
<file path=[Content_Types].xml><?xml version="1.0" encoding="utf-8"?>
<Types xmlns="http://schemas.openxmlformats.org/package/2006/content-types">
  <Default Extension="png" ContentType="image/png"/>
  <Default Extension="svg" ContentType="image/svg+xml"/>
  <Default Extension="jpeg" ContentType="image/jpeg"/>
  <Default Extension="rels" ContentType="application/vnd.openxmlformats-package.relationships+xml"/>
  <Default Extension="xml" ContentType="application/xml"/>
  <Default Extension="wdp" ContentType="image/vnd.ms-photo"/>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Masters/slideMaster10.xml" ContentType="application/vnd.openxmlformats-officedocument.presentationml.slideMaster+xml"/>
  <Override PartName="/ppt/slideMasters/slideMaster11.xml" ContentType="application/vnd.openxmlformats-officedocument.presentationml.slideMaster+xml"/>
  <Override PartName="/ppt/slideMasters/slideMaster12.xml" ContentType="application/vnd.openxmlformats-officedocument.presentationml.slideMaster+xml"/>
  <Override PartName="/ppt/slideMasters/slideMaster13.xml" ContentType="application/vnd.openxmlformats-officedocument.presentationml.slideMaster+xml"/>
  <Override PartName="/ppt/slideMasters/slideMaster14.xml" ContentType="application/vnd.openxmlformats-officedocument.presentationml.slideMaster+xml"/>
  <Override PartName="/ppt/slideMasters/slideMaster15.xml" ContentType="application/vnd.openxmlformats-officedocument.presentationml.slideMaster+xml"/>
  <Override PartName="/ppt/slideMasters/slideMaster16.xml" ContentType="application/vnd.openxmlformats-officedocument.presentationml.slideMaster+xml"/>
  <Override PartName="/ppt/slideMasters/slideMaster17.xml" ContentType="application/vnd.openxmlformats-officedocument.presentationml.slideMaster+xml"/>
  <Override PartName="/ppt/slideMasters/slideMaster18.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theme/theme2.xml" ContentType="application/vnd.openxmlformats-officedocument.theme+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theme/theme3.xml" ContentType="application/vnd.openxmlformats-officedocument.theme+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theme/theme4.xml" ContentType="application/vnd.openxmlformats-officedocument.theme+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theme/theme5.xml" ContentType="application/vnd.openxmlformats-officedocument.theme+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theme/theme6.xml" ContentType="application/vnd.openxmlformats-officedocument.theme+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theme/theme7.xml" ContentType="application/vnd.openxmlformats-officedocument.theme+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theme/theme8.xml" ContentType="application/vnd.openxmlformats-officedocument.theme+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theme/theme9.xml" ContentType="application/vnd.openxmlformats-officedocument.theme+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theme/theme10.xml" ContentType="application/vnd.openxmlformats-officedocument.theme+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theme/theme11.xml" ContentType="application/vnd.openxmlformats-officedocument.theme+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slideLayouts/slideLayout157.xml" ContentType="application/vnd.openxmlformats-officedocument.presentationml.slideLayout+xml"/>
  <Override PartName="/ppt/theme/theme12.xml" ContentType="application/vnd.openxmlformats-officedocument.theme+xml"/>
  <Override PartName="/ppt/slideLayouts/slideLayout158.xml" ContentType="application/vnd.openxmlformats-officedocument.presentationml.slideLayout+xml"/>
  <Override PartName="/ppt/slideLayouts/slideLayout159.xml" ContentType="application/vnd.openxmlformats-officedocument.presentationml.slideLayout+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slideLayouts/slideLayout162.xml" ContentType="application/vnd.openxmlformats-officedocument.presentationml.slideLayout+xml"/>
  <Override PartName="/ppt/slideLayouts/slideLayout163.xml" ContentType="application/vnd.openxmlformats-officedocument.presentationml.slideLayout+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slideLayouts/slideLayout168.xml" ContentType="application/vnd.openxmlformats-officedocument.presentationml.slideLayout+xml"/>
  <Override PartName="/ppt/slideLayouts/slideLayout169.xml" ContentType="application/vnd.openxmlformats-officedocument.presentationml.slideLayout+xml"/>
  <Override PartName="/ppt/slideLayouts/slideLayout170.xml" ContentType="application/vnd.openxmlformats-officedocument.presentationml.slideLayout+xml"/>
  <Override PartName="/ppt/slideLayouts/slideLayout171.xml" ContentType="application/vnd.openxmlformats-officedocument.presentationml.slideLayout+xml"/>
  <Override PartName="/ppt/slideLayouts/slideLayout172.xml" ContentType="application/vnd.openxmlformats-officedocument.presentationml.slideLayout+xml"/>
  <Override PartName="/ppt/theme/theme13.xml" ContentType="application/vnd.openxmlformats-officedocument.theme+xml"/>
  <Override PartName="/ppt/slideLayouts/slideLayout173.xml" ContentType="application/vnd.openxmlformats-officedocument.presentationml.slideLayout+xml"/>
  <Override PartName="/ppt/slideLayouts/slideLayout174.xml" ContentType="application/vnd.openxmlformats-officedocument.presentationml.slideLayout+xml"/>
  <Override PartName="/ppt/slideLayouts/slideLayout175.xml" ContentType="application/vnd.openxmlformats-officedocument.presentationml.slideLayout+xml"/>
  <Override PartName="/ppt/slideLayouts/slideLayout176.xml" ContentType="application/vnd.openxmlformats-officedocument.presentationml.slideLayout+xml"/>
  <Override PartName="/ppt/slideLayouts/slideLayout177.xml" ContentType="application/vnd.openxmlformats-officedocument.presentationml.slideLayout+xml"/>
  <Override PartName="/ppt/slideLayouts/slideLayout178.xml" ContentType="application/vnd.openxmlformats-officedocument.presentationml.slideLayout+xml"/>
  <Override PartName="/ppt/slideLayouts/slideLayout179.xml" ContentType="application/vnd.openxmlformats-officedocument.presentationml.slideLayout+xml"/>
  <Override PartName="/ppt/slideLayouts/slideLayout180.xml" ContentType="application/vnd.openxmlformats-officedocument.presentationml.slideLayout+xml"/>
  <Override PartName="/ppt/slideLayouts/slideLayout181.xml" ContentType="application/vnd.openxmlformats-officedocument.presentationml.slideLayout+xml"/>
  <Override PartName="/ppt/slideLayouts/slideLayout182.xml" ContentType="application/vnd.openxmlformats-officedocument.presentationml.slideLayout+xml"/>
  <Override PartName="/ppt/slideLayouts/slideLayout183.xml" ContentType="application/vnd.openxmlformats-officedocument.presentationml.slideLayout+xml"/>
  <Override PartName="/ppt/slideLayouts/slideLayout184.xml" ContentType="application/vnd.openxmlformats-officedocument.presentationml.slideLayout+xml"/>
  <Override PartName="/ppt/slideLayouts/slideLayout185.xml" ContentType="application/vnd.openxmlformats-officedocument.presentationml.slideLayout+xml"/>
  <Override PartName="/ppt/slideLayouts/slideLayout186.xml" ContentType="application/vnd.openxmlformats-officedocument.presentationml.slideLayout+xml"/>
  <Override PartName="/ppt/slideLayouts/slideLayout187.xml" ContentType="application/vnd.openxmlformats-officedocument.presentationml.slideLayout+xml"/>
  <Override PartName="/ppt/theme/theme14.xml" ContentType="application/vnd.openxmlformats-officedocument.theme+xml"/>
  <Override PartName="/ppt/slideLayouts/slideLayout188.xml" ContentType="application/vnd.openxmlformats-officedocument.presentationml.slideLayout+xml"/>
  <Override PartName="/ppt/slideLayouts/slideLayout189.xml" ContentType="application/vnd.openxmlformats-officedocument.presentationml.slideLayout+xml"/>
  <Override PartName="/ppt/slideLayouts/slideLayout190.xml" ContentType="application/vnd.openxmlformats-officedocument.presentationml.slideLayout+xml"/>
  <Override PartName="/ppt/slideLayouts/slideLayout191.xml" ContentType="application/vnd.openxmlformats-officedocument.presentationml.slideLayout+xml"/>
  <Override PartName="/ppt/slideLayouts/slideLayout192.xml" ContentType="application/vnd.openxmlformats-officedocument.presentationml.slideLayout+xml"/>
  <Override PartName="/ppt/slideLayouts/slideLayout193.xml" ContentType="application/vnd.openxmlformats-officedocument.presentationml.slideLayout+xml"/>
  <Override PartName="/ppt/slideLayouts/slideLayout194.xml" ContentType="application/vnd.openxmlformats-officedocument.presentationml.slideLayout+xml"/>
  <Override PartName="/ppt/slideLayouts/slideLayout195.xml" ContentType="application/vnd.openxmlformats-officedocument.presentationml.slideLayout+xml"/>
  <Override PartName="/ppt/slideLayouts/slideLayout196.xml" ContentType="application/vnd.openxmlformats-officedocument.presentationml.slideLayout+xml"/>
  <Override PartName="/ppt/slideLayouts/slideLayout197.xml" ContentType="application/vnd.openxmlformats-officedocument.presentationml.slideLayout+xml"/>
  <Override PartName="/ppt/slideLayouts/slideLayout198.xml" ContentType="application/vnd.openxmlformats-officedocument.presentationml.slideLayout+xml"/>
  <Override PartName="/ppt/slideLayouts/slideLayout199.xml" ContentType="application/vnd.openxmlformats-officedocument.presentationml.slideLayout+xml"/>
  <Override PartName="/ppt/slideLayouts/slideLayout200.xml" ContentType="application/vnd.openxmlformats-officedocument.presentationml.slideLayout+xml"/>
  <Override PartName="/ppt/slideLayouts/slideLayout201.xml" ContentType="application/vnd.openxmlformats-officedocument.presentationml.slideLayout+xml"/>
  <Override PartName="/ppt/slideLayouts/slideLayout202.xml" ContentType="application/vnd.openxmlformats-officedocument.presentationml.slideLayout+xml"/>
  <Override PartName="/ppt/theme/theme15.xml" ContentType="application/vnd.openxmlformats-officedocument.theme+xml"/>
  <Override PartName="/ppt/slideLayouts/slideLayout203.xml" ContentType="application/vnd.openxmlformats-officedocument.presentationml.slideLayout+xml"/>
  <Override PartName="/ppt/slideLayouts/slideLayout204.xml" ContentType="application/vnd.openxmlformats-officedocument.presentationml.slideLayout+xml"/>
  <Override PartName="/ppt/slideLayouts/slideLayout205.xml" ContentType="application/vnd.openxmlformats-officedocument.presentationml.slideLayout+xml"/>
  <Override PartName="/ppt/slideLayouts/slideLayout206.xml" ContentType="application/vnd.openxmlformats-officedocument.presentationml.slideLayout+xml"/>
  <Override PartName="/ppt/slideLayouts/slideLayout207.xml" ContentType="application/vnd.openxmlformats-officedocument.presentationml.slideLayout+xml"/>
  <Override PartName="/ppt/slideLayouts/slideLayout208.xml" ContentType="application/vnd.openxmlformats-officedocument.presentationml.slideLayout+xml"/>
  <Override PartName="/ppt/slideLayouts/slideLayout209.xml" ContentType="application/vnd.openxmlformats-officedocument.presentationml.slideLayout+xml"/>
  <Override PartName="/ppt/slideLayouts/slideLayout210.xml" ContentType="application/vnd.openxmlformats-officedocument.presentationml.slideLayout+xml"/>
  <Override PartName="/ppt/slideLayouts/slideLayout211.xml" ContentType="application/vnd.openxmlformats-officedocument.presentationml.slideLayout+xml"/>
  <Override PartName="/ppt/slideLayouts/slideLayout212.xml" ContentType="application/vnd.openxmlformats-officedocument.presentationml.slideLayout+xml"/>
  <Override PartName="/ppt/slideLayouts/slideLayout213.xml" ContentType="application/vnd.openxmlformats-officedocument.presentationml.slideLayout+xml"/>
  <Override PartName="/ppt/slideLayouts/slideLayout214.xml" ContentType="application/vnd.openxmlformats-officedocument.presentationml.slideLayout+xml"/>
  <Override PartName="/ppt/slideLayouts/slideLayout215.xml" ContentType="application/vnd.openxmlformats-officedocument.presentationml.slideLayout+xml"/>
  <Override PartName="/ppt/slideLayouts/slideLayout216.xml" ContentType="application/vnd.openxmlformats-officedocument.presentationml.slideLayout+xml"/>
  <Override PartName="/ppt/slideLayouts/slideLayout217.xml" ContentType="application/vnd.openxmlformats-officedocument.presentationml.slideLayout+xml"/>
  <Override PartName="/ppt/theme/theme16.xml" ContentType="application/vnd.openxmlformats-officedocument.theme+xml"/>
  <Override PartName="/ppt/slideLayouts/slideLayout218.xml" ContentType="application/vnd.openxmlformats-officedocument.presentationml.slideLayout+xml"/>
  <Override PartName="/ppt/slideLayouts/slideLayout219.xml" ContentType="application/vnd.openxmlformats-officedocument.presentationml.slideLayout+xml"/>
  <Override PartName="/ppt/slideLayouts/slideLayout220.xml" ContentType="application/vnd.openxmlformats-officedocument.presentationml.slideLayout+xml"/>
  <Override PartName="/ppt/slideLayouts/slideLayout221.xml" ContentType="application/vnd.openxmlformats-officedocument.presentationml.slideLayout+xml"/>
  <Override PartName="/ppt/slideLayouts/slideLayout222.xml" ContentType="application/vnd.openxmlformats-officedocument.presentationml.slideLayout+xml"/>
  <Override PartName="/ppt/slideLayouts/slideLayout223.xml" ContentType="application/vnd.openxmlformats-officedocument.presentationml.slideLayout+xml"/>
  <Override PartName="/ppt/slideLayouts/slideLayout224.xml" ContentType="application/vnd.openxmlformats-officedocument.presentationml.slideLayout+xml"/>
  <Override PartName="/ppt/slideLayouts/slideLayout225.xml" ContentType="application/vnd.openxmlformats-officedocument.presentationml.slideLayout+xml"/>
  <Override PartName="/ppt/slideLayouts/slideLayout226.xml" ContentType="application/vnd.openxmlformats-officedocument.presentationml.slideLayout+xml"/>
  <Override PartName="/ppt/slideLayouts/slideLayout227.xml" ContentType="application/vnd.openxmlformats-officedocument.presentationml.slideLayout+xml"/>
  <Override PartName="/ppt/slideLayouts/slideLayout228.xml" ContentType="application/vnd.openxmlformats-officedocument.presentationml.slideLayout+xml"/>
  <Override PartName="/ppt/slideLayouts/slideLayout229.xml" ContentType="application/vnd.openxmlformats-officedocument.presentationml.slideLayout+xml"/>
  <Override PartName="/ppt/slideLayouts/slideLayout230.xml" ContentType="application/vnd.openxmlformats-officedocument.presentationml.slideLayout+xml"/>
  <Override PartName="/ppt/slideLayouts/slideLayout231.xml" ContentType="application/vnd.openxmlformats-officedocument.presentationml.slideLayout+xml"/>
  <Override PartName="/ppt/slideLayouts/slideLayout232.xml" ContentType="application/vnd.openxmlformats-officedocument.presentationml.slideLayout+xml"/>
  <Override PartName="/ppt/theme/theme17.xml" ContentType="application/vnd.openxmlformats-officedocument.theme+xml"/>
  <Override PartName="/ppt/slideLayouts/slideLayout233.xml" ContentType="application/vnd.openxmlformats-officedocument.presentationml.slideLayout+xml"/>
  <Override PartName="/ppt/slideLayouts/slideLayout234.xml" ContentType="application/vnd.openxmlformats-officedocument.presentationml.slideLayout+xml"/>
  <Override PartName="/ppt/slideLayouts/slideLayout235.xml" ContentType="application/vnd.openxmlformats-officedocument.presentationml.slideLayout+xml"/>
  <Override PartName="/ppt/slideLayouts/slideLayout236.xml" ContentType="application/vnd.openxmlformats-officedocument.presentationml.slideLayout+xml"/>
  <Override PartName="/ppt/slideLayouts/slideLayout237.xml" ContentType="application/vnd.openxmlformats-officedocument.presentationml.slideLayout+xml"/>
  <Override PartName="/ppt/slideLayouts/slideLayout238.xml" ContentType="application/vnd.openxmlformats-officedocument.presentationml.slideLayout+xml"/>
  <Override PartName="/ppt/slideLayouts/slideLayout239.xml" ContentType="application/vnd.openxmlformats-officedocument.presentationml.slideLayout+xml"/>
  <Override PartName="/ppt/slideLayouts/slideLayout240.xml" ContentType="application/vnd.openxmlformats-officedocument.presentationml.slideLayout+xml"/>
  <Override PartName="/ppt/slideLayouts/slideLayout241.xml" ContentType="application/vnd.openxmlformats-officedocument.presentationml.slideLayout+xml"/>
  <Override PartName="/ppt/slideLayouts/slideLayout242.xml" ContentType="application/vnd.openxmlformats-officedocument.presentationml.slideLayout+xml"/>
  <Override PartName="/ppt/theme/theme18.xml" ContentType="application/vnd.openxmlformats-officedocument.theme+xml"/>
  <Override PartName="/ppt/theme/theme19.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72" r:id="rId1"/>
    <p:sldMasterId id="2147483684" r:id="rId2"/>
    <p:sldMasterId id="2147483696" r:id="rId3"/>
    <p:sldMasterId id="2147483708" r:id="rId4"/>
    <p:sldMasterId id="2147483720" r:id="rId5"/>
    <p:sldMasterId id="2147483732" r:id="rId6"/>
    <p:sldMasterId id="2147483748" r:id="rId7"/>
    <p:sldMasterId id="2147483764" r:id="rId8"/>
    <p:sldMasterId id="2147483780" r:id="rId9"/>
    <p:sldMasterId id="2147483793" r:id="rId10"/>
    <p:sldMasterId id="2147483809" r:id="rId11"/>
    <p:sldMasterId id="2147483825" r:id="rId12"/>
    <p:sldMasterId id="2147483841" r:id="rId13"/>
    <p:sldMasterId id="2147483857" r:id="rId14"/>
    <p:sldMasterId id="2147483884" r:id="rId15"/>
    <p:sldMasterId id="2147483900" r:id="rId16"/>
    <p:sldMasterId id="2147483916" r:id="rId17"/>
    <p:sldMasterId id="2147483932" r:id="rId18"/>
  </p:sldMasterIdLst>
  <p:notesMasterIdLst>
    <p:notesMasterId r:id="rId47"/>
  </p:notesMasterIdLst>
  <p:sldIdLst>
    <p:sldId id="258" r:id="rId19"/>
    <p:sldId id="259" r:id="rId20"/>
    <p:sldId id="260" r:id="rId21"/>
    <p:sldId id="261" r:id="rId22"/>
    <p:sldId id="263" r:id="rId23"/>
    <p:sldId id="262" r:id="rId24"/>
    <p:sldId id="264" r:id="rId25"/>
    <p:sldId id="265" r:id="rId26"/>
    <p:sldId id="266" r:id="rId27"/>
    <p:sldId id="268" r:id="rId28"/>
    <p:sldId id="267" r:id="rId29"/>
    <p:sldId id="269" r:id="rId30"/>
    <p:sldId id="270" r:id="rId31"/>
    <p:sldId id="271" r:id="rId32"/>
    <p:sldId id="272" r:id="rId33"/>
    <p:sldId id="273" r:id="rId34"/>
    <p:sldId id="274" r:id="rId35"/>
    <p:sldId id="275" r:id="rId36"/>
    <p:sldId id="276" r:id="rId37"/>
    <p:sldId id="277" r:id="rId38"/>
    <p:sldId id="278" r:id="rId39"/>
    <p:sldId id="280" r:id="rId40"/>
    <p:sldId id="281" r:id="rId41"/>
    <p:sldId id="282" r:id="rId42"/>
    <p:sldId id="283" r:id="rId43"/>
    <p:sldId id="286" r:id="rId44"/>
    <p:sldId id="284" r:id="rId45"/>
    <p:sldId id="285" r:id="rId46"/>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14995" autoAdjust="0"/>
    <p:restoredTop sz="94660"/>
  </p:normalViewPr>
  <p:slideViewPr>
    <p:cSldViewPr snapToGrid="0">
      <p:cViewPr varScale="1">
        <p:scale>
          <a:sx n="88" d="100"/>
          <a:sy n="88" d="100"/>
        </p:scale>
        <p:origin x="494" y="62"/>
      </p:cViewPr>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13" Type="http://schemas.openxmlformats.org/officeDocument/2006/relationships/slideMaster" Target="slideMasters/slideMaster13.xml"/><Relationship Id="rId18" Type="http://schemas.openxmlformats.org/officeDocument/2006/relationships/slideMaster" Target="slideMasters/slideMaster18.xml"/><Relationship Id="rId26" Type="http://schemas.openxmlformats.org/officeDocument/2006/relationships/slide" Target="slides/slide8.xml"/><Relationship Id="rId39" Type="http://schemas.openxmlformats.org/officeDocument/2006/relationships/slide" Target="slides/slide21.xml"/><Relationship Id="rId21" Type="http://schemas.openxmlformats.org/officeDocument/2006/relationships/slide" Target="slides/slide3.xml"/><Relationship Id="rId34" Type="http://schemas.openxmlformats.org/officeDocument/2006/relationships/slide" Target="slides/slide16.xml"/><Relationship Id="rId42" Type="http://schemas.openxmlformats.org/officeDocument/2006/relationships/slide" Target="slides/slide24.xml"/><Relationship Id="rId47" Type="http://schemas.openxmlformats.org/officeDocument/2006/relationships/notesMaster" Target="notesMasters/notesMaster1.xml"/><Relationship Id="rId50" Type="http://schemas.openxmlformats.org/officeDocument/2006/relationships/theme" Target="theme/theme1.xml"/><Relationship Id="rId7" Type="http://schemas.openxmlformats.org/officeDocument/2006/relationships/slideMaster" Target="slideMasters/slideMaster7.xml"/><Relationship Id="rId2" Type="http://schemas.openxmlformats.org/officeDocument/2006/relationships/slideMaster" Target="slideMasters/slideMaster2.xml"/><Relationship Id="rId16" Type="http://schemas.openxmlformats.org/officeDocument/2006/relationships/slideMaster" Target="slideMasters/slideMaster16.xml"/><Relationship Id="rId29" Type="http://schemas.openxmlformats.org/officeDocument/2006/relationships/slide" Target="slides/slide11.xml"/><Relationship Id="rId11" Type="http://schemas.openxmlformats.org/officeDocument/2006/relationships/slideMaster" Target="slideMasters/slideMaster11.xml"/><Relationship Id="rId24" Type="http://schemas.openxmlformats.org/officeDocument/2006/relationships/slide" Target="slides/slide6.xml"/><Relationship Id="rId32" Type="http://schemas.openxmlformats.org/officeDocument/2006/relationships/slide" Target="slides/slide14.xml"/><Relationship Id="rId37" Type="http://schemas.openxmlformats.org/officeDocument/2006/relationships/slide" Target="slides/slide19.xml"/><Relationship Id="rId40" Type="http://schemas.openxmlformats.org/officeDocument/2006/relationships/slide" Target="slides/slide22.xml"/><Relationship Id="rId45" Type="http://schemas.openxmlformats.org/officeDocument/2006/relationships/slide" Target="slides/slide27.xml"/><Relationship Id="rId5" Type="http://schemas.openxmlformats.org/officeDocument/2006/relationships/slideMaster" Target="slideMasters/slideMaster5.xml"/><Relationship Id="rId15" Type="http://schemas.openxmlformats.org/officeDocument/2006/relationships/slideMaster" Target="slideMasters/slideMaster15.xml"/><Relationship Id="rId23" Type="http://schemas.openxmlformats.org/officeDocument/2006/relationships/slide" Target="slides/slide5.xml"/><Relationship Id="rId28" Type="http://schemas.openxmlformats.org/officeDocument/2006/relationships/slide" Target="slides/slide10.xml"/><Relationship Id="rId36" Type="http://schemas.openxmlformats.org/officeDocument/2006/relationships/slide" Target="slides/slide18.xml"/><Relationship Id="rId49" Type="http://schemas.openxmlformats.org/officeDocument/2006/relationships/viewProps" Target="viewProps.xml"/><Relationship Id="rId10" Type="http://schemas.openxmlformats.org/officeDocument/2006/relationships/slideMaster" Target="slideMasters/slideMaster10.xml"/><Relationship Id="rId19" Type="http://schemas.openxmlformats.org/officeDocument/2006/relationships/slide" Target="slides/slide1.xml"/><Relationship Id="rId31" Type="http://schemas.openxmlformats.org/officeDocument/2006/relationships/slide" Target="slides/slide13.xml"/><Relationship Id="rId44" Type="http://schemas.openxmlformats.org/officeDocument/2006/relationships/slide" Target="slides/slide26.xml"/><Relationship Id="rId4" Type="http://schemas.openxmlformats.org/officeDocument/2006/relationships/slideMaster" Target="slideMasters/slideMaster4.xml"/><Relationship Id="rId9" Type="http://schemas.openxmlformats.org/officeDocument/2006/relationships/slideMaster" Target="slideMasters/slideMaster9.xml"/><Relationship Id="rId14" Type="http://schemas.openxmlformats.org/officeDocument/2006/relationships/slideMaster" Target="slideMasters/slideMaster14.xml"/><Relationship Id="rId22" Type="http://schemas.openxmlformats.org/officeDocument/2006/relationships/slide" Target="slides/slide4.xml"/><Relationship Id="rId27" Type="http://schemas.openxmlformats.org/officeDocument/2006/relationships/slide" Target="slides/slide9.xml"/><Relationship Id="rId30" Type="http://schemas.openxmlformats.org/officeDocument/2006/relationships/slide" Target="slides/slide12.xml"/><Relationship Id="rId35" Type="http://schemas.openxmlformats.org/officeDocument/2006/relationships/slide" Target="slides/slide17.xml"/><Relationship Id="rId43" Type="http://schemas.openxmlformats.org/officeDocument/2006/relationships/slide" Target="slides/slide25.xml"/><Relationship Id="rId48" Type="http://schemas.openxmlformats.org/officeDocument/2006/relationships/presProps" Target="presProps.xml"/><Relationship Id="rId8" Type="http://schemas.openxmlformats.org/officeDocument/2006/relationships/slideMaster" Target="slideMasters/slideMaster8.xml"/><Relationship Id="rId51" Type="http://schemas.openxmlformats.org/officeDocument/2006/relationships/tableStyles" Target="tableStyles.xml"/><Relationship Id="rId3" Type="http://schemas.openxmlformats.org/officeDocument/2006/relationships/slideMaster" Target="slideMasters/slideMaster3.xml"/><Relationship Id="rId12" Type="http://schemas.openxmlformats.org/officeDocument/2006/relationships/slideMaster" Target="slideMasters/slideMaster12.xml"/><Relationship Id="rId17" Type="http://schemas.openxmlformats.org/officeDocument/2006/relationships/slideMaster" Target="slideMasters/slideMaster17.xml"/><Relationship Id="rId25" Type="http://schemas.openxmlformats.org/officeDocument/2006/relationships/slide" Target="slides/slide7.xml"/><Relationship Id="rId33" Type="http://schemas.openxmlformats.org/officeDocument/2006/relationships/slide" Target="slides/slide15.xml"/><Relationship Id="rId38" Type="http://schemas.openxmlformats.org/officeDocument/2006/relationships/slide" Target="slides/slide20.xml"/><Relationship Id="rId46" Type="http://schemas.openxmlformats.org/officeDocument/2006/relationships/slide" Target="slides/slide28.xml"/><Relationship Id="rId20" Type="http://schemas.openxmlformats.org/officeDocument/2006/relationships/slide" Target="slides/slide2.xml"/><Relationship Id="rId41" Type="http://schemas.openxmlformats.org/officeDocument/2006/relationships/slide" Target="slides/slide23.xml"/><Relationship Id="rId1" Type="http://schemas.openxmlformats.org/officeDocument/2006/relationships/slideMaster" Target="slideMasters/slideMaster1.xml"/><Relationship Id="rId6" Type="http://schemas.openxmlformats.org/officeDocument/2006/relationships/slideMaster" Target="slideMasters/slideMaster6.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19.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AAE88EAB-E8FC-4AFA-94FF-F93C048911BB}" type="datetimeFigureOut">
              <a:rPr lang="en-US" smtClean="0"/>
              <a:t>8/7/2022</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smtClean="0"/>
              <a:t>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4CC9BEDB-0D87-4E3F-A657-30D7AC07BA5E}" type="slidenum">
              <a:rPr lang="en-US" smtClean="0"/>
              <a:t>‹#›</a:t>
            </a:fld>
            <a:endParaRPr lang="en-US"/>
          </a:p>
        </p:txBody>
      </p:sp>
    </p:spTree>
    <p:extLst>
      <p:ext uri="{BB962C8B-B14F-4D97-AF65-F5344CB8AC3E}">
        <p14:creationId xmlns:p14="http://schemas.microsoft.com/office/powerpoint/2010/main" val="233475685"/>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929"/>
        <p:cNvGrpSpPr/>
        <p:nvPr/>
      </p:nvGrpSpPr>
      <p:grpSpPr>
        <a:xfrm>
          <a:off x="0" y="0"/>
          <a:ext cx="0" cy="0"/>
          <a:chOff x="0" y="0"/>
          <a:chExt cx="0" cy="0"/>
        </a:xfrm>
      </p:grpSpPr>
      <p:sp>
        <p:nvSpPr>
          <p:cNvPr id="1930" name="Google Shape;1930;gd6e563917c_0_571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931" name="Google Shape;1931;gd6e563917c_0_571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544070281"/>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15"/>
        <p:cNvGrpSpPr/>
        <p:nvPr/>
      </p:nvGrpSpPr>
      <p:grpSpPr>
        <a:xfrm>
          <a:off x="0" y="0"/>
          <a:ext cx="0" cy="0"/>
          <a:chOff x="0" y="0"/>
          <a:chExt cx="0" cy="0"/>
        </a:xfrm>
      </p:grpSpPr>
      <p:sp>
        <p:nvSpPr>
          <p:cNvPr id="2016" name="Google Shape;2016;gd9077d85aa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017" name="Google Shape;2017;gd9077d85aa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001357792"/>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15"/>
        <p:cNvGrpSpPr/>
        <p:nvPr/>
      </p:nvGrpSpPr>
      <p:grpSpPr>
        <a:xfrm>
          <a:off x="0" y="0"/>
          <a:ext cx="0" cy="0"/>
          <a:chOff x="0" y="0"/>
          <a:chExt cx="0" cy="0"/>
        </a:xfrm>
      </p:grpSpPr>
      <p:sp>
        <p:nvSpPr>
          <p:cNvPr id="2016" name="Google Shape;2016;gd9077d85aa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017" name="Google Shape;2017;gd9077d85aa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004921002"/>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929"/>
        <p:cNvGrpSpPr/>
        <p:nvPr/>
      </p:nvGrpSpPr>
      <p:grpSpPr>
        <a:xfrm>
          <a:off x="0" y="0"/>
          <a:ext cx="0" cy="0"/>
          <a:chOff x="0" y="0"/>
          <a:chExt cx="0" cy="0"/>
        </a:xfrm>
      </p:grpSpPr>
      <p:sp>
        <p:nvSpPr>
          <p:cNvPr id="1930" name="Google Shape;1930;gd6e563917c_0_571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931" name="Google Shape;1931;gd6e563917c_0_571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430257350"/>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62"/>
        <p:cNvGrpSpPr/>
        <p:nvPr/>
      </p:nvGrpSpPr>
      <p:grpSpPr>
        <a:xfrm>
          <a:off x="0" y="0"/>
          <a:ext cx="0" cy="0"/>
          <a:chOff x="0" y="0"/>
          <a:chExt cx="0" cy="0"/>
        </a:xfrm>
      </p:grpSpPr>
      <p:sp>
        <p:nvSpPr>
          <p:cNvPr id="2063" name="Google Shape;2063;gd6e563917c_0_475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064" name="Google Shape;2064;gd6e563917c_0_475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421164081"/>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84"/>
        <p:cNvGrpSpPr/>
        <p:nvPr/>
      </p:nvGrpSpPr>
      <p:grpSpPr>
        <a:xfrm>
          <a:off x="0" y="0"/>
          <a:ext cx="0" cy="0"/>
          <a:chOff x="0" y="0"/>
          <a:chExt cx="0" cy="0"/>
        </a:xfrm>
      </p:grpSpPr>
      <p:sp>
        <p:nvSpPr>
          <p:cNvPr id="2185" name="Google Shape;2185;gd72c1aea9c_0_63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186" name="Google Shape;2186;gd72c1aea9c_0_63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71076761"/>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84"/>
        <p:cNvGrpSpPr/>
        <p:nvPr/>
      </p:nvGrpSpPr>
      <p:grpSpPr>
        <a:xfrm>
          <a:off x="0" y="0"/>
          <a:ext cx="0" cy="0"/>
          <a:chOff x="0" y="0"/>
          <a:chExt cx="0" cy="0"/>
        </a:xfrm>
      </p:grpSpPr>
      <p:sp>
        <p:nvSpPr>
          <p:cNvPr id="2185" name="Google Shape;2185;gd72c1aea9c_0_63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186" name="Google Shape;2186;gd72c1aea9c_0_63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798468927"/>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84"/>
        <p:cNvGrpSpPr/>
        <p:nvPr/>
      </p:nvGrpSpPr>
      <p:grpSpPr>
        <a:xfrm>
          <a:off x="0" y="0"/>
          <a:ext cx="0" cy="0"/>
          <a:chOff x="0" y="0"/>
          <a:chExt cx="0" cy="0"/>
        </a:xfrm>
      </p:grpSpPr>
      <p:sp>
        <p:nvSpPr>
          <p:cNvPr id="2185" name="Google Shape;2185;gd72c1aea9c_0_63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186" name="Google Shape;2186;gd72c1aea9c_0_63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807676976"/>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84"/>
        <p:cNvGrpSpPr/>
        <p:nvPr/>
      </p:nvGrpSpPr>
      <p:grpSpPr>
        <a:xfrm>
          <a:off x="0" y="0"/>
          <a:ext cx="0" cy="0"/>
          <a:chOff x="0" y="0"/>
          <a:chExt cx="0" cy="0"/>
        </a:xfrm>
      </p:grpSpPr>
      <p:sp>
        <p:nvSpPr>
          <p:cNvPr id="2185" name="Google Shape;2185;gd72c1aea9c_0_63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186" name="Google Shape;2186;gd72c1aea9c_0_63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884164729"/>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98"/>
        <p:cNvGrpSpPr/>
        <p:nvPr/>
      </p:nvGrpSpPr>
      <p:grpSpPr>
        <a:xfrm>
          <a:off x="0" y="0"/>
          <a:ext cx="0" cy="0"/>
          <a:chOff x="0" y="0"/>
          <a:chExt cx="0" cy="0"/>
        </a:xfrm>
      </p:grpSpPr>
      <p:sp>
        <p:nvSpPr>
          <p:cNvPr id="599" name="Google Shape;599;g8bab9eb189_2_349:notes"/>
          <p:cNvSpPr>
            <a:spLocks noGrp="1" noRot="1" noChangeAspect="1"/>
          </p:cNvSpPr>
          <p:nvPr>
            <p:ph type="sldImg" idx="2"/>
          </p:nvPr>
        </p:nvSpPr>
        <p:spPr>
          <a:xfrm>
            <a:off x="5422900" y="731838"/>
            <a:ext cx="6503988" cy="36576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00" name="Google Shape;600;g8bab9eb189_2_349:notes"/>
          <p:cNvSpPr txBox="1">
            <a:spLocks noGrp="1"/>
          </p:cNvSpPr>
          <p:nvPr>
            <p:ph type="body" idx="1"/>
          </p:nvPr>
        </p:nvSpPr>
        <p:spPr>
          <a:xfrm>
            <a:off x="1734800" y="4632950"/>
            <a:ext cx="13878600" cy="43890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105460776"/>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929"/>
        <p:cNvGrpSpPr/>
        <p:nvPr/>
      </p:nvGrpSpPr>
      <p:grpSpPr>
        <a:xfrm>
          <a:off x="0" y="0"/>
          <a:ext cx="0" cy="0"/>
          <a:chOff x="0" y="0"/>
          <a:chExt cx="0" cy="0"/>
        </a:xfrm>
      </p:grpSpPr>
      <p:sp>
        <p:nvSpPr>
          <p:cNvPr id="1930" name="Google Shape;1930;gd6e563917c_0_571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931" name="Google Shape;1931;gd6e563917c_0_571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33647738"/>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929"/>
        <p:cNvGrpSpPr/>
        <p:nvPr/>
      </p:nvGrpSpPr>
      <p:grpSpPr>
        <a:xfrm>
          <a:off x="0" y="0"/>
          <a:ext cx="0" cy="0"/>
          <a:chOff x="0" y="0"/>
          <a:chExt cx="0" cy="0"/>
        </a:xfrm>
      </p:grpSpPr>
      <p:sp>
        <p:nvSpPr>
          <p:cNvPr id="1930" name="Google Shape;1930;gd6e563917c_0_571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931" name="Google Shape;1931;gd6e563917c_0_571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68993863"/>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64"/>
        <p:cNvGrpSpPr/>
        <p:nvPr/>
      </p:nvGrpSpPr>
      <p:grpSpPr>
        <a:xfrm>
          <a:off x="0" y="0"/>
          <a:ext cx="0" cy="0"/>
          <a:chOff x="0" y="0"/>
          <a:chExt cx="0" cy="0"/>
        </a:xfrm>
      </p:grpSpPr>
      <p:sp>
        <p:nvSpPr>
          <p:cNvPr id="2165" name="Google Shape;2165;gd72c1aea9c_0_27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166" name="Google Shape;2166;gd72c1aea9c_0_27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445598660"/>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938"/>
        <p:cNvGrpSpPr/>
        <p:nvPr/>
      </p:nvGrpSpPr>
      <p:grpSpPr>
        <a:xfrm>
          <a:off x="0" y="0"/>
          <a:ext cx="0" cy="0"/>
          <a:chOff x="0" y="0"/>
          <a:chExt cx="0" cy="0"/>
        </a:xfrm>
      </p:grpSpPr>
      <p:sp>
        <p:nvSpPr>
          <p:cNvPr id="1939" name="Google Shape;1939;gd6e563917c_0_468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940" name="Google Shape;1940;gd6e563917c_0_468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328650553"/>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938"/>
        <p:cNvGrpSpPr/>
        <p:nvPr/>
      </p:nvGrpSpPr>
      <p:grpSpPr>
        <a:xfrm>
          <a:off x="0" y="0"/>
          <a:ext cx="0" cy="0"/>
          <a:chOff x="0" y="0"/>
          <a:chExt cx="0" cy="0"/>
        </a:xfrm>
      </p:grpSpPr>
      <p:sp>
        <p:nvSpPr>
          <p:cNvPr id="1939" name="Google Shape;1939;gd6e563917c_0_468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940" name="Google Shape;1940;gd6e563917c_0_468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188577746"/>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08"/>
        <p:cNvGrpSpPr/>
        <p:nvPr/>
      </p:nvGrpSpPr>
      <p:grpSpPr>
        <a:xfrm>
          <a:off x="0" y="0"/>
          <a:ext cx="0" cy="0"/>
          <a:chOff x="0" y="0"/>
          <a:chExt cx="0" cy="0"/>
        </a:xfrm>
      </p:grpSpPr>
      <p:sp>
        <p:nvSpPr>
          <p:cNvPr id="2009" name="Google Shape;2009;gd6e563917c_0_585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010" name="Google Shape;2010;gd6e563917c_0_585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205058518"/>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B8EF29F7-9FCF-44F2-AE09-E05A15AF169F}" type="slidenum">
              <a:rPr kumimoji="0" lang="zh-CN" altLang="en-US" sz="1200" b="0" i="0" u="none" strike="noStrike" kern="1200" cap="none" spc="0" normalizeH="0" baseline="0" noProof="0" smtClean="0">
                <a:ln>
                  <a:noFill/>
                </a:ln>
                <a:solidFill>
                  <a:prstClr val="black"/>
                </a:solidFill>
                <a:effectLst/>
                <a:uLnTx/>
                <a:uFillTx/>
                <a:latin typeface="Calibri"/>
                <a:ea typeface="宋体" panose="02010600030101010101" pitchFamily="2" charset="-122"/>
                <a:cs typeface="+mn-cs"/>
              </a:rPr>
              <a:pPr marL="0" marR="0" lvl="0" indent="0" algn="r" defTabSz="914400" rtl="0" eaLnBrk="1" fontAlgn="auto" latinLnBrk="0" hangingPunct="1">
                <a:lnSpc>
                  <a:spcPct val="100000"/>
                </a:lnSpc>
                <a:spcBef>
                  <a:spcPts val="0"/>
                </a:spcBef>
                <a:spcAft>
                  <a:spcPts val="0"/>
                </a:spcAft>
                <a:buClrTx/>
                <a:buSzTx/>
                <a:buFontTx/>
                <a:buNone/>
                <a:tabLst/>
                <a:defRPr/>
              </a:pPr>
              <a:t>14</a:t>
            </a:fld>
            <a:endParaRPr kumimoji="0" lang="zh-CN" altLang="en-US" sz="12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Tree>
    <p:extLst>
      <p:ext uri="{BB962C8B-B14F-4D97-AF65-F5344CB8AC3E}">
        <p14:creationId xmlns:p14="http://schemas.microsoft.com/office/powerpoint/2010/main" val="3197587034"/>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41"/>
        <p:cNvGrpSpPr/>
        <p:nvPr/>
      </p:nvGrpSpPr>
      <p:grpSpPr>
        <a:xfrm>
          <a:off x="0" y="0"/>
          <a:ext cx="0" cy="0"/>
          <a:chOff x="0" y="0"/>
          <a:chExt cx="0" cy="0"/>
        </a:xfrm>
      </p:grpSpPr>
      <p:sp>
        <p:nvSpPr>
          <p:cNvPr id="2042" name="Google Shape;2042;gd72c1aea9c_0_43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043" name="Google Shape;2043;gd72c1aea9c_0_43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49405182"/>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960"/>
        <p:cNvGrpSpPr/>
        <p:nvPr/>
      </p:nvGrpSpPr>
      <p:grpSpPr>
        <a:xfrm>
          <a:off x="0" y="0"/>
          <a:ext cx="0" cy="0"/>
          <a:chOff x="0" y="0"/>
          <a:chExt cx="0" cy="0"/>
        </a:xfrm>
      </p:grpSpPr>
      <p:sp>
        <p:nvSpPr>
          <p:cNvPr id="1961" name="Google Shape;1961;gd6e563917c_0_584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962" name="Google Shape;1962;gd6e563917c_0_584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622736210"/>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15"/>
        <p:cNvGrpSpPr/>
        <p:nvPr/>
      </p:nvGrpSpPr>
      <p:grpSpPr>
        <a:xfrm>
          <a:off x="0" y="0"/>
          <a:ext cx="0" cy="0"/>
          <a:chOff x="0" y="0"/>
          <a:chExt cx="0" cy="0"/>
        </a:xfrm>
      </p:grpSpPr>
      <p:sp>
        <p:nvSpPr>
          <p:cNvPr id="2016" name="Google Shape;2016;gd9077d85aa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017" name="Google Shape;2017;gd9077d85aa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669900066"/>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8.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6.xml.rels><?xml version="1.0" encoding="UTF-8" standalone="yes"?>
<Relationships xmlns="http://schemas.openxmlformats.org/package/2006/relationships"><Relationship Id="rId2" Type="http://schemas.openxmlformats.org/officeDocument/2006/relationships/hyperlink" Target="http://www.1ppt.com/jieri/" TargetMode="External"/><Relationship Id="rId1" Type="http://schemas.openxmlformats.org/officeDocument/2006/relationships/slideMaster" Target="../slideMasters/slideMaster9.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1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0.xml"/></Relationships>
</file>

<file path=ppt/slideLayouts/_rels/slideLayout11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0.xml"/></Relationships>
</file>

<file path=ppt/slideLayouts/_rels/slideLayout11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0.xml"/></Relationships>
</file>

<file path=ppt/slideLayouts/_rels/slideLayout11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0.xml"/></Relationships>
</file>

<file path=ppt/slideLayouts/_rels/slideLayout11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0.xml"/></Relationships>
</file>

<file path=ppt/slideLayouts/_rels/slideLayout11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0.xml"/></Relationships>
</file>

<file path=ppt/slideLayouts/_rels/slideLayout11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0.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2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0.xml"/></Relationships>
</file>

<file path=ppt/slideLayouts/_rels/slideLayout12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0.xml"/></Relationships>
</file>

<file path=ppt/slideLayouts/_rels/slideLayout12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0.xml"/></Relationships>
</file>

<file path=ppt/slideLayouts/_rels/slideLayout12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0.xml"/></Relationships>
</file>

<file path=ppt/slideLayouts/_rels/slideLayout12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0.xml"/></Relationships>
</file>

<file path=ppt/slideLayouts/_rels/slideLayout12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0.xml"/></Relationships>
</file>

<file path=ppt/slideLayouts/_rels/slideLayout12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0.xml"/></Relationships>
</file>

<file path=ppt/slideLayouts/_rels/slideLayout12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1.xml"/></Relationships>
</file>

<file path=ppt/slideLayouts/_rels/slideLayout12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1.xml"/></Relationships>
</file>

<file path=ppt/slideLayouts/_rels/slideLayout13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1.xml"/></Relationships>
</file>

<file path=ppt/slideLayouts/_rels/slideLayout13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1.xml"/></Relationships>
</file>

<file path=ppt/slideLayouts/_rels/slideLayout13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1.xml"/></Relationships>
</file>

<file path=ppt/slideLayouts/_rels/slideLayout13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1.xml"/></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3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1.xml"/></Relationships>
</file>

<file path=ppt/slideLayouts/_rels/slideLayout13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1.xml"/></Relationships>
</file>

<file path=ppt/slideLayouts/_rels/slideLayout13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1.xml"/></Relationships>
</file>

<file path=ppt/slideLayouts/_rels/slideLayout13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1.xml"/></Relationships>
</file>

<file path=ppt/slideLayouts/_rels/slideLayout14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1.xml"/></Relationships>
</file>

<file path=ppt/slideLayouts/_rels/slideLayout14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1.xml"/></Relationships>
</file>

<file path=ppt/slideLayouts/_rels/slideLayout14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2.xml"/></Relationships>
</file>

<file path=ppt/slideLayouts/_rels/slideLayout14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2.xml"/></Relationships>
</file>

<file path=ppt/slideLayouts/_rels/slideLayout14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2.xml"/></Relationships>
</file>

<file path=ppt/slideLayouts/_rels/slideLayout14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2.xml"/></Relationships>
</file>

<file path=ppt/slideLayouts/_rels/slideLayout14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2.xml"/></Relationships>
</file>

<file path=ppt/slideLayouts/_rels/slideLayout14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2.xml"/></Relationships>
</file>

<file path=ppt/slideLayouts/_rels/slideLayout14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2.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5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2.xml"/></Relationships>
</file>

<file path=ppt/slideLayouts/_rels/slideLayout15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2.xml"/></Relationships>
</file>

<file path=ppt/slideLayouts/_rels/slideLayout15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2.xml"/></Relationships>
</file>

<file path=ppt/slideLayouts/_rels/slideLayout15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2.xml"/></Relationships>
</file>

<file path=ppt/slideLayouts/_rels/slideLayout15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2.xml"/></Relationships>
</file>

<file path=ppt/slideLayouts/_rels/slideLayout15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2.xml"/></Relationships>
</file>

<file path=ppt/slideLayouts/_rels/slideLayout15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2.xml"/></Relationships>
</file>

<file path=ppt/slideLayouts/_rels/slideLayout15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3.xml"/></Relationships>
</file>

<file path=ppt/slideLayouts/_rels/slideLayout15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3.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3.xml"/></Relationships>
</file>

<file path=ppt/slideLayouts/_rels/slideLayout16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3.xml"/></Relationships>
</file>

<file path=ppt/slideLayouts/_rels/slideLayout16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3.xml"/></Relationships>
</file>

<file path=ppt/slideLayouts/_rels/slideLayout16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3.xml"/></Relationships>
</file>

<file path=ppt/slideLayouts/_rels/slideLayout16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3.xml"/></Relationships>
</file>

<file path=ppt/slideLayouts/_rels/slideLayout16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6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3.xml"/></Relationships>
</file>

<file path=ppt/slideLayouts/_rels/slideLayout16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3.xml"/></Relationships>
</file>

<file path=ppt/slideLayouts/_rels/slideLayout16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3.xml"/></Relationships>
</file>

<file path=ppt/slideLayouts/_rels/slideLayout16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3.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3.xml"/></Relationships>
</file>

<file path=ppt/slideLayouts/_rels/slideLayout17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3.xml"/></Relationships>
</file>

<file path=ppt/slideLayouts/_rels/slideLayout17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3.xml"/></Relationships>
</file>

<file path=ppt/slideLayouts/_rels/slideLayout17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4.xml"/></Relationships>
</file>

<file path=ppt/slideLayouts/_rels/slideLayout17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4.xml"/></Relationships>
</file>

<file path=ppt/slideLayouts/_rels/slideLayout17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4.xml"/></Relationships>
</file>

<file path=ppt/slideLayouts/_rels/slideLayout17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4.xml"/></Relationships>
</file>

<file path=ppt/slideLayouts/_rels/slideLayout17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4.xml"/></Relationships>
</file>

<file path=ppt/slideLayouts/_rels/slideLayout17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4.xml"/></Relationships>
</file>

<file path=ppt/slideLayouts/_rels/slideLayout17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4.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0.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8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4.xml"/></Relationships>
</file>

<file path=ppt/slideLayouts/_rels/slideLayout18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4.xml"/></Relationships>
</file>

<file path=ppt/slideLayouts/_rels/slideLayout18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4.xml"/></Relationships>
</file>

<file path=ppt/slideLayouts/_rels/slideLayout18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4.xml"/></Relationships>
</file>

<file path=ppt/slideLayouts/_rels/slideLayout18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4.xml"/></Relationships>
</file>

<file path=ppt/slideLayouts/_rels/slideLayout18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4.xml"/></Relationships>
</file>

<file path=ppt/slideLayouts/_rels/slideLayout18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4.xml"/></Relationships>
</file>

<file path=ppt/slideLayouts/_rels/slideLayout18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5.xml"/></Relationships>
</file>

<file path=ppt/slideLayouts/_rels/slideLayout18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5.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5.xml"/></Relationships>
</file>

<file path=ppt/slideLayouts/_rels/slideLayout19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5.xml"/></Relationships>
</file>

<file path=ppt/slideLayouts/_rels/slideLayout19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5.xml"/></Relationships>
</file>

<file path=ppt/slideLayouts/_rels/slideLayout19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5.xml"/></Relationships>
</file>

<file path=ppt/slideLayouts/_rels/slideLayout19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5.xml"/></Relationships>
</file>

<file path=ppt/slideLayouts/_rels/slideLayout195.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9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5.xml"/></Relationships>
</file>

<file path=ppt/slideLayouts/_rels/slideLayout19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5.xml"/></Relationships>
</file>

<file path=ppt/slideLayouts/_rels/slideLayout19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5.xml"/></Relationships>
</file>

<file path=ppt/slideLayouts/_rels/slideLayout19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5.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0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5.xml"/></Relationships>
</file>

<file path=ppt/slideLayouts/_rels/slideLayout20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5.xml"/></Relationships>
</file>

<file path=ppt/slideLayouts/_rels/slideLayout20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5.xml"/></Relationships>
</file>

<file path=ppt/slideLayouts/_rels/slideLayout20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6.xml"/></Relationships>
</file>

<file path=ppt/slideLayouts/_rels/slideLayout20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6.xml"/></Relationships>
</file>

<file path=ppt/slideLayouts/_rels/slideLayout20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6.xml"/></Relationships>
</file>

<file path=ppt/slideLayouts/_rels/slideLayout20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6.xml"/></Relationships>
</file>

<file path=ppt/slideLayouts/_rels/slideLayout20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6.xml"/></Relationships>
</file>

<file path=ppt/slideLayouts/_rels/slideLayout20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6.xml"/></Relationships>
</file>

<file path=ppt/slideLayouts/_rels/slideLayout20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6.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0.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1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6.xml"/></Relationships>
</file>

<file path=ppt/slideLayouts/_rels/slideLayout21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6.xml"/></Relationships>
</file>

<file path=ppt/slideLayouts/_rels/slideLayout21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6.xml"/></Relationships>
</file>

<file path=ppt/slideLayouts/_rels/slideLayout21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6.xml"/></Relationships>
</file>

<file path=ppt/slideLayouts/_rels/slideLayout21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6.xml"/></Relationships>
</file>

<file path=ppt/slideLayouts/_rels/slideLayout21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6.xml"/></Relationships>
</file>

<file path=ppt/slideLayouts/_rels/slideLayout21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6.xml"/></Relationships>
</file>

<file path=ppt/slideLayouts/_rels/slideLayout21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7.xml"/></Relationships>
</file>

<file path=ppt/slideLayouts/_rels/slideLayout21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7.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7.xml"/></Relationships>
</file>

<file path=ppt/slideLayouts/_rels/slideLayout22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7.xml"/></Relationships>
</file>

<file path=ppt/slideLayouts/_rels/slideLayout22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7.xml"/></Relationships>
</file>

<file path=ppt/slideLayouts/_rels/slideLayout22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7.xml"/></Relationships>
</file>

<file path=ppt/slideLayouts/_rels/slideLayout22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7.xml"/></Relationships>
</file>

<file path=ppt/slideLayouts/_rels/slideLayout225.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2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7.xml"/></Relationships>
</file>

<file path=ppt/slideLayouts/_rels/slideLayout22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7.xml"/></Relationships>
</file>

<file path=ppt/slideLayouts/_rels/slideLayout22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7.xml"/></Relationships>
</file>

<file path=ppt/slideLayouts/_rels/slideLayout22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7.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3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7.xml"/></Relationships>
</file>

<file path=ppt/slideLayouts/_rels/slideLayout23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7.xml"/></Relationships>
</file>

<file path=ppt/slideLayouts/_rels/slideLayout23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7.xml"/></Relationships>
</file>

<file path=ppt/slideLayouts/_rels/slideLayout233.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8.xml"/></Relationships>
</file>

<file path=ppt/slideLayouts/_rels/slideLayout234.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8.xml"/></Relationships>
</file>

<file path=ppt/slideLayouts/_rels/slideLayout235.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8.xml"/></Relationships>
</file>

<file path=ppt/slideLayouts/_rels/slideLayout236.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8.xml"/></Relationships>
</file>

<file path=ppt/slideLayouts/_rels/slideLayout237.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8.xml"/></Relationships>
</file>

<file path=ppt/slideLayouts/_rels/slideLayout238.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8.xml"/></Relationships>
</file>

<file path=ppt/slideLayouts/_rels/slideLayout239.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8.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40.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8.xml"/></Relationships>
</file>

<file path=ppt/slideLayouts/_rels/slideLayout241.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8.xml"/></Relationships>
</file>

<file path=ppt/slideLayouts/_rels/slideLayout242.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6.xml"/></Relationships>
</file>

<file path=ppt/slideLayouts/_rels/slideLayout5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6.xml"/></Relationships>
</file>

<file path=ppt/slideLayouts/_rels/slideLayout5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6.xml"/></Relationships>
</file>

<file path=ppt/slideLayouts/_rels/slideLayout5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6.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6.xml"/></Relationships>
</file>

<file path=ppt/slideLayouts/_rels/slideLayout6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6.xml"/></Relationships>
</file>

<file path=ppt/slideLayouts/_rels/slideLayout6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6.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6.xml"/></Relationships>
</file>

<file path=ppt/slideLayouts/_rels/slideLayout6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6.xml"/></Relationships>
</file>

<file path=ppt/slideLayouts/_rels/slideLayout6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6.xml"/></Relationships>
</file>

<file path=ppt/slideLayouts/_rels/slideLayout6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6.xml"/></Relationships>
</file>

<file path=ppt/slideLayouts/_rels/slideLayout6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6.xml"/></Relationships>
</file>

<file path=ppt/slideLayouts/_rels/slideLayout6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6.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6.xml"/></Relationships>
</file>

<file path=ppt/slideLayouts/_rels/slideLayout7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7.xml"/></Relationships>
</file>

<file path=ppt/slideLayouts/_rels/slideLayout7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7.xml"/></Relationships>
</file>

<file path=ppt/slideLayouts/_rels/slideLayout7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7.xml"/></Relationships>
</file>

<file path=ppt/slideLayouts/_rels/slideLayout7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7.xml"/></Relationships>
</file>

<file path=ppt/slideLayouts/_rels/slideLayout7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7.xml"/></Relationships>
</file>

<file path=ppt/slideLayouts/_rels/slideLayout7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7.xml"/></Relationships>
</file>

<file path=ppt/slideLayouts/_rels/slideLayout7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7.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7.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7.xml"/></Relationships>
</file>

<file path=ppt/slideLayouts/_rels/slideLayout8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7.xml"/></Relationships>
</file>

<file path=ppt/slideLayouts/_rels/slideLayout8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7.xml"/></Relationships>
</file>

<file path=ppt/slideLayouts/_rels/slideLayout8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7.xml"/></Relationships>
</file>

<file path=ppt/slideLayouts/_rels/slideLayout8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7.xml"/></Relationships>
</file>

<file path=ppt/slideLayouts/_rels/slideLayout8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7.xml"/></Relationships>
</file>

<file path=ppt/slideLayouts/_rels/slideLayout8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8.xml"/></Relationships>
</file>

<file path=ppt/slideLayouts/_rels/slideLayout8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8.xml"/></Relationships>
</file>

<file path=ppt/slideLayouts/_rels/slideLayout8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8.xml"/></Relationships>
</file>

<file path=ppt/slideLayouts/_rels/slideLayout8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8.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8.xml"/></Relationships>
</file>

<file path=ppt/slideLayouts/_rels/slideLayout9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8.xml"/></Relationships>
</file>

<file path=ppt/slideLayouts/_rels/slideLayout9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8.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8.xml"/></Relationships>
</file>

<file path=ppt/slideLayouts/_rels/slideLayout9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8.xml"/></Relationships>
</file>

<file path=ppt/slideLayouts/_rels/slideLayout9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8.xml"/></Relationships>
</file>

<file path=ppt/slideLayouts/_rels/slideLayout9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8.xml"/></Relationships>
</file>

<file path=ppt/slideLayouts/_rels/slideLayout9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8.xml"/></Relationships>
</file>

<file path=ppt/slideLayouts/_rels/slideLayout9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8.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p>
        </p:txBody>
      </p:sp>
      <p:sp>
        <p:nvSpPr>
          <p:cNvPr id="4" name="日期占位符 3"/>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B93665EA-4190-4B26-94CF-11C06665461E}" type="datetimeFigureOut">
              <a:rPr kumimoji="0" lang="zh-CN" altLang="en-US" sz="1200" b="0" i="0" u="none" strike="noStrike" kern="1200" cap="none" spc="0" normalizeH="0" baseline="0" noProof="0" smtClean="0">
                <a:ln>
                  <a:noFill/>
                </a:ln>
                <a:solidFill>
                  <a:prstClr val="black">
                    <a:tint val="75000"/>
                  </a:prstClr>
                </a:solidFill>
                <a:effectLst/>
                <a:uLnTx/>
                <a:uFillTx/>
                <a:latin typeface="思源黑体 CN Light" panose="020B0300000000000000" pitchFamily="34" charset="-122"/>
                <a:ea typeface="思源黑体 CN Light" panose="020B0300000000000000" pitchFamily="34" charset="-122"/>
                <a:cs typeface="+mn-cs"/>
              </a:rPr>
              <a:pPr marL="0" marR="0" lvl="0" indent="0" algn="l" defTabSz="914400" rtl="0" eaLnBrk="1" fontAlgn="auto" latinLnBrk="0" hangingPunct="1">
                <a:lnSpc>
                  <a:spcPct val="100000"/>
                </a:lnSpc>
                <a:spcBef>
                  <a:spcPts val="0"/>
                </a:spcBef>
                <a:spcAft>
                  <a:spcPts val="0"/>
                </a:spcAft>
                <a:buClrTx/>
                <a:buSzTx/>
                <a:buFontTx/>
                <a:buNone/>
                <a:tabLst/>
                <a:defRPr/>
              </a:pPr>
              <a:t>2022/8/7</a:t>
            </a:fld>
            <a:endParaRPr kumimoji="0" lang="zh-CN" altLang="en-US" sz="1200" b="0" i="0" u="none" strike="noStrike" kern="1200" cap="none" spc="0" normalizeH="0" baseline="0" noProof="0">
              <a:ln>
                <a:noFill/>
              </a:ln>
              <a:solidFill>
                <a:prstClr val="black">
                  <a:tint val="75000"/>
                </a:prstClr>
              </a:solidFill>
              <a:effectLst/>
              <a:uLnTx/>
              <a:uFillTx/>
              <a:latin typeface="思源黑体 CN Light" panose="020B0300000000000000" pitchFamily="34" charset="-122"/>
              <a:ea typeface="思源黑体 CN Light" panose="020B0300000000000000" pitchFamily="34" charset="-122"/>
              <a:cs typeface="+mn-cs"/>
            </a:endParaRPr>
          </a:p>
        </p:txBody>
      </p:sp>
      <p:sp>
        <p:nvSpPr>
          <p:cNvPr id="5" name="页脚占位符 4"/>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200" b="0" i="0" u="none" strike="noStrike" kern="1200" cap="none" spc="0" normalizeH="0" baseline="0" noProof="0">
              <a:ln>
                <a:noFill/>
              </a:ln>
              <a:solidFill>
                <a:prstClr val="black">
                  <a:tint val="75000"/>
                </a:prstClr>
              </a:solidFill>
              <a:effectLst/>
              <a:uLnTx/>
              <a:uFillTx/>
              <a:latin typeface="思源黑体 CN Light" panose="020B0300000000000000" pitchFamily="34" charset="-122"/>
              <a:ea typeface="思源黑体 CN Light" panose="020B0300000000000000" pitchFamily="34"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18E094B-4BC8-4851-99F7-361ECCD2878D}" type="slidenum">
              <a:rPr kumimoji="0" lang="zh-CN" altLang="en-US" sz="1200" b="0" i="0" u="none" strike="noStrike" kern="1200" cap="none" spc="0" normalizeH="0" baseline="0" noProof="0" smtClean="0">
                <a:ln>
                  <a:noFill/>
                </a:ln>
                <a:solidFill>
                  <a:prstClr val="black">
                    <a:tint val="75000"/>
                  </a:prstClr>
                </a:solidFill>
                <a:effectLst/>
                <a:uLnTx/>
                <a:uFillTx/>
                <a:latin typeface="思源黑体 CN Light" panose="020B0300000000000000" pitchFamily="34" charset="-122"/>
                <a:ea typeface="思源黑体 CN Light" panose="020B0300000000000000" pitchFamily="34" charset="-122"/>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zh-CN" altLang="en-US" sz="1200" b="0" i="0" u="none" strike="noStrike" kern="1200" cap="none" spc="0" normalizeH="0" baseline="0" noProof="0">
              <a:ln>
                <a:noFill/>
              </a:ln>
              <a:solidFill>
                <a:prstClr val="black">
                  <a:tint val="75000"/>
                </a:prstClr>
              </a:solidFill>
              <a:effectLst/>
              <a:uLnTx/>
              <a:uFillTx/>
              <a:latin typeface="思源黑体 CN Light" panose="020B0300000000000000" pitchFamily="34" charset="-122"/>
              <a:ea typeface="思源黑体 CN Light" panose="020B0300000000000000" pitchFamily="34" charset="-122"/>
              <a:cs typeface="+mn-cs"/>
            </a:endParaRPr>
          </a:p>
        </p:txBody>
      </p:sp>
    </p:spTree>
    <p:extLst>
      <p:ext uri="{BB962C8B-B14F-4D97-AF65-F5344CB8AC3E}">
        <p14:creationId xmlns:p14="http://schemas.microsoft.com/office/powerpoint/2010/main" val="1384812141"/>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p>
        </p:txBody>
      </p:sp>
      <p:sp>
        <p:nvSpPr>
          <p:cNvPr id="3" name="竖排文字占位符 2"/>
          <p:cNvSpPr>
            <a:spLocks noGrp="1"/>
          </p:cNvSpPr>
          <p:nvPr>
            <p:ph type="body" orient="vert" idx="1"/>
          </p:nvPr>
        </p:nvSpPr>
        <p:spPr/>
        <p:txBody>
          <a:bodyPr vert="eaVert"/>
          <a:lstStyle/>
          <a:p>
            <a:pPr lvl="0"/>
            <a:r>
              <a:rPr lang="zh-CN" altLang="en-US"/>
              <a:t>单击此处编辑母版文本样式</a:t>
            </a:r>
          </a:p>
          <a:p>
            <a:pPr lvl="1"/>
            <a:r>
              <a:rPr lang="zh-CN" altLang="en-US"/>
              <a:t>二级</a:t>
            </a:r>
          </a:p>
          <a:p>
            <a:pPr lvl="2"/>
            <a:r>
              <a:rPr lang="zh-CN" altLang="en-US"/>
              <a:t>三级</a:t>
            </a:r>
          </a:p>
          <a:p>
            <a:pPr lvl="3"/>
            <a:r>
              <a:rPr lang="zh-CN" altLang="en-US"/>
              <a:t>四级</a:t>
            </a:r>
          </a:p>
          <a:p>
            <a:pPr lvl="4"/>
            <a:r>
              <a:rPr lang="zh-CN" altLang="en-US"/>
              <a:t>五级</a:t>
            </a:r>
          </a:p>
        </p:txBody>
      </p:sp>
      <p:sp>
        <p:nvSpPr>
          <p:cNvPr id="4" name="日期占位符 3"/>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B93665EA-4190-4B26-94CF-11C06665461E}" type="datetimeFigureOut">
              <a:rPr kumimoji="0" lang="zh-CN" altLang="en-US" sz="1200" b="0" i="0" u="none" strike="noStrike" kern="1200" cap="none" spc="0" normalizeH="0" baseline="0" noProof="0" smtClean="0">
                <a:ln>
                  <a:noFill/>
                </a:ln>
                <a:solidFill>
                  <a:prstClr val="black">
                    <a:tint val="75000"/>
                  </a:prstClr>
                </a:solidFill>
                <a:effectLst/>
                <a:uLnTx/>
                <a:uFillTx/>
                <a:latin typeface="思源黑体 CN Light" panose="020B0300000000000000" pitchFamily="34" charset="-122"/>
                <a:ea typeface="思源黑体 CN Light" panose="020B0300000000000000" pitchFamily="34" charset="-122"/>
                <a:cs typeface="+mn-cs"/>
              </a:rPr>
              <a:pPr marL="0" marR="0" lvl="0" indent="0" algn="l" defTabSz="914400" rtl="0" eaLnBrk="1" fontAlgn="auto" latinLnBrk="0" hangingPunct="1">
                <a:lnSpc>
                  <a:spcPct val="100000"/>
                </a:lnSpc>
                <a:spcBef>
                  <a:spcPts val="0"/>
                </a:spcBef>
                <a:spcAft>
                  <a:spcPts val="0"/>
                </a:spcAft>
                <a:buClrTx/>
                <a:buSzTx/>
                <a:buFontTx/>
                <a:buNone/>
                <a:tabLst/>
                <a:defRPr/>
              </a:pPr>
              <a:t>2022/8/7</a:t>
            </a:fld>
            <a:endParaRPr kumimoji="0" lang="zh-CN" altLang="en-US" sz="1200" b="0" i="0" u="none" strike="noStrike" kern="1200" cap="none" spc="0" normalizeH="0" baseline="0" noProof="0">
              <a:ln>
                <a:noFill/>
              </a:ln>
              <a:solidFill>
                <a:prstClr val="black">
                  <a:tint val="75000"/>
                </a:prstClr>
              </a:solidFill>
              <a:effectLst/>
              <a:uLnTx/>
              <a:uFillTx/>
              <a:latin typeface="思源黑体 CN Light" panose="020B0300000000000000" pitchFamily="34" charset="-122"/>
              <a:ea typeface="思源黑体 CN Light" panose="020B0300000000000000" pitchFamily="34" charset="-122"/>
              <a:cs typeface="+mn-cs"/>
            </a:endParaRPr>
          </a:p>
        </p:txBody>
      </p:sp>
      <p:sp>
        <p:nvSpPr>
          <p:cNvPr id="5" name="页脚占位符 4"/>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200" b="0" i="0" u="none" strike="noStrike" kern="1200" cap="none" spc="0" normalizeH="0" baseline="0" noProof="0">
              <a:ln>
                <a:noFill/>
              </a:ln>
              <a:solidFill>
                <a:prstClr val="black">
                  <a:tint val="75000"/>
                </a:prstClr>
              </a:solidFill>
              <a:effectLst/>
              <a:uLnTx/>
              <a:uFillTx/>
              <a:latin typeface="思源黑体 CN Light" panose="020B0300000000000000" pitchFamily="34" charset="-122"/>
              <a:ea typeface="思源黑体 CN Light" panose="020B0300000000000000" pitchFamily="34"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18E094B-4BC8-4851-99F7-361ECCD2878D}" type="slidenum">
              <a:rPr kumimoji="0" lang="zh-CN" altLang="en-US" sz="1200" b="0" i="0" u="none" strike="noStrike" kern="1200" cap="none" spc="0" normalizeH="0" baseline="0" noProof="0" smtClean="0">
                <a:ln>
                  <a:noFill/>
                </a:ln>
                <a:solidFill>
                  <a:prstClr val="black">
                    <a:tint val="75000"/>
                  </a:prstClr>
                </a:solidFill>
                <a:effectLst/>
                <a:uLnTx/>
                <a:uFillTx/>
                <a:latin typeface="思源黑体 CN Light" panose="020B0300000000000000" pitchFamily="34" charset="-122"/>
                <a:ea typeface="思源黑体 CN Light" panose="020B0300000000000000" pitchFamily="34" charset="-122"/>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zh-CN" altLang="en-US" sz="1200" b="0" i="0" u="none" strike="noStrike" kern="1200" cap="none" spc="0" normalizeH="0" baseline="0" noProof="0">
              <a:ln>
                <a:noFill/>
              </a:ln>
              <a:solidFill>
                <a:prstClr val="black">
                  <a:tint val="75000"/>
                </a:prstClr>
              </a:solidFill>
              <a:effectLst/>
              <a:uLnTx/>
              <a:uFillTx/>
              <a:latin typeface="思源黑体 CN Light" panose="020B0300000000000000" pitchFamily="34" charset="-122"/>
              <a:ea typeface="思源黑体 CN Light" panose="020B0300000000000000" pitchFamily="34" charset="-122"/>
              <a:cs typeface="+mn-cs"/>
            </a:endParaRPr>
          </a:p>
        </p:txBody>
      </p:sp>
    </p:spTree>
    <p:extLst>
      <p:ext uri="{BB962C8B-B14F-4D97-AF65-F5344CB8AC3E}">
        <p14:creationId xmlns:p14="http://schemas.microsoft.com/office/powerpoint/2010/main" val="1914442287"/>
      </p:ext>
    </p:extLst>
  </p:cSld>
  <p:clrMapOvr>
    <a:masterClrMapping/>
  </p:clrMapOvr>
</p:sldLayout>
</file>

<file path=ppt/slideLayouts/slideLayout100.xml><?xml version="1.0" encoding="utf-8"?>
<p:sldLayout xmlns:a="http://schemas.openxmlformats.org/drawingml/2006/main" xmlns:r="http://schemas.openxmlformats.org/officeDocument/2006/relationships" xmlns:p="http://schemas.openxmlformats.org/presentationml/2006/main" matchingName="Background 1">
  <p:cSld name="Background 1">
    <p:spTree>
      <p:nvGrpSpPr>
        <p:cNvPr id="1" name="Shape 1811"/>
        <p:cNvGrpSpPr/>
        <p:nvPr/>
      </p:nvGrpSpPr>
      <p:grpSpPr>
        <a:xfrm>
          <a:off x="0" y="0"/>
          <a:ext cx="0" cy="0"/>
          <a:chOff x="0" y="0"/>
          <a:chExt cx="0" cy="0"/>
        </a:xfrm>
      </p:grpSpPr>
      <p:pic>
        <p:nvPicPr>
          <p:cNvPr id="1812" name="Google Shape;1812;p36"/>
          <p:cNvPicPr preferRelativeResize="0"/>
          <p:nvPr/>
        </p:nvPicPr>
        <p:blipFill>
          <a:blip r:embed="rId2">
            <a:alphaModFix/>
          </a:blip>
          <a:stretch>
            <a:fillRect/>
          </a:stretch>
        </p:blipFill>
        <p:spPr>
          <a:xfrm>
            <a:off x="-75466" y="-36433"/>
            <a:ext cx="12342935" cy="7005332"/>
          </a:xfrm>
          <a:prstGeom prst="rect">
            <a:avLst/>
          </a:prstGeom>
          <a:noFill/>
          <a:ln>
            <a:noFill/>
          </a:ln>
        </p:spPr>
      </p:pic>
      <p:grpSp>
        <p:nvGrpSpPr>
          <p:cNvPr id="1813" name="Google Shape;1813;p36"/>
          <p:cNvGrpSpPr/>
          <p:nvPr/>
        </p:nvGrpSpPr>
        <p:grpSpPr>
          <a:xfrm rot="-1529531" flipH="1">
            <a:off x="-1273305" y="-845404"/>
            <a:ext cx="3658412" cy="3599552"/>
            <a:chOff x="7235149" y="-718650"/>
            <a:chExt cx="3031064" cy="2982297"/>
          </a:xfrm>
        </p:grpSpPr>
        <p:grpSp>
          <p:nvGrpSpPr>
            <p:cNvPr id="1814" name="Google Shape;1814;p36"/>
            <p:cNvGrpSpPr/>
            <p:nvPr/>
          </p:nvGrpSpPr>
          <p:grpSpPr>
            <a:xfrm rot="-4962260" flipH="1">
              <a:off x="7958573" y="-653239"/>
              <a:ext cx="596905" cy="1865484"/>
              <a:chOff x="-1858600" y="2385325"/>
              <a:chExt cx="523125" cy="1635025"/>
            </a:xfrm>
          </p:grpSpPr>
          <p:sp>
            <p:nvSpPr>
              <p:cNvPr id="1815" name="Google Shape;1815;p36"/>
              <p:cNvSpPr/>
              <p:nvPr/>
            </p:nvSpPr>
            <p:spPr>
              <a:xfrm>
                <a:off x="-1804750" y="2385325"/>
                <a:ext cx="469275" cy="1635025"/>
              </a:xfrm>
              <a:custGeom>
                <a:avLst/>
                <a:gdLst/>
                <a:ahLst/>
                <a:cxnLst/>
                <a:rect l="l" t="t" r="r" b="b"/>
                <a:pathLst>
                  <a:path w="18771" h="65401" extrusionOk="0">
                    <a:moveTo>
                      <a:pt x="12062" y="1"/>
                    </a:moveTo>
                    <a:cubicBezTo>
                      <a:pt x="9693" y="1"/>
                      <a:pt x="7259" y="1264"/>
                      <a:pt x="5667" y="3115"/>
                    </a:cubicBezTo>
                    <a:cubicBezTo>
                      <a:pt x="3462" y="5679"/>
                      <a:pt x="2513" y="9064"/>
                      <a:pt x="1872" y="12397"/>
                    </a:cubicBezTo>
                    <a:lnTo>
                      <a:pt x="1872" y="12372"/>
                    </a:lnTo>
                    <a:cubicBezTo>
                      <a:pt x="129" y="21270"/>
                      <a:pt x="0" y="30373"/>
                      <a:pt x="975" y="39373"/>
                    </a:cubicBezTo>
                    <a:cubicBezTo>
                      <a:pt x="1308" y="42476"/>
                      <a:pt x="1308" y="44861"/>
                      <a:pt x="1462" y="47989"/>
                    </a:cubicBezTo>
                    <a:cubicBezTo>
                      <a:pt x="1795" y="54796"/>
                      <a:pt x="6238" y="62496"/>
                      <a:pt x="6079" y="65382"/>
                    </a:cubicBezTo>
                    <a:lnTo>
                      <a:pt x="6079" y="65382"/>
                    </a:lnTo>
                    <a:cubicBezTo>
                      <a:pt x="6979" y="50077"/>
                      <a:pt x="11644" y="31239"/>
                      <a:pt x="16694" y="16756"/>
                    </a:cubicBezTo>
                    <a:cubicBezTo>
                      <a:pt x="17694" y="13936"/>
                      <a:pt x="18771" y="11064"/>
                      <a:pt x="18745" y="8089"/>
                    </a:cubicBezTo>
                    <a:cubicBezTo>
                      <a:pt x="18745" y="5089"/>
                      <a:pt x="17412" y="1909"/>
                      <a:pt x="14719" y="602"/>
                    </a:cubicBezTo>
                    <a:cubicBezTo>
                      <a:pt x="13878" y="188"/>
                      <a:pt x="12974" y="1"/>
                      <a:pt x="12062" y="1"/>
                    </a:cubicBezTo>
                    <a:close/>
                    <a:moveTo>
                      <a:pt x="6079" y="65382"/>
                    </a:moveTo>
                    <a:lnTo>
                      <a:pt x="6079" y="65382"/>
                    </a:lnTo>
                    <a:cubicBezTo>
                      <a:pt x="6078" y="65388"/>
                      <a:pt x="6078" y="65394"/>
                      <a:pt x="6078" y="65400"/>
                    </a:cubicBezTo>
                    <a:cubicBezTo>
                      <a:pt x="6078" y="65394"/>
                      <a:pt x="6078" y="65388"/>
                      <a:pt x="6079" y="65382"/>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16" name="Google Shape;1816;p36"/>
              <p:cNvSpPr/>
              <p:nvPr/>
            </p:nvSpPr>
            <p:spPr>
              <a:xfrm>
                <a:off x="-1858600" y="2385425"/>
                <a:ext cx="469275" cy="1634925"/>
              </a:xfrm>
              <a:custGeom>
                <a:avLst/>
                <a:gdLst/>
                <a:ahLst/>
                <a:cxnLst/>
                <a:rect l="l" t="t" r="r" b="b"/>
                <a:pathLst>
                  <a:path w="18771" h="65397" extrusionOk="0">
                    <a:moveTo>
                      <a:pt x="12088" y="1"/>
                    </a:moveTo>
                    <a:cubicBezTo>
                      <a:pt x="9704" y="1"/>
                      <a:pt x="7263" y="1274"/>
                      <a:pt x="5667" y="3111"/>
                    </a:cubicBezTo>
                    <a:cubicBezTo>
                      <a:pt x="3462" y="5649"/>
                      <a:pt x="2513" y="9060"/>
                      <a:pt x="1872" y="12393"/>
                    </a:cubicBezTo>
                    <a:lnTo>
                      <a:pt x="1872" y="12368"/>
                    </a:lnTo>
                    <a:cubicBezTo>
                      <a:pt x="129" y="21266"/>
                      <a:pt x="0" y="30369"/>
                      <a:pt x="975" y="39369"/>
                    </a:cubicBezTo>
                    <a:cubicBezTo>
                      <a:pt x="1308" y="42472"/>
                      <a:pt x="1308" y="44857"/>
                      <a:pt x="1462" y="47985"/>
                    </a:cubicBezTo>
                    <a:cubicBezTo>
                      <a:pt x="1795" y="54792"/>
                      <a:pt x="6239" y="62492"/>
                      <a:pt x="6079" y="65378"/>
                    </a:cubicBezTo>
                    <a:lnTo>
                      <a:pt x="6079" y="65378"/>
                    </a:lnTo>
                    <a:cubicBezTo>
                      <a:pt x="6979" y="50073"/>
                      <a:pt x="11670" y="31235"/>
                      <a:pt x="16694" y="16752"/>
                    </a:cubicBezTo>
                    <a:cubicBezTo>
                      <a:pt x="17694" y="13932"/>
                      <a:pt x="18771" y="11060"/>
                      <a:pt x="18771" y="8085"/>
                    </a:cubicBezTo>
                    <a:cubicBezTo>
                      <a:pt x="18745" y="5085"/>
                      <a:pt x="17412" y="1905"/>
                      <a:pt x="14745" y="598"/>
                    </a:cubicBezTo>
                    <a:cubicBezTo>
                      <a:pt x="13901" y="187"/>
                      <a:pt x="12999" y="1"/>
                      <a:pt x="12088" y="1"/>
                    </a:cubicBezTo>
                    <a:close/>
                    <a:moveTo>
                      <a:pt x="6079" y="65378"/>
                    </a:moveTo>
                    <a:cubicBezTo>
                      <a:pt x="6078" y="65384"/>
                      <a:pt x="6078" y="65390"/>
                      <a:pt x="6078" y="65396"/>
                    </a:cubicBezTo>
                    <a:cubicBezTo>
                      <a:pt x="6078" y="65390"/>
                      <a:pt x="6078" y="65384"/>
                      <a:pt x="6079" y="65378"/>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17" name="Google Shape;1817;p36"/>
              <p:cNvSpPr/>
              <p:nvPr/>
            </p:nvSpPr>
            <p:spPr>
              <a:xfrm>
                <a:off x="-1766300" y="2414375"/>
                <a:ext cx="329125" cy="283550"/>
              </a:xfrm>
              <a:custGeom>
                <a:avLst/>
                <a:gdLst/>
                <a:ahLst/>
                <a:cxnLst/>
                <a:rect l="l" t="t" r="r" b="b"/>
                <a:pathLst>
                  <a:path w="13165" h="11342" extrusionOk="0">
                    <a:moveTo>
                      <a:pt x="7214" y="1"/>
                    </a:moveTo>
                    <a:cubicBezTo>
                      <a:pt x="7203" y="1"/>
                      <a:pt x="7192" y="2"/>
                      <a:pt x="7181" y="4"/>
                    </a:cubicBezTo>
                    <a:cubicBezTo>
                      <a:pt x="7053" y="55"/>
                      <a:pt x="6976" y="260"/>
                      <a:pt x="7104" y="337"/>
                    </a:cubicBezTo>
                    <a:cubicBezTo>
                      <a:pt x="7130" y="363"/>
                      <a:pt x="7155" y="363"/>
                      <a:pt x="7181" y="363"/>
                    </a:cubicBezTo>
                    <a:cubicBezTo>
                      <a:pt x="7258" y="363"/>
                      <a:pt x="7335" y="337"/>
                      <a:pt x="7386" y="260"/>
                    </a:cubicBezTo>
                    <a:cubicBezTo>
                      <a:pt x="7433" y="120"/>
                      <a:pt x="7330" y="1"/>
                      <a:pt x="7214" y="1"/>
                    </a:cubicBezTo>
                    <a:close/>
                    <a:moveTo>
                      <a:pt x="10096" y="914"/>
                    </a:moveTo>
                    <a:cubicBezTo>
                      <a:pt x="10065" y="914"/>
                      <a:pt x="10033" y="918"/>
                      <a:pt x="10001" y="927"/>
                    </a:cubicBezTo>
                    <a:cubicBezTo>
                      <a:pt x="9719" y="1004"/>
                      <a:pt x="9591" y="1440"/>
                      <a:pt x="9848" y="1619"/>
                    </a:cubicBezTo>
                    <a:cubicBezTo>
                      <a:pt x="9899" y="1619"/>
                      <a:pt x="9950" y="1645"/>
                      <a:pt x="10001" y="1645"/>
                    </a:cubicBezTo>
                    <a:cubicBezTo>
                      <a:pt x="10024" y="1648"/>
                      <a:pt x="10046" y="1650"/>
                      <a:pt x="10069" y="1650"/>
                    </a:cubicBezTo>
                    <a:cubicBezTo>
                      <a:pt x="10224" y="1650"/>
                      <a:pt x="10370" y="1571"/>
                      <a:pt x="10437" y="1414"/>
                    </a:cubicBezTo>
                    <a:cubicBezTo>
                      <a:pt x="10528" y="1164"/>
                      <a:pt x="10337" y="914"/>
                      <a:pt x="10096" y="914"/>
                    </a:cubicBezTo>
                    <a:close/>
                    <a:moveTo>
                      <a:pt x="4839" y="1534"/>
                    </a:moveTo>
                    <a:cubicBezTo>
                      <a:pt x="4695" y="1534"/>
                      <a:pt x="4554" y="1605"/>
                      <a:pt x="4540" y="1748"/>
                    </a:cubicBezTo>
                    <a:cubicBezTo>
                      <a:pt x="4540" y="1799"/>
                      <a:pt x="4540" y="1824"/>
                      <a:pt x="4540" y="1876"/>
                    </a:cubicBezTo>
                    <a:cubicBezTo>
                      <a:pt x="4591" y="2030"/>
                      <a:pt x="4719" y="2158"/>
                      <a:pt x="4873" y="2183"/>
                    </a:cubicBezTo>
                    <a:cubicBezTo>
                      <a:pt x="5129" y="2183"/>
                      <a:pt x="5309" y="1876"/>
                      <a:pt x="5129" y="1671"/>
                    </a:cubicBezTo>
                    <a:cubicBezTo>
                      <a:pt x="5072" y="1579"/>
                      <a:pt x="4955" y="1534"/>
                      <a:pt x="4839" y="1534"/>
                    </a:cubicBezTo>
                    <a:close/>
                    <a:moveTo>
                      <a:pt x="7873" y="1434"/>
                    </a:moveTo>
                    <a:cubicBezTo>
                      <a:pt x="7815" y="1434"/>
                      <a:pt x="7755" y="1444"/>
                      <a:pt x="7694" y="1465"/>
                    </a:cubicBezTo>
                    <a:cubicBezTo>
                      <a:pt x="7309" y="1542"/>
                      <a:pt x="7104" y="2183"/>
                      <a:pt x="7488" y="2414"/>
                    </a:cubicBezTo>
                    <a:lnTo>
                      <a:pt x="7514" y="2414"/>
                    </a:lnTo>
                    <a:cubicBezTo>
                      <a:pt x="7565" y="2440"/>
                      <a:pt x="7642" y="2466"/>
                      <a:pt x="7694" y="2491"/>
                    </a:cubicBezTo>
                    <a:cubicBezTo>
                      <a:pt x="7715" y="2493"/>
                      <a:pt x="7737" y="2494"/>
                      <a:pt x="7759" y="2494"/>
                    </a:cubicBezTo>
                    <a:cubicBezTo>
                      <a:pt x="7992" y="2494"/>
                      <a:pt x="8217" y="2369"/>
                      <a:pt x="8335" y="2158"/>
                    </a:cubicBezTo>
                    <a:cubicBezTo>
                      <a:pt x="8489" y="1805"/>
                      <a:pt x="8227" y="1434"/>
                      <a:pt x="7873" y="1434"/>
                    </a:cubicBezTo>
                    <a:close/>
                    <a:moveTo>
                      <a:pt x="12521" y="1809"/>
                    </a:moveTo>
                    <a:cubicBezTo>
                      <a:pt x="12477" y="1809"/>
                      <a:pt x="12432" y="1814"/>
                      <a:pt x="12386" y="1824"/>
                    </a:cubicBezTo>
                    <a:cubicBezTo>
                      <a:pt x="12002" y="1927"/>
                      <a:pt x="11796" y="2568"/>
                      <a:pt x="12181" y="2799"/>
                    </a:cubicBezTo>
                    <a:cubicBezTo>
                      <a:pt x="12232" y="2825"/>
                      <a:pt x="12309" y="2850"/>
                      <a:pt x="12386" y="2850"/>
                    </a:cubicBezTo>
                    <a:cubicBezTo>
                      <a:pt x="12424" y="2858"/>
                      <a:pt x="12461" y="2861"/>
                      <a:pt x="12498" y="2861"/>
                    </a:cubicBezTo>
                    <a:cubicBezTo>
                      <a:pt x="12709" y="2861"/>
                      <a:pt x="12896" y="2739"/>
                      <a:pt x="13027" y="2542"/>
                    </a:cubicBezTo>
                    <a:cubicBezTo>
                      <a:pt x="13165" y="2175"/>
                      <a:pt x="12892" y="1809"/>
                      <a:pt x="12521" y="1809"/>
                    </a:cubicBezTo>
                    <a:close/>
                    <a:moveTo>
                      <a:pt x="10496" y="2693"/>
                    </a:moveTo>
                    <a:cubicBezTo>
                      <a:pt x="10485" y="2693"/>
                      <a:pt x="10474" y="2694"/>
                      <a:pt x="10463" y="2696"/>
                    </a:cubicBezTo>
                    <a:cubicBezTo>
                      <a:pt x="10335" y="2722"/>
                      <a:pt x="10258" y="2953"/>
                      <a:pt x="10386" y="3030"/>
                    </a:cubicBezTo>
                    <a:cubicBezTo>
                      <a:pt x="10412" y="3055"/>
                      <a:pt x="10412" y="3055"/>
                      <a:pt x="10437" y="3055"/>
                    </a:cubicBezTo>
                    <a:cubicBezTo>
                      <a:pt x="10540" y="3055"/>
                      <a:pt x="10617" y="3030"/>
                      <a:pt x="10668" y="2953"/>
                    </a:cubicBezTo>
                    <a:cubicBezTo>
                      <a:pt x="10715" y="2812"/>
                      <a:pt x="10612" y="2693"/>
                      <a:pt x="10496" y="2693"/>
                    </a:cubicBezTo>
                    <a:close/>
                    <a:moveTo>
                      <a:pt x="3134" y="3127"/>
                    </a:moveTo>
                    <a:cubicBezTo>
                      <a:pt x="3124" y="3127"/>
                      <a:pt x="3114" y="3129"/>
                      <a:pt x="3104" y="3132"/>
                    </a:cubicBezTo>
                    <a:cubicBezTo>
                      <a:pt x="3027" y="3158"/>
                      <a:pt x="3001" y="3260"/>
                      <a:pt x="3078" y="3312"/>
                    </a:cubicBezTo>
                    <a:lnTo>
                      <a:pt x="3078" y="3337"/>
                    </a:lnTo>
                    <a:lnTo>
                      <a:pt x="3104" y="3337"/>
                    </a:lnTo>
                    <a:cubicBezTo>
                      <a:pt x="3155" y="3337"/>
                      <a:pt x="3206" y="3312"/>
                      <a:pt x="3232" y="3260"/>
                    </a:cubicBezTo>
                    <a:cubicBezTo>
                      <a:pt x="3254" y="3194"/>
                      <a:pt x="3199" y="3127"/>
                      <a:pt x="3134" y="3127"/>
                    </a:cubicBezTo>
                    <a:close/>
                    <a:moveTo>
                      <a:pt x="6219" y="3536"/>
                    </a:moveTo>
                    <a:cubicBezTo>
                      <a:pt x="6072" y="3536"/>
                      <a:pt x="5928" y="3614"/>
                      <a:pt x="5899" y="3773"/>
                    </a:cubicBezTo>
                    <a:lnTo>
                      <a:pt x="5924" y="3773"/>
                    </a:lnTo>
                    <a:cubicBezTo>
                      <a:pt x="5924" y="3799"/>
                      <a:pt x="5924" y="3850"/>
                      <a:pt x="5924" y="3902"/>
                    </a:cubicBezTo>
                    <a:cubicBezTo>
                      <a:pt x="5950" y="4055"/>
                      <a:pt x="6078" y="4158"/>
                      <a:pt x="6232" y="4184"/>
                    </a:cubicBezTo>
                    <a:cubicBezTo>
                      <a:pt x="6243" y="4185"/>
                      <a:pt x="6254" y="4185"/>
                      <a:pt x="6265" y="4185"/>
                    </a:cubicBezTo>
                    <a:cubicBezTo>
                      <a:pt x="6526" y="4185"/>
                      <a:pt x="6662" y="3892"/>
                      <a:pt x="6514" y="3671"/>
                    </a:cubicBezTo>
                    <a:cubicBezTo>
                      <a:pt x="6447" y="3582"/>
                      <a:pt x="6332" y="3536"/>
                      <a:pt x="6219" y="3536"/>
                    </a:cubicBezTo>
                    <a:close/>
                    <a:moveTo>
                      <a:pt x="3009" y="4870"/>
                    </a:moveTo>
                    <a:cubicBezTo>
                      <a:pt x="2866" y="4870"/>
                      <a:pt x="2722" y="4947"/>
                      <a:pt x="2693" y="5107"/>
                    </a:cubicBezTo>
                    <a:lnTo>
                      <a:pt x="2719" y="5107"/>
                    </a:lnTo>
                    <a:cubicBezTo>
                      <a:pt x="2693" y="5158"/>
                      <a:pt x="2693" y="5184"/>
                      <a:pt x="2719" y="5235"/>
                    </a:cubicBezTo>
                    <a:cubicBezTo>
                      <a:pt x="2745" y="5389"/>
                      <a:pt x="2873" y="5517"/>
                      <a:pt x="3027" y="5517"/>
                    </a:cubicBezTo>
                    <a:cubicBezTo>
                      <a:pt x="3038" y="5518"/>
                      <a:pt x="3049" y="5518"/>
                      <a:pt x="3059" y="5518"/>
                    </a:cubicBezTo>
                    <a:cubicBezTo>
                      <a:pt x="3320" y="5518"/>
                      <a:pt x="3456" y="5226"/>
                      <a:pt x="3283" y="5004"/>
                    </a:cubicBezTo>
                    <a:cubicBezTo>
                      <a:pt x="3228" y="4915"/>
                      <a:pt x="3119" y="4870"/>
                      <a:pt x="3009" y="4870"/>
                    </a:cubicBezTo>
                    <a:close/>
                    <a:moveTo>
                      <a:pt x="6277" y="5340"/>
                    </a:moveTo>
                    <a:cubicBezTo>
                      <a:pt x="6229" y="5340"/>
                      <a:pt x="6179" y="5348"/>
                      <a:pt x="6129" y="5363"/>
                    </a:cubicBezTo>
                    <a:cubicBezTo>
                      <a:pt x="5745" y="5466"/>
                      <a:pt x="5540" y="6107"/>
                      <a:pt x="5924" y="6312"/>
                    </a:cubicBezTo>
                    <a:cubicBezTo>
                      <a:pt x="5976" y="6363"/>
                      <a:pt x="6053" y="6363"/>
                      <a:pt x="6129" y="6389"/>
                    </a:cubicBezTo>
                    <a:cubicBezTo>
                      <a:pt x="6151" y="6391"/>
                      <a:pt x="6173" y="6392"/>
                      <a:pt x="6194" y="6392"/>
                    </a:cubicBezTo>
                    <a:cubicBezTo>
                      <a:pt x="6424" y="6392"/>
                      <a:pt x="6630" y="6267"/>
                      <a:pt x="6771" y="6055"/>
                    </a:cubicBezTo>
                    <a:cubicBezTo>
                      <a:pt x="6906" y="5718"/>
                      <a:pt x="6625" y="5340"/>
                      <a:pt x="6277" y="5340"/>
                    </a:cubicBezTo>
                    <a:close/>
                    <a:moveTo>
                      <a:pt x="1163" y="6898"/>
                    </a:moveTo>
                    <a:cubicBezTo>
                      <a:pt x="1152" y="6898"/>
                      <a:pt x="1140" y="6899"/>
                      <a:pt x="1129" y="6902"/>
                    </a:cubicBezTo>
                    <a:cubicBezTo>
                      <a:pt x="1001" y="6927"/>
                      <a:pt x="924" y="7158"/>
                      <a:pt x="1052" y="7235"/>
                    </a:cubicBezTo>
                    <a:cubicBezTo>
                      <a:pt x="1078" y="7235"/>
                      <a:pt x="1104" y="7261"/>
                      <a:pt x="1129" y="7261"/>
                    </a:cubicBezTo>
                    <a:cubicBezTo>
                      <a:pt x="1206" y="7261"/>
                      <a:pt x="1283" y="7235"/>
                      <a:pt x="1334" y="7132"/>
                    </a:cubicBezTo>
                    <a:cubicBezTo>
                      <a:pt x="1381" y="7015"/>
                      <a:pt x="1278" y="6898"/>
                      <a:pt x="1163" y="6898"/>
                    </a:cubicBezTo>
                    <a:close/>
                    <a:moveTo>
                      <a:pt x="5001" y="7850"/>
                    </a:moveTo>
                    <a:cubicBezTo>
                      <a:pt x="4924" y="7876"/>
                      <a:pt x="4899" y="8004"/>
                      <a:pt x="4950" y="8056"/>
                    </a:cubicBezTo>
                    <a:lnTo>
                      <a:pt x="5001" y="8056"/>
                    </a:lnTo>
                    <a:cubicBezTo>
                      <a:pt x="5052" y="8056"/>
                      <a:pt x="5104" y="8030"/>
                      <a:pt x="5129" y="8004"/>
                    </a:cubicBezTo>
                    <a:cubicBezTo>
                      <a:pt x="5155" y="7927"/>
                      <a:pt x="5078" y="7850"/>
                      <a:pt x="5001" y="7850"/>
                    </a:cubicBezTo>
                    <a:close/>
                    <a:moveTo>
                      <a:pt x="2940" y="7598"/>
                    </a:moveTo>
                    <a:cubicBezTo>
                      <a:pt x="2902" y="7598"/>
                      <a:pt x="2862" y="7605"/>
                      <a:pt x="2822" y="7620"/>
                    </a:cubicBezTo>
                    <a:cubicBezTo>
                      <a:pt x="2565" y="7697"/>
                      <a:pt x="2437" y="8107"/>
                      <a:pt x="2693" y="8235"/>
                    </a:cubicBezTo>
                    <a:cubicBezTo>
                      <a:pt x="2719" y="8261"/>
                      <a:pt x="2770" y="8286"/>
                      <a:pt x="2822" y="8286"/>
                    </a:cubicBezTo>
                    <a:cubicBezTo>
                      <a:pt x="2838" y="8289"/>
                      <a:pt x="2854" y="8290"/>
                      <a:pt x="2870" y="8290"/>
                    </a:cubicBezTo>
                    <a:cubicBezTo>
                      <a:pt x="3007" y="8290"/>
                      <a:pt x="3137" y="8196"/>
                      <a:pt x="3206" y="8081"/>
                    </a:cubicBezTo>
                    <a:cubicBezTo>
                      <a:pt x="3338" y="7840"/>
                      <a:pt x="3169" y="7598"/>
                      <a:pt x="2940" y="7598"/>
                    </a:cubicBezTo>
                    <a:close/>
                    <a:moveTo>
                      <a:pt x="6698" y="7919"/>
                    </a:moveTo>
                    <a:cubicBezTo>
                      <a:pt x="6554" y="7919"/>
                      <a:pt x="6414" y="7990"/>
                      <a:pt x="6386" y="8133"/>
                    </a:cubicBezTo>
                    <a:lnTo>
                      <a:pt x="6412" y="8133"/>
                    </a:lnTo>
                    <a:cubicBezTo>
                      <a:pt x="6412" y="8184"/>
                      <a:pt x="6412" y="8235"/>
                      <a:pt x="6412" y="8261"/>
                    </a:cubicBezTo>
                    <a:cubicBezTo>
                      <a:pt x="6437" y="8415"/>
                      <a:pt x="6565" y="8543"/>
                      <a:pt x="6745" y="8568"/>
                    </a:cubicBezTo>
                    <a:cubicBezTo>
                      <a:pt x="7001" y="8568"/>
                      <a:pt x="7181" y="8261"/>
                      <a:pt x="7001" y="8056"/>
                    </a:cubicBezTo>
                    <a:cubicBezTo>
                      <a:pt x="6933" y="7964"/>
                      <a:pt x="6814" y="7919"/>
                      <a:pt x="6698" y="7919"/>
                    </a:cubicBezTo>
                    <a:close/>
                    <a:moveTo>
                      <a:pt x="4317" y="9878"/>
                    </a:moveTo>
                    <a:cubicBezTo>
                      <a:pt x="4265" y="9878"/>
                      <a:pt x="4210" y="9886"/>
                      <a:pt x="4155" y="9902"/>
                    </a:cubicBezTo>
                    <a:cubicBezTo>
                      <a:pt x="3770" y="9979"/>
                      <a:pt x="3565" y="10645"/>
                      <a:pt x="3950" y="10851"/>
                    </a:cubicBezTo>
                    <a:cubicBezTo>
                      <a:pt x="4001" y="10876"/>
                      <a:pt x="4078" y="10902"/>
                      <a:pt x="4129" y="10928"/>
                    </a:cubicBezTo>
                    <a:cubicBezTo>
                      <a:pt x="4153" y="10930"/>
                      <a:pt x="4177" y="10931"/>
                      <a:pt x="4200" y="10931"/>
                    </a:cubicBezTo>
                    <a:cubicBezTo>
                      <a:pt x="4454" y="10931"/>
                      <a:pt x="4677" y="10805"/>
                      <a:pt x="4770" y="10594"/>
                    </a:cubicBezTo>
                    <a:cubicBezTo>
                      <a:pt x="4927" y="10236"/>
                      <a:pt x="4673" y="9878"/>
                      <a:pt x="4317" y="9878"/>
                    </a:cubicBezTo>
                    <a:close/>
                    <a:moveTo>
                      <a:pt x="746" y="10289"/>
                    </a:moveTo>
                    <a:cubicBezTo>
                      <a:pt x="696" y="10289"/>
                      <a:pt x="644" y="10297"/>
                      <a:pt x="591" y="10312"/>
                    </a:cubicBezTo>
                    <a:cubicBezTo>
                      <a:pt x="206" y="10415"/>
                      <a:pt x="1" y="11056"/>
                      <a:pt x="386" y="11287"/>
                    </a:cubicBezTo>
                    <a:lnTo>
                      <a:pt x="386" y="11261"/>
                    </a:lnTo>
                    <a:cubicBezTo>
                      <a:pt x="437" y="11312"/>
                      <a:pt x="514" y="11338"/>
                      <a:pt x="565" y="11338"/>
                    </a:cubicBezTo>
                    <a:cubicBezTo>
                      <a:pt x="589" y="11340"/>
                      <a:pt x="613" y="11341"/>
                      <a:pt x="636" y="11341"/>
                    </a:cubicBezTo>
                    <a:cubicBezTo>
                      <a:pt x="889" y="11341"/>
                      <a:pt x="1112" y="11216"/>
                      <a:pt x="1206" y="11004"/>
                    </a:cubicBezTo>
                    <a:cubicBezTo>
                      <a:pt x="1364" y="10667"/>
                      <a:pt x="1106" y="10289"/>
                      <a:pt x="746" y="10289"/>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18" name="Google Shape;1818;p36"/>
              <p:cNvSpPr/>
              <p:nvPr/>
            </p:nvSpPr>
            <p:spPr>
              <a:xfrm>
                <a:off x="-1809250" y="2563500"/>
                <a:ext cx="247275" cy="1438900"/>
              </a:xfrm>
              <a:custGeom>
                <a:avLst/>
                <a:gdLst/>
                <a:ahLst/>
                <a:cxnLst/>
                <a:rect l="l" t="t" r="r" b="b"/>
                <a:pathLst>
                  <a:path w="9891" h="57556" extrusionOk="0">
                    <a:moveTo>
                      <a:pt x="9445" y="0"/>
                    </a:moveTo>
                    <a:cubicBezTo>
                      <a:pt x="9304" y="0"/>
                      <a:pt x="9164" y="81"/>
                      <a:pt x="9104" y="270"/>
                    </a:cubicBezTo>
                    <a:cubicBezTo>
                      <a:pt x="4617" y="13912"/>
                      <a:pt x="1" y="34913"/>
                      <a:pt x="3386" y="57247"/>
                    </a:cubicBezTo>
                    <a:cubicBezTo>
                      <a:pt x="3411" y="57427"/>
                      <a:pt x="3565" y="57555"/>
                      <a:pt x="3745" y="57555"/>
                    </a:cubicBezTo>
                    <a:lnTo>
                      <a:pt x="3822" y="57555"/>
                    </a:lnTo>
                    <a:cubicBezTo>
                      <a:pt x="4027" y="57530"/>
                      <a:pt x="4155" y="57324"/>
                      <a:pt x="4129" y="57119"/>
                    </a:cubicBezTo>
                    <a:cubicBezTo>
                      <a:pt x="796" y="34939"/>
                      <a:pt x="5360" y="14091"/>
                      <a:pt x="9796" y="501"/>
                    </a:cubicBezTo>
                    <a:cubicBezTo>
                      <a:pt x="9890" y="202"/>
                      <a:pt x="9667" y="0"/>
                      <a:pt x="9445"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819" name="Google Shape;1819;p36"/>
            <p:cNvGrpSpPr/>
            <p:nvPr/>
          </p:nvGrpSpPr>
          <p:grpSpPr>
            <a:xfrm rot="-4962260" flipH="1">
              <a:off x="7743302" y="-357136"/>
              <a:ext cx="1178407" cy="2061785"/>
              <a:chOff x="-1779100" y="2408800"/>
              <a:chExt cx="1032750" cy="1807075"/>
            </a:xfrm>
          </p:grpSpPr>
          <p:sp>
            <p:nvSpPr>
              <p:cNvPr id="1820" name="Google Shape;1820;p36"/>
              <p:cNvSpPr/>
              <p:nvPr/>
            </p:nvSpPr>
            <p:spPr>
              <a:xfrm>
                <a:off x="-1779100" y="2498825"/>
                <a:ext cx="1032750" cy="1717050"/>
              </a:xfrm>
              <a:custGeom>
                <a:avLst/>
                <a:gdLst/>
                <a:ahLst/>
                <a:cxnLst/>
                <a:rect l="l" t="t" r="r" b="b"/>
                <a:pathLst>
                  <a:path w="41310" h="68682" extrusionOk="0">
                    <a:moveTo>
                      <a:pt x="32843" y="0"/>
                    </a:moveTo>
                    <a:cubicBezTo>
                      <a:pt x="31194" y="0"/>
                      <a:pt x="29516" y="392"/>
                      <a:pt x="28053" y="1113"/>
                    </a:cubicBezTo>
                    <a:cubicBezTo>
                      <a:pt x="24489" y="2883"/>
                      <a:pt x="21924" y="6139"/>
                      <a:pt x="19719" y="9421"/>
                    </a:cubicBezTo>
                    <a:lnTo>
                      <a:pt x="19719" y="9396"/>
                    </a:lnTo>
                    <a:cubicBezTo>
                      <a:pt x="13744" y="18242"/>
                      <a:pt x="9436" y="27987"/>
                      <a:pt x="6385" y="38167"/>
                    </a:cubicBezTo>
                    <a:cubicBezTo>
                      <a:pt x="5308" y="41705"/>
                      <a:pt x="4231" y="44270"/>
                      <a:pt x="2949" y="47731"/>
                    </a:cubicBezTo>
                    <a:cubicBezTo>
                      <a:pt x="205" y="55244"/>
                      <a:pt x="1487" y="65630"/>
                      <a:pt x="0" y="68681"/>
                    </a:cubicBezTo>
                    <a:cubicBezTo>
                      <a:pt x="7975" y="52526"/>
                      <a:pt x="21642" y="34269"/>
                      <a:pt x="33745" y="20935"/>
                    </a:cubicBezTo>
                    <a:cubicBezTo>
                      <a:pt x="36105" y="18319"/>
                      <a:pt x="38566" y="15704"/>
                      <a:pt x="39951" y="12473"/>
                    </a:cubicBezTo>
                    <a:cubicBezTo>
                      <a:pt x="41310" y="9242"/>
                      <a:pt x="41310" y="5190"/>
                      <a:pt x="39002" y="2549"/>
                    </a:cubicBezTo>
                    <a:cubicBezTo>
                      <a:pt x="37468" y="790"/>
                      <a:pt x="35184" y="0"/>
                      <a:pt x="3284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21" name="Google Shape;1821;p36"/>
              <p:cNvSpPr/>
              <p:nvPr/>
            </p:nvSpPr>
            <p:spPr>
              <a:xfrm>
                <a:off x="-1776550" y="2408800"/>
                <a:ext cx="973150" cy="1753225"/>
              </a:xfrm>
              <a:custGeom>
                <a:avLst/>
                <a:gdLst/>
                <a:ahLst/>
                <a:cxnLst/>
                <a:rect l="l" t="t" r="r" b="b"/>
                <a:pathLst>
                  <a:path w="38926" h="70129" extrusionOk="0">
                    <a:moveTo>
                      <a:pt x="30542" y="0"/>
                    </a:moveTo>
                    <a:cubicBezTo>
                      <a:pt x="28732" y="0"/>
                      <a:pt x="26881" y="482"/>
                      <a:pt x="25310" y="1355"/>
                    </a:cubicBezTo>
                    <a:cubicBezTo>
                      <a:pt x="21848" y="3253"/>
                      <a:pt x="19438" y="6637"/>
                      <a:pt x="17361" y="10022"/>
                    </a:cubicBezTo>
                    <a:cubicBezTo>
                      <a:pt x="11822" y="19100"/>
                      <a:pt x="7975" y="29049"/>
                      <a:pt x="5386" y="39357"/>
                    </a:cubicBezTo>
                    <a:cubicBezTo>
                      <a:pt x="4488" y="42947"/>
                      <a:pt x="3514" y="45537"/>
                      <a:pt x="2411" y="49076"/>
                    </a:cubicBezTo>
                    <a:cubicBezTo>
                      <a:pt x="1" y="56717"/>
                      <a:pt x="1770" y="67025"/>
                      <a:pt x="411" y="70128"/>
                    </a:cubicBezTo>
                    <a:cubicBezTo>
                      <a:pt x="7642" y="53640"/>
                      <a:pt x="20463" y="34767"/>
                      <a:pt x="31925" y="20869"/>
                    </a:cubicBezTo>
                    <a:cubicBezTo>
                      <a:pt x="34156" y="18177"/>
                      <a:pt x="36515" y="15433"/>
                      <a:pt x="37721" y="12151"/>
                    </a:cubicBezTo>
                    <a:cubicBezTo>
                      <a:pt x="38926" y="8843"/>
                      <a:pt x="38772" y="4791"/>
                      <a:pt x="36336" y="2253"/>
                    </a:cubicBezTo>
                    <a:cubicBezTo>
                      <a:pt x="34837" y="698"/>
                      <a:pt x="32720" y="0"/>
                      <a:pt x="3054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22" name="Google Shape;1822;p36"/>
              <p:cNvSpPr/>
              <p:nvPr/>
            </p:nvSpPr>
            <p:spPr>
              <a:xfrm>
                <a:off x="-1311125" y="2430900"/>
                <a:ext cx="402150" cy="319125"/>
              </a:xfrm>
              <a:custGeom>
                <a:avLst/>
                <a:gdLst/>
                <a:ahLst/>
                <a:cxnLst/>
                <a:rect l="l" t="t" r="r" b="b"/>
                <a:pathLst>
                  <a:path w="16086" h="12765" extrusionOk="0">
                    <a:moveTo>
                      <a:pt x="9413" y="1"/>
                    </a:moveTo>
                    <a:cubicBezTo>
                      <a:pt x="9396" y="1"/>
                      <a:pt x="9378" y="3"/>
                      <a:pt x="9359" y="10"/>
                    </a:cubicBezTo>
                    <a:cubicBezTo>
                      <a:pt x="9206" y="35"/>
                      <a:pt x="9103" y="266"/>
                      <a:pt x="9231" y="369"/>
                    </a:cubicBezTo>
                    <a:cubicBezTo>
                      <a:pt x="9257" y="394"/>
                      <a:pt x="9283" y="394"/>
                      <a:pt x="9308" y="394"/>
                    </a:cubicBezTo>
                    <a:cubicBezTo>
                      <a:pt x="9332" y="400"/>
                      <a:pt x="9357" y="403"/>
                      <a:pt x="9380" y="403"/>
                    </a:cubicBezTo>
                    <a:cubicBezTo>
                      <a:pt x="9458" y="403"/>
                      <a:pt x="9531" y="370"/>
                      <a:pt x="9590" y="292"/>
                    </a:cubicBezTo>
                    <a:cubicBezTo>
                      <a:pt x="9635" y="156"/>
                      <a:pt x="9541" y="1"/>
                      <a:pt x="9413" y="1"/>
                    </a:cubicBezTo>
                    <a:close/>
                    <a:moveTo>
                      <a:pt x="12560" y="1256"/>
                    </a:moveTo>
                    <a:cubicBezTo>
                      <a:pt x="12528" y="1256"/>
                      <a:pt x="12496" y="1259"/>
                      <a:pt x="12462" y="1266"/>
                    </a:cubicBezTo>
                    <a:cubicBezTo>
                      <a:pt x="12154" y="1317"/>
                      <a:pt x="11949" y="1856"/>
                      <a:pt x="12257" y="2061"/>
                    </a:cubicBezTo>
                    <a:cubicBezTo>
                      <a:pt x="12283" y="2087"/>
                      <a:pt x="12360" y="2112"/>
                      <a:pt x="12411" y="2112"/>
                    </a:cubicBezTo>
                    <a:cubicBezTo>
                      <a:pt x="12447" y="2121"/>
                      <a:pt x="12482" y="2125"/>
                      <a:pt x="12518" y="2125"/>
                    </a:cubicBezTo>
                    <a:cubicBezTo>
                      <a:pt x="12685" y="2125"/>
                      <a:pt x="12844" y="2030"/>
                      <a:pt x="12949" y="1881"/>
                    </a:cubicBezTo>
                    <a:cubicBezTo>
                      <a:pt x="13089" y="1579"/>
                      <a:pt x="12870" y="1256"/>
                      <a:pt x="12560" y="1256"/>
                    </a:cubicBezTo>
                    <a:close/>
                    <a:moveTo>
                      <a:pt x="6402" y="1567"/>
                    </a:moveTo>
                    <a:cubicBezTo>
                      <a:pt x="6244" y="1567"/>
                      <a:pt x="6092" y="1644"/>
                      <a:pt x="6052" y="1805"/>
                    </a:cubicBezTo>
                    <a:cubicBezTo>
                      <a:pt x="6026" y="1856"/>
                      <a:pt x="6026" y="1907"/>
                      <a:pt x="6052" y="1958"/>
                    </a:cubicBezTo>
                    <a:cubicBezTo>
                      <a:pt x="6077" y="2138"/>
                      <a:pt x="6231" y="2292"/>
                      <a:pt x="6411" y="2317"/>
                    </a:cubicBezTo>
                    <a:cubicBezTo>
                      <a:pt x="6431" y="2321"/>
                      <a:pt x="6450" y="2322"/>
                      <a:pt x="6470" y="2322"/>
                    </a:cubicBezTo>
                    <a:cubicBezTo>
                      <a:pt x="6747" y="2322"/>
                      <a:pt x="6937" y="1993"/>
                      <a:pt x="6770" y="1753"/>
                    </a:cubicBezTo>
                    <a:cubicBezTo>
                      <a:pt x="6696" y="1631"/>
                      <a:pt x="6547" y="1567"/>
                      <a:pt x="6402" y="1567"/>
                    </a:cubicBezTo>
                    <a:close/>
                    <a:moveTo>
                      <a:pt x="9895" y="1689"/>
                    </a:moveTo>
                    <a:cubicBezTo>
                      <a:pt x="9854" y="1689"/>
                      <a:pt x="9812" y="1693"/>
                      <a:pt x="9770" y="1702"/>
                    </a:cubicBezTo>
                    <a:cubicBezTo>
                      <a:pt x="9308" y="1779"/>
                      <a:pt x="9000" y="2523"/>
                      <a:pt x="9436" y="2830"/>
                    </a:cubicBezTo>
                    <a:cubicBezTo>
                      <a:pt x="9513" y="2856"/>
                      <a:pt x="9590" y="2907"/>
                      <a:pt x="9667" y="2907"/>
                    </a:cubicBezTo>
                    <a:cubicBezTo>
                      <a:pt x="9721" y="2921"/>
                      <a:pt x="9775" y="2927"/>
                      <a:pt x="9828" y="2927"/>
                    </a:cubicBezTo>
                    <a:cubicBezTo>
                      <a:pt x="10078" y="2927"/>
                      <a:pt x="10310" y="2785"/>
                      <a:pt x="10436" y="2574"/>
                    </a:cubicBezTo>
                    <a:cubicBezTo>
                      <a:pt x="10647" y="2153"/>
                      <a:pt x="10324" y="1689"/>
                      <a:pt x="9895" y="1689"/>
                    </a:cubicBezTo>
                    <a:close/>
                    <a:moveTo>
                      <a:pt x="4359" y="3369"/>
                    </a:moveTo>
                    <a:cubicBezTo>
                      <a:pt x="4257" y="3369"/>
                      <a:pt x="4205" y="3523"/>
                      <a:pt x="4282" y="3599"/>
                    </a:cubicBezTo>
                    <a:lnTo>
                      <a:pt x="4334" y="3599"/>
                    </a:lnTo>
                    <a:cubicBezTo>
                      <a:pt x="4347" y="3606"/>
                      <a:pt x="4363" y="3610"/>
                      <a:pt x="4379" y="3610"/>
                    </a:cubicBezTo>
                    <a:cubicBezTo>
                      <a:pt x="4422" y="3610"/>
                      <a:pt x="4469" y="3586"/>
                      <a:pt x="4487" y="3548"/>
                    </a:cubicBezTo>
                    <a:cubicBezTo>
                      <a:pt x="4513" y="3446"/>
                      <a:pt x="4436" y="3369"/>
                      <a:pt x="4359" y="3369"/>
                    </a:cubicBezTo>
                    <a:close/>
                    <a:moveTo>
                      <a:pt x="15337" y="2484"/>
                    </a:moveTo>
                    <a:cubicBezTo>
                      <a:pt x="15295" y="2484"/>
                      <a:pt x="15251" y="2488"/>
                      <a:pt x="15206" y="2497"/>
                    </a:cubicBezTo>
                    <a:cubicBezTo>
                      <a:pt x="14744" y="2574"/>
                      <a:pt x="14462" y="3317"/>
                      <a:pt x="14898" y="3599"/>
                    </a:cubicBezTo>
                    <a:cubicBezTo>
                      <a:pt x="14950" y="3651"/>
                      <a:pt x="15026" y="3676"/>
                      <a:pt x="15129" y="3702"/>
                    </a:cubicBezTo>
                    <a:cubicBezTo>
                      <a:pt x="15170" y="3710"/>
                      <a:pt x="15212" y="3713"/>
                      <a:pt x="15254" y="3713"/>
                    </a:cubicBezTo>
                    <a:cubicBezTo>
                      <a:pt x="15498" y="3713"/>
                      <a:pt x="15745" y="3588"/>
                      <a:pt x="15898" y="3369"/>
                    </a:cubicBezTo>
                    <a:cubicBezTo>
                      <a:pt x="16085" y="2948"/>
                      <a:pt x="15782" y="2484"/>
                      <a:pt x="15337" y="2484"/>
                    </a:cubicBezTo>
                    <a:close/>
                    <a:moveTo>
                      <a:pt x="13055" y="3385"/>
                    </a:moveTo>
                    <a:cubicBezTo>
                      <a:pt x="13037" y="3385"/>
                      <a:pt x="13019" y="3388"/>
                      <a:pt x="13001" y="3394"/>
                    </a:cubicBezTo>
                    <a:cubicBezTo>
                      <a:pt x="12847" y="3420"/>
                      <a:pt x="12744" y="3676"/>
                      <a:pt x="12898" y="3779"/>
                    </a:cubicBezTo>
                    <a:cubicBezTo>
                      <a:pt x="12898" y="3779"/>
                      <a:pt x="12924" y="3779"/>
                      <a:pt x="12975" y="3805"/>
                    </a:cubicBezTo>
                    <a:cubicBezTo>
                      <a:pt x="12993" y="3809"/>
                      <a:pt x="13010" y="3811"/>
                      <a:pt x="13028" y="3811"/>
                    </a:cubicBezTo>
                    <a:cubicBezTo>
                      <a:pt x="13111" y="3811"/>
                      <a:pt x="13189" y="3761"/>
                      <a:pt x="13231" y="3676"/>
                    </a:cubicBezTo>
                    <a:cubicBezTo>
                      <a:pt x="13299" y="3541"/>
                      <a:pt x="13188" y="3385"/>
                      <a:pt x="13055" y="3385"/>
                    </a:cubicBezTo>
                    <a:close/>
                    <a:moveTo>
                      <a:pt x="7890" y="4029"/>
                    </a:moveTo>
                    <a:cubicBezTo>
                      <a:pt x="7731" y="4029"/>
                      <a:pt x="7579" y="4105"/>
                      <a:pt x="7539" y="4266"/>
                    </a:cubicBezTo>
                    <a:cubicBezTo>
                      <a:pt x="7513" y="4317"/>
                      <a:pt x="7513" y="4369"/>
                      <a:pt x="7539" y="4420"/>
                    </a:cubicBezTo>
                    <a:cubicBezTo>
                      <a:pt x="7565" y="4625"/>
                      <a:pt x="7718" y="4779"/>
                      <a:pt x="7898" y="4805"/>
                    </a:cubicBezTo>
                    <a:cubicBezTo>
                      <a:pt x="7908" y="4806"/>
                      <a:pt x="7919" y="4806"/>
                      <a:pt x="7929" y="4806"/>
                    </a:cubicBezTo>
                    <a:cubicBezTo>
                      <a:pt x="8221" y="4806"/>
                      <a:pt x="8430" y="4463"/>
                      <a:pt x="8257" y="4215"/>
                    </a:cubicBezTo>
                    <a:cubicBezTo>
                      <a:pt x="8183" y="4093"/>
                      <a:pt x="8034" y="4029"/>
                      <a:pt x="7890" y="4029"/>
                    </a:cubicBezTo>
                    <a:close/>
                    <a:moveTo>
                      <a:pt x="4081" y="5358"/>
                    </a:moveTo>
                    <a:cubicBezTo>
                      <a:pt x="3918" y="5358"/>
                      <a:pt x="3759" y="5435"/>
                      <a:pt x="3718" y="5600"/>
                    </a:cubicBezTo>
                    <a:cubicBezTo>
                      <a:pt x="3693" y="5651"/>
                      <a:pt x="3693" y="5702"/>
                      <a:pt x="3718" y="5753"/>
                    </a:cubicBezTo>
                    <a:cubicBezTo>
                      <a:pt x="3744" y="5933"/>
                      <a:pt x="3898" y="6087"/>
                      <a:pt x="4077" y="6112"/>
                    </a:cubicBezTo>
                    <a:cubicBezTo>
                      <a:pt x="4088" y="6113"/>
                      <a:pt x="4099" y="6114"/>
                      <a:pt x="4110" y="6114"/>
                    </a:cubicBezTo>
                    <a:cubicBezTo>
                      <a:pt x="4401" y="6114"/>
                      <a:pt x="4609" y="5794"/>
                      <a:pt x="4436" y="5523"/>
                    </a:cubicBezTo>
                    <a:cubicBezTo>
                      <a:pt x="4365" y="5416"/>
                      <a:pt x="4222" y="5358"/>
                      <a:pt x="4081" y="5358"/>
                    </a:cubicBezTo>
                    <a:close/>
                    <a:moveTo>
                      <a:pt x="7747" y="6125"/>
                    </a:moveTo>
                    <a:cubicBezTo>
                      <a:pt x="7705" y="6125"/>
                      <a:pt x="7661" y="6129"/>
                      <a:pt x="7616" y="6138"/>
                    </a:cubicBezTo>
                    <a:cubicBezTo>
                      <a:pt x="7154" y="6215"/>
                      <a:pt x="6872" y="6959"/>
                      <a:pt x="7308" y="7266"/>
                    </a:cubicBezTo>
                    <a:cubicBezTo>
                      <a:pt x="7359" y="7292"/>
                      <a:pt x="7436" y="7343"/>
                      <a:pt x="7539" y="7343"/>
                    </a:cubicBezTo>
                    <a:cubicBezTo>
                      <a:pt x="7588" y="7357"/>
                      <a:pt x="7639" y="7363"/>
                      <a:pt x="7691" y="7363"/>
                    </a:cubicBezTo>
                    <a:cubicBezTo>
                      <a:pt x="7932" y="7363"/>
                      <a:pt x="8181" y="7221"/>
                      <a:pt x="8308" y="7010"/>
                    </a:cubicBezTo>
                    <a:cubicBezTo>
                      <a:pt x="8495" y="6589"/>
                      <a:pt x="8191" y="6125"/>
                      <a:pt x="7747" y="6125"/>
                    </a:cubicBezTo>
                    <a:close/>
                    <a:moveTo>
                      <a:pt x="1797" y="7616"/>
                    </a:moveTo>
                    <a:cubicBezTo>
                      <a:pt x="1780" y="7616"/>
                      <a:pt x="1762" y="7619"/>
                      <a:pt x="1744" y="7625"/>
                    </a:cubicBezTo>
                    <a:cubicBezTo>
                      <a:pt x="1590" y="7651"/>
                      <a:pt x="1487" y="7882"/>
                      <a:pt x="1615" y="7984"/>
                    </a:cubicBezTo>
                    <a:lnTo>
                      <a:pt x="1615" y="8010"/>
                    </a:lnTo>
                    <a:cubicBezTo>
                      <a:pt x="1641" y="8010"/>
                      <a:pt x="1667" y="8010"/>
                      <a:pt x="1692" y="8036"/>
                    </a:cubicBezTo>
                    <a:cubicBezTo>
                      <a:pt x="1795" y="8036"/>
                      <a:pt x="1898" y="8010"/>
                      <a:pt x="1974" y="7907"/>
                    </a:cubicBezTo>
                    <a:cubicBezTo>
                      <a:pt x="2020" y="7772"/>
                      <a:pt x="1926" y="7616"/>
                      <a:pt x="1797" y="7616"/>
                    </a:cubicBezTo>
                    <a:close/>
                    <a:moveTo>
                      <a:pt x="6237" y="9057"/>
                    </a:moveTo>
                    <a:cubicBezTo>
                      <a:pt x="6227" y="9057"/>
                      <a:pt x="6216" y="9059"/>
                      <a:pt x="6205" y="9061"/>
                    </a:cubicBezTo>
                    <a:cubicBezTo>
                      <a:pt x="6129" y="9087"/>
                      <a:pt x="6077" y="9215"/>
                      <a:pt x="6154" y="9292"/>
                    </a:cubicBezTo>
                    <a:lnTo>
                      <a:pt x="6205" y="9292"/>
                    </a:lnTo>
                    <a:cubicBezTo>
                      <a:pt x="6219" y="9299"/>
                      <a:pt x="6233" y="9302"/>
                      <a:pt x="6246" y="9302"/>
                    </a:cubicBezTo>
                    <a:cubicBezTo>
                      <a:pt x="6282" y="9302"/>
                      <a:pt x="6315" y="9278"/>
                      <a:pt x="6334" y="9241"/>
                    </a:cubicBezTo>
                    <a:cubicBezTo>
                      <a:pt x="6380" y="9149"/>
                      <a:pt x="6323" y="9057"/>
                      <a:pt x="6237" y="9057"/>
                    </a:cubicBezTo>
                    <a:close/>
                    <a:moveTo>
                      <a:pt x="3654" y="8563"/>
                    </a:moveTo>
                    <a:cubicBezTo>
                      <a:pt x="3625" y="8563"/>
                      <a:pt x="3595" y="8566"/>
                      <a:pt x="3564" y="8574"/>
                    </a:cubicBezTo>
                    <a:cubicBezTo>
                      <a:pt x="3282" y="8625"/>
                      <a:pt x="3077" y="9087"/>
                      <a:pt x="3359" y="9292"/>
                    </a:cubicBezTo>
                    <a:cubicBezTo>
                      <a:pt x="3410" y="9318"/>
                      <a:pt x="3462" y="9318"/>
                      <a:pt x="3513" y="9343"/>
                    </a:cubicBezTo>
                    <a:cubicBezTo>
                      <a:pt x="3535" y="9347"/>
                      <a:pt x="3558" y="9348"/>
                      <a:pt x="3581" y="9348"/>
                    </a:cubicBezTo>
                    <a:cubicBezTo>
                      <a:pt x="3742" y="9348"/>
                      <a:pt x="3910" y="9270"/>
                      <a:pt x="4000" y="9113"/>
                    </a:cubicBezTo>
                    <a:cubicBezTo>
                      <a:pt x="4116" y="8859"/>
                      <a:pt x="3919" y="8563"/>
                      <a:pt x="3654" y="8563"/>
                    </a:cubicBezTo>
                    <a:close/>
                    <a:moveTo>
                      <a:pt x="8158" y="9205"/>
                    </a:moveTo>
                    <a:cubicBezTo>
                      <a:pt x="7996" y="9205"/>
                      <a:pt x="7837" y="9281"/>
                      <a:pt x="7795" y="9446"/>
                    </a:cubicBezTo>
                    <a:cubicBezTo>
                      <a:pt x="7795" y="9497"/>
                      <a:pt x="7795" y="9549"/>
                      <a:pt x="7795" y="9600"/>
                    </a:cubicBezTo>
                    <a:cubicBezTo>
                      <a:pt x="7821" y="9779"/>
                      <a:pt x="7975" y="9933"/>
                      <a:pt x="8154" y="9959"/>
                    </a:cubicBezTo>
                    <a:cubicBezTo>
                      <a:pt x="8166" y="9960"/>
                      <a:pt x="8178" y="9960"/>
                      <a:pt x="8190" y="9960"/>
                    </a:cubicBezTo>
                    <a:cubicBezTo>
                      <a:pt x="8502" y="9960"/>
                      <a:pt x="8686" y="9641"/>
                      <a:pt x="8513" y="9369"/>
                    </a:cubicBezTo>
                    <a:cubicBezTo>
                      <a:pt x="8442" y="9262"/>
                      <a:pt x="8299" y="9205"/>
                      <a:pt x="8158" y="9205"/>
                    </a:cubicBezTo>
                    <a:close/>
                    <a:moveTo>
                      <a:pt x="5080" y="11305"/>
                    </a:moveTo>
                    <a:cubicBezTo>
                      <a:pt x="5038" y="11305"/>
                      <a:pt x="4994" y="11309"/>
                      <a:pt x="4949" y="11318"/>
                    </a:cubicBezTo>
                    <a:cubicBezTo>
                      <a:pt x="4487" y="11395"/>
                      <a:pt x="4205" y="12138"/>
                      <a:pt x="4641" y="12446"/>
                    </a:cubicBezTo>
                    <a:cubicBezTo>
                      <a:pt x="4693" y="12472"/>
                      <a:pt x="4769" y="12523"/>
                      <a:pt x="4872" y="12523"/>
                    </a:cubicBezTo>
                    <a:cubicBezTo>
                      <a:pt x="4921" y="12537"/>
                      <a:pt x="4972" y="12543"/>
                      <a:pt x="5022" y="12543"/>
                    </a:cubicBezTo>
                    <a:cubicBezTo>
                      <a:pt x="5258" y="12543"/>
                      <a:pt x="5493" y="12401"/>
                      <a:pt x="5641" y="12190"/>
                    </a:cubicBezTo>
                    <a:cubicBezTo>
                      <a:pt x="5829" y="11769"/>
                      <a:pt x="5525" y="11305"/>
                      <a:pt x="5080" y="11305"/>
                    </a:cubicBezTo>
                    <a:close/>
                    <a:moveTo>
                      <a:pt x="897" y="11529"/>
                    </a:moveTo>
                    <a:cubicBezTo>
                      <a:pt x="847" y="11529"/>
                      <a:pt x="796" y="11536"/>
                      <a:pt x="744" y="11549"/>
                    </a:cubicBezTo>
                    <a:cubicBezTo>
                      <a:pt x="282" y="11626"/>
                      <a:pt x="0" y="12369"/>
                      <a:pt x="436" y="12651"/>
                    </a:cubicBezTo>
                    <a:cubicBezTo>
                      <a:pt x="513" y="12703"/>
                      <a:pt x="590" y="12728"/>
                      <a:pt x="667" y="12754"/>
                    </a:cubicBezTo>
                    <a:cubicBezTo>
                      <a:pt x="712" y="12761"/>
                      <a:pt x="756" y="12765"/>
                      <a:pt x="801" y="12765"/>
                    </a:cubicBezTo>
                    <a:cubicBezTo>
                      <a:pt x="1061" y="12765"/>
                      <a:pt x="1305" y="12640"/>
                      <a:pt x="1436" y="12420"/>
                    </a:cubicBezTo>
                    <a:cubicBezTo>
                      <a:pt x="1643" y="12006"/>
                      <a:pt x="1333" y="11529"/>
                      <a:pt x="897" y="11529"/>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23" name="Google Shape;1823;p36"/>
              <p:cNvSpPr/>
              <p:nvPr/>
            </p:nvSpPr>
            <p:spPr>
              <a:xfrm>
                <a:off x="-1775275" y="2546100"/>
                <a:ext cx="795475" cy="1591550"/>
              </a:xfrm>
              <a:custGeom>
                <a:avLst/>
                <a:gdLst/>
                <a:ahLst/>
                <a:cxnLst/>
                <a:rect l="l" t="t" r="r" b="b"/>
                <a:pathLst>
                  <a:path w="31819" h="63662" extrusionOk="0">
                    <a:moveTo>
                      <a:pt x="31286" y="1"/>
                    </a:moveTo>
                    <a:cubicBezTo>
                      <a:pt x="31186" y="1"/>
                      <a:pt x="31084" y="43"/>
                      <a:pt x="31003" y="145"/>
                    </a:cubicBezTo>
                    <a:cubicBezTo>
                      <a:pt x="15822" y="19300"/>
                      <a:pt x="4258" y="42891"/>
                      <a:pt x="52" y="63200"/>
                    </a:cubicBezTo>
                    <a:cubicBezTo>
                      <a:pt x="1" y="63405"/>
                      <a:pt x="129" y="63610"/>
                      <a:pt x="334" y="63662"/>
                    </a:cubicBezTo>
                    <a:lnTo>
                      <a:pt x="411" y="63662"/>
                    </a:lnTo>
                    <a:cubicBezTo>
                      <a:pt x="591" y="63662"/>
                      <a:pt x="745" y="63534"/>
                      <a:pt x="796" y="63354"/>
                    </a:cubicBezTo>
                    <a:cubicBezTo>
                      <a:pt x="4976" y="43148"/>
                      <a:pt x="16489" y="19685"/>
                      <a:pt x="31592" y="607"/>
                    </a:cubicBezTo>
                    <a:cubicBezTo>
                      <a:pt x="31818" y="325"/>
                      <a:pt x="31560" y="1"/>
                      <a:pt x="31286"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824" name="Google Shape;1824;p36"/>
            <p:cNvGrpSpPr/>
            <p:nvPr/>
          </p:nvGrpSpPr>
          <p:grpSpPr>
            <a:xfrm rot="-3828478" flipH="1">
              <a:off x="7664496" y="-324322"/>
              <a:ext cx="2244432" cy="2193641"/>
              <a:chOff x="-623774" y="407959"/>
              <a:chExt cx="2317309" cy="2264556"/>
            </a:xfrm>
          </p:grpSpPr>
          <p:grpSp>
            <p:nvGrpSpPr>
              <p:cNvPr id="1825" name="Google Shape;1825;p36"/>
              <p:cNvGrpSpPr/>
              <p:nvPr/>
            </p:nvGrpSpPr>
            <p:grpSpPr>
              <a:xfrm rot="1413719">
                <a:off x="-360763" y="695549"/>
                <a:ext cx="1791287" cy="1689375"/>
                <a:chOff x="-2055400" y="3174000"/>
                <a:chExt cx="1520600" cy="1434200"/>
              </a:xfrm>
            </p:grpSpPr>
            <p:sp>
              <p:nvSpPr>
                <p:cNvPr id="1826" name="Google Shape;1826;p36"/>
                <p:cNvSpPr/>
                <p:nvPr/>
              </p:nvSpPr>
              <p:spPr>
                <a:xfrm>
                  <a:off x="-2007975" y="3215025"/>
                  <a:ext cx="1473175" cy="1393175"/>
                </a:xfrm>
                <a:custGeom>
                  <a:avLst/>
                  <a:gdLst/>
                  <a:ahLst/>
                  <a:cxnLst/>
                  <a:rect l="l" t="t" r="r" b="b"/>
                  <a:pathLst>
                    <a:path w="58927" h="55727" extrusionOk="0">
                      <a:moveTo>
                        <a:pt x="49062" y="0"/>
                      </a:moveTo>
                      <a:cubicBezTo>
                        <a:pt x="48551" y="0"/>
                        <a:pt x="48041" y="36"/>
                        <a:pt x="47542" y="108"/>
                      </a:cubicBezTo>
                      <a:cubicBezTo>
                        <a:pt x="43618" y="698"/>
                        <a:pt x="40182" y="3005"/>
                        <a:pt x="37054" y="5441"/>
                      </a:cubicBezTo>
                      <a:cubicBezTo>
                        <a:pt x="28669" y="11980"/>
                        <a:pt x="21566" y="19955"/>
                        <a:pt x="15489" y="28674"/>
                      </a:cubicBezTo>
                      <a:cubicBezTo>
                        <a:pt x="13386" y="31725"/>
                        <a:pt x="11591" y="33828"/>
                        <a:pt x="9309" y="36725"/>
                      </a:cubicBezTo>
                      <a:cubicBezTo>
                        <a:pt x="4366" y="43026"/>
                        <a:pt x="2390" y="53266"/>
                        <a:pt x="9" y="55718"/>
                      </a:cubicBezTo>
                      <a:lnTo>
                        <a:pt x="9" y="55718"/>
                      </a:lnTo>
                      <a:cubicBezTo>
                        <a:pt x="12574" y="42822"/>
                        <a:pt x="31237" y="29697"/>
                        <a:pt x="46849" y="20724"/>
                      </a:cubicBezTo>
                      <a:cubicBezTo>
                        <a:pt x="49901" y="18981"/>
                        <a:pt x="53055" y="17237"/>
                        <a:pt x="55363" y="14596"/>
                      </a:cubicBezTo>
                      <a:cubicBezTo>
                        <a:pt x="57645" y="11955"/>
                        <a:pt x="58927" y="8083"/>
                        <a:pt x="57542" y="4852"/>
                      </a:cubicBezTo>
                      <a:cubicBezTo>
                        <a:pt x="56177" y="1674"/>
                        <a:pt x="52567" y="0"/>
                        <a:pt x="49062" y="0"/>
                      </a:cubicBezTo>
                      <a:close/>
                      <a:moveTo>
                        <a:pt x="9" y="55718"/>
                      </a:moveTo>
                      <a:lnTo>
                        <a:pt x="9" y="55718"/>
                      </a:lnTo>
                      <a:cubicBezTo>
                        <a:pt x="6" y="55720"/>
                        <a:pt x="4" y="55723"/>
                        <a:pt x="1" y="55726"/>
                      </a:cubicBezTo>
                      <a:cubicBezTo>
                        <a:pt x="4" y="55723"/>
                        <a:pt x="6" y="55720"/>
                        <a:pt x="9" y="55718"/>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27" name="Google Shape;1827;p36"/>
                <p:cNvSpPr/>
                <p:nvPr/>
              </p:nvSpPr>
              <p:spPr>
                <a:xfrm>
                  <a:off x="-2055400" y="3174000"/>
                  <a:ext cx="1472525" cy="1393175"/>
                </a:xfrm>
                <a:custGeom>
                  <a:avLst/>
                  <a:gdLst/>
                  <a:ahLst/>
                  <a:cxnLst/>
                  <a:rect l="l" t="t" r="r" b="b"/>
                  <a:pathLst>
                    <a:path w="58901" h="55727" extrusionOk="0">
                      <a:moveTo>
                        <a:pt x="49036" y="0"/>
                      </a:moveTo>
                      <a:cubicBezTo>
                        <a:pt x="48525" y="0"/>
                        <a:pt x="48015" y="36"/>
                        <a:pt x="47516" y="108"/>
                      </a:cubicBezTo>
                      <a:cubicBezTo>
                        <a:pt x="43592" y="697"/>
                        <a:pt x="40156" y="3005"/>
                        <a:pt x="37028" y="5441"/>
                      </a:cubicBezTo>
                      <a:lnTo>
                        <a:pt x="37053" y="5441"/>
                      </a:lnTo>
                      <a:cubicBezTo>
                        <a:pt x="28643" y="11980"/>
                        <a:pt x="21540" y="19955"/>
                        <a:pt x="15488" y="28673"/>
                      </a:cubicBezTo>
                      <a:cubicBezTo>
                        <a:pt x="13386" y="31725"/>
                        <a:pt x="11565" y="33828"/>
                        <a:pt x="9283" y="36725"/>
                      </a:cubicBezTo>
                      <a:cubicBezTo>
                        <a:pt x="4334" y="43033"/>
                        <a:pt x="2359" y="53290"/>
                        <a:pt x="0" y="55726"/>
                      </a:cubicBezTo>
                      <a:cubicBezTo>
                        <a:pt x="12565" y="42828"/>
                        <a:pt x="31207" y="29699"/>
                        <a:pt x="46823" y="20724"/>
                      </a:cubicBezTo>
                      <a:cubicBezTo>
                        <a:pt x="49875" y="18981"/>
                        <a:pt x="53029" y="17237"/>
                        <a:pt x="55336" y="14596"/>
                      </a:cubicBezTo>
                      <a:cubicBezTo>
                        <a:pt x="57619" y="11955"/>
                        <a:pt x="58901" y="8083"/>
                        <a:pt x="57516" y="4852"/>
                      </a:cubicBezTo>
                      <a:cubicBezTo>
                        <a:pt x="56151" y="1674"/>
                        <a:pt x="52541" y="0"/>
                        <a:pt x="49036"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28" name="Google Shape;1828;p36"/>
                <p:cNvSpPr/>
                <p:nvPr/>
              </p:nvSpPr>
              <p:spPr>
                <a:xfrm>
                  <a:off x="-1083325" y="3219875"/>
                  <a:ext cx="461350" cy="203475"/>
                </a:xfrm>
                <a:custGeom>
                  <a:avLst/>
                  <a:gdLst/>
                  <a:ahLst/>
                  <a:cxnLst/>
                  <a:rect l="l" t="t" r="r" b="b"/>
                  <a:pathLst>
                    <a:path w="18454" h="8139" extrusionOk="0">
                      <a:moveTo>
                        <a:pt x="8731" y="282"/>
                      </a:moveTo>
                      <a:cubicBezTo>
                        <a:pt x="8661" y="282"/>
                        <a:pt x="8587" y="347"/>
                        <a:pt x="8607" y="427"/>
                      </a:cubicBezTo>
                      <a:cubicBezTo>
                        <a:pt x="8607" y="452"/>
                        <a:pt x="8633" y="452"/>
                        <a:pt x="8633" y="478"/>
                      </a:cubicBezTo>
                      <a:cubicBezTo>
                        <a:pt x="8669" y="496"/>
                        <a:pt x="8705" y="514"/>
                        <a:pt x="8741" y="514"/>
                      </a:cubicBezTo>
                      <a:cubicBezTo>
                        <a:pt x="8756" y="514"/>
                        <a:pt x="8771" y="511"/>
                        <a:pt x="8786" y="504"/>
                      </a:cubicBezTo>
                      <a:cubicBezTo>
                        <a:pt x="8889" y="452"/>
                        <a:pt x="8889" y="350"/>
                        <a:pt x="8786" y="298"/>
                      </a:cubicBezTo>
                      <a:cubicBezTo>
                        <a:pt x="8770" y="287"/>
                        <a:pt x="8750" y="282"/>
                        <a:pt x="8731" y="282"/>
                      </a:cubicBezTo>
                      <a:close/>
                      <a:moveTo>
                        <a:pt x="11359" y="1"/>
                      </a:moveTo>
                      <a:cubicBezTo>
                        <a:pt x="11294" y="1"/>
                        <a:pt x="11229" y="21"/>
                        <a:pt x="11171" y="68"/>
                      </a:cubicBezTo>
                      <a:cubicBezTo>
                        <a:pt x="11120" y="119"/>
                        <a:pt x="11094" y="145"/>
                        <a:pt x="11069" y="196"/>
                      </a:cubicBezTo>
                      <a:cubicBezTo>
                        <a:pt x="10992" y="375"/>
                        <a:pt x="11017" y="581"/>
                        <a:pt x="11145" y="709"/>
                      </a:cubicBezTo>
                      <a:cubicBezTo>
                        <a:pt x="11221" y="785"/>
                        <a:pt x="11314" y="819"/>
                        <a:pt x="11405" y="819"/>
                      </a:cubicBezTo>
                      <a:cubicBezTo>
                        <a:pt x="11590" y="819"/>
                        <a:pt x="11769" y="676"/>
                        <a:pt x="11787" y="452"/>
                      </a:cubicBezTo>
                      <a:cubicBezTo>
                        <a:pt x="11806" y="234"/>
                        <a:pt x="11581" y="1"/>
                        <a:pt x="11359" y="1"/>
                      </a:cubicBezTo>
                      <a:close/>
                      <a:moveTo>
                        <a:pt x="14759" y="611"/>
                      </a:moveTo>
                      <a:cubicBezTo>
                        <a:pt x="14635" y="611"/>
                        <a:pt x="14488" y="737"/>
                        <a:pt x="14530" y="863"/>
                      </a:cubicBezTo>
                      <a:cubicBezTo>
                        <a:pt x="14530" y="888"/>
                        <a:pt x="14556" y="914"/>
                        <a:pt x="14556" y="940"/>
                      </a:cubicBezTo>
                      <a:cubicBezTo>
                        <a:pt x="14606" y="989"/>
                        <a:pt x="14666" y="1017"/>
                        <a:pt x="14730" y="1017"/>
                      </a:cubicBezTo>
                      <a:cubicBezTo>
                        <a:pt x="14765" y="1017"/>
                        <a:pt x="14802" y="1009"/>
                        <a:pt x="14838" y="991"/>
                      </a:cubicBezTo>
                      <a:cubicBezTo>
                        <a:pt x="14992" y="914"/>
                        <a:pt x="14992" y="709"/>
                        <a:pt x="14838" y="632"/>
                      </a:cubicBezTo>
                      <a:cubicBezTo>
                        <a:pt x="14814" y="618"/>
                        <a:pt x="14787" y="611"/>
                        <a:pt x="14759" y="611"/>
                      </a:cubicBezTo>
                      <a:close/>
                      <a:moveTo>
                        <a:pt x="7128" y="1616"/>
                      </a:moveTo>
                      <a:cubicBezTo>
                        <a:pt x="7063" y="1616"/>
                        <a:pt x="6998" y="1637"/>
                        <a:pt x="6940" y="1683"/>
                      </a:cubicBezTo>
                      <a:cubicBezTo>
                        <a:pt x="6889" y="1709"/>
                        <a:pt x="6863" y="1760"/>
                        <a:pt x="6838" y="1811"/>
                      </a:cubicBezTo>
                      <a:cubicBezTo>
                        <a:pt x="6761" y="1965"/>
                        <a:pt x="6786" y="2170"/>
                        <a:pt x="6914" y="2324"/>
                      </a:cubicBezTo>
                      <a:cubicBezTo>
                        <a:pt x="6987" y="2389"/>
                        <a:pt x="7075" y="2418"/>
                        <a:pt x="7161" y="2418"/>
                      </a:cubicBezTo>
                      <a:cubicBezTo>
                        <a:pt x="7351" y="2418"/>
                        <a:pt x="7538" y="2279"/>
                        <a:pt x="7556" y="2068"/>
                      </a:cubicBezTo>
                      <a:cubicBezTo>
                        <a:pt x="7575" y="1850"/>
                        <a:pt x="7350" y="1616"/>
                        <a:pt x="7128" y="1616"/>
                      </a:cubicBezTo>
                      <a:close/>
                      <a:moveTo>
                        <a:pt x="4071" y="2071"/>
                      </a:moveTo>
                      <a:cubicBezTo>
                        <a:pt x="3935" y="2071"/>
                        <a:pt x="3797" y="2181"/>
                        <a:pt x="3837" y="2324"/>
                      </a:cubicBezTo>
                      <a:cubicBezTo>
                        <a:pt x="3863" y="2350"/>
                        <a:pt x="3863" y="2376"/>
                        <a:pt x="3889" y="2401"/>
                      </a:cubicBezTo>
                      <a:cubicBezTo>
                        <a:pt x="3938" y="2451"/>
                        <a:pt x="3999" y="2479"/>
                        <a:pt x="4063" y="2479"/>
                      </a:cubicBezTo>
                      <a:cubicBezTo>
                        <a:pt x="4098" y="2479"/>
                        <a:pt x="4134" y="2471"/>
                        <a:pt x="4171" y="2452"/>
                      </a:cubicBezTo>
                      <a:cubicBezTo>
                        <a:pt x="4325" y="2376"/>
                        <a:pt x="4325" y="2170"/>
                        <a:pt x="4171" y="2093"/>
                      </a:cubicBezTo>
                      <a:cubicBezTo>
                        <a:pt x="4140" y="2078"/>
                        <a:pt x="4105" y="2071"/>
                        <a:pt x="4071" y="2071"/>
                      </a:cubicBezTo>
                      <a:close/>
                      <a:moveTo>
                        <a:pt x="13880" y="2168"/>
                      </a:moveTo>
                      <a:cubicBezTo>
                        <a:pt x="13496" y="2168"/>
                        <a:pt x="13071" y="2519"/>
                        <a:pt x="13197" y="2940"/>
                      </a:cubicBezTo>
                      <a:lnTo>
                        <a:pt x="13171" y="2914"/>
                      </a:lnTo>
                      <a:lnTo>
                        <a:pt x="13171" y="2914"/>
                      </a:lnTo>
                      <a:cubicBezTo>
                        <a:pt x="13197" y="3017"/>
                        <a:pt x="13248" y="3068"/>
                        <a:pt x="13299" y="3145"/>
                      </a:cubicBezTo>
                      <a:cubicBezTo>
                        <a:pt x="13438" y="3300"/>
                        <a:pt x="13634" y="3386"/>
                        <a:pt x="13834" y="3386"/>
                      </a:cubicBezTo>
                      <a:cubicBezTo>
                        <a:pt x="13931" y="3386"/>
                        <a:pt x="14028" y="3366"/>
                        <a:pt x="14120" y="3324"/>
                      </a:cubicBezTo>
                      <a:cubicBezTo>
                        <a:pt x="14582" y="3119"/>
                        <a:pt x="14582" y="2452"/>
                        <a:pt x="14120" y="2222"/>
                      </a:cubicBezTo>
                      <a:cubicBezTo>
                        <a:pt x="14046" y="2185"/>
                        <a:pt x="13964" y="2168"/>
                        <a:pt x="13880" y="2168"/>
                      </a:cubicBezTo>
                      <a:close/>
                      <a:moveTo>
                        <a:pt x="11052" y="2873"/>
                      </a:moveTo>
                      <a:cubicBezTo>
                        <a:pt x="10986" y="2873"/>
                        <a:pt x="10922" y="2893"/>
                        <a:pt x="10863" y="2940"/>
                      </a:cubicBezTo>
                      <a:cubicBezTo>
                        <a:pt x="10812" y="2965"/>
                        <a:pt x="10786" y="3017"/>
                        <a:pt x="10761" y="3068"/>
                      </a:cubicBezTo>
                      <a:cubicBezTo>
                        <a:pt x="10658" y="3222"/>
                        <a:pt x="10710" y="3427"/>
                        <a:pt x="10838" y="3581"/>
                      </a:cubicBezTo>
                      <a:cubicBezTo>
                        <a:pt x="10910" y="3645"/>
                        <a:pt x="10998" y="3674"/>
                        <a:pt x="11085" y="3674"/>
                      </a:cubicBezTo>
                      <a:cubicBezTo>
                        <a:pt x="11275" y="3674"/>
                        <a:pt x="11461" y="3535"/>
                        <a:pt x="11479" y="3324"/>
                      </a:cubicBezTo>
                      <a:cubicBezTo>
                        <a:pt x="11499" y="3106"/>
                        <a:pt x="11273" y="2873"/>
                        <a:pt x="11052" y="2873"/>
                      </a:cubicBezTo>
                      <a:close/>
                      <a:moveTo>
                        <a:pt x="16379" y="3486"/>
                      </a:moveTo>
                      <a:cubicBezTo>
                        <a:pt x="16118" y="3486"/>
                        <a:pt x="15832" y="3726"/>
                        <a:pt x="15915" y="4017"/>
                      </a:cubicBezTo>
                      <a:cubicBezTo>
                        <a:pt x="15915" y="4068"/>
                        <a:pt x="15941" y="4119"/>
                        <a:pt x="15992" y="4170"/>
                      </a:cubicBezTo>
                      <a:cubicBezTo>
                        <a:pt x="16098" y="4277"/>
                        <a:pt x="16241" y="4334"/>
                        <a:pt x="16378" y="4334"/>
                      </a:cubicBezTo>
                      <a:cubicBezTo>
                        <a:pt x="16440" y="4334"/>
                        <a:pt x="16500" y="4323"/>
                        <a:pt x="16556" y="4299"/>
                      </a:cubicBezTo>
                      <a:cubicBezTo>
                        <a:pt x="16889" y="4145"/>
                        <a:pt x="16889" y="3683"/>
                        <a:pt x="16556" y="3529"/>
                      </a:cubicBezTo>
                      <a:cubicBezTo>
                        <a:pt x="16502" y="3500"/>
                        <a:pt x="16441" y="3486"/>
                        <a:pt x="16379" y="3486"/>
                      </a:cubicBezTo>
                      <a:close/>
                      <a:moveTo>
                        <a:pt x="4904" y="3922"/>
                      </a:moveTo>
                      <a:cubicBezTo>
                        <a:pt x="4663" y="3922"/>
                        <a:pt x="4396" y="4153"/>
                        <a:pt x="4478" y="4401"/>
                      </a:cubicBezTo>
                      <a:cubicBezTo>
                        <a:pt x="4478" y="4453"/>
                        <a:pt x="4504" y="4504"/>
                        <a:pt x="4555" y="4529"/>
                      </a:cubicBezTo>
                      <a:cubicBezTo>
                        <a:pt x="4644" y="4636"/>
                        <a:pt x="4769" y="4693"/>
                        <a:pt x="4897" y="4693"/>
                      </a:cubicBezTo>
                      <a:cubicBezTo>
                        <a:pt x="4955" y="4693"/>
                        <a:pt x="5013" y="4681"/>
                        <a:pt x="5068" y="4658"/>
                      </a:cubicBezTo>
                      <a:cubicBezTo>
                        <a:pt x="5376" y="4529"/>
                        <a:pt x="5376" y="4094"/>
                        <a:pt x="5068" y="3965"/>
                      </a:cubicBezTo>
                      <a:cubicBezTo>
                        <a:pt x="5018" y="3935"/>
                        <a:pt x="4962" y="3922"/>
                        <a:pt x="4904" y="3922"/>
                      </a:cubicBezTo>
                      <a:close/>
                      <a:moveTo>
                        <a:pt x="9543" y="4424"/>
                      </a:moveTo>
                      <a:cubicBezTo>
                        <a:pt x="9154" y="4424"/>
                        <a:pt x="8716" y="4772"/>
                        <a:pt x="8863" y="5171"/>
                      </a:cubicBezTo>
                      <a:lnTo>
                        <a:pt x="8838" y="5171"/>
                      </a:lnTo>
                      <a:cubicBezTo>
                        <a:pt x="8863" y="5247"/>
                        <a:pt x="8915" y="5324"/>
                        <a:pt x="8966" y="5376"/>
                      </a:cubicBezTo>
                      <a:cubicBezTo>
                        <a:pt x="9111" y="5539"/>
                        <a:pt x="9321" y="5625"/>
                        <a:pt x="9531" y="5625"/>
                      </a:cubicBezTo>
                      <a:cubicBezTo>
                        <a:pt x="9617" y="5625"/>
                        <a:pt x="9704" y="5611"/>
                        <a:pt x="9786" y="5581"/>
                      </a:cubicBezTo>
                      <a:cubicBezTo>
                        <a:pt x="10248" y="5350"/>
                        <a:pt x="10248" y="4709"/>
                        <a:pt x="9786" y="4478"/>
                      </a:cubicBezTo>
                      <a:cubicBezTo>
                        <a:pt x="9712" y="4441"/>
                        <a:pt x="9629" y="4424"/>
                        <a:pt x="9543" y="4424"/>
                      </a:cubicBezTo>
                      <a:close/>
                      <a:moveTo>
                        <a:pt x="803" y="4566"/>
                      </a:moveTo>
                      <a:cubicBezTo>
                        <a:pt x="420" y="4566"/>
                        <a:pt x="1" y="4912"/>
                        <a:pt x="145" y="5324"/>
                      </a:cubicBezTo>
                      <a:lnTo>
                        <a:pt x="119" y="5324"/>
                      </a:lnTo>
                      <a:cubicBezTo>
                        <a:pt x="145" y="5401"/>
                        <a:pt x="196" y="5478"/>
                        <a:pt x="247" y="5530"/>
                      </a:cubicBezTo>
                      <a:cubicBezTo>
                        <a:pt x="393" y="5693"/>
                        <a:pt x="602" y="5779"/>
                        <a:pt x="812" y="5779"/>
                      </a:cubicBezTo>
                      <a:cubicBezTo>
                        <a:pt x="899" y="5779"/>
                        <a:pt x="986" y="5765"/>
                        <a:pt x="1068" y="5735"/>
                      </a:cubicBezTo>
                      <a:cubicBezTo>
                        <a:pt x="1530" y="5504"/>
                        <a:pt x="1530" y="4837"/>
                        <a:pt x="1068" y="4632"/>
                      </a:cubicBezTo>
                      <a:cubicBezTo>
                        <a:pt x="988" y="4587"/>
                        <a:pt x="896" y="4566"/>
                        <a:pt x="803" y="4566"/>
                      </a:cubicBezTo>
                      <a:close/>
                      <a:moveTo>
                        <a:pt x="15597" y="5507"/>
                      </a:moveTo>
                      <a:cubicBezTo>
                        <a:pt x="15474" y="5507"/>
                        <a:pt x="15336" y="5617"/>
                        <a:pt x="15376" y="5760"/>
                      </a:cubicBezTo>
                      <a:cubicBezTo>
                        <a:pt x="15376" y="5786"/>
                        <a:pt x="15402" y="5812"/>
                        <a:pt x="15428" y="5837"/>
                      </a:cubicBezTo>
                      <a:cubicBezTo>
                        <a:pt x="15461" y="5887"/>
                        <a:pt x="15515" y="5915"/>
                        <a:pt x="15577" y="5915"/>
                      </a:cubicBezTo>
                      <a:cubicBezTo>
                        <a:pt x="15612" y="5915"/>
                        <a:pt x="15648" y="5907"/>
                        <a:pt x="15684" y="5889"/>
                      </a:cubicBezTo>
                      <a:cubicBezTo>
                        <a:pt x="15838" y="5812"/>
                        <a:pt x="15838" y="5606"/>
                        <a:pt x="15684" y="5530"/>
                      </a:cubicBezTo>
                      <a:cubicBezTo>
                        <a:pt x="15658" y="5514"/>
                        <a:pt x="15628" y="5507"/>
                        <a:pt x="15597" y="5507"/>
                      </a:cubicBezTo>
                      <a:close/>
                      <a:moveTo>
                        <a:pt x="6804" y="5935"/>
                      </a:moveTo>
                      <a:cubicBezTo>
                        <a:pt x="6729" y="5935"/>
                        <a:pt x="6636" y="6001"/>
                        <a:pt x="6658" y="6068"/>
                      </a:cubicBezTo>
                      <a:cubicBezTo>
                        <a:pt x="6658" y="6094"/>
                        <a:pt x="6684" y="6094"/>
                        <a:pt x="6684" y="6119"/>
                      </a:cubicBezTo>
                      <a:cubicBezTo>
                        <a:pt x="6702" y="6137"/>
                        <a:pt x="6746" y="6156"/>
                        <a:pt x="6788" y="6156"/>
                      </a:cubicBezTo>
                      <a:cubicBezTo>
                        <a:pt x="6805" y="6156"/>
                        <a:pt x="6823" y="6152"/>
                        <a:pt x="6838" y="6145"/>
                      </a:cubicBezTo>
                      <a:cubicBezTo>
                        <a:pt x="6914" y="6119"/>
                        <a:pt x="6914" y="5991"/>
                        <a:pt x="6838" y="5940"/>
                      </a:cubicBezTo>
                      <a:cubicBezTo>
                        <a:pt x="6827" y="5936"/>
                        <a:pt x="6816" y="5935"/>
                        <a:pt x="6804" y="5935"/>
                      </a:cubicBezTo>
                      <a:close/>
                      <a:moveTo>
                        <a:pt x="17748" y="6091"/>
                      </a:moveTo>
                      <a:cubicBezTo>
                        <a:pt x="17360" y="6091"/>
                        <a:pt x="16922" y="6438"/>
                        <a:pt x="17069" y="6837"/>
                      </a:cubicBezTo>
                      <a:lnTo>
                        <a:pt x="17043" y="6837"/>
                      </a:lnTo>
                      <a:cubicBezTo>
                        <a:pt x="17069" y="6914"/>
                        <a:pt x="17120" y="6991"/>
                        <a:pt x="17171" y="7068"/>
                      </a:cubicBezTo>
                      <a:cubicBezTo>
                        <a:pt x="17310" y="7224"/>
                        <a:pt x="17506" y="7309"/>
                        <a:pt x="17706" y="7309"/>
                      </a:cubicBezTo>
                      <a:cubicBezTo>
                        <a:pt x="17803" y="7309"/>
                        <a:pt x="17900" y="7289"/>
                        <a:pt x="17992" y="7248"/>
                      </a:cubicBezTo>
                      <a:cubicBezTo>
                        <a:pt x="18454" y="7042"/>
                        <a:pt x="18454" y="6376"/>
                        <a:pt x="17992" y="6145"/>
                      </a:cubicBezTo>
                      <a:cubicBezTo>
                        <a:pt x="17918" y="6108"/>
                        <a:pt x="17834" y="6091"/>
                        <a:pt x="17748" y="6091"/>
                      </a:cubicBezTo>
                      <a:close/>
                      <a:moveTo>
                        <a:pt x="8075" y="7152"/>
                      </a:moveTo>
                      <a:cubicBezTo>
                        <a:pt x="8008" y="7152"/>
                        <a:pt x="7944" y="7173"/>
                        <a:pt x="7889" y="7222"/>
                      </a:cubicBezTo>
                      <a:lnTo>
                        <a:pt x="7863" y="7222"/>
                      </a:lnTo>
                      <a:cubicBezTo>
                        <a:pt x="7838" y="7248"/>
                        <a:pt x="7812" y="7273"/>
                        <a:pt x="7786" y="7324"/>
                      </a:cubicBezTo>
                      <a:cubicBezTo>
                        <a:pt x="7684" y="7504"/>
                        <a:pt x="7709" y="7709"/>
                        <a:pt x="7838" y="7837"/>
                      </a:cubicBezTo>
                      <a:cubicBezTo>
                        <a:pt x="7923" y="7914"/>
                        <a:pt x="8023" y="7948"/>
                        <a:pt x="8118" y="7948"/>
                      </a:cubicBezTo>
                      <a:cubicBezTo>
                        <a:pt x="8308" y="7948"/>
                        <a:pt x="8479" y="7812"/>
                        <a:pt x="8479" y="7607"/>
                      </a:cubicBezTo>
                      <a:cubicBezTo>
                        <a:pt x="8518" y="7372"/>
                        <a:pt x="8288" y="7152"/>
                        <a:pt x="8075" y="7152"/>
                      </a:cubicBezTo>
                      <a:close/>
                      <a:moveTo>
                        <a:pt x="4203" y="6925"/>
                      </a:moveTo>
                      <a:cubicBezTo>
                        <a:pt x="3813" y="6925"/>
                        <a:pt x="3406" y="7271"/>
                        <a:pt x="3530" y="7683"/>
                      </a:cubicBezTo>
                      <a:cubicBezTo>
                        <a:pt x="3555" y="7760"/>
                        <a:pt x="3607" y="7837"/>
                        <a:pt x="3658" y="7889"/>
                      </a:cubicBezTo>
                      <a:cubicBezTo>
                        <a:pt x="3803" y="8052"/>
                        <a:pt x="4013" y="8138"/>
                        <a:pt x="4223" y="8138"/>
                      </a:cubicBezTo>
                      <a:cubicBezTo>
                        <a:pt x="4309" y="8138"/>
                        <a:pt x="4396" y="8124"/>
                        <a:pt x="4478" y="8094"/>
                      </a:cubicBezTo>
                      <a:cubicBezTo>
                        <a:pt x="4940" y="7863"/>
                        <a:pt x="4940" y="7196"/>
                        <a:pt x="4478" y="6991"/>
                      </a:cubicBezTo>
                      <a:cubicBezTo>
                        <a:pt x="4393" y="6946"/>
                        <a:pt x="4299" y="6925"/>
                        <a:pt x="4203" y="6925"/>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1829" name="Google Shape;1829;p36"/>
              <p:cNvSpPr/>
              <p:nvPr/>
            </p:nvSpPr>
            <p:spPr>
              <a:xfrm rot="1413719">
                <a:off x="-379186" y="861403"/>
                <a:ext cx="1464476" cy="1377667"/>
              </a:xfrm>
              <a:custGeom>
                <a:avLst/>
                <a:gdLst/>
                <a:ahLst/>
                <a:cxnLst/>
                <a:rect l="l" t="t" r="r" b="b"/>
                <a:pathLst>
                  <a:path w="49727" h="46783" extrusionOk="0">
                    <a:moveTo>
                      <a:pt x="49209" y="0"/>
                    </a:moveTo>
                    <a:cubicBezTo>
                      <a:pt x="49160" y="0"/>
                      <a:pt x="49108" y="11"/>
                      <a:pt x="49055" y="36"/>
                    </a:cubicBezTo>
                    <a:cubicBezTo>
                      <a:pt x="34592" y="8729"/>
                      <a:pt x="14361" y="23807"/>
                      <a:pt x="180" y="46218"/>
                    </a:cubicBezTo>
                    <a:cubicBezTo>
                      <a:pt x="1" y="46449"/>
                      <a:pt x="206" y="46782"/>
                      <a:pt x="488" y="46782"/>
                    </a:cubicBezTo>
                    <a:cubicBezTo>
                      <a:pt x="616" y="46782"/>
                      <a:pt x="744" y="46705"/>
                      <a:pt x="796" y="46603"/>
                    </a:cubicBezTo>
                    <a:cubicBezTo>
                      <a:pt x="14899" y="24320"/>
                      <a:pt x="35028" y="9319"/>
                      <a:pt x="49439" y="677"/>
                    </a:cubicBezTo>
                    <a:cubicBezTo>
                      <a:pt x="49727" y="434"/>
                      <a:pt x="49519" y="0"/>
                      <a:pt x="4920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1830" name="Google Shape;1830;p36"/>
          <p:cNvGrpSpPr/>
          <p:nvPr/>
        </p:nvGrpSpPr>
        <p:grpSpPr>
          <a:xfrm rot="6549583">
            <a:off x="10758871" y="-257570"/>
            <a:ext cx="2474387" cy="2426515"/>
            <a:chOff x="7928300" y="-514224"/>
            <a:chExt cx="1855805" cy="1819900"/>
          </a:xfrm>
        </p:grpSpPr>
        <p:sp>
          <p:nvSpPr>
            <p:cNvPr id="1831" name="Google Shape;1831;p36"/>
            <p:cNvSpPr/>
            <p:nvPr/>
          </p:nvSpPr>
          <p:spPr>
            <a:xfrm>
              <a:off x="7928300" y="-454883"/>
              <a:ext cx="1760560" cy="1748943"/>
            </a:xfrm>
            <a:custGeom>
              <a:avLst/>
              <a:gdLst/>
              <a:ahLst/>
              <a:cxnLst/>
              <a:rect l="l" t="t" r="r" b="b"/>
              <a:pathLst>
                <a:path w="63046" h="62630" extrusionOk="0">
                  <a:moveTo>
                    <a:pt x="36994" y="0"/>
                  </a:moveTo>
                  <a:lnTo>
                    <a:pt x="1035" y="26386"/>
                  </a:lnTo>
                  <a:cubicBezTo>
                    <a:pt x="168" y="27019"/>
                    <a:pt x="1" y="28220"/>
                    <a:pt x="635" y="29088"/>
                  </a:cubicBezTo>
                  <a:lnTo>
                    <a:pt x="24952" y="62245"/>
                  </a:lnTo>
                  <a:cubicBezTo>
                    <a:pt x="25130" y="62501"/>
                    <a:pt x="25412" y="62629"/>
                    <a:pt x="25702" y="62629"/>
                  </a:cubicBezTo>
                  <a:cubicBezTo>
                    <a:pt x="25904" y="62629"/>
                    <a:pt x="26109" y="62568"/>
                    <a:pt x="26286" y="62445"/>
                  </a:cubicBezTo>
                  <a:lnTo>
                    <a:pt x="63046" y="35492"/>
                  </a:lnTo>
                  <a:lnTo>
                    <a:pt x="36994" y="0"/>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32" name="Google Shape;1832;p36"/>
            <p:cNvSpPr/>
            <p:nvPr/>
          </p:nvSpPr>
          <p:spPr>
            <a:xfrm>
              <a:off x="7969294" y="272619"/>
              <a:ext cx="748027" cy="970813"/>
            </a:xfrm>
            <a:custGeom>
              <a:avLst/>
              <a:gdLst/>
              <a:ahLst/>
              <a:cxnLst/>
              <a:rect l="l" t="t" r="r" b="b"/>
              <a:pathLst>
                <a:path w="26787" h="34765" extrusionOk="0">
                  <a:moveTo>
                    <a:pt x="2469" y="0"/>
                  </a:moveTo>
                  <a:lnTo>
                    <a:pt x="568" y="1401"/>
                  </a:lnTo>
                  <a:cubicBezTo>
                    <a:pt x="101" y="1768"/>
                    <a:pt x="1" y="2435"/>
                    <a:pt x="368" y="2902"/>
                  </a:cubicBezTo>
                  <a:lnTo>
                    <a:pt x="23417" y="34358"/>
                  </a:lnTo>
                  <a:cubicBezTo>
                    <a:pt x="23622" y="34624"/>
                    <a:pt x="23939" y="34764"/>
                    <a:pt x="24253" y="34764"/>
                  </a:cubicBezTo>
                  <a:cubicBezTo>
                    <a:pt x="24452" y="34764"/>
                    <a:pt x="24650" y="34708"/>
                    <a:pt x="24818" y="34592"/>
                  </a:cubicBezTo>
                  <a:lnTo>
                    <a:pt x="26786" y="33124"/>
                  </a:lnTo>
                  <a:lnTo>
                    <a:pt x="2469" y="0"/>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33" name="Google Shape;1833;p36"/>
            <p:cNvSpPr/>
            <p:nvPr/>
          </p:nvSpPr>
          <p:spPr>
            <a:xfrm>
              <a:off x="7974879" y="316378"/>
              <a:ext cx="683744" cy="926887"/>
            </a:xfrm>
            <a:custGeom>
              <a:avLst/>
              <a:gdLst/>
              <a:ahLst/>
              <a:cxnLst/>
              <a:rect l="l" t="t" r="r" b="b"/>
              <a:pathLst>
                <a:path w="24485" h="33192" extrusionOk="0">
                  <a:moveTo>
                    <a:pt x="201" y="1"/>
                  </a:moveTo>
                  <a:cubicBezTo>
                    <a:pt x="134" y="101"/>
                    <a:pt x="68" y="201"/>
                    <a:pt x="1" y="334"/>
                  </a:cubicBezTo>
                  <a:lnTo>
                    <a:pt x="24118" y="33191"/>
                  </a:lnTo>
                  <a:cubicBezTo>
                    <a:pt x="24251" y="33191"/>
                    <a:pt x="24385" y="33158"/>
                    <a:pt x="24485" y="33091"/>
                  </a:cubicBezTo>
                  <a:lnTo>
                    <a:pt x="201"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34" name="Google Shape;1834;p36"/>
            <p:cNvSpPr/>
            <p:nvPr/>
          </p:nvSpPr>
          <p:spPr>
            <a:xfrm>
              <a:off x="8024251" y="-514224"/>
              <a:ext cx="1757767" cy="1745368"/>
            </a:xfrm>
            <a:custGeom>
              <a:avLst/>
              <a:gdLst/>
              <a:ahLst/>
              <a:cxnLst/>
              <a:rect l="l" t="t" r="r" b="b"/>
              <a:pathLst>
                <a:path w="62946" h="62502" extrusionOk="0">
                  <a:moveTo>
                    <a:pt x="36883" y="0"/>
                  </a:moveTo>
                  <a:cubicBezTo>
                    <a:pt x="36619" y="0"/>
                    <a:pt x="36354" y="83"/>
                    <a:pt x="36127" y="257"/>
                  </a:cubicBezTo>
                  <a:lnTo>
                    <a:pt x="735" y="26209"/>
                  </a:lnTo>
                  <a:cubicBezTo>
                    <a:pt x="134" y="26643"/>
                    <a:pt x="1" y="27477"/>
                    <a:pt x="434" y="28077"/>
                  </a:cubicBezTo>
                  <a:lnTo>
                    <a:pt x="25686" y="62502"/>
                  </a:lnTo>
                  <a:lnTo>
                    <a:pt x="62412" y="35549"/>
                  </a:lnTo>
                  <a:cubicBezTo>
                    <a:pt x="62846" y="35215"/>
                    <a:pt x="62946" y="34615"/>
                    <a:pt x="62612" y="34215"/>
                  </a:cubicBezTo>
                  <a:lnTo>
                    <a:pt x="37928" y="524"/>
                  </a:lnTo>
                  <a:cubicBezTo>
                    <a:pt x="37668" y="184"/>
                    <a:pt x="37277" y="0"/>
                    <a:pt x="3688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35" name="Google Shape;1835;p36"/>
            <p:cNvSpPr/>
            <p:nvPr/>
          </p:nvSpPr>
          <p:spPr>
            <a:xfrm>
              <a:off x="8538436" y="77926"/>
              <a:ext cx="581287" cy="715411"/>
            </a:xfrm>
            <a:custGeom>
              <a:avLst/>
              <a:gdLst/>
              <a:ahLst/>
              <a:cxnLst/>
              <a:rect l="l" t="t" r="r" b="b"/>
              <a:pathLst>
                <a:path w="20816" h="25619" fill="none" extrusionOk="0">
                  <a:moveTo>
                    <a:pt x="18047" y="25619"/>
                  </a:moveTo>
                  <a:lnTo>
                    <a:pt x="1" y="1034"/>
                  </a:lnTo>
                  <a:moveTo>
                    <a:pt x="19448" y="24618"/>
                  </a:moveTo>
                  <a:lnTo>
                    <a:pt x="1369" y="0"/>
                  </a:lnTo>
                  <a:moveTo>
                    <a:pt x="20816" y="23584"/>
                  </a:moveTo>
                  <a:lnTo>
                    <a:pt x="4471" y="1301"/>
                  </a:lnTo>
                </a:path>
              </a:pathLst>
            </a:custGeom>
            <a:solidFill>
              <a:schemeClr val="accent4"/>
            </a:solidFill>
            <a:ln w="19050" cap="flat" cmpd="sng">
              <a:solidFill>
                <a:srgbClr val="FFFFFF"/>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36" name="Google Shape;1836;p36"/>
            <p:cNvSpPr/>
            <p:nvPr/>
          </p:nvSpPr>
          <p:spPr>
            <a:xfrm>
              <a:off x="8014952" y="272619"/>
              <a:ext cx="702370" cy="942692"/>
            </a:xfrm>
            <a:custGeom>
              <a:avLst/>
              <a:gdLst/>
              <a:ahLst/>
              <a:cxnLst/>
              <a:rect l="l" t="t" r="r" b="b"/>
              <a:pathLst>
                <a:path w="25152" h="33758" extrusionOk="0">
                  <a:moveTo>
                    <a:pt x="834" y="0"/>
                  </a:moveTo>
                  <a:lnTo>
                    <a:pt x="0" y="634"/>
                  </a:lnTo>
                  <a:lnTo>
                    <a:pt x="24318" y="33758"/>
                  </a:lnTo>
                  <a:lnTo>
                    <a:pt x="25151" y="33124"/>
                  </a:lnTo>
                  <a:lnTo>
                    <a:pt x="834" y="0"/>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37" name="Google Shape;1837;p36"/>
            <p:cNvSpPr/>
            <p:nvPr/>
          </p:nvSpPr>
          <p:spPr>
            <a:xfrm>
              <a:off x="8435979" y="1124918"/>
              <a:ext cx="204020" cy="180759"/>
            </a:xfrm>
            <a:custGeom>
              <a:avLst/>
              <a:gdLst/>
              <a:ahLst/>
              <a:cxnLst/>
              <a:rect l="l" t="t" r="r" b="b"/>
              <a:pathLst>
                <a:path w="7306" h="6473" extrusionOk="0">
                  <a:moveTo>
                    <a:pt x="5571" y="1"/>
                  </a:moveTo>
                  <a:lnTo>
                    <a:pt x="1" y="4104"/>
                  </a:lnTo>
                  <a:lnTo>
                    <a:pt x="1535" y="4804"/>
                  </a:lnTo>
                  <a:lnTo>
                    <a:pt x="1769" y="6472"/>
                  </a:lnTo>
                  <a:lnTo>
                    <a:pt x="7306" y="2403"/>
                  </a:lnTo>
                  <a:lnTo>
                    <a:pt x="5571"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38" name="Google Shape;1838;p36"/>
            <p:cNvSpPr/>
            <p:nvPr/>
          </p:nvSpPr>
          <p:spPr>
            <a:xfrm>
              <a:off x="7991662" y="298701"/>
              <a:ext cx="691200" cy="933393"/>
            </a:xfrm>
            <a:custGeom>
              <a:avLst/>
              <a:gdLst/>
              <a:ahLst/>
              <a:cxnLst/>
              <a:rect l="l" t="t" r="r" b="b"/>
              <a:pathLst>
                <a:path w="24752" h="33425" extrusionOk="0">
                  <a:moveTo>
                    <a:pt x="434" y="0"/>
                  </a:moveTo>
                  <a:lnTo>
                    <a:pt x="0" y="300"/>
                  </a:lnTo>
                  <a:lnTo>
                    <a:pt x="24318" y="33424"/>
                  </a:lnTo>
                  <a:lnTo>
                    <a:pt x="24751" y="33090"/>
                  </a:lnTo>
                  <a:lnTo>
                    <a:pt x="434"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39" name="Google Shape;1839;p36"/>
            <p:cNvSpPr/>
            <p:nvPr/>
          </p:nvSpPr>
          <p:spPr>
            <a:xfrm>
              <a:off x="8681179" y="383867"/>
              <a:ext cx="1102926" cy="853276"/>
            </a:xfrm>
            <a:custGeom>
              <a:avLst/>
              <a:gdLst/>
              <a:ahLst/>
              <a:cxnLst/>
              <a:rect l="l" t="t" r="r" b="b"/>
              <a:pathLst>
                <a:path w="39496" h="30556" extrusionOk="0">
                  <a:moveTo>
                    <a:pt x="37528" y="0"/>
                  </a:moveTo>
                  <a:lnTo>
                    <a:pt x="1" y="27520"/>
                  </a:lnTo>
                  <a:lnTo>
                    <a:pt x="2236" y="30556"/>
                  </a:lnTo>
                  <a:lnTo>
                    <a:pt x="38962" y="3603"/>
                  </a:lnTo>
                  <a:cubicBezTo>
                    <a:pt x="39396" y="3269"/>
                    <a:pt x="39496" y="2669"/>
                    <a:pt x="39162" y="2235"/>
                  </a:cubicBezTo>
                  <a:lnTo>
                    <a:pt x="37528"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840" name="Google Shape;1840;p36"/>
          <p:cNvGrpSpPr/>
          <p:nvPr/>
        </p:nvGrpSpPr>
        <p:grpSpPr>
          <a:xfrm rot="495391">
            <a:off x="10718793" y="1295612"/>
            <a:ext cx="2555449" cy="2750133"/>
            <a:chOff x="-700138" y="3808702"/>
            <a:chExt cx="1916655" cy="2062674"/>
          </a:xfrm>
        </p:grpSpPr>
        <p:sp>
          <p:nvSpPr>
            <p:cNvPr id="1841" name="Google Shape;1841;p36"/>
            <p:cNvSpPr/>
            <p:nvPr/>
          </p:nvSpPr>
          <p:spPr>
            <a:xfrm rot="-1128775">
              <a:off x="-425908" y="4068745"/>
              <a:ext cx="1419635" cy="1616920"/>
            </a:xfrm>
            <a:custGeom>
              <a:avLst/>
              <a:gdLst/>
              <a:ahLst/>
              <a:cxnLst/>
              <a:rect l="l" t="t" r="r" b="b"/>
              <a:pathLst>
                <a:path w="39095" h="44528" extrusionOk="0">
                  <a:moveTo>
                    <a:pt x="26633" y="0"/>
                  </a:moveTo>
                  <a:cubicBezTo>
                    <a:pt x="26552" y="0"/>
                    <a:pt x="26469" y="13"/>
                    <a:pt x="26386" y="38"/>
                  </a:cubicBezTo>
                  <a:lnTo>
                    <a:pt x="0" y="8878"/>
                  </a:lnTo>
                  <a:lnTo>
                    <a:pt x="11575" y="43436"/>
                  </a:lnTo>
                  <a:cubicBezTo>
                    <a:pt x="11787" y="44097"/>
                    <a:pt x="12397" y="44528"/>
                    <a:pt x="13057" y="44528"/>
                  </a:cubicBezTo>
                  <a:cubicBezTo>
                    <a:pt x="13229" y="44528"/>
                    <a:pt x="13404" y="44499"/>
                    <a:pt x="13577" y="44437"/>
                  </a:cubicBezTo>
                  <a:lnTo>
                    <a:pt x="38494" y="36097"/>
                  </a:lnTo>
                  <a:cubicBezTo>
                    <a:pt x="38861" y="35964"/>
                    <a:pt x="39095" y="35530"/>
                    <a:pt x="38961" y="35130"/>
                  </a:cubicBezTo>
                  <a:lnTo>
                    <a:pt x="27386" y="538"/>
                  </a:lnTo>
                  <a:cubicBezTo>
                    <a:pt x="27279" y="215"/>
                    <a:pt x="26975" y="0"/>
                    <a:pt x="26633"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42" name="Google Shape;1842;p36"/>
            <p:cNvSpPr/>
            <p:nvPr/>
          </p:nvSpPr>
          <p:spPr>
            <a:xfrm rot="-1128775">
              <a:off x="-474625" y="3993204"/>
              <a:ext cx="1414805" cy="1633006"/>
            </a:xfrm>
            <a:custGeom>
              <a:avLst/>
              <a:gdLst/>
              <a:ahLst/>
              <a:cxnLst/>
              <a:rect l="l" t="t" r="r" b="b"/>
              <a:pathLst>
                <a:path w="38962" h="44971" extrusionOk="0">
                  <a:moveTo>
                    <a:pt x="26500" y="0"/>
                  </a:moveTo>
                  <a:cubicBezTo>
                    <a:pt x="26418" y="0"/>
                    <a:pt x="26335" y="12"/>
                    <a:pt x="26252" y="38"/>
                  </a:cubicBezTo>
                  <a:lnTo>
                    <a:pt x="867" y="8544"/>
                  </a:lnTo>
                  <a:cubicBezTo>
                    <a:pt x="300" y="8744"/>
                    <a:pt x="0" y="9345"/>
                    <a:pt x="200" y="9912"/>
                  </a:cubicBezTo>
                  <a:lnTo>
                    <a:pt x="11942" y="44970"/>
                  </a:lnTo>
                  <a:lnTo>
                    <a:pt x="38327" y="36131"/>
                  </a:lnTo>
                  <a:cubicBezTo>
                    <a:pt x="38761" y="35997"/>
                    <a:pt x="38961" y="35563"/>
                    <a:pt x="38828" y="35163"/>
                  </a:cubicBezTo>
                  <a:lnTo>
                    <a:pt x="27253" y="538"/>
                  </a:lnTo>
                  <a:cubicBezTo>
                    <a:pt x="27145" y="215"/>
                    <a:pt x="26841" y="0"/>
                    <a:pt x="26500"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43" name="Google Shape;1843;p36"/>
            <p:cNvSpPr/>
            <p:nvPr/>
          </p:nvSpPr>
          <p:spPr>
            <a:xfrm rot="-1128775">
              <a:off x="411142" y="5063464"/>
              <a:ext cx="300449" cy="167182"/>
            </a:xfrm>
            <a:custGeom>
              <a:avLst/>
              <a:gdLst/>
              <a:ahLst/>
              <a:cxnLst/>
              <a:rect l="l" t="t" r="r" b="b"/>
              <a:pathLst>
                <a:path w="8274" h="4604" fill="none" extrusionOk="0">
                  <a:moveTo>
                    <a:pt x="835" y="1935"/>
                  </a:moveTo>
                  <a:lnTo>
                    <a:pt x="6539" y="0"/>
                  </a:lnTo>
                  <a:moveTo>
                    <a:pt x="1" y="3202"/>
                  </a:moveTo>
                  <a:lnTo>
                    <a:pt x="7973" y="534"/>
                  </a:lnTo>
                  <a:moveTo>
                    <a:pt x="335" y="4103"/>
                  </a:moveTo>
                  <a:lnTo>
                    <a:pt x="8274" y="1435"/>
                  </a:lnTo>
                  <a:moveTo>
                    <a:pt x="1736" y="4603"/>
                  </a:moveTo>
                  <a:lnTo>
                    <a:pt x="7440" y="2702"/>
                  </a:lnTo>
                </a:path>
              </a:pathLst>
            </a:custGeom>
            <a:noFill/>
            <a:ln w="9525"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44" name="Google Shape;1844;p36"/>
            <p:cNvSpPr/>
            <p:nvPr/>
          </p:nvSpPr>
          <p:spPr>
            <a:xfrm rot="-1128775">
              <a:off x="206184" y="5200882"/>
              <a:ext cx="918160" cy="352049"/>
            </a:xfrm>
            <a:custGeom>
              <a:avLst/>
              <a:gdLst/>
              <a:ahLst/>
              <a:cxnLst/>
              <a:rect l="l" t="t" r="r" b="b"/>
              <a:pathLst>
                <a:path w="25285" h="9695" extrusionOk="0">
                  <a:moveTo>
                    <a:pt x="24884" y="1"/>
                  </a:moveTo>
                  <a:lnTo>
                    <a:pt x="0" y="8340"/>
                  </a:lnTo>
                  <a:lnTo>
                    <a:pt x="267" y="9107"/>
                  </a:lnTo>
                  <a:cubicBezTo>
                    <a:pt x="371" y="9473"/>
                    <a:pt x="700" y="9695"/>
                    <a:pt x="1061" y="9695"/>
                  </a:cubicBezTo>
                  <a:cubicBezTo>
                    <a:pt x="1162" y="9695"/>
                    <a:pt x="1266" y="9678"/>
                    <a:pt x="1368" y="9641"/>
                  </a:cubicBezTo>
                  <a:lnTo>
                    <a:pt x="24618" y="1869"/>
                  </a:lnTo>
                  <a:cubicBezTo>
                    <a:pt x="25051" y="1736"/>
                    <a:pt x="25285" y="1235"/>
                    <a:pt x="25151" y="835"/>
                  </a:cubicBezTo>
                  <a:lnTo>
                    <a:pt x="24884"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45" name="Google Shape;1845;p36"/>
            <p:cNvSpPr/>
            <p:nvPr/>
          </p:nvSpPr>
          <p:spPr>
            <a:xfrm rot="-1128775">
              <a:off x="-404925" y="4413984"/>
              <a:ext cx="539022" cy="1345775"/>
            </a:xfrm>
            <a:custGeom>
              <a:avLst/>
              <a:gdLst/>
              <a:ahLst/>
              <a:cxnLst/>
              <a:rect l="l" t="t" r="r" b="b"/>
              <a:pathLst>
                <a:path w="14844" h="37061" extrusionOk="0">
                  <a:moveTo>
                    <a:pt x="2769" y="0"/>
                  </a:moveTo>
                  <a:lnTo>
                    <a:pt x="867" y="634"/>
                  </a:lnTo>
                  <a:cubicBezTo>
                    <a:pt x="300" y="834"/>
                    <a:pt x="0" y="1435"/>
                    <a:pt x="200" y="2002"/>
                  </a:cubicBezTo>
                  <a:lnTo>
                    <a:pt x="11942" y="37060"/>
                  </a:lnTo>
                  <a:lnTo>
                    <a:pt x="14844" y="36093"/>
                  </a:lnTo>
                  <a:lnTo>
                    <a:pt x="2769" y="0"/>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46" name="Google Shape;1846;p36"/>
            <p:cNvSpPr/>
            <p:nvPr/>
          </p:nvSpPr>
          <p:spPr>
            <a:xfrm rot="-1128775">
              <a:off x="-276077" y="4234377"/>
              <a:ext cx="661395" cy="495483"/>
            </a:xfrm>
            <a:custGeom>
              <a:avLst/>
              <a:gdLst/>
              <a:ahLst/>
              <a:cxnLst/>
              <a:rect l="l" t="t" r="r" b="b"/>
              <a:pathLst>
                <a:path w="18214" h="13645" fill="none" extrusionOk="0">
                  <a:moveTo>
                    <a:pt x="18214" y="7373"/>
                  </a:moveTo>
                  <a:lnTo>
                    <a:pt x="16045" y="935"/>
                  </a:lnTo>
                  <a:cubicBezTo>
                    <a:pt x="15278" y="1202"/>
                    <a:pt x="14444" y="802"/>
                    <a:pt x="14177" y="1"/>
                  </a:cubicBezTo>
                  <a:lnTo>
                    <a:pt x="935" y="4437"/>
                  </a:lnTo>
                  <a:cubicBezTo>
                    <a:pt x="1201" y="5205"/>
                    <a:pt x="801" y="6039"/>
                    <a:pt x="1" y="6305"/>
                  </a:cubicBezTo>
                  <a:lnTo>
                    <a:pt x="2169" y="12743"/>
                  </a:lnTo>
                  <a:cubicBezTo>
                    <a:pt x="2936" y="12477"/>
                    <a:pt x="3770" y="12877"/>
                    <a:pt x="4037" y="13644"/>
                  </a:cubicBezTo>
                  <a:lnTo>
                    <a:pt x="17280" y="9241"/>
                  </a:lnTo>
                  <a:cubicBezTo>
                    <a:pt x="17013" y="8440"/>
                    <a:pt x="17413" y="7606"/>
                    <a:pt x="18214" y="7373"/>
                  </a:cubicBezTo>
                  <a:close/>
                </a:path>
              </a:pathLst>
            </a:custGeom>
            <a:noFill/>
            <a:ln w="19050"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47" name="Google Shape;1847;p36"/>
            <p:cNvSpPr/>
            <p:nvPr/>
          </p:nvSpPr>
          <p:spPr>
            <a:xfrm rot="-1128775">
              <a:off x="201603" y="5203043"/>
              <a:ext cx="909699" cy="322237"/>
            </a:xfrm>
            <a:custGeom>
              <a:avLst/>
              <a:gdLst/>
              <a:ahLst/>
              <a:cxnLst/>
              <a:rect l="l" t="t" r="r" b="b"/>
              <a:pathLst>
                <a:path w="25052" h="8874" extrusionOk="0">
                  <a:moveTo>
                    <a:pt x="24884" y="1"/>
                  </a:moveTo>
                  <a:lnTo>
                    <a:pt x="0" y="8340"/>
                  </a:lnTo>
                  <a:lnTo>
                    <a:pt x="200" y="8874"/>
                  </a:lnTo>
                  <a:lnTo>
                    <a:pt x="25051" y="568"/>
                  </a:lnTo>
                  <a:lnTo>
                    <a:pt x="24884"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48" name="Google Shape;1848;p36"/>
            <p:cNvSpPr/>
            <p:nvPr/>
          </p:nvSpPr>
          <p:spPr>
            <a:xfrm rot="-1128775">
              <a:off x="222822" y="5233880"/>
              <a:ext cx="902437" cy="311343"/>
            </a:xfrm>
            <a:custGeom>
              <a:avLst/>
              <a:gdLst/>
              <a:ahLst/>
              <a:cxnLst/>
              <a:rect l="l" t="t" r="r" b="b"/>
              <a:pathLst>
                <a:path w="24852" h="8574" extrusionOk="0">
                  <a:moveTo>
                    <a:pt x="24852" y="0"/>
                  </a:moveTo>
                  <a:lnTo>
                    <a:pt x="1" y="8340"/>
                  </a:lnTo>
                  <a:cubicBezTo>
                    <a:pt x="34" y="8406"/>
                    <a:pt x="134" y="8506"/>
                    <a:pt x="201" y="8573"/>
                  </a:cubicBezTo>
                  <a:lnTo>
                    <a:pt x="24818" y="334"/>
                  </a:lnTo>
                  <a:cubicBezTo>
                    <a:pt x="24852" y="200"/>
                    <a:pt x="24852" y="100"/>
                    <a:pt x="2485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49" name="Google Shape;1849;p36"/>
            <p:cNvSpPr/>
            <p:nvPr/>
          </p:nvSpPr>
          <p:spPr>
            <a:xfrm rot="-1128775">
              <a:off x="421575" y="5546080"/>
              <a:ext cx="96954" cy="205964"/>
            </a:xfrm>
            <a:custGeom>
              <a:avLst/>
              <a:gdLst/>
              <a:ahLst/>
              <a:cxnLst/>
              <a:rect l="l" t="t" r="r" b="b"/>
              <a:pathLst>
                <a:path w="2670" h="5672" extrusionOk="0">
                  <a:moveTo>
                    <a:pt x="901" y="1"/>
                  </a:moveTo>
                  <a:lnTo>
                    <a:pt x="1" y="301"/>
                  </a:lnTo>
                  <a:lnTo>
                    <a:pt x="1769" y="5672"/>
                  </a:lnTo>
                  <a:lnTo>
                    <a:pt x="2002" y="4871"/>
                  </a:lnTo>
                  <a:lnTo>
                    <a:pt x="2669" y="5371"/>
                  </a:lnTo>
                  <a:lnTo>
                    <a:pt x="901" y="1"/>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850" name="Google Shape;1850;p36"/>
          <p:cNvGrpSpPr/>
          <p:nvPr/>
        </p:nvGrpSpPr>
        <p:grpSpPr>
          <a:xfrm rot="1625577">
            <a:off x="-979486" y="4642620"/>
            <a:ext cx="2414459" cy="2495501"/>
            <a:chOff x="334100" y="971800"/>
            <a:chExt cx="1810984" cy="1871771"/>
          </a:xfrm>
        </p:grpSpPr>
        <p:sp>
          <p:nvSpPr>
            <p:cNvPr id="1851" name="Google Shape;1851;p36"/>
            <p:cNvSpPr/>
            <p:nvPr/>
          </p:nvSpPr>
          <p:spPr>
            <a:xfrm>
              <a:off x="341909" y="971800"/>
              <a:ext cx="1803175" cy="1871771"/>
            </a:xfrm>
            <a:custGeom>
              <a:avLst/>
              <a:gdLst/>
              <a:ahLst/>
              <a:cxnLst/>
              <a:rect l="l" t="t" r="r" b="b"/>
              <a:pathLst>
                <a:path w="88903" h="92285" extrusionOk="0">
                  <a:moveTo>
                    <a:pt x="44583" y="1"/>
                  </a:moveTo>
                  <a:cubicBezTo>
                    <a:pt x="44328" y="1"/>
                    <a:pt x="44071" y="83"/>
                    <a:pt x="43849" y="252"/>
                  </a:cubicBezTo>
                  <a:lnTo>
                    <a:pt x="0" y="33408"/>
                  </a:lnTo>
                  <a:lnTo>
                    <a:pt x="43131" y="91437"/>
                  </a:lnTo>
                  <a:cubicBezTo>
                    <a:pt x="43514" y="91989"/>
                    <a:pt x="44136" y="92284"/>
                    <a:pt x="44766" y="92284"/>
                  </a:cubicBezTo>
                  <a:cubicBezTo>
                    <a:pt x="45190" y="92284"/>
                    <a:pt x="45617" y="92151"/>
                    <a:pt x="45977" y="91873"/>
                  </a:cubicBezTo>
                  <a:lnTo>
                    <a:pt x="88261" y="59204"/>
                  </a:lnTo>
                  <a:cubicBezTo>
                    <a:pt x="88800" y="58794"/>
                    <a:pt x="88903" y="58050"/>
                    <a:pt x="88492" y="57512"/>
                  </a:cubicBezTo>
                  <a:lnTo>
                    <a:pt x="45541" y="483"/>
                  </a:lnTo>
                  <a:cubicBezTo>
                    <a:pt x="45300" y="167"/>
                    <a:pt x="44944" y="1"/>
                    <a:pt x="4458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52" name="Google Shape;1852;p36"/>
            <p:cNvSpPr/>
            <p:nvPr/>
          </p:nvSpPr>
          <p:spPr>
            <a:xfrm>
              <a:off x="336189" y="976911"/>
              <a:ext cx="1795894" cy="1820273"/>
            </a:xfrm>
            <a:custGeom>
              <a:avLst/>
              <a:gdLst/>
              <a:ahLst/>
              <a:cxnLst/>
              <a:rect l="l" t="t" r="r" b="b"/>
              <a:pathLst>
                <a:path w="88544" h="89746" extrusionOk="0">
                  <a:moveTo>
                    <a:pt x="44131" y="0"/>
                  </a:moveTo>
                  <a:lnTo>
                    <a:pt x="0" y="33258"/>
                  </a:lnTo>
                  <a:lnTo>
                    <a:pt x="46208" y="89415"/>
                  </a:lnTo>
                  <a:cubicBezTo>
                    <a:pt x="46378" y="89632"/>
                    <a:pt x="46632" y="89746"/>
                    <a:pt x="46886" y="89746"/>
                  </a:cubicBezTo>
                  <a:cubicBezTo>
                    <a:pt x="47053" y="89746"/>
                    <a:pt x="47219" y="89697"/>
                    <a:pt x="47362" y="89595"/>
                  </a:cubicBezTo>
                  <a:lnTo>
                    <a:pt x="88543" y="58952"/>
                  </a:lnTo>
                  <a:lnTo>
                    <a:pt x="44131"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1853" name="Google Shape;1853;p36"/>
            <p:cNvGrpSpPr/>
            <p:nvPr/>
          </p:nvGrpSpPr>
          <p:grpSpPr>
            <a:xfrm>
              <a:off x="1214129" y="978980"/>
              <a:ext cx="913828" cy="1211839"/>
              <a:chOff x="1214129" y="978980"/>
              <a:chExt cx="913828" cy="1211839"/>
            </a:xfrm>
          </p:grpSpPr>
          <p:sp>
            <p:nvSpPr>
              <p:cNvPr id="1854" name="Google Shape;1854;p36"/>
              <p:cNvSpPr/>
              <p:nvPr/>
            </p:nvSpPr>
            <p:spPr>
              <a:xfrm>
                <a:off x="1222973" y="978980"/>
                <a:ext cx="904985" cy="1199365"/>
              </a:xfrm>
              <a:custGeom>
                <a:avLst/>
                <a:gdLst/>
                <a:ahLst/>
                <a:cxnLst/>
                <a:rect l="l" t="t" r="r" b="b"/>
                <a:pathLst>
                  <a:path w="44619" h="59133" extrusionOk="0">
                    <a:moveTo>
                      <a:pt x="206" y="1"/>
                    </a:moveTo>
                    <a:lnTo>
                      <a:pt x="1" y="129"/>
                    </a:lnTo>
                    <a:lnTo>
                      <a:pt x="44439" y="59132"/>
                    </a:lnTo>
                    <a:lnTo>
                      <a:pt x="44618" y="58978"/>
                    </a:lnTo>
                    <a:lnTo>
                      <a:pt x="206"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55" name="Google Shape;1855;p36"/>
              <p:cNvSpPr/>
              <p:nvPr/>
            </p:nvSpPr>
            <p:spPr>
              <a:xfrm>
                <a:off x="1214129" y="991475"/>
                <a:ext cx="904985" cy="1199345"/>
              </a:xfrm>
              <a:custGeom>
                <a:avLst/>
                <a:gdLst/>
                <a:ahLst/>
                <a:cxnLst/>
                <a:rect l="l" t="t" r="r" b="b"/>
                <a:pathLst>
                  <a:path w="44619" h="59132" extrusionOk="0">
                    <a:moveTo>
                      <a:pt x="206" y="0"/>
                    </a:moveTo>
                    <a:lnTo>
                      <a:pt x="1" y="154"/>
                    </a:lnTo>
                    <a:lnTo>
                      <a:pt x="44439" y="59132"/>
                    </a:lnTo>
                    <a:lnTo>
                      <a:pt x="44618" y="59003"/>
                    </a:lnTo>
                    <a:lnTo>
                      <a:pt x="206"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1856" name="Google Shape;1856;p36"/>
            <p:cNvSpPr/>
            <p:nvPr/>
          </p:nvSpPr>
          <p:spPr>
            <a:xfrm>
              <a:off x="334100" y="1004578"/>
              <a:ext cx="1741293" cy="1810882"/>
            </a:xfrm>
            <a:custGeom>
              <a:avLst/>
              <a:gdLst/>
              <a:ahLst/>
              <a:cxnLst/>
              <a:rect l="l" t="t" r="r" b="b"/>
              <a:pathLst>
                <a:path w="85852" h="89283" extrusionOk="0">
                  <a:moveTo>
                    <a:pt x="42828" y="0"/>
                  </a:moveTo>
                  <a:cubicBezTo>
                    <a:pt x="42573" y="0"/>
                    <a:pt x="42317" y="82"/>
                    <a:pt x="42106" y="252"/>
                  </a:cubicBezTo>
                  <a:lnTo>
                    <a:pt x="1" y="31946"/>
                  </a:lnTo>
                  <a:lnTo>
                    <a:pt x="43131" y="89282"/>
                  </a:lnTo>
                  <a:lnTo>
                    <a:pt x="85210" y="57588"/>
                  </a:lnTo>
                  <a:cubicBezTo>
                    <a:pt x="85749" y="57178"/>
                    <a:pt x="85851" y="56409"/>
                    <a:pt x="85441" y="55870"/>
                  </a:cubicBezTo>
                  <a:lnTo>
                    <a:pt x="43798" y="482"/>
                  </a:lnTo>
                  <a:cubicBezTo>
                    <a:pt x="43557" y="166"/>
                    <a:pt x="43192" y="0"/>
                    <a:pt x="42828"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57" name="Google Shape;1857;p36"/>
            <p:cNvSpPr/>
            <p:nvPr/>
          </p:nvSpPr>
          <p:spPr>
            <a:xfrm>
              <a:off x="373105" y="1605205"/>
              <a:ext cx="899265" cy="1180097"/>
            </a:xfrm>
            <a:custGeom>
              <a:avLst/>
              <a:gdLst/>
              <a:ahLst/>
              <a:cxnLst/>
              <a:rect l="l" t="t" r="r" b="b"/>
              <a:pathLst>
                <a:path w="44337" h="58183" extrusionOk="0">
                  <a:moveTo>
                    <a:pt x="1155" y="0"/>
                  </a:moveTo>
                  <a:lnTo>
                    <a:pt x="1" y="872"/>
                  </a:lnTo>
                  <a:lnTo>
                    <a:pt x="43157" y="58183"/>
                  </a:lnTo>
                  <a:lnTo>
                    <a:pt x="44337" y="57311"/>
                  </a:lnTo>
                  <a:lnTo>
                    <a:pt x="1155"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58" name="Google Shape;1858;p36"/>
            <p:cNvSpPr/>
            <p:nvPr/>
          </p:nvSpPr>
          <p:spPr>
            <a:xfrm>
              <a:off x="762685" y="1424197"/>
              <a:ext cx="916931" cy="993396"/>
            </a:xfrm>
            <a:custGeom>
              <a:avLst/>
              <a:gdLst/>
              <a:ahLst/>
              <a:cxnLst/>
              <a:rect l="l" t="t" r="r" b="b"/>
              <a:pathLst>
                <a:path w="45208" h="48978" extrusionOk="0">
                  <a:moveTo>
                    <a:pt x="19206" y="1"/>
                  </a:moveTo>
                  <a:lnTo>
                    <a:pt x="0" y="14463"/>
                  </a:lnTo>
                  <a:lnTo>
                    <a:pt x="26001" y="48978"/>
                  </a:lnTo>
                  <a:lnTo>
                    <a:pt x="45208" y="34515"/>
                  </a:lnTo>
                  <a:lnTo>
                    <a:pt x="19206" y="1"/>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859" name="Google Shape;1859;p36"/>
          <p:cNvGrpSpPr/>
          <p:nvPr/>
        </p:nvGrpSpPr>
        <p:grpSpPr>
          <a:xfrm rot="-6973059">
            <a:off x="9888624" y="4955219"/>
            <a:ext cx="2156433" cy="3288100"/>
            <a:chOff x="7518282" y="2373612"/>
            <a:chExt cx="1544209" cy="2355088"/>
          </a:xfrm>
        </p:grpSpPr>
        <p:sp>
          <p:nvSpPr>
            <p:cNvPr id="1860" name="Google Shape;1860;p36"/>
            <p:cNvSpPr/>
            <p:nvPr/>
          </p:nvSpPr>
          <p:spPr>
            <a:xfrm rot="718822">
              <a:off x="7689615" y="3249120"/>
              <a:ext cx="1111866" cy="1379201"/>
            </a:xfrm>
            <a:custGeom>
              <a:avLst/>
              <a:gdLst/>
              <a:ahLst/>
              <a:cxnLst/>
              <a:rect l="l" t="t" r="r" b="b"/>
              <a:pathLst>
                <a:path w="48158" h="59737" extrusionOk="0">
                  <a:moveTo>
                    <a:pt x="39340" y="1"/>
                  </a:moveTo>
                  <a:cubicBezTo>
                    <a:pt x="38303" y="1"/>
                    <a:pt x="37263" y="153"/>
                    <a:pt x="36285" y="451"/>
                  </a:cubicBezTo>
                  <a:cubicBezTo>
                    <a:pt x="32695" y="1579"/>
                    <a:pt x="29823" y="4272"/>
                    <a:pt x="27259" y="7016"/>
                  </a:cubicBezTo>
                  <a:cubicBezTo>
                    <a:pt x="20361" y="14401"/>
                    <a:pt x="14874" y="22940"/>
                    <a:pt x="10489" y="32043"/>
                  </a:cubicBezTo>
                  <a:cubicBezTo>
                    <a:pt x="8976" y="35197"/>
                    <a:pt x="7591" y="37427"/>
                    <a:pt x="5873" y="40505"/>
                  </a:cubicBezTo>
                  <a:cubicBezTo>
                    <a:pt x="2185" y="47138"/>
                    <a:pt x="1874" y="57072"/>
                    <a:pt x="8" y="59727"/>
                  </a:cubicBezTo>
                  <a:lnTo>
                    <a:pt x="8" y="59727"/>
                  </a:lnTo>
                  <a:cubicBezTo>
                    <a:pt x="9880" y="45729"/>
                    <a:pt x="25415" y="30630"/>
                    <a:pt x="38721" y="19888"/>
                  </a:cubicBezTo>
                  <a:cubicBezTo>
                    <a:pt x="41311" y="17811"/>
                    <a:pt x="44029" y="15708"/>
                    <a:pt x="45773" y="12888"/>
                  </a:cubicBezTo>
                  <a:cubicBezTo>
                    <a:pt x="47542" y="10041"/>
                    <a:pt x="48157" y="6246"/>
                    <a:pt x="46388" y="3426"/>
                  </a:cubicBezTo>
                  <a:cubicBezTo>
                    <a:pt x="44910" y="1106"/>
                    <a:pt x="42136" y="1"/>
                    <a:pt x="39340" y="1"/>
                  </a:cubicBezTo>
                  <a:close/>
                  <a:moveTo>
                    <a:pt x="8" y="59727"/>
                  </a:moveTo>
                  <a:lnTo>
                    <a:pt x="8" y="59727"/>
                  </a:lnTo>
                  <a:cubicBezTo>
                    <a:pt x="5" y="59730"/>
                    <a:pt x="3" y="59733"/>
                    <a:pt x="1" y="59736"/>
                  </a:cubicBezTo>
                  <a:lnTo>
                    <a:pt x="1" y="59736"/>
                  </a:lnTo>
                  <a:cubicBezTo>
                    <a:pt x="3" y="59733"/>
                    <a:pt x="5" y="59730"/>
                    <a:pt x="8" y="59727"/>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61" name="Google Shape;1861;p36"/>
            <p:cNvSpPr/>
            <p:nvPr/>
          </p:nvSpPr>
          <p:spPr>
            <a:xfrm rot="718822">
              <a:off x="7649292" y="3211149"/>
              <a:ext cx="1111843" cy="1378947"/>
            </a:xfrm>
            <a:custGeom>
              <a:avLst/>
              <a:gdLst/>
              <a:ahLst/>
              <a:cxnLst/>
              <a:rect l="l" t="t" r="r" b="b"/>
              <a:pathLst>
                <a:path w="48157" h="59726" extrusionOk="0">
                  <a:moveTo>
                    <a:pt x="39365" y="0"/>
                  </a:moveTo>
                  <a:cubicBezTo>
                    <a:pt x="38317" y="0"/>
                    <a:pt x="37267" y="157"/>
                    <a:pt x="36285" y="466"/>
                  </a:cubicBezTo>
                  <a:cubicBezTo>
                    <a:pt x="32695" y="1569"/>
                    <a:pt x="29823" y="4261"/>
                    <a:pt x="27258" y="7005"/>
                  </a:cubicBezTo>
                  <a:cubicBezTo>
                    <a:pt x="20361" y="14390"/>
                    <a:pt x="14873" y="22929"/>
                    <a:pt x="10488" y="32032"/>
                  </a:cubicBezTo>
                  <a:cubicBezTo>
                    <a:pt x="8975" y="35186"/>
                    <a:pt x="7591" y="37417"/>
                    <a:pt x="5873" y="40494"/>
                  </a:cubicBezTo>
                  <a:cubicBezTo>
                    <a:pt x="2180" y="47161"/>
                    <a:pt x="1872" y="57085"/>
                    <a:pt x="1" y="59726"/>
                  </a:cubicBezTo>
                  <a:lnTo>
                    <a:pt x="1" y="59726"/>
                  </a:lnTo>
                  <a:cubicBezTo>
                    <a:pt x="9873" y="45751"/>
                    <a:pt x="25412" y="30622"/>
                    <a:pt x="38721" y="19878"/>
                  </a:cubicBezTo>
                  <a:cubicBezTo>
                    <a:pt x="41310" y="17801"/>
                    <a:pt x="44029" y="15698"/>
                    <a:pt x="45772" y="12877"/>
                  </a:cubicBezTo>
                  <a:cubicBezTo>
                    <a:pt x="47542" y="10031"/>
                    <a:pt x="48157" y="6236"/>
                    <a:pt x="46362" y="3415"/>
                  </a:cubicBezTo>
                  <a:cubicBezTo>
                    <a:pt x="44909" y="1106"/>
                    <a:pt x="42145" y="0"/>
                    <a:pt x="3936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62" name="Google Shape;1862;p36"/>
            <p:cNvSpPr/>
            <p:nvPr/>
          </p:nvSpPr>
          <p:spPr>
            <a:xfrm rot="718822">
              <a:off x="8428587" y="3328473"/>
              <a:ext cx="409048" cy="200495"/>
            </a:xfrm>
            <a:custGeom>
              <a:avLst/>
              <a:gdLst/>
              <a:ahLst/>
              <a:cxnLst/>
              <a:rect l="l" t="t" r="r" b="b"/>
              <a:pathLst>
                <a:path w="17717" h="8684" extrusionOk="0">
                  <a:moveTo>
                    <a:pt x="13244" y="85"/>
                  </a:moveTo>
                  <a:cubicBezTo>
                    <a:pt x="13109" y="85"/>
                    <a:pt x="12983" y="218"/>
                    <a:pt x="13050" y="351"/>
                  </a:cubicBezTo>
                  <a:cubicBezTo>
                    <a:pt x="13050" y="377"/>
                    <a:pt x="13075" y="403"/>
                    <a:pt x="13101" y="428"/>
                  </a:cubicBezTo>
                  <a:cubicBezTo>
                    <a:pt x="13139" y="454"/>
                    <a:pt x="13184" y="467"/>
                    <a:pt x="13229" y="467"/>
                  </a:cubicBezTo>
                  <a:cubicBezTo>
                    <a:pt x="13274" y="467"/>
                    <a:pt x="13319" y="454"/>
                    <a:pt x="13357" y="428"/>
                  </a:cubicBezTo>
                  <a:cubicBezTo>
                    <a:pt x="13511" y="351"/>
                    <a:pt x="13460" y="146"/>
                    <a:pt x="13306" y="95"/>
                  </a:cubicBezTo>
                  <a:cubicBezTo>
                    <a:pt x="13285" y="88"/>
                    <a:pt x="13264" y="85"/>
                    <a:pt x="13244" y="85"/>
                  </a:cubicBezTo>
                  <a:close/>
                  <a:moveTo>
                    <a:pt x="9983" y="0"/>
                  </a:moveTo>
                  <a:cubicBezTo>
                    <a:pt x="9903" y="0"/>
                    <a:pt x="9827" y="28"/>
                    <a:pt x="9767" y="95"/>
                  </a:cubicBezTo>
                  <a:cubicBezTo>
                    <a:pt x="9742" y="121"/>
                    <a:pt x="9716" y="172"/>
                    <a:pt x="9690" y="223"/>
                  </a:cubicBezTo>
                  <a:cubicBezTo>
                    <a:pt x="9639" y="403"/>
                    <a:pt x="9690" y="582"/>
                    <a:pt x="9844" y="685"/>
                  </a:cubicBezTo>
                  <a:cubicBezTo>
                    <a:pt x="9910" y="731"/>
                    <a:pt x="9982" y="752"/>
                    <a:pt x="10050" y="752"/>
                  </a:cubicBezTo>
                  <a:cubicBezTo>
                    <a:pt x="10249" y="752"/>
                    <a:pt x="10428" y="580"/>
                    <a:pt x="10408" y="351"/>
                  </a:cubicBezTo>
                  <a:cubicBezTo>
                    <a:pt x="10390" y="169"/>
                    <a:pt x="10178" y="0"/>
                    <a:pt x="9983" y="0"/>
                  </a:cubicBezTo>
                  <a:close/>
                  <a:moveTo>
                    <a:pt x="7556" y="654"/>
                  </a:moveTo>
                  <a:cubicBezTo>
                    <a:pt x="7486" y="654"/>
                    <a:pt x="7412" y="721"/>
                    <a:pt x="7434" y="787"/>
                  </a:cubicBezTo>
                  <a:lnTo>
                    <a:pt x="7434" y="813"/>
                  </a:lnTo>
                  <a:cubicBezTo>
                    <a:pt x="7460" y="839"/>
                    <a:pt x="7460" y="839"/>
                    <a:pt x="7460" y="839"/>
                  </a:cubicBezTo>
                  <a:cubicBezTo>
                    <a:pt x="7485" y="864"/>
                    <a:pt x="7517" y="877"/>
                    <a:pt x="7546" y="877"/>
                  </a:cubicBezTo>
                  <a:cubicBezTo>
                    <a:pt x="7575" y="877"/>
                    <a:pt x="7601" y="864"/>
                    <a:pt x="7613" y="839"/>
                  </a:cubicBezTo>
                  <a:cubicBezTo>
                    <a:pt x="7690" y="787"/>
                    <a:pt x="7690" y="685"/>
                    <a:pt x="7588" y="659"/>
                  </a:cubicBezTo>
                  <a:cubicBezTo>
                    <a:pt x="7578" y="656"/>
                    <a:pt x="7567" y="654"/>
                    <a:pt x="7556" y="654"/>
                  </a:cubicBezTo>
                  <a:close/>
                  <a:moveTo>
                    <a:pt x="12799" y="1638"/>
                  </a:moveTo>
                  <a:cubicBezTo>
                    <a:pt x="12396" y="1638"/>
                    <a:pt x="11973" y="2067"/>
                    <a:pt x="12178" y="2454"/>
                  </a:cubicBezTo>
                  <a:lnTo>
                    <a:pt x="12152" y="2454"/>
                  </a:lnTo>
                  <a:cubicBezTo>
                    <a:pt x="12203" y="2531"/>
                    <a:pt x="12255" y="2582"/>
                    <a:pt x="12306" y="2634"/>
                  </a:cubicBezTo>
                  <a:cubicBezTo>
                    <a:pt x="12435" y="2734"/>
                    <a:pt x="12595" y="2786"/>
                    <a:pt x="12756" y="2786"/>
                  </a:cubicBezTo>
                  <a:cubicBezTo>
                    <a:pt x="12885" y="2786"/>
                    <a:pt x="13013" y="2753"/>
                    <a:pt x="13127" y="2685"/>
                  </a:cubicBezTo>
                  <a:cubicBezTo>
                    <a:pt x="13511" y="2403"/>
                    <a:pt x="13409" y="1787"/>
                    <a:pt x="12947" y="1659"/>
                  </a:cubicBezTo>
                  <a:cubicBezTo>
                    <a:pt x="12899" y="1645"/>
                    <a:pt x="12849" y="1638"/>
                    <a:pt x="12799" y="1638"/>
                  </a:cubicBezTo>
                  <a:close/>
                  <a:moveTo>
                    <a:pt x="6278" y="2155"/>
                  </a:moveTo>
                  <a:cubicBezTo>
                    <a:pt x="6196" y="2155"/>
                    <a:pt x="6115" y="2183"/>
                    <a:pt x="6049" y="2249"/>
                  </a:cubicBezTo>
                  <a:lnTo>
                    <a:pt x="6075" y="2249"/>
                  </a:lnTo>
                  <a:cubicBezTo>
                    <a:pt x="6049" y="2275"/>
                    <a:pt x="6024" y="2326"/>
                    <a:pt x="5998" y="2377"/>
                  </a:cubicBezTo>
                  <a:cubicBezTo>
                    <a:pt x="5947" y="2557"/>
                    <a:pt x="5998" y="2736"/>
                    <a:pt x="6152" y="2839"/>
                  </a:cubicBezTo>
                  <a:cubicBezTo>
                    <a:pt x="6212" y="2886"/>
                    <a:pt x="6279" y="2906"/>
                    <a:pt x="6345" y="2906"/>
                  </a:cubicBezTo>
                  <a:cubicBezTo>
                    <a:pt x="6532" y="2906"/>
                    <a:pt x="6709" y="2740"/>
                    <a:pt x="6690" y="2531"/>
                  </a:cubicBezTo>
                  <a:cubicBezTo>
                    <a:pt x="6690" y="2330"/>
                    <a:pt x="6481" y="2155"/>
                    <a:pt x="6278" y="2155"/>
                  </a:cubicBezTo>
                  <a:close/>
                  <a:moveTo>
                    <a:pt x="15296" y="2488"/>
                  </a:moveTo>
                  <a:cubicBezTo>
                    <a:pt x="15012" y="2488"/>
                    <a:pt x="14712" y="2798"/>
                    <a:pt x="14870" y="3070"/>
                  </a:cubicBezTo>
                  <a:cubicBezTo>
                    <a:pt x="14896" y="3121"/>
                    <a:pt x="14922" y="3146"/>
                    <a:pt x="14947" y="3198"/>
                  </a:cubicBezTo>
                  <a:cubicBezTo>
                    <a:pt x="15046" y="3268"/>
                    <a:pt x="15152" y="3308"/>
                    <a:pt x="15258" y="3308"/>
                  </a:cubicBezTo>
                  <a:cubicBezTo>
                    <a:pt x="15344" y="3308"/>
                    <a:pt x="15430" y="3281"/>
                    <a:pt x="15511" y="3223"/>
                  </a:cubicBezTo>
                  <a:cubicBezTo>
                    <a:pt x="15793" y="3044"/>
                    <a:pt x="15716" y="2608"/>
                    <a:pt x="15409" y="2505"/>
                  </a:cubicBezTo>
                  <a:cubicBezTo>
                    <a:pt x="15372" y="2493"/>
                    <a:pt x="15334" y="2488"/>
                    <a:pt x="15296" y="2488"/>
                  </a:cubicBezTo>
                  <a:close/>
                  <a:moveTo>
                    <a:pt x="3455" y="3035"/>
                  </a:moveTo>
                  <a:cubicBezTo>
                    <a:pt x="3318" y="3035"/>
                    <a:pt x="3186" y="3190"/>
                    <a:pt x="3254" y="3326"/>
                  </a:cubicBezTo>
                  <a:cubicBezTo>
                    <a:pt x="3254" y="3352"/>
                    <a:pt x="3280" y="3352"/>
                    <a:pt x="3306" y="3377"/>
                  </a:cubicBezTo>
                  <a:cubicBezTo>
                    <a:pt x="3348" y="3420"/>
                    <a:pt x="3398" y="3439"/>
                    <a:pt x="3447" y="3439"/>
                  </a:cubicBezTo>
                  <a:cubicBezTo>
                    <a:pt x="3488" y="3439"/>
                    <a:pt x="3527" y="3426"/>
                    <a:pt x="3562" y="3403"/>
                  </a:cubicBezTo>
                  <a:cubicBezTo>
                    <a:pt x="3690" y="3300"/>
                    <a:pt x="3665" y="3095"/>
                    <a:pt x="3511" y="3044"/>
                  </a:cubicBezTo>
                  <a:cubicBezTo>
                    <a:pt x="3492" y="3038"/>
                    <a:pt x="3474" y="3035"/>
                    <a:pt x="3455" y="3035"/>
                  </a:cubicBezTo>
                  <a:close/>
                  <a:moveTo>
                    <a:pt x="10101" y="2744"/>
                  </a:moveTo>
                  <a:cubicBezTo>
                    <a:pt x="10028" y="2744"/>
                    <a:pt x="9956" y="2766"/>
                    <a:pt x="9894" y="2817"/>
                  </a:cubicBezTo>
                  <a:lnTo>
                    <a:pt x="9894" y="2817"/>
                  </a:lnTo>
                  <a:cubicBezTo>
                    <a:pt x="9894" y="2816"/>
                    <a:pt x="9895" y="2815"/>
                    <a:pt x="9896" y="2813"/>
                  </a:cubicBezTo>
                  <a:lnTo>
                    <a:pt x="9896" y="2813"/>
                  </a:lnTo>
                  <a:lnTo>
                    <a:pt x="9870" y="2839"/>
                  </a:lnTo>
                  <a:cubicBezTo>
                    <a:pt x="9878" y="2831"/>
                    <a:pt x="9886" y="2824"/>
                    <a:pt x="9894" y="2817"/>
                  </a:cubicBezTo>
                  <a:lnTo>
                    <a:pt x="9894" y="2817"/>
                  </a:lnTo>
                  <a:cubicBezTo>
                    <a:pt x="9869" y="2867"/>
                    <a:pt x="9844" y="2916"/>
                    <a:pt x="9819" y="2941"/>
                  </a:cubicBezTo>
                  <a:cubicBezTo>
                    <a:pt x="9767" y="3121"/>
                    <a:pt x="9819" y="3300"/>
                    <a:pt x="9973" y="3429"/>
                  </a:cubicBezTo>
                  <a:cubicBezTo>
                    <a:pt x="10030" y="3467"/>
                    <a:pt x="10094" y="3485"/>
                    <a:pt x="10158" y="3485"/>
                  </a:cubicBezTo>
                  <a:cubicBezTo>
                    <a:pt x="10348" y="3485"/>
                    <a:pt x="10530" y="3326"/>
                    <a:pt x="10511" y="3095"/>
                  </a:cubicBezTo>
                  <a:cubicBezTo>
                    <a:pt x="10511" y="2913"/>
                    <a:pt x="10304" y="2744"/>
                    <a:pt x="10101" y="2744"/>
                  </a:cubicBezTo>
                  <a:close/>
                  <a:moveTo>
                    <a:pt x="14770" y="4548"/>
                  </a:moveTo>
                  <a:cubicBezTo>
                    <a:pt x="14646" y="4548"/>
                    <a:pt x="14495" y="4700"/>
                    <a:pt x="14563" y="4813"/>
                  </a:cubicBezTo>
                  <a:cubicBezTo>
                    <a:pt x="14588" y="4839"/>
                    <a:pt x="14588" y="4865"/>
                    <a:pt x="14614" y="4890"/>
                  </a:cubicBezTo>
                  <a:cubicBezTo>
                    <a:pt x="14661" y="4922"/>
                    <a:pt x="14719" y="4944"/>
                    <a:pt x="14780" y="4944"/>
                  </a:cubicBezTo>
                  <a:cubicBezTo>
                    <a:pt x="14818" y="4944"/>
                    <a:pt x="14857" y="4935"/>
                    <a:pt x="14896" y="4916"/>
                  </a:cubicBezTo>
                  <a:cubicBezTo>
                    <a:pt x="15024" y="4813"/>
                    <a:pt x="14998" y="4608"/>
                    <a:pt x="14819" y="4557"/>
                  </a:cubicBezTo>
                  <a:cubicBezTo>
                    <a:pt x="14804" y="4551"/>
                    <a:pt x="14787" y="4548"/>
                    <a:pt x="14770" y="4548"/>
                  </a:cubicBezTo>
                  <a:close/>
                  <a:moveTo>
                    <a:pt x="4573" y="4622"/>
                  </a:moveTo>
                  <a:cubicBezTo>
                    <a:pt x="4312" y="4622"/>
                    <a:pt x="4040" y="4894"/>
                    <a:pt x="4177" y="5147"/>
                  </a:cubicBezTo>
                  <a:cubicBezTo>
                    <a:pt x="4203" y="5172"/>
                    <a:pt x="4229" y="5224"/>
                    <a:pt x="4254" y="5249"/>
                  </a:cubicBezTo>
                  <a:cubicBezTo>
                    <a:pt x="4344" y="5324"/>
                    <a:pt x="4451" y="5364"/>
                    <a:pt x="4555" y="5364"/>
                  </a:cubicBezTo>
                  <a:cubicBezTo>
                    <a:pt x="4630" y="5364"/>
                    <a:pt x="4703" y="5343"/>
                    <a:pt x="4767" y="5300"/>
                  </a:cubicBezTo>
                  <a:cubicBezTo>
                    <a:pt x="5024" y="5121"/>
                    <a:pt x="4972" y="4711"/>
                    <a:pt x="4665" y="4634"/>
                  </a:cubicBezTo>
                  <a:cubicBezTo>
                    <a:pt x="4635" y="4626"/>
                    <a:pt x="4604" y="4622"/>
                    <a:pt x="4573" y="4622"/>
                  </a:cubicBezTo>
                  <a:close/>
                  <a:moveTo>
                    <a:pt x="8987" y="4400"/>
                  </a:moveTo>
                  <a:cubicBezTo>
                    <a:pt x="8604" y="4400"/>
                    <a:pt x="8182" y="4821"/>
                    <a:pt x="8383" y="5224"/>
                  </a:cubicBezTo>
                  <a:cubicBezTo>
                    <a:pt x="8408" y="5275"/>
                    <a:pt x="8460" y="5352"/>
                    <a:pt x="8537" y="5403"/>
                  </a:cubicBezTo>
                  <a:cubicBezTo>
                    <a:pt x="8665" y="5503"/>
                    <a:pt x="8818" y="5555"/>
                    <a:pt x="8972" y="5555"/>
                  </a:cubicBezTo>
                  <a:cubicBezTo>
                    <a:pt x="9094" y="5555"/>
                    <a:pt x="9218" y="5522"/>
                    <a:pt x="9331" y="5454"/>
                  </a:cubicBezTo>
                  <a:cubicBezTo>
                    <a:pt x="9716" y="5172"/>
                    <a:pt x="9614" y="4557"/>
                    <a:pt x="9152" y="4429"/>
                  </a:cubicBezTo>
                  <a:cubicBezTo>
                    <a:pt x="9099" y="4409"/>
                    <a:pt x="9044" y="4400"/>
                    <a:pt x="8987" y="4400"/>
                  </a:cubicBezTo>
                  <a:close/>
                  <a:moveTo>
                    <a:pt x="16985" y="4741"/>
                  </a:moveTo>
                  <a:cubicBezTo>
                    <a:pt x="16596" y="4741"/>
                    <a:pt x="16152" y="5169"/>
                    <a:pt x="16358" y="5557"/>
                  </a:cubicBezTo>
                  <a:cubicBezTo>
                    <a:pt x="16409" y="5634"/>
                    <a:pt x="16460" y="5685"/>
                    <a:pt x="16511" y="5736"/>
                  </a:cubicBezTo>
                  <a:cubicBezTo>
                    <a:pt x="16640" y="5836"/>
                    <a:pt x="16793" y="5889"/>
                    <a:pt x="16947" y="5889"/>
                  </a:cubicBezTo>
                  <a:cubicBezTo>
                    <a:pt x="17069" y="5889"/>
                    <a:pt x="17193" y="5856"/>
                    <a:pt x="17306" y="5788"/>
                  </a:cubicBezTo>
                  <a:cubicBezTo>
                    <a:pt x="17717" y="5506"/>
                    <a:pt x="17614" y="4890"/>
                    <a:pt x="17127" y="4762"/>
                  </a:cubicBezTo>
                  <a:cubicBezTo>
                    <a:pt x="17081" y="4748"/>
                    <a:pt x="17034" y="4741"/>
                    <a:pt x="16985" y="4741"/>
                  </a:cubicBezTo>
                  <a:close/>
                  <a:moveTo>
                    <a:pt x="6587" y="6245"/>
                  </a:moveTo>
                  <a:cubicBezTo>
                    <a:pt x="6511" y="6245"/>
                    <a:pt x="6414" y="6334"/>
                    <a:pt x="6460" y="6403"/>
                  </a:cubicBezTo>
                  <a:cubicBezTo>
                    <a:pt x="6460" y="6429"/>
                    <a:pt x="6485" y="6429"/>
                    <a:pt x="6485" y="6454"/>
                  </a:cubicBezTo>
                  <a:cubicBezTo>
                    <a:pt x="6511" y="6467"/>
                    <a:pt x="6536" y="6474"/>
                    <a:pt x="6562" y="6474"/>
                  </a:cubicBezTo>
                  <a:cubicBezTo>
                    <a:pt x="6588" y="6474"/>
                    <a:pt x="6613" y="6467"/>
                    <a:pt x="6639" y="6454"/>
                  </a:cubicBezTo>
                  <a:cubicBezTo>
                    <a:pt x="6716" y="6403"/>
                    <a:pt x="6690" y="6275"/>
                    <a:pt x="6613" y="6249"/>
                  </a:cubicBezTo>
                  <a:cubicBezTo>
                    <a:pt x="6605" y="6246"/>
                    <a:pt x="6596" y="6245"/>
                    <a:pt x="6587" y="6245"/>
                  </a:cubicBezTo>
                  <a:close/>
                  <a:moveTo>
                    <a:pt x="813" y="5837"/>
                  </a:moveTo>
                  <a:cubicBezTo>
                    <a:pt x="428" y="5837"/>
                    <a:pt x="1" y="6278"/>
                    <a:pt x="203" y="6659"/>
                  </a:cubicBezTo>
                  <a:cubicBezTo>
                    <a:pt x="228" y="6711"/>
                    <a:pt x="280" y="6788"/>
                    <a:pt x="357" y="6839"/>
                  </a:cubicBezTo>
                  <a:cubicBezTo>
                    <a:pt x="485" y="6939"/>
                    <a:pt x="638" y="6991"/>
                    <a:pt x="792" y="6991"/>
                  </a:cubicBezTo>
                  <a:cubicBezTo>
                    <a:pt x="915" y="6991"/>
                    <a:pt x="1038" y="6958"/>
                    <a:pt x="1152" y="6890"/>
                  </a:cubicBezTo>
                  <a:cubicBezTo>
                    <a:pt x="1536" y="6608"/>
                    <a:pt x="1434" y="5993"/>
                    <a:pt x="972" y="5865"/>
                  </a:cubicBezTo>
                  <a:cubicBezTo>
                    <a:pt x="921" y="5845"/>
                    <a:pt x="868" y="5837"/>
                    <a:pt x="813" y="5837"/>
                  </a:cubicBezTo>
                  <a:close/>
                  <a:moveTo>
                    <a:pt x="8010" y="7201"/>
                  </a:moveTo>
                  <a:cubicBezTo>
                    <a:pt x="7933" y="7201"/>
                    <a:pt x="7856" y="7225"/>
                    <a:pt x="7791" y="7279"/>
                  </a:cubicBezTo>
                  <a:lnTo>
                    <a:pt x="7791" y="7279"/>
                  </a:lnTo>
                  <a:cubicBezTo>
                    <a:pt x="7792" y="7278"/>
                    <a:pt x="7792" y="7276"/>
                    <a:pt x="7793" y="7275"/>
                  </a:cubicBezTo>
                  <a:lnTo>
                    <a:pt x="7793" y="7275"/>
                  </a:lnTo>
                  <a:lnTo>
                    <a:pt x="7767" y="7301"/>
                  </a:lnTo>
                  <a:cubicBezTo>
                    <a:pt x="7775" y="7293"/>
                    <a:pt x="7783" y="7286"/>
                    <a:pt x="7791" y="7279"/>
                  </a:cubicBezTo>
                  <a:lnTo>
                    <a:pt x="7791" y="7279"/>
                  </a:lnTo>
                  <a:cubicBezTo>
                    <a:pt x="7766" y="7328"/>
                    <a:pt x="7741" y="7353"/>
                    <a:pt x="7716" y="7403"/>
                  </a:cubicBezTo>
                  <a:cubicBezTo>
                    <a:pt x="7665" y="7583"/>
                    <a:pt x="7716" y="7762"/>
                    <a:pt x="7870" y="7890"/>
                  </a:cubicBezTo>
                  <a:cubicBezTo>
                    <a:pt x="7928" y="7929"/>
                    <a:pt x="7992" y="7946"/>
                    <a:pt x="8055" y="7946"/>
                  </a:cubicBezTo>
                  <a:cubicBezTo>
                    <a:pt x="8245" y="7946"/>
                    <a:pt x="8428" y="7788"/>
                    <a:pt x="8408" y="7557"/>
                  </a:cubicBezTo>
                  <a:cubicBezTo>
                    <a:pt x="8408" y="7360"/>
                    <a:pt x="8209" y="7201"/>
                    <a:pt x="8010" y="7201"/>
                  </a:cubicBezTo>
                  <a:close/>
                  <a:moveTo>
                    <a:pt x="4446" y="7536"/>
                  </a:moveTo>
                  <a:cubicBezTo>
                    <a:pt x="4057" y="7536"/>
                    <a:pt x="3613" y="7964"/>
                    <a:pt x="3818" y="8352"/>
                  </a:cubicBezTo>
                  <a:cubicBezTo>
                    <a:pt x="3844" y="8429"/>
                    <a:pt x="3895" y="8480"/>
                    <a:pt x="3972" y="8531"/>
                  </a:cubicBezTo>
                  <a:cubicBezTo>
                    <a:pt x="4087" y="8631"/>
                    <a:pt x="4241" y="8684"/>
                    <a:pt x="4399" y="8684"/>
                  </a:cubicBezTo>
                  <a:cubicBezTo>
                    <a:pt x="4525" y="8684"/>
                    <a:pt x="4654" y="8651"/>
                    <a:pt x="4767" y="8583"/>
                  </a:cubicBezTo>
                  <a:cubicBezTo>
                    <a:pt x="5152" y="8301"/>
                    <a:pt x="5049" y="7685"/>
                    <a:pt x="4588" y="7557"/>
                  </a:cubicBezTo>
                  <a:cubicBezTo>
                    <a:pt x="4542" y="7543"/>
                    <a:pt x="4495" y="7536"/>
                    <a:pt x="4446" y="7536"/>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63" name="Google Shape;1863;p36"/>
            <p:cNvSpPr/>
            <p:nvPr/>
          </p:nvSpPr>
          <p:spPr>
            <a:xfrm rot="718822">
              <a:off x="7632882" y="3365539"/>
              <a:ext cx="918528" cy="1181592"/>
            </a:xfrm>
            <a:custGeom>
              <a:avLst/>
              <a:gdLst/>
              <a:ahLst/>
              <a:cxnLst/>
              <a:rect l="l" t="t" r="r" b="b"/>
              <a:pathLst>
                <a:path w="39784" h="51178" extrusionOk="0">
                  <a:moveTo>
                    <a:pt x="39268" y="0"/>
                  </a:moveTo>
                  <a:cubicBezTo>
                    <a:pt x="39198" y="0"/>
                    <a:pt x="39125" y="22"/>
                    <a:pt x="39054" y="72"/>
                  </a:cubicBezTo>
                  <a:cubicBezTo>
                    <a:pt x="26772" y="10380"/>
                    <a:pt x="10053" y="27535"/>
                    <a:pt x="104" y="50665"/>
                  </a:cubicBezTo>
                  <a:cubicBezTo>
                    <a:pt x="1" y="50895"/>
                    <a:pt x="180" y="51152"/>
                    <a:pt x="437" y="51177"/>
                  </a:cubicBezTo>
                  <a:cubicBezTo>
                    <a:pt x="565" y="51177"/>
                    <a:pt x="668" y="51075"/>
                    <a:pt x="719" y="50972"/>
                  </a:cubicBezTo>
                  <a:cubicBezTo>
                    <a:pt x="10668" y="27945"/>
                    <a:pt x="27310" y="10868"/>
                    <a:pt x="39516" y="611"/>
                  </a:cubicBezTo>
                  <a:cubicBezTo>
                    <a:pt x="39784" y="363"/>
                    <a:pt x="39555" y="0"/>
                    <a:pt x="39268"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64" name="Google Shape;1864;p36"/>
            <p:cNvSpPr/>
            <p:nvPr/>
          </p:nvSpPr>
          <p:spPr>
            <a:xfrm rot="718822">
              <a:off x="8009603" y="2528280"/>
              <a:ext cx="906430" cy="1506230"/>
            </a:xfrm>
            <a:custGeom>
              <a:avLst/>
              <a:gdLst/>
              <a:ahLst/>
              <a:cxnLst/>
              <a:rect l="l" t="t" r="r" b="b"/>
              <a:pathLst>
                <a:path w="39260" h="65239" extrusionOk="0">
                  <a:moveTo>
                    <a:pt x="31193" y="1"/>
                  </a:moveTo>
                  <a:cubicBezTo>
                    <a:pt x="29629" y="1"/>
                    <a:pt x="28036" y="370"/>
                    <a:pt x="26643" y="1056"/>
                  </a:cubicBezTo>
                  <a:cubicBezTo>
                    <a:pt x="23259" y="2722"/>
                    <a:pt x="20848" y="5825"/>
                    <a:pt x="18746" y="8953"/>
                  </a:cubicBezTo>
                  <a:lnTo>
                    <a:pt x="18746" y="8928"/>
                  </a:lnTo>
                  <a:cubicBezTo>
                    <a:pt x="13079" y="17313"/>
                    <a:pt x="9001" y="26595"/>
                    <a:pt x="6078" y="36263"/>
                  </a:cubicBezTo>
                  <a:cubicBezTo>
                    <a:pt x="5078" y="39622"/>
                    <a:pt x="4027" y="42058"/>
                    <a:pt x="2822" y="45340"/>
                  </a:cubicBezTo>
                  <a:cubicBezTo>
                    <a:pt x="214" y="52473"/>
                    <a:pt x="1430" y="62307"/>
                    <a:pt x="14" y="65213"/>
                  </a:cubicBezTo>
                  <a:lnTo>
                    <a:pt x="14" y="65213"/>
                  </a:lnTo>
                  <a:cubicBezTo>
                    <a:pt x="7580" y="49885"/>
                    <a:pt x="20598" y="32563"/>
                    <a:pt x="32080" y="19877"/>
                  </a:cubicBezTo>
                  <a:cubicBezTo>
                    <a:pt x="34310" y="17415"/>
                    <a:pt x="36644" y="14928"/>
                    <a:pt x="37952" y="11851"/>
                  </a:cubicBezTo>
                  <a:cubicBezTo>
                    <a:pt x="39234" y="8800"/>
                    <a:pt x="39259" y="4928"/>
                    <a:pt x="37054" y="2415"/>
                  </a:cubicBezTo>
                  <a:cubicBezTo>
                    <a:pt x="35606" y="755"/>
                    <a:pt x="33429" y="1"/>
                    <a:pt x="31193" y="1"/>
                  </a:cubicBezTo>
                  <a:close/>
                  <a:moveTo>
                    <a:pt x="14" y="65213"/>
                  </a:moveTo>
                  <a:lnTo>
                    <a:pt x="14" y="65213"/>
                  </a:lnTo>
                  <a:cubicBezTo>
                    <a:pt x="10" y="65221"/>
                    <a:pt x="5" y="65230"/>
                    <a:pt x="1" y="65239"/>
                  </a:cubicBezTo>
                  <a:cubicBezTo>
                    <a:pt x="5" y="65230"/>
                    <a:pt x="10" y="65221"/>
                    <a:pt x="14" y="65213"/>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65" name="Google Shape;1865;p36"/>
            <p:cNvSpPr/>
            <p:nvPr/>
          </p:nvSpPr>
          <p:spPr>
            <a:xfrm rot="718822">
              <a:off x="8025575" y="2445523"/>
              <a:ext cx="854321" cy="1538669"/>
            </a:xfrm>
            <a:custGeom>
              <a:avLst/>
              <a:gdLst/>
              <a:ahLst/>
              <a:cxnLst/>
              <a:rect l="l" t="t" r="r" b="b"/>
              <a:pathLst>
                <a:path w="37003" h="66644" extrusionOk="0">
                  <a:moveTo>
                    <a:pt x="29021" y="0"/>
                  </a:moveTo>
                  <a:cubicBezTo>
                    <a:pt x="27307" y="0"/>
                    <a:pt x="25551" y="457"/>
                    <a:pt x="24053" y="1281"/>
                  </a:cubicBezTo>
                  <a:cubicBezTo>
                    <a:pt x="20745" y="3128"/>
                    <a:pt x="18489" y="6333"/>
                    <a:pt x="16514" y="9538"/>
                  </a:cubicBezTo>
                  <a:lnTo>
                    <a:pt x="16514" y="9513"/>
                  </a:lnTo>
                  <a:cubicBezTo>
                    <a:pt x="11232" y="18154"/>
                    <a:pt x="7591" y="27616"/>
                    <a:pt x="5129" y="37411"/>
                  </a:cubicBezTo>
                  <a:cubicBezTo>
                    <a:pt x="4257" y="40796"/>
                    <a:pt x="3360" y="43284"/>
                    <a:pt x="2308" y="46617"/>
                  </a:cubicBezTo>
                  <a:cubicBezTo>
                    <a:pt x="1" y="53874"/>
                    <a:pt x="1693" y="63669"/>
                    <a:pt x="411" y="66644"/>
                  </a:cubicBezTo>
                  <a:lnTo>
                    <a:pt x="411" y="66644"/>
                  </a:lnTo>
                  <a:cubicBezTo>
                    <a:pt x="7257" y="50951"/>
                    <a:pt x="19437" y="33052"/>
                    <a:pt x="30335" y="19846"/>
                  </a:cubicBezTo>
                  <a:cubicBezTo>
                    <a:pt x="32464" y="17257"/>
                    <a:pt x="34695" y="14692"/>
                    <a:pt x="35849" y="11564"/>
                  </a:cubicBezTo>
                  <a:cubicBezTo>
                    <a:pt x="37002" y="8436"/>
                    <a:pt x="36823" y="4564"/>
                    <a:pt x="34515" y="2153"/>
                  </a:cubicBezTo>
                  <a:cubicBezTo>
                    <a:pt x="33098" y="666"/>
                    <a:pt x="31091" y="0"/>
                    <a:pt x="2902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66" name="Google Shape;1866;p36"/>
            <p:cNvSpPr/>
            <p:nvPr/>
          </p:nvSpPr>
          <p:spPr>
            <a:xfrm rot="718822">
              <a:off x="8557141" y="2511476"/>
              <a:ext cx="353037" cy="279917"/>
            </a:xfrm>
            <a:custGeom>
              <a:avLst/>
              <a:gdLst/>
              <a:ahLst/>
              <a:cxnLst/>
              <a:rect l="l" t="t" r="r" b="b"/>
              <a:pathLst>
                <a:path w="15291" h="12124" extrusionOk="0">
                  <a:moveTo>
                    <a:pt x="8935" y="0"/>
                  </a:moveTo>
                  <a:cubicBezTo>
                    <a:pt x="8915" y="0"/>
                    <a:pt x="8895" y="3"/>
                    <a:pt x="8873" y="9"/>
                  </a:cubicBezTo>
                  <a:cubicBezTo>
                    <a:pt x="8745" y="35"/>
                    <a:pt x="8642" y="265"/>
                    <a:pt x="8770" y="368"/>
                  </a:cubicBezTo>
                  <a:cubicBezTo>
                    <a:pt x="8796" y="368"/>
                    <a:pt x="8822" y="368"/>
                    <a:pt x="8847" y="394"/>
                  </a:cubicBezTo>
                  <a:cubicBezTo>
                    <a:pt x="8950" y="394"/>
                    <a:pt x="9053" y="368"/>
                    <a:pt x="9104" y="265"/>
                  </a:cubicBezTo>
                  <a:cubicBezTo>
                    <a:pt x="9172" y="153"/>
                    <a:pt x="9080" y="0"/>
                    <a:pt x="8935" y="0"/>
                  </a:cubicBezTo>
                  <a:close/>
                  <a:moveTo>
                    <a:pt x="11916" y="1183"/>
                  </a:moveTo>
                  <a:cubicBezTo>
                    <a:pt x="11893" y="1183"/>
                    <a:pt x="11871" y="1185"/>
                    <a:pt x="11848" y="1189"/>
                  </a:cubicBezTo>
                  <a:cubicBezTo>
                    <a:pt x="11565" y="1240"/>
                    <a:pt x="11360" y="1753"/>
                    <a:pt x="11642" y="1932"/>
                  </a:cubicBezTo>
                  <a:cubicBezTo>
                    <a:pt x="11694" y="1958"/>
                    <a:pt x="11745" y="1983"/>
                    <a:pt x="11796" y="2009"/>
                  </a:cubicBezTo>
                  <a:cubicBezTo>
                    <a:pt x="11822" y="2012"/>
                    <a:pt x="11848" y="2014"/>
                    <a:pt x="11873" y="2014"/>
                  </a:cubicBezTo>
                  <a:cubicBezTo>
                    <a:pt x="12051" y="2014"/>
                    <a:pt x="12219" y="1935"/>
                    <a:pt x="12309" y="1778"/>
                  </a:cubicBezTo>
                  <a:cubicBezTo>
                    <a:pt x="12452" y="1492"/>
                    <a:pt x="12218" y="1183"/>
                    <a:pt x="11916" y="1183"/>
                  </a:cubicBezTo>
                  <a:close/>
                  <a:moveTo>
                    <a:pt x="6093" y="1486"/>
                  </a:moveTo>
                  <a:cubicBezTo>
                    <a:pt x="5938" y="1486"/>
                    <a:pt x="5786" y="1562"/>
                    <a:pt x="5745" y="1727"/>
                  </a:cubicBezTo>
                  <a:cubicBezTo>
                    <a:pt x="5745" y="1778"/>
                    <a:pt x="5745" y="1804"/>
                    <a:pt x="5745" y="1855"/>
                  </a:cubicBezTo>
                  <a:cubicBezTo>
                    <a:pt x="5770" y="2035"/>
                    <a:pt x="5924" y="2189"/>
                    <a:pt x="6104" y="2214"/>
                  </a:cubicBezTo>
                  <a:cubicBezTo>
                    <a:pt x="6114" y="2215"/>
                    <a:pt x="6124" y="2216"/>
                    <a:pt x="6134" y="2216"/>
                  </a:cubicBezTo>
                  <a:cubicBezTo>
                    <a:pt x="6400" y="2216"/>
                    <a:pt x="6585" y="1897"/>
                    <a:pt x="6437" y="1650"/>
                  </a:cubicBezTo>
                  <a:cubicBezTo>
                    <a:pt x="6366" y="1543"/>
                    <a:pt x="6228" y="1486"/>
                    <a:pt x="6093" y="1486"/>
                  </a:cubicBezTo>
                  <a:close/>
                  <a:moveTo>
                    <a:pt x="9380" y="1591"/>
                  </a:moveTo>
                  <a:cubicBezTo>
                    <a:pt x="9348" y="1591"/>
                    <a:pt x="9316" y="1593"/>
                    <a:pt x="9283" y="1599"/>
                  </a:cubicBezTo>
                  <a:cubicBezTo>
                    <a:pt x="8847" y="1676"/>
                    <a:pt x="8565" y="2394"/>
                    <a:pt x="8976" y="2676"/>
                  </a:cubicBezTo>
                  <a:cubicBezTo>
                    <a:pt x="9027" y="2701"/>
                    <a:pt x="9104" y="2753"/>
                    <a:pt x="9181" y="2753"/>
                  </a:cubicBezTo>
                  <a:cubicBezTo>
                    <a:pt x="9222" y="2760"/>
                    <a:pt x="9265" y="2764"/>
                    <a:pt x="9307" y="2764"/>
                  </a:cubicBezTo>
                  <a:cubicBezTo>
                    <a:pt x="9550" y="2764"/>
                    <a:pt x="9793" y="2642"/>
                    <a:pt x="9924" y="2445"/>
                  </a:cubicBezTo>
                  <a:cubicBezTo>
                    <a:pt x="10115" y="2040"/>
                    <a:pt x="9796" y="1591"/>
                    <a:pt x="9380" y="1591"/>
                  </a:cubicBezTo>
                  <a:close/>
                  <a:moveTo>
                    <a:pt x="4129" y="3189"/>
                  </a:moveTo>
                  <a:cubicBezTo>
                    <a:pt x="4052" y="3214"/>
                    <a:pt x="4001" y="3343"/>
                    <a:pt x="4078" y="3394"/>
                  </a:cubicBezTo>
                  <a:lnTo>
                    <a:pt x="4078" y="3419"/>
                  </a:lnTo>
                  <a:lnTo>
                    <a:pt x="4104" y="3419"/>
                  </a:lnTo>
                  <a:cubicBezTo>
                    <a:pt x="4155" y="3419"/>
                    <a:pt x="4232" y="3394"/>
                    <a:pt x="4257" y="3343"/>
                  </a:cubicBezTo>
                  <a:cubicBezTo>
                    <a:pt x="4283" y="3266"/>
                    <a:pt x="4206" y="3189"/>
                    <a:pt x="4129" y="3189"/>
                  </a:cubicBezTo>
                  <a:close/>
                  <a:moveTo>
                    <a:pt x="14587" y="2354"/>
                  </a:moveTo>
                  <a:cubicBezTo>
                    <a:pt x="14547" y="2354"/>
                    <a:pt x="14505" y="2359"/>
                    <a:pt x="14463" y="2368"/>
                  </a:cubicBezTo>
                  <a:cubicBezTo>
                    <a:pt x="14027" y="2445"/>
                    <a:pt x="13745" y="3137"/>
                    <a:pt x="14155" y="3419"/>
                  </a:cubicBezTo>
                  <a:lnTo>
                    <a:pt x="14130" y="3419"/>
                  </a:lnTo>
                  <a:cubicBezTo>
                    <a:pt x="14207" y="3471"/>
                    <a:pt x="14284" y="3496"/>
                    <a:pt x="14360" y="3496"/>
                  </a:cubicBezTo>
                  <a:cubicBezTo>
                    <a:pt x="14415" y="3511"/>
                    <a:pt x="14471" y="3519"/>
                    <a:pt x="14527" y="3519"/>
                  </a:cubicBezTo>
                  <a:cubicBezTo>
                    <a:pt x="14756" y="3519"/>
                    <a:pt x="14980" y="3395"/>
                    <a:pt x="15104" y="3189"/>
                  </a:cubicBezTo>
                  <a:cubicBezTo>
                    <a:pt x="15290" y="2793"/>
                    <a:pt x="14990" y="2354"/>
                    <a:pt x="14587" y="2354"/>
                  </a:cubicBezTo>
                  <a:close/>
                  <a:moveTo>
                    <a:pt x="12388" y="3205"/>
                  </a:moveTo>
                  <a:cubicBezTo>
                    <a:pt x="12371" y="3205"/>
                    <a:pt x="12353" y="3208"/>
                    <a:pt x="12335" y="3214"/>
                  </a:cubicBezTo>
                  <a:cubicBezTo>
                    <a:pt x="12181" y="3240"/>
                    <a:pt x="12078" y="3471"/>
                    <a:pt x="12232" y="3573"/>
                  </a:cubicBezTo>
                  <a:cubicBezTo>
                    <a:pt x="12258" y="3573"/>
                    <a:pt x="12283" y="3599"/>
                    <a:pt x="12309" y="3599"/>
                  </a:cubicBezTo>
                  <a:cubicBezTo>
                    <a:pt x="12323" y="3604"/>
                    <a:pt x="12337" y="3606"/>
                    <a:pt x="12352" y="3606"/>
                  </a:cubicBezTo>
                  <a:cubicBezTo>
                    <a:pt x="12421" y="3606"/>
                    <a:pt x="12498" y="3560"/>
                    <a:pt x="12540" y="3496"/>
                  </a:cubicBezTo>
                  <a:cubicBezTo>
                    <a:pt x="12608" y="3361"/>
                    <a:pt x="12516" y="3205"/>
                    <a:pt x="12388" y="3205"/>
                  </a:cubicBezTo>
                  <a:close/>
                  <a:moveTo>
                    <a:pt x="7478" y="3842"/>
                  </a:moveTo>
                  <a:cubicBezTo>
                    <a:pt x="7323" y="3842"/>
                    <a:pt x="7170" y="3912"/>
                    <a:pt x="7129" y="4061"/>
                  </a:cubicBezTo>
                  <a:lnTo>
                    <a:pt x="7155" y="4061"/>
                  </a:lnTo>
                  <a:cubicBezTo>
                    <a:pt x="7155" y="4112"/>
                    <a:pt x="7155" y="4163"/>
                    <a:pt x="7155" y="4214"/>
                  </a:cubicBezTo>
                  <a:cubicBezTo>
                    <a:pt x="7181" y="4394"/>
                    <a:pt x="7334" y="4522"/>
                    <a:pt x="7514" y="4573"/>
                  </a:cubicBezTo>
                  <a:cubicBezTo>
                    <a:pt x="7796" y="4573"/>
                    <a:pt x="7976" y="4240"/>
                    <a:pt x="7822" y="4009"/>
                  </a:cubicBezTo>
                  <a:cubicBezTo>
                    <a:pt x="7761" y="3900"/>
                    <a:pt x="7619" y="3842"/>
                    <a:pt x="7478" y="3842"/>
                  </a:cubicBezTo>
                  <a:close/>
                  <a:moveTo>
                    <a:pt x="3853" y="5099"/>
                  </a:moveTo>
                  <a:cubicBezTo>
                    <a:pt x="3701" y="5099"/>
                    <a:pt x="3554" y="5169"/>
                    <a:pt x="3514" y="5317"/>
                  </a:cubicBezTo>
                  <a:cubicBezTo>
                    <a:pt x="3514" y="5368"/>
                    <a:pt x="3514" y="5420"/>
                    <a:pt x="3514" y="5471"/>
                  </a:cubicBezTo>
                  <a:cubicBezTo>
                    <a:pt x="3539" y="5650"/>
                    <a:pt x="3693" y="5804"/>
                    <a:pt x="3873" y="5830"/>
                  </a:cubicBezTo>
                  <a:cubicBezTo>
                    <a:pt x="4155" y="5830"/>
                    <a:pt x="4360" y="5522"/>
                    <a:pt x="4206" y="5266"/>
                  </a:cubicBezTo>
                  <a:cubicBezTo>
                    <a:pt x="4133" y="5156"/>
                    <a:pt x="3991" y="5099"/>
                    <a:pt x="3853" y="5099"/>
                  </a:cubicBezTo>
                  <a:close/>
                  <a:moveTo>
                    <a:pt x="7382" y="5816"/>
                  </a:moveTo>
                  <a:cubicBezTo>
                    <a:pt x="7341" y="5816"/>
                    <a:pt x="7300" y="5820"/>
                    <a:pt x="7258" y="5830"/>
                  </a:cubicBezTo>
                  <a:cubicBezTo>
                    <a:pt x="6822" y="5907"/>
                    <a:pt x="6540" y="6625"/>
                    <a:pt x="6924" y="6907"/>
                  </a:cubicBezTo>
                  <a:lnTo>
                    <a:pt x="6950" y="6907"/>
                  </a:lnTo>
                  <a:cubicBezTo>
                    <a:pt x="7001" y="6932"/>
                    <a:pt x="7078" y="6958"/>
                    <a:pt x="7155" y="6984"/>
                  </a:cubicBezTo>
                  <a:cubicBezTo>
                    <a:pt x="7196" y="6991"/>
                    <a:pt x="7238" y="6995"/>
                    <a:pt x="7280" y="6995"/>
                  </a:cubicBezTo>
                  <a:cubicBezTo>
                    <a:pt x="7524" y="6995"/>
                    <a:pt x="7767" y="6869"/>
                    <a:pt x="7899" y="6650"/>
                  </a:cubicBezTo>
                  <a:cubicBezTo>
                    <a:pt x="8085" y="6254"/>
                    <a:pt x="7785" y="5816"/>
                    <a:pt x="7382" y="5816"/>
                  </a:cubicBezTo>
                  <a:close/>
                  <a:moveTo>
                    <a:pt x="1704" y="7231"/>
                  </a:moveTo>
                  <a:cubicBezTo>
                    <a:pt x="1684" y="7231"/>
                    <a:pt x="1663" y="7234"/>
                    <a:pt x="1642" y="7240"/>
                  </a:cubicBezTo>
                  <a:cubicBezTo>
                    <a:pt x="1514" y="7266"/>
                    <a:pt x="1411" y="7497"/>
                    <a:pt x="1539" y="7599"/>
                  </a:cubicBezTo>
                  <a:cubicBezTo>
                    <a:pt x="1565" y="7599"/>
                    <a:pt x="1591" y="7625"/>
                    <a:pt x="1616" y="7625"/>
                  </a:cubicBezTo>
                  <a:cubicBezTo>
                    <a:pt x="1634" y="7629"/>
                    <a:pt x="1653" y="7631"/>
                    <a:pt x="1670" y="7631"/>
                  </a:cubicBezTo>
                  <a:cubicBezTo>
                    <a:pt x="1754" y="7631"/>
                    <a:pt x="1830" y="7586"/>
                    <a:pt x="1873" y="7522"/>
                  </a:cubicBezTo>
                  <a:cubicBezTo>
                    <a:pt x="1940" y="7387"/>
                    <a:pt x="1849" y="7231"/>
                    <a:pt x="1704" y="7231"/>
                  </a:cubicBezTo>
                  <a:close/>
                  <a:moveTo>
                    <a:pt x="5899" y="8599"/>
                  </a:moveTo>
                  <a:cubicBezTo>
                    <a:pt x="5822" y="8599"/>
                    <a:pt x="5770" y="8753"/>
                    <a:pt x="5847" y="8804"/>
                  </a:cubicBezTo>
                  <a:cubicBezTo>
                    <a:pt x="5847" y="8804"/>
                    <a:pt x="5873" y="8804"/>
                    <a:pt x="5873" y="8830"/>
                  </a:cubicBezTo>
                  <a:cubicBezTo>
                    <a:pt x="5924" y="8830"/>
                    <a:pt x="6001" y="8804"/>
                    <a:pt x="6027" y="8753"/>
                  </a:cubicBezTo>
                  <a:cubicBezTo>
                    <a:pt x="6052" y="8676"/>
                    <a:pt x="5975" y="8599"/>
                    <a:pt x="5899" y="8599"/>
                  </a:cubicBezTo>
                  <a:close/>
                  <a:moveTo>
                    <a:pt x="3453" y="8132"/>
                  </a:moveTo>
                  <a:cubicBezTo>
                    <a:pt x="3431" y="8132"/>
                    <a:pt x="3408" y="8134"/>
                    <a:pt x="3386" y="8138"/>
                  </a:cubicBezTo>
                  <a:cubicBezTo>
                    <a:pt x="3103" y="8189"/>
                    <a:pt x="2924" y="8651"/>
                    <a:pt x="3206" y="8830"/>
                  </a:cubicBezTo>
                  <a:cubicBezTo>
                    <a:pt x="3232" y="8856"/>
                    <a:pt x="3283" y="8856"/>
                    <a:pt x="3334" y="8881"/>
                  </a:cubicBezTo>
                  <a:cubicBezTo>
                    <a:pt x="3357" y="8885"/>
                    <a:pt x="3380" y="8886"/>
                    <a:pt x="3403" y="8886"/>
                  </a:cubicBezTo>
                  <a:cubicBezTo>
                    <a:pt x="3558" y="8886"/>
                    <a:pt x="3706" y="8810"/>
                    <a:pt x="3796" y="8676"/>
                  </a:cubicBezTo>
                  <a:cubicBezTo>
                    <a:pt x="3915" y="8415"/>
                    <a:pt x="3726" y="8132"/>
                    <a:pt x="3453" y="8132"/>
                  </a:cubicBezTo>
                  <a:close/>
                  <a:moveTo>
                    <a:pt x="7730" y="8742"/>
                  </a:moveTo>
                  <a:cubicBezTo>
                    <a:pt x="7579" y="8742"/>
                    <a:pt x="7427" y="8819"/>
                    <a:pt x="7386" y="8984"/>
                  </a:cubicBezTo>
                  <a:cubicBezTo>
                    <a:pt x="7386" y="9010"/>
                    <a:pt x="7386" y="9061"/>
                    <a:pt x="7386" y="9112"/>
                  </a:cubicBezTo>
                  <a:cubicBezTo>
                    <a:pt x="7437" y="9292"/>
                    <a:pt x="7565" y="9445"/>
                    <a:pt x="7745" y="9471"/>
                  </a:cubicBezTo>
                  <a:cubicBezTo>
                    <a:pt x="8027" y="9471"/>
                    <a:pt x="8232" y="9163"/>
                    <a:pt x="8052" y="8907"/>
                  </a:cubicBezTo>
                  <a:cubicBezTo>
                    <a:pt x="7993" y="8800"/>
                    <a:pt x="7862" y="8742"/>
                    <a:pt x="7730" y="8742"/>
                  </a:cubicBezTo>
                  <a:close/>
                  <a:moveTo>
                    <a:pt x="4824" y="10739"/>
                  </a:moveTo>
                  <a:cubicBezTo>
                    <a:pt x="4782" y="10739"/>
                    <a:pt x="4738" y="10744"/>
                    <a:pt x="4693" y="10753"/>
                  </a:cubicBezTo>
                  <a:cubicBezTo>
                    <a:pt x="4257" y="10830"/>
                    <a:pt x="4001" y="11522"/>
                    <a:pt x="4411" y="11805"/>
                  </a:cubicBezTo>
                  <a:lnTo>
                    <a:pt x="4386" y="11805"/>
                  </a:lnTo>
                  <a:cubicBezTo>
                    <a:pt x="4463" y="11856"/>
                    <a:pt x="4539" y="11881"/>
                    <a:pt x="4616" y="11907"/>
                  </a:cubicBezTo>
                  <a:cubicBezTo>
                    <a:pt x="4658" y="11915"/>
                    <a:pt x="4699" y="11918"/>
                    <a:pt x="4739" y="11918"/>
                  </a:cubicBezTo>
                  <a:cubicBezTo>
                    <a:pt x="4978" y="11918"/>
                    <a:pt x="5203" y="11793"/>
                    <a:pt x="5334" y="11574"/>
                  </a:cubicBezTo>
                  <a:cubicBezTo>
                    <a:pt x="5544" y="11178"/>
                    <a:pt x="5246" y="10739"/>
                    <a:pt x="4824" y="10739"/>
                  </a:cubicBezTo>
                  <a:close/>
                  <a:moveTo>
                    <a:pt x="816" y="10950"/>
                  </a:moveTo>
                  <a:cubicBezTo>
                    <a:pt x="784" y="10950"/>
                    <a:pt x="751" y="10953"/>
                    <a:pt x="719" y="10958"/>
                  </a:cubicBezTo>
                  <a:cubicBezTo>
                    <a:pt x="283" y="11035"/>
                    <a:pt x="1" y="11753"/>
                    <a:pt x="411" y="12035"/>
                  </a:cubicBezTo>
                  <a:cubicBezTo>
                    <a:pt x="462" y="12061"/>
                    <a:pt x="539" y="12087"/>
                    <a:pt x="616" y="12112"/>
                  </a:cubicBezTo>
                  <a:cubicBezTo>
                    <a:pt x="658" y="12120"/>
                    <a:pt x="700" y="12123"/>
                    <a:pt x="742" y="12123"/>
                  </a:cubicBezTo>
                  <a:cubicBezTo>
                    <a:pt x="986" y="12123"/>
                    <a:pt x="1229" y="12001"/>
                    <a:pt x="1360" y="11805"/>
                  </a:cubicBezTo>
                  <a:cubicBezTo>
                    <a:pt x="1550" y="11400"/>
                    <a:pt x="1232" y="10950"/>
                    <a:pt x="816" y="1095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67" name="Google Shape;1867;p36"/>
            <p:cNvSpPr/>
            <p:nvPr/>
          </p:nvSpPr>
          <p:spPr>
            <a:xfrm rot="718822">
              <a:off x="8018037" y="2549860"/>
              <a:ext cx="697670" cy="1395916"/>
            </a:xfrm>
            <a:custGeom>
              <a:avLst/>
              <a:gdLst/>
              <a:ahLst/>
              <a:cxnLst/>
              <a:rect l="l" t="t" r="r" b="b"/>
              <a:pathLst>
                <a:path w="30218" h="60461" extrusionOk="0">
                  <a:moveTo>
                    <a:pt x="29718" y="1"/>
                  </a:moveTo>
                  <a:cubicBezTo>
                    <a:pt x="29628" y="1"/>
                    <a:pt x="29537" y="37"/>
                    <a:pt x="29464" y="124"/>
                  </a:cubicBezTo>
                  <a:cubicBezTo>
                    <a:pt x="15053" y="18330"/>
                    <a:pt x="4052" y="40716"/>
                    <a:pt x="52" y="60025"/>
                  </a:cubicBezTo>
                  <a:cubicBezTo>
                    <a:pt x="1" y="60230"/>
                    <a:pt x="129" y="60409"/>
                    <a:pt x="334" y="60461"/>
                  </a:cubicBezTo>
                  <a:lnTo>
                    <a:pt x="411" y="60461"/>
                  </a:lnTo>
                  <a:cubicBezTo>
                    <a:pt x="565" y="60461"/>
                    <a:pt x="719" y="60333"/>
                    <a:pt x="744" y="60179"/>
                  </a:cubicBezTo>
                  <a:cubicBezTo>
                    <a:pt x="4745" y="40947"/>
                    <a:pt x="15668" y="18689"/>
                    <a:pt x="30028" y="560"/>
                  </a:cubicBezTo>
                  <a:cubicBezTo>
                    <a:pt x="30218" y="294"/>
                    <a:pt x="29972" y="1"/>
                    <a:pt x="29718"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Tree>
    <p:extLst>
      <p:ext uri="{BB962C8B-B14F-4D97-AF65-F5344CB8AC3E}">
        <p14:creationId xmlns:p14="http://schemas.microsoft.com/office/powerpoint/2010/main" val="1055438490"/>
      </p:ext>
    </p:extLst>
  </p:cSld>
  <p:clrMapOvr>
    <a:masterClrMapping/>
  </p:clrMapOvr>
</p:sldLayout>
</file>

<file path=ppt/slideLayouts/slideLayout10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p>
        </p:txBody>
      </p:sp>
      <p:sp>
        <p:nvSpPr>
          <p:cNvPr id="4" name="日期占位符 3"/>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17C241CE-D817-4285-8C32-B2113F70CC49}" type="datetimeFigureOut">
              <a:rPr kumimoji="0" lang="zh-CN" altLang="en-US" sz="1200" b="0" i="0" u="none" strike="noStrike" kern="1200" cap="none" spc="0" normalizeH="0" baseline="0" noProof="0" smtClean="0">
                <a:ln>
                  <a:noFill/>
                </a:ln>
                <a:solidFill>
                  <a:prstClr val="black">
                    <a:tint val="75000"/>
                  </a:prstClr>
                </a:solidFill>
                <a:effectLst/>
                <a:uLnTx/>
                <a:uFillTx/>
                <a:latin typeface="微软雅黑"/>
                <a:cs typeface="+mn-cs"/>
              </a:rPr>
              <a:pPr marL="0" marR="0" lvl="0" indent="0" algn="l" defTabSz="914400" rtl="0" eaLnBrk="1" fontAlgn="auto" latinLnBrk="0" hangingPunct="1">
                <a:lnSpc>
                  <a:spcPct val="100000"/>
                </a:lnSpc>
                <a:spcBef>
                  <a:spcPts val="0"/>
                </a:spcBef>
                <a:spcAft>
                  <a:spcPts val="0"/>
                </a:spcAft>
                <a:buClrTx/>
                <a:buSzTx/>
                <a:buFontTx/>
                <a:buNone/>
                <a:tabLst/>
                <a:defRPr/>
              </a:pPr>
              <a:t>2022/8/7</a:t>
            </a:fld>
            <a:endParaRPr kumimoji="0" lang="zh-CN" altLang="en-US" sz="1200" b="0" i="0" u="none" strike="noStrike" kern="1200" cap="none" spc="0" normalizeH="0" baseline="0" noProof="0">
              <a:ln>
                <a:noFill/>
              </a:ln>
              <a:solidFill>
                <a:prstClr val="black">
                  <a:tint val="75000"/>
                </a:prstClr>
              </a:solidFill>
              <a:effectLst/>
              <a:uLnTx/>
              <a:uFillTx/>
              <a:latin typeface="微软雅黑"/>
              <a:cs typeface="+mn-cs"/>
            </a:endParaRPr>
          </a:p>
        </p:txBody>
      </p:sp>
      <p:sp>
        <p:nvSpPr>
          <p:cNvPr id="5" name="页脚占位符 4"/>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200" b="0" i="0" u="none" strike="noStrike" kern="1200" cap="none" spc="0" normalizeH="0" baseline="0" noProof="0">
              <a:ln>
                <a:noFill/>
              </a:ln>
              <a:solidFill>
                <a:prstClr val="black">
                  <a:tint val="75000"/>
                </a:prstClr>
              </a:solidFill>
              <a:effectLst/>
              <a:uLnTx/>
              <a:uFillTx/>
              <a:latin typeface="微软雅黑"/>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EAA606C3-93BB-4C85-8357-AF0D34552000}" type="slidenum">
              <a:rPr kumimoji="0" lang="zh-CN" altLang="en-US" sz="1200" b="0" i="0" u="none" strike="noStrike" kern="1200" cap="none" spc="0" normalizeH="0" baseline="0" noProof="0" smtClean="0">
                <a:ln>
                  <a:noFill/>
                </a:ln>
                <a:solidFill>
                  <a:prstClr val="black">
                    <a:tint val="75000"/>
                  </a:prstClr>
                </a:solidFill>
                <a:effectLst/>
                <a:uLnTx/>
                <a:uFillTx/>
                <a:latin typeface="微软雅黑"/>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zh-CN" altLang="en-US" sz="1200" b="0" i="0" u="none" strike="noStrike" kern="1200" cap="none" spc="0" normalizeH="0" baseline="0" noProof="0">
              <a:ln>
                <a:noFill/>
              </a:ln>
              <a:solidFill>
                <a:prstClr val="black">
                  <a:tint val="75000"/>
                </a:prstClr>
              </a:solidFill>
              <a:effectLst/>
              <a:uLnTx/>
              <a:uFillTx/>
              <a:latin typeface="微软雅黑"/>
              <a:cs typeface="+mn-cs"/>
            </a:endParaRPr>
          </a:p>
        </p:txBody>
      </p:sp>
    </p:spTree>
    <p:extLst>
      <p:ext uri="{BB962C8B-B14F-4D97-AF65-F5344CB8AC3E}">
        <p14:creationId xmlns:p14="http://schemas.microsoft.com/office/powerpoint/2010/main" val="2149892666"/>
      </p:ext>
    </p:extLst>
  </p:cSld>
  <p:clrMapOvr>
    <a:masterClrMapping/>
  </p:clrMapOvr>
</p:sldLayout>
</file>

<file path=ppt/slideLayouts/slideLayout10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p>
        </p:txBody>
      </p:sp>
      <p:sp>
        <p:nvSpPr>
          <p:cNvPr id="3" name="内容占位符 2"/>
          <p:cNvSpPr>
            <a:spLocks noGrp="1"/>
          </p:cNvSpPr>
          <p:nvPr>
            <p:ph idx="1"/>
          </p:nvPr>
        </p:nvSpPr>
        <p:spPr/>
        <p:txBody>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日期占位符 3"/>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17C241CE-D817-4285-8C32-B2113F70CC49}" type="datetimeFigureOut">
              <a:rPr kumimoji="0" lang="zh-CN" altLang="en-US" sz="1200" b="0" i="0" u="none" strike="noStrike" kern="1200" cap="none" spc="0" normalizeH="0" baseline="0" noProof="0" smtClean="0">
                <a:ln>
                  <a:noFill/>
                </a:ln>
                <a:solidFill>
                  <a:prstClr val="black">
                    <a:tint val="75000"/>
                  </a:prstClr>
                </a:solidFill>
                <a:effectLst/>
                <a:uLnTx/>
                <a:uFillTx/>
                <a:latin typeface="微软雅黑"/>
                <a:cs typeface="+mn-cs"/>
              </a:rPr>
              <a:pPr marL="0" marR="0" lvl="0" indent="0" algn="l" defTabSz="914400" rtl="0" eaLnBrk="1" fontAlgn="auto" latinLnBrk="0" hangingPunct="1">
                <a:lnSpc>
                  <a:spcPct val="100000"/>
                </a:lnSpc>
                <a:spcBef>
                  <a:spcPts val="0"/>
                </a:spcBef>
                <a:spcAft>
                  <a:spcPts val="0"/>
                </a:spcAft>
                <a:buClrTx/>
                <a:buSzTx/>
                <a:buFontTx/>
                <a:buNone/>
                <a:tabLst/>
                <a:defRPr/>
              </a:pPr>
              <a:t>2022/8/7</a:t>
            </a:fld>
            <a:endParaRPr kumimoji="0" lang="zh-CN" altLang="en-US" sz="1200" b="0" i="0" u="none" strike="noStrike" kern="1200" cap="none" spc="0" normalizeH="0" baseline="0" noProof="0">
              <a:ln>
                <a:noFill/>
              </a:ln>
              <a:solidFill>
                <a:prstClr val="black">
                  <a:tint val="75000"/>
                </a:prstClr>
              </a:solidFill>
              <a:effectLst/>
              <a:uLnTx/>
              <a:uFillTx/>
              <a:latin typeface="微软雅黑"/>
              <a:cs typeface="+mn-cs"/>
            </a:endParaRPr>
          </a:p>
        </p:txBody>
      </p:sp>
      <p:sp>
        <p:nvSpPr>
          <p:cNvPr id="5" name="页脚占位符 4"/>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200" b="0" i="0" u="none" strike="noStrike" kern="1200" cap="none" spc="0" normalizeH="0" baseline="0" noProof="0">
              <a:ln>
                <a:noFill/>
              </a:ln>
              <a:solidFill>
                <a:prstClr val="black">
                  <a:tint val="75000"/>
                </a:prstClr>
              </a:solidFill>
              <a:effectLst/>
              <a:uLnTx/>
              <a:uFillTx/>
              <a:latin typeface="微软雅黑"/>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EAA606C3-93BB-4C85-8357-AF0D34552000}" type="slidenum">
              <a:rPr kumimoji="0" lang="zh-CN" altLang="en-US" sz="1200" b="0" i="0" u="none" strike="noStrike" kern="1200" cap="none" spc="0" normalizeH="0" baseline="0" noProof="0" smtClean="0">
                <a:ln>
                  <a:noFill/>
                </a:ln>
                <a:solidFill>
                  <a:prstClr val="black">
                    <a:tint val="75000"/>
                  </a:prstClr>
                </a:solidFill>
                <a:effectLst/>
                <a:uLnTx/>
                <a:uFillTx/>
                <a:latin typeface="微软雅黑"/>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zh-CN" altLang="en-US" sz="1200" b="0" i="0" u="none" strike="noStrike" kern="1200" cap="none" spc="0" normalizeH="0" baseline="0" noProof="0">
              <a:ln>
                <a:noFill/>
              </a:ln>
              <a:solidFill>
                <a:prstClr val="black">
                  <a:tint val="75000"/>
                </a:prstClr>
              </a:solidFill>
              <a:effectLst/>
              <a:uLnTx/>
              <a:uFillTx/>
              <a:latin typeface="微软雅黑"/>
              <a:cs typeface="+mn-cs"/>
            </a:endParaRPr>
          </a:p>
        </p:txBody>
      </p:sp>
    </p:spTree>
    <p:extLst>
      <p:ext uri="{BB962C8B-B14F-4D97-AF65-F5344CB8AC3E}">
        <p14:creationId xmlns:p14="http://schemas.microsoft.com/office/powerpoint/2010/main" val="2767057760"/>
      </p:ext>
    </p:extLst>
  </p:cSld>
  <p:clrMapOvr>
    <a:masterClrMapping/>
  </p:clrMapOvr>
</p:sldLayout>
</file>

<file path=ppt/slideLayouts/slideLayout10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p>
        </p:txBody>
      </p:sp>
      <p:sp>
        <p:nvSpPr>
          <p:cNvPr id="4" name="日期占位符 3"/>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17C241CE-D817-4285-8C32-B2113F70CC49}" type="datetimeFigureOut">
              <a:rPr kumimoji="0" lang="zh-CN" altLang="en-US" sz="1200" b="0" i="0" u="none" strike="noStrike" kern="1200" cap="none" spc="0" normalizeH="0" baseline="0" noProof="0" smtClean="0">
                <a:ln>
                  <a:noFill/>
                </a:ln>
                <a:solidFill>
                  <a:prstClr val="black">
                    <a:tint val="75000"/>
                  </a:prstClr>
                </a:solidFill>
                <a:effectLst/>
                <a:uLnTx/>
                <a:uFillTx/>
                <a:latin typeface="微软雅黑"/>
                <a:cs typeface="+mn-cs"/>
              </a:rPr>
              <a:pPr marL="0" marR="0" lvl="0" indent="0" algn="l" defTabSz="914400" rtl="0" eaLnBrk="1" fontAlgn="auto" latinLnBrk="0" hangingPunct="1">
                <a:lnSpc>
                  <a:spcPct val="100000"/>
                </a:lnSpc>
                <a:spcBef>
                  <a:spcPts val="0"/>
                </a:spcBef>
                <a:spcAft>
                  <a:spcPts val="0"/>
                </a:spcAft>
                <a:buClrTx/>
                <a:buSzTx/>
                <a:buFontTx/>
                <a:buNone/>
                <a:tabLst/>
                <a:defRPr/>
              </a:pPr>
              <a:t>2022/8/7</a:t>
            </a:fld>
            <a:endParaRPr kumimoji="0" lang="zh-CN" altLang="en-US" sz="1200" b="0" i="0" u="none" strike="noStrike" kern="1200" cap="none" spc="0" normalizeH="0" baseline="0" noProof="0">
              <a:ln>
                <a:noFill/>
              </a:ln>
              <a:solidFill>
                <a:prstClr val="black">
                  <a:tint val="75000"/>
                </a:prstClr>
              </a:solidFill>
              <a:effectLst/>
              <a:uLnTx/>
              <a:uFillTx/>
              <a:latin typeface="微软雅黑"/>
              <a:cs typeface="+mn-cs"/>
            </a:endParaRPr>
          </a:p>
        </p:txBody>
      </p:sp>
      <p:sp>
        <p:nvSpPr>
          <p:cNvPr id="5" name="页脚占位符 4"/>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200" b="0" i="0" u="none" strike="noStrike" kern="1200" cap="none" spc="0" normalizeH="0" baseline="0" noProof="0">
              <a:ln>
                <a:noFill/>
              </a:ln>
              <a:solidFill>
                <a:prstClr val="black">
                  <a:tint val="75000"/>
                </a:prstClr>
              </a:solidFill>
              <a:effectLst/>
              <a:uLnTx/>
              <a:uFillTx/>
              <a:latin typeface="微软雅黑"/>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EAA606C3-93BB-4C85-8357-AF0D34552000}" type="slidenum">
              <a:rPr kumimoji="0" lang="zh-CN" altLang="en-US" sz="1200" b="0" i="0" u="none" strike="noStrike" kern="1200" cap="none" spc="0" normalizeH="0" baseline="0" noProof="0" smtClean="0">
                <a:ln>
                  <a:noFill/>
                </a:ln>
                <a:solidFill>
                  <a:prstClr val="black">
                    <a:tint val="75000"/>
                  </a:prstClr>
                </a:solidFill>
                <a:effectLst/>
                <a:uLnTx/>
                <a:uFillTx/>
                <a:latin typeface="微软雅黑"/>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zh-CN" altLang="en-US" sz="1200" b="0" i="0" u="none" strike="noStrike" kern="1200" cap="none" spc="0" normalizeH="0" baseline="0" noProof="0">
              <a:ln>
                <a:noFill/>
              </a:ln>
              <a:solidFill>
                <a:prstClr val="black">
                  <a:tint val="75000"/>
                </a:prstClr>
              </a:solidFill>
              <a:effectLst/>
              <a:uLnTx/>
              <a:uFillTx/>
              <a:latin typeface="微软雅黑"/>
              <a:cs typeface="+mn-cs"/>
            </a:endParaRPr>
          </a:p>
        </p:txBody>
      </p:sp>
    </p:spTree>
    <p:extLst>
      <p:ext uri="{BB962C8B-B14F-4D97-AF65-F5344CB8AC3E}">
        <p14:creationId xmlns:p14="http://schemas.microsoft.com/office/powerpoint/2010/main" val="742292288"/>
      </p:ext>
    </p:extLst>
  </p:cSld>
  <p:clrMapOvr>
    <a:masterClrMapping/>
  </p:clrMapOvr>
</p:sldLayout>
</file>

<file path=ppt/slideLayouts/slideLayout10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5" name="日期占位符 4"/>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17C241CE-D817-4285-8C32-B2113F70CC49}" type="datetimeFigureOut">
              <a:rPr kumimoji="0" lang="zh-CN" altLang="en-US" sz="1200" b="0" i="0" u="none" strike="noStrike" kern="1200" cap="none" spc="0" normalizeH="0" baseline="0" noProof="0" smtClean="0">
                <a:ln>
                  <a:noFill/>
                </a:ln>
                <a:solidFill>
                  <a:prstClr val="black">
                    <a:tint val="75000"/>
                  </a:prstClr>
                </a:solidFill>
                <a:effectLst/>
                <a:uLnTx/>
                <a:uFillTx/>
                <a:latin typeface="微软雅黑"/>
                <a:cs typeface="+mn-cs"/>
              </a:rPr>
              <a:pPr marL="0" marR="0" lvl="0" indent="0" algn="l" defTabSz="914400" rtl="0" eaLnBrk="1" fontAlgn="auto" latinLnBrk="0" hangingPunct="1">
                <a:lnSpc>
                  <a:spcPct val="100000"/>
                </a:lnSpc>
                <a:spcBef>
                  <a:spcPts val="0"/>
                </a:spcBef>
                <a:spcAft>
                  <a:spcPts val="0"/>
                </a:spcAft>
                <a:buClrTx/>
                <a:buSzTx/>
                <a:buFontTx/>
                <a:buNone/>
                <a:tabLst/>
                <a:defRPr/>
              </a:pPr>
              <a:t>2022/8/7</a:t>
            </a:fld>
            <a:endParaRPr kumimoji="0" lang="zh-CN" altLang="en-US" sz="1200" b="0" i="0" u="none" strike="noStrike" kern="1200" cap="none" spc="0" normalizeH="0" baseline="0" noProof="0">
              <a:ln>
                <a:noFill/>
              </a:ln>
              <a:solidFill>
                <a:prstClr val="black">
                  <a:tint val="75000"/>
                </a:prstClr>
              </a:solidFill>
              <a:effectLst/>
              <a:uLnTx/>
              <a:uFillTx/>
              <a:latin typeface="微软雅黑"/>
              <a:cs typeface="+mn-cs"/>
            </a:endParaRPr>
          </a:p>
        </p:txBody>
      </p:sp>
      <p:sp>
        <p:nvSpPr>
          <p:cNvPr id="6" name="页脚占位符 5"/>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200" b="0" i="0" u="none" strike="noStrike" kern="1200" cap="none" spc="0" normalizeH="0" baseline="0" noProof="0">
              <a:ln>
                <a:noFill/>
              </a:ln>
              <a:solidFill>
                <a:prstClr val="black">
                  <a:tint val="75000"/>
                </a:prstClr>
              </a:solidFill>
              <a:effectLst/>
              <a:uLnTx/>
              <a:uFillTx/>
              <a:latin typeface="微软雅黑"/>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EAA606C3-93BB-4C85-8357-AF0D34552000}" type="slidenum">
              <a:rPr kumimoji="0" lang="zh-CN" altLang="en-US" sz="1200" b="0" i="0" u="none" strike="noStrike" kern="1200" cap="none" spc="0" normalizeH="0" baseline="0" noProof="0" smtClean="0">
                <a:ln>
                  <a:noFill/>
                </a:ln>
                <a:solidFill>
                  <a:prstClr val="black">
                    <a:tint val="75000"/>
                  </a:prstClr>
                </a:solidFill>
                <a:effectLst/>
                <a:uLnTx/>
                <a:uFillTx/>
                <a:latin typeface="微软雅黑"/>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zh-CN" altLang="en-US" sz="1200" b="0" i="0" u="none" strike="noStrike" kern="1200" cap="none" spc="0" normalizeH="0" baseline="0" noProof="0">
              <a:ln>
                <a:noFill/>
              </a:ln>
              <a:solidFill>
                <a:prstClr val="black">
                  <a:tint val="75000"/>
                </a:prstClr>
              </a:solidFill>
              <a:effectLst/>
              <a:uLnTx/>
              <a:uFillTx/>
              <a:latin typeface="微软雅黑"/>
              <a:cs typeface="+mn-cs"/>
            </a:endParaRPr>
          </a:p>
        </p:txBody>
      </p:sp>
    </p:spTree>
    <p:extLst>
      <p:ext uri="{BB962C8B-B14F-4D97-AF65-F5344CB8AC3E}">
        <p14:creationId xmlns:p14="http://schemas.microsoft.com/office/powerpoint/2010/main" val="1463439698"/>
      </p:ext>
    </p:extLst>
  </p:cSld>
  <p:clrMapOvr>
    <a:masterClrMapping/>
  </p:clrMapOvr>
</p:sldLayout>
</file>

<file path=ppt/slideLayouts/slideLayout10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p>
        </p:txBody>
      </p:sp>
      <p:sp>
        <p:nvSpPr>
          <p:cNvPr id="3" name="文本占位符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p>
        </p:txBody>
      </p:sp>
      <p:sp>
        <p:nvSpPr>
          <p:cNvPr id="4" name="内容占位符 3"/>
          <p:cNvSpPr>
            <a:spLocks noGrp="1"/>
          </p:cNvSpPr>
          <p:nvPr>
            <p:ph sz="half" idx="2"/>
          </p:nvPr>
        </p:nvSpPr>
        <p:spPr>
          <a:xfrm>
            <a:off x="839788" y="2505075"/>
            <a:ext cx="5157787" cy="3684588"/>
          </a:xfrm>
        </p:spPr>
        <p:txBody>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5" name="文本占位符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p>
        </p:txBody>
      </p:sp>
      <p:sp>
        <p:nvSpPr>
          <p:cNvPr id="6" name="内容占位符 5"/>
          <p:cNvSpPr>
            <a:spLocks noGrp="1"/>
          </p:cNvSpPr>
          <p:nvPr>
            <p:ph sz="quarter" idx="4"/>
          </p:nvPr>
        </p:nvSpPr>
        <p:spPr>
          <a:xfrm>
            <a:off x="6172200" y="2505075"/>
            <a:ext cx="5183188" cy="3684588"/>
          </a:xfrm>
        </p:spPr>
        <p:txBody>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7" name="日期占位符 6"/>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17C241CE-D817-4285-8C32-B2113F70CC49}" type="datetimeFigureOut">
              <a:rPr kumimoji="0" lang="zh-CN" altLang="en-US" sz="1200" b="0" i="0" u="none" strike="noStrike" kern="1200" cap="none" spc="0" normalizeH="0" baseline="0" noProof="0" smtClean="0">
                <a:ln>
                  <a:noFill/>
                </a:ln>
                <a:solidFill>
                  <a:prstClr val="black">
                    <a:tint val="75000"/>
                  </a:prstClr>
                </a:solidFill>
                <a:effectLst/>
                <a:uLnTx/>
                <a:uFillTx/>
                <a:latin typeface="微软雅黑"/>
                <a:cs typeface="+mn-cs"/>
              </a:rPr>
              <a:pPr marL="0" marR="0" lvl="0" indent="0" algn="l" defTabSz="914400" rtl="0" eaLnBrk="1" fontAlgn="auto" latinLnBrk="0" hangingPunct="1">
                <a:lnSpc>
                  <a:spcPct val="100000"/>
                </a:lnSpc>
                <a:spcBef>
                  <a:spcPts val="0"/>
                </a:spcBef>
                <a:spcAft>
                  <a:spcPts val="0"/>
                </a:spcAft>
                <a:buClrTx/>
                <a:buSzTx/>
                <a:buFontTx/>
                <a:buNone/>
                <a:tabLst/>
                <a:defRPr/>
              </a:pPr>
              <a:t>2022/8/7</a:t>
            </a:fld>
            <a:endParaRPr kumimoji="0" lang="zh-CN" altLang="en-US" sz="1200" b="0" i="0" u="none" strike="noStrike" kern="1200" cap="none" spc="0" normalizeH="0" baseline="0" noProof="0">
              <a:ln>
                <a:noFill/>
              </a:ln>
              <a:solidFill>
                <a:prstClr val="black">
                  <a:tint val="75000"/>
                </a:prstClr>
              </a:solidFill>
              <a:effectLst/>
              <a:uLnTx/>
              <a:uFillTx/>
              <a:latin typeface="微软雅黑"/>
              <a:cs typeface="+mn-cs"/>
            </a:endParaRPr>
          </a:p>
        </p:txBody>
      </p:sp>
      <p:sp>
        <p:nvSpPr>
          <p:cNvPr id="8" name="页脚占位符 7"/>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200" b="0" i="0" u="none" strike="noStrike" kern="1200" cap="none" spc="0" normalizeH="0" baseline="0" noProof="0">
              <a:ln>
                <a:noFill/>
              </a:ln>
              <a:solidFill>
                <a:prstClr val="black">
                  <a:tint val="75000"/>
                </a:prstClr>
              </a:solidFill>
              <a:effectLst/>
              <a:uLnTx/>
              <a:uFillTx/>
              <a:latin typeface="微软雅黑"/>
              <a:cs typeface="+mn-cs"/>
            </a:endParaRPr>
          </a:p>
        </p:txBody>
      </p:sp>
      <p:sp>
        <p:nvSpPr>
          <p:cNvPr id="9" name="灯片编号占位符 8"/>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EAA606C3-93BB-4C85-8357-AF0D34552000}" type="slidenum">
              <a:rPr kumimoji="0" lang="zh-CN" altLang="en-US" sz="1200" b="0" i="0" u="none" strike="noStrike" kern="1200" cap="none" spc="0" normalizeH="0" baseline="0" noProof="0" smtClean="0">
                <a:ln>
                  <a:noFill/>
                </a:ln>
                <a:solidFill>
                  <a:prstClr val="black">
                    <a:tint val="75000"/>
                  </a:prstClr>
                </a:solidFill>
                <a:effectLst/>
                <a:uLnTx/>
                <a:uFillTx/>
                <a:latin typeface="微软雅黑"/>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zh-CN" altLang="en-US" sz="1200" b="0" i="0" u="none" strike="noStrike" kern="1200" cap="none" spc="0" normalizeH="0" baseline="0" noProof="0">
              <a:ln>
                <a:noFill/>
              </a:ln>
              <a:solidFill>
                <a:prstClr val="black">
                  <a:tint val="75000"/>
                </a:prstClr>
              </a:solidFill>
              <a:effectLst/>
              <a:uLnTx/>
              <a:uFillTx/>
              <a:latin typeface="微软雅黑"/>
              <a:cs typeface="+mn-cs"/>
            </a:endParaRPr>
          </a:p>
        </p:txBody>
      </p:sp>
    </p:spTree>
    <p:extLst>
      <p:ext uri="{BB962C8B-B14F-4D97-AF65-F5344CB8AC3E}">
        <p14:creationId xmlns:p14="http://schemas.microsoft.com/office/powerpoint/2010/main" val="2415694050"/>
      </p:ext>
    </p:extLst>
  </p:cSld>
  <p:clrMapOvr>
    <a:masterClrMapping/>
  </p:clrMapOvr>
</p:sldLayout>
</file>

<file path=ppt/slideLayouts/slideLayout106.xml><?xml version="1.0" encoding="utf-8"?>
<p:sldLayout xmlns:a="http://schemas.openxmlformats.org/drawingml/2006/main" xmlns:r="http://schemas.openxmlformats.org/officeDocument/2006/relationships" xmlns:p="http://schemas.openxmlformats.org/presentationml/2006/main" type="twoTxTwoObj" preserve="1">
  <p:cSld name="1_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p>
        </p:txBody>
      </p:sp>
      <p:sp>
        <p:nvSpPr>
          <p:cNvPr id="3" name="文本占位符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p>
        </p:txBody>
      </p:sp>
      <p:sp>
        <p:nvSpPr>
          <p:cNvPr id="4" name="内容占位符 3"/>
          <p:cNvSpPr>
            <a:spLocks noGrp="1"/>
          </p:cNvSpPr>
          <p:nvPr>
            <p:ph sz="half" idx="2"/>
          </p:nvPr>
        </p:nvSpPr>
        <p:spPr>
          <a:xfrm>
            <a:off x="839788" y="2505075"/>
            <a:ext cx="5157787" cy="3684588"/>
          </a:xfrm>
        </p:spPr>
        <p:txBody>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5" name="文本占位符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p>
        </p:txBody>
      </p:sp>
      <p:sp>
        <p:nvSpPr>
          <p:cNvPr id="6" name="内容占位符 5"/>
          <p:cNvSpPr>
            <a:spLocks noGrp="1"/>
          </p:cNvSpPr>
          <p:nvPr>
            <p:ph sz="quarter" idx="4"/>
          </p:nvPr>
        </p:nvSpPr>
        <p:spPr>
          <a:xfrm>
            <a:off x="6172200" y="2505075"/>
            <a:ext cx="5183188" cy="3684588"/>
          </a:xfrm>
        </p:spPr>
        <p:txBody>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7" name="日期占位符 6"/>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17C241CE-D817-4285-8C32-B2113F70CC49}" type="datetimeFigureOut">
              <a:rPr kumimoji="0" lang="zh-CN" altLang="en-US" sz="1200" b="0" i="0" u="none" strike="noStrike" kern="1200" cap="none" spc="0" normalizeH="0" baseline="0" noProof="0" smtClean="0">
                <a:ln>
                  <a:noFill/>
                </a:ln>
                <a:solidFill>
                  <a:prstClr val="black">
                    <a:tint val="75000"/>
                  </a:prstClr>
                </a:solidFill>
                <a:effectLst/>
                <a:uLnTx/>
                <a:uFillTx/>
                <a:latin typeface="微软雅黑"/>
                <a:cs typeface="+mn-cs"/>
              </a:rPr>
              <a:pPr marL="0" marR="0" lvl="0" indent="0" algn="l" defTabSz="914400" rtl="0" eaLnBrk="1" fontAlgn="auto" latinLnBrk="0" hangingPunct="1">
                <a:lnSpc>
                  <a:spcPct val="100000"/>
                </a:lnSpc>
                <a:spcBef>
                  <a:spcPts val="0"/>
                </a:spcBef>
                <a:spcAft>
                  <a:spcPts val="0"/>
                </a:spcAft>
                <a:buClrTx/>
                <a:buSzTx/>
                <a:buFontTx/>
                <a:buNone/>
                <a:tabLst/>
                <a:defRPr/>
              </a:pPr>
              <a:t>2022/8/7</a:t>
            </a:fld>
            <a:endParaRPr kumimoji="0" lang="zh-CN" altLang="en-US" sz="1200" b="0" i="0" u="none" strike="noStrike" kern="1200" cap="none" spc="0" normalizeH="0" baseline="0" noProof="0">
              <a:ln>
                <a:noFill/>
              </a:ln>
              <a:solidFill>
                <a:prstClr val="black">
                  <a:tint val="75000"/>
                </a:prstClr>
              </a:solidFill>
              <a:effectLst/>
              <a:uLnTx/>
              <a:uFillTx/>
              <a:latin typeface="微软雅黑"/>
              <a:cs typeface="+mn-cs"/>
            </a:endParaRPr>
          </a:p>
        </p:txBody>
      </p:sp>
      <p:sp>
        <p:nvSpPr>
          <p:cNvPr id="8" name="页脚占位符 7"/>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200" b="0" i="0" u="none" strike="noStrike" kern="1200" cap="none" spc="0" normalizeH="0" baseline="0" noProof="0">
              <a:ln>
                <a:noFill/>
              </a:ln>
              <a:solidFill>
                <a:prstClr val="black">
                  <a:tint val="75000"/>
                </a:prstClr>
              </a:solidFill>
              <a:effectLst/>
              <a:uLnTx/>
              <a:uFillTx/>
              <a:latin typeface="微软雅黑"/>
              <a:cs typeface="+mn-cs"/>
            </a:endParaRPr>
          </a:p>
        </p:txBody>
      </p:sp>
      <p:sp>
        <p:nvSpPr>
          <p:cNvPr id="9" name="灯片编号占位符 8"/>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EAA606C3-93BB-4C85-8357-AF0D34552000}" type="slidenum">
              <a:rPr kumimoji="0" lang="zh-CN" altLang="en-US" sz="1200" b="0" i="0" u="none" strike="noStrike" kern="1200" cap="none" spc="0" normalizeH="0" baseline="0" noProof="0" smtClean="0">
                <a:ln>
                  <a:noFill/>
                </a:ln>
                <a:solidFill>
                  <a:prstClr val="black">
                    <a:tint val="75000"/>
                  </a:prstClr>
                </a:solidFill>
                <a:effectLst/>
                <a:uLnTx/>
                <a:uFillTx/>
                <a:latin typeface="微软雅黑"/>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zh-CN" altLang="en-US" sz="1200" b="0" i="0" u="none" strike="noStrike" kern="1200" cap="none" spc="0" normalizeH="0" baseline="0" noProof="0">
              <a:ln>
                <a:noFill/>
              </a:ln>
              <a:solidFill>
                <a:prstClr val="black">
                  <a:tint val="75000"/>
                </a:prstClr>
              </a:solidFill>
              <a:effectLst/>
              <a:uLnTx/>
              <a:uFillTx/>
              <a:latin typeface="微软雅黑"/>
              <a:cs typeface="+mn-cs"/>
            </a:endParaRPr>
          </a:p>
        </p:txBody>
      </p:sp>
      <p:sp>
        <p:nvSpPr>
          <p:cNvPr id="11" name="TextBox 10"/>
          <p:cNvSpPr txBox="1"/>
          <p:nvPr userDrawn="1"/>
        </p:nvSpPr>
        <p:spPr>
          <a:xfrm>
            <a:off x="1457761" y="6739570"/>
            <a:ext cx="1440159" cy="118430"/>
          </a:xfrm>
          <a:prstGeom prst="rect">
            <a:avLst/>
          </a:prstGeom>
          <a:noFill/>
        </p:spPr>
        <p:txBody>
          <a:bodyPr wrap="square" rtlCol="0">
            <a:spAutoFit/>
          </a:bodyPr>
          <a:lstStyle/>
          <a:p>
            <a:pPr marL="0" marR="0" lvl="0" indent="0" algn="l" defTabSz="914400" rtl="0" eaLnBrk="1" fontAlgn="auto" latinLnBrk="0" hangingPunct="1">
              <a:lnSpc>
                <a:spcPct val="200000"/>
              </a:lnSpc>
              <a:spcBef>
                <a:spcPts val="0"/>
              </a:spcBef>
              <a:spcAft>
                <a:spcPts val="0"/>
              </a:spcAft>
              <a:buClrTx/>
              <a:buSzTx/>
              <a:buFontTx/>
              <a:buNone/>
              <a:tabLst/>
              <a:defRPr/>
            </a:pPr>
            <a:r>
              <a:rPr kumimoji="0" lang="zh-CN" altLang="en-US" sz="100" b="0" i="0" u="none" strike="noStrike" kern="1200" cap="none" spc="0" normalizeH="0" baseline="0" noProof="0" dirty="0">
                <a:ln>
                  <a:noFill/>
                </a:ln>
                <a:solidFill>
                  <a:prstClr val="black"/>
                </a:solidFill>
                <a:effectLst/>
                <a:uLnTx/>
                <a:uFillTx/>
                <a:latin typeface="微软雅黑"/>
                <a:ea typeface="微软雅黑" panose="020B0503020204020204" pitchFamily="34" charset="-122"/>
                <a:cs typeface="+mn-cs"/>
                <a:hlinkClick r:id="rId2"/>
              </a:rPr>
              <a:t>节日</a:t>
            </a:r>
            <a:r>
              <a:rPr kumimoji="0" lang="en-US" altLang="zh-CN" sz="100" b="0" i="0" u="none" strike="noStrike" kern="1200" cap="none" spc="0" normalizeH="0" baseline="0" noProof="0" dirty="0">
                <a:ln>
                  <a:noFill/>
                </a:ln>
                <a:solidFill>
                  <a:prstClr val="black"/>
                </a:solidFill>
                <a:effectLst/>
                <a:uLnTx/>
                <a:uFillTx/>
                <a:latin typeface="微软雅黑"/>
                <a:ea typeface="微软雅黑" panose="020B0503020204020204" pitchFamily="34" charset="-122"/>
                <a:cs typeface="+mn-cs"/>
                <a:hlinkClick r:id="rId2"/>
              </a:rPr>
              <a:t>PPT</a:t>
            </a:r>
            <a:r>
              <a:rPr kumimoji="0" lang="zh-CN" altLang="en-US" sz="100" b="0" i="0" u="none" strike="noStrike" kern="1200" cap="none" spc="0" normalizeH="0" baseline="0" noProof="0" dirty="0">
                <a:ln>
                  <a:noFill/>
                </a:ln>
                <a:solidFill>
                  <a:prstClr val="black"/>
                </a:solidFill>
                <a:effectLst/>
                <a:uLnTx/>
                <a:uFillTx/>
                <a:latin typeface="微软雅黑"/>
                <a:ea typeface="微软雅黑" panose="020B0503020204020204" pitchFamily="34" charset="-122"/>
                <a:cs typeface="+mn-cs"/>
                <a:hlinkClick r:id="rId2"/>
              </a:rPr>
              <a:t>模板</a:t>
            </a:r>
            <a:r>
              <a:rPr kumimoji="0" lang="zh-CN" altLang="en-US" sz="100" b="0" i="0" u="none" strike="noStrike" kern="1200" cap="none" spc="0" normalizeH="0" baseline="0" noProof="0" dirty="0">
                <a:ln>
                  <a:noFill/>
                </a:ln>
                <a:solidFill>
                  <a:prstClr val="black"/>
                </a:solidFill>
                <a:effectLst/>
                <a:uLnTx/>
                <a:uFillTx/>
                <a:latin typeface="微软雅黑"/>
                <a:ea typeface="微软雅黑" panose="020B0503020204020204" pitchFamily="34" charset="-122"/>
                <a:cs typeface="+mn-cs"/>
              </a:rPr>
              <a:t> </a:t>
            </a:r>
            <a:r>
              <a:rPr kumimoji="0" lang="en-US" altLang="zh-CN" sz="100" b="0" i="0" u="none" strike="noStrike" kern="1200" cap="none" spc="0" normalizeH="0" baseline="0" noProof="0" dirty="0">
                <a:ln>
                  <a:noFill/>
                </a:ln>
                <a:solidFill>
                  <a:prstClr val="black"/>
                </a:solidFill>
                <a:effectLst/>
                <a:uLnTx/>
                <a:uFillTx/>
                <a:latin typeface="微软雅黑"/>
                <a:ea typeface="微软雅黑" panose="020B0503020204020204" pitchFamily="34" charset="-122"/>
                <a:cs typeface="+mn-cs"/>
              </a:rPr>
              <a:t>http://www.1ppt.com/jieri/</a:t>
            </a:r>
          </a:p>
        </p:txBody>
      </p:sp>
    </p:spTree>
    <p:extLst>
      <p:ext uri="{BB962C8B-B14F-4D97-AF65-F5344CB8AC3E}">
        <p14:creationId xmlns:p14="http://schemas.microsoft.com/office/powerpoint/2010/main" val="1140547851"/>
      </p:ext>
    </p:extLst>
  </p:cSld>
  <p:clrMapOvr>
    <a:masterClrMapping/>
  </p:clrMapOvr>
</p:sldLayout>
</file>

<file path=ppt/slideLayouts/slideLayout107.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p>
        </p:txBody>
      </p:sp>
      <p:sp>
        <p:nvSpPr>
          <p:cNvPr id="3" name="日期占位符 2"/>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17C241CE-D817-4285-8C32-B2113F70CC49}" type="datetimeFigureOut">
              <a:rPr kumimoji="0" lang="zh-CN" altLang="en-US" sz="1200" b="0" i="0" u="none" strike="noStrike" kern="1200" cap="none" spc="0" normalizeH="0" baseline="0" noProof="0" smtClean="0">
                <a:ln>
                  <a:noFill/>
                </a:ln>
                <a:solidFill>
                  <a:prstClr val="black">
                    <a:tint val="75000"/>
                  </a:prstClr>
                </a:solidFill>
                <a:effectLst/>
                <a:uLnTx/>
                <a:uFillTx/>
                <a:latin typeface="微软雅黑"/>
                <a:cs typeface="+mn-cs"/>
              </a:rPr>
              <a:pPr marL="0" marR="0" lvl="0" indent="0" algn="l" defTabSz="914400" rtl="0" eaLnBrk="1" fontAlgn="auto" latinLnBrk="0" hangingPunct="1">
                <a:lnSpc>
                  <a:spcPct val="100000"/>
                </a:lnSpc>
                <a:spcBef>
                  <a:spcPts val="0"/>
                </a:spcBef>
                <a:spcAft>
                  <a:spcPts val="0"/>
                </a:spcAft>
                <a:buClrTx/>
                <a:buSzTx/>
                <a:buFontTx/>
                <a:buNone/>
                <a:tabLst/>
                <a:defRPr/>
              </a:pPr>
              <a:t>2022/8/7</a:t>
            </a:fld>
            <a:endParaRPr kumimoji="0" lang="zh-CN" altLang="en-US" sz="1200" b="0" i="0" u="none" strike="noStrike" kern="1200" cap="none" spc="0" normalizeH="0" baseline="0" noProof="0">
              <a:ln>
                <a:noFill/>
              </a:ln>
              <a:solidFill>
                <a:prstClr val="black">
                  <a:tint val="75000"/>
                </a:prstClr>
              </a:solidFill>
              <a:effectLst/>
              <a:uLnTx/>
              <a:uFillTx/>
              <a:latin typeface="微软雅黑"/>
              <a:cs typeface="+mn-cs"/>
            </a:endParaRPr>
          </a:p>
        </p:txBody>
      </p:sp>
      <p:sp>
        <p:nvSpPr>
          <p:cNvPr id="4" name="页脚占位符 3"/>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200" b="0" i="0" u="none" strike="noStrike" kern="1200" cap="none" spc="0" normalizeH="0" baseline="0" noProof="0">
              <a:ln>
                <a:noFill/>
              </a:ln>
              <a:solidFill>
                <a:prstClr val="black">
                  <a:tint val="75000"/>
                </a:prstClr>
              </a:solidFill>
              <a:effectLst/>
              <a:uLnTx/>
              <a:uFillTx/>
              <a:latin typeface="微软雅黑"/>
              <a:cs typeface="+mn-cs"/>
            </a:endParaRPr>
          </a:p>
        </p:txBody>
      </p:sp>
      <p:sp>
        <p:nvSpPr>
          <p:cNvPr id="5" name="灯片编号占位符 4"/>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EAA606C3-93BB-4C85-8357-AF0D34552000}" type="slidenum">
              <a:rPr kumimoji="0" lang="zh-CN" altLang="en-US" sz="1200" b="0" i="0" u="none" strike="noStrike" kern="1200" cap="none" spc="0" normalizeH="0" baseline="0" noProof="0" smtClean="0">
                <a:ln>
                  <a:noFill/>
                </a:ln>
                <a:solidFill>
                  <a:prstClr val="black">
                    <a:tint val="75000"/>
                  </a:prstClr>
                </a:solidFill>
                <a:effectLst/>
                <a:uLnTx/>
                <a:uFillTx/>
                <a:latin typeface="微软雅黑"/>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zh-CN" altLang="en-US" sz="1200" b="0" i="0" u="none" strike="noStrike" kern="1200" cap="none" spc="0" normalizeH="0" baseline="0" noProof="0">
              <a:ln>
                <a:noFill/>
              </a:ln>
              <a:solidFill>
                <a:prstClr val="black">
                  <a:tint val="75000"/>
                </a:prstClr>
              </a:solidFill>
              <a:effectLst/>
              <a:uLnTx/>
              <a:uFillTx/>
              <a:latin typeface="微软雅黑"/>
              <a:cs typeface="+mn-cs"/>
            </a:endParaRPr>
          </a:p>
        </p:txBody>
      </p:sp>
    </p:spTree>
    <p:extLst>
      <p:ext uri="{BB962C8B-B14F-4D97-AF65-F5344CB8AC3E}">
        <p14:creationId xmlns:p14="http://schemas.microsoft.com/office/powerpoint/2010/main" val="3204606237"/>
      </p:ext>
    </p:extLst>
  </p:cSld>
  <p:clrMapOvr>
    <a:masterClrMapping/>
  </p:clrMapOvr>
</p:sldLayout>
</file>

<file path=ppt/slideLayouts/slideLayout108.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17C241CE-D817-4285-8C32-B2113F70CC49}" type="datetimeFigureOut">
              <a:rPr kumimoji="0" lang="zh-CN" altLang="en-US" sz="1200" b="0" i="0" u="none" strike="noStrike" kern="1200" cap="none" spc="0" normalizeH="0" baseline="0" noProof="0" smtClean="0">
                <a:ln>
                  <a:noFill/>
                </a:ln>
                <a:solidFill>
                  <a:prstClr val="black">
                    <a:tint val="75000"/>
                  </a:prstClr>
                </a:solidFill>
                <a:effectLst/>
                <a:uLnTx/>
                <a:uFillTx/>
                <a:latin typeface="微软雅黑"/>
                <a:cs typeface="+mn-cs"/>
              </a:rPr>
              <a:pPr marL="0" marR="0" lvl="0" indent="0" algn="l" defTabSz="914400" rtl="0" eaLnBrk="1" fontAlgn="auto" latinLnBrk="0" hangingPunct="1">
                <a:lnSpc>
                  <a:spcPct val="100000"/>
                </a:lnSpc>
                <a:spcBef>
                  <a:spcPts val="0"/>
                </a:spcBef>
                <a:spcAft>
                  <a:spcPts val="0"/>
                </a:spcAft>
                <a:buClrTx/>
                <a:buSzTx/>
                <a:buFontTx/>
                <a:buNone/>
                <a:tabLst/>
                <a:defRPr/>
              </a:pPr>
              <a:t>2022/8/7</a:t>
            </a:fld>
            <a:endParaRPr kumimoji="0" lang="zh-CN" altLang="en-US" sz="1200" b="0" i="0" u="none" strike="noStrike" kern="1200" cap="none" spc="0" normalizeH="0" baseline="0" noProof="0">
              <a:ln>
                <a:noFill/>
              </a:ln>
              <a:solidFill>
                <a:prstClr val="black">
                  <a:tint val="75000"/>
                </a:prstClr>
              </a:solidFill>
              <a:effectLst/>
              <a:uLnTx/>
              <a:uFillTx/>
              <a:latin typeface="微软雅黑"/>
              <a:cs typeface="+mn-cs"/>
            </a:endParaRPr>
          </a:p>
        </p:txBody>
      </p:sp>
      <p:sp>
        <p:nvSpPr>
          <p:cNvPr id="3" name="页脚占位符 2"/>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200" b="0" i="0" u="none" strike="noStrike" kern="1200" cap="none" spc="0" normalizeH="0" baseline="0" noProof="0">
              <a:ln>
                <a:noFill/>
              </a:ln>
              <a:solidFill>
                <a:prstClr val="black">
                  <a:tint val="75000"/>
                </a:prstClr>
              </a:solidFill>
              <a:effectLst/>
              <a:uLnTx/>
              <a:uFillTx/>
              <a:latin typeface="微软雅黑"/>
              <a:cs typeface="+mn-cs"/>
            </a:endParaRPr>
          </a:p>
        </p:txBody>
      </p:sp>
      <p:sp>
        <p:nvSpPr>
          <p:cNvPr id="4" name="灯片编号占位符 3"/>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EAA606C3-93BB-4C85-8357-AF0D34552000}" type="slidenum">
              <a:rPr kumimoji="0" lang="zh-CN" altLang="en-US" sz="1200" b="0" i="0" u="none" strike="noStrike" kern="1200" cap="none" spc="0" normalizeH="0" baseline="0" noProof="0" smtClean="0">
                <a:ln>
                  <a:noFill/>
                </a:ln>
                <a:solidFill>
                  <a:prstClr val="black">
                    <a:tint val="75000"/>
                  </a:prstClr>
                </a:solidFill>
                <a:effectLst/>
                <a:uLnTx/>
                <a:uFillTx/>
                <a:latin typeface="微软雅黑"/>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zh-CN" altLang="en-US" sz="1200" b="0" i="0" u="none" strike="noStrike" kern="1200" cap="none" spc="0" normalizeH="0" baseline="0" noProof="0">
              <a:ln>
                <a:noFill/>
              </a:ln>
              <a:solidFill>
                <a:prstClr val="black">
                  <a:tint val="75000"/>
                </a:prstClr>
              </a:solidFill>
              <a:effectLst/>
              <a:uLnTx/>
              <a:uFillTx/>
              <a:latin typeface="微软雅黑"/>
              <a:cs typeface="+mn-cs"/>
            </a:endParaRPr>
          </a:p>
        </p:txBody>
      </p:sp>
    </p:spTree>
    <p:extLst>
      <p:ext uri="{BB962C8B-B14F-4D97-AF65-F5344CB8AC3E}">
        <p14:creationId xmlns:p14="http://schemas.microsoft.com/office/powerpoint/2010/main" val="3223701714"/>
      </p:ext>
    </p:extLst>
  </p:cSld>
  <p:clrMapOvr>
    <a:masterClrMapping/>
  </p:clrMapOvr>
</p:sldLayout>
</file>

<file path=ppt/slideLayouts/slideLayout109.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3932237" cy="1600200"/>
          </a:xfrm>
        </p:spPr>
        <p:txBody>
          <a:bodyPr anchor="b"/>
          <a:lstStyle>
            <a:lvl1pPr>
              <a:defRPr sz="3200"/>
            </a:lvl1pPr>
          </a:lstStyle>
          <a:p>
            <a:r>
              <a:rPr lang="zh-CN" altLang="en-US"/>
              <a:t>单击此处编辑母版标题样式</a:t>
            </a:r>
          </a:p>
        </p:txBody>
      </p:sp>
      <p:sp>
        <p:nvSpPr>
          <p:cNvPr id="3" name="内容占位符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文本占位符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a:t>单击此处编辑母版文本样式</a:t>
            </a:r>
          </a:p>
        </p:txBody>
      </p:sp>
      <p:sp>
        <p:nvSpPr>
          <p:cNvPr id="5" name="日期占位符 4"/>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17C241CE-D817-4285-8C32-B2113F70CC49}" type="datetimeFigureOut">
              <a:rPr kumimoji="0" lang="zh-CN" altLang="en-US" sz="1200" b="0" i="0" u="none" strike="noStrike" kern="1200" cap="none" spc="0" normalizeH="0" baseline="0" noProof="0" smtClean="0">
                <a:ln>
                  <a:noFill/>
                </a:ln>
                <a:solidFill>
                  <a:prstClr val="black">
                    <a:tint val="75000"/>
                  </a:prstClr>
                </a:solidFill>
                <a:effectLst/>
                <a:uLnTx/>
                <a:uFillTx/>
                <a:latin typeface="微软雅黑"/>
                <a:cs typeface="+mn-cs"/>
              </a:rPr>
              <a:pPr marL="0" marR="0" lvl="0" indent="0" algn="l" defTabSz="914400" rtl="0" eaLnBrk="1" fontAlgn="auto" latinLnBrk="0" hangingPunct="1">
                <a:lnSpc>
                  <a:spcPct val="100000"/>
                </a:lnSpc>
                <a:spcBef>
                  <a:spcPts val="0"/>
                </a:spcBef>
                <a:spcAft>
                  <a:spcPts val="0"/>
                </a:spcAft>
                <a:buClrTx/>
                <a:buSzTx/>
                <a:buFontTx/>
                <a:buNone/>
                <a:tabLst/>
                <a:defRPr/>
              </a:pPr>
              <a:t>2022/8/7</a:t>
            </a:fld>
            <a:endParaRPr kumimoji="0" lang="zh-CN" altLang="en-US" sz="1200" b="0" i="0" u="none" strike="noStrike" kern="1200" cap="none" spc="0" normalizeH="0" baseline="0" noProof="0">
              <a:ln>
                <a:noFill/>
              </a:ln>
              <a:solidFill>
                <a:prstClr val="black">
                  <a:tint val="75000"/>
                </a:prstClr>
              </a:solidFill>
              <a:effectLst/>
              <a:uLnTx/>
              <a:uFillTx/>
              <a:latin typeface="微软雅黑"/>
              <a:cs typeface="+mn-cs"/>
            </a:endParaRPr>
          </a:p>
        </p:txBody>
      </p:sp>
      <p:sp>
        <p:nvSpPr>
          <p:cNvPr id="6" name="页脚占位符 5"/>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200" b="0" i="0" u="none" strike="noStrike" kern="1200" cap="none" spc="0" normalizeH="0" baseline="0" noProof="0">
              <a:ln>
                <a:noFill/>
              </a:ln>
              <a:solidFill>
                <a:prstClr val="black">
                  <a:tint val="75000"/>
                </a:prstClr>
              </a:solidFill>
              <a:effectLst/>
              <a:uLnTx/>
              <a:uFillTx/>
              <a:latin typeface="微软雅黑"/>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EAA606C3-93BB-4C85-8357-AF0D34552000}" type="slidenum">
              <a:rPr kumimoji="0" lang="zh-CN" altLang="en-US" sz="1200" b="0" i="0" u="none" strike="noStrike" kern="1200" cap="none" spc="0" normalizeH="0" baseline="0" noProof="0" smtClean="0">
                <a:ln>
                  <a:noFill/>
                </a:ln>
                <a:solidFill>
                  <a:prstClr val="black">
                    <a:tint val="75000"/>
                  </a:prstClr>
                </a:solidFill>
                <a:effectLst/>
                <a:uLnTx/>
                <a:uFillTx/>
                <a:latin typeface="微软雅黑"/>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zh-CN" altLang="en-US" sz="1200" b="0" i="0" u="none" strike="noStrike" kern="1200" cap="none" spc="0" normalizeH="0" baseline="0" noProof="0">
              <a:ln>
                <a:noFill/>
              </a:ln>
              <a:solidFill>
                <a:prstClr val="black">
                  <a:tint val="75000"/>
                </a:prstClr>
              </a:solidFill>
              <a:effectLst/>
              <a:uLnTx/>
              <a:uFillTx/>
              <a:latin typeface="微软雅黑"/>
              <a:cs typeface="+mn-cs"/>
            </a:endParaRPr>
          </a:p>
        </p:txBody>
      </p:sp>
    </p:spTree>
    <p:extLst>
      <p:ext uri="{BB962C8B-B14F-4D97-AF65-F5344CB8AC3E}">
        <p14:creationId xmlns:p14="http://schemas.microsoft.com/office/powerpoint/2010/main" val="2069370866"/>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竖排标题与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p>
          <a:p>
            <a:pPr lvl="1"/>
            <a:r>
              <a:rPr lang="zh-CN" altLang="en-US"/>
              <a:t>二级</a:t>
            </a:r>
          </a:p>
          <a:p>
            <a:pPr lvl="2"/>
            <a:r>
              <a:rPr lang="zh-CN" altLang="en-US"/>
              <a:t>三级</a:t>
            </a:r>
          </a:p>
          <a:p>
            <a:pPr lvl="3"/>
            <a:r>
              <a:rPr lang="zh-CN" altLang="en-US"/>
              <a:t>四级</a:t>
            </a:r>
          </a:p>
          <a:p>
            <a:pPr lvl="4"/>
            <a:r>
              <a:rPr lang="zh-CN" altLang="en-US"/>
              <a:t>五级</a:t>
            </a:r>
          </a:p>
        </p:txBody>
      </p:sp>
      <p:sp>
        <p:nvSpPr>
          <p:cNvPr id="4" name="日期占位符 3"/>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B93665EA-4190-4B26-94CF-11C06665461E}" type="datetimeFigureOut">
              <a:rPr kumimoji="0" lang="zh-CN" altLang="en-US" sz="1200" b="0" i="0" u="none" strike="noStrike" kern="1200" cap="none" spc="0" normalizeH="0" baseline="0" noProof="0" smtClean="0">
                <a:ln>
                  <a:noFill/>
                </a:ln>
                <a:solidFill>
                  <a:prstClr val="black">
                    <a:tint val="75000"/>
                  </a:prstClr>
                </a:solidFill>
                <a:effectLst/>
                <a:uLnTx/>
                <a:uFillTx/>
                <a:latin typeface="思源黑体 CN Light" panose="020B0300000000000000" pitchFamily="34" charset="-122"/>
                <a:ea typeface="思源黑体 CN Light" panose="020B0300000000000000" pitchFamily="34" charset="-122"/>
                <a:cs typeface="+mn-cs"/>
              </a:rPr>
              <a:pPr marL="0" marR="0" lvl="0" indent="0" algn="l" defTabSz="914400" rtl="0" eaLnBrk="1" fontAlgn="auto" latinLnBrk="0" hangingPunct="1">
                <a:lnSpc>
                  <a:spcPct val="100000"/>
                </a:lnSpc>
                <a:spcBef>
                  <a:spcPts val="0"/>
                </a:spcBef>
                <a:spcAft>
                  <a:spcPts val="0"/>
                </a:spcAft>
                <a:buClrTx/>
                <a:buSzTx/>
                <a:buFontTx/>
                <a:buNone/>
                <a:tabLst/>
                <a:defRPr/>
              </a:pPr>
              <a:t>2022/8/7</a:t>
            </a:fld>
            <a:endParaRPr kumimoji="0" lang="zh-CN" altLang="en-US" sz="1200" b="0" i="0" u="none" strike="noStrike" kern="1200" cap="none" spc="0" normalizeH="0" baseline="0" noProof="0">
              <a:ln>
                <a:noFill/>
              </a:ln>
              <a:solidFill>
                <a:prstClr val="black">
                  <a:tint val="75000"/>
                </a:prstClr>
              </a:solidFill>
              <a:effectLst/>
              <a:uLnTx/>
              <a:uFillTx/>
              <a:latin typeface="思源黑体 CN Light" panose="020B0300000000000000" pitchFamily="34" charset="-122"/>
              <a:ea typeface="思源黑体 CN Light" panose="020B0300000000000000" pitchFamily="34" charset="-122"/>
              <a:cs typeface="+mn-cs"/>
            </a:endParaRPr>
          </a:p>
        </p:txBody>
      </p:sp>
      <p:sp>
        <p:nvSpPr>
          <p:cNvPr id="5" name="页脚占位符 4"/>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200" b="0" i="0" u="none" strike="noStrike" kern="1200" cap="none" spc="0" normalizeH="0" baseline="0" noProof="0">
              <a:ln>
                <a:noFill/>
              </a:ln>
              <a:solidFill>
                <a:prstClr val="black">
                  <a:tint val="75000"/>
                </a:prstClr>
              </a:solidFill>
              <a:effectLst/>
              <a:uLnTx/>
              <a:uFillTx/>
              <a:latin typeface="思源黑体 CN Light" panose="020B0300000000000000" pitchFamily="34" charset="-122"/>
              <a:ea typeface="思源黑体 CN Light" panose="020B0300000000000000" pitchFamily="34"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18E094B-4BC8-4851-99F7-361ECCD2878D}" type="slidenum">
              <a:rPr kumimoji="0" lang="zh-CN" altLang="en-US" sz="1200" b="0" i="0" u="none" strike="noStrike" kern="1200" cap="none" spc="0" normalizeH="0" baseline="0" noProof="0" smtClean="0">
                <a:ln>
                  <a:noFill/>
                </a:ln>
                <a:solidFill>
                  <a:prstClr val="black">
                    <a:tint val="75000"/>
                  </a:prstClr>
                </a:solidFill>
                <a:effectLst/>
                <a:uLnTx/>
                <a:uFillTx/>
                <a:latin typeface="思源黑体 CN Light" panose="020B0300000000000000" pitchFamily="34" charset="-122"/>
                <a:ea typeface="思源黑体 CN Light" panose="020B0300000000000000" pitchFamily="34" charset="-122"/>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zh-CN" altLang="en-US" sz="1200" b="0" i="0" u="none" strike="noStrike" kern="1200" cap="none" spc="0" normalizeH="0" baseline="0" noProof="0">
              <a:ln>
                <a:noFill/>
              </a:ln>
              <a:solidFill>
                <a:prstClr val="black">
                  <a:tint val="75000"/>
                </a:prstClr>
              </a:solidFill>
              <a:effectLst/>
              <a:uLnTx/>
              <a:uFillTx/>
              <a:latin typeface="思源黑体 CN Light" panose="020B0300000000000000" pitchFamily="34" charset="-122"/>
              <a:ea typeface="思源黑体 CN Light" panose="020B0300000000000000" pitchFamily="34" charset="-122"/>
              <a:cs typeface="+mn-cs"/>
            </a:endParaRPr>
          </a:p>
        </p:txBody>
      </p:sp>
    </p:spTree>
    <p:extLst>
      <p:ext uri="{BB962C8B-B14F-4D97-AF65-F5344CB8AC3E}">
        <p14:creationId xmlns:p14="http://schemas.microsoft.com/office/powerpoint/2010/main" val="2063907371"/>
      </p:ext>
    </p:extLst>
  </p:cSld>
  <p:clrMapOvr>
    <a:masterClrMapping/>
  </p:clrMapOvr>
</p:sldLayout>
</file>

<file path=ppt/slideLayouts/slideLayout110.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3932237" cy="1600200"/>
          </a:xfrm>
        </p:spPr>
        <p:txBody>
          <a:bodyPr anchor="b"/>
          <a:lstStyle>
            <a:lvl1pPr>
              <a:defRPr sz="3200"/>
            </a:lvl1pPr>
          </a:lstStyle>
          <a:p>
            <a:r>
              <a:rPr lang="zh-CN" altLang="en-US"/>
              <a:t>单击此处编辑母版标题样式</a:t>
            </a:r>
          </a:p>
        </p:txBody>
      </p:sp>
      <p:sp>
        <p:nvSpPr>
          <p:cNvPr id="3" name="图片占位符 2"/>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a:t>单击此处编辑母版文本样式</a:t>
            </a:r>
          </a:p>
        </p:txBody>
      </p:sp>
      <p:sp>
        <p:nvSpPr>
          <p:cNvPr id="5" name="日期占位符 4"/>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17C241CE-D817-4285-8C32-B2113F70CC49}" type="datetimeFigureOut">
              <a:rPr kumimoji="0" lang="zh-CN" altLang="en-US" sz="1200" b="0" i="0" u="none" strike="noStrike" kern="1200" cap="none" spc="0" normalizeH="0" baseline="0" noProof="0" smtClean="0">
                <a:ln>
                  <a:noFill/>
                </a:ln>
                <a:solidFill>
                  <a:prstClr val="black">
                    <a:tint val="75000"/>
                  </a:prstClr>
                </a:solidFill>
                <a:effectLst/>
                <a:uLnTx/>
                <a:uFillTx/>
                <a:latin typeface="微软雅黑"/>
                <a:cs typeface="+mn-cs"/>
              </a:rPr>
              <a:pPr marL="0" marR="0" lvl="0" indent="0" algn="l" defTabSz="914400" rtl="0" eaLnBrk="1" fontAlgn="auto" latinLnBrk="0" hangingPunct="1">
                <a:lnSpc>
                  <a:spcPct val="100000"/>
                </a:lnSpc>
                <a:spcBef>
                  <a:spcPts val="0"/>
                </a:spcBef>
                <a:spcAft>
                  <a:spcPts val="0"/>
                </a:spcAft>
                <a:buClrTx/>
                <a:buSzTx/>
                <a:buFontTx/>
                <a:buNone/>
                <a:tabLst/>
                <a:defRPr/>
              </a:pPr>
              <a:t>2022/8/7</a:t>
            </a:fld>
            <a:endParaRPr kumimoji="0" lang="zh-CN" altLang="en-US" sz="1200" b="0" i="0" u="none" strike="noStrike" kern="1200" cap="none" spc="0" normalizeH="0" baseline="0" noProof="0">
              <a:ln>
                <a:noFill/>
              </a:ln>
              <a:solidFill>
                <a:prstClr val="black">
                  <a:tint val="75000"/>
                </a:prstClr>
              </a:solidFill>
              <a:effectLst/>
              <a:uLnTx/>
              <a:uFillTx/>
              <a:latin typeface="微软雅黑"/>
              <a:cs typeface="+mn-cs"/>
            </a:endParaRPr>
          </a:p>
        </p:txBody>
      </p:sp>
      <p:sp>
        <p:nvSpPr>
          <p:cNvPr id="6" name="页脚占位符 5"/>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200" b="0" i="0" u="none" strike="noStrike" kern="1200" cap="none" spc="0" normalizeH="0" baseline="0" noProof="0">
              <a:ln>
                <a:noFill/>
              </a:ln>
              <a:solidFill>
                <a:prstClr val="black">
                  <a:tint val="75000"/>
                </a:prstClr>
              </a:solidFill>
              <a:effectLst/>
              <a:uLnTx/>
              <a:uFillTx/>
              <a:latin typeface="微软雅黑"/>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EAA606C3-93BB-4C85-8357-AF0D34552000}" type="slidenum">
              <a:rPr kumimoji="0" lang="zh-CN" altLang="en-US" sz="1200" b="0" i="0" u="none" strike="noStrike" kern="1200" cap="none" spc="0" normalizeH="0" baseline="0" noProof="0" smtClean="0">
                <a:ln>
                  <a:noFill/>
                </a:ln>
                <a:solidFill>
                  <a:prstClr val="black">
                    <a:tint val="75000"/>
                  </a:prstClr>
                </a:solidFill>
                <a:effectLst/>
                <a:uLnTx/>
                <a:uFillTx/>
                <a:latin typeface="微软雅黑"/>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zh-CN" altLang="en-US" sz="1200" b="0" i="0" u="none" strike="noStrike" kern="1200" cap="none" spc="0" normalizeH="0" baseline="0" noProof="0">
              <a:ln>
                <a:noFill/>
              </a:ln>
              <a:solidFill>
                <a:prstClr val="black">
                  <a:tint val="75000"/>
                </a:prstClr>
              </a:solidFill>
              <a:effectLst/>
              <a:uLnTx/>
              <a:uFillTx/>
              <a:latin typeface="微软雅黑"/>
              <a:cs typeface="+mn-cs"/>
            </a:endParaRPr>
          </a:p>
        </p:txBody>
      </p:sp>
    </p:spTree>
    <p:extLst>
      <p:ext uri="{BB962C8B-B14F-4D97-AF65-F5344CB8AC3E}">
        <p14:creationId xmlns:p14="http://schemas.microsoft.com/office/powerpoint/2010/main" val="464204882"/>
      </p:ext>
    </p:extLst>
  </p:cSld>
  <p:clrMapOvr>
    <a:masterClrMapping/>
  </p:clrMapOvr>
</p:sldLayout>
</file>

<file path=ppt/slideLayouts/slideLayout111.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p>
        </p:txBody>
      </p:sp>
      <p:sp>
        <p:nvSpPr>
          <p:cNvPr id="3" name="竖排文字占位符 2"/>
          <p:cNvSpPr>
            <a:spLocks noGrp="1"/>
          </p:cNvSpPr>
          <p:nvPr>
            <p:ph type="body" orient="vert" idx="1"/>
          </p:nvPr>
        </p:nvSpPr>
        <p:spPr/>
        <p:txBody>
          <a:bodyPr vert="eaVert"/>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日期占位符 3"/>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17C241CE-D817-4285-8C32-B2113F70CC49}" type="datetimeFigureOut">
              <a:rPr kumimoji="0" lang="zh-CN" altLang="en-US" sz="1200" b="0" i="0" u="none" strike="noStrike" kern="1200" cap="none" spc="0" normalizeH="0" baseline="0" noProof="0" smtClean="0">
                <a:ln>
                  <a:noFill/>
                </a:ln>
                <a:solidFill>
                  <a:prstClr val="black">
                    <a:tint val="75000"/>
                  </a:prstClr>
                </a:solidFill>
                <a:effectLst/>
                <a:uLnTx/>
                <a:uFillTx/>
                <a:latin typeface="微软雅黑"/>
                <a:cs typeface="+mn-cs"/>
              </a:rPr>
              <a:pPr marL="0" marR="0" lvl="0" indent="0" algn="l" defTabSz="914400" rtl="0" eaLnBrk="1" fontAlgn="auto" latinLnBrk="0" hangingPunct="1">
                <a:lnSpc>
                  <a:spcPct val="100000"/>
                </a:lnSpc>
                <a:spcBef>
                  <a:spcPts val="0"/>
                </a:spcBef>
                <a:spcAft>
                  <a:spcPts val="0"/>
                </a:spcAft>
                <a:buClrTx/>
                <a:buSzTx/>
                <a:buFontTx/>
                <a:buNone/>
                <a:tabLst/>
                <a:defRPr/>
              </a:pPr>
              <a:t>2022/8/7</a:t>
            </a:fld>
            <a:endParaRPr kumimoji="0" lang="zh-CN" altLang="en-US" sz="1200" b="0" i="0" u="none" strike="noStrike" kern="1200" cap="none" spc="0" normalizeH="0" baseline="0" noProof="0">
              <a:ln>
                <a:noFill/>
              </a:ln>
              <a:solidFill>
                <a:prstClr val="black">
                  <a:tint val="75000"/>
                </a:prstClr>
              </a:solidFill>
              <a:effectLst/>
              <a:uLnTx/>
              <a:uFillTx/>
              <a:latin typeface="微软雅黑"/>
              <a:cs typeface="+mn-cs"/>
            </a:endParaRPr>
          </a:p>
        </p:txBody>
      </p:sp>
      <p:sp>
        <p:nvSpPr>
          <p:cNvPr id="5" name="页脚占位符 4"/>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200" b="0" i="0" u="none" strike="noStrike" kern="1200" cap="none" spc="0" normalizeH="0" baseline="0" noProof="0">
              <a:ln>
                <a:noFill/>
              </a:ln>
              <a:solidFill>
                <a:prstClr val="black">
                  <a:tint val="75000"/>
                </a:prstClr>
              </a:solidFill>
              <a:effectLst/>
              <a:uLnTx/>
              <a:uFillTx/>
              <a:latin typeface="微软雅黑"/>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EAA606C3-93BB-4C85-8357-AF0D34552000}" type="slidenum">
              <a:rPr kumimoji="0" lang="zh-CN" altLang="en-US" sz="1200" b="0" i="0" u="none" strike="noStrike" kern="1200" cap="none" spc="0" normalizeH="0" baseline="0" noProof="0" smtClean="0">
                <a:ln>
                  <a:noFill/>
                </a:ln>
                <a:solidFill>
                  <a:prstClr val="black">
                    <a:tint val="75000"/>
                  </a:prstClr>
                </a:solidFill>
                <a:effectLst/>
                <a:uLnTx/>
                <a:uFillTx/>
                <a:latin typeface="微软雅黑"/>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zh-CN" altLang="en-US" sz="1200" b="0" i="0" u="none" strike="noStrike" kern="1200" cap="none" spc="0" normalizeH="0" baseline="0" noProof="0">
              <a:ln>
                <a:noFill/>
              </a:ln>
              <a:solidFill>
                <a:prstClr val="black">
                  <a:tint val="75000"/>
                </a:prstClr>
              </a:solidFill>
              <a:effectLst/>
              <a:uLnTx/>
              <a:uFillTx/>
              <a:latin typeface="微软雅黑"/>
              <a:cs typeface="+mn-cs"/>
            </a:endParaRPr>
          </a:p>
        </p:txBody>
      </p:sp>
    </p:spTree>
    <p:extLst>
      <p:ext uri="{BB962C8B-B14F-4D97-AF65-F5344CB8AC3E}">
        <p14:creationId xmlns:p14="http://schemas.microsoft.com/office/powerpoint/2010/main" val="260919465"/>
      </p:ext>
    </p:extLst>
  </p:cSld>
  <p:clrMapOvr>
    <a:masterClrMapping/>
  </p:clrMapOvr>
</p:sldLayout>
</file>

<file path=ppt/slideLayouts/slideLayout112.xml><?xml version="1.0" encoding="utf-8"?>
<p:sldLayout xmlns:a="http://schemas.openxmlformats.org/drawingml/2006/main" xmlns:r="http://schemas.openxmlformats.org/officeDocument/2006/relationships" xmlns:p="http://schemas.openxmlformats.org/presentationml/2006/main" type="vertTitleAndTx" preserve="1">
  <p:cSld name="垂直排列标题与&#10;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日期占位符 3"/>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17C241CE-D817-4285-8C32-B2113F70CC49}" type="datetimeFigureOut">
              <a:rPr kumimoji="0" lang="zh-CN" altLang="en-US" sz="1200" b="0" i="0" u="none" strike="noStrike" kern="1200" cap="none" spc="0" normalizeH="0" baseline="0" noProof="0" smtClean="0">
                <a:ln>
                  <a:noFill/>
                </a:ln>
                <a:solidFill>
                  <a:prstClr val="black">
                    <a:tint val="75000"/>
                  </a:prstClr>
                </a:solidFill>
                <a:effectLst/>
                <a:uLnTx/>
                <a:uFillTx/>
                <a:latin typeface="微软雅黑"/>
                <a:cs typeface="+mn-cs"/>
              </a:rPr>
              <a:pPr marL="0" marR="0" lvl="0" indent="0" algn="l" defTabSz="914400" rtl="0" eaLnBrk="1" fontAlgn="auto" latinLnBrk="0" hangingPunct="1">
                <a:lnSpc>
                  <a:spcPct val="100000"/>
                </a:lnSpc>
                <a:spcBef>
                  <a:spcPts val="0"/>
                </a:spcBef>
                <a:spcAft>
                  <a:spcPts val="0"/>
                </a:spcAft>
                <a:buClrTx/>
                <a:buSzTx/>
                <a:buFontTx/>
                <a:buNone/>
                <a:tabLst/>
                <a:defRPr/>
              </a:pPr>
              <a:t>2022/8/7</a:t>
            </a:fld>
            <a:endParaRPr kumimoji="0" lang="zh-CN" altLang="en-US" sz="1200" b="0" i="0" u="none" strike="noStrike" kern="1200" cap="none" spc="0" normalizeH="0" baseline="0" noProof="0">
              <a:ln>
                <a:noFill/>
              </a:ln>
              <a:solidFill>
                <a:prstClr val="black">
                  <a:tint val="75000"/>
                </a:prstClr>
              </a:solidFill>
              <a:effectLst/>
              <a:uLnTx/>
              <a:uFillTx/>
              <a:latin typeface="微软雅黑"/>
              <a:cs typeface="+mn-cs"/>
            </a:endParaRPr>
          </a:p>
        </p:txBody>
      </p:sp>
      <p:sp>
        <p:nvSpPr>
          <p:cNvPr id="5" name="页脚占位符 4"/>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200" b="0" i="0" u="none" strike="noStrike" kern="1200" cap="none" spc="0" normalizeH="0" baseline="0" noProof="0">
              <a:ln>
                <a:noFill/>
              </a:ln>
              <a:solidFill>
                <a:prstClr val="black">
                  <a:tint val="75000"/>
                </a:prstClr>
              </a:solidFill>
              <a:effectLst/>
              <a:uLnTx/>
              <a:uFillTx/>
              <a:latin typeface="微软雅黑"/>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EAA606C3-93BB-4C85-8357-AF0D34552000}" type="slidenum">
              <a:rPr kumimoji="0" lang="zh-CN" altLang="en-US" sz="1200" b="0" i="0" u="none" strike="noStrike" kern="1200" cap="none" spc="0" normalizeH="0" baseline="0" noProof="0" smtClean="0">
                <a:ln>
                  <a:noFill/>
                </a:ln>
                <a:solidFill>
                  <a:prstClr val="black">
                    <a:tint val="75000"/>
                  </a:prstClr>
                </a:solidFill>
                <a:effectLst/>
                <a:uLnTx/>
                <a:uFillTx/>
                <a:latin typeface="微软雅黑"/>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zh-CN" altLang="en-US" sz="1200" b="0" i="0" u="none" strike="noStrike" kern="1200" cap="none" spc="0" normalizeH="0" baseline="0" noProof="0">
              <a:ln>
                <a:noFill/>
              </a:ln>
              <a:solidFill>
                <a:prstClr val="black">
                  <a:tint val="75000"/>
                </a:prstClr>
              </a:solidFill>
              <a:effectLst/>
              <a:uLnTx/>
              <a:uFillTx/>
              <a:latin typeface="微软雅黑"/>
              <a:cs typeface="+mn-cs"/>
            </a:endParaRPr>
          </a:p>
        </p:txBody>
      </p:sp>
    </p:spTree>
    <p:extLst>
      <p:ext uri="{BB962C8B-B14F-4D97-AF65-F5344CB8AC3E}">
        <p14:creationId xmlns:p14="http://schemas.microsoft.com/office/powerpoint/2010/main" val="1105548297"/>
      </p:ext>
    </p:extLst>
  </p:cSld>
  <p:clrMapOvr>
    <a:masterClrMapping/>
  </p:clrMapOvr>
</p:sldLayout>
</file>

<file path=ppt/slideLayouts/slideLayout113.xml><?xml version="1.0" encoding="utf-8"?>
<p:sldLayout xmlns:a="http://schemas.openxmlformats.org/drawingml/2006/main" xmlns:r="http://schemas.openxmlformats.org/officeDocument/2006/relationships" xmlns:p="http://schemas.openxmlformats.org/presentationml/2006/main" matchingName="Title slide" type="title">
  <p:cSld name="Title slide">
    <p:spTree>
      <p:nvGrpSpPr>
        <p:cNvPr id="1" name="Shape 8"/>
        <p:cNvGrpSpPr/>
        <p:nvPr/>
      </p:nvGrpSpPr>
      <p:grpSpPr>
        <a:xfrm>
          <a:off x="0" y="0"/>
          <a:ext cx="0" cy="0"/>
          <a:chOff x="0" y="0"/>
          <a:chExt cx="0" cy="0"/>
        </a:xfrm>
      </p:grpSpPr>
      <p:pic>
        <p:nvPicPr>
          <p:cNvPr id="9" name="Google Shape;9;p2"/>
          <p:cNvPicPr preferRelativeResize="0"/>
          <p:nvPr/>
        </p:nvPicPr>
        <p:blipFill>
          <a:blip r:embed="rId2">
            <a:alphaModFix/>
          </a:blip>
          <a:stretch>
            <a:fillRect/>
          </a:stretch>
        </p:blipFill>
        <p:spPr>
          <a:xfrm>
            <a:off x="-75466" y="-36433"/>
            <a:ext cx="12342935" cy="7005332"/>
          </a:xfrm>
          <a:prstGeom prst="rect">
            <a:avLst/>
          </a:prstGeom>
          <a:noFill/>
          <a:ln>
            <a:noFill/>
          </a:ln>
        </p:spPr>
      </p:pic>
      <p:grpSp>
        <p:nvGrpSpPr>
          <p:cNvPr id="10" name="Google Shape;10;p2"/>
          <p:cNvGrpSpPr/>
          <p:nvPr/>
        </p:nvGrpSpPr>
        <p:grpSpPr>
          <a:xfrm>
            <a:off x="-831699" y="-410817"/>
            <a:ext cx="3265613" cy="4031221"/>
            <a:chOff x="-623774" y="-350900"/>
            <a:chExt cx="2449210" cy="3023416"/>
          </a:xfrm>
        </p:grpSpPr>
        <p:grpSp>
          <p:nvGrpSpPr>
            <p:cNvPr id="11" name="Google Shape;11;p2"/>
            <p:cNvGrpSpPr/>
            <p:nvPr/>
          </p:nvGrpSpPr>
          <p:grpSpPr>
            <a:xfrm rot="1413719">
              <a:off x="224827" y="-308028"/>
              <a:ext cx="616248" cy="1925931"/>
              <a:chOff x="-1858600" y="2385325"/>
              <a:chExt cx="523125" cy="1635025"/>
            </a:xfrm>
          </p:grpSpPr>
          <p:sp>
            <p:nvSpPr>
              <p:cNvPr id="12" name="Google Shape;12;p2"/>
              <p:cNvSpPr/>
              <p:nvPr/>
            </p:nvSpPr>
            <p:spPr>
              <a:xfrm>
                <a:off x="-1804750" y="2385325"/>
                <a:ext cx="469275" cy="1635025"/>
              </a:xfrm>
              <a:custGeom>
                <a:avLst/>
                <a:gdLst/>
                <a:ahLst/>
                <a:cxnLst/>
                <a:rect l="l" t="t" r="r" b="b"/>
                <a:pathLst>
                  <a:path w="18771" h="65401" extrusionOk="0">
                    <a:moveTo>
                      <a:pt x="12062" y="1"/>
                    </a:moveTo>
                    <a:cubicBezTo>
                      <a:pt x="9693" y="1"/>
                      <a:pt x="7259" y="1264"/>
                      <a:pt x="5667" y="3115"/>
                    </a:cubicBezTo>
                    <a:cubicBezTo>
                      <a:pt x="3462" y="5679"/>
                      <a:pt x="2513" y="9064"/>
                      <a:pt x="1872" y="12397"/>
                    </a:cubicBezTo>
                    <a:lnTo>
                      <a:pt x="1872" y="12372"/>
                    </a:lnTo>
                    <a:cubicBezTo>
                      <a:pt x="129" y="21270"/>
                      <a:pt x="0" y="30373"/>
                      <a:pt x="975" y="39373"/>
                    </a:cubicBezTo>
                    <a:cubicBezTo>
                      <a:pt x="1308" y="42476"/>
                      <a:pt x="1308" y="44861"/>
                      <a:pt x="1462" y="47989"/>
                    </a:cubicBezTo>
                    <a:cubicBezTo>
                      <a:pt x="1795" y="54796"/>
                      <a:pt x="6238" y="62496"/>
                      <a:pt x="6079" y="65382"/>
                    </a:cubicBezTo>
                    <a:lnTo>
                      <a:pt x="6079" y="65382"/>
                    </a:lnTo>
                    <a:cubicBezTo>
                      <a:pt x="6979" y="50077"/>
                      <a:pt x="11644" y="31239"/>
                      <a:pt x="16694" y="16756"/>
                    </a:cubicBezTo>
                    <a:cubicBezTo>
                      <a:pt x="17694" y="13936"/>
                      <a:pt x="18771" y="11064"/>
                      <a:pt x="18745" y="8089"/>
                    </a:cubicBezTo>
                    <a:cubicBezTo>
                      <a:pt x="18745" y="5089"/>
                      <a:pt x="17412" y="1909"/>
                      <a:pt x="14719" y="602"/>
                    </a:cubicBezTo>
                    <a:cubicBezTo>
                      <a:pt x="13878" y="188"/>
                      <a:pt x="12974" y="1"/>
                      <a:pt x="12062" y="1"/>
                    </a:cubicBezTo>
                    <a:close/>
                    <a:moveTo>
                      <a:pt x="6079" y="65382"/>
                    </a:moveTo>
                    <a:lnTo>
                      <a:pt x="6079" y="65382"/>
                    </a:lnTo>
                    <a:cubicBezTo>
                      <a:pt x="6078" y="65388"/>
                      <a:pt x="6078" y="65394"/>
                      <a:pt x="6078" y="65400"/>
                    </a:cubicBezTo>
                    <a:cubicBezTo>
                      <a:pt x="6078" y="65394"/>
                      <a:pt x="6078" y="65388"/>
                      <a:pt x="6079" y="65382"/>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 name="Google Shape;13;p2"/>
              <p:cNvSpPr/>
              <p:nvPr/>
            </p:nvSpPr>
            <p:spPr>
              <a:xfrm>
                <a:off x="-1858600" y="2385425"/>
                <a:ext cx="469275" cy="1634925"/>
              </a:xfrm>
              <a:custGeom>
                <a:avLst/>
                <a:gdLst/>
                <a:ahLst/>
                <a:cxnLst/>
                <a:rect l="l" t="t" r="r" b="b"/>
                <a:pathLst>
                  <a:path w="18771" h="65397" extrusionOk="0">
                    <a:moveTo>
                      <a:pt x="12088" y="1"/>
                    </a:moveTo>
                    <a:cubicBezTo>
                      <a:pt x="9704" y="1"/>
                      <a:pt x="7263" y="1274"/>
                      <a:pt x="5667" y="3111"/>
                    </a:cubicBezTo>
                    <a:cubicBezTo>
                      <a:pt x="3462" y="5649"/>
                      <a:pt x="2513" y="9060"/>
                      <a:pt x="1872" y="12393"/>
                    </a:cubicBezTo>
                    <a:lnTo>
                      <a:pt x="1872" y="12368"/>
                    </a:lnTo>
                    <a:cubicBezTo>
                      <a:pt x="129" y="21266"/>
                      <a:pt x="0" y="30369"/>
                      <a:pt x="975" y="39369"/>
                    </a:cubicBezTo>
                    <a:cubicBezTo>
                      <a:pt x="1308" y="42472"/>
                      <a:pt x="1308" y="44857"/>
                      <a:pt x="1462" y="47985"/>
                    </a:cubicBezTo>
                    <a:cubicBezTo>
                      <a:pt x="1795" y="54792"/>
                      <a:pt x="6239" y="62492"/>
                      <a:pt x="6079" y="65378"/>
                    </a:cubicBezTo>
                    <a:lnTo>
                      <a:pt x="6079" y="65378"/>
                    </a:lnTo>
                    <a:cubicBezTo>
                      <a:pt x="6979" y="50073"/>
                      <a:pt x="11670" y="31235"/>
                      <a:pt x="16694" y="16752"/>
                    </a:cubicBezTo>
                    <a:cubicBezTo>
                      <a:pt x="17694" y="13932"/>
                      <a:pt x="18771" y="11060"/>
                      <a:pt x="18771" y="8085"/>
                    </a:cubicBezTo>
                    <a:cubicBezTo>
                      <a:pt x="18745" y="5085"/>
                      <a:pt x="17412" y="1905"/>
                      <a:pt x="14745" y="598"/>
                    </a:cubicBezTo>
                    <a:cubicBezTo>
                      <a:pt x="13901" y="187"/>
                      <a:pt x="12999" y="1"/>
                      <a:pt x="12088" y="1"/>
                    </a:cubicBezTo>
                    <a:close/>
                    <a:moveTo>
                      <a:pt x="6079" y="65378"/>
                    </a:moveTo>
                    <a:cubicBezTo>
                      <a:pt x="6078" y="65384"/>
                      <a:pt x="6078" y="65390"/>
                      <a:pt x="6078" y="65396"/>
                    </a:cubicBezTo>
                    <a:cubicBezTo>
                      <a:pt x="6078" y="65390"/>
                      <a:pt x="6078" y="65384"/>
                      <a:pt x="6079" y="65378"/>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 name="Google Shape;14;p2"/>
              <p:cNvSpPr/>
              <p:nvPr/>
            </p:nvSpPr>
            <p:spPr>
              <a:xfrm>
                <a:off x="-1766300" y="2414375"/>
                <a:ext cx="329125" cy="283550"/>
              </a:xfrm>
              <a:custGeom>
                <a:avLst/>
                <a:gdLst/>
                <a:ahLst/>
                <a:cxnLst/>
                <a:rect l="l" t="t" r="r" b="b"/>
                <a:pathLst>
                  <a:path w="13165" h="11342" extrusionOk="0">
                    <a:moveTo>
                      <a:pt x="7214" y="1"/>
                    </a:moveTo>
                    <a:cubicBezTo>
                      <a:pt x="7203" y="1"/>
                      <a:pt x="7192" y="2"/>
                      <a:pt x="7181" y="4"/>
                    </a:cubicBezTo>
                    <a:cubicBezTo>
                      <a:pt x="7053" y="55"/>
                      <a:pt x="6976" y="260"/>
                      <a:pt x="7104" y="337"/>
                    </a:cubicBezTo>
                    <a:cubicBezTo>
                      <a:pt x="7130" y="363"/>
                      <a:pt x="7155" y="363"/>
                      <a:pt x="7181" y="363"/>
                    </a:cubicBezTo>
                    <a:cubicBezTo>
                      <a:pt x="7258" y="363"/>
                      <a:pt x="7335" y="337"/>
                      <a:pt x="7386" y="260"/>
                    </a:cubicBezTo>
                    <a:cubicBezTo>
                      <a:pt x="7433" y="120"/>
                      <a:pt x="7330" y="1"/>
                      <a:pt x="7214" y="1"/>
                    </a:cubicBezTo>
                    <a:close/>
                    <a:moveTo>
                      <a:pt x="10096" y="914"/>
                    </a:moveTo>
                    <a:cubicBezTo>
                      <a:pt x="10065" y="914"/>
                      <a:pt x="10033" y="918"/>
                      <a:pt x="10001" y="927"/>
                    </a:cubicBezTo>
                    <a:cubicBezTo>
                      <a:pt x="9719" y="1004"/>
                      <a:pt x="9591" y="1440"/>
                      <a:pt x="9848" y="1619"/>
                    </a:cubicBezTo>
                    <a:cubicBezTo>
                      <a:pt x="9899" y="1619"/>
                      <a:pt x="9950" y="1645"/>
                      <a:pt x="10001" y="1645"/>
                    </a:cubicBezTo>
                    <a:cubicBezTo>
                      <a:pt x="10024" y="1648"/>
                      <a:pt x="10046" y="1650"/>
                      <a:pt x="10069" y="1650"/>
                    </a:cubicBezTo>
                    <a:cubicBezTo>
                      <a:pt x="10224" y="1650"/>
                      <a:pt x="10370" y="1571"/>
                      <a:pt x="10437" y="1414"/>
                    </a:cubicBezTo>
                    <a:cubicBezTo>
                      <a:pt x="10528" y="1164"/>
                      <a:pt x="10337" y="914"/>
                      <a:pt x="10096" y="914"/>
                    </a:cubicBezTo>
                    <a:close/>
                    <a:moveTo>
                      <a:pt x="4839" y="1534"/>
                    </a:moveTo>
                    <a:cubicBezTo>
                      <a:pt x="4695" y="1534"/>
                      <a:pt x="4554" y="1605"/>
                      <a:pt x="4540" y="1748"/>
                    </a:cubicBezTo>
                    <a:cubicBezTo>
                      <a:pt x="4540" y="1799"/>
                      <a:pt x="4540" y="1824"/>
                      <a:pt x="4540" y="1876"/>
                    </a:cubicBezTo>
                    <a:cubicBezTo>
                      <a:pt x="4591" y="2030"/>
                      <a:pt x="4719" y="2158"/>
                      <a:pt x="4873" y="2183"/>
                    </a:cubicBezTo>
                    <a:cubicBezTo>
                      <a:pt x="5129" y="2183"/>
                      <a:pt x="5309" y="1876"/>
                      <a:pt x="5129" y="1671"/>
                    </a:cubicBezTo>
                    <a:cubicBezTo>
                      <a:pt x="5072" y="1579"/>
                      <a:pt x="4955" y="1534"/>
                      <a:pt x="4839" y="1534"/>
                    </a:cubicBezTo>
                    <a:close/>
                    <a:moveTo>
                      <a:pt x="7873" y="1434"/>
                    </a:moveTo>
                    <a:cubicBezTo>
                      <a:pt x="7815" y="1434"/>
                      <a:pt x="7755" y="1444"/>
                      <a:pt x="7694" y="1465"/>
                    </a:cubicBezTo>
                    <a:cubicBezTo>
                      <a:pt x="7309" y="1542"/>
                      <a:pt x="7104" y="2183"/>
                      <a:pt x="7488" y="2414"/>
                    </a:cubicBezTo>
                    <a:lnTo>
                      <a:pt x="7514" y="2414"/>
                    </a:lnTo>
                    <a:cubicBezTo>
                      <a:pt x="7565" y="2440"/>
                      <a:pt x="7642" y="2466"/>
                      <a:pt x="7694" y="2491"/>
                    </a:cubicBezTo>
                    <a:cubicBezTo>
                      <a:pt x="7715" y="2493"/>
                      <a:pt x="7737" y="2494"/>
                      <a:pt x="7759" y="2494"/>
                    </a:cubicBezTo>
                    <a:cubicBezTo>
                      <a:pt x="7992" y="2494"/>
                      <a:pt x="8217" y="2369"/>
                      <a:pt x="8335" y="2158"/>
                    </a:cubicBezTo>
                    <a:cubicBezTo>
                      <a:pt x="8489" y="1805"/>
                      <a:pt x="8227" y="1434"/>
                      <a:pt x="7873" y="1434"/>
                    </a:cubicBezTo>
                    <a:close/>
                    <a:moveTo>
                      <a:pt x="12521" y="1809"/>
                    </a:moveTo>
                    <a:cubicBezTo>
                      <a:pt x="12477" y="1809"/>
                      <a:pt x="12432" y="1814"/>
                      <a:pt x="12386" y="1824"/>
                    </a:cubicBezTo>
                    <a:cubicBezTo>
                      <a:pt x="12002" y="1927"/>
                      <a:pt x="11796" y="2568"/>
                      <a:pt x="12181" y="2799"/>
                    </a:cubicBezTo>
                    <a:cubicBezTo>
                      <a:pt x="12232" y="2825"/>
                      <a:pt x="12309" y="2850"/>
                      <a:pt x="12386" y="2850"/>
                    </a:cubicBezTo>
                    <a:cubicBezTo>
                      <a:pt x="12424" y="2858"/>
                      <a:pt x="12461" y="2861"/>
                      <a:pt x="12498" y="2861"/>
                    </a:cubicBezTo>
                    <a:cubicBezTo>
                      <a:pt x="12709" y="2861"/>
                      <a:pt x="12896" y="2739"/>
                      <a:pt x="13027" y="2542"/>
                    </a:cubicBezTo>
                    <a:cubicBezTo>
                      <a:pt x="13165" y="2175"/>
                      <a:pt x="12892" y="1809"/>
                      <a:pt x="12521" y="1809"/>
                    </a:cubicBezTo>
                    <a:close/>
                    <a:moveTo>
                      <a:pt x="10496" y="2693"/>
                    </a:moveTo>
                    <a:cubicBezTo>
                      <a:pt x="10485" y="2693"/>
                      <a:pt x="10474" y="2694"/>
                      <a:pt x="10463" y="2696"/>
                    </a:cubicBezTo>
                    <a:cubicBezTo>
                      <a:pt x="10335" y="2722"/>
                      <a:pt x="10258" y="2953"/>
                      <a:pt x="10386" y="3030"/>
                    </a:cubicBezTo>
                    <a:cubicBezTo>
                      <a:pt x="10412" y="3055"/>
                      <a:pt x="10412" y="3055"/>
                      <a:pt x="10437" y="3055"/>
                    </a:cubicBezTo>
                    <a:cubicBezTo>
                      <a:pt x="10540" y="3055"/>
                      <a:pt x="10617" y="3030"/>
                      <a:pt x="10668" y="2953"/>
                    </a:cubicBezTo>
                    <a:cubicBezTo>
                      <a:pt x="10715" y="2812"/>
                      <a:pt x="10612" y="2693"/>
                      <a:pt x="10496" y="2693"/>
                    </a:cubicBezTo>
                    <a:close/>
                    <a:moveTo>
                      <a:pt x="3134" y="3127"/>
                    </a:moveTo>
                    <a:cubicBezTo>
                      <a:pt x="3124" y="3127"/>
                      <a:pt x="3114" y="3129"/>
                      <a:pt x="3104" y="3132"/>
                    </a:cubicBezTo>
                    <a:cubicBezTo>
                      <a:pt x="3027" y="3158"/>
                      <a:pt x="3001" y="3260"/>
                      <a:pt x="3078" y="3312"/>
                    </a:cubicBezTo>
                    <a:lnTo>
                      <a:pt x="3078" y="3337"/>
                    </a:lnTo>
                    <a:lnTo>
                      <a:pt x="3104" y="3337"/>
                    </a:lnTo>
                    <a:cubicBezTo>
                      <a:pt x="3155" y="3337"/>
                      <a:pt x="3206" y="3312"/>
                      <a:pt x="3232" y="3260"/>
                    </a:cubicBezTo>
                    <a:cubicBezTo>
                      <a:pt x="3254" y="3194"/>
                      <a:pt x="3199" y="3127"/>
                      <a:pt x="3134" y="3127"/>
                    </a:cubicBezTo>
                    <a:close/>
                    <a:moveTo>
                      <a:pt x="6219" y="3536"/>
                    </a:moveTo>
                    <a:cubicBezTo>
                      <a:pt x="6072" y="3536"/>
                      <a:pt x="5928" y="3614"/>
                      <a:pt x="5899" y="3773"/>
                    </a:cubicBezTo>
                    <a:lnTo>
                      <a:pt x="5924" y="3773"/>
                    </a:lnTo>
                    <a:cubicBezTo>
                      <a:pt x="5924" y="3799"/>
                      <a:pt x="5924" y="3850"/>
                      <a:pt x="5924" y="3902"/>
                    </a:cubicBezTo>
                    <a:cubicBezTo>
                      <a:pt x="5950" y="4055"/>
                      <a:pt x="6078" y="4158"/>
                      <a:pt x="6232" y="4184"/>
                    </a:cubicBezTo>
                    <a:cubicBezTo>
                      <a:pt x="6243" y="4185"/>
                      <a:pt x="6254" y="4185"/>
                      <a:pt x="6265" y="4185"/>
                    </a:cubicBezTo>
                    <a:cubicBezTo>
                      <a:pt x="6526" y="4185"/>
                      <a:pt x="6662" y="3892"/>
                      <a:pt x="6514" y="3671"/>
                    </a:cubicBezTo>
                    <a:cubicBezTo>
                      <a:pt x="6447" y="3582"/>
                      <a:pt x="6332" y="3536"/>
                      <a:pt x="6219" y="3536"/>
                    </a:cubicBezTo>
                    <a:close/>
                    <a:moveTo>
                      <a:pt x="3009" y="4870"/>
                    </a:moveTo>
                    <a:cubicBezTo>
                      <a:pt x="2866" y="4870"/>
                      <a:pt x="2722" y="4947"/>
                      <a:pt x="2693" y="5107"/>
                    </a:cubicBezTo>
                    <a:lnTo>
                      <a:pt x="2719" y="5107"/>
                    </a:lnTo>
                    <a:cubicBezTo>
                      <a:pt x="2693" y="5158"/>
                      <a:pt x="2693" y="5184"/>
                      <a:pt x="2719" y="5235"/>
                    </a:cubicBezTo>
                    <a:cubicBezTo>
                      <a:pt x="2745" y="5389"/>
                      <a:pt x="2873" y="5517"/>
                      <a:pt x="3027" y="5517"/>
                    </a:cubicBezTo>
                    <a:cubicBezTo>
                      <a:pt x="3038" y="5518"/>
                      <a:pt x="3049" y="5518"/>
                      <a:pt x="3059" y="5518"/>
                    </a:cubicBezTo>
                    <a:cubicBezTo>
                      <a:pt x="3320" y="5518"/>
                      <a:pt x="3456" y="5226"/>
                      <a:pt x="3283" y="5004"/>
                    </a:cubicBezTo>
                    <a:cubicBezTo>
                      <a:pt x="3228" y="4915"/>
                      <a:pt x="3119" y="4870"/>
                      <a:pt x="3009" y="4870"/>
                    </a:cubicBezTo>
                    <a:close/>
                    <a:moveTo>
                      <a:pt x="6277" y="5340"/>
                    </a:moveTo>
                    <a:cubicBezTo>
                      <a:pt x="6229" y="5340"/>
                      <a:pt x="6179" y="5348"/>
                      <a:pt x="6129" y="5363"/>
                    </a:cubicBezTo>
                    <a:cubicBezTo>
                      <a:pt x="5745" y="5466"/>
                      <a:pt x="5540" y="6107"/>
                      <a:pt x="5924" y="6312"/>
                    </a:cubicBezTo>
                    <a:cubicBezTo>
                      <a:pt x="5976" y="6363"/>
                      <a:pt x="6053" y="6363"/>
                      <a:pt x="6129" y="6389"/>
                    </a:cubicBezTo>
                    <a:cubicBezTo>
                      <a:pt x="6151" y="6391"/>
                      <a:pt x="6173" y="6392"/>
                      <a:pt x="6194" y="6392"/>
                    </a:cubicBezTo>
                    <a:cubicBezTo>
                      <a:pt x="6424" y="6392"/>
                      <a:pt x="6630" y="6267"/>
                      <a:pt x="6771" y="6055"/>
                    </a:cubicBezTo>
                    <a:cubicBezTo>
                      <a:pt x="6906" y="5718"/>
                      <a:pt x="6625" y="5340"/>
                      <a:pt x="6277" y="5340"/>
                    </a:cubicBezTo>
                    <a:close/>
                    <a:moveTo>
                      <a:pt x="1163" y="6898"/>
                    </a:moveTo>
                    <a:cubicBezTo>
                      <a:pt x="1152" y="6898"/>
                      <a:pt x="1140" y="6899"/>
                      <a:pt x="1129" y="6902"/>
                    </a:cubicBezTo>
                    <a:cubicBezTo>
                      <a:pt x="1001" y="6927"/>
                      <a:pt x="924" y="7158"/>
                      <a:pt x="1052" y="7235"/>
                    </a:cubicBezTo>
                    <a:cubicBezTo>
                      <a:pt x="1078" y="7235"/>
                      <a:pt x="1104" y="7261"/>
                      <a:pt x="1129" y="7261"/>
                    </a:cubicBezTo>
                    <a:cubicBezTo>
                      <a:pt x="1206" y="7261"/>
                      <a:pt x="1283" y="7235"/>
                      <a:pt x="1334" y="7132"/>
                    </a:cubicBezTo>
                    <a:cubicBezTo>
                      <a:pt x="1381" y="7015"/>
                      <a:pt x="1278" y="6898"/>
                      <a:pt x="1163" y="6898"/>
                    </a:cubicBezTo>
                    <a:close/>
                    <a:moveTo>
                      <a:pt x="5001" y="7850"/>
                    </a:moveTo>
                    <a:cubicBezTo>
                      <a:pt x="4924" y="7876"/>
                      <a:pt x="4899" y="8004"/>
                      <a:pt x="4950" y="8056"/>
                    </a:cubicBezTo>
                    <a:lnTo>
                      <a:pt x="5001" y="8056"/>
                    </a:lnTo>
                    <a:cubicBezTo>
                      <a:pt x="5052" y="8056"/>
                      <a:pt x="5104" y="8030"/>
                      <a:pt x="5129" y="8004"/>
                    </a:cubicBezTo>
                    <a:cubicBezTo>
                      <a:pt x="5155" y="7927"/>
                      <a:pt x="5078" y="7850"/>
                      <a:pt x="5001" y="7850"/>
                    </a:cubicBezTo>
                    <a:close/>
                    <a:moveTo>
                      <a:pt x="2940" y="7598"/>
                    </a:moveTo>
                    <a:cubicBezTo>
                      <a:pt x="2902" y="7598"/>
                      <a:pt x="2862" y="7605"/>
                      <a:pt x="2822" y="7620"/>
                    </a:cubicBezTo>
                    <a:cubicBezTo>
                      <a:pt x="2565" y="7697"/>
                      <a:pt x="2437" y="8107"/>
                      <a:pt x="2693" y="8235"/>
                    </a:cubicBezTo>
                    <a:cubicBezTo>
                      <a:pt x="2719" y="8261"/>
                      <a:pt x="2770" y="8286"/>
                      <a:pt x="2822" y="8286"/>
                    </a:cubicBezTo>
                    <a:cubicBezTo>
                      <a:pt x="2838" y="8289"/>
                      <a:pt x="2854" y="8290"/>
                      <a:pt x="2870" y="8290"/>
                    </a:cubicBezTo>
                    <a:cubicBezTo>
                      <a:pt x="3007" y="8290"/>
                      <a:pt x="3137" y="8196"/>
                      <a:pt x="3206" y="8081"/>
                    </a:cubicBezTo>
                    <a:cubicBezTo>
                      <a:pt x="3338" y="7840"/>
                      <a:pt x="3169" y="7598"/>
                      <a:pt x="2940" y="7598"/>
                    </a:cubicBezTo>
                    <a:close/>
                    <a:moveTo>
                      <a:pt x="6698" y="7919"/>
                    </a:moveTo>
                    <a:cubicBezTo>
                      <a:pt x="6554" y="7919"/>
                      <a:pt x="6414" y="7990"/>
                      <a:pt x="6386" y="8133"/>
                    </a:cubicBezTo>
                    <a:lnTo>
                      <a:pt x="6412" y="8133"/>
                    </a:lnTo>
                    <a:cubicBezTo>
                      <a:pt x="6412" y="8184"/>
                      <a:pt x="6412" y="8235"/>
                      <a:pt x="6412" y="8261"/>
                    </a:cubicBezTo>
                    <a:cubicBezTo>
                      <a:pt x="6437" y="8415"/>
                      <a:pt x="6565" y="8543"/>
                      <a:pt x="6745" y="8568"/>
                    </a:cubicBezTo>
                    <a:cubicBezTo>
                      <a:pt x="7001" y="8568"/>
                      <a:pt x="7181" y="8261"/>
                      <a:pt x="7001" y="8056"/>
                    </a:cubicBezTo>
                    <a:cubicBezTo>
                      <a:pt x="6933" y="7964"/>
                      <a:pt x="6814" y="7919"/>
                      <a:pt x="6698" y="7919"/>
                    </a:cubicBezTo>
                    <a:close/>
                    <a:moveTo>
                      <a:pt x="4317" y="9878"/>
                    </a:moveTo>
                    <a:cubicBezTo>
                      <a:pt x="4265" y="9878"/>
                      <a:pt x="4210" y="9886"/>
                      <a:pt x="4155" y="9902"/>
                    </a:cubicBezTo>
                    <a:cubicBezTo>
                      <a:pt x="3770" y="9979"/>
                      <a:pt x="3565" y="10645"/>
                      <a:pt x="3950" y="10851"/>
                    </a:cubicBezTo>
                    <a:cubicBezTo>
                      <a:pt x="4001" y="10876"/>
                      <a:pt x="4078" y="10902"/>
                      <a:pt x="4129" y="10928"/>
                    </a:cubicBezTo>
                    <a:cubicBezTo>
                      <a:pt x="4153" y="10930"/>
                      <a:pt x="4177" y="10931"/>
                      <a:pt x="4200" y="10931"/>
                    </a:cubicBezTo>
                    <a:cubicBezTo>
                      <a:pt x="4454" y="10931"/>
                      <a:pt x="4677" y="10805"/>
                      <a:pt x="4770" y="10594"/>
                    </a:cubicBezTo>
                    <a:cubicBezTo>
                      <a:pt x="4927" y="10236"/>
                      <a:pt x="4673" y="9878"/>
                      <a:pt x="4317" y="9878"/>
                    </a:cubicBezTo>
                    <a:close/>
                    <a:moveTo>
                      <a:pt x="746" y="10289"/>
                    </a:moveTo>
                    <a:cubicBezTo>
                      <a:pt x="696" y="10289"/>
                      <a:pt x="644" y="10297"/>
                      <a:pt x="591" y="10312"/>
                    </a:cubicBezTo>
                    <a:cubicBezTo>
                      <a:pt x="206" y="10415"/>
                      <a:pt x="1" y="11056"/>
                      <a:pt x="386" y="11287"/>
                    </a:cubicBezTo>
                    <a:lnTo>
                      <a:pt x="386" y="11261"/>
                    </a:lnTo>
                    <a:cubicBezTo>
                      <a:pt x="437" y="11312"/>
                      <a:pt x="514" y="11338"/>
                      <a:pt x="565" y="11338"/>
                    </a:cubicBezTo>
                    <a:cubicBezTo>
                      <a:pt x="589" y="11340"/>
                      <a:pt x="613" y="11341"/>
                      <a:pt x="636" y="11341"/>
                    </a:cubicBezTo>
                    <a:cubicBezTo>
                      <a:pt x="889" y="11341"/>
                      <a:pt x="1112" y="11216"/>
                      <a:pt x="1206" y="11004"/>
                    </a:cubicBezTo>
                    <a:cubicBezTo>
                      <a:pt x="1364" y="10667"/>
                      <a:pt x="1106" y="10289"/>
                      <a:pt x="746" y="10289"/>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 name="Google Shape;15;p2"/>
              <p:cNvSpPr/>
              <p:nvPr/>
            </p:nvSpPr>
            <p:spPr>
              <a:xfrm>
                <a:off x="-1809250" y="2563500"/>
                <a:ext cx="247275" cy="1438900"/>
              </a:xfrm>
              <a:custGeom>
                <a:avLst/>
                <a:gdLst/>
                <a:ahLst/>
                <a:cxnLst/>
                <a:rect l="l" t="t" r="r" b="b"/>
                <a:pathLst>
                  <a:path w="9891" h="57556" extrusionOk="0">
                    <a:moveTo>
                      <a:pt x="9445" y="0"/>
                    </a:moveTo>
                    <a:cubicBezTo>
                      <a:pt x="9304" y="0"/>
                      <a:pt x="9164" y="81"/>
                      <a:pt x="9104" y="270"/>
                    </a:cubicBezTo>
                    <a:cubicBezTo>
                      <a:pt x="4617" y="13912"/>
                      <a:pt x="1" y="34913"/>
                      <a:pt x="3386" y="57247"/>
                    </a:cubicBezTo>
                    <a:cubicBezTo>
                      <a:pt x="3411" y="57427"/>
                      <a:pt x="3565" y="57555"/>
                      <a:pt x="3745" y="57555"/>
                    </a:cubicBezTo>
                    <a:lnTo>
                      <a:pt x="3822" y="57555"/>
                    </a:lnTo>
                    <a:cubicBezTo>
                      <a:pt x="4027" y="57530"/>
                      <a:pt x="4155" y="57324"/>
                      <a:pt x="4129" y="57119"/>
                    </a:cubicBezTo>
                    <a:cubicBezTo>
                      <a:pt x="796" y="34939"/>
                      <a:pt x="5360" y="14091"/>
                      <a:pt x="9796" y="501"/>
                    </a:cubicBezTo>
                    <a:cubicBezTo>
                      <a:pt x="9890" y="202"/>
                      <a:pt x="9667" y="0"/>
                      <a:pt x="9445"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6" name="Google Shape;16;p2"/>
            <p:cNvGrpSpPr/>
            <p:nvPr/>
          </p:nvGrpSpPr>
          <p:grpSpPr>
            <a:xfrm rot="1413719">
              <a:off x="234082" y="-133704"/>
              <a:ext cx="1216593" cy="2128592"/>
              <a:chOff x="-1779100" y="2408800"/>
              <a:chExt cx="1032750" cy="1807075"/>
            </a:xfrm>
          </p:grpSpPr>
          <p:sp>
            <p:nvSpPr>
              <p:cNvPr id="17" name="Google Shape;17;p2"/>
              <p:cNvSpPr/>
              <p:nvPr/>
            </p:nvSpPr>
            <p:spPr>
              <a:xfrm>
                <a:off x="-1779100" y="2498825"/>
                <a:ext cx="1032750" cy="1717050"/>
              </a:xfrm>
              <a:custGeom>
                <a:avLst/>
                <a:gdLst/>
                <a:ahLst/>
                <a:cxnLst/>
                <a:rect l="l" t="t" r="r" b="b"/>
                <a:pathLst>
                  <a:path w="41310" h="68682" extrusionOk="0">
                    <a:moveTo>
                      <a:pt x="32843" y="0"/>
                    </a:moveTo>
                    <a:cubicBezTo>
                      <a:pt x="31194" y="0"/>
                      <a:pt x="29516" y="392"/>
                      <a:pt x="28053" y="1113"/>
                    </a:cubicBezTo>
                    <a:cubicBezTo>
                      <a:pt x="24489" y="2883"/>
                      <a:pt x="21924" y="6139"/>
                      <a:pt x="19719" y="9421"/>
                    </a:cubicBezTo>
                    <a:lnTo>
                      <a:pt x="19719" y="9396"/>
                    </a:lnTo>
                    <a:cubicBezTo>
                      <a:pt x="13744" y="18242"/>
                      <a:pt x="9436" y="27987"/>
                      <a:pt x="6385" y="38167"/>
                    </a:cubicBezTo>
                    <a:cubicBezTo>
                      <a:pt x="5308" y="41705"/>
                      <a:pt x="4231" y="44270"/>
                      <a:pt x="2949" y="47731"/>
                    </a:cubicBezTo>
                    <a:cubicBezTo>
                      <a:pt x="205" y="55244"/>
                      <a:pt x="1487" y="65630"/>
                      <a:pt x="0" y="68681"/>
                    </a:cubicBezTo>
                    <a:cubicBezTo>
                      <a:pt x="7975" y="52526"/>
                      <a:pt x="21642" y="34269"/>
                      <a:pt x="33745" y="20935"/>
                    </a:cubicBezTo>
                    <a:cubicBezTo>
                      <a:pt x="36105" y="18319"/>
                      <a:pt x="38566" y="15704"/>
                      <a:pt x="39951" y="12473"/>
                    </a:cubicBezTo>
                    <a:cubicBezTo>
                      <a:pt x="41310" y="9242"/>
                      <a:pt x="41310" y="5190"/>
                      <a:pt x="39002" y="2549"/>
                    </a:cubicBezTo>
                    <a:cubicBezTo>
                      <a:pt x="37468" y="790"/>
                      <a:pt x="35184" y="0"/>
                      <a:pt x="3284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 name="Google Shape;18;p2"/>
              <p:cNvSpPr/>
              <p:nvPr/>
            </p:nvSpPr>
            <p:spPr>
              <a:xfrm>
                <a:off x="-1776550" y="2408800"/>
                <a:ext cx="973150" cy="1753225"/>
              </a:xfrm>
              <a:custGeom>
                <a:avLst/>
                <a:gdLst/>
                <a:ahLst/>
                <a:cxnLst/>
                <a:rect l="l" t="t" r="r" b="b"/>
                <a:pathLst>
                  <a:path w="38926" h="70129" extrusionOk="0">
                    <a:moveTo>
                      <a:pt x="30542" y="0"/>
                    </a:moveTo>
                    <a:cubicBezTo>
                      <a:pt x="28732" y="0"/>
                      <a:pt x="26881" y="482"/>
                      <a:pt x="25310" y="1355"/>
                    </a:cubicBezTo>
                    <a:cubicBezTo>
                      <a:pt x="21848" y="3253"/>
                      <a:pt x="19438" y="6637"/>
                      <a:pt x="17361" y="10022"/>
                    </a:cubicBezTo>
                    <a:cubicBezTo>
                      <a:pt x="11822" y="19100"/>
                      <a:pt x="7975" y="29049"/>
                      <a:pt x="5386" y="39357"/>
                    </a:cubicBezTo>
                    <a:cubicBezTo>
                      <a:pt x="4488" y="42947"/>
                      <a:pt x="3514" y="45537"/>
                      <a:pt x="2411" y="49076"/>
                    </a:cubicBezTo>
                    <a:cubicBezTo>
                      <a:pt x="1" y="56717"/>
                      <a:pt x="1770" y="67025"/>
                      <a:pt x="411" y="70128"/>
                    </a:cubicBezTo>
                    <a:cubicBezTo>
                      <a:pt x="7642" y="53640"/>
                      <a:pt x="20463" y="34767"/>
                      <a:pt x="31925" y="20869"/>
                    </a:cubicBezTo>
                    <a:cubicBezTo>
                      <a:pt x="34156" y="18177"/>
                      <a:pt x="36515" y="15433"/>
                      <a:pt x="37721" y="12151"/>
                    </a:cubicBezTo>
                    <a:cubicBezTo>
                      <a:pt x="38926" y="8843"/>
                      <a:pt x="38772" y="4791"/>
                      <a:pt x="36336" y="2253"/>
                    </a:cubicBezTo>
                    <a:cubicBezTo>
                      <a:pt x="34837" y="698"/>
                      <a:pt x="32720" y="0"/>
                      <a:pt x="3054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 name="Google Shape;19;p2"/>
              <p:cNvSpPr/>
              <p:nvPr/>
            </p:nvSpPr>
            <p:spPr>
              <a:xfrm>
                <a:off x="-1311125" y="2430900"/>
                <a:ext cx="402150" cy="319125"/>
              </a:xfrm>
              <a:custGeom>
                <a:avLst/>
                <a:gdLst/>
                <a:ahLst/>
                <a:cxnLst/>
                <a:rect l="l" t="t" r="r" b="b"/>
                <a:pathLst>
                  <a:path w="16086" h="12765" extrusionOk="0">
                    <a:moveTo>
                      <a:pt x="9413" y="1"/>
                    </a:moveTo>
                    <a:cubicBezTo>
                      <a:pt x="9396" y="1"/>
                      <a:pt x="9378" y="3"/>
                      <a:pt x="9359" y="10"/>
                    </a:cubicBezTo>
                    <a:cubicBezTo>
                      <a:pt x="9206" y="35"/>
                      <a:pt x="9103" y="266"/>
                      <a:pt x="9231" y="369"/>
                    </a:cubicBezTo>
                    <a:cubicBezTo>
                      <a:pt x="9257" y="394"/>
                      <a:pt x="9283" y="394"/>
                      <a:pt x="9308" y="394"/>
                    </a:cubicBezTo>
                    <a:cubicBezTo>
                      <a:pt x="9332" y="400"/>
                      <a:pt x="9357" y="403"/>
                      <a:pt x="9380" y="403"/>
                    </a:cubicBezTo>
                    <a:cubicBezTo>
                      <a:pt x="9458" y="403"/>
                      <a:pt x="9531" y="370"/>
                      <a:pt x="9590" y="292"/>
                    </a:cubicBezTo>
                    <a:cubicBezTo>
                      <a:pt x="9635" y="156"/>
                      <a:pt x="9541" y="1"/>
                      <a:pt x="9413" y="1"/>
                    </a:cubicBezTo>
                    <a:close/>
                    <a:moveTo>
                      <a:pt x="12560" y="1256"/>
                    </a:moveTo>
                    <a:cubicBezTo>
                      <a:pt x="12528" y="1256"/>
                      <a:pt x="12496" y="1259"/>
                      <a:pt x="12462" y="1266"/>
                    </a:cubicBezTo>
                    <a:cubicBezTo>
                      <a:pt x="12154" y="1317"/>
                      <a:pt x="11949" y="1856"/>
                      <a:pt x="12257" y="2061"/>
                    </a:cubicBezTo>
                    <a:cubicBezTo>
                      <a:pt x="12283" y="2087"/>
                      <a:pt x="12360" y="2112"/>
                      <a:pt x="12411" y="2112"/>
                    </a:cubicBezTo>
                    <a:cubicBezTo>
                      <a:pt x="12447" y="2121"/>
                      <a:pt x="12482" y="2125"/>
                      <a:pt x="12518" y="2125"/>
                    </a:cubicBezTo>
                    <a:cubicBezTo>
                      <a:pt x="12685" y="2125"/>
                      <a:pt x="12844" y="2030"/>
                      <a:pt x="12949" y="1881"/>
                    </a:cubicBezTo>
                    <a:cubicBezTo>
                      <a:pt x="13089" y="1579"/>
                      <a:pt x="12870" y="1256"/>
                      <a:pt x="12560" y="1256"/>
                    </a:cubicBezTo>
                    <a:close/>
                    <a:moveTo>
                      <a:pt x="6402" y="1567"/>
                    </a:moveTo>
                    <a:cubicBezTo>
                      <a:pt x="6244" y="1567"/>
                      <a:pt x="6092" y="1644"/>
                      <a:pt x="6052" y="1805"/>
                    </a:cubicBezTo>
                    <a:cubicBezTo>
                      <a:pt x="6026" y="1856"/>
                      <a:pt x="6026" y="1907"/>
                      <a:pt x="6052" y="1958"/>
                    </a:cubicBezTo>
                    <a:cubicBezTo>
                      <a:pt x="6077" y="2138"/>
                      <a:pt x="6231" y="2292"/>
                      <a:pt x="6411" y="2317"/>
                    </a:cubicBezTo>
                    <a:cubicBezTo>
                      <a:pt x="6431" y="2321"/>
                      <a:pt x="6450" y="2322"/>
                      <a:pt x="6470" y="2322"/>
                    </a:cubicBezTo>
                    <a:cubicBezTo>
                      <a:pt x="6747" y="2322"/>
                      <a:pt x="6937" y="1993"/>
                      <a:pt x="6770" y="1753"/>
                    </a:cubicBezTo>
                    <a:cubicBezTo>
                      <a:pt x="6696" y="1631"/>
                      <a:pt x="6547" y="1567"/>
                      <a:pt x="6402" y="1567"/>
                    </a:cubicBezTo>
                    <a:close/>
                    <a:moveTo>
                      <a:pt x="9895" y="1689"/>
                    </a:moveTo>
                    <a:cubicBezTo>
                      <a:pt x="9854" y="1689"/>
                      <a:pt x="9812" y="1693"/>
                      <a:pt x="9770" y="1702"/>
                    </a:cubicBezTo>
                    <a:cubicBezTo>
                      <a:pt x="9308" y="1779"/>
                      <a:pt x="9000" y="2523"/>
                      <a:pt x="9436" y="2830"/>
                    </a:cubicBezTo>
                    <a:cubicBezTo>
                      <a:pt x="9513" y="2856"/>
                      <a:pt x="9590" y="2907"/>
                      <a:pt x="9667" y="2907"/>
                    </a:cubicBezTo>
                    <a:cubicBezTo>
                      <a:pt x="9721" y="2921"/>
                      <a:pt x="9775" y="2927"/>
                      <a:pt x="9828" y="2927"/>
                    </a:cubicBezTo>
                    <a:cubicBezTo>
                      <a:pt x="10078" y="2927"/>
                      <a:pt x="10310" y="2785"/>
                      <a:pt x="10436" y="2574"/>
                    </a:cubicBezTo>
                    <a:cubicBezTo>
                      <a:pt x="10647" y="2153"/>
                      <a:pt x="10324" y="1689"/>
                      <a:pt x="9895" y="1689"/>
                    </a:cubicBezTo>
                    <a:close/>
                    <a:moveTo>
                      <a:pt x="4359" y="3369"/>
                    </a:moveTo>
                    <a:cubicBezTo>
                      <a:pt x="4257" y="3369"/>
                      <a:pt x="4205" y="3523"/>
                      <a:pt x="4282" y="3599"/>
                    </a:cubicBezTo>
                    <a:lnTo>
                      <a:pt x="4334" y="3599"/>
                    </a:lnTo>
                    <a:cubicBezTo>
                      <a:pt x="4347" y="3606"/>
                      <a:pt x="4363" y="3610"/>
                      <a:pt x="4379" y="3610"/>
                    </a:cubicBezTo>
                    <a:cubicBezTo>
                      <a:pt x="4422" y="3610"/>
                      <a:pt x="4469" y="3586"/>
                      <a:pt x="4487" y="3548"/>
                    </a:cubicBezTo>
                    <a:cubicBezTo>
                      <a:pt x="4513" y="3446"/>
                      <a:pt x="4436" y="3369"/>
                      <a:pt x="4359" y="3369"/>
                    </a:cubicBezTo>
                    <a:close/>
                    <a:moveTo>
                      <a:pt x="15337" y="2484"/>
                    </a:moveTo>
                    <a:cubicBezTo>
                      <a:pt x="15295" y="2484"/>
                      <a:pt x="15251" y="2488"/>
                      <a:pt x="15206" y="2497"/>
                    </a:cubicBezTo>
                    <a:cubicBezTo>
                      <a:pt x="14744" y="2574"/>
                      <a:pt x="14462" y="3317"/>
                      <a:pt x="14898" y="3599"/>
                    </a:cubicBezTo>
                    <a:cubicBezTo>
                      <a:pt x="14950" y="3651"/>
                      <a:pt x="15026" y="3676"/>
                      <a:pt x="15129" y="3702"/>
                    </a:cubicBezTo>
                    <a:cubicBezTo>
                      <a:pt x="15170" y="3710"/>
                      <a:pt x="15212" y="3713"/>
                      <a:pt x="15254" y="3713"/>
                    </a:cubicBezTo>
                    <a:cubicBezTo>
                      <a:pt x="15498" y="3713"/>
                      <a:pt x="15745" y="3588"/>
                      <a:pt x="15898" y="3369"/>
                    </a:cubicBezTo>
                    <a:cubicBezTo>
                      <a:pt x="16085" y="2948"/>
                      <a:pt x="15782" y="2484"/>
                      <a:pt x="15337" y="2484"/>
                    </a:cubicBezTo>
                    <a:close/>
                    <a:moveTo>
                      <a:pt x="13055" y="3385"/>
                    </a:moveTo>
                    <a:cubicBezTo>
                      <a:pt x="13037" y="3385"/>
                      <a:pt x="13019" y="3388"/>
                      <a:pt x="13001" y="3394"/>
                    </a:cubicBezTo>
                    <a:cubicBezTo>
                      <a:pt x="12847" y="3420"/>
                      <a:pt x="12744" y="3676"/>
                      <a:pt x="12898" y="3779"/>
                    </a:cubicBezTo>
                    <a:cubicBezTo>
                      <a:pt x="12898" y="3779"/>
                      <a:pt x="12924" y="3779"/>
                      <a:pt x="12975" y="3805"/>
                    </a:cubicBezTo>
                    <a:cubicBezTo>
                      <a:pt x="12993" y="3809"/>
                      <a:pt x="13010" y="3811"/>
                      <a:pt x="13028" y="3811"/>
                    </a:cubicBezTo>
                    <a:cubicBezTo>
                      <a:pt x="13111" y="3811"/>
                      <a:pt x="13189" y="3761"/>
                      <a:pt x="13231" y="3676"/>
                    </a:cubicBezTo>
                    <a:cubicBezTo>
                      <a:pt x="13299" y="3541"/>
                      <a:pt x="13188" y="3385"/>
                      <a:pt x="13055" y="3385"/>
                    </a:cubicBezTo>
                    <a:close/>
                    <a:moveTo>
                      <a:pt x="7890" y="4029"/>
                    </a:moveTo>
                    <a:cubicBezTo>
                      <a:pt x="7731" y="4029"/>
                      <a:pt x="7579" y="4105"/>
                      <a:pt x="7539" y="4266"/>
                    </a:cubicBezTo>
                    <a:cubicBezTo>
                      <a:pt x="7513" y="4317"/>
                      <a:pt x="7513" y="4369"/>
                      <a:pt x="7539" y="4420"/>
                    </a:cubicBezTo>
                    <a:cubicBezTo>
                      <a:pt x="7565" y="4625"/>
                      <a:pt x="7718" y="4779"/>
                      <a:pt x="7898" y="4805"/>
                    </a:cubicBezTo>
                    <a:cubicBezTo>
                      <a:pt x="7908" y="4806"/>
                      <a:pt x="7919" y="4806"/>
                      <a:pt x="7929" y="4806"/>
                    </a:cubicBezTo>
                    <a:cubicBezTo>
                      <a:pt x="8221" y="4806"/>
                      <a:pt x="8430" y="4463"/>
                      <a:pt x="8257" y="4215"/>
                    </a:cubicBezTo>
                    <a:cubicBezTo>
                      <a:pt x="8183" y="4093"/>
                      <a:pt x="8034" y="4029"/>
                      <a:pt x="7890" y="4029"/>
                    </a:cubicBezTo>
                    <a:close/>
                    <a:moveTo>
                      <a:pt x="4081" y="5358"/>
                    </a:moveTo>
                    <a:cubicBezTo>
                      <a:pt x="3918" y="5358"/>
                      <a:pt x="3759" y="5435"/>
                      <a:pt x="3718" y="5600"/>
                    </a:cubicBezTo>
                    <a:cubicBezTo>
                      <a:pt x="3693" y="5651"/>
                      <a:pt x="3693" y="5702"/>
                      <a:pt x="3718" y="5753"/>
                    </a:cubicBezTo>
                    <a:cubicBezTo>
                      <a:pt x="3744" y="5933"/>
                      <a:pt x="3898" y="6087"/>
                      <a:pt x="4077" y="6112"/>
                    </a:cubicBezTo>
                    <a:cubicBezTo>
                      <a:pt x="4088" y="6113"/>
                      <a:pt x="4099" y="6114"/>
                      <a:pt x="4110" y="6114"/>
                    </a:cubicBezTo>
                    <a:cubicBezTo>
                      <a:pt x="4401" y="6114"/>
                      <a:pt x="4609" y="5794"/>
                      <a:pt x="4436" y="5523"/>
                    </a:cubicBezTo>
                    <a:cubicBezTo>
                      <a:pt x="4365" y="5416"/>
                      <a:pt x="4222" y="5358"/>
                      <a:pt x="4081" y="5358"/>
                    </a:cubicBezTo>
                    <a:close/>
                    <a:moveTo>
                      <a:pt x="7747" y="6125"/>
                    </a:moveTo>
                    <a:cubicBezTo>
                      <a:pt x="7705" y="6125"/>
                      <a:pt x="7661" y="6129"/>
                      <a:pt x="7616" y="6138"/>
                    </a:cubicBezTo>
                    <a:cubicBezTo>
                      <a:pt x="7154" y="6215"/>
                      <a:pt x="6872" y="6959"/>
                      <a:pt x="7308" y="7266"/>
                    </a:cubicBezTo>
                    <a:cubicBezTo>
                      <a:pt x="7359" y="7292"/>
                      <a:pt x="7436" y="7343"/>
                      <a:pt x="7539" y="7343"/>
                    </a:cubicBezTo>
                    <a:cubicBezTo>
                      <a:pt x="7588" y="7357"/>
                      <a:pt x="7639" y="7363"/>
                      <a:pt x="7691" y="7363"/>
                    </a:cubicBezTo>
                    <a:cubicBezTo>
                      <a:pt x="7932" y="7363"/>
                      <a:pt x="8181" y="7221"/>
                      <a:pt x="8308" y="7010"/>
                    </a:cubicBezTo>
                    <a:cubicBezTo>
                      <a:pt x="8495" y="6589"/>
                      <a:pt x="8191" y="6125"/>
                      <a:pt x="7747" y="6125"/>
                    </a:cubicBezTo>
                    <a:close/>
                    <a:moveTo>
                      <a:pt x="1797" y="7616"/>
                    </a:moveTo>
                    <a:cubicBezTo>
                      <a:pt x="1780" y="7616"/>
                      <a:pt x="1762" y="7619"/>
                      <a:pt x="1744" y="7625"/>
                    </a:cubicBezTo>
                    <a:cubicBezTo>
                      <a:pt x="1590" y="7651"/>
                      <a:pt x="1487" y="7882"/>
                      <a:pt x="1615" y="7984"/>
                    </a:cubicBezTo>
                    <a:lnTo>
                      <a:pt x="1615" y="8010"/>
                    </a:lnTo>
                    <a:cubicBezTo>
                      <a:pt x="1641" y="8010"/>
                      <a:pt x="1667" y="8010"/>
                      <a:pt x="1692" y="8036"/>
                    </a:cubicBezTo>
                    <a:cubicBezTo>
                      <a:pt x="1795" y="8036"/>
                      <a:pt x="1898" y="8010"/>
                      <a:pt x="1974" y="7907"/>
                    </a:cubicBezTo>
                    <a:cubicBezTo>
                      <a:pt x="2020" y="7772"/>
                      <a:pt x="1926" y="7616"/>
                      <a:pt x="1797" y="7616"/>
                    </a:cubicBezTo>
                    <a:close/>
                    <a:moveTo>
                      <a:pt x="6237" y="9057"/>
                    </a:moveTo>
                    <a:cubicBezTo>
                      <a:pt x="6227" y="9057"/>
                      <a:pt x="6216" y="9059"/>
                      <a:pt x="6205" y="9061"/>
                    </a:cubicBezTo>
                    <a:cubicBezTo>
                      <a:pt x="6129" y="9087"/>
                      <a:pt x="6077" y="9215"/>
                      <a:pt x="6154" y="9292"/>
                    </a:cubicBezTo>
                    <a:lnTo>
                      <a:pt x="6205" y="9292"/>
                    </a:lnTo>
                    <a:cubicBezTo>
                      <a:pt x="6219" y="9299"/>
                      <a:pt x="6233" y="9302"/>
                      <a:pt x="6246" y="9302"/>
                    </a:cubicBezTo>
                    <a:cubicBezTo>
                      <a:pt x="6282" y="9302"/>
                      <a:pt x="6315" y="9278"/>
                      <a:pt x="6334" y="9241"/>
                    </a:cubicBezTo>
                    <a:cubicBezTo>
                      <a:pt x="6380" y="9149"/>
                      <a:pt x="6323" y="9057"/>
                      <a:pt x="6237" y="9057"/>
                    </a:cubicBezTo>
                    <a:close/>
                    <a:moveTo>
                      <a:pt x="3654" y="8563"/>
                    </a:moveTo>
                    <a:cubicBezTo>
                      <a:pt x="3625" y="8563"/>
                      <a:pt x="3595" y="8566"/>
                      <a:pt x="3564" y="8574"/>
                    </a:cubicBezTo>
                    <a:cubicBezTo>
                      <a:pt x="3282" y="8625"/>
                      <a:pt x="3077" y="9087"/>
                      <a:pt x="3359" y="9292"/>
                    </a:cubicBezTo>
                    <a:cubicBezTo>
                      <a:pt x="3410" y="9318"/>
                      <a:pt x="3462" y="9318"/>
                      <a:pt x="3513" y="9343"/>
                    </a:cubicBezTo>
                    <a:cubicBezTo>
                      <a:pt x="3535" y="9347"/>
                      <a:pt x="3558" y="9348"/>
                      <a:pt x="3581" y="9348"/>
                    </a:cubicBezTo>
                    <a:cubicBezTo>
                      <a:pt x="3742" y="9348"/>
                      <a:pt x="3910" y="9270"/>
                      <a:pt x="4000" y="9113"/>
                    </a:cubicBezTo>
                    <a:cubicBezTo>
                      <a:pt x="4116" y="8859"/>
                      <a:pt x="3919" y="8563"/>
                      <a:pt x="3654" y="8563"/>
                    </a:cubicBezTo>
                    <a:close/>
                    <a:moveTo>
                      <a:pt x="8158" y="9205"/>
                    </a:moveTo>
                    <a:cubicBezTo>
                      <a:pt x="7996" y="9205"/>
                      <a:pt x="7837" y="9281"/>
                      <a:pt x="7795" y="9446"/>
                    </a:cubicBezTo>
                    <a:cubicBezTo>
                      <a:pt x="7795" y="9497"/>
                      <a:pt x="7795" y="9549"/>
                      <a:pt x="7795" y="9600"/>
                    </a:cubicBezTo>
                    <a:cubicBezTo>
                      <a:pt x="7821" y="9779"/>
                      <a:pt x="7975" y="9933"/>
                      <a:pt x="8154" y="9959"/>
                    </a:cubicBezTo>
                    <a:cubicBezTo>
                      <a:pt x="8166" y="9960"/>
                      <a:pt x="8178" y="9960"/>
                      <a:pt x="8190" y="9960"/>
                    </a:cubicBezTo>
                    <a:cubicBezTo>
                      <a:pt x="8502" y="9960"/>
                      <a:pt x="8686" y="9641"/>
                      <a:pt x="8513" y="9369"/>
                    </a:cubicBezTo>
                    <a:cubicBezTo>
                      <a:pt x="8442" y="9262"/>
                      <a:pt x="8299" y="9205"/>
                      <a:pt x="8158" y="9205"/>
                    </a:cubicBezTo>
                    <a:close/>
                    <a:moveTo>
                      <a:pt x="5080" y="11305"/>
                    </a:moveTo>
                    <a:cubicBezTo>
                      <a:pt x="5038" y="11305"/>
                      <a:pt x="4994" y="11309"/>
                      <a:pt x="4949" y="11318"/>
                    </a:cubicBezTo>
                    <a:cubicBezTo>
                      <a:pt x="4487" y="11395"/>
                      <a:pt x="4205" y="12138"/>
                      <a:pt x="4641" y="12446"/>
                    </a:cubicBezTo>
                    <a:cubicBezTo>
                      <a:pt x="4693" y="12472"/>
                      <a:pt x="4769" y="12523"/>
                      <a:pt x="4872" y="12523"/>
                    </a:cubicBezTo>
                    <a:cubicBezTo>
                      <a:pt x="4921" y="12537"/>
                      <a:pt x="4972" y="12543"/>
                      <a:pt x="5022" y="12543"/>
                    </a:cubicBezTo>
                    <a:cubicBezTo>
                      <a:pt x="5258" y="12543"/>
                      <a:pt x="5493" y="12401"/>
                      <a:pt x="5641" y="12190"/>
                    </a:cubicBezTo>
                    <a:cubicBezTo>
                      <a:pt x="5829" y="11769"/>
                      <a:pt x="5525" y="11305"/>
                      <a:pt x="5080" y="11305"/>
                    </a:cubicBezTo>
                    <a:close/>
                    <a:moveTo>
                      <a:pt x="897" y="11529"/>
                    </a:moveTo>
                    <a:cubicBezTo>
                      <a:pt x="847" y="11529"/>
                      <a:pt x="796" y="11536"/>
                      <a:pt x="744" y="11549"/>
                    </a:cubicBezTo>
                    <a:cubicBezTo>
                      <a:pt x="282" y="11626"/>
                      <a:pt x="0" y="12369"/>
                      <a:pt x="436" y="12651"/>
                    </a:cubicBezTo>
                    <a:cubicBezTo>
                      <a:pt x="513" y="12703"/>
                      <a:pt x="590" y="12728"/>
                      <a:pt x="667" y="12754"/>
                    </a:cubicBezTo>
                    <a:cubicBezTo>
                      <a:pt x="712" y="12761"/>
                      <a:pt x="756" y="12765"/>
                      <a:pt x="801" y="12765"/>
                    </a:cubicBezTo>
                    <a:cubicBezTo>
                      <a:pt x="1061" y="12765"/>
                      <a:pt x="1305" y="12640"/>
                      <a:pt x="1436" y="12420"/>
                    </a:cubicBezTo>
                    <a:cubicBezTo>
                      <a:pt x="1643" y="12006"/>
                      <a:pt x="1333" y="11529"/>
                      <a:pt x="897" y="11529"/>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 name="Google Shape;20;p2"/>
              <p:cNvSpPr/>
              <p:nvPr/>
            </p:nvSpPr>
            <p:spPr>
              <a:xfrm>
                <a:off x="-1775275" y="2546100"/>
                <a:ext cx="795475" cy="1591550"/>
              </a:xfrm>
              <a:custGeom>
                <a:avLst/>
                <a:gdLst/>
                <a:ahLst/>
                <a:cxnLst/>
                <a:rect l="l" t="t" r="r" b="b"/>
                <a:pathLst>
                  <a:path w="31819" h="63662" extrusionOk="0">
                    <a:moveTo>
                      <a:pt x="31286" y="1"/>
                    </a:moveTo>
                    <a:cubicBezTo>
                      <a:pt x="31186" y="1"/>
                      <a:pt x="31084" y="43"/>
                      <a:pt x="31003" y="145"/>
                    </a:cubicBezTo>
                    <a:cubicBezTo>
                      <a:pt x="15822" y="19300"/>
                      <a:pt x="4258" y="42891"/>
                      <a:pt x="52" y="63200"/>
                    </a:cubicBezTo>
                    <a:cubicBezTo>
                      <a:pt x="1" y="63405"/>
                      <a:pt x="129" y="63610"/>
                      <a:pt x="334" y="63662"/>
                    </a:cubicBezTo>
                    <a:lnTo>
                      <a:pt x="411" y="63662"/>
                    </a:lnTo>
                    <a:cubicBezTo>
                      <a:pt x="591" y="63662"/>
                      <a:pt x="745" y="63534"/>
                      <a:pt x="796" y="63354"/>
                    </a:cubicBezTo>
                    <a:cubicBezTo>
                      <a:pt x="4976" y="43148"/>
                      <a:pt x="16489" y="19685"/>
                      <a:pt x="31592" y="607"/>
                    </a:cubicBezTo>
                    <a:cubicBezTo>
                      <a:pt x="31818" y="325"/>
                      <a:pt x="31560" y="1"/>
                      <a:pt x="31286"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1" name="Google Shape;21;p2"/>
            <p:cNvGrpSpPr/>
            <p:nvPr/>
          </p:nvGrpSpPr>
          <p:grpSpPr>
            <a:xfrm>
              <a:off x="-623774" y="407959"/>
              <a:ext cx="2317309" cy="2264556"/>
              <a:chOff x="-623774" y="407959"/>
              <a:chExt cx="2317309" cy="2264556"/>
            </a:xfrm>
          </p:grpSpPr>
          <p:grpSp>
            <p:nvGrpSpPr>
              <p:cNvPr id="22" name="Google Shape;22;p2"/>
              <p:cNvGrpSpPr/>
              <p:nvPr/>
            </p:nvGrpSpPr>
            <p:grpSpPr>
              <a:xfrm rot="1413719">
                <a:off x="-360763" y="695549"/>
                <a:ext cx="1791287" cy="1689375"/>
                <a:chOff x="-2055400" y="3174000"/>
                <a:chExt cx="1520600" cy="1434200"/>
              </a:xfrm>
            </p:grpSpPr>
            <p:sp>
              <p:nvSpPr>
                <p:cNvPr id="23" name="Google Shape;23;p2"/>
                <p:cNvSpPr/>
                <p:nvPr/>
              </p:nvSpPr>
              <p:spPr>
                <a:xfrm>
                  <a:off x="-2007975" y="3215025"/>
                  <a:ext cx="1473175" cy="1393175"/>
                </a:xfrm>
                <a:custGeom>
                  <a:avLst/>
                  <a:gdLst/>
                  <a:ahLst/>
                  <a:cxnLst/>
                  <a:rect l="l" t="t" r="r" b="b"/>
                  <a:pathLst>
                    <a:path w="58927" h="55727" extrusionOk="0">
                      <a:moveTo>
                        <a:pt x="49062" y="0"/>
                      </a:moveTo>
                      <a:cubicBezTo>
                        <a:pt x="48551" y="0"/>
                        <a:pt x="48041" y="36"/>
                        <a:pt x="47542" y="108"/>
                      </a:cubicBezTo>
                      <a:cubicBezTo>
                        <a:pt x="43618" y="698"/>
                        <a:pt x="40182" y="3005"/>
                        <a:pt x="37054" y="5441"/>
                      </a:cubicBezTo>
                      <a:cubicBezTo>
                        <a:pt x="28669" y="11980"/>
                        <a:pt x="21566" y="19955"/>
                        <a:pt x="15489" y="28674"/>
                      </a:cubicBezTo>
                      <a:cubicBezTo>
                        <a:pt x="13386" y="31725"/>
                        <a:pt x="11591" y="33828"/>
                        <a:pt x="9309" y="36725"/>
                      </a:cubicBezTo>
                      <a:cubicBezTo>
                        <a:pt x="4366" y="43026"/>
                        <a:pt x="2390" y="53266"/>
                        <a:pt x="9" y="55718"/>
                      </a:cubicBezTo>
                      <a:lnTo>
                        <a:pt x="9" y="55718"/>
                      </a:lnTo>
                      <a:cubicBezTo>
                        <a:pt x="12574" y="42822"/>
                        <a:pt x="31237" y="29697"/>
                        <a:pt x="46849" y="20724"/>
                      </a:cubicBezTo>
                      <a:cubicBezTo>
                        <a:pt x="49901" y="18981"/>
                        <a:pt x="53055" y="17237"/>
                        <a:pt x="55363" y="14596"/>
                      </a:cubicBezTo>
                      <a:cubicBezTo>
                        <a:pt x="57645" y="11955"/>
                        <a:pt x="58927" y="8083"/>
                        <a:pt x="57542" y="4852"/>
                      </a:cubicBezTo>
                      <a:cubicBezTo>
                        <a:pt x="56177" y="1674"/>
                        <a:pt x="52567" y="0"/>
                        <a:pt x="49062" y="0"/>
                      </a:cubicBezTo>
                      <a:close/>
                      <a:moveTo>
                        <a:pt x="9" y="55718"/>
                      </a:moveTo>
                      <a:lnTo>
                        <a:pt x="9" y="55718"/>
                      </a:lnTo>
                      <a:cubicBezTo>
                        <a:pt x="6" y="55720"/>
                        <a:pt x="4" y="55723"/>
                        <a:pt x="1" y="55726"/>
                      </a:cubicBezTo>
                      <a:cubicBezTo>
                        <a:pt x="4" y="55723"/>
                        <a:pt x="6" y="55720"/>
                        <a:pt x="9" y="55718"/>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 name="Google Shape;24;p2"/>
                <p:cNvSpPr/>
                <p:nvPr/>
              </p:nvSpPr>
              <p:spPr>
                <a:xfrm>
                  <a:off x="-2055400" y="3174000"/>
                  <a:ext cx="1472525" cy="1393175"/>
                </a:xfrm>
                <a:custGeom>
                  <a:avLst/>
                  <a:gdLst/>
                  <a:ahLst/>
                  <a:cxnLst/>
                  <a:rect l="l" t="t" r="r" b="b"/>
                  <a:pathLst>
                    <a:path w="58901" h="55727" extrusionOk="0">
                      <a:moveTo>
                        <a:pt x="49036" y="0"/>
                      </a:moveTo>
                      <a:cubicBezTo>
                        <a:pt x="48525" y="0"/>
                        <a:pt x="48015" y="36"/>
                        <a:pt x="47516" y="108"/>
                      </a:cubicBezTo>
                      <a:cubicBezTo>
                        <a:pt x="43592" y="697"/>
                        <a:pt x="40156" y="3005"/>
                        <a:pt x="37028" y="5441"/>
                      </a:cubicBezTo>
                      <a:lnTo>
                        <a:pt x="37053" y="5441"/>
                      </a:lnTo>
                      <a:cubicBezTo>
                        <a:pt x="28643" y="11980"/>
                        <a:pt x="21540" y="19955"/>
                        <a:pt x="15488" y="28673"/>
                      </a:cubicBezTo>
                      <a:cubicBezTo>
                        <a:pt x="13386" y="31725"/>
                        <a:pt x="11565" y="33828"/>
                        <a:pt x="9283" y="36725"/>
                      </a:cubicBezTo>
                      <a:cubicBezTo>
                        <a:pt x="4334" y="43033"/>
                        <a:pt x="2359" y="53290"/>
                        <a:pt x="0" y="55726"/>
                      </a:cubicBezTo>
                      <a:cubicBezTo>
                        <a:pt x="12565" y="42828"/>
                        <a:pt x="31207" y="29699"/>
                        <a:pt x="46823" y="20724"/>
                      </a:cubicBezTo>
                      <a:cubicBezTo>
                        <a:pt x="49875" y="18981"/>
                        <a:pt x="53029" y="17237"/>
                        <a:pt x="55336" y="14596"/>
                      </a:cubicBezTo>
                      <a:cubicBezTo>
                        <a:pt x="57619" y="11955"/>
                        <a:pt x="58901" y="8083"/>
                        <a:pt x="57516" y="4852"/>
                      </a:cubicBezTo>
                      <a:cubicBezTo>
                        <a:pt x="56151" y="1674"/>
                        <a:pt x="52541" y="0"/>
                        <a:pt x="49036"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 name="Google Shape;25;p2"/>
                <p:cNvSpPr/>
                <p:nvPr/>
              </p:nvSpPr>
              <p:spPr>
                <a:xfrm>
                  <a:off x="-1083325" y="3219875"/>
                  <a:ext cx="461350" cy="203475"/>
                </a:xfrm>
                <a:custGeom>
                  <a:avLst/>
                  <a:gdLst/>
                  <a:ahLst/>
                  <a:cxnLst/>
                  <a:rect l="l" t="t" r="r" b="b"/>
                  <a:pathLst>
                    <a:path w="18454" h="8139" extrusionOk="0">
                      <a:moveTo>
                        <a:pt x="8731" y="282"/>
                      </a:moveTo>
                      <a:cubicBezTo>
                        <a:pt x="8661" y="282"/>
                        <a:pt x="8587" y="347"/>
                        <a:pt x="8607" y="427"/>
                      </a:cubicBezTo>
                      <a:cubicBezTo>
                        <a:pt x="8607" y="452"/>
                        <a:pt x="8633" y="452"/>
                        <a:pt x="8633" y="478"/>
                      </a:cubicBezTo>
                      <a:cubicBezTo>
                        <a:pt x="8669" y="496"/>
                        <a:pt x="8705" y="514"/>
                        <a:pt x="8741" y="514"/>
                      </a:cubicBezTo>
                      <a:cubicBezTo>
                        <a:pt x="8756" y="514"/>
                        <a:pt x="8771" y="511"/>
                        <a:pt x="8786" y="504"/>
                      </a:cubicBezTo>
                      <a:cubicBezTo>
                        <a:pt x="8889" y="452"/>
                        <a:pt x="8889" y="350"/>
                        <a:pt x="8786" y="298"/>
                      </a:cubicBezTo>
                      <a:cubicBezTo>
                        <a:pt x="8770" y="287"/>
                        <a:pt x="8750" y="282"/>
                        <a:pt x="8731" y="282"/>
                      </a:cubicBezTo>
                      <a:close/>
                      <a:moveTo>
                        <a:pt x="11359" y="1"/>
                      </a:moveTo>
                      <a:cubicBezTo>
                        <a:pt x="11294" y="1"/>
                        <a:pt x="11229" y="21"/>
                        <a:pt x="11171" y="68"/>
                      </a:cubicBezTo>
                      <a:cubicBezTo>
                        <a:pt x="11120" y="119"/>
                        <a:pt x="11094" y="145"/>
                        <a:pt x="11069" y="196"/>
                      </a:cubicBezTo>
                      <a:cubicBezTo>
                        <a:pt x="10992" y="375"/>
                        <a:pt x="11017" y="581"/>
                        <a:pt x="11145" y="709"/>
                      </a:cubicBezTo>
                      <a:cubicBezTo>
                        <a:pt x="11221" y="785"/>
                        <a:pt x="11314" y="819"/>
                        <a:pt x="11405" y="819"/>
                      </a:cubicBezTo>
                      <a:cubicBezTo>
                        <a:pt x="11590" y="819"/>
                        <a:pt x="11769" y="676"/>
                        <a:pt x="11787" y="452"/>
                      </a:cubicBezTo>
                      <a:cubicBezTo>
                        <a:pt x="11806" y="234"/>
                        <a:pt x="11581" y="1"/>
                        <a:pt x="11359" y="1"/>
                      </a:cubicBezTo>
                      <a:close/>
                      <a:moveTo>
                        <a:pt x="14759" y="611"/>
                      </a:moveTo>
                      <a:cubicBezTo>
                        <a:pt x="14635" y="611"/>
                        <a:pt x="14488" y="737"/>
                        <a:pt x="14530" y="863"/>
                      </a:cubicBezTo>
                      <a:cubicBezTo>
                        <a:pt x="14530" y="888"/>
                        <a:pt x="14556" y="914"/>
                        <a:pt x="14556" y="940"/>
                      </a:cubicBezTo>
                      <a:cubicBezTo>
                        <a:pt x="14606" y="989"/>
                        <a:pt x="14666" y="1017"/>
                        <a:pt x="14730" y="1017"/>
                      </a:cubicBezTo>
                      <a:cubicBezTo>
                        <a:pt x="14765" y="1017"/>
                        <a:pt x="14802" y="1009"/>
                        <a:pt x="14838" y="991"/>
                      </a:cubicBezTo>
                      <a:cubicBezTo>
                        <a:pt x="14992" y="914"/>
                        <a:pt x="14992" y="709"/>
                        <a:pt x="14838" y="632"/>
                      </a:cubicBezTo>
                      <a:cubicBezTo>
                        <a:pt x="14814" y="618"/>
                        <a:pt x="14787" y="611"/>
                        <a:pt x="14759" y="611"/>
                      </a:cubicBezTo>
                      <a:close/>
                      <a:moveTo>
                        <a:pt x="7128" y="1616"/>
                      </a:moveTo>
                      <a:cubicBezTo>
                        <a:pt x="7063" y="1616"/>
                        <a:pt x="6998" y="1637"/>
                        <a:pt x="6940" y="1683"/>
                      </a:cubicBezTo>
                      <a:cubicBezTo>
                        <a:pt x="6889" y="1709"/>
                        <a:pt x="6863" y="1760"/>
                        <a:pt x="6838" y="1811"/>
                      </a:cubicBezTo>
                      <a:cubicBezTo>
                        <a:pt x="6761" y="1965"/>
                        <a:pt x="6786" y="2170"/>
                        <a:pt x="6914" y="2324"/>
                      </a:cubicBezTo>
                      <a:cubicBezTo>
                        <a:pt x="6987" y="2389"/>
                        <a:pt x="7075" y="2418"/>
                        <a:pt x="7161" y="2418"/>
                      </a:cubicBezTo>
                      <a:cubicBezTo>
                        <a:pt x="7351" y="2418"/>
                        <a:pt x="7538" y="2279"/>
                        <a:pt x="7556" y="2068"/>
                      </a:cubicBezTo>
                      <a:cubicBezTo>
                        <a:pt x="7575" y="1850"/>
                        <a:pt x="7350" y="1616"/>
                        <a:pt x="7128" y="1616"/>
                      </a:cubicBezTo>
                      <a:close/>
                      <a:moveTo>
                        <a:pt x="4071" y="2071"/>
                      </a:moveTo>
                      <a:cubicBezTo>
                        <a:pt x="3935" y="2071"/>
                        <a:pt x="3797" y="2181"/>
                        <a:pt x="3837" y="2324"/>
                      </a:cubicBezTo>
                      <a:cubicBezTo>
                        <a:pt x="3863" y="2350"/>
                        <a:pt x="3863" y="2376"/>
                        <a:pt x="3889" y="2401"/>
                      </a:cubicBezTo>
                      <a:cubicBezTo>
                        <a:pt x="3938" y="2451"/>
                        <a:pt x="3999" y="2479"/>
                        <a:pt x="4063" y="2479"/>
                      </a:cubicBezTo>
                      <a:cubicBezTo>
                        <a:pt x="4098" y="2479"/>
                        <a:pt x="4134" y="2471"/>
                        <a:pt x="4171" y="2452"/>
                      </a:cubicBezTo>
                      <a:cubicBezTo>
                        <a:pt x="4325" y="2376"/>
                        <a:pt x="4325" y="2170"/>
                        <a:pt x="4171" y="2093"/>
                      </a:cubicBezTo>
                      <a:cubicBezTo>
                        <a:pt x="4140" y="2078"/>
                        <a:pt x="4105" y="2071"/>
                        <a:pt x="4071" y="2071"/>
                      </a:cubicBezTo>
                      <a:close/>
                      <a:moveTo>
                        <a:pt x="13880" y="2168"/>
                      </a:moveTo>
                      <a:cubicBezTo>
                        <a:pt x="13496" y="2168"/>
                        <a:pt x="13071" y="2519"/>
                        <a:pt x="13197" y="2940"/>
                      </a:cubicBezTo>
                      <a:lnTo>
                        <a:pt x="13171" y="2914"/>
                      </a:lnTo>
                      <a:lnTo>
                        <a:pt x="13171" y="2914"/>
                      </a:lnTo>
                      <a:cubicBezTo>
                        <a:pt x="13197" y="3017"/>
                        <a:pt x="13248" y="3068"/>
                        <a:pt x="13299" y="3145"/>
                      </a:cubicBezTo>
                      <a:cubicBezTo>
                        <a:pt x="13438" y="3300"/>
                        <a:pt x="13634" y="3386"/>
                        <a:pt x="13834" y="3386"/>
                      </a:cubicBezTo>
                      <a:cubicBezTo>
                        <a:pt x="13931" y="3386"/>
                        <a:pt x="14028" y="3366"/>
                        <a:pt x="14120" y="3324"/>
                      </a:cubicBezTo>
                      <a:cubicBezTo>
                        <a:pt x="14582" y="3119"/>
                        <a:pt x="14582" y="2452"/>
                        <a:pt x="14120" y="2222"/>
                      </a:cubicBezTo>
                      <a:cubicBezTo>
                        <a:pt x="14046" y="2185"/>
                        <a:pt x="13964" y="2168"/>
                        <a:pt x="13880" y="2168"/>
                      </a:cubicBezTo>
                      <a:close/>
                      <a:moveTo>
                        <a:pt x="11052" y="2873"/>
                      </a:moveTo>
                      <a:cubicBezTo>
                        <a:pt x="10986" y="2873"/>
                        <a:pt x="10922" y="2893"/>
                        <a:pt x="10863" y="2940"/>
                      </a:cubicBezTo>
                      <a:cubicBezTo>
                        <a:pt x="10812" y="2965"/>
                        <a:pt x="10786" y="3017"/>
                        <a:pt x="10761" y="3068"/>
                      </a:cubicBezTo>
                      <a:cubicBezTo>
                        <a:pt x="10658" y="3222"/>
                        <a:pt x="10710" y="3427"/>
                        <a:pt x="10838" y="3581"/>
                      </a:cubicBezTo>
                      <a:cubicBezTo>
                        <a:pt x="10910" y="3645"/>
                        <a:pt x="10998" y="3674"/>
                        <a:pt x="11085" y="3674"/>
                      </a:cubicBezTo>
                      <a:cubicBezTo>
                        <a:pt x="11275" y="3674"/>
                        <a:pt x="11461" y="3535"/>
                        <a:pt x="11479" y="3324"/>
                      </a:cubicBezTo>
                      <a:cubicBezTo>
                        <a:pt x="11499" y="3106"/>
                        <a:pt x="11273" y="2873"/>
                        <a:pt x="11052" y="2873"/>
                      </a:cubicBezTo>
                      <a:close/>
                      <a:moveTo>
                        <a:pt x="16379" y="3486"/>
                      </a:moveTo>
                      <a:cubicBezTo>
                        <a:pt x="16118" y="3486"/>
                        <a:pt x="15832" y="3726"/>
                        <a:pt x="15915" y="4017"/>
                      </a:cubicBezTo>
                      <a:cubicBezTo>
                        <a:pt x="15915" y="4068"/>
                        <a:pt x="15941" y="4119"/>
                        <a:pt x="15992" y="4170"/>
                      </a:cubicBezTo>
                      <a:cubicBezTo>
                        <a:pt x="16098" y="4277"/>
                        <a:pt x="16241" y="4334"/>
                        <a:pt x="16378" y="4334"/>
                      </a:cubicBezTo>
                      <a:cubicBezTo>
                        <a:pt x="16440" y="4334"/>
                        <a:pt x="16500" y="4323"/>
                        <a:pt x="16556" y="4299"/>
                      </a:cubicBezTo>
                      <a:cubicBezTo>
                        <a:pt x="16889" y="4145"/>
                        <a:pt x="16889" y="3683"/>
                        <a:pt x="16556" y="3529"/>
                      </a:cubicBezTo>
                      <a:cubicBezTo>
                        <a:pt x="16502" y="3500"/>
                        <a:pt x="16441" y="3486"/>
                        <a:pt x="16379" y="3486"/>
                      </a:cubicBezTo>
                      <a:close/>
                      <a:moveTo>
                        <a:pt x="4904" y="3922"/>
                      </a:moveTo>
                      <a:cubicBezTo>
                        <a:pt x="4663" y="3922"/>
                        <a:pt x="4396" y="4153"/>
                        <a:pt x="4478" y="4401"/>
                      </a:cubicBezTo>
                      <a:cubicBezTo>
                        <a:pt x="4478" y="4453"/>
                        <a:pt x="4504" y="4504"/>
                        <a:pt x="4555" y="4529"/>
                      </a:cubicBezTo>
                      <a:cubicBezTo>
                        <a:pt x="4644" y="4636"/>
                        <a:pt x="4769" y="4693"/>
                        <a:pt x="4897" y="4693"/>
                      </a:cubicBezTo>
                      <a:cubicBezTo>
                        <a:pt x="4955" y="4693"/>
                        <a:pt x="5013" y="4681"/>
                        <a:pt x="5068" y="4658"/>
                      </a:cubicBezTo>
                      <a:cubicBezTo>
                        <a:pt x="5376" y="4529"/>
                        <a:pt x="5376" y="4094"/>
                        <a:pt x="5068" y="3965"/>
                      </a:cubicBezTo>
                      <a:cubicBezTo>
                        <a:pt x="5018" y="3935"/>
                        <a:pt x="4962" y="3922"/>
                        <a:pt x="4904" y="3922"/>
                      </a:cubicBezTo>
                      <a:close/>
                      <a:moveTo>
                        <a:pt x="9543" y="4424"/>
                      </a:moveTo>
                      <a:cubicBezTo>
                        <a:pt x="9154" y="4424"/>
                        <a:pt x="8716" y="4772"/>
                        <a:pt x="8863" y="5171"/>
                      </a:cubicBezTo>
                      <a:lnTo>
                        <a:pt x="8838" y="5171"/>
                      </a:lnTo>
                      <a:cubicBezTo>
                        <a:pt x="8863" y="5247"/>
                        <a:pt x="8915" y="5324"/>
                        <a:pt x="8966" y="5376"/>
                      </a:cubicBezTo>
                      <a:cubicBezTo>
                        <a:pt x="9111" y="5539"/>
                        <a:pt x="9321" y="5625"/>
                        <a:pt x="9531" y="5625"/>
                      </a:cubicBezTo>
                      <a:cubicBezTo>
                        <a:pt x="9617" y="5625"/>
                        <a:pt x="9704" y="5611"/>
                        <a:pt x="9786" y="5581"/>
                      </a:cubicBezTo>
                      <a:cubicBezTo>
                        <a:pt x="10248" y="5350"/>
                        <a:pt x="10248" y="4709"/>
                        <a:pt x="9786" y="4478"/>
                      </a:cubicBezTo>
                      <a:cubicBezTo>
                        <a:pt x="9712" y="4441"/>
                        <a:pt x="9629" y="4424"/>
                        <a:pt x="9543" y="4424"/>
                      </a:cubicBezTo>
                      <a:close/>
                      <a:moveTo>
                        <a:pt x="803" y="4566"/>
                      </a:moveTo>
                      <a:cubicBezTo>
                        <a:pt x="420" y="4566"/>
                        <a:pt x="1" y="4912"/>
                        <a:pt x="145" y="5324"/>
                      </a:cubicBezTo>
                      <a:lnTo>
                        <a:pt x="119" y="5324"/>
                      </a:lnTo>
                      <a:cubicBezTo>
                        <a:pt x="145" y="5401"/>
                        <a:pt x="196" y="5478"/>
                        <a:pt x="247" y="5530"/>
                      </a:cubicBezTo>
                      <a:cubicBezTo>
                        <a:pt x="393" y="5693"/>
                        <a:pt x="602" y="5779"/>
                        <a:pt x="812" y="5779"/>
                      </a:cubicBezTo>
                      <a:cubicBezTo>
                        <a:pt x="899" y="5779"/>
                        <a:pt x="986" y="5765"/>
                        <a:pt x="1068" y="5735"/>
                      </a:cubicBezTo>
                      <a:cubicBezTo>
                        <a:pt x="1530" y="5504"/>
                        <a:pt x="1530" y="4837"/>
                        <a:pt x="1068" y="4632"/>
                      </a:cubicBezTo>
                      <a:cubicBezTo>
                        <a:pt x="988" y="4587"/>
                        <a:pt x="896" y="4566"/>
                        <a:pt x="803" y="4566"/>
                      </a:cubicBezTo>
                      <a:close/>
                      <a:moveTo>
                        <a:pt x="15597" y="5507"/>
                      </a:moveTo>
                      <a:cubicBezTo>
                        <a:pt x="15474" y="5507"/>
                        <a:pt x="15336" y="5617"/>
                        <a:pt x="15376" y="5760"/>
                      </a:cubicBezTo>
                      <a:cubicBezTo>
                        <a:pt x="15376" y="5786"/>
                        <a:pt x="15402" y="5812"/>
                        <a:pt x="15428" y="5837"/>
                      </a:cubicBezTo>
                      <a:cubicBezTo>
                        <a:pt x="15461" y="5887"/>
                        <a:pt x="15515" y="5915"/>
                        <a:pt x="15577" y="5915"/>
                      </a:cubicBezTo>
                      <a:cubicBezTo>
                        <a:pt x="15612" y="5915"/>
                        <a:pt x="15648" y="5907"/>
                        <a:pt x="15684" y="5889"/>
                      </a:cubicBezTo>
                      <a:cubicBezTo>
                        <a:pt x="15838" y="5812"/>
                        <a:pt x="15838" y="5606"/>
                        <a:pt x="15684" y="5530"/>
                      </a:cubicBezTo>
                      <a:cubicBezTo>
                        <a:pt x="15658" y="5514"/>
                        <a:pt x="15628" y="5507"/>
                        <a:pt x="15597" y="5507"/>
                      </a:cubicBezTo>
                      <a:close/>
                      <a:moveTo>
                        <a:pt x="6804" y="5935"/>
                      </a:moveTo>
                      <a:cubicBezTo>
                        <a:pt x="6729" y="5935"/>
                        <a:pt x="6636" y="6001"/>
                        <a:pt x="6658" y="6068"/>
                      </a:cubicBezTo>
                      <a:cubicBezTo>
                        <a:pt x="6658" y="6094"/>
                        <a:pt x="6684" y="6094"/>
                        <a:pt x="6684" y="6119"/>
                      </a:cubicBezTo>
                      <a:cubicBezTo>
                        <a:pt x="6702" y="6137"/>
                        <a:pt x="6746" y="6156"/>
                        <a:pt x="6788" y="6156"/>
                      </a:cubicBezTo>
                      <a:cubicBezTo>
                        <a:pt x="6805" y="6156"/>
                        <a:pt x="6823" y="6152"/>
                        <a:pt x="6838" y="6145"/>
                      </a:cubicBezTo>
                      <a:cubicBezTo>
                        <a:pt x="6914" y="6119"/>
                        <a:pt x="6914" y="5991"/>
                        <a:pt x="6838" y="5940"/>
                      </a:cubicBezTo>
                      <a:cubicBezTo>
                        <a:pt x="6827" y="5936"/>
                        <a:pt x="6816" y="5935"/>
                        <a:pt x="6804" y="5935"/>
                      </a:cubicBezTo>
                      <a:close/>
                      <a:moveTo>
                        <a:pt x="17748" y="6091"/>
                      </a:moveTo>
                      <a:cubicBezTo>
                        <a:pt x="17360" y="6091"/>
                        <a:pt x="16922" y="6438"/>
                        <a:pt x="17069" y="6837"/>
                      </a:cubicBezTo>
                      <a:lnTo>
                        <a:pt x="17043" y="6837"/>
                      </a:lnTo>
                      <a:cubicBezTo>
                        <a:pt x="17069" y="6914"/>
                        <a:pt x="17120" y="6991"/>
                        <a:pt x="17171" y="7068"/>
                      </a:cubicBezTo>
                      <a:cubicBezTo>
                        <a:pt x="17310" y="7224"/>
                        <a:pt x="17506" y="7309"/>
                        <a:pt x="17706" y="7309"/>
                      </a:cubicBezTo>
                      <a:cubicBezTo>
                        <a:pt x="17803" y="7309"/>
                        <a:pt x="17900" y="7289"/>
                        <a:pt x="17992" y="7248"/>
                      </a:cubicBezTo>
                      <a:cubicBezTo>
                        <a:pt x="18454" y="7042"/>
                        <a:pt x="18454" y="6376"/>
                        <a:pt x="17992" y="6145"/>
                      </a:cubicBezTo>
                      <a:cubicBezTo>
                        <a:pt x="17918" y="6108"/>
                        <a:pt x="17834" y="6091"/>
                        <a:pt x="17748" y="6091"/>
                      </a:cubicBezTo>
                      <a:close/>
                      <a:moveTo>
                        <a:pt x="8075" y="7152"/>
                      </a:moveTo>
                      <a:cubicBezTo>
                        <a:pt x="8008" y="7152"/>
                        <a:pt x="7944" y="7173"/>
                        <a:pt x="7889" y="7222"/>
                      </a:cubicBezTo>
                      <a:lnTo>
                        <a:pt x="7863" y="7222"/>
                      </a:lnTo>
                      <a:cubicBezTo>
                        <a:pt x="7838" y="7248"/>
                        <a:pt x="7812" y="7273"/>
                        <a:pt x="7786" y="7324"/>
                      </a:cubicBezTo>
                      <a:cubicBezTo>
                        <a:pt x="7684" y="7504"/>
                        <a:pt x="7709" y="7709"/>
                        <a:pt x="7838" y="7837"/>
                      </a:cubicBezTo>
                      <a:cubicBezTo>
                        <a:pt x="7923" y="7914"/>
                        <a:pt x="8023" y="7948"/>
                        <a:pt x="8118" y="7948"/>
                      </a:cubicBezTo>
                      <a:cubicBezTo>
                        <a:pt x="8308" y="7948"/>
                        <a:pt x="8479" y="7812"/>
                        <a:pt x="8479" y="7607"/>
                      </a:cubicBezTo>
                      <a:cubicBezTo>
                        <a:pt x="8518" y="7372"/>
                        <a:pt x="8288" y="7152"/>
                        <a:pt x="8075" y="7152"/>
                      </a:cubicBezTo>
                      <a:close/>
                      <a:moveTo>
                        <a:pt x="4203" y="6925"/>
                      </a:moveTo>
                      <a:cubicBezTo>
                        <a:pt x="3813" y="6925"/>
                        <a:pt x="3406" y="7271"/>
                        <a:pt x="3530" y="7683"/>
                      </a:cubicBezTo>
                      <a:cubicBezTo>
                        <a:pt x="3555" y="7760"/>
                        <a:pt x="3607" y="7837"/>
                        <a:pt x="3658" y="7889"/>
                      </a:cubicBezTo>
                      <a:cubicBezTo>
                        <a:pt x="3803" y="8052"/>
                        <a:pt x="4013" y="8138"/>
                        <a:pt x="4223" y="8138"/>
                      </a:cubicBezTo>
                      <a:cubicBezTo>
                        <a:pt x="4309" y="8138"/>
                        <a:pt x="4396" y="8124"/>
                        <a:pt x="4478" y="8094"/>
                      </a:cubicBezTo>
                      <a:cubicBezTo>
                        <a:pt x="4940" y="7863"/>
                        <a:pt x="4940" y="7196"/>
                        <a:pt x="4478" y="6991"/>
                      </a:cubicBezTo>
                      <a:cubicBezTo>
                        <a:pt x="4393" y="6946"/>
                        <a:pt x="4299" y="6925"/>
                        <a:pt x="4203" y="6925"/>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26" name="Google Shape;26;p2"/>
              <p:cNvSpPr/>
              <p:nvPr/>
            </p:nvSpPr>
            <p:spPr>
              <a:xfrm rot="1413719">
                <a:off x="-379186" y="861403"/>
                <a:ext cx="1464476" cy="1377667"/>
              </a:xfrm>
              <a:custGeom>
                <a:avLst/>
                <a:gdLst/>
                <a:ahLst/>
                <a:cxnLst/>
                <a:rect l="l" t="t" r="r" b="b"/>
                <a:pathLst>
                  <a:path w="49727" h="46783" extrusionOk="0">
                    <a:moveTo>
                      <a:pt x="49209" y="0"/>
                    </a:moveTo>
                    <a:cubicBezTo>
                      <a:pt x="49160" y="0"/>
                      <a:pt x="49108" y="11"/>
                      <a:pt x="49055" y="36"/>
                    </a:cubicBezTo>
                    <a:cubicBezTo>
                      <a:pt x="34592" y="8729"/>
                      <a:pt x="14361" y="23807"/>
                      <a:pt x="180" y="46218"/>
                    </a:cubicBezTo>
                    <a:cubicBezTo>
                      <a:pt x="1" y="46449"/>
                      <a:pt x="206" y="46782"/>
                      <a:pt x="488" y="46782"/>
                    </a:cubicBezTo>
                    <a:cubicBezTo>
                      <a:pt x="616" y="46782"/>
                      <a:pt x="744" y="46705"/>
                      <a:pt x="796" y="46603"/>
                    </a:cubicBezTo>
                    <a:cubicBezTo>
                      <a:pt x="14899" y="24320"/>
                      <a:pt x="35028" y="9319"/>
                      <a:pt x="49439" y="677"/>
                    </a:cubicBezTo>
                    <a:cubicBezTo>
                      <a:pt x="49727" y="434"/>
                      <a:pt x="49519" y="0"/>
                      <a:pt x="4920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27" name="Google Shape;27;p2"/>
          <p:cNvGrpSpPr/>
          <p:nvPr/>
        </p:nvGrpSpPr>
        <p:grpSpPr>
          <a:xfrm rot="-9899952" flipH="1">
            <a:off x="3428649" y="-2024995"/>
            <a:ext cx="4596288" cy="3709371"/>
            <a:chOff x="-729163" y="3851975"/>
            <a:chExt cx="2464103" cy="1988620"/>
          </a:xfrm>
        </p:grpSpPr>
        <p:sp>
          <p:nvSpPr>
            <p:cNvPr id="28" name="Google Shape;28;p2"/>
            <p:cNvSpPr/>
            <p:nvPr/>
          </p:nvSpPr>
          <p:spPr>
            <a:xfrm rot="363082">
              <a:off x="-642946" y="3967874"/>
              <a:ext cx="2291669" cy="1756822"/>
            </a:xfrm>
            <a:custGeom>
              <a:avLst/>
              <a:gdLst/>
              <a:ahLst/>
              <a:cxnLst/>
              <a:rect l="l" t="t" r="r" b="b"/>
              <a:pathLst>
                <a:path w="73153" h="56080" extrusionOk="0">
                  <a:moveTo>
                    <a:pt x="12829" y="0"/>
                  </a:moveTo>
                  <a:cubicBezTo>
                    <a:pt x="12663" y="0"/>
                    <a:pt x="12517" y="100"/>
                    <a:pt x="12443" y="272"/>
                  </a:cubicBezTo>
                  <a:lnTo>
                    <a:pt x="101" y="32729"/>
                  </a:lnTo>
                  <a:cubicBezTo>
                    <a:pt x="1" y="32929"/>
                    <a:pt x="134" y="33196"/>
                    <a:pt x="334" y="33262"/>
                  </a:cubicBezTo>
                  <a:lnTo>
                    <a:pt x="60143" y="56045"/>
                  </a:lnTo>
                  <a:cubicBezTo>
                    <a:pt x="60198" y="56069"/>
                    <a:pt x="60253" y="56079"/>
                    <a:pt x="60306" y="56079"/>
                  </a:cubicBezTo>
                  <a:cubicBezTo>
                    <a:pt x="60479" y="56079"/>
                    <a:pt x="60634" y="55965"/>
                    <a:pt x="60711" y="55812"/>
                  </a:cubicBezTo>
                  <a:lnTo>
                    <a:pt x="73053" y="23355"/>
                  </a:lnTo>
                  <a:cubicBezTo>
                    <a:pt x="73153" y="23155"/>
                    <a:pt x="73053" y="22888"/>
                    <a:pt x="72819" y="22822"/>
                  </a:cubicBezTo>
                  <a:lnTo>
                    <a:pt x="13010" y="39"/>
                  </a:lnTo>
                  <a:cubicBezTo>
                    <a:pt x="12949" y="13"/>
                    <a:pt x="12888" y="0"/>
                    <a:pt x="1282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 name="Google Shape;29;p2"/>
            <p:cNvSpPr/>
            <p:nvPr/>
          </p:nvSpPr>
          <p:spPr>
            <a:xfrm rot="363082">
              <a:off x="792956" y="4622556"/>
              <a:ext cx="778540" cy="1132818"/>
            </a:xfrm>
            <a:custGeom>
              <a:avLst/>
              <a:gdLst/>
              <a:ahLst/>
              <a:cxnLst/>
              <a:rect l="l" t="t" r="r" b="b"/>
              <a:pathLst>
                <a:path w="24852" h="36161" extrusionOk="0">
                  <a:moveTo>
                    <a:pt x="11909" y="1"/>
                  </a:moveTo>
                  <a:lnTo>
                    <a:pt x="0" y="31223"/>
                  </a:lnTo>
                  <a:lnTo>
                    <a:pt x="12943" y="36160"/>
                  </a:lnTo>
                  <a:lnTo>
                    <a:pt x="24851" y="4904"/>
                  </a:lnTo>
                  <a:lnTo>
                    <a:pt x="11909"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 name="Google Shape;30;p2"/>
            <p:cNvSpPr/>
            <p:nvPr/>
          </p:nvSpPr>
          <p:spPr>
            <a:xfrm rot="363082">
              <a:off x="289098" y="4363311"/>
              <a:ext cx="1166244" cy="1323976"/>
            </a:xfrm>
            <a:custGeom>
              <a:avLst/>
              <a:gdLst/>
              <a:ahLst/>
              <a:cxnLst/>
              <a:rect l="l" t="t" r="r" b="b"/>
              <a:pathLst>
                <a:path w="37228" h="42263" extrusionOk="0">
                  <a:moveTo>
                    <a:pt x="13388" y="0"/>
                  </a:moveTo>
                  <a:cubicBezTo>
                    <a:pt x="12947" y="0"/>
                    <a:pt x="12544" y="279"/>
                    <a:pt x="12376" y="699"/>
                  </a:cubicBezTo>
                  <a:lnTo>
                    <a:pt x="6272" y="16711"/>
                  </a:lnTo>
                  <a:lnTo>
                    <a:pt x="201" y="32722"/>
                  </a:lnTo>
                  <a:cubicBezTo>
                    <a:pt x="1" y="33189"/>
                    <a:pt x="201" y="33756"/>
                    <a:pt x="668" y="34023"/>
                  </a:cubicBezTo>
                  <a:cubicBezTo>
                    <a:pt x="4271" y="35924"/>
                    <a:pt x="7973" y="37659"/>
                    <a:pt x="11743" y="39160"/>
                  </a:cubicBezTo>
                  <a:cubicBezTo>
                    <a:pt x="17146" y="41262"/>
                    <a:pt x="24952" y="42262"/>
                    <a:pt x="24952" y="42262"/>
                  </a:cubicBezTo>
                  <a:lnTo>
                    <a:pt x="31090" y="26151"/>
                  </a:lnTo>
                  <a:lnTo>
                    <a:pt x="37227" y="10039"/>
                  </a:lnTo>
                  <a:cubicBezTo>
                    <a:pt x="37227" y="10039"/>
                    <a:pt x="30756" y="5636"/>
                    <a:pt x="25319" y="3568"/>
                  </a:cubicBezTo>
                  <a:cubicBezTo>
                    <a:pt x="21483" y="2167"/>
                    <a:pt x="17580" y="999"/>
                    <a:pt x="13644" y="32"/>
                  </a:cubicBezTo>
                  <a:cubicBezTo>
                    <a:pt x="13558" y="11"/>
                    <a:pt x="13472" y="0"/>
                    <a:pt x="13388" y="0"/>
                  </a:cubicBezTo>
                  <a:close/>
                </a:path>
              </a:pathLst>
            </a:custGeom>
            <a:solidFill>
              <a:schemeClr val="l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 name="Google Shape;31;p2"/>
            <p:cNvSpPr/>
            <p:nvPr/>
          </p:nvSpPr>
          <p:spPr>
            <a:xfrm rot="363082">
              <a:off x="1066041" y="4735131"/>
              <a:ext cx="399201" cy="988588"/>
            </a:xfrm>
            <a:custGeom>
              <a:avLst/>
              <a:gdLst/>
              <a:ahLst/>
              <a:cxnLst/>
              <a:rect l="l" t="t" r="r" b="b"/>
              <a:pathLst>
                <a:path w="12743" h="31557" extrusionOk="0">
                  <a:moveTo>
                    <a:pt x="11909" y="1"/>
                  </a:moveTo>
                  <a:lnTo>
                    <a:pt x="0" y="31257"/>
                  </a:lnTo>
                  <a:lnTo>
                    <a:pt x="834" y="31557"/>
                  </a:lnTo>
                  <a:lnTo>
                    <a:pt x="12743" y="334"/>
                  </a:lnTo>
                  <a:lnTo>
                    <a:pt x="11909"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 name="Google Shape;32;p2"/>
            <p:cNvSpPr/>
            <p:nvPr/>
          </p:nvSpPr>
          <p:spPr>
            <a:xfrm rot="363082">
              <a:off x="1086646" y="4743259"/>
              <a:ext cx="390836" cy="979190"/>
            </a:xfrm>
            <a:custGeom>
              <a:avLst/>
              <a:gdLst/>
              <a:ahLst/>
              <a:cxnLst/>
              <a:rect l="l" t="t" r="r" b="b"/>
              <a:pathLst>
                <a:path w="12476" h="31257" extrusionOk="0">
                  <a:moveTo>
                    <a:pt x="12042" y="1"/>
                  </a:moveTo>
                  <a:lnTo>
                    <a:pt x="0" y="31090"/>
                  </a:lnTo>
                  <a:lnTo>
                    <a:pt x="434" y="31256"/>
                  </a:lnTo>
                  <a:lnTo>
                    <a:pt x="12476" y="167"/>
                  </a:lnTo>
                  <a:lnTo>
                    <a:pt x="12042"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 name="Google Shape;33;p2"/>
            <p:cNvSpPr/>
            <p:nvPr/>
          </p:nvSpPr>
          <p:spPr>
            <a:xfrm rot="363082">
              <a:off x="-564252" y="3933299"/>
              <a:ext cx="778540" cy="1133852"/>
            </a:xfrm>
            <a:custGeom>
              <a:avLst/>
              <a:gdLst/>
              <a:ahLst/>
              <a:cxnLst/>
              <a:rect l="l" t="t" r="r" b="b"/>
              <a:pathLst>
                <a:path w="24852" h="36194" extrusionOk="0">
                  <a:moveTo>
                    <a:pt x="11909" y="1"/>
                  </a:moveTo>
                  <a:lnTo>
                    <a:pt x="0" y="31256"/>
                  </a:lnTo>
                  <a:lnTo>
                    <a:pt x="12943" y="36193"/>
                  </a:lnTo>
                  <a:lnTo>
                    <a:pt x="24851" y="4937"/>
                  </a:lnTo>
                  <a:lnTo>
                    <a:pt x="11909"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 name="Google Shape;34;p2"/>
            <p:cNvSpPr/>
            <p:nvPr/>
          </p:nvSpPr>
          <p:spPr>
            <a:xfrm rot="363082">
              <a:off x="-449612" y="4006479"/>
              <a:ext cx="1166244" cy="1323004"/>
            </a:xfrm>
            <a:custGeom>
              <a:avLst/>
              <a:gdLst/>
              <a:ahLst/>
              <a:cxnLst/>
              <a:rect l="l" t="t" r="r" b="b"/>
              <a:pathLst>
                <a:path w="37228" h="42232" extrusionOk="0">
                  <a:moveTo>
                    <a:pt x="12243" y="0"/>
                  </a:moveTo>
                  <a:lnTo>
                    <a:pt x="6105" y="16112"/>
                  </a:lnTo>
                  <a:lnTo>
                    <a:pt x="1" y="32190"/>
                  </a:lnTo>
                  <a:cubicBezTo>
                    <a:pt x="1" y="32190"/>
                    <a:pt x="6506" y="36593"/>
                    <a:pt x="11909" y="38694"/>
                  </a:cubicBezTo>
                  <a:cubicBezTo>
                    <a:pt x="15745" y="40062"/>
                    <a:pt x="19648" y="41230"/>
                    <a:pt x="23584" y="42197"/>
                  </a:cubicBezTo>
                  <a:cubicBezTo>
                    <a:pt x="23677" y="42220"/>
                    <a:pt x="23769" y="42231"/>
                    <a:pt x="23859" y="42231"/>
                  </a:cubicBezTo>
                  <a:cubicBezTo>
                    <a:pt x="24293" y="42231"/>
                    <a:pt x="24686" y="41977"/>
                    <a:pt x="24852" y="41563"/>
                  </a:cubicBezTo>
                  <a:lnTo>
                    <a:pt x="30923" y="25552"/>
                  </a:lnTo>
                  <a:lnTo>
                    <a:pt x="37027" y="9540"/>
                  </a:lnTo>
                  <a:cubicBezTo>
                    <a:pt x="37227" y="9040"/>
                    <a:pt x="37027" y="8473"/>
                    <a:pt x="36560" y="8239"/>
                  </a:cubicBezTo>
                  <a:cubicBezTo>
                    <a:pt x="32958" y="6305"/>
                    <a:pt x="29255" y="4603"/>
                    <a:pt x="25486" y="3069"/>
                  </a:cubicBezTo>
                  <a:cubicBezTo>
                    <a:pt x="20049" y="1001"/>
                    <a:pt x="12243" y="0"/>
                    <a:pt x="12243" y="0"/>
                  </a:cubicBezTo>
                  <a:close/>
                </a:path>
              </a:pathLst>
            </a:custGeom>
            <a:solidFill>
              <a:schemeClr val="l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5" name="Google Shape;35;p2"/>
            <p:cNvSpPr/>
            <p:nvPr/>
          </p:nvSpPr>
          <p:spPr>
            <a:xfrm rot="363082">
              <a:off x="-458078" y="3966041"/>
              <a:ext cx="400266" cy="988588"/>
            </a:xfrm>
            <a:custGeom>
              <a:avLst/>
              <a:gdLst/>
              <a:ahLst/>
              <a:cxnLst/>
              <a:rect l="l" t="t" r="r" b="b"/>
              <a:pathLst>
                <a:path w="12777" h="31557" extrusionOk="0">
                  <a:moveTo>
                    <a:pt x="11909" y="0"/>
                  </a:moveTo>
                  <a:lnTo>
                    <a:pt x="1" y="31223"/>
                  </a:lnTo>
                  <a:lnTo>
                    <a:pt x="868" y="31556"/>
                  </a:lnTo>
                  <a:lnTo>
                    <a:pt x="12777" y="300"/>
                  </a:lnTo>
                  <a:lnTo>
                    <a:pt x="1190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6" name="Google Shape;36;p2"/>
            <p:cNvSpPr/>
            <p:nvPr/>
          </p:nvSpPr>
          <p:spPr>
            <a:xfrm rot="363082">
              <a:off x="-486520" y="3948733"/>
              <a:ext cx="386701" cy="983356"/>
            </a:xfrm>
            <a:custGeom>
              <a:avLst/>
              <a:gdLst/>
              <a:ahLst/>
              <a:cxnLst/>
              <a:rect l="l" t="t" r="r" b="b"/>
              <a:pathLst>
                <a:path w="12344" h="31390" extrusionOk="0">
                  <a:moveTo>
                    <a:pt x="11909" y="0"/>
                  </a:moveTo>
                  <a:lnTo>
                    <a:pt x="1" y="31223"/>
                  </a:lnTo>
                  <a:lnTo>
                    <a:pt x="435" y="31389"/>
                  </a:lnTo>
                  <a:lnTo>
                    <a:pt x="12343" y="167"/>
                  </a:lnTo>
                  <a:lnTo>
                    <a:pt x="1190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7" name="Google Shape;37;p2"/>
            <p:cNvSpPr/>
            <p:nvPr/>
          </p:nvSpPr>
          <p:spPr>
            <a:xfrm rot="363082">
              <a:off x="-536791" y="3924334"/>
              <a:ext cx="403367" cy="990687"/>
            </a:xfrm>
            <a:custGeom>
              <a:avLst/>
              <a:gdLst/>
              <a:ahLst/>
              <a:cxnLst/>
              <a:rect l="l" t="t" r="r" b="b"/>
              <a:pathLst>
                <a:path w="12876" h="31624" extrusionOk="0">
                  <a:moveTo>
                    <a:pt x="11909" y="0"/>
                  </a:moveTo>
                  <a:lnTo>
                    <a:pt x="0" y="31223"/>
                  </a:lnTo>
                  <a:lnTo>
                    <a:pt x="967" y="31623"/>
                  </a:lnTo>
                  <a:lnTo>
                    <a:pt x="12876" y="367"/>
                  </a:lnTo>
                  <a:lnTo>
                    <a:pt x="1190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8" name="Google Shape;38;p2"/>
            <p:cNvSpPr/>
            <p:nvPr/>
          </p:nvSpPr>
          <p:spPr>
            <a:xfrm rot="363082">
              <a:off x="633267" y="4549023"/>
              <a:ext cx="365775" cy="364741"/>
            </a:xfrm>
            <a:custGeom>
              <a:avLst/>
              <a:gdLst/>
              <a:ahLst/>
              <a:cxnLst/>
              <a:rect l="l" t="t" r="r" b="b"/>
              <a:pathLst>
                <a:path w="11676" h="11643" fill="none" extrusionOk="0">
                  <a:moveTo>
                    <a:pt x="3237" y="1"/>
                  </a:moveTo>
                  <a:lnTo>
                    <a:pt x="11676" y="3203"/>
                  </a:lnTo>
                  <a:lnTo>
                    <a:pt x="8440" y="11643"/>
                  </a:lnTo>
                  <a:lnTo>
                    <a:pt x="1" y="8407"/>
                  </a:lnTo>
                  <a:close/>
                </a:path>
              </a:pathLst>
            </a:custGeom>
            <a:noFill/>
            <a:ln w="19050"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9" name="Google Shape;39;p2"/>
            <p:cNvSpPr/>
            <p:nvPr/>
          </p:nvSpPr>
          <p:spPr>
            <a:xfrm rot="363082">
              <a:off x="-56388" y="4232909"/>
              <a:ext cx="499541" cy="423260"/>
            </a:xfrm>
            <a:custGeom>
              <a:avLst/>
              <a:gdLst/>
              <a:ahLst/>
              <a:cxnLst/>
              <a:rect l="l" t="t" r="r" b="b"/>
              <a:pathLst>
                <a:path w="15946" h="13511" fill="none" extrusionOk="0">
                  <a:moveTo>
                    <a:pt x="3303" y="1"/>
                  </a:moveTo>
                  <a:lnTo>
                    <a:pt x="15945" y="4804"/>
                  </a:lnTo>
                  <a:moveTo>
                    <a:pt x="2769" y="1435"/>
                  </a:moveTo>
                  <a:lnTo>
                    <a:pt x="15378" y="6272"/>
                  </a:lnTo>
                  <a:moveTo>
                    <a:pt x="2202" y="2903"/>
                  </a:moveTo>
                  <a:lnTo>
                    <a:pt x="14845" y="7740"/>
                  </a:lnTo>
                  <a:moveTo>
                    <a:pt x="14277" y="9174"/>
                  </a:moveTo>
                  <a:lnTo>
                    <a:pt x="1635" y="4337"/>
                  </a:lnTo>
                  <a:moveTo>
                    <a:pt x="1101" y="5805"/>
                  </a:moveTo>
                  <a:lnTo>
                    <a:pt x="13710" y="10608"/>
                  </a:lnTo>
                  <a:moveTo>
                    <a:pt x="534" y="7239"/>
                  </a:moveTo>
                  <a:lnTo>
                    <a:pt x="13177" y="12076"/>
                  </a:lnTo>
                  <a:moveTo>
                    <a:pt x="1" y="8707"/>
                  </a:moveTo>
                  <a:lnTo>
                    <a:pt x="12643" y="13511"/>
                  </a:lnTo>
                </a:path>
              </a:pathLst>
            </a:custGeom>
            <a:noFill/>
            <a:ln w="19050"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0" name="Google Shape;40;p2"/>
            <p:cNvSpPr/>
            <p:nvPr/>
          </p:nvSpPr>
          <p:spPr>
            <a:xfrm rot="363082">
              <a:off x="940056" y="4735937"/>
              <a:ext cx="406531" cy="311454"/>
            </a:xfrm>
            <a:custGeom>
              <a:avLst/>
              <a:gdLst/>
              <a:ahLst/>
              <a:cxnLst/>
              <a:rect l="l" t="t" r="r" b="b"/>
              <a:pathLst>
                <a:path w="12977" h="9942" fill="none" extrusionOk="0">
                  <a:moveTo>
                    <a:pt x="12977" y="3903"/>
                  </a:moveTo>
                  <a:lnTo>
                    <a:pt x="2670" y="1"/>
                  </a:lnTo>
                  <a:moveTo>
                    <a:pt x="2002" y="1769"/>
                  </a:moveTo>
                  <a:lnTo>
                    <a:pt x="12276" y="5671"/>
                  </a:lnTo>
                  <a:moveTo>
                    <a:pt x="1335" y="3503"/>
                  </a:moveTo>
                  <a:lnTo>
                    <a:pt x="11609" y="7439"/>
                  </a:lnTo>
                  <a:moveTo>
                    <a:pt x="668" y="5271"/>
                  </a:moveTo>
                  <a:lnTo>
                    <a:pt x="10942" y="9174"/>
                  </a:lnTo>
                  <a:moveTo>
                    <a:pt x="7706" y="9941"/>
                  </a:moveTo>
                  <a:lnTo>
                    <a:pt x="1" y="7006"/>
                  </a:lnTo>
                </a:path>
              </a:pathLst>
            </a:custGeom>
            <a:noFill/>
            <a:ln w="19050"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1" name="Google Shape;41;p2"/>
            <p:cNvSpPr/>
            <p:nvPr/>
          </p:nvSpPr>
          <p:spPr>
            <a:xfrm rot="363082">
              <a:off x="407066" y="4979342"/>
              <a:ext cx="760778" cy="501609"/>
            </a:xfrm>
            <a:custGeom>
              <a:avLst/>
              <a:gdLst/>
              <a:ahLst/>
              <a:cxnLst/>
              <a:rect l="l" t="t" r="r" b="b"/>
              <a:pathLst>
                <a:path w="24285" h="16012" fill="none" extrusionOk="0">
                  <a:moveTo>
                    <a:pt x="24285" y="6772"/>
                  </a:moveTo>
                  <a:lnTo>
                    <a:pt x="6472" y="0"/>
                  </a:lnTo>
                  <a:moveTo>
                    <a:pt x="3136" y="1067"/>
                  </a:moveTo>
                  <a:lnTo>
                    <a:pt x="23517" y="8806"/>
                  </a:lnTo>
                  <a:moveTo>
                    <a:pt x="2336" y="3069"/>
                  </a:moveTo>
                  <a:lnTo>
                    <a:pt x="22717" y="10841"/>
                  </a:lnTo>
                  <a:moveTo>
                    <a:pt x="1568" y="5137"/>
                  </a:moveTo>
                  <a:lnTo>
                    <a:pt x="21950" y="12909"/>
                  </a:lnTo>
                  <a:moveTo>
                    <a:pt x="801" y="7172"/>
                  </a:moveTo>
                  <a:lnTo>
                    <a:pt x="21182" y="14944"/>
                  </a:lnTo>
                  <a:moveTo>
                    <a:pt x="1" y="9240"/>
                  </a:moveTo>
                  <a:lnTo>
                    <a:pt x="17847" y="16011"/>
                  </a:lnTo>
                </a:path>
              </a:pathLst>
            </a:custGeom>
            <a:noFill/>
            <a:ln w="19050"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42" name="Google Shape;42;p2"/>
          <p:cNvGrpSpPr/>
          <p:nvPr/>
        </p:nvGrpSpPr>
        <p:grpSpPr>
          <a:xfrm rot="10800000" flipH="1">
            <a:off x="4627258" y="5963682"/>
            <a:ext cx="4596373" cy="3709439"/>
            <a:chOff x="-729163" y="3851975"/>
            <a:chExt cx="2464103" cy="1988620"/>
          </a:xfrm>
        </p:grpSpPr>
        <p:sp>
          <p:nvSpPr>
            <p:cNvPr id="43" name="Google Shape;43;p2"/>
            <p:cNvSpPr/>
            <p:nvPr/>
          </p:nvSpPr>
          <p:spPr>
            <a:xfrm rot="363082">
              <a:off x="-642946" y="3967874"/>
              <a:ext cx="2291669" cy="1756822"/>
            </a:xfrm>
            <a:custGeom>
              <a:avLst/>
              <a:gdLst/>
              <a:ahLst/>
              <a:cxnLst/>
              <a:rect l="l" t="t" r="r" b="b"/>
              <a:pathLst>
                <a:path w="73153" h="56080" extrusionOk="0">
                  <a:moveTo>
                    <a:pt x="12829" y="0"/>
                  </a:moveTo>
                  <a:cubicBezTo>
                    <a:pt x="12663" y="0"/>
                    <a:pt x="12517" y="100"/>
                    <a:pt x="12443" y="272"/>
                  </a:cubicBezTo>
                  <a:lnTo>
                    <a:pt x="101" y="32729"/>
                  </a:lnTo>
                  <a:cubicBezTo>
                    <a:pt x="1" y="32929"/>
                    <a:pt x="134" y="33196"/>
                    <a:pt x="334" y="33262"/>
                  </a:cubicBezTo>
                  <a:lnTo>
                    <a:pt x="60143" y="56045"/>
                  </a:lnTo>
                  <a:cubicBezTo>
                    <a:pt x="60198" y="56069"/>
                    <a:pt x="60253" y="56079"/>
                    <a:pt x="60306" y="56079"/>
                  </a:cubicBezTo>
                  <a:cubicBezTo>
                    <a:pt x="60479" y="56079"/>
                    <a:pt x="60634" y="55965"/>
                    <a:pt x="60711" y="55812"/>
                  </a:cubicBezTo>
                  <a:lnTo>
                    <a:pt x="73053" y="23355"/>
                  </a:lnTo>
                  <a:cubicBezTo>
                    <a:pt x="73153" y="23155"/>
                    <a:pt x="73053" y="22888"/>
                    <a:pt x="72819" y="22822"/>
                  </a:cubicBezTo>
                  <a:lnTo>
                    <a:pt x="13010" y="39"/>
                  </a:lnTo>
                  <a:cubicBezTo>
                    <a:pt x="12949" y="13"/>
                    <a:pt x="12888" y="0"/>
                    <a:pt x="12829"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4" name="Google Shape;44;p2"/>
            <p:cNvSpPr/>
            <p:nvPr/>
          </p:nvSpPr>
          <p:spPr>
            <a:xfrm rot="363082">
              <a:off x="792956" y="4622556"/>
              <a:ext cx="778540" cy="1132818"/>
            </a:xfrm>
            <a:custGeom>
              <a:avLst/>
              <a:gdLst/>
              <a:ahLst/>
              <a:cxnLst/>
              <a:rect l="l" t="t" r="r" b="b"/>
              <a:pathLst>
                <a:path w="24852" h="36161" extrusionOk="0">
                  <a:moveTo>
                    <a:pt x="11909" y="1"/>
                  </a:moveTo>
                  <a:lnTo>
                    <a:pt x="0" y="31223"/>
                  </a:lnTo>
                  <a:lnTo>
                    <a:pt x="12943" y="36160"/>
                  </a:lnTo>
                  <a:lnTo>
                    <a:pt x="24851" y="4904"/>
                  </a:lnTo>
                  <a:lnTo>
                    <a:pt x="11909"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5" name="Google Shape;45;p2"/>
            <p:cNvSpPr/>
            <p:nvPr/>
          </p:nvSpPr>
          <p:spPr>
            <a:xfrm rot="363082">
              <a:off x="289098" y="4363311"/>
              <a:ext cx="1166244" cy="1323976"/>
            </a:xfrm>
            <a:custGeom>
              <a:avLst/>
              <a:gdLst/>
              <a:ahLst/>
              <a:cxnLst/>
              <a:rect l="l" t="t" r="r" b="b"/>
              <a:pathLst>
                <a:path w="37228" h="42263" extrusionOk="0">
                  <a:moveTo>
                    <a:pt x="13388" y="0"/>
                  </a:moveTo>
                  <a:cubicBezTo>
                    <a:pt x="12947" y="0"/>
                    <a:pt x="12544" y="279"/>
                    <a:pt x="12376" y="699"/>
                  </a:cubicBezTo>
                  <a:lnTo>
                    <a:pt x="6272" y="16711"/>
                  </a:lnTo>
                  <a:lnTo>
                    <a:pt x="201" y="32722"/>
                  </a:lnTo>
                  <a:cubicBezTo>
                    <a:pt x="1" y="33189"/>
                    <a:pt x="201" y="33756"/>
                    <a:pt x="668" y="34023"/>
                  </a:cubicBezTo>
                  <a:cubicBezTo>
                    <a:pt x="4271" y="35924"/>
                    <a:pt x="7973" y="37659"/>
                    <a:pt x="11743" y="39160"/>
                  </a:cubicBezTo>
                  <a:cubicBezTo>
                    <a:pt x="17146" y="41262"/>
                    <a:pt x="24952" y="42262"/>
                    <a:pt x="24952" y="42262"/>
                  </a:cubicBezTo>
                  <a:lnTo>
                    <a:pt x="31090" y="26151"/>
                  </a:lnTo>
                  <a:lnTo>
                    <a:pt x="37227" y="10039"/>
                  </a:lnTo>
                  <a:cubicBezTo>
                    <a:pt x="37227" y="10039"/>
                    <a:pt x="30756" y="5636"/>
                    <a:pt x="25319" y="3568"/>
                  </a:cubicBezTo>
                  <a:cubicBezTo>
                    <a:pt x="21483" y="2167"/>
                    <a:pt x="17580" y="999"/>
                    <a:pt x="13644" y="32"/>
                  </a:cubicBezTo>
                  <a:cubicBezTo>
                    <a:pt x="13558" y="11"/>
                    <a:pt x="13472" y="0"/>
                    <a:pt x="13388" y="0"/>
                  </a:cubicBezTo>
                  <a:close/>
                </a:path>
              </a:pathLst>
            </a:custGeom>
            <a:solidFill>
              <a:schemeClr val="l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6" name="Google Shape;46;p2"/>
            <p:cNvSpPr/>
            <p:nvPr/>
          </p:nvSpPr>
          <p:spPr>
            <a:xfrm rot="363082">
              <a:off x="1066041" y="4735131"/>
              <a:ext cx="399201" cy="988588"/>
            </a:xfrm>
            <a:custGeom>
              <a:avLst/>
              <a:gdLst/>
              <a:ahLst/>
              <a:cxnLst/>
              <a:rect l="l" t="t" r="r" b="b"/>
              <a:pathLst>
                <a:path w="12743" h="31557" extrusionOk="0">
                  <a:moveTo>
                    <a:pt x="11909" y="1"/>
                  </a:moveTo>
                  <a:lnTo>
                    <a:pt x="0" y="31257"/>
                  </a:lnTo>
                  <a:lnTo>
                    <a:pt x="834" y="31557"/>
                  </a:lnTo>
                  <a:lnTo>
                    <a:pt x="12743" y="334"/>
                  </a:lnTo>
                  <a:lnTo>
                    <a:pt x="11909"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7" name="Google Shape;47;p2"/>
            <p:cNvSpPr/>
            <p:nvPr/>
          </p:nvSpPr>
          <p:spPr>
            <a:xfrm rot="363082">
              <a:off x="1086646" y="4743259"/>
              <a:ext cx="390836" cy="979190"/>
            </a:xfrm>
            <a:custGeom>
              <a:avLst/>
              <a:gdLst/>
              <a:ahLst/>
              <a:cxnLst/>
              <a:rect l="l" t="t" r="r" b="b"/>
              <a:pathLst>
                <a:path w="12476" h="31257" extrusionOk="0">
                  <a:moveTo>
                    <a:pt x="12042" y="1"/>
                  </a:moveTo>
                  <a:lnTo>
                    <a:pt x="0" y="31090"/>
                  </a:lnTo>
                  <a:lnTo>
                    <a:pt x="434" y="31256"/>
                  </a:lnTo>
                  <a:lnTo>
                    <a:pt x="12476" y="167"/>
                  </a:lnTo>
                  <a:lnTo>
                    <a:pt x="12042"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8" name="Google Shape;48;p2"/>
            <p:cNvSpPr/>
            <p:nvPr/>
          </p:nvSpPr>
          <p:spPr>
            <a:xfrm rot="363082">
              <a:off x="-564252" y="3933299"/>
              <a:ext cx="778540" cy="1133852"/>
            </a:xfrm>
            <a:custGeom>
              <a:avLst/>
              <a:gdLst/>
              <a:ahLst/>
              <a:cxnLst/>
              <a:rect l="l" t="t" r="r" b="b"/>
              <a:pathLst>
                <a:path w="24852" h="36194" extrusionOk="0">
                  <a:moveTo>
                    <a:pt x="11909" y="1"/>
                  </a:moveTo>
                  <a:lnTo>
                    <a:pt x="0" y="31256"/>
                  </a:lnTo>
                  <a:lnTo>
                    <a:pt x="12943" y="36193"/>
                  </a:lnTo>
                  <a:lnTo>
                    <a:pt x="24851" y="4937"/>
                  </a:lnTo>
                  <a:lnTo>
                    <a:pt x="11909"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9" name="Google Shape;49;p2"/>
            <p:cNvSpPr/>
            <p:nvPr/>
          </p:nvSpPr>
          <p:spPr>
            <a:xfrm rot="363082">
              <a:off x="-449612" y="4006479"/>
              <a:ext cx="1166244" cy="1323004"/>
            </a:xfrm>
            <a:custGeom>
              <a:avLst/>
              <a:gdLst/>
              <a:ahLst/>
              <a:cxnLst/>
              <a:rect l="l" t="t" r="r" b="b"/>
              <a:pathLst>
                <a:path w="37228" h="42232" extrusionOk="0">
                  <a:moveTo>
                    <a:pt x="12243" y="0"/>
                  </a:moveTo>
                  <a:lnTo>
                    <a:pt x="6105" y="16112"/>
                  </a:lnTo>
                  <a:lnTo>
                    <a:pt x="1" y="32190"/>
                  </a:lnTo>
                  <a:cubicBezTo>
                    <a:pt x="1" y="32190"/>
                    <a:pt x="6506" y="36593"/>
                    <a:pt x="11909" y="38694"/>
                  </a:cubicBezTo>
                  <a:cubicBezTo>
                    <a:pt x="15745" y="40062"/>
                    <a:pt x="19648" y="41230"/>
                    <a:pt x="23584" y="42197"/>
                  </a:cubicBezTo>
                  <a:cubicBezTo>
                    <a:pt x="23677" y="42220"/>
                    <a:pt x="23769" y="42231"/>
                    <a:pt x="23859" y="42231"/>
                  </a:cubicBezTo>
                  <a:cubicBezTo>
                    <a:pt x="24293" y="42231"/>
                    <a:pt x="24686" y="41977"/>
                    <a:pt x="24852" y="41563"/>
                  </a:cubicBezTo>
                  <a:lnTo>
                    <a:pt x="30923" y="25552"/>
                  </a:lnTo>
                  <a:lnTo>
                    <a:pt x="37027" y="9540"/>
                  </a:lnTo>
                  <a:cubicBezTo>
                    <a:pt x="37227" y="9040"/>
                    <a:pt x="37027" y="8473"/>
                    <a:pt x="36560" y="8239"/>
                  </a:cubicBezTo>
                  <a:cubicBezTo>
                    <a:pt x="32958" y="6305"/>
                    <a:pt x="29255" y="4603"/>
                    <a:pt x="25486" y="3069"/>
                  </a:cubicBezTo>
                  <a:cubicBezTo>
                    <a:pt x="20049" y="1001"/>
                    <a:pt x="12243" y="0"/>
                    <a:pt x="12243" y="0"/>
                  </a:cubicBezTo>
                  <a:close/>
                </a:path>
              </a:pathLst>
            </a:custGeom>
            <a:solidFill>
              <a:schemeClr val="l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0" name="Google Shape;50;p2"/>
            <p:cNvSpPr/>
            <p:nvPr/>
          </p:nvSpPr>
          <p:spPr>
            <a:xfrm rot="363082">
              <a:off x="-458078" y="3966041"/>
              <a:ext cx="400266" cy="988588"/>
            </a:xfrm>
            <a:custGeom>
              <a:avLst/>
              <a:gdLst/>
              <a:ahLst/>
              <a:cxnLst/>
              <a:rect l="l" t="t" r="r" b="b"/>
              <a:pathLst>
                <a:path w="12777" h="31557" extrusionOk="0">
                  <a:moveTo>
                    <a:pt x="11909" y="0"/>
                  </a:moveTo>
                  <a:lnTo>
                    <a:pt x="1" y="31223"/>
                  </a:lnTo>
                  <a:lnTo>
                    <a:pt x="868" y="31556"/>
                  </a:lnTo>
                  <a:lnTo>
                    <a:pt x="12777" y="300"/>
                  </a:lnTo>
                  <a:lnTo>
                    <a:pt x="1190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1" name="Google Shape;51;p2"/>
            <p:cNvSpPr/>
            <p:nvPr/>
          </p:nvSpPr>
          <p:spPr>
            <a:xfrm rot="363082">
              <a:off x="-486520" y="3948733"/>
              <a:ext cx="386701" cy="983356"/>
            </a:xfrm>
            <a:custGeom>
              <a:avLst/>
              <a:gdLst/>
              <a:ahLst/>
              <a:cxnLst/>
              <a:rect l="l" t="t" r="r" b="b"/>
              <a:pathLst>
                <a:path w="12344" h="31390" extrusionOk="0">
                  <a:moveTo>
                    <a:pt x="11909" y="0"/>
                  </a:moveTo>
                  <a:lnTo>
                    <a:pt x="1" y="31223"/>
                  </a:lnTo>
                  <a:lnTo>
                    <a:pt x="435" y="31389"/>
                  </a:lnTo>
                  <a:lnTo>
                    <a:pt x="12343" y="167"/>
                  </a:lnTo>
                  <a:lnTo>
                    <a:pt x="1190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2" name="Google Shape;52;p2"/>
            <p:cNvSpPr/>
            <p:nvPr/>
          </p:nvSpPr>
          <p:spPr>
            <a:xfrm rot="363082">
              <a:off x="-536791" y="3924334"/>
              <a:ext cx="403367" cy="990687"/>
            </a:xfrm>
            <a:custGeom>
              <a:avLst/>
              <a:gdLst/>
              <a:ahLst/>
              <a:cxnLst/>
              <a:rect l="l" t="t" r="r" b="b"/>
              <a:pathLst>
                <a:path w="12876" h="31624" extrusionOk="0">
                  <a:moveTo>
                    <a:pt x="11909" y="0"/>
                  </a:moveTo>
                  <a:lnTo>
                    <a:pt x="0" y="31223"/>
                  </a:lnTo>
                  <a:lnTo>
                    <a:pt x="967" y="31623"/>
                  </a:lnTo>
                  <a:lnTo>
                    <a:pt x="12876" y="367"/>
                  </a:lnTo>
                  <a:lnTo>
                    <a:pt x="1190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3" name="Google Shape;53;p2"/>
            <p:cNvSpPr/>
            <p:nvPr/>
          </p:nvSpPr>
          <p:spPr>
            <a:xfrm rot="363082">
              <a:off x="633267" y="4549023"/>
              <a:ext cx="365775" cy="364741"/>
            </a:xfrm>
            <a:custGeom>
              <a:avLst/>
              <a:gdLst/>
              <a:ahLst/>
              <a:cxnLst/>
              <a:rect l="l" t="t" r="r" b="b"/>
              <a:pathLst>
                <a:path w="11676" h="11643" fill="none" extrusionOk="0">
                  <a:moveTo>
                    <a:pt x="3237" y="1"/>
                  </a:moveTo>
                  <a:lnTo>
                    <a:pt x="11676" y="3203"/>
                  </a:lnTo>
                  <a:lnTo>
                    <a:pt x="8440" y="11643"/>
                  </a:lnTo>
                  <a:lnTo>
                    <a:pt x="1" y="8407"/>
                  </a:lnTo>
                  <a:close/>
                </a:path>
              </a:pathLst>
            </a:custGeom>
            <a:noFill/>
            <a:ln w="19050"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4" name="Google Shape;54;p2"/>
            <p:cNvSpPr/>
            <p:nvPr/>
          </p:nvSpPr>
          <p:spPr>
            <a:xfrm rot="363082">
              <a:off x="-56388" y="4232909"/>
              <a:ext cx="499541" cy="423260"/>
            </a:xfrm>
            <a:custGeom>
              <a:avLst/>
              <a:gdLst/>
              <a:ahLst/>
              <a:cxnLst/>
              <a:rect l="l" t="t" r="r" b="b"/>
              <a:pathLst>
                <a:path w="15946" h="13511" fill="none" extrusionOk="0">
                  <a:moveTo>
                    <a:pt x="3303" y="1"/>
                  </a:moveTo>
                  <a:lnTo>
                    <a:pt x="15945" y="4804"/>
                  </a:lnTo>
                  <a:moveTo>
                    <a:pt x="2769" y="1435"/>
                  </a:moveTo>
                  <a:lnTo>
                    <a:pt x="15378" y="6272"/>
                  </a:lnTo>
                  <a:moveTo>
                    <a:pt x="2202" y="2903"/>
                  </a:moveTo>
                  <a:lnTo>
                    <a:pt x="14845" y="7740"/>
                  </a:lnTo>
                  <a:moveTo>
                    <a:pt x="14277" y="9174"/>
                  </a:moveTo>
                  <a:lnTo>
                    <a:pt x="1635" y="4337"/>
                  </a:lnTo>
                  <a:moveTo>
                    <a:pt x="1101" y="5805"/>
                  </a:moveTo>
                  <a:lnTo>
                    <a:pt x="13710" y="10608"/>
                  </a:lnTo>
                  <a:moveTo>
                    <a:pt x="534" y="7239"/>
                  </a:moveTo>
                  <a:lnTo>
                    <a:pt x="13177" y="12076"/>
                  </a:lnTo>
                  <a:moveTo>
                    <a:pt x="1" y="8707"/>
                  </a:moveTo>
                  <a:lnTo>
                    <a:pt x="12643" y="13511"/>
                  </a:lnTo>
                </a:path>
              </a:pathLst>
            </a:custGeom>
            <a:noFill/>
            <a:ln w="19050"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5" name="Google Shape;55;p2"/>
            <p:cNvSpPr/>
            <p:nvPr/>
          </p:nvSpPr>
          <p:spPr>
            <a:xfrm rot="363082">
              <a:off x="940056" y="4735937"/>
              <a:ext cx="406531" cy="311454"/>
            </a:xfrm>
            <a:custGeom>
              <a:avLst/>
              <a:gdLst/>
              <a:ahLst/>
              <a:cxnLst/>
              <a:rect l="l" t="t" r="r" b="b"/>
              <a:pathLst>
                <a:path w="12977" h="9942" fill="none" extrusionOk="0">
                  <a:moveTo>
                    <a:pt x="12977" y="3903"/>
                  </a:moveTo>
                  <a:lnTo>
                    <a:pt x="2670" y="1"/>
                  </a:lnTo>
                  <a:moveTo>
                    <a:pt x="2002" y="1769"/>
                  </a:moveTo>
                  <a:lnTo>
                    <a:pt x="12276" y="5671"/>
                  </a:lnTo>
                  <a:moveTo>
                    <a:pt x="1335" y="3503"/>
                  </a:moveTo>
                  <a:lnTo>
                    <a:pt x="11609" y="7439"/>
                  </a:lnTo>
                  <a:moveTo>
                    <a:pt x="668" y="5271"/>
                  </a:moveTo>
                  <a:lnTo>
                    <a:pt x="10942" y="9174"/>
                  </a:lnTo>
                  <a:moveTo>
                    <a:pt x="7706" y="9941"/>
                  </a:moveTo>
                  <a:lnTo>
                    <a:pt x="1" y="7006"/>
                  </a:lnTo>
                </a:path>
              </a:pathLst>
            </a:custGeom>
            <a:noFill/>
            <a:ln w="19050"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6" name="Google Shape;56;p2"/>
            <p:cNvSpPr/>
            <p:nvPr/>
          </p:nvSpPr>
          <p:spPr>
            <a:xfrm rot="363082">
              <a:off x="407066" y="4979342"/>
              <a:ext cx="760778" cy="501609"/>
            </a:xfrm>
            <a:custGeom>
              <a:avLst/>
              <a:gdLst/>
              <a:ahLst/>
              <a:cxnLst/>
              <a:rect l="l" t="t" r="r" b="b"/>
              <a:pathLst>
                <a:path w="24285" h="16012" fill="none" extrusionOk="0">
                  <a:moveTo>
                    <a:pt x="24285" y="6772"/>
                  </a:moveTo>
                  <a:lnTo>
                    <a:pt x="6472" y="0"/>
                  </a:lnTo>
                  <a:moveTo>
                    <a:pt x="3136" y="1067"/>
                  </a:moveTo>
                  <a:lnTo>
                    <a:pt x="23517" y="8806"/>
                  </a:lnTo>
                  <a:moveTo>
                    <a:pt x="2336" y="3069"/>
                  </a:moveTo>
                  <a:lnTo>
                    <a:pt x="22717" y="10841"/>
                  </a:lnTo>
                  <a:moveTo>
                    <a:pt x="1568" y="5137"/>
                  </a:moveTo>
                  <a:lnTo>
                    <a:pt x="21950" y="12909"/>
                  </a:lnTo>
                  <a:moveTo>
                    <a:pt x="801" y="7172"/>
                  </a:moveTo>
                  <a:lnTo>
                    <a:pt x="21182" y="14944"/>
                  </a:lnTo>
                  <a:moveTo>
                    <a:pt x="1" y="9240"/>
                  </a:moveTo>
                  <a:lnTo>
                    <a:pt x="17847" y="16011"/>
                  </a:lnTo>
                </a:path>
              </a:pathLst>
            </a:custGeom>
            <a:noFill/>
            <a:ln w="19050"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57" name="Google Shape;57;p2"/>
          <p:cNvSpPr txBox="1">
            <a:spLocks noGrp="1"/>
          </p:cNvSpPr>
          <p:nvPr>
            <p:ph type="ctrTitle"/>
          </p:nvPr>
        </p:nvSpPr>
        <p:spPr>
          <a:xfrm>
            <a:off x="1718000" y="2472444"/>
            <a:ext cx="8756000" cy="1910400"/>
          </a:xfrm>
          <a:prstGeom prst="rect">
            <a:avLst/>
          </a:prstGeom>
        </p:spPr>
        <p:txBody>
          <a:bodyPr spcFirstLastPara="1" wrap="square" lIns="91425" tIns="91425" rIns="91425" bIns="91425" anchor="ctr" anchorCtr="0">
            <a:noAutofit/>
          </a:bodyPr>
          <a:lstStyle>
            <a:lvl1pPr lvl="0" algn="ctr">
              <a:spcBef>
                <a:spcPts val="0"/>
              </a:spcBef>
              <a:spcAft>
                <a:spcPts val="0"/>
              </a:spcAft>
              <a:buSzPts val="5200"/>
              <a:buNone/>
              <a:defRPr sz="4933" b="1">
                <a:latin typeface="Josefin Sans"/>
                <a:ea typeface="Josefin Sans"/>
                <a:cs typeface="Josefin Sans"/>
                <a:sym typeface="Josefin Sans"/>
              </a:defRPr>
            </a:lvl1pPr>
            <a:lvl2pPr lvl="1" algn="ctr">
              <a:spcBef>
                <a:spcPts val="0"/>
              </a:spcBef>
              <a:spcAft>
                <a:spcPts val="0"/>
              </a:spcAft>
              <a:buSzPts val="5200"/>
              <a:buNone/>
              <a:defRPr sz="6933"/>
            </a:lvl2pPr>
            <a:lvl3pPr lvl="2" algn="ctr">
              <a:spcBef>
                <a:spcPts val="0"/>
              </a:spcBef>
              <a:spcAft>
                <a:spcPts val="0"/>
              </a:spcAft>
              <a:buSzPts val="5200"/>
              <a:buNone/>
              <a:defRPr sz="6933"/>
            </a:lvl3pPr>
            <a:lvl4pPr lvl="3" algn="ctr">
              <a:spcBef>
                <a:spcPts val="0"/>
              </a:spcBef>
              <a:spcAft>
                <a:spcPts val="0"/>
              </a:spcAft>
              <a:buSzPts val="5200"/>
              <a:buNone/>
              <a:defRPr sz="6933"/>
            </a:lvl4pPr>
            <a:lvl5pPr lvl="4" algn="ctr">
              <a:spcBef>
                <a:spcPts val="0"/>
              </a:spcBef>
              <a:spcAft>
                <a:spcPts val="0"/>
              </a:spcAft>
              <a:buSzPts val="5200"/>
              <a:buNone/>
              <a:defRPr sz="6933"/>
            </a:lvl5pPr>
            <a:lvl6pPr lvl="5" algn="ctr">
              <a:spcBef>
                <a:spcPts val="0"/>
              </a:spcBef>
              <a:spcAft>
                <a:spcPts val="0"/>
              </a:spcAft>
              <a:buSzPts val="5200"/>
              <a:buNone/>
              <a:defRPr sz="6933"/>
            </a:lvl6pPr>
            <a:lvl7pPr lvl="6" algn="ctr">
              <a:spcBef>
                <a:spcPts val="0"/>
              </a:spcBef>
              <a:spcAft>
                <a:spcPts val="0"/>
              </a:spcAft>
              <a:buSzPts val="5200"/>
              <a:buNone/>
              <a:defRPr sz="6933"/>
            </a:lvl7pPr>
            <a:lvl8pPr lvl="7" algn="ctr">
              <a:spcBef>
                <a:spcPts val="0"/>
              </a:spcBef>
              <a:spcAft>
                <a:spcPts val="0"/>
              </a:spcAft>
              <a:buSzPts val="5200"/>
              <a:buNone/>
              <a:defRPr sz="6933"/>
            </a:lvl8pPr>
            <a:lvl9pPr lvl="8" algn="ctr">
              <a:spcBef>
                <a:spcPts val="0"/>
              </a:spcBef>
              <a:spcAft>
                <a:spcPts val="0"/>
              </a:spcAft>
              <a:buSzPts val="5200"/>
              <a:buNone/>
              <a:defRPr sz="6933"/>
            </a:lvl9pPr>
          </a:lstStyle>
          <a:p>
            <a:endParaRPr/>
          </a:p>
        </p:txBody>
      </p:sp>
      <p:sp>
        <p:nvSpPr>
          <p:cNvPr id="58" name="Google Shape;58;p2"/>
          <p:cNvSpPr txBox="1">
            <a:spLocks noGrp="1"/>
          </p:cNvSpPr>
          <p:nvPr>
            <p:ph type="subTitle" idx="1"/>
          </p:nvPr>
        </p:nvSpPr>
        <p:spPr>
          <a:xfrm>
            <a:off x="5012400" y="4382844"/>
            <a:ext cx="2167200" cy="471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2800"/>
              <a:buNone/>
              <a:defRPr sz="2533"/>
            </a:lvl1pPr>
            <a:lvl2pPr lvl="1" algn="ctr" rtl="0">
              <a:lnSpc>
                <a:spcPct val="100000"/>
              </a:lnSpc>
              <a:spcBef>
                <a:spcPts val="0"/>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sp>
        <p:nvSpPr>
          <p:cNvPr id="59" name="Google Shape;59;p2"/>
          <p:cNvSpPr txBox="1">
            <a:spLocks noGrp="1"/>
          </p:cNvSpPr>
          <p:nvPr>
            <p:ph type="subTitle" idx="2"/>
          </p:nvPr>
        </p:nvSpPr>
        <p:spPr>
          <a:xfrm>
            <a:off x="8806633" y="756733"/>
            <a:ext cx="2246800" cy="562800"/>
          </a:xfrm>
          <a:prstGeom prst="rect">
            <a:avLst/>
          </a:prstGeom>
        </p:spPr>
        <p:txBody>
          <a:bodyPr spcFirstLastPara="1" wrap="square" lIns="91425" tIns="91425" rIns="91425" bIns="91425" anchor="ctr" anchorCtr="0">
            <a:noAutofit/>
          </a:bodyPr>
          <a:lstStyle>
            <a:lvl1pPr lvl="0" algn="ctr">
              <a:lnSpc>
                <a:spcPct val="100000"/>
              </a:lnSpc>
              <a:spcBef>
                <a:spcPts val="0"/>
              </a:spcBef>
              <a:spcAft>
                <a:spcPts val="0"/>
              </a:spcAft>
              <a:buClr>
                <a:schemeClr val="accent3"/>
              </a:buClr>
              <a:buSzPts val="2800"/>
              <a:buNone/>
              <a:defRPr sz="2667" b="1">
                <a:latin typeface="Josefin Sans"/>
                <a:ea typeface="Josefin Sans"/>
                <a:cs typeface="Josefin Sans"/>
                <a:sym typeface="Josefin Sans"/>
              </a:defRPr>
            </a:lvl1pPr>
            <a:lvl2pPr lvl="1" algn="ctr">
              <a:lnSpc>
                <a:spcPct val="100000"/>
              </a:lnSpc>
              <a:spcBef>
                <a:spcPts val="0"/>
              </a:spcBef>
              <a:spcAft>
                <a:spcPts val="0"/>
              </a:spcAft>
              <a:buSzPts val="2800"/>
              <a:buNone/>
              <a:defRPr sz="3733"/>
            </a:lvl2pPr>
            <a:lvl3pPr lvl="2" algn="ctr">
              <a:lnSpc>
                <a:spcPct val="100000"/>
              </a:lnSpc>
              <a:spcBef>
                <a:spcPts val="0"/>
              </a:spcBef>
              <a:spcAft>
                <a:spcPts val="0"/>
              </a:spcAft>
              <a:buSzPts val="2800"/>
              <a:buNone/>
              <a:defRPr sz="3733"/>
            </a:lvl3pPr>
            <a:lvl4pPr lvl="3" algn="ctr">
              <a:lnSpc>
                <a:spcPct val="100000"/>
              </a:lnSpc>
              <a:spcBef>
                <a:spcPts val="0"/>
              </a:spcBef>
              <a:spcAft>
                <a:spcPts val="0"/>
              </a:spcAft>
              <a:buSzPts val="2800"/>
              <a:buNone/>
              <a:defRPr sz="3733"/>
            </a:lvl4pPr>
            <a:lvl5pPr lvl="4" algn="ctr">
              <a:lnSpc>
                <a:spcPct val="100000"/>
              </a:lnSpc>
              <a:spcBef>
                <a:spcPts val="0"/>
              </a:spcBef>
              <a:spcAft>
                <a:spcPts val="0"/>
              </a:spcAft>
              <a:buSzPts val="2800"/>
              <a:buNone/>
              <a:defRPr sz="3733"/>
            </a:lvl5pPr>
            <a:lvl6pPr lvl="5" algn="ctr">
              <a:lnSpc>
                <a:spcPct val="100000"/>
              </a:lnSpc>
              <a:spcBef>
                <a:spcPts val="0"/>
              </a:spcBef>
              <a:spcAft>
                <a:spcPts val="0"/>
              </a:spcAft>
              <a:buSzPts val="2800"/>
              <a:buNone/>
              <a:defRPr sz="3733"/>
            </a:lvl6pPr>
            <a:lvl7pPr lvl="6" algn="ctr">
              <a:lnSpc>
                <a:spcPct val="100000"/>
              </a:lnSpc>
              <a:spcBef>
                <a:spcPts val="0"/>
              </a:spcBef>
              <a:spcAft>
                <a:spcPts val="0"/>
              </a:spcAft>
              <a:buSzPts val="2800"/>
              <a:buNone/>
              <a:defRPr sz="3733"/>
            </a:lvl7pPr>
            <a:lvl8pPr lvl="7" algn="ctr">
              <a:lnSpc>
                <a:spcPct val="100000"/>
              </a:lnSpc>
              <a:spcBef>
                <a:spcPts val="0"/>
              </a:spcBef>
              <a:spcAft>
                <a:spcPts val="0"/>
              </a:spcAft>
              <a:buSzPts val="2800"/>
              <a:buNone/>
              <a:defRPr sz="3733"/>
            </a:lvl8pPr>
            <a:lvl9pPr lvl="8" algn="ctr">
              <a:lnSpc>
                <a:spcPct val="100000"/>
              </a:lnSpc>
              <a:spcBef>
                <a:spcPts val="0"/>
              </a:spcBef>
              <a:spcAft>
                <a:spcPts val="0"/>
              </a:spcAft>
              <a:buSzPts val="2800"/>
              <a:buNone/>
              <a:defRPr sz="3733"/>
            </a:lvl9pPr>
          </a:lstStyle>
          <a:p>
            <a:endParaRPr/>
          </a:p>
        </p:txBody>
      </p:sp>
    </p:spTree>
    <p:extLst>
      <p:ext uri="{BB962C8B-B14F-4D97-AF65-F5344CB8AC3E}">
        <p14:creationId xmlns:p14="http://schemas.microsoft.com/office/powerpoint/2010/main" val="4035261247"/>
      </p:ext>
    </p:extLst>
  </p:cSld>
  <p:clrMapOvr>
    <a:masterClrMapping/>
  </p:clrMapOvr>
</p:sldLayout>
</file>

<file path=ppt/slideLayouts/slideLayout114.xml><?xml version="1.0" encoding="utf-8"?>
<p:sldLayout xmlns:a="http://schemas.openxmlformats.org/drawingml/2006/main" xmlns:r="http://schemas.openxmlformats.org/officeDocument/2006/relationships" xmlns:p="http://schemas.openxmlformats.org/presentationml/2006/main" matchingName="Section header" type="secHead">
  <p:cSld name="Section header">
    <p:spTree>
      <p:nvGrpSpPr>
        <p:cNvPr id="1" name="Shape 60"/>
        <p:cNvGrpSpPr/>
        <p:nvPr/>
      </p:nvGrpSpPr>
      <p:grpSpPr>
        <a:xfrm>
          <a:off x="0" y="0"/>
          <a:ext cx="0" cy="0"/>
          <a:chOff x="0" y="0"/>
          <a:chExt cx="0" cy="0"/>
        </a:xfrm>
      </p:grpSpPr>
      <p:pic>
        <p:nvPicPr>
          <p:cNvPr id="61" name="Google Shape;61;p3"/>
          <p:cNvPicPr preferRelativeResize="0"/>
          <p:nvPr/>
        </p:nvPicPr>
        <p:blipFill>
          <a:blip r:embed="rId2">
            <a:alphaModFix/>
          </a:blip>
          <a:stretch>
            <a:fillRect/>
          </a:stretch>
        </p:blipFill>
        <p:spPr>
          <a:xfrm>
            <a:off x="-75466" y="-36433"/>
            <a:ext cx="12342935" cy="7005332"/>
          </a:xfrm>
          <a:prstGeom prst="rect">
            <a:avLst/>
          </a:prstGeom>
          <a:noFill/>
          <a:ln>
            <a:noFill/>
          </a:ln>
        </p:spPr>
      </p:pic>
      <p:grpSp>
        <p:nvGrpSpPr>
          <p:cNvPr id="62" name="Google Shape;62;p3"/>
          <p:cNvGrpSpPr/>
          <p:nvPr/>
        </p:nvGrpSpPr>
        <p:grpSpPr>
          <a:xfrm rot="5170076">
            <a:off x="10330203" y="5272232"/>
            <a:ext cx="2436828" cy="2564984"/>
            <a:chOff x="1526600" y="450800"/>
            <a:chExt cx="4540675" cy="4779475"/>
          </a:xfrm>
        </p:grpSpPr>
        <p:sp>
          <p:nvSpPr>
            <p:cNvPr id="63" name="Google Shape;63;p3"/>
            <p:cNvSpPr/>
            <p:nvPr/>
          </p:nvSpPr>
          <p:spPr>
            <a:xfrm>
              <a:off x="1610100" y="473575"/>
              <a:ext cx="4457175" cy="4689450"/>
            </a:xfrm>
            <a:custGeom>
              <a:avLst/>
              <a:gdLst/>
              <a:ahLst/>
              <a:cxnLst/>
              <a:rect l="l" t="t" r="r" b="b"/>
              <a:pathLst>
                <a:path w="178287" h="187578" extrusionOk="0">
                  <a:moveTo>
                    <a:pt x="95602" y="1"/>
                  </a:moveTo>
                  <a:cubicBezTo>
                    <a:pt x="95141" y="1"/>
                    <a:pt x="94676" y="129"/>
                    <a:pt x="94258" y="394"/>
                  </a:cubicBezTo>
                  <a:lnTo>
                    <a:pt x="0" y="63859"/>
                  </a:lnTo>
                  <a:lnTo>
                    <a:pt x="79645" y="185257"/>
                  </a:lnTo>
                  <a:cubicBezTo>
                    <a:pt x="80631" y="186769"/>
                    <a:pt x="82280" y="187578"/>
                    <a:pt x="83965" y="187578"/>
                  </a:cubicBezTo>
                  <a:cubicBezTo>
                    <a:pt x="84955" y="187578"/>
                    <a:pt x="85959" y="187298"/>
                    <a:pt x="86847" y="186719"/>
                  </a:cubicBezTo>
                  <a:lnTo>
                    <a:pt x="176826" y="126176"/>
                  </a:lnTo>
                  <a:cubicBezTo>
                    <a:pt x="177974" y="125393"/>
                    <a:pt x="178287" y="123880"/>
                    <a:pt x="177504" y="122732"/>
                  </a:cubicBezTo>
                  <a:lnTo>
                    <a:pt x="97703" y="1125"/>
                  </a:lnTo>
                  <a:cubicBezTo>
                    <a:pt x="97205" y="394"/>
                    <a:pt x="96410" y="1"/>
                    <a:pt x="95602" y="1"/>
                  </a:cubicBezTo>
                  <a:close/>
                </a:path>
              </a:pathLst>
            </a:custGeom>
            <a:solidFill>
              <a:srgbClr val="119B9B"/>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4" name="Google Shape;64;p3"/>
            <p:cNvSpPr/>
            <p:nvPr/>
          </p:nvSpPr>
          <p:spPr>
            <a:xfrm>
              <a:off x="1616625" y="450800"/>
              <a:ext cx="4391950" cy="4645025"/>
            </a:xfrm>
            <a:custGeom>
              <a:avLst/>
              <a:gdLst/>
              <a:ahLst/>
              <a:cxnLst/>
              <a:rect l="l" t="t" r="r" b="b"/>
              <a:pathLst>
                <a:path w="175678" h="185801" extrusionOk="0">
                  <a:moveTo>
                    <a:pt x="93162" y="0"/>
                  </a:moveTo>
                  <a:lnTo>
                    <a:pt x="0" y="61587"/>
                  </a:lnTo>
                  <a:lnTo>
                    <a:pt x="80323" y="184028"/>
                  </a:lnTo>
                  <a:cubicBezTo>
                    <a:pt x="81085" y="185187"/>
                    <a:pt x="82329" y="185800"/>
                    <a:pt x="83604" y="185800"/>
                  </a:cubicBezTo>
                  <a:cubicBezTo>
                    <a:pt x="84339" y="185800"/>
                    <a:pt x="85083" y="185597"/>
                    <a:pt x="85751" y="185177"/>
                  </a:cubicBezTo>
                  <a:lnTo>
                    <a:pt x="175677" y="125782"/>
                  </a:lnTo>
                  <a:lnTo>
                    <a:pt x="93162" y="0"/>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5" name="Google Shape;65;p3"/>
            <p:cNvSpPr/>
            <p:nvPr/>
          </p:nvSpPr>
          <p:spPr>
            <a:xfrm>
              <a:off x="3931325" y="462525"/>
              <a:ext cx="2064200" cy="3145900"/>
            </a:xfrm>
            <a:custGeom>
              <a:avLst/>
              <a:gdLst/>
              <a:ahLst/>
              <a:cxnLst/>
              <a:rect l="l" t="t" r="r" b="b"/>
              <a:pathLst>
                <a:path w="82568" h="125836" fill="none" extrusionOk="0">
                  <a:moveTo>
                    <a:pt x="0" y="1"/>
                  </a:moveTo>
                  <a:lnTo>
                    <a:pt x="82567" y="125835"/>
                  </a:lnTo>
                </a:path>
              </a:pathLst>
            </a:custGeom>
            <a:noFill/>
            <a:ln w="11750" cap="flat" cmpd="sng">
              <a:solidFill>
                <a:schemeClr val="dk1"/>
              </a:solidFill>
              <a:prstDash val="solid"/>
              <a:miter lim="5219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6" name="Google Shape;66;p3"/>
            <p:cNvSpPr/>
            <p:nvPr/>
          </p:nvSpPr>
          <p:spPr>
            <a:xfrm>
              <a:off x="3898700" y="482100"/>
              <a:ext cx="2065500" cy="3145900"/>
            </a:xfrm>
            <a:custGeom>
              <a:avLst/>
              <a:gdLst/>
              <a:ahLst/>
              <a:cxnLst/>
              <a:rect l="l" t="t" r="r" b="b"/>
              <a:pathLst>
                <a:path w="82620" h="125836" fill="none" extrusionOk="0">
                  <a:moveTo>
                    <a:pt x="1" y="1"/>
                  </a:moveTo>
                  <a:lnTo>
                    <a:pt x="82620" y="125835"/>
                  </a:lnTo>
                </a:path>
              </a:pathLst>
            </a:custGeom>
            <a:noFill/>
            <a:ln w="11750" cap="flat" cmpd="sng">
              <a:solidFill>
                <a:schemeClr val="dk1"/>
              </a:solidFill>
              <a:prstDash val="solid"/>
              <a:miter lim="5219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7" name="Google Shape;67;p3"/>
            <p:cNvSpPr/>
            <p:nvPr/>
          </p:nvSpPr>
          <p:spPr>
            <a:xfrm>
              <a:off x="3742125" y="4138150"/>
              <a:ext cx="842925" cy="1092125"/>
            </a:xfrm>
            <a:custGeom>
              <a:avLst/>
              <a:gdLst/>
              <a:ahLst/>
              <a:cxnLst/>
              <a:rect l="l" t="t" r="r" b="b"/>
              <a:pathLst>
                <a:path w="33717" h="43685" extrusionOk="0">
                  <a:moveTo>
                    <a:pt x="9604" y="0"/>
                  </a:moveTo>
                  <a:lnTo>
                    <a:pt x="1" y="6159"/>
                  </a:lnTo>
                  <a:lnTo>
                    <a:pt x="24113" y="43685"/>
                  </a:lnTo>
                  <a:lnTo>
                    <a:pt x="25679" y="35595"/>
                  </a:lnTo>
                  <a:lnTo>
                    <a:pt x="33716" y="37526"/>
                  </a:lnTo>
                  <a:lnTo>
                    <a:pt x="9604"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8" name="Google Shape;68;p3"/>
            <p:cNvSpPr/>
            <p:nvPr/>
          </p:nvSpPr>
          <p:spPr>
            <a:xfrm>
              <a:off x="1526600" y="464775"/>
              <a:ext cx="4343675" cy="4627200"/>
            </a:xfrm>
            <a:custGeom>
              <a:avLst/>
              <a:gdLst/>
              <a:ahLst/>
              <a:cxnLst/>
              <a:rect l="l" t="t" r="r" b="b"/>
              <a:pathLst>
                <a:path w="173747" h="185088" extrusionOk="0">
                  <a:moveTo>
                    <a:pt x="91115" y="1"/>
                  </a:moveTo>
                  <a:cubicBezTo>
                    <a:pt x="90634" y="1"/>
                    <a:pt x="90147" y="140"/>
                    <a:pt x="89718" y="433"/>
                  </a:cubicBezTo>
                  <a:lnTo>
                    <a:pt x="0" y="59357"/>
                  </a:lnTo>
                  <a:lnTo>
                    <a:pt x="82515" y="185087"/>
                  </a:lnTo>
                  <a:lnTo>
                    <a:pt x="172285" y="126163"/>
                  </a:lnTo>
                  <a:cubicBezTo>
                    <a:pt x="173433" y="125380"/>
                    <a:pt x="173746" y="123866"/>
                    <a:pt x="172963" y="122718"/>
                  </a:cubicBezTo>
                  <a:lnTo>
                    <a:pt x="93162" y="1111"/>
                  </a:lnTo>
                  <a:cubicBezTo>
                    <a:pt x="92705" y="392"/>
                    <a:pt x="91920" y="1"/>
                    <a:pt x="9111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9" name="Google Shape;69;p3"/>
            <p:cNvSpPr/>
            <p:nvPr/>
          </p:nvSpPr>
          <p:spPr>
            <a:xfrm>
              <a:off x="1636200" y="1843000"/>
              <a:ext cx="2130750" cy="3199400"/>
            </a:xfrm>
            <a:custGeom>
              <a:avLst/>
              <a:gdLst/>
              <a:ahLst/>
              <a:cxnLst/>
              <a:rect l="l" t="t" r="r" b="b"/>
              <a:pathLst>
                <a:path w="85230" h="127976" extrusionOk="0">
                  <a:moveTo>
                    <a:pt x="2506" y="1"/>
                  </a:moveTo>
                  <a:lnTo>
                    <a:pt x="0" y="1619"/>
                  </a:lnTo>
                  <a:lnTo>
                    <a:pt x="82724" y="127975"/>
                  </a:lnTo>
                  <a:lnTo>
                    <a:pt x="85229" y="126357"/>
                  </a:lnTo>
                  <a:lnTo>
                    <a:pt x="2506"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0" name="Google Shape;70;p3"/>
            <p:cNvSpPr/>
            <p:nvPr/>
          </p:nvSpPr>
          <p:spPr>
            <a:xfrm>
              <a:off x="2647400" y="1567700"/>
              <a:ext cx="2116400" cy="2399550"/>
            </a:xfrm>
            <a:custGeom>
              <a:avLst/>
              <a:gdLst/>
              <a:ahLst/>
              <a:cxnLst/>
              <a:rect l="l" t="t" r="r" b="b"/>
              <a:pathLst>
                <a:path w="84656" h="95982" fill="none" extrusionOk="0">
                  <a:moveTo>
                    <a:pt x="82777" y="71347"/>
                  </a:moveTo>
                  <a:cubicBezTo>
                    <a:pt x="82777" y="69937"/>
                    <a:pt x="83507" y="68633"/>
                    <a:pt x="84656" y="67850"/>
                  </a:cubicBezTo>
                  <a:lnTo>
                    <a:pt x="40919" y="1201"/>
                  </a:lnTo>
                  <a:cubicBezTo>
                    <a:pt x="38988" y="2453"/>
                    <a:pt x="36431" y="1932"/>
                    <a:pt x="35178" y="0"/>
                  </a:cubicBezTo>
                  <a:lnTo>
                    <a:pt x="1149" y="22286"/>
                  </a:lnTo>
                  <a:cubicBezTo>
                    <a:pt x="2454" y="24217"/>
                    <a:pt x="1932" y="26827"/>
                    <a:pt x="1" y="28080"/>
                  </a:cubicBezTo>
                  <a:lnTo>
                    <a:pt x="43737" y="94729"/>
                  </a:lnTo>
                  <a:cubicBezTo>
                    <a:pt x="45668" y="93476"/>
                    <a:pt x="48226" y="94050"/>
                    <a:pt x="49478" y="95981"/>
                  </a:cubicBezTo>
                  <a:lnTo>
                    <a:pt x="83455" y="73643"/>
                  </a:lnTo>
                  <a:cubicBezTo>
                    <a:pt x="82985" y="72965"/>
                    <a:pt x="82777" y="72182"/>
                    <a:pt x="82777" y="71347"/>
                  </a:cubicBezTo>
                  <a:close/>
                </a:path>
              </a:pathLst>
            </a:custGeom>
            <a:solidFill>
              <a:schemeClr val="lt1"/>
            </a:solidFill>
            <a:ln w="14350" cap="flat" cmpd="sng">
              <a:solidFill>
                <a:schemeClr val="lt1"/>
              </a:solidFill>
              <a:prstDash val="solid"/>
              <a:miter lim="5219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71" name="Google Shape;71;p3"/>
          <p:cNvGrpSpPr/>
          <p:nvPr/>
        </p:nvGrpSpPr>
        <p:grpSpPr>
          <a:xfrm rot="-400487" flipH="1">
            <a:off x="56691" y="-91127"/>
            <a:ext cx="3042492" cy="2387332"/>
            <a:chOff x="-2415600" y="2986400"/>
            <a:chExt cx="1943075" cy="1524659"/>
          </a:xfrm>
        </p:grpSpPr>
        <p:sp>
          <p:nvSpPr>
            <p:cNvPr id="72" name="Google Shape;72;p3"/>
            <p:cNvSpPr/>
            <p:nvPr/>
          </p:nvSpPr>
          <p:spPr>
            <a:xfrm>
              <a:off x="-2415600" y="2986400"/>
              <a:ext cx="1117375" cy="1251275"/>
            </a:xfrm>
            <a:custGeom>
              <a:avLst/>
              <a:gdLst/>
              <a:ahLst/>
              <a:cxnLst/>
              <a:rect l="l" t="t" r="r" b="b"/>
              <a:pathLst>
                <a:path w="44695" h="50051" extrusionOk="0">
                  <a:moveTo>
                    <a:pt x="11387" y="1"/>
                  </a:moveTo>
                  <a:cubicBezTo>
                    <a:pt x="10743" y="1"/>
                    <a:pt x="10152" y="449"/>
                    <a:pt x="10001" y="1099"/>
                  </a:cubicBezTo>
                  <a:lnTo>
                    <a:pt x="180" y="41127"/>
                  </a:lnTo>
                  <a:cubicBezTo>
                    <a:pt x="0" y="41896"/>
                    <a:pt x="462" y="42665"/>
                    <a:pt x="1257" y="42871"/>
                  </a:cubicBezTo>
                  <a:lnTo>
                    <a:pt x="33617" y="50051"/>
                  </a:lnTo>
                  <a:lnTo>
                    <a:pt x="44695" y="8433"/>
                  </a:lnTo>
                  <a:lnTo>
                    <a:pt x="11744" y="48"/>
                  </a:lnTo>
                  <a:cubicBezTo>
                    <a:pt x="11625" y="16"/>
                    <a:pt x="11505" y="1"/>
                    <a:pt x="1138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3" name="Google Shape;73;p3"/>
            <p:cNvSpPr/>
            <p:nvPr/>
          </p:nvSpPr>
          <p:spPr>
            <a:xfrm>
              <a:off x="-1586075" y="3188225"/>
              <a:ext cx="1113550" cy="1279575"/>
            </a:xfrm>
            <a:custGeom>
              <a:avLst/>
              <a:gdLst/>
              <a:ahLst/>
              <a:cxnLst/>
              <a:rect l="l" t="t" r="r" b="b"/>
              <a:pathLst>
                <a:path w="44542" h="51183" extrusionOk="0">
                  <a:moveTo>
                    <a:pt x="10411" y="1"/>
                  </a:moveTo>
                  <a:lnTo>
                    <a:pt x="0" y="41772"/>
                  </a:lnTo>
                  <a:lnTo>
                    <a:pt x="31797" y="51132"/>
                  </a:lnTo>
                  <a:cubicBezTo>
                    <a:pt x="31925" y="51166"/>
                    <a:pt x="32054" y="51182"/>
                    <a:pt x="32181" y="51182"/>
                  </a:cubicBezTo>
                  <a:cubicBezTo>
                    <a:pt x="32815" y="51182"/>
                    <a:pt x="33395" y="50773"/>
                    <a:pt x="33566" y="50132"/>
                  </a:cubicBezTo>
                  <a:lnTo>
                    <a:pt x="44336" y="10360"/>
                  </a:lnTo>
                  <a:cubicBezTo>
                    <a:pt x="44541" y="9591"/>
                    <a:pt x="44080" y="8796"/>
                    <a:pt x="43310" y="8591"/>
                  </a:cubicBezTo>
                  <a:lnTo>
                    <a:pt x="10411" y="1"/>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4" name="Google Shape;74;p3"/>
            <p:cNvSpPr/>
            <p:nvPr/>
          </p:nvSpPr>
          <p:spPr>
            <a:xfrm>
              <a:off x="-2402775" y="2994000"/>
              <a:ext cx="1133400" cy="1217400"/>
            </a:xfrm>
            <a:custGeom>
              <a:avLst/>
              <a:gdLst/>
              <a:ahLst/>
              <a:cxnLst/>
              <a:rect l="l" t="t" r="r" b="b"/>
              <a:pathLst>
                <a:path w="45336" h="48696" extrusionOk="0">
                  <a:moveTo>
                    <a:pt x="12283" y="0"/>
                  </a:moveTo>
                  <a:lnTo>
                    <a:pt x="0" y="41900"/>
                  </a:lnTo>
                  <a:lnTo>
                    <a:pt x="19104" y="42131"/>
                  </a:lnTo>
                  <a:cubicBezTo>
                    <a:pt x="23976" y="42823"/>
                    <a:pt x="28540" y="44874"/>
                    <a:pt x="32309" y="48054"/>
                  </a:cubicBezTo>
                  <a:lnTo>
                    <a:pt x="33053" y="48695"/>
                  </a:lnTo>
                  <a:lnTo>
                    <a:pt x="45336" y="6770"/>
                  </a:lnTo>
                  <a:lnTo>
                    <a:pt x="44567" y="6129"/>
                  </a:lnTo>
                  <a:cubicBezTo>
                    <a:pt x="40797" y="2975"/>
                    <a:pt x="36233" y="923"/>
                    <a:pt x="31361" y="231"/>
                  </a:cubicBezTo>
                  <a:lnTo>
                    <a:pt x="12283"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5" name="Google Shape;75;p3"/>
            <p:cNvSpPr/>
            <p:nvPr/>
          </p:nvSpPr>
          <p:spPr>
            <a:xfrm>
              <a:off x="-2351263" y="3014809"/>
              <a:ext cx="1085975" cy="1231500"/>
            </a:xfrm>
            <a:custGeom>
              <a:avLst/>
              <a:gdLst/>
              <a:ahLst/>
              <a:cxnLst/>
              <a:rect l="l" t="t" r="r" b="b"/>
              <a:pathLst>
                <a:path w="43439" h="49260" extrusionOk="0">
                  <a:moveTo>
                    <a:pt x="12258" y="0"/>
                  </a:moveTo>
                  <a:lnTo>
                    <a:pt x="1" y="41925"/>
                  </a:lnTo>
                  <a:lnTo>
                    <a:pt x="17207" y="42695"/>
                  </a:lnTo>
                  <a:cubicBezTo>
                    <a:pt x="22079" y="43387"/>
                    <a:pt x="26643" y="45438"/>
                    <a:pt x="30412" y="48618"/>
                  </a:cubicBezTo>
                  <a:lnTo>
                    <a:pt x="31156" y="49259"/>
                  </a:lnTo>
                  <a:lnTo>
                    <a:pt x="43439" y="7334"/>
                  </a:lnTo>
                  <a:lnTo>
                    <a:pt x="42670" y="6693"/>
                  </a:lnTo>
                  <a:cubicBezTo>
                    <a:pt x="38900" y="3539"/>
                    <a:pt x="34336" y="1487"/>
                    <a:pt x="29464" y="769"/>
                  </a:cubicBezTo>
                  <a:lnTo>
                    <a:pt x="12258" y="0"/>
                  </a:ln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6" name="Google Shape;76;p3"/>
            <p:cNvSpPr/>
            <p:nvPr/>
          </p:nvSpPr>
          <p:spPr>
            <a:xfrm>
              <a:off x="-1573663" y="3188659"/>
              <a:ext cx="1070600" cy="1322400"/>
            </a:xfrm>
            <a:custGeom>
              <a:avLst/>
              <a:gdLst/>
              <a:ahLst/>
              <a:cxnLst/>
              <a:rect l="l" t="t" r="r" b="b"/>
              <a:pathLst>
                <a:path w="42824" h="52896" extrusionOk="0">
                  <a:moveTo>
                    <a:pt x="17135" y="1"/>
                  </a:moveTo>
                  <a:cubicBezTo>
                    <a:pt x="15803" y="1"/>
                    <a:pt x="14490" y="86"/>
                    <a:pt x="13232" y="252"/>
                  </a:cubicBezTo>
                  <a:lnTo>
                    <a:pt x="12258" y="380"/>
                  </a:lnTo>
                  <a:lnTo>
                    <a:pt x="1" y="42280"/>
                  </a:lnTo>
                  <a:lnTo>
                    <a:pt x="975" y="42151"/>
                  </a:lnTo>
                  <a:cubicBezTo>
                    <a:pt x="2113" y="42002"/>
                    <a:pt x="3255" y="41927"/>
                    <a:pt x="4394" y="41927"/>
                  </a:cubicBezTo>
                  <a:cubicBezTo>
                    <a:pt x="8133" y="41927"/>
                    <a:pt x="11844" y="42727"/>
                    <a:pt x="15284" y="44280"/>
                  </a:cubicBezTo>
                  <a:lnTo>
                    <a:pt x="30208" y="52895"/>
                  </a:lnTo>
                  <a:lnTo>
                    <a:pt x="42824" y="9124"/>
                  </a:lnTo>
                  <a:lnTo>
                    <a:pt x="28284" y="2226"/>
                  </a:lnTo>
                  <a:cubicBezTo>
                    <a:pt x="24955" y="704"/>
                    <a:pt x="20963" y="1"/>
                    <a:pt x="17135" y="1"/>
                  </a:cubicBez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77" name="Google Shape;77;p3"/>
            <p:cNvGrpSpPr/>
            <p:nvPr/>
          </p:nvGrpSpPr>
          <p:grpSpPr>
            <a:xfrm>
              <a:off x="-2218800" y="3088875"/>
              <a:ext cx="1598825" cy="1190475"/>
              <a:chOff x="-2218800" y="3088875"/>
              <a:chExt cx="1598825" cy="1190475"/>
            </a:xfrm>
          </p:grpSpPr>
          <p:sp>
            <p:nvSpPr>
              <p:cNvPr id="78" name="Google Shape;78;p3"/>
              <p:cNvSpPr/>
              <p:nvPr/>
            </p:nvSpPr>
            <p:spPr>
              <a:xfrm>
                <a:off x="-2218800" y="3088875"/>
                <a:ext cx="841100" cy="985325"/>
              </a:xfrm>
              <a:custGeom>
                <a:avLst/>
                <a:gdLst/>
                <a:ahLst/>
                <a:cxnLst/>
                <a:rect l="l" t="t" r="r" b="b"/>
                <a:pathLst>
                  <a:path w="33644" h="39413" extrusionOk="0">
                    <a:moveTo>
                      <a:pt x="9539" y="0"/>
                    </a:moveTo>
                    <a:lnTo>
                      <a:pt x="9462" y="667"/>
                    </a:lnTo>
                    <a:lnTo>
                      <a:pt x="22412" y="2385"/>
                    </a:lnTo>
                    <a:cubicBezTo>
                      <a:pt x="26027" y="3077"/>
                      <a:pt x="29489" y="4436"/>
                      <a:pt x="32643" y="6360"/>
                    </a:cubicBezTo>
                    <a:lnTo>
                      <a:pt x="33284" y="6744"/>
                    </a:lnTo>
                    <a:lnTo>
                      <a:pt x="33643" y="6154"/>
                    </a:lnTo>
                    <a:lnTo>
                      <a:pt x="33002" y="5770"/>
                    </a:lnTo>
                    <a:cubicBezTo>
                      <a:pt x="29797" y="3795"/>
                      <a:pt x="26233" y="2411"/>
                      <a:pt x="22540" y="1693"/>
                    </a:cubicBezTo>
                    <a:lnTo>
                      <a:pt x="9539" y="0"/>
                    </a:lnTo>
                    <a:close/>
                    <a:moveTo>
                      <a:pt x="8668" y="2385"/>
                    </a:moveTo>
                    <a:lnTo>
                      <a:pt x="8591" y="3052"/>
                    </a:lnTo>
                    <a:lnTo>
                      <a:pt x="21540" y="4770"/>
                    </a:lnTo>
                    <a:cubicBezTo>
                      <a:pt x="25156" y="5462"/>
                      <a:pt x="28617" y="6821"/>
                      <a:pt x="31771" y="8744"/>
                    </a:cubicBezTo>
                    <a:lnTo>
                      <a:pt x="32387" y="9129"/>
                    </a:lnTo>
                    <a:lnTo>
                      <a:pt x="32771" y="8565"/>
                    </a:lnTo>
                    <a:lnTo>
                      <a:pt x="32130" y="8180"/>
                    </a:lnTo>
                    <a:cubicBezTo>
                      <a:pt x="28899" y="6206"/>
                      <a:pt x="25361" y="4821"/>
                      <a:pt x="21668" y="4103"/>
                    </a:cubicBezTo>
                    <a:lnTo>
                      <a:pt x="8668" y="2385"/>
                    </a:lnTo>
                    <a:close/>
                    <a:moveTo>
                      <a:pt x="7796" y="4795"/>
                    </a:moveTo>
                    <a:lnTo>
                      <a:pt x="7719" y="5488"/>
                    </a:lnTo>
                    <a:lnTo>
                      <a:pt x="20668" y="7180"/>
                    </a:lnTo>
                    <a:cubicBezTo>
                      <a:pt x="24284" y="7898"/>
                      <a:pt x="27746" y="9232"/>
                      <a:pt x="30900" y="11180"/>
                    </a:cubicBezTo>
                    <a:lnTo>
                      <a:pt x="31515" y="11565"/>
                    </a:lnTo>
                    <a:lnTo>
                      <a:pt x="31874" y="10975"/>
                    </a:lnTo>
                    <a:lnTo>
                      <a:pt x="31259" y="10591"/>
                    </a:lnTo>
                    <a:cubicBezTo>
                      <a:pt x="28028" y="8616"/>
                      <a:pt x="24489" y="7231"/>
                      <a:pt x="20796" y="6513"/>
                    </a:cubicBezTo>
                    <a:lnTo>
                      <a:pt x="7796" y="4795"/>
                    </a:lnTo>
                    <a:close/>
                    <a:moveTo>
                      <a:pt x="6873" y="9206"/>
                    </a:moveTo>
                    <a:lnTo>
                      <a:pt x="6770" y="9873"/>
                    </a:lnTo>
                    <a:lnTo>
                      <a:pt x="19745" y="11591"/>
                    </a:lnTo>
                    <a:cubicBezTo>
                      <a:pt x="23361" y="12283"/>
                      <a:pt x="26822" y="13642"/>
                      <a:pt x="29976" y="15565"/>
                    </a:cubicBezTo>
                    <a:lnTo>
                      <a:pt x="30592" y="15950"/>
                    </a:lnTo>
                    <a:lnTo>
                      <a:pt x="30951" y="15386"/>
                    </a:lnTo>
                    <a:lnTo>
                      <a:pt x="30335" y="15001"/>
                    </a:lnTo>
                    <a:cubicBezTo>
                      <a:pt x="27104" y="13027"/>
                      <a:pt x="23566" y="11642"/>
                      <a:pt x="19848" y="10924"/>
                    </a:cubicBezTo>
                    <a:lnTo>
                      <a:pt x="6873" y="9206"/>
                    </a:lnTo>
                    <a:close/>
                    <a:moveTo>
                      <a:pt x="5975" y="11616"/>
                    </a:moveTo>
                    <a:lnTo>
                      <a:pt x="5898" y="12283"/>
                    </a:lnTo>
                    <a:lnTo>
                      <a:pt x="18848" y="14001"/>
                    </a:lnTo>
                    <a:cubicBezTo>
                      <a:pt x="22463" y="14693"/>
                      <a:pt x="25925" y="16052"/>
                      <a:pt x="29079" y="17976"/>
                    </a:cubicBezTo>
                    <a:lnTo>
                      <a:pt x="29694" y="18360"/>
                    </a:lnTo>
                    <a:lnTo>
                      <a:pt x="30079" y="17796"/>
                    </a:lnTo>
                    <a:lnTo>
                      <a:pt x="29438" y="17411"/>
                    </a:lnTo>
                    <a:cubicBezTo>
                      <a:pt x="26207" y="15437"/>
                      <a:pt x="22668" y="14052"/>
                      <a:pt x="18976" y="13334"/>
                    </a:cubicBezTo>
                    <a:lnTo>
                      <a:pt x="5975" y="11616"/>
                    </a:lnTo>
                    <a:close/>
                    <a:moveTo>
                      <a:pt x="5078" y="14027"/>
                    </a:moveTo>
                    <a:lnTo>
                      <a:pt x="5001" y="14693"/>
                    </a:lnTo>
                    <a:lnTo>
                      <a:pt x="17950" y="16411"/>
                    </a:lnTo>
                    <a:cubicBezTo>
                      <a:pt x="21566" y="17104"/>
                      <a:pt x="25027" y="18463"/>
                      <a:pt x="28181" y="20386"/>
                    </a:cubicBezTo>
                    <a:lnTo>
                      <a:pt x="28797" y="20796"/>
                    </a:lnTo>
                    <a:lnTo>
                      <a:pt x="29181" y="20206"/>
                    </a:lnTo>
                    <a:lnTo>
                      <a:pt x="28566" y="19822"/>
                    </a:lnTo>
                    <a:cubicBezTo>
                      <a:pt x="25335" y="17847"/>
                      <a:pt x="21796" y="16463"/>
                      <a:pt x="18104" y="15745"/>
                    </a:cubicBezTo>
                    <a:lnTo>
                      <a:pt x="5078" y="14027"/>
                    </a:lnTo>
                    <a:close/>
                    <a:moveTo>
                      <a:pt x="4078" y="19053"/>
                    </a:moveTo>
                    <a:lnTo>
                      <a:pt x="4001" y="19719"/>
                    </a:lnTo>
                    <a:lnTo>
                      <a:pt x="16950" y="21437"/>
                    </a:lnTo>
                    <a:cubicBezTo>
                      <a:pt x="20591" y="22130"/>
                      <a:pt x="24053" y="23489"/>
                      <a:pt x="27207" y="25412"/>
                    </a:cubicBezTo>
                    <a:lnTo>
                      <a:pt x="27822" y="25797"/>
                    </a:lnTo>
                    <a:lnTo>
                      <a:pt x="28181" y="25232"/>
                    </a:lnTo>
                    <a:lnTo>
                      <a:pt x="27566" y="24822"/>
                    </a:lnTo>
                    <a:cubicBezTo>
                      <a:pt x="24335" y="22848"/>
                      <a:pt x="20796" y="21463"/>
                      <a:pt x="17104" y="20745"/>
                    </a:cubicBezTo>
                    <a:lnTo>
                      <a:pt x="4078" y="19053"/>
                    </a:lnTo>
                    <a:close/>
                    <a:moveTo>
                      <a:pt x="3231" y="21463"/>
                    </a:moveTo>
                    <a:lnTo>
                      <a:pt x="3129" y="22130"/>
                    </a:lnTo>
                    <a:lnTo>
                      <a:pt x="16078" y="23848"/>
                    </a:lnTo>
                    <a:cubicBezTo>
                      <a:pt x="19899" y="24617"/>
                      <a:pt x="24438" y="26668"/>
                      <a:pt x="26310" y="27848"/>
                    </a:cubicBezTo>
                    <a:lnTo>
                      <a:pt x="26925" y="28233"/>
                    </a:lnTo>
                    <a:lnTo>
                      <a:pt x="27310" y="27643"/>
                    </a:lnTo>
                    <a:lnTo>
                      <a:pt x="26669" y="27258"/>
                    </a:lnTo>
                    <a:cubicBezTo>
                      <a:pt x="24745" y="26053"/>
                      <a:pt x="20104" y="23925"/>
                      <a:pt x="16206" y="23155"/>
                    </a:cubicBezTo>
                    <a:lnTo>
                      <a:pt x="3231" y="21463"/>
                    </a:lnTo>
                    <a:close/>
                    <a:moveTo>
                      <a:pt x="2334" y="23848"/>
                    </a:moveTo>
                    <a:lnTo>
                      <a:pt x="2231" y="24514"/>
                    </a:lnTo>
                    <a:lnTo>
                      <a:pt x="15206" y="26232"/>
                    </a:lnTo>
                    <a:cubicBezTo>
                      <a:pt x="18925" y="26976"/>
                      <a:pt x="24540" y="29669"/>
                      <a:pt x="25438" y="30233"/>
                    </a:cubicBezTo>
                    <a:lnTo>
                      <a:pt x="26053" y="30617"/>
                    </a:lnTo>
                    <a:lnTo>
                      <a:pt x="26412" y="30053"/>
                    </a:lnTo>
                    <a:lnTo>
                      <a:pt x="25797" y="29669"/>
                    </a:lnTo>
                    <a:cubicBezTo>
                      <a:pt x="24848" y="29079"/>
                      <a:pt x="19207" y="26335"/>
                      <a:pt x="15335" y="25566"/>
                    </a:cubicBezTo>
                    <a:lnTo>
                      <a:pt x="2334" y="23848"/>
                    </a:lnTo>
                    <a:close/>
                    <a:moveTo>
                      <a:pt x="1283" y="27592"/>
                    </a:moveTo>
                    <a:lnTo>
                      <a:pt x="1180" y="28284"/>
                    </a:lnTo>
                    <a:lnTo>
                      <a:pt x="14155" y="29976"/>
                    </a:lnTo>
                    <a:cubicBezTo>
                      <a:pt x="17771" y="30694"/>
                      <a:pt x="21232" y="32053"/>
                      <a:pt x="24361" y="33976"/>
                    </a:cubicBezTo>
                    <a:lnTo>
                      <a:pt x="25002" y="34361"/>
                    </a:lnTo>
                    <a:lnTo>
                      <a:pt x="25361" y="33797"/>
                    </a:lnTo>
                    <a:lnTo>
                      <a:pt x="24745" y="33387"/>
                    </a:lnTo>
                    <a:cubicBezTo>
                      <a:pt x="21514" y="31412"/>
                      <a:pt x="17976" y="30028"/>
                      <a:pt x="14258" y="29310"/>
                    </a:cubicBezTo>
                    <a:lnTo>
                      <a:pt x="1283" y="27592"/>
                    </a:lnTo>
                    <a:close/>
                    <a:moveTo>
                      <a:pt x="693" y="30156"/>
                    </a:moveTo>
                    <a:lnTo>
                      <a:pt x="590" y="30822"/>
                    </a:lnTo>
                    <a:lnTo>
                      <a:pt x="13565" y="32541"/>
                    </a:lnTo>
                    <a:cubicBezTo>
                      <a:pt x="17181" y="33233"/>
                      <a:pt x="20643" y="34592"/>
                      <a:pt x="23797" y="36515"/>
                    </a:cubicBezTo>
                    <a:lnTo>
                      <a:pt x="24412" y="36900"/>
                    </a:lnTo>
                    <a:lnTo>
                      <a:pt x="24771" y="36310"/>
                    </a:lnTo>
                    <a:lnTo>
                      <a:pt x="24130" y="35925"/>
                    </a:lnTo>
                    <a:cubicBezTo>
                      <a:pt x="20925" y="33951"/>
                      <a:pt x="17386" y="32566"/>
                      <a:pt x="13668" y="31874"/>
                    </a:cubicBezTo>
                    <a:lnTo>
                      <a:pt x="693" y="30156"/>
                    </a:lnTo>
                    <a:close/>
                    <a:moveTo>
                      <a:pt x="103" y="32643"/>
                    </a:moveTo>
                    <a:lnTo>
                      <a:pt x="0" y="33335"/>
                    </a:lnTo>
                    <a:lnTo>
                      <a:pt x="12975" y="35053"/>
                    </a:lnTo>
                    <a:cubicBezTo>
                      <a:pt x="16591" y="35746"/>
                      <a:pt x="20053" y="37105"/>
                      <a:pt x="23207" y="39028"/>
                    </a:cubicBezTo>
                    <a:lnTo>
                      <a:pt x="23848" y="39413"/>
                    </a:lnTo>
                    <a:lnTo>
                      <a:pt x="24181" y="38823"/>
                    </a:lnTo>
                    <a:lnTo>
                      <a:pt x="23540" y="38438"/>
                    </a:lnTo>
                    <a:cubicBezTo>
                      <a:pt x="20335" y="36464"/>
                      <a:pt x="16796" y="35079"/>
                      <a:pt x="13104" y="34361"/>
                    </a:cubicBezTo>
                    <a:lnTo>
                      <a:pt x="103" y="32643"/>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9" name="Google Shape;79;p3"/>
              <p:cNvSpPr/>
              <p:nvPr/>
            </p:nvSpPr>
            <p:spPr>
              <a:xfrm>
                <a:off x="-1461075" y="3283625"/>
                <a:ext cx="841100" cy="995725"/>
              </a:xfrm>
              <a:custGeom>
                <a:avLst/>
                <a:gdLst/>
                <a:ahLst/>
                <a:cxnLst/>
                <a:rect l="l" t="t" r="r" b="b"/>
                <a:pathLst>
                  <a:path w="33644" h="39829" extrusionOk="0">
                    <a:moveTo>
                      <a:pt x="11739" y="1"/>
                    </a:moveTo>
                    <a:cubicBezTo>
                      <a:pt x="10432" y="1"/>
                      <a:pt x="9481" y="31"/>
                      <a:pt x="9386" y="31"/>
                    </a:cubicBezTo>
                    <a:lnTo>
                      <a:pt x="9386" y="698"/>
                    </a:lnTo>
                    <a:cubicBezTo>
                      <a:pt x="9406" y="698"/>
                      <a:pt x="10284" y="673"/>
                      <a:pt x="11526" y="673"/>
                    </a:cubicBezTo>
                    <a:cubicBezTo>
                      <a:pt x="13388" y="673"/>
                      <a:pt x="16068" y="729"/>
                      <a:pt x="17899" y="1006"/>
                    </a:cubicBezTo>
                    <a:cubicBezTo>
                      <a:pt x="22643" y="1775"/>
                      <a:pt x="29618" y="4878"/>
                      <a:pt x="32618" y="6750"/>
                    </a:cubicBezTo>
                    <a:lnTo>
                      <a:pt x="33259" y="7134"/>
                    </a:lnTo>
                    <a:lnTo>
                      <a:pt x="33644" y="6570"/>
                    </a:lnTo>
                    <a:lnTo>
                      <a:pt x="33028" y="6185"/>
                    </a:lnTo>
                    <a:cubicBezTo>
                      <a:pt x="29977" y="4288"/>
                      <a:pt x="22874" y="1108"/>
                      <a:pt x="18053" y="365"/>
                    </a:cubicBezTo>
                    <a:cubicBezTo>
                      <a:pt x="16198" y="63"/>
                      <a:pt x="13606" y="1"/>
                      <a:pt x="11739" y="1"/>
                    </a:cubicBezTo>
                    <a:close/>
                    <a:moveTo>
                      <a:pt x="8770" y="2801"/>
                    </a:moveTo>
                    <a:lnTo>
                      <a:pt x="8770" y="3493"/>
                    </a:lnTo>
                    <a:cubicBezTo>
                      <a:pt x="8847" y="3493"/>
                      <a:pt x="16130" y="3519"/>
                      <a:pt x="19258" y="4288"/>
                    </a:cubicBezTo>
                    <a:cubicBezTo>
                      <a:pt x="22976" y="5211"/>
                      <a:pt x="28489" y="7134"/>
                      <a:pt x="31746" y="9160"/>
                    </a:cubicBezTo>
                    <a:lnTo>
                      <a:pt x="32387" y="9545"/>
                    </a:lnTo>
                    <a:lnTo>
                      <a:pt x="32746" y="8980"/>
                    </a:lnTo>
                    <a:lnTo>
                      <a:pt x="32105" y="8570"/>
                    </a:lnTo>
                    <a:cubicBezTo>
                      <a:pt x="28797" y="6519"/>
                      <a:pt x="23207" y="4570"/>
                      <a:pt x="19412" y="3621"/>
                    </a:cubicBezTo>
                    <a:cubicBezTo>
                      <a:pt x="16207" y="2852"/>
                      <a:pt x="9078" y="2801"/>
                      <a:pt x="8770" y="2801"/>
                    </a:cubicBezTo>
                    <a:close/>
                    <a:moveTo>
                      <a:pt x="8129" y="5570"/>
                    </a:moveTo>
                    <a:lnTo>
                      <a:pt x="8129" y="6262"/>
                    </a:lnTo>
                    <a:cubicBezTo>
                      <a:pt x="8232" y="6262"/>
                      <a:pt x="17412" y="6467"/>
                      <a:pt x="20592" y="7570"/>
                    </a:cubicBezTo>
                    <a:cubicBezTo>
                      <a:pt x="21463" y="7878"/>
                      <a:pt x="22361" y="8160"/>
                      <a:pt x="23233" y="8442"/>
                    </a:cubicBezTo>
                    <a:cubicBezTo>
                      <a:pt x="25976" y="9314"/>
                      <a:pt x="28592" y="10160"/>
                      <a:pt x="30874" y="11570"/>
                    </a:cubicBezTo>
                    <a:lnTo>
                      <a:pt x="31490" y="11955"/>
                    </a:lnTo>
                    <a:lnTo>
                      <a:pt x="31849" y="11391"/>
                    </a:lnTo>
                    <a:lnTo>
                      <a:pt x="31208" y="11006"/>
                    </a:lnTo>
                    <a:cubicBezTo>
                      <a:pt x="28874" y="9519"/>
                      <a:pt x="26079" y="8647"/>
                      <a:pt x="23412" y="7801"/>
                    </a:cubicBezTo>
                    <a:cubicBezTo>
                      <a:pt x="22540" y="7519"/>
                      <a:pt x="21669" y="7237"/>
                      <a:pt x="20797" y="6929"/>
                    </a:cubicBezTo>
                    <a:cubicBezTo>
                      <a:pt x="17540" y="5801"/>
                      <a:pt x="8514" y="5570"/>
                      <a:pt x="8129" y="5570"/>
                    </a:cubicBezTo>
                    <a:close/>
                    <a:moveTo>
                      <a:pt x="6822" y="9596"/>
                    </a:moveTo>
                    <a:lnTo>
                      <a:pt x="6745" y="10263"/>
                    </a:lnTo>
                    <a:lnTo>
                      <a:pt x="19694" y="11981"/>
                    </a:lnTo>
                    <a:cubicBezTo>
                      <a:pt x="23310" y="12699"/>
                      <a:pt x="26771" y="14032"/>
                      <a:pt x="29925" y="15981"/>
                    </a:cubicBezTo>
                    <a:lnTo>
                      <a:pt x="30566" y="16365"/>
                    </a:lnTo>
                    <a:lnTo>
                      <a:pt x="30925" y="15776"/>
                    </a:lnTo>
                    <a:lnTo>
                      <a:pt x="30284" y="15391"/>
                    </a:lnTo>
                    <a:cubicBezTo>
                      <a:pt x="27079" y="13417"/>
                      <a:pt x="23515" y="12032"/>
                      <a:pt x="19822" y="11314"/>
                    </a:cubicBezTo>
                    <a:lnTo>
                      <a:pt x="6822" y="9596"/>
                    </a:lnTo>
                    <a:close/>
                    <a:moveTo>
                      <a:pt x="5950" y="12006"/>
                    </a:moveTo>
                    <a:lnTo>
                      <a:pt x="5847" y="12673"/>
                    </a:lnTo>
                    <a:lnTo>
                      <a:pt x="18822" y="14391"/>
                    </a:lnTo>
                    <a:cubicBezTo>
                      <a:pt x="22438" y="15109"/>
                      <a:pt x="25900" y="16442"/>
                      <a:pt x="29054" y="18391"/>
                    </a:cubicBezTo>
                    <a:lnTo>
                      <a:pt x="29669" y="18776"/>
                    </a:lnTo>
                    <a:lnTo>
                      <a:pt x="30054" y="18186"/>
                    </a:lnTo>
                    <a:lnTo>
                      <a:pt x="29413" y="17801"/>
                    </a:lnTo>
                    <a:cubicBezTo>
                      <a:pt x="26182" y="15827"/>
                      <a:pt x="22643" y="14442"/>
                      <a:pt x="18925" y="13724"/>
                    </a:cubicBezTo>
                    <a:lnTo>
                      <a:pt x="5950" y="12006"/>
                    </a:lnTo>
                    <a:close/>
                    <a:moveTo>
                      <a:pt x="5052" y="14417"/>
                    </a:moveTo>
                    <a:lnTo>
                      <a:pt x="4975" y="15109"/>
                    </a:lnTo>
                    <a:lnTo>
                      <a:pt x="17925" y="16801"/>
                    </a:lnTo>
                    <a:cubicBezTo>
                      <a:pt x="21540" y="17519"/>
                      <a:pt x="25028" y="18853"/>
                      <a:pt x="28156" y="20802"/>
                    </a:cubicBezTo>
                    <a:lnTo>
                      <a:pt x="28797" y="21186"/>
                    </a:lnTo>
                    <a:lnTo>
                      <a:pt x="29156" y="20596"/>
                    </a:lnTo>
                    <a:lnTo>
                      <a:pt x="28515" y="20212"/>
                    </a:lnTo>
                    <a:cubicBezTo>
                      <a:pt x="25310" y="18237"/>
                      <a:pt x="21745" y="16853"/>
                      <a:pt x="18053" y="16135"/>
                    </a:cubicBezTo>
                    <a:lnTo>
                      <a:pt x="5052" y="14417"/>
                    </a:lnTo>
                    <a:close/>
                    <a:moveTo>
                      <a:pt x="4078" y="19443"/>
                    </a:moveTo>
                    <a:lnTo>
                      <a:pt x="4001" y="20109"/>
                    </a:lnTo>
                    <a:lnTo>
                      <a:pt x="16950" y="21827"/>
                    </a:lnTo>
                    <a:cubicBezTo>
                      <a:pt x="20566" y="22545"/>
                      <a:pt x="24028" y="23879"/>
                      <a:pt x="27182" y="25827"/>
                    </a:cubicBezTo>
                    <a:lnTo>
                      <a:pt x="27823" y="26212"/>
                    </a:lnTo>
                    <a:lnTo>
                      <a:pt x="28156" y="25622"/>
                    </a:lnTo>
                    <a:lnTo>
                      <a:pt x="27541" y="25238"/>
                    </a:lnTo>
                    <a:cubicBezTo>
                      <a:pt x="24310" y="23263"/>
                      <a:pt x="20771" y="21879"/>
                      <a:pt x="17079" y="21161"/>
                    </a:cubicBezTo>
                    <a:lnTo>
                      <a:pt x="4078" y="19443"/>
                    </a:lnTo>
                    <a:close/>
                    <a:moveTo>
                      <a:pt x="3180" y="21853"/>
                    </a:moveTo>
                    <a:lnTo>
                      <a:pt x="3103" y="22520"/>
                    </a:lnTo>
                    <a:lnTo>
                      <a:pt x="16053" y="24238"/>
                    </a:lnTo>
                    <a:cubicBezTo>
                      <a:pt x="19874" y="24981"/>
                      <a:pt x="24438" y="27058"/>
                      <a:pt x="26284" y="28212"/>
                    </a:cubicBezTo>
                    <a:lnTo>
                      <a:pt x="26925" y="28623"/>
                    </a:lnTo>
                    <a:lnTo>
                      <a:pt x="27284" y="28033"/>
                    </a:lnTo>
                    <a:lnTo>
                      <a:pt x="26643" y="27648"/>
                    </a:lnTo>
                    <a:cubicBezTo>
                      <a:pt x="24720" y="26443"/>
                      <a:pt x="20079" y="24340"/>
                      <a:pt x="16181" y="23571"/>
                    </a:cubicBezTo>
                    <a:lnTo>
                      <a:pt x="3180" y="21853"/>
                    </a:lnTo>
                    <a:close/>
                    <a:moveTo>
                      <a:pt x="2309" y="24263"/>
                    </a:moveTo>
                    <a:lnTo>
                      <a:pt x="2232" y="24930"/>
                    </a:lnTo>
                    <a:lnTo>
                      <a:pt x="15181" y="26648"/>
                    </a:lnTo>
                    <a:cubicBezTo>
                      <a:pt x="18925" y="27392"/>
                      <a:pt x="24515" y="30084"/>
                      <a:pt x="25412" y="30623"/>
                    </a:cubicBezTo>
                    <a:lnTo>
                      <a:pt x="26053" y="31007"/>
                    </a:lnTo>
                    <a:lnTo>
                      <a:pt x="26387" y="30443"/>
                    </a:lnTo>
                    <a:lnTo>
                      <a:pt x="25771" y="30058"/>
                    </a:lnTo>
                    <a:cubicBezTo>
                      <a:pt x="24823" y="29469"/>
                      <a:pt x="19181" y="26751"/>
                      <a:pt x="15309" y="25981"/>
                    </a:cubicBezTo>
                    <a:lnTo>
                      <a:pt x="2309" y="24263"/>
                    </a:lnTo>
                    <a:close/>
                    <a:moveTo>
                      <a:pt x="1257" y="28007"/>
                    </a:moveTo>
                    <a:lnTo>
                      <a:pt x="1180" y="28674"/>
                    </a:lnTo>
                    <a:lnTo>
                      <a:pt x="14130" y="30392"/>
                    </a:lnTo>
                    <a:cubicBezTo>
                      <a:pt x="17745" y="31110"/>
                      <a:pt x="21207" y="32443"/>
                      <a:pt x="24361" y="34392"/>
                    </a:cubicBezTo>
                    <a:lnTo>
                      <a:pt x="24976" y="34777"/>
                    </a:lnTo>
                    <a:lnTo>
                      <a:pt x="25335" y="34187"/>
                    </a:lnTo>
                    <a:lnTo>
                      <a:pt x="24720" y="33802"/>
                    </a:lnTo>
                    <a:cubicBezTo>
                      <a:pt x="21489" y="31828"/>
                      <a:pt x="17950" y="30443"/>
                      <a:pt x="14258" y="29725"/>
                    </a:cubicBezTo>
                    <a:lnTo>
                      <a:pt x="1257" y="28007"/>
                    </a:lnTo>
                    <a:close/>
                    <a:moveTo>
                      <a:pt x="667" y="30520"/>
                    </a:moveTo>
                    <a:lnTo>
                      <a:pt x="591" y="31212"/>
                    </a:lnTo>
                    <a:lnTo>
                      <a:pt x="13566" y="32905"/>
                    </a:lnTo>
                    <a:cubicBezTo>
                      <a:pt x="17155" y="33623"/>
                      <a:pt x="20617" y="34982"/>
                      <a:pt x="23771" y="36905"/>
                    </a:cubicBezTo>
                    <a:lnTo>
                      <a:pt x="24412" y="37290"/>
                    </a:lnTo>
                    <a:lnTo>
                      <a:pt x="24746" y="36726"/>
                    </a:lnTo>
                    <a:lnTo>
                      <a:pt x="24130" y="36315"/>
                    </a:lnTo>
                    <a:cubicBezTo>
                      <a:pt x="20899" y="34341"/>
                      <a:pt x="17361" y="32956"/>
                      <a:pt x="13668" y="32238"/>
                    </a:cubicBezTo>
                    <a:lnTo>
                      <a:pt x="667" y="30520"/>
                    </a:lnTo>
                    <a:close/>
                    <a:moveTo>
                      <a:pt x="103" y="33059"/>
                    </a:moveTo>
                    <a:lnTo>
                      <a:pt x="1" y="33725"/>
                    </a:lnTo>
                    <a:lnTo>
                      <a:pt x="12950" y="35443"/>
                    </a:lnTo>
                    <a:cubicBezTo>
                      <a:pt x="16566" y="36136"/>
                      <a:pt x="20027" y="37495"/>
                      <a:pt x="23181" y="39418"/>
                    </a:cubicBezTo>
                    <a:lnTo>
                      <a:pt x="23797" y="39828"/>
                    </a:lnTo>
                    <a:lnTo>
                      <a:pt x="24156" y="39238"/>
                    </a:lnTo>
                    <a:lnTo>
                      <a:pt x="23515" y="38854"/>
                    </a:lnTo>
                    <a:cubicBezTo>
                      <a:pt x="20310" y="36879"/>
                      <a:pt x="16745" y="35495"/>
                      <a:pt x="13053" y="34777"/>
                    </a:cubicBezTo>
                    <a:lnTo>
                      <a:pt x="103" y="33059"/>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80" name="Google Shape;80;p3"/>
          <p:cNvGrpSpPr/>
          <p:nvPr/>
        </p:nvGrpSpPr>
        <p:grpSpPr>
          <a:xfrm rot="-135829">
            <a:off x="-725854" y="-333649"/>
            <a:ext cx="2414599" cy="2495645"/>
            <a:chOff x="334100" y="971800"/>
            <a:chExt cx="1810984" cy="1871771"/>
          </a:xfrm>
        </p:grpSpPr>
        <p:sp>
          <p:nvSpPr>
            <p:cNvPr id="81" name="Google Shape;81;p3"/>
            <p:cNvSpPr/>
            <p:nvPr/>
          </p:nvSpPr>
          <p:spPr>
            <a:xfrm>
              <a:off x="341909" y="971800"/>
              <a:ext cx="1803175" cy="1871771"/>
            </a:xfrm>
            <a:custGeom>
              <a:avLst/>
              <a:gdLst/>
              <a:ahLst/>
              <a:cxnLst/>
              <a:rect l="l" t="t" r="r" b="b"/>
              <a:pathLst>
                <a:path w="88903" h="92285" extrusionOk="0">
                  <a:moveTo>
                    <a:pt x="44583" y="1"/>
                  </a:moveTo>
                  <a:cubicBezTo>
                    <a:pt x="44328" y="1"/>
                    <a:pt x="44071" y="83"/>
                    <a:pt x="43849" y="252"/>
                  </a:cubicBezTo>
                  <a:lnTo>
                    <a:pt x="0" y="33408"/>
                  </a:lnTo>
                  <a:lnTo>
                    <a:pt x="43131" y="91437"/>
                  </a:lnTo>
                  <a:cubicBezTo>
                    <a:pt x="43514" y="91989"/>
                    <a:pt x="44136" y="92284"/>
                    <a:pt x="44766" y="92284"/>
                  </a:cubicBezTo>
                  <a:cubicBezTo>
                    <a:pt x="45190" y="92284"/>
                    <a:pt x="45617" y="92151"/>
                    <a:pt x="45977" y="91873"/>
                  </a:cubicBezTo>
                  <a:lnTo>
                    <a:pt x="88261" y="59204"/>
                  </a:lnTo>
                  <a:cubicBezTo>
                    <a:pt x="88800" y="58794"/>
                    <a:pt x="88903" y="58050"/>
                    <a:pt x="88492" y="57512"/>
                  </a:cubicBezTo>
                  <a:lnTo>
                    <a:pt x="45541" y="483"/>
                  </a:lnTo>
                  <a:cubicBezTo>
                    <a:pt x="45300" y="167"/>
                    <a:pt x="44944" y="1"/>
                    <a:pt x="4458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2" name="Google Shape;82;p3"/>
            <p:cNvSpPr/>
            <p:nvPr/>
          </p:nvSpPr>
          <p:spPr>
            <a:xfrm>
              <a:off x="336189" y="976911"/>
              <a:ext cx="1795894" cy="1820273"/>
            </a:xfrm>
            <a:custGeom>
              <a:avLst/>
              <a:gdLst/>
              <a:ahLst/>
              <a:cxnLst/>
              <a:rect l="l" t="t" r="r" b="b"/>
              <a:pathLst>
                <a:path w="88544" h="89746" extrusionOk="0">
                  <a:moveTo>
                    <a:pt x="44131" y="0"/>
                  </a:moveTo>
                  <a:lnTo>
                    <a:pt x="0" y="33258"/>
                  </a:lnTo>
                  <a:lnTo>
                    <a:pt x="46208" y="89415"/>
                  </a:lnTo>
                  <a:cubicBezTo>
                    <a:pt x="46378" y="89632"/>
                    <a:pt x="46632" y="89746"/>
                    <a:pt x="46886" y="89746"/>
                  </a:cubicBezTo>
                  <a:cubicBezTo>
                    <a:pt x="47053" y="89746"/>
                    <a:pt x="47219" y="89697"/>
                    <a:pt x="47362" y="89595"/>
                  </a:cubicBezTo>
                  <a:lnTo>
                    <a:pt x="88543" y="58952"/>
                  </a:lnTo>
                  <a:lnTo>
                    <a:pt x="44131"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83" name="Google Shape;83;p3"/>
            <p:cNvGrpSpPr/>
            <p:nvPr/>
          </p:nvGrpSpPr>
          <p:grpSpPr>
            <a:xfrm>
              <a:off x="1214129" y="978980"/>
              <a:ext cx="913828" cy="1211839"/>
              <a:chOff x="1214129" y="978980"/>
              <a:chExt cx="913828" cy="1211839"/>
            </a:xfrm>
          </p:grpSpPr>
          <p:sp>
            <p:nvSpPr>
              <p:cNvPr id="84" name="Google Shape;84;p3"/>
              <p:cNvSpPr/>
              <p:nvPr/>
            </p:nvSpPr>
            <p:spPr>
              <a:xfrm>
                <a:off x="1222973" y="978980"/>
                <a:ext cx="904985" cy="1199365"/>
              </a:xfrm>
              <a:custGeom>
                <a:avLst/>
                <a:gdLst/>
                <a:ahLst/>
                <a:cxnLst/>
                <a:rect l="l" t="t" r="r" b="b"/>
                <a:pathLst>
                  <a:path w="44619" h="59133" extrusionOk="0">
                    <a:moveTo>
                      <a:pt x="206" y="1"/>
                    </a:moveTo>
                    <a:lnTo>
                      <a:pt x="1" y="129"/>
                    </a:lnTo>
                    <a:lnTo>
                      <a:pt x="44439" y="59132"/>
                    </a:lnTo>
                    <a:lnTo>
                      <a:pt x="44618" y="58978"/>
                    </a:lnTo>
                    <a:lnTo>
                      <a:pt x="206"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5" name="Google Shape;85;p3"/>
              <p:cNvSpPr/>
              <p:nvPr/>
            </p:nvSpPr>
            <p:spPr>
              <a:xfrm>
                <a:off x="1214129" y="991475"/>
                <a:ext cx="904985" cy="1199345"/>
              </a:xfrm>
              <a:custGeom>
                <a:avLst/>
                <a:gdLst/>
                <a:ahLst/>
                <a:cxnLst/>
                <a:rect l="l" t="t" r="r" b="b"/>
                <a:pathLst>
                  <a:path w="44619" h="59132" extrusionOk="0">
                    <a:moveTo>
                      <a:pt x="206" y="0"/>
                    </a:moveTo>
                    <a:lnTo>
                      <a:pt x="1" y="154"/>
                    </a:lnTo>
                    <a:lnTo>
                      <a:pt x="44439" y="59132"/>
                    </a:lnTo>
                    <a:lnTo>
                      <a:pt x="44618" y="59003"/>
                    </a:lnTo>
                    <a:lnTo>
                      <a:pt x="206"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86" name="Google Shape;86;p3"/>
            <p:cNvSpPr/>
            <p:nvPr/>
          </p:nvSpPr>
          <p:spPr>
            <a:xfrm>
              <a:off x="334100" y="1004578"/>
              <a:ext cx="1741293" cy="1810882"/>
            </a:xfrm>
            <a:custGeom>
              <a:avLst/>
              <a:gdLst/>
              <a:ahLst/>
              <a:cxnLst/>
              <a:rect l="l" t="t" r="r" b="b"/>
              <a:pathLst>
                <a:path w="85852" h="89283" extrusionOk="0">
                  <a:moveTo>
                    <a:pt x="42828" y="0"/>
                  </a:moveTo>
                  <a:cubicBezTo>
                    <a:pt x="42573" y="0"/>
                    <a:pt x="42317" y="82"/>
                    <a:pt x="42106" y="252"/>
                  </a:cubicBezTo>
                  <a:lnTo>
                    <a:pt x="1" y="31946"/>
                  </a:lnTo>
                  <a:lnTo>
                    <a:pt x="43131" y="89282"/>
                  </a:lnTo>
                  <a:lnTo>
                    <a:pt x="85210" y="57588"/>
                  </a:lnTo>
                  <a:cubicBezTo>
                    <a:pt x="85749" y="57178"/>
                    <a:pt x="85851" y="56409"/>
                    <a:pt x="85441" y="55870"/>
                  </a:cubicBezTo>
                  <a:lnTo>
                    <a:pt x="43798" y="482"/>
                  </a:lnTo>
                  <a:cubicBezTo>
                    <a:pt x="43557" y="166"/>
                    <a:pt x="43192" y="0"/>
                    <a:pt x="42828"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7" name="Google Shape;87;p3"/>
            <p:cNvSpPr/>
            <p:nvPr/>
          </p:nvSpPr>
          <p:spPr>
            <a:xfrm>
              <a:off x="373105" y="1605205"/>
              <a:ext cx="899265" cy="1180097"/>
            </a:xfrm>
            <a:custGeom>
              <a:avLst/>
              <a:gdLst/>
              <a:ahLst/>
              <a:cxnLst/>
              <a:rect l="l" t="t" r="r" b="b"/>
              <a:pathLst>
                <a:path w="44337" h="58183" extrusionOk="0">
                  <a:moveTo>
                    <a:pt x="1155" y="0"/>
                  </a:moveTo>
                  <a:lnTo>
                    <a:pt x="1" y="872"/>
                  </a:lnTo>
                  <a:lnTo>
                    <a:pt x="43157" y="58183"/>
                  </a:lnTo>
                  <a:lnTo>
                    <a:pt x="44337" y="57311"/>
                  </a:lnTo>
                  <a:lnTo>
                    <a:pt x="1155"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8" name="Google Shape;88;p3"/>
            <p:cNvSpPr/>
            <p:nvPr/>
          </p:nvSpPr>
          <p:spPr>
            <a:xfrm>
              <a:off x="762685" y="1424197"/>
              <a:ext cx="916931" cy="993396"/>
            </a:xfrm>
            <a:custGeom>
              <a:avLst/>
              <a:gdLst/>
              <a:ahLst/>
              <a:cxnLst/>
              <a:rect l="l" t="t" r="r" b="b"/>
              <a:pathLst>
                <a:path w="45208" h="48978" extrusionOk="0">
                  <a:moveTo>
                    <a:pt x="19206" y="1"/>
                  </a:moveTo>
                  <a:lnTo>
                    <a:pt x="0" y="14463"/>
                  </a:lnTo>
                  <a:lnTo>
                    <a:pt x="26001" y="48978"/>
                  </a:lnTo>
                  <a:lnTo>
                    <a:pt x="45208" y="34515"/>
                  </a:lnTo>
                  <a:lnTo>
                    <a:pt x="19206" y="1"/>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89" name="Google Shape;89;p3"/>
          <p:cNvGrpSpPr/>
          <p:nvPr/>
        </p:nvGrpSpPr>
        <p:grpSpPr>
          <a:xfrm>
            <a:off x="9646865" y="-958199"/>
            <a:ext cx="4041419" cy="3976396"/>
            <a:chOff x="7235149" y="-718650"/>
            <a:chExt cx="3031064" cy="2982297"/>
          </a:xfrm>
        </p:grpSpPr>
        <p:grpSp>
          <p:nvGrpSpPr>
            <p:cNvPr id="90" name="Google Shape;90;p3"/>
            <p:cNvGrpSpPr/>
            <p:nvPr/>
          </p:nvGrpSpPr>
          <p:grpSpPr>
            <a:xfrm rot="-4962260" flipH="1">
              <a:off x="7958573" y="-653239"/>
              <a:ext cx="596905" cy="1865484"/>
              <a:chOff x="-1858600" y="2385325"/>
              <a:chExt cx="523125" cy="1635025"/>
            </a:xfrm>
          </p:grpSpPr>
          <p:sp>
            <p:nvSpPr>
              <p:cNvPr id="91" name="Google Shape;91;p3"/>
              <p:cNvSpPr/>
              <p:nvPr/>
            </p:nvSpPr>
            <p:spPr>
              <a:xfrm>
                <a:off x="-1804750" y="2385325"/>
                <a:ext cx="469275" cy="1635025"/>
              </a:xfrm>
              <a:custGeom>
                <a:avLst/>
                <a:gdLst/>
                <a:ahLst/>
                <a:cxnLst/>
                <a:rect l="l" t="t" r="r" b="b"/>
                <a:pathLst>
                  <a:path w="18771" h="65401" extrusionOk="0">
                    <a:moveTo>
                      <a:pt x="12062" y="1"/>
                    </a:moveTo>
                    <a:cubicBezTo>
                      <a:pt x="9693" y="1"/>
                      <a:pt x="7259" y="1264"/>
                      <a:pt x="5667" y="3115"/>
                    </a:cubicBezTo>
                    <a:cubicBezTo>
                      <a:pt x="3462" y="5679"/>
                      <a:pt x="2513" y="9064"/>
                      <a:pt x="1872" y="12397"/>
                    </a:cubicBezTo>
                    <a:lnTo>
                      <a:pt x="1872" y="12372"/>
                    </a:lnTo>
                    <a:cubicBezTo>
                      <a:pt x="129" y="21270"/>
                      <a:pt x="0" y="30373"/>
                      <a:pt x="975" y="39373"/>
                    </a:cubicBezTo>
                    <a:cubicBezTo>
                      <a:pt x="1308" y="42476"/>
                      <a:pt x="1308" y="44861"/>
                      <a:pt x="1462" y="47989"/>
                    </a:cubicBezTo>
                    <a:cubicBezTo>
                      <a:pt x="1795" y="54796"/>
                      <a:pt x="6238" y="62496"/>
                      <a:pt x="6079" y="65382"/>
                    </a:cubicBezTo>
                    <a:lnTo>
                      <a:pt x="6079" y="65382"/>
                    </a:lnTo>
                    <a:cubicBezTo>
                      <a:pt x="6979" y="50077"/>
                      <a:pt x="11644" y="31239"/>
                      <a:pt x="16694" y="16756"/>
                    </a:cubicBezTo>
                    <a:cubicBezTo>
                      <a:pt x="17694" y="13936"/>
                      <a:pt x="18771" y="11064"/>
                      <a:pt x="18745" y="8089"/>
                    </a:cubicBezTo>
                    <a:cubicBezTo>
                      <a:pt x="18745" y="5089"/>
                      <a:pt x="17412" y="1909"/>
                      <a:pt x="14719" y="602"/>
                    </a:cubicBezTo>
                    <a:cubicBezTo>
                      <a:pt x="13878" y="188"/>
                      <a:pt x="12974" y="1"/>
                      <a:pt x="12062" y="1"/>
                    </a:cubicBezTo>
                    <a:close/>
                    <a:moveTo>
                      <a:pt x="6079" y="65382"/>
                    </a:moveTo>
                    <a:lnTo>
                      <a:pt x="6079" y="65382"/>
                    </a:lnTo>
                    <a:cubicBezTo>
                      <a:pt x="6078" y="65388"/>
                      <a:pt x="6078" y="65394"/>
                      <a:pt x="6078" y="65400"/>
                    </a:cubicBezTo>
                    <a:cubicBezTo>
                      <a:pt x="6078" y="65394"/>
                      <a:pt x="6078" y="65388"/>
                      <a:pt x="6079" y="65382"/>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2" name="Google Shape;92;p3"/>
              <p:cNvSpPr/>
              <p:nvPr/>
            </p:nvSpPr>
            <p:spPr>
              <a:xfrm>
                <a:off x="-1858600" y="2385425"/>
                <a:ext cx="469275" cy="1634925"/>
              </a:xfrm>
              <a:custGeom>
                <a:avLst/>
                <a:gdLst/>
                <a:ahLst/>
                <a:cxnLst/>
                <a:rect l="l" t="t" r="r" b="b"/>
                <a:pathLst>
                  <a:path w="18771" h="65397" extrusionOk="0">
                    <a:moveTo>
                      <a:pt x="12088" y="1"/>
                    </a:moveTo>
                    <a:cubicBezTo>
                      <a:pt x="9704" y="1"/>
                      <a:pt x="7263" y="1274"/>
                      <a:pt x="5667" y="3111"/>
                    </a:cubicBezTo>
                    <a:cubicBezTo>
                      <a:pt x="3462" y="5649"/>
                      <a:pt x="2513" y="9060"/>
                      <a:pt x="1872" y="12393"/>
                    </a:cubicBezTo>
                    <a:lnTo>
                      <a:pt x="1872" y="12368"/>
                    </a:lnTo>
                    <a:cubicBezTo>
                      <a:pt x="129" y="21266"/>
                      <a:pt x="0" y="30369"/>
                      <a:pt x="975" y="39369"/>
                    </a:cubicBezTo>
                    <a:cubicBezTo>
                      <a:pt x="1308" y="42472"/>
                      <a:pt x="1308" y="44857"/>
                      <a:pt x="1462" y="47985"/>
                    </a:cubicBezTo>
                    <a:cubicBezTo>
                      <a:pt x="1795" y="54792"/>
                      <a:pt x="6239" y="62492"/>
                      <a:pt x="6079" y="65378"/>
                    </a:cubicBezTo>
                    <a:lnTo>
                      <a:pt x="6079" y="65378"/>
                    </a:lnTo>
                    <a:cubicBezTo>
                      <a:pt x="6979" y="50073"/>
                      <a:pt x="11670" y="31235"/>
                      <a:pt x="16694" y="16752"/>
                    </a:cubicBezTo>
                    <a:cubicBezTo>
                      <a:pt x="17694" y="13932"/>
                      <a:pt x="18771" y="11060"/>
                      <a:pt x="18771" y="8085"/>
                    </a:cubicBezTo>
                    <a:cubicBezTo>
                      <a:pt x="18745" y="5085"/>
                      <a:pt x="17412" y="1905"/>
                      <a:pt x="14745" y="598"/>
                    </a:cubicBezTo>
                    <a:cubicBezTo>
                      <a:pt x="13901" y="187"/>
                      <a:pt x="12999" y="1"/>
                      <a:pt x="12088" y="1"/>
                    </a:cubicBezTo>
                    <a:close/>
                    <a:moveTo>
                      <a:pt x="6079" y="65378"/>
                    </a:moveTo>
                    <a:cubicBezTo>
                      <a:pt x="6078" y="65384"/>
                      <a:pt x="6078" y="65390"/>
                      <a:pt x="6078" y="65396"/>
                    </a:cubicBezTo>
                    <a:cubicBezTo>
                      <a:pt x="6078" y="65390"/>
                      <a:pt x="6078" y="65384"/>
                      <a:pt x="6079" y="65378"/>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3" name="Google Shape;93;p3"/>
              <p:cNvSpPr/>
              <p:nvPr/>
            </p:nvSpPr>
            <p:spPr>
              <a:xfrm>
                <a:off x="-1766300" y="2414375"/>
                <a:ext cx="329125" cy="283550"/>
              </a:xfrm>
              <a:custGeom>
                <a:avLst/>
                <a:gdLst/>
                <a:ahLst/>
                <a:cxnLst/>
                <a:rect l="l" t="t" r="r" b="b"/>
                <a:pathLst>
                  <a:path w="13165" h="11342" extrusionOk="0">
                    <a:moveTo>
                      <a:pt x="7214" y="1"/>
                    </a:moveTo>
                    <a:cubicBezTo>
                      <a:pt x="7203" y="1"/>
                      <a:pt x="7192" y="2"/>
                      <a:pt x="7181" y="4"/>
                    </a:cubicBezTo>
                    <a:cubicBezTo>
                      <a:pt x="7053" y="55"/>
                      <a:pt x="6976" y="260"/>
                      <a:pt x="7104" y="337"/>
                    </a:cubicBezTo>
                    <a:cubicBezTo>
                      <a:pt x="7130" y="363"/>
                      <a:pt x="7155" y="363"/>
                      <a:pt x="7181" y="363"/>
                    </a:cubicBezTo>
                    <a:cubicBezTo>
                      <a:pt x="7258" y="363"/>
                      <a:pt x="7335" y="337"/>
                      <a:pt x="7386" y="260"/>
                    </a:cubicBezTo>
                    <a:cubicBezTo>
                      <a:pt x="7433" y="120"/>
                      <a:pt x="7330" y="1"/>
                      <a:pt x="7214" y="1"/>
                    </a:cubicBezTo>
                    <a:close/>
                    <a:moveTo>
                      <a:pt x="10096" y="914"/>
                    </a:moveTo>
                    <a:cubicBezTo>
                      <a:pt x="10065" y="914"/>
                      <a:pt x="10033" y="918"/>
                      <a:pt x="10001" y="927"/>
                    </a:cubicBezTo>
                    <a:cubicBezTo>
                      <a:pt x="9719" y="1004"/>
                      <a:pt x="9591" y="1440"/>
                      <a:pt x="9848" y="1619"/>
                    </a:cubicBezTo>
                    <a:cubicBezTo>
                      <a:pt x="9899" y="1619"/>
                      <a:pt x="9950" y="1645"/>
                      <a:pt x="10001" y="1645"/>
                    </a:cubicBezTo>
                    <a:cubicBezTo>
                      <a:pt x="10024" y="1648"/>
                      <a:pt x="10046" y="1650"/>
                      <a:pt x="10069" y="1650"/>
                    </a:cubicBezTo>
                    <a:cubicBezTo>
                      <a:pt x="10224" y="1650"/>
                      <a:pt x="10370" y="1571"/>
                      <a:pt x="10437" y="1414"/>
                    </a:cubicBezTo>
                    <a:cubicBezTo>
                      <a:pt x="10528" y="1164"/>
                      <a:pt x="10337" y="914"/>
                      <a:pt x="10096" y="914"/>
                    </a:cubicBezTo>
                    <a:close/>
                    <a:moveTo>
                      <a:pt x="4839" y="1534"/>
                    </a:moveTo>
                    <a:cubicBezTo>
                      <a:pt x="4695" y="1534"/>
                      <a:pt x="4554" y="1605"/>
                      <a:pt x="4540" y="1748"/>
                    </a:cubicBezTo>
                    <a:cubicBezTo>
                      <a:pt x="4540" y="1799"/>
                      <a:pt x="4540" y="1824"/>
                      <a:pt x="4540" y="1876"/>
                    </a:cubicBezTo>
                    <a:cubicBezTo>
                      <a:pt x="4591" y="2030"/>
                      <a:pt x="4719" y="2158"/>
                      <a:pt x="4873" y="2183"/>
                    </a:cubicBezTo>
                    <a:cubicBezTo>
                      <a:pt x="5129" y="2183"/>
                      <a:pt x="5309" y="1876"/>
                      <a:pt x="5129" y="1671"/>
                    </a:cubicBezTo>
                    <a:cubicBezTo>
                      <a:pt x="5072" y="1579"/>
                      <a:pt x="4955" y="1534"/>
                      <a:pt x="4839" y="1534"/>
                    </a:cubicBezTo>
                    <a:close/>
                    <a:moveTo>
                      <a:pt x="7873" y="1434"/>
                    </a:moveTo>
                    <a:cubicBezTo>
                      <a:pt x="7815" y="1434"/>
                      <a:pt x="7755" y="1444"/>
                      <a:pt x="7694" y="1465"/>
                    </a:cubicBezTo>
                    <a:cubicBezTo>
                      <a:pt x="7309" y="1542"/>
                      <a:pt x="7104" y="2183"/>
                      <a:pt x="7488" y="2414"/>
                    </a:cubicBezTo>
                    <a:lnTo>
                      <a:pt x="7514" y="2414"/>
                    </a:lnTo>
                    <a:cubicBezTo>
                      <a:pt x="7565" y="2440"/>
                      <a:pt x="7642" y="2466"/>
                      <a:pt x="7694" y="2491"/>
                    </a:cubicBezTo>
                    <a:cubicBezTo>
                      <a:pt x="7715" y="2493"/>
                      <a:pt x="7737" y="2494"/>
                      <a:pt x="7759" y="2494"/>
                    </a:cubicBezTo>
                    <a:cubicBezTo>
                      <a:pt x="7992" y="2494"/>
                      <a:pt x="8217" y="2369"/>
                      <a:pt x="8335" y="2158"/>
                    </a:cubicBezTo>
                    <a:cubicBezTo>
                      <a:pt x="8489" y="1805"/>
                      <a:pt x="8227" y="1434"/>
                      <a:pt x="7873" y="1434"/>
                    </a:cubicBezTo>
                    <a:close/>
                    <a:moveTo>
                      <a:pt x="12521" y="1809"/>
                    </a:moveTo>
                    <a:cubicBezTo>
                      <a:pt x="12477" y="1809"/>
                      <a:pt x="12432" y="1814"/>
                      <a:pt x="12386" y="1824"/>
                    </a:cubicBezTo>
                    <a:cubicBezTo>
                      <a:pt x="12002" y="1927"/>
                      <a:pt x="11796" y="2568"/>
                      <a:pt x="12181" y="2799"/>
                    </a:cubicBezTo>
                    <a:cubicBezTo>
                      <a:pt x="12232" y="2825"/>
                      <a:pt x="12309" y="2850"/>
                      <a:pt x="12386" y="2850"/>
                    </a:cubicBezTo>
                    <a:cubicBezTo>
                      <a:pt x="12424" y="2858"/>
                      <a:pt x="12461" y="2861"/>
                      <a:pt x="12498" y="2861"/>
                    </a:cubicBezTo>
                    <a:cubicBezTo>
                      <a:pt x="12709" y="2861"/>
                      <a:pt x="12896" y="2739"/>
                      <a:pt x="13027" y="2542"/>
                    </a:cubicBezTo>
                    <a:cubicBezTo>
                      <a:pt x="13165" y="2175"/>
                      <a:pt x="12892" y="1809"/>
                      <a:pt x="12521" y="1809"/>
                    </a:cubicBezTo>
                    <a:close/>
                    <a:moveTo>
                      <a:pt x="10496" y="2693"/>
                    </a:moveTo>
                    <a:cubicBezTo>
                      <a:pt x="10485" y="2693"/>
                      <a:pt x="10474" y="2694"/>
                      <a:pt x="10463" y="2696"/>
                    </a:cubicBezTo>
                    <a:cubicBezTo>
                      <a:pt x="10335" y="2722"/>
                      <a:pt x="10258" y="2953"/>
                      <a:pt x="10386" y="3030"/>
                    </a:cubicBezTo>
                    <a:cubicBezTo>
                      <a:pt x="10412" y="3055"/>
                      <a:pt x="10412" y="3055"/>
                      <a:pt x="10437" y="3055"/>
                    </a:cubicBezTo>
                    <a:cubicBezTo>
                      <a:pt x="10540" y="3055"/>
                      <a:pt x="10617" y="3030"/>
                      <a:pt x="10668" y="2953"/>
                    </a:cubicBezTo>
                    <a:cubicBezTo>
                      <a:pt x="10715" y="2812"/>
                      <a:pt x="10612" y="2693"/>
                      <a:pt x="10496" y="2693"/>
                    </a:cubicBezTo>
                    <a:close/>
                    <a:moveTo>
                      <a:pt x="3134" y="3127"/>
                    </a:moveTo>
                    <a:cubicBezTo>
                      <a:pt x="3124" y="3127"/>
                      <a:pt x="3114" y="3129"/>
                      <a:pt x="3104" y="3132"/>
                    </a:cubicBezTo>
                    <a:cubicBezTo>
                      <a:pt x="3027" y="3158"/>
                      <a:pt x="3001" y="3260"/>
                      <a:pt x="3078" y="3312"/>
                    </a:cubicBezTo>
                    <a:lnTo>
                      <a:pt x="3078" y="3337"/>
                    </a:lnTo>
                    <a:lnTo>
                      <a:pt x="3104" y="3337"/>
                    </a:lnTo>
                    <a:cubicBezTo>
                      <a:pt x="3155" y="3337"/>
                      <a:pt x="3206" y="3312"/>
                      <a:pt x="3232" y="3260"/>
                    </a:cubicBezTo>
                    <a:cubicBezTo>
                      <a:pt x="3254" y="3194"/>
                      <a:pt x="3199" y="3127"/>
                      <a:pt x="3134" y="3127"/>
                    </a:cubicBezTo>
                    <a:close/>
                    <a:moveTo>
                      <a:pt x="6219" y="3536"/>
                    </a:moveTo>
                    <a:cubicBezTo>
                      <a:pt x="6072" y="3536"/>
                      <a:pt x="5928" y="3614"/>
                      <a:pt x="5899" y="3773"/>
                    </a:cubicBezTo>
                    <a:lnTo>
                      <a:pt x="5924" y="3773"/>
                    </a:lnTo>
                    <a:cubicBezTo>
                      <a:pt x="5924" y="3799"/>
                      <a:pt x="5924" y="3850"/>
                      <a:pt x="5924" y="3902"/>
                    </a:cubicBezTo>
                    <a:cubicBezTo>
                      <a:pt x="5950" y="4055"/>
                      <a:pt x="6078" y="4158"/>
                      <a:pt x="6232" y="4184"/>
                    </a:cubicBezTo>
                    <a:cubicBezTo>
                      <a:pt x="6243" y="4185"/>
                      <a:pt x="6254" y="4185"/>
                      <a:pt x="6265" y="4185"/>
                    </a:cubicBezTo>
                    <a:cubicBezTo>
                      <a:pt x="6526" y="4185"/>
                      <a:pt x="6662" y="3892"/>
                      <a:pt x="6514" y="3671"/>
                    </a:cubicBezTo>
                    <a:cubicBezTo>
                      <a:pt x="6447" y="3582"/>
                      <a:pt x="6332" y="3536"/>
                      <a:pt x="6219" y="3536"/>
                    </a:cubicBezTo>
                    <a:close/>
                    <a:moveTo>
                      <a:pt x="3009" y="4870"/>
                    </a:moveTo>
                    <a:cubicBezTo>
                      <a:pt x="2866" y="4870"/>
                      <a:pt x="2722" y="4947"/>
                      <a:pt x="2693" y="5107"/>
                    </a:cubicBezTo>
                    <a:lnTo>
                      <a:pt x="2719" y="5107"/>
                    </a:lnTo>
                    <a:cubicBezTo>
                      <a:pt x="2693" y="5158"/>
                      <a:pt x="2693" y="5184"/>
                      <a:pt x="2719" y="5235"/>
                    </a:cubicBezTo>
                    <a:cubicBezTo>
                      <a:pt x="2745" y="5389"/>
                      <a:pt x="2873" y="5517"/>
                      <a:pt x="3027" y="5517"/>
                    </a:cubicBezTo>
                    <a:cubicBezTo>
                      <a:pt x="3038" y="5518"/>
                      <a:pt x="3049" y="5518"/>
                      <a:pt x="3059" y="5518"/>
                    </a:cubicBezTo>
                    <a:cubicBezTo>
                      <a:pt x="3320" y="5518"/>
                      <a:pt x="3456" y="5226"/>
                      <a:pt x="3283" y="5004"/>
                    </a:cubicBezTo>
                    <a:cubicBezTo>
                      <a:pt x="3228" y="4915"/>
                      <a:pt x="3119" y="4870"/>
                      <a:pt x="3009" y="4870"/>
                    </a:cubicBezTo>
                    <a:close/>
                    <a:moveTo>
                      <a:pt x="6277" y="5340"/>
                    </a:moveTo>
                    <a:cubicBezTo>
                      <a:pt x="6229" y="5340"/>
                      <a:pt x="6179" y="5348"/>
                      <a:pt x="6129" y="5363"/>
                    </a:cubicBezTo>
                    <a:cubicBezTo>
                      <a:pt x="5745" y="5466"/>
                      <a:pt x="5540" y="6107"/>
                      <a:pt x="5924" y="6312"/>
                    </a:cubicBezTo>
                    <a:cubicBezTo>
                      <a:pt x="5976" y="6363"/>
                      <a:pt x="6053" y="6363"/>
                      <a:pt x="6129" y="6389"/>
                    </a:cubicBezTo>
                    <a:cubicBezTo>
                      <a:pt x="6151" y="6391"/>
                      <a:pt x="6173" y="6392"/>
                      <a:pt x="6194" y="6392"/>
                    </a:cubicBezTo>
                    <a:cubicBezTo>
                      <a:pt x="6424" y="6392"/>
                      <a:pt x="6630" y="6267"/>
                      <a:pt x="6771" y="6055"/>
                    </a:cubicBezTo>
                    <a:cubicBezTo>
                      <a:pt x="6906" y="5718"/>
                      <a:pt x="6625" y="5340"/>
                      <a:pt x="6277" y="5340"/>
                    </a:cubicBezTo>
                    <a:close/>
                    <a:moveTo>
                      <a:pt x="1163" y="6898"/>
                    </a:moveTo>
                    <a:cubicBezTo>
                      <a:pt x="1152" y="6898"/>
                      <a:pt x="1140" y="6899"/>
                      <a:pt x="1129" y="6902"/>
                    </a:cubicBezTo>
                    <a:cubicBezTo>
                      <a:pt x="1001" y="6927"/>
                      <a:pt x="924" y="7158"/>
                      <a:pt x="1052" y="7235"/>
                    </a:cubicBezTo>
                    <a:cubicBezTo>
                      <a:pt x="1078" y="7235"/>
                      <a:pt x="1104" y="7261"/>
                      <a:pt x="1129" y="7261"/>
                    </a:cubicBezTo>
                    <a:cubicBezTo>
                      <a:pt x="1206" y="7261"/>
                      <a:pt x="1283" y="7235"/>
                      <a:pt x="1334" y="7132"/>
                    </a:cubicBezTo>
                    <a:cubicBezTo>
                      <a:pt x="1381" y="7015"/>
                      <a:pt x="1278" y="6898"/>
                      <a:pt x="1163" y="6898"/>
                    </a:cubicBezTo>
                    <a:close/>
                    <a:moveTo>
                      <a:pt x="5001" y="7850"/>
                    </a:moveTo>
                    <a:cubicBezTo>
                      <a:pt x="4924" y="7876"/>
                      <a:pt x="4899" y="8004"/>
                      <a:pt x="4950" y="8056"/>
                    </a:cubicBezTo>
                    <a:lnTo>
                      <a:pt x="5001" y="8056"/>
                    </a:lnTo>
                    <a:cubicBezTo>
                      <a:pt x="5052" y="8056"/>
                      <a:pt x="5104" y="8030"/>
                      <a:pt x="5129" y="8004"/>
                    </a:cubicBezTo>
                    <a:cubicBezTo>
                      <a:pt x="5155" y="7927"/>
                      <a:pt x="5078" y="7850"/>
                      <a:pt x="5001" y="7850"/>
                    </a:cubicBezTo>
                    <a:close/>
                    <a:moveTo>
                      <a:pt x="2940" y="7598"/>
                    </a:moveTo>
                    <a:cubicBezTo>
                      <a:pt x="2902" y="7598"/>
                      <a:pt x="2862" y="7605"/>
                      <a:pt x="2822" y="7620"/>
                    </a:cubicBezTo>
                    <a:cubicBezTo>
                      <a:pt x="2565" y="7697"/>
                      <a:pt x="2437" y="8107"/>
                      <a:pt x="2693" y="8235"/>
                    </a:cubicBezTo>
                    <a:cubicBezTo>
                      <a:pt x="2719" y="8261"/>
                      <a:pt x="2770" y="8286"/>
                      <a:pt x="2822" y="8286"/>
                    </a:cubicBezTo>
                    <a:cubicBezTo>
                      <a:pt x="2838" y="8289"/>
                      <a:pt x="2854" y="8290"/>
                      <a:pt x="2870" y="8290"/>
                    </a:cubicBezTo>
                    <a:cubicBezTo>
                      <a:pt x="3007" y="8290"/>
                      <a:pt x="3137" y="8196"/>
                      <a:pt x="3206" y="8081"/>
                    </a:cubicBezTo>
                    <a:cubicBezTo>
                      <a:pt x="3338" y="7840"/>
                      <a:pt x="3169" y="7598"/>
                      <a:pt x="2940" y="7598"/>
                    </a:cubicBezTo>
                    <a:close/>
                    <a:moveTo>
                      <a:pt x="6698" y="7919"/>
                    </a:moveTo>
                    <a:cubicBezTo>
                      <a:pt x="6554" y="7919"/>
                      <a:pt x="6414" y="7990"/>
                      <a:pt x="6386" y="8133"/>
                    </a:cubicBezTo>
                    <a:lnTo>
                      <a:pt x="6412" y="8133"/>
                    </a:lnTo>
                    <a:cubicBezTo>
                      <a:pt x="6412" y="8184"/>
                      <a:pt x="6412" y="8235"/>
                      <a:pt x="6412" y="8261"/>
                    </a:cubicBezTo>
                    <a:cubicBezTo>
                      <a:pt x="6437" y="8415"/>
                      <a:pt x="6565" y="8543"/>
                      <a:pt x="6745" y="8568"/>
                    </a:cubicBezTo>
                    <a:cubicBezTo>
                      <a:pt x="7001" y="8568"/>
                      <a:pt x="7181" y="8261"/>
                      <a:pt x="7001" y="8056"/>
                    </a:cubicBezTo>
                    <a:cubicBezTo>
                      <a:pt x="6933" y="7964"/>
                      <a:pt x="6814" y="7919"/>
                      <a:pt x="6698" y="7919"/>
                    </a:cubicBezTo>
                    <a:close/>
                    <a:moveTo>
                      <a:pt x="4317" y="9878"/>
                    </a:moveTo>
                    <a:cubicBezTo>
                      <a:pt x="4265" y="9878"/>
                      <a:pt x="4210" y="9886"/>
                      <a:pt x="4155" y="9902"/>
                    </a:cubicBezTo>
                    <a:cubicBezTo>
                      <a:pt x="3770" y="9979"/>
                      <a:pt x="3565" y="10645"/>
                      <a:pt x="3950" y="10851"/>
                    </a:cubicBezTo>
                    <a:cubicBezTo>
                      <a:pt x="4001" y="10876"/>
                      <a:pt x="4078" y="10902"/>
                      <a:pt x="4129" y="10928"/>
                    </a:cubicBezTo>
                    <a:cubicBezTo>
                      <a:pt x="4153" y="10930"/>
                      <a:pt x="4177" y="10931"/>
                      <a:pt x="4200" y="10931"/>
                    </a:cubicBezTo>
                    <a:cubicBezTo>
                      <a:pt x="4454" y="10931"/>
                      <a:pt x="4677" y="10805"/>
                      <a:pt x="4770" y="10594"/>
                    </a:cubicBezTo>
                    <a:cubicBezTo>
                      <a:pt x="4927" y="10236"/>
                      <a:pt x="4673" y="9878"/>
                      <a:pt x="4317" y="9878"/>
                    </a:cubicBezTo>
                    <a:close/>
                    <a:moveTo>
                      <a:pt x="746" y="10289"/>
                    </a:moveTo>
                    <a:cubicBezTo>
                      <a:pt x="696" y="10289"/>
                      <a:pt x="644" y="10297"/>
                      <a:pt x="591" y="10312"/>
                    </a:cubicBezTo>
                    <a:cubicBezTo>
                      <a:pt x="206" y="10415"/>
                      <a:pt x="1" y="11056"/>
                      <a:pt x="386" y="11287"/>
                    </a:cubicBezTo>
                    <a:lnTo>
                      <a:pt x="386" y="11261"/>
                    </a:lnTo>
                    <a:cubicBezTo>
                      <a:pt x="437" y="11312"/>
                      <a:pt x="514" y="11338"/>
                      <a:pt x="565" y="11338"/>
                    </a:cubicBezTo>
                    <a:cubicBezTo>
                      <a:pt x="589" y="11340"/>
                      <a:pt x="613" y="11341"/>
                      <a:pt x="636" y="11341"/>
                    </a:cubicBezTo>
                    <a:cubicBezTo>
                      <a:pt x="889" y="11341"/>
                      <a:pt x="1112" y="11216"/>
                      <a:pt x="1206" y="11004"/>
                    </a:cubicBezTo>
                    <a:cubicBezTo>
                      <a:pt x="1364" y="10667"/>
                      <a:pt x="1106" y="10289"/>
                      <a:pt x="746" y="10289"/>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4" name="Google Shape;94;p3"/>
              <p:cNvSpPr/>
              <p:nvPr/>
            </p:nvSpPr>
            <p:spPr>
              <a:xfrm>
                <a:off x="-1809250" y="2563500"/>
                <a:ext cx="247275" cy="1438900"/>
              </a:xfrm>
              <a:custGeom>
                <a:avLst/>
                <a:gdLst/>
                <a:ahLst/>
                <a:cxnLst/>
                <a:rect l="l" t="t" r="r" b="b"/>
                <a:pathLst>
                  <a:path w="9891" h="57556" extrusionOk="0">
                    <a:moveTo>
                      <a:pt x="9445" y="0"/>
                    </a:moveTo>
                    <a:cubicBezTo>
                      <a:pt x="9304" y="0"/>
                      <a:pt x="9164" y="81"/>
                      <a:pt x="9104" y="270"/>
                    </a:cubicBezTo>
                    <a:cubicBezTo>
                      <a:pt x="4617" y="13912"/>
                      <a:pt x="1" y="34913"/>
                      <a:pt x="3386" y="57247"/>
                    </a:cubicBezTo>
                    <a:cubicBezTo>
                      <a:pt x="3411" y="57427"/>
                      <a:pt x="3565" y="57555"/>
                      <a:pt x="3745" y="57555"/>
                    </a:cubicBezTo>
                    <a:lnTo>
                      <a:pt x="3822" y="57555"/>
                    </a:lnTo>
                    <a:cubicBezTo>
                      <a:pt x="4027" y="57530"/>
                      <a:pt x="4155" y="57324"/>
                      <a:pt x="4129" y="57119"/>
                    </a:cubicBezTo>
                    <a:cubicBezTo>
                      <a:pt x="796" y="34939"/>
                      <a:pt x="5360" y="14091"/>
                      <a:pt x="9796" y="501"/>
                    </a:cubicBezTo>
                    <a:cubicBezTo>
                      <a:pt x="9890" y="202"/>
                      <a:pt x="9667" y="0"/>
                      <a:pt x="9445"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5" name="Google Shape;95;p3"/>
            <p:cNvGrpSpPr/>
            <p:nvPr/>
          </p:nvGrpSpPr>
          <p:grpSpPr>
            <a:xfrm rot="-4962260" flipH="1">
              <a:off x="7743302" y="-357136"/>
              <a:ext cx="1178407" cy="2061785"/>
              <a:chOff x="-1779100" y="2408800"/>
              <a:chExt cx="1032750" cy="1807075"/>
            </a:xfrm>
          </p:grpSpPr>
          <p:sp>
            <p:nvSpPr>
              <p:cNvPr id="96" name="Google Shape;96;p3"/>
              <p:cNvSpPr/>
              <p:nvPr/>
            </p:nvSpPr>
            <p:spPr>
              <a:xfrm>
                <a:off x="-1779100" y="2498825"/>
                <a:ext cx="1032750" cy="1717050"/>
              </a:xfrm>
              <a:custGeom>
                <a:avLst/>
                <a:gdLst/>
                <a:ahLst/>
                <a:cxnLst/>
                <a:rect l="l" t="t" r="r" b="b"/>
                <a:pathLst>
                  <a:path w="41310" h="68682" extrusionOk="0">
                    <a:moveTo>
                      <a:pt x="32843" y="0"/>
                    </a:moveTo>
                    <a:cubicBezTo>
                      <a:pt x="31194" y="0"/>
                      <a:pt x="29516" y="392"/>
                      <a:pt x="28053" y="1113"/>
                    </a:cubicBezTo>
                    <a:cubicBezTo>
                      <a:pt x="24489" y="2883"/>
                      <a:pt x="21924" y="6139"/>
                      <a:pt x="19719" y="9421"/>
                    </a:cubicBezTo>
                    <a:lnTo>
                      <a:pt x="19719" y="9396"/>
                    </a:lnTo>
                    <a:cubicBezTo>
                      <a:pt x="13744" y="18242"/>
                      <a:pt x="9436" y="27987"/>
                      <a:pt x="6385" y="38167"/>
                    </a:cubicBezTo>
                    <a:cubicBezTo>
                      <a:pt x="5308" y="41705"/>
                      <a:pt x="4231" y="44270"/>
                      <a:pt x="2949" y="47731"/>
                    </a:cubicBezTo>
                    <a:cubicBezTo>
                      <a:pt x="205" y="55244"/>
                      <a:pt x="1487" y="65630"/>
                      <a:pt x="0" y="68681"/>
                    </a:cubicBezTo>
                    <a:cubicBezTo>
                      <a:pt x="7975" y="52526"/>
                      <a:pt x="21642" y="34269"/>
                      <a:pt x="33745" y="20935"/>
                    </a:cubicBezTo>
                    <a:cubicBezTo>
                      <a:pt x="36105" y="18319"/>
                      <a:pt x="38566" y="15704"/>
                      <a:pt x="39951" y="12473"/>
                    </a:cubicBezTo>
                    <a:cubicBezTo>
                      <a:pt x="41310" y="9242"/>
                      <a:pt x="41310" y="5190"/>
                      <a:pt x="39002" y="2549"/>
                    </a:cubicBezTo>
                    <a:cubicBezTo>
                      <a:pt x="37468" y="790"/>
                      <a:pt x="35184" y="0"/>
                      <a:pt x="3284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7" name="Google Shape;97;p3"/>
              <p:cNvSpPr/>
              <p:nvPr/>
            </p:nvSpPr>
            <p:spPr>
              <a:xfrm>
                <a:off x="-1776550" y="2408800"/>
                <a:ext cx="973150" cy="1753225"/>
              </a:xfrm>
              <a:custGeom>
                <a:avLst/>
                <a:gdLst/>
                <a:ahLst/>
                <a:cxnLst/>
                <a:rect l="l" t="t" r="r" b="b"/>
                <a:pathLst>
                  <a:path w="38926" h="70129" extrusionOk="0">
                    <a:moveTo>
                      <a:pt x="30542" y="0"/>
                    </a:moveTo>
                    <a:cubicBezTo>
                      <a:pt x="28732" y="0"/>
                      <a:pt x="26881" y="482"/>
                      <a:pt x="25310" y="1355"/>
                    </a:cubicBezTo>
                    <a:cubicBezTo>
                      <a:pt x="21848" y="3253"/>
                      <a:pt x="19438" y="6637"/>
                      <a:pt x="17361" y="10022"/>
                    </a:cubicBezTo>
                    <a:cubicBezTo>
                      <a:pt x="11822" y="19100"/>
                      <a:pt x="7975" y="29049"/>
                      <a:pt x="5386" y="39357"/>
                    </a:cubicBezTo>
                    <a:cubicBezTo>
                      <a:pt x="4488" y="42947"/>
                      <a:pt x="3514" y="45537"/>
                      <a:pt x="2411" y="49076"/>
                    </a:cubicBezTo>
                    <a:cubicBezTo>
                      <a:pt x="1" y="56717"/>
                      <a:pt x="1770" y="67025"/>
                      <a:pt x="411" y="70128"/>
                    </a:cubicBezTo>
                    <a:cubicBezTo>
                      <a:pt x="7642" y="53640"/>
                      <a:pt x="20463" y="34767"/>
                      <a:pt x="31925" y="20869"/>
                    </a:cubicBezTo>
                    <a:cubicBezTo>
                      <a:pt x="34156" y="18177"/>
                      <a:pt x="36515" y="15433"/>
                      <a:pt x="37721" y="12151"/>
                    </a:cubicBezTo>
                    <a:cubicBezTo>
                      <a:pt x="38926" y="8843"/>
                      <a:pt x="38772" y="4791"/>
                      <a:pt x="36336" y="2253"/>
                    </a:cubicBezTo>
                    <a:cubicBezTo>
                      <a:pt x="34837" y="698"/>
                      <a:pt x="32720" y="0"/>
                      <a:pt x="3054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8" name="Google Shape;98;p3"/>
              <p:cNvSpPr/>
              <p:nvPr/>
            </p:nvSpPr>
            <p:spPr>
              <a:xfrm>
                <a:off x="-1311125" y="2430900"/>
                <a:ext cx="402150" cy="319125"/>
              </a:xfrm>
              <a:custGeom>
                <a:avLst/>
                <a:gdLst/>
                <a:ahLst/>
                <a:cxnLst/>
                <a:rect l="l" t="t" r="r" b="b"/>
                <a:pathLst>
                  <a:path w="16086" h="12765" extrusionOk="0">
                    <a:moveTo>
                      <a:pt x="9413" y="1"/>
                    </a:moveTo>
                    <a:cubicBezTo>
                      <a:pt x="9396" y="1"/>
                      <a:pt x="9378" y="3"/>
                      <a:pt x="9359" y="10"/>
                    </a:cubicBezTo>
                    <a:cubicBezTo>
                      <a:pt x="9206" y="35"/>
                      <a:pt x="9103" y="266"/>
                      <a:pt x="9231" y="369"/>
                    </a:cubicBezTo>
                    <a:cubicBezTo>
                      <a:pt x="9257" y="394"/>
                      <a:pt x="9283" y="394"/>
                      <a:pt x="9308" y="394"/>
                    </a:cubicBezTo>
                    <a:cubicBezTo>
                      <a:pt x="9332" y="400"/>
                      <a:pt x="9357" y="403"/>
                      <a:pt x="9380" y="403"/>
                    </a:cubicBezTo>
                    <a:cubicBezTo>
                      <a:pt x="9458" y="403"/>
                      <a:pt x="9531" y="370"/>
                      <a:pt x="9590" y="292"/>
                    </a:cubicBezTo>
                    <a:cubicBezTo>
                      <a:pt x="9635" y="156"/>
                      <a:pt x="9541" y="1"/>
                      <a:pt x="9413" y="1"/>
                    </a:cubicBezTo>
                    <a:close/>
                    <a:moveTo>
                      <a:pt x="12560" y="1256"/>
                    </a:moveTo>
                    <a:cubicBezTo>
                      <a:pt x="12528" y="1256"/>
                      <a:pt x="12496" y="1259"/>
                      <a:pt x="12462" y="1266"/>
                    </a:cubicBezTo>
                    <a:cubicBezTo>
                      <a:pt x="12154" y="1317"/>
                      <a:pt x="11949" y="1856"/>
                      <a:pt x="12257" y="2061"/>
                    </a:cubicBezTo>
                    <a:cubicBezTo>
                      <a:pt x="12283" y="2087"/>
                      <a:pt x="12360" y="2112"/>
                      <a:pt x="12411" y="2112"/>
                    </a:cubicBezTo>
                    <a:cubicBezTo>
                      <a:pt x="12447" y="2121"/>
                      <a:pt x="12482" y="2125"/>
                      <a:pt x="12518" y="2125"/>
                    </a:cubicBezTo>
                    <a:cubicBezTo>
                      <a:pt x="12685" y="2125"/>
                      <a:pt x="12844" y="2030"/>
                      <a:pt x="12949" y="1881"/>
                    </a:cubicBezTo>
                    <a:cubicBezTo>
                      <a:pt x="13089" y="1579"/>
                      <a:pt x="12870" y="1256"/>
                      <a:pt x="12560" y="1256"/>
                    </a:cubicBezTo>
                    <a:close/>
                    <a:moveTo>
                      <a:pt x="6402" y="1567"/>
                    </a:moveTo>
                    <a:cubicBezTo>
                      <a:pt x="6244" y="1567"/>
                      <a:pt x="6092" y="1644"/>
                      <a:pt x="6052" y="1805"/>
                    </a:cubicBezTo>
                    <a:cubicBezTo>
                      <a:pt x="6026" y="1856"/>
                      <a:pt x="6026" y="1907"/>
                      <a:pt x="6052" y="1958"/>
                    </a:cubicBezTo>
                    <a:cubicBezTo>
                      <a:pt x="6077" y="2138"/>
                      <a:pt x="6231" y="2292"/>
                      <a:pt x="6411" y="2317"/>
                    </a:cubicBezTo>
                    <a:cubicBezTo>
                      <a:pt x="6431" y="2321"/>
                      <a:pt x="6450" y="2322"/>
                      <a:pt x="6470" y="2322"/>
                    </a:cubicBezTo>
                    <a:cubicBezTo>
                      <a:pt x="6747" y="2322"/>
                      <a:pt x="6937" y="1993"/>
                      <a:pt x="6770" y="1753"/>
                    </a:cubicBezTo>
                    <a:cubicBezTo>
                      <a:pt x="6696" y="1631"/>
                      <a:pt x="6547" y="1567"/>
                      <a:pt x="6402" y="1567"/>
                    </a:cubicBezTo>
                    <a:close/>
                    <a:moveTo>
                      <a:pt x="9895" y="1689"/>
                    </a:moveTo>
                    <a:cubicBezTo>
                      <a:pt x="9854" y="1689"/>
                      <a:pt x="9812" y="1693"/>
                      <a:pt x="9770" y="1702"/>
                    </a:cubicBezTo>
                    <a:cubicBezTo>
                      <a:pt x="9308" y="1779"/>
                      <a:pt x="9000" y="2523"/>
                      <a:pt x="9436" y="2830"/>
                    </a:cubicBezTo>
                    <a:cubicBezTo>
                      <a:pt x="9513" y="2856"/>
                      <a:pt x="9590" y="2907"/>
                      <a:pt x="9667" y="2907"/>
                    </a:cubicBezTo>
                    <a:cubicBezTo>
                      <a:pt x="9721" y="2921"/>
                      <a:pt x="9775" y="2927"/>
                      <a:pt x="9828" y="2927"/>
                    </a:cubicBezTo>
                    <a:cubicBezTo>
                      <a:pt x="10078" y="2927"/>
                      <a:pt x="10310" y="2785"/>
                      <a:pt x="10436" y="2574"/>
                    </a:cubicBezTo>
                    <a:cubicBezTo>
                      <a:pt x="10647" y="2153"/>
                      <a:pt x="10324" y="1689"/>
                      <a:pt x="9895" y="1689"/>
                    </a:cubicBezTo>
                    <a:close/>
                    <a:moveTo>
                      <a:pt x="4359" y="3369"/>
                    </a:moveTo>
                    <a:cubicBezTo>
                      <a:pt x="4257" y="3369"/>
                      <a:pt x="4205" y="3523"/>
                      <a:pt x="4282" y="3599"/>
                    </a:cubicBezTo>
                    <a:lnTo>
                      <a:pt x="4334" y="3599"/>
                    </a:lnTo>
                    <a:cubicBezTo>
                      <a:pt x="4347" y="3606"/>
                      <a:pt x="4363" y="3610"/>
                      <a:pt x="4379" y="3610"/>
                    </a:cubicBezTo>
                    <a:cubicBezTo>
                      <a:pt x="4422" y="3610"/>
                      <a:pt x="4469" y="3586"/>
                      <a:pt x="4487" y="3548"/>
                    </a:cubicBezTo>
                    <a:cubicBezTo>
                      <a:pt x="4513" y="3446"/>
                      <a:pt x="4436" y="3369"/>
                      <a:pt x="4359" y="3369"/>
                    </a:cubicBezTo>
                    <a:close/>
                    <a:moveTo>
                      <a:pt x="15337" y="2484"/>
                    </a:moveTo>
                    <a:cubicBezTo>
                      <a:pt x="15295" y="2484"/>
                      <a:pt x="15251" y="2488"/>
                      <a:pt x="15206" y="2497"/>
                    </a:cubicBezTo>
                    <a:cubicBezTo>
                      <a:pt x="14744" y="2574"/>
                      <a:pt x="14462" y="3317"/>
                      <a:pt x="14898" y="3599"/>
                    </a:cubicBezTo>
                    <a:cubicBezTo>
                      <a:pt x="14950" y="3651"/>
                      <a:pt x="15026" y="3676"/>
                      <a:pt x="15129" y="3702"/>
                    </a:cubicBezTo>
                    <a:cubicBezTo>
                      <a:pt x="15170" y="3710"/>
                      <a:pt x="15212" y="3713"/>
                      <a:pt x="15254" y="3713"/>
                    </a:cubicBezTo>
                    <a:cubicBezTo>
                      <a:pt x="15498" y="3713"/>
                      <a:pt x="15745" y="3588"/>
                      <a:pt x="15898" y="3369"/>
                    </a:cubicBezTo>
                    <a:cubicBezTo>
                      <a:pt x="16085" y="2948"/>
                      <a:pt x="15782" y="2484"/>
                      <a:pt x="15337" y="2484"/>
                    </a:cubicBezTo>
                    <a:close/>
                    <a:moveTo>
                      <a:pt x="13055" y="3385"/>
                    </a:moveTo>
                    <a:cubicBezTo>
                      <a:pt x="13037" y="3385"/>
                      <a:pt x="13019" y="3388"/>
                      <a:pt x="13001" y="3394"/>
                    </a:cubicBezTo>
                    <a:cubicBezTo>
                      <a:pt x="12847" y="3420"/>
                      <a:pt x="12744" y="3676"/>
                      <a:pt x="12898" y="3779"/>
                    </a:cubicBezTo>
                    <a:cubicBezTo>
                      <a:pt x="12898" y="3779"/>
                      <a:pt x="12924" y="3779"/>
                      <a:pt x="12975" y="3805"/>
                    </a:cubicBezTo>
                    <a:cubicBezTo>
                      <a:pt x="12993" y="3809"/>
                      <a:pt x="13010" y="3811"/>
                      <a:pt x="13028" y="3811"/>
                    </a:cubicBezTo>
                    <a:cubicBezTo>
                      <a:pt x="13111" y="3811"/>
                      <a:pt x="13189" y="3761"/>
                      <a:pt x="13231" y="3676"/>
                    </a:cubicBezTo>
                    <a:cubicBezTo>
                      <a:pt x="13299" y="3541"/>
                      <a:pt x="13188" y="3385"/>
                      <a:pt x="13055" y="3385"/>
                    </a:cubicBezTo>
                    <a:close/>
                    <a:moveTo>
                      <a:pt x="7890" y="4029"/>
                    </a:moveTo>
                    <a:cubicBezTo>
                      <a:pt x="7731" y="4029"/>
                      <a:pt x="7579" y="4105"/>
                      <a:pt x="7539" y="4266"/>
                    </a:cubicBezTo>
                    <a:cubicBezTo>
                      <a:pt x="7513" y="4317"/>
                      <a:pt x="7513" y="4369"/>
                      <a:pt x="7539" y="4420"/>
                    </a:cubicBezTo>
                    <a:cubicBezTo>
                      <a:pt x="7565" y="4625"/>
                      <a:pt x="7718" y="4779"/>
                      <a:pt x="7898" y="4805"/>
                    </a:cubicBezTo>
                    <a:cubicBezTo>
                      <a:pt x="7908" y="4806"/>
                      <a:pt x="7919" y="4806"/>
                      <a:pt x="7929" y="4806"/>
                    </a:cubicBezTo>
                    <a:cubicBezTo>
                      <a:pt x="8221" y="4806"/>
                      <a:pt x="8430" y="4463"/>
                      <a:pt x="8257" y="4215"/>
                    </a:cubicBezTo>
                    <a:cubicBezTo>
                      <a:pt x="8183" y="4093"/>
                      <a:pt x="8034" y="4029"/>
                      <a:pt x="7890" y="4029"/>
                    </a:cubicBezTo>
                    <a:close/>
                    <a:moveTo>
                      <a:pt x="4081" y="5358"/>
                    </a:moveTo>
                    <a:cubicBezTo>
                      <a:pt x="3918" y="5358"/>
                      <a:pt x="3759" y="5435"/>
                      <a:pt x="3718" y="5600"/>
                    </a:cubicBezTo>
                    <a:cubicBezTo>
                      <a:pt x="3693" y="5651"/>
                      <a:pt x="3693" y="5702"/>
                      <a:pt x="3718" y="5753"/>
                    </a:cubicBezTo>
                    <a:cubicBezTo>
                      <a:pt x="3744" y="5933"/>
                      <a:pt x="3898" y="6087"/>
                      <a:pt x="4077" y="6112"/>
                    </a:cubicBezTo>
                    <a:cubicBezTo>
                      <a:pt x="4088" y="6113"/>
                      <a:pt x="4099" y="6114"/>
                      <a:pt x="4110" y="6114"/>
                    </a:cubicBezTo>
                    <a:cubicBezTo>
                      <a:pt x="4401" y="6114"/>
                      <a:pt x="4609" y="5794"/>
                      <a:pt x="4436" y="5523"/>
                    </a:cubicBezTo>
                    <a:cubicBezTo>
                      <a:pt x="4365" y="5416"/>
                      <a:pt x="4222" y="5358"/>
                      <a:pt x="4081" y="5358"/>
                    </a:cubicBezTo>
                    <a:close/>
                    <a:moveTo>
                      <a:pt x="7747" y="6125"/>
                    </a:moveTo>
                    <a:cubicBezTo>
                      <a:pt x="7705" y="6125"/>
                      <a:pt x="7661" y="6129"/>
                      <a:pt x="7616" y="6138"/>
                    </a:cubicBezTo>
                    <a:cubicBezTo>
                      <a:pt x="7154" y="6215"/>
                      <a:pt x="6872" y="6959"/>
                      <a:pt x="7308" y="7266"/>
                    </a:cubicBezTo>
                    <a:cubicBezTo>
                      <a:pt x="7359" y="7292"/>
                      <a:pt x="7436" y="7343"/>
                      <a:pt x="7539" y="7343"/>
                    </a:cubicBezTo>
                    <a:cubicBezTo>
                      <a:pt x="7588" y="7357"/>
                      <a:pt x="7639" y="7363"/>
                      <a:pt x="7691" y="7363"/>
                    </a:cubicBezTo>
                    <a:cubicBezTo>
                      <a:pt x="7932" y="7363"/>
                      <a:pt x="8181" y="7221"/>
                      <a:pt x="8308" y="7010"/>
                    </a:cubicBezTo>
                    <a:cubicBezTo>
                      <a:pt x="8495" y="6589"/>
                      <a:pt x="8191" y="6125"/>
                      <a:pt x="7747" y="6125"/>
                    </a:cubicBezTo>
                    <a:close/>
                    <a:moveTo>
                      <a:pt x="1797" y="7616"/>
                    </a:moveTo>
                    <a:cubicBezTo>
                      <a:pt x="1780" y="7616"/>
                      <a:pt x="1762" y="7619"/>
                      <a:pt x="1744" y="7625"/>
                    </a:cubicBezTo>
                    <a:cubicBezTo>
                      <a:pt x="1590" y="7651"/>
                      <a:pt x="1487" y="7882"/>
                      <a:pt x="1615" y="7984"/>
                    </a:cubicBezTo>
                    <a:lnTo>
                      <a:pt x="1615" y="8010"/>
                    </a:lnTo>
                    <a:cubicBezTo>
                      <a:pt x="1641" y="8010"/>
                      <a:pt x="1667" y="8010"/>
                      <a:pt x="1692" y="8036"/>
                    </a:cubicBezTo>
                    <a:cubicBezTo>
                      <a:pt x="1795" y="8036"/>
                      <a:pt x="1898" y="8010"/>
                      <a:pt x="1974" y="7907"/>
                    </a:cubicBezTo>
                    <a:cubicBezTo>
                      <a:pt x="2020" y="7772"/>
                      <a:pt x="1926" y="7616"/>
                      <a:pt x="1797" y="7616"/>
                    </a:cubicBezTo>
                    <a:close/>
                    <a:moveTo>
                      <a:pt x="6237" y="9057"/>
                    </a:moveTo>
                    <a:cubicBezTo>
                      <a:pt x="6227" y="9057"/>
                      <a:pt x="6216" y="9059"/>
                      <a:pt x="6205" y="9061"/>
                    </a:cubicBezTo>
                    <a:cubicBezTo>
                      <a:pt x="6129" y="9087"/>
                      <a:pt x="6077" y="9215"/>
                      <a:pt x="6154" y="9292"/>
                    </a:cubicBezTo>
                    <a:lnTo>
                      <a:pt x="6205" y="9292"/>
                    </a:lnTo>
                    <a:cubicBezTo>
                      <a:pt x="6219" y="9299"/>
                      <a:pt x="6233" y="9302"/>
                      <a:pt x="6246" y="9302"/>
                    </a:cubicBezTo>
                    <a:cubicBezTo>
                      <a:pt x="6282" y="9302"/>
                      <a:pt x="6315" y="9278"/>
                      <a:pt x="6334" y="9241"/>
                    </a:cubicBezTo>
                    <a:cubicBezTo>
                      <a:pt x="6380" y="9149"/>
                      <a:pt x="6323" y="9057"/>
                      <a:pt x="6237" y="9057"/>
                    </a:cubicBezTo>
                    <a:close/>
                    <a:moveTo>
                      <a:pt x="3654" y="8563"/>
                    </a:moveTo>
                    <a:cubicBezTo>
                      <a:pt x="3625" y="8563"/>
                      <a:pt x="3595" y="8566"/>
                      <a:pt x="3564" y="8574"/>
                    </a:cubicBezTo>
                    <a:cubicBezTo>
                      <a:pt x="3282" y="8625"/>
                      <a:pt x="3077" y="9087"/>
                      <a:pt x="3359" y="9292"/>
                    </a:cubicBezTo>
                    <a:cubicBezTo>
                      <a:pt x="3410" y="9318"/>
                      <a:pt x="3462" y="9318"/>
                      <a:pt x="3513" y="9343"/>
                    </a:cubicBezTo>
                    <a:cubicBezTo>
                      <a:pt x="3535" y="9347"/>
                      <a:pt x="3558" y="9348"/>
                      <a:pt x="3581" y="9348"/>
                    </a:cubicBezTo>
                    <a:cubicBezTo>
                      <a:pt x="3742" y="9348"/>
                      <a:pt x="3910" y="9270"/>
                      <a:pt x="4000" y="9113"/>
                    </a:cubicBezTo>
                    <a:cubicBezTo>
                      <a:pt x="4116" y="8859"/>
                      <a:pt x="3919" y="8563"/>
                      <a:pt x="3654" y="8563"/>
                    </a:cubicBezTo>
                    <a:close/>
                    <a:moveTo>
                      <a:pt x="8158" y="9205"/>
                    </a:moveTo>
                    <a:cubicBezTo>
                      <a:pt x="7996" y="9205"/>
                      <a:pt x="7837" y="9281"/>
                      <a:pt x="7795" y="9446"/>
                    </a:cubicBezTo>
                    <a:cubicBezTo>
                      <a:pt x="7795" y="9497"/>
                      <a:pt x="7795" y="9549"/>
                      <a:pt x="7795" y="9600"/>
                    </a:cubicBezTo>
                    <a:cubicBezTo>
                      <a:pt x="7821" y="9779"/>
                      <a:pt x="7975" y="9933"/>
                      <a:pt x="8154" y="9959"/>
                    </a:cubicBezTo>
                    <a:cubicBezTo>
                      <a:pt x="8166" y="9960"/>
                      <a:pt x="8178" y="9960"/>
                      <a:pt x="8190" y="9960"/>
                    </a:cubicBezTo>
                    <a:cubicBezTo>
                      <a:pt x="8502" y="9960"/>
                      <a:pt x="8686" y="9641"/>
                      <a:pt x="8513" y="9369"/>
                    </a:cubicBezTo>
                    <a:cubicBezTo>
                      <a:pt x="8442" y="9262"/>
                      <a:pt x="8299" y="9205"/>
                      <a:pt x="8158" y="9205"/>
                    </a:cubicBezTo>
                    <a:close/>
                    <a:moveTo>
                      <a:pt x="5080" y="11305"/>
                    </a:moveTo>
                    <a:cubicBezTo>
                      <a:pt x="5038" y="11305"/>
                      <a:pt x="4994" y="11309"/>
                      <a:pt x="4949" y="11318"/>
                    </a:cubicBezTo>
                    <a:cubicBezTo>
                      <a:pt x="4487" y="11395"/>
                      <a:pt x="4205" y="12138"/>
                      <a:pt x="4641" y="12446"/>
                    </a:cubicBezTo>
                    <a:cubicBezTo>
                      <a:pt x="4693" y="12472"/>
                      <a:pt x="4769" y="12523"/>
                      <a:pt x="4872" y="12523"/>
                    </a:cubicBezTo>
                    <a:cubicBezTo>
                      <a:pt x="4921" y="12537"/>
                      <a:pt x="4972" y="12543"/>
                      <a:pt x="5022" y="12543"/>
                    </a:cubicBezTo>
                    <a:cubicBezTo>
                      <a:pt x="5258" y="12543"/>
                      <a:pt x="5493" y="12401"/>
                      <a:pt x="5641" y="12190"/>
                    </a:cubicBezTo>
                    <a:cubicBezTo>
                      <a:pt x="5829" y="11769"/>
                      <a:pt x="5525" y="11305"/>
                      <a:pt x="5080" y="11305"/>
                    </a:cubicBezTo>
                    <a:close/>
                    <a:moveTo>
                      <a:pt x="897" y="11529"/>
                    </a:moveTo>
                    <a:cubicBezTo>
                      <a:pt x="847" y="11529"/>
                      <a:pt x="796" y="11536"/>
                      <a:pt x="744" y="11549"/>
                    </a:cubicBezTo>
                    <a:cubicBezTo>
                      <a:pt x="282" y="11626"/>
                      <a:pt x="0" y="12369"/>
                      <a:pt x="436" y="12651"/>
                    </a:cubicBezTo>
                    <a:cubicBezTo>
                      <a:pt x="513" y="12703"/>
                      <a:pt x="590" y="12728"/>
                      <a:pt x="667" y="12754"/>
                    </a:cubicBezTo>
                    <a:cubicBezTo>
                      <a:pt x="712" y="12761"/>
                      <a:pt x="756" y="12765"/>
                      <a:pt x="801" y="12765"/>
                    </a:cubicBezTo>
                    <a:cubicBezTo>
                      <a:pt x="1061" y="12765"/>
                      <a:pt x="1305" y="12640"/>
                      <a:pt x="1436" y="12420"/>
                    </a:cubicBezTo>
                    <a:cubicBezTo>
                      <a:pt x="1643" y="12006"/>
                      <a:pt x="1333" y="11529"/>
                      <a:pt x="897" y="11529"/>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9" name="Google Shape;99;p3"/>
              <p:cNvSpPr/>
              <p:nvPr/>
            </p:nvSpPr>
            <p:spPr>
              <a:xfrm>
                <a:off x="-1775275" y="2546100"/>
                <a:ext cx="795475" cy="1591550"/>
              </a:xfrm>
              <a:custGeom>
                <a:avLst/>
                <a:gdLst/>
                <a:ahLst/>
                <a:cxnLst/>
                <a:rect l="l" t="t" r="r" b="b"/>
                <a:pathLst>
                  <a:path w="31819" h="63662" extrusionOk="0">
                    <a:moveTo>
                      <a:pt x="31286" y="1"/>
                    </a:moveTo>
                    <a:cubicBezTo>
                      <a:pt x="31186" y="1"/>
                      <a:pt x="31084" y="43"/>
                      <a:pt x="31003" y="145"/>
                    </a:cubicBezTo>
                    <a:cubicBezTo>
                      <a:pt x="15822" y="19300"/>
                      <a:pt x="4258" y="42891"/>
                      <a:pt x="52" y="63200"/>
                    </a:cubicBezTo>
                    <a:cubicBezTo>
                      <a:pt x="1" y="63405"/>
                      <a:pt x="129" y="63610"/>
                      <a:pt x="334" y="63662"/>
                    </a:cubicBezTo>
                    <a:lnTo>
                      <a:pt x="411" y="63662"/>
                    </a:lnTo>
                    <a:cubicBezTo>
                      <a:pt x="591" y="63662"/>
                      <a:pt x="745" y="63534"/>
                      <a:pt x="796" y="63354"/>
                    </a:cubicBezTo>
                    <a:cubicBezTo>
                      <a:pt x="4976" y="43148"/>
                      <a:pt x="16489" y="19685"/>
                      <a:pt x="31592" y="607"/>
                    </a:cubicBezTo>
                    <a:cubicBezTo>
                      <a:pt x="31818" y="325"/>
                      <a:pt x="31560" y="1"/>
                      <a:pt x="31286"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0" name="Google Shape;100;p3"/>
            <p:cNvGrpSpPr/>
            <p:nvPr/>
          </p:nvGrpSpPr>
          <p:grpSpPr>
            <a:xfrm rot="-3828478" flipH="1">
              <a:off x="7664496" y="-324322"/>
              <a:ext cx="2244432" cy="2193641"/>
              <a:chOff x="-623774" y="407959"/>
              <a:chExt cx="2317309" cy="2264556"/>
            </a:xfrm>
          </p:grpSpPr>
          <p:grpSp>
            <p:nvGrpSpPr>
              <p:cNvPr id="101" name="Google Shape;101;p3"/>
              <p:cNvGrpSpPr/>
              <p:nvPr/>
            </p:nvGrpSpPr>
            <p:grpSpPr>
              <a:xfrm rot="1413719">
                <a:off x="-360763" y="695549"/>
                <a:ext cx="1791287" cy="1689375"/>
                <a:chOff x="-2055400" y="3174000"/>
                <a:chExt cx="1520600" cy="1434200"/>
              </a:xfrm>
            </p:grpSpPr>
            <p:sp>
              <p:nvSpPr>
                <p:cNvPr id="102" name="Google Shape;102;p3"/>
                <p:cNvSpPr/>
                <p:nvPr/>
              </p:nvSpPr>
              <p:spPr>
                <a:xfrm>
                  <a:off x="-2007975" y="3215025"/>
                  <a:ext cx="1473175" cy="1393175"/>
                </a:xfrm>
                <a:custGeom>
                  <a:avLst/>
                  <a:gdLst/>
                  <a:ahLst/>
                  <a:cxnLst/>
                  <a:rect l="l" t="t" r="r" b="b"/>
                  <a:pathLst>
                    <a:path w="58927" h="55727" extrusionOk="0">
                      <a:moveTo>
                        <a:pt x="49062" y="0"/>
                      </a:moveTo>
                      <a:cubicBezTo>
                        <a:pt x="48551" y="0"/>
                        <a:pt x="48041" y="36"/>
                        <a:pt x="47542" y="108"/>
                      </a:cubicBezTo>
                      <a:cubicBezTo>
                        <a:pt x="43618" y="698"/>
                        <a:pt x="40182" y="3005"/>
                        <a:pt x="37054" y="5441"/>
                      </a:cubicBezTo>
                      <a:cubicBezTo>
                        <a:pt x="28669" y="11980"/>
                        <a:pt x="21566" y="19955"/>
                        <a:pt x="15489" y="28674"/>
                      </a:cubicBezTo>
                      <a:cubicBezTo>
                        <a:pt x="13386" y="31725"/>
                        <a:pt x="11591" y="33828"/>
                        <a:pt x="9309" y="36725"/>
                      </a:cubicBezTo>
                      <a:cubicBezTo>
                        <a:pt x="4366" y="43026"/>
                        <a:pt x="2390" y="53266"/>
                        <a:pt x="9" y="55718"/>
                      </a:cubicBezTo>
                      <a:lnTo>
                        <a:pt x="9" y="55718"/>
                      </a:lnTo>
                      <a:cubicBezTo>
                        <a:pt x="12574" y="42822"/>
                        <a:pt x="31237" y="29697"/>
                        <a:pt x="46849" y="20724"/>
                      </a:cubicBezTo>
                      <a:cubicBezTo>
                        <a:pt x="49901" y="18981"/>
                        <a:pt x="53055" y="17237"/>
                        <a:pt x="55363" y="14596"/>
                      </a:cubicBezTo>
                      <a:cubicBezTo>
                        <a:pt x="57645" y="11955"/>
                        <a:pt x="58927" y="8083"/>
                        <a:pt x="57542" y="4852"/>
                      </a:cubicBezTo>
                      <a:cubicBezTo>
                        <a:pt x="56177" y="1674"/>
                        <a:pt x="52567" y="0"/>
                        <a:pt x="49062" y="0"/>
                      </a:cubicBezTo>
                      <a:close/>
                      <a:moveTo>
                        <a:pt x="9" y="55718"/>
                      </a:moveTo>
                      <a:lnTo>
                        <a:pt x="9" y="55718"/>
                      </a:lnTo>
                      <a:cubicBezTo>
                        <a:pt x="6" y="55720"/>
                        <a:pt x="4" y="55723"/>
                        <a:pt x="1" y="55726"/>
                      </a:cubicBezTo>
                      <a:cubicBezTo>
                        <a:pt x="4" y="55723"/>
                        <a:pt x="6" y="55720"/>
                        <a:pt x="9" y="55718"/>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3" name="Google Shape;103;p3"/>
                <p:cNvSpPr/>
                <p:nvPr/>
              </p:nvSpPr>
              <p:spPr>
                <a:xfrm>
                  <a:off x="-2055400" y="3174000"/>
                  <a:ext cx="1472525" cy="1393175"/>
                </a:xfrm>
                <a:custGeom>
                  <a:avLst/>
                  <a:gdLst/>
                  <a:ahLst/>
                  <a:cxnLst/>
                  <a:rect l="l" t="t" r="r" b="b"/>
                  <a:pathLst>
                    <a:path w="58901" h="55727" extrusionOk="0">
                      <a:moveTo>
                        <a:pt x="49036" y="0"/>
                      </a:moveTo>
                      <a:cubicBezTo>
                        <a:pt x="48525" y="0"/>
                        <a:pt x="48015" y="36"/>
                        <a:pt x="47516" y="108"/>
                      </a:cubicBezTo>
                      <a:cubicBezTo>
                        <a:pt x="43592" y="697"/>
                        <a:pt x="40156" y="3005"/>
                        <a:pt x="37028" y="5441"/>
                      </a:cubicBezTo>
                      <a:lnTo>
                        <a:pt x="37053" y="5441"/>
                      </a:lnTo>
                      <a:cubicBezTo>
                        <a:pt x="28643" y="11980"/>
                        <a:pt x="21540" y="19955"/>
                        <a:pt x="15488" y="28673"/>
                      </a:cubicBezTo>
                      <a:cubicBezTo>
                        <a:pt x="13386" y="31725"/>
                        <a:pt x="11565" y="33828"/>
                        <a:pt x="9283" y="36725"/>
                      </a:cubicBezTo>
                      <a:cubicBezTo>
                        <a:pt x="4334" y="43033"/>
                        <a:pt x="2359" y="53290"/>
                        <a:pt x="0" y="55726"/>
                      </a:cubicBezTo>
                      <a:cubicBezTo>
                        <a:pt x="12565" y="42828"/>
                        <a:pt x="31207" y="29699"/>
                        <a:pt x="46823" y="20724"/>
                      </a:cubicBezTo>
                      <a:cubicBezTo>
                        <a:pt x="49875" y="18981"/>
                        <a:pt x="53029" y="17237"/>
                        <a:pt x="55336" y="14596"/>
                      </a:cubicBezTo>
                      <a:cubicBezTo>
                        <a:pt x="57619" y="11955"/>
                        <a:pt x="58901" y="8083"/>
                        <a:pt x="57516" y="4852"/>
                      </a:cubicBezTo>
                      <a:cubicBezTo>
                        <a:pt x="56151" y="1674"/>
                        <a:pt x="52541" y="0"/>
                        <a:pt x="49036"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4" name="Google Shape;104;p3"/>
                <p:cNvSpPr/>
                <p:nvPr/>
              </p:nvSpPr>
              <p:spPr>
                <a:xfrm>
                  <a:off x="-1083325" y="3219875"/>
                  <a:ext cx="461350" cy="203475"/>
                </a:xfrm>
                <a:custGeom>
                  <a:avLst/>
                  <a:gdLst/>
                  <a:ahLst/>
                  <a:cxnLst/>
                  <a:rect l="l" t="t" r="r" b="b"/>
                  <a:pathLst>
                    <a:path w="18454" h="8139" extrusionOk="0">
                      <a:moveTo>
                        <a:pt x="8731" y="282"/>
                      </a:moveTo>
                      <a:cubicBezTo>
                        <a:pt x="8661" y="282"/>
                        <a:pt x="8587" y="347"/>
                        <a:pt x="8607" y="427"/>
                      </a:cubicBezTo>
                      <a:cubicBezTo>
                        <a:pt x="8607" y="452"/>
                        <a:pt x="8633" y="452"/>
                        <a:pt x="8633" y="478"/>
                      </a:cubicBezTo>
                      <a:cubicBezTo>
                        <a:pt x="8669" y="496"/>
                        <a:pt x="8705" y="514"/>
                        <a:pt x="8741" y="514"/>
                      </a:cubicBezTo>
                      <a:cubicBezTo>
                        <a:pt x="8756" y="514"/>
                        <a:pt x="8771" y="511"/>
                        <a:pt x="8786" y="504"/>
                      </a:cubicBezTo>
                      <a:cubicBezTo>
                        <a:pt x="8889" y="452"/>
                        <a:pt x="8889" y="350"/>
                        <a:pt x="8786" y="298"/>
                      </a:cubicBezTo>
                      <a:cubicBezTo>
                        <a:pt x="8770" y="287"/>
                        <a:pt x="8750" y="282"/>
                        <a:pt x="8731" y="282"/>
                      </a:cubicBezTo>
                      <a:close/>
                      <a:moveTo>
                        <a:pt x="11359" y="1"/>
                      </a:moveTo>
                      <a:cubicBezTo>
                        <a:pt x="11294" y="1"/>
                        <a:pt x="11229" y="21"/>
                        <a:pt x="11171" y="68"/>
                      </a:cubicBezTo>
                      <a:cubicBezTo>
                        <a:pt x="11120" y="119"/>
                        <a:pt x="11094" y="145"/>
                        <a:pt x="11069" y="196"/>
                      </a:cubicBezTo>
                      <a:cubicBezTo>
                        <a:pt x="10992" y="375"/>
                        <a:pt x="11017" y="581"/>
                        <a:pt x="11145" y="709"/>
                      </a:cubicBezTo>
                      <a:cubicBezTo>
                        <a:pt x="11221" y="785"/>
                        <a:pt x="11314" y="819"/>
                        <a:pt x="11405" y="819"/>
                      </a:cubicBezTo>
                      <a:cubicBezTo>
                        <a:pt x="11590" y="819"/>
                        <a:pt x="11769" y="676"/>
                        <a:pt x="11787" y="452"/>
                      </a:cubicBezTo>
                      <a:cubicBezTo>
                        <a:pt x="11806" y="234"/>
                        <a:pt x="11581" y="1"/>
                        <a:pt x="11359" y="1"/>
                      </a:cubicBezTo>
                      <a:close/>
                      <a:moveTo>
                        <a:pt x="14759" y="611"/>
                      </a:moveTo>
                      <a:cubicBezTo>
                        <a:pt x="14635" y="611"/>
                        <a:pt x="14488" y="737"/>
                        <a:pt x="14530" y="863"/>
                      </a:cubicBezTo>
                      <a:cubicBezTo>
                        <a:pt x="14530" y="888"/>
                        <a:pt x="14556" y="914"/>
                        <a:pt x="14556" y="940"/>
                      </a:cubicBezTo>
                      <a:cubicBezTo>
                        <a:pt x="14606" y="989"/>
                        <a:pt x="14666" y="1017"/>
                        <a:pt x="14730" y="1017"/>
                      </a:cubicBezTo>
                      <a:cubicBezTo>
                        <a:pt x="14765" y="1017"/>
                        <a:pt x="14802" y="1009"/>
                        <a:pt x="14838" y="991"/>
                      </a:cubicBezTo>
                      <a:cubicBezTo>
                        <a:pt x="14992" y="914"/>
                        <a:pt x="14992" y="709"/>
                        <a:pt x="14838" y="632"/>
                      </a:cubicBezTo>
                      <a:cubicBezTo>
                        <a:pt x="14814" y="618"/>
                        <a:pt x="14787" y="611"/>
                        <a:pt x="14759" y="611"/>
                      </a:cubicBezTo>
                      <a:close/>
                      <a:moveTo>
                        <a:pt x="7128" y="1616"/>
                      </a:moveTo>
                      <a:cubicBezTo>
                        <a:pt x="7063" y="1616"/>
                        <a:pt x="6998" y="1637"/>
                        <a:pt x="6940" y="1683"/>
                      </a:cubicBezTo>
                      <a:cubicBezTo>
                        <a:pt x="6889" y="1709"/>
                        <a:pt x="6863" y="1760"/>
                        <a:pt x="6838" y="1811"/>
                      </a:cubicBezTo>
                      <a:cubicBezTo>
                        <a:pt x="6761" y="1965"/>
                        <a:pt x="6786" y="2170"/>
                        <a:pt x="6914" y="2324"/>
                      </a:cubicBezTo>
                      <a:cubicBezTo>
                        <a:pt x="6987" y="2389"/>
                        <a:pt x="7075" y="2418"/>
                        <a:pt x="7161" y="2418"/>
                      </a:cubicBezTo>
                      <a:cubicBezTo>
                        <a:pt x="7351" y="2418"/>
                        <a:pt x="7538" y="2279"/>
                        <a:pt x="7556" y="2068"/>
                      </a:cubicBezTo>
                      <a:cubicBezTo>
                        <a:pt x="7575" y="1850"/>
                        <a:pt x="7350" y="1616"/>
                        <a:pt x="7128" y="1616"/>
                      </a:cubicBezTo>
                      <a:close/>
                      <a:moveTo>
                        <a:pt x="4071" y="2071"/>
                      </a:moveTo>
                      <a:cubicBezTo>
                        <a:pt x="3935" y="2071"/>
                        <a:pt x="3797" y="2181"/>
                        <a:pt x="3837" y="2324"/>
                      </a:cubicBezTo>
                      <a:cubicBezTo>
                        <a:pt x="3863" y="2350"/>
                        <a:pt x="3863" y="2376"/>
                        <a:pt x="3889" y="2401"/>
                      </a:cubicBezTo>
                      <a:cubicBezTo>
                        <a:pt x="3938" y="2451"/>
                        <a:pt x="3999" y="2479"/>
                        <a:pt x="4063" y="2479"/>
                      </a:cubicBezTo>
                      <a:cubicBezTo>
                        <a:pt x="4098" y="2479"/>
                        <a:pt x="4134" y="2471"/>
                        <a:pt x="4171" y="2452"/>
                      </a:cubicBezTo>
                      <a:cubicBezTo>
                        <a:pt x="4325" y="2376"/>
                        <a:pt x="4325" y="2170"/>
                        <a:pt x="4171" y="2093"/>
                      </a:cubicBezTo>
                      <a:cubicBezTo>
                        <a:pt x="4140" y="2078"/>
                        <a:pt x="4105" y="2071"/>
                        <a:pt x="4071" y="2071"/>
                      </a:cubicBezTo>
                      <a:close/>
                      <a:moveTo>
                        <a:pt x="13880" y="2168"/>
                      </a:moveTo>
                      <a:cubicBezTo>
                        <a:pt x="13496" y="2168"/>
                        <a:pt x="13071" y="2519"/>
                        <a:pt x="13197" y="2940"/>
                      </a:cubicBezTo>
                      <a:lnTo>
                        <a:pt x="13171" y="2914"/>
                      </a:lnTo>
                      <a:lnTo>
                        <a:pt x="13171" y="2914"/>
                      </a:lnTo>
                      <a:cubicBezTo>
                        <a:pt x="13197" y="3017"/>
                        <a:pt x="13248" y="3068"/>
                        <a:pt x="13299" y="3145"/>
                      </a:cubicBezTo>
                      <a:cubicBezTo>
                        <a:pt x="13438" y="3300"/>
                        <a:pt x="13634" y="3386"/>
                        <a:pt x="13834" y="3386"/>
                      </a:cubicBezTo>
                      <a:cubicBezTo>
                        <a:pt x="13931" y="3386"/>
                        <a:pt x="14028" y="3366"/>
                        <a:pt x="14120" y="3324"/>
                      </a:cubicBezTo>
                      <a:cubicBezTo>
                        <a:pt x="14582" y="3119"/>
                        <a:pt x="14582" y="2452"/>
                        <a:pt x="14120" y="2222"/>
                      </a:cubicBezTo>
                      <a:cubicBezTo>
                        <a:pt x="14046" y="2185"/>
                        <a:pt x="13964" y="2168"/>
                        <a:pt x="13880" y="2168"/>
                      </a:cubicBezTo>
                      <a:close/>
                      <a:moveTo>
                        <a:pt x="11052" y="2873"/>
                      </a:moveTo>
                      <a:cubicBezTo>
                        <a:pt x="10986" y="2873"/>
                        <a:pt x="10922" y="2893"/>
                        <a:pt x="10863" y="2940"/>
                      </a:cubicBezTo>
                      <a:cubicBezTo>
                        <a:pt x="10812" y="2965"/>
                        <a:pt x="10786" y="3017"/>
                        <a:pt x="10761" y="3068"/>
                      </a:cubicBezTo>
                      <a:cubicBezTo>
                        <a:pt x="10658" y="3222"/>
                        <a:pt x="10710" y="3427"/>
                        <a:pt x="10838" y="3581"/>
                      </a:cubicBezTo>
                      <a:cubicBezTo>
                        <a:pt x="10910" y="3645"/>
                        <a:pt x="10998" y="3674"/>
                        <a:pt x="11085" y="3674"/>
                      </a:cubicBezTo>
                      <a:cubicBezTo>
                        <a:pt x="11275" y="3674"/>
                        <a:pt x="11461" y="3535"/>
                        <a:pt x="11479" y="3324"/>
                      </a:cubicBezTo>
                      <a:cubicBezTo>
                        <a:pt x="11499" y="3106"/>
                        <a:pt x="11273" y="2873"/>
                        <a:pt x="11052" y="2873"/>
                      </a:cubicBezTo>
                      <a:close/>
                      <a:moveTo>
                        <a:pt x="16379" y="3486"/>
                      </a:moveTo>
                      <a:cubicBezTo>
                        <a:pt x="16118" y="3486"/>
                        <a:pt x="15832" y="3726"/>
                        <a:pt x="15915" y="4017"/>
                      </a:cubicBezTo>
                      <a:cubicBezTo>
                        <a:pt x="15915" y="4068"/>
                        <a:pt x="15941" y="4119"/>
                        <a:pt x="15992" y="4170"/>
                      </a:cubicBezTo>
                      <a:cubicBezTo>
                        <a:pt x="16098" y="4277"/>
                        <a:pt x="16241" y="4334"/>
                        <a:pt x="16378" y="4334"/>
                      </a:cubicBezTo>
                      <a:cubicBezTo>
                        <a:pt x="16440" y="4334"/>
                        <a:pt x="16500" y="4323"/>
                        <a:pt x="16556" y="4299"/>
                      </a:cubicBezTo>
                      <a:cubicBezTo>
                        <a:pt x="16889" y="4145"/>
                        <a:pt x="16889" y="3683"/>
                        <a:pt x="16556" y="3529"/>
                      </a:cubicBezTo>
                      <a:cubicBezTo>
                        <a:pt x="16502" y="3500"/>
                        <a:pt x="16441" y="3486"/>
                        <a:pt x="16379" y="3486"/>
                      </a:cubicBezTo>
                      <a:close/>
                      <a:moveTo>
                        <a:pt x="4904" y="3922"/>
                      </a:moveTo>
                      <a:cubicBezTo>
                        <a:pt x="4663" y="3922"/>
                        <a:pt x="4396" y="4153"/>
                        <a:pt x="4478" y="4401"/>
                      </a:cubicBezTo>
                      <a:cubicBezTo>
                        <a:pt x="4478" y="4453"/>
                        <a:pt x="4504" y="4504"/>
                        <a:pt x="4555" y="4529"/>
                      </a:cubicBezTo>
                      <a:cubicBezTo>
                        <a:pt x="4644" y="4636"/>
                        <a:pt x="4769" y="4693"/>
                        <a:pt x="4897" y="4693"/>
                      </a:cubicBezTo>
                      <a:cubicBezTo>
                        <a:pt x="4955" y="4693"/>
                        <a:pt x="5013" y="4681"/>
                        <a:pt x="5068" y="4658"/>
                      </a:cubicBezTo>
                      <a:cubicBezTo>
                        <a:pt x="5376" y="4529"/>
                        <a:pt x="5376" y="4094"/>
                        <a:pt x="5068" y="3965"/>
                      </a:cubicBezTo>
                      <a:cubicBezTo>
                        <a:pt x="5018" y="3935"/>
                        <a:pt x="4962" y="3922"/>
                        <a:pt x="4904" y="3922"/>
                      </a:cubicBezTo>
                      <a:close/>
                      <a:moveTo>
                        <a:pt x="9543" y="4424"/>
                      </a:moveTo>
                      <a:cubicBezTo>
                        <a:pt x="9154" y="4424"/>
                        <a:pt x="8716" y="4772"/>
                        <a:pt x="8863" y="5171"/>
                      </a:cubicBezTo>
                      <a:lnTo>
                        <a:pt x="8838" y="5171"/>
                      </a:lnTo>
                      <a:cubicBezTo>
                        <a:pt x="8863" y="5247"/>
                        <a:pt x="8915" y="5324"/>
                        <a:pt x="8966" y="5376"/>
                      </a:cubicBezTo>
                      <a:cubicBezTo>
                        <a:pt x="9111" y="5539"/>
                        <a:pt x="9321" y="5625"/>
                        <a:pt x="9531" y="5625"/>
                      </a:cubicBezTo>
                      <a:cubicBezTo>
                        <a:pt x="9617" y="5625"/>
                        <a:pt x="9704" y="5611"/>
                        <a:pt x="9786" y="5581"/>
                      </a:cubicBezTo>
                      <a:cubicBezTo>
                        <a:pt x="10248" y="5350"/>
                        <a:pt x="10248" y="4709"/>
                        <a:pt x="9786" y="4478"/>
                      </a:cubicBezTo>
                      <a:cubicBezTo>
                        <a:pt x="9712" y="4441"/>
                        <a:pt x="9629" y="4424"/>
                        <a:pt x="9543" y="4424"/>
                      </a:cubicBezTo>
                      <a:close/>
                      <a:moveTo>
                        <a:pt x="803" y="4566"/>
                      </a:moveTo>
                      <a:cubicBezTo>
                        <a:pt x="420" y="4566"/>
                        <a:pt x="1" y="4912"/>
                        <a:pt x="145" y="5324"/>
                      </a:cubicBezTo>
                      <a:lnTo>
                        <a:pt x="119" y="5324"/>
                      </a:lnTo>
                      <a:cubicBezTo>
                        <a:pt x="145" y="5401"/>
                        <a:pt x="196" y="5478"/>
                        <a:pt x="247" y="5530"/>
                      </a:cubicBezTo>
                      <a:cubicBezTo>
                        <a:pt x="393" y="5693"/>
                        <a:pt x="602" y="5779"/>
                        <a:pt x="812" y="5779"/>
                      </a:cubicBezTo>
                      <a:cubicBezTo>
                        <a:pt x="899" y="5779"/>
                        <a:pt x="986" y="5765"/>
                        <a:pt x="1068" y="5735"/>
                      </a:cubicBezTo>
                      <a:cubicBezTo>
                        <a:pt x="1530" y="5504"/>
                        <a:pt x="1530" y="4837"/>
                        <a:pt x="1068" y="4632"/>
                      </a:cubicBezTo>
                      <a:cubicBezTo>
                        <a:pt x="988" y="4587"/>
                        <a:pt x="896" y="4566"/>
                        <a:pt x="803" y="4566"/>
                      </a:cubicBezTo>
                      <a:close/>
                      <a:moveTo>
                        <a:pt x="15597" y="5507"/>
                      </a:moveTo>
                      <a:cubicBezTo>
                        <a:pt x="15474" y="5507"/>
                        <a:pt x="15336" y="5617"/>
                        <a:pt x="15376" y="5760"/>
                      </a:cubicBezTo>
                      <a:cubicBezTo>
                        <a:pt x="15376" y="5786"/>
                        <a:pt x="15402" y="5812"/>
                        <a:pt x="15428" y="5837"/>
                      </a:cubicBezTo>
                      <a:cubicBezTo>
                        <a:pt x="15461" y="5887"/>
                        <a:pt x="15515" y="5915"/>
                        <a:pt x="15577" y="5915"/>
                      </a:cubicBezTo>
                      <a:cubicBezTo>
                        <a:pt x="15612" y="5915"/>
                        <a:pt x="15648" y="5907"/>
                        <a:pt x="15684" y="5889"/>
                      </a:cubicBezTo>
                      <a:cubicBezTo>
                        <a:pt x="15838" y="5812"/>
                        <a:pt x="15838" y="5606"/>
                        <a:pt x="15684" y="5530"/>
                      </a:cubicBezTo>
                      <a:cubicBezTo>
                        <a:pt x="15658" y="5514"/>
                        <a:pt x="15628" y="5507"/>
                        <a:pt x="15597" y="5507"/>
                      </a:cubicBezTo>
                      <a:close/>
                      <a:moveTo>
                        <a:pt x="6804" y="5935"/>
                      </a:moveTo>
                      <a:cubicBezTo>
                        <a:pt x="6729" y="5935"/>
                        <a:pt x="6636" y="6001"/>
                        <a:pt x="6658" y="6068"/>
                      </a:cubicBezTo>
                      <a:cubicBezTo>
                        <a:pt x="6658" y="6094"/>
                        <a:pt x="6684" y="6094"/>
                        <a:pt x="6684" y="6119"/>
                      </a:cubicBezTo>
                      <a:cubicBezTo>
                        <a:pt x="6702" y="6137"/>
                        <a:pt x="6746" y="6156"/>
                        <a:pt x="6788" y="6156"/>
                      </a:cubicBezTo>
                      <a:cubicBezTo>
                        <a:pt x="6805" y="6156"/>
                        <a:pt x="6823" y="6152"/>
                        <a:pt x="6838" y="6145"/>
                      </a:cubicBezTo>
                      <a:cubicBezTo>
                        <a:pt x="6914" y="6119"/>
                        <a:pt x="6914" y="5991"/>
                        <a:pt x="6838" y="5940"/>
                      </a:cubicBezTo>
                      <a:cubicBezTo>
                        <a:pt x="6827" y="5936"/>
                        <a:pt x="6816" y="5935"/>
                        <a:pt x="6804" y="5935"/>
                      </a:cubicBezTo>
                      <a:close/>
                      <a:moveTo>
                        <a:pt x="17748" y="6091"/>
                      </a:moveTo>
                      <a:cubicBezTo>
                        <a:pt x="17360" y="6091"/>
                        <a:pt x="16922" y="6438"/>
                        <a:pt x="17069" y="6837"/>
                      </a:cubicBezTo>
                      <a:lnTo>
                        <a:pt x="17043" y="6837"/>
                      </a:lnTo>
                      <a:cubicBezTo>
                        <a:pt x="17069" y="6914"/>
                        <a:pt x="17120" y="6991"/>
                        <a:pt x="17171" y="7068"/>
                      </a:cubicBezTo>
                      <a:cubicBezTo>
                        <a:pt x="17310" y="7224"/>
                        <a:pt x="17506" y="7309"/>
                        <a:pt x="17706" y="7309"/>
                      </a:cubicBezTo>
                      <a:cubicBezTo>
                        <a:pt x="17803" y="7309"/>
                        <a:pt x="17900" y="7289"/>
                        <a:pt x="17992" y="7248"/>
                      </a:cubicBezTo>
                      <a:cubicBezTo>
                        <a:pt x="18454" y="7042"/>
                        <a:pt x="18454" y="6376"/>
                        <a:pt x="17992" y="6145"/>
                      </a:cubicBezTo>
                      <a:cubicBezTo>
                        <a:pt x="17918" y="6108"/>
                        <a:pt x="17834" y="6091"/>
                        <a:pt x="17748" y="6091"/>
                      </a:cubicBezTo>
                      <a:close/>
                      <a:moveTo>
                        <a:pt x="8075" y="7152"/>
                      </a:moveTo>
                      <a:cubicBezTo>
                        <a:pt x="8008" y="7152"/>
                        <a:pt x="7944" y="7173"/>
                        <a:pt x="7889" y="7222"/>
                      </a:cubicBezTo>
                      <a:lnTo>
                        <a:pt x="7863" y="7222"/>
                      </a:lnTo>
                      <a:cubicBezTo>
                        <a:pt x="7838" y="7248"/>
                        <a:pt x="7812" y="7273"/>
                        <a:pt x="7786" y="7324"/>
                      </a:cubicBezTo>
                      <a:cubicBezTo>
                        <a:pt x="7684" y="7504"/>
                        <a:pt x="7709" y="7709"/>
                        <a:pt x="7838" y="7837"/>
                      </a:cubicBezTo>
                      <a:cubicBezTo>
                        <a:pt x="7923" y="7914"/>
                        <a:pt x="8023" y="7948"/>
                        <a:pt x="8118" y="7948"/>
                      </a:cubicBezTo>
                      <a:cubicBezTo>
                        <a:pt x="8308" y="7948"/>
                        <a:pt x="8479" y="7812"/>
                        <a:pt x="8479" y="7607"/>
                      </a:cubicBezTo>
                      <a:cubicBezTo>
                        <a:pt x="8518" y="7372"/>
                        <a:pt x="8288" y="7152"/>
                        <a:pt x="8075" y="7152"/>
                      </a:cubicBezTo>
                      <a:close/>
                      <a:moveTo>
                        <a:pt x="4203" y="6925"/>
                      </a:moveTo>
                      <a:cubicBezTo>
                        <a:pt x="3813" y="6925"/>
                        <a:pt x="3406" y="7271"/>
                        <a:pt x="3530" y="7683"/>
                      </a:cubicBezTo>
                      <a:cubicBezTo>
                        <a:pt x="3555" y="7760"/>
                        <a:pt x="3607" y="7837"/>
                        <a:pt x="3658" y="7889"/>
                      </a:cubicBezTo>
                      <a:cubicBezTo>
                        <a:pt x="3803" y="8052"/>
                        <a:pt x="4013" y="8138"/>
                        <a:pt x="4223" y="8138"/>
                      </a:cubicBezTo>
                      <a:cubicBezTo>
                        <a:pt x="4309" y="8138"/>
                        <a:pt x="4396" y="8124"/>
                        <a:pt x="4478" y="8094"/>
                      </a:cubicBezTo>
                      <a:cubicBezTo>
                        <a:pt x="4940" y="7863"/>
                        <a:pt x="4940" y="7196"/>
                        <a:pt x="4478" y="6991"/>
                      </a:cubicBezTo>
                      <a:cubicBezTo>
                        <a:pt x="4393" y="6946"/>
                        <a:pt x="4299" y="6925"/>
                        <a:pt x="4203" y="6925"/>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105" name="Google Shape;105;p3"/>
              <p:cNvSpPr/>
              <p:nvPr/>
            </p:nvSpPr>
            <p:spPr>
              <a:xfrm rot="1413719">
                <a:off x="-379186" y="861403"/>
                <a:ext cx="1464476" cy="1377667"/>
              </a:xfrm>
              <a:custGeom>
                <a:avLst/>
                <a:gdLst/>
                <a:ahLst/>
                <a:cxnLst/>
                <a:rect l="l" t="t" r="r" b="b"/>
                <a:pathLst>
                  <a:path w="49727" h="46783" extrusionOk="0">
                    <a:moveTo>
                      <a:pt x="49209" y="0"/>
                    </a:moveTo>
                    <a:cubicBezTo>
                      <a:pt x="49160" y="0"/>
                      <a:pt x="49108" y="11"/>
                      <a:pt x="49055" y="36"/>
                    </a:cubicBezTo>
                    <a:cubicBezTo>
                      <a:pt x="34592" y="8729"/>
                      <a:pt x="14361" y="23807"/>
                      <a:pt x="180" y="46218"/>
                    </a:cubicBezTo>
                    <a:cubicBezTo>
                      <a:pt x="1" y="46449"/>
                      <a:pt x="206" y="46782"/>
                      <a:pt x="488" y="46782"/>
                    </a:cubicBezTo>
                    <a:cubicBezTo>
                      <a:pt x="616" y="46782"/>
                      <a:pt x="744" y="46705"/>
                      <a:pt x="796" y="46603"/>
                    </a:cubicBezTo>
                    <a:cubicBezTo>
                      <a:pt x="14899" y="24320"/>
                      <a:pt x="35028" y="9319"/>
                      <a:pt x="49439" y="677"/>
                    </a:cubicBezTo>
                    <a:cubicBezTo>
                      <a:pt x="49727" y="434"/>
                      <a:pt x="49519" y="0"/>
                      <a:pt x="4920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106" name="Google Shape;106;p3"/>
          <p:cNvGrpSpPr/>
          <p:nvPr/>
        </p:nvGrpSpPr>
        <p:grpSpPr>
          <a:xfrm>
            <a:off x="-1166469" y="4882643"/>
            <a:ext cx="2725737" cy="2106780"/>
            <a:chOff x="-874852" y="3661982"/>
            <a:chExt cx="2044303" cy="1580085"/>
          </a:xfrm>
        </p:grpSpPr>
        <p:grpSp>
          <p:nvGrpSpPr>
            <p:cNvPr id="107" name="Google Shape;107;p3"/>
            <p:cNvGrpSpPr/>
            <p:nvPr/>
          </p:nvGrpSpPr>
          <p:grpSpPr>
            <a:xfrm rot="5249857" flipH="1">
              <a:off x="48808" y="4095917"/>
              <a:ext cx="537972" cy="1681428"/>
              <a:chOff x="-1858600" y="2385325"/>
              <a:chExt cx="523125" cy="1635025"/>
            </a:xfrm>
          </p:grpSpPr>
          <p:sp>
            <p:nvSpPr>
              <p:cNvPr id="108" name="Google Shape;108;p3"/>
              <p:cNvSpPr/>
              <p:nvPr/>
            </p:nvSpPr>
            <p:spPr>
              <a:xfrm>
                <a:off x="-1804750" y="2385325"/>
                <a:ext cx="469275" cy="1635025"/>
              </a:xfrm>
              <a:custGeom>
                <a:avLst/>
                <a:gdLst/>
                <a:ahLst/>
                <a:cxnLst/>
                <a:rect l="l" t="t" r="r" b="b"/>
                <a:pathLst>
                  <a:path w="18771" h="65401" extrusionOk="0">
                    <a:moveTo>
                      <a:pt x="12062" y="1"/>
                    </a:moveTo>
                    <a:cubicBezTo>
                      <a:pt x="9693" y="1"/>
                      <a:pt x="7259" y="1264"/>
                      <a:pt x="5667" y="3115"/>
                    </a:cubicBezTo>
                    <a:cubicBezTo>
                      <a:pt x="3462" y="5679"/>
                      <a:pt x="2513" y="9064"/>
                      <a:pt x="1872" y="12397"/>
                    </a:cubicBezTo>
                    <a:lnTo>
                      <a:pt x="1872" y="12372"/>
                    </a:lnTo>
                    <a:cubicBezTo>
                      <a:pt x="129" y="21270"/>
                      <a:pt x="0" y="30373"/>
                      <a:pt x="975" y="39373"/>
                    </a:cubicBezTo>
                    <a:cubicBezTo>
                      <a:pt x="1308" y="42476"/>
                      <a:pt x="1308" y="44861"/>
                      <a:pt x="1462" y="47989"/>
                    </a:cubicBezTo>
                    <a:cubicBezTo>
                      <a:pt x="1795" y="54796"/>
                      <a:pt x="6238" y="62496"/>
                      <a:pt x="6079" y="65382"/>
                    </a:cubicBezTo>
                    <a:lnTo>
                      <a:pt x="6079" y="65382"/>
                    </a:lnTo>
                    <a:cubicBezTo>
                      <a:pt x="6979" y="50077"/>
                      <a:pt x="11644" y="31239"/>
                      <a:pt x="16694" y="16756"/>
                    </a:cubicBezTo>
                    <a:cubicBezTo>
                      <a:pt x="17694" y="13936"/>
                      <a:pt x="18771" y="11064"/>
                      <a:pt x="18745" y="8089"/>
                    </a:cubicBezTo>
                    <a:cubicBezTo>
                      <a:pt x="18745" y="5089"/>
                      <a:pt x="17412" y="1909"/>
                      <a:pt x="14719" y="602"/>
                    </a:cubicBezTo>
                    <a:cubicBezTo>
                      <a:pt x="13878" y="188"/>
                      <a:pt x="12974" y="1"/>
                      <a:pt x="12062" y="1"/>
                    </a:cubicBezTo>
                    <a:close/>
                    <a:moveTo>
                      <a:pt x="6079" y="65382"/>
                    </a:moveTo>
                    <a:lnTo>
                      <a:pt x="6079" y="65382"/>
                    </a:lnTo>
                    <a:cubicBezTo>
                      <a:pt x="6078" y="65388"/>
                      <a:pt x="6078" y="65394"/>
                      <a:pt x="6078" y="65400"/>
                    </a:cubicBezTo>
                    <a:cubicBezTo>
                      <a:pt x="6078" y="65394"/>
                      <a:pt x="6078" y="65388"/>
                      <a:pt x="6079" y="65382"/>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9" name="Google Shape;109;p3"/>
              <p:cNvSpPr/>
              <p:nvPr/>
            </p:nvSpPr>
            <p:spPr>
              <a:xfrm>
                <a:off x="-1858600" y="2385425"/>
                <a:ext cx="469275" cy="1634925"/>
              </a:xfrm>
              <a:custGeom>
                <a:avLst/>
                <a:gdLst/>
                <a:ahLst/>
                <a:cxnLst/>
                <a:rect l="l" t="t" r="r" b="b"/>
                <a:pathLst>
                  <a:path w="18771" h="65397" extrusionOk="0">
                    <a:moveTo>
                      <a:pt x="12088" y="1"/>
                    </a:moveTo>
                    <a:cubicBezTo>
                      <a:pt x="9704" y="1"/>
                      <a:pt x="7263" y="1274"/>
                      <a:pt x="5667" y="3111"/>
                    </a:cubicBezTo>
                    <a:cubicBezTo>
                      <a:pt x="3462" y="5649"/>
                      <a:pt x="2513" y="9060"/>
                      <a:pt x="1872" y="12393"/>
                    </a:cubicBezTo>
                    <a:lnTo>
                      <a:pt x="1872" y="12368"/>
                    </a:lnTo>
                    <a:cubicBezTo>
                      <a:pt x="129" y="21266"/>
                      <a:pt x="0" y="30369"/>
                      <a:pt x="975" y="39369"/>
                    </a:cubicBezTo>
                    <a:cubicBezTo>
                      <a:pt x="1308" y="42472"/>
                      <a:pt x="1308" y="44857"/>
                      <a:pt x="1462" y="47985"/>
                    </a:cubicBezTo>
                    <a:cubicBezTo>
                      <a:pt x="1795" y="54792"/>
                      <a:pt x="6239" y="62492"/>
                      <a:pt x="6079" y="65378"/>
                    </a:cubicBezTo>
                    <a:lnTo>
                      <a:pt x="6079" y="65378"/>
                    </a:lnTo>
                    <a:cubicBezTo>
                      <a:pt x="6979" y="50073"/>
                      <a:pt x="11670" y="31235"/>
                      <a:pt x="16694" y="16752"/>
                    </a:cubicBezTo>
                    <a:cubicBezTo>
                      <a:pt x="17694" y="13932"/>
                      <a:pt x="18771" y="11060"/>
                      <a:pt x="18771" y="8085"/>
                    </a:cubicBezTo>
                    <a:cubicBezTo>
                      <a:pt x="18745" y="5085"/>
                      <a:pt x="17412" y="1905"/>
                      <a:pt x="14745" y="598"/>
                    </a:cubicBezTo>
                    <a:cubicBezTo>
                      <a:pt x="13901" y="187"/>
                      <a:pt x="12999" y="1"/>
                      <a:pt x="12088" y="1"/>
                    </a:cubicBezTo>
                    <a:close/>
                    <a:moveTo>
                      <a:pt x="6079" y="65378"/>
                    </a:moveTo>
                    <a:cubicBezTo>
                      <a:pt x="6078" y="65384"/>
                      <a:pt x="6078" y="65390"/>
                      <a:pt x="6078" y="65396"/>
                    </a:cubicBezTo>
                    <a:cubicBezTo>
                      <a:pt x="6078" y="65390"/>
                      <a:pt x="6078" y="65384"/>
                      <a:pt x="6079" y="65378"/>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0" name="Google Shape;110;p3"/>
              <p:cNvSpPr/>
              <p:nvPr/>
            </p:nvSpPr>
            <p:spPr>
              <a:xfrm>
                <a:off x="-1766300" y="2414375"/>
                <a:ext cx="329125" cy="283550"/>
              </a:xfrm>
              <a:custGeom>
                <a:avLst/>
                <a:gdLst/>
                <a:ahLst/>
                <a:cxnLst/>
                <a:rect l="l" t="t" r="r" b="b"/>
                <a:pathLst>
                  <a:path w="13165" h="11342" extrusionOk="0">
                    <a:moveTo>
                      <a:pt x="7214" y="1"/>
                    </a:moveTo>
                    <a:cubicBezTo>
                      <a:pt x="7203" y="1"/>
                      <a:pt x="7192" y="2"/>
                      <a:pt x="7181" y="4"/>
                    </a:cubicBezTo>
                    <a:cubicBezTo>
                      <a:pt x="7053" y="55"/>
                      <a:pt x="6976" y="260"/>
                      <a:pt x="7104" y="337"/>
                    </a:cubicBezTo>
                    <a:cubicBezTo>
                      <a:pt x="7130" y="363"/>
                      <a:pt x="7155" y="363"/>
                      <a:pt x="7181" y="363"/>
                    </a:cubicBezTo>
                    <a:cubicBezTo>
                      <a:pt x="7258" y="363"/>
                      <a:pt x="7335" y="337"/>
                      <a:pt x="7386" y="260"/>
                    </a:cubicBezTo>
                    <a:cubicBezTo>
                      <a:pt x="7433" y="120"/>
                      <a:pt x="7330" y="1"/>
                      <a:pt x="7214" y="1"/>
                    </a:cubicBezTo>
                    <a:close/>
                    <a:moveTo>
                      <a:pt x="10096" y="914"/>
                    </a:moveTo>
                    <a:cubicBezTo>
                      <a:pt x="10065" y="914"/>
                      <a:pt x="10033" y="918"/>
                      <a:pt x="10001" y="927"/>
                    </a:cubicBezTo>
                    <a:cubicBezTo>
                      <a:pt x="9719" y="1004"/>
                      <a:pt x="9591" y="1440"/>
                      <a:pt x="9848" y="1619"/>
                    </a:cubicBezTo>
                    <a:cubicBezTo>
                      <a:pt x="9899" y="1619"/>
                      <a:pt x="9950" y="1645"/>
                      <a:pt x="10001" y="1645"/>
                    </a:cubicBezTo>
                    <a:cubicBezTo>
                      <a:pt x="10024" y="1648"/>
                      <a:pt x="10046" y="1650"/>
                      <a:pt x="10069" y="1650"/>
                    </a:cubicBezTo>
                    <a:cubicBezTo>
                      <a:pt x="10224" y="1650"/>
                      <a:pt x="10370" y="1571"/>
                      <a:pt x="10437" y="1414"/>
                    </a:cubicBezTo>
                    <a:cubicBezTo>
                      <a:pt x="10528" y="1164"/>
                      <a:pt x="10337" y="914"/>
                      <a:pt x="10096" y="914"/>
                    </a:cubicBezTo>
                    <a:close/>
                    <a:moveTo>
                      <a:pt x="4839" y="1534"/>
                    </a:moveTo>
                    <a:cubicBezTo>
                      <a:pt x="4695" y="1534"/>
                      <a:pt x="4554" y="1605"/>
                      <a:pt x="4540" y="1748"/>
                    </a:cubicBezTo>
                    <a:cubicBezTo>
                      <a:pt x="4540" y="1799"/>
                      <a:pt x="4540" y="1824"/>
                      <a:pt x="4540" y="1876"/>
                    </a:cubicBezTo>
                    <a:cubicBezTo>
                      <a:pt x="4591" y="2030"/>
                      <a:pt x="4719" y="2158"/>
                      <a:pt x="4873" y="2183"/>
                    </a:cubicBezTo>
                    <a:cubicBezTo>
                      <a:pt x="5129" y="2183"/>
                      <a:pt x="5309" y="1876"/>
                      <a:pt x="5129" y="1671"/>
                    </a:cubicBezTo>
                    <a:cubicBezTo>
                      <a:pt x="5072" y="1579"/>
                      <a:pt x="4955" y="1534"/>
                      <a:pt x="4839" y="1534"/>
                    </a:cubicBezTo>
                    <a:close/>
                    <a:moveTo>
                      <a:pt x="7873" y="1434"/>
                    </a:moveTo>
                    <a:cubicBezTo>
                      <a:pt x="7815" y="1434"/>
                      <a:pt x="7755" y="1444"/>
                      <a:pt x="7694" y="1465"/>
                    </a:cubicBezTo>
                    <a:cubicBezTo>
                      <a:pt x="7309" y="1542"/>
                      <a:pt x="7104" y="2183"/>
                      <a:pt x="7488" y="2414"/>
                    </a:cubicBezTo>
                    <a:lnTo>
                      <a:pt x="7514" y="2414"/>
                    </a:lnTo>
                    <a:cubicBezTo>
                      <a:pt x="7565" y="2440"/>
                      <a:pt x="7642" y="2466"/>
                      <a:pt x="7694" y="2491"/>
                    </a:cubicBezTo>
                    <a:cubicBezTo>
                      <a:pt x="7715" y="2493"/>
                      <a:pt x="7737" y="2494"/>
                      <a:pt x="7759" y="2494"/>
                    </a:cubicBezTo>
                    <a:cubicBezTo>
                      <a:pt x="7992" y="2494"/>
                      <a:pt x="8217" y="2369"/>
                      <a:pt x="8335" y="2158"/>
                    </a:cubicBezTo>
                    <a:cubicBezTo>
                      <a:pt x="8489" y="1805"/>
                      <a:pt x="8227" y="1434"/>
                      <a:pt x="7873" y="1434"/>
                    </a:cubicBezTo>
                    <a:close/>
                    <a:moveTo>
                      <a:pt x="12521" y="1809"/>
                    </a:moveTo>
                    <a:cubicBezTo>
                      <a:pt x="12477" y="1809"/>
                      <a:pt x="12432" y="1814"/>
                      <a:pt x="12386" y="1824"/>
                    </a:cubicBezTo>
                    <a:cubicBezTo>
                      <a:pt x="12002" y="1927"/>
                      <a:pt x="11796" y="2568"/>
                      <a:pt x="12181" y="2799"/>
                    </a:cubicBezTo>
                    <a:cubicBezTo>
                      <a:pt x="12232" y="2825"/>
                      <a:pt x="12309" y="2850"/>
                      <a:pt x="12386" y="2850"/>
                    </a:cubicBezTo>
                    <a:cubicBezTo>
                      <a:pt x="12424" y="2858"/>
                      <a:pt x="12461" y="2861"/>
                      <a:pt x="12498" y="2861"/>
                    </a:cubicBezTo>
                    <a:cubicBezTo>
                      <a:pt x="12709" y="2861"/>
                      <a:pt x="12896" y="2739"/>
                      <a:pt x="13027" y="2542"/>
                    </a:cubicBezTo>
                    <a:cubicBezTo>
                      <a:pt x="13165" y="2175"/>
                      <a:pt x="12892" y="1809"/>
                      <a:pt x="12521" y="1809"/>
                    </a:cubicBezTo>
                    <a:close/>
                    <a:moveTo>
                      <a:pt x="10496" y="2693"/>
                    </a:moveTo>
                    <a:cubicBezTo>
                      <a:pt x="10485" y="2693"/>
                      <a:pt x="10474" y="2694"/>
                      <a:pt x="10463" y="2696"/>
                    </a:cubicBezTo>
                    <a:cubicBezTo>
                      <a:pt x="10335" y="2722"/>
                      <a:pt x="10258" y="2953"/>
                      <a:pt x="10386" y="3030"/>
                    </a:cubicBezTo>
                    <a:cubicBezTo>
                      <a:pt x="10412" y="3055"/>
                      <a:pt x="10412" y="3055"/>
                      <a:pt x="10437" y="3055"/>
                    </a:cubicBezTo>
                    <a:cubicBezTo>
                      <a:pt x="10540" y="3055"/>
                      <a:pt x="10617" y="3030"/>
                      <a:pt x="10668" y="2953"/>
                    </a:cubicBezTo>
                    <a:cubicBezTo>
                      <a:pt x="10715" y="2812"/>
                      <a:pt x="10612" y="2693"/>
                      <a:pt x="10496" y="2693"/>
                    </a:cubicBezTo>
                    <a:close/>
                    <a:moveTo>
                      <a:pt x="3134" y="3127"/>
                    </a:moveTo>
                    <a:cubicBezTo>
                      <a:pt x="3124" y="3127"/>
                      <a:pt x="3114" y="3129"/>
                      <a:pt x="3104" y="3132"/>
                    </a:cubicBezTo>
                    <a:cubicBezTo>
                      <a:pt x="3027" y="3158"/>
                      <a:pt x="3001" y="3260"/>
                      <a:pt x="3078" y="3312"/>
                    </a:cubicBezTo>
                    <a:lnTo>
                      <a:pt x="3078" y="3337"/>
                    </a:lnTo>
                    <a:lnTo>
                      <a:pt x="3104" y="3337"/>
                    </a:lnTo>
                    <a:cubicBezTo>
                      <a:pt x="3155" y="3337"/>
                      <a:pt x="3206" y="3312"/>
                      <a:pt x="3232" y="3260"/>
                    </a:cubicBezTo>
                    <a:cubicBezTo>
                      <a:pt x="3254" y="3194"/>
                      <a:pt x="3199" y="3127"/>
                      <a:pt x="3134" y="3127"/>
                    </a:cubicBezTo>
                    <a:close/>
                    <a:moveTo>
                      <a:pt x="6219" y="3536"/>
                    </a:moveTo>
                    <a:cubicBezTo>
                      <a:pt x="6072" y="3536"/>
                      <a:pt x="5928" y="3614"/>
                      <a:pt x="5899" y="3773"/>
                    </a:cubicBezTo>
                    <a:lnTo>
                      <a:pt x="5924" y="3773"/>
                    </a:lnTo>
                    <a:cubicBezTo>
                      <a:pt x="5924" y="3799"/>
                      <a:pt x="5924" y="3850"/>
                      <a:pt x="5924" y="3902"/>
                    </a:cubicBezTo>
                    <a:cubicBezTo>
                      <a:pt x="5950" y="4055"/>
                      <a:pt x="6078" y="4158"/>
                      <a:pt x="6232" y="4184"/>
                    </a:cubicBezTo>
                    <a:cubicBezTo>
                      <a:pt x="6243" y="4185"/>
                      <a:pt x="6254" y="4185"/>
                      <a:pt x="6265" y="4185"/>
                    </a:cubicBezTo>
                    <a:cubicBezTo>
                      <a:pt x="6526" y="4185"/>
                      <a:pt x="6662" y="3892"/>
                      <a:pt x="6514" y="3671"/>
                    </a:cubicBezTo>
                    <a:cubicBezTo>
                      <a:pt x="6447" y="3582"/>
                      <a:pt x="6332" y="3536"/>
                      <a:pt x="6219" y="3536"/>
                    </a:cubicBezTo>
                    <a:close/>
                    <a:moveTo>
                      <a:pt x="3009" y="4870"/>
                    </a:moveTo>
                    <a:cubicBezTo>
                      <a:pt x="2866" y="4870"/>
                      <a:pt x="2722" y="4947"/>
                      <a:pt x="2693" y="5107"/>
                    </a:cubicBezTo>
                    <a:lnTo>
                      <a:pt x="2719" y="5107"/>
                    </a:lnTo>
                    <a:cubicBezTo>
                      <a:pt x="2693" y="5158"/>
                      <a:pt x="2693" y="5184"/>
                      <a:pt x="2719" y="5235"/>
                    </a:cubicBezTo>
                    <a:cubicBezTo>
                      <a:pt x="2745" y="5389"/>
                      <a:pt x="2873" y="5517"/>
                      <a:pt x="3027" y="5517"/>
                    </a:cubicBezTo>
                    <a:cubicBezTo>
                      <a:pt x="3038" y="5518"/>
                      <a:pt x="3049" y="5518"/>
                      <a:pt x="3059" y="5518"/>
                    </a:cubicBezTo>
                    <a:cubicBezTo>
                      <a:pt x="3320" y="5518"/>
                      <a:pt x="3456" y="5226"/>
                      <a:pt x="3283" y="5004"/>
                    </a:cubicBezTo>
                    <a:cubicBezTo>
                      <a:pt x="3228" y="4915"/>
                      <a:pt x="3119" y="4870"/>
                      <a:pt x="3009" y="4870"/>
                    </a:cubicBezTo>
                    <a:close/>
                    <a:moveTo>
                      <a:pt x="6277" y="5340"/>
                    </a:moveTo>
                    <a:cubicBezTo>
                      <a:pt x="6229" y="5340"/>
                      <a:pt x="6179" y="5348"/>
                      <a:pt x="6129" y="5363"/>
                    </a:cubicBezTo>
                    <a:cubicBezTo>
                      <a:pt x="5745" y="5466"/>
                      <a:pt x="5540" y="6107"/>
                      <a:pt x="5924" y="6312"/>
                    </a:cubicBezTo>
                    <a:cubicBezTo>
                      <a:pt x="5976" y="6363"/>
                      <a:pt x="6053" y="6363"/>
                      <a:pt x="6129" y="6389"/>
                    </a:cubicBezTo>
                    <a:cubicBezTo>
                      <a:pt x="6151" y="6391"/>
                      <a:pt x="6173" y="6392"/>
                      <a:pt x="6194" y="6392"/>
                    </a:cubicBezTo>
                    <a:cubicBezTo>
                      <a:pt x="6424" y="6392"/>
                      <a:pt x="6630" y="6267"/>
                      <a:pt x="6771" y="6055"/>
                    </a:cubicBezTo>
                    <a:cubicBezTo>
                      <a:pt x="6906" y="5718"/>
                      <a:pt x="6625" y="5340"/>
                      <a:pt x="6277" y="5340"/>
                    </a:cubicBezTo>
                    <a:close/>
                    <a:moveTo>
                      <a:pt x="1163" y="6898"/>
                    </a:moveTo>
                    <a:cubicBezTo>
                      <a:pt x="1152" y="6898"/>
                      <a:pt x="1140" y="6899"/>
                      <a:pt x="1129" y="6902"/>
                    </a:cubicBezTo>
                    <a:cubicBezTo>
                      <a:pt x="1001" y="6927"/>
                      <a:pt x="924" y="7158"/>
                      <a:pt x="1052" y="7235"/>
                    </a:cubicBezTo>
                    <a:cubicBezTo>
                      <a:pt x="1078" y="7235"/>
                      <a:pt x="1104" y="7261"/>
                      <a:pt x="1129" y="7261"/>
                    </a:cubicBezTo>
                    <a:cubicBezTo>
                      <a:pt x="1206" y="7261"/>
                      <a:pt x="1283" y="7235"/>
                      <a:pt x="1334" y="7132"/>
                    </a:cubicBezTo>
                    <a:cubicBezTo>
                      <a:pt x="1381" y="7015"/>
                      <a:pt x="1278" y="6898"/>
                      <a:pt x="1163" y="6898"/>
                    </a:cubicBezTo>
                    <a:close/>
                    <a:moveTo>
                      <a:pt x="5001" y="7850"/>
                    </a:moveTo>
                    <a:cubicBezTo>
                      <a:pt x="4924" y="7876"/>
                      <a:pt x="4899" y="8004"/>
                      <a:pt x="4950" y="8056"/>
                    </a:cubicBezTo>
                    <a:lnTo>
                      <a:pt x="5001" y="8056"/>
                    </a:lnTo>
                    <a:cubicBezTo>
                      <a:pt x="5052" y="8056"/>
                      <a:pt x="5104" y="8030"/>
                      <a:pt x="5129" y="8004"/>
                    </a:cubicBezTo>
                    <a:cubicBezTo>
                      <a:pt x="5155" y="7927"/>
                      <a:pt x="5078" y="7850"/>
                      <a:pt x="5001" y="7850"/>
                    </a:cubicBezTo>
                    <a:close/>
                    <a:moveTo>
                      <a:pt x="2940" y="7598"/>
                    </a:moveTo>
                    <a:cubicBezTo>
                      <a:pt x="2902" y="7598"/>
                      <a:pt x="2862" y="7605"/>
                      <a:pt x="2822" y="7620"/>
                    </a:cubicBezTo>
                    <a:cubicBezTo>
                      <a:pt x="2565" y="7697"/>
                      <a:pt x="2437" y="8107"/>
                      <a:pt x="2693" y="8235"/>
                    </a:cubicBezTo>
                    <a:cubicBezTo>
                      <a:pt x="2719" y="8261"/>
                      <a:pt x="2770" y="8286"/>
                      <a:pt x="2822" y="8286"/>
                    </a:cubicBezTo>
                    <a:cubicBezTo>
                      <a:pt x="2838" y="8289"/>
                      <a:pt x="2854" y="8290"/>
                      <a:pt x="2870" y="8290"/>
                    </a:cubicBezTo>
                    <a:cubicBezTo>
                      <a:pt x="3007" y="8290"/>
                      <a:pt x="3137" y="8196"/>
                      <a:pt x="3206" y="8081"/>
                    </a:cubicBezTo>
                    <a:cubicBezTo>
                      <a:pt x="3338" y="7840"/>
                      <a:pt x="3169" y="7598"/>
                      <a:pt x="2940" y="7598"/>
                    </a:cubicBezTo>
                    <a:close/>
                    <a:moveTo>
                      <a:pt x="6698" y="7919"/>
                    </a:moveTo>
                    <a:cubicBezTo>
                      <a:pt x="6554" y="7919"/>
                      <a:pt x="6414" y="7990"/>
                      <a:pt x="6386" y="8133"/>
                    </a:cubicBezTo>
                    <a:lnTo>
                      <a:pt x="6412" y="8133"/>
                    </a:lnTo>
                    <a:cubicBezTo>
                      <a:pt x="6412" y="8184"/>
                      <a:pt x="6412" y="8235"/>
                      <a:pt x="6412" y="8261"/>
                    </a:cubicBezTo>
                    <a:cubicBezTo>
                      <a:pt x="6437" y="8415"/>
                      <a:pt x="6565" y="8543"/>
                      <a:pt x="6745" y="8568"/>
                    </a:cubicBezTo>
                    <a:cubicBezTo>
                      <a:pt x="7001" y="8568"/>
                      <a:pt x="7181" y="8261"/>
                      <a:pt x="7001" y="8056"/>
                    </a:cubicBezTo>
                    <a:cubicBezTo>
                      <a:pt x="6933" y="7964"/>
                      <a:pt x="6814" y="7919"/>
                      <a:pt x="6698" y="7919"/>
                    </a:cubicBezTo>
                    <a:close/>
                    <a:moveTo>
                      <a:pt x="4317" y="9878"/>
                    </a:moveTo>
                    <a:cubicBezTo>
                      <a:pt x="4265" y="9878"/>
                      <a:pt x="4210" y="9886"/>
                      <a:pt x="4155" y="9902"/>
                    </a:cubicBezTo>
                    <a:cubicBezTo>
                      <a:pt x="3770" y="9979"/>
                      <a:pt x="3565" y="10645"/>
                      <a:pt x="3950" y="10851"/>
                    </a:cubicBezTo>
                    <a:cubicBezTo>
                      <a:pt x="4001" y="10876"/>
                      <a:pt x="4078" y="10902"/>
                      <a:pt x="4129" y="10928"/>
                    </a:cubicBezTo>
                    <a:cubicBezTo>
                      <a:pt x="4153" y="10930"/>
                      <a:pt x="4177" y="10931"/>
                      <a:pt x="4200" y="10931"/>
                    </a:cubicBezTo>
                    <a:cubicBezTo>
                      <a:pt x="4454" y="10931"/>
                      <a:pt x="4677" y="10805"/>
                      <a:pt x="4770" y="10594"/>
                    </a:cubicBezTo>
                    <a:cubicBezTo>
                      <a:pt x="4927" y="10236"/>
                      <a:pt x="4673" y="9878"/>
                      <a:pt x="4317" y="9878"/>
                    </a:cubicBezTo>
                    <a:close/>
                    <a:moveTo>
                      <a:pt x="746" y="10289"/>
                    </a:moveTo>
                    <a:cubicBezTo>
                      <a:pt x="696" y="10289"/>
                      <a:pt x="644" y="10297"/>
                      <a:pt x="591" y="10312"/>
                    </a:cubicBezTo>
                    <a:cubicBezTo>
                      <a:pt x="206" y="10415"/>
                      <a:pt x="1" y="11056"/>
                      <a:pt x="386" y="11287"/>
                    </a:cubicBezTo>
                    <a:lnTo>
                      <a:pt x="386" y="11261"/>
                    </a:lnTo>
                    <a:cubicBezTo>
                      <a:pt x="437" y="11312"/>
                      <a:pt x="514" y="11338"/>
                      <a:pt x="565" y="11338"/>
                    </a:cubicBezTo>
                    <a:cubicBezTo>
                      <a:pt x="589" y="11340"/>
                      <a:pt x="613" y="11341"/>
                      <a:pt x="636" y="11341"/>
                    </a:cubicBezTo>
                    <a:cubicBezTo>
                      <a:pt x="889" y="11341"/>
                      <a:pt x="1112" y="11216"/>
                      <a:pt x="1206" y="11004"/>
                    </a:cubicBezTo>
                    <a:cubicBezTo>
                      <a:pt x="1364" y="10667"/>
                      <a:pt x="1106" y="10289"/>
                      <a:pt x="746" y="10289"/>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1" name="Google Shape;111;p3"/>
              <p:cNvSpPr/>
              <p:nvPr/>
            </p:nvSpPr>
            <p:spPr>
              <a:xfrm>
                <a:off x="-1809250" y="2563500"/>
                <a:ext cx="247275" cy="1438900"/>
              </a:xfrm>
              <a:custGeom>
                <a:avLst/>
                <a:gdLst/>
                <a:ahLst/>
                <a:cxnLst/>
                <a:rect l="l" t="t" r="r" b="b"/>
                <a:pathLst>
                  <a:path w="9891" h="57556" extrusionOk="0">
                    <a:moveTo>
                      <a:pt x="9445" y="0"/>
                    </a:moveTo>
                    <a:cubicBezTo>
                      <a:pt x="9304" y="0"/>
                      <a:pt x="9164" y="81"/>
                      <a:pt x="9104" y="270"/>
                    </a:cubicBezTo>
                    <a:cubicBezTo>
                      <a:pt x="4617" y="13912"/>
                      <a:pt x="1" y="34913"/>
                      <a:pt x="3386" y="57247"/>
                    </a:cubicBezTo>
                    <a:cubicBezTo>
                      <a:pt x="3411" y="57427"/>
                      <a:pt x="3565" y="57555"/>
                      <a:pt x="3745" y="57555"/>
                    </a:cubicBezTo>
                    <a:lnTo>
                      <a:pt x="3822" y="57555"/>
                    </a:lnTo>
                    <a:cubicBezTo>
                      <a:pt x="4027" y="57530"/>
                      <a:pt x="4155" y="57324"/>
                      <a:pt x="4129" y="57119"/>
                    </a:cubicBezTo>
                    <a:cubicBezTo>
                      <a:pt x="796" y="34939"/>
                      <a:pt x="5360" y="14091"/>
                      <a:pt x="9796" y="501"/>
                    </a:cubicBezTo>
                    <a:cubicBezTo>
                      <a:pt x="9890" y="202"/>
                      <a:pt x="9667" y="0"/>
                      <a:pt x="9445"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2" name="Google Shape;112;p3"/>
            <p:cNvGrpSpPr/>
            <p:nvPr/>
          </p:nvGrpSpPr>
          <p:grpSpPr>
            <a:xfrm rot="5249857" flipH="1">
              <a:off x="-340747" y="3668895"/>
              <a:ext cx="1062060" cy="1858361"/>
              <a:chOff x="-1779100" y="2408800"/>
              <a:chExt cx="1032750" cy="1807075"/>
            </a:xfrm>
          </p:grpSpPr>
          <p:sp>
            <p:nvSpPr>
              <p:cNvPr id="113" name="Google Shape;113;p3"/>
              <p:cNvSpPr/>
              <p:nvPr/>
            </p:nvSpPr>
            <p:spPr>
              <a:xfrm>
                <a:off x="-1779100" y="2498825"/>
                <a:ext cx="1032750" cy="1717050"/>
              </a:xfrm>
              <a:custGeom>
                <a:avLst/>
                <a:gdLst/>
                <a:ahLst/>
                <a:cxnLst/>
                <a:rect l="l" t="t" r="r" b="b"/>
                <a:pathLst>
                  <a:path w="41310" h="68682" extrusionOk="0">
                    <a:moveTo>
                      <a:pt x="32843" y="0"/>
                    </a:moveTo>
                    <a:cubicBezTo>
                      <a:pt x="31194" y="0"/>
                      <a:pt x="29516" y="392"/>
                      <a:pt x="28053" y="1113"/>
                    </a:cubicBezTo>
                    <a:cubicBezTo>
                      <a:pt x="24489" y="2883"/>
                      <a:pt x="21924" y="6139"/>
                      <a:pt x="19719" y="9421"/>
                    </a:cubicBezTo>
                    <a:lnTo>
                      <a:pt x="19719" y="9396"/>
                    </a:lnTo>
                    <a:cubicBezTo>
                      <a:pt x="13744" y="18242"/>
                      <a:pt x="9436" y="27987"/>
                      <a:pt x="6385" y="38167"/>
                    </a:cubicBezTo>
                    <a:cubicBezTo>
                      <a:pt x="5308" y="41705"/>
                      <a:pt x="4231" y="44270"/>
                      <a:pt x="2949" y="47731"/>
                    </a:cubicBezTo>
                    <a:cubicBezTo>
                      <a:pt x="205" y="55244"/>
                      <a:pt x="1487" y="65630"/>
                      <a:pt x="0" y="68681"/>
                    </a:cubicBezTo>
                    <a:cubicBezTo>
                      <a:pt x="7975" y="52526"/>
                      <a:pt x="21642" y="34269"/>
                      <a:pt x="33745" y="20935"/>
                    </a:cubicBezTo>
                    <a:cubicBezTo>
                      <a:pt x="36105" y="18319"/>
                      <a:pt x="38566" y="15704"/>
                      <a:pt x="39951" y="12473"/>
                    </a:cubicBezTo>
                    <a:cubicBezTo>
                      <a:pt x="41310" y="9242"/>
                      <a:pt x="41310" y="5190"/>
                      <a:pt x="39002" y="2549"/>
                    </a:cubicBezTo>
                    <a:cubicBezTo>
                      <a:pt x="37468" y="790"/>
                      <a:pt x="35184" y="0"/>
                      <a:pt x="3284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4" name="Google Shape;114;p3"/>
              <p:cNvSpPr/>
              <p:nvPr/>
            </p:nvSpPr>
            <p:spPr>
              <a:xfrm>
                <a:off x="-1776550" y="2408800"/>
                <a:ext cx="973150" cy="1753225"/>
              </a:xfrm>
              <a:custGeom>
                <a:avLst/>
                <a:gdLst/>
                <a:ahLst/>
                <a:cxnLst/>
                <a:rect l="l" t="t" r="r" b="b"/>
                <a:pathLst>
                  <a:path w="38926" h="70129" extrusionOk="0">
                    <a:moveTo>
                      <a:pt x="30542" y="0"/>
                    </a:moveTo>
                    <a:cubicBezTo>
                      <a:pt x="28732" y="0"/>
                      <a:pt x="26881" y="482"/>
                      <a:pt x="25310" y="1355"/>
                    </a:cubicBezTo>
                    <a:cubicBezTo>
                      <a:pt x="21848" y="3253"/>
                      <a:pt x="19438" y="6637"/>
                      <a:pt x="17361" y="10022"/>
                    </a:cubicBezTo>
                    <a:cubicBezTo>
                      <a:pt x="11822" y="19100"/>
                      <a:pt x="7975" y="29049"/>
                      <a:pt x="5386" y="39357"/>
                    </a:cubicBezTo>
                    <a:cubicBezTo>
                      <a:pt x="4488" y="42947"/>
                      <a:pt x="3514" y="45537"/>
                      <a:pt x="2411" y="49076"/>
                    </a:cubicBezTo>
                    <a:cubicBezTo>
                      <a:pt x="1" y="56717"/>
                      <a:pt x="1770" y="67025"/>
                      <a:pt x="411" y="70128"/>
                    </a:cubicBezTo>
                    <a:cubicBezTo>
                      <a:pt x="7642" y="53640"/>
                      <a:pt x="20463" y="34767"/>
                      <a:pt x="31925" y="20869"/>
                    </a:cubicBezTo>
                    <a:cubicBezTo>
                      <a:pt x="34156" y="18177"/>
                      <a:pt x="36515" y="15433"/>
                      <a:pt x="37721" y="12151"/>
                    </a:cubicBezTo>
                    <a:cubicBezTo>
                      <a:pt x="38926" y="8843"/>
                      <a:pt x="38772" y="4791"/>
                      <a:pt x="36336" y="2253"/>
                    </a:cubicBezTo>
                    <a:cubicBezTo>
                      <a:pt x="34837" y="698"/>
                      <a:pt x="32720" y="0"/>
                      <a:pt x="3054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5" name="Google Shape;115;p3"/>
              <p:cNvSpPr/>
              <p:nvPr/>
            </p:nvSpPr>
            <p:spPr>
              <a:xfrm>
                <a:off x="-1311125" y="2430900"/>
                <a:ext cx="402150" cy="319125"/>
              </a:xfrm>
              <a:custGeom>
                <a:avLst/>
                <a:gdLst/>
                <a:ahLst/>
                <a:cxnLst/>
                <a:rect l="l" t="t" r="r" b="b"/>
                <a:pathLst>
                  <a:path w="16086" h="12765" extrusionOk="0">
                    <a:moveTo>
                      <a:pt x="9413" y="1"/>
                    </a:moveTo>
                    <a:cubicBezTo>
                      <a:pt x="9396" y="1"/>
                      <a:pt x="9378" y="3"/>
                      <a:pt x="9359" y="10"/>
                    </a:cubicBezTo>
                    <a:cubicBezTo>
                      <a:pt x="9206" y="35"/>
                      <a:pt x="9103" y="266"/>
                      <a:pt x="9231" y="369"/>
                    </a:cubicBezTo>
                    <a:cubicBezTo>
                      <a:pt x="9257" y="394"/>
                      <a:pt x="9283" y="394"/>
                      <a:pt x="9308" y="394"/>
                    </a:cubicBezTo>
                    <a:cubicBezTo>
                      <a:pt x="9332" y="400"/>
                      <a:pt x="9357" y="403"/>
                      <a:pt x="9380" y="403"/>
                    </a:cubicBezTo>
                    <a:cubicBezTo>
                      <a:pt x="9458" y="403"/>
                      <a:pt x="9531" y="370"/>
                      <a:pt x="9590" y="292"/>
                    </a:cubicBezTo>
                    <a:cubicBezTo>
                      <a:pt x="9635" y="156"/>
                      <a:pt x="9541" y="1"/>
                      <a:pt x="9413" y="1"/>
                    </a:cubicBezTo>
                    <a:close/>
                    <a:moveTo>
                      <a:pt x="12560" y="1256"/>
                    </a:moveTo>
                    <a:cubicBezTo>
                      <a:pt x="12528" y="1256"/>
                      <a:pt x="12496" y="1259"/>
                      <a:pt x="12462" y="1266"/>
                    </a:cubicBezTo>
                    <a:cubicBezTo>
                      <a:pt x="12154" y="1317"/>
                      <a:pt x="11949" y="1856"/>
                      <a:pt x="12257" y="2061"/>
                    </a:cubicBezTo>
                    <a:cubicBezTo>
                      <a:pt x="12283" y="2087"/>
                      <a:pt x="12360" y="2112"/>
                      <a:pt x="12411" y="2112"/>
                    </a:cubicBezTo>
                    <a:cubicBezTo>
                      <a:pt x="12447" y="2121"/>
                      <a:pt x="12482" y="2125"/>
                      <a:pt x="12518" y="2125"/>
                    </a:cubicBezTo>
                    <a:cubicBezTo>
                      <a:pt x="12685" y="2125"/>
                      <a:pt x="12844" y="2030"/>
                      <a:pt x="12949" y="1881"/>
                    </a:cubicBezTo>
                    <a:cubicBezTo>
                      <a:pt x="13089" y="1579"/>
                      <a:pt x="12870" y="1256"/>
                      <a:pt x="12560" y="1256"/>
                    </a:cubicBezTo>
                    <a:close/>
                    <a:moveTo>
                      <a:pt x="6402" y="1567"/>
                    </a:moveTo>
                    <a:cubicBezTo>
                      <a:pt x="6244" y="1567"/>
                      <a:pt x="6092" y="1644"/>
                      <a:pt x="6052" y="1805"/>
                    </a:cubicBezTo>
                    <a:cubicBezTo>
                      <a:pt x="6026" y="1856"/>
                      <a:pt x="6026" y="1907"/>
                      <a:pt x="6052" y="1958"/>
                    </a:cubicBezTo>
                    <a:cubicBezTo>
                      <a:pt x="6077" y="2138"/>
                      <a:pt x="6231" y="2292"/>
                      <a:pt x="6411" y="2317"/>
                    </a:cubicBezTo>
                    <a:cubicBezTo>
                      <a:pt x="6431" y="2321"/>
                      <a:pt x="6450" y="2322"/>
                      <a:pt x="6470" y="2322"/>
                    </a:cubicBezTo>
                    <a:cubicBezTo>
                      <a:pt x="6747" y="2322"/>
                      <a:pt x="6937" y="1993"/>
                      <a:pt x="6770" y="1753"/>
                    </a:cubicBezTo>
                    <a:cubicBezTo>
                      <a:pt x="6696" y="1631"/>
                      <a:pt x="6547" y="1567"/>
                      <a:pt x="6402" y="1567"/>
                    </a:cubicBezTo>
                    <a:close/>
                    <a:moveTo>
                      <a:pt x="9895" y="1689"/>
                    </a:moveTo>
                    <a:cubicBezTo>
                      <a:pt x="9854" y="1689"/>
                      <a:pt x="9812" y="1693"/>
                      <a:pt x="9770" y="1702"/>
                    </a:cubicBezTo>
                    <a:cubicBezTo>
                      <a:pt x="9308" y="1779"/>
                      <a:pt x="9000" y="2523"/>
                      <a:pt x="9436" y="2830"/>
                    </a:cubicBezTo>
                    <a:cubicBezTo>
                      <a:pt x="9513" y="2856"/>
                      <a:pt x="9590" y="2907"/>
                      <a:pt x="9667" y="2907"/>
                    </a:cubicBezTo>
                    <a:cubicBezTo>
                      <a:pt x="9721" y="2921"/>
                      <a:pt x="9775" y="2927"/>
                      <a:pt x="9828" y="2927"/>
                    </a:cubicBezTo>
                    <a:cubicBezTo>
                      <a:pt x="10078" y="2927"/>
                      <a:pt x="10310" y="2785"/>
                      <a:pt x="10436" y="2574"/>
                    </a:cubicBezTo>
                    <a:cubicBezTo>
                      <a:pt x="10647" y="2153"/>
                      <a:pt x="10324" y="1689"/>
                      <a:pt x="9895" y="1689"/>
                    </a:cubicBezTo>
                    <a:close/>
                    <a:moveTo>
                      <a:pt x="4359" y="3369"/>
                    </a:moveTo>
                    <a:cubicBezTo>
                      <a:pt x="4257" y="3369"/>
                      <a:pt x="4205" y="3523"/>
                      <a:pt x="4282" y="3599"/>
                    </a:cubicBezTo>
                    <a:lnTo>
                      <a:pt x="4334" y="3599"/>
                    </a:lnTo>
                    <a:cubicBezTo>
                      <a:pt x="4347" y="3606"/>
                      <a:pt x="4363" y="3610"/>
                      <a:pt x="4379" y="3610"/>
                    </a:cubicBezTo>
                    <a:cubicBezTo>
                      <a:pt x="4422" y="3610"/>
                      <a:pt x="4469" y="3586"/>
                      <a:pt x="4487" y="3548"/>
                    </a:cubicBezTo>
                    <a:cubicBezTo>
                      <a:pt x="4513" y="3446"/>
                      <a:pt x="4436" y="3369"/>
                      <a:pt x="4359" y="3369"/>
                    </a:cubicBezTo>
                    <a:close/>
                    <a:moveTo>
                      <a:pt x="15337" y="2484"/>
                    </a:moveTo>
                    <a:cubicBezTo>
                      <a:pt x="15295" y="2484"/>
                      <a:pt x="15251" y="2488"/>
                      <a:pt x="15206" y="2497"/>
                    </a:cubicBezTo>
                    <a:cubicBezTo>
                      <a:pt x="14744" y="2574"/>
                      <a:pt x="14462" y="3317"/>
                      <a:pt x="14898" y="3599"/>
                    </a:cubicBezTo>
                    <a:cubicBezTo>
                      <a:pt x="14950" y="3651"/>
                      <a:pt x="15026" y="3676"/>
                      <a:pt x="15129" y="3702"/>
                    </a:cubicBezTo>
                    <a:cubicBezTo>
                      <a:pt x="15170" y="3710"/>
                      <a:pt x="15212" y="3713"/>
                      <a:pt x="15254" y="3713"/>
                    </a:cubicBezTo>
                    <a:cubicBezTo>
                      <a:pt x="15498" y="3713"/>
                      <a:pt x="15745" y="3588"/>
                      <a:pt x="15898" y="3369"/>
                    </a:cubicBezTo>
                    <a:cubicBezTo>
                      <a:pt x="16085" y="2948"/>
                      <a:pt x="15782" y="2484"/>
                      <a:pt x="15337" y="2484"/>
                    </a:cubicBezTo>
                    <a:close/>
                    <a:moveTo>
                      <a:pt x="13055" y="3385"/>
                    </a:moveTo>
                    <a:cubicBezTo>
                      <a:pt x="13037" y="3385"/>
                      <a:pt x="13019" y="3388"/>
                      <a:pt x="13001" y="3394"/>
                    </a:cubicBezTo>
                    <a:cubicBezTo>
                      <a:pt x="12847" y="3420"/>
                      <a:pt x="12744" y="3676"/>
                      <a:pt x="12898" y="3779"/>
                    </a:cubicBezTo>
                    <a:cubicBezTo>
                      <a:pt x="12898" y="3779"/>
                      <a:pt x="12924" y="3779"/>
                      <a:pt x="12975" y="3805"/>
                    </a:cubicBezTo>
                    <a:cubicBezTo>
                      <a:pt x="12993" y="3809"/>
                      <a:pt x="13010" y="3811"/>
                      <a:pt x="13028" y="3811"/>
                    </a:cubicBezTo>
                    <a:cubicBezTo>
                      <a:pt x="13111" y="3811"/>
                      <a:pt x="13189" y="3761"/>
                      <a:pt x="13231" y="3676"/>
                    </a:cubicBezTo>
                    <a:cubicBezTo>
                      <a:pt x="13299" y="3541"/>
                      <a:pt x="13188" y="3385"/>
                      <a:pt x="13055" y="3385"/>
                    </a:cubicBezTo>
                    <a:close/>
                    <a:moveTo>
                      <a:pt x="7890" y="4029"/>
                    </a:moveTo>
                    <a:cubicBezTo>
                      <a:pt x="7731" y="4029"/>
                      <a:pt x="7579" y="4105"/>
                      <a:pt x="7539" y="4266"/>
                    </a:cubicBezTo>
                    <a:cubicBezTo>
                      <a:pt x="7513" y="4317"/>
                      <a:pt x="7513" y="4369"/>
                      <a:pt x="7539" y="4420"/>
                    </a:cubicBezTo>
                    <a:cubicBezTo>
                      <a:pt x="7565" y="4625"/>
                      <a:pt x="7718" y="4779"/>
                      <a:pt x="7898" y="4805"/>
                    </a:cubicBezTo>
                    <a:cubicBezTo>
                      <a:pt x="7908" y="4806"/>
                      <a:pt x="7919" y="4806"/>
                      <a:pt x="7929" y="4806"/>
                    </a:cubicBezTo>
                    <a:cubicBezTo>
                      <a:pt x="8221" y="4806"/>
                      <a:pt x="8430" y="4463"/>
                      <a:pt x="8257" y="4215"/>
                    </a:cubicBezTo>
                    <a:cubicBezTo>
                      <a:pt x="8183" y="4093"/>
                      <a:pt x="8034" y="4029"/>
                      <a:pt x="7890" y="4029"/>
                    </a:cubicBezTo>
                    <a:close/>
                    <a:moveTo>
                      <a:pt x="4081" y="5358"/>
                    </a:moveTo>
                    <a:cubicBezTo>
                      <a:pt x="3918" y="5358"/>
                      <a:pt x="3759" y="5435"/>
                      <a:pt x="3718" y="5600"/>
                    </a:cubicBezTo>
                    <a:cubicBezTo>
                      <a:pt x="3693" y="5651"/>
                      <a:pt x="3693" y="5702"/>
                      <a:pt x="3718" y="5753"/>
                    </a:cubicBezTo>
                    <a:cubicBezTo>
                      <a:pt x="3744" y="5933"/>
                      <a:pt x="3898" y="6087"/>
                      <a:pt x="4077" y="6112"/>
                    </a:cubicBezTo>
                    <a:cubicBezTo>
                      <a:pt x="4088" y="6113"/>
                      <a:pt x="4099" y="6114"/>
                      <a:pt x="4110" y="6114"/>
                    </a:cubicBezTo>
                    <a:cubicBezTo>
                      <a:pt x="4401" y="6114"/>
                      <a:pt x="4609" y="5794"/>
                      <a:pt x="4436" y="5523"/>
                    </a:cubicBezTo>
                    <a:cubicBezTo>
                      <a:pt x="4365" y="5416"/>
                      <a:pt x="4222" y="5358"/>
                      <a:pt x="4081" y="5358"/>
                    </a:cubicBezTo>
                    <a:close/>
                    <a:moveTo>
                      <a:pt x="7747" y="6125"/>
                    </a:moveTo>
                    <a:cubicBezTo>
                      <a:pt x="7705" y="6125"/>
                      <a:pt x="7661" y="6129"/>
                      <a:pt x="7616" y="6138"/>
                    </a:cubicBezTo>
                    <a:cubicBezTo>
                      <a:pt x="7154" y="6215"/>
                      <a:pt x="6872" y="6959"/>
                      <a:pt x="7308" y="7266"/>
                    </a:cubicBezTo>
                    <a:cubicBezTo>
                      <a:pt x="7359" y="7292"/>
                      <a:pt x="7436" y="7343"/>
                      <a:pt x="7539" y="7343"/>
                    </a:cubicBezTo>
                    <a:cubicBezTo>
                      <a:pt x="7588" y="7357"/>
                      <a:pt x="7639" y="7363"/>
                      <a:pt x="7691" y="7363"/>
                    </a:cubicBezTo>
                    <a:cubicBezTo>
                      <a:pt x="7932" y="7363"/>
                      <a:pt x="8181" y="7221"/>
                      <a:pt x="8308" y="7010"/>
                    </a:cubicBezTo>
                    <a:cubicBezTo>
                      <a:pt x="8495" y="6589"/>
                      <a:pt x="8191" y="6125"/>
                      <a:pt x="7747" y="6125"/>
                    </a:cubicBezTo>
                    <a:close/>
                    <a:moveTo>
                      <a:pt x="1797" y="7616"/>
                    </a:moveTo>
                    <a:cubicBezTo>
                      <a:pt x="1780" y="7616"/>
                      <a:pt x="1762" y="7619"/>
                      <a:pt x="1744" y="7625"/>
                    </a:cubicBezTo>
                    <a:cubicBezTo>
                      <a:pt x="1590" y="7651"/>
                      <a:pt x="1487" y="7882"/>
                      <a:pt x="1615" y="7984"/>
                    </a:cubicBezTo>
                    <a:lnTo>
                      <a:pt x="1615" y="8010"/>
                    </a:lnTo>
                    <a:cubicBezTo>
                      <a:pt x="1641" y="8010"/>
                      <a:pt x="1667" y="8010"/>
                      <a:pt x="1692" y="8036"/>
                    </a:cubicBezTo>
                    <a:cubicBezTo>
                      <a:pt x="1795" y="8036"/>
                      <a:pt x="1898" y="8010"/>
                      <a:pt x="1974" y="7907"/>
                    </a:cubicBezTo>
                    <a:cubicBezTo>
                      <a:pt x="2020" y="7772"/>
                      <a:pt x="1926" y="7616"/>
                      <a:pt x="1797" y="7616"/>
                    </a:cubicBezTo>
                    <a:close/>
                    <a:moveTo>
                      <a:pt x="6237" y="9057"/>
                    </a:moveTo>
                    <a:cubicBezTo>
                      <a:pt x="6227" y="9057"/>
                      <a:pt x="6216" y="9059"/>
                      <a:pt x="6205" y="9061"/>
                    </a:cubicBezTo>
                    <a:cubicBezTo>
                      <a:pt x="6129" y="9087"/>
                      <a:pt x="6077" y="9215"/>
                      <a:pt x="6154" y="9292"/>
                    </a:cubicBezTo>
                    <a:lnTo>
                      <a:pt x="6205" y="9292"/>
                    </a:lnTo>
                    <a:cubicBezTo>
                      <a:pt x="6219" y="9299"/>
                      <a:pt x="6233" y="9302"/>
                      <a:pt x="6246" y="9302"/>
                    </a:cubicBezTo>
                    <a:cubicBezTo>
                      <a:pt x="6282" y="9302"/>
                      <a:pt x="6315" y="9278"/>
                      <a:pt x="6334" y="9241"/>
                    </a:cubicBezTo>
                    <a:cubicBezTo>
                      <a:pt x="6380" y="9149"/>
                      <a:pt x="6323" y="9057"/>
                      <a:pt x="6237" y="9057"/>
                    </a:cubicBezTo>
                    <a:close/>
                    <a:moveTo>
                      <a:pt x="3654" y="8563"/>
                    </a:moveTo>
                    <a:cubicBezTo>
                      <a:pt x="3625" y="8563"/>
                      <a:pt x="3595" y="8566"/>
                      <a:pt x="3564" y="8574"/>
                    </a:cubicBezTo>
                    <a:cubicBezTo>
                      <a:pt x="3282" y="8625"/>
                      <a:pt x="3077" y="9087"/>
                      <a:pt x="3359" y="9292"/>
                    </a:cubicBezTo>
                    <a:cubicBezTo>
                      <a:pt x="3410" y="9318"/>
                      <a:pt x="3462" y="9318"/>
                      <a:pt x="3513" y="9343"/>
                    </a:cubicBezTo>
                    <a:cubicBezTo>
                      <a:pt x="3535" y="9347"/>
                      <a:pt x="3558" y="9348"/>
                      <a:pt x="3581" y="9348"/>
                    </a:cubicBezTo>
                    <a:cubicBezTo>
                      <a:pt x="3742" y="9348"/>
                      <a:pt x="3910" y="9270"/>
                      <a:pt x="4000" y="9113"/>
                    </a:cubicBezTo>
                    <a:cubicBezTo>
                      <a:pt x="4116" y="8859"/>
                      <a:pt x="3919" y="8563"/>
                      <a:pt x="3654" y="8563"/>
                    </a:cubicBezTo>
                    <a:close/>
                    <a:moveTo>
                      <a:pt x="8158" y="9205"/>
                    </a:moveTo>
                    <a:cubicBezTo>
                      <a:pt x="7996" y="9205"/>
                      <a:pt x="7837" y="9281"/>
                      <a:pt x="7795" y="9446"/>
                    </a:cubicBezTo>
                    <a:cubicBezTo>
                      <a:pt x="7795" y="9497"/>
                      <a:pt x="7795" y="9549"/>
                      <a:pt x="7795" y="9600"/>
                    </a:cubicBezTo>
                    <a:cubicBezTo>
                      <a:pt x="7821" y="9779"/>
                      <a:pt x="7975" y="9933"/>
                      <a:pt x="8154" y="9959"/>
                    </a:cubicBezTo>
                    <a:cubicBezTo>
                      <a:pt x="8166" y="9960"/>
                      <a:pt x="8178" y="9960"/>
                      <a:pt x="8190" y="9960"/>
                    </a:cubicBezTo>
                    <a:cubicBezTo>
                      <a:pt x="8502" y="9960"/>
                      <a:pt x="8686" y="9641"/>
                      <a:pt x="8513" y="9369"/>
                    </a:cubicBezTo>
                    <a:cubicBezTo>
                      <a:pt x="8442" y="9262"/>
                      <a:pt x="8299" y="9205"/>
                      <a:pt x="8158" y="9205"/>
                    </a:cubicBezTo>
                    <a:close/>
                    <a:moveTo>
                      <a:pt x="5080" y="11305"/>
                    </a:moveTo>
                    <a:cubicBezTo>
                      <a:pt x="5038" y="11305"/>
                      <a:pt x="4994" y="11309"/>
                      <a:pt x="4949" y="11318"/>
                    </a:cubicBezTo>
                    <a:cubicBezTo>
                      <a:pt x="4487" y="11395"/>
                      <a:pt x="4205" y="12138"/>
                      <a:pt x="4641" y="12446"/>
                    </a:cubicBezTo>
                    <a:cubicBezTo>
                      <a:pt x="4693" y="12472"/>
                      <a:pt x="4769" y="12523"/>
                      <a:pt x="4872" y="12523"/>
                    </a:cubicBezTo>
                    <a:cubicBezTo>
                      <a:pt x="4921" y="12537"/>
                      <a:pt x="4972" y="12543"/>
                      <a:pt x="5022" y="12543"/>
                    </a:cubicBezTo>
                    <a:cubicBezTo>
                      <a:pt x="5258" y="12543"/>
                      <a:pt x="5493" y="12401"/>
                      <a:pt x="5641" y="12190"/>
                    </a:cubicBezTo>
                    <a:cubicBezTo>
                      <a:pt x="5829" y="11769"/>
                      <a:pt x="5525" y="11305"/>
                      <a:pt x="5080" y="11305"/>
                    </a:cubicBezTo>
                    <a:close/>
                    <a:moveTo>
                      <a:pt x="897" y="11529"/>
                    </a:moveTo>
                    <a:cubicBezTo>
                      <a:pt x="847" y="11529"/>
                      <a:pt x="796" y="11536"/>
                      <a:pt x="744" y="11549"/>
                    </a:cubicBezTo>
                    <a:cubicBezTo>
                      <a:pt x="282" y="11626"/>
                      <a:pt x="0" y="12369"/>
                      <a:pt x="436" y="12651"/>
                    </a:cubicBezTo>
                    <a:cubicBezTo>
                      <a:pt x="513" y="12703"/>
                      <a:pt x="590" y="12728"/>
                      <a:pt x="667" y="12754"/>
                    </a:cubicBezTo>
                    <a:cubicBezTo>
                      <a:pt x="712" y="12761"/>
                      <a:pt x="756" y="12765"/>
                      <a:pt x="801" y="12765"/>
                    </a:cubicBezTo>
                    <a:cubicBezTo>
                      <a:pt x="1061" y="12765"/>
                      <a:pt x="1305" y="12640"/>
                      <a:pt x="1436" y="12420"/>
                    </a:cubicBezTo>
                    <a:cubicBezTo>
                      <a:pt x="1643" y="12006"/>
                      <a:pt x="1333" y="11529"/>
                      <a:pt x="897" y="11529"/>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6" name="Google Shape;116;p3"/>
              <p:cNvSpPr/>
              <p:nvPr/>
            </p:nvSpPr>
            <p:spPr>
              <a:xfrm>
                <a:off x="-1775275" y="2546100"/>
                <a:ext cx="795475" cy="1591550"/>
              </a:xfrm>
              <a:custGeom>
                <a:avLst/>
                <a:gdLst/>
                <a:ahLst/>
                <a:cxnLst/>
                <a:rect l="l" t="t" r="r" b="b"/>
                <a:pathLst>
                  <a:path w="31819" h="63662" extrusionOk="0">
                    <a:moveTo>
                      <a:pt x="31286" y="1"/>
                    </a:moveTo>
                    <a:cubicBezTo>
                      <a:pt x="31186" y="1"/>
                      <a:pt x="31084" y="43"/>
                      <a:pt x="31003" y="145"/>
                    </a:cubicBezTo>
                    <a:cubicBezTo>
                      <a:pt x="15822" y="19300"/>
                      <a:pt x="4258" y="42891"/>
                      <a:pt x="52" y="63200"/>
                    </a:cubicBezTo>
                    <a:cubicBezTo>
                      <a:pt x="1" y="63405"/>
                      <a:pt x="129" y="63610"/>
                      <a:pt x="334" y="63662"/>
                    </a:cubicBezTo>
                    <a:lnTo>
                      <a:pt x="411" y="63662"/>
                    </a:lnTo>
                    <a:cubicBezTo>
                      <a:pt x="591" y="63662"/>
                      <a:pt x="745" y="63534"/>
                      <a:pt x="796" y="63354"/>
                    </a:cubicBezTo>
                    <a:cubicBezTo>
                      <a:pt x="4976" y="43148"/>
                      <a:pt x="16489" y="19685"/>
                      <a:pt x="31592" y="607"/>
                    </a:cubicBezTo>
                    <a:cubicBezTo>
                      <a:pt x="31818" y="325"/>
                      <a:pt x="31560" y="1"/>
                      <a:pt x="31286"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7" name="Google Shape;117;p3"/>
            <p:cNvGrpSpPr/>
            <p:nvPr/>
          </p:nvGrpSpPr>
          <p:grpSpPr>
            <a:xfrm rot="2700000" flipH="1">
              <a:off x="-365668" y="3606652"/>
              <a:ext cx="531184" cy="1660213"/>
              <a:chOff x="-1858600" y="2385325"/>
              <a:chExt cx="523125" cy="1635025"/>
            </a:xfrm>
          </p:grpSpPr>
          <p:sp>
            <p:nvSpPr>
              <p:cNvPr id="118" name="Google Shape;118;p3"/>
              <p:cNvSpPr/>
              <p:nvPr/>
            </p:nvSpPr>
            <p:spPr>
              <a:xfrm>
                <a:off x="-1804750" y="2385325"/>
                <a:ext cx="469275" cy="1635025"/>
              </a:xfrm>
              <a:custGeom>
                <a:avLst/>
                <a:gdLst/>
                <a:ahLst/>
                <a:cxnLst/>
                <a:rect l="l" t="t" r="r" b="b"/>
                <a:pathLst>
                  <a:path w="18771" h="65401" extrusionOk="0">
                    <a:moveTo>
                      <a:pt x="12062" y="1"/>
                    </a:moveTo>
                    <a:cubicBezTo>
                      <a:pt x="9693" y="1"/>
                      <a:pt x="7259" y="1264"/>
                      <a:pt x="5667" y="3115"/>
                    </a:cubicBezTo>
                    <a:cubicBezTo>
                      <a:pt x="3462" y="5679"/>
                      <a:pt x="2513" y="9064"/>
                      <a:pt x="1872" y="12397"/>
                    </a:cubicBezTo>
                    <a:lnTo>
                      <a:pt x="1872" y="12372"/>
                    </a:lnTo>
                    <a:cubicBezTo>
                      <a:pt x="129" y="21270"/>
                      <a:pt x="0" y="30373"/>
                      <a:pt x="975" y="39373"/>
                    </a:cubicBezTo>
                    <a:cubicBezTo>
                      <a:pt x="1308" y="42476"/>
                      <a:pt x="1308" y="44861"/>
                      <a:pt x="1462" y="47989"/>
                    </a:cubicBezTo>
                    <a:cubicBezTo>
                      <a:pt x="1795" y="54796"/>
                      <a:pt x="6238" y="62496"/>
                      <a:pt x="6079" y="65382"/>
                    </a:cubicBezTo>
                    <a:lnTo>
                      <a:pt x="6079" y="65382"/>
                    </a:lnTo>
                    <a:cubicBezTo>
                      <a:pt x="6979" y="50077"/>
                      <a:pt x="11644" y="31239"/>
                      <a:pt x="16694" y="16756"/>
                    </a:cubicBezTo>
                    <a:cubicBezTo>
                      <a:pt x="17694" y="13936"/>
                      <a:pt x="18771" y="11064"/>
                      <a:pt x="18745" y="8089"/>
                    </a:cubicBezTo>
                    <a:cubicBezTo>
                      <a:pt x="18745" y="5089"/>
                      <a:pt x="17412" y="1909"/>
                      <a:pt x="14719" y="602"/>
                    </a:cubicBezTo>
                    <a:cubicBezTo>
                      <a:pt x="13878" y="188"/>
                      <a:pt x="12974" y="1"/>
                      <a:pt x="12062" y="1"/>
                    </a:cubicBezTo>
                    <a:close/>
                    <a:moveTo>
                      <a:pt x="6079" y="65382"/>
                    </a:moveTo>
                    <a:lnTo>
                      <a:pt x="6079" y="65382"/>
                    </a:lnTo>
                    <a:cubicBezTo>
                      <a:pt x="6078" y="65388"/>
                      <a:pt x="6078" y="65394"/>
                      <a:pt x="6078" y="65400"/>
                    </a:cubicBezTo>
                    <a:cubicBezTo>
                      <a:pt x="6078" y="65394"/>
                      <a:pt x="6078" y="65388"/>
                      <a:pt x="6079" y="65382"/>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9" name="Google Shape;119;p3"/>
              <p:cNvSpPr/>
              <p:nvPr/>
            </p:nvSpPr>
            <p:spPr>
              <a:xfrm>
                <a:off x="-1858600" y="2385425"/>
                <a:ext cx="469275" cy="1634925"/>
              </a:xfrm>
              <a:custGeom>
                <a:avLst/>
                <a:gdLst/>
                <a:ahLst/>
                <a:cxnLst/>
                <a:rect l="l" t="t" r="r" b="b"/>
                <a:pathLst>
                  <a:path w="18771" h="65397" extrusionOk="0">
                    <a:moveTo>
                      <a:pt x="12088" y="1"/>
                    </a:moveTo>
                    <a:cubicBezTo>
                      <a:pt x="9704" y="1"/>
                      <a:pt x="7263" y="1274"/>
                      <a:pt x="5667" y="3111"/>
                    </a:cubicBezTo>
                    <a:cubicBezTo>
                      <a:pt x="3462" y="5649"/>
                      <a:pt x="2513" y="9060"/>
                      <a:pt x="1872" y="12393"/>
                    </a:cubicBezTo>
                    <a:lnTo>
                      <a:pt x="1872" y="12368"/>
                    </a:lnTo>
                    <a:cubicBezTo>
                      <a:pt x="129" y="21266"/>
                      <a:pt x="0" y="30369"/>
                      <a:pt x="975" y="39369"/>
                    </a:cubicBezTo>
                    <a:cubicBezTo>
                      <a:pt x="1308" y="42472"/>
                      <a:pt x="1308" y="44857"/>
                      <a:pt x="1462" y="47985"/>
                    </a:cubicBezTo>
                    <a:cubicBezTo>
                      <a:pt x="1795" y="54792"/>
                      <a:pt x="6239" y="62492"/>
                      <a:pt x="6079" y="65378"/>
                    </a:cubicBezTo>
                    <a:lnTo>
                      <a:pt x="6079" y="65378"/>
                    </a:lnTo>
                    <a:cubicBezTo>
                      <a:pt x="6979" y="50073"/>
                      <a:pt x="11670" y="31235"/>
                      <a:pt x="16694" y="16752"/>
                    </a:cubicBezTo>
                    <a:cubicBezTo>
                      <a:pt x="17694" y="13932"/>
                      <a:pt x="18771" y="11060"/>
                      <a:pt x="18771" y="8085"/>
                    </a:cubicBezTo>
                    <a:cubicBezTo>
                      <a:pt x="18745" y="5085"/>
                      <a:pt x="17412" y="1905"/>
                      <a:pt x="14745" y="598"/>
                    </a:cubicBezTo>
                    <a:cubicBezTo>
                      <a:pt x="13901" y="187"/>
                      <a:pt x="12999" y="1"/>
                      <a:pt x="12088" y="1"/>
                    </a:cubicBezTo>
                    <a:close/>
                    <a:moveTo>
                      <a:pt x="6079" y="65378"/>
                    </a:moveTo>
                    <a:cubicBezTo>
                      <a:pt x="6078" y="65384"/>
                      <a:pt x="6078" y="65390"/>
                      <a:pt x="6078" y="65396"/>
                    </a:cubicBezTo>
                    <a:cubicBezTo>
                      <a:pt x="6078" y="65390"/>
                      <a:pt x="6078" y="65384"/>
                      <a:pt x="6079" y="65378"/>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0" name="Google Shape;120;p3"/>
              <p:cNvSpPr/>
              <p:nvPr/>
            </p:nvSpPr>
            <p:spPr>
              <a:xfrm>
                <a:off x="-1766300" y="2414375"/>
                <a:ext cx="329125" cy="283550"/>
              </a:xfrm>
              <a:custGeom>
                <a:avLst/>
                <a:gdLst/>
                <a:ahLst/>
                <a:cxnLst/>
                <a:rect l="l" t="t" r="r" b="b"/>
                <a:pathLst>
                  <a:path w="13165" h="11342" extrusionOk="0">
                    <a:moveTo>
                      <a:pt x="7214" y="1"/>
                    </a:moveTo>
                    <a:cubicBezTo>
                      <a:pt x="7203" y="1"/>
                      <a:pt x="7192" y="2"/>
                      <a:pt x="7181" y="4"/>
                    </a:cubicBezTo>
                    <a:cubicBezTo>
                      <a:pt x="7053" y="55"/>
                      <a:pt x="6976" y="260"/>
                      <a:pt x="7104" y="337"/>
                    </a:cubicBezTo>
                    <a:cubicBezTo>
                      <a:pt x="7130" y="363"/>
                      <a:pt x="7155" y="363"/>
                      <a:pt x="7181" y="363"/>
                    </a:cubicBezTo>
                    <a:cubicBezTo>
                      <a:pt x="7258" y="363"/>
                      <a:pt x="7335" y="337"/>
                      <a:pt x="7386" y="260"/>
                    </a:cubicBezTo>
                    <a:cubicBezTo>
                      <a:pt x="7433" y="120"/>
                      <a:pt x="7330" y="1"/>
                      <a:pt x="7214" y="1"/>
                    </a:cubicBezTo>
                    <a:close/>
                    <a:moveTo>
                      <a:pt x="10096" y="914"/>
                    </a:moveTo>
                    <a:cubicBezTo>
                      <a:pt x="10065" y="914"/>
                      <a:pt x="10033" y="918"/>
                      <a:pt x="10001" y="927"/>
                    </a:cubicBezTo>
                    <a:cubicBezTo>
                      <a:pt x="9719" y="1004"/>
                      <a:pt x="9591" y="1440"/>
                      <a:pt x="9848" y="1619"/>
                    </a:cubicBezTo>
                    <a:cubicBezTo>
                      <a:pt x="9899" y="1619"/>
                      <a:pt x="9950" y="1645"/>
                      <a:pt x="10001" y="1645"/>
                    </a:cubicBezTo>
                    <a:cubicBezTo>
                      <a:pt x="10024" y="1648"/>
                      <a:pt x="10046" y="1650"/>
                      <a:pt x="10069" y="1650"/>
                    </a:cubicBezTo>
                    <a:cubicBezTo>
                      <a:pt x="10224" y="1650"/>
                      <a:pt x="10370" y="1571"/>
                      <a:pt x="10437" y="1414"/>
                    </a:cubicBezTo>
                    <a:cubicBezTo>
                      <a:pt x="10528" y="1164"/>
                      <a:pt x="10337" y="914"/>
                      <a:pt x="10096" y="914"/>
                    </a:cubicBezTo>
                    <a:close/>
                    <a:moveTo>
                      <a:pt x="4839" y="1534"/>
                    </a:moveTo>
                    <a:cubicBezTo>
                      <a:pt x="4695" y="1534"/>
                      <a:pt x="4554" y="1605"/>
                      <a:pt x="4540" y="1748"/>
                    </a:cubicBezTo>
                    <a:cubicBezTo>
                      <a:pt x="4540" y="1799"/>
                      <a:pt x="4540" y="1824"/>
                      <a:pt x="4540" y="1876"/>
                    </a:cubicBezTo>
                    <a:cubicBezTo>
                      <a:pt x="4591" y="2030"/>
                      <a:pt x="4719" y="2158"/>
                      <a:pt x="4873" y="2183"/>
                    </a:cubicBezTo>
                    <a:cubicBezTo>
                      <a:pt x="5129" y="2183"/>
                      <a:pt x="5309" y="1876"/>
                      <a:pt x="5129" y="1671"/>
                    </a:cubicBezTo>
                    <a:cubicBezTo>
                      <a:pt x="5072" y="1579"/>
                      <a:pt x="4955" y="1534"/>
                      <a:pt x="4839" y="1534"/>
                    </a:cubicBezTo>
                    <a:close/>
                    <a:moveTo>
                      <a:pt x="7873" y="1434"/>
                    </a:moveTo>
                    <a:cubicBezTo>
                      <a:pt x="7815" y="1434"/>
                      <a:pt x="7755" y="1444"/>
                      <a:pt x="7694" y="1465"/>
                    </a:cubicBezTo>
                    <a:cubicBezTo>
                      <a:pt x="7309" y="1542"/>
                      <a:pt x="7104" y="2183"/>
                      <a:pt x="7488" y="2414"/>
                    </a:cubicBezTo>
                    <a:lnTo>
                      <a:pt x="7514" y="2414"/>
                    </a:lnTo>
                    <a:cubicBezTo>
                      <a:pt x="7565" y="2440"/>
                      <a:pt x="7642" y="2466"/>
                      <a:pt x="7694" y="2491"/>
                    </a:cubicBezTo>
                    <a:cubicBezTo>
                      <a:pt x="7715" y="2493"/>
                      <a:pt x="7737" y="2494"/>
                      <a:pt x="7759" y="2494"/>
                    </a:cubicBezTo>
                    <a:cubicBezTo>
                      <a:pt x="7992" y="2494"/>
                      <a:pt x="8217" y="2369"/>
                      <a:pt x="8335" y="2158"/>
                    </a:cubicBezTo>
                    <a:cubicBezTo>
                      <a:pt x="8489" y="1805"/>
                      <a:pt x="8227" y="1434"/>
                      <a:pt x="7873" y="1434"/>
                    </a:cubicBezTo>
                    <a:close/>
                    <a:moveTo>
                      <a:pt x="12521" y="1809"/>
                    </a:moveTo>
                    <a:cubicBezTo>
                      <a:pt x="12477" y="1809"/>
                      <a:pt x="12432" y="1814"/>
                      <a:pt x="12386" y="1824"/>
                    </a:cubicBezTo>
                    <a:cubicBezTo>
                      <a:pt x="12002" y="1927"/>
                      <a:pt x="11796" y="2568"/>
                      <a:pt x="12181" y="2799"/>
                    </a:cubicBezTo>
                    <a:cubicBezTo>
                      <a:pt x="12232" y="2825"/>
                      <a:pt x="12309" y="2850"/>
                      <a:pt x="12386" y="2850"/>
                    </a:cubicBezTo>
                    <a:cubicBezTo>
                      <a:pt x="12424" y="2858"/>
                      <a:pt x="12461" y="2861"/>
                      <a:pt x="12498" y="2861"/>
                    </a:cubicBezTo>
                    <a:cubicBezTo>
                      <a:pt x="12709" y="2861"/>
                      <a:pt x="12896" y="2739"/>
                      <a:pt x="13027" y="2542"/>
                    </a:cubicBezTo>
                    <a:cubicBezTo>
                      <a:pt x="13165" y="2175"/>
                      <a:pt x="12892" y="1809"/>
                      <a:pt x="12521" y="1809"/>
                    </a:cubicBezTo>
                    <a:close/>
                    <a:moveTo>
                      <a:pt x="10496" y="2693"/>
                    </a:moveTo>
                    <a:cubicBezTo>
                      <a:pt x="10485" y="2693"/>
                      <a:pt x="10474" y="2694"/>
                      <a:pt x="10463" y="2696"/>
                    </a:cubicBezTo>
                    <a:cubicBezTo>
                      <a:pt x="10335" y="2722"/>
                      <a:pt x="10258" y="2953"/>
                      <a:pt x="10386" y="3030"/>
                    </a:cubicBezTo>
                    <a:cubicBezTo>
                      <a:pt x="10412" y="3055"/>
                      <a:pt x="10412" y="3055"/>
                      <a:pt x="10437" y="3055"/>
                    </a:cubicBezTo>
                    <a:cubicBezTo>
                      <a:pt x="10540" y="3055"/>
                      <a:pt x="10617" y="3030"/>
                      <a:pt x="10668" y="2953"/>
                    </a:cubicBezTo>
                    <a:cubicBezTo>
                      <a:pt x="10715" y="2812"/>
                      <a:pt x="10612" y="2693"/>
                      <a:pt x="10496" y="2693"/>
                    </a:cubicBezTo>
                    <a:close/>
                    <a:moveTo>
                      <a:pt x="3134" y="3127"/>
                    </a:moveTo>
                    <a:cubicBezTo>
                      <a:pt x="3124" y="3127"/>
                      <a:pt x="3114" y="3129"/>
                      <a:pt x="3104" y="3132"/>
                    </a:cubicBezTo>
                    <a:cubicBezTo>
                      <a:pt x="3027" y="3158"/>
                      <a:pt x="3001" y="3260"/>
                      <a:pt x="3078" y="3312"/>
                    </a:cubicBezTo>
                    <a:lnTo>
                      <a:pt x="3078" y="3337"/>
                    </a:lnTo>
                    <a:lnTo>
                      <a:pt x="3104" y="3337"/>
                    </a:lnTo>
                    <a:cubicBezTo>
                      <a:pt x="3155" y="3337"/>
                      <a:pt x="3206" y="3312"/>
                      <a:pt x="3232" y="3260"/>
                    </a:cubicBezTo>
                    <a:cubicBezTo>
                      <a:pt x="3254" y="3194"/>
                      <a:pt x="3199" y="3127"/>
                      <a:pt x="3134" y="3127"/>
                    </a:cubicBezTo>
                    <a:close/>
                    <a:moveTo>
                      <a:pt x="6219" y="3536"/>
                    </a:moveTo>
                    <a:cubicBezTo>
                      <a:pt x="6072" y="3536"/>
                      <a:pt x="5928" y="3614"/>
                      <a:pt x="5899" y="3773"/>
                    </a:cubicBezTo>
                    <a:lnTo>
                      <a:pt x="5924" y="3773"/>
                    </a:lnTo>
                    <a:cubicBezTo>
                      <a:pt x="5924" y="3799"/>
                      <a:pt x="5924" y="3850"/>
                      <a:pt x="5924" y="3902"/>
                    </a:cubicBezTo>
                    <a:cubicBezTo>
                      <a:pt x="5950" y="4055"/>
                      <a:pt x="6078" y="4158"/>
                      <a:pt x="6232" y="4184"/>
                    </a:cubicBezTo>
                    <a:cubicBezTo>
                      <a:pt x="6243" y="4185"/>
                      <a:pt x="6254" y="4185"/>
                      <a:pt x="6265" y="4185"/>
                    </a:cubicBezTo>
                    <a:cubicBezTo>
                      <a:pt x="6526" y="4185"/>
                      <a:pt x="6662" y="3892"/>
                      <a:pt x="6514" y="3671"/>
                    </a:cubicBezTo>
                    <a:cubicBezTo>
                      <a:pt x="6447" y="3582"/>
                      <a:pt x="6332" y="3536"/>
                      <a:pt x="6219" y="3536"/>
                    </a:cubicBezTo>
                    <a:close/>
                    <a:moveTo>
                      <a:pt x="3009" y="4870"/>
                    </a:moveTo>
                    <a:cubicBezTo>
                      <a:pt x="2866" y="4870"/>
                      <a:pt x="2722" y="4947"/>
                      <a:pt x="2693" y="5107"/>
                    </a:cubicBezTo>
                    <a:lnTo>
                      <a:pt x="2719" y="5107"/>
                    </a:lnTo>
                    <a:cubicBezTo>
                      <a:pt x="2693" y="5158"/>
                      <a:pt x="2693" y="5184"/>
                      <a:pt x="2719" y="5235"/>
                    </a:cubicBezTo>
                    <a:cubicBezTo>
                      <a:pt x="2745" y="5389"/>
                      <a:pt x="2873" y="5517"/>
                      <a:pt x="3027" y="5517"/>
                    </a:cubicBezTo>
                    <a:cubicBezTo>
                      <a:pt x="3038" y="5518"/>
                      <a:pt x="3049" y="5518"/>
                      <a:pt x="3059" y="5518"/>
                    </a:cubicBezTo>
                    <a:cubicBezTo>
                      <a:pt x="3320" y="5518"/>
                      <a:pt x="3456" y="5226"/>
                      <a:pt x="3283" y="5004"/>
                    </a:cubicBezTo>
                    <a:cubicBezTo>
                      <a:pt x="3228" y="4915"/>
                      <a:pt x="3119" y="4870"/>
                      <a:pt x="3009" y="4870"/>
                    </a:cubicBezTo>
                    <a:close/>
                    <a:moveTo>
                      <a:pt x="6277" y="5340"/>
                    </a:moveTo>
                    <a:cubicBezTo>
                      <a:pt x="6229" y="5340"/>
                      <a:pt x="6179" y="5348"/>
                      <a:pt x="6129" y="5363"/>
                    </a:cubicBezTo>
                    <a:cubicBezTo>
                      <a:pt x="5745" y="5466"/>
                      <a:pt x="5540" y="6107"/>
                      <a:pt x="5924" y="6312"/>
                    </a:cubicBezTo>
                    <a:cubicBezTo>
                      <a:pt x="5976" y="6363"/>
                      <a:pt x="6053" y="6363"/>
                      <a:pt x="6129" y="6389"/>
                    </a:cubicBezTo>
                    <a:cubicBezTo>
                      <a:pt x="6151" y="6391"/>
                      <a:pt x="6173" y="6392"/>
                      <a:pt x="6194" y="6392"/>
                    </a:cubicBezTo>
                    <a:cubicBezTo>
                      <a:pt x="6424" y="6392"/>
                      <a:pt x="6630" y="6267"/>
                      <a:pt x="6771" y="6055"/>
                    </a:cubicBezTo>
                    <a:cubicBezTo>
                      <a:pt x="6906" y="5718"/>
                      <a:pt x="6625" y="5340"/>
                      <a:pt x="6277" y="5340"/>
                    </a:cubicBezTo>
                    <a:close/>
                    <a:moveTo>
                      <a:pt x="1163" y="6898"/>
                    </a:moveTo>
                    <a:cubicBezTo>
                      <a:pt x="1152" y="6898"/>
                      <a:pt x="1140" y="6899"/>
                      <a:pt x="1129" y="6902"/>
                    </a:cubicBezTo>
                    <a:cubicBezTo>
                      <a:pt x="1001" y="6927"/>
                      <a:pt x="924" y="7158"/>
                      <a:pt x="1052" y="7235"/>
                    </a:cubicBezTo>
                    <a:cubicBezTo>
                      <a:pt x="1078" y="7235"/>
                      <a:pt x="1104" y="7261"/>
                      <a:pt x="1129" y="7261"/>
                    </a:cubicBezTo>
                    <a:cubicBezTo>
                      <a:pt x="1206" y="7261"/>
                      <a:pt x="1283" y="7235"/>
                      <a:pt x="1334" y="7132"/>
                    </a:cubicBezTo>
                    <a:cubicBezTo>
                      <a:pt x="1381" y="7015"/>
                      <a:pt x="1278" y="6898"/>
                      <a:pt x="1163" y="6898"/>
                    </a:cubicBezTo>
                    <a:close/>
                    <a:moveTo>
                      <a:pt x="5001" y="7850"/>
                    </a:moveTo>
                    <a:cubicBezTo>
                      <a:pt x="4924" y="7876"/>
                      <a:pt x="4899" y="8004"/>
                      <a:pt x="4950" y="8056"/>
                    </a:cubicBezTo>
                    <a:lnTo>
                      <a:pt x="5001" y="8056"/>
                    </a:lnTo>
                    <a:cubicBezTo>
                      <a:pt x="5052" y="8056"/>
                      <a:pt x="5104" y="8030"/>
                      <a:pt x="5129" y="8004"/>
                    </a:cubicBezTo>
                    <a:cubicBezTo>
                      <a:pt x="5155" y="7927"/>
                      <a:pt x="5078" y="7850"/>
                      <a:pt x="5001" y="7850"/>
                    </a:cubicBezTo>
                    <a:close/>
                    <a:moveTo>
                      <a:pt x="2940" y="7598"/>
                    </a:moveTo>
                    <a:cubicBezTo>
                      <a:pt x="2902" y="7598"/>
                      <a:pt x="2862" y="7605"/>
                      <a:pt x="2822" y="7620"/>
                    </a:cubicBezTo>
                    <a:cubicBezTo>
                      <a:pt x="2565" y="7697"/>
                      <a:pt x="2437" y="8107"/>
                      <a:pt x="2693" y="8235"/>
                    </a:cubicBezTo>
                    <a:cubicBezTo>
                      <a:pt x="2719" y="8261"/>
                      <a:pt x="2770" y="8286"/>
                      <a:pt x="2822" y="8286"/>
                    </a:cubicBezTo>
                    <a:cubicBezTo>
                      <a:pt x="2838" y="8289"/>
                      <a:pt x="2854" y="8290"/>
                      <a:pt x="2870" y="8290"/>
                    </a:cubicBezTo>
                    <a:cubicBezTo>
                      <a:pt x="3007" y="8290"/>
                      <a:pt x="3137" y="8196"/>
                      <a:pt x="3206" y="8081"/>
                    </a:cubicBezTo>
                    <a:cubicBezTo>
                      <a:pt x="3338" y="7840"/>
                      <a:pt x="3169" y="7598"/>
                      <a:pt x="2940" y="7598"/>
                    </a:cubicBezTo>
                    <a:close/>
                    <a:moveTo>
                      <a:pt x="6698" y="7919"/>
                    </a:moveTo>
                    <a:cubicBezTo>
                      <a:pt x="6554" y="7919"/>
                      <a:pt x="6414" y="7990"/>
                      <a:pt x="6386" y="8133"/>
                    </a:cubicBezTo>
                    <a:lnTo>
                      <a:pt x="6412" y="8133"/>
                    </a:lnTo>
                    <a:cubicBezTo>
                      <a:pt x="6412" y="8184"/>
                      <a:pt x="6412" y="8235"/>
                      <a:pt x="6412" y="8261"/>
                    </a:cubicBezTo>
                    <a:cubicBezTo>
                      <a:pt x="6437" y="8415"/>
                      <a:pt x="6565" y="8543"/>
                      <a:pt x="6745" y="8568"/>
                    </a:cubicBezTo>
                    <a:cubicBezTo>
                      <a:pt x="7001" y="8568"/>
                      <a:pt x="7181" y="8261"/>
                      <a:pt x="7001" y="8056"/>
                    </a:cubicBezTo>
                    <a:cubicBezTo>
                      <a:pt x="6933" y="7964"/>
                      <a:pt x="6814" y="7919"/>
                      <a:pt x="6698" y="7919"/>
                    </a:cubicBezTo>
                    <a:close/>
                    <a:moveTo>
                      <a:pt x="4317" y="9878"/>
                    </a:moveTo>
                    <a:cubicBezTo>
                      <a:pt x="4265" y="9878"/>
                      <a:pt x="4210" y="9886"/>
                      <a:pt x="4155" y="9902"/>
                    </a:cubicBezTo>
                    <a:cubicBezTo>
                      <a:pt x="3770" y="9979"/>
                      <a:pt x="3565" y="10645"/>
                      <a:pt x="3950" y="10851"/>
                    </a:cubicBezTo>
                    <a:cubicBezTo>
                      <a:pt x="4001" y="10876"/>
                      <a:pt x="4078" y="10902"/>
                      <a:pt x="4129" y="10928"/>
                    </a:cubicBezTo>
                    <a:cubicBezTo>
                      <a:pt x="4153" y="10930"/>
                      <a:pt x="4177" y="10931"/>
                      <a:pt x="4200" y="10931"/>
                    </a:cubicBezTo>
                    <a:cubicBezTo>
                      <a:pt x="4454" y="10931"/>
                      <a:pt x="4677" y="10805"/>
                      <a:pt x="4770" y="10594"/>
                    </a:cubicBezTo>
                    <a:cubicBezTo>
                      <a:pt x="4927" y="10236"/>
                      <a:pt x="4673" y="9878"/>
                      <a:pt x="4317" y="9878"/>
                    </a:cubicBezTo>
                    <a:close/>
                    <a:moveTo>
                      <a:pt x="746" y="10289"/>
                    </a:moveTo>
                    <a:cubicBezTo>
                      <a:pt x="696" y="10289"/>
                      <a:pt x="644" y="10297"/>
                      <a:pt x="591" y="10312"/>
                    </a:cubicBezTo>
                    <a:cubicBezTo>
                      <a:pt x="206" y="10415"/>
                      <a:pt x="1" y="11056"/>
                      <a:pt x="386" y="11287"/>
                    </a:cubicBezTo>
                    <a:lnTo>
                      <a:pt x="386" y="11261"/>
                    </a:lnTo>
                    <a:cubicBezTo>
                      <a:pt x="437" y="11312"/>
                      <a:pt x="514" y="11338"/>
                      <a:pt x="565" y="11338"/>
                    </a:cubicBezTo>
                    <a:cubicBezTo>
                      <a:pt x="589" y="11340"/>
                      <a:pt x="613" y="11341"/>
                      <a:pt x="636" y="11341"/>
                    </a:cubicBezTo>
                    <a:cubicBezTo>
                      <a:pt x="889" y="11341"/>
                      <a:pt x="1112" y="11216"/>
                      <a:pt x="1206" y="11004"/>
                    </a:cubicBezTo>
                    <a:cubicBezTo>
                      <a:pt x="1364" y="10667"/>
                      <a:pt x="1106" y="10289"/>
                      <a:pt x="746" y="10289"/>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1" name="Google Shape;121;p3"/>
              <p:cNvSpPr/>
              <p:nvPr/>
            </p:nvSpPr>
            <p:spPr>
              <a:xfrm>
                <a:off x="-1809250" y="2563500"/>
                <a:ext cx="247275" cy="1438900"/>
              </a:xfrm>
              <a:custGeom>
                <a:avLst/>
                <a:gdLst/>
                <a:ahLst/>
                <a:cxnLst/>
                <a:rect l="l" t="t" r="r" b="b"/>
                <a:pathLst>
                  <a:path w="9891" h="57556" extrusionOk="0">
                    <a:moveTo>
                      <a:pt x="9445" y="0"/>
                    </a:moveTo>
                    <a:cubicBezTo>
                      <a:pt x="9304" y="0"/>
                      <a:pt x="9164" y="81"/>
                      <a:pt x="9104" y="270"/>
                    </a:cubicBezTo>
                    <a:cubicBezTo>
                      <a:pt x="4617" y="13912"/>
                      <a:pt x="1" y="34913"/>
                      <a:pt x="3386" y="57247"/>
                    </a:cubicBezTo>
                    <a:cubicBezTo>
                      <a:pt x="3411" y="57427"/>
                      <a:pt x="3565" y="57555"/>
                      <a:pt x="3745" y="57555"/>
                    </a:cubicBezTo>
                    <a:lnTo>
                      <a:pt x="3822" y="57555"/>
                    </a:lnTo>
                    <a:cubicBezTo>
                      <a:pt x="4027" y="57530"/>
                      <a:pt x="4155" y="57324"/>
                      <a:pt x="4129" y="57119"/>
                    </a:cubicBezTo>
                    <a:cubicBezTo>
                      <a:pt x="796" y="34939"/>
                      <a:pt x="5360" y="14091"/>
                      <a:pt x="9796" y="501"/>
                    </a:cubicBezTo>
                    <a:cubicBezTo>
                      <a:pt x="9890" y="202"/>
                      <a:pt x="9667" y="0"/>
                      <a:pt x="9445"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sp>
        <p:nvSpPr>
          <p:cNvPr id="122" name="Google Shape;122;p3"/>
          <p:cNvSpPr txBox="1">
            <a:spLocks noGrp="1"/>
          </p:cNvSpPr>
          <p:nvPr>
            <p:ph type="title"/>
          </p:nvPr>
        </p:nvSpPr>
        <p:spPr>
          <a:xfrm>
            <a:off x="2679000" y="3267333"/>
            <a:ext cx="6834000" cy="962800"/>
          </a:xfrm>
          <a:prstGeom prst="rect">
            <a:avLst/>
          </a:prstGeom>
        </p:spPr>
        <p:txBody>
          <a:bodyPr spcFirstLastPara="1" wrap="square" lIns="91425" tIns="91425" rIns="91425" bIns="91425" anchor="ctr" anchorCtr="0">
            <a:noAutofit/>
          </a:bodyPr>
          <a:lstStyle>
            <a:lvl1pPr lvl="0" algn="ctr">
              <a:spcBef>
                <a:spcPts val="0"/>
              </a:spcBef>
              <a:spcAft>
                <a:spcPts val="0"/>
              </a:spcAft>
              <a:buSzPts val="3600"/>
              <a:buNone/>
              <a:defRPr sz="4800"/>
            </a:lvl1pPr>
            <a:lvl2pPr lvl="1" algn="ctr">
              <a:spcBef>
                <a:spcPts val="0"/>
              </a:spcBef>
              <a:spcAft>
                <a:spcPts val="0"/>
              </a:spcAft>
              <a:buSzPts val="3600"/>
              <a:buNone/>
              <a:defRPr sz="4800"/>
            </a:lvl2pPr>
            <a:lvl3pPr lvl="2" algn="ctr">
              <a:spcBef>
                <a:spcPts val="0"/>
              </a:spcBef>
              <a:spcAft>
                <a:spcPts val="0"/>
              </a:spcAft>
              <a:buSzPts val="3600"/>
              <a:buNone/>
              <a:defRPr sz="4800"/>
            </a:lvl3pPr>
            <a:lvl4pPr lvl="3" algn="ctr">
              <a:spcBef>
                <a:spcPts val="0"/>
              </a:spcBef>
              <a:spcAft>
                <a:spcPts val="0"/>
              </a:spcAft>
              <a:buSzPts val="3600"/>
              <a:buNone/>
              <a:defRPr sz="4800"/>
            </a:lvl4pPr>
            <a:lvl5pPr lvl="4" algn="ctr">
              <a:spcBef>
                <a:spcPts val="0"/>
              </a:spcBef>
              <a:spcAft>
                <a:spcPts val="0"/>
              </a:spcAft>
              <a:buSzPts val="3600"/>
              <a:buNone/>
              <a:defRPr sz="4800"/>
            </a:lvl5pPr>
            <a:lvl6pPr lvl="5" algn="ctr">
              <a:spcBef>
                <a:spcPts val="0"/>
              </a:spcBef>
              <a:spcAft>
                <a:spcPts val="0"/>
              </a:spcAft>
              <a:buSzPts val="3600"/>
              <a:buNone/>
              <a:defRPr sz="4800"/>
            </a:lvl6pPr>
            <a:lvl7pPr lvl="6" algn="ctr">
              <a:spcBef>
                <a:spcPts val="0"/>
              </a:spcBef>
              <a:spcAft>
                <a:spcPts val="0"/>
              </a:spcAft>
              <a:buSzPts val="3600"/>
              <a:buNone/>
              <a:defRPr sz="4800"/>
            </a:lvl7pPr>
            <a:lvl8pPr lvl="7" algn="ctr">
              <a:spcBef>
                <a:spcPts val="0"/>
              </a:spcBef>
              <a:spcAft>
                <a:spcPts val="0"/>
              </a:spcAft>
              <a:buSzPts val="3600"/>
              <a:buNone/>
              <a:defRPr sz="4800"/>
            </a:lvl8pPr>
            <a:lvl9pPr lvl="8" algn="ctr">
              <a:spcBef>
                <a:spcPts val="0"/>
              </a:spcBef>
              <a:spcAft>
                <a:spcPts val="0"/>
              </a:spcAft>
              <a:buSzPts val="3600"/>
              <a:buNone/>
              <a:defRPr sz="4800"/>
            </a:lvl9pPr>
          </a:lstStyle>
          <a:p>
            <a:endParaRPr/>
          </a:p>
        </p:txBody>
      </p:sp>
      <p:sp>
        <p:nvSpPr>
          <p:cNvPr id="123" name="Google Shape;123;p3"/>
          <p:cNvSpPr txBox="1">
            <a:spLocks noGrp="1"/>
          </p:cNvSpPr>
          <p:nvPr>
            <p:ph type="title" idx="2" hasCustomPrompt="1"/>
          </p:nvPr>
        </p:nvSpPr>
        <p:spPr>
          <a:xfrm>
            <a:off x="5516600" y="1038600"/>
            <a:ext cx="1158800" cy="9628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3"/>
              </a:buClr>
              <a:buSzPts val="4900"/>
              <a:buNone/>
              <a:defRPr sz="6667">
                <a:solidFill>
                  <a:schemeClr val="dk1"/>
                </a:solidFill>
              </a:defRPr>
            </a:lvl1pPr>
            <a:lvl2pPr lvl="1" algn="ctr" rtl="0">
              <a:spcBef>
                <a:spcPts val="0"/>
              </a:spcBef>
              <a:spcAft>
                <a:spcPts val="0"/>
              </a:spcAft>
              <a:buClr>
                <a:schemeClr val="accent3"/>
              </a:buClr>
              <a:buSzPts val="4900"/>
              <a:buNone/>
              <a:defRPr sz="6533">
                <a:solidFill>
                  <a:schemeClr val="accent3"/>
                </a:solidFill>
              </a:defRPr>
            </a:lvl2pPr>
            <a:lvl3pPr lvl="2" algn="ctr" rtl="0">
              <a:spcBef>
                <a:spcPts val="0"/>
              </a:spcBef>
              <a:spcAft>
                <a:spcPts val="0"/>
              </a:spcAft>
              <a:buClr>
                <a:schemeClr val="accent3"/>
              </a:buClr>
              <a:buSzPts val="4900"/>
              <a:buNone/>
              <a:defRPr sz="6533">
                <a:solidFill>
                  <a:schemeClr val="accent3"/>
                </a:solidFill>
              </a:defRPr>
            </a:lvl3pPr>
            <a:lvl4pPr lvl="3" algn="ctr" rtl="0">
              <a:spcBef>
                <a:spcPts val="0"/>
              </a:spcBef>
              <a:spcAft>
                <a:spcPts val="0"/>
              </a:spcAft>
              <a:buClr>
                <a:schemeClr val="accent3"/>
              </a:buClr>
              <a:buSzPts val="4900"/>
              <a:buNone/>
              <a:defRPr sz="6533">
                <a:solidFill>
                  <a:schemeClr val="accent3"/>
                </a:solidFill>
              </a:defRPr>
            </a:lvl4pPr>
            <a:lvl5pPr lvl="4" algn="ctr" rtl="0">
              <a:spcBef>
                <a:spcPts val="0"/>
              </a:spcBef>
              <a:spcAft>
                <a:spcPts val="0"/>
              </a:spcAft>
              <a:buClr>
                <a:schemeClr val="accent3"/>
              </a:buClr>
              <a:buSzPts val="4900"/>
              <a:buNone/>
              <a:defRPr sz="6533">
                <a:solidFill>
                  <a:schemeClr val="accent3"/>
                </a:solidFill>
              </a:defRPr>
            </a:lvl5pPr>
            <a:lvl6pPr lvl="5" algn="ctr" rtl="0">
              <a:spcBef>
                <a:spcPts val="0"/>
              </a:spcBef>
              <a:spcAft>
                <a:spcPts val="0"/>
              </a:spcAft>
              <a:buClr>
                <a:schemeClr val="accent3"/>
              </a:buClr>
              <a:buSzPts val="4900"/>
              <a:buNone/>
              <a:defRPr sz="6533">
                <a:solidFill>
                  <a:schemeClr val="accent3"/>
                </a:solidFill>
              </a:defRPr>
            </a:lvl6pPr>
            <a:lvl7pPr lvl="6" algn="ctr" rtl="0">
              <a:spcBef>
                <a:spcPts val="0"/>
              </a:spcBef>
              <a:spcAft>
                <a:spcPts val="0"/>
              </a:spcAft>
              <a:buClr>
                <a:schemeClr val="accent3"/>
              </a:buClr>
              <a:buSzPts val="4900"/>
              <a:buNone/>
              <a:defRPr sz="6533">
                <a:solidFill>
                  <a:schemeClr val="accent3"/>
                </a:solidFill>
              </a:defRPr>
            </a:lvl7pPr>
            <a:lvl8pPr lvl="7" algn="ctr" rtl="0">
              <a:spcBef>
                <a:spcPts val="0"/>
              </a:spcBef>
              <a:spcAft>
                <a:spcPts val="0"/>
              </a:spcAft>
              <a:buClr>
                <a:schemeClr val="accent3"/>
              </a:buClr>
              <a:buSzPts val="4900"/>
              <a:buNone/>
              <a:defRPr sz="6533">
                <a:solidFill>
                  <a:schemeClr val="accent3"/>
                </a:solidFill>
              </a:defRPr>
            </a:lvl8pPr>
            <a:lvl9pPr lvl="8" algn="ctr" rtl="0">
              <a:spcBef>
                <a:spcPts val="0"/>
              </a:spcBef>
              <a:spcAft>
                <a:spcPts val="0"/>
              </a:spcAft>
              <a:buClr>
                <a:schemeClr val="accent3"/>
              </a:buClr>
              <a:buSzPts val="4900"/>
              <a:buNone/>
              <a:defRPr sz="6533">
                <a:solidFill>
                  <a:schemeClr val="accent3"/>
                </a:solidFill>
              </a:defRPr>
            </a:lvl9pPr>
          </a:lstStyle>
          <a:p>
            <a:r>
              <a:t>xx%</a:t>
            </a:r>
          </a:p>
        </p:txBody>
      </p:sp>
      <p:sp>
        <p:nvSpPr>
          <p:cNvPr id="124" name="Google Shape;124;p3"/>
          <p:cNvSpPr txBox="1">
            <a:spLocks noGrp="1"/>
          </p:cNvSpPr>
          <p:nvPr>
            <p:ph type="subTitle" idx="1"/>
          </p:nvPr>
        </p:nvSpPr>
        <p:spPr>
          <a:xfrm>
            <a:off x="4102400" y="4230133"/>
            <a:ext cx="3987200" cy="781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600"/>
              <a:buNone/>
              <a:defRPr sz="2133"/>
            </a:lvl1pPr>
            <a:lvl2pPr lvl="1" algn="ctr" rtl="0">
              <a:lnSpc>
                <a:spcPct val="100000"/>
              </a:lnSpc>
              <a:spcBef>
                <a:spcPts val="0"/>
              </a:spcBef>
              <a:spcAft>
                <a:spcPts val="0"/>
              </a:spcAft>
              <a:buSzPts val="1600"/>
              <a:buNone/>
              <a:defRPr sz="2133"/>
            </a:lvl2pPr>
            <a:lvl3pPr lvl="2" algn="ctr" rtl="0">
              <a:lnSpc>
                <a:spcPct val="100000"/>
              </a:lnSpc>
              <a:spcBef>
                <a:spcPts val="0"/>
              </a:spcBef>
              <a:spcAft>
                <a:spcPts val="0"/>
              </a:spcAft>
              <a:buSzPts val="1600"/>
              <a:buNone/>
              <a:defRPr sz="2133"/>
            </a:lvl3pPr>
            <a:lvl4pPr lvl="3" algn="ctr" rtl="0">
              <a:lnSpc>
                <a:spcPct val="100000"/>
              </a:lnSpc>
              <a:spcBef>
                <a:spcPts val="0"/>
              </a:spcBef>
              <a:spcAft>
                <a:spcPts val="0"/>
              </a:spcAft>
              <a:buSzPts val="1600"/>
              <a:buNone/>
              <a:defRPr sz="2133"/>
            </a:lvl4pPr>
            <a:lvl5pPr lvl="4" algn="ctr" rtl="0">
              <a:lnSpc>
                <a:spcPct val="100000"/>
              </a:lnSpc>
              <a:spcBef>
                <a:spcPts val="0"/>
              </a:spcBef>
              <a:spcAft>
                <a:spcPts val="0"/>
              </a:spcAft>
              <a:buSzPts val="1600"/>
              <a:buNone/>
              <a:defRPr sz="2133"/>
            </a:lvl5pPr>
            <a:lvl6pPr lvl="5" algn="ctr" rtl="0">
              <a:lnSpc>
                <a:spcPct val="100000"/>
              </a:lnSpc>
              <a:spcBef>
                <a:spcPts val="0"/>
              </a:spcBef>
              <a:spcAft>
                <a:spcPts val="0"/>
              </a:spcAft>
              <a:buSzPts val="1600"/>
              <a:buNone/>
              <a:defRPr sz="2133"/>
            </a:lvl6pPr>
            <a:lvl7pPr lvl="6" algn="ctr" rtl="0">
              <a:lnSpc>
                <a:spcPct val="100000"/>
              </a:lnSpc>
              <a:spcBef>
                <a:spcPts val="0"/>
              </a:spcBef>
              <a:spcAft>
                <a:spcPts val="0"/>
              </a:spcAft>
              <a:buSzPts val="1600"/>
              <a:buNone/>
              <a:defRPr sz="2133"/>
            </a:lvl7pPr>
            <a:lvl8pPr lvl="7" algn="ctr" rtl="0">
              <a:lnSpc>
                <a:spcPct val="100000"/>
              </a:lnSpc>
              <a:spcBef>
                <a:spcPts val="0"/>
              </a:spcBef>
              <a:spcAft>
                <a:spcPts val="0"/>
              </a:spcAft>
              <a:buSzPts val="1600"/>
              <a:buNone/>
              <a:defRPr sz="2133"/>
            </a:lvl8pPr>
            <a:lvl9pPr lvl="8" algn="ctr" rtl="0">
              <a:lnSpc>
                <a:spcPct val="100000"/>
              </a:lnSpc>
              <a:spcBef>
                <a:spcPts val="0"/>
              </a:spcBef>
              <a:spcAft>
                <a:spcPts val="0"/>
              </a:spcAft>
              <a:buSzPts val="1600"/>
              <a:buNone/>
              <a:defRPr sz="2133"/>
            </a:lvl9pPr>
          </a:lstStyle>
          <a:p>
            <a:endParaRPr/>
          </a:p>
        </p:txBody>
      </p:sp>
    </p:spTree>
    <p:extLst>
      <p:ext uri="{BB962C8B-B14F-4D97-AF65-F5344CB8AC3E}">
        <p14:creationId xmlns:p14="http://schemas.microsoft.com/office/powerpoint/2010/main" val="3694237289"/>
      </p:ext>
    </p:extLst>
  </p:cSld>
  <p:clrMapOvr>
    <a:masterClrMapping/>
  </p:clrMapOvr>
</p:sldLayout>
</file>

<file path=ppt/slideLayouts/slideLayout115.xml><?xml version="1.0" encoding="utf-8"?>
<p:sldLayout xmlns:a="http://schemas.openxmlformats.org/drawingml/2006/main" xmlns:r="http://schemas.openxmlformats.org/officeDocument/2006/relationships" xmlns:p="http://schemas.openxmlformats.org/presentationml/2006/main" matchingName="Title and body" type="tx">
  <p:cSld name="Title and body">
    <p:spTree>
      <p:nvGrpSpPr>
        <p:cNvPr id="1" name="Shape 125"/>
        <p:cNvGrpSpPr/>
        <p:nvPr/>
      </p:nvGrpSpPr>
      <p:grpSpPr>
        <a:xfrm>
          <a:off x="0" y="0"/>
          <a:ext cx="0" cy="0"/>
          <a:chOff x="0" y="0"/>
          <a:chExt cx="0" cy="0"/>
        </a:xfrm>
      </p:grpSpPr>
      <p:pic>
        <p:nvPicPr>
          <p:cNvPr id="126" name="Google Shape;126;p4"/>
          <p:cNvPicPr preferRelativeResize="0"/>
          <p:nvPr/>
        </p:nvPicPr>
        <p:blipFill>
          <a:blip r:embed="rId2">
            <a:alphaModFix/>
          </a:blip>
          <a:stretch>
            <a:fillRect/>
          </a:stretch>
        </p:blipFill>
        <p:spPr>
          <a:xfrm>
            <a:off x="-75466" y="-36433"/>
            <a:ext cx="12342935" cy="7005332"/>
          </a:xfrm>
          <a:prstGeom prst="rect">
            <a:avLst/>
          </a:prstGeom>
          <a:noFill/>
          <a:ln>
            <a:noFill/>
          </a:ln>
        </p:spPr>
      </p:pic>
      <p:grpSp>
        <p:nvGrpSpPr>
          <p:cNvPr id="127" name="Google Shape;127;p4"/>
          <p:cNvGrpSpPr/>
          <p:nvPr/>
        </p:nvGrpSpPr>
        <p:grpSpPr>
          <a:xfrm>
            <a:off x="945525" y="1516400"/>
            <a:ext cx="10301600" cy="4728400"/>
            <a:chOff x="709144" y="1137300"/>
            <a:chExt cx="7726200" cy="3546300"/>
          </a:xfrm>
        </p:grpSpPr>
        <p:sp>
          <p:nvSpPr>
            <p:cNvPr id="128" name="Google Shape;128;p4"/>
            <p:cNvSpPr/>
            <p:nvPr/>
          </p:nvSpPr>
          <p:spPr>
            <a:xfrm>
              <a:off x="785344" y="1213500"/>
              <a:ext cx="7650000" cy="3470100"/>
            </a:xfrm>
            <a:prstGeom prst="roundRect">
              <a:avLst>
                <a:gd name="adj" fmla="val 8345"/>
              </a:avLst>
            </a:prstGeom>
            <a:solidFill>
              <a:schemeClr val="accen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9" name="Google Shape;129;p4"/>
            <p:cNvSpPr/>
            <p:nvPr/>
          </p:nvSpPr>
          <p:spPr>
            <a:xfrm>
              <a:off x="709144" y="1137300"/>
              <a:ext cx="7650000" cy="3470100"/>
            </a:xfrm>
            <a:prstGeom prst="roundRect">
              <a:avLst>
                <a:gd name="adj" fmla="val 8345"/>
              </a:avLst>
            </a:prstGeom>
            <a:solidFill>
              <a:schemeClr val="l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130" name="Google Shape;130;p4"/>
          <p:cNvSpPr txBox="1">
            <a:spLocks noGrp="1"/>
          </p:cNvSpPr>
          <p:nvPr>
            <p:ph type="body" idx="1"/>
          </p:nvPr>
        </p:nvSpPr>
        <p:spPr>
          <a:xfrm>
            <a:off x="1145817" y="1634251"/>
            <a:ext cx="9900800" cy="4518400"/>
          </a:xfrm>
          <a:prstGeom prst="rect">
            <a:avLst/>
          </a:prstGeom>
        </p:spPr>
        <p:txBody>
          <a:bodyPr spcFirstLastPara="1" wrap="square" lIns="91425" tIns="91425" rIns="91425" bIns="91425" anchor="ctr" anchorCtr="0">
            <a:noAutofit/>
          </a:bodyPr>
          <a:lstStyle>
            <a:lvl1pPr marL="609585" lvl="0" indent="-423323">
              <a:lnSpc>
                <a:spcPct val="100000"/>
              </a:lnSpc>
              <a:spcBef>
                <a:spcPts val="0"/>
              </a:spcBef>
              <a:spcAft>
                <a:spcPts val="0"/>
              </a:spcAft>
              <a:buClr>
                <a:srgbClr val="273638"/>
              </a:buClr>
              <a:buSzPts val="1400"/>
              <a:buChar char="●"/>
              <a:defRPr sz="1600"/>
            </a:lvl1pPr>
            <a:lvl2pPr marL="1219170" lvl="1" indent="-423323">
              <a:spcBef>
                <a:spcPts val="0"/>
              </a:spcBef>
              <a:spcAft>
                <a:spcPts val="0"/>
              </a:spcAft>
              <a:buClr>
                <a:srgbClr val="273638"/>
              </a:buClr>
              <a:buSzPts val="1400"/>
              <a:buChar char="○"/>
              <a:defRPr/>
            </a:lvl2pPr>
            <a:lvl3pPr marL="1828754" lvl="2" indent="-423323">
              <a:spcBef>
                <a:spcPts val="0"/>
              </a:spcBef>
              <a:spcAft>
                <a:spcPts val="0"/>
              </a:spcAft>
              <a:buClr>
                <a:srgbClr val="273638"/>
              </a:buClr>
              <a:buSzPts val="1400"/>
              <a:buChar char="■"/>
              <a:defRPr/>
            </a:lvl3pPr>
            <a:lvl4pPr marL="2438339" lvl="3" indent="-423323">
              <a:spcBef>
                <a:spcPts val="0"/>
              </a:spcBef>
              <a:spcAft>
                <a:spcPts val="0"/>
              </a:spcAft>
              <a:buClr>
                <a:srgbClr val="273638"/>
              </a:buClr>
              <a:buSzPts val="1400"/>
              <a:buChar char="●"/>
              <a:defRPr/>
            </a:lvl4pPr>
            <a:lvl5pPr marL="3047924" lvl="4" indent="-423323">
              <a:spcBef>
                <a:spcPts val="0"/>
              </a:spcBef>
              <a:spcAft>
                <a:spcPts val="0"/>
              </a:spcAft>
              <a:buClr>
                <a:srgbClr val="273638"/>
              </a:buClr>
              <a:buSzPts val="1400"/>
              <a:buChar char="○"/>
              <a:defRPr/>
            </a:lvl5pPr>
            <a:lvl6pPr marL="3657509" lvl="5" indent="-423323">
              <a:spcBef>
                <a:spcPts val="0"/>
              </a:spcBef>
              <a:spcAft>
                <a:spcPts val="0"/>
              </a:spcAft>
              <a:buClr>
                <a:srgbClr val="273638"/>
              </a:buClr>
              <a:buSzPts val="1400"/>
              <a:buChar char="■"/>
              <a:defRPr/>
            </a:lvl6pPr>
            <a:lvl7pPr marL="4267093" lvl="6" indent="-423323">
              <a:spcBef>
                <a:spcPts val="0"/>
              </a:spcBef>
              <a:spcAft>
                <a:spcPts val="0"/>
              </a:spcAft>
              <a:buClr>
                <a:srgbClr val="273638"/>
              </a:buClr>
              <a:buSzPts val="1400"/>
              <a:buChar char="●"/>
              <a:defRPr/>
            </a:lvl7pPr>
            <a:lvl8pPr marL="4876678" lvl="7" indent="-423323">
              <a:spcBef>
                <a:spcPts val="0"/>
              </a:spcBef>
              <a:spcAft>
                <a:spcPts val="0"/>
              </a:spcAft>
              <a:buClr>
                <a:srgbClr val="273638"/>
              </a:buClr>
              <a:buSzPts val="1400"/>
              <a:buChar char="○"/>
              <a:defRPr/>
            </a:lvl8pPr>
            <a:lvl9pPr marL="5486263" lvl="8" indent="-423323">
              <a:spcBef>
                <a:spcPts val="0"/>
              </a:spcBef>
              <a:spcAft>
                <a:spcPts val="0"/>
              </a:spcAft>
              <a:buClr>
                <a:srgbClr val="273638"/>
              </a:buClr>
              <a:buSzPts val="1400"/>
              <a:buChar char="■"/>
              <a:defRPr/>
            </a:lvl9pPr>
          </a:lstStyle>
          <a:p>
            <a:endParaRPr/>
          </a:p>
        </p:txBody>
      </p:sp>
      <p:grpSp>
        <p:nvGrpSpPr>
          <p:cNvPr id="131" name="Google Shape;131;p4"/>
          <p:cNvGrpSpPr/>
          <p:nvPr/>
        </p:nvGrpSpPr>
        <p:grpSpPr>
          <a:xfrm rot="755454" flipH="1">
            <a:off x="10291469" y="-824257"/>
            <a:ext cx="2876292" cy="3550625"/>
            <a:chOff x="-623774" y="-350900"/>
            <a:chExt cx="2449210" cy="3023416"/>
          </a:xfrm>
        </p:grpSpPr>
        <p:grpSp>
          <p:nvGrpSpPr>
            <p:cNvPr id="132" name="Google Shape;132;p4"/>
            <p:cNvGrpSpPr/>
            <p:nvPr/>
          </p:nvGrpSpPr>
          <p:grpSpPr>
            <a:xfrm rot="1413719">
              <a:off x="224827" y="-308028"/>
              <a:ext cx="616248" cy="1925931"/>
              <a:chOff x="-1858600" y="2385325"/>
              <a:chExt cx="523125" cy="1635025"/>
            </a:xfrm>
          </p:grpSpPr>
          <p:sp>
            <p:nvSpPr>
              <p:cNvPr id="133" name="Google Shape;133;p4"/>
              <p:cNvSpPr/>
              <p:nvPr/>
            </p:nvSpPr>
            <p:spPr>
              <a:xfrm>
                <a:off x="-1804750" y="2385325"/>
                <a:ext cx="469275" cy="1635025"/>
              </a:xfrm>
              <a:custGeom>
                <a:avLst/>
                <a:gdLst/>
                <a:ahLst/>
                <a:cxnLst/>
                <a:rect l="l" t="t" r="r" b="b"/>
                <a:pathLst>
                  <a:path w="18771" h="65401" extrusionOk="0">
                    <a:moveTo>
                      <a:pt x="12062" y="1"/>
                    </a:moveTo>
                    <a:cubicBezTo>
                      <a:pt x="9693" y="1"/>
                      <a:pt x="7259" y="1264"/>
                      <a:pt x="5667" y="3115"/>
                    </a:cubicBezTo>
                    <a:cubicBezTo>
                      <a:pt x="3462" y="5679"/>
                      <a:pt x="2513" y="9064"/>
                      <a:pt x="1872" y="12397"/>
                    </a:cubicBezTo>
                    <a:lnTo>
                      <a:pt x="1872" y="12372"/>
                    </a:lnTo>
                    <a:cubicBezTo>
                      <a:pt x="129" y="21270"/>
                      <a:pt x="0" y="30373"/>
                      <a:pt x="975" y="39373"/>
                    </a:cubicBezTo>
                    <a:cubicBezTo>
                      <a:pt x="1308" y="42476"/>
                      <a:pt x="1308" y="44861"/>
                      <a:pt x="1462" y="47989"/>
                    </a:cubicBezTo>
                    <a:cubicBezTo>
                      <a:pt x="1795" y="54796"/>
                      <a:pt x="6238" y="62496"/>
                      <a:pt x="6079" y="65382"/>
                    </a:cubicBezTo>
                    <a:lnTo>
                      <a:pt x="6079" y="65382"/>
                    </a:lnTo>
                    <a:cubicBezTo>
                      <a:pt x="6979" y="50077"/>
                      <a:pt x="11644" y="31239"/>
                      <a:pt x="16694" y="16756"/>
                    </a:cubicBezTo>
                    <a:cubicBezTo>
                      <a:pt x="17694" y="13936"/>
                      <a:pt x="18771" y="11064"/>
                      <a:pt x="18745" y="8089"/>
                    </a:cubicBezTo>
                    <a:cubicBezTo>
                      <a:pt x="18745" y="5089"/>
                      <a:pt x="17412" y="1909"/>
                      <a:pt x="14719" y="602"/>
                    </a:cubicBezTo>
                    <a:cubicBezTo>
                      <a:pt x="13878" y="188"/>
                      <a:pt x="12974" y="1"/>
                      <a:pt x="12062" y="1"/>
                    </a:cubicBezTo>
                    <a:close/>
                    <a:moveTo>
                      <a:pt x="6079" y="65382"/>
                    </a:moveTo>
                    <a:lnTo>
                      <a:pt x="6079" y="65382"/>
                    </a:lnTo>
                    <a:cubicBezTo>
                      <a:pt x="6078" y="65388"/>
                      <a:pt x="6078" y="65394"/>
                      <a:pt x="6078" y="65400"/>
                    </a:cubicBezTo>
                    <a:cubicBezTo>
                      <a:pt x="6078" y="65394"/>
                      <a:pt x="6078" y="65388"/>
                      <a:pt x="6079" y="65382"/>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4" name="Google Shape;134;p4"/>
              <p:cNvSpPr/>
              <p:nvPr/>
            </p:nvSpPr>
            <p:spPr>
              <a:xfrm>
                <a:off x="-1858600" y="2385425"/>
                <a:ext cx="469275" cy="1634925"/>
              </a:xfrm>
              <a:custGeom>
                <a:avLst/>
                <a:gdLst/>
                <a:ahLst/>
                <a:cxnLst/>
                <a:rect l="l" t="t" r="r" b="b"/>
                <a:pathLst>
                  <a:path w="18771" h="65397" extrusionOk="0">
                    <a:moveTo>
                      <a:pt x="12088" y="1"/>
                    </a:moveTo>
                    <a:cubicBezTo>
                      <a:pt x="9704" y="1"/>
                      <a:pt x="7263" y="1274"/>
                      <a:pt x="5667" y="3111"/>
                    </a:cubicBezTo>
                    <a:cubicBezTo>
                      <a:pt x="3462" y="5649"/>
                      <a:pt x="2513" y="9060"/>
                      <a:pt x="1872" y="12393"/>
                    </a:cubicBezTo>
                    <a:lnTo>
                      <a:pt x="1872" y="12368"/>
                    </a:lnTo>
                    <a:cubicBezTo>
                      <a:pt x="129" y="21266"/>
                      <a:pt x="0" y="30369"/>
                      <a:pt x="975" y="39369"/>
                    </a:cubicBezTo>
                    <a:cubicBezTo>
                      <a:pt x="1308" y="42472"/>
                      <a:pt x="1308" y="44857"/>
                      <a:pt x="1462" y="47985"/>
                    </a:cubicBezTo>
                    <a:cubicBezTo>
                      <a:pt x="1795" y="54792"/>
                      <a:pt x="6239" y="62492"/>
                      <a:pt x="6079" y="65378"/>
                    </a:cubicBezTo>
                    <a:lnTo>
                      <a:pt x="6079" y="65378"/>
                    </a:lnTo>
                    <a:cubicBezTo>
                      <a:pt x="6979" y="50073"/>
                      <a:pt x="11670" y="31235"/>
                      <a:pt x="16694" y="16752"/>
                    </a:cubicBezTo>
                    <a:cubicBezTo>
                      <a:pt x="17694" y="13932"/>
                      <a:pt x="18771" y="11060"/>
                      <a:pt x="18771" y="8085"/>
                    </a:cubicBezTo>
                    <a:cubicBezTo>
                      <a:pt x="18745" y="5085"/>
                      <a:pt x="17412" y="1905"/>
                      <a:pt x="14745" y="598"/>
                    </a:cubicBezTo>
                    <a:cubicBezTo>
                      <a:pt x="13901" y="187"/>
                      <a:pt x="12999" y="1"/>
                      <a:pt x="12088" y="1"/>
                    </a:cubicBezTo>
                    <a:close/>
                    <a:moveTo>
                      <a:pt x="6079" y="65378"/>
                    </a:moveTo>
                    <a:cubicBezTo>
                      <a:pt x="6078" y="65384"/>
                      <a:pt x="6078" y="65390"/>
                      <a:pt x="6078" y="65396"/>
                    </a:cubicBezTo>
                    <a:cubicBezTo>
                      <a:pt x="6078" y="65390"/>
                      <a:pt x="6078" y="65384"/>
                      <a:pt x="6079" y="65378"/>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5" name="Google Shape;135;p4"/>
              <p:cNvSpPr/>
              <p:nvPr/>
            </p:nvSpPr>
            <p:spPr>
              <a:xfrm>
                <a:off x="-1766300" y="2414375"/>
                <a:ext cx="329125" cy="283550"/>
              </a:xfrm>
              <a:custGeom>
                <a:avLst/>
                <a:gdLst/>
                <a:ahLst/>
                <a:cxnLst/>
                <a:rect l="l" t="t" r="r" b="b"/>
                <a:pathLst>
                  <a:path w="13165" h="11342" extrusionOk="0">
                    <a:moveTo>
                      <a:pt x="7214" y="1"/>
                    </a:moveTo>
                    <a:cubicBezTo>
                      <a:pt x="7203" y="1"/>
                      <a:pt x="7192" y="2"/>
                      <a:pt x="7181" y="4"/>
                    </a:cubicBezTo>
                    <a:cubicBezTo>
                      <a:pt x="7053" y="55"/>
                      <a:pt x="6976" y="260"/>
                      <a:pt x="7104" y="337"/>
                    </a:cubicBezTo>
                    <a:cubicBezTo>
                      <a:pt x="7130" y="363"/>
                      <a:pt x="7155" y="363"/>
                      <a:pt x="7181" y="363"/>
                    </a:cubicBezTo>
                    <a:cubicBezTo>
                      <a:pt x="7258" y="363"/>
                      <a:pt x="7335" y="337"/>
                      <a:pt x="7386" y="260"/>
                    </a:cubicBezTo>
                    <a:cubicBezTo>
                      <a:pt x="7433" y="120"/>
                      <a:pt x="7330" y="1"/>
                      <a:pt x="7214" y="1"/>
                    </a:cubicBezTo>
                    <a:close/>
                    <a:moveTo>
                      <a:pt x="10096" y="914"/>
                    </a:moveTo>
                    <a:cubicBezTo>
                      <a:pt x="10065" y="914"/>
                      <a:pt x="10033" y="918"/>
                      <a:pt x="10001" y="927"/>
                    </a:cubicBezTo>
                    <a:cubicBezTo>
                      <a:pt x="9719" y="1004"/>
                      <a:pt x="9591" y="1440"/>
                      <a:pt x="9848" y="1619"/>
                    </a:cubicBezTo>
                    <a:cubicBezTo>
                      <a:pt x="9899" y="1619"/>
                      <a:pt x="9950" y="1645"/>
                      <a:pt x="10001" y="1645"/>
                    </a:cubicBezTo>
                    <a:cubicBezTo>
                      <a:pt x="10024" y="1648"/>
                      <a:pt x="10046" y="1650"/>
                      <a:pt x="10069" y="1650"/>
                    </a:cubicBezTo>
                    <a:cubicBezTo>
                      <a:pt x="10224" y="1650"/>
                      <a:pt x="10370" y="1571"/>
                      <a:pt x="10437" y="1414"/>
                    </a:cubicBezTo>
                    <a:cubicBezTo>
                      <a:pt x="10528" y="1164"/>
                      <a:pt x="10337" y="914"/>
                      <a:pt x="10096" y="914"/>
                    </a:cubicBezTo>
                    <a:close/>
                    <a:moveTo>
                      <a:pt x="4839" y="1534"/>
                    </a:moveTo>
                    <a:cubicBezTo>
                      <a:pt x="4695" y="1534"/>
                      <a:pt x="4554" y="1605"/>
                      <a:pt x="4540" y="1748"/>
                    </a:cubicBezTo>
                    <a:cubicBezTo>
                      <a:pt x="4540" y="1799"/>
                      <a:pt x="4540" y="1824"/>
                      <a:pt x="4540" y="1876"/>
                    </a:cubicBezTo>
                    <a:cubicBezTo>
                      <a:pt x="4591" y="2030"/>
                      <a:pt x="4719" y="2158"/>
                      <a:pt x="4873" y="2183"/>
                    </a:cubicBezTo>
                    <a:cubicBezTo>
                      <a:pt x="5129" y="2183"/>
                      <a:pt x="5309" y="1876"/>
                      <a:pt x="5129" y="1671"/>
                    </a:cubicBezTo>
                    <a:cubicBezTo>
                      <a:pt x="5072" y="1579"/>
                      <a:pt x="4955" y="1534"/>
                      <a:pt x="4839" y="1534"/>
                    </a:cubicBezTo>
                    <a:close/>
                    <a:moveTo>
                      <a:pt x="7873" y="1434"/>
                    </a:moveTo>
                    <a:cubicBezTo>
                      <a:pt x="7815" y="1434"/>
                      <a:pt x="7755" y="1444"/>
                      <a:pt x="7694" y="1465"/>
                    </a:cubicBezTo>
                    <a:cubicBezTo>
                      <a:pt x="7309" y="1542"/>
                      <a:pt x="7104" y="2183"/>
                      <a:pt x="7488" y="2414"/>
                    </a:cubicBezTo>
                    <a:lnTo>
                      <a:pt x="7514" y="2414"/>
                    </a:lnTo>
                    <a:cubicBezTo>
                      <a:pt x="7565" y="2440"/>
                      <a:pt x="7642" y="2466"/>
                      <a:pt x="7694" y="2491"/>
                    </a:cubicBezTo>
                    <a:cubicBezTo>
                      <a:pt x="7715" y="2493"/>
                      <a:pt x="7737" y="2494"/>
                      <a:pt x="7759" y="2494"/>
                    </a:cubicBezTo>
                    <a:cubicBezTo>
                      <a:pt x="7992" y="2494"/>
                      <a:pt x="8217" y="2369"/>
                      <a:pt x="8335" y="2158"/>
                    </a:cubicBezTo>
                    <a:cubicBezTo>
                      <a:pt x="8489" y="1805"/>
                      <a:pt x="8227" y="1434"/>
                      <a:pt x="7873" y="1434"/>
                    </a:cubicBezTo>
                    <a:close/>
                    <a:moveTo>
                      <a:pt x="12521" y="1809"/>
                    </a:moveTo>
                    <a:cubicBezTo>
                      <a:pt x="12477" y="1809"/>
                      <a:pt x="12432" y="1814"/>
                      <a:pt x="12386" y="1824"/>
                    </a:cubicBezTo>
                    <a:cubicBezTo>
                      <a:pt x="12002" y="1927"/>
                      <a:pt x="11796" y="2568"/>
                      <a:pt x="12181" y="2799"/>
                    </a:cubicBezTo>
                    <a:cubicBezTo>
                      <a:pt x="12232" y="2825"/>
                      <a:pt x="12309" y="2850"/>
                      <a:pt x="12386" y="2850"/>
                    </a:cubicBezTo>
                    <a:cubicBezTo>
                      <a:pt x="12424" y="2858"/>
                      <a:pt x="12461" y="2861"/>
                      <a:pt x="12498" y="2861"/>
                    </a:cubicBezTo>
                    <a:cubicBezTo>
                      <a:pt x="12709" y="2861"/>
                      <a:pt x="12896" y="2739"/>
                      <a:pt x="13027" y="2542"/>
                    </a:cubicBezTo>
                    <a:cubicBezTo>
                      <a:pt x="13165" y="2175"/>
                      <a:pt x="12892" y="1809"/>
                      <a:pt x="12521" y="1809"/>
                    </a:cubicBezTo>
                    <a:close/>
                    <a:moveTo>
                      <a:pt x="10496" y="2693"/>
                    </a:moveTo>
                    <a:cubicBezTo>
                      <a:pt x="10485" y="2693"/>
                      <a:pt x="10474" y="2694"/>
                      <a:pt x="10463" y="2696"/>
                    </a:cubicBezTo>
                    <a:cubicBezTo>
                      <a:pt x="10335" y="2722"/>
                      <a:pt x="10258" y="2953"/>
                      <a:pt x="10386" y="3030"/>
                    </a:cubicBezTo>
                    <a:cubicBezTo>
                      <a:pt x="10412" y="3055"/>
                      <a:pt x="10412" y="3055"/>
                      <a:pt x="10437" y="3055"/>
                    </a:cubicBezTo>
                    <a:cubicBezTo>
                      <a:pt x="10540" y="3055"/>
                      <a:pt x="10617" y="3030"/>
                      <a:pt x="10668" y="2953"/>
                    </a:cubicBezTo>
                    <a:cubicBezTo>
                      <a:pt x="10715" y="2812"/>
                      <a:pt x="10612" y="2693"/>
                      <a:pt x="10496" y="2693"/>
                    </a:cubicBezTo>
                    <a:close/>
                    <a:moveTo>
                      <a:pt x="3134" y="3127"/>
                    </a:moveTo>
                    <a:cubicBezTo>
                      <a:pt x="3124" y="3127"/>
                      <a:pt x="3114" y="3129"/>
                      <a:pt x="3104" y="3132"/>
                    </a:cubicBezTo>
                    <a:cubicBezTo>
                      <a:pt x="3027" y="3158"/>
                      <a:pt x="3001" y="3260"/>
                      <a:pt x="3078" y="3312"/>
                    </a:cubicBezTo>
                    <a:lnTo>
                      <a:pt x="3078" y="3337"/>
                    </a:lnTo>
                    <a:lnTo>
                      <a:pt x="3104" y="3337"/>
                    </a:lnTo>
                    <a:cubicBezTo>
                      <a:pt x="3155" y="3337"/>
                      <a:pt x="3206" y="3312"/>
                      <a:pt x="3232" y="3260"/>
                    </a:cubicBezTo>
                    <a:cubicBezTo>
                      <a:pt x="3254" y="3194"/>
                      <a:pt x="3199" y="3127"/>
                      <a:pt x="3134" y="3127"/>
                    </a:cubicBezTo>
                    <a:close/>
                    <a:moveTo>
                      <a:pt x="6219" y="3536"/>
                    </a:moveTo>
                    <a:cubicBezTo>
                      <a:pt x="6072" y="3536"/>
                      <a:pt x="5928" y="3614"/>
                      <a:pt x="5899" y="3773"/>
                    </a:cubicBezTo>
                    <a:lnTo>
                      <a:pt x="5924" y="3773"/>
                    </a:lnTo>
                    <a:cubicBezTo>
                      <a:pt x="5924" y="3799"/>
                      <a:pt x="5924" y="3850"/>
                      <a:pt x="5924" y="3902"/>
                    </a:cubicBezTo>
                    <a:cubicBezTo>
                      <a:pt x="5950" y="4055"/>
                      <a:pt x="6078" y="4158"/>
                      <a:pt x="6232" y="4184"/>
                    </a:cubicBezTo>
                    <a:cubicBezTo>
                      <a:pt x="6243" y="4185"/>
                      <a:pt x="6254" y="4185"/>
                      <a:pt x="6265" y="4185"/>
                    </a:cubicBezTo>
                    <a:cubicBezTo>
                      <a:pt x="6526" y="4185"/>
                      <a:pt x="6662" y="3892"/>
                      <a:pt x="6514" y="3671"/>
                    </a:cubicBezTo>
                    <a:cubicBezTo>
                      <a:pt x="6447" y="3582"/>
                      <a:pt x="6332" y="3536"/>
                      <a:pt x="6219" y="3536"/>
                    </a:cubicBezTo>
                    <a:close/>
                    <a:moveTo>
                      <a:pt x="3009" y="4870"/>
                    </a:moveTo>
                    <a:cubicBezTo>
                      <a:pt x="2866" y="4870"/>
                      <a:pt x="2722" y="4947"/>
                      <a:pt x="2693" y="5107"/>
                    </a:cubicBezTo>
                    <a:lnTo>
                      <a:pt x="2719" y="5107"/>
                    </a:lnTo>
                    <a:cubicBezTo>
                      <a:pt x="2693" y="5158"/>
                      <a:pt x="2693" y="5184"/>
                      <a:pt x="2719" y="5235"/>
                    </a:cubicBezTo>
                    <a:cubicBezTo>
                      <a:pt x="2745" y="5389"/>
                      <a:pt x="2873" y="5517"/>
                      <a:pt x="3027" y="5517"/>
                    </a:cubicBezTo>
                    <a:cubicBezTo>
                      <a:pt x="3038" y="5518"/>
                      <a:pt x="3049" y="5518"/>
                      <a:pt x="3059" y="5518"/>
                    </a:cubicBezTo>
                    <a:cubicBezTo>
                      <a:pt x="3320" y="5518"/>
                      <a:pt x="3456" y="5226"/>
                      <a:pt x="3283" y="5004"/>
                    </a:cubicBezTo>
                    <a:cubicBezTo>
                      <a:pt x="3228" y="4915"/>
                      <a:pt x="3119" y="4870"/>
                      <a:pt x="3009" y="4870"/>
                    </a:cubicBezTo>
                    <a:close/>
                    <a:moveTo>
                      <a:pt x="6277" y="5340"/>
                    </a:moveTo>
                    <a:cubicBezTo>
                      <a:pt x="6229" y="5340"/>
                      <a:pt x="6179" y="5348"/>
                      <a:pt x="6129" y="5363"/>
                    </a:cubicBezTo>
                    <a:cubicBezTo>
                      <a:pt x="5745" y="5466"/>
                      <a:pt x="5540" y="6107"/>
                      <a:pt x="5924" y="6312"/>
                    </a:cubicBezTo>
                    <a:cubicBezTo>
                      <a:pt x="5976" y="6363"/>
                      <a:pt x="6053" y="6363"/>
                      <a:pt x="6129" y="6389"/>
                    </a:cubicBezTo>
                    <a:cubicBezTo>
                      <a:pt x="6151" y="6391"/>
                      <a:pt x="6173" y="6392"/>
                      <a:pt x="6194" y="6392"/>
                    </a:cubicBezTo>
                    <a:cubicBezTo>
                      <a:pt x="6424" y="6392"/>
                      <a:pt x="6630" y="6267"/>
                      <a:pt x="6771" y="6055"/>
                    </a:cubicBezTo>
                    <a:cubicBezTo>
                      <a:pt x="6906" y="5718"/>
                      <a:pt x="6625" y="5340"/>
                      <a:pt x="6277" y="5340"/>
                    </a:cubicBezTo>
                    <a:close/>
                    <a:moveTo>
                      <a:pt x="1163" y="6898"/>
                    </a:moveTo>
                    <a:cubicBezTo>
                      <a:pt x="1152" y="6898"/>
                      <a:pt x="1140" y="6899"/>
                      <a:pt x="1129" y="6902"/>
                    </a:cubicBezTo>
                    <a:cubicBezTo>
                      <a:pt x="1001" y="6927"/>
                      <a:pt x="924" y="7158"/>
                      <a:pt x="1052" y="7235"/>
                    </a:cubicBezTo>
                    <a:cubicBezTo>
                      <a:pt x="1078" y="7235"/>
                      <a:pt x="1104" y="7261"/>
                      <a:pt x="1129" y="7261"/>
                    </a:cubicBezTo>
                    <a:cubicBezTo>
                      <a:pt x="1206" y="7261"/>
                      <a:pt x="1283" y="7235"/>
                      <a:pt x="1334" y="7132"/>
                    </a:cubicBezTo>
                    <a:cubicBezTo>
                      <a:pt x="1381" y="7015"/>
                      <a:pt x="1278" y="6898"/>
                      <a:pt x="1163" y="6898"/>
                    </a:cubicBezTo>
                    <a:close/>
                    <a:moveTo>
                      <a:pt x="5001" y="7850"/>
                    </a:moveTo>
                    <a:cubicBezTo>
                      <a:pt x="4924" y="7876"/>
                      <a:pt x="4899" y="8004"/>
                      <a:pt x="4950" y="8056"/>
                    </a:cubicBezTo>
                    <a:lnTo>
                      <a:pt x="5001" y="8056"/>
                    </a:lnTo>
                    <a:cubicBezTo>
                      <a:pt x="5052" y="8056"/>
                      <a:pt x="5104" y="8030"/>
                      <a:pt x="5129" y="8004"/>
                    </a:cubicBezTo>
                    <a:cubicBezTo>
                      <a:pt x="5155" y="7927"/>
                      <a:pt x="5078" y="7850"/>
                      <a:pt x="5001" y="7850"/>
                    </a:cubicBezTo>
                    <a:close/>
                    <a:moveTo>
                      <a:pt x="2940" y="7598"/>
                    </a:moveTo>
                    <a:cubicBezTo>
                      <a:pt x="2902" y="7598"/>
                      <a:pt x="2862" y="7605"/>
                      <a:pt x="2822" y="7620"/>
                    </a:cubicBezTo>
                    <a:cubicBezTo>
                      <a:pt x="2565" y="7697"/>
                      <a:pt x="2437" y="8107"/>
                      <a:pt x="2693" y="8235"/>
                    </a:cubicBezTo>
                    <a:cubicBezTo>
                      <a:pt x="2719" y="8261"/>
                      <a:pt x="2770" y="8286"/>
                      <a:pt x="2822" y="8286"/>
                    </a:cubicBezTo>
                    <a:cubicBezTo>
                      <a:pt x="2838" y="8289"/>
                      <a:pt x="2854" y="8290"/>
                      <a:pt x="2870" y="8290"/>
                    </a:cubicBezTo>
                    <a:cubicBezTo>
                      <a:pt x="3007" y="8290"/>
                      <a:pt x="3137" y="8196"/>
                      <a:pt x="3206" y="8081"/>
                    </a:cubicBezTo>
                    <a:cubicBezTo>
                      <a:pt x="3338" y="7840"/>
                      <a:pt x="3169" y="7598"/>
                      <a:pt x="2940" y="7598"/>
                    </a:cubicBezTo>
                    <a:close/>
                    <a:moveTo>
                      <a:pt x="6698" y="7919"/>
                    </a:moveTo>
                    <a:cubicBezTo>
                      <a:pt x="6554" y="7919"/>
                      <a:pt x="6414" y="7990"/>
                      <a:pt x="6386" y="8133"/>
                    </a:cubicBezTo>
                    <a:lnTo>
                      <a:pt x="6412" y="8133"/>
                    </a:lnTo>
                    <a:cubicBezTo>
                      <a:pt x="6412" y="8184"/>
                      <a:pt x="6412" y="8235"/>
                      <a:pt x="6412" y="8261"/>
                    </a:cubicBezTo>
                    <a:cubicBezTo>
                      <a:pt x="6437" y="8415"/>
                      <a:pt x="6565" y="8543"/>
                      <a:pt x="6745" y="8568"/>
                    </a:cubicBezTo>
                    <a:cubicBezTo>
                      <a:pt x="7001" y="8568"/>
                      <a:pt x="7181" y="8261"/>
                      <a:pt x="7001" y="8056"/>
                    </a:cubicBezTo>
                    <a:cubicBezTo>
                      <a:pt x="6933" y="7964"/>
                      <a:pt x="6814" y="7919"/>
                      <a:pt x="6698" y="7919"/>
                    </a:cubicBezTo>
                    <a:close/>
                    <a:moveTo>
                      <a:pt x="4317" y="9878"/>
                    </a:moveTo>
                    <a:cubicBezTo>
                      <a:pt x="4265" y="9878"/>
                      <a:pt x="4210" y="9886"/>
                      <a:pt x="4155" y="9902"/>
                    </a:cubicBezTo>
                    <a:cubicBezTo>
                      <a:pt x="3770" y="9979"/>
                      <a:pt x="3565" y="10645"/>
                      <a:pt x="3950" y="10851"/>
                    </a:cubicBezTo>
                    <a:cubicBezTo>
                      <a:pt x="4001" y="10876"/>
                      <a:pt x="4078" y="10902"/>
                      <a:pt x="4129" y="10928"/>
                    </a:cubicBezTo>
                    <a:cubicBezTo>
                      <a:pt x="4153" y="10930"/>
                      <a:pt x="4177" y="10931"/>
                      <a:pt x="4200" y="10931"/>
                    </a:cubicBezTo>
                    <a:cubicBezTo>
                      <a:pt x="4454" y="10931"/>
                      <a:pt x="4677" y="10805"/>
                      <a:pt x="4770" y="10594"/>
                    </a:cubicBezTo>
                    <a:cubicBezTo>
                      <a:pt x="4927" y="10236"/>
                      <a:pt x="4673" y="9878"/>
                      <a:pt x="4317" y="9878"/>
                    </a:cubicBezTo>
                    <a:close/>
                    <a:moveTo>
                      <a:pt x="746" y="10289"/>
                    </a:moveTo>
                    <a:cubicBezTo>
                      <a:pt x="696" y="10289"/>
                      <a:pt x="644" y="10297"/>
                      <a:pt x="591" y="10312"/>
                    </a:cubicBezTo>
                    <a:cubicBezTo>
                      <a:pt x="206" y="10415"/>
                      <a:pt x="1" y="11056"/>
                      <a:pt x="386" y="11287"/>
                    </a:cubicBezTo>
                    <a:lnTo>
                      <a:pt x="386" y="11261"/>
                    </a:lnTo>
                    <a:cubicBezTo>
                      <a:pt x="437" y="11312"/>
                      <a:pt x="514" y="11338"/>
                      <a:pt x="565" y="11338"/>
                    </a:cubicBezTo>
                    <a:cubicBezTo>
                      <a:pt x="589" y="11340"/>
                      <a:pt x="613" y="11341"/>
                      <a:pt x="636" y="11341"/>
                    </a:cubicBezTo>
                    <a:cubicBezTo>
                      <a:pt x="889" y="11341"/>
                      <a:pt x="1112" y="11216"/>
                      <a:pt x="1206" y="11004"/>
                    </a:cubicBezTo>
                    <a:cubicBezTo>
                      <a:pt x="1364" y="10667"/>
                      <a:pt x="1106" y="10289"/>
                      <a:pt x="746" y="10289"/>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6" name="Google Shape;136;p4"/>
              <p:cNvSpPr/>
              <p:nvPr/>
            </p:nvSpPr>
            <p:spPr>
              <a:xfrm>
                <a:off x="-1809250" y="2563500"/>
                <a:ext cx="247275" cy="1438900"/>
              </a:xfrm>
              <a:custGeom>
                <a:avLst/>
                <a:gdLst/>
                <a:ahLst/>
                <a:cxnLst/>
                <a:rect l="l" t="t" r="r" b="b"/>
                <a:pathLst>
                  <a:path w="9891" h="57556" extrusionOk="0">
                    <a:moveTo>
                      <a:pt x="9445" y="0"/>
                    </a:moveTo>
                    <a:cubicBezTo>
                      <a:pt x="9304" y="0"/>
                      <a:pt x="9164" y="81"/>
                      <a:pt x="9104" y="270"/>
                    </a:cubicBezTo>
                    <a:cubicBezTo>
                      <a:pt x="4617" y="13912"/>
                      <a:pt x="1" y="34913"/>
                      <a:pt x="3386" y="57247"/>
                    </a:cubicBezTo>
                    <a:cubicBezTo>
                      <a:pt x="3411" y="57427"/>
                      <a:pt x="3565" y="57555"/>
                      <a:pt x="3745" y="57555"/>
                    </a:cubicBezTo>
                    <a:lnTo>
                      <a:pt x="3822" y="57555"/>
                    </a:lnTo>
                    <a:cubicBezTo>
                      <a:pt x="4027" y="57530"/>
                      <a:pt x="4155" y="57324"/>
                      <a:pt x="4129" y="57119"/>
                    </a:cubicBezTo>
                    <a:cubicBezTo>
                      <a:pt x="796" y="34939"/>
                      <a:pt x="5360" y="14091"/>
                      <a:pt x="9796" y="501"/>
                    </a:cubicBezTo>
                    <a:cubicBezTo>
                      <a:pt x="9890" y="202"/>
                      <a:pt x="9667" y="0"/>
                      <a:pt x="9445"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7" name="Google Shape;137;p4"/>
            <p:cNvGrpSpPr/>
            <p:nvPr/>
          </p:nvGrpSpPr>
          <p:grpSpPr>
            <a:xfrm rot="1413719">
              <a:off x="234082" y="-133704"/>
              <a:ext cx="1216593" cy="2128592"/>
              <a:chOff x="-1779100" y="2408800"/>
              <a:chExt cx="1032750" cy="1807075"/>
            </a:xfrm>
          </p:grpSpPr>
          <p:sp>
            <p:nvSpPr>
              <p:cNvPr id="138" name="Google Shape;138;p4"/>
              <p:cNvSpPr/>
              <p:nvPr/>
            </p:nvSpPr>
            <p:spPr>
              <a:xfrm>
                <a:off x="-1779100" y="2498825"/>
                <a:ext cx="1032750" cy="1717050"/>
              </a:xfrm>
              <a:custGeom>
                <a:avLst/>
                <a:gdLst/>
                <a:ahLst/>
                <a:cxnLst/>
                <a:rect l="l" t="t" r="r" b="b"/>
                <a:pathLst>
                  <a:path w="41310" h="68682" extrusionOk="0">
                    <a:moveTo>
                      <a:pt x="32843" y="0"/>
                    </a:moveTo>
                    <a:cubicBezTo>
                      <a:pt x="31194" y="0"/>
                      <a:pt x="29516" y="392"/>
                      <a:pt x="28053" y="1113"/>
                    </a:cubicBezTo>
                    <a:cubicBezTo>
                      <a:pt x="24489" y="2883"/>
                      <a:pt x="21924" y="6139"/>
                      <a:pt x="19719" y="9421"/>
                    </a:cubicBezTo>
                    <a:lnTo>
                      <a:pt x="19719" y="9396"/>
                    </a:lnTo>
                    <a:cubicBezTo>
                      <a:pt x="13744" y="18242"/>
                      <a:pt x="9436" y="27987"/>
                      <a:pt x="6385" y="38167"/>
                    </a:cubicBezTo>
                    <a:cubicBezTo>
                      <a:pt x="5308" y="41705"/>
                      <a:pt x="4231" y="44270"/>
                      <a:pt x="2949" y="47731"/>
                    </a:cubicBezTo>
                    <a:cubicBezTo>
                      <a:pt x="205" y="55244"/>
                      <a:pt x="1487" y="65630"/>
                      <a:pt x="0" y="68681"/>
                    </a:cubicBezTo>
                    <a:cubicBezTo>
                      <a:pt x="7975" y="52526"/>
                      <a:pt x="21642" y="34269"/>
                      <a:pt x="33745" y="20935"/>
                    </a:cubicBezTo>
                    <a:cubicBezTo>
                      <a:pt x="36105" y="18319"/>
                      <a:pt x="38566" y="15704"/>
                      <a:pt x="39951" y="12473"/>
                    </a:cubicBezTo>
                    <a:cubicBezTo>
                      <a:pt x="41310" y="9242"/>
                      <a:pt x="41310" y="5190"/>
                      <a:pt x="39002" y="2549"/>
                    </a:cubicBezTo>
                    <a:cubicBezTo>
                      <a:pt x="37468" y="790"/>
                      <a:pt x="35184" y="0"/>
                      <a:pt x="3284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9" name="Google Shape;139;p4"/>
              <p:cNvSpPr/>
              <p:nvPr/>
            </p:nvSpPr>
            <p:spPr>
              <a:xfrm>
                <a:off x="-1776550" y="2408800"/>
                <a:ext cx="973150" cy="1753225"/>
              </a:xfrm>
              <a:custGeom>
                <a:avLst/>
                <a:gdLst/>
                <a:ahLst/>
                <a:cxnLst/>
                <a:rect l="l" t="t" r="r" b="b"/>
                <a:pathLst>
                  <a:path w="38926" h="70129" extrusionOk="0">
                    <a:moveTo>
                      <a:pt x="30542" y="0"/>
                    </a:moveTo>
                    <a:cubicBezTo>
                      <a:pt x="28732" y="0"/>
                      <a:pt x="26881" y="482"/>
                      <a:pt x="25310" y="1355"/>
                    </a:cubicBezTo>
                    <a:cubicBezTo>
                      <a:pt x="21848" y="3253"/>
                      <a:pt x="19438" y="6637"/>
                      <a:pt x="17361" y="10022"/>
                    </a:cubicBezTo>
                    <a:cubicBezTo>
                      <a:pt x="11822" y="19100"/>
                      <a:pt x="7975" y="29049"/>
                      <a:pt x="5386" y="39357"/>
                    </a:cubicBezTo>
                    <a:cubicBezTo>
                      <a:pt x="4488" y="42947"/>
                      <a:pt x="3514" y="45537"/>
                      <a:pt x="2411" y="49076"/>
                    </a:cubicBezTo>
                    <a:cubicBezTo>
                      <a:pt x="1" y="56717"/>
                      <a:pt x="1770" y="67025"/>
                      <a:pt x="411" y="70128"/>
                    </a:cubicBezTo>
                    <a:cubicBezTo>
                      <a:pt x="7642" y="53640"/>
                      <a:pt x="20463" y="34767"/>
                      <a:pt x="31925" y="20869"/>
                    </a:cubicBezTo>
                    <a:cubicBezTo>
                      <a:pt x="34156" y="18177"/>
                      <a:pt x="36515" y="15433"/>
                      <a:pt x="37721" y="12151"/>
                    </a:cubicBezTo>
                    <a:cubicBezTo>
                      <a:pt x="38926" y="8843"/>
                      <a:pt x="38772" y="4791"/>
                      <a:pt x="36336" y="2253"/>
                    </a:cubicBezTo>
                    <a:cubicBezTo>
                      <a:pt x="34837" y="698"/>
                      <a:pt x="32720" y="0"/>
                      <a:pt x="3054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0" name="Google Shape;140;p4"/>
              <p:cNvSpPr/>
              <p:nvPr/>
            </p:nvSpPr>
            <p:spPr>
              <a:xfrm>
                <a:off x="-1311125" y="2430900"/>
                <a:ext cx="402150" cy="319125"/>
              </a:xfrm>
              <a:custGeom>
                <a:avLst/>
                <a:gdLst/>
                <a:ahLst/>
                <a:cxnLst/>
                <a:rect l="l" t="t" r="r" b="b"/>
                <a:pathLst>
                  <a:path w="16086" h="12765" extrusionOk="0">
                    <a:moveTo>
                      <a:pt x="9413" y="1"/>
                    </a:moveTo>
                    <a:cubicBezTo>
                      <a:pt x="9396" y="1"/>
                      <a:pt x="9378" y="3"/>
                      <a:pt x="9359" y="10"/>
                    </a:cubicBezTo>
                    <a:cubicBezTo>
                      <a:pt x="9206" y="35"/>
                      <a:pt x="9103" y="266"/>
                      <a:pt x="9231" y="369"/>
                    </a:cubicBezTo>
                    <a:cubicBezTo>
                      <a:pt x="9257" y="394"/>
                      <a:pt x="9283" y="394"/>
                      <a:pt x="9308" y="394"/>
                    </a:cubicBezTo>
                    <a:cubicBezTo>
                      <a:pt x="9332" y="400"/>
                      <a:pt x="9357" y="403"/>
                      <a:pt x="9380" y="403"/>
                    </a:cubicBezTo>
                    <a:cubicBezTo>
                      <a:pt x="9458" y="403"/>
                      <a:pt x="9531" y="370"/>
                      <a:pt x="9590" y="292"/>
                    </a:cubicBezTo>
                    <a:cubicBezTo>
                      <a:pt x="9635" y="156"/>
                      <a:pt x="9541" y="1"/>
                      <a:pt x="9413" y="1"/>
                    </a:cubicBezTo>
                    <a:close/>
                    <a:moveTo>
                      <a:pt x="12560" y="1256"/>
                    </a:moveTo>
                    <a:cubicBezTo>
                      <a:pt x="12528" y="1256"/>
                      <a:pt x="12496" y="1259"/>
                      <a:pt x="12462" y="1266"/>
                    </a:cubicBezTo>
                    <a:cubicBezTo>
                      <a:pt x="12154" y="1317"/>
                      <a:pt x="11949" y="1856"/>
                      <a:pt x="12257" y="2061"/>
                    </a:cubicBezTo>
                    <a:cubicBezTo>
                      <a:pt x="12283" y="2087"/>
                      <a:pt x="12360" y="2112"/>
                      <a:pt x="12411" y="2112"/>
                    </a:cubicBezTo>
                    <a:cubicBezTo>
                      <a:pt x="12447" y="2121"/>
                      <a:pt x="12482" y="2125"/>
                      <a:pt x="12518" y="2125"/>
                    </a:cubicBezTo>
                    <a:cubicBezTo>
                      <a:pt x="12685" y="2125"/>
                      <a:pt x="12844" y="2030"/>
                      <a:pt x="12949" y="1881"/>
                    </a:cubicBezTo>
                    <a:cubicBezTo>
                      <a:pt x="13089" y="1579"/>
                      <a:pt x="12870" y="1256"/>
                      <a:pt x="12560" y="1256"/>
                    </a:cubicBezTo>
                    <a:close/>
                    <a:moveTo>
                      <a:pt x="6402" y="1567"/>
                    </a:moveTo>
                    <a:cubicBezTo>
                      <a:pt x="6244" y="1567"/>
                      <a:pt x="6092" y="1644"/>
                      <a:pt x="6052" y="1805"/>
                    </a:cubicBezTo>
                    <a:cubicBezTo>
                      <a:pt x="6026" y="1856"/>
                      <a:pt x="6026" y="1907"/>
                      <a:pt x="6052" y="1958"/>
                    </a:cubicBezTo>
                    <a:cubicBezTo>
                      <a:pt x="6077" y="2138"/>
                      <a:pt x="6231" y="2292"/>
                      <a:pt x="6411" y="2317"/>
                    </a:cubicBezTo>
                    <a:cubicBezTo>
                      <a:pt x="6431" y="2321"/>
                      <a:pt x="6450" y="2322"/>
                      <a:pt x="6470" y="2322"/>
                    </a:cubicBezTo>
                    <a:cubicBezTo>
                      <a:pt x="6747" y="2322"/>
                      <a:pt x="6937" y="1993"/>
                      <a:pt x="6770" y="1753"/>
                    </a:cubicBezTo>
                    <a:cubicBezTo>
                      <a:pt x="6696" y="1631"/>
                      <a:pt x="6547" y="1567"/>
                      <a:pt x="6402" y="1567"/>
                    </a:cubicBezTo>
                    <a:close/>
                    <a:moveTo>
                      <a:pt x="9895" y="1689"/>
                    </a:moveTo>
                    <a:cubicBezTo>
                      <a:pt x="9854" y="1689"/>
                      <a:pt x="9812" y="1693"/>
                      <a:pt x="9770" y="1702"/>
                    </a:cubicBezTo>
                    <a:cubicBezTo>
                      <a:pt x="9308" y="1779"/>
                      <a:pt x="9000" y="2523"/>
                      <a:pt x="9436" y="2830"/>
                    </a:cubicBezTo>
                    <a:cubicBezTo>
                      <a:pt x="9513" y="2856"/>
                      <a:pt x="9590" y="2907"/>
                      <a:pt x="9667" y="2907"/>
                    </a:cubicBezTo>
                    <a:cubicBezTo>
                      <a:pt x="9721" y="2921"/>
                      <a:pt x="9775" y="2927"/>
                      <a:pt x="9828" y="2927"/>
                    </a:cubicBezTo>
                    <a:cubicBezTo>
                      <a:pt x="10078" y="2927"/>
                      <a:pt x="10310" y="2785"/>
                      <a:pt x="10436" y="2574"/>
                    </a:cubicBezTo>
                    <a:cubicBezTo>
                      <a:pt x="10647" y="2153"/>
                      <a:pt x="10324" y="1689"/>
                      <a:pt x="9895" y="1689"/>
                    </a:cubicBezTo>
                    <a:close/>
                    <a:moveTo>
                      <a:pt x="4359" y="3369"/>
                    </a:moveTo>
                    <a:cubicBezTo>
                      <a:pt x="4257" y="3369"/>
                      <a:pt x="4205" y="3523"/>
                      <a:pt x="4282" y="3599"/>
                    </a:cubicBezTo>
                    <a:lnTo>
                      <a:pt x="4334" y="3599"/>
                    </a:lnTo>
                    <a:cubicBezTo>
                      <a:pt x="4347" y="3606"/>
                      <a:pt x="4363" y="3610"/>
                      <a:pt x="4379" y="3610"/>
                    </a:cubicBezTo>
                    <a:cubicBezTo>
                      <a:pt x="4422" y="3610"/>
                      <a:pt x="4469" y="3586"/>
                      <a:pt x="4487" y="3548"/>
                    </a:cubicBezTo>
                    <a:cubicBezTo>
                      <a:pt x="4513" y="3446"/>
                      <a:pt x="4436" y="3369"/>
                      <a:pt x="4359" y="3369"/>
                    </a:cubicBezTo>
                    <a:close/>
                    <a:moveTo>
                      <a:pt x="15337" y="2484"/>
                    </a:moveTo>
                    <a:cubicBezTo>
                      <a:pt x="15295" y="2484"/>
                      <a:pt x="15251" y="2488"/>
                      <a:pt x="15206" y="2497"/>
                    </a:cubicBezTo>
                    <a:cubicBezTo>
                      <a:pt x="14744" y="2574"/>
                      <a:pt x="14462" y="3317"/>
                      <a:pt x="14898" y="3599"/>
                    </a:cubicBezTo>
                    <a:cubicBezTo>
                      <a:pt x="14950" y="3651"/>
                      <a:pt x="15026" y="3676"/>
                      <a:pt x="15129" y="3702"/>
                    </a:cubicBezTo>
                    <a:cubicBezTo>
                      <a:pt x="15170" y="3710"/>
                      <a:pt x="15212" y="3713"/>
                      <a:pt x="15254" y="3713"/>
                    </a:cubicBezTo>
                    <a:cubicBezTo>
                      <a:pt x="15498" y="3713"/>
                      <a:pt x="15745" y="3588"/>
                      <a:pt x="15898" y="3369"/>
                    </a:cubicBezTo>
                    <a:cubicBezTo>
                      <a:pt x="16085" y="2948"/>
                      <a:pt x="15782" y="2484"/>
                      <a:pt x="15337" y="2484"/>
                    </a:cubicBezTo>
                    <a:close/>
                    <a:moveTo>
                      <a:pt x="13055" y="3385"/>
                    </a:moveTo>
                    <a:cubicBezTo>
                      <a:pt x="13037" y="3385"/>
                      <a:pt x="13019" y="3388"/>
                      <a:pt x="13001" y="3394"/>
                    </a:cubicBezTo>
                    <a:cubicBezTo>
                      <a:pt x="12847" y="3420"/>
                      <a:pt x="12744" y="3676"/>
                      <a:pt x="12898" y="3779"/>
                    </a:cubicBezTo>
                    <a:cubicBezTo>
                      <a:pt x="12898" y="3779"/>
                      <a:pt x="12924" y="3779"/>
                      <a:pt x="12975" y="3805"/>
                    </a:cubicBezTo>
                    <a:cubicBezTo>
                      <a:pt x="12993" y="3809"/>
                      <a:pt x="13010" y="3811"/>
                      <a:pt x="13028" y="3811"/>
                    </a:cubicBezTo>
                    <a:cubicBezTo>
                      <a:pt x="13111" y="3811"/>
                      <a:pt x="13189" y="3761"/>
                      <a:pt x="13231" y="3676"/>
                    </a:cubicBezTo>
                    <a:cubicBezTo>
                      <a:pt x="13299" y="3541"/>
                      <a:pt x="13188" y="3385"/>
                      <a:pt x="13055" y="3385"/>
                    </a:cubicBezTo>
                    <a:close/>
                    <a:moveTo>
                      <a:pt x="7890" y="4029"/>
                    </a:moveTo>
                    <a:cubicBezTo>
                      <a:pt x="7731" y="4029"/>
                      <a:pt x="7579" y="4105"/>
                      <a:pt x="7539" y="4266"/>
                    </a:cubicBezTo>
                    <a:cubicBezTo>
                      <a:pt x="7513" y="4317"/>
                      <a:pt x="7513" y="4369"/>
                      <a:pt x="7539" y="4420"/>
                    </a:cubicBezTo>
                    <a:cubicBezTo>
                      <a:pt x="7565" y="4625"/>
                      <a:pt x="7718" y="4779"/>
                      <a:pt x="7898" y="4805"/>
                    </a:cubicBezTo>
                    <a:cubicBezTo>
                      <a:pt x="7908" y="4806"/>
                      <a:pt x="7919" y="4806"/>
                      <a:pt x="7929" y="4806"/>
                    </a:cubicBezTo>
                    <a:cubicBezTo>
                      <a:pt x="8221" y="4806"/>
                      <a:pt x="8430" y="4463"/>
                      <a:pt x="8257" y="4215"/>
                    </a:cubicBezTo>
                    <a:cubicBezTo>
                      <a:pt x="8183" y="4093"/>
                      <a:pt x="8034" y="4029"/>
                      <a:pt x="7890" y="4029"/>
                    </a:cubicBezTo>
                    <a:close/>
                    <a:moveTo>
                      <a:pt x="4081" y="5358"/>
                    </a:moveTo>
                    <a:cubicBezTo>
                      <a:pt x="3918" y="5358"/>
                      <a:pt x="3759" y="5435"/>
                      <a:pt x="3718" y="5600"/>
                    </a:cubicBezTo>
                    <a:cubicBezTo>
                      <a:pt x="3693" y="5651"/>
                      <a:pt x="3693" y="5702"/>
                      <a:pt x="3718" y="5753"/>
                    </a:cubicBezTo>
                    <a:cubicBezTo>
                      <a:pt x="3744" y="5933"/>
                      <a:pt x="3898" y="6087"/>
                      <a:pt x="4077" y="6112"/>
                    </a:cubicBezTo>
                    <a:cubicBezTo>
                      <a:pt x="4088" y="6113"/>
                      <a:pt x="4099" y="6114"/>
                      <a:pt x="4110" y="6114"/>
                    </a:cubicBezTo>
                    <a:cubicBezTo>
                      <a:pt x="4401" y="6114"/>
                      <a:pt x="4609" y="5794"/>
                      <a:pt x="4436" y="5523"/>
                    </a:cubicBezTo>
                    <a:cubicBezTo>
                      <a:pt x="4365" y="5416"/>
                      <a:pt x="4222" y="5358"/>
                      <a:pt x="4081" y="5358"/>
                    </a:cubicBezTo>
                    <a:close/>
                    <a:moveTo>
                      <a:pt x="7747" y="6125"/>
                    </a:moveTo>
                    <a:cubicBezTo>
                      <a:pt x="7705" y="6125"/>
                      <a:pt x="7661" y="6129"/>
                      <a:pt x="7616" y="6138"/>
                    </a:cubicBezTo>
                    <a:cubicBezTo>
                      <a:pt x="7154" y="6215"/>
                      <a:pt x="6872" y="6959"/>
                      <a:pt x="7308" y="7266"/>
                    </a:cubicBezTo>
                    <a:cubicBezTo>
                      <a:pt x="7359" y="7292"/>
                      <a:pt x="7436" y="7343"/>
                      <a:pt x="7539" y="7343"/>
                    </a:cubicBezTo>
                    <a:cubicBezTo>
                      <a:pt x="7588" y="7357"/>
                      <a:pt x="7639" y="7363"/>
                      <a:pt x="7691" y="7363"/>
                    </a:cubicBezTo>
                    <a:cubicBezTo>
                      <a:pt x="7932" y="7363"/>
                      <a:pt x="8181" y="7221"/>
                      <a:pt x="8308" y="7010"/>
                    </a:cubicBezTo>
                    <a:cubicBezTo>
                      <a:pt x="8495" y="6589"/>
                      <a:pt x="8191" y="6125"/>
                      <a:pt x="7747" y="6125"/>
                    </a:cubicBezTo>
                    <a:close/>
                    <a:moveTo>
                      <a:pt x="1797" y="7616"/>
                    </a:moveTo>
                    <a:cubicBezTo>
                      <a:pt x="1780" y="7616"/>
                      <a:pt x="1762" y="7619"/>
                      <a:pt x="1744" y="7625"/>
                    </a:cubicBezTo>
                    <a:cubicBezTo>
                      <a:pt x="1590" y="7651"/>
                      <a:pt x="1487" y="7882"/>
                      <a:pt x="1615" y="7984"/>
                    </a:cubicBezTo>
                    <a:lnTo>
                      <a:pt x="1615" y="8010"/>
                    </a:lnTo>
                    <a:cubicBezTo>
                      <a:pt x="1641" y="8010"/>
                      <a:pt x="1667" y="8010"/>
                      <a:pt x="1692" y="8036"/>
                    </a:cubicBezTo>
                    <a:cubicBezTo>
                      <a:pt x="1795" y="8036"/>
                      <a:pt x="1898" y="8010"/>
                      <a:pt x="1974" y="7907"/>
                    </a:cubicBezTo>
                    <a:cubicBezTo>
                      <a:pt x="2020" y="7772"/>
                      <a:pt x="1926" y="7616"/>
                      <a:pt x="1797" y="7616"/>
                    </a:cubicBezTo>
                    <a:close/>
                    <a:moveTo>
                      <a:pt x="6237" y="9057"/>
                    </a:moveTo>
                    <a:cubicBezTo>
                      <a:pt x="6227" y="9057"/>
                      <a:pt x="6216" y="9059"/>
                      <a:pt x="6205" y="9061"/>
                    </a:cubicBezTo>
                    <a:cubicBezTo>
                      <a:pt x="6129" y="9087"/>
                      <a:pt x="6077" y="9215"/>
                      <a:pt x="6154" y="9292"/>
                    </a:cubicBezTo>
                    <a:lnTo>
                      <a:pt x="6205" y="9292"/>
                    </a:lnTo>
                    <a:cubicBezTo>
                      <a:pt x="6219" y="9299"/>
                      <a:pt x="6233" y="9302"/>
                      <a:pt x="6246" y="9302"/>
                    </a:cubicBezTo>
                    <a:cubicBezTo>
                      <a:pt x="6282" y="9302"/>
                      <a:pt x="6315" y="9278"/>
                      <a:pt x="6334" y="9241"/>
                    </a:cubicBezTo>
                    <a:cubicBezTo>
                      <a:pt x="6380" y="9149"/>
                      <a:pt x="6323" y="9057"/>
                      <a:pt x="6237" y="9057"/>
                    </a:cubicBezTo>
                    <a:close/>
                    <a:moveTo>
                      <a:pt x="3654" y="8563"/>
                    </a:moveTo>
                    <a:cubicBezTo>
                      <a:pt x="3625" y="8563"/>
                      <a:pt x="3595" y="8566"/>
                      <a:pt x="3564" y="8574"/>
                    </a:cubicBezTo>
                    <a:cubicBezTo>
                      <a:pt x="3282" y="8625"/>
                      <a:pt x="3077" y="9087"/>
                      <a:pt x="3359" y="9292"/>
                    </a:cubicBezTo>
                    <a:cubicBezTo>
                      <a:pt x="3410" y="9318"/>
                      <a:pt x="3462" y="9318"/>
                      <a:pt x="3513" y="9343"/>
                    </a:cubicBezTo>
                    <a:cubicBezTo>
                      <a:pt x="3535" y="9347"/>
                      <a:pt x="3558" y="9348"/>
                      <a:pt x="3581" y="9348"/>
                    </a:cubicBezTo>
                    <a:cubicBezTo>
                      <a:pt x="3742" y="9348"/>
                      <a:pt x="3910" y="9270"/>
                      <a:pt x="4000" y="9113"/>
                    </a:cubicBezTo>
                    <a:cubicBezTo>
                      <a:pt x="4116" y="8859"/>
                      <a:pt x="3919" y="8563"/>
                      <a:pt x="3654" y="8563"/>
                    </a:cubicBezTo>
                    <a:close/>
                    <a:moveTo>
                      <a:pt x="8158" y="9205"/>
                    </a:moveTo>
                    <a:cubicBezTo>
                      <a:pt x="7996" y="9205"/>
                      <a:pt x="7837" y="9281"/>
                      <a:pt x="7795" y="9446"/>
                    </a:cubicBezTo>
                    <a:cubicBezTo>
                      <a:pt x="7795" y="9497"/>
                      <a:pt x="7795" y="9549"/>
                      <a:pt x="7795" y="9600"/>
                    </a:cubicBezTo>
                    <a:cubicBezTo>
                      <a:pt x="7821" y="9779"/>
                      <a:pt x="7975" y="9933"/>
                      <a:pt x="8154" y="9959"/>
                    </a:cubicBezTo>
                    <a:cubicBezTo>
                      <a:pt x="8166" y="9960"/>
                      <a:pt x="8178" y="9960"/>
                      <a:pt x="8190" y="9960"/>
                    </a:cubicBezTo>
                    <a:cubicBezTo>
                      <a:pt x="8502" y="9960"/>
                      <a:pt x="8686" y="9641"/>
                      <a:pt x="8513" y="9369"/>
                    </a:cubicBezTo>
                    <a:cubicBezTo>
                      <a:pt x="8442" y="9262"/>
                      <a:pt x="8299" y="9205"/>
                      <a:pt x="8158" y="9205"/>
                    </a:cubicBezTo>
                    <a:close/>
                    <a:moveTo>
                      <a:pt x="5080" y="11305"/>
                    </a:moveTo>
                    <a:cubicBezTo>
                      <a:pt x="5038" y="11305"/>
                      <a:pt x="4994" y="11309"/>
                      <a:pt x="4949" y="11318"/>
                    </a:cubicBezTo>
                    <a:cubicBezTo>
                      <a:pt x="4487" y="11395"/>
                      <a:pt x="4205" y="12138"/>
                      <a:pt x="4641" y="12446"/>
                    </a:cubicBezTo>
                    <a:cubicBezTo>
                      <a:pt x="4693" y="12472"/>
                      <a:pt x="4769" y="12523"/>
                      <a:pt x="4872" y="12523"/>
                    </a:cubicBezTo>
                    <a:cubicBezTo>
                      <a:pt x="4921" y="12537"/>
                      <a:pt x="4972" y="12543"/>
                      <a:pt x="5022" y="12543"/>
                    </a:cubicBezTo>
                    <a:cubicBezTo>
                      <a:pt x="5258" y="12543"/>
                      <a:pt x="5493" y="12401"/>
                      <a:pt x="5641" y="12190"/>
                    </a:cubicBezTo>
                    <a:cubicBezTo>
                      <a:pt x="5829" y="11769"/>
                      <a:pt x="5525" y="11305"/>
                      <a:pt x="5080" y="11305"/>
                    </a:cubicBezTo>
                    <a:close/>
                    <a:moveTo>
                      <a:pt x="897" y="11529"/>
                    </a:moveTo>
                    <a:cubicBezTo>
                      <a:pt x="847" y="11529"/>
                      <a:pt x="796" y="11536"/>
                      <a:pt x="744" y="11549"/>
                    </a:cubicBezTo>
                    <a:cubicBezTo>
                      <a:pt x="282" y="11626"/>
                      <a:pt x="0" y="12369"/>
                      <a:pt x="436" y="12651"/>
                    </a:cubicBezTo>
                    <a:cubicBezTo>
                      <a:pt x="513" y="12703"/>
                      <a:pt x="590" y="12728"/>
                      <a:pt x="667" y="12754"/>
                    </a:cubicBezTo>
                    <a:cubicBezTo>
                      <a:pt x="712" y="12761"/>
                      <a:pt x="756" y="12765"/>
                      <a:pt x="801" y="12765"/>
                    </a:cubicBezTo>
                    <a:cubicBezTo>
                      <a:pt x="1061" y="12765"/>
                      <a:pt x="1305" y="12640"/>
                      <a:pt x="1436" y="12420"/>
                    </a:cubicBezTo>
                    <a:cubicBezTo>
                      <a:pt x="1643" y="12006"/>
                      <a:pt x="1333" y="11529"/>
                      <a:pt x="897" y="11529"/>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1" name="Google Shape;141;p4"/>
              <p:cNvSpPr/>
              <p:nvPr/>
            </p:nvSpPr>
            <p:spPr>
              <a:xfrm>
                <a:off x="-1775275" y="2546100"/>
                <a:ext cx="795475" cy="1591550"/>
              </a:xfrm>
              <a:custGeom>
                <a:avLst/>
                <a:gdLst/>
                <a:ahLst/>
                <a:cxnLst/>
                <a:rect l="l" t="t" r="r" b="b"/>
                <a:pathLst>
                  <a:path w="31819" h="63662" extrusionOk="0">
                    <a:moveTo>
                      <a:pt x="31286" y="1"/>
                    </a:moveTo>
                    <a:cubicBezTo>
                      <a:pt x="31186" y="1"/>
                      <a:pt x="31084" y="43"/>
                      <a:pt x="31003" y="145"/>
                    </a:cubicBezTo>
                    <a:cubicBezTo>
                      <a:pt x="15822" y="19300"/>
                      <a:pt x="4258" y="42891"/>
                      <a:pt x="52" y="63200"/>
                    </a:cubicBezTo>
                    <a:cubicBezTo>
                      <a:pt x="1" y="63405"/>
                      <a:pt x="129" y="63610"/>
                      <a:pt x="334" y="63662"/>
                    </a:cubicBezTo>
                    <a:lnTo>
                      <a:pt x="411" y="63662"/>
                    </a:lnTo>
                    <a:cubicBezTo>
                      <a:pt x="591" y="63662"/>
                      <a:pt x="745" y="63534"/>
                      <a:pt x="796" y="63354"/>
                    </a:cubicBezTo>
                    <a:cubicBezTo>
                      <a:pt x="4976" y="43148"/>
                      <a:pt x="16489" y="19685"/>
                      <a:pt x="31592" y="607"/>
                    </a:cubicBezTo>
                    <a:cubicBezTo>
                      <a:pt x="31818" y="325"/>
                      <a:pt x="31560" y="1"/>
                      <a:pt x="31286"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42" name="Google Shape;142;p4"/>
            <p:cNvGrpSpPr/>
            <p:nvPr/>
          </p:nvGrpSpPr>
          <p:grpSpPr>
            <a:xfrm>
              <a:off x="-623774" y="407959"/>
              <a:ext cx="2317309" cy="2264556"/>
              <a:chOff x="-623774" y="407959"/>
              <a:chExt cx="2317309" cy="2264556"/>
            </a:xfrm>
          </p:grpSpPr>
          <p:grpSp>
            <p:nvGrpSpPr>
              <p:cNvPr id="143" name="Google Shape;143;p4"/>
              <p:cNvGrpSpPr/>
              <p:nvPr/>
            </p:nvGrpSpPr>
            <p:grpSpPr>
              <a:xfrm rot="1413719">
                <a:off x="-360763" y="695549"/>
                <a:ext cx="1791287" cy="1689375"/>
                <a:chOff x="-2055400" y="3174000"/>
                <a:chExt cx="1520600" cy="1434200"/>
              </a:xfrm>
            </p:grpSpPr>
            <p:sp>
              <p:nvSpPr>
                <p:cNvPr id="144" name="Google Shape;144;p4"/>
                <p:cNvSpPr/>
                <p:nvPr/>
              </p:nvSpPr>
              <p:spPr>
                <a:xfrm>
                  <a:off x="-2007975" y="3215025"/>
                  <a:ext cx="1473175" cy="1393175"/>
                </a:xfrm>
                <a:custGeom>
                  <a:avLst/>
                  <a:gdLst/>
                  <a:ahLst/>
                  <a:cxnLst/>
                  <a:rect l="l" t="t" r="r" b="b"/>
                  <a:pathLst>
                    <a:path w="58927" h="55727" extrusionOk="0">
                      <a:moveTo>
                        <a:pt x="49062" y="0"/>
                      </a:moveTo>
                      <a:cubicBezTo>
                        <a:pt x="48551" y="0"/>
                        <a:pt x="48041" y="36"/>
                        <a:pt x="47542" y="108"/>
                      </a:cubicBezTo>
                      <a:cubicBezTo>
                        <a:pt x="43618" y="698"/>
                        <a:pt x="40182" y="3005"/>
                        <a:pt x="37054" y="5441"/>
                      </a:cubicBezTo>
                      <a:cubicBezTo>
                        <a:pt x="28669" y="11980"/>
                        <a:pt x="21566" y="19955"/>
                        <a:pt x="15489" y="28674"/>
                      </a:cubicBezTo>
                      <a:cubicBezTo>
                        <a:pt x="13386" y="31725"/>
                        <a:pt x="11591" y="33828"/>
                        <a:pt x="9309" y="36725"/>
                      </a:cubicBezTo>
                      <a:cubicBezTo>
                        <a:pt x="4366" y="43026"/>
                        <a:pt x="2390" y="53266"/>
                        <a:pt x="9" y="55718"/>
                      </a:cubicBezTo>
                      <a:lnTo>
                        <a:pt x="9" y="55718"/>
                      </a:lnTo>
                      <a:cubicBezTo>
                        <a:pt x="12574" y="42822"/>
                        <a:pt x="31237" y="29697"/>
                        <a:pt x="46849" y="20724"/>
                      </a:cubicBezTo>
                      <a:cubicBezTo>
                        <a:pt x="49901" y="18981"/>
                        <a:pt x="53055" y="17237"/>
                        <a:pt x="55363" y="14596"/>
                      </a:cubicBezTo>
                      <a:cubicBezTo>
                        <a:pt x="57645" y="11955"/>
                        <a:pt x="58927" y="8083"/>
                        <a:pt x="57542" y="4852"/>
                      </a:cubicBezTo>
                      <a:cubicBezTo>
                        <a:pt x="56177" y="1674"/>
                        <a:pt x="52567" y="0"/>
                        <a:pt x="49062" y="0"/>
                      </a:cubicBezTo>
                      <a:close/>
                      <a:moveTo>
                        <a:pt x="9" y="55718"/>
                      </a:moveTo>
                      <a:lnTo>
                        <a:pt x="9" y="55718"/>
                      </a:lnTo>
                      <a:cubicBezTo>
                        <a:pt x="6" y="55720"/>
                        <a:pt x="4" y="55723"/>
                        <a:pt x="1" y="55726"/>
                      </a:cubicBezTo>
                      <a:cubicBezTo>
                        <a:pt x="4" y="55723"/>
                        <a:pt x="6" y="55720"/>
                        <a:pt x="9" y="55718"/>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5" name="Google Shape;145;p4"/>
                <p:cNvSpPr/>
                <p:nvPr/>
              </p:nvSpPr>
              <p:spPr>
                <a:xfrm>
                  <a:off x="-2055400" y="3174000"/>
                  <a:ext cx="1472525" cy="1393175"/>
                </a:xfrm>
                <a:custGeom>
                  <a:avLst/>
                  <a:gdLst/>
                  <a:ahLst/>
                  <a:cxnLst/>
                  <a:rect l="l" t="t" r="r" b="b"/>
                  <a:pathLst>
                    <a:path w="58901" h="55727" extrusionOk="0">
                      <a:moveTo>
                        <a:pt x="49036" y="0"/>
                      </a:moveTo>
                      <a:cubicBezTo>
                        <a:pt x="48525" y="0"/>
                        <a:pt x="48015" y="36"/>
                        <a:pt x="47516" y="108"/>
                      </a:cubicBezTo>
                      <a:cubicBezTo>
                        <a:pt x="43592" y="697"/>
                        <a:pt x="40156" y="3005"/>
                        <a:pt x="37028" y="5441"/>
                      </a:cubicBezTo>
                      <a:lnTo>
                        <a:pt x="37053" y="5441"/>
                      </a:lnTo>
                      <a:cubicBezTo>
                        <a:pt x="28643" y="11980"/>
                        <a:pt x="21540" y="19955"/>
                        <a:pt x="15488" y="28673"/>
                      </a:cubicBezTo>
                      <a:cubicBezTo>
                        <a:pt x="13386" y="31725"/>
                        <a:pt x="11565" y="33828"/>
                        <a:pt x="9283" y="36725"/>
                      </a:cubicBezTo>
                      <a:cubicBezTo>
                        <a:pt x="4334" y="43033"/>
                        <a:pt x="2359" y="53290"/>
                        <a:pt x="0" y="55726"/>
                      </a:cubicBezTo>
                      <a:cubicBezTo>
                        <a:pt x="12565" y="42828"/>
                        <a:pt x="31207" y="29699"/>
                        <a:pt x="46823" y="20724"/>
                      </a:cubicBezTo>
                      <a:cubicBezTo>
                        <a:pt x="49875" y="18981"/>
                        <a:pt x="53029" y="17237"/>
                        <a:pt x="55336" y="14596"/>
                      </a:cubicBezTo>
                      <a:cubicBezTo>
                        <a:pt x="57619" y="11955"/>
                        <a:pt x="58901" y="8083"/>
                        <a:pt x="57516" y="4852"/>
                      </a:cubicBezTo>
                      <a:cubicBezTo>
                        <a:pt x="56151" y="1674"/>
                        <a:pt x="52541" y="0"/>
                        <a:pt x="49036"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6" name="Google Shape;146;p4"/>
                <p:cNvSpPr/>
                <p:nvPr/>
              </p:nvSpPr>
              <p:spPr>
                <a:xfrm>
                  <a:off x="-1083325" y="3219875"/>
                  <a:ext cx="461350" cy="203475"/>
                </a:xfrm>
                <a:custGeom>
                  <a:avLst/>
                  <a:gdLst/>
                  <a:ahLst/>
                  <a:cxnLst/>
                  <a:rect l="l" t="t" r="r" b="b"/>
                  <a:pathLst>
                    <a:path w="18454" h="8139" extrusionOk="0">
                      <a:moveTo>
                        <a:pt x="8731" y="282"/>
                      </a:moveTo>
                      <a:cubicBezTo>
                        <a:pt x="8661" y="282"/>
                        <a:pt x="8587" y="347"/>
                        <a:pt x="8607" y="427"/>
                      </a:cubicBezTo>
                      <a:cubicBezTo>
                        <a:pt x="8607" y="452"/>
                        <a:pt x="8633" y="452"/>
                        <a:pt x="8633" y="478"/>
                      </a:cubicBezTo>
                      <a:cubicBezTo>
                        <a:pt x="8669" y="496"/>
                        <a:pt x="8705" y="514"/>
                        <a:pt x="8741" y="514"/>
                      </a:cubicBezTo>
                      <a:cubicBezTo>
                        <a:pt x="8756" y="514"/>
                        <a:pt x="8771" y="511"/>
                        <a:pt x="8786" y="504"/>
                      </a:cubicBezTo>
                      <a:cubicBezTo>
                        <a:pt x="8889" y="452"/>
                        <a:pt x="8889" y="350"/>
                        <a:pt x="8786" y="298"/>
                      </a:cubicBezTo>
                      <a:cubicBezTo>
                        <a:pt x="8770" y="287"/>
                        <a:pt x="8750" y="282"/>
                        <a:pt x="8731" y="282"/>
                      </a:cubicBezTo>
                      <a:close/>
                      <a:moveTo>
                        <a:pt x="11359" y="1"/>
                      </a:moveTo>
                      <a:cubicBezTo>
                        <a:pt x="11294" y="1"/>
                        <a:pt x="11229" y="21"/>
                        <a:pt x="11171" y="68"/>
                      </a:cubicBezTo>
                      <a:cubicBezTo>
                        <a:pt x="11120" y="119"/>
                        <a:pt x="11094" y="145"/>
                        <a:pt x="11069" y="196"/>
                      </a:cubicBezTo>
                      <a:cubicBezTo>
                        <a:pt x="10992" y="375"/>
                        <a:pt x="11017" y="581"/>
                        <a:pt x="11145" y="709"/>
                      </a:cubicBezTo>
                      <a:cubicBezTo>
                        <a:pt x="11221" y="785"/>
                        <a:pt x="11314" y="819"/>
                        <a:pt x="11405" y="819"/>
                      </a:cubicBezTo>
                      <a:cubicBezTo>
                        <a:pt x="11590" y="819"/>
                        <a:pt x="11769" y="676"/>
                        <a:pt x="11787" y="452"/>
                      </a:cubicBezTo>
                      <a:cubicBezTo>
                        <a:pt x="11806" y="234"/>
                        <a:pt x="11581" y="1"/>
                        <a:pt x="11359" y="1"/>
                      </a:cubicBezTo>
                      <a:close/>
                      <a:moveTo>
                        <a:pt x="14759" y="611"/>
                      </a:moveTo>
                      <a:cubicBezTo>
                        <a:pt x="14635" y="611"/>
                        <a:pt x="14488" y="737"/>
                        <a:pt x="14530" y="863"/>
                      </a:cubicBezTo>
                      <a:cubicBezTo>
                        <a:pt x="14530" y="888"/>
                        <a:pt x="14556" y="914"/>
                        <a:pt x="14556" y="940"/>
                      </a:cubicBezTo>
                      <a:cubicBezTo>
                        <a:pt x="14606" y="989"/>
                        <a:pt x="14666" y="1017"/>
                        <a:pt x="14730" y="1017"/>
                      </a:cubicBezTo>
                      <a:cubicBezTo>
                        <a:pt x="14765" y="1017"/>
                        <a:pt x="14802" y="1009"/>
                        <a:pt x="14838" y="991"/>
                      </a:cubicBezTo>
                      <a:cubicBezTo>
                        <a:pt x="14992" y="914"/>
                        <a:pt x="14992" y="709"/>
                        <a:pt x="14838" y="632"/>
                      </a:cubicBezTo>
                      <a:cubicBezTo>
                        <a:pt x="14814" y="618"/>
                        <a:pt x="14787" y="611"/>
                        <a:pt x="14759" y="611"/>
                      </a:cubicBezTo>
                      <a:close/>
                      <a:moveTo>
                        <a:pt x="7128" y="1616"/>
                      </a:moveTo>
                      <a:cubicBezTo>
                        <a:pt x="7063" y="1616"/>
                        <a:pt x="6998" y="1637"/>
                        <a:pt x="6940" y="1683"/>
                      </a:cubicBezTo>
                      <a:cubicBezTo>
                        <a:pt x="6889" y="1709"/>
                        <a:pt x="6863" y="1760"/>
                        <a:pt x="6838" y="1811"/>
                      </a:cubicBezTo>
                      <a:cubicBezTo>
                        <a:pt x="6761" y="1965"/>
                        <a:pt x="6786" y="2170"/>
                        <a:pt x="6914" y="2324"/>
                      </a:cubicBezTo>
                      <a:cubicBezTo>
                        <a:pt x="6987" y="2389"/>
                        <a:pt x="7075" y="2418"/>
                        <a:pt x="7161" y="2418"/>
                      </a:cubicBezTo>
                      <a:cubicBezTo>
                        <a:pt x="7351" y="2418"/>
                        <a:pt x="7538" y="2279"/>
                        <a:pt x="7556" y="2068"/>
                      </a:cubicBezTo>
                      <a:cubicBezTo>
                        <a:pt x="7575" y="1850"/>
                        <a:pt x="7350" y="1616"/>
                        <a:pt x="7128" y="1616"/>
                      </a:cubicBezTo>
                      <a:close/>
                      <a:moveTo>
                        <a:pt x="4071" y="2071"/>
                      </a:moveTo>
                      <a:cubicBezTo>
                        <a:pt x="3935" y="2071"/>
                        <a:pt x="3797" y="2181"/>
                        <a:pt x="3837" y="2324"/>
                      </a:cubicBezTo>
                      <a:cubicBezTo>
                        <a:pt x="3863" y="2350"/>
                        <a:pt x="3863" y="2376"/>
                        <a:pt x="3889" y="2401"/>
                      </a:cubicBezTo>
                      <a:cubicBezTo>
                        <a:pt x="3938" y="2451"/>
                        <a:pt x="3999" y="2479"/>
                        <a:pt x="4063" y="2479"/>
                      </a:cubicBezTo>
                      <a:cubicBezTo>
                        <a:pt x="4098" y="2479"/>
                        <a:pt x="4134" y="2471"/>
                        <a:pt x="4171" y="2452"/>
                      </a:cubicBezTo>
                      <a:cubicBezTo>
                        <a:pt x="4325" y="2376"/>
                        <a:pt x="4325" y="2170"/>
                        <a:pt x="4171" y="2093"/>
                      </a:cubicBezTo>
                      <a:cubicBezTo>
                        <a:pt x="4140" y="2078"/>
                        <a:pt x="4105" y="2071"/>
                        <a:pt x="4071" y="2071"/>
                      </a:cubicBezTo>
                      <a:close/>
                      <a:moveTo>
                        <a:pt x="13880" y="2168"/>
                      </a:moveTo>
                      <a:cubicBezTo>
                        <a:pt x="13496" y="2168"/>
                        <a:pt x="13071" y="2519"/>
                        <a:pt x="13197" y="2940"/>
                      </a:cubicBezTo>
                      <a:lnTo>
                        <a:pt x="13171" y="2914"/>
                      </a:lnTo>
                      <a:lnTo>
                        <a:pt x="13171" y="2914"/>
                      </a:lnTo>
                      <a:cubicBezTo>
                        <a:pt x="13197" y="3017"/>
                        <a:pt x="13248" y="3068"/>
                        <a:pt x="13299" y="3145"/>
                      </a:cubicBezTo>
                      <a:cubicBezTo>
                        <a:pt x="13438" y="3300"/>
                        <a:pt x="13634" y="3386"/>
                        <a:pt x="13834" y="3386"/>
                      </a:cubicBezTo>
                      <a:cubicBezTo>
                        <a:pt x="13931" y="3386"/>
                        <a:pt x="14028" y="3366"/>
                        <a:pt x="14120" y="3324"/>
                      </a:cubicBezTo>
                      <a:cubicBezTo>
                        <a:pt x="14582" y="3119"/>
                        <a:pt x="14582" y="2452"/>
                        <a:pt x="14120" y="2222"/>
                      </a:cubicBezTo>
                      <a:cubicBezTo>
                        <a:pt x="14046" y="2185"/>
                        <a:pt x="13964" y="2168"/>
                        <a:pt x="13880" y="2168"/>
                      </a:cubicBezTo>
                      <a:close/>
                      <a:moveTo>
                        <a:pt x="11052" y="2873"/>
                      </a:moveTo>
                      <a:cubicBezTo>
                        <a:pt x="10986" y="2873"/>
                        <a:pt x="10922" y="2893"/>
                        <a:pt x="10863" y="2940"/>
                      </a:cubicBezTo>
                      <a:cubicBezTo>
                        <a:pt x="10812" y="2965"/>
                        <a:pt x="10786" y="3017"/>
                        <a:pt x="10761" y="3068"/>
                      </a:cubicBezTo>
                      <a:cubicBezTo>
                        <a:pt x="10658" y="3222"/>
                        <a:pt x="10710" y="3427"/>
                        <a:pt x="10838" y="3581"/>
                      </a:cubicBezTo>
                      <a:cubicBezTo>
                        <a:pt x="10910" y="3645"/>
                        <a:pt x="10998" y="3674"/>
                        <a:pt x="11085" y="3674"/>
                      </a:cubicBezTo>
                      <a:cubicBezTo>
                        <a:pt x="11275" y="3674"/>
                        <a:pt x="11461" y="3535"/>
                        <a:pt x="11479" y="3324"/>
                      </a:cubicBezTo>
                      <a:cubicBezTo>
                        <a:pt x="11499" y="3106"/>
                        <a:pt x="11273" y="2873"/>
                        <a:pt x="11052" y="2873"/>
                      </a:cubicBezTo>
                      <a:close/>
                      <a:moveTo>
                        <a:pt x="16379" y="3486"/>
                      </a:moveTo>
                      <a:cubicBezTo>
                        <a:pt x="16118" y="3486"/>
                        <a:pt x="15832" y="3726"/>
                        <a:pt x="15915" y="4017"/>
                      </a:cubicBezTo>
                      <a:cubicBezTo>
                        <a:pt x="15915" y="4068"/>
                        <a:pt x="15941" y="4119"/>
                        <a:pt x="15992" y="4170"/>
                      </a:cubicBezTo>
                      <a:cubicBezTo>
                        <a:pt x="16098" y="4277"/>
                        <a:pt x="16241" y="4334"/>
                        <a:pt x="16378" y="4334"/>
                      </a:cubicBezTo>
                      <a:cubicBezTo>
                        <a:pt x="16440" y="4334"/>
                        <a:pt x="16500" y="4323"/>
                        <a:pt x="16556" y="4299"/>
                      </a:cubicBezTo>
                      <a:cubicBezTo>
                        <a:pt x="16889" y="4145"/>
                        <a:pt x="16889" y="3683"/>
                        <a:pt x="16556" y="3529"/>
                      </a:cubicBezTo>
                      <a:cubicBezTo>
                        <a:pt x="16502" y="3500"/>
                        <a:pt x="16441" y="3486"/>
                        <a:pt x="16379" y="3486"/>
                      </a:cubicBezTo>
                      <a:close/>
                      <a:moveTo>
                        <a:pt x="4904" y="3922"/>
                      </a:moveTo>
                      <a:cubicBezTo>
                        <a:pt x="4663" y="3922"/>
                        <a:pt x="4396" y="4153"/>
                        <a:pt x="4478" y="4401"/>
                      </a:cubicBezTo>
                      <a:cubicBezTo>
                        <a:pt x="4478" y="4453"/>
                        <a:pt x="4504" y="4504"/>
                        <a:pt x="4555" y="4529"/>
                      </a:cubicBezTo>
                      <a:cubicBezTo>
                        <a:pt x="4644" y="4636"/>
                        <a:pt x="4769" y="4693"/>
                        <a:pt x="4897" y="4693"/>
                      </a:cubicBezTo>
                      <a:cubicBezTo>
                        <a:pt x="4955" y="4693"/>
                        <a:pt x="5013" y="4681"/>
                        <a:pt x="5068" y="4658"/>
                      </a:cubicBezTo>
                      <a:cubicBezTo>
                        <a:pt x="5376" y="4529"/>
                        <a:pt x="5376" y="4094"/>
                        <a:pt x="5068" y="3965"/>
                      </a:cubicBezTo>
                      <a:cubicBezTo>
                        <a:pt x="5018" y="3935"/>
                        <a:pt x="4962" y="3922"/>
                        <a:pt x="4904" y="3922"/>
                      </a:cubicBezTo>
                      <a:close/>
                      <a:moveTo>
                        <a:pt x="9543" y="4424"/>
                      </a:moveTo>
                      <a:cubicBezTo>
                        <a:pt x="9154" y="4424"/>
                        <a:pt x="8716" y="4772"/>
                        <a:pt x="8863" y="5171"/>
                      </a:cubicBezTo>
                      <a:lnTo>
                        <a:pt x="8838" y="5171"/>
                      </a:lnTo>
                      <a:cubicBezTo>
                        <a:pt x="8863" y="5247"/>
                        <a:pt x="8915" y="5324"/>
                        <a:pt x="8966" y="5376"/>
                      </a:cubicBezTo>
                      <a:cubicBezTo>
                        <a:pt x="9111" y="5539"/>
                        <a:pt x="9321" y="5625"/>
                        <a:pt x="9531" y="5625"/>
                      </a:cubicBezTo>
                      <a:cubicBezTo>
                        <a:pt x="9617" y="5625"/>
                        <a:pt x="9704" y="5611"/>
                        <a:pt x="9786" y="5581"/>
                      </a:cubicBezTo>
                      <a:cubicBezTo>
                        <a:pt x="10248" y="5350"/>
                        <a:pt x="10248" y="4709"/>
                        <a:pt x="9786" y="4478"/>
                      </a:cubicBezTo>
                      <a:cubicBezTo>
                        <a:pt x="9712" y="4441"/>
                        <a:pt x="9629" y="4424"/>
                        <a:pt x="9543" y="4424"/>
                      </a:cubicBezTo>
                      <a:close/>
                      <a:moveTo>
                        <a:pt x="803" y="4566"/>
                      </a:moveTo>
                      <a:cubicBezTo>
                        <a:pt x="420" y="4566"/>
                        <a:pt x="1" y="4912"/>
                        <a:pt x="145" y="5324"/>
                      </a:cubicBezTo>
                      <a:lnTo>
                        <a:pt x="119" y="5324"/>
                      </a:lnTo>
                      <a:cubicBezTo>
                        <a:pt x="145" y="5401"/>
                        <a:pt x="196" y="5478"/>
                        <a:pt x="247" y="5530"/>
                      </a:cubicBezTo>
                      <a:cubicBezTo>
                        <a:pt x="393" y="5693"/>
                        <a:pt x="602" y="5779"/>
                        <a:pt x="812" y="5779"/>
                      </a:cubicBezTo>
                      <a:cubicBezTo>
                        <a:pt x="899" y="5779"/>
                        <a:pt x="986" y="5765"/>
                        <a:pt x="1068" y="5735"/>
                      </a:cubicBezTo>
                      <a:cubicBezTo>
                        <a:pt x="1530" y="5504"/>
                        <a:pt x="1530" y="4837"/>
                        <a:pt x="1068" y="4632"/>
                      </a:cubicBezTo>
                      <a:cubicBezTo>
                        <a:pt x="988" y="4587"/>
                        <a:pt x="896" y="4566"/>
                        <a:pt x="803" y="4566"/>
                      </a:cubicBezTo>
                      <a:close/>
                      <a:moveTo>
                        <a:pt x="15597" y="5507"/>
                      </a:moveTo>
                      <a:cubicBezTo>
                        <a:pt x="15474" y="5507"/>
                        <a:pt x="15336" y="5617"/>
                        <a:pt x="15376" y="5760"/>
                      </a:cubicBezTo>
                      <a:cubicBezTo>
                        <a:pt x="15376" y="5786"/>
                        <a:pt x="15402" y="5812"/>
                        <a:pt x="15428" y="5837"/>
                      </a:cubicBezTo>
                      <a:cubicBezTo>
                        <a:pt x="15461" y="5887"/>
                        <a:pt x="15515" y="5915"/>
                        <a:pt x="15577" y="5915"/>
                      </a:cubicBezTo>
                      <a:cubicBezTo>
                        <a:pt x="15612" y="5915"/>
                        <a:pt x="15648" y="5907"/>
                        <a:pt x="15684" y="5889"/>
                      </a:cubicBezTo>
                      <a:cubicBezTo>
                        <a:pt x="15838" y="5812"/>
                        <a:pt x="15838" y="5606"/>
                        <a:pt x="15684" y="5530"/>
                      </a:cubicBezTo>
                      <a:cubicBezTo>
                        <a:pt x="15658" y="5514"/>
                        <a:pt x="15628" y="5507"/>
                        <a:pt x="15597" y="5507"/>
                      </a:cubicBezTo>
                      <a:close/>
                      <a:moveTo>
                        <a:pt x="6804" y="5935"/>
                      </a:moveTo>
                      <a:cubicBezTo>
                        <a:pt x="6729" y="5935"/>
                        <a:pt x="6636" y="6001"/>
                        <a:pt x="6658" y="6068"/>
                      </a:cubicBezTo>
                      <a:cubicBezTo>
                        <a:pt x="6658" y="6094"/>
                        <a:pt x="6684" y="6094"/>
                        <a:pt x="6684" y="6119"/>
                      </a:cubicBezTo>
                      <a:cubicBezTo>
                        <a:pt x="6702" y="6137"/>
                        <a:pt x="6746" y="6156"/>
                        <a:pt x="6788" y="6156"/>
                      </a:cubicBezTo>
                      <a:cubicBezTo>
                        <a:pt x="6805" y="6156"/>
                        <a:pt x="6823" y="6152"/>
                        <a:pt x="6838" y="6145"/>
                      </a:cubicBezTo>
                      <a:cubicBezTo>
                        <a:pt x="6914" y="6119"/>
                        <a:pt x="6914" y="5991"/>
                        <a:pt x="6838" y="5940"/>
                      </a:cubicBezTo>
                      <a:cubicBezTo>
                        <a:pt x="6827" y="5936"/>
                        <a:pt x="6816" y="5935"/>
                        <a:pt x="6804" y="5935"/>
                      </a:cubicBezTo>
                      <a:close/>
                      <a:moveTo>
                        <a:pt x="17748" y="6091"/>
                      </a:moveTo>
                      <a:cubicBezTo>
                        <a:pt x="17360" y="6091"/>
                        <a:pt x="16922" y="6438"/>
                        <a:pt x="17069" y="6837"/>
                      </a:cubicBezTo>
                      <a:lnTo>
                        <a:pt x="17043" y="6837"/>
                      </a:lnTo>
                      <a:cubicBezTo>
                        <a:pt x="17069" y="6914"/>
                        <a:pt x="17120" y="6991"/>
                        <a:pt x="17171" y="7068"/>
                      </a:cubicBezTo>
                      <a:cubicBezTo>
                        <a:pt x="17310" y="7224"/>
                        <a:pt x="17506" y="7309"/>
                        <a:pt x="17706" y="7309"/>
                      </a:cubicBezTo>
                      <a:cubicBezTo>
                        <a:pt x="17803" y="7309"/>
                        <a:pt x="17900" y="7289"/>
                        <a:pt x="17992" y="7248"/>
                      </a:cubicBezTo>
                      <a:cubicBezTo>
                        <a:pt x="18454" y="7042"/>
                        <a:pt x="18454" y="6376"/>
                        <a:pt x="17992" y="6145"/>
                      </a:cubicBezTo>
                      <a:cubicBezTo>
                        <a:pt x="17918" y="6108"/>
                        <a:pt x="17834" y="6091"/>
                        <a:pt x="17748" y="6091"/>
                      </a:cubicBezTo>
                      <a:close/>
                      <a:moveTo>
                        <a:pt x="8075" y="7152"/>
                      </a:moveTo>
                      <a:cubicBezTo>
                        <a:pt x="8008" y="7152"/>
                        <a:pt x="7944" y="7173"/>
                        <a:pt x="7889" y="7222"/>
                      </a:cubicBezTo>
                      <a:lnTo>
                        <a:pt x="7863" y="7222"/>
                      </a:lnTo>
                      <a:cubicBezTo>
                        <a:pt x="7838" y="7248"/>
                        <a:pt x="7812" y="7273"/>
                        <a:pt x="7786" y="7324"/>
                      </a:cubicBezTo>
                      <a:cubicBezTo>
                        <a:pt x="7684" y="7504"/>
                        <a:pt x="7709" y="7709"/>
                        <a:pt x="7838" y="7837"/>
                      </a:cubicBezTo>
                      <a:cubicBezTo>
                        <a:pt x="7923" y="7914"/>
                        <a:pt x="8023" y="7948"/>
                        <a:pt x="8118" y="7948"/>
                      </a:cubicBezTo>
                      <a:cubicBezTo>
                        <a:pt x="8308" y="7948"/>
                        <a:pt x="8479" y="7812"/>
                        <a:pt x="8479" y="7607"/>
                      </a:cubicBezTo>
                      <a:cubicBezTo>
                        <a:pt x="8518" y="7372"/>
                        <a:pt x="8288" y="7152"/>
                        <a:pt x="8075" y="7152"/>
                      </a:cubicBezTo>
                      <a:close/>
                      <a:moveTo>
                        <a:pt x="4203" y="6925"/>
                      </a:moveTo>
                      <a:cubicBezTo>
                        <a:pt x="3813" y="6925"/>
                        <a:pt x="3406" y="7271"/>
                        <a:pt x="3530" y="7683"/>
                      </a:cubicBezTo>
                      <a:cubicBezTo>
                        <a:pt x="3555" y="7760"/>
                        <a:pt x="3607" y="7837"/>
                        <a:pt x="3658" y="7889"/>
                      </a:cubicBezTo>
                      <a:cubicBezTo>
                        <a:pt x="3803" y="8052"/>
                        <a:pt x="4013" y="8138"/>
                        <a:pt x="4223" y="8138"/>
                      </a:cubicBezTo>
                      <a:cubicBezTo>
                        <a:pt x="4309" y="8138"/>
                        <a:pt x="4396" y="8124"/>
                        <a:pt x="4478" y="8094"/>
                      </a:cubicBezTo>
                      <a:cubicBezTo>
                        <a:pt x="4940" y="7863"/>
                        <a:pt x="4940" y="7196"/>
                        <a:pt x="4478" y="6991"/>
                      </a:cubicBezTo>
                      <a:cubicBezTo>
                        <a:pt x="4393" y="6946"/>
                        <a:pt x="4299" y="6925"/>
                        <a:pt x="4203" y="6925"/>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147" name="Google Shape;147;p4"/>
              <p:cNvSpPr/>
              <p:nvPr/>
            </p:nvSpPr>
            <p:spPr>
              <a:xfrm rot="1413719">
                <a:off x="-379186" y="861403"/>
                <a:ext cx="1464476" cy="1377667"/>
              </a:xfrm>
              <a:custGeom>
                <a:avLst/>
                <a:gdLst/>
                <a:ahLst/>
                <a:cxnLst/>
                <a:rect l="l" t="t" r="r" b="b"/>
                <a:pathLst>
                  <a:path w="49727" h="46783" extrusionOk="0">
                    <a:moveTo>
                      <a:pt x="49209" y="0"/>
                    </a:moveTo>
                    <a:cubicBezTo>
                      <a:pt x="49160" y="0"/>
                      <a:pt x="49108" y="11"/>
                      <a:pt x="49055" y="36"/>
                    </a:cubicBezTo>
                    <a:cubicBezTo>
                      <a:pt x="34592" y="8729"/>
                      <a:pt x="14361" y="23807"/>
                      <a:pt x="180" y="46218"/>
                    </a:cubicBezTo>
                    <a:cubicBezTo>
                      <a:pt x="1" y="46449"/>
                      <a:pt x="206" y="46782"/>
                      <a:pt x="488" y="46782"/>
                    </a:cubicBezTo>
                    <a:cubicBezTo>
                      <a:pt x="616" y="46782"/>
                      <a:pt x="744" y="46705"/>
                      <a:pt x="796" y="46603"/>
                    </a:cubicBezTo>
                    <a:cubicBezTo>
                      <a:pt x="14899" y="24320"/>
                      <a:pt x="35028" y="9319"/>
                      <a:pt x="49439" y="677"/>
                    </a:cubicBezTo>
                    <a:cubicBezTo>
                      <a:pt x="49727" y="434"/>
                      <a:pt x="49519" y="0"/>
                      <a:pt x="4920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sp>
        <p:nvSpPr>
          <p:cNvPr id="148" name="Google Shape;148;p4"/>
          <p:cNvSpPr txBox="1">
            <a:spLocks noGrp="1"/>
          </p:cNvSpPr>
          <p:nvPr>
            <p:ph type="title"/>
          </p:nvPr>
        </p:nvSpPr>
        <p:spPr>
          <a:xfrm>
            <a:off x="1145833" y="762767"/>
            <a:ext cx="6989600" cy="540800"/>
          </a:xfrm>
          <a:prstGeom prst="rect">
            <a:avLst/>
          </a:prstGeom>
          <a:effectLst>
            <a:outerShdw dist="28575" dir="1920000" algn="bl" rotWithShape="0">
              <a:schemeClr val="accent1"/>
            </a:outerShdw>
          </a:effectLst>
        </p:spPr>
        <p:txBody>
          <a:bodyPr spcFirstLastPara="1" wrap="square" lIns="91425" tIns="91425" rIns="91425" bIns="91425" anchor="ctr" anchorCtr="0">
            <a:noAutofit/>
          </a:bodyPr>
          <a:lstStyle>
            <a:lvl1pPr lvl="0" rtl="0">
              <a:spcBef>
                <a:spcPts val="0"/>
              </a:spcBef>
              <a:spcAft>
                <a:spcPts val="0"/>
              </a:spcAft>
              <a:buSzPts val="2500"/>
              <a:buNone/>
              <a:defRPr/>
            </a:lvl1pPr>
            <a:lvl2pPr lvl="1" rtl="0">
              <a:spcBef>
                <a:spcPts val="0"/>
              </a:spcBef>
              <a:spcAft>
                <a:spcPts val="0"/>
              </a:spcAft>
              <a:buSzPts val="2500"/>
              <a:buNone/>
              <a:defRPr sz="3333"/>
            </a:lvl2pPr>
            <a:lvl3pPr lvl="2" rtl="0">
              <a:spcBef>
                <a:spcPts val="0"/>
              </a:spcBef>
              <a:spcAft>
                <a:spcPts val="0"/>
              </a:spcAft>
              <a:buSzPts val="2500"/>
              <a:buNone/>
              <a:defRPr sz="3333"/>
            </a:lvl3pPr>
            <a:lvl4pPr lvl="3" rtl="0">
              <a:spcBef>
                <a:spcPts val="0"/>
              </a:spcBef>
              <a:spcAft>
                <a:spcPts val="0"/>
              </a:spcAft>
              <a:buSzPts val="2500"/>
              <a:buNone/>
              <a:defRPr sz="3333"/>
            </a:lvl4pPr>
            <a:lvl5pPr lvl="4" rtl="0">
              <a:spcBef>
                <a:spcPts val="0"/>
              </a:spcBef>
              <a:spcAft>
                <a:spcPts val="0"/>
              </a:spcAft>
              <a:buSzPts val="2500"/>
              <a:buNone/>
              <a:defRPr sz="3333"/>
            </a:lvl5pPr>
            <a:lvl6pPr lvl="5" rtl="0">
              <a:spcBef>
                <a:spcPts val="0"/>
              </a:spcBef>
              <a:spcAft>
                <a:spcPts val="0"/>
              </a:spcAft>
              <a:buSzPts val="2500"/>
              <a:buNone/>
              <a:defRPr sz="3333"/>
            </a:lvl6pPr>
            <a:lvl7pPr lvl="6" rtl="0">
              <a:spcBef>
                <a:spcPts val="0"/>
              </a:spcBef>
              <a:spcAft>
                <a:spcPts val="0"/>
              </a:spcAft>
              <a:buSzPts val="2500"/>
              <a:buNone/>
              <a:defRPr sz="3333"/>
            </a:lvl7pPr>
            <a:lvl8pPr lvl="7" rtl="0">
              <a:spcBef>
                <a:spcPts val="0"/>
              </a:spcBef>
              <a:spcAft>
                <a:spcPts val="0"/>
              </a:spcAft>
              <a:buSzPts val="2500"/>
              <a:buNone/>
              <a:defRPr sz="3333"/>
            </a:lvl8pPr>
            <a:lvl9pPr lvl="8" rtl="0">
              <a:spcBef>
                <a:spcPts val="0"/>
              </a:spcBef>
              <a:spcAft>
                <a:spcPts val="0"/>
              </a:spcAft>
              <a:buSzPts val="2500"/>
              <a:buNone/>
              <a:defRPr sz="3333"/>
            </a:lvl9pPr>
          </a:lstStyle>
          <a:p>
            <a:endParaRPr/>
          </a:p>
        </p:txBody>
      </p:sp>
    </p:spTree>
    <p:extLst>
      <p:ext uri="{BB962C8B-B14F-4D97-AF65-F5344CB8AC3E}">
        <p14:creationId xmlns:p14="http://schemas.microsoft.com/office/powerpoint/2010/main" val="1020680634"/>
      </p:ext>
    </p:extLst>
  </p:cSld>
  <p:clrMapOvr>
    <a:masterClrMapping/>
  </p:clrMapOvr>
</p:sldLayout>
</file>

<file path=ppt/slideLayouts/slideLayout116.xml><?xml version="1.0" encoding="utf-8"?>
<p:sldLayout xmlns:a="http://schemas.openxmlformats.org/drawingml/2006/main" xmlns:r="http://schemas.openxmlformats.org/officeDocument/2006/relationships" xmlns:p="http://schemas.openxmlformats.org/presentationml/2006/main" matchingName="Title only" type="titleOnly">
  <p:cSld name="Title only">
    <p:spTree>
      <p:nvGrpSpPr>
        <p:cNvPr id="1" name="Shape 193"/>
        <p:cNvGrpSpPr/>
        <p:nvPr/>
      </p:nvGrpSpPr>
      <p:grpSpPr>
        <a:xfrm>
          <a:off x="0" y="0"/>
          <a:ext cx="0" cy="0"/>
          <a:chOff x="0" y="0"/>
          <a:chExt cx="0" cy="0"/>
        </a:xfrm>
      </p:grpSpPr>
      <p:pic>
        <p:nvPicPr>
          <p:cNvPr id="194" name="Google Shape;194;p6"/>
          <p:cNvPicPr preferRelativeResize="0"/>
          <p:nvPr/>
        </p:nvPicPr>
        <p:blipFill>
          <a:blip r:embed="rId2">
            <a:alphaModFix/>
          </a:blip>
          <a:stretch>
            <a:fillRect/>
          </a:stretch>
        </p:blipFill>
        <p:spPr>
          <a:xfrm>
            <a:off x="-75466" y="-36433"/>
            <a:ext cx="12342935" cy="7005332"/>
          </a:xfrm>
          <a:prstGeom prst="rect">
            <a:avLst/>
          </a:prstGeom>
          <a:noFill/>
          <a:ln>
            <a:noFill/>
          </a:ln>
        </p:spPr>
      </p:pic>
      <p:grpSp>
        <p:nvGrpSpPr>
          <p:cNvPr id="195" name="Google Shape;195;p6"/>
          <p:cNvGrpSpPr/>
          <p:nvPr/>
        </p:nvGrpSpPr>
        <p:grpSpPr>
          <a:xfrm rot="-899955" flipH="1">
            <a:off x="-895785" y="-873924"/>
            <a:ext cx="2437540" cy="2565733"/>
            <a:chOff x="1526600" y="450800"/>
            <a:chExt cx="4540675" cy="4779475"/>
          </a:xfrm>
        </p:grpSpPr>
        <p:sp>
          <p:nvSpPr>
            <p:cNvPr id="196" name="Google Shape;196;p6"/>
            <p:cNvSpPr/>
            <p:nvPr/>
          </p:nvSpPr>
          <p:spPr>
            <a:xfrm>
              <a:off x="1610100" y="473575"/>
              <a:ext cx="4457175" cy="4689450"/>
            </a:xfrm>
            <a:custGeom>
              <a:avLst/>
              <a:gdLst/>
              <a:ahLst/>
              <a:cxnLst/>
              <a:rect l="l" t="t" r="r" b="b"/>
              <a:pathLst>
                <a:path w="178287" h="187578" extrusionOk="0">
                  <a:moveTo>
                    <a:pt x="95602" y="1"/>
                  </a:moveTo>
                  <a:cubicBezTo>
                    <a:pt x="95141" y="1"/>
                    <a:pt x="94676" y="129"/>
                    <a:pt x="94258" y="394"/>
                  </a:cubicBezTo>
                  <a:lnTo>
                    <a:pt x="0" y="63859"/>
                  </a:lnTo>
                  <a:lnTo>
                    <a:pt x="79645" y="185257"/>
                  </a:lnTo>
                  <a:cubicBezTo>
                    <a:pt x="80631" y="186769"/>
                    <a:pt x="82280" y="187578"/>
                    <a:pt x="83965" y="187578"/>
                  </a:cubicBezTo>
                  <a:cubicBezTo>
                    <a:pt x="84955" y="187578"/>
                    <a:pt x="85959" y="187298"/>
                    <a:pt x="86847" y="186719"/>
                  </a:cubicBezTo>
                  <a:lnTo>
                    <a:pt x="176826" y="126176"/>
                  </a:lnTo>
                  <a:cubicBezTo>
                    <a:pt x="177974" y="125393"/>
                    <a:pt x="178287" y="123880"/>
                    <a:pt x="177504" y="122732"/>
                  </a:cubicBezTo>
                  <a:lnTo>
                    <a:pt x="97703" y="1125"/>
                  </a:lnTo>
                  <a:cubicBezTo>
                    <a:pt x="97205" y="394"/>
                    <a:pt x="96410" y="1"/>
                    <a:pt x="95602" y="1"/>
                  </a:cubicBezTo>
                  <a:close/>
                </a:path>
              </a:pathLst>
            </a:custGeom>
            <a:solidFill>
              <a:srgbClr val="119B9B"/>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7" name="Google Shape;197;p6"/>
            <p:cNvSpPr/>
            <p:nvPr/>
          </p:nvSpPr>
          <p:spPr>
            <a:xfrm>
              <a:off x="1616625" y="450800"/>
              <a:ext cx="4391950" cy="4645025"/>
            </a:xfrm>
            <a:custGeom>
              <a:avLst/>
              <a:gdLst/>
              <a:ahLst/>
              <a:cxnLst/>
              <a:rect l="l" t="t" r="r" b="b"/>
              <a:pathLst>
                <a:path w="175678" h="185801" extrusionOk="0">
                  <a:moveTo>
                    <a:pt x="93162" y="0"/>
                  </a:moveTo>
                  <a:lnTo>
                    <a:pt x="0" y="61587"/>
                  </a:lnTo>
                  <a:lnTo>
                    <a:pt x="80323" y="184028"/>
                  </a:lnTo>
                  <a:cubicBezTo>
                    <a:pt x="81085" y="185187"/>
                    <a:pt x="82329" y="185800"/>
                    <a:pt x="83604" y="185800"/>
                  </a:cubicBezTo>
                  <a:cubicBezTo>
                    <a:pt x="84339" y="185800"/>
                    <a:pt x="85083" y="185597"/>
                    <a:pt x="85751" y="185177"/>
                  </a:cubicBezTo>
                  <a:lnTo>
                    <a:pt x="175677" y="125782"/>
                  </a:lnTo>
                  <a:lnTo>
                    <a:pt x="93162" y="0"/>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8" name="Google Shape;198;p6"/>
            <p:cNvSpPr/>
            <p:nvPr/>
          </p:nvSpPr>
          <p:spPr>
            <a:xfrm>
              <a:off x="3931325" y="462525"/>
              <a:ext cx="2064200" cy="3145900"/>
            </a:xfrm>
            <a:custGeom>
              <a:avLst/>
              <a:gdLst/>
              <a:ahLst/>
              <a:cxnLst/>
              <a:rect l="l" t="t" r="r" b="b"/>
              <a:pathLst>
                <a:path w="82568" h="125836" fill="none" extrusionOk="0">
                  <a:moveTo>
                    <a:pt x="0" y="1"/>
                  </a:moveTo>
                  <a:lnTo>
                    <a:pt x="82567" y="125835"/>
                  </a:lnTo>
                </a:path>
              </a:pathLst>
            </a:custGeom>
            <a:noFill/>
            <a:ln w="11750" cap="flat" cmpd="sng">
              <a:solidFill>
                <a:schemeClr val="dk1"/>
              </a:solidFill>
              <a:prstDash val="solid"/>
              <a:miter lim="5219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9" name="Google Shape;199;p6"/>
            <p:cNvSpPr/>
            <p:nvPr/>
          </p:nvSpPr>
          <p:spPr>
            <a:xfrm>
              <a:off x="3898700" y="482100"/>
              <a:ext cx="2065500" cy="3145900"/>
            </a:xfrm>
            <a:custGeom>
              <a:avLst/>
              <a:gdLst/>
              <a:ahLst/>
              <a:cxnLst/>
              <a:rect l="l" t="t" r="r" b="b"/>
              <a:pathLst>
                <a:path w="82620" h="125836" fill="none" extrusionOk="0">
                  <a:moveTo>
                    <a:pt x="1" y="1"/>
                  </a:moveTo>
                  <a:lnTo>
                    <a:pt x="82620" y="125835"/>
                  </a:lnTo>
                </a:path>
              </a:pathLst>
            </a:custGeom>
            <a:noFill/>
            <a:ln w="11750" cap="flat" cmpd="sng">
              <a:solidFill>
                <a:schemeClr val="dk1"/>
              </a:solidFill>
              <a:prstDash val="solid"/>
              <a:miter lim="5219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0" name="Google Shape;200;p6"/>
            <p:cNvSpPr/>
            <p:nvPr/>
          </p:nvSpPr>
          <p:spPr>
            <a:xfrm>
              <a:off x="3742125" y="4138150"/>
              <a:ext cx="842925" cy="1092125"/>
            </a:xfrm>
            <a:custGeom>
              <a:avLst/>
              <a:gdLst/>
              <a:ahLst/>
              <a:cxnLst/>
              <a:rect l="l" t="t" r="r" b="b"/>
              <a:pathLst>
                <a:path w="33717" h="43685" extrusionOk="0">
                  <a:moveTo>
                    <a:pt x="9604" y="0"/>
                  </a:moveTo>
                  <a:lnTo>
                    <a:pt x="1" y="6159"/>
                  </a:lnTo>
                  <a:lnTo>
                    <a:pt x="24113" y="43685"/>
                  </a:lnTo>
                  <a:lnTo>
                    <a:pt x="25679" y="35595"/>
                  </a:lnTo>
                  <a:lnTo>
                    <a:pt x="33716" y="37526"/>
                  </a:lnTo>
                  <a:lnTo>
                    <a:pt x="9604"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1" name="Google Shape;201;p6"/>
            <p:cNvSpPr/>
            <p:nvPr/>
          </p:nvSpPr>
          <p:spPr>
            <a:xfrm>
              <a:off x="1526600" y="464775"/>
              <a:ext cx="4343675" cy="4627200"/>
            </a:xfrm>
            <a:custGeom>
              <a:avLst/>
              <a:gdLst/>
              <a:ahLst/>
              <a:cxnLst/>
              <a:rect l="l" t="t" r="r" b="b"/>
              <a:pathLst>
                <a:path w="173747" h="185088" extrusionOk="0">
                  <a:moveTo>
                    <a:pt x="91115" y="1"/>
                  </a:moveTo>
                  <a:cubicBezTo>
                    <a:pt x="90634" y="1"/>
                    <a:pt x="90147" y="140"/>
                    <a:pt x="89718" y="433"/>
                  </a:cubicBezTo>
                  <a:lnTo>
                    <a:pt x="0" y="59357"/>
                  </a:lnTo>
                  <a:lnTo>
                    <a:pt x="82515" y="185087"/>
                  </a:lnTo>
                  <a:lnTo>
                    <a:pt x="172285" y="126163"/>
                  </a:lnTo>
                  <a:cubicBezTo>
                    <a:pt x="173433" y="125380"/>
                    <a:pt x="173746" y="123866"/>
                    <a:pt x="172963" y="122718"/>
                  </a:cubicBezTo>
                  <a:lnTo>
                    <a:pt x="93162" y="1111"/>
                  </a:lnTo>
                  <a:cubicBezTo>
                    <a:pt x="92705" y="392"/>
                    <a:pt x="91920" y="1"/>
                    <a:pt x="9111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2" name="Google Shape;202;p6"/>
            <p:cNvSpPr/>
            <p:nvPr/>
          </p:nvSpPr>
          <p:spPr>
            <a:xfrm>
              <a:off x="1636200" y="1843000"/>
              <a:ext cx="2130750" cy="3199400"/>
            </a:xfrm>
            <a:custGeom>
              <a:avLst/>
              <a:gdLst/>
              <a:ahLst/>
              <a:cxnLst/>
              <a:rect l="l" t="t" r="r" b="b"/>
              <a:pathLst>
                <a:path w="85230" h="127976" extrusionOk="0">
                  <a:moveTo>
                    <a:pt x="2506" y="1"/>
                  </a:moveTo>
                  <a:lnTo>
                    <a:pt x="0" y="1619"/>
                  </a:lnTo>
                  <a:lnTo>
                    <a:pt x="82724" y="127975"/>
                  </a:lnTo>
                  <a:lnTo>
                    <a:pt x="85229" y="126357"/>
                  </a:lnTo>
                  <a:lnTo>
                    <a:pt x="2506"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3" name="Google Shape;203;p6"/>
            <p:cNvSpPr/>
            <p:nvPr/>
          </p:nvSpPr>
          <p:spPr>
            <a:xfrm>
              <a:off x="2647400" y="1567700"/>
              <a:ext cx="2116400" cy="2399550"/>
            </a:xfrm>
            <a:custGeom>
              <a:avLst/>
              <a:gdLst/>
              <a:ahLst/>
              <a:cxnLst/>
              <a:rect l="l" t="t" r="r" b="b"/>
              <a:pathLst>
                <a:path w="84656" h="95982" fill="none" extrusionOk="0">
                  <a:moveTo>
                    <a:pt x="82777" y="71347"/>
                  </a:moveTo>
                  <a:cubicBezTo>
                    <a:pt x="82777" y="69937"/>
                    <a:pt x="83507" y="68633"/>
                    <a:pt x="84656" y="67850"/>
                  </a:cubicBezTo>
                  <a:lnTo>
                    <a:pt x="40919" y="1201"/>
                  </a:lnTo>
                  <a:cubicBezTo>
                    <a:pt x="38988" y="2453"/>
                    <a:pt x="36431" y="1932"/>
                    <a:pt x="35178" y="0"/>
                  </a:cubicBezTo>
                  <a:lnTo>
                    <a:pt x="1149" y="22286"/>
                  </a:lnTo>
                  <a:cubicBezTo>
                    <a:pt x="2454" y="24217"/>
                    <a:pt x="1932" y="26827"/>
                    <a:pt x="1" y="28080"/>
                  </a:cubicBezTo>
                  <a:lnTo>
                    <a:pt x="43737" y="94729"/>
                  </a:lnTo>
                  <a:cubicBezTo>
                    <a:pt x="45668" y="93476"/>
                    <a:pt x="48226" y="94050"/>
                    <a:pt x="49478" y="95981"/>
                  </a:cubicBezTo>
                  <a:lnTo>
                    <a:pt x="83455" y="73643"/>
                  </a:lnTo>
                  <a:cubicBezTo>
                    <a:pt x="82985" y="72965"/>
                    <a:pt x="82777" y="72182"/>
                    <a:pt x="82777" y="71347"/>
                  </a:cubicBezTo>
                  <a:close/>
                </a:path>
              </a:pathLst>
            </a:custGeom>
            <a:solidFill>
              <a:schemeClr val="lt1"/>
            </a:solidFill>
            <a:ln w="14350" cap="flat" cmpd="sng">
              <a:solidFill>
                <a:schemeClr val="lt1"/>
              </a:solidFill>
              <a:prstDash val="solid"/>
              <a:miter lim="5219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04" name="Google Shape;204;p6"/>
          <p:cNvGrpSpPr/>
          <p:nvPr/>
        </p:nvGrpSpPr>
        <p:grpSpPr>
          <a:xfrm rot="-2141843" flipH="1">
            <a:off x="10746293" y="-1027778"/>
            <a:ext cx="2284055" cy="3482995"/>
            <a:chOff x="7518282" y="2373612"/>
            <a:chExt cx="1544209" cy="2355088"/>
          </a:xfrm>
        </p:grpSpPr>
        <p:sp>
          <p:nvSpPr>
            <p:cNvPr id="205" name="Google Shape;205;p6"/>
            <p:cNvSpPr/>
            <p:nvPr/>
          </p:nvSpPr>
          <p:spPr>
            <a:xfrm rot="718822">
              <a:off x="7689615" y="3249120"/>
              <a:ext cx="1111866" cy="1379201"/>
            </a:xfrm>
            <a:custGeom>
              <a:avLst/>
              <a:gdLst/>
              <a:ahLst/>
              <a:cxnLst/>
              <a:rect l="l" t="t" r="r" b="b"/>
              <a:pathLst>
                <a:path w="48158" h="59737" extrusionOk="0">
                  <a:moveTo>
                    <a:pt x="39340" y="1"/>
                  </a:moveTo>
                  <a:cubicBezTo>
                    <a:pt x="38303" y="1"/>
                    <a:pt x="37263" y="153"/>
                    <a:pt x="36285" y="451"/>
                  </a:cubicBezTo>
                  <a:cubicBezTo>
                    <a:pt x="32695" y="1579"/>
                    <a:pt x="29823" y="4272"/>
                    <a:pt x="27259" y="7016"/>
                  </a:cubicBezTo>
                  <a:cubicBezTo>
                    <a:pt x="20361" y="14401"/>
                    <a:pt x="14874" y="22940"/>
                    <a:pt x="10489" y="32043"/>
                  </a:cubicBezTo>
                  <a:cubicBezTo>
                    <a:pt x="8976" y="35197"/>
                    <a:pt x="7591" y="37427"/>
                    <a:pt x="5873" y="40505"/>
                  </a:cubicBezTo>
                  <a:cubicBezTo>
                    <a:pt x="2185" y="47138"/>
                    <a:pt x="1874" y="57072"/>
                    <a:pt x="8" y="59727"/>
                  </a:cubicBezTo>
                  <a:lnTo>
                    <a:pt x="8" y="59727"/>
                  </a:lnTo>
                  <a:cubicBezTo>
                    <a:pt x="9880" y="45729"/>
                    <a:pt x="25415" y="30630"/>
                    <a:pt x="38721" y="19888"/>
                  </a:cubicBezTo>
                  <a:cubicBezTo>
                    <a:pt x="41311" y="17811"/>
                    <a:pt x="44029" y="15708"/>
                    <a:pt x="45773" y="12888"/>
                  </a:cubicBezTo>
                  <a:cubicBezTo>
                    <a:pt x="47542" y="10041"/>
                    <a:pt x="48157" y="6246"/>
                    <a:pt x="46388" y="3426"/>
                  </a:cubicBezTo>
                  <a:cubicBezTo>
                    <a:pt x="44910" y="1106"/>
                    <a:pt x="42136" y="1"/>
                    <a:pt x="39340" y="1"/>
                  </a:cubicBezTo>
                  <a:close/>
                  <a:moveTo>
                    <a:pt x="8" y="59727"/>
                  </a:moveTo>
                  <a:lnTo>
                    <a:pt x="8" y="59727"/>
                  </a:lnTo>
                  <a:cubicBezTo>
                    <a:pt x="5" y="59730"/>
                    <a:pt x="3" y="59733"/>
                    <a:pt x="1" y="59736"/>
                  </a:cubicBezTo>
                  <a:lnTo>
                    <a:pt x="1" y="59736"/>
                  </a:lnTo>
                  <a:cubicBezTo>
                    <a:pt x="3" y="59733"/>
                    <a:pt x="5" y="59730"/>
                    <a:pt x="8" y="59727"/>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6" name="Google Shape;206;p6"/>
            <p:cNvSpPr/>
            <p:nvPr/>
          </p:nvSpPr>
          <p:spPr>
            <a:xfrm rot="718822">
              <a:off x="7649292" y="3211149"/>
              <a:ext cx="1111843" cy="1378947"/>
            </a:xfrm>
            <a:custGeom>
              <a:avLst/>
              <a:gdLst/>
              <a:ahLst/>
              <a:cxnLst/>
              <a:rect l="l" t="t" r="r" b="b"/>
              <a:pathLst>
                <a:path w="48157" h="59726" extrusionOk="0">
                  <a:moveTo>
                    <a:pt x="39365" y="0"/>
                  </a:moveTo>
                  <a:cubicBezTo>
                    <a:pt x="38317" y="0"/>
                    <a:pt x="37267" y="157"/>
                    <a:pt x="36285" y="466"/>
                  </a:cubicBezTo>
                  <a:cubicBezTo>
                    <a:pt x="32695" y="1569"/>
                    <a:pt x="29823" y="4261"/>
                    <a:pt x="27258" y="7005"/>
                  </a:cubicBezTo>
                  <a:cubicBezTo>
                    <a:pt x="20361" y="14390"/>
                    <a:pt x="14873" y="22929"/>
                    <a:pt x="10488" y="32032"/>
                  </a:cubicBezTo>
                  <a:cubicBezTo>
                    <a:pt x="8975" y="35186"/>
                    <a:pt x="7591" y="37417"/>
                    <a:pt x="5873" y="40494"/>
                  </a:cubicBezTo>
                  <a:cubicBezTo>
                    <a:pt x="2180" y="47161"/>
                    <a:pt x="1872" y="57085"/>
                    <a:pt x="1" y="59726"/>
                  </a:cubicBezTo>
                  <a:lnTo>
                    <a:pt x="1" y="59726"/>
                  </a:lnTo>
                  <a:cubicBezTo>
                    <a:pt x="9873" y="45751"/>
                    <a:pt x="25412" y="30622"/>
                    <a:pt x="38721" y="19878"/>
                  </a:cubicBezTo>
                  <a:cubicBezTo>
                    <a:pt x="41310" y="17801"/>
                    <a:pt x="44029" y="15698"/>
                    <a:pt x="45772" y="12877"/>
                  </a:cubicBezTo>
                  <a:cubicBezTo>
                    <a:pt x="47542" y="10031"/>
                    <a:pt x="48157" y="6236"/>
                    <a:pt x="46362" y="3415"/>
                  </a:cubicBezTo>
                  <a:cubicBezTo>
                    <a:pt x="44909" y="1106"/>
                    <a:pt x="42145" y="0"/>
                    <a:pt x="3936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7" name="Google Shape;207;p6"/>
            <p:cNvSpPr/>
            <p:nvPr/>
          </p:nvSpPr>
          <p:spPr>
            <a:xfrm rot="718822">
              <a:off x="8428587" y="3328473"/>
              <a:ext cx="409048" cy="200495"/>
            </a:xfrm>
            <a:custGeom>
              <a:avLst/>
              <a:gdLst/>
              <a:ahLst/>
              <a:cxnLst/>
              <a:rect l="l" t="t" r="r" b="b"/>
              <a:pathLst>
                <a:path w="17717" h="8684" extrusionOk="0">
                  <a:moveTo>
                    <a:pt x="13244" y="85"/>
                  </a:moveTo>
                  <a:cubicBezTo>
                    <a:pt x="13109" y="85"/>
                    <a:pt x="12983" y="218"/>
                    <a:pt x="13050" y="351"/>
                  </a:cubicBezTo>
                  <a:cubicBezTo>
                    <a:pt x="13050" y="377"/>
                    <a:pt x="13075" y="403"/>
                    <a:pt x="13101" y="428"/>
                  </a:cubicBezTo>
                  <a:cubicBezTo>
                    <a:pt x="13139" y="454"/>
                    <a:pt x="13184" y="467"/>
                    <a:pt x="13229" y="467"/>
                  </a:cubicBezTo>
                  <a:cubicBezTo>
                    <a:pt x="13274" y="467"/>
                    <a:pt x="13319" y="454"/>
                    <a:pt x="13357" y="428"/>
                  </a:cubicBezTo>
                  <a:cubicBezTo>
                    <a:pt x="13511" y="351"/>
                    <a:pt x="13460" y="146"/>
                    <a:pt x="13306" y="95"/>
                  </a:cubicBezTo>
                  <a:cubicBezTo>
                    <a:pt x="13285" y="88"/>
                    <a:pt x="13264" y="85"/>
                    <a:pt x="13244" y="85"/>
                  </a:cubicBezTo>
                  <a:close/>
                  <a:moveTo>
                    <a:pt x="9983" y="0"/>
                  </a:moveTo>
                  <a:cubicBezTo>
                    <a:pt x="9903" y="0"/>
                    <a:pt x="9827" y="28"/>
                    <a:pt x="9767" y="95"/>
                  </a:cubicBezTo>
                  <a:cubicBezTo>
                    <a:pt x="9742" y="121"/>
                    <a:pt x="9716" y="172"/>
                    <a:pt x="9690" y="223"/>
                  </a:cubicBezTo>
                  <a:cubicBezTo>
                    <a:pt x="9639" y="403"/>
                    <a:pt x="9690" y="582"/>
                    <a:pt x="9844" y="685"/>
                  </a:cubicBezTo>
                  <a:cubicBezTo>
                    <a:pt x="9910" y="731"/>
                    <a:pt x="9982" y="752"/>
                    <a:pt x="10050" y="752"/>
                  </a:cubicBezTo>
                  <a:cubicBezTo>
                    <a:pt x="10249" y="752"/>
                    <a:pt x="10428" y="580"/>
                    <a:pt x="10408" y="351"/>
                  </a:cubicBezTo>
                  <a:cubicBezTo>
                    <a:pt x="10390" y="169"/>
                    <a:pt x="10178" y="0"/>
                    <a:pt x="9983" y="0"/>
                  </a:cubicBezTo>
                  <a:close/>
                  <a:moveTo>
                    <a:pt x="7556" y="654"/>
                  </a:moveTo>
                  <a:cubicBezTo>
                    <a:pt x="7486" y="654"/>
                    <a:pt x="7412" y="721"/>
                    <a:pt x="7434" y="787"/>
                  </a:cubicBezTo>
                  <a:lnTo>
                    <a:pt x="7434" y="813"/>
                  </a:lnTo>
                  <a:cubicBezTo>
                    <a:pt x="7460" y="839"/>
                    <a:pt x="7460" y="839"/>
                    <a:pt x="7460" y="839"/>
                  </a:cubicBezTo>
                  <a:cubicBezTo>
                    <a:pt x="7485" y="864"/>
                    <a:pt x="7517" y="877"/>
                    <a:pt x="7546" y="877"/>
                  </a:cubicBezTo>
                  <a:cubicBezTo>
                    <a:pt x="7575" y="877"/>
                    <a:pt x="7601" y="864"/>
                    <a:pt x="7613" y="839"/>
                  </a:cubicBezTo>
                  <a:cubicBezTo>
                    <a:pt x="7690" y="787"/>
                    <a:pt x="7690" y="685"/>
                    <a:pt x="7588" y="659"/>
                  </a:cubicBezTo>
                  <a:cubicBezTo>
                    <a:pt x="7578" y="656"/>
                    <a:pt x="7567" y="654"/>
                    <a:pt x="7556" y="654"/>
                  </a:cubicBezTo>
                  <a:close/>
                  <a:moveTo>
                    <a:pt x="12799" y="1638"/>
                  </a:moveTo>
                  <a:cubicBezTo>
                    <a:pt x="12396" y="1638"/>
                    <a:pt x="11973" y="2067"/>
                    <a:pt x="12178" y="2454"/>
                  </a:cubicBezTo>
                  <a:lnTo>
                    <a:pt x="12152" y="2454"/>
                  </a:lnTo>
                  <a:cubicBezTo>
                    <a:pt x="12203" y="2531"/>
                    <a:pt x="12255" y="2582"/>
                    <a:pt x="12306" y="2634"/>
                  </a:cubicBezTo>
                  <a:cubicBezTo>
                    <a:pt x="12435" y="2734"/>
                    <a:pt x="12595" y="2786"/>
                    <a:pt x="12756" y="2786"/>
                  </a:cubicBezTo>
                  <a:cubicBezTo>
                    <a:pt x="12885" y="2786"/>
                    <a:pt x="13013" y="2753"/>
                    <a:pt x="13127" y="2685"/>
                  </a:cubicBezTo>
                  <a:cubicBezTo>
                    <a:pt x="13511" y="2403"/>
                    <a:pt x="13409" y="1787"/>
                    <a:pt x="12947" y="1659"/>
                  </a:cubicBezTo>
                  <a:cubicBezTo>
                    <a:pt x="12899" y="1645"/>
                    <a:pt x="12849" y="1638"/>
                    <a:pt x="12799" y="1638"/>
                  </a:cubicBezTo>
                  <a:close/>
                  <a:moveTo>
                    <a:pt x="6278" y="2155"/>
                  </a:moveTo>
                  <a:cubicBezTo>
                    <a:pt x="6196" y="2155"/>
                    <a:pt x="6115" y="2183"/>
                    <a:pt x="6049" y="2249"/>
                  </a:cubicBezTo>
                  <a:lnTo>
                    <a:pt x="6075" y="2249"/>
                  </a:lnTo>
                  <a:cubicBezTo>
                    <a:pt x="6049" y="2275"/>
                    <a:pt x="6024" y="2326"/>
                    <a:pt x="5998" y="2377"/>
                  </a:cubicBezTo>
                  <a:cubicBezTo>
                    <a:pt x="5947" y="2557"/>
                    <a:pt x="5998" y="2736"/>
                    <a:pt x="6152" y="2839"/>
                  </a:cubicBezTo>
                  <a:cubicBezTo>
                    <a:pt x="6212" y="2886"/>
                    <a:pt x="6279" y="2906"/>
                    <a:pt x="6345" y="2906"/>
                  </a:cubicBezTo>
                  <a:cubicBezTo>
                    <a:pt x="6532" y="2906"/>
                    <a:pt x="6709" y="2740"/>
                    <a:pt x="6690" y="2531"/>
                  </a:cubicBezTo>
                  <a:cubicBezTo>
                    <a:pt x="6690" y="2330"/>
                    <a:pt x="6481" y="2155"/>
                    <a:pt x="6278" y="2155"/>
                  </a:cubicBezTo>
                  <a:close/>
                  <a:moveTo>
                    <a:pt x="15296" y="2488"/>
                  </a:moveTo>
                  <a:cubicBezTo>
                    <a:pt x="15012" y="2488"/>
                    <a:pt x="14712" y="2798"/>
                    <a:pt x="14870" y="3070"/>
                  </a:cubicBezTo>
                  <a:cubicBezTo>
                    <a:pt x="14896" y="3121"/>
                    <a:pt x="14922" y="3146"/>
                    <a:pt x="14947" y="3198"/>
                  </a:cubicBezTo>
                  <a:cubicBezTo>
                    <a:pt x="15046" y="3268"/>
                    <a:pt x="15152" y="3308"/>
                    <a:pt x="15258" y="3308"/>
                  </a:cubicBezTo>
                  <a:cubicBezTo>
                    <a:pt x="15344" y="3308"/>
                    <a:pt x="15430" y="3281"/>
                    <a:pt x="15511" y="3223"/>
                  </a:cubicBezTo>
                  <a:cubicBezTo>
                    <a:pt x="15793" y="3044"/>
                    <a:pt x="15716" y="2608"/>
                    <a:pt x="15409" y="2505"/>
                  </a:cubicBezTo>
                  <a:cubicBezTo>
                    <a:pt x="15372" y="2493"/>
                    <a:pt x="15334" y="2488"/>
                    <a:pt x="15296" y="2488"/>
                  </a:cubicBezTo>
                  <a:close/>
                  <a:moveTo>
                    <a:pt x="3455" y="3035"/>
                  </a:moveTo>
                  <a:cubicBezTo>
                    <a:pt x="3318" y="3035"/>
                    <a:pt x="3186" y="3190"/>
                    <a:pt x="3254" y="3326"/>
                  </a:cubicBezTo>
                  <a:cubicBezTo>
                    <a:pt x="3254" y="3352"/>
                    <a:pt x="3280" y="3352"/>
                    <a:pt x="3306" y="3377"/>
                  </a:cubicBezTo>
                  <a:cubicBezTo>
                    <a:pt x="3348" y="3420"/>
                    <a:pt x="3398" y="3439"/>
                    <a:pt x="3447" y="3439"/>
                  </a:cubicBezTo>
                  <a:cubicBezTo>
                    <a:pt x="3488" y="3439"/>
                    <a:pt x="3527" y="3426"/>
                    <a:pt x="3562" y="3403"/>
                  </a:cubicBezTo>
                  <a:cubicBezTo>
                    <a:pt x="3690" y="3300"/>
                    <a:pt x="3665" y="3095"/>
                    <a:pt x="3511" y="3044"/>
                  </a:cubicBezTo>
                  <a:cubicBezTo>
                    <a:pt x="3492" y="3038"/>
                    <a:pt x="3474" y="3035"/>
                    <a:pt x="3455" y="3035"/>
                  </a:cubicBezTo>
                  <a:close/>
                  <a:moveTo>
                    <a:pt x="10101" y="2744"/>
                  </a:moveTo>
                  <a:cubicBezTo>
                    <a:pt x="10028" y="2744"/>
                    <a:pt x="9956" y="2766"/>
                    <a:pt x="9894" y="2817"/>
                  </a:cubicBezTo>
                  <a:lnTo>
                    <a:pt x="9894" y="2817"/>
                  </a:lnTo>
                  <a:cubicBezTo>
                    <a:pt x="9894" y="2816"/>
                    <a:pt x="9895" y="2815"/>
                    <a:pt x="9896" y="2813"/>
                  </a:cubicBezTo>
                  <a:lnTo>
                    <a:pt x="9896" y="2813"/>
                  </a:lnTo>
                  <a:lnTo>
                    <a:pt x="9870" y="2839"/>
                  </a:lnTo>
                  <a:cubicBezTo>
                    <a:pt x="9878" y="2831"/>
                    <a:pt x="9886" y="2824"/>
                    <a:pt x="9894" y="2817"/>
                  </a:cubicBezTo>
                  <a:lnTo>
                    <a:pt x="9894" y="2817"/>
                  </a:lnTo>
                  <a:cubicBezTo>
                    <a:pt x="9869" y="2867"/>
                    <a:pt x="9844" y="2916"/>
                    <a:pt x="9819" y="2941"/>
                  </a:cubicBezTo>
                  <a:cubicBezTo>
                    <a:pt x="9767" y="3121"/>
                    <a:pt x="9819" y="3300"/>
                    <a:pt x="9973" y="3429"/>
                  </a:cubicBezTo>
                  <a:cubicBezTo>
                    <a:pt x="10030" y="3467"/>
                    <a:pt x="10094" y="3485"/>
                    <a:pt x="10158" y="3485"/>
                  </a:cubicBezTo>
                  <a:cubicBezTo>
                    <a:pt x="10348" y="3485"/>
                    <a:pt x="10530" y="3326"/>
                    <a:pt x="10511" y="3095"/>
                  </a:cubicBezTo>
                  <a:cubicBezTo>
                    <a:pt x="10511" y="2913"/>
                    <a:pt x="10304" y="2744"/>
                    <a:pt x="10101" y="2744"/>
                  </a:cubicBezTo>
                  <a:close/>
                  <a:moveTo>
                    <a:pt x="14770" y="4548"/>
                  </a:moveTo>
                  <a:cubicBezTo>
                    <a:pt x="14646" y="4548"/>
                    <a:pt x="14495" y="4700"/>
                    <a:pt x="14563" y="4813"/>
                  </a:cubicBezTo>
                  <a:cubicBezTo>
                    <a:pt x="14588" y="4839"/>
                    <a:pt x="14588" y="4865"/>
                    <a:pt x="14614" y="4890"/>
                  </a:cubicBezTo>
                  <a:cubicBezTo>
                    <a:pt x="14661" y="4922"/>
                    <a:pt x="14719" y="4944"/>
                    <a:pt x="14780" y="4944"/>
                  </a:cubicBezTo>
                  <a:cubicBezTo>
                    <a:pt x="14818" y="4944"/>
                    <a:pt x="14857" y="4935"/>
                    <a:pt x="14896" y="4916"/>
                  </a:cubicBezTo>
                  <a:cubicBezTo>
                    <a:pt x="15024" y="4813"/>
                    <a:pt x="14998" y="4608"/>
                    <a:pt x="14819" y="4557"/>
                  </a:cubicBezTo>
                  <a:cubicBezTo>
                    <a:pt x="14804" y="4551"/>
                    <a:pt x="14787" y="4548"/>
                    <a:pt x="14770" y="4548"/>
                  </a:cubicBezTo>
                  <a:close/>
                  <a:moveTo>
                    <a:pt x="4573" y="4622"/>
                  </a:moveTo>
                  <a:cubicBezTo>
                    <a:pt x="4312" y="4622"/>
                    <a:pt x="4040" y="4894"/>
                    <a:pt x="4177" y="5147"/>
                  </a:cubicBezTo>
                  <a:cubicBezTo>
                    <a:pt x="4203" y="5172"/>
                    <a:pt x="4229" y="5224"/>
                    <a:pt x="4254" y="5249"/>
                  </a:cubicBezTo>
                  <a:cubicBezTo>
                    <a:pt x="4344" y="5324"/>
                    <a:pt x="4451" y="5364"/>
                    <a:pt x="4555" y="5364"/>
                  </a:cubicBezTo>
                  <a:cubicBezTo>
                    <a:pt x="4630" y="5364"/>
                    <a:pt x="4703" y="5343"/>
                    <a:pt x="4767" y="5300"/>
                  </a:cubicBezTo>
                  <a:cubicBezTo>
                    <a:pt x="5024" y="5121"/>
                    <a:pt x="4972" y="4711"/>
                    <a:pt x="4665" y="4634"/>
                  </a:cubicBezTo>
                  <a:cubicBezTo>
                    <a:pt x="4635" y="4626"/>
                    <a:pt x="4604" y="4622"/>
                    <a:pt x="4573" y="4622"/>
                  </a:cubicBezTo>
                  <a:close/>
                  <a:moveTo>
                    <a:pt x="8987" y="4400"/>
                  </a:moveTo>
                  <a:cubicBezTo>
                    <a:pt x="8604" y="4400"/>
                    <a:pt x="8182" y="4821"/>
                    <a:pt x="8383" y="5224"/>
                  </a:cubicBezTo>
                  <a:cubicBezTo>
                    <a:pt x="8408" y="5275"/>
                    <a:pt x="8460" y="5352"/>
                    <a:pt x="8537" y="5403"/>
                  </a:cubicBezTo>
                  <a:cubicBezTo>
                    <a:pt x="8665" y="5503"/>
                    <a:pt x="8818" y="5555"/>
                    <a:pt x="8972" y="5555"/>
                  </a:cubicBezTo>
                  <a:cubicBezTo>
                    <a:pt x="9094" y="5555"/>
                    <a:pt x="9218" y="5522"/>
                    <a:pt x="9331" y="5454"/>
                  </a:cubicBezTo>
                  <a:cubicBezTo>
                    <a:pt x="9716" y="5172"/>
                    <a:pt x="9614" y="4557"/>
                    <a:pt x="9152" y="4429"/>
                  </a:cubicBezTo>
                  <a:cubicBezTo>
                    <a:pt x="9099" y="4409"/>
                    <a:pt x="9044" y="4400"/>
                    <a:pt x="8987" y="4400"/>
                  </a:cubicBezTo>
                  <a:close/>
                  <a:moveTo>
                    <a:pt x="16985" y="4741"/>
                  </a:moveTo>
                  <a:cubicBezTo>
                    <a:pt x="16596" y="4741"/>
                    <a:pt x="16152" y="5169"/>
                    <a:pt x="16358" y="5557"/>
                  </a:cubicBezTo>
                  <a:cubicBezTo>
                    <a:pt x="16409" y="5634"/>
                    <a:pt x="16460" y="5685"/>
                    <a:pt x="16511" y="5736"/>
                  </a:cubicBezTo>
                  <a:cubicBezTo>
                    <a:pt x="16640" y="5836"/>
                    <a:pt x="16793" y="5889"/>
                    <a:pt x="16947" y="5889"/>
                  </a:cubicBezTo>
                  <a:cubicBezTo>
                    <a:pt x="17069" y="5889"/>
                    <a:pt x="17193" y="5856"/>
                    <a:pt x="17306" y="5788"/>
                  </a:cubicBezTo>
                  <a:cubicBezTo>
                    <a:pt x="17717" y="5506"/>
                    <a:pt x="17614" y="4890"/>
                    <a:pt x="17127" y="4762"/>
                  </a:cubicBezTo>
                  <a:cubicBezTo>
                    <a:pt x="17081" y="4748"/>
                    <a:pt x="17034" y="4741"/>
                    <a:pt x="16985" y="4741"/>
                  </a:cubicBezTo>
                  <a:close/>
                  <a:moveTo>
                    <a:pt x="6587" y="6245"/>
                  </a:moveTo>
                  <a:cubicBezTo>
                    <a:pt x="6511" y="6245"/>
                    <a:pt x="6414" y="6334"/>
                    <a:pt x="6460" y="6403"/>
                  </a:cubicBezTo>
                  <a:cubicBezTo>
                    <a:pt x="6460" y="6429"/>
                    <a:pt x="6485" y="6429"/>
                    <a:pt x="6485" y="6454"/>
                  </a:cubicBezTo>
                  <a:cubicBezTo>
                    <a:pt x="6511" y="6467"/>
                    <a:pt x="6536" y="6474"/>
                    <a:pt x="6562" y="6474"/>
                  </a:cubicBezTo>
                  <a:cubicBezTo>
                    <a:pt x="6588" y="6474"/>
                    <a:pt x="6613" y="6467"/>
                    <a:pt x="6639" y="6454"/>
                  </a:cubicBezTo>
                  <a:cubicBezTo>
                    <a:pt x="6716" y="6403"/>
                    <a:pt x="6690" y="6275"/>
                    <a:pt x="6613" y="6249"/>
                  </a:cubicBezTo>
                  <a:cubicBezTo>
                    <a:pt x="6605" y="6246"/>
                    <a:pt x="6596" y="6245"/>
                    <a:pt x="6587" y="6245"/>
                  </a:cubicBezTo>
                  <a:close/>
                  <a:moveTo>
                    <a:pt x="813" y="5837"/>
                  </a:moveTo>
                  <a:cubicBezTo>
                    <a:pt x="428" y="5837"/>
                    <a:pt x="1" y="6278"/>
                    <a:pt x="203" y="6659"/>
                  </a:cubicBezTo>
                  <a:cubicBezTo>
                    <a:pt x="228" y="6711"/>
                    <a:pt x="280" y="6788"/>
                    <a:pt x="357" y="6839"/>
                  </a:cubicBezTo>
                  <a:cubicBezTo>
                    <a:pt x="485" y="6939"/>
                    <a:pt x="638" y="6991"/>
                    <a:pt x="792" y="6991"/>
                  </a:cubicBezTo>
                  <a:cubicBezTo>
                    <a:pt x="915" y="6991"/>
                    <a:pt x="1038" y="6958"/>
                    <a:pt x="1152" y="6890"/>
                  </a:cubicBezTo>
                  <a:cubicBezTo>
                    <a:pt x="1536" y="6608"/>
                    <a:pt x="1434" y="5993"/>
                    <a:pt x="972" y="5865"/>
                  </a:cubicBezTo>
                  <a:cubicBezTo>
                    <a:pt x="921" y="5845"/>
                    <a:pt x="868" y="5837"/>
                    <a:pt x="813" y="5837"/>
                  </a:cubicBezTo>
                  <a:close/>
                  <a:moveTo>
                    <a:pt x="8010" y="7201"/>
                  </a:moveTo>
                  <a:cubicBezTo>
                    <a:pt x="7933" y="7201"/>
                    <a:pt x="7856" y="7225"/>
                    <a:pt x="7791" y="7279"/>
                  </a:cubicBezTo>
                  <a:lnTo>
                    <a:pt x="7791" y="7279"/>
                  </a:lnTo>
                  <a:cubicBezTo>
                    <a:pt x="7792" y="7278"/>
                    <a:pt x="7792" y="7276"/>
                    <a:pt x="7793" y="7275"/>
                  </a:cubicBezTo>
                  <a:lnTo>
                    <a:pt x="7793" y="7275"/>
                  </a:lnTo>
                  <a:lnTo>
                    <a:pt x="7767" y="7301"/>
                  </a:lnTo>
                  <a:cubicBezTo>
                    <a:pt x="7775" y="7293"/>
                    <a:pt x="7783" y="7286"/>
                    <a:pt x="7791" y="7279"/>
                  </a:cubicBezTo>
                  <a:lnTo>
                    <a:pt x="7791" y="7279"/>
                  </a:lnTo>
                  <a:cubicBezTo>
                    <a:pt x="7766" y="7328"/>
                    <a:pt x="7741" y="7353"/>
                    <a:pt x="7716" y="7403"/>
                  </a:cubicBezTo>
                  <a:cubicBezTo>
                    <a:pt x="7665" y="7583"/>
                    <a:pt x="7716" y="7762"/>
                    <a:pt x="7870" y="7890"/>
                  </a:cubicBezTo>
                  <a:cubicBezTo>
                    <a:pt x="7928" y="7929"/>
                    <a:pt x="7992" y="7946"/>
                    <a:pt x="8055" y="7946"/>
                  </a:cubicBezTo>
                  <a:cubicBezTo>
                    <a:pt x="8245" y="7946"/>
                    <a:pt x="8428" y="7788"/>
                    <a:pt x="8408" y="7557"/>
                  </a:cubicBezTo>
                  <a:cubicBezTo>
                    <a:pt x="8408" y="7360"/>
                    <a:pt x="8209" y="7201"/>
                    <a:pt x="8010" y="7201"/>
                  </a:cubicBezTo>
                  <a:close/>
                  <a:moveTo>
                    <a:pt x="4446" y="7536"/>
                  </a:moveTo>
                  <a:cubicBezTo>
                    <a:pt x="4057" y="7536"/>
                    <a:pt x="3613" y="7964"/>
                    <a:pt x="3818" y="8352"/>
                  </a:cubicBezTo>
                  <a:cubicBezTo>
                    <a:pt x="3844" y="8429"/>
                    <a:pt x="3895" y="8480"/>
                    <a:pt x="3972" y="8531"/>
                  </a:cubicBezTo>
                  <a:cubicBezTo>
                    <a:pt x="4087" y="8631"/>
                    <a:pt x="4241" y="8684"/>
                    <a:pt x="4399" y="8684"/>
                  </a:cubicBezTo>
                  <a:cubicBezTo>
                    <a:pt x="4525" y="8684"/>
                    <a:pt x="4654" y="8651"/>
                    <a:pt x="4767" y="8583"/>
                  </a:cubicBezTo>
                  <a:cubicBezTo>
                    <a:pt x="5152" y="8301"/>
                    <a:pt x="5049" y="7685"/>
                    <a:pt x="4588" y="7557"/>
                  </a:cubicBezTo>
                  <a:cubicBezTo>
                    <a:pt x="4542" y="7543"/>
                    <a:pt x="4495" y="7536"/>
                    <a:pt x="4446" y="7536"/>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8" name="Google Shape;208;p6"/>
            <p:cNvSpPr/>
            <p:nvPr/>
          </p:nvSpPr>
          <p:spPr>
            <a:xfrm rot="718822">
              <a:off x="7632882" y="3365539"/>
              <a:ext cx="918528" cy="1181592"/>
            </a:xfrm>
            <a:custGeom>
              <a:avLst/>
              <a:gdLst/>
              <a:ahLst/>
              <a:cxnLst/>
              <a:rect l="l" t="t" r="r" b="b"/>
              <a:pathLst>
                <a:path w="39784" h="51178" extrusionOk="0">
                  <a:moveTo>
                    <a:pt x="39268" y="0"/>
                  </a:moveTo>
                  <a:cubicBezTo>
                    <a:pt x="39198" y="0"/>
                    <a:pt x="39125" y="22"/>
                    <a:pt x="39054" y="72"/>
                  </a:cubicBezTo>
                  <a:cubicBezTo>
                    <a:pt x="26772" y="10380"/>
                    <a:pt x="10053" y="27535"/>
                    <a:pt x="104" y="50665"/>
                  </a:cubicBezTo>
                  <a:cubicBezTo>
                    <a:pt x="1" y="50895"/>
                    <a:pt x="180" y="51152"/>
                    <a:pt x="437" y="51177"/>
                  </a:cubicBezTo>
                  <a:cubicBezTo>
                    <a:pt x="565" y="51177"/>
                    <a:pt x="668" y="51075"/>
                    <a:pt x="719" y="50972"/>
                  </a:cubicBezTo>
                  <a:cubicBezTo>
                    <a:pt x="10668" y="27945"/>
                    <a:pt x="27310" y="10868"/>
                    <a:pt x="39516" y="611"/>
                  </a:cubicBezTo>
                  <a:cubicBezTo>
                    <a:pt x="39784" y="363"/>
                    <a:pt x="39555" y="0"/>
                    <a:pt x="39268"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9" name="Google Shape;209;p6"/>
            <p:cNvSpPr/>
            <p:nvPr/>
          </p:nvSpPr>
          <p:spPr>
            <a:xfrm rot="718822">
              <a:off x="8009603" y="2528280"/>
              <a:ext cx="906430" cy="1506230"/>
            </a:xfrm>
            <a:custGeom>
              <a:avLst/>
              <a:gdLst/>
              <a:ahLst/>
              <a:cxnLst/>
              <a:rect l="l" t="t" r="r" b="b"/>
              <a:pathLst>
                <a:path w="39260" h="65239" extrusionOk="0">
                  <a:moveTo>
                    <a:pt x="31193" y="1"/>
                  </a:moveTo>
                  <a:cubicBezTo>
                    <a:pt x="29629" y="1"/>
                    <a:pt x="28036" y="370"/>
                    <a:pt x="26643" y="1056"/>
                  </a:cubicBezTo>
                  <a:cubicBezTo>
                    <a:pt x="23259" y="2722"/>
                    <a:pt x="20848" y="5825"/>
                    <a:pt x="18746" y="8953"/>
                  </a:cubicBezTo>
                  <a:lnTo>
                    <a:pt x="18746" y="8928"/>
                  </a:lnTo>
                  <a:cubicBezTo>
                    <a:pt x="13079" y="17313"/>
                    <a:pt x="9001" y="26595"/>
                    <a:pt x="6078" y="36263"/>
                  </a:cubicBezTo>
                  <a:cubicBezTo>
                    <a:pt x="5078" y="39622"/>
                    <a:pt x="4027" y="42058"/>
                    <a:pt x="2822" y="45340"/>
                  </a:cubicBezTo>
                  <a:cubicBezTo>
                    <a:pt x="214" y="52473"/>
                    <a:pt x="1430" y="62307"/>
                    <a:pt x="14" y="65213"/>
                  </a:cubicBezTo>
                  <a:lnTo>
                    <a:pt x="14" y="65213"/>
                  </a:lnTo>
                  <a:cubicBezTo>
                    <a:pt x="7580" y="49885"/>
                    <a:pt x="20598" y="32563"/>
                    <a:pt x="32080" y="19877"/>
                  </a:cubicBezTo>
                  <a:cubicBezTo>
                    <a:pt x="34310" y="17415"/>
                    <a:pt x="36644" y="14928"/>
                    <a:pt x="37952" y="11851"/>
                  </a:cubicBezTo>
                  <a:cubicBezTo>
                    <a:pt x="39234" y="8800"/>
                    <a:pt x="39259" y="4928"/>
                    <a:pt x="37054" y="2415"/>
                  </a:cubicBezTo>
                  <a:cubicBezTo>
                    <a:pt x="35606" y="755"/>
                    <a:pt x="33429" y="1"/>
                    <a:pt x="31193" y="1"/>
                  </a:cubicBezTo>
                  <a:close/>
                  <a:moveTo>
                    <a:pt x="14" y="65213"/>
                  </a:moveTo>
                  <a:lnTo>
                    <a:pt x="14" y="65213"/>
                  </a:lnTo>
                  <a:cubicBezTo>
                    <a:pt x="10" y="65221"/>
                    <a:pt x="5" y="65230"/>
                    <a:pt x="1" y="65239"/>
                  </a:cubicBezTo>
                  <a:cubicBezTo>
                    <a:pt x="5" y="65230"/>
                    <a:pt x="10" y="65221"/>
                    <a:pt x="14" y="65213"/>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0" name="Google Shape;210;p6"/>
            <p:cNvSpPr/>
            <p:nvPr/>
          </p:nvSpPr>
          <p:spPr>
            <a:xfrm rot="718822">
              <a:off x="8025575" y="2445523"/>
              <a:ext cx="854321" cy="1538669"/>
            </a:xfrm>
            <a:custGeom>
              <a:avLst/>
              <a:gdLst/>
              <a:ahLst/>
              <a:cxnLst/>
              <a:rect l="l" t="t" r="r" b="b"/>
              <a:pathLst>
                <a:path w="37003" h="66644" extrusionOk="0">
                  <a:moveTo>
                    <a:pt x="29021" y="0"/>
                  </a:moveTo>
                  <a:cubicBezTo>
                    <a:pt x="27307" y="0"/>
                    <a:pt x="25551" y="457"/>
                    <a:pt x="24053" y="1281"/>
                  </a:cubicBezTo>
                  <a:cubicBezTo>
                    <a:pt x="20745" y="3128"/>
                    <a:pt x="18489" y="6333"/>
                    <a:pt x="16514" y="9538"/>
                  </a:cubicBezTo>
                  <a:lnTo>
                    <a:pt x="16514" y="9513"/>
                  </a:lnTo>
                  <a:cubicBezTo>
                    <a:pt x="11232" y="18154"/>
                    <a:pt x="7591" y="27616"/>
                    <a:pt x="5129" y="37411"/>
                  </a:cubicBezTo>
                  <a:cubicBezTo>
                    <a:pt x="4257" y="40796"/>
                    <a:pt x="3360" y="43284"/>
                    <a:pt x="2308" y="46617"/>
                  </a:cubicBezTo>
                  <a:cubicBezTo>
                    <a:pt x="1" y="53874"/>
                    <a:pt x="1693" y="63669"/>
                    <a:pt x="411" y="66644"/>
                  </a:cubicBezTo>
                  <a:lnTo>
                    <a:pt x="411" y="66644"/>
                  </a:lnTo>
                  <a:cubicBezTo>
                    <a:pt x="7257" y="50951"/>
                    <a:pt x="19437" y="33052"/>
                    <a:pt x="30335" y="19846"/>
                  </a:cubicBezTo>
                  <a:cubicBezTo>
                    <a:pt x="32464" y="17257"/>
                    <a:pt x="34695" y="14692"/>
                    <a:pt x="35849" y="11564"/>
                  </a:cubicBezTo>
                  <a:cubicBezTo>
                    <a:pt x="37002" y="8436"/>
                    <a:pt x="36823" y="4564"/>
                    <a:pt x="34515" y="2153"/>
                  </a:cubicBezTo>
                  <a:cubicBezTo>
                    <a:pt x="33098" y="666"/>
                    <a:pt x="31091" y="0"/>
                    <a:pt x="2902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1" name="Google Shape;211;p6"/>
            <p:cNvSpPr/>
            <p:nvPr/>
          </p:nvSpPr>
          <p:spPr>
            <a:xfrm rot="718822">
              <a:off x="8557141" y="2511476"/>
              <a:ext cx="353037" cy="279917"/>
            </a:xfrm>
            <a:custGeom>
              <a:avLst/>
              <a:gdLst/>
              <a:ahLst/>
              <a:cxnLst/>
              <a:rect l="l" t="t" r="r" b="b"/>
              <a:pathLst>
                <a:path w="15291" h="12124" extrusionOk="0">
                  <a:moveTo>
                    <a:pt x="8935" y="0"/>
                  </a:moveTo>
                  <a:cubicBezTo>
                    <a:pt x="8915" y="0"/>
                    <a:pt x="8895" y="3"/>
                    <a:pt x="8873" y="9"/>
                  </a:cubicBezTo>
                  <a:cubicBezTo>
                    <a:pt x="8745" y="35"/>
                    <a:pt x="8642" y="265"/>
                    <a:pt x="8770" y="368"/>
                  </a:cubicBezTo>
                  <a:cubicBezTo>
                    <a:pt x="8796" y="368"/>
                    <a:pt x="8822" y="368"/>
                    <a:pt x="8847" y="394"/>
                  </a:cubicBezTo>
                  <a:cubicBezTo>
                    <a:pt x="8950" y="394"/>
                    <a:pt x="9053" y="368"/>
                    <a:pt x="9104" y="265"/>
                  </a:cubicBezTo>
                  <a:cubicBezTo>
                    <a:pt x="9172" y="153"/>
                    <a:pt x="9080" y="0"/>
                    <a:pt x="8935" y="0"/>
                  </a:cubicBezTo>
                  <a:close/>
                  <a:moveTo>
                    <a:pt x="11916" y="1183"/>
                  </a:moveTo>
                  <a:cubicBezTo>
                    <a:pt x="11893" y="1183"/>
                    <a:pt x="11871" y="1185"/>
                    <a:pt x="11848" y="1189"/>
                  </a:cubicBezTo>
                  <a:cubicBezTo>
                    <a:pt x="11565" y="1240"/>
                    <a:pt x="11360" y="1753"/>
                    <a:pt x="11642" y="1932"/>
                  </a:cubicBezTo>
                  <a:cubicBezTo>
                    <a:pt x="11694" y="1958"/>
                    <a:pt x="11745" y="1983"/>
                    <a:pt x="11796" y="2009"/>
                  </a:cubicBezTo>
                  <a:cubicBezTo>
                    <a:pt x="11822" y="2012"/>
                    <a:pt x="11848" y="2014"/>
                    <a:pt x="11873" y="2014"/>
                  </a:cubicBezTo>
                  <a:cubicBezTo>
                    <a:pt x="12051" y="2014"/>
                    <a:pt x="12219" y="1935"/>
                    <a:pt x="12309" y="1778"/>
                  </a:cubicBezTo>
                  <a:cubicBezTo>
                    <a:pt x="12452" y="1492"/>
                    <a:pt x="12218" y="1183"/>
                    <a:pt x="11916" y="1183"/>
                  </a:cubicBezTo>
                  <a:close/>
                  <a:moveTo>
                    <a:pt x="6093" y="1486"/>
                  </a:moveTo>
                  <a:cubicBezTo>
                    <a:pt x="5938" y="1486"/>
                    <a:pt x="5786" y="1562"/>
                    <a:pt x="5745" y="1727"/>
                  </a:cubicBezTo>
                  <a:cubicBezTo>
                    <a:pt x="5745" y="1778"/>
                    <a:pt x="5745" y="1804"/>
                    <a:pt x="5745" y="1855"/>
                  </a:cubicBezTo>
                  <a:cubicBezTo>
                    <a:pt x="5770" y="2035"/>
                    <a:pt x="5924" y="2189"/>
                    <a:pt x="6104" y="2214"/>
                  </a:cubicBezTo>
                  <a:cubicBezTo>
                    <a:pt x="6114" y="2215"/>
                    <a:pt x="6124" y="2216"/>
                    <a:pt x="6134" y="2216"/>
                  </a:cubicBezTo>
                  <a:cubicBezTo>
                    <a:pt x="6400" y="2216"/>
                    <a:pt x="6585" y="1897"/>
                    <a:pt x="6437" y="1650"/>
                  </a:cubicBezTo>
                  <a:cubicBezTo>
                    <a:pt x="6366" y="1543"/>
                    <a:pt x="6228" y="1486"/>
                    <a:pt x="6093" y="1486"/>
                  </a:cubicBezTo>
                  <a:close/>
                  <a:moveTo>
                    <a:pt x="9380" y="1591"/>
                  </a:moveTo>
                  <a:cubicBezTo>
                    <a:pt x="9348" y="1591"/>
                    <a:pt x="9316" y="1593"/>
                    <a:pt x="9283" y="1599"/>
                  </a:cubicBezTo>
                  <a:cubicBezTo>
                    <a:pt x="8847" y="1676"/>
                    <a:pt x="8565" y="2394"/>
                    <a:pt x="8976" y="2676"/>
                  </a:cubicBezTo>
                  <a:cubicBezTo>
                    <a:pt x="9027" y="2701"/>
                    <a:pt x="9104" y="2753"/>
                    <a:pt x="9181" y="2753"/>
                  </a:cubicBezTo>
                  <a:cubicBezTo>
                    <a:pt x="9222" y="2760"/>
                    <a:pt x="9265" y="2764"/>
                    <a:pt x="9307" y="2764"/>
                  </a:cubicBezTo>
                  <a:cubicBezTo>
                    <a:pt x="9550" y="2764"/>
                    <a:pt x="9793" y="2642"/>
                    <a:pt x="9924" y="2445"/>
                  </a:cubicBezTo>
                  <a:cubicBezTo>
                    <a:pt x="10115" y="2040"/>
                    <a:pt x="9796" y="1591"/>
                    <a:pt x="9380" y="1591"/>
                  </a:cubicBezTo>
                  <a:close/>
                  <a:moveTo>
                    <a:pt x="4129" y="3189"/>
                  </a:moveTo>
                  <a:cubicBezTo>
                    <a:pt x="4052" y="3214"/>
                    <a:pt x="4001" y="3343"/>
                    <a:pt x="4078" y="3394"/>
                  </a:cubicBezTo>
                  <a:lnTo>
                    <a:pt x="4078" y="3419"/>
                  </a:lnTo>
                  <a:lnTo>
                    <a:pt x="4104" y="3419"/>
                  </a:lnTo>
                  <a:cubicBezTo>
                    <a:pt x="4155" y="3419"/>
                    <a:pt x="4232" y="3394"/>
                    <a:pt x="4257" y="3343"/>
                  </a:cubicBezTo>
                  <a:cubicBezTo>
                    <a:pt x="4283" y="3266"/>
                    <a:pt x="4206" y="3189"/>
                    <a:pt x="4129" y="3189"/>
                  </a:cubicBezTo>
                  <a:close/>
                  <a:moveTo>
                    <a:pt x="14587" y="2354"/>
                  </a:moveTo>
                  <a:cubicBezTo>
                    <a:pt x="14547" y="2354"/>
                    <a:pt x="14505" y="2359"/>
                    <a:pt x="14463" y="2368"/>
                  </a:cubicBezTo>
                  <a:cubicBezTo>
                    <a:pt x="14027" y="2445"/>
                    <a:pt x="13745" y="3137"/>
                    <a:pt x="14155" y="3419"/>
                  </a:cubicBezTo>
                  <a:lnTo>
                    <a:pt x="14130" y="3419"/>
                  </a:lnTo>
                  <a:cubicBezTo>
                    <a:pt x="14207" y="3471"/>
                    <a:pt x="14284" y="3496"/>
                    <a:pt x="14360" y="3496"/>
                  </a:cubicBezTo>
                  <a:cubicBezTo>
                    <a:pt x="14415" y="3511"/>
                    <a:pt x="14471" y="3519"/>
                    <a:pt x="14527" y="3519"/>
                  </a:cubicBezTo>
                  <a:cubicBezTo>
                    <a:pt x="14756" y="3519"/>
                    <a:pt x="14980" y="3395"/>
                    <a:pt x="15104" y="3189"/>
                  </a:cubicBezTo>
                  <a:cubicBezTo>
                    <a:pt x="15290" y="2793"/>
                    <a:pt x="14990" y="2354"/>
                    <a:pt x="14587" y="2354"/>
                  </a:cubicBezTo>
                  <a:close/>
                  <a:moveTo>
                    <a:pt x="12388" y="3205"/>
                  </a:moveTo>
                  <a:cubicBezTo>
                    <a:pt x="12371" y="3205"/>
                    <a:pt x="12353" y="3208"/>
                    <a:pt x="12335" y="3214"/>
                  </a:cubicBezTo>
                  <a:cubicBezTo>
                    <a:pt x="12181" y="3240"/>
                    <a:pt x="12078" y="3471"/>
                    <a:pt x="12232" y="3573"/>
                  </a:cubicBezTo>
                  <a:cubicBezTo>
                    <a:pt x="12258" y="3573"/>
                    <a:pt x="12283" y="3599"/>
                    <a:pt x="12309" y="3599"/>
                  </a:cubicBezTo>
                  <a:cubicBezTo>
                    <a:pt x="12323" y="3604"/>
                    <a:pt x="12337" y="3606"/>
                    <a:pt x="12352" y="3606"/>
                  </a:cubicBezTo>
                  <a:cubicBezTo>
                    <a:pt x="12421" y="3606"/>
                    <a:pt x="12498" y="3560"/>
                    <a:pt x="12540" y="3496"/>
                  </a:cubicBezTo>
                  <a:cubicBezTo>
                    <a:pt x="12608" y="3361"/>
                    <a:pt x="12516" y="3205"/>
                    <a:pt x="12388" y="3205"/>
                  </a:cubicBezTo>
                  <a:close/>
                  <a:moveTo>
                    <a:pt x="7478" y="3842"/>
                  </a:moveTo>
                  <a:cubicBezTo>
                    <a:pt x="7323" y="3842"/>
                    <a:pt x="7170" y="3912"/>
                    <a:pt x="7129" y="4061"/>
                  </a:cubicBezTo>
                  <a:lnTo>
                    <a:pt x="7155" y="4061"/>
                  </a:lnTo>
                  <a:cubicBezTo>
                    <a:pt x="7155" y="4112"/>
                    <a:pt x="7155" y="4163"/>
                    <a:pt x="7155" y="4214"/>
                  </a:cubicBezTo>
                  <a:cubicBezTo>
                    <a:pt x="7181" y="4394"/>
                    <a:pt x="7334" y="4522"/>
                    <a:pt x="7514" y="4573"/>
                  </a:cubicBezTo>
                  <a:cubicBezTo>
                    <a:pt x="7796" y="4573"/>
                    <a:pt x="7976" y="4240"/>
                    <a:pt x="7822" y="4009"/>
                  </a:cubicBezTo>
                  <a:cubicBezTo>
                    <a:pt x="7761" y="3900"/>
                    <a:pt x="7619" y="3842"/>
                    <a:pt x="7478" y="3842"/>
                  </a:cubicBezTo>
                  <a:close/>
                  <a:moveTo>
                    <a:pt x="3853" y="5099"/>
                  </a:moveTo>
                  <a:cubicBezTo>
                    <a:pt x="3701" y="5099"/>
                    <a:pt x="3554" y="5169"/>
                    <a:pt x="3514" y="5317"/>
                  </a:cubicBezTo>
                  <a:cubicBezTo>
                    <a:pt x="3514" y="5368"/>
                    <a:pt x="3514" y="5420"/>
                    <a:pt x="3514" y="5471"/>
                  </a:cubicBezTo>
                  <a:cubicBezTo>
                    <a:pt x="3539" y="5650"/>
                    <a:pt x="3693" y="5804"/>
                    <a:pt x="3873" y="5830"/>
                  </a:cubicBezTo>
                  <a:cubicBezTo>
                    <a:pt x="4155" y="5830"/>
                    <a:pt x="4360" y="5522"/>
                    <a:pt x="4206" y="5266"/>
                  </a:cubicBezTo>
                  <a:cubicBezTo>
                    <a:pt x="4133" y="5156"/>
                    <a:pt x="3991" y="5099"/>
                    <a:pt x="3853" y="5099"/>
                  </a:cubicBezTo>
                  <a:close/>
                  <a:moveTo>
                    <a:pt x="7382" y="5816"/>
                  </a:moveTo>
                  <a:cubicBezTo>
                    <a:pt x="7341" y="5816"/>
                    <a:pt x="7300" y="5820"/>
                    <a:pt x="7258" y="5830"/>
                  </a:cubicBezTo>
                  <a:cubicBezTo>
                    <a:pt x="6822" y="5907"/>
                    <a:pt x="6540" y="6625"/>
                    <a:pt x="6924" y="6907"/>
                  </a:cubicBezTo>
                  <a:lnTo>
                    <a:pt x="6950" y="6907"/>
                  </a:lnTo>
                  <a:cubicBezTo>
                    <a:pt x="7001" y="6932"/>
                    <a:pt x="7078" y="6958"/>
                    <a:pt x="7155" y="6984"/>
                  </a:cubicBezTo>
                  <a:cubicBezTo>
                    <a:pt x="7196" y="6991"/>
                    <a:pt x="7238" y="6995"/>
                    <a:pt x="7280" y="6995"/>
                  </a:cubicBezTo>
                  <a:cubicBezTo>
                    <a:pt x="7524" y="6995"/>
                    <a:pt x="7767" y="6869"/>
                    <a:pt x="7899" y="6650"/>
                  </a:cubicBezTo>
                  <a:cubicBezTo>
                    <a:pt x="8085" y="6254"/>
                    <a:pt x="7785" y="5816"/>
                    <a:pt x="7382" y="5816"/>
                  </a:cubicBezTo>
                  <a:close/>
                  <a:moveTo>
                    <a:pt x="1704" y="7231"/>
                  </a:moveTo>
                  <a:cubicBezTo>
                    <a:pt x="1684" y="7231"/>
                    <a:pt x="1663" y="7234"/>
                    <a:pt x="1642" y="7240"/>
                  </a:cubicBezTo>
                  <a:cubicBezTo>
                    <a:pt x="1514" y="7266"/>
                    <a:pt x="1411" y="7497"/>
                    <a:pt x="1539" y="7599"/>
                  </a:cubicBezTo>
                  <a:cubicBezTo>
                    <a:pt x="1565" y="7599"/>
                    <a:pt x="1591" y="7625"/>
                    <a:pt x="1616" y="7625"/>
                  </a:cubicBezTo>
                  <a:cubicBezTo>
                    <a:pt x="1634" y="7629"/>
                    <a:pt x="1653" y="7631"/>
                    <a:pt x="1670" y="7631"/>
                  </a:cubicBezTo>
                  <a:cubicBezTo>
                    <a:pt x="1754" y="7631"/>
                    <a:pt x="1830" y="7586"/>
                    <a:pt x="1873" y="7522"/>
                  </a:cubicBezTo>
                  <a:cubicBezTo>
                    <a:pt x="1940" y="7387"/>
                    <a:pt x="1849" y="7231"/>
                    <a:pt x="1704" y="7231"/>
                  </a:cubicBezTo>
                  <a:close/>
                  <a:moveTo>
                    <a:pt x="5899" y="8599"/>
                  </a:moveTo>
                  <a:cubicBezTo>
                    <a:pt x="5822" y="8599"/>
                    <a:pt x="5770" y="8753"/>
                    <a:pt x="5847" y="8804"/>
                  </a:cubicBezTo>
                  <a:cubicBezTo>
                    <a:pt x="5847" y="8804"/>
                    <a:pt x="5873" y="8804"/>
                    <a:pt x="5873" y="8830"/>
                  </a:cubicBezTo>
                  <a:cubicBezTo>
                    <a:pt x="5924" y="8830"/>
                    <a:pt x="6001" y="8804"/>
                    <a:pt x="6027" y="8753"/>
                  </a:cubicBezTo>
                  <a:cubicBezTo>
                    <a:pt x="6052" y="8676"/>
                    <a:pt x="5975" y="8599"/>
                    <a:pt x="5899" y="8599"/>
                  </a:cubicBezTo>
                  <a:close/>
                  <a:moveTo>
                    <a:pt x="3453" y="8132"/>
                  </a:moveTo>
                  <a:cubicBezTo>
                    <a:pt x="3431" y="8132"/>
                    <a:pt x="3408" y="8134"/>
                    <a:pt x="3386" y="8138"/>
                  </a:cubicBezTo>
                  <a:cubicBezTo>
                    <a:pt x="3103" y="8189"/>
                    <a:pt x="2924" y="8651"/>
                    <a:pt x="3206" y="8830"/>
                  </a:cubicBezTo>
                  <a:cubicBezTo>
                    <a:pt x="3232" y="8856"/>
                    <a:pt x="3283" y="8856"/>
                    <a:pt x="3334" y="8881"/>
                  </a:cubicBezTo>
                  <a:cubicBezTo>
                    <a:pt x="3357" y="8885"/>
                    <a:pt x="3380" y="8886"/>
                    <a:pt x="3403" y="8886"/>
                  </a:cubicBezTo>
                  <a:cubicBezTo>
                    <a:pt x="3558" y="8886"/>
                    <a:pt x="3706" y="8810"/>
                    <a:pt x="3796" y="8676"/>
                  </a:cubicBezTo>
                  <a:cubicBezTo>
                    <a:pt x="3915" y="8415"/>
                    <a:pt x="3726" y="8132"/>
                    <a:pt x="3453" y="8132"/>
                  </a:cubicBezTo>
                  <a:close/>
                  <a:moveTo>
                    <a:pt x="7730" y="8742"/>
                  </a:moveTo>
                  <a:cubicBezTo>
                    <a:pt x="7579" y="8742"/>
                    <a:pt x="7427" y="8819"/>
                    <a:pt x="7386" y="8984"/>
                  </a:cubicBezTo>
                  <a:cubicBezTo>
                    <a:pt x="7386" y="9010"/>
                    <a:pt x="7386" y="9061"/>
                    <a:pt x="7386" y="9112"/>
                  </a:cubicBezTo>
                  <a:cubicBezTo>
                    <a:pt x="7437" y="9292"/>
                    <a:pt x="7565" y="9445"/>
                    <a:pt x="7745" y="9471"/>
                  </a:cubicBezTo>
                  <a:cubicBezTo>
                    <a:pt x="8027" y="9471"/>
                    <a:pt x="8232" y="9163"/>
                    <a:pt x="8052" y="8907"/>
                  </a:cubicBezTo>
                  <a:cubicBezTo>
                    <a:pt x="7993" y="8800"/>
                    <a:pt x="7862" y="8742"/>
                    <a:pt x="7730" y="8742"/>
                  </a:cubicBezTo>
                  <a:close/>
                  <a:moveTo>
                    <a:pt x="4824" y="10739"/>
                  </a:moveTo>
                  <a:cubicBezTo>
                    <a:pt x="4782" y="10739"/>
                    <a:pt x="4738" y="10744"/>
                    <a:pt x="4693" y="10753"/>
                  </a:cubicBezTo>
                  <a:cubicBezTo>
                    <a:pt x="4257" y="10830"/>
                    <a:pt x="4001" y="11522"/>
                    <a:pt x="4411" y="11805"/>
                  </a:cubicBezTo>
                  <a:lnTo>
                    <a:pt x="4386" y="11805"/>
                  </a:lnTo>
                  <a:cubicBezTo>
                    <a:pt x="4463" y="11856"/>
                    <a:pt x="4539" y="11881"/>
                    <a:pt x="4616" y="11907"/>
                  </a:cubicBezTo>
                  <a:cubicBezTo>
                    <a:pt x="4658" y="11915"/>
                    <a:pt x="4699" y="11918"/>
                    <a:pt x="4739" y="11918"/>
                  </a:cubicBezTo>
                  <a:cubicBezTo>
                    <a:pt x="4978" y="11918"/>
                    <a:pt x="5203" y="11793"/>
                    <a:pt x="5334" y="11574"/>
                  </a:cubicBezTo>
                  <a:cubicBezTo>
                    <a:pt x="5544" y="11178"/>
                    <a:pt x="5246" y="10739"/>
                    <a:pt x="4824" y="10739"/>
                  </a:cubicBezTo>
                  <a:close/>
                  <a:moveTo>
                    <a:pt x="816" y="10950"/>
                  </a:moveTo>
                  <a:cubicBezTo>
                    <a:pt x="784" y="10950"/>
                    <a:pt x="751" y="10953"/>
                    <a:pt x="719" y="10958"/>
                  </a:cubicBezTo>
                  <a:cubicBezTo>
                    <a:pt x="283" y="11035"/>
                    <a:pt x="1" y="11753"/>
                    <a:pt x="411" y="12035"/>
                  </a:cubicBezTo>
                  <a:cubicBezTo>
                    <a:pt x="462" y="12061"/>
                    <a:pt x="539" y="12087"/>
                    <a:pt x="616" y="12112"/>
                  </a:cubicBezTo>
                  <a:cubicBezTo>
                    <a:pt x="658" y="12120"/>
                    <a:pt x="700" y="12123"/>
                    <a:pt x="742" y="12123"/>
                  </a:cubicBezTo>
                  <a:cubicBezTo>
                    <a:pt x="986" y="12123"/>
                    <a:pt x="1229" y="12001"/>
                    <a:pt x="1360" y="11805"/>
                  </a:cubicBezTo>
                  <a:cubicBezTo>
                    <a:pt x="1550" y="11400"/>
                    <a:pt x="1232" y="10950"/>
                    <a:pt x="816" y="1095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2" name="Google Shape;212;p6"/>
            <p:cNvSpPr/>
            <p:nvPr/>
          </p:nvSpPr>
          <p:spPr>
            <a:xfrm rot="718822">
              <a:off x="8018037" y="2549860"/>
              <a:ext cx="697670" cy="1395916"/>
            </a:xfrm>
            <a:custGeom>
              <a:avLst/>
              <a:gdLst/>
              <a:ahLst/>
              <a:cxnLst/>
              <a:rect l="l" t="t" r="r" b="b"/>
              <a:pathLst>
                <a:path w="30218" h="60461" extrusionOk="0">
                  <a:moveTo>
                    <a:pt x="29718" y="1"/>
                  </a:moveTo>
                  <a:cubicBezTo>
                    <a:pt x="29628" y="1"/>
                    <a:pt x="29537" y="37"/>
                    <a:pt x="29464" y="124"/>
                  </a:cubicBezTo>
                  <a:cubicBezTo>
                    <a:pt x="15053" y="18330"/>
                    <a:pt x="4052" y="40716"/>
                    <a:pt x="52" y="60025"/>
                  </a:cubicBezTo>
                  <a:cubicBezTo>
                    <a:pt x="1" y="60230"/>
                    <a:pt x="129" y="60409"/>
                    <a:pt x="334" y="60461"/>
                  </a:cubicBezTo>
                  <a:lnTo>
                    <a:pt x="411" y="60461"/>
                  </a:lnTo>
                  <a:cubicBezTo>
                    <a:pt x="565" y="60461"/>
                    <a:pt x="719" y="60333"/>
                    <a:pt x="744" y="60179"/>
                  </a:cubicBezTo>
                  <a:cubicBezTo>
                    <a:pt x="4745" y="40947"/>
                    <a:pt x="15668" y="18689"/>
                    <a:pt x="30028" y="560"/>
                  </a:cubicBezTo>
                  <a:cubicBezTo>
                    <a:pt x="30218" y="294"/>
                    <a:pt x="29972" y="1"/>
                    <a:pt x="29718"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213" name="Google Shape;213;p6"/>
          <p:cNvSpPr txBox="1">
            <a:spLocks noGrp="1"/>
          </p:cNvSpPr>
          <p:nvPr>
            <p:ph type="title"/>
          </p:nvPr>
        </p:nvSpPr>
        <p:spPr>
          <a:xfrm>
            <a:off x="2642200" y="778467"/>
            <a:ext cx="6907600" cy="540800"/>
          </a:xfrm>
          <a:prstGeom prst="rect">
            <a:avLst/>
          </a:prstGeom>
          <a:effectLst>
            <a:outerShdw dist="28575" dir="1920000" algn="bl" rotWithShape="0">
              <a:schemeClr val="accent1"/>
            </a:outerShdw>
          </a:effectLst>
        </p:spPr>
        <p:txBody>
          <a:bodyPr spcFirstLastPara="1" wrap="square" lIns="91425" tIns="91425" rIns="91425" bIns="91425" anchor="ctr" anchorCtr="0">
            <a:noAutofit/>
          </a:bodyPr>
          <a:lstStyle>
            <a:lvl1pPr lvl="0" algn="ctr" rtl="0">
              <a:spcBef>
                <a:spcPts val="0"/>
              </a:spcBef>
              <a:spcAft>
                <a:spcPts val="0"/>
              </a:spcAft>
              <a:buSzPts val="2500"/>
              <a:buNone/>
              <a:defRPr/>
            </a:lvl1pPr>
            <a:lvl2pPr lvl="1" rtl="0">
              <a:spcBef>
                <a:spcPts val="0"/>
              </a:spcBef>
              <a:spcAft>
                <a:spcPts val="0"/>
              </a:spcAft>
              <a:buSzPts val="2500"/>
              <a:buNone/>
              <a:defRPr sz="3333"/>
            </a:lvl2pPr>
            <a:lvl3pPr lvl="2" rtl="0">
              <a:spcBef>
                <a:spcPts val="0"/>
              </a:spcBef>
              <a:spcAft>
                <a:spcPts val="0"/>
              </a:spcAft>
              <a:buSzPts val="2500"/>
              <a:buNone/>
              <a:defRPr sz="3333"/>
            </a:lvl3pPr>
            <a:lvl4pPr lvl="3" rtl="0">
              <a:spcBef>
                <a:spcPts val="0"/>
              </a:spcBef>
              <a:spcAft>
                <a:spcPts val="0"/>
              </a:spcAft>
              <a:buSzPts val="2500"/>
              <a:buNone/>
              <a:defRPr sz="3333"/>
            </a:lvl4pPr>
            <a:lvl5pPr lvl="4" rtl="0">
              <a:spcBef>
                <a:spcPts val="0"/>
              </a:spcBef>
              <a:spcAft>
                <a:spcPts val="0"/>
              </a:spcAft>
              <a:buSzPts val="2500"/>
              <a:buNone/>
              <a:defRPr sz="3333"/>
            </a:lvl5pPr>
            <a:lvl6pPr lvl="5" rtl="0">
              <a:spcBef>
                <a:spcPts val="0"/>
              </a:spcBef>
              <a:spcAft>
                <a:spcPts val="0"/>
              </a:spcAft>
              <a:buSzPts val="2500"/>
              <a:buNone/>
              <a:defRPr sz="3333"/>
            </a:lvl6pPr>
            <a:lvl7pPr lvl="6" rtl="0">
              <a:spcBef>
                <a:spcPts val="0"/>
              </a:spcBef>
              <a:spcAft>
                <a:spcPts val="0"/>
              </a:spcAft>
              <a:buSzPts val="2500"/>
              <a:buNone/>
              <a:defRPr sz="3333"/>
            </a:lvl7pPr>
            <a:lvl8pPr lvl="7" rtl="0">
              <a:spcBef>
                <a:spcPts val="0"/>
              </a:spcBef>
              <a:spcAft>
                <a:spcPts val="0"/>
              </a:spcAft>
              <a:buSzPts val="2500"/>
              <a:buNone/>
              <a:defRPr sz="3333"/>
            </a:lvl8pPr>
            <a:lvl9pPr lvl="8" rtl="0">
              <a:spcBef>
                <a:spcPts val="0"/>
              </a:spcBef>
              <a:spcAft>
                <a:spcPts val="0"/>
              </a:spcAft>
              <a:buSzPts val="2500"/>
              <a:buNone/>
              <a:defRPr sz="3333"/>
            </a:lvl9pPr>
          </a:lstStyle>
          <a:p>
            <a:endParaRPr/>
          </a:p>
        </p:txBody>
      </p:sp>
      <p:grpSp>
        <p:nvGrpSpPr>
          <p:cNvPr id="214" name="Google Shape;214;p6"/>
          <p:cNvGrpSpPr/>
          <p:nvPr/>
        </p:nvGrpSpPr>
        <p:grpSpPr>
          <a:xfrm>
            <a:off x="945533" y="1672986"/>
            <a:ext cx="10301600" cy="4571417"/>
            <a:chOff x="709144" y="1137300"/>
            <a:chExt cx="7726200" cy="3546300"/>
          </a:xfrm>
        </p:grpSpPr>
        <p:sp>
          <p:nvSpPr>
            <p:cNvPr id="215" name="Google Shape;215;p6"/>
            <p:cNvSpPr/>
            <p:nvPr/>
          </p:nvSpPr>
          <p:spPr>
            <a:xfrm>
              <a:off x="785344" y="1213500"/>
              <a:ext cx="7650000" cy="3470100"/>
            </a:xfrm>
            <a:prstGeom prst="roundRect">
              <a:avLst>
                <a:gd name="adj" fmla="val 8345"/>
              </a:avLst>
            </a:prstGeom>
            <a:solidFill>
              <a:schemeClr val="accen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6" name="Google Shape;216;p6"/>
            <p:cNvSpPr/>
            <p:nvPr/>
          </p:nvSpPr>
          <p:spPr>
            <a:xfrm>
              <a:off x="709144" y="1137300"/>
              <a:ext cx="7650000" cy="3470100"/>
            </a:xfrm>
            <a:prstGeom prst="roundRect">
              <a:avLst>
                <a:gd name="adj" fmla="val 8345"/>
              </a:avLst>
            </a:prstGeom>
            <a:solidFill>
              <a:schemeClr val="l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Tree>
    <p:extLst>
      <p:ext uri="{BB962C8B-B14F-4D97-AF65-F5344CB8AC3E}">
        <p14:creationId xmlns:p14="http://schemas.microsoft.com/office/powerpoint/2010/main" val="559709418"/>
      </p:ext>
    </p:extLst>
  </p:cSld>
  <p:clrMapOvr>
    <a:masterClrMapping/>
  </p:clrMapOvr>
</p:sldLayout>
</file>

<file path=ppt/slideLayouts/slideLayout117.xml><?xml version="1.0" encoding="utf-8"?>
<p:sldLayout xmlns:a="http://schemas.openxmlformats.org/drawingml/2006/main" xmlns:r="http://schemas.openxmlformats.org/officeDocument/2006/relationships" xmlns:p="http://schemas.openxmlformats.org/presentationml/2006/main" matchingName="One column text">
  <p:cSld name="One column text">
    <p:spTree>
      <p:nvGrpSpPr>
        <p:cNvPr id="1" name="Shape 217"/>
        <p:cNvGrpSpPr/>
        <p:nvPr/>
      </p:nvGrpSpPr>
      <p:grpSpPr>
        <a:xfrm>
          <a:off x="0" y="0"/>
          <a:ext cx="0" cy="0"/>
          <a:chOff x="0" y="0"/>
          <a:chExt cx="0" cy="0"/>
        </a:xfrm>
      </p:grpSpPr>
      <p:pic>
        <p:nvPicPr>
          <p:cNvPr id="218" name="Google Shape;218;p7"/>
          <p:cNvPicPr preferRelativeResize="0"/>
          <p:nvPr/>
        </p:nvPicPr>
        <p:blipFill>
          <a:blip r:embed="rId2">
            <a:alphaModFix/>
          </a:blip>
          <a:stretch>
            <a:fillRect/>
          </a:stretch>
        </p:blipFill>
        <p:spPr>
          <a:xfrm>
            <a:off x="-75466" y="-36433"/>
            <a:ext cx="12342935" cy="7005332"/>
          </a:xfrm>
          <a:prstGeom prst="rect">
            <a:avLst/>
          </a:prstGeom>
          <a:noFill/>
          <a:ln>
            <a:noFill/>
          </a:ln>
        </p:spPr>
      </p:pic>
      <p:grpSp>
        <p:nvGrpSpPr>
          <p:cNvPr id="219" name="Google Shape;219;p7"/>
          <p:cNvGrpSpPr/>
          <p:nvPr/>
        </p:nvGrpSpPr>
        <p:grpSpPr>
          <a:xfrm rot="-900067" flipH="1">
            <a:off x="-1503281" y="1231724"/>
            <a:ext cx="3141897" cy="2465331"/>
            <a:chOff x="-2415600" y="2986400"/>
            <a:chExt cx="1943075" cy="1524659"/>
          </a:xfrm>
        </p:grpSpPr>
        <p:sp>
          <p:nvSpPr>
            <p:cNvPr id="220" name="Google Shape;220;p7"/>
            <p:cNvSpPr/>
            <p:nvPr/>
          </p:nvSpPr>
          <p:spPr>
            <a:xfrm>
              <a:off x="-2415600" y="2986400"/>
              <a:ext cx="1117375" cy="1251275"/>
            </a:xfrm>
            <a:custGeom>
              <a:avLst/>
              <a:gdLst/>
              <a:ahLst/>
              <a:cxnLst/>
              <a:rect l="l" t="t" r="r" b="b"/>
              <a:pathLst>
                <a:path w="44695" h="50051" extrusionOk="0">
                  <a:moveTo>
                    <a:pt x="11387" y="1"/>
                  </a:moveTo>
                  <a:cubicBezTo>
                    <a:pt x="10743" y="1"/>
                    <a:pt x="10152" y="449"/>
                    <a:pt x="10001" y="1099"/>
                  </a:cubicBezTo>
                  <a:lnTo>
                    <a:pt x="180" y="41127"/>
                  </a:lnTo>
                  <a:cubicBezTo>
                    <a:pt x="0" y="41896"/>
                    <a:pt x="462" y="42665"/>
                    <a:pt x="1257" y="42871"/>
                  </a:cubicBezTo>
                  <a:lnTo>
                    <a:pt x="33617" y="50051"/>
                  </a:lnTo>
                  <a:lnTo>
                    <a:pt x="44695" y="8433"/>
                  </a:lnTo>
                  <a:lnTo>
                    <a:pt x="11744" y="48"/>
                  </a:lnTo>
                  <a:cubicBezTo>
                    <a:pt x="11625" y="16"/>
                    <a:pt x="11505" y="1"/>
                    <a:pt x="1138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1" name="Google Shape;221;p7"/>
            <p:cNvSpPr/>
            <p:nvPr/>
          </p:nvSpPr>
          <p:spPr>
            <a:xfrm>
              <a:off x="-1586075" y="3188225"/>
              <a:ext cx="1113550" cy="1279575"/>
            </a:xfrm>
            <a:custGeom>
              <a:avLst/>
              <a:gdLst/>
              <a:ahLst/>
              <a:cxnLst/>
              <a:rect l="l" t="t" r="r" b="b"/>
              <a:pathLst>
                <a:path w="44542" h="51183" extrusionOk="0">
                  <a:moveTo>
                    <a:pt x="10411" y="1"/>
                  </a:moveTo>
                  <a:lnTo>
                    <a:pt x="0" y="41772"/>
                  </a:lnTo>
                  <a:lnTo>
                    <a:pt x="31797" y="51132"/>
                  </a:lnTo>
                  <a:cubicBezTo>
                    <a:pt x="31925" y="51166"/>
                    <a:pt x="32054" y="51182"/>
                    <a:pt x="32181" y="51182"/>
                  </a:cubicBezTo>
                  <a:cubicBezTo>
                    <a:pt x="32815" y="51182"/>
                    <a:pt x="33395" y="50773"/>
                    <a:pt x="33566" y="50132"/>
                  </a:cubicBezTo>
                  <a:lnTo>
                    <a:pt x="44336" y="10360"/>
                  </a:lnTo>
                  <a:cubicBezTo>
                    <a:pt x="44541" y="9591"/>
                    <a:pt x="44080" y="8796"/>
                    <a:pt x="43310" y="8591"/>
                  </a:cubicBezTo>
                  <a:lnTo>
                    <a:pt x="10411" y="1"/>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2" name="Google Shape;222;p7"/>
            <p:cNvSpPr/>
            <p:nvPr/>
          </p:nvSpPr>
          <p:spPr>
            <a:xfrm>
              <a:off x="-2351263" y="3014809"/>
              <a:ext cx="1085975" cy="1231500"/>
            </a:xfrm>
            <a:custGeom>
              <a:avLst/>
              <a:gdLst/>
              <a:ahLst/>
              <a:cxnLst/>
              <a:rect l="l" t="t" r="r" b="b"/>
              <a:pathLst>
                <a:path w="43439" h="49260" extrusionOk="0">
                  <a:moveTo>
                    <a:pt x="12258" y="0"/>
                  </a:moveTo>
                  <a:lnTo>
                    <a:pt x="1" y="41925"/>
                  </a:lnTo>
                  <a:lnTo>
                    <a:pt x="17207" y="42695"/>
                  </a:lnTo>
                  <a:cubicBezTo>
                    <a:pt x="22079" y="43387"/>
                    <a:pt x="26643" y="45438"/>
                    <a:pt x="30412" y="48618"/>
                  </a:cubicBezTo>
                  <a:lnTo>
                    <a:pt x="31156" y="49259"/>
                  </a:lnTo>
                  <a:lnTo>
                    <a:pt x="43439" y="7334"/>
                  </a:lnTo>
                  <a:lnTo>
                    <a:pt x="42670" y="6693"/>
                  </a:lnTo>
                  <a:cubicBezTo>
                    <a:pt x="38900" y="3539"/>
                    <a:pt x="34336" y="1487"/>
                    <a:pt x="29464" y="769"/>
                  </a:cubicBezTo>
                  <a:lnTo>
                    <a:pt x="12258" y="0"/>
                  </a:ln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3" name="Google Shape;223;p7"/>
            <p:cNvSpPr/>
            <p:nvPr/>
          </p:nvSpPr>
          <p:spPr>
            <a:xfrm>
              <a:off x="-1573663" y="3188659"/>
              <a:ext cx="1070600" cy="1322400"/>
            </a:xfrm>
            <a:custGeom>
              <a:avLst/>
              <a:gdLst/>
              <a:ahLst/>
              <a:cxnLst/>
              <a:rect l="l" t="t" r="r" b="b"/>
              <a:pathLst>
                <a:path w="42824" h="52896" extrusionOk="0">
                  <a:moveTo>
                    <a:pt x="17135" y="1"/>
                  </a:moveTo>
                  <a:cubicBezTo>
                    <a:pt x="15803" y="1"/>
                    <a:pt x="14490" y="86"/>
                    <a:pt x="13232" y="252"/>
                  </a:cubicBezTo>
                  <a:lnTo>
                    <a:pt x="12258" y="380"/>
                  </a:lnTo>
                  <a:lnTo>
                    <a:pt x="1" y="42280"/>
                  </a:lnTo>
                  <a:lnTo>
                    <a:pt x="975" y="42151"/>
                  </a:lnTo>
                  <a:cubicBezTo>
                    <a:pt x="2113" y="42002"/>
                    <a:pt x="3255" y="41927"/>
                    <a:pt x="4394" y="41927"/>
                  </a:cubicBezTo>
                  <a:cubicBezTo>
                    <a:pt x="8133" y="41927"/>
                    <a:pt x="11844" y="42727"/>
                    <a:pt x="15284" y="44280"/>
                  </a:cubicBezTo>
                  <a:lnTo>
                    <a:pt x="30208" y="52895"/>
                  </a:lnTo>
                  <a:lnTo>
                    <a:pt x="42824" y="9124"/>
                  </a:lnTo>
                  <a:lnTo>
                    <a:pt x="28284" y="2226"/>
                  </a:lnTo>
                  <a:cubicBezTo>
                    <a:pt x="24955" y="704"/>
                    <a:pt x="20963" y="1"/>
                    <a:pt x="17135" y="1"/>
                  </a:cubicBez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224" name="Google Shape;224;p7"/>
            <p:cNvGrpSpPr/>
            <p:nvPr/>
          </p:nvGrpSpPr>
          <p:grpSpPr>
            <a:xfrm>
              <a:off x="-2218800" y="3088875"/>
              <a:ext cx="1598825" cy="1190475"/>
              <a:chOff x="-2218800" y="3088875"/>
              <a:chExt cx="1598825" cy="1190475"/>
            </a:xfrm>
          </p:grpSpPr>
          <p:sp>
            <p:nvSpPr>
              <p:cNvPr id="225" name="Google Shape;225;p7"/>
              <p:cNvSpPr/>
              <p:nvPr/>
            </p:nvSpPr>
            <p:spPr>
              <a:xfrm>
                <a:off x="-2218800" y="3088875"/>
                <a:ext cx="841100" cy="985325"/>
              </a:xfrm>
              <a:custGeom>
                <a:avLst/>
                <a:gdLst/>
                <a:ahLst/>
                <a:cxnLst/>
                <a:rect l="l" t="t" r="r" b="b"/>
                <a:pathLst>
                  <a:path w="33644" h="39413" extrusionOk="0">
                    <a:moveTo>
                      <a:pt x="9539" y="0"/>
                    </a:moveTo>
                    <a:lnTo>
                      <a:pt x="9462" y="667"/>
                    </a:lnTo>
                    <a:lnTo>
                      <a:pt x="22412" y="2385"/>
                    </a:lnTo>
                    <a:cubicBezTo>
                      <a:pt x="26027" y="3077"/>
                      <a:pt x="29489" y="4436"/>
                      <a:pt x="32643" y="6360"/>
                    </a:cubicBezTo>
                    <a:lnTo>
                      <a:pt x="33284" y="6744"/>
                    </a:lnTo>
                    <a:lnTo>
                      <a:pt x="33643" y="6154"/>
                    </a:lnTo>
                    <a:lnTo>
                      <a:pt x="33002" y="5770"/>
                    </a:lnTo>
                    <a:cubicBezTo>
                      <a:pt x="29797" y="3795"/>
                      <a:pt x="26233" y="2411"/>
                      <a:pt x="22540" y="1693"/>
                    </a:cubicBezTo>
                    <a:lnTo>
                      <a:pt x="9539" y="0"/>
                    </a:lnTo>
                    <a:close/>
                    <a:moveTo>
                      <a:pt x="8668" y="2385"/>
                    </a:moveTo>
                    <a:lnTo>
                      <a:pt x="8591" y="3052"/>
                    </a:lnTo>
                    <a:lnTo>
                      <a:pt x="21540" y="4770"/>
                    </a:lnTo>
                    <a:cubicBezTo>
                      <a:pt x="25156" y="5462"/>
                      <a:pt x="28617" y="6821"/>
                      <a:pt x="31771" y="8744"/>
                    </a:cubicBezTo>
                    <a:lnTo>
                      <a:pt x="32387" y="9129"/>
                    </a:lnTo>
                    <a:lnTo>
                      <a:pt x="32771" y="8565"/>
                    </a:lnTo>
                    <a:lnTo>
                      <a:pt x="32130" y="8180"/>
                    </a:lnTo>
                    <a:cubicBezTo>
                      <a:pt x="28899" y="6206"/>
                      <a:pt x="25361" y="4821"/>
                      <a:pt x="21668" y="4103"/>
                    </a:cubicBezTo>
                    <a:lnTo>
                      <a:pt x="8668" y="2385"/>
                    </a:lnTo>
                    <a:close/>
                    <a:moveTo>
                      <a:pt x="7796" y="4795"/>
                    </a:moveTo>
                    <a:lnTo>
                      <a:pt x="7719" y="5488"/>
                    </a:lnTo>
                    <a:lnTo>
                      <a:pt x="20668" y="7180"/>
                    </a:lnTo>
                    <a:cubicBezTo>
                      <a:pt x="24284" y="7898"/>
                      <a:pt x="27746" y="9232"/>
                      <a:pt x="30900" y="11180"/>
                    </a:cubicBezTo>
                    <a:lnTo>
                      <a:pt x="31515" y="11565"/>
                    </a:lnTo>
                    <a:lnTo>
                      <a:pt x="31874" y="10975"/>
                    </a:lnTo>
                    <a:lnTo>
                      <a:pt x="31259" y="10591"/>
                    </a:lnTo>
                    <a:cubicBezTo>
                      <a:pt x="28028" y="8616"/>
                      <a:pt x="24489" y="7231"/>
                      <a:pt x="20796" y="6513"/>
                    </a:cubicBezTo>
                    <a:lnTo>
                      <a:pt x="7796" y="4795"/>
                    </a:lnTo>
                    <a:close/>
                    <a:moveTo>
                      <a:pt x="6873" y="9206"/>
                    </a:moveTo>
                    <a:lnTo>
                      <a:pt x="6770" y="9873"/>
                    </a:lnTo>
                    <a:lnTo>
                      <a:pt x="19745" y="11591"/>
                    </a:lnTo>
                    <a:cubicBezTo>
                      <a:pt x="23361" y="12283"/>
                      <a:pt x="26822" y="13642"/>
                      <a:pt x="29976" y="15565"/>
                    </a:cubicBezTo>
                    <a:lnTo>
                      <a:pt x="30592" y="15950"/>
                    </a:lnTo>
                    <a:lnTo>
                      <a:pt x="30951" y="15386"/>
                    </a:lnTo>
                    <a:lnTo>
                      <a:pt x="30335" y="15001"/>
                    </a:lnTo>
                    <a:cubicBezTo>
                      <a:pt x="27104" y="13027"/>
                      <a:pt x="23566" y="11642"/>
                      <a:pt x="19848" y="10924"/>
                    </a:cubicBezTo>
                    <a:lnTo>
                      <a:pt x="6873" y="9206"/>
                    </a:lnTo>
                    <a:close/>
                    <a:moveTo>
                      <a:pt x="5975" y="11616"/>
                    </a:moveTo>
                    <a:lnTo>
                      <a:pt x="5898" y="12283"/>
                    </a:lnTo>
                    <a:lnTo>
                      <a:pt x="18848" y="14001"/>
                    </a:lnTo>
                    <a:cubicBezTo>
                      <a:pt x="22463" y="14693"/>
                      <a:pt x="25925" y="16052"/>
                      <a:pt x="29079" y="17976"/>
                    </a:cubicBezTo>
                    <a:lnTo>
                      <a:pt x="29694" y="18360"/>
                    </a:lnTo>
                    <a:lnTo>
                      <a:pt x="30079" y="17796"/>
                    </a:lnTo>
                    <a:lnTo>
                      <a:pt x="29438" y="17411"/>
                    </a:lnTo>
                    <a:cubicBezTo>
                      <a:pt x="26207" y="15437"/>
                      <a:pt x="22668" y="14052"/>
                      <a:pt x="18976" y="13334"/>
                    </a:cubicBezTo>
                    <a:lnTo>
                      <a:pt x="5975" y="11616"/>
                    </a:lnTo>
                    <a:close/>
                    <a:moveTo>
                      <a:pt x="5078" y="14027"/>
                    </a:moveTo>
                    <a:lnTo>
                      <a:pt x="5001" y="14693"/>
                    </a:lnTo>
                    <a:lnTo>
                      <a:pt x="17950" y="16411"/>
                    </a:lnTo>
                    <a:cubicBezTo>
                      <a:pt x="21566" y="17104"/>
                      <a:pt x="25027" y="18463"/>
                      <a:pt x="28181" y="20386"/>
                    </a:cubicBezTo>
                    <a:lnTo>
                      <a:pt x="28797" y="20796"/>
                    </a:lnTo>
                    <a:lnTo>
                      <a:pt x="29181" y="20206"/>
                    </a:lnTo>
                    <a:lnTo>
                      <a:pt x="28566" y="19822"/>
                    </a:lnTo>
                    <a:cubicBezTo>
                      <a:pt x="25335" y="17847"/>
                      <a:pt x="21796" y="16463"/>
                      <a:pt x="18104" y="15745"/>
                    </a:cubicBezTo>
                    <a:lnTo>
                      <a:pt x="5078" y="14027"/>
                    </a:lnTo>
                    <a:close/>
                    <a:moveTo>
                      <a:pt x="4078" y="19053"/>
                    </a:moveTo>
                    <a:lnTo>
                      <a:pt x="4001" y="19719"/>
                    </a:lnTo>
                    <a:lnTo>
                      <a:pt x="16950" y="21437"/>
                    </a:lnTo>
                    <a:cubicBezTo>
                      <a:pt x="20591" y="22130"/>
                      <a:pt x="24053" y="23489"/>
                      <a:pt x="27207" y="25412"/>
                    </a:cubicBezTo>
                    <a:lnTo>
                      <a:pt x="27822" y="25797"/>
                    </a:lnTo>
                    <a:lnTo>
                      <a:pt x="28181" y="25232"/>
                    </a:lnTo>
                    <a:lnTo>
                      <a:pt x="27566" y="24822"/>
                    </a:lnTo>
                    <a:cubicBezTo>
                      <a:pt x="24335" y="22848"/>
                      <a:pt x="20796" y="21463"/>
                      <a:pt x="17104" y="20745"/>
                    </a:cubicBezTo>
                    <a:lnTo>
                      <a:pt x="4078" y="19053"/>
                    </a:lnTo>
                    <a:close/>
                    <a:moveTo>
                      <a:pt x="3231" y="21463"/>
                    </a:moveTo>
                    <a:lnTo>
                      <a:pt x="3129" y="22130"/>
                    </a:lnTo>
                    <a:lnTo>
                      <a:pt x="16078" y="23848"/>
                    </a:lnTo>
                    <a:cubicBezTo>
                      <a:pt x="19899" y="24617"/>
                      <a:pt x="24438" y="26668"/>
                      <a:pt x="26310" y="27848"/>
                    </a:cubicBezTo>
                    <a:lnTo>
                      <a:pt x="26925" y="28233"/>
                    </a:lnTo>
                    <a:lnTo>
                      <a:pt x="27310" y="27643"/>
                    </a:lnTo>
                    <a:lnTo>
                      <a:pt x="26669" y="27258"/>
                    </a:lnTo>
                    <a:cubicBezTo>
                      <a:pt x="24745" y="26053"/>
                      <a:pt x="20104" y="23925"/>
                      <a:pt x="16206" y="23155"/>
                    </a:cubicBezTo>
                    <a:lnTo>
                      <a:pt x="3231" y="21463"/>
                    </a:lnTo>
                    <a:close/>
                    <a:moveTo>
                      <a:pt x="2334" y="23848"/>
                    </a:moveTo>
                    <a:lnTo>
                      <a:pt x="2231" y="24514"/>
                    </a:lnTo>
                    <a:lnTo>
                      <a:pt x="15206" y="26232"/>
                    </a:lnTo>
                    <a:cubicBezTo>
                      <a:pt x="18925" y="26976"/>
                      <a:pt x="24540" y="29669"/>
                      <a:pt x="25438" y="30233"/>
                    </a:cubicBezTo>
                    <a:lnTo>
                      <a:pt x="26053" y="30617"/>
                    </a:lnTo>
                    <a:lnTo>
                      <a:pt x="26412" y="30053"/>
                    </a:lnTo>
                    <a:lnTo>
                      <a:pt x="25797" y="29669"/>
                    </a:lnTo>
                    <a:cubicBezTo>
                      <a:pt x="24848" y="29079"/>
                      <a:pt x="19207" y="26335"/>
                      <a:pt x="15335" y="25566"/>
                    </a:cubicBezTo>
                    <a:lnTo>
                      <a:pt x="2334" y="23848"/>
                    </a:lnTo>
                    <a:close/>
                    <a:moveTo>
                      <a:pt x="1283" y="27592"/>
                    </a:moveTo>
                    <a:lnTo>
                      <a:pt x="1180" y="28284"/>
                    </a:lnTo>
                    <a:lnTo>
                      <a:pt x="14155" y="29976"/>
                    </a:lnTo>
                    <a:cubicBezTo>
                      <a:pt x="17771" y="30694"/>
                      <a:pt x="21232" y="32053"/>
                      <a:pt x="24361" y="33976"/>
                    </a:cubicBezTo>
                    <a:lnTo>
                      <a:pt x="25002" y="34361"/>
                    </a:lnTo>
                    <a:lnTo>
                      <a:pt x="25361" y="33797"/>
                    </a:lnTo>
                    <a:lnTo>
                      <a:pt x="24745" y="33387"/>
                    </a:lnTo>
                    <a:cubicBezTo>
                      <a:pt x="21514" y="31412"/>
                      <a:pt x="17976" y="30028"/>
                      <a:pt x="14258" y="29310"/>
                    </a:cubicBezTo>
                    <a:lnTo>
                      <a:pt x="1283" y="27592"/>
                    </a:lnTo>
                    <a:close/>
                    <a:moveTo>
                      <a:pt x="693" y="30156"/>
                    </a:moveTo>
                    <a:lnTo>
                      <a:pt x="590" y="30822"/>
                    </a:lnTo>
                    <a:lnTo>
                      <a:pt x="13565" y="32541"/>
                    </a:lnTo>
                    <a:cubicBezTo>
                      <a:pt x="17181" y="33233"/>
                      <a:pt x="20643" y="34592"/>
                      <a:pt x="23797" y="36515"/>
                    </a:cubicBezTo>
                    <a:lnTo>
                      <a:pt x="24412" y="36900"/>
                    </a:lnTo>
                    <a:lnTo>
                      <a:pt x="24771" y="36310"/>
                    </a:lnTo>
                    <a:lnTo>
                      <a:pt x="24130" y="35925"/>
                    </a:lnTo>
                    <a:cubicBezTo>
                      <a:pt x="20925" y="33951"/>
                      <a:pt x="17386" y="32566"/>
                      <a:pt x="13668" y="31874"/>
                    </a:cubicBezTo>
                    <a:lnTo>
                      <a:pt x="693" y="30156"/>
                    </a:lnTo>
                    <a:close/>
                    <a:moveTo>
                      <a:pt x="103" y="32643"/>
                    </a:moveTo>
                    <a:lnTo>
                      <a:pt x="0" y="33335"/>
                    </a:lnTo>
                    <a:lnTo>
                      <a:pt x="12975" y="35053"/>
                    </a:lnTo>
                    <a:cubicBezTo>
                      <a:pt x="16591" y="35746"/>
                      <a:pt x="20053" y="37105"/>
                      <a:pt x="23207" y="39028"/>
                    </a:cubicBezTo>
                    <a:lnTo>
                      <a:pt x="23848" y="39413"/>
                    </a:lnTo>
                    <a:lnTo>
                      <a:pt x="24181" y="38823"/>
                    </a:lnTo>
                    <a:lnTo>
                      <a:pt x="23540" y="38438"/>
                    </a:lnTo>
                    <a:cubicBezTo>
                      <a:pt x="20335" y="36464"/>
                      <a:pt x="16796" y="35079"/>
                      <a:pt x="13104" y="34361"/>
                    </a:cubicBezTo>
                    <a:lnTo>
                      <a:pt x="103" y="32643"/>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6" name="Google Shape;226;p7"/>
              <p:cNvSpPr/>
              <p:nvPr/>
            </p:nvSpPr>
            <p:spPr>
              <a:xfrm>
                <a:off x="-1461075" y="3283625"/>
                <a:ext cx="841100" cy="995725"/>
              </a:xfrm>
              <a:custGeom>
                <a:avLst/>
                <a:gdLst/>
                <a:ahLst/>
                <a:cxnLst/>
                <a:rect l="l" t="t" r="r" b="b"/>
                <a:pathLst>
                  <a:path w="33644" h="39829" extrusionOk="0">
                    <a:moveTo>
                      <a:pt x="11739" y="1"/>
                    </a:moveTo>
                    <a:cubicBezTo>
                      <a:pt x="10432" y="1"/>
                      <a:pt x="9481" y="31"/>
                      <a:pt x="9386" y="31"/>
                    </a:cubicBezTo>
                    <a:lnTo>
                      <a:pt x="9386" y="698"/>
                    </a:lnTo>
                    <a:cubicBezTo>
                      <a:pt x="9406" y="698"/>
                      <a:pt x="10284" y="673"/>
                      <a:pt x="11526" y="673"/>
                    </a:cubicBezTo>
                    <a:cubicBezTo>
                      <a:pt x="13388" y="673"/>
                      <a:pt x="16068" y="729"/>
                      <a:pt x="17899" y="1006"/>
                    </a:cubicBezTo>
                    <a:cubicBezTo>
                      <a:pt x="22643" y="1775"/>
                      <a:pt x="29618" y="4878"/>
                      <a:pt x="32618" y="6750"/>
                    </a:cubicBezTo>
                    <a:lnTo>
                      <a:pt x="33259" y="7134"/>
                    </a:lnTo>
                    <a:lnTo>
                      <a:pt x="33644" y="6570"/>
                    </a:lnTo>
                    <a:lnTo>
                      <a:pt x="33028" y="6185"/>
                    </a:lnTo>
                    <a:cubicBezTo>
                      <a:pt x="29977" y="4288"/>
                      <a:pt x="22874" y="1108"/>
                      <a:pt x="18053" y="365"/>
                    </a:cubicBezTo>
                    <a:cubicBezTo>
                      <a:pt x="16198" y="63"/>
                      <a:pt x="13606" y="1"/>
                      <a:pt x="11739" y="1"/>
                    </a:cubicBezTo>
                    <a:close/>
                    <a:moveTo>
                      <a:pt x="8770" y="2801"/>
                    </a:moveTo>
                    <a:lnTo>
                      <a:pt x="8770" y="3493"/>
                    </a:lnTo>
                    <a:cubicBezTo>
                      <a:pt x="8847" y="3493"/>
                      <a:pt x="16130" y="3519"/>
                      <a:pt x="19258" y="4288"/>
                    </a:cubicBezTo>
                    <a:cubicBezTo>
                      <a:pt x="22976" y="5211"/>
                      <a:pt x="28489" y="7134"/>
                      <a:pt x="31746" y="9160"/>
                    </a:cubicBezTo>
                    <a:lnTo>
                      <a:pt x="32387" y="9545"/>
                    </a:lnTo>
                    <a:lnTo>
                      <a:pt x="32746" y="8980"/>
                    </a:lnTo>
                    <a:lnTo>
                      <a:pt x="32105" y="8570"/>
                    </a:lnTo>
                    <a:cubicBezTo>
                      <a:pt x="28797" y="6519"/>
                      <a:pt x="23207" y="4570"/>
                      <a:pt x="19412" y="3621"/>
                    </a:cubicBezTo>
                    <a:cubicBezTo>
                      <a:pt x="16207" y="2852"/>
                      <a:pt x="9078" y="2801"/>
                      <a:pt x="8770" y="2801"/>
                    </a:cubicBezTo>
                    <a:close/>
                    <a:moveTo>
                      <a:pt x="8129" y="5570"/>
                    </a:moveTo>
                    <a:lnTo>
                      <a:pt x="8129" y="6262"/>
                    </a:lnTo>
                    <a:cubicBezTo>
                      <a:pt x="8232" y="6262"/>
                      <a:pt x="17412" y="6467"/>
                      <a:pt x="20592" y="7570"/>
                    </a:cubicBezTo>
                    <a:cubicBezTo>
                      <a:pt x="21463" y="7878"/>
                      <a:pt x="22361" y="8160"/>
                      <a:pt x="23233" y="8442"/>
                    </a:cubicBezTo>
                    <a:cubicBezTo>
                      <a:pt x="25976" y="9314"/>
                      <a:pt x="28592" y="10160"/>
                      <a:pt x="30874" y="11570"/>
                    </a:cubicBezTo>
                    <a:lnTo>
                      <a:pt x="31490" y="11955"/>
                    </a:lnTo>
                    <a:lnTo>
                      <a:pt x="31849" y="11391"/>
                    </a:lnTo>
                    <a:lnTo>
                      <a:pt x="31208" y="11006"/>
                    </a:lnTo>
                    <a:cubicBezTo>
                      <a:pt x="28874" y="9519"/>
                      <a:pt x="26079" y="8647"/>
                      <a:pt x="23412" y="7801"/>
                    </a:cubicBezTo>
                    <a:cubicBezTo>
                      <a:pt x="22540" y="7519"/>
                      <a:pt x="21669" y="7237"/>
                      <a:pt x="20797" y="6929"/>
                    </a:cubicBezTo>
                    <a:cubicBezTo>
                      <a:pt x="17540" y="5801"/>
                      <a:pt x="8514" y="5570"/>
                      <a:pt x="8129" y="5570"/>
                    </a:cubicBezTo>
                    <a:close/>
                    <a:moveTo>
                      <a:pt x="6822" y="9596"/>
                    </a:moveTo>
                    <a:lnTo>
                      <a:pt x="6745" y="10263"/>
                    </a:lnTo>
                    <a:lnTo>
                      <a:pt x="19694" y="11981"/>
                    </a:lnTo>
                    <a:cubicBezTo>
                      <a:pt x="23310" y="12699"/>
                      <a:pt x="26771" y="14032"/>
                      <a:pt x="29925" y="15981"/>
                    </a:cubicBezTo>
                    <a:lnTo>
                      <a:pt x="30566" y="16365"/>
                    </a:lnTo>
                    <a:lnTo>
                      <a:pt x="30925" y="15776"/>
                    </a:lnTo>
                    <a:lnTo>
                      <a:pt x="30284" y="15391"/>
                    </a:lnTo>
                    <a:cubicBezTo>
                      <a:pt x="27079" y="13417"/>
                      <a:pt x="23515" y="12032"/>
                      <a:pt x="19822" y="11314"/>
                    </a:cubicBezTo>
                    <a:lnTo>
                      <a:pt x="6822" y="9596"/>
                    </a:lnTo>
                    <a:close/>
                    <a:moveTo>
                      <a:pt x="5950" y="12006"/>
                    </a:moveTo>
                    <a:lnTo>
                      <a:pt x="5847" y="12673"/>
                    </a:lnTo>
                    <a:lnTo>
                      <a:pt x="18822" y="14391"/>
                    </a:lnTo>
                    <a:cubicBezTo>
                      <a:pt x="22438" y="15109"/>
                      <a:pt x="25900" y="16442"/>
                      <a:pt x="29054" y="18391"/>
                    </a:cubicBezTo>
                    <a:lnTo>
                      <a:pt x="29669" y="18776"/>
                    </a:lnTo>
                    <a:lnTo>
                      <a:pt x="30054" y="18186"/>
                    </a:lnTo>
                    <a:lnTo>
                      <a:pt x="29413" y="17801"/>
                    </a:lnTo>
                    <a:cubicBezTo>
                      <a:pt x="26182" y="15827"/>
                      <a:pt x="22643" y="14442"/>
                      <a:pt x="18925" y="13724"/>
                    </a:cubicBezTo>
                    <a:lnTo>
                      <a:pt x="5950" y="12006"/>
                    </a:lnTo>
                    <a:close/>
                    <a:moveTo>
                      <a:pt x="5052" y="14417"/>
                    </a:moveTo>
                    <a:lnTo>
                      <a:pt x="4975" y="15109"/>
                    </a:lnTo>
                    <a:lnTo>
                      <a:pt x="17925" y="16801"/>
                    </a:lnTo>
                    <a:cubicBezTo>
                      <a:pt x="21540" y="17519"/>
                      <a:pt x="25028" y="18853"/>
                      <a:pt x="28156" y="20802"/>
                    </a:cubicBezTo>
                    <a:lnTo>
                      <a:pt x="28797" y="21186"/>
                    </a:lnTo>
                    <a:lnTo>
                      <a:pt x="29156" y="20596"/>
                    </a:lnTo>
                    <a:lnTo>
                      <a:pt x="28515" y="20212"/>
                    </a:lnTo>
                    <a:cubicBezTo>
                      <a:pt x="25310" y="18237"/>
                      <a:pt x="21745" y="16853"/>
                      <a:pt x="18053" y="16135"/>
                    </a:cubicBezTo>
                    <a:lnTo>
                      <a:pt x="5052" y="14417"/>
                    </a:lnTo>
                    <a:close/>
                    <a:moveTo>
                      <a:pt x="4078" y="19443"/>
                    </a:moveTo>
                    <a:lnTo>
                      <a:pt x="4001" y="20109"/>
                    </a:lnTo>
                    <a:lnTo>
                      <a:pt x="16950" y="21827"/>
                    </a:lnTo>
                    <a:cubicBezTo>
                      <a:pt x="20566" y="22545"/>
                      <a:pt x="24028" y="23879"/>
                      <a:pt x="27182" y="25827"/>
                    </a:cubicBezTo>
                    <a:lnTo>
                      <a:pt x="27823" y="26212"/>
                    </a:lnTo>
                    <a:lnTo>
                      <a:pt x="28156" y="25622"/>
                    </a:lnTo>
                    <a:lnTo>
                      <a:pt x="27541" y="25238"/>
                    </a:lnTo>
                    <a:cubicBezTo>
                      <a:pt x="24310" y="23263"/>
                      <a:pt x="20771" y="21879"/>
                      <a:pt x="17079" y="21161"/>
                    </a:cubicBezTo>
                    <a:lnTo>
                      <a:pt x="4078" y="19443"/>
                    </a:lnTo>
                    <a:close/>
                    <a:moveTo>
                      <a:pt x="3180" y="21853"/>
                    </a:moveTo>
                    <a:lnTo>
                      <a:pt x="3103" y="22520"/>
                    </a:lnTo>
                    <a:lnTo>
                      <a:pt x="16053" y="24238"/>
                    </a:lnTo>
                    <a:cubicBezTo>
                      <a:pt x="19874" y="24981"/>
                      <a:pt x="24438" y="27058"/>
                      <a:pt x="26284" y="28212"/>
                    </a:cubicBezTo>
                    <a:lnTo>
                      <a:pt x="26925" y="28623"/>
                    </a:lnTo>
                    <a:lnTo>
                      <a:pt x="27284" y="28033"/>
                    </a:lnTo>
                    <a:lnTo>
                      <a:pt x="26643" y="27648"/>
                    </a:lnTo>
                    <a:cubicBezTo>
                      <a:pt x="24720" y="26443"/>
                      <a:pt x="20079" y="24340"/>
                      <a:pt x="16181" y="23571"/>
                    </a:cubicBezTo>
                    <a:lnTo>
                      <a:pt x="3180" y="21853"/>
                    </a:lnTo>
                    <a:close/>
                    <a:moveTo>
                      <a:pt x="2309" y="24263"/>
                    </a:moveTo>
                    <a:lnTo>
                      <a:pt x="2232" y="24930"/>
                    </a:lnTo>
                    <a:lnTo>
                      <a:pt x="15181" y="26648"/>
                    </a:lnTo>
                    <a:cubicBezTo>
                      <a:pt x="18925" y="27392"/>
                      <a:pt x="24515" y="30084"/>
                      <a:pt x="25412" y="30623"/>
                    </a:cubicBezTo>
                    <a:lnTo>
                      <a:pt x="26053" y="31007"/>
                    </a:lnTo>
                    <a:lnTo>
                      <a:pt x="26387" y="30443"/>
                    </a:lnTo>
                    <a:lnTo>
                      <a:pt x="25771" y="30058"/>
                    </a:lnTo>
                    <a:cubicBezTo>
                      <a:pt x="24823" y="29469"/>
                      <a:pt x="19181" y="26751"/>
                      <a:pt x="15309" y="25981"/>
                    </a:cubicBezTo>
                    <a:lnTo>
                      <a:pt x="2309" y="24263"/>
                    </a:lnTo>
                    <a:close/>
                    <a:moveTo>
                      <a:pt x="1257" y="28007"/>
                    </a:moveTo>
                    <a:lnTo>
                      <a:pt x="1180" y="28674"/>
                    </a:lnTo>
                    <a:lnTo>
                      <a:pt x="14130" y="30392"/>
                    </a:lnTo>
                    <a:cubicBezTo>
                      <a:pt x="17745" y="31110"/>
                      <a:pt x="21207" y="32443"/>
                      <a:pt x="24361" y="34392"/>
                    </a:cubicBezTo>
                    <a:lnTo>
                      <a:pt x="24976" y="34777"/>
                    </a:lnTo>
                    <a:lnTo>
                      <a:pt x="25335" y="34187"/>
                    </a:lnTo>
                    <a:lnTo>
                      <a:pt x="24720" y="33802"/>
                    </a:lnTo>
                    <a:cubicBezTo>
                      <a:pt x="21489" y="31828"/>
                      <a:pt x="17950" y="30443"/>
                      <a:pt x="14258" y="29725"/>
                    </a:cubicBezTo>
                    <a:lnTo>
                      <a:pt x="1257" y="28007"/>
                    </a:lnTo>
                    <a:close/>
                    <a:moveTo>
                      <a:pt x="667" y="30520"/>
                    </a:moveTo>
                    <a:lnTo>
                      <a:pt x="591" y="31212"/>
                    </a:lnTo>
                    <a:lnTo>
                      <a:pt x="13566" y="32905"/>
                    </a:lnTo>
                    <a:cubicBezTo>
                      <a:pt x="17155" y="33623"/>
                      <a:pt x="20617" y="34982"/>
                      <a:pt x="23771" y="36905"/>
                    </a:cubicBezTo>
                    <a:lnTo>
                      <a:pt x="24412" y="37290"/>
                    </a:lnTo>
                    <a:lnTo>
                      <a:pt x="24746" y="36726"/>
                    </a:lnTo>
                    <a:lnTo>
                      <a:pt x="24130" y="36315"/>
                    </a:lnTo>
                    <a:cubicBezTo>
                      <a:pt x="20899" y="34341"/>
                      <a:pt x="17361" y="32956"/>
                      <a:pt x="13668" y="32238"/>
                    </a:cubicBezTo>
                    <a:lnTo>
                      <a:pt x="667" y="30520"/>
                    </a:lnTo>
                    <a:close/>
                    <a:moveTo>
                      <a:pt x="103" y="33059"/>
                    </a:moveTo>
                    <a:lnTo>
                      <a:pt x="1" y="33725"/>
                    </a:lnTo>
                    <a:lnTo>
                      <a:pt x="12950" y="35443"/>
                    </a:lnTo>
                    <a:cubicBezTo>
                      <a:pt x="16566" y="36136"/>
                      <a:pt x="20027" y="37495"/>
                      <a:pt x="23181" y="39418"/>
                    </a:cubicBezTo>
                    <a:lnTo>
                      <a:pt x="23797" y="39828"/>
                    </a:lnTo>
                    <a:lnTo>
                      <a:pt x="24156" y="39238"/>
                    </a:lnTo>
                    <a:lnTo>
                      <a:pt x="23515" y="38854"/>
                    </a:lnTo>
                    <a:cubicBezTo>
                      <a:pt x="20310" y="36879"/>
                      <a:pt x="16745" y="35495"/>
                      <a:pt x="13053" y="34777"/>
                    </a:cubicBezTo>
                    <a:lnTo>
                      <a:pt x="103" y="33059"/>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227" name="Google Shape;227;p7"/>
          <p:cNvGrpSpPr/>
          <p:nvPr/>
        </p:nvGrpSpPr>
        <p:grpSpPr>
          <a:xfrm rot="4282019">
            <a:off x="-396046" y="-465989"/>
            <a:ext cx="2436812" cy="2564967"/>
            <a:chOff x="1526600" y="450800"/>
            <a:chExt cx="4540675" cy="4779475"/>
          </a:xfrm>
        </p:grpSpPr>
        <p:sp>
          <p:nvSpPr>
            <p:cNvPr id="228" name="Google Shape;228;p7"/>
            <p:cNvSpPr/>
            <p:nvPr/>
          </p:nvSpPr>
          <p:spPr>
            <a:xfrm>
              <a:off x="1610100" y="473575"/>
              <a:ext cx="4457175" cy="4689450"/>
            </a:xfrm>
            <a:custGeom>
              <a:avLst/>
              <a:gdLst/>
              <a:ahLst/>
              <a:cxnLst/>
              <a:rect l="l" t="t" r="r" b="b"/>
              <a:pathLst>
                <a:path w="178287" h="187578" extrusionOk="0">
                  <a:moveTo>
                    <a:pt x="95602" y="1"/>
                  </a:moveTo>
                  <a:cubicBezTo>
                    <a:pt x="95141" y="1"/>
                    <a:pt x="94676" y="129"/>
                    <a:pt x="94258" y="394"/>
                  </a:cubicBezTo>
                  <a:lnTo>
                    <a:pt x="0" y="63859"/>
                  </a:lnTo>
                  <a:lnTo>
                    <a:pt x="79645" y="185257"/>
                  </a:lnTo>
                  <a:cubicBezTo>
                    <a:pt x="80631" y="186769"/>
                    <a:pt x="82280" y="187578"/>
                    <a:pt x="83965" y="187578"/>
                  </a:cubicBezTo>
                  <a:cubicBezTo>
                    <a:pt x="84955" y="187578"/>
                    <a:pt x="85959" y="187298"/>
                    <a:pt x="86847" y="186719"/>
                  </a:cubicBezTo>
                  <a:lnTo>
                    <a:pt x="176826" y="126176"/>
                  </a:lnTo>
                  <a:cubicBezTo>
                    <a:pt x="177974" y="125393"/>
                    <a:pt x="178287" y="123880"/>
                    <a:pt x="177504" y="122732"/>
                  </a:cubicBezTo>
                  <a:lnTo>
                    <a:pt x="97703" y="1125"/>
                  </a:lnTo>
                  <a:cubicBezTo>
                    <a:pt x="97205" y="394"/>
                    <a:pt x="96410" y="1"/>
                    <a:pt x="9560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9" name="Google Shape;229;p7"/>
            <p:cNvSpPr/>
            <p:nvPr/>
          </p:nvSpPr>
          <p:spPr>
            <a:xfrm>
              <a:off x="1616625" y="450800"/>
              <a:ext cx="4391950" cy="4645025"/>
            </a:xfrm>
            <a:custGeom>
              <a:avLst/>
              <a:gdLst/>
              <a:ahLst/>
              <a:cxnLst/>
              <a:rect l="l" t="t" r="r" b="b"/>
              <a:pathLst>
                <a:path w="175678" h="185801" extrusionOk="0">
                  <a:moveTo>
                    <a:pt x="93162" y="0"/>
                  </a:moveTo>
                  <a:lnTo>
                    <a:pt x="0" y="61587"/>
                  </a:lnTo>
                  <a:lnTo>
                    <a:pt x="80323" y="184028"/>
                  </a:lnTo>
                  <a:cubicBezTo>
                    <a:pt x="81085" y="185187"/>
                    <a:pt x="82329" y="185800"/>
                    <a:pt x="83604" y="185800"/>
                  </a:cubicBezTo>
                  <a:cubicBezTo>
                    <a:pt x="84339" y="185800"/>
                    <a:pt x="85083" y="185597"/>
                    <a:pt x="85751" y="185177"/>
                  </a:cubicBezTo>
                  <a:lnTo>
                    <a:pt x="175677" y="125782"/>
                  </a:lnTo>
                  <a:lnTo>
                    <a:pt x="93162" y="0"/>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0" name="Google Shape;230;p7"/>
            <p:cNvSpPr/>
            <p:nvPr/>
          </p:nvSpPr>
          <p:spPr>
            <a:xfrm>
              <a:off x="3931325" y="462525"/>
              <a:ext cx="2064200" cy="3145900"/>
            </a:xfrm>
            <a:custGeom>
              <a:avLst/>
              <a:gdLst/>
              <a:ahLst/>
              <a:cxnLst/>
              <a:rect l="l" t="t" r="r" b="b"/>
              <a:pathLst>
                <a:path w="82568" h="125836" fill="none" extrusionOk="0">
                  <a:moveTo>
                    <a:pt x="0" y="1"/>
                  </a:moveTo>
                  <a:lnTo>
                    <a:pt x="82567" y="125835"/>
                  </a:lnTo>
                </a:path>
              </a:pathLst>
            </a:custGeom>
            <a:noFill/>
            <a:ln w="11750" cap="flat" cmpd="sng">
              <a:solidFill>
                <a:schemeClr val="dk1"/>
              </a:solidFill>
              <a:prstDash val="solid"/>
              <a:miter lim="5219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1" name="Google Shape;231;p7"/>
            <p:cNvSpPr/>
            <p:nvPr/>
          </p:nvSpPr>
          <p:spPr>
            <a:xfrm>
              <a:off x="3898700" y="482100"/>
              <a:ext cx="2065500" cy="3145900"/>
            </a:xfrm>
            <a:custGeom>
              <a:avLst/>
              <a:gdLst/>
              <a:ahLst/>
              <a:cxnLst/>
              <a:rect l="l" t="t" r="r" b="b"/>
              <a:pathLst>
                <a:path w="82620" h="125836" fill="none" extrusionOk="0">
                  <a:moveTo>
                    <a:pt x="1" y="1"/>
                  </a:moveTo>
                  <a:lnTo>
                    <a:pt x="82620" y="125835"/>
                  </a:lnTo>
                </a:path>
              </a:pathLst>
            </a:custGeom>
            <a:noFill/>
            <a:ln w="11750" cap="flat" cmpd="sng">
              <a:solidFill>
                <a:schemeClr val="dk1"/>
              </a:solidFill>
              <a:prstDash val="solid"/>
              <a:miter lim="5219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2" name="Google Shape;232;p7"/>
            <p:cNvSpPr/>
            <p:nvPr/>
          </p:nvSpPr>
          <p:spPr>
            <a:xfrm>
              <a:off x="3742125" y="4138150"/>
              <a:ext cx="842925" cy="1092125"/>
            </a:xfrm>
            <a:custGeom>
              <a:avLst/>
              <a:gdLst/>
              <a:ahLst/>
              <a:cxnLst/>
              <a:rect l="l" t="t" r="r" b="b"/>
              <a:pathLst>
                <a:path w="33717" h="43685" extrusionOk="0">
                  <a:moveTo>
                    <a:pt x="9604" y="0"/>
                  </a:moveTo>
                  <a:lnTo>
                    <a:pt x="1" y="6159"/>
                  </a:lnTo>
                  <a:lnTo>
                    <a:pt x="24113" y="43685"/>
                  </a:lnTo>
                  <a:lnTo>
                    <a:pt x="25679" y="35595"/>
                  </a:lnTo>
                  <a:lnTo>
                    <a:pt x="33716" y="37526"/>
                  </a:lnTo>
                  <a:lnTo>
                    <a:pt x="9604"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3" name="Google Shape;233;p7"/>
            <p:cNvSpPr/>
            <p:nvPr/>
          </p:nvSpPr>
          <p:spPr>
            <a:xfrm>
              <a:off x="1526600" y="464775"/>
              <a:ext cx="4343675" cy="4627200"/>
            </a:xfrm>
            <a:custGeom>
              <a:avLst/>
              <a:gdLst/>
              <a:ahLst/>
              <a:cxnLst/>
              <a:rect l="l" t="t" r="r" b="b"/>
              <a:pathLst>
                <a:path w="173747" h="185088" extrusionOk="0">
                  <a:moveTo>
                    <a:pt x="91115" y="1"/>
                  </a:moveTo>
                  <a:cubicBezTo>
                    <a:pt x="90634" y="1"/>
                    <a:pt x="90147" y="140"/>
                    <a:pt x="89718" y="433"/>
                  </a:cubicBezTo>
                  <a:lnTo>
                    <a:pt x="0" y="59357"/>
                  </a:lnTo>
                  <a:lnTo>
                    <a:pt x="82515" y="185087"/>
                  </a:lnTo>
                  <a:lnTo>
                    <a:pt x="172285" y="126163"/>
                  </a:lnTo>
                  <a:cubicBezTo>
                    <a:pt x="173433" y="125380"/>
                    <a:pt x="173746" y="123866"/>
                    <a:pt x="172963" y="122718"/>
                  </a:cubicBezTo>
                  <a:lnTo>
                    <a:pt x="93162" y="1111"/>
                  </a:lnTo>
                  <a:cubicBezTo>
                    <a:pt x="92705" y="392"/>
                    <a:pt x="91920" y="1"/>
                    <a:pt x="91115"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4" name="Google Shape;234;p7"/>
            <p:cNvSpPr/>
            <p:nvPr/>
          </p:nvSpPr>
          <p:spPr>
            <a:xfrm>
              <a:off x="1636200" y="1843000"/>
              <a:ext cx="2130750" cy="3199400"/>
            </a:xfrm>
            <a:custGeom>
              <a:avLst/>
              <a:gdLst/>
              <a:ahLst/>
              <a:cxnLst/>
              <a:rect l="l" t="t" r="r" b="b"/>
              <a:pathLst>
                <a:path w="85230" h="127976" extrusionOk="0">
                  <a:moveTo>
                    <a:pt x="2506" y="1"/>
                  </a:moveTo>
                  <a:lnTo>
                    <a:pt x="0" y="1619"/>
                  </a:lnTo>
                  <a:lnTo>
                    <a:pt x="82724" y="127975"/>
                  </a:lnTo>
                  <a:lnTo>
                    <a:pt x="85229" y="126357"/>
                  </a:lnTo>
                  <a:lnTo>
                    <a:pt x="2506"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5" name="Google Shape;235;p7"/>
            <p:cNvSpPr/>
            <p:nvPr/>
          </p:nvSpPr>
          <p:spPr>
            <a:xfrm>
              <a:off x="2647400" y="1567700"/>
              <a:ext cx="2116400" cy="2399550"/>
            </a:xfrm>
            <a:custGeom>
              <a:avLst/>
              <a:gdLst/>
              <a:ahLst/>
              <a:cxnLst/>
              <a:rect l="l" t="t" r="r" b="b"/>
              <a:pathLst>
                <a:path w="84656" h="95982" fill="none" extrusionOk="0">
                  <a:moveTo>
                    <a:pt x="82777" y="71347"/>
                  </a:moveTo>
                  <a:cubicBezTo>
                    <a:pt x="82777" y="69937"/>
                    <a:pt x="83507" y="68633"/>
                    <a:pt x="84656" y="67850"/>
                  </a:cubicBezTo>
                  <a:lnTo>
                    <a:pt x="40919" y="1201"/>
                  </a:lnTo>
                  <a:cubicBezTo>
                    <a:pt x="38988" y="2453"/>
                    <a:pt x="36431" y="1932"/>
                    <a:pt x="35178" y="0"/>
                  </a:cubicBezTo>
                  <a:lnTo>
                    <a:pt x="1149" y="22286"/>
                  </a:lnTo>
                  <a:cubicBezTo>
                    <a:pt x="2454" y="24217"/>
                    <a:pt x="1932" y="26827"/>
                    <a:pt x="1" y="28080"/>
                  </a:cubicBezTo>
                  <a:lnTo>
                    <a:pt x="43737" y="94729"/>
                  </a:lnTo>
                  <a:cubicBezTo>
                    <a:pt x="45668" y="93476"/>
                    <a:pt x="48226" y="94050"/>
                    <a:pt x="49478" y="95981"/>
                  </a:cubicBezTo>
                  <a:lnTo>
                    <a:pt x="83455" y="73643"/>
                  </a:lnTo>
                  <a:cubicBezTo>
                    <a:pt x="82985" y="72965"/>
                    <a:pt x="82777" y="72182"/>
                    <a:pt x="82777" y="71347"/>
                  </a:cubicBezTo>
                  <a:close/>
                </a:path>
              </a:pathLst>
            </a:custGeom>
            <a:solidFill>
              <a:schemeClr val="lt1"/>
            </a:solidFill>
            <a:ln w="14350" cap="flat" cmpd="sng">
              <a:solidFill>
                <a:schemeClr val="lt1"/>
              </a:solidFill>
              <a:prstDash val="solid"/>
              <a:miter lim="5219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36" name="Google Shape;236;p7"/>
          <p:cNvGrpSpPr/>
          <p:nvPr/>
        </p:nvGrpSpPr>
        <p:grpSpPr>
          <a:xfrm rot="-9427094">
            <a:off x="10113901" y="-177273"/>
            <a:ext cx="2802632" cy="2235164"/>
            <a:chOff x="-874852" y="3661982"/>
            <a:chExt cx="2044303" cy="1580085"/>
          </a:xfrm>
        </p:grpSpPr>
        <p:grpSp>
          <p:nvGrpSpPr>
            <p:cNvPr id="237" name="Google Shape;237;p7"/>
            <p:cNvGrpSpPr/>
            <p:nvPr/>
          </p:nvGrpSpPr>
          <p:grpSpPr>
            <a:xfrm rot="5249857" flipH="1">
              <a:off x="48808" y="4095917"/>
              <a:ext cx="537972" cy="1681428"/>
              <a:chOff x="-1858600" y="2385325"/>
              <a:chExt cx="523125" cy="1635025"/>
            </a:xfrm>
          </p:grpSpPr>
          <p:sp>
            <p:nvSpPr>
              <p:cNvPr id="238" name="Google Shape;238;p7"/>
              <p:cNvSpPr/>
              <p:nvPr/>
            </p:nvSpPr>
            <p:spPr>
              <a:xfrm>
                <a:off x="-1804750" y="2385325"/>
                <a:ext cx="469275" cy="1635025"/>
              </a:xfrm>
              <a:custGeom>
                <a:avLst/>
                <a:gdLst/>
                <a:ahLst/>
                <a:cxnLst/>
                <a:rect l="l" t="t" r="r" b="b"/>
                <a:pathLst>
                  <a:path w="18771" h="65401" extrusionOk="0">
                    <a:moveTo>
                      <a:pt x="12062" y="1"/>
                    </a:moveTo>
                    <a:cubicBezTo>
                      <a:pt x="9693" y="1"/>
                      <a:pt x="7259" y="1264"/>
                      <a:pt x="5667" y="3115"/>
                    </a:cubicBezTo>
                    <a:cubicBezTo>
                      <a:pt x="3462" y="5679"/>
                      <a:pt x="2513" y="9064"/>
                      <a:pt x="1872" y="12397"/>
                    </a:cubicBezTo>
                    <a:lnTo>
                      <a:pt x="1872" y="12372"/>
                    </a:lnTo>
                    <a:cubicBezTo>
                      <a:pt x="129" y="21270"/>
                      <a:pt x="0" y="30373"/>
                      <a:pt x="975" y="39373"/>
                    </a:cubicBezTo>
                    <a:cubicBezTo>
                      <a:pt x="1308" y="42476"/>
                      <a:pt x="1308" y="44861"/>
                      <a:pt x="1462" y="47989"/>
                    </a:cubicBezTo>
                    <a:cubicBezTo>
                      <a:pt x="1795" y="54796"/>
                      <a:pt x="6238" y="62496"/>
                      <a:pt x="6079" y="65382"/>
                    </a:cubicBezTo>
                    <a:lnTo>
                      <a:pt x="6079" y="65382"/>
                    </a:lnTo>
                    <a:cubicBezTo>
                      <a:pt x="6979" y="50077"/>
                      <a:pt x="11644" y="31239"/>
                      <a:pt x="16694" y="16756"/>
                    </a:cubicBezTo>
                    <a:cubicBezTo>
                      <a:pt x="17694" y="13936"/>
                      <a:pt x="18771" y="11064"/>
                      <a:pt x="18745" y="8089"/>
                    </a:cubicBezTo>
                    <a:cubicBezTo>
                      <a:pt x="18745" y="5089"/>
                      <a:pt x="17412" y="1909"/>
                      <a:pt x="14719" y="602"/>
                    </a:cubicBezTo>
                    <a:cubicBezTo>
                      <a:pt x="13878" y="188"/>
                      <a:pt x="12974" y="1"/>
                      <a:pt x="12062" y="1"/>
                    </a:cubicBezTo>
                    <a:close/>
                    <a:moveTo>
                      <a:pt x="6079" y="65382"/>
                    </a:moveTo>
                    <a:lnTo>
                      <a:pt x="6079" y="65382"/>
                    </a:lnTo>
                    <a:cubicBezTo>
                      <a:pt x="6078" y="65388"/>
                      <a:pt x="6078" y="65394"/>
                      <a:pt x="6078" y="65400"/>
                    </a:cubicBezTo>
                    <a:cubicBezTo>
                      <a:pt x="6078" y="65394"/>
                      <a:pt x="6078" y="65388"/>
                      <a:pt x="6079" y="65382"/>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9" name="Google Shape;239;p7"/>
              <p:cNvSpPr/>
              <p:nvPr/>
            </p:nvSpPr>
            <p:spPr>
              <a:xfrm>
                <a:off x="-1858600" y="2385425"/>
                <a:ext cx="469275" cy="1634925"/>
              </a:xfrm>
              <a:custGeom>
                <a:avLst/>
                <a:gdLst/>
                <a:ahLst/>
                <a:cxnLst/>
                <a:rect l="l" t="t" r="r" b="b"/>
                <a:pathLst>
                  <a:path w="18771" h="65397" extrusionOk="0">
                    <a:moveTo>
                      <a:pt x="12088" y="1"/>
                    </a:moveTo>
                    <a:cubicBezTo>
                      <a:pt x="9704" y="1"/>
                      <a:pt x="7263" y="1274"/>
                      <a:pt x="5667" y="3111"/>
                    </a:cubicBezTo>
                    <a:cubicBezTo>
                      <a:pt x="3462" y="5649"/>
                      <a:pt x="2513" y="9060"/>
                      <a:pt x="1872" y="12393"/>
                    </a:cubicBezTo>
                    <a:lnTo>
                      <a:pt x="1872" y="12368"/>
                    </a:lnTo>
                    <a:cubicBezTo>
                      <a:pt x="129" y="21266"/>
                      <a:pt x="0" y="30369"/>
                      <a:pt x="975" y="39369"/>
                    </a:cubicBezTo>
                    <a:cubicBezTo>
                      <a:pt x="1308" y="42472"/>
                      <a:pt x="1308" y="44857"/>
                      <a:pt x="1462" y="47985"/>
                    </a:cubicBezTo>
                    <a:cubicBezTo>
                      <a:pt x="1795" y="54792"/>
                      <a:pt x="6239" y="62492"/>
                      <a:pt x="6079" y="65378"/>
                    </a:cubicBezTo>
                    <a:lnTo>
                      <a:pt x="6079" y="65378"/>
                    </a:lnTo>
                    <a:cubicBezTo>
                      <a:pt x="6979" y="50073"/>
                      <a:pt x="11670" y="31235"/>
                      <a:pt x="16694" y="16752"/>
                    </a:cubicBezTo>
                    <a:cubicBezTo>
                      <a:pt x="17694" y="13932"/>
                      <a:pt x="18771" y="11060"/>
                      <a:pt x="18771" y="8085"/>
                    </a:cubicBezTo>
                    <a:cubicBezTo>
                      <a:pt x="18745" y="5085"/>
                      <a:pt x="17412" y="1905"/>
                      <a:pt x="14745" y="598"/>
                    </a:cubicBezTo>
                    <a:cubicBezTo>
                      <a:pt x="13901" y="187"/>
                      <a:pt x="12999" y="1"/>
                      <a:pt x="12088" y="1"/>
                    </a:cubicBezTo>
                    <a:close/>
                    <a:moveTo>
                      <a:pt x="6079" y="65378"/>
                    </a:moveTo>
                    <a:cubicBezTo>
                      <a:pt x="6078" y="65384"/>
                      <a:pt x="6078" y="65390"/>
                      <a:pt x="6078" y="65396"/>
                    </a:cubicBezTo>
                    <a:cubicBezTo>
                      <a:pt x="6078" y="65390"/>
                      <a:pt x="6078" y="65384"/>
                      <a:pt x="6079" y="65378"/>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0" name="Google Shape;240;p7"/>
              <p:cNvSpPr/>
              <p:nvPr/>
            </p:nvSpPr>
            <p:spPr>
              <a:xfrm>
                <a:off x="-1766300" y="2414375"/>
                <a:ext cx="329125" cy="283550"/>
              </a:xfrm>
              <a:custGeom>
                <a:avLst/>
                <a:gdLst/>
                <a:ahLst/>
                <a:cxnLst/>
                <a:rect l="l" t="t" r="r" b="b"/>
                <a:pathLst>
                  <a:path w="13165" h="11342" extrusionOk="0">
                    <a:moveTo>
                      <a:pt x="7214" y="1"/>
                    </a:moveTo>
                    <a:cubicBezTo>
                      <a:pt x="7203" y="1"/>
                      <a:pt x="7192" y="2"/>
                      <a:pt x="7181" y="4"/>
                    </a:cubicBezTo>
                    <a:cubicBezTo>
                      <a:pt x="7053" y="55"/>
                      <a:pt x="6976" y="260"/>
                      <a:pt x="7104" y="337"/>
                    </a:cubicBezTo>
                    <a:cubicBezTo>
                      <a:pt x="7130" y="363"/>
                      <a:pt x="7155" y="363"/>
                      <a:pt x="7181" y="363"/>
                    </a:cubicBezTo>
                    <a:cubicBezTo>
                      <a:pt x="7258" y="363"/>
                      <a:pt x="7335" y="337"/>
                      <a:pt x="7386" y="260"/>
                    </a:cubicBezTo>
                    <a:cubicBezTo>
                      <a:pt x="7433" y="120"/>
                      <a:pt x="7330" y="1"/>
                      <a:pt x="7214" y="1"/>
                    </a:cubicBezTo>
                    <a:close/>
                    <a:moveTo>
                      <a:pt x="10096" y="914"/>
                    </a:moveTo>
                    <a:cubicBezTo>
                      <a:pt x="10065" y="914"/>
                      <a:pt x="10033" y="918"/>
                      <a:pt x="10001" y="927"/>
                    </a:cubicBezTo>
                    <a:cubicBezTo>
                      <a:pt x="9719" y="1004"/>
                      <a:pt x="9591" y="1440"/>
                      <a:pt x="9848" y="1619"/>
                    </a:cubicBezTo>
                    <a:cubicBezTo>
                      <a:pt x="9899" y="1619"/>
                      <a:pt x="9950" y="1645"/>
                      <a:pt x="10001" y="1645"/>
                    </a:cubicBezTo>
                    <a:cubicBezTo>
                      <a:pt x="10024" y="1648"/>
                      <a:pt x="10046" y="1650"/>
                      <a:pt x="10069" y="1650"/>
                    </a:cubicBezTo>
                    <a:cubicBezTo>
                      <a:pt x="10224" y="1650"/>
                      <a:pt x="10370" y="1571"/>
                      <a:pt x="10437" y="1414"/>
                    </a:cubicBezTo>
                    <a:cubicBezTo>
                      <a:pt x="10528" y="1164"/>
                      <a:pt x="10337" y="914"/>
                      <a:pt x="10096" y="914"/>
                    </a:cubicBezTo>
                    <a:close/>
                    <a:moveTo>
                      <a:pt x="4839" y="1534"/>
                    </a:moveTo>
                    <a:cubicBezTo>
                      <a:pt x="4695" y="1534"/>
                      <a:pt x="4554" y="1605"/>
                      <a:pt x="4540" y="1748"/>
                    </a:cubicBezTo>
                    <a:cubicBezTo>
                      <a:pt x="4540" y="1799"/>
                      <a:pt x="4540" y="1824"/>
                      <a:pt x="4540" y="1876"/>
                    </a:cubicBezTo>
                    <a:cubicBezTo>
                      <a:pt x="4591" y="2030"/>
                      <a:pt x="4719" y="2158"/>
                      <a:pt x="4873" y="2183"/>
                    </a:cubicBezTo>
                    <a:cubicBezTo>
                      <a:pt x="5129" y="2183"/>
                      <a:pt x="5309" y="1876"/>
                      <a:pt x="5129" y="1671"/>
                    </a:cubicBezTo>
                    <a:cubicBezTo>
                      <a:pt x="5072" y="1579"/>
                      <a:pt x="4955" y="1534"/>
                      <a:pt x="4839" y="1534"/>
                    </a:cubicBezTo>
                    <a:close/>
                    <a:moveTo>
                      <a:pt x="7873" y="1434"/>
                    </a:moveTo>
                    <a:cubicBezTo>
                      <a:pt x="7815" y="1434"/>
                      <a:pt x="7755" y="1444"/>
                      <a:pt x="7694" y="1465"/>
                    </a:cubicBezTo>
                    <a:cubicBezTo>
                      <a:pt x="7309" y="1542"/>
                      <a:pt x="7104" y="2183"/>
                      <a:pt x="7488" y="2414"/>
                    </a:cubicBezTo>
                    <a:lnTo>
                      <a:pt x="7514" y="2414"/>
                    </a:lnTo>
                    <a:cubicBezTo>
                      <a:pt x="7565" y="2440"/>
                      <a:pt x="7642" y="2466"/>
                      <a:pt x="7694" y="2491"/>
                    </a:cubicBezTo>
                    <a:cubicBezTo>
                      <a:pt x="7715" y="2493"/>
                      <a:pt x="7737" y="2494"/>
                      <a:pt x="7759" y="2494"/>
                    </a:cubicBezTo>
                    <a:cubicBezTo>
                      <a:pt x="7992" y="2494"/>
                      <a:pt x="8217" y="2369"/>
                      <a:pt x="8335" y="2158"/>
                    </a:cubicBezTo>
                    <a:cubicBezTo>
                      <a:pt x="8489" y="1805"/>
                      <a:pt x="8227" y="1434"/>
                      <a:pt x="7873" y="1434"/>
                    </a:cubicBezTo>
                    <a:close/>
                    <a:moveTo>
                      <a:pt x="12521" y="1809"/>
                    </a:moveTo>
                    <a:cubicBezTo>
                      <a:pt x="12477" y="1809"/>
                      <a:pt x="12432" y="1814"/>
                      <a:pt x="12386" y="1824"/>
                    </a:cubicBezTo>
                    <a:cubicBezTo>
                      <a:pt x="12002" y="1927"/>
                      <a:pt x="11796" y="2568"/>
                      <a:pt x="12181" y="2799"/>
                    </a:cubicBezTo>
                    <a:cubicBezTo>
                      <a:pt x="12232" y="2825"/>
                      <a:pt x="12309" y="2850"/>
                      <a:pt x="12386" y="2850"/>
                    </a:cubicBezTo>
                    <a:cubicBezTo>
                      <a:pt x="12424" y="2858"/>
                      <a:pt x="12461" y="2861"/>
                      <a:pt x="12498" y="2861"/>
                    </a:cubicBezTo>
                    <a:cubicBezTo>
                      <a:pt x="12709" y="2861"/>
                      <a:pt x="12896" y="2739"/>
                      <a:pt x="13027" y="2542"/>
                    </a:cubicBezTo>
                    <a:cubicBezTo>
                      <a:pt x="13165" y="2175"/>
                      <a:pt x="12892" y="1809"/>
                      <a:pt x="12521" y="1809"/>
                    </a:cubicBezTo>
                    <a:close/>
                    <a:moveTo>
                      <a:pt x="10496" y="2693"/>
                    </a:moveTo>
                    <a:cubicBezTo>
                      <a:pt x="10485" y="2693"/>
                      <a:pt x="10474" y="2694"/>
                      <a:pt x="10463" y="2696"/>
                    </a:cubicBezTo>
                    <a:cubicBezTo>
                      <a:pt x="10335" y="2722"/>
                      <a:pt x="10258" y="2953"/>
                      <a:pt x="10386" y="3030"/>
                    </a:cubicBezTo>
                    <a:cubicBezTo>
                      <a:pt x="10412" y="3055"/>
                      <a:pt x="10412" y="3055"/>
                      <a:pt x="10437" y="3055"/>
                    </a:cubicBezTo>
                    <a:cubicBezTo>
                      <a:pt x="10540" y="3055"/>
                      <a:pt x="10617" y="3030"/>
                      <a:pt x="10668" y="2953"/>
                    </a:cubicBezTo>
                    <a:cubicBezTo>
                      <a:pt x="10715" y="2812"/>
                      <a:pt x="10612" y="2693"/>
                      <a:pt x="10496" y="2693"/>
                    </a:cubicBezTo>
                    <a:close/>
                    <a:moveTo>
                      <a:pt x="3134" y="3127"/>
                    </a:moveTo>
                    <a:cubicBezTo>
                      <a:pt x="3124" y="3127"/>
                      <a:pt x="3114" y="3129"/>
                      <a:pt x="3104" y="3132"/>
                    </a:cubicBezTo>
                    <a:cubicBezTo>
                      <a:pt x="3027" y="3158"/>
                      <a:pt x="3001" y="3260"/>
                      <a:pt x="3078" y="3312"/>
                    </a:cubicBezTo>
                    <a:lnTo>
                      <a:pt x="3078" y="3337"/>
                    </a:lnTo>
                    <a:lnTo>
                      <a:pt x="3104" y="3337"/>
                    </a:lnTo>
                    <a:cubicBezTo>
                      <a:pt x="3155" y="3337"/>
                      <a:pt x="3206" y="3312"/>
                      <a:pt x="3232" y="3260"/>
                    </a:cubicBezTo>
                    <a:cubicBezTo>
                      <a:pt x="3254" y="3194"/>
                      <a:pt x="3199" y="3127"/>
                      <a:pt x="3134" y="3127"/>
                    </a:cubicBezTo>
                    <a:close/>
                    <a:moveTo>
                      <a:pt x="6219" y="3536"/>
                    </a:moveTo>
                    <a:cubicBezTo>
                      <a:pt x="6072" y="3536"/>
                      <a:pt x="5928" y="3614"/>
                      <a:pt x="5899" y="3773"/>
                    </a:cubicBezTo>
                    <a:lnTo>
                      <a:pt x="5924" y="3773"/>
                    </a:lnTo>
                    <a:cubicBezTo>
                      <a:pt x="5924" y="3799"/>
                      <a:pt x="5924" y="3850"/>
                      <a:pt x="5924" y="3902"/>
                    </a:cubicBezTo>
                    <a:cubicBezTo>
                      <a:pt x="5950" y="4055"/>
                      <a:pt x="6078" y="4158"/>
                      <a:pt x="6232" y="4184"/>
                    </a:cubicBezTo>
                    <a:cubicBezTo>
                      <a:pt x="6243" y="4185"/>
                      <a:pt x="6254" y="4185"/>
                      <a:pt x="6265" y="4185"/>
                    </a:cubicBezTo>
                    <a:cubicBezTo>
                      <a:pt x="6526" y="4185"/>
                      <a:pt x="6662" y="3892"/>
                      <a:pt x="6514" y="3671"/>
                    </a:cubicBezTo>
                    <a:cubicBezTo>
                      <a:pt x="6447" y="3582"/>
                      <a:pt x="6332" y="3536"/>
                      <a:pt x="6219" y="3536"/>
                    </a:cubicBezTo>
                    <a:close/>
                    <a:moveTo>
                      <a:pt x="3009" y="4870"/>
                    </a:moveTo>
                    <a:cubicBezTo>
                      <a:pt x="2866" y="4870"/>
                      <a:pt x="2722" y="4947"/>
                      <a:pt x="2693" y="5107"/>
                    </a:cubicBezTo>
                    <a:lnTo>
                      <a:pt x="2719" y="5107"/>
                    </a:lnTo>
                    <a:cubicBezTo>
                      <a:pt x="2693" y="5158"/>
                      <a:pt x="2693" y="5184"/>
                      <a:pt x="2719" y="5235"/>
                    </a:cubicBezTo>
                    <a:cubicBezTo>
                      <a:pt x="2745" y="5389"/>
                      <a:pt x="2873" y="5517"/>
                      <a:pt x="3027" y="5517"/>
                    </a:cubicBezTo>
                    <a:cubicBezTo>
                      <a:pt x="3038" y="5518"/>
                      <a:pt x="3049" y="5518"/>
                      <a:pt x="3059" y="5518"/>
                    </a:cubicBezTo>
                    <a:cubicBezTo>
                      <a:pt x="3320" y="5518"/>
                      <a:pt x="3456" y="5226"/>
                      <a:pt x="3283" y="5004"/>
                    </a:cubicBezTo>
                    <a:cubicBezTo>
                      <a:pt x="3228" y="4915"/>
                      <a:pt x="3119" y="4870"/>
                      <a:pt x="3009" y="4870"/>
                    </a:cubicBezTo>
                    <a:close/>
                    <a:moveTo>
                      <a:pt x="6277" y="5340"/>
                    </a:moveTo>
                    <a:cubicBezTo>
                      <a:pt x="6229" y="5340"/>
                      <a:pt x="6179" y="5348"/>
                      <a:pt x="6129" y="5363"/>
                    </a:cubicBezTo>
                    <a:cubicBezTo>
                      <a:pt x="5745" y="5466"/>
                      <a:pt x="5540" y="6107"/>
                      <a:pt x="5924" y="6312"/>
                    </a:cubicBezTo>
                    <a:cubicBezTo>
                      <a:pt x="5976" y="6363"/>
                      <a:pt x="6053" y="6363"/>
                      <a:pt x="6129" y="6389"/>
                    </a:cubicBezTo>
                    <a:cubicBezTo>
                      <a:pt x="6151" y="6391"/>
                      <a:pt x="6173" y="6392"/>
                      <a:pt x="6194" y="6392"/>
                    </a:cubicBezTo>
                    <a:cubicBezTo>
                      <a:pt x="6424" y="6392"/>
                      <a:pt x="6630" y="6267"/>
                      <a:pt x="6771" y="6055"/>
                    </a:cubicBezTo>
                    <a:cubicBezTo>
                      <a:pt x="6906" y="5718"/>
                      <a:pt x="6625" y="5340"/>
                      <a:pt x="6277" y="5340"/>
                    </a:cubicBezTo>
                    <a:close/>
                    <a:moveTo>
                      <a:pt x="1163" y="6898"/>
                    </a:moveTo>
                    <a:cubicBezTo>
                      <a:pt x="1152" y="6898"/>
                      <a:pt x="1140" y="6899"/>
                      <a:pt x="1129" y="6902"/>
                    </a:cubicBezTo>
                    <a:cubicBezTo>
                      <a:pt x="1001" y="6927"/>
                      <a:pt x="924" y="7158"/>
                      <a:pt x="1052" y="7235"/>
                    </a:cubicBezTo>
                    <a:cubicBezTo>
                      <a:pt x="1078" y="7235"/>
                      <a:pt x="1104" y="7261"/>
                      <a:pt x="1129" y="7261"/>
                    </a:cubicBezTo>
                    <a:cubicBezTo>
                      <a:pt x="1206" y="7261"/>
                      <a:pt x="1283" y="7235"/>
                      <a:pt x="1334" y="7132"/>
                    </a:cubicBezTo>
                    <a:cubicBezTo>
                      <a:pt x="1381" y="7015"/>
                      <a:pt x="1278" y="6898"/>
                      <a:pt x="1163" y="6898"/>
                    </a:cubicBezTo>
                    <a:close/>
                    <a:moveTo>
                      <a:pt x="5001" y="7850"/>
                    </a:moveTo>
                    <a:cubicBezTo>
                      <a:pt x="4924" y="7876"/>
                      <a:pt x="4899" y="8004"/>
                      <a:pt x="4950" y="8056"/>
                    </a:cubicBezTo>
                    <a:lnTo>
                      <a:pt x="5001" y="8056"/>
                    </a:lnTo>
                    <a:cubicBezTo>
                      <a:pt x="5052" y="8056"/>
                      <a:pt x="5104" y="8030"/>
                      <a:pt x="5129" y="8004"/>
                    </a:cubicBezTo>
                    <a:cubicBezTo>
                      <a:pt x="5155" y="7927"/>
                      <a:pt x="5078" y="7850"/>
                      <a:pt x="5001" y="7850"/>
                    </a:cubicBezTo>
                    <a:close/>
                    <a:moveTo>
                      <a:pt x="2940" y="7598"/>
                    </a:moveTo>
                    <a:cubicBezTo>
                      <a:pt x="2902" y="7598"/>
                      <a:pt x="2862" y="7605"/>
                      <a:pt x="2822" y="7620"/>
                    </a:cubicBezTo>
                    <a:cubicBezTo>
                      <a:pt x="2565" y="7697"/>
                      <a:pt x="2437" y="8107"/>
                      <a:pt x="2693" y="8235"/>
                    </a:cubicBezTo>
                    <a:cubicBezTo>
                      <a:pt x="2719" y="8261"/>
                      <a:pt x="2770" y="8286"/>
                      <a:pt x="2822" y="8286"/>
                    </a:cubicBezTo>
                    <a:cubicBezTo>
                      <a:pt x="2838" y="8289"/>
                      <a:pt x="2854" y="8290"/>
                      <a:pt x="2870" y="8290"/>
                    </a:cubicBezTo>
                    <a:cubicBezTo>
                      <a:pt x="3007" y="8290"/>
                      <a:pt x="3137" y="8196"/>
                      <a:pt x="3206" y="8081"/>
                    </a:cubicBezTo>
                    <a:cubicBezTo>
                      <a:pt x="3338" y="7840"/>
                      <a:pt x="3169" y="7598"/>
                      <a:pt x="2940" y="7598"/>
                    </a:cubicBezTo>
                    <a:close/>
                    <a:moveTo>
                      <a:pt x="6698" y="7919"/>
                    </a:moveTo>
                    <a:cubicBezTo>
                      <a:pt x="6554" y="7919"/>
                      <a:pt x="6414" y="7990"/>
                      <a:pt x="6386" y="8133"/>
                    </a:cubicBezTo>
                    <a:lnTo>
                      <a:pt x="6412" y="8133"/>
                    </a:lnTo>
                    <a:cubicBezTo>
                      <a:pt x="6412" y="8184"/>
                      <a:pt x="6412" y="8235"/>
                      <a:pt x="6412" y="8261"/>
                    </a:cubicBezTo>
                    <a:cubicBezTo>
                      <a:pt x="6437" y="8415"/>
                      <a:pt x="6565" y="8543"/>
                      <a:pt x="6745" y="8568"/>
                    </a:cubicBezTo>
                    <a:cubicBezTo>
                      <a:pt x="7001" y="8568"/>
                      <a:pt x="7181" y="8261"/>
                      <a:pt x="7001" y="8056"/>
                    </a:cubicBezTo>
                    <a:cubicBezTo>
                      <a:pt x="6933" y="7964"/>
                      <a:pt x="6814" y="7919"/>
                      <a:pt x="6698" y="7919"/>
                    </a:cubicBezTo>
                    <a:close/>
                    <a:moveTo>
                      <a:pt x="4317" y="9878"/>
                    </a:moveTo>
                    <a:cubicBezTo>
                      <a:pt x="4265" y="9878"/>
                      <a:pt x="4210" y="9886"/>
                      <a:pt x="4155" y="9902"/>
                    </a:cubicBezTo>
                    <a:cubicBezTo>
                      <a:pt x="3770" y="9979"/>
                      <a:pt x="3565" y="10645"/>
                      <a:pt x="3950" y="10851"/>
                    </a:cubicBezTo>
                    <a:cubicBezTo>
                      <a:pt x="4001" y="10876"/>
                      <a:pt x="4078" y="10902"/>
                      <a:pt x="4129" y="10928"/>
                    </a:cubicBezTo>
                    <a:cubicBezTo>
                      <a:pt x="4153" y="10930"/>
                      <a:pt x="4177" y="10931"/>
                      <a:pt x="4200" y="10931"/>
                    </a:cubicBezTo>
                    <a:cubicBezTo>
                      <a:pt x="4454" y="10931"/>
                      <a:pt x="4677" y="10805"/>
                      <a:pt x="4770" y="10594"/>
                    </a:cubicBezTo>
                    <a:cubicBezTo>
                      <a:pt x="4927" y="10236"/>
                      <a:pt x="4673" y="9878"/>
                      <a:pt x="4317" y="9878"/>
                    </a:cubicBezTo>
                    <a:close/>
                    <a:moveTo>
                      <a:pt x="746" y="10289"/>
                    </a:moveTo>
                    <a:cubicBezTo>
                      <a:pt x="696" y="10289"/>
                      <a:pt x="644" y="10297"/>
                      <a:pt x="591" y="10312"/>
                    </a:cubicBezTo>
                    <a:cubicBezTo>
                      <a:pt x="206" y="10415"/>
                      <a:pt x="1" y="11056"/>
                      <a:pt x="386" y="11287"/>
                    </a:cubicBezTo>
                    <a:lnTo>
                      <a:pt x="386" y="11261"/>
                    </a:lnTo>
                    <a:cubicBezTo>
                      <a:pt x="437" y="11312"/>
                      <a:pt x="514" y="11338"/>
                      <a:pt x="565" y="11338"/>
                    </a:cubicBezTo>
                    <a:cubicBezTo>
                      <a:pt x="589" y="11340"/>
                      <a:pt x="613" y="11341"/>
                      <a:pt x="636" y="11341"/>
                    </a:cubicBezTo>
                    <a:cubicBezTo>
                      <a:pt x="889" y="11341"/>
                      <a:pt x="1112" y="11216"/>
                      <a:pt x="1206" y="11004"/>
                    </a:cubicBezTo>
                    <a:cubicBezTo>
                      <a:pt x="1364" y="10667"/>
                      <a:pt x="1106" y="10289"/>
                      <a:pt x="746" y="10289"/>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1" name="Google Shape;241;p7"/>
              <p:cNvSpPr/>
              <p:nvPr/>
            </p:nvSpPr>
            <p:spPr>
              <a:xfrm>
                <a:off x="-1809250" y="2563500"/>
                <a:ext cx="247275" cy="1438900"/>
              </a:xfrm>
              <a:custGeom>
                <a:avLst/>
                <a:gdLst/>
                <a:ahLst/>
                <a:cxnLst/>
                <a:rect l="l" t="t" r="r" b="b"/>
                <a:pathLst>
                  <a:path w="9891" h="57556" extrusionOk="0">
                    <a:moveTo>
                      <a:pt x="9445" y="0"/>
                    </a:moveTo>
                    <a:cubicBezTo>
                      <a:pt x="9304" y="0"/>
                      <a:pt x="9164" y="81"/>
                      <a:pt x="9104" y="270"/>
                    </a:cubicBezTo>
                    <a:cubicBezTo>
                      <a:pt x="4617" y="13912"/>
                      <a:pt x="1" y="34913"/>
                      <a:pt x="3386" y="57247"/>
                    </a:cubicBezTo>
                    <a:cubicBezTo>
                      <a:pt x="3411" y="57427"/>
                      <a:pt x="3565" y="57555"/>
                      <a:pt x="3745" y="57555"/>
                    </a:cubicBezTo>
                    <a:lnTo>
                      <a:pt x="3822" y="57555"/>
                    </a:lnTo>
                    <a:cubicBezTo>
                      <a:pt x="4027" y="57530"/>
                      <a:pt x="4155" y="57324"/>
                      <a:pt x="4129" y="57119"/>
                    </a:cubicBezTo>
                    <a:cubicBezTo>
                      <a:pt x="796" y="34939"/>
                      <a:pt x="5360" y="14091"/>
                      <a:pt x="9796" y="501"/>
                    </a:cubicBezTo>
                    <a:cubicBezTo>
                      <a:pt x="9890" y="202"/>
                      <a:pt x="9667" y="0"/>
                      <a:pt x="9445"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42" name="Google Shape;242;p7"/>
            <p:cNvGrpSpPr/>
            <p:nvPr/>
          </p:nvGrpSpPr>
          <p:grpSpPr>
            <a:xfrm rot="5249857" flipH="1">
              <a:off x="-340747" y="3668895"/>
              <a:ext cx="1062060" cy="1858361"/>
              <a:chOff x="-1779100" y="2408800"/>
              <a:chExt cx="1032750" cy="1807075"/>
            </a:xfrm>
          </p:grpSpPr>
          <p:sp>
            <p:nvSpPr>
              <p:cNvPr id="243" name="Google Shape;243;p7"/>
              <p:cNvSpPr/>
              <p:nvPr/>
            </p:nvSpPr>
            <p:spPr>
              <a:xfrm>
                <a:off x="-1779100" y="2498825"/>
                <a:ext cx="1032750" cy="1717050"/>
              </a:xfrm>
              <a:custGeom>
                <a:avLst/>
                <a:gdLst/>
                <a:ahLst/>
                <a:cxnLst/>
                <a:rect l="l" t="t" r="r" b="b"/>
                <a:pathLst>
                  <a:path w="41310" h="68682" extrusionOk="0">
                    <a:moveTo>
                      <a:pt x="32843" y="0"/>
                    </a:moveTo>
                    <a:cubicBezTo>
                      <a:pt x="31194" y="0"/>
                      <a:pt x="29516" y="392"/>
                      <a:pt x="28053" y="1113"/>
                    </a:cubicBezTo>
                    <a:cubicBezTo>
                      <a:pt x="24489" y="2883"/>
                      <a:pt x="21924" y="6139"/>
                      <a:pt x="19719" y="9421"/>
                    </a:cubicBezTo>
                    <a:lnTo>
                      <a:pt x="19719" y="9396"/>
                    </a:lnTo>
                    <a:cubicBezTo>
                      <a:pt x="13744" y="18242"/>
                      <a:pt x="9436" y="27987"/>
                      <a:pt x="6385" y="38167"/>
                    </a:cubicBezTo>
                    <a:cubicBezTo>
                      <a:pt x="5308" y="41705"/>
                      <a:pt x="4231" y="44270"/>
                      <a:pt x="2949" y="47731"/>
                    </a:cubicBezTo>
                    <a:cubicBezTo>
                      <a:pt x="205" y="55244"/>
                      <a:pt x="1487" y="65630"/>
                      <a:pt x="0" y="68681"/>
                    </a:cubicBezTo>
                    <a:cubicBezTo>
                      <a:pt x="7975" y="52526"/>
                      <a:pt x="21642" y="34269"/>
                      <a:pt x="33745" y="20935"/>
                    </a:cubicBezTo>
                    <a:cubicBezTo>
                      <a:pt x="36105" y="18319"/>
                      <a:pt x="38566" y="15704"/>
                      <a:pt x="39951" y="12473"/>
                    </a:cubicBezTo>
                    <a:cubicBezTo>
                      <a:pt x="41310" y="9242"/>
                      <a:pt x="41310" y="5190"/>
                      <a:pt x="39002" y="2549"/>
                    </a:cubicBezTo>
                    <a:cubicBezTo>
                      <a:pt x="37468" y="790"/>
                      <a:pt x="35184" y="0"/>
                      <a:pt x="3284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4" name="Google Shape;244;p7"/>
              <p:cNvSpPr/>
              <p:nvPr/>
            </p:nvSpPr>
            <p:spPr>
              <a:xfrm>
                <a:off x="-1776550" y="2408800"/>
                <a:ext cx="973150" cy="1753225"/>
              </a:xfrm>
              <a:custGeom>
                <a:avLst/>
                <a:gdLst/>
                <a:ahLst/>
                <a:cxnLst/>
                <a:rect l="l" t="t" r="r" b="b"/>
                <a:pathLst>
                  <a:path w="38926" h="70129" extrusionOk="0">
                    <a:moveTo>
                      <a:pt x="30542" y="0"/>
                    </a:moveTo>
                    <a:cubicBezTo>
                      <a:pt x="28732" y="0"/>
                      <a:pt x="26881" y="482"/>
                      <a:pt x="25310" y="1355"/>
                    </a:cubicBezTo>
                    <a:cubicBezTo>
                      <a:pt x="21848" y="3253"/>
                      <a:pt x="19438" y="6637"/>
                      <a:pt x="17361" y="10022"/>
                    </a:cubicBezTo>
                    <a:cubicBezTo>
                      <a:pt x="11822" y="19100"/>
                      <a:pt x="7975" y="29049"/>
                      <a:pt x="5386" y="39357"/>
                    </a:cubicBezTo>
                    <a:cubicBezTo>
                      <a:pt x="4488" y="42947"/>
                      <a:pt x="3514" y="45537"/>
                      <a:pt x="2411" y="49076"/>
                    </a:cubicBezTo>
                    <a:cubicBezTo>
                      <a:pt x="1" y="56717"/>
                      <a:pt x="1770" y="67025"/>
                      <a:pt x="411" y="70128"/>
                    </a:cubicBezTo>
                    <a:cubicBezTo>
                      <a:pt x="7642" y="53640"/>
                      <a:pt x="20463" y="34767"/>
                      <a:pt x="31925" y="20869"/>
                    </a:cubicBezTo>
                    <a:cubicBezTo>
                      <a:pt x="34156" y="18177"/>
                      <a:pt x="36515" y="15433"/>
                      <a:pt x="37721" y="12151"/>
                    </a:cubicBezTo>
                    <a:cubicBezTo>
                      <a:pt x="38926" y="8843"/>
                      <a:pt x="38772" y="4791"/>
                      <a:pt x="36336" y="2253"/>
                    </a:cubicBezTo>
                    <a:cubicBezTo>
                      <a:pt x="34837" y="698"/>
                      <a:pt x="32720" y="0"/>
                      <a:pt x="3054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5" name="Google Shape;245;p7"/>
              <p:cNvSpPr/>
              <p:nvPr/>
            </p:nvSpPr>
            <p:spPr>
              <a:xfrm>
                <a:off x="-1311125" y="2430900"/>
                <a:ext cx="402150" cy="319125"/>
              </a:xfrm>
              <a:custGeom>
                <a:avLst/>
                <a:gdLst/>
                <a:ahLst/>
                <a:cxnLst/>
                <a:rect l="l" t="t" r="r" b="b"/>
                <a:pathLst>
                  <a:path w="16086" h="12765" extrusionOk="0">
                    <a:moveTo>
                      <a:pt x="9413" y="1"/>
                    </a:moveTo>
                    <a:cubicBezTo>
                      <a:pt x="9396" y="1"/>
                      <a:pt x="9378" y="3"/>
                      <a:pt x="9359" y="10"/>
                    </a:cubicBezTo>
                    <a:cubicBezTo>
                      <a:pt x="9206" y="35"/>
                      <a:pt x="9103" y="266"/>
                      <a:pt x="9231" y="369"/>
                    </a:cubicBezTo>
                    <a:cubicBezTo>
                      <a:pt x="9257" y="394"/>
                      <a:pt x="9283" y="394"/>
                      <a:pt x="9308" y="394"/>
                    </a:cubicBezTo>
                    <a:cubicBezTo>
                      <a:pt x="9332" y="400"/>
                      <a:pt x="9357" y="403"/>
                      <a:pt x="9380" y="403"/>
                    </a:cubicBezTo>
                    <a:cubicBezTo>
                      <a:pt x="9458" y="403"/>
                      <a:pt x="9531" y="370"/>
                      <a:pt x="9590" y="292"/>
                    </a:cubicBezTo>
                    <a:cubicBezTo>
                      <a:pt x="9635" y="156"/>
                      <a:pt x="9541" y="1"/>
                      <a:pt x="9413" y="1"/>
                    </a:cubicBezTo>
                    <a:close/>
                    <a:moveTo>
                      <a:pt x="12560" y="1256"/>
                    </a:moveTo>
                    <a:cubicBezTo>
                      <a:pt x="12528" y="1256"/>
                      <a:pt x="12496" y="1259"/>
                      <a:pt x="12462" y="1266"/>
                    </a:cubicBezTo>
                    <a:cubicBezTo>
                      <a:pt x="12154" y="1317"/>
                      <a:pt x="11949" y="1856"/>
                      <a:pt x="12257" y="2061"/>
                    </a:cubicBezTo>
                    <a:cubicBezTo>
                      <a:pt x="12283" y="2087"/>
                      <a:pt x="12360" y="2112"/>
                      <a:pt x="12411" y="2112"/>
                    </a:cubicBezTo>
                    <a:cubicBezTo>
                      <a:pt x="12447" y="2121"/>
                      <a:pt x="12482" y="2125"/>
                      <a:pt x="12518" y="2125"/>
                    </a:cubicBezTo>
                    <a:cubicBezTo>
                      <a:pt x="12685" y="2125"/>
                      <a:pt x="12844" y="2030"/>
                      <a:pt x="12949" y="1881"/>
                    </a:cubicBezTo>
                    <a:cubicBezTo>
                      <a:pt x="13089" y="1579"/>
                      <a:pt x="12870" y="1256"/>
                      <a:pt x="12560" y="1256"/>
                    </a:cubicBezTo>
                    <a:close/>
                    <a:moveTo>
                      <a:pt x="6402" y="1567"/>
                    </a:moveTo>
                    <a:cubicBezTo>
                      <a:pt x="6244" y="1567"/>
                      <a:pt x="6092" y="1644"/>
                      <a:pt x="6052" y="1805"/>
                    </a:cubicBezTo>
                    <a:cubicBezTo>
                      <a:pt x="6026" y="1856"/>
                      <a:pt x="6026" y="1907"/>
                      <a:pt x="6052" y="1958"/>
                    </a:cubicBezTo>
                    <a:cubicBezTo>
                      <a:pt x="6077" y="2138"/>
                      <a:pt x="6231" y="2292"/>
                      <a:pt x="6411" y="2317"/>
                    </a:cubicBezTo>
                    <a:cubicBezTo>
                      <a:pt x="6431" y="2321"/>
                      <a:pt x="6450" y="2322"/>
                      <a:pt x="6470" y="2322"/>
                    </a:cubicBezTo>
                    <a:cubicBezTo>
                      <a:pt x="6747" y="2322"/>
                      <a:pt x="6937" y="1993"/>
                      <a:pt x="6770" y="1753"/>
                    </a:cubicBezTo>
                    <a:cubicBezTo>
                      <a:pt x="6696" y="1631"/>
                      <a:pt x="6547" y="1567"/>
                      <a:pt x="6402" y="1567"/>
                    </a:cubicBezTo>
                    <a:close/>
                    <a:moveTo>
                      <a:pt x="9895" y="1689"/>
                    </a:moveTo>
                    <a:cubicBezTo>
                      <a:pt x="9854" y="1689"/>
                      <a:pt x="9812" y="1693"/>
                      <a:pt x="9770" y="1702"/>
                    </a:cubicBezTo>
                    <a:cubicBezTo>
                      <a:pt x="9308" y="1779"/>
                      <a:pt x="9000" y="2523"/>
                      <a:pt x="9436" y="2830"/>
                    </a:cubicBezTo>
                    <a:cubicBezTo>
                      <a:pt x="9513" y="2856"/>
                      <a:pt x="9590" y="2907"/>
                      <a:pt x="9667" y="2907"/>
                    </a:cubicBezTo>
                    <a:cubicBezTo>
                      <a:pt x="9721" y="2921"/>
                      <a:pt x="9775" y="2927"/>
                      <a:pt x="9828" y="2927"/>
                    </a:cubicBezTo>
                    <a:cubicBezTo>
                      <a:pt x="10078" y="2927"/>
                      <a:pt x="10310" y="2785"/>
                      <a:pt x="10436" y="2574"/>
                    </a:cubicBezTo>
                    <a:cubicBezTo>
                      <a:pt x="10647" y="2153"/>
                      <a:pt x="10324" y="1689"/>
                      <a:pt x="9895" y="1689"/>
                    </a:cubicBezTo>
                    <a:close/>
                    <a:moveTo>
                      <a:pt x="4359" y="3369"/>
                    </a:moveTo>
                    <a:cubicBezTo>
                      <a:pt x="4257" y="3369"/>
                      <a:pt x="4205" y="3523"/>
                      <a:pt x="4282" y="3599"/>
                    </a:cubicBezTo>
                    <a:lnTo>
                      <a:pt x="4334" y="3599"/>
                    </a:lnTo>
                    <a:cubicBezTo>
                      <a:pt x="4347" y="3606"/>
                      <a:pt x="4363" y="3610"/>
                      <a:pt x="4379" y="3610"/>
                    </a:cubicBezTo>
                    <a:cubicBezTo>
                      <a:pt x="4422" y="3610"/>
                      <a:pt x="4469" y="3586"/>
                      <a:pt x="4487" y="3548"/>
                    </a:cubicBezTo>
                    <a:cubicBezTo>
                      <a:pt x="4513" y="3446"/>
                      <a:pt x="4436" y="3369"/>
                      <a:pt x="4359" y="3369"/>
                    </a:cubicBezTo>
                    <a:close/>
                    <a:moveTo>
                      <a:pt x="15337" y="2484"/>
                    </a:moveTo>
                    <a:cubicBezTo>
                      <a:pt x="15295" y="2484"/>
                      <a:pt x="15251" y="2488"/>
                      <a:pt x="15206" y="2497"/>
                    </a:cubicBezTo>
                    <a:cubicBezTo>
                      <a:pt x="14744" y="2574"/>
                      <a:pt x="14462" y="3317"/>
                      <a:pt x="14898" y="3599"/>
                    </a:cubicBezTo>
                    <a:cubicBezTo>
                      <a:pt x="14950" y="3651"/>
                      <a:pt x="15026" y="3676"/>
                      <a:pt x="15129" y="3702"/>
                    </a:cubicBezTo>
                    <a:cubicBezTo>
                      <a:pt x="15170" y="3710"/>
                      <a:pt x="15212" y="3713"/>
                      <a:pt x="15254" y="3713"/>
                    </a:cubicBezTo>
                    <a:cubicBezTo>
                      <a:pt x="15498" y="3713"/>
                      <a:pt x="15745" y="3588"/>
                      <a:pt x="15898" y="3369"/>
                    </a:cubicBezTo>
                    <a:cubicBezTo>
                      <a:pt x="16085" y="2948"/>
                      <a:pt x="15782" y="2484"/>
                      <a:pt x="15337" y="2484"/>
                    </a:cubicBezTo>
                    <a:close/>
                    <a:moveTo>
                      <a:pt x="13055" y="3385"/>
                    </a:moveTo>
                    <a:cubicBezTo>
                      <a:pt x="13037" y="3385"/>
                      <a:pt x="13019" y="3388"/>
                      <a:pt x="13001" y="3394"/>
                    </a:cubicBezTo>
                    <a:cubicBezTo>
                      <a:pt x="12847" y="3420"/>
                      <a:pt x="12744" y="3676"/>
                      <a:pt x="12898" y="3779"/>
                    </a:cubicBezTo>
                    <a:cubicBezTo>
                      <a:pt x="12898" y="3779"/>
                      <a:pt x="12924" y="3779"/>
                      <a:pt x="12975" y="3805"/>
                    </a:cubicBezTo>
                    <a:cubicBezTo>
                      <a:pt x="12993" y="3809"/>
                      <a:pt x="13010" y="3811"/>
                      <a:pt x="13028" y="3811"/>
                    </a:cubicBezTo>
                    <a:cubicBezTo>
                      <a:pt x="13111" y="3811"/>
                      <a:pt x="13189" y="3761"/>
                      <a:pt x="13231" y="3676"/>
                    </a:cubicBezTo>
                    <a:cubicBezTo>
                      <a:pt x="13299" y="3541"/>
                      <a:pt x="13188" y="3385"/>
                      <a:pt x="13055" y="3385"/>
                    </a:cubicBezTo>
                    <a:close/>
                    <a:moveTo>
                      <a:pt x="7890" y="4029"/>
                    </a:moveTo>
                    <a:cubicBezTo>
                      <a:pt x="7731" y="4029"/>
                      <a:pt x="7579" y="4105"/>
                      <a:pt x="7539" y="4266"/>
                    </a:cubicBezTo>
                    <a:cubicBezTo>
                      <a:pt x="7513" y="4317"/>
                      <a:pt x="7513" y="4369"/>
                      <a:pt x="7539" y="4420"/>
                    </a:cubicBezTo>
                    <a:cubicBezTo>
                      <a:pt x="7565" y="4625"/>
                      <a:pt x="7718" y="4779"/>
                      <a:pt x="7898" y="4805"/>
                    </a:cubicBezTo>
                    <a:cubicBezTo>
                      <a:pt x="7908" y="4806"/>
                      <a:pt x="7919" y="4806"/>
                      <a:pt x="7929" y="4806"/>
                    </a:cubicBezTo>
                    <a:cubicBezTo>
                      <a:pt x="8221" y="4806"/>
                      <a:pt x="8430" y="4463"/>
                      <a:pt x="8257" y="4215"/>
                    </a:cubicBezTo>
                    <a:cubicBezTo>
                      <a:pt x="8183" y="4093"/>
                      <a:pt x="8034" y="4029"/>
                      <a:pt x="7890" y="4029"/>
                    </a:cubicBezTo>
                    <a:close/>
                    <a:moveTo>
                      <a:pt x="4081" y="5358"/>
                    </a:moveTo>
                    <a:cubicBezTo>
                      <a:pt x="3918" y="5358"/>
                      <a:pt x="3759" y="5435"/>
                      <a:pt x="3718" y="5600"/>
                    </a:cubicBezTo>
                    <a:cubicBezTo>
                      <a:pt x="3693" y="5651"/>
                      <a:pt x="3693" y="5702"/>
                      <a:pt x="3718" y="5753"/>
                    </a:cubicBezTo>
                    <a:cubicBezTo>
                      <a:pt x="3744" y="5933"/>
                      <a:pt x="3898" y="6087"/>
                      <a:pt x="4077" y="6112"/>
                    </a:cubicBezTo>
                    <a:cubicBezTo>
                      <a:pt x="4088" y="6113"/>
                      <a:pt x="4099" y="6114"/>
                      <a:pt x="4110" y="6114"/>
                    </a:cubicBezTo>
                    <a:cubicBezTo>
                      <a:pt x="4401" y="6114"/>
                      <a:pt x="4609" y="5794"/>
                      <a:pt x="4436" y="5523"/>
                    </a:cubicBezTo>
                    <a:cubicBezTo>
                      <a:pt x="4365" y="5416"/>
                      <a:pt x="4222" y="5358"/>
                      <a:pt x="4081" y="5358"/>
                    </a:cubicBezTo>
                    <a:close/>
                    <a:moveTo>
                      <a:pt x="7747" y="6125"/>
                    </a:moveTo>
                    <a:cubicBezTo>
                      <a:pt x="7705" y="6125"/>
                      <a:pt x="7661" y="6129"/>
                      <a:pt x="7616" y="6138"/>
                    </a:cubicBezTo>
                    <a:cubicBezTo>
                      <a:pt x="7154" y="6215"/>
                      <a:pt x="6872" y="6959"/>
                      <a:pt x="7308" y="7266"/>
                    </a:cubicBezTo>
                    <a:cubicBezTo>
                      <a:pt x="7359" y="7292"/>
                      <a:pt x="7436" y="7343"/>
                      <a:pt x="7539" y="7343"/>
                    </a:cubicBezTo>
                    <a:cubicBezTo>
                      <a:pt x="7588" y="7357"/>
                      <a:pt x="7639" y="7363"/>
                      <a:pt x="7691" y="7363"/>
                    </a:cubicBezTo>
                    <a:cubicBezTo>
                      <a:pt x="7932" y="7363"/>
                      <a:pt x="8181" y="7221"/>
                      <a:pt x="8308" y="7010"/>
                    </a:cubicBezTo>
                    <a:cubicBezTo>
                      <a:pt x="8495" y="6589"/>
                      <a:pt x="8191" y="6125"/>
                      <a:pt x="7747" y="6125"/>
                    </a:cubicBezTo>
                    <a:close/>
                    <a:moveTo>
                      <a:pt x="1797" y="7616"/>
                    </a:moveTo>
                    <a:cubicBezTo>
                      <a:pt x="1780" y="7616"/>
                      <a:pt x="1762" y="7619"/>
                      <a:pt x="1744" y="7625"/>
                    </a:cubicBezTo>
                    <a:cubicBezTo>
                      <a:pt x="1590" y="7651"/>
                      <a:pt x="1487" y="7882"/>
                      <a:pt x="1615" y="7984"/>
                    </a:cubicBezTo>
                    <a:lnTo>
                      <a:pt x="1615" y="8010"/>
                    </a:lnTo>
                    <a:cubicBezTo>
                      <a:pt x="1641" y="8010"/>
                      <a:pt x="1667" y="8010"/>
                      <a:pt x="1692" y="8036"/>
                    </a:cubicBezTo>
                    <a:cubicBezTo>
                      <a:pt x="1795" y="8036"/>
                      <a:pt x="1898" y="8010"/>
                      <a:pt x="1974" y="7907"/>
                    </a:cubicBezTo>
                    <a:cubicBezTo>
                      <a:pt x="2020" y="7772"/>
                      <a:pt x="1926" y="7616"/>
                      <a:pt x="1797" y="7616"/>
                    </a:cubicBezTo>
                    <a:close/>
                    <a:moveTo>
                      <a:pt x="6237" y="9057"/>
                    </a:moveTo>
                    <a:cubicBezTo>
                      <a:pt x="6227" y="9057"/>
                      <a:pt x="6216" y="9059"/>
                      <a:pt x="6205" y="9061"/>
                    </a:cubicBezTo>
                    <a:cubicBezTo>
                      <a:pt x="6129" y="9087"/>
                      <a:pt x="6077" y="9215"/>
                      <a:pt x="6154" y="9292"/>
                    </a:cubicBezTo>
                    <a:lnTo>
                      <a:pt x="6205" y="9292"/>
                    </a:lnTo>
                    <a:cubicBezTo>
                      <a:pt x="6219" y="9299"/>
                      <a:pt x="6233" y="9302"/>
                      <a:pt x="6246" y="9302"/>
                    </a:cubicBezTo>
                    <a:cubicBezTo>
                      <a:pt x="6282" y="9302"/>
                      <a:pt x="6315" y="9278"/>
                      <a:pt x="6334" y="9241"/>
                    </a:cubicBezTo>
                    <a:cubicBezTo>
                      <a:pt x="6380" y="9149"/>
                      <a:pt x="6323" y="9057"/>
                      <a:pt x="6237" y="9057"/>
                    </a:cubicBezTo>
                    <a:close/>
                    <a:moveTo>
                      <a:pt x="3654" y="8563"/>
                    </a:moveTo>
                    <a:cubicBezTo>
                      <a:pt x="3625" y="8563"/>
                      <a:pt x="3595" y="8566"/>
                      <a:pt x="3564" y="8574"/>
                    </a:cubicBezTo>
                    <a:cubicBezTo>
                      <a:pt x="3282" y="8625"/>
                      <a:pt x="3077" y="9087"/>
                      <a:pt x="3359" y="9292"/>
                    </a:cubicBezTo>
                    <a:cubicBezTo>
                      <a:pt x="3410" y="9318"/>
                      <a:pt x="3462" y="9318"/>
                      <a:pt x="3513" y="9343"/>
                    </a:cubicBezTo>
                    <a:cubicBezTo>
                      <a:pt x="3535" y="9347"/>
                      <a:pt x="3558" y="9348"/>
                      <a:pt x="3581" y="9348"/>
                    </a:cubicBezTo>
                    <a:cubicBezTo>
                      <a:pt x="3742" y="9348"/>
                      <a:pt x="3910" y="9270"/>
                      <a:pt x="4000" y="9113"/>
                    </a:cubicBezTo>
                    <a:cubicBezTo>
                      <a:pt x="4116" y="8859"/>
                      <a:pt x="3919" y="8563"/>
                      <a:pt x="3654" y="8563"/>
                    </a:cubicBezTo>
                    <a:close/>
                    <a:moveTo>
                      <a:pt x="8158" y="9205"/>
                    </a:moveTo>
                    <a:cubicBezTo>
                      <a:pt x="7996" y="9205"/>
                      <a:pt x="7837" y="9281"/>
                      <a:pt x="7795" y="9446"/>
                    </a:cubicBezTo>
                    <a:cubicBezTo>
                      <a:pt x="7795" y="9497"/>
                      <a:pt x="7795" y="9549"/>
                      <a:pt x="7795" y="9600"/>
                    </a:cubicBezTo>
                    <a:cubicBezTo>
                      <a:pt x="7821" y="9779"/>
                      <a:pt x="7975" y="9933"/>
                      <a:pt x="8154" y="9959"/>
                    </a:cubicBezTo>
                    <a:cubicBezTo>
                      <a:pt x="8166" y="9960"/>
                      <a:pt x="8178" y="9960"/>
                      <a:pt x="8190" y="9960"/>
                    </a:cubicBezTo>
                    <a:cubicBezTo>
                      <a:pt x="8502" y="9960"/>
                      <a:pt x="8686" y="9641"/>
                      <a:pt x="8513" y="9369"/>
                    </a:cubicBezTo>
                    <a:cubicBezTo>
                      <a:pt x="8442" y="9262"/>
                      <a:pt x="8299" y="9205"/>
                      <a:pt x="8158" y="9205"/>
                    </a:cubicBezTo>
                    <a:close/>
                    <a:moveTo>
                      <a:pt x="5080" y="11305"/>
                    </a:moveTo>
                    <a:cubicBezTo>
                      <a:pt x="5038" y="11305"/>
                      <a:pt x="4994" y="11309"/>
                      <a:pt x="4949" y="11318"/>
                    </a:cubicBezTo>
                    <a:cubicBezTo>
                      <a:pt x="4487" y="11395"/>
                      <a:pt x="4205" y="12138"/>
                      <a:pt x="4641" y="12446"/>
                    </a:cubicBezTo>
                    <a:cubicBezTo>
                      <a:pt x="4693" y="12472"/>
                      <a:pt x="4769" y="12523"/>
                      <a:pt x="4872" y="12523"/>
                    </a:cubicBezTo>
                    <a:cubicBezTo>
                      <a:pt x="4921" y="12537"/>
                      <a:pt x="4972" y="12543"/>
                      <a:pt x="5022" y="12543"/>
                    </a:cubicBezTo>
                    <a:cubicBezTo>
                      <a:pt x="5258" y="12543"/>
                      <a:pt x="5493" y="12401"/>
                      <a:pt x="5641" y="12190"/>
                    </a:cubicBezTo>
                    <a:cubicBezTo>
                      <a:pt x="5829" y="11769"/>
                      <a:pt x="5525" y="11305"/>
                      <a:pt x="5080" y="11305"/>
                    </a:cubicBezTo>
                    <a:close/>
                    <a:moveTo>
                      <a:pt x="897" y="11529"/>
                    </a:moveTo>
                    <a:cubicBezTo>
                      <a:pt x="847" y="11529"/>
                      <a:pt x="796" y="11536"/>
                      <a:pt x="744" y="11549"/>
                    </a:cubicBezTo>
                    <a:cubicBezTo>
                      <a:pt x="282" y="11626"/>
                      <a:pt x="0" y="12369"/>
                      <a:pt x="436" y="12651"/>
                    </a:cubicBezTo>
                    <a:cubicBezTo>
                      <a:pt x="513" y="12703"/>
                      <a:pt x="590" y="12728"/>
                      <a:pt x="667" y="12754"/>
                    </a:cubicBezTo>
                    <a:cubicBezTo>
                      <a:pt x="712" y="12761"/>
                      <a:pt x="756" y="12765"/>
                      <a:pt x="801" y="12765"/>
                    </a:cubicBezTo>
                    <a:cubicBezTo>
                      <a:pt x="1061" y="12765"/>
                      <a:pt x="1305" y="12640"/>
                      <a:pt x="1436" y="12420"/>
                    </a:cubicBezTo>
                    <a:cubicBezTo>
                      <a:pt x="1643" y="12006"/>
                      <a:pt x="1333" y="11529"/>
                      <a:pt x="897" y="11529"/>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6" name="Google Shape;246;p7"/>
              <p:cNvSpPr/>
              <p:nvPr/>
            </p:nvSpPr>
            <p:spPr>
              <a:xfrm>
                <a:off x="-1775275" y="2546100"/>
                <a:ext cx="795475" cy="1591550"/>
              </a:xfrm>
              <a:custGeom>
                <a:avLst/>
                <a:gdLst/>
                <a:ahLst/>
                <a:cxnLst/>
                <a:rect l="l" t="t" r="r" b="b"/>
                <a:pathLst>
                  <a:path w="31819" h="63662" extrusionOk="0">
                    <a:moveTo>
                      <a:pt x="31286" y="1"/>
                    </a:moveTo>
                    <a:cubicBezTo>
                      <a:pt x="31186" y="1"/>
                      <a:pt x="31084" y="43"/>
                      <a:pt x="31003" y="145"/>
                    </a:cubicBezTo>
                    <a:cubicBezTo>
                      <a:pt x="15822" y="19300"/>
                      <a:pt x="4258" y="42891"/>
                      <a:pt x="52" y="63200"/>
                    </a:cubicBezTo>
                    <a:cubicBezTo>
                      <a:pt x="1" y="63405"/>
                      <a:pt x="129" y="63610"/>
                      <a:pt x="334" y="63662"/>
                    </a:cubicBezTo>
                    <a:lnTo>
                      <a:pt x="411" y="63662"/>
                    </a:lnTo>
                    <a:cubicBezTo>
                      <a:pt x="591" y="63662"/>
                      <a:pt x="745" y="63534"/>
                      <a:pt x="796" y="63354"/>
                    </a:cubicBezTo>
                    <a:cubicBezTo>
                      <a:pt x="4976" y="43148"/>
                      <a:pt x="16489" y="19685"/>
                      <a:pt x="31592" y="607"/>
                    </a:cubicBezTo>
                    <a:cubicBezTo>
                      <a:pt x="31818" y="325"/>
                      <a:pt x="31560" y="1"/>
                      <a:pt x="31286"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47" name="Google Shape;247;p7"/>
            <p:cNvGrpSpPr/>
            <p:nvPr/>
          </p:nvGrpSpPr>
          <p:grpSpPr>
            <a:xfrm rot="2700000" flipH="1">
              <a:off x="-365668" y="3606652"/>
              <a:ext cx="531184" cy="1660213"/>
              <a:chOff x="-1858600" y="2385325"/>
              <a:chExt cx="523125" cy="1635025"/>
            </a:xfrm>
          </p:grpSpPr>
          <p:sp>
            <p:nvSpPr>
              <p:cNvPr id="248" name="Google Shape;248;p7"/>
              <p:cNvSpPr/>
              <p:nvPr/>
            </p:nvSpPr>
            <p:spPr>
              <a:xfrm>
                <a:off x="-1804750" y="2385325"/>
                <a:ext cx="469275" cy="1635025"/>
              </a:xfrm>
              <a:custGeom>
                <a:avLst/>
                <a:gdLst/>
                <a:ahLst/>
                <a:cxnLst/>
                <a:rect l="l" t="t" r="r" b="b"/>
                <a:pathLst>
                  <a:path w="18771" h="65401" extrusionOk="0">
                    <a:moveTo>
                      <a:pt x="12062" y="1"/>
                    </a:moveTo>
                    <a:cubicBezTo>
                      <a:pt x="9693" y="1"/>
                      <a:pt x="7259" y="1264"/>
                      <a:pt x="5667" y="3115"/>
                    </a:cubicBezTo>
                    <a:cubicBezTo>
                      <a:pt x="3462" y="5679"/>
                      <a:pt x="2513" y="9064"/>
                      <a:pt x="1872" y="12397"/>
                    </a:cubicBezTo>
                    <a:lnTo>
                      <a:pt x="1872" y="12372"/>
                    </a:lnTo>
                    <a:cubicBezTo>
                      <a:pt x="129" y="21270"/>
                      <a:pt x="0" y="30373"/>
                      <a:pt x="975" y="39373"/>
                    </a:cubicBezTo>
                    <a:cubicBezTo>
                      <a:pt x="1308" y="42476"/>
                      <a:pt x="1308" y="44861"/>
                      <a:pt x="1462" y="47989"/>
                    </a:cubicBezTo>
                    <a:cubicBezTo>
                      <a:pt x="1795" y="54796"/>
                      <a:pt x="6238" y="62496"/>
                      <a:pt x="6079" y="65382"/>
                    </a:cubicBezTo>
                    <a:lnTo>
                      <a:pt x="6079" y="65382"/>
                    </a:lnTo>
                    <a:cubicBezTo>
                      <a:pt x="6979" y="50077"/>
                      <a:pt x="11644" y="31239"/>
                      <a:pt x="16694" y="16756"/>
                    </a:cubicBezTo>
                    <a:cubicBezTo>
                      <a:pt x="17694" y="13936"/>
                      <a:pt x="18771" y="11064"/>
                      <a:pt x="18745" y="8089"/>
                    </a:cubicBezTo>
                    <a:cubicBezTo>
                      <a:pt x="18745" y="5089"/>
                      <a:pt x="17412" y="1909"/>
                      <a:pt x="14719" y="602"/>
                    </a:cubicBezTo>
                    <a:cubicBezTo>
                      <a:pt x="13878" y="188"/>
                      <a:pt x="12974" y="1"/>
                      <a:pt x="12062" y="1"/>
                    </a:cubicBezTo>
                    <a:close/>
                    <a:moveTo>
                      <a:pt x="6079" y="65382"/>
                    </a:moveTo>
                    <a:lnTo>
                      <a:pt x="6079" y="65382"/>
                    </a:lnTo>
                    <a:cubicBezTo>
                      <a:pt x="6078" y="65388"/>
                      <a:pt x="6078" y="65394"/>
                      <a:pt x="6078" y="65400"/>
                    </a:cubicBezTo>
                    <a:cubicBezTo>
                      <a:pt x="6078" y="65394"/>
                      <a:pt x="6078" y="65388"/>
                      <a:pt x="6079" y="65382"/>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9" name="Google Shape;249;p7"/>
              <p:cNvSpPr/>
              <p:nvPr/>
            </p:nvSpPr>
            <p:spPr>
              <a:xfrm>
                <a:off x="-1858600" y="2385425"/>
                <a:ext cx="469275" cy="1634925"/>
              </a:xfrm>
              <a:custGeom>
                <a:avLst/>
                <a:gdLst/>
                <a:ahLst/>
                <a:cxnLst/>
                <a:rect l="l" t="t" r="r" b="b"/>
                <a:pathLst>
                  <a:path w="18771" h="65397" extrusionOk="0">
                    <a:moveTo>
                      <a:pt x="12088" y="1"/>
                    </a:moveTo>
                    <a:cubicBezTo>
                      <a:pt x="9704" y="1"/>
                      <a:pt x="7263" y="1274"/>
                      <a:pt x="5667" y="3111"/>
                    </a:cubicBezTo>
                    <a:cubicBezTo>
                      <a:pt x="3462" y="5649"/>
                      <a:pt x="2513" y="9060"/>
                      <a:pt x="1872" y="12393"/>
                    </a:cubicBezTo>
                    <a:lnTo>
                      <a:pt x="1872" y="12368"/>
                    </a:lnTo>
                    <a:cubicBezTo>
                      <a:pt x="129" y="21266"/>
                      <a:pt x="0" y="30369"/>
                      <a:pt x="975" y="39369"/>
                    </a:cubicBezTo>
                    <a:cubicBezTo>
                      <a:pt x="1308" y="42472"/>
                      <a:pt x="1308" y="44857"/>
                      <a:pt x="1462" y="47985"/>
                    </a:cubicBezTo>
                    <a:cubicBezTo>
                      <a:pt x="1795" y="54792"/>
                      <a:pt x="6239" y="62492"/>
                      <a:pt x="6079" y="65378"/>
                    </a:cubicBezTo>
                    <a:lnTo>
                      <a:pt x="6079" y="65378"/>
                    </a:lnTo>
                    <a:cubicBezTo>
                      <a:pt x="6979" y="50073"/>
                      <a:pt x="11670" y="31235"/>
                      <a:pt x="16694" y="16752"/>
                    </a:cubicBezTo>
                    <a:cubicBezTo>
                      <a:pt x="17694" y="13932"/>
                      <a:pt x="18771" y="11060"/>
                      <a:pt x="18771" y="8085"/>
                    </a:cubicBezTo>
                    <a:cubicBezTo>
                      <a:pt x="18745" y="5085"/>
                      <a:pt x="17412" y="1905"/>
                      <a:pt x="14745" y="598"/>
                    </a:cubicBezTo>
                    <a:cubicBezTo>
                      <a:pt x="13901" y="187"/>
                      <a:pt x="12999" y="1"/>
                      <a:pt x="12088" y="1"/>
                    </a:cubicBezTo>
                    <a:close/>
                    <a:moveTo>
                      <a:pt x="6079" y="65378"/>
                    </a:moveTo>
                    <a:cubicBezTo>
                      <a:pt x="6078" y="65384"/>
                      <a:pt x="6078" y="65390"/>
                      <a:pt x="6078" y="65396"/>
                    </a:cubicBezTo>
                    <a:cubicBezTo>
                      <a:pt x="6078" y="65390"/>
                      <a:pt x="6078" y="65384"/>
                      <a:pt x="6079" y="65378"/>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0" name="Google Shape;250;p7"/>
              <p:cNvSpPr/>
              <p:nvPr/>
            </p:nvSpPr>
            <p:spPr>
              <a:xfrm>
                <a:off x="-1766300" y="2414375"/>
                <a:ext cx="329125" cy="283550"/>
              </a:xfrm>
              <a:custGeom>
                <a:avLst/>
                <a:gdLst/>
                <a:ahLst/>
                <a:cxnLst/>
                <a:rect l="l" t="t" r="r" b="b"/>
                <a:pathLst>
                  <a:path w="13165" h="11342" extrusionOk="0">
                    <a:moveTo>
                      <a:pt x="7214" y="1"/>
                    </a:moveTo>
                    <a:cubicBezTo>
                      <a:pt x="7203" y="1"/>
                      <a:pt x="7192" y="2"/>
                      <a:pt x="7181" y="4"/>
                    </a:cubicBezTo>
                    <a:cubicBezTo>
                      <a:pt x="7053" y="55"/>
                      <a:pt x="6976" y="260"/>
                      <a:pt x="7104" y="337"/>
                    </a:cubicBezTo>
                    <a:cubicBezTo>
                      <a:pt x="7130" y="363"/>
                      <a:pt x="7155" y="363"/>
                      <a:pt x="7181" y="363"/>
                    </a:cubicBezTo>
                    <a:cubicBezTo>
                      <a:pt x="7258" y="363"/>
                      <a:pt x="7335" y="337"/>
                      <a:pt x="7386" y="260"/>
                    </a:cubicBezTo>
                    <a:cubicBezTo>
                      <a:pt x="7433" y="120"/>
                      <a:pt x="7330" y="1"/>
                      <a:pt x="7214" y="1"/>
                    </a:cubicBezTo>
                    <a:close/>
                    <a:moveTo>
                      <a:pt x="10096" y="914"/>
                    </a:moveTo>
                    <a:cubicBezTo>
                      <a:pt x="10065" y="914"/>
                      <a:pt x="10033" y="918"/>
                      <a:pt x="10001" y="927"/>
                    </a:cubicBezTo>
                    <a:cubicBezTo>
                      <a:pt x="9719" y="1004"/>
                      <a:pt x="9591" y="1440"/>
                      <a:pt x="9848" y="1619"/>
                    </a:cubicBezTo>
                    <a:cubicBezTo>
                      <a:pt x="9899" y="1619"/>
                      <a:pt x="9950" y="1645"/>
                      <a:pt x="10001" y="1645"/>
                    </a:cubicBezTo>
                    <a:cubicBezTo>
                      <a:pt x="10024" y="1648"/>
                      <a:pt x="10046" y="1650"/>
                      <a:pt x="10069" y="1650"/>
                    </a:cubicBezTo>
                    <a:cubicBezTo>
                      <a:pt x="10224" y="1650"/>
                      <a:pt x="10370" y="1571"/>
                      <a:pt x="10437" y="1414"/>
                    </a:cubicBezTo>
                    <a:cubicBezTo>
                      <a:pt x="10528" y="1164"/>
                      <a:pt x="10337" y="914"/>
                      <a:pt x="10096" y="914"/>
                    </a:cubicBezTo>
                    <a:close/>
                    <a:moveTo>
                      <a:pt x="4839" y="1534"/>
                    </a:moveTo>
                    <a:cubicBezTo>
                      <a:pt x="4695" y="1534"/>
                      <a:pt x="4554" y="1605"/>
                      <a:pt x="4540" y="1748"/>
                    </a:cubicBezTo>
                    <a:cubicBezTo>
                      <a:pt x="4540" y="1799"/>
                      <a:pt x="4540" y="1824"/>
                      <a:pt x="4540" y="1876"/>
                    </a:cubicBezTo>
                    <a:cubicBezTo>
                      <a:pt x="4591" y="2030"/>
                      <a:pt x="4719" y="2158"/>
                      <a:pt x="4873" y="2183"/>
                    </a:cubicBezTo>
                    <a:cubicBezTo>
                      <a:pt x="5129" y="2183"/>
                      <a:pt x="5309" y="1876"/>
                      <a:pt x="5129" y="1671"/>
                    </a:cubicBezTo>
                    <a:cubicBezTo>
                      <a:pt x="5072" y="1579"/>
                      <a:pt x="4955" y="1534"/>
                      <a:pt x="4839" y="1534"/>
                    </a:cubicBezTo>
                    <a:close/>
                    <a:moveTo>
                      <a:pt x="7873" y="1434"/>
                    </a:moveTo>
                    <a:cubicBezTo>
                      <a:pt x="7815" y="1434"/>
                      <a:pt x="7755" y="1444"/>
                      <a:pt x="7694" y="1465"/>
                    </a:cubicBezTo>
                    <a:cubicBezTo>
                      <a:pt x="7309" y="1542"/>
                      <a:pt x="7104" y="2183"/>
                      <a:pt x="7488" y="2414"/>
                    </a:cubicBezTo>
                    <a:lnTo>
                      <a:pt x="7514" y="2414"/>
                    </a:lnTo>
                    <a:cubicBezTo>
                      <a:pt x="7565" y="2440"/>
                      <a:pt x="7642" y="2466"/>
                      <a:pt x="7694" y="2491"/>
                    </a:cubicBezTo>
                    <a:cubicBezTo>
                      <a:pt x="7715" y="2493"/>
                      <a:pt x="7737" y="2494"/>
                      <a:pt x="7759" y="2494"/>
                    </a:cubicBezTo>
                    <a:cubicBezTo>
                      <a:pt x="7992" y="2494"/>
                      <a:pt x="8217" y="2369"/>
                      <a:pt x="8335" y="2158"/>
                    </a:cubicBezTo>
                    <a:cubicBezTo>
                      <a:pt x="8489" y="1805"/>
                      <a:pt x="8227" y="1434"/>
                      <a:pt x="7873" y="1434"/>
                    </a:cubicBezTo>
                    <a:close/>
                    <a:moveTo>
                      <a:pt x="12521" y="1809"/>
                    </a:moveTo>
                    <a:cubicBezTo>
                      <a:pt x="12477" y="1809"/>
                      <a:pt x="12432" y="1814"/>
                      <a:pt x="12386" y="1824"/>
                    </a:cubicBezTo>
                    <a:cubicBezTo>
                      <a:pt x="12002" y="1927"/>
                      <a:pt x="11796" y="2568"/>
                      <a:pt x="12181" y="2799"/>
                    </a:cubicBezTo>
                    <a:cubicBezTo>
                      <a:pt x="12232" y="2825"/>
                      <a:pt x="12309" y="2850"/>
                      <a:pt x="12386" y="2850"/>
                    </a:cubicBezTo>
                    <a:cubicBezTo>
                      <a:pt x="12424" y="2858"/>
                      <a:pt x="12461" y="2861"/>
                      <a:pt x="12498" y="2861"/>
                    </a:cubicBezTo>
                    <a:cubicBezTo>
                      <a:pt x="12709" y="2861"/>
                      <a:pt x="12896" y="2739"/>
                      <a:pt x="13027" y="2542"/>
                    </a:cubicBezTo>
                    <a:cubicBezTo>
                      <a:pt x="13165" y="2175"/>
                      <a:pt x="12892" y="1809"/>
                      <a:pt x="12521" y="1809"/>
                    </a:cubicBezTo>
                    <a:close/>
                    <a:moveTo>
                      <a:pt x="10496" y="2693"/>
                    </a:moveTo>
                    <a:cubicBezTo>
                      <a:pt x="10485" y="2693"/>
                      <a:pt x="10474" y="2694"/>
                      <a:pt x="10463" y="2696"/>
                    </a:cubicBezTo>
                    <a:cubicBezTo>
                      <a:pt x="10335" y="2722"/>
                      <a:pt x="10258" y="2953"/>
                      <a:pt x="10386" y="3030"/>
                    </a:cubicBezTo>
                    <a:cubicBezTo>
                      <a:pt x="10412" y="3055"/>
                      <a:pt x="10412" y="3055"/>
                      <a:pt x="10437" y="3055"/>
                    </a:cubicBezTo>
                    <a:cubicBezTo>
                      <a:pt x="10540" y="3055"/>
                      <a:pt x="10617" y="3030"/>
                      <a:pt x="10668" y="2953"/>
                    </a:cubicBezTo>
                    <a:cubicBezTo>
                      <a:pt x="10715" y="2812"/>
                      <a:pt x="10612" y="2693"/>
                      <a:pt x="10496" y="2693"/>
                    </a:cubicBezTo>
                    <a:close/>
                    <a:moveTo>
                      <a:pt x="3134" y="3127"/>
                    </a:moveTo>
                    <a:cubicBezTo>
                      <a:pt x="3124" y="3127"/>
                      <a:pt x="3114" y="3129"/>
                      <a:pt x="3104" y="3132"/>
                    </a:cubicBezTo>
                    <a:cubicBezTo>
                      <a:pt x="3027" y="3158"/>
                      <a:pt x="3001" y="3260"/>
                      <a:pt x="3078" y="3312"/>
                    </a:cubicBezTo>
                    <a:lnTo>
                      <a:pt x="3078" y="3337"/>
                    </a:lnTo>
                    <a:lnTo>
                      <a:pt x="3104" y="3337"/>
                    </a:lnTo>
                    <a:cubicBezTo>
                      <a:pt x="3155" y="3337"/>
                      <a:pt x="3206" y="3312"/>
                      <a:pt x="3232" y="3260"/>
                    </a:cubicBezTo>
                    <a:cubicBezTo>
                      <a:pt x="3254" y="3194"/>
                      <a:pt x="3199" y="3127"/>
                      <a:pt x="3134" y="3127"/>
                    </a:cubicBezTo>
                    <a:close/>
                    <a:moveTo>
                      <a:pt x="6219" y="3536"/>
                    </a:moveTo>
                    <a:cubicBezTo>
                      <a:pt x="6072" y="3536"/>
                      <a:pt x="5928" y="3614"/>
                      <a:pt x="5899" y="3773"/>
                    </a:cubicBezTo>
                    <a:lnTo>
                      <a:pt x="5924" y="3773"/>
                    </a:lnTo>
                    <a:cubicBezTo>
                      <a:pt x="5924" y="3799"/>
                      <a:pt x="5924" y="3850"/>
                      <a:pt x="5924" y="3902"/>
                    </a:cubicBezTo>
                    <a:cubicBezTo>
                      <a:pt x="5950" y="4055"/>
                      <a:pt x="6078" y="4158"/>
                      <a:pt x="6232" y="4184"/>
                    </a:cubicBezTo>
                    <a:cubicBezTo>
                      <a:pt x="6243" y="4185"/>
                      <a:pt x="6254" y="4185"/>
                      <a:pt x="6265" y="4185"/>
                    </a:cubicBezTo>
                    <a:cubicBezTo>
                      <a:pt x="6526" y="4185"/>
                      <a:pt x="6662" y="3892"/>
                      <a:pt x="6514" y="3671"/>
                    </a:cubicBezTo>
                    <a:cubicBezTo>
                      <a:pt x="6447" y="3582"/>
                      <a:pt x="6332" y="3536"/>
                      <a:pt x="6219" y="3536"/>
                    </a:cubicBezTo>
                    <a:close/>
                    <a:moveTo>
                      <a:pt x="3009" y="4870"/>
                    </a:moveTo>
                    <a:cubicBezTo>
                      <a:pt x="2866" y="4870"/>
                      <a:pt x="2722" y="4947"/>
                      <a:pt x="2693" y="5107"/>
                    </a:cubicBezTo>
                    <a:lnTo>
                      <a:pt x="2719" y="5107"/>
                    </a:lnTo>
                    <a:cubicBezTo>
                      <a:pt x="2693" y="5158"/>
                      <a:pt x="2693" y="5184"/>
                      <a:pt x="2719" y="5235"/>
                    </a:cubicBezTo>
                    <a:cubicBezTo>
                      <a:pt x="2745" y="5389"/>
                      <a:pt x="2873" y="5517"/>
                      <a:pt x="3027" y="5517"/>
                    </a:cubicBezTo>
                    <a:cubicBezTo>
                      <a:pt x="3038" y="5518"/>
                      <a:pt x="3049" y="5518"/>
                      <a:pt x="3059" y="5518"/>
                    </a:cubicBezTo>
                    <a:cubicBezTo>
                      <a:pt x="3320" y="5518"/>
                      <a:pt x="3456" y="5226"/>
                      <a:pt x="3283" y="5004"/>
                    </a:cubicBezTo>
                    <a:cubicBezTo>
                      <a:pt x="3228" y="4915"/>
                      <a:pt x="3119" y="4870"/>
                      <a:pt x="3009" y="4870"/>
                    </a:cubicBezTo>
                    <a:close/>
                    <a:moveTo>
                      <a:pt x="6277" y="5340"/>
                    </a:moveTo>
                    <a:cubicBezTo>
                      <a:pt x="6229" y="5340"/>
                      <a:pt x="6179" y="5348"/>
                      <a:pt x="6129" y="5363"/>
                    </a:cubicBezTo>
                    <a:cubicBezTo>
                      <a:pt x="5745" y="5466"/>
                      <a:pt x="5540" y="6107"/>
                      <a:pt x="5924" y="6312"/>
                    </a:cubicBezTo>
                    <a:cubicBezTo>
                      <a:pt x="5976" y="6363"/>
                      <a:pt x="6053" y="6363"/>
                      <a:pt x="6129" y="6389"/>
                    </a:cubicBezTo>
                    <a:cubicBezTo>
                      <a:pt x="6151" y="6391"/>
                      <a:pt x="6173" y="6392"/>
                      <a:pt x="6194" y="6392"/>
                    </a:cubicBezTo>
                    <a:cubicBezTo>
                      <a:pt x="6424" y="6392"/>
                      <a:pt x="6630" y="6267"/>
                      <a:pt x="6771" y="6055"/>
                    </a:cubicBezTo>
                    <a:cubicBezTo>
                      <a:pt x="6906" y="5718"/>
                      <a:pt x="6625" y="5340"/>
                      <a:pt x="6277" y="5340"/>
                    </a:cubicBezTo>
                    <a:close/>
                    <a:moveTo>
                      <a:pt x="1163" y="6898"/>
                    </a:moveTo>
                    <a:cubicBezTo>
                      <a:pt x="1152" y="6898"/>
                      <a:pt x="1140" y="6899"/>
                      <a:pt x="1129" y="6902"/>
                    </a:cubicBezTo>
                    <a:cubicBezTo>
                      <a:pt x="1001" y="6927"/>
                      <a:pt x="924" y="7158"/>
                      <a:pt x="1052" y="7235"/>
                    </a:cubicBezTo>
                    <a:cubicBezTo>
                      <a:pt x="1078" y="7235"/>
                      <a:pt x="1104" y="7261"/>
                      <a:pt x="1129" y="7261"/>
                    </a:cubicBezTo>
                    <a:cubicBezTo>
                      <a:pt x="1206" y="7261"/>
                      <a:pt x="1283" y="7235"/>
                      <a:pt x="1334" y="7132"/>
                    </a:cubicBezTo>
                    <a:cubicBezTo>
                      <a:pt x="1381" y="7015"/>
                      <a:pt x="1278" y="6898"/>
                      <a:pt x="1163" y="6898"/>
                    </a:cubicBezTo>
                    <a:close/>
                    <a:moveTo>
                      <a:pt x="5001" y="7850"/>
                    </a:moveTo>
                    <a:cubicBezTo>
                      <a:pt x="4924" y="7876"/>
                      <a:pt x="4899" y="8004"/>
                      <a:pt x="4950" y="8056"/>
                    </a:cubicBezTo>
                    <a:lnTo>
                      <a:pt x="5001" y="8056"/>
                    </a:lnTo>
                    <a:cubicBezTo>
                      <a:pt x="5052" y="8056"/>
                      <a:pt x="5104" y="8030"/>
                      <a:pt x="5129" y="8004"/>
                    </a:cubicBezTo>
                    <a:cubicBezTo>
                      <a:pt x="5155" y="7927"/>
                      <a:pt x="5078" y="7850"/>
                      <a:pt x="5001" y="7850"/>
                    </a:cubicBezTo>
                    <a:close/>
                    <a:moveTo>
                      <a:pt x="2940" y="7598"/>
                    </a:moveTo>
                    <a:cubicBezTo>
                      <a:pt x="2902" y="7598"/>
                      <a:pt x="2862" y="7605"/>
                      <a:pt x="2822" y="7620"/>
                    </a:cubicBezTo>
                    <a:cubicBezTo>
                      <a:pt x="2565" y="7697"/>
                      <a:pt x="2437" y="8107"/>
                      <a:pt x="2693" y="8235"/>
                    </a:cubicBezTo>
                    <a:cubicBezTo>
                      <a:pt x="2719" y="8261"/>
                      <a:pt x="2770" y="8286"/>
                      <a:pt x="2822" y="8286"/>
                    </a:cubicBezTo>
                    <a:cubicBezTo>
                      <a:pt x="2838" y="8289"/>
                      <a:pt x="2854" y="8290"/>
                      <a:pt x="2870" y="8290"/>
                    </a:cubicBezTo>
                    <a:cubicBezTo>
                      <a:pt x="3007" y="8290"/>
                      <a:pt x="3137" y="8196"/>
                      <a:pt x="3206" y="8081"/>
                    </a:cubicBezTo>
                    <a:cubicBezTo>
                      <a:pt x="3338" y="7840"/>
                      <a:pt x="3169" y="7598"/>
                      <a:pt x="2940" y="7598"/>
                    </a:cubicBezTo>
                    <a:close/>
                    <a:moveTo>
                      <a:pt x="6698" y="7919"/>
                    </a:moveTo>
                    <a:cubicBezTo>
                      <a:pt x="6554" y="7919"/>
                      <a:pt x="6414" y="7990"/>
                      <a:pt x="6386" y="8133"/>
                    </a:cubicBezTo>
                    <a:lnTo>
                      <a:pt x="6412" y="8133"/>
                    </a:lnTo>
                    <a:cubicBezTo>
                      <a:pt x="6412" y="8184"/>
                      <a:pt x="6412" y="8235"/>
                      <a:pt x="6412" y="8261"/>
                    </a:cubicBezTo>
                    <a:cubicBezTo>
                      <a:pt x="6437" y="8415"/>
                      <a:pt x="6565" y="8543"/>
                      <a:pt x="6745" y="8568"/>
                    </a:cubicBezTo>
                    <a:cubicBezTo>
                      <a:pt x="7001" y="8568"/>
                      <a:pt x="7181" y="8261"/>
                      <a:pt x="7001" y="8056"/>
                    </a:cubicBezTo>
                    <a:cubicBezTo>
                      <a:pt x="6933" y="7964"/>
                      <a:pt x="6814" y="7919"/>
                      <a:pt x="6698" y="7919"/>
                    </a:cubicBezTo>
                    <a:close/>
                    <a:moveTo>
                      <a:pt x="4317" y="9878"/>
                    </a:moveTo>
                    <a:cubicBezTo>
                      <a:pt x="4265" y="9878"/>
                      <a:pt x="4210" y="9886"/>
                      <a:pt x="4155" y="9902"/>
                    </a:cubicBezTo>
                    <a:cubicBezTo>
                      <a:pt x="3770" y="9979"/>
                      <a:pt x="3565" y="10645"/>
                      <a:pt x="3950" y="10851"/>
                    </a:cubicBezTo>
                    <a:cubicBezTo>
                      <a:pt x="4001" y="10876"/>
                      <a:pt x="4078" y="10902"/>
                      <a:pt x="4129" y="10928"/>
                    </a:cubicBezTo>
                    <a:cubicBezTo>
                      <a:pt x="4153" y="10930"/>
                      <a:pt x="4177" y="10931"/>
                      <a:pt x="4200" y="10931"/>
                    </a:cubicBezTo>
                    <a:cubicBezTo>
                      <a:pt x="4454" y="10931"/>
                      <a:pt x="4677" y="10805"/>
                      <a:pt x="4770" y="10594"/>
                    </a:cubicBezTo>
                    <a:cubicBezTo>
                      <a:pt x="4927" y="10236"/>
                      <a:pt x="4673" y="9878"/>
                      <a:pt x="4317" y="9878"/>
                    </a:cubicBezTo>
                    <a:close/>
                    <a:moveTo>
                      <a:pt x="746" y="10289"/>
                    </a:moveTo>
                    <a:cubicBezTo>
                      <a:pt x="696" y="10289"/>
                      <a:pt x="644" y="10297"/>
                      <a:pt x="591" y="10312"/>
                    </a:cubicBezTo>
                    <a:cubicBezTo>
                      <a:pt x="206" y="10415"/>
                      <a:pt x="1" y="11056"/>
                      <a:pt x="386" y="11287"/>
                    </a:cubicBezTo>
                    <a:lnTo>
                      <a:pt x="386" y="11261"/>
                    </a:lnTo>
                    <a:cubicBezTo>
                      <a:pt x="437" y="11312"/>
                      <a:pt x="514" y="11338"/>
                      <a:pt x="565" y="11338"/>
                    </a:cubicBezTo>
                    <a:cubicBezTo>
                      <a:pt x="589" y="11340"/>
                      <a:pt x="613" y="11341"/>
                      <a:pt x="636" y="11341"/>
                    </a:cubicBezTo>
                    <a:cubicBezTo>
                      <a:pt x="889" y="11341"/>
                      <a:pt x="1112" y="11216"/>
                      <a:pt x="1206" y="11004"/>
                    </a:cubicBezTo>
                    <a:cubicBezTo>
                      <a:pt x="1364" y="10667"/>
                      <a:pt x="1106" y="10289"/>
                      <a:pt x="746" y="10289"/>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1" name="Google Shape;251;p7"/>
              <p:cNvSpPr/>
              <p:nvPr/>
            </p:nvSpPr>
            <p:spPr>
              <a:xfrm>
                <a:off x="-1809250" y="2563500"/>
                <a:ext cx="247275" cy="1438900"/>
              </a:xfrm>
              <a:custGeom>
                <a:avLst/>
                <a:gdLst/>
                <a:ahLst/>
                <a:cxnLst/>
                <a:rect l="l" t="t" r="r" b="b"/>
                <a:pathLst>
                  <a:path w="9891" h="57556" extrusionOk="0">
                    <a:moveTo>
                      <a:pt x="9445" y="0"/>
                    </a:moveTo>
                    <a:cubicBezTo>
                      <a:pt x="9304" y="0"/>
                      <a:pt x="9164" y="81"/>
                      <a:pt x="9104" y="270"/>
                    </a:cubicBezTo>
                    <a:cubicBezTo>
                      <a:pt x="4617" y="13912"/>
                      <a:pt x="1" y="34913"/>
                      <a:pt x="3386" y="57247"/>
                    </a:cubicBezTo>
                    <a:cubicBezTo>
                      <a:pt x="3411" y="57427"/>
                      <a:pt x="3565" y="57555"/>
                      <a:pt x="3745" y="57555"/>
                    </a:cubicBezTo>
                    <a:lnTo>
                      <a:pt x="3822" y="57555"/>
                    </a:lnTo>
                    <a:cubicBezTo>
                      <a:pt x="4027" y="57530"/>
                      <a:pt x="4155" y="57324"/>
                      <a:pt x="4129" y="57119"/>
                    </a:cubicBezTo>
                    <a:cubicBezTo>
                      <a:pt x="796" y="34939"/>
                      <a:pt x="5360" y="14091"/>
                      <a:pt x="9796" y="501"/>
                    </a:cubicBezTo>
                    <a:cubicBezTo>
                      <a:pt x="9890" y="202"/>
                      <a:pt x="9667" y="0"/>
                      <a:pt x="9445"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252" name="Google Shape;252;p7"/>
          <p:cNvGrpSpPr/>
          <p:nvPr/>
        </p:nvGrpSpPr>
        <p:grpSpPr>
          <a:xfrm rot="-1800044">
            <a:off x="-826655" y="4769121"/>
            <a:ext cx="2895508" cy="3384161"/>
            <a:chOff x="-620005" y="3576935"/>
            <a:chExt cx="2171679" cy="2538176"/>
          </a:xfrm>
        </p:grpSpPr>
        <p:grpSp>
          <p:nvGrpSpPr>
            <p:cNvPr id="253" name="Google Shape;253;p7"/>
            <p:cNvGrpSpPr/>
            <p:nvPr/>
          </p:nvGrpSpPr>
          <p:grpSpPr>
            <a:xfrm>
              <a:off x="-201900" y="3576935"/>
              <a:ext cx="1753574" cy="2021128"/>
              <a:chOff x="26700" y="3424535"/>
              <a:chExt cx="1753574" cy="2021128"/>
            </a:xfrm>
          </p:grpSpPr>
          <p:sp>
            <p:nvSpPr>
              <p:cNvPr id="254" name="Google Shape;254;p7"/>
              <p:cNvSpPr/>
              <p:nvPr/>
            </p:nvSpPr>
            <p:spPr>
              <a:xfrm rot="1975425">
                <a:off x="400021" y="3635917"/>
                <a:ext cx="1005477" cy="1670681"/>
              </a:xfrm>
              <a:custGeom>
                <a:avLst/>
                <a:gdLst/>
                <a:ahLst/>
                <a:cxnLst/>
                <a:rect l="l" t="t" r="r" b="b"/>
                <a:pathLst>
                  <a:path w="39260" h="65239" extrusionOk="0">
                    <a:moveTo>
                      <a:pt x="31193" y="1"/>
                    </a:moveTo>
                    <a:cubicBezTo>
                      <a:pt x="29629" y="1"/>
                      <a:pt x="28036" y="370"/>
                      <a:pt x="26643" y="1056"/>
                    </a:cubicBezTo>
                    <a:cubicBezTo>
                      <a:pt x="23259" y="2722"/>
                      <a:pt x="20848" y="5825"/>
                      <a:pt x="18746" y="8953"/>
                    </a:cubicBezTo>
                    <a:lnTo>
                      <a:pt x="18746" y="8928"/>
                    </a:lnTo>
                    <a:cubicBezTo>
                      <a:pt x="13079" y="17313"/>
                      <a:pt x="9001" y="26595"/>
                      <a:pt x="6078" y="36263"/>
                    </a:cubicBezTo>
                    <a:cubicBezTo>
                      <a:pt x="5078" y="39622"/>
                      <a:pt x="4027" y="42058"/>
                      <a:pt x="2822" y="45340"/>
                    </a:cubicBezTo>
                    <a:cubicBezTo>
                      <a:pt x="214" y="52473"/>
                      <a:pt x="1430" y="62307"/>
                      <a:pt x="14" y="65213"/>
                    </a:cubicBezTo>
                    <a:lnTo>
                      <a:pt x="14" y="65213"/>
                    </a:lnTo>
                    <a:cubicBezTo>
                      <a:pt x="7580" y="49885"/>
                      <a:pt x="20598" y="32563"/>
                      <a:pt x="32080" y="19877"/>
                    </a:cubicBezTo>
                    <a:cubicBezTo>
                      <a:pt x="34310" y="17415"/>
                      <a:pt x="36644" y="14928"/>
                      <a:pt x="37952" y="11851"/>
                    </a:cubicBezTo>
                    <a:cubicBezTo>
                      <a:pt x="39234" y="8800"/>
                      <a:pt x="39259" y="4928"/>
                      <a:pt x="37054" y="2415"/>
                    </a:cubicBezTo>
                    <a:cubicBezTo>
                      <a:pt x="35606" y="755"/>
                      <a:pt x="33429" y="1"/>
                      <a:pt x="31193" y="1"/>
                    </a:cubicBezTo>
                    <a:close/>
                    <a:moveTo>
                      <a:pt x="14" y="65213"/>
                    </a:moveTo>
                    <a:lnTo>
                      <a:pt x="14" y="65213"/>
                    </a:lnTo>
                    <a:cubicBezTo>
                      <a:pt x="10" y="65221"/>
                      <a:pt x="5" y="65230"/>
                      <a:pt x="1" y="65239"/>
                    </a:cubicBezTo>
                    <a:cubicBezTo>
                      <a:pt x="5" y="65230"/>
                      <a:pt x="10" y="65221"/>
                      <a:pt x="14" y="65213"/>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5" name="Google Shape;255;p7"/>
              <p:cNvSpPr/>
              <p:nvPr/>
            </p:nvSpPr>
            <p:spPr>
              <a:xfrm rot="1975425">
                <a:off x="444859" y="3545002"/>
                <a:ext cx="947673" cy="1706661"/>
              </a:xfrm>
              <a:custGeom>
                <a:avLst/>
                <a:gdLst/>
                <a:ahLst/>
                <a:cxnLst/>
                <a:rect l="l" t="t" r="r" b="b"/>
                <a:pathLst>
                  <a:path w="37003" h="66644" extrusionOk="0">
                    <a:moveTo>
                      <a:pt x="29021" y="0"/>
                    </a:moveTo>
                    <a:cubicBezTo>
                      <a:pt x="27307" y="0"/>
                      <a:pt x="25551" y="457"/>
                      <a:pt x="24053" y="1281"/>
                    </a:cubicBezTo>
                    <a:cubicBezTo>
                      <a:pt x="20745" y="3128"/>
                      <a:pt x="18489" y="6333"/>
                      <a:pt x="16514" y="9538"/>
                    </a:cubicBezTo>
                    <a:lnTo>
                      <a:pt x="16514" y="9513"/>
                    </a:lnTo>
                    <a:cubicBezTo>
                      <a:pt x="11232" y="18154"/>
                      <a:pt x="7591" y="27616"/>
                      <a:pt x="5129" y="37411"/>
                    </a:cubicBezTo>
                    <a:cubicBezTo>
                      <a:pt x="4257" y="40796"/>
                      <a:pt x="3360" y="43284"/>
                      <a:pt x="2308" y="46617"/>
                    </a:cubicBezTo>
                    <a:cubicBezTo>
                      <a:pt x="1" y="53874"/>
                      <a:pt x="1693" y="63669"/>
                      <a:pt x="411" y="66644"/>
                    </a:cubicBezTo>
                    <a:lnTo>
                      <a:pt x="411" y="66644"/>
                    </a:lnTo>
                    <a:cubicBezTo>
                      <a:pt x="7257" y="50951"/>
                      <a:pt x="19437" y="33052"/>
                      <a:pt x="30335" y="19846"/>
                    </a:cubicBezTo>
                    <a:cubicBezTo>
                      <a:pt x="32464" y="17257"/>
                      <a:pt x="34695" y="14692"/>
                      <a:pt x="35849" y="11564"/>
                    </a:cubicBezTo>
                    <a:cubicBezTo>
                      <a:pt x="37002" y="8436"/>
                      <a:pt x="36823" y="4564"/>
                      <a:pt x="34515" y="2153"/>
                    </a:cubicBezTo>
                    <a:cubicBezTo>
                      <a:pt x="33098" y="666"/>
                      <a:pt x="31091" y="0"/>
                      <a:pt x="2902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6" name="Google Shape;256;p7"/>
              <p:cNvSpPr/>
              <p:nvPr/>
            </p:nvSpPr>
            <p:spPr>
              <a:xfrm rot="1975425">
                <a:off x="1237328" y="3770840"/>
                <a:ext cx="391613" cy="310479"/>
              </a:xfrm>
              <a:custGeom>
                <a:avLst/>
                <a:gdLst/>
                <a:ahLst/>
                <a:cxnLst/>
                <a:rect l="l" t="t" r="r" b="b"/>
                <a:pathLst>
                  <a:path w="15291" h="12124" extrusionOk="0">
                    <a:moveTo>
                      <a:pt x="8935" y="0"/>
                    </a:moveTo>
                    <a:cubicBezTo>
                      <a:pt x="8915" y="0"/>
                      <a:pt x="8895" y="3"/>
                      <a:pt x="8873" y="9"/>
                    </a:cubicBezTo>
                    <a:cubicBezTo>
                      <a:pt x="8745" y="35"/>
                      <a:pt x="8642" y="265"/>
                      <a:pt x="8770" y="368"/>
                    </a:cubicBezTo>
                    <a:cubicBezTo>
                      <a:pt x="8796" y="368"/>
                      <a:pt x="8822" y="368"/>
                      <a:pt x="8847" y="394"/>
                    </a:cubicBezTo>
                    <a:cubicBezTo>
                      <a:pt x="8950" y="394"/>
                      <a:pt x="9053" y="368"/>
                      <a:pt x="9104" y="265"/>
                    </a:cubicBezTo>
                    <a:cubicBezTo>
                      <a:pt x="9172" y="153"/>
                      <a:pt x="9080" y="0"/>
                      <a:pt x="8935" y="0"/>
                    </a:cubicBezTo>
                    <a:close/>
                    <a:moveTo>
                      <a:pt x="11916" y="1183"/>
                    </a:moveTo>
                    <a:cubicBezTo>
                      <a:pt x="11893" y="1183"/>
                      <a:pt x="11871" y="1185"/>
                      <a:pt x="11848" y="1189"/>
                    </a:cubicBezTo>
                    <a:cubicBezTo>
                      <a:pt x="11565" y="1240"/>
                      <a:pt x="11360" y="1753"/>
                      <a:pt x="11642" y="1932"/>
                    </a:cubicBezTo>
                    <a:cubicBezTo>
                      <a:pt x="11694" y="1958"/>
                      <a:pt x="11745" y="1983"/>
                      <a:pt x="11796" y="2009"/>
                    </a:cubicBezTo>
                    <a:cubicBezTo>
                      <a:pt x="11822" y="2012"/>
                      <a:pt x="11848" y="2014"/>
                      <a:pt x="11873" y="2014"/>
                    </a:cubicBezTo>
                    <a:cubicBezTo>
                      <a:pt x="12051" y="2014"/>
                      <a:pt x="12219" y="1935"/>
                      <a:pt x="12309" y="1778"/>
                    </a:cubicBezTo>
                    <a:cubicBezTo>
                      <a:pt x="12452" y="1492"/>
                      <a:pt x="12218" y="1183"/>
                      <a:pt x="11916" y="1183"/>
                    </a:cubicBezTo>
                    <a:close/>
                    <a:moveTo>
                      <a:pt x="6093" y="1486"/>
                    </a:moveTo>
                    <a:cubicBezTo>
                      <a:pt x="5938" y="1486"/>
                      <a:pt x="5786" y="1562"/>
                      <a:pt x="5745" y="1727"/>
                    </a:cubicBezTo>
                    <a:cubicBezTo>
                      <a:pt x="5745" y="1778"/>
                      <a:pt x="5745" y="1804"/>
                      <a:pt x="5745" y="1855"/>
                    </a:cubicBezTo>
                    <a:cubicBezTo>
                      <a:pt x="5770" y="2035"/>
                      <a:pt x="5924" y="2189"/>
                      <a:pt x="6104" y="2214"/>
                    </a:cubicBezTo>
                    <a:cubicBezTo>
                      <a:pt x="6114" y="2215"/>
                      <a:pt x="6124" y="2216"/>
                      <a:pt x="6134" y="2216"/>
                    </a:cubicBezTo>
                    <a:cubicBezTo>
                      <a:pt x="6400" y="2216"/>
                      <a:pt x="6585" y="1897"/>
                      <a:pt x="6437" y="1650"/>
                    </a:cubicBezTo>
                    <a:cubicBezTo>
                      <a:pt x="6366" y="1543"/>
                      <a:pt x="6228" y="1486"/>
                      <a:pt x="6093" y="1486"/>
                    </a:cubicBezTo>
                    <a:close/>
                    <a:moveTo>
                      <a:pt x="9380" y="1591"/>
                    </a:moveTo>
                    <a:cubicBezTo>
                      <a:pt x="9348" y="1591"/>
                      <a:pt x="9316" y="1593"/>
                      <a:pt x="9283" y="1599"/>
                    </a:cubicBezTo>
                    <a:cubicBezTo>
                      <a:pt x="8847" y="1676"/>
                      <a:pt x="8565" y="2394"/>
                      <a:pt x="8976" y="2676"/>
                    </a:cubicBezTo>
                    <a:cubicBezTo>
                      <a:pt x="9027" y="2701"/>
                      <a:pt x="9104" y="2753"/>
                      <a:pt x="9181" y="2753"/>
                    </a:cubicBezTo>
                    <a:cubicBezTo>
                      <a:pt x="9222" y="2760"/>
                      <a:pt x="9265" y="2764"/>
                      <a:pt x="9307" y="2764"/>
                    </a:cubicBezTo>
                    <a:cubicBezTo>
                      <a:pt x="9550" y="2764"/>
                      <a:pt x="9793" y="2642"/>
                      <a:pt x="9924" y="2445"/>
                    </a:cubicBezTo>
                    <a:cubicBezTo>
                      <a:pt x="10115" y="2040"/>
                      <a:pt x="9796" y="1591"/>
                      <a:pt x="9380" y="1591"/>
                    </a:cubicBezTo>
                    <a:close/>
                    <a:moveTo>
                      <a:pt x="4129" y="3189"/>
                    </a:moveTo>
                    <a:cubicBezTo>
                      <a:pt x="4052" y="3214"/>
                      <a:pt x="4001" y="3343"/>
                      <a:pt x="4078" y="3394"/>
                    </a:cubicBezTo>
                    <a:lnTo>
                      <a:pt x="4078" y="3419"/>
                    </a:lnTo>
                    <a:lnTo>
                      <a:pt x="4104" y="3419"/>
                    </a:lnTo>
                    <a:cubicBezTo>
                      <a:pt x="4155" y="3419"/>
                      <a:pt x="4232" y="3394"/>
                      <a:pt x="4257" y="3343"/>
                    </a:cubicBezTo>
                    <a:cubicBezTo>
                      <a:pt x="4283" y="3266"/>
                      <a:pt x="4206" y="3189"/>
                      <a:pt x="4129" y="3189"/>
                    </a:cubicBezTo>
                    <a:close/>
                    <a:moveTo>
                      <a:pt x="14587" y="2354"/>
                    </a:moveTo>
                    <a:cubicBezTo>
                      <a:pt x="14547" y="2354"/>
                      <a:pt x="14505" y="2359"/>
                      <a:pt x="14463" y="2368"/>
                    </a:cubicBezTo>
                    <a:cubicBezTo>
                      <a:pt x="14027" y="2445"/>
                      <a:pt x="13745" y="3137"/>
                      <a:pt x="14155" y="3419"/>
                    </a:cubicBezTo>
                    <a:lnTo>
                      <a:pt x="14130" y="3419"/>
                    </a:lnTo>
                    <a:cubicBezTo>
                      <a:pt x="14207" y="3471"/>
                      <a:pt x="14284" y="3496"/>
                      <a:pt x="14360" y="3496"/>
                    </a:cubicBezTo>
                    <a:cubicBezTo>
                      <a:pt x="14415" y="3511"/>
                      <a:pt x="14471" y="3519"/>
                      <a:pt x="14527" y="3519"/>
                    </a:cubicBezTo>
                    <a:cubicBezTo>
                      <a:pt x="14756" y="3519"/>
                      <a:pt x="14980" y="3395"/>
                      <a:pt x="15104" y="3189"/>
                    </a:cubicBezTo>
                    <a:cubicBezTo>
                      <a:pt x="15290" y="2793"/>
                      <a:pt x="14990" y="2354"/>
                      <a:pt x="14587" y="2354"/>
                    </a:cubicBezTo>
                    <a:close/>
                    <a:moveTo>
                      <a:pt x="12388" y="3205"/>
                    </a:moveTo>
                    <a:cubicBezTo>
                      <a:pt x="12371" y="3205"/>
                      <a:pt x="12353" y="3208"/>
                      <a:pt x="12335" y="3214"/>
                    </a:cubicBezTo>
                    <a:cubicBezTo>
                      <a:pt x="12181" y="3240"/>
                      <a:pt x="12078" y="3471"/>
                      <a:pt x="12232" y="3573"/>
                    </a:cubicBezTo>
                    <a:cubicBezTo>
                      <a:pt x="12258" y="3573"/>
                      <a:pt x="12283" y="3599"/>
                      <a:pt x="12309" y="3599"/>
                    </a:cubicBezTo>
                    <a:cubicBezTo>
                      <a:pt x="12323" y="3604"/>
                      <a:pt x="12337" y="3606"/>
                      <a:pt x="12352" y="3606"/>
                    </a:cubicBezTo>
                    <a:cubicBezTo>
                      <a:pt x="12421" y="3606"/>
                      <a:pt x="12498" y="3560"/>
                      <a:pt x="12540" y="3496"/>
                    </a:cubicBezTo>
                    <a:cubicBezTo>
                      <a:pt x="12608" y="3361"/>
                      <a:pt x="12516" y="3205"/>
                      <a:pt x="12388" y="3205"/>
                    </a:cubicBezTo>
                    <a:close/>
                    <a:moveTo>
                      <a:pt x="7478" y="3842"/>
                    </a:moveTo>
                    <a:cubicBezTo>
                      <a:pt x="7323" y="3842"/>
                      <a:pt x="7170" y="3912"/>
                      <a:pt x="7129" y="4061"/>
                    </a:cubicBezTo>
                    <a:lnTo>
                      <a:pt x="7155" y="4061"/>
                    </a:lnTo>
                    <a:cubicBezTo>
                      <a:pt x="7155" y="4112"/>
                      <a:pt x="7155" y="4163"/>
                      <a:pt x="7155" y="4214"/>
                    </a:cubicBezTo>
                    <a:cubicBezTo>
                      <a:pt x="7181" y="4394"/>
                      <a:pt x="7334" y="4522"/>
                      <a:pt x="7514" y="4573"/>
                    </a:cubicBezTo>
                    <a:cubicBezTo>
                      <a:pt x="7796" y="4573"/>
                      <a:pt x="7976" y="4240"/>
                      <a:pt x="7822" y="4009"/>
                    </a:cubicBezTo>
                    <a:cubicBezTo>
                      <a:pt x="7761" y="3900"/>
                      <a:pt x="7619" y="3842"/>
                      <a:pt x="7478" y="3842"/>
                    </a:cubicBezTo>
                    <a:close/>
                    <a:moveTo>
                      <a:pt x="3853" y="5099"/>
                    </a:moveTo>
                    <a:cubicBezTo>
                      <a:pt x="3701" y="5099"/>
                      <a:pt x="3554" y="5169"/>
                      <a:pt x="3514" y="5317"/>
                    </a:cubicBezTo>
                    <a:cubicBezTo>
                      <a:pt x="3514" y="5368"/>
                      <a:pt x="3514" y="5420"/>
                      <a:pt x="3514" y="5471"/>
                    </a:cubicBezTo>
                    <a:cubicBezTo>
                      <a:pt x="3539" y="5650"/>
                      <a:pt x="3693" y="5804"/>
                      <a:pt x="3873" y="5830"/>
                    </a:cubicBezTo>
                    <a:cubicBezTo>
                      <a:pt x="4155" y="5830"/>
                      <a:pt x="4360" y="5522"/>
                      <a:pt x="4206" y="5266"/>
                    </a:cubicBezTo>
                    <a:cubicBezTo>
                      <a:pt x="4133" y="5156"/>
                      <a:pt x="3991" y="5099"/>
                      <a:pt x="3853" y="5099"/>
                    </a:cubicBezTo>
                    <a:close/>
                    <a:moveTo>
                      <a:pt x="7382" y="5816"/>
                    </a:moveTo>
                    <a:cubicBezTo>
                      <a:pt x="7341" y="5816"/>
                      <a:pt x="7300" y="5820"/>
                      <a:pt x="7258" y="5830"/>
                    </a:cubicBezTo>
                    <a:cubicBezTo>
                      <a:pt x="6822" y="5907"/>
                      <a:pt x="6540" y="6625"/>
                      <a:pt x="6924" y="6907"/>
                    </a:cubicBezTo>
                    <a:lnTo>
                      <a:pt x="6950" y="6907"/>
                    </a:lnTo>
                    <a:cubicBezTo>
                      <a:pt x="7001" y="6932"/>
                      <a:pt x="7078" y="6958"/>
                      <a:pt x="7155" y="6984"/>
                    </a:cubicBezTo>
                    <a:cubicBezTo>
                      <a:pt x="7196" y="6991"/>
                      <a:pt x="7238" y="6995"/>
                      <a:pt x="7280" y="6995"/>
                    </a:cubicBezTo>
                    <a:cubicBezTo>
                      <a:pt x="7524" y="6995"/>
                      <a:pt x="7767" y="6869"/>
                      <a:pt x="7899" y="6650"/>
                    </a:cubicBezTo>
                    <a:cubicBezTo>
                      <a:pt x="8085" y="6254"/>
                      <a:pt x="7785" y="5816"/>
                      <a:pt x="7382" y="5816"/>
                    </a:cubicBezTo>
                    <a:close/>
                    <a:moveTo>
                      <a:pt x="1704" y="7231"/>
                    </a:moveTo>
                    <a:cubicBezTo>
                      <a:pt x="1684" y="7231"/>
                      <a:pt x="1663" y="7234"/>
                      <a:pt x="1642" y="7240"/>
                    </a:cubicBezTo>
                    <a:cubicBezTo>
                      <a:pt x="1514" y="7266"/>
                      <a:pt x="1411" y="7497"/>
                      <a:pt x="1539" y="7599"/>
                    </a:cubicBezTo>
                    <a:cubicBezTo>
                      <a:pt x="1565" y="7599"/>
                      <a:pt x="1591" y="7625"/>
                      <a:pt x="1616" y="7625"/>
                    </a:cubicBezTo>
                    <a:cubicBezTo>
                      <a:pt x="1634" y="7629"/>
                      <a:pt x="1653" y="7631"/>
                      <a:pt x="1670" y="7631"/>
                    </a:cubicBezTo>
                    <a:cubicBezTo>
                      <a:pt x="1754" y="7631"/>
                      <a:pt x="1830" y="7586"/>
                      <a:pt x="1873" y="7522"/>
                    </a:cubicBezTo>
                    <a:cubicBezTo>
                      <a:pt x="1940" y="7387"/>
                      <a:pt x="1849" y="7231"/>
                      <a:pt x="1704" y="7231"/>
                    </a:cubicBezTo>
                    <a:close/>
                    <a:moveTo>
                      <a:pt x="5899" y="8599"/>
                    </a:moveTo>
                    <a:cubicBezTo>
                      <a:pt x="5822" y="8599"/>
                      <a:pt x="5770" y="8753"/>
                      <a:pt x="5847" y="8804"/>
                    </a:cubicBezTo>
                    <a:cubicBezTo>
                      <a:pt x="5847" y="8804"/>
                      <a:pt x="5873" y="8804"/>
                      <a:pt x="5873" y="8830"/>
                    </a:cubicBezTo>
                    <a:cubicBezTo>
                      <a:pt x="5924" y="8830"/>
                      <a:pt x="6001" y="8804"/>
                      <a:pt x="6027" y="8753"/>
                    </a:cubicBezTo>
                    <a:cubicBezTo>
                      <a:pt x="6052" y="8676"/>
                      <a:pt x="5975" y="8599"/>
                      <a:pt x="5899" y="8599"/>
                    </a:cubicBezTo>
                    <a:close/>
                    <a:moveTo>
                      <a:pt x="3453" y="8132"/>
                    </a:moveTo>
                    <a:cubicBezTo>
                      <a:pt x="3431" y="8132"/>
                      <a:pt x="3408" y="8134"/>
                      <a:pt x="3386" y="8138"/>
                    </a:cubicBezTo>
                    <a:cubicBezTo>
                      <a:pt x="3103" y="8189"/>
                      <a:pt x="2924" y="8651"/>
                      <a:pt x="3206" y="8830"/>
                    </a:cubicBezTo>
                    <a:cubicBezTo>
                      <a:pt x="3232" y="8856"/>
                      <a:pt x="3283" y="8856"/>
                      <a:pt x="3334" y="8881"/>
                    </a:cubicBezTo>
                    <a:cubicBezTo>
                      <a:pt x="3357" y="8885"/>
                      <a:pt x="3380" y="8886"/>
                      <a:pt x="3403" y="8886"/>
                    </a:cubicBezTo>
                    <a:cubicBezTo>
                      <a:pt x="3558" y="8886"/>
                      <a:pt x="3706" y="8810"/>
                      <a:pt x="3796" y="8676"/>
                    </a:cubicBezTo>
                    <a:cubicBezTo>
                      <a:pt x="3915" y="8415"/>
                      <a:pt x="3726" y="8132"/>
                      <a:pt x="3453" y="8132"/>
                    </a:cubicBezTo>
                    <a:close/>
                    <a:moveTo>
                      <a:pt x="7730" y="8742"/>
                    </a:moveTo>
                    <a:cubicBezTo>
                      <a:pt x="7579" y="8742"/>
                      <a:pt x="7427" y="8819"/>
                      <a:pt x="7386" y="8984"/>
                    </a:cubicBezTo>
                    <a:cubicBezTo>
                      <a:pt x="7386" y="9010"/>
                      <a:pt x="7386" y="9061"/>
                      <a:pt x="7386" y="9112"/>
                    </a:cubicBezTo>
                    <a:cubicBezTo>
                      <a:pt x="7437" y="9292"/>
                      <a:pt x="7565" y="9445"/>
                      <a:pt x="7745" y="9471"/>
                    </a:cubicBezTo>
                    <a:cubicBezTo>
                      <a:pt x="8027" y="9471"/>
                      <a:pt x="8232" y="9163"/>
                      <a:pt x="8052" y="8907"/>
                    </a:cubicBezTo>
                    <a:cubicBezTo>
                      <a:pt x="7993" y="8800"/>
                      <a:pt x="7862" y="8742"/>
                      <a:pt x="7730" y="8742"/>
                    </a:cubicBezTo>
                    <a:close/>
                    <a:moveTo>
                      <a:pt x="4824" y="10739"/>
                    </a:moveTo>
                    <a:cubicBezTo>
                      <a:pt x="4782" y="10739"/>
                      <a:pt x="4738" y="10744"/>
                      <a:pt x="4693" y="10753"/>
                    </a:cubicBezTo>
                    <a:cubicBezTo>
                      <a:pt x="4257" y="10830"/>
                      <a:pt x="4001" y="11522"/>
                      <a:pt x="4411" y="11805"/>
                    </a:cubicBezTo>
                    <a:lnTo>
                      <a:pt x="4386" y="11805"/>
                    </a:lnTo>
                    <a:cubicBezTo>
                      <a:pt x="4463" y="11856"/>
                      <a:pt x="4539" y="11881"/>
                      <a:pt x="4616" y="11907"/>
                    </a:cubicBezTo>
                    <a:cubicBezTo>
                      <a:pt x="4658" y="11915"/>
                      <a:pt x="4699" y="11918"/>
                      <a:pt x="4739" y="11918"/>
                    </a:cubicBezTo>
                    <a:cubicBezTo>
                      <a:pt x="4978" y="11918"/>
                      <a:pt x="5203" y="11793"/>
                      <a:pt x="5334" y="11574"/>
                    </a:cubicBezTo>
                    <a:cubicBezTo>
                      <a:pt x="5544" y="11178"/>
                      <a:pt x="5246" y="10739"/>
                      <a:pt x="4824" y="10739"/>
                    </a:cubicBezTo>
                    <a:close/>
                    <a:moveTo>
                      <a:pt x="816" y="10950"/>
                    </a:moveTo>
                    <a:cubicBezTo>
                      <a:pt x="784" y="10950"/>
                      <a:pt x="751" y="10953"/>
                      <a:pt x="719" y="10958"/>
                    </a:cubicBezTo>
                    <a:cubicBezTo>
                      <a:pt x="283" y="11035"/>
                      <a:pt x="1" y="11753"/>
                      <a:pt x="411" y="12035"/>
                    </a:cubicBezTo>
                    <a:cubicBezTo>
                      <a:pt x="462" y="12061"/>
                      <a:pt x="539" y="12087"/>
                      <a:pt x="616" y="12112"/>
                    </a:cubicBezTo>
                    <a:cubicBezTo>
                      <a:pt x="658" y="12120"/>
                      <a:pt x="700" y="12123"/>
                      <a:pt x="742" y="12123"/>
                    </a:cubicBezTo>
                    <a:cubicBezTo>
                      <a:pt x="986" y="12123"/>
                      <a:pt x="1229" y="12001"/>
                      <a:pt x="1360" y="11805"/>
                    </a:cubicBezTo>
                    <a:cubicBezTo>
                      <a:pt x="1550" y="11400"/>
                      <a:pt x="1232" y="10950"/>
                      <a:pt x="816" y="1095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7" name="Google Shape;257;p7"/>
              <p:cNvSpPr/>
              <p:nvPr/>
            </p:nvSpPr>
            <p:spPr>
              <a:xfrm rot="1975425">
                <a:off x="429721" y="3624270"/>
                <a:ext cx="773905" cy="1548323"/>
              </a:xfrm>
              <a:custGeom>
                <a:avLst/>
                <a:gdLst/>
                <a:ahLst/>
                <a:cxnLst/>
                <a:rect l="l" t="t" r="r" b="b"/>
                <a:pathLst>
                  <a:path w="30218" h="60461" extrusionOk="0">
                    <a:moveTo>
                      <a:pt x="29718" y="1"/>
                    </a:moveTo>
                    <a:cubicBezTo>
                      <a:pt x="29628" y="1"/>
                      <a:pt x="29537" y="37"/>
                      <a:pt x="29464" y="124"/>
                    </a:cubicBezTo>
                    <a:cubicBezTo>
                      <a:pt x="15053" y="18330"/>
                      <a:pt x="4052" y="40716"/>
                      <a:pt x="52" y="60025"/>
                    </a:cubicBezTo>
                    <a:cubicBezTo>
                      <a:pt x="1" y="60230"/>
                      <a:pt x="129" y="60409"/>
                      <a:pt x="334" y="60461"/>
                    </a:cubicBezTo>
                    <a:lnTo>
                      <a:pt x="411" y="60461"/>
                    </a:lnTo>
                    <a:cubicBezTo>
                      <a:pt x="565" y="60461"/>
                      <a:pt x="719" y="60333"/>
                      <a:pt x="744" y="60179"/>
                    </a:cubicBezTo>
                    <a:cubicBezTo>
                      <a:pt x="4745" y="40947"/>
                      <a:pt x="15668" y="18689"/>
                      <a:pt x="30028" y="560"/>
                    </a:cubicBezTo>
                    <a:cubicBezTo>
                      <a:pt x="30218" y="294"/>
                      <a:pt x="29972" y="1"/>
                      <a:pt x="29718"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58" name="Google Shape;258;p7"/>
            <p:cNvGrpSpPr/>
            <p:nvPr/>
          </p:nvGrpSpPr>
          <p:grpSpPr>
            <a:xfrm rot="273599">
              <a:off x="-543114" y="4033359"/>
              <a:ext cx="1893343" cy="2009669"/>
              <a:chOff x="-542965" y="4033501"/>
              <a:chExt cx="1893409" cy="2009739"/>
            </a:xfrm>
          </p:grpSpPr>
          <p:sp>
            <p:nvSpPr>
              <p:cNvPr id="259" name="Google Shape;259;p7"/>
              <p:cNvSpPr/>
              <p:nvPr/>
            </p:nvSpPr>
            <p:spPr>
              <a:xfrm rot="1975425">
                <a:off x="-199645" y="4301146"/>
                <a:ext cx="1233361" cy="1529782"/>
              </a:xfrm>
              <a:custGeom>
                <a:avLst/>
                <a:gdLst/>
                <a:ahLst/>
                <a:cxnLst/>
                <a:rect l="l" t="t" r="r" b="b"/>
                <a:pathLst>
                  <a:path w="48158" h="59737" extrusionOk="0">
                    <a:moveTo>
                      <a:pt x="39340" y="1"/>
                    </a:moveTo>
                    <a:cubicBezTo>
                      <a:pt x="38303" y="1"/>
                      <a:pt x="37263" y="153"/>
                      <a:pt x="36285" y="451"/>
                    </a:cubicBezTo>
                    <a:cubicBezTo>
                      <a:pt x="32695" y="1579"/>
                      <a:pt x="29823" y="4272"/>
                      <a:pt x="27259" y="7016"/>
                    </a:cubicBezTo>
                    <a:cubicBezTo>
                      <a:pt x="20361" y="14401"/>
                      <a:pt x="14874" y="22940"/>
                      <a:pt x="10489" y="32043"/>
                    </a:cubicBezTo>
                    <a:cubicBezTo>
                      <a:pt x="8976" y="35197"/>
                      <a:pt x="7591" y="37427"/>
                      <a:pt x="5873" y="40505"/>
                    </a:cubicBezTo>
                    <a:cubicBezTo>
                      <a:pt x="2185" y="47138"/>
                      <a:pt x="1874" y="57072"/>
                      <a:pt x="8" y="59727"/>
                    </a:cubicBezTo>
                    <a:lnTo>
                      <a:pt x="8" y="59727"/>
                    </a:lnTo>
                    <a:cubicBezTo>
                      <a:pt x="9880" y="45729"/>
                      <a:pt x="25415" y="30630"/>
                      <a:pt x="38721" y="19888"/>
                    </a:cubicBezTo>
                    <a:cubicBezTo>
                      <a:pt x="41311" y="17811"/>
                      <a:pt x="44029" y="15708"/>
                      <a:pt x="45773" y="12888"/>
                    </a:cubicBezTo>
                    <a:cubicBezTo>
                      <a:pt x="47542" y="10041"/>
                      <a:pt x="48157" y="6246"/>
                      <a:pt x="46388" y="3426"/>
                    </a:cubicBezTo>
                    <a:cubicBezTo>
                      <a:pt x="44910" y="1106"/>
                      <a:pt x="42136" y="1"/>
                      <a:pt x="39340" y="1"/>
                    </a:cubicBezTo>
                    <a:close/>
                    <a:moveTo>
                      <a:pt x="8" y="59727"/>
                    </a:moveTo>
                    <a:lnTo>
                      <a:pt x="8" y="59727"/>
                    </a:lnTo>
                    <a:cubicBezTo>
                      <a:pt x="5" y="59730"/>
                      <a:pt x="3" y="59733"/>
                      <a:pt x="1" y="59736"/>
                    </a:cubicBezTo>
                    <a:lnTo>
                      <a:pt x="1" y="59736"/>
                    </a:lnTo>
                    <a:cubicBezTo>
                      <a:pt x="3" y="59733"/>
                      <a:pt x="5" y="59730"/>
                      <a:pt x="8" y="59727"/>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0" name="Google Shape;260;p7"/>
              <p:cNvSpPr/>
              <p:nvPr/>
            </p:nvSpPr>
            <p:spPr>
              <a:xfrm rot="1975425">
                <a:off x="-226313" y="4245828"/>
                <a:ext cx="1233335" cy="1529500"/>
              </a:xfrm>
              <a:custGeom>
                <a:avLst/>
                <a:gdLst/>
                <a:ahLst/>
                <a:cxnLst/>
                <a:rect l="l" t="t" r="r" b="b"/>
                <a:pathLst>
                  <a:path w="48157" h="59726" extrusionOk="0">
                    <a:moveTo>
                      <a:pt x="39365" y="0"/>
                    </a:moveTo>
                    <a:cubicBezTo>
                      <a:pt x="38317" y="0"/>
                      <a:pt x="37267" y="157"/>
                      <a:pt x="36285" y="466"/>
                    </a:cubicBezTo>
                    <a:cubicBezTo>
                      <a:pt x="32695" y="1569"/>
                      <a:pt x="29823" y="4261"/>
                      <a:pt x="27258" y="7005"/>
                    </a:cubicBezTo>
                    <a:cubicBezTo>
                      <a:pt x="20361" y="14390"/>
                      <a:pt x="14873" y="22929"/>
                      <a:pt x="10488" y="32032"/>
                    </a:cubicBezTo>
                    <a:cubicBezTo>
                      <a:pt x="8975" y="35186"/>
                      <a:pt x="7591" y="37417"/>
                      <a:pt x="5873" y="40494"/>
                    </a:cubicBezTo>
                    <a:cubicBezTo>
                      <a:pt x="2180" y="47161"/>
                      <a:pt x="1872" y="57085"/>
                      <a:pt x="1" y="59726"/>
                    </a:cubicBezTo>
                    <a:lnTo>
                      <a:pt x="1" y="59726"/>
                    </a:lnTo>
                    <a:cubicBezTo>
                      <a:pt x="9873" y="45751"/>
                      <a:pt x="25412" y="30622"/>
                      <a:pt x="38721" y="19878"/>
                    </a:cubicBezTo>
                    <a:cubicBezTo>
                      <a:pt x="41310" y="17801"/>
                      <a:pt x="44029" y="15698"/>
                      <a:pt x="45772" y="12877"/>
                    </a:cubicBezTo>
                    <a:cubicBezTo>
                      <a:pt x="47542" y="10031"/>
                      <a:pt x="48157" y="6236"/>
                      <a:pt x="46362" y="3415"/>
                    </a:cubicBezTo>
                    <a:cubicBezTo>
                      <a:pt x="44909" y="1106"/>
                      <a:pt x="42145" y="0"/>
                      <a:pt x="3936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1" name="Google Shape;261;p7"/>
              <p:cNvSpPr/>
              <p:nvPr/>
            </p:nvSpPr>
            <p:spPr>
              <a:xfrm rot="1975425">
                <a:off x="793900" y="4580211"/>
                <a:ext cx="453745" cy="222385"/>
              </a:xfrm>
              <a:custGeom>
                <a:avLst/>
                <a:gdLst/>
                <a:ahLst/>
                <a:cxnLst/>
                <a:rect l="l" t="t" r="r" b="b"/>
                <a:pathLst>
                  <a:path w="17717" h="8684" extrusionOk="0">
                    <a:moveTo>
                      <a:pt x="13244" y="85"/>
                    </a:moveTo>
                    <a:cubicBezTo>
                      <a:pt x="13109" y="85"/>
                      <a:pt x="12983" y="218"/>
                      <a:pt x="13050" y="351"/>
                    </a:cubicBezTo>
                    <a:cubicBezTo>
                      <a:pt x="13050" y="377"/>
                      <a:pt x="13075" y="403"/>
                      <a:pt x="13101" y="428"/>
                    </a:cubicBezTo>
                    <a:cubicBezTo>
                      <a:pt x="13139" y="454"/>
                      <a:pt x="13184" y="467"/>
                      <a:pt x="13229" y="467"/>
                    </a:cubicBezTo>
                    <a:cubicBezTo>
                      <a:pt x="13274" y="467"/>
                      <a:pt x="13319" y="454"/>
                      <a:pt x="13357" y="428"/>
                    </a:cubicBezTo>
                    <a:cubicBezTo>
                      <a:pt x="13511" y="351"/>
                      <a:pt x="13460" y="146"/>
                      <a:pt x="13306" y="95"/>
                    </a:cubicBezTo>
                    <a:cubicBezTo>
                      <a:pt x="13285" y="88"/>
                      <a:pt x="13264" y="85"/>
                      <a:pt x="13244" y="85"/>
                    </a:cubicBezTo>
                    <a:close/>
                    <a:moveTo>
                      <a:pt x="9983" y="0"/>
                    </a:moveTo>
                    <a:cubicBezTo>
                      <a:pt x="9903" y="0"/>
                      <a:pt x="9827" y="28"/>
                      <a:pt x="9767" y="95"/>
                    </a:cubicBezTo>
                    <a:cubicBezTo>
                      <a:pt x="9742" y="121"/>
                      <a:pt x="9716" y="172"/>
                      <a:pt x="9690" y="223"/>
                    </a:cubicBezTo>
                    <a:cubicBezTo>
                      <a:pt x="9639" y="403"/>
                      <a:pt x="9690" y="582"/>
                      <a:pt x="9844" y="685"/>
                    </a:cubicBezTo>
                    <a:cubicBezTo>
                      <a:pt x="9910" y="731"/>
                      <a:pt x="9982" y="752"/>
                      <a:pt x="10050" y="752"/>
                    </a:cubicBezTo>
                    <a:cubicBezTo>
                      <a:pt x="10249" y="752"/>
                      <a:pt x="10428" y="580"/>
                      <a:pt x="10408" y="351"/>
                    </a:cubicBezTo>
                    <a:cubicBezTo>
                      <a:pt x="10390" y="169"/>
                      <a:pt x="10178" y="0"/>
                      <a:pt x="9983" y="0"/>
                    </a:cubicBezTo>
                    <a:close/>
                    <a:moveTo>
                      <a:pt x="7556" y="654"/>
                    </a:moveTo>
                    <a:cubicBezTo>
                      <a:pt x="7486" y="654"/>
                      <a:pt x="7412" y="721"/>
                      <a:pt x="7434" y="787"/>
                    </a:cubicBezTo>
                    <a:lnTo>
                      <a:pt x="7434" y="813"/>
                    </a:lnTo>
                    <a:cubicBezTo>
                      <a:pt x="7460" y="839"/>
                      <a:pt x="7460" y="839"/>
                      <a:pt x="7460" y="839"/>
                    </a:cubicBezTo>
                    <a:cubicBezTo>
                      <a:pt x="7485" y="864"/>
                      <a:pt x="7517" y="877"/>
                      <a:pt x="7546" y="877"/>
                    </a:cubicBezTo>
                    <a:cubicBezTo>
                      <a:pt x="7575" y="877"/>
                      <a:pt x="7601" y="864"/>
                      <a:pt x="7613" y="839"/>
                    </a:cubicBezTo>
                    <a:cubicBezTo>
                      <a:pt x="7690" y="787"/>
                      <a:pt x="7690" y="685"/>
                      <a:pt x="7588" y="659"/>
                    </a:cubicBezTo>
                    <a:cubicBezTo>
                      <a:pt x="7578" y="656"/>
                      <a:pt x="7567" y="654"/>
                      <a:pt x="7556" y="654"/>
                    </a:cubicBezTo>
                    <a:close/>
                    <a:moveTo>
                      <a:pt x="12799" y="1638"/>
                    </a:moveTo>
                    <a:cubicBezTo>
                      <a:pt x="12396" y="1638"/>
                      <a:pt x="11973" y="2067"/>
                      <a:pt x="12178" y="2454"/>
                    </a:cubicBezTo>
                    <a:lnTo>
                      <a:pt x="12152" y="2454"/>
                    </a:lnTo>
                    <a:cubicBezTo>
                      <a:pt x="12203" y="2531"/>
                      <a:pt x="12255" y="2582"/>
                      <a:pt x="12306" y="2634"/>
                    </a:cubicBezTo>
                    <a:cubicBezTo>
                      <a:pt x="12435" y="2734"/>
                      <a:pt x="12595" y="2786"/>
                      <a:pt x="12756" y="2786"/>
                    </a:cubicBezTo>
                    <a:cubicBezTo>
                      <a:pt x="12885" y="2786"/>
                      <a:pt x="13013" y="2753"/>
                      <a:pt x="13127" y="2685"/>
                    </a:cubicBezTo>
                    <a:cubicBezTo>
                      <a:pt x="13511" y="2403"/>
                      <a:pt x="13409" y="1787"/>
                      <a:pt x="12947" y="1659"/>
                    </a:cubicBezTo>
                    <a:cubicBezTo>
                      <a:pt x="12899" y="1645"/>
                      <a:pt x="12849" y="1638"/>
                      <a:pt x="12799" y="1638"/>
                    </a:cubicBezTo>
                    <a:close/>
                    <a:moveTo>
                      <a:pt x="6278" y="2155"/>
                    </a:moveTo>
                    <a:cubicBezTo>
                      <a:pt x="6196" y="2155"/>
                      <a:pt x="6115" y="2183"/>
                      <a:pt x="6049" y="2249"/>
                    </a:cubicBezTo>
                    <a:lnTo>
                      <a:pt x="6075" y="2249"/>
                    </a:lnTo>
                    <a:cubicBezTo>
                      <a:pt x="6049" y="2275"/>
                      <a:pt x="6024" y="2326"/>
                      <a:pt x="5998" y="2377"/>
                    </a:cubicBezTo>
                    <a:cubicBezTo>
                      <a:pt x="5947" y="2557"/>
                      <a:pt x="5998" y="2736"/>
                      <a:pt x="6152" y="2839"/>
                    </a:cubicBezTo>
                    <a:cubicBezTo>
                      <a:pt x="6212" y="2886"/>
                      <a:pt x="6279" y="2906"/>
                      <a:pt x="6345" y="2906"/>
                    </a:cubicBezTo>
                    <a:cubicBezTo>
                      <a:pt x="6532" y="2906"/>
                      <a:pt x="6709" y="2740"/>
                      <a:pt x="6690" y="2531"/>
                    </a:cubicBezTo>
                    <a:cubicBezTo>
                      <a:pt x="6690" y="2330"/>
                      <a:pt x="6481" y="2155"/>
                      <a:pt x="6278" y="2155"/>
                    </a:cubicBezTo>
                    <a:close/>
                    <a:moveTo>
                      <a:pt x="15296" y="2488"/>
                    </a:moveTo>
                    <a:cubicBezTo>
                      <a:pt x="15012" y="2488"/>
                      <a:pt x="14712" y="2798"/>
                      <a:pt x="14870" y="3070"/>
                    </a:cubicBezTo>
                    <a:cubicBezTo>
                      <a:pt x="14896" y="3121"/>
                      <a:pt x="14922" y="3146"/>
                      <a:pt x="14947" y="3198"/>
                    </a:cubicBezTo>
                    <a:cubicBezTo>
                      <a:pt x="15046" y="3268"/>
                      <a:pt x="15152" y="3308"/>
                      <a:pt x="15258" y="3308"/>
                    </a:cubicBezTo>
                    <a:cubicBezTo>
                      <a:pt x="15344" y="3308"/>
                      <a:pt x="15430" y="3281"/>
                      <a:pt x="15511" y="3223"/>
                    </a:cubicBezTo>
                    <a:cubicBezTo>
                      <a:pt x="15793" y="3044"/>
                      <a:pt x="15716" y="2608"/>
                      <a:pt x="15409" y="2505"/>
                    </a:cubicBezTo>
                    <a:cubicBezTo>
                      <a:pt x="15372" y="2493"/>
                      <a:pt x="15334" y="2488"/>
                      <a:pt x="15296" y="2488"/>
                    </a:cubicBezTo>
                    <a:close/>
                    <a:moveTo>
                      <a:pt x="3455" y="3035"/>
                    </a:moveTo>
                    <a:cubicBezTo>
                      <a:pt x="3318" y="3035"/>
                      <a:pt x="3186" y="3190"/>
                      <a:pt x="3254" y="3326"/>
                    </a:cubicBezTo>
                    <a:cubicBezTo>
                      <a:pt x="3254" y="3352"/>
                      <a:pt x="3280" y="3352"/>
                      <a:pt x="3306" y="3377"/>
                    </a:cubicBezTo>
                    <a:cubicBezTo>
                      <a:pt x="3348" y="3420"/>
                      <a:pt x="3398" y="3439"/>
                      <a:pt x="3447" y="3439"/>
                    </a:cubicBezTo>
                    <a:cubicBezTo>
                      <a:pt x="3488" y="3439"/>
                      <a:pt x="3527" y="3426"/>
                      <a:pt x="3562" y="3403"/>
                    </a:cubicBezTo>
                    <a:cubicBezTo>
                      <a:pt x="3690" y="3300"/>
                      <a:pt x="3665" y="3095"/>
                      <a:pt x="3511" y="3044"/>
                    </a:cubicBezTo>
                    <a:cubicBezTo>
                      <a:pt x="3492" y="3038"/>
                      <a:pt x="3474" y="3035"/>
                      <a:pt x="3455" y="3035"/>
                    </a:cubicBezTo>
                    <a:close/>
                    <a:moveTo>
                      <a:pt x="10101" y="2744"/>
                    </a:moveTo>
                    <a:cubicBezTo>
                      <a:pt x="10028" y="2744"/>
                      <a:pt x="9956" y="2766"/>
                      <a:pt x="9894" y="2817"/>
                    </a:cubicBezTo>
                    <a:lnTo>
                      <a:pt x="9894" y="2817"/>
                    </a:lnTo>
                    <a:cubicBezTo>
                      <a:pt x="9894" y="2816"/>
                      <a:pt x="9895" y="2815"/>
                      <a:pt x="9896" y="2813"/>
                    </a:cubicBezTo>
                    <a:lnTo>
                      <a:pt x="9896" y="2813"/>
                    </a:lnTo>
                    <a:lnTo>
                      <a:pt x="9870" y="2839"/>
                    </a:lnTo>
                    <a:cubicBezTo>
                      <a:pt x="9878" y="2831"/>
                      <a:pt x="9886" y="2824"/>
                      <a:pt x="9894" y="2817"/>
                    </a:cubicBezTo>
                    <a:lnTo>
                      <a:pt x="9894" y="2817"/>
                    </a:lnTo>
                    <a:cubicBezTo>
                      <a:pt x="9869" y="2867"/>
                      <a:pt x="9844" y="2916"/>
                      <a:pt x="9819" y="2941"/>
                    </a:cubicBezTo>
                    <a:cubicBezTo>
                      <a:pt x="9767" y="3121"/>
                      <a:pt x="9819" y="3300"/>
                      <a:pt x="9973" y="3429"/>
                    </a:cubicBezTo>
                    <a:cubicBezTo>
                      <a:pt x="10030" y="3467"/>
                      <a:pt x="10094" y="3485"/>
                      <a:pt x="10158" y="3485"/>
                    </a:cubicBezTo>
                    <a:cubicBezTo>
                      <a:pt x="10348" y="3485"/>
                      <a:pt x="10530" y="3326"/>
                      <a:pt x="10511" y="3095"/>
                    </a:cubicBezTo>
                    <a:cubicBezTo>
                      <a:pt x="10511" y="2913"/>
                      <a:pt x="10304" y="2744"/>
                      <a:pt x="10101" y="2744"/>
                    </a:cubicBezTo>
                    <a:close/>
                    <a:moveTo>
                      <a:pt x="14770" y="4548"/>
                    </a:moveTo>
                    <a:cubicBezTo>
                      <a:pt x="14646" y="4548"/>
                      <a:pt x="14495" y="4700"/>
                      <a:pt x="14563" y="4813"/>
                    </a:cubicBezTo>
                    <a:cubicBezTo>
                      <a:pt x="14588" y="4839"/>
                      <a:pt x="14588" y="4865"/>
                      <a:pt x="14614" y="4890"/>
                    </a:cubicBezTo>
                    <a:cubicBezTo>
                      <a:pt x="14661" y="4922"/>
                      <a:pt x="14719" y="4944"/>
                      <a:pt x="14780" y="4944"/>
                    </a:cubicBezTo>
                    <a:cubicBezTo>
                      <a:pt x="14818" y="4944"/>
                      <a:pt x="14857" y="4935"/>
                      <a:pt x="14896" y="4916"/>
                    </a:cubicBezTo>
                    <a:cubicBezTo>
                      <a:pt x="15024" y="4813"/>
                      <a:pt x="14998" y="4608"/>
                      <a:pt x="14819" y="4557"/>
                    </a:cubicBezTo>
                    <a:cubicBezTo>
                      <a:pt x="14804" y="4551"/>
                      <a:pt x="14787" y="4548"/>
                      <a:pt x="14770" y="4548"/>
                    </a:cubicBezTo>
                    <a:close/>
                    <a:moveTo>
                      <a:pt x="4573" y="4622"/>
                    </a:moveTo>
                    <a:cubicBezTo>
                      <a:pt x="4312" y="4622"/>
                      <a:pt x="4040" y="4894"/>
                      <a:pt x="4177" y="5147"/>
                    </a:cubicBezTo>
                    <a:cubicBezTo>
                      <a:pt x="4203" y="5172"/>
                      <a:pt x="4229" y="5224"/>
                      <a:pt x="4254" y="5249"/>
                    </a:cubicBezTo>
                    <a:cubicBezTo>
                      <a:pt x="4344" y="5324"/>
                      <a:pt x="4451" y="5364"/>
                      <a:pt x="4555" y="5364"/>
                    </a:cubicBezTo>
                    <a:cubicBezTo>
                      <a:pt x="4630" y="5364"/>
                      <a:pt x="4703" y="5343"/>
                      <a:pt x="4767" y="5300"/>
                    </a:cubicBezTo>
                    <a:cubicBezTo>
                      <a:pt x="5024" y="5121"/>
                      <a:pt x="4972" y="4711"/>
                      <a:pt x="4665" y="4634"/>
                    </a:cubicBezTo>
                    <a:cubicBezTo>
                      <a:pt x="4635" y="4626"/>
                      <a:pt x="4604" y="4622"/>
                      <a:pt x="4573" y="4622"/>
                    </a:cubicBezTo>
                    <a:close/>
                    <a:moveTo>
                      <a:pt x="8987" y="4400"/>
                    </a:moveTo>
                    <a:cubicBezTo>
                      <a:pt x="8604" y="4400"/>
                      <a:pt x="8182" y="4821"/>
                      <a:pt x="8383" y="5224"/>
                    </a:cubicBezTo>
                    <a:cubicBezTo>
                      <a:pt x="8408" y="5275"/>
                      <a:pt x="8460" y="5352"/>
                      <a:pt x="8537" y="5403"/>
                    </a:cubicBezTo>
                    <a:cubicBezTo>
                      <a:pt x="8665" y="5503"/>
                      <a:pt x="8818" y="5555"/>
                      <a:pt x="8972" y="5555"/>
                    </a:cubicBezTo>
                    <a:cubicBezTo>
                      <a:pt x="9094" y="5555"/>
                      <a:pt x="9218" y="5522"/>
                      <a:pt x="9331" y="5454"/>
                    </a:cubicBezTo>
                    <a:cubicBezTo>
                      <a:pt x="9716" y="5172"/>
                      <a:pt x="9614" y="4557"/>
                      <a:pt x="9152" y="4429"/>
                    </a:cubicBezTo>
                    <a:cubicBezTo>
                      <a:pt x="9099" y="4409"/>
                      <a:pt x="9044" y="4400"/>
                      <a:pt x="8987" y="4400"/>
                    </a:cubicBezTo>
                    <a:close/>
                    <a:moveTo>
                      <a:pt x="16985" y="4741"/>
                    </a:moveTo>
                    <a:cubicBezTo>
                      <a:pt x="16596" y="4741"/>
                      <a:pt x="16152" y="5169"/>
                      <a:pt x="16358" y="5557"/>
                    </a:cubicBezTo>
                    <a:cubicBezTo>
                      <a:pt x="16409" y="5634"/>
                      <a:pt x="16460" y="5685"/>
                      <a:pt x="16511" y="5736"/>
                    </a:cubicBezTo>
                    <a:cubicBezTo>
                      <a:pt x="16640" y="5836"/>
                      <a:pt x="16793" y="5889"/>
                      <a:pt x="16947" y="5889"/>
                    </a:cubicBezTo>
                    <a:cubicBezTo>
                      <a:pt x="17069" y="5889"/>
                      <a:pt x="17193" y="5856"/>
                      <a:pt x="17306" y="5788"/>
                    </a:cubicBezTo>
                    <a:cubicBezTo>
                      <a:pt x="17717" y="5506"/>
                      <a:pt x="17614" y="4890"/>
                      <a:pt x="17127" y="4762"/>
                    </a:cubicBezTo>
                    <a:cubicBezTo>
                      <a:pt x="17081" y="4748"/>
                      <a:pt x="17034" y="4741"/>
                      <a:pt x="16985" y="4741"/>
                    </a:cubicBezTo>
                    <a:close/>
                    <a:moveTo>
                      <a:pt x="6587" y="6245"/>
                    </a:moveTo>
                    <a:cubicBezTo>
                      <a:pt x="6511" y="6245"/>
                      <a:pt x="6414" y="6334"/>
                      <a:pt x="6460" y="6403"/>
                    </a:cubicBezTo>
                    <a:cubicBezTo>
                      <a:pt x="6460" y="6429"/>
                      <a:pt x="6485" y="6429"/>
                      <a:pt x="6485" y="6454"/>
                    </a:cubicBezTo>
                    <a:cubicBezTo>
                      <a:pt x="6511" y="6467"/>
                      <a:pt x="6536" y="6474"/>
                      <a:pt x="6562" y="6474"/>
                    </a:cubicBezTo>
                    <a:cubicBezTo>
                      <a:pt x="6588" y="6474"/>
                      <a:pt x="6613" y="6467"/>
                      <a:pt x="6639" y="6454"/>
                    </a:cubicBezTo>
                    <a:cubicBezTo>
                      <a:pt x="6716" y="6403"/>
                      <a:pt x="6690" y="6275"/>
                      <a:pt x="6613" y="6249"/>
                    </a:cubicBezTo>
                    <a:cubicBezTo>
                      <a:pt x="6605" y="6246"/>
                      <a:pt x="6596" y="6245"/>
                      <a:pt x="6587" y="6245"/>
                    </a:cubicBezTo>
                    <a:close/>
                    <a:moveTo>
                      <a:pt x="813" y="5837"/>
                    </a:moveTo>
                    <a:cubicBezTo>
                      <a:pt x="428" y="5837"/>
                      <a:pt x="1" y="6278"/>
                      <a:pt x="203" y="6659"/>
                    </a:cubicBezTo>
                    <a:cubicBezTo>
                      <a:pt x="228" y="6711"/>
                      <a:pt x="280" y="6788"/>
                      <a:pt x="357" y="6839"/>
                    </a:cubicBezTo>
                    <a:cubicBezTo>
                      <a:pt x="485" y="6939"/>
                      <a:pt x="638" y="6991"/>
                      <a:pt x="792" y="6991"/>
                    </a:cubicBezTo>
                    <a:cubicBezTo>
                      <a:pt x="915" y="6991"/>
                      <a:pt x="1038" y="6958"/>
                      <a:pt x="1152" y="6890"/>
                    </a:cubicBezTo>
                    <a:cubicBezTo>
                      <a:pt x="1536" y="6608"/>
                      <a:pt x="1434" y="5993"/>
                      <a:pt x="972" y="5865"/>
                    </a:cubicBezTo>
                    <a:cubicBezTo>
                      <a:pt x="921" y="5845"/>
                      <a:pt x="868" y="5837"/>
                      <a:pt x="813" y="5837"/>
                    </a:cubicBezTo>
                    <a:close/>
                    <a:moveTo>
                      <a:pt x="8010" y="7201"/>
                    </a:moveTo>
                    <a:cubicBezTo>
                      <a:pt x="7933" y="7201"/>
                      <a:pt x="7856" y="7225"/>
                      <a:pt x="7791" y="7279"/>
                    </a:cubicBezTo>
                    <a:lnTo>
                      <a:pt x="7791" y="7279"/>
                    </a:lnTo>
                    <a:cubicBezTo>
                      <a:pt x="7792" y="7278"/>
                      <a:pt x="7792" y="7276"/>
                      <a:pt x="7793" y="7275"/>
                    </a:cubicBezTo>
                    <a:lnTo>
                      <a:pt x="7793" y="7275"/>
                    </a:lnTo>
                    <a:lnTo>
                      <a:pt x="7767" y="7301"/>
                    </a:lnTo>
                    <a:cubicBezTo>
                      <a:pt x="7775" y="7293"/>
                      <a:pt x="7783" y="7286"/>
                      <a:pt x="7791" y="7279"/>
                    </a:cubicBezTo>
                    <a:lnTo>
                      <a:pt x="7791" y="7279"/>
                    </a:lnTo>
                    <a:cubicBezTo>
                      <a:pt x="7766" y="7328"/>
                      <a:pt x="7741" y="7353"/>
                      <a:pt x="7716" y="7403"/>
                    </a:cubicBezTo>
                    <a:cubicBezTo>
                      <a:pt x="7665" y="7583"/>
                      <a:pt x="7716" y="7762"/>
                      <a:pt x="7870" y="7890"/>
                    </a:cubicBezTo>
                    <a:cubicBezTo>
                      <a:pt x="7928" y="7929"/>
                      <a:pt x="7992" y="7946"/>
                      <a:pt x="8055" y="7946"/>
                    </a:cubicBezTo>
                    <a:cubicBezTo>
                      <a:pt x="8245" y="7946"/>
                      <a:pt x="8428" y="7788"/>
                      <a:pt x="8408" y="7557"/>
                    </a:cubicBezTo>
                    <a:cubicBezTo>
                      <a:pt x="8408" y="7360"/>
                      <a:pt x="8209" y="7201"/>
                      <a:pt x="8010" y="7201"/>
                    </a:cubicBezTo>
                    <a:close/>
                    <a:moveTo>
                      <a:pt x="4446" y="7536"/>
                    </a:moveTo>
                    <a:cubicBezTo>
                      <a:pt x="4057" y="7536"/>
                      <a:pt x="3613" y="7964"/>
                      <a:pt x="3818" y="8352"/>
                    </a:cubicBezTo>
                    <a:cubicBezTo>
                      <a:pt x="3844" y="8429"/>
                      <a:pt x="3895" y="8480"/>
                      <a:pt x="3972" y="8531"/>
                    </a:cubicBezTo>
                    <a:cubicBezTo>
                      <a:pt x="4087" y="8631"/>
                      <a:pt x="4241" y="8684"/>
                      <a:pt x="4399" y="8684"/>
                    </a:cubicBezTo>
                    <a:cubicBezTo>
                      <a:pt x="4525" y="8684"/>
                      <a:pt x="4654" y="8651"/>
                      <a:pt x="4767" y="8583"/>
                    </a:cubicBezTo>
                    <a:cubicBezTo>
                      <a:pt x="5152" y="8301"/>
                      <a:pt x="5049" y="7685"/>
                      <a:pt x="4588" y="7557"/>
                    </a:cubicBezTo>
                    <a:cubicBezTo>
                      <a:pt x="4542" y="7543"/>
                      <a:pt x="4495" y="7536"/>
                      <a:pt x="4446" y="7536"/>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2" name="Google Shape;262;p7"/>
              <p:cNvSpPr/>
              <p:nvPr/>
            </p:nvSpPr>
            <p:spPr>
              <a:xfrm rot="1975425">
                <a:off x="-258319" y="4368161"/>
                <a:ext cx="1018897" cy="1310598"/>
              </a:xfrm>
              <a:custGeom>
                <a:avLst/>
                <a:gdLst/>
                <a:ahLst/>
                <a:cxnLst/>
                <a:rect l="l" t="t" r="r" b="b"/>
                <a:pathLst>
                  <a:path w="39784" h="51178" extrusionOk="0">
                    <a:moveTo>
                      <a:pt x="39268" y="0"/>
                    </a:moveTo>
                    <a:cubicBezTo>
                      <a:pt x="39198" y="0"/>
                      <a:pt x="39125" y="22"/>
                      <a:pt x="39054" y="72"/>
                    </a:cubicBezTo>
                    <a:cubicBezTo>
                      <a:pt x="26772" y="10380"/>
                      <a:pt x="10053" y="27535"/>
                      <a:pt x="104" y="50665"/>
                    </a:cubicBezTo>
                    <a:cubicBezTo>
                      <a:pt x="1" y="50895"/>
                      <a:pt x="180" y="51152"/>
                      <a:pt x="437" y="51177"/>
                    </a:cubicBezTo>
                    <a:cubicBezTo>
                      <a:pt x="565" y="51177"/>
                      <a:pt x="668" y="51075"/>
                      <a:pt x="719" y="50972"/>
                    </a:cubicBezTo>
                    <a:cubicBezTo>
                      <a:pt x="10668" y="27945"/>
                      <a:pt x="27310" y="10868"/>
                      <a:pt x="39516" y="611"/>
                    </a:cubicBezTo>
                    <a:cubicBezTo>
                      <a:pt x="39784" y="363"/>
                      <a:pt x="39555" y="0"/>
                      <a:pt x="39268"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sp>
        <p:nvSpPr>
          <p:cNvPr id="263" name="Google Shape;263;p7"/>
          <p:cNvSpPr txBox="1">
            <a:spLocks noGrp="1"/>
          </p:cNvSpPr>
          <p:nvPr>
            <p:ph type="body" idx="1"/>
          </p:nvPr>
        </p:nvSpPr>
        <p:spPr>
          <a:xfrm>
            <a:off x="2622008" y="2702588"/>
            <a:ext cx="6948000" cy="2609200"/>
          </a:xfrm>
          <a:prstGeom prst="rect">
            <a:avLst/>
          </a:prstGeom>
        </p:spPr>
        <p:txBody>
          <a:bodyPr spcFirstLastPara="1" wrap="square" lIns="91425" tIns="91425" rIns="91425" bIns="91425" anchor="ctr" anchorCtr="0">
            <a:noAutofit/>
          </a:bodyPr>
          <a:lstStyle>
            <a:lvl1pPr marL="609585" lvl="0" indent="-423323">
              <a:lnSpc>
                <a:spcPct val="100000"/>
              </a:lnSpc>
              <a:spcBef>
                <a:spcPts val="0"/>
              </a:spcBef>
              <a:spcAft>
                <a:spcPts val="0"/>
              </a:spcAft>
              <a:buSzPts val="1400"/>
              <a:buAutoNum type="arabicPeriod"/>
              <a:defRPr/>
            </a:lvl1pPr>
            <a:lvl2pPr marL="1219170" lvl="1" indent="-423323">
              <a:lnSpc>
                <a:spcPct val="100000"/>
              </a:lnSpc>
              <a:spcBef>
                <a:spcPts val="0"/>
              </a:spcBef>
              <a:spcAft>
                <a:spcPts val="0"/>
              </a:spcAft>
              <a:buSzPts val="1400"/>
              <a:buAutoNum type="alphaLcPeriod"/>
              <a:defRPr/>
            </a:lvl2pPr>
            <a:lvl3pPr marL="1828754" lvl="2" indent="-423323">
              <a:lnSpc>
                <a:spcPct val="100000"/>
              </a:lnSpc>
              <a:spcBef>
                <a:spcPts val="0"/>
              </a:spcBef>
              <a:spcAft>
                <a:spcPts val="0"/>
              </a:spcAft>
              <a:buSzPts val="1400"/>
              <a:buAutoNum type="romanLcPeriod"/>
              <a:defRPr/>
            </a:lvl3pPr>
            <a:lvl4pPr marL="2438339" lvl="3" indent="-423323">
              <a:lnSpc>
                <a:spcPct val="100000"/>
              </a:lnSpc>
              <a:spcBef>
                <a:spcPts val="0"/>
              </a:spcBef>
              <a:spcAft>
                <a:spcPts val="0"/>
              </a:spcAft>
              <a:buSzPts val="1400"/>
              <a:buAutoNum type="arabicPeriod"/>
              <a:defRPr/>
            </a:lvl4pPr>
            <a:lvl5pPr marL="3047924" lvl="4" indent="-423323">
              <a:lnSpc>
                <a:spcPct val="100000"/>
              </a:lnSpc>
              <a:spcBef>
                <a:spcPts val="0"/>
              </a:spcBef>
              <a:spcAft>
                <a:spcPts val="0"/>
              </a:spcAft>
              <a:buSzPts val="1400"/>
              <a:buAutoNum type="alphaLcPeriod"/>
              <a:defRPr/>
            </a:lvl5pPr>
            <a:lvl6pPr marL="3657509" lvl="5" indent="-423323">
              <a:lnSpc>
                <a:spcPct val="100000"/>
              </a:lnSpc>
              <a:spcBef>
                <a:spcPts val="0"/>
              </a:spcBef>
              <a:spcAft>
                <a:spcPts val="0"/>
              </a:spcAft>
              <a:buSzPts val="1400"/>
              <a:buAutoNum type="romanLcPeriod"/>
              <a:defRPr/>
            </a:lvl6pPr>
            <a:lvl7pPr marL="4267093" lvl="6" indent="-423323">
              <a:lnSpc>
                <a:spcPct val="100000"/>
              </a:lnSpc>
              <a:spcBef>
                <a:spcPts val="0"/>
              </a:spcBef>
              <a:spcAft>
                <a:spcPts val="0"/>
              </a:spcAft>
              <a:buSzPts val="1400"/>
              <a:buAutoNum type="arabicPeriod"/>
              <a:defRPr/>
            </a:lvl7pPr>
            <a:lvl8pPr marL="4876678" lvl="7" indent="-423323">
              <a:lnSpc>
                <a:spcPct val="100000"/>
              </a:lnSpc>
              <a:spcBef>
                <a:spcPts val="0"/>
              </a:spcBef>
              <a:spcAft>
                <a:spcPts val="0"/>
              </a:spcAft>
              <a:buSzPts val="1400"/>
              <a:buAutoNum type="alphaLcPeriod"/>
              <a:defRPr/>
            </a:lvl8pPr>
            <a:lvl9pPr marL="5486263" lvl="8" indent="-423323">
              <a:lnSpc>
                <a:spcPct val="100000"/>
              </a:lnSpc>
              <a:spcBef>
                <a:spcPts val="0"/>
              </a:spcBef>
              <a:spcAft>
                <a:spcPts val="0"/>
              </a:spcAft>
              <a:buSzPts val="1400"/>
              <a:buAutoNum type="romanLcPeriod"/>
              <a:defRPr/>
            </a:lvl9pPr>
          </a:lstStyle>
          <a:p>
            <a:endParaRPr/>
          </a:p>
        </p:txBody>
      </p:sp>
      <p:sp>
        <p:nvSpPr>
          <p:cNvPr id="264" name="Google Shape;264;p7"/>
          <p:cNvSpPr txBox="1">
            <a:spLocks noGrp="1"/>
          </p:cNvSpPr>
          <p:nvPr>
            <p:ph type="title"/>
          </p:nvPr>
        </p:nvSpPr>
        <p:spPr>
          <a:xfrm>
            <a:off x="2960600" y="1292851"/>
            <a:ext cx="6270800" cy="435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960"/>
            </a:lvl1pPr>
            <a:lvl2pPr lvl="1" rtl="0">
              <a:spcBef>
                <a:spcPts val="0"/>
              </a:spcBef>
              <a:spcAft>
                <a:spcPts val="0"/>
              </a:spcAft>
              <a:buSzPts val="2200"/>
              <a:buNone/>
              <a:defRPr/>
            </a:lvl2pPr>
            <a:lvl3pPr lvl="2" rtl="0">
              <a:spcBef>
                <a:spcPts val="0"/>
              </a:spcBef>
              <a:spcAft>
                <a:spcPts val="0"/>
              </a:spcAft>
              <a:buSzPts val="2200"/>
              <a:buNone/>
              <a:defRPr/>
            </a:lvl3pPr>
            <a:lvl4pPr lvl="3" rtl="0">
              <a:spcBef>
                <a:spcPts val="0"/>
              </a:spcBef>
              <a:spcAft>
                <a:spcPts val="0"/>
              </a:spcAft>
              <a:buSzPts val="2200"/>
              <a:buNone/>
              <a:defRPr/>
            </a:lvl4pPr>
            <a:lvl5pPr lvl="4" rtl="0">
              <a:spcBef>
                <a:spcPts val="0"/>
              </a:spcBef>
              <a:spcAft>
                <a:spcPts val="0"/>
              </a:spcAft>
              <a:buSzPts val="2200"/>
              <a:buNone/>
              <a:defRPr/>
            </a:lvl5pPr>
            <a:lvl6pPr lvl="5" rtl="0">
              <a:spcBef>
                <a:spcPts val="0"/>
              </a:spcBef>
              <a:spcAft>
                <a:spcPts val="0"/>
              </a:spcAft>
              <a:buSzPts val="2200"/>
              <a:buNone/>
              <a:defRPr/>
            </a:lvl6pPr>
            <a:lvl7pPr lvl="6" rtl="0">
              <a:spcBef>
                <a:spcPts val="0"/>
              </a:spcBef>
              <a:spcAft>
                <a:spcPts val="0"/>
              </a:spcAft>
              <a:buSzPts val="2200"/>
              <a:buNone/>
              <a:defRPr/>
            </a:lvl7pPr>
            <a:lvl8pPr lvl="7" rtl="0">
              <a:spcBef>
                <a:spcPts val="0"/>
              </a:spcBef>
              <a:spcAft>
                <a:spcPts val="0"/>
              </a:spcAft>
              <a:buSzPts val="2200"/>
              <a:buNone/>
              <a:defRPr/>
            </a:lvl8pPr>
            <a:lvl9pPr lvl="8" rtl="0">
              <a:spcBef>
                <a:spcPts val="0"/>
              </a:spcBef>
              <a:spcAft>
                <a:spcPts val="0"/>
              </a:spcAft>
              <a:buSzPts val="2200"/>
              <a:buNone/>
              <a:defRPr/>
            </a:lvl9pPr>
          </a:lstStyle>
          <a:p>
            <a:endParaRPr/>
          </a:p>
        </p:txBody>
      </p:sp>
      <p:grpSp>
        <p:nvGrpSpPr>
          <p:cNvPr id="265" name="Google Shape;265;p7"/>
          <p:cNvGrpSpPr/>
          <p:nvPr/>
        </p:nvGrpSpPr>
        <p:grpSpPr>
          <a:xfrm rot="8100000" flipH="1">
            <a:off x="10578329" y="2866856"/>
            <a:ext cx="2437596" cy="2565792"/>
            <a:chOff x="1526600" y="450800"/>
            <a:chExt cx="4540675" cy="4779475"/>
          </a:xfrm>
        </p:grpSpPr>
        <p:sp>
          <p:nvSpPr>
            <p:cNvPr id="266" name="Google Shape;266;p7"/>
            <p:cNvSpPr/>
            <p:nvPr/>
          </p:nvSpPr>
          <p:spPr>
            <a:xfrm>
              <a:off x="1610100" y="473575"/>
              <a:ext cx="4457175" cy="4689450"/>
            </a:xfrm>
            <a:custGeom>
              <a:avLst/>
              <a:gdLst/>
              <a:ahLst/>
              <a:cxnLst/>
              <a:rect l="l" t="t" r="r" b="b"/>
              <a:pathLst>
                <a:path w="178287" h="187578" extrusionOk="0">
                  <a:moveTo>
                    <a:pt x="95602" y="1"/>
                  </a:moveTo>
                  <a:cubicBezTo>
                    <a:pt x="95141" y="1"/>
                    <a:pt x="94676" y="129"/>
                    <a:pt x="94258" y="394"/>
                  </a:cubicBezTo>
                  <a:lnTo>
                    <a:pt x="0" y="63859"/>
                  </a:lnTo>
                  <a:lnTo>
                    <a:pt x="79645" y="185257"/>
                  </a:lnTo>
                  <a:cubicBezTo>
                    <a:pt x="80631" y="186769"/>
                    <a:pt x="82280" y="187578"/>
                    <a:pt x="83965" y="187578"/>
                  </a:cubicBezTo>
                  <a:cubicBezTo>
                    <a:pt x="84955" y="187578"/>
                    <a:pt x="85959" y="187298"/>
                    <a:pt x="86847" y="186719"/>
                  </a:cubicBezTo>
                  <a:lnTo>
                    <a:pt x="176826" y="126176"/>
                  </a:lnTo>
                  <a:cubicBezTo>
                    <a:pt x="177974" y="125393"/>
                    <a:pt x="178287" y="123880"/>
                    <a:pt x="177504" y="122732"/>
                  </a:cubicBezTo>
                  <a:lnTo>
                    <a:pt x="97703" y="1125"/>
                  </a:lnTo>
                  <a:cubicBezTo>
                    <a:pt x="97205" y="394"/>
                    <a:pt x="96410" y="1"/>
                    <a:pt x="95602" y="1"/>
                  </a:cubicBezTo>
                  <a:close/>
                </a:path>
              </a:pathLst>
            </a:custGeom>
            <a:solidFill>
              <a:srgbClr val="119B9B"/>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7" name="Google Shape;267;p7"/>
            <p:cNvSpPr/>
            <p:nvPr/>
          </p:nvSpPr>
          <p:spPr>
            <a:xfrm>
              <a:off x="1616625" y="450800"/>
              <a:ext cx="4391950" cy="4645025"/>
            </a:xfrm>
            <a:custGeom>
              <a:avLst/>
              <a:gdLst/>
              <a:ahLst/>
              <a:cxnLst/>
              <a:rect l="l" t="t" r="r" b="b"/>
              <a:pathLst>
                <a:path w="175678" h="185801" extrusionOk="0">
                  <a:moveTo>
                    <a:pt x="93162" y="0"/>
                  </a:moveTo>
                  <a:lnTo>
                    <a:pt x="0" y="61587"/>
                  </a:lnTo>
                  <a:lnTo>
                    <a:pt x="80323" y="184028"/>
                  </a:lnTo>
                  <a:cubicBezTo>
                    <a:pt x="81085" y="185187"/>
                    <a:pt x="82329" y="185800"/>
                    <a:pt x="83604" y="185800"/>
                  </a:cubicBezTo>
                  <a:cubicBezTo>
                    <a:pt x="84339" y="185800"/>
                    <a:pt x="85083" y="185597"/>
                    <a:pt x="85751" y="185177"/>
                  </a:cubicBezTo>
                  <a:lnTo>
                    <a:pt x="175677" y="125782"/>
                  </a:lnTo>
                  <a:lnTo>
                    <a:pt x="93162" y="0"/>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8" name="Google Shape;268;p7"/>
            <p:cNvSpPr/>
            <p:nvPr/>
          </p:nvSpPr>
          <p:spPr>
            <a:xfrm>
              <a:off x="3931325" y="462525"/>
              <a:ext cx="2064200" cy="3145900"/>
            </a:xfrm>
            <a:custGeom>
              <a:avLst/>
              <a:gdLst/>
              <a:ahLst/>
              <a:cxnLst/>
              <a:rect l="l" t="t" r="r" b="b"/>
              <a:pathLst>
                <a:path w="82568" h="125836" fill="none" extrusionOk="0">
                  <a:moveTo>
                    <a:pt x="0" y="1"/>
                  </a:moveTo>
                  <a:lnTo>
                    <a:pt x="82567" y="125835"/>
                  </a:lnTo>
                </a:path>
              </a:pathLst>
            </a:custGeom>
            <a:noFill/>
            <a:ln w="11750" cap="flat" cmpd="sng">
              <a:solidFill>
                <a:schemeClr val="dk1"/>
              </a:solidFill>
              <a:prstDash val="solid"/>
              <a:miter lim="5219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9" name="Google Shape;269;p7"/>
            <p:cNvSpPr/>
            <p:nvPr/>
          </p:nvSpPr>
          <p:spPr>
            <a:xfrm>
              <a:off x="3898700" y="482100"/>
              <a:ext cx="2065500" cy="3145900"/>
            </a:xfrm>
            <a:custGeom>
              <a:avLst/>
              <a:gdLst/>
              <a:ahLst/>
              <a:cxnLst/>
              <a:rect l="l" t="t" r="r" b="b"/>
              <a:pathLst>
                <a:path w="82620" h="125836" fill="none" extrusionOk="0">
                  <a:moveTo>
                    <a:pt x="1" y="1"/>
                  </a:moveTo>
                  <a:lnTo>
                    <a:pt x="82620" y="125835"/>
                  </a:lnTo>
                </a:path>
              </a:pathLst>
            </a:custGeom>
            <a:noFill/>
            <a:ln w="11750" cap="flat" cmpd="sng">
              <a:solidFill>
                <a:schemeClr val="dk1"/>
              </a:solidFill>
              <a:prstDash val="solid"/>
              <a:miter lim="5219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0" name="Google Shape;270;p7"/>
            <p:cNvSpPr/>
            <p:nvPr/>
          </p:nvSpPr>
          <p:spPr>
            <a:xfrm>
              <a:off x="3742125" y="4138150"/>
              <a:ext cx="842925" cy="1092125"/>
            </a:xfrm>
            <a:custGeom>
              <a:avLst/>
              <a:gdLst/>
              <a:ahLst/>
              <a:cxnLst/>
              <a:rect l="l" t="t" r="r" b="b"/>
              <a:pathLst>
                <a:path w="33717" h="43685" extrusionOk="0">
                  <a:moveTo>
                    <a:pt x="9604" y="0"/>
                  </a:moveTo>
                  <a:lnTo>
                    <a:pt x="1" y="6159"/>
                  </a:lnTo>
                  <a:lnTo>
                    <a:pt x="24113" y="43685"/>
                  </a:lnTo>
                  <a:lnTo>
                    <a:pt x="25679" y="35595"/>
                  </a:lnTo>
                  <a:lnTo>
                    <a:pt x="33716" y="37526"/>
                  </a:lnTo>
                  <a:lnTo>
                    <a:pt x="9604"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1" name="Google Shape;271;p7"/>
            <p:cNvSpPr/>
            <p:nvPr/>
          </p:nvSpPr>
          <p:spPr>
            <a:xfrm>
              <a:off x="1526600" y="464775"/>
              <a:ext cx="4343675" cy="4627200"/>
            </a:xfrm>
            <a:custGeom>
              <a:avLst/>
              <a:gdLst/>
              <a:ahLst/>
              <a:cxnLst/>
              <a:rect l="l" t="t" r="r" b="b"/>
              <a:pathLst>
                <a:path w="173747" h="185088" extrusionOk="0">
                  <a:moveTo>
                    <a:pt x="91115" y="1"/>
                  </a:moveTo>
                  <a:cubicBezTo>
                    <a:pt x="90634" y="1"/>
                    <a:pt x="90147" y="140"/>
                    <a:pt x="89718" y="433"/>
                  </a:cubicBezTo>
                  <a:lnTo>
                    <a:pt x="0" y="59357"/>
                  </a:lnTo>
                  <a:lnTo>
                    <a:pt x="82515" y="185087"/>
                  </a:lnTo>
                  <a:lnTo>
                    <a:pt x="172285" y="126163"/>
                  </a:lnTo>
                  <a:cubicBezTo>
                    <a:pt x="173433" y="125380"/>
                    <a:pt x="173746" y="123866"/>
                    <a:pt x="172963" y="122718"/>
                  </a:cubicBezTo>
                  <a:lnTo>
                    <a:pt x="93162" y="1111"/>
                  </a:lnTo>
                  <a:cubicBezTo>
                    <a:pt x="92705" y="392"/>
                    <a:pt x="91920" y="1"/>
                    <a:pt x="9111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2" name="Google Shape;272;p7"/>
            <p:cNvSpPr/>
            <p:nvPr/>
          </p:nvSpPr>
          <p:spPr>
            <a:xfrm>
              <a:off x="1636200" y="1843000"/>
              <a:ext cx="2130750" cy="3199400"/>
            </a:xfrm>
            <a:custGeom>
              <a:avLst/>
              <a:gdLst/>
              <a:ahLst/>
              <a:cxnLst/>
              <a:rect l="l" t="t" r="r" b="b"/>
              <a:pathLst>
                <a:path w="85230" h="127976" extrusionOk="0">
                  <a:moveTo>
                    <a:pt x="2506" y="1"/>
                  </a:moveTo>
                  <a:lnTo>
                    <a:pt x="0" y="1619"/>
                  </a:lnTo>
                  <a:lnTo>
                    <a:pt x="82724" y="127975"/>
                  </a:lnTo>
                  <a:lnTo>
                    <a:pt x="85229" y="126357"/>
                  </a:lnTo>
                  <a:lnTo>
                    <a:pt x="2506"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3" name="Google Shape;273;p7"/>
            <p:cNvSpPr/>
            <p:nvPr/>
          </p:nvSpPr>
          <p:spPr>
            <a:xfrm>
              <a:off x="2647400" y="1567700"/>
              <a:ext cx="2116400" cy="2399550"/>
            </a:xfrm>
            <a:custGeom>
              <a:avLst/>
              <a:gdLst/>
              <a:ahLst/>
              <a:cxnLst/>
              <a:rect l="l" t="t" r="r" b="b"/>
              <a:pathLst>
                <a:path w="84656" h="95982" fill="none" extrusionOk="0">
                  <a:moveTo>
                    <a:pt x="82777" y="71347"/>
                  </a:moveTo>
                  <a:cubicBezTo>
                    <a:pt x="82777" y="69937"/>
                    <a:pt x="83507" y="68633"/>
                    <a:pt x="84656" y="67850"/>
                  </a:cubicBezTo>
                  <a:lnTo>
                    <a:pt x="40919" y="1201"/>
                  </a:lnTo>
                  <a:cubicBezTo>
                    <a:pt x="38988" y="2453"/>
                    <a:pt x="36431" y="1932"/>
                    <a:pt x="35178" y="0"/>
                  </a:cubicBezTo>
                  <a:lnTo>
                    <a:pt x="1149" y="22286"/>
                  </a:lnTo>
                  <a:cubicBezTo>
                    <a:pt x="2454" y="24217"/>
                    <a:pt x="1932" y="26827"/>
                    <a:pt x="1" y="28080"/>
                  </a:cubicBezTo>
                  <a:lnTo>
                    <a:pt x="43737" y="94729"/>
                  </a:lnTo>
                  <a:cubicBezTo>
                    <a:pt x="45668" y="93476"/>
                    <a:pt x="48226" y="94050"/>
                    <a:pt x="49478" y="95981"/>
                  </a:cubicBezTo>
                  <a:lnTo>
                    <a:pt x="83455" y="73643"/>
                  </a:lnTo>
                  <a:cubicBezTo>
                    <a:pt x="82985" y="72965"/>
                    <a:pt x="82777" y="72182"/>
                    <a:pt x="82777" y="71347"/>
                  </a:cubicBezTo>
                  <a:close/>
                </a:path>
              </a:pathLst>
            </a:custGeom>
            <a:solidFill>
              <a:schemeClr val="lt1"/>
            </a:solidFill>
            <a:ln w="14350" cap="flat" cmpd="sng">
              <a:solidFill>
                <a:schemeClr val="lt1"/>
              </a:solidFill>
              <a:prstDash val="solid"/>
              <a:miter lim="5219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Tree>
    <p:extLst>
      <p:ext uri="{BB962C8B-B14F-4D97-AF65-F5344CB8AC3E}">
        <p14:creationId xmlns:p14="http://schemas.microsoft.com/office/powerpoint/2010/main" val="1951598004"/>
      </p:ext>
    </p:extLst>
  </p:cSld>
  <p:clrMapOvr>
    <a:masterClrMapping/>
  </p:clrMapOvr>
</p:sldLayout>
</file>

<file path=ppt/slideLayouts/slideLayout118.xml><?xml version="1.0" encoding="utf-8"?>
<p:sldLayout xmlns:a="http://schemas.openxmlformats.org/drawingml/2006/main" xmlns:r="http://schemas.openxmlformats.org/officeDocument/2006/relationships" xmlns:p="http://schemas.openxmlformats.org/presentationml/2006/main" matchingName="Main point">
  <p:cSld name="Main point">
    <p:spTree>
      <p:nvGrpSpPr>
        <p:cNvPr id="1" name="Shape 274"/>
        <p:cNvGrpSpPr/>
        <p:nvPr/>
      </p:nvGrpSpPr>
      <p:grpSpPr>
        <a:xfrm>
          <a:off x="0" y="0"/>
          <a:ext cx="0" cy="0"/>
          <a:chOff x="0" y="0"/>
          <a:chExt cx="0" cy="0"/>
        </a:xfrm>
      </p:grpSpPr>
      <p:pic>
        <p:nvPicPr>
          <p:cNvPr id="275" name="Google Shape;275;p8"/>
          <p:cNvPicPr preferRelativeResize="0"/>
          <p:nvPr/>
        </p:nvPicPr>
        <p:blipFill>
          <a:blip r:embed="rId2">
            <a:alphaModFix/>
          </a:blip>
          <a:stretch>
            <a:fillRect/>
          </a:stretch>
        </p:blipFill>
        <p:spPr>
          <a:xfrm>
            <a:off x="-75466" y="-36433"/>
            <a:ext cx="12342935" cy="7005332"/>
          </a:xfrm>
          <a:prstGeom prst="rect">
            <a:avLst/>
          </a:prstGeom>
          <a:noFill/>
          <a:ln>
            <a:noFill/>
          </a:ln>
        </p:spPr>
      </p:pic>
      <p:grpSp>
        <p:nvGrpSpPr>
          <p:cNvPr id="276" name="Google Shape;276;p8"/>
          <p:cNvGrpSpPr/>
          <p:nvPr/>
        </p:nvGrpSpPr>
        <p:grpSpPr>
          <a:xfrm rot="-5400000">
            <a:off x="7905659" y="5595421"/>
            <a:ext cx="2485895" cy="2298041"/>
            <a:chOff x="-1181840" y="1435015"/>
            <a:chExt cx="1864421" cy="1723531"/>
          </a:xfrm>
        </p:grpSpPr>
        <p:sp>
          <p:nvSpPr>
            <p:cNvPr id="277" name="Google Shape;277;p8"/>
            <p:cNvSpPr/>
            <p:nvPr/>
          </p:nvSpPr>
          <p:spPr>
            <a:xfrm rot="7018065">
              <a:off x="-856508" y="1589854"/>
              <a:ext cx="1164422" cy="1444262"/>
            </a:xfrm>
            <a:custGeom>
              <a:avLst/>
              <a:gdLst/>
              <a:ahLst/>
              <a:cxnLst/>
              <a:rect l="l" t="t" r="r" b="b"/>
              <a:pathLst>
                <a:path w="48158" h="59737" extrusionOk="0">
                  <a:moveTo>
                    <a:pt x="39340" y="1"/>
                  </a:moveTo>
                  <a:cubicBezTo>
                    <a:pt x="38303" y="1"/>
                    <a:pt x="37263" y="153"/>
                    <a:pt x="36285" y="451"/>
                  </a:cubicBezTo>
                  <a:cubicBezTo>
                    <a:pt x="32695" y="1579"/>
                    <a:pt x="29823" y="4272"/>
                    <a:pt x="27259" y="7016"/>
                  </a:cubicBezTo>
                  <a:cubicBezTo>
                    <a:pt x="20361" y="14401"/>
                    <a:pt x="14874" y="22940"/>
                    <a:pt x="10489" y="32043"/>
                  </a:cubicBezTo>
                  <a:cubicBezTo>
                    <a:pt x="8976" y="35197"/>
                    <a:pt x="7591" y="37427"/>
                    <a:pt x="5873" y="40505"/>
                  </a:cubicBezTo>
                  <a:cubicBezTo>
                    <a:pt x="2185" y="47138"/>
                    <a:pt x="1874" y="57072"/>
                    <a:pt x="8" y="59727"/>
                  </a:cubicBezTo>
                  <a:lnTo>
                    <a:pt x="8" y="59727"/>
                  </a:lnTo>
                  <a:cubicBezTo>
                    <a:pt x="9880" y="45729"/>
                    <a:pt x="25415" y="30630"/>
                    <a:pt x="38721" y="19888"/>
                  </a:cubicBezTo>
                  <a:cubicBezTo>
                    <a:pt x="41311" y="17811"/>
                    <a:pt x="44029" y="15708"/>
                    <a:pt x="45773" y="12888"/>
                  </a:cubicBezTo>
                  <a:cubicBezTo>
                    <a:pt x="47542" y="10041"/>
                    <a:pt x="48157" y="6246"/>
                    <a:pt x="46388" y="3426"/>
                  </a:cubicBezTo>
                  <a:cubicBezTo>
                    <a:pt x="44910" y="1106"/>
                    <a:pt x="42136" y="1"/>
                    <a:pt x="39340" y="1"/>
                  </a:cubicBezTo>
                  <a:close/>
                  <a:moveTo>
                    <a:pt x="8" y="59727"/>
                  </a:moveTo>
                  <a:lnTo>
                    <a:pt x="8" y="59727"/>
                  </a:lnTo>
                  <a:cubicBezTo>
                    <a:pt x="5" y="59730"/>
                    <a:pt x="3" y="59733"/>
                    <a:pt x="1" y="59736"/>
                  </a:cubicBezTo>
                  <a:lnTo>
                    <a:pt x="1" y="59736"/>
                  </a:lnTo>
                  <a:cubicBezTo>
                    <a:pt x="3" y="59733"/>
                    <a:pt x="5" y="59730"/>
                    <a:pt x="8" y="59727"/>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8" name="Google Shape;278;p8"/>
            <p:cNvSpPr/>
            <p:nvPr/>
          </p:nvSpPr>
          <p:spPr>
            <a:xfrm rot="7018065">
              <a:off x="-807037" y="1559505"/>
              <a:ext cx="1164398" cy="1443996"/>
            </a:xfrm>
            <a:custGeom>
              <a:avLst/>
              <a:gdLst/>
              <a:ahLst/>
              <a:cxnLst/>
              <a:rect l="l" t="t" r="r" b="b"/>
              <a:pathLst>
                <a:path w="48157" h="59726" extrusionOk="0">
                  <a:moveTo>
                    <a:pt x="39365" y="0"/>
                  </a:moveTo>
                  <a:cubicBezTo>
                    <a:pt x="38317" y="0"/>
                    <a:pt x="37267" y="157"/>
                    <a:pt x="36285" y="466"/>
                  </a:cubicBezTo>
                  <a:cubicBezTo>
                    <a:pt x="32695" y="1569"/>
                    <a:pt x="29823" y="4261"/>
                    <a:pt x="27258" y="7005"/>
                  </a:cubicBezTo>
                  <a:cubicBezTo>
                    <a:pt x="20361" y="14390"/>
                    <a:pt x="14873" y="22929"/>
                    <a:pt x="10488" y="32032"/>
                  </a:cubicBezTo>
                  <a:cubicBezTo>
                    <a:pt x="8975" y="35186"/>
                    <a:pt x="7591" y="37417"/>
                    <a:pt x="5873" y="40494"/>
                  </a:cubicBezTo>
                  <a:cubicBezTo>
                    <a:pt x="2180" y="47161"/>
                    <a:pt x="1872" y="57085"/>
                    <a:pt x="1" y="59726"/>
                  </a:cubicBezTo>
                  <a:lnTo>
                    <a:pt x="1" y="59726"/>
                  </a:lnTo>
                  <a:cubicBezTo>
                    <a:pt x="9873" y="45751"/>
                    <a:pt x="25412" y="30622"/>
                    <a:pt x="38721" y="19878"/>
                  </a:cubicBezTo>
                  <a:cubicBezTo>
                    <a:pt x="41310" y="17801"/>
                    <a:pt x="44029" y="15698"/>
                    <a:pt x="45772" y="12877"/>
                  </a:cubicBezTo>
                  <a:cubicBezTo>
                    <a:pt x="47542" y="10031"/>
                    <a:pt x="48157" y="6236"/>
                    <a:pt x="46362" y="3415"/>
                  </a:cubicBezTo>
                  <a:cubicBezTo>
                    <a:pt x="44909" y="1106"/>
                    <a:pt x="42145" y="0"/>
                    <a:pt x="3936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9" name="Google Shape;279;p8"/>
            <p:cNvSpPr/>
            <p:nvPr/>
          </p:nvSpPr>
          <p:spPr>
            <a:xfrm rot="7018065">
              <a:off x="-77650" y="2737347"/>
              <a:ext cx="428383" cy="209953"/>
            </a:xfrm>
            <a:custGeom>
              <a:avLst/>
              <a:gdLst/>
              <a:ahLst/>
              <a:cxnLst/>
              <a:rect l="l" t="t" r="r" b="b"/>
              <a:pathLst>
                <a:path w="17717" h="8684" extrusionOk="0">
                  <a:moveTo>
                    <a:pt x="13244" y="85"/>
                  </a:moveTo>
                  <a:cubicBezTo>
                    <a:pt x="13109" y="85"/>
                    <a:pt x="12983" y="218"/>
                    <a:pt x="13050" y="351"/>
                  </a:cubicBezTo>
                  <a:cubicBezTo>
                    <a:pt x="13050" y="377"/>
                    <a:pt x="13075" y="403"/>
                    <a:pt x="13101" y="428"/>
                  </a:cubicBezTo>
                  <a:cubicBezTo>
                    <a:pt x="13139" y="454"/>
                    <a:pt x="13184" y="467"/>
                    <a:pt x="13229" y="467"/>
                  </a:cubicBezTo>
                  <a:cubicBezTo>
                    <a:pt x="13274" y="467"/>
                    <a:pt x="13319" y="454"/>
                    <a:pt x="13357" y="428"/>
                  </a:cubicBezTo>
                  <a:cubicBezTo>
                    <a:pt x="13511" y="351"/>
                    <a:pt x="13460" y="146"/>
                    <a:pt x="13306" y="95"/>
                  </a:cubicBezTo>
                  <a:cubicBezTo>
                    <a:pt x="13285" y="88"/>
                    <a:pt x="13264" y="85"/>
                    <a:pt x="13244" y="85"/>
                  </a:cubicBezTo>
                  <a:close/>
                  <a:moveTo>
                    <a:pt x="9983" y="0"/>
                  </a:moveTo>
                  <a:cubicBezTo>
                    <a:pt x="9903" y="0"/>
                    <a:pt x="9827" y="28"/>
                    <a:pt x="9767" y="95"/>
                  </a:cubicBezTo>
                  <a:cubicBezTo>
                    <a:pt x="9742" y="121"/>
                    <a:pt x="9716" y="172"/>
                    <a:pt x="9690" y="223"/>
                  </a:cubicBezTo>
                  <a:cubicBezTo>
                    <a:pt x="9639" y="403"/>
                    <a:pt x="9690" y="582"/>
                    <a:pt x="9844" y="685"/>
                  </a:cubicBezTo>
                  <a:cubicBezTo>
                    <a:pt x="9910" y="731"/>
                    <a:pt x="9982" y="752"/>
                    <a:pt x="10050" y="752"/>
                  </a:cubicBezTo>
                  <a:cubicBezTo>
                    <a:pt x="10249" y="752"/>
                    <a:pt x="10428" y="580"/>
                    <a:pt x="10408" y="351"/>
                  </a:cubicBezTo>
                  <a:cubicBezTo>
                    <a:pt x="10390" y="169"/>
                    <a:pt x="10178" y="0"/>
                    <a:pt x="9983" y="0"/>
                  </a:cubicBezTo>
                  <a:close/>
                  <a:moveTo>
                    <a:pt x="7556" y="654"/>
                  </a:moveTo>
                  <a:cubicBezTo>
                    <a:pt x="7486" y="654"/>
                    <a:pt x="7412" y="721"/>
                    <a:pt x="7434" y="787"/>
                  </a:cubicBezTo>
                  <a:lnTo>
                    <a:pt x="7434" y="813"/>
                  </a:lnTo>
                  <a:cubicBezTo>
                    <a:pt x="7460" y="839"/>
                    <a:pt x="7460" y="839"/>
                    <a:pt x="7460" y="839"/>
                  </a:cubicBezTo>
                  <a:cubicBezTo>
                    <a:pt x="7485" y="864"/>
                    <a:pt x="7517" y="877"/>
                    <a:pt x="7546" y="877"/>
                  </a:cubicBezTo>
                  <a:cubicBezTo>
                    <a:pt x="7575" y="877"/>
                    <a:pt x="7601" y="864"/>
                    <a:pt x="7613" y="839"/>
                  </a:cubicBezTo>
                  <a:cubicBezTo>
                    <a:pt x="7690" y="787"/>
                    <a:pt x="7690" y="685"/>
                    <a:pt x="7588" y="659"/>
                  </a:cubicBezTo>
                  <a:cubicBezTo>
                    <a:pt x="7578" y="656"/>
                    <a:pt x="7567" y="654"/>
                    <a:pt x="7556" y="654"/>
                  </a:cubicBezTo>
                  <a:close/>
                  <a:moveTo>
                    <a:pt x="12799" y="1638"/>
                  </a:moveTo>
                  <a:cubicBezTo>
                    <a:pt x="12396" y="1638"/>
                    <a:pt x="11973" y="2067"/>
                    <a:pt x="12178" y="2454"/>
                  </a:cubicBezTo>
                  <a:lnTo>
                    <a:pt x="12152" y="2454"/>
                  </a:lnTo>
                  <a:cubicBezTo>
                    <a:pt x="12203" y="2531"/>
                    <a:pt x="12255" y="2582"/>
                    <a:pt x="12306" y="2634"/>
                  </a:cubicBezTo>
                  <a:cubicBezTo>
                    <a:pt x="12435" y="2734"/>
                    <a:pt x="12595" y="2786"/>
                    <a:pt x="12756" y="2786"/>
                  </a:cubicBezTo>
                  <a:cubicBezTo>
                    <a:pt x="12885" y="2786"/>
                    <a:pt x="13013" y="2753"/>
                    <a:pt x="13127" y="2685"/>
                  </a:cubicBezTo>
                  <a:cubicBezTo>
                    <a:pt x="13511" y="2403"/>
                    <a:pt x="13409" y="1787"/>
                    <a:pt x="12947" y="1659"/>
                  </a:cubicBezTo>
                  <a:cubicBezTo>
                    <a:pt x="12899" y="1645"/>
                    <a:pt x="12849" y="1638"/>
                    <a:pt x="12799" y="1638"/>
                  </a:cubicBezTo>
                  <a:close/>
                  <a:moveTo>
                    <a:pt x="6278" y="2155"/>
                  </a:moveTo>
                  <a:cubicBezTo>
                    <a:pt x="6196" y="2155"/>
                    <a:pt x="6115" y="2183"/>
                    <a:pt x="6049" y="2249"/>
                  </a:cubicBezTo>
                  <a:lnTo>
                    <a:pt x="6075" y="2249"/>
                  </a:lnTo>
                  <a:cubicBezTo>
                    <a:pt x="6049" y="2275"/>
                    <a:pt x="6024" y="2326"/>
                    <a:pt x="5998" y="2377"/>
                  </a:cubicBezTo>
                  <a:cubicBezTo>
                    <a:pt x="5947" y="2557"/>
                    <a:pt x="5998" y="2736"/>
                    <a:pt x="6152" y="2839"/>
                  </a:cubicBezTo>
                  <a:cubicBezTo>
                    <a:pt x="6212" y="2886"/>
                    <a:pt x="6279" y="2906"/>
                    <a:pt x="6345" y="2906"/>
                  </a:cubicBezTo>
                  <a:cubicBezTo>
                    <a:pt x="6532" y="2906"/>
                    <a:pt x="6709" y="2740"/>
                    <a:pt x="6690" y="2531"/>
                  </a:cubicBezTo>
                  <a:cubicBezTo>
                    <a:pt x="6690" y="2330"/>
                    <a:pt x="6481" y="2155"/>
                    <a:pt x="6278" y="2155"/>
                  </a:cubicBezTo>
                  <a:close/>
                  <a:moveTo>
                    <a:pt x="15296" y="2488"/>
                  </a:moveTo>
                  <a:cubicBezTo>
                    <a:pt x="15012" y="2488"/>
                    <a:pt x="14712" y="2798"/>
                    <a:pt x="14870" y="3070"/>
                  </a:cubicBezTo>
                  <a:cubicBezTo>
                    <a:pt x="14896" y="3121"/>
                    <a:pt x="14922" y="3146"/>
                    <a:pt x="14947" y="3198"/>
                  </a:cubicBezTo>
                  <a:cubicBezTo>
                    <a:pt x="15046" y="3268"/>
                    <a:pt x="15152" y="3308"/>
                    <a:pt x="15258" y="3308"/>
                  </a:cubicBezTo>
                  <a:cubicBezTo>
                    <a:pt x="15344" y="3308"/>
                    <a:pt x="15430" y="3281"/>
                    <a:pt x="15511" y="3223"/>
                  </a:cubicBezTo>
                  <a:cubicBezTo>
                    <a:pt x="15793" y="3044"/>
                    <a:pt x="15716" y="2608"/>
                    <a:pt x="15409" y="2505"/>
                  </a:cubicBezTo>
                  <a:cubicBezTo>
                    <a:pt x="15372" y="2493"/>
                    <a:pt x="15334" y="2488"/>
                    <a:pt x="15296" y="2488"/>
                  </a:cubicBezTo>
                  <a:close/>
                  <a:moveTo>
                    <a:pt x="3455" y="3035"/>
                  </a:moveTo>
                  <a:cubicBezTo>
                    <a:pt x="3318" y="3035"/>
                    <a:pt x="3186" y="3190"/>
                    <a:pt x="3254" y="3326"/>
                  </a:cubicBezTo>
                  <a:cubicBezTo>
                    <a:pt x="3254" y="3352"/>
                    <a:pt x="3280" y="3352"/>
                    <a:pt x="3306" y="3377"/>
                  </a:cubicBezTo>
                  <a:cubicBezTo>
                    <a:pt x="3348" y="3420"/>
                    <a:pt x="3398" y="3439"/>
                    <a:pt x="3447" y="3439"/>
                  </a:cubicBezTo>
                  <a:cubicBezTo>
                    <a:pt x="3488" y="3439"/>
                    <a:pt x="3527" y="3426"/>
                    <a:pt x="3562" y="3403"/>
                  </a:cubicBezTo>
                  <a:cubicBezTo>
                    <a:pt x="3690" y="3300"/>
                    <a:pt x="3665" y="3095"/>
                    <a:pt x="3511" y="3044"/>
                  </a:cubicBezTo>
                  <a:cubicBezTo>
                    <a:pt x="3492" y="3038"/>
                    <a:pt x="3474" y="3035"/>
                    <a:pt x="3455" y="3035"/>
                  </a:cubicBezTo>
                  <a:close/>
                  <a:moveTo>
                    <a:pt x="10101" y="2744"/>
                  </a:moveTo>
                  <a:cubicBezTo>
                    <a:pt x="10028" y="2744"/>
                    <a:pt x="9956" y="2766"/>
                    <a:pt x="9894" y="2817"/>
                  </a:cubicBezTo>
                  <a:lnTo>
                    <a:pt x="9894" y="2817"/>
                  </a:lnTo>
                  <a:cubicBezTo>
                    <a:pt x="9894" y="2816"/>
                    <a:pt x="9895" y="2815"/>
                    <a:pt x="9896" y="2813"/>
                  </a:cubicBezTo>
                  <a:lnTo>
                    <a:pt x="9896" y="2813"/>
                  </a:lnTo>
                  <a:lnTo>
                    <a:pt x="9870" y="2839"/>
                  </a:lnTo>
                  <a:cubicBezTo>
                    <a:pt x="9878" y="2831"/>
                    <a:pt x="9886" y="2824"/>
                    <a:pt x="9894" y="2817"/>
                  </a:cubicBezTo>
                  <a:lnTo>
                    <a:pt x="9894" y="2817"/>
                  </a:lnTo>
                  <a:cubicBezTo>
                    <a:pt x="9869" y="2867"/>
                    <a:pt x="9844" y="2916"/>
                    <a:pt x="9819" y="2941"/>
                  </a:cubicBezTo>
                  <a:cubicBezTo>
                    <a:pt x="9767" y="3121"/>
                    <a:pt x="9819" y="3300"/>
                    <a:pt x="9973" y="3429"/>
                  </a:cubicBezTo>
                  <a:cubicBezTo>
                    <a:pt x="10030" y="3467"/>
                    <a:pt x="10094" y="3485"/>
                    <a:pt x="10158" y="3485"/>
                  </a:cubicBezTo>
                  <a:cubicBezTo>
                    <a:pt x="10348" y="3485"/>
                    <a:pt x="10530" y="3326"/>
                    <a:pt x="10511" y="3095"/>
                  </a:cubicBezTo>
                  <a:cubicBezTo>
                    <a:pt x="10511" y="2913"/>
                    <a:pt x="10304" y="2744"/>
                    <a:pt x="10101" y="2744"/>
                  </a:cubicBezTo>
                  <a:close/>
                  <a:moveTo>
                    <a:pt x="14770" y="4548"/>
                  </a:moveTo>
                  <a:cubicBezTo>
                    <a:pt x="14646" y="4548"/>
                    <a:pt x="14495" y="4700"/>
                    <a:pt x="14563" y="4813"/>
                  </a:cubicBezTo>
                  <a:cubicBezTo>
                    <a:pt x="14588" y="4839"/>
                    <a:pt x="14588" y="4865"/>
                    <a:pt x="14614" y="4890"/>
                  </a:cubicBezTo>
                  <a:cubicBezTo>
                    <a:pt x="14661" y="4922"/>
                    <a:pt x="14719" y="4944"/>
                    <a:pt x="14780" y="4944"/>
                  </a:cubicBezTo>
                  <a:cubicBezTo>
                    <a:pt x="14818" y="4944"/>
                    <a:pt x="14857" y="4935"/>
                    <a:pt x="14896" y="4916"/>
                  </a:cubicBezTo>
                  <a:cubicBezTo>
                    <a:pt x="15024" y="4813"/>
                    <a:pt x="14998" y="4608"/>
                    <a:pt x="14819" y="4557"/>
                  </a:cubicBezTo>
                  <a:cubicBezTo>
                    <a:pt x="14804" y="4551"/>
                    <a:pt x="14787" y="4548"/>
                    <a:pt x="14770" y="4548"/>
                  </a:cubicBezTo>
                  <a:close/>
                  <a:moveTo>
                    <a:pt x="4573" y="4622"/>
                  </a:moveTo>
                  <a:cubicBezTo>
                    <a:pt x="4312" y="4622"/>
                    <a:pt x="4040" y="4894"/>
                    <a:pt x="4177" y="5147"/>
                  </a:cubicBezTo>
                  <a:cubicBezTo>
                    <a:pt x="4203" y="5172"/>
                    <a:pt x="4229" y="5224"/>
                    <a:pt x="4254" y="5249"/>
                  </a:cubicBezTo>
                  <a:cubicBezTo>
                    <a:pt x="4344" y="5324"/>
                    <a:pt x="4451" y="5364"/>
                    <a:pt x="4555" y="5364"/>
                  </a:cubicBezTo>
                  <a:cubicBezTo>
                    <a:pt x="4630" y="5364"/>
                    <a:pt x="4703" y="5343"/>
                    <a:pt x="4767" y="5300"/>
                  </a:cubicBezTo>
                  <a:cubicBezTo>
                    <a:pt x="5024" y="5121"/>
                    <a:pt x="4972" y="4711"/>
                    <a:pt x="4665" y="4634"/>
                  </a:cubicBezTo>
                  <a:cubicBezTo>
                    <a:pt x="4635" y="4626"/>
                    <a:pt x="4604" y="4622"/>
                    <a:pt x="4573" y="4622"/>
                  </a:cubicBezTo>
                  <a:close/>
                  <a:moveTo>
                    <a:pt x="8987" y="4400"/>
                  </a:moveTo>
                  <a:cubicBezTo>
                    <a:pt x="8604" y="4400"/>
                    <a:pt x="8182" y="4821"/>
                    <a:pt x="8383" y="5224"/>
                  </a:cubicBezTo>
                  <a:cubicBezTo>
                    <a:pt x="8408" y="5275"/>
                    <a:pt x="8460" y="5352"/>
                    <a:pt x="8537" y="5403"/>
                  </a:cubicBezTo>
                  <a:cubicBezTo>
                    <a:pt x="8665" y="5503"/>
                    <a:pt x="8818" y="5555"/>
                    <a:pt x="8972" y="5555"/>
                  </a:cubicBezTo>
                  <a:cubicBezTo>
                    <a:pt x="9094" y="5555"/>
                    <a:pt x="9218" y="5522"/>
                    <a:pt x="9331" y="5454"/>
                  </a:cubicBezTo>
                  <a:cubicBezTo>
                    <a:pt x="9716" y="5172"/>
                    <a:pt x="9614" y="4557"/>
                    <a:pt x="9152" y="4429"/>
                  </a:cubicBezTo>
                  <a:cubicBezTo>
                    <a:pt x="9099" y="4409"/>
                    <a:pt x="9044" y="4400"/>
                    <a:pt x="8987" y="4400"/>
                  </a:cubicBezTo>
                  <a:close/>
                  <a:moveTo>
                    <a:pt x="16985" y="4741"/>
                  </a:moveTo>
                  <a:cubicBezTo>
                    <a:pt x="16596" y="4741"/>
                    <a:pt x="16152" y="5169"/>
                    <a:pt x="16358" y="5557"/>
                  </a:cubicBezTo>
                  <a:cubicBezTo>
                    <a:pt x="16409" y="5634"/>
                    <a:pt x="16460" y="5685"/>
                    <a:pt x="16511" y="5736"/>
                  </a:cubicBezTo>
                  <a:cubicBezTo>
                    <a:pt x="16640" y="5836"/>
                    <a:pt x="16793" y="5889"/>
                    <a:pt x="16947" y="5889"/>
                  </a:cubicBezTo>
                  <a:cubicBezTo>
                    <a:pt x="17069" y="5889"/>
                    <a:pt x="17193" y="5856"/>
                    <a:pt x="17306" y="5788"/>
                  </a:cubicBezTo>
                  <a:cubicBezTo>
                    <a:pt x="17717" y="5506"/>
                    <a:pt x="17614" y="4890"/>
                    <a:pt x="17127" y="4762"/>
                  </a:cubicBezTo>
                  <a:cubicBezTo>
                    <a:pt x="17081" y="4748"/>
                    <a:pt x="17034" y="4741"/>
                    <a:pt x="16985" y="4741"/>
                  </a:cubicBezTo>
                  <a:close/>
                  <a:moveTo>
                    <a:pt x="6587" y="6245"/>
                  </a:moveTo>
                  <a:cubicBezTo>
                    <a:pt x="6511" y="6245"/>
                    <a:pt x="6414" y="6334"/>
                    <a:pt x="6460" y="6403"/>
                  </a:cubicBezTo>
                  <a:cubicBezTo>
                    <a:pt x="6460" y="6429"/>
                    <a:pt x="6485" y="6429"/>
                    <a:pt x="6485" y="6454"/>
                  </a:cubicBezTo>
                  <a:cubicBezTo>
                    <a:pt x="6511" y="6467"/>
                    <a:pt x="6536" y="6474"/>
                    <a:pt x="6562" y="6474"/>
                  </a:cubicBezTo>
                  <a:cubicBezTo>
                    <a:pt x="6588" y="6474"/>
                    <a:pt x="6613" y="6467"/>
                    <a:pt x="6639" y="6454"/>
                  </a:cubicBezTo>
                  <a:cubicBezTo>
                    <a:pt x="6716" y="6403"/>
                    <a:pt x="6690" y="6275"/>
                    <a:pt x="6613" y="6249"/>
                  </a:cubicBezTo>
                  <a:cubicBezTo>
                    <a:pt x="6605" y="6246"/>
                    <a:pt x="6596" y="6245"/>
                    <a:pt x="6587" y="6245"/>
                  </a:cubicBezTo>
                  <a:close/>
                  <a:moveTo>
                    <a:pt x="813" y="5837"/>
                  </a:moveTo>
                  <a:cubicBezTo>
                    <a:pt x="428" y="5837"/>
                    <a:pt x="1" y="6278"/>
                    <a:pt x="203" y="6659"/>
                  </a:cubicBezTo>
                  <a:cubicBezTo>
                    <a:pt x="228" y="6711"/>
                    <a:pt x="280" y="6788"/>
                    <a:pt x="357" y="6839"/>
                  </a:cubicBezTo>
                  <a:cubicBezTo>
                    <a:pt x="485" y="6939"/>
                    <a:pt x="638" y="6991"/>
                    <a:pt x="792" y="6991"/>
                  </a:cubicBezTo>
                  <a:cubicBezTo>
                    <a:pt x="915" y="6991"/>
                    <a:pt x="1038" y="6958"/>
                    <a:pt x="1152" y="6890"/>
                  </a:cubicBezTo>
                  <a:cubicBezTo>
                    <a:pt x="1536" y="6608"/>
                    <a:pt x="1434" y="5993"/>
                    <a:pt x="972" y="5865"/>
                  </a:cubicBezTo>
                  <a:cubicBezTo>
                    <a:pt x="921" y="5845"/>
                    <a:pt x="868" y="5837"/>
                    <a:pt x="813" y="5837"/>
                  </a:cubicBezTo>
                  <a:close/>
                  <a:moveTo>
                    <a:pt x="8010" y="7201"/>
                  </a:moveTo>
                  <a:cubicBezTo>
                    <a:pt x="7933" y="7201"/>
                    <a:pt x="7856" y="7225"/>
                    <a:pt x="7791" y="7279"/>
                  </a:cubicBezTo>
                  <a:lnTo>
                    <a:pt x="7791" y="7279"/>
                  </a:lnTo>
                  <a:cubicBezTo>
                    <a:pt x="7792" y="7278"/>
                    <a:pt x="7792" y="7276"/>
                    <a:pt x="7793" y="7275"/>
                  </a:cubicBezTo>
                  <a:lnTo>
                    <a:pt x="7793" y="7275"/>
                  </a:lnTo>
                  <a:lnTo>
                    <a:pt x="7767" y="7301"/>
                  </a:lnTo>
                  <a:cubicBezTo>
                    <a:pt x="7775" y="7293"/>
                    <a:pt x="7783" y="7286"/>
                    <a:pt x="7791" y="7279"/>
                  </a:cubicBezTo>
                  <a:lnTo>
                    <a:pt x="7791" y="7279"/>
                  </a:lnTo>
                  <a:cubicBezTo>
                    <a:pt x="7766" y="7328"/>
                    <a:pt x="7741" y="7353"/>
                    <a:pt x="7716" y="7403"/>
                  </a:cubicBezTo>
                  <a:cubicBezTo>
                    <a:pt x="7665" y="7583"/>
                    <a:pt x="7716" y="7762"/>
                    <a:pt x="7870" y="7890"/>
                  </a:cubicBezTo>
                  <a:cubicBezTo>
                    <a:pt x="7928" y="7929"/>
                    <a:pt x="7992" y="7946"/>
                    <a:pt x="8055" y="7946"/>
                  </a:cubicBezTo>
                  <a:cubicBezTo>
                    <a:pt x="8245" y="7946"/>
                    <a:pt x="8428" y="7788"/>
                    <a:pt x="8408" y="7557"/>
                  </a:cubicBezTo>
                  <a:cubicBezTo>
                    <a:pt x="8408" y="7360"/>
                    <a:pt x="8209" y="7201"/>
                    <a:pt x="8010" y="7201"/>
                  </a:cubicBezTo>
                  <a:close/>
                  <a:moveTo>
                    <a:pt x="4446" y="7536"/>
                  </a:moveTo>
                  <a:cubicBezTo>
                    <a:pt x="4057" y="7536"/>
                    <a:pt x="3613" y="7964"/>
                    <a:pt x="3818" y="8352"/>
                  </a:cubicBezTo>
                  <a:cubicBezTo>
                    <a:pt x="3844" y="8429"/>
                    <a:pt x="3895" y="8480"/>
                    <a:pt x="3972" y="8531"/>
                  </a:cubicBezTo>
                  <a:cubicBezTo>
                    <a:pt x="4087" y="8631"/>
                    <a:pt x="4241" y="8684"/>
                    <a:pt x="4399" y="8684"/>
                  </a:cubicBezTo>
                  <a:cubicBezTo>
                    <a:pt x="4525" y="8684"/>
                    <a:pt x="4654" y="8651"/>
                    <a:pt x="4767" y="8583"/>
                  </a:cubicBezTo>
                  <a:cubicBezTo>
                    <a:pt x="5152" y="8301"/>
                    <a:pt x="5049" y="7685"/>
                    <a:pt x="4588" y="7557"/>
                  </a:cubicBezTo>
                  <a:cubicBezTo>
                    <a:pt x="4542" y="7543"/>
                    <a:pt x="4495" y="7536"/>
                    <a:pt x="4446" y="7536"/>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0" name="Google Shape;280;p8"/>
            <p:cNvSpPr/>
            <p:nvPr/>
          </p:nvSpPr>
          <p:spPr>
            <a:xfrm rot="7018065">
              <a:off x="-731525" y="1533356"/>
              <a:ext cx="961945" cy="1237331"/>
            </a:xfrm>
            <a:custGeom>
              <a:avLst/>
              <a:gdLst/>
              <a:ahLst/>
              <a:cxnLst/>
              <a:rect l="l" t="t" r="r" b="b"/>
              <a:pathLst>
                <a:path w="39784" h="51178" extrusionOk="0">
                  <a:moveTo>
                    <a:pt x="39268" y="0"/>
                  </a:moveTo>
                  <a:cubicBezTo>
                    <a:pt x="39198" y="0"/>
                    <a:pt x="39125" y="22"/>
                    <a:pt x="39054" y="72"/>
                  </a:cubicBezTo>
                  <a:cubicBezTo>
                    <a:pt x="26772" y="10380"/>
                    <a:pt x="10053" y="27535"/>
                    <a:pt x="104" y="50665"/>
                  </a:cubicBezTo>
                  <a:cubicBezTo>
                    <a:pt x="1" y="50895"/>
                    <a:pt x="180" y="51152"/>
                    <a:pt x="437" y="51177"/>
                  </a:cubicBezTo>
                  <a:cubicBezTo>
                    <a:pt x="565" y="51177"/>
                    <a:pt x="668" y="51075"/>
                    <a:pt x="719" y="50972"/>
                  </a:cubicBezTo>
                  <a:cubicBezTo>
                    <a:pt x="10668" y="27945"/>
                    <a:pt x="27310" y="10868"/>
                    <a:pt x="39516" y="611"/>
                  </a:cubicBezTo>
                  <a:cubicBezTo>
                    <a:pt x="39784" y="363"/>
                    <a:pt x="39555" y="0"/>
                    <a:pt x="39268"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81" name="Google Shape;281;p8"/>
          <p:cNvGrpSpPr/>
          <p:nvPr/>
        </p:nvGrpSpPr>
        <p:grpSpPr>
          <a:xfrm rot="2207578">
            <a:off x="6271364" y="5433808"/>
            <a:ext cx="2053785" cy="3002307"/>
            <a:chOff x="-2055400" y="2385325"/>
            <a:chExt cx="1520600" cy="2222875"/>
          </a:xfrm>
        </p:grpSpPr>
        <p:grpSp>
          <p:nvGrpSpPr>
            <p:cNvPr id="282" name="Google Shape;282;p8"/>
            <p:cNvGrpSpPr/>
            <p:nvPr/>
          </p:nvGrpSpPr>
          <p:grpSpPr>
            <a:xfrm>
              <a:off x="-1858600" y="2385325"/>
              <a:ext cx="523125" cy="1635025"/>
              <a:chOff x="-1858600" y="2385325"/>
              <a:chExt cx="523125" cy="1635025"/>
            </a:xfrm>
          </p:grpSpPr>
          <p:sp>
            <p:nvSpPr>
              <p:cNvPr id="283" name="Google Shape;283;p8"/>
              <p:cNvSpPr/>
              <p:nvPr/>
            </p:nvSpPr>
            <p:spPr>
              <a:xfrm>
                <a:off x="-1804750" y="2385325"/>
                <a:ext cx="469275" cy="1635025"/>
              </a:xfrm>
              <a:custGeom>
                <a:avLst/>
                <a:gdLst/>
                <a:ahLst/>
                <a:cxnLst/>
                <a:rect l="l" t="t" r="r" b="b"/>
                <a:pathLst>
                  <a:path w="18771" h="65401" extrusionOk="0">
                    <a:moveTo>
                      <a:pt x="12062" y="1"/>
                    </a:moveTo>
                    <a:cubicBezTo>
                      <a:pt x="9693" y="1"/>
                      <a:pt x="7259" y="1264"/>
                      <a:pt x="5667" y="3115"/>
                    </a:cubicBezTo>
                    <a:cubicBezTo>
                      <a:pt x="3462" y="5679"/>
                      <a:pt x="2513" y="9064"/>
                      <a:pt x="1872" y="12397"/>
                    </a:cubicBezTo>
                    <a:lnTo>
                      <a:pt x="1872" y="12372"/>
                    </a:lnTo>
                    <a:cubicBezTo>
                      <a:pt x="129" y="21270"/>
                      <a:pt x="0" y="30373"/>
                      <a:pt x="975" y="39373"/>
                    </a:cubicBezTo>
                    <a:cubicBezTo>
                      <a:pt x="1308" y="42476"/>
                      <a:pt x="1308" y="44861"/>
                      <a:pt x="1462" y="47989"/>
                    </a:cubicBezTo>
                    <a:cubicBezTo>
                      <a:pt x="1795" y="54796"/>
                      <a:pt x="6238" y="62496"/>
                      <a:pt x="6079" y="65382"/>
                    </a:cubicBezTo>
                    <a:lnTo>
                      <a:pt x="6079" y="65382"/>
                    </a:lnTo>
                    <a:cubicBezTo>
                      <a:pt x="6979" y="50077"/>
                      <a:pt x="11644" y="31239"/>
                      <a:pt x="16694" y="16756"/>
                    </a:cubicBezTo>
                    <a:cubicBezTo>
                      <a:pt x="17694" y="13936"/>
                      <a:pt x="18771" y="11064"/>
                      <a:pt x="18745" y="8089"/>
                    </a:cubicBezTo>
                    <a:cubicBezTo>
                      <a:pt x="18745" y="5089"/>
                      <a:pt x="17412" y="1909"/>
                      <a:pt x="14719" y="602"/>
                    </a:cubicBezTo>
                    <a:cubicBezTo>
                      <a:pt x="13878" y="188"/>
                      <a:pt x="12974" y="1"/>
                      <a:pt x="12062" y="1"/>
                    </a:cubicBezTo>
                    <a:close/>
                    <a:moveTo>
                      <a:pt x="6079" y="65382"/>
                    </a:moveTo>
                    <a:lnTo>
                      <a:pt x="6079" y="65382"/>
                    </a:lnTo>
                    <a:cubicBezTo>
                      <a:pt x="6078" y="65388"/>
                      <a:pt x="6078" y="65394"/>
                      <a:pt x="6078" y="65400"/>
                    </a:cubicBezTo>
                    <a:cubicBezTo>
                      <a:pt x="6078" y="65394"/>
                      <a:pt x="6078" y="65388"/>
                      <a:pt x="6079" y="65382"/>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4" name="Google Shape;284;p8"/>
              <p:cNvSpPr/>
              <p:nvPr/>
            </p:nvSpPr>
            <p:spPr>
              <a:xfrm>
                <a:off x="-1858600" y="2385425"/>
                <a:ext cx="469275" cy="1634925"/>
              </a:xfrm>
              <a:custGeom>
                <a:avLst/>
                <a:gdLst/>
                <a:ahLst/>
                <a:cxnLst/>
                <a:rect l="l" t="t" r="r" b="b"/>
                <a:pathLst>
                  <a:path w="18771" h="65397" extrusionOk="0">
                    <a:moveTo>
                      <a:pt x="12088" y="1"/>
                    </a:moveTo>
                    <a:cubicBezTo>
                      <a:pt x="9704" y="1"/>
                      <a:pt x="7263" y="1274"/>
                      <a:pt x="5667" y="3111"/>
                    </a:cubicBezTo>
                    <a:cubicBezTo>
                      <a:pt x="3462" y="5649"/>
                      <a:pt x="2513" y="9060"/>
                      <a:pt x="1872" y="12393"/>
                    </a:cubicBezTo>
                    <a:lnTo>
                      <a:pt x="1872" y="12368"/>
                    </a:lnTo>
                    <a:cubicBezTo>
                      <a:pt x="129" y="21266"/>
                      <a:pt x="0" y="30369"/>
                      <a:pt x="975" y="39369"/>
                    </a:cubicBezTo>
                    <a:cubicBezTo>
                      <a:pt x="1308" y="42472"/>
                      <a:pt x="1308" y="44857"/>
                      <a:pt x="1462" y="47985"/>
                    </a:cubicBezTo>
                    <a:cubicBezTo>
                      <a:pt x="1795" y="54792"/>
                      <a:pt x="6239" y="62492"/>
                      <a:pt x="6079" y="65378"/>
                    </a:cubicBezTo>
                    <a:lnTo>
                      <a:pt x="6079" y="65378"/>
                    </a:lnTo>
                    <a:cubicBezTo>
                      <a:pt x="6979" y="50073"/>
                      <a:pt x="11670" y="31235"/>
                      <a:pt x="16694" y="16752"/>
                    </a:cubicBezTo>
                    <a:cubicBezTo>
                      <a:pt x="17694" y="13932"/>
                      <a:pt x="18771" y="11060"/>
                      <a:pt x="18771" y="8085"/>
                    </a:cubicBezTo>
                    <a:cubicBezTo>
                      <a:pt x="18745" y="5085"/>
                      <a:pt x="17412" y="1905"/>
                      <a:pt x="14745" y="598"/>
                    </a:cubicBezTo>
                    <a:cubicBezTo>
                      <a:pt x="13901" y="187"/>
                      <a:pt x="12999" y="1"/>
                      <a:pt x="12088" y="1"/>
                    </a:cubicBezTo>
                    <a:close/>
                    <a:moveTo>
                      <a:pt x="6079" y="65378"/>
                    </a:moveTo>
                    <a:cubicBezTo>
                      <a:pt x="6078" y="65384"/>
                      <a:pt x="6078" y="65390"/>
                      <a:pt x="6078" y="65396"/>
                    </a:cubicBezTo>
                    <a:cubicBezTo>
                      <a:pt x="6078" y="65390"/>
                      <a:pt x="6078" y="65384"/>
                      <a:pt x="6079" y="65378"/>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5" name="Google Shape;285;p8"/>
              <p:cNvSpPr/>
              <p:nvPr/>
            </p:nvSpPr>
            <p:spPr>
              <a:xfrm>
                <a:off x="-1766300" y="2414375"/>
                <a:ext cx="329125" cy="283550"/>
              </a:xfrm>
              <a:custGeom>
                <a:avLst/>
                <a:gdLst/>
                <a:ahLst/>
                <a:cxnLst/>
                <a:rect l="l" t="t" r="r" b="b"/>
                <a:pathLst>
                  <a:path w="13165" h="11342" extrusionOk="0">
                    <a:moveTo>
                      <a:pt x="7214" y="1"/>
                    </a:moveTo>
                    <a:cubicBezTo>
                      <a:pt x="7203" y="1"/>
                      <a:pt x="7192" y="2"/>
                      <a:pt x="7181" y="4"/>
                    </a:cubicBezTo>
                    <a:cubicBezTo>
                      <a:pt x="7053" y="55"/>
                      <a:pt x="6976" y="260"/>
                      <a:pt x="7104" y="337"/>
                    </a:cubicBezTo>
                    <a:cubicBezTo>
                      <a:pt x="7130" y="363"/>
                      <a:pt x="7155" y="363"/>
                      <a:pt x="7181" y="363"/>
                    </a:cubicBezTo>
                    <a:cubicBezTo>
                      <a:pt x="7258" y="363"/>
                      <a:pt x="7335" y="337"/>
                      <a:pt x="7386" y="260"/>
                    </a:cubicBezTo>
                    <a:cubicBezTo>
                      <a:pt x="7433" y="120"/>
                      <a:pt x="7330" y="1"/>
                      <a:pt x="7214" y="1"/>
                    </a:cubicBezTo>
                    <a:close/>
                    <a:moveTo>
                      <a:pt x="10096" y="914"/>
                    </a:moveTo>
                    <a:cubicBezTo>
                      <a:pt x="10065" y="914"/>
                      <a:pt x="10033" y="918"/>
                      <a:pt x="10001" y="927"/>
                    </a:cubicBezTo>
                    <a:cubicBezTo>
                      <a:pt x="9719" y="1004"/>
                      <a:pt x="9591" y="1440"/>
                      <a:pt x="9848" y="1619"/>
                    </a:cubicBezTo>
                    <a:cubicBezTo>
                      <a:pt x="9899" y="1619"/>
                      <a:pt x="9950" y="1645"/>
                      <a:pt x="10001" y="1645"/>
                    </a:cubicBezTo>
                    <a:cubicBezTo>
                      <a:pt x="10024" y="1648"/>
                      <a:pt x="10046" y="1650"/>
                      <a:pt x="10069" y="1650"/>
                    </a:cubicBezTo>
                    <a:cubicBezTo>
                      <a:pt x="10224" y="1650"/>
                      <a:pt x="10370" y="1571"/>
                      <a:pt x="10437" y="1414"/>
                    </a:cubicBezTo>
                    <a:cubicBezTo>
                      <a:pt x="10528" y="1164"/>
                      <a:pt x="10337" y="914"/>
                      <a:pt x="10096" y="914"/>
                    </a:cubicBezTo>
                    <a:close/>
                    <a:moveTo>
                      <a:pt x="4839" y="1534"/>
                    </a:moveTo>
                    <a:cubicBezTo>
                      <a:pt x="4695" y="1534"/>
                      <a:pt x="4554" y="1605"/>
                      <a:pt x="4540" y="1748"/>
                    </a:cubicBezTo>
                    <a:cubicBezTo>
                      <a:pt x="4540" y="1799"/>
                      <a:pt x="4540" y="1824"/>
                      <a:pt x="4540" y="1876"/>
                    </a:cubicBezTo>
                    <a:cubicBezTo>
                      <a:pt x="4591" y="2030"/>
                      <a:pt x="4719" y="2158"/>
                      <a:pt x="4873" y="2183"/>
                    </a:cubicBezTo>
                    <a:cubicBezTo>
                      <a:pt x="5129" y="2183"/>
                      <a:pt x="5309" y="1876"/>
                      <a:pt x="5129" y="1671"/>
                    </a:cubicBezTo>
                    <a:cubicBezTo>
                      <a:pt x="5072" y="1579"/>
                      <a:pt x="4955" y="1534"/>
                      <a:pt x="4839" y="1534"/>
                    </a:cubicBezTo>
                    <a:close/>
                    <a:moveTo>
                      <a:pt x="7873" y="1434"/>
                    </a:moveTo>
                    <a:cubicBezTo>
                      <a:pt x="7815" y="1434"/>
                      <a:pt x="7755" y="1444"/>
                      <a:pt x="7694" y="1465"/>
                    </a:cubicBezTo>
                    <a:cubicBezTo>
                      <a:pt x="7309" y="1542"/>
                      <a:pt x="7104" y="2183"/>
                      <a:pt x="7488" y="2414"/>
                    </a:cubicBezTo>
                    <a:lnTo>
                      <a:pt x="7514" y="2414"/>
                    </a:lnTo>
                    <a:cubicBezTo>
                      <a:pt x="7565" y="2440"/>
                      <a:pt x="7642" y="2466"/>
                      <a:pt x="7694" y="2491"/>
                    </a:cubicBezTo>
                    <a:cubicBezTo>
                      <a:pt x="7715" y="2493"/>
                      <a:pt x="7737" y="2494"/>
                      <a:pt x="7759" y="2494"/>
                    </a:cubicBezTo>
                    <a:cubicBezTo>
                      <a:pt x="7992" y="2494"/>
                      <a:pt x="8217" y="2369"/>
                      <a:pt x="8335" y="2158"/>
                    </a:cubicBezTo>
                    <a:cubicBezTo>
                      <a:pt x="8489" y="1805"/>
                      <a:pt x="8227" y="1434"/>
                      <a:pt x="7873" y="1434"/>
                    </a:cubicBezTo>
                    <a:close/>
                    <a:moveTo>
                      <a:pt x="12521" y="1809"/>
                    </a:moveTo>
                    <a:cubicBezTo>
                      <a:pt x="12477" y="1809"/>
                      <a:pt x="12432" y="1814"/>
                      <a:pt x="12386" y="1824"/>
                    </a:cubicBezTo>
                    <a:cubicBezTo>
                      <a:pt x="12002" y="1927"/>
                      <a:pt x="11796" y="2568"/>
                      <a:pt x="12181" y="2799"/>
                    </a:cubicBezTo>
                    <a:cubicBezTo>
                      <a:pt x="12232" y="2825"/>
                      <a:pt x="12309" y="2850"/>
                      <a:pt x="12386" y="2850"/>
                    </a:cubicBezTo>
                    <a:cubicBezTo>
                      <a:pt x="12424" y="2858"/>
                      <a:pt x="12461" y="2861"/>
                      <a:pt x="12498" y="2861"/>
                    </a:cubicBezTo>
                    <a:cubicBezTo>
                      <a:pt x="12709" y="2861"/>
                      <a:pt x="12896" y="2739"/>
                      <a:pt x="13027" y="2542"/>
                    </a:cubicBezTo>
                    <a:cubicBezTo>
                      <a:pt x="13165" y="2175"/>
                      <a:pt x="12892" y="1809"/>
                      <a:pt x="12521" y="1809"/>
                    </a:cubicBezTo>
                    <a:close/>
                    <a:moveTo>
                      <a:pt x="10496" y="2693"/>
                    </a:moveTo>
                    <a:cubicBezTo>
                      <a:pt x="10485" y="2693"/>
                      <a:pt x="10474" y="2694"/>
                      <a:pt x="10463" y="2696"/>
                    </a:cubicBezTo>
                    <a:cubicBezTo>
                      <a:pt x="10335" y="2722"/>
                      <a:pt x="10258" y="2953"/>
                      <a:pt x="10386" y="3030"/>
                    </a:cubicBezTo>
                    <a:cubicBezTo>
                      <a:pt x="10412" y="3055"/>
                      <a:pt x="10412" y="3055"/>
                      <a:pt x="10437" y="3055"/>
                    </a:cubicBezTo>
                    <a:cubicBezTo>
                      <a:pt x="10540" y="3055"/>
                      <a:pt x="10617" y="3030"/>
                      <a:pt x="10668" y="2953"/>
                    </a:cubicBezTo>
                    <a:cubicBezTo>
                      <a:pt x="10715" y="2812"/>
                      <a:pt x="10612" y="2693"/>
                      <a:pt x="10496" y="2693"/>
                    </a:cubicBezTo>
                    <a:close/>
                    <a:moveTo>
                      <a:pt x="3134" y="3127"/>
                    </a:moveTo>
                    <a:cubicBezTo>
                      <a:pt x="3124" y="3127"/>
                      <a:pt x="3114" y="3129"/>
                      <a:pt x="3104" y="3132"/>
                    </a:cubicBezTo>
                    <a:cubicBezTo>
                      <a:pt x="3027" y="3158"/>
                      <a:pt x="3001" y="3260"/>
                      <a:pt x="3078" y="3312"/>
                    </a:cubicBezTo>
                    <a:lnTo>
                      <a:pt x="3078" y="3337"/>
                    </a:lnTo>
                    <a:lnTo>
                      <a:pt x="3104" y="3337"/>
                    </a:lnTo>
                    <a:cubicBezTo>
                      <a:pt x="3155" y="3337"/>
                      <a:pt x="3206" y="3312"/>
                      <a:pt x="3232" y="3260"/>
                    </a:cubicBezTo>
                    <a:cubicBezTo>
                      <a:pt x="3254" y="3194"/>
                      <a:pt x="3199" y="3127"/>
                      <a:pt x="3134" y="3127"/>
                    </a:cubicBezTo>
                    <a:close/>
                    <a:moveTo>
                      <a:pt x="6219" y="3536"/>
                    </a:moveTo>
                    <a:cubicBezTo>
                      <a:pt x="6072" y="3536"/>
                      <a:pt x="5928" y="3614"/>
                      <a:pt x="5899" y="3773"/>
                    </a:cubicBezTo>
                    <a:lnTo>
                      <a:pt x="5924" y="3773"/>
                    </a:lnTo>
                    <a:cubicBezTo>
                      <a:pt x="5924" y="3799"/>
                      <a:pt x="5924" y="3850"/>
                      <a:pt x="5924" y="3902"/>
                    </a:cubicBezTo>
                    <a:cubicBezTo>
                      <a:pt x="5950" y="4055"/>
                      <a:pt x="6078" y="4158"/>
                      <a:pt x="6232" y="4184"/>
                    </a:cubicBezTo>
                    <a:cubicBezTo>
                      <a:pt x="6243" y="4185"/>
                      <a:pt x="6254" y="4185"/>
                      <a:pt x="6265" y="4185"/>
                    </a:cubicBezTo>
                    <a:cubicBezTo>
                      <a:pt x="6526" y="4185"/>
                      <a:pt x="6662" y="3892"/>
                      <a:pt x="6514" y="3671"/>
                    </a:cubicBezTo>
                    <a:cubicBezTo>
                      <a:pt x="6447" y="3582"/>
                      <a:pt x="6332" y="3536"/>
                      <a:pt x="6219" y="3536"/>
                    </a:cubicBezTo>
                    <a:close/>
                    <a:moveTo>
                      <a:pt x="3009" y="4870"/>
                    </a:moveTo>
                    <a:cubicBezTo>
                      <a:pt x="2866" y="4870"/>
                      <a:pt x="2722" y="4947"/>
                      <a:pt x="2693" y="5107"/>
                    </a:cubicBezTo>
                    <a:lnTo>
                      <a:pt x="2719" y="5107"/>
                    </a:lnTo>
                    <a:cubicBezTo>
                      <a:pt x="2693" y="5158"/>
                      <a:pt x="2693" y="5184"/>
                      <a:pt x="2719" y="5235"/>
                    </a:cubicBezTo>
                    <a:cubicBezTo>
                      <a:pt x="2745" y="5389"/>
                      <a:pt x="2873" y="5517"/>
                      <a:pt x="3027" y="5517"/>
                    </a:cubicBezTo>
                    <a:cubicBezTo>
                      <a:pt x="3038" y="5518"/>
                      <a:pt x="3049" y="5518"/>
                      <a:pt x="3059" y="5518"/>
                    </a:cubicBezTo>
                    <a:cubicBezTo>
                      <a:pt x="3320" y="5518"/>
                      <a:pt x="3456" y="5226"/>
                      <a:pt x="3283" y="5004"/>
                    </a:cubicBezTo>
                    <a:cubicBezTo>
                      <a:pt x="3228" y="4915"/>
                      <a:pt x="3119" y="4870"/>
                      <a:pt x="3009" y="4870"/>
                    </a:cubicBezTo>
                    <a:close/>
                    <a:moveTo>
                      <a:pt x="6277" y="5340"/>
                    </a:moveTo>
                    <a:cubicBezTo>
                      <a:pt x="6229" y="5340"/>
                      <a:pt x="6179" y="5348"/>
                      <a:pt x="6129" y="5363"/>
                    </a:cubicBezTo>
                    <a:cubicBezTo>
                      <a:pt x="5745" y="5466"/>
                      <a:pt x="5540" y="6107"/>
                      <a:pt x="5924" y="6312"/>
                    </a:cubicBezTo>
                    <a:cubicBezTo>
                      <a:pt x="5976" y="6363"/>
                      <a:pt x="6053" y="6363"/>
                      <a:pt x="6129" y="6389"/>
                    </a:cubicBezTo>
                    <a:cubicBezTo>
                      <a:pt x="6151" y="6391"/>
                      <a:pt x="6173" y="6392"/>
                      <a:pt x="6194" y="6392"/>
                    </a:cubicBezTo>
                    <a:cubicBezTo>
                      <a:pt x="6424" y="6392"/>
                      <a:pt x="6630" y="6267"/>
                      <a:pt x="6771" y="6055"/>
                    </a:cubicBezTo>
                    <a:cubicBezTo>
                      <a:pt x="6906" y="5718"/>
                      <a:pt x="6625" y="5340"/>
                      <a:pt x="6277" y="5340"/>
                    </a:cubicBezTo>
                    <a:close/>
                    <a:moveTo>
                      <a:pt x="1163" y="6898"/>
                    </a:moveTo>
                    <a:cubicBezTo>
                      <a:pt x="1152" y="6898"/>
                      <a:pt x="1140" y="6899"/>
                      <a:pt x="1129" y="6902"/>
                    </a:cubicBezTo>
                    <a:cubicBezTo>
                      <a:pt x="1001" y="6927"/>
                      <a:pt x="924" y="7158"/>
                      <a:pt x="1052" y="7235"/>
                    </a:cubicBezTo>
                    <a:cubicBezTo>
                      <a:pt x="1078" y="7235"/>
                      <a:pt x="1104" y="7261"/>
                      <a:pt x="1129" y="7261"/>
                    </a:cubicBezTo>
                    <a:cubicBezTo>
                      <a:pt x="1206" y="7261"/>
                      <a:pt x="1283" y="7235"/>
                      <a:pt x="1334" y="7132"/>
                    </a:cubicBezTo>
                    <a:cubicBezTo>
                      <a:pt x="1381" y="7015"/>
                      <a:pt x="1278" y="6898"/>
                      <a:pt x="1163" y="6898"/>
                    </a:cubicBezTo>
                    <a:close/>
                    <a:moveTo>
                      <a:pt x="5001" y="7850"/>
                    </a:moveTo>
                    <a:cubicBezTo>
                      <a:pt x="4924" y="7876"/>
                      <a:pt x="4899" y="8004"/>
                      <a:pt x="4950" y="8056"/>
                    </a:cubicBezTo>
                    <a:lnTo>
                      <a:pt x="5001" y="8056"/>
                    </a:lnTo>
                    <a:cubicBezTo>
                      <a:pt x="5052" y="8056"/>
                      <a:pt x="5104" y="8030"/>
                      <a:pt x="5129" y="8004"/>
                    </a:cubicBezTo>
                    <a:cubicBezTo>
                      <a:pt x="5155" y="7927"/>
                      <a:pt x="5078" y="7850"/>
                      <a:pt x="5001" y="7850"/>
                    </a:cubicBezTo>
                    <a:close/>
                    <a:moveTo>
                      <a:pt x="2940" y="7598"/>
                    </a:moveTo>
                    <a:cubicBezTo>
                      <a:pt x="2902" y="7598"/>
                      <a:pt x="2862" y="7605"/>
                      <a:pt x="2822" y="7620"/>
                    </a:cubicBezTo>
                    <a:cubicBezTo>
                      <a:pt x="2565" y="7697"/>
                      <a:pt x="2437" y="8107"/>
                      <a:pt x="2693" y="8235"/>
                    </a:cubicBezTo>
                    <a:cubicBezTo>
                      <a:pt x="2719" y="8261"/>
                      <a:pt x="2770" y="8286"/>
                      <a:pt x="2822" y="8286"/>
                    </a:cubicBezTo>
                    <a:cubicBezTo>
                      <a:pt x="2838" y="8289"/>
                      <a:pt x="2854" y="8290"/>
                      <a:pt x="2870" y="8290"/>
                    </a:cubicBezTo>
                    <a:cubicBezTo>
                      <a:pt x="3007" y="8290"/>
                      <a:pt x="3137" y="8196"/>
                      <a:pt x="3206" y="8081"/>
                    </a:cubicBezTo>
                    <a:cubicBezTo>
                      <a:pt x="3338" y="7840"/>
                      <a:pt x="3169" y="7598"/>
                      <a:pt x="2940" y="7598"/>
                    </a:cubicBezTo>
                    <a:close/>
                    <a:moveTo>
                      <a:pt x="6698" y="7919"/>
                    </a:moveTo>
                    <a:cubicBezTo>
                      <a:pt x="6554" y="7919"/>
                      <a:pt x="6414" y="7990"/>
                      <a:pt x="6386" y="8133"/>
                    </a:cubicBezTo>
                    <a:lnTo>
                      <a:pt x="6412" y="8133"/>
                    </a:lnTo>
                    <a:cubicBezTo>
                      <a:pt x="6412" y="8184"/>
                      <a:pt x="6412" y="8235"/>
                      <a:pt x="6412" y="8261"/>
                    </a:cubicBezTo>
                    <a:cubicBezTo>
                      <a:pt x="6437" y="8415"/>
                      <a:pt x="6565" y="8543"/>
                      <a:pt x="6745" y="8568"/>
                    </a:cubicBezTo>
                    <a:cubicBezTo>
                      <a:pt x="7001" y="8568"/>
                      <a:pt x="7181" y="8261"/>
                      <a:pt x="7001" y="8056"/>
                    </a:cubicBezTo>
                    <a:cubicBezTo>
                      <a:pt x="6933" y="7964"/>
                      <a:pt x="6814" y="7919"/>
                      <a:pt x="6698" y="7919"/>
                    </a:cubicBezTo>
                    <a:close/>
                    <a:moveTo>
                      <a:pt x="4317" y="9878"/>
                    </a:moveTo>
                    <a:cubicBezTo>
                      <a:pt x="4265" y="9878"/>
                      <a:pt x="4210" y="9886"/>
                      <a:pt x="4155" y="9902"/>
                    </a:cubicBezTo>
                    <a:cubicBezTo>
                      <a:pt x="3770" y="9979"/>
                      <a:pt x="3565" y="10645"/>
                      <a:pt x="3950" y="10851"/>
                    </a:cubicBezTo>
                    <a:cubicBezTo>
                      <a:pt x="4001" y="10876"/>
                      <a:pt x="4078" y="10902"/>
                      <a:pt x="4129" y="10928"/>
                    </a:cubicBezTo>
                    <a:cubicBezTo>
                      <a:pt x="4153" y="10930"/>
                      <a:pt x="4177" y="10931"/>
                      <a:pt x="4200" y="10931"/>
                    </a:cubicBezTo>
                    <a:cubicBezTo>
                      <a:pt x="4454" y="10931"/>
                      <a:pt x="4677" y="10805"/>
                      <a:pt x="4770" y="10594"/>
                    </a:cubicBezTo>
                    <a:cubicBezTo>
                      <a:pt x="4927" y="10236"/>
                      <a:pt x="4673" y="9878"/>
                      <a:pt x="4317" y="9878"/>
                    </a:cubicBezTo>
                    <a:close/>
                    <a:moveTo>
                      <a:pt x="746" y="10289"/>
                    </a:moveTo>
                    <a:cubicBezTo>
                      <a:pt x="696" y="10289"/>
                      <a:pt x="644" y="10297"/>
                      <a:pt x="591" y="10312"/>
                    </a:cubicBezTo>
                    <a:cubicBezTo>
                      <a:pt x="206" y="10415"/>
                      <a:pt x="1" y="11056"/>
                      <a:pt x="386" y="11287"/>
                    </a:cubicBezTo>
                    <a:lnTo>
                      <a:pt x="386" y="11261"/>
                    </a:lnTo>
                    <a:cubicBezTo>
                      <a:pt x="437" y="11312"/>
                      <a:pt x="514" y="11338"/>
                      <a:pt x="565" y="11338"/>
                    </a:cubicBezTo>
                    <a:cubicBezTo>
                      <a:pt x="589" y="11340"/>
                      <a:pt x="613" y="11341"/>
                      <a:pt x="636" y="11341"/>
                    </a:cubicBezTo>
                    <a:cubicBezTo>
                      <a:pt x="889" y="11341"/>
                      <a:pt x="1112" y="11216"/>
                      <a:pt x="1206" y="11004"/>
                    </a:cubicBezTo>
                    <a:cubicBezTo>
                      <a:pt x="1364" y="10667"/>
                      <a:pt x="1106" y="10289"/>
                      <a:pt x="746" y="10289"/>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6" name="Google Shape;286;p8"/>
              <p:cNvSpPr/>
              <p:nvPr/>
            </p:nvSpPr>
            <p:spPr>
              <a:xfrm>
                <a:off x="-1809250" y="2563500"/>
                <a:ext cx="247275" cy="1438900"/>
              </a:xfrm>
              <a:custGeom>
                <a:avLst/>
                <a:gdLst/>
                <a:ahLst/>
                <a:cxnLst/>
                <a:rect l="l" t="t" r="r" b="b"/>
                <a:pathLst>
                  <a:path w="9891" h="57556" extrusionOk="0">
                    <a:moveTo>
                      <a:pt x="9445" y="0"/>
                    </a:moveTo>
                    <a:cubicBezTo>
                      <a:pt x="9304" y="0"/>
                      <a:pt x="9164" y="81"/>
                      <a:pt x="9104" y="270"/>
                    </a:cubicBezTo>
                    <a:cubicBezTo>
                      <a:pt x="4617" y="13912"/>
                      <a:pt x="1" y="34913"/>
                      <a:pt x="3386" y="57247"/>
                    </a:cubicBezTo>
                    <a:cubicBezTo>
                      <a:pt x="3411" y="57427"/>
                      <a:pt x="3565" y="57555"/>
                      <a:pt x="3745" y="57555"/>
                    </a:cubicBezTo>
                    <a:lnTo>
                      <a:pt x="3822" y="57555"/>
                    </a:lnTo>
                    <a:cubicBezTo>
                      <a:pt x="4027" y="57530"/>
                      <a:pt x="4155" y="57324"/>
                      <a:pt x="4129" y="57119"/>
                    </a:cubicBezTo>
                    <a:cubicBezTo>
                      <a:pt x="796" y="34939"/>
                      <a:pt x="5360" y="14091"/>
                      <a:pt x="9796" y="501"/>
                    </a:cubicBezTo>
                    <a:cubicBezTo>
                      <a:pt x="9890" y="202"/>
                      <a:pt x="9667" y="0"/>
                      <a:pt x="9445"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87" name="Google Shape;287;p8"/>
            <p:cNvGrpSpPr/>
            <p:nvPr/>
          </p:nvGrpSpPr>
          <p:grpSpPr>
            <a:xfrm>
              <a:off x="-1779100" y="2408800"/>
              <a:ext cx="1032750" cy="1807075"/>
              <a:chOff x="-1779100" y="2408800"/>
              <a:chExt cx="1032750" cy="1807075"/>
            </a:xfrm>
          </p:grpSpPr>
          <p:sp>
            <p:nvSpPr>
              <p:cNvPr id="288" name="Google Shape;288;p8"/>
              <p:cNvSpPr/>
              <p:nvPr/>
            </p:nvSpPr>
            <p:spPr>
              <a:xfrm>
                <a:off x="-1779100" y="2498825"/>
                <a:ext cx="1032750" cy="1717050"/>
              </a:xfrm>
              <a:custGeom>
                <a:avLst/>
                <a:gdLst/>
                <a:ahLst/>
                <a:cxnLst/>
                <a:rect l="l" t="t" r="r" b="b"/>
                <a:pathLst>
                  <a:path w="41310" h="68682" extrusionOk="0">
                    <a:moveTo>
                      <a:pt x="32843" y="0"/>
                    </a:moveTo>
                    <a:cubicBezTo>
                      <a:pt x="31194" y="0"/>
                      <a:pt x="29516" y="392"/>
                      <a:pt x="28053" y="1113"/>
                    </a:cubicBezTo>
                    <a:cubicBezTo>
                      <a:pt x="24489" y="2883"/>
                      <a:pt x="21924" y="6139"/>
                      <a:pt x="19719" y="9421"/>
                    </a:cubicBezTo>
                    <a:lnTo>
                      <a:pt x="19719" y="9396"/>
                    </a:lnTo>
                    <a:cubicBezTo>
                      <a:pt x="13744" y="18242"/>
                      <a:pt x="9436" y="27987"/>
                      <a:pt x="6385" y="38167"/>
                    </a:cubicBezTo>
                    <a:cubicBezTo>
                      <a:pt x="5308" y="41705"/>
                      <a:pt x="4231" y="44270"/>
                      <a:pt x="2949" y="47731"/>
                    </a:cubicBezTo>
                    <a:cubicBezTo>
                      <a:pt x="205" y="55244"/>
                      <a:pt x="1487" y="65630"/>
                      <a:pt x="0" y="68681"/>
                    </a:cubicBezTo>
                    <a:cubicBezTo>
                      <a:pt x="7975" y="52526"/>
                      <a:pt x="21642" y="34269"/>
                      <a:pt x="33745" y="20935"/>
                    </a:cubicBezTo>
                    <a:cubicBezTo>
                      <a:pt x="36105" y="18319"/>
                      <a:pt x="38566" y="15704"/>
                      <a:pt x="39951" y="12473"/>
                    </a:cubicBezTo>
                    <a:cubicBezTo>
                      <a:pt x="41310" y="9242"/>
                      <a:pt x="41310" y="5190"/>
                      <a:pt x="39002" y="2549"/>
                    </a:cubicBezTo>
                    <a:cubicBezTo>
                      <a:pt x="37468" y="790"/>
                      <a:pt x="35184" y="0"/>
                      <a:pt x="3284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9" name="Google Shape;289;p8"/>
              <p:cNvSpPr/>
              <p:nvPr/>
            </p:nvSpPr>
            <p:spPr>
              <a:xfrm>
                <a:off x="-1776550" y="2408800"/>
                <a:ext cx="973150" cy="1753225"/>
              </a:xfrm>
              <a:custGeom>
                <a:avLst/>
                <a:gdLst/>
                <a:ahLst/>
                <a:cxnLst/>
                <a:rect l="l" t="t" r="r" b="b"/>
                <a:pathLst>
                  <a:path w="38926" h="70129" extrusionOk="0">
                    <a:moveTo>
                      <a:pt x="30542" y="0"/>
                    </a:moveTo>
                    <a:cubicBezTo>
                      <a:pt x="28732" y="0"/>
                      <a:pt x="26881" y="482"/>
                      <a:pt x="25310" y="1355"/>
                    </a:cubicBezTo>
                    <a:cubicBezTo>
                      <a:pt x="21848" y="3253"/>
                      <a:pt x="19438" y="6637"/>
                      <a:pt x="17361" y="10022"/>
                    </a:cubicBezTo>
                    <a:cubicBezTo>
                      <a:pt x="11822" y="19100"/>
                      <a:pt x="7975" y="29049"/>
                      <a:pt x="5386" y="39357"/>
                    </a:cubicBezTo>
                    <a:cubicBezTo>
                      <a:pt x="4488" y="42947"/>
                      <a:pt x="3514" y="45537"/>
                      <a:pt x="2411" y="49076"/>
                    </a:cubicBezTo>
                    <a:cubicBezTo>
                      <a:pt x="1" y="56717"/>
                      <a:pt x="1770" y="67025"/>
                      <a:pt x="411" y="70128"/>
                    </a:cubicBezTo>
                    <a:cubicBezTo>
                      <a:pt x="7642" y="53640"/>
                      <a:pt x="20463" y="34767"/>
                      <a:pt x="31925" y="20869"/>
                    </a:cubicBezTo>
                    <a:cubicBezTo>
                      <a:pt x="34156" y="18177"/>
                      <a:pt x="36515" y="15433"/>
                      <a:pt x="37721" y="12151"/>
                    </a:cubicBezTo>
                    <a:cubicBezTo>
                      <a:pt x="38926" y="8843"/>
                      <a:pt x="38772" y="4791"/>
                      <a:pt x="36336" y="2253"/>
                    </a:cubicBezTo>
                    <a:cubicBezTo>
                      <a:pt x="34837" y="698"/>
                      <a:pt x="32720" y="0"/>
                      <a:pt x="3054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0" name="Google Shape;290;p8"/>
              <p:cNvSpPr/>
              <p:nvPr/>
            </p:nvSpPr>
            <p:spPr>
              <a:xfrm>
                <a:off x="-1311125" y="2430900"/>
                <a:ext cx="402150" cy="319125"/>
              </a:xfrm>
              <a:custGeom>
                <a:avLst/>
                <a:gdLst/>
                <a:ahLst/>
                <a:cxnLst/>
                <a:rect l="l" t="t" r="r" b="b"/>
                <a:pathLst>
                  <a:path w="16086" h="12765" extrusionOk="0">
                    <a:moveTo>
                      <a:pt x="9413" y="1"/>
                    </a:moveTo>
                    <a:cubicBezTo>
                      <a:pt x="9396" y="1"/>
                      <a:pt x="9378" y="3"/>
                      <a:pt x="9359" y="10"/>
                    </a:cubicBezTo>
                    <a:cubicBezTo>
                      <a:pt x="9206" y="35"/>
                      <a:pt x="9103" y="266"/>
                      <a:pt x="9231" y="369"/>
                    </a:cubicBezTo>
                    <a:cubicBezTo>
                      <a:pt x="9257" y="394"/>
                      <a:pt x="9283" y="394"/>
                      <a:pt x="9308" y="394"/>
                    </a:cubicBezTo>
                    <a:cubicBezTo>
                      <a:pt x="9332" y="400"/>
                      <a:pt x="9357" y="403"/>
                      <a:pt x="9380" y="403"/>
                    </a:cubicBezTo>
                    <a:cubicBezTo>
                      <a:pt x="9458" y="403"/>
                      <a:pt x="9531" y="370"/>
                      <a:pt x="9590" y="292"/>
                    </a:cubicBezTo>
                    <a:cubicBezTo>
                      <a:pt x="9635" y="156"/>
                      <a:pt x="9541" y="1"/>
                      <a:pt x="9413" y="1"/>
                    </a:cubicBezTo>
                    <a:close/>
                    <a:moveTo>
                      <a:pt x="12560" y="1256"/>
                    </a:moveTo>
                    <a:cubicBezTo>
                      <a:pt x="12528" y="1256"/>
                      <a:pt x="12496" y="1259"/>
                      <a:pt x="12462" y="1266"/>
                    </a:cubicBezTo>
                    <a:cubicBezTo>
                      <a:pt x="12154" y="1317"/>
                      <a:pt x="11949" y="1856"/>
                      <a:pt x="12257" y="2061"/>
                    </a:cubicBezTo>
                    <a:cubicBezTo>
                      <a:pt x="12283" y="2087"/>
                      <a:pt x="12360" y="2112"/>
                      <a:pt x="12411" y="2112"/>
                    </a:cubicBezTo>
                    <a:cubicBezTo>
                      <a:pt x="12447" y="2121"/>
                      <a:pt x="12482" y="2125"/>
                      <a:pt x="12518" y="2125"/>
                    </a:cubicBezTo>
                    <a:cubicBezTo>
                      <a:pt x="12685" y="2125"/>
                      <a:pt x="12844" y="2030"/>
                      <a:pt x="12949" y="1881"/>
                    </a:cubicBezTo>
                    <a:cubicBezTo>
                      <a:pt x="13089" y="1579"/>
                      <a:pt x="12870" y="1256"/>
                      <a:pt x="12560" y="1256"/>
                    </a:cubicBezTo>
                    <a:close/>
                    <a:moveTo>
                      <a:pt x="6402" y="1567"/>
                    </a:moveTo>
                    <a:cubicBezTo>
                      <a:pt x="6244" y="1567"/>
                      <a:pt x="6092" y="1644"/>
                      <a:pt x="6052" y="1805"/>
                    </a:cubicBezTo>
                    <a:cubicBezTo>
                      <a:pt x="6026" y="1856"/>
                      <a:pt x="6026" y="1907"/>
                      <a:pt x="6052" y="1958"/>
                    </a:cubicBezTo>
                    <a:cubicBezTo>
                      <a:pt x="6077" y="2138"/>
                      <a:pt x="6231" y="2292"/>
                      <a:pt x="6411" y="2317"/>
                    </a:cubicBezTo>
                    <a:cubicBezTo>
                      <a:pt x="6431" y="2321"/>
                      <a:pt x="6450" y="2322"/>
                      <a:pt x="6470" y="2322"/>
                    </a:cubicBezTo>
                    <a:cubicBezTo>
                      <a:pt x="6747" y="2322"/>
                      <a:pt x="6937" y="1993"/>
                      <a:pt x="6770" y="1753"/>
                    </a:cubicBezTo>
                    <a:cubicBezTo>
                      <a:pt x="6696" y="1631"/>
                      <a:pt x="6547" y="1567"/>
                      <a:pt x="6402" y="1567"/>
                    </a:cubicBezTo>
                    <a:close/>
                    <a:moveTo>
                      <a:pt x="9895" y="1689"/>
                    </a:moveTo>
                    <a:cubicBezTo>
                      <a:pt x="9854" y="1689"/>
                      <a:pt x="9812" y="1693"/>
                      <a:pt x="9770" y="1702"/>
                    </a:cubicBezTo>
                    <a:cubicBezTo>
                      <a:pt x="9308" y="1779"/>
                      <a:pt x="9000" y="2523"/>
                      <a:pt x="9436" y="2830"/>
                    </a:cubicBezTo>
                    <a:cubicBezTo>
                      <a:pt x="9513" y="2856"/>
                      <a:pt x="9590" y="2907"/>
                      <a:pt x="9667" y="2907"/>
                    </a:cubicBezTo>
                    <a:cubicBezTo>
                      <a:pt x="9721" y="2921"/>
                      <a:pt x="9775" y="2927"/>
                      <a:pt x="9828" y="2927"/>
                    </a:cubicBezTo>
                    <a:cubicBezTo>
                      <a:pt x="10078" y="2927"/>
                      <a:pt x="10310" y="2785"/>
                      <a:pt x="10436" y="2574"/>
                    </a:cubicBezTo>
                    <a:cubicBezTo>
                      <a:pt x="10647" y="2153"/>
                      <a:pt x="10324" y="1689"/>
                      <a:pt x="9895" y="1689"/>
                    </a:cubicBezTo>
                    <a:close/>
                    <a:moveTo>
                      <a:pt x="4359" y="3369"/>
                    </a:moveTo>
                    <a:cubicBezTo>
                      <a:pt x="4257" y="3369"/>
                      <a:pt x="4205" y="3523"/>
                      <a:pt x="4282" y="3599"/>
                    </a:cubicBezTo>
                    <a:lnTo>
                      <a:pt x="4334" y="3599"/>
                    </a:lnTo>
                    <a:cubicBezTo>
                      <a:pt x="4347" y="3606"/>
                      <a:pt x="4363" y="3610"/>
                      <a:pt x="4379" y="3610"/>
                    </a:cubicBezTo>
                    <a:cubicBezTo>
                      <a:pt x="4422" y="3610"/>
                      <a:pt x="4469" y="3586"/>
                      <a:pt x="4487" y="3548"/>
                    </a:cubicBezTo>
                    <a:cubicBezTo>
                      <a:pt x="4513" y="3446"/>
                      <a:pt x="4436" y="3369"/>
                      <a:pt x="4359" y="3369"/>
                    </a:cubicBezTo>
                    <a:close/>
                    <a:moveTo>
                      <a:pt x="15337" y="2484"/>
                    </a:moveTo>
                    <a:cubicBezTo>
                      <a:pt x="15295" y="2484"/>
                      <a:pt x="15251" y="2488"/>
                      <a:pt x="15206" y="2497"/>
                    </a:cubicBezTo>
                    <a:cubicBezTo>
                      <a:pt x="14744" y="2574"/>
                      <a:pt x="14462" y="3317"/>
                      <a:pt x="14898" y="3599"/>
                    </a:cubicBezTo>
                    <a:cubicBezTo>
                      <a:pt x="14950" y="3651"/>
                      <a:pt x="15026" y="3676"/>
                      <a:pt x="15129" y="3702"/>
                    </a:cubicBezTo>
                    <a:cubicBezTo>
                      <a:pt x="15170" y="3710"/>
                      <a:pt x="15212" y="3713"/>
                      <a:pt x="15254" y="3713"/>
                    </a:cubicBezTo>
                    <a:cubicBezTo>
                      <a:pt x="15498" y="3713"/>
                      <a:pt x="15745" y="3588"/>
                      <a:pt x="15898" y="3369"/>
                    </a:cubicBezTo>
                    <a:cubicBezTo>
                      <a:pt x="16085" y="2948"/>
                      <a:pt x="15782" y="2484"/>
                      <a:pt x="15337" y="2484"/>
                    </a:cubicBezTo>
                    <a:close/>
                    <a:moveTo>
                      <a:pt x="13055" y="3385"/>
                    </a:moveTo>
                    <a:cubicBezTo>
                      <a:pt x="13037" y="3385"/>
                      <a:pt x="13019" y="3388"/>
                      <a:pt x="13001" y="3394"/>
                    </a:cubicBezTo>
                    <a:cubicBezTo>
                      <a:pt x="12847" y="3420"/>
                      <a:pt x="12744" y="3676"/>
                      <a:pt x="12898" y="3779"/>
                    </a:cubicBezTo>
                    <a:cubicBezTo>
                      <a:pt x="12898" y="3779"/>
                      <a:pt x="12924" y="3779"/>
                      <a:pt x="12975" y="3805"/>
                    </a:cubicBezTo>
                    <a:cubicBezTo>
                      <a:pt x="12993" y="3809"/>
                      <a:pt x="13010" y="3811"/>
                      <a:pt x="13028" y="3811"/>
                    </a:cubicBezTo>
                    <a:cubicBezTo>
                      <a:pt x="13111" y="3811"/>
                      <a:pt x="13189" y="3761"/>
                      <a:pt x="13231" y="3676"/>
                    </a:cubicBezTo>
                    <a:cubicBezTo>
                      <a:pt x="13299" y="3541"/>
                      <a:pt x="13188" y="3385"/>
                      <a:pt x="13055" y="3385"/>
                    </a:cubicBezTo>
                    <a:close/>
                    <a:moveTo>
                      <a:pt x="7890" y="4029"/>
                    </a:moveTo>
                    <a:cubicBezTo>
                      <a:pt x="7731" y="4029"/>
                      <a:pt x="7579" y="4105"/>
                      <a:pt x="7539" y="4266"/>
                    </a:cubicBezTo>
                    <a:cubicBezTo>
                      <a:pt x="7513" y="4317"/>
                      <a:pt x="7513" y="4369"/>
                      <a:pt x="7539" y="4420"/>
                    </a:cubicBezTo>
                    <a:cubicBezTo>
                      <a:pt x="7565" y="4625"/>
                      <a:pt x="7718" y="4779"/>
                      <a:pt x="7898" y="4805"/>
                    </a:cubicBezTo>
                    <a:cubicBezTo>
                      <a:pt x="7908" y="4806"/>
                      <a:pt x="7919" y="4806"/>
                      <a:pt x="7929" y="4806"/>
                    </a:cubicBezTo>
                    <a:cubicBezTo>
                      <a:pt x="8221" y="4806"/>
                      <a:pt x="8430" y="4463"/>
                      <a:pt x="8257" y="4215"/>
                    </a:cubicBezTo>
                    <a:cubicBezTo>
                      <a:pt x="8183" y="4093"/>
                      <a:pt x="8034" y="4029"/>
                      <a:pt x="7890" y="4029"/>
                    </a:cubicBezTo>
                    <a:close/>
                    <a:moveTo>
                      <a:pt x="4081" y="5358"/>
                    </a:moveTo>
                    <a:cubicBezTo>
                      <a:pt x="3918" y="5358"/>
                      <a:pt x="3759" y="5435"/>
                      <a:pt x="3718" y="5600"/>
                    </a:cubicBezTo>
                    <a:cubicBezTo>
                      <a:pt x="3693" y="5651"/>
                      <a:pt x="3693" y="5702"/>
                      <a:pt x="3718" y="5753"/>
                    </a:cubicBezTo>
                    <a:cubicBezTo>
                      <a:pt x="3744" y="5933"/>
                      <a:pt x="3898" y="6087"/>
                      <a:pt x="4077" y="6112"/>
                    </a:cubicBezTo>
                    <a:cubicBezTo>
                      <a:pt x="4088" y="6113"/>
                      <a:pt x="4099" y="6114"/>
                      <a:pt x="4110" y="6114"/>
                    </a:cubicBezTo>
                    <a:cubicBezTo>
                      <a:pt x="4401" y="6114"/>
                      <a:pt x="4609" y="5794"/>
                      <a:pt x="4436" y="5523"/>
                    </a:cubicBezTo>
                    <a:cubicBezTo>
                      <a:pt x="4365" y="5416"/>
                      <a:pt x="4222" y="5358"/>
                      <a:pt x="4081" y="5358"/>
                    </a:cubicBezTo>
                    <a:close/>
                    <a:moveTo>
                      <a:pt x="7747" y="6125"/>
                    </a:moveTo>
                    <a:cubicBezTo>
                      <a:pt x="7705" y="6125"/>
                      <a:pt x="7661" y="6129"/>
                      <a:pt x="7616" y="6138"/>
                    </a:cubicBezTo>
                    <a:cubicBezTo>
                      <a:pt x="7154" y="6215"/>
                      <a:pt x="6872" y="6959"/>
                      <a:pt x="7308" y="7266"/>
                    </a:cubicBezTo>
                    <a:cubicBezTo>
                      <a:pt x="7359" y="7292"/>
                      <a:pt x="7436" y="7343"/>
                      <a:pt x="7539" y="7343"/>
                    </a:cubicBezTo>
                    <a:cubicBezTo>
                      <a:pt x="7588" y="7357"/>
                      <a:pt x="7639" y="7363"/>
                      <a:pt x="7691" y="7363"/>
                    </a:cubicBezTo>
                    <a:cubicBezTo>
                      <a:pt x="7932" y="7363"/>
                      <a:pt x="8181" y="7221"/>
                      <a:pt x="8308" y="7010"/>
                    </a:cubicBezTo>
                    <a:cubicBezTo>
                      <a:pt x="8495" y="6589"/>
                      <a:pt x="8191" y="6125"/>
                      <a:pt x="7747" y="6125"/>
                    </a:cubicBezTo>
                    <a:close/>
                    <a:moveTo>
                      <a:pt x="1797" y="7616"/>
                    </a:moveTo>
                    <a:cubicBezTo>
                      <a:pt x="1780" y="7616"/>
                      <a:pt x="1762" y="7619"/>
                      <a:pt x="1744" y="7625"/>
                    </a:cubicBezTo>
                    <a:cubicBezTo>
                      <a:pt x="1590" y="7651"/>
                      <a:pt x="1487" y="7882"/>
                      <a:pt x="1615" y="7984"/>
                    </a:cubicBezTo>
                    <a:lnTo>
                      <a:pt x="1615" y="8010"/>
                    </a:lnTo>
                    <a:cubicBezTo>
                      <a:pt x="1641" y="8010"/>
                      <a:pt x="1667" y="8010"/>
                      <a:pt x="1692" y="8036"/>
                    </a:cubicBezTo>
                    <a:cubicBezTo>
                      <a:pt x="1795" y="8036"/>
                      <a:pt x="1898" y="8010"/>
                      <a:pt x="1974" y="7907"/>
                    </a:cubicBezTo>
                    <a:cubicBezTo>
                      <a:pt x="2020" y="7772"/>
                      <a:pt x="1926" y="7616"/>
                      <a:pt x="1797" y="7616"/>
                    </a:cubicBezTo>
                    <a:close/>
                    <a:moveTo>
                      <a:pt x="6237" y="9057"/>
                    </a:moveTo>
                    <a:cubicBezTo>
                      <a:pt x="6227" y="9057"/>
                      <a:pt x="6216" y="9059"/>
                      <a:pt x="6205" y="9061"/>
                    </a:cubicBezTo>
                    <a:cubicBezTo>
                      <a:pt x="6129" y="9087"/>
                      <a:pt x="6077" y="9215"/>
                      <a:pt x="6154" y="9292"/>
                    </a:cubicBezTo>
                    <a:lnTo>
                      <a:pt x="6205" y="9292"/>
                    </a:lnTo>
                    <a:cubicBezTo>
                      <a:pt x="6219" y="9299"/>
                      <a:pt x="6233" y="9302"/>
                      <a:pt x="6246" y="9302"/>
                    </a:cubicBezTo>
                    <a:cubicBezTo>
                      <a:pt x="6282" y="9302"/>
                      <a:pt x="6315" y="9278"/>
                      <a:pt x="6334" y="9241"/>
                    </a:cubicBezTo>
                    <a:cubicBezTo>
                      <a:pt x="6380" y="9149"/>
                      <a:pt x="6323" y="9057"/>
                      <a:pt x="6237" y="9057"/>
                    </a:cubicBezTo>
                    <a:close/>
                    <a:moveTo>
                      <a:pt x="3654" y="8563"/>
                    </a:moveTo>
                    <a:cubicBezTo>
                      <a:pt x="3625" y="8563"/>
                      <a:pt x="3595" y="8566"/>
                      <a:pt x="3564" y="8574"/>
                    </a:cubicBezTo>
                    <a:cubicBezTo>
                      <a:pt x="3282" y="8625"/>
                      <a:pt x="3077" y="9087"/>
                      <a:pt x="3359" y="9292"/>
                    </a:cubicBezTo>
                    <a:cubicBezTo>
                      <a:pt x="3410" y="9318"/>
                      <a:pt x="3462" y="9318"/>
                      <a:pt x="3513" y="9343"/>
                    </a:cubicBezTo>
                    <a:cubicBezTo>
                      <a:pt x="3535" y="9347"/>
                      <a:pt x="3558" y="9348"/>
                      <a:pt x="3581" y="9348"/>
                    </a:cubicBezTo>
                    <a:cubicBezTo>
                      <a:pt x="3742" y="9348"/>
                      <a:pt x="3910" y="9270"/>
                      <a:pt x="4000" y="9113"/>
                    </a:cubicBezTo>
                    <a:cubicBezTo>
                      <a:pt x="4116" y="8859"/>
                      <a:pt x="3919" y="8563"/>
                      <a:pt x="3654" y="8563"/>
                    </a:cubicBezTo>
                    <a:close/>
                    <a:moveTo>
                      <a:pt x="8158" y="9205"/>
                    </a:moveTo>
                    <a:cubicBezTo>
                      <a:pt x="7996" y="9205"/>
                      <a:pt x="7837" y="9281"/>
                      <a:pt x="7795" y="9446"/>
                    </a:cubicBezTo>
                    <a:cubicBezTo>
                      <a:pt x="7795" y="9497"/>
                      <a:pt x="7795" y="9549"/>
                      <a:pt x="7795" y="9600"/>
                    </a:cubicBezTo>
                    <a:cubicBezTo>
                      <a:pt x="7821" y="9779"/>
                      <a:pt x="7975" y="9933"/>
                      <a:pt x="8154" y="9959"/>
                    </a:cubicBezTo>
                    <a:cubicBezTo>
                      <a:pt x="8166" y="9960"/>
                      <a:pt x="8178" y="9960"/>
                      <a:pt x="8190" y="9960"/>
                    </a:cubicBezTo>
                    <a:cubicBezTo>
                      <a:pt x="8502" y="9960"/>
                      <a:pt x="8686" y="9641"/>
                      <a:pt x="8513" y="9369"/>
                    </a:cubicBezTo>
                    <a:cubicBezTo>
                      <a:pt x="8442" y="9262"/>
                      <a:pt x="8299" y="9205"/>
                      <a:pt x="8158" y="9205"/>
                    </a:cubicBezTo>
                    <a:close/>
                    <a:moveTo>
                      <a:pt x="5080" y="11305"/>
                    </a:moveTo>
                    <a:cubicBezTo>
                      <a:pt x="5038" y="11305"/>
                      <a:pt x="4994" y="11309"/>
                      <a:pt x="4949" y="11318"/>
                    </a:cubicBezTo>
                    <a:cubicBezTo>
                      <a:pt x="4487" y="11395"/>
                      <a:pt x="4205" y="12138"/>
                      <a:pt x="4641" y="12446"/>
                    </a:cubicBezTo>
                    <a:cubicBezTo>
                      <a:pt x="4693" y="12472"/>
                      <a:pt x="4769" y="12523"/>
                      <a:pt x="4872" y="12523"/>
                    </a:cubicBezTo>
                    <a:cubicBezTo>
                      <a:pt x="4921" y="12537"/>
                      <a:pt x="4972" y="12543"/>
                      <a:pt x="5022" y="12543"/>
                    </a:cubicBezTo>
                    <a:cubicBezTo>
                      <a:pt x="5258" y="12543"/>
                      <a:pt x="5493" y="12401"/>
                      <a:pt x="5641" y="12190"/>
                    </a:cubicBezTo>
                    <a:cubicBezTo>
                      <a:pt x="5829" y="11769"/>
                      <a:pt x="5525" y="11305"/>
                      <a:pt x="5080" y="11305"/>
                    </a:cubicBezTo>
                    <a:close/>
                    <a:moveTo>
                      <a:pt x="897" y="11529"/>
                    </a:moveTo>
                    <a:cubicBezTo>
                      <a:pt x="847" y="11529"/>
                      <a:pt x="796" y="11536"/>
                      <a:pt x="744" y="11549"/>
                    </a:cubicBezTo>
                    <a:cubicBezTo>
                      <a:pt x="282" y="11626"/>
                      <a:pt x="0" y="12369"/>
                      <a:pt x="436" y="12651"/>
                    </a:cubicBezTo>
                    <a:cubicBezTo>
                      <a:pt x="513" y="12703"/>
                      <a:pt x="590" y="12728"/>
                      <a:pt x="667" y="12754"/>
                    </a:cubicBezTo>
                    <a:cubicBezTo>
                      <a:pt x="712" y="12761"/>
                      <a:pt x="756" y="12765"/>
                      <a:pt x="801" y="12765"/>
                    </a:cubicBezTo>
                    <a:cubicBezTo>
                      <a:pt x="1061" y="12765"/>
                      <a:pt x="1305" y="12640"/>
                      <a:pt x="1436" y="12420"/>
                    </a:cubicBezTo>
                    <a:cubicBezTo>
                      <a:pt x="1643" y="12006"/>
                      <a:pt x="1333" y="11529"/>
                      <a:pt x="897" y="11529"/>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1" name="Google Shape;291;p8"/>
              <p:cNvSpPr/>
              <p:nvPr/>
            </p:nvSpPr>
            <p:spPr>
              <a:xfrm>
                <a:off x="-1775275" y="2546100"/>
                <a:ext cx="795475" cy="1591550"/>
              </a:xfrm>
              <a:custGeom>
                <a:avLst/>
                <a:gdLst/>
                <a:ahLst/>
                <a:cxnLst/>
                <a:rect l="l" t="t" r="r" b="b"/>
                <a:pathLst>
                  <a:path w="31819" h="63662" extrusionOk="0">
                    <a:moveTo>
                      <a:pt x="31286" y="1"/>
                    </a:moveTo>
                    <a:cubicBezTo>
                      <a:pt x="31186" y="1"/>
                      <a:pt x="31084" y="43"/>
                      <a:pt x="31003" y="145"/>
                    </a:cubicBezTo>
                    <a:cubicBezTo>
                      <a:pt x="15822" y="19300"/>
                      <a:pt x="4258" y="42891"/>
                      <a:pt x="52" y="63200"/>
                    </a:cubicBezTo>
                    <a:cubicBezTo>
                      <a:pt x="1" y="63405"/>
                      <a:pt x="129" y="63610"/>
                      <a:pt x="334" y="63662"/>
                    </a:cubicBezTo>
                    <a:lnTo>
                      <a:pt x="411" y="63662"/>
                    </a:lnTo>
                    <a:cubicBezTo>
                      <a:pt x="591" y="63662"/>
                      <a:pt x="745" y="63534"/>
                      <a:pt x="796" y="63354"/>
                    </a:cubicBezTo>
                    <a:cubicBezTo>
                      <a:pt x="4976" y="43148"/>
                      <a:pt x="16489" y="19685"/>
                      <a:pt x="31592" y="607"/>
                    </a:cubicBezTo>
                    <a:cubicBezTo>
                      <a:pt x="31818" y="325"/>
                      <a:pt x="31560" y="1"/>
                      <a:pt x="31286"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92" name="Google Shape;292;p8"/>
            <p:cNvGrpSpPr/>
            <p:nvPr/>
          </p:nvGrpSpPr>
          <p:grpSpPr>
            <a:xfrm>
              <a:off x="-2055400" y="3174000"/>
              <a:ext cx="1520600" cy="1434200"/>
              <a:chOff x="-2055400" y="3174000"/>
              <a:chExt cx="1520600" cy="1434200"/>
            </a:xfrm>
          </p:grpSpPr>
          <p:sp>
            <p:nvSpPr>
              <p:cNvPr id="293" name="Google Shape;293;p8"/>
              <p:cNvSpPr/>
              <p:nvPr/>
            </p:nvSpPr>
            <p:spPr>
              <a:xfrm>
                <a:off x="-2007975" y="3215025"/>
                <a:ext cx="1473175" cy="1393175"/>
              </a:xfrm>
              <a:custGeom>
                <a:avLst/>
                <a:gdLst/>
                <a:ahLst/>
                <a:cxnLst/>
                <a:rect l="l" t="t" r="r" b="b"/>
                <a:pathLst>
                  <a:path w="58927" h="55727" extrusionOk="0">
                    <a:moveTo>
                      <a:pt x="49062" y="0"/>
                    </a:moveTo>
                    <a:cubicBezTo>
                      <a:pt x="48551" y="0"/>
                      <a:pt x="48041" y="36"/>
                      <a:pt x="47542" y="108"/>
                    </a:cubicBezTo>
                    <a:cubicBezTo>
                      <a:pt x="43618" y="698"/>
                      <a:pt x="40182" y="3005"/>
                      <a:pt x="37054" y="5441"/>
                    </a:cubicBezTo>
                    <a:cubicBezTo>
                      <a:pt x="28669" y="11980"/>
                      <a:pt x="21566" y="19955"/>
                      <a:pt x="15489" y="28674"/>
                    </a:cubicBezTo>
                    <a:cubicBezTo>
                      <a:pt x="13386" y="31725"/>
                      <a:pt x="11591" y="33828"/>
                      <a:pt x="9309" y="36725"/>
                    </a:cubicBezTo>
                    <a:cubicBezTo>
                      <a:pt x="4366" y="43026"/>
                      <a:pt x="2390" y="53266"/>
                      <a:pt x="9" y="55718"/>
                    </a:cubicBezTo>
                    <a:lnTo>
                      <a:pt x="9" y="55718"/>
                    </a:lnTo>
                    <a:cubicBezTo>
                      <a:pt x="12574" y="42822"/>
                      <a:pt x="31237" y="29697"/>
                      <a:pt x="46849" y="20724"/>
                    </a:cubicBezTo>
                    <a:cubicBezTo>
                      <a:pt x="49901" y="18981"/>
                      <a:pt x="53055" y="17237"/>
                      <a:pt x="55363" y="14596"/>
                    </a:cubicBezTo>
                    <a:cubicBezTo>
                      <a:pt x="57645" y="11955"/>
                      <a:pt x="58927" y="8083"/>
                      <a:pt x="57542" y="4852"/>
                    </a:cubicBezTo>
                    <a:cubicBezTo>
                      <a:pt x="56177" y="1674"/>
                      <a:pt x="52567" y="0"/>
                      <a:pt x="49062" y="0"/>
                    </a:cubicBezTo>
                    <a:close/>
                    <a:moveTo>
                      <a:pt x="9" y="55718"/>
                    </a:moveTo>
                    <a:lnTo>
                      <a:pt x="9" y="55718"/>
                    </a:lnTo>
                    <a:cubicBezTo>
                      <a:pt x="6" y="55720"/>
                      <a:pt x="4" y="55723"/>
                      <a:pt x="1" y="55726"/>
                    </a:cubicBezTo>
                    <a:cubicBezTo>
                      <a:pt x="4" y="55723"/>
                      <a:pt x="6" y="55720"/>
                      <a:pt x="9" y="55718"/>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4" name="Google Shape;294;p8"/>
              <p:cNvSpPr/>
              <p:nvPr/>
            </p:nvSpPr>
            <p:spPr>
              <a:xfrm>
                <a:off x="-2055400" y="3174000"/>
                <a:ext cx="1472525" cy="1393175"/>
              </a:xfrm>
              <a:custGeom>
                <a:avLst/>
                <a:gdLst/>
                <a:ahLst/>
                <a:cxnLst/>
                <a:rect l="l" t="t" r="r" b="b"/>
                <a:pathLst>
                  <a:path w="58901" h="55727" extrusionOk="0">
                    <a:moveTo>
                      <a:pt x="49036" y="0"/>
                    </a:moveTo>
                    <a:cubicBezTo>
                      <a:pt x="48525" y="0"/>
                      <a:pt x="48015" y="36"/>
                      <a:pt x="47516" y="108"/>
                    </a:cubicBezTo>
                    <a:cubicBezTo>
                      <a:pt x="43592" y="697"/>
                      <a:pt x="40156" y="3005"/>
                      <a:pt x="37028" y="5441"/>
                    </a:cubicBezTo>
                    <a:lnTo>
                      <a:pt x="37053" y="5441"/>
                    </a:lnTo>
                    <a:cubicBezTo>
                      <a:pt x="28643" y="11980"/>
                      <a:pt x="21540" y="19955"/>
                      <a:pt x="15488" y="28673"/>
                    </a:cubicBezTo>
                    <a:cubicBezTo>
                      <a:pt x="13386" y="31725"/>
                      <a:pt x="11565" y="33828"/>
                      <a:pt x="9283" y="36725"/>
                    </a:cubicBezTo>
                    <a:cubicBezTo>
                      <a:pt x="4334" y="43033"/>
                      <a:pt x="2359" y="53290"/>
                      <a:pt x="0" y="55726"/>
                    </a:cubicBezTo>
                    <a:cubicBezTo>
                      <a:pt x="12565" y="42828"/>
                      <a:pt x="31207" y="29699"/>
                      <a:pt x="46823" y="20724"/>
                    </a:cubicBezTo>
                    <a:cubicBezTo>
                      <a:pt x="49875" y="18981"/>
                      <a:pt x="53029" y="17237"/>
                      <a:pt x="55336" y="14596"/>
                    </a:cubicBezTo>
                    <a:cubicBezTo>
                      <a:pt x="57619" y="11955"/>
                      <a:pt x="58901" y="8083"/>
                      <a:pt x="57516" y="4852"/>
                    </a:cubicBezTo>
                    <a:cubicBezTo>
                      <a:pt x="56151" y="1674"/>
                      <a:pt x="52541" y="0"/>
                      <a:pt x="49036"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5" name="Google Shape;295;p8"/>
              <p:cNvSpPr/>
              <p:nvPr/>
            </p:nvSpPr>
            <p:spPr>
              <a:xfrm>
                <a:off x="-1083325" y="3219875"/>
                <a:ext cx="461350" cy="203475"/>
              </a:xfrm>
              <a:custGeom>
                <a:avLst/>
                <a:gdLst/>
                <a:ahLst/>
                <a:cxnLst/>
                <a:rect l="l" t="t" r="r" b="b"/>
                <a:pathLst>
                  <a:path w="18454" h="8139" extrusionOk="0">
                    <a:moveTo>
                      <a:pt x="8731" y="282"/>
                    </a:moveTo>
                    <a:cubicBezTo>
                      <a:pt x="8661" y="282"/>
                      <a:pt x="8587" y="347"/>
                      <a:pt x="8607" y="427"/>
                    </a:cubicBezTo>
                    <a:cubicBezTo>
                      <a:pt x="8607" y="452"/>
                      <a:pt x="8633" y="452"/>
                      <a:pt x="8633" y="478"/>
                    </a:cubicBezTo>
                    <a:cubicBezTo>
                      <a:pt x="8669" y="496"/>
                      <a:pt x="8705" y="514"/>
                      <a:pt x="8741" y="514"/>
                    </a:cubicBezTo>
                    <a:cubicBezTo>
                      <a:pt x="8756" y="514"/>
                      <a:pt x="8771" y="511"/>
                      <a:pt x="8786" y="504"/>
                    </a:cubicBezTo>
                    <a:cubicBezTo>
                      <a:pt x="8889" y="452"/>
                      <a:pt x="8889" y="350"/>
                      <a:pt x="8786" y="298"/>
                    </a:cubicBezTo>
                    <a:cubicBezTo>
                      <a:pt x="8770" y="287"/>
                      <a:pt x="8750" y="282"/>
                      <a:pt x="8731" y="282"/>
                    </a:cubicBezTo>
                    <a:close/>
                    <a:moveTo>
                      <a:pt x="11359" y="1"/>
                    </a:moveTo>
                    <a:cubicBezTo>
                      <a:pt x="11294" y="1"/>
                      <a:pt x="11229" y="21"/>
                      <a:pt x="11171" y="68"/>
                    </a:cubicBezTo>
                    <a:cubicBezTo>
                      <a:pt x="11120" y="119"/>
                      <a:pt x="11094" y="145"/>
                      <a:pt x="11069" y="196"/>
                    </a:cubicBezTo>
                    <a:cubicBezTo>
                      <a:pt x="10992" y="375"/>
                      <a:pt x="11017" y="581"/>
                      <a:pt x="11145" y="709"/>
                    </a:cubicBezTo>
                    <a:cubicBezTo>
                      <a:pt x="11221" y="785"/>
                      <a:pt x="11314" y="819"/>
                      <a:pt x="11405" y="819"/>
                    </a:cubicBezTo>
                    <a:cubicBezTo>
                      <a:pt x="11590" y="819"/>
                      <a:pt x="11769" y="676"/>
                      <a:pt x="11787" y="452"/>
                    </a:cubicBezTo>
                    <a:cubicBezTo>
                      <a:pt x="11806" y="234"/>
                      <a:pt x="11581" y="1"/>
                      <a:pt x="11359" y="1"/>
                    </a:cubicBezTo>
                    <a:close/>
                    <a:moveTo>
                      <a:pt x="14759" y="611"/>
                    </a:moveTo>
                    <a:cubicBezTo>
                      <a:pt x="14635" y="611"/>
                      <a:pt x="14488" y="737"/>
                      <a:pt x="14530" y="863"/>
                    </a:cubicBezTo>
                    <a:cubicBezTo>
                      <a:pt x="14530" y="888"/>
                      <a:pt x="14556" y="914"/>
                      <a:pt x="14556" y="940"/>
                    </a:cubicBezTo>
                    <a:cubicBezTo>
                      <a:pt x="14606" y="989"/>
                      <a:pt x="14666" y="1017"/>
                      <a:pt x="14730" y="1017"/>
                    </a:cubicBezTo>
                    <a:cubicBezTo>
                      <a:pt x="14765" y="1017"/>
                      <a:pt x="14802" y="1009"/>
                      <a:pt x="14838" y="991"/>
                    </a:cubicBezTo>
                    <a:cubicBezTo>
                      <a:pt x="14992" y="914"/>
                      <a:pt x="14992" y="709"/>
                      <a:pt x="14838" y="632"/>
                    </a:cubicBezTo>
                    <a:cubicBezTo>
                      <a:pt x="14814" y="618"/>
                      <a:pt x="14787" y="611"/>
                      <a:pt x="14759" y="611"/>
                    </a:cubicBezTo>
                    <a:close/>
                    <a:moveTo>
                      <a:pt x="7128" y="1616"/>
                    </a:moveTo>
                    <a:cubicBezTo>
                      <a:pt x="7063" y="1616"/>
                      <a:pt x="6998" y="1637"/>
                      <a:pt x="6940" y="1683"/>
                    </a:cubicBezTo>
                    <a:cubicBezTo>
                      <a:pt x="6889" y="1709"/>
                      <a:pt x="6863" y="1760"/>
                      <a:pt x="6838" y="1811"/>
                    </a:cubicBezTo>
                    <a:cubicBezTo>
                      <a:pt x="6761" y="1965"/>
                      <a:pt x="6786" y="2170"/>
                      <a:pt x="6914" y="2324"/>
                    </a:cubicBezTo>
                    <a:cubicBezTo>
                      <a:pt x="6987" y="2389"/>
                      <a:pt x="7075" y="2418"/>
                      <a:pt x="7161" y="2418"/>
                    </a:cubicBezTo>
                    <a:cubicBezTo>
                      <a:pt x="7351" y="2418"/>
                      <a:pt x="7538" y="2279"/>
                      <a:pt x="7556" y="2068"/>
                    </a:cubicBezTo>
                    <a:cubicBezTo>
                      <a:pt x="7575" y="1850"/>
                      <a:pt x="7350" y="1616"/>
                      <a:pt x="7128" y="1616"/>
                    </a:cubicBezTo>
                    <a:close/>
                    <a:moveTo>
                      <a:pt x="4071" y="2071"/>
                    </a:moveTo>
                    <a:cubicBezTo>
                      <a:pt x="3935" y="2071"/>
                      <a:pt x="3797" y="2181"/>
                      <a:pt x="3837" y="2324"/>
                    </a:cubicBezTo>
                    <a:cubicBezTo>
                      <a:pt x="3863" y="2350"/>
                      <a:pt x="3863" y="2376"/>
                      <a:pt x="3889" y="2401"/>
                    </a:cubicBezTo>
                    <a:cubicBezTo>
                      <a:pt x="3938" y="2451"/>
                      <a:pt x="3999" y="2479"/>
                      <a:pt x="4063" y="2479"/>
                    </a:cubicBezTo>
                    <a:cubicBezTo>
                      <a:pt x="4098" y="2479"/>
                      <a:pt x="4134" y="2471"/>
                      <a:pt x="4171" y="2452"/>
                    </a:cubicBezTo>
                    <a:cubicBezTo>
                      <a:pt x="4325" y="2376"/>
                      <a:pt x="4325" y="2170"/>
                      <a:pt x="4171" y="2093"/>
                    </a:cubicBezTo>
                    <a:cubicBezTo>
                      <a:pt x="4140" y="2078"/>
                      <a:pt x="4105" y="2071"/>
                      <a:pt x="4071" y="2071"/>
                    </a:cubicBezTo>
                    <a:close/>
                    <a:moveTo>
                      <a:pt x="13880" y="2168"/>
                    </a:moveTo>
                    <a:cubicBezTo>
                      <a:pt x="13496" y="2168"/>
                      <a:pt x="13071" y="2519"/>
                      <a:pt x="13197" y="2940"/>
                    </a:cubicBezTo>
                    <a:lnTo>
                      <a:pt x="13171" y="2914"/>
                    </a:lnTo>
                    <a:lnTo>
                      <a:pt x="13171" y="2914"/>
                    </a:lnTo>
                    <a:cubicBezTo>
                      <a:pt x="13197" y="3017"/>
                      <a:pt x="13248" y="3068"/>
                      <a:pt x="13299" y="3145"/>
                    </a:cubicBezTo>
                    <a:cubicBezTo>
                      <a:pt x="13438" y="3300"/>
                      <a:pt x="13634" y="3386"/>
                      <a:pt x="13834" y="3386"/>
                    </a:cubicBezTo>
                    <a:cubicBezTo>
                      <a:pt x="13931" y="3386"/>
                      <a:pt x="14028" y="3366"/>
                      <a:pt x="14120" y="3324"/>
                    </a:cubicBezTo>
                    <a:cubicBezTo>
                      <a:pt x="14582" y="3119"/>
                      <a:pt x="14582" y="2452"/>
                      <a:pt x="14120" y="2222"/>
                    </a:cubicBezTo>
                    <a:cubicBezTo>
                      <a:pt x="14046" y="2185"/>
                      <a:pt x="13964" y="2168"/>
                      <a:pt x="13880" y="2168"/>
                    </a:cubicBezTo>
                    <a:close/>
                    <a:moveTo>
                      <a:pt x="11052" y="2873"/>
                    </a:moveTo>
                    <a:cubicBezTo>
                      <a:pt x="10986" y="2873"/>
                      <a:pt x="10922" y="2893"/>
                      <a:pt x="10863" y="2940"/>
                    </a:cubicBezTo>
                    <a:cubicBezTo>
                      <a:pt x="10812" y="2965"/>
                      <a:pt x="10786" y="3017"/>
                      <a:pt x="10761" y="3068"/>
                    </a:cubicBezTo>
                    <a:cubicBezTo>
                      <a:pt x="10658" y="3222"/>
                      <a:pt x="10710" y="3427"/>
                      <a:pt x="10838" y="3581"/>
                    </a:cubicBezTo>
                    <a:cubicBezTo>
                      <a:pt x="10910" y="3645"/>
                      <a:pt x="10998" y="3674"/>
                      <a:pt x="11085" y="3674"/>
                    </a:cubicBezTo>
                    <a:cubicBezTo>
                      <a:pt x="11275" y="3674"/>
                      <a:pt x="11461" y="3535"/>
                      <a:pt x="11479" y="3324"/>
                    </a:cubicBezTo>
                    <a:cubicBezTo>
                      <a:pt x="11499" y="3106"/>
                      <a:pt x="11273" y="2873"/>
                      <a:pt x="11052" y="2873"/>
                    </a:cubicBezTo>
                    <a:close/>
                    <a:moveTo>
                      <a:pt x="16379" y="3486"/>
                    </a:moveTo>
                    <a:cubicBezTo>
                      <a:pt x="16118" y="3486"/>
                      <a:pt x="15832" y="3726"/>
                      <a:pt x="15915" y="4017"/>
                    </a:cubicBezTo>
                    <a:cubicBezTo>
                      <a:pt x="15915" y="4068"/>
                      <a:pt x="15941" y="4119"/>
                      <a:pt x="15992" y="4170"/>
                    </a:cubicBezTo>
                    <a:cubicBezTo>
                      <a:pt x="16098" y="4277"/>
                      <a:pt x="16241" y="4334"/>
                      <a:pt x="16378" y="4334"/>
                    </a:cubicBezTo>
                    <a:cubicBezTo>
                      <a:pt x="16440" y="4334"/>
                      <a:pt x="16500" y="4323"/>
                      <a:pt x="16556" y="4299"/>
                    </a:cubicBezTo>
                    <a:cubicBezTo>
                      <a:pt x="16889" y="4145"/>
                      <a:pt x="16889" y="3683"/>
                      <a:pt x="16556" y="3529"/>
                    </a:cubicBezTo>
                    <a:cubicBezTo>
                      <a:pt x="16502" y="3500"/>
                      <a:pt x="16441" y="3486"/>
                      <a:pt x="16379" y="3486"/>
                    </a:cubicBezTo>
                    <a:close/>
                    <a:moveTo>
                      <a:pt x="4904" y="3922"/>
                    </a:moveTo>
                    <a:cubicBezTo>
                      <a:pt x="4663" y="3922"/>
                      <a:pt x="4396" y="4153"/>
                      <a:pt x="4478" y="4401"/>
                    </a:cubicBezTo>
                    <a:cubicBezTo>
                      <a:pt x="4478" y="4453"/>
                      <a:pt x="4504" y="4504"/>
                      <a:pt x="4555" y="4529"/>
                    </a:cubicBezTo>
                    <a:cubicBezTo>
                      <a:pt x="4644" y="4636"/>
                      <a:pt x="4769" y="4693"/>
                      <a:pt x="4897" y="4693"/>
                    </a:cubicBezTo>
                    <a:cubicBezTo>
                      <a:pt x="4955" y="4693"/>
                      <a:pt x="5013" y="4681"/>
                      <a:pt x="5068" y="4658"/>
                    </a:cubicBezTo>
                    <a:cubicBezTo>
                      <a:pt x="5376" y="4529"/>
                      <a:pt x="5376" y="4094"/>
                      <a:pt x="5068" y="3965"/>
                    </a:cubicBezTo>
                    <a:cubicBezTo>
                      <a:pt x="5018" y="3935"/>
                      <a:pt x="4962" y="3922"/>
                      <a:pt x="4904" y="3922"/>
                    </a:cubicBezTo>
                    <a:close/>
                    <a:moveTo>
                      <a:pt x="9543" y="4424"/>
                    </a:moveTo>
                    <a:cubicBezTo>
                      <a:pt x="9154" y="4424"/>
                      <a:pt x="8716" y="4772"/>
                      <a:pt x="8863" y="5171"/>
                    </a:cubicBezTo>
                    <a:lnTo>
                      <a:pt x="8838" y="5171"/>
                    </a:lnTo>
                    <a:cubicBezTo>
                      <a:pt x="8863" y="5247"/>
                      <a:pt x="8915" y="5324"/>
                      <a:pt x="8966" y="5376"/>
                    </a:cubicBezTo>
                    <a:cubicBezTo>
                      <a:pt x="9111" y="5539"/>
                      <a:pt x="9321" y="5625"/>
                      <a:pt x="9531" y="5625"/>
                    </a:cubicBezTo>
                    <a:cubicBezTo>
                      <a:pt x="9617" y="5625"/>
                      <a:pt x="9704" y="5611"/>
                      <a:pt x="9786" y="5581"/>
                    </a:cubicBezTo>
                    <a:cubicBezTo>
                      <a:pt x="10248" y="5350"/>
                      <a:pt x="10248" y="4709"/>
                      <a:pt x="9786" y="4478"/>
                    </a:cubicBezTo>
                    <a:cubicBezTo>
                      <a:pt x="9712" y="4441"/>
                      <a:pt x="9629" y="4424"/>
                      <a:pt x="9543" y="4424"/>
                    </a:cubicBezTo>
                    <a:close/>
                    <a:moveTo>
                      <a:pt x="803" y="4566"/>
                    </a:moveTo>
                    <a:cubicBezTo>
                      <a:pt x="420" y="4566"/>
                      <a:pt x="1" y="4912"/>
                      <a:pt x="145" y="5324"/>
                    </a:cubicBezTo>
                    <a:lnTo>
                      <a:pt x="119" y="5324"/>
                    </a:lnTo>
                    <a:cubicBezTo>
                      <a:pt x="145" y="5401"/>
                      <a:pt x="196" y="5478"/>
                      <a:pt x="247" y="5530"/>
                    </a:cubicBezTo>
                    <a:cubicBezTo>
                      <a:pt x="393" y="5693"/>
                      <a:pt x="602" y="5779"/>
                      <a:pt x="812" y="5779"/>
                    </a:cubicBezTo>
                    <a:cubicBezTo>
                      <a:pt x="899" y="5779"/>
                      <a:pt x="986" y="5765"/>
                      <a:pt x="1068" y="5735"/>
                    </a:cubicBezTo>
                    <a:cubicBezTo>
                      <a:pt x="1530" y="5504"/>
                      <a:pt x="1530" y="4837"/>
                      <a:pt x="1068" y="4632"/>
                    </a:cubicBezTo>
                    <a:cubicBezTo>
                      <a:pt x="988" y="4587"/>
                      <a:pt x="896" y="4566"/>
                      <a:pt x="803" y="4566"/>
                    </a:cubicBezTo>
                    <a:close/>
                    <a:moveTo>
                      <a:pt x="15597" y="5507"/>
                    </a:moveTo>
                    <a:cubicBezTo>
                      <a:pt x="15474" y="5507"/>
                      <a:pt x="15336" y="5617"/>
                      <a:pt x="15376" y="5760"/>
                    </a:cubicBezTo>
                    <a:cubicBezTo>
                      <a:pt x="15376" y="5786"/>
                      <a:pt x="15402" y="5812"/>
                      <a:pt x="15428" y="5837"/>
                    </a:cubicBezTo>
                    <a:cubicBezTo>
                      <a:pt x="15461" y="5887"/>
                      <a:pt x="15515" y="5915"/>
                      <a:pt x="15577" y="5915"/>
                    </a:cubicBezTo>
                    <a:cubicBezTo>
                      <a:pt x="15612" y="5915"/>
                      <a:pt x="15648" y="5907"/>
                      <a:pt x="15684" y="5889"/>
                    </a:cubicBezTo>
                    <a:cubicBezTo>
                      <a:pt x="15838" y="5812"/>
                      <a:pt x="15838" y="5606"/>
                      <a:pt x="15684" y="5530"/>
                    </a:cubicBezTo>
                    <a:cubicBezTo>
                      <a:pt x="15658" y="5514"/>
                      <a:pt x="15628" y="5507"/>
                      <a:pt x="15597" y="5507"/>
                    </a:cubicBezTo>
                    <a:close/>
                    <a:moveTo>
                      <a:pt x="6804" y="5935"/>
                    </a:moveTo>
                    <a:cubicBezTo>
                      <a:pt x="6729" y="5935"/>
                      <a:pt x="6636" y="6001"/>
                      <a:pt x="6658" y="6068"/>
                    </a:cubicBezTo>
                    <a:cubicBezTo>
                      <a:pt x="6658" y="6094"/>
                      <a:pt x="6684" y="6094"/>
                      <a:pt x="6684" y="6119"/>
                    </a:cubicBezTo>
                    <a:cubicBezTo>
                      <a:pt x="6702" y="6137"/>
                      <a:pt x="6746" y="6156"/>
                      <a:pt x="6788" y="6156"/>
                    </a:cubicBezTo>
                    <a:cubicBezTo>
                      <a:pt x="6805" y="6156"/>
                      <a:pt x="6823" y="6152"/>
                      <a:pt x="6838" y="6145"/>
                    </a:cubicBezTo>
                    <a:cubicBezTo>
                      <a:pt x="6914" y="6119"/>
                      <a:pt x="6914" y="5991"/>
                      <a:pt x="6838" y="5940"/>
                    </a:cubicBezTo>
                    <a:cubicBezTo>
                      <a:pt x="6827" y="5936"/>
                      <a:pt x="6816" y="5935"/>
                      <a:pt x="6804" y="5935"/>
                    </a:cubicBezTo>
                    <a:close/>
                    <a:moveTo>
                      <a:pt x="17748" y="6091"/>
                    </a:moveTo>
                    <a:cubicBezTo>
                      <a:pt x="17360" y="6091"/>
                      <a:pt x="16922" y="6438"/>
                      <a:pt x="17069" y="6837"/>
                    </a:cubicBezTo>
                    <a:lnTo>
                      <a:pt x="17043" y="6837"/>
                    </a:lnTo>
                    <a:cubicBezTo>
                      <a:pt x="17069" y="6914"/>
                      <a:pt x="17120" y="6991"/>
                      <a:pt x="17171" y="7068"/>
                    </a:cubicBezTo>
                    <a:cubicBezTo>
                      <a:pt x="17310" y="7224"/>
                      <a:pt x="17506" y="7309"/>
                      <a:pt x="17706" y="7309"/>
                    </a:cubicBezTo>
                    <a:cubicBezTo>
                      <a:pt x="17803" y="7309"/>
                      <a:pt x="17900" y="7289"/>
                      <a:pt x="17992" y="7248"/>
                    </a:cubicBezTo>
                    <a:cubicBezTo>
                      <a:pt x="18454" y="7042"/>
                      <a:pt x="18454" y="6376"/>
                      <a:pt x="17992" y="6145"/>
                    </a:cubicBezTo>
                    <a:cubicBezTo>
                      <a:pt x="17918" y="6108"/>
                      <a:pt x="17834" y="6091"/>
                      <a:pt x="17748" y="6091"/>
                    </a:cubicBezTo>
                    <a:close/>
                    <a:moveTo>
                      <a:pt x="8075" y="7152"/>
                    </a:moveTo>
                    <a:cubicBezTo>
                      <a:pt x="8008" y="7152"/>
                      <a:pt x="7944" y="7173"/>
                      <a:pt x="7889" y="7222"/>
                    </a:cubicBezTo>
                    <a:lnTo>
                      <a:pt x="7863" y="7222"/>
                    </a:lnTo>
                    <a:cubicBezTo>
                      <a:pt x="7838" y="7248"/>
                      <a:pt x="7812" y="7273"/>
                      <a:pt x="7786" y="7324"/>
                    </a:cubicBezTo>
                    <a:cubicBezTo>
                      <a:pt x="7684" y="7504"/>
                      <a:pt x="7709" y="7709"/>
                      <a:pt x="7838" y="7837"/>
                    </a:cubicBezTo>
                    <a:cubicBezTo>
                      <a:pt x="7923" y="7914"/>
                      <a:pt x="8023" y="7948"/>
                      <a:pt x="8118" y="7948"/>
                    </a:cubicBezTo>
                    <a:cubicBezTo>
                      <a:pt x="8308" y="7948"/>
                      <a:pt x="8479" y="7812"/>
                      <a:pt x="8479" y="7607"/>
                    </a:cubicBezTo>
                    <a:cubicBezTo>
                      <a:pt x="8518" y="7372"/>
                      <a:pt x="8288" y="7152"/>
                      <a:pt x="8075" y="7152"/>
                    </a:cubicBezTo>
                    <a:close/>
                    <a:moveTo>
                      <a:pt x="4203" y="6925"/>
                    </a:moveTo>
                    <a:cubicBezTo>
                      <a:pt x="3813" y="6925"/>
                      <a:pt x="3406" y="7271"/>
                      <a:pt x="3530" y="7683"/>
                    </a:cubicBezTo>
                    <a:cubicBezTo>
                      <a:pt x="3555" y="7760"/>
                      <a:pt x="3607" y="7837"/>
                      <a:pt x="3658" y="7889"/>
                    </a:cubicBezTo>
                    <a:cubicBezTo>
                      <a:pt x="3803" y="8052"/>
                      <a:pt x="4013" y="8138"/>
                      <a:pt x="4223" y="8138"/>
                    </a:cubicBezTo>
                    <a:cubicBezTo>
                      <a:pt x="4309" y="8138"/>
                      <a:pt x="4396" y="8124"/>
                      <a:pt x="4478" y="8094"/>
                    </a:cubicBezTo>
                    <a:cubicBezTo>
                      <a:pt x="4940" y="7863"/>
                      <a:pt x="4940" y="7196"/>
                      <a:pt x="4478" y="6991"/>
                    </a:cubicBezTo>
                    <a:cubicBezTo>
                      <a:pt x="4393" y="6946"/>
                      <a:pt x="4299" y="6925"/>
                      <a:pt x="4203" y="6925"/>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296" name="Google Shape;296;p8"/>
            <p:cNvSpPr/>
            <p:nvPr/>
          </p:nvSpPr>
          <p:spPr>
            <a:xfrm>
              <a:off x="-2054775" y="3375800"/>
              <a:ext cx="1243175" cy="1169575"/>
            </a:xfrm>
            <a:custGeom>
              <a:avLst/>
              <a:gdLst/>
              <a:ahLst/>
              <a:cxnLst/>
              <a:rect l="l" t="t" r="r" b="b"/>
              <a:pathLst>
                <a:path w="49727" h="46783" extrusionOk="0">
                  <a:moveTo>
                    <a:pt x="49209" y="0"/>
                  </a:moveTo>
                  <a:cubicBezTo>
                    <a:pt x="49160" y="0"/>
                    <a:pt x="49108" y="11"/>
                    <a:pt x="49055" y="36"/>
                  </a:cubicBezTo>
                  <a:cubicBezTo>
                    <a:pt x="34592" y="8729"/>
                    <a:pt x="14361" y="23807"/>
                    <a:pt x="180" y="46218"/>
                  </a:cubicBezTo>
                  <a:cubicBezTo>
                    <a:pt x="1" y="46449"/>
                    <a:pt x="206" y="46782"/>
                    <a:pt x="488" y="46782"/>
                  </a:cubicBezTo>
                  <a:cubicBezTo>
                    <a:pt x="616" y="46782"/>
                    <a:pt x="744" y="46705"/>
                    <a:pt x="796" y="46603"/>
                  </a:cubicBezTo>
                  <a:cubicBezTo>
                    <a:pt x="14899" y="24320"/>
                    <a:pt x="35028" y="9319"/>
                    <a:pt x="49439" y="677"/>
                  </a:cubicBezTo>
                  <a:cubicBezTo>
                    <a:pt x="49727" y="434"/>
                    <a:pt x="49519" y="0"/>
                    <a:pt x="4920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97" name="Google Shape;297;p8"/>
          <p:cNvGrpSpPr/>
          <p:nvPr/>
        </p:nvGrpSpPr>
        <p:grpSpPr>
          <a:xfrm rot="4579839">
            <a:off x="9583184" y="-1105467"/>
            <a:ext cx="2555341" cy="2750017"/>
            <a:chOff x="-700138" y="3808702"/>
            <a:chExt cx="1916655" cy="2062674"/>
          </a:xfrm>
        </p:grpSpPr>
        <p:sp>
          <p:nvSpPr>
            <p:cNvPr id="298" name="Google Shape;298;p8"/>
            <p:cNvSpPr/>
            <p:nvPr/>
          </p:nvSpPr>
          <p:spPr>
            <a:xfrm rot="-1128775">
              <a:off x="-425908" y="4068745"/>
              <a:ext cx="1419635" cy="1616920"/>
            </a:xfrm>
            <a:custGeom>
              <a:avLst/>
              <a:gdLst/>
              <a:ahLst/>
              <a:cxnLst/>
              <a:rect l="l" t="t" r="r" b="b"/>
              <a:pathLst>
                <a:path w="39095" h="44528" extrusionOk="0">
                  <a:moveTo>
                    <a:pt x="26633" y="0"/>
                  </a:moveTo>
                  <a:cubicBezTo>
                    <a:pt x="26552" y="0"/>
                    <a:pt x="26469" y="13"/>
                    <a:pt x="26386" y="38"/>
                  </a:cubicBezTo>
                  <a:lnTo>
                    <a:pt x="0" y="8878"/>
                  </a:lnTo>
                  <a:lnTo>
                    <a:pt x="11575" y="43436"/>
                  </a:lnTo>
                  <a:cubicBezTo>
                    <a:pt x="11787" y="44097"/>
                    <a:pt x="12397" y="44528"/>
                    <a:pt x="13057" y="44528"/>
                  </a:cubicBezTo>
                  <a:cubicBezTo>
                    <a:pt x="13229" y="44528"/>
                    <a:pt x="13404" y="44499"/>
                    <a:pt x="13577" y="44437"/>
                  </a:cubicBezTo>
                  <a:lnTo>
                    <a:pt x="38494" y="36097"/>
                  </a:lnTo>
                  <a:cubicBezTo>
                    <a:pt x="38861" y="35964"/>
                    <a:pt x="39095" y="35530"/>
                    <a:pt x="38961" y="35130"/>
                  </a:cubicBezTo>
                  <a:lnTo>
                    <a:pt x="27386" y="538"/>
                  </a:lnTo>
                  <a:cubicBezTo>
                    <a:pt x="27279" y="215"/>
                    <a:pt x="26975" y="0"/>
                    <a:pt x="2663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9" name="Google Shape;299;p8"/>
            <p:cNvSpPr/>
            <p:nvPr/>
          </p:nvSpPr>
          <p:spPr>
            <a:xfrm rot="-1128775">
              <a:off x="-474625" y="3993204"/>
              <a:ext cx="1414805" cy="1633006"/>
            </a:xfrm>
            <a:custGeom>
              <a:avLst/>
              <a:gdLst/>
              <a:ahLst/>
              <a:cxnLst/>
              <a:rect l="l" t="t" r="r" b="b"/>
              <a:pathLst>
                <a:path w="38962" h="44971" extrusionOk="0">
                  <a:moveTo>
                    <a:pt x="26500" y="0"/>
                  </a:moveTo>
                  <a:cubicBezTo>
                    <a:pt x="26418" y="0"/>
                    <a:pt x="26335" y="12"/>
                    <a:pt x="26252" y="38"/>
                  </a:cubicBezTo>
                  <a:lnTo>
                    <a:pt x="867" y="8544"/>
                  </a:lnTo>
                  <a:cubicBezTo>
                    <a:pt x="300" y="8744"/>
                    <a:pt x="0" y="9345"/>
                    <a:pt x="200" y="9912"/>
                  </a:cubicBezTo>
                  <a:lnTo>
                    <a:pt x="11942" y="44970"/>
                  </a:lnTo>
                  <a:lnTo>
                    <a:pt x="38327" y="36131"/>
                  </a:lnTo>
                  <a:cubicBezTo>
                    <a:pt x="38761" y="35997"/>
                    <a:pt x="38961" y="35563"/>
                    <a:pt x="38828" y="35163"/>
                  </a:cubicBezTo>
                  <a:lnTo>
                    <a:pt x="27253" y="538"/>
                  </a:lnTo>
                  <a:cubicBezTo>
                    <a:pt x="27145" y="215"/>
                    <a:pt x="26841" y="0"/>
                    <a:pt x="2650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0" name="Google Shape;300;p8"/>
            <p:cNvSpPr/>
            <p:nvPr/>
          </p:nvSpPr>
          <p:spPr>
            <a:xfrm rot="-1128775">
              <a:off x="358644" y="5086771"/>
              <a:ext cx="300449" cy="167182"/>
            </a:xfrm>
            <a:custGeom>
              <a:avLst/>
              <a:gdLst/>
              <a:ahLst/>
              <a:cxnLst/>
              <a:rect l="l" t="t" r="r" b="b"/>
              <a:pathLst>
                <a:path w="8274" h="4604" fill="none" extrusionOk="0">
                  <a:moveTo>
                    <a:pt x="835" y="1935"/>
                  </a:moveTo>
                  <a:lnTo>
                    <a:pt x="6539" y="0"/>
                  </a:lnTo>
                  <a:moveTo>
                    <a:pt x="1" y="3202"/>
                  </a:moveTo>
                  <a:lnTo>
                    <a:pt x="7973" y="534"/>
                  </a:lnTo>
                  <a:moveTo>
                    <a:pt x="335" y="4103"/>
                  </a:moveTo>
                  <a:lnTo>
                    <a:pt x="8274" y="1435"/>
                  </a:lnTo>
                  <a:moveTo>
                    <a:pt x="1736" y="4603"/>
                  </a:moveTo>
                  <a:lnTo>
                    <a:pt x="7440" y="2702"/>
                  </a:lnTo>
                </a:path>
              </a:pathLst>
            </a:custGeom>
            <a:noFill/>
            <a:ln w="9525"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1" name="Google Shape;301;p8"/>
            <p:cNvSpPr/>
            <p:nvPr/>
          </p:nvSpPr>
          <p:spPr>
            <a:xfrm rot="-1128775">
              <a:off x="206184" y="5200882"/>
              <a:ext cx="918160" cy="352049"/>
            </a:xfrm>
            <a:custGeom>
              <a:avLst/>
              <a:gdLst/>
              <a:ahLst/>
              <a:cxnLst/>
              <a:rect l="l" t="t" r="r" b="b"/>
              <a:pathLst>
                <a:path w="25285" h="9695" extrusionOk="0">
                  <a:moveTo>
                    <a:pt x="24884" y="1"/>
                  </a:moveTo>
                  <a:lnTo>
                    <a:pt x="0" y="8340"/>
                  </a:lnTo>
                  <a:lnTo>
                    <a:pt x="267" y="9107"/>
                  </a:lnTo>
                  <a:cubicBezTo>
                    <a:pt x="371" y="9473"/>
                    <a:pt x="700" y="9695"/>
                    <a:pt x="1061" y="9695"/>
                  </a:cubicBezTo>
                  <a:cubicBezTo>
                    <a:pt x="1162" y="9695"/>
                    <a:pt x="1266" y="9678"/>
                    <a:pt x="1368" y="9641"/>
                  </a:cubicBezTo>
                  <a:lnTo>
                    <a:pt x="24618" y="1869"/>
                  </a:lnTo>
                  <a:cubicBezTo>
                    <a:pt x="25051" y="1736"/>
                    <a:pt x="25285" y="1235"/>
                    <a:pt x="25151" y="835"/>
                  </a:cubicBezTo>
                  <a:lnTo>
                    <a:pt x="24884"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2" name="Google Shape;302;p8"/>
            <p:cNvSpPr/>
            <p:nvPr/>
          </p:nvSpPr>
          <p:spPr>
            <a:xfrm rot="-1128775">
              <a:off x="-404925" y="4413984"/>
              <a:ext cx="539022" cy="1345775"/>
            </a:xfrm>
            <a:custGeom>
              <a:avLst/>
              <a:gdLst/>
              <a:ahLst/>
              <a:cxnLst/>
              <a:rect l="l" t="t" r="r" b="b"/>
              <a:pathLst>
                <a:path w="14844" h="37061" extrusionOk="0">
                  <a:moveTo>
                    <a:pt x="2769" y="0"/>
                  </a:moveTo>
                  <a:lnTo>
                    <a:pt x="867" y="634"/>
                  </a:lnTo>
                  <a:cubicBezTo>
                    <a:pt x="300" y="834"/>
                    <a:pt x="0" y="1435"/>
                    <a:pt x="200" y="2002"/>
                  </a:cubicBezTo>
                  <a:lnTo>
                    <a:pt x="11942" y="37060"/>
                  </a:lnTo>
                  <a:lnTo>
                    <a:pt x="14844" y="36093"/>
                  </a:lnTo>
                  <a:lnTo>
                    <a:pt x="2769" y="0"/>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3" name="Google Shape;303;p8"/>
            <p:cNvSpPr/>
            <p:nvPr/>
          </p:nvSpPr>
          <p:spPr>
            <a:xfrm rot="-1128775">
              <a:off x="-294085" y="4308425"/>
              <a:ext cx="661395" cy="495483"/>
            </a:xfrm>
            <a:custGeom>
              <a:avLst/>
              <a:gdLst/>
              <a:ahLst/>
              <a:cxnLst/>
              <a:rect l="l" t="t" r="r" b="b"/>
              <a:pathLst>
                <a:path w="18214" h="13645" fill="none" extrusionOk="0">
                  <a:moveTo>
                    <a:pt x="18214" y="7373"/>
                  </a:moveTo>
                  <a:lnTo>
                    <a:pt x="16045" y="935"/>
                  </a:lnTo>
                  <a:cubicBezTo>
                    <a:pt x="15278" y="1202"/>
                    <a:pt x="14444" y="802"/>
                    <a:pt x="14177" y="1"/>
                  </a:cubicBezTo>
                  <a:lnTo>
                    <a:pt x="935" y="4437"/>
                  </a:lnTo>
                  <a:cubicBezTo>
                    <a:pt x="1201" y="5205"/>
                    <a:pt x="801" y="6039"/>
                    <a:pt x="1" y="6305"/>
                  </a:cubicBezTo>
                  <a:lnTo>
                    <a:pt x="2169" y="12743"/>
                  </a:lnTo>
                  <a:cubicBezTo>
                    <a:pt x="2936" y="12477"/>
                    <a:pt x="3770" y="12877"/>
                    <a:pt x="4037" y="13644"/>
                  </a:cubicBezTo>
                  <a:lnTo>
                    <a:pt x="17280" y="9241"/>
                  </a:lnTo>
                  <a:cubicBezTo>
                    <a:pt x="17013" y="8440"/>
                    <a:pt x="17413" y="7606"/>
                    <a:pt x="18214" y="7373"/>
                  </a:cubicBezTo>
                  <a:close/>
                </a:path>
              </a:pathLst>
            </a:custGeom>
            <a:noFill/>
            <a:ln w="9525"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4" name="Google Shape;304;p8"/>
            <p:cNvSpPr/>
            <p:nvPr/>
          </p:nvSpPr>
          <p:spPr>
            <a:xfrm rot="-1128775">
              <a:off x="201603" y="5203043"/>
              <a:ext cx="909699" cy="322237"/>
            </a:xfrm>
            <a:custGeom>
              <a:avLst/>
              <a:gdLst/>
              <a:ahLst/>
              <a:cxnLst/>
              <a:rect l="l" t="t" r="r" b="b"/>
              <a:pathLst>
                <a:path w="25052" h="8874" extrusionOk="0">
                  <a:moveTo>
                    <a:pt x="24884" y="1"/>
                  </a:moveTo>
                  <a:lnTo>
                    <a:pt x="0" y="8340"/>
                  </a:lnTo>
                  <a:lnTo>
                    <a:pt x="200" y="8874"/>
                  </a:lnTo>
                  <a:lnTo>
                    <a:pt x="25051" y="568"/>
                  </a:lnTo>
                  <a:lnTo>
                    <a:pt x="24884"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5" name="Google Shape;305;p8"/>
            <p:cNvSpPr/>
            <p:nvPr/>
          </p:nvSpPr>
          <p:spPr>
            <a:xfrm rot="-1128775">
              <a:off x="222822" y="5233880"/>
              <a:ext cx="902437" cy="311343"/>
            </a:xfrm>
            <a:custGeom>
              <a:avLst/>
              <a:gdLst/>
              <a:ahLst/>
              <a:cxnLst/>
              <a:rect l="l" t="t" r="r" b="b"/>
              <a:pathLst>
                <a:path w="24852" h="8574" extrusionOk="0">
                  <a:moveTo>
                    <a:pt x="24852" y="0"/>
                  </a:moveTo>
                  <a:lnTo>
                    <a:pt x="1" y="8340"/>
                  </a:lnTo>
                  <a:cubicBezTo>
                    <a:pt x="34" y="8406"/>
                    <a:pt x="134" y="8506"/>
                    <a:pt x="201" y="8573"/>
                  </a:cubicBezTo>
                  <a:lnTo>
                    <a:pt x="24818" y="334"/>
                  </a:lnTo>
                  <a:cubicBezTo>
                    <a:pt x="24852" y="200"/>
                    <a:pt x="24852" y="100"/>
                    <a:pt x="2485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6" name="Google Shape;306;p8"/>
            <p:cNvSpPr/>
            <p:nvPr/>
          </p:nvSpPr>
          <p:spPr>
            <a:xfrm rot="-1128677">
              <a:off x="394277" y="5550608"/>
              <a:ext cx="125012" cy="205964"/>
            </a:xfrm>
            <a:custGeom>
              <a:avLst/>
              <a:gdLst/>
              <a:ahLst/>
              <a:cxnLst/>
              <a:rect l="l" t="t" r="r" b="b"/>
              <a:pathLst>
                <a:path w="2670" h="5672" extrusionOk="0">
                  <a:moveTo>
                    <a:pt x="901" y="1"/>
                  </a:moveTo>
                  <a:lnTo>
                    <a:pt x="1" y="301"/>
                  </a:lnTo>
                  <a:lnTo>
                    <a:pt x="1769" y="5672"/>
                  </a:lnTo>
                  <a:lnTo>
                    <a:pt x="2002" y="4871"/>
                  </a:lnTo>
                  <a:lnTo>
                    <a:pt x="2669" y="5371"/>
                  </a:lnTo>
                  <a:lnTo>
                    <a:pt x="901" y="1"/>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307" name="Google Shape;307;p8"/>
          <p:cNvGrpSpPr/>
          <p:nvPr/>
        </p:nvGrpSpPr>
        <p:grpSpPr>
          <a:xfrm rot="8100000">
            <a:off x="5478489" y="-1521177"/>
            <a:ext cx="2053827" cy="3002367"/>
            <a:chOff x="-2055400" y="2385325"/>
            <a:chExt cx="1520600" cy="2222875"/>
          </a:xfrm>
        </p:grpSpPr>
        <p:grpSp>
          <p:nvGrpSpPr>
            <p:cNvPr id="308" name="Google Shape;308;p8"/>
            <p:cNvGrpSpPr/>
            <p:nvPr/>
          </p:nvGrpSpPr>
          <p:grpSpPr>
            <a:xfrm>
              <a:off x="-1858600" y="2385325"/>
              <a:ext cx="523125" cy="1635025"/>
              <a:chOff x="-1858600" y="2385325"/>
              <a:chExt cx="523125" cy="1635025"/>
            </a:xfrm>
          </p:grpSpPr>
          <p:sp>
            <p:nvSpPr>
              <p:cNvPr id="309" name="Google Shape;309;p8"/>
              <p:cNvSpPr/>
              <p:nvPr/>
            </p:nvSpPr>
            <p:spPr>
              <a:xfrm>
                <a:off x="-1804750" y="2385325"/>
                <a:ext cx="469275" cy="1635025"/>
              </a:xfrm>
              <a:custGeom>
                <a:avLst/>
                <a:gdLst/>
                <a:ahLst/>
                <a:cxnLst/>
                <a:rect l="l" t="t" r="r" b="b"/>
                <a:pathLst>
                  <a:path w="18771" h="65401" extrusionOk="0">
                    <a:moveTo>
                      <a:pt x="12062" y="1"/>
                    </a:moveTo>
                    <a:cubicBezTo>
                      <a:pt x="9693" y="1"/>
                      <a:pt x="7259" y="1264"/>
                      <a:pt x="5667" y="3115"/>
                    </a:cubicBezTo>
                    <a:cubicBezTo>
                      <a:pt x="3462" y="5679"/>
                      <a:pt x="2513" y="9064"/>
                      <a:pt x="1872" y="12397"/>
                    </a:cubicBezTo>
                    <a:lnTo>
                      <a:pt x="1872" y="12372"/>
                    </a:lnTo>
                    <a:cubicBezTo>
                      <a:pt x="129" y="21270"/>
                      <a:pt x="0" y="30373"/>
                      <a:pt x="975" y="39373"/>
                    </a:cubicBezTo>
                    <a:cubicBezTo>
                      <a:pt x="1308" y="42476"/>
                      <a:pt x="1308" y="44861"/>
                      <a:pt x="1462" y="47989"/>
                    </a:cubicBezTo>
                    <a:cubicBezTo>
                      <a:pt x="1795" y="54796"/>
                      <a:pt x="6238" y="62496"/>
                      <a:pt x="6079" y="65382"/>
                    </a:cubicBezTo>
                    <a:lnTo>
                      <a:pt x="6079" y="65382"/>
                    </a:lnTo>
                    <a:cubicBezTo>
                      <a:pt x="6979" y="50077"/>
                      <a:pt x="11644" y="31239"/>
                      <a:pt x="16694" y="16756"/>
                    </a:cubicBezTo>
                    <a:cubicBezTo>
                      <a:pt x="17694" y="13936"/>
                      <a:pt x="18771" y="11064"/>
                      <a:pt x="18745" y="8089"/>
                    </a:cubicBezTo>
                    <a:cubicBezTo>
                      <a:pt x="18745" y="5089"/>
                      <a:pt x="17412" y="1909"/>
                      <a:pt x="14719" y="602"/>
                    </a:cubicBezTo>
                    <a:cubicBezTo>
                      <a:pt x="13878" y="188"/>
                      <a:pt x="12974" y="1"/>
                      <a:pt x="12062" y="1"/>
                    </a:cubicBezTo>
                    <a:close/>
                    <a:moveTo>
                      <a:pt x="6079" y="65382"/>
                    </a:moveTo>
                    <a:lnTo>
                      <a:pt x="6079" y="65382"/>
                    </a:lnTo>
                    <a:cubicBezTo>
                      <a:pt x="6078" y="65388"/>
                      <a:pt x="6078" y="65394"/>
                      <a:pt x="6078" y="65400"/>
                    </a:cubicBezTo>
                    <a:cubicBezTo>
                      <a:pt x="6078" y="65394"/>
                      <a:pt x="6078" y="65388"/>
                      <a:pt x="6079" y="65382"/>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0" name="Google Shape;310;p8"/>
              <p:cNvSpPr/>
              <p:nvPr/>
            </p:nvSpPr>
            <p:spPr>
              <a:xfrm>
                <a:off x="-1858600" y="2385425"/>
                <a:ext cx="469275" cy="1634925"/>
              </a:xfrm>
              <a:custGeom>
                <a:avLst/>
                <a:gdLst/>
                <a:ahLst/>
                <a:cxnLst/>
                <a:rect l="l" t="t" r="r" b="b"/>
                <a:pathLst>
                  <a:path w="18771" h="65397" extrusionOk="0">
                    <a:moveTo>
                      <a:pt x="12088" y="1"/>
                    </a:moveTo>
                    <a:cubicBezTo>
                      <a:pt x="9704" y="1"/>
                      <a:pt x="7263" y="1274"/>
                      <a:pt x="5667" y="3111"/>
                    </a:cubicBezTo>
                    <a:cubicBezTo>
                      <a:pt x="3462" y="5649"/>
                      <a:pt x="2513" y="9060"/>
                      <a:pt x="1872" y="12393"/>
                    </a:cubicBezTo>
                    <a:lnTo>
                      <a:pt x="1872" y="12368"/>
                    </a:lnTo>
                    <a:cubicBezTo>
                      <a:pt x="129" y="21266"/>
                      <a:pt x="0" y="30369"/>
                      <a:pt x="975" y="39369"/>
                    </a:cubicBezTo>
                    <a:cubicBezTo>
                      <a:pt x="1308" y="42472"/>
                      <a:pt x="1308" y="44857"/>
                      <a:pt x="1462" y="47985"/>
                    </a:cubicBezTo>
                    <a:cubicBezTo>
                      <a:pt x="1795" y="54792"/>
                      <a:pt x="6239" y="62492"/>
                      <a:pt x="6079" y="65378"/>
                    </a:cubicBezTo>
                    <a:lnTo>
                      <a:pt x="6079" y="65378"/>
                    </a:lnTo>
                    <a:cubicBezTo>
                      <a:pt x="6979" y="50073"/>
                      <a:pt x="11670" y="31235"/>
                      <a:pt x="16694" y="16752"/>
                    </a:cubicBezTo>
                    <a:cubicBezTo>
                      <a:pt x="17694" y="13932"/>
                      <a:pt x="18771" y="11060"/>
                      <a:pt x="18771" y="8085"/>
                    </a:cubicBezTo>
                    <a:cubicBezTo>
                      <a:pt x="18745" y="5085"/>
                      <a:pt x="17412" y="1905"/>
                      <a:pt x="14745" y="598"/>
                    </a:cubicBezTo>
                    <a:cubicBezTo>
                      <a:pt x="13901" y="187"/>
                      <a:pt x="12999" y="1"/>
                      <a:pt x="12088" y="1"/>
                    </a:cubicBezTo>
                    <a:close/>
                    <a:moveTo>
                      <a:pt x="6079" y="65378"/>
                    </a:moveTo>
                    <a:cubicBezTo>
                      <a:pt x="6078" y="65384"/>
                      <a:pt x="6078" y="65390"/>
                      <a:pt x="6078" y="65396"/>
                    </a:cubicBezTo>
                    <a:cubicBezTo>
                      <a:pt x="6078" y="65390"/>
                      <a:pt x="6078" y="65384"/>
                      <a:pt x="6079" y="65378"/>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1" name="Google Shape;311;p8"/>
              <p:cNvSpPr/>
              <p:nvPr/>
            </p:nvSpPr>
            <p:spPr>
              <a:xfrm>
                <a:off x="-1766300" y="2414375"/>
                <a:ext cx="329125" cy="283550"/>
              </a:xfrm>
              <a:custGeom>
                <a:avLst/>
                <a:gdLst/>
                <a:ahLst/>
                <a:cxnLst/>
                <a:rect l="l" t="t" r="r" b="b"/>
                <a:pathLst>
                  <a:path w="13165" h="11342" extrusionOk="0">
                    <a:moveTo>
                      <a:pt x="7214" y="1"/>
                    </a:moveTo>
                    <a:cubicBezTo>
                      <a:pt x="7203" y="1"/>
                      <a:pt x="7192" y="2"/>
                      <a:pt x="7181" y="4"/>
                    </a:cubicBezTo>
                    <a:cubicBezTo>
                      <a:pt x="7053" y="55"/>
                      <a:pt x="6976" y="260"/>
                      <a:pt x="7104" y="337"/>
                    </a:cubicBezTo>
                    <a:cubicBezTo>
                      <a:pt x="7130" y="363"/>
                      <a:pt x="7155" y="363"/>
                      <a:pt x="7181" y="363"/>
                    </a:cubicBezTo>
                    <a:cubicBezTo>
                      <a:pt x="7258" y="363"/>
                      <a:pt x="7335" y="337"/>
                      <a:pt x="7386" y="260"/>
                    </a:cubicBezTo>
                    <a:cubicBezTo>
                      <a:pt x="7433" y="120"/>
                      <a:pt x="7330" y="1"/>
                      <a:pt x="7214" y="1"/>
                    </a:cubicBezTo>
                    <a:close/>
                    <a:moveTo>
                      <a:pt x="10096" y="914"/>
                    </a:moveTo>
                    <a:cubicBezTo>
                      <a:pt x="10065" y="914"/>
                      <a:pt x="10033" y="918"/>
                      <a:pt x="10001" y="927"/>
                    </a:cubicBezTo>
                    <a:cubicBezTo>
                      <a:pt x="9719" y="1004"/>
                      <a:pt x="9591" y="1440"/>
                      <a:pt x="9848" y="1619"/>
                    </a:cubicBezTo>
                    <a:cubicBezTo>
                      <a:pt x="9899" y="1619"/>
                      <a:pt x="9950" y="1645"/>
                      <a:pt x="10001" y="1645"/>
                    </a:cubicBezTo>
                    <a:cubicBezTo>
                      <a:pt x="10024" y="1648"/>
                      <a:pt x="10046" y="1650"/>
                      <a:pt x="10069" y="1650"/>
                    </a:cubicBezTo>
                    <a:cubicBezTo>
                      <a:pt x="10224" y="1650"/>
                      <a:pt x="10370" y="1571"/>
                      <a:pt x="10437" y="1414"/>
                    </a:cubicBezTo>
                    <a:cubicBezTo>
                      <a:pt x="10528" y="1164"/>
                      <a:pt x="10337" y="914"/>
                      <a:pt x="10096" y="914"/>
                    </a:cubicBezTo>
                    <a:close/>
                    <a:moveTo>
                      <a:pt x="4839" y="1534"/>
                    </a:moveTo>
                    <a:cubicBezTo>
                      <a:pt x="4695" y="1534"/>
                      <a:pt x="4554" y="1605"/>
                      <a:pt x="4540" y="1748"/>
                    </a:cubicBezTo>
                    <a:cubicBezTo>
                      <a:pt x="4540" y="1799"/>
                      <a:pt x="4540" y="1824"/>
                      <a:pt x="4540" y="1876"/>
                    </a:cubicBezTo>
                    <a:cubicBezTo>
                      <a:pt x="4591" y="2030"/>
                      <a:pt x="4719" y="2158"/>
                      <a:pt x="4873" y="2183"/>
                    </a:cubicBezTo>
                    <a:cubicBezTo>
                      <a:pt x="5129" y="2183"/>
                      <a:pt x="5309" y="1876"/>
                      <a:pt x="5129" y="1671"/>
                    </a:cubicBezTo>
                    <a:cubicBezTo>
                      <a:pt x="5072" y="1579"/>
                      <a:pt x="4955" y="1534"/>
                      <a:pt x="4839" y="1534"/>
                    </a:cubicBezTo>
                    <a:close/>
                    <a:moveTo>
                      <a:pt x="7873" y="1434"/>
                    </a:moveTo>
                    <a:cubicBezTo>
                      <a:pt x="7815" y="1434"/>
                      <a:pt x="7755" y="1444"/>
                      <a:pt x="7694" y="1465"/>
                    </a:cubicBezTo>
                    <a:cubicBezTo>
                      <a:pt x="7309" y="1542"/>
                      <a:pt x="7104" y="2183"/>
                      <a:pt x="7488" y="2414"/>
                    </a:cubicBezTo>
                    <a:lnTo>
                      <a:pt x="7514" y="2414"/>
                    </a:lnTo>
                    <a:cubicBezTo>
                      <a:pt x="7565" y="2440"/>
                      <a:pt x="7642" y="2466"/>
                      <a:pt x="7694" y="2491"/>
                    </a:cubicBezTo>
                    <a:cubicBezTo>
                      <a:pt x="7715" y="2493"/>
                      <a:pt x="7737" y="2494"/>
                      <a:pt x="7759" y="2494"/>
                    </a:cubicBezTo>
                    <a:cubicBezTo>
                      <a:pt x="7992" y="2494"/>
                      <a:pt x="8217" y="2369"/>
                      <a:pt x="8335" y="2158"/>
                    </a:cubicBezTo>
                    <a:cubicBezTo>
                      <a:pt x="8489" y="1805"/>
                      <a:pt x="8227" y="1434"/>
                      <a:pt x="7873" y="1434"/>
                    </a:cubicBezTo>
                    <a:close/>
                    <a:moveTo>
                      <a:pt x="12521" y="1809"/>
                    </a:moveTo>
                    <a:cubicBezTo>
                      <a:pt x="12477" y="1809"/>
                      <a:pt x="12432" y="1814"/>
                      <a:pt x="12386" y="1824"/>
                    </a:cubicBezTo>
                    <a:cubicBezTo>
                      <a:pt x="12002" y="1927"/>
                      <a:pt x="11796" y="2568"/>
                      <a:pt x="12181" y="2799"/>
                    </a:cubicBezTo>
                    <a:cubicBezTo>
                      <a:pt x="12232" y="2825"/>
                      <a:pt x="12309" y="2850"/>
                      <a:pt x="12386" y="2850"/>
                    </a:cubicBezTo>
                    <a:cubicBezTo>
                      <a:pt x="12424" y="2858"/>
                      <a:pt x="12461" y="2861"/>
                      <a:pt x="12498" y="2861"/>
                    </a:cubicBezTo>
                    <a:cubicBezTo>
                      <a:pt x="12709" y="2861"/>
                      <a:pt x="12896" y="2739"/>
                      <a:pt x="13027" y="2542"/>
                    </a:cubicBezTo>
                    <a:cubicBezTo>
                      <a:pt x="13165" y="2175"/>
                      <a:pt x="12892" y="1809"/>
                      <a:pt x="12521" y="1809"/>
                    </a:cubicBezTo>
                    <a:close/>
                    <a:moveTo>
                      <a:pt x="10496" y="2693"/>
                    </a:moveTo>
                    <a:cubicBezTo>
                      <a:pt x="10485" y="2693"/>
                      <a:pt x="10474" y="2694"/>
                      <a:pt x="10463" y="2696"/>
                    </a:cubicBezTo>
                    <a:cubicBezTo>
                      <a:pt x="10335" y="2722"/>
                      <a:pt x="10258" y="2953"/>
                      <a:pt x="10386" y="3030"/>
                    </a:cubicBezTo>
                    <a:cubicBezTo>
                      <a:pt x="10412" y="3055"/>
                      <a:pt x="10412" y="3055"/>
                      <a:pt x="10437" y="3055"/>
                    </a:cubicBezTo>
                    <a:cubicBezTo>
                      <a:pt x="10540" y="3055"/>
                      <a:pt x="10617" y="3030"/>
                      <a:pt x="10668" y="2953"/>
                    </a:cubicBezTo>
                    <a:cubicBezTo>
                      <a:pt x="10715" y="2812"/>
                      <a:pt x="10612" y="2693"/>
                      <a:pt x="10496" y="2693"/>
                    </a:cubicBezTo>
                    <a:close/>
                    <a:moveTo>
                      <a:pt x="3134" y="3127"/>
                    </a:moveTo>
                    <a:cubicBezTo>
                      <a:pt x="3124" y="3127"/>
                      <a:pt x="3114" y="3129"/>
                      <a:pt x="3104" y="3132"/>
                    </a:cubicBezTo>
                    <a:cubicBezTo>
                      <a:pt x="3027" y="3158"/>
                      <a:pt x="3001" y="3260"/>
                      <a:pt x="3078" y="3312"/>
                    </a:cubicBezTo>
                    <a:lnTo>
                      <a:pt x="3078" y="3337"/>
                    </a:lnTo>
                    <a:lnTo>
                      <a:pt x="3104" y="3337"/>
                    </a:lnTo>
                    <a:cubicBezTo>
                      <a:pt x="3155" y="3337"/>
                      <a:pt x="3206" y="3312"/>
                      <a:pt x="3232" y="3260"/>
                    </a:cubicBezTo>
                    <a:cubicBezTo>
                      <a:pt x="3254" y="3194"/>
                      <a:pt x="3199" y="3127"/>
                      <a:pt x="3134" y="3127"/>
                    </a:cubicBezTo>
                    <a:close/>
                    <a:moveTo>
                      <a:pt x="6219" y="3536"/>
                    </a:moveTo>
                    <a:cubicBezTo>
                      <a:pt x="6072" y="3536"/>
                      <a:pt x="5928" y="3614"/>
                      <a:pt x="5899" y="3773"/>
                    </a:cubicBezTo>
                    <a:lnTo>
                      <a:pt x="5924" y="3773"/>
                    </a:lnTo>
                    <a:cubicBezTo>
                      <a:pt x="5924" y="3799"/>
                      <a:pt x="5924" y="3850"/>
                      <a:pt x="5924" y="3902"/>
                    </a:cubicBezTo>
                    <a:cubicBezTo>
                      <a:pt x="5950" y="4055"/>
                      <a:pt x="6078" y="4158"/>
                      <a:pt x="6232" y="4184"/>
                    </a:cubicBezTo>
                    <a:cubicBezTo>
                      <a:pt x="6243" y="4185"/>
                      <a:pt x="6254" y="4185"/>
                      <a:pt x="6265" y="4185"/>
                    </a:cubicBezTo>
                    <a:cubicBezTo>
                      <a:pt x="6526" y="4185"/>
                      <a:pt x="6662" y="3892"/>
                      <a:pt x="6514" y="3671"/>
                    </a:cubicBezTo>
                    <a:cubicBezTo>
                      <a:pt x="6447" y="3582"/>
                      <a:pt x="6332" y="3536"/>
                      <a:pt x="6219" y="3536"/>
                    </a:cubicBezTo>
                    <a:close/>
                    <a:moveTo>
                      <a:pt x="3009" y="4870"/>
                    </a:moveTo>
                    <a:cubicBezTo>
                      <a:pt x="2866" y="4870"/>
                      <a:pt x="2722" y="4947"/>
                      <a:pt x="2693" y="5107"/>
                    </a:cubicBezTo>
                    <a:lnTo>
                      <a:pt x="2719" y="5107"/>
                    </a:lnTo>
                    <a:cubicBezTo>
                      <a:pt x="2693" y="5158"/>
                      <a:pt x="2693" y="5184"/>
                      <a:pt x="2719" y="5235"/>
                    </a:cubicBezTo>
                    <a:cubicBezTo>
                      <a:pt x="2745" y="5389"/>
                      <a:pt x="2873" y="5517"/>
                      <a:pt x="3027" y="5517"/>
                    </a:cubicBezTo>
                    <a:cubicBezTo>
                      <a:pt x="3038" y="5518"/>
                      <a:pt x="3049" y="5518"/>
                      <a:pt x="3059" y="5518"/>
                    </a:cubicBezTo>
                    <a:cubicBezTo>
                      <a:pt x="3320" y="5518"/>
                      <a:pt x="3456" y="5226"/>
                      <a:pt x="3283" y="5004"/>
                    </a:cubicBezTo>
                    <a:cubicBezTo>
                      <a:pt x="3228" y="4915"/>
                      <a:pt x="3119" y="4870"/>
                      <a:pt x="3009" y="4870"/>
                    </a:cubicBezTo>
                    <a:close/>
                    <a:moveTo>
                      <a:pt x="6277" y="5340"/>
                    </a:moveTo>
                    <a:cubicBezTo>
                      <a:pt x="6229" y="5340"/>
                      <a:pt x="6179" y="5348"/>
                      <a:pt x="6129" y="5363"/>
                    </a:cubicBezTo>
                    <a:cubicBezTo>
                      <a:pt x="5745" y="5466"/>
                      <a:pt x="5540" y="6107"/>
                      <a:pt x="5924" y="6312"/>
                    </a:cubicBezTo>
                    <a:cubicBezTo>
                      <a:pt x="5976" y="6363"/>
                      <a:pt x="6053" y="6363"/>
                      <a:pt x="6129" y="6389"/>
                    </a:cubicBezTo>
                    <a:cubicBezTo>
                      <a:pt x="6151" y="6391"/>
                      <a:pt x="6173" y="6392"/>
                      <a:pt x="6194" y="6392"/>
                    </a:cubicBezTo>
                    <a:cubicBezTo>
                      <a:pt x="6424" y="6392"/>
                      <a:pt x="6630" y="6267"/>
                      <a:pt x="6771" y="6055"/>
                    </a:cubicBezTo>
                    <a:cubicBezTo>
                      <a:pt x="6906" y="5718"/>
                      <a:pt x="6625" y="5340"/>
                      <a:pt x="6277" y="5340"/>
                    </a:cubicBezTo>
                    <a:close/>
                    <a:moveTo>
                      <a:pt x="1163" y="6898"/>
                    </a:moveTo>
                    <a:cubicBezTo>
                      <a:pt x="1152" y="6898"/>
                      <a:pt x="1140" y="6899"/>
                      <a:pt x="1129" y="6902"/>
                    </a:cubicBezTo>
                    <a:cubicBezTo>
                      <a:pt x="1001" y="6927"/>
                      <a:pt x="924" y="7158"/>
                      <a:pt x="1052" y="7235"/>
                    </a:cubicBezTo>
                    <a:cubicBezTo>
                      <a:pt x="1078" y="7235"/>
                      <a:pt x="1104" y="7261"/>
                      <a:pt x="1129" y="7261"/>
                    </a:cubicBezTo>
                    <a:cubicBezTo>
                      <a:pt x="1206" y="7261"/>
                      <a:pt x="1283" y="7235"/>
                      <a:pt x="1334" y="7132"/>
                    </a:cubicBezTo>
                    <a:cubicBezTo>
                      <a:pt x="1381" y="7015"/>
                      <a:pt x="1278" y="6898"/>
                      <a:pt x="1163" y="6898"/>
                    </a:cubicBezTo>
                    <a:close/>
                    <a:moveTo>
                      <a:pt x="5001" y="7850"/>
                    </a:moveTo>
                    <a:cubicBezTo>
                      <a:pt x="4924" y="7876"/>
                      <a:pt x="4899" y="8004"/>
                      <a:pt x="4950" y="8056"/>
                    </a:cubicBezTo>
                    <a:lnTo>
                      <a:pt x="5001" y="8056"/>
                    </a:lnTo>
                    <a:cubicBezTo>
                      <a:pt x="5052" y="8056"/>
                      <a:pt x="5104" y="8030"/>
                      <a:pt x="5129" y="8004"/>
                    </a:cubicBezTo>
                    <a:cubicBezTo>
                      <a:pt x="5155" y="7927"/>
                      <a:pt x="5078" y="7850"/>
                      <a:pt x="5001" y="7850"/>
                    </a:cubicBezTo>
                    <a:close/>
                    <a:moveTo>
                      <a:pt x="2940" y="7598"/>
                    </a:moveTo>
                    <a:cubicBezTo>
                      <a:pt x="2902" y="7598"/>
                      <a:pt x="2862" y="7605"/>
                      <a:pt x="2822" y="7620"/>
                    </a:cubicBezTo>
                    <a:cubicBezTo>
                      <a:pt x="2565" y="7697"/>
                      <a:pt x="2437" y="8107"/>
                      <a:pt x="2693" y="8235"/>
                    </a:cubicBezTo>
                    <a:cubicBezTo>
                      <a:pt x="2719" y="8261"/>
                      <a:pt x="2770" y="8286"/>
                      <a:pt x="2822" y="8286"/>
                    </a:cubicBezTo>
                    <a:cubicBezTo>
                      <a:pt x="2838" y="8289"/>
                      <a:pt x="2854" y="8290"/>
                      <a:pt x="2870" y="8290"/>
                    </a:cubicBezTo>
                    <a:cubicBezTo>
                      <a:pt x="3007" y="8290"/>
                      <a:pt x="3137" y="8196"/>
                      <a:pt x="3206" y="8081"/>
                    </a:cubicBezTo>
                    <a:cubicBezTo>
                      <a:pt x="3338" y="7840"/>
                      <a:pt x="3169" y="7598"/>
                      <a:pt x="2940" y="7598"/>
                    </a:cubicBezTo>
                    <a:close/>
                    <a:moveTo>
                      <a:pt x="6698" y="7919"/>
                    </a:moveTo>
                    <a:cubicBezTo>
                      <a:pt x="6554" y="7919"/>
                      <a:pt x="6414" y="7990"/>
                      <a:pt x="6386" y="8133"/>
                    </a:cubicBezTo>
                    <a:lnTo>
                      <a:pt x="6412" y="8133"/>
                    </a:lnTo>
                    <a:cubicBezTo>
                      <a:pt x="6412" y="8184"/>
                      <a:pt x="6412" y="8235"/>
                      <a:pt x="6412" y="8261"/>
                    </a:cubicBezTo>
                    <a:cubicBezTo>
                      <a:pt x="6437" y="8415"/>
                      <a:pt x="6565" y="8543"/>
                      <a:pt x="6745" y="8568"/>
                    </a:cubicBezTo>
                    <a:cubicBezTo>
                      <a:pt x="7001" y="8568"/>
                      <a:pt x="7181" y="8261"/>
                      <a:pt x="7001" y="8056"/>
                    </a:cubicBezTo>
                    <a:cubicBezTo>
                      <a:pt x="6933" y="7964"/>
                      <a:pt x="6814" y="7919"/>
                      <a:pt x="6698" y="7919"/>
                    </a:cubicBezTo>
                    <a:close/>
                    <a:moveTo>
                      <a:pt x="4317" y="9878"/>
                    </a:moveTo>
                    <a:cubicBezTo>
                      <a:pt x="4265" y="9878"/>
                      <a:pt x="4210" y="9886"/>
                      <a:pt x="4155" y="9902"/>
                    </a:cubicBezTo>
                    <a:cubicBezTo>
                      <a:pt x="3770" y="9979"/>
                      <a:pt x="3565" y="10645"/>
                      <a:pt x="3950" y="10851"/>
                    </a:cubicBezTo>
                    <a:cubicBezTo>
                      <a:pt x="4001" y="10876"/>
                      <a:pt x="4078" y="10902"/>
                      <a:pt x="4129" y="10928"/>
                    </a:cubicBezTo>
                    <a:cubicBezTo>
                      <a:pt x="4153" y="10930"/>
                      <a:pt x="4177" y="10931"/>
                      <a:pt x="4200" y="10931"/>
                    </a:cubicBezTo>
                    <a:cubicBezTo>
                      <a:pt x="4454" y="10931"/>
                      <a:pt x="4677" y="10805"/>
                      <a:pt x="4770" y="10594"/>
                    </a:cubicBezTo>
                    <a:cubicBezTo>
                      <a:pt x="4927" y="10236"/>
                      <a:pt x="4673" y="9878"/>
                      <a:pt x="4317" y="9878"/>
                    </a:cubicBezTo>
                    <a:close/>
                    <a:moveTo>
                      <a:pt x="746" y="10289"/>
                    </a:moveTo>
                    <a:cubicBezTo>
                      <a:pt x="696" y="10289"/>
                      <a:pt x="644" y="10297"/>
                      <a:pt x="591" y="10312"/>
                    </a:cubicBezTo>
                    <a:cubicBezTo>
                      <a:pt x="206" y="10415"/>
                      <a:pt x="1" y="11056"/>
                      <a:pt x="386" y="11287"/>
                    </a:cubicBezTo>
                    <a:lnTo>
                      <a:pt x="386" y="11261"/>
                    </a:lnTo>
                    <a:cubicBezTo>
                      <a:pt x="437" y="11312"/>
                      <a:pt x="514" y="11338"/>
                      <a:pt x="565" y="11338"/>
                    </a:cubicBezTo>
                    <a:cubicBezTo>
                      <a:pt x="589" y="11340"/>
                      <a:pt x="613" y="11341"/>
                      <a:pt x="636" y="11341"/>
                    </a:cubicBezTo>
                    <a:cubicBezTo>
                      <a:pt x="889" y="11341"/>
                      <a:pt x="1112" y="11216"/>
                      <a:pt x="1206" y="11004"/>
                    </a:cubicBezTo>
                    <a:cubicBezTo>
                      <a:pt x="1364" y="10667"/>
                      <a:pt x="1106" y="10289"/>
                      <a:pt x="746" y="10289"/>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2" name="Google Shape;312;p8"/>
              <p:cNvSpPr/>
              <p:nvPr/>
            </p:nvSpPr>
            <p:spPr>
              <a:xfrm>
                <a:off x="-1809250" y="2563500"/>
                <a:ext cx="247275" cy="1438900"/>
              </a:xfrm>
              <a:custGeom>
                <a:avLst/>
                <a:gdLst/>
                <a:ahLst/>
                <a:cxnLst/>
                <a:rect l="l" t="t" r="r" b="b"/>
                <a:pathLst>
                  <a:path w="9891" h="57556" extrusionOk="0">
                    <a:moveTo>
                      <a:pt x="9445" y="0"/>
                    </a:moveTo>
                    <a:cubicBezTo>
                      <a:pt x="9304" y="0"/>
                      <a:pt x="9164" y="81"/>
                      <a:pt x="9104" y="270"/>
                    </a:cubicBezTo>
                    <a:cubicBezTo>
                      <a:pt x="4617" y="13912"/>
                      <a:pt x="1" y="34913"/>
                      <a:pt x="3386" y="57247"/>
                    </a:cubicBezTo>
                    <a:cubicBezTo>
                      <a:pt x="3411" y="57427"/>
                      <a:pt x="3565" y="57555"/>
                      <a:pt x="3745" y="57555"/>
                    </a:cubicBezTo>
                    <a:lnTo>
                      <a:pt x="3822" y="57555"/>
                    </a:lnTo>
                    <a:cubicBezTo>
                      <a:pt x="4027" y="57530"/>
                      <a:pt x="4155" y="57324"/>
                      <a:pt x="4129" y="57119"/>
                    </a:cubicBezTo>
                    <a:cubicBezTo>
                      <a:pt x="796" y="34939"/>
                      <a:pt x="5360" y="14091"/>
                      <a:pt x="9796" y="501"/>
                    </a:cubicBezTo>
                    <a:cubicBezTo>
                      <a:pt x="9890" y="202"/>
                      <a:pt x="9667" y="0"/>
                      <a:pt x="9445"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313" name="Google Shape;313;p8"/>
            <p:cNvGrpSpPr/>
            <p:nvPr/>
          </p:nvGrpSpPr>
          <p:grpSpPr>
            <a:xfrm>
              <a:off x="-1779100" y="2408800"/>
              <a:ext cx="1032750" cy="1807075"/>
              <a:chOff x="-1779100" y="2408800"/>
              <a:chExt cx="1032750" cy="1807075"/>
            </a:xfrm>
          </p:grpSpPr>
          <p:sp>
            <p:nvSpPr>
              <p:cNvPr id="314" name="Google Shape;314;p8"/>
              <p:cNvSpPr/>
              <p:nvPr/>
            </p:nvSpPr>
            <p:spPr>
              <a:xfrm>
                <a:off x="-1779100" y="2498825"/>
                <a:ext cx="1032750" cy="1717050"/>
              </a:xfrm>
              <a:custGeom>
                <a:avLst/>
                <a:gdLst/>
                <a:ahLst/>
                <a:cxnLst/>
                <a:rect l="l" t="t" r="r" b="b"/>
                <a:pathLst>
                  <a:path w="41310" h="68682" extrusionOk="0">
                    <a:moveTo>
                      <a:pt x="32843" y="0"/>
                    </a:moveTo>
                    <a:cubicBezTo>
                      <a:pt x="31194" y="0"/>
                      <a:pt x="29516" y="392"/>
                      <a:pt x="28053" y="1113"/>
                    </a:cubicBezTo>
                    <a:cubicBezTo>
                      <a:pt x="24489" y="2883"/>
                      <a:pt x="21924" y="6139"/>
                      <a:pt x="19719" y="9421"/>
                    </a:cubicBezTo>
                    <a:lnTo>
                      <a:pt x="19719" y="9396"/>
                    </a:lnTo>
                    <a:cubicBezTo>
                      <a:pt x="13744" y="18242"/>
                      <a:pt x="9436" y="27987"/>
                      <a:pt x="6385" y="38167"/>
                    </a:cubicBezTo>
                    <a:cubicBezTo>
                      <a:pt x="5308" y="41705"/>
                      <a:pt x="4231" y="44270"/>
                      <a:pt x="2949" y="47731"/>
                    </a:cubicBezTo>
                    <a:cubicBezTo>
                      <a:pt x="205" y="55244"/>
                      <a:pt x="1487" y="65630"/>
                      <a:pt x="0" y="68681"/>
                    </a:cubicBezTo>
                    <a:cubicBezTo>
                      <a:pt x="7975" y="52526"/>
                      <a:pt x="21642" y="34269"/>
                      <a:pt x="33745" y="20935"/>
                    </a:cubicBezTo>
                    <a:cubicBezTo>
                      <a:pt x="36105" y="18319"/>
                      <a:pt x="38566" y="15704"/>
                      <a:pt x="39951" y="12473"/>
                    </a:cubicBezTo>
                    <a:cubicBezTo>
                      <a:pt x="41310" y="9242"/>
                      <a:pt x="41310" y="5190"/>
                      <a:pt x="39002" y="2549"/>
                    </a:cubicBezTo>
                    <a:cubicBezTo>
                      <a:pt x="37468" y="790"/>
                      <a:pt x="35184" y="0"/>
                      <a:pt x="3284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5" name="Google Shape;315;p8"/>
              <p:cNvSpPr/>
              <p:nvPr/>
            </p:nvSpPr>
            <p:spPr>
              <a:xfrm>
                <a:off x="-1776550" y="2408800"/>
                <a:ext cx="973150" cy="1753225"/>
              </a:xfrm>
              <a:custGeom>
                <a:avLst/>
                <a:gdLst/>
                <a:ahLst/>
                <a:cxnLst/>
                <a:rect l="l" t="t" r="r" b="b"/>
                <a:pathLst>
                  <a:path w="38926" h="70129" extrusionOk="0">
                    <a:moveTo>
                      <a:pt x="30542" y="0"/>
                    </a:moveTo>
                    <a:cubicBezTo>
                      <a:pt x="28732" y="0"/>
                      <a:pt x="26881" y="482"/>
                      <a:pt x="25310" y="1355"/>
                    </a:cubicBezTo>
                    <a:cubicBezTo>
                      <a:pt x="21848" y="3253"/>
                      <a:pt x="19438" y="6637"/>
                      <a:pt x="17361" y="10022"/>
                    </a:cubicBezTo>
                    <a:cubicBezTo>
                      <a:pt x="11822" y="19100"/>
                      <a:pt x="7975" y="29049"/>
                      <a:pt x="5386" y="39357"/>
                    </a:cubicBezTo>
                    <a:cubicBezTo>
                      <a:pt x="4488" y="42947"/>
                      <a:pt x="3514" y="45537"/>
                      <a:pt x="2411" y="49076"/>
                    </a:cubicBezTo>
                    <a:cubicBezTo>
                      <a:pt x="1" y="56717"/>
                      <a:pt x="1770" y="67025"/>
                      <a:pt x="411" y="70128"/>
                    </a:cubicBezTo>
                    <a:cubicBezTo>
                      <a:pt x="7642" y="53640"/>
                      <a:pt x="20463" y="34767"/>
                      <a:pt x="31925" y="20869"/>
                    </a:cubicBezTo>
                    <a:cubicBezTo>
                      <a:pt x="34156" y="18177"/>
                      <a:pt x="36515" y="15433"/>
                      <a:pt x="37721" y="12151"/>
                    </a:cubicBezTo>
                    <a:cubicBezTo>
                      <a:pt x="38926" y="8843"/>
                      <a:pt x="38772" y="4791"/>
                      <a:pt x="36336" y="2253"/>
                    </a:cubicBezTo>
                    <a:cubicBezTo>
                      <a:pt x="34837" y="698"/>
                      <a:pt x="32720" y="0"/>
                      <a:pt x="3054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6" name="Google Shape;316;p8"/>
              <p:cNvSpPr/>
              <p:nvPr/>
            </p:nvSpPr>
            <p:spPr>
              <a:xfrm>
                <a:off x="-1311125" y="2430900"/>
                <a:ext cx="402150" cy="319125"/>
              </a:xfrm>
              <a:custGeom>
                <a:avLst/>
                <a:gdLst/>
                <a:ahLst/>
                <a:cxnLst/>
                <a:rect l="l" t="t" r="r" b="b"/>
                <a:pathLst>
                  <a:path w="16086" h="12765" extrusionOk="0">
                    <a:moveTo>
                      <a:pt x="9413" y="1"/>
                    </a:moveTo>
                    <a:cubicBezTo>
                      <a:pt x="9396" y="1"/>
                      <a:pt x="9378" y="3"/>
                      <a:pt x="9359" y="10"/>
                    </a:cubicBezTo>
                    <a:cubicBezTo>
                      <a:pt x="9206" y="35"/>
                      <a:pt x="9103" y="266"/>
                      <a:pt x="9231" y="369"/>
                    </a:cubicBezTo>
                    <a:cubicBezTo>
                      <a:pt x="9257" y="394"/>
                      <a:pt x="9283" y="394"/>
                      <a:pt x="9308" y="394"/>
                    </a:cubicBezTo>
                    <a:cubicBezTo>
                      <a:pt x="9332" y="400"/>
                      <a:pt x="9357" y="403"/>
                      <a:pt x="9380" y="403"/>
                    </a:cubicBezTo>
                    <a:cubicBezTo>
                      <a:pt x="9458" y="403"/>
                      <a:pt x="9531" y="370"/>
                      <a:pt x="9590" y="292"/>
                    </a:cubicBezTo>
                    <a:cubicBezTo>
                      <a:pt x="9635" y="156"/>
                      <a:pt x="9541" y="1"/>
                      <a:pt x="9413" y="1"/>
                    </a:cubicBezTo>
                    <a:close/>
                    <a:moveTo>
                      <a:pt x="12560" y="1256"/>
                    </a:moveTo>
                    <a:cubicBezTo>
                      <a:pt x="12528" y="1256"/>
                      <a:pt x="12496" y="1259"/>
                      <a:pt x="12462" y="1266"/>
                    </a:cubicBezTo>
                    <a:cubicBezTo>
                      <a:pt x="12154" y="1317"/>
                      <a:pt x="11949" y="1856"/>
                      <a:pt x="12257" y="2061"/>
                    </a:cubicBezTo>
                    <a:cubicBezTo>
                      <a:pt x="12283" y="2087"/>
                      <a:pt x="12360" y="2112"/>
                      <a:pt x="12411" y="2112"/>
                    </a:cubicBezTo>
                    <a:cubicBezTo>
                      <a:pt x="12447" y="2121"/>
                      <a:pt x="12482" y="2125"/>
                      <a:pt x="12518" y="2125"/>
                    </a:cubicBezTo>
                    <a:cubicBezTo>
                      <a:pt x="12685" y="2125"/>
                      <a:pt x="12844" y="2030"/>
                      <a:pt x="12949" y="1881"/>
                    </a:cubicBezTo>
                    <a:cubicBezTo>
                      <a:pt x="13089" y="1579"/>
                      <a:pt x="12870" y="1256"/>
                      <a:pt x="12560" y="1256"/>
                    </a:cubicBezTo>
                    <a:close/>
                    <a:moveTo>
                      <a:pt x="6402" y="1567"/>
                    </a:moveTo>
                    <a:cubicBezTo>
                      <a:pt x="6244" y="1567"/>
                      <a:pt x="6092" y="1644"/>
                      <a:pt x="6052" y="1805"/>
                    </a:cubicBezTo>
                    <a:cubicBezTo>
                      <a:pt x="6026" y="1856"/>
                      <a:pt x="6026" y="1907"/>
                      <a:pt x="6052" y="1958"/>
                    </a:cubicBezTo>
                    <a:cubicBezTo>
                      <a:pt x="6077" y="2138"/>
                      <a:pt x="6231" y="2292"/>
                      <a:pt x="6411" y="2317"/>
                    </a:cubicBezTo>
                    <a:cubicBezTo>
                      <a:pt x="6431" y="2321"/>
                      <a:pt x="6450" y="2322"/>
                      <a:pt x="6470" y="2322"/>
                    </a:cubicBezTo>
                    <a:cubicBezTo>
                      <a:pt x="6747" y="2322"/>
                      <a:pt x="6937" y="1993"/>
                      <a:pt x="6770" y="1753"/>
                    </a:cubicBezTo>
                    <a:cubicBezTo>
                      <a:pt x="6696" y="1631"/>
                      <a:pt x="6547" y="1567"/>
                      <a:pt x="6402" y="1567"/>
                    </a:cubicBezTo>
                    <a:close/>
                    <a:moveTo>
                      <a:pt x="9895" y="1689"/>
                    </a:moveTo>
                    <a:cubicBezTo>
                      <a:pt x="9854" y="1689"/>
                      <a:pt x="9812" y="1693"/>
                      <a:pt x="9770" y="1702"/>
                    </a:cubicBezTo>
                    <a:cubicBezTo>
                      <a:pt x="9308" y="1779"/>
                      <a:pt x="9000" y="2523"/>
                      <a:pt x="9436" y="2830"/>
                    </a:cubicBezTo>
                    <a:cubicBezTo>
                      <a:pt x="9513" y="2856"/>
                      <a:pt x="9590" y="2907"/>
                      <a:pt x="9667" y="2907"/>
                    </a:cubicBezTo>
                    <a:cubicBezTo>
                      <a:pt x="9721" y="2921"/>
                      <a:pt x="9775" y="2927"/>
                      <a:pt x="9828" y="2927"/>
                    </a:cubicBezTo>
                    <a:cubicBezTo>
                      <a:pt x="10078" y="2927"/>
                      <a:pt x="10310" y="2785"/>
                      <a:pt x="10436" y="2574"/>
                    </a:cubicBezTo>
                    <a:cubicBezTo>
                      <a:pt x="10647" y="2153"/>
                      <a:pt x="10324" y="1689"/>
                      <a:pt x="9895" y="1689"/>
                    </a:cubicBezTo>
                    <a:close/>
                    <a:moveTo>
                      <a:pt x="4359" y="3369"/>
                    </a:moveTo>
                    <a:cubicBezTo>
                      <a:pt x="4257" y="3369"/>
                      <a:pt x="4205" y="3523"/>
                      <a:pt x="4282" y="3599"/>
                    </a:cubicBezTo>
                    <a:lnTo>
                      <a:pt x="4334" y="3599"/>
                    </a:lnTo>
                    <a:cubicBezTo>
                      <a:pt x="4347" y="3606"/>
                      <a:pt x="4363" y="3610"/>
                      <a:pt x="4379" y="3610"/>
                    </a:cubicBezTo>
                    <a:cubicBezTo>
                      <a:pt x="4422" y="3610"/>
                      <a:pt x="4469" y="3586"/>
                      <a:pt x="4487" y="3548"/>
                    </a:cubicBezTo>
                    <a:cubicBezTo>
                      <a:pt x="4513" y="3446"/>
                      <a:pt x="4436" y="3369"/>
                      <a:pt x="4359" y="3369"/>
                    </a:cubicBezTo>
                    <a:close/>
                    <a:moveTo>
                      <a:pt x="15337" y="2484"/>
                    </a:moveTo>
                    <a:cubicBezTo>
                      <a:pt x="15295" y="2484"/>
                      <a:pt x="15251" y="2488"/>
                      <a:pt x="15206" y="2497"/>
                    </a:cubicBezTo>
                    <a:cubicBezTo>
                      <a:pt x="14744" y="2574"/>
                      <a:pt x="14462" y="3317"/>
                      <a:pt x="14898" y="3599"/>
                    </a:cubicBezTo>
                    <a:cubicBezTo>
                      <a:pt x="14950" y="3651"/>
                      <a:pt x="15026" y="3676"/>
                      <a:pt x="15129" y="3702"/>
                    </a:cubicBezTo>
                    <a:cubicBezTo>
                      <a:pt x="15170" y="3710"/>
                      <a:pt x="15212" y="3713"/>
                      <a:pt x="15254" y="3713"/>
                    </a:cubicBezTo>
                    <a:cubicBezTo>
                      <a:pt x="15498" y="3713"/>
                      <a:pt x="15745" y="3588"/>
                      <a:pt x="15898" y="3369"/>
                    </a:cubicBezTo>
                    <a:cubicBezTo>
                      <a:pt x="16085" y="2948"/>
                      <a:pt x="15782" y="2484"/>
                      <a:pt x="15337" y="2484"/>
                    </a:cubicBezTo>
                    <a:close/>
                    <a:moveTo>
                      <a:pt x="13055" y="3385"/>
                    </a:moveTo>
                    <a:cubicBezTo>
                      <a:pt x="13037" y="3385"/>
                      <a:pt x="13019" y="3388"/>
                      <a:pt x="13001" y="3394"/>
                    </a:cubicBezTo>
                    <a:cubicBezTo>
                      <a:pt x="12847" y="3420"/>
                      <a:pt x="12744" y="3676"/>
                      <a:pt x="12898" y="3779"/>
                    </a:cubicBezTo>
                    <a:cubicBezTo>
                      <a:pt x="12898" y="3779"/>
                      <a:pt x="12924" y="3779"/>
                      <a:pt x="12975" y="3805"/>
                    </a:cubicBezTo>
                    <a:cubicBezTo>
                      <a:pt x="12993" y="3809"/>
                      <a:pt x="13010" y="3811"/>
                      <a:pt x="13028" y="3811"/>
                    </a:cubicBezTo>
                    <a:cubicBezTo>
                      <a:pt x="13111" y="3811"/>
                      <a:pt x="13189" y="3761"/>
                      <a:pt x="13231" y="3676"/>
                    </a:cubicBezTo>
                    <a:cubicBezTo>
                      <a:pt x="13299" y="3541"/>
                      <a:pt x="13188" y="3385"/>
                      <a:pt x="13055" y="3385"/>
                    </a:cubicBezTo>
                    <a:close/>
                    <a:moveTo>
                      <a:pt x="7890" y="4029"/>
                    </a:moveTo>
                    <a:cubicBezTo>
                      <a:pt x="7731" y="4029"/>
                      <a:pt x="7579" y="4105"/>
                      <a:pt x="7539" y="4266"/>
                    </a:cubicBezTo>
                    <a:cubicBezTo>
                      <a:pt x="7513" y="4317"/>
                      <a:pt x="7513" y="4369"/>
                      <a:pt x="7539" y="4420"/>
                    </a:cubicBezTo>
                    <a:cubicBezTo>
                      <a:pt x="7565" y="4625"/>
                      <a:pt x="7718" y="4779"/>
                      <a:pt x="7898" y="4805"/>
                    </a:cubicBezTo>
                    <a:cubicBezTo>
                      <a:pt x="7908" y="4806"/>
                      <a:pt x="7919" y="4806"/>
                      <a:pt x="7929" y="4806"/>
                    </a:cubicBezTo>
                    <a:cubicBezTo>
                      <a:pt x="8221" y="4806"/>
                      <a:pt x="8430" y="4463"/>
                      <a:pt x="8257" y="4215"/>
                    </a:cubicBezTo>
                    <a:cubicBezTo>
                      <a:pt x="8183" y="4093"/>
                      <a:pt x="8034" y="4029"/>
                      <a:pt x="7890" y="4029"/>
                    </a:cubicBezTo>
                    <a:close/>
                    <a:moveTo>
                      <a:pt x="4081" y="5358"/>
                    </a:moveTo>
                    <a:cubicBezTo>
                      <a:pt x="3918" y="5358"/>
                      <a:pt x="3759" y="5435"/>
                      <a:pt x="3718" y="5600"/>
                    </a:cubicBezTo>
                    <a:cubicBezTo>
                      <a:pt x="3693" y="5651"/>
                      <a:pt x="3693" y="5702"/>
                      <a:pt x="3718" y="5753"/>
                    </a:cubicBezTo>
                    <a:cubicBezTo>
                      <a:pt x="3744" y="5933"/>
                      <a:pt x="3898" y="6087"/>
                      <a:pt x="4077" y="6112"/>
                    </a:cubicBezTo>
                    <a:cubicBezTo>
                      <a:pt x="4088" y="6113"/>
                      <a:pt x="4099" y="6114"/>
                      <a:pt x="4110" y="6114"/>
                    </a:cubicBezTo>
                    <a:cubicBezTo>
                      <a:pt x="4401" y="6114"/>
                      <a:pt x="4609" y="5794"/>
                      <a:pt x="4436" y="5523"/>
                    </a:cubicBezTo>
                    <a:cubicBezTo>
                      <a:pt x="4365" y="5416"/>
                      <a:pt x="4222" y="5358"/>
                      <a:pt x="4081" y="5358"/>
                    </a:cubicBezTo>
                    <a:close/>
                    <a:moveTo>
                      <a:pt x="7747" y="6125"/>
                    </a:moveTo>
                    <a:cubicBezTo>
                      <a:pt x="7705" y="6125"/>
                      <a:pt x="7661" y="6129"/>
                      <a:pt x="7616" y="6138"/>
                    </a:cubicBezTo>
                    <a:cubicBezTo>
                      <a:pt x="7154" y="6215"/>
                      <a:pt x="6872" y="6959"/>
                      <a:pt x="7308" y="7266"/>
                    </a:cubicBezTo>
                    <a:cubicBezTo>
                      <a:pt x="7359" y="7292"/>
                      <a:pt x="7436" y="7343"/>
                      <a:pt x="7539" y="7343"/>
                    </a:cubicBezTo>
                    <a:cubicBezTo>
                      <a:pt x="7588" y="7357"/>
                      <a:pt x="7639" y="7363"/>
                      <a:pt x="7691" y="7363"/>
                    </a:cubicBezTo>
                    <a:cubicBezTo>
                      <a:pt x="7932" y="7363"/>
                      <a:pt x="8181" y="7221"/>
                      <a:pt x="8308" y="7010"/>
                    </a:cubicBezTo>
                    <a:cubicBezTo>
                      <a:pt x="8495" y="6589"/>
                      <a:pt x="8191" y="6125"/>
                      <a:pt x="7747" y="6125"/>
                    </a:cubicBezTo>
                    <a:close/>
                    <a:moveTo>
                      <a:pt x="1797" y="7616"/>
                    </a:moveTo>
                    <a:cubicBezTo>
                      <a:pt x="1780" y="7616"/>
                      <a:pt x="1762" y="7619"/>
                      <a:pt x="1744" y="7625"/>
                    </a:cubicBezTo>
                    <a:cubicBezTo>
                      <a:pt x="1590" y="7651"/>
                      <a:pt x="1487" y="7882"/>
                      <a:pt x="1615" y="7984"/>
                    </a:cubicBezTo>
                    <a:lnTo>
                      <a:pt x="1615" y="8010"/>
                    </a:lnTo>
                    <a:cubicBezTo>
                      <a:pt x="1641" y="8010"/>
                      <a:pt x="1667" y="8010"/>
                      <a:pt x="1692" y="8036"/>
                    </a:cubicBezTo>
                    <a:cubicBezTo>
                      <a:pt x="1795" y="8036"/>
                      <a:pt x="1898" y="8010"/>
                      <a:pt x="1974" y="7907"/>
                    </a:cubicBezTo>
                    <a:cubicBezTo>
                      <a:pt x="2020" y="7772"/>
                      <a:pt x="1926" y="7616"/>
                      <a:pt x="1797" y="7616"/>
                    </a:cubicBezTo>
                    <a:close/>
                    <a:moveTo>
                      <a:pt x="6237" y="9057"/>
                    </a:moveTo>
                    <a:cubicBezTo>
                      <a:pt x="6227" y="9057"/>
                      <a:pt x="6216" y="9059"/>
                      <a:pt x="6205" y="9061"/>
                    </a:cubicBezTo>
                    <a:cubicBezTo>
                      <a:pt x="6129" y="9087"/>
                      <a:pt x="6077" y="9215"/>
                      <a:pt x="6154" y="9292"/>
                    </a:cubicBezTo>
                    <a:lnTo>
                      <a:pt x="6205" y="9292"/>
                    </a:lnTo>
                    <a:cubicBezTo>
                      <a:pt x="6219" y="9299"/>
                      <a:pt x="6233" y="9302"/>
                      <a:pt x="6246" y="9302"/>
                    </a:cubicBezTo>
                    <a:cubicBezTo>
                      <a:pt x="6282" y="9302"/>
                      <a:pt x="6315" y="9278"/>
                      <a:pt x="6334" y="9241"/>
                    </a:cubicBezTo>
                    <a:cubicBezTo>
                      <a:pt x="6380" y="9149"/>
                      <a:pt x="6323" y="9057"/>
                      <a:pt x="6237" y="9057"/>
                    </a:cubicBezTo>
                    <a:close/>
                    <a:moveTo>
                      <a:pt x="3654" y="8563"/>
                    </a:moveTo>
                    <a:cubicBezTo>
                      <a:pt x="3625" y="8563"/>
                      <a:pt x="3595" y="8566"/>
                      <a:pt x="3564" y="8574"/>
                    </a:cubicBezTo>
                    <a:cubicBezTo>
                      <a:pt x="3282" y="8625"/>
                      <a:pt x="3077" y="9087"/>
                      <a:pt x="3359" y="9292"/>
                    </a:cubicBezTo>
                    <a:cubicBezTo>
                      <a:pt x="3410" y="9318"/>
                      <a:pt x="3462" y="9318"/>
                      <a:pt x="3513" y="9343"/>
                    </a:cubicBezTo>
                    <a:cubicBezTo>
                      <a:pt x="3535" y="9347"/>
                      <a:pt x="3558" y="9348"/>
                      <a:pt x="3581" y="9348"/>
                    </a:cubicBezTo>
                    <a:cubicBezTo>
                      <a:pt x="3742" y="9348"/>
                      <a:pt x="3910" y="9270"/>
                      <a:pt x="4000" y="9113"/>
                    </a:cubicBezTo>
                    <a:cubicBezTo>
                      <a:pt x="4116" y="8859"/>
                      <a:pt x="3919" y="8563"/>
                      <a:pt x="3654" y="8563"/>
                    </a:cubicBezTo>
                    <a:close/>
                    <a:moveTo>
                      <a:pt x="8158" y="9205"/>
                    </a:moveTo>
                    <a:cubicBezTo>
                      <a:pt x="7996" y="9205"/>
                      <a:pt x="7837" y="9281"/>
                      <a:pt x="7795" y="9446"/>
                    </a:cubicBezTo>
                    <a:cubicBezTo>
                      <a:pt x="7795" y="9497"/>
                      <a:pt x="7795" y="9549"/>
                      <a:pt x="7795" y="9600"/>
                    </a:cubicBezTo>
                    <a:cubicBezTo>
                      <a:pt x="7821" y="9779"/>
                      <a:pt x="7975" y="9933"/>
                      <a:pt x="8154" y="9959"/>
                    </a:cubicBezTo>
                    <a:cubicBezTo>
                      <a:pt x="8166" y="9960"/>
                      <a:pt x="8178" y="9960"/>
                      <a:pt x="8190" y="9960"/>
                    </a:cubicBezTo>
                    <a:cubicBezTo>
                      <a:pt x="8502" y="9960"/>
                      <a:pt x="8686" y="9641"/>
                      <a:pt x="8513" y="9369"/>
                    </a:cubicBezTo>
                    <a:cubicBezTo>
                      <a:pt x="8442" y="9262"/>
                      <a:pt x="8299" y="9205"/>
                      <a:pt x="8158" y="9205"/>
                    </a:cubicBezTo>
                    <a:close/>
                    <a:moveTo>
                      <a:pt x="5080" y="11305"/>
                    </a:moveTo>
                    <a:cubicBezTo>
                      <a:pt x="5038" y="11305"/>
                      <a:pt x="4994" y="11309"/>
                      <a:pt x="4949" y="11318"/>
                    </a:cubicBezTo>
                    <a:cubicBezTo>
                      <a:pt x="4487" y="11395"/>
                      <a:pt x="4205" y="12138"/>
                      <a:pt x="4641" y="12446"/>
                    </a:cubicBezTo>
                    <a:cubicBezTo>
                      <a:pt x="4693" y="12472"/>
                      <a:pt x="4769" y="12523"/>
                      <a:pt x="4872" y="12523"/>
                    </a:cubicBezTo>
                    <a:cubicBezTo>
                      <a:pt x="4921" y="12537"/>
                      <a:pt x="4972" y="12543"/>
                      <a:pt x="5022" y="12543"/>
                    </a:cubicBezTo>
                    <a:cubicBezTo>
                      <a:pt x="5258" y="12543"/>
                      <a:pt x="5493" y="12401"/>
                      <a:pt x="5641" y="12190"/>
                    </a:cubicBezTo>
                    <a:cubicBezTo>
                      <a:pt x="5829" y="11769"/>
                      <a:pt x="5525" y="11305"/>
                      <a:pt x="5080" y="11305"/>
                    </a:cubicBezTo>
                    <a:close/>
                    <a:moveTo>
                      <a:pt x="897" y="11529"/>
                    </a:moveTo>
                    <a:cubicBezTo>
                      <a:pt x="847" y="11529"/>
                      <a:pt x="796" y="11536"/>
                      <a:pt x="744" y="11549"/>
                    </a:cubicBezTo>
                    <a:cubicBezTo>
                      <a:pt x="282" y="11626"/>
                      <a:pt x="0" y="12369"/>
                      <a:pt x="436" y="12651"/>
                    </a:cubicBezTo>
                    <a:cubicBezTo>
                      <a:pt x="513" y="12703"/>
                      <a:pt x="590" y="12728"/>
                      <a:pt x="667" y="12754"/>
                    </a:cubicBezTo>
                    <a:cubicBezTo>
                      <a:pt x="712" y="12761"/>
                      <a:pt x="756" y="12765"/>
                      <a:pt x="801" y="12765"/>
                    </a:cubicBezTo>
                    <a:cubicBezTo>
                      <a:pt x="1061" y="12765"/>
                      <a:pt x="1305" y="12640"/>
                      <a:pt x="1436" y="12420"/>
                    </a:cubicBezTo>
                    <a:cubicBezTo>
                      <a:pt x="1643" y="12006"/>
                      <a:pt x="1333" y="11529"/>
                      <a:pt x="897" y="11529"/>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7" name="Google Shape;317;p8"/>
              <p:cNvSpPr/>
              <p:nvPr/>
            </p:nvSpPr>
            <p:spPr>
              <a:xfrm>
                <a:off x="-1775275" y="2546100"/>
                <a:ext cx="795475" cy="1591550"/>
              </a:xfrm>
              <a:custGeom>
                <a:avLst/>
                <a:gdLst/>
                <a:ahLst/>
                <a:cxnLst/>
                <a:rect l="l" t="t" r="r" b="b"/>
                <a:pathLst>
                  <a:path w="31819" h="63662" extrusionOk="0">
                    <a:moveTo>
                      <a:pt x="31286" y="1"/>
                    </a:moveTo>
                    <a:cubicBezTo>
                      <a:pt x="31186" y="1"/>
                      <a:pt x="31084" y="43"/>
                      <a:pt x="31003" y="145"/>
                    </a:cubicBezTo>
                    <a:cubicBezTo>
                      <a:pt x="15822" y="19300"/>
                      <a:pt x="4258" y="42891"/>
                      <a:pt x="52" y="63200"/>
                    </a:cubicBezTo>
                    <a:cubicBezTo>
                      <a:pt x="1" y="63405"/>
                      <a:pt x="129" y="63610"/>
                      <a:pt x="334" y="63662"/>
                    </a:cubicBezTo>
                    <a:lnTo>
                      <a:pt x="411" y="63662"/>
                    </a:lnTo>
                    <a:cubicBezTo>
                      <a:pt x="591" y="63662"/>
                      <a:pt x="745" y="63534"/>
                      <a:pt x="796" y="63354"/>
                    </a:cubicBezTo>
                    <a:cubicBezTo>
                      <a:pt x="4976" y="43148"/>
                      <a:pt x="16489" y="19685"/>
                      <a:pt x="31592" y="607"/>
                    </a:cubicBezTo>
                    <a:cubicBezTo>
                      <a:pt x="31818" y="325"/>
                      <a:pt x="31560" y="1"/>
                      <a:pt x="31286"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318" name="Google Shape;318;p8"/>
            <p:cNvGrpSpPr/>
            <p:nvPr/>
          </p:nvGrpSpPr>
          <p:grpSpPr>
            <a:xfrm>
              <a:off x="-2055400" y="3174000"/>
              <a:ext cx="1520600" cy="1434200"/>
              <a:chOff x="-2055400" y="3174000"/>
              <a:chExt cx="1520600" cy="1434200"/>
            </a:xfrm>
          </p:grpSpPr>
          <p:sp>
            <p:nvSpPr>
              <p:cNvPr id="319" name="Google Shape;319;p8"/>
              <p:cNvSpPr/>
              <p:nvPr/>
            </p:nvSpPr>
            <p:spPr>
              <a:xfrm>
                <a:off x="-2007975" y="3215025"/>
                <a:ext cx="1473175" cy="1393175"/>
              </a:xfrm>
              <a:custGeom>
                <a:avLst/>
                <a:gdLst/>
                <a:ahLst/>
                <a:cxnLst/>
                <a:rect l="l" t="t" r="r" b="b"/>
                <a:pathLst>
                  <a:path w="58927" h="55727" extrusionOk="0">
                    <a:moveTo>
                      <a:pt x="49062" y="0"/>
                    </a:moveTo>
                    <a:cubicBezTo>
                      <a:pt x="48551" y="0"/>
                      <a:pt x="48041" y="36"/>
                      <a:pt x="47542" y="108"/>
                    </a:cubicBezTo>
                    <a:cubicBezTo>
                      <a:pt x="43618" y="698"/>
                      <a:pt x="40182" y="3005"/>
                      <a:pt x="37054" y="5441"/>
                    </a:cubicBezTo>
                    <a:cubicBezTo>
                      <a:pt x="28669" y="11980"/>
                      <a:pt x="21566" y="19955"/>
                      <a:pt x="15489" y="28674"/>
                    </a:cubicBezTo>
                    <a:cubicBezTo>
                      <a:pt x="13386" y="31725"/>
                      <a:pt x="11591" y="33828"/>
                      <a:pt x="9309" y="36725"/>
                    </a:cubicBezTo>
                    <a:cubicBezTo>
                      <a:pt x="4366" y="43026"/>
                      <a:pt x="2390" y="53266"/>
                      <a:pt x="9" y="55718"/>
                    </a:cubicBezTo>
                    <a:lnTo>
                      <a:pt x="9" y="55718"/>
                    </a:lnTo>
                    <a:cubicBezTo>
                      <a:pt x="12574" y="42822"/>
                      <a:pt x="31237" y="29697"/>
                      <a:pt x="46849" y="20724"/>
                    </a:cubicBezTo>
                    <a:cubicBezTo>
                      <a:pt x="49901" y="18981"/>
                      <a:pt x="53055" y="17237"/>
                      <a:pt x="55363" y="14596"/>
                    </a:cubicBezTo>
                    <a:cubicBezTo>
                      <a:pt x="57645" y="11955"/>
                      <a:pt x="58927" y="8083"/>
                      <a:pt x="57542" y="4852"/>
                    </a:cubicBezTo>
                    <a:cubicBezTo>
                      <a:pt x="56177" y="1674"/>
                      <a:pt x="52567" y="0"/>
                      <a:pt x="49062" y="0"/>
                    </a:cubicBezTo>
                    <a:close/>
                    <a:moveTo>
                      <a:pt x="9" y="55718"/>
                    </a:moveTo>
                    <a:lnTo>
                      <a:pt x="9" y="55718"/>
                    </a:lnTo>
                    <a:cubicBezTo>
                      <a:pt x="6" y="55720"/>
                      <a:pt x="4" y="55723"/>
                      <a:pt x="1" y="55726"/>
                    </a:cubicBezTo>
                    <a:cubicBezTo>
                      <a:pt x="4" y="55723"/>
                      <a:pt x="6" y="55720"/>
                      <a:pt x="9" y="55718"/>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0" name="Google Shape;320;p8"/>
              <p:cNvSpPr/>
              <p:nvPr/>
            </p:nvSpPr>
            <p:spPr>
              <a:xfrm>
                <a:off x="-2055400" y="3174000"/>
                <a:ext cx="1472525" cy="1393175"/>
              </a:xfrm>
              <a:custGeom>
                <a:avLst/>
                <a:gdLst/>
                <a:ahLst/>
                <a:cxnLst/>
                <a:rect l="l" t="t" r="r" b="b"/>
                <a:pathLst>
                  <a:path w="58901" h="55727" extrusionOk="0">
                    <a:moveTo>
                      <a:pt x="49036" y="0"/>
                    </a:moveTo>
                    <a:cubicBezTo>
                      <a:pt x="48525" y="0"/>
                      <a:pt x="48015" y="36"/>
                      <a:pt x="47516" y="108"/>
                    </a:cubicBezTo>
                    <a:cubicBezTo>
                      <a:pt x="43592" y="697"/>
                      <a:pt x="40156" y="3005"/>
                      <a:pt x="37028" y="5441"/>
                    </a:cubicBezTo>
                    <a:lnTo>
                      <a:pt x="37053" y="5441"/>
                    </a:lnTo>
                    <a:cubicBezTo>
                      <a:pt x="28643" y="11980"/>
                      <a:pt x="21540" y="19955"/>
                      <a:pt x="15488" y="28673"/>
                    </a:cubicBezTo>
                    <a:cubicBezTo>
                      <a:pt x="13386" y="31725"/>
                      <a:pt x="11565" y="33828"/>
                      <a:pt x="9283" y="36725"/>
                    </a:cubicBezTo>
                    <a:cubicBezTo>
                      <a:pt x="4334" y="43033"/>
                      <a:pt x="2359" y="53290"/>
                      <a:pt x="0" y="55726"/>
                    </a:cubicBezTo>
                    <a:cubicBezTo>
                      <a:pt x="12565" y="42828"/>
                      <a:pt x="31207" y="29699"/>
                      <a:pt x="46823" y="20724"/>
                    </a:cubicBezTo>
                    <a:cubicBezTo>
                      <a:pt x="49875" y="18981"/>
                      <a:pt x="53029" y="17237"/>
                      <a:pt x="55336" y="14596"/>
                    </a:cubicBezTo>
                    <a:cubicBezTo>
                      <a:pt x="57619" y="11955"/>
                      <a:pt x="58901" y="8083"/>
                      <a:pt x="57516" y="4852"/>
                    </a:cubicBezTo>
                    <a:cubicBezTo>
                      <a:pt x="56151" y="1674"/>
                      <a:pt x="52541" y="0"/>
                      <a:pt x="49036"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1" name="Google Shape;321;p8"/>
              <p:cNvSpPr/>
              <p:nvPr/>
            </p:nvSpPr>
            <p:spPr>
              <a:xfrm>
                <a:off x="-1083325" y="3219875"/>
                <a:ext cx="461350" cy="203475"/>
              </a:xfrm>
              <a:custGeom>
                <a:avLst/>
                <a:gdLst/>
                <a:ahLst/>
                <a:cxnLst/>
                <a:rect l="l" t="t" r="r" b="b"/>
                <a:pathLst>
                  <a:path w="18454" h="8139" extrusionOk="0">
                    <a:moveTo>
                      <a:pt x="8731" y="282"/>
                    </a:moveTo>
                    <a:cubicBezTo>
                      <a:pt x="8661" y="282"/>
                      <a:pt x="8587" y="347"/>
                      <a:pt x="8607" y="427"/>
                    </a:cubicBezTo>
                    <a:cubicBezTo>
                      <a:pt x="8607" y="452"/>
                      <a:pt x="8633" y="452"/>
                      <a:pt x="8633" y="478"/>
                    </a:cubicBezTo>
                    <a:cubicBezTo>
                      <a:pt x="8669" y="496"/>
                      <a:pt x="8705" y="514"/>
                      <a:pt x="8741" y="514"/>
                    </a:cubicBezTo>
                    <a:cubicBezTo>
                      <a:pt x="8756" y="514"/>
                      <a:pt x="8771" y="511"/>
                      <a:pt x="8786" y="504"/>
                    </a:cubicBezTo>
                    <a:cubicBezTo>
                      <a:pt x="8889" y="452"/>
                      <a:pt x="8889" y="350"/>
                      <a:pt x="8786" y="298"/>
                    </a:cubicBezTo>
                    <a:cubicBezTo>
                      <a:pt x="8770" y="287"/>
                      <a:pt x="8750" y="282"/>
                      <a:pt x="8731" y="282"/>
                    </a:cubicBezTo>
                    <a:close/>
                    <a:moveTo>
                      <a:pt x="11359" y="1"/>
                    </a:moveTo>
                    <a:cubicBezTo>
                      <a:pt x="11294" y="1"/>
                      <a:pt x="11229" y="21"/>
                      <a:pt x="11171" y="68"/>
                    </a:cubicBezTo>
                    <a:cubicBezTo>
                      <a:pt x="11120" y="119"/>
                      <a:pt x="11094" y="145"/>
                      <a:pt x="11069" y="196"/>
                    </a:cubicBezTo>
                    <a:cubicBezTo>
                      <a:pt x="10992" y="375"/>
                      <a:pt x="11017" y="581"/>
                      <a:pt x="11145" y="709"/>
                    </a:cubicBezTo>
                    <a:cubicBezTo>
                      <a:pt x="11221" y="785"/>
                      <a:pt x="11314" y="819"/>
                      <a:pt x="11405" y="819"/>
                    </a:cubicBezTo>
                    <a:cubicBezTo>
                      <a:pt x="11590" y="819"/>
                      <a:pt x="11769" y="676"/>
                      <a:pt x="11787" y="452"/>
                    </a:cubicBezTo>
                    <a:cubicBezTo>
                      <a:pt x="11806" y="234"/>
                      <a:pt x="11581" y="1"/>
                      <a:pt x="11359" y="1"/>
                    </a:cubicBezTo>
                    <a:close/>
                    <a:moveTo>
                      <a:pt x="14759" y="611"/>
                    </a:moveTo>
                    <a:cubicBezTo>
                      <a:pt x="14635" y="611"/>
                      <a:pt x="14488" y="737"/>
                      <a:pt x="14530" y="863"/>
                    </a:cubicBezTo>
                    <a:cubicBezTo>
                      <a:pt x="14530" y="888"/>
                      <a:pt x="14556" y="914"/>
                      <a:pt x="14556" y="940"/>
                    </a:cubicBezTo>
                    <a:cubicBezTo>
                      <a:pt x="14606" y="989"/>
                      <a:pt x="14666" y="1017"/>
                      <a:pt x="14730" y="1017"/>
                    </a:cubicBezTo>
                    <a:cubicBezTo>
                      <a:pt x="14765" y="1017"/>
                      <a:pt x="14802" y="1009"/>
                      <a:pt x="14838" y="991"/>
                    </a:cubicBezTo>
                    <a:cubicBezTo>
                      <a:pt x="14992" y="914"/>
                      <a:pt x="14992" y="709"/>
                      <a:pt x="14838" y="632"/>
                    </a:cubicBezTo>
                    <a:cubicBezTo>
                      <a:pt x="14814" y="618"/>
                      <a:pt x="14787" y="611"/>
                      <a:pt x="14759" y="611"/>
                    </a:cubicBezTo>
                    <a:close/>
                    <a:moveTo>
                      <a:pt x="7128" y="1616"/>
                    </a:moveTo>
                    <a:cubicBezTo>
                      <a:pt x="7063" y="1616"/>
                      <a:pt x="6998" y="1637"/>
                      <a:pt x="6940" y="1683"/>
                    </a:cubicBezTo>
                    <a:cubicBezTo>
                      <a:pt x="6889" y="1709"/>
                      <a:pt x="6863" y="1760"/>
                      <a:pt x="6838" y="1811"/>
                    </a:cubicBezTo>
                    <a:cubicBezTo>
                      <a:pt x="6761" y="1965"/>
                      <a:pt x="6786" y="2170"/>
                      <a:pt x="6914" y="2324"/>
                    </a:cubicBezTo>
                    <a:cubicBezTo>
                      <a:pt x="6987" y="2389"/>
                      <a:pt x="7075" y="2418"/>
                      <a:pt x="7161" y="2418"/>
                    </a:cubicBezTo>
                    <a:cubicBezTo>
                      <a:pt x="7351" y="2418"/>
                      <a:pt x="7538" y="2279"/>
                      <a:pt x="7556" y="2068"/>
                    </a:cubicBezTo>
                    <a:cubicBezTo>
                      <a:pt x="7575" y="1850"/>
                      <a:pt x="7350" y="1616"/>
                      <a:pt x="7128" y="1616"/>
                    </a:cubicBezTo>
                    <a:close/>
                    <a:moveTo>
                      <a:pt x="4071" y="2071"/>
                    </a:moveTo>
                    <a:cubicBezTo>
                      <a:pt x="3935" y="2071"/>
                      <a:pt x="3797" y="2181"/>
                      <a:pt x="3837" y="2324"/>
                    </a:cubicBezTo>
                    <a:cubicBezTo>
                      <a:pt x="3863" y="2350"/>
                      <a:pt x="3863" y="2376"/>
                      <a:pt x="3889" y="2401"/>
                    </a:cubicBezTo>
                    <a:cubicBezTo>
                      <a:pt x="3938" y="2451"/>
                      <a:pt x="3999" y="2479"/>
                      <a:pt x="4063" y="2479"/>
                    </a:cubicBezTo>
                    <a:cubicBezTo>
                      <a:pt x="4098" y="2479"/>
                      <a:pt x="4134" y="2471"/>
                      <a:pt x="4171" y="2452"/>
                    </a:cubicBezTo>
                    <a:cubicBezTo>
                      <a:pt x="4325" y="2376"/>
                      <a:pt x="4325" y="2170"/>
                      <a:pt x="4171" y="2093"/>
                    </a:cubicBezTo>
                    <a:cubicBezTo>
                      <a:pt x="4140" y="2078"/>
                      <a:pt x="4105" y="2071"/>
                      <a:pt x="4071" y="2071"/>
                    </a:cubicBezTo>
                    <a:close/>
                    <a:moveTo>
                      <a:pt x="13880" y="2168"/>
                    </a:moveTo>
                    <a:cubicBezTo>
                      <a:pt x="13496" y="2168"/>
                      <a:pt x="13071" y="2519"/>
                      <a:pt x="13197" y="2940"/>
                    </a:cubicBezTo>
                    <a:lnTo>
                      <a:pt x="13171" y="2914"/>
                    </a:lnTo>
                    <a:lnTo>
                      <a:pt x="13171" y="2914"/>
                    </a:lnTo>
                    <a:cubicBezTo>
                      <a:pt x="13197" y="3017"/>
                      <a:pt x="13248" y="3068"/>
                      <a:pt x="13299" y="3145"/>
                    </a:cubicBezTo>
                    <a:cubicBezTo>
                      <a:pt x="13438" y="3300"/>
                      <a:pt x="13634" y="3386"/>
                      <a:pt x="13834" y="3386"/>
                    </a:cubicBezTo>
                    <a:cubicBezTo>
                      <a:pt x="13931" y="3386"/>
                      <a:pt x="14028" y="3366"/>
                      <a:pt x="14120" y="3324"/>
                    </a:cubicBezTo>
                    <a:cubicBezTo>
                      <a:pt x="14582" y="3119"/>
                      <a:pt x="14582" y="2452"/>
                      <a:pt x="14120" y="2222"/>
                    </a:cubicBezTo>
                    <a:cubicBezTo>
                      <a:pt x="14046" y="2185"/>
                      <a:pt x="13964" y="2168"/>
                      <a:pt x="13880" y="2168"/>
                    </a:cubicBezTo>
                    <a:close/>
                    <a:moveTo>
                      <a:pt x="11052" y="2873"/>
                    </a:moveTo>
                    <a:cubicBezTo>
                      <a:pt x="10986" y="2873"/>
                      <a:pt x="10922" y="2893"/>
                      <a:pt x="10863" y="2940"/>
                    </a:cubicBezTo>
                    <a:cubicBezTo>
                      <a:pt x="10812" y="2965"/>
                      <a:pt x="10786" y="3017"/>
                      <a:pt x="10761" y="3068"/>
                    </a:cubicBezTo>
                    <a:cubicBezTo>
                      <a:pt x="10658" y="3222"/>
                      <a:pt x="10710" y="3427"/>
                      <a:pt x="10838" y="3581"/>
                    </a:cubicBezTo>
                    <a:cubicBezTo>
                      <a:pt x="10910" y="3645"/>
                      <a:pt x="10998" y="3674"/>
                      <a:pt x="11085" y="3674"/>
                    </a:cubicBezTo>
                    <a:cubicBezTo>
                      <a:pt x="11275" y="3674"/>
                      <a:pt x="11461" y="3535"/>
                      <a:pt x="11479" y="3324"/>
                    </a:cubicBezTo>
                    <a:cubicBezTo>
                      <a:pt x="11499" y="3106"/>
                      <a:pt x="11273" y="2873"/>
                      <a:pt x="11052" y="2873"/>
                    </a:cubicBezTo>
                    <a:close/>
                    <a:moveTo>
                      <a:pt x="16379" y="3486"/>
                    </a:moveTo>
                    <a:cubicBezTo>
                      <a:pt x="16118" y="3486"/>
                      <a:pt x="15832" y="3726"/>
                      <a:pt x="15915" y="4017"/>
                    </a:cubicBezTo>
                    <a:cubicBezTo>
                      <a:pt x="15915" y="4068"/>
                      <a:pt x="15941" y="4119"/>
                      <a:pt x="15992" y="4170"/>
                    </a:cubicBezTo>
                    <a:cubicBezTo>
                      <a:pt x="16098" y="4277"/>
                      <a:pt x="16241" y="4334"/>
                      <a:pt x="16378" y="4334"/>
                    </a:cubicBezTo>
                    <a:cubicBezTo>
                      <a:pt x="16440" y="4334"/>
                      <a:pt x="16500" y="4323"/>
                      <a:pt x="16556" y="4299"/>
                    </a:cubicBezTo>
                    <a:cubicBezTo>
                      <a:pt x="16889" y="4145"/>
                      <a:pt x="16889" y="3683"/>
                      <a:pt x="16556" y="3529"/>
                    </a:cubicBezTo>
                    <a:cubicBezTo>
                      <a:pt x="16502" y="3500"/>
                      <a:pt x="16441" y="3486"/>
                      <a:pt x="16379" y="3486"/>
                    </a:cubicBezTo>
                    <a:close/>
                    <a:moveTo>
                      <a:pt x="4904" y="3922"/>
                    </a:moveTo>
                    <a:cubicBezTo>
                      <a:pt x="4663" y="3922"/>
                      <a:pt x="4396" y="4153"/>
                      <a:pt x="4478" y="4401"/>
                    </a:cubicBezTo>
                    <a:cubicBezTo>
                      <a:pt x="4478" y="4453"/>
                      <a:pt x="4504" y="4504"/>
                      <a:pt x="4555" y="4529"/>
                    </a:cubicBezTo>
                    <a:cubicBezTo>
                      <a:pt x="4644" y="4636"/>
                      <a:pt x="4769" y="4693"/>
                      <a:pt x="4897" y="4693"/>
                    </a:cubicBezTo>
                    <a:cubicBezTo>
                      <a:pt x="4955" y="4693"/>
                      <a:pt x="5013" y="4681"/>
                      <a:pt x="5068" y="4658"/>
                    </a:cubicBezTo>
                    <a:cubicBezTo>
                      <a:pt x="5376" y="4529"/>
                      <a:pt x="5376" y="4094"/>
                      <a:pt x="5068" y="3965"/>
                    </a:cubicBezTo>
                    <a:cubicBezTo>
                      <a:pt x="5018" y="3935"/>
                      <a:pt x="4962" y="3922"/>
                      <a:pt x="4904" y="3922"/>
                    </a:cubicBezTo>
                    <a:close/>
                    <a:moveTo>
                      <a:pt x="9543" y="4424"/>
                    </a:moveTo>
                    <a:cubicBezTo>
                      <a:pt x="9154" y="4424"/>
                      <a:pt x="8716" y="4772"/>
                      <a:pt x="8863" y="5171"/>
                    </a:cubicBezTo>
                    <a:lnTo>
                      <a:pt x="8838" y="5171"/>
                    </a:lnTo>
                    <a:cubicBezTo>
                      <a:pt x="8863" y="5247"/>
                      <a:pt x="8915" y="5324"/>
                      <a:pt x="8966" y="5376"/>
                    </a:cubicBezTo>
                    <a:cubicBezTo>
                      <a:pt x="9111" y="5539"/>
                      <a:pt x="9321" y="5625"/>
                      <a:pt x="9531" y="5625"/>
                    </a:cubicBezTo>
                    <a:cubicBezTo>
                      <a:pt x="9617" y="5625"/>
                      <a:pt x="9704" y="5611"/>
                      <a:pt x="9786" y="5581"/>
                    </a:cubicBezTo>
                    <a:cubicBezTo>
                      <a:pt x="10248" y="5350"/>
                      <a:pt x="10248" y="4709"/>
                      <a:pt x="9786" y="4478"/>
                    </a:cubicBezTo>
                    <a:cubicBezTo>
                      <a:pt x="9712" y="4441"/>
                      <a:pt x="9629" y="4424"/>
                      <a:pt x="9543" y="4424"/>
                    </a:cubicBezTo>
                    <a:close/>
                    <a:moveTo>
                      <a:pt x="803" y="4566"/>
                    </a:moveTo>
                    <a:cubicBezTo>
                      <a:pt x="420" y="4566"/>
                      <a:pt x="1" y="4912"/>
                      <a:pt x="145" y="5324"/>
                    </a:cubicBezTo>
                    <a:lnTo>
                      <a:pt x="119" y="5324"/>
                    </a:lnTo>
                    <a:cubicBezTo>
                      <a:pt x="145" y="5401"/>
                      <a:pt x="196" y="5478"/>
                      <a:pt x="247" y="5530"/>
                    </a:cubicBezTo>
                    <a:cubicBezTo>
                      <a:pt x="393" y="5693"/>
                      <a:pt x="602" y="5779"/>
                      <a:pt x="812" y="5779"/>
                    </a:cubicBezTo>
                    <a:cubicBezTo>
                      <a:pt x="899" y="5779"/>
                      <a:pt x="986" y="5765"/>
                      <a:pt x="1068" y="5735"/>
                    </a:cubicBezTo>
                    <a:cubicBezTo>
                      <a:pt x="1530" y="5504"/>
                      <a:pt x="1530" y="4837"/>
                      <a:pt x="1068" y="4632"/>
                    </a:cubicBezTo>
                    <a:cubicBezTo>
                      <a:pt x="988" y="4587"/>
                      <a:pt x="896" y="4566"/>
                      <a:pt x="803" y="4566"/>
                    </a:cubicBezTo>
                    <a:close/>
                    <a:moveTo>
                      <a:pt x="15597" y="5507"/>
                    </a:moveTo>
                    <a:cubicBezTo>
                      <a:pt x="15474" y="5507"/>
                      <a:pt x="15336" y="5617"/>
                      <a:pt x="15376" y="5760"/>
                    </a:cubicBezTo>
                    <a:cubicBezTo>
                      <a:pt x="15376" y="5786"/>
                      <a:pt x="15402" y="5812"/>
                      <a:pt x="15428" y="5837"/>
                    </a:cubicBezTo>
                    <a:cubicBezTo>
                      <a:pt x="15461" y="5887"/>
                      <a:pt x="15515" y="5915"/>
                      <a:pt x="15577" y="5915"/>
                    </a:cubicBezTo>
                    <a:cubicBezTo>
                      <a:pt x="15612" y="5915"/>
                      <a:pt x="15648" y="5907"/>
                      <a:pt x="15684" y="5889"/>
                    </a:cubicBezTo>
                    <a:cubicBezTo>
                      <a:pt x="15838" y="5812"/>
                      <a:pt x="15838" y="5606"/>
                      <a:pt x="15684" y="5530"/>
                    </a:cubicBezTo>
                    <a:cubicBezTo>
                      <a:pt x="15658" y="5514"/>
                      <a:pt x="15628" y="5507"/>
                      <a:pt x="15597" y="5507"/>
                    </a:cubicBezTo>
                    <a:close/>
                    <a:moveTo>
                      <a:pt x="6804" y="5935"/>
                    </a:moveTo>
                    <a:cubicBezTo>
                      <a:pt x="6729" y="5935"/>
                      <a:pt x="6636" y="6001"/>
                      <a:pt x="6658" y="6068"/>
                    </a:cubicBezTo>
                    <a:cubicBezTo>
                      <a:pt x="6658" y="6094"/>
                      <a:pt x="6684" y="6094"/>
                      <a:pt x="6684" y="6119"/>
                    </a:cubicBezTo>
                    <a:cubicBezTo>
                      <a:pt x="6702" y="6137"/>
                      <a:pt x="6746" y="6156"/>
                      <a:pt x="6788" y="6156"/>
                    </a:cubicBezTo>
                    <a:cubicBezTo>
                      <a:pt x="6805" y="6156"/>
                      <a:pt x="6823" y="6152"/>
                      <a:pt x="6838" y="6145"/>
                    </a:cubicBezTo>
                    <a:cubicBezTo>
                      <a:pt x="6914" y="6119"/>
                      <a:pt x="6914" y="5991"/>
                      <a:pt x="6838" y="5940"/>
                    </a:cubicBezTo>
                    <a:cubicBezTo>
                      <a:pt x="6827" y="5936"/>
                      <a:pt x="6816" y="5935"/>
                      <a:pt x="6804" y="5935"/>
                    </a:cubicBezTo>
                    <a:close/>
                    <a:moveTo>
                      <a:pt x="17748" y="6091"/>
                    </a:moveTo>
                    <a:cubicBezTo>
                      <a:pt x="17360" y="6091"/>
                      <a:pt x="16922" y="6438"/>
                      <a:pt x="17069" y="6837"/>
                    </a:cubicBezTo>
                    <a:lnTo>
                      <a:pt x="17043" y="6837"/>
                    </a:lnTo>
                    <a:cubicBezTo>
                      <a:pt x="17069" y="6914"/>
                      <a:pt x="17120" y="6991"/>
                      <a:pt x="17171" y="7068"/>
                    </a:cubicBezTo>
                    <a:cubicBezTo>
                      <a:pt x="17310" y="7224"/>
                      <a:pt x="17506" y="7309"/>
                      <a:pt x="17706" y="7309"/>
                    </a:cubicBezTo>
                    <a:cubicBezTo>
                      <a:pt x="17803" y="7309"/>
                      <a:pt x="17900" y="7289"/>
                      <a:pt x="17992" y="7248"/>
                    </a:cubicBezTo>
                    <a:cubicBezTo>
                      <a:pt x="18454" y="7042"/>
                      <a:pt x="18454" y="6376"/>
                      <a:pt x="17992" y="6145"/>
                    </a:cubicBezTo>
                    <a:cubicBezTo>
                      <a:pt x="17918" y="6108"/>
                      <a:pt x="17834" y="6091"/>
                      <a:pt x="17748" y="6091"/>
                    </a:cubicBezTo>
                    <a:close/>
                    <a:moveTo>
                      <a:pt x="8075" y="7152"/>
                    </a:moveTo>
                    <a:cubicBezTo>
                      <a:pt x="8008" y="7152"/>
                      <a:pt x="7944" y="7173"/>
                      <a:pt x="7889" y="7222"/>
                    </a:cubicBezTo>
                    <a:lnTo>
                      <a:pt x="7863" y="7222"/>
                    </a:lnTo>
                    <a:cubicBezTo>
                      <a:pt x="7838" y="7248"/>
                      <a:pt x="7812" y="7273"/>
                      <a:pt x="7786" y="7324"/>
                    </a:cubicBezTo>
                    <a:cubicBezTo>
                      <a:pt x="7684" y="7504"/>
                      <a:pt x="7709" y="7709"/>
                      <a:pt x="7838" y="7837"/>
                    </a:cubicBezTo>
                    <a:cubicBezTo>
                      <a:pt x="7923" y="7914"/>
                      <a:pt x="8023" y="7948"/>
                      <a:pt x="8118" y="7948"/>
                    </a:cubicBezTo>
                    <a:cubicBezTo>
                      <a:pt x="8308" y="7948"/>
                      <a:pt x="8479" y="7812"/>
                      <a:pt x="8479" y="7607"/>
                    </a:cubicBezTo>
                    <a:cubicBezTo>
                      <a:pt x="8518" y="7372"/>
                      <a:pt x="8288" y="7152"/>
                      <a:pt x="8075" y="7152"/>
                    </a:cubicBezTo>
                    <a:close/>
                    <a:moveTo>
                      <a:pt x="4203" y="6925"/>
                    </a:moveTo>
                    <a:cubicBezTo>
                      <a:pt x="3813" y="6925"/>
                      <a:pt x="3406" y="7271"/>
                      <a:pt x="3530" y="7683"/>
                    </a:cubicBezTo>
                    <a:cubicBezTo>
                      <a:pt x="3555" y="7760"/>
                      <a:pt x="3607" y="7837"/>
                      <a:pt x="3658" y="7889"/>
                    </a:cubicBezTo>
                    <a:cubicBezTo>
                      <a:pt x="3803" y="8052"/>
                      <a:pt x="4013" y="8138"/>
                      <a:pt x="4223" y="8138"/>
                    </a:cubicBezTo>
                    <a:cubicBezTo>
                      <a:pt x="4309" y="8138"/>
                      <a:pt x="4396" y="8124"/>
                      <a:pt x="4478" y="8094"/>
                    </a:cubicBezTo>
                    <a:cubicBezTo>
                      <a:pt x="4940" y="7863"/>
                      <a:pt x="4940" y="7196"/>
                      <a:pt x="4478" y="6991"/>
                    </a:cubicBezTo>
                    <a:cubicBezTo>
                      <a:pt x="4393" y="6946"/>
                      <a:pt x="4299" y="6925"/>
                      <a:pt x="4203" y="6925"/>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322" name="Google Shape;322;p8"/>
            <p:cNvSpPr/>
            <p:nvPr/>
          </p:nvSpPr>
          <p:spPr>
            <a:xfrm>
              <a:off x="-2054775" y="3375800"/>
              <a:ext cx="1243175" cy="1169575"/>
            </a:xfrm>
            <a:custGeom>
              <a:avLst/>
              <a:gdLst/>
              <a:ahLst/>
              <a:cxnLst/>
              <a:rect l="l" t="t" r="r" b="b"/>
              <a:pathLst>
                <a:path w="49727" h="46783" extrusionOk="0">
                  <a:moveTo>
                    <a:pt x="49209" y="0"/>
                  </a:moveTo>
                  <a:cubicBezTo>
                    <a:pt x="49160" y="0"/>
                    <a:pt x="49108" y="11"/>
                    <a:pt x="49055" y="36"/>
                  </a:cubicBezTo>
                  <a:cubicBezTo>
                    <a:pt x="34592" y="8729"/>
                    <a:pt x="14361" y="23807"/>
                    <a:pt x="180" y="46218"/>
                  </a:cubicBezTo>
                  <a:cubicBezTo>
                    <a:pt x="1" y="46449"/>
                    <a:pt x="206" y="46782"/>
                    <a:pt x="488" y="46782"/>
                  </a:cubicBezTo>
                  <a:cubicBezTo>
                    <a:pt x="616" y="46782"/>
                    <a:pt x="744" y="46705"/>
                    <a:pt x="796" y="46603"/>
                  </a:cubicBezTo>
                  <a:cubicBezTo>
                    <a:pt x="14899" y="24320"/>
                    <a:pt x="35028" y="9319"/>
                    <a:pt x="49439" y="677"/>
                  </a:cubicBezTo>
                  <a:cubicBezTo>
                    <a:pt x="49727" y="434"/>
                    <a:pt x="49519" y="0"/>
                    <a:pt x="4920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323" name="Google Shape;323;p8"/>
          <p:cNvGrpSpPr/>
          <p:nvPr/>
        </p:nvGrpSpPr>
        <p:grpSpPr>
          <a:xfrm rot="-618237" flipH="1">
            <a:off x="1035255" y="5822096"/>
            <a:ext cx="2983717" cy="2341213"/>
            <a:chOff x="-2415600" y="2986400"/>
            <a:chExt cx="1943075" cy="1524659"/>
          </a:xfrm>
        </p:grpSpPr>
        <p:sp>
          <p:nvSpPr>
            <p:cNvPr id="324" name="Google Shape;324;p8"/>
            <p:cNvSpPr/>
            <p:nvPr/>
          </p:nvSpPr>
          <p:spPr>
            <a:xfrm>
              <a:off x="-2415600" y="2986400"/>
              <a:ext cx="1117375" cy="1251275"/>
            </a:xfrm>
            <a:custGeom>
              <a:avLst/>
              <a:gdLst/>
              <a:ahLst/>
              <a:cxnLst/>
              <a:rect l="l" t="t" r="r" b="b"/>
              <a:pathLst>
                <a:path w="44695" h="50051" extrusionOk="0">
                  <a:moveTo>
                    <a:pt x="11387" y="1"/>
                  </a:moveTo>
                  <a:cubicBezTo>
                    <a:pt x="10743" y="1"/>
                    <a:pt x="10152" y="449"/>
                    <a:pt x="10001" y="1099"/>
                  </a:cubicBezTo>
                  <a:lnTo>
                    <a:pt x="180" y="41127"/>
                  </a:lnTo>
                  <a:cubicBezTo>
                    <a:pt x="0" y="41896"/>
                    <a:pt x="462" y="42665"/>
                    <a:pt x="1257" y="42871"/>
                  </a:cubicBezTo>
                  <a:lnTo>
                    <a:pt x="33617" y="50051"/>
                  </a:lnTo>
                  <a:lnTo>
                    <a:pt x="44695" y="8433"/>
                  </a:lnTo>
                  <a:lnTo>
                    <a:pt x="11744" y="48"/>
                  </a:lnTo>
                  <a:cubicBezTo>
                    <a:pt x="11625" y="16"/>
                    <a:pt x="11505" y="1"/>
                    <a:pt x="1138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5" name="Google Shape;325;p8"/>
            <p:cNvSpPr/>
            <p:nvPr/>
          </p:nvSpPr>
          <p:spPr>
            <a:xfrm>
              <a:off x="-1586075" y="3188225"/>
              <a:ext cx="1113550" cy="1279575"/>
            </a:xfrm>
            <a:custGeom>
              <a:avLst/>
              <a:gdLst/>
              <a:ahLst/>
              <a:cxnLst/>
              <a:rect l="l" t="t" r="r" b="b"/>
              <a:pathLst>
                <a:path w="44542" h="51183" extrusionOk="0">
                  <a:moveTo>
                    <a:pt x="10411" y="1"/>
                  </a:moveTo>
                  <a:lnTo>
                    <a:pt x="0" y="41772"/>
                  </a:lnTo>
                  <a:lnTo>
                    <a:pt x="31797" y="51132"/>
                  </a:lnTo>
                  <a:cubicBezTo>
                    <a:pt x="31925" y="51166"/>
                    <a:pt x="32054" y="51182"/>
                    <a:pt x="32181" y="51182"/>
                  </a:cubicBezTo>
                  <a:cubicBezTo>
                    <a:pt x="32815" y="51182"/>
                    <a:pt x="33395" y="50773"/>
                    <a:pt x="33566" y="50132"/>
                  </a:cubicBezTo>
                  <a:lnTo>
                    <a:pt x="44336" y="10360"/>
                  </a:lnTo>
                  <a:cubicBezTo>
                    <a:pt x="44541" y="9591"/>
                    <a:pt x="44080" y="8796"/>
                    <a:pt x="43310" y="8591"/>
                  </a:cubicBezTo>
                  <a:lnTo>
                    <a:pt x="10411" y="1"/>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6" name="Google Shape;326;p8"/>
            <p:cNvSpPr/>
            <p:nvPr/>
          </p:nvSpPr>
          <p:spPr>
            <a:xfrm>
              <a:off x="-2402775" y="2994000"/>
              <a:ext cx="1133400" cy="1217400"/>
            </a:xfrm>
            <a:custGeom>
              <a:avLst/>
              <a:gdLst/>
              <a:ahLst/>
              <a:cxnLst/>
              <a:rect l="l" t="t" r="r" b="b"/>
              <a:pathLst>
                <a:path w="45336" h="48696" extrusionOk="0">
                  <a:moveTo>
                    <a:pt x="12283" y="0"/>
                  </a:moveTo>
                  <a:lnTo>
                    <a:pt x="0" y="41900"/>
                  </a:lnTo>
                  <a:lnTo>
                    <a:pt x="19104" y="42131"/>
                  </a:lnTo>
                  <a:cubicBezTo>
                    <a:pt x="23976" y="42823"/>
                    <a:pt x="28540" y="44874"/>
                    <a:pt x="32309" y="48054"/>
                  </a:cubicBezTo>
                  <a:lnTo>
                    <a:pt x="33053" y="48695"/>
                  </a:lnTo>
                  <a:lnTo>
                    <a:pt x="45336" y="6770"/>
                  </a:lnTo>
                  <a:lnTo>
                    <a:pt x="44567" y="6129"/>
                  </a:lnTo>
                  <a:cubicBezTo>
                    <a:pt x="40797" y="2975"/>
                    <a:pt x="36233" y="923"/>
                    <a:pt x="31361" y="231"/>
                  </a:cubicBezTo>
                  <a:lnTo>
                    <a:pt x="12283"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7" name="Google Shape;327;p8"/>
            <p:cNvSpPr/>
            <p:nvPr/>
          </p:nvSpPr>
          <p:spPr>
            <a:xfrm>
              <a:off x="-2351263" y="3014809"/>
              <a:ext cx="1085975" cy="1231500"/>
            </a:xfrm>
            <a:custGeom>
              <a:avLst/>
              <a:gdLst/>
              <a:ahLst/>
              <a:cxnLst/>
              <a:rect l="l" t="t" r="r" b="b"/>
              <a:pathLst>
                <a:path w="43439" h="49260" extrusionOk="0">
                  <a:moveTo>
                    <a:pt x="12258" y="0"/>
                  </a:moveTo>
                  <a:lnTo>
                    <a:pt x="1" y="41925"/>
                  </a:lnTo>
                  <a:lnTo>
                    <a:pt x="17207" y="42695"/>
                  </a:lnTo>
                  <a:cubicBezTo>
                    <a:pt x="22079" y="43387"/>
                    <a:pt x="26643" y="45438"/>
                    <a:pt x="30412" y="48618"/>
                  </a:cubicBezTo>
                  <a:lnTo>
                    <a:pt x="31156" y="49259"/>
                  </a:lnTo>
                  <a:lnTo>
                    <a:pt x="43439" y="7334"/>
                  </a:lnTo>
                  <a:lnTo>
                    <a:pt x="42670" y="6693"/>
                  </a:lnTo>
                  <a:cubicBezTo>
                    <a:pt x="38900" y="3539"/>
                    <a:pt x="34336" y="1487"/>
                    <a:pt x="29464" y="769"/>
                  </a:cubicBezTo>
                  <a:lnTo>
                    <a:pt x="12258" y="0"/>
                  </a:ln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8" name="Google Shape;328;p8"/>
            <p:cNvSpPr/>
            <p:nvPr/>
          </p:nvSpPr>
          <p:spPr>
            <a:xfrm>
              <a:off x="-1573663" y="3188659"/>
              <a:ext cx="1070600" cy="1322400"/>
            </a:xfrm>
            <a:custGeom>
              <a:avLst/>
              <a:gdLst/>
              <a:ahLst/>
              <a:cxnLst/>
              <a:rect l="l" t="t" r="r" b="b"/>
              <a:pathLst>
                <a:path w="42824" h="52896" extrusionOk="0">
                  <a:moveTo>
                    <a:pt x="17135" y="1"/>
                  </a:moveTo>
                  <a:cubicBezTo>
                    <a:pt x="15803" y="1"/>
                    <a:pt x="14490" y="86"/>
                    <a:pt x="13232" y="252"/>
                  </a:cubicBezTo>
                  <a:lnTo>
                    <a:pt x="12258" y="380"/>
                  </a:lnTo>
                  <a:lnTo>
                    <a:pt x="1" y="42280"/>
                  </a:lnTo>
                  <a:lnTo>
                    <a:pt x="975" y="42151"/>
                  </a:lnTo>
                  <a:cubicBezTo>
                    <a:pt x="2113" y="42002"/>
                    <a:pt x="3255" y="41927"/>
                    <a:pt x="4394" y="41927"/>
                  </a:cubicBezTo>
                  <a:cubicBezTo>
                    <a:pt x="8133" y="41927"/>
                    <a:pt x="11844" y="42727"/>
                    <a:pt x="15284" y="44280"/>
                  </a:cubicBezTo>
                  <a:lnTo>
                    <a:pt x="30208" y="52895"/>
                  </a:lnTo>
                  <a:lnTo>
                    <a:pt x="42824" y="9124"/>
                  </a:lnTo>
                  <a:lnTo>
                    <a:pt x="28284" y="2226"/>
                  </a:lnTo>
                  <a:cubicBezTo>
                    <a:pt x="24955" y="704"/>
                    <a:pt x="20963" y="1"/>
                    <a:pt x="17135" y="1"/>
                  </a:cubicBez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329" name="Google Shape;329;p8"/>
            <p:cNvGrpSpPr/>
            <p:nvPr/>
          </p:nvGrpSpPr>
          <p:grpSpPr>
            <a:xfrm>
              <a:off x="-2218800" y="3088875"/>
              <a:ext cx="1598825" cy="1190475"/>
              <a:chOff x="-2218800" y="3088875"/>
              <a:chExt cx="1598825" cy="1190475"/>
            </a:xfrm>
          </p:grpSpPr>
          <p:sp>
            <p:nvSpPr>
              <p:cNvPr id="330" name="Google Shape;330;p8"/>
              <p:cNvSpPr/>
              <p:nvPr/>
            </p:nvSpPr>
            <p:spPr>
              <a:xfrm>
                <a:off x="-2218800" y="3088875"/>
                <a:ext cx="841100" cy="985325"/>
              </a:xfrm>
              <a:custGeom>
                <a:avLst/>
                <a:gdLst/>
                <a:ahLst/>
                <a:cxnLst/>
                <a:rect l="l" t="t" r="r" b="b"/>
                <a:pathLst>
                  <a:path w="33644" h="39413" extrusionOk="0">
                    <a:moveTo>
                      <a:pt x="9539" y="0"/>
                    </a:moveTo>
                    <a:lnTo>
                      <a:pt x="9462" y="667"/>
                    </a:lnTo>
                    <a:lnTo>
                      <a:pt x="22412" y="2385"/>
                    </a:lnTo>
                    <a:cubicBezTo>
                      <a:pt x="26027" y="3077"/>
                      <a:pt x="29489" y="4436"/>
                      <a:pt x="32643" y="6360"/>
                    </a:cubicBezTo>
                    <a:lnTo>
                      <a:pt x="33284" y="6744"/>
                    </a:lnTo>
                    <a:lnTo>
                      <a:pt x="33643" y="6154"/>
                    </a:lnTo>
                    <a:lnTo>
                      <a:pt x="33002" y="5770"/>
                    </a:lnTo>
                    <a:cubicBezTo>
                      <a:pt x="29797" y="3795"/>
                      <a:pt x="26233" y="2411"/>
                      <a:pt x="22540" y="1693"/>
                    </a:cubicBezTo>
                    <a:lnTo>
                      <a:pt x="9539" y="0"/>
                    </a:lnTo>
                    <a:close/>
                    <a:moveTo>
                      <a:pt x="8668" y="2385"/>
                    </a:moveTo>
                    <a:lnTo>
                      <a:pt x="8591" y="3052"/>
                    </a:lnTo>
                    <a:lnTo>
                      <a:pt x="21540" y="4770"/>
                    </a:lnTo>
                    <a:cubicBezTo>
                      <a:pt x="25156" y="5462"/>
                      <a:pt x="28617" y="6821"/>
                      <a:pt x="31771" y="8744"/>
                    </a:cubicBezTo>
                    <a:lnTo>
                      <a:pt x="32387" y="9129"/>
                    </a:lnTo>
                    <a:lnTo>
                      <a:pt x="32771" y="8565"/>
                    </a:lnTo>
                    <a:lnTo>
                      <a:pt x="32130" y="8180"/>
                    </a:lnTo>
                    <a:cubicBezTo>
                      <a:pt x="28899" y="6206"/>
                      <a:pt x="25361" y="4821"/>
                      <a:pt x="21668" y="4103"/>
                    </a:cubicBezTo>
                    <a:lnTo>
                      <a:pt x="8668" y="2385"/>
                    </a:lnTo>
                    <a:close/>
                    <a:moveTo>
                      <a:pt x="7796" y="4795"/>
                    </a:moveTo>
                    <a:lnTo>
                      <a:pt x="7719" y="5488"/>
                    </a:lnTo>
                    <a:lnTo>
                      <a:pt x="20668" y="7180"/>
                    </a:lnTo>
                    <a:cubicBezTo>
                      <a:pt x="24284" y="7898"/>
                      <a:pt x="27746" y="9232"/>
                      <a:pt x="30900" y="11180"/>
                    </a:cubicBezTo>
                    <a:lnTo>
                      <a:pt x="31515" y="11565"/>
                    </a:lnTo>
                    <a:lnTo>
                      <a:pt x="31874" y="10975"/>
                    </a:lnTo>
                    <a:lnTo>
                      <a:pt x="31259" y="10591"/>
                    </a:lnTo>
                    <a:cubicBezTo>
                      <a:pt x="28028" y="8616"/>
                      <a:pt x="24489" y="7231"/>
                      <a:pt x="20796" y="6513"/>
                    </a:cubicBezTo>
                    <a:lnTo>
                      <a:pt x="7796" y="4795"/>
                    </a:lnTo>
                    <a:close/>
                    <a:moveTo>
                      <a:pt x="6873" y="9206"/>
                    </a:moveTo>
                    <a:lnTo>
                      <a:pt x="6770" y="9873"/>
                    </a:lnTo>
                    <a:lnTo>
                      <a:pt x="19745" y="11591"/>
                    </a:lnTo>
                    <a:cubicBezTo>
                      <a:pt x="23361" y="12283"/>
                      <a:pt x="26822" y="13642"/>
                      <a:pt x="29976" y="15565"/>
                    </a:cubicBezTo>
                    <a:lnTo>
                      <a:pt x="30592" y="15950"/>
                    </a:lnTo>
                    <a:lnTo>
                      <a:pt x="30951" y="15386"/>
                    </a:lnTo>
                    <a:lnTo>
                      <a:pt x="30335" y="15001"/>
                    </a:lnTo>
                    <a:cubicBezTo>
                      <a:pt x="27104" y="13027"/>
                      <a:pt x="23566" y="11642"/>
                      <a:pt x="19848" y="10924"/>
                    </a:cubicBezTo>
                    <a:lnTo>
                      <a:pt x="6873" y="9206"/>
                    </a:lnTo>
                    <a:close/>
                    <a:moveTo>
                      <a:pt x="5975" y="11616"/>
                    </a:moveTo>
                    <a:lnTo>
                      <a:pt x="5898" y="12283"/>
                    </a:lnTo>
                    <a:lnTo>
                      <a:pt x="18848" y="14001"/>
                    </a:lnTo>
                    <a:cubicBezTo>
                      <a:pt x="22463" y="14693"/>
                      <a:pt x="25925" y="16052"/>
                      <a:pt x="29079" y="17976"/>
                    </a:cubicBezTo>
                    <a:lnTo>
                      <a:pt x="29694" y="18360"/>
                    </a:lnTo>
                    <a:lnTo>
                      <a:pt x="30079" y="17796"/>
                    </a:lnTo>
                    <a:lnTo>
                      <a:pt x="29438" y="17411"/>
                    </a:lnTo>
                    <a:cubicBezTo>
                      <a:pt x="26207" y="15437"/>
                      <a:pt x="22668" y="14052"/>
                      <a:pt x="18976" y="13334"/>
                    </a:cubicBezTo>
                    <a:lnTo>
                      <a:pt x="5975" y="11616"/>
                    </a:lnTo>
                    <a:close/>
                    <a:moveTo>
                      <a:pt x="5078" y="14027"/>
                    </a:moveTo>
                    <a:lnTo>
                      <a:pt x="5001" y="14693"/>
                    </a:lnTo>
                    <a:lnTo>
                      <a:pt x="17950" y="16411"/>
                    </a:lnTo>
                    <a:cubicBezTo>
                      <a:pt x="21566" y="17104"/>
                      <a:pt x="25027" y="18463"/>
                      <a:pt x="28181" y="20386"/>
                    </a:cubicBezTo>
                    <a:lnTo>
                      <a:pt x="28797" y="20796"/>
                    </a:lnTo>
                    <a:lnTo>
                      <a:pt x="29181" y="20206"/>
                    </a:lnTo>
                    <a:lnTo>
                      <a:pt x="28566" y="19822"/>
                    </a:lnTo>
                    <a:cubicBezTo>
                      <a:pt x="25335" y="17847"/>
                      <a:pt x="21796" y="16463"/>
                      <a:pt x="18104" y="15745"/>
                    </a:cubicBezTo>
                    <a:lnTo>
                      <a:pt x="5078" y="14027"/>
                    </a:lnTo>
                    <a:close/>
                    <a:moveTo>
                      <a:pt x="4078" y="19053"/>
                    </a:moveTo>
                    <a:lnTo>
                      <a:pt x="4001" y="19719"/>
                    </a:lnTo>
                    <a:lnTo>
                      <a:pt x="16950" y="21437"/>
                    </a:lnTo>
                    <a:cubicBezTo>
                      <a:pt x="20591" y="22130"/>
                      <a:pt x="24053" y="23489"/>
                      <a:pt x="27207" y="25412"/>
                    </a:cubicBezTo>
                    <a:lnTo>
                      <a:pt x="27822" y="25797"/>
                    </a:lnTo>
                    <a:lnTo>
                      <a:pt x="28181" y="25232"/>
                    </a:lnTo>
                    <a:lnTo>
                      <a:pt x="27566" y="24822"/>
                    </a:lnTo>
                    <a:cubicBezTo>
                      <a:pt x="24335" y="22848"/>
                      <a:pt x="20796" y="21463"/>
                      <a:pt x="17104" y="20745"/>
                    </a:cubicBezTo>
                    <a:lnTo>
                      <a:pt x="4078" y="19053"/>
                    </a:lnTo>
                    <a:close/>
                    <a:moveTo>
                      <a:pt x="3231" y="21463"/>
                    </a:moveTo>
                    <a:lnTo>
                      <a:pt x="3129" y="22130"/>
                    </a:lnTo>
                    <a:lnTo>
                      <a:pt x="16078" y="23848"/>
                    </a:lnTo>
                    <a:cubicBezTo>
                      <a:pt x="19899" y="24617"/>
                      <a:pt x="24438" y="26668"/>
                      <a:pt x="26310" y="27848"/>
                    </a:cubicBezTo>
                    <a:lnTo>
                      <a:pt x="26925" y="28233"/>
                    </a:lnTo>
                    <a:lnTo>
                      <a:pt x="27310" y="27643"/>
                    </a:lnTo>
                    <a:lnTo>
                      <a:pt x="26669" y="27258"/>
                    </a:lnTo>
                    <a:cubicBezTo>
                      <a:pt x="24745" y="26053"/>
                      <a:pt x="20104" y="23925"/>
                      <a:pt x="16206" y="23155"/>
                    </a:cubicBezTo>
                    <a:lnTo>
                      <a:pt x="3231" y="21463"/>
                    </a:lnTo>
                    <a:close/>
                    <a:moveTo>
                      <a:pt x="2334" y="23848"/>
                    </a:moveTo>
                    <a:lnTo>
                      <a:pt x="2231" y="24514"/>
                    </a:lnTo>
                    <a:lnTo>
                      <a:pt x="15206" y="26232"/>
                    </a:lnTo>
                    <a:cubicBezTo>
                      <a:pt x="18925" y="26976"/>
                      <a:pt x="24540" y="29669"/>
                      <a:pt x="25438" y="30233"/>
                    </a:cubicBezTo>
                    <a:lnTo>
                      <a:pt x="26053" y="30617"/>
                    </a:lnTo>
                    <a:lnTo>
                      <a:pt x="26412" y="30053"/>
                    </a:lnTo>
                    <a:lnTo>
                      <a:pt x="25797" y="29669"/>
                    </a:lnTo>
                    <a:cubicBezTo>
                      <a:pt x="24848" y="29079"/>
                      <a:pt x="19207" y="26335"/>
                      <a:pt x="15335" y="25566"/>
                    </a:cubicBezTo>
                    <a:lnTo>
                      <a:pt x="2334" y="23848"/>
                    </a:lnTo>
                    <a:close/>
                    <a:moveTo>
                      <a:pt x="1283" y="27592"/>
                    </a:moveTo>
                    <a:lnTo>
                      <a:pt x="1180" y="28284"/>
                    </a:lnTo>
                    <a:lnTo>
                      <a:pt x="14155" y="29976"/>
                    </a:lnTo>
                    <a:cubicBezTo>
                      <a:pt x="17771" y="30694"/>
                      <a:pt x="21232" y="32053"/>
                      <a:pt x="24361" y="33976"/>
                    </a:cubicBezTo>
                    <a:lnTo>
                      <a:pt x="25002" y="34361"/>
                    </a:lnTo>
                    <a:lnTo>
                      <a:pt x="25361" y="33797"/>
                    </a:lnTo>
                    <a:lnTo>
                      <a:pt x="24745" y="33387"/>
                    </a:lnTo>
                    <a:cubicBezTo>
                      <a:pt x="21514" y="31412"/>
                      <a:pt x="17976" y="30028"/>
                      <a:pt x="14258" y="29310"/>
                    </a:cubicBezTo>
                    <a:lnTo>
                      <a:pt x="1283" y="27592"/>
                    </a:lnTo>
                    <a:close/>
                    <a:moveTo>
                      <a:pt x="693" y="30156"/>
                    </a:moveTo>
                    <a:lnTo>
                      <a:pt x="590" y="30822"/>
                    </a:lnTo>
                    <a:lnTo>
                      <a:pt x="13565" y="32541"/>
                    </a:lnTo>
                    <a:cubicBezTo>
                      <a:pt x="17181" y="33233"/>
                      <a:pt x="20643" y="34592"/>
                      <a:pt x="23797" y="36515"/>
                    </a:cubicBezTo>
                    <a:lnTo>
                      <a:pt x="24412" y="36900"/>
                    </a:lnTo>
                    <a:lnTo>
                      <a:pt x="24771" y="36310"/>
                    </a:lnTo>
                    <a:lnTo>
                      <a:pt x="24130" y="35925"/>
                    </a:lnTo>
                    <a:cubicBezTo>
                      <a:pt x="20925" y="33951"/>
                      <a:pt x="17386" y="32566"/>
                      <a:pt x="13668" y="31874"/>
                    </a:cubicBezTo>
                    <a:lnTo>
                      <a:pt x="693" y="30156"/>
                    </a:lnTo>
                    <a:close/>
                    <a:moveTo>
                      <a:pt x="103" y="32643"/>
                    </a:moveTo>
                    <a:lnTo>
                      <a:pt x="0" y="33335"/>
                    </a:lnTo>
                    <a:lnTo>
                      <a:pt x="12975" y="35053"/>
                    </a:lnTo>
                    <a:cubicBezTo>
                      <a:pt x="16591" y="35746"/>
                      <a:pt x="20053" y="37105"/>
                      <a:pt x="23207" y="39028"/>
                    </a:cubicBezTo>
                    <a:lnTo>
                      <a:pt x="23848" y="39413"/>
                    </a:lnTo>
                    <a:lnTo>
                      <a:pt x="24181" y="38823"/>
                    </a:lnTo>
                    <a:lnTo>
                      <a:pt x="23540" y="38438"/>
                    </a:lnTo>
                    <a:cubicBezTo>
                      <a:pt x="20335" y="36464"/>
                      <a:pt x="16796" y="35079"/>
                      <a:pt x="13104" y="34361"/>
                    </a:cubicBezTo>
                    <a:lnTo>
                      <a:pt x="103" y="32643"/>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1" name="Google Shape;331;p8"/>
              <p:cNvSpPr/>
              <p:nvPr/>
            </p:nvSpPr>
            <p:spPr>
              <a:xfrm>
                <a:off x="-1461075" y="3283625"/>
                <a:ext cx="841100" cy="995725"/>
              </a:xfrm>
              <a:custGeom>
                <a:avLst/>
                <a:gdLst/>
                <a:ahLst/>
                <a:cxnLst/>
                <a:rect l="l" t="t" r="r" b="b"/>
                <a:pathLst>
                  <a:path w="33644" h="39829" extrusionOk="0">
                    <a:moveTo>
                      <a:pt x="11739" y="1"/>
                    </a:moveTo>
                    <a:cubicBezTo>
                      <a:pt x="10432" y="1"/>
                      <a:pt x="9481" y="31"/>
                      <a:pt x="9386" y="31"/>
                    </a:cubicBezTo>
                    <a:lnTo>
                      <a:pt x="9386" y="698"/>
                    </a:lnTo>
                    <a:cubicBezTo>
                      <a:pt x="9406" y="698"/>
                      <a:pt x="10284" y="673"/>
                      <a:pt x="11526" y="673"/>
                    </a:cubicBezTo>
                    <a:cubicBezTo>
                      <a:pt x="13388" y="673"/>
                      <a:pt x="16068" y="729"/>
                      <a:pt x="17899" y="1006"/>
                    </a:cubicBezTo>
                    <a:cubicBezTo>
                      <a:pt x="22643" y="1775"/>
                      <a:pt x="29618" y="4878"/>
                      <a:pt x="32618" y="6750"/>
                    </a:cubicBezTo>
                    <a:lnTo>
                      <a:pt x="33259" y="7134"/>
                    </a:lnTo>
                    <a:lnTo>
                      <a:pt x="33644" y="6570"/>
                    </a:lnTo>
                    <a:lnTo>
                      <a:pt x="33028" y="6185"/>
                    </a:lnTo>
                    <a:cubicBezTo>
                      <a:pt x="29977" y="4288"/>
                      <a:pt x="22874" y="1108"/>
                      <a:pt x="18053" y="365"/>
                    </a:cubicBezTo>
                    <a:cubicBezTo>
                      <a:pt x="16198" y="63"/>
                      <a:pt x="13606" y="1"/>
                      <a:pt x="11739" y="1"/>
                    </a:cubicBezTo>
                    <a:close/>
                    <a:moveTo>
                      <a:pt x="8770" y="2801"/>
                    </a:moveTo>
                    <a:lnTo>
                      <a:pt x="8770" y="3493"/>
                    </a:lnTo>
                    <a:cubicBezTo>
                      <a:pt x="8847" y="3493"/>
                      <a:pt x="16130" y="3519"/>
                      <a:pt x="19258" y="4288"/>
                    </a:cubicBezTo>
                    <a:cubicBezTo>
                      <a:pt x="22976" y="5211"/>
                      <a:pt x="28489" y="7134"/>
                      <a:pt x="31746" y="9160"/>
                    </a:cubicBezTo>
                    <a:lnTo>
                      <a:pt x="32387" y="9545"/>
                    </a:lnTo>
                    <a:lnTo>
                      <a:pt x="32746" y="8980"/>
                    </a:lnTo>
                    <a:lnTo>
                      <a:pt x="32105" y="8570"/>
                    </a:lnTo>
                    <a:cubicBezTo>
                      <a:pt x="28797" y="6519"/>
                      <a:pt x="23207" y="4570"/>
                      <a:pt x="19412" y="3621"/>
                    </a:cubicBezTo>
                    <a:cubicBezTo>
                      <a:pt x="16207" y="2852"/>
                      <a:pt x="9078" y="2801"/>
                      <a:pt x="8770" y="2801"/>
                    </a:cubicBezTo>
                    <a:close/>
                    <a:moveTo>
                      <a:pt x="8129" y="5570"/>
                    </a:moveTo>
                    <a:lnTo>
                      <a:pt x="8129" y="6262"/>
                    </a:lnTo>
                    <a:cubicBezTo>
                      <a:pt x="8232" y="6262"/>
                      <a:pt x="17412" y="6467"/>
                      <a:pt x="20592" y="7570"/>
                    </a:cubicBezTo>
                    <a:cubicBezTo>
                      <a:pt x="21463" y="7878"/>
                      <a:pt x="22361" y="8160"/>
                      <a:pt x="23233" y="8442"/>
                    </a:cubicBezTo>
                    <a:cubicBezTo>
                      <a:pt x="25976" y="9314"/>
                      <a:pt x="28592" y="10160"/>
                      <a:pt x="30874" y="11570"/>
                    </a:cubicBezTo>
                    <a:lnTo>
                      <a:pt x="31490" y="11955"/>
                    </a:lnTo>
                    <a:lnTo>
                      <a:pt x="31849" y="11391"/>
                    </a:lnTo>
                    <a:lnTo>
                      <a:pt x="31208" y="11006"/>
                    </a:lnTo>
                    <a:cubicBezTo>
                      <a:pt x="28874" y="9519"/>
                      <a:pt x="26079" y="8647"/>
                      <a:pt x="23412" y="7801"/>
                    </a:cubicBezTo>
                    <a:cubicBezTo>
                      <a:pt x="22540" y="7519"/>
                      <a:pt x="21669" y="7237"/>
                      <a:pt x="20797" y="6929"/>
                    </a:cubicBezTo>
                    <a:cubicBezTo>
                      <a:pt x="17540" y="5801"/>
                      <a:pt x="8514" y="5570"/>
                      <a:pt x="8129" y="5570"/>
                    </a:cubicBezTo>
                    <a:close/>
                    <a:moveTo>
                      <a:pt x="6822" y="9596"/>
                    </a:moveTo>
                    <a:lnTo>
                      <a:pt x="6745" y="10263"/>
                    </a:lnTo>
                    <a:lnTo>
                      <a:pt x="19694" y="11981"/>
                    </a:lnTo>
                    <a:cubicBezTo>
                      <a:pt x="23310" y="12699"/>
                      <a:pt x="26771" y="14032"/>
                      <a:pt x="29925" y="15981"/>
                    </a:cubicBezTo>
                    <a:lnTo>
                      <a:pt x="30566" y="16365"/>
                    </a:lnTo>
                    <a:lnTo>
                      <a:pt x="30925" y="15776"/>
                    </a:lnTo>
                    <a:lnTo>
                      <a:pt x="30284" y="15391"/>
                    </a:lnTo>
                    <a:cubicBezTo>
                      <a:pt x="27079" y="13417"/>
                      <a:pt x="23515" y="12032"/>
                      <a:pt x="19822" y="11314"/>
                    </a:cubicBezTo>
                    <a:lnTo>
                      <a:pt x="6822" y="9596"/>
                    </a:lnTo>
                    <a:close/>
                    <a:moveTo>
                      <a:pt x="5950" y="12006"/>
                    </a:moveTo>
                    <a:lnTo>
                      <a:pt x="5847" y="12673"/>
                    </a:lnTo>
                    <a:lnTo>
                      <a:pt x="18822" y="14391"/>
                    </a:lnTo>
                    <a:cubicBezTo>
                      <a:pt x="22438" y="15109"/>
                      <a:pt x="25900" y="16442"/>
                      <a:pt x="29054" y="18391"/>
                    </a:cubicBezTo>
                    <a:lnTo>
                      <a:pt x="29669" y="18776"/>
                    </a:lnTo>
                    <a:lnTo>
                      <a:pt x="30054" y="18186"/>
                    </a:lnTo>
                    <a:lnTo>
                      <a:pt x="29413" y="17801"/>
                    </a:lnTo>
                    <a:cubicBezTo>
                      <a:pt x="26182" y="15827"/>
                      <a:pt x="22643" y="14442"/>
                      <a:pt x="18925" y="13724"/>
                    </a:cubicBezTo>
                    <a:lnTo>
                      <a:pt x="5950" y="12006"/>
                    </a:lnTo>
                    <a:close/>
                    <a:moveTo>
                      <a:pt x="5052" y="14417"/>
                    </a:moveTo>
                    <a:lnTo>
                      <a:pt x="4975" y="15109"/>
                    </a:lnTo>
                    <a:lnTo>
                      <a:pt x="17925" y="16801"/>
                    </a:lnTo>
                    <a:cubicBezTo>
                      <a:pt x="21540" y="17519"/>
                      <a:pt x="25028" y="18853"/>
                      <a:pt x="28156" y="20802"/>
                    </a:cubicBezTo>
                    <a:lnTo>
                      <a:pt x="28797" y="21186"/>
                    </a:lnTo>
                    <a:lnTo>
                      <a:pt x="29156" y="20596"/>
                    </a:lnTo>
                    <a:lnTo>
                      <a:pt x="28515" y="20212"/>
                    </a:lnTo>
                    <a:cubicBezTo>
                      <a:pt x="25310" y="18237"/>
                      <a:pt x="21745" y="16853"/>
                      <a:pt x="18053" y="16135"/>
                    </a:cubicBezTo>
                    <a:lnTo>
                      <a:pt x="5052" y="14417"/>
                    </a:lnTo>
                    <a:close/>
                    <a:moveTo>
                      <a:pt x="4078" y="19443"/>
                    </a:moveTo>
                    <a:lnTo>
                      <a:pt x="4001" y="20109"/>
                    </a:lnTo>
                    <a:lnTo>
                      <a:pt x="16950" y="21827"/>
                    </a:lnTo>
                    <a:cubicBezTo>
                      <a:pt x="20566" y="22545"/>
                      <a:pt x="24028" y="23879"/>
                      <a:pt x="27182" y="25827"/>
                    </a:cubicBezTo>
                    <a:lnTo>
                      <a:pt x="27823" y="26212"/>
                    </a:lnTo>
                    <a:lnTo>
                      <a:pt x="28156" y="25622"/>
                    </a:lnTo>
                    <a:lnTo>
                      <a:pt x="27541" y="25238"/>
                    </a:lnTo>
                    <a:cubicBezTo>
                      <a:pt x="24310" y="23263"/>
                      <a:pt x="20771" y="21879"/>
                      <a:pt x="17079" y="21161"/>
                    </a:cubicBezTo>
                    <a:lnTo>
                      <a:pt x="4078" y="19443"/>
                    </a:lnTo>
                    <a:close/>
                    <a:moveTo>
                      <a:pt x="3180" y="21853"/>
                    </a:moveTo>
                    <a:lnTo>
                      <a:pt x="3103" y="22520"/>
                    </a:lnTo>
                    <a:lnTo>
                      <a:pt x="16053" y="24238"/>
                    </a:lnTo>
                    <a:cubicBezTo>
                      <a:pt x="19874" y="24981"/>
                      <a:pt x="24438" y="27058"/>
                      <a:pt x="26284" y="28212"/>
                    </a:cubicBezTo>
                    <a:lnTo>
                      <a:pt x="26925" y="28623"/>
                    </a:lnTo>
                    <a:lnTo>
                      <a:pt x="27284" y="28033"/>
                    </a:lnTo>
                    <a:lnTo>
                      <a:pt x="26643" y="27648"/>
                    </a:lnTo>
                    <a:cubicBezTo>
                      <a:pt x="24720" y="26443"/>
                      <a:pt x="20079" y="24340"/>
                      <a:pt x="16181" y="23571"/>
                    </a:cubicBezTo>
                    <a:lnTo>
                      <a:pt x="3180" y="21853"/>
                    </a:lnTo>
                    <a:close/>
                    <a:moveTo>
                      <a:pt x="2309" y="24263"/>
                    </a:moveTo>
                    <a:lnTo>
                      <a:pt x="2232" y="24930"/>
                    </a:lnTo>
                    <a:lnTo>
                      <a:pt x="15181" y="26648"/>
                    </a:lnTo>
                    <a:cubicBezTo>
                      <a:pt x="18925" y="27392"/>
                      <a:pt x="24515" y="30084"/>
                      <a:pt x="25412" y="30623"/>
                    </a:cubicBezTo>
                    <a:lnTo>
                      <a:pt x="26053" y="31007"/>
                    </a:lnTo>
                    <a:lnTo>
                      <a:pt x="26387" y="30443"/>
                    </a:lnTo>
                    <a:lnTo>
                      <a:pt x="25771" y="30058"/>
                    </a:lnTo>
                    <a:cubicBezTo>
                      <a:pt x="24823" y="29469"/>
                      <a:pt x="19181" y="26751"/>
                      <a:pt x="15309" y="25981"/>
                    </a:cubicBezTo>
                    <a:lnTo>
                      <a:pt x="2309" y="24263"/>
                    </a:lnTo>
                    <a:close/>
                    <a:moveTo>
                      <a:pt x="1257" y="28007"/>
                    </a:moveTo>
                    <a:lnTo>
                      <a:pt x="1180" y="28674"/>
                    </a:lnTo>
                    <a:lnTo>
                      <a:pt x="14130" y="30392"/>
                    </a:lnTo>
                    <a:cubicBezTo>
                      <a:pt x="17745" y="31110"/>
                      <a:pt x="21207" y="32443"/>
                      <a:pt x="24361" y="34392"/>
                    </a:cubicBezTo>
                    <a:lnTo>
                      <a:pt x="24976" y="34777"/>
                    </a:lnTo>
                    <a:lnTo>
                      <a:pt x="25335" y="34187"/>
                    </a:lnTo>
                    <a:lnTo>
                      <a:pt x="24720" y="33802"/>
                    </a:lnTo>
                    <a:cubicBezTo>
                      <a:pt x="21489" y="31828"/>
                      <a:pt x="17950" y="30443"/>
                      <a:pt x="14258" y="29725"/>
                    </a:cubicBezTo>
                    <a:lnTo>
                      <a:pt x="1257" y="28007"/>
                    </a:lnTo>
                    <a:close/>
                    <a:moveTo>
                      <a:pt x="667" y="30520"/>
                    </a:moveTo>
                    <a:lnTo>
                      <a:pt x="591" y="31212"/>
                    </a:lnTo>
                    <a:lnTo>
                      <a:pt x="13566" y="32905"/>
                    </a:lnTo>
                    <a:cubicBezTo>
                      <a:pt x="17155" y="33623"/>
                      <a:pt x="20617" y="34982"/>
                      <a:pt x="23771" y="36905"/>
                    </a:cubicBezTo>
                    <a:lnTo>
                      <a:pt x="24412" y="37290"/>
                    </a:lnTo>
                    <a:lnTo>
                      <a:pt x="24746" y="36726"/>
                    </a:lnTo>
                    <a:lnTo>
                      <a:pt x="24130" y="36315"/>
                    </a:lnTo>
                    <a:cubicBezTo>
                      <a:pt x="20899" y="34341"/>
                      <a:pt x="17361" y="32956"/>
                      <a:pt x="13668" y="32238"/>
                    </a:cubicBezTo>
                    <a:lnTo>
                      <a:pt x="667" y="30520"/>
                    </a:lnTo>
                    <a:close/>
                    <a:moveTo>
                      <a:pt x="103" y="33059"/>
                    </a:moveTo>
                    <a:lnTo>
                      <a:pt x="1" y="33725"/>
                    </a:lnTo>
                    <a:lnTo>
                      <a:pt x="12950" y="35443"/>
                    </a:lnTo>
                    <a:cubicBezTo>
                      <a:pt x="16566" y="36136"/>
                      <a:pt x="20027" y="37495"/>
                      <a:pt x="23181" y="39418"/>
                    </a:cubicBezTo>
                    <a:lnTo>
                      <a:pt x="23797" y="39828"/>
                    </a:lnTo>
                    <a:lnTo>
                      <a:pt x="24156" y="39238"/>
                    </a:lnTo>
                    <a:lnTo>
                      <a:pt x="23515" y="38854"/>
                    </a:lnTo>
                    <a:cubicBezTo>
                      <a:pt x="20310" y="36879"/>
                      <a:pt x="16745" y="35495"/>
                      <a:pt x="13053" y="34777"/>
                    </a:cubicBezTo>
                    <a:lnTo>
                      <a:pt x="103" y="33059"/>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332" name="Google Shape;332;p8"/>
          <p:cNvGrpSpPr/>
          <p:nvPr/>
        </p:nvGrpSpPr>
        <p:grpSpPr>
          <a:xfrm>
            <a:off x="-1156521" y="2719806"/>
            <a:ext cx="3179412" cy="2781660"/>
            <a:chOff x="-867391" y="2039854"/>
            <a:chExt cx="2384559" cy="2086245"/>
          </a:xfrm>
        </p:grpSpPr>
        <p:grpSp>
          <p:nvGrpSpPr>
            <p:cNvPr id="333" name="Google Shape;333;p8"/>
            <p:cNvGrpSpPr/>
            <p:nvPr/>
          </p:nvGrpSpPr>
          <p:grpSpPr>
            <a:xfrm rot="-10337279" flipH="1">
              <a:off x="-487925" y="2160875"/>
              <a:ext cx="1908935" cy="1561796"/>
              <a:chOff x="-586370" y="1929070"/>
              <a:chExt cx="1908848" cy="1561725"/>
            </a:xfrm>
          </p:grpSpPr>
          <p:sp>
            <p:nvSpPr>
              <p:cNvPr id="334" name="Google Shape;334;p8"/>
              <p:cNvSpPr/>
              <p:nvPr/>
            </p:nvSpPr>
            <p:spPr>
              <a:xfrm rot="7018065">
                <a:off x="-142978" y="1921291"/>
                <a:ext cx="949275" cy="1577284"/>
              </a:xfrm>
              <a:custGeom>
                <a:avLst/>
                <a:gdLst/>
                <a:ahLst/>
                <a:cxnLst/>
                <a:rect l="l" t="t" r="r" b="b"/>
                <a:pathLst>
                  <a:path w="39260" h="65239" extrusionOk="0">
                    <a:moveTo>
                      <a:pt x="31193" y="1"/>
                    </a:moveTo>
                    <a:cubicBezTo>
                      <a:pt x="29629" y="1"/>
                      <a:pt x="28036" y="370"/>
                      <a:pt x="26643" y="1056"/>
                    </a:cubicBezTo>
                    <a:cubicBezTo>
                      <a:pt x="23259" y="2722"/>
                      <a:pt x="20848" y="5825"/>
                      <a:pt x="18746" y="8953"/>
                    </a:cubicBezTo>
                    <a:lnTo>
                      <a:pt x="18746" y="8928"/>
                    </a:lnTo>
                    <a:cubicBezTo>
                      <a:pt x="13079" y="17313"/>
                      <a:pt x="9001" y="26595"/>
                      <a:pt x="6078" y="36263"/>
                    </a:cubicBezTo>
                    <a:cubicBezTo>
                      <a:pt x="5078" y="39622"/>
                      <a:pt x="4027" y="42058"/>
                      <a:pt x="2822" y="45340"/>
                    </a:cubicBezTo>
                    <a:cubicBezTo>
                      <a:pt x="214" y="52473"/>
                      <a:pt x="1430" y="62307"/>
                      <a:pt x="14" y="65213"/>
                    </a:cubicBezTo>
                    <a:lnTo>
                      <a:pt x="14" y="65213"/>
                    </a:lnTo>
                    <a:cubicBezTo>
                      <a:pt x="7580" y="49885"/>
                      <a:pt x="20598" y="32563"/>
                      <a:pt x="32080" y="19877"/>
                    </a:cubicBezTo>
                    <a:cubicBezTo>
                      <a:pt x="34310" y="17415"/>
                      <a:pt x="36644" y="14928"/>
                      <a:pt x="37952" y="11851"/>
                    </a:cubicBezTo>
                    <a:cubicBezTo>
                      <a:pt x="39234" y="8800"/>
                      <a:pt x="39259" y="4928"/>
                      <a:pt x="37054" y="2415"/>
                    </a:cubicBezTo>
                    <a:cubicBezTo>
                      <a:pt x="35606" y="755"/>
                      <a:pt x="33429" y="1"/>
                      <a:pt x="31193" y="1"/>
                    </a:cubicBezTo>
                    <a:close/>
                    <a:moveTo>
                      <a:pt x="14" y="65213"/>
                    </a:moveTo>
                    <a:lnTo>
                      <a:pt x="14" y="65213"/>
                    </a:lnTo>
                    <a:cubicBezTo>
                      <a:pt x="10" y="65221"/>
                      <a:pt x="5" y="65230"/>
                      <a:pt x="1" y="65239"/>
                    </a:cubicBezTo>
                    <a:cubicBezTo>
                      <a:pt x="5" y="65230"/>
                      <a:pt x="10" y="65221"/>
                      <a:pt x="14" y="65213"/>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5" name="Google Shape;335;p8"/>
              <p:cNvSpPr/>
              <p:nvPr/>
            </p:nvSpPr>
            <p:spPr>
              <a:xfrm rot="7018065">
                <a:off x="-45665" y="1912137"/>
                <a:ext cx="894703" cy="1611253"/>
              </a:xfrm>
              <a:custGeom>
                <a:avLst/>
                <a:gdLst/>
                <a:ahLst/>
                <a:cxnLst/>
                <a:rect l="l" t="t" r="r" b="b"/>
                <a:pathLst>
                  <a:path w="37003" h="66644" extrusionOk="0">
                    <a:moveTo>
                      <a:pt x="29021" y="0"/>
                    </a:moveTo>
                    <a:cubicBezTo>
                      <a:pt x="27307" y="0"/>
                      <a:pt x="25551" y="457"/>
                      <a:pt x="24053" y="1281"/>
                    </a:cubicBezTo>
                    <a:cubicBezTo>
                      <a:pt x="20745" y="3128"/>
                      <a:pt x="18489" y="6333"/>
                      <a:pt x="16514" y="9538"/>
                    </a:cubicBezTo>
                    <a:lnTo>
                      <a:pt x="16514" y="9513"/>
                    </a:lnTo>
                    <a:cubicBezTo>
                      <a:pt x="11232" y="18154"/>
                      <a:pt x="7591" y="27616"/>
                      <a:pt x="5129" y="37411"/>
                    </a:cubicBezTo>
                    <a:cubicBezTo>
                      <a:pt x="4257" y="40796"/>
                      <a:pt x="3360" y="43284"/>
                      <a:pt x="2308" y="46617"/>
                    </a:cubicBezTo>
                    <a:cubicBezTo>
                      <a:pt x="1" y="53874"/>
                      <a:pt x="1693" y="63669"/>
                      <a:pt x="411" y="66644"/>
                    </a:cubicBezTo>
                    <a:lnTo>
                      <a:pt x="411" y="66644"/>
                    </a:lnTo>
                    <a:cubicBezTo>
                      <a:pt x="7257" y="50951"/>
                      <a:pt x="19437" y="33052"/>
                      <a:pt x="30335" y="19846"/>
                    </a:cubicBezTo>
                    <a:cubicBezTo>
                      <a:pt x="32464" y="17257"/>
                      <a:pt x="34695" y="14692"/>
                      <a:pt x="35849" y="11564"/>
                    </a:cubicBezTo>
                    <a:cubicBezTo>
                      <a:pt x="37002" y="8436"/>
                      <a:pt x="36823" y="4564"/>
                      <a:pt x="34515" y="2153"/>
                    </a:cubicBezTo>
                    <a:cubicBezTo>
                      <a:pt x="33098" y="666"/>
                      <a:pt x="31091" y="0"/>
                      <a:pt x="2902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6" name="Google Shape;336;p8"/>
              <p:cNvSpPr/>
              <p:nvPr/>
            </p:nvSpPr>
            <p:spPr>
              <a:xfrm rot="7018065">
                <a:off x="710586" y="3008131"/>
                <a:ext cx="369724" cy="293122"/>
              </a:xfrm>
              <a:custGeom>
                <a:avLst/>
                <a:gdLst/>
                <a:ahLst/>
                <a:cxnLst/>
                <a:rect l="l" t="t" r="r" b="b"/>
                <a:pathLst>
                  <a:path w="15291" h="12124" extrusionOk="0">
                    <a:moveTo>
                      <a:pt x="8935" y="0"/>
                    </a:moveTo>
                    <a:cubicBezTo>
                      <a:pt x="8915" y="0"/>
                      <a:pt x="8895" y="3"/>
                      <a:pt x="8873" y="9"/>
                    </a:cubicBezTo>
                    <a:cubicBezTo>
                      <a:pt x="8745" y="35"/>
                      <a:pt x="8642" y="265"/>
                      <a:pt x="8770" y="368"/>
                    </a:cubicBezTo>
                    <a:cubicBezTo>
                      <a:pt x="8796" y="368"/>
                      <a:pt x="8822" y="368"/>
                      <a:pt x="8847" y="394"/>
                    </a:cubicBezTo>
                    <a:cubicBezTo>
                      <a:pt x="8950" y="394"/>
                      <a:pt x="9053" y="368"/>
                      <a:pt x="9104" y="265"/>
                    </a:cubicBezTo>
                    <a:cubicBezTo>
                      <a:pt x="9172" y="153"/>
                      <a:pt x="9080" y="0"/>
                      <a:pt x="8935" y="0"/>
                    </a:cubicBezTo>
                    <a:close/>
                    <a:moveTo>
                      <a:pt x="11916" y="1183"/>
                    </a:moveTo>
                    <a:cubicBezTo>
                      <a:pt x="11893" y="1183"/>
                      <a:pt x="11871" y="1185"/>
                      <a:pt x="11848" y="1189"/>
                    </a:cubicBezTo>
                    <a:cubicBezTo>
                      <a:pt x="11565" y="1240"/>
                      <a:pt x="11360" y="1753"/>
                      <a:pt x="11642" y="1932"/>
                    </a:cubicBezTo>
                    <a:cubicBezTo>
                      <a:pt x="11694" y="1958"/>
                      <a:pt x="11745" y="1983"/>
                      <a:pt x="11796" y="2009"/>
                    </a:cubicBezTo>
                    <a:cubicBezTo>
                      <a:pt x="11822" y="2012"/>
                      <a:pt x="11848" y="2014"/>
                      <a:pt x="11873" y="2014"/>
                    </a:cubicBezTo>
                    <a:cubicBezTo>
                      <a:pt x="12051" y="2014"/>
                      <a:pt x="12219" y="1935"/>
                      <a:pt x="12309" y="1778"/>
                    </a:cubicBezTo>
                    <a:cubicBezTo>
                      <a:pt x="12452" y="1492"/>
                      <a:pt x="12218" y="1183"/>
                      <a:pt x="11916" y="1183"/>
                    </a:cubicBezTo>
                    <a:close/>
                    <a:moveTo>
                      <a:pt x="6093" y="1486"/>
                    </a:moveTo>
                    <a:cubicBezTo>
                      <a:pt x="5938" y="1486"/>
                      <a:pt x="5786" y="1562"/>
                      <a:pt x="5745" y="1727"/>
                    </a:cubicBezTo>
                    <a:cubicBezTo>
                      <a:pt x="5745" y="1778"/>
                      <a:pt x="5745" y="1804"/>
                      <a:pt x="5745" y="1855"/>
                    </a:cubicBezTo>
                    <a:cubicBezTo>
                      <a:pt x="5770" y="2035"/>
                      <a:pt x="5924" y="2189"/>
                      <a:pt x="6104" y="2214"/>
                    </a:cubicBezTo>
                    <a:cubicBezTo>
                      <a:pt x="6114" y="2215"/>
                      <a:pt x="6124" y="2216"/>
                      <a:pt x="6134" y="2216"/>
                    </a:cubicBezTo>
                    <a:cubicBezTo>
                      <a:pt x="6400" y="2216"/>
                      <a:pt x="6585" y="1897"/>
                      <a:pt x="6437" y="1650"/>
                    </a:cubicBezTo>
                    <a:cubicBezTo>
                      <a:pt x="6366" y="1543"/>
                      <a:pt x="6228" y="1486"/>
                      <a:pt x="6093" y="1486"/>
                    </a:cubicBezTo>
                    <a:close/>
                    <a:moveTo>
                      <a:pt x="9380" y="1591"/>
                    </a:moveTo>
                    <a:cubicBezTo>
                      <a:pt x="9348" y="1591"/>
                      <a:pt x="9316" y="1593"/>
                      <a:pt x="9283" y="1599"/>
                    </a:cubicBezTo>
                    <a:cubicBezTo>
                      <a:pt x="8847" y="1676"/>
                      <a:pt x="8565" y="2394"/>
                      <a:pt x="8976" y="2676"/>
                    </a:cubicBezTo>
                    <a:cubicBezTo>
                      <a:pt x="9027" y="2701"/>
                      <a:pt x="9104" y="2753"/>
                      <a:pt x="9181" y="2753"/>
                    </a:cubicBezTo>
                    <a:cubicBezTo>
                      <a:pt x="9222" y="2760"/>
                      <a:pt x="9265" y="2764"/>
                      <a:pt x="9307" y="2764"/>
                    </a:cubicBezTo>
                    <a:cubicBezTo>
                      <a:pt x="9550" y="2764"/>
                      <a:pt x="9793" y="2642"/>
                      <a:pt x="9924" y="2445"/>
                    </a:cubicBezTo>
                    <a:cubicBezTo>
                      <a:pt x="10115" y="2040"/>
                      <a:pt x="9796" y="1591"/>
                      <a:pt x="9380" y="1591"/>
                    </a:cubicBezTo>
                    <a:close/>
                    <a:moveTo>
                      <a:pt x="4129" y="3189"/>
                    </a:moveTo>
                    <a:cubicBezTo>
                      <a:pt x="4052" y="3214"/>
                      <a:pt x="4001" y="3343"/>
                      <a:pt x="4078" y="3394"/>
                    </a:cubicBezTo>
                    <a:lnTo>
                      <a:pt x="4078" y="3419"/>
                    </a:lnTo>
                    <a:lnTo>
                      <a:pt x="4104" y="3419"/>
                    </a:lnTo>
                    <a:cubicBezTo>
                      <a:pt x="4155" y="3419"/>
                      <a:pt x="4232" y="3394"/>
                      <a:pt x="4257" y="3343"/>
                    </a:cubicBezTo>
                    <a:cubicBezTo>
                      <a:pt x="4283" y="3266"/>
                      <a:pt x="4206" y="3189"/>
                      <a:pt x="4129" y="3189"/>
                    </a:cubicBezTo>
                    <a:close/>
                    <a:moveTo>
                      <a:pt x="14587" y="2354"/>
                    </a:moveTo>
                    <a:cubicBezTo>
                      <a:pt x="14547" y="2354"/>
                      <a:pt x="14505" y="2359"/>
                      <a:pt x="14463" y="2368"/>
                    </a:cubicBezTo>
                    <a:cubicBezTo>
                      <a:pt x="14027" y="2445"/>
                      <a:pt x="13745" y="3137"/>
                      <a:pt x="14155" y="3419"/>
                    </a:cubicBezTo>
                    <a:lnTo>
                      <a:pt x="14130" y="3419"/>
                    </a:lnTo>
                    <a:cubicBezTo>
                      <a:pt x="14207" y="3471"/>
                      <a:pt x="14284" y="3496"/>
                      <a:pt x="14360" y="3496"/>
                    </a:cubicBezTo>
                    <a:cubicBezTo>
                      <a:pt x="14415" y="3511"/>
                      <a:pt x="14471" y="3519"/>
                      <a:pt x="14527" y="3519"/>
                    </a:cubicBezTo>
                    <a:cubicBezTo>
                      <a:pt x="14756" y="3519"/>
                      <a:pt x="14980" y="3395"/>
                      <a:pt x="15104" y="3189"/>
                    </a:cubicBezTo>
                    <a:cubicBezTo>
                      <a:pt x="15290" y="2793"/>
                      <a:pt x="14990" y="2354"/>
                      <a:pt x="14587" y="2354"/>
                    </a:cubicBezTo>
                    <a:close/>
                    <a:moveTo>
                      <a:pt x="12388" y="3205"/>
                    </a:moveTo>
                    <a:cubicBezTo>
                      <a:pt x="12371" y="3205"/>
                      <a:pt x="12353" y="3208"/>
                      <a:pt x="12335" y="3214"/>
                    </a:cubicBezTo>
                    <a:cubicBezTo>
                      <a:pt x="12181" y="3240"/>
                      <a:pt x="12078" y="3471"/>
                      <a:pt x="12232" y="3573"/>
                    </a:cubicBezTo>
                    <a:cubicBezTo>
                      <a:pt x="12258" y="3573"/>
                      <a:pt x="12283" y="3599"/>
                      <a:pt x="12309" y="3599"/>
                    </a:cubicBezTo>
                    <a:cubicBezTo>
                      <a:pt x="12323" y="3604"/>
                      <a:pt x="12337" y="3606"/>
                      <a:pt x="12352" y="3606"/>
                    </a:cubicBezTo>
                    <a:cubicBezTo>
                      <a:pt x="12421" y="3606"/>
                      <a:pt x="12498" y="3560"/>
                      <a:pt x="12540" y="3496"/>
                    </a:cubicBezTo>
                    <a:cubicBezTo>
                      <a:pt x="12608" y="3361"/>
                      <a:pt x="12516" y="3205"/>
                      <a:pt x="12388" y="3205"/>
                    </a:cubicBezTo>
                    <a:close/>
                    <a:moveTo>
                      <a:pt x="7478" y="3842"/>
                    </a:moveTo>
                    <a:cubicBezTo>
                      <a:pt x="7323" y="3842"/>
                      <a:pt x="7170" y="3912"/>
                      <a:pt x="7129" y="4061"/>
                    </a:cubicBezTo>
                    <a:lnTo>
                      <a:pt x="7155" y="4061"/>
                    </a:lnTo>
                    <a:cubicBezTo>
                      <a:pt x="7155" y="4112"/>
                      <a:pt x="7155" y="4163"/>
                      <a:pt x="7155" y="4214"/>
                    </a:cubicBezTo>
                    <a:cubicBezTo>
                      <a:pt x="7181" y="4394"/>
                      <a:pt x="7334" y="4522"/>
                      <a:pt x="7514" y="4573"/>
                    </a:cubicBezTo>
                    <a:cubicBezTo>
                      <a:pt x="7796" y="4573"/>
                      <a:pt x="7976" y="4240"/>
                      <a:pt x="7822" y="4009"/>
                    </a:cubicBezTo>
                    <a:cubicBezTo>
                      <a:pt x="7761" y="3900"/>
                      <a:pt x="7619" y="3842"/>
                      <a:pt x="7478" y="3842"/>
                    </a:cubicBezTo>
                    <a:close/>
                    <a:moveTo>
                      <a:pt x="3853" y="5099"/>
                    </a:moveTo>
                    <a:cubicBezTo>
                      <a:pt x="3701" y="5099"/>
                      <a:pt x="3554" y="5169"/>
                      <a:pt x="3514" y="5317"/>
                    </a:cubicBezTo>
                    <a:cubicBezTo>
                      <a:pt x="3514" y="5368"/>
                      <a:pt x="3514" y="5420"/>
                      <a:pt x="3514" y="5471"/>
                    </a:cubicBezTo>
                    <a:cubicBezTo>
                      <a:pt x="3539" y="5650"/>
                      <a:pt x="3693" y="5804"/>
                      <a:pt x="3873" y="5830"/>
                    </a:cubicBezTo>
                    <a:cubicBezTo>
                      <a:pt x="4155" y="5830"/>
                      <a:pt x="4360" y="5522"/>
                      <a:pt x="4206" y="5266"/>
                    </a:cubicBezTo>
                    <a:cubicBezTo>
                      <a:pt x="4133" y="5156"/>
                      <a:pt x="3991" y="5099"/>
                      <a:pt x="3853" y="5099"/>
                    </a:cubicBezTo>
                    <a:close/>
                    <a:moveTo>
                      <a:pt x="7382" y="5816"/>
                    </a:moveTo>
                    <a:cubicBezTo>
                      <a:pt x="7341" y="5816"/>
                      <a:pt x="7300" y="5820"/>
                      <a:pt x="7258" y="5830"/>
                    </a:cubicBezTo>
                    <a:cubicBezTo>
                      <a:pt x="6822" y="5907"/>
                      <a:pt x="6540" y="6625"/>
                      <a:pt x="6924" y="6907"/>
                    </a:cubicBezTo>
                    <a:lnTo>
                      <a:pt x="6950" y="6907"/>
                    </a:lnTo>
                    <a:cubicBezTo>
                      <a:pt x="7001" y="6932"/>
                      <a:pt x="7078" y="6958"/>
                      <a:pt x="7155" y="6984"/>
                    </a:cubicBezTo>
                    <a:cubicBezTo>
                      <a:pt x="7196" y="6991"/>
                      <a:pt x="7238" y="6995"/>
                      <a:pt x="7280" y="6995"/>
                    </a:cubicBezTo>
                    <a:cubicBezTo>
                      <a:pt x="7524" y="6995"/>
                      <a:pt x="7767" y="6869"/>
                      <a:pt x="7899" y="6650"/>
                    </a:cubicBezTo>
                    <a:cubicBezTo>
                      <a:pt x="8085" y="6254"/>
                      <a:pt x="7785" y="5816"/>
                      <a:pt x="7382" y="5816"/>
                    </a:cubicBezTo>
                    <a:close/>
                    <a:moveTo>
                      <a:pt x="1704" y="7231"/>
                    </a:moveTo>
                    <a:cubicBezTo>
                      <a:pt x="1684" y="7231"/>
                      <a:pt x="1663" y="7234"/>
                      <a:pt x="1642" y="7240"/>
                    </a:cubicBezTo>
                    <a:cubicBezTo>
                      <a:pt x="1514" y="7266"/>
                      <a:pt x="1411" y="7497"/>
                      <a:pt x="1539" y="7599"/>
                    </a:cubicBezTo>
                    <a:cubicBezTo>
                      <a:pt x="1565" y="7599"/>
                      <a:pt x="1591" y="7625"/>
                      <a:pt x="1616" y="7625"/>
                    </a:cubicBezTo>
                    <a:cubicBezTo>
                      <a:pt x="1634" y="7629"/>
                      <a:pt x="1653" y="7631"/>
                      <a:pt x="1670" y="7631"/>
                    </a:cubicBezTo>
                    <a:cubicBezTo>
                      <a:pt x="1754" y="7631"/>
                      <a:pt x="1830" y="7586"/>
                      <a:pt x="1873" y="7522"/>
                    </a:cubicBezTo>
                    <a:cubicBezTo>
                      <a:pt x="1940" y="7387"/>
                      <a:pt x="1849" y="7231"/>
                      <a:pt x="1704" y="7231"/>
                    </a:cubicBezTo>
                    <a:close/>
                    <a:moveTo>
                      <a:pt x="5899" y="8599"/>
                    </a:moveTo>
                    <a:cubicBezTo>
                      <a:pt x="5822" y="8599"/>
                      <a:pt x="5770" y="8753"/>
                      <a:pt x="5847" y="8804"/>
                    </a:cubicBezTo>
                    <a:cubicBezTo>
                      <a:pt x="5847" y="8804"/>
                      <a:pt x="5873" y="8804"/>
                      <a:pt x="5873" y="8830"/>
                    </a:cubicBezTo>
                    <a:cubicBezTo>
                      <a:pt x="5924" y="8830"/>
                      <a:pt x="6001" y="8804"/>
                      <a:pt x="6027" y="8753"/>
                    </a:cubicBezTo>
                    <a:cubicBezTo>
                      <a:pt x="6052" y="8676"/>
                      <a:pt x="5975" y="8599"/>
                      <a:pt x="5899" y="8599"/>
                    </a:cubicBezTo>
                    <a:close/>
                    <a:moveTo>
                      <a:pt x="3453" y="8132"/>
                    </a:moveTo>
                    <a:cubicBezTo>
                      <a:pt x="3431" y="8132"/>
                      <a:pt x="3408" y="8134"/>
                      <a:pt x="3386" y="8138"/>
                    </a:cubicBezTo>
                    <a:cubicBezTo>
                      <a:pt x="3103" y="8189"/>
                      <a:pt x="2924" y="8651"/>
                      <a:pt x="3206" y="8830"/>
                    </a:cubicBezTo>
                    <a:cubicBezTo>
                      <a:pt x="3232" y="8856"/>
                      <a:pt x="3283" y="8856"/>
                      <a:pt x="3334" y="8881"/>
                    </a:cubicBezTo>
                    <a:cubicBezTo>
                      <a:pt x="3357" y="8885"/>
                      <a:pt x="3380" y="8886"/>
                      <a:pt x="3403" y="8886"/>
                    </a:cubicBezTo>
                    <a:cubicBezTo>
                      <a:pt x="3558" y="8886"/>
                      <a:pt x="3706" y="8810"/>
                      <a:pt x="3796" y="8676"/>
                    </a:cubicBezTo>
                    <a:cubicBezTo>
                      <a:pt x="3915" y="8415"/>
                      <a:pt x="3726" y="8132"/>
                      <a:pt x="3453" y="8132"/>
                    </a:cubicBezTo>
                    <a:close/>
                    <a:moveTo>
                      <a:pt x="7730" y="8742"/>
                    </a:moveTo>
                    <a:cubicBezTo>
                      <a:pt x="7579" y="8742"/>
                      <a:pt x="7427" y="8819"/>
                      <a:pt x="7386" y="8984"/>
                    </a:cubicBezTo>
                    <a:cubicBezTo>
                      <a:pt x="7386" y="9010"/>
                      <a:pt x="7386" y="9061"/>
                      <a:pt x="7386" y="9112"/>
                    </a:cubicBezTo>
                    <a:cubicBezTo>
                      <a:pt x="7437" y="9292"/>
                      <a:pt x="7565" y="9445"/>
                      <a:pt x="7745" y="9471"/>
                    </a:cubicBezTo>
                    <a:cubicBezTo>
                      <a:pt x="8027" y="9471"/>
                      <a:pt x="8232" y="9163"/>
                      <a:pt x="8052" y="8907"/>
                    </a:cubicBezTo>
                    <a:cubicBezTo>
                      <a:pt x="7993" y="8800"/>
                      <a:pt x="7862" y="8742"/>
                      <a:pt x="7730" y="8742"/>
                    </a:cubicBezTo>
                    <a:close/>
                    <a:moveTo>
                      <a:pt x="4824" y="10739"/>
                    </a:moveTo>
                    <a:cubicBezTo>
                      <a:pt x="4782" y="10739"/>
                      <a:pt x="4738" y="10744"/>
                      <a:pt x="4693" y="10753"/>
                    </a:cubicBezTo>
                    <a:cubicBezTo>
                      <a:pt x="4257" y="10830"/>
                      <a:pt x="4001" y="11522"/>
                      <a:pt x="4411" y="11805"/>
                    </a:cubicBezTo>
                    <a:lnTo>
                      <a:pt x="4386" y="11805"/>
                    </a:lnTo>
                    <a:cubicBezTo>
                      <a:pt x="4463" y="11856"/>
                      <a:pt x="4539" y="11881"/>
                      <a:pt x="4616" y="11907"/>
                    </a:cubicBezTo>
                    <a:cubicBezTo>
                      <a:pt x="4658" y="11915"/>
                      <a:pt x="4699" y="11918"/>
                      <a:pt x="4739" y="11918"/>
                    </a:cubicBezTo>
                    <a:cubicBezTo>
                      <a:pt x="4978" y="11918"/>
                      <a:pt x="5203" y="11793"/>
                      <a:pt x="5334" y="11574"/>
                    </a:cubicBezTo>
                    <a:cubicBezTo>
                      <a:pt x="5544" y="11178"/>
                      <a:pt x="5246" y="10739"/>
                      <a:pt x="4824" y="10739"/>
                    </a:cubicBezTo>
                    <a:close/>
                    <a:moveTo>
                      <a:pt x="816" y="10950"/>
                    </a:moveTo>
                    <a:cubicBezTo>
                      <a:pt x="784" y="10950"/>
                      <a:pt x="751" y="10953"/>
                      <a:pt x="719" y="10958"/>
                    </a:cubicBezTo>
                    <a:cubicBezTo>
                      <a:pt x="283" y="11035"/>
                      <a:pt x="1" y="11753"/>
                      <a:pt x="411" y="12035"/>
                    </a:cubicBezTo>
                    <a:cubicBezTo>
                      <a:pt x="462" y="12061"/>
                      <a:pt x="539" y="12087"/>
                      <a:pt x="616" y="12112"/>
                    </a:cubicBezTo>
                    <a:cubicBezTo>
                      <a:pt x="658" y="12120"/>
                      <a:pt x="700" y="12123"/>
                      <a:pt x="742" y="12123"/>
                    </a:cubicBezTo>
                    <a:cubicBezTo>
                      <a:pt x="986" y="12123"/>
                      <a:pt x="1229" y="12001"/>
                      <a:pt x="1360" y="11805"/>
                    </a:cubicBezTo>
                    <a:cubicBezTo>
                      <a:pt x="1550" y="11400"/>
                      <a:pt x="1232" y="10950"/>
                      <a:pt x="816" y="1095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7" name="Google Shape;337;p8"/>
              <p:cNvSpPr/>
              <p:nvPr/>
            </p:nvSpPr>
            <p:spPr>
              <a:xfrm rot="7018065">
                <a:off x="26288" y="1891085"/>
                <a:ext cx="730647" cy="1461766"/>
              </a:xfrm>
              <a:custGeom>
                <a:avLst/>
                <a:gdLst/>
                <a:ahLst/>
                <a:cxnLst/>
                <a:rect l="l" t="t" r="r" b="b"/>
                <a:pathLst>
                  <a:path w="30218" h="60461" extrusionOk="0">
                    <a:moveTo>
                      <a:pt x="29718" y="1"/>
                    </a:moveTo>
                    <a:cubicBezTo>
                      <a:pt x="29628" y="1"/>
                      <a:pt x="29537" y="37"/>
                      <a:pt x="29464" y="124"/>
                    </a:cubicBezTo>
                    <a:cubicBezTo>
                      <a:pt x="15053" y="18330"/>
                      <a:pt x="4052" y="40716"/>
                      <a:pt x="52" y="60025"/>
                    </a:cubicBezTo>
                    <a:cubicBezTo>
                      <a:pt x="1" y="60230"/>
                      <a:pt x="129" y="60409"/>
                      <a:pt x="334" y="60461"/>
                    </a:cubicBezTo>
                    <a:lnTo>
                      <a:pt x="411" y="60461"/>
                    </a:lnTo>
                    <a:cubicBezTo>
                      <a:pt x="565" y="60461"/>
                      <a:pt x="719" y="60333"/>
                      <a:pt x="744" y="60179"/>
                    </a:cubicBezTo>
                    <a:cubicBezTo>
                      <a:pt x="4745" y="40947"/>
                      <a:pt x="15668" y="18689"/>
                      <a:pt x="30028" y="560"/>
                    </a:cubicBezTo>
                    <a:cubicBezTo>
                      <a:pt x="30218" y="294"/>
                      <a:pt x="29972" y="1"/>
                      <a:pt x="29718"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338" name="Google Shape;338;p8"/>
            <p:cNvGrpSpPr/>
            <p:nvPr/>
          </p:nvGrpSpPr>
          <p:grpSpPr>
            <a:xfrm rot="10718516" flipH="1">
              <a:off x="-847229" y="2380751"/>
              <a:ext cx="1864385" cy="1723498"/>
              <a:chOff x="-1181840" y="1435015"/>
              <a:chExt cx="1864421" cy="1723531"/>
            </a:xfrm>
          </p:grpSpPr>
          <p:sp>
            <p:nvSpPr>
              <p:cNvPr id="339" name="Google Shape;339;p8"/>
              <p:cNvSpPr/>
              <p:nvPr/>
            </p:nvSpPr>
            <p:spPr>
              <a:xfrm rot="7018065">
                <a:off x="-856508" y="1589854"/>
                <a:ext cx="1164422" cy="1444262"/>
              </a:xfrm>
              <a:custGeom>
                <a:avLst/>
                <a:gdLst/>
                <a:ahLst/>
                <a:cxnLst/>
                <a:rect l="l" t="t" r="r" b="b"/>
                <a:pathLst>
                  <a:path w="48158" h="59737" extrusionOk="0">
                    <a:moveTo>
                      <a:pt x="39340" y="1"/>
                    </a:moveTo>
                    <a:cubicBezTo>
                      <a:pt x="38303" y="1"/>
                      <a:pt x="37263" y="153"/>
                      <a:pt x="36285" y="451"/>
                    </a:cubicBezTo>
                    <a:cubicBezTo>
                      <a:pt x="32695" y="1579"/>
                      <a:pt x="29823" y="4272"/>
                      <a:pt x="27259" y="7016"/>
                    </a:cubicBezTo>
                    <a:cubicBezTo>
                      <a:pt x="20361" y="14401"/>
                      <a:pt x="14874" y="22940"/>
                      <a:pt x="10489" y="32043"/>
                    </a:cubicBezTo>
                    <a:cubicBezTo>
                      <a:pt x="8976" y="35197"/>
                      <a:pt x="7591" y="37427"/>
                      <a:pt x="5873" y="40505"/>
                    </a:cubicBezTo>
                    <a:cubicBezTo>
                      <a:pt x="2185" y="47138"/>
                      <a:pt x="1874" y="57072"/>
                      <a:pt x="8" y="59727"/>
                    </a:cubicBezTo>
                    <a:lnTo>
                      <a:pt x="8" y="59727"/>
                    </a:lnTo>
                    <a:cubicBezTo>
                      <a:pt x="9880" y="45729"/>
                      <a:pt x="25415" y="30630"/>
                      <a:pt x="38721" y="19888"/>
                    </a:cubicBezTo>
                    <a:cubicBezTo>
                      <a:pt x="41311" y="17811"/>
                      <a:pt x="44029" y="15708"/>
                      <a:pt x="45773" y="12888"/>
                    </a:cubicBezTo>
                    <a:cubicBezTo>
                      <a:pt x="47542" y="10041"/>
                      <a:pt x="48157" y="6246"/>
                      <a:pt x="46388" y="3426"/>
                    </a:cubicBezTo>
                    <a:cubicBezTo>
                      <a:pt x="44910" y="1106"/>
                      <a:pt x="42136" y="1"/>
                      <a:pt x="39340" y="1"/>
                    </a:cubicBezTo>
                    <a:close/>
                    <a:moveTo>
                      <a:pt x="8" y="59727"/>
                    </a:moveTo>
                    <a:lnTo>
                      <a:pt x="8" y="59727"/>
                    </a:lnTo>
                    <a:cubicBezTo>
                      <a:pt x="5" y="59730"/>
                      <a:pt x="3" y="59733"/>
                      <a:pt x="1" y="59736"/>
                    </a:cubicBezTo>
                    <a:lnTo>
                      <a:pt x="1" y="59736"/>
                    </a:lnTo>
                    <a:cubicBezTo>
                      <a:pt x="3" y="59733"/>
                      <a:pt x="5" y="59730"/>
                      <a:pt x="8" y="59727"/>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0" name="Google Shape;340;p8"/>
              <p:cNvSpPr/>
              <p:nvPr/>
            </p:nvSpPr>
            <p:spPr>
              <a:xfrm rot="7018065">
                <a:off x="-807037" y="1559505"/>
                <a:ext cx="1164398" cy="1443996"/>
              </a:xfrm>
              <a:custGeom>
                <a:avLst/>
                <a:gdLst/>
                <a:ahLst/>
                <a:cxnLst/>
                <a:rect l="l" t="t" r="r" b="b"/>
                <a:pathLst>
                  <a:path w="48157" h="59726" extrusionOk="0">
                    <a:moveTo>
                      <a:pt x="39365" y="0"/>
                    </a:moveTo>
                    <a:cubicBezTo>
                      <a:pt x="38317" y="0"/>
                      <a:pt x="37267" y="157"/>
                      <a:pt x="36285" y="466"/>
                    </a:cubicBezTo>
                    <a:cubicBezTo>
                      <a:pt x="32695" y="1569"/>
                      <a:pt x="29823" y="4261"/>
                      <a:pt x="27258" y="7005"/>
                    </a:cubicBezTo>
                    <a:cubicBezTo>
                      <a:pt x="20361" y="14390"/>
                      <a:pt x="14873" y="22929"/>
                      <a:pt x="10488" y="32032"/>
                    </a:cubicBezTo>
                    <a:cubicBezTo>
                      <a:pt x="8975" y="35186"/>
                      <a:pt x="7591" y="37417"/>
                      <a:pt x="5873" y="40494"/>
                    </a:cubicBezTo>
                    <a:cubicBezTo>
                      <a:pt x="2180" y="47161"/>
                      <a:pt x="1872" y="57085"/>
                      <a:pt x="1" y="59726"/>
                    </a:cubicBezTo>
                    <a:lnTo>
                      <a:pt x="1" y="59726"/>
                    </a:lnTo>
                    <a:cubicBezTo>
                      <a:pt x="9873" y="45751"/>
                      <a:pt x="25412" y="30622"/>
                      <a:pt x="38721" y="19878"/>
                    </a:cubicBezTo>
                    <a:cubicBezTo>
                      <a:pt x="41310" y="17801"/>
                      <a:pt x="44029" y="15698"/>
                      <a:pt x="45772" y="12877"/>
                    </a:cubicBezTo>
                    <a:cubicBezTo>
                      <a:pt x="47542" y="10031"/>
                      <a:pt x="48157" y="6236"/>
                      <a:pt x="46362" y="3415"/>
                    </a:cubicBezTo>
                    <a:cubicBezTo>
                      <a:pt x="44909" y="1106"/>
                      <a:pt x="42145" y="0"/>
                      <a:pt x="3936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1" name="Google Shape;341;p8"/>
              <p:cNvSpPr/>
              <p:nvPr/>
            </p:nvSpPr>
            <p:spPr>
              <a:xfrm rot="7018065">
                <a:off x="-77650" y="2737347"/>
                <a:ext cx="428383" cy="209953"/>
              </a:xfrm>
              <a:custGeom>
                <a:avLst/>
                <a:gdLst/>
                <a:ahLst/>
                <a:cxnLst/>
                <a:rect l="l" t="t" r="r" b="b"/>
                <a:pathLst>
                  <a:path w="17717" h="8684" extrusionOk="0">
                    <a:moveTo>
                      <a:pt x="13244" y="85"/>
                    </a:moveTo>
                    <a:cubicBezTo>
                      <a:pt x="13109" y="85"/>
                      <a:pt x="12983" y="218"/>
                      <a:pt x="13050" y="351"/>
                    </a:cubicBezTo>
                    <a:cubicBezTo>
                      <a:pt x="13050" y="377"/>
                      <a:pt x="13075" y="403"/>
                      <a:pt x="13101" y="428"/>
                    </a:cubicBezTo>
                    <a:cubicBezTo>
                      <a:pt x="13139" y="454"/>
                      <a:pt x="13184" y="467"/>
                      <a:pt x="13229" y="467"/>
                    </a:cubicBezTo>
                    <a:cubicBezTo>
                      <a:pt x="13274" y="467"/>
                      <a:pt x="13319" y="454"/>
                      <a:pt x="13357" y="428"/>
                    </a:cubicBezTo>
                    <a:cubicBezTo>
                      <a:pt x="13511" y="351"/>
                      <a:pt x="13460" y="146"/>
                      <a:pt x="13306" y="95"/>
                    </a:cubicBezTo>
                    <a:cubicBezTo>
                      <a:pt x="13285" y="88"/>
                      <a:pt x="13264" y="85"/>
                      <a:pt x="13244" y="85"/>
                    </a:cubicBezTo>
                    <a:close/>
                    <a:moveTo>
                      <a:pt x="9983" y="0"/>
                    </a:moveTo>
                    <a:cubicBezTo>
                      <a:pt x="9903" y="0"/>
                      <a:pt x="9827" y="28"/>
                      <a:pt x="9767" y="95"/>
                    </a:cubicBezTo>
                    <a:cubicBezTo>
                      <a:pt x="9742" y="121"/>
                      <a:pt x="9716" y="172"/>
                      <a:pt x="9690" y="223"/>
                    </a:cubicBezTo>
                    <a:cubicBezTo>
                      <a:pt x="9639" y="403"/>
                      <a:pt x="9690" y="582"/>
                      <a:pt x="9844" y="685"/>
                    </a:cubicBezTo>
                    <a:cubicBezTo>
                      <a:pt x="9910" y="731"/>
                      <a:pt x="9982" y="752"/>
                      <a:pt x="10050" y="752"/>
                    </a:cubicBezTo>
                    <a:cubicBezTo>
                      <a:pt x="10249" y="752"/>
                      <a:pt x="10428" y="580"/>
                      <a:pt x="10408" y="351"/>
                    </a:cubicBezTo>
                    <a:cubicBezTo>
                      <a:pt x="10390" y="169"/>
                      <a:pt x="10178" y="0"/>
                      <a:pt x="9983" y="0"/>
                    </a:cubicBezTo>
                    <a:close/>
                    <a:moveTo>
                      <a:pt x="7556" y="654"/>
                    </a:moveTo>
                    <a:cubicBezTo>
                      <a:pt x="7486" y="654"/>
                      <a:pt x="7412" y="721"/>
                      <a:pt x="7434" y="787"/>
                    </a:cubicBezTo>
                    <a:lnTo>
                      <a:pt x="7434" y="813"/>
                    </a:lnTo>
                    <a:cubicBezTo>
                      <a:pt x="7460" y="839"/>
                      <a:pt x="7460" y="839"/>
                      <a:pt x="7460" y="839"/>
                    </a:cubicBezTo>
                    <a:cubicBezTo>
                      <a:pt x="7485" y="864"/>
                      <a:pt x="7517" y="877"/>
                      <a:pt x="7546" y="877"/>
                    </a:cubicBezTo>
                    <a:cubicBezTo>
                      <a:pt x="7575" y="877"/>
                      <a:pt x="7601" y="864"/>
                      <a:pt x="7613" y="839"/>
                    </a:cubicBezTo>
                    <a:cubicBezTo>
                      <a:pt x="7690" y="787"/>
                      <a:pt x="7690" y="685"/>
                      <a:pt x="7588" y="659"/>
                    </a:cubicBezTo>
                    <a:cubicBezTo>
                      <a:pt x="7578" y="656"/>
                      <a:pt x="7567" y="654"/>
                      <a:pt x="7556" y="654"/>
                    </a:cubicBezTo>
                    <a:close/>
                    <a:moveTo>
                      <a:pt x="12799" y="1638"/>
                    </a:moveTo>
                    <a:cubicBezTo>
                      <a:pt x="12396" y="1638"/>
                      <a:pt x="11973" y="2067"/>
                      <a:pt x="12178" y="2454"/>
                    </a:cubicBezTo>
                    <a:lnTo>
                      <a:pt x="12152" y="2454"/>
                    </a:lnTo>
                    <a:cubicBezTo>
                      <a:pt x="12203" y="2531"/>
                      <a:pt x="12255" y="2582"/>
                      <a:pt x="12306" y="2634"/>
                    </a:cubicBezTo>
                    <a:cubicBezTo>
                      <a:pt x="12435" y="2734"/>
                      <a:pt x="12595" y="2786"/>
                      <a:pt x="12756" y="2786"/>
                    </a:cubicBezTo>
                    <a:cubicBezTo>
                      <a:pt x="12885" y="2786"/>
                      <a:pt x="13013" y="2753"/>
                      <a:pt x="13127" y="2685"/>
                    </a:cubicBezTo>
                    <a:cubicBezTo>
                      <a:pt x="13511" y="2403"/>
                      <a:pt x="13409" y="1787"/>
                      <a:pt x="12947" y="1659"/>
                    </a:cubicBezTo>
                    <a:cubicBezTo>
                      <a:pt x="12899" y="1645"/>
                      <a:pt x="12849" y="1638"/>
                      <a:pt x="12799" y="1638"/>
                    </a:cubicBezTo>
                    <a:close/>
                    <a:moveTo>
                      <a:pt x="6278" y="2155"/>
                    </a:moveTo>
                    <a:cubicBezTo>
                      <a:pt x="6196" y="2155"/>
                      <a:pt x="6115" y="2183"/>
                      <a:pt x="6049" y="2249"/>
                    </a:cubicBezTo>
                    <a:lnTo>
                      <a:pt x="6075" y="2249"/>
                    </a:lnTo>
                    <a:cubicBezTo>
                      <a:pt x="6049" y="2275"/>
                      <a:pt x="6024" y="2326"/>
                      <a:pt x="5998" y="2377"/>
                    </a:cubicBezTo>
                    <a:cubicBezTo>
                      <a:pt x="5947" y="2557"/>
                      <a:pt x="5998" y="2736"/>
                      <a:pt x="6152" y="2839"/>
                    </a:cubicBezTo>
                    <a:cubicBezTo>
                      <a:pt x="6212" y="2886"/>
                      <a:pt x="6279" y="2906"/>
                      <a:pt x="6345" y="2906"/>
                    </a:cubicBezTo>
                    <a:cubicBezTo>
                      <a:pt x="6532" y="2906"/>
                      <a:pt x="6709" y="2740"/>
                      <a:pt x="6690" y="2531"/>
                    </a:cubicBezTo>
                    <a:cubicBezTo>
                      <a:pt x="6690" y="2330"/>
                      <a:pt x="6481" y="2155"/>
                      <a:pt x="6278" y="2155"/>
                    </a:cubicBezTo>
                    <a:close/>
                    <a:moveTo>
                      <a:pt x="15296" y="2488"/>
                    </a:moveTo>
                    <a:cubicBezTo>
                      <a:pt x="15012" y="2488"/>
                      <a:pt x="14712" y="2798"/>
                      <a:pt x="14870" y="3070"/>
                    </a:cubicBezTo>
                    <a:cubicBezTo>
                      <a:pt x="14896" y="3121"/>
                      <a:pt x="14922" y="3146"/>
                      <a:pt x="14947" y="3198"/>
                    </a:cubicBezTo>
                    <a:cubicBezTo>
                      <a:pt x="15046" y="3268"/>
                      <a:pt x="15152" y="3308"/>
                      <a:pt x="15258" y="3308"/>
                    </a:cubicBezTo>
                    <a:cubicBezTo>
                      <a:pt x="15344" y="3308"/>
                      <a:pt x="15430" y="3281"/>
                      <a:pt x="15511" y="3223"/>
                    </a:cubicBezTo>
                    <a:cubicBezTo>
                      <a:pt x="15793" y="3044"/>
                      <a:pt x="15716" y="2608"/>
                      <a:pt x="15409" y="2505"/>
                    </a:cubicBezTo>
                    <a:cubicBezTo>
                      <a:pt x="15372" y="2493"/>
                      <a:pt x="15334" y="2488"/>
                      <a:pt x="15296" y="2488"/>
                    </a:cubicBezTo>
                    <a:close/>
                    <a:moveTo>
                      <a:pt x="3455" y="3035"/>
                    </a:moveTo>
                    <a:cubicBezTo>
                      <a:pt x="3318" y="3035"/>
                      <a:pt x="3186" y="3190"/>
                      <a:pt x="3254" y="3326"/>
                    </a:cubicBezTo>
                    <a:cubicBezTo>
                      <a:pt x="3254" y="3352"/>
                      <a:pt x="3280" y="3352"/>
                      <a:pt x="3306" y="3377"/>
                    </a:cubicBezTo>
                    <a:cubicBezTo>
                      <a:pt x="3348" y="3420"/>
                      <a:pt x="3398" y="3439"/>
                      <a:pt x="3447" y="3439"/>
                    </a:cubicBezTo>
                    <a:cubicBezTo>
                      <a:pt x="3488" y="3439"/>
                      <a:pt x="3527" y="3426"/>
                      <a:pt x="3562" y="3403"/>
                    </a:cubicBezTo>
                    <a:cubicBezTo>
                      <a:pt x="3690" y="3300"/>
                      <a:pt x="3665" y="3095"/>
                      <a:pt x="3511" y="3044"/>
                    </a:cubicBezTo>
                    <a:cubicBezTo>
                      <a:pt x="3492" y="3038"/>
                      <a:pt x="3474" y="3035"/>
                      <a:pt x="3455" y="3035"/>
                    </a:cubicBezTo>
                    <a:close/>
                    <a:moveTo>
                      <a:pt x="10101" y="2744"/>
                    </a:moveTo>
                    <a:cubicBezTo>
                      <a:pt x="10028" y="2744"/>
                      <a:pt x="9956" y="2766"/>
                      <a:pt x="9894" y="2817"/>
                    </a:cubicBezTo>
                    <a:lnTo>
                      <a:pt x="9894" y="2817"/>
                    </a:lnTo>
                    <a:cubicBezTo>
                      <a:pt x="9894" y="2816"/>
                      <a:pt x="9895" y="2815"/>
                      <a:pt x="9896" y="2813"/>
                    </a:cubicBezTo>
                    <a:lnTo>
                      <a:pt x="9896" y="2813"/>
                    </a:lnTo>
                    <a:lnTo>
                      <a:pt x="9870" y="2839"/>
                    </a:lnTo>
                    <a:cubicBezTo>
                      <a:pt x="9878" y="2831"/>
                      <a:pt x="9886" y="2824"/>
                      <a:pt x="9894" y="2817"/>
                    </a:cubicBezTo>
                    <a:lnTo>
                      <a:pt x="9894" y="2817"/>
                    </a:lnTo>
                    <a:cubicBezTo>
                      <a:pt x="9869" y="2867"/>
                      <a:pt x="9844" y="2916"/>
                      <a:pt x="9819" y="2941"/>
                    </a:cubicBezTo>
                    <a:cubicBezTo>
                      <a:pt x="9767" y="3121"/>
                      <a:pt x="9819" y="3300"/>
                      <a:pt x="9973" y="3429"/>
                    </a:cubicBezTo>
                    <a:cubicBezTo>
                      <a:pt x="10030" y="3467"/>
                      <a:pt x="10094" y="3485"/>
                      <a:pt x="10158" y="3485"/>
                    </a:cubicBezTo>
                    <a:cubicBezTo>
                      <a:pt x="10348" y="3485"/>
                      <a:pt x="10530" y="3326"/>
                      <a:pt x="10511" y="3095"/>
                    </a:cubicBezTo>
                    <a:cubicBezTo>
                      <a:pt x="10511" y="2913"/>
                      <a:pt x="10304" y="2744"/>
                      <a:pt x="10101" y="2744"/>
                    </a:cubicBezTo>
                    <a:close/>
                    <a:moveTo>
                      <a:pt x="14770" y="4548"/>
                    </a:moveTo>
                    <a:cubicBezTo>
                      <a:pt x="14646" y="4548"/>
                      <a:pt x="14495" y="4700"/>
                      <a:pt x="14563" y="4813"/>
                    </a:cubicBezTo>
                    <a:cubicBezTo>
                      <a:pt x="14588" y="4839"/>
                      <a:pt x="14588" y="4865"/>
                      <a:pt x="14614" y="4890"/>
                    </a:cubicBezTo>
                    <a:cubicBezTo>
                      <a:pt x="14661" y="4922"/>
                      <a:pt x="14719" y="4944"/>
                      <a:pt x="14780" y="4944"/>
                    </a:cubicBezTo>
                    <a:cubicBezTo>
                      <a:pt x="14818" y="4944"/>
                      <a:pt x="14857" y="4935"/>
                      <a:pt x="14896" y="4916"/>
                    </a:cubicBezTo>
                    <a:cubicBezTo>
                      <a:pt x="15024" y="4813"/>
                      <a:pt x="14998" y="4608"/>
                      <a:pt x="14819" y="4557"/>
                    </a:cubicBezTo>
                    <a:cubicBezTo>
                      <a:pt x="14804" y="4551"/>
                      <a:pt x="14787" y="4548"/>
                      <a:pt x="14770" y="4548"/>
                    </a:cubicBezTo>
                    <a:close/>
                    <a:moveTo>
                      <a:pt x="4573" y="4622"/>
                    </a:moveTo>
                    <a:cubicBezTo>
                      <a:pt x="4312" y="4622"/>
                      <a:pt x="4040" y="4894"/>
                      <a:pt x="4177" y="5147"/>
                    </a:cubicBezTo>
                    <a:cubicBezTo>
                      <a:pt x="4203" y="5172"/>
                      <a:pt x="4229" y="5224"/>
                      <a:pt x="4254" y="5249"/>
                    </a:cubicBezTo>
                    <a:cubicBezTo>
                      <a:pt x="4344" y="5324"/>
                      <a:pt x="4451" y="5364"/>
                      <a:pt x="4555" y="5364"/>
                    </a:cubicBezTo>
                    <a:cubicBezTo>
                      <a:pt x="4630" y="5364"/>
                      <a:pt x="4703" y="5343"/>
                      <a:pt x="4767" y="5300"/>
                    </a:cubicBezTo>
                    <a:cubicBezTo>
                      <a:pt x="5024" y="5121"/>
                      <a:pt x="4972" y="4711"/>
                      <a:pt x="4665" y="4634"/>
                    </a:cubicBezTo>
                    <a:cubicBezTo>
                      <a:pt x="4635" y="4626"/>
                      <a:pt x="4604" y="4622"/>
                      <a:pt x="4573" y="4622"/>
                    </a:cubicBezTo>
                    <a:close/>
                    <a:moveTo>
                      <a:pt x="8987" y="4400"/>
                    </a:moveTo>
                    <a:cubicBezTo>
                      <a:pt x="8604" y="4400"/>
                      <a:pt x="8182" y="4821"/>
                      <a:pt x="8383" y="5224"/>
                    </a:cubicBezTo>
                    <a:cubicBezTo>
                      <a:pt x="8408" y="5275"/>
                      <a:pt x="8460" y="5352"/>
                      <a:pt x="8537" y="5403"/>
                    </a:cubicBezTo>
                    <a:cubicBezTo>
                      <a:pt x="8665" y="5503"/>
                      <a:pt x="8818" y="5555"/>
                      <a:pt x="8972" y="5555"/>
                    </a:cubicBezTo>
                    <a:cubicBezTo>
                      <a:pt x="9094" y="5555"/>
                      <a:pt x="9218" y="5522"/>
                      <a:pt x="9331" y="5454"/>
                    </a:cubicBezTo>
                    <a:cubicBezTo>
                      <a:pt x="9716" y="5172"/>
                      <a:pt x="9614" y="4557"/>
                      <a:pt x="9152" y="4429"/>
                    </a:cubicBezTo>
                    <a:cubicBezTo>
                      <a:pt x="9099" y="4409"/>
                      <a:pt x="9044" y="4400"/>
                      <a:pt x="8987" y="4400"/>
                    </a:cubicBezTo>
                    <a:close/>
                    <a:moveTo>
                      <a:pt x="16985" y="4741"/>
                    </a:moveTo>
                    <a:cubicBezTo>
                      <a:pt x="16596" y="4741"/>
                      <a:pt x="16152" y="5169"/>
                      <a:pt x="16358" y="5557"/>
                    </a:cubicBezTo>
                    <a:cubicBezTo>
                      <a:pt x="16409" y="5634"/>
                      <a:pt x="16460" y="5685"/>
                      <a:pt x="16511" y="5736"/>
                    </a:cubicBezTo>
                    <a:cubicBezTo>
                      <a:pt x="16640" y="5836"/>
                      <a:pt x="16793" y="5889"/>
                      <a:pt x="16947" y="5889"/>
                    </a:cubicBezTo>
                    <a:cubicBezTo>
                      <a:pt x="17069" y="5889"/>
                      <a:pt x="17193" y="5856"/>
                      <a:pt x="17306" y="5788"/>
                    </a:cubicBezTo>
                    <a:cubicBezTo>
                      <a:pt x="17717" y="5506"/>
                      <a:pt x="17614" y="4890"/>
                      <a:pt x="17127" y="4762"/>
                    </a:cubicBezTo>
                    <a:cubicBezTo>
                      <a:pt x="17081" y="4748"/>
                      <a:pt x="17034" y="4741"/>
                      <a:pt x="16985" y="4741"/>
                    </a:cubicBezTo>
                    <a:close/>
                    <a:moveTo>
                      <a:pt x="6587" y="6245"/>
                    </a:moveTo>
                    <a:cubicBezTo>
                      <a:pt x="6511" y="6245"/>
                      <a:pt x="6414" y="6334"/>
                      <a:pt x="6460" y="6403"/>
                    </a:cubicBezTo>
                    <a:cubicBezTo>
                      <a:pt x="6460" y="6429"/>
                      <a:pt x="6485" y="6429"/>
                      <a:pt x="6485" y="6454"/>
                    </a:cubicBezTo>
                    <a:cubicBezTo>
                      <a:pt x="6511" y="6467"/>
                      <a:pt x="6536" y="6474"/>
                      <a:pt x="6562" y="6474"/>
                    </a:cubicBezTo>
                    <a:cubicBezTo>
                      <a:pt x="6588" y="6474"/>
                      <a:pt x="6613" y="6467"/>
                      <a:pt x="6639" y="6454"/>
                    </a:cubicBezTo>
                    <a:cubicBezTo>
                      <a:pt x="6716" y="6403"/>
                      <a:pt x="6690" y="6275"/>
                      <a:pt x="6613" y="6249"/>
                    </a:cubicBezTo>
                    <a:cubicBezTo>
                      <a:pt x="6605" y="6246"/>
                      <a:pt x="6596" y="6245"/>
                      <a:pt x="6587" y="6245"/>
                    </a:cubicBezTo>
                    <a:close/>
                    <a:moveTo>
                      <a:pt x="813" y="5837"/>
                    </a:moveTo>
                    <a:cubicBezTo>
                      <a:pt x="428" y="5837"/>
                      <a:pt x="1" y="6278"/>
                      <a:pt x="203" y="6659"/>
                    </a:cubicBezTo>
                    <a:cubicBezTo>
                      <a:pt x="228" y="6711"/>
                      <a:pt x="280" y="6788"/>
                      <a:pt x="357" y="6839"/>
                    </a:cubicBezTo>
                    <a:cubicBezTo>
                      <a:pt x="485" y="6939"/>
                      <a:pt x="638" y="6991"/>
                      <a:pt x="792" y="6991"/>
                    </a:cubicBezTo>
                    <a:cubicBezTo>
                      <a:pt x="915" y="6991"/>
                      <a:pt x="1038" y="6958"/>
                      <a:pt x="1152" y="6890"/>
                    </a:cubicBezTo>
                    <a:cubicBezTo>
                      <a:pt x="1536" y="6608"/>
                      <a:pt x="1434" y="5993"/>
                      <a:pt x="972" y="5865"/>
                    </a:cubicBezTo>
                    <a:cubicBezTo>
                      <a:pt x="921" y="5845"/>
                      <a:pt x="868" y="5837"/>
                      <a:pt x="813" y="5837"/>
                    </a:cubicBezTo>
                    <a:close/>
                    <a:moveTo>
                      <a:pt x="8010" y="7201"/>
                    </a:moveTo>
                    <a:cubicBezTo>
                      <a:pt x="7933" y="7201"/>
                      <a:pt x="7856" y="7225"/>
                      <a:pt x="7791" y="7279"/>
                    </a:cubicBezTo>
                    <a:lnTo>
                      <a:pt x="7791" y="7279"/>
                    </a:lnTo>
                    <a:cubicBezTo>
                      <a:pt x="7792" y="7278"/>
                      <a:pt x="7792" y="7276"/>
                      <a:pt x="7793" y="7275"/>
                    </a:cubicBezTo>
                    <a:lnTo>
                      <a:pt x="7793" y="7275"/>
                    </a:lnTo>
                    <a:lnTo>
                      <a:pt x="7767" y="7301"/>
                    </a:lnTo>
                    <a:cubicBezTo>
                      <a:pt x="7775" y="7293"/>
                      <a:pt x="7783" y="7286"/>
                      <a:pt x="7791" y="7279"/>
                    </a:cubicBezTo>
                    <a:lnTo>
                      <a:pt x="7791" y="7279"/>
                    </a:lnTo>
                    <a:cubicBezTo>
                      <a:pt x="7766" y="7328"/>
                      <a:pt x="7741" y="7353"/>
                      <a:pt x="7716" y="7403"/>
                    </a:cubicBezTo>
                    <a:cubicBezTo>
                      <a:pt x="7665" y="7583"/>
                      <a:pt x="7716" y="7762"/>
                      <a:pt x="7870" y="7890"/>
                    </a:cubicBezTo>
                    <a:cubicBezTo>
                      <a:pt x="7928" y="7929"/>
                      <a:pt x="7992" y="7946"/>
                      <a:pt x="8055" y="7946"/>
                    </a:cubicBezTo>
                    <a:cubicBezTo>
                      <a:pt x="8245" y="7946"/>
                      <a:pt x="8428" y="7788"/>
                      <a:pt x="8408" y="7557"/>
                    </a:cubicBezTo>
                    <a:cubicBezTo>
                      <a:pt x="8408" y="7360"/>
                      <a:pt x="8209" y="7201"/>
                      <a:pt x="8010" y="7201"/>
                    </a:cubicBezTo>
                    <a:close/>
                    <a:moveTo>
                      <a:pt x="4446" y="7536"/>
                    </a:moveTo>
                    <a:cubicBezTo>
                      <a:pt x="4057" y="7536"/>
                      <a:pt x="3613" y="7964"/>
                      <a:pt x="3818" y="8352"/>
                    </a:cubicBezTo>
                    <a:cubicBezTo>
                      <a:pt x="3844" y="8429"/>
                      <a:pt x="3895" y="8480"/>
                      <a:pt x="3972" y="8531"/>
                    </a:cubicBezTo>
                    <a:cubicBezTo>
                      <a:pt x="4087" y="8631"/>
                      <a:pt x="4241" y="8684"/>
                      <a:pt x="4399" y="8684"/>
                    </a:cubicBezTo>
                    <a:cubicBezTo>
                      <a:pt x="4525" y="8684"/>
                      <a:pt x="4654" y="8651"/>
                      <a:pt x="4767" y="8583"/>
                    </a:cubicBezTo>
                    <a:cubicBezTo>
                      <a:pt x="5152" y="8301"/>
                      <a:pt x="5049" y="7685"/>
                      <a:pt x="4588" y="7557"/>
                    </a:cubicBezTo>
                    <a:cubicBezTo>
                      <a:pt x="4542" y="7543"/>
                      <a:pt x="4495" y="7536"/>
                      <a:pt x="4446" y="7536"/>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2" name="Google Shape;342;p8"/>
              <p:cNvSpPr/>
              <p:nvPr/>
            </p:nvSpPr>
            <p:spPr>
              <a:xfrm rot="7018065">
                <a:off x="-731525" y="1533356"/>
                <a:ext cx="961945" cy="1237331"/>
              </a:xfrm>
              <a:custGeom>
                <a:avLst/>
                <a:gdLst/>
                <a:ahLst/>
                <a:cxnLst/>
                <a:rect l="l" t="t" r="r" b="b"/>
                <a:pathLst>
                  <a:path w="39784" h="51178" extrusionOk="0">
                    <a:moveTo>
                      <a:pt x="39268" y="0"/>
                    </a:moveTo>
                    <a:cubicBezTo>
                      <a:pt x="39198" y="0"/>
                      <a:pt x="39125" y="22"/>
                      <a:pt x="39054" y="72"/>
                    </a:cubicBezTo>
                    <a:cubicBezTo>
                      <a:pt x="26772" y="10380"/>
                      <a:pt x="10053" y="27535"/>
                      <a:pt x="104" y="50665"/>
                    </a:cubicBezTo>
                    <a:cubicBezTo>
                      <a:pt x="1" y="50895"/>
                      <a:pt x="180" y="51152"/>
                      <a:pt x="437" y="51177"/>
                    </a:cubicBezTo>
                    <a:cubicBezTo>
                      <a:pt x="565" y="51177"/>
                      <a:pt x="668" y="51075"/>
                      <a:pt x="719" y="50972"/>
                    </a:cubicBezTo>
                    <a:cubicBezTo>
                      <a:pt x="10668" y="27945"/>
                      <a:pt x="27310" y="10868"/>
                      <a:pt x="39516" y="611"/>
                    </a:cubicBezTo>
                    <a:cubicBezTo>
                      <a:pt x="39784" y="363"/>
                      <a:pt x="39555" y="0"/>
                      <a:pt x="39268"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343" name="Google Shape;343;p8"/>
          <p:cNvGrpSpPr/>
          <p:nvPr/>
        </p:nvGrpSpPr>
        <p:grpSpPr>
          <a:xfrm flipH="1">
            <a:off x="4387263" y="-1242186"/>
            <a:ext cx="2485895" cy="2298041"/>
            <a:chOff x="-1181840" y="1435015"/>
            <a:chExt cx="1864421" cy="1723531"/>
          </a:xfrm>
        </p:grpSpPr>
        <p:sp>
          <p:nvSpPr>
            <p:cNvPr id="344" name="Google Shape;344;p8"/>
            <p:cNvSpPr/>
            <p:nvPr/>
          </p:nvSpPr>
          <p:spPr>
            <a:xfrm rot="7018065">
              <a:off x="-856508" y="1589854"/>
              <a:ext cx="1164422" cy="1444262"/>
            </a:xfrm>
            <a:custGeom>
              <a:avLst/>
              <a:gdLst/>
              <a:ahLst/>
              <a:cxnLst/>
              <a:rect l="l" t="t" r="r" b="b"/>
              <a:pathLst>
                <a:path w="48158" h="59737" extrusionOk="0">
                  <a:moveTo>
                    <a:pt x="39340" y="1"/>
                  </a:moveTo>
                  <a:cubicBezTo>
                    <a:pt x="38303" y="1"/>
                    <a:pt x="37263" y="153"/>
                    <a:pt x="36285" y="451"/>
                  </a:cubicBezTo>
                  <a:cubicBezTo>
                    <a:pt x="32695" y="1579"/>
                    <a:pt x="29823" y="4272"/>
                    <a:pt x="27259" y="7016"/>
                  </a:cubicBezTo>
                  <a:cubicBezTo>
                    <a:pt x="20361" y="14401"/>
                    <a:pt x="14874" y="22940"/>
                    <a:pt x="10489" y="32043"/>
                  </a:cubicBezTo>
                  <a:cubicBezTo>
                    <a:pt x="8976" y="35197"/>
                    <a:pt x="7591" y="37427"/>
                    <a:pt x="5873" y="40505"/>
                  </a:cubicBezTo>
                  <a:cubicBezTo>
                    <a:pt x="2185" y="47138"/>
                    <a:pt x="1874" y="57072"/>
                    <a:pt x="8" y="59727"/>
                  </a:cubicBezTo>
                  <a:lnTo>
                    <a:pt x="8" y="59727"/>
                  </a:lnTo>
                  <a:cubicBezTo>
                    <a:pt x="9880" y="45729"/>
                    <a:pt x="25415" y="30630"/>
                    <a:pt x="38721" y="19888"/>
                  </a:cubicBezTo>
                  <a:cubicBezTo>
                    <a:pt x="41311" y="17811"/>
                    <a:pt x="44029" y="15708"/>
                    <a:pt x="45773" y="12888"/>
                  </a:cubicBezTo>
                  <a:cubicBezTo>
                    <a:pt x="47542" y="10041"/>
                    <a:pt x="48157" y="6246"/>
                    <a:pt x="46388" y="3426"/>
                  </a:cubicBezTo>
                  <a:cubicBezTo>
                    <a:pt x="44910" y="1106"/>
                    <a:pt x="42136" y="1"/>
                    <a:pt x="39340" y="1"/>
                  </a:cubicBezTo>
                  <a:close/>
                  <a:moveTo>
                    <a:pt x="8" y="59727"/>
                  </a:moveTo>
                  <a:lnTo>
                    <a:pt x="8" y="59727"/>
                  </a:lnTo>
                  <a:cubicBezTo>
                    <a:pt x="5" y="59730"/>
                    <a:pt x="3" y="59733"/>
                    <a:pt x="1" y="59736"/>
                  </a:cubicBezTo>
                  <a:lnTo>
                    <a:pt x="1" y="59736"/>
                  </a:lnTo>
                  <a:cubicBezTo>
                    <a:pt x="3" y="59733"/>
                    <a:pt x="5" y="59730"/>
                    <a:pt x="8" y="59727"/>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5" name="Google Shape;345;p8"/>
            <p:cNvSpPr/>
            <p:nvPr/>
          </p:nvSpPr>
          <p:spPr>
            <a:xfrm rot="7018065">
              <a:off x="-807037" y="1559505"/>
              <a:ext cx="1164398" cy="1443996"/>
            </a:xfrm>
            <a:custGeom>
              <a:avLst/>
              <a:gdLst/>
              <a:ahLst/>
              <a:cxnLst/>
              <a:rect l="l" t="t" r="r" b="b"/>
              <a:pathLst>
                <a:path w="48157" h="59726" extrusionOk="0">
                  <a:moveTo>
                    <a:pt x="39365" y="0"/>
                  </a:moveTo>
                  <a:cubicBezTo>
                    <a:pt x="38317" y="0"/>
                    <a:pt x="37267" y="157"/>
                    <a:pt x="36285" y="466"/>
                  </a:cubicBezTo>
                  <a:cubicBezTo>
                    <a:pt x="32695" y="1569"/>
                    <a:pt x="29823" y="4261"/>
                    <a:pt x="27258" y="7005"/>
                  </a:cubicBezTo>
                  <a:cubicBezTo>
                    <a:pt x="20361" y="14390"/>
                    <a:pt x="14873" y="22929"/>
                    <a:pt x="10488" y="32032"/>
                  </a:cubicBezTo>
                  <a:cubicBezTo>
                    <a:pt x="8975" y="35186"/>
                    <a:pt x="7591" y="37417"/>
                    <a:pt x="5873" y="40494"/>
                  </a:cubicBezTo>
                  <a:cubicBezTo>
                    <a:pt x="2180" y="47161"/>
                    <a:pt x="1872" y="57085"/>
                    <a:pt x="1" y="59726"/>
                  </a:cubicBezTo>
                  <a:lnTo>
                    <a:pt x="1" y="59726"/>
                  </a:lnTo>
                  <a:cubicBezTo>
                    <a:pt x="9873" y="45751"/>
                    <a:pt x="25412" y="30622"/>
                    <a:pt x="38721" y="19878"/>
                  </a:cubicBezTo>
                  <a:cubicBezTo>
                    <a:pt x="41310" y="17801"/>
                    <a:pt x="44029" y="15698"/>
                    <a:pt x="45772" y="12877"/>
                  </a:cubicBezTo>
                  <a:cubicBezTo>
                    <a:pt x="47542" y="10031"/>
                    <a:pt x="48157" y="6236"/>
                    <a:pt x="46362" y="3415"/>
                  </a:cubicBezTo>
                  <a:cubicBezTo>
                    <a:pt x="44909" y="1106"/>
                    <a:pt x="42145" y="0"/>
                    <a:pt x="3936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6" name="Google Shape;346;p8"/>
            <p:cNvSpPr/>
            <p:nvPr/>
          </p:nvSpPr>
          <p:spPr>
            <a:xfrm rot="7018065">
              <a:off x="-77650" y="2737347"/>
              <a:ext cx="428383" cy="209953"/>
            </a:xfrm>
            <a:custGeom>
              <a:avLst/>
              <a:gdLst/>
              <a:ahLst/>
              <a:cxnLst/>
              <a:rect l="l" t="t" r="r" b="b"/>
              <a:pathLst>
                <a:path w="17717" h="8684" extrusionOk="0">
                  <a:moveTo>
                    <a:pt x="13244" y="85"/>
                  </a:moveTo>
                  <a:cubicBezTo>
                    <a:pt x="13109" y="85"/>
                    <a:pt x="12983" y="218"/>
                    <a:pt x="13050" y="351"/>
                  </a:cubicBezTo>
                  <a:cubicBezTo>
                    <a:pt x="13050" y="377"/>
                    <a:pt x="13075" y="403"/>
                    <a:pt x="13101" y="428"/>
                  </a:cubicBezTo>
                  <a:cubicBezTo>
                    <a:pt x="13139" y="454"/>
                    <a:pt x="13184" y="467"/>
                    <a:pt x="13229" y="467"/>
                  </a:cubicBezTo>
                  <a:cubicBezTo>
                    <a:pt x="13274" y="467"/>
                    <a:pt x="13319" y="454"/>
                    <a:pt x="13357" y="428"/>
                  </a:cubicBezTo>
                  <a:cubicBezTo>
                    <a:pt x="13511" y="351"/>
                    <a:pt x="13460" y="146"/>
                    <a:pt x="13306" y="95"/>
                  </a:cubicBezTo>
                  <a:cubicBezTo>
                    <a:pt x="13285" y="88"/>
                    <a:pt x="13264" y="85"/>
                    <a:pt x="13244" y="85"/>
                  </a:cubicBezTo>
                  <a:close/>
                  <a:moveTo>
                    <a:pt x="9983" y="0"/>
                  </a:moveTo>
                  <a:cubicBezTo>
                    <a:pt x="9903" y="0"/>
                    <a:pt x="9827" y="28"/>
                    <a:pt x="9767" y="95"/>
                  </a:cubicBezTo>
                  <a:cubicBezTo>
                    <a:pt x="9742" y="121"/>
                    <a:pt x="9716" y="172"/>
                    <a:pt x="9690" y="223"/>
                  </a:cubicBezTo>
                  <a:cubicBezTo>
                    <a:pt x="9639" y="403"/>
                    <a:pt x="9690" y="582"/>
                    <a:pt x="9844" y="685"/>
                  </a:cubicBezTo>
                  <a:cubicBezTo>
                    <a:pt x="9910" y="731"/>
                    <a:pt x="9982" y="752"/>
                    <a:pt x="10050" y="752"/>
                  </a:cubicBezTo>
                  <a:cubicBezTo>
                    <a:pt x="10249" y="752"/>
                    <a:pt x="10428" y="580"/>
                    <a:pt x="10408" y="351"/>
                  </a:cubicBezTo>
                  <a:cubicBezTo>
                    <a:pt x="10390" y="169"/>
                    <a:pt x="10178" y="0"/>
                    <a:pt x="9983" y="0"/>
                  </a:cubicBezTo>
                  <a:close/>
                  <a:moveTo>
                    <a:pt x="7556" y="654"/>
                  </a:moveTo>
                  <a:cubicBezTo>
                    <a:pt x="7486" y="654"/>
                    <a:pt x="7412" y="721"/>
                    <a:pt x="7434" y="787"/>
                  </a:cubicBezTo>
                  <a:lnTo>
                    <a:pt x="7434" y="813"/>
                  </a:lnTo>
                  <a:cubicBezTo>
                    <a:pt x="7460" y="839"/>
                    <a:pt x="7460" y="839"/>
                    <a:pt x="7460" y="839"/>
                  </a:cubicBezTo>
                  <a:cubicBezTo>
                    <a:pt x="7485" y="864"/>
                    <a:pt x="7517" y="877"/>
                    <a:pt x="7546" y="877"/>
                  </a:cubicBezTo>
                  <a:cubicBezTo>
                    <a:pt x="7575" y="877"/>
                    <a:pt x="7601" y="864"/>
                    <a:pt x="7613" y="839"/>
                  </a:cubicBezTo>
                  <a:cubicBezTo>
                    <a:pt x="7690" y="787"/>
                    <a:pt x="7690" y="685"/>
                    <a:pt x="7588" y="659"/>
                  </a:cubicBezTo>
                  <a:cubicBezTo>
                    <a:pt x="7578" y="656"/>
                    <a:pt x="7567" y="654"/>
                    <a:pt x="7556" y="654"/>
                  </a:cubicBezTo>
                  <a:close/>
                  <a:moveTo>
                    <a:pt x="12799" y="1638"/>
                  </a:moveTo>
                  <a:cubicBezTo>
                    <a:pt x="12396" y="1638"/>
                    <a:pt x="11973" y="2067"/>
                    <a:pt x="12178" y="2454"/>
                  </a:cubicBezTo>
                  <a:lnTo>
                    <a:pt x="12152" y="2454"/>
                  </a:lnTo>
                  <a:cubicBezTo>
                    <a:pt x="12203" y="2531"/>
                    <a:pt x="12255" y="2582"/>
                    <a:pt x="12306" y="2634"/>
                  </a:cubicBezTo>
                  <a:cubicBezTo>
                    <a:pt x="12435" y="2734"/>
                    <a:pt x="12595" y="2786"/>
                    <a:pt x="12756" y="2786"/>
                  </a:cubicBezTo>
                  <a:cubicBezTo>
                    <a:pt x="12885" y="2786"/>
                    <a:pt x="13013" y="2753"/>
                    <a:pt x="13127" y="2685"/>
                  </a:cubicBezTo>
                  <a:cubicBezTo>
                    <a:pt x="13511" y="2403"/>
                    <a:pt x="13409" y="1787"/>
                    <a:pt x="12947" y="1659"/>
                  </a:cubicBezTo>
                  <a:cubicBezTo>
                    <a:pt x="12899" y="1645"/>
                    <a:pt x="12849" y="1638"/>
                    <a:pt x="12799" y="1638"/>
                  </a:cubicBezTo>
                  <a:close/>
                  <a:moveTo>
                    <a:pt x="6278" y="2155"/>
                  </a:moveTo>
                  <a:cubicBezTo>
                    <a:pt x="6196" y="2155"/>
                    <a:pt x="6115" y="2183"/>
                    <a:pt x="6049" y="2249"/>
                  </a:cubicBezTo>
                  <a:lnTo>
                    <a:pt x="6075" y="2249"/>
                  </a:lnTo>
                  <a:cubicBezTo>
                    <a:pt x="6049" y="2275"/>
                    <a:pt x="6024" y="2326"/>
                    <a:pt x="5998" y="2377"/>
                  </a:cubicBezTo>
                  <a:cubicBezTo>
                    <a:pt x="5947" y="2557"/>
                    <a:pt x="5998" y="2736"/>
                    <a:pt x="6152" y="2839"/>
                  </a:cubicBezTo>
                  <a:cubicBezTo>
                    <a:pt x="6212" y="2886"/>
                    <a:pt x="6279" y="2906"/>
                    <a:pt x="6345" y="2906"/>
                  </a:cubicBezTo>
                  <a:cubicBezTo>
                    <a:pt x="6532" y="2906"/>
                    <a:pt x="6709" y="2740"/>
                    <a:pt x="6690" y="2531"/>
                  </a:cubicBezTo>
                  <a:cubicBezTo>
                    <a:pt x="6690" y="2330"/>
                    <a:pt x="6481" y="2155"/>
                    <a:pt x="6278" y="2155"/>
                  </a:cubicBezTo>
                  <a:close/>
                  <a:moveTo>
                    <a:pt x="15296" y="2488"/>
                  </a:moveTo>
                  <a:cubicBezTo>
                    <a:pt x="15012" y="2488"/>
                    <a:pt x="14712" y="2798"/>
                    <a:pt x="14870" y="3070"/>
                  </a:cubicBezTo>
                  <a:cubicBezTo>
                    <a:pt x="14896" y="3121"/>
                    <a:pt x="14922" y="3146"/>
                    <a:pt x="14947" y="3198"/>
                  </a:cubicBezTo>
                  <a:cubicBezTo>
                    <a:pt x="15046" y="3268"/>
                    <a:pt x="15152" y="3308"/>
                    <a:pt x="15258" y="3308"/>
                  </a:cubicBezTo>
                  <a:cubicBezTo>
                    <a:pt x="15344" y="3308"/>
                    <a:pt x="15430" y="3281"/>
                    <a:pt x="15511" y="3223"/>
                  </a:cubicBezTo>
                  <a:cubicBezTo>
                    <a:pt x="15793" y="3044"/>
                    <a:pt x="15716" y="2608"/>
                    <a:pt x="15409" y="2505"/>
                  </a:cubicBezTo>
                  <a:cubicBezTo>
                    <a:pt x="15372" y="2493"/>
                    <a:pt x="15334" y="2488"/>
                    <a:pt x="15296" y="2488"/>
                  </a:cubicBezTo>
                  <a:close/>
                  <a:moveTo>
                    <a:pt x="3455" y="3035"/>
                  </a:moveTo>
                  <a:cubicBezTo>
                    <a:pt x="3318" y="3035"/>
                    <a:pt x="3186" y="3190"/>
                    <a:pt x="3254" y="3326"/>
                  </a:cubicBezTo>
                  <a:cubicBezTo>
                    <a:pt x="3254" y="3352"/>
                    <a:pt x="3280" y="3352"/>
                    <a:pt x="3306" y="3377"/>
                  </a:cubicBezTo>
                  <a:cubicBezTo>
                    <a:pt x="3348" y="3420"/>
                    <a:pt x="3398" y="3439"/>
                    <a:pt x="3447" y="3439"/>
                  </a:cubicBezTo>
                  <a:cubicBezTo>
                    <a:pt x="3488" y="3439"/>
                    <a:pt x="3527" y="3426"/>
                    <a:pt x="3562" y="3403"/>
                  </a:cubicBezTo>
                  <a:cubicBezTo>
                    <a:pt x="3690" y="3300"/>
                    <a:pt x="3665" y="3095"/>
                    <a:pt x="3511" y="3044"/>
                  </a:cubicBezTo>
                  <a:cubicBezTo>
                    <a:pt x="3492" y="3038"/>
                    <a:pt x="3474" y="3035"/>
                    <a:pt x="3455" y="3035"/>
                  </a:cubicBezTo>
                  <a:close/>
                  <a:moveTo>
                    <a:pt x="10101" y="2744"/>
                  </a:moveTo>
                  <a:cubicBezTo>
                    <a:pt x="10028" y="2744"/>
                    <a:pt x="9956" y="2766"/>
                    <a:pt x="9894" y="2817"/>
                  </a:cubicBezTo>
                  <a:lnTo>
                    <a:pt x="9894" y="2817"/>
                  </a:lnTo>
                  <a:cubicBezTo>
                    <a:pt x="9894" y="2816"/>
                    <a:pt x="9895" y="2815"/>
                    <a:pt x="9896" y="2813"/>
                  </a:cubicBezTo>
                  <a:lnTo>
                    <a:pt x="9896" y="2813"/>
                  </a:lnTo>
                  <a:lnTo>
                    <a:pt x="9870" y="2839"/>
                  </a:lnTo>
                  <a:cubicBezTo>
                    <a:pt x="9878" y="2831"/>
                    <a:pt x="9886" y="2824"/>
                    <a:pt x="9894" y="2817"/>
                  </a:cubicBezTo>
                  <a:lnTo>
                    <a:pt x="9894" y="2817"/>
                  </a:lnTo>
                  <a:cubicBezTo>
                    <a:pt x="9869" y="2867"/>
                    <a:pt x="9844" y="2916"/>
                    <a:pt x="9819" y="2941"/>
                  </a:cubicBezTo>
                  <a:cubicBezTo>
                    <a:pt x="9767" y="3121"/>
                    <a:pt x="9819" y="3300"/>
                    <a:pt x="9973" y="3429"/>
                  </a:cubicBezTo>
                  <a:cubicBezTo>
                    <a:pt x="10030" y="3467"/>
                    <a:pt x="10094" y="3485"/>
                    <a:pt x="10158" y="3485"/>
                  </a:cubicBezTo>
                  <a:cubicBezTo>
                    <a:pt x="10348" y="3485"/>
                    <a:pt x="10530" y="3326"/>
                    <a:pt x="10511" y="3095"/>
                  </a:cubicBezTo>
                  <a:cubicBezTo>
                    <a:pt x="10511" y="2913"/>
                    <a:pt x="10304" y="2744"/>
                    <a:pt x="10101" y="2744"/>
                  </a:cubicBezTo>
                  <a:close/>
                  <a:moveTo>
                    <a:pt x="14770" y="4548"/>
                  </a:moveTo>
                  <a:cubicBezTo>
                    <a:pt x="14646" y="4548"/>
                    <a:pt x="14495" y="4700"/>
                    <a:pt x="14563" y="4813"/>
                  </a:cubicBezTo>
                  <a:cubicBezTo>
                    <a:pt x="14588" y="4839"/>
                    <a:pt x="14588" y="4865"/>
                    <a:pt x="14614" y="4890"/>
                  </a:cubicBezTo>
                  <a:cubicBezTo>
                    <a:pt x="14661" y="4922"/>
                    <a:pt x="14719" y="4944"/>
                    <a:pt x="14780" y="4944"/>
                  </a:cubicBezTo>
                  <a:cubicBezTo>
                    <a:pt x="14818" y="4944"/>
                    <a:pt x="14857" y="4935"/>
                    <a:pt x="14896" y="4916"/>
                  </a:cubicBezTo>
                  <a:cubicBezTo>
                    <a:pt x="15024" y="4813"/>
                    <a:pt x="14998" y="4608"/>
                    <a:pt x="14819" y="4557"/>
                  </a:cubicBezTo>
                  <a:cubicBezTo>
                    <a:pt x="14804" y="4551"/>
                    <a:pt x="14787" y="4548"/>
                    <a:pt x="14770" y="4548"/>
                  </a:cubicBezTo>
                  <a:close/>
                  <a:moveTo>
                    <a:pt x="4573" y="4622"/>
                  </a:moveTo>
                  <a:cubicBezTo>
                    <a:pt x="4312" y="4622"/>
                    <a:pt x="4040" y="4894"/>
                    <a:pt x="4177" y="5147"/>
                  </a:cubicBezTo>
                  <a:cubicBezTo>
                    <a:pt x="4203" y="5172"/>
                    <a:pt x="4229" y="5224"/>
                    <a:pt x="4254" y="5249"/>
                  </a:cubicBezTo>
                  <a:cubicBezTo>
                    <a:pt x="4344" y="5324"/>
                    <a:pt x="4451" y="5364"/>
                    <a:pt x="4555" y="5364"/>
                  </a:cubicBezTo>
                  <a:cubicBezTo>
                    <a:pt x="4630" y="5364"/>
                    <a:pt x="4703" y="5343"/>
                    <a:pt x="4767" y="5300"/>
                  </a:cubicBezTo>
                  <a:cubicBezTo>
                    <a:pt x="5024" y="5121"/>
                    <a:pt x="4972" y="4711"/>
                    <a:pt x="4665" y="4634"/>
                  </a:cubicBezTo>
                  <a:cubicBezTo>
                    <a:pt x="4635" y="4626"/>
                    <a:pt x="4604" y="4622"/>
                    <a:pt x="4573" y="4622"/>
                  </a:cubicBezTo>
                  <a:close/>
                  <a:moveTo>
                    <a:pt x="8987" y="4400"/>
                  </a:moveTo>
                  <a:cubicBezTo>
                    <a:pt x="8604" y="4400"/>
                    <a:pt x="8182" y="4821"/>
                    <a:pt x="8383" y="5224"/>
                  </a:cubicBezTo>
                  <a:cubicBezTo>
                    <a:pt x="8408" y="5275"/>
                    <a:pt x="8460" y="5352"/>
                    <a:pt x="8537" y="5403"/>
                  </a:cubicBezTo>
                  <a:cubicBezTo>
                    <a:pt x="8665" y="5503"/>
                    <a:pt x="8818" y="5555"/>
                    <a:pt x="8972" y="5555"/>
                  </a:cubicBezTo>
                  <a:cubicBezTo>
                    <a:pt x="9094" y="5555"/>
                    <a:pt x="9218" y="5522"/>
                    <a:pt x="9331" y="5454"/>
                  </a:cubicBezTo>
                  <a:cubicBezTo>
                    <a:pt x="9716" y="5172"/>
                    <a:pt x="9614" y="4557"/>
                    <a:pt x="9152" y="4429"/>
                  </a:cubicBezTo>
                  <a:cubicBezTo>
                    <a:pt x="9099" y="4409"/>
                    <a:pt x="9044" y="4400"/>
                    <a:pt x="8987" y="4400"/>
                  </a:cubicBezTo>
                  <a:close/>
                  <a:moveTo>
                    <a:pt x="16985" y="4741"/>
                  </a:moveTo>
                  <a:cubicBezTo>
                    <a:pt x="16596" y="4741"/>
                    <a:pt x="16152" y="5169"/>
                    <a:pt x="16358" y="5557"/>
                  </a:cubicBezTo>
                  <a:cubicBezTo>
                    <a:pt x="16409" y="5634"/>
                    <a:pt x="16460" y="5685"/>
                    <a:pt x="16511" y="5736"/>
                  </a:cubicBezTo>
                  <a:cubicBezTo>
                    <a:pt x="16640" y="5836"/>
                    <a:pt x="16793" y="5889"/>
                    <a:pt x="16947" y="5889"/>
                  </a:cubicBezTo>
                  <a:cubicBezTo>
                    <a:pt x="17069" y="5889"/>
                    <a:pt x="17193" y="5856"/>
                    <a:pt x="17306" y="5788"/>
                  </a:cubicBezTo>
                  <a:cubicBezTo>
                    <a:pt x="17717" y="5506"/>
                    <a:pt x="17614" y="4890"/>
                    <a:pt x="17127" y="4762"/>
                  </a:cubicBezTo>
                  <a:cubicBezTo>
                    <a:pt x="17081" y="4748"/>
                    <a:pt x="17034" y="4741"/>
                    <a:pt x="16985" y="4741"/>
                  </a:cubicBezTo>
                  <a:close/>
                  <a:moveTo>
                    <a:pt x="6587" y="6245"/>
                  </a:moveTo>
                  <a:cubicBezTo>
                    <a:pt x="6511" y="6245"/>
                    <a:pt x="6414" y="6334"/>
                    <a:pt x="6460" y="6403"/>
                  </a:cubicBezTo>
                  <a:cubicBezTo>
                    <a:pt x="6460" y="6429"/>
                    <a:pt x="6485" y="6429"/>
                    <a:pt x="6485" y="6454"/>
                  </a:cubicBezTo>
                  <a:cubicBezTo>
                    <a:pt x="6511" y="6467"/>
                    <a:pt x="6536" y="6474"/>
                    <a:pt x="6562" y="6474"/>
                  </a:cubicBezTo>
                  <a:cubicBezTo>
                    <a:pt x="6588" y="6474"/>
                    <a:pt x="6613" y="6467"/>
                    <a:pt x="6639" y="6454"/>
                  </a:cubicBezTo>
                  <a:cubicBezTo>
                    <a:pt x="6716" y="6403"/>
                    <a:pt x="6690" y="6275"/>
                    <a:pt x="6613" y="6249"/>
                  </a:cubicBezTo>
                  <a:cubicBezTo>
                    <a:pt x="6605" y="6246"/>
                    <a:pt x="6596" y="6245"/>
                    <a:pt x="6587" y="6245"/>
                  </a:cubicBezTo>
                  <a:close/>
                  <a:moveTo>
                    <a:pt x="813" y="5837"/>
                  </a:moveTo>
                  <a:cubicBezTo>
                    <a:pt x="428" y="5837"/>
                    <a:pt x="1" y="6278"/>
                    <a:pt x="203" y="6659"/>
                  </a:cubicBezTo>
                  <a:cubicBezTo>
                    <a:pt x="228" y="6711"/>
                    <a:pt x="280" y="6788"/>
                    <a:pt x="357" y="6839"/>
                  </a:cubicBezTo>
                  <a:cubicBezTo>
                    <a:pt x="485" y="6939"/>
                    <a:pt x="638" y="6991"/>
                    <a:pt x="792" y="6991"/>
                  </a:cubicBezTo>
                  <a:cubicBezTo>
                    <a:pt x="915" y="6991"/>
                    <a:pt x="1038" y="6958"/>
                    <a:pt x="1152" y="6890"/>
                  </a:cubicBezTo>
                  <a:cubicBezTo>
                    <a:pt x="1536" y="6608"/>
                    <a:pt x="1434" y="5993"/>
                    <a:pt x="972" y="5865"/>
                  </a:cubicBezTo>
                  <a:cubicBezTo>
                    <a:pt x="921" y="5845"/>
                    <a:pt x="868" y="5837"/>
                    <a:pt x="813" y="5837"/>
                  </a:cubicBezTo>
                  <a:close/>
                  <a:moveTo>
                    <a:pt x="8010" y="7201"/>
                  </a:moveTo>
                  <a:cubicBezTo>
                    <a:pt x="7933" y="7201"/>
                    <a:pt x="7856" y="7225"/>
                    <a:pt x="7791" y="7279"/>
                  </a:cubicBezTo>
                  <a:lnTo>
                    <a:pt x="7791" y="7279"/>
                  </a:lnTo>
                  <a:cubicBezTo>
                    <a:pt x="7792" y="7278"/>
                    <a:pt x="7792" y="7276"/>
                    <a:pt x="7793" y="7275"/>
                  </a:cubicBezTo>
                  <a:lnTo>
                    <a:pt x="7793" y="7275"/>
                  </a:lnTo>
                  <a:lnTo>
                    <a:pt x="7767" y="7301"/>
                  </a:lnTo>
                  <a:cubicBezTo>
                    <a:pt x="7775" y="7293"/>
                    <a:pt x="7783" y="7286"/>
                    <a:pt x="7791" y="7279"/>
                  </a:cubicBezTo>
                  <a:lnTo>
                    <a:pt x="7791" y="7279"/>
                  </a:lnTo>
                  <a:cubicBezTo>
                    <a:pt x="7766" y="7328"/>
                    <a:pt x="7741" y="7353"/>
                    <a:pt x="7716" y="7403"/>
                  </a:cubicBezTo>
                  <a:cubicBezTo>
                    <a:pt x="7665" y="7583"/>
                    <a:pt x="7716" y="7762"/>
                    <a:pt x="7870" y="7890"/>
                  </a:cubicBezTo>
                  <a:cubicBezTo>
                    <a:pt x="7928" y="7929"/>
                    <a:pt x="7992" y="7946"/>
                    <a:pt x="8055" y="7946"/>
                  </a:cubicBezTo>
                  <a:cubicBezTo>
                    <a:pt x="8245" y="7946"/>
                    <a:pt x="8428" y="7788"/>
                    <a:pt x="8408" y="7557"/>
                  </a:cubicBezTo>
                  <a:cubicBezTo>
                    <a:pt x="8408" y="7360"/>
                    <a:pt x="8209" y="7201"/>
                    <a:pt x="8010" y="7201"/>
                  </a:cubicBezTo>
                  <a:close/>
                  <a:moveTo>
                    <a:pt x="4446" y="7536"/>
                  </a:moveTo>
                  <a:cubicBezTo>
                    <a:pt x="4057" y="7536"/>
                    <a:pt x="3613" y="7964"/>
                    <a:pt x="3818" y="8352"/>
                  </a:cubicBezTo>
                  <a:cubicBezTo>
                    <a:pt x="3844" y="8429"/>
                    <a:pt x="3895" y="8480"/>
                    <a:pt x="3972" y="8531"/>
                  </a:cubicBezTo>
                  <a:cubicBezTo>
                    <a:pt x="4087" y="8631"/>
                    <a:pt x="4241" y="8684"/>
                    <a:pt x="4399" y="8684"/>
                  </a:cubicBezTo>
                  <a:cubicBezTo>
                    <a:pt x="4525" y="8684"/>
                    <a:pt x="4654" y="8651"/>
                    <a:pt x="4767" y="8583"/>
                  </a:cubicBezTo>
                  <a:cubicBezTo>
                    <a:pt x="5152" y="8301"/>
                    <a:pt x="5049" y="7685"/>
                    <a:pt x="4588" y="7557"/>
                  </a:cubicBezTo>
                  <a:cubicBezTo>
                    <a:pt x="4542" y="7543"/>
                    <a:pt x="4495" y="7536"/>
                    <a:pt x="4446" y="7536"/>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7" name="Google Shape;347;p8"/>
            <p:cNvSpPr/>
            <p:nvPr/>
          </p:nvSpPr>
          <p:spPr>
            <a:xfrm rot="7018065">
              <a:off x="-731525" y="1533356"/>
              <a:ext cx="961945" cy="1237331"/>
            </a:xfrm>
            <a:custGeom>
              <a:avLst/>
              <a:gdLst/>
              <a:ahLst/>
              <a:cxnLst/>
              <a:rect l="l" t="t" r="r" b="b"/>
              <a:pathLst>
                <a:path w="39784" h="51178" extrusionOk="0">
                  <a:moveTo>
                    <a:pt x="39268" y="0"/>
                  </a:moveTo>
                  <a:cubicBezTo>
                    <a:pt x="39198" y="0"/>
                    <a:pt x="39125" y="22"/>
                    <a:pt x="39054" y="72"/>
                  </a:cubicBezTo>
                  <a:cubicBezTo>
                    <a:pt x="26772" y="10380"/>
                    <a:pt x="10053" y="27535"/>
                    <a:pt x="104" y="50665"/>
                  </a:cubicBezTo>
                  <a:cubicBezTo>
                    <a:pt x="1" y="50895"/>
                    <a:pt x="180" y="51152"/>
                    <a:pt x="437" y="51177"/>
                  </a:cubicBezTo>
                  <a:cubicBezTo>
                    <a:pt x="565" y="51177"/>
                    <a:pt x="668" y="51075"/>
                    <a:pt x="719" y="50972"/>
                  </a:cubicBezTo>
                  <a:cubicBezTo>
                    <a:pt x="10668" y="27945"/>
                    <a:pt x="27310" y="10868"/>
                    <a:pt x="39516" y="611"/>
                  </a:cubicBezTo>
                  <a:cubicBezTo>
                    <a:pt x="39784" y="363"/>
                    <a:pt x="39555" y="0"/>
                    <a:pt x="39268"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348" name="Google Shape;348;p8"/>
          <p:cNvGrpSpPr/>
          <p:nvPr/>
        </p:nvGrpSpPr>
        <p:grpSpPr>
          <a:xfrm rot="-7200044">
            <a:off x="4729295" y="5501443"/>
            <a:ext cx="2485840" cy="2297991"/>
            <a:chOff x="-1181840" y="1435015"/>
            <a:chExt cx="1864421" cy="1723531"/>
          </a:xfrm>
        </p:grpSpPr>
        <p:sp>
          <p:nvSpPr>
            <p:cNvPr id="349" name="Google Shape;349;p8"/>
            <p:cNvSpPr/>
            <p:nvPr/>
          </p:nvSpPr>
          <p:spPr>
            <a:xfrm rot="7018065">
              <a:off x="-856508" y="1589854"/>
              <a:ext cx="1164422" cy="1444262"/>
            </a:xfrm>
            <a:custGeom>
              <a:avLst/>
              <a:gdLst/>
              <a:ahLst/>
              <a:cxnLst/>
              <a:rect l="l" t="t" r="r" b="b"/>
              <a:pathLst>
                <a:path w="48158" h="59737" extrusionOk="0">
                  <a:moveTo>
                    <a:pt x="39340" y="1"/>
                  </a:moveTo>
                  <a:cubicBezTo>
                    <a:pt x="38303" y="1"/>
                    <a:pt x="37263" y="153"/>
                    <a:pt x="36285" y="451"/>
                  </a:cubicBezTo>
                  <a:cubicBezTo>
                    <a:pt x="32695" y="1579"/>
                    <a:pt x="29823" y="4272"/>
                    <a:pt x="27259" y="7016"/>
                  </a:cubicBezTo>
                  <a:cubicBezTo>
                    <a:pt x="20361" y="14401"/>
                    <a:pt x="14874" y="22940"/>
                    <a:pt x="10489" y="32043"/>
                  </a:cubicBezTo>
                  <a:cubicBezTo>
                    <a:pt x="8976" y="35197"/>
                    <a:pt x="7591" y="37427"/>
                    <a:pt x="5873" y="40505"/>
                  </a:cubicBezTo>
                  <a:cubicBezTo>
                    <a:pt x="2185" y="47138"/>
                    <a:pt x="1874" y="57072"/>
                    <a:pt x="8" y="59727"/>
                  </a:cubicBezTo>
                  <a:lnTo>
                    <a:pt x="8" y="59727"/>
                  </a:lnTo>
                  <a:cubicBezTo>
                    <a:pt x="9880" y="45729"/>
                    <a:pt x="25415" y="30630"/>
                    <a:pt x="38721" y="19888"/>
                  </a:cubicBezTo>
                  <a:cubicBezTo>
                    <a:pt x="41311" y="17811"/>
                    <a:pt x="44029" y="15708"/>
                    <a:pt x="45773" y="12888"/>
                  </a:cubicBezTo>
                  <a:cubicBezTo>
                    <a:pt x="47542" y="10041"/>
                    <a:pt x="48157" y="6246"/>
                    <a:pt x="46388" y="3426"/>
                  </a:cubicBezTo>
                  <a:cubicBezTo>
                    <a:pt x="44910" y="1106"/>
                    <a:pt x="42136" y="1"/>
                    <a:pt x="39340" y="1"/>
                  </a:cubicBezTo>
                  <a:close/>
                  <a:moveTo>
                    <a:pt x="8" y="59727"/>
                  </a:moveTo>
                  <a:lnTo>
                    <a:pt x="8" y="59727"/>
                  </a:lnTo>
                  <a:cubicBezTo>
                    <a:pt x="5" y="59730"/>
                    <a:pt x="3" y="59733"/>
                    <a:pt x="1" y="59736"/>
                  </a:cubicBezTo>
                  <a:lnTo>
                    <a:pt x="1" y="59736"/>
                  </a:lnTo>
                  <a:cubicBezTo>
                    <a:pt x="3" y="59733"/>
                    <a:pt x="5" y="59730"/>
                    <a:pt x="8" y="59727"/>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50" name="Google Shape;350;p8"/>
            <p:cNvSpPr/>
            <p:nvPr/>
          </p:nvSpPr>
          <p:spPr>
            <a:xfrm rot="7018065">
              <a:off x="-807037" y="1559505"/>
              <a:ext cx="1164398" cy="1443996"/>
            </a:xfrm>
            <a:custGeom>
              <a:avLst/>
              <a:gdLst/>
              <a:ahLst/>
              <a:cxnLst/>
              <a:rect l="l" t="t" r="r" b="b"/>
              <a:pathLst>
                <a:path w="48157" h="59726" extrusionOk="0">
                  <a:moveTo>
                    <a:pt x="39365" y="0"/>
                  </a:moveTo>
                  <a:cubicBezTo>
                    <a:pt x="38317" y="0"/>
                    <a:pt x="37267" y="157"/>
                    <a:pt x="36285" y="466"/>
                  </a:cubicBezTo>
                  <a:cubicBezTo>
                    <a:pt x="32695" y="1569"/>
                    <a:pt x="29823" y="4261"/>
                    <a:pt x="27258" y="7005"/>
                  </a:cubicBezTo>
                  <a:cubicBezTo>
                    <a:pt x="20361" y="14390"/>
                    <a:pt x="14873" y="22929"/>
                    <a:pt x="10488" y="32032"/>
                  </a:cubicBezTo>
                  <a:cubicBezTo>
                    <a:pt x="8975" y="35186"/>
                    <a:pt x="7591" y="37417"/>
                    <a:pt x="5873" y="40494"/>
                  </a:cubicBezTo>
                  <a:cubicBezTo>
                    <a:pt x="2180" y="47161"/>
                    <a:pt x="1872" y="57085"/>
                    <a:pt x="1" y="59726"/>
                  </a:cubicBezTo>
                  <a:lnTo>
                    <a:pt x="1" y="59726"/>
                  </a:lnTo>
                  <a:cubicBezTo>
                    <a:pt x="9873" y="45751"/>
                    <a:pt x="25412" y="30622"/>
                    <a:pt x="38721" y="19878"/>
                  </a:cubicBezTo>
                  <a:cubicBezTo>
                    <a:pt x="41310" y="17801"/>
                    <a:pt x="44029" y="15698"/>
                    <a:pt x="45772" y="12877"/>
                  </a:cubicBezTo>
                  <a:cubicBezTo>
                    <a:pt x="47542" y="10031"/>
                    <a:pt x="48157" y="6236"/>
                    <a:pt x="46362" y="3415"/>
                  </a:cubicBezTo>
                  <a:cubicBezTo>
                    <a:pt x="44909" y="1106"/>
                    <a:pt x="42145" y="0"/>
                    <a:pt x="3936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51" name="Google Shape;351;p8"/>
            <p:cNvSpPr/>
            <p:nvPr/>
          </p:nvSpPr>
          <p:spPr>
            <a:xfrm rot="7018065">
              <a:off x="-77650" y="2737347"/>
              <a:ext cx="428383" cy="209953"/>
            </a:xfrm>
            <a:custGeom>
              <a:avLst/>
              <a:gdLst/>
              <a:ahLst/>
              <a:cxnLst/>
              <a:rect l="l" t="t" r="r" b="b"/>
              <a:pathLst>
                <a:path w="17717" h="8684" extrusionOk="0">
                  <a:moveTo>
                    <a:pt x="13244" y="85"/>
                  </a:moveTo>
                  <a:cubicBezTo>
                    <a:pt x="13109" y="85"/>
                    <a:pt x="12983" y="218"/>
                    <a:pt x="13050" y="351"/>
                  </a:cubicBezTo>
                  <a:cubicBezTo>
                    <a:pt x="13050" y="377"/>
                    <a:pt x="13075" y="403"/>
                    <a:pt x="13101" y="428"/>
                  </a:cubicBezTo>
                  <a:cubicBezTo>
                    <a:pt x="13139" y="454"/>
                    <a:pt x="13184" y="467"/>
                    <a:pt x="13229" y="467"/>
                  </a:cubicBezTo>
                  <a:cubicBezTo>
                    <a:pt x="13274" y="467"/>
                    <a:pt x="13319" y="454"/>
                    <a:pt x="13357" y="428"/>
                  </a:cubicBezTo>
                  <a:cubicBezTo>
                    <a:pt x="13511" y="351"/>
                    <a:pt x="13460" y="146"/>
                    <a:pt x="13306" y="95"/>
                  </a:cubicBezTo>
                  <a:cubicBezTo>
                    <a:pt x="13285" y="88"/>
                    <a:pt x="13264" y="85"/>
                    <a:pt x="13244" y="85"/>
                  </a:cubicBezTo>
                  <a:close/>
                  <a:moveTo>
                    <a:pt x="9983" y="0"/>
                  </a:moveTo>
                  <a:cubicBezTo>
                    <a:pt x="9903" y="0"/>
                    <a:pt x="9827" y="28"/>
                    <a:pt x="9767" y="95"/>
                  </a:cubicBezTo>
                  <a:cubicBezTo>
                    <a:pt x="9742" y="121"/>
                    <a:pt x="9716" y="172"/>
                    <a:pt x="9690" y="223"/>
                  </a:cubicBezTo>
                  <a:cubicBezTo>
                    <a:pt x="9639" y="403"/>
                    <a:pt x="9690" y="582"/>
                    <a:pt x="9844" y="685"/>
                  </a:cubicBezTo>
                  <a:cubicBezTo>
                    <a:pt x="9910" y="731"/>
                    <a:pt x="9982" y="752"/>
                    <a:pt x="10050" y="752"/>
                  </a:cubicBezTo>
                  <a:cubicBezTo>
                    <a:pt x="10249" y="752"/>
                    <a:pt x="10428" y="580"/>
                    <a:pt x="10408" y="351"/>
                  </a:cubicBezTo>
                  <a:cubicBezTo>
                    <a:pt x="10390" y="169"/>
                    <a:pt x="10178" y="0"/>
                    <a:pt x="9983" y="0"/>
                  </a:cubicBezTo>
                  <a:close/>
                  <a:moveTo>
                    <a:pt x="7556" y="654"/>
                  </a:moveTo>
                  <a:cubicBezTo>
                    <a:pt x="7486" y="654"/>
                    <a:pt x="7412" y="721"/>
                    <a:pt x="7434" y="787"/>
                  </a:cubicBezTo>
                  <a:lnTo>
                    <a:pt x="7434" y="813"/>
                  </a:lnTo>
                  <a:cubicBezTo>
                    <a:pt x="7460" y="839"/>
                    <a:pt x="7460" y="839"/>
                    <a:pt x="7460" y="839"/>
                  </a:cubicBezTo>
                  <a:cubicBezTo>
                    <a:pt x="7485" y="864"/>
                    <a:pt x="7517" y="877"/>
                    <a:pt x="7546" y="877"/>
                  </a:cubicBezTo>
                  <a:cubicBezTo>
                    <a:pt x="7575" y="877"/>
                    <a:pt x="7601" y="864"/>
                    <a:pt x="7613" y="839"/>
                  </a:cubicBezTo>
                  <a:cubicBezTo>
                    <a:pt x="7690" y="787"/>
                    <a:pt x="7690" y="685"/>
                    <a:pt x="7588" y="659"/>
                  </a:cubicBezTo>
                  <a:cubicBezTo>
                    <a:pt x="7578" y="656"/>
                    <a:pt x="7567" y="654"/>
                    <a:pt x="7556" y="654"/>
                  </a:cubicBezTo>
                  <a:close/>
                  <a:moveTo>
                    <a:pt x="12799" y="1638"/>
                  </a:moveTo>
                  <a:cubicBezTo>
                    <a:pt x="12396" y="1638"/>
                    <a:pt x="11973" y="2067"/>
                    <a:pt x="12178" y="2454"/>
                  </a:cubicBezTo>
                  <a:lnTo>
                    <a:pt x="12152" y="2454"/>
                  </a:lnTo>
                  <a:cubicBezTo>
                    <a:pt x="12203" y="2531"/>
                    <a:pt x="12255" y="2582"/>
                    <a:pt x="12306" y="2634"/>
                  </a:cubicBezTo>
                  <a:cubicBezTo>
                    <a:pt x="12435" y="2734"/>
                    <a:pt x="12595" y="2786"/>
                    <a:pt x="12756" y="2786"/>
                  </a:cubicBezTo>
                  <a:cubicBezTo>
                    <a:pt x="12885" y="2786"/>
                    <a:pt x="13013" y="2753"/>
                    <a:pt x="13127" y="2685"/>
                  </a:cubicBezTo>
                  <a:cubicBezTo>
                    <a:pt x="13511" y="2403"/>
                    <a:pt x="13409" y="1787"/>
                    <a:pt x="12947" y="1659"/>
                  </a:cubicBezTo>
                  <a:cubicBezTo>
                    <a:pt x="12899" y="1645"/>
                    <a:pt x="12849" y="1638"/>
                    <a:pt x="12799" y="1638"/>
                  </a:cubicBezTo>
                  <a:close/>
                  <a:moveTo>
                    <a:pt x="6278" y="2155"/>
                  </a:moveTo>
                  <a:cubicBezTo>
                    <a:pt x="6196" y="2155"/>
                    <a:pt x="6115" y="2183"/>
                    <a:pt x="6049" y="2249"/>
                  </a:cubicBezTo>
                  <a:lnTo>
                    <a:pt x="6075" y="2249"/>
                  </a:lnTo>
                  <a:cubicBezTo>
                    <a:pt x="6049" y="2275"/>
                    <a:pt x="6024" y="2326"/>
                    <a:pt x="5998" y="2377"/>
                  </a:cubicBezTo>
                  <a:cubicBezTo>
                    <a:pt x="5947" y="2557"/>
                    <a:pt x="5998" y="2736"/>
                    <a:pt x="6152" y="2839"/>
                  </a:cubicBezTo>
                  <a:cubicBezTo>
                    <a:pt x="6212" y="2886"/>
                    <a:pt x="6279" y="2906"/>
                    <a:pt x="6345" y="2906"/>
                  </a:cubicBezTo>
                  <a:cubicBezTo>
                    <a:pt x="6532" y="2906"/>
                    <a:pt x="6709" y="2740"/>
                    <a:pt x="6690" y="2531"/>
                  </a:cubicBezTo>
                  <a:cubicBezTo>
                    <a:pt x="6690" y="2330"/>
                    <a:pt x="6481" y="2155"/>
                    <a:pt x="6278" y="2155"/>
                  </a:cubicBezTo>
                  <a:close/>
                  <a:moveTo>
                    <a:pt x="15296" y="2488"/>
                  </a:moveTo>
                  <a:cubicBezTo>
                    <a:pt x="15012" y="2488"/>
                    <a:pt x="14712" y="2798"/>
                    <a:pt x="14870" y="3070"/>
                  </a:cubicBezTo>
                  <a:cubicBezTo>
                    <a:pt x="14896" y="3121"/>
                    <a:pt x="14922" y="3146"/>
                    <a:pt x="14947" y="3198"/>
                  </a:cubicBezTo>
                  <a:cubicBezTo>
                    <a:pt x="15046" y="3268"/>
                    <a:pt x="15152" y="3308"/>
                    <a:pt x="15258" y="3308"/>
                  </a:cubicBezTo>
                  <a:cubicBezTo>
                    <a:pt x="15344" y="3308"/>
                    <a:pt x="15430" y="3281"/>
                    <a:pt x="15511" y="3223"/>
                  </a:cubicBezTo>
                  <a:cubicBezTo>
                    <a:pt x="15793" y="3044"/>
                    <a:pt x="15716" y="2608"/>
                    <a:pt x="15409" y="2505"/>
                  </a:cubicBezTo>
                  <a:cubicBezTo>
                    <a:pt x="15372" y="2493"/>
                    <a:pt x="15334" y="2488"/>
                    <a:pt x="15296" y="2488"/>
                  </a:cubicBezTo>
                  <a:close/>
                  <a:moveTo>
                    <a:pt x="3455" y="3035"/>
                  </a:moveTo>
                  <a:cubicBezTo>
                    <a:pt x="3318" y="3035"/>
                    <a:pt x="3186" y="3190"/>
                    <a:pt x="3254" y="3326"/>
                  </a:cubicBezTo>
                  <a:cubicBezTo>
                    <a:pt x="3254" y="3352"/>
                    <a:pt x="3280" y="3352"/>
                    <a:pt x="3306" y="3377"/>
                  </a:cubicBezTo>
                  <a:cubicBezTo>
                    <a:pt x="3348" y="3420"/>
                    <a:pt x="3398" y="3439"/>
                    <a:pt x="3447" y="3439"/>
                  </a:cubicBezTo>
                  <a:cubicBezTo>
                    <a:pt x="3488" y="3439"/>
                    <a:pt x="3527" y="3426"/>
                    <a:pt x="3562" y="3403"/>
                  </a:cubicBezTo>
                  <a:cubicBezTo>
                    <a:pt x="3690" y="3300"/>
                    <a:pt x="3665" y="3095"/>
                    <a:pt x="3511" y="3044"/>
                  </a:cubicBezTo>
                  <a:cubicBezTo>
                    <a:pt x="3492" y="3038"/>
                    <a:pt x="3474" y="3035"/>
                    <a:pt x="3455" y="3035"/>
                  </a:cubicBezTo>
                  <a:close/>
                  <a:moveTo>
                    <a:pt x="10101" y="2744"/>
                  </a:moveTo>
                  <a:cubicBezTo>
                    <a:pt x="10028" y="2744"/>
                    <a:pt x="9956" y="2766"/>
                    <a:pt x="9894" y="2817"/>
                  </a:cubicBezTo>
                  <a:lnTo>
                    <a:pt x="9894" y="2817"/>
                  </a:lnTo>
                  <a:cubicBezTo>
                    <a:pt x="9894" y="2816"/>
                    <a:pt x="9895" y="2815"/>
                    <a:pt x="9896" y="2813"/>
                  </a:cubicBezTo>
                  <a:lnTo>
                    <a:pt x="9896" y="2813"/>
                  </a:lnTo>
                  <a:lnTo>
                    <a:pt x="9870" y="2839"/>
                  </a:lnTo>
                  <a:cubicBezTo>
                    <a:pt x="9878" y="2831"/>
                    <a:pt x="9886" y="2824"/>
                    <a:pt x="9894" y="2817"/>
                  </a:cubicBezTo>
                  <a:lnTo>
                    <a:pt x="9894" y="2817"/>
                  </a:lnTo>
                  <a:cubicBezTo>
                    <a:pt x="9869" y="2867"/>
                    <a:pt x="9844" y="2916"/>
                    <a:pt x="9819" y="2941"/>
                  </a:cubicBezTo>
                  <a:cubicBezTo>
                    <a:pt x="9767" y="3121"/>
                    <a:pt x="9819" y="3300"/>
                    <a:pt x="9973" y="3429"/>
                  </a:cubicBezTo>
                  <a:cubicBezTo>
                    <a:pt x="10030" y="3467"/>
                    <a:pt x="10094" y="3485"/>
                    <a:pt x="10158" y="3485"/>
                  </a:cubicBezTo>
                  <a:cubicBezTo>
                    <a:pt x="10348" y="3485"/>
                    <a:pt x="10530" y="3326"/>
                    <a:pt x="10511" y="3095"/>
                  </a:cubicBezTo>
                  <a:cubicBezTo>
                    <a:pt x="10511" y="2913"/>
                    <a:pt x="10304" y="2744"/>
                    <a:pt x="10101" y="2744"/>
                  </a:cubicBezTo>
                  <a:close/>
                  <a:moveTo>
                    <a:pt x="14770" y="4548"/>
                  </a:moveTo>
                  <a:cubicBezTo>
                    <a:pt x="14646" y="4548"/>
                    <a:pt x="14495" y="4700"/>
                    <a:pt x="14563" y="4813"/>
                  </a:cubicBezTo>
                  <a:cubicBezTo>
                    <a:pt x="14588" y="4839"/>
                    <a:pt x="14588" y="4865"/>
                    <a:pt x="14614" y="4890"/>
                  </a:cubicBezTo>
                  <a:cubicBezTo>
                    <a:pt x="14661" y="4922"/>
                    <a:pt x="14719" y="4944"/>
                    <a:pt x="14780" y="4944"/>
                  </a:cubicBezTo>
                  <a:cubicBezTo>
                    <a:pt x="14818" y="4944"/>
                    <a:pt x="14857" y="4935"/>
                    <a:pt x="14896" y="4916"/>
                  </a:cubicBezTo>
                  <a:cubicBezTo>
                    <a:pt x="15024" y="4813"/>
                    <a:pt x="14998" y="4608"/>
                    <a:pt x="14819" y="4557"/>
                  </a:cubicBezTo>
                  <a:cubicBezTo>
                    <a:pt x="14804" y="4551"/>
                    <a:pt x="14787" y="4548"/>
                    <a:pt x="14770" y="4548"/>
                  </a:cubicBezTo>
                  <a:close/>
                  <a:moveTo>
                    <a:pt x="4573" y="4622"/>
                  </a:moveTo>
                  <a:cubicBezTo>
                    <a:pt x="4312" y="4622"/>
                    <a:pt x="4040" y="4894"/>
                    <a:pt x="4177" y="5147"/>
                  </a:cubicBezTo>
                  <a:cubicBezTo>
                    <a:pt x="4203" y="5172"/>
                    <a:pt x="4229" y="5224"/>
                    <a:pt x="4254" y="5249"/>
                  </a:cubicBezTo>
                  <a:cubicBezTo>
                    <a:pt x="4344" y="5324"/>
                    <a:pt x="4451" y="5364"/>
                    <a:pt x="4555" y="5364"/>
                  </a:cubicBezTo>
                  <a:cubicBezTo>
                    <a:pt x="4630" y="5364"/>
                    <a:pt x="4703" y="5343"/>
                    <a:pt x="4767" y="5300"/>
                  </a:cubicBezTo>
                  <a:cubicBezTo>
                    <a:pt x="5024" y="5121"/>
                    <a:pt x="4972" y="4711"/>
                    <a:pt x="4665" y="4634"/>
                  </a:cubicBezTo>
                  <a:cubicBezTo>
                    <a:pt x="4635" y="4626"/>
                    <a:pt x="4604" y="4622"/>
                    <a:pt x="4573" y="4622"/>
                  </a:cubicBezTo>
                  <a:close/>
                  <a:moveTo>
                    <a:pt x="8987" y="4400"/>
                  </a:moveTo>
                  <a:cubicBezTo>
                    <a:pt x="8604" y="4400"/>
                    <a:pt x="8182" y="4821"/>
                    <a:pt x="8383" y="5224"/>
                  </a:cubicBezTo>
                  <a:cubicBezTo>
                    <a:pt x="8408" y="5275"/>
                    <a:pt x="8460" y="5352"/>
                    <a:pt x="8537" y="5403"/>
                  </a:cubicBezTo>
                  <a:cubicBezTo>
                    <a:pt x="8665" y="5503"/>
                    <a:pt x="8818" y="5555"/>
                    <a:pt x="8972" y="5555"/>
                  </a:cubicBezTo>
                  <a:cubicBezTo>
                    <a:pt x="9094" y="5555"/>
                    <a:pt x="9218" y="5522"/>
                    <a:pt x="9331" y="5454"/>
                  </a:cubicBezTo>
                  <a:cubicBezTo>
                    <a:pt x="9716" y="5172"/>
                    <a:pt x="9614" y="4557"/>
                    <a:pt x="9152" y="4429"/>
                  </a:cubicBezTo>
                  <a:cubicBezTo>
                    <a:pt x="9099" y="4409"/>
                    <a:pt x="9044" y="4400"/>
                    <a:pt x="8987" y="4400"/>
                  </a:cubicBezTo>
                  <a:close/>
                  <a:moveTo>
                    <a:pt x="16985" y="4741"/>
                  </a:moveTo>
                  <a:cubicBezTo>
                    <a:pt x="16596" y="4741"/>
                    <a:pt x="16152" y="5169"/>
                    <a:pt x="16358" y="5557"/>
                  </a:cubicBezTo>
                  <a:cubicBezTo>
                    <a:pt x="16409" y="5634"/>
                    <a:pt x="16460" y="5685"/>
                    <a:pt x="16511" y="5736"/>
                  </a:cubicBezTo>
                  <a:cubicBezTo>
                    <a:pt x="16640" y="5836"/>
                    <a:pt x="16793" y="5889"/>
                    <a:pt x="16947" y="5889"/>
                  </a:cubicBezTo>
                  <a:cubicBezTo>
                    <a:pt x="17069" y="5889"/>
                    <a:pt x="17193" y="5856"/>
                    <a:pt x="17306" y="5788"/>
                  </a:cubicBezTo>
                  <a:cubicBezTo>
                    <a:pt x="17717" y="5506"/>
                    <a:pt x="17614" y="4890"/>
                    <a:pt x="17127" y="4762"/>
                  </a:cubicBezTo>
                  <a:cubicBezTo>
                    <a:pt x="17081" y="4748"/>
                    <a:pt x="17034" y="4741"/>
                    <a:pt x="16985" y="4741"/>
                  </a:cubicBezTo>
                  <a:close/>
                  <a:moveTo>
                    <a:pt x="6587" y="6245"/>
                  </a:moveTo>
                  <a:cubicBezTo>
                    <a:pt x="6511" y="6245"/>
                    <a:pt x="6414" y="6334"/>
                    <a:pt x="6460" y="6403"/>
                  </a:cubicBezTo>
                  <a:cubicBezTo>
                    <a:pt x="6460" y="6429"/>
                    <a:pt x="6485" y="6429"/>
                    <a:pt x="6485" y="6454"/>
                  </a:cubicBezTo>
                  <a:cubicBezTo>
                    <a:pt x="6511" y="6467"/>
                    <a:pt x="6536" y="6474"/>
                    <a:pt x="6562" y="6474"/>
                  </a:cubicBezTo>
                  <a:cubicBezTo>
                    <a:pt x="6588" y="6474"/>
                    <a:pt x="6613" y="6467"/>
                    <a:pt x="6639" y="6454"/>
                  </a:cubicBezTo>
                  <a:cubicBezTo>
                    <a:pt x="6716" y="6403"/>
                    <a:pt x="6690" y="6275"/>
                    <a:pt x="6613" y="6249"/>
                  </a:cubicBezTo>
                  <a:cubicBezTo>
                    <a:pt x="6605" y="6246"/>
                    <a:pt x="6596" y="6245"/>
                    <a:pt x="6587" y="6245"/>
                  </a:cubicBezTo>
                  <a:close/>
                  <a:moveTo>
                    <a:pt x="813" y="5837"/>
                  </a:moveTo>
                  <a:cubicBezTo>
                    <a:pt x="428" y="5837"/>
                    <a:pt x="1" y="6278"/>
                    <a:pt x="203" y="6659"/>
                  </a:cubicBezTo>
                  <a:cubicBezTo>
                    <a:pt x="228" y="6711"/>
                    <a:pt x="280" y="6788"/>
                    <a:pt x="357" y="6839"/>
                  </a:cubicBezTo>
                  <a:cubicBezTo>
                    <a:pt x="485" y="6939"/>
                    <a:pt x="638" y="6991"/>
                    <a:pt x="792" y="6991"/>
                  </a:cubicBezTo>
                  <a:cubicBezTo>
                    <a:pt x="915" y="6991"/>
                    <a:pt x="1038" y="6958"/>
                    <a:pt x="1152" y="6890"/>
                  </a:cubicBezTo>
                  <a:cubicBezTo>
                    <a:pt x="1536" y="6608"/>
                    <a:pt x="1434" y="5993"/>
                    <a:pt x="972" y="5865"/>
                  </a:cubicBezTo>
                  <a:cubicBezTo>
                    <a:pt x="921" y="5845"/>
                    <a:pt x="868" y="5837"/>
                    <a:pt x="813" y="5837"/>
                  </a:cubicBezTo>
                  <a:close/>
                  <a:moveTo>
                    <a:pt x="8010" y="7201"/>
                  </a:moveTo>
                  <a:cubicBezTo>
                    <a:pt x="7933" y="7201"/>
                    <a:pt x="7856" y="7225"/>
                    <a:pt x="7791" y="7279"/>
                  </a:cubicBezTo>
                  <a:lnTo>
                    <a:pt x="7791" y="7279"/>
                  </a:lnTo>
                  <a:cubicBezTo>
                    <a:pt x="7792" y="7278"/>
                    <a:pt x="7792" y="7276"/>
                    <a:pt x="7793" y="7275"/>
                  </a:cubicBezTo>
                  <a:lnTo>
                    <a:pt x="7793" y="7275"/>
                  </a:lnTo>
                  <a:lnTo>
                    <a:pt x="7767" y="7301"/>
                  </a:lnTo>
                  <a:cubicBezTo>
                    <a:pt x="7775" y="7293"/>
                    <a:pt x="7783" y="7286"/>
                    <a:pt x="7791" y="7279"/>
                  </a:cubicBezTo>
                  <a:lnTo>
                    <a:pt x="7791" y="7279"/>
                  </a:lnTo>
                  <a:cubicBezTo>
                    <a:pt x="7766" y="7328"/>
                    <a:pt x="7741" y="7353"/>
                    <a:pt x="7716" y="7403"/>
                  </a:cubicBezTo>
                  <a:cubicBezTo>
                    <a:pt x="7665" y="7583"/>
                    <a:pt x="7716" y="7762"/>
                    <a:pt x="7870" y="7890"/>
                  </a:cubicBezTo>
                  <a:cubicBezTo>
                    <a:pt x="7928" y="7929"/>
                    <a:pt x="7992" y="7946"/>
                    <a:pt x="8055" y="7946"/>
                  </a:cubicBezTo>
                  <a:cubicBezTo>
                    <a:pt x="8245" y="7946"/>
                    <a:pt x="8428" y="7788"/>
                    <a:pt x="8408" y="7557"/>
                  </a:cubicBezTo>
                  <a:cubicBezTo>
                    <a:pt x="8408" y="7360"/>
                    <a:pt x="8209" y="7201"/>
                    <a:pt x="8010" y="7201"/>
                  </a:cubicBezTo>
                  <a:close/>
                  <a:moveTo>
                    <a:pt x="4446" y="7536"/>
                  </a:moveTo>
                  <a:cubicBezTo>
                    <a:pt x="4057" y="7536"/>
                    <a:pt x="3613" y="7964"/>
                    <a:pt x="3818" y="8352"/>
                  </a:cubicBezTo>
                  <a:cubicBezTo>
                    <a:pt x="3844" y="8429"/>
                    <a:pt x="3895" y="8480"/>
                    <a:pt x="3972" y="8531"/>
                  </a:cubicBezTo>
                  <a:cubicBezTo>
                    <a:pt x="4087" y="8631"/>
                    <a:pt x="4241" y="8684"/>
                    <a:pt x="4399" y="8684"/>
                  </a:cubicBezTo>
                  <a:cubicBezTo>
                    <a:pt x="4525" y="8684"/>
                    <a:pt x="4654" y="8651"/>
                    <a:pt x="4767" y="8583"/>
                  </a:cubicBezTo>
                  <a:cubicBezTo>
                    <a:pt x="5152" y="8301"/>
                    <a:pt x="5049" y="7685"/>
                    <a:pt x="4588" y="7557"/>
                  </a:cubicBezTo>
                  <a:cubicBezTo>
                    <a:pt x="4542" y="7543"/>
                    <a:pt x="4495" y="7536"/>
                    <a:pt x="4446" y="7536"/>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52" name="Google Shape;352;p8"/>
            <p:cNvSpPr/>
            <p:nvPr/>
          </p:nvSpPr>
          <p:spPr>
            <a:xfrm rot="7018065">
              <a:off x="-731525" y="1533356"/>
              <a:ext cx="961945" cy="1237331"/>
            </a:xfrm>
            <a:custGeom>
              <a:avLst/>
              <a:gdLst/>
              <a:ahLst/>
              <a:cxnLst/>
              <a:rect l="l" t="t" r="r" b="b"/>
              <a:pathLst>
                <a:path w="39784" h="51178" extrusionOk="0">
                  <a:moveTo>
                    <a:pt x="39268" y="0"/>
                  </a:moveTo>
                  <a:cubicBezTo>
                    <a:pt x="39198" y="0"/>
                    <a:pt x="39125" y="22"/>
                    <a:pt x="39054" y="72"/>
                  </a:cubicBezTo>
                  <a:cubicBezTo>
                    <a:pt x="26772" y="10380"/>
                    <a:pt x="10053" y="27535"/>
                    <a:pt x="104" y="50665"/>
                  </a:cubicBezTo>
                  <a:cubicBezTo>
                    <a:pt x="1" y="50895"/>
                    <a:pt x="180" y="51152"/>
                    <a:pt x="437" y="51177"/>
                  </a:cubicBezTo>
                  <a:cubicBezTo>
                    <a:pt x="565" y="51177"/>
                    <a:pt x="668" y="51075"/>
                    <a:pt x="719" y="50972"/>
                  </a:cubicBezTo>
                  <a:cubicBezTo>
                    <a:pt x="10668" y="27945"/>
                    <a:pt x="27310" y="10868"/>
                    <a:pt x="39516" y="611"/>
                  </a:cubicBezTo>
                  <a:cubicBezTo>
                    <a:pt x="39784" y="363"/>
                    <a:pt x="39555" y="0"/>
                    <a:pt x="39268"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353" name="Google Shape;353;p8"/>
          <p:cNvGrpSpPr/>
          <p:nvPr/>
        </p:nvGrpSpPr>
        <p:grpSpPr>
          <a:xfrm rot="610151" flipH="1">
            <a:off x="70785" y="-924030"/>
            <a:ext cx="3524496" cy="2844395"/>
            <a:chOff x="-729163" y="3851975"/>
            <a:chExt cx="2464103" cy="1988620"/>
          </a:xfrm>
        </p:grpSpPr>
        <p:sp>
          <p:nvSpPr>
            <p:cNvPr id="354" name="Google Shape;354;p8"/>
            <p:cNvSpPr/>
            <p:nvPr/>
          </p:nvSpPr>
          <p:spPr>
            <a:xfrm rot="363082">
              <a:off x="-642946" y="3967874"/>
              <a:ext cx="2291669" cy="1756822"/>
            </a:xfrm>
            <a:custGeom>
              <a:avLst/>
              <a:gdLst/>
              <a:ahLst/>
              <a:cxnLst/>
              <a:rect l="l" t="t" r="r" b="b"/>
              <a:pathLst>
                <a:path w="73153" h="56080" extrusionOk="0">
                  <a:moveTo>
                    <a:pt x="12829" y="0"/>
                  </a:moveTo>
                  <a:cubicBezTo>
                    <a:pt x="12663" y="0"/>
                    <a:pt x="12517" y="100"/>
                    <a:pt x="12443" y="272"/>
                  </a:cubicBezTo>
                  <a:lnTo>
                    <a:pt x="101" y="32729"/>
                  </a:lnTo>
                  <a:cubicBezTo>
                    <a:pt x="1" y="32929"/>
                    <a:pt x="134" y="33196"/>
                    <a:pt x="334" y="33262"/>
                  </a:cubicBezTo>
                  <a:lnTo>
                    <a:pt x="60143" y="56045"/>
                  </a:lnTo>
                  <a:cubicBezTo>
                    <a:pt x="60198" y="56069"/>
                    <a:pt x="60253" y="56079"/>
                    <a:pt x="60306" y="56079"/>
                  </a:cubicBezTo>
                  <a:cubicBezTo>
                    <a:pt x="60479" y="56079"/>
                    <a:pt x="60634" y="55965"/>
                    <a:pt x="60711" y="55812"/>
                  </a:cubicBezTo>
                  <a:lnTo>
                    <a:pt x="73053" y="23355"/>
                  </a:lnTo>
                  <a:cubicBezTo>
                    <a:pt x="73153" y="23155"/>
                    <a:pt x="73053" y="22888"/>
                    <a:pt x="72819" y="22822"/>
                  </a:cubicBezTo>
                  <a:lnTo>
                    <a:pt x="13010" y="39"/>
                  </a:lnTo>
                  <a:cubicBezTo>
                    <a:pt x="12949" y="13"/>
                    <a:pt x="12888" y="0"/>
                    <a:pt x="1282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55" name="Google Shape;355;p8"/>
            <p:cNvSpPr/>
            <p:nvPr/>
          </p:nvSpPr>
          <p:spPr>
            <a:xfrm rot="363082">
              <a:off x="792956" y="4622556"/>
              <a:ext cx="778540" cy="1132818"/>
            </a:xfrm>
            <a:custGeom>
              <a:avLst/>
              <a:gdLst/>
              <a:ahLst/>
              <a:cxnLst/>
              <a:rect l="l" t="t" r="r" b="b"/>
              <a:pathLst>
                <a:path w="24852" h="36161" extrusionOk="0">
                  <a:moveTo>
                    <a:pt x="11909" y="1"/>
                  </a:moveTo>
                  <a:lnTo>
                    <a:pt x="0" y="31223"/>
                  </a:lnTo>
                  <a:lnTo>
                    <a:pt x="12943" y="36160"/>
                  </a:lnTo>
                  <a:lnTo>
                    <a:pt x="24851" y="4904"/>
                  </a:lnTo>
                  <a:lnTo>
                    <a:pt x="11909"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56" name="Google Shape;356;p8"/>
            <p:cNvSpPr/>
            <p:nvPr/>
          </p:nvSpPr>
          <p:spPr>
            <a:xfrm rot="363082">
              <a:off x="289098" y="4363311"/>
              <a:ext cx="1166244" cy="1323976"/>
            </a:xfrm>
            <a:custGeom>
              <a:avLst/>
              <a:gdLst/>
              <a:ahLst/>
              <a:cxnLst/>
              <a:rect l="l" t="t" r="r" b="b"/>
              <a:pathLst>
                <a:path w="37228" h="42263" extrusionOk="0">
                  <a:moveTo>
                    <a:pt x="13388" y="0"/>
                  </a:moveTo>
                  <a:cubicBezTo>
                    <a:pt x="12947" y="0"/>
                    <a:pt x="12544" y="279"/>
                    <a:pt x="12376" y="699"/>
                  </a:cubicBezTo>
                  <a:lnTo>
                    <a:pt x="6272" y="16711"/>
                  </a:lnTo>
                  <a:lnTo>
                    <a:pt x="201" y="32722"/>
                  </a:lnTo>
                  <a:cubicBezTo>
                    <a:pt x="1" y="33189"/>
                    <a:pt x="201" y="33756"/>
                    <a:pt x="668" y="34023"/>
                  </a:cubicBezTo>
                  <a:cubicBezTo>
                    <a:pt x="4271" y="35924"/>
                    <a:pt x="7973" y="37659"/>
                    <a:pt x="11743" y="39160"/>
                  </a:cubicBezTo>
                  <a:cubicBezTo>
                    <a:pt x="17146" y="41262"/>
                    <a:pt x="24952" y="42262"/>
                    <a:pt x="24952" y="42262"/>
                  </a:cubicBezTo>
                  <a:lnTo>
                    <a:pt x="31090" y="26151"/>
                  </a:lnTo>
                  <a:lnTo>
                    <a:pt x="37227" y="10039"/>
                  </a:lnTo>
                  <a:cubicBezTo>
                    <a:pt x="37227" y="10039"/>
                    <a:pt x="30756" y="5636"/>
                    <a:pt x="25319" y="3568"/>
                  </a:cubicBezTo>
                  <a:cubicBezTo>
                    <a:pt x="21483" y="2167"/>
                    <a:pt x="17580" y="999"/>
                    <a:pt x="13644" y="32"/>
                  </a:cubicBezTo>
                  <a:cubicBezTo>
                    <a:pt x="13558" y="11"/>
                    <a:pt x="13472" y="0"/>
                    <a:pt x="13388" y="0"/>
                  </a:cubicBezTo>
                  <a:close/>
                </a:path>
              </a:pathLst>
            </a:custGeom>
            <a:solidFill>
              <a:schemeClr val="l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57" name="Google Shape;357;p8"/>
            <p:cNvSpPr/>
            <p:nvPr/>
          </p:nvSpPr>
          <p:spPr>
            <a:xfrm rot="363082">
              <a:off x="1066041" y="4735131"/>
              <a:ext cx="399201" cy="988588"/>
            </a:xfrm>
            <a:custGeom>
              <a:avLst/>
              <a:gdLst/>
              <a:ahLst/>
              <a:cxnLst/>
              <a:rect l="l" t="t" r="r" b="b"/>
              <a:pathLst>
                <a:path w="12743" h="31557" extrusionOk="0">
                  <a:moveTo>
                    <a:pt x="11909" y="1"/>
                  </a:moveTo>
                  <a:lnTo>
                    <a:pt x="0" y="31257"/>
                  </a:lnTo>
                  <a:lnTo>
                    <a:pt x="834" y="31557"/>
                  </a:lnTo>
                  <a:lnTo>
                    <a:pt x="12743" y="334"/>
                  </a:lnTo>
                  <a:lnTo>
                    <a:pt x="11909"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58" name="Google Shape;358;p8"/>
            <p:cNvSpPr/>
            <p:nvPr/>
          </p:nvSpPr>
          <p:spPr>
            <a:xfrm rot="363082">
              <a:off x="1086646" y="4743259"/>
              <a:ext cx="390836" cy="979190"/>
            </a:xfrm>
            <a:custGeom>
              <a:avLst/>
              <a:gdLst/>
              <a:ahLst/>
              <a:cxnLst/>
              <a:rect l="l" t="t" r="r" b="b"/>
              <a:pathLst>
                <a:path w="12476" h="31257" extrusionOk="0">
                  <a:moveTo>
                    <a:pt x="12042" y="1"/>
                  </a:moveTo>
                  <a:lnTo>
                    <a:pt x="0" y="31090"/>
                  </a:lnTo>
                  <a:lnTo>
                    <a:pt x="434" y="31256"/>
                  </a:lnTo>
                  <a:lnTo>
                    <a:pt x="12476" y="167"/>
                  </a:lnTo>
                  <a:lnTo>
                    <a:pt x="12042"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59" name="Google Shape;359;p8"/>
            <p:cNvSpPr/>
            <p:nvPr/>
          </p:nvSpPr>
          <p:spPr>
            <a:xfrm rot="363082">
              <a:off x="-564252" y="3933299"/>
              <a:ext cx="778540" cy="1133852"/>
            </a:xfrm>
            <a:custGeom>
              <a:avLst/>
              <a:gdLst/>
              <a:ahLst/>
              <a:cxnLst/>
              <a:rect l="l" t="t" r="r" b="b"/>
              <a:pathLst>
                <a:path w="24852" h="36194" extrusionOk="0">
                  <a:moveTo>
                    <a:pt x="11909" y="1"/>
                  </a:moveTo>
                  <a:lnTo>
                    <a:pt x="0" y="31256"/>
                  </a:lnTo>
                  <a:lnTo>
                    <a:pt x="12943" y="36193"/>
                  </a:lnTo>
                  <a:lnTo>
                    <a:pt x="24851" y="4937"/>
                  </a:lnTo>
                  <a:lnTo>
                    <a:pt x="11909"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60" name="Google Shape;360;p8"/>
            <p:cNvSpPr/>
            <p:nvPr/>
          </p:nvSpPr>
          <p:spPr>
            <a:xfrm rot="363082">
              <a:off x="-449612" y="4006479"/>
              <a:ext cx="1166244" cy="1323004"/>
            </a:xfrm>
            <a:custGeom>
              <a:avLst/>
              <a:gdLst/>
              <a:ahLst/>
              <a:cxnLst/>
              <a:rect l="l" t="t" r="r" b="b"/>
              <a:pathLst>
                <a:path w="37228" h="42232" extrusionOk="0">
                  <a:moveTo>
                    <a:pt x="12243" y="0"/>
                  </a:moveTo>
                  <a:lnTo>
                    <a:pt x="6105" y="16112"/>
                  </a:lnTo>
                  <a:lnTo>
                    <a:pt x="1" y="32190"/>
                  </a:lnTo>
                  <a:cubicBezTo>
                    <a:pt x="1" y="32190"/>
                    <a:pt x="6506" y="36593"/>
                    <a:pt x="11909" y="38694"/>
                  </a:cubicBezTo>
                  <a:cubicBezTo>
                    <a:pt x="15745" y="40062"/>
                    <a:pt x="19648" y="41230"/>
                    <a:pt x="23584" y="42197"/>
                  </a:cubicBezTo>
                  <a:cubicBezTo>
                    <a:pt x="23677" y="42220"/>
                    <a:pt x="23769" y="42231"/>
                    <a:pt x="23859" y="42231"/>
                  </a:cubicBezTo>
                  <a:cubicBezTo>
                    <a:pt x="24293" y="42231"/>
                    <a:pt x="24686" y="41977"/>
                    <a:pt x="24852" y="41563"/>
                  </a:cubicBezTo>
                  <a:lnTo>
                    <a:pt x="30923" y="25552"/>
                  </a:lnTo>
                  <a:lnTo>
                    <a:pt x="37027" y="9540"/>
                  </a:lnTo>
                  <a:cubicBezTo>
                    <a:pt x="37227" y="9040"/>
                    <a:pt x="37027" y="8473"/>
                    <a:pt x="36560" y="8239"/>
                  </a:cubicBezTo>
                  <a:cubicBezTo>
                    <a:pt x="32958" y="6305"/>
                    <a:pt x="29255" y="4603"/>
                    <a:pt x="25486" y="3069"/>
                  </a:cubicBezTo>
                  <a:cubicBezTo>
                    <a:pt x="20049" y="1001"/>
                    <a:pt x="12243" y="0"/>
                    <a:pt x="12243" y="0"/>
                  </a:cubicBezTo>
                  <a:close/>
                </a:path>
              </a:pathLst>
            </a:custGeom>
            <a:solidFill>
              <a:schemeClr val="l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61" name="Google Shape;361;p8"/>
            <p:cNvSpPr/>
            <p:nvPr/>
          </p:nvSpPr>
          <p:spPr>
            <a:xfrm rot="363082">
              <a:off x="-458078" y="3966041"/>
              <a:ext cx="400266" cy="988588"/>
            </a:xfrm>
            <a:custGeom>
              <a:avLst/>
              <a:gdLst/>
              <a:ahLst/>
              <a:cxnLst/>
              <a:rect l="l" t="t" r="r" b="b"/>
              <a:pathLst>
                <a:path w="12777" h="31557" extrusionOk="0">
                  <a:moveTo>
                    <a:pt x="11909" y="0"/>
                  </a:moveTo>
                  <a:lnTo>
                    <a:pt x="1" y="31223"/>
                  </a:lnTo>
                  <a:lnTo>
                    <a:pt x="868" y="31556"/>
                  </a:lnTo>
                  <a:lnTo>
                    <a:pt x="12777" y="300"/>
                  </a:lnTo>
                  <a:lnTo>
                    <a:pt x="1190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62" name="Google Shape;362;p8"/>
            <p:cNvSpPr/>
            <p:nvPr/>
          </p:nvSpPr>
          <p:spPr>
            <a:xfrm rot="363082">
              <a:off x="-486520" y="3948733"/>
              <a:ext cx="386701" cy="983356"/>
            </a:xfrm>
            <a:custGeom>
              <a:avLst/>
              <a:gdLst/>
              <a:ahLst/>
              <a:cxnLst/>
              <a:rect l="l" t="t" r="r" b="b"/>
              <a:pathLst>
                <a:path w="12344" h="31390" extrusionOk="0">
                  <a:moveTo>
                    <a:pt x="11909" y="0"/>
                  </a:moveTo>
                  <a:lnTo>
                    <a:pt x="1" y="31223"/>
                  </a:lnTo>
                  <a:lnTo>
                    <a:pt x="435" y="31389"/>
                  </a:lnTo>
                  <a:lnTo>
                    <a:pt x="12343" y="167"/>
                  </a:lnTo>
                  <a:lnTo>
                    <a:pt x="1190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63" name="Google Shape;363;p8"/>
            <p:cNvSpPr/>
            <p:nvPr/>
          </p:nvSpPr>
          <p:spPr>
            <a:xfrm rot="363082">
              <a:off x="-536791" y="3924334"/>
              <a:ext cx="403367" cy="990687"/>
            </a:xfrm>
            <a:custGeom>
              <a:avLst/>
              <a:gdLst/>
              <a:ahLst/>
              <a:cxnLst/>
              <a:rect l="l" t="t" r="r" b="b"/>
              <a:pathLst>
                <a:path w="12876" h="31624" extrusionOk="0">
                  <a:moveTo>
                    <a:pt x="11909" y="0"/>
                  </a:moveTo>
                  <a:lnTo>
                    <a:pt x="0" y="31223"/>
                  </a:lnTo>
                  <a:lnTo>
                    <a:pt x="967" y="31623"/>
                  </a:lnTo>
                  <a:lnTo>
                    <a:pt x="12876" y="367"/>
                  </a:lnTo>
                  <a:lnTo>
                    <a:pt x="1190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64" name="Google Shape;364;p8"/>
            <p:cNvSpPr/>
            <p:nvPr/>
          </p:nvSpPr>
          <p:spPr>
            <a:xfrm rot="363082">
              <a:off x="633267" y="4549023"/>
              <a:ext cx="365775" cy="364741"/>
            </a:xfrm>
            <a:custGeom>
              <a:avLst/>
              <a:gdLst/>
              <a:ahLst/>
              <a:cxnLst/>
              <a:rect l="l" t="t" r="r" b="b"/>
              <a:pathLst>
                <a:path w="11676" h="11643" fill="none" extrusionOk="0">
                  <a:moveTo>
                    <a:pt x="3237" y="1"/>
                  </a:moveTo>
                  <a:lnTo>
                    <a:pt x="11676" y="3203"/>
                  </a:lnTo>
                  <a:lnTo>
                    <a:pt x="8440" y="11643"/>
                  </a:lnTo>
                  <a:lnTo>
                    <a:pt x="1" y="8407"/>
                  </a:lnTo>
                  <a:close/>
                </a:path>
              </a:pathLst>
            </a:custGeom>
            <a:noFill/>
            <a:ln w="19050"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65" name="Google Shape;365;p8"/>
            <p:cNvSpPr/>
            <p:nvPr/>
          </p:nvSpPr>
          <p:spPr>
            <a:xfrm rot="363082">
              <a:off x="-56388" y="4232909"/>
              <a:ext cx="499541" cy="423260"/>
            </a:xfrm>
            <a:custGeom>
              <a:avLst/>
              <a:gdLst/>
              <a:ahLst/>
              <a:cxnLst/>
              <a:rect l="l" t="t" r="r" b="b"/>
              <a:pathLst>
                <a:path w="15946" h="13511" fill="none" extrusionOk="0">
                  <a:moveTo>
                    <a:pt x="3303" y="1"/>
                  </a:moveTo>
                  <a:lnTo>
                    <a:pt x="15945" y="4804"/>
                  </a:lnTo>
                  <a:moveTo>
                    <a:pt x="2769" y="1435"/>
                  </a:moveTo>
                  <a:lnTo>
                    <a:pt x="15378" y="6272"/>
                  </a:lnTo>
                  <a:moveTo>
                    <a:pt x="2202" y="2903"/>
                  </a:moveTo>
                  <a:lnTo>
                    <a:pt x="14845" y="7740"/>
                  </a:lnTo>
                  <a:moveTo>
                    <a:pt x="14277" y="9174"/>
                  </a:moveTo>
                  <a:lnTo>
                    <a:pt x="1635" y="4337"/>
                  </a:lnTo>
                  <a:moveTo>
                    <a:pt x="1101" y="5805"/>
                  </a:moveTo>
                  <a:lnTo>
                    <a:pt x="13710" y="10608"/>
                  </a:lnTo>
                  <a:moveTo>
                    <a:pt x="534" y="7239"/>
                  </a:moveTo>
                  <a:lnTo>
                    <a:pt x="13177" y="12076"/>
                  </a:lnTo>
                  <a:moveTo>
                    <a:pt x="1" y="8707"/>
                  </a:moveTo>
                  <a:lnTo>
                    <a:pt x="12643" y="13511"/>
                  </a:lnTo>
                </a:path>
              </a:pathLst>
            </a:custGeom>
            <a:noFill/>
            <a:ln w="19050"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66" name="Google Shape;366;p8"/>
            <p:cNvSpPr/>
            <p:nvPr/>
          </p:nvSpPr>
          <p:spPr>
            <a:xfrm rot="363082">
              <a:off x="940056" y="4735937"/>
              <a:ext cx="406531" cy="311454"/>
            </a:xfrm>
            <a:custGeom>
              <a:avLst/>
              <a:gdLst/>
              <a:ahLst/>
              <a:cxnLst/>
              <a:rect l="l" t="t" r="r" b="b"/>
              <a:pathLst>
                <a:path w="12977" h="9942" fill="none" extrusionOk="0">
                  <a:moveTo>
                    <a:pt x="12977" y="3903"/>
                  </a:moveTo>
                  <a:lnTo>
                    <a:pt x="2670" y="1"/>
                  </a:lnTo>
                  <a:moveTo>
                    <a:pt x="2002" y="1769"/>
                  </a:moveTo>
                  <a:lnTo>
                    <a:pt x="12276" y="5671"/>
                  </a:lnTo>
                  <a:moveTo>
                    <a:pt x="1335" y="3503"/>
                  </a:moveTo>
                  <a:lnTo>
                    <a:pt x="11609" y="7439"/>
                  </a:lnTo>
                  <a:moveTo>
                    <a:pt x="668" y="5271"/>
                  </a:moveTo>
                  <a:lnTo>
                    <a:pt x="10942" y="9174"/>
                  </a:lnTo>
                  <a:moveTo>
                    <a:pt x="7706" y="9941"/>
                  </a:moveTo>
                  <a:lnTo>
                    <a:pt x="1" y="7006"/>
                  </a:lnTo>
                </a:path>
              </a:pathLst>
            </a:custGeom>
            <a:noFill/>
            <a:ln w="19050"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67" name="Google Shape;367;p8"/>
            <p:cNvSpPr/>
            <p:nvPr/>
          </p:nvSpPr>
          <p:spPr>
            <a:xfrm rot="363082">
              <a:off x="407066" y="4979342"/>
              <a:ext cx="760778" cy="501609"/>
            </a:xfrm>
            <a:custGeom>
              <a:avLst/>
              <a:gdLst/>
              <a:ahLst/>
              <a:cxnLst/>
              <a:rect l="l" t="t" r="r" b="b"/>
              <a:pathLst>
                <a:path w="24285" h="16012" fill="none" extrusionOk="0">
                  <a:moveTo>
                    <a:pt x="24285" y="6772"/>
                  </a:moveTo>
                  <a:lnTo>
                    <a:pt x="6472" y="0"/>
                  </a:lnTo>
                  <a:moveTo>
                    <a:pt x="3136" y="1067"/>
                  </a:moveTo>
                  <a:lnTo>
                    <a:pt x="23517" y="8806"/>
                  </a:lnTo>
                  <a:moveTo>
                    <a:pt x="2336" y="3069"/>
                  </a:moveTo>
                  <a:lnTo>
                    <a:pt x="22717" y="10841"/>
                  </a:lnTo>
                  <a:moveTo>
                    <a:pt x="1568" y="5137"/>
                  </a:moveTo>
                  <a:lnTo>
                    <a:pt x="21950" y="12909"/>
                  </a:lnTo>
                  <a:moveTo>
                    <a:pt x="801" y="7172"/>
                  </a:moveTo>
                  <a:lnTo>
                    <a:pt x="21182" y="14944"/>
                  </a:lnTo>
                  <a:moveTo>
                    <a:pt x="1" y="9240"/>
                  </a:moveTo>
                  <a:lnTo>
                    <a:pt x="17847" y="16011"/>
                  </a:lnTo>
                </a:path>
              </a:pathLst>
            </a:custGeom>
            <a:noFill/>
            <a:ln w="19050"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368" name="Google Shape;368;p8"/>
          <p:cNvGrpSpPr/>
          <p:nvPr/>
        </p:nvGrpSpPr>
        <p:grpSpPr>
          <a:xfrm rot="-731256">
            <a:off x="10425075" y="3648825"/>
            <a:ext cx="2414493" cy="2495537"/>
            <a:chOff x="334100" y="971800"/>
            <a:chExt cx="1810984" cy="1871771"/>
          </a:xfrm>
        </p:grpSpPr>
        <p:sp>
          <p:nvSpPr>
            <p:cNvPr id="369" name="Google Shape;369;p8"/>
            <p:cNvSpPr/>
            <p:nvPr/>
          </p:nvSpPr>
          <p:spPr>
            <a:xfrm>
              <a:off x="341909" y="971800"/>
              <a:ext cx="1803175" cy="1871771"/>
            </a:xfrm>
            <a:custGeom>
              <a:avLst/>
              <a:gdLst/>
              <a:ahLst/>
              <a:cxnLst/>
              <a:rect l="l" t="t" r="r" b="b"/>
              <a:pathLst>
                <a:path w="88903" h="92285" extrusionOk="0">
                  <a:moveTo>
                    <a:pt x="44583" y="1"/>
                  </a:moveTo>
                  <a:cubicBezTo>
                    <a:pt x="44328" y="1"/>
                    <a:pt x="44071" y="83"/>
                    <a:pt x="43849" y="252"/>
                  </a:cubicBezTo>
                  <a:lnTo>
                    <a:pt x="0" y="33408"/>
                  </a:lnTo>
                  <a:lnTo>
                    <a:pt x="43131" y="91437"/>
                  </a:lnTo>
                  <a:cubicBezTo>
                    <a:pt x="43514" y="91989"/>
                    <a:pt x="44136" y="92284"/>
                    <a:pt x="44766" y="92284"/>
                  </a:cubicBezTo>
                  <a:cubicBezTo>
                    <a:pt x="45190" y="92284"/>
                    <a:pt x="45617" y="92151"/>
                    <a:pt x="45977" y="91873"/>
                  </a:cubicBezTo>
                  <a:lnTo>
                    <a:pt x="88261" y="59204"/>
                  </a:lnTo>
                  <a:cubicBezTo>
                    <a:pt x="88800" y="58794"/>
                    <a:pt x="88903" y="58050"/>
                    <a:pt x="88492" y="57512"/>
                  </a:cubicBezTo>
                  <a:lnTo>
                    <a:pt x="45541" y="483"/>
                  </a:lnTo>
                  <a:cubicBezTo>
                    <a:pt x="45300" y="167"/>
                    <a:pt x="44944" y="1"/>
                    <a:pt x="4458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70" name="Google Shape;370;p8"/>
            <p:cNvSpPr/>
            <p:nvPr/>
          </p:nvSpPr>
          <p:spPr>
            <a:xfrm>
              <a:off x="336189" y="976911"/>
              <a:ext cx="1795894" cy="1820273"/>
            </a:xfrm>
            <a:custGeom>
              <a:avLst/>
              <a:gdLst/>
              <a:ahLst/>
              <a:cxnLst/>
              <a:rect l="l" t="t" r="r" b="b"/>
              <a:pathLst>
                <a:path w="88544" h="89746" extrusionOk="0">
                  <a:moveTo>
                    <a:pt x="44131" y="0"/>
                  </a:moveTo>
                  <a:lnTo>
                    <a:pt x="0" y="33258"/>
                  </a:lnTo>
                  <a:lnTo>
                    <a:pt x="46208" y="89415"/>
                  </a:lnTo>
                  <a:cubicBezTo>
                    <a:pt x="46378" y="89632"/>
                    <a:pt x="46632" y="89746"/>
                    <a:pt x="46886" y="89746"/>
                  </a:cubicBezTo>
                  <a:cubicBezTo>
                    <a:pt x="47053" y="89746"/>
                    <a:pt x="47219" y="89697"/>
                    <a:pt x="47362" y="89595"/>
                  </a:cubicBezTo>
                  <a:lnTo>
                    <a:pt x="88543" y="58952"/>
                  </a:lnTo>
                  <a:lnTo>
                    <a:pt x="44131"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371" name="Google Shape;371;p8"/>
            <p:cNvGrpSpPr/>
            <p:nvPr/>
          </p:nvGrpSpPr>
          <p:grpSpPr>
            <a:xfrm>
              <a:off x="1214129" y="978980"/>
              <a:ext cx="913828" cy="1211839"/>
              <a:chOff x="1214129" y="978980"/>
              <a:chExt cx="913828" cy="1211839"/>
            </a:xfrm>
          </p:grpSpPr>
          <p:sp>
            <p:nvSpPr>
              <p:cNvPr id="372" name="Google Shape;372;p8"/>
              <p:cNvSpPr/>
              <p:nvPr/>
            </p:nvSpPr>
            <p:spPr>
              <a:xfrm>
                <a:off x="1222973" y="978980"/>
                <a:ext cx="904985" cy="1199365"/>
              </a:xfrm>
              <a:custGeom>
                <a:avLst/>
                <a:gdLst/>
                <a:ahLst/>
                <a:cxnLst/>
                <a:rect l="l" t="t" r="r" b="b"/>
                <a:pathLst>
                  <a:path w="44619" h="59133" extrusionOk="0">
                    <a:moveTo>
                      <a:pt x="206" y="1"/>
                    </a:moveTo>
                    <a:lnTo>
                      <a:pt x="1" y="129"/>
                    </a:lnTo>
                    <a:lnTo>
                      <a:pt x="44439" y="59132"/>
                    </a:lnTo>
                    <a:lnTo>
                      <a:pt x="44618" y="58978"/>
                    </a:lnTo>
                    <a:lnTo>
                      <a:pt x="206"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73" name="Google Shape;373;p8"/>
              <p:cNvSpPr/>
              <p:nvPr/>
            </p:nvSpPr>
            <p:spPr>
              <a:xfrm>
                <a:off x="1214129" y="991475"/>
                <a:ext cx="904985" cy="1199345"/>
              </a:xfrm>
              <a:custGeom>
                <a:avLst/>
                <a:gdLst/>
                <a:ahLst/>
                <a:cxnLst/>
                <a:rect l="l" t="t" r="r" b="b"/>
                <a:pathLst>
                  <a:path w="44619" h="59132" extrusionOk="0">
                    <a:moveTo>
                      <a:pt x="206" y="0"/>
                    </a:moveTo>
                    <a:lnTo>
                      <a:pt x="1" y="154"/>
                    </a:lnTo>
                    <a:lnTo>
                      <a:pt x="44439" y="59132"/>
                    </a:lnTo>
                    <a:lnTo>
                      <a:pt x="44618" y="59003"/>
                    </a:lnTo>
                    <a:lnTo>
                      <a:pt x="206"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374" name="Google Shape;374;p8"/>
            <p:cNvSpPr/>
            <p:nvPr/>
          </p:nvSpPr>
          <p:spPr>
            <a:xfrm>
              <a:off x="334100" y="1004578"/>
              <a:ext cx="1741293" cy="1810882"/>
            </a:xfrm>
            <a:custGeom>
              <a:avLst/>
              <a:gdLst/>
              <a:ahLst/>
              <a:cxnLst/>
              <a:rect l="l" t="t" r="r" b="b"/>
              <a:pathLst>
                <a:path w="85852" h="89283" extrusionOk="0">
                  <a:moveTo>
                    <a:pt x="42828" y="0"/>
                  </a:moveTo>
                  <a:cubicBezTo>
                    <a:pt x="42573" y="0"/>
                    <a:pt x="42317" y="82"/>
                    <a:pt x="42106" y="252"/>
                  </a:cubicBezTo>
                  <a:lnTo>
                    <a:pt x="1" y="31946"/>
                  </a:lnTo>
                  <a:lnTo>
                    <a:pt x="43131" y="89282"/>
                  </a:lnTo>
                  <a:lnTo>
                    <a:pt x="85210" y="57588"/>
                  </a:lnTo>
                  <a:cubicBezTo>
                    <a:pt x="85749" y="57178"/>
                    <a:pt x="85851" y="56409"/>
                    <a:pt x="85441" y="55870"/>
                  </a:cubicBezTo>
                  <a:lnTo>
                    <a:pt x="43798" y="482"/>
                  </a:lnTo>
                  <a:cubicBezTo>
                    <a:pt x="43557" y="166"/>
                    <a:pt x="43192" y="0"/>
                    <a:pt x="42828"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75" name="Google Shape;375;p8"/>
            <p:cNvSpPr/>
            <p:nvPr/>
          </p:nvSpPr>
          <p:spPr>
            <a:xfrm>
              <a:off x="373105" y="1605205"/>
              <a:ext cx="899265" cy="1180097"/>
            </a:xfrm>
            <a:custGeom>
              <a:avLst/>
              <a:gdLst/>
              <a:ahLst/>
              <a:cxnLst/>
              <a:rect l="l" t="t" r="r" b="b"/>
              <a:pathLst>
                <a:path w="44337" h="58183" extrusionOk="0">
                  <a:moveTo>
                    <a:pt x="1155" y="0"/>
                  </a:moveTo>
                  <a:lnTo>
                    <a:pt x="1" y="872"/>
                  </a:lnTo>
                  <a:lnTo>
                    <a:pt x="43157" y="58183"/>
                  </a:lnTo>
                  <a:lnTo>
                    <a:pt x="44337" y="57311"/>
                  </a:lnTo>
                  <a:lnTo>
                    <a:pt x="1155"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76" name="Google Shape;376;p8"/>
            <p:cNvSpPr/>
            <p:nvPr/>
          </p:nvSpPr>
          <p:spPr>
            <a:xfrm>
              <a:off x="762685" y="1424197"/>
              <a:ext cx="916931" cy="993396"/>
            </a:xfrm>
            <a:custGeom>
              <a:avLst/>
              <a:gdLst/>
              <a:ahLst/>
              <a:cxnLst/>
              <a:rect l="l" t="t" r="r" b="b"/>
              <a:pathLst>
                <a:path w="45208" h="48978" extrusionOk="0">
                  <a:moveTo>
                    <a:pt x="19206" y="1"/>
                  </a:moveTo>
                  <a:lnTo>
                    <a:pt x="0" y="14463"/>
                  </a:lnTo>
                  <a:lnTo>
                    <a:pt x="26001" y="48978"/>
                  </a:lnTo>
                  <a:lnTo>
                    <a:pt x="45208" y="34515"/>
                  </a:lnTo>
                  <a:lnTo>
                    <a:pt x="19206" y="1"/>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377" name="Google Shape;377;p8"/>
          <p:cNvGrpSpPr/>
          <p:nvPr/>
        </p:nvGrpSpPr>
        <p:grpSpPr>
          <a:xfrm rot="-1946306">
            <a:off x="-591234" y="5337259"/>
            <a:ext cx="2436849" cy="2565005"/>
            <a:chOff x="1526600" y="450800"/>
            <a:chExt cx="4540675" cy="4779475"/>
          </a:xfrm>
        </p:grpSpPr>
        <p:sp>
          <p:nvSpPr>
            <p:cNvPr id="378" name="Google Shape;378;p8"/>
            <p:cNvSpPr/>
            <p:nvPr/>
          </p:nvSpPr>
          <p:spPr>
            <a:xfrm>
              <a:off x="1610100" y="473575"/>
              <a:ext cx="4457175" cy="4689450"/>
            </a:xfrm>
            <a:custGeom>
              <a:avLst/>
              <a:gdLst/>
              <a:ahLst/>
              <a:cxnLst/>
              <a:rect l="l" t="t" r="r" b="b"/>
              <a:pathLst>
                <a:path w="178287" h="187578" extrusionOk="0">
                  <a:moveTo>
                    <a:pt x="95602" y="1"/>
                  </a:moveTo>
                  <a:cubicBezTo>
                    <a:pt x="95141" y="1"/>
                    <a:pt x="94676" y="129"/>
                    <a:pt x="94258" y="394"/>
                  </a:cubicBezTo>
                  <a:lnTo>
                    <a:pt x="0" y="63859"/>
                  </a:lnTo>
                  <a:lnTo>
                    <a:pt x="79645" y="185257"/>
                  </a:lnTo>
                  <a:cubicBezTo>
                    <a:pt x="80631" y="186769"/>
                    <a:pt x="82280" y="187578"/>
                    <a:pt x="83965" y="187578"/>
                  </a:cubicBezTo>
                  <a:cubicBezTo>
                    <a:pt x="84955" y="187578"/>
                    <a:pt x="85959" y="187298"/>
                    <a:pt x="86847" y="186719"/>
                  </a:cubicBezTo>
                  <a:lnTo>
                    <a:pt x="176826" y="126176"/>
                  </a:lnTo>
                  <a:cubicBezTo>
                    <a:pt x="177974" y="125393"/>
                    <a:pt x="178287" y="123880"/>
                    <a:pt x="177504" y="122732"/>
                  </a:cubicBezTo>
                  <a:lnTo>
                    <a:pt x="97703" y="1125"/>
                  </a:lnTo>
                  <a:cubicBezTo>
                    <a:pt x="97205" y="394"/>
                    <a:pt x="96410" y="1"/>
                    <a:pt x="95602" y="1"/>
                  </a:cubicBezTo>
                  <a:close/>
                </a:path>
              </a:pathLst>
            </a:custGeom>
            <a:solidFill>
              <a:srgbClr val="119B9B"/>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79" name="Google Shape;379;p8"/>
            <p:cNvSpPr/>
            <p:nvPr/>
          </p:nvSpPr>
          <p:spPr>
            <a:xfrm>
              <a:off x="1616625" y="450800"/>
              <a:ext cx="4391950" cy="4645025"/>
            </a:xfrm>
            <a:custGeom>
              <a:avLst/>
              <a:gdLst/>
              <a:ahLst/>
              <a:cxnLst/>
              <a:rect l="l" t="t" r="r" b="b"/>
              <a:pathLst>
                <a:path w="175678" h="185801" extrusionOk="0">
                  <a:moveTo>
                    <a:pt x="93162" y="0"/>
                  </a:moveTo>
                  <a:lnTo>
                    <a:pt x="0" y="61587"/>
                  </a:lnTo>
                  <a:lnTo>
                    <a:pt x="80323" y="184028"/>
                  </a:lnTo>
                  <a:cubicBezTo>
                    <a:pt x="81085" y="185187"/>
                    <a:pt x="82329" y="185800"/>
                    <a:pt x="83604" y="185800"/>
                  </a:cubicBezTo>
                  <a:cubicBezTo>
                    <a:pt x="84339" y="185800"/>
                    <a:pt x="85083" y="185597"/>
                    <a:pt x="85751" y="185177"/>
                  </a:cubicBezTo>
                  <a:lnTo>
                    <a:pt x="175677" y="125782"/>
                  </a:lnTo>
                  <a:lnTo>
                    <a:pt x="93162" y="0"/>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80" name="Google Shape;380;p8"/>
            <p:cNvSpPr/>
            <p:nvPr/>
          </p:nvSpPr>
          <p:spPr>
            <a:xfrm>
              <a:off x="3931325" y="462525"/>
              <a:ext cx="2064200" cy="3145900"/>
            </a:xfrm>
            <a:custGeom>
              <a:avLst/>
              <a:gdLst/>
              <a:ahLst/>
              <a:cxnLst/>
              <a:rect l="l" t="t" r="r" b="b"/>
              <a:pathLst>
                <a:path w="82568" h="125836" fill="none" extrusionOk="0">
                  <a:moveTo>
                    <a:pt x="0" y="1"/>
                  </a:moveTo>
                  <a:lnTo>
                    <a:pt x="82567" y="125835"/>
                  </a:lnTo>
                </a:path>
              </a:pathLst>
            </a:custGeom>
            <a:noFill/>
            <a:ln w="11750" cap="flat" cmpd="sng">
              <a:solidFill>
                <a:schemeClr val="dk1"/>
              </a:solidFill>
              <a:prstDash val="solid"/>
              <a:miter lim="5219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81" name="Google Shape;381;p8"/>
            <p:cNvSpPr/>
            <p:nvPr/>
          </p:nvSpPr>
          <p:spPr>
            <a:xfrm>
              <a:off x="3898700" y="482100"/>
              <a:ext cx="2065500" cy="3145900"/>
            </a:xfrm>
            <a:custGeom>
              <a:avLst/>
              <a:gdLst/>
              <a:ahLst/>
              <a:cxnLst/>
              <a:rect l="l" t="t" r="r" b="b"/>
              <a:pathLst>
                <a:path w="82620" h="125836" fill="none" extrusionOk="0">
                  <a:moveTo>
                    <a:pt x="1" y="1"/>
                  </a:moveTo>
                  <a:lnTo>
                    <a:pt x="82620" y="125835"/>
                  </a:lnTo>
                </a:path>
              </a:pathLst>
            </a:custGeom>
            <a:noFill/>
            <a:ln w="11750" cap="flat" cmpd="sng">
              <a:solidFill>
                <a:schemeClr val="dk1"/>
              </a:solidFill>
              <a:prstDash val="solid"/>
              <a:miter lim="5219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82" name="Google Shape;382;p8"/>
            <p:cNvSpPr/>
            <p:nvPr/>
          </p:nvSpPr>
          <p:spPr>
            <a:xfrm>
              <a:off x="3742125" y="4138150"/>
              <a:ext cx="842925" cy="1092125"/>
            </a:xfrm>
            <a:custGeom>
              <a:avLst/>
              <a:gdLst/>
              <a:ahLst/>
              <a:cxnLst/>
              <a:rect l="l" t="t" r="r" b="b"/>
              <a:pathLst>
                <a:path w="33717" h="43685" extrusionOk="0">
                  <a:moveTo>
                    <a:pt x="9604" y="0"/>
                  </a:moveTo>
                  <a:lnTo>
                    <a:pt x="1" y="6159"/>
                  </a:lnTo>
                  <a:lnTo>
                    <a:pt x="24113" y="43685"/>
                  </a:lnTo>
                  <a:lnTo>
                    <a:pt x="25679" y="35595"/>
                  </a:lnTo>
                  <a:lnTo>
                    <a:pt x="33716" y="37526"/>
                  </a:lnTo>
                  <a:lnTo>
                    <a:pt x="9604"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83" name="Google Shape;383;p8"/>
            <p:cNvSpPr/>
            <p:nvPr/>
          </p:nvSpPr>
          <p:spPr>
            <a:xfrm>
              <a:off x="1526600" y="464775"/>
              <a:ext cx="4343675" cy="4627200"/>
            </a:xfrm>
            <a:custGeom>
              <a:avLst/>
              <a:gdLst/>
              <a:ahLst/>
              <a:cxnLst/>
              <a:rect l="l" t="t" r="r" b="b"/>
              <a:pathLst>
                <a:path w="173747" h="185088" extrusionOk="0">
                  <a:moveTo>
                    <a:pt x="91115" y="1"/>
                  </a:moveTo>
                  <a:cubicBezTo>
                    <a:pt x="90634" y="1"/>
                    <a:pt x="90147" y="140"/>
                    <a:pt x="89718" y="433"/>
                  </a:cubicBezTo>
                  <a:lnTo>
                    <a:pt x="0" y="59357"/>
                  </a:lnTo>
                  <a:lnTo>
                    <a:pt x="82515" y="185087"/>
                  </a:lnTo>
                  <a:lnTo>
                    <a:pt x="172285" y="126163"/>
                  </a:lnTo>
                  <a:cubicBezTo>
                    <a:pt x="173433" y="125380"/>
                    <a:pt x="173746" y="123866"/>
                    <a:pt x="172963" y="122718"/>
                  </a:cubicBezTo>
                  <a:lnTo>
                    <a:pt x="93162" y="1111"/>
                  </a:lnTo>
                  <a:cubicBezTo>
                    <a:pt x="92705" y="392"/>
                    <a:pt x="91920" y="1"/>
                    <a:pt x="9111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84" name="Google Shape;384;p8"/>
            <p:cNvSpPr/>
            <p:nvPr/>
          </p:nvSpPr>
          <p:spPr>
            <a:xfrm>
              <a:off x="1636200" y="1843000"/>
              <a:ext cx="2130750" cy="3199400"/>
            </a:xfrm>
            <a:custGeom>
              <a:avLst/>
              <a:gdLst/>
              <a:ahLst/>
              <a:cxnLst/>
              <a:rect l="l" t="t" r="r" b="b"/>
              <a:pathLst>
                <a:path w="85230" h="127976" extrusionOk="0">
                  <a:moveTo>
                    <a:pt x="2506" y="1"/>
                  </a:moveTo>
                  <a:lnTo>
                    <a:pt x="0" y="1619"/>
                  </a:lnTo>
                  <a:lnTo>
                    <a:pt x="82724" y="127975"/>
                  </a:lnTo>
                  <a:lnTo>
                    <a:pt x="85229" y="126357"/>
                  </a:lnTo>
                  <a:lnTo>
                    <a:pt x="2506"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85" name="Google Shape;385;p8"/>
            <p:cNvSpPr/>
            <p:nvPr/>
          </p:nvSpPr>
          <p:spPr>
            <a:xfrm>
              <a:off x="2647400" y="1567700"/>
              <a:ext cx="2116400" cy="2399550"/>
            </a:xfrm>
            <a:custGeom>
              <a:avLst/>
              <a:gdLst/>
              <a:ahLst/>
              <a:cxnLst/>
              <a:rect l="l" t="t" r="r" b="b"/>
              <a:pathLst>
                <a:path w="84656" h="95982" fill="none" extrusionOk="0">
                  <a:moveTo>
                    <a:pt x="82777" y="71347"/>
                  </a:moveTo>
                  <a:cubicBezTo>
                    <a:pt x="82777" y="69937"/>
                    <a:pt x="83507" y="68633"/>
                    <a:pt x="84656" y="67850"/>
                  </a:cubicBezTo>
                  <a:lnTo>
                    <a:pt x="40919" y="1201"/>
                  </a:lnTo>
                  <a:cubicBezTo>
                    <a:pt x="38988" y="2453"/>
                    <a:pt x="36431" y="1932"/>
                    <a:pt x="35178" y="0"/>
                  </a:cubicBezTo>
                  <a:lnTo>
                    <a:pt x="1149" y="22286"/>
                  </a:lnTo>
                  <a:cubicBezTo>
                    <a:pt x="2454" y="24217"/>
                    <a:pt x="1932" y="26827"/>
                    <a:pt x="1" y="28080"/>
                  </a:cubicBezTo>
                  <a:lnTo>
                    <a:pt x="43737" y="94729"/>
                  </a:lnTo>
                  <a:cubicBezTo>
                    <a:pt x="45668" y="93476"/>
                    <a:pt x="48226" y="94050"/>
                    <a:pt x="49478" y="95981"/>
                  </a:cubicBezTo>
                  <a:lnTo>
                    <a:pt x="83455" y="73643"/>
                  </a:lnTo>
                  <a:cubicBezTo>
                    <a:pt x="82985" y="72965"/>
                    <a:pt x="82777" y="72182"/>
                    <a:pt x="82777" y="71347"/>
                  </a:cubicBezTo>
                  <a:close/>
                </a:path>
              </a:pathLst>
            </a:custGeom>
            <a:solidFill>
              <a:schemeClr val="lt1"/>
            </a:solidFill>
            <a:ln w="14350" cap="flat" cmpd="sng">
              <a:solidFill>
                <a:schemeClr val="lt1"/>
              </a:solidFill>
              <a:prstDash val="solid"/>
              <a:miter lim="5219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386" name="Google Shape;386;p8"/>
          <p:cNvSpPr txBox="1">
            <a:spLocks noGrp="1"/>
          </p:cNvSpPr>
          <p:nvPr>
            <p:ph type="title"/>
          </p:nvPr>
        </p:nvSpPr>
        <p:spPr>
          <a:xfrm>
            <a:off x="2572984" y="1974184"/>
            <a:ext cx="7046000" cy="2909600"/>
          </a:xfrm>
          <a:prstGeom prst="rect">
            <a:avLst/>
          </a:prstGeom>
        </p:spPr>
        <p:txBody>
          <a:bodyPr spcFirstLastPara="1" wrap="square" lIns="91425" tIns="91425" rIns="91425" bIns="91425" anchor="ctr" anchorCtr="0">
            <a:noAutofit/>
          </a:bodyPr>
          <a:lstStyle>
            <a:lvl1pPr lvl="0" algn="ctr">
              <a:spcBef>
                <a:spcPts val="0"/>
              </a:spcBef>
              <a:spcAft>
                <a:spcPts val="0"/>
              </a:spcAft>
              <a:buSzPts val="7000"/>
              <a:buNone/>
              <a:defRPr sz="8666">
                <a:solidFill>
                  <a:schemeClr val="accent3"/>
                </a:solidFill>
              </a:defRPr>
            </a:lvl1pPr>
            <a:lvl2pPr lvl="1" algn="ctr">
              <a:spcBef>
                <a:spcPts val="0"/>
              </a:spcBef>
              <a:spcAft>
                <a:spcPts val="0"/>
              </a:spcAft>
              <a:buSzPts val="7000"/>
              <a:buNone/>
              <a:defRPr sz="9333"/>
            </a:lvl2pPr>
            <a:lvl3pPr lvl="2" algn="ctr">
              <a:spcBef>
                <a:spcPts val="0"/>
              </a:spcBef>
              <a:spcAft>
                <a:spcPts val="0"/>
              </a:spcAft>
              <a:buSzPts val="7000"/>
              <a:buNone/>
              <a:defRPr sz="9333"/>
            </a:lvl3pPr>
            <a:lvl4pPr lvl="3" algn="ctr">
              <a:spcBef>
                <a:spcPts val="0"/>
              </a:spcBef>
              <a:spcAft>
                <a:spcPts val="0"/>
              </a:spcAft>
              <a:buSzPts val="7000"/>
              <a:buNone/>
              <a:defRPr sz="9333"/>
            </a:lvl4pPr>
            <a:lvl5pPr lvl="4" algn="ctr">
              <a:spcBef>
                <a:spcPts val="0"/>
              </a:spcBef>
              <a:spcAft>
                <a:spcPts val="0"/>
              </a:spcAft>
              <a:buSzPts val="7000"/>
              <a:buNone/>
              <a:defRPr sz="9333"/>
            </a:lvl5pPr>
            <a:lvl6pPr lvl="5" algn="ctr">
              <a:spcBef>
                <a:spcPts val="0"/>
              </a:spcBef>
              <a:spcAft>
                <a:spcPts val="0"/>
              </a:spcAft>
              <a:buSzPts val="7000"/>
              <a:buNone/>
              <a:defRPr sz="9333"/>
            </a:lvl6pPr>
            <a:lvl7pPr lvl="6" algn="ctr">
              <a:spcBef>
                <a:spcPts val="0"/>
              </a:spcBef>
              <a:spcAft>
                <a:spcPts val="0"/>
              </a:spcAft>
              <a:buSzPts val="7000"/>
              <a:buNone/>
              <a:defRPr sz="9333"/>
            </a:lvl7pPr>
            <a:lvl8pPr lvl="7" algn="ctr">
              <a:spcBef>
                <a:spcPts val="0"/>
              </a:spcBef>
              <a:spcAft>
                <a:spcPts val="0"/>
              </a:spcAft>
              <a:buSzPts val="7000"/>
              <a:buNone/>
              <a:defRPr sz="9333"/>
            </a:lvl8pPr>
            <a:lvl9pPr lvl="8" algn="ctr">
              <a:spcBef>
                <a:spcPts val="0"/>
              </a:spcBef>
              <a:spcAft>
                <a:spcPts val="0"/>
              </a:spcAft>
              <a:buSzPts val="7000"/>
              <a:buNone/>
              <a:defRPr sz="9333"/>
            </a:lvl9pPr>
          </a:lstStyle>
          <a:p>
            <a:endParaRPr/>
          </a:p>
        </p:txBody>
      </p:sp>
    </p:spTree>
    <p:extLst>
      <p:ext uri="{BB962C8B-B14F-4D97-AF65-F5344CB8AC3E}">
        <p14:creationId xmlns:p14="http://schemas.microsoft.com/office/powerpoint/2010/main" val="3212646345"/>
      </p:ext>
    </p:extLst>
  </p:cSld>
  <p:clrMapOvr>
    <a:masterClrMapping/>
  </p:clrMapOvr>
</p:sldLayout>
</file>

<file path=ppt/slideLayouts/slideLayout119.xml><?xml version="1.0" encoding="utf-8"?>
<p:sldLayout xmlns:a="http://schemas.openxmlformats.org/drawingml/2006/main" xmlns:r="http://schemas.openxmlformats.org/officeDocument/2006/relationships" xmlns:p="http://schemas.openxmlformats.org/presentationml/2006/main" matchingName="Section title and description">
  <p:cSld name="Section title and description">
    <p:spTree>
      <p:nvGrpSpPr>
        <p:cNvPr id="1" name="Shape 387"/>
        <p:cNvGrpSpPr/>
        <p:nvPr/>
      </p:nvGrpSpPr>
      <p:grpSpPr>
        <a:xfrm>
          <a:off x="0" y="0"/>
          <a:ext cx="0" cy="0"/>
          <a:chOff x="0" y="0"/>
          <a:chExt cx="0" cy="0"/>
        </a:xfrm>
      </p:grpSpPr>
      <p:pic>
        <p:nvPicPr>
          <p:cNvPr id="388" name="Google Shape;388;p9"/>
          <p:cNvPicPr preferRelativeResize="0"/>
          <p:nvPr/>
        </p:nvPicPr>
        <p:blipFill>
          <a:blip r:embed="rId2">
            <a:alphaModFix/>
          </a:blip>
          <a:stretch>
            <a:fillRect/>
          </a:stretch>
        </p:blipFill>
        <p:spPr>
          <a:xfrm>
            <a:off x="-75466" y="-36433"/>
            <a:ext cx="12342935" cy="7005332"/>
          </a:xfrm>
          <a:prstGeom prst="rect">
            <a:avLst/>
          </a:prstGeom>
          <a:noFill/>
          <a:ln>
            <a:noFill/>
          </a:ln>
        </p:spPr>
      </p:pic>
      <p:grpSp>
        <p:nvGrpSpPr>
          <p:cNvPr id="389" name="Google Shape;389;p9"/>
          <p:cNvGrpSpPr/>
          <p:nvPr/>
        </p:nvGrpSpPr>
        <p:grpSpPr>
          <a:xfrm rot="-899871">
            <a:off x="6583757" y="-1352154"/>
            <a:ext cx="2471792" cy="2426695"/>
            <a:chOff x="7928300" y="-514224"/>
            <a:chExt cx="1853720" cy="1819900"/>
          </a:xfrm>
        </p:grpSpPr>
        <p:sp>
          <p:nvSpPr>
            <p:cNvPr id="390" name="Google Shape;390;p9"/>
            <p:cNvSpPr/>
            <p:nvPr/>
          </p:nvSpPr>
          <p:spPr>
            <a:xfrm>
              <a:off x="7928300" y="-454883"/>
              <a:ext cx="1760560" cy="1748943"/>
            </a:xfrm>
            <a:custGeom>
              <a:avLst/>
              <a:gdLst/>
              <a:ahLst/>
              <a:cxnLst/>
              <a:rect l="l" t="t" r="r" b="b"/>
              <a:pathLst>
                <a:path w="63046" h="62630" extrusionOk="0">
                  <a:moveTo>
                    <a:pt x="36994" y="0"/>
                  </a:moveTo>
                  <a:lnTo>
                    <a:pt x="1035" y="26386"/>
                  </a:lnTo>
                  <a:cubicBezTo>
                    <a:pt x="168" y="27019"/>
                    <a:pt x="1" y="28220"/>
                    <a:pt x="635" y="29088"/>
                  </a:cubicBezTo>
                  <a:lnTo>
                    <a:pt x="24952" y="62245"/>
                  </a:lnTo>
                  <a:cubicBezTo>
                    <a:pt x="25130" y="62501"/>
                    <a:pt x="25412" y="62629"/>
                    <a:pt x="25702" y="62629"/>
                  </a:cubicBezTo>
                  <a:cubicBezTo>
                    <a:pt x="25904" y="62629"/>
                    <a:pt x="26109" y="62568"/>
                    <a:pt x="26286" y="62445"/>
                  </a:cubicBezTo>
                  <a:lnTo>
                    <a:pt x="63046" y="35492"/>
                  </a:lnTo>
                  <a:lnTo>
                    <a:pt x="36994" y="0"/>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91" name="Google Shape;391;p9"/>
            <p:cNvSpPr/>
            <p:nvPr/>
          </p:nvSpPr>
          <p:spPr>
            <a:xfrm>
              <a:off x="7969294" y="272619"/>
              <a:ext cx="748027" cy="970813"/>
            </a:xfrm>
            <a:custGeom>
              <a:avLst/>
              <a:gdLst/>
              <a:ahLst/>
              <a:cxnLst/>
              <a:rect l="l" t="t" r="r" b="b"/>
              <a:pathLst>
                <a:path w="26787" h="34765" extrusionOk="0">
                  <a:moveTo>
                    <a:pt x="2469" y="0"/>
                  </a:moveTo>
                  <a:lnTo>
                    <a:pt x="568" y="1401"/>
                  </a:lnTo>
                  <a:cubicBezTo>
                    <a:pt x="101" y="1768"/>
                    <a:pt x="1" y="2435"/>
                    <a:pt x="368" y="2902"/>
                  </a:cubicBezTo>
                  <a:lnTo>
                    <a:pt x="23417" y="34358"/>
                  </a:lnTo>
                  <a:cubicBezTo>
                    <a:pt x="23622" y="34624"/>
                    <a:pt x="23939" y="34764"/>
                    <a:pt x="24253" y="34764"/>
                  </a:cubicBezTo>
                  <a:cubicBezTo>
                    <a:pt x="24452" y="34764"/>
                    <a:pt x="24650" y="34708"/>
                    <a:pt x="24818" y="34592"/>
                  </a:cubicBezTo>
                  <a:lnTo>
                    <a:pt x="26786" y="33124"/>
                  </a:lnTo>
                  <a:lnTo>
                    <a:pt x="2469" y="0"/>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92" name="Google Shape;392;p9"/>
            <p:cNvSpPr/>
            <p:nvPr/>
          </p:nvSpPr>
          <p:spPr>
            <a:xfrm>
              <a:off x="7974879" y="316378"/>
              <a:ext cx="683744" cy="926887"/>
            </a:xfrm>
            <a:custGeom>
              <a:avLst/>
              <a:gdLst/>
              <a:ahLst/>
              <a:cxnLst/>
              <a:rect l="l" t="t" r="r" b="b"/>
              <a:pathLst>
                <a:path w="24485" h="33192" extrusionOk="0">
                  <a:moveTo>
                    <a:pt x="201" y="1"/>
                  </a:moveTo>
                  <a:cubicBezTo>
                    <a:pt x="134" y="101"/>
                    <a:pt x="68" y="201"/>
                    <a:pt x="1" y="334"/>
                  </a:cubicBezTo>
                  <a:lnTo>
                    <a:pt x="24118" y="33191"/>
                  </a:lnTo>
                  <a:cubicBezTo>
                    <a:pt x="24251" y="33191"/>
                    <a:pt x="24385" y="33158"/>
                    <a:pt x="24485" y="33091"/>
                  </a:cubicBezTo>
                  <a:lnTo>
                    <a:pt x="201"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93" name="Google Shape;393;p9"/>
            <p:cNvSpPr/>
            <p:nvPr/>
          </p:nvSpPr>
          <p:spPr>
            <a:xfrm>
              <a:off x="8024251" y="-514224"/>
              <a:ext cx="1757767" cy="1745368"/>
            </a:xfrm>
            <a:custGeom>
              <a:avLst/>
              <a:gdLst/>
              <a:ahLst/>
              <a:cxnLst/>
              <a:rect l="l" t="t" r="r" b="b"/>
              <a:pathLst>
                <a:path w="62946" h="62502" extrusionOk="0">
                  <a:moveTo>
                    <a:pt x="36883" y="0"/>
                  </a:moveTo>
                  <a:cubicBezTo>
                    <a:pt x="36619" y="0"/>
                    <a:pt x="36354" y="83"/>
                    <a:pt x="36127" y="257"/>
                  </a:cubicBezTo>
                  <a:lnTo>
                    <a:pt x="735" y="26209"/>
                  </a:lnTo>
                  <a:cubicBezTo>
                    <a:pt x="134" y="26643"/>
                    <a:pt x="1" y="27477"/>
                    <a:pt x="434" y="28077"/>
                  </a:cubicBezTo>
                  <a:lnTo>
                    <a:pt x="25686" y="62502"/>
                  </a:lnTo>
                  <a:lnTo>
                    <a:pt x="62412" y="35549"/>
                  </a:lnTo>
                  <a:cubicBezTo>
                    <a:pt x="62846" y="35215"/>
                    <a:pt x="62946" y="34615"/>
                    <a:pt x="62612" y="34215"/>
                  </a:cubicBezTo>
                  <a:lnTo>
                    <a:pt x="37928" y="524"/>
                  </a:lnTo>
                  <a:cubicBezTo>
                    <a:pt x="37668" y="184"/>
                    <a:pt x="37277" y="0"/>
                    <a:pt x="3688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94" name="Google Shape;394;p9"/>
            <p:cNvSpPr/>
            <p:nvPr/>
          </p:nvSpPr>
          <p:spPr>
            <a:xfrm>
              <a:off x="8538436" y="77926"/>
              <a:ext cx="581287" cy="715411"/>
            </a:xfrm>
            <a:custGeom>
              <a:avLst/>
              <a:gdLst/>
              <a:ahLst/>
              <a:cxnLst/>
              <a:rect l="l" t="t" r="r" b="b"/>
              <a:pathLst>
                <a:path w="20816" h="25619" fill="none" extrusionOk="0">
                  <a:moveTo>
                    <a:pt x="18047" y="25619"/>
                  </a:moveTo>
                  <a:lnTo>
                    <a:pt x="1" y="1034"/>
                  </a:lnTo>
                  <a:moveTo>
                    <a:pt x="19448" y="24618"/>
                  </a:moveTo>
                  <a:lnTo>
                    <a:pt x="1369" y="0"/>
                  </a:lnTo>
                  <a:moveTo>
                    <a:pt x="20816" y="23584"/>
                  </a:moveTo>
                  <a:lnTo>
                    <a:pt x="4471" y="1301"/>
                  </a:lnTo>
                </a:path>
              </a:pathLst>
            </a:custGeom>
            <a:solidFill>
              <a:schemeClr val="accent4"/>
            </a:solidFill>
            <a:ln w="19050" cap="flat" cmpd="sng">
              <a:solidFill>
                <a:srgbClr val="FFFFFF"/>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95" name="Google Shape;395;p9"/>
            <p:cNvSpPr/>
            <p:nvPr/>
          </p:nvSpPr>
          <p:spPr>
            <a:xfrm>
              <a:off x="8014952" y="272619"/>
              <a:ext cx="702370" cy="942692"/>
            </a:xfrm>
            <a:custGeom>
              <a:avLst/>
              <a:gdLst/>
              <a:ahLst/>
              <a:cxnLst/>
              <a:rect l="l" t="t" r="r" b="b"/>
              <a:pathLst>
                <a:path w="25152" h="33758" extrusionOk="0">
                  <a:moveTo>
                    <a:pt x="834" y="0"/>
                  </a:moveTo>
                  <a:lnTo>
                    <a:pt x="0" y="634"/>
                  </a:lnTo>
                  <a:lnTo>
                    <a:pt x="24318" y="33758"/>
                  </a:lnTo>
                  <a:lnTo>
                    <a:pt x="25151" y="33124"/>
                  </a:lnTo>
                  <a:lnTo>
                    <a:pt x="834" y="0"/>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96" name="Google Shape;396;p9"/>
            <p:cNvSpPr/>
            <p:nvPr/>
          </p:nvSpPr>
          <p:spPr>
            <a:xfrm>
              <a:off x="8435979" y="1124918"/>
              <a:ext cx="204020" cy="180759"/>
            </a:xfrm>
            <a:custGeom>
              <a:avLst/>
              <a:gdLst/>
              <a:ahLst/>
              <a:cxnLst/>
              <a:rect l="l" t="t" r="r" b="b"/>
              <a:pathLst>
                <a:path w="7306" h="6473" extrusionOk="0">
                  <a:moveTo>
                    <a:pt x="5571" y="1"/>
                  </a:moveTo>
                  <a:lnTo>
                    <a:pt x="1" y="4104"/>
                  </a:lnTo>
                  <a:lnTo>
                    <a:pt x="1535" y="4804"/>
                  </a:lnTo>
                  <a:lnTo>
                    <a:pt x="1769" y="6472"/>
                  </a:lnTo>
                  <a:lnTo>
                    <a:pt x="7306" y="2403"/>
                  </a:lnTo>
                  <a:lnTo>
                    <a:pt x="5571"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97" name="Google Shape;397;p9"/>
            <p:cNvSpPr/>
            <p:nvPr/>
          </p:nvSpPr>
          <p:spPr>
            <a:xfrm>
              <a:off x="7991662" y="298701"/>
              <a:ext cx="691200" cy="933393"/>
            </a:xfrm>
            <a:custGeom>
              <a:avLst/>
              <a:gdLst/>
              <a:ahLst/>
              <a:cxnLst/>
              <a:rect l="l" t="t" r="r" b="b"/>
              <a:pathLst>
                <a:path w="24752" h="33425" extrusionOk="0">
                  <a:moveTo>
                    <a:pt x="434" y="0"/>
                  </a:moveTo>
                  <a:lnTo>
                    <a:pt x="0" y="300"/>
                  </a:lnTo>
                  <a:lnTo>
                    <a:pt x="24318" y="33424"/>
                  </a:lnTo>
                  <a:lnTo>
                    <a:pt x="24751" y="33090"/>
                  </a:lnTo>
                  <a:lnTo>
                    <a:pt x="434"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98" name="Google Shape;398;p9"/>
            <p:cNvSpPr/>
            <p:nvPr/>
          </p:nvSpPr>
          <p:spPr>
            <a:xfrm>
              <a:off x="8679095" y="377868"/>
              <a:ext cx="1102926" cy="853276"/>
            </a:xfrm>
            <a:custGeom>
              <a:avLst/>
              <a:gdLst/>
              <a:ahLst/>
              <a:cxnLst/>
              <a:rect l="l" t="t" r="r" b="b"/>
              <a:pathLst>
                <a:path w="39496" h="30556" extrusionOk="0">
                  <a:moveTo>
                    <a:pt x="37528" y="0"/>
                  </a:moveTo>
                  <a:lnTo>
                    <a:pt x="1" y="27520"/>
                  </a:lnTo>
                  <a:lnTo>
                    <a:pt x="2236" y="30556"/>
                  </a:lnTo>
                  <a:lnTo>
                    <a:pt x="38962" y="3603"/>
                  </a:lnTo>
                  <a:cubicBezTo>
                    <a:pt x="39396" y="3269"/>
                    <a:pt x="39496" y="2669"/>
                    <a:pt x="39162" y="2235"/>
                  </a:cubicBezTo>
                  <a:lnTo>
                    <a:pt x="37528"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399" name="Google Shape;399;p9"/>
          <p:cNvGrpSpPr/>
          <p:nvPr/>
        </p:nvGrpSpPr>
        <p:grpSpPr>
          <a:xfrm rot="787487">
            <a:off x="768630" y="5437014"/>
            <a:ext cx="2436917" cy="2565077"/>
            <a:chOff x="1526600" y="450800"/>
            <a:chExt cx="4540675" cy="4779475"/>
          </a:xfrm>
        </p:grpSpPr>
        <p:sp>
          <p:nvSpPr>
            <p:cNvPr id="400" name="Google Shape;400;p9"/>
            <p:cNvSpPr/>
            <p:nvPr/>
          </p:nvSpPr>
          <p:spPr>
            <a:xfrm>
              <a:off x="1610100" y="473575"/>
              <a:ext cx="4457175" cy="4689450"/>
            </a:xfrm>
            <a:custGeom>
              <a:avLst/>
              <a:gdLst/>
              <a:ahLst/>
              <a:cxnLst/>
              <a:rect l="l" t="t" r="r" b="b"/>
              <a:pathLst>
                <a:path w="178287" h="187578" extrusionOk="0">
                  <a:moveTo>
                    <a:pt x="95602" y="1"/>
                  </a:moveTo>
                  <a:cubicBezTo>
                    <a:pt x="95141" y="1"/>
                    <a:pt x="94676" y="129"/>
                    <a:pt x="94258" y="394"/>
                  </a:cubicBezTo>
                  <a:lnTo>
                    <a:pt x="0" y="63859"/>
                  </a:lnTo>
                  <a:lnTo>
                    <a:pt x="79645" y="185257"/>
                  </a:lnTo>
                  <a:cubicBezTo>
                    <a:pt x="80631" y="186769"/>
                    <a:pt x="82280" y="187578"/>
                    <a:pt x="83965" y="187578"/>
                  </a:cubicBezTo>
                  <a:cubicBezTo>
                    <a:pt x="84955" y="187578"/>
                    <a:pt x="85959" y="187298"/>
                    <a:pt x="86847" y="186719"/>
                  </a:cubicBezTo>
                  <a:lnTo>
                    <a:pt x="176826" y="126176"/>
                  </a:lnTo>
                  <a:cubicBezTo>
                    <a:pt x="177974" y="125393"/>
                    <a:pt x="178287" y="123880"/>
                    <a:pt x="177504" y="122732"/>
                  </a:cubicBezTo>
                  <a:lnTo>
                    <a:pt x="97703" y="1125"/>
                  </a:lnTo>
                  <a:cubicBezTo>
                    <a:pt x="97205" y="394"/>
                    <a:pt x="96410" y="1"/>
                    <a:pt x="95602" y="1"/>
                  </a:cubicBezTo>
                  <a:close/>
                </a:path>
              </a:pathLst>
            </a:custGeom>
            <a:solidFill>
              <a:srgbClr val="119B9B"/>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01" name="Google Shape;401;p9"/>
            <p:cNvSpPr/>
            <p:nvPr/>
          </p:nvSpPr>
          <p:spPr>
            <a:xfrm>
              <a:off x="1616625" y="450800"/>
              <a:ext cx="4391950" cy="4645025"/>
            </a:xfrm>
            <a:custGeom>
              <a:avLst/>
              <a:gdLst/>
              <a:ahLst/>
              <a:cxnLst/>
              <a:rect l="l" t="t" r="r" b="b"/>
              <a:pathLst>
                <a:path w="175678" h="185801" extrusionOk="0">
                  <a:moveTo>
                    <a:pt x="93162" y="0"/>
                  </a:moveTo>
                  <a:lnTo>
                    <a:pt x="0" y="61587"/>
                  </a:lnTo>
                  <a:lnTo>
                    <a:pt x="80323" y="184028"/>
                  </a:lnTo>
                  <a:cubicBezTo>
                    <a:pt x="81085" y="185187"/>
                    <a:pt x="82329" y="185800"/>
                    <a:pt x="83604" y="185800"/>
                  </a:cubicBezTo>
                  <a:cubicBezTo>
                    <a:pt x="84339" y="185800"/>
                    <a:pt x="85083" y="185597"/>
                    <a:pt x="85751" y="185177"/>
                  </a:cubicBezTo>
                  <a:lnTo>
                    <a:pt x="175677" y="125782"/>
                  </a:lnTo>
                  <a:lnTo>
                    <a:pt x="93162" y="0"/>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02" name="Google Shape;402;p9"/>
            <p:cNvSpPr/>
            <p:nvPr/>
          </p:nvSpPr>
          <p:spPr>
            <a:xfrm>
              <a:off x="3931325" y="462525"/>
              <a:ext cx="2064200" cy="3145900"/>
            </a:xfrm>
            <a:custGeom>
              <a:avLst/>
              <a:gdLst/>
              <a:ahLst/>
              <a:cxnLst/>
              <a:rect l="l" t="t" r="r" b="b"/>
              <a:pathLst>
                <a:path w="82568" h="125836" fill="none" extrusionOk="0">
                  <a:moveTo>
                    <a:pt x="0" y="1"/>
                  </a:moveTo>
                  <a:lnTo>
                    <a:pt x="82567" y="125835"/>
                  </a:lnTo>
                </a:path>
              </a:pathLst>
            </a:custGeom>
            <a:noFill/>
            <a:ln w="11750" cap="flat" cmpd="sng">
              <a:solidFill>
                <a:schemeClr val="dk1"/>
              </a:solidFill>
              <a:prstDash val="solid"/>
              <a:miter lim="5219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03" name="Google Shape;403;p9"/>
            <p:cNvSpPr/>
            <p:nvPr/>
          </p:nvSpPr>
          <p:spPr>
            <a:xfrm>
              <a:off x="3898700" y="482100"/>
              <a:ext cx="2065500" cy="3145900"/>
            </a:xfrm>
            <a:custGeom>
              <a:avLst/>
              <a:gdLst/>
              <a:ahLst/>
              <a:cxnLst/>
              <a:rect l="l" t="t" r="r" b="b"/>
              <a:pathLst>
                <a:path w="82620" h="125836" fill="none" extrusionOk="0">
                  <a:moveTo>
                    <a:pt x="1" y="1"/>
                  </a:moveTo>
                  <a:lnTo>
                    <a:pt x="82620" y="125835"/>
                  </a:lnTo>
                </a:path>
              </a:pathLst>
            </a:custGeom>
            <a:noFill/>
            <a:ln w="11750" cap="flat" cmpd="sng">
              <a:solidFill>
                <a:schemeClr val="dk1"/>
              </a:solidFill>
              <a:prstDash val="solid"/>
              <a:miter lim="5219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04" name="Google Shape;404;p9"/>
            <p:cNvSpPr/>
            <p:nvPr/>
          </p:nvSpPr>
          <p:spPr>
            <a:xfrm>
              <a:off x="3742125" y="4138150"/>
              <a:ext cx="842925" cy="1092125"/>
            </a:xfrm>
            <a:custGeom>
              <a:avLst/>
              <a:gdLst/>
              <a:ahLst/>
              <a:cxnLst/>
              <a:rect l="l" t="t" r="r" b="b"/>
              <a:pathLst>
                <a:path w="33717" h="43685" extrusionOk="0">
                  <a:moveTo>
                    <a:pt x="9604" y="0"/>
                  </a:moveTo>
                  <a:lnTo>
                    <a:pt x="1" y="6159"/>
                  </a:lnTo>
                  <a:lnTo>
                    <a:pt x="24113" y="43685"/>
                  </a:lnTo>
                  <a:lnTo>
                    <a:pt x="25679" y="35595"/>
                  </a:lnTo>
                  <a:lnTo>
                    <a:pt x="33716" y="37526"/>
                  </a:lnTo>
                  <a:lnTo>
                    <a:pt x="9604"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05" name="Google Shape;405;p9"/>
            <p:cNvSpPr/>
            <p:nvPr/>
          </p:nvSpPr>
          <p:spPr>
            <a:xfrm>
              <a:off x="1526600" y="464775"/>
              <a:ext cx="4343675" cy="4627200"/>
            </a:xfrm>
            <a:custGeom>
              <a:avLst/>
              <a:gdLst/>
              <a:ahLst/>
              <a:cxnLst/>
              <a:rect l="l" t="t" r="r" b="b"/>
              <a:pathLst>
                <a:path w="173747" h="185088" extrusionOk="0">
                  <a:moveTo>
                    <a:pt x="91115" y="1"/>
                  </a:moveTo>
                  <a:cubicBezTo>
                    <a:pt x="90634" y="1"/>
                    <a:pt x="90147" y="140"/>
                    <a:pt x="89718" y="433"/>
                  </a:cubicBezTo>
                  <a:lnTo>
                    <a:pt x="0" y="59357"/>
                  </a:lnTo>
                  <a:lnTo>
                    <a:pt x="82515" y="185087"/>
                  </a:lnTo>
                  <a:lnTo>
                    <a:pt x="172285" y="126163"/>
                  </a:lnTo>
                  <a:cubicBezTo>
                    <a:pt x="173433" y="125380"/>
                    <a:pt x="173746" y="123866"/>
                    <a:pt x="172963" y="122718"/>
                  </a:cubicBezTo>
                  <a:lnTo>
                    <a:pt x="93162" y="1111"/>
                  </a:lnTo>
                  <a:cubicBezTo>
                    <a:pt x="92705" y="392"/>
                    <a:pt x="91920" y="1"/>
                    <a:pt x="9111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06" name="Google Shape;406;p9"/>
            <p:cNvSpPr/>
            <p:nvPr/>
          </p:nvSpPr>
          <p:spPr>
            <a:xfrm>
              <a:off x="1636200" y="1843000"/>
              <a:ext cx="2130750" cy="3199400"/>
            </a:xfrm>
            <a:custGeom>
              <a:avLst/>
              <a:gdLst/>
              <a:ahLst/>
              <a:cxnLst/>
              <a:rect l="l" t="t" r="r" b="b"/>
              <a:pathLst>
                <a:path w="85230" h="127976" extrusionOk="0">
                  <a:moveTo>
                    <a:pt x="2506" y="1"/>
                  </a:moveTo>
                  <a:lnTo>
                    <a:pt x="0" y="1619"/>
                  </a:lnTo>
                  <a:lnTo>
                    <a:pt x="82724" y="127975"/>
                  </a:lnTo>
                  <a:lnTo>
                    <a:pt x="85229" y="126357"/>
                  </a:lnTo>
                  <a:lnTo>
                    <a:pt x="2506"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07" name="Google Shape;407;p9"/>
            <p:cNvSpPr/>
            <p:nvPr/>
          </p:nvSpPr>
          <p:spPr>
            <a:xfrm>
              <a:off x="2647400" y="1567700"/>
              <a:ext cx="2116400" cy="2399550"/>
            </a:xfrm>
            <a:custGeom>
              <a:avLst/>
              <a:gdLst/>
              <a:ahLst/>
              <a:cxnLst/>
              <a:rect l="l" t="t" r="r" b="b"/>
              <a:pathLst>
                <a:path w="84656" h="95982" fill="none" extrusionOk="0">
                  <a:moveTo>
                    <a:pt x="82777" y="71347"/>
                  </a:moveTo>
                  <a:cubicBezTo>
                    <a:pt x="82777" y="69937"/>
                    <a:pt x="83507" y="68633"/>
                    <a:pt x="84656" y="67850"/>
                  </a:cubicBezTo>
                  <a:lnTo>
                    <a:pt x="40919" y="1201"/>
                  </a:lnTo>
                  <a:cubicBezTo>
                    <a:pt x="38988" y="2453"/>
                    <a:pt x="36431" y="1932"/>
                    <a:pt x="35178" y="0"/>
                  </a:cubicBezTo>
                  <a:lnTo>
                    <a:pt x="1149" y="22286"/>
                  </a:lnTo>
                  <a:cubicBezTo>
                    <a:pt x="2454" y="24217"/>
                    <a:pt x="1932" y="26827"/>
                    <a:pt x="1" y="28080"/>
                  </a:cubicBezTo>
                  <a:lnTo>
                    <a:pt x="43737" y="94729"/>
                  </a:lnTo>
                  <a:cubicBezTo>
                    <a:pt x="45668" y="93476"/>
                    <a:pt x="48226" y="94050"/>
                    <a:pt x="49478" y="95981"/>
                  </a:cubicBezTo>
                  <a:lnTo>
                    <a:pt x="83455" y="73643"/>
                  </a:lnTo>
                  <a:cubicBezTo>
                    <a:pt x="82985" y="72965"/>
                    <a:pt x="82777" y="72182"/>
                    <a:pt x="82777" y="71347"/>
                  </a:cubicBezTo>
                  <a:close/>
                </a:path>
              </a:pathLst>
            </a:custGeom>
            <a:solidFill>
              <a:schemeClr val="lt1"/>
            </a:solidFill>
            <a:ln w="14350" cap="flat" cmpd="sng">
              <a:solidFill>
                <a:schemeClr val="lt1"/>
              </a:solidFill>
              <a:prstDash val="solid"/>
              <a:miter lim="5219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408" name="Google Shape;408;p9"/>
          <p:cNvGrpSpPr/>
          <p:nvPr/>
        </p:nvGrpSpPr>
        <p:grpSpPr>
          <a:xfrm>
            <a:off x="-774856" y="4828019"/>
            <a:ext cx="2572187" cy="2440845"/>
            <a:chOff x="-356100" y="3692425"/>
            <a:chExt cx="1728775" cy="1640500"/>
          </a:xfrm>
        </p:grpSpPr>
        <p:sp>
          <p:nvSpPr>
            <p:cNvPr id="409" name="Google Shape;409;p9"/>
            <p:cNvSpPr/>
            <p:nvPr/>
          </p:nvSpPr>
          <p:spPr>
            <a:xfrm>
              <a:off x="-242675" y="3755800"/>
              <a:ext cx="1615350" cy="1577125"/>
            </a:xfrm>
            <a:custGeom>
              <a:avLst/>
              <a:gdLst/>
              <a:ahLst/>
              <a:cxnLst/>
              <a:rect l="l" t="t" r="r" b="b"/>
              <a:pathLst>
                <a:path w="64614" h="63085" extrusionOk="0">
                  <a:moveTo>
                    <a:pt x="22503" y="1"/>
                  </a:moveTo>
                  <a:cubicBezTo>
                    <a:pt x="22082" y="1"/>
                    <a:pt x="21688" y="233"/>
                    <a:pt x="21482" y="621"/>
                  </a:cubicBezTo>
                  <a:lnTo>
                    <a:pt x="0" y="41284"/>
                  </a:lnTo>
                  <a:lnTo>
                    <a:pt x="40729" y="62799"/>
                  </a:lnTo>
                  <a:cubicBezTo>
                    <a:pt x="41087" y="62993"/>
                    <a:pt x="41470" y="63084"/>
                    <a:pt x="41847" y="63084"/>
                  </a:cubicBezTo>
                  <a:cubicBezTo>
                    <a:pt x="42701" y="63084"/>
                    <a:pt x="43525" y="62618"/>
                    <a:pt x="43965" y="61832"/>
                  </a:cubicBezTo>
                  <a:lnTo>
                    <a:pt x="64313" y="23271"/>
                  </a:lnTo>
                  <a:cubicBezTo>
                    <a:pt x="64613" y="22704"/>
                    <a:pt x="64413" y="21970"/>
                    <a:pt x="63813" y="21670"/>
                  </a:cubicBezTo>
                  <a:lnTo>
                    <a:pt x="23083" y="154"/>
                  </a:lnTo>
                  <a:cubicBezTo>
                    <a:pt x="22895" y="49"/>
                    <a:pt x="22696" y="1"/>
                    <a:pt x="2250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10" name="Google Shape;410;p9"/>
            <p:cNvSpPr/>
            <p:nvPr/>
          </p:nvSpPr>
          <p:spPr>
            <a:xfrm>
              <a:off x="-356100" y="3692425"/>
              <a:ext cx="1647050" cy="1619200"/>
            </a:xfrm>
            <a:custGeom>
              <a:avLst/>
              <a:gdLst/>
              <a:ahLst/>
              <a:cxnLst/>
              <a:rect l="l" t="t" r="r" b="b"/>
              <a:pathLst>
                <a:path w="65882" h="64768" extrusionOk="0">
                  <a:moveTo>
                    <a:pt x="22170" y="0"/>
                  </a:moveTo>
                  <a:cubicBezTo>
                    <a:pt x="21749" y="0"/>
                    <a:pt x="21355" y="232"/>
                    <a:pt x="21149" y="621"/>
                  </a:cubicBezTo>
                  <a:lnTo>
                    <a:pt x="401" y="39883"/>
                  </a:lnTo>
                  <a:cubicBezTo>
                    <a:pt x="1" y="40650"/>
                    <a:pt x="301" y="41617"/>
                    <a:pt x="1068" y="42051"/>
                  </a:cubicBezTo>
                  <a:lnTo>
                    <a:pt x="44099" y="64767"/>
                  </a:lnTo>
                  <a:lnTo>
                    <a:pt x="65581" y="24105"/>
                  </a:lnTo>
                  <a:cubicBezTo>
                    <a:pt x="65881" y="23504"/>
                    <a:pt x="65648" y="22804"/>
                    <a:pt x="65081" y="22503"/>
                  </a:cubicBezTo>
                  <a:lnTo>
                    <a:pt x="22750" y="154"/>
                  </a:lnTo>
                  <a:cubicBezTo>
                    <a:pt x="22562" y="49"/>
                    <a:pt x="22363" y="0"/>
                    <a:pt x="22170"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11" name="Google Shape;411;p9"/>
            <p:cNvSpPr/>
            <p:nvPr/>
          </p:nvSpPr>
          <p:spPr>
            <a:xfrm>
              <a:off x="-161800" y="3833875"/>
              <a:ext cx="1314300" cy="1215875"/>
            </a:xfrm>
            <a:custGeom>
              <a:avLst/>
              <a:gdLst/>
              <a:ahLst/>
              <a:cxnLst/>
              <a:rect l="l" t="t" r="r" b="b"/>
              <a:pathLst>
                <a:path w="52572" h="48635" fill="none" extrusionOk="0">
                  <a:moveTo>
                    <a:pt x="51738" y="18513"/>
                  </a:moveTo>
                  <a:lnTo>
                    <a:pt x="16713" y="0"/>
                  </a:lnTo>
                  <a:cubicBezTo>
                    <a:pt x="16213" y="967"/>
                    <a:pt x="15012" y="1334"/>
                    <a:pt x="14078" y="834"/>
                  </a:cubicBezTo>
                  <a:lnTo>
                    <a:pt x="1" y="27486"/>
                  </a:lnTo>
                  <a:cubicBezTo>
                    <a:pt x="968" y="27987"/>
                    <a:pt x="1335" y="29188"/>
                    <a:pt x="835" y="30155"/>
                  </a:cubicBezTo>
                  <a:lnTo>
                    <a:pt x="35860" y="48635"/>
                  </a:lnTo>
                  <a:cubicBezTo>
                    <a:pt x="36360" y="47668"/>
                    <a:pt x="37528" y="47301"/>
                    <a:pt x="38495" y="47801"/>
                  </a:cubicBezTo>
                  <a:lnTo>
                    <a:pt x="52572" y="21182"/>
                  </a:lnTo>
                  <a:cubicBezTo>
                    <a:pt x="51604" y="20648"/>
                    <a:pt x="51238" y="19481"/>
                    <a:pt x="51738" y="18513"/>
                  </a:cubicBezTo>
                  <a:close/>
                </a:path>
              </a:pathLst>
            </a:custGeom>
            <a:solidFill>
              <a:schemeClr val="dk1"/>
            </a:solidFill>
            <a:ln w="19050"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12" name="Google Shape;412;p9"/>
            <p:cNvSpPr/>
            <p:nvPr/>
          </p:nvSpPr>
          <p:spPr>
            <a:xfrm>
              <a:off x="768050" y="4308375"/>
              <a:ext cx="555425" cy="979325"/>
            </a:xfrm>
            <a:custGeom>
              <a:avLst/>
              <a:gdLst/>
              <a:ahLst/>
              <a:cxnLst/>
              <a:rect l="l" t="t" r="r" b="b"/>
              <a:pathLst>
                <a:path w="22217" h="39173" extrusionOk="0">
                  <a:moveTo>
                    <a:pt x="20315" y="0"/>
                  </a:moveTo>
                  <a:lnTo>
                    <a:pt x="0" y="38495"/>
                  </a:lnTo>
                  <a:lnTo>
                    <a:pt x="968" y="39028"/>
                  </a:lnTo>
                  <a:cubicBezTo>
                    <a:pt x="1154" y="39127"/>
                    <a:pt x="1356" y="39173"/>
                    <a:pt x="1555" y="39173"/>
                  </a:cubicBezTo>
                  <a:cubicBezTo>
                    <a:pt x="2033" y="39173"/>
                    <a:pt x="2500" y="38908"/>
                    <a:pt x="2735" y="38461"/>
                  </a:cubicBezTo>
                  <a:lnTo>
                    <a:pt x="21882" y="2235"/>
                  </a:lnTo>
                  <a:cubicBezTo>
                    <a:pt x="22216" y="1635"/>
                    <a:pt x="21983" y="868"/>
                    <a:pt x="21382" y="567"/>
                  </a:cubicBezTo>
                  <a:lnTo>
                    <a:pt x="20315"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13" name="Google Shape;413;p9"/>
            <p:cNvSpPr/>
            <p:nvPr/>
          </p:nvSpPr>
          <p:spPr>
            <a:xfrm>
              <a:off x="-356100" y="4621925"/>
              <a:ext cx="1156700" cy="689700"/>
            </a:xfrm>
            <a:custGeom>
              <a:avLst/>
              <a:gdLst/>
              <a:ahLst/>
              <a:cxnLst/>
              <a:rect l="l" t="t" r="r" b="b"/>
              <a:pathLst>
                <a:path w="46268" h="27588" extrusionOk="0">
                  <a:moveTo>
                    <a:pt x="1835" y="1"/>
                  </a:moveTo>
                  <a:lnTo>
                    <a:pt x="401" y="2669"/>
                  </a:lnTo>
                  <a:cubicBezTo>
                    <a:pt x="1" y="3470"/>
                    <a:pt x="301" y="4437"/>
                    <a:pt x="1068" y="4837"/>
                  </a:cubicBezTo>
                  <a:lnTo>
                    <a:pt x="44099" y="27587"/>
                  </a:lnTo>
                  <a:lnTo>
                    <a:pt x="46267" y="23484"/>
                  </a:lnTo>
                  <a:lnTo>
                    <a:pt x="1835" y="1"/>
                  </a:lnTo>
                  <a:close/>
                </a:path>
              </a:pathLst>
            </a:custGeom>
            <a:solidFill>
              <a:srgbClr val="E24747">
                <a:alpha val="9554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14" name="Google Shape;414;p9"/>
            <p:cNvSpPr/>
            <p:nvPr/>
          </p:nvSpPr>
          <p:spPr>
            <a:xfrm>
              <a:off x="768050" y="4308375"/>
              <a:ext cx="521225" cy="969050"/>
            </a:xfrm>
            <a:custGeom>
              <a:avLst/>
              <a:gdLst/>
              <a:ahLst/>
              <a:cxnLst/>
              <a:rect l="l" t="t" r="r" b="b"/>
              <a:pathLst>
                <a:path w="20849" h="38762" extrusionOk="0">
                  <a:moveTo>
                    <a:pt x="20315" y="0"/>
                  </a:moveTo>
                  <a:lnTo>
                    <a:pt x="0" y="38495"/>
                  </a:lnTo>
                  <a:lnTo>
                    <a:pt x="501" y="38761"/>
                  </a:lnTo>
                  <a:lnTo>
                    <a:pt x="20848" y="267"/>
                  </a:lnTo>
                  <a:lnTo>
                    <a:pt x="20315"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15" name="Google Shape;415;p9"/>
            <p:cNvSpPr/>
            <p:nvPr/>
          </p:nvSpPr>
          <p:spPr>
            <a:xfrm>
              <a:off x="798075" y="4325050"/>
              <a:ext cx="516225" cy="962725"/>
            </a:xfrm>
            <a:custGeom>
              <a:avLst/>
              <a:gdLst/>
              <a:ahLst/>
              <a:cxnLst/>
              <a:rect l="l" t="t" r="r" b="b"/>
              <a:pathLst>
                <a:path w="20649" h="38509" extrusionOk="0">
                  <a:moveTo>
                    <a:pt x="20348" y="1"/>
                  </a:moveTo>
                  <a:lnTo>
                    <a:pt x="0" y="38461"/>
                  </a:lnTo>
                  <a:cubicBezTo>
                    <a:pt x="118" y="38485"/>
                    <a:pt x="236" y="38509"/>
                    <a:pt x="354" y="38509"/>
                  </a:cubicBezTo>
                  <a:cubicBezTo>
                    <a:pt x="403" y="38509"/>
                    <a:pt x="452" y="38504"/>
                    <a:pt x="500" y="38495"/>
                  </a:cubicBezTo>
                  <a:lnTo>
                    <a:pt x="20648" y="334"/>
                  </a:lnTo>
                  <a:cubicBezTo>
                    <a:pt x="20581" y="201"/>
                    <a:pt x="20448" y="101"/>
                    <a:pt x="20348"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16" name="Google Shape;416;p9"/>
            <p:cNvSpPr/>
            <p:nvPr/>
          </p:nvSpPr>
          <p:spPr>
            <a:xfrm>
              <a:off x="850600" y="5092275"/>
              <a:ext cx="175975" cy="130950"/>
            </a:xfrm>
            <a:custGeom>
              <a:avLst/>
              <a:gdLst/>
              <a:ahLst/>
              <a:cxnLst/>
              <a:rect l="l" t="t" r="r" b="b"/>
              <a:pathLst>
                <a:path w="7039" h="5238" extrusionOk="0">
                  <a:moveTo>
                    <a:pt x="1101" y="0"/>
                  </a:moveTo>
                  <a:lnTo>
                    <a:pt x="1" y="2102"/>
                  </a:lnTo>
                  <a:lnTo>
                    <a:pt x="5905" y="5237"/>
                  </a:lnTo>
                  <a:lnTo>
                    <a:pt x="5571" y="3703"/>
                  </a:lnTo>
                  <a:lnTo>
                    <a:pt x="7039" y="3136"/>
                  </a:lnTo>
                  <a:lnTo>
                    <a:pt x="1101" y="0"/>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417" name="Google Shape;417;p9"/>
          <p:cNvGrpSpPr/>
          <p:nvPr/>
        </p:nvGrpSpPr>
        <p:grpSpPr>
          <a:xfrm rot="-400487" flipH="1">
            <a:off x="9724591" y="5392873"/>
            <a:ext cx="3042492" cy="2387332"/>
            <a:chOff x="-2415600" y="2986400"/>
            <a:chExt cx="1943075" cy="1524659"/>
          </a:xfrm>
        </p:grpSpPr>
        <p:sp>
          <p:nvSpPr>
            <p:cNvPr id="418" name="Google Shape;418;p9"/>
            <p:cNvSpPr/>
            <p:nvPr/>
          </p:nvSpPr>
          <p:spPr>
            <a:xfrm>
              <a:off x="-2415600" y="2986400"/>
              <a:ext cx="1117375" cy="1251275"/>
            </a:xfrm>
            <a:custGeom>
              <a:avLst/>
              <a:gdLst/>
              <a:ahLst/>
              <a:cxnLst/>
              <a:rect l="l" t="t" r="r" b="b"/>
              <a:pathLst>
                <a:path w="44695" h="50051" extrusionOk="0">
                  <a:moveTo>
                    <a:pt x="11387" y="1"/>
                  </a:moveTo>
                  <a:cubicBezTo>
                    <a:pt x="10743" y="1"/>
                    <a:pt x="10152" y="449"/>
                    <a:pt x="10001" y="1099"/>
                  </a:cubicBezTo>
                  <a:lnTo>
                    <a:pt x="180" y="41127"/>
                  </a:lnTo>
                  <a:cubicBezTo>
                    <a:pt x="0" y="41896"/>
                    <a:pt x="462" y="42665"/>
                    <a:pt x="1257" y="42871"/>
                  </a:cubicBezTo>
                  <a:lnTo>
                    <a:pt x="33617" y="50051"/>
                  </a:lnTo>
                  <a:lnTo>
                    <a:pt x="44695" y="8433"/>
                  </a:lnTo>
                  <a:lnTo>
                    <a:pt x="11744" y="48"/>
                  </a:lnTo>
                  <a:cubicBezTo>
                    <a:pt x="11625" y="16"/>
                    <a:pt x="11505" y="1"/>
                    <a:pt x="1138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19" name="Google Shape;419;p9"/>
            <p:cNvSpPr/>
            <p:nvPr/>
          </p:nvSpPr>
          <p:spPr>
            <a:xfrm>
              <a:off x="-1586075" y="3188225"/>
              <a:ext cx="1113550" cy="1279575"/>
            </a:xfrm>
            <a:custGeom>
              <a:avLst/>
              <a:gdLst/>
              <a:ahLst/>
              <a:cxnLst/>
              <a:rect l="l" t="t" r="r" b="b"/>
              <a:pathLst>
                <a:path w="44542" h="51183" extrusionOk="0">
                  <a:moveTo>
                    <a:pt x="10411" y="1"/>
                  </a:moveTo>
                  <a:lnTo>
                    <a:pt x="0" y="41772"/>
                  </a:lnTo>
                  <a:lnTo>
                    <a:pt x="31797" y="51132"/>
                  </a:lnTo>
                  <a:cubicBezTo>
                    <a:pt x="31925" y="51166"/>
                    <a:pt x="32054" y="51182"/>
                    <a:pt x="32181" y="51182"/>
                  </a:cubicBezTo>
                  <a:cubicBezTo>
                    <a:pt x="32815" y="51182"/>
                    <a:pt x="33395" y="50773"/>
                    <a:pt x="33566" y="50132"/>
                  </a:cubicBezTo>
                  <a:lnTo>
                    <a:pt x="44336" y="10360"/>
                  </a:lnTo>
                  <a:cubicBezTo>
                    <a:pt x="44541" y="9591"/>
                    <a:pt x="44080" y="8796"/>
                    <a:pt x="43310" y="8591"/>
                  </a:cubicBezTo>
                  <a:lnTo>
                    <a:pt x="10411" y="1"/>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20" name="Google Shape;420;p9"/>
            <p:cNvSpPr/>
            <p:nvPr/>
          </p:nvSpPr>
          <p:spPr>
            <a:xfrm>
              <a:off x="-2402775" y="2994000"/>
              <a:ext cx="1133400" cy="1217400"/>
            </a:xfrm>
            <a:custGeom>
              <a:avLst/>
              <a:gdLst/>
              <a:ahLst/>
              <a:cxnLst/>
              <a:rect l="l" t="t" r="r" b="b"/>
              <a:pathLst>
                <a:path w="45336" h="48696" extrusionOk="0">
                  <a:moveTo>
                    <a:pt x="12283" y="0"/>
                  </a:moveTo>
                  <a:lnTo>
                    <a:pt x="0" y="41900"/>
                  </a:lnTo>
                  <a:lnTo>
                    <a:pt x="19104" y="42131"/>
                  </a:lnTo>
                  <a:cubicBezTo>
                    <a:pt x="23976" y="42823"/>
                    <a:pt x="28540" y="44874"/>
                    <a:pt x="32309" y="48054"/>
                  </a:cubicBezTo>
                  <a:lnTo>
                    <a:pt x="33053" y="48695"/>
                  </a:lnTo>
                  <a:lnTo>
                    <a:pt x="45336" y="6770"/>
                  </a:lnTo>
                  <a:lnTo>
                    <a:pt x="44567" y="6129"/>
                  </a:lnTo>
                  <a:cubicBezTo>
                    <a:pt x="40797" y="2975"/>
                    <a:pt x="36233" y="923"/>
                    <a:pt x="31361" y="231"/>
                  </a:cubicBezTo>
                  <a:lnTo>
                    <a:pt x="12283"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21" name="Google Shape;421;p9"/>
            <p:cNvSpPr/>
            <p:nvPr/>
          </p:nvSpPr>
          <p:spPr>
            <a:xfrm>
              <a:off x="-2351263" y="3014809"/>
              <a:ext cx="1085975" cy="1231500"/>
            </a:xfrm>
            <a:custGeom>
              <a:avLst/>
              <a:gdLst/>
              <a:ahLst/>
              <a:cxnLst/>
              <a:rect l="l" t="t" r="r" b="b"/>
              <a:pathLst>
                <a:path w="43439" h="49260" extrusionOk="0">
                  <a:moveTo>
                    <a:pt x="12258" y="0"/>
                  </a:moveTo>
                  <a:lnTo>
                    <a:pt x="1" y="41925"/>
                  </a:lnTo>
                  <a:lnTo>
                    <a:pt x="17207" y="42695"/>
                  </a:lnTo>
                  <a:cubicBezTo>
                    <a:pt x="22079" y="43387"/>
                    <a:pt x="26643" y="45438"/>
                    <a:pt x="30412" y="48618"/>
                  </a:cubicBezTo>
                  <a:lnTo>
                    <a:pt x="31156" y="49259"/>
                  </a:lnTo>
                  <a:lnTo>
                    <a:pt x="43439" y="7334"/>
                  </a:lnTo>
                  <a:lnTo>
                    <a:pt x="42670" y="6693"/>
                  </a:lnTo>
                  <a:cubicBezTo>
                    <a:pt x="38900" y="3539"/>
                    <a:pt x="34336" y="1487"/>
                    <a:pt x="29464" y="769"/>
                  </a:cubicBezTo>
                  <a:lnTo>
                    <a:pt x="12258" y="0"/>
                  </a:ln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22" name="Google Shape;422;p9"/>
            <p:cNvSpPr/>
            <p:nvPr/>
          </p:nvSpPr>
          <p:spPr>
            <a:xfrm>
              <a:off x="-1573663" y="3188659"/>
              <a:ext cx="1070600" cy="1322400"/>
            </a:xfrm>
            <a:custGeom>
              <a:avLst/>
              <a:gdLst/>
              <a:ahLst/>
              <a:cxnLst/>
              <a:rect l="l" t="t" r="r" b="b"/>
              <a:pathLst>
                <a:path w="42824" h="52896" extrusionOk="0">
                  <a:moveTo>
                    <a:pt x="17135" y="1"/>
                  </a:moveTo>
                  <a:cubicBezTo>
                    <a:pt x="15803" y="1"/>
                    <a:pt x="14490" y="86"/>
                    <a:pt x="13232" y="252"/>
                  </a:cubicBezTo>
                  <a:lnTo>
                    <a:pt x="12258" y="380"/>
                  </a:lnTo>
                  <a:lnTo>
                    <a:pt x="1" y="42280"/>
                  </a:lnTo>
                  <a:lnTo>
                    <a:pt x="975" y="42151"/>
                  </a:lnTo>
                  <a:cubicBezTo>
                    <a:pt x="2113" y="42002"/>
                    <a:pt x="3255" y="41927"/>
                    <a:pt x="4394" y="41927"/>
                  </a:cubicBezTo>
                  <a:cubicBezTo>
                    <a:pt x="8133" y="41927"/>
                    <a:pt x="11844" y="42727"/>
                    <a:pt x="15284" y="44280"/>
                  </a:cubicBezTo>
                  <a:lnTo>
                    <a:pt x="30208" y="52895"/>
                  </a:lnTo>
                  <a:lnTo>
                    <a:pt x="42824" y="9124"/>
                  </a:lnTo>
                  <a:lnTo>
                    <a:pt x="28284" y="2226"/>
                  </a:lnTo>
                  <a:cubicBezTo>
                    <a:pt x="24955" y="704"/>
                    <a:pt x="20963" y="1"/>
                    <a:pt x="17135" y="1"/>
                  </a:cubicBez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423" name="Google Shape;423;p9"/>
            <p:cNvGrpSpPr/>
            <p:nvPr/>
          </p:nvGrpSpPr>
          <p:grpSpPr>
            <a:xfrm>
              <a:off x="-2218800" y="3088875"/>
              <a:ext cx="1598825" cy="1190475"/>
              <a:chOff x="-2218800" y="3088875"/>
              <a:chExt cx="1598825" cy="1190475"/>
            </a:xfrm>
          </p:grpSpPr>
          <p:sp>
            <p:nvSpPr>
              <p:cNvPr id="424" name="Google Shape;424;p9"/>
              <p:cNvSpPr/>
              <p:nvPr/>
            </p:nvSpPr>
            <p:spPr>
              <a:xfrm>
                <a:off x="-2218800" y="3088875"/>
                <a:ext cx="841100" cy="985325"/>
              </a:xfrm>
              <a:custGeom>
                <a:avLst/>
                <a:gdLst/>
                <a:ahLst/>
                <a:cxnLst/>
                <a:rect l="l" t="t" r="r" b="b"/>
                <a:pathLst>
                  <a:path w="33644" h="39413" extrusionOk="0">
                    <a:moveTo>
                      <a:pt x="9539" y="0"/>
                    </a:moveTo>
                    <a:lnTo>
                      <a:pt x="9462" y="667"/>
                    </a:lnTo>
                    <a:lnTo>
                      <a:pt x="22412" y="2385"/>
                    </a:lnTo>
                    <a:cubicBezTo>
                      <a:pt x="26027" y="3077"/>
                      <a:pt x="29489" y="4436"/>
                      <a:pt x="32643" y="6360"/>
                    </a:cubicBezTo>
                    <a:lnTo>
                      <a:pt x="33284" y="6744"/>
                    </a:lnTo>
                    <a:lnTo>
                      <a:pt x="33643" y="6154"/>
                    </a:lnTo>
                    <a:lnTo>
                      <a:pt x="33002" y="5770"/>
                    </a:lnTo>
                    <a:cubicBezTo>
                      <a:pt x="29797" y="3795"/>
                      <a:pt x="26233" y="2411"/>
                      <a:pt x="22540" y="1693"/>
                    </a:cubicBezTo>
                    <a:lnTo>
                      <a:pt x="9539" y="0"/>
                    </a:lnTo>
                    <a:close/>
                    <a:moveTo>
                      <a:pt x="8668" y="2385"/>
                    </a:moveTo>
                    <a:lnTo>
                      <a:pt x="8591" y="3052"/>
                    </a:lnTo>
                    <a:lnTo>
                      <a:pt x="21540" y="4770"/>
                    </a:lnTo>
                    <a:cubicBezTo>
                      <a:pt x="25156" y="5462"/>
                      <a:pt x="28617" y="6821"/>
                      <a:pt x="31771" y="8744"/>
                    </a:cubicBezTo>
                    <a:lnTo>
                      <a:pt x="32387" y="9129"/>
                    </a:lnTo>
                    <a:lnTo>
                      <a:pt x="32771" y="8565"/>
                    </a:lnTo>
                    <a:lnTo>
                      <a:pt x="32130" y="8180"/>
                    </a:lnTo>
                    <a:cubicBezTo>
                      <a:pt x="28899" y="6206"/>
                      <a:pt x="25361" y="4821"/>
                      <a:pt x="21668" y="4103"/>
                    </a:cubicBezTo>
                    <a:lnTo>
                      <a:pt x="8668" y="2385"/>
                    </a:lnTo>
                    <a:close/>
                    <a:moveTo>
                      <a:pt x="7796" y="4795"/>
                    </a:moveTo>
                    <a:lnTo>
                      <a:pt x="7719" y="5488"/>
                    </a:lnTo>
                    <a:lnTo>
                      <a:pt x="20668" y="7180"/>
                    </a:lnTo>
                    <a:cubicBezTo>
                      <a:pt x="24284" y="7898"/>
                      <a:pt x="27746" y="9232"/>
                      <a:pt x="30900" y="11180"/>
                    </a:cubicBezTo>
                    <a:lnTo>
                      <a:pt x="31515" y="11565"/>
                    </a:lnTo>
                    <a:lnTo>
                      <a:pt x="31874" y="10975"/>
                    </a:lnTo>
                    <a:lnTo>
                      <a:pt x="31259" y="10591"/>
                    </a:lnTo>
                    <a:cubicBezTo>
                      <a:pt x="28028" y="8616"/>
                      <a:pt x="24489" y="7231"/>
                      <a:pt x="20796" y="6513"/>
                    </a:cubicBezTo>
                    <a:lnTo>
                      <a:pt x="7796" y="4795"/>
                    </a:lnTo>
                    <a:close/>
                    <a:moveTo>
                      <a:pt x="6873" y="9206"/>
                    </a:moveTo>
                    <a:lnTo>
                      <a:pt x="6770" y="9873"/>
                    </a:lnTo>
                    <a:lnTo>
                      <a:pt x="19745" y="11591"/>
                    </a:lnTo>
                    <a:cubicBezTo>
                      <a:pt x="23361" y="12283"/>
                      <a:pt x="26822" y="13642"/>
                      <a:pt x="29976" y="15565"/>
                    </a:cubicBezTo>
                    <a:lnTo>
                      <a:pt x="30592" y="15950"/>
                    </a:lnTo>
                    <a:lnTo>
                      <a:pt x="30951" y="15386"/>
                    </a:lnTo>
                    <a:lnTo>
                      <a:pt x="30335" y="15001"/>
                    </a:lnTo>
                    <a:cubicBezTo>
                      <a:pt x="27104" y="13027"/>
                      <a:pt x="23566" y="11642"/>
                      <a:pt x="19848" y="10924"/>
                    </a:cubicBezTo>
                    <a:lnTo>
                      <a:pt x="6873" y="9206"/>
                    </a:lnTo>
                    <a:close/>
                    <a:moveTo>
                      <a:pt x="5975" y="11616"/>
                    </a:moveTo>
                    <a:lnTo>
                      <a:pt x="5898" y="12283"/>
                    </a:lnTo>
                    <a:lnTo>
                      <a:pt x="18848" y="14001"/>
                    </a:lnTo>
                    <a:cubicBezTo>
                      <a:pt x="22463" y="14693"/>
                      <a:pt x="25925" y="16052"/>
                      <a:pt x="29079" y="17976"/>
                    </a:cubicBezTo>
                    <a:lnTo>
                      <a:pt x="29694" y="18360"/>
                    </a:lnTo>
                    <a:lnTo>
                      <a:pt x="30079" y="17796"/>
                    </a:lnTo>
                    <a:lnTo>
                      <a:pt x="29438" y="17411"/>
                    </a:lnTo>
                    <a:cubicBezTo>
                      <a:pt x="26207" y="15437"/>
                      <a:pt x="22668" y="14052"/>
                      <a:pt x="18976" y="13334"/>
                    </a:cubicBezTo>
                    <a:lnTo>
                      <a:pt x="5975" y="11616"/>
                    </a:lnTo>
                    <a:close/>
                    <a:moveTo>
                      <a:pt x="5078" y="14027"/>
                    </a:moveTo>
                    <a:lnTo>
                      <a:pt x="5001" y="14693"/>
                    </a:lnTo>
                    <a:lnTo>
                      <a:pt x="17950" y="16411"/>
                    </a:lnTo>
                    <a:cubicBezTo>
                      <a:pt x="21566" y="17104"/>
                      <a:pt x="25027" y="18463"/>
                      <a:pt x="28181" y="20386"/>
                    </a:cubicBezTo>
                    <a:lnTo>
                      <a:pt x="28797" y="20796"/>
                    </a:lnTo>
                    <a:lnTo>
                      <a:pt x="29181" y="20206"/>
                    </a:lnTo>
                    <a:lnTo>
                      <a:pt x="28566" y="19822"/>
                    </a:lnTo>
                    <a:cubicBezTo>
                      <a:pt x="25335" y="17847"/>
                      <a:pt x="21796" y="16463"/>
                      <a:pt x="18104" y="15745"/>
                    </a:cubicBezTo>
                    <a:lnTo>
                      <a:pt x="5078" y="14027"/>
                    </a:lnTo>
                    <a:close/>
                    <a:moveTo>
                      <a:pt x="4078" y="19053"/>
                    </a:moveTo>
                    <a:lnTo>
                      <a:pt x="4001" y="19719"/>
                    </a:lnTo>
                    <a:lnTo>
                      <a:pt x="16950" y="21437"/>
                    </a:lnTo>
                    <a:cubicBezTo>
                      <a:pt x="20591" y="22130"/>
                      <a:pt x="24053" y="23489"/>
                      <a:pt x="27207" y="25412"/>
                    </a:cubicBezTo>
                    <a:lnTo>
                      <a:pt x="27822" y="25797"/>
                    </a:lnTo>
                    <a:lnTo>
                      <a:pt x="28181" y="25232"/>
                    </a:lnTo>
                    <a:lnTo>
                      <a:pt x="27566" y="24822"/>
                    </a:lnTo>
                    <a:cubicBezTo>
                      <a:pt x="24335" y="22848"/>
                      <a:pt x="20796" y="21463"/>
                      <a:pt x="17104" y="20745"/>
                    </a:cubicBezTo>
                    <a:lnTo>
                      <a:pt x="4078" y="19053"/>
                    </a:lnTo>
                    <a:close/>
                    <a:moveTo>
                      <a:pt x="3231" y="21463"/>
                    </a:moveTo>
                    <a:lnTo>
                      <a:pt x="3129" y="22130"/>
                    </a:lnTo>
                    <a:lnTo>
                      <a:pt x="16078" y="23848"/>
                    </a:lnTo>
                    <a:cubicBezTo>
                      <a:pt x="19899" y="24617"/>
                      <a:pt x="24438" y="26668"/>
                      <a:pt x="26310" y="27848"/>
                    </a:cubicBezTo>
                    <a:lnTo>
                      <a:pt x="26925" y="28233"/>
                    </a:lnTo>
                    <a:lnTo>
                      <a:pt x="27310" y="27643"/>
                    </a:lnTo>
                    <a:lnTo>
                      <a:pt x="26669" y="27258"/>
                    </a:lnTo>
                    <a:cubicBezTo>
                      <a:pt x="24745" y="26053"/>
                      <a:pt x="20104" y="23925"/>
                      <a:pt x="16206" y="23155"/>
                    </a:cubicBezTo>
                    <a:lnTo>
                      <a:pt x="3231" y="21463"/>
                    </a:lnTo>
                    <a:close/>
                    <a:moveTo>
                      <a:pt x="2334" y="23848"/>
                    </a:moveTo>
                    <a:lnTo>
                      <a:pt x="2231" y="24514"/>
                    </a:lnTo>
                    <a:lnTo>
                      <a:pt x="15206" y="26232"/>
                    </a:lnTo>
                    <a:cubicBezTo>
                      <a:pt x="18925" y="26976"/>
                      <a:pt x="24540" y="29669"/>
                      <a:pt x="25438" y="30233"/>
                    </a:cubicBezTo>
                    <a:lnTo>
                      <a:pt x="26053" y="30617"/>
                    </a:lnTo>
                    <a:lnTo>
                      <a:pt x="26412" y="30053"/>
                    </a:lnTo>
                    <a:lnTo>
                      <a:pt x="25797" y="29669"/>
                    </a:lnTo>
                    <a:cubicBezTo>
                      <a:pt x="24848" y="29079"/>
                      <a:pt x="19207" y="26335"/>
                      <a:pt x="15335" y="25566"/>
                    </a:cubicBezTo>
                    <a:lnTo>
                      <a:pt x="2334" y="23848"/>
                    </a:lnTo>
                    <a:close/>
                    <a:moveTo>
                      <a:pt x="1283" y="27592"/>
                    </a:moveTo>
                    <a:lnTo>
                      <a:pt x="1180" y="28284"/>
                    </a:lnTo>
                    <a:lnTo>
                      <a:pt x="14155" y="29976"/>
                    </a:lnTo>
                    <a:cubicBezTo>
                      <a:pt x="17771" y="30694"/>
                      <a:pt x="21232" y="32053"/>
                      <a:pt x="24361" y="33976"/>
                    </a:cubicBezTo>
                    <a:lnTo>
                      <a:pt x="25002" y="34361"/>
                    </a:lnTo>
                    <a:lnTo>
                      <a:pt x="25361" y="33797"/>
                    </a:lnTo>
                    <a:lnTo>
                      <a:pt x="24745" y="33387"/>
                    </a:lnTo>
                    <a:cubicBezTo>
                      <a:pt x="21514" y="31412"/>
                      <a:pt x="17976" y="30028"/>
                      <a:pt x="14258" y="29310"/>
                    </a:cubicBezTo>
                    <a:lnTo>
                      <a:pt x="1283" y="27592"/>
                    </a:lnTo>
                    <a:close/>
                    <a:moveTo>
                      <a:pt x="693" y="30156"/>
                    </a:moveTo>
                    <a:lnTo>
                      <a:pt x="590" y="30822"/>
                    </a:lnTo>
                    <a:lnTo>
                      <a:pt x="13565" y="32541"/>
                    </a:lnTo>
                    <a:cubicBezTo>
                      <a:pt x="17181" y="33233"/>
                      <a:pt x="20643" y="34592"/>
                      <a:pt x="23797" y="36515"/>
                    </a:cubicBezTo>
                    <a:lnTo>
                      <a:pt x="24412" y="36900"/>
                    </a:lnTo>
                    <a:lnTo>
                      <a:pt x="24771" y="36310"/>
                    </a:lnTo>
                    <a:lnTo>
                      <a:pt x="24130" y="35925"/>
                    </a:lnTo>
                    <a:cubicBezTo>
                      <a:pt x="20925" y="33951"/>
                      <a:pt x="17386" y="32566"/>
                      <a:pt x="13668" y="31874"/>
                    </a:cubicBezTo>
                    <a:lnTo>
                      <a:pt x="693" y="30156"/>
                    </a:lnTo>
                    <a:close/>
                    <a:moveTo>
                      <a:pt x="103" y="32643"/>
                    </a:moveTo>
                    <a:lnTo>
                      <a:pt x="0" y="33335"/>
                    </a:lnTo>
                    <a:lnTo>
                      <a:pt x="12975" y="35053"/>
                    </a:lnTo>
                    <a:cubicBezTo>
                      <a:pt x="16591" y="35746"/>
                      <a:pt x="20053" y="37105"/>
                      <a:pt x="23207" y="39028"/>
                    </a:cubicBezTo>
                    <a:lnTo>
                      <a:pt x="23848" y="39413"/>
                    </a:lnTo>
                    <a:lnTo>
                      <a:pt x="24181" y="38823"/>
                    </a:lnTo>
                    <a:lnTo>
                      <a:pt x="23540" y="38438"/>
                    </a:lnTo>
                    <a:cubicBezTo>
                      <a:pt x="20335" y="36464"/>
                      <a:pt x="16796" y="35079"/>
                      <a:pt x="13104" y="34361"/>
                    </a:cubicBezTo>
                    <a:lnTo>
                      <a:pt x="103" y="32643"/>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25" name="Google Shape;425;p9"/>
              <p:cNvSpPr/>
              <p:nvPr/>
            </p:nvSpPr>
            <p:spPr>
              <a:xfrm>
                <a:off x="-1461075" y="3283625"/>
                <a:ext cx="841100" cy="995725"/>
              </a:xfrm>
              <a:custGeom>
                <a:avLst/>
                <a:gdLst/>
                <a:ahLst/>
                <a:cxnLst/>
                <a:rect l="l" t="t" r="r" b="b"/>
                <a:pathLst>
                  <a:path w="33644" h="39829" extrusionOk="0">
                    <a:moveTo>
                      <a:pt x="11739" y="1"/>
                    </a:moveTo>
                    <a:cubicBezTo>
                      <a:pt x="10432" y="1"/>
                      <a:pt x="9481" y="31"/>
                      <a:pt x="9386" y="31"/>
                    </a:cubicBezTo>
                    <a:lnTo>
                      <a:pt x="9386" y="698"/>
                    </a:lnTo>
                    <a:cubicBezTo>
                      <a:pt x="9406" y="698"/>
                      <a:pt x="10284" y="673"/>
                      <a:pt x="11526" y="673"/>
                    </a:cubicBezTo>
                    <a:cubicBezTo>
                      <a:pt x="13388" y="673"/>
                      <a:pt x="16068" y="729"/>
                      <a:pt x="17899" y="1006"/>
                    </a:cubicBezTo>
                    <a:cubicBezTo>
                      <a:pt x="22643" y="1775"/>
                      <a:pt x="29618" y="4878"/>
                      <a:pt x="32618" y="6750"/>
                    </a:cubicBezTo>
                    <a:lnTo>
                      <a:pt x="33259" y="7134"/>
                    </a:lnTo>
                    <a:lnTo>
                      <a:pt x="33644" y="6570"/>
                    </a:lnTo>
                    <a:lnTo>
                      <a:pt x="33028" y="6185"/>
                    </a:lnTo>
                    <a:cubicBezTo>
                      <a:pt x="29977" y="4288"/>
                      <a:pt x="22874" y="1108"/>
                      <a:pt x="18053" y="365"/>
                    </a:cubicBezTo>
                    <a:cubicBezTo>
                      <a:pt x="16198" y="63"/>
                      <a:pt x="13606" y="1"/>
                      <a:pt x="11739" y="1"/>
                    </a:cubicBezTo>
                    <a:close/>
                    <a:moveTo>
                      <a:pt x="8770" y="2801"/>
                    </a:moveTo>
                    <a:lnTo>
                      <a:pt x="8770" y="3493"/>
                    </a:lnTo>
                    <a:cubicBezTo>
                      <a:pt x="8847" y="3493"/>
                      <a:pt x="16130" y="3519"/>
                      <a:pt x="19258" y="4288"/>
                    </a:cubicBezTo>
                    <a:cubicBezTo>
                      <a:pt x="22976" y="5211"/>
                      <a:pt x="28489" y="7134"/>
                      <a:pt x="31746" y="9160"/>
                    </a:cubicBezTo>
                    <a:lnTo>
                      <a:pt x="32387" y="9545"/>
                    </a:lnTo>
                    <a:lnTo>
                      <a:pt x="32746" y="8980"/>
                    </a:lnTo>
                    <a:lnTo>
                      <a:pt x="32105" y="8570"/>
                    </a:lnTo>
                    <a:cubicBezTo>
                      <a:pt x="28797" y="6519"/>
                      <a:pt x="23207" y="4570"/>
                      <a:pt x="19412" y="3621"/>
                    </a:cubicBezTo>
                    <a:cubicBezTo>
                      <a:pt x="16207" y="2852"/>
                      <a:pt x="9078" y="2801"/>
                      <a:pt x="8770" y="2801"/>
                    </a:cubicBezTo>
                    <a:close/>
                    <a:moveTo>
                      <a:pt x="8129" y="5570"/>
                    </a:moveTo>
                    <a:lnTo>
                      <a:pt x="8129" y="6262"/>
                    </a:lnTo>
                    <a:cubicBezTo>
                      <a:pt x="8232" y="6262"/>
                      <a:pt x="17412" y="6467"/>
                      <a:pt x="20592" y="7570"/>
                    </a:cubicBezTo>
                    <a:cubicBezTo>
                      <a:pt x="21463" y="7878"/>
                      <a:pt x="22361" y="8160"/>
                      <a:pt x="23233" y="8442"/>
                    </a:cubicBezTo>
                    <a:cubicBezTo>
                      <a:pt x="25976" y="9314"/>
                      <a:pt x="28592" y="10160"/>
                      <a:pt x="30874" y="11570"/>
                    </a:cubicBezTo>
                    <a:lnTo>
                      <a:pt x="31490" y="11955"/>
                    </a:lnTo>
                    <a:lnTo>
                      <a:pt x="31849" y="11391"/>
                    </a:lnTo>
                    <a:lnTo>
                      <a:pt x="31208" y="11006"/>
                    </a:lnTo>
                    <a:cubicBezTo>
                      <a:pt x="28874" y="9519"/>
                      <a:pt x="26079" y="8647"/>
                      <a:pt x="23412" y="7801"/>
                    </a:cubicBezTo>
                    <a:cubicBezTo>
                      <a:pt x="22540" y="7519"/>
                      <a:pt x="21669" y="7237"/>
                      <a:pt x="20797" y="6929"/>
                    </a:cubicBezTo>
                    <a:cubicBezTo>
                      <a:pt x="17540" y="5801"/>
                      <a:pt x="8514" y="5570"/>
                      <a:pt x="8129" y="5570"/>
                    </a:cubicBezTo>
                    <a:close/>
                    <a:moveTo>
                      <a:pt x="6822" y="9596"/>
                    </a:moveTo>
                    <a:lnTo>
                      <a:pt x="6745" y="10263"/>
                    </a:lnTo>
                    <a:lnTo>
                      <a:pt x="19694" y="11981"/>
                    </a:lnTo>
                    <a:cubicBezTo>
                      <a:pt x="23310" y="12699"/>
                      <a:pt x="26771" y="14032"/>
                      <a:pt x="29925" y="15981"/>
                    </a:cubicBezTo>
                    <a:lnTo>
                      <a:pt x="30566" y="16365"/>
                    </a:lnTo>
                    <a:lnTo>
                      <a:pt x="30925" y="15776"/>
                    </a:lnTo>
                    <a:lnTo>
                      <a:pt x="30284" y="15391"/>
                    </a:lnTo>
                    <a:cubicBezTo>
                      <a:pt x="27079" y="13417"/>
                      <a:pt x="23515" y="12032"/>
                      <a:pt x="19822" y="11314"/>
                    </a:cubicBezTo>
                    <a:lnTo>
                      <a:pt x="6822" y="9596"/>
                    </a:lnTo>
                    <a:close/>
                    <a:moveTo>
                      <a:pt x="5950" y="12006"/>
                    </a:moveTo>
                    <a:lnTo>
                      <a:pt x="5847" y="12673"/>
                    </a:lnTo>
                    <a:lnTo>
                      <a:pt x="18822" y="14391"/>
                    </a:lnTo>
                    <a:cubicBezTo>
                      <a:pt x="22438" y="15109"/>
                      <a:pt x="25900" y="16442"/>
                      <a:pt x="29054" y="18391"/>
                    </a:cubicBezTo>
                    <a:lnTo>
                      <a:pt x="29669" y="18776"/>
                    </a:lnTo>
                    <a:lnTo>
                      <a:pt x="30054" y="18186"/>
                    </a:lnTo>
                    <a:lnTo>
                      <a:pt x="29413" y="17801"/>
                    </a:lnTo>
                    <a:cubicBezTo>
                      <a:pt x="26182" y="15827"/>
                      <a:pt x="22643" y="14442"/>
                      <a:pt x="18925" y="13724"/>
                    </a:cubicBezTo>
                    <a:lnTo>
                      <a:pt x="5950" y="12006"/>
                    </a:lnTo>
                    <a:close/>
                    <a:moveTo>
                      <a:pt x="5052" y="14417"/>
                    </a:moveTo>
                    <a:lnTo>
                      <a:pt x="4975" y="15109"/>
                    </a:lnTo>
                    <a:lnTo>
                      <a:pt x="17925" y="16801"/>
                    </a:lnTo>
                    <a:cubicBezTo>
                      <a:pt x="21540" y="17519"/>
                      <a:pt x="25028" y="18853"/>
                      <a:pt x="28156" y="20802"/>
                    </a:cubicBezTo>
                    <a:lnTo>
                      <a:pt x="28797" y="21186"/>
                    </a:lnTo>
                    <a:lnTo>
                      <a:pt x="29156" y="20596"/>
                    </a:lnTo>
                    <a:lnTo>
                      <a:pt x="28515" y="20212"/>
                    </a:lnTo>
                    <a:cubicBezTo>
                      <a:pt x="25310" y="18237"/>
                      <a:pt x="21745" y="16853"/>
                      <a:pt x="18053" y="16135"/>
                    </a:cubicBezTo>
                    <a:lnTo>
                      <a:pt x="5052" y="14417"/>
                    </a:lnTo>
                    <a:close/>
                    <a:moveTo>
                      <a:pt x="4078" y="19443"/>
                    </a:moveTo>
                    <a:lnTo>
                      <a:pt x="4001" y="20109"/>
                    </a:lnTo>
                    <a:lnTo>
                      <a:pt x="16950" y="21827"/>
                    </a:lnTo>
                    <a:cubicBezTo>
                      <a:pt x="20566" y="22545"/>
                      <a:pt x="24028" y="23879"/>
                      <a:pt x="27182" y="25827"/>
                    </a:cubicBezTo>
                    <a:lnTo>
                      <a:pt x="27823" y="26212"/>
                    </a:lnTo>
                    <a:lnTo>
                      <a:pt x="28156" y="25622"/>
                    </a:lnTo>
                    <a:lnTo>
                      <a:pt x="27541" y="25238"/>
                    </a:lnTo>
                    <a:cubicBezTo>
                      <a:pt x="24310" y="23263"/>
                      <a:pt x="20771" y="21879"/>
                      <a:pt x="17079" y="21161"/>
                    </a:cubicBezTo>
                    <a:lnTo>
                      <a:pt x="4078" y="19443"/>
                    </a:lnTo>
                    <a:close/>
                    <a:moveTo>
                      <a:pt x="3180" y="21853"/>
                    </a:moveTo>
                    <a:lnTo>
                      <a:pt x="3103" y="22520"/>
                    </a:lnTo>
                    <a:lnTo>
                      <a:pt x="16053" y="24238"/>
                    </a:lnTo>
                    <a:cubicBezTo>
                      <a:pt x="19874" y="24981"/>
                      <a:pt x="24438" y="27058"/>
                      <a:pt x="26284" y="28212"/>
                    </a:cubicBezTo>
                    <a:lnTo>
                      <a:pt x="26925" y="28623"/>
                    </a:lnTo>
                    <a:lnTo>
                      <a:pt x="27284" y="28033"/>
                    </a:lnTo>
                    <a:lnTo>
                      <a:pt x="26643" y="27648"/>
                    </a:lnTo>
                    <a:cubicBezTo>
                      <a:pt x="24720" y="26443"/>
                      <a:pt x="20079" y="24340"/>
                      <a:pt x="16181" y="23571"/>
                    </a:cubicBezTo>
                    <a:lnTo>
                      <a:pt x="3180" y="21853"/>
                    </a:lnTo>
                    <a:close/>
                    <a:moveTo>
                      <a:pt x="2309" y="24263"/>
                    </a:moveTo>
                    <a:lnTo>
                      <a:pt x="2232" y="24930"/>
                    </a:lnTo>
                    <a:lnTo>
                      <a:pt x="15181" y="26648"/>
                    </a:lnTo>
                    <a:cubicBezTo>
                      <a:pt x="18925" y="27392"/>
                      <a:pt x="24515" y="30084"/>
                      <a:pt x="25412" y="30623"/>
                    </a:cubicBezTo>
                    <a:lnTo>
                      <a:pt x="26053" y="31007"/>
                    </a:lnTo>
                    <a:lnTo>
                      <a:pt x="26387" y="30443"/>
                    </a:lnTo>
                    <a:lnTo>
                      <a:pt x="25771" y="30058"/>
                    </a:lnTo>
                    <a:cubicBezTo>
                      <a:pt x="24823" y="29469"/>
                      <a:pt x="19181" y="26751"/>
                      <a:pt x="15309" y="25981"/>
                    </a:cubicBezTo>
                    <a:lnTo>
                      <a:pt x="2309" y="24263"/>
                    </a:lnTo>
                    <a:close/>
                    <a:moveTo>
                      <a:pt x="1257" y="28007"/>
                    </a:moveTo>
                    <a:lnTo>
                      <a:pt x="1180" y="28674"/>
                    </a:lnTo>
                    <a:lnTo>
                      <a:pt x="14130" y="30392"/>
                    </a:lnTo>
                    <a:cubicBezTo>
                      <a:pt x="17745" y="31110"/>
                      <a:pt x="21207" y="32443"/>
                      <a:pt x="24361" y="34392"/>
                    </a:cubicBezTo>
                    <a:lnTo>
                      <a:pt x="24976" y="34777"/>
                    </a:lnTo>
                    <a:lnTo>
                      <a:pt x="25335" y="34187"/>
                    </a:lnTo>
                    <a:lnTo>
                      <a:pt x="24720" y="33802"/>
                    </a:lnTo>
                    <a:cubicBezTo>
                      <a:pt x="21489" y="31828"/>
                      <a:pt x="17950" y="30443"/>
                      <a:pt x="14258" y="29725"/>
                    </a:cubicBezTo>
                    <a:lnTo>
                      <a:pt x="1257" y="28007"/>
                    </a:lnTo>
                    <a:close/>
                    <a:moveTo>
                      <a:pt x="667" y="30520"/>
                    </a:moveTo>
                    <a:lnTo>
                      <a:pt x="591" y="31212"/>
                    </a:lnTo>
                    <a:lnTo>
                      <a:pt x="13566" y="32905"/>
                    </a:lnTo>
                    <a:cubicBezTo>
                      <a:pt x="17155" y="33623"/>
                      <a:pt x="20617" y="34982"/>
                      <a:pt x="23771" y="36905"/>
                    </a:cubicBezTo>
                    <a:lnTo>
                      <a:pt x="24412" y="37290"/>
                    </a:lnTo>
                    <a:lnTo>
                      <a:pt x="24746" y="36726"/>
                    </a:lnTo>
                    <a:lnTo>
                      <a:pt x="24130" y="36315"/>
                    </a:lnTo>
                    <a:cubicBezTo>
                      <a:pt x="20899" y="34341"/>
                      <a:pt x="17361" y="32956"/>
                      <a:pt x="13668" y="32238"/>
                    </a:cubicBezTo>
                    <a:lnTo>
                      <a:pt x="667" y="30520"/>
                    </a:lnTo>
                    <a:close/>
                    <a:moveTo>
                      <a:pt x="103" y="33059"/>
                    </a:moveTo>
                    <a:lnTo>
                      <a:pt x="1" y="33725"/>
                    </a:lnTo>
                    <a:lnTo>
                      <a:pt x="12950" y="35443"/>
                    </a:lnTo>
                    <a:cubicBezTo>
                      <a:pt x="16566" y="36136"/>
                      <a:pt x="20027" y="37495"/>
                      <a:pt x="23181" y="39418"/>
                    </a:cubicBezTo>
                    <a:lnTo>
                      <a:pt x="23797" y="39828"/>
                    </a:lnTo>
                    <a:lnTo>
                      <a:pt x="24156" y="39238"/>
                    </a:lnTo>
                    <a:lnTo>
                      <a:pt x="23515" y="38854"/>
                    </a:lnTo>
                    <a:cubicBezTo>
                      <a:pt x="20310" y="36879"/>
                      <a:pt x="16745" y="35495"/>
                      <a:pt x="13053" y="34777"/>
                    </a:cubicBezTo>
                    <a:lnTo>
                      <a:pt x="103" y="33059"/>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426" name="Google Shape;426;p9"/>
          <p:cNvGrpSpPr/>
          <p:nvPr/>
        </p:nvGrpSpPr>
        <p:grpSpPr>
          <a:xfrm rot="-1094791">
            <a:off x="8754417" y="5338714"/>
            <a:ext cx="2414599" cy="2495647"/>
            <a:chOff x="334100" y="971800"/>
            <a:chExt cx="1810984" cy="1871771"/>
          </a:xfrm>
        </p:grpSpPr>
        <p:sp>
          <p:nvSpPr>
            <p:cNvPr id="427" name="Google Shape;427;p9"/>
            <p:cNvSpPr/>
            <p:nvPr/>
          </p:nvSpPr>
          <p:spPr>
            <a:xfrm>
              <a:off x="341909" y="971800"/>
              <a:ext cx="1803175" cy="1871771"/>
            </a:xfrm>
            <a:custGeom>
              <a:avLst/>
              <a:gdLst/>
              <a:ahLst/>
              <a:cxnLst/>
              <a:rect l="l" t="t" r="r" b="b"/>
              <a:pathLst>
                <a:path w="88903" h="92285" extrusionOk="0">
                  <a:moveTo>
                    <a:pt x="44583" y="1"/>
                  </a:moveTo>
                  <a:cubicBezTo>
                    <a:pt x="44328" y="1"/>
                    <a:pt x="44071" y="83"/>
                    <a:pt x="43849" y="252"/>
                  </a:cubicBezTo>
                  <a:lnTo>
                    <a:pt x="0" y="33408"/>
                  </a:lnTo>
                  <a:lnTo>
                    <a:pt x="43131" y="91437"/>
                  </a:lnTo>
                  <a:cubicBezTo>
                    <a:pt x="43514" y="91989"/>
                    <a:pt x="44136" y="92284"/>
                    <a:pt x="44766" y="92284"/>
                  </a:cubicBezTo>
                  <a:cubicBezTo>
                    <a:pt x="45190" y="92284"/>
                    <a:pt x="45617" y="92151"/>
                    <a:pt x="45977" y="91873"/>
                  </a:cubicBezTo>
                  <a:lnTo>
                    <a:pt x="88261" y="59204"/>
                  </a:lnTo>
                  <a:cubicBezTo>
                    <a:pt x="88800" y="58794"/>
                    <a:pt x="88903" y="58050"/>
                    <a:pt x="88492" y="57512"/>
                  </a:cubicBezTo>
                  <a:lnTo>
                    <a:pt x="45541" y="483"/>
                  </a:lnTo>
                  <a:cubicBezTo>
                    <a:pt x="45300" y="167"/>
                    <a:pt x="44944" y="1"/>
                    <a:pt x="4458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28" name="Google Shape;428;p9"/>
            <p:cNvSpPr/>
            <p:nvPr/>
          </p:nvSpPr>
          <p:spPr>
            <a:xfrm>
              <a:off x="336189" y="976911"/>
              <a:ext cx="1795894" cy="1820273"/>
            </a:xfrm>
            <a:custGeom>
              <a:avLst/>
              <a:gdLst/>
              <a:ahLst/>
              <a:cxnLst/>
              <a:rect l="l" t="t" r="r" b="b"/>
              <a:pathLst>
                <a:path w="88544" h="89746" extrusionOk="0">
                  <a:moveTo>
                    <a:pt x="44131" y="0"/>
                  </a:moveTo>
                  <a:lnTo>
                    <a:pt x="0" y="33258"/>
                  </a:lnTo>
                  <a:lnTo>
                    <a:pt x="46208" y="89415"/>
                  </a:lnTo>
                  <a:cubicBezTo>
                    <a:pt x="46378" y="89632"/>
                    <a:pt x="46632" y="89746"/>
                    <a:pt x="46886" y="89746"/>
                  </a:cubicBezTo>
                  <a:cubicBezTo>
                    <a:pt x="47053" y="89746"/>
                    <a:pt x="47219" y="89697"/>
                    <a:pt x="47362" y="89595"/>
                  </a:cubicBezTo>
                  <a:lnTo>
                    <a:pt x="88543" y="58952"/>
                  </a:lnTo>
                  <a:lnTo>
                    <a:pt x="44131"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429" name="Google Shape;429;p9"/>
            <p:cNvGrpSpPr/>
            <p:nvPr/>
          </p:nvGrpSpPr>
          <p:grpSpPr>
            <a:xfrm>
              <a:off x="1214129" y="978980"/>
              <a:ext cx="913828" cy="1211839"/>
              <a:chOff x="1214129" y="978980"/>
              <a:chExt cx="913828" cy="1211839"/>
            </a:xfrm>
          </p:grpSpPr>
          <p:sp>
            <p:nvSpPr>
              <p:cNvPr id="430" name="Google Shape;430;p9"/>
              <p:cNvSpPr/>
              <p:nvPr/>
            </p:nvSpPr>
            <p:spPr>
              <a:xfrm>
                <a:off x="1222973" y="978980"/>
                <a:ext cx="904985" cy="1199365"/>
              </a:xfrm>
              <a:custGeom>
                <a:avLst/>
                <a:gdLst/>
                <a:ahLst/>
                <a:cxnLst/>
                <a:rect l="l" t="t" r="r" b="b"/>
                <a:pathLst>
                  <a:path w="44619" h="59133" extrusionOk="0">
                    <a:moveTo>
                      <a:pt x="206" y="1"/>
                    </a:moveTo>
                    <a:lnTo>
                      <a:pt x="1" y="129"/>
                    </a:lnTo>
                    <a:lnTo>
                      <a:pt x="44439" y="59132"/>
                    </a:lnTo>
                    <a:lnTo>
                      <a:pt x="44618" y="58978"/>
                    </a:lnTo>
                    <a:lnTo>
                      <a:pt x="206"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31" name="Google Shape;431;p9"/>
              <p:cNvSpPr/>
              <p:nvPr/>
            </p:nvSpPr>
            <p:spPr>
              <a:xfrm>
                <a:off x="1214129" y="991475"/>
                <a:ext cx="904985" cy="1199345"/>
              </a:xfrm>
              <a:custGeom>
                <a:avLst/>
                <a:gdLst/>
                <a:ahLst/>
                <a:cxnLst/>
                <a:rect l="l" t="t" r="r" b="b"/>
                <a:pathLst>
                  <a:path w="44619" h="59132" extrusionOk="0">
                    <a:moveTo>
                      <a:pt x="206" y="0"/>
                    </a:moveTo>
                    <a:lnTo>
                      <a:pt x="1" y="154"/>
                    </a:lnTo>
                    <a:lnTo>
                      <a:pt x="44439" y="59132"/>
                    </a:lnTo>
                    <a:lnTo>
                      <a:pt x="44618" y="59003"/>
                    </a:lnTo>
                    <a:lnTo>
                      <a:pt x="206"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432" name="Google Shape;432;p9"/>
            <p:cNvSpPr/>
            <p:nvPr/>
          </p:nvSpPr>
          <p:spPr>
            <a:xfrm>
              <a:off x="334100" y="1004578"/>
              <a:ext cx="1741293" cy="1810882"/>
            </a:xfrm>
            <a:custGeom>
              <a:avLst/>
              <a:gdLst/>
              <a:ahLst/>
              <a:cxnLst/>
              <a:rect l="l" t="t" r="r" b="b"/>
              <a:pathLst>
                <a:path w="85852" h="89283" extrusionOk="0">
                  <a:moveTo>
                    <a:pt x="42828" y="0"/>
                  </a:moveTo>
                  <a:cubicBezTo>
                    <a:pt x="42573" y="0"/>
                    <a:pt x="42317" y="82"/>
                    <a:pt x="42106" y="252"/>
                  </a:cubicBezTo>
                  <a:lnTo>
                    <a:pt x="1" y="31946"/>
                  </a:lnTo>
                  <a:lnTo>
                    <a:pt x="43131" y="89282"/>
                  </a:lnTo>
                  <a:lnTo>
                    <a:pt x="85210" y="57588"/>
                  </a:lnTo>
                  <a:cubicBezTo>
                    <a:pt x="85749" y="57178"/>
                    <a:pt x="85851" y="56409"/>
                    <a:pt x="85441" y="55870"/>
                  </a:cubicBezTo>
                  <a:lnTo>
                    <a:pt x="43798" y="482"/>
                  </a:lnTo>
                  <a:cubicBezTo>
                    <a:pt x="43557" y="166"/>
                    <a:pt x="43192" y="0"/>
                    <a:pt x="42828"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33" name="Google Shape;433;p9"/>
            <p:cNvSpPr/>
            <p:nvPr/>
          </p:nvSpPr>
          <p:spPr>
            <a:xfrm>
              <a:off x="373105" y="1605205"/>
              <a:ext cx="899265" cy="1180097"/>
            </a:xfrm>
            <a:custGeom>
              <a:avLst/>
              <a:gdLst/>
              <a:ahLst/>
              <a:cxnLst/>
              <a:rect l="l" t="t" r="r" b="b"/>
              <a:pathLst>
                <a:path w="44337" h="58183" extrusionOk="0">
                  <a:moveTo>
                    <a:pt x="1155" y="0"/>
                  </a:moveTo>
                  <a:lnTo>
                    <a:pt x="1" y="872"/>
                  </a:lnTo>
                  <a:lnTo>
                    <a:pt x="43157" y="58183"/>
                  </a:lnTo>
                  <a:lnTo>
                    <a:pt x="44337" y="57311"/>
                  </a:lnTo>
                  <a:lnTo>
                    <a:pt x="1155"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34" name="Google Shape;434;p9"/>
            <p:cNvSpPr/>
            <p:nvPr/>
          </p:nvSpPr>
          <p:spPr>
            <a:xfrm>
              <a:off x="762685" y="1424197"/>
              <a:ext cx="916931" cy="993396"/>
            </a:xfrm>
            <a:custGeom>
              <a:avLst/>
              <a:gdLst/>
              <a:ahLst/>
              <a:cxnLst/>
              <a:rect l="l" t="t" r="r" b="b"/>
              <a:pathLst>
                <a:path w="45208" h="48978" extrusionOk="0">
                  <a:moveTo>
                    <a:pt x="19206" y="1"/>
                  </a:moveTo>
                  <a:lnTo>
                    <a:pt x="0" y="14463"/>
                  </a:lnTo>
                  <a:lnTo>
                    <a:pt x="26001" y="48978"/>
                  </a:lnTo>
                  <a:lnTo>
                    <a:pt x="45208" y="34515"/>
                  </a:lnTo>
                  <a:lnTo>
                    <a:pt x="19206" y="1"/>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435" name="Google Shape;435;p9"/>
          <p:cNvGrpSpPr/>
          <p:nvPr/>
        </p:nvGrpSpPr>
        <p:grpSpPr>
          <a:xfrm rot="2395717" flipH="1">
            <a:off x="8122896" y="-1062137"/>
            <a:ext cx="3369253" cy="2719109"/>
            <a:chOff x="-729163" y="3851975"/>
            <a:chExt cx="2464103" cy="1988620"/>
          </a:xfrm>
        </p:grpSpPr>
        <p:sp>
          <p:nvSpPr>
            <p:cNvPr id="436" name="Google Shape;436;p9"/>
            <p:cNvSpPr/>
            <p:nvPr/>
          </p:nvSpPr>
          <p:spPr>
            <a:xfrm rot="363082">
              <a:off x="-642946" y="3967874"/>
              <a:ext cx="2291669" cy="1756822"/>
            </a:xfrm>
            <a:custGeom>
              <a:avLst/>
              <a:gdLst/>
              <a:ahLst/>
              <a:cxnLst/>
              <a:rect l="l" t="t" r="r" b="b"/>
              <a:pathLst>
                <a:path w="73153" h="56080" extrusionOk="0">
                  <a:moveTo>
                    <a:pt x="12829" y="0"/>
                  </a:moveTo>
                  <a:cubicBezTo>
                    <a:pt x="12663" y="0"/>
                    <a:pt x="12517" y="100"/>
                    <a:pt x="12443" y="272"/>
                  </a:cubicBezTo>
                  <a:lnTo>
                    <a:pt x="101" y="32729"/>
                  </a:lnTo>
                  <a:cubicBezTo>
                    <a:pt x="1" y="32929"/>
                    <a:pt x="134" y="33196"/>
                    <a:pt x="334" y="33262"/>
                  </a:cubicBezTo>
                  <a:lnTo>
                    <a:pt x="60143" y="56045"/>
                  </a:lnTo>
                  <a:cubicBezTo>
                    <a:pt x="60198" y="56069"/>
                    <a:pt x="60253" y="56079"/>
                    <a:pt x="60306" y="56079"/>
                  </a:cubicBezTo>
                  <a:cubicBezTo>
                    <a:pt x="60479" y="56079"/>
                    <a:pt x="60634" y="55965"/>
                    <a:pt x="60711" y="55812"/>
                  </a:cubicBezTo>
                  <a:lnTo>
                    <a:pt x="73053" y="23355"/>
                  </a:lnTo>
                  <a:cubicBezTo>
                    <a:pt x="73153" y="23155"/>
                    <a:pt x="73053" y="22888"/>
                    <a:pt x="72819" y="22822"/>
                  </a:cubicBezTo>
                  <a:lnTo>
                    <a:pt x="13010" y="39"/>
                  </a:lnTo>
                  <a:cubicBezTo>
                    <a:pt x="12949" y="13"/>
                    <a:pt x="12888" y="0"/>
                    <a:pt x="12829"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37" name="Google Shape;437;p9"/>
            <p:cNvSpPr/>
            <p:nvPr/>
          </p:nvSpPr>
          <p:spPr>
            <a:xfrm rot="363082">
              <a:off x="792956" y="4622556"/>
              <a:ext cx="778540" cy="1132818"/>
            </a:xfrm>
            <a:custGeom>
              <a:avLst/>
              <a:gdLst/>
              <a:ahLst/>
              <a:cxnLst/>
              <a:rect l="l" t="t" r="r" b="b"/>
              <a:pathLst>
                <a:path w="24852" h="36161" extrusionOk="0">
                  <a:moveTo>
                    <a:pt x="11909" y="1"/>
                  </a:moveTo>
                  <a:lnTo>
                    <a:pt x="0" y="31223"/>
                  </a:lnTo>
                  <a:lnTo>
                    <a:pt x="12943" y="36160"/>
                  </a:lnTo>
                  <a:lnTo>
                    <a:pt x="24851" y="4904"/>
                  </a:lnTo>
                  <a:lnTo>
                    <a:pt x="11909"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38" name="Google Shape;438;p9"/>
            <p:cNvSpPr/>
            <p:nvPr/>
          </p:nvSpPr>
          <p:spPr>
            <a:xfrm rot="363082">
              <a:off x="289098" y="4363311"/>
              <a:ext cx="1166244" cy="1323976"/>
            </a:xfrm>
            <a:custGeom>
              <a:avLst/>
              <a:gdLst/>
              <a:ahLst/>
              <a:cxnLst/>
              <a:rect l="l" t="t" r="r" b="b"/>
              <a:pathLst>
                <a:path w="37228" h="42263" extrusionOk="0">
                  <a:moveTo>
                    <a:pt x="13388" y="0"/>
                  </a:moveTo>
                  <a:cubicBezTo>
                    <a:pt x="12947" y="0"/>
                    <a:pt x="12544" y="279"/>
                    <a:pt x="12376" y="699"/>
                  </a:cubicBezTo>
                  <a:lnTo>
                    <a:pt x="6272" y="16711"/>
                  </a:lnTo>
                  <a:lnTo>
                    <a:pt x="201" y="32722"/>
                  </a:lnTo>
                  <a:cubicBezTo>
                    <a:pt x="1" y="33189"/>
                    <a:pt x="201" y="33756"/>
                    <a:pt x="668" y="34023"/>
                  </a:cubicBezTo>
                  <a:cubicBezTo>
                    <a:pt x="4271" y="35924"/>
                    <a:pt x="7973" y="37659"/>
                    <a:pt x="11743" y="39160"/>
                  </a:cubicBezTo>
                  <a:cubicBezTo>
                    <a:pt x="17146" y="41262"/>
                    <a:pt x="24952" y="42262"/>
                    <a:pt x="24952" y="42262"/>
                  </a:cubicBezTo>
                  <a:lnTo>
                    <a:pt x="31090" y="26151"/>
                  </a:lnTo>
                  <a:lnTo>
                    <a:pt x="37227" y="10039"/>
                  </a:lnTo>
                  <a:cubicBezTo>
                    <a:pt x="37227" y="10039"/>
                    <a:pt x="30756" y="5636"/>
                    <a:pt x="25319" y="3568"/>
                  </a:cubicBezTo>
                  <a:cubicBezTo>
                    <a:pt x="21483" y="2167"/>
                    <a:pt x="17580" y="999"/>
                    <a:pt x="13644" y="32"/>
                  </a:cubicBezTo>
                  <a:cubicBezTo>
                    <a:pt x="13558" y="11"/>
                    <a:pt x="13472" y="0"/>
                    <a:pt x="13388" y="0"/>
                  </a:cubicBezTo>
                  <a:close/>
                </a:path>
              </a:pathLst>
            </a:custGeom>
            <a:solidFill>
              <a:schemeClr val="l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39" name="Google Shape;439;p9"/>
            <p:cNvSpPr/>
            <p:nvPr/>
          </p:nvSpPr>
          <p:spPr>
            <a:xfrm rot="363082">
              <a:off x="1066041" y="4735131"/>
              <a:ext cx="399201" cy="988588"/>
            </a:xfrm>
            <a:custGeom>
              <a:avLst/>
              <a:gdLst/>
              <a:ahLst/>
              <a:cxnLst/>
              <a:rect l="l" t="t" r="r" b="b"/>
              <a:pathLst>
                <a:path w="12743" h="31557" extrusionOk="0">
                  <a:moveTo>
                    <a:pt x="11909" y="1"/>
                  </a:moveTo>
                  <a:lnTo>
                    <a:pt x="0" y="31257"/>
                  </a:lnTo>
                  <a:lnTo>
                    <a:pt x="834" y="31557"/>
                  </a:lnTo>
                  <a:lnTo>
                    <a:pt x="12743" y="334"/>
                  </a:lnTo>
                  <a:lnTo>
                    <a:pt x="11909"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40" name="Google Shape;440;p9"/>
            <p:cNvSpPr/>
            <p:nvPr/>
          </p:nvSpPr>
          <p:spPr>
            <a:xfrm rot="363082">
              <a:off x="1086646" y="4743259"/>
              <a:ext cx="390836" cy="979190"/>
            </a:xfrm>
            <a:custGeom>
              <a:avLst/>
              <a:gdLst/>
              <a:ahLst/>
              <a:cxnLst/>
              <a:rect l="l" t="t" r="r" b="b"/>
              <a:pathLst>
                <a:path w="12476" h="31257" extrusionOk="0">
                  <a:moveTo>
                    <a:pt x="12042" y="1"/>
                  </a:moveTo>
                  <a:lnTo>
                    <a:pt x="0" y="31090"/>
                  </a:lnTo>
                  <a:lnTo>
                    <a:pt x="434" y="31256"/>
                  </a:lnTo>
                  <a:lnTo>
                    <a:pt x="12476" y="167"/>
                  </a:lnTo>
                  <a:lnTo>
                    <a:pt x="12042"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41" name="Google Shape;441;p9"/>
            <p:cNvSpPr/>
            <p:nvPr/>
          </p:nvSpPr>
          <p:spPr>
            <a:xfrm rot="363082">
              <a:off x="-564252" y="3933299"/>
              <a:ext cx="778540" cy="1133852"/>
            </a:xfrm>
            <a:custGeom>
              <a:avLst/>
              <a:gdLst/>
              <a:ahLst/>
              <a:cxnLst/>
              <a:rect l="l" t="t" r="r" b="b"/>
              <a:pathLst>
                <a:path w="24852" h="36194" extrusionOk="0">
                  <a:moveTo>
                    <a:pt x="11909" y="1"/>
                  </a:moveTo>
                  <a:lnTo>
                    <a:pt x="0" y="31256"/>
                  </a:lnTo>
                  <a:lnTo>
                    <a:pt x="12943" y="36193"/>
                  </a:lnTo>
                  <a:lnTo>
                    <a:pt x="24851" y="4937"/>
                  </a:lnTo>
                  <a:lnTo>
                    <a:pt x="11909"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42" name="Google Shape;442;p9"/>
            <p:cNvSpPr/>
            <p:nvPr/>
          </p:nvSpPr>
          <p:spPr>
            <a:xfrm rot="363082">
              <a:off x="-449612" y="4006479"/>
              <a:ext cx="1166244" cy="1323004"/>
            </a:xfrm>
            <a:custGeom>
              <a:avLst/>
              <a:gdLst/>
              <a:ahLst/>
              <a:cxnLst/>
              <a:rect l="l" t="t" r="r" b="b"/>
              <a:pathLst>
                <a:path w="37228" h="42232" extrusionOk="0">
                  <a:moveTo>
                    <a:pt x="12243" y="0"/>
                  </a:moveTo>
                  <a:lnTo>
                    <a:pt x="6105" y="16112"/>
                  </a:lnTo>
                  <a:lnTo>
                    <a:pt x="1" y="32190"/>
                  </a:lnTo>
                  <a:cubicBezTo>
                    <a:pt x="1" y="32190"/>
                    <a:pt x="6506" y="36593"/>
                    <a:pt x="11909" y="38694"/>
                  </a:cubicBezTo>
                  <a:cubicBezTo>
                    <a:pt x="15745" y="40062"/>
                    <a:pt x="19648" y="41230"/>
                    <a:pt x="23584" y="42197"/>
                  </a:cubicBezTo>
                  <a:cubicBezTo>
                    <a:pt x="23677" y="42220"/>
                    <a:pt x="23769" y="42231"/>
                    <a:pt x="23859" y="42231"/>
                  </a:cubicBezTo>
                  <a:cubicBezTo>
                    <a:pt x="24293" y="42231"/>
                    <a:pt x="24686" y="41977"/>
                    <a:pt x="24852" y="41563"/>
                  </a:cubicBezTo>
                  <a:lnTo>
                    <a:pt x="30923" y="25552"/>
                  </a:lnTo>
                  <a:lnTo>
                    <a:pt x="37027" y="9540"/>
                  </a:lnTo>
                  <a:cubicBezTo>
                    <a:pt x="37227" y="9040"/>
                    <a:pt x="37027" y="8473"/>
                    <a:pt x="36560" y="8239"/>
                  </a:cubicBezTo>
                  <a:cubicBezTo>
                    <a:pt x="32958" y="6305"/>
                    <a:pt x="29255" y="4603"/>
                    <a:pt x="25486" y="3069"/>
                  </a:cubicBezTo>
                  <a:cubicBezTo>
                    <a:pt x="20049" y="1001"/>
                    <a:pt x="12243" y="0"/>
                    <a:pt x="12243" y="0"/>
                  </a:cubicBezTo>
                  <a:close/>
                </a:path>
              </a:pathLst>
            </a:custGeom>
            <a:solidFill>
              <a:schemeClr val="l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43" name="Google Shape;443;p9"/>
            <p:cNvSpPr/>
            <p:nvPr/>
          </p:nvSpPr>
          <p:spPr>
            <a:xfrm rot="363082">
              <a:off x="-458078" y="3966041"/>
              <a:ext cx="400266" cy="988588"/>
            </a:xfrm>
            <a:custGeom>
              <a:avLst/>
              <a:gdLst/>
              <a:ahLst/>
              <a:cxnLst/>
              <a:rect l="l" t="t" r="r" b="b"/>
              <a:pathLst>
                <a:path w="12777" h="31557" extrusionOk="0">
                  <a:moveTo>
                    <a:pt x="11909" y="0"/>
                  </a:moveTo>
                  <a:lnTo>
                    <a:pt x="1" y="31223"/>
                  </a:lnTo>
                  <a:lnTo>
                    <a:pt x="868" y="31556"/>
                  </a:lnTo>
                  <a:lnTo>
                    <a:pt x="12777" y="300"/>
                  </a:lnTo>
                  <a:lnTo>
                    <a:pt x="1190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44" name="Google Shape;444;p9"/>
            <p:cNvSpPr/>
            <p:nvPr/>
          </p:nvSpPr>
          <p:spPr>
            <a:xfrm rot="363082">
              <a:off x="-486520" y="3948733"/>
              <a:ext cx="386701" cy="983356"/>
            </a:xfrm>
            <a:custGeom>
              <a:avLst/>
              <a:gdLst/>
              <a:ahLst/>
              <a:cxnLst/>
              <a:rect l="l" t="t" r="r" b="b"/>
              <a:pathLst>
                <a:path w="12344" h="31390" extrusionOk="0">
                  <a:moveTo>
                    <a:pt x="11909" y="0"/>
                  </a:moveTo>
                  <a:lnTo>
                    <a:pt x="1" y="31223"/>
                  </a:lnTo>
                  <a:lnTo>
                    <a:pt x="435" y="31389"/>
                  </a:lnTo>
                  <a:lnTo>
                    <a:pt x="12343" y="167"/>
                  </a:lnTo>
                  <a:lnTo>
                    <a:pt x="1190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45" name="Google Shape;445;p9"/>
            <p:cNvSpPr/>
            <p:nvPr/>
          </p:nvSpPr>
          <p:spPr>
            <a:xfrm rot="363082">
              <a:off x="-536791" y="3924334"/>
              <a:ext cx="403367" cy="990687"/>
            </a:xfrm>
            <a:custGeom>
              <a:avLst/>
              <a:gdLst/>
              <a:ahLst/>
              <a:cxnLst/>
              <a:rect l="l" t="t" r="r" b="b"/>
              <a:pathLst>
                <a:path w="12876" h="31624" extrusionOk="0">
                  <a:moveTo>
                    <a:pt x="11909" y="0"/>
                  </a:moveTo>
                  <a:lnTo>
                    <a:pt x="0" y="31223"/>
                  </a:lnTo>
                  <a:lnTo>
                    <a:pt x="967" y="31623"/>
                  </a:lnTo>
                  <a:lnTo>
                    <a:pt x="12876" y="367"/>
                  </a:lnTo>
                  <a:lnTo>
                    <a:pt x="1190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46" name="Google Shape;446;p9"/>
            <p:cNvSpPr/>
            <p:nvPr/>
          </p:nvSpPr>
          <p:spPr>
            <a:xfrm rot="363082">
              <a:off x="633267" y="4549023"/>
              <a:ext cx="365775" cy="364741"/>
            </a:xfrm>
            <a:custGeom>
              <a:avLst/>
              <a:gdLst/>
              <a:ahLst/>
              <a:cxnLst/>
              <a:rect l="l" t="t" r="r" b="b"/>
              <a:pathLst>
                <a:path w="11676" h="11643" fill="none" extrusionOk="0">
                  <a:moveTo>
                    <a:pt x="3237" y="1"/>
                  </a:moveTo>
                  <a:lnTo>
                    <a:pt x="11676" y="3203"/>
                  </a:lnTo>
                  <a:lnTo>
                    <a:pt x="8440" y="11643"/>
                  </a:lnTo>
                  <a:lnTo>
                    <a:pt x="1" y="8407"/>
                  </a:lnTo>
                  <a:close/>
                </a:path>
              </a:pathLst>
            </a:custGeom>
            <a:noFill/>
            <a:ln w="19050"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47" name="Google Shape;447;p9"/>
            <p:cNvSpPr/>
            <p:nvPr/>
          </p:nvSpPr>
          <p:spPr>
            <a:xfrm rot="363082">
              <a:off x="-56388" y="4232909"/>
              <a:ext cx="499541" cy="423260"/>
            </a:xfrm>
            <a:custGeom>
              <a:avLst/>
              <a:gdLst/>
              <a:ahLst/>
              <a:cxnLst/>
              <a:rect l="l" t="t" r="r" b="b"/>
              <a:pathLst>
                <a:path w="15946" h="13511" fill="none" extrusionOk="0">
                  <a:moveTo>
                    <a:pt x="3303" y="1"/>
                  </a:moveTo>
                  <a:lnTo>
                    <a:pt x="15945" y="4804"/>
                  </a:lnTo>
                  <a:moveTo>
                    <a:pt x="2769" y="1435"/>
                  </a:moveTo>
                  <a:lnTo>
                    <a:pt x="15378" y="6272"/>
                  </a:lnTo>
                  <a:moveTo>
                    <a:pt x="2202" y="2903"/>
                  </a:moveTo>
                  <a:lnTo>
                    <a:pt x="14845" y="7740"/>
                  </a:lnTo>
                  <a:moveTo>
                    <a:pt x="14277" y="9174"/>
                  </a:moveTo>
                  <a:lnTo>
                    <a:pt x="1635" y="4337"/>
                  </a:lnTo>
                  <a:moveTo>
                    <a:pt x="1101" y="5805"/>
                  </a:moveTo>
                  <a:lnTo>
                    <a:pt x="13710" y="10608"/>
                  </a:lnTo>
                  <a:moveTo>
                    <a:pt x="534" y="7239"/>
                  </a:moveTo>
                  <a:lnTo>
                    <a:pt x="13177" y="12076"/>
                  </a:lnTo>
                  <a:moveTo>
                    <a:pt x="1" y="8707"/>
                  </a:moveTo>
                  <a:lnTo>
                    <a:pt x="12643" y="13511"/>
                  </a:lnTo>
                </a:path>
              </a:pathLst>
            </a:custGeom>
            <a:noFill/>
            <a:ln w="19050"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48" name="Google Shape;448;p9"/>
            <p:cNvSpPr/>
            <p:nvPr/>
          </p:nvSpPr>
          <p:spPr>
            <a:xfrm rot="363082">
              <a:off x="940056" y="4735937"/>
              <a:ext cx="406531" cy="311454"/>
            </a:xfrm>
            <a:custGeom>
              <a:avLst/>
              <a:gdLst/>
              <a:ahLst/>
              <a:cxnLst/>
              <a:rect l="l" t="t" r="r" b="b"/>
              <a:pathLst>
                <a:path w="12977" h="9942" fill="none" extrusionOk="0">
                  <a:moveTo>
                    <a:pt x="12977" y="3903"/>
                  </a:moveTo>
                  <a:lnTo>
                    <a:pt x="2670" y="1"/>
                  </a:lnTo>
                  <a:moveTo>
                    <a:pt x="2002" y="1769"/>
                  </a:moveTo>
                  <a:lnTo>
                    <a:pt x="12276" y="5671"/>
                  </a:lnTo>
                  <a:moveTo>
                    <a:pt x="1335" y="3503"/>
                  </a:moveTo>
                  <a:lnTo>
                    <a:pt x="11609" y="7439"/>
                  </a:lnTo>
                  <a:moveTo>
                    <a:pt x="668" y="5271"/>
                  </a:moveTo>
                  <a:lnTo>
                    <a:pt x="10942" y="9174"/>
                  </a:lnTo>
                  <a:moveTo>
                    <a:pt x="7706" y="9941"/>
                  </a:moveTo>
                  <a:lnTo>
                    <a:pt x="1" y="7006"/>
                  </a:lnTo>
                </a:path>
              </a:pathLst>
            </a:custGeom>
            <a:noFill/>
            <a:ln w="19050"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49" name="Google Shape;449;p9"/>
            <p:cNvSpPr/>
            <p:nvPr/>
          </p:nvSpPr>
          <p:spPr>
            <a:xfrm rot="363082">
              <a:off x="407066" y="4979342"/>
              <a:ext cx="760778" cy="501609"/>
            </a:xfrm>
            <a:custGeom>
              <a:avLst/>
              <a:gdLst/>
              <a:ahLst/>
              <a:cxnLst/>
              <a:rect l="l" t="t" r="r" b="b"/>
              <a:pathLst>
                <a:path w="24285" h="16012" fill="none" extrusionOk="0">
                  <a:moveTo>
                    <a:pt x="24285" y="6772"/>
                  </a:moveTo>
                  <a:lnTo>
                    <a:pt x="6472" y="0"/>
                  </a:lnTo>
                  <a:moveTo>
                    <a:pt x="3136" y="1067"/>
                  </a:moveTo>
                  <a:lnTo>
                    <a:pt x="23517" y="8806"/>
                  </a:lnTo>
                  <a:moveTo>
                    <a:pt x="2336" y="3069"/>
                  </a:moveTo>
                  <a:lnTo>
                    <a:pt x="22717" y="10841"/>
                  </a:lnTo>
                  <a:moveTo>
                    <a:pt x="1568" y="5137"/>
                  </a:moveTo>
                  <a:lnTo>
                    <a:pt x="21950" y="12909"/>
                  </a:lnTo>
                  <a:moveTo>
                    <a:pt x="801" y="7172"/>
                  </a:moveTo>
                  <a:lnTo>
                    <a:pt x="21182" y="14944"/>
                  </a:lnTo>
                  <a:moveTo>
                    <a:pt x="1" y="9240"/>
                  </a:moveTo>
                  <a:lnTo>
                    <a:pt x="17847" y="16011"/>
                  </a:lnTo>
                </a:path>
              </a:pathLst>
            </a:custGeom>
            <a:noFill/>
            <a:ln w="19050"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450" name="Google Shape;450;p9"/>
          <p:cNvSpPr txBox="1">
            <a:spLocks noGrp="1"/>
          </p:cNvSpPr>
          <p:nvPr>
            <p:ph type="title"/>
          </p:nvPr>
        </p:nvSpPr>
        <p:spPr>
          <a:xfrm>
            <a:off x="2848800" y="2095917"/>
            <a:ext cx="6494400" cy="1105200"/>
          </a:xfrm>
          <a:prstGeom prst="rect">
            <a:avLst/>
          </a:prstGeom>
        </p:spPr>
        <p:txBody>
          <a:bodyPr spcFirstLastPara="1" wrap="square" lIns="91425" tIns="91425" rIns="91425" bIns="91425" anchor="ctr" anchorCtr="0">
            <a:noAutofit/>
          </a:bodyPr>
          <a:lstStyle>
            <a:lvl1pPr lvl="0" algn="ctr">
              <a:spcBef>
                <a:spcPts val="0"/>
              </a:spcBef>
              <a:spcAft>
                <a:spcPts val="0"/>
              </a:spcAft>
              <a:buSzPts val="4200"/>
              <a:buNone/>
              <a:defRPr sz="5600"/>
            </a:lvl1pPr>
            <a:lvl2pPr lvl="1" algn="ctr">
              <a:spcBef>
                <a:spcPts val="0"/>
              </a:spcBef>
              <a:spcAft>
                <a:spcPts val="0"/>
              </a:spcAft>
              <a:buSzPts val="4200"/>
              <a:buNone/>
              <a:defRPr sz="5600"/>
            </a:lvl2pPr>
            <a:lvl3pPr lvl="2" algn="ctr">
              <a:spcBef>
                <a:spcPts val="0"/>
              </a:spcBef>
              <a:spcAft>
                <a:spcPts val="0"/>
              </a:spcAft>
              <a:buSzPts val="4200"/>
              <a:buNone/>
              <a:defRPr sz="5600"/>
            </a:lvl3pPr>
            <a:lvl4pPr lvl="3" algn="ctr">
              <a:spcBef>
                <a:spcPts val="0"/>
              </a:spcBef>
              <a:spcAft>
                <a:spcPts val="0"/>
              </a:spcAft>
              <a:buSzPts val="4200"/>
              <a:buNone/>
              <a:defRPr sz="5600"/>
            </a:lvl4pPr>
            <a:lvl5pPr lvl="4" algn="ctr">
              <a:spcBef>
                <a:spcPts val="0"/>
              </a:spcBef>
              <a:spcAft>
                <a:spcPts val="0"/>
              </a:spcAft>
              <a:buSzPts val="4200"/>
              <a:buNone/>
              <a:defRPr sz="5600"/>
            </a:lvl5pPr>
            <a:lvl6pPr lvl="5" algn="ctr">
              <a:spcBef>
                <a:spcPts val="0"/>
              </a:spcBef>
              <a:spcAft>
                <a:spcPts val="0"/>
              </a:spcAft>
              <a:buSzPts val="4200"/>
              <a:buNone/>
              <a:defRPr sz="5600"/>
            </a:lvl6pPr>
            <a:lvl7pPr lvl="6" algn="ctr">
              <a:spcBef>
                <a:spcPts val="0"/>
              </a:spcBef>
              <a:spcAft>
                <a:spcPts val="0"/>
              </a:spcAft>
              <a:buSzPts val="4200"/>
              <a:buNone/>
              <a:defRPr sz="5600"/>
            </a:lvl7pPr>
            <a:lvl8pPr lvl="7" algn="ctr">
              <a:spcBef>
                <a:spcPts val="0"/>
              </a:spcBef>
              <a:spcAft>
                <a:spcPts val="0"/>
              </a:spcAft>
              <a:buSzPts val="4200"/>
              <a:buNone/>
              <a:defRPr sz="5600"/>
            </a:lvl8pPr>
            <a:lvl9pPr lvl="8" algn="ctr">
              <a:spcBef>
                <a:spcPts val="0"/>
              </a:spcBef>
              <a:spcAft>
                <a:spcPts val="0"/>
              </a:spcAft>
              <a:buSzPts val="4200"/>
              <a:buNone/>
              <a:defRPr sz="5600"/>
            </a:lvl9pPr>
          </a:lstStyle>
          <a:p>
            <a:endParaRPr/>
          </a:p>
        </p:txBody>
      </p:sp>
      <p:sp>
        <p:nvSpPr>
          <p:cNvPr id="451" name="Google Shape;451;p9"/>
          <p:cNvSpPr txBox="1">
            <a:spLocks noGrp="1"/>
          </p:cNvSpPr>
          <p:nvPr>
            <p:ph type="subTitle" idx="1"/>
          </p:nvPr>
        </p:nvSpPr>
        <p:spPr>
          <a:xfrm>
            <a:off x="2525400" y="3115267"/>
            <a:ext cx="7141200" cy="1646800"/>
          </a:xfrm>
          <a:prstGeom prst="rect">
            <a:avLst/>
          </a:prstGeom>
        </p:spPr>
        <p:txBody>
          <a:bodyPr spcFirstLastPara="1" wrap="square" lIns="91425" tIns="91425" rIns="91425" bIns="91425" anchor="ctr" anchorCtr="0">
            <a:noAutofit/>
          </a:bodyPr>
          <a:lstStyle>
            <a:lvl1pPr lvl="0" algn="ctr">
              <a:lnSpc>
                <a:spcPct val="100000"/>
              </a:lnSpc>
              <a:spcBef>
                <a:spcPts val="0"/>
              </a:spcBef>
              <a:spcAft>
                <a:spcPts val="0"/>
              </a:spcAft>
              <a:buSzPts val="1600"/>
              <a:buNone/>
              <a:defRPr sz="2133"/>
            </a:lvl1pPr>
            <a:lvl2pPr lvl="1" algn="ctr">
              <a:lnSpc>
                <a:spcPct val="100000"/>
              </a:lnSpc>
              <a:spcBef>
                <a:spcPts val="0"/>
              </a:spcBef>
              <a:spcAft>
                <a:spcPts val="0"/>
              </a:spcAft>
              <a:buSzPts val="1600"/>
              <a:buNone/>
              <a:defRPr sz="2133"/>
            </a:lvl2pPr>
            <a:lvl3pPr lvl="2" algn="ctr">
              <a:lnSpc>
                <a:spcPct val="100000"/>
              </a:lnSpc>
              <a:spcBef>
                <a:spcPts val="0"/>
              </a:spcBef>
              <a:spcAft>
                <a:spcPts val="0"/>
              </a:spcAft>
              <a:buSzPts val="1600"/>
              <a:buNone/>
              <a:defRPr sz="2133"/>
            </a:lvl3pPr>
            <a:lvl4pPr lvl="3" algn="ctr">
              <a:lnSpc>
                <a:spcPct val="100000"/>
              </a:lnSpc>
              <a:spcBef>
                <a:spcPts val="0"/>
              </a:spcBef>
              <a:spcAft>
                <a:spcPts val="0"/>
              </a:spcAft>
              <a:buSzPts val="1600"/>
              <a:buNone/>
              <a:defRPr sz="2133"/>
            </a:lvl4pPr>
            <a:lvl5pPr lvl="4" algn="ctr">
              <a:lnSpc>
                <a:spcPct val="100000"/>
              </a:lnSpc>
              <a:spcBef>
                <a:spcPts val="0"/>
              </a:spcBef>
              <a:spcAft>
                <a:spcPts val="0"/>
              </a:spcAft>
              <a:buSzPts val="1600"/>
              <a:buNone/>
              <a:defRPr sz="2133"/>
            </a:lvl5pPr>
            <a:lvl6pPr lvl="5" algn="ctr">
              <a:lnSpc>
                <a:spcPct val="100000"/>
              </a:lnSpc>
              <a:spcBef>
                <a:spcPts val="0"/>
              </a:spcBef>
              <a:spcAft>
                <a:spcPts val="0"/>
              </a:spcAft>
              <a:buSzPts val="1600"/>
              <a:buNone/>
              <a:defRPr sz="2133"/>
            </a:lvl6pPr>
            <a:lvl7pPr lvl="6" algn="ctr">
              <a:lnSpc>
                <a:spcPct val="100000"/>
              </a:lnSpc>
              <a:spcBef>
                <a:spcPts val="0"/>
              </a:spcBef>
              <a:spcAft>
                <a:spcPts val="0"/>
              </a:spcAft>
              <a:buSzPts val="1600"/>
              <a:buNone/>
              <a:defRPr sz="2133"/>
            </a:lvl7pPr>
            <a:lvl8pPr lvl="7" algn="ctr">
              <a:lnSpc>
                <a:spcPct val="100000"/>
              </a:lnSpc>
              <a:spcBef>
                <a:spcPts val="0"/>
              </a:spcBef>
              <a:spcAft>
                <a:spcPts val="0"/>
              </a:spcAft>
              <a:buSzPts val="1600"/>
              <a:buNone/>
              <a:defRPr sz="2133"/>
            </a:lvl8pPr>
            <a:lvl9pPr lvl="8" algn="ctr">
              <a:lnSpc>
                <a:spcPct val="100000"/>
              </a:lnSpc>
              <a:spcBef>
                <a:spcPts val="0"/>
              </a:spcBef>
              <a:spcAft>
                <a:spcPts val="0"/>
              </a:spcAft>
              <a:buSzPts val="1600"/>
              <a:buNone/>
              <a:defRPr sz="2133"/>
            </a:lvl9pPr>
          </a:lstStyle>
          <a:p>
            <a:endParaRPr/>
          </a:p>
        </p:txBody>
      </p:sp>
    </p:spTree>
    <p:extLst>
      <p:ext uri="{BB962C8B-B14F-4D97-AF65-F5344CB8AC3E}">
        <p14:creationId xmlns:p14="http://schemas.microsoft.com/office/powerpoint/2010/main" val="2071728944"/>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p>
        </p:txBody>
      </p:sp>
      <p:sp>
        <p:nvSpPr>
          <p:cNvPr id="4" name="日期占位符 3"/>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B93665EA-4190-4B26-94CF-11C06665461E}" type="datetimeFigureOut">
              <a:rPr kumimoji="0" lang="zh-CN" altLang="en-US" sz="1200" b="0" i="0" u="none" strike="noStrike" kern="1200" cap="none" spc="0" normalizeH="0" baseline="0" noProof="0" smtClean="0">
                <a:ln>
                  <a:noFill/>
                </a:ln>
                <a:solidFill>
                  <a:prstClr val="black">
                    <a:tint val="75000"/>
                  </a:prstClr>
                </a:solidFill>
                <a:effectLst/>
                <a:uLnTx/>
                <a:uFillTx/>
                <a:latin typeface="思源黑体 CN Light" panose="020B0300000000000000" pitchFamily="34" charset="-122"/>
                <a:ea typeface="思源黑体 CN Light" panose="020B0300000000000000" pitchFamily="34" charset="-122"/>
                <a:cs typeface="+mn-cs"/>
              </a:rPr>
              <a:pPr marL="0" marR="0" lvl="0" indent="0" algn="l" defTabSz="914400" rtl="0" eaLnBrk="1" fontAlgn="auto" latinLnBrk="0" hangingPunct="1">
                <a:lnSpc>
                  <a:spcPct val="100000"/>
                </a:lnSpc>
                <a:spcBef>
                  <a:spcPts val="0"/>
                </a:spcBef>
                <a:spcAft>
                  <a:spcPts val="0"/>
                </a:spcAft>
                <a:buClrTx/>
                <a:buSzTx/>
                <a:buFontTx/>
                <a:buNone/>
                <a:tabLst/>
                <a:defRPr/>
              </a:pPr>
              <a:t>2022/8/7</a:t>
            </a:fld>
            <a:endParaRPr kumimoji="0" lang="zh-CN" altLang="en-US" sz="1200" b="0" i="0" u="none" strike="noStrike" kern="1200" cap="none" spc="0" normalizeH="0" baseline="0" noProof="0">
              <a:ln>
                <a:noFill/>
              </a:ln>
              <a:solidFill>
                <a:prstClr val="black">
                  <a:tint val="75000"/>
                </a:prstClr>
              </a:solidFill>
              <a:effectLst/>
              <a:uLnTx/>
              <a:uFillTx/>
              <a:latin typeface="思源黑体 CN Light" panose="020B0300000000000000" pitchFamily="34" charset="-122"/>
              <a:ea typeface="思源黑体 CN Light" panose="020B0300000000000000" pitchFamily="34" charset="-122"/>
              <a:cs typeface="+mn-cs"/>
            </a:endParaRPr>
          </a:p>
        </p:txBody>
      </p:sp>
      <p:sp>
        <p:nvSpPr>
          <p:cNvPr id="5" name="页脚占位符 4"/>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200" b="0" i="0" u="none" strike="noStrike" kern="1200" cap="none" spc="0" normalizeH="0" baseline="0" noProof="0">
              <a:ln>
                <a:noFill/>
              </a:ln>
              <a:solidFill>
                <a:prstClr val="black">
                  <a:tint val="75000"/>
                </a:prstClr>
              </a:solidFill>
              <a:effectLst/>
              <a:uLnTx/>
              <a:uFillTx/>
              <a:latin typeface="思源黑体 CN Light" panose="020B0300000000000000" pitchFamily="34" charset="-122"/>
              <a:ea typeface="思源黑体 CN Light" panose="020B0300000000000000" pitchFamily="34"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18E094B-4BC8-4851-99F7-361ECCD2878D}" type="slidenum">
              <a:rPr kumimoji="0" lang="zh-CN" altLang="en-US" sz="1200" b="0" i="0" u="none" strike="noStrike" kern="1200" cap="none" spc="0" normalizeH="0" baseline="0" noProof="0" smtClean="0">
                <a:ln>
                  <a:noFill/>
                </a:ln>
                <a:solidFill>
                  <a:prstClr val="black">
                    <a:tint val="75000"/>
                  </a:prstClr>
                </a:solidFill>
                <a:effectLst/>
                <a:uLnTx/>
                <a:uFillTx/>
                <a:latin typeface="思源黑体 CN Light" panose="020B0300000000000000" pitchFamily="34" charset="-122"/>
                <a:ea typeface="思源黑体 CN Light" panose="020B0300000000000000" pitchFamily="34" charset="-122"/>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zh-CN" altLang="en-US" sz="1200" b="0" i="0" u="none" strike="noStrike" kern="1200" cap="none" spc="0" normalizeH="0" baseline="0" noProof="0">
              <a:ln>
                <a:noFill/>
              </a:ln>
              <a:solidFill>
                <a:prstClr val="black">
                  <a:tint val="75000"/>
                </a:prstClr>
              </a:solidFill>
              <a:effectLst/>
              <a:uLnTx/>
              <a:uFillTx/>
              <a:latin typeface="思源黑体 CN Light" panose="020B0300000000000000" pitchFamily="34" charset="-122"/>
              <a:ea typeface="思源黑体 CN Light" panose="020B0300000000000000" pitchFamily="34" charset="-122"/>
              <a:cs typeface="+mn-cs"/>
            </a:endParaRPr>
          </a:p>
        </p:txBody>
      </p:sp>
    </p:spTree>
    <p:extLst>
      <p:ext uri="{BB962C8B-B14F-4D97-AF65-F5344CB8AC3E}">
        <p14:creationId xmlns:p14="http://schemas.microsoft.com/office/powerpoint/2010/main" val="2472688113"/>
      </p:ext>
    </p:extLst>
  </p:cSld>
  <p:clrMapOvr>
    <a:masterClrMapping/>
  </p:clrMapOvr>
</p:sldLayout>
</file>

<file path=ppt/slideLayouts/slideLayout120.xml><?xml version="1.0" encoding="utf-8"?>
<p:sldLayout xmlns:a="http://schemas.openxmlformats.org/drawingml/2006/main" xmlns:r="http://schemas.openxmlformats.org/officeDocument/2006/relationships" xmlns:p="http://schemas.openxmlformats.org/presentationml/2006/main" matchingName="Blank" type="blank">
  <p:cSld name="Blank">
    <p:bg>
      <p:bgPr>
        <a:noFill/>
        <a:effectLst/>
      </p:bgPr>
    </p:bg>
    <p:spTree>
      <p:nvGrpSpPr>
        <p:cNvPr id="1" name="Shape 561"/>
        <p:cNvGrpSpPr/>
        <p:nvPr/>
      </p:nvGrpSpPr>
      <p:grpSpPr>
        <a:xfrm>
          <a:off x="0" y="0"/>
          <a:ext cx="0" cy="0"/>
          <a:chOff x="0" y="0"/>
          <a:chExt cx="0" cy="0"/>
        </a:xfrm>
      </p:grpSpPr>
    </p:spTree>
    <p:extLst>
      <p:ext uri="{BB962C8B-B14F-4D97-AF65-F5344CB8AC3E}">
        <p14:creationId xmlns:p14="http://schemas.microsoft.com/office/powerpoint/2010/main" val="10337230"/>
      </p:ext>
    </p:extLst>
  </p:cSld>
  <p:clrMapOvr>
    <a:masterClrMapping/>
  </p:clrMapOvr>
</p:sldLayout>
</file>

<file path=ppt/slideLayouts/slideLayout121.xml><?xml version="1.0" encoding="utf-8"?>
<p:sldLayout xmlns:a="http://schemas.openxmlformats.org/drawingml/2006/main" xmlns:r="http://schemas.openxmlformats.org/officeDocument/2006/relationships" xmlns:p="http://schemas.openxmlformats.org/presentationml/2006/main" matchingName="Table of contents">
  <p:cSld name="Table of contents">
    <p:spTree>
      <p:nvGrpSpPr>
        <p:cNvPr id="1" name="Shape 562"/>
        <p:cNvGrpSpPr/>
        <p:nvPr/>
      </p:nvGrpSpPr>
      <p:grpSpPr>
        <a:xfrm>
          <a:off x="0" y="0"/>
          <a:ext cx="0" cy="0"/>
          <a:chOff x="0" y="0"/>
          <a:chExt cx="0" cy="0"/>
        </a:xfrm>
      </p:grpSpPr>
      <p:pic>
        <p:nvPicPr>
          <p:cNvPr id="563" name="Google Shape;563;p13"/>
          <p:cNvPicPr preferRelativeResize="0"/>
          <p:nvPr/>
        </p:nvPicPr>
        <p:blipFill>
          <a:blip r:embed="rId2">
            <a:alphaModFix/>
          </a:blip>
          <a:stretch>
            <a:fillRect/>
          </a:stretch>
        </p:blipFill>
        <p:spPr>
          <a:xfrm>
            <a:off x="-75466" y="-36433"/>
            <a:ext cx="12342935" cy="7005332"/>
          </a:xfrm>
          <a:prstGeom prst="rect">
            <a:avLst/>
          </a:prstGeom>
          <a:noFill/>
          <a:ln>
            <a:noFill/>
          </a:ln>
        </p:spPr>
      </p:pic>
      <p:grpSp>
        <p:nvGrpSpPr>
          <p:cNvPr id="564" name="Google Shape;564;p13"/>
          <p:cNvGrpSpPr/>
          <p:nvPr/>
        </p:nvGrpSpPr>
        <p:grpSpPr>
          <a:xfrm>
            <a:off x="-933517" y="5078269"/>
            <a:ext cx="2555540" cy="2750232"/>
            <a:chOff x="-700138" y="3808702"/>
            <a:chExt cx="1916655" cy="2062674"/>
          </a:xfrm>
        </p:grpSpPr>
        <p:sp>
          <p:nvSpPr>
            <p:cNvPr id="565" name="Google Shape;565;p13"/>
            <p:cNvSpPr/>
            <p:nvPr/>
          </p:nvSpPr>
          <p:spPr>
            <a:xfrm rot="-1128775">
              <a:off x="-425908" y="4068745"/>
              <a:ext cx="1419635" cy="1616920"/>
            </a:xfrm>
            <a:custGeom>
              <a:avLst/>
              <a:gdLst/>
              <a:ahLst/>
              <a:cxnLst/>
              <a:rect l="l" t="t" r="r" b="b"/>
              <a:pathLst>
                <a:path w="39095" h="44528" extrusionOk="0">
                  <a:moveTo>
                    <a:pt x="26633" y="0"/>
                  </a:moveTo>
                  <a:cubicBezTo>
                    <a:pt x="26552" y="0"/>
                    <a:pt x="26469" y="13"/>
                    <a:pt x="26386" y="38"/>
                  </a:cubicBezTo>
                  <a:lnTo>
                    <a:pt x="0" y="8878"/>
                  </a:lnTo>
                  <a:lnTo>
                    <a:pt x="11575" y="43436"/>
                  </a:lnTo>
                  <a:cubicBezTo>
                    <a:pt x="11787" y="44097"/>
                    <a:pt x="12397" y="44528"/>
                    <a:pt x="13057" y="44528"/>
                  </a:cubicBezTo>
                  <a:cubicBezTo>
                    <a:pt x="13229" y="44528"/>
                    <a:pt x="13404" y="44499"/>
                    <a:pt x="13577" y="44437"/>
                  </a:cubicBezTo>
                  <a:lnTo>
                    <a:pt x="38494" y="36097"/>
                  </a:lnTo>
                  <a:cubicBezTo>
                    <a:pt x="38861" y="35964"/>
                    <a:pt x="39095" y="35530"/>
                    <a:pt x="38961" y="35130"/>
                  </a:cubicBezTo>
                  <a:lnTo>
                    <a:pt x="27386" y="538"/>
                  </a:lnTo>
                  <a:cubicBezTo>
                    <a:pt x="27279" y="215"/>
                    <a:pt x="26975" y="0"/>
                    <a:pt x="26633"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66" name="Google Shape;566;p13"/>
            <p:cNvSpPr/>
            <p:nvPr/>
          </p:nvSpPr>
          <p:spPr>
            <a:xfrm rot="-1128775">
              <a:off x="-474625" y="3993204"/>
              <a:ext cx="1414805" cy="1633006"/>
            </a:xfrm>
            <a:custGeom>
              <a:avLst/>
              <a:gdLst/>
              <a:ahLst/>
              <a:cxnLst/>
              <a:rect l="l" t="t" r="r" b="b"/>
              <a:pathLst>
                <a:path w="38962" h="44971" extrusionOk="0">
                  <a:moveTo>
                    <a:pt x="26500" y="0"/>
                  </a:moveTo>
                  <a:cubicBezTo>
                    <a:pt x="26418" y="0"/>
                    <a:pt x="26335" y="12"/>
                    <a:pt x="26252" y="38"/>
                  </a:cubicBezTo>
                  <a:lnTo>
                    <a:pt x="867" y="8544"/>
                  </a:lnTo>
                  <a:cubicBezTo>
                    <a:pt x="300" y="8744"/>
                    <a:pt x="0" y="9345"/>
                    <a:pt x="200" y="9912"/>
                  </a:cubicBezTo>
                  <a:lnTo>
                    <a:pt x="11942" y="44970"/>
                  </a:lnTo>
                  <a:lnTo>
                    <a:pt x="38327" y="36131"/>
                  </a:lnTo>
                  <a:cubicBezTo>
                    <a:pt x="38761" y="35997"/>
                    <a:pt x="38961" y="35563"/>
                    <a:pt x="38828" y="35163"/>
                  </a:cubicBezTo>
                  <a:lnTo>
                    <a:pt x="27253" y="538"/>
                  </a:lnTo>
                  <a:cubicBezTo>
                    <a:pt x="27145" y="215"/>
                    <a:pt x="26841" y="0"/>
                    <a:pt x="26500"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67" name="Google Shape;567;p13"/>
            <p:cNvSpPr/>
            <p:nvPr/>
          </p:nvSpPr>
          <p:spPr>
            <a:xfrm rot="-1128775">
              <a:off x="411142" y="5063464"/>
              <a:ext cx="300449" cy="167182"/>
            </a:xfrm>
            <a:custGeom>
              <a:avLst/>
              <a:gdLst/>
              <a:ahLst/>
              <a:cxnLst/>
              <a:rect l="l" t="t" r="r" b="b"/>
              <a:pathLst>
                <a:path w="8274" h="4604" fill="none" extrusionOk="0">
                  <a:moveTo>
                    <a:pt x="835" y="1935"/>
                  </a:moveTo>
                  <a:lnTo>
                    <a:pt x="6539" y="0"/>
                  </a:lnTo>
                  <a:moveTo>
                    <a:pt x="1" y="3202"/>
                  </a:moveTo>
                  <a:lnTo>
                    <a:pt x="7973" y="534"/>
                  </a:lnTo>
                  <a:moveTo>
                    <a:pt x="335" y="4103"/>
                  </a:moveTo>
                  <a:lnTo>
                    <a:pt x="8274" y="1435"/>
                  </a:lnTo>
                  <a:moveTo>
                    <a:pt x="1736" y="4603"/>
                  </a:moveTo>
                  <a:lnTo>
                    <a:pt x="7440" y="2702"/>
                  </a:lnTo>
                </a:path>
              </a:pathLst>
            </a:custGeom>
            <a:noFill/>
            <a:ln w="9525"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68" name="Google Shape;568;p13"/>
            <p:cNvSpPr/>
            <p:nvPr/>
          </p:nvSpPr>
          <p:spPr>
            <a:xfrm rot="-1128775">
              <a:off x="206184" y="5200882"/>
              <a:ext cx="918160" cy="352049"/>
            </a:xfrm>
            <a:custGeom>
              <a:avLst/>
              <a:gdLst/>
              <a:ahLst/>
              <a:cxnLst/>
              <a:rect l="l" t="t" r="r" b="b"/>
              <a:pathLst>
                <a:path w="25285" h="9695" extrusionOk="0">
                  <a:moveTo>
                    <a:pt x="24884" y="1"/>
                  </a:moveTo>
                  <a:lnTo>
                    <a:pt x="0" y="8340"/>
                  </a:lnTo>
                  <a:lnTo>
                    <a:pt x="267" y="9107"/>
                  </a:lnTo>
                  <a:cubicBezTo>
                    <a:pt x="371" y="9473"/>
                    <a:pt x="700" y="9695"/>
                    <a:pt x="1061" y="9695"/>
                  </a:cubicBezTo>
                  <a:cubicBezTo>
                    <a:pt x="1162" y="9695"/>
                    <a:pt x="1266" y="9678"/>
                    <a:pt x="1368" y="9641"/>
                  </a:cubicBezTo>
                  <a:lnTo>
                    <a:pt x="24618" y="1869"/>
                  </a:lnTo>
                  <a:cubicBezTo>
                    <a:pt x="25051" y="1736"/>
                    <a:pt x="25285" y="1235"/>
                    <a:pt x="25151" y="835"/>
                  </a:cubicBezTo>
                  <a:lnTo>
                    <a:pt x="24884"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69" name="Google Shape;569;p13"/>
            <p:cNvSpPr/>
            <p:nvPr/>
          </p:nvSpPr>
          <p:spPr>
            <a:xfrm rot="-1128775">
              <a:off x="-404925" y="4413984"/>
              <a:ext cx="539022" cy="1345775"/>
            </a:xfrm>
            <a:custGeom>
              <a:avLst/>
              <a:gdLst/>
              <a:ahLst/>
              <a:cxnLst/>
              <a:rect l="l" t="t" r="r" b="b"/>
              <a:pathLst>
                <a:path w="14844" h="37061" extrusionOk="0">
                  <a:moveTo>
                    <a:pt x="2769" y="0"/>
                  </a:moveTo>
                  <a:lnTo>
                    <a:pt x="867" y="634"/>
                  </a:lnTo>
                  <a:cubicBezTo>
                    <a:pt x="300" y="834"/>
                    <a:pt x="0" y="1435"/>
                    <a:pt x="200" y="2002"/>
                  </a:cubicBezTo>
                  <a:lnTo>
                    <a:pt x="11942" y="37060"/>
                  </a:lnTo>
                  <a:lnTo>
                    <a:pt x="14844" y="36093"/>
                  </a:lnTo>
                  <a:lnTo>
                    <a:pt x="2769" y="0"/>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70" name="Google Shape;570;p13"/>
            <p:cNvSpPr/>
            <p:nvPr/>
          </p:nvSpPr>
          <p:spPr>
            <a:xfrm rot="-1128775">
              <a:off x="-276077" y="4234377"/>
              <a:ext cx="661395" cy="495483"/>
            </a:xfrm>
            <a:custGeom>
              <a:avLst/>
              <a:gdLst/>
              <a:ahLst/>
              <a:cxnLst/>
              <a:rect l="l" t="t" r="r" b="b"/>
              <a:pathLst>
                <a:path w="18214" h="13645" fill="none" extrusionOk="0">
                  <a:moveTo>
                    <a:pt x="18214" y="7373"/>
                  </a:moveTo>
                  <a:lnTo>
                    <a:pt x="16045" y="935"/>
                  </a:lnTo>
                  <a:cubicBezTo>
                    <a:pt x="15278" y="1202"/>
                    <a:pt x="14444" y="802"/>
                    <a:pt x="14177" y="1"/>
                  </a:cubicBezTo>
                  <a:lnTo>
                    <a:pt x="935" y="4437"/>
                  </a:lnTo>
                  <a:cubicBezTo>
                    <a:pt x="1201" y="5205"/>
                    <a:pt x="801" y="6039"/>
                    <a:pt x="1" y="6305"/>
                  </a:cubicBezTo>
                  <a:lnTo>
                    <a:pt x="2169" y="12743"/>
                  </a:lnTo>
                  <a:cubicBezTo>
                    <a:pt x="2936" y="12477"/>
                    <a:pt x="3770" y="12877"/>
                    <a:pt x="4037" y="13644"/>
                  </a:cubicBezTo>
                  <a:lnTo>
                    <a:pt x="17280" y="9241"/>
                  </a:lnTo>
                  <a:cubicBezTo>
                    <a:pt x="17013" y="8440"/>
                    <a:pt x="17413" y="7606"/>
                    <a:pt x="18214" y="7373"/>
                  </a:cubicBezTo>
                  <a:close/>
                </a:path>
              </a:pathLst>
            </a:custGeom>
            <a:noFill/>
            <a:ln w="19050"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71" name="Google Shape;571;p13"/>
            <p:cNvSpPr/>
            <p:nvPr/>
          </p:nvSpPr>
          <p:spPr>
            <a:xfrm rot="-1128775">
              <a:off x="201603" y="5203043"/>
              <a:ext cx="909699" cy="322237"/>
            </a:xfrm>
            <a:custGeom>
              <a:avLst/>
              <a:gdLst/>
              <a:ahLst/>
              <a:cxnLst/>
              <a:rect l="l" t="t" r="r" b="b"/>
              <a:pathLst>
                <a:path w="25052" h="8874" extrusionOk="0">
                  <a:moveTo>
                    <a:pt x="24884" y="1"/>
                  </a:moveTo>
                  <a:lnTo>
                    <a:pt x="0" y="8340"/>
                  </a:lnTo>
                  <a:lnTo>
                    <a:pt x="200" y="8874"/>
                  </a:lnTo>
                  <a:lnTo>
                    <a:pt x="25051" y="568"/>
                  </a:lnTo>
                  <a:lnTo>
                    <a:pt x="24884"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72" name="Google Shape;572;p13"/>
            <p:cNvSpPr/>
            <p:nvPr/>
          </p:nvSpPr>
          <p:spPr>
            <a:xfrm rot="-1128775">
              <a:off x="222822" y="5233880"/>
              <a:ext cx="902437" cy="311343"/>
            </a:xfrm>
            <a:custGeom>
              <a:avLst/>
              <a:gdLst/>
              <a:ahLst/>
              <a:cxnLst/>
              <a:rect l="l" t="t" r="r" b="b"/>
              <a:pathLst>
                <a:path w="24852" h="8574" extrusionOk="0">
                  <a:moveTo>
                    <a:pt x="24852" y="0"/>
                  </a:moveTo>
                  <a:lnTo>
                    <a:pt x="1" y="8340"/>
                  </a:lnTo>
                  <a:cubicBezTo>
                    <a:pt x="34" y="8406"/>
                    <a:pt x="134" y="8506"/>
                    <a:pt x="201" y="8573"/>
                  </a:cubicBezTo>
                  <a:lnTo>
                    <a:pt x="24818" y="334"/>
                  </a:lnTo>
                  <a:cubicBezTo>
                    <a:pt x="24852" y="200"/>
                    <a:pt x="24852" y="100"/>
                    <a:pt x="2485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73" name="Google Shape;573;p13"/>
            <p:cNvSpPr/>
            <p:nvPr/>
          </p:nvSpPr>
          <p:spPr>
            <a:xfrm rot="-1128775">
              <a:off x="421575" y="5546080"/>
              <a:ext cx="96954" cy="205964"/>
            </a:xfrm>
            <a:custGeom>
              <a:avLst/>
              <a:gdLst/>
              <a:ahLst/>
              <a:cxnLst/>
              <a:rect l="l" t="t" r="r" b="b"/>
              <a:pathLst>
                <a:path w="2670" h="5672" extrusionOk="0">
                  <a:moveTo>
                    <a:pt x="901" y="1"/>
                  </a:moveTo>
                  <a:lnTo>
                    <a:pt x="1" y="301"/>
                  </a:lnTo>
                  <a:lnTo>
                    <a:pt x="1769" y="5672"/>
                  </a:lnTo>
                  <a:lnTo>
                    <a:pt x="2002" y="4871"/>
                  </a:lnTo>
                  <a:lnTo>
                    <a:pt x="2669" y="5371"/>
                  </a:lnTo>
                  <a:lnTo>
                    <a:pt x="901" y="1"/>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574" name="Google Shape;574;p13"/>
          <p:cNvGrpSpPr/>
          <p:nvPr/>
        </p:nvGrpSpPr>
        <p:grpSpPr>
          <a:xfrm rot="6373967">
            <a:off x="-211459" y="-1003336"/>
            <a:ext cx="1932160" cy="2824509"/>
            <a:chOff x="-2055400" y="2385325"/>
            <a:chExt cx="1520600" cy="2222875"/>
          </a:xfrm>
        </p:grpSpPr>
        <p:grpSp>
          <p:nvGrpSpPr>
            <p:cNvPr id="575" name="Google Shape;575;p13"/>
            <p:cNvGrpSpPr/>
            <p:nvPr/>
          </p:nvGrpSpPr>
          <p:grpSpPr>
            <a:xfrm>
              <a:off x="-1858600" y="2385325"/>
              <a:ext cx="523125" cy="1635025"/>
              <a:chOff x="-1858600" y="2385325"/>
              <a:chExt cx="523125" cy="1635025"/>
            </a:xfrm>
          </p:grpSpPr>
          <p:sp>
            <p:nvSpPr>
              <p:cNvPr id="576" name="Google Shape;576;p13"/>
              <p:cNvSpPr/>
              <p:nvPr/>
            </p:nvSpPr>
            <p:spPr>
              <a:xfrm>
                <a:off x="-1804750" y="2385325"/>
                <a:ext cx="469275" cy="1635025"/>
              </a:xfrm>
              <a:custGeom>
                <a:avLst/>
                <a:gdLst/>
                <a:ahLst/>
                <a:cxnLst/>
                <a:rect l="l" t="t" r="r" b="b"/>
                <a:pathLst>
                  <a:path w="18771" h="65401" extrusionOk="0">
                    <a:moveTo>
                      <a:pt x="12062" y="1"/>
                    </a:moveTo>
                    <a:cubicBezTo>
                      <a:pt x="9693" y="1"/>
                      <a:pt x="7259" y="1264"/>
                      <a:pt x="5667" y="3115"/>
                    </a:cubicBezTo>
                    <a:cubicBezTo>
                      <a:pt x="3462" y="5679"/>
                      <a:pt x="2513" y="9064"/>
                      <a:pt x="1872" y="12397"/>
                    </a:cubicBezTo>
                    <a:lnTo>
                      <a:pt x="1872" y="12372"/>
                    </a:lnTo>
                    <a:cubicBezTo>
                      <a:pt x="129" y="21270"/>
                      <a:pt x="0" y="30373"/>
                      <a:pt x="975" y="39373"/>
                    </a:cubicBezTo>
                    <a:cubicBezTo>
                      <a:pt x="1308" y="42476"/>
                      <a:pt x="1308" y="44861"/>
                      <a:pt x="1462" y="47989"/>
                    </a:cubicBezTo>
                    <a:cubicBezTo>
                      <a:pt x="1795" y="54796"/>
                      <a:pt x="6238" y="62496"/>
                      <a:pt x="6079" y="65382"/>
                    </a:cubicBezTo>
                    <a:lnTo>
                      <a:pt x="6079" y="65382"/>
                    </a:lnTo>
                    <a:cubicBezTo>
                      <a:pt x="6979" y="50077"/>
                      <a:pt x="11644" y="31239"/>
                      <a:pt x="16694" y="16756"/>
                    </a:cubicBezTo>
                    <a:cubicBezTo>
                      <a:pt x="17694" y="13936"/>
                      <a:pt x="18771" y="11064"/>
                      <a:pt x="18745" y="8089"/>
                    </a:cubicBezTo>
                    <a:cubicBezTo>
                      <a:pt x="18745" y="5089"/>
                      <a:pt x="17412" y="1909"/>
                      <a:pt x="14719" y="602"/>
                    </a:cubicBezTo>
                    <a:cubicBezTo>
                      <a:pt x="13878" y="188"/>
                      <a:pt x="12974" y="1"/>
                      <a:pt x="12062" y="1"/>
                    </a:cubicBezTo>
                    <a:close/>
                    <a:moveTo>
                      <a:pt x="6079" y="65382"/>
                    </a:moveTo>
                    <a:lnTo>
                      <a:pt x="6079" y="65382"/>
                    </a:lnTo>
                    <a:cubicBezTo>
                      <a:pt x="6078" y="65388"/>
                      <a:pt x="6078" y="65394"/>
                      <a:pt x="6078" y="65400"/>
                    </a:cubicBezTo>
                    <a:cubicBezTo>
                      <a:pt x="6078" y="65394"/>
                      <a:pt x="6078" y="65388"/>
                      <a:pt x="6079" y="65382"/>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77" name="Google Shape;577;p13"/>
              <p:cNvSpPr/>
              <p:nvPr/>
            </p:nvSpPr>
            <p:spPr>
              <a:xfrm>
                <a:off x="-1858600" y="2385425"/>
                <a:ext cx="469275" cy="1634925"/>
              </a:xfrm>
              <a:custGeom>
                <a:avLst/>
                <a:gdLst/>
                <a:ahLst/>
                <a:cxnLst/>
                <a:rect l="l" t="t" r="r" b="b"/>
                <a:pathLst>
                  <a:path w="18771" h="65397" extrusionOk="0">
                    <a:moveTo>
                      <a:pt x="12088" y="1"/>
                    </a:moveTo>
                    <a:cubicBezTo>
                      <a:pt x="9704" y="1"/>
                      <a:pt x="7263" y="1274"/>
                      <a:pt x="5667" y="3111"/>
                    </a:cubicBezTo>
                    <a:cubicBezTo>
                      <a:pt x="3462" y="5649"/>
                      <a:pt x="2513" y="9060"/>
                      <a:pt x="1872" y="12393"/>
                    </a:cubicBezTo>
                    <a:lnTo>
                      <a:pt x="1872" y="12368"/>
                    </a:lnTo>
                    <a:cubicBezTo>
                      <a:pt x="129" y="21266"/>
                      <a:pt x="0" y="30369"/>
                      <a:pt x="975" y="39369"/>
                    </a:cubicBezTo>
                    <a:cubicBezTo>
                      <a:pt x="1308" y="42472"/>
                      <a:pt x="1308" y="44857"/>
                      <a:pt x="1462" y="47985"/>
                    </a:cubicBezTo>
                    <a:cubicBezTo>
                      <a:pt x="1795" y="54792"/>
                      <a:pt x="6239" y="62492"/>
                      <a:pt x="6079" y="65378"/>
                    </a:cubicBezTo>
                    <a:lnTo>
                      <a:pt x="6079" y="65378"/>
                    </a:lnTo>
                    <a:cubicBezTo>
                      <a:pt x="6979" y="50073"/>
                      <a:pt x="11670" y="31235"/>
                      <a:pt x="16694" y="16752"/>
                    </a:cubicBezTo>
                    <a:cubicBezTo>
                      <a:pt x="17694" y="13932"/>
                      <a:pt x="18771" y="11060"/>
                      <a:pt x="18771" y="8085"/>
                    </a:cubicBezTo>
                    <a:cubicBezTo>
                      <a:pt x="18745" y="5085"/>
                      <a:pt x="17412" y="1905"/>
                      <a:pt x="14745" y="598"/>
                    </a:cubicBezTo>
                    <a:cubicBezTo>
                      <a:pt x="13901" y="187"/>
                      <a:pt x="12999" y="1"/>
                      <a:pt x="12088" y="1"/>
                    </a:cubicBezTo>
                    <a:close/>
                    <a:moveTo>
                      <a:pt x="6079" y="65378"/>
                    </a:moveTo>
                    <a:cubicBezTo>
                      <a:pt x="6078" y="65384"/>
                      <a:pt x="6078" y="65390"/>
                      <a:pt x="6078" y="65396"/>
                    </a:cubicBezTo>
                    <a:cubicBezTo>
                      <a:pt x="6078" y="65390"/>
                      <a:pt x="6078" y="65384"/>
                      <a:pt x="6079" y="65378"/>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78" name="Google Shape;578;p13"/>
              <p:cNvSpPr/>
              <p:nvPr/>
            </p:nvSpPr>
            <p:spPr>
              <a:xfrm>
                <a:off x="-1766300" y="2414375"/>
                <a:ext cx="329125" cy="283550"/>
              </a:xfrm>
              <a:custGeom>
                <a:avLst/>
                <a:gdLst/>
                <a:ahLst/>
                <a:cxnLst/>
                <a:rect l="l" t="t" r="r" b="b"/>
                <a:pathLst>
                  <a:path w="13165" h="11342" extrusionOk="0">
                    <a:moveTo>
                      <a:pt x="7214" y="1"/>
                    </a:moveTo>
                    <a:cubicBezTo>
                      <a:pt x="7203" y="1"/>
                      <a:pt x="7192" y="2"/>
                      <a:pt x="7181" y="4"/>
                    </a:cubicBezTo>
                    <a:cubicBezTo>
                      <a:pt x="7053" y="55"/>
                      <a:pt x="6976" y="260"/>
                      <a:pt x="7104" y="337"/>
                    </a:cubicBezTo>
                    <a:cubicBezTo>
                      <a:pt x="7130" y="363"/>
                      <a:pt x="7155" y="363"/>
                      <a:pt x="7181" y="363"/>
                    </a:cubicBezTo>
                    <a:cubicBezTo>
                      <a:pt x="7258" y="363"/>
                      <a:pt x="7335" y="337"/>
                      <a:pt x="7386" y="260"/>
                    </a:cubicBezTo>
                    <a:cubicBezTo>
                      <a:pt x="7433" y="120"/>
                      <a:pt x="7330" y="1"/>
                      <a:pt x="7214" y="1"/>
                    </a:cubicBezTo>
                    <a:close/>
                    <a:moveTo>
                      <a:pt x="10096" y="914"/>
                    </a:moveTo>
                    <a:cubicBezTo>
                      <a:pt x="10065" y="914"/>
                      <a:pt x="10033" y="918"/>
                      <a:pt x="10001" y="927"/>
                    </a:cubicBezTo>
                    <a:cubicBezTo>
                      <a:pt x="9719" y="1004"/>
                      <a:pt x="9591" y="1440"/>
                      <a:pt x="9848" y="1619"/>
                    </a:cubicBezTo>
                    <a:cubicBezTo>
                      <a:pt x="9899" y="1619"/>
                      <a:pt x="9950" y="1645"/>
                      <a:pt x="10001" y="1645"/>
                    </a:cubicBezTo>
                    <a:cubicBezTo>
                      <a:pt x="10024" y="1648"/>
                      <a:pt x="10046" y="1650"/>
                      <a:pt x="10069" y="1650"/>
                    </a:cubicBezTo>
                    <a:cubicBezTo>
                      <a:pt x="10224" y="1650"/>
                      <a:pt x="10370" y="1571"/>
                      <a:pt x="10437" y="1414"/>
                    </a:cubicBezTo>
                    <a:cubicBezTo>
                      <a:pt x="10528" y="1164"/>
                      <a:pt x="10337" y="914"/>
                      <a:pt x="10096" y="914"/>
                    </a:cubicBezTo>
                    <a:close/>
                    <a:moveTo>
                      <a:pt x="4839" y="1534"/>
                    </a:moveTo>
                    <a:cubicBezTo>
                      <a:pt x="4695" y="1534"/>
                      <a:pt x="4554" y="1605"/>
                      <a:pt x="4540" y="1748"/>
                    </a:cubicBezTo>
                    <a:cubicBezTo>
                      <a:pt x="4540" y="1799"/>
                      <a:pt x="4540" y="1824"/>
                      <a:pt x="4540" y="1876"/>
                    </a:cubicBezTo>
                    <a:cubicBezTo>
                      <a:pt x="4591" y="2030"/>
                      <a:pt x="4719" y="2158"/>
                      <a:pt x="4873" y="2183"/>
                    </a:cubicBezTo>
                    <a:cubicBezTo>
                      <a:pt x="5129" y="2183"/>
                      <a:pt x="5309" y="1876"/>
                      <a:pt x="5129" y="1671"/>
                    </a:cubicBezTo>
                    <a:cubicBezTo>
                      <a:pt x="5072" y="1579"/>
                      <a:pt x="4955" y="1534"/>
                      <a:pt x="4839" y="1534"/>
                    </a:cubicBezTo>
                    <a:close/>
                    <a:moveTo>
                      <a:pt x="7873" y="1434"/>
                    </a:moveTo>
                    <a:cubicBezTo>
                      <a:pt x="7815" y="1434"/>
                      <a:pt x="7755" y="1444"/>
                      <a:pt x="7694" y="1465"/>
                    </a:cubicBezTo>
                    <a:cubicBezTo>
                      <a:pt x="7309" y="1542"/>
                      <a:pt x="7104" y="2183"/>
                      <a:pt x="7488" y="2414"/>
                    </a:cubicBezTo>
                    <a:lnTo>
                      <a:pt x="7514" y="2414"/>
                    </a:lnTo>
                    <a:cubicBezTo>
                      <a:pt x="7565" y="2440"/>
                      <a:pt x="7642" y="2466"/>
                      <a:pt x="7694" y="2491"/>
                    </a:cubicBezTo>
                    <a:cubicBezTo>
                      <a:pt x="7715" y="2493"/>
                      <a:pt x="7737" y="2494"/>
                      <a:pt x="7759" y="2494"/>
                    </a:cubicBezTo>
                    <a:cubicBezTo>
                      <a:pt x="7992" y="2494"/>
                      <a:pt x="8217" y="2369"/>
                      <a:pt x="8335" y="2158"/>
                    </a:cubicBezTo>
                    <a:cubicBezTo>
                      <a:pt x="8489" y="1805"/>
                      <a:pt x="8227" y="1434"/>
                      <a:pt x="7873" y="1434"/>
                    </a:cubicBezTo>
                    <a:close/>
                    <a:moveTo>
                      <a:pt x="12521" y="1809"/>
                    </a:moveTo>
                    <a:cubicBezTo>
                      <a:pt x="12477" y="1809"/>
                      <a:pt x="12432" y="1814"/>
                      <a:pt x="12386" y="1824"/>
                    </a:cubicBezTo>
                    <a:cubicBezTo>
                      <a:pt x="12002" y="1927"/>
                      <a:pt x="11796" y="2568"/>
                      <a:pt x="12181" y="2799"/>
                    </a:cubicBezTo>
                    <a:cubicBezTo>
                      <a:pt x="12232" y="2825"/>
                      <a:pt x="12309" y="2850"/>
                      <a:pt x="12386" y="2850"/>
                    </a:cubicBezTo>
                    <a:cubicBezTo>
                      <a:pt x="12424" y="2858"/>
                      <a:pt x="12461" y="2861"/>
                      <a:pt x="12498" y="2861"/>
                    </a:cubicBezTo>
                    <a:cubicBezTo>
                      <a:pt x="12709" y="2861"/>
                      <a:pt x="12896" y="2739"/>
                      <a:pt x="13027" y="2542"/>
                    </a:cubicBezTo>
                    <a:cubicBezTo>
                      <a:pt x="13165" y="2175"/>
                      <a:pt x="12892" y="1809"/>
                      <a:pt x="12521" y="1809"/>
                    </a:cubicBezTo>
                    <a:close/>
                    <a:moveTo>
                      <a:pt x="10496" y="2693"/>
                    </a:moveTo>
                    <a:cubicBezTo>
                      <a:pt x="10485" y="2693"/>
                      <a:pt x="10474" y="2694"/>
                      <a:pt x="10463" y="2696"/>
                    </a:cubicBezTo>
                    <a:cubicBezTo>
                      <a:pt x="10335" y="2722"/>
                      <a:pt x="10258" y="2953"/>
                      <a:pt x="10386" y="3030"/>
                    </a:cubicBezTo>
                    <a:cubicBezTo>
                      <a:pt x="10412" y="3055"/>
                      <a:pt x="10412" y="3055"/>
                      <a:pt x="10437" y="3055"/>
                    </a:cubicBezTo>
                    <a:cubicBezTo>
                      <a:pt x="10540" y="3055"/>
                      <a:pt x="10617" y="3030"/>
                      <a:pt x="10668" y="2953"/>
                    </a:cubicBezTo>
                    <a:cubicBezTo>
                      <a:pt x="10715" y="2812"/>
                      <a:pt x="10612" y="2693"/>
                      <a:pt x="10496" y="2693"/>
                    </a:cubicBezTo>
                    <a:close/>
                    <a:moveTo>
                      <a:pt x="3134" y="3127"/>
                    </a:moveTo>
                    <a:cubicBezTo>
                      <a:pt x="3124" y="3127"/>
                      <a:pt x="3114" y="3129"/>
                      <a:pt x="3104" y="3132"/>
                    </a:cubicBezTo>
                    <a:cubicBezTo>
                      <a:pt x="3027" y="3158"/>
                      <a:pt x="3001" y="3260"/>
                      <a:pt x="3078" y="3312"/>
                    </a:cubicBezTo>
                    <a:lnTo>
                      <a:pt x="3078" y="3337"/>
                    </a:lnTo>
                    <a:lnTo>
                      <a:pt x="3104" y="3337"/>
                    </a:lnTo>
                    <a:cubicBezTo>
                      <a:pt x="3155" y="3337"/>
                      <a:pt x="3206" y="3312"/>
                      <a:pt x="3232" y="3260"/>
                    </a:cubicBezTo>
                    <a:cubicBezTo>
                      <a:pt x="3254" y="3194"/>
                      <a:pt x="3199" y="3127"/>
                      <a:pt x="3134" y="3127"/>
                    </a:cubicBezTo>
                    <a:close/>
                    <a:moveTo>
                      <a:pt x="6219" y="3536"/>
                    </a:moveTo>
                    <a:cubicBezTo>
                      <a:pt x="6072" y="3536"/>
                      <a:pt x="5928" y="3614"/>
                      <a:pt x="5899" y="3773"/>
                    </a:cubicBezTo>
                    <a:lnTo>
                      <a:pt x="5924" y="3773"/>
                    </a:lnTo>
                    <a:cubicBezTo>
                      <a:pt x="5924" y="3799"/>
                      <a:pt x="5924" y="3850"/>
                      <a:pt x="5924" y="3902"/>
                    </a:cubicBezTo>
                    <a:cubicBezTo>
                      <a:pt x="5950" y="4055"/>
                      <a:pt x="6078" y="4158"/>
                      <a:pt x="6232" y="4184"/>
                    </a:cubicBezTo>
                    <a:cubicBezTo>
                      <a:pt x="6243" y="4185"/>
                      <a:pt x="6254" y="4185"/>
                      <a:pt x="6265" y="4185"/>
                    </a:cubicBezTo>
                    <a:cubicBezTo>
                      <a:pt x="6526" y="4185"/>
                      <a:pt x="6662" y="3892"/>
                      <a:pt x="6514" y="3671"/>
                    </a:cubicBezTo>
                    <a:cubicBezTo>
                      <a:pt x="6447" y="3582"/>
                      <a:pt x="6332" y="3536"/>
                      <a:pt x="6219" y="3536"/>
                    </a:cubicBezTo>
                    <a:close/>
                    <a:moveTo>
                      <a:pt x="3009" y="4870"/>
                    </a:moveTo>
                    <a:cubicBezTo>
                      <a:pt x="2866" y="4870"/>
                      <a:pt x="2722" y="4947"/>
                      <a:pt x="2693" y="5107"/>
                    </a:cubicBezTo>
                    <a:lnTo>
                      <a:pt x="2719" y="5107"/>
                    </a:lnTo>
                    <a:cubicBezTo>
                      <a:pt x="2693" y="5158"/>
                      <a:pt x="2693" y="5184"/>
                      <a:pt x="2719" y="5235"/>
                    </a:cubicBezTo>
                    <a:cubicBezTo>
                      <a:pt x="2745" y="5389"/>
                      <a:pt x="2873" y="5517"/>
                      <a:pt x="3027" y="5517"/>
                    </a:cubicBezTo>
                    <a:cubicBezTo>
                      <a:pt x="3038" y="5518"/>
                      <a:pt x="3049" y="5518"/>
                      <a:pt x="3059" y="5518"/>
                    </a:cubicBezTo>
                    <a:cubicBezTo>
                      <a:pt x="3320" y="5518"/>
                      <a:pt x="3456" y="5226"/>
                      <a:pt x="3283" y="5004"/>
                    </a:cubicBezTo>
                    <a:cubicBezTo>
                      <a:pt x="3228" y="4915"/>
                      <a:pt x="3119" y="4870"/>
                      <a:pt x="3009" y="4870"/>
                    </a:cubicBezTo>
                    <a:close/>
                    <a:moveTo>
                      <a:pt x="6277" y="5340"/>
                    </a:moveTo>
                    <a:cubicBezTo>
                      <a:pt x="6229" y="5340"/>
                      <a:pt x="6179" y="5348"/>
                      <a:pt x="6129" y="5363"/>
                    </a:cubicBezTo>
                    <a:cubicBezTo>
                      <a:pt x="5745" y="5466"/>
                      <a:pt x="5540" y="6107"/>
                      <a:pt x="5924" y="6312"/>
                    </a:cubicBezTo>
                    <a:cubicBezTo>
                      <a:pt x="5976" y="6363"/>
                      <a:pt x="6053" y="6363"/>
                      <a:pt x="6129" y="6389"/>
                    </a:cubicBezTo>
                    <a:cubicBezTo>
                      <a:pt x="6151" y="6391"/>
                      <a:pt x="6173" y="6392"/>
                      <a:pt x="6194" y="6392"/>
                    </a:cubicBezTo>
                    <a:cubicBezTo>
                      <a:pt x="6424" y="6392"/>
                      <a:pt x="6630" y="6267"/>
                      <a:pt x="6771" y="6055"/>
                    </a:cubicBezTo>
                    <a:cubicBezTo>
                      <a:pt x="6906" y="5718"/>
                      <a:pt x="6625" y="5340"/>
                      <a:pt x="6277" y="5340"/>
                    </a:cubicBezTo>
                    <a:close/>
                    <a:moveTo>
                      <a:pt x="1163" y="6898"/>
                    </a:moveTo>
                    <a:cubicBezTo>
                      <a:pt x="1152" y="6898"/>
                      <a:pt x="1140" y="6899"/>
                      <a:pt x="1129" y="6902"/>
                    </a:cubicBezTo>
                    <a:cubicBezTo>
                      <a:pt x="1001" y="6927"/>
                      <a:pt x="924" y="7158"/>
                      <a:pt x="1052" y="7235"/>
                    </a:cubicBezTo>
                    <a:cubicBezTo>
                      <a:pt x="1078" y="7235"/>
                      <a:pt x="1104" y="7261"/>
                      <a:pt x="1129" y="7261"/>
                    </a:cubicBezTo>
                    <a:cubicBezTo>
                      <a:pt x="1206" y="7261"/>
                      <a:pt x="1283" y="7235"/>
                      <a:pt x="1334" y="7132"/>
                    </a:cubicBezTo>
                    <a:cubicBezTo>
                      <a:pt x="1381" y="7015"/>
                      <a:pt x="1278" y="6898"/>
                      <a:pt x="1163" y="6898"/>
                    </a:cubicBezTo>
                    <a:close/>
                    <a:moveTo>
                      <a:pt x="5001" y="7850"/>
                    </a:moveTo>
                    <a:cubicBezTo>
                      <a:pt x="4924" y="7876"/>
                      <a:pt x="4899" y="8004"/>
                      <a:pt x="4950" y="8056"/>
                    </a:cubicBezTo>
                    <a:lnTo>
                      <a:pt x="5001" y="8056"/>
                    </a:lnTo>
                    <a:cubicBezTo>
                      <a:pt x="5052" y="8056"/>
                      <a:pt x="5104" y="8030"/>
                      <a:pt x="5129" y="8004"/>
                    </a:cubicBezTo>
                    <a:cubicBezTo>
                      <a:pt x="5155" y="7927"/>
                      <a:pt x="5078" y="7850"/>
                      <a:pt x="5001" y="7850"/>
                    </a:cubicBezTo>
                    <a:close/>
                    <a:moveTo>
                      <a:pt x="2940" y="7598"/>
                    </a:moveTo>
                    <a:cubicBezTo>
                      <a:pt x="2902" y="7598"/>
                      <a:pt x="2862" y="7605"/>
                      <a:pt x="2822" y="7620"/>
                    </a:cubicBezTo>
                    <a:cubicBezTo>
                      <a:pt x="2565" y="7697"/>
                      <a:pt x="2437" y="8107"/>
                      <a:pt x="2693" y="8235"/>
                    </a:cubicBezTo>
                    <a:cubicBezTo>
                      <a:pt x="2719" y="8261"/>
                      <a:pt x="2770" y="8286"/>
                      <a:pt x="2822" y="8286"/>
                    </a:cubicBezTo>
                    <a:cubicBezTo>
                      <a:pt x="2838" y="8289"/>
                      <a:pt x="2854" y="8290"/>
                      <a:pt x="2870" y="8290"/>
                    </a:cubicBezTo>
                    <a:cubicBezTo>
                      <a:pt x="3007" y="8290"/>
                      <a:pt x="3137" y="8196"/>
                      <a:pt x="3206" y="8081"/>
                    </a:cubicBezTo>
                    <a:cubicBezTo>
                      <a:pt x="3338" y="7840"/>
                      <a:pt x="3169" y="7598"/>
                      <a:pt x="2940" y="7598"/>
                    </a:cubicBezTo>
                    <a:close/>
                    <a:moveTo>
                      <a:pt x="6698" y="7919"/>
                    </a:moveTo>
                    <a:cubicBezTo>
                      <a:pt x="6554" y="7919"/>
                      <a:pt x="6414" y="7990"/>
                      <a:pt x="6386" y="8133"/>
                    </a:cubicBezTo>
                    <a:lnTo>
                      <a:pt x="6412" y="8133"/>
                    </a:lnTo>
                    <a:cubicBezTo>
                      <a:pt x="6412" y="8184"/>
                      <a:pt x="6412" y="8235"/>
                      <a:pt x="6412" y="8261"/>
                    </a:cubicBezTo>
                    <a:cubicBezTo>
                      <a:pt x="6437" y="8415"/>
                      <a:pt x="6565" y="8543"/>
                      <a:pt x="6745" y="8568"/>
                    </a:cubicBezTo>
                    <a:cubicBezTo>
                      <a:pt x="7001" y="8568"/>
                      <a:pt x="7181" y="8261"/>
                      <a:pt x="7001" y="8056"/>
                    </a:cubicBezTo>
                    <a:cubicBezTo>
                      <a:pt x="6933" y="7964"/>
                      <a:pt x="6814" y="7919"/>
                      <a:pt x="6698" y="7919"/>
                    </a:cubicBezTo>
                    <a:close/>
                    <a:moveTo>
                      <a:pt x="4317" y="9878"/>
                    </a:moveTo>
                    <a:cubicBezTo>
                      <a:pt x="4265" y="9878"/>
                      <a:pt x="4210" y="9886"/>
                      <a:pt x="4155" y="9902"/>
                    </a:cubicBezTo>
                    <a:cubicBezTo>
                      <a:pt x="3770" y="9979"/>
                      <a:pt x="3565" y="10645"/>
                      <a:pt x="3950" y="10851"/>
                    </a:cubicBezTo>
                    <a:cubicBezTo>
                      <a:pt x="4001" y="10876"/>
                      <a:pt x="4078" y="10902"/>
                      <a:pt x="4129" y="10928"/>
                    </a:cubicBezTo>
                    <a:cubicBezTo>
                      <a:pt x="4153" y="10930"/>
                      <a:pt x="4177" y="10931"/>
                      <a:pt x="4200" y="10931"/>
                    </a:cubicBezTo>
                    <a:cubicBezTo>
                      <a:pt x="4454" y="10931"/>
                      <a:pt x="4677" y="10805"/>
                      <a:pt x="4770" y="10594"/>
                    </a:cubicBezTo>
                    <a:cubicBezTo>
                      <a:pt x="4927" y="10236"/>
                      <a:pt x="4673" y="9878"/>
                      <a:pt x="4317" y="9878"/>
                    </a:cubicBezTo>
                    <a:close/>
                    <a:moveTo>
                      <a:pt x="746" y="10289"/>
                    </a:moveTo>
                    <a:cubicBezTo>
                      <a:pt x="696" y="10289"/>
                      <a:pt x="644" y="10297"/>
                      <a:pt x="591" y="10312"/>
                    </a:cubicBezTo>
                    <a:cubicBezTo>
                      <a:pt x="206" y="10415"/>
                      <a:pt x="1" y="11056"/>
                      <a:pt x="386" y="11287"/>
                    </a:cubicBezTo>
                    <a:lnTo>
                      <a:pt x="386" y="11261"/>
                    </a:lnTo>
                    <a:cubicBezTo>
                      <a:pt x="437" y="11312"/>
                      <a:pt x="514" y="11338"/>
                      <a:pt x="565" y="11338"/>
                    </a:cubicBezTo>
                    <a:cubicBezTo>
                      <a:pt x="589" y="11340"/>
                      <a:pt x="613" y="11341"/>
                      <a:pt x="636" y="11341"/>
                    </a:cubicBezTo>
                    <a:cubicBezTo>
                      <a:pt x="889" y="11341"/>
                      <a:pt x="1112" y="11216"/>
                      <a:pt x="1206" y="11004"/>
                    </a:cubicBezTo>
                    <a:cubicBezTo>
                      <a:pt x="1364" y="10667"/>
                      <a:pt x="1106" y="10289"/>
                      <a:pt x="746" y="10289"/>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79" name="Google Shape;579;p13"/>
              <p:cNvSpPr/>
              <p:nvPr/>
            </p:nvSpPr>
            <p:spPr>
              <a:xfrm>
                <a:off x="-1809250" y="2563500"/>
                <a:ext cx="247275" cy="1438900"/>
              </a:xfrm>
              <a:custGeom>
                <a:avLst/>
                <a:gdLst/>
                <a:ahLst/>
                <a:cxnLst/>
                <a:rect l="l" t="t" r="r" b="b"/>
                <a:pathLst>
                  <a:path w="9891" h="57556" extrusionOk="0">
                    <a:moveTo>
                      <a:pt x="9445" y="0"/>
                    </a:moveTo>
                    <a:cubicBezTo>
                      <a:pt x="9304" y="0"/>
                      <a:pt x="9164" y="81"/>
                      <a:pt x="9104" y="270"/>
                    </a:cubicBezTo>
                    <a:cubicBezTo>
                      <a:pt x="4617" y="13912"/>
                      <a:pt x="1" y="34913"/>
                      <a:pt x="3386" y="57247"/>
                    </a:cubicBezTo>
                    <a:cubicBezTo>
                      <a:pt x="3411" y="57427"/>
                      <a:pt x="3565" y="57555"/>
                      <a:pt x="3745" y="57555"/>
                    </a:cubicBezTo>
                    <a:lnTo>
                      <a:pt x="3822" y="57555"/>
                    </a:lnTo>
                    <a:cubicBezTo>
                      <a:pt x="4027" y="57530"/>
                      <a:pt x="4155" y="57324"/>
                      <a:pt x="4129" y="57119"/>
                    </a:cubicBezTo>
                    <a:cubicBezTo>
                      <a:pt x="796" y="34939"/>
                      <a:pt x="5360" y="14091"/>
                      <a:pt x="9796" y="501"/>
                    </a:cubicBezTo>
                    <a:cubicBezTo>
                      <a:pt x="9890" y="202"/>
                      <a:pt x="9667" y="0"/>
                      <a:pt x="9445"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580" name="Google Shape;580;p13"/>
            <p:cNvGrpSpPr/>
            <p:nvPr/>
          </p:nvGrpSpPr>
          <p:grpSpPr>
            <a:xfrm>
              <a:off x="-1779100" y="2408800"/>
              <a:ext cx="1032750" cy="1807075"/>
              <a:chOff x="-1779100" y="2408800"/>
              <a:chExt cx="1032750" cy="1807075"/>
            </a:xfrm>
          </p:grpSpPr>
          <p:sp>
            <p:nvSpPr>
              <p:cNvPr id="581" name="Google Shape;581;p13"/>
              <p:cNvSpPr/>
              <p:nvPr/>
            </p:nvSpPr>
            <p:spPr>
              <a:xfrm>
                <a:off x="-1779100" y="2498825"/>
                <a:ext cx="1032750" cy="1717050"/>
              </a:xfrm>
              <a:custGeom>
                <a:avLst/>
                <a:gdLst/>
                <a:ahLst/>
                <a:cxnLst/>
                <a:rect l="l" t="t" r="r" b="b"/>
                <a:pathLst>
                  <a:path w="41310" h="68682" extrusionOk="0">
                    <a:moveTo>
                      <a:pt x="32843" y="0"/>
                    </a:moveTo>
                    <a:cubicBezTo>
                      <a:pt x="31194" y="0"/>
                      <a:pt x="29516" y="392"/>
                      <a:pt x="28053" y="1113"/>
                    </a:cubicBezTo>
                    <a:cubicBezTo>
                      <a:pt x="24489" y="2883"/>
                      <a:pt x="21924" y="6139"/>
                      <a:pt x="19719" y="9421"/>
                    </a:cubicBezTo>
                    <a:lnTo>
                      <a:pt x="19719" y="9396"/>
                    </a:lnTo>
                    <a:cubicBezTo>
                      <a:pt x="13744" y="18242"/>
                      <a:pt x="9436" y="27987"/>
                      <a:pt x="6385" y="38167"/>
                    </a:cubicBezTo>
                    <a:cubicBezTo>
                      <a:pt x="5308" y="41705"/>
                      <a:pt x="4231" y="44270"/>
                      <a:pt x="2949" y="47731"/>
                    </a:cubicBezTo>
                    <a:cubicBezTo>
                      <a:pt x="205" y="55244"/>
                      <a:pt x="1487" y="65630"/>
                      <a:pt x="0" y="68681"/>
                    </a:cubicBezTo>
                    <a:cubicBezTo>
                      <a:pt x="7975" y="52526"/>
                      <a:pt x="21642" y="34269"/>
                      <a:pt x="33745" y="20935"/>
                    </a:cubicBezTo>
                    <a:cubicBezTo>
                      <a:pt x="36105" y="18319"/>
                      <a:pt x="38566" y="15704"/>
                      <a:pt x="39951" y="12473"/>
                    </a:cubicBezTo>
                    <a:cubicBezTo>
                      <a:pt x="41310" y="9242"/>
                      <a:pt x="41310" y="5190"/>
                      <a:pt x="39002" y="2549"/>
                    </a:cubicBezTo>
                    <a:cubicBezTo>
                      <a:pt x="37468" y="790"/>
                      <a:pt x="35184" y="0"/>
                      <a:pt x="3284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82" name="Google Shape;582;p13"/>
              <p:cNvSpPr/>
              <p:nvPr/>
            </p:nvSpPr>
            <p:spPr>
              <a:xfrm>
                <a:off x="-1776550" y="2408800"/>
                <a:ext cx="973150" cy="1753225"/>
              </a:xfrm>
              <a:custGeom>
                <a:avLst/>
                <a:gdLst/>
                <a:ahLst/>
                <a:cxnLst/>
                <a:rect l="l" t="t" r="r" b="b"/>
                <a:pathLst>
                  <a:path w="38926" h="70129" extrusionOk="0">
                    <a:moveTo>
                      <a:pt x="30542" y="0"/>
                    </a:moveTo>
                    <a:cubicBezTo>
                      <a:pt x="28732" y="0"/>
                      <a:pt x="26881" y="482"/>
                      <a:pt x="25310" y="1355"/>
                    </a:cubicBezTo>
                    <a:cubicBezTo>
                      <a:pt x="21848" y="3253"/>
                      <a:pt x="19438" y="6637"/>
                      <a:pt x="17361" y="10022"/>
                    </a:cubicBezTo>
                    <a:cubicBezTo>
                      <a:pt x="11822" y="19100"/>
                      <a:pt x="7975" y="29049"/>
                      <a:pt x="5386" y="39357"/>
                    </a:cubicBezTo>
                    <a:cubicBezTo>
                      <a:pt x="4488" y="42947"/>
                      <a:pt x="3514" y="45537"/>
                      <a:pt x="2411" y="49076"/>
                    </a:cubicBezTo>
                    <a:cubicBezTo>
                      <a:pt x="1" y="56717"/>
                      <a:pt x="1770" y="67025"/>
                      <a:pt x="411" y="70128"/>
                    </a:cubicBezTo>
                    <a:cubicBezTo>
                      <a:pt x="7642" y="53640"/>
                      <a:pt x="20463" y="34767"/>
                      <a:pt x="31925" y="20869"/>
                    </a:cubicBezTo>
                    <a:cubicBezTo>
                      <a:pt x="34156" y="18177"/>
                      <a:pt x="36515" y="15433"/>
                      <a:pt x="37721" y="12151"/>
                    </a:cubicBezTo>
                    <a:cubicBezTo>
                      <a:pt x="38926" y="8843"/>
                      <a:pt x="38772" y="4791"/>
                      <a:pt x="36336" y="2253"/>
                    </a:cubicBezTo>
                    <a:cubicBezTo>
                      <a:pt x="34837" y="698"/>
                      <a:pt x="32720" y="0"/>
                      <a:pt x="3054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83" name="Google Shape;583;p13"/>
              <p:cNvSpPr/>
              <p:nvPr/>
            </p:nvSpPr>
            <p:spPr>
              <a:xfrm>
                <a:off x="-1311125" y="2430900"/>
                <a:ext cx="402150" cy="319125"/>
              </a:xfrm>
              <a:custGeom>
                <a:avLst/>
                <a:gdLst/>
                <a:ahLst/>
                <a:cxnLst/>
                <a:rect l="l" t="t" r="r" b="b"/>
                <a:pathLst>
                  <a:path w="16086" h="12765" extrusionOk="0">
                    <a:moveTo>
                      <a:pt x="9413" y="1"/>
                    </a:moveTo>
                    <a:cubicBezTo>
                      <a:pt x="9396" y="1"/>
                      <a:pt x="9378" y="3"/>
                      <a:pt x="9359" y="10"/>
                    </a:cubicBezTo>
                    <a:cubicBezTo>
                      <a:pt x="9206" y="35"/>
                      <a:pt x="9103" y="266"/>
                      <a:pt x="9231" y="369"/>
                    </a:cubicBezTo>
                    <a:cubicBezTo>
                      <a:pt x="9257" y="394"/>
                      <a:pt x="9283" y="394"/>
                      <a:pt x="9308" y="394"/>
                    </a:cubicBezTo>
                    <a:cubicBezTo>
                      <a:pt x="9332" y="400"/>
                      <a:pt x="9357" y="403"/>
                      <a:pt x="9380" y="403"/>
                    </a:cubicBezTo>
                    <a:cubicBezTo>
                      <a:pt x="9458" y="403"/>
                      <a:pt x="9531" y="370"/>
                      <a:pt x="9590" y="292"/>
                    </a:cubicBezTo>
                    <a:cubicBezTo>
                      <a:pt x="9635" y="156"/>
                      <a:pt x="9541" y="1"/>
                      <a:pt x="9413" y="1"/>
                    </a:cubicBezTo>
                    <a:close/>
                    <a:moveTo>
                      <a:pt x="12560" y="1256"/>
                    </a:moveTo>
                    <a:cubicBezTo>
                      <a:pt x="12528" y="1256"/>
                      <a:pt x="12496" y="1259"/>
                      <a:pt x="12462" y="1266"/>
                    </a:cubicBezTo>
                    <a:cubicBezTo>
                      <a:pt x="12154" y="1317"/>
                      <a:pt x="11949" y="1856"/>
                      <a:pt x="12257" y="2061"/>
                    </a:cubicBezTo>
                    <a:cubicBezTo>
                      <a:pt x="12283" y="2087"/>
                      <a:pt x="12360" y="2112"/>
                      <a:pt x="12411" y="2112"/>
                    </a:cubicBezTo>
                    <a:cubicBezTo>
                      <a:pt x="12447" y="2121"/>
                      <a:pt x="12482" y="2125"/>
                      <a:pt x="12518" y="2125"/>
                    </a:cubicBezTo>
                    <a:cubicBezTo>
                      <a:pt x="12685" y="2125"/>
                      <a:pt x="12844" y="2030"/>
                      <a:pt x="12949" y="1881"/>
                    </a:cubicBezTo>
                    <a:cubicBezTo>
                      <a:pt x="13089" y="1579"/>
                      <a:pt x="12870" y="1256"/>
                      <a:pt x="12560" y="1256"/>
                    </a:cubicBezTo>
                    <a:close/>
                    <a:moveTo>
                      <a:pt x="6402" y="1567"/>
                    </a:moveTo>
                    <a:cubicBezTo>
                      <a:pt x="6244" y="1567"/>
                      <a:pt x="6092" y="1644"/>
                      <a:pt x="6052" y="1805"/>
                    </a:cubicBezTo>
                    <a:cubicBezTo>
                      <a:pt x="6026" y="1856"/>
                      <a:pt x="6026" y="1907"/>
                      <a:pt x="6052" y="1958"/>
                    </a:cubicBezTo>
                    <a:cubicBezTo>
                      <a:pt x="6077" y="2138"/>
                      <a:pt x="6231" y="2292"/>
                      <a:pt x="6411" y="2317"/>
                    </a:cubicBezTo>
                    <a:cubicBezTo>
                      <a:pt x="6431" y="2321"/>
                      <a:pt x="6450" y="2322"/>
                      <a:pt x="6470" y="2322"/>
                    </a:cubicBezTo>
                    <a:cubicBezTo>
                      <a:pt x="6747" y="2322"/>
                      <a:pt x="6937" y="1993"/>
                      <a:pt x="6770" y="1753"/>
                    </a:cubicBezTo>
                    <a:cubicBezTo>
                      <a:pt x="6696" y="1631"/>
                      <a:pt x="6547" y="1567"/>
                      <a:pt x="6402" y="1567"/>
                    </a:cubicBezTo>
                    <a:close/>
                    <a:moveTo>
                      <a:pt x="9895" y="1689"/>
                    </a:moveTo>
                    <a:cubicBezTo>
                      <a:pt x="9854" y="1689"/>
                      <a:pt x="9812" y="1693"/>
                      <a:pt x="9770" y="1702"/>
                    </a:cubicBezTo>
                    <a:cubicBezTo>
                      <a:pt x="9308" y="1779"/>
                      <a:pt x="9000" y="2523"/>
                      <a:pt x="9436" y="2830"/>
                    </a:cubicBezTo>
                    <a:cubicBezTo>
                      <a:pt x="9513" y="2856"/>
                      <a:pt x="9590" y="2907"/>
                      <a:pt x="9667" y="2907"/>
                    </a:cubicBezTo>
                    <a:cubicBezTo>
                      <a:pt x="9721" y="2921"/>
                      <a:pt x="9775" y="2927"/>
                      <a:pt x="9828" y="2927"/>
                    </a:cubicBezTo>
                    <a:cubicBezTo>
                      <a:pt x="10078" y="2927"/>
                      <a:pt x="10310" y="2785"/>
                      <a:pt x="10436" y="2574"/>
                    </a:cubicBezTo>
                    <a:cubicBezTo>
                      <a:pt x="10647" y="2153"/>
                      <a:pt x="10324" y="1689"/>
                      <a:pt x="9895" y="1689"/>
                    </a:cubicBezTo>
                    <a:close/>
                    <a:moveTo>
                      <a:pt x="4359" y="3369"/>
                    </a:moveTo>
                    <a:cubicBezTo>
                      <a:pt x="4257" y="3369"/>
                      <a:pt x="4205" y="3523"/>
                      <a:pt x="4282" y="3599"/>
                    </a:cubicBezTo>
                    <a:lnTo>
                      <a:pt x="4334" y="3599"/>
                    </a:lnTo>
                    <a:cubicBezTo>
                      <a:pt x="4347" y="3606"/>
                      <a:pt x="4363" y="3610"/>
                      <a:pt x="4379" y="3610"/>
                    </a:cubicBezTo>
                    <a:cubicBezTo>
                      <a:pt x="4422" y="3610"/>
                      <a:pt x="4469" y="3586"/>
                      <a:pt x="4487" y="3548"/>
                    </a:cubicBezTo>
                    <a:cubicBezTo>
                      <a:pt x="4513" y="3446"/>
                      <a:pt x="4436" y="3369"/>
                      <a:pt x="4359" y="3369"/>
                    </a:cubicBezTo>
                    <a:close/>
                    <a:moveTo>
                      <a:pt x="15337" y="2484"/>
                    </a:moveTo>
                    <a:cubicBezTo>
                      <a:pt x="15295" y="2484"/>
                      <a:pt x="15251" y="2488"/>
                      <a:pt x="15206" y="2497"/>
                    </a:cubicBezTo>
                    <a:cubicBezTo>
                      <a:pt x="14744" y="2574"/>
                      <a:pt x="14462" y="3317"/>
                      <a:pt x="14898" y="3599"/>
                    </a:cubicBezTo>
                    <a:cubicBezTo>
                      <a:pt x="14950" y="3651"/>
                      <a:pt x="15026" y="3676"/>
                      <a:pt x="15129" y="3702"/>
                    </a:cubicBezTo>
                    <a:cubicBezTo>
                      <a:pt x="15170" y="3710"/>
                      <a:pt x="15212" y="3713"/>
                      <a:pt x="15254" y="3713"/>
                    </a:cubicBezTo>
                    <a:cubicBezTo>
                      <a:pt x="15498" y="3713"/>
                      <a:pt x="15745" y="3588"/>
                      <a:pt x="15898" y="3369"/>
                    </a:cubicBezTo>
                    <a:cubicBezTo>
                      <a:pt x="16085" y="2948"/>
                      <a:pt x="15782" y="2484"/>
                      <a:pt x="15337" y="2484"/>
                    </a:cubicBezTo>
                    <a:close/>
                    <a:moveTo>
                      <a:pt x="13055" y="3385"/>
                    </a:moveTo>
                    <a:cubicBezTo>
                      <a:pt x="13037" y="3385"/>
                      <a:pt x="13019" y="3388"/>
                      <a:pt x="13001" y="3394"/>
                    </a:cubicBezTo>
                    <a:cubicBezTo>
                      <a:pt x="12847" y="3420"/>
                      <a:pt x="12744" y="3676"/>
                      <a:pt x="12898" y="3779"/>
                    </a:cubicBezTo>
                    <a:cubicBezTo>
                      <a:pt x="12898" y="3779"/>
                      <a:pt x="12924" y="3779"/>
                      <a:pt x="12975" y="3805"/>
                    </a:cubicBezTo>
                    <a:cubicBezTo>
                      <a:pt x="12993" y="3809"/>
                      <a:pt x="13010" y="3811"/>
                      <a:pt x="13028" y="3811"/>
                    </a:cubicBezTo>
                    <a:cubicBezTo>
                      <a:pt x="13111" y="3811"/>
                      <a:pt x="13189" y="3761"/>
                      <a:pt x="13231" y="3676"/>
                    </a:cubicBezTo>
                    <a:cubicBezTo>
                      <a:pt x="13299" y="3541"/>
                      <a:pt x="13188" y="3385"/>
                      <a:pt x="13055" y="3385"/>
                    </a:cubicBezTo>
                    <a:close/>
                    <a:moveTo>
                      <a:pt x="7890" y="4029"/>
                    </a:moveTo>
                    <a:cubicBezTo>
                      <a:pt x="7731" y="4029"/>
                      <a:pt x="7579" y="4105"/>
                      <a:pt x="7539" y="4266"/>
                    </a:cubicBezTo>
                    <a:cubicBezTo>
                      <a:pt x="7513" y="4317"/>
                      <a:pt x="7513" y="4369"/>
                      <a:pt x="7539" y="4420"/>
                    </a:cubicBezTo>
                    <a:cubicBezTo>
                      <a:pt x="7565" y="4625"/>
                      <a:pt x="7718" y="4779"/>
                      <a:pt x="7898" y="4805"/>
                    </a:cubicBezTo>
                    <a:cubicBezTo>
                      <a:pt x="7908" y="4806"/>
                      <a:pt x="7919" y="4806"/>
                      <a:pt x="7929" y="4806"/>
                    </a:cubicBezTo>
                    <a:cubicBezTo>
                      <a:pt x="8221" y="4806"/>
                      <a:pt x="8430" y="4463"/>
                      <a:pt x="8257" y="4215"/>
                    </a:cubicBezTo>
                    <a:cubicBezTo>
                      <a:pt x="8183" y="4093"/>
                      <a:pt x="8034" y="4029"/>
                      <a:pt x="7890" y="4029"/>
                    </a:cubicBezTo>
                    <a:close/>
                    <a:moveTo>
                      <a:pt x="4081" y="5358"/>
                    </a:moveTo>
                    <a:cubicBezTo>
                      <a:pt x="3918" y="5358"/>
                      <a:pt x="3759" y="5435"/>
                      <a:pt x="3718" y="5600"/>
                    </a:cubicBezTo>
                    <a:cubicBezTo>
                      <a:pt x="3693" y="5651"/>
                      <a:pt x="3693" y="5702"/>
                      <a:pt x="3718" y="5753"/>
                    </a:cubicBezTo>
                    <a:cubicBezTo>
                      <a:pt x="3744" y="5933"/>
                      <a:pt x="3898" y="6087"/>
                      <a:pt x="4077" y="6112"/>
                    </a:cubicBezTo>
                    <a:cubicBezTo>
                      <a:pt x="4088" y="6113"/>
                      <a:pt x="4099" y="6114"/>
                      <a:pt x="4110" y="6114"/>
                    </a:cubicBezTo>
                    <a:cubicBezTo>
                      <a:pt x="4401" y="6114"/>
                      <a:pt x="4609" y="5794"/>
                      <a:pt x="4436" y="5523"/>
                    </a:cubicBezTo>
                    <a:cubicBezTo>
                      <a:pt x="4365" y="5416"/>
                      <a:pt x="4222" y="5358"/>
                      <a:pt x="4081" y="5358"/>
                    </a:cubicBezTo>
                    <a:close/>
                    <a:moveTo>
                      <a:pt x="7747" y="6125"/>
                    </a:moveTo>
                    <a:cubicBezTo>
                      <a:pt x="7705" y="6125"/>
                      <a:pt x="7661" y="6129"/>
                      <a:pt x="7616" y="6138"/>
                    </a:cubicBezTo>
                    <a:cubicBezTo>
                      <a:pt x="7154" y="6215"/>
                      <a:pt x="6872" y="6959"/>
                      <a:pt x="7308" y="7266"/>
                    </a:cubicBezTo>
                    <a:cubicBezTo>
                      <a:pt x="7359" y="7292"/>
                      <a:pt x="7436" y="7343"/>
                      <a:pt x="7539" y="7343"/>
                    </a:cubicBezTo>
                    <a:cubicBezTo>
                      <a:pt x="7588" y="7357"/>
                      <a:pt x="7639" y="7363"/>
                      <a:pt x="7691" y="7363"/>
                    </a:cubicBezTo>
                    <a:cubicBezTo>
                      <a:pt x="7932" y="7363"/>
                      <a:pt x="8181" y="7221"/>
                      <a:pt x="8308" y="7010"/>
                    </a:cubicBezTo>
                    <a:cubicBezTo>
                      <a:pt x="8495" y="6589"/>
                      <a:pt x="8191" y="6125"/>
                      <a:pt x="7747" y="6125"/>
                    </a:cubicBezTo>
                    <a:close/>
                    <a:moveTo>
                      <a:pt x="1797" y="7616"/>
                    </a:moveTo>
                    <a:cubicBezTo>
                      <a:pt x="1780" y="7616"/>
                      <a:pt x="1762" y="7619"/>
                      <a:pt x="1744" y="7625"/>
                    </a:cubicBezTo>
                    <a:cubicBezTo>
                      <a:pt x="1590" y="7651"/>
                      <a:pt x="1487" y="7882"/>
                      <a:pt x="1615" y="7984"/>
                    </a:cubicBezTo>
                    <a:lnTo>
                      <a:pt x="1615" y="8010"/>
                    </a:lnTo>
                    <a:cubicBezTo>
                      <a:pt x="1641" y="8010"/>
                      <a:pt x="1667" y="8010"/>
                      <a:pt x="1692" y="8036"/>
                    </a:cubicBezTo>
                    <a:cubicBezTo>
                      <a:pt x="1795" y="8036"/>
                      <a:pt x="1898" y="8010"/>
                      <a:pt x="1974" y="7907"/>
                    </a:cubicBezTo>
                    <a:cubicBezTo>
                      <a:pt x="2020" y="7772"/>
                      <a:pt x="1926" y="7616"/>
                      <a:pt x="1797" y="7616"/>
                    </a:cubicBezTo>
                    <a:close/>
                    <a:moveTo>
                      <a:pt x="6237" y="9057"/>
                    </a:moveTo>
                    <a:cubicBezTo>
                      <a:pt x="6227" y="9057"/>
                      <a:pt x="6216" y="9059"/>
                      <a:pt x="6205" y="9061"/>
                    </a:cubicBezTo>
                    <a:cubicBezTo>
                      <a:pt x="6129" y="9087"/>
                      <a:pt x="6077" y="9215"/>
                      <a:pt x="6154" y="9292"/>
                    </a:cubicBezTo>
                    <a:lnTo>
                      <a:pt x="6205" y="9292"/>
                    </a:lnTo>
                    <a:cubicBezTo>
                      <a:pt x="6219" y="9299"/>
                      <a:pt x="6233" y="9302"/>
                      <a:pt x="6246" y="9302"/>
                    </a:cubicBezTo>
                    <a:cubicBezTo>
                      <a:pt x="6282" y="9302"/>
                      <a:pt x="6315" y="9278"/>
                      <a:pt x="6334" y="9241"/>
                    </a:cubicBezTo>
                    <a:cubicBezTo>
                      <a:pt x="6380" y="9149"/>
                      <a:pt x="6323" y="9057"/>
                      <a:pt x="6237" y="9057"/>
                    </a:cubicBezTo>
                    <a:close/>
                    <a:moveTo>
                      <a:pt x="3654" y="8563"/>
                    </a:moveTo>
                    <a:cubicBezTo>
                      <a:pt x="3625" y="8563"/>
                      <a:pt x="3595" y="8566"/>
                      <a:pt x="3564" y="8574"/>
                    </a:cubicBezTo>
                    <a:cubicBezTo>
                      <a:pt x="3282" y="8625"/>
                      <a:pt x="3077" y="9087"/>
                      <a:pt x="3359" y="9292"/>
                    </a:cubicBezTo>
                    <a:cubicBezTo>
                      <a:pt x="3410" y="9318"/>
                      <a:pt x="3462" y="9318"/>
                      <a:pt x="3513" y="9343"/>
                    </a:cubicBezTo>
                    <a:cubicBezTo>
                      <a:pt x="3535" y="9347"/>
                      <a:pt x="3558" y="9348"/>
                      <a:pt x="3581" y="9348"/>
                    </a:cubicBezTo>
                    <a:cubicBezTo>
                      <a:pt x="3742" y="9348"/>
                      <a:pt x="3910" y="9270"/>
                      <a:pt x="4000" y="9113"/>
                    </a:cubicBezTo>
                    <a:cubicBezTo>
                      <a:pt x="4116" y="8859"/>
                      <a:pt x="3919" y="8563"/>
                      <a:pt x="3654" y="8563"/>
                    </a:cubicBezTo>
                    <a:close/>
                    <a:moveTo>
                      <a:pt x="8158" y="9205"/>
                    </a:moveTo>
                    <a:cubicBezTo>
                      <a:pt x="7996" y="9205"/>
                      <a:pt x="7837" y="9281"/>
                      <a:pt x="7795" y="9446"/>
                    </a:cubicBezTo>
                    <a:cubicBezTo>
                      <a:pt x="7795" y="9497"/>
                      <a:pt x="7795" y="9549"/>
                      <a:pt x="7795" y="9600"/>
                    </a:cubicBezTo>
                    <a:cubicBezTo>
                      <a:pt x="7821" y="9779"/>
                      <a:pt x="7975" y="9933"/>
                      <a:pt x="8154" y="9959"/>
                    </a:cubicBezTo>
                    <a:cubicBezTo>
                      <a:pt x="8166" y="9960"/>
                      <a:pt x="8178" y="9960"/>
                      <a:pt x="8190" y="9960"/>
                    </a:cubicBezTo>
                    <a:cubicBezTo>
                      <a:pt x="8502" y="9960"/>
                      <a:pt x="8686" y="9641"/>
                      <a:pt x="8513" y="9369"/>
                    </a:cubicBezTo>
                    <a:cubicBezTo>
                      <a:pt x="8442" y="9262"/>
                      <a:pt x="8299" y="9205"/>
                      <a:pt x="8158" y="9205"/>
                    </a:cubicBezTo>
                    <a:close/>
                    <a:moveTo>
                      <a:pt x="5080" y="11305"/>
                    </a:moveTo>
                    <a:cubicBezTo>
                      <a:pt x="5038" y="11305"/>
                      <a:pt x="4994" y="11309"/>
                      <a:pt x="4949" y="11318"/>
                    </a:cubicBezTo>
                    <a:cubicBezTo>
                      <a:pt x="4487" y="11395"/>
                      <a:pt x="4205" y="12138"/>
                      <a:pt x="4641" y="12446"/>
                    </a:cubicBezTo>
                    <a:cubicBezTo>
                      <a:pt x="4693" y="12472"/>
                      <a:pt x="4769" y="12523"/>
                      <a:pt x="4872" y="12523"/>
                    </a:cubicBezTo>
                    <a:cubicBezTo>
                      <a:pt x="4921" y="12537"/>
                      <a:pt x="4972" y="12543"/>
                      <a:pt x="5022" y="12543"/>
                    </a:cubicBezTo>
                    <a:cubicBezTo>
                      <a:pt x="5258" y="12543"/>
                      <a:pt x="5493" y="12401"/>
                      <a:pt x="5641" y="12190"/>
                    </a:cubicBezTo>
                    <a:cubicBezTo>
                      <a:pt x="5829" y="11769"/>
                      <a:pt x="5525" y="11305"/>
                      <a:pt x="5080" y="11305"/>
                    </a:cubicBezTo>
                    <a:close/>
                    <a:moveTo>
                      <a:pt x="897" y="11529"/>
                    </a:moveTo>
                    <a:cubicBezTo>
                      <a:pt x="847" y="11529"/>
                      <a:pt x="796" y="11536"/>
                      <a:pt x="744" y="11549"/>
                    </a:cubicBezTo>
                    <a:cubicBezTo>
                      <a:pt x="282" y="11626"/>
                      <a:pt x="0" y="12369"/>
                      <a:pt x="436" y="12651"/>
                    </a:cubicBezTo>
                    <a:cubicBezTo>
                      <a:pt x="513" y="12703"/>
                      <a:pt x="590" y="12728"/>
                      <a:pt x="667" y="12754"/>
                    </a:cubicBezTo>
                    <a:cubicBezTo>
                      <a:pt x="712" y="12761"/>
                      <a:pt x="756" y="12765"/>
                      <a:pt x="801" y="12765"/>
                    </a:cubicBezTo>
                    <a:cubicBezTo>
                      <a:pt x="1061" y="12765"/>
                      <a:pt x="1305" y="12640"/>
                      <a:pt x="1436" y="12420"/>
                    </a:cubicBezTo>
                    <a:cubicBezTo>
                      <a:pt x="1643" y="12006"/>
                      <a:pt x="1333" y="11529"/>
                      <a:pt x="897" y="11529"/>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84" name="Google Shape;584;p13"/>
              <p:cNvSpPr/>
              <p:nvPr/>
            </p:nvSpPr>
            <p:spPr>
              <a:xfrm>
                <a:off x="-1775275" y="2546100"/>
                <a:ext cx="795475" cy="1591550"/>
              </a:xfrm>
              <a:custGeom>
                <a:avLst/>
                <a:gdLst/>
                <a:ahLst/>
                <a:cxnLst/>
                <a:rect l="l" t="t" r="r" b="b"/>
                <a:pathLst>
                  <a:path w="31819" h="63662" extrusionOk="0">
                    <a:moveTo>
                      <a:pt x="31286" y="1"/>
                    </a:moveTo>
                    <a:cubicBezTo>
                      <a:pt x="31186" y="1"/>
                      <a:pt x="31084" y="43"/>
                      <a:pt x="31003" y="145"/>
                    </a:cubicBezTo>
                    <a:cubicBezTo>
                      <a:pt x="15822" y="19300"/>
                      <a:pt x="4258" y="42891"/>
                      <a:pt x="52" y="63200"/>
                    </a:cubicBezTo>
                    <a:cubicBezTo>
                      <a:pt x="1" y="63405"/>
                      <a:pt x="129" y="63610"/>
                      <a:pt x="334" y="63662"/>
                    </a:cubicBezTo>
                    <a:lnTo>
                      <a:pt x="411" y="63662"/>
                    </a:lnTo>
                    <a:cubicBezTo>
                      <a:pt x="591" y="63662"/>
                      <a:pt x="745" y="63534"/>
                      <a:pt x="796" y="63354"/>
                    </a:cubicBezTo>
                    <a:cubicBezTo>
                      <a:pt x="4976" y="43148"/>
                      <a:pt x="16489" y="19685"/>
                      <a:pt x="31592" y="607"/>
                    </a:cubicBezTo>
                    <a:cubicBezTo>
                      <a:pt x="31818" y="325"/>
                      <a:pt x="31560" y="1"/>
                      <a:pt x="31286"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585" name="Google Shape;585;p13"/>
            <p:cNvGrpSpPr/>
            <p:nvPr/>
          </p:nvGrpSpPr>
          <p:grpSpPr>
            <a:xfrm>
              <a:off x="-2055400" y="3174000"/>
              <a:ext cx="1520600" cy="1434200"/>
              <a:chOff x="-2055400" y="3174000"/>
              <a:chExt cx="1520600" cy="1434200"/>
            </a:xfrm>
          </p:grpSpPr>
          <p:sp>
            <p:nvSpPr>
              <p:cNvPr id="586" name="Google Shape;586;p13"/>
              <p:cNvSpPr/>
              <p:nvPr/>
            </p:nvSpPr>
            <p:spPr>
              <a:xfrm>
                <a:off x="-2007975" y="3215025"/>
                <a:ext cx="1473175" cy="1393175"/>
              </a:xfrm>
              <a:custGeom>
                <a:avLst/>
                <a:gdLst/>
                <a:ahLst/>
                <a:cxnLst/>
                <a:rect l="l" t="t" r="r" b="b"/>
                <a:pathLst>
                  <a:path w="58927" h="55727" extrusionOk="0">
                    <a:moveTo>
                      <a:pt x="49062" y="0"/>
                    </a:moveTo>
                    <a:cubicBezTo>
                      <a:pt x="48551" y="0"/>
                      <a:pt x="48041" y="36"/>
                      <a:pt x="47542" y="108"/>
                    </a:cubicBezTo>
                    <a:cubicBezTo>
                      <a:pt x="43618" y="698"/>
                      <a:pt x="40182" y="3005"/>
                      <a:pt x="37054" y="5441"/>
                    </a:cubicBezTo>
                    <a:cubicBezTo>
                      <a:pt x="28669" y="11980"/>
                      <a:pt x="21566" y="19955"/>
                      <a:pt x="15489" y="28674"/>
                    </a:cubicBezTo>
                    <a:cubicBezTo>
                      <a:pt x="13386" y="31725"/>
                      <a:pt x="11591" y="33828"/>
                      <a:pt x="9309" y="36725"/>
                    </a:cubicBezTo>
                    <a:cubicBezTo>
                      <a:pt x="4366" y="43026"/>
                      <a:pt x="2390" y="53266"/>
                      <a:pt x="9" y="55718"/>
                    </a:cubicBezTo>
                    <a:lnTo>
                      <a:pt x="9" y="55718"/>
                    </a:lnTo>
                    <a:cubicBezTo>
                      <a:pt x="12574" y="42822"/>
                      <a:pt x="31237" y="29697"/>
                      <a:pt x="46849" y="20724"/>
                    </a:cubicBezTo>
                    <a:cubicBezTo>
                      <a:pt x="49901" y="18981"/>
                      <a:pt x="53055" y="17237"/>
                      <a:pt x="55363" y="14596"/>
                    </a:cubicBezTo>
                    <a:cubicBezTo>
                      <a:pt x="57645" y="11955"/>
                      <a:pt x="58927" y="8083"/>
                      <a:pt x="57542" y="4852"/>
                    </a:cubicBezTo>
                    <a:cubicBezTo>
                      <a:pt x="56177" y="1674"/>
                      <a:pt x="52567" y="0"/>
                      <a:pt x="49062" y="0"/>
                    </a:cubicBezTo>
                    <a:close/>
                    <a:moveTo>
                      <a:pt x="9" y="55718"/>
                    </a:moveTo>
                    <a:lnTo>
                      <a:pt x="9" y="55718"/>
                    </a:lnTo>
                    <a:cubicBezTo>
                      <a:pt x="6" y="55720"/>
                      <a:pt x="4" y="55723"/>
                      <a:pt x="1" y="55726"/>
                    </a:cubicBezTo>
                    <a:cubicBezTo>
                      <a:pt x="4" y="55723"/>
                      <a:pt x="6" y="55720"/>
                      <a:pt x="9" y="55718"/>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87" name="Google Shape;587;p13"/>
              <p:cNvSpPr/>
              <p:nvPr/>
            </p:nvSpPr>
            <p:spPr>
              <a:xfrm>
                <a:off x="-2055400" y="3174000"/>
                <a:ext cx="1472525" cy="1393175"/>
              </a:xfrm>
              <a:custGeom>
                <a:avLst/>
                <a:gdLst/>
                <a:ahLst/>
                <a:cxnLst/>
                <a:rect l="l" t="t" r="r" b="b"/>
                <a:pathLst>
                  <a:path w="58901" h="55727" extrusionOk="0">
                    <a:moveTo>
                      <a:pt x="49036" y="0"/>
                    </a:moveTo>
                    <a:cubicBezTo>
                      <a:pt x="48525" y="0"/>
                      <a:pt x="48015" y="36"/>
                      <a:pt x="47516" y="108"/>
                    </a:cubicBezTo>
                    <a:cubicBezTo>
                      <a:pt x="43592" y="697"/>
                      <a:pt x="40156" y="3005"/>
                      <a:pt x="37028" y="5441"/>
                    </a:cubicBezTo>
                    <a:lnTo>
                      <a:pt x="37053" y="5441"/>
                    </a:lnTo>
                    <a:cubicBezTo>
                      <a:pt x="28643" y="11980"/>
                      <a:pt x="21540" y="19955"/>
                      <a:pt x="15488" y="28673"/>
                    </a:cubicBezTo>
                    <a:cubicBezTo>
                      <a:pt x="13386" y="31725"/>
                      <a:pt x="11565" y="33828"/>
                      <a:pt x="9283" y="36725"/>
                    </a:cubicBezTo>
                    <a:cubicBezTo>
                      <a:pt x="4334" y="43033"/>
                      <a:pt x="2359" y="53290"/>
                      <a:pt x="0" y="55726"/>
                    </a:cubicBezTo>
                    <a:cubicBezTo>
                      <a:pt x="12565" y="42828"/>
                      <a:pt x="31207" y="29699"/>
                      <a:pt x="46823" y="20724"/>
                    </a:cubicBezTo>
                    <a:cubicBezTo>
                      <a:pt x="49875" y="18981"/>
                      <a:pt x="53029" y="17237"/>
                      <a:pt x="55336" y="14596"/>
                    </a:cubicBezTo>
                    <a:cubicBezTo>
                      <a:pt x="57619" y="11955"/>
                      <a:pt x="58901" y="8083"/>
                      <a:pt x="57516" y="4852"/>
                    </a:cubicBezTo>
                    <a:cubicBezTo>
                      <a:pt x="56151" y="1674"/>
                      <a:pt x="52541" y="0"/>
                      <a:pt x="49036"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88" name="Google Shape;588;p13"/>
              <p:cNvSpPr/>
              <p:nvPr/>
            </p:nvSpPr>
            <p:spPr>
              <a:xfrm>
                <a:off x="-1083325" y="3219875"/>
                <a:ext cx="461350" cy="203475"/>
              </a:xfrm>
              <a:custGeom>
                <a:avLst/>
                <a:gdLst/>
                <a:ahLst/>
                <a:cxnLst/>
                <a:rect l="l" t="t" r="r" b="b"/>
                <a:pathLst>
                  <a:path w="18454" h="8139" extrusionOk="0">
                    <a:moveTo>
                      <a:pt x="8731" y="282"/>
                    </a:moveTo>
                    <a:cubicBezTo>
                      <a:pt x="8661" y="282"/>
                      <a:pt x="8587" y="347"/>
                      <a:pt x="8607" y="427"/>
                    </a:cubicBezTo>
                    <a:cubicBezTo>
                      <a:pt x="8607" y="452"/>
                      <a:pt x="8633" y="452"/>
                      <a:pt x="8633" y="478"/>
                    </a:cubicBezTo>
                    <a:cubicBezTo>
                      <a:pt x="8669" y="496"/>
                      <a:pt x="8705" y="514"/>
                      <a:pt x="8741" y="514"/>
                    </a:cubicBezTo>
                    <a:cubicBezTo>
                      <a:pt x="8756" y="514"/>
                      <a:pt x="8771" y="511"/>
                      <a:pt x="8786" y="504"/>
                    </a:cubicBezTo>
                    <a:cubicBezTo>
                      <a:pt x="8889" y="452"/>
                      <a:pt x="8889" y="350"/>
                      <a:pt x="8786" y="298"/>
                    </a:cubicBezTo>
                    <a:cubicBezTo>
                      <a:pt x="8770" y="287"/>
                      <a:pt x="8750" y="282"/>
                      <a:pt x="8731" y="282"/>
                    </a:cubicBezTo>
                    <a:close/>
                    <a:moveTo>
                      <a:pt x="11359" y="1"/>
                    </a:moveTo>
                    <a:cubicBezTo>
                      <a:pt x="11294" y="1"/>
                      <a:pt x="11229" y="21"/>
                      <a:pt x="11171" y="68"/>
                    </a:cubicBezTo>
                    <a:cubicBezTo>
                      <a:pt x="11120" y="119"/>
                      <a:pt x="11094" y="145"/>
                      <a:pt x="11069" y="196"/>
                    </a:cubicBezTo>
                    <a:cubicBezTo>
                      <a:pt x="10992" y="375"/>
                      <a:pt x="11017" y="581"/>
                      <a:pt x="11145" y="709"/>
                    </a:cubicBezTo>
                    <a:cubicBezTo>
                      <a:pt x="11221" y="785"/>
                      <a:pt x="11314" y="819"/>
                      <a:pt x="11405" y="819"/>
                    </a:cubicBezTo>
                    <a:cubicBezTo>
                      <a:pt x="11590" y="819"/>
                      <a:pt x="11769" y="676"/>
                      <a:pt x="11787" y="452"/>
                    </a:cubicBezTo>
                    <a:cubicBezTo>
                      <a:pt x="11806" y="234"/>
                      <a:pt x="11581" y="1"/>
                      <a:pt x="11359" y="1"/>
                    </a:cubicBezTo>
                    <a:close/>
                    <a:moveTo>
                      <a:pt x="14759" y="611"/>
                    </a:moveTo>
                    <a:cubicBezTo>
                      <a:pt x="14635" y="611"/>
                      <a:pt x="14488" y="737"/>
                      <a:pt x="14530" y="863"/>
                    </a:cubicBezTo>
                    <a:cubicBezTo>
                      <a:pt x="14530" y="888"/>
                      <a:pt x="14556" y="914"/>
                      <a:pt x="14556" y="940"/>
                    </a:cubicBezTo>
                    <a:cubicBezTo>
                      <a:pt x="14606" y="989"/>
                      <a:pt x="14666" y="1017"/>
                      <a:pt x="14730" y="1017"/>
                    </a:cubicBezTo>
                    <a:cubicBezTo>
                      <a:pt x="14765" y="1017"/>
                      <a:pt x="14802" y="1009"/>
                      <a:pt x="14838" y="991"/>
                    </a:cubicBezTo>
                    <a:cubicBezTo>
                      <a:pt x="14992" y="914"/>
                      <a:pt x="14992" y="709"/>
                      <a:pt x="14838" y="632"/>
                    </a:cubicBezTo>
                    <a:cubicBezTo>
                      <a:pt x="14814" y="618"/>
                      <a:pt x="14787" y="611"/>
                      <a:pt x="14759" y="611"/>
                    </a:cubicBezTo>
                    <a:close/>
                    <a:moveTo>
                      <a:pt x="7128" y="1616"/>
                    </a:moveTo>
                    <a:cubicBezTo>
                      <a:pt x="7063" y="1616"/>
                      <a:pt x="6998" y="1637"/>
                      <a:pt x="6940" y="1683"/>
                    </a:cubicBezTo>
                    <a:cubicBezTo>
                      <a:pt x="6889" y="1709"/>
                      <a:pt x="6863" y="1760"/>
                      <a:pt x="6838" y="1811"/>
                    </a:cubicBezTo>
                    <a:cubicBezTo>
                      <a:pt x="6761" y="1965"/>
                      <a:pt x="6786" y="2170"/>
                      <a:pt x="6914" y="2324"/>
                    </a:cubicBezTo>
                    <a:cubicBezTo>
                      <a:pt x="6987" y="2389"/>
                      <a:pt x="7075" y="2418"/>
                      <a:pt x="7161" y="2418"/>
                    </a:cubicBezTo>
                    <a:cubicBezTo>
                      <a:pt x="7351" y="2418"/>
                      <a:pt x="7538" y="2279"/>
                      <a:pt x="7556" y="2068"/>
                    </a:cubicBezTo>
                    <a:cubicBezTo>
                      <a:pt x="7575" y="1850"/>
                      <a:pt x="7350" y="1616"/>
                      <a:pt x="7128" y="1616"/>
                    </a:cubicBezTo>
                    <a:close/>
                    <a:moveTo>
                      <a:pt x="4071" y="2071"/>
                    </a:moveTo>
                    <a:cubicBezTo>
                      <a:pt x="3935" y="2071"/>
                      <a:pt x="3797" y="2181"/>
                      <a:pt x="3837" y="2324"/>
                    </a:cubicBezTo>
                    <a:cubicBezTo>
                      <a:pt x="3863" y="2350"/>
                      <a:pt x="3863" y="2376"/>
                      <a:pt x="3889" y="2401"/>
                    </a:cubicBezTo>
                    <a:cubicBezTo>
                      <a:pt x="3938" y="2451"/>
                      <a:pt x="3999" y="2479"/>
                      <a:pt x="4063" y="2479"/>
                    </a:cubicBezTo>
                    <a:cubicBezTo>
                      <a:pt x="4098" y="2479"/>
                      <a:pt x="4134" y="2471"/>
                      <a:pt x="4171" y="2452"/>
                    </a:cubicBezTo>
                    <a:cubicBezTo>
                      <a:pt x="4325" y="2376"/>
                      <a:pt x="4325" y="2170"/>
                      <a:pt x="4171" y="2093"/>
                    </a:cubicBezTo>
                    <a:cubicBezTo>
                      <a:pt x="4140" y="2078"/>
                      <a:pt x="4105" y="2071"/>
                      <a:pt x="4071" y="2071"/>
                    </a:cubicBezTo>
                    <a:close/>
                    <a:moveTo>
                      <a:pt x="13880" y="2168"/>
                    </a:moveTo>
                    <a:cubicBezTo>
                      <a:pt x="13496" y="2168"/>
                      <a:pt x="13071" y="2519"/>
                      <a:pt x="13197" y="2940"/>
                    </a:cubicBezTo>
                    <a:lnTo>
                      <a:pt x="13171" y="2914"/>
                    </a:lnTo>
                    <a:lnTo>
                      <a:pt x="13171" y="2914"/>
                    </a:lnTo>
                    <a:cubicBezTo>
                      <a:pt x="13197" y="3017"/>
                      <a:pt x="13248" y="3068"/>
                      <a:pt x="13299" y="3145"/>
                    </a:cubicBezTo>
                    <a:cubicBezTo>
                      <a:pt x="13438" y="3300"/>
                      <a:pt x="13634" y="3386"/>
                      <a:pt x="13834" y="3386"/>
                    </a:cubicBezTo>
                    <a:cubicBezTo>
                      <a:pt x="13931" y="3386"/>
                      <a:pt x="14028" y="3366"/>
                      <a:pt x="14120" y="3324"/>
                    </a:cubicBezTo>
                    <a:cubicBezTo>
                      <a:pt x="14582" y="3119"/>
                      <a:pt x="14582" y="2452"/>
                      <a:pt x="14120" y="2222"/>
                    </a:cubicBezTo>
                    <a:cubicBezTo>
                      <a:pt x="14046" y="2185"/>
                      <a:pt x="13964" y="2168"/>
                      <a:pt x="13880" y="2168"/>
                    </a:cubicBezTo>
                    <a:close/>
                    <a:moveTo>
                      <a:pt x="11052" y="2873"/>
                    </a:moveTo>
                    <a:cubicBezTo>
                      <a:pt x="10986" y="2873"/>
                      <a:pt x="10922" y="2893"/>
                      <a:pt x="10863" y="2940"/>
                    </a:cubicBezTo>
                    <a:cubicBezTo>
                      <a:pt x="10812" y="2965"/>
                      <a:pt x="10786" y="3017"/>
                      <a:pt x="10761" y="3068"/>
                    </a:cubicBezTo>
                    <a:cubicBezTo>
                      <a:pt x="10658" y="3222"/>
                      <a:pt x="10710" y="3427"/>
                      <a:pt x="10838" y="3581"/>
                    </a:cubicBezTo>
                    <a:cubicBezTo>
                      <a:pt x="10910" y="3645"/>
                      <a:pt x="10998" y="3674"/>
                      <a:pt x="11085" y="3674"/>
                    </a:cubicBezTo>
                    <a:cubicBezTo>
                      <a:pt x="11275" y="3674"/>
                      <a:pt x="11461" y="3535"/>
                      <a:pt x="11479" y="3324"/>
                    </a:cubicBezTo>
                    <a:cubicBezTo>
                      <a:pt x="11499" y="3106"/>
                      <a:pt x="11273" y="2873"/>
                      <a:pt x="11052" y="2873"/>
                    </a:cubicBezTo>
                    <a:close/>
                    <a:moveTo>
                      <a:pt x="16379" y="3486"/>
                    </a:moveTo>
                    <a:cubicBezTo>
                      <a:pt x="16118" y="3486"/>
                      <a:pt x="15832" y="3726"/>
                      <a:pt x="15915" y="4017"/>
                    </a:cubicBezTo>
                    <a:cubicBezTo>
                      <a:pt x="15915" y="4068"/>
                      <a:pt x="15941" y="4119"/>
                      <a:pt x="15992" y="4170"/>
                    </a:cubicBezTo>
                    <a:cubicBezTo>
                      <a:pt x="16098" y="4277"/>
                      <a:pt x="16241" y="4334"/>
                      <a:pt x="16378" y="4334"/>
                    </a:cubicBezTo>
                    <a:cubicBezTo>
                      <a:pt x="16440" y="4334"/>
                      <a:pt x="16500" y="4323"/>
                      <a:pt x="16556" y="4299"/>
                    </a:cubicBezTo>
                    <a:cubicBezTo>
                      <a:pt x="16889" y="4145"/>
                      <a:pt x="16889" y="3683"/>
                      <a:pt x="16556" y="3529"/>
                    </a:cubicBezTo>
                    <a:cubicBezTo>
                      <a:pt x="16502" y="3500"/>
                      <a:pt x="16441" y="3486"/>
                      <a:pt x="16379" y="3486"/>
                    </a:cubicBezTo>
                    <a:close/>
                    <a:moveTo>
                      <a:pt x="4904" y="3922"/>
                    </a:moveTo>
                    <a:cubicBezTo>
                      <a:pt x="4663" y="3922"/>
                      <a:pt x="4396" y="4153"/>
                      <a:pt x="4478" y="4401"/>
                    </a:cubicBezTo>
                    <a:cubicBezTo>
                      <a:pt x="4478" y="4453"/>
                      <a:pt x="4504" y="4504"/>
                      <a:pt x="4555" y="4529"/>
                    </a:cubicBezTo>
                    <a:cubicBezTo>
                      <a:pt x="4644" y="4636"/>
                      <a:pt x="4769" y="4693"/>
                      <a:pt x="4897" y="4693"/>
                    </a:cubicBezTo>
                    <a:cubicBezTo>
                      <a:pt x="4955" y="4693"/>
                      <a:pt x="5013" y="4681"/>
                      <a:pt x="5068" y="4658"/>
                    </a:cubicBezTo>
                    <a:cubicBezTo>
                      <a:pt x="5376" y="4529"/>
                      <a:pt x="5376" y="4094"/>
                      <a:pt x="5068" y="3965"/>
                    </a:cubicBezTo>
                    <a:cubicBezTo>
                      <a:pt x="5018" y="3935"/>
                      <a:pt x="4962" y="3922"/>
                      <a:pt x="4904" y="3922"/>
                    </a:cubicBezTo>
                    <a:close/>
                    <a:moveTo>
                      <a:pt x="9543" y="4424"/>
                    </a:moveTo>
                    <a:cubicBezTo>
                      <a:pt x="9154" y="4424"/>
                      <a:pt x="8716" y="4772"/>
                      <a:pt x="8863" y="5171"/>
                    </a:cubicBezTo>
                    <a:lnTo>
                      <a:pt x="8838" y="5171"/>
                    </a:lnTo>
                    <a:cubicBezTo>
                      <a:pt x="8863" y="5247"/>
                      <a:pt x="8915" y="5324"/>
                      <a:pt x="8966" y="5376"/>
                    </a:cubicBezTo>
                    <a:cubicBezTo>
                      <a:pt x="9111" y="5539"/>
                      <a:pt x="9321" y="5625"/>
                      <a:pt x="9531" y="5625"/>
                    </a:cubicBezTo>
                    <a:cubicBezTo>
                      <a:pt x="9617" y="5625"/>
                      <a:pt x="9704" y="5611"/>
                      <a:pt x="9786" y="5581"/>
                    </a:cubicBezTo>
                    <a:cubicBezTo>
                      <a:pt x="10248" y="5350"/>
                      <a:pt x="10248" y="4709"/>
                      <a:pt x="9786" y="4478"/>
                    </a:cubicBezTo>
                    <a:cubicBezTo>
                      <a:pt x="9712" y="4441"/>
                      <a:pt x="9629" y="4424"/>
                      <a:pt x="9543" y="4424"/>
                    </a:cubicBezTo>
                    <a:close/>
                    <a:moveTo>
                      <a:pt x="803" y="4566"/>
                    </a:moveTo>
                    <a:cubicBezTo>
                      <a:pt x="420" y="4566"/>
                      <a:pt x="1" y="4912"/>
                      <a:pt x="145" y="5324"/>
                    </a:cubicBezTo>
                    <a:lnTo>
                      <a:pt x="119" y="5324"/>
                    </a:lnTo>
                    <a:cubicBezTo>
                      <a:pt x="145" y="5401"/>
                      <a:pt x="196" y="5478"/>
                      <a:pt x="247" y="5530"/>
                    </a:cubicBezTo>
                    <a:cubicBezTo>
                      <a:pt x="393" y="5693"/>
                      <a:pt x="602" y="5779"/>
                      <a:pt x="812" y="5779"/>
                    </a:cubicBezTo>
                    <a:cubicBezTo>
                      <a:pt x="899" y="5779"/>
                      <a:pt x="986" y="5765"/>
                      <a:pt x="1068" y="5735"/>
                    </a:cubicBezTo>
                    <a:cubicBezTo>
                      <a:pt x="1530" y="5504"/>
                      <a:pt x="1530" y="4837"/>
                      <a:pt x="1068" y="4632"/>
                    </a:cubicBezTo>
                    <a:cubicBezTo>
                      <a:pt x="988" y="4587"/>
                      <a:pt x="896" y="4566"/>
                      <a:pt x="803" y="4566"/>
                    </a:cubicBezTo>
                    <a:close/>
                    <a:moveTo>
                      <a:pt x="15597" y="5507"/>
                    </a:moveTo>
                    <a:cubicBezTo>
                      <a:pt x="15474" y="5507"/>
                      <a:pt x="15336" y="5617"/>
                      <a:pt x="15376" y="5760"/>
                    </a:cubicBezTo>
                    <a:cubicBezTo>
                      <a:pt x="15376" y="5786"/>
                      <a:pt x="15402" y="5812"/>
                      <a:pt x="15428" y="5837"/>
                    </a:cubicBezTo>
                    <a:cubicBezTo>
                      <a:pt x="15461" y="5887"/>
                      <a:pt x="15515" y="5915"/>
                      <a:pt x="15577" y="5915"/>
                    </a:cubicBezTo>
                    <a:cubicBezTo>
                      <a:pt x="15612" y="5915"/>
                      <a:pt x="15648" y="5907"/>
                      <a:pt x="15684" y="5889"/>
                    </a:cubicBezTo>
                    <a:cubicBezTo>
                      <a:pt x="15838" y="5812"/>
                      <a:pt x="15838" y="5606"/>
                      <a:pt x="15684" y="5530"/>
                    </a:cubicBezTo>
                    <a:cubicBezTo>
                      <a:pt x="15658" y="5514"/>
                      <a:pt x="15628" y="5507"/>
                      <a:pt x="15597" y="5507"/>
                    </a:cubicBezTo>
                    <a:close/>
                    <a:moveTo>
                      <a:pt x="6804" y="5935"/>
                    </a:moveTo>
                    <a:cubicBezTo>
                      <a:pt x="6729" y="5935"/>
                      <a:pt x="6636" y="6001"/>
                      <a:pt x="6658" y="6068"/>
                    </a:cubicBezTo>
                    <a:cubicBezTo>
                      <a:pt x="6658" y="6094"/>
                      <a:pt x="6684" y="6094"/>
                      <a:pt x="6684" y="6119"/>
                    </a:cubicBezTo>
                    <a:cubicBezTo>
                      <a:pt x="6702" y="6137"/>
                      <a:pt x="6746" y="6156"/>
                      <a:pt x="6788" y="6156"/>
                    </a:cubicBezTo>
                    <a:cubicBezTo>
                      <a:pt x="6805" y="6156"/>
                      <a:pt x="6823" y="6152"/>
                      <a:pt x="6838" y="6145"/>
                    </a:cubicBezTo>
                    <a:cubicBezTo>
                      <a:pt x="6914" y="6119"/>
                      <a:pt x="6914" y="5991"/>
                      <a:pt x="6838" y="5940"/>
                    </a:cubicBezTo>
                    <a:cubicBezTo>
                      <a:pt x="6827" y="5936"/>
                      <a:pt x="6816" y="5935"/>
                      <a:pt x="6804" y="5935"/>
                    </a:cubicBezTo>
                    <a:close/>
                    <a:moveTo>
                      <a:pt x="17748" y="6091"/>
                    </a:moveTo>
                    <a:cubicBezTo>
                      <a:pt x="17360" y="6091"/>
                      <a:pt x="16922" y="6438"/>
                      <a:pt x="17069" y="6837"/>
                    </a:cubicBezTo>
                    <a:lnTo>
                      <a:pt x="17043" y="6837"/>
                    </a:lnTo>
                    <a:cubicBezTo>
                      <a:pt x="17069" y="6914"/>
                      <a:pt x="17120" y="6991"/>
                      <a:pt x="17171" y="7068"/>
                    </a:cubicBezTo>
                    <a:cubicBezTo>
                      <a:pt x="17310" y="7224"/>
                      <a:pt x="17506" y="7309"/>
                      <a:pt x="17706" y="7309"/>
                    </a:cubicBezTo>
                    <a:cubicBezTo>
                      <a:pt x="17803" y="7309"/>
                      <a:pt x="17900" y="7289"/>
                      <a:pt x="17992" y="7248"/>
                    </a:cubicBezTo>
                    <a:cubicBezTo>
                      <a:pt x="18454" y="7042"/>
                      <a:pt x="18454" y="6376"/>
                      <a:pt x="17992" y="6145"/>
                    </a:cubicBezTo>
                    <a:cubicBezTo>
                      <a:pt x="17918" y="6108"/>
                      <a:pt x="17834" y="6091"/>
                      <a:pt x="17748" y="6091"/>
                    </a:cubicBezTo>
                    <a:close/>
                    <a:moveTo>
                      <a:pt x="8075" y="7152"/>
                    </a:moveTo>
                    <a:cubicBezTo>
                      <a:pt x="8008" y="7152"/>
                      <a:pt x="7944" y="7173"/>
                      <a:pt x="7889" y="7222"/>
                    </a:cubicBezTo>
                    <a:lnTo>
                      <a:pt x="7863" y="7222"/>
                    </a:lnTo>
                    <a:cubicBezTo>
                      <a:pt x="7838" y="7248"/>
                      <a:pt x="7812" y="7273"/>
                      <a:pt x="7786" y="7324"/>
                    </a:cubicBezTo>
                    <a:cubicBezTo>
                      <a:pt x="7684" y="7504"/>
                      <a:pt x="7709" y="7709"/>
                      <a:pt x="7838" y="7837"/>
                    </a:cubicBezTo>
                    <a:cubicBezTo>
                      <a:pt x="7923" y="7914"/>
                      <a:pt x="8023" y="7948"/>
                      <a:pt x="8118" y="7948"/>
                    </a:cubicBezTo>
                    <a:cubicBezTo>
                      <a:pt x="8308" y="7948"/>
                      <a:pt x="8479" y="7812"/>
                      <a:pt x="8479" y="7607"/>
                    </a:cubicBezTo>
                    <a:cubicBezTo>
                      <a:pt x="8518" y="7372"/>
                      <a:pt x="8288" y="7152"/>
                      <a:pt x="8075" y="7152"/>
                    </a:cubicBezTo>
                    <a:close/>
                    <a:moveTo>
                      <a:pt x="4203" y="6925"/>
                    </a:moveTo>
                    <a:cubicBezTo>
                      <a:pt x="3813" y="6925"/>
                      <a:pt x="3406" y="7271"/>
                      <a:pt x="3530" y="7683"/>
                    </a:cubicBezTo>
                    <a:cubicBezTo>
                      <a:pt x="3555" y="7760"/>
                      <a:pt x="3607" y="7837"/>
                      <a:pt x="3658" y="7889"/>
                    </a:cubicBezTo>
                    <a:cubicBezTo>
                      <a:pt x="3803" y="8052"/>
                      <a:pt x="4013" y="8138"/>
                      <a:pt x="4223" y="8138"/>
                    </a:cubicBezTo>
                    <a:cubicBezTo>
                      <a:pt x="4309" y="8138"/>
                      <a:pt x="4396" y="8124"/>
                      <a:pt x="4478" y="8094"/>
                    </a:cubicBezTo>
                    <a:cubicBezTo>
                      <a:pt x="4940" y="7863"/>
                      <a:pt x="4940" y="7196"/>
                      <a:pt x="4478" y="6991"/>
                    </a:cubicBezTo>
                    <a:cubicBezTo>
                      <a:pt x="4393" y="6946"/>
                      <a:pt x="4299" y="6925"/>
                      <a:pt x="4203" y="6925"/>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589" name="Google Shape;589;p13"/>
            <p:cNvSpPr/>
            <p:nvPr/>
          </p:nvSpPr>
          <p:spPr>
            <a:xfrm>
              <a:off x="-2054775" y="3375800"/>
              <a:ext cx="1243175" cy="1169575"/>
            </a:xfrm>
            <a:custGeom>
              <a:avLst/>
              <a:gdLst/>
              <a:ahLst/>
              <a:cxnLst/>
              <a:rect l="l" t="t" r="r" b="b"/>
              <a:pathLst>
                <a:path w="49727" h="46783" extrusionOk="0">
                  <a:moveTo>
                    <a:pt x="49209" y="0"/>
                  </a:moveTo>
                  <a:cubicBezTo>
                    <a:pt x="49160" y="0"/>
                    <a:pt x="49108" y="11"/>
                    <a:pt x="49055" y="36"/>
                  </a:cubicBezTo>
                  <a:cubicBezTo>
                    <a:pt x="34592" y="8729"/>
                    <a:pt x="14361" y="23807"/>
                    <a:pt x="180" y="46218"/>
                  </a:cubicBezTo>
                  <a:cubicBezTo>
                    <a:pt x="1" y="46449"/>
                    <a:pt x="206" y="46782"/>
                    <a:pt x="488" y="46782"/>
                  </a:cubicBezTo>
                  <a:cubicBezTo>
                    <a:pt x="616" y="46782"/>
                    <a:pt x="744" y="46705"/>
                    <a:pt x="796" y="46603"/>
                  </a:cubicBezTo>
                  <a:cubicBezTo>
                    <a:pt x="14899" y="24320"/>
                    <a:pt x="35028" y="9319"/>
                    <a:pt x="49439" y="677"/>
                  </a:cubicBezTo>
                  <a:cubicBezTo>
                    <a:pt x="49727" y="434"/>
                    <a:pt x="49519" y="0"/>
                    <a:pt x="4920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590" name="Google Shape;590;p13"/>
          <p:cNvGrpSpPr/>
          <p:nvPr/>
        </p:nvGrpSpPr>
        <p:grpSpPr>
          <a:xfrm rot="-489106" flipH="1">
            <a:off x="10445965" y="-507541"/>
            <a:ext cx="2156296" cy="3288276"/>
            <a:chOff x="7518282" y="2373612"/>
            <a:chExt cx="1544209" cy="2355088"/>
          </a:xfrm>
        </p:grpSpPr>
        <p:sp>
          <p:nvSpPr>
            <p:cNvPr id="591" name="Google Shape;591;p13"/>
            <p:cNvSpPr/>
            <p:nvPr/>
          </p:nvSpPr>
          <p:spPr>
            <a:xfrm rot="718822">
              <a:off x="7689615" y="3249120"/>
              <a:ext cx="1111866" cy="1379201"/>
            </a:xfrm>
            <a:custGeom>
              <a:avLst/>
              <a:gdLst/>
              <a:ahLst/>
              <a:cxnLst/>
              <a:rect l="l" t="t" r="r" b="b"/>
              <a:pathLst>
                <a:path w="48158" h="59737" extrusionOk="0">
                  <a:moveTo>
                    <a:pt x="39340" y="1"/>
                  </a:moveTo>
                  <a:cubicBezTo>
                    <a:pt x="38303" y="1"/>
                    <a:pt x="37263" y="153"/>
                    <a:pt x="36285" y="451"/>
                  </a:cubicBezTo>
                  <a:cubicBezTo>
                    <a:pt x="32695" y="1579"/>
                    <a:pt x="29823" y="4272"/>
                    <a:pt x="27259" y="7016"/>
                  </a:cubicBezTo>
                  <a:cubicBezTo>
                    <a:pt x="20361" y="14401"/>
                    <a:pt x="14874" y="22940"/>
                    <a:pt x="10489" y="32043"/>
                  </a:cubicBezTo>
                  <a:cubicBezTo>
                    <a:pt x="8976" y="35197"/>
                    <a:pt x="7591" y="37427"/>
                    <a:pt x="5873" y="40505"/>
                  </a:cubicBezTo>
                  <a:cubicBezTo>
                    <a:pt x="2185" y="47138"/>
                    <a:pt x="1874" y="57072"/>
                    <a:pt x="8" y="59727"/>
                  </a:cubicBezTo>
                  <a:lnTo>
                    <a:pt x="8" y="59727"/>
                  </a:lnTo>
                  <a:cubicBezTo>
                    <a:pt x="9880" y="45729"/>
                    <a:pt x="25415" y="30630"/>
                    <a:pt x="38721" y="19888"/>
                  </a:cubicBezTo>
                  <a:cubicBezTo>
                    <a:pt x="41311" y="17811"/>
                    <a:pt x="44029" y="15708"/>
                    <a:pt x="45773" y="12888"/>
                  </a:cubicBezTo>
                  <a:cubicBezTo>
                    <a:pt x="47542" y="10041"/>
                    <a:pt x="48157" y="6246"/>
                    <a:pt x="46388" y="3426"/>
                  </a:cubicBezTo>
                  <a:cubicBezTo>
                    <a:pt x="44910" y="1106"/>
                    <a:pt x="42136" y="1"/>
                    <a:pt x="39340" y="1"/>
                  </a:cubicBezTo>
                  <a:close/>
                  <a:moveTo>
                    <a:pt x="8" y="59727"/>
                  </a:moveTo>
                  <a:lnTo>
                    <a:pt x="8" y="59727"/>
                  </a:lnTo>
                  <a:cubicBezTo>
                    <a:pt x="5" y="59730"/>
                    <a:pt x="3" y="59733"/>
                    <a:pt x="1" y="59736"/>
                  </a:cubicBezTo>
                  <a:lnTo>
                    <a:pt x="1" y="59736"/>
                  </a:lnTo>
                  <a:cubicBezTo>
                    <a:pt x="3" y="59733"/>
                    <a:pt x="5" y="59730"/>
                    <a:pt x="8" y="59727"/>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92" name="Google Shape;592;p13"/>
            <p:cNvSpPr/>
            <p:nvPr/>
          </p:nvSpPr>
          <p:spPr>
            <a:xfrm rot="718822">
              <a:off x="7649292" y="3211149"/>
              <a:ext cx="1111843" cy="1378947"/>
            </a:xfrm>
            <a:custGeom>
              <a:avLst/>
              <a:gdLst/>
              <a:ahLst/>
              <a:cxnLst/>
              <a:rect l="l" t="t" r="r" b="b"/>
              <a:pathLst>
                <a:path w="48157" h="59726" extrusionOk="0">
                  <a:moveTo>
                    <a:pt x="39365" y="0"/>
                  </a:moveTo>
                  <a:cubicBezTo>
                    <a:pt x="38317" y="0"/>
                    <a:pt x="37267" y="157"/>
                    <a:pt x="36285" y="466"/>
                  </a:cubicBezTo>
                  <a:cubicBezTo>
                    <a:pt x="32695" y="1569"/>
                    <a:pt x="29823" y="4261"/>
                    <a:pt x="27258" y="7005"/>
                  </a:cubicBezTo>
                  <a:cubicBezTo>
                    <a:pt x="20361" y="14390"/>
                    <a:pt x="14873" y="22929"/>
                    <a:pt x="10488" y="32032"/>
                  </a:cubicBezTo>
                  <a:cubicBezTo>
                    <a:pt x="8975" y="35186"/>
                    <a:pt x="7591" y="37417"/>
                    <a:pt x="5873" y="40494"/>
                  </a:cubicBezTo>
                  <a:cubicBezTo>
                    <a:pt x="2180" y="47161"/>
                    <a:pt x="1872" y="57085"/>
                    <a:pt x="1" y="59726"/>
                  </a:cubicBezTo>
                  <a:lnTo>
                    <a:pt x="1" y="59726"/>
                  </a:lnTo>
                  <a:cubicBezTo>
                    <a:pt x="9873" y="45751"/>
                    <a:pt x="25412" y="30622"/>
                    <a:pt x="38721" y="19878"/>
                  </a:cubicBezTo>
                  <a:cubicBezTo>
                    <a:pt x="41310" y="17801"/>
                    <a:pt x="44029" y="15698"/>
                    <a:pt x="45772" y="12877"/>
                  </a:cubicBezTo>
                  <a:cubicBezTo>
                    <a:pt x="47542" y="10031"/>
                    <a:pt x="48157" y="6236"/>
                    <a:pt x="46362" y="3415"/>
                  </a:cubicBezTo>
                  <a:cubicBezTo>
                    <a:pt x="44909" y="1106"/>
                    <a:pt x="42145" y="0"/>
                    <a:pt x="3936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93" name="Google Shape;593;p13"/>
            <p:cNvSpPr/>
            <p:nvPr/>
          </p:nvSpPr>
          <p:spPr>
            <a:xfrm rot="718822">
              <a:off x="8428587" y="3328473"/>
              <a:ext cx="409048" cy="200495"/>
            </a:xfrm>
            <a:custGeom>
              <a:avLst/>
              <a:gdLst/>
              <a:ahLst/>
              <a:cxnLst/>
              <a:rect l="l" t="t" r="r" b="b"/>
              <a:pathLst>
                <a:path w="17717" h="8684" extrusionOk="0">
                  <a:moveTo>
                    <a:pt x="13244" y="85"/>
                  </a:moveTo>
                  <a:cubicBezTo>
                    <a:pt x="13109" y="85"/>
                    <a:pt x="12983" y="218"/>
                    <a:pt x="13050" y="351"/>
                  </a:cubicBezTo>
                  <a:cubicBezTo>
                    <a:pt x="13050" y="377"/>
                    <a:pt x="13075" y="403"/>
                    <a:pt x="13101" y="428"/>
                  </a:cubicBezTo>
                  <a:cubicBezTo>
                    <a:pt x="13139" y="454"/>
                    <a:pt x="13184" y="467"/>
                    <a:pt x="13229" y="467"/>
                  </a:cubicBezTo>
                  <a:cubicBezTo>
                    <a:pt x="13274" y="467"/>
                    <a:pt x="13319" y="454"/>
                    <a:pt x="13357" y="428"/>
                  </a:cubicBezTo>
                  <a:cubicBezTo>
                    <a:pt x="13511" y="351"/>
                    <a:pt x="13460" y="146"/>
                    <a:pt x="13306" y="95"/>
                  </a:cubicBezTo>
                  <a:cubicBezTo>
                    <a:pt x="13285" y="88"/>
                    <a:pt x="13264" y="85"/>
                    <a:pt x="13244" y="85"/>
                  </a:cubicBezTo>
                  <a:close/>
                  <a:moveTo>
                    <a:pt x="9983" y="0"/>
                  </a:moveTo>
                  <a:cubicBezTo>
                    <a:pt x="9903" y="0"/>
                    <a:pt x="9827" y="28"/>
                    <a:pt x="9767" y="95"/>
                  </a:cubicBezTo>
                  <a:cubicBezTo>
                    <a:pt x="9742" y="121"/>
                    <a:pt x="9716" y="172"/>
                    <a:pt x="9690" y="223"/>
                  </a:cubicBezTo>
                  <a:cubicBezTo>
                    <a:pt x="9639" y="403"/>
                    <a:pt x="9690" y="582"/>
                    <a:pt x="9844" y="685"/>
                  </a:cubicBezTo>
                  <a:cubicBezTo>
                    <a:pt x="9910" y="731"/>
                    <a:pt x="9982" y="752"/>
                    <a:pt x="10050" y="752"/>
                  </a:cubicBezTo>
                  <a:cubicBezTo>
                    <a:pt x="10249" y="752"/>
                    <a:pt x="10428" y="580"/>
                    <a:pt x="10408" y="351"/>
                  </a:cubicBezTo>
                  <a:cubicBezTo>
                    <a:pt x="10390" y="169"/>
                    <a:pt x="10178" y="0"/>
                    <a:pt x="9983" y="0"/>
                  </a:cubicBezTo>
                  <a:close/>
                  <a:moveTo>
                    <a:pt x="7556" y="654"/>
                  </a:moveTo>
                  <a:cubicBezTo>
                    <a:pt x="7486" y="654"/>
                    <a:pt x="7412" y="721"/>
                    <a:pt x="7434" y="787"/>
                  </a:cubicBezTo>
                  <a:lnTo>
                    <a:pt x="7434" y="813"/>
                  </a:lnTo>
                  <a:cubicBezTo>
                    <a:pt x="7460" y="839"/>
                    <a:pt x="7460" y="839"/>
                    <a:pt x="7460" y="839"/>
                  </a:cubicBezTo>
                  <a:cubicBezTo>
                    <a:pt x="7485" y="864"/>
                    <a:pt x="7517" y="877"/>
                    <a:pt x="7546" y="877"/>
                  </a:cubicBezTo>
                  <a:cubicBezTo>
                    <a:pt x="7575" y="877"/>
                    <a:pt x="7601" y="864"/>
                    <a:pt x="7613" y="839"/>
                  </a:cubicBezTo>
                  <a:cubicBezTo>
                    <a:pt x="7690" y="787"/>
                    <a:pt x="7690" y="685"/>
                    <a:pt x="7588" y="659"/>
                  </a:cubicBezTo>
                  <a:cubicBezTo>
                    <a:pt x="7578" y="656"/>
                    <a:pt x="7567" y="654"/>
                    <a:pt x="7556" y="654"/>
                  </a:cubicBezTo>
                  <a:close/>
                  <a:moveTo>
                    <a:pt x="12799" y="1638"/>
                  </a:moveTo>
                  <a:cubicBezTo>
                    <a:pt x="12396" y="1638"/>
                    <a:pt x="11973" y="2067"/>
                    <a:pt x="12178" y="2454"/>
                  </a:cubicBezTo>
                  <a:lnTo>
                    <a:pt x="12152" y="2454"/>
                  </a:lnTo>
                  <a:cubicBezTo>
                    <a:pt x="12203" y="2531"/>
                    <a:pt x="12255" y="2582"/>
                    <a:pt x="12306" y="2634"/>
                  </a:cubicBezTo>
                  <a:cubicBezTo>
                    <a:pt x="12435" y="2734"/>
                    <a:pt x="12595" y="2786"/>
                    <a:pt x="12756" y="2786"/>
                  </a:cubicBezTo>
                  <a:cubicBezTo>
                    <a:pt x="12885" y="2786"/>
                    <a:pt x="13013" y="2753"/>
                    <a:pt x="13127" y="2685"/>
                  </a:cubicBezTo>
                  <a:cubicBezTo>
                    <a:pt x="13511" y="2403"/>
                    <a:pt x="13409" y="1787"/>
                    <a:pt x="12947" y="1659"/>
                  </a:cubicBezTo>
                  <a:cubicBezTo>
                    <a:pt x="12899" y="1645"/>
                    <a:pt x="12849" y="1638"/>
                    <a:pt x="12799" y="1638"/>
                  </a:cubicBezTo>
                  <a:close/>
                  <a:moveTo>
                    <a:pt x="6278" y="2155"/>
                  </a:moveTo>
                  <a:cubicBezTo>
                    <a:pt x="6196" y="2155"/>
                    <a:pt x="6115" y="2183"/>
                    <a:pt x="6049" y="2249"/>
                  </a:cubicBezTo>
                  <a:lnTo>
                    <a:pt x="6075" y="2249"/>
                  </a:lnTo>
                  <a:cubicBezTo>
                    <a:pt x="6049" y="2275"/>
                    <a:pt x="6024" y="2326"/>
                    <a:pt x="5998" y="2377"/>
                  </a:cubicBezTo>
                  <a:cubicBezTo>
                    <a:pt x="5947" y="2557"/>
                    <a:pt x="5998" y="2736"/>
                    <a:pt x="6152" y="2839"/>
                  </a:cubicBezTo>
                  <a:cubicBezTo>
                    <a:pt x="6212" y="2886"/>
                    <a:pt x="6279" y="2906"/>
                    <a:pt x="6345" y="2906"/>
                  </a:cubicBezTo>
                  <a:cubicBezTo>
                    <a:pt x="6532" y="2906"/>
                    <a:pt x="6709" y="2740"/>
                    <a:pt x="6690" y="2531"/>
                  </a:cubicBezTo>
                  <a:cubicBezTo>
                    <a:pt x="6690" y="2330"/>
                    <a:pt x="6481" y="2155"/>
                    <a:pt x="6278" y="2155"/>
                  </a:cubicBezTo>
                  <a:close/>
                  <a:moveTo>
                    <a:pt x="15296" y="2488"/>
                  </a:moveTo>
                  <a:cubicBezTo>
                    <a:pt x="15012" y="2488"/>
                    <a:pt x="14712" y="2798"/>
                    <a:pt x="14870" y="3070"/>
                  </a:cubicBezTo>
                  <a:cubicBezTo>
                    <a:pt x="14896" y="3121"/>
                    <a:pt x="14922" y="3146"/>
                    <a:pt x="14947" y="3198"/>
                  </a:cubicBezTo>
                  <a:cubicBezTo>
                    <a:pt x="15046" y="3268"/>
                    <a:pt x="15152" y="3308"/>
                    <a:pt x="15258" y="3308"/>
                  </a:cubicBezTo>
                  <a:cubicBezTo>
                    <a:pt x="15344" y="3308"/>
                    <a:pt x="15430" y="3281"/>
                    <a:pt x="15511" y="3223"/>
                  </a:cubicBezTo>
                  <a:cubicBezTo>
                    <a:pt x="15793" y="3044"/>
                    <a:pt x="15716" y="2608"/>
                    <a:pt x="15409" y="2505"/>
                  </a:cubicBezTo>
                  <a:cubicBezTo>
                    <a:pt x="15372" y="2493"/>
                    <a:pt x="15334" y="2488"/>
                    <a:pt x="15296" y="2488"/>
                  </a:cubicBezTo>
                  <a:close/>
                  <a:moveTo>
                    <a:pt x="3455" y="3035"/>
                  </a:moveTo>
                  <a:cubicBezTo>
                    <a:pt x="3318" y="3035"/>
                    <a:pt x="3186" y="3190"/>
                    <a:pt x="3254" y="3326"/>
                  </a:cubicBezTo>
                  <a:cubicBezTo>
                    <a:pt x="3254" y="3352"/>
                    <a:pt x="3280" y="3352"/>
                    <a:pt x="3306" y="3377"/>
                  </a:cubicBezTo>
                  <a:cubicBezTo>
                    <a:pt x="3348" y="3420"/>
                    <a:pt x="3398" y="3439"/>
                    <a:pt x="3447" y="3439"/>
                  </a:cubicBezTo>
                  <a:cubicBezTo>
                    <a:pt x="3488" y="3439"/>
                    <a:pt x="3527" y="3426"/>
                    <a:pt x="3562" y="3403"/>
                  </a:cubicBezTo>
                  <a:cubicBezTo>
                    <a:pt x="3690" y="3300"/>
                    <a:pt x="3665" y="3095"/>
                    <a:pt x="3511" y="3044"/>
                  </a:cubicBezTo>
                  <a:cubicBezTo>
                    <a:pt x="3492" y="3038"/>
                    <a:pt x="3474" y="3035"/>
                    <a:pt x="3455" y="3035"/>
                  </a:cubicBezTo>
                  <a:close/>
                  <a:moveTo>
                    <a:pt x="10101" y="2744"/>
                  </a:moveTo>
                  <a:cubicBezTo>
                    <a:pt x="10028" y="2744"/>
                    <a:pt x="9956" y="2766"/>
                    <a:pt x="9894" y="2817"/>
                  </a:cubicBezTo>
                  <a:lnTo>
                    <a:pt x="9894" y="2817"/>
                  </a:lnTo>
                  <a:cubicBezTo>
                    <a:pt x="9894" y="2816"/>
                    <a:pt x="9895" y="2815"/>
                    <a:pt x="9896" y="2813"/>
                  </a:cubicBezTo>
                  <a:lnTo>
                    <a:pt x="9896" y="2813"/>
                  </a:lnTo>
                  <a:lnTo>
                    <a:pt x="9870" y="2839"/>
                  </a:lnTo>
                  <a:cubicBezTo>
                    <a:pt x="9878" y="2831"/>
                    <a:pt x="9886" y="2824"/>
                    <a:pt x="9894" y="2817"/>
                  </a:cubicBezTo>
                  <a:lnTo>
                    <a:pt x="9894" y="2817"/>
                  </a:lnTo>
                  <a:cubicBezTo>
                    <a:pt x="9869" y="2867"/>
                    <a:pt x="9844" y="2916"/>
                    <a:pt x="9819" y="2941"/>
                  </a:cubicBezTo>
                  <a:cubicBezTo>
                    <a:pt x="9767" y="3121"/>
                    <a:pt x="9819" y="3300"/>
                    <a:pt x="9973" y="3429"/>
                  </a:cubicBezTo>
                  <a:cubicBezTo>
                    <a:pt x="10030" y="3467"/>
                    <a:pt x="10094" y="3485"/>
                    <a:pt x="10158" y="3485"/>
                  </a:cubicBezTo>
                  <a:cubicBezTo>
                    <a:pt x="10348" y="3485"/>
                    <a:pt x="10530" y="3326"/>
                    <a:pt x="10511" y="3095"/>
                  </a:cubicBezTo>
                  <a:cubicBezTo>
                    <a:pt x="10511" y="2913"/>
                    <a:pt x="10304" y="2744"/>
                    <a:pt x="10101" y="2744"/>
                  </a:cubicBezTo>
                  <a:close/>
                  <a:moveTo>
                    <a:pt x="14770" y="4548"/>
                  </a:moveTo>
                  <a:cubicBezTo>
                    <a:pt x="14646" y="4548"/>
                    <a:pt x="14495" y="4700"/>
                    <a:pt x="14563" y="4813"/>
                  </a:cubicBezTo>
                  <a:cubicBezTo>
                    <a:pt x="14588" y="4839"/>
                    <a:pt x="14588" y="4865"/>
                    <a:pt x="14614" y="4890"/>
                  </a:cubicBezTo>
                  <a:cubicBezTo>
                    <a:pt x="14661" y="4922"/>
                    <a:pt x="14719" y="4944"/>
                    <a:pt x="14780" y="4944"/>
                  </a:cubicBezTo>
                  <a:cubicBezTo>
                    <a:pt x="14818" y="4944"/>
                    <a:pt x="14857" y="4935"/>
                    <a:pt x="14896" y="4916"/>
                  </a:cubicBezTo>
                  <a:cubicBezTo>
                    <a:pt x="15024" y="4813"/>
                    <a:pt x="14998" y="4608"/>
                    <a:pt x="14819" y="4557"/>
                  </a:cubicBezTo>
                  <a:cubicBezTo>
                    <a:pt x="14804" y="4551"/>
                    <a:pt x="14787" y="4548"/>
                    <a:pt x="14770" y="4548"/>
                  </a:cubicBezTo>
                  <a:close/>
                  <a:moveTo>
                    <a:pt x="4573" y="4622"/>
                  </a:moveTo>
                  <a:cubicBezTo>
                    <a:pt x="4312" y="4622"/>
                    <a:pt x="4040" y="4894"/>
                    <a:pt x="4177" y="5147"/>
                  </a:cubicBezTo>
                  <a:cubicBezTo>
                    <a:pt x="4203" y="5172"/>
                    <a:pt x="4229" y="5224"/>
                    <a:pt x="4254" y="5249"/>
                  </a:cubicBezTo>
                  <a:cubicBezTo>
                    <a:pt x="4344" y="5324"/>
                    <a:pt x="4451" y="5364"/>
                    <a:pt x="4555" y="5364"/>
                  </a:cubicBezTo>
                  <a:cubicBezTo>
                    <a:pt x="4630" y="5364"/>
                    <a:pt x="4703" y="5343"/>
                    <a:pt x="4767" y="5300"/>
                  </a:cubicBezTo>
                  <a:cubicBezTo>
                    <a:pt x="5024" y="5121"/>
                    <a:pt x="4972" y="4711"/>
                    <a:pt x="4665" y="4634"/>
                  </a:cubicBezTo>
                  <a:cubicBezTo>
                    <a:pt x="4635" y="4626"/>
                    <a:pt x="4604" y="4622"/>
                    <a:pt x="4573" y="4622"/>
                  </a:cubicBezTo>
                  <a:close/>
                  <a:moveTo>
                    <a:pt x="8987" y="4400"/>
                  </a:moveTo>
                  <a:cubicBezTo>
                    <a:pt x="8604" y="4400"/>
                    <a:pt x="8182" y="4821"/>
                    <a:pt x="8383" y="5224"/>
                  </a:cubicBezTo>
                  <a:cubicBezTo>
                    <a:pt x="8408" y="5275"/>
                    <a:pt x="8460" y="5352"/>
                    <a:pt x="8537" y="5403"/>
                  </a:cubicBezTo>
                  <a:cubicBezTo>
                    <a:pt x="8665" y="5503"/>
                    <a:pt x="8818" y="5555"/>
                    <a:pt x="8972" y="5555"/>
                  </a:cubicBezTo>
                  <a:cubicBezTo>
                    <a:pt x="9094" y="5555"/>
                    <a:pt x="9218" y="5522"/>
                    <a:pt x="9331" y="5454"/>
                  </a:cubicBezTo>
                  <a:cubicBezTo>
                    <a:pt x="9716" y="5172"/>
                    <a:pt x="9614" y="4557"/>
                    <a:pt x="9152" y="4429"/>
                  </a:cubicBezTo>
                  <a:cubicBezTo>
                    <a:pt x="9099" y="4409"/>
                    <a:pt x="9044" y="4400"/>
                    <a:pt x="8987" y="4400"/>
                  </a:cubicBezTo>
                  <a:close/>
                  <a:moveTo>
                    <a:pt x="16985" y="4741"/>
                  </a:moveTo>
                  <a:cubicBezTo>
                    <a:pt x="16596" y="4741"/>
                    <a:pt x="16152" y="5169"/>
                    <a:pt x="16358" y="5557"/>
                  </a:cubicBezTo>
                  <a:cubicBezTo>
                    <a:pt x="16409" y="5634"/>
                    <a:pt x="16460" y="5685"/>
                    <a:pt x="16511" y="5736"/>
                  </a:cubicBezTo>
                  <a:cubicBezTo>
                    <a:pt x="16640" y="5836"/>
                    <a:pt x="16793" y="5889"/>
                    <a:pt x="16947" y="5889"/>
                  </a:cubicBezTo>
                  <a:cubicBezTo>
                    <a:pt x="17069" y="5889"/>
                    <a:pt x="17193" y="5856"/>
                    <a:pt x="17306" y="5788"/>
                  </a:cubicBezTo>
                  <a:cubicBezTo>
                    <a:pt x="17717" y="5506"/>
                    <a:pt x="17614" y="4890"/>
                    <a:pt x="17127" y="4762"/>
                  </a:cubicBezTo>
                  <a:cubicBezTo>
                    <a:pt x="17081" y="4748"/>
                    <a:pt x="17034" y="4741"/>
                    <a:pt x="16985" y="4741"/>
                  </a:cubicBezTo>
                  <a:close/>
                  <a:moveTo>
                    <a:pt x="6587" y="6245"/>
                  </a:moveTo>
                  <a:cubicBezTo>
                    <a:pt x="6511" y="6245"/>
                    <a:pt x="6414" y="6334"/>
                    <a:pt x="6460" y="6403"/>
                  </a:cubicBezTo>
                  <a:cubicBezTo>
                    <a:pt x="6460" y="6429"/>
                    <a:pt x="6485" y="6429"/>
                    <a:pt x="6485" y="6454"/>
                  </a:cubicBezTo>
                  <a:cubicBezTo>
                    <a:pt x="6511" y="6467"/>
                    <a:pt x="6536" y="6474"/>
                    <a:pt x="6562" y="6474"/>
                  </a:cubicBezTo>
                  <a:cubicBezTo>
                    <a:pt x="6588" y="6474"/>
                    <a:pt x="6613" y="6467"/>
                    <a:pt x="6639" y="6454"/>
                  </a:cubicBezTo>
                  <a:cubicBezTo>
                    <a:pt x="6716" y="6403"/>
                    <a:pt x="6690" y="6275"/>
                    <a:pt x="6613" y="6249"/>
                  </a:cubicBezTo>
                  <a:cubicBezTo>
                    <a:pt x="6605" y="6246"/>
                    <a:pt x="6596" y="6245"/>
                    <a:pt x="6587" y="6245"/>
                  </a:cubicBezTo>
                  <a:close/>
                  <a:moveTo>
                    <a:pt x="813" y="5837"/>
                  </a:moveTo>
                  <a:cubicBezTo>
                    <a:pt x="428" y="5837"/>
                    <a:pt x="1" y="6278"/>
                    <a:pt x="203" y="6659"/>
                  </a:cubicBezTo>
                  <a:cubicBezTo>
                    <a:pt x="228" y="6711"/>
                    <a:pt x="280" y="6788"/>
                    <a:pt x="357" y="6839"/>
                  </a:cubicBezTo>
                  <a:cubicBezTo>
                    <a:pt x="485" y="6939"/>
                    <a:pt x="638" y="6991"/>
                    <a:pt x="792" y="6991"/>
                  </a:cubicBezTo>
                  <a:cubicBezTo>
                    <a:pt x="915" y="6991"/>
                    <a:pt x="1038" y="6958"/>
                    <a:pt x="1152" y="6890"/>
                  </a:cubicBezTo>
                  <a:cubicBezTo>
                    <a:pt x="1536" y="6608"/>
                    <a:pt x="1434" y="5993"/>
                    <a:pt x="972" y="5865"/>
                  </a:cubicBezTo>
                  <a:cubicBezTo>
                    <a:pt x="921" y="5845"/>
                    <a:pt x="868" y="5837"/>
                    <a:pt x="813" y="5837"/>
                  </a:cubicBezTo>
                  <a:close/>
                  <a:moveTo>
                    <a:pt x="8010" y="7201"/>
                  </a:moveTo>
                  <a:cubicBezTo>
                    <a:pt x="7933" y="7201"/>
                    <a:pt x="7856" y="7225"/>
                    <a:pt x="7791" y="7279"/>
                  </a:cubicBezTo>
                  <a:lnTo>
                    <a:pt x="7791" y="7279"/>
                  </a:lnTo>
                  <a:cubicBezTo>
                    <a:pt x="7792" y="7278"/>
                    <a:pt x="7792" y="7276"/>
                    <a:pt x="7793" y="7275"/>
                  </a:cubicBezTo>
                  <a:lnTo>
                    <a:pt x="7793" y="7275"/>
                  </a:lnTo>
                  <a:lnTo>
                    <a:pt x="7767" y="7301"/>
                  </a:lnTo>
                  <a:cubicBezTo>
                    <a:pt x="7775" y="7293"/>
                    <a:pt x="7783" y="7286"/>
                    <a:pt x="7791" y="7279"/>
                  </a:cubicBezTo>
                  <a:lnTo>
                    <a:pt x="7791" y="7279"/>
                  </a:lnTo>
                  <a:cubicBezTo>
                    <a:pt x="7766" y="7328"/>
                    <a:pt x="7741" y="7353"/>
                    <a:pt x="7716" y="7403"/>
                  </a:cubicBezTo>
                  <a:cubicBezTo>
                    <a:pt x="7665" y="7583"/>
                    <a:pt x="7716" y="7762"/>
                    <a:pt x="7870" y="7890"/>
                  </a:cubicBezTo>
                  <a:cubicBezTo>
                    <a:pt x="7928" y="7929"/>
                    <a:pt x="7992" y="7946"/>
                    <a:pt x="8055" y="7946"/>
                  </a:cubicBezTo>
                  <a:cubicBezTo>
                    <a:pt x="8245" y="7946"/>
                    <a:pt x="8428" y="7788"/>
                    <a:pt x="8408" y="7557"/>
                  </a:cubicBezTo>
                  <a:cubicBezTo>
                    <a:pt x="8408" y="7360"/>
                    <a:pt x="8209" y="7201"/>
                    <a:pt x="8010" y="7201"/>
                  </a:cubicBezTo>
                  <a:close/>
                  <a:moveTo>
                    <a:pt x="4446" y="7536"/>
                  </a:moveTo>
                  <a:cubicBezTo>
                    <a:pt x="4057" y="7536"/>
                    <a:pt x="3613" y="7964"/>
                    <a:pt x="3818" y="8352"/>
                  </a:cubicBezTo>
                  <a:cubicBezTo>
                    <a:pt x="3844" y="8429"/>
                    <a:pt x="3895" y="8480"/>
                    <a:pt x="3972" y="8531"/>
                  </a:cubicBezTo>
                  <a:cubicBezTo>
                    <a:pt x="4087" y="8631"/>
                    <a:pt x="4241" y="8684"/>
                    <a:pt x="4399" y="8684"/>
                  </a:cubicBezTo>
                  <a:cubicBezTo>
                    <a:pt x="4525" y="8684"/>
                    <a:pt x="4654" y="8651"/>
                    <a:pt x="4767" y="8583"/>
                  </a:cubicBezTo>
                  <a:cubicBezTo>
                    <a:pt x="5152" y="8301"/>
                    <a:pt x="5049" y="7685"/>
                    <a:pt x="4588" y="7557"/>
                  </a:cubicBezTo>
                  <a:cubicBezTo>
                    <a:pt x="4542" y="7543"/>
                    <a:pt x="4495" y="7536"/>
                    <a:pt x="4446" y="7536"/>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94" name="Google Shape;594;p13"/>
            <p:cNvSpPr/>
            <p:nvPr/>
          </p:nvSpPr>
          <p:spPr>
            <a:xfrm rot="718822">
              <a:off x="7632882" y="3365539"/>
              <a:ext cx="918528" cy="1181592"/>
            </a:xfrm>
            <a:custGeom>
              <a:avLst/>
              <a:gdLst/>
              <a:ahLst/>
              <a:cxnLst/>
              <a:rect l="l" t="t" r="r" b="b"/>
              <a:pathLst>
                <a:path w="39784" h="51178" extrusionOk="0">
                  <a:moveTo>
                    <a:pt x="39268" y="0"/>
                  </a:moveTo>
                  <a:cubicBezTo>
                    <a:pt x="39198" y="0"/>
                    <a:pt x="39125" y="22"/>
                    <a:pt x="39054" y="72"/>
                  </a:cubicBezTo>
                  <a:cubicBezTo>
                    <a:pt x="26772" y="10380"/>
                    <a:pt x="10053" y="27535"/>
                    <a:pt x="104" y="50665"/>
                  </a:cubicBezTo>
                  <a:cubicBezTo>
                    <a:pt x="1" y="50895"/>
                    <a:pt x="180" y="51152"/>
                    <a:pt x="437" y="51177"/>
                  </a:cubicBezTo>
                  <a:cubicBezTo>
                    <a:pt x="565" y="51177"/>
                    <a:pt x="668" y="51075"/>
                    <a:pt x="719" y="50972"/>
                  </a:cubicBezTo>
                  <a:cubicBezTo>
                    <a:pt x="10668" y="27945"/>
                    <a:pt x="27310" y="10868"/>
                    <a:pt x="39516" y="611"/>
                  </a:cubicBezTo>
                  <a:cubicBezTo>
                    <a:pt x="39784" y="363"/>
                    <a:pt x="39555" y="0"/>
                    <a:pt x="39268"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95" name="Google Shape;595;p13"/>
            <p:cNvSpPr/>
            <p:nvPr/>
          </p:nvSpPr>
          <p:spPr>
            <a:xfrm rot="718822">
              <a:off x="8009603" y="2528280"/>
              <a:ext cx="906430" cy="1506230"/>
            </a:xfrm>
            <a:custGeom>
              <a:avLst/>
              <a:gdLst/>
              <a:ahLst/>
              <a:cxnLst/>
              <a:rect l="l" t="t" r="r" b="b"/>
              <a:pathLst>
                <a:path w="39260" h="65239" extrusionOk="0">
                  <a:moveTo>
                    <a:pt x="31193" y="1"/>
                  </a:moveTo>
                  <a:cubicBezTo>
                    <a:pt x="29629" y="1"/>
                    <a:pt x="28036" y="370"/>
                    <a:pt x="26643" y="1056"/>
                  </a:cubicBezTo>
                  <a:cubicBezTo>
                    <a:pt x="23259" y="2722"/>
                    <a:pt x="20848" y="5825"/>
                    <a:pt x="18746" y="8953"/>
                  </a:cubicBezTo>
                  <a:lnTo>
                    <a:pt x="18746" y="8928"/>
                  </a:lnTo>
                  <a:cubicBezTo>
                    <a:pt x="13079" y="17313"/>
                    <a:pt x="9001" y="26595"/>
                    <a:pt x="6078" y="36263"/>
                  </a:cubicBezTo>
                  <a:cubicBezTo>
                    <a:pt x="5078" y="39622"/>
                    <a:pt x="4027" y="42058"/>
                    <a:pt x="2822" y="45340"/>
                  </a:cubicBezTo>
                  <a:cubicBezTo>
                    <a:pt x="214" y="52473"/>
                    <a:pt x="1430" y="62307"/>
                    <a:pt x="14" y="65213"/>
                  </a:cubicBezTo>
                  <a:lnTo>
                    <a:pt x="14" y="65213"/>
                  </a:lnTo>
                  <a:cubicBezTo>
                    <a:pt x="7580" y="49885"/>
                    <a:pt x="20598" y="32563"/>
                    <a:pt x="32080" y="19877"/>
                  </a:cubicBezTo>
                  <a:cubicBezTo>
                    <a:pt x="34310" y="17415"/>
                    <a:pt x="36644" y="14928"/>
                    <a:pt x="37952" y="11851"/>
                  </a:cubicBezTo>
                  <a:cubicBezTo>
                    <a:pt x="39234" y="8800"/>
                    <a:pt x="39259" y="4928"/>
                    <a:pt x="37054" y="2415"/>
                  </a:cubicBezTo>
                  <a:cubicBezTo>
                    <a:pt x="35606" y="755"/>
                    <a:pt x="33429" y="1"/>
                    <a:pt x="31193" y="1"/>
                  </a:cubicBezTo>
                  <a:close/>
                  <a:moveTo>
                    <a:pt x="14" y="65213"/>
                  </a:moveTo>
                  <a:lnTo>
                    <a:pt x="14" y="65213"/>
                  </a:lnTo>
                  <a:cubicBezTo>
                    <a:pt x="10" y="65221"/>
                    <a:pt x="5" y="65230"/>
                    <a:pt x="1" y="65239"/>
                  </a:cubicBezTo>
                  <a:cubicBezTo>
                    <a:pt x="5" y="65230"/>
                    <a:pt x="10" y="65221"/>
                    <a:pt x="14" y="65213"/>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96" name="Google Shape;596;p13"/>
            <p:cNvSpPr/>
            <p:nvPr/>
          </p:nvSpPr>
          <p:spPr>
            <a:xfrm rot="718822">
              <a:off x="8025575" y="2445523"/>
              <a:ext cx="854321" cy="1538669"/>
            </a:xfrm>
            <a:custGeom>
              <a:avLst/>
              <a:gdLst/>
              <a:ahLst/>
              <a:cxnLst/>
              <a:rect l="l" t="t" r="r" b="b"/>
              <a:pathLst>
                <a:path w="37003" h="66644" extrusionOk="0">
                  <a:moveTo>
                    <a:pt x="29021" y="0"/>
                  </a:moveTo>
                  <a:cubicBezTo>
                    <a:pt x="27307" y="0"/>
                    <a:pt x="25551" y="457"/>
                    <a:pt x="24053" y="1281"/>
                  </a:cubicBezTo>
                  <a:cubicBezTo>
                    <a:pt x="20745" y="3128"/>
                    <a:pt x="18489" y="6333"/>
                    <a:pt x="16514" y="9538"/>
                  </a:cubicBezTo>
                  <a:lnTo>
                    <a:pt x="16514" y="9513"/>
                  </a:lnTo>
                  <a:cubicBezTo>
                    <a:pt x="11232" y="18154"/>
                    <a:pt x="7591" y="27616"/>
                    <a:pt x="5129" y="37411"/>
                  </a:cubicBezTo>
                  <a:cubicBezTo>
                    <a:pt x="4257" y="40796"/>
                    <a:pt x="3360" y="43284"/>
                    <a:pt x="2308" y="46617"/>
                  </a:cubicBezTo>
                  <a:cubicBezTo>
                    <a:pt x="1" y="53874"/>
                    <a:pt x="1693" y="63669"/>
                    <a:pt x="411" y="66644"/>
                  </a:cubicBezTo>
                  <a:lnTo>
                    <a:pt x="411" y="66644"/>
                  </a:lnTo>
                  <a:cubicBezTo>
                    <a:pt x="7257" y="50951"/>
                    <a:pt x="19437" y="33052"/>
                    <a:pt x="30335" y="19846"/>
                  </a:cubicBezTo>
                  <a:cubicBezTo>
                    <a:pt x="32464" y="17257"/>
                    <a:pt x="34695" y="14692"/>
                    <a:pt x="35849" y="11564"/>
                  </a:cubicBezTo>
                  <a:cubicBezTo>
                    <a:pt x="37002" y="8436"/>
                    <a:pt x="36823" y="4564"/>
                    <a:pt x="34515" y="2153"/>
                  </a:cubicBezTo>
                  <a:cubicBezTo>
                    <a:pt x="33098" y="666"/>
                    <a:pt x="31091" y="0"/>
                    <a:pt x="2902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97" name="Google Shape;597;p13"/>
            <p:cNvSpPr/>
            <p:nvPr/>
          </p:nvSpPr>
          <p:spPr>
            <a:xfrm rot="718822">
              <a:off x="8557141" y="2511476"/>
              <a:ext cx="353037" cy="279917"/>
            </a:xfrm>
            <a:custGeom>
              <a:avLst/>
              <a:gdLst/>
              <a:ahLst/>
              <a:cxnLst/>
              <a:rect l="l" t="t" r="r" b="b"/>
              <a:pathLst>
                <a:path w="15291" h="12124" extrusionOk="0">
                  <a:moveTo>
                    <a:pt x="8935" y="0"/>
                  </a:moveTo>
                  <a:cubicBezTo>
                    <a:pt x="8915" y="0"/>
                    <a:pt x="8895" y="3"/>
                    <a:pt x="8873" y="9"/>
                  </a:cubicBezTo>
                  <a:cubicBezTo>
                    <a:pt x="8745" y="35"/>
                    <a:pt x="8642" y="265"/>
                    <a:pt x="8770" y="368"/>
                  </a:cubicBezTo>
                  <a:cubicBezTo>
                    <a:pt x="8796" y="368"/>
                    <a:pt x="8822" y="368"/>
                    <a:pt x="8847" y="394"/>
                  </a:cubicBezTo>
                  <a:cubicBezTo>
                    <a:pt x="8950" y="394"/>
                    <a:pt x="9053" y="368"/>
                    <a:pt x="9104" y="265"/>
                  </a:cubicBezTo>
                  <a:cubicBezTo>
                    <a:pt x="9172" y="153"/>
                    <a:pt x="9080" y="0"/>
                    <a:pt x="8935" y="0"/>
                  </a:cubicBezTo>
                  <a:close/>
                  <a:moveTo>
                    <a:pt x="11916" y="1183"/>
                  </a:moveTo>
                  <a:cubicBezTo>
                    <a:pt x="11893" y="1183"/>
                    <a:pt x="11871" y="1185"/>
                    <a:pt x="11848" y="1189"/>
                  </a:cubicBezTo>
                  <a:cubicBezTo>
                    <a:pt x="11565" y="1240"/>
                    <a:pt x="11360" y="1753"/>
                    <a:pt x="11642" y="1932"/>
                  </a:cubicBezTo>
                  <a:cubicBezTo>
                    <a:pt x="11694" y="1958"/>
                    <a:pt x="11745" y="1983"/>
                    <a:pt x="11796" y="2009"/>
                  </a:cubicBezTo>
                  <a:cubicBezTo>
                    <a:pt x="11822" y="2012"/>
                    <a:pt x="11848" y="2014"/>
                    <a:pt x="11873" y="2014"/>
                  </a:cubicBezTo>
                  <a:cubicBezTo>
                    <a:pt x="12051" y="2014"/>
                    <a:pt x="12219" y="1935"/>
                    <a:pt x="12309" y="1778"/>
                  </a:cubicBezTo>
                  <a:cubicBezTo>
                    <a:pt x="12452" y="1492"/>
                    <a:pt x="12218" y="1183"/>
                    <a:pt x="11916" y="1183"/>
                  </a:cubicBezTo>
                  <a:close/>
                  <a:moveTo>
                    <a:pt x="6093" y="1486"/>
                  </a:moveTo>
                  <a:cubicBezTo>
                    <a:pt x="5938" y="1486"/>
                    <a:pt x="5786" y="1562"/>
                    <a:pt x="5745" y="1727"/>
                  </a:cubicBezTo>
                  <a:cubicBezTo>
                    <a:pt x="5745" y="1778"/>
                    <a:pt x="5745" y="1804"/>
                    <a:pt x="5745" y="1855"/>
                  </a:cubicBezTo>
                  <a:cubicBezTo>
                    <a:pt x="5770" y="2035"/>
                    <a:pt x="5924" y="2189"/>
                    <a:pt x="6104" y="2214"/>
                  </a:cubicBezTo>
                  <a:cubicBezTo>
                    <a:pt x="6114" y="2215"/>
                    <a:pt x="6124" y="2216"/>
                    <a:pt x="6134" y="2216"/>
                  </a:cubicBezTo>
                  <a:cubicBezTo>
                    <a:pt x="6400" y="2216"/>
                    <a:pt x="6585" y="1897"/>
                    <a:pt x="6437" y="1650"/>
                  </a:cubicBezTo>
                  <a:cubicBezTo>
                    <a:pt x="6366" y="1543"/>
                    <a:pt x="6228" y="1486"/>
                    <a:pt x="6093" y="1486"/>
                  </a:cubicBezTo>
                  <a:close/>
                  <a:moveTo>
                    <a:pt x="9380" y="1591"/>
                  </a:moveTo>
                  <a:cubicBezTo>
                    <a:pt x="9348" y="1591"/>
                    <a:pt x="9316" y="1593"/>
                    <a:pt x="9283" y="1599"/>
                  </a:cubicBezTo>
                  <a:cubicBezTo>
                    <a:pt x="8847" y="1676"/>
                    <a:pt x="8565" y="2394"/>
                    <a:pt x="8976" y="2676"/>
                  </a:cubicBezTo>
                  <a:cubicBezTo>
                    <a:pt x="9027" y="2701"/>
                    <a:pt x="9104" y="2753"/>
                    <a:pt x="9181" y="2753"/>
                  </a:cubicBezTo>
                  <a:cubicBezTo>
                    <a:pt x="9222" y="2760"/>
                    <a:pt x="9265" y="2764"/>
                    <a:pt x="9307" y="2764"/>
                  </a:cubicBezTo>
                  <a:cubicBezTo>
                    <a:pt x="9550" y="2764"/>
                    <a:pt x="9793" y="2642"/>
                    <a:pt x="9924" y="2445"/>
                  </a:cubicBezTo>
                  <a:cubicBezTo>
                    <a:pt x="10115" y="2040"/>
                    <a:pt x="9796" y="1591"/>
                    <a:pt x="9380" y="1591"/>
                  </a:cubicBezTo>
                  <a:close/>
                  <a:moveTo>
                    <a:pt x="4129" y="3189"/>
                  </a:moveTo>
                  <a:cubicBezTo>
                    <a:pt x="4052" y="3214"/>
                    <a:pt x="4001" y="3343"/>
                    <a:pt x="4078" y="3394"/>
                  </a:cubicBezTo>
                  <a:lnTo>
                    <a:pt x="4078" y="3419"/>
                  </a:lnTo>
                  <a:lnTo>
                    <a:pt x="4104" y="3419"/>
                  </a:lnTo>
                  <a:cubicBezTo>
                    <a:pt x="4155" y="3419"/>
                    <a:pt x="4232" y="3394"/>
                    <a:pt x="4257" y="3343"/>
                  </a:cubicBezTo>
                  <a:cubicBezTo>
                    <a:pt x="4283" y="3266"/>
                    <a:pt x="4206" y="3189"/>
                    <a:pt x="4129" y="3189"/>
                  </a:cubicBezTo>
                  <a:close/>
                  <a:moveTo>
                    <a:pt x="14587" y="2354"/>
                  </a:moveTo>
                  <a:cubicBezTo>
                    <a:pt x="14547" y="2354"/>
                    <a:pt x="14505" y="2359"/>
                    <a:pt x="14463" y="2368"/>
                  </a:cubicBezTo>
                  <a:cubicBezTo>
                    <a:pt x="14027" y="2445"/>
                    <a:pt x="13745" y="3137"/>
                    <a:pt x="14155" y="3419"/>
                  </a:cubicBezTo>
                  <a:lnTo>
                    <a:pt x="14130" y="3419"/>
                  </a:lnTo>
                  <a:cubicBezTo>
                    <a:pt x="14207" y="3471"/>
                    <a:pt x="14284" y="3496"/>
                    <a:pt x="14360" y="3496"/>
                  </a:cubicBezTo>
                  <a:cubicBezTo>
                    <a:pt x="14415" y="3511"/>
                    <a:pt x="14471" y="3519"/>
                    <a:pt x="14527" y="3519"/>
                  </a:cubicBezTo>
                  <a:cubicBezTo>
                    <a:pt x="14756" y="3519"/>
                    <a:pt x="14980" y="3395"/>
                    <a:pt x="15104" y="3189"/>
                  </a:cubicBezTo>
                  <a:cubicBezTo>
                    <a:pt x="15290" y="2793"/>
                    <a:pt x="14990" y="2354"/>
                    <a:pt x="14587" y="2354"/>
                  </a:cubicBezTo>
                  <a:close/>
                  <a:moveTo>
                    <a:pt x="12388" y="3205"/>
                  </a:moveTo>
                  <a:cubicBezTo>
                    <a:pt x="12371" y="3205"/>
                    <a:pt x="12353" y="3208"/>
                    <a:pt x="12335" y="3214"/>
                  </a:cubicBezTo>
                  <a:cubicBezTo>
                    <a:pt x="12181" y="3240"/>
                    <a:pt x="12078" y="3471"/>
                    <a:pt x="12232" y="3573"/>
                  </a:cubicBezTo>
                  <a:cubicBezTo>
                    <a:pt x="12258" y="3573"/>
                    <a:pt x="12283" y="3599"/>
                    <a:pt x="12309" y="3599"/>
                  </a:cubicBezTo>
                  <a:cubicBezTo>
                    <a:pt x="12323" y="3604"/>
                    <a:pt x="12337" y="3606"/>
                    <a:pt x="12352" y="3606"/>
                  </a:cubicBezTo>
                  <a:cubicBezTo>
                    <a:pt x="12421" y="3606"/>
                    <a:pt x="12498" y="3560"/>
                    <a:pt x="12540" y="3496"/>
                  </a:cubicBezTo>
                  <a:cubicBezTo>
                    <a:pt x="12608" y="3361"/>
                    <a:pt x="12516" y="3205"/>
                    <a:pt x="12388" y="3205"/>
                  </a:cubicBezTo>
                  <a:close/>
                  <a:moveTo>
                    <a:pt x="7478" y="3842"/>
                  </a:moveTo>
                  <a:cubicBezTo>
                    <a:pt x="7323" y="3842"/>
                    <a:pt x="7170" y="3912"/>
                    <a:pt x="7129" y="4061"/>
                  </a:cubicBezTo>
                  <a:lnTo>
                    <a:pt x="7155" y="4061"/>
                  </a:lnTo>
                  <a:cubicBezTo>
                    <a:pt x="7155" y="4112"/>
                    <a:pt x="7155" y="4163"/>
                    <a:pt x="7155" y="4214"/>
                  </a:cubicBezTo>
                  <a:cubicBezTo>
                    <a:pt x="7181" y="4394"/>
                    <a:pt x="7334" y="4522"/>
                    <a:pt x="7514" y="4573"/>
                  </a:cubicBezTo>
                  <a:cubicBezTo>
                    <a:pt x="7796" y="4573"/>
                    <a:pt x="7976" y="4240"/>
                    <a:pt x="7822" y="4009"/>
                  </a:cubicBezTo>
                  <a:cubicBezTo>
                    <a:pt x="7761" y="3900"/>
                    <a:pt x="7619" y="3842"/>
                    <a:pt x="7478" y="3842"/>
                  </a:cubicBezTo>
                  <a:close/>
                  <a:moveTo>
                    <a:pt x="3853" y="5099"/>
                  </a:moveTo>
                  <a:cubicBezTo>
                    <a:pt x="3701" y="5099"/>
                    <a:pt x="3554" y="5169"/>
                    <a:pt x="3514" y="5317"/>
                  </a:cubicBezTo>
                  <a:cubicBezTo>
                    <a:pt x="3514" y="5368"/>
                    <a:pt x="3514" y="5420"/>
                    <a:pt x="3514" y="5471"/>
                  </a:cubicBezTo>
                  <a:cubicBezTo>
                    <a:pt x="3539" y="5650"/>
                    <a:pt x="3693" y="5804"/>
                    <a:pt x="3873" y="5830"/>
                  </a:cubicBezTo>
                  <a:cubicBezTo>
                    <a:pt x="4155" y="5830"/>
                    <a:pt x="4360" y="5522"/>
                    <a:pt x="4206" y="5266"/>
                  </a:cubicBezTo>
                  <a:cubicBezTo>
                    <a:pt x="4133" y="5156"/>
                    <a:pt x="3991" y="5099"/>
                    <a:pt x="3853" y="5099"/>
                  </a:cubicBezTo>
                  <a:close/>
                  <a:moveTo>
                    <a:pt x="7382" y="5816"/>
                  </a:moveTo>
                  <a:cubicBezTo>
                    <a:pt x="7341" y="5816"/>
                    <a:pt x="7300" y="5820"/>
                    <a:pt x="7258" y="5830"/>
                  </a:cubicBezTo>
                  <a:cubicBezTo>
                    <a:pt x="6822" y="5907"/>
                    <a:pt x="6540" y="6625"/>
                    <a:pt x="6924" y="6907"/>
                  </a:cubicBezTo>
                  <a:lnTo>
                    <a:pt x="6950" y="6907"/>
                  </a:lnTo>
                  <a:cubicBezTo>
                    <a:pt x="7001" y="6932"/>
                    <a:pt x="7078" y="6958"/>
                    <a:pt x="7155" y="6984"/>
                  </a:cubicBezTo>
                  <a:cubicBezTo>
                    <a:pt x="7196" y="6991"/>
                    <a:pt x="7238" y="6995"/>
                    <a:pt x="7280" y="6995"/>
                  </a:cubicBezTo>
                  <a:cubicBezTo>
                    <a:pt x="7524" y="6995"/>
                    <a:pt x="7767" y="6869"/>
                    <a:pt x="7899" y="6650"/>
                  </a:cubicBezTo>
                  <a:cubicBezTo>
                    <a:pt x="8085" y="6254"/>
                    <a:pt x="7785" y="5816"/>
                    <a:pt x="7382" y="5816"/>
                  </a:cubicBezTo>
                  <a:close/>
                  <a:moveTo>
                    <a:pt x="1704" y="7231"/>
                  </a:moveTo>
                  <a:cubicBezTo>
                    <a:pt x="1684" y="7231"/>
                    <a:pt x="1663" y="7234"/>
                    <a:pt x="1642" y="7240"/>
                  </a:cubicBezTo>
                  <a:cubicBezTo>
                    <a:pt x="1514" y="7266"/>
                    <a:pt x="1411" y="7497"/>
                    <a:pt x="1539" y="7599"/>
                  </a:cubicBezTo>
                  <a:cubicBezTo>
                    <a:pt x="1565" y="7599"/>
                    <a:pt x="1591" y="7625"/>
                    <a:pt x="1616" y="7625"/>
                  </a:cubicBezTo>
                  <a:cubicBezTo>
                    <a:pt x="1634" y="7629"/>
                    <a:pt x="1653" y="7631"/>
                    <a:pt x="1670" y="7631"/>
                  </a:cubicBezTo>
                  <a:cubicBezTo>
                    <a:pt x="1754" y="7631"/>
                    <a:pt x="1830" y="7586"/>
                    <a:pt x="1873" y="7522"/>
                  </a:cubicBezTo>
                  <a:cubicBezTo>
                    <a:pt x="1940" y="7387"/>
                    <a:pt x="1849" y="7231"/>
                    <a:pt x="1704" y="7231"/>
                  </a:cubicBezTo>
                  <a:close/>
                  <a:moveTo>
                    <a:pt x="5899" y="8599"/>
                  </a:moveTo>
                  <a:cubicBezTo>
                    <a:pt x="5822" y="8599"/>
                    <a:pt x="5770" y="8753"/>
                    <a:pt x="5847" y="8804"/>
                  </a:cubicBezTo>
                  <a:cubicBezTo>
                    <a:pt x="5847" y="8804"/>
                    <a:pt x="5873" y="8804"/>
                    <a:pt x="5873" y="8830"/>
                  </a:cubicBezTo>
                  <a:cubicBezTo>
                    <a:pt x="5924" y="8830"/>
                    <a:pt x="6001" y="8804"/>
                    <a:pt x="6027" y="8753"/>
                  </a:cubicBezTo>
                  <a:cubicBezTo>
                    <a:pt x="6052" y="8676"/>
                    <a:pt x="5975" y="8599"/>
                    <a:pt x="5899" y="8599"/>
                  </a:cubicBezTo>
                  <a:close/>
                  <a:moveTo>
                    <a:pt x="3453" y="8132"/>
                  </a:moveTo>
                  <a:cubicBezTo>
                    <a:pt x="3431" y="8132"/>
                    <a:pt x="3408" y="8134"/>
                    <a:pt x="3386" y="8138"/>
                  </a:cubicBezTo>
                  <a:cubicBezTo>
                    <a:pt x="3103" y="8189"/>
                    <a:pt x="2924" y="8651"/>
                    <a:pt x="3206" y="8830"/>
                  </a:cubicBezTo>
                  <a:cubicBezTo>
                    <a:pt x="3232" y="8856"/>
                    <a:pt x="3283" y="8856"/>
                    <a:pt x="3334" y="8881"/>
                  </a:cubicBezTo>
                  <a:cubicBezTo>
                    <a:pt x="3357" y="8885"/>
                    <a:pt x="3380" y="8886"/>
                    <a:pt x="3403" y="8886"/>
                  </a:cubicBezTo>
                  <a:cubicBezTo>
                    <a:pt x="3558" y="8886"/>
                    <a:pt x="3706" y="8810"/>
                    <a:pt x="3796" y="8676"/>
                  </a:cubicBezTo>
                  <a:cubicBezTo>
                    <a:pt x="3915" y="8415"/>
                    <a:pt x="3726" y="8132"/>
                    <a:pt x="3453" y="8132"/>
                  </a:cubicBezTo>
                  <a:close/>
                  <a:moveTo>
                    <a:pt x="7730" y="8742"/>
                  </a:moveTo>
                  <a:cubicBezTo>
                    <a:pt x="7579" y="8742"/>
                    <a:pt x="7427" y="8819"/>
                    <a:pt x="7386" y="8984"/>
                  </a:cubicBezTo>
                  <a:cubicBezTo>
                    <a:pt x="7386" y="9010"/>
                    <a:pt x="7386" y="9061"/>
                    <a:pt x="7386" y="9112"/>
                  </a:cubicBezTo>
                  <a:cubicBezTo>
                    <a:pt x="7437" y="9292"/>
                    <a:pt x="7565" y="9445"/>
                    <a:pt x="7745" y="9471"/>
                  </a:cubicBezTo>
                  <a:cubicBezTo>
                    <a:pt x="8027" y="9471"/>
                    <a:pt x="8232" y="9163"/>
                    <a:pt x="8052" y="8907"/>
                  </a:cubicBezTo>
                  <a:cubicBezTo>
                    <a:pt x="7993" y="8800"/>
                    <a:pt x="7862" y="8742"/>
                    <a:pt x="7730" y="8742"/>
                  </a:cubicBezTo>
                  <a:close/>
                  <a:moveTo>
                    <a:pt x="4824" y="10739"/>
                  </a:moveTo>
                  <a:cubicBezTo>
                    <a:pt x="4782" y="10739"/>
                    <a:pt x="4738" y="10744"/>
                    <a:pt x="4693" y="10753"/>
                  </a:cubicBezTo>
                  <a:cubicBezTo>
                    <a:pt x="4257" y="10830"/>
                    <a:pt x="4001" y="11522"/>
                    <a:pt x="4411" y="11805"/>
                  </a:cubicBezTo>
                  <a:lnTo>
                    <a:pt x="4386" y="11805"/>
                  </a:lnTo>
                  <a:cubicBezTo>
                    <a:pt x="4463" y="11856"/>
                    <a:pt x="4539" y="11881"/>
                    <a:pt x="4616" y="11907"/>
                  </a:cubicBezTo>
                  <a:cubicBezTo>
                    <a:pt x="4658" y="11915"/>
                    <a:pt x="4699" y="11918"/>
                    <a:pt x="4739" y="11918"/>
                  </a:cubicBezTo>
                  <a:cubicBezTo>
                    <a:pt x="4978" y="11918"/>
                    <a:pt x="5203" y="11793"/>
                    <a:pt x="5334" y="11574"/>
                  </a:cubicBezTo>
                  <a:cubicBezTo>
                    <a:pt x="5544" y="11178"/>
                    <a:pt x="5246" y="10739"/>
                    <a:pt x="4824" y="10739"/>
                  </a:cubicBezTo>
                  <a:close/>
                  <a:moveTo>
                    <a:pt x="816" y="10950"/>
                  </a:moveTo>
                  <a:cubicBezTo>
                    <a:pt x="784" y="10950"/>
                    <a:pt x="751" y="10953"/>
                    <a:pt x="719" y="10958"/>
                  </a:cubicBezTo>
                  <a:cubicBezTo>
                    <a:pt x="283" y="11035"/>
                    <a:pt x="1" y="11753"/>
                    <a:pt x="411" y="12035"/>
                  </a:cubicBezTo>
                  <a:cubicBezTo>
                    <a:pt x="462" y="12061"/>
                    <a:pt x="539" y="12087"/>
                    <a:pt x="616" y="12112"/>
                  </a:cubicBezTo>
                  <a:cubicBezTo>
                    <a:pt x="658" y="12120"/>
                    <a:pt x="700" y="12123"/>
                    <a:pt x="742" y="12123"/>
                  </a:cubicBezTo>
                  <a:cubicBezTo>
                    <a:pt x="986" y="12123"/>
                    <a:pt x="1229" y="12001"/>
                    <a:pt x="1360" y="11805"/>
                  </a:cubicBezTo>
                  <a:cubicBezTo>
                    <a:pt x="1550" y="11400"/>
                    <a:pt x="1232" y="10950"/>
                    <a:pt x="816" y="1095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98" name="Google Shape;598;p13"/>
            <p:cNvSpPr/>
            <p:nvPr/>
          </p:nvSpPr>
          <p:spPr>
            <a:xfrm rot="718822">
              <a:off x="8018037" y="2549860"/>
              <a:ext cx="697670" cy="1395916"/>
            </a:xfrm>
            <a:custGeom>
              <a:avLst/>
              <a:gdLst/>
              <a:ahLst/>
              <a:cxnLst/>
              <a:rect l="l" t="t" r="r" b="b"/>
              <a:pathLst>
                <a:path w="30218" h="60461" extrusionOk="0">
                  <a:moveTo>
                    <a:pt x="29718" y="1"/>
                  </a:moveTo>
                  <a:cubicBezTo>
                    <a:pt x="29628" y="1"/>
                    <a:pt x="29537" y="37"/>
                    <a:pt x="29464" y="124"/>
                  </a:cubicBezTo>
                  <a:cubicBezTo>
                    <a:pt x="15053" y="18330"/>
                    <a:pt x="4052" y="40716"/>
                    <a:pt x="52" y="60025"/>
                  </a:cubicBezTo>
                  <a:cubicBezTo>
                    <a:pt x="1" y="60230"/>
                    <a:pt x="129" y="60409"/>
                    <a:pt x="334" y="60461"/>
                  </a:cubicBezTo>
                  <a:lnTo>
                    <a:pt x="411" y="60461"/>
                  </a:lnTo>
                  <a:cubicBezTo>
                    <a:pt x="565" y="60461"/>
                    <a:pt x="719" y="60333"/>
                    <a:pt x="744" y="60179"/>
                  </a:cubicBezTo>
                  <a:cubicBezTo>
                    <a:pt x="4745" y="40947"/>
                    <a:pt x="15668" y="18689"/>
                    <a:pt x="30028" y="560"/>
                  </a:cubicBezTo>
                  <a:cubicBezTo>
                    <a:pt x="30218" y="294"/>
                    <a:pt x="29972" y="1"/>
                    <a:pt x="29718"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599" name="Google Shape;599;p13"/>
          <p:cNvGrpSpPr/>
          <p:nvPr/>
        </p:nvGrpSpPr>
        <p:grpSpPr>
          <a:xfrm rot="9505959">
            <a:off x="10726424" y="5595717"/>
            <a:ext cx="2471667" cy="2426569"/>
            <a:chOff x="7928300" y="-514224"/>
            <a:chExt cx="1853722" cy="1819900"/>
          </a:xfrm>
        </p:grpSpPr>
        <p:sp>
          <p:nvSpPr>
            <p:cNvPr id="600" name="Google Shape;600;p13"/>
            <p:cNvSpPr/>
            <p:nvPr/>
          </p:nvSpPr>
          <p:spPr>
            <a:xfrm>
              <a:off x="7928300" y="-454883"/>
              <a:ext cx="1760560" cy="1748943"/>
            </a:xfrm>
            <a:custGeom>
              <a:avLst/>
              <a:gdLst/>
              <a:ahLst/>
              <a:cxnLst/>
              <a:rect l="l" t="t" r="r" b="b"/>
              <a:pathLst>
                <a:path w="63046" h="62630" extrusionOk="0">
                  <a:moveTo>
                    <a:pt x="36994" y="0"/>
                  </a:moveTo>
                  <a:lnTo>
                    <a:pt x="1035" y="26386"/>
                  </a:lnTo>
                  <a:cubicBezTo>
                    <a:pt x="168" y="27019"/>
                    <a:pt x="1" y="28220"/>
                    <a:pt x="635" y="29088"/>
                  </a:cubicBezTo>
                  <a:lnTo>
                    <a:pt x="24952" y="62245"/>
                  </a:lnTo>
                  <a:cubicBezTo>
                    <a:pt x="25130" y="62501"/>
                    <a:pt x="25412" y="62629"/>
                    <a:pt x="25702" y="62629"/>
                  </a:cubicBezTo>
                  <a:cubicBezTo>
                    <a:pt x="25904" y="62629"/>
                    <a:pt x="26109" y="62568"/>
                    <a:pt x="26286" y="62445"/>
                  </a:cubicBezTo>
                  <a:lnTo>
                    <a:pt x="63046" y="35492"/>
                  </a:lnTo>
                  <a:lnTo>
                    <a:pt x="36994" y="0"/>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01" name="Google Shape;601;p13"/>
            <p:cNvSpPr/>
            <p:nvPr/>
          </p:nvSpPr>
          <p:spPr>
            <a:xfrm>
              <a:off x="7969294" y="272619"/>
              <a:ext cx="748027" cy="970813"/>
            </a:xfrm>
            <a:custGeom>
              <a:avLst/>
              <a:gdLst/>
              <a:ahLst/>
              <a:cxnLst/>
              <a:rect l="l" t="t" r="r" b="b"/>
              <a:pathLst>
                <a:path w="26787" h="34765" extrusionOk="0">
                  <a:moveTo>
                    <a:pt x="2469" y="0"/>
                  </a:moveTo>
                  <a:lnTo>
                    <a:pt x="568" y="1401"/>
                  </a:lnTo>
                  <a:cubicBezTo>
                    <a:pt x="101" y="1768"/>
                    <a:pt x="1" y="2435"/>
                    <a:pt x="368" y="2902"/>
                  </a:cubicBezTo>
                  <a:lnTo>
                    <a:pt x="23417" y="34358"/>
                  </a:lnTo>
                  <a:cubicBezTo>
                    <a:pt x="23622" y="34624"/>
                    <a:pt x="23939" y="34764"/>
                    <a:pt x="24253" y="34764"/>
                  </a:cubicBezTo>
                  <a:cubicBezTo>
                    <a:pt x="24452" y="34764"/>
                    <a:pt x="24650" y="34708"/>
                    <a:pt x="24818" y="34592"/>
                  </a:cubicBezTo>
                  <a:lnTo>
                    <a:pt x="26786" y="33124"/>
                  </a:lnTo>
                  <a:lnTo>
                    <a:pt x="2469" y="0"/>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02" name="Google Shape;602;p13"/>
            <p:cNvSpPr/>
            <p:nvPr/>
          </p:nvSpPr>
          <p:spPr>
            <a:xfrm>
              <a:off x="7974879" y="316378"/>
              <a:ext cx="683744" cy="926887"/>
            </a:xfrm>
            <a:custGeom>
              <a:avLst/>
              <a:gdLst/>
              <a:ahLst/>
              <a:cxnLst/>
              <a:rect l="l" t="t" r="r" b="b"/>
              <a:pathLst>
                <a:path w="24485" h="33192" extrusionOk="0">
                  <a:moveTo>
                    <a:pt x="201" y="1"/>
                  </a:moveTo>
                  <a:cubicBezTo>
                    <a:pt x="134" y="101"/>
                    <a:pt x="68" y="201"/>
                    <a:pt x="1" y="334"/>
                  </a:cubicBezTo>
                  <a:lnTo>
                    <a:pt x="24118" y="33191"/>
                  </a:lnTo>
                  <a:cubicBezTo>
                    <a:pt x="24251" y="33191"/>
                    <a:pt x="24385" y="33158"/>
                    <a:pt x="24485" y="33091"/>
                  </a:cubicBezTo>
                  <a:lnTo>
                    <a:pt x="201"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03" name="Google Shape;603;p13"/>
            <p:cNvSpPr/>
            <p:nvPr/>
          </p:nvSpPr>
          <p:spPr>
            <a:xfrm>
              <a:off x="8024251" y="-514224"/>
              <a:ext cx="1757767" cy="1745368"/>
            </a:xfrm>
            <a:custGeom>
              <a:avLst/>
              <a:gdLst/>
              <a:ahLst/>
              <a:cxnLst/>
              <a:rect l="l" t="t" r="r" b="b"/>
              <a:pathLst>
                <a:path w="62946" h="62502" extrusionOk="0">
                  <a:moveTo>
                    <a:pt x="36883" y="0"/>
                  </a:moveTo>
                  <a:cubicBezTo>
                    <a:pt x="36619" y="0"/>
                    <a:pt x="36354" y="83"/>
                    <a:pt x="36127" y="257"/>
                  </a:cubicBezTo>
                  <a:lnTo>
                    <a:pt x="735" y="26209"/>
                  </a:lnTo>
                  <a:cubicBezTo>
                    <a:pt x="134" y="26643"/>
                    <a:pt x="1" y="27477"/>
                    <a:pt x="434" y="28077"/>
                  </a:cubicBezTo>
                  <a:lnTo>
                    <a:pt x="25686" y="62502"/>
                  </a:lnTo>
                  <a:lnTo>
                    <a:pt x="62412" y="35549"/>
                  </a:lnTo>
                  <a:cubicBezTo>
                    <a:pt x="62846" y="35215"/>
                    <a:pt x="62946" y="34615"/>
                    <a:pt x="62612" y="34215"/>
                  </a:cubicBezTo>
                  <a:lnTo>
                    <a:pt x="37928" y="524"/>
                  </a:lnTo>
                  <a:cubicBezTo>
                    <a:pt x="37668" y="184"/>
                    <a:pt x="37277" y="0"/>
                    <a:pt x="3688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04" name="Google Shape;604;p13"/>
            <p:cNvSpPr/>
            <p:nvPr/>
          </p:nvSpPr>
          <p:spPr>
            <a:xfrm>
              <a:off x="8538436" y="77926"/>
              <a:ext cx="581287" cy="715411"/>
            </a:xfrm>
            <a:custGeom>
              <a:avLst/>
              <a:gdLst/>
              <a:ahLst/>
              <a:cxnLst/>
              <a:rect l="l" t="t" r="r" b="b"/>
              <a:pathLst>
                <a:path w="20816" h="25619" fill="none" extrusionOk="0">
                  <a:moveTo>
                    <a:pt x="18047" y="25619"/>
                  </a:moveTo>
                  <a:lnTo>
                    <a:pt x="1" y="1034"/>
                  </a:lnTo>
                  <a:moveTo>
                    <a:pt x="19448" y="24618"/>
                  </a:moveTo>
                  <a:lnTo>
                    <a:pt x="1369" y="0"/>
                  </a:lnTo>
                  <a:moveTo>
                    <a:pt x="20816" y="23584"/>
                  </a:moveTo>
                  <a:lnTo>
                    <a:pt x="4471" y="1301"/>
                  </a:lnTo>
                </a:path>
              </a:pathLst>
            </a:custGeom>
            <a:solidFill>
              <a:schemeClr val="accent4"/>
            </a:solidFill>
            <a:ln w="19050" cap="flat" cmpd="sng">
              <a:solidFill>
                <a:srgbClr val="FFFFFF"/>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05" name="Google Shape;605;p13"/>
            <p:cNvSpPr/>
            <p:nvPr/>
          </p:nvSpPr>
          <p:spPr>
            <a:xfrm>
              <a:off x="8014952" y="272619"/>
              <a:ext cx="702370" cy="942692"/>
            </a:xfrm>
            <a:custGeom>
              <a:avLst/>
              <a:gdLst/>
              <a:ahLst/>
              <a:cxnLst/>
              <a:rect l="l" t="t" r="r" b="b"/>
              <a:pathLst>
                <a:path w="25152" h="33758" extrusionOk="0">
                  <a:moveTo>
                    <a:pt x="834" y="0"/>
                  </a:moveTo>
                  <a:lnTo>
                    <a:pt x="0" y="634"/>
                  </a:lnTo>
                  <a:lnTo>
                    <a:pt x="24318" y="33758"/>
                  </a:lnTo>
                  <a:lnTo>
                    <a:pt x="25151" y="33124"/>
                  </a:lnTo>
                  <a:lnTo>
                    <a:pt x="834" y="0"/>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06" name="Google Shape;606;p13"/>
            <p:cNvSpPr/>
            <p:nvPr/>
          </p:nvSpPr>
          <p:spPr>
            <a:xfrm>
              <a:off x="8435979" y="1124918"/>
              <a:ext cx="204020" cy="180759"/>
            </a:xfrm>
            <a:custGeom>
              <a:avLst/>
              <a:gdLst/>
              <a:ahLst/>
              <a:cxnLst/>
              <a:rect l="l" t="t" r="r" b="b"/>
              <a:pathLst>
                <a:path w="7306" h="6473" extrusionOk="0">
                  <a:moveTo>
                    <a:pt x="5571" y="1"/>
                  </a:moveTo>
                  <a:lnTo>
                    <a:pt x="1" y="4104"/>
                  </a:lnTo>
                  <a:lnTo>
                    <a:pt x="1535" y="4804"/>
                  </a:lnTo>
                  <a:lnTo>
                    <a:pt x="1769" y="6472"/>
                  </a:lnTo>
                  <a:lnTo>
                    <a:pt x="7306" y="2403"/>
                  </a:lnTo>
                  <a:lnTo>
                    <a:pt x="5571"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07" name="Google Shape;607;p13"/>
            <p:cNvSpPr/>
            <p:nvPr/>
          </p:nvSpPr>
          <p:spPr>
            <a:xfrm>
              <a:off x="7991662" y="298701"/>
              <a:ext cx="691200" cy="933393"/>
            </a:xfrm>
            <a:custGeom>
              <a:avLst/>
              <a:gdLst/>
              <a:ahLst/>
              <a:cxnLst/>
              <a:rect l="l" t="t" r="r" b="b"/>
              <a:pathLst>
                <a:path w="24752" h="33425" extrusionOk="0">
                  <a:moveTo>
                    <a:pt x="434" y="0"/>
                  </a:moveTo>
                  <a:lnTo>
                    <a:pt x="0" y="300"/>
                  </a:lnTo>
                  <a:lnTo>
                    <a:pt x="24318" y="33424"/>
                  </a:lnTo>
                  <a:lnTo>
                    <a:pt x="24751" y="33090"/>
                  </a:lnTo>
                  <a:lnTo>
                    <a:pt x="434"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08" name="Google Shape;608;p13"/>
            <p:cNvSpPr/>
            <p:nvPr/>
          </p:nvSpPr>
          <p:spPr>
            <a:xfrm>
              <a:off x="8679096" y="377863"/>
              <a:ext cx="1102926" cy="858624"/>
            </a:xfrm>
            <a:custGeom>
              <a:avLst/>
              <a:gdLst/>
              <a:ahLst/>
              <a:cxnLst/>
              <a:rect l="l" t="t" r="r" b="b"/>
              <a:pathLst>
                <a:path w="39496" h="30556" extrusionOk="0">
                  <a:moveTo>
                    <a:pt x="37528" y="0"/>
                  </a:moveTo>
                  <a:lnTo>
                    <a:pt x="1" y="27520"/>
                  </a:lnTo>
                  <a:lnTo>
                    <a:pt x="2236" y="30556"/>
                  </a:lnTo>
                  <a:lnTo>
                    <a:pt x="38962" y="3603"/>
                  </a:lnTo>
                  <a:cubicBezTo>
                    <a:pt x="39396" y="3269"/>
                    <a:pt x="39496" y="2669"/>
                    <a:pt x="39162" y="2235"/>
                  </a:cubicBezTo>
                  <a:lnTo>
                    <a:pt x="37528"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609" name="Google Shape;609;p13"/>
          <p:cNvGrpSpPr/>
          <p:nvPr/>
        </p:nvGrpSpPr>
        <p:grpSpPr>
          <a:xfrm>
            <a:off x="945533" y="1672986"/>
            <a:ext cx="10301600" cy="4571417"/>
            <a:chOff x="709144" y="1137300"/>
            <a:chExt cx="7726200" cy="3546300"/>
          </a:xfrm>
        </p:grpSpPr>
        <p:sp>
          <p:nvSpPr>
            <p:cNvPr id="610" name="Google Shape;610;p13"/>
            <p:cNvSpPr/>
            <p:nvPr/>
          </p:nvSpPr>
          <p:spPr>
            <a:xfrm>
              <a:off x="785344" y="1213500"/>
              <a:ext cx="7650000" cy="3470100"/>
            </a:xfrm>
            <a:prstGeom prst="roundRect">
              <a:avLst>
                <a:gd name="adj" fmla="val 8345"/>
              </a:avLst>
            </a:prstGeom>
            <a:solidFill>
              <a:schemeClr val="accen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11" name="Google Shape;611;p13"/>
            <p:cNvSpPr/>
            <p:nvPr/>
          </p:nvSpPr>
          <p:spPr>
            <a:xfrm>
              <a:off x="709144" y="1137300"/>
              <a:ext cx="7650000" cy="3470100"/>
            </a:xfrm>
            <a:prstGeom prst="roundRect">
              <a:avLst>
                <a:gd name="adj" fmla="val 8345"/>
              </a:avLst>
            </a:prstGeom>
            <a:solidFill>
              <a:schemeClr val="l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612" name="Google Shape;612;p13"/>
          <p:cNvSpPr txBox="1">
            <a:spLocks noGrp="1"/>
          </p:cNvSpPr>
          <p:nvPr>
            <p:ph type="title" hasCustomPrompt="1"/>
          </p:nvPr>
        </p:nvSpPr>
        <p:spPr>
          <a:xfrm>
            <a:off x="3432033" y="2187884"/>
            <a:ext cx="978000" cy="5408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3"/>
              </a:buClr>
              <a:buSzPts val="2000"/>
              <a:buNone/>
              <a:defRPr sz="4000">
                <a:solidFill>
                  <a:schemeClr val="dk1"/>
                </a:solidFill>
              </a:defRPr>
            </a:lvl1pPr>
            <a:lvl2pPr lvl="1" algn="ctr" rtl="0">
              <a:spcBef>
                <a:spcPts val="0"/>
              </a:spcBef>
              <a:spcAft>
                <a:spcPts val="0"/>
              </a:spcAft>
              <a:buClr>
                <a:schemeClr val="accent3"/>
              </a:buClr>
              <a:buSzPts val="2000"/>
              <a:buNone/>
              <a:defRPr sz="2667">
                <a:solidFill>
                  <a:schemeClr val="accent3"/>
                </a:solidFill>
              </a:defRPr>
            </a:lvl2pPr>
            <a:lvl3pPr lvl="2" algn="ctr" rtl="0">
              <a:spcBef>
                <a:spcPts val="0"/>
              </a:spcBef>
              <a:spcAft>
                <a:spcPts val="0"/>
              </a:spcAft>
              <a:buClr>
                <a:schemeClr val="accent3"/>
              </a:buClr>
              <a:buSzPts val="2000"/>
              <a:buNone/>
              <a:defRPr sz="2667">
                <a:solidFill>
                  <a:schemeClr val="accent3"/>
                </a:solidFill>
              </a:defRPr>
            </a:lvl3pPr>
            <a:lvl4pPr lvl="3" algn="ctr" rtl="0">
              <a:spcBef>
                <a:spcPts val="0"/>
              </a:spcBef>
              <a:spcAft>
                <a:spcPts val="0"/>
              </a:spcAft>
              <a:buClr>
                <a:schemeClr val="accent3"/>
              </a:buClr>
              <a:buSzPts val="2000"/>
              <a:buNone/>
              <a:defRPr sz="2667">
                <a:solidFill>
                  <a:schemeClr val="accent3"/>
                </a:solidFill>
              </a:defRPr>
            </a:lvl4pPr>
            <a:lvl5pPr lvl="4" algn="ctr" rtl="0">
              <a:spcBef>
                <a:spcPts val="0"/>
              </a:spcBef>
              <a:spcAft>
                <a:spcPts val="0"/>
              </a:spcAft>
              <a:buClr>
                <a:schemeClr val="accent3"/>
              </a:buClr>
              <a:buSzPts val="2000"/>
              <a:buNone/>
              <a:defRPr sz="2667">
                <a:solidFill>
                  <a:schemeClr val="accent3"/>
                </a:solidFill>
              </a:defRPr>
            </a:lvl5pPr>
            <a:lvl6pPr lvl="5" algn="ctr" rtl="0">
              <a:spcBef>
                <a:spcPts val="0"/>
              </a:spcBef>
              <a:spcAft>
                <a:spcPts val="0"/>
              </a:spcAft>
              <a:buClr>
                <a:schemeClr val="accent3"/>
              </a:buClr>
              <a:buSzPts val="2000"/>
              <a:buNone/>
              <a:defRPr sz="2667">
                <a:solidFill>
                  <a:schemeClr val="accent3"/>
                </a:solidFill>
              </a:defRPr>
            </a:lvl6pPr>
            <a:lvl7pPr lvl="6" algn="ctr" rtl="0">
              <a:spcBef>
                <a:spcPts val="0"/>
              </a:spcBef>
              <a:spcAft>
                <a:spcPts val="0"/>
              </a:spcAft>
              <a:buClr>
                <a:schemeClr val="accent3"/>
              </a:buClr>
              <a:buSzPts val="2000"/>
              <a:buNone/>
              <a:defRPr sz="2667">
                <a:solidFill>
                  <a:schemeClr val="accent3"/>
                </a:solidFill>
              </a:defRPr>
            </a:lvl7pPr>
            <a:lvl8pPr lvl="7" algn="ctr" rtl="0">
              <a:spcBef>
                <a:spcPts val="0"/>
              </a:spcBef>
              <a:spcAft>
                <a:spcPts val="0"/>
              </a:spcAft>
              <a:buClr>
                <a:schemeClr val="accent3"/>
              </a:buClr>
              <a:buSzPts val="2000"/>
              <a:buNone/>
              <a:defRPr sz="2667">
                <a:solidFill>
                  <a:schemeClr val="accent3"/>
                </a:solidFill>
              </a:defRPr>
            </a:lvl8pPr>
            <a:lvl9pPr lvl="8" algn="ctr" rtl="0">
              <a:spcBef>
                <a:spcPts val="0"/>
              </a:spcBef>
              <a:spcAft>
                <a:spcPts val="0"/>
              </a:spcAft>
              <a:buClr>
                <a:schemeClr val="accent3"/>
              </a:buClr>
              <a:buSzPts val="2000"/>
              <a:buNone/>
              <a:defRPr sz="2667">
                <a:solidFill>
                  <a:schemeClr val="accent3"/>
                </a:solidFill>
              </a:defRPr>
            </a:lvl9pPr>
          </a:lstStyle>
          <a:p>
            <a:r>
              <a:t>xx%</a:t>
            </a:r>
          </a:p>
        </p:txBody>
      </p:sp>
      <p:sp>
        <p:nvSpPr>
          <p:cNvPr id="613" name="Google Shape;613;p13"/>
          <p:cNvSpPr txBox="1">
            <a:spLocks noGrp="1"/>
          </p:cNvSpPr>
          <p:nvPr>
            <p:ph type="subTitle" idx="1"/>
          </p:nvPr>
        </p:nvSpPr>
        <p:spPr>
          <a:xfrm>
            <a:off x="2217433" y="2905473"/>
            <a:ext cx="3407200" cy="435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lt2"/>
              </a:buClr>
              <a:buSzPts val="2800"/>
              <a:buNone/>
              <a:defRPr sz="2000" b="1">
                <a:solidFill>
                  <a:schemeClr val="lt2"/>
                </a:solidFill>
                <a:latin typeface="Josefin Sans"/>
                <a:ea typeface="Josefin Sans"/>
                <a:cs typeface="Josefin Sans"/>
                <a:sym typeface="Josefin Sans"/>
              </a:defRPr>
            </a:lvl1pPr>
            <a:lvl2pPr lvl="1" algn="ctr" rtl="0">
              <a:lnSpc>
                <a:spcPct val="100000"/>
              </a:lnSpc>
              <a:spcBef>
                <a:spcPts val="0"/>
              </a:spcBef>
              <a:spcAft>
                <a:spcPts val="0"/>
              </a:spcAft>
              <a:buClr>
                <a:schemeClr val="lt2"/>
              </a:buClr>
              <a:buSzPts val="2800"/>
              <a:buNone/>
              <a:defRPr sz="3733">
                <a:solidFill>
                  <a:schemeClr val="lt2"/>
                </a:solidFill>
              </a:defRPr>
            </a:lvl2pPr>
            <a:lvl3pPr lvl="2" algn="ctr" rtl="0">
              <a:lnSpc>
                <a:spcPct val="100000"/>
              </a:lnSpc>
              <a:spcBef>
                <a:spcPts val="0"/>
              </a:spcBef>
              <a:spcAft>
                <a:spcPts val="0"/>
              </a:spcAft>
              <a:buClr>
                <a:schemeClr val="lt2"/>
              </a:buClr>
              <a:buSzPts val="2800"/>
              <a:buNone/>
              <a:defRPr sz="3733">
                <a:solidFill>
                  <a:schemeClr val="lt2"/>
                </a:solidFill>
              </a:defRPr>
            </a:lvl3pPr>
            <a:lvl4pPr lvl="3" algn="ctr" rtl="0">
              <a:lnSpc>
                <a:spcPct val="100000"/>
              </a:lnSpc>
              <a:spcBef>
                <a:spcPts val="0"/>
              </a:spcBef>
              <a:spcAft>
                <a:spcPts val="0"/>
              </a:spcAft>
              <a:buClr>
                <a:schemeClr val="lt2"/>
              </a:buClr>
              <a:buSzPts val="2800"/>
              <a:buNone/>
              <a:defRPr sz="3733">
                <a:solidFill>
                  <a:schemeClr val="lt2"/>
                </a:solidFill>
              </a:defRPr>
            </a:lvl4pPr>
            <a:lvl5pPr lvl="4" algn="ctr" rtl="0">
              <a:lnSpc>
                <a:spcPct val="100000"/>
              </a:lnSpc>
              <a:spcBef>
                <a:spcPts val="0"/>
              </a:spcBef>
              <a:spcAft>
                <a:spcPts val="0"/>
              </a:spcAft>
              <a:buClr>
                <a:schemeClr val="lt2"/>
              </a:buClr>
              <a:buSzPts val="2800"/>
              <a:buNone/>
              <a:defRPr sz="3733">
                <a:solidFill>
                  <a:schemeClr val="lt2"/>
                </a:solidFill>
              </a:defRPr>
            </a:lvl5pPr>
            <a:lvl6pPr lvl="5" algn="ctr" rtl="0">
              <a:lnSpc>
                <a:spcPct val="100000"/>
              </a:lnSpc>
              <a:spcBef>
                <a:spcPts val="0"/>
              </a:spcBef>
              <a:spcAft>
                <a:spcPts val="0"/>
              </a:spcAft>
              <a:buClr>
                <a:schemeClr val="lt2"/>
              </a:buClr>
              <a:buSzPts val="2800"/>
              <a:buNone/>
              <a:defRPr sz="3733">
                <a:solidFill>
                  <a:schemeClr val="lt2"/>
                </a:solidFill>
              </a:defRPr>
            </a:lvl6pPr>
            <a:lvl7pPr lvl="6" algn="ctr" rtl="0">
              <a:lnSpc>
                <a:spcPct val="100000"/>
              </a:lnSpc>
              <a:spcBef>
                <a:spcPts val="0"/>
              </a:spcBef>
              <a:spcAft>
                <a:spcPts val="0"/>
              </a:spcAft>
              <a:buClr>
                <a:schemeClr val="lt2"/>
              </a:buClr>
              <a:buSzPts val="2800"/>
              <a:buNone/>
              <a:defRPr sz="3733">
                <a:solidFill>
                  <a:schemeClr val="lt2"/>
                </a:solidFill>
              </a:defRPr>
            </a:lvl7pPr>
            <a:lvl8pPr lvl="7" algn="ctr" rtl="0">
              <a:lnSpc>
                <a:spcPct val="100000"/>
              </a:lnSpc>
              <a:spcBef>
                <a:spcPts val="0"/>
              </a:spcBef>
              <a:spcAft>
                <a:spcPts val="0"/>
              </a:spcAft>
              <a:buClr>
                <a:schemeClr val="lt2"/>
              </a:buClr>
              <a:buSzPts val="2800"/>
              <a:buNone/>
              <a:defRPr sz="3733">
                <a:solidFill>
                  <a:schemeClr val="lt2"/>
                </a:solidFill>
              </a:defRPr>
            </a:lvl8pPr>
            <a:lvl9pPr lvl="8" algn="ctr" rtl="0">
              <a:lnSpc>
                <a:spcPct val="100000"/>
              </a:lnSpc>
              <a:spcBef>
                <a:spcPts val="0"/>
              </a:spcBef>
              <a:spcAft>
                <a:spcPts val="0"/>
              </a:spcAft>
              <a:buClr>
                <a:schemeClr val="lt2"/>
              </a:buClr>
              <a:buSzPts val="2800"/>
              <a:buNone/>
              <a:defRPr sz="3733">
                <a:solidFill>
                  <a:schemeClr val="lt2"/>
                </a:solidFill>
              </a:defRPr>
            </a:lvl9pPr>
          </a:lstStyle>
          <a:p>
            <a:endParaRPr/>
          </a:p>
        </p:txBody>
      </p:sp>
      <p:sp>
        <p:nvSpPr>
          <p:cNvPr id="614" name="Google Shape;614;p13"/>
          <p:cNvSpPr txBox="1">
            <a:spLocks noGrp="1"/>
          </p:cNvSpPr>
          <p:nvPr>
            <p:ph type="subTitle" idx="2"/>
          </p:nvPr>
        </p:nvSpPr>
        <p:spPr>
          <a:xfrm>
            <a:off x="1978633" y="3325367"/>
            <a:ext cx="3884800" cy="540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2800"/>
              <a:buNone/>
              <a:defRPr/>
            </a:lvl1pPr>
            <a:lvl2pPr lvl="1" algn="ctr" rtl="0">
              <a:lnSpc>
                <a:spcPct val="100000"/>
              </a:lnSpc>
              <a:spcBef>
                <a:spcPts val="0"/>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sp>
        <p:nvSpPr>
          <p:cNvPr id="615" name="Google Shape;615;p13"/>
          <p:cNvSpPr txBox="1">
            <a:spLocks noGrp="1"/>
          </p:cNvSpPr>
          <p:nvPr>
            <p:ph type="title" idx="3" hasCustomPrompt="1"/>
          </p:nvPr>
        </p:nvSpPr>
        <p:spPr>
          <a:xfrm>
            <a:off x="7781967" y="2187884"/>
            <a:ext cx="978000" cy="5408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3"/>
              </a:buClr>
              <a:buSzPts val="2000"/>
              <a:buNone/>
              <a:defRPr sz="4000">
                <a:solidFill>
                  <a:schemeClr val="dk1"/>
                </a:solidFill>
              </a:defRPr>
            </a:lvl1pPr>
            <a:lvl2pPr lvl="1" algn="ctr" rtl="0">
              <a:spcBef>
                <a:spcPts val="0"/>
              </a:spcBef>
              <a:spcAft>
                <a:spcPts val="0"/>
              </a:spcAft>
              <a:buClr>
                <a:schemeClr val="accent3"/>
              </a:buClr>
              <a:buSzPts val="2000"/>
              <a:buNone/>
              <a:defRPr sz="2667">
                <a:solidFill>
                  <a:schemeClr val="accent3"/>
                </a:solidFill>
              </a:defRPr>
            </a:lvl2pPr>
            <a:lvl3pPr lvl="2" algn="ctr" rtl="0">
              <a:spcBef>
                <a:spcPts val="0"/>
              </a:spcBef>
              <a:spcAft>
                <a:spcPts val="0"/>
              </a:spcAft>
              <a:buClr>
                <a:schemeClr val="accent3"/>
              </a:buClr>
              <a:buSzPts val="2000"/>
              <a:buNone/>
              <a:defRPr sz="2667">
                <a:solidFill>
                  <a:schemeClr val="accent3"/>
                </a:solidFill>
              </a:defRPr>
            </a:lvl3pPr>
            <a:lvl4pPr lvl="3" algn="ctr" rtl="0">
              <a:spcBef>
                <a:spcPts val="0"/>
              </a:spcBef>
              <a:spcAft>
                <a:spcPts val="0"/>
              </a:spcAft>
              <a:buClr>
                <a:schemeClr val="accent3"/>
              </a:buClr>
              <a:buSzPts val="2000"/>
              <a:buNone/>
              <a:defRPr sz="2667">
                <a:solidFill>
                  <a:schemeClr val="accent3"/>
                </a:solidFill>
              </a:defRPr>
            </a:lvl4pPr>
            <a:lvl5pPr lvl="4" algn="ctr" rtl="0">
              <a:spcBef>
                <a:spcPts val="0"/>
              </a:spcBef>
              <a:spcAft>
                <a:spcPts val="0"/>
              </a:spcAft>
              <a:buClr>
                <a:schemeClr val="accent3"/>
              </a:buClr>
              <a:buSzPts val="2000"/>
              <a:buNone/>
              <a:defRPr sz="2667">
                <a:solidFill>
                  <a:schemeClr val="accent3"/>
                </a:solidFill>
              </a:defRPr>
            </a:lvl5pPr>
            <a:lvl6pPr lvl="5" algn="ctr" rtl="0">
              <a:spcBef>
                <a:spcPts val="0"/>
              </a:spcBef>
              <a:spcAft>
                <a:spcPts val="0"/>
              </a:spcAft>
              <a:buClr>
                <a:schemeClr val="accent3"/>
              </a:buClr>
              <a:buSzPts val="2000"/>
              <a:buNone/>
              <a:defRPr sz="2667">
                <a:solidFill>
                  <a:schemeClr val="accent3"/>
                </a:solidFill>
              </a:defRPr>
            </a:lvl6pPr>
            <a:lvl7pPr lvl="6" algn="ctr" rtl="0">
              <a:spcBef>
                <a:spcPts val="0"/>
              </a:spcBef>
              <a:spcAft>
                <a:spcPts val="0"/>
              </a:spcAft>
              <a:buClr>
                <a:schemeClr val="accent3"/>
              </a:buClr>
              <a:buSzPts val="2000"/>
              <a:buNone/>
              <a:defRPr sz="2667">
                <a:solidFill>
                  <a:schemeClr val="accent3"/>
                </a:solidFill>
              </a:defRPr>
            </a:lvl7pPr>
            <a:lvl8pPr lvl="7" algn="ctr" rtl="0">
              <a:spcBef>
                <a:spcPts val="0"/>
              </a:spcBef>
              <a:spcAft>
                <a:spcPts val="0"/>
              </a:spcAft>
              <a:buClr>
                <a:schemeClr val="accent3"/>
              </a:buClr>
              <a:buSzPts val="2000"/>
              <a:buNone/>
              <a:defRPr sz="2667">
                <a:solidFill>
                  <a:schemeClr val="accent3"/>
                </a:solidFill>
              </a:defRPr>
            </a:lvl8pPr>
            <a:lvl9pPr lvl="8" algn="ctr" rtl="0">
              <a:spcBef>
                <a:spcPts val="0"/>
              </a:spcBef>
              <a:spcAft>
                <a:spcPts val="0"/>
              </a:spcAft>
              <a:buClr>
                <a:schemeClr val="accent3"/>
              </a:buClr>
              <a:buSzPts val="2000"/>
              <a:buNone/>
              <a:defRPr sz="2667">
                <a:solidFill>
                  <a:schemeClr val="accent3"/>
                </a:solidFill>
              </a:defRPr>
            </a:lvl9pPr>
          </a:lstStyle>
          <a:p>
            <a:r>
              <a:t>xx%</a:t>
            </a:r>
          </a:p>
        </p:txBody>
      </p:sp>
      <p:sp>
        <p:nvSpPr>
          <p:cNvPr id="616" name="Google Shape;616;p13"/>
          <p:cNvSpPr txBox="1">
            <a:spLocks noGrp="1"/>
          </p:cNvSpPr>
          <p:nvPr>
            <p:ph type="subTitle" idx="4"/>
          </p:nvPr>
        </p:nvSpPr>
        <p:spPr>
          <a:xfrm>
            <a:off x="6567367" y="2905473"/>
            <a:ext cx="3407200" cy="435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lt2"/>
              </a:buClr>
              <a:buSzPts val="2800"/>
              <a:buNone/>
              <a:defRPr sz="2000" b="1">
                <a:solidFill>
                  <a:schemeClr val="lt2"/>
                </a:solidFill>
                <a:latin typeface="Josefin Sans"/>
                <a:ea typeface="Josefin Sans"/>
                <a:cs typeface="Josefin Sans"/>
                <a:sym typeface="Josefin Sans"/>
              </a:defRPr>
            </a:lvl1pPr>
            <a:lvl2pPr lvl="1" algn="ctr" rtl="0">
              <a:lnSpc>
                <a:spcPct val="100000"/>
              </a:lnSpc>
              <a:spcBef>
                <a:spcPts val="0"/>
              </a:spcBef>
              <a:spcAft>
                <a:spcPts val="0"/>
              </a:spcAft>
              <a:buClr>
                <a:schemeClr val="lt2"/>
              </a:buClr>
              <a:buSzPts val="2800"/>
              <a:buNone/>
              <a:defRPr sz="3733">
                <a:solidFill>
                  <a:schemeClr val="lt2"/>
                </a:solidFill>
              </a:defRPr>
            </a:lvl2pPr>
            <a:lvl3pPr lvl="2" algn="ctr" rtl="0">
              <a:lnSpc>
                <a:spcPct val="100000"/>
              </a:lnSpc>
              <a:spcBef>
                <a:spcPts val="0"/>
              </a:spcBef>
              <a:spcAft>
                <a:spcPts val="0"/>
              </a:spcAft>
              <a:buClr>
                <a:schemeClr val="lt2"/>
              </a:buClr>
              <a:buSzPts val="2800"/>
              <a:buNone/>
              <a:defRPr sz="3733">
                <a:solidFill>
                  <a:schemeClr val="lt2"/>
                </a:solidFill>
              </a:defRPr>
            </a:lvl3pPr>
            <a:lvl4pPr lvl="3" algn="ctr" rtl="0">
              <a:lnSpc>
                <a:spcPct val="100000"/>
              </a:lnSpc>
              <a:spcBef>
                <a:spcPts val="0"/>
              </a:spcBef>
              <a:spcAft>
                <a:spcPts val="0"/>
              </a:spcAft>
              <a:buClr>
                <a:schemeClr val="lt2"/>
              </a:buClr>
              <a:buSzPts val="2800"/>
              <a:buNone/>
              <a:defRPr sz="3733">
                <a:solidFill>
                  <a:schemeClr val="lt2"/>
                </a:solidFill>
              </a:defRPr>
            </a:lvl4pPr>
            <a:lvl5pPr lvl="4" algn="ctr" rtl="0">
              <a:lnSpc>
                <a:spcPct val="100000"/>
              </a:lnSpc>
              <a:spcBef>
                <a:spcPts val="0"/>
              </a:spcBef>
              <a:spcAft>
                <a:spcPts val="0"/>
              </a:spcAft>
              <a:buClr>
                <a:schemeClr val="lt2"/>
              </a:buClr>
              <a:buSzPts val="2800"/>
              <a:buNone/>
              <a:defRPr sz="3733">
                <a:solidFill>
                  <a:schemeClr val="lt2"/>
                </a:solidFill>
              </a:defRPr>
            </a:lvl5pPr>
            <a:lvl6pPr lvl="5" algn="ctr" rtl="0">
              <a:lnSpc>
                <a:spcPct val="100000"/>
              </a:lnSpc>
              <a:spcBef>
                <a:spcPts val="0"/>
              </a:spcBef>
              <a:spcAft>
                <a:spcPts val="0"/>
              </a:spcAft>
              <a:buClr>
                <a:schemeClr val="lt2"/>
              </a:buClr>
              <a:buSzPts val="2800"/>
              <a:buNone/>
              <a:defRPr sz="3733">
                <a:solidFill>
                  <a:schemeClr val="lt2"/>
                </a:solidFill>
              </a:defRPr>
            </a:lvl6pPr>
            <a:lvl7pPr lvl="6" algn="ctr" rtl="0">
              <a:lnSpc>
                <a:spcPct val="100000"/>
              </a:lnSpc>
              <a:spcBef>
                <a:spcPts val="0"/>
              </a:spcBef>
              <a:spcAft>
                <a:spcPts val="0"/>
              </a:spcAft>
              <a:buClr>
                <a:schemeClr val="lt2"/>
              </a:buClr>
              <a:buSzPts val="2800"/>
              <a:buNone/>
              <a:defRPr sz="3733">
                <a:solidFill>
                  <a:schemeClr val="lt2"/>
                </a:solidFill>
              </a:defRPr>
            </a:lvl7pPr>
            <a:lvl8pPr lvl="7" algn="ctr" rtl="0">
              <a:lnSpc>
                <a:spcPct val="100000"/>
              </a:lnSpc>
              <a:spcBef>
                <a:spcPts val="0"/>
              </a:spcBef>
              <a:spcAft>
                <a:spcPts val="0"/>
              </a:spcAft>
              <a:buClr>
                <a:schemeClr val="lt2"/>
              </a:buClr>
              <a:buSzPts val="2800"/>
              <a:buNone/>
              <a:defRPr sz="3733">
                <a:solidFill>
                  <a:schemeClr val="lt2"/>
                </a:solidFill>
              </a:defRPr>
            </a:lvl8pPr>
            <a:lvl9pPr lvl="8" algn="ctr" rtl="0">
              <a:lnSpc>
                <a:spcPct val="100000"/>
              </a:lnSpc>
              <a:spcBef>
                <a:spcPts val="0"/>
              </a:spcBef>
              <a:spcAft>
                <a:spcPts val="0"/>
              </a:spcAft>
              <a:buClr>
                <a:schemeClr val="lt2"/>
              </a:buClr>
              <a:buSzPts val="2800"/>
              <a:buNone/>
              <a:defRPr sz="3733">
                <a:solidFill>
                  <a:schemeClr val="lt2"/>
                </a:solidFill>
              </a:defRPr>
            </a:lvl9pPr>
          </a:lstStyle>
          <a:p>
            <a:endParaRPr/>
          </a:p>
        </p:txBody>
      </p:sp>
      <p:sp>
        <p:nvSpPr>
          <p:cNvPr id="617" name="Google Shape;617;p13"/>
          <p:cNvSpPr txBox="1">
            <a:spLocks noGrp="1"/>
          </p:cNvSpPr>
          <p:nvPr>
            <p:ph type="subTitle" idx="5"/>
          </p:nvPr>
        </p:nvSpPr>
        <p:spPr>
          <a:xfrm>
            <a:off x="6328567" y="3325367"/>
            <a:ext cx="3884800" cy="540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2800"/>
              <a:buNone/>
              <a:defRPr/>
            </a:lvl1pPr>
            <a:lvl2pPr lvl="1" algn="ctr" rtl="0">
              <a:lnSpc>
                <a:spcPct val="100000"/>
              </a:lnSpc>
              <a:spcBef>
                <a:spcPts val="0"/>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sp>
        <p:nvSpPr>
          <p:cNvPr id="618" name="Google Shape;618;p13"/>
          <p:cNvSpPr txBox="1">
            <a:spLocks noGrp="1"/>
          </p:cNvSpPr>
          <p:nvPr>
            <p:ph type="title" idx="6" hasCustomPrompt="1"/>
          </p:nvPr>
        </p:nvSpPr>
        <p:spPr>
          <a:xfrm>
            <a:off x="3432033" y="4268551"/>
            <a:ext cx="978000" cy="5408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3"/>
              </a:buClr>
              <a:buSzPts val="2000"/>
              <a:buNone/>
              <a:defRPr sz="4000">
                <a:solidFill>
                  <a:schemeClr val="dk1"/>
                </a:solidFill>
              </a:defRPr>
            </a:lvl1pPr>
            <a:lvl2pPr lvl="1" algn="ctr" rtl="0">
              <a:spcBef>
                <a:spcPts val="0"/>
              </a:spcBef>
              <a:spcAft>
                <a:spcPts val="0"/>
              </a:spcAft>
              <a:buClr>
                <a:schemeClr val="accent3"/>
              </a:buClr>
              <a:buSzPts val="2000"/>
              <a:buNone/>
              <a:defRPr sz="2667">
                <a:solidFill>
                  <a:schemeClr val="accent3"/>
                </a:solidFill>
              </a:defRPr>
            </a:lvl2pPr>
            <a:lvl3pPr lvl="2" algn="ctr" rtl="0">
              <a:spcBef>
                <a:spcPts val="0"/>
              </a:spcBef>
              <a:spcAft>
                <a:spcPts val="0"/>
              </a:spcAft>
              <a:buClr>
                <a:schemeClr val="accent3"/>
              </a:buClr>
              <a:buSzPts val="2000"/>
              <a:buNone/>
              <a:defRPr sz="2667">
                <a:solidFill>
                  <a:schemeClr val="accent3"/>
                </a:solidFill>
              </a:defRPr>
            </a:lvl3pPr>
            <a:lvl4pPr lvl="3" algn="ctr" rtl="0">
              <a:spcBef>
                <a:spcPts val="0"/>
              </a:spcBef>
              <a:spcAft>
                <a:spcPts val="0"/>
              </a:spcAft>
              <a:buClr>
                <a:schemeClr val="accent3"/>
              </a:buClr>
              <a:buSzPts val="2000"/>
              <a:buNone/>
              <a:defRPr sz="2667">
                <a:solidFill>
                  <a:schemeClr val="accent3"/>
                </a:solidFill>
              </a:defRPr>
            </a:lvl4pPr>
            <a:lvl5pPr lvl="4" algn="ctr" rtl="0">
              <a:spcBef>
                <a:spcPts val="0"/>
              </a:spcBef>
              <a:spcAft>
                <a:spcPts val="0"/>
              </a:spcAft>
              <a:buClr>
                <a:schemeClr val="accent3"/>
              </a:buClr>
              <a:buSzPts val="2000"/>
              <a:buNone/>
              <a:defRPr sz="2667">
                <a:solidFill>
                  <a:schemeClr val="accent3"/>
                </a:solidFill>
              </a:defRPr>
            </a:lvl5pPr>
            <a:lvl6pPr lvl="5" algn="ctr" rtl="0">
              <a:spcBef>
                <a:spcPts val="0"/>
              </a:spcBef>
              <a:spcAft>
                <a:spcPts val="0"/>
              </a:spcAft>
              <a:buClr>
                <a:schemeClr val="accent3"/>
              </a:buClr>
              <a:buSzPts val="2000"/>
              <a:buNone/>
              <a:defRPr sz="2667">
                <a:solidFill>
                  <a:schemeClr val="accent3"/>
                </a:solidFill>
              </a:defRPr>
            </a:lvl6pPr>
            <a:lvl7pPr lvl="6" algn="ctr" rtl="0">
              <a:spcBef>
                <a:spcPts val="0"/>
              </a:spcBef>
              <a:spcAft>
                <a:spcPts val="0"/>
              </a:spcAft>
              <a:buClr>
                <a:schemeClr val="accent3"/>
              </a:buClr>
              <a:buSzPts val="2000"/>
              <a:buNone/>
              <a:defRPr sz="2667">
                <a:solidFill>
                  <a:schemeClr val="accent3"/>
                </a:solidFill>
              </a:defRPr>
            </a:lvl7pPr>
            <a:lvl8pPr lvl="7" algn="ctr" rtl="0">
              <a:spcBef>
                <a:spcPts val="0"/>
              </a:spcBef>
              <a:spcAft>
                <a:spcPts val="0"/>
              </a:spcAft>
              <a:buClr>
                <a:schemeClr val="accent3"/>
              </a:buClr>
              <a:buSzPts val="2000"/>
              <a:buNone/>
              <a:defRPr sz="2667">
                <a:solidFill>
                  <a:schemeClr val="accent3"/>
                </a:solidFill>
              </a:defRPr>
            </a:lvl8pPr>
            <a:lvl9pPr lvl="8" algn="ctr" rtl="0">
              <a:spcBef>
                <a:spcPts val="0"/>
              </a:spcBef>
              <a:spcAft>
                <a:spcPts val="0"/>
              </a:spcAft>
              <a:buClr>
                <a:schemeClr val="accent3"/>
              </a:buClr>
              <a:buSzPts val="2000"/>
              <a:buNone/>
              <a:defRPr sz="2667">
                <a:solidFill>
                  <a:schemeClr val="accent3"/>
                </a:solidFill>
              </a:defRPr>
            </a:lvl9pPr>
          </a:lstStyle>
          <a:p>
            <a:r>
              <a:t>xx%</a:t>
            </a:r>
          </a:p>
        </p:txBody>
      </p:sp>
      <p:sp>
        <p:nvSpPr>
          <p:cNvPr id="619" name="Google Shape;619;p13"/>
          <p:cNvSpPr txBox="1">
            <a:spLocks noGrp="1"/>
          </p:cNvSpPr>
          <p:nvPr>
            <p:ph type="subTitle" idx="7"/>
          </p:nvPr>
        </p:nvSpPr>
        <p:spPr>
          <a:xfrm>
            <a:off x="2217433" y="5007652"/>
            <a:ext cx="3407200" cy="435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lt2"/>
              </a:buClr>
              <a:buSzPts val="2800"/>
              <a:buNone/>
              <a:defRPr sz="2000" b="1">
                <a:solidFill>
                  <a:schemeClr val="lt2"/>
                </a:solidFill>
                <a:latin typeface="Josefin Sans"/>
                <a:ea typeface="Josefin Sans"/>
                <a:cs typeface="Josefin Sans"/>
                <a:sym typeface="Josefin Sans"/>
              </a:defRPr>
            </a:lvl1pPr>
            <a:lvl2pPr lvl="1" algn="ctr" rtl="0">
              <a:lnSpc>
                <a:spcPct val="100000"/>
              </a:lnSpc>
              <a:spcBef>
                <a:spcPts val="0"/>
              </a:spcBef>
              <a:spcAft>
                <a:spcPts val="0"/>
              </a:spcAft>
              <a:buClr>
                <a:schemeClr val="lt2"/>
              </a:buClr>
              <a:buSzPts val="2800"/>
              <a:buNone/>
              <a:defRPr sz="3733">
                <a:solidFill>
                  <a:schemeClr val="lt2"/>
                </a:solidFill>
              </a:defRPr>
            </a:lvl2pPr>
            <a:lvl3pPr lvl="2" algn="ctr" rtl="0">
              <a:lnSpc>
                <a:spcPct val="100000"/>
              </a:lnSpc>
              <a:spcBef>
                <a:spcPts val="0"/>
              </a:spcBef>
              <a:spcAft>
                <a:spcPts val="0"/>
              </a:spcAft>
              <a:buClr>
                <a:schemeClr val="lt2"/>
              </a:buClr>
              <a:buSzPts val="2800"/>
              <a:buNone/>
              <a:defRPr sz="3733">
                <a:solidFill>
                  <a:schemeClr val="lt2"/>
                </a:solidFill>
              </a:defRPr>
            </a:lvl3pPr>
            <a:lvl4pPr lvl="3" algn="ctr" rtl="0">
              <a:lnSpc>
                <a:spcPct val="100000"/>
              </a:lnSpc>
              <a:spcBef>
                <a:spcPts val="0"/>
              </a:spcBef>
              <a:spcAft>
                <a:spcPts val="0"/>
              </a:spcAft>
              <a:buClr>
                <a:schemeClr val="lt2"/>
              </a:buClr>
              <a:buSzPts val="2800"/>
              <a:buNone/>
              <a:defRPr sz="3733">
                <a:solidFill>
                  <a:schemeClr val="lt2"/>
                </a:solidFill>
              </a:defRPr>
            </a:lvl4pPr>
            <a:lvl5pPr lvl="4" algn="ctr" rtl="0">
              <a:lnSpc>
                <a:spcPct val="100000"/>
              </a:lnSpc>
              <a:spcBef>
                <a:spcPts val="0"/>
              </a:spcBef>
              <a:spcAft>
                <a:spcPts val="0"/>
              </a:spcAft>
              <a:buClr>
                <a:schemeClr val="lt2"/>
              </a:buClr>
              <a:buSzPts val="2800"/>
              <a:buNone/>
              <a:defRPr sz="3733">
                <a:solidFill>
                  <a:schemeClr val="lt2"/>
                </a:solidFill>
              </a:defRPr>
            </a:lvl5pPr>
            <a:lvl6pPr lvl="5" algn="ctr" rtl="0">
              <a:lnSpc>
                <a:spcPct val="100000"/>
              </a:lnSpc>
              <a:spcBef>
                <a:spcPts val="0"/>
              </a:spcBef>
              <a:spcAft>
                <a:spcPts val="0"/>
              </a:spcAft>
              <a:buClr>
                <a:schemeClr val="lt2"/>
              </a:buClr>
              <a:buSzPts val="2800"/>
              <a:buNone/>
              <a:defRPr sz="3733">
                <a:solidFill>
                  <a:schemeClr val="lt2"/>
                </a:solidFill>
              </a:defRPr>
            </a:lvl6pPr>
            <a:lvl7pPr lvl="6" algn="ctr" rtl="0">
              <a:lnSpc>
                <a:spcPct val="100000"/>
              </a:lnSpc>
              <a:spcBef>
                <a:spcPts val="0"/>
              </a:spcBef>
              <a:spcAft>
                <a:spcPts val="0"/>
              </a:spcAft>
              <a:buClr>
                <a:schemeClr val="lt2"/>
              </a:buClr>
              <a:buSzPts val="2800"/>
              <a:buNone/>
              <a:defRPr sz="3733">
                <a:solidFill>
                  <a:schemeClr val="lt2"/>
                </a:solidFill>
              </a:defRPr>
            </a:lvl7pPr>
            <a:lvl8pPr lvl="7" algn="ctr" rtl="0">
              <a:lnSpc>
                <a:spcPct val="100000"/>
              </a:lnSpc>
              <a:spcBef>
                <a:spcPts val="0"/>
              </a:spcBef>
              <a:spcAft>
                <a:spcPts val="0"/>
              </a:spcAft>
              <a:buClr>
                <a:schemeClr val="lt2"/>
              </a:buClr>
              <a:buSzPts val="2800"/>
              <a:buNone/>
              <a:defRPr sz="3733">
                <a:solidFill>
                  <a:schemeClr val="lt2"/>
                </a:solidFill>
              </a:defRPr>
            </a:lvl8pPr>
            <a:lvl9pPr lvl="8" algn="ctr" rtl="0">
              <a:lnSpc>
                <a:spcPct val="100000"/>
              </a:lnSpc>
              <a:spcBef>
                <a:spcPts val="0"/>
              </a:spcBef>
              <a:spcAft>
                <a:spcPts val="0"/>
              </a:spcAft>
              <a:buClr>
                <a:schemeClr val="lt2"/>
              </a:buClr>
              <a:buSzPts val="2800"/>
              <a:buNone/>
              <a:defRPr sz="3733">
                <a:solidFill>
                  <a:schemeClr val="lt2"/>
                </a:solidFill>
              </a:defRPr>
            </a:lvl9pPr>
          </a:lstStyle>
          <a:p>
            <a:endParaRPr/>
          </a:p>
        </p:txBody>
      </p:sp>
      <p:sp>
        <p:nvSpPr>
          <p:cNvPr id="620" name="Google Shape;620;p13"/>
          <p:cNvSpPr txBox="1">
            <a:spLocks noGrp="1"/>
          </p:cNvSpPr>
          <p:nvPr>
            <p:ph type="subTitle" idx="8"/>
          </p:nvPr>
        </p:nvSpPr>
        <p:spPr>
          <a:xfrm>
            <a:off x="1978633" y="5379567"/>
            <a:ext cx="3884800" cy="540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2800"/>
              <a:buNone/>
              <a:defRPr/>
            </a:lvl1pPr>
            <a:lvl2pPr lvl="1" algn="ctr" rtl="0">
              <a:lnSpc>
                <a:spcPct val="100000"/>
              </a:lnSpc>
              <a:spcBef>
                <a:spcPts val="0"/>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sp>
        <p:nvSpPr>
          <p:cNvPr id="621" name="Google Shape;621;p13"/>
          <p:cNvSpPr txBox="1">
            <a:spLocks noGrp="1"/>
          </p:cNvSpPr>
          <p:nvPr>
            <p:ph type="title" idx="9" hasCustomPrompt="1"/>
          </p:nvPr>
        </p:nvSpPr>
        <p:spPr>
          <a:xfrm>
            <a:off x="7781967" y="4268551"/>
            <a:ext cx="978000" cy="5408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3"/>
              </a:buClr>
              <a:buSzPts val="2000"/>
              <a:buNone/>
              <a:defRPr sz="4000">
                <a:solidFill>
                  <a:schemeClr val="dk1"/>
                </a:solidFill>
              </a:defRPr>
            </a:lvl1pPr>
            <a:lvl2pPr lvl="1" algn="ctr" rtl="0">
              <a:spcBef>
                <a:spcPts val="0"/>
              </a:spcBef>
              <a:spcAft>
                <a:spcPts val="0"/>
              </a:spcAft>
              <a:buClr>
                <a:schemeClr val="accent3"/>
              </a:buClr>
              <a:buSzPts val="2000"/>
              <a:buNone/>
              <a:defRPr sz="2667">
                <a:solidFill>
                  <a:schemeClr val="accent3"/>
                </a:solidFill>
              </a:defRPr>
            </a:lvl2pPr>
            <a:lvl3pPr lvl="2" algn="ctr" rtl="0">
              <a:spcBef>
                <a:spcPts val="0"/>
              </a:spcBef>
              <a:spcAft>
                <a:spcPts val="0"/>
              </a:spcAft>
              <a:buClr>
                <a:schemeClr val="accent3"/>
              </a:buClr>
              <a:buSzPts val="2000"/>
              <a:buNone/>
              <a:defRPr sz="2667">
                <a:solidFill>
                  <a:schemeClr val="accent3"/>
                </a:solidFill>
              </a:defRPr>
            </a:lvl3pPr>
            <a:lvl4pPr lvl="3" algn="ctr" rtl="0">
              <a:spcBef>
                <a:spcPts val="0"/>
              </a:spcBef>
              <a:spcAft>
                <a:spcPts val="0"/>
              </a:spcAft>
              <a:buClr>
                <a:schemeClr val="accent3"/>
              </a:buClr>
              <a:buSzPts val="2000"/>
              <a:buNone/>
              <a:defRPr sz="2667">
                <a:solidFill>
                  <a:schemeClr val="accent3"/>
                </a:solidFill>
              </a:defRPr>
            </a:lvl4pPr>
            <a:lvl5pPr lvl="4" algn="ctr" rtl="0">
              <a:spcBef>
                <a:spcPts val="0"/>
              </a:spcBef>
              <a:spcAft>
                <a:spcPts val="0"/>
              </a:spcAft>
              <a:buClr>
                <a:schemeClr val="accent3"/>
              </a:buClr>
              <a:buSzPts val="2000"/>
              <a:buNone/>
              <a:defRPr sz="2667">
                <a:solidFill>
                  <a:schemeClr val="accent3"/>
                </a:solidFill>
              </a:defRPr>
            </a:lvl5pPr>
            <a:lvl6pPr lvl="5" algn="ctr" rtl="0">
              <a:spcBef>
                <a:spcPts val="0"/>
              </a:spcBef>
              <a:spcAft>
                <a:spcPts val="0"/>
              </a:spcAft>
              <a:buClr>
                <a:schemeClr val="accent3"/>
              </a:buClr>
              <a:buSzPts val="2000"/>
              <a:buNone/>
              <a:defRPr sz="2667">
                <a:solidFill>
                  <a:schemeClr val="accent3"/>
                </a:solidFill>
              </a:defRPr>
            </a:lvl6pPr>
            <a:lvl7pPr lvl="6" algn="ctr" rtl="0">
              <a:spcBef>
                <a:spcPts val="0"/>
              </a:spcBef>
              <a:spcAft>
                <a:spcPts val="0"/>
              </a:spcAft>
              <a:buClr>
                <a:schemeClr val="accent3"/>
              </a:buClr>
              <a:buSzPts val="2000"/>
              <a:buNone/>
              <a:defRPr sz="2667">
                <a:solidFill>
                  <a:schemeClr val="accent3"/>
                </a:solidFill>
              </a:defRPr>
            </a:lvl7pPr>
            <a:lvl8pPr lvl="7" algn="ctr" rtl="0">
              <a:spcBef>
                <a:spcPts val="0"/>
              </a:spcBef>
              <a:spcAft>
                <a:spcPts val="0"/>
              </a:spcAft>
              <a:buClr>
                <a:schemeClr val="accent3"/>
              </a:buClr>
              <a:buSzPts val="2000"/>
              <a:buNone/>
              <a:defRPr sz="2667">
                <a:solidFill>
                  <a:schemeClr val="accent3"/>
                </a:solidFill>
              </a:defRPr>
            </a:lvl8pPr>
            <a:lvl9pPr lvl="8" algn="ctr" rtl="0">
              <a:spcBef>
                <a:spcPts val="0"/>
              </a:spcBef>
              <a:spcAft>
                <a:spcPts val="0"/>
              </a:spcAft>
              <a:buClr>
                <a:schemeClr val="accent3"/>
              </a:buClr>
              <a:buSzPts val="2000"/>
              <a:buNone/>
              <a:defRPr sz="2667">
                <a:solidFill>
                  <a:schemeClr val="accent3"/>
                </a:solidFill>
              </a:defRPr>
            </a:lvl9pPr>
          </a:lstStyle>
          <a:p>
            <a:r>
              <a:t>xx%</a:t>
            </a:r>
          </a:p>
        </p:txBody>
      </p:sp>
      <p:sp>
        <p:nvSpPr>
          <p:cNvPr id="622" name="Google Shape;622;p13"/>
          <p:cNvSpPr txBox="1">
            <a:spLocks noGrp="1"/>
          </p:cNvSpPr>
          <p:nvPr>
            <p:ph type="subTitle" idx="13"/>
          </p:nvPr>
        </p:nvSpPr>
        <p:spPr>
          <a:xfrm>
            <a:off x="6567367" y="5007652"/>
            <a:ext cx="3407200" cy="435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lt2"/>
              </a:buClr>
              <a:buSzPts val="2800"/>
              <a:buNone/>
              <a:defRPr sz="2000" b="1">
                <a:solidFill>
                  <a:schemeClr val="lt2"/>
                </a:solidFill>
                <a:latin typeface="Josefin Sans"/>
                <a:ea typeface="Josefin Sans"/>
                <a:cs typeface="Josefin Sans"/>
                <a:sym typeface="Josefin Sans"/>
              </a:defRPr>
            </a:lvl1pPr>
            <a:lvl2pPr lvl="1" algn="ctr" rtl="0">
              <a:lnSpc>
                <a:spcPct val="100000"/>
              </a:lnSpc>
              <a:spcBef>
                <a:spcPts val="0"/>
              </a:spcBef>
              <a:spcAft>
                <a:spcPts val="0"/>
              </a:spcAft>
              <a:buClr>
                <a:schemeClr val="lt2"/>
              </a:buClr>
              <a:buSzPts val="2800"/>
              <a:buNone/>
              <a:defRPr sz="3733">
                <a:solidFill>
                  <a:schemeClr val="lt2"/>
                </a:solidFill>
              </a:defRPr>
            </a:lvl2pPr>
            <a:lvl3pPr lvl="2" algn="ctr" rtl="0">
              <a:lnSpc>
                <a:spcPct val="100000"/>
              </a:lnSpc>
              <a:spcBef>
                <a:spcPts val="0"/>
              </a:spcBef>
              <a:spcAft>
                <a:spcPts val="0"/>
              </a:spcAft>
              <a:buClr>
                <a:schemeClr val="lt2"/>
              </a:buClr>
              <a:buSzPts val="2800"/>
              <a:buNone/>
              <a:defRPr sz="3733">
                <a:solidFill>
                  <a:schemeClr val="lt2"/>
                </a:solidFill>
              </a:defRPr>
            </a:lvl3pPr>
            <a:lvl4pPr lvl="3" algn="ctr" rtl="0">
              <a:lnSpc>
                <a:spcPct val="100000"/>
              </a:lnSpc>
              <a:spcBef>
                <a:spcPts val="0"/>
              </a:spcBef>
              <a:spcAft>
                <a:spcPts val="0"/>
              </a:spcAft>
              <a:buClr>
                <a:schemeClr val="lt2"/>
              </a:buClr>
              <a:buSzPts val="2800"/>
              <a:buNone/>
              <a:defRPr sz="3733">
                <a:solidFill>
                  <a:schemeClr val="lt2"/>
                </a:solidFill>
              </a:defRPr>
            </a:lvl4pPr>
            <a:lvl5pPr lvl="4" algn="ctr" rtl="0">
              <a:lnSpc>
                <a:spcPct val="100000"/>
              </a:lnSpc>
              <a:spcBef>
                <a:spcPts val="0"/>
              </a:spcBef>
              <a:spcAft>
                <a:spcPts val="0"/>
              </a:spcAft>
              <a:buClr>
                <a:schemeClr val="lt2"/>
              </a:buClr>
              <a:buSzPts val="2800"/>
              <a:buNone/>
              <a:defRPr sz="3733">
                <a:solidFill>
                  <a:schemeClr val="lt2"/>
                </a:solidFill>
              </a:defRPr>
            </a:lvl5pPr>
            <a:lvl6pPr lvl="5" algn="ctr" rtl="0">
              <a:lnSpc>
                <a:spcPct val="100000"/>
              </a:lnSpc>
              <a:spcBef>
                <a:spcPts val="0"/>
              </a:spcBef>
              <a:spcAft>
                <a:spcPts val="0"/>
              </a:spcAft>
              <a:buClr>
                <a:schemeClr val="lt2"/>
              </a:buClr>
              <a:buSzPts val="2800"/>
              <a:buNone/>
              <a:defRPr sz="3733">
                <a:solidFill>
                  <a:schemeClr val="lt2"/>
                </a:solidFill>
              </a:defRPr>
            </a:lvl6pPr>
            <a:lvl7pPr lvl="6" algn="ctr" rtl="0">
              <a:lnSpc>
                <a:spcPct val="100000"/>
              </a:lnSpc>
              <a:spcBef>
                <a:spcPts val="0"/>
              </a:spcBef>
              <a:spcAft>
                <a:spcPts val="0"/>
              </a:spcAft>
              <a:buClr>
                <a:schemeClr val="lt2"/>
              </a:buClr>
              <a:buSzPts val="2800"/>
              <a:buNone/>
              <a:defRPr sz="3733">
                <a:solidFill>
                  <a:schemeClr val="lt2"/>
                </a:solidFill>
              </a:defRPr>
            </a:lvl7pPr>
            <a:lvl8pPr lvl="7" algn="ctr" rtl="0">
              <a:lnSpc>
                <a:spcPct val="100000"/>
              </a:lnSpc>
              <a:spcBef>
                <a:spcPts val="0"/>
              </a:spcBef>
              <a:spcAft>
                <a:spcPts val="0"/>
              </a:spcAft>
              <a:buClr>
                <a:schemeClr val="lt2"/>
              </a:buClr>
              <a:buSzPts val="2800"/>
              <a:buNone/>
              <a:defRPr sz="3733">
                <a:solidFill>
                  <a:schemeClr val="lt2"/>
                </a:solidFill>
              </a:defRPr>
            </a:lvl8pPr>
            <a:lvl9pPr lvl="8" algn="ctr" rtl="0">
              <a:lnSpc>
                <a:spcPct val="100000"/>
              </a:lnSpc>
              <a:spcBef>
                <a:spcPts val="0"/>
              </a:spcBef>
              <a:spcAft>
                <a:spcPts val="0"/>
              </a:spcAft>
              <a:buClr>
                <a:schemeClr val="lt2"/>
              </a:buClr>
              <a:buSzPts val="2800"/>
              <a:buNone/>
              <a:defRPr sz="3733">
                <a:solidFill>
                  <a:schemeClr val="lt2"/>
                </a:solidFill>
              </a:defRPr>
            </a:lvl9pPr>
          </a:lstStyle>
          <a:p>
            <a:endParaRPr/>
          </a:p>
        </p:txBody>
      </p:sp>
      <p:sp>
        <p:nvSpPr>
          <p:cNvPr id="623" name="Google Shape;623;p13"/>
          <p:cNvSpPr txBox="1">
            <a:spLocks noGrp="1"/>
          </p:cNvSpPr>
          <p:nvPr>
            <p:ph type="subTitle" idx="14"/>
          </p:nvPr>
        </p:nvSpPr>
        <p:spPr>
          <a:xfrm>
            <a:off x="6328567" y="5379567"/>
            <a:ext cx="3884800" cy="540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2800"/>
              <a:buNone/>
              <a:defRPr/>
            </a:lvl1pPr>
            <a:lvl2pPr lvl="1" algn="ctr" rtl="0">
              <a:lnSpc>
                <a:spcPct val="100000"/>
              </a:lnSpc>
              <a:spcBef>
                <a:spcPts val="0"/>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sp>
        <p:nvSpPr>
          <p:cNvPr id="624" name="Google Shape;624;p13"/>
          <p:cNvSpPr txBox="1">
            <a:spLocks noGrp="1"/>
          </p:cNvSpPr>
          <p:nvPr>
            <p:ph type="title" idx="15"/>
          </p:nvPr>
        </p:nvSpPr>
        <p:spPr>
          <a:xfrm>
            <a:off x="3335600" y="778463"/>
            <a:ext cx="5520800" cy="540800"/>
          </a:xfrm>
          <a:prstGeom prst="rect">
            <a:avLst/>
          </a:prstGeom>
          <a:effectLst>
            <a:outerShdw dist="28575" dir="1920000" algn="bl" rotWithShape="0">
              <a:schemeClr val="accent1"/>
            </a:outerShdw>
          </a:effectLst>
        </p:spPr>
        <p:txBody>
          <a:bodyPr spcFirstLastPara="1" wrap="square" lIns="91425" tIns="91425" rIns="91425" bIns="91425" anchor="ctr" anchorCtr="0">
            <a:noAutofit/>
          </a:bodyPr>
          <a:lstStyle>
            <a:lvl1pPr lvl="0" algn="ctr" rtl="0">
              <a:spcBef>
                <a:spcPts val="0"/>
              </a:spcBef>
              <a:spcAft>
                <a:spcPts val="0"/>
              </a:spcAft>
              <a:buSzPts val="2500"/>
              <a:buNone/>
              <a:defRPr/>
            </a:lvl1pPr>
            <a:lvl2pPr lvl="1" rtl="0">
              <a:spcBef>
                <a:spcPts val="0"/>
              </a:spcBef>
              <a:spcAft>
                <a:spcPts val="0"/>
              </a:spcAft>
              <a:buSzPts val="2500"/>
              <a:buNone/>
              <a:defRPr sz="3333"/>
            </a:lvl2pPr>
            <a:lvl3pPr lvl="2" rtl="0">
              <a:spcBef>
                <a:spcPts val="0"/>
              </a:spcBef>
              <a:spcAft>
                <a:spcPts val="0"/>
              </a:spcAft>
              <a:buSzPts val="2500"/>
              <a:buNone/>
              <a:defRPr sz="3333"/>
            </a:lvl3pPr>
            <a:lvl4pPr lvl="3" rtl="0">
              <a:spcBef>
                <a:spcPts val="0"/>
              </a:spcBef>
              <a:spcAft>
                <a:spcPts val="0"/>
              </a:spcAft>
              <a:buSzPts val="2500"/>
              <a:buNone/>
              <a:defRPr sz="3333"/>
            </a:lvl4pPr>
            <a:lvl5pPr lvl="4" rtl="0">
              <a:spcBef>
                <a:spcPts val="0"/>
              </a:spcBef>
              <a:spcAft>
                <a:spcPts val="0"/>
              </a:spcAft>
              <a:buSzPts val="2500"/>
              <a:buNone/>
              <a:defRPr sz="3333"/>
            </a:lvl5pPr>
            <a:lvl6pPr lvl="5" rtl="0">
              <a:spcBef>
                <a:spcPts val="0"/>
              </a:spcBef>
              <a:spcAft>
                <a:spcPts val="0"/>
              </a:spcAft>
              <a:buSzPts val="2500"/>
              <a:buNone/>
              <a:defRPr sz="3333"/>
            </a:lvl6pPr>
            <a:lvl7pPr lvl="6" rtl="0">
              <a:spcBef>
                <a:spcPts val="0"/>
              </a:spcBef>
              <a:spcAft>
                <a:spcPts val="0"/>
              </a:spcAft>
              <a:buSzPts val="2500"/>
              <a:buNone/>
              <a:defRPr sz="3333"/>
            </a:lvl7pPr>
            <a:lvl8pPr lvl="7" rtl="0">
              <a:spcBef>
                <a:spcPts val="0"/>
              </a:spcBef>
              <a:spcAft>
                <a:spcPts val="0"/>
              </a:spcAft>
              <a:buSzPts val="2500"/>
              <a:buNone/>
              <a:defRPr sz="3333"/>
            </a:lvl8pPr>
            <a:lvl9pPr lvl="8" rtl="0">
              <a:spcBef>
                <a:spcPts val="0"/>
              </a:spcBef>
              <a:spcAft>
                <a:spcPts val="0"/>
              </a:spcAft>
              <a:buSzPts val="2500"/>
              <a:buNone/>
              <a:defRPr sz="3333"/>
            </a:lvl9pPr>
          </a:lstStyle>
          <a:p>
            <a:endParaRPr/>
          </a:p>
        </p:txBody>
      </p:sp>
    </p:spTree>
    <p:extLst>
      <p:ext uri="{BB962C8B-B14F-4D97-AF65-F5344CB8AC3E}">
        <p14:creationId xmlns:p14="http://schemas.microsoft.com/office/powerpoint/2010/main" val="2920416294"/>
      </p:ext>
    </p:extLst>
  </p:cSld>
  <p:clrMapOvr>
    <a:masterClrMapping/>
  </p:clrMapOvr>
</p:sldLayout>
</file>

<file path=ppt/slideLayouts/slideLayout122.xml><?xml version="1.0" encoding="utf-8"?>
<p:sldLayout xmlns:a="http://schemas.openxmlformats.org/drawingml/2006/main" xmlns:r="http://schemas.openxmlformats.org/officeDocument/2006/relationships" xmlns:p="http://schemas.openxmlformats.org/presentationml/2006/main" matchingName="Title and text">
  <p:cSld name="Title and text">
    <p:spTree>
      <p:nvGrpSpPr>
        <p:cNvPr id="1" name="Shape 791"/>
        <p:cNvGrpSpPr/>
        <p:nvPr/>
      </p:nvGrpSpPr>
      <p:grpSpPr>
        <a:xfrm>
          <a:off x="0" y="0"/>
          <a:ext cx="0" cy="0"/>
          <a:chOff x="0" y="0"/>
          <a:chExt cx="0" cy="0"/>
        </a:xfrm>
      </p:grpSpPr>
      <p:pic>
        <p:nvPicPr>
          <p:cNvPr id="792" name="Google Shape;792;p17"/>
          <p:cNvPicPr preferRelativeResize="0"/>
          <p:nvPr/>
        </p:nvPicPr>
        <p:blipFill>
          <a:blip r:embed="rId2">
            <a:alphaModFix/>
          </a:blip>
          <a:stretch>
            <a:fillRect/>
          </a:stretch>
        </p:blipFill>
        <p:spPr>
          <a:xfrm>
            <a:off x="-75466" y="-36433"/>
            <a:ext cx="12342935" cy="7005332"/>
          </a:xfrm>
          <a:prstGeom prst="rect">
            <a:avLst/>
          </a:prstGeom>
          <a:noFill/>
          <a:ln>
            <a:noFill/>
          </a:ln>
        </p:spPr>
      </p:pic>
      <p:grpSp>
        <p:nvGrpSpPr>
          <p:cNvPr id="793" name="Google Shape;793;p17"/>
          <p:cNvGrpSpPr/>
          <p:nvPr/>
        </p:nvGrpSpPr>
        <p:grpSpPr>
          <a:xfrm>
            <a:off x="-563442" y="4234105"/>
            <a:ext cx="3658681" cy="2870832"/>
            <a:chOff x="-2415600" y="2986400"/>
            <a:chExt cx="1943075" cy="1524659"/>
          </a:xfrm>
        </p:grpSpPr>
        <p:sp>
          <p:nvSpPr>
            <p:cNvPr id="794" name="Google Shape;794;p17"/>
            <p:cNvSpPr/>
            <p:nvPr/>
          </p:nvSpPr>
          <p:spPr>
            <a:xfrm>
              <a:off x="-2415600" y="2986400"/>
              <a:ext cx="1117375" cy="1251275"/>
            </a:xfrm>
            <a:custGeom>
              <a:avLst/>
              <a:gdLst/>
              <a:ahLst/>
              <a:cxnLst/>
              <a:rect l="l" t="t" r="r" b="b"/>
              <a:pathLst>
                <a:path w="44695" h="50051" extrusionOk="0">
                  <a:moveTo>
                    <a:pt x="11387" y="1"/>
                  </a:moveTo>
                  <a:cubicBezTo>
                    <a:pt x="10743" y="1"/>
                    <a:pt x="10152" y="449"/>
                    <a:pt x="10001" y="1099"/>
                  </a:cubicBezTo>
                  <a:lnTo>
                    <a:pt x="180" y="41127"/>
                  </a:lnTo>
                  <a:cubicBezTo>
                    <a:pt x="0" y="41896"/>
                    <a:pt x="462" y="42665"/>
                    <a:pt x="1257" y="42871"/>
                  </a:cubicBezTo>
                  <a:lnTo>
                    <a:pt x="33617" y="50051"/>
                  </a:lnTo>
                  <a:lnTo>
                    <a:pt x="44695" y="8433"/>
                  </a:lnTo>
                  <a:lnTo>
                    <a:pt x="11744" y="48"/>
                  </a:lnTo>
                  <a:cubicBezTo>
                    <a:pt x="11625" y="16"/>
                    <a:pt x="11505" y="1"/>
                    <a:pt x="1138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95" name="Google Shape;795;p17"/>
            <p:cNvSpPr/>
            <p:nvPr/>
          </p:nvSpPr>
          <p:spPr>
            <a:xfrm>
              <a:off x="-1586075" y="3188225"/>
              <a:ext cx="1113550" cy="1279575"/>
            </a:xfrm>
            <a:custGeom>
              <a:avLst/>
              <a:gdLst/>
              <a:ahLst/>
              <a:cxnLst/>
              <a:rect l="l" t="t" r="r" b="b"/>
              <a:pathLst>
                <a:path w="44542" h="51183" extrusionOk="0">
                  <a:moveTo>
                    <a:pt x="10411" y="1"/>
                  </a:moveTo>
                  <a:lnTo>
                    <a:pt x="0" y="41772"/>
                  </a:lnTo>
                  <a:lnTo>
                    <a:pt x="31797" y="51132"/>
                  </a:lnTo>
                  <a:cubicBezTo>
                    <a:pt x="31925" y="51166"/>
                    <a:pt x="32054" y="51182"/>
                    <a:pt x="32181" y="51182"/>
                  </a:cubicBezTo>
                  <a:cubicBezTo>
                    <a:pt x="32815" y="51182"/>
                    <a:pt x="33395" y="50773"/>
                    <a:pt x="33566" y="50132"/>
                  </a:cubicBezTo>
                  <a:lnTo>
                    <a:pt x="44336" y="10360"/>
                  </a:lnTo>
                  <a:cubicBezTo>
                    <a:pt x="44541" y="9591"/>
                    <a:pt x="44080" y="8796"/>
                    <a:pt x="43310" y="8591"/>
                  </a:cubicBezTo>
                  <a:lnTo>
                    <a:pt x="10411" y="1"/>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96" name="Google Shape;796;p17"/>
            <p:cNvSpPr/>
            <p:nvPr/>
          </p:nvSpPr>
          <p:spPr>
            <a:xfrm>
              <a:off x="-2402775" y="2994000"/>
              <a:ext cx="1133400" cy="1217400"/>
            </a:xfrm>
            <a:custGeom>
              <a:avLst/>
              <a:gdLst/>
              <a:ahLst/>
              <a:cxnLst/>
              <a:rect l="l" t="t" r="r" b="b"/>
              <a:pathLst>
                <a:path w="45336" h="48696" extrusionOk="0">
                  <a:moveTo>
                    <a:pt x="12283" y="0"/>
                  </a:moveTo>
                  <a:lnTo>
                    <a:pt x="0" y="41900"/>
                  </a:lnTo>
                  <a:lnTo>
                    <a:pt x="19104" y="42131"/>
                  </a:lnTo>
                  <a:cubicBezTo>
                    <a:pt x="23976" y="42823"/>
                    <a:pt x="28540" y="44874"/>
                    <a:pt x="32309" y="48054"/>
                  </a:cubicBezTo>
                  <a:lnTo>
                    <a:pt x="33053" y="48695"/>
                  </a:lnTo>
                  <a:lnTo>
                    <a:pt x="45336" y="6770"/>
                  </a:lnTo>
                  <a:lnTo>
                    <a:pt x="44567" y="6129"/>
                  </a:lnTo>
                  <a:cubicBezTo>
                    <a:pt x="40797" y="2975"/>
                    <a:pt x="36233" y="923"/>
                    <a:pt x="31361" y="231"/>
                  </a:cubicBezTo>
                  <a:lnTo>
                    <a:pt x="12283"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97" name="Google Shape;797;p17"/>
            <p:cNvSpPr/>
            <p:nvPr/>
          </p:nvSpPr>
          <p:spPr>
            <a:xfrm>
              <a:off x="-2351263" y="3014809"/>
              <a:ext cx="1085975" cy="1231500"/>
            </a:xfrm>
            <a:custGeom>
              <a:avLst/>
              <a:gdLst/>
              <a:ahLst/>
              <a:cxnLst/>
              <a:rect l="l" t="t" r="r" b="b"/>
              <a:pathLst>
                <a:path w="43439" h="49260" extrusionOk="0">
                  <a:moveTo>
                    <a:pt x="12258" y="0"/>
                  </a:moveTo>
                  <a:lnTo>
                    <a:pt x="1" y="41925"/>
                  </a:lnTo>
                  <a:lnTo>
                    <a:pt x="17207" y="42695"/>
                  </a:lnTo>
                  <a:cubicBezTo>
                    <a:pt x="22079" y="43387"/>
                    <a:pt x="26643" y="45438"/>
                    <a:pt x="30412" y="48618"/>
                  </a:cubicBezTo>
                  <a:lnTo>
                    <a:pt x="31156" y="49259"/>
                  </a:lnTo>
                  <a:lnTo>
                    <a:pt x="43439" y="7334"/>
                  </a:lnTo>
                  <a:lnTo>
                    <a:pt x="42670" y="6693"/>
                  </a:lnTo>
                  <a:cubicBezTo>
                    <a:pt x="38900" y="3539"/>
                    <a:pt x="34336" y="1487"/>
                    <a:pt x="29464" y="769"/>
                  </a:cubicBezTo>
                  <a:lnTo>
                    <a:pt x="12258" y="0"/>
                  </a:ln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98" name="Google Shape;798;p17"/>
            <p:cNvSpPr/>
            <p:nvPr/>
          </p:nvSpPr>
          <p:spPr>
            <a:xfrm>
              <a:off x="-1573663" y="3188659"/>
              <a:ext cx="1070600" cy="1322400"/>
            </a:xfrm>
            <a:custGeom>
              <a:avLst/>
              <a:gdLst/>
              <a:ahLst/>
              <a:cxnLst/>
              <a:rect l="l" t="t" r="r" b="b"/>
              <a:pathLst>
                <a:path w="42824" h="52896" extrusionOk="0">
                  <a:moveTo>
                    <a:pt x="17135" y="1"/>
                  </a:moveTo>
                  <a:cubicBezTo>
                    <a:pt x="15803" y="1"/>
                    <a:pt x="14490" y="86"/>
                    <a:pt x="13232" y="252"/>
                  </a:cubicBezTo>
                  <a:lnTo>
                    <a:pt x="12258" y="380"/>
                  </a:lnTo>
                  <a:lnTo>
                    <a:pt x="1" y="42280"/>
                  </a:lnTo>
                  <a:lnTo>
                    <a:pt x="975" y="42151"/>
                  </a:lnTo>
                  <a:cubicBezTo>
                    <a:pt x="2113" y="42002"/>
                    <a:pt x="3255" y="41927"/>
                    <a:pt x="4394" y="41927"/>
                  </a:cubicBezTo>
                  <a:cubicBezTo>
                    <a:pt x="8133" y="41927"/>
                    <a:pt x="11844" y="42727"/>
                    <a:pt x="15284" y="44280"/>
                  </a:cubicBezTo>
                  <a:lnTo>
                    <a:pt x="30208" y="52895"/>
                  </a:lnTo>
                  <a:lnTo>
                    <a:pt x="42824" y="9124"/>
                  </a:lnTo>
                  <a:lnTo>
                    <a:pt x="28284" y="2226"/>
                  </a:lnTo>
                  <a:cubicBezTo>
                    <a:pt x="24955" y="704"/>
                    <a:pt x="20963" y="1"/>
                    <a:pt x="17135" y="1"/>
                  </a:cubicBez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799" name="Google Shape;799;p17"/>
            <p:cNvGrpSpPr/>
            <p:nvPr/>
          </p:nvGrpSpPr>
          <p:grpSpPr>
            <a:xfrm>
              <a:off x="-2218800" y="3088875"/>
              <a:ext cx="1598825" cy="1190475"/>
              <a:chOff x="-2218800" y="3088875"/>
              <a:chExt cx="1598825" cy="1190475"/>
            </a:xfrm>
          </p:grpSpPr>
          <p:sp>
            <p:nvSpPr>
              <p:cNvPr id="800" name="Google Shape;800;p17"/>
              <p:cNvSpPr/>
              <p:nvPr/>
            </p:nvSpPr>
            <p:spPr>
              <a:xfrm>
                <a:off x="-2218800" y="3088875"/>
                <a:ext cx="841100" cy="985325"/>
              </a:xfrm>
              <a:custGeom>
                <a:avLst/>
                <a:gdLst/>
                <a:ahLst/>
                <a:cxnLst/>
                <a:rect l="l" t="t" r="r" b="b"/>
                <a:pathLst>
                  <a:path w="33644" h="39413" extrusionOk="0">
                    <a:moveTo>
                      <a:pt x="9539" y="0"/>
                    </a:moveTo>
                    <a:lnTo>
                      <a:pt x="9462" y="667"/>
                    </a:lnTo>
                    <a:lnTo>
                      <a:pt x="22412" y="2385"/>
                    </a:lnTo>
                    <a:cubicBezTo>
                      <a:pt x="26027" y="3077"/>
                      <a:pt x="29489" y="4436"/>
                      <a:pt x="32643" y="6360"/>
                    </a:cubicBezTo>
                    <a:lnTo>
                      <a:pt x="33284" y="6744"/>
                    </a:lnTo>
                    <a:lnTo>
                      <a:pt x="33643" y="6154"/>
                    </a:lnTo>
                    <a:lnTo>
                      <a:pt x="33002" y="5770"/>
                    </a:lnTo>
                    <a:cubicBezTo>
                      <a:pt x="29797" y="3795"/>
                      <a:pt x="26233" y="2411"/>
                      <a:pt x="22540" y="1693"/>
                    </a:cubicBezTo>
                    <a:lnTo>
                      <a:pt x="9539" y="0"/>
                    </a:lnTo>
                    <a:close/>
                    <a:moveTo>
                      <a:pt x="8668" y="2385"/>
                    </a:moveTo>
                    <a:lnTo>
                      <a:pt x="8591" y="3052"/>
                    </a:lnTo>
                    <a:lnTo>
                      <a:pt x="21540" y="4770"/>
                    </a:lnTo>
                    <a:cubicBezTo>
                      <a:pt x="25156" y="5462"/>
                      <a:pt x="28617" y="6821"/>
                      <a:pt x="31771" y="8744"/>
                    </a:cubicBezTo>
                    <a:lnTo>
                      <a:pt x="32387" y="9129"/>
                    </a:lnTo>
                    <a:lnTo>
                      <a:pt x="32771" y="8565"/>
                    </a:lnTo>
                    <a:lnTo>
                      <a:pt x="32130" y="8180"/>
                    </a:lnTo>
                    <a:cubicBezTo>
                      <a:pt x="28899" y="6206"/>
                      <a:pt x="25361" y="4821"/>
                      <a:pt x="21668" y="4103"/>
                    </a:cubicBezTo>
                    <a:lnTo>
                      <a:pt x="8668" y="2385"/>
                    </a:lnTo>
                    <a:close/>
                    <a:moveTo>
                      <a:pt x="7796" y="4795"/>
                    </a:moveTo>
                    <a:lnTo>
                      <a:pt x="7719" y="5488"/>
                    </a:lnTo>
                    <a:lnTo>
                      <a:pt x="20668" y="7180"/>
                    </a:lnTo>
                    <a:cubicBezTo>
                      <a:pt x="24284" y="7898"/>
                      <a:pt x="27746" y="9232"/>
                      <a:pt x="30900" y="11180"/>
                    </a:cubicBezTo>
                    <a:lnTo>
                      <a:pt x="31515" y="11565"/>
                    </a:lnTo>
                    <a:lnTo>
                      <a:pt x="31874" y="10975"/>
                    </a:lnTo>
                    <a:lnTo>
                      <a:pt x="31259" y="10591"/>
                    </a:lnTo>
                    <a:cubicBezTo>
                      <a:pt x="28028" y="8616"/>
                      <a:pt x="24489" y="7231"/>
                      <a:pt x="20796" y="6513"/>
                    </a:cubicBezTo>
                    <a:lnTo>
                      <a:pt x="7796" y="4795"/>
                    </a:lnTo>
                    <a:close/>
                    <a:moveTo>
                      <a:pt x="6873" y="9206"/>
                    </a:moveTo>
                    <a:lnTo>
                      <a:pt x="6770" y="9873"/>
                    </a:lnTo>
                    <a:lnTo>
                      <a:pt x="19745" y="11591"/>
                    </a:lnTo>
                    <a:cubicBezTo>
                      <a:pt x="23361" y="12283"/>
                      <a:pt x="26822" y="13642"/>
                      <a:pt x="29976" y="15565"/>
                    </a:cubicBezTo>
                    <a:lnTo>
                      <a:pt x="30592" y="15950"/>
                    </a:lnTo>
                    <a:lnTo>
                      <a:pt x="30951" y="15386"/>
                    </a:lnTo>
                    <a:lnTo>
                      <a:pt x="30335" y="15001"/>
                    </a:lnTo>
                    <a:cubicBezTo>
                      <a:pt x="27104" y="13027"/>
                      <a:pt x="23566" y="11642"/>
                      <a:pt x="19848" y="10924"/>
                    </a:cubicBezTo>
                    <a:lnTo>
                      <a:pt x="6873" y="9206"/>
                    </a:lnTo>
                    <a:close/>
                    <a:moveTo>
                      <a:pt x="5975" y="11616"/>
                    </a:moveTo>
                    <a:lnTo>
                      <a:pt x="5898" y="12283"/>
                    </a:lnTo>
                    <a:lnTo>
                      <a:pt x="18848" y="14001"/>
                    </a:lnTo>
                    <a:cubicBezTo>
                      <a:pt x="22463" y="14693"/>
                      <a:pt x="25925" y="16052"/>
                      <a:pt x="29079" y="17976"/>
                    </a:cubicBezTo>
                    <a:lnTo>
                      <a:pt x="29694" y="18360"/>
                    </a:lnTo>
                    <a:lnTo>
                      <a:pt x="30079" y="17796"/>
                    </a:lnTo>
                    <a:lnTo>
                      <a:pt x="29438" y="17411"/>
                    </a:lnTo>
                    <a:cubicBezTo>
                      <a:pt x="26207" y="15437"/>
                      <a:pt x="22668" y="14052"/>
                      <a:pt x="18976" y="13334"/>
                    </a:cubicBezTo>
                    <a:lnTo>
                      <a:pt x="5975" y="11616"/>
                    </a:lnTo>
                    <a:close/>
                    <a:moveTo>
                      <a:pt x="5078" y="14027"/>
                    </a:moveTo>
                    <a:lnTo>
                      <a:pt x="5001" y="14693"/>
                    </a:lnTo>
                    <a:lnTo>
                      <a:pt x="17950" y="16411"/>
                    </a:lnTo>
                    <a:cubicBezTo>
                      <a:pt x="21566" y="17104"/>
                      <a:pt x="25027" y="18463"/>
                      <a:pt x="28181" y="20386"/>
                    </a:cubicBezTo>
                    <a:lnTo>
                      <a:pt x="28797" y="20796"/>
                    </a:lnTo>
                    <a:lnTo>
                      <a:pt x="29181" y="20206"/>
                    </a:lnTo>
                    <a:lnTo>
                      <a:pt x="28566" y="19822"/>
                    </a:lnTo>
                    <a:cubicBezTo>
                      <a:pt x="25335" y="17847"/>
                      <a:pt x="21796" y="16463"/>
                      <a:pt x="18104" y="15745"/>
                    </a:cubicBezTo>
                    <a:lnTo>
                      <a:pt x="5078" y="14027"/>
                    </a:lnTo>
                    <a:close/>
                    <a:moveTo>
                      <a:pt x="4078" y="19053"/>
                    </a:moveTo>
                    <a:lnTo>
                      <a:pt x="4001" y="19719"/>
                    </a:lnTo>
                    <a:lnTo>
                      <a:pt x="16950" y="21437"/>
                    </a:lnTo>
                    <a:cubicBezTo>
                      <a:pt x="20591" y="22130"/>
                      <a:pt x="24053" y="23489"/>
                      <a:pt x="27207" y="25412"/>
                    </a:cubicBezTo>
                    <a:lnTo>
                      <a:pt x="27822" y="25797"/>
                    </a:lnTo>
                    <a:lnTo>
                      <a:pt x="28181" y="25232"/>
                    </a:lnTo>
                    <a:lnTo>
                      <a:pt x="27566" y="24822"/>
                    </a:lnTo>
                    <a:cubicBezTo>
                      <a:pt x="24335" y="22848"/>
                      <a:pt x="20796" y="21463"/>
                      <a:pt x="17104" y="20745"/>
                    </a:cubicBezTo>
                    <a:lnTo>
                      <a:pt x="4078" y="19053"/>
                    </a:lnTo>
                    <a:close/>
                    <a:moveTo>
                      <a:pt x="3231" y="21463"/>
                    </a:moveTo>
                    <a:lnTo>
                      <a:pt x="3129" y="22130"/>
                    </a:lnTo>
                    <a:lnTo>
                      <a:pt x="16078" y="23848"/>
                    </a:lnTo>
                    <a:cubicBezTo>
                      <a:pt x="19899" y="24617"/>
                      <a:pt x="24438" y="26668"/>
                      <a:pt x="26310" y="27848"/>
                    </a:cubicBezTo>
                    <a:lnTo>
                      <a:pt x="26925" y="28233"/>
                    </a:lnTo>
                    <a:lnTo>
                      <a:pt x="27310" y="27643"/>
                    </a:lnTo>
                    <a:lnTo>
                      <a:pt x="26669" y="27258"/>
                    </a:lnTo>
                    <a:cubicBezTo>
                      <a:pt x="24745" y="26053"/>
                      <a:pt x="20104" y="23925"/>
                      <a:pt x="16206" y="23155"/>
                    </a:cubicBezTo>
                    <a:lnTo>
                      <a:pt x="3231" y="21463"/>
                    </a:lnTo>
                    <a:close/>
                    <a:moveTo>
                      <a:pt x="2334" y="23848"/>
                    </a:moveTo>
                    <a:lnTo>
                      <a:pt x="2231" y="24514"/>
                    </a:lnTo>
                    <a:lnTo>
                      <a:pt x="15206" y="26232"/>
                    </a:lnTo>
                    <a:cubicBezTo>
                      <a:pt x="18925" y="26976"/>
                      <a:pt x="24540" y="29669"/>
                      <a:pt x="25438" y="30233"/>
                    </a:cubicBezTo>
                    <a:lnTo>
                      <a:pt x="26053" y="30617"/>
                    </a:lnTo>
                    <a:lnTo>
                      <a:pt x="26412" y="30053"/>
                    </a:lnTo>
                    <a:lnTo>
                      <a:pt x="25797" y="29669"/>
                    </a:lnTo>
                    <a:cubicBezTo>
                      <a:pt x="24848" y="29079"/>
                      <a:pt x="19207" y="26335"/>
                      <a:pt x="15335" y="25566"/>
                    </a:cubicBezTo>
                    <a:lnTo>
                      <a:pt x="2334" y="23848"/>
                    </a:lnTo>
                    <a:close/>
                    <a:moveTo>
                      <a:pt x="1283" y="27592"/>
                    </a:moveTo>
                    <a:lnTo>
                      <a:pt x="1180" y="28284"/>
                    </a:lnTo>
                    <a:lnTo>
                      <a:pt x="14155" y="29976"/>
                    </a:lnTo>
                    <a:cubicBezTo>
                      <a:pt x="17771" y="30694"/>
                      <a:pt x="21232" y="32053"/>
                      <a:pt x="24361" y="33976"/>
                    </a:cubicBezTo>
                    <a:lnTo>
                      <a:pt x="25002" y="34361"/>
                    </a:lnTo>
                    <a:lnTo>
                      <a:pt x="25361" y="33797"/>
                    </a:lnTo>
                    <a:lnTo>
                      <a:pt x="24745" y="33387"/>
                    </a:lnTo>
                    <a:cubicBezTo>
                      <a:pt x="21514" y="31412"/>
                      <a:pt x="17976" y="30028"/>
                      <a:pt x="14258" y="29310"/>
                    </a:cubicBezTo>
                    <a:lnTo>
                      <a:pt x="1283" y="27592"/>
                    </a:lnTo>
                    <a:close/>
                    <a:moveTo>
                      <a:pt x="693" y="30156"/>
                    </a:moveTo>
                    <a:lnTo>
                      <a:pt x="590" y="30822"/>
                    </a:lnTo>
                    <a:lnTo>
                      <a:pt x="13565" y="32541"/>
                    </a:lnTo>
                    <a:cubicBezTo>
                      <a:pt x="17181" y="33233"/>
                      <a:pt x="20643" y="34592"/>
                      <a:pt x="23797" y="36515"/>
                    </a:cubicBezTo>
                    <a:lnTo>
                      <a:pt x="24412" y="36900"/>
                    </a:lnTo>
                    <a:lnTo>
                      <a:pt x="24771" y="36310"/>
                    </a:lnTo>
                    <a:lnTo>
                      <a:pt x="24130" y="35925"/>
                    </a:lnTo>
                    <a:cubicBezTo>
                      <a:pt x="20925" y="33951"/>
                      <a:pt x="17386" y="32566"/>
                      <a:pt x="13668" y="31874"/>
                    </a:cubicBezTo>
                    <a:lnTo>
                      <a:pt x="693" y="30156"/>
                    </a:lnTo>
                    <a:close/>
                    <a:moveTo>
                      <a:pt x="103" y="32643"/>
                    </a:moveTo>
                    <a:lnTo>
                      <a:pt x="0" y="33335"/>
                    </a:lnTo>
                    <a:lnTo>
                      <a:pt x="12975" y="35053"/>
                    </a:lnTo>
                    <a:cubicBezTo>
                      <a:pt x="16591" y="35746"/>
                      <a:pt x="20053" y="37105"/>
                      <a:pt x="23207" y="39028"/>
                    </a:cubicBezTo>
                    <a:lnTo>
                      <a:pt x="23848" y="39413"/>
                    </a:lnTo>
                    <a:lnTo>
                      <a:pt x="24181" y="38823"/>
                    </a:lnTo>
                    <a:lnTo>
                      <a:pt x="23540" y="38438"/>
                    </a:lnTo>
                    <a:cubicBezTo>
                      <a:pt x="20335" y="36464"/>
                      <a:pt x="16796" y="35079"/>
                      <a:pt x="13104" y="34361"/>
                    </a:cubicBezTo>
                    <a:lnTo>
                      <a:pt x="103" y="32643"/>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01" name="Google Shape;801;p17"/>
              <p:cNvSpPr/>
              <p:nvPr/>
            </p:nvSpPr>
            <p:spPr>
              <a:xfrm>
                <a:off x="-1461075" y="3283625"/>
                <a:ext cx="841100" cy="995725"/>
              </a:xfrm>
              <a:custGeom>
                <a:avLst/>
                <a:gdLst/>
                <a:ahLst/>
                <a:cxnLst/>
                <a:rect l="l" t="t" r="r" b="b"/>
                <a:pathLst>
                  <a:path w="33644" h="39829" extrusionOk="0">
                    <a:moveTo>
                      <a:pt x="11739" y="1"/>
                    </a:moveTo>
                    <a:cubicBezTo>
                      <a:pt x="10432" y="1"/>
                      <a:pt x="9481" y="31"/>
                      <a:pt x="9386" y="31"/>
                    </a:cubicBezTo>
                    <a:lnTo>
                      <a:pt x="9386" y="698"/>
                    </a:lnTo>
                    <a:cubicBezTo>
                      <a:pt x="9406" y="698"/>
                      <a:pt x="10284" y="673"/>
                      <a:pt x="11526" y="673"/>
                    </a:cubicBezTo>
                    <a:cubicBezTo>
                      <a:pt x="13388" y="673"/>
                      <a:pt x="16068" y="729"/>
                      <a:pt x="17899" y="1006"/>
                    </a:cubicBezTo>
                    <a:cubicBezTo>
                      <a:pt x="22643" y="1775"/>
                      <a:pt x="29618" y="4878"/>
                      <a:pt x="32618" y="6750"/>
                    </a:cubicBezTo>
                    <a:lnTo>
                      <a:pt x="33259" y="7134"/>
                    </a:lnTo>
                    <a:lnTo>
                      <a:pt x="33644" y="6570"/>
                    </a:lnTo>
                    <a:lnTo>
                      <a:pt x="33028" y="6185"/>
                    </a:lnTo>
                    <a:cubicBezTo>
                      <a:pt x="29977" y="4288"/>
                      <a:pt x="22874" y="1108"/>
                      <a:pt x="18053" y="365"/>
                    </a:cubicBezTo>
                    <a:cubicBezTo>
                      <a:pt x="16198" y="63"/>
                      <a:pt x="13606" y="1"/>
                      <a:pt x="11739" y="1"/>
                    </a:cubicBezTo>
                    <a:close/>
                    <a:moveTo>
                      <a:pt x="8770" y="2801"/>
                    </a:moveTo>
                    <a:lnTo>
                      <a:pt x="8770" y="3493"/>
                    </a:lnTo>
                    <a:cubicBezTo>
                      <a:pt x="8847" y="3493"/>
                      <a:pt x="16130" y="3519"/>
                      <a:pt x="19258" y="4288"/>
                    </a:cubicBezTo>
                    <a:cubicBezTo>
                      <a:pt x="22976" y="5211"/>
                      <a:pt x="28489" y="7134"/>
                      <a:pt x="31746" y="9160"/>
                    </a:cubicBezTo>
                    <a:lnTo>
                      <a:pt x="32387" y="9545"/>
                    </a:lnTo>
                    <a:lnTo>
                      <a:pt x="32746" y="8980"/>
                    </a:lnTo>
                    <a:lnTo>
                      <a:pt x="32105" y="8570"/>
                    </a:lnTo>
                    <a:cubicBezTo>
                      <a:pt x="28797" y="6519"/>
                      <a:pt x="23207" y="4570"/>
                      <a:pt x="19412" y="3621"/>
                    </a:cubicBezTo>
                    <a:cubicBezTo>
                      <a:pt x="16207" y="2852"/>
                      <a:pt x="9078" y="2801"/>
                      <a:pt x="8770" y="2801"/>
                    </a:cubicBezTo>
                    <a:close/>
                    <a:moveTo>
                      <a:pt x="8129" y="5570"/>
                    </a:moveTo>
                    <a:lnTo>
                      <a:pt x="8129" y="6262"/>
                    </a:lnTo>
                    <a:cubicBezTo>
                      <a:pt x="8232" y="6262"/>
                      <a:pt x="17412" y="6467"/>
                      <a:pt x="20592" y="7570"/>
                    </a:cubicBezTo>
                    <a:cubicBezTo>
                      <a:pt x="21463" y="7878"/>
                      <a:pt x="22361" y="8160"/>
                      <a:pt x="23233" y="8442"/>
                    </a:cubicBezTo>
                    <a:cubicBezTo>
                      <a:pt x="25976" y="9314"/>
                      <a:pt x="28592" y="10160"/>
                      <a:pt x="30874" y="11570"/>
                    </a:cubicBezTo>
                    <a:lnTo>
                      <a:pt x="31490" y="11955"/>
                    </a:lnTo>
                    <a:lnTo>
                      <a:pt x="31849" y="11391"/>
                    </a:lnTo>
                    <a:lnTo>
                      <a:pt x="31208" y="11006"/>
                    </a:lnTo>
                    <a:cubicBezTo>
                      <a:pt x="28874" y="9519"/>
                      <a:pt x="26079" y="8647"/>
                      <a:pt x="23412" y="7801"/>
                    </a:cubicBezTo>
                    <a:cubicBezTo>
                      <a:pt x="22540" y="7519"/>
                      <a:pt x="21669" y="7237"/>
                      <a:pt x="20797" y="6929"/>
                    </a:cubicBezTo>
                    <a:cubicBezTo>
                      <a:pt x="17540" y="5801"/>
                      <a:pt x="8514" y="5570"/>
                      <a:pt x="8129" y="5570"/>
                    </a:cubicBezTo>
                    <a:close/>
                    <a:moveTo>
                      <a:pt x="6822" y="9596"/>
                    </a:moveTo>
                    <a:lnTo>
                      <a:pt x="6745" y="10263"/>
                    </a:lnTo>
                    <a:lnTo>
                      <a:pt x="19694" y="11981"/>
                    </a:lnTo>
                    <a:cubicBezTo>
                      <a:pt x="23310" y="12699"/>
                      <a:pt x="26771" y="14032"/>
                      <a:pt x="29925" y="15981"/>
                    </a:cubicBezTo>
                    <a:lnTo>
                      <a:pt x="30566" y="16365"/>
                    </a:lnTo>
                    <a:lnTo>
                      <a:pt x="30925" y="15776"/>
                    </a:lnTo>
                    <a:lnTo>
                      <a:pt x="30284" y="15391"/>
                    </a:lnTo>
                    <a:cubicBezTo>
                      <a:pt x="27079" y="13417"/>
                      <a:pt x="23515" y="12032"/>
                      <a:pt x="19822" y="11314"/>
                    </a:cubicBezTo>
                    <a:lnTo>
                      <a:pt x="6822" y="9596"/>
                    </a:lnTo>
                    <a:close/>
                    <a:moveTo>
                      <a:pt x="5950" y="12006"/>
                    </a:moveTo>
                    <a:lnTo>
                      <a:pt x="5847" y="12673"/>
                    </a:lnTo>
                    <a:lnTo>
                      <a:pt x="18822" y="14391"/>
                    </a:lnTo>
                    <a:cubicBezTo>
                      <a:pt x="22438" y="15109"/>
                      <a:pt x="25900" y="16442"/>
                      <a:pt x="29054" y="18391"/>
                    </a:cubicBezTo>
                    <a:lnTo>
                      <a:pt x="29669" y="18776"/>
                    </a:lnTo>
                    <a:lnTo>
                      <a:pt x="30054" y="18186"/>
                    </a:lnTo>
                    <a:lnTo>
                      <a:pt x="29413" y="17801"/>
                    </a:lnTo>
                    <a:cubicBezTo>
                      <a:pt x="26182" y="15827"/>
                      <a:pt x="22643" y="14442"/>
                      <a:pt x="18925" y="13724"/>
                    </a:cubicBezTo>
                    <a:lnTo>
                      <a:pt x="5950" y="12006"/>
                    </a:lnTo>
                    <a:close/>
                    <a:moveTo>
                      <a:pt x="5052" y="14417"/>
                    </a:moveTo>
                    <a:lnTo>
                      <a:pt x="4975" y="15109"/>
                    </a:lnTo>
                    <a:lnTo>
                      <a:pt x="17925" y="16801"/>
                    </a:lnTo>
                    <a:cubicBezTo>
                      <a:pt x="21540" y="17519"/>
                      <a:pt x="25028" y="18853"/>
                      <a:pt x="28156" y="20802"/>
                    </a:cubicBezTo>
                    <a:lnTo>
                      <a:pt x="28797" y="21186"/>
                    </a:lnTo>
                    <a:lnTo>
                      <a:pt x="29156" y="20596"/>
                    </a:lnTo>
                    <a:lnTo>
                      <a:pt x="28515" y="20212"/>
                    </a:lnTo>
                    <a:cubicBezTo>
                      <a:pt x="25310" y="18237"/>
                      <a:pt x="21745" y="16853"/>
                      <a:pt x="18053" y="16135"/>
                    </a:cubicBezTo>
                    <a:lnTo>
                      <a:pt x="5052" y="14417"/>
                    </a:lnTo>
                    <a:close/>
                    <a:moveTo>
                      <a:pt x="4078" y="19443"/>
                    </a:moveTo>
                    <a:lnTo>
                      <a:pt x="4001" y="20109"/>
                    </a:lnTo>
                    <a:lnTo>
                      <a:pt x="16950" y="21827"/>
                    </a:lnTo>
                    <a:cubicBezTo>
                      <a:pt x="20566" y="22545"/>
                      <a:pt x="24028" y="23879"/>
                      <a:pt x="27182" y="25827"/>
                    </a:cubicBezTo>
                    <a:lnTo>
                      <a:pt x="27823" y="26212"/>
                    </a:lnTo>
                    <a:lnTo>
                      <a:pt x="28156" y="25622"/>
                    </a:lnTo>
                    <a:lnTo>
                      <a:pt x="27541" y="25238"/>
                    </a:lnTo>
                    <a:cubicBezTo>
                      <a:pt x="24310" y="23263"/>
                      <a:pt x="20771" y="21879"/>
                      <a:pt x="17079" y="21161"/>
                    </a:cubicBezTo>
                    <a:lnTo>
                      <a:pt x="4078" y="19443"/>
                    </a:lnTo>
                    <a:close/>
                    <a:moveTo>
                      <a:pt x="3180" y="21853"/>
                    </a:moveTo>
                    <a:lnTo>
                      <a:pt x="3103" y="22520"/>
                    </a:lnTo>
                    <a:lnTo>
                      <a:pt x="16053" y="24238"/>
                    </a:lnTo>
                    <a:cubicBezTo>
                      <a:pt x="19874" y="24981"/>
                      <a:pt x="24438" y="27058"/>
                      <a:pt x="26284" y="28212"/>
                    </a:cubicBezTo>
                    <a:lnTo>
                      <a:pt x="26925" y="28623"/>
                    </a:lnTo>
                    <a:lnTo>
                      <a:pt x="27284" y="28033"/>
                    </a:lnTo>
                    <a:lnTo>
                      <a:pt x="26643" y="27648"/>
                    </a:lnTo>
                    <a:cubicBezTo>
                      <a:pt x="24720" y="26443"/>
                      <a:pt x="20079" y="24340"/>
                      <a:pt x="16181" y="23571"/>
                    </a:cubicBezTo>
                    <a:lnTo>
                      <a:pt x="3180" y="21853"/>
                    </a:lnTo>
                    <a:close/>
                    <a:moveTo>
                      <a:pt x="2309" y="24263"/>
                    </a:moveTo>
                    <a:lnTo>
                      <a:pt x="2232" y="24930"/>
                    </a:lnTo>
                    <a:lnTo>
                      <a:pt x="15181" y="26648"/>
                    </a:lnTo>
                    <a:cubicBezTo>
                      <a:pt x="18925" y="27392"/>
                      <a:pt x="24515" y="30084"/>
                      <a:pt x="25412" y="30623"/>
                    </a:cubicBezTo>
                    <a:lnTo>
                      <a:pt x="26053" y="31007"/>
                    </a:lnTo>
                    <a:lnTo>
                      <a:pt x="26387" y="30443"/>
                    </a:lnTo>
                    <a:lnTo>
                      <a:pt x="25771" y="30058"/>
                    </a:lnTo>
                    <a:cubicBezTo>
                      <a:pt x="24823" y="29469"/>
                      <a:pt x="19181" y="26751"/>
                      <a:pt x="15309" y="25981"/>
                    </a:cubicBezTo>
                    <a:lnTo>
                      <a:pt x="2309" y="24263"/>
                    </a:lnTo>
                    <a:close/>
                    <a:moveTo>
                      <a:pt x="1257" y="28007"/>
                    </a:moveTo>
                    <a:lnTo>
                      <a:pt x="1180" y="28674"/>
                    </a:lnTo>
                    <a:lnTo>
                      <a:pt x="14130" y="30392"/>
                    </a:lnTo>
                    <a:cubicBezTo>
                      <a:pt x="17745" y="31110"/>
                      <a:pt x="21207" y="32443"/>
                      <a:pt x="24361" y="34392"/>
                    </a:cubicBezTo>
                    <a:lnTo>
                      <a:pt x="24976" y="34777"/>
                    </a:lnTo>
                    <a:lnTo>
                      <a:pt x="25335" y="34187"/>
                    </a:lnTo>
                    <a:lnTo>
                      <a:pt x="24720" y="33802"/>
                    </a:lnTo>
                    <a:cubicBezTo>
                      <a:pt x="21489" y="31828"/>
                      <a:pt x="17950" y="30443"/>
                      <a:pt x="14258" y="29725"/>
                    </a:cubicBezTo>
                    <a:lnTo>
                      <a:pt x="1257" y="28007"/>
                    </a:lnTo>
                    <a:close/>
                    <a:moveTo>
                      <a:pt x="667" y="30520"/>
                    </a:moveTo>
                    <a:lnTo>
                      <a:pt x="591" y="31212"/>
                    </a:lnTo>
                    <a:lnTo>
                      <a:pt x="13566" y="32905"/>
                    </a:lnTo>
                    <a:cubicBezTo>
                      <a:pt x="17155" y="33623"/>
                      <a:pt x="20617" y="34982"/>
                      <a:pt x="23771" y="36905"/>
                    </a:cubicBezTo>
                    <a:lnTo>
                      <a:pt x="24412" y="37290"/>
                    </a:lnTo>
                    <a:lnTo>
                      <a:pt x="24746" y="36726"/>
                    </a:lnTo>
                    <a:lnTo>
                      <a:pt x="24130" y="36315"/>
                    </a:lnTo>
                    <a:cubicBezTo>
                      <a:pt x="20899" y="34341"/>
                      <a:pt x="17361" y="32956"/>
                      <a:pt x="13668" y="32238"/>
                    </a:cubicBezTo>
                    <a:lnTo>
                      <a:pt x="667" y="30520"/>
                    </a:lnTo>
                    <a:close/>
                    <a:moveTo>
                      <a:pt x="103" y="33059"/>
                    </a:moveTo>
                    <a:lnTo>
                      <a:pt x="1" y="33725"/>
                    </a:lnTo>
                    <a:lnTo>
                      <a:pt x="12950" y="35443"/>
                    </a:lnTo>
                    <a:cubicBezTo>
                      <a:pt x="16566" y="36136"/>
                      <a:pt x="20027" y="37495"/>
                      <a:pt x="23181" y="39418"/>
                    </a:cubicBezTo>
                    <a:lnTo>
                      <a:pt x="23797" y="39828"/>
                    </a:lnTo>
                    <a:lnTo>
                      <a:pt x="24156" y="39238"/>
                    </a:lnTo>
                    <a:lnTo>
                      <a:pt x="23515" y="38854"/>
                    </a:lnTo>
                    <a:cubicBezTo>
                      <a:pt x="20310" y="36879"/>
                      <a:pt x="16745" y="35495"/>
                      <a:pt x="13053" y="34777"/>
                    </a:cubicBezTo>
                    <a:lnTo>
                      <a:pt x="103" y="33059"/>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802" name="Google Shape;802;p17"/>
          <p:cNvGrpSpPr/>
          <p:nvPr/>
        </p:nvGrpSpPr>
        <p:grpSpPr>
          <a:xfrm rot="4586258">
            <a:off x="9329091" y="4983631"/>
            <a:ext cx="4041356" cy="3976333"/>
            <a:chOff x="7235149" y="-718650"/>
            <a:chExt cx="3031064" cy="2982297"/>
          </a:xfrm>
        </p:grpSpPr>
        <p:grpSp>
          <p:nvGrpSpPr>
            <p:cNvPr id="803" name="Google Shape;803;p17"/>
            <p:cNvGrpSpPr/>
            <p:nvPr/>
          </p:nvGrpSpPr>
          <p:grpSpPr>
            <a:xfrm rot="-4962260" flipH="1">
              <a:off x="7958573" y="-653239"/>
              <a:ext cx="596905" cy="1865484"/>
              <a:chOff x="-1858600" y="2385325"/>
              <a:chExt cx="523125" cy="1635025"/>
            </a:xfrm>
          </p:grpSpPr>
          <p:sp>
            <p:nvSpPr>
              <p:cNvPr id="804" name="Google Shape;804;p17"/>
              <p:cNvSpPr/>
              <p:nvPr/>
            </p:nvSpPr>
            <p:spPr>
              <a:xfrm>
                <a:off x="-1804750" y="2385325"/>
                <a:ext cx="469275" cy="1635025"/>
              </a:xfrm>
              <a:custGeom>
                <a:avLst/>
                <a:gdLst/>
                <a:ahLst/>
                <a:cxnLst/>
                <a:rect l="l" t="t" r="r" b="b"/>
                <a:pathLst>
                  <a:path w="18771" h="65401" extrusionOk="0">
                    <a:moveTo>
                      <a:pt x="12062" y="1"/>
                    </a:moveTo>
                    <a:cubicBezTo>
                      <a:pt x="9693" y="1"/>
                      <a:pt x="7259" y="1264"/>
                      <a:pt x="5667" y="3115"/>
                    </a:cubicBezTo>
                    <a:cubicBezTo>
                      <a:pt x="3462" y="5679"/>
                      <a:pt x="2513" y="9064"/>
                      <a:pt x="1872" y="12397"/>
                    </a:cubicBezTo>
                    <a:lnTo>
                      <a:pt x="1872" y="12372"/>
                    </a:lnTo>
                    <a:cubicBezTo>
                      <a:pt x="129" y="21270"/>
                      <a:pt x="0" y="30373"/>
                      <a:pt x="975" y="39373"/>
                    </a:cubicBezTo>
                    <a:cubicBezTo>
                      <a:pt x="1308" y="42476"/>
                      <a:pt x="1308" y="44861"/>
                      <a:pt x="1462" y="47989"/>
                    </a:cubicBezTo>
                    <a:cubicBezTo>
                      <a:pt x="1795" y="54796"/>
                      <a:pt x="6238" y="62496"/>
                      <a:pt x="6079" y="65382"/>
                    </a:cubicBezTo>
                    <a:lnTo>
                      <a:pt x="6079" y="65382"/>
                    </a:lnTo>
                    <a:cubicBezTo>
                      <a:pt x="6979" y="50077"/>
                      <a:pt x="11644" y="31239"/>
                      <a:pt x="16694" y="16756"/>
                    </a:cubicBezTo>
                    <a:cubicBezTo>
                      <a:pt x="17694" y="13936"/>
                      <a:pt x="18771" y="11064"/>
                      <a:pt x="18745" y="8089"/>
                    </a:cubicBezTo>
                    <a:cubicBezTo>
                      <a:pt x="18745" y="5089"/>
                      <a:pt x="17412" y="1909"/>
                      <a:pt x="14719" y="602"/>
                    </a:cubicBezTo>
                    <a:cubicBezTo>
                      <a:pt x="13878" y="188"/>
                      <a:pt x="12974" y="1"/>
                      <a:pt x="12062" y="1"/>
                    </a:cubicBezTo>
                    <a:close/>
                    <a:moveTo>
                      <a:pt x="6079" y="65382"/>
                    </a:moveTo>
                    <a:lnTo>
                      <a:pt x="6079" y="65382"/>
                    </a:lnTo>
                    <a:cubicBezTo>
                      <a:pt x="6078" y="65388"/>
                      <a:pt x="6078" y="65394"/>
                      <a:pt x="6078" y="65400"/>
                    </a:cubicBezTo>
                    <a:cubicBezTo>
                      <a:pt x="6078" y="65394"/>
                      <a:pt x="6078" y="65388"/>
                      <a:pt x="6079" y="65382"/>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05" name="Google Shape;805;p17"/>
              <p:cNvSpPr/>
              <p:nvPr/>
            </p:nvSpPr>
            <p:spPr>
              <a:xfrm>
                <a:off x="-1858600" y="2385425"/>
                <a:ext cx="469275" cy="1634925"/>
              </a:xfrm>
              <a:custGeom>
                <a:avLst/>
                <a:gdLst/>
                <a:ahLst/>
                <a:cxnLst/>
                <a:rect l="l" t="t" r="r" b="b"/>
                <a:pathLst>
                  <a:path w="18771" h="65397" extrusionOk="0">
                    <a:moveTo>
                      <a:pt x="12088" y="1"/>
                    </a:moveTo>
                    <a:cubicBezTo>
                      <a:pt x="9704" y="1"/>
                      <a:pt x="7263" y="1274"/>
                      <a:pt x="5667" y="3111"/>
                    </a:cubicBezTo>
                    <a:cubicBezTo>
                      <a:pt x="3462" y="5649"/>
                      <a:pt x="2513" y="9060"/>
                      <a:pt x="1872" y="12393"/>
                    </a:cubicBezTo>
                    <a:lnTo>
                      <a:pt x="1872" y="12368"/>
                    </a:lnTo>
                    <a:cubicBezTo>
                      <a:pt x="129" y="21266"/>
                      <a:pt x="0" y="30369"/>
                      <a:pt x="975" y="39369"/>
                    </a:cubicBezTo>
                    <a:cubicBezTo>
                      <a:pt x="1308" y="42472"/>
                      <a:pt x="1308" y="44857"/>
                      <a:pt x="1462" y="47985"/>
                    </a:cubicBezTo>
                    <a:cubicBezTo>
                      <a:pt x="1795" y="54792"/>
                      <a:pt x="6239" y="62492"/>
                      <a:pt x="6079" y="65378"/>
                    </a:cubicBezTo>
                    <a:lnTo>
                      <a:pt x="6079" y="65378"/>
                    </a:lnTo>
                    <a:cubicBezTo>
                      <a:pt x="6979" y="50073"/>
                      <a:pt x="11670" y="31235"/>
                      <a:pt x="16694" y="16752"/>
                    </a:cubicBezTo>
                    <a:cubicBezTo>
                      <a:pt x="17694" y="13932"/>
                      <a:pt x="18771" y="11060"/>
                      <a:pt x="18771" y="8085"/>
                    </a:cubicBezTo>
                    <a:cubicBezTo>
                      <a:pt x="18745" y="5085"/>
                      <a:pt x="17412" y="1905"/>
                      <a:pt x="14745" y="598"/>
                    </a:cubicBezTo>
                    <a:cubicBezTo>
                      <a:pt x="13901" y="187"/>
                      <a:pt x="12999" y="1"/>
                      <a:pt x="12088" y="1"/>
                    </a:cubicBezTo>
                    <a:close/>
                    <a:moveTo>
                      <a:pt x="6079" y="65378"/>
                    </a:moveTo>
                    <a:cubicBezTo>
                      <a:pt x="6078" y="65384"/>
                      <a:pt x="6078" y="65390"/>
                      <a:pt x="6078" y="65396"/>
                    </a:cubicBezTo>
                    <a:cubicBezTo>
                      <a:pt x="6078" y="65390"/>
                      <a:pt x="6078" y="65384"/>
                      <a:pt x="6079" y="65378"/>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06" name="Google Shape;806;p17"/>
              <p:cNvSpPr/>
              <p:nvPr/>
            </p:nvSpPr>
            <p:spPr>
              <a:xfrm>
                <a:off x="-1766300" y="2414375"/>
                <a:ext cx="329125" cy="283550"/>
              </a:xfrm>
              <a:custGeom>
                <a:avLst/>
                <a:gdLst/>
                <a:ahLst/>
                <a:cxnLst/>
                <a:rect l="l" t="t" r="r" b="b"/>
                <a:pathLst>
                  <a:path w="13165" h="11342" extrusionOk="0">
                    <a:moveTo>
                      <a:pt x="7214" y="1"/>
                    </a:moveTo>
                    <a:cubicBezTo>
                      <a:pt x="7203" y="1"/>
                      <a:pt x="7192" y="2"/>
                      <a:pt x="7181" y="4"/>
                    </a:cubicBezTo>
                    <a:cubicBezTo>
                      <a:pt x="7053" y="55"/>
                      <a:pt x="6976" y="260"/>
                      <a:pt x="7104" y="337"/>
                    </a:cubicBezTo>
                    <a:cubicBezTo>
                      <a:pt x="7130" y="363"/>
                      <a:pt x="7155" y="363"/>
                      <a:pt x="7181" y="363"/>
                    </a:cubicBezTo>
                    <a:cubicBezTo>
                      <a:pt x="7258" y="363"/>
                      <a:pt x="7335" y="337"/>
                      <a:pt x="7386" y="260"/>
                    </a:cubicBezTo>
                    <a:cubicBezTo>
                      <a:pt x="7433" y="120"/>
                      <a:pt x="7330" y="1"/>
                      <a:pt x="7214" y="1"/>
                    </a:cubicBezTo>
                    <a:close/>
                    <a:moveTo>
                      <a:pt x="10096" y="914"/>
                    </a:moveTo>
                    <a:cubicBezTo>
                      <a:pt x="10065" y="914"/>
                      <a:pt x="10033" y="918"/>
                      <a:pt x="10001" y="927"/>
                    </a:cubicBezTo>
                    <a:cubicBezTo>
                      <a:pt x="9719" y="1004"/>
                      <a:pt x="9591" y="1440"/>
                      <a:pt x="9848" y="1619"/>
                    </a:cubicBezTo>
                    <a:cubicBezTo>
                      <a:pt x="9899" y="1619"/>
                      <a:pt x="9950" y="1645"/>
                      <a:pt x="10001" y="1645"/>
                    </a:cubicBezTo>
                    <a:cubicBezTo>
                      <a:pt x="10024" y="1648"/>
                      <a:pt x="10046" y="1650"/>
                      <a:pt x="10069" y="1650"/>
                    </a:cubicBezTo>
                    <a:cubicBezTo>
                      <a:pt x="10224" y="1650"/>
                      <a:pt x="10370" y="1571"/>
                      <a:pt x="10437" y="1414"/>
                    </a:cubicBezTo>
                    <a:cubicBezTo>
                      <a:pt x="10528" y="1164"/>
                      <a:pt x="10337" y="914"/>
                      <a:pt x="10096" y="914"/>
                    </a:cubicBezTo>
                    <a:close/>
                    <a:moveTo>
                      <a:pt x="4839" y="1534"/>
                    </a:moveTo>
                    <a:cubicBezTo>
                      <a:pt x="4695" y="1534"/>
                      <a:pt x="4554" y="1605"/>
                      <a:pt x="4540" y="1748"/>
                    </a:cubicBezTo>
                    <a:cubicBezTo>
                      <a:pt x="4540" y="1799"/>
                      <a:pt x="4540" y="1824"/>
                      <a:pt x="4540" y="1876"/>
                    </a:cubicBezTo>
                    <a:cubicBezTo>
                      <a:pt x="4591" y="2030"/>
                      <a:pt x="4719" y="2158"/>
                      <a:pt x="4873" y="2183"/>
                    </a:cubicBezTo>
                    <a:cubicBezTo>
                      <a:pt x="5129" y="2183"/>
                      <a:pt x="5309" y="1876"/>
                      <a:pt x="5129" y="1671"/>
                    </a:cubicBezTo>
                    <a:cubicBezTo>
                      <a:pt x="5072" y="1579"/>
                      <a:pt x="4955" y="1534"/>
                      <a:pt x="4839" y="1534"/>
                    </a:cubicBezTo>
                    <a:close/>
                    <a:moveTo>
                      <a:pt x="7873" y="1434"/>
                    </a:moveTo>
                    <a:cubicBezTo>
                      <a:pt x="7815" y="1434"/>
                      <a:pt x="7755" y="1444"/>
                      <a:pt x="7694" y="1465"/>
                    </a:cubicBezTo>
                    <a:cubicBezTo>
                      <a:pt x="7309" y="1542"/>
                      <a:pt x="7104" y="2183"/>
                      <a:pt x="7488" y="2414"/>
                    </a:cubicBezTo>
                    <a:lnTo>
                      <a:pt x="7514" y="2414"/>
                    </a:lnTo>
                    <a:cubicBezTo>
                      <a:pt x="7565" y="2440"/>
                      <a:pt x="7642" y="2466"/>
                      <a:pt x="7694" y="2491"/>
                    </a:cubicBezTo>
                    <a:cubicBezTo>
                      <a:pt x="7715" y="2493"/>
                      <a:pt x="7737" y="2494"/>
                      <a:pt x="7759" y="2494"/>
                    </a:cubicBezTo>
                    <a:cubicBezTo>
                      <a:pt x="7992" y="2494"/>
                      <a:pt x="8217" y="2369"/>
                      <a:pt x="8335" y="2158"/>
                    </a:cubicBezTo>
                    <a:cubicBezTo>
                      <a:pt x="8489" y="1805"/>
                      <a:pt x="8227" y="1434"/>
                      <a:pt x="7873" y="1434"/>
                    </a:cubicBezTo>
                    <a:close/>
                    <a:moveTo>
                      <a:pt x="12521" y="1809"/>
                    </a:moveTo>
                    <a:cubicBezTo>
                      <a:pt x="12477" y="1809"/>
                      <a:pt x="12432" y="1814"/>
                      <a:pt x="12386" y="1824"/>
                    </a:cubicBezTo>
                    <a:cubicBezTo>
                      <a:pt x="12002" y="1927"/>
                      <a:pt x="11796" y="2568"/>
                      <a:pt x="12181" y="2799"/>
                    </a:cubicBezTo>
                    <a:cubicBezTo>
                      <a:pt x="12232" y="2825"/>
                      <a:pt x="12309" y="2850"/>
                      <a:pt x="12386" y="2850"/>
                    </a:cubicBezTo>
                    <a:cubicBezTo>
                      <a:pt x="12424" y="2858"/>
                      <a:pt x="12461" y="2861"/>
                      <a:pt x="12498" y="2861"/>
                    </a:cubicBezTo>
                    <a:cubicBezTo>
                      <a:pt x="12709" y="2861"/>
                      <a:pt x="12896" y="2739"/>
                      <a:pt x="13027" y="2542"/>
                    </a:cubicBezTo>
                    <a:cubicBezTo>
                      <a:pt x="13165" y="2175"/>
                      <a:pt x="12892" y="1809"/>
                      <a:pt x="12521" y="1809"/>
                    </a:cubicBezTo>
                    <a:close/>
                    <a:moveTo>
                      <a:pt x="10496" y="2693"/>
                    </a:moveTo>
                    <a:cubicBezTo>
                      <a:pt x="10485" y="2693"/>
                      <a:pt x="10474" y="2694"/>
                      <a:pt x="10463" y="2696"/>
                    </a:cubicBezTo>
                    <a:cubicBezTo>
                      <a:pt x="10335" y="2722"/>
                      <a:pt x="10258" y="2953"/>
                      <a:pt x="10386" y="3030"/>
                    </a:cubicBezTo>
                    <a:cubicBezTo>
                      <a:pt x="10412" y="3055"/>
                      <a:pt x="10412" y="3055"/>
                      <a:pt x="10437" y="3055"/>
                    </a:cubicBezTo>
                    <a:cubicBezTo>
                      <a:pt x="10540" y="3055"/>
                      <a:pt x="10617" y="3030"/>
                      <a:pt x="10668" y="2953"/>
                    </a:cubicBezTo>
                    <a:cubicBezTo>
                      <a:pt x="10715" y="2812"/>
                      <a:pt x="10612" y="2693"/>
                      <a:pt x="10496" y="2693"/>
                    </a:cubicBezTo>
                    <a:close/>
                    <a:moveTo>
                      <a:pt x="3134" y="3127"/>
                    </a:moveTo>
                    <a:cubicBezTo>
                      <a:pt x="3124" y="3127"/>
                      <a:pt x="3114" y="3129"/>
                      <a:pt x="3104" y="3132"/>
                    </a:cubicBezTo>
                    <a:cubicBezTo>
                      <a:pt x="3027" y="3158"/>
                      <a:pt x="3001" y="3260"/>
                      <a:pt x="3078" y="3312"/>
                    </a:cubicBezTo>
                    <a:lnTo>
                      <a:pt x="3078" y="3337"/>
                    </a:lnTo>
                    <a:lnTo>
                      <a:pt x="3104" y="3337"/>
                    </a:lnTo>
                    <a:cubicBezTo>
                      <a:pt x="3155" y="3337"/>
                      <a:pt x="3206" y="3312"/>
                      <a:pt x="3232" y="3260"/>
                    </a:cubicBezTo>
                    <a:cubicBezTo>
                      <a:pt x="3254" y="3194"/>
                      <a:pt x="3199" y="3127"/>
                      <a:pt x="3134" y="3127"/>
                    </a:cubicBezTo>
                    <a:close/>
                    <a:moveTo>
                      <a:pt x="6219" y="3536"/>
                    </a:moveTo>
                    <a:cubicBezTo>
                      <a:pt x="6072" y="3536"/>
                      <a:pt x="5928" y="3614"/>
                      <a:pt x="5899" y="3773"/>
                    </a:cubicBezTo>
                    <a:lnTo>
                      <a:pt x="5924" y="3773"/>
                    </a:lnTo>
                    <a:cubicBezTo>
                      <a:pt x="5924" y="3799"/>
                      <a:pt x="5924" y="3850"/>
                      <a:pt x="5924" y="3902"/>
                    </a:cubicBezTo>
                    <a:cubicBezTo>
                      <a:pt x="5950" y="4055"/>
                      <a:pt x="6078" y="4158"/>
                      <a:pt x="6232" y="4184"/>
                    </a:cubicBezTo>
                    <a:cubicBezTo>
                      <a:pt x="6243" y="4185"/>
                      <a:pt x="6254" y="4185"/>
                      <a:pt x="6265" y="4185"/>
                    </a:cubicBezTo>
                    <a:cubicBezTo>
                      <a:pt x="6526" y="4185"/>
                      <a:pt x="6662" y="3892"/>
                      <a:pt x="6514" y="3671"/>
                    </a:cubicBezTo>
                    <a:cubicBezTo>
                      <a:pt x="6447" y="3582"/>
                      <a:pt x="6332" y="3536"/>
                      <a:pt x="6219" y="3536"/>
                    </a:cubicBezTo>
                    <a:close/>
                    <a:moveTo>
                      <a:pt x="3009" y="4870"/>
                    </a:moveTo>
                    <a:cubicBezTo>
                      <a:pt x="2866" y="4870"/>
                      <a:pt x="2722" y="4947"/>
                      <a:pt x="2693" y="5107"/>
                    </a:cubicBezTo>
                    <a:lnTo>
                      <a:pt x="2719" y="5107"/>
                    </a:lnTo>
                    <a:cubicBezTo>
                      <a:pt x="2693" y="5158"/>
                      <a:pt x="2693" y="5184"/>
                      <a:pt x="2719" y="5235"/>
                    </a:cubicBezTo>
                    <a:cubicBezTo>
                      <a:pt x="2745" y="5389"/>
                      <a:pt x="2873" y="5517"/>
                      <a:pt x="3027" y="5517"/>
                    </a:cubicBezTo>
                    <a:cubicBezTo>
                      <a:pt x="3038" y="5518"/>
                      <a:pt x="3049" y="5518"/>
                      <a:pt x="3059" y="5518"/>
                    </a:cubicBezTo>
                    <a:cubicBezTo>
                      <a:pt x="3320" y="5518"/>
                      <a:pt x="3456" y="5226"/>
                      <a:pt x="3283" y="5004"/>
                    </a:cubicBezTo>
                    <a:cubicBezTo>
                      <a:pt x="3228" y="4915"/>
                      <a:pt x="3119" y="4870"/>
                      <a:pt x="3009" y="4870"/>
                    </a:cubicBezTo>
                    <a:close/>
                    <a:moveTo>
                      <a:pt x="6277" y="5340"/>
                    </a:moveTo>
                    <a:cubicBezTo>
                      <a:pt x="6229" y="5340"/>
                      <a:pt x="6179" y="5348"/>
                      <a:pt x="6129" y="5363"/>
                    </a:cubicBezTo>
                    <a:cubicBezTo>
                      <a:pt x="5745" y="5466"/>
                      <a:pt x="5540" y="6107"/>
                      <a:pt x="5924" y="6312"/>
                    </a:cubicBezTo>
                    <a:cubicBezTo>
                      <a:pt x="5976" y="6363"/>
                      <a:pt x="6053" y="6363"/>
                      <a:pt x="6129" y="6389"/>
                    </a:cubicBezTo>
                    <a:cubicBezTo>
                      <a:pt x="6151" y="6391"/>
                      <a:pt x="6173" y="6392"/>
                      <a:pt x="6194" y="6392"/>
                    </a:cubicBezTo>
                    <a:cubicBezTo>
                      <a:pt x="6424" y="6392"/>
                      <a:pt x="6630" y="6267"/>
                      <a:pt x="6771" y="6055"/>
                    </a:cubicBezTo>
                    <a:cubicBezTo>
                      <a:pt x="6906" y="5718"/>
                      <a:pt x="6625" y="5340"/>
                      <a:pt x="6277" y="5340"/>
                    </a:cubicBezTo>
                    <a:close/>
                    <a:moveTo>
                      <a:pt x="1163" y="6898"/>
                    </a:moveTo>
                    <a:cubicBezTo>
                      <a:pt x="1152" y="6898"/>
                      <a:pt x="1140" y="6899"/>
                      <a:pt x="1129" y="6902"/>
                    </a:cubicBezTo>
                    <a:cubicBezTo>
                      <a:pt x="1001" y="6927"/>
                      <a:pt x="924" y="7158"/>
                      <a:pt x="1052" y="7235"/>
                    </a:cubicBezTo>
                    <a:cubicBezTo>
                      <a:pt x="1078" y="7235"/>
                      <a:pt x="1104" y="7261"/>
                      <a:pt x="1129" y="7261"/>
                    </a:cubicBezTo>
                    <a:cubicBezTo>
                      <a:pt x="1206" y="7261"/>
                      <a:pt x="1283" y="7235"/>
                      <a:pt x="1334" y="7132"/>
                    </a:cubicBezTo>
                    <a:cubicBezTo>
                      <a:pt x="1381" y="7015"/>
                      <a:pt x="1278" y="6898"/>
                      <a:pt x="1163" y="6898"/>
                    </a:cubicBezTo>
                    <a:close/>
                    <a:moveTo>
                      <a:pt x="5001" y="7850"/>
                    </a:moveTo>
                    <a:cubicBezTo>
                      <a:pt x="4924" y="7876"/>
                      <a:pt x="4899" y="8004"/>
                      <a:pt x="4950" y="8056"/>
                    </a:cubicBezTo>
                    <a:lnTo>
                      <a:pt x="5001" y="8056"/>
                    </a:lnTo>
                    <a:cubicBezTo>
                      <a:pt x="5052" y="8056"/>
                      <a:pt x="5104" y="8030"/>
                      <a:pt x="5129" y="8004"/>
                    </a:cubicBezTo>
                    <a:cubicBezTo>
                      <a:pt x="5155" y="7927"/>
                      <a:pt x="5078" y="7850"/>
                      <a:pt x="5001" y="7850"/>
                    </a:cubicBezTo>
                    <a:close/>
                    <a:moveTo>
                      <a:pt x="2940" y="7598"/>
                    </a:moveTo>
                    <a:cubicBezTo>
                      <a:pt x="2902" y="7598"/>
                      <a:pt x="2862" y="7605"/>
                      <a:pt x="2822" y="7620"/>
                    </a:cubicBezTo>
                    <a:cubicBezTo>
                      <a:pt x="2565" y="7697"/>
                      <a:pt x="2437" y="8107"/>
                      <a:pt x="2693" y="8235"/>
                    </a:cubicBezTo>
                    <a:cubicBezTo>
                      <a:pt x="2719" y="8261"/>
                      <a:pt x="2770" y="8286"/>
                      <a:pt x="2822" y="8286"/>
                    </a:cubicBezTo>
                    <a:cubicBezTo>
                      <a:pt x="2838" y="8289"/>
                      <a:pt x="2854" y="8290"/>
                      <a:pt x="2870" y="8290"/>
                    </a:cubicBezTo>
                    <a:cubicBezTo>
                      <a:pt x="3007" y="8290"/>
                      <a:pt x="3137" y="8196"/>
                      <a:pt x="3206" y="8081"/>
                    </a:cubicBezTo>
                    <a:cubicBezTo>
                      <a:pt x="3338" y="7840"/>
                      <a:pt x="3169" y="7598"/>
                      <a:pt x="2940" y="7598"/>
                    </a:cubicBezTo>
                    <a:close/>
                    <a:moveTo>
                      <a:pt x="6698" y="7919"/>
                    </a:moveTo>
                    <a:cubicBezTo>
                      <a:pt x="6554" y="7919"/>
                      <a:pt x="6414" y="7990"/>
                      <a:pt x="6386" y="8133"/>
                    </a:cubicBezTo>
                    <a:lnTo>
                      <a:pt x="6412" y="8133"/>
                    </a:lnTo>
                    <a:cubicBezTo>
                      <a:pt x="6412" y="8184"/>
                      <a:pt x="6412" y="8235"/>
                      <a:pt x="6412" y="8261"/>
                    </a:cubicBezTo>
                    <a:cubicBezTo>
                      <a:pt x="6437" y="8415"/>
                      <a:pt x="6565" y="8543"/>
                      <a:pt x="6745" y="8568"/>
                    </a:cubicBezTo>
                    <a:cubicBezTo>
                      <a:pt x="7001" y="8568"/>
                      <a:pt x="7181" y="8261"/>
                      <a:pt x="7001" y="8056"/>
                    </a:cubicBezTo>
                    <a:cubicBezTo>
                      <a:pt x="6933" y="7964"/>
                      <a:pt x="6814" y="7919"/>
                      <a:pt x="6698" y="7919"/>
                    </a:cubicBezTo>
                    <a:close/>
                    <a:moveTo>
                      <a:pt x="4317" y="9878"/>
                    </a:moveTo>
                    <a:cubicBezTo>
                      <a:pt x="4265" y="9878"/>
                      <a:pt x="4210" y="9886"/>
                      <a:pt x="4155" y="9902"/>
                    </a:cubicBezTo>
                    <a:cubicBezTo>
                      <a:pt x="3770" y="9979"/>
                      <a:pt x="3565" y="10645"/>
                      <a:pt x="3950" y="10851"/>
                    </a:cubicBezTo>
                    <a:cubicBezTo>
                      <a:pt x="4001" y="10876"/>
                      <a:pt x="4078" y="10902"/>
                      <a:pt x="4129" y="10928"/>
                    </a:cubicBezTo>
                    <a:cubicBezTo>
                      <a:pt x="4153" y="10930"/>
                      <a:pt x="4177" y="10931"/>
                      <a:pt x="4200" y="10931"/>
                    </a:cubicBezTo>
                    <a:cubicBezTo>
                      <a:pt x="4454" y="10931"/>
                      <a:pt x="4677" y="10805"/>
                      <a:pt x="4770" y="10594"/>
                    </a:cubicBezTo>
                    <a:cubicBezTo>
                      <a:pt x="4927" y="10236"/>
                      <a:pt x="4673" y="9878"/>
                      <a:pt x="4317" y="9878"/>
                    </a:cubicBezTo>
                    <a:close/>
                    <a:moveTo>
                      <a:pt x="746" y="10289"/>
                    </a:moveTo>
                    <a:cubicBezTo>
                      <a:pt x="696" y="10289"/>
                      <a:pt x="644" y="10297"/>
                      <a:pt x="591" y="10312"/>
                    </a:cubicBezTo>
                    <a:cubicBezTo>
                      <a:pt x="206" y="10415"/>
                      <a:pt x="1" y="11056"/>
                      <a:pt x="386" y="11287"/>
                    </a:cubicBezTo>
                    <a:lnTo>
                      <a:pt x="386" y="11261"/>
                    </a:lnTo>
                    <a:cubicBezTo>
                      <a:pt x="437" y="11312"/>
                      <a:pt x="514" y="11338"/>
                      <a:pt x="565" y="11338"/>
                    </a:cubicBezTo>
                    <a:cubicBezTo>
                      <a:pt x="589" y="11340"/>
                      <a:pt x="613" y="11341"/>
                      <a:pt x="636" y="11341"/>
                    </a:cubicBezTo>
                    <a:cubicBezTo>
                      <a:pt x="889" y="11341"/>
                      <a:pt x="1112" y="11216"/>
                      <a:pt x="1206" y="11004"/>
                    </a:cubicBezTo>
                    <a:cubicBezTo>
                      <a:pt x="1364" y="10667"/>
                      <a:pt x="1106" y="10289"/>
                      <a:pt x="746" y="10289"/>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07" name="Google Shape;807;p17"/>
              <p:cNvSpPr/>
              <p:nvPr/>
            </p:nvSpPr>
            <p:spPr>
              <a:xfrm>
                <a:off x="-1809250" y="2563500"/>
                <a:ext cx="247275" cy="1438900"/>
              </a:xfrm>
              <a:custGeom>
                <a:avLst/>
                <a:gdLst/>
                <a:ahLst/>
                <a:cxnLst/>
                <a:rect l="l" t="t" r="r" b="b"/>
                <a:pathLst>
                  <a:path w="9891" h="57556" extrusionOk="0">
                    <a:moveTo>
                      <a:pt x="9445" y="0"/>
                    </a:moveTo>
                    <a:cubicBezTo>
                      <a:pt x="9304" y="0"/>
                      <a:pt x="9164" y="81"/>
                      <a:pt x="9104" y="270"/>
                    </a:cubicBezTo>
                    <a:cubicBezTo>
                      <a:pt x="4617" y="13912"/>
                      <a:pt x="1" y="34913"/>
                      <a:pt x="3386" y="57247"/>
                    </a:cubicBezTo>
                    <a:cubicBezTo>
                      <a:pt x="3411" y="57427"/>
                      <a:pt x="3565" y="57555"/>
                      <a:pt x="3745" y="57555"/>
                    </a:cubicBezTo>
                    <a:lnTo>
                      <a:pt x="3822" y="57555"/>
                    </a:lnTo>
                    <a:cubicBezTo>
                      <a:pt x="4027" y="57530"/>
                      <a:pt x="4155" y="57324"/>
                      <a:pt x="4129" y="57119"/>
                    </a:cubicBezTo>
                    <a:cubicBezTo>
                      <a:pt x="796" y="34939"/>
                      <a:pt x="5360" y="14091"/>
                      <a:pt x="9796" y="501"/>
                    </a:cubicBezTo>
                    <a:cubicBezTo>
                      <a:pt x="9890" y="202"/>
                      <a:pt x="9667" y="0"/>
                      <a:pt x="9445"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808" name="Google Shape;808;p17"/>
            <p:cNvGrpSpPr/>
            <p:nvPr/>
          </p:nvGrpSpPr>
          <p:grpSpPr>
            <a:xfrm rot="-4962260" flipH="1">
              <a:off x="7743302" y="-357136"/>
              <a:ext cx="1178407" cy="2061785"/>
              <a:chOff x="-1779100" y="2408800"/>
              <a:chExt cx="1032750" cy="1807075"/>
            </a:xfrm>
          </p:grpSpPr>
          <p:sp>
            <p:nvSpPr>
              <p:cNvPr id="809" name="Google Shape;809;p17"/>
              <p:cNvSpPr/>
              <p:nvPr/>
            </p:nvSpPr>
            <p:spPr>
              <a:xfrm>
                <a:off x="-1779100" y="2498825"/>
                <a:ext cx="1032750" cy="1717050"/>
              </a:xfrm>
              <a:custGeom>
                <a:avLst/>
                <a:gdLst/>
                <a:ahLst/>
                <a:cxnLst/>
                <a:rect l="l" t="t" r="r" b="b"/>
                <a:pathLst>
                  <a:path w="41310" h="68682" extrusionOk="0">
                    <a:moveTo>
                      <a:pt x="32843" y="0"/>
                    </a:moveTo>
                    <a:cubicBezTo>
                      <a:pt x="31194" y="0"/>
                      <a:pt x="29516" y="392"/>
                      <a:pt x="28053" y="1113"/>
                    </a:cubicBezTo>
                    <a:cubicBezTo>
                      <a:pt x="24489" y="2883"/>
                      <a:pt x="21924" y="6139"/>
                      <a:pt x="19719" y="9421"/>
                    </a:cubicBezTo>
                    <a:lnTo>
                      <a:pt x="19719" y="9396"/>
                    </a:lnTo>
                    <a:cubicBezTo>
                      <a:pt x="13744" y="18242"/>
                      <a:pt x="9436" y="27987"/>
                      <a:pt x="6385" y="38167"/>
                    </a:cubicBezTo>
                    <a:cubicBezTo>
                      <a:pt x="5308" y="41705"/>
                      <a:pt x="4231" y="44270"/>
                      <a:pt x="2949" y="47731"/>
                    </a:cubicBezTo>
                    <a:cubicBezTo>
                      <a:pt x="205" y="55244"/>
                      <a:pt x="1487" y="65630"/>
                      <a:pt x="0" y="68681"/>
                    </a:cubicBezTo>
                    <a:cubicBezTo>
                      <a:pt x="7975" y="52526"/>
                      <a:pt x="21642" y="34269"/>
                      <a:pt x="33745" y="20935"/>
                    </a:cubicBezTo>
                    <a:cubicBezTo>
                      <a:pt x="36105" y="18319"/>
                      <a:pt x="38566" y="15704"/>
                      <a:pt x="39951" y="12473"/>
                    </a:cubicBezTo>
                    <a:cubicBezTo>
                      <a:pt x="41310" y="9242"/>
                      <a:pt x="41310" y="5190"/>
                      <a:pt x="39002" y="2549"/>
                    </a:cubicBezTo>
                    <a:cubicBezTo>
                      <a:pt x="37468" y="790"/>
                      <a:pt x="35184" y="0"/>
                      <a:pt x="3284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10" name="Google Shape;810;p17"/>
              <p:cNvSpPr/>
              <p:nvPr/>
            </p:nvSpPr>
            <p:spPr>
              <a:xfrm>
                <a:off x="-1776550" y="2408800"/>
                <a:ext cx="973150" cy="1753225"/>
              </a:xfrm>
              <a:custGeom>
                <a:avLst/>
                <a:gdLst/>
                <a:ahLst/>
                <a:cxnLst/>
                <a:rect l="l" t="t" r="r" b="b"/>
                <a:pathLst>
                  <a:path w="38926" h="70129" extrusionOk="0">
                    <a:moveTo>
                      <a:pt x="30542" y="0"/>
                    </a:moveTo>
                    <a:cubicBezTo>
                      <a:pt x="28732" y="0"/>
                      <a:pt x="26881" y="482"/>
                      <a:pt x="25310" y="1355"/>
                    </a:cubicBezTo>
                    <a:cubicBezTo>
                      <a:pt x="21848" y="3253"/>
                      <a:pt x="19438" y="6637"/>
                      <a:pt x="17361" y="10022"/>
                    </a:cubicBezTo>
                    <a:cubicBezTo>
                      <a:pt x="11822" y="19100"/>
                      <a:pt x="7975" y="29049"/>
                      <a:pt x="5386" y="39357"/>
                    </a:cubicBezTo>
                    <a:cubicBezTo>
                      <a:pt x="4488" y="42947"/>
                      <a:pt x="3514" y="45537"/>
                      <a:pt x="2411" y="49076"/>
                    </a:cubicBezTo>
                    <a:cubicBezTo>
                      <a:pt x="1" y="56717"/>
                      <a:pt x="1770" y="67025"/>
                      <a:pt x="411" y="70128"/>
                    </a:cubicBezTo>
                    <a:cubicBezTo>
                      <a:pt x="7642" y="53640"/>
                      <a:pt x="20463" y="34767"/>
                      <a:pt x="31925" y="20869"/>
                    </a:cubicBezTo>
                    <a:cubicBezTo>
                      <a:pt x="34156" y="18177"/>
                      <a:pt x="36515" y="15433"/>
                      <a:pt x="37721" y="12151"/>
                    </a:cubicBezTo>
                    <a:cubicBezTo>
                      <a:pt x="38926" y="8843"/>
                      <a:pt x="38772" y="4791"/>
                      <a:pt x="36336" y="2253"/>
                    </a:cubicBezTo>
                    <a:cubicBezTo>
                      <a:pt x="34837" y="698"/>
                      <a:pt x="32720" y="0"/>
                      <a:pt x="3054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11" name="Google Shape;811;p17"/>
              <p:cNvSpPr/>
              <p:nvPr/>
            </p:nvSpPr>
            <p:spPr>
              <a:xfrm>
                <a:off x="-1311125" y="2430900"/>
                <a:ext cx="402150" cy="319125"/>
              </a:xfrm>
              <a:custGeom>
                <a:avLst/>
                <a:gdLst/>
                <a:ahLst/>
                <a:cxnLst/>
                <a:rect l="l" t="t" r="r" b="b"/>
                <a:pathLst>
                  <a:path w="16086" h="12765" extrusionOk="0">
                    <a:moveTo>
                      <a:pt x="9413" y="1"/>
                    </a:moveTo>
                    <a:cubicBezTo>
                      <a:pt x="9396" y="1"/>
                      <a:pt x="9378" y="3"/>
                      <a:pt x="9359" y="10"/>
                    </a:cubicBezTo>
                    <a:cubicBezTo>
                      <a:pt x="9206" y="35"/>
                      <a:pt x="9103" y="266"/>
                      <a:pt x="9231" y="369"/>
                    </a:cubicBezTo>
                    <a:cubicBezTo>
                      <a:pt x="9257" y="394"/>
                      <a:pt x="9283" y="394"/>
                      <a:pt x="9308" y="394"/>
                    </a:cubicBezTo>
                    <a:cubicBezTo>
                      <a:pt x="9332" y="400"/>
                      <a:pt x="9357" y="403"/>
                      <a:pt x="9380" y="403"/>
                    </a:cubicBezTo>
                    <a:cubicBezTo>
                      <a:pt x="9458" y="403"/>
                      <a:pt x="9531" y="370"/>
                      <a:pt x="9590" y="292"/>
                    </a:cubicBezTo>
                    <a:cubicBezTo>
                      <a:pt x="9635" y="156"/>
                      <a:pt x="9541" y="1"/>
                      <a:pt x="9413" y="1"/>
                    </a:cubicBezTo>
                    <a:close/>
                    <a:moveTo>
                      <a:pt x="12560" y="1256"/>
                    </a:moveTo>
                    <a:cubicBezTo>
                      <a:pt x="12528" y="1256"/>
                      <a:pt x="12496" y="1259"/>
                      <a:pt x="12462" y="1266"/>
                    </a:cubicBezTo>
                    <a:cubicBezTo>
                      <a:pt x="12154" y="1317"/>
                      <a:pt x="11949" y="1856"/>
                      <a:pt x="12257" y="2061"/>
                    </a:cubicBezTo>
                    <a:cubicBezTo>
                      <a:pt x="12283" y="2087"/>
                      <a:pt x="12360" y="2112"/>
                      <a:pt x="12411" y="2112"/>
                    </a:cubicBezTo>
                    <a:cubicBezTo>
                      <a:pt x="12447" y="2121"/>
                      <a:pt x="12482" y="2125"/>
                      <a:pt x="12518" y="2125"/>
                    </a:cubicBezTo>
                    <a:cubicBezTo>
                      <a:pt x="12685" y="2125"/>
                      <a:pt x="12844" y="2030"/>
                      <a:pt x="12949" y="1881"/>
                    </a:cubicBezTo>
                    <a:cubicBezTo>
                      <a:pt x="13089" y="1579"/>
                      <a:pt x="12870" y="1256"/>
                      <a:pt x="12560" y="1256"/>
                    </a:cubicBezTo>
                    <a:close/>
                    <a:moveTo>
                      <a:pt x="6402" y="1567"/>
                    </a:moveTo>
                    <a:cubicBezTo>
                      <a:pt x="6244" y="1567"/>
                      <a:pt x="6092" y="1644"/>
                      <a:pt x="6052" y="1805"/>
                    </a:cubicBezTo>
                    <a:cubicBezTo>
                      <a:pt x="6026" y="1856"/>
                      <a:pt x="6026" y="1907"/>
                      <a:pt x="6052" y="1958"/>
                    </a:cubicBezTo>
                    <a:cubicBezTo>
                      <a:pt x="6077" y="2138"/>
                      <a:pt x="6231" y="2292"/>
                      <a:pt x="6411" y="2317"/>
                    </a:cubicBezTo>
                    <a:cubicBezTo>
                      <a:pt x="6431" y="2321"/>
                      <a:pt x="6450" y="2322"/>
                      <a:pt x="6470" y="2322"/>
                    </a:cubicBezTo>
                    <a:cubicBezTo>
                      <a:pt x="6747" y="2322"/>
                      <a:pt x="6937" y="1993"/>
                      <a:pt x="6770" y="1753"/>
                    </a:cubicBezTo>
                    <a:cubicBezTo>
                      <a:pt x="6696" y="1631"/>
                      <a:pt x="6547" y="1567"/>
                      <a:pt x="6402" y="1567"/>
                    </a:cubicBezTo>
                    <a:close/>
                    <a:moveTo>
                      <a:pt x="9895" y="1689"/>
                    </a:moveTo>
                    <a:cubicBezTo>
                      <a:pt x="9854" y="1689"/>
                      <a:pt x="9812" y="1693"/>
                      <a:pt x="9770" y="1702"/>
                    </a:cubicBezTo>
                    <a:cubicBezTo>
                      <a:pt x="9308" y="1779"/>
                      <a:pt x="9000" y="2523"/>
                      <a:pt x="9436" y="2830"/>
                    </a:cubicBezTo>
                    <a:cubicBezTo>
                      <a:pt x="9513" y="2856"/>
                      <a:pt x="9590" y="2907"/>
                      <a:pt x="9667" y="2907"/>
                    </a:cubicBezTo>
                    <a:cubicBezTo>
                      <a:pt x="9721" y="2921"/>
                      <a:pt x="9775" y="2927"/>
                      <a:pt x="9828" y="2927"/>
                    </a:cubicBezTo>
                    <a:cubicBezTo>
                      <a:pt x="10078" y="2927"/>
                      <a:pt x="10310" y="2785"/>
                      <a:pt x="10436" y="2574"/>
                    </a:cubicBezTo>
                    <a:cubicBezTo>
                      <a:pt x="10647" y="2153"/>
                      <a:pt x="10324" y="1689"/>
                      <a:pt x="9895" y="1689"/>
                    </a:cubicBezTo>
                    <a:close/>
                    <a:moveTo>
                      <a:pt x="4359" y="3369"/>
                    </a:moveTo>
                    <a:cubicBezTo>
                      <a:pt x="4257" y="3369"/>
                      <a:pt x="4205" y="3523"/>
                      <a:pt x="4282" y="3599"/>
                    </a:cubicBezTo>
                    <a:lnTo>
                      <a:pt x="4334" y="3599"/>
                    </a:lnTo>
                    <a:cubicBezTo>
                      <a:pt x="4347" y="3606"/>
                      <a:pt x="4363" y="3610"/>
                      <a:pt x="4379" y="3610"/>
                    </a:cubicBezTo>
                    <a:cubicBezTo>
                      <a:pt x="4422" y="3610"/>
                      <a:pt x="4469" y="3586"/>
                      <a:pt x="4487" y="3548"/>
                    </a:cubicBezTo>
                    <a:cubicBezTo>
                      <a:pt x="4513" y="3446"/>
                      <a:pt x="4436" y="3369"/>
                      <a:pt x="4359" y="3369"/>
                    </a:cubicBezTo>
                    <a:close/>
                    <a:moveTo>
                      <a:pt x="15337" y="2484"/>
                    </a:moveTo>
                    <a:cubicBezTo>
                      <a:pt x="15295" y="2484"/>
                      <a:pt x="15251" y="2488"/>
                      <a:pt x="15206" y="2497"/>
                    </a:cubicBezTo>
                    <a:cubicBezTo>
                      <a:pt x="14744" y="2574"/>
                      <a:pt x="14462" y="3317"/>
                      <a:pt x="14898" y="3599"/>
                    </a:cubicBezTo>
                    <a:cubicBezTo>
                      <a:pt x="14950" y="3651"/>
                      <a:pt x="15026" y="3676"/>
                      <a:pt x="15129" y="3702"/>
                    </a:cubicBezTo>
                    <a:cubicBezTo>
                      <a:pt x="15170" y="3710"/>
                      <a:pt x="15212" y="3713"/>
                      <a:pt x="15254" y="3713"/>
                    </a:cubicBezTo>
                    <a:cubicBezTo>
                      <a:pt x="15498" y="3713"/>
                      <a:pt x="15745" y="3588"/>
                      <a:pt x="15898" y="3369"/>
                    </a:cubicBezTo>
                    <a:cubicBezTo>
                      <a:pt x="16085" y="2948"/>
                      <a:pt x="15782" y="2484"/>
                      <a:pt x="15337" y="2484"/>
                    </a:cubicBezTo>
                    <a:close/>
                    <a:moveTo>
                      <a:pt x="13055" y="3385"/>
                    </a:moveTo>
                    <a:cubicBezTo>
                      <a:pt x="13037" y="3385"/>
                      <a:pt x="13019" y="3388"/>
                      <a:pt x="13001" y="3394"/>
                    </a:cubicBezTo>
                    <a:cubicBezTo>
                      <a:pt x="12847" y="3420"/>
                      <a:pt x="12744" y="3676"/>
                      <a:pt x="12898" y="3779"/>
                    </a:cubicBezTo>
                    <a:cubicBezTo>
                      <a:pt x="12898" y="3779"/>
                      <a:pt x="12924" y="3779"/>
                      <a:pt x="12975" y="3805"/>
                    </a:cubicBezTo>
                    <a:cubicBezTo>
                      <a:pt x="12993" y="3809"/>
                      <a:pt x="13010" y="3811"/>
                      <a:pt x="13028" y="3811"/>
                    </a:cubicBezTo>
                    <a:cubicBezTo>
                      <a:pt x="13111" y="3811"/>
                      <a:pt x="13189" y="3761"/>
                      <a:pt x="13231" y="3676"/>
                    </a:cubicBezTo>
                    <a:cubicBezTo>
                      <a:pt x="13299" y="3541"/>
                      <a:pt x="13188" y="3385"/>
                      <a:pt x="13055" y="3385"/>
                    </a:cubicBezTo>
                    <a:close/>
                    <a:moveTo>
                      <a:pt x="7890" y="4029"/>
                    </a:moveTo>
                    <a:cubicBezTo>
                      <a:pt x="7731" y="4029"/>
                      <a:pt x="7579" y="4105"/>
                      <a:pt x="7539" y="4266"/>
                    </a:cubicBezTo>
                    <a:cubicBezTo>
                      <a:pt x="7513" y="4317"/>
                      <a:pt x="7513" y="4369"/>
                      <a:pt x="7539" y="4420"/>
                    </a:cubicBezTo>
                    <a:cubicBezTo>
                      <a:pt x="7565" y="4625"/>
                      <a:pt x="7718" y="4779"/>
                      <a:pt x="7898" y="4805"/>
                    </a:cubicBezTo>
                    <a:cubicBezTo>
                      <a:pt x="7908" y="4806"/>
                      <a:pt x="7919" y="4806"/>
                      <a:pt x="7929" y="4806"/>
                    </a:cubicBezTo>
                    <a:cubicBezTo>
                      <a:pt x="8221" y="4806"/>
                      <a:pt x="8430" y="4463"/>
                      <a:pt x="8257" y="4215"/>
                    </a:cubicBezTo>
                    <a:cubicBezTo>
                      <a:pt x="8183" y="4093"/>
                      <a:pt x="8034" y="4029"/>
                      <a:pt x="7890" y="4029"/>
                    </a:cubicBezTo>
                    <a:close/>
                    <a:moveTo>
                      <a:pt x="4081" y="5358"/>
                    </a:moveTo>
                    <a:cubicBezTo>
                      <a:pt x="3918" y="5358"/>
                      <a:pt x="3759" y="5435"/>
                      <a:pt x="3718" y="5600"/>
                    </a:cubicBezTo>
                    <a:cubicBezTo>
                      <a:pt x="3693" y="5651"/>
                      <a:pt x="3693" y="5702"/>
                      <a:pt x="3718" y="5753"/>
                    </a:cubicBezTo>
                    <a:cubicBezTo>
                      <a:pt x="3744" y="5933"/>
                      <a:pt x="3898" y="6087"/>
                      <a:pt x="4077" y="6112"/>
                    </a:cubicBezTo>
                    <a:cubicBezTo>
                      <a:pt x="4088" y="6113"/>
                      <a:pt x="4099" y="6114"/>
                      <a:pt x="4110" y="6114"/>
                    </a:cubicBezTo>
                    <a:cubicBezTo>
                      <a:pt x="4401" y="6114"/>
                      <a:pt x="4609" y="5794"/>
                      <a:pt x="4436" y="5523"/>
                    </a:cubicBezTo>
                    <a:cubicBezTo>
                      <a:pt x="4365" y="5416"/>
                      <a:pt x="4222" y="5358"/>
                      <a:pt x="4081" y="5358"/>
                    </a:cubicBezTo>
                    <a:close/>
                    <a:moveTo>
                      <a:pt x="7747" y="6125"/>
                    </a:moveTo>
                    <a:cubicBezTo>
                      <a:pt x="7705" y="6125"/>
                      <a:pt x="7661" y="6129"/>
                      <a:pt x="7616" y="6138"/>
                    </a:cubicBezTo>
                    <a:cubicBezTo>
                      <a:pt x="7154" y="6215"/>
                      <a:pt x="6872" y="6959"/>
                      <a:pt x="7308" y="7266"/>
                    </a:cubicBezTo>
                    <a:cubicBezTo>
                      <a:pt x="7359" y="7292"/>
                      <a:pt x="7436" y="7343"/>
                      <a:pt x="7539" y="7343"/>
                    </a:cubicBezTo>
                    <a:cubicBezTo>
                      <a:pt x="7588" y="7357"/>
                      <a:pt x="7639" y="7363"/>
                      <a:pt x="7691" y="7363"/>
                    </a:cubicBezTo>
                    <a:cubicBezTo>
                      <a:pt x="7932" y="7363"/>
                      <a:pt x="8181" y="7221"/>
                      <a:pt x="8308" y="7010"/>
                    </a:cubicBezTo>
                    <a:cubicBezTo>
                      <a:pt x="8495" y="6589"/>
                      <a:pt x="8191" y="6125"/>
                      <a:pt x="7747" y="6125"/>
                    </a:cubicBezTo>
                    <a:close/>
                    <a:moveTo>
                      <a:pt x="1797" y="7616"/>
                    </a:moveTo>
                    <a:cubicBezTo>
                      <a:pt x="1780" y="7616"/>
                      <a:pt x="1762" y="7619"/>
                      <a:pt x="1744" y="7625"/>
                    </a:cubicBezTo>
                    <a:cubicBezTo>
                      <a:pt x="1590" y="7651"/>
                      <a:pt x="1487" y="7882"/>
                      <a:pt x="1615" y="7984"/>
                    </a:cubicBezTo>
                    <a:lnTo>
                      <a:pt x="1615" y="8010"/>
                    </a:lnTo>
                    <a:cubicBezTo>
                      <a:pt x="1641" y="8010"/>
                      <a:pt x="1667" y="8010"/>
                      <a:pt x="1692" y="8036"/>
                    </a:cubicBezTo>
                    <a:cubicBezTo>
                      <a:pt x="1795" y="8036"/>
                      <a:pt x="1898" y="8010"/>
                      <a:pt x="1974" y="7907"/>
                    </a:cubicBezTo>
                    <a:cubicBezTo>
                      <a:pt x="2020" y="7772"/>
                      <a:pt x="1926" y="7616"/>
                      <a:pt x="1797" y="7616"/>
                    </a:cubicBezTo>
                    <a:close/>
                    <a:moveTo>
                      <a:pt x="6237" y="9057"/>
                    </a:moveTo>
                    <a:cubicBezTo>
                      <a:pt x="6227" y="9057"/>
                      <a:pt x="6216" y="9059"/>
                      <a:pt x="6205" y="9061"/>
                    </a:cubicBezTo>
                    <a:cubicBezTo>
                      <a:pt x="6129" y="9087"/>
                      <a:pt x="6077" y="9215"/>
                      <a:pt x="6154" y="9292"/>
                    </a:cubicBezTo>
                    <a:lnTo>
                      <a:pt x="6205" y="9292"/>
                    </a:lnTo>
                    <a:cubicBezTo>
                      <a:pt x="6219" y="9299"/>
                      <a:pt x="6233" y="9302"/>
                      <a:pt x="6246" y="9302"/>
                    </a:cubicBezTo>
                    <a:cubicBezTo>
                      <a:pt x="6282" y="9302"/>
                      <a:pt x="6315" y="9278"/>
                      <a:pt x="6334" y="9241"/>
                    </a:cubicBezTo>
                    <a:cubicBezTo>
                      <a:pt x="6380" y="9149"/>
                      <a:pt x="6323" y="9057"/>
                      <a:pt x="6237" y="9057"/>
                    </a:cubicBezTo>
                    <a:close/>
                    <a:moveTo>
                      <a:pt x="3654" y="8563"/>
                    </a:moveTo>
                    <a:cubicBezTo>
                      <a:pt x="3625" y="8563"/>
                      <a:pt x="3595" y="8566"/>
                      <a:pt x="3564" y="8574"/>
                    </a:cubicBezTo>
                    <a:cubicBezTo>
                      <a:pt x="3282" y="8625"/>
                      <a:pt x="3077" y="9087"/>
                      <a:pt x="3359" y="9292"/>
                    </a:cubicBezTo>
                    <a:cubicBezTo>
                      <a:pt x="3410" y="9318"/>
                      <a:pt x="3462" y="9318"/>
                      <a:pt x="3513" y="9343"/>
                    </a:cubicBezTo>
                    <a:cubicBezTo>
                      <a:pt x="3535" y="9347"/>
                      <a:pt x="3558" y="9348"/>
                      <a:pt x="3581" y="9348"/>
                    </a:cubicBezTo>
                    <a:cubicBezTo>
                      <a:pt x="3742" y="9348"/>
                      <a:pt x="3910" y="9270"/>
                      <a:pt x="4000" y="9113"/>
                    </a:cubicBezTo>
                    <a:cubicBezTo>
                      <a:pt x="4116" y="8859"/>
                      <a:pt x="3919" y="8563"/>
                      <a:pt x="3654" y="8563"/>
                    </a:cubicBezTo>
                    <a:close/>
                    <a:moveTo>
                      <a:pt x="8158" y="9205"/>
                    </a:moveTo>
                    <a:cubicBezTo>
                      <a:pt x="7996" y="9205"/>
                      <a:pt x="7837" y="9281"/>
                      <a:pt x="7795" y="9446"/>
                    </a:cubicBezTo>
                    <a:cubicBezTo>
                      <a:pt x="7795" y="9497"/>
                      <a:pt x="7795" y="9549"/>
                      <a:pt x="7795" y="9600"/>
                    </a:cubicBezTo>
                    <a:cubicBezTo>
                      <a:pt x="7821" y="9779"/>
                      <a:pt x="7975" y="9933"/>
                      <a:pt x="8154" y="9959"/>
                    </a:cubicBezTo>
                    <a:cubicBezTo>
                      <a:pt x="8166" y="9960"/>
                      <a:pt x="8178" y="9960"/>
                      <a:pt x="8190" y="9960"/>
                    </a:cubicBezTo>
                    <a:cubicBezTo>
                      <a:pt x="8502" y="9960"/>
                      <a:pt x="8686" y="9641"/>
                      <a:pt x="8513" y="9369"/>
                    </a:cubicBezTo>
                    <a:cubicBezTo>
                      <a:pt x="8442" y="9262"/>
                      <a:pt x="8299" y="9205"/>
                      <a:pt x="8158" y="9205"/>
                    </a:cubicBezTo>
                    <a:close/>
                    <a:moveTo>
                      <a:pt x="5080" y="11305"/>
                    </a:moveTo>
                    <a:cubicBezTo>
                      <a:pt x="5038" y="11305"/>
                      <a:pt x="4994" y="11309"/>
                      <a:pt x="4949" y="11318"/>
                    </a:cubicBezTo>
                    <a:cubicBezTo>
                      <a:pt x="4487" y="11395"/>
                      <a:pt x="4205" y="12138"/>
                      <a:pt x="4641" y="12446"/>
                    </a:cubicBezTo>
                    <a:cubicBezTo>
                      <a:pt x="4693" y="12472"/>
                      <a:pt x="4769" y="12523"/>
                      <a:pt x="4872" y="12523"/>
                    </a:cubicBezTo>
                    <a:cubicBezTo>
                      <a:pt x="4921" y="12537"/>
                      <a:pt x="4972" y="12543"/>
                      <a:pt x="5022" y="12543"/>
                    </a:cubicBezTo>
                    <a:cubicBezTo>
                      <a:pt x="5258" y="12543"/>
                      <a:pt x="5493" y="12401"/>
                      <a:pt x="5641" y="12190"/>
                    </a:cubicBezTo>
                    <a:cubicBezTo>
                      <a:pt x="5829" y="11769"/>
                      <a:pt x="5525" y="11305"/>
                      <a:pt x="5080" y="11305"/>
                    </a:cubicBezTo>
                    <a:close/>
                    <a:moveTo>
                      <a:pt x="897" y="11529"/>
                    </a:moveTo>
                    <a:cubicBezTo>
                      <a:pt x="847" y="11529"/>
                      <a:pt x="796" y="11536"/>
                      <a:pt x="744" y="11549"/>
                    </a:cubicBezTo>
                    <a:cubicBezTo>
                      <a:pt x="282" y="11626"/>
                      <a:pt x="0" y="12369"/>
                      <a:pt x="436" y="12651"/>
                    </a:cubicBezTo>
                    <a:cubicBezTo>
                      <a:pt x="513" y="12703"/>
                      <a:pt x="590" y="12728"/>
                      <a:pt x="667" y="12754"/>
                    </a:cubicBezTo>
                    <a:cubicBezTo>
                      <a:pt x="712" y="12761"/>
                      <a:pt x="756" y="12765"/>
                      <a:pt x="801" y="12765"/>
                    </a:cubicBezTo>
                    <a:cubicBezTo>
                      <a:pt x="1061" y="12765"/>
                      <a:pt x="1305" y="12640"/>
                      <a:pt x="1436" y="12420"/>
                    </a:cubicBezTo>
                    <a:cubicBezTo>
                      <a:pt x="1643" y="12006"/>
                      <a:pt x="1333" y="11529"/>
                      <a:pt x="897" y="11529"/>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12" name="Google Shape;812;p17"/>
              <p:cNvSpPr/>
              <p:nvPr/>
            </p:nvSpPr>
            <p:spPr>
              <a:xfrm>
                <a:off x="-1775275" y="2546100"/>
                <a:ext cx="795475" cy="1591550"/>
              </a:xfrm>
              <a:custGeom>
                <a:avLst/>
                <a:gdLst/>
                <a:ahLst/>
                <a:cxnLst/>
                <a:rect l="l" t="t" r="r" b="b"/>
                <a:pathLst>
                  <a:path w="31819" h="63662" extrusionOk="0">
                    <a:moveTo>
                      <a:pt x="31286" y="1"/>
                    </a:moveTo>
                    <a:cubicBezTo>
                      <a:pt x="31186" y="1"/>
                      <a:pt x="31084" y="43"/>
                      <a:pt x="31003" y="145"/>
                    </a:cubicBezTo>
                    <a:cubicBezTo>
                      <a:pt x="15822" y="19300"/>
                      <a:pt x="4258" y="42891"/>
                      <a:pt x="52" y="63200"/>
                    </a:cubicBezTo>
                    <a:cubicBezTo>
                      <a:pt x="1" y="63405"/>
                      <a:pt x="129" y="63610"/>
                      <a:pt x="334" y="63662"/>
                    </a:cubicBezTo>
                    <a:lnTo>
                      <a:pt x="411" y="63662"/>
                    </a:lnTo>
                    <a:cubicBezTo>
                      <a:pt x="591" y="63662"/>
                      <a:pt x="745" y="63534"/>
                      <a:pt x="796" y="63354"/>
                    </a:cubicBezTo>
                    <a:cubicBezTo>
                      <a:pt x="4976" y="43148"/>
                      <a:pt x="16489" y="19685"/>
                      <a:pt x="31592" y="607"/>
                    </a:cubicBezTo>
                    <a:cubicBezTo>
                      <a:pt x="31818" y="325"/>
                      <a:pt x="31560" y="1"/>
                      <a:pt x="31286"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813" name="Google Shape;813;p17"/>
            <p:cNvGrpSpPr/>
            <p:nvPr/>
          </p:nvGrpSpPr>
          <p:grpSpPr>
            <a:xfrm rot="-3828478" flipH="1">
              <a:off x="7664496" y="-324322"/>
              <a:ext cx="2244432" cy="2193641"/>
              <a:chOff x="-623774" y="407959"/>
              <a:chExt cx="2317309" cy="2264556"/>
            </a:xfrm>
          </p:grpSpPr>
          <p:grpSp>
            <p:nvGrpSpPr>
              <p:cNvPr id="814" name="Google Shape;814;p17"/>
              <p:cNvGrpSpPr/>
              <p:nvPr/>
            </p:nvGrpSpPr>
            <p:grpSpPr>
              <a:xfrm rot="1413719">
                <a:off x="-360763" y="695549"/>
                <a:ext cx="1791287" cy="1689375"/>
                <a:chOff x="-2055400" y="3174000"/>
                <a:chExt cx="1520600" cy="1434200"/>
              </a:xfrm>
            </p:grpSpPr>
            <p:sp>
              <p:nvSpPr>
                <p:cNvPr id="815" name="Google Shape;815;p17"/>
                <p:cNvSpPr/>
                <p:nvPr/>
              </p:nvSpPr>
              <p:spPr>
                <a:xfrm>
                  <a:off x="-2007975" y="3215025"/>
                  <a:ext cx="1473175" cy="1393175"/>
                </a:xfrm>
                <a:custGeom>
                  <a:avLst/>
                  <a:gdLst/>
                  <a:ahLst/>
                  <a:cxnLst/>
                  <a:rect l="l" t="t" r="r" b="b"/>
                  <a:pathLst>
                    <a:path w="58927" h="55727" extrusionOk="0">
                      <a:moveTo>
                        <a:pt x="49062" y="0"/>
                      </a:moveTo>
                      <a:cubicBezTo>
                        <a:pt x="48551" y="0"/>
                        <a:pt x="48041" y="36"/>
                        <a:pt x="47542" y="108"/>
                      </a:cubicBezTo>
                      <a:cubicBezTo>
                        <a:pt x="43618" y="698"/>
                        <a:pt x="40182" y="3005"/>
                        <a:pt x="37054" y="5441"/>
                      </a:cubicBezTo>
                      <a:cubicBezTo>
                        <a:pt x="28669" y="11980"/>
                        <a:pt x="21566" y="19955"/>
                        <a:pt x="15489" y="28674"/>
                      </a:cubicBezTo>
                      <a:cubicBezTo>
                        <a:pt x="13386" y="31725"/>
                        <a:pt x="11591" y="33828"/>
                        <a:pt x="9309" y="36725"/>
                      </a:cubicBezTo>
                      <a:cubicBezTo>
                        <a:pt x="4366" y="43026"/>
                        <a:pt x="2390" y="53266"/>
                        <a:pt x="9" y="55718"/>
                      </a:cubicBezTo>
                      <a:lnTo>
                        <a:pt x="9" y="55718"/>
                      </a:lnTo>
                      <a:cubicBezTo>
                        <a:pt x="12574" y="42822"/>
                        <a:pt x="31237" y="29697"/>
                        <a:pt x="46849" y="20724"/>
                      </a:cubicBezTo>
                      <a:cubicBezTo>
                        <a:pt x="49901" y="18981"/>
                        <a:pt x="53055" y="17237"/>
                        <a:pt x="55363" y="14596"/>
                      </a:cubicBezTo>
                      <a:cubicBezTo>
                        <a:pt x="57645" y="11955"/>
                        <a:pt x="58927" y="8083"/>
                        <a:pt x="57542" y="4852"/>
                      </a:cubicBezTo>
                      <a:cubicBezTo>
                        <a:pt x="56177" y="1674"/>
                        <a:pt x="52567" y="0"/>
                        <a:pt x="49062" y="0"/>
                      </a:cubicBezTo>
                      <a:close/>
                      <a:moveTo>
                        <a:pt x="9" y="55718"/>
                      </a:moveTo>
                      <a:lnTo>
                        <a:pt x="9" y="55718"/>
                      </a:lnTo>
                      <a:cubicBezTo>
                        <a:pt x="6" y="55720"/>
                        <a:pt x="4" y="55723"/>
                        <a:pt x="1" y="55726"/>
                      </a:cubicBezTo>
                      <a:cubicBezTo>
                        <a:pt x="4" y="55723"/>
                        <a:pt x="6" y="55720"/>
                        <a:pt x="9" y="55718"/>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16" name="Google Shape;816;p17"/>
                <p:cNvSpPr/>
                <p:nvPr/>
              </p:nvSpPr>
              <p:spPr>
                <a:xfrm>
                  <a:off x="-2055400" y="3174000"/>
                  <a:ext cx="1472525" cy="1393175"/>
                </a:xfrm>
                <a:custGeom>
                  <a:avLst/>
                  <a:gdLst/>
                  <a:ahLst/>
                  <a:cxnLst/>
                  <a:rect l="l" t="t" r="r" b="b"/>
                  <a:pathLst>
                    <a:path w="58901" h="55727" extrusionOk="0">
                      <a:moveTo>
                        <a:pt x="49036" y="0"/>
                      </a:moveTo>
                      <a:cubicBezTo>
                        <a:pt x="48525" y="0"/>
                        <a:pt x="48015" y="36"/>
                        <a:pt x="47516" y="108"/>
                      </a:cubicBezTo>
                      <a:cubicBezTo>
                        <a:pt x="43592" y="697"/>
                        <a:pt x="40156" y="3005"/>
                        <a:pt x="37028" y="5441"/>
                      </a:cubicBezTo>
                      <a:lnTo>
                        <a:pt x="37053" y="5441"/>
                      </a:lnTo>
                      <a:cubicBezTo>
                        <a:pt x="28643" y="11980"/>
                        <a:pt x="21540" y="19955"/>
                        <a:pt x="15488" y="28673"/>
                      </a:cubicBezTo>
                      <a:cubicBezTo>
                        <a:pt x="13386" y="31725"/>
                        <a:pt x="11565" y="33828"/>
                        <a:pt x="9283" y="36725"/>
                      </a:cubicBezTo>
                      <a:cubicBezTo>
                        <a:pt x="4334" y="43033"/>
                        <a:pt x="2359" y="53290"/>
                        <a:pt x="0" y="55726"/>
                      </a:cubicBezTo>
                      <a:cubicBezTo>
                        <a:pt x="12565" y="42828"/>
                        <a:pt x="31207" y="29699"/>
                        <a:pt x="46823" y="20724"/>
                      </a:cubicBezTo>
                      <a:cubicBezTo>
                        <a:pt x="49875" y="18981"/>
                        <a:pt x="53029" y="17237"/>
                        <a:pt x="55336" y="14596"/>
                      </a:cubicBezTo>
                      <a:cubicBezTo>
                        <a:pt x="57619" y="11955"/>
                        <a:pt x="58901" y="8083"/>
                        <a:pt x="57516" y="4852"/>
                      </a:cubicBezTo>
                      <a:cubicBezTo>
                        <a:pt x="56151" y="1674"/>
                        <a:pt x="52541" y="0"/>
                        <a:pt x="49036"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17" name="Google Shape;817;p17"/>
                <p:cNvSpPr/>
                <p:nvPr/>
              </p:nvSpPr>
              <p:spPr>
                <a:xfrm>
                  <a:off x="-1083325" y="3219875"/>
                  <a:ext cx="461350" cy="203475"/>
                </a:xfrm>
                <a:custGeom>
                  <a:avLst/>
                  <a:gdLst/>
                  <a:ahLst/>
                  <a:cxnLst/>
                  <a:rect l="l" t="t" r="r" b="b"/>
                  <a:pathLst>
                    <a:path w="18454" h="8139" extrusionOk="0">
                      <a:moveTo>
                        <a:pt x="8731" y="282"/>
                      </a:moveTo>
                      <a:cubicBezTo>
                        <a:pt x="8661" y="282"/>
                        <a:pt x="8587" y="347"/>
                        <a:pt x="8607" y="427"/>
                      </a:cubicBezTo>
                      <a:cubicBezTo>
                        <a:pt x="8607" y="452"/>
                        <a:pt x="8633" y="452"/>
                        <a:pt x="8633" y="478"/>
                      </a:cubicBezTo>
                      <a:cubicBezTo>
                        <a:pt x="8669" y="496"/>
                        <a:pt x="8705" y="514"/>
                        <a:pt x="8741" y="514"/>
                      </a:cubicBezTo>
                      <a:cubicBezTo>
                        <a:pt x="8756" y="514"/>
                        <a:pt x="8771" y="511"/>
                        <a:pt x="8786" y="504"/>
                      </a:cubicBezTo>
                      <a:cubicBezTo>
                        <a:pt x="8889" y="452"/>
                        <a:pt x="8889" y="350"/>
                        <a:pt x="8786" y="298"/>
                      </a:cubicBezTo>
                      <a:cubicBezTo>
                        <a:pt x="8770" y="287"/>
                        <a:pt x="8750" y="282"/>
                        <a:pt x="8731" y="282"/>
                      </a:cubicBezTo>
                      <a:close/>
                      <a:moveTo>
                        <a:pt x="11359" y="1"/>
                      </a:moveTo>
                      <a:cubicBezTo>
                        <a:pt x="11294" y="1"/>
                        <a:pt x="11229" y="21"/>
                        <a:pt x="11171" y="68"/>
                      </a:cubicBezTo>
                      <a:cubicBezTo>
                        <a:pt x="11120" y="119"/>
                        <a:pt x="11094" y="145"/>
                        <a:pt x="11069" y="196"/>
                      </a:cubicBezTo>
                      <a:cubicBezTo>
                        <a:pt x="10992" y="375"/>
                        <a:pt x="11017" y="581"/>
                        <a:pt x="11145" y="709"/>
                      </a:cubicBezTo>
                      <a:cubicBezTo>
                        <a:pt x="11221" y="785"/>
                        <a:pt x="11314" y="819"/>
                        <a:pt x="11405" y="819"/>
                      </a:cubicBezTo>
                      <a:cubicBezTo>
                        <a:pt x="11590" y="819"/>
                        <a:pt x="11769" y="676"/>
                        <a:pt x="11787" y="452"/>
                      </a:cubicBezTo>
                      <a:cubicBezTo>
                        <a:pt x="11806" y="234"/>
                        <a:pt x="11581" y="1"/>
                        <a:pt x="11359" y="1"/>
                      </a:cubicBezTo>
                      <a:close/>
                      <a:moveTo>
                        <a:pt x="14759" y="611"/>
                      </a:moveTo>
                      <a:cubicBezTo>
                        <a:pt x="14635" y="611"/>
                        <a:pt x="14488" y="737"/>
                        <a:pt x="14530" y="863"/>
                      </a:cubicBezTo>
                      <a:cubicBezTo>
                        <a:pt x="14530" y="888"/>
                        <a:pt x="14556" y="914"/>
                        <a:pt x="14556" y="940"/>
                      </a:cubicBezTo>
                      <a:cubicBezTo>
                        <a:pt x="14606" y="989"/>
                        <a:pt x="14666" y="1017"/>
                        <a:pt x="14730" y="1017"/>
                      </a:cubicBezTo>
                      <a:cubicBezTo>
                        <a:pt x="14765" y="1017"/>
                        <a:pt x="14802" y="1009"/>
                        <a:pt x="14838" y="991"/>
                      </a:cubicBezTo>
                      <a:cubicBezTo>
                        <a:pt x="14992" y="914"/>
                        <a:pt x="14992" y="709"/>
                        <a:pt x="14838" y="632"/>
                      </a:cubicBezTo>
                      <a:cubicBezTo>
                        <a:pt x="14814" y="618"/>
                        <a:pt x="14787" y="611"/>
                        <a:pt x="14759" y="611"/>
                      </a:cubicBezTo>
                      <a:close/>
                      <a:moveTo>
                        <a:pt x="7128" y="1616"/>
                      </a:moveTo>
                      <a:cubicBezTo>
                        <a:pt x="7063" y="1616"/>
                        <a:pt x="6998" y="1637"/>
                        <a:pt x="6940" y="1683"/>
                      </a:cubicBezTo>
                      <a:cubicBezTo>
                        <a:pt x="6889" y="1709"/>
                        <a:pt x="6863" y="1760"/>
                        <a:pt x="6838" y="1811"/>
                      </a:cubicBezTo>
                      <a:cubicBezTo>
                        <a:pt x="6761" y="1965"/>
                        <a:pt x="6786" y="2170"/>
                        <a:pt x="6914" y="2324"/>
                      </a:cubicBezTo>
                      <a:cubicBezTo>
                        <a:pt x="6987" y="2389"/>
                        <a:pt x="7075" y="2418"/>
                        <a:pt x="7161" y="2418"/>
                      </a:cubicBezTo>
                      <a:cubicBezTo>
                        <a:pt x="7351" y="2418"/>
                        <a:pt x="7538" y="2279"/>
                        <a:pt x="7556" y="2068"/>
                      </a:cubicBezTo>
                      <a:cubicBezTo>
                        <a:pt x="7575" y="1850"/>
                        <a:pt x="7350" y="1616"/>
                        <a:pt x="7128" y="1616"/>
                      </a:cubicBezTo>
                      <a:close/>
                      <a:moveTo>
                        <a:pt x="4071" y="2071"/>
                      </a:moveTo>
                      <a:cubicBezTo>
                        <a:pt x="3935" y="2071"/>
                        <a:pt x="3797" y="2181"/>
                        <a:pt x="3837" y="2324"/>
                      </a:cubicBezTo>
                      <a:cubicBezTo>
                        <a:pt x="3863" y="2350"/>
                        <a:pt x="3863" y="2376"/>
                        <a:pt x="3889" y="2401"/>
                      </a:cubicBezTo>
                      <a:cubicBezTo>
                        <a:pt x="3938" y="2451"/>
                        <a:pt x="3999" y="2479"/>
                        <a:pt x="4063" y="2479"/>
                      </a:cubicBezTo>
                      <a:cubicBezTo>
                        <a:pt x="4098" y="2479"/>
                        <a:pt x="4134" y="2471"/>
                        <a:pt x="4171" y="2452"/>
                      </a:cubicBezTo>
                      <a:cubicBezTo>
                        <a:pt x="4325" y="2376"/>
                        <a:pt x="4325" y="2170"/>
                        <a:pt x="4171" y="2093"/>
                      </a:cubicBezTo>
                      <a:cubicBezTo>
                        <a:pt x="4140" y="2078"/>
                        <a:pt x="4105" y="2071"/>
                        <a:pt x="4071" y="2071"/>
                      </a:cubicBezTo>
                      <a:close/>
                      <a:moveTo>
                        <a:pt x="13880" y="2168"/>
                      </a:moveTo>
                      <a:cubicBezTo>
                        <a:pt x="13496" y="2168"/>
                        <a:pt x="13071" y="2519"/>
                        <a:pt x="13197" y="2940"/>
                      </a:cubicBezTo>
                      <a:lnTo>
                        <a:pt x="13171" y="2914"/>
                      </a:lnTo>
                      <a:lnTo>
                        <a:pt x="13171" y="2914"/>
                      </a:lnTo>
                      <a:cubicBezTo>
                        <a:pt x="13197" y="3017"/>
                        <a:pt x="13248" y="3068"/>
                        <a:pt x="13299" y="3145"/>
                      </a:cubicBezTo>
                      <a:cubicBezTo>
                        <a:pt x="13438" y="3300"/>
                        <a:pt x="13634" y="3386"/>
                        <a:pt x="13834" y="3386"/>
                      </a:cubicBezTo>
                      <a:cubicBezTo>
                        <a:pt x="13931" y="3386"/>
                        <a:pt x="14028" y="3366"/>
                        <a:pt x="14120" y="3324"/>
                      </a:cubicBezTo>
                      <a:cubicBezTo>
                        <a:pt x="14582" y="3119"/>
                        <a:pt x="14582" y="2452"/>
                        <a:pt x="14120" y="2222"/>
                      </a:cubicBezTo>
                      <a:cubicBezTo>
                        <a:pt x="14046" y="2185"/>
                        <a:pt x="13964" y="2168"/>
                        <a:pt x="13880" y="2168"/>
                      </a:cubicBezTo>
                      <a:close/>
                      <a:moveTo>
                        <a:pt x="11052" y="2873"/>
                      </a:moveTo>
                      <a:cubicBezTo>
                        <a:pt x="10986" y="2873"/>
                        <a:pt x="10922" y="2893"/>
                        <a:pt x="10863" y="2940"/>
                      </a:cubicBezTo>
                      <a:cubicBezTo>
                        <a:pt x="10812" y="2965"/>
                        <a:pt x="10786" y="3017"/>
                        <a:pt x="10761" y="3068"/>
                      </a:cubicBezTo>
                      <a:cubicBezTo>
                        <a:pt x="10658" y="3222"/>
                        <a:pt x="10710" y="3427"/>
                        <a:pt x="10838" y="3581"/>
                      </a:cubicBezTo>
                      <a:cubicBezTo>
                        <a:pt x="10910" y="3645"/>
                        <a:pt x="10998" y="3674"/>
                        <a:pt x="11085" y="3674"/>
                      </a:cubicBezTo>
                      <a:cubicBezTo>
                        <a:pt x="11275" y="3674"/>
                        <a:pt x="11461" y="3535"/>
                        <a:pt x="11479" y="3324"/>
                      </a:cubicBezTo>
                      <a:cubicBezTo>
                        <a:pt x="11499" y="3106"/>
                        <a:pt x="11273" y="2873"/>
                        <a:pt x="11052" y="2873"/>
                      </a:cubicBezTo>
                      <a:close/>
                      <a:moveTo>
                        <a:pt x="16379" y="3486"/>
                      </a:moveTo>
                      <a:cubicBezTo>
                        <a:pt x="16118" y="3486"/>
                        <a:pt x="15832" y="3726"/>
                        <a:pt x="15915" y="4017"/>
                      </a:cubicBezTo>
                      <a:cubicBezTo>
                        <a:pt x="15915" y="4068"/>
                        <a:pt x="15941" y="4119"/>
                        <a:pt x="15992" y="4170"/>
                      </a:cubicBezTo>
                      <a:cubicBezTo>
                        <a:pt x="16098" y="4277"/>
                        <a:pt x="16241" y="4334"/>
                        <a:pt x="16378" y="4334"/>
                      </a:cubicBezTo>
                      <a:cubicBezTo>
                        <a:pt x="16440" y="4334"/>
                        <a:pt x="16500" y="4323"/>
                        <a:pt x="16556" y="4299"/>
                      </a:cubicBezTo>
                      <a:cubicBezTo>
                        <a:pt x="16889" y="4145"/>
                        <a:pt x="16889" y="3683"/>
                        <a:pt x="16556" y="3529"/>
                      </a:cubicBezTo>
                      <a:cubicBezTo>
                        <a:pt x="16502" y="3500"/>
                        <a:pt x="16441" y="3486"/>
                        <a:pt x="16379" y="3486"/>
                      </a:cubicBezTo>
                      <a:close/>
                      <a:moveTo>
                        <a:pt x="4904" y="3922"/>
                      </a:moveTo>
                      <a:cubicBezTo>
                        <a:pt x="4663" y="3922"/>
                        <a:pt x="4396" y="4153"/>
                        <a:pt x="4478" y="4401"/>
                      </a:cubicBezTo>
                      <a:cubicBezTo>
                        <a:pt x="4478" y="4453"/>
                        <a:pt x="4504" y="4504"/>
                        <a:pt x="4555" y="4529"/>
                      </a:cubicBezTo>
                      <a:cubicBezTo>
                        <a:pt x="4644" y="4636"/>
                        <a:pt x="4769" y="4693"/>
                        <a:pt x="4897" y="4693"/>
                      </a:cubicBezTo>
                      <a:cubicBezTo>
                        <a:pt x="4955" y="4693"/>
                        <a:pt x="5013" y="4681"/>
                        <a:pt x="5068" y="4658"/>
                      </a:cubicBezTo>
                      <a:cubicBezTo>
                        <a:pt x="5376" y="4529"/>
                        <a:pt x="5376" y="4094"/>
                        <a:pt x="5068" y="3965"/>
                      </a:cubicBezTo>
                      <a:cubicBezTo>
                        <a:pt x="5018" y="3935"/>
                        <a:pt x="4962" y="3922"/>
                        <a:pt x="4904" y="3922"/>
                      </a:cubicBezTo>
                      <a:close/>
                      <a:moveTo>
                        <a:pt x="9543" y="4424"/>
                      </a:moveTo>
                      <a:cubicBezTo>
                        <a:pt x="9154" y="4424"/>
                        <a:pt x="8716" y="4772"/>
                        <a:pt x="8863" y="5171"/>
                      </a:cubicBezTo>
                      <a:lnTo>
                        <a:pt x="8838" y="5171"/>
                      </a:lnTo>
                      <a:cubicBezTo>
                        <a:pt x="8863" y="5247"/>
                        <a:pt x="8915" y="5324"/>
                        <a:pt x="8966" y="5376"/>
                      </a:cubicBezTo>
                      <a:cubicBezTo>
                        <a:pt x="9111" y="5539"/>
                        <a:pt x="9321" y="5625"/>
                        <a:pt x="9531" y="5625"/>
                      </a:cubicBezTo>
                      <a:cubicBezTo>
                        <a:pt x="9617" y="5625"/>
                        <a:pt x="9704" y="5611"/>
                        <a:pt x="9786" y="5581"/>
                      </a:cubicBezTo>
                      <a:cubicBezTo>
                        <a:pt x="10248" y="5350"/>
                        <a:pt x="10248" y="4709"/>
                        <a:pt x="9786" y="4478"/>
                      </a:cubicBezTo>
                      <a:cubicBezTo>
                        <a:pt x="9712" y="4441"/>
                        <a:pt x="9629" y="4424"/>
                        <a:pt x="9543" y="4424"/>
                      </a:cubicBezTo>
                      <a:close/>
                      <a:moveTo>
                        <a:pt x="803" y="4566"/>
                      </a:moveTo>
                      <a:cubicBezTo>
                        <a:pt x="420" y="4566"/>
                        <a:pt x="1" y="4912"/>
                        <a:pt x="145" y="5324"/>
                      </a:cubicBezTo>
                      <a:lnTo>
                        <a:pt x="119" y="5324"/>
                      </a:lnTo>
                      <a:cubicBezTo>
                        <a:pt x="145" y="5401"/>
                        <a:pt x="196" y="5478"/>
                        <a:pt x="247" y="5530"/>
                      </a:cubicBezTo>
                      <a:cubicBezTo>
                        <a:pt x="393" y="5693"/>
                        <a:pt x="602" y="5779"/>
                        <a:pt x="812" y="5779"/>
                      </a:cubicBezTo>
                      <a:cubicBezTo>
                        <a:pt x="899" y="5779"/>
                        <a:pt x="986" y="5765"/>
                        <a:pt x="1068" y="5735"/>
                      </a:cubicBezTo>
                      <a:cubicBezTo>
                        <a:pt x="1530" y="5504"/>
                        <a:pt x="1530" y="4837"/>
                        <a:pt x="1068" y="4632"/>
                      </a:cubicBezTo>
                      <a:cubicBezTo>
                        <a:pt x="988" y="4587"/>
                        <a:pt x="896" y="4566"/>
                        <a:pt x="803" y="4566"/>
                      </a:cubicBezTo>
                      <a:close/>
                      <a:moveTo>
                        <a:pt x="15597" y="5507"/>
                      </a:moveTo>
                      <a:cubicBezTo>
                        <a:pt x="15474" y="5507"/>
                        <a:pt x="15336" y="5617"/>
                        <a:pt x="15376" y="5760"/>
                      </a:cubicBezTo>
                      <a:cubicBezTo>
                        <a:pt x="15376" y="5786"/>
                        <a:pt x="15402" y="5812"/>
                        <a:pt x="15428" y="5837"/>
                      </a:cubicBezTo>
                      <a:cubicBezTo>
                        <a:pt x="15461" y="5887"/>
                        <a:pt x="15515" y="5915"/>
                        <a:pt x="15577" y="5915"/>
                      </a:cubicBezTo>
                      <a:cubicBezTo>
                        <a:pt x="15612" y="5915"/>
                        <a:pt x="15648" y="5907"/>
                        <a:pt x="15684" y="5889"/>
                      </a:cubicBezTo>
                      <a:cubicBezTo>
                        <a:pt x="15838" y="5812"/>
                        <a:pt x="15838" y="5606"/>
                        <a:pt x="15684" y="5530"/>
                      </a:cubicBezTo>
                      <a:cubicBezTo>
                        <a:pt x="15658" y="5514"/>
                        <a:pt x="15628" y="5507"/>
                        <a:pt x="15597" y="5507"/>
                      </a:cubicBezTo>
                      <a:close/>
                      <a:moveTo>
                        <a:pt x="6804" y="5935"/>
                      </a:moveTo>
                      <a:cubicBezTo>
                        <a:pt x="6729" y="5935"/>
                        <a:pt x="6636" y="6001"/>
                        <a:pt x="6658" y="6068"/>
                      </a:cubicBezTo>
                      <a:cubicBezTo>
                        <a:pt x="6658" y="6094"/>
                        <a:pt x="6684" y="6094"/>
                        <a:pt x="6684" y="6119"/>
                      </a:cubicBezTo>
                      <a:cubicBezTo>
                        <a:pt x="6702" y="6137"/>
                        <a:pt x="6746" y="6156"/>
                        <a:pt x="6788" y="6156"/>
                      </a:cubicBezTo>
                      <a:cubicBezTo>
                        <a:pt x="6805" y="6156"/>
                        <a:pt x="6823" y="6152"/>
                        <a:pt x="6838" y="6145"/>
                      </a:cubicBezTo>
                      <a:cubicBezTo>
                        <a:pt x="6914" y="6119"/>
                        <a:pt x="6914" y="5991"/>
                        <a:pt x="6838" y="5940"/>
                      </a:cubicBezTo>
                      <a:cubicBezTo>
                        <a:pt x="6827" y="5936"/>
                        <a:pt x="6816" y="5935"/>
                        <a:pt x="6804" y="5935"/>
                      </a:cubicBezTo>
                      <a:close/>
                      <a:moveTo>
                        <a:pt x="17748" y="6091"/>
                      </a:moveTo>
                      <a:cubicBezTo>
                        <a:pt x="17360" y="6091"/>
                        <a:pt x="16922" y="6438"/>
                        <a:pt x="17069" y="6837"/>
                      </a:cubicBezTo>
                      <a:lnTo>
                        <a:pt x="17043" y="6837"/>
                      </a:lnTo>
                      <a:cubicBezTo>
                        <a:pt x="17069" y="6914"/>
                        <a:pt x="17120" y="6991"/>
                        <a:pt x="17171" y="7068"/>
                      </a:cubicBezTo>
                      <a:cubicBezTo>
                        <a:pt x="17310" y="7224"/>
                        <a:pt x="17506" y="7309"/>
                        <a:pt x="17706" y="7309"/>
                      </a:cubicBezTo>
                      <a:cubicBezTo>
                        <a:pt x="17803" y="7309"/>
                        <a:pt x="17900" y="7289"/>
                        <a:pt x="17992" y="7248"/>
                      </a:cubicBezTo>
                      <a:cubicBezTo>
                        <a:pt x="18454" y="7042"/>
                        <a:pt x="18454" y="6376"/>
                        <a:pt x="17992" y="6145"/>
                      </a:cubicBezTo>
                      <a:cubicBezTo>
                        <a:pt x="17918" y="6108"/>
                        <a:pt x="17834" y="6091"/>
                        <a:pt x="17748" y="6091"/>
                      </a:cubicBezTo>
                      <a:close/>
                      <a:moveTo>
                        <a:pt x="8075" y="7152"/>
                      </a:moveTo>
                      <a:cubicBezTo>
                        <a:pt x="8008" y="7152"/>
                        <a:pt x="7944" y="7173"/>
                        <a:pt x="7889" y="7222"/>
                      </a:cubicBezTo>
                      <a:lnTo>
                        <a:pt x="7863" y="7222"/>
                      </a:lnTo>
                      <a:cubicBezTo>
                        <a:pt x="7838" y="7248"/>
                        <a:pt x="7812" y="7273"/>
                        <a:pt x="7786" y="7324"/>
                      </a:cubicBezTo>
                      <a:cubicBezTo>
                        <a:pt x="7684" y="7504"/>
                        <a:pt x="7709" y="7709"/>
                        <a:pt x="7838" y="7837"/>
                      </a:cubicBezTo>
                      <a:cubicBezTo>
                        <a:pt x="7923" y="7914"/>
                        <a:pt x="8023" y="7948"/>
                        <a:pt x="8118" y="7948"/>
                      </a:cubicBezTo>
                      <a:cubicBezTo>
                        <a:pt x="8308" y="7948"/>
                        <a:pt x="8479" y="7812"/>
                        <a:pt x="8479" y="7607"/>
                      </a:cubicBezTo>
                      <a:cubicBezTo>
                        <a:pt x="8518" y="7372"/>
                        <a:pt x="8288" y="7152"/>
                        <a:pt x="8075" y="7152"/>
                      </a:cubicBezTo>
                      <a:close/>
                      <a:moveTo>
                        <a:pt x="4203" y="6925"/>
                      </a:moveTo>
                      <a:cubicBezTo>
                        <a:pt x="3813" y="6925"/>
                        <a:pt x="3406" y="7271"/>
                        <a:pt x="3530" y="7683"/>
                      </a:cubicBezTo>
                      <a:cubicBezTo>
                        <a:pt x="3555" y="7760"/>
                        <a:pt x="3607" y="7837"/>
                        <a:pt x="3658" y="7889"/>
                      </a:cubicBezTo>
                      <a:cubicBezTo>
                        <a:pt x="3803" y="8052"/>
                        <a:pt x="4013" y="8138"/>
                        <a:pt x="4223" y="8138"/>
                      </a:cubicBezTo>
                      <a:cubicBezTo>
                        <a:pt x="4309" y="8138"/>
                        <a:pt x="4396" y="8124"/>
                        <a:pt x="4478" y="8094"/>
                      </a:cubicBezTo>
                      <a:cubicBezTo>
                        <a:pt x="4940" y="7863"/>
                        <a:pt x="4940" y="7196"/>
                        <a:pt x="4478" y="6991"/>
                      </a:cubicBezTo>
                      <a:cubicBezTo>
                        <a:pt x="4393" y="6946"/>
                        <a:pt x="4299" y="6925"/>
                        <a:pt x="4203" y="6925"/>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818" name="Google Shape;818;p17"/>
              <p:cNvSpPr/>
              <p:nvPr/>
            </p:nvSpPr>
            <p:spPr>
              <a:xfrm rot="1413719">
                <a:off x="-379186" y="861403"/>
                <a:ext cx="1464476" cy="1377667"/>
              </a:xfrm>
              <a:custGeom>
                <a:avLst/>
                <a:gdLst/>
                <a:ahLst/>
                <a:cxnLst/>
                <a:rect l="l" t="t" r="r" b="b"/>
                <a:pathLst>
                  <a:path w="49727" h="46783" extrusionOk="0">
                    <a:moveTo>
                      <a:pt x="49209" y="0"/>
                    </a:moveTo>
                    <a:cubicBezTo>
                      <a:pt x="49160" y="0"/>
                      <a:pt x="49108" y="11"/>
                      <a:pt x="49055" y="36"/>
                    </a:cubicBezTo>
                    <a:cubicBezTo>
                      <a:pt x="34592" y="8729"/>
                      <a:pt x="14361" y="23807"/>
                      <a:pt x="180" y="46218"/>
                    </a:cubicBezTo>
                    <a:cubicBezTo>
                      <a:pt x="1" y="46449"/>
                      <a:pt x="206" y="46782"/>
                      <a:pt x="488" y="46782"/>
                    </a:cubicBezTo>
                    <a:cubicBezTo>
                      <a:pt x="616" y="46782"/>
                      <a:pt x="744" y="46705"/>
                      <a:pt x="796" y="46603"/>
                    </a:cubicBezTo>
                    <a:cubicBezTo>
                      <a:pt x="14899" y="24320"/>
                      <a:pt x="35028" y="9319"/>
                      <a:pt x="49439" y="677"/>
                    </a:cubicBezTo>
                    <a:cubicBezTo>
                      <a:pt x="49727" y="434"/>
                      <a:pt x="49519" y="0"/>
                      <a:pt x="4920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819" name="Google Shape;819;p17"/>
          <p:cNvGrpSpPr/>
          <p:nvPr/>
        </p:nvGrpSpPr>
        <p:grpSpPr>
          <a:xfrm rot="796149" flipH="1">
            <a:off x="9962595" y="-637002"/>
            <a:ext cx="2566496" cy="2701471"/>
            <a:chOff x="1526600" y="450800"/>
            <a:chExt cx="4540675" cy="4779475"/>
          </a:xfrm>
        </p:grpSpPr>
        <p:sp>
          <p:nvSpPr>
            <p:cNvPr id="820" name="Google Shape;820;p17"/>
            <p:cNvSpPr/>
            <p:nvPr/>
          </p:nvSpPr>
          <p:spPr>
            <a:xfrm>
              <a:off x="1610100" y="473575"/>
              <a:ext cx="4457175" cy="4689450"/>
            </a:xfrm>
            <a:custGeom>
              <a:avLst/>
              <a:gdLst/>
              <a:ahLst/>
              <a:cxnLst/>
              <a:rect l="l" t="t" r="r" b="b"/>
              <a:pathLst>
                <a:path w="178287" h="187578" extrusionOk="0">
                  <a:moveTo>
                    <a:pt x="95602" y="1"/>
                  </a:moveTo>
                  <a:cubicBezTo>
                    <a:pt x="95141" y="1"/>
                    <a:pt x="94676" y="129"/>
                    <a:pt x="94258" y="394"/>
                  </a:cubicBezTo>
                  <a:lnTo>
                    <a:pt x="0" y="63859"/>
                  </a:lnTo>
                  <a:lnTo>
                    <a:pt x="79645" y="185257"/>
                  </a:lnTo>
                  <a:cubicBezTo>
                    <a:pt x="80631" y="186769"/>
                    <a:pt x="82280" y="187578"/>
                    <a:pt x="83965" y="187578"/>
                  </a:cubicBezTo>
                  <a:cubicBezTo>
                    <a:pt x="84955" y="187578"/>
                    <a:pt x="85959" y="187298"/>
                    <a:pt x="86847" y="186719"/>
                  </a:cubicBezTo>
                  <a:lnTo>
                    <a:pt x="176826" y="126176"/>
                  </a:lnTo>
                  <a:cubicBezTo>
                    <a:pt x="177974" y="125393"/>
                    <a:pt x="178287" y="123880"/>
                    <a:pt x="177504" y="122732"/>
                  </a:cubicBezTo>
                  <a:lnTo>
                    <a:pt x="97703" y="1125"/>
                  </a:lnTo>
                  <a:cubicBezTo>
                    <a:pt x="97205" y="394"/>
                    <a:pt x="96410" y="1"/>
                    <a:pt x="9560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21" name="Google Shape;821;p17"/>
            <p:cNvSpPr/>
            <p:nvPr/>
          </p:nvSpPr>
          <p:spPr>
            <a:xfrm>
              <a:off x="1616625" y="450800"/>
              <a:ext cx="4391950" cy="4645025"/>
            </a:xfrm>
            <a:custGeom>
              <a:avLst/>
              <a:gdLst/>
              <a:ahLst/>
              <a:cxnLst/>
              <a:rect l="l" t="t" r="r" b="b"/>
              <a:pathLst>
                <a:path w="175678" h="185801" extrusionOk="0">
                  <a:moveTo>
                    <a:pt x="93162" y="0"/>
                  </a:moveTo>
                  <a:lnTo>
                    <a:pt x="0" y="61587"/>
                  </a:lnTo>
                  <a:lnTo>
                    <a:pt x="80323" y="184028"/>
                  </a:lnTo>
                  <a:cubicBezTo>
                    <a:pt x="81085" y="185187"/>
                    <a:pt x="82329" y="185800"/>
                    <a:pt x="83604" y="185800"/>
                  </a:cubicBezTo>
                  <a:cubicBezTo>
                    <a:pt x="84339" y="185800"/>
                    <a:pt x="85083" y="185597"/>
                    <a:pt x="85751" y="185177"/>
                  </a:cubicBezTo>
                  <a:lnTo>
                    <a:pt x="175677" y="125782"/>
                  </a:lnTo>
                  <a:lnTo>
                    <a:pt x="93162" y="0"/>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22" name="Google Shape;822;p17"/>
            <p:cNvSpPr/>
            <p:nvPr/>
          </p:nvSpPr>
          <p:spPr>
            <a:xfrm>
              <a:off x="3931325" y="462525"/>
              <a:ext cx="2064200" cy="3145900"/>
            </a:xfrm>
            <a:custGeom>
              <a:avLst/>
              <a:gdLst/>
              <a:ahLst/>
              <a:cxnLst/>
              <a:rect l="l" t="t" r="r" b="b"/>
              <a:pathLst>
                <a:path w="82568" h="125836" fill="none" extrusionOk="0">
                  <a:moveTo>
                    <a:pt x="0" y="1"/>
                  </a:moveTo>
                  <a:lnTo>
                    <a:pt x="82567" y="125835"/>
                  </a:lnTo>
                </a:path>
              </a:pathLst>
            </a:custGeom>
            <a:noFill/>
            <a:ln w="11750" cap="flat" cmpd="sng">
              <a:solidFill>
                <a:schemeClr val="dk1"/>
              </a:solidFill>
              <a:prstDash val="solid"/>
              <a:miter lim="5219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23" name="Google Shape;823;p17"/>
            <p:cNvSpPr/>
            <p:nvPr/>
          </p:nvSpPr>
          <p:spPr>
            <a:xfrm>
              <a:off x="3898700" y="482100"/>
              <a:ext cx="2065500" cy="3145900"/>
            </a:xfrm>
            <a:custGeom>
              <a:avLst/>
              <a:gdLst/>
              <a:ahLst/>
              <a:cxnLst/>
              <a:rect l="l" t="t" r="r" b="b"/>
              <a:pathLst>
                <a:path w="82620" h="125836" fill="none" extrusionOk="0">
                  <a:moveTo>
                    <a:pt x="1" y="1"/>
                  </a:moveTo>
                  <a:lnTo>
                    <a:pt x="82620" y="125835"/>
                  </a:lnTo>
                </a:path>
              </a:pathLst>
            </a:custGeom>
            <a:noFill/>
            <a:ln w="11750" cap="flat" cmpd="sng">
              <a:solidFill>
                <a:schemeClr val="dk1"/>
              </a:solidFill>
              <a:prstDash val="solid"/>
              <a:miter lim="5219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24" name="Google Shape;824;p17"/>
            <p:cNvSpPr/>
            <p:nvPr/>
          </p:nvSpPr>
          <p:spPr>
            <a:xfrm>
              <a:off x="3742125" y="4138150"/>
              <a:ext cx="842925" cy="1092125"/>
            </a:xfrm>
            <a:custGeom>
              <a:avLst/>
              <a:gdLst/>
              <a:ahLst/>
              <a:cxnLst/>
              <a:rect l="l" t="t" r="r" b="b"/>
              <a:pathLst>
                <a:path w="33717" h="43685" extrusionOk="0">
                  <a:moveTo>
                    <a:pt x="9604" y="0"/>
                  </a:moveTo>
                  <a:lnTo>
                    <a:pt x="1" y="6159"/>
                  </a:lnTo>
                  <a:lnTo>
                    <a:pt x="24113" y="43685"/>
                  </a:lnTo>
                  <a:lnTo>
                    <a:pt x="25679" y="35595"/>
                  </a:lnTo>
                  <a:lnTo>
                    <a:pt x="33716" y="37526"/>
                  </a:lnTo>
                  <a:lnTo>
                    <a:pt x="9604" y="0"/>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25" name="Google Shape;825;p17"/>
            <p:cNvSpPr/>
            <p:nvPr/>
          </p:nvSpPr>
          <p:spPr>
            <a:xfrm>
              <a:off x="1526600" y="464775"/>
              <a:ext cx="4343675" cy="4627200"/>
            </a:xfrm>
            <a:custGeom>
              <a:avLst/>
              <a:gdLst/>
              <a:ahLst/>
              <a:cxnLst/>
              <a:rect l="l" t="t" r="r" b="b"/>
              <a:pathLst>
                <a:path w="173747" h="185088" extrusionOk="0">
                  <a:moveTo>
                    <a:pt x="91115" y="1"/>
                  </a:moveTo>
                  <a:cubicBezTo>
                    <a:pt x="90634" y="1"/>
                    <a:pt x="90147" y="140"/>
                    <a:pt x="89718" y="433"/>
                  </a:cubicBezTo>
                  <a:lnTo>
                    <a:pt x="0" y="59357"/>
                  </a:lnTo>
                  <a:lnTo>
                    <a:pt x="82515" y="185087"/>
                  </a:lnTo>
                  <a:lnTo>
                    <a:pt x="172285" y="126163"/>
                  </a:lnTo>
                  <a:cubicBezTo>
                    <a:pt x="173433" y="125380"/>
                    <a:pt x="173746" y="123866"/>
                    <a:pt x="172963" y="122718"/>
                  </a:cubicBezTo>
                  <a:lnTo>
                    <a:pt x="93162" y="1111"/>
                  </a:lnTo>
                  <a:cubicBezTo>
                    <a:pt x="92705" y="392"/>
                    <a:pt x="91920" y="1"/>
                    <a:pt x="91115"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26" name="Google Shape;826;p17"/>
            <p:cNvSpPr/>
            <p:nvPr/>
          </p:nvSpPr>
          <p:spPr>
            <a:xfrm>
              <a:off x="1636200" y="1843000"/>
              <a:ext cx="2130750" cy="3199400"/>
            </a:xfrm>
            <a:custGeom>
              <a:avLst/>
              <a:gdLst/>
              <a:ahLst/>
              <a:cxnLst/>
              <a:rect l="l" t="t" r="r" b="b"/>
              <a:pathLst>
                <a:path w="85230" h="127976" extrusionOk="0">
                  <a:moveTo>
                    <a:pt x="2506" y="1"/>
                  </a:moveTo>
                  <a:lnTo>
                    <a:pt x="0" y="1619"/>
                  </a:lnTo>
                  <a:lnTo>
                    <a:pt x="82724" y="127975"/>
                  </a:lnTo>
                  <a:lnTo>
                    <a:pt x="85229" y="126357"/>
                  </a:lnTo>
                  <a:lnTo>
                    <a:pt x="2506"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27" name="Google Shape;827;p17"/>
            <p:cNvSpPr/>
            <p:nvPr/>
          </p:nvSpPr>
          <p:spPr>
            <a:xfrm>
              <a:off x="2647400" y="1567700"/>
              <a:ext cx="2116400" cy="2399550"/>
            </a:xfrm>
            <a:custGeom>
              <a:avLst/>
              <a:gdLst/>
              <a:ahLst/>
              <a:cxnLst/>
              <a:rect l="l" t="t" r="r" b="b"/>
              <a:pathLst>
                <a:path w="84656" h="95982" fill="none" extrusionOk="0">
                  <a:moveTo>
                    <a:pt x="82777" y="71347"/>
                  </a:moveTo>
                  <a:cubicBezTo>
                    <a:pt x="82777" y="69937"/>
                    <a:pt x="83507" y="68633"/>
                    <a:pt x="84656" y="67850"/>
                  </a:cubicBezTo>
                  <a:lnTo>
                    <a:pt x="40919" y="1201"/>
                  </a:lnTo>
                  <a:cubicBezTo>
                    <a:pt x="38988" y="2453"/>
                    <a:pt x="36431" y="1932"/>
                    <a:pt x="35178" y="0"/>
                  </a:cubicBezTo>
                  <a:lnTo>
                    <a:pt x="1149" y="22286"/>
                  </a:lnTo>
                  <a:cubicBezTo>
                    <a:pt x="2454" y="24217"/>
                    <a:pt x="1932" y="26827"/>
                    <a:pt x="1" y="28080"/>
                  </a:cubicBezTo>
                  <a:lnTo>
                    <a:pt x="43737" y="94729"/>
                  </a:lnTo>
                  <a:cubicBezTo>
                    <a:pt x="45668" y="93476"/>
                    <a:pt x="48226" y="94050"/>
                    <a:pt x="49478" y="95981"/>
                  </a:cubicBezTo>
                  <a:lnTo>
                    <a:pt x="83455" y="73643"/>
                  </a:lnTo>
                  <a:cubicBezTo>
                    <a:pt x="82985" y="72965"/>
                    <a:pt x="82777" y="72182"/>
                    <a:pt x="82777" y="71347"/>
                  </a:cubicBezTo>
                  <a:close/>
                </a:path>
              </a:pathLst>
            </a:custGeom>
            <a:solidFill>
              <a:schemeClr val="lt1"/>
            </a:solidFill>
            <a:ln w="14350" cap="flat" cmpd="sng">
              <a:solidFill>
                <a:schemeClr val="lt1"/>
              </a:solidFill>
              <a:prstDash val="solid"/>
              <a:miter lim="5219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828" name="Google Shape;828;p17"/>
          <p:cNvGrpSpPr/>
          <p:nvPr/>
        </p:nvGrpSpPr>
        <p:grpSpPr>
          <a:xfrm rot="1799838">
            <a:off x="-313983" y="-420989"/>
            <a:ext cx="2283968" cy="3483031"/>
            <a:chOff x="7518282" y="2373612"/>
            <a:chExt cx="1544209" cy="2355088"/>
          </a:xfrm>
        </p:grpSpPr>
        <p:sp>
          <p:nvSpPr>
            <p:cNvPr id="829" name="Google Shape;829;p17"/>
            <p:cNvSpPr/>
            <p:nvPr/>
          </p:nvSpPr>
          <p:spPr>
            <a:xfrm rot="718822">
              <a:off x="7689615" y="3249120"/>
              <a:ext cx="1111866" cy="1379201"/>
            </a:xfrm>
            <a:custGeom>
              <a:avLst/>
              <a:gdLst/>
              <a:ahLst/>
              <a:cxnLst/>
              <a:rect l="l" t="t" r="r" b="b"/>
              <a:pathLst>
                <a:path w="48158" h="59737" extrusionOk="0">
                  <a:moveTo>
                    <a:pt x="39340" y="1"/>
                  </a:moveTo>
                  <a:cubicBezTo>
                    <a:pt x="38303" y="1"/>
                    <a:pt x="37263" y="153"/>
                    <a:pt x="36285" y="451"/>
                  </a:cubicBezTo>
                  <a:cubicBezTo>
                    <a:pt x="32695" y="1579"/>
                    <a:pt x="29823" y="4272"/>
                    <a:pt x="27259" y="7016"/>
                  </a:cubicBezTo>
                  <a:cubicBezTo>
                    <a:pt x="20361" y="14401"/>
                    <a:pt x="14874" y="22940"/>
                    <a:pt x="10489" y="32043"/>
                  </a:cubicBezTo>
                  <a:cubicBezTo>
                    <a:pt x="8976" y="35197"/>
                    <a:pt x="7591" y="37427"/>
                    <a:pt x="5873" y="40505"/>
                  </a:cubicBezTo>
                  <a:cubicBezTo>
                    <a:pt x="2185" y="47138"/>
                    <a:pt x="1874" y="57072"/>
                    <a:pt x="8" y="59727"/>
                  </a:cubicBezTo>
                  <a:lnTo>
                    <a:pt x="8" y="59727"/>
                  </a:lnTo>
                  <a:cubicBezTo>
                    <a:pt x="9880" y="45729"/>
                    <a:pt x="25415" y="30630"/>
                    <a:pt x="38721" y="19888"/>
                  </a:cubicBezTo>
                  <a:cubicBezTo>
                    <a:pt x="41311" y="17811"/>
                    <a:pt x="44029" y="15708"/>
                    <a:pt x="45773" y="12888"/>
                  </a:cubicBezTo>
                  <a:cubicBezTo>
                    <a:pt x="47542" y="10041"/>
                    <a:pt x="48157" y="6246"/>
                    <a:pt x="46388" y="3426"/>
                  </a:cubicBezTo>
                  <a:cubicBezTo>
                    <a:pt x="44910" y="1106"/>
                    <a:pt x="42136" y="1"/>
                    <a:pt x="39340" y="1"/>
                  </a:cubicBezTo>
                  <a:close/>
                  <a:moveTo>
                    <a:pt x="8" y="59727"/>
                  </a:moveTo>
                  <a:lnTo>
                    <a:pt x="8" y="59727"/>
                  </a:lnTo>
                  <a:cubicBezTo>
                    <a:pt x="5" y="59730"/>
                    <a:pt x="3" y="59733"/>
                    <a:pt x="1" y="59736"/>
                  </a:cubicBezTo>
                  <a:lnTo>
                    <a:pt x="1" y="59736"/>
                  </a:lnTo>
                  <a:cubicBezTo>
                    <a:pt x="3" y="59733"/>
                    <a:pt x="5" y="59730"/>
                    <a:pt x="8" y="59727"/>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30" name="Google Shape;830;p17"/>
            <p:cNvSpPr/>
            <p:nvPr/>
          </p:nvSpPr>
          <p:spPr>
            <a:xfrm rot="718822">
              <a:off x="7649292" y="3211149"/>
              <a:ext cx="1111843" cy="1378947"/>
            </a:xfrm>
            <a:custGeom>
              <a:avLst/>
              <a:gdLst/>
              <a:ahLst/>
              <a:cxnLst/>
              <a:rect l="l" t="t" r="r" b="b"/>
              <a:pathLst>
                <a:path w="48157" h="59726" extrusionOk="0">
                  <a:moveTo>
                    <a:pt x="39365" y="0"/>
                  </a:moveTo>
                  <a:cubicBezTo>
                    <a:pt x="38317" y="0"/>
                    <a:pt x="37267" y="157"/>
                    <a:pt x="36285" y="466"/>
                  </a:cubicBezTo>
                  <a:cubicBezTo>
                    <a:pt x="32695" y="1569"/>
                    <a:pt x="29823" y="4261"/>
                    <a:pt x="27258" y="7005"/>
                  </a:cubicBezTo>
                  <a:cubicBezTo>
                    <a:pt x="20361" y="14390"/>
                    <a:pt x="14873" y="22929"/>
                    <a:pt x="10488" y="32032"/>
                  </a:cubicBezTo>
                  <a:cubicBezTo>
                    <a:pt x="8975" y="35186"/>
                    <a:pt x="7591" y="37417"/>
                    <a:pt x="5873" y="40494"/>
                  </a:cubicBezTo>
                  <a:cubicBezTo>
                    <a:pt x="2180" y="47161"/>
                    <a:pt x="1872" y="57085"/>
                    <a:pt x="1" y="59726"/>
                  </a:cubicBezTo>
                  <a:lnTo>
                    <a:pt x="1" y="59726"/>
                  </a:lnTo>
                  <a:cubicBezTo>
                    <a:pt x="9873" y="45751"/>
                    <a:pt x="25412" y="30622"/>
                    <a:pt x="38721" y="19878"/>
                  </a:cubicBezTo>
                  <a:cubicBezTo>
                    <a:pt x="41310" y="17801"/>
                    <a:pt x="44029" y="15698"/>
                    <a:pt x="45772" y="12877"/>
                  </a:cubicBezTo>
                  <a:cubicBezTo>
                    <a:pt x="47542" y="10031"/>
                    <a:pt x="48157" y="6236"/>
                    <a:pt x="46362" y="3415"/>
                  </a:cubicBezTo>
                  <a:cubicBezTo>
                    <a:pt x="44909" y="1106"/>
                    <a:pt x="42145" y="0"/>
                    <a:pt x="3936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31" name="Google Shape;831;p17"/>
            <p:cNvSpPr/>
            <p:nvPr/>
          </p:nvSpPr>
          <p:spPr>
            <a:xfrm rot="718822">
              <a:off x="8428587" y="3328473"/>
              <a:ext cx="409048" cy="200495"/>
            </a:xfrm>
            <a:custGeom>
              <a:avLst/>
              <a:gdLst/>
              <a:ahLst/>
              <a:cxnLst/>
              <a:rect l="l" t="t" r="r" b="b"/>
              <a:pathLst>
                <a:path w="17717" h="8684" extrusionOk="0">
                  <a:moveTo>
                    <a:pt x="13244" y="85"/>
                  </a:moveTo>
                  <a:cubicBezTo>
                    <a:pt x="13109" y="85"/>
                    <a:pt x="12983" y="218"/>
                    <a:pt x="13050" y="351"/>
                  </a:cubicBezTo>
                  <a:cubicBezTo>
                    <a:pt x="13050" y="377"/>
                    <a:pt x="13075" y="403"/>
                    <a:pt x="13101" y="428"/>
                  </a:cubicBezTo>
                  <a:cubicBezTo>
                    <a:pt x="13139" y="454"/>
                    <a:pt x="13184" y="467"/>
                    <a:pt x="13229" y="467"/>
                  </a:cubicBezTo>
                  <a:cubicBezTo>
                    <a:pt x="13274" y="467"/>
                    <a:pt x="13319" y="454"/>
                    <a:pt x="13357" y="428"/>
                  </a:cubicBezTo>
                  <a:cubicBezTo>
                    <a:pt x="13511" y="351"/>
                    <a:pt x="13460" y="146"/>
                    <a:pt x="13306" y="95"/>
                  </a:cubicBezTo>
                  <a:cubicBezTo>
                    <a:pt x="13285" y="88"/>
                    <a:pt x="13264" y="85"/>
                    <a:pt x="13244" y="85"/>
                  </a:cubicBezTo>
                  <a:close/>
                  <a:moveTo>
                    <a:pt x="9983" y="0"/>
                  </a:moveTo>
                  <a:cubicBezTo>
                    <a:pt x="9903" y="0"/>
                    <a:pt x="9827" y="28"/>
                    <a:pt x="9767" y="95"/>
                  </a:cubicBezTo>
                  <a:cubicBezTo>
                    <a:pt x="9742" y="121"/>
                    <a:pt x="9716" y="172"/>
                    <a:pt x="9690" y="223"/>
                  </a:cubicBezTo>
                  <a:cubicBezTo>
                    <a:pt x="9639" y="403"/>
                    <a:pt x="9690" y="582"/>
                    <a:pt x="9844" y="685"/>
                  </a:cubicBezTo>
                  <a:cubicBezTo>
                    <a:pt x="9910" y="731"/>
                    <a:pt x="9982" y="752"/>
                    <a:pt x="10050" y="752"/>
                  </a:cubicBezTo>
                  <a:cubicBezTo>
                    <a:pt x="10249" y="752"/>
                    <a:pt x="10428" y="580"/>
                    <a:pt x="10408" y="351"/>
                  </a:cubicBezTo>
                  <a:cubicBezTo>
                    <a:pt x="10390" y="169"/>
                    <a:pt x="10178" y="0"/>
                    <a:pt x="9983" y="0"/>
                  </a:cubicBezTo>
                  <a:close/>
                  <a:moveTo>
                    <a:pt x="7556" y="654"/>
                  </a:moveTo>
                  <a:cubicBezTo>
                    <a:pt x="7486" y="654"/>
                    <a:pt x="7412" y="721"/>
                    <a:pt x="7434" y="787"/>
                  </a:cubicBezTo>
                  <a:lnTo>
                    <a:pt x="7434" y="813"/>
                  </a:lnTo>
                  <a:cubicBezTo>
                    <a:pt x="7460" y="839"/>
                    <a:pt x="7460" y="839"/>
                    <a:pt x="7460" y="839"/>
                  </a:cubicBezTo>
                  <a:cubicBezTo>
                    <a:pt x="7485" y="864"/>
                    <a:pt x="7517" y="877"/>
                    <a:pt x="7546" y="877"/>
                  </a:cubicBezTo>
                  <a:cubicBezTo>
                    <a:pt x="7575" y="877"/>
                    <a:pt x="7601" y="864"/>
                    <a:pt x="7613" y="839"/>
                  </a:cubicBezTo>
                  <a:cubicBezTo>
                    <a:pt x="7690" y="787"/>
                    <a:pt x="7690" y="685"/>
                    <a:pt x="7588" y="659"/>
                  </a:cubicBezTo>
                  <a:cubicBezTo>
                    <a:pt x="7578" y="656"/>
                    <a:pt x="7567" y="654"/>
                    <a:pt x="7556" y="654"/>
                  </a:cubicBezTo>
                  <a:close/>
                  <a:moveTo>
                    <a:pt x="12799" y="1638"/>
                  </a:moveTo>
                  <a:cubicBezTo>
                    <a:pt x="12396" y="1638"/>
                    <a:pt x="11973" y="2067"/>
                    <a:pt x="12178" y="2454"/>
                  </a:cubicBezTo>
                  <a:lnTo>
                    <a:pt x="12152" y="2454"/>
                  </a:lnTo>
                  <a:cubicBezTo>
                    <a:pt x="12203" y="2531"/>
                    <a:pt x="12255" y="2582"/>
                    <a:pt x="12306" y="2634"/>
                  </a:cubicBezTo>
                  <a:cubicBezTo>
                    <a:pt x="12435" y="2734"/>
                    <a:pt x="12595" y="2786"/>
                    <a:pt x="12756" y="2786"/>
                  </a:cubicBezTo>
                  <a:cubicBezTo>
                    <a:pt x="12885" y="2786"/>
                    <a:pt x="13013" y="2753"/>
                    <a:pt x="13127" y="2685"/>
                  </a:cubicBezTo>
                  <a:cubicBezTo>
                    <a:pt x="13511" y="2403"/>
                    <a:pt x="13409" y="1787"/>
                    <a:pt x="12947" y="1659"/>
                  </a:cubicBezTo>
                  <a:cubicBezTo>
                    <a:pt x="12899" y="1645"/>
                    <a:pt x="12849" y="1638"/>
                    <a:pt x="12799" y="1638"/>
                  </a:cubicBezTo>
                  <a:close/>
                  <a:moveTo>
                    <a:pt x="6278" y="2155"/>
                  </a:moveTo>
                  <a:cubicBezTo>
                    <a:pt x="6196" y="2155"/>
                    <a:pt x="6115" y="2183"/>
                    <a:pt x="6049" y="2249"/>
                  </a:cubicBezTo>
                  <a:lnTo>
                    <a:pt x="6075" y="2249"/>
                  </a:lnTo>
                  <a:cubicBezTo>
                    <a:pt x="6049" y="2275"/>
                    <a:pt x="6024" y="2326"/>
                    <a:pt x="5998" y="2377"/>
                  </a:cubicBezTo>
                  <a:cubicBezTo>
                    <a:pt x="5947" y="2557"/>
                    <a:pt x="5998" y="2736"/>
                    <a:pt x="6152" y="2839"/>
                  </a:cubicBezTo>
                  <a:cubicBezTo>
                    <a:pt x="6212" y="2886"/>
                    <a:pt x="6279" y="2906"/>
                    <a:pt x="6345" y="2906"/>
                  </a:cubicBezTo>
                  <a:cubicBezTo>
                    <a:pt x="6532" y="2906"/>
                    <a:pt x="6709" y="2740"/>
                    <a:pt x="6690" y="2531"/>
                  </a:cubicBezTo>
                  <a:cubicBezTo>
                    <a:pt x="6690" y="2330"/>
                    <a:pt x="6481" y="2155"/>
                    <a:pt x="6278" y="2155"/>
                  </a:cubicBezTo>
                  <a:close/>
                  <a:moveTo>
                    <a:pt x="15296" y="2488"/>
                  </a:moveTo>
                  <a:cubicBezTo>
                    <a:pt x="15012" y="2488"/>
                    <a:pt x="14712" y="2798"/>
                    <a:pt x="14870" y="3070"/>
                  </a:cubicBezTo>
                  <a:cubicBezTo>
                    <a:pt x="14896" y="3121"/>
                    <a:pt x="14922" y="3146"/>
                    <a:pt x="14947" y="3198"/>
                  </a:cubicBezTo>
                  <a:cubicBezTo>
                    <a:pt x="15046" y="3268"/>
                    <a:pt x="15152" y="3308"/>
                    <a:pt x="15258" y="3308"/>
                  </a:cubicBezTo>
                  <a:cubicBezTo>
                    <a:pt x="15344" y="3308"/>
                    <a:pt x="15430" y="3281"/>
                    <a:pt x="15511" y="3223"/>
                  </a:cubicBezTo>
                  <a:cubicBezTo>
                    <a:pt x="15793" y="3044"/>
                    <a:pt x="15716" y="2608"/>
                    <a:pt x="15409" y="2505"/>
                  </a:cubicBezTo>
                  <a:cubicBezTo>
                    <a:pt x="15372" y="2493"/>
                    <a:pt x="15334" y="2488"/>
                    <a:pt x="15296" y="2488"/>
                  </a:cubicBezTo>
                  <a:close/>
                  <a:moveTo>
                    <a:pt x="3455" y="3035"/>
                  </a:moveTo>
                  <a:cubicBezTo>
                    <a:pt x="3318" y="3035"/>
                    <a:pt x="3186" y="3190"/>
                    <a:pt x="3254" y="3326"/>
                  </a:cubicBezTo>
                  <a:cubicBezTo>
                    <a:pt x="3254" y="3352"/>
                    <a:pt x="3280" y="3352"/>
                    <a:pt x="3306" y="3377"/>
                  </a:cubicBezTo>
                  <a:cubicBezTo>
                    <a:pt x="3348" y="3420"/>
                    <a:pt x="3398" y="3439"/>
                    <a:pt x="3447" y="3439"/>
                  </a:cubicBezTo>
                  <a:cubicBezTo>
                    <a:pt x="3488" y="3439"/>
                    <a:pt x="3527" y="3426"/>
                    <a:pt x="3562" y="3403"/>
                  </a:cubicBezTo>
                  <a:cubicBezTo>
                    <a:pt x="3690" y="3300"/>
                    <a:pt x="3665" y="3095"/>
                    <a:pt x="3511" y="3044"/>
                  </a:cubicBezTo>
                  <a:cubicBezTo>
                    <a:pt x="3492" y="3038"/>
                    <a:pt x="3474" y="3035"/>
                    <a:pt x="3455" y="3035"/>
                  </a:cubicBezTo>
                  <a:close/>
                  <a:moveTo>
                    <a:pt x="10101" y="2744"/>
                  </a:moveTo>
                  <a:cubicBezTo>
                    <a:pt x="10028" y="2744"/>
                    <a:pt x="9956" y="2766"/>
                    <a:pt x="9894" y="2817"/>
                  </a:cubicBezTo>
                  <a:lnTo>
                    <a:pt x="9894" y="2817"/>
                  </a:lnTo>
                  <a:cubicBezTo>
                    <a:pt x="9894" y="2816"/>
                    <a:pt x="9895" y="2815"/>
                    <a:pt x="9896" y="2813"/>
                  </a:cubicBezTo>
                  <a:lnTo>
                    <a:pt x="9896" y="2813"/>
                  </a:lnTo>
                  <a:lnTo>
                    <a:pt x="9870" y="2839"/>
                  </a:lnTo>
                  <a:cubicBezTo>
                    <a:pt x="9878" y="2831"/>
                    <a:pt x="9886" y="2824"/>
                    <a:pt x="9894" y="2817"/>
                  </a:cubicBezTo>
                  <a:lnTo>
                    <a:pt x="9894" y="2817"/>
                  </a:lnTo>
                  <a:cubicBezTo>
                    <a:pt x="9869" y="2867"/>
                    <a:pt x="9844" y="2916"/>
                    <a:pt x="9819" y="2941"/>
                  </a:cubicBezTo>
                  <a:cubicBezTo>
                    <a:pt x="9767" y="3121"/>
                    <a:pt x="9819" y="3300"/>
                    <a:pt x="9973" y="3429"/>
                  </a:cubicBezTo>
                  <a:cubicBezTo>
                    <a:pt x="10030" y="3467"/>
                    <a:pt x="10094" y="3485"/>
                    <a:pt x="10158" y="3485"/>
                  </a:cubicBezTo>
                  <a:cubicBezTo>
                    <a:pt x="10348" y="3485"/>
                    <a:pt x="10530" y="3326"/>
                    <a:pt x="10511" y="3095"/>
                  </a:cubicBezTo>
                  <a:cubicBezTo>
                    <a:pt x="10511" y="2913"/>
                    <a:pt x="10304" y="2744"/>
                    <a:pt x="10101" y="2744"/>
                  </a:cubicBezTo>
                  <a:close/>
                  <a:moveTo>
                    <a:pt x="14770" y="4548"/>
                  </a:moveTo>
                  <a:cubicBezTo>
                    <a:pt x="14646" y="4548"/>
                    <a:pt x="14495" y="4700"/>
                    <a:pt x="14563" y="4813"/>
                  </a:cubicBezTo>
                  <a:cubicBezTo>
                    <a:pt x="14588" y="4839"/>
                    <a:pt x="14588" y="4865"/>
                    <a:pt x="14614" y="4890"/>
                  </a:cubicBezTo>
                  <a:cubicBezTo>
                    <a:pt x="14661" y="4922"/>
                    <a:pt x="14719" y="4944"/>
                    <a:pt x="14780" y="4944"/>
                  </a:cubicBezTo>
                  <a:cubicBezTo>
                    <a:pt x="14818" y="4944"/>
                    <a:pt x="14857" y="4935"/>
                    <a:pt x="14896" y="4916"/>
                  </a:cubicBezTo>
                  <a:cubicBezTo>
                    <a:pt x="15024" y="4813"/>
                    <a:pt x="14998" y="4608"/>
                    <a:pt x="14819" y="4557"/>
                  </a:cubicBezTo>
                  <a:cubicBezTo>
                    <a:pt x="14804" y="4551"/>
                    <a:pt x="14787" y="4548"/>
                    <a:pt x="14770" y="4548"/>
                  </a:cubicBezTo>
                  <a:close/>
                  <a:moveTo>
                    <a:pt x="4573" y="4622"/>
                  </a:moveTo>
                  <a:cubicBezTo>
                    <a:pt x="4312" y="4622"/>
                    <a:pt x="4040" y="4894"/>
                    <a:pt x="4177" y="5147"/>
                  </a:cubicBezTo>
                  <a:cubicBezTo>
                    <a:pt x="4203" y="5172"/>
                    <a:pt x="4229" y="5224"/>
                    <a:pt x="4254" y="5249"/>
                  </a:cubicBezTo>
                  <a:cubicBezTo>
                    <a:pt x="4344" y="5324"/>
                    <a:pt x="4451" y="5364"/>
                    <a:pt x="4555" y="5364"/>
                  </a:cubicBezTo>
                  <a:cubicBezTo>
                    <a:pt x="4630" y="5364"/>
                    <a:pt x="4703" y="5343"/>
                    <a:pt x="4767" y="5300"/>
                  </a:cubicBezTo>
                  <a:cubicBezTo>
                    <a:pt x="5024" y="5121"/>
                    <a:pt x="4972" y="4711"/>
                    <a:pt x="4665" y="4634"/>
                  </a:cubicBezTo>
                  <a:cubicBezTo>
                    <a:pt x="4635" y="4626"/>
                    <a:pt x="4604" y="4622"/>
                    <a:pt x="4573" y="4622"/>
                  </a:cubicBezTo>
                  <a:close/>
                  <a:moveTo>
                    <a:pt x="8987" y="4400"/>
                  </a:moveTo>
                  <a:cubicBezTo>
                    <a:pt x="8604" y="4400"/>
                    <a:pt x="8182" y="4821"/>
                    <a:pt x="8383" y="5224"/>
                  </a:cubicBezTo>
                  <a:cubicBezTo>
                    <a:pt x="8408" y="5275"/>
                    <a:pt x="8460" y="5352"/>
                    <a:pt x="8537" y="5403"/>
                  </a:cubicBezTo>
                  <a:cubicBezTo>
                    <a:pt x="8665" y="5503"/>
                    <a:pt x="8818" y="5555"/>
                    <a:pt x="8972" y="5555"/>
                  </a:cubicBezTo>
                  <a:cubicBezTo>
                    <a:pt x="9094" y="5555"/>
                    <a:pt x="9218" y="5522"/>
                    <a:pt x="9331" y="5454"/>
                  </a:cubicBezTo>
                  <a:cubicBezTo>
                    <a:pt x="9716" y="5172"/>
                    <a:pt x="9614" y="4557"/>
                    <a:pt x="9152" y="4429"/>
                  </a:cubicBezTo>
                  <a:cubicBezTo>
                    <a:pt x="9099" y="4409"/>
                    <a:pt x="9044" y="4400"/>
                    <a:pt x="8987" y="4400"/>
                  </a:cubicBezTo>
                  <a:close/>
                  <a:moveTo>
                    <a:pt x="16985" y="4741"/>
                  </a:moveTo>
                  <a:cubicBezTo>
                    <a:pt x="16596" y="4741"/>
                    <a:pt x="16152" y="5169"/>
                    <a:pt x="16358" y="5557"/>
                  </a:cubicBezTo>
                  <a:cubicBezTo>
                    <a:pt x="16409" y="5634"/>
                    <a:pt x="16460" y="5685"/>
                    <a:pt x="16511" y="5736"/>
                  </a:cubicBezTo>
                  <a:cubicBezTo>
                    <a:pt x="16640" y="5836"/>
                    <a:pt x="16793" y="5889"/>
                    <a:pt x="16947" y="5889"/>
                  </a:cubicBezTo>
                  <a:cubicBezTo>
                    <a:pt x="17069" y="5889"/>
                    <a:pt x="17193" y="5856"/>
                    <a:pt x="17306" y="5788"/>
                  </a:cubicBezTo>
                  <a:cubicBezTo>
                    <a:pt x="17717" y="5506"/>
                    <a:pt x="17614" y="4890"/>
                    <a:pt x="17127" y="4762"/>
                  </a:cubicBezTo>
                  <a:cubicBezTo>
                    <a:pt x="17081" y="4748"/>
                    <a:pt x="17034" y="4741"/>
                    <a:pt x="16985" y="4741"/>
                  </a:cubicBezTo>
                  <a:close/>
                  <a:moveTo>
                    <a:pt x="6587" y="6245"/>
                  </a:moveTo>
                  <a:cubicBezTo>
                    <a:pt x="6511" y="6245"/>
                    <a:pt x="6414" y="6334"/>
                    <a:pt x="6460" y="6403"/>
                  </a:cubicBezTo>
                  <a:cubicBezTo>
                    <a:pt x="6460" y="6429"/>
                    <a:pt x="6485" y="6429"/>
                    <a:pt x="6485" y="6454"/>
                  </a:cubicBezTo>
                  <a:cubicBezTo>
                    <a:pt x="6511" y="6467"/>
                    <a:pt x="6536" y="6474"/>
                    <a:pt x="6562" y="6474"/>
                  </a:cubicBezTo>
                  <a:cubicBezTo>
                    <a:pt x="6588" y="6474"/>
                    <a:pt x="6613" y="6467"/>
                    <a:pt x="6639" y="6454"/>
                  </a:cubicBezTo>
                  <a:cubicBezTo>
                    <a:pt x="6716" y="6403"/>
                    <a:pt x="6690" y="6275"/>
                    <a:pt x="6613" y="6249"/>
                  </a:cubicBezTo>
                  <a:cubicBezTo>
                    <a:pt x="6605" y="6246"/>
                    <a:pt x="6596" y="6245"/>
                    <a:pt x="6587" y="6245"/>
                  </a:cubicBezTo>
                  <a:close/>
                  <a:moveTo>
                    <a:pt x="813" y="5837"/>
                  </a:moveTo>
                  <a:cubicBezTo>
                    <a:pt x="428" y="5837"/>
                    <a:pt x="1" y="6278"/>
                    <a:pt x="203" y="6659"/>
                  </a:cubicBezTo>
                  <a:cubicBezTo>
                    <a:pt x="228" y="6711"/>
                    <a:pt x="280" y="6788"/>
                    <a:pt x="357" y="6839"/>
                  </a:cubicBezTo>
                  <a:cubicBezTo>
                    <a:pt x="485" y="6939"/>
                    <a:pt x="638" y="6991"/>
                    <a:pt x="792" y="6991"/>
                  </a:cubicBezTo>
                  <a:cubicBezTo>
                    <a:pt x="915" y="6991"/>
                    <a:pt x="1038" y="6958"/>
                    <a:pt x="1152" y="6890"/>
                  </a:cubicBezTo>
                  <a:cubicBezTo>
                    <a:pt x="1536" y="6608"/>
                    <a:pt x="1434" y="5993"/>
                    <a:pt x="972" y="5865"/>
                  </a:cubicBezTo>
                  <a:cubicBezTo>
                    <a:pt x="921" y="5845"/>
                    <a:pt x="868" y="5837"/>
                    <a:pt x="813" y="5837"/>
                  </a:cubicBezTo>
                  <a:close/>
                  <a:moveTo>
                    <a:pt x="8010" y="7201"/>
                  </a:moveTo>
                  <a:cubicBezTo>
                    <a:pt x="7933" y="7201"/>
                    <a:pt x="7856" y="7225"/>
                    <a:pt x="7791" y="7279"/>
                  </a:cubicBezTo>
                  <a:lnTo>
                    <a:pt x="7791" y="7279"/>
                  </a:lnTo>
                  <a:cubicBezTo>
                    <a:pt x="7792" y="7278"/>
                    <a:pt x="7792" y="7276"/>
                    <a:pt x="7793" y="7275"/>
                  </a:cubicBezTo>
                  <a:lnTo>
                    <a:pt x="7793" y="7275"/>
                  </a:lnTo>
                  <a:lnTo>
                    <a:pt x="7767" y="7301"/>
                  </a:lnTo>
                  <a:cubicBezTo>
                    <a:pt x="7775" y="7293"/>
                    <a:pt x="7783" y="7286"/>
                    <a:pt x="7791" y="7279"/>
                  </a:cubicBezTo>
                  <a:lnTo>
                    <a:pt x="7791" y="7279"/>
                  </a:lnTo>
                  <a:cubicBezTo>
                    <a:pt x="7766" y="7328"/>
                    <a:pt x="7741" y="7353"/>
                    <a:pt x="7716" y="7403"/>
                  </a:cubicBezTo>
                  <a:cubicBezTo>
                    <a:pt x="7665" y="7583"/>
                    <a:pt x="7716" y="7762"/>
                    <a:pt x="7870" y="7890"/>
                  </a:cubicBezTo>
                  <a:cubicBezTo>
                    <a:pt x="7928" y="7929"/>
                    <a:pt x="7992" y="7946"/>
                    <a:pt x="8055" y="7946"/>
                  </a:cubicBezTo>
                  <a:cubicBezTo>
                    <a:pt x="8245" y="7946"/>
                    <a:pt x="8428" y="7788"/>
                    <a:pt x="8408" y="7557"/>
                  </a:cubicBezTo>
                  <a:cubicBezTo>
                    <a:pt x="8408" y="7360"/>
                    <a:pt x="8209" y="7201"/>
                    <a:pt x="8010" y="7201"/>
                  </a:cubicBezTo>
                  <a:close/>
                  <a:moveTo>
                    <a:pt x="4446" y="7536"/>
                  </a:moveTo>
                  <a:cubicBezTo>
                    <a:pt x="4057" y="7536"/>
                    <a:pt x="3613" y="7964"/>
                    <a:pt x="3818" y="8352"/>
                  </a:cubicBezTo>
                  <a:cubicBezTo>
                    <a:pt x="3844" y="8429"/>
                    <a:pt x="3895" y="8480"/>
                    <a:pt x="3972" y="8531"/>
                  </a:cubicBezTo>
                  <a:cubicBezTo>
                    <a:pt x="4087" y="8631"/>
                    <a:pt x="4241" y="8684"/>
                    <a:pt x="4399" y="8684"/>
                  </a:cubicBezTo>
                  <a:cubicBezTo>
                    <a:pt x="4525" y="8684"/>
                    <a:pt x="4654" y="8651"/>
                    <a:pt x="4767" y="8583"/>
                  </a:cubicBezTo>
                  <a:cubicBezTo>
                    <a:pt x="5152" y="8301"/>
                    <a:pt x="5049" y="7685"/>
                    <a:pt x="4588" y="7557"/>
                  </a:cubicBezTo>
                  <a:cubicBezTo>
                    <a:pt x="4542" y="7543"/>
                    <a:pt x="4495" y="7536"/>
                    <a:pt x="4446" y="7536"/>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32" name="Google Shape;832;p17"/>
            <p:cNvSpPr/>
            <p:nvPr/>
          </p:nvSpPr>
          <p:spPr>
            <a:xfrm rot="718822">
              <a:off x="7632882" y="3365539"/>
              <a:ext cx="918528" cy="1181592"/>
            </a:xfrm>
            <a:custGeom>
              <a:avLst/>
              <a:gdLst/>
              <a:ahLst/>
              <a:cxnLst/>
              <a:rect l="l" t="t" r="r" b="b"/>
              <a:pathLst>
                <a:path w="39784" h="51178" extrusionOk="0">
                  <a:moveTo>
                    <a:pt x="39268" y="0"/>
                  </a:moveTo>
                  <a:cubicBezTo>
                    <a:pt x="39198" y="0"/>
                    <a:pt x="39125" y="22"/>
                    <a:pt x="39054" y="72"/>
                  </a:cubicBezTo>
                  <a:cubicBezTo>
                    <a:pt x="26772" y="10380"/>
                    <a:pt x="10053" y="27535"/>
                    <a:pt x="104" y="50665"/>
                  </a:cubicBezTo>
                  <a:cubicBezTo>
                    <a:pt x="1" y="50895"/>
                    <a:pt x="180" y="51152"/>
                    <a:pt x="437" y="51177"/>
                  </a:cubicBezTo>
                  <a:cubicBezTo>
                    <a:pt x="565" y="51177"/>
                    <a:pt x="668" y="51075"/>
                    <a:pt x="719" y="50972"/>
                  </a:cubicBezTo>
                  <a:cubicBezTo>
                    <a:pt x="10668" y="27945"/>
                    <a:pt x="27310" y="10868"/>
                    <a:pt x="39516" y="611"/>
                  </a:cubicBezTo>
                  <a:cubicBezTo>
                    <a:pt x="39784" y="363"/>
                    <a:pt x="39555" y="0"/>
                    <a:pt x="39268"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33" name="Google Shape;833;p17"/>
            <p:cNvSpPr/>
            <p:nvPr/>
          </p:nvSpPr>
          <p:spPr>
            <a:xfrm rot="718822">
              <a:off x="8009603" y="2528280"/>
              <a:ext cx="906430" cy="1506230"/>
            </a:xfrm>
            <a:custGeom>
              <a:avLst/>
              <a:gdLst/>
              <a:ahLst/>
              <a:cxnLst/>
              <a:rect l="l" t="t" r="r" b="b"/>
              <a:pathLst>
                <a:path w="39260" h="65239" extrusionOk="0">
                  <a:moveTo>
                    <a:pt x="31193" y="1"/>
                  </a:moveTo>
                  <a:cubicBezTo>
                    <a:pt x="29629" y="1"/>
                    <a:pt x="28036" y="370"/>
                    <a:pt x="26643" y="1056"/>
                  </a:cubicBezTo>
                  <a:cubicBezTo>
                    <a:pt x="23259" y="2722"/>
                    <a:pt x="20848" y="5825"/>
                    <a:pt x="18746" y="8953"/>
                  </a:cubicBezTo>
                  <a:lnTo>
                    <a:pt x="18746" y="8928"/>
                  </a:lnTo>
                  <a:cubicBezTo>
                    <a:pt x="13079" y="17313"/>
                    <a:pt x="9001" y="26595"/>
                    <a:pt x="6078" y="36263"/>
                  </a:cubicBezTo>
                  <a:cubicBezTo>
                    <a:pt x="5078" y="39622"/>
                    <a:pt x="4027" y="42058"/>
                    <a:pt x="2822" y="45340"/>
                  </a:cubicBezTo>
                  <a:cubicBezTo>
                    <a:pt x="214" y="52473"/>
                    <a:pt x="1430" y="62307"/>
                    <a:pt x="14" y="65213"/>
                  </a:cubicBezTo>
                  <a:lnTo>
                    <a:pt x="14" y="65213"/>
                  </a:lnTo>
                  <a:cubicBezTo>
                    <a:pt x="7580" y="49885"/>
                    <a:pt x="20598" y="32563"/>
                    <a:pt x="32080" y="19877"/>
                  </a:cubicBezTo>
                  <a:cubicBezTo>
                    <a:pt x="34310" y="17415"/>
                    <a:pt x="36644" y="14928"/>
                    <a:pt x="37952" y="11851"/>
                  </a:cubicBezTo>
                  <a:cubicBezTo>
                    <a:pt x="39234" y="8800"/>
                    <a:pt x="39259" y="4928"/>
                    <a:pt x="37054" y="2415"/>
                  </a:cubicBezTo>
                  <a:cubicBezTo>
                    <a:pt x="35606" y="755"/>
                    <a:pt x="33429" y="1"/>
                    <a:pt x="31193" y="1"/>
                  </a:cubicBezTo>
                  <a:close/>
                  <a:moveTo>
                    <a:pt x="14" y="65213"/>
                  </a:moveTo>
                  <a:lnTo>
                    <a:pt x="14" y="65213"/>
                  </a:lnTo>
                  <a:cubicBezTo>
                    <a:pt x="10" y="65221"/>
                    <a:pt x="5" y="65230"/>
                    <a:pt x="1" y="65239"/>
                  </a:cubicBezTo>
                  <a:cubicBezTo>
                    <a:pt x="5" y="65230"/>
                    <a:pt x="10" y="65221"/>
                    <a:pt x="14" y="65213"/>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34" name="Google Shape;834;p17"/>
            <p:cNvSpPr/>
            <p:nvPr/>
          </p:nvSpPr>
          <p:spPr>
            <a:xfrm rot="718822">
              <a:off x="8025575" y="2445523"/>
              <a:ext cx="854321" cy="1538669"/>
            </a:xfrm>
            <a:custGeom>
              <a:avLst/>
              <a:gdLst/>
              <a:ahLst/>
              <a:cxnLst/>
              <a:rect l="l" t="t" r="r" b="b"/>
              <a:pathLst>
                <a:path w="37003" h="66644" extrusionOk="0">
                  <a:moveTo>
                    <a:pt x="29021" y="0"/>
                  </a:moveTo>
                  <a:cubicBezTo>
                    <a:pt x="27307" y="0"/>
                    <a:pt x="25551" y="457"/>
                    <a:pt x="24053" y="1281"/>
                  </a:cubicBezTo>
                  <a:cubicBezTo>
                    <a:pt x="20745" y="3128"/>
                    <a:pt x="18489" y="6333"/>
                    <a:pt x="16514" y="9538"/>
                  </a:cubicBezTo>
                  <a:lnTo>
                    <a:pt x="16514" y="9513"/>
                  </a:lnTo>
                  <a:cubicBezTo>
                    <a:pt x="11232" y="18154"/>
                    <a:pt x="7591" y="27616"/>
                    <a:pt x="5129" y="37411"/>
                  </a:cubicBezTo>
                  <a:cubicBezTo>
                    <a:pt x="4257" y="40796"/>
                    <a:pt x="3360" y="43284"/>
                    <a:pt x="2308" y="46617"/>
                  </a:cubicBezTo>
                  <a:cubicBezTo>
                    <a:pt x="1" y="53874"/>
                    <a:pt x="1693" y="63669"/>
                    <a:pt x="411" y="66644"/>
                  </a:cubicBezTo>
                  <a:lnTo>
                    <a:pt x="411" y="66644"/>
                  </a:lnTo>
                  <a:cubicBezTo>
                    <a:pt x="7257" y="50951"/>
                    <a:pt x="19437" y="33052"/>
                    <a:pt x="30335" y="19846"/>
                  </a:cubicBezTo>
                  <a:cubicBezTo>
                    <a:pt x="32464" y="17257"/>
                    <a:pt x="34695" y="14692"/>
                    <a:pt x="35849" y="11564"/>
                  </a:cubicBezTo>
                  <a:cubicBezTo>
                    <a:pt x="37002" y="8436"/>
                    <a:pt x="36823" y="4564"/>
                    <a:pt x="34515" y="2153"/>
                  </a:cubicBezTo>
                  <a:cubicBezTo>
                    <a:pt x="33098" y="666"/>
                    <a:pt x="31091" y="0"/>
                    <a:pt x="2902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35" name="Google Shape;835;p17"/>
            <p:cNvSpPr/>
            <p:nvPr/>
          </p:nvSpPr>
          <p:spPr>
            <a:xfrm rot="718822">
              <a:off x="8557141" y="2511476"/>
              <a:ext cx="353037" cy="279917"/>
            </a:xfrm>
            <a:custGeom>
              <a:avLst/>
              <a:gdLst/>
              <a:ahLst/>
              <a:cxnLst/>
              <a:rect l="l" t="t" r="r" b="b"/>
              <a:pathLst>
                <a:path w="15291" h="12124" extrusionOk="0">
                  <a:moveTo>
                    <a:pt x="8935" y="0"/>
                  </a:moveTo>
                  <a:cubicBezTo>
                    <a:pt x="8915" y="0"/>
                    <a:pt x="8895" y="3"/>
                    <a:pt x="8873" y="9"/>
                  </a:cubicBezTo>
                  <a:cubicBezTo>
                    <a:pt x="8745" y="35"/>
                    <a:pt x="8642" y="265"/>
                    <a:pt x="8770" y="368"/>
                  </a:cubicBezTo>
                  <a:cubicBezTo>
                    <a:pt x="8796" y="368"/>
                    <a:pt x="8822" y="368"/>
                    <a:pt x="8847" y="394"/>
                  </a:cubicBezTo>
                  <a:cubicBezTo>
                    <a:pt x="8950" y="394"/>
                    <a:pt x="9053" y="368"/>
                    <a:pt x="9104" y="265"/>
                  </a:cubicBezTo>
                  <a:cubicBezTo>
                    <a:pt x="9172" y="153"/>
                    <a:pt x="9080" y="0"/>
                    <a:pt x="8935" y="0"/>
                  </a:cubicBezTo>
                  <a:close/>
                  <a:moveTo>
                    <a:pt x="11916" y="1183"/>
                  </a:moveTo>
                  <a:cubicBezTo>
                    <a:pt x="11893" y="1183"/>
                    <a:pt x="11871" y="1185"/>
                    <a:pt x="11848" y="1189"/>
                  </a:cubicBezTo>
                  <a:cubicBezTo>
                    <a:pt x="11565" y="1240"/>
                    <a:pt x="11360" y="1753"/>
                    <a:pt x="11642" y="1932"/>
                  </a:cubicBezTo>
                  <a:cubicBezTo>
                    <a:pt x="11694" y="1958"/>
                    <a:pt x="11745" y="1983"/>
                    <a:pt x="11796" y="2009"/>
                  </a:cubicBezTo>
                  <a:cubicBezTo>
                    <a:pt x="11822" y="2012"/>
                    <a:pt x="11848" y="2014"/>
                    <a:pt x="11873" y="2014"/>
                  </a:cubicBezTo>
                  <a:cubicBezTo>
                    <a:pt x="12051" y="2014"/>
                    <a:pt x="12219" y="1935"/>
                    <a:pt x="12309" y="1778"/>
                  </a:cubicBezTo>
                  <a:cubicBezTo>
                    <a:pt x="12452" y="1492"/>
                    <a:pt x="12218" y="1183"/>
                    <a:pt x="11916" y="1183"/>
                  </a:cubicBezTo>
                  <a:close/>
                  <a:moveTo>
                    <a:pt x="6093" y="1486"/>
                  </a:moveTo>
                  <a:cubicBezTo>
                    <a:pt x="5938" y="1486"/>
                    <a:pt x="5786" y="1562"/>
                    <a:pt x="5745" y="1727"/>
                  </a:cubicBezTo>
                  <a:cubicBezTo>
                    <a:pt x="5745" y="1778"/>
                    <a:pt x="5745" y="1804"/>
                    <a:pt x="5745" y="1855"/>
                  </a:cubicBezTo>
                  <a:cubicBezTo>
                    <a:pt x="5770" y="2035"/>
                    <a:pt x="5924" y="2189"/>
                    <a:pt x="6104" y="2214"/>
                  </a:cubicBezTo>
                  <a:cubicBezTo>
                    <a:pt x="6114" y="2215"/>
                    <a:pt x="6124" y="2216"/>
                    <a:pt x="6134" y="2216"/>
                  </a:cubicBezTo>
                  <a:cubicBezTo>
                    <a:pt x="6400" y="2216"/>
                    <a:pt x="6585" y="1897"/>
                    <a:pt x="6437" y="1650"/>
                  </a:cubicBezTo>
                  <a:cubicBezTo>
                    <a:pt x="6366" y="1543"/>
                    <a:pt x="6228" y="1486"/>
                    <a:pt x="6093" y="1486"/>
                  </a:cubicBezTo>
                  <a:close/>
                  <a:moveTo>
                    <a:pt x="9380" y="1591"/>
                  </a:moveTo>
                  <a:cubicBezTo>
                    <a:pt x="9348" y="1591"/>
                    <a:pt x="9316" y="1593"/>
                    <a:pt x="9283" y="1599"/>
                  </a:cubicBezTo>
                  <a:cubicBezTo>
                    <a:pt x="8847" y="1676"/>
                    <a:pt x="8565" y="2394"/>
                    <a:pt x="8976" y="2676"/>
                  </a:cubicBezTo>
                  <a:cubicBezTo>
                    <a:pt x="9027" y="2701"/>
                    <a:pt x="9104" y="2753"/>
                    <a:pt x="9181" y="2753"/>
                  </a:cubicBezTo>
                  <a:cubicBezTo>
                    <a:pt x="9222" y="2760"/>
                    <a:pt x="9265" y="2764"/>
                    <a:pt x="9307" y="2764"/>
                  </a:cubicBezTo>
                  <a:cubicBezTo>
                    <a:pt x="9550" y="2764"/>
                    <a:pt x="9793" y="2642"/>
                    <a:pt x="9924" y="2445"/>
                  </a:cubicBezTo>
                  <a:cubicBezTo>
                    <a:pt x="10115" y="2040"/>
                    <a:pt x="9796" y="1591"/>
                    <a:pt x="9380" y="1591"/>
                  </a:cubicBezTo>
                  <a:close/>
                  <a:moveTo>
                    <a:pt x="4129" y="3189"/>
                  </a:moveTo>
                  <a:cubicBezTo>
                    <a:pt x="4052" y="3214"/>
                    <a:pt x="4001" y="3343"/>
                    <a:pt x="4078" y="3394"/>
                  </a:cubicBezTo>
                  <a:lnTo>
                    <a:pt x="4078" y="3419"/>
                  </a:lnTo>
                  <a:lnTo>
                    <a:pt x="4104" y="3419"/>
                  </a:lnTo>
                  <a:cubicBezTo>
                    <a:pt x="4155" y="3419"/>
                    <a:pt x="4232" y="3394"/>
                    <a:pt x="4257" y="3343"/>
                  </a:cubicBezTo>
                  <a:cubicBezTo>
                    <a:pt x="4283" y="3266"/>
                    <a:pt x="4206" y="3189"/>
                    <a:pt x="4129" y="3189"/>
                  </a:cubicBezTo>
                  <a:close/>
                  <a:moveTo>
                    <a:pt x="14587" y="2354"/>
                  </a:moveTo>
                  <a:cubicBezTo>
                    <a:pt x="14547" y="2354"/>
                    <a:pt x="14505" y="2359"/>
                    <a:pt x="14463" y="2368"/>
                  </a:cubicBezTo>
                  <a:cubicBezTo>
                    <a:pt x="14027" y="2445"/>
                    <a:pt x="13745" y="3137"/>
                    <a:pt x="14155" y="3419"/>
                  </a:cubicBezTo>
                  <a:lnTo>
                    <a:pt x="14130" y="3419"/>
                  </a:lnTo>
                  <a:cubicBezTo>
                    <a:pt x="14207" y="3471"/>
                    <a:pt x="14284" y="3496"/>
                    <a:pt x="14360" y="3496"/>
                  </a:cubicBezTo>
                  <a:cubicBezTo>
                    <a:pt x="14415" y="3511"/>
                    <a:pt x="14471" y="3519"/>
                    <a:pt x="14527" y="3519"/>
                  </a:cubicBezTo>
                  <a:cubicBezTo>
                    <a:pt x="14756" y="3519"/>
                    <a:pt x="14980" y="3395"/>
                    <a:pt x="15104" y="3189"/>
                  </a:cubicBezTo>
                  <a:cubicBezTo>
                    <a:pt x="15290" y="2793"/>
                    <a:pt x="14990" y="2354"/>
                    <a:pt x="14587" y="2354"/>
                  </a:cubicBezTo>
                  <a:close/>
                  <a:moveTo>
                    <a:pt x="12388" y="3205"/>
                  </a:moveTo>
                  <a:cubicBezTo>
                    <a:pt x="12371" y="3205"/>
                    <a:pt x="12353" y="3208"/>
                    <a:pt x="12335" y="3214"/>
                  </a:cubicBezTo>
                  <a:cubicBezTo>
                    <a:pt x="12181" y="3240"/>
                    <a:pt x="12078" y="3471"/>
                    <a:pt x="12232" y="3573"/>
                  </a:cubicBezTo>
                  <a:cubicBezTo>
                    <a:pt x="12258" y="3573"/>
                    <a:pt x="12283" y="3599"/>
                    <a:pt x="12309" y="3599"/>
                  </a:cubicBezTo>
                  <a:cubicBezTo>
                    <a:pt x="12323" y="3604"/>
                    <a:pt x="12337" y="3606"/>
                    <a:pt x="12352" y="3606"/>
                  </a:cubicBezTo>
                  <a:cubicBezTo>
                    <a:pt x="12421" y="3606"/>
                    <a:pt x="12498" y="3560"/>
                    <a:pt x="12540" y="3496"/>
                  </a:cubicBezTo>
                  <a:cubicBezTo>
                    <a:pt x="12608" y="3361"/>
                    <a:pt x="12516" y="3205"/>
                    <a:pt x="12388" y="3205"/>
                  </a:cubicBezTo>
                  <a:close/>
                  <a:moveTo>
                    <a:pt x="7478" y="3842"/>
                  </a:moveTo>
                  <a:cubicBezTo>
                    <a:pt x="7323" y="3842"/>
                    <a:pt x="7170" y="3912"/>
                    <a:pt x="7129" y="4061"/>
                  </a:cubicBezTo>
                  <a:lnTo>
                    <a:pt x="7155" y="4061"/>
                  </a:lnTo>
                  <a:cubicBezTo>
                    <a:pt x="7155" y="4112"/>
                    <a:pt x="7155" y="4163"/>
                    <a:pt x="7155" y="4214"/>
                  </a:cubicBezTo>
                  <a:cubicBezTo>
                    <a:pt x="7181" y="4394"/>
                    <a:pt x="7334" y="4522"/>
                    <a:pt x="7514" y="4573"/>
                  </a:cubicBezTo>
                  <a:cubicBezTo>
                    <a:pt x="7796" y="4573"/>
                    <a:pt x="7976" y="4240"/>
                    <a:pt x="7822" y="4009"/>
                  </a:cubicBezTo>
                  <a:cubicBezTo>
                    <a:pt x="7761" y="3900"/>
                    <a:pt x="7619" y="3842"/>
                    <a:pt x="7478" y="3842"/>
                  </a:cubicBezTo>
                  <a:close/>
                  <a:moveTo>
                    <a:pt x="3853" y="5099"/>
                  </a:moveTo>
                  <a:cubicBezTo>
                    <a:pt x="3701" y="5099"/>
                    <a:pt x="3554" y="5169"/>
                    <a:pt x="3514" y="5317"/>
                  </a:cubicBezTo>
                  <a:cubicBezTo>
                    <a:pt x="3514" y="5368"/>
                    <a:pt x="3514" y="5420"/>
                    <a:pt x="3514" y="5471"/>
                  </a:cubicBezTo>
                  <a:cubicBezTo>
                    <a:pt x="3539" y="5650"/>
                    <a:pt x="3693" y="5804"/>
                    <a:pt x="3873" y="5830"/>
                  </a:cubicBezTo>
                  <a:cubicBezTo>
                    <a:pt x="4155" y="5830"/>
                    <a:pt x="4360" y="5522"/>
                    <a:pt x="4206" y="5266"/>
                  </a:cubicBezTo>
                  <a:cubicBezTo>
                    <a:pt x="4133" y="5156"/>
                    <a:pt x="3991" y="5099"/>
                    <a:pt x="3853" y="5099"/>
                  </a:cubicBezTo>
                  <a:close/>
                  <a:moveTo>
                    <a:pt x="7382" y="5816"/>
                  </a:moveTo>
                  <a:cubicBezTo>
                    <a:pt x="7341" y="5816"/>
                    <a:pt x="7300" y="5820"/>
                    <a:pt x="7258" y="5830"/>
                  </a:cubicBezTo>
                  <a:cubicBezTo>
                    <a:pt x="6822" y="5907"/>
                    <a:pt x="6540" y="6625"/>
                    <a:pt x="6924" y="6907"/>
                  </a:cubicBezTo>
                  <a:lnTo>
                    <a:pt x="6950" y="6907"/>
                  </a:lnTo>
                  <a:cubicBezTo>
                    <a:pt x="7001" y="6932"/>
                    <a:pt x="7078" y="6958"/>
                    <a:pt x="7155" y="6984"/>
                  </a:cubicBezTo>
                  <a:cubicBezTo>
                    <a:pt x="7196" y="6991"/>
                    <a:pt x="7238" y="6995"/>
                    <a:pt x="7280" y="6995"/>
                  </a:cubicBezTo>
                  <a:cubicBezTo>
                    <a:pt x="7524" y="6995"/>
                    <a:pt x="7767" y="6869"/>
                    <a:pt x="7899" y="6650"/>
                  </a:cubicBezTo>
                  <a:cubicBezTo>
                    <a:pt x="8085" y="6254"/>
                    <a:pt x="7785" y="5816"/>
                    <a:pt x="7382" y="5816"/>
                  </a:cubicBezTo>
                  <a:close/>
                  <a:moveTo>
                    <a:pt x="1704" y="7231"/>
                  </a:moveTo>
                  <a:cubicBezTo>
                    <a:pt x="1684" y="7231"/>
                    <a:pt x="1663" y="7234"/>
                    <a:pt x="1642" y="7240"/>
                  </a:cubicBezTo>
                  <a:cubicBezTo>
                    <a:pt x="1514" y="7266"/>
                    <a:pt x="1411" y="7497"/>
                    <a:pt x="1539" y="7599"/>
                  </a:cubicBezTo>
                  <a:cubicBezTo>
                    <a:pt x="1565" y="7599"/>
                    <a:pt x="1591" y="7625"/>
                    <a:pt x="1616" y="7625"/>
                  </a:cubicBezTo>
                  <a:cubicBezTo>
                    <a:pt x="1634" y="7629"/>
                    <a:pt x="1653" y="7631"/>
                    <a:pt x="1670" y="7631"/>
                  </a:cubicBezTo>
                  <a:cubicBezTo>
                    <a:pt x="1754" y="7631"/>
                    <a:pt x="1830" y="7586"/>
                    <a:pt x="1873" y="7522"/>
                  </a:cubicBezTo>
                  <a:cubicBezTo>
                    <a:pt x="1940" y="7387"/>
                    <a:pt x="1849" y="7231"/>
                    <a:pt x="1704" y="7231"/>
                  </a:cubicBezTo>
                  <a:close/>
                  <a:moveTo>
                    <a:pt x="5899" y="8599"/>
                  </a:moveTo>
                  <a:cubicBezTo>
                    <a:pt x="5822" y="8599"/>
                    <a:pt x="5770" y="8753"/>
                    <a:pt x="5847" y="8804"/>
                  </a:cubicBezTo>
                  <a:cubicBezTo>
                    <a:pt x="5847" y="8804"/>
                    <a:pt x="5873" y="8804"/>
                    <a:pt x="5873" y="8830"/>
                  </a:cubicBezTo>
                  <a:cubicBezTo>
                    <a:pt x="5924" y="8830"/>
                    <a:pt x="6001" y="8804"/>
                    <a:pt x="6027" y="8753"/>
                  </a:cubicBezTo>
                  <a:cubicBezTo>
                    <a:pt x="6052" y="8676"/>
                    <a:pt x="5975" y="8599"/>
                    <a:pt x="5899" y="8599"/>
                  </a:cubicBezTo>
                  <a:close/>
                  <a:moveTo>
                    <a:pt x="3453" y="8132"/>
                  </a:moveTo>
                  <a:cubicBezTo>
                    <a:pt x="3431" y="8132"/>
                    <a:pt x="3408" y="8134"/>
                    <a:pt x="3386" y="8138"/>
                  </a:cubicBezTo>
                  <a:cubicBezTo>
                    <a:pt x="3103" y="8189"/>
                    <a:pt x="2924" y="8651"/>
                    <a:pt x="3206" y="8830"/>
                  </a:cubicBezTo>
                  <a:cubicBezTo>
                    <a:pt x="3232" y="8856"/>
                    <a:pt x="3283" y="8856"/>
                    <a:pt x="3334" y="8881"/>
                  </a:cubicBezTo>
                  <a:cubicBezTo>
                    <a:pt x="3357" y="8885"/>
                    <a:pt x="3380" y="8886"/>
                    <a:pt x="3403" y="8886"/>
                  </a:cubicBezTo>
                  <a:cubicBezTo>
                    <a:pt x="3558" y="8886"/>
                    <a:pt x="3706" y="8810"/>
                    <a:pt x="3796" y="8676"/>
                  </a:cubicBezTo>
                  <a:cubicBezTo>
                    <a:pt x="3915" y="8415"/>
                    <a:pt x="3726" y="8132"/>
                    <a:pt x="3453" y="8132"/>
                  </a:cubicBezTo>
                  <a:close/>
                  <a:moveTo>
                    <a:pt x="7730" y="8742"/>
                  </a:moveTo>
                  <a:cubicBezTo>
                    <a:pt x="7579" y="8742"/>
                    <a:pt x="7427" y="8819"/>
                    <a:pt x="7386" y="8984"/>
                  </a:cubicBezTo>
                  <a:cubicBezTo>
                    <a:pt x="7386" y="9010"/>
                    <a:pt x="7386" y="9061"/>
                    <a:pt x="7386" y="9112"/>
                  </a:cubicBezTo>
                  <a:cubicBezTo>
                    <a:pt x="7437" y="9292"/>
                    <a:pt x="7565" y="9445"/>
                    <a:pt x="7745" y="9471"/>
                  </a:cubicBezTo>
                  <a:cubicBezTo>
                    <a:pt x="8027" y="9471"/>
                    <a:pt x="8232" y="9163"/>
                    <a:pt x="8052" y="8907"/>
                  </a:cubicBezTo>
                  <a:cubicBezTo>
                    <a:pt x="7993" y="8800"/>
                    <a:pt x="7862" y="8742"/>
                    <a:pt x="7730" y="8742"/>
                  </a:cubicBezTo>
                  <a:close/>
                  <a:moveTo>
                    <a:pt x="4824" y="10739"/>
                  </a:moveTo>
                  <a:cubicBezTo>
                    <a:pt x="4782" y="10739"/>
                    <a:pt x="4738" y="10744"/>
                    <a:pt x="4693" y="10753"/>
                  </a:cubicBezTo>
                  <a:cubicBezTo>
                    <a:pt x="4257" y="10830"/>
                    <a:pt x="4001" y="11522"/>
                    <a:pt x="4411" y="11805"/>
                  </a:cubicBezTo>
                  <a:lnTo>
                    <a:pt x="4386" y="11805"/>
                  </a:lnTo>
                  <a:cubicBezTo>
                    <a:pt x="4463" y="11856"/>
                    <a:pt x="4539" y="11881"/>
                    <a:pt x="4616" y="11907"/>
                  </a:cubicBezTo>
                  <a:cubicBezTo>
                    <a:pt x="4658" y="11915"/>
                    <a:pt x="4699" y="11918"/>
                    <a:pt x="4739" y="11918"/>
                  </a:cubicBezTo>
                  <a:cubicBezTo>
                    <a:pt x="4978" y="11918"/>
                    <a:pt x="5203" y="11793"/>
                    <a:pt x="5334" y="11574"/>
                  </a:cubicBezTo>
                  <a:cubicBezTo>
                    <a:pt x="5544" y="11178"/>
                    <a:pt x="5246" y="10739"/>
                    <a:pt x="4824" y="10739"/>
                  </a:cubicBezTo>
                  <a:close/>
                  <a:moveTo>
                    <a:pt x="816" y="10950"/>
                  </a:moveTo>
                  <a:cubicBezTo>
                    <a:pt x="784" y="10950"/>
                    <a:pt x="751" y="10953"/>
                    <a:pt x="719" y="10958"/>
                  </a:cubicBezTo>
                  <a:cubicBezTo>
                    <a:pt x="283" y="11035"/>
                    <a:pt x="1" y="11753"/>
                    <a:pt x="411" y="12035"/>
                  </a:cubicBezTo>
                  <a:cubicBezTo>
                    <a:pt x="462" y="12061"/>
                    <a:pt x="539" y="12087"/>
                    <a:pt x="616" y="12112"/>
                  </a:cubicBezTo>
                  <a:cubicBezTo>
                    <a:pt x="658" y="12120"/>
                    <a:pt x="700" y="12123"/>
                    <a:pt x="742" y="12123"/>
                  </a:cubicBezTo>
                  <a:cubicBezTo>
                    <a:pt x="986" y="12123"/>
                    <a:pt x="1229" y="12001"/>
                    <a:pt x="1360" y="11805"/>
                  </a:cubicBezTo>
                  <a:cubicBezTo>
                    <a:pt x="1550" y="11400"/>
                    <a:pt x="1232" y="10950"/>
                    <a:pt x="816" y="1095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36" name="Google Shape;836;p17"/>
            <p:cNvSpPr/>
            <p:nvPr/>
          </p:nvSpPr>
          <p:spPr>
            <a:xfrm rot="718822">
              <a:off x="8018037" y="2549860"/>
              <a:ext cx="697670" cy="1395916"/>
            </a:xfrm>
            <a:custGeom>
              <a:avLst/>
              <a:gdLst/>
              <a:ahLst/>
              <a:cxnLst/>
              <a:rect l="l" t="t" r="r" b="b"/>
              <a:pathLst>
                <a:path w="30218" h="60461" extrusionOk="0">
                  <a:moveTo>
                    <a:pt x="29718" y="1"/>
                  </a:moveTo>
                  <a:cubicBezTo>
                    <a:pt x="29628" y="1"/>
                    <a:pt x="29537" y="37"/>
                    <a:pt x="29464" y="124"/>
                  </a:cubicBezTo>
                  <a:cubicBezTo>
                    <a:pt x="15053" y="18330"/>
                    <a:pt x="4052" y="40716"/>
                    <a:pt x="52" y="60025"/>
                  </a:cubicBezTo>
                  <a:cubicBezTo>
                    <a:pt x="1" y="60230"/>
                    <a:pt x="129" y="60409"/>
                    <a:pt x="334" y="60461"/>
                  </a:cubicBezTo>
                  <a:lnTo>
                    <a:pt x="411" y="60461"/>
                  </a:lnTo>
                  <a:cubicBezTo>
                    <a:pt x="565" y="60461"/>
                    <a:pt x="719" y="60333"/>
                    <a:pt x="744" y="60179"/>
                  </a:cubicBezTo>
                  <a:cubicBezTo>
                    <a:pt x="4745" y="40947"/>
                    <a:pt x="15668" y="18689"/>
                    <a:pt x="30028" y="560"/>
                  </a:cubicBezTo>
                  <a:cubicBezTo>
                    <a:pt x="30218" y="294"/>
                    <a:pt x="29972" y="1"/>
                    <a:pt x="29718"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837" name="Google Shape;837;p17"/>
          <p:cNvSpPr txBox="1">
            <a:spLocks noGrp="1"/>
          </p:cNvSpPr>
          <p:nvPr>
            <p:ph type="ctrTitle"/>
          </p:nvPr>
        </p:nvSpPr>
        <p:spPr>
          <a:xfrm>
            <a:off x="2598800" y="2116300"/>
            <a:ext cx="6994400" cy="1654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5500"/>
              <a:buNone/>
              <a:defRPr sz="10666" b="1">
                <a:solidFill>
                  <a:schemeClr val="accent3"/>
                </a:solidFill>
                <a:latin typeface="Josefin Sans"/>
                <a:ea typeface="Josefin Sans"/>
                <a:cs typeface="Josefin Sans"/>
                <a:sym typeface="Josefin Sans"/>
              </a:defRPr>
            </a:lvl1pPr>
            <a:lvl2pPr lvl="1" algn="ctr" rtl="0">
              <a:spcBef>
                <a:spcPts val="0"/>
              </a:spcBef>
              <a:spcAft>
                <a:spcPts val="0"/>
              </a:spcAft>
              <a:buSzPts val="5500"/>
              <a:buNone/>
              <a:defRPr sz="7333"/>
            </a:lvl2pPr>
            <a:lvl3pPr lvl="2" algn="ctr" rtl="0">
              <a:spcBef>
                <a:spcPts val="0"/>
              </a:spcBef>
              <a:spcAft>
                <a:spcPts val="0"/>
              </a:spcAft>
              <a:buSzPts val="5500"/>
              <a:buNone/>
              <a:defRPr sz="7333"/>
            </a:lvl3pPr>
            <a:lvl4pPr lvl="3" algn="ctr" rtl="0">
              <a:spcBef>
                <a:spcPts val="0"/>
              </a:spcBef>
              <a:spcAft>
                <a:spcPts val="0"/>
              </a:spcAft>
              <a:buSzPts val="5500"/>
              <a:buNone/>
              <a:defRPr sz="7333"/>
            </a:lvl4pPr>
            <a:lvl5pPr lvl="4" algn="ctr" rtl="0">
              <a:spcBef>
                <a:spcPts val="0"/>
              </a:spcBef>
              <a:spcAft>
                <a:spcPts val="0"/>
              </a:spcAft>
              <a:buSzPts val="5500"/>
              <a:buNone/>
              <a:defRPr sz="7333"/>
            </a:lvl5pPr>
            <a:lvl6pPr lvl="5" algn="ctr" rtl="0">
              <a:spcBef>
                <a:spcPts val="0"/>
              </a:spcBef>
              <a:spcAft>
                <a:spcPts val="0"/>
              </a:spcAft>
              <a:buSzPts val="5500"/>
              <a:buNone/>
              <a:defRPr sz="7333"/>
            </a:lvl6pPr>
            <a:lvl7pPr lvl="6" algn="ctr" rtl="0">
              <a:spcBef>
                <a:spcPts val="0"/>
              </a:spcBef>
              <a:spcAft>
                <a:spcPts val="0"/>
              </a:spcAft>
              <a:buSzPts val="5500"/>
              <a:buNone/>
              <a:defRPr sz="7333"/>
            </a:lvl7pPr>
            <a:lvl8pPr lvl="7" algn="ctr" rtl="0">
              <a:spcBef>
                <a:spcPts val="0"/>
              </a:spcBef>
              <a:spcAft>
                <a:spcPts val="0"/>
              </a:spcAft>
              <a:buSzPts val="5500"/>
              <a:buNone/>
              <a:defRPr sz="7333"/>
            </a:lvl8pPr>
            <a:lvl9pPr lvl="8" algn="ctr" rtl="0">
              <a:spcBef>
                <a:spcPts val="0"/>
              </a:spcBef>
              <a:spcAft>
                <a:spcPts val="0"/>
              </a:spcAft>
              <a:buSzPts val="5500"/>
              <a:buNone/>
              <a:defRPr sz="7333"/>
            </a:lvl9pPr>
          </a:lstStyle>
          <a:p>
            <a:endParaRPr/>
          </a:p>
        </p:txBody>
      </p:sp>
      <p:sp>
        <p:nvSpPr>
          <p:cNvPr id="838" name="Google Shape;838;p17"/>
          <p:cNvSpPr txBox="1">
            <a:spLocks noGrp="1"/>
          </p:cNvSpPr>
          <p:nvPr>
            <p:ph type="subTitle" idx="1"/>
          </p:nvPr>
        </p:nvSpPr>
        <p:spPr>
          <a:xfrm>
            <a:off x="3248800" y="3643700"/>
            <a:ext cx="5694400" cy="1098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2800"/>
              <a:buNone/>
              <a:defRPr/>
            </a:lvl1pPr>
            <a:lvl2pPr lvl="1" algn="ctr" rtl="0">
              <a:lnSpc>
                <a:spcPct val="100000"/>
              </a:lnSpc>
              <a:spcBef>
                <a:spcPts val="0"/>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spTree>
    <p:extLst>
      <p:ext uri="{BB962C8B-B14F-4D97-AF65-F5344CB8AC3E}">
        <p14:creationId xmlns:p14="http://schemas.microsoft.com/office/powerpoint/2010/main" val="3984844609"/>
      </p:ext>
    </p:extLst>
  </p:cSld>
  <p:clrMapOvr>
    <a:masterClrMapping/>
  </p:clrMapOvr>
</p:sldLayout>
</file>

<file path=ppt/slideLayouts/slideLayout123.xml><?xml version="1.0" encoding="utf-8"?>
<p:sldLayout xmlns:a="http://schemas.openxmlformats.org/drawingml/2006/main" xmlns:r="http://schemas.openxmlformats.org/officeDocument/2006/relationships" xmlns:p="http://schemas.openxmlformats.org/presentationml/2006/main" matchingName="Title and two columns 1">
  <p:cSld name="Title and two columns 1">
    <p:spTree>
      <p:nvGrpSpPr>
        <p:cNvPr id="1" name="Shape 998"/>
        <p:cNvGrpSpPr/>
        <p:nvPr/>
      </p:nvGrpSpPr>
      <p:grpSpPr>
        <a:xfrm>
          <a:off x="0" y="0"/>
          <a:ext cx="0" cy="0"/>
          <a:chOff x="0" y="0"/>
          <a:chExt cx="0" cy="0"/>
        </a:xfrm>
      </p:grpSpPr>
      <p:pic>
        <p:nvPicPr>
          <p:cNvPr id="999" name="Google Shape;999;p21"/>
          <p:cNvPicPr preferRelativeResize="0"/>
          <p:nvPr/>
        </p:nvPicPr>
        <p:blipFill>
          <a:blip r:embed="rId2">
            <a:alphaModFix/>
          </a:blip>
          <a:stretch>
            <a:fillRect/>
          </a:stretch>
        </p:blipFill>
        <p:spPr>
          <a:xfrm>
            <a:off x="-75466" y="-36433"/>
            <a:ext cx="12342935" cy="7005332"/>
          </a:xfrm>
          <a:prstGeom prst="rect">
            <a:avLst/>
          </a:prstGeom>
          <a:noFill/>
          <a:ln>
            <a:noFill/>
          </a:ln>
        </p:spPr>
      </p:pic>
      <p:sp>
        <p:nvSpPr>
          <p:cNvPr id="1000" name="Google Shape;1000;p21"/>
          <p:cNvSpPr txBox="1">
            <a:spLocks noGrp="1"/>
          </p:cNvSpPr>
          <p:nvPr>
            <p:ph type="body" idx="1"/>
          </p:nvPr>
        </p:nvSpPr>
        <p:spPr>
          <a:xfrm>
            <a:off x="6407040" y="2549500"/>
            <a:ext cx="4099600" cy="2734400"/>
          </a:xfrm>
          <a:prstGeom prst="rect">
            <a:avLst/>
          </a:prstGeom>
        </p:spPr>
        <p:txBody>
          <a:bodyPr spcFirstLastPara="1" wrap="square" lIns="91425" tIns="91425" rIns="91425" bIns="91425" anchor="t" anchorCtr="0">
            <a:noAutofit/>
          </a:bodyPr>
          <a:lstStyle>
            <a:lvl1pPr marL="609585" lvl="0" indent="-423323" rtl="0">
              <a:lnSpc>
                <a:spcPct val="100000"/>
              </a:lnSpc>
              <a:spcBef>
                <a:spcPts val="0"/>
              </a:spcBef>
              <a:spcAft>
                <a:spcPts val="0"/>
              </a:spcAft>
              <a:buClr>
                <a:srgbClr val="273638"/>
              </a:buClr>
              <a:buSzPts val="1400"/>
              <a:buChar char="●"/>
              <a:defRPr/>
            </a:lvl1pPr>
            <a:lvl2pPr marL="1219170" lvl="1" indent="-423323" algn="ctr" rtl="0">
              <a:spcBef>
                <a:spcPts val="0"/>
              </a:spcBef>
              <a:spcAft>
                <a:spcPts val="0"/>
              </a:spcAft>
              <a:buClr>
                <a:srgbClr val="273638"/>
              </a:buClr>
              <a:buSzPts val="1400"/>
              <a:buChar char="○"/>
              <a:defRPr/>
            </a:lvl2pPr>
            <a:lvl3pPr marL="1828754" lvl="2" indent="-423323" algn="ctr" rtl="0">
              <a:spcBef>
                <a:spcPts val="0"/>
              </a:spcBef>
              <a:spcAft>
                <a:spcPts val="0"/>
              </a:spcAft>
              <a:buClr>
                <a:srgbClr val="273638"/>
              </a:buClr>
              <a:buSzPts val="1400"/>
              <a:buChar char="■"/>
              <a:defRPr/>
            </a:lvl3pPr>
            <a:lvl4pPr marL="2438339" lvl="3" indent="-423323" algn="ctr" rtl="0">
              <a:spcBef>
                <a:spcPts val="0"/>
              </a:spcBef>
              <a:spcAft>
                <a:spcPts val="0"/>
              </a:spcAft>
              <a:buClr>
                <a:srgbClr val="273638"/>
              </a:buClr>
              <a:buSzPts val="1400"/>
              <a:buChar char="●"/>
              <a:defRPr/>
            </a:lvl4pPr>
            <a:lvl5pPr marL="3047924" lvl="4" indent="-423323" algn="ctr" rtl="0">
              <a:spcBef>
                <a:spcPts val="0"/>
              </a:spcBef>
              <a:spcAft>
                <a:spcPts val="0"/>
              </a:spcAft>
              <a:buClr>
                <a:srgbClr val="273638"/>
              </a:buClr>
              <a:buSzPts val="1400"/>
              <a:buChar char="○"/>
              <a:defRPr/>
            </a:lvl5pPr>
            <a:lvl6pPr marL="3657509" lvl="5" indent="-423323" algn="ctr" rtl="0">
              <a:spcBef>
                <a:spcPts val="0"/>
              </a:spcBef>
              <a:spcAft>
                <a:spcPts val="0"/>
              </a:spcAft>
              <a:buClr>
                <a:srgbClr val="273638"/>
              </a:buClr>
              <a:buSzPts val="1400"/>
              <a:buChar char="■"/>
              <a:defRPr/>
            </a:lvl6pPr>
            <a:lvl7pPr marL="4267093" lvl="6" indent="-423323" algn="ctr" rtl="0">
              <a:spcBef>
                <a:spcPts val="0"/>
              </a:spcBef>
              <a:spcAft>
                <a:spcPts val="0"/>
              </a:spcAft>
              <a:buClr>
                <a:srgbClr val="273638"/>
              </a:buClr>
              <a:buSzPts val="1400"/>
              <a:buChar char="●"/>
              <a:defRPr/>
            </a:lvl7pPr>
            <a:lvl8pPr marL="4876678" lvl="7" indent="-423323" algn="ctr" rtl="0">
              <a:spcBef>
                <a:spcPts val="0"/>
              </a:spcBef>
              <a:spcAft>
                <a:spcPts val="0"/>
              </a:spcAft>
              <a:buClr>
                <a:srgbClr val="273638"/>
              </a:buClr>
              <a:buSzPts val="1400"/>
              <a:buChar char="○"/>
              <a:defRPr/>
            </a:lvl8pPr>
            <a:lvl9pPr marL="5486263" lvl="8" indent="-423323" algn="ctr" rtl="0">
              <a:spcBef>
                <a:spcPts val="0"/>
              </a:spcBef>
              <a:spcAft>
                <a:spcPts val="0"/>
              </a:spcAft>
              <a:buClr>
                <a:srgbClr val="273638"/>
              </a:buClr>
              <a:buSzPts val="1400"/>
              <a:buChar char="■"/>
              <a:defRPr/>
            </a:lvl9pPr>
          </a:lstStyle>
          <a:p>
            <a:endParaRPr/>
          </a:p>
        </p:txBody>
      </p:sp>
      <p:sp>
        <p:nvSpPr>
          <p:cNvPr id="1001" name="Google Shape;1001;p21"/>
          <p:cNvSpPr txBox="1">
            <a:spLocks noGrp="1"/>
          </p:cNvSpPr>
          <p:nvPr>
            <p:ph type="body" idx="2"/>
          </p:nvPr>
        </p:nvSpPr>
        <p:spPr>
          <a:xfrm>
            <a:off x="1685600" y="2549500"/>
            <a:ext cx="4099600" cy="2734400"/>
          </a:xfrm>
          <a:prstGeom prst="rect">
            <a:avLst/>
          </a:prstGeom>
        </p:spPr>
        <p:txBody>
          <a:bodyPr spcFirstLastPara="1" wrap="square" lIns="91425" tIns="91425" rIns="91425" bIns="91425" anchor="t" anchorCtr="0">
            <a:noAutofit/>
          </a:bodyPr>
          <a:lstStyle>
            <a:lvl1pPr marL="609585" lvl="0" indent="-423323" rtl="0">
              <a:lnSpc>
                <a:spcPct val="100000"/>
              </a:lnSpc>
              <a:spcBef>
                <a:spcPts val="0"/>
              </a:spcBef>
              <a:spcAft>
                <a:spcPts val="0"/>
              </a:spcAft>
              <a:buSzPts val="1400"/>
              <a:buChar char="●"/>
              <a:defRPr/>
            </a:lvl1pPr>
            <a:lvl2pPr marL="1219170" lvl="1" indent="-423323" algn="ctr" rtl="0">
              <a:spcBef>
                <a:spcPts val="0"/>
              </a:spcBef>
              <a:spcAft>
                <a:spcPts val="0"/>
              </a:spcAft>
              <a:buClr>
                <a:srgbClr val="273638"/>
              </a:buClr>
              <a:buSzPts val="1400"/>
              <a:buChar char="○"/>
              <a:defRPr/>
            </a:lvl2pPr>
            <a:lvl3pPr marL="1828754" lvl="2" indent="-423323" algn="ctr" rtl="0">
              <a:spcBef>
                <a:spcPts val="0"/>
              </a:spcBef>
              <a:spcAft>
                <a:spcPts val="0"/>
              </a:spcAft>
              <a:buClr>
                <a:srgbClr val="273638"/>
              </a:buClr>
              <a:buSzPts val="1400"/>
              <a:buChar char="■"/>
              <a:defRPr/>
            </a:lvl3pPr>
            <a:lvl4pPr marL="2438339" lvl="3" indent="-423323" algn="ctr" rtl="0">
              <a:spcBef>
                <a:spcPts val="0"/>
              </a:spcBef>
              <a:spcAft>
                <a:spcPts val="0"/>
              </a:spcAft>
              <a:buClr>
                <a:srgbClr val="273638"/>
              </a:buClr>
              <a:buSzPts val="1400"/>
              <a:buChar char="●"/>
              <a:defRPr/>
            </a:lvl4pPr>
            <a:lvl5pPr marL="3047924" lvl="4" indent="-423323" algn="ctr" rtl="0">
              <a:spcBef>
                <a:spcPts val="0"/>
              </a:spcBef>
              <a:spcAft>
                <a:spcPts val="0"/>
              </a:spcAft>
              <a:buClr>
                <a:srgbClr val="273638"/>
              </a:buClr>
              <a:buSzPts val="1400"/>
              <a:buChar char="○"/>
              <a:defRPr/>
            </a:lvl5pPr>
            <a:lvl6pPr marL="3657509" lvl="5" indent="-423323" algn="ctr" rtl="0">
              <a:spcBef>
                <a:spcPts val="0"/>
              </a:spcBef>
              <a:spcAft>
                <a:spcPts val="0"/>
              </a:spcAft>
              <a:buClr>
                <a:srgbClr val="273638"/>
              </a:buClr>
              <a:buSzPts val="1400"/>
              <a:buChar char="■"/>
              <a:defRPr/>
            </a:lvl6pPr>
            <a:lvl7pPr marL="4267093" lvl="6" indent="-423323" algn="ctr" rtl="0">
              <a:spcBef>
                <a:spcPts val="0"/>
              </a:spcBef>
              <a:spcAft>
                <a:spcPts val="0"/>
              </a:spcAft>
              <a:buClr>
                <a:srgbClr val="273638"/>
              </a:buClr>
              <a:buSzPts val="1400"/>
              <a:buChar char="●"/>
              <a:defRPr/>
            </a:lvl7pPr>
            <a:lvl8pPr marL="4876678" lvl="7" indent="-423323" algn="ctr" rtl="0">
              <a:spcBef>
                <a:spcPts val="0"/>
              </a:spcBef>
              <a:spcAft>
                <a:spcPts val="0"/>
              </a:spcAft>
              <a:buClr>
                <a:srgbClr val="273638"/>
              </a:buClr>
              <a:buSzPts val="1400"/>
              <a:buChar char="○"/>
              <a:defRPr/>
            </a:lvl8pPr>
            <a:lvl9pPr marL="5486263" lvl="8" indent="-423323" algn="ctr" rtl="0">
              <a:spcBef>
                <a:spcPts val="0"/>
              </a:spcBef>
              <a:spcAft>
                <a:spcPts val="0"/>
              </a:spcAft>
              <a:buClr>
                <a:srgbClr val="273638"/>
              </a:buClr>
              <a:buSzPts val="1400"/>
              <a:buChar char="■"/>
              <a:defRPr/>
            </a:lvl9pPr>
          </a:lstStyle>
          <a:p>
            <a:endParaRPr/>
          </a:p>
        </p:txBody>
      </p:sp>
      <p:grpSp>
        <p:nvGrpSpPr>
          <p:cNvPr id="1002" name="Google Shape;1002;p21"/>
          <p:cNvGrpSpPr/>
          <p:nvPr/>
        </p:nvGrpSpPr>
        <p:grpSpPr>
          <a:xfrm flipH="1">
            <a:off x="-603425" y="-816255"/>
            <a:ext cx="2436224" cy="2564348"/>
            <a:chOff x="1526600" y="450800"/>
            <a:chExt cx="4540675" cy="4779475"/>
          </a:xfrm>
        </p:grpSpPr>
        <p:sp>
          <p:nvSpPr>
            <p:cNvPr id="1003" name="Google Shape;1003;p21"/>
            <p:cNvSpPr/>
            <p:nvPr/>
          </p:nvSpPr>
          <p:spPr>
            <a:xfrm>
              <a:off x="1610100" y="473575"/>
              <a:ext cx="4457175" cy="4689450"/>
            </a:xfrm>
            <a:custGeom>
              <a:avLst/>
              <a:gdLst/>
              <a:ahLst/>
              <a:cxnLst/>
              <a:rect l="l" t="t" r="r" b="b"/>
              <a:pathLst>
                <a:path w="178287" h="187578" extrusionOk="0">
                  <a:moveTo>
                    <a:pt x="95602" y="1"/>
                  </a:moveTo>
                  <a:cubicBezTo>
                    <a:pt x="95141" y="1"/>
                    <a:pt x="94676" y="129"/>
                    <a:pt x="94258" y="394"/>
                  </a:cubicBezTo>
                  <a:lnTo>
                    <a:pt x="0" y="63859"/>
                  </a:lnTo>
                  <a:lnTo>
                    <a:pt x="79645" y="185257"/>
                  </a:lnTo>
                  <a:cubicBezTo>
                    <a:pt x="80631" y="186769"/>
                    <a:pt x="82280" y="187578"/>
                    <a:pt x="83965" y="187578"/>
                  </a:cubicBezTo>
                  <a:cubicBezTo>
                    <a:pt x="84955" y="187578"/>
                    <a:pt x="85959" y="187298"/>
                    <a:pt x="86847" y="186719"/>
                  </a:cubicBezTo>
                  <a:lnTo>
                    <a:pt x="176826" y="126176"/>
                  </a:lnTo>
                  <a:cubicBezTo>
                    <a:pt x="177974" y="125393"/>
                    <a:pt x="178287" y="123880"/>
                    <a:pt x="177504" y="122732"/>
                  </a:cubicBezTo>
                  <a:lnTo>
                    <a:pt x="97703" y="1125"/>
                  </a:lnTo>
                  <a:cubicBezTo>
                    <a:pt x="97205" y="394"/>
                    <a:pt x="96410" y="1"/>
                    <a:pt x="9560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04" name="Google Shape;1004;p21"/>
            <p:cNvSpPr/>
            <p:nvPr/>
          </p:nvSpPr>
          <p:spPr>
            <a:xfrm>
              <a:off x="1616625" y="450800"/>
              <a:ext cx="4391950" cy="4645025"/>
            </a:xfrm>
            <a:custGeom>
              <a:avLst/>
              <a:gdLst/>
              <a:ahLst/>
              <a:cxnLst/>
              <a:rect l="l" t="t" r="r" b="b"/>
              <a:pathLst>
                <a:path w="175678" h="185801" extrusionOk="0">
                  <a:moveTo>
                    <a:pt x="93162" y="0"/>
                  </a:moveTo>
                  <a:lnTo>
                    <a:pt x="0" y="61587"/>
                  </a:lnTo>
                  <a:lnTo>
                    <a:pt x="80323" y="184028"/>
                  </a:lnTo>
                  <a:cubicBezTo>
                    <a:pt x="81085" y="185187"/>
                    <a:pt x="82329" y="185800"/>
                    <a:pt x="83604" y="185800"/>
                  </a:cubicBezTo>
                  <a:cubicBezTo>
                    <a:pt x="84339" y="185800"/>
                    <a:pt x="85083" y="185597"/>
                    <a:pt x="85751" y="185177"/>
                  </a:cubicBezTo>
                  <a:lnTo>
                    <a:pt x="175677" y="125782"/>
                  </a:lnTo>
                  <a:lnTo>
                    <a:pt x="93162" y="0"/>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05" name="Google Shape;1005;p21"/>
            <p:cNvSpPr/>
            <p:nvPr/>
          </p:nvSpPr>
          <p:spPr>
            <a:xfrm>
              <a:off x="3931325" y="462525"/>
              <a:ext cx="2064200" cy="3145900"/>
            </a:xfrm>
            <a:custGeom>
              <a:avLst/>
              <a:gdLst/>
              <a:ahLst/>
              <a:cxnLst/>
              <a:rect l="l" t="t" r="r" b="b"/>
              <a:pathLst>
                <a:path w="82568" h="125836" fill="none" extrusionOk="0">
                  <a:moveTo>
                    <a:pt x="0" y="1"/>
                  </a:moveTo>
                  <a:lnTo>
                    <a:pt x="82567" y="125835"/>
                  </a:lnTo>
                </a:path>
              </a:pathLst>
            </a:custGeom>
            <a:noFill/>
            <a:ln w="11750" cap="flat" cmpd="sng">
              <a:solidFill>
                <a:schemeClr val="dk1"/>
              </a:solidFill>
              <a:prstDash val="solid"/>
              <a:miter lim="5219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06" name="Google Shape;1006;p21"/>
            <p:cNvSpPr/>
            <p:nvPr/>
          </p:nvSpPr>
          <p:spPr>
            <a:xfrm>
              <a:off x="3898700" y="482100"/>
              <a:ext cx="2065500" cy="3145900"/>
            </a:xfrm>
            <a:custGeom>
              <a:avLst/>
              <a:gdLst/>
              <a:ahLst/>
              <a:cxnLst/>
              <a:rect l="l" t="t" r="r" b="b"/>
              <a:pathLst>
                <a:path w="82620" h="125836" fill="none" extrusionOk="0">
                  <a:moveTo>
                    <a:pt x="1" y="1"/>
                  </a:moveTo>
                  <a:lnTo>
                    <a:pt x="82620" y="125835"/>
                  </a:lnTo>
                </a:path>
              </a:pathLst>
            </a:custGeom>
            <a:noFill/>
            <a:ln w="11750" cap="flat" cmpd="sng">
              <a:solidFill>
                <a:schemeClr val="dk1"/>
              </a:solidFill>
              <a:prstDash val="solid"/>
              <a:miter lim="5219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07" name="Google Shape;1007;p21"/>
            <p:cNvSpPr/>
            <p:nvPr/>
          </p:nvSpPr>
          <p:spPr>
            <a:xfrm>
              <a:off x="3742125" y="4138150"/>
              <a:ext cx="842925" cy="1092125"/>
            </a:xfrm>
            <a:custGeom>
              <a:avLst/>
              <a:gdLst/>
              <a:ahLst/>
              <a:cxnLst/>
              <a:rect l="l" t="t" r="r" b="b"/>
              <a:pathLst>
                <a:path w="33717" h="43685" extrusionOk="0">
                  <a:moveTo>
                    <a:pt x="9604" y="0"/>
                  </a:moveTo>
                  <a:lnTo>
                    <a:pt x="1" y="6159"/>
                  </a:lnTo>
                  <a:lnTo>
                    <a:pt x="24113" y="43685"/>
                  </a:lnTo>
                  <a:lnTo>
                    <a:pt x="25679" y="35595"/>
                  </a:lnTo>
                  <a:lnTo>
                    <a:pt x="33716" y="37526"/>
                  </a:lnTo>
                  <a:lnTo>
                    <a:pt x="9604"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08" name="Google Shape;1008;p21"/>
            <p:cNvSpPr/>
            <p:nvPr/>
          </p:nvSpPr>
          <p:spPr>
            <a:xfrm>
              <a:off x="1526600" y="464775"/>
              <a:ext cx="4343675" cy="4627200"/>
            </a:xfrm>
            <a:custGeom>
              <a:avLst/>
              <a:gdLst/>
              <a:ahLst/>
              <a:cxnLst/>
              <a:rect l="l" t="t" r="r" b="b"/>
              <a:pathLst>
                <a:path w="173747" h="185088" extrusionOk="0">
                  <a:moveTo>
                    <a:pt x="91115" y="1"/>
                  </a:moveTo>
                  <a:cubicBezTo>
                    <a:pt x="90634" y="1"/>
                    <a:pt x="90147" y="140"/>
                    <a:pt x="89718" y="433"/>
                  </a:cubicBezTo>
                  <a:lnTo>
                    <a:pt x="0" y="59357"/>
                  </a:lnTo>
                  <a:lnTo>
                    <a:pt x="82515" y="185087"/>
                  </a:lnTo>
                  <a:lnTo>
                    <a:pt x="172285" y="126163"/>
                  </a:lnTo>
                  <a:cubicBezTo>
                    <a:pt x="173433" y="125380"/>
                    <a:pt x="173746" y="123866"/>
                    <a:pt x="172963" y="122718"/>
                  </a:cubicBezTo>
                  <a:lnTo>
                    <a:pt x="93162" y="1111"/>
                  </a:lnTo>
                  <a:cubicBezTo>
                    <a:pt x="92705" y="392"/>
                    <a:pt x="91920" y="1"/>
                    <a:pt x="91115"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09" name="Google Shape;1009;p21"/>
            <p:cNvSpPr/>
            <p:nvPr/>
          </p:nvSpPr>
          <p:spPr>
            <a:xfrm>
              <a:off x="1636200" y="1843000"/>
              <a:ext cx="2130750" cy="3199400"/>
            </a:xfrm>
            <a:custGeom>
              <a:avLst/>
              <a:gdLst/>
              <a:ahLst/>
              <a:cxnLst/>
              <a:rect l="l" t="t" r="r" b="b"/>
              <a:pathLst>
                <a:path w="85230" h="127976" extrusionOk="0">
                  <a:moveTo>
                    <a:pt x="2506" y="1"/>
                  </a:moveTo>
                  <a:lnTo>
                    <a:pt x="0" y="1619"/>
                  </a:lnTo>
                  <a:lnTo>
                    <a:pt x="82724" y="127975"/>
                  </a:lnTo>
                  <a:lnTo>
                    <a:pt x="85229" y="126357"/>
                  </a:lnTo>
                  <a:lnTo>
                    <a:pt x="2506"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10" name="Google Shape;1010;p21"/>
            <p:cNvSpPr/>
            <p:nvPr/>
          </p:nvSpPr>
          <p:spPr>
            <a:xfrm>
              <a:off x="2647400" y="1567700"/>
              <a:ext cx="2116400" cy="2399550"/>
            </a:xfrm>
            <a:custGeom>
              <a:avLst/>
              <a:gdLst/>
              <a:ahLst/>
              <a:cxnLst/>
              <a:rect l="l" t="t" r="r" b="b"/>
              <a:pathLst>
                <a:path w="84656" h="95982" fill="none" extrusionOk="0">
                  <a:moveTo>
                    <a:pt x="82777" y="71347"/>
                  </a:moveTo>
                  <a:cubicBezTo>
                    <a:pt x="82777" y="69937"/>
                    <a:pt x="83507" y="68633"/>
                    <a:pt x="84656" y="67850"/>
                  </a:cubicBezTo>
                  <a:lnTo>
                    <a:pt x="40919" y="1201"/>
                  </a:lnTo>
                  <a:cubicBezTo>
                    <a:pt x="38988" y="2453"/>
                    <a:pt x="36431" y="1932"/>
                    <a:pt x="35178" y="0"/>
                  </a:cubicBezTo>
                  <a:lnTo>
                    <a:pt x="1149" y="22286"/>
                  </a:lnTo>
                  <a:cubicBezTo>
                    <a:pt x="2454" y="24217"/>
                    <a:pt x="1932" y="26827"/>
                    <a:pt x="1" y="28080"/>
                  </a:cubicBezTo>
                  <a:lnTo>
                    <a:pt x="43737" y="94729"/>
                  </a:lnTo>
                  <a:cubicBezTo>
                    <a:pt x="45668" y="93476"/>
                    <a:pt x="48226" y="94050"/>
                    <a:pt x="49478" y="95981"/>
                  </a:cubicBezTo>
                  <a:lnTo>
                    <a:pt x="83455" y="73643"/>
                  </a:lnTo>
                  <a:cubicBezTo>
                    <a:pt x="82985" y="72965"/>
                    <a:pt x="82777" y="72182"/>
                    <a:pt x="82777" y="71347"/>
                  </a:cubicBezTo>
                  <a:close/>
                </a:path>
              </a:pathLst>
            </a:custGeom>
            <a:solidFill>
              <a:schemeClr val="lt1"/>
            </a:solidFill>
            <a:ln w="14350" cap="flat" cmpd="sng">
              <a:solidFill>
                <a:schemeClr val="lt1"/>
              </a:solidFill>
              <a:prstDash val="solid"/>
              <a:miter lim="5219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11" name="Google Shape;1011;p21"/>
          <p:cNvGrpSpPr/>
          <p:nvPr/>
        </p:nvGrpSpPr>
        <p:grpSpPr>
          <a:xfrm rot="215000" flipH="1">
            <a:off x="9724532" y="5900520"/>
            <a:ext cx="3042587" cy="2387405"/>
            <a:chOff x="-2415600" y="2986400"/>
            <a:chExt cx="1943075" cy="1524659"/>
          </a:xfrm>
        </p:grpSpPr>
        <p:sp>
          <p:nvSpPr>
            <p:cNvPr id="1012" name="Google Shape;1012;p21"/>
            <p:cNvSpPr/>
            <p:nvPr/>
          </p:nvSpPr>
          <p:spPr>
            <a:xfrm>
              <a:off x="-2415600" y="2986400"/>
              <a:ext cx="1117375" cy="1251275"/>
            </a:xfrm>
            <a:custGeom>
              <a:avLst/>
              <a:gdLst/>
              <a:ahLst/>
              <a:cxnLst/>
              <a:rect l="l" t="t" r="r" b="b"/>
              <a:pathLst>
                <a:path w="44695" h="50051" extrusionOk="0">
                  <a:moveTo>
                    <a:pt x="11387" y="1"/>
                  </a:moveTo>
                  <a:cubicBezTo>
                    <a:pt x="10743" y="1"/>
                    <a:pt x="10152" y="449"/>
                    <a:pt x="10001" y="1099"/>
                  </a:cubicBezTo>
                  <a:lnTo>
                    <a:pt x="180" y="41127"/>
                  </a:lnTo>
                  <a:cubicBezTo>
                    <a:pt x="0" y="41896"/>
                    <a:pt x="462" y="42665"/>
                    <a:pt x="1257" y="42871"/>
                  </a:cubicBezTo>
                  <a:lnTo>
                    <a:pt x="33617" y="50051"/>
                  </a:lnTo>
                  <a:lnTo>
                    <a:pt x="44695" y="8433"/>
                  </a:lnTo>
                  <a:lnTo>
                    <a:pt x="11744" y="48"/>
                  </a:lnTo>
                  <a:cubicBezTo>
                    <a:pt x="11625" y="16"/>
                    <a:pt x="11505" y="1"/>
                    <a:pt x="1138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13" name="Google Shape;1013;p21"/>
            <p:cNvSpPr/>
            <p:nvPr/>
          </p:nvSpPr>
          <p:spPr>
            <a:xfrm>
              <a:off x="-1586075" y="3188225"/>
              <a:ext cx="1113550" cy="1279575"/>
            </a:xfrm>
            <a:custGeom>
              <a:avLst/>
              <a:gdLst/>
              <a:ahLst/>
              <a:cxnLst/>
              <a:rect l="l" t="t" r="r" b="b"/>
              <a:pathLst>
                <a:path w="44542" h="51183" extrusionOk="0">
                  <a:moveTo>
                    <a:pt x="10411" y="1"/>
                  </a:moveTo>
                  <a:lnTo>
                    <a:pt x="0" y="41772"/>
                  </a:lnTo>
                  <a:lnTo>
                    <a:pt x="31797" y="51132"/>
                  </a:lnTo>
                  <a:cubicBezTo>
                    <a:pt x="31925" y="51166"/>
                    <a:pt x="32054" y="51182"/>
                    <a:pt x="32181" y="51182"/>
                  </a:cubicBezTo>
                  <a:cubicBezTo>
                    <a:pt x="32815" y="51182"/>
                    <a:pt x="33395" y="50773"/>
                    <a:pt x="33566" y="50132"/>
                  </a:cubicBezTo>
                  <a:lnTo>
                    <a:pt x="44336" y="10360"/>
                  </a:lnTo>
                  <a:cubicBezTo>
                    <a:pt x="44541" y="9591"/>
                    <a:pt x="44080" y="8796"/>
                    <a:pt x="43310" y="8591"/>
                  </a:cubicBezTo>
                  <a:lnTo>
                    <a:pt x="10411" y="1"/>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14" name="Google Shape;1014;p21"/>
            <p:cNvSpPr/>
            <p:nvPr/>
          </p:nvSpPr>
          <p:spPr>
            <a:xfrm>
              <a:off x="-2402775" y="2994000"/>
              <a:ext cx="1133400" cy="1217400"/>
            </a:xfrm>
            <a:custGeom>
              <a:avLst/>
              <a:gdLst/>
              <a:ahLst/>
              <a:cxnLst/>
              <a:rect l="l" t="t" r="r" b="b"/>
              <a:pathLst>
                <a:path w="45336" h="48696" extrusionOk="0">
                  <a:moveTo>
                    <a:pt x="12283" y="0"/>
                  </a:moveTo>
                  <a:lnTo>
                    <a:pt x="0" y="41900"/>
                  </a:lnTo>
                  <a:lnTo>
                    <a:pt x="19104" y="42131"/>
                  </a:lnTo>
                  <a:cubicBezTo>
                    <a:pt x="23976" y="42823"/>
                    <a:pt x="28540" y="44874"/>
                    <a:pt x="32309" y="48054"/>
                  </a:cubicBezTo>
                  <a:lnTo>
                    <a:pt x="33053" y="48695"/>
                  </a:lnTo>
                  <a:lnTo>
                    <a:pt x="45336" y="6770"/>
                  </a:lnTo>
                  <a:lnTo>
                    <a:pt x="44567" y="6129"/>
                  </a:lnTo>
                  <a:cubicBezTo>
                    <a:pt x="40797" y="2975"/>
                    <a:pt x="36233" y="923"/>
                    <a:pt x="31361" y="231"/>
                  </a:cubicBezTo>
                  <a:lnTo>
                    <a:pt x="12283"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15" name="Google Shape;1015;p21"/>
            <p:cNvSpPr/>
            <p:nvPr/>
          </p:nvSpPr>
          <p:spPr>
            <a:xfrm>
              <a:off x="-2351263" y="3014809"/>
              <a:ext cx="1085975" cy="1231500"/>
            </a:xfrm>
            <a:custGeom>
              <a:avLst/>
              <a:gdLst/>
              <a:ahLst/>
              <a:cxnLst/>
              <a:rect l="l" t="t" r="r" b="b"/>
              <a:pathLst>
                <a:path w="43439" h="49260" extrusionOk="0">
                  <a:moveTo>
                    <a:pt x="12258" y="0"/>
                  </a:moveTo>
                  <a:lnTo>
                    <a:pt x="1" y="41925"/>
                  </a:lnTo>
                  <a:lnTo>
                    <a:pt x="17207" y="42695"/>
                  </a:lnTo>
                  <a:cubicBezTo>
                    <a:pt x="22079" y="43387"/>
                    <a:pt x="26643" y="45438"/>
                    <a:pt x="30412" y="48618"/>
                  </a:cubicBezTo>
                  <a:lnTo>
                    <a:pt x="31156" y="49259"/>
                  </a:lnTo>
                  <a:lnTo>
                    <a:pt x="43439" y="7334"/>
                  </a:lnTo>
                  <a:lnTo>
                    <a:pt x="42670" y="6693"/>
                  </a:lnTo>
                  <a:cubicBezTo>
                    <a:pt x="38900" y="3539"/>
                    <a:pt x="34336" y="1487"/>
                    <a:pt x="29464" y="769"/>
                  </a:cubicBezTo>
                  <a:lnTo>
                    <a:pt x="12258" y="0"/>
                  </a:ln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16" name="Google Shape;1016;p21"/>
            <p:cNvSpPr/>
            <p:nvPr/>
          </p:nvSpPr>
          <p:spPr>
            <a:xfrm>
              <a:off x="-1573663" y="3188659"/>
              <a:ext cx="1070600" cy="1322400"/>
            </a:xfrm>
            <a:custGeom>
              <a:avLst/>
              <a:gdLst/>
              <a:ahLst/>
              <a:cxnLst/>
              <a:rect l="l" t="t" r="r" b="b"/>
              <a:pathLst>
                <a:path w="42824" h="52896" extrusionOk="0">
                  <a:moveTo>
                    <a:pt x="17135" y="1"/>
                  </a:moveTo>
                  <a:cubicBezTo>
                    <a:pt x="15803" y="1"/>
                    <a:pt x="14490" y="86"/>
                    <a:pt x="13232" y="252"/>
                  </a:cubicBezTo>
                  <a:lnTo>
                    <a:pt x="12258" y="380"/>
                  </a:lnTo>
                  <a:lnTo>
                    <a:pt x="1" y="42280"/>
                  </a:lnTo>
                  <a:lnTo>
                    <a:pt x="975" y="42151"/>
                  </a:lnTo>
                  <a:cubicBezTo>
                    <a:pt x="2113" y="42002"/>
                    <a:pt x="3255" y="41927"/>
                    <a:pt x="4394" y="41927"/>
                  </a:cubicBezTo>
                  <a:cubicBezTo>
                    <a:pt x="8133" y="41927"/>
                    <a:pt x="11844" y="42727"/>
                    <a:pt x="15284" y="44280"/>
                  </a:cubicBezTo>
                  <a:lnTo>
                    <a:pt x="30208" y="52895"/>
                  </a:lnTo>
                  <a:lnTo>
                    <a:pt x="42824" y="9124"/>
                  </a:lnTo>
                  <a:lnTo>
                    <a:pt x="28284" y="2226"/>
                  </a:lnTo>
                  <a:cubicBezTo>
                    <a:pt x="24955" y="704"/>
                    <a:pt x="20963" y="1"/>
                    <a:pt x="17135" y="1"/>
                  </a:cubicBez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1017" name="Google Shape;1017;p21"/>
            <p:cNvGrpSpPr/>
            <p:nvPr/>
          </p:nvGrpSpPr>
          <p:grpSpPr>
            <a:xfrm>
              <a:off x="-2218800" y="3088875"/>
              <a:ext cx="1598825" cy="1190475"/>
              <a:chOff x="-2218800" y="3088875"/>
              <a:chExt cx="1598825" cy="1190475"/>
            </a:xfrm>
          </p:grpSpPr>
          <p:sp>
            <p:nvSpPr>
              <p:cNvPr id="1018" name="Google Shape;1018;p21"/>
              <p:cNvSpPr/>
              <p:nvPr/>
            </p:nvSpPr>
            <p:spPr>
              <a:xfrm>
                <a:off x="-2218800" y="3088875"/>
                <a:ext cx="841100" cy="985325"/>
              </a:xfrm>
              <a:custGeom>
                <a:avLst/>
                <a:gdLst/>
                <a:ahLst/>
                <a:cxnLst/>
                <a:rect l="l" t="t" r="r" b="b"/>
                <a:pathLst>
                  <a:path w="33644" h="39413" extrusionOk="0">
                    <a:moveTo>
                      <a:pt x="9539" y="0"/>
                    </a:moveTo>
                    <a:lnTo>
                      <a:pt x="9462" y="667"/>
                    </a:lnTo>
                    <a:lnTo>
                      <a:pt x="22412" y="2385"/>
                    </a:lnTo>
                    <a:cubicBezTo>
                      <a:pt x="26027" y="3077"/>
                      <a:pt x="29489" y="4436"/>
                      <a:pt x="32643" y="6360"/>
                    </a:cubicBezTo>
                    <a:lnTo>
                      <a:pt x="33284" y="6744"/>
                    </a:lnTo>
                    <a:lnTo>
                      <a:pt x="33643" y="6154"/>
                    </a:lnTo>
                    <a:lnTo>
                      <a:pt x="33002" y="5770"/>
                    </a:lnTo>
                    <a:cubicBezTo>
                      <a:pt x="29797" y="3795"/>
                      <a:pt x="26233" y="2411"/>
                      <a:pt x="22540" y="1693"/>
                    </a:cubicBezTo>
                    <a:lnTo>
                      <a:pt x="9539" y="0"/>
                    </a:lnTo>
                    <a:close/>
                    <a:moveTo>
                      <a:pt x="8668" y="2385"/>
                    </a:moveTo>
                    <a:lnTo>
                      <a:pt x="8591" y="3052"/>
                    </a:lnTo>
                    <a:lnTo>
                      <a:pt x="21540" y="4770"/>
                    </a:lnTo>
                    <a:cubicBezTo>
                      <a:pt x="25156" y="5462"/>
                      <a:pt x="28617" y="6821"/>
                      <a:pt x="31771" y="8744"/>
                    </a:cubicBezTo>
                    <a:lnTo>
                      <a:pt x="32387" y="9129"/>
                    </a:lnTo>
                    <a:lnTo>
                      <a:pt x="32771" y="8565"/>
                    </a:lnTo>
                    <a:lnTo>
                      <a:pt x="32130" y="8180"/>
                    </a:lnTo>
                    <a:cubicBezTo>
                      <a:pt x="28899" y="6206"/>
                      <a:pt x="25361" y="4821"/>
                      <a:pt x="21668" y="4103"/>
                    </a:cubicBezTo>
                    <a:lnTo>
                      <a:pt x="8668" y="2385"/>
                    </a:lnTo>
                    <a:close/>
                    <a:moveTo>
                      <a:pt x="7796" y="4795"/>
                    </a:moveTo>
                    <a:lnTo>
                      <a:pt x="7719" y="5488"/>
                    </a:lnTo>
                    <a:lnTo>
                      <a:pt x="20668" y="7180"/>
                    </a:lnTo>
                    <a:cubicBezTo>
                      <a:pt x="24284" y="7898"/>
                      <a:pt x="27746" y="9232"/>
                      <a:pt x="30900" y="11180"/>
                    </a:cubicBezTo>
                    <a:lnTo>
                      <a:pt x="31515" y="11565"/>
                    </a:lnTo>
                    <a:lnTo>
                      <a:pt x="31874" y="10975"/>
                    </a:lnTo>
                    <a:lnTo>
                      <a:pt x="31259" y="10591"/>
                    </a:lnTo>
                    <a:cubicBezTo>
                      <a:pt x="28028" y="8616"/>
                      <a:pt x="24489" y="7231"/>
                      <a:pt x="20796" y="6513"/>
                    </a:cubicBezTo>
                    <a:lnTo>
                      <a:pt x="7796" y="4795"/>
                    </a:lnTo>
                    <a:close/>
                    <a:moveTo>
                      <a:pt x="6873" y="9206"/>
                    </a:moveTo>
                    <a:lnTo>
                      <a:pt x="6770" y="9873"/>
                    </a:lnTo>
                    <a:lnTo>
                      <a:pt x="19745" y="11591"/>
                    </a:lnTo>
                    <a:cubicBezTo>
                      <a:pt x="23361" y="12283"/>
                      <a:pt x="26822" y="13642"/>
                      <a:pt x="29976" y="15565"/>
                    </a:cubicBezTo>
                    <a:lnTo>
                      <a:pt x="30592" y="15950"/>
                    </a:lnTo>
                    <a:lnTo>
                      <a:pt x="30951" y="15386"/>
                    </a:lnTo>
                    <a:lnTo>
                      <a:pt x="30335" y="15001"/>
                    </a:lnTo>
                    <a:cubicBezTo>
                      <a:pt x="27104" y="13027"/>
                      <a:pt x="23566" y="11642"/>
                      <a:pt x="19848" y="10924"/>
                    </a:cubicBezTo>
                    <a:lnTo>
                      <a:pt x="6873" y="9206"/>
                    </a:lnTo>
                    <a:close/>
                    <a:moveTo>
                      <a:pt x="5975" y="11616"/>
                    </a:moveTo>
                    <a:lnTo>
                      <a:pt x="5898" y="12283"/>
                    </a:lnTo>
                    <a:lnTo>
                      <a:pt x="18848" y="14001"/>
                    </a:lnTo>
                    <a:cubicBezTo>
                      <a:pt x="22463" y="14693"/>
                      <a:pt x="25925" y="16052"/>
                      <a:pt x="29079" y="17976"/>
                    </a:cubicBezTo>
                    <a:lnTo>
                      <a:pt x="29694" y="18360"/>
                    </a:lnTo>
                    <a:lnTo>
                      <a:pt x="30079" y="17796"/>
                    </a:lnTo>
                    <a:lnTo>
                      <a:pt x="29438" y="17411"/>
                    </a:lnTo>
                    <a:cubicBezTo>
                      <a:pt x="26207" y="15437"/>
                      <a:pt x="22668" y="14052"/>
                      <a:pt x="18976" y="13334"/>
                    </a:cubicBezTo>
                    <a:lnTo>
                      <a:pt x="5975" y="11616"/>
                    </a:lnTo>
                    <a:close/>
                    <a:moveTo>
                      <a:pt x="5078" y="14027"/>
                    </a:moveTo>
                    <a:lnTo>
                      <a:pt x="5001" y="14693"/>
                    </a:lnTo>
                    <a:lnTo>
                      <a:pt x="17950" y="16411"/>
                    </a:lnTo>
                    <a:cubicBezTo>
                      <a:pt x="21566" y="17104"/>
                      <a:pt x="25027" y="18463"/>
                      <a:pt x="28181" y="20386"/>
                    </a:cubicBezTo>
                    <a:lnTo>
                      <a:pt x="28797" y="20796"/>
                    </a:lnTo>
                    <a:lnTo>
                      <a:pt x="29181" y="20206"/>
                    </a:lnTo>
                    <a:lnTo>
                      <a:pt x="28566" y="19822"/>
                    </a:lnTo>
                    <a:cubicBezTo>
                      <a:pt x="25335" y="17847"/>
                      <a:pt x="21796" y="16463"/>
                      <a:pt x="18104" y="15745"/>
                    </a:cubicBezTo>
                    <a:lnTo>
                      <a:pt x="5078" y="14027"/>
                    </a:lnTo>
                    <a:close/>
                    <a:moveTo>
                      <a:pt x="4078" y="19053"/>
                    </a:moveTo>
                    <a:lnTo>
                      <a:pt x="4001" y="19719"/>
                    </a:lnTo>
                    <a:lnTo>
                      <a:pt x="16950" y="21437"/>
                    </a:lnTo>
                    <a:cubicBezTo>
                      <a:pt x="20591" y="22130"/>
                      <a:pt x="24053" y="23489"/>
                      <a:pt x="27207" y="25412"/>
                    </a:cubicBezTo>
                    <a:lnTo>
                      <a:pt x="27822" y="25797"/>
                    </a:lnTo>
                    <a:lnTo>
                      <a:pt x="28181" y="25232"/>
                    </a:lnTo>
                    <a:lnTo>
                      <a:pt x="27566" y="24822"/>
                    </a:lnTo>
                    <a:cubicBezTo>
                      <a:pt x="24335" y="22848"/>
                      <a:pt x="20796" y="21463"/>
                      <a:pt x="17104" y="20745"/>
                    </a:cubicBezTo>
                    <a:lnTo>
                      <a:pt x="4078" y="19053"/>
                    </a:lnTo>
                    <a:close/>
                    <a:moveTo>
                      <a:pt x="3231" y="21463"/>
                    </a:moveTo>
                    <a:lnTo>
                      <a:pt x="3129" y="22130"/>
                    </a:lnTo>
                    <a:lnTo>
                      <a:pt x="16078" y="23848"/>
                    </a:lnTo>
                    <a:cubicBezTo>
                      <a:pt x="19899" y="24617"/>
                      <a:pt x="24438" y="26668"/>
                      <a:pt x="26310" y="27848"/>
                    </a:cubicBezTo>
                    <a:lnTo>
                      <a:pt x="26925" y="28233"/>
                    </a:lnTo>
                    <a:lnTo>
                      <a:pt x="27310" y="27643"/>
                    </a:lnTo>
                    <a:lnTo>
                      <a:pt x="26669" y="27258"/>
                    </a:lnTo>
                    <a:cubicBezTo>
                      <a:pt x="24745" y="26053"/>
                      <a:pt x="20104" y="23925"/>
                      <a:pt x="16206" y="23155"/>
                    </a:cubicBezTo>
                    <a:lnTo>
                      <a:pt x="3231" y="21463"/>
                    </a:lnTo>
                    <a:close/>
                    <a:moveTo>
                      <a:pt x="2334" y="23848"/>
                    </a:moveTo>
                    <a:lnTo>
                      <a:pt x="2231" y="24514"/>
                    </a:lnTo>
                    <a:lnTo>
                      <a:pt x="15206" y="26232"/>
                    </a:lnTo>
                    <a:cubicBezTo>
                      <a:pt x="18925" y="26976"/>
                      <a:pt x="24540" y="29669"/>
                      <a:pt x="25438" y="30233"/>
                    </a:cubicBezTo>
                    <a:lnTo>
                      <a:pt x="26053" y="30617"/>
                    </a:lnTo>
                    <a:lnTo>
                      <a:pt x="26412" y="30053"/>
                    </a:lnTo>
                    <a:lnTo>
                      <a:pt x="25797" y="29669"/>
                    </a:lnTo>
                    <a:cubicBezTo>
                      <a:pt x="24848" y="29079"/>
                      <a:pt x="19207" y="26335"/>
                      <a:pt x="15335" y="25566"/>
                    </a:cubicBezTo>
                    <a:lnTo>
                      <a:pt x="2334" y="23848"/>
                    </a:lnTo>
                    <a:close/>
                    <a:moveTo>
                      <a:pt x="1283" y="27592"/>
                    </a:moveTo>
                    <a:lnTo>
                      <a:pt x="1180" y="28284"/>
                    </a:lnTo>
                    <a:lnTo>
                      <a:pt x="14155" y="29976"/>
                    </a:lnTo>
                    <a:cubicBezTo>
                      <a:pt x="17771" y="30694"/>
                      <a:pt x="21232" y="32053"/>
                      <a:pt x="24361" y="33976"/>
                    </a:cubicBezTo>
                    <a:lnTo>
                      <a:pt x="25002" y="34361"/>
                    </a:lnTo>
                    <a:lnTo>
                      <a:pt x="25361" y="33797"/>
                    </a:lnTo>
                    <a:lnTo>
                      <a:pt x="24745" y="33387"/>
                    </a:lnTo>
                    <a:cubicBezTo>
                      <a:pt x="21514" y="31412"/>
                      <a:pt x="17976" y="30028"/>
                      <a:pt x="14258" y="29310"/>
                    </a:cubicBezTo>
                    <a:lnTo>
                      <a:pt x="1283" y="27592"/>
                    </a:lnTo>
                    <a:close/>
                    <a:moveTo>
                      <a:pt x="693" y="30156"/>
                    </a:moveTo>
                    <a:lnTo>
                      <a:pt x="590" y="30822"/>
                    </a:lnTo>
                    <a:lnTo>
                      <a:pt x="13565" y="32541"/>
                    </a:lnTo>
                    <a:cubicBezTo>
                      <a:pt x="17181" y="33233"/>
                      <a:pt x="20643" y="34592"/>
                      <a:pt x="23797" y="36515"/>
                    </a:cubicBezTo>
                    <a:lnTo>
                      <a:pt x="24412" y="36900"/>
                    </a:lnTo>
                    <a:lnTo>
                      <a:pt x="24771" y="36310"/>
                    </a:lnTo>
                    <a:lnTo>
                      <a:pt x="24130" y="35925"/>
                    </a:lnTo>
                    <a:cubicBezTo>
                      <a:pt x="20925" y="33951"/>
                      <a:pt x="17386" y="32566"/>
                      <a:pt x="13668" y="31874"/>
                    </a:cubicBezTo>
                    <a:lnTo>
                      <a:pt x="693" y="30156"/>
                    </a:lnTo>
                    <a:close/>
                    <a:moveTo>
                      <a:pt x="103" y="32643"/>
                    </a:moveTo>
                    <a:lnTo>
                      <a:pt x="0" y="33335"/>
                    </a:lnTo>
                    <a:lnTo>
                      <a:pt x="12975" y="35053"/>
                    </a:lnTo>
                    <a:cubicBezTo>
                      <a:pt x="16591" y="35746"/>
                      <a:pt x="20053" y="37105"/>
                      <a:pt x="23207" y="39028"/>
                    </a:cubicBezTo>
                    <a:lnTo>
                      <a:pt x="23848" y="39413"/>
                    </a:lnTo>
                    <a:lnTo>
                      <a:pt x="24181" y="38823"/>
                    </a:lnTo>
                    <a:lnTo>
                      <a:pt x="23540" y="38438"/>
                    </a:lnTo>
                    <a:cubicBezTo>
                      <a:pt x="20335" y="36464"/>
                      <a:pt x="16796" y="35079"/>
                      <a:pt x="13104" y="34361"/>
                    </a:cubicBezTo>
                    <a:lnTo>
                      <a:pt x="103" y="32643"/>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19" name="Google Shape;1019;p21"/>
              <p:cNvSpPr/>
              <p:nvPr/>
            </p:nvSpPr>
            <p:spPr>
              <a:xfrm>
                <a:off x="-1461075" y="3283625"/>
                <a:ext cx="841100" cy="995725"/>
              </a:xfrm>
              <a:custGeom>
                <a:avLst/>
                <a:gdLst/>
                <a:ahLst/>
                <a:cxnLst/>
                <a:rect l="l" t="t" r="r" b="b"/>
                <a:pathLst>
                  <a:path w="33644" h="39829" extrusionOk="0">
                    <a:moveTo>
                      <a:pt x="11739" y="1"/>
                    </a:moveTo>
                    <a:cubicBezTo>
                      <a:pt x="10432" y="1"/>
                      <a:pt x="9481" y="31"/>
                      <a:pt x="9386" y="31"/>
                    </a:cubicBezTo>
                    <a:lnTo>
                      <a:pt x="9386" y="698"/>
                    </a:lnTo>
                    <a:cubicBezTo>
                      <a:pt x="9406" y="698"/>
                      <a:pt x="10284" y="673"/>
                      <a:pt x="11526" y="673"/>
                    </a:cubicBezTo>
                    <a:cubicBezTo>
                      <a:pt x="13388" y="673"/>
                      <a:pt x="16068" y="729"/>
                      <a:pt x="17899" y="1006"/>
                    </a:cubicBezTo>
                    <a:cubicBezTo>
                      <a:pt x="22643" y="1775"/>
                      <a:pt x="29618" y="4878"/>
                      <a:pt x="32618" y="6750"/>
                    </a:cubicBezTo>
                    <a:lnTo>
                      <a:pt x="33259" y="7134"/>
                    </a:lnTo>
                    <a:lnTo>
                      <a:pt x="33644" y="6570"/>
                    </a:lnTo>
                    <a:lnTo>
                      <a:pt x="33028" y="6185"/>
                    </a:lnTo>
                    <a:cubicBezTo>
                      <a:pt x="29977" y="4288"/>
                      <a:pt x="22874" y="1108"/>
                      <a:pt x="18053" y="365"/>
                    </a:cubicBezTo>
                    <a:cubicBezTo>
                      <a:pt x="16198" y="63"/>
                      <a:pt x="13606" y="1"/>
                      <a:pt x="11739" y="1"/>
                    </a:cubicBezTo>
                    <a:close/>
                    <a:moveTo>
                      <a:pt x="8770" y="2801"/>
                    </a:moveTo>
                    <a:lnTo>
                      <a:pt x="8770" y="3493"/>
                    </a:lnTo>
                    <a:cubicBezTo>
                      <a:pt x="8847" y="3493"/>
                      <a:pt x="16130" y="3519"/>
                      <a:pt x="19258" y="4288"/>
                    </a:cubicBezTo>
                    <a:cubicBezTo>
                      <a:pt x="22976" y="5211"/>
                      <a:pt x="28489" y="7134"/>
                      <a:pt x="31746" y="9160"/>
                    </a:cubicBezTo>
                    <a:lnTo>
                      <a:pt x="32387" y="9545"/>
                    </a:lnTo>
                    <a:lnTo>
                      <a:pt x="32746" y="8980"/>
                    </a:lnTo>
                    <a:lnTo>
                      <a:pt x="32105" y="8570"/>
                    </a:lnTo>
                    <a:cubicBezTo>
                      <a:pt x="28797" y="6519"/>
                      <a:pt x="23207" y="4570"/>
                      <a:pt x="19412" y="3621"/>
                    </a:cubicBezTo>
                    <a:cubicBezTo>
                      <a:pt x="16207" y="2852"/>
                      <a:pt x="9078" y="2801"/>
                      <a:pt x="8770" y="2801"/>
                    </a:cubicBezTo>
                    <a:close/>
                    <a:moveTo>
                      <a:pt x="8129" y="5570"/>
                    </a:moveTo>
                    <a:lnTo>
                      <a:pt x="8129" y="6262"/>
                    </a:lnTo>
                    <a:cubicBezTo>
                      <a:pt x="8232" y="6262"/>
                      <a:pt x="17412" y="6467"/>
                      <a:pt x="20592" y="7570"/>
                    </a:cubicBezTo>
                    <a:cubicBezTo>
                      <a:pt x="21463" y="7878"/>
                      <a:pt x="22361" y="8160"/>
                      <a:pt x="23233" y="8442"/>
                    </a:cubicBezTo>
                    <a:cubicBezTo>
                      <a:pt x="25976" y="9314"/>
                      <a:pt x="28592" y="10160"/>
                      <a:pt x="30874" y="11570"/>
                    </a:cubicBezTo>
                    <a:lnTo>
                      <a:pt x="31490" y="11955"/>
                    </a:lnTo>
                    <a:lnTo>
                      <a:pt x="31849" y="11391"/>
                    </a:lnTo>
                    <a:lnTo>
                      <a:pt x="31208" y="11006"/>
                    </a:lnTo>
                    <a:cubicBezTo>
                      <a:pt x="28874" y="9519"/>
                      <a:pt x="26079" y="8647"/>
                      <a:pt x="23412" y="7801"/>
                    </a:cubicBezTo>
                    <a:cubicBezTo>
                      <a:pt x="22540" y="7519"/>
                      <a:pt x="21669" y="7237"/>
                      <a:pt x="20797" y="6929"/>
                    </a:cubicBezTo>
                    <a:cubicBezTo>
                      <a:pt x="17540" y="5801"/>
                      <a:pt x="8514" y="5570"/>
                      <a:pt x="8129" y="5570"/>
                    </a:cubicBezTo>
                    <a:close/>
                    <a:moveTo>
                      <a:pt x="6822" y="9596"/>
                    </a:moveTo>
                    <a:lnTo>
                      <a:pt x="6745" y="10263"/>
                    </a:lnTo>
                    <a:lnTo>
                      <a:pt x="19694" y="11981"/>
                    </a:lnTo>
                    <a:cubicBezTo>
                      <a:pt x="23310" y="12699"/>
                      <a:pt x="26771" y="14032"/>
                      <a:pt x="29925" y="15981"/>
                    </a:cubicBezTo>
                    <a:lnTo>
                      <a:pt x="30566" y="16365"/>
                    </a:lnTo>
                    <a:lnTo>
                      <a:pt x="30925" y="15776"/>
                    </a:lnTo>
                    <a:lnTo>
                      <a:pt x="30284" y="15391"/>
                    </a:lnTo>
                    <a:cubicBezTo>
                      <a:pt x="27079" y="13417"/>
                      <a:pt x="23515" y="12032"/>
                      <a:pt x="19822" y="11314"/>
                    </a:cubicBezTo>
                    <a:lnTo>
                      <a:pt x="6822" y="9596"/>
                    </a:lnTo>
                    <a:close/>
                    <a:moveTo>
                      <a:pt x="5950" y="12006"/>
                    </a:moveTo>
                    <a:lnTo>
                      <a:pt x="5847" y="12673"/>
                    </a:lnTo>
                    <a:lnTo>
                      <a:pt x="18822" y="14391"/>
                    </a:lnTo>
                    <a:cubicBezTo>
                      <a:pt x="22438" y="15109"/>
                      <a:pt x="25900" y="16442"/>
                      <a:pt x="29054" y="18391"/>
                    </a:cubicBezTo>
                    <a:lnTo>
                      <a:pt x="29669" y="18776"/>
                    </a:lnTo>
                    <a:lnTo>
                      <a:pt x="30054" y="18186"/>
                    </a:lnTo>
                    <a:lnTo>
                      <a:pt x="29413" y="17801"/>
                    </a:lnTo>
                    <a:cubicBezTo>
                      <a:pt x="26182" y="15827"/>
                      <a:pt x="22643" y="14442"/>
                      <a:pt x="18925" y="13724"/>
                    </a:cubicBezTo>
                    <a:lnTo>
                      <a:pt x="5950" y="12006"/>
                    </a:lnTo>
                    <a:close/>
                    <a:moveTo>
                      <a:pt x="5052" y="14417"/>
                    </a:moveTo>
                    <a:lnTo>
                      <a:pt x="4975" y="15109"/>
                    </a:lnTo>
                    <a:lnTo>
                      <a:pt x="17925" y="16801"/>
                    </a:lnTo>
                    <a:cubicBezTo>
                      <a:pt x="21540" y="17519"/>
                      <a:pt x="25028" y="18853"/>
                      <a:pt x="28156" y="20802"/>
                    </a:cubicBezTo>
                    <a:lnTo>
                      <a:pt x="28797" y="21186"/>
                    </a:lnTo>
                    <a:lnTo>
                      <a:pt x="29156" y="20596"/>
                    </a:lnTo>
                    <a:lnTo>
                      <a:pt x="28515" y="20212"/>
                    </a:lnTo>
                    <a:cubicBezTo>
                      <a:pt x="25310" y="18237"/>
                      <a:pt x="21745" y="16853"/>
                      <a:pt x="18053" y="16135"/>
                    </a:cubicBezTo>
                    <a:lnTo>
                      <a:pt x="5052" y="14417"/>
                    </a:lnTo>
                    <a:close/>
                    <a:moveTo>
                      <a:pt x="4078" y="19443"/>
                    </a:moveTo>
                    <a:lnTo>
                      <a:pt x="4001" y="20109"/>
                    </a:lnTo>
                    <a:lnTo>
                      <a:pt x="16950" y="21827"/>
                    </a:lnTo>
                    <a:cubicBezTo>
                      <a:pt x="20566" y="22545"/>
                      <a:pt x="24028" y="23879"/>
                      <a:pt x="27182" y="25827"/>
                    </a:cubicBezTo>
                    <a:lnTo>
                      <a:pt x="27823" y="26212"/>
                    </a:lnTo>
                    <a:lnTo>
                      <a:pt x="28156" y="25622"/>
                    </a:lnTo>
                    <a:lnTo>
                      <a:pt x="27541" y="25238"/>
                    </a:lnTo>
                    <a:cubicBezTo>
                      <a:pt x="24310" y="23263"/>
                      <a:pt x="20771" y="21879"/>
                      <a:pt x="17079" y="21161"/>
                    </a:cubicBezTo>
                    <a:lnTo>
                      <a:pt x="4078" y="19443"/>
                    </a:lnTo>
                    <a:close/>
                    <a:moveTo>
                      <a:pt x="3180" y="21853"/>
                    </a:moveTo>
                    <a:lnTo>
                      <a:pt x="3103" y="22520"/>
                    </a:lnTo>
                    <a:lnTo>
                      <a:pt x="16053" y="24238"/>
                    </a:lnTo>
                    <a:cubicBezTo>
                      <a:pt x="19874" y="24981"/>
                      <a:pt x="24438" y="27058"/>
                      <a:pt x="26284" y="28212"/>
                    </a:cubicBezTo>
                    <a:lnTo>
                      <a:pt x="26925" y="28623"/>
                    </a:lnTo>
                    <a:lnTo>
                      <a:pt x="27284" y="28033"/>
                    </a:lnTo>
                    <a:lnTo>
                      <a:pt x="26643" y="27648"/>
                    </a:lnTo>
                    <a:cubicBezTo>
                      <a:pt x="24720" y="26443"/>
                      <a:pt x="20079" y="24340"/>
                      <a:pt x="16181" y="23571"/>
                    </a:cubicBezTo>
                    <a:lnTo>
                      <a:pt x="3180" y="21853"/>
                    </a:lnTo>
                    <a:close/>
                    <a:moveTo>
                      <a:pt x="2309" y="24263"/>
                    </a:moveTo>
                    <a:lnTo>
                      <a:pt x="2232" y="24930"/>
                    </a:lnTo>
                    <a:lnTo>
                      <a:pt x="15181" y="26648"/>
                    </a:lnTo>
                    <a:cubicBezTo>
                      <a:pt x="18925" y="27392"/>
                      <a:pt x="24515" y="30084"/>
                      <a:pt x="25412" y="30623"/>
                    </a:cubicBezTo>
                    <a:lnTo>
                      <a:pt x="26053" y="31007"/>
                    </a:lnTo>
                    <a:lnTo>
                      <a:pt x="26387" y="30443"/>
                    </a:lnTo>
                    <a:lnTo>
                      <a:pt x="25771" y="30058"/>
                    </a:lnTo>
                    <a:cubicBezTo>
                      <a:pt x="24823" y="29469"/>
                      <a:pt x="19181" y="26751"/>
                      <a:pt x="15309" y="25981"/>
                    </a:cubicBezTo>
                    <a:lnTo>
                      <a:pt x="2309" y="24263"/>
                    </a:lnTo>
                    <a:close/>
                    <a:moveTo>
                      <a:pt x="1257" y="28007"/>
                    </a:moveTo>
                    <a:lnTo>
                      <a:pt x="1180" y="28674"/>
                    </a:lnTo>
                    <a:lnTo>
                      <a:pt x="14130" y="30392"/>
                    </a:lnTo>
                    <a:cubicBezTo>
                      <a:pt x="17745" y="31110"/>
                      <a:pt x="21207" y="32443"/>
                      <a:pt x="24361" y="34392"/>
                    </a:cubicBezTo>
                    <a:lnTo>
                      <a:pt x="24976" y="34777"/>
                    </a:lnTo>
                    <a:lnTo>
                      <a:pt x="25335" y="34187"/>
                    </a:lnTo>
                    <a:lnTo>
                      <a:pt x="24720" y="33802"/>
                    </a:lnTo>
                    <a:cubicBezTo>
                      <a:pt x="21489" y="31828"/>
                      <a:pt x="17950" y="30443"/>
                      <a:pt x="14258" y="29725"/>
                    </a:cubicBezTo>
                    <a:lnTo>
                      <a:pt x="1257" y="28007"/>
                    </a:lnTo>
                    <a:close/>
                    <a:moveTo>
                      <a:pt x="667" y="30520"/>
                    </a:moveTo>
                    <a:lnTo>
                      <a:pt x="591" y="31212"/>
                    </a:lnTo>
                    <a:lnTo>
                      <a:pt x="13566" y="32905"/>
                    </a:lnTo>
                    <a:cubicBezTo>
                      <a:pt x="17155" y="33623"/>
                      <a:pt x="20617" y="34982"/>
                      <a:pt x="23771" y="36905"/>
                    </a:cubicBezTo>
                    <a:lnTo>
                      <a:pt x="24412" y="37290"/>
                    </a:lnTo>
                    <a:lnTo>
                      <a:pt x="24746" y="36726"/>
                    </a:lnTo>
                    <a:lnTo>
                      <a:pt x="24130" y="36315"/>
                    </a:lnTo>
                    <a:cubicBezTo>
                      <a:pt x="20899" y="34341"/>
                      <a:pt x="17361" y="32956"/>
                      <a:pt x="13668" y="32238"/>
                    </a:cubicBezTo>
                    <a:lnTo>
                      <a:pt x="667" y="30520"/>
                    </a:lnTo>
                    <a:close/>
                    <a:moveTo>
                      <a:pt x="103" y="33059"/>
                    </a:moveTo>
                    <a:lnTo>
                      <a:pt x="1" y="33725"/>
                    </a:lnTo>
                    <a:lnTo>
                      <a:pt x="12950" y="35443"/>
                    </a:lnTo>
                    <a:cubicBezTo>
                      <a:pt x="16566" y="36136"/>
                      <a:pt x="20027" y="37495"/>
                      <a:pt x="23181" y="39418"/>
                    </a:cubicBezTo>
                    <a:lnTo>
                      <a:pt x="23797" y="39828"/>
                    </a:lnTo>
                    <a:lnTo>
                      <a:pt x="24156" y="39238"/>
                    </a:lnTo>
                    <a:lnTo>
                      <a:pt x="23515" y="38854"/>
                    </a:lnTo>
                    <a:cubicBezTo>
                      <a:pt x="20310" y="36879"/>
                      <a:pt x="16745" y="35495"/>
                      <a:pt x="13053" y="34777"/>
                    </a:cubicBezTo>
                    <a:lnTo>
                      <a:pt x="103" y="33059"/>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1020" name="Google Shape;1020;p21"/>
          <p:cNvGrpSpPr/>
          <p:nvPr/>
        </p:nvGrpSpPr>
        <p:grpSpPr>
          <a:xfrm rot="337778">
            <a:off x="10623227" y="-781960"/>
            <a:ext cx="2414701" cy="2495752"/>
            <a:chOff x="334100" y="971800"/>
            <a:chExt cx="1810984" cy="1871771"/>
          </a:xfrm>
        </p:grpSpPr>
        <p:sp>
          <p:nvSpPr>
            <p:cNvPr id="1021" name="Google Shape;1021;p21"/>
            <p:cNvSpPr/>
            <p:nvPr/>
          </p:nvSpPr>
          <p:spPr>
            <a:xfrm>
              <a:off x="341909" y="971800"/>
              <a:ext cx="1803175" cy="1871771"/>
            </a:xfrm>
            <a:custGeom>
              <a:avLst/>
              <a:gdLst/>
              <a:ahLst/>
              <a:cxnLst/>
              <a:rect l="l" t="t" r="r" b="b"/>
              <a:pathLst>
                <a:path w="88903" h="92285" extrusionOk="0">
                  <a:moveTo>
                    <a:pt x="44583" y="1"/>
                  </a:moveTo>
                  <a:cubicBezTo>
                    <a:pt x="44328" y="1"/>
                    <a:pt x="44071" y="83"/>
                    <a:pt x="43849" y="252"/>
                  </a:cubicBezTo>
                  <a:lnTo>
                    <a:pt x="0" y="33408"/>
                  </a:lnTo>
                  <a:lnTo>
                    <a:pt x="43131" y="91437"/>
                  </a:lnTo>
                  <a:cubicBezTo>
                    <a:pt x="43514" y="91989"/>
                    <a:pt x="44136" y="92284"/>
                    <a:pt x="44766" y="92284"/>
                  </a:cubicBezTo>
                  <a:cubicBezTo>
                    <a:pt x="45190" y="92284"/>
                    <a:pt x="45617" y="92151"/>
                    <a:pt x="45977" y="91873"/>
                  </a:cubicBezTo>
                  <a:lnTo>
                    <a:pt x="88261" y="59204"/>
                  </a:lnTo>
                  <a:cubicBezTo>
                    <a:pt x="88800" y="58794"/>
                    <a:pt x="88903" y="58050"/>
                    <a:pt x="88492" y="57512"/>
                  </a:cubicBezTo>
                  <a:lnTo>
                    <a:pt x="45541" y="483"/>
                  </a:lnTo>
                  <a:cubicBezTo>
                    <a:pt x="45300" y="167"/>
                    <a:pt x="44944" y="1"/>
                    <a:pt x="4458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22" name="Google Shape;1022;p21"/>
            <p:cNvSpPr/>
            <p:nvPr/>
          </p:nvSpPr>
          <p:spPr>
            <a:xfrm>
              <a:off x="336189" y="976911"/>
              <a:ext cx="1795894" cy="1820273"/>
            </a:xfrm>
            <a:custGeom>
              <a:avLst/>
              <a:gdLst/>
              <a:ahLst/>
              <a:cxnLst/>
              <a:rect l="l" t="t" r="r" b="b"/>
              <a:pathLst>
                <a:path w="88544" h="89746" extrusionOk="0">
                  <a:moveTo>
                    <a:pt x="44131" y="0"/>
                  </a:moveTo>
                  <a:lnTo>
                    <a:pt x="0" y="33258"/>
                  </a:lnTo>
                  <a:lnTo>
                    <a:pt x="46208" y="89415"/>
                  </a:lnTo>
                  <a:cubicBezTo>
                    <a:pt x="46378" y="89632"/>
                    <a:pt x="46632" y="89746"/>
                    <a:pt x="46886" y="89746"/>
                  </a:cubicBezTo>
                  <a:cubicBezTo>
                    <a:pt x="47053" y="89746"/>
                    <a:pt x="47219" y="89697"/>
                    <a:pt x="47362" y="89595"/>
                  </a:cubicBezTo>
                  <a:lnTo>
                    <a:pt x="88543" y="58952"/>
                  </a:lnTo>
                  <a:lnTo>
                    <a:pt x="44131"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1023" name="Google Shape;1023;p21"/>
            <p:cNvGrpSpPr/>
            <p:nvPr/>
          </p:nvGrpSpPr>
          <p:grpSpPr>
            <a:xfrm>
              <a:off x="1214129" y="978980"/>
              <a:ext cx="913828" cy="1211839"/>
              <a:chOff x="1214129" y="978980"/>
              <a:chExt cx="913828" cy="1211839"/>
            </a:xfrm>
          </p:grpSpPr>
          <p:sp>
            <p:nvSpPr>
              <p:cNvPr id="1024" name="Google Shape;1024;p21"/>
              <p:cNvSpPr/>
              <p:nvPr/>
            </p:nvSpPr>
            <p:spPr>
              <a:xfrm>
                <a:off x="1222973" y="978980"/>
                <a:ext cx="904985" cy="1199365"/>
              </a:xfrm>
              <a:custGeom>
                <a:avLst/>
                <a:gdLst/>
                <a:ahLst/>
                <a:cxnLst/>
                <a:rect l="l" t="t" r="r" b="b"/>
                <a:pathLst>
                  <a:path w="44619" h="59133" extrusionOk="0">
                    <a:moveTo>
                      <a:pt x="206" y="1"/>
                    </a:moveTo>
                    <a:lnTo>
                      <a:pt x="1" y="129"/>
                    </a:lnTo>
                    <a:lnTo>
                      <a:pt x="44439" y="59132"/>
                    </a:lnTo>
                    <a:lnTo>
                      <a:pt x="44618" y="58978"/>
                    </a:lnTo>
                    <a:lnTo>
                      <a:pt x="206"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25" name="Google Shape;1025;p21"/>
              <p:cNvSpPr/>
              <p:nvPr/>
            </p:nvSpPr>
            <p:spPr>
              <a:xfrm>
                <a:off x="1214129" y="991475"/>
                <a:ext cx="904985" cy="1199345"/>
              </a:xfrm>
              <a:custGeom>
                <a:avLst/>
                <a:gdLst/>
                <a:ahLst/>
                <a:cxnLst/>
                <a:rect l="l" t="t" r="r" b="b"/>
                <a:pathLst>
                  <a:path w="44619" h="59132" extrusionOk="0">
                    <a:moveTo>
                      <a:pt x="206" y="0"/>
                    </a:moveTo>
                    <a:lnTo>
                      <a:pt x="1" y="154"/>
                    </a:lnTo>
                    <a:lnTo>
                      <a:pt x="44439" y="59132"/>
                    </a:lnTo>
                    <a:lnTo>
                      <a:pt x="44618" y="59003"/>
                    </a:lnTo>
                    <a:lnTo>
                      <a:pt x="206"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1026" name="Google Shape;1026;p21"/>
            <p:cNvSpPr/>
            <p:nvPr/>
          </p:nvSpPr>
          <p:spPr>
            <a:xfrm>
              <a:off x="334100" y="1004578"/>
              <a:ext cx="1741293" cy="1810882"/>
            </a:xfrm>
            <a:custGeom>
              <a:avLst/>
              <a:gdLst/>
              <a:ahLst/>
              <a:cxnLst/>
              <a:rect l="l" t="t" r="r" b="b"/>
              <a:pathLst>
                <a:path w="85852" h="89283" extrusionOk="0">
                  <a:moveTo>
                    <a:pt x="42828" y="0"/>
                  </a:moveTo>
                  <a:cubicBezTo>
                    <a:pt x="42573" y="0"/>
                    <a:pt x="42317" y="82"/>
                    <a:pt x="42106" y="252"/>
                  </a:cubicBezTo>
                  <a:lnTo>
                    <a:pt x="1" y="31946"/>
                  </a:lnTo>
                  <a:lnTo>
                    <a:pt x="43131" y="89282"/>
                  </a:lnTo>
                  <a:lnTo>
                    <a:pt x="85210" y="57588"/>
                  </a:lnTo>
                  <a:cubicBezTo>
                    <a:pt x="85749" y="57178"/>
                    <a:pt x="85851" y="56409"/>
                    <a:pt x="85441" y="55870"/>
                  </a:cubicBezTo>
                  <a:lnTo>
                    <a:pt x="43798" y="482"/>
                  </a:lnTo>
                  <a:cubicBezTo>
                    <a:pt x="43557" y="166"/>
                    <a:pt x="43192" y="0"/>
                    <a:pt x="4282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27" name="Google Shape;1027;p21"/>
            <p:cNvSpPr/>
            <p:nvPr/>
          </p:nvSpPr>
          <p:spPr>
            <a:xfrm>
              <a:off x="373105" y="1605205"/>
              <a:ext cx="899265" cy="1180097"/>
            </a:xfrm>
            <a:custGeom>
              <a:avLst/>
              <a:gdLst/>
              <a:ahLst/>
              <a:cxnLst/>
              <a:rect l="l" t="t" r="r" b="b"/>
              <a:pathLst>
                <a:path w="44337" h="58183" extrusionOk="0">
                  <a:moveTo>
                    <a:pt x="1155" y="0"/>
                  </a:moveTo>
                  <a:lnTo>
                    <a:pt x="1" y="872"/>
                  </a:lnTo>
                  <a:lnTo>
                    <a:pt x="43157" y="58183"/>
                  </a:lnTo>
                  <a:lnTo>
                    <a:pt x="44337" y="57311"/>
                  </a:lnTo>
                  <a:lnTo>
                    <a:pt x="1155"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28" name="Google Shape;1028;p21"/>
            <p:cNvSpPr/>
            <p:nvPr/>
          </p:nvSpPr>
          <p:spPr>
            <a:xfrm>
              <a:off x="762685" y="1424197"/>
              <a:ext cx="916931" cy="993396"/>
            </a:xfrm>
            <a:custGeom>
              <a:avLst/>
              <a:gdLst/>
              <a:ahLst/>
              <a:cxnLst/>
              <a:rect l="l" t="t" r="r" b="b"/>
              <a:pathLst>
                <a:path w="45208" h="48978" extrusionOk="0">
                  <a:moveTo>
                    <a:pt x="19206" y="1"/>
                  </a:moveTo>
                  <a:lnTo>
                    <a:pt x="0" y="14463"/>
                  </a:lnTo>
                  <a:lnTo>
                    <a:pt x="26001" y="48978"/>
                  </a:lnTo>
                  <a:lnTo>
                    <a:pt x="45208" y="34515"/>
                  </a:lnTo>
                  <a:lnTo>
                    <a:pt x="19206" y="1"/>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1029" name="Google Shape;1029;p21"/>
          <p:cNvSpPr txBox="1">
            <a:spLocks noGrp="1"/>
          </p:cNvSpPr>
          <p:nvPr>
            <p:ph type="title"/>
          </p:nvPr>
        </p:nvSpPr>
        <p:spPr>
          <a:xfrm>
            <a:off x="3006800" y="778467"/>
            <a:ext cx="6178400" cy="540800"/>
          </a:xfrm>
          <a:prstGeom prst="rect">
            <a:avLst/>
          </a:prstGeom>
          <a:effectLst>
            <a:outerShdw dist="28575" dir="1920000" algn="bl" rotWithShape="0">
              <a:schemeClr val="accent1"/>
            </a:outerShdw>
          </a:effectLst>
        </p:spPr>
        <p:txBody>
          <a:bodyPr spcFirstLastPara="1" wrap="square" lIns="91425" tIns="91425" rIns="91425" bIns="91425" anchor="ctr" anchorCtr="0">
            <a:noAutofit/>
          </a:bodyPr>
          <a:lstStyle>
            <a:lvl1pPr lvl="0" algn="ctr" rtl="0">
              <a:spcBef>
                <a:spcPts val="0"/>
              </a:spcBef>
              <a:spcAft>
                <a:spcPts val="0"/>
              </a:spcAft>
              <a:buSzPts val="2500"/>
              <a:buNone/>
              <a:defRPr/>
            </a:lvl1pPr>
            <a:lvl2pPr lvl="1" rtl="0">
              <a:spcBef>
                <a:spcPts val="0"/>
              </a:spcBef>
              <a:spcAft>
                <a:spcPts val="0"/>
              </a:spcAft>
              <a:buSzPts val="2500"/>
              <a:buNone/>
              <a:defRPr sz="3333"/>
            </a:lvl2pPr>
            <a:lvl3pPr lvl="2" rtl="0">
              <a:spcBef>
                <a:spcPts val="0"/>
              </a:spcBef>
              <a:spcAft>
                <a:spcPts val="0"/>
              </a:spcAft>
              <a:buSzPts val="2500"/>
              <a:buNone/>
              <a:defRPr sz="3333"/>
            </a:lvl3pPr>
            <a:lvl4pPr lvl="3" rtl="0">
              <a:spcBef>
                <a:spcPts val="0"/>
              </a:spcBef>
              <a:spcAft>
                <a:spcPts val="0"/>
              </a:spcAft>
              <a:buSzPts val="2500"/>
              <a:buNone/>
              <a:defRPr sz="3333"/>
            </a:lvl4pPr>
            <a:lvl5pPr lvl="4" rtl="0">
              <a:spcBef>
                <a:spcPts val="0"/>
              </a:spcBef>
              <a:spcAft>
                <a:spcPts val="0"/>
              </a:spcAft>
              <a:buSzPts val="2500"/>
              <a:buNone/>
              <a:defRPr sz="3333"/>
            </a:lvl5pPr>
            <a:lvl6pPr lvl="5" rtl="0">
              <a:spcBef>
                <a:spcPts val="0"/>
              </a:spcBef>
              <a:spcAft>
                <a:spcPts val="0"/>
              </a:spcAft>
              <a:buSzPts val="2500"/>
              <a:buNone/>
              <a:defRPr sz="3333"/>
            </a:lvl6pPr>
            <a:lvl7pPr lvl="6" rtl="0">
              <a:spcBef>
                <a:spcPts val="0"/>
              </a:spcBef>
              <a:spcAft>
                <a:spcPts val="0"/>
              </a:spcAft>
              <a:buSzPts val="2500"/>
              <a:buNone/>
              <a:defRPr sz="3333"/>
            </a:lvl7pPr>
            <a:lvl8pPr lvl="7" rtl="0">
              <a:spcBef>
                <a:spcPts val="0"/>
              </a:spcBef>
              <a:spcAft>
                <a:spcPts val="0"/>
              </a:spcAft>
              <a:buSzPts val="2500"/>
              <a:buNone/>
              <a:defRPr sz="3333"/>
            </a:lvl8pPr>
            <a:lvl9pPr lvl="8" rtl="0">
              <a:spcBef>
                <a:spcPts val="0"/>
              </a:spcBef>
              <a:spcAft>
                <a:spcPts val="0"/>
              </a:spcAft>
              <a:buSzPts val="2500"/>
              <a:buNone/>
              <a:defRPr sz="3333"/>
            </a:lvl9pPr>
          </a:lstStyle>
          <a:p>
            <a:endParaRPr/>
          </a:p>
        </p:txBody>
      </p:sp>
    </p:spTree>
    <p:extLst>
      <p:ext uri="{BB962C8B-B14F-4D97-AF65-F5344CB8AC3E}">
        <p14:creationId xmlns:p14="http://schemas.microsoft.com/office/powerpoint/2010/main" val="2542395521"/>
      </p:ext>
    </p:extLst>
  </p:cSld>
  <p:clrMapOvr>
    <a:masterClrMapping/>
  </p:clrMapOvr>
</p:sldLayout>
</file>

<file path=ppt/slideLayouts/slideLayout124.xml><?xml version="1.0" encoding="utf-8"?>
<p:sldLayout xmlns:a="http://schemas.openxmlformats.org/drawingml/2006/main" xmlns:r="http://schemas.openxmlformats.org/officeDocument/2006/relationships" xmlns:p="http://schemas.openxmlformats.org/presentationml/2006/main" matchingName="Title and four columns">
  <p:cSld name="Title and four columns">
    <p:spTree>
      <p:nvGrpSpPr>
        <p:cNvPr id="1" name="Shape 1306"/>
        <p:cNvGrpSpPr/>
        <p:nvPr/>
      </p:nvGrpSpPr>
      <p:grpSpPr>
        <a:xfrm>
          <a:off x="0" y="0"/>
          <a:ext cx="0" cy="0"/>
          <a:chOff x="0" y="0"/>
          <a:chExt cx="0" cy="0"/>
        </a:xfrm>
      </p:grpSpPr>
      <p:pic>
        <p:nvPicPr>
          <p:cNvPr id="1307" name="Google Shape;1307;p26"/>
          <p:cNvPicPr preferRelativeResize="0"/>
          <p:nvPr/>
        </p:nvPicPr>
        <p:blipFill>
          <a:blip r:embed="rId2">
            <a:alphaModFix/>
          </a:blip>
          <a:stretch>
            <a:fillRect/>
          </a:stretch>
        </p:blipFill>
        <p:spPr>
          <a:xfrm>
            <a:off x="-75466" y="-36433"/>
            <a:ext cx="12342935" cy="7005332"/>
          </a:xfrm>
          <a:prstGeom prst="rect">
            <a:avLst/>
          </a:prstGeom>
          <a:noFill/>
          <a:ln>
            <a:noFill/>
          </a:ln>
        </p:spPr>
      </p:pic>
      <p:grpSp>
        <p:nvGrpSpPr>
          <p:cNvPr id="1308" name="Google Shape;1308;p26"/>
          <p:cNvGrpSpPr/>
          <p:nvPr/>
        </p:nvGrpSpPr>
        <p:grpSpPr>
          <a:xfrm rot="337778">
            <a:off x="-830923" y="5149823"/>
            <a:ext cx="2414701" cy="2495752"/>
            <a:chOff x="334100" y="971800"/>
            <a:chExt cx="1810984" cy="1871771"/>
          </a:xfrm>
        </p:grpSpPr>
        <p:sp>
          <p:nvSpPr>
            <p:cNvPr id="1309" name="Google Shape;1309;p26"/>
            <p:cNvSpPr/>
            <p:nvPr/>
          </p:nvSpPr>
          <p:spPr>
            <a:xfrm>
              <a:off x="341909" y="971800"/>
              <a:ext cx="1803175" cy="1871771"/>
            </a:xfrm>
            <a:custGeom>
              <a:avLst/>
              <a:gdLst/>
              <a:ahLst/>
              <a:cxnLst/>
              <a:rect l="l" t="t" r="r" b="b"/>
              <a:pathLst>
                <a:path w="88903" h="92285" extrusionOk="0">
                  <a:moveTo>
                    <a:pt x="44583" y="1"/>
                  </a:moveTo>
                  <a:cubicBezTo>
                    <a:pt x="44328" y="1"/>
                    <a:pt x="44071" y="83"/>
                    <a:pt x="43849" y="252"/>
                  </a:cubicBezTo>
                  <a:lnTo>
                    <a:pt x="0" y="33408"/>
                  </a:lnTo>
                  <a:lnTo>
                    <a:pt x="43131" y="91437"/>
                  </a:lnTo>
                  <a:cubicBezTo>
                    <a:pt x="43514" y="91989"/>
                    <a:pt x="44136" y="92284"/>
                    <a:pt x="44766" y="92284"/>
                  </a:cubicBezTo>
                  <a:cubicBezTo>
                    <a:pt x="45190" y="92284"/>
                    <a:pt x="45617" y="92151"/>
                    <a:pt x="45977" y="91873"/>
                  </a:cubicBezTo>
                  <a:lnTo>
                    <a:pt x="88261" y="59204"/>
                  </a:lnTo>
                  <a:cubicBezTo>
                    <a:pt x="88800" y="58794"/>
                    <a:pt x="88903" y="58050"/>
                    <a:pt x="88492" y="57512"/>
                  </a:cubicBezTo>
                  <a:lnTo>
                    <a:pt x="45541" y="483"/>
                  </a:lnTo>
                  <a:cubicBezTo>
                    <a:pt x="45300" y="167"/>
                    <a:pt x="44944" y="1"/>
                    <a:pt x="4458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10" name="Google Shape;1310;p26"/>
            <p:cNvSpPr/>
            <p:nvPr/>
          </p:nvSpPr>
          <p:spPr>
            <a:xfrm>
              <a:off x="336189" y="976911"/>
              <a:ext cx="1795894" cy="1820273"/>
            </a:xfrm>
            <a:custGeom>
              <a:avLst/>
              <a:gdLst/>
              <a:ahLst/>
              <a:cxnLst/>
              <a:rect l="l" t="t" r="r" b="b"/>
              <a:pathLst>
                <a:path w="88544" h="89746" extrusionOk="0">
                  <a:moveTo>
                    <a:pt x="44131" y="0"/>
                  </a:moveTo>
                  <a:lnTo>
                    <a:pt x="0" y="33258"/>
                  </a:lnTo>
                  <a:lnTo>
                    <a:pt x="46208" y="89415"/>
                  </a:lnTo>
                  <a:cubicBezTo>
                    <a:pt x="46378" y="89632"/>
                    <a:pt x="46632" y="89746"/>
                    <a:pt x="46886" y="89746"/>
                  </a:cubicBezTo>
                  <a:cubicBezTo>
                    <a:pt x="47053" y="89746"/>
                    <a:pt x="47219" y="89697"/>
                    <a:pt x="47362" y="89595"/>
                  </a:cubicBezTo>
                  <a:lnTo>
                    <a:pt x="88543" y="58952"/>
                  </a:lnTo>
                  <a:lnTo>
                    <a:pt x="44131"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1311" name="Google Shape;1311;p26"/>
            <p:cNvGrpSpPr/>
            <p:nvPr/>
          </p:nvGrpSpPr>
          <p:grpSpPr>
            <a:xfrm>
              <a:off x="1214129" y="978980"/>
              <a:ext cx="913828" cy="1211839"/>
              <a:chOff x="1214129" y="978980"/>
              <a:chExt cx="913828" cy="1211839"/>
            </a:xfrm>
          </p:grpSpPr>
          <p:sp>
            <p:nvSpPr>
              <p:cNvPr id="1312" name="Google Shape;1312;p26"/>
              <p:cNvSpPr/>
              <p:nvPr/>
            </p:nvSpPr>
            <p:spPr>
              <a:xfrm>
                <a:off x="1222973" y="978980"/>
                <a:ext cx="904985" cy="1199365"/>
              </a:xfrm>
              <a:custGeom>
                <a:avLst/>
                <a:gdLst/>
                <a:ahLst/>
                <a:cxnLst/>
                <a:rect l="l" t="t" r="r" b="b"/>
                <a:pathLst>
                  <a:path w="44619" h="59133" extrusionOk="0">
                    <a:moveTo>
                      <a:pt x="206" y="1"/>
                    </a:moveTo>
                    <a:lnTo>
                      <a:pt x="1" y="129"/>
                    </a:lnTo>
                    <a:lnTo>
                      <a:pt x="44439" y="59132"/>
                    </a:lnTo>
                    <a:lnTo>
                      <a:pt x="44618" y="58978"/>
                    </a:lnTo>
                    <a:lnTo>
                      <a:pt x="206"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13" name="Google Shape;1313;p26"/>
              <p:cNvSpPr/>
              <p:nvPr/>
            </p:nvSpPr>
            <p:spPr>
              <a:xfrm>
                <a:off x="1214129" y="991475"/>
                <a:ext cx="904985" cy="1199345"/>
              </a:xfrm>
              <a:custGeom>
                <a:avLst/>
                <a:gdLst/>
                <a:ahLst/>
                <a:cxnLst/>
                <a:rect l="l" t="t" r="r" b="b"/>
                <a:pathLst>
                  <a:path w="44619" h="59132" extrusionOk="0">
                    <a:moveTo>
                      <a:pt x="206" y="0"/>
                    </a:moveTo>
                    <a:lnTo>
                      <a:pt x="1" y="154"/>
                    </a:lnTo>
                    <a:lnTo>
                      <a:pt x="44439" y="59132"/>
                    </a:lnTo>
                    <a:lnTo>
                      <a:pt x="44618" y="59003"/>
                    </a:lnTo>
                    <a:lnTo>
                      <a:pt x="206"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1314" name="Google Shape;1314;p26"/>
            <p:cNvSpPr/>
            <p:nvPr/>
          </p:nvSpPr>
          <p:spPr>
            <a:xfrm>
              <a:off x="334100" y="1004578"/>
              <a:ext cx="1741293" cy="1810882"/>
            </a:xfrm>
            <a:custGeom>
              <a:avLst/>
              <a:gdLst/>
              <a:ahLst/>
              <a:cxnLst/>
              <a:rect l="l" t="t" r="r" b="b"/>
              <a:pathLst>
                <a:path w="85852" h="89283" extrusionOk="0">
                  <a:moveTo>
                    <a:pt x="42828" y="0"/>
                  </a:moveTo>
                  <a:cubicBezTo>
                    <a:pt x="42573" y="0"/>
                    <a:pt x="42317" y="82"/>
                    <a:pt x="42106" y="252"/>
                  </a:cubicBezTo>
                  <a:lnTo>
                    <a:pt x="1" y="31946"/>
                  </a:lnTo>
                  <a:lnTo>
                    <a:pt x="43131" y="89282"/>
                  </a:lnTo>
                  <a:lnTo>
                    <a:pt x="85210" y="57588"/>
                  </a:lnTo>
                  <a:cubicBezTo>
                    <a:pt x="85749" y="57178"/>
                    <a:pt x="85851" y="56409"/>
                    <a:pt x="85441" y="55870"/>
                  </a:cubicBezTo>
                  <a:lnTo>
                    <a:pt x="43798" y="482"/>
                  </a:lnTo>
                  <a:cubicBezTo>
                    <a:pt x="43557" y="166"/>
                    <a:pt x="43192" y="0"/>
                    <a:pt x="4282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15" name="Google Shape;1315;p26"/>
            <p:cNvSpPr/>
            <p:nvPr/>
          </p:nvSpPr>
          <p:spPr>
            <a:xfrm>
              <a:off x="373105" y="1605205"/>
              <a:ext cx="899265" cy="1180097"/>
            </a:xfrm>
            <a:custGeom>
              <a:avLst/>
              <a:gdLst/>
              <a:ahLst/>
              <a:cxnLst/>
              <a:rect l="l" t="t" r="r" b="b"/>
              <a:pathLst>
                <a:path w="44337" h="58183" extrusionOk="0">
                  <a:moveTo>
                    <a:pt x="1155" y="0"/>
                  </a:moveTo>
                  <a:lnTo>
                    <a:pt x="1" y="872"/>
                  </a:lnTo>
                  <a:lnTo>
                    <a:pt x="43157" y="58183"/>
                  </a:lnTo>
                  <a:lnTo>
                    <a:pt x="44337" y="57311"/>
                  </a:lnTo>
                  <a:lnTo>
                    <a:pt x="1155"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16" name="Google Shape;1316;p26"/>
            <p:cNvSpPr/>
            <p:nvPr/>
          </p:nvSpPr>
          <p:spPr>
            <a:xfrm>
              <a:off x="762685" y="1424197"/>
              <a:ext cx="916931" cy="993396"/>
            </a:xfrm>
            <a:custGeom>
              <a:avLst/>
              <a:gdLst/>
              <a:ahLst/>
              <a:cxnLst/>
              <a:rect l="l" t="t" r="r" b="b"/>
              <a:pathLst>
                <a:path w="45208" h="48978" extrusionOk="0">
                  <a:moveTo>
                    <a:pt x="19206" y="1"/>
                  </a:moveTo>
                  <a:lnTo>
                    <a:pt x="0" y="14463"/>
                  </a:lnTo>
                  <a:lnTo>
                    <a:pt x="26001" y="48978"/>
                  </a:lnTo>
                  <a:lnTo>
                    <a:pt x="45208" y="34515"/>
                  </a:lnTo>
                  <a:lnTo>
                    <a:pt x="19206" y="1"/>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17" name="Google Shape;1317;p26"/>
          <p:cNvGrpSpPr/>
          <p:nvPr/>
        </p:nvGrpSpPr>
        <p:grpSpPr>
          <a:xfrm rot="2379605">
            <a:off x="-247576" y="-1027729"/>
            <a:ext cx="2284019" cy="3482937"/>
            <a:chOff x="7518282" y="2373612"/>
            <a:chExt cx="1544209" cy="2355088"/>
          </a:xfrm>
        </p:grpSpPr>
        <p:sp>
          <p:nvSpPr>
            <p:cNvPr id="1318" name="Google Shape;1318;p26"/>
            <p:cNvSpPr/>
            <p:nvPr/>
          </p:nvSpPr>
          <p:spPr>
            <a:xfrm rot="718822">
              <a:off x="7689615" y="3249120"/>
              <a:ext cx="1111866" cy="1379201"/>
            </a:xfrm>
            <a:custGeom>
              <a:avLst/>
              <a:gdLst/>
              <a:ahLst/>
              <a:cxnLst/>
              <a:rect l="l" t="t" r="r" b="b"/>
              <a:pathLst>
                <a:path w="48158" h="59737" extrusionOk="0">
                  <a:moveTo>
                    <a:pt x="39340" y="1"/>
                  </a:moveTo>
                  <a:cubicBezTo>
                    <a:pt x="38303" y="1"/>
                    <a:pt x="37263" y="153"/>
                    <a:pt x="36285" y="451"/>
                  </a:cubicBezTo>
                  <a:cubicBezTo>
                    <a:pt x="32695" y="1579"/>
                    <a:pt x="29823" y="4272"/>
                    <a:pt x="27259" y="7016"/>
                  </a:cubicBezTo>
                  <a:cubicBezTo>
                    <a:pt x="20361" y="14401"/>
                    <a:pt x="14874" y="22940"/>
                    <a:pt x="10489" y="32043"/>
                  </a:cubicBezTo>
                  <a:cubicBezTo>
                    <a:pt x="8976" y="35197"/>
                    <a:pt x="7591" y="37427"/>
                    <a:pt x="5873" y="40505"/>
                  </a:cubicBezTo>
                  <a:cubicBezTo>
                    <a:pt x="2185" y="47138"/>
                    <a:pt x="1874" y="57072"/>
                    <a:pt x="8" y="59727"/>
                  </a:cubicBezTo>
                  <a:lnTo>
                    <a:pt x="8" y="59727"/>
                  </a:lnTo>
                  <a:cubicBezTo>
                    <a:pt x="9880" y="45729"/>
                    <a:pt x="25415" y="30630"/>
                    <a:pt x="38721" y="19888"/>
                  </a:cubicBezTo>
                  <a:cubicBezTo>
                    <a:pt x="41311" y="17811"/>
                    <a:pt x="44029" y="15708"/>
                    <a:pt x="45773" y="12888"/>
                  </a:cubicBezTo>
                  <a:cubicBezTo>
                    <a:pt x="47542" y="10041"/>
                    <a:pt x="48157" y="6246"/>
                    <a:pt x="46388" y="3426"/>
                  </a:cubicBezTo>
                  <a:cubicBezTo>
                    <a:pt x="44910" y="1106"/>
                    <a:pt x="42136" y="1"/>
                    <a:pt x="39340" y="1"/>
                  </a:cubicBezTo>
                  <a:close/>
                  <a:moveTo>
                    <a:pt x="8" y="59727"/>
                  </a:moveTo>
                  <a:lnTo>
                    <a:pt x="8" y="59727"/>
                  </a:lnTo>
                  <a:cubicBezTo>
                    <a:pt x="5" y="59730"/>
                    <a:pt x="3" y="59733"/>
                    <a:pt x="1" y="59736"/>
                  </a:cubicBezTo>
                  <a:lnTo>
                    <a:pt x="1" y="59736"/>
                  </a:lnTo>
                  <a:cubicBezTo>
                    <a:pt x="3" y="59733"/>
                    <a:pt x="5" y="59730"/>
                    <a:pt x="8" y="59727"/>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19" name="Google Shape;1319;p26"/>
            <p:cNvSpPr/>
            <p:nvPr/>
          </p:nvSpPr>
          <p:spPr>
            <a:xfrm rot="718822">
              <a:off x="7649292" y="3211149"/>
              <a:ext cx="1111843" cy="1378947"/>
            </a:xfrm>
            <a:custGeom>
              <a:avLst/>
              <a:gdLst/>
              <a:ahLst/>
              <a:cxnLst/>
              <a:rect l="l" t="t" r="r" b="b"/>
              <a:pathLst>
                <a:path w="48157" h="59726" extrusionOk="0">
                  <a:moveTo>
                    <a:pt x="39365" y="0"/>
                  </a:moveTo>
                  <a:cubicBezTo>
                    <a:pt x="38317" y="0"/>
                    <a:pt x="37267" y="157"/>
                    <a:pt x="36285" y="466"/>
                  </a:cubicBezTo>
                  <a:cubicBezTo>
                    <a:pt x="32695" y="1569"/>
                    <a:pt x="29823" y="4261"/>
                    <a:pt x="27258" y="7005"/>
                  </a:cubicBezTo>
                  <a:cubicBezTo>
                    <a:pt x="20361" y="14390"/>
                    <a:pt x="14873" y="22929"/>
                    <a:pt x="10488" y="32032"/>
                  </a:cubicBezTo>
                  <a:cubicBezTo>
                    <a:pt x="8975" y="35186"/>
                    <a:pt x="7591" y="37417"/>
                    <a:pt x="5873" y="40494"/>
                  </a:cubicBezTo>
                  <a:cubicBezTo>
                    <a:pt x="2180" y="47161"/>
                    <a:pt x="1872" y="57085"/>
                    <a:pt x="1" y="59726"/>
                  </a:cubicBezTo>
                  <a:lnTo>
                    <a:pt x="1" y="59726"/>
                  </a:lnTo>
                  <a:cubicBezTo>
                    <a:pt x="9873" y="45751"/>
                    <a:pt x="25412" y="30622"/>
                    <a:pt x="38721" y="19878"/>
                  </a:cubicBezTo>
                  <a:cubicBezTo>
                    <a:pt x="41310" y="17801"/>
                    <a:pt x="44029" y="15698"/>
                    <a:pt x="45772" y="12877"/>
                  </a:cubicBezTo>
                  <a:cubicBezTo>
                    <a:pt x="47542" y="10031"/>
                    <a:pt x="48157" y="6236"/>
                    <a:pt x="46362" y="3415"/>
                  </a:cubicBezTo>
                  <a:cubicBezTo>
                    <a:pt x="44909" y="1106"/>
                    <a:pt x="42145" y="0"/>
                    <a:pt x="3936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20" name="Google Shape;1320;p26"/>
            <p:cNvSpPr/>
            <p:nvPr/>
          </p:nvSpPr>
          <p:spPr>
            <a:xfrm rot="718822">
              <a:off x="8428587" y="3328473"/>
              <a:ext cx="409048" cy="200495"/>
            </a:xfrm>
            <a:custGeom>
              <a:avLst/>
              <a:gdLst/>
              <a:ahLst/>
              <a:cxnLst/>
              <a:rect l="l" t="t" r="r" b="b"/>
              <a:pathLst>
                <a:path w="17717" h="8684" extrusionOk="0">
                  <a:moveTo>
                    <a:pt x="13244" y="85"/>
                  </a:moveTo>
                  <a:cubicBezTo>
                    <a:pt x="13109" y="85"/>
                    <a:pt x="12983" y="218"/>
                    <a:pt x="13050" y="351"/>
                  </a:cubicBezTo>
                  <a:cubicBezTo>
                    <a:pt x="13050" y="377"/>
                    <a:pt x="13075" y="403"/>
                    <a:pt x="13101" y="428"/>
                  </a:cubicBezTo>
                  <a:cubicBezTo>
                    <a:pt x="13139" y="454"/>
                    <a:pt x="13184" y="467"/>
                    <a:pt x="13229" y="467"/>
                  </a:cubicBezTo>
                  <a:cubicBezTo>
                    <a:pt x="13274" y="467"/>
                    <a:pt x="13319" y="454"/>
                    <a:pt x="13357" y="428"/>
                  </a:cubicBezTo>
                  <a:cubicBezTo>
                    <a:pt x="13511" y="351"/>
                    <a:pt x="13460" y="146"/>
                    <a:pt x="13306" y="95"/>
                  </a:cubicBezTo>
                  <a:cubicBezTo>
                    <a:pt x="13285" y="88"/>
                    <a:pt x="13264" y="85"/>
                    <a:pt x="13244" y="85"/>
                  </a:cubicBezTo>
                  <a:close/>
                  <a:moveTo>
                    <a:pt x="9983" y="0"/>
                  </a:moveTo>
                  <a:cubicBezTo>
                    <a:pt x="9903" y="0"/>
                    <a:pt x="9827" y="28"/>
                    <a:pt x="9767" y="95"/>
                  </a:cubicBezTo>
                  <a:cubicBezTo>
                    <a:pt x="9742" y="121"/>
                    <a:pt x="9716" y="172"/>
                    <a:pt x="9690" y="223"/>
                  </a:cubicBezTo>
                  <a:cubicBezTo>
                    <a:pt x="9639" y="403"/>
                    <a:pt x="9690" y="582"/>
                    <a:pt x="9844" y="685"/>
                  </a:cubicBezTo>
                  <a:cubicBezTo>
                    <a:pt x="9910" y="731"/>
                    <a:pt x="9982" y="752"/>
                    <a:pt x="10050" y="752"/>
                  </a:cubicBezTo>
                  <a:cubicBezTo>
                    <a:pt x="10249" y="752"/>
                    <a:pt x="10428" y="580"/>
                    <a:pt x="10408" y="351"/>
                  </a:cubicBezTo>
                  <a:cubicBezTo>
                    <a:pt x="10390" y="169"/>
                    <a:pt x="10178" y="0"/>
                    <a:pt x="9983" y="0"/>
                  </a:cubicBezTo>
                  <a:close/>
                  <a:moveTo>
                    <a:pt x="7556" y="654"/>
                  </a:moveTo>
                  <a:cubicBezTo>
                    <a:pt x="7486" y="654"/>
                    <a:pt x="7412" y="721"/>
                    <a:pt x="7434" y="787"/>
                  </a:cubicBezTo>
                  <a:lnTo>
                    <a:pt x="7434" y="813"/>
                  </a:lnTo>
                  <a:cubicBezTo>
                    <a:pt x="7460" y="839"/>
                    <a:pt x="7460" y="839"/>
                    <a:pt x="7460" y="839"/>
                  </a:cubicBezTo>
                  <a:cubicBezTo>
                    <a:pt x="7485" y="864"/>
                    <a:pt x="7517" y="877"/>
                    <a:pt x="7546" y="877"/>
                  </a:cubicBezTo>
                  <a:cubicBezTo>
                    <a:pt x="7575" y="877"/>
                    <a:pt x="7601" y="864"/>
                    <a:pt x="7613" y="839"/>
                  </a:cubicBezTo>
                  <a:cubicBezTo>
                    <a:pt x="7690" y="787"/>
                    <a:pt x="7690" y="685"/>
                    <a:pt x="7588" y="659"/>
                  </a:cubicBezTo>
                  <a:cubicBezTo>
                    <a:pt x="7578" y="656"/>
                    <a:pt x="7567" y="654"/>
                    <a:pt x="7556" y="654"/>
                  </a:cubicBezTo>
                  <a:close/>
                  <a:moveTo>
                    <a:pt x="12799" y="1638"/>
                  </a:moveTo>
                  <a:cubicBezTo>
                    <a:pt x="12396" y="1638"/>
                    <a:pt x="11973" y="2067"/>
                    <a:pt x="12178" y="2454"/>
                  </a:cubicBezTo>
                  <a:lnTo>
                    <a:pt x="12152" y="2454"/>
                  </a:lnTo>
                  <a:cubicBezTo>
                    <a:pt x="12203" y="2531"/>
                    <a:pt x="12255" y="2582"/>
                    <a:pt x="12306" y="2634"/>
                  </a:cubicBezTo>
                  <a:cubicBezTo>
                    <a:pt x="12435" y="2734"/>
                    <a:pt x="12595" y="2786"/>
                    <a:pt x="12756" y="2786"/>
                  </a:cubicBezTo>
                  <a:cubicBezTo>
                    <a:pt x="12885" y="2786"/>
                    <a:pt x="13013" y="2753"/>
                    <a:pt x="13127" y="2685"/>
                  </a:cubicBezTo>
                  <a:cubicBezTo>
                    <a:pt x="13511" y="2403"/>
                    <a:pt x="13409" y="1787"/>
                    <a:pt x="12947" y="1659"/>
                  </a:cubicBezTo>
                  <a:cubicBezTo>
                    <a:pt x="12899" y="1645"/>
                    <a:pt x="12849" y="1638"/>
                    <a:pt x="12799" y="1638"/>
                  </a:cubicBezTo>
                  <a:close/>
                  <a:moveTo>
                    <a:pt x="6278" y="2155"/>
                  </a:moveTo>
                  <a:cubicBezTo>
                    <a:pt x="6196" y="2155"/>
                    <a:pt x="6115" y="2183"/>
                    <a:pt x="6049" y="2249"/>
                  </a:cubicBezTo>
                  <a:lnTo>
                    <a:pt x="6075" y="2249"/>
                  </a:lnTo>
                  <a:cubicBezTo>
                    <a:pt x="6049" y="2275"/>
                    <a:pt x="6024" y="2326"/>
                    <a:pt x="5998" y="2377"/>
                  </a:cubicBezTo>
                  <a:cubicBezTo>
                    <a:pt x="5947" y="2557"/>
                    <a:pt x="5998" y="2736"/>
                    <a:pt x="6152" y="2839"/>
                  </a:cubicBezTo>
                  <a:cubicBezTo>
                    <a:pt x="6212" y="2886"/>
                    <a:pt x="6279" y="2906"/>
                    <a:pt x="6345" y="2906"/>
                  </a:cubicBezTo>
                  <a:cubicBezTo>
                    <a:pt x="6532" y="2906"/>
                    <a:pt x="6709" y="2740"/>
                    <a:pt x="6690" y="2531"/>
                  </a:cubicBezTo>
                  <a:cubicBezTo>
                    <a:pt x="6690" y="2330"/>
                    <a:pt x="6481" y="2155"/>
                    <a:pt x="6278" y="2155"/>
                  </a:cubicBezTo>
                  <a:close/>
                  <a:moveTo>
                    <a:pt x="15296" y="2488"/>
                  </a:moveTo>
                  <a:cubicBezTo>
                    <a:pt x="15012" y="2488"/>
                    <a:pt x="14712" y="2798"/>
                    <a:pt x="14870" y="3070"/>
                  </a:cubicBezTo>
                  <a:cubicBezTo>
                    <a:pt x="14896" y="3121"/>
                    <a:pt x="14922" y="3146"/>
                    <a:pt x="14947" y="3198"/>
                  </a:cubicBezTo>
                  <a:cubicBezTo>
                    <a:pt x="15046" y="3268"/>
                    <a:pt x="15152" y="3308"/>
                    <a:pt x="15258" y="3308"/>
                  </a:cubicBezTo>
                  <a:cubicBezTo>
                    <a:pt x="15344" y="3308"/>
                    <a:pt x="15430" y="3281"/>
                    <a:pt x="15511" y="3223"/>
                  </a:cubicBezTo>
                  <a:cubicBezTo>
                    <a:pt x="15793" y="3044"/>
                    <a:pt x="15716" y="2608"/>
                    <a:pt x="15409" y="2505"/>
                  </a:cubicBezTo>
                  <a:cubicBezTo>
                    <a:pt x="15372" y="2493"/>
                    <a:pt x="15334" y="2488"/>
                    <a:pt x="15296" y="2488"/>
                  </a:cubicBezTo>
                  <a:close/>
                  <a:moveTo>
                    <a:pt x="3455" y="3035"/>
                  </a:moveTo>
                  <a:cubicBezTo>
                    <a:pt x="3318" y="3035"/>
                    <a:pt x="3186" y="3190"/>
                    <a:pt x="3254" y="3326"/>
                  </a:cubicBezTo>
                  <a:cubicBezTo>
                    <a:pt x="3254" y="3352"/>
                    <a:pt x="3280" y="3352"/>
                    <a:pt x="3306" y="3377"/>
                  </a:cubicBezTo>
                  <a:cubicBezTo>
                    <a:pt x="3348" y="3420"/>
                    <a:pt x="3398" y="3439"/>
                    <a:pt x="3447" y="3439"/>
                  </a:cubicBezTo>
                  <a:cubicBezTo>
                    <a:pt x="3488" y="3439"/>
                    <a:pt x="3527" y="3426"/>
                    <a:pt x="3562" y="3403"/>
                  </a:cubicBezTo>
                  <a:cubicBezTo>
                    <a:pt x="3690" y="3300"/>
                    <a:pt x="3665" y="3095"/>
                    <a:pt x="3511" y="3044"/>
                  </a:cubicBezTo>
                  <a:cubicBezTo>
                    <a:pt x="3492" y="3038"/>
                    <a:pt x="3474" y="3035"/>
                    <a:pt x="3455" y="3035"/>
                  </a:cubicBezTo>
                  <a:close/>
                  <a:moveTo>
                    <a:pt x="10101" y="2744"/>
                  </a:moveTo>
                  <a:cubicBezTo>
                    <a:pt x="10028" y="2744"/>
                    <a:pt x="9956" y="2766"/>
                    <a:pt x="9894" y="2817"/>
                  </a:cubicBezTo>
                  <a:lnTo>
                    <a:pt x="9894" y="2817"/>
                  </a:lnTo>
                  <a:cubicBezTo>
                    <a:pt x="9894" y="2816"/>
                    <a:pt x="9895" y="2815"/>
                    <a:pt x="9896" y="2813"/>
                  </a:cubicBezTo>
                  <a:lnTo>
                    <a:pt x="9896" y="2813"/>
                  </a:lnTo>
                  <a:lnTo>
                    <a:pt x="9870" y="2839"/>
                  </a:lnTo>
                  <a:cubicBezTo>
                    <a:pt x="9878" y="2831"/>
                    <a:pt x="9886" y="2824"/>
                    <a:pt x="9894" y="2817"/>
                  </a:cubicBezTo>
                  <a:lnTo>
                    <a:pt x="9894" y="2817"/>
                  </a:lnTo>
                  <a:cubicBezTo>
                    <a:pt x="9869" y="2867"/>
                    <a:pt x="9844" y="2916"/>
                    <a:pt x="9819" y="2941"/>
                  </a:cubicBezTo>
                  <a:cubicBezTo>
                    <a:pt x="9767" y="3121"/>
                    <a:pt x="9819" y="3300"/>
                    <a:pt x="9973" y="3429"/>
                  </a:cubicBezTo>
                  <a:cubicBezTo>
                    <a:pt x="10030" y="3467"/>
                    <a:pt x="10094" y="3485"/>
                    <a:pt x="10158" y="3485"/>
                  </a:cubicBezTo>
                  <a:cubicBezTo>
                    <a:pt x="10348" y="3485"/>
                    <a:pt x="10530" y="3326"/>
                    <a:pt x="10511" y="3095"/>
                  </a:cubicBezTo>
                  <a:cubicBezTo>
                    <a:pt x="10511" y="2913"/>
                    <a:pt x="10304" y="2744"/>
                    <a:pt x="10101" y="2744"/>
                  </a:cubicBezTo>
                  <a:close/>
                  <a:moveTo>
                    <a:pt x="14770" y="4548"/>
                  </a:moveTo>
                  <a:cubicBezTo>
                    <a:pt x="14646" y="4548"/>
                    <a:pt x="14495" y="4700"/>
                    <a:pt x="14563" y="4813"/>
                  </a:cubicBezTo>
                  <a:cubicBezTo>
                    <a:pt x="14588" y="4839"/>
                    <a:pt x="14588" y="4865"/>
                    <a:pt x="14614" y="4890"/>
                  </a:cubicBezTo>
                  <a:cubicBezTo>
                    <a:pt x="14661" y="4922"/>
                    <a:pt x="14719" y="4944"/>
                    <a:pt x="14780" y="4944"/>
                  </a:cubicBezTo>
                  <a:cubicBezTo>
                    <a:pt x="14818" y="4944"/>
                    <a:pt x="14857" y="4935"/>
                    <a:pt x="14896" y="4916"/>
                  </a:cubicBezTo>
                  <a:cubicBezTo>
                    <a:pt x="15024" y="4813"/>
                    <a:pt x="14998" y="4608"/>
                    <a:pt x="14819" y="4557"/>
                  </a:cubicBezTo>
                  <a:cubicBezTo>
                    <a:pt x="14804" y="4551"/>
                    <a:pt x="14787" y="4548"/>
                    <a:pt x="14770" y="4548"/>
                  </a:cubicBezTo>
                  <a:close/>
                  <a:moveTo>
                    <a:pt x="4573" y="4622"/>
                  </a:moveTo>
                  <a:cubicBezTo>
                    <a:pt x="4312" y="4622"/>
                    <a:pt x="4040" y="4894"/>
                    <a:pt x="4177" y="5147"/>
                  </a:cubicBezTo>
                  <a:cubicBezTo>
                    <a:pt x="4203" y="5172"/>
                    <a:pt x="4229" y="5224"/>
                    <a:pt x="4254" y="5249"/>
                  </a:cubicBezTo>
                  <a:cubicBezTo>
                    <a:pt x="4344" y="5324"/>
                    <a:pt x="4451" y="5364"/>
                    <a:pt x="4555" y="5364"/>
                  </a:cubicBezTo>
                  <a:cubicBezTo>
                    <a:pt x="4630" y="5364"/>
                    <a:pt x="4703" y="5343"/>
                    <a:pt x="4767" y="5300"/>
                  </a:cubicBezTo>
                  <a:cubicBezTo>
                    <a:pt x="5024" y="5121"/>
                    <a:pt x="4972" y="4711"/>
                    <a:pt x="4665" y="4634"/>
                  </a:cubicBezTo>
                  <a:cubicBezTo>
                    <a:pt x="4635" y="4626"/>
                    <a:pt x="4604" y="4622"/>
                    <a:pt x="4573" y="4622"/>
                  </a:cubicBezTo>
                  <a:close/>
                  <a:moveTo>
                    <a:pt x="8987" y="4400"/>
                  </a:moveTo>
                  <a:cubicBezTo>
                    <a:pt x="8604" y="4400"/>
                    <a:pt x="8182" y="4821"/>
                    <a:pt x="8383" y="5224"/>
                  </a:cubicBezTo>
                  <a:cubicBezTo>
                    <a:pt x="8408" y="5275"/>
                    <a:pt x="8460" y="5352"/>
                    <a:pt x="8537" y="5403"/>
                  </a:cubicBezTo>
                  <a:cubicBezTo>
                    <a:pt x="8665" y="5503"/>
                    <a:pt x="8818" y="5555"/>
                    <a:pt x="8972" y="5555"/>
                  </a:cubicBezTo>
                  <a:cubicBezTo>
                    <a:pt x="9094" y="5555"/>
                    <a:pt x="9218" y="5522"/>
                    <a:pt x="9331" y="5454"/>
                  </a:cubicBezTo>
                  <a:cubicBezTo>
                    <a:pt x="9716" y="5172"/>
                    <a:pt x="9614" y="4557"/>
                    <a:pt x="9152" y="4429"/>
                  </a:cubicBezTo>
                  <a:cubicBezTo>
                    <a:pt x="9099" y="4409"/>
                    <a:pt x="9044" y="4400"/>
                    <a:pt x="8987" y="4400"/>
                  </a:cubicBezTo>
                  <a:close/>
                  <a:moveTo>
                    <a:pt x="16985" y="4741"/>
                  </a:moveTo>
                  <a:cubicBezTo>
                    <a:pt x="16596" y="4741"/>
                    <a:pt x="16152" y="5169"/>
                    <a:pt x="16358" y="5557"/>
                  </a:cubicBezTo>
                  <a:cubicBezTo>
                    <a:pt x="16409" y="5634"/>
                    <a:pt x="16460" y="5685"/>
                    <a:pt x="16511" y="5736"/>
                  </a:cubicBezTo>
                  <a:cubicBezTo>
                    <a:pt x="16640" y="5836"/>
                    <a:pt x="16793" y="5889"/>
                    <a:pt x="16947" y="5889"/>
                  </a:cubicBezTo>
                  <a:cubicBezTo>
                    <a:pt x="17069" y="5889"/>
                    <a:pt x="17193" y="5856"/>
                    <a:pt x="17306" y="5788"/>
                  </a:cubicBezTo>
                  <a:cubicBezTo>
                    <a:pt x="17717" y="5506"/>
                    <a:pt x="17614" y="4890"/>
                    <a:pt x="17127" y="4762"/>
                  </a:cubicBezTo>
                  <a:cubicBezTo>
                    <a:pt x="17081" y="4748"/>
                    <a:pt x="17034" y="4741"/>
                    <a:pt x="16985" y="4741"/>
                  </a:cubicBezTo>
                  <a:close/>
                  <a:moveTo>
                    <a:pt x="6587" y="6245"/>
                  </a:moveTo>
                  <a:cubicBezTo>
                    <a:pt x="6511" y="6245"/>
                    <a:pt x="6414" y="6334"/>
                    <a:pt x="6460" y="6403"/>
                  </a:cubicBezTo>
                  <a:cubicBezTo>
                    <a:pt x="6460" y="6429"/>
                    <a:pt x="6485" y="6429"/>
                    <a:pt x="6485" y="6454"/>
                  </a:cubicBezTo>
                  <a:cubicBezTo>
                    <a:pt x="6511" y="6467"/>
                    <a:pt x="6536" y="6474"/>
                    <a:pt x="6562" y="6474"/>
                  </a:cubicBezTo>
                  <a:cubicBezTo>
                    <a:pt x="6588" y="6474"/>
                    <a:pt x="6613" y="6467"/>
                    <a:pt x="6639" y="6454"/>
                  </a:cubicBezTo>
                  <a:cubicBezTo>
                    <a:pt x="6716" y="6403"/>
                    <a:pt x="6690" y="6275"/>
                    <a:pt x="6613" y="6249"/>
                  </a:cubicBezTo>
                  <a:cubicBezTo>
                    <a:pt x="6605" y="6246"/>
                    <a:pt x="6596" y="6245"/>
                    <a:pt x="6587" y="6245"/>
                  </a:cubicBezTo>
                  <a:close/>
                  <a:moveTo>
                    <a:pt x="813" y="5837"/>
                  </a:moveTo>
                  <a:cubicBezTo>
                    <a:pt x="428" y="5837"/>
                    <a:pt x="1" y="6278"/>
                    <a:pt x="203" y="6659"/>
                  </a:cubicBezTo>
                  <a:cubicBezTo>
                    <a:pt x="228" y="6711"/>
                    <a:pt x="280" y="6788"/>
                    <a:pt x="357" y="6839"/>
                  </a:cubicBezTo>
                  <a:cubicBezTo>
                    <a:pt x="485" y="6939"/>
                    <a:pt x="638" y="6991"/>
                    <a:pt x="792" y="6991"/>
                  </a:cubicBezTo>
                  <a:cubicBezTo>
                    <a:pt x="915" y="6991"/>
                    <a:pt x="1038" y="6958"/>
                    <a:pt x="1152" y="6890"/>
                  </a:cubicBezTo>
                  <a:cubicBezTo>
                    <a:pt x="1536" y="6608"/>
                    <a:pt x="1434" y="5993"/>
                    <a:pt x="972" y="5865"/>
                  </a:cubicBezTo>
                  <a:cubicBezTo>
                    <a:pt x="921" y="5845"/>
                    <a:pt x="868" y="5837"/>
                    <a:pt x="813" y="5837"/>
                  </a:cubicBezTo>
                  <a:close/>
                  <a:moveTo>
                    <a:pt x="8010" y="7201"/>
                  </a:moveTo>
                  <a:cubicBezTo>
                    <a:pt x="7933" y="7201"/>
                    <a:pt x="7856" y="7225"/>
                    <a:pt x="7791" y="7279"/>
                  </a:cubicBezTo>
                  <a:lnTo>
                    <a:pt x="7791" y="7279"/>
                  </a:lnTo>
                  <a:cubicBezTo>
                    <a:pt x="7792" y="7278"/>
                    <a:pt x="7792" y="7276"/>
                    <a:pt x="7793" y="7275"/>
                  </a:cubicBezTo>
                  <a:lnTo>
                    <a:pt x="7793" y="7275"/>
                  </a:lnTo>
                  <a:lnTo>
                    <a:pt x="7767" y="7301"/>
                  </a:lnTo>
                  <a:cubicBezTo>
                    <a:pt x="7775" y="7293"/>
                    <a:pt x="7783" y="7286"/>
                    <a:pt x="7791" y="7279"/>
                  </a:cubicBezTo>
                  <a:lnTo>
                    <a:pt x="7791" y="7279"/>
                  </a:lnTo>
                  <a:cubicBezTo>
                    <a:pt x="7766" y="7328"/>
                    <a:pt x="7741" y="7353"/>
                    <a:pt x="7716" y="7403"/>
                  </a:cubicBezTo>
                  <a:cubicBezTo>
                    <a:pt x="7665" y="7583"/>
                    <a:pt x="7716" y="7762"/>
                    <a:pt x="7870" y="7890"/>
                  </a:cubicBezTo>
                  <a:cubicBezTo>
                    <a:pt x="7928" y="7929"/>
                    <a:pt x="7992" y="7946"/>
                    <a:pt x="8055" y="7946"/>
                  </a:cubicBezTo>
                  <a:cubicBezTo>
                    <a:pt x="8245" y="7946"/>
                    <a:pt x="8428" y="7788"/>
                    <a:pt x="8408" y="7557"/>
                  </a:cubicBezTo>
                  <a:cubicBezTo>
                    <a:pt x="8408" y="7360"/>
                    <a:pt x="8209" y="7201"/>
                    <a:pt x="8010" y="7201"/>
                  </a:cubicBezTo>
                  <a:close/>
                  <a:moveTo>
                    <a:pt x="4446" y="7536"/>
                  </a:moveTo>
                  <a:cubicBezTo>
                    <a:pt x="4057" y="7536"/>
                    <a:pt x="3613" y="7964"/>
                    <a:pt x="3818" y="8352"/>
                  </a:cubicBezTo>
                  <a:cubicBezTo>
                    <a:pt x="3844" y="8429"/>
                    <a:pt x="3895" y="8480"/>
                    <a:pt x="3972" y="8531"/>
                  </a:cubicBezTo>
                  <a:cubicBezTo>
                    <a:pt x="4087" y="8631"/>
                    <a:pt x="4241" y="8684"/>
                    <a:pt x="4399" y="8684"/>
                  </a:cubicBezTo>
                  <a:cubicBezTo>
                    <a:pt x="4525" y="8684"/>
                    <a:pt x="4654" y="8651"/>
                    <a:pt x="4767" y="8583"/>
                  </a:cubicBezTo>
                  <a:cubicBezTo>
                    <a:pt x="5152" y="8301"/>
                    <a:pt x="5049" y="7685"/>
                    <a:pt x="4588" y="7557"/>
                  </a:cubicBezTo>
                  <a:cubicBezTo>
                    <a:pt x="4542" y="7543"/>
                    <a:pt x="4495" y="7536"/>
                    <a:pt x="4446" y="7536"/>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21" name="Google Shape;1321;p26"/>
            <p:cNvSpPr/>
            <p:nvPr/>
          </p:nvSpPr>
          <p:spPr>
            <a:xfrm rot="718822">
              <a:off x="7632882" y="3365539"/>
              <a:ext cx="918528" cy="1181592"/>
            </a:xfrm>
            <a:custGeom>
              <a:avLst/>
              <a:gdLst/>
              <a:ahLst/>
              <a:cxnLst/>
              <a:rect l="l" t="t" r="r" b="b"/>
              <a:pathLst>
                <a:path w="39784" h="51178" extrusionOk="0">
                  <a:moveTo>
                    <a:pt x="39268" y="0"/>
                  </a:moveTo>
                  <a:cubicBezTo>
                    <a:pt x="39198" y="0"/>
                    <a:pt x="39125" y="22"/>
                    <a:pt x="39054" y="72"/>
                  </a:cubicBezTo>
                  <a:cubicBezTo>
                    <a:pt x="26772" y="10380"/>
                    <a:pt x="10053" y="27535"/>
                    <a:pt x="104" y="50665"/>
                  </a:cubicBezTo>
                  <a:cubicBezTo>
                    <a:pt x="1" y="50895"/>
                    <a:pt x="180" y="51152"/>
                    <a:pt x="437" y="51177"/>
                  </a:cubicBezTo>
                  <a:cubicBezTo>
                    <a:pt x="565" y="51177"/>
                    <a:pt x="668" y="51075"/>
                    <a:pt x="719" y="50972"/>
                  </a:cubicBezTo>
                  <a:cubicBezTo>
                    <a:pt x="10668" y="27945"/>
                    <a:pt x="27310" y="10868"/>
                    <a:pt x="39516" y="611"/>
                  </a:cubicBezTo>
                  <a:cubicBezTo>
                    <a:pt x="39784" y="363"/>
                    <a:pt x="39555" y="0"/>
                    <a:pt x="39268"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22" name="Google Shape;1322;p26"/>
            <p:cNvSpPr/>
            <p:nvPr/>
          </p:nvSpPr>
          <p:spPr>
            <a:xfrm rot="718822">
              <a:off x="8009603" y="2528280"/>
              <a:ext cx="906430" cy="1506230"/>
            </a:xfrm>
            <a:custGeom>
              <a:avLst/>
              <a:gdLst/>
              <a:ahLst/>
              <a:cxnLst/>
              <a:rect l="l" t="t" r="r" b="b"/>
              <a:pathLst>
                <a:path w="39260" h="65239" extrusionOk="0">
                  <a:moveTo>
                    <a:pt x="31193" y="1"/>
                  </a:moveTo>
                  <a:cubicBezTo>
                    <a:pt x="29629" y="1"/>
                    <a:pt x="28036" y="370"/>
                    <a:pt x="26643" y="1056"/>
                  </a:cubicBezTo>
                  <a:cubicBezTo>
                    <a:pt x="23259" y="2722"/>
                    <a:pt x="20848" y="5825"/>
                    <a:pt x="18746" y="8953"/>
                  </a:cubicBezTo>
                  <a:lnTo>
                    <a:pt x="18746" y="8928"/>
                  </a:lnTo>
                  <a:cubicBezTo>
                    <a:pt x="13079" y="17313"/>
                    <a:pt x="9001" y="26595"/>
                    <a:pt x="6078" y="36263"/>
                  </a:cubicBezTo>
                  <a:cubicBezTo>
                    <a:pt x="5078" y="39622"/>
                    <a:pt x="4027" y="42058"/>
                    <a:pt x="2822" y="45340"/>
                  </a:cubicBezTo>
                  <a:cubicBezTo>
                    <a:pt x="214" y="52473"/>
                    <a:pt x="1430" y="62307"/>
                    <a:pt x="14" y="65213"/>
                  </a:cubicBezTo>
                  <a:lnTo>
                    <a:pt x="14" y="65213"/>
                  </a:lnTo>
                  <a:cubicBezTo>
                    <a:pt x="7580" y="49885"/>
                    <a:pt x="20598" y="32563"/>
                    <a:pt x="32080" y="19877"/>
                  </a:cubicBezTo>
                  <a:cubicBezTo>
                    <a:pt x="34310" y="17415"/>
                    <a:pt x="36644" y="14928"/>
                    <a:pt x="37952" y="11851"/>
                  </a:cubicBezTo>
                  <a:cubicBezTo>
                    <a:pt x="39234" y="8800"/>
                    <a:pt x="39259" y="4928"/>
                    <a:pt x="37054" y="2415"/>
                  </a:cubicBezTo>
                  <a:cubicBezTo>
                    <a:pt x="35606" y="755"/>
                    <a:pt x="33429" y="1"/>
                    <a:pt x="31193" y="1"/>
                  </a:cubicBezTo>
                  <a:close/>
                  <a:moveTo>
                    <a:pt x="14" y="65213"/>
                  </a:moveTo>
                  <a:lnTo>
                    <a:pt x="14" y="65213"/>
                  </a:lnTo>
                  <a:cubicBezTo>
                    <a:pt x="10" y="65221"/>
                    <a:pt x="5" y="65230"/>
                    <a:pt x="1" y="65239"/>
                  </a:cubicBezTo>
                  <a:cubicBezTo>
                    <a:pt x="5" y="65230"/>
                    <a:pt x="10" y="65221"/>
                    <a:pt x="14" y="65213"/>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23" name="Google Shape;1323;p26"/>
            <p:cNvSpPr/>
            <p:nvPr/>
          </p:nvSpPr>
          <p:spPr>
            <a:xfrm rot="718822">
              <a:off x="8025575" y="2445523"/>
              <a:ext cx="854321" cy="1538669"/>
            </a:xfrm>
            <a:custGeom>
              <a:avLst/>
              <a:gdLst/>
              <a:ahLst/>
              <a:cxnLst/>
              <a:rect l="l" t="t" r="r" b="b"/>
              <a:pathLst>
                <a:path w="37003" h="66644" extrusionOk="0">
                  <a:moveTo>
                    <a:pt x="29021" y="0"/>
                  </a:moveTo>
                  <a:cubicBezTo>
                    <a:pt x="27307" y="0"/>
                    <a:pt x="25551" y="457"/>
                    <a:pt x="24053" y="1281"/>
                  </a:cubicBezTo>
                  <a:cubicBezTo>
                    <a:pt x="20745" y="3128"/>
                    <a:pt x="18489" y="6333"/>
                    <a:pt x="16514" y="9538"/>
                  </a:cubicBezTo>
                  <a:lnTo>
                    <a:pt x="16514" y="9513"/>
                  </a:lnTo>
                  <a:cubicBezTo>
                    <a:pt x="11232" y="18154"/>
                    <a:pt x="7591" y="27616"/>
                    <a:pt x="5129" y="37411"/>
                  </a:cubicBezTo>
                  <a:cubicBezTo>
                    <a:pt x="4257" y="40796"/>
                    <a:pt x="3360" y="43284"/>
                    <a:pt x="2308" y="46617"/>
                  </a:cubicBezTo>
                  <a:cubicBezTo>
                    <a:pt x="1" y="53874"/>
                    <a:pt x="1693" y="63669"/>
                    <a:pt x="411" y="66644"/>
                  </a:cubicBezTo>
                  <a:lnTo>
                    <a:pt x="411" y="66644"/>
                  </a:lnTo>
                  <a:cubicBezTo>
                    <a:pt x="7257" y="50951"/>
                    <a:pt x="19437" y="33052"/>
                    <a:pt x="30335" y="19846"/>
                  </a:cubicBezTo>
                  <a:cubicBezTo>
                    <a:pt x="32464" y="17257"/>
                    <a:pt x="34695" y="14692"/>
                    <a:pt x="35849" y="11564"/>
                  </a:cubicBezTo>
                  <a:cubicBezTo>
                    <a:pt x="37002" y="8436"/>
                    <a:pt x="36823" y="4564"/>
                    <a:pt x="34515" y="2153"/>
                  </a:cubicBezTo>
                  <a:cubicBezTo>
                    <a:pt x="33098" y="666"/>
                    <a:pt x="31091" y="0"/>
                    <a:pt x="2902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24" name="Google Shape;1324;p26"/>
            <p:cNvSpPr/>
            <p:nvPr/>
          </p:nvSpPr>
          <p:spPr>
            <a:xfrm rot="718822">
              <a:off x="8557141" y="2511476"/>
              <a:ext cx="353037" cy="279917"/>
            </a:xfrm>
            <a:custGeom>
              <a:avLst/>
              <a:gdLst/>
              <a:ahLst/>
              <a:cxnLst/>
              <a:rect l="l" t="t" r="r" b="b"/>
              <a:pathLst>
                <a:path w="15291" h="12124" extrusionOk="0">
                  <a:moveTo>
                    <a:pt x="8935" y="0"/>
                  </a:moveTo>
                  <a:cubicBezTo>
                    <a:pt x="8915" y="0"/>
                    <a:pt x="8895" y="3"/>
                    <a:pt x="8873" y="9"/>
                  </a:cubicBezTo>
                  <a:cubicBezTo>
                    <a:pt x="8745" y="35"/>
                    <a:pt x="8642" y="265"/>
                    <a:pt x="8770" y="368"/>
                  </a:cubicBezTo>
                  <a:cubicBezTo>
                    <a:pt x="8796" y="368"/>
                    <a:pt x="8822" y="368"/>
                    <a:pt x="8847" y="394"/>
                  </a:cubicBezTo>
                  <a:cubicBezTo>
                    <a:pt x="8950" y="394"/>
                    <a:pt x="9053" y="368"/>
                    <a:pt x="9104" y="265"/>
                  </a:cubicBezTo>
                  <a:cubicBezTo>
                    <a:pt x="9172" y="153"/>
                    <a:pt x="9080" y="0"/>
                    <a:pt x="8935" y="0"/>
                  </a:cubicBezTo>
                  <a:close/>
                  <a:moveTo>
                    <a:pt x="11916" y="1183"/>
                  </a:moveTo>
                  <a:cubicBezTo>
                    <a:pt x="11893" y="1183"/>
                    <a:pt x="11871" y="1185"/>
                    <a:pt x="11848" y="1189"/>
                  </a:cubicBezTo>
                  <a:cubicBezTo>
                    <a:pt x="11565" y="1240"/>
                    <a:pt x="11360" y="1753"/>
                    <a:pt x="11642" y="1932"/>
                  </a:cubicBezTo>
                  <a:cubicBezTo>
                    <a:pt x="11694" y="1958"/>
                    <a:pt x="11745" y="1983"/>
                    <a:pt x="11796" y="2009"/>
                  </a:cubicBezTo>
                  <a:cubicBezTo>
                    <a:pt x="11822" y="2012"/>
                    <a:pt x="11848" y="2014"/>
                    <a:pt x="11873" y="2014"/>
                  </a:cubicBezTo>
                  <a:cubicBezTo>
                    <a:pt x="12051" y="2014"/>
                    <a:pt x="12219" y="1935"/>
                    <a:pt x="12309" y="1778"/>
                  </a:cubicBezTo>
                  <a:cubicBezTo>
                    <a:pt x="12452" y="1492"/>
                    <a:pt x="12218" y="1183"/>
                    <a:pt x="11916" y="1183"/>
                  </a:cubicBezTo>
                  <a:close/>
                  <a:moveTo>
                    <a:pt x="6093" y="1486"/>
                  </a:moveTo>
                  <a:cubicBezTo>
                    <a:pt x="5938" y="1486"/>
                    <a:pt x="5786" y="1562"/>
                    <a:pt x="5745" y="1727"/>
                  </a:cubicBezTo>
                  <a:cubicBezTo>
                    <a:pt x="5745" y="1778"/>
                    <a:pt x="5745" y="1804"/>
                    <a:pt x="5745" y="1855"/>
                  </a:cubicBezTo>
                  <a:cubicBezTo>
                    <a:pt x="5770" y="2035"/>
                    <a:pt x="5924" y="2189"/>
                    <a:pt x="6104" y="2214"/>
                  </a:cubicBezTo>
                  <a:cubicBezTo>
                    <a:pt x="6114" y="2215"/>
                    <a:pt x="6124" y="2216"/>
                    <a:pt x="6134" y="2216"/>
                  </a:cubicBezTo>
                  <a:cubicBezTo>
                    <a:pt x="6400" y="2216"/>
                    <a:pt x="6585" y="1897"/>
                    <a:pt x="6437" y="1650"/>
                  </a:cubicBezTo>
                  <a:cubicBezTo>
                    <a:pt x="6366" y="1543"/>
                    <a:pt x="6228" y="1486"/>
                    <a:pt x="6093" y="1486"/>
                  </a:cubicBezTo>
                  <a:close/>
                  <a:moveTo>
                    <a:pt x="9380" y="1591"/>
                  </a:moveTo>
                  <a:cubicBezTo>
                    <a:pt x="9348" y="1591"/>
                    <a:pt x="9316" y="1593"/>
                    <a:pt x="9283" y="1599"/>
                  </a:cubicBezTo>
                  <a:cubicBezTo>
                    <a:pt x="8847" y="1676"/>
                    <a:pt x="8565" y="2394"/>
                    <a:pt x="8976" y="2676"/>
                  </a:cubicBezTo>
                  <a:cubicBezTo>
                    <a:pt x="9027" y="2701"/>
                    <a:pt x="9104" y="2753"/>
                    <a:pt x="9181" y="2753"/>
                  </a:cubicBezTo>
                  <a:cubicBezTo>
                    <a:pt x="9222" y="2760"/>
                    <a:pt x="9265" y="2764"/>
                    <a:pt x="9307" y="2764"/>
                  </a:cubicBezTo>
                  <a:cubicBezTo>
                    <a:pt x="9550" y="2764"/>
                    <a:pt x="9793" y="2642"/>
                    <a:pt x="9924" y="2445"/>
                  </a:cubicBezTo>
                  <a:cubicBezTo>
                    <a:pt x="10115" y="2040"/>
                    <a:pt x="9796" y="1591"/>
                    <a:pt x="9380" y="1591"/>
                  </a:cubicBezTo>
                  <a:close/>
                  <a:moveTo>
                    <a:pt x="4129" y="3189"/>
                  </a:moveTo>
                  <a:cubicBezTo>
                    <a:pt x="4052" y="3214"/>
                    <a:pt x="4001" y="3343"/>
                    <a:pt x="4078" y="3394"/>
                  </a:cubicBezTo>
                  <a:lnTo>
                    <a:pt x="4078" y="3419"/>
                  </a:lnTo>
                  <a:lnTo>
                    <a:pt x="4104" y="3419"/>
                  </a:lnTo>
                  <a:cubicBezTo>
                    <a:pt x="4155" y="3419"/>
                    <a:pt x="4232" y="3394"/>
                    <a:pt x="4257" y="3343"/>
                  </a:cubicBezTo>
                  <a:cubicBezTo>
                    <a:pt x="4283" y="3266"/>
                    <a:pt x="4206" y="3189"/>
                    <a:pt x="4129" y="3189"/>
                  </a:cubicBezTo>
                  <a:close/>
                  <a:moveTo>
                    <a:pt x="14587" y="2354"/>
                  </a:moveTo>
                  <a:cubicBezTo>
                    <a:pt x="14547" y="2354"/>
                    <a:pt x="14505" y="2359"/>
                    <a:pt x="14463" y="2368"/>
                  </a:cubicBezTo>
                  <a:cubicBezTo>
                    <a:pt x="14027" y="2445"/>
                    <a:pt x="13745" y="3137"/>
                    <a:pt x="14155" y="3419"/>
                  </a:cubicBezTo>
                  <a:lnTo>
                    <a:pt x="14130" y="3419"/>
                  </a:lnTo>
                  <a:cubicBezTo>
                    <a:pt x="14207" y="3471"/>
                    <a:pt x="14284" y="3496"/>
                    <a:pt x="14360" y="3496"/>
                  </a:cubicBezTo>
                  <a:cubicBezTo>
                    <a:pt x="14415" y="3511"/>
                    <a:pt x="14471" y="3519"/>
                    <a:pt x="14527" y="3519"/>
                  </a:cubicBezTo>
                  <a:cubicBezTo>
                    <a:pt x="14756" y="3519"/>
                    <a:pt x="14980" y="3395"/>
                    <a:pt x="15104" y="3189"/>
                  </a:cubicBezTo>
                  <a:cubicBezTo>
                    <a:pt x="15290" y="2793"/>
                    <a:pt x="14990" y="2354"/>
                    <a:pt x="14587" y="2354"/>
                  </a:cubicBezTo>
                  <a:close/>
                  <a:moveTo>
                    <a:pt x="12388" y="3205"/>
                  </a:moveTo>
                  <a:cubicBezTo>
                    <a:pt x="12371" y="3205"/>
                    <a:pt x="12353" y="3208"/>
                    <a:pt x="12335" y="3214"/>
                  </a:cubicBezTo>
                  <a:cubicBezTo>
                    <a:pt x="12181" y="3240"/>
                    <a:pt x="12078" y="3471"/>
                    <a:pt x="12232" y="3573"/>
                  </a:cubicBezTo>
                  <a:cubicBezTo>
                    <a:pt x="12258" y="3573"/>
                    <a:pt x="12283" y="3599"/>
                    <a:pt x="12309" y="3599"/>
                  </a:cubicBezTo>
                  <a:cubicBezTo>
                    <a:pt x="12323" y="3604"/>
                    <a:pt x="12337" y="3606"/>
                    <a:pt x="12352" y="3606"/>
                  </a:cubicBezTo>
                  <a:cubicBezTo>
                    <a:pt x="12421" y="3606"/>
                    <a:pt x="12498" y="3560"/>
                    <a:pt x="12540" y="3496"/>
                  </a:cubicBezTo>
                  <a:cubicBezTo>
                    <a:pt x="12608" y="3361"/>
                    <a:pt x="12516" y="3205"/>
                    <a:pt x="12388" y="3205"/>
                  </a:cubicBezTo>
                  <a:close/>
                  <a:moveTo>
                    <a:pt x="7478" y="3842"/>
                  </a:moveTo>
                  <a:cubicBezTo>
                    <a:pt x="7323" y="3842"/>
                    <a:pt x="7170" y="3912"/>
                    <a:pt x="7129" y="4061"/>
                  </a:cubicBezTo>
                  <a:lnTo>
                    <a:pt x="7155" y="4061"/>
                  </a:lnTo>
                  <a:cubicBezTo>
                    <a:pt x="7155" y="4112"/>
                    <a:pt x="7155" y="4163"/>
                    <a:pt x="7155" y="4214"/>
                  </a:cubicBezTo>
                  <a:cubicBezTo>
                    <a:pt x="7181" y="4394"/>
                    <a:pt x="7334" y="4522"/>
                    <a:pt x="7514" y="4573"/>
                  </a:cubicBezTo>
                  <a:cubicBezTo>
                    <a:pt x="7796" y="4573"/>
                    <a:pt x="7976" y="4240"/>
                    <a:pt x="7822" y="4009"/>
                  </a:cubicBezTo>
                  <a:cubicBezTo>
                    <a:pt x="7761" y="3900"/>
                    <a:pt x="7619" y="3842"/>
                    <a:pt x="7478" y="3842"/>
                  </a:cubicBezTo>
                  <a:close/>
                  <a:moveTo>
                    <a:pt x="3853" y="5099"/>
                  </a:moveTo>
                  <a:cubicBezTo>
                    <a:pt x="3701" y="5099"/>
                    <a:pt x="3554" y="5169"/>
                    <a:pt x="3514" y="5317"/>
                  </a:cubicBezTo>
                  <a:cubicBezTo>
                    <a:pt x="3514" y="5368"/>
                    <a:pt x="3514" y="5420"/>
                    <a:pt x="3514" y="5471"/>
                  </a:cubicBezTo>
                  <a:cubicBezTo>
                    <a:pt x="3539" y="5650"/>
                    <a:pt x="3693" y="5804"/>
                    <a:pt x="3873" y="5830"/>
                  </a:cubicBezTo>
                  <a:cubicBezTo>
                    <a:pt x="4155" y="5830"/>
                    <a:pt x="4360" y="5522"/>
                    <a:pt x="4206" y="5266"/>
                  </a:cubicBezTo>
                  <a:cubicBezTo>
                    <a:pt x="4133" y="5156"/>
                    <a:pt x="3991" y="5099"/>
                    <a:pt x="3853" y="5099"/>
                  </a:cubicBezTo>
                  <a:close/>
                  <a:moveTo>
                    <a:pt x="7382" y="5816"/>
                  </a:moveTo>
                  <a:cubicBezTo>
                    <a:pt x="7341" y="5816"/>
                    <a:pt x="7300" y="5820"/>
                    <a:pt x="7258" y="5830"/>
                  </a:cubicBezTo>
                  <a:cubicBezTo>
                    <a:pt x="6822" y="5907"/>
                    <a:pt x="6540" y="6625"/>
                    <a:pt x="6924" y="6907"/>
                  </a:cubicBezTo>
                  <a:lnTo>
                    <a:pt x="6950" y="6907"/>
                  </a:lnTo>
                  <a:cubicBezTo>
                    <a:pt x="7001" y="6932"/>
                    <a:pt x="7078" y="6958"/>
                    <a:pt x="7155" y="6984"/>
                  </a:cubicBezTo>
                  <a:cubicBezTo>
                    <a:pt x="7196" y="6991"/>
                    <a:pt x="7238" y="6995"/>
                    <a:pt x="7280" y="6995"/>
                  </a:cubicBezTo>
                  <a:cubicBezTo>
                    <a:pt x="7524" y="6995"/>
                    <a:pt x="7767" y="6869"/>
                    <a:pt x="7899" y="6650"/>
                  </a:cubicBezTo>
                  <a:cubicBezTo>
                    <a:pt x="8085" y="6254"/>
                    <a:pt x="7785" y="5816"/>
                    <a:pt x="7382" y="5816"/>
                  </a:cubicBezTo>
                  <a:close/>
                  <a:moveTo>
                    <a:pt x="1704" y="7231"/>
                  </a:moveTo>
                  <a:cubicBezTo>
                    <a:pt x="1684" y="7231"/>
                    <a:pt x="1663" y="7234"/>
                    <a:pt x="1642" y="7240"/>
                  </a:cubicBezTo>
                  <a:cubicBezTo>
                    <a:pt x="1514" y="7266"/>
                    <a:pt x="1411" y="7497"/>
                    <a:pt x="1539" y="7599"/>
                  </a:cubicBezTo>
                  <a:cubicBezTo>
                    <a:pt x="1565" y="7599"/>
                    <a:pt x="1591" y="7625"/>
                    <a:pt x="1616" y="7625"/>
                  </a:cubicBezTo>
                  <a:cubicBezTo>
                    <a:pt x="1634" y="7629"/>
                    <a:pt x="1653" y="7631"/>
                    <a:pt x="1670" y="7631"/>
                  </a:cubicBezTo>
                  <a:cubicBezTo>
                    <a:pt x="1754" y="7631"/>
                    <a:pt x="1830" y="7586"/>
                    <a:pt x="1873" y="7522"/>
                  </a:cubicBezTo>
                  <a:cubicBezTo>
                    <a:pt x="1940" y="7387"/>
                    <a:pt x="1849" y="7231"/>
                    <a:pt x="1704" y="7231"/>
                  </a:cubicBezTo>
                  <a:close/>
                  <a:moveTo>
                    <a:pt x="5899" y="8599"/>
                  </a:moveTo>
                  <a:cubicBezTo>
                    <a:pt x="5822" y="8599"/>
                    <a:pt x="5770" y="8753"/>
                    <a:pt x="5847" y="8804"/>
                  </a:cubicBezTo>
                  <a:cubicBezTo>
                    <a:pt x="5847" y="8804"/>
                    <a:pt x="5873" y="8804"/>
                    <a:pt x="5873" y="8830"/>
                  </a:cubicBezTo>
                  <a:cubicBezTo>
                    <a:pt x="5924" y="8830"/>
                    <a:pt x="6001" y="8804"/>
                    <a:pt x="6027" y="8753"/>
                  </a:cubicBezTo>
                  <a:cubicBezTo>
                    <a:pt x="6052" y="8676"/>
                    <a:pt x="5975" y="8599"/>
                    <a:pt x="5899" y="8599"/>
                  </a:cubicBezTo>
                  <a:close/>
                  <a:moveTo>
                    <a:pt x="3453" y="8132"/>
                  </a:moveTo>
                  <a:cubicBezTo>
                    <a:pt x="3431" y="8132"/>
                    <a:pt x="3408" y="8134"/>
                    <a:pt x="3386" y="8138"/>
                  </a:cubicBezTo>
                  <a:cubicBezTo>
                    <a:pt x="3103" y="8189"/>
                    <a:pt x="2924" y="8651"/>
                    <a:pt x="3206" y="8830"/>
                  </a:cubicBezTo>
                  <a:cubicBezTo>
                    <a:pt x="3232" y="8856"/>
                    <a:pt x="3283" y="8856"/>
                    <a:pt x="3334" y="8881"/>
                  </a:cubicBezTo>
                  <a:cubicBezTo>
                    <a:pt x="3357" y="8885"/>
                    <a:pt x="3380" y="8886"/>
                    <a:pt x="3403" y="8886"/>
                  </a:cubicBezTo>
                  <a:cubicBezTo>
                    <a:pt x="3558" y="8886"/>
                    <a:pt x="3706" y="8810"/>
                    <a:pt x="3796" y="8676"/>
                  </a:cubicBezTo>
                  <a:cubicBezTo>
                    <a:pt x="3915" y="8415"/>
                    <a:pt x="3726" y="8132"/>
                    <a:pt x="3453" y="8132"/>
                  </a:cubicBezTo>
                  <a:close/>
                  <a:moveTo>
                    <a:pt x="7730" y="8742"/>
                  </a:moveTo>
                  <a:cubicBezTo>
                    <a:pt x="7579" y="8742"/>
                    <a:pt x="7427" y="8819"/>
                    <a:pt x="7386" y="8984"/>
                  </a:cubicBezTo>
                  <a:cubicBezTo>
                    <a:pt x="7386" y="9010"/>
                    <a:pt x="7386" y="9061"/>
                    <a:pt x="7386" y="9112"/>
                  </a:cubicBezTo>
                  <a:cubicBezTo>
                    <a:pt x="7437" y="9292"/>
                    <a:pt x="7565" y="9445"/>
                    <a:pt x="7745" y="9471"/>
                  </a:cubicBezTo>
                  <a:cubicBezTo>
                    <a:pt x="8027" y="9471"/>
                    <a:pt x="8232" y="9163"/>
                    <a:pt x="8052" y="8907"/>
                  </a:cubicBezTo>
                  <a:cubicBezTo>
                    <a:pt x="7993" y="8800"/>
                    <a:pt x="7862" y="8742"/>
                    <a:pt x="7730" y="8742"/>
                  </a:cubicBezTo>
                  <a:close/>
                  <a:moveTo>
                    <a:pt x="4824" y="10739"/>
                  </a:moveTo>
                  <a:cubicBezTo>
                    <a:pt x="4782" y="10739"/>
                    <a:pt x="4738" y="10744"/>
                    <a:pt x="4693" y="10753"/>
                  </a:cubicBezTo>
                  <a:cubicBezTo>
                    <a:pt x="4257" y="10830"/>
                    <a:pt x="4001" y="11522"/>
                    <a:pt x="4411" y="11805"/>
                  </a:cubicBezTo>
                  <a:lnTo>
                    <a:pt x="4386" y="11805"/>
                  </a:lnTo>
                  <a:cubicBezTo>
                    <a:pt x="4463" y="11856"/>
                    <a:pt x="4539" y="11881"/>
                    <a:pt x="4616" y="11907"/>
                  </a:cubicBezTo>
                  <a:cubicBezTo>
                    <a:pt x="4658" y="11915"/>
                    <a:pt x="4699" y="11918"/>
                    <a:pt x="4739" y="11918"/>
                  </a:cubicBezTo>
                  <a:cubicBezTo>
                    <a:pt x="4978" y="11918"/>
                    <a:pt x="5203" y="11793"/>
                    <a:pt x="5334" y="11574"/>
                  </a:cubicBezTo>
                  <a:cubicBezTo>
                    <a:pt x="5544" y="11178"/>
                    <a:pt x="5246" y="10739"/>
                    <a:pt x="4824" y="10739"/>
                  </a:cubicBezTo>
                  <a:close/>
                  <a:moveTo>
                    <a:pt x="816" y="10950"/>
                  </a:moveTo>
                  <a:cubicBezTo>
                    <a:pt x="784" y="10950"/>
                    <a:pt x="751" y="10953"/>
                    <a:pt x="719" y="10958"/>
                  </a:cubicBezTo>
                  <a:cubicBezTo>
                    <a:pt x="283" y="11035"/>
                    <a:pt x="1" y="11753"/>
                    <a:pt x="411" y="12035"/>
                  </a:cubicBezTo>
                  <a:cubicBezTo>
                    <a:pt x="462" y="12061"/>
                    <a:pt x="539" y="12087"/>
                    <a:pt x="616" y="12112"/>
                  </a:cubicBezTo>
                  <a:cubicBezTo>
                    <a:pt x="658" y="12120"/>
                    <a:pt x="700" y="12123"/>
                    <a:pt x="742" y="12123"/>
                  </a:cubicBezTo>
                  <a:cubicBezTo>
                    <a:pt x="986" y="12123"/>
                    <a:pt x="1229" y="12001"/>
                    <a:pt x="1360" y="11805"/>
                  </a:cubicBezTo>
                  <a:cubicBezTo>
                    <a:pt x="1550" y="11400"/>
                    <a:pt x="1232" y="10950"/>
                    <a:pt x="816" y="1095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25" name="Google Shape;1325;p26"/>
            <p:cNvSpPr/>
            <p:nvPr/>
          </p:nvSpPr>
          <p:spPr>
            <a:xfrm rot="718822">
              <a:off x="8018037" y="2549860"/>
              <a:ext cx="697670" cy="1395916"/>
            </a:xfrm>
            <a:custGeom>
              <a:avLst/>
              <a:gdLst/>
              <a:ahLst/>
              <a:cxnLst/>
              <a:rect l="l" t="t" r="r" b="b"/>
              <a:pathLst>
                <a:path w="30218" h="60461" extrusionOk="0">
                  <a:moveTo>
                    <a:pt x="29718" y="1"/>
                  </a:moveTo>
                  <a:cubicBezTo>
                    <a:pt x="29628" y="1"/>
                    <a:pt x="29537" y="37"/>
                    <a:pt x="29464" y="124"/>
                  </a:cubicBezTo>
                  <a:cubicBezTo>
                    <a:pt x="15053" y="18330"/>
                    <a:pt x="4052" y="40716"/>
                    <a:pt x="52" y="60025"/>
                  </a:cubicBezTo>
                  <a:cubicBezTo>
                    <a:pt x="1" y="60230"/>
                    <a:pt x="129" y="60409"/>
                    <a:pt x="334" y="60461"/>
                  </a:cubicBezTo>
                  <a:lnTo>
                    <a:pt x="411" y="60461"/>
                  </a:lnTo>
                  <a:cubicBezTo>
                    <a:pt x="565" y="60461"/>
                    <a:pt x="719" y="60333"/>
                    <a:pt x="744" y="60179"/>
                  </a:cubicBezTo>
                  <a:cubicBezTo>
                    <a:pt x="4745" y="40947"/>
                    <a:pt x="15668" y="18689"/>
                    <a:pt x="30028" y="560"/>
                  </a:cubicBezTo>
                  <a:cubicBezTo>
                    <a:pt x="30218" y="294"/>
                    <a:pt x="29972" y="1"/>
                    <a:pt x="29718"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26" name="Google Shape;1326;p26"/>
          <p:cNvGrpSpPr/>
          <p:nvPr/>
        </p:nvGrpSpPr>
        <p:grpSpPr>
          <a:xfrm rot="-10505712" flipH="1">
            <a:off x="10156366" y="5451665"/>
            <a:ext cx="2571924" cy="2440596"/>
            <a:chOff x="-356100" y="3692425"/>
            <a:chExt cx="1728775" cy="1640500"/>
          </a:xfrm>
        </p:grpSpPr>
        <p:sp>
          <p:nvSpPr>
            <p:cNvPr id="1327" name="Google Shape;1327;p26"/>
            <p:cNvSpPr/>
            <p:nvPr/>
          </p:nvSpPr>
          <p:spPr>
            <a:xfrm>
              <a:off x="-242675" y="3755800"/>
              <a:ext cx="1615350" cy="1577125"/>
            </a:xfrm>
            <a:custGeom>
              <a:avLst/>
              <a:gdLst/>
              <a:ahLst/>
              <a:cxnLst/>
              <a:rect l="l" t="t" r="r" b="b"/>
              <a:pathLst>
                <a:path w="64614" h="63085" extrusionOk="0">
                  <a:moveTo>
                    <a:pt x="22503" y="1"/>
                  </a:moveTo>
                  <a:cubicBezTo>
                    <a:pt x="22082" y="1"/>
                    <a:pt x="21688" y="233"/>
                    <a:pt x="21482" y="621"/>
                  </a:cubicBezTo>
                  <a:lnTo>
                    <a:pt x="0" y="41284"/>
                  </a:lnTo>
                  <a:lnTo>
                    <a:pt x="40729" y="62799"/>
                  </a:lnTo>
                  <a:cubicBezTo>
                    <a:pt x="41087" y="62993"/>
                    <a:pt x="41470" y="63084"/>
                    <a:pt x="41847" y="63084"/>
                  </a:cubicBezTo>
                  <a:cubicBezTo>
                    <a:pt x="42701" y="63084"/>
                    <a:pt x="43525" y="62618"/>
                    <a:pt x="43965" y="61832"/>
                  </a:cubicBezTo>
                  <a:lnTo>
                    <a:pt x="64313" y="23271"/>
                  </a:lnTo>
                  <a:cubicBezTo>
                    <a:pt x="64613" y="22704"/>
                    <a:pt x="64413" y="21970"/>
                    <a:pt x="63813" y="21670"/>
                  </a:cubicBezTo>
                  <a:lnTo>
                    <a:pt x="23083" y="154"/>
                  </a:lnTo>
                  <a:cubicBezTo>
                    <a:pt x="22895" y="49"/>
                    <a:pt x="22696" y="1"/>
                    <a:pt x="2250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28" name="Google Shape;1328;p26"/>
            <p:cNvSpPr/>
            <p:nvPr/>
          </p:nvSpPr>
          <p:spPr>
            <a:xfrm>
              <a:off x="-356100" y="3692425"/>
              <a:ext cx="1647050" cy="1619200"/>
            </a:xfrm>
            <a:custGeom>
              <a:avLst/>
              <a:gdLst/>
              <a:ahLst/>
              <a:cxnLst/>
              <a:rect l="l" t="t" r="r" b="b"/>
              <a:pathLst>
                <a:path w="65882" h="64768" extrusionOk="0">
                  <a:moveTo>
                    <a:pt x="22170" y="0"/>
                  </a:moveTo>
                  <a:cubicBezTo>
                    <a:pt x="21749" y="0"/>
                    <a:pt x="21355" y="232"/>
                    <a:pt x="21149" y="621"/>
                  </a:cubicBezTo>
                  <a:lnTo>
                    <a:pt x="401" y="39883"/>
                  </a:lnTo>
                  <a:cubicBezTo>
                    <a:pt x="1" y="40650"/>
                    <a:pt x="301" y="41617"/>
                    <a:pt x="1068" y="42051"/>
                  </a:cubicBezTo>
                  <a:lnTo>
                    <a:pt x="44099" y="64767"/>
                  </a:lnTo>
                  <a:lnTo>
                    <a:pt x="65581" y="24105"/>
                  </a:lnTo>
                  <a:cubicBezTo>
                    <a:pt x="65881" y="23504"/>
                    <a:pt x="65648" y="22804"/>
                    <a:pt x="65081" y="22503"/>
                  </a:cubicBezTo>
                  <a:lnTo>
                    <a:pt x="22750" y="154"/>
                  </a:lnTo>
                  <a:cubicBezTo>
                    <a:pt x="22562" y="49"/>
                    <a:pt x="22363" y="0"/>
                    <a:pt x="22170"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29" name="Google Shape;1329;p26"/>
            <p:cNvSpPr/>
            <p:nvPr/>
          </p:nvSpPr>
          <p:spPr>
            <a:xfrm>
              <a:off x="-161800" y="3833875"/>
              <a:ext cx="1314300" cy="1215875"/>
            </a:xfrm>
            <a:custGeom>
              <a:avLst/>
              <a:gdLst/>
              <a:ahLst/>
              <a:cxnLst/>
              <a:rect l="l" t="t" r="r" b="b"/>
              <a:pathLst>
                <a:path w="52572" h="48635" fill="none" extrusionOk="0">
                  <a:moveTo>
                    <a:pt x="51738" y="18513"/>
                  </a:moveTo>
                  <a:lnTo>
                    <a:pt x="16713" y="0"/>
                  </a:lnTo>
                  <a:cubicBezTo>
                    <a:pt x="16213" y="967"/>
                    <a:pt x="15012" y="1334"/>
                    <a:pt x="14078" y="834"/>
                  </a:cubicBezTo>
                  <a:lnTo>
                    <a:pt x="1" y="27486"/>
                  </a:lnTo>
                  <a:cubicBezTo>
                    <a:pt x="968" y="27987"/>
                    <a:pt x="1335" y="29188"/>
                    <a:pt x="835" y="30155"/>
                  </a:cubicBezTo>
                  <a:lnTo>
                    <a:pt x="35860" y="48635"/>
                  </a:lnTo>
                  <a:cubicBezTo>
                    <a:pt x="36360" y="47668"/>
                    <a:pt x="37528" y="47301"/>
                    <a:pt x="38495" y="47801"/>
                  </a:cubicBezTo>
                  <a:lnTo>
                    <a:pt x="52572" y="21182"/>
                  </a:lnTo>
                  <a:cubicBezTo>
                    <a:pt x="51604" y="20648"/>
                    <a:pt x="51238" y="19481"/>
                    <a:pt x="51738" y="18513"/>
                  </a:cubicBezTo>
                  <a:close/>
                </a:path>
              </a:pathLst>
            </a:custGeom>
            <a:solidFill>
              <a:schemeClr val="dk1"/>
            </a:solidFill>
            <a:ln w="19050"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30" name="Google Shape;1330;p26"/>
            <p:cNvSpPr/>
            <p:nvPr/>
          </p:nvSpPr>
          <p:spPr>
            <a:xfrm>
              <a:off x="768050" y="4308375"/>
              <a:ext cx="555425" cy="979325"/>
            </a:xfrm>
            <a:custGeom>
              <a:avLst/>
              <a:gdLst/>
              <a:ahLst/>
              <a:cxnLst/>
              <a:rect l="l" t="t" r="r" b="b"/>
              <a:pathLst>
                <a:path w="22217" h="39173" extrusionOk="0">
                  <a:moveTo>
                    <a:pt x="20315" y="0"/>
                  </a:moveTo>
                  <a:lnTo>
                    <a:pt x="0" y="38495"/>
                  </a:lnTo>
                  <a:lnTo>
                    <a:pt x="968" y="39028"/>
                  </a:lnTo>
                  <a:cubicBezTo>
                    <a:pt x="1154" y="39127"/>
                    <a:pt x="1356" y="39173"/>
                    <a:pt x="1555" y="39173"/>
                  </a:cubicBezTo>
                  <a:cubicBezTo>
                    <a:pt x="2033" y="39173"/>
                    <a:pt x="2500" y="38908"/>
                    <a:pt x="2735" y="38461"/>
                  </a:cubicBezTo>
                  <a:lnTo>
                    <a:pt x="21882" y="2235"/>
                  </a:lnTo>
                  <a:cubicBezTo>
                    <a:pt x="22216" y="1635"/>
                    <a:pt x="21983" y="868"/>
                    <a:pt x="21382" y="567"/>
                  </a:cubicBezTo>
                  <a:lnTo>
                    <a:pt x="20315"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31" name="Google Shape;1331;p26"/>
            <p:cNvSpPr/>
            <p:nvPr/>
          </p:nvSpPr>
          <p:spPr>
            <a:xfrm>
              <a:off x="-356100" y="4621925"/>
              <a:ext cx="1156700" cy="689700"/>
            </a:xfrm>
            <a:custGeom>
              <a:avLst/>
              <a:gdLst/>
              <a:ahLst/>
              <a:cxnLst/>
              <a:rect l="l" t="t" r="r" b="b"/>
              <a:pathLst>
                <a:path w="46268" h="27588" extrusionOk="0">
                  <a:moveTo>
                    <a:pt x="1835" y="1"/>
                  </a:moveTo>
                  <a:lnTo>
                    <a:pt x="401" y="2669"/>
                  </a:lnTo>
                  <a:cubicBezTo>
                    <a:pt x="1" y="3470"/>
                    <a:pt x="301" y="4437"/>
                    <a:pt x="1068" y="4837"/>
                  </a:cubicBezTo>
                  <a:lnTo>
                    <a:pt x="44099" y="27587"/>
                  </a:lnTo>
                  <a:lnTo>
                    <a:pt x="46267" y="23484"/>
                  </a:lnTo>
                  <a:lnTo>
                    <a:pt x="1835" y="1"/>
                  </a:lnTo>
                  <a:close/>
                </a:path>
              </a:pathLst>
            </a:custGeom>
            <a:solidFill>
              <a:srgbClr val="E24747">
                <a:alpha val="9554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32" name="Google Shape;1332;p26"/>
            <p:cNvSpPr/>
            <p:nvPr/>
          </p:nvSpPr>
          <p:spPr>
            <a:xfrm>
              <a:off x="768050" y="4308375"/>
              <a:ext cx="521225" cy="969050"/>
            </a:xfrm>
            <a:custGeom>
              <a:avLst/>
              <a:gdLst/>
              <a:ahLst/>
              <a:cxnLst/>
              <a:rect l="l" t="t" r="r" b="b"/>
              <a:pathLst>
                <a:path w="20849" h="38762" extrusionOk="0">
                  <a:moveTo>
                    <a:pt x="20315" y="0"/>
                  </a:moveTo>
                  <a:lnTo>
                    <a:pt x="0" y="38495"/>
                  </a:lnTo>
                  <a:lnTo>
                    <a:pt x="501" y="38761"/>
                  </a:lnTo>
                  <a:lnTo>
                    <a:pt x="20848" y="267"/>
                  </a:lnTo>
                  <a:lnTo>
                    <a:pt x="20315"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33" name="Google Shape;1333;p26"/>
            <p:cNvSpPr/>
            <p:nvPr/>
          </p:nvSpPr>
          <p:spPr>
            <a:xfrm>
              <a:off x="798075" y="4325050"/>
              <a:ext cx="516225" cy="962725"/>
            </a:xfrm>
            <a:custGeom>
              <a:avLst/>
              <a:gdLst/>
              <a:ahLst/>
              <a:cxnLst/>
              <a:rect l="l" t="t" r="r" b="b"/>
              <a:pathLst>
                <a:path w="20649" h="38509" extrusionOk="0">
                  <a:moveTo>
                    <a:pt x="20348" y="1"/>
                  </a:moveTo>
                  <a:lnTo>
                    <a:pt x="0" y="38461"/>
                  </a:lnTo>
                  <a:cubicBezTo>
                    <a:pt x="118" y="38485"/>
                    <a:pt x="236" y="38509"/>
                    <a:pt x="354" y="38509"/>
                  </a:cubicBezTo>
                  <a:cubicBezTo>
                    <a:pt x="403" y="38509"/>
                    <a:pt x="452" y="38504"/>
                    <a:pt x="500" y="38495"/>
                  </a:cubicBezTo>
                  <a:lnTo>
                    <a:pt x="20648" y="334"/>
                  </a:lnTo>
                  <a:cubicBezTo>
                    <a:pt x="20581" y="201"/>
                    <a:pt x="20448" y="101"/>
                    <a:pt x="20348"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34" name="Google Shape;1334;p26"/>
            <p:cNvSpPr/>
            <p:nvPr/>
          </p:nvSpPr>
          <p:spPr>
            <a:xfrm>
              <a:off x="850600" y="5092275"/>
              <a:ext cx="175975" cy="130950"/>
            </a:xfrm>
            <a:custGeom>
              <a:avLst/>
              <a:gdLst/>
              <a:ahLst/>
              <a:cxnLst/>
              <a:rect l="l" t="t" r="r" b="b"/>
              <a:pathLst>
                <a:path w="7039" h="5238" extrusionOk="0">
                  <a:moveTo>
                    <a:pt x="1101" y="0"/>
                  </a:moveTo>
                  <a:lnTo>
                    <a:pt x="1" y="2102"/>
                  </a:lnTo>
                  <a:lnTo>
                    <a:pt x="5905" y="5237"/>
                  </a:lnTo>
                  <a:lnTo>
                    <a:pt x="5571" y="3703"/>
                  </a:lnTo>
                  <a:lnTo>
                    <a:pt x="7039" y="3136"/>
                  </a:lnTo>
                  <a:lnTo>
                    <a:pt x="1101" y="0"/>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35" name="Google Shape;1335;p26"/>
          <p:cNvGrpSpPr/>
          <p:nvPr/>
        </p:nvGrpSpPr>
        <p:grpSpPr>
          <a:xfrm rot="3508924" flipH="1">
            <a:off x="9675722" y="-968440"/>
            <a:ext cx="3524511" cy="2844407"/>
            <a:chOff x="-729163" y="3851975"/>
            <a:chExt cx="2464103" cy="1988620"/>
          </a:xfrm>
        </p:grpSpPr>
        <p:sp>
          <p:nvSpPr>
            <p:cNvPr id="1336" name="Google Shape;1336;p26"/>
            <p:cNvSpPr/>
            <p:nvPr/>
          </p:nvSpPr>
          <p:spPr>
            <a:xfrm rot="363082">
              <a:off x="-642946" y="3967874"/>
              <a:ext cx="2291669" cy="1756822"/>
            </a:xfrm>
            <a:custGeom>
              <a:avLst/>
              <a:gdLst/>
              <a:ahLst/>
              <a:cxnLst/>
              <a:rect l="l" t="t" r="r" b="b"/>
              <a:pathLst>
                <a:path w="73153" h="56080" extrusionOk="0">
                  <a:moveTo>
                    <a:pt x="12829" y="0"/>
                  </a:moveTo>
                  <a:cubicBezTo>
                    <a:pt x="12663" y="0"/>
                    <a:pt x="12517" y="100"/>
                    <a:pt x="12443" y="272"/>
                  </a:cubicBezTo>
                  <a:lnTo>
                    <a:pt x="101" y="32729"/>
                  </a:lnTo>
                  <a:cubicBezTo>
                    <a:pt x="1" y="32929"/>
                    <a:pt x="134" y="33196"/>
                    <a:pt x="334" y="33262"/>
                  </a:cubicBezTo>
                  <a:lnTo>
                    <a:pt x="60143" y="56045"/>
                  </a:lnTo>
                  <a:cubicBezTo>
                    <a:pt x="60198" y="56069"/>
                    <a:pt x="60253" y="56079"/>
                    <a:pt x="60306" y="56079"/>
                  </a:cubicBezTo>
                  <a:cubicBezTo>
                    <a:pt x="60479" y="56079"/>
                    <a:pt x="60634" y="55965"/>
                    <a:pt x="60711" y="55812"/>
                  </a:cubicBezTo>
                  <a:lnTo>
                    <a:pt x="73053" y="23355"/>
                  </a:lnTo>
                  <a:cubicBezTo>
                    <a:pt x="73153" y="23155"/>
                    <a:pt x="73053" y="22888"/>
                    <a:pt x="72819" y="22822"/>
                  </a:cubicBezTo>
                  <a:lnTo>
                    <a:pt x="13010" y="39"/>
                  </a:lnTo>
                  <a:cubicBezTo>
                    <a:pt x="12949" y="13"/>
                    <a:pt x="12888" y="0"/>
                    <a:pt x="1282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37" name="Google Shape;1337;p26"/>
            <p:cNvSpPr/>
            <p:nvPr/>
          </p:nvSpPr>
          <p:spPr>
            <a:xfrm rot="363082">
              <a:off x="792956" y="4622556"/>
              <a:ext cx="778540" cy="1132818"/>
            </a:xfrm>
            <a:custGeom>
              <a:avLst/>
              <a:gdLst/>
              <a:ahLst/>
              <a:cxnLst/>
              <a:rect l="l" t="t" r="r" b="b"/>
              <a:pathLst>
                <a:path w="24852" h="36161" extrusionOk="0">
                  <a:moveTo>
                    <a:pt x="11909" y="1"/>
                  </a:moveTo>
                  <a:lnTo>
                    <a:pt x="0" y="31223"/>
                  </a:lnTo>
                  <a:lnTo>
                    <a:pt x="12943" y="36160"/>
                  </a:lnTo>
                  <a:lnTo>
                    <a:pt x="24851" y="4904"/>
                  </a:lnTo>
                  <a:lnTo>
                    <a:pt x="11909"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38" name="Google Shape;1338;p26"/>
            <p:cNvSpPr/>
            <p:nvPr/>
          </p:nvSpPr>
          <p:spPr>
            <a:xfrm rot="363082">
              <a:off x="289098" y="4363311"/>
              <a:ext cx="1166244" cy="1323976"/>
            </a:xfrm>
            <a:custGeom>
              <a:avLst/>
              <a:gdLst/>
              <a:ahLst/>
              <a:cxnLst/>
              <a:rect l="l" t="t" r="r" b="b"/>
              <a:pathLst>
                <a:path w="37228" h="42263" extrusionOk="0">
                  <a:moveTo>
                    <a:pt x="13388" y="0"/>
                  </a:moveTo>
                  <a:cubicBezTo>
                    <a:pt x="12947" y="0"/>
                    <a:pt x="12544" y="279"/>
                    <a:pt x="12376" y="699"/>
                  </a:cubicBezTo>
                  <a:lnTo>
                    <a:pt x="6272" y="16711"/>
                  </a:lnTo>
                  <a:lnTo>
                    <a:pt x="201" y="32722"/>
                  </a:lnTo>
                  <a:cubicBezTo>
                    <a:pt x="1" y="33189"/>
                    <a:pt x="201" y="33756"/>
                    <a:pt x="668" y="34023"/>
                  </a:cubicBezTo>
                  <a:cubicBezTo>
                    <a:pt x="4271" y="35924"/>
                    <a:pt x="7973" y="37659"/>
                    <a:pt x="11743" y="39160"/>
                  </a:cubicBezTo>
                  <a:cubicBezTo>
                    <a:pt x="17146" y="41262"/>
                    <a:pt x="24952" y="42262"/>
                    <a:pt x="24952" y="42262"/>
                  </a:cubicBezTo>
                  <a:lnTo>
                    <a:pt x="31090" y="26151"/>
                  </a:lnTo>
                  <a:lnTo>
                    <a:pt x="37227" y="10039"/>
                  </a:lnTo>
                  <a:cubicBezTo>
                    <a:pt x="37227" y="10039"/>
                    <a:pt x="30756" y="5636"/>
                    <a:pt x="25319" y="3568"/>
                  </a:cubicBezTo>
                  <a:cubicBezTo>
                    <a:pt x="21483" y="2167"/>
                    <a:pt x="17580" y="999"/>
                    <a:pt x="13644" y="32"/>
                  </a:cubicBezTo>
                  <a:cubicBezTo>
                    <a:pt x="13558" y="11"/>
                    <a:pt x="13472" y="0"/>
                    <a:pt x="13388" y="0"/>
                  </a:cubicBezTo>
                  <a:close/>
                </a:path>
              </a:pathLst>
            </a:custGeom>
            <a:solidFill>
              <a:schemeClr val="l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39" name="Google Shape;1339;p26"/>
            <p:cNvSpPr/>
            <p:nvPr/>
          </p:nvSpPr>
          <p:spPr>
            <a:xfrm rot="363082">
              <a:off x="1066041" y="4735131"/>
              <a:ext cx="399201" cy="988588"/>
            </a:xfrm>
            <a:custGeom>
              <a:avLst/>
              <a:gdLst/>
              <a:ahLst/>
              <a:cxnLst/>
              <a:rect l="l" t="t" r="r" b="b"/>
              <a:pathLst>
                <a:path w="12743" h="31557" extrusionOk="0">
                  <a:moveTo>
                    <a:pt x="11909" y="1"/>
                  </a:moveTo>
                  <a:lnTo>
                    <a:pt x="0" y="31257"/>
                  </a:lnTo>
                  <a:lnTo>
                    <a:pt x="834" y="31557"/>
                  </a:lnTo>
                  <a:lnTo>
                    <a:pt x="12743" y="334"/>
                  </a:lnTo>
                  <a:lnTo>
                    <a:pt x="11909"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40" name="Google Shape;1340;p26"/>
            <p:cNvSpPr/>
            <p:nvPr/>
          </p:nvSpPr>
          <p:spPr>
            <a:xfrm rot="363082">
              <a:off x="1086646" y="4743259"/>
              <a:ext cx="390836" cy="979190"/>
            </a:xfrm>
            <a:custGeom>
              <a:avLst/>
              <a:gdLst/>
              <a:ahLst/>
              <a:cxnLst/>
              <a:rect l="l" t="t" r="r" b="b"/>
              <a:pathLst>
                <a:path w="12476" h="31257" extrusionOk="0">
                  <a:moveTo>
                    <a:pt x="12042" y="1"/>
                  </a:moveTo>
                  <a:lnTo>
                    <a:pt x="0" y="31090"/>
                  </a:lnTo>
                  <a:lnTo>
                    <a:pt x="434" y="31256"/>
                  </a:lnTo>
                  <a:lnTo>
                    <a:pt x="12476" y="167"/>
                  </a:lnTo>
                  <a:lnTo>
                    <a:pt x="12042"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41" name="Google Shape;1341;p26"/>
            <p:cNvSpPr/>
            <p:nvPr/>
          </p:nvSpPr>
          <p:spPr>
            <a:xfrm rot="363082">
              <a:off x="-564252" y="3933299"/>
              <a:ext cx="778540" cy="1133852"/>
            </a:xfrm>
            <a:custGeom>
              <a:avLst/>
              <a:gdLst/>
              <a:ahLst/>
              <a:cxnLst/>
              <a:rect l="l" t="t" r="r" b="b"/>
              <a:pathLst>
                <a:path w="24852" h="36194" extrusionOk="0">
                  <a:moveTo>
                    <a:pt x="11909" y="1"/>
                  </a:moveTo>
                  <a:lnTo>
                    <a:pt x="0" y="31256"/>
                  </a:lnTo>
                  <a:lnTo>
                    <a:pt x="12943" y="36193"/>
                  </a:lnTo>
                  <a:lnTo>
                    <a:pt x="24851" y="4937"/>
                  </a:lnTo>
                  <a:lnTo>
                    <a:pt x="11909"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42" name="Google Shape;1342;p26"/>
            <p:cNvSpPr/>
            <p:nvPr/>
          </p:nvSpPr>
          <p:spPr>
            <a:xfrm rot="363082">
              <a:off x="-449612" y="4006479"/>
              <a:ext cx="1166244" cy="1323004"/>
            </a:xfrm>
            <a:custGeom>
              <a:avLst/>
              <a:gdLst/>
              <a:ahLst/>
              <a:cxnLst/>
              <a:rect l="l" t="t" r="r" b="b"/>
              <a:pathLst>
                <a:path w="37228" h="42232" extrusionOk="0">
                  <a:moveTo>
                    <a:pt x="12243" y="0"/>
                  </a:moveTo>
                  <a:lnTo>
                    <a:pt x="6105" y="16112"/>
                  </a:lnTo>
                  <a:lnTo>
                    <a:pt x="1" y="32190"/>
                  </a:lnTo>
                  <a:cubicBezTo>
                    <a:pt x="1" y="32190"/>
                    <a:pt x="6506" y="36593"/>
                    <a:pt x="11909" y="38694"/>
                  </a:cubicBezTo>
                  <a:cubicBezTo>
                    <a:pt x="15745" y="40062"/>
                    <a:pt x="19648" y="41230"/>
                    <a:pt x="23584" y="42197"/>
                  </a:cubicBezTo>
                  <a:cubicBezTo>
                    <a:pt x="23677" y="42220"/>
                    <a:pt x="23769" y="42231"/>
                    <a:pt x="23859" y="42231"/>
                  </a:cubicBezTo>
                  <a:cubicBezTo>
                    <a:pt x="24293" y="42231"/>
                    <a:pt x="24686" y="41977"/>
                    <a:pt x="24852" y="41563"/>
                  </a:cubicBezTo>
                  <a:lnTo>
                    <a:pt x="30923" y="25552"/>
                  </a:lnTo>
                  <a:lnTo>
                    <a:pt x="37027" y="9540"/>
                  </a:lnTo>
                  <a:cubicBezTo>
                    <a:pt x="37227" y="9040"/>
                    <a:pt x="37027" y="8473"/>
                    <a:pt x="36560" y="8239"/>
                  </a:cubicBezTo>
                  <a:cubicBezTo>
                    <a:pt x="32958" y="6305"/>
                    <a:pt x="29255" y="4603"/>
                    <a:pt x="25486" y="3069"/>
                  </a:cubicBezTo>
                  <a:cubicBezTo>
                    <a:pt x="20049" y="1001"/>
                    <a:pt x="12243" y="0"/>
                    <a:pt x="12243" y="0"/>
                  </a:cubicBezTo>
                  <a:close/>
                </a:path>
              </a:pathLst>
            </a:custGeom>
            <a:solidFill>
              <a:schemeClr val="l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43" name="Google Shape;1343;p26"/>
            <p:cNvSpPr/>
            <p:nvPr/>
          </p:nvSpPr>
          <p:spPr>
            <a:xfrm rot="363082">
              <a:off x="-458078" y="3966041"/>
              <a:ext cx="400266" cy="988588"/>
            </a:xfrm>
            <a:custGeom>
              <a:avLst/>
              <a:gdLst/>
              <a:ahLst/>
              <a:cxnLst/>
              <a:rect l="l" t="t" r="r" b="b"/>
              <a:pathLst>
                <a:path w="12777" h="31557" extrusionOk="0">
                  <a:moveTo>
                    <a:pt x="11909" y="0"/>
                  </a:moveTo>
                  <a:lnTo>
                    <a:pt x="1" y="31223"/>
                  </a:lnTo>
                  <a:lnTo>
                    <a:pt x="868" y="31556"/>
                  </a:lnTo>
                  <a:lnTo>
                    <a:pt x="12777" y="300"/>
                  </a:lnTo>
                  <a:lnTo>
                    <a:pt x="1190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44" name="Google Shape;1344;p26"/>
            <p:cNvSpPr/>
            <p:nvPr/>
          </p:nvSpPr>
          <p:spPr>
            <a:xfrm rot="363082">
              <a:off x="-486520" y="3948733"/>
              <a:ext cx="386701" cy="983356"/>
            </a:xfrm>
            <a:custGeom>
              <a:avLst/>
              <a:gdLst/>
              <a:ahLst/>
              <a:cxnLst/>
              <a:rect l="l" t="t" r="r" b="b"/>
              <a:pathLst>
                <a:path w="12344" h="31390" extrusionOk="0">
                  <a:moveTo>
                    <a:pt x="11909" y="0"/>
                  </a:moveTo>
                  <a:lnTo>
                    <a:pt x="1" y="31223"/>
                  </a:lnTo>
                  <a:lnTo>
                    <a:pt x="435" y="31389"/>
                  </a:lnTo>
                  <a:lnTo>
                    <a:pt x="12343" y="167"/>
                  </a:lnTo>
                  <a:lnTo>
                    <a:pt x="1190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45" name="Google Shape;1345;p26"/>
            <p:cNvSpPr/>
            <p:nvPr/>
          </p:nvSpPr>
          <p:spPr>
            <a:xfrm rot="363082">
              <a:off x="-536791" y="3924334"/>
              <a:ext cx="403367" cy="990687"/>
            </a:xfrm>
            <a:custGeom>
              <a:avLst/>
              <a:gdLst/>
              <a:ahLst/>
              <a:cxnLst/>
              <a:rect l="l" t="t" r="r" b="b"/>
              <a:pathLst>
                <a:path w="12876" h="31624" extrusionOk="0">
                  <a:moveTo>
                    <a:pt x="11909" y="0"/>
                  </a:moveTo>
                  <a:lnTo>
                    <a:pt x="0" y="31223"/>
                  </a:lnTo>
                  <a:lnTo>
                    <a:pt x="967" y="31623"/>
                  </a:lnTo>
                  <a:lnTo>
                    <a:pt x="12876" y="367"/>
                  </a:lnTo>
                  <a:lnTo>
                    <a:pt x="1190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46" name="Google Shape;1346;p26"/>
            <p:cNvSpPr/>
            <p:nvPr/>
          </p:nvSpPr>
          <p:spPr>
            <a:xfrm rot="363082">
              <a:off x="633267" y="4549023"/>
              <a:ext cx="365775" cy="364741"/>
            </a:xfrm>
            <a:custGeom>
              <a:avLst/>
              <a:gdLst/>
              <a:ahLst/>
              <a:cxnLst/>
              <a:rect l="l" t="t" r="r" b="b"/>
              <a:pathLst>
                <a:path w="11676" h="11643" fill="none" extrusionOk="0">
                  <a:moveTo>
                    <a:pt x="3237" y="1"/>
                  </a:moveTo>
                  <a:lnTo>
                    <a:pt x="11676" y="3203"/>
                  </a:lnTo>
                  <a:lnTo>
                    <a:pt x="8440" y="11643"/>
                  </a:lnTo>
                  <a:lnTo>
                    <a:pt x="1" y="8407"/>
                  </a:lnTo>
                  <a:close/>
                </a:path>
              </a:pathLst>
            </a:custGeom>
            <a:noFill/>
            <a:ln w="19050"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47" name="Google Shape;1347;p26"/>
            <p:cNvSpPr/>
            <p:nvPr/>
          </p:nvSpPr>
          <p:spPr>
            <a:xfrm rot="363082">
              <a:off x="-56388" y="4232909"/>
              <a:ext cx="499541" cy="423260"/>
            </a:xfrm>
            <a:custGeom>
              <a:avLst/>
              <a:gdLst/>
              <a:ahLst/>
              <a:cxnLst/>
              <a:rect l="l" t="t" r="r" b="b"/>
              <a:pathLst>
                <a:path w="15946" h="13511" fill="none" extrusionOk="0">
                  <a:moveTo>
                    <a:pt x="3303" y="1"/>
                  </a:moveTo>
                  <a:lnTo>
                    <a:pt x="15945" y="4804"/>
                  </a:lnTo>
                  <a:moveTo>
                    <a:pt x="2769" y="1435"/>
                  </a:moveTo>
                  <a:lnTo>
                    <a:pt x="15378" y="6272"/>
                  </a:lnTo>
                  <a:moveTo>
                    <a:pt x="2202" y="2903"/>
                  </a:moveTo>
                  <a:lnTo>
                    <a:pt x="14845" y="7740"/>
                  </a:lnTo>
                  <a:moveTo>
                    <a:pt x="14277" y="9174"/>
                  </a:moveTo>
                  <a:lnTo>
                    <a:pt x="1635" y="4337"/>
                  </a:lnTo>
                  <a:moveTo>
                    <a:pt x="1101" y="5805"/>
                  </a:moveTo>
                  <a:lnTo>
                    <a:pt x="13710" y="10608"/>
                  </a:lnTo>
                  <a:moveTo>
                    <a:pt x="534" y="7239"/>
                  </a:moveTo>
                  <a:lnTo>
                    <a:pt x="13177" y="12076"/>
                  </a:lnTo>
                  <a:moveTo>
                    <a:pt x="1" y="8707"/>
                  </a:moveTo>
                  <a:lnTo>
                    <a:pt x="12643" y="13511"/>
                  </a:lnTo>
                </a:path>
              </a:pathLst>
            </a:custGeom>
            <a:noFill/>
            <a:ln w="19050"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48" name="Google Shape;1348;p26"/>
            <p:cNvSpPr/>
            <p:nvPr/>
          </p:nvSpPr>
          <p:spPr>
            <a:xfrm rot="363082">
              <a:off x="940056" y="4735937"/>
              <a:ext cx="406531" cy="311454"/>
            </a:xfrm>
            <a:custGeom>
              <a:avLst/>
              <a:gdLst/>
              <a:ahLst/>
              <a:cxnLst/>
              <a:rect l="l" t="t" r="r" b="b"/>
              <a:pathLst>
                <a:path w="12977" h="9942" fill="none" extrusionOk="0">
                  <a:moveTo>
                    <a:pt x="12977" y="3903"/>
                  </a:moveTo>
                  <a:lnTo>
                    <a:pt x="2670" y="1"/>
                  </a:lnTo>
                  <a:moveTo>
                    <a:pt x="2002" y="1769"/>
                  </a:moveTo>
                  <a:lnTo>
                    <a:pt x="12276" y="5671"/>
                  </a:lnTo>
                  <a:moveTo>
                    <a:pt x="1335" y="3503"/>
                  </a:moveTo>
                  <a:lnTo>
                    <a:pt x="11609" y="7439"/>
                  </a:lnTo>
                  <a:moveTo>
                    <a:pt x="668" y="5271"/>
                  </a:moveTo>
                  <a:lnTo>
                    <a:pt x="10942" y="9174"/>
                  </a:lnTo>
                  <a:moveTo>
                    <a:pt x="7706" y="9941"/>
                  </a:moveTo>
                  <a:lnTo>
                    <a:pt x="1" y="7006"/>
                  </a:lnTo>
                </a:path>
              </a:pathLst>
            </a:custGeom>
            <a:noFill/>
            <a:ln w="19050"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49" name="Google Shape;1349;p26"/>
            <p:cNvSpPr/>
            <p:nvPr/>
          </p:nvSpPr>
          <p:spPr>
            <a:xfrm rot="363082">
              <a:off x="407066" y="4979342"/>
              <a:ext cx="760778" cy="501609"/>
            </a:xfrm>
            <a:custGeom>
              <a:avLst/>
              <a:gdLst/>
              <a:ahLst/>
              <a:cxnLst/>
              <a:rect l="l" t="t" r="r" b="b"/>
              <a:pathLst>
                <a:path w="24285" h="16012" fill="none" extrusionOk="0">
                  <a:moveTo>
                    <a:pt x="24285" y="6772"/>
                  </a:moveTo>
                  <a:lnTo>
                    <a:pt x="6472" y="0"/>
                  </a:lnTo>
                  <a:moveTo>
                    <a:pt x="3136" y="1067"/>
                  </a:moveTo>
                  <a:lnTo>
                    <a:pt x="23517" y="8806"/>
                  </a:lnTo>
                  <a:moveTo>
                    <a:pt x="2336" y="3069"/>
                  </a:moveTo>
                  <a:lnTo>
                    <a:pt x="22717" y="10841"/>
                  </a:lnTo>
                  <a:moveTo>
                    <a:pt x="1568" y="5137"/>
                  </a:moveTo>
                  <a:lnTo>
                    <a:pt x="21950" y="12909"/>
                  </a:lnTo>
                  <a:moveTo>
                    <a:pt x="801" y="7172"/>
                  </a:moveTo>
                  <a:lnTo>
                    <a:pt x="21182" y="14944"/>
                  </a:lnTo>
                  <a:moveTo>
                    <a:pt x="1" y="9240"/>
                  </a:moveTo>
                  <a:lnTo>
                    <a:pt x="17847" y="16011"/>
                  </a:lnTo>
                </a:path>
              </a:pathLst>
            </a:custGeom>
            <a:noFill/>
            <a:ln w="19050"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1350" name="Google Shape;1350;p26"/>
          <p:cNvSpPr txBox="1">
            <a:spLocks noGrp="1"/>
          </p:cNvSpPr>
          <p:nvPr>
            <p:ph type="title"/>
          </p:nvPr>
        </p:nvSpPr>
        <p:spPr>
          <a:xfrm>
            <a:off x="3134800" y="778467"/>
            <a:ext cx="5922400" cy="540800"/>
          </a:xfrm>
          <a:prstGeom prst="rect">
            <a:avLst/>
          </a:prstGeom>
          <a:effectLst>
            <a:outerShdw dist="28575" dir="1920000" algn="bl" rotWithShape="0">
              <a:schemeClr val="accent1"/>
            </a:outerShdw>
          </a:effectLst>
        </p:spPr>
        <p:txBody>
          <a:bodyPr spcFirstLastPara="1" wrap="square" lIns="91425" tIns="91425" rIns="91425" bIns="91425" anchor="ctr" anchorCtr="0">
            <a:noAutofit/>
          </a:bodyPr>
          <a:lstStyle>
            <a:lvl1pPr lvl="0" algn="ctr" rtl="0">
              <a:spcBef>
                <a:spcPts val="0"/>
              </a:spcBef>
              <a:spcAft>
                <a:spcPts val="0"/>
              </a:spcAft>
              <a:buSzPts val="2500"/>
              <a:buNone/>
              <a:defRPr/>
            </a:lvl1pPr>
            <a:lvl2pPr lvl="1" rtl="0">
              <a:spcBef>
                <a:spcPts val="0"/>
              </a:spcBef>
              <a:spcAft>
                <a:spcPts val="0"/>
              </a:spcAft>
              <a:buSzPts val="2500"/>
              <a:buNone/>
              <a:defRPr sz="3333"/>
            </a:lvl2pPr>
            <a:lvl3pPr lvl="2" rtl="0">
              <a:spcBef>
                <a:spcPts val="0"/>
              </a:spcBef>
              <a:spcAft>
                <a:spcPts val="0"/>
              </a:spcAft>
              <a:buSzPts val="2500"/>
              <a:buNone/>
              <a:defRPr sz="3333"/>
            </a:lvl3pPr>
            <a:lvl4pPr lvl="3" rtl="0">
              <a:spcBef>
                <a:spcPts val="0"/>
              </a:spcBef>
              <a:spcAft>
                <a:spcPts val="0"/>
              </a:spcAft>
              <a:buSzPts val="2500"/>
              <a:buNone/>
              <a:defRPr sz="3333"/>
            </a:lvl4pPr>
            <a:lvl5pPr lvl="4" rtl="0">
              <a:spcBef>
                <a:spcPts val="0"/>
              </a:spcBef>
              <a:spcAft>
                <a:spcPts val="0"/>
              </a:spcAft>
              <a:buSzPts val="2500"/>
              <a:buNone/>
              <a:defRPr sz="3333"/>
            </a:lvl5pPr>
            <a:lvl6pPr lvl="5" rtl="0">
              <a:spcBef>
                <a:spcPts val="0"/>
              </a:spcBef>
              <a:spcAft>
                <a:spcPts val="0"/>
              </a:spcAft>
              <a:buSzPts val="2500"/>
              <a:buNone/>
              <a:defRPr sz="3333"/>
            </a:lvl6pPr>
            <a:lvl7pPr lvl="6" rtl="0">
              <a:spcBef>
                <a:spcPts val="0"/>
              </a:spcBef>
              <a:spcAft>
                <a:spcPts val="0"/>
              </a:spcAft>
              <a:buSzPts val="2500"/>
              <a:buNone/>
              <a:defRPr sz="3333"/>
            </a:lvl7pPr>
            <a:lvl8pPr lvl="7" rtl="0">
              <a:spcBef>
                <a:spcPts val="0"/>
              </a:spcBef>
              <a:spcAft>
                <a:spcPts val="0"/>
              </a:spcAft>
              <a:buSzPts val="2500"/>
              <a:buNone/>
              <a:defRPr sz="3333"/>
            </a:lvl8pPr>
            <a:lvl9pPr lvl="8" rtl="0">
              <a:spcBef>
                <a:spcPts val="0"/>
              </a:spcBef>
              <a:spcAft>
                <a:spcPts val="0"/>
              </a:spcAft>
              <a:buSzPts val="2500"/>
              <a:buNone/>
              <a:defRPr sz="3333"/>
            </a:lvl9pPr>
          </a:lstStyle>
          <a:p>
            <a:endParaRPr/>
          </a:p>
        </p:txBody>
      </p:sp>
      <p:sp>
        <p:nvSpPr>
          <p:cNvPr id="1351" name="Google Shape;1351;p26"/>
          <p:cNvSpPr txBox="1">
            <a:spLocks noGrp="1"/>
          </p:cNvSpPr>
          <p:nvPr>
            <p:ph type="subTitle" idx="1"/>
          </p:nvPr>
        </p:nvSpPr>
        <p:spPr>
          <a:xfrm>
            <a:off x="1645635" y="3133133"/>
            <a:ext cx="1477600" cy="435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lt2"/>
              </a:buClr>
              <a:buSzPts val="2800"/>
              <a:buNone/>
              <a:defRPr sz="2000" b="1">
                <a:latin typeface="Josefin Sans"/>
                <a:ea typeface="Josefin Sans"/>
                <a:cs typeface="Josefin Sans"/>
                <a:sym typeface="Josefin Sans"/>
              </a:defRPr>
            </a:lvl1pPr>
            <a:lvl2pPr lvl="1" algn="ctr" rtl="0">
              <a:lnSpc>
                <a:spcPct val="100000"/>
              </a:lnSpc>
              <a:spcBef>
                <a:spcPts val="0"/>
              </a:spcBef>
              <a:spcAft>
                <a:spcPts val="0"/>
              </a:spcAft>
              <a:buClr>
                <a:schemeClr val="lt2"/>
              </a:buClr>
              <a:buSzPts val="2800"/>
              <a:buNone/>
              <a:defRPr sz="3733">
                <a:solidFill>
                  <a:schemeClr val="lt2"/>
                </a:solidFill>
              </a:defRPr>
            </a:lvl2pPr>
            <a:lvl3pPr lvl="2" algn="ctr" rtl="0">
              <a:lnSpc>
                <a:spcPct val="100000"/>
              </a:lnSpc>
              <a:spcBef>
                <a:spcPts val="0"/>
              </a:spcBef>
              <a:spcAft>
                <a:spcPts val="0"/>
              </a:spcAft>
              <a:buClr>
                <a:schemeClr val="lt2"/>
              </a:buClr>
              <a:buSzPts val="2800"/>
              <a:buNone/>
              <a:defRPr sz="3733">
                <a:solidFill>
                  <a:schemeClr val="lt2"/>
                </a:solidFill>
              </a:defRPr>
            </a:lvl3pPr>
            <a:lvl4pPr lvl="3" algn="ctr" rtl="0">
              <a:lnSpc>
                <a:spcPct val="100000"/>
              </a:lnSpc>
              <a:spcBef>
                <a:spcPts val="0"/>
              </a:spcBef>
              <a:spcAft>
                <a:spcPts val="0"/>
              </a:spcAft>
              <a:buClr>
                <a:schemeClr val="lt2"/>
              </a:buClr>
              <a:buSzPts val="2800"/>
              <a:buNone/>
              <a:defRPr sz="3733">
                <a:solidFill>
                  <a:schemeClr val="lt2"/>
                </a:solidFill>
              </a:defRPr>
            </a:lvl4pPr>
            <a:lvl5pPr lvl="4" algn="ctr" rtl="0">
              <a:lnSpc>
                <a:spcPct val="100000"/>
              </a:lnSpc>
              <a:spcBef>
                <a:spcPts val="0"/>
              </a:spcBef>
              <a:spcAft>
                <a:spcPts val="0"/>
              </a:spcAft>
              <a:buClr>
                <a:schemeClr val="lt2"/>
              </a:buClr>
              <a:buSzPts val="2800"/>
              <a:buNone/>
              <a:defRPr sz="3733">
                <a:solidFill>
                  <a:schemeClr val="lt2"/>
                </a:solidFill>
              </a:defRPr>
            </a:lvl5pPr>
            <a:lvl6pPr lvl="5" algn="ctr" rtl="0">
              <a:lnSpc>
                <a:spcPct val="100000"/>
              </a:lnSpc>
              <a:spcBef>
                <a:spcPts val="0"/>
              </a:spcBef>
              <a:spcAft>
                <a:spcPts val="0"/>
              </a:spcAft>
              <a:buClr>
                <a:schemeClr val="lt2"/>
              </a:buClr>
              <a:buSzPts val="2800"/>
              <a:buNone/>
              <a:defRPr sz="3733">
                <a:solidFill>
                  <a:schemeClr val="lt2"/>
                </a:solidFill>
              </a:defRPr>
            </a:lvl6pPr>
            <a:lvl7pPr lvl="6" algn="ctr" rtl="0">
              <a:lnSpc>
                <a:spcPct val="100000"/>
              </a:lnSpc>
              <a:spcBef>
                <a:spcPts val="0"/>
              </a:spcBef>
              <a:spcAft>
                <a:spcPts val="0"/>
              </a:spcAft>
              <a:buClr>
                <a:schemeClr val="lt2"/>
              </a:buClr>
              <a:buSzPts val="2800"/>
              <a:buNone/>
              <a:defRPr sz="3733">
                <a:solidFill>
                  <a:schemeClr val="lt2"/>
                </a:solidFill>
              </a:defRPr>
            </a:lvl7pPr>
            <a:lvl8pPr lvl="7" algn="ctr" rtl="0">
              <a:lnSpc>
                <a:spcPct val="100000"/>
              </a:lnSpc>
              <a:spcBef>
                <a:spcPts val="0"/>
              </a:spcBef>
              <a:spcAft>
                <a:spcPts val="0"/>
              </a:spcAft>
              <a:buClr>
                <a:schemeClr val="lt2"/>
              </a:buClr>
              <a:buSzPts val="2800"/>
              <a:buNone/>
              <a:defRPr sz="3733">
                <a:solidFill>
                  <a:schemeClr val="lt2"/>
                </a:solidFill>
              </a:defRPr>
            </a:lvl8pPr>
            <a:lvl9pPr lvl="8" algn="ctr" rtl="0">
              <a:lnSpc>
                <a:spcPct val="100000"/>
              </a:lnSpc>
              <a:spcBef>
                <a:spcPts val="0"/>
              </a:spcBef>
              <a:spcAft>
                <a:spcPts val="0"/>
              </a:spcAft>
              <a:buClr>
                <a:schemeClr val="lt2"/>
              </a:buClr>
              <a:buSzPts val="2800"/>
              <a:buNone/>
              <a:defRPr sz="3733">
                <a:solidFill>
                  <a:schemeClr val="lt2"/>
                </a:solidFill>
              </a:defRPr>
            </a:lvl9pPr>
          </a:lstStyle>
          <a:p>
            <a:endParaRPr/>
          </a:p>
        </p:txBody>
      </p:sp>
      <p:sp>
        <p:nvSpPr>
          <p:cNvPr id="1352" name="Google Shape;1352;p26"/>
          <p:cNvSpPr txBox="1">
            <a:spLocks noGrp="1"/>
          </p:cNvSpPr>
          <p:nvPr>
            <p:ph type="subTitle" idx="2"/>
          </p:nvPr>
        </p:nvSpPr>
        <p:spPr>
          <a:xfrm>
            <a:off x="1202033" y="3764068"/>
            <a:ext cx="2364800" cy="1078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353" name="Google Shape;1353;p26"/>
          <p:cNvSpPr txBox="1">
            <a:spLocks noGrp="1"/>
          </p:cNvSpPr>
          <p:nvPr>
            <p:ph type="subTitle" idx="3"/>
          </p:nvPr>
        </p:nvSpPr>
        <p:spPr>
          <a:xfrm>
            <a:off x="4120005" y="3133133"/>
            <a:ext cx="1477600" cy="435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lt2"/>
              </a:buClr>
              <a:buSzPts val="2800"/>
              <a:buNone/>
              <a:defRPr sz="2000" b="1">
                <a:latin typeface="Josefin Sans"/>
                <a:ea typeface="Josefin Sans"/>
                <a:cs typeface="Josefin Sans"/>
                <a:sym typeface="Josefin Sans"/>
              </a:defRPr>
            </a:lvl1pPr>
            <a:lvl2pPr lvl="1" algn="ctr" rtl="0">
              <a:lnSpc>
                <a:spcPct val="100000"/>
              </a:lnSpc>
              <a:spcBef>
                <a:spcPts val="0"/>
              </a:spcBef>
              <a:spcAft>
                <a:spcPts val="0"/>
              </a:spcAft>
              <a:buClr>
                <a:schemeClr val="lt2"/>
              </a:buClr>
              <a:buSzPts val="2800"/>
              <a:buNone/>
              <a:defRPr sz="3733">
                <a:solidFill>
                  <a:schemeClr val="lt2"/>
                </a:solidFill>
              </a:defRPr>
            </a:lvl2pPr>
            <a:lvl3pPr lvl="2" algn="ctr" rtl="0">
              <a:lnSpc>
                <a:spcPct val="100000"/>
              </a:lnSpc>
              <a:spcBef>
                <a:spcPts val="0"/>
              </a:spcBef>
              <a:spcAft>
                <a:spcPts val="0"/>
              </a:spcAft>
              <a:buClr>
                <a:schemeClr val="lt2"/>
              </a:buClr>
              <a:buSzPts val="2800"/>
              <a:buNone/>
              <a:defRPr sz="3733">
                <a:solidFill>
                  <a:schemeClr val="lt2"/>
                </a:solidFill>
              </a:defRPr>
            </a:lvl3pPr>
            <a:lvl4pPr lvl="3" algn="ctr" rtl="0">
              <a:lnSpc>
                <a:spcPct val="100000"/>
              </a:lnSpc>
              <a:spcBef>
                <a:spcPts val="0"/>
              </a:spcBef>
              <a:spcAft>
                <a:spcPts val="0"/>
              </a:spcAft>
              <a:buClr>
                <a:schemeClr val="lt2"/>
              </a:buClr>
              <a:buSzPts val="2800"/>
              <a:buNone/>
              <a:defRPr sz="3733">
                <a:solidFill>
                  <a:schemeClr val="lt2"/>
                </a:solidFill>
              </a:defRPr>
            </a:lvl4pPr>
            <a:lvl5pPr lvl="4" algn="ctr" rtl="0">
              <a:lnSpc>
                <a:spcPct val="100000"/>
              </a:lnSpc>
              <a:spcBef>
                <a:spcPts val="0"/>
              </a:spcBef>
              <a:spcAft>
                <a:spcPts val="0"/>
              </a:spcAft>
              <a:buClr>
                <a:schemeClr val="lt2"/>
              </a:buClr>
              <a:buSzPts val="2800"/>
              <a:buNone/>
              <a:defRPr sz="3733">
                <a:solidFill>
                  <a:schemeClr val="lt2"/>
                </a:solidFill>
              </a:defRPr>
            </a:lvl5pPr>
            <a:lvl6pPr lvl="5" algn="ctr" rtl="0">
              <a:lnSpc>
                <a:spcPct val="100000"/>
              </a:lnSpc>
              <a:spcBef>
                <a:spcPts val="0"/>
              </a:spcBef>
              <a:spcAft>
                <a:spcPts val="0"/>
              </a:spcAft>
              <a:buClr>
                <a:schemeClr val="lt2"/>
              </a:buClr>
              <a:buSzPts val="2800"/>
              <a:buNone/>
              <a:defRPr sz="3733">
                <a:solidFill>
                  <a:schemeClr val="lt2"/>
                </a:solidFill>
              </a:defRPr>
            </a:lvl6pPr>
            <a:lvl7pPr lvl="6" algn="ctr" rtl="0">
              <a:lnSpc>
                <a:spcPct val="100000"/>
              </a:lnSpc>
              <a:spcBef>
                <a:spcPts val="0"/>
              </a:spcBef>
              <a:spcAft>
                <a:spcPts val="0"/>
              </a:spcAft>
              <a:buClr>
                <a:schemeClr val="lt2"/>
              </a:buClr>
              <a:buSzPts val="2800"/>
              <a:buNone/>
              <a:defRPr sz="3733">
                <a:solidFill>
                  <a:schemeClr val="lt2"/>
                </a:solidFill>
              </a:defRPr>
            </a:lvl7pPr>
            <a:lvl8pPr lvl="7" algn="ctr" rtl="0">
              <a:lnSpc>
                <a:spcPct val="100000"/>
              </a:lnSpc>
              <a:spcBef>
                <a:spcPts val="0"/>
              </a:spcBef>
              <a:spcAft>
                <a:spcPts val="0"/>
              </a:spcAft>
              <a:buClr>
                <a:schemeClr val="lt2"/>
              </a:buClr>
              <a:buSzPts val="2800"/>
              <a:buNone/>
              <a:defRPr sz="3733">
                <a:solidFill>
                  <a:schemeClr val="lt2"/>
                </a:solidFill>
              </a:defRPr>
            </a:lvl8pPr>
            <a:lvl9pPr lvl="8" algn="ctr" rtl="0">
              <a:lnSpc>
                <a:spcPct val="100000"/>
              </a:lnSpc>
              <a:spcBef>
                <a:spcPts val="0"/>
              </a:spcBef>
              <a:spcAft>
                <a:spcPts val="0"/>
              </a:spcAft>
              <a:buClr>
                <a:schemeClr val="lt2"/>
              </a:buClr>
              <a:buSzPts val="2800"/>
              <a:buNone/>
              <a:defRPr sz="3733">
                <a:solidFill>
                  <a:schemeClr val="lt2"/>
                </a:solidFill>
              </a:defRPr>
            </a:lvl9pPr>
          </a:lstStyle>
          <a:p>
            <a:endParaRPr/>
          </a:p>
        </p:txBody>
      </p:sp>
      <p:sp>
        <p:nvSpPr>
          <p:cNvPr id="1354" name="Google Shape;1354;p26"/>
          <p:cNvSpPr txBox="1">
            <a:spLocks noGrp="1"/>
          </p:cNvSpPr>
          <p:nvPr>
            <p:ph type="subTitle" idx="4"/>
          </p:nvPr>
        </p:nvSpPr>
        <p:spPr>
          <a:xfrm>
            <a:off x="3676405" y="3764067"/>
            <a:ext cx="2364800" cy="1078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355" name="Google Shape;1355;p26"/>
          <p:cNvSpPr txBox="1">
            <a:spLocks noGrp="1"/>
          </p:cNvSpPr>
          <p:nvPr>
            <p:ph type="subTitle" idx="5"/>
          </p:nvPr>
        </p:nvSpPr>
        <p:spPr>
          <a:xfrm>
            <a:off x="6594393" y="3133133"/>
            <a:ext cx="1477600" cy="435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lt2"/>
              </a:buClr>
              <a:buSzPts val="2800"/>
              <a:buNone/>
              <a:defRPr sz="2000" b="1">
                <a:latin typeface="Josefin Sans"/>
                <a:ea typeface="Josefin Sans"/>
                <a:cs typeface="Josefin Sans"/>
                <a:sym typeface="Josefin Sans"/>
              </a:defRPr>
            </a:lvl1pPr>
            <a:lvl2pPr lvl="1" algn="ctr" rtl="0">
              <a:lnSpc>
                <a:spcPct val="100000"/>
              </a:lnSpc>
              <a:spcBef>
                <a:spcPts val="0"/>
              </a:spcBef>
              <a:spcAft>
                <a:spcPts val="0"/>
              </a:spcAft>
              <a:buClr>
                <a:schemeClr val="lt2"/>
              </a:buClr>
              <a:buSzPts val="2800"/>
              <a:buNone/>
              <a:defRPr sz="3733">
                <a:solidFill>
                  <a:schemeClr val="lt2"/>
                </a:solidFill>
              </a:defRPr>
            </a:lvl2pPr>
            <a:lvl3pPr lvl="2" algn="ctr" rtl="0">
              <a:lnSpc>
                <a:spcPct val="100000"/>
              </a:lnSpc>
              <a:spcBef>
                <a:spcPts val="0"/>
              </a:spcBef>
              <a:spcAft>
                <a:spcPts val="0"/>
              </a:spcAft>
              <a:buClr>
                <a:schemeClr val="lt2"/>
              </a:buClr>
              <a:buSzPts val="2800"/>
              <a:buNone/>
              <a:defRPr sz="3733">
                <a:solidFill>
                  <a:schemeClr val="lt2"/>
                </a:solidFill>
              </a:defRPr>
            </a:lvl3pPr>
            <a:lvl4pPr lvl="3" algn="ctr" rtl="0">
              <a:lnSpc>
                <a:spcPct val="100000"/>
              </a:lnSpc>
              <a:spcBef>
                <a:spcPts val="0"/>
              </a:spcBef>
              <a:spcAft>
                <a:spcPts val="0"/>
              </a:spcAft>
              <a:buClr>
                <a:schemeClr val="lt2"/>
              </a:buClr>
              <a:buSzPts val="2800"/>
              <a:buNone/>
              <a:defRPr sz="3733">
                <a:solidFill>
                  <a:schemeClr val="lt2"/>
                </a:solidFill>
              </a:defRPr>
            </a:lvl4pPr>
            <a:lvl5pPr lvl="4" algn="ctr" rtl="0">
              <a:lnSpc>
                <a:spcPct val="100000"/>
              </a:lnSpc>
              <a:spcBef>
                <a:spcPts val="0"/>
              </a:spcBef>
              <a:spcAft>
                <a:spcPts val="0"/>
              </a:spcAft>
              <a:buClr>
                <a:schemeClr val="lt2"/>
              </a:buClr>
              <a:buSzPts val="2800"/>
              <a:buNone/>
              <a:defRPr sz="3733">
                <a:solidFill>
                  <a:schemeClr val="lt2"/>
                </a:solidFill>
              </a:defRPr>
            </a:lvl5pPr>
            <a:lvl6pPr lvl="5" algn="ctr" rtl="0">
              <a:lnSpc>
                <a:spcPct val="100000"/>
              </a:lnSpc>
              <a:spcBef>
                <a:spcPts val="0"/>
              </a:spcBef>
              <a:spcAft>
                <a:spcPts val="0"/>
              </a:spcAft>
              <a:buClr>
                <a:schemeClr val="lt2"/>
              </a:buClr>
              <a:buSzPts val="2800"/>
              <a:buNone/>
              <a:defRPr sz="3733">
                <a:solidFill>
                  <a:schemeClr val="lt2"/>
                </a:solidFill>
              </a:defRPr>
            </a:lvl6pPr>
            <a:lvl7pPr lvl="6" algn="ctr" rtl="0">
              <a:lnSpc>
                <a:spcPct val="100000"/>
              </a:lnSpc>
              <a:spcBef>
                <a:spcPts val="0"/>
              </a:spcBef>
              <a:spcAft>
                <a:spcPts val="0"/>
              </a:spcAft>
              <a:buClr>
                <a:schemeClr val="lt2"/>
              </a:buClr>
              <a:buSzPts val="2800"/>
              <a:buNone/>
              <a:defRPr sz="3733">
                <a:solidFill>
                  <a:schemeClr val="lt2"/>
                </a:solidFill>
              </a:defRPr>
            </a:lvl7pPr>
            <a:lvl8pPr lvl="7" algn="ctr" rtl="0">
              <a:lnSpc>
                <a:spcPct val="100000"/>
              </a:lnSpc>
              <a:spcBef>
                <a:spcPts val="0"/>
              </a:spcBef>
              <a:spcAft>
                <a:spcPts val="0"/>
              </a:spcAft>
              <a:buClr>
                <a:schemeClr val="lt2"/>
              </a:buClr>
              <a:buSzPts val="2800"/>
              <a:buNone/>
              <a:defRPr sz="3733">
                <a:solidFill>
                  <a:schemeClr val="lt2"/>
                </a:solidFill>
              </a:defRPr>
            </a:lvl8pPr>
            <a:lvl9pPr lvl="8" algn="ctr" rtl="0">
              <a:lnSpc>
                <a:spcPct val="100000"/>
              </a:lnSpc>
              <a:spcBef>
                <a:spcPts val="0"/>
              </a:spcBef>
              <a:spcAft>
                <a:spcPts val="0"/>
              </a:spcAft>
              <a:buClr>
                <a:schemeClr val="lt2"/>
              </a:buClr>
              <a:buSzPts val="2800"/>
              <a:buNone/>
              <a:defRPr sz="3733">
                <a:solidFill>
                  <a:schemeClr val="lt2"/>
                </a:solidFill>
              </a:defRPr>
            </a:lvl9pPr>
          </a:lstStyle>
          <a:p>
            <a:endParaRPr/>
          </a:p>
        </p:txBody>
      </p:sp>
      <p:sp>
        <p:nvSpPr>
          <p:cNvPr id="1356" name="Google Shape;1356;p26"/>
          <p:cNvSpPr txBox="1">
            <a:spLocks noGrp="1"/>
          </p:cNvSpPr>
          <p:nvPr>
            <p:ph type="subTitle" idx="6"/>
          </p:nvPr>
        </p:nvSpPr>
        <p:spPr>
          <a:xfrm>
            <a:off x="6150793" y="3764068"/>
            <a:ext cx="2364800" cy="1078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357" name="Google Shape;1357;p26"/>
          <p:cNvSpPr txBox="1">
            <a:spLocks noGrp="1"/>
          </p:cNvSpPr>
          <p:nvPr>
            <p:ph type="subTitle" idx="7"/>
          </p:nvPr>
        </p:nvSpPr>
        <p:spPr>
          <a:xfrm>
            <a:off x="9068764" y="3133133"/>
            <a:ext cx="1477600" cy="435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lt2"/>
              </a:buClr>
              <a:buSzPts val="2800"/>
              <a:buNone/>
              <a:defRPr sz="2000" b="1">
                <a:latin typeface="Josefin Sans"/>
                <a:ea typeface="Josefin Sans"/>
                <a:cs typeface="Josefin Sans"/>
                <a:sym typeface="Josefin Sans"/>
              </a:defRPr>
            </a:lvl1pPr>
            <a:lvl2pPr lvl="1" algn="ctr" rtl="0">
              <a:lnSpc>
                <a:spcPct val="100000"/>
              </a:lnSpc>
              <a:spcBef>
                <a:spcPts val="0"/>
              </a:spcBef>
              <a:spcAft>
                <a:spcPts val="0"/>
              </a:spcAft>
              <a:buClr>
                <a:schemeClr val="lt2"/>
              </a:buClr>
              <a:buSzPts val="2800"/>
              <a:buNone/>
              <a:defRPr sz="3733">
                <a:solidFill>
                  <a:schemeClr val="lt2"/>
                </a:solidFill>
              </a:defRPr>
            </a:lvl2pPr>
            <a:lvl3pPr lvl="2" algn="ctr" rtl="0">
              <a:lnSpc>
                <a:spcPct val="100000"/>
              </a:lnSpc>
              <a:spcBef>
                <a:spcPts val="0"/>
              </a:spcBef>
              <a:spcAft>
                <a:spcPts val="0"/>
              </a:spcAft>
              <a:buClr>
                <a:schemeClr val="lt2"/>
              </a:buClr>
              <a:buSzPts val="2800"/>
              <a:buNone/>
              <a:defRPr sz="3733">
                <a:solidFill>
                  <a:schemeClr val="lt2"/>
                </a:solidFill>
              </a:defRPr>
            </a:lvl3pPr>
            <a:lvl4pPr lvl="3" algn="ctr" rtl="0">
              <a:lnSpc>
                <a:spcPct val="100000"/>
              </a:lnSpc>
              <a:spcBef>
                <a:spcPts val="0"/>
              </a:spcBef>
              <a:spcAft>
                <a:spcPts val="0"/>
              </a:spcAft>
              <a:buClr>
                <a:schemeClr val="lt2"/>
              </a:buClr>
              <a:buSzPts val="2800"/>
              <a:buNone/>
              <a:defRPr sz="3733">
                <a:solidFill>
                  <a:schemeClr val="lt2"/>
                </a:solidFill>
              </a:defRPr>
            </a:lvl4pPr>
            <a:lvl5pPr lvl="4" algn="ctr" rtl="0">
              <a:lnSpc>
                <a:spcPct val="100000"/>
              </a:lnSpc>
              <a:spcBef>
                <a:spcPts val="0"/>
              </a:spcBef>
              <a:spcAft>
                <a:spcPts val="0"/>
              </a:spcAft>
              <a:buClr>
                <a:schemeClr val="lt2"/>
              </a:buClr>
              <a:buSzPts val="2800"/>
              <a:buNone/>
              <a:defRPr sz="3733">
                <a:solidFill>
                  <a:schemeClr val="lt2"/>
                </a:solidFill>
              </a:defRPr>
            </a:lvl5pPr>
            <a:lvl6pPr lvl="5" algn="ctr" rtl="0">
              <a:lnSpc>
                <a:spcPct val="100000"/>
              </a:lnSpc>
              <a:spcBef>
                <a:spcPts val="0"/>
              </a:spcBef>
              <a:spcAft>
                <a:spcPts val="0"/>
              </a:spcAft>
              <a:buClr>
                <a:schemeClr val="lt2"/>
              </a:buClr>
              <a:buSzPts val="2800"/>
              <a:buNone/>
              <a:defRPr sz="3733">
                <a:solidFill>
                  <a:schemeClr val="lt2"/>
                </a:solidFill>
              </a:defRPr>
            </a:lvl6pPr>
            <a:lvl7pPr lvl="6" algn="ctr" rtl="0">
              <a:lnSpc>
                <a:spcPct val="100000"/>
              </a:lnSpc>
              <a:spcBef>
                <a:spcPts val="0"/>
              </a:spcBef>
              <a:spcAft>
                <a:spcPts val="0"/>
              </a:spcAft>
              <a:buClr>
                <a:schemeClr val="lt2"/>
              </a:buClr>
              <a:buSzPts val="2800"/>
              <a:buNone/>
              <a:defRPr sz="3733">
                <a:solidFill>
                  <a:schemeClr val="lt2"/>
                </a:solidFill>
              </a:defRPr>
            </a:lvl7pPr>
            <a:lvl8pPr lvl="7" algn="ctr" rtl="0">
              <a:lnSpc>
                <a:spcPct val="100000"/>
              </a:lnSpc>
              <a:spcBef>
                <a:spcPts val="0"/>
              </a:spcBef>
              <a:spcAft>
                <a:spcPts val="0"/>
              </a:spcAft>
              <a:buClr>
                <a:schemeClr val="lt2"/>
              </a:buClr>
              <a:buSzPts val="2800"/>
              <a:buNone/>
              <a:defRPr sz="3733">
                <a:solidFill>
                  <a:schemeClr val="lt2"/>
                </a:solidFill>
              </a:defRPr>
            </a:lvl8pPr>
            <a:lvl9pPr lvl="8" algn="ctr" rtl="0">
              <a:lnSpc>
                <a:spcPct val="100000"/>
              </a:lnSpc>
              <a:spcBef>
                <a:spcPts val="0"/>
              </a:spcBef>
              <a:spcAft>
                <a:spcPts val="0"/>
              </a:spcAft>
              <a:buClr>
                <a:schemeClr val="lt2"/>
              </a:buClr>
              <a:buSzPts val="2800"/>
              <a:buNone/>
              <a:defRPr sz="3733">
                <a:solidFill>
                  <a:schemeClr val="lt2"/>
                </a:solidFill>
              </a:defRPr>
            </a:lvl9pPr>
          </a:lstStyle>
          <a:p>
            <a:endParaRPr/>
          </a:p>
        </p:txBody>
      </p:sp>
      <p:sp>
        <p:nvSpPr>
          <p:cNvPr id="1358" name="Google Shape;1358;p26"/>
          <p:cNvSpPr txBox="1">
            <a:spLocks noGrp="1"/>
          </p:cNvSpPr>
          <p:nvPr>
            <p:ph type="subTitle" idx="8"/>
          </p:nvPr>
        </p:nvSpPr>
        <p:spPr>
          <a:xfrm>
            <a:off x="8625164" y="3764068"/>
            <a:ext cx="2364800" cy="1078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Tree>
    <p:extLst>
      <p:ext uri="{BB962C8B-B14F-4D97-AF65-F5344CB8AC3E}">
        <p14:creationId xmlns:p14="http://schemas.microsoft.com/office/powerpoint/2010/main" val="39944596"/>
      </p:ext>
    </p:extLst>
  </p:cSld>
  <p:clrMapOvr>
    <a:masterClrMapping/>
  </p:clrMapOvr>
</p:sldLayout>
</file>

<file path=ppt/slideLayouts/slideLayout125.xml><?xml version="1.0" encoding="utf-8"?>
<p:sldLayout xmlns:a="http://schemas.openxmlformats.org/drawingml/2006/main" xmlns:r="http://schemas.openxmlformats.org/officeDocument/2006/relationships" xmlns:p="http://schemas.openxmlformats.org/presentationml/2006/main" matchingName="Section header 1">
  <p:cSld name="Section header 1">
    <p:spTree>
      <p:nvGrpSpPr>
        <p:cNvPr id="1" name="Shape 1598"/>
        <p:cNvGrpSpPr/>
        <p:nvPr/>
      </p:nvGrpSpPr>
      <p:grpSpPr>
        <a:xfrm>
          <a:off x="0" y="0"/>
          <a:ext cx="0" cy="0"/>
          <a:chOff x="0" y="0"/>
          <a:chExt cx="0" cy="0"/>
        </a:xfrm>
      </p:grpSpPr>
      <p:pic>
        <p:nvPicPr>
          <p:cNvPr id="1599" name="Google Shape;1599;p33"/>
          <p:cNvPicPr preferRelativeResize="0"/>
          <p:nvPr/>
        </p:nvPicPr>
        <p:blipFill>
          <a:blip r:embed="rId2">
            <a:alphaModFix/>
          </a:blip>
          <a:stretch>
            <a:fillRect/>
          </a:stretch>
        </p:blipFill>
        <p:spPr>
          <a:xfrm>
            <a:off x="-75466" y="-36433"/>
            <a:ext cx="12342935" cy="7005332"/>
          </a:xfrm>
          <a:prstGeom prst="rect">
            <a:avLst/>
          </a:prstGeom>
          <a:noFill/>
          <a:ln>
            <a:noFill/>
          </a:ln>
        </p:spPr>
      </p:pic>
      <p:grpSp>
        <p:nvGrpSpPr>
          <p:cNvPr id="1600" name="Google Shape;1600;p33"/>
          <p:cNvGrpSpPr/>
          <p:nvPr/>
        </p:nvGrpSpPr>
        <p:grpSpPr>
          <a:xfrm rot="-400594" flipH="1">
            <a:off x="9648522" y="2820942"/>
            <a:ext cx="2919124" cy="2290529"/>
            <a:chOff x="-2415600" y="2986400"/>
            <a:chExt cx="1943075" cy="1524659"/>
          </a:xfrm>
        </p:grpSpPr>
        <p:sp>
          <p:nvSpPr>
            <p:cNvPr id="1601" name="Google Shape;1601;p33"/>
            <p:cNvSpPr/>
            <p:nvPr/>
          </p:nvSpPr>
          <p:spPr>
            <a:xfrm>
              <a:off x="-2415600" y="2986400"/>
              <a:ext cx="1117375" cy="1251275"/>
            </a:xfrm>
            <a:custGeom>
              <a:avLst/>
              <a:gdLst/>
              <a:ahLst/>
              <a:cxnLst/>
              <a:rect l="l" t="t" r="r" b="b"/>
              <a:pathLst>
                <a:path w="44695" h="50051" extrusionOk="0">
                  <a:moveTo>
                    <a:pt x="11387" y="1"/>
                  </a:moveTo>
                  <a:cubicBezTo>
                    <a:pt x="10743" y="1"/>
                    <a:pt x="10152" y="449"/>
                    <a:pt x="10001" y="1099"/>
                  </a:cubicBezTo>
                  <a:lnTo>
                    <a:pt x="180" y="41127"/>
                  </a:lnTo>
                  <a:cubicBezTo>
                    <a:pt x="0" y="41896"/>
                    <a:pt x="462" y="42665"/>
                    <a:pt x="1257" y="42871"/>
                  </a:cubicBezTo>
                  <a:lnTo>
                    <a:pt x="33617" y="50051"/>
                  </a:lnTo>
                  <a:lnTo>
                    <a:pt x="44695" y="8433"/>
                  </a:lnTo>
                  <a:lnTo>
                    <a:pt x="11744" y="48"/>
                  </a:lnTo>
                  <a:cubicBezTo>
                    <a:pt x="11625" y="16"/>
                    <a:pt x="11505" y="1"/>
                    <a:pt x="1138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02" name="Google Shape;1602;p33"/>
            <p:cNvSpPr/>
            <p:nvPr/>
          </p:nvSpPr>
          <p:spPr>
            <a:xfrm>
              <a:off x="-1586075" y="3188225"/>
              <a:ext cx="1113550" cy="1279575"/>
            </a:xfrm>
            <a:custGeom>
              <a:avLst/>
              <a:gdLst/>
              <a:ahLst/>
              <a:cxnLst/>
              <a:rect l="l" t="t" r="r" b="b"/>
              <a:pathLst>
                <a:path w="44542" h="51183" extrusionOk="0">
                  <a:moveTo>
                    <a:pt x="10411" y="1"/>
                  </a:moveTo>
                  <a:lnTo>
                    <a:pt x="0" y="41772"/>
                  </a:lnTo>
                  <a:lnTo>
                    <a:pt x="31797" y="51132"/>
                  </a:lnTo>
                  <a:cubicBezTo>
                    <a:pt x="31925" y="51166"/>
                    <a:pt x="32054" y="51182"/>
                    <a:pt x="32181" y="51182"/>
                  </a:cubicBezTo>
                  <a:cubicBezTo>
                    <a:pt x="32815" y="51182"/>
                    <a:pt x="33395" y="50773"/>
                    <a:pt x="33566" y="50132"/>
                  </a:cubicBezTo>
                  <a:lnTo>
                    <a:pt x="44336" y="10360"/>
                  </a:lnTo>
                  <a:cubicBezTo>
                    <a:pt x="44541" y="9591"/>
                    <a:pt x="44080" y="8796"/>
                    <a:pt x="43310" y="8591"/>
                  </a:cubicBezTo>
                  <a:lnTo>
                    <a:pt x="10411" y="1"/>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03" name="Google Shape;1603;p33"/>
            <p:cNvSpPr/>
            <p:nvPr/>
          </p:nvSpPr>
          <p:spPr>
            <a:xfrm>
              <a:off x="-2402775" y="2994000"/>
              <a:ext cx="1133400" cy="1217400"/>
            </a:xfrm>
            <a:custGeom>
              <a:avLst/>
              <a:gdLst/>
              <a:ahLst/>
              <a:cxnLst/>
              <a:rect l="l" t="t" r="r" b="b"/>
              <a:pathLst>
                <a:path w="45336" h="48696" extrusionOk="0">
                  <a:moveTo>
                    <a:pt x="12283" y="0"/>
                  </a:moveTo>
                  <a:lnTo>
                    <a:pt x="0" y="41900"/>
                  </a:lnTo>
                  <a:lnTo>
                    <a:pt x="19104" y="42131"/>
                  </a:lnTo>
                  <a:cubicBezTo>
                    <a:pt x="23976" y="42823"/>
                    <a:pt x="28540" y="44874"/>
                    <a:pt x="32309" y="48054"/>
                  </a:cubicBezTo>
                  <a:lnTo>
                    <a:pt x="33053" y="48695"/>
                  </a:lnTo>
                  <a:lnTo>
                    <a:pt x="45336" y="6770"/>
                  </a:lnTo>
                  <a:lnTo>
                    <a:pt x="44567" y="6129"/>
                  </a:lnTo>
                  <a:cubicBezTo>
                    <a:pt x="40797" y="2975"/>
                    <a:pt x="36233" y="923"/>
                    <a:pt x="31361" y="231"/>
                  </a:cubicBezTo>
                  <a:lnTo>
                    <a:pt x="12283"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04" name="Google Shape;1604;p33"/>
            <p:cNvSpPr/>
            <p:nvPr/>
          </p:nvSpPr>
          <p:spPr>
            <a:xfrm>
              <a:off x="-2351263" y="3014809"/>
              <a:ext cx="1085975" cy="1231500"/>
            </a:xfrm>
            <a:custGeom>
              <a:avLst/>
              <a:gdLst/>
              <a:ahLst/>
              <a:cxnLst/>
              <a:rect l="l" t="t" r="r" b="b"/>
              <a:pathLst>
                <a:path w="43439" h="49260" extrusionOk="0">
                  <a:moveTo>
                    <a:pt x="12258" y="0"/>
                  </a:moveTo>
                  <a:lnTo>
                    <a:pt x="1" y="41925"/>
                  </a:lnTo>
                  <a:lnTo>
                    <a:pt x="17207" y="42695"/>
                  </a:lnTo>
                  <a:cubicBezTo>
                    <a:pt x="22079" y="43387"/>
                    <a:pt x="26643" y="45438"/>
                    <a:pt x="30412" y="48618"/>
                  </a:cubicBezTo>
                  <a:lnTo>
                    <a:pt x="31156" y="49259"/>
                  </a:lnTo>
                  <a:lnTo>
                    <a:pt x="43439" y="7334"/>
                  </a:lnTo>
                  <a:lnTo>
                    <a:pt x="42670" y="6693"/>
                  </a:lnTo>
                  <a:cubicBezTo>
                    <a:pt x="38900" y="3539"/>
                    <a:pt x="34336" y="1487"/>
                    <a:pt x="29464" y="769"/>
                  </a:cubicBezTo>
                  <a:lnTo>
                    <a:pt x="12258" y="0"/>
                  </a:ln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05" name="Google Shape;1605;p33"/>
            <p:cNvSpPr/>
            <p:nvPr/>
          </p:nvSpPr>
          <p:spPr>
            <a:xfrm>
              <a:off x="-1573663" y="3188659"/>
              <a:ext cx="1070600" cy="1322400"/>
            </a:xfrm>
            <a:custGeom>
              <a:avLst/>
              <a:gdLst/>
              <a:ahLst/>
              <a:cxnLst/>
              <a:rect l="l" t="t" r="r" b="b"/>
              <a:pathLst>
                <a:path w="42824" h="52896" extrusionOk="0">
                  <a:moveTo>
                    <a:pt x="17135" y="1"/>
                  </a:moveTo>
                  <a:cubicBezTo>
                    <a:pt x="15803" y="1"/>
                    <a:pt x="14490" y="86"/>
                    <a:pt x="13232" y="252"/>
                  </a:cubicBezTo>
                  <a:lnTo>
                    <a:pt x="12258" y="380"/>
                  </a:lnTo>
                  <a:lnTo>
                    <a:pt x="1" y="42280"/>
                  </a:lnTo>
                  <a:lnTo>
                    <a:pt x="975" y="42151"/>
                  </a:lnTo>
                  <a:cubicBezTo>
                    <a:pt x="2113" y="42002"/>
                    <a:pt x="3255" y="41927"/>
                    <a:pt x="4394" y="41927"/>
                  </a:cubicBezTo>
                  <a:cubicBezTo>
                    <a:pt x="8133" y="41927"/>
                    <a:pt x="11844" y="42727"/>
                    <a:pt x="15284" y="44280"/>
                  </a:cubicBezTo>
                  <a:lnTo>
                    <a:pt x="30208" y="52895"/>
                  </a:lnTo>
                  <a:lnTo>
                    <a:pt x="42824" y="9124"/>
                  </a:lnTo>
                  <a:lnTo>
                    <a:pt x="28284" y="2226"/>
                  </a:lnTo>
                  <a:cubicBezTo>
                    <a:pt x="24955" y="704"/>
                    <a:pt x="20963" y="1"/>
                    <a:pt x="17135" y="1"/>
                  </a:cubicBez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1606" name="Google Shape;1606;p33"/>
            <p:cNvGrpSpPr/>
            <p:nvPr/>
          </p:nvGrpSpPr>
          <p:grpSpPr>
            <a:xfrm>
              <a:off x="-2218800" y="3088875"/>
              <a:ext cx="1598825" cy="1190475"/>
              <a:chOff x="-2218800" y="3088875"/>
              <a:chExt cx="1598825" cy="1190475"/>
            </a:xfrm>
          </p:grpSpPr>
          <p:sp>
            <p:nvSpPr>
              <p:cNvPr id="1607" name="Google Shape;1607;p33"/>
              <p:cNvSpPr/>
              <p:nvPr/>
            </p:nvSpPr>
            <p:spPr>
              <a:xfrm>
                <a:off x="-2218800" y="3088875"/>
                <a:ext cx="841100" cy="985325"/>
              </a:xfrm>
              <a:custGeom>
                <a:avLst/>
                <a:gdLst/>
                <a:ahLst/>
                <a:cxnLst/>
                <a:rect l="l" t="t" r="r" b="b"/>
                <a:pathLst>
                  <a:path w="33644" h="39413" extrusionOk="0">
                    <a:moveTo>
                      <a:pt x="9539" y="0"/>
                    </a:moveTo>
                    <a:lnTo>
                      <a:pt x="9462" y="667"/>
                    </a:lnTo>
                    <a:lnTo>
                      <a:pt x="22412" y="2385"/>
                    </a:lnTo>
                    <a:cubicBezTo>
                      <a:pt x="26027" y="3077"/>
                      <a:pt x="29489" y="4436"/>
                      <a:pt x="32643" y="6360"/>
                    </a:cubicBezTo>
                    <a:lnTo>
                      <a:pt x="33284" y="6744"/>
                    </a:lnTo>
                    <a:lnTo>
                      <a:pt x="33643" y="6154"/>
                    </a:lnTo>
                    <a:lnTo>
                      <a:pt x="33002" y="5770"/>
                    </a:lnTo>
                    <a:cubicBezTo>
                      <a:pt x="29797" y="3795"/>
                      <a:pt x="26233" y="2411"/>
                      <a:pt x="22540" y="1693"/>
                    </a:cubicBezTo>
                    <a:lnTo>
                      <a:pt x="9539" y="0"/>
                    </a:lnTo>
                    <a:close/>
                    <a:moveTo>
                      <a:pt x="8668" y="2385"/>
                    </a:moveTo>
                    <a:lnTo>
                      <a:pt x="8591" y="3052"/>
                    </a:lnTo>
                    <a:lnTo>
                      <a:pt x="21540" y="4770"/>
                    </a:lnTo>
                    <a:cubicBezTo>
                      <a:pt x="25156" y="5462"/>
                      <a:pt x="28617" y="6821"/>
                      <a:pt x="31771" y="8744"/>
                    </a:cubicBezTo>
                    <a:lnTo>
                      <a:pt x="32387" y="9129"/>
                    </a:lnTo>
                    <a:lnTo>
                      <a:pt x="32771" y="8565"/>
                    </a:lnTo>
                    <a:lnTo>
                      <a:pt x="32130" y="8180"/>
                    </a:lnTo>
                    <a:cubicBezTo>
                      <a:pt x="28899" y="6206"/>
                      <a:pt x="25361" y="4821"/>
                      <a:pt x="21668" y="4103"/>
                    </a:cubicBezTo>
                    <a:lnTo>
                      <a:pt x="8668" y="2385"/>
                    </a:lnTo>
                    <a:close/>
                    <a:moveTo>
                      <a:pt x="7796" y="4795"/>
                    </a:moveTo>
                    <a:lnTo>
                      <a:pt x="7719" y="5488"/>
                    </a:lnTo>
                    <a:lnTo>
                      <a:pt x="20668" y="7180"/>
                    </a:lnTo>
                    <a:cubicBezTo>
                      <a:pt x="24284" y="7898"/>
                      <a:pt x="27746" y="9232"/>
                      <a:pt x="30900" y="11180"/>
                    </a:cubicBezTo>
                    <a:lnTo>
                      <a:pt x="31515" y="11565"/>
                    </a:lnTo>
                    <a:lnTo>
                      <a:pt x="31874" y="10975"/>
                    </a:lnTo>
                    <a:lnTo>
                      <a:pt x="31259" y="10591"/>
                    </a:lnTo>
                    <a:cubicBezTo>
                      <a:pt x="28028" y="8616"/>
                      <a:pt x="24489" y="7231"/>
                      <a:pt x="20796" y="6513"/>
                    </a:cubicBezTo>
                    <a:lnTo>
                      <a:pt x="7796" y="4795"/>
                    </a:lnTo>
                    <a:close/>
                    <a:moveTo>
                      <a:pt x="6873" y="9206"/>
                    </a:moveTo>
                    <a:lnTo>
                      <a:pt x="6770" y="9873"/>
                    </a:lnTo>
                    <a:lnTo>
                      <a:pt x="19745" y="11591"/>
                    </a:lnTo>
                    <a:cubicBezTo>
                      <a:pt x="23361" y="12283"/>
                      <a:pt x="26822" y="13642"/>
                      <a:pt x="29976" y="15565"/>
                    </a:cubicBezTo>
                    <a:lnTo>
                      <a:pt x="30592" y="15950"/>
                    </a:lnTo>
                    <a:lnTo>
                      <a:pt x="30951" y="15386"/>
                    </a:lnTo>
                    <a:lnTo>
                      <a:pt x="30335" y="15001"/>
                    </a:lnTo>
                    <a:cubicBezTo>
                      <a:pt x="27104" y="13027"/>
                      <a:pt x="23566" y="11642"/>
                      <a:pt x="19848" y="10924"/>
                    </a:cubicBezTo>
                    <a:lnTo>
                      <a:pt x="6873" y="9206"/>
                    </a:lnTo>
                    <a:close/>
                    <a:moveTo>
                      <a:pt x="5975" y="11616"/>
                    </a:moveTo>
                    <a:lnTo>
                      <a:pt x="5898" y="12283"/>
                    </a:lnTo>
                    <a:lnTo>
                      <a:pt x="18848" y="14001"/>
                    </a:lnTo>
                    <a:cubicBezTo>
                      <a:pt x="22463" y="14693"/>
                      <a:pt x="25925" y="16052"/>
                      <a:pt x="29079" y="17976"/>
                    </a:cubicBezTo>
                    <a:lnTo>
                      <a:pt x="29694" y="18360"/>
                    </a:lnTo>
                    <a:lnTo>
                      <a:pt x="30079" y="17796"/>
                    </a:lnTo>
                    <a:lnTo>
                      <a:pt x="29438" y="17411"/>
                    </a:lnTo>
                    <a:cubicBezTo>
                      <a:pt x="26207" y="15437"/>
                      <a:pt x="22668" y="14052"/>
                      <a:pt x="18976" y="13334"/>
                    </a:cubicBezTo>
                    <a:lnTo>
                      <a:pt x="5975" y="11616"/>
                    </a:lnTo>
                    <a:close/>
                    <a:moveTo>
                      <a:pt x="5078" y="14027"/>
                    </a:moveTo>
                    <a:lnTo>
                      <a:pt x="5001" y="14693"/>
                    </a:lnTo>
                    <a:lnTo>
                      <a:pt x="17950" y="16411"/>
                    </a:lnTo>
                    <a:cubicBezTo>
                      <a:pt x="21566" y="17104"/>
                      <a:pt x="25027" y="18463"/>
                      <a:pt x="28181" y="20386"/>
                    </a:cubicBezTo>
                    <a:lnTo>
                      <a:pt x="28797" y="20796"/>
                    </a:lnTo>
                    <a:lnTo>
                      <a:pt x="29181" y="20206"/>
                    </a:lnTo>
                    <a:lnTo>
                      <a:pt x="28566" y="19822"/>
                    </a:lnTo>
                    <a:cubicBezTo>
                      <a:pt x="25335" y="17847"/>
                      <a:pt x="21796" y="16463"/>
                      <a:pt x="18104" y="15745"/>
                    </a:cubicBezTo>
                    <a:lnTo>
                      <a:pt x="5078" y="14027"/>
                    </a:lnTo>
                    <a:close/>
                    <a:moveTo>
                      <a:pt x="4078" y="19053"/>
                    </a:moveTo>
                    <a:lnTo>
                      <a:pt x="4001" y="19719"/>
                    </a:lnTo>
                    <a:lnTo>
                      <a:pt x="16950" y="21437"/>
                    </a:lnTo>
                    <a:cubicBezTo>
                      <a:pt x="20591" y="22130"/>
                      <a:pt x="24053" y="23489"/>
                      <a:pt x="27207" y="25412"/>
                    </a:cubicBezTo>
                    <a:lnTo>
                      <a:pt x="27822" y="25797"/>
                    </a:lnTo>
                    <a:lnTo>
                      <a:pt x="28181" y="25232"/>
                    </a:lnTo>
                    <a:lnTo>
                      <a:pt x="27566" y="24822"/>
                    </a:lnTo>
                    <a:cubicBezTo>
                      <a:pt x="24335" y="22848"/>
                      <a:pt x="20796" y="21463"/>
                      <a:pt x="17104" y="20745"/>
                    </a:cubicBezTo>
                    <a:lnTo>
                      <a:pt x="4078" y="19053"/>
                    </a:lnTo>
                    <a:close/>
                    <a:moveTo>
                      <a:pt x="3231" y="21463"/>
                    </a:moveTo>
                    <a:lnTo>
                      <a:pt x="3129" y="22130"/>
                    </a:lnTo>
                    <a:lnTo>
                      <a:pt x="16078" y="23848"/>
                    </a:lnTo>
                    <a:cubicBezTo>
                      <a:pt x="19899" y="24617"/>
                      <a:pt x="24438" y="26668"/>
                      <a:pt x="26310" y="27848"/>
                    </a:cubicBezTo>
                    <a:lnTo>
                      <a:pt x="26925" y="28233"/>
                    </a:lnTo>
                    <a:lnTo>
                      <a:pt x="27310" y="27643"/>
                    </a:lnTo>
                    <a:lnTo>
                      <a:pt x="26669" y="27258"/>
                    </a:lnTo>
                    <a:cubicBezTo>
                      <a:pt x="24745" y="26053"/>
                      <a:pt x="20104" y="23925"/>
                      <a:pt x="16206" y="23155"/>
                    </a:cubicBezTo>
                    <a:lnTo>
                      <a:pt x="3231" y="21463"/>
                    </a:lnTo>
                    <a:close/>
                    <a:moveTo>
                      <a:pt x="2334" y="23848"/>
                    </a:moveTo>
                    <a:lnTo>
                      <a:pt x="2231" y="24514"/>
                    </a:lnTo>
                    <a:lnTo>
                      <a:pt x="15206" y="26232"/>
                    </a:lnTo>
                    <a:cubicBezTo>
                      <a:pt x="18925" y="26976"/>
                      <a:pt x="24540" y="29669"/>
                      <a:pt x="25438" y="30233"/>
                    </a:cubicBezTo>
                    <a:lnTo>
                      <a:pt x="26053" y="30617"/>
                    </a:lnTo>
                    <a:lnTo>
                      <a:pt x="26412" y="30053"/>
                    </a:lnTo>
                    <a:lnTo>
                      <a:pt x="25797" y="29669"/>
                    </a:lnTo>
                    <a:cubicBezTo>
                      <a:pt x="24848" y="29079"/>
                      <a:pt x="19207" y="26335"/>
                      <a:pt x="15335" y="25566"/>
                    </a:cubicBezTo>
                    <a:lnTo>
                      <a:pt x="2334" y="23848"/>
                    </a:lnTo>
                    <a:close/>
                    <a:moveTo>
                      <a:pt x="1283" y="27592"/>
                    </a:moveTo>
                    <a:lnTo>
                      <a:pt x="1180" y="28284"/>
                    </a:lnTo>
                    <a:lnTo>
                      <a:pt x="14155" y="29976"/>
                    </a:lnTo>
                    <a:cubicBezTo>
                      <a:pt x="17771" y="30694"/>
                      <a:pt x="21232" y="32053"/>
                      <a:pt x="24361" y="33976"/>
                    </a:cubicBezTo>
                    <a:lnTo>
                      <a:pt x="25002" y="34361"/>
                    </a:lnTo>
                    <a:lnTo>
                      <a:pt x="25361" y="33797"/>
                    </a:lnTo>
                    <a:lnTo>
                      <a:pt x="24745" y="33387"/>
                    </a:lnTo>
                    <a:cubicBezTo>
                      <a:pt x="21514" y="31412"/>
                      <a:pt x="17976" y="30028"/>
                      <a:pt x="14258" y="29310"/>
                    </a:cubicBezTo>
                    <a:lnTo>
                      <a:pt x="1283" y="27592"/>
                    </a:lnTo>
                    <a:close/>
                    <a:moveTo>
                      <a:pt x="693" y="30156"/>
                    </a:moveTo>
                    <a:lnTo>
                      <a:pt x="590" y="30822"/>
                    </a:lnTo>
                    <a:lnTo>
                      <a:pt x="13565" y="32541"/>
                    </a:lnTo>
                    <a:cubicBezTo>
                      <a:pt x="17181" y="33233"/>
                      <a:pt x="20643" y="34592"/>
                      <a:pt x="23797" y="36515"/>
                    </a:cubicBezTo>
                    <a:lnTo>
                      <a:pt x="24412" y="36900"/>
                    </a:lnTo>
                    <a:lnTo>
                      <a:pt x="24771" y="36310"/>
                    </a:lnTo>
                    <a:lnTo>
                      <a:pt x="24130" y="35925"/>
                    </a:lnTo>
                    <a:cubicBezTo>
                      <a:pt x="20925" y="33951"/>
                      <a:pt x="17386" y="32566"/>
                      <a:pt x="13668" y="31874"/>
                    </a:cubicBezTo>
                    <a:lnTo>
                      <a:pt x="693" y="30156"/>
                    </a:lnTo>
                    <a:close/>
                    <a:moveTo>
                      <a:pt x="103" y="32643"/>
                    </a:moveTo>
                    <a:lnTo>
                      <a:pt x="0" y="33335"/>
                    </a:lnTo>
                    <a:lnTo>
                      <a:pt x="12975" y="35053"/>
                    </a:lnTo>
                    <a:cubicBezTo>
                      <a:pt x="16591" y="35746"/>
                      <a:pt x="20053" y="37105"/>
                      <a:pt x="23207" y="39028"/>
                    </a:cubicBezTo>
                    <a:lnTo>
                      <a:pt x="23848" y="39413"/>
                    </a:lnTo>
                    <a:lnTo>
                      <a:pt x="24181" y="38823"/>
                    </a:lnTo>
                    <a:lnTo>
                      <a:pt x="23540" y="38438"/>
                    </a:lnTo>
                    <a:cubicBezTo>
                      <a:pt x="20335" y="36464"/>
                      <a:pt x="16796" y="35079"/>
                      <a:pt x="13104" y="34361"/>
                    </a:cubicBezTo>
                    <a:lnTo>
                      <a:pt x="103" y="32643"/>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08" name="Google Shape;1608;p33"/>
              <p:cNvSpPr/>
              <p:nvPr/>
            </p:nvSpPr>
            <p:spPr>
              <a:xfrm>
                <a:off x="-1461075" y="3283625"/>
                <a:ext cx="841100" cy="995725"/>
              </a:xfrm>
              <a:custGeom>
                <a:avLst/>
                <a:gdLst/>
                <a:ahLst/>
                <a:cxnLst/>
                <a:rect l="l" t="t" r="r" b="b"/>
                <a:pathLst>
                  <a:path w="33644" h="39829" extrusionOk="0">
                    <a:moveTo>
                      <a:pt x="11739" y="1"/>
                    </a:moveTo>
                    <a:cubicBezTo>
                      <a:pt x="10432" y="1"/>
                      <a:pt x="9481" y="31"/>
                      <a:pt x="9386" y="31"/>
                    </a:cubicBezTo>
                    <a:lnTo>
                      <a:pt x="9386" y="698"/>
                    </a:lnTo>
                    <a:cubicBezTo>
                      <a:pt x="9406" y="698"/>
                      <a:pt x="10284" y="673"/>
                      <a:pt x="11526" y="673"/>
                    </a:cubicBezTo>
                    <a:cubicBezTo>
                      <a:pt x="13388" y="673"/>
                      <a:pt x="16068" y="729"/>
                      <a:pt x="17899" y="1006"/>
                    </a:cubicBezTo>
                    <a:cubicBezTo>
                      <a:pt x="22643" y="1775"/>
                      <a:pt x="29618" y="4878"/>
                      <a:pt x="32618" y="6750"/>
                    </a:cubicBezTo>
                    <a:lnTo>
                      <a:pt x="33259" y="7134"/>
                    </a:lnTo>
                    <a:lnTo>
                      <a:pt x="33644" y="6570"/>
                    </a:lnTo>
                    <a:lnTo>
                      <a:pt x="33028" y="6185"/>
                    </a:lnTo>
                    <a:cubicBezTo>
                      <a:pt x="29977" y="4288"/>
                      <a:pt x="22874" y="1108"/>
                      <a:pt x="18053" y="365"/>
                    </a:cubicBezTo>
                    <a:cubicBezTo>
                      <a:pt x="16198" y="63"/>
                      <a:pt x="13606" y="1"/>
                      <a:pt x="11739" y="1"/>
                    </a:cubicBezTo>
                    <a:close/>
                    <a:moveTo>
                      <a:pt x="8770" y="2801"/>
                    </a:moveTo>
                    <a:lnTo>
                      <a:pt x="8770" y="3493"/>
                    </a:lnTo>
                    <a:cubicBezTo>
                      <a:pt x="8847" y="3493"/>
                      <a:pt x="16130" y="3519"/>
                      <a:pt x="19258" y="4288"/>
                    </a:cubicBezTo>
                    <a:cubicBezTo>
                      <a:pt x="22976" y="5211"/>
                      <a:pt x="28489" y="7134"/>
                      <a:pt x="31746" y="9160"/>
                    </a:cubicBezTo>
                    <a:lnTo>
                      <a:pt x="32387" y="9545"/>
                    </a:lnTo>
                    <a:lnTo>
                      <a:pt x="32746" y="8980"/>
                    </a:lnTo>
                    <a:lnTo>
                      <a:pt x="32105" y="8570"/>
                    </a:lnTo>
                    <a:cubicBezTo>
                      <a:pt x="28797" y="6519"/>
                      <a:pt x="23207" y="4570"/>
                      <a:pt x="19412" y="3621"/>
                    </a:cubicBezTo>
                    <a:cubicBezTo>
                      <a:pt x="16207" y="2852"/>
                      <a:pt x="9078" y="2801"/>
                      <a:pt x="8770" y="2801"/>
                    </a:cubicBezTo>
                    <a:close/>
                    <a:moveTo>
                      <a:pt x="8129" y="5570"/>
                    </a:moveTo>
                    <a:lnTo>
                      <a:pt x="8129" y="6262"/>
                    </a:lnTo>
                    <a:cubicBezTo>
                      <a:pt x="8232" y="6262"/>
                      <a:pt x="17412" y="6467"/>
                      <a:pt x="20592" y="7570"/>
                    </a:cubicBezTo>
                    <a:cubicBezTo>
                      <a:pt x="21463" y="7878"/>
                      <a:pt x="22361" y="8160"/>
                      <a:pt x="23233" y="8442"/>
                    </a:cubicBezTo>
                    <a:cubicBezTo>
                      <a:pt x="25976" y="9314"/>
                      <a:pt x="28592" y="10160"/>
                      <a:pt x="30874" y="11570"/>
                    </a:cubicBezTo>
                    <a:lnTo>
                      <a:pt x="31490" y="11955"/>
                    </a:lnTo>
                    <a:lnTo>
                      <a:pt x="31849" y="11391"/>
                    </a:lnTo>
                    <a:lnTo>
                      <a:pt x="31208" y="11006"/>
                    </a:lnTo>
                    <a:cubicBezTo>
                      <a:pt x="28874" y="9519"/>
                      <a:pt x="26079" y="8647"/>
                      <a:pt x="23412" y="7801"/>
                    </a:cubicBezTo>
                    <a:cubicBezTo>
                      <a:pt x="22540" y="7519"/>
                      <a:pt x="21669" y="7237"/>
                      <a:pt x="20797" y="6929"/>
                    </a:cubicBezTo>
                    <a:cubicBezTo>
                      <a:pt x="17540" y="5801"/>
                      <a:pt x="8514" y="5570"/>
                      <a:pt x="8129" y="5570"/>
                    </a:cubicBezTo>
                    <a:close/>
                    <a:moveTo>
                      <a:pt x="6822" y="9596"/>
                    </a:moveTo>
                    <a:lnTo>
                      <a:pt x="6745" y="10263"/>
                    </a:lnTo>
                    <a:lnTo>
                      <a:pt x="19694" y="11981"/>
                    </a:lnTo>
                    <a:cubicBezTo>
                      <a:pt x="23310" y="12699"/>
                      <a:pt x="26771" y="14032"/>
                      <a:pt x="29925" y="15981"/>
                    </a:cubicBezTo>
                    <a:lnTo>
                      <a:pt x="30566" y="16365"/>
                    </a:lnTo>
                    <a:lnTo>
                      <a:pt x="30925" y="15776"/>
                    </a:lnTo>
                    <a:lnTo>
                      <a:pt x="30284" y="15391"/>
                    </a:lnTo>
                    <a:cubicBezTo>
                      <a:pt x="27079" y="13417"/>
                      <a:pt x="23515" y="12032"/>
                      <a:pt x="19822" y="11314"/>
                    </a:cubicBezTo>
                    <a:lnTo>
                      <a:pt x="6822" y="9596"/>
                    </a:lnTo>
                    <a:close/>
                    <a:moveTo>
                      <a:pt x="5950" y="12006"/>
                    </a:moveTo>
                    <a:lnTo>
                      <a:pt x="5847" y="12673"/>
                    </a:lnTo>
                    <a:lnTo>
                      <a:pt x="18822" y="14391"/>
                    </a:lnTo>
                    <a:cubicBezTo>
                      <a:pt x="22438" y="15109"/>
                      <a:pt x="25900" y="16442"/>
                      <a:pt x="29054" y="18391"/>
                    </a:cubicBezTo>
                    <a:lnTo>
                      <a:pt x="29669" y="18776"/>
                    </a:lnTo>
                    <a:lnTo>
                      <a:pt x="30054" y="18186"/>
                    </a:lnTo>
                    <a:lnTo>
                      <a:pt x="29413" y="17801"/>
                    </a:lnTo>
                    <a:cubicBezTo>
                      <a:pt x="26182" y="15827"/>
                      <a:pt x="22643" y="14442"/>
                      <a:pt x="18925" y="13724"/>
                    </a:cubicBezTo>
                    <a:lnTo>
                      <a:pt x="5950" y="12006"/>
                    </a:lnTo>
                    <a:close/>
                    <a:moveTo>
                      <a:pt x="5052" y="14417"/>
                    </a:moveTo>
                    <a:lnTo>
                      <a:pt x="4975" y="15109"/>
                    </a:lnTo>
                    <a:lnTo>
                      <a:pt x="17925" y="16801"/>
                    </a:lnTo>
                    <a:cubicBezTo>
                      <a:pt x="21540" y="17519"/>
                      <a:pt x="25028" y="18853"/>
                      <a:pt x="28156" y="20802"/>
                    </a:cubicBezTo>
                    <a:lnTo>
                      <a:pt x="28797" y="21186"/>
                    </a:lnTo>
                    <a:lnTo>
                      <a:pt x="29156" y="20596"/>
                    </a:lnTo>
                    <a:lnTo>
                      <a:pt x="28515" y="20212"/>
                    </a:lnTo>
                    <a:cubicBezTo>
                      <a:pt x="25310" y="18237"/>
                      <a:pt x="21745" y="16853"/>
                      <a:pt x="18053" y="16135"/>
                    </a:cubicBezTo>
                    <a:lnTo>
                      <a:pt x="5052" y="14417"/>
                    </a:lnTo>
                    <a:close/>
                    <a:moveTo>
                      <a:pt x="4078" y="19443"/>
                    </a:moveTo>
                    <a:lnTo>
                      <a:pt x="4001" y="20109"/>
                    </a:lnTo>
                    <a:lnTo>
                      <a:pt x="16950" y="21827"/>
                    </a:lnTo>
                    <a:cubicBezTo>
                      <a:pt x="20566" y="22545"/>
                      <a:pt x="24028" y="23879"/>
                      <a:pt x="27182" y="25827"/>
                    </a:cubicBezTo>
                    <a:lnTo>
                      <a:pt x="27823" y="26212"/>
                    </a:lnTo>
                    <a:lnTo>
                      <a:pt x="28156" y="25622"/>
                    </a:lnTo>
                    <a:lnTo>
                      <a:pt x="27541" y="25238"/>
                    </a:lnTo>
                    <a:cubicBezTo>
                      <a:pt x="24310" y="23263"/>
                      <a:pt x="20771" y="21879"/>
                      <a:pt x="17079" y="21161"/>
                    </a:cubicBezTo>
                    <a:lnTo>
                      <a:pt x="4078" y="19443"/>
                    </a:lnTo>
                    <a:close/>
                    <a:moveTo>
                      <a:pt x="3180" y="21853"/>
                    </a:moveTo>
                    <a:lnTo>
                      <a:pt x="3103" y="22520"/>
                    </a:lnTo>
                    <a:lnTo>
                      <a:pt x="16053" y="24238"/>
                    </a:lnTo>
                    <a:cubicBezTo>
                      <a:pt x="19874" y="24981"/>
                      <a:pt x="24438" y="27058"/>
                      <a:pt x="26284" y="28212"/>
                    </a:cubicBezTo>
                    <a:lnTo>
                      <a:pt x="26925" y="28623"/>
                    </a:lnTo>
                    <a:lnTo>
                      <a:pt x="27284" y="28033"/>
                    </a:lnTo>
                    <a:lnTo>
                      <a:pt x="26643" y="27648"/>
                    </a:lnTo>
                    <a:cubicBezTo>
                      <a:pt x="24720" y="26443"/>
                      <a:pt x="20079" y="24340"/>
                      <a:pt x="16181" y="23571"/>
                    </a:cubicBezTo>
                    <a:lnTo>
                      <a:pt x="3180" y="21853"/>
                    </a:lnTo>
                    <a:close/>
                    <a:moveTo>
                      <a:pt x="2309" y="24263"/>
                    </a:moveTo>
                    <a:lnTo>
                      <a:pt x="2232" y="24930"/>
                    </a:lnTo>
                    <a:lnTo>
                      <a:pt x="15181" y="26648"/>
                    </a:lnTo>
                    <a:cubicBezTo>
                      <a:pt x="18925" y="27392"/>
                      <a:pt x="24515" y="30084"/>
                      <a:pt x="25412" y="30623"/>
                    </a:cubicBezTo>
                    <a:lnTo>
                      <a:pt x="26053" y="31007"/>
                    </a:lnTo>
                    <a:lnTo>
                      <a:pt x="26387" y="30443"/>
                    </a:lnTo>
                    <a:lnTo>
                      <a:pt x="25771" y="30058"/>
                    </a:lnTo>
                    <a:cubicBezTo>
                      <a:pt x="24823" y="29469"/>
                      <a:pt x="19181" y="26751"/>
                      <a:pt x="15309" y="25981"/>
                    </a:cubicBezTo>
                    <a:lnTo>
                      <a:pt x="2309" y="24263"/>
                    </a:lnTo>
                    <a:close/>
                    <a:moveTo>
                      <a:pt x="1257" y="28007"/>
                    </a:moveTo>
                    <a:lnTo>
                      <a:pt x="1180" y="28674"/>
                    </a:lnTo>
                    <a:lnTo>
                      <a:pt x="14130" y="30392"/>
                    </a:lnTo>
                    <a:cubicBezTo>
                      <a:pt x="17745" y="31110"/>
                      <a:pt x="21207" y="32443"/>
                      <a:pt x="24361" y="34392"/>
                    </a:cubicBezTo>
                    <a:lnTo>
                      <a:pt x="24976" y="34777"/>
                    </a:lnTo>
                    <a:lnTo>
                      <a:pt x="25335" y="34187"/>
                    </a:lnTo>
                    <a:lnTo>
                      <a:pt x="24720" y="33802"/>
                    </a:lnTo>
                    <a:cubicBezTo>
                      <a:pt x="21489" y="31828"/>
                      <a:pt x="17950" y="30443"/>
                      <a:pt x="14258" y="29725"/>
                    </a:cubicBezTo>
                    <a:lnTo>
                      <a:pt x="1257" y="28007"/>
                    </a:lnTo>
                    <a:close/>
                    <a:moveTo>
                      <a:pt x="667" y="30520"/>
                    </a:moveTo>
                    <a:lnTo>
                      <a:pt x="591" y="31212"/>
                    </a:lnTo>
                    <a:lnTo>
                      <a:pt x="13566" y="32905"/>
                    </a:lnTo>
                    <a:cubicBezTo>
                      <a:pt x="17155" y="33623"/>
                      <a:pt x="20617" y="34982"/>
                      <a:pt x="23771" y="36905"/>
                    </a:cubicBezTo>
                    <a:lnTo>
                      <a:pt x="24412" y="37290"/>
                    </a:lnTo>
                    <a:lnTo>
                      <a:pt x="24746" y="36726"/>
                    </a:lnTo>
                    <a:lnTo>
                      <a:pt x="24130" y="36315"/>
                    </a:lnTo>
                    <a:cubicBezTo>
                      <a:pt x="20899" y="34341"/>
                      <a:pt x="17361" y="32956"/>
                      <a:pt x="13668" y="32238"/>
                    </a:cubicBezTo>
                    <a:lnTo>
                      <a:pt x="667" y="30520"/>
                    </a:lnTo>
                    <a:close/>
                    <a:moveTo>
                      <a:pt x="103" y="33059"/>
                    </a:moveTo>
                    <a:lnTo>
                      <a:pt x="1" y="33725"/>
                    </a:lnTo>
                    <a:lnTo>
                      <a:pt x="12950" y="35443"/>
                    </a:lnTo>
                    <a:cubicBezTo>
                      <a:pt x="16566" y="36136"/>
                      <a:pt x="20027" y="37495"/>
                      <a:pt x="23181" y="39418"/>
                    </a:cubicBezTo>
                    <a:lnTo>
                      <a:pt x="23797" y="39828"/>
                    </a:lnTo>
                    <a:lnTo>
                      <a:pt x="24156" y="39238"/>
                    </a:lnTo>
                    <a:lnTo>
                      <a:pt x="23515" y="38854"/>
                    </a:lnTo>
                    <a:cubicBezTo>
                      <a:pt x="20310" y="36879"/>
                      <a:pt x="16745" y="35495"/>
                      <a:pt x="13053" y="34777"/>
                    </a:cubicBezTo>
                    <a:lnTo>
                      <a:pt x="103" y="33059"/>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1609" name="Google Shape;1609;p33"/>
          <p:cNvGrpSpPr/>
          <p:nvPr/>
        </p:nvGrpSpPr>
        <p:grpSpPr>
          <a:xfrm rot="5526795" flipH="1">
            <a:off x="7056399" y="4641033"/>
            <a:ext cx="2283688" cy="3482863"/>
            <a:chOff x="7518282" y="2373612"/>
            <a:chExt cx="1544209" cy="2355088"/>
          </a:xfrm>
        </p:grpSpPr>
        <p:sp>
          <p:nvSpPr>
            <p:cNvPr id="1610" name="Google Shape;1610;p33"/>
            <p:cNvSpPr/>
            <p:nvPr/>
          </p:nvSpPr>
          <p:spPr>
            <a:xfrm rot="718822">
              <a:off x="7689615" y="3249120"/>
              <a:ext cx="1111866" cy="1379201"/>
            </a:xfrm>
            <a:custGeom>
              <a:avLst/>
              <a:gdLst/>
              <a:ahLst/>
              <a:cxnLst/>
              <a:rect l="l" t="t" r="r" b="b"/>
              <a:pathLst>
                <a:path w="48158" h="59737" extrusionOk="0">
                  <a:moveTo>
                    <a:pt x="39340" y="1"/>
                  </a:moveTo>
                  <a:cubicBezTo>
                    <a:pt x="38303" y="1"/>
                    <a:pt x="37263" y="153"/>
                    <a:pt x="36285" y="451"/>
                  </a:cubicBezTo>
                  <a:cubicBezTo>
                    <a:pt x="32695" y="1579"/>
                    <a:pt x="29823" y="4272"/>
                    <a:pt x="27259" y="7016"/>
                  </a:cubicBezTo>
                  <a:cubicBezTo>
                    <a:pt x="20361" y="14401"/>
                    <a:pt x="14874" y="22940"/>
                    <a:pt x="10489" y="32043"/>
                  </a:cubicBezTo>
                  <a:cubicBezTo>
                    <a:pt x="8976" y="35197"/>
                    <a:pt x="7591" y="37427"/>
                    <a:pt x="5873" y="40505"/>
                  </a:cubicBezTo>
                  <a:cubicBezTo>
                    <a:pt x="2185" y="47138"/>
                    <a:pt x="1874" y="57072"/>
                    <a:pt x="8" y="59727"/>
                  </a:cubicBezTo>
                  <a:lnTo>
                    <a:pt x="8" y="59727"/>
                  </a:lnTo>
                  <a:cubicBezTo>
                    <a:pt x="9880" y="45729"/>
                    <a:pt x="25415" y="30630"/>
                    <a:pt x="38721" y="19888"/>
                  </a:cubicBezTo>
                  <a:cubicBezTo>
                    <a:pt x="41311" y="17811"/>
                    <a:pt x="44029" y="15708"/>
                    <a:pt x="45773" y="12888"/>
                  </a:cubicBezTo>
                  <a:cubicBezTo>
                    <a:pt x="47542" y="10041"/>
                    <a:pt x="48157" y="6246"/>
                    <a:pt x="46388" y="3426"/>
                  </a:cubicBezTo>
                  <a:cubicBezTo>
                    <a:pt x="44910" y="1106"/>
                    <a:pt x="42136" y="1"/>
                    <a:pt x="39340" y="1"/>
                  </a:cubicBezTo>
                  <a:close/>
                  <a:moveTo>
                    <a:pt x="8" y="59727"/>
                  </a:moveTo>
                  <a:lnTo>
                    <a:pt x="8" y="59727"/>
                  </a:lnTo>
                  <a:cubicBezTo>
                    <a:pt x="5" y="59730"/>
                    <a:pt x="3" y="59733"/>
                    <a:pt x="1" y="59736"/>
                  </a:cubicBezTo>
                  <a:lnTo>
                    <a:pt x="1" y="59736"/>
                  </a:lnTo>
                  <a:cubicBezTo>
                    <a:pt x="3" y="59733"/>
                    <a:pt x="5" y="59730"/>
                    <a:pt x="8" y="59727"/>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11" name="Google Shape;1611;p33"/>
            <p:cNvSpPr/>
            <p:nvPr/>
          </p:nvSpPr>
          <p:spPr>
            <a:xfrm rot="718822">
              <a:off x="7649292" y="3211149"/>
              <a:ext cx="1111843" cy="1378947"/>
            </a:xfrm>
            <a:custGeom>
              <a:avLst/>
              <a:gdLst/>
              <a:ahLst/>
              <a:cxnLst/>
              <a:rect l="l" t="t" r="r" b="b"/>
              <a:pathLst>
                <a:path w="48157" h="59726" extrusionOk="0">
                  <a:moveTo>
                    <a:pt x="39365" y="0"/>
                  </a:moveTo>
                  <a:cubicBezTo>
                    <a:pt x="38317" y="0"/>
                    <a:pt x="37267" y="157"/>
                    <a:pt x="36285" y="466"/>
                  </a:cubicBezTo>
                  <a:cubicBezTo>
                    <a:pt x="32695" y="1569"/>
                    <a:pt x="29823" y="4261"/>
                    <a:pt x="27258" y="7005"/>
                  </a:cubicBezTo>
                  <a:cubicBezTo>
                    <a:pt x="20361" y="14390"/>
                    <a:pt x="14873" y="22929"/>
                    <a:pt x="10488" y="32032"/>
                  </a:cubicBezTo>
                  <a:cubicBezTo>
                    <a:pt x="8975" y="35186"/>
                    <a:pt x="7591" y="37417"/>
                    <a:pt x="5873" y="40494"/>
                  </a:cubicBezTo>
                  <a:cubicBezTo>
                    <a:pt x="2180" y="47161"/>
                    <a:pt x="1872" y="57085"/>
                    <a:pt x="1" y="59726"/>
                  </a:cubicBezTo>
                  <a:lnTo>
                    <a:pt x="1" y="59726"/>
                  </a:lnTo>
                  <a:cubicBezTo>
                    <a:pt x="9873" y="45751"/>
                    <a:pt x="25412" y="30622"/>
                    <a:pt x="38721" y="19878"/>
                  </a:cubicBezTo>
                  <a:cubicBezTo>
                    <a:pt x="41310" y="17801"/>
                    <a:pt x="44029" y="15698"/>
                    <a:pt x="45772" y="12877"/>
                  </a:cubicBezTo>
                  <a:cubicBezTo>
                    <a:pt x="47542" y="10031"/>
                    <a:pt x="48157" y="6236"/>
                    <a:pt x="46362" y="3415"/>
                  </a:cubicBezTo>
                  <a:cubicBezTo>
                    <a:pt x="44909" y="1106"/>
                    <a:pt x="42145" y="0"/>
                    <a:pt x="3936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12" name="Google Shape;1612;p33"/>
            <p:cNvSpPr/>
            <p:nvPr/>
          </p:nvSpPr>
          <p:spPr>
            <a:xfrm rot="718822">
              <a:off x="8428587" y="3328473"/>
              <a:ext cx="409048" cy="200495"/>
            </a:xfrm>
            <a:custGeom>
              <a:avLst/>
              <a:gdLst/>
              <a:ahLst/>
              <a:cxnLst/>
              <a:rect l="l" t="t" r="r" b="b"/>
              <a:pathLst>
                <a:path w="17717" h="8684" extrusionOk="0">
                  <a:moveTo>
                    <a:pt x="13244" y="85"/>
                  </a:moveTo>
                  <a:cubicBezTo>
                    <a:pt x="13109" y="85"/>
                    <a:pt x="12983" y="218"/>
                    <a:pt x="13050" y="351"/>
                  </a:cubicBezTo>
                  <a:cubicBezTo>
                    <a:pt x="13050" y="377"/>
                    <a:pt x="13075" y="403"/>
                    <a:pt x="13101" y="428"/>
                  </a:cubicBezTo>
                  <a:cubicBezTo>
                    <a:pt x="13139" y="454"/>
                    <a:pt x="13184" y="467"/>
                    <a:pt x="13229" y="467"/>
                  </a:cubicBezTo>
                  <a:cubicBezTo>
                    <a:pt x="13274" y="467"/>
                    <a:pt x="13319" y="454"/>
                    <a:pt x="13357" y="428"/>
                  </a:cubicBezTo>
                  <a:cubicBezTo>
                    <a:pt x="13511" y="351"/>
                    <a:pt x="13460" y="146"/>
                    <a:pt x="13306" y="95"/>
                  </a:cubicBezTo>
                  <a:cubicBezTo>
                    <a:pt x="13285" y="88"/>
                    <a:pt x="13264" y="85"/>
                    <a:pt x="13244" y="85"/>
                  </a:cubicBezTo>
                  <a:close/>
                  <a:moveTo>
                    <a:pt x="9983" y="0"/>
                  </a:moveTo>
                  <a:cubicBezTo>
                    <a:pt x="9903" y="0"/>
                    <a:pt x="9827" y="28"/>
                    <a:pt x="9767" y="95"/>
                  </a:cubicBezTo>
                  <a:cubicBezTo>
                    <a:pt x="9742" y="121"/>
                    <a:pt x="9716" y="172"/>
                    <a:pt x="9690" y="223"/>
                  </a:cubicBezTo>
                  <a:cubicBezTo>
                    <a:pt x="9639" y="403"/>
                    <a:pt x="9690" y="582"/>
                    <a:pt x="9844" y="685"/>
                  </a:cubicBezTo>
                  <a:cubicBezTo>
                    <a:pt x="9910" y="731"/>
                    <a:pt x="9982" y="752"/>
                    <a:pt x="10050" y="752"/>
                  </a:cubicBezTo>
                  <a:cubicBezTo>
                    <a:pt x="10249" y="752"/>
                    <a:pt x="10428" y="580"/>
                    <a:pt x="10408" y="351"/>
                  </a:cubicBezTo>
                  <a:cubicBezTo>
                    <a:pt x="10390" y="169"/>
                    <a:pt x="10178" y="0"/>
                    <a:pt x="9983" y="0"/>
                  </a:cubicBezTo>
                  <a:close/>
                  <a:moveTo>
                    <a:pt x="7556" y="654"/>
                  </a:moveTo>
                  <a:cubicBezTo>
                    <a:pt x="7486" y="654"/>
                    <a:pt x="7412" y="721"/>
                    <a:pt x="7434" y="787"/>
                  </a:cubicBezTo>
                  <a:lnTo>
                    <a:pt x="7434" y="813"/>
                  </a:lnTo>
                  <a:cubicBezTo>
                    <a:pt x="7460" y="839"/>
                    <a:pt x="7460" y="839"/>
                    <a:pt x="7460" y="839"/>
                  </a:cubicBezTo>
                  <a:cubicBezTo>
                    <a:pt x="7485" y="864"/>
                    <a:pt x="7517" y="877"/>
                    <a:pt x="7546" y="877"/>
                  </a:cubicBezTo>
                  <a:cubicBezTo>
                    <a:pt x="7575" y="877"/>
                    <a:pt x="7601" y="864"/>
                    <a:pt x="7613" y="839"/>
                  </a:cubicBezTo>
                  <a:cubicBezTo>
                    <a:pt x="7690" y="787"/>
                    <a:pt x="7690" y="685"/>
                    <a:pt x="7588" y="659"/>
                  </a:cubicBezTo>
                  <a:cubicBezTo>
                    <a:pt x="7578" y="656"/>
                    <a:pt x="7567" y="654"/>
                    <a:pt x="7556" y="654"/>
                  </a:cubicBezTo>
                  <a:close/>
                  <a:moveTo>
                    <a:pt x="12799" y="1638"/>
                  </a:moveTo>
                  <a:cubicBezTo>
                    <a:pt x="12396" y="1638"/>
                    <a:pt x="11973" y="2067"/>
                    <a:pt x="12178" y="2454"/>
                  </a:cubicBezTo>
                  <a:lnTo>
                    <a:pt x="12152" y="2454"/>
                  </a:lnTo>
                  <a:cubicBezTo>
                    <a:pt x="12203" y="2531"/>
                    <a:pt x="12255" y="2582"/>
                    <a:pt x="12306" y="2634"/>
                  </a:cubicBezTo>
                  <a:cubicBezTo>
                    <a:pt x="12435" y="2734"/>
                    <a:pt x="12595" y="2786"/>
                    <a:pt x="12756" y="2786"/>
                  </a:cubicBezTo>
                  <a:cubicBezTo>
                    <a:pt x="12885" y="2786"/>
                    <a:pt x="13013" y="2753"/>
                    <a:pt x="13127" y="2685"/>
                  </a:cubicBezTo>
                  <a:cubicBezTo>
                    <a:pt x="13511" y="2403"/>
                    <a:pt x="13409" y="1787"/>
                    <a:pt x="12947" y="1659"/>
                  </a:cubicBezTo>
                  <a:cubicBezTo>
                    <a:pt x="12899" y="1645"/>
                    <a:pt x="12849" y="1638"/>
                    <a:pt x="12799" y="1638"/>
                  </a:cubicBezTo>
                  <a:close/>
                  <a:moveTo>
                    <a:pt x="6278" y="2155"/>
                  </a:moveTo>
                  <a:cubicBezTo>
                    <a:pt x="6196" y="2155"/>
                    <a:pt x="6115" y="2183"/>
                    <a:pt x="6049" y="2249"/>
                  </a:cubicBezTo>
                  <a:lnTo>
                    <a:pt x="6075" y="2249"/>
                  </a:lnTo>
                  <a:cubicBezTo>
                    <a:pt x="6049" y="2275"/>
                    <a:pt x="6024" y="2326"/>
                    <a:pt x="5998" y="2377"/>
                  </a:cubicBezTo>
                  <a:cubicBezTo>
                    <a:pt x="5947" y="2557"/>
                    <a:pt x="5998" y="2736"/>
                    <a:pt x="6152" y="2839"/>
                  </a:cubicBezTo>
                  <a:cubicBezTo>
                    <a:pt x="6212" y="2886"/>
                    <a:pt x="6279" y="2906"/>
                    <a:pt x="6345" y="2906"/>
                  </a:cubicBezTo>
                  <a:cubicBezTo>
                    <a:pt x="6532" y="2906"/>
                    <a:pt x="6709" y="2740"/>
                    <a:pt x="6690" y="2531"/>
                  </a:cubicBezTo>
                  <a:cubicBezTo>
                    <a:pt x="6690" y="2330"/>
                    <a:pt x="6481" y="2155"/>
                    <a:pt x="6278" y="2155"/>
                  </a:cubicBezTo>
                  <a:close/>
                  <a:moveTo>
                    <a:pt x="15296" y="2488"/>
                  </a:moveTo>
                  <a:cubicBezTo>
                    <a:pt x="15012" y="2488"/>
                    <a:pt x="14712" y="2798"/>
                    <a:pt x="14870" y="3070"/>
                  </a:cubicBezTo>
                  <a:cubicBezTo>
                    <a:pt x="14896" y="3121"/>
                    <a:pt x="14922" y="3146"/>
                    <a:pt x="14947" y="3198"/>
                  </a:cubicBezTo>
                  <a:cubicBezTo>
                    <a:pt x="15046" y="3268"/>
                    <a:pt x="15152" y="3308"/>
                    <a:pt x="15258" y="3308"/>
                  </a:cubicBezTo>
                  <a:cubicBezTo>
                    <a:pt x="15344" y="3308"/>
                    <a:pt x="15430" y="3281"/>
                    <a:pt x="15511" y="3223"/>
                  </a:cubicBezTo>
                  <a:cubicBezTo>
                    <a:pt x="15793" y="3044"/>
                    <a:pt x="15716" y="2608"/>
                    <a:pt x="15409" y="2505"/>
                  </a:cubicBezTo>
                  <a:cubicBezTo>
                    <a:pt x="15372" y="2493"/>
                    <a:pt x="15334" y="2488"/>
                    <a:pt x="15296" y="2488"/>
                  </a:cubicBezTo>
                  <a:close/>
                  <a:moveTo>
                    <a:pt x="3455" y="3035"/>
                  </a:moveTo>
                  <a:cubicBezTo>
                    <a:pt x="3318" y="3035"/>
                    <a:pt x="3186" y="3190"/>
                    <a:pt x="3254" y="3326"/>
                  </a:cubicBezTo>
                  <a:cubicBezTo>
                    <a:pt x="3254" y="3352"/>
                    <a:pt x="3280" y="3352"/>
                    <a:pt x="3306" y="3377"/>
                  </a:cubicBezTo>
                  <a:cubicBezTo>
                    <a:pt x="3348" y="3420"/>
                    <a:pt x="3398" y="3439"/>
                    <a:pt x="3447" y="3439"/>
                  </a:cubicBezTo>
                  <a:cubicBezTo>
                    <a:pt x="3488" y="3439"/>
                    <a:pt x="3527" y="3426"/>
                    <a:pt x="3562" y="3403"/>
                  </a:cubicBezTo>
                  <a:cubicBezTo>
                    <a:pt x="3690" y="3300"/>
                    <a:pt x="3665" y="3095"/>
                    <a:pt x="3511" y="3044"/>
                  </a:cubicBezTo>
                  <a:cubicBezTo>
                    <a:pt x="3492" y="3038"/>
                    <a:pt x="3474" y="3035"/>
                    <a:pt x="3455" y="3035"/>
                  </a:cubicBezTo>
                  <a:close/>
                  <a:moveTo>
                    <a:pt x="10101" y="2744"/>
                  </a:moveTo>
                  <a:cubicBezTo>
                    <a:pt x="10028" y="2744"/>
                    <a:pt x="9956" y="2766"/>
                    <a:pt x="9894" y="2817"/>
                  </a:cubicBezTo>
                  <a:lnTo>
                    <a:pt x="9894" y="2817"/>
                  </a:lnTo>
                  <a:cubicBezTo>
                    <a:pt x="9894" y="2816"/>
                    <a:pt x="9895" y="2815"/>
                    <a:pt x="9896" y="2813"/>
                  </a:cubicBezTo>
                  <a:lnTo>
                    <a:pt x="9896" y="2813"/>
                  </a:lnTo>
                  <a:lnTo>
                    <a:pt x="9870" y="2839"/>
                  </a:lnTo>
                  <a:cubicBezTo>
                    <a:pt x="9878" y="2831"/>
                    <a:pt x="9886" y="2824"/>
                    <a:pt x="9894" y="2817"/>
                  </a:cubicBezTo>
                  <a:lnTo>
                    <a:pt x="9894" y="2817"/>
                  </a:lnTo>
                  <a:cubicBezTo>
                    <a:pt x="9869" y="2867"/>
                    <a:pt x="9844" y="2916"/>
                    <a:pt x="9819" y="2941"/>
                  </a:cubicBezTo>
                  <a:cubicBezTo>
                    <a:pt x="9767" y="3121"/>
                    <a:pt x="9819" y="3300"/>
                    <a:pt x="9973" y="3429"/>
                  </a:cubicBezTo>
                  <a:cubicBezTo>
                    <a:pt x="10030" y="3467"/>
                    <a:pt x="10094" y="3485"/>
                    <a:pt x="10158" y="3485"/>
                  </a:cubicBezTo>
                  <a:cubicBezTo>
                    <a:pt x="10348" y="3485"/>
                    <a:pt x="10530" y="3326"/>
                    <a:pt x="10511" y="3095"/>
                  </a:cubicBezTo>
                  <a:cubicBezTo>
                    <a:pt x="10511" y="2913"/>
                    <a:pt x="10304" y="2744"/>
                    <a:pt x="10101" y="2744"/>
                  </a:cubicBezTo>
                  <a:close/>
                  <a:moveTo>
                    <a:pt x="14770" y="4548"/>
                  </a:moveTo>
                  <a:cubicBezTo>
                    <a:pt x="14646" y="4548"/>
                    <a:pt x="14495" y="4700"/>
                    <a:pt x="14563" y="4813"/>
                  </a:cubicBezTo>
                  <a:cubicBezTo>
                    <a:pt x="14588" y="4839"/>
                    <a:pt x="14588" y="4865"/>
                    <a:pt x="14614" y="4890"/>
                  </a:cubicBezTo>
                  <a:cubicBezTo>
                    <a:pt x="14661" y="4922"/>
                    <a:pt x="14719" y="4944"/>
                    <a:pt x="14780" y="4944"/>
                  </a:cubicBezTo>
                  <a:cubicBezTo>
                    <a:pt x="14818" y="4944"/>
                    <a:pt x="14857" y="4935"/>
                    <a:pt x="14896" y="4916"/>
                  </a:cubicBezTo>
                  <a:cubicBezTo>
                    <a:pt x="15024" y="4813"/>
                    <a:pt x="14998" y="4608"/>
                    <a:pt x="14819" y="4557"/>
                  </a:cubicBezTo>
                  <a:cubicBezTo>
                    <a:pt x="14804" y="4551"/>
                    <a:pt x="14787" y="4548"/>
                    <a:pt x="14770" y="4548"/>
                  </a:cubicBezTo>
                  <a:close/>
                  <a:moveTo>
                    <a:pt x="4573" y="4622"/>
                  </a:moveTo>
                  <a:cubicBezTo>
                    <a:pt x="4312" y="4622"/>
                    <a:pt x="4040" y="4894"/>
                    <a:pt x="4177" y="5147"/>
                  </a:cubicBezTo>
                  <a:cubicBezTo>
                    <a:pt x="4203" y="5172"/>
                    <a:pt x="4229" y="5224"/>
                    <a:pt x="4254" y="5249"/>
                  </a:cubicBezTo>
                  <a:cubicBezTo>
                    <a:pt x="4344" y="5324"/>
                    <a:pt x="4451" y="5364"/>
                    <a:pt x="4555" y="5364"/>
                  </a:cubicBezTo>
                  <a:cubicBezTo>
                    <a:pt x="4630" y="5364"/>
                    <a:pt x="4703" y="5343"/>
                    <a:pt x="4767" y="5300"/>
                  </a:cubicBezTo>
                  <a:cubicBezTo>
                    <a:pt x="5024" y="5121"/>
                    <a:pt x="4972" y="4711"/>
                    <a:pt x="4665" y="4634"/>
                  </a:cubicBezTo>
                  <a:cubicBezTo>
                    <a:pt x="4635" y="4626"/>
                    <a:pt x="4604" y="4622"/>
                    <a:pt x="4573" y="4622"/>
                  </a:cubicBezTo>
                  <a:close/>
                  <a:moveTo>
                    <a:pt x="8987" y="4400"/>
                  </a:moveTo>
                  <a:cubicBezTo>
                    <a:pt x="8604" y="4400"/>
                    <a:pt x="8182" y="4821"/>
                    <a:pt x="8383" y="5224"/>
                  </a:cubicBezTo>
                  <a:cubicBezTo>
                    <a:pt x="8408" y="5275"/>
                    <a:pt x="8460" y="5352"/>
                    <a:pt x="8537" y="5403"/>
                  </a:cubicBezTo>
                  <a:cubicBezTo>
                    <a:pt x="8665" y="5503"/>
                    <a:pt x="8818" y="5555"/>
                    <a:pt x="8972" y="5555"/>
                  </a:cubicBezTo>
                  <a:cubicBezTo>
                    <a:pt x="9094" y="5555"/>
                    <a:pt x="9218" y="5522"/>
                    <a:pt x="9331" y="5454"/>
                  </a:cubicBezTo>
                  <a:cubicBezTo>
                    <a:pt x="9716" y="5172"/>
                    <a:pt x="9614" y="4557"/>
                    <a:pt x="9152" y="4429"/>
                  </a:cubicBezTo>
                  <a:cubicBezTo>
                    <a:pt x="9099" y="4409"/>
                    <a:pt x="9044" y="4400"/>
                    <a:pt x="8987" y="4400"/>
                  </a:cubicBezTo>
                  <a:close/>
                  <a:moveTo>
                    <a:pt x="16985" y="4741"/>
                  </a:moveTo>
                  <a:cubicBezTo>
                    <a:pt x="16596" y="4741"/>
                    <a:pt x="16152" y="5169"/>
                    <a:pt x="16358" y="5557"/>
                  </a:cubicBezTo>
                  <a:cubicBezTo>
                    <a:pt x="16409" y="5634"/>
                    <a:pt x="16460" y="5685"/>
                    <a:pt x="16511" y="5736"/>
                  </a:cubicBezTo>
                  <a:cubicBezTo>
                    <a:pt x="16640" y="5836"/>
                    <a:pt x="16793" y="5889"/>
                    <a:pt x="16947" y="5889"/>
                  </a:cubicBezTo>
                  <a:cubicBezTo>
                    <a:pt x="17069" y="5889"/>
                    <a:pt x="17193" y="5856"/>
                    <a:pt x="17306" y="5788"/>
                  </a:cubicBezTo>
                  <a:cubicBezTo>
                    <a:pt x="17717" y="5506"/>
                    <a:pt x="17614" y="4890"/>
                    <a:pt x="17127" y="4762"/>
                  </a:cubicBezTo>
                  <a:cubicBezTo>
                    <a:pt x="17081" y="4748"/>
                    <a:pt x="17034" y="4741"/>
                    <a:pt x="16985" y="4741"/>
                  </a:cubicBezTo>
                  <a:close/>
                  <a:moveTo>
                    <a:pt x="6587" y="6245"/>
                  </a:moveTo>
                  <a:cubicBezTo>
                    <a:pt x="6511" y="6245"/>
                    <a:pt x="6414" y="6334"/>
                    <a:pt x="6460" y="6403"/>
                  </a:cubicBezTo>
                  <a:cubicBezTo>
                    <a:pt x="6460" y="6429"/>
                    <a:pt x="6485" y="6429"/>
                    <a:pt x="6485" y="6454"/>
                  </a:cubicBezTo>
                  <a:cubicBezTo>
                    <a:pt x="6511" y="6467"/>
                    <a:pt x="6536" y="6474"/>
                    <a:pt x="6562" y="6474"/>
                  </a:cubicBezTo>
                  <a:cubicBezTo>
                    <a:pt x="6588" y="6474"/>
                    <a:pt x="6613" y="6467"/>
                    <a:pt x="6639" y="6454"/>
                  </a:cubicBezTo>
                  <a:cubicBezTo>
                    <a:pt x="6716" y="6403"/>
                    <a:pt x="6690" y="6275"/>
                    <a:pt x="6613" y="6249"/>
                  </a:cubicBezTo>
                  <a:cubicBezTo>
                    <a:pt x="6605" y="6246"/>
                    <a:pt x="6596" y="6245"/>
                    <a:pt x="6587" y="6245"/>
                  </a:cubicBezTo>
                  <a:close/>
                  <a:moveTo>
                    <a:pt x="813" y="5837"/>
                  </a:moveTo>
                  <a:cubicBezTo>
                    <a:pt x="428" y="5837"/>
                    <a:pt x="1" y="6278"/>
                    <a:pt x="203" y="6659"/>
                  </a:cubicBezTo>
                  <a:cubicBezTo>
                    <a:pt x="228" y="6711"/>
                    <a:pt x="280" y="6788"/>
                    <a:pt x="357" y="6839"/>
                  </a:cubicBezTo>
                  <a:cubicBezTo>
                    <a:pt x="485" y="6939"/>
                    <a:pt x="638" y="6991"/>
                    <a:pt x="792" y="6991"/>
                  </a:cubicBezTo>
                  <a:cubicBezTo>
                    <a:pt x="915" y="6991"/>
                    <a:pt x="1038" y="6958"/>
                    <a:pt x="1152" y="6890"/>
                  </a:cubicBezTo>
                  <a:cubicBezTo>
                    <a:pt x="1536" y="6608"/>
                    <a:pt x="1434" y="5993"/>
                    <a:pt x="972" y="5865"/>
                  </a:cubicBezTo>
                  <a:cubicBezTo>
                    <a:pt x="921" y="5845"/>
                    <a:pt x="868" y="5837"/>
                    <a:pt x="813" y="5837"/>
                  </a:cubicBezTo>
                  <a:close/>
                  <a:moveTo>
                    <a:pt x="8010" y="7201"/>
                  </a:moveTo>
                  <a:cubicBezTo>
                    <a:pt x="7933" y="7201"/>
                    <a:pt x="7856" y="7225"/>
                    <a:pt x="7791" y="7279"/>
                  </a:cubicBezTo>
                  <a:lnTo>
                    <a:pt x="7791" y="7279"/>
                  </a:lnTo>
                  <a:cubicBezTo>
                    <a:pt x="7792" y="7278"/>
                    <a:pt x="7792" y="7276"/>
                    <a:pt x="7793" y="7275"/>
                  </a:cubicBezTo>
                  <a:lnTo>
                    <a:pt x="7793" y="7275"/>
                  </a:lnTo>
                  <a:lnTo>
                    <a:pt x="7767" y="7301"/>
                  </a:lnTo>
                  <a:cubicBezTo>
                    <a:pt x="7775" y="7293"/>
                    <a:pt x="7783" y="7286"/>
                    <a:pt x="7791" y="7279"/>
                  </a:cubicBezTo>
                  <a:lnTo>
                    <a:pt x="7791" y="7279"/>
                  </a:lnTo>
                  <a:cubicBezTo>
                    <a:pt x="7766" y="7328"/>
                    <a:pt x="7741" y="7353"/>
                    <a:pt x="7716" y="7403"/>
                  </a:cubicBezTo>
                  <a:cubicBezTo>
                    <a:pt x="7665" y="7583"/>
                    <a:pt x="7716" y="7762"/>
                    <a:pt x="7870" y="7890"/>
                  </a:cubicBezTo>
                  <a:cubicBezTo>
                    <a:pt x="7928" y="7929"/>
                    <a:pt x="7992" y="7946"/>
                    <a:pt x="8055" y="7946"/>
                  </a:cubicBezTo>
                  <a:cubicBezTo>
                    <a:pt x="8245" y="7946"/>
                    <a:pt x="8428" y="7788"/>
                    <a:pt x="8408" y="7557"/>
                  </a:cubicBezTo>
                  <a:cubicBezTo>
                    <a:pt x="8408" y="7360"/>
                    <a:pt x="8209" y="7201"/>
                    <a:pt x="8010" y="7201"/>
                  </a:cubicBezTo>
                  <a:close/>
                  <a:moveTo>
                    <a:pt x="4446" y="7536"/>
                  </a:moveTo>
                  <a:cubicBezTo>
                    <a:pt x="4057" y="7536"/>
                    <a:pt x="3613" y="7964"/>
                    <a:pt x="3818" y="8352"/>
                  </a:cubicBezTo>
                  <a:cubicBezTo>
                    <a:pt x="3844" y="8429"/>
                    <a:pt x="3895" y="8480"/>
                    <a:pt x="3972" y="8531"/>
                  </a:cubicBezTo>
                  <a:cubicBezTo>
                    <a:pt x="4087" y="8631"/>
                    <a:pt x="4241" y="8684"/>
                    <a:pt x="4399" y="8684"/>
                  </a:cubicBezTo>
                  <a:cubicBezTo>
                    <a:pt x="4525" y="8684"/>
                    <a:pt x="4654" y="8651"/>
                    <a:pt x="4767" y="8583"/>
                  </a:cubicBezTo>
                  <a:cubicBezTo>
                    <a:pt x="5152" y="8301"/>
                    <a:pt x="5049" y="7685"/>
                    <a:pt x="4588" y="7557"/>
                  </a:cubicBezTo>
                  <a:cubicBezTo>
                    <a:pt x="4542" y="7543"/>
                    <a:pt x="4495" y="7536"/>
                    <a:pt x="4446" y="7536"/>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13" name="Google Shape;1613;p33"/>
            <p:cNvSpPr/>
            <p:nvPr/>
          </p:nvSpPr>
          <p:spPr>
            <a:xfrm rot="718822">
              <a:off x="7632882" y="3365539"/>
              <a:ext cx="918528" cy="1181592"/>
            </a:xfrm>
            <a:custGeom>
              <a:avLst/>
              <a:gdLst/>
              <a:ahLst/>
              <a:cxnLst/>
              <a:rect l="l" t="t" r="r" b="b"/>
              <a:pathLst>
                <a:path w="39784" h="51178" extrusionOk="0">
                  <a:moveTo>
                    <a:pt x="39268" y="0"/>
                  </a:moveTo>
                  <a:cubicBezTo>
                    <a:pt x="39198" y="0"/>
                    <a:pt x="39125" y="22"/>
                    <a:pt x="39054" y="72"/>
                  </a:cubicBezTo>
                  <a:cubicBezTo>
                    <a:pt x="26772" y="10380"/>
                    <a:pt x="10053" y="27535"/>
                    <a:pt x="104" y="50665"/>
                  </a:cubicBezTo>
                  <a:cubicBezTo>
                    <a:pt x="1" y="50895"/>
                    <a:pt x="180" y="51152"/>
                    <a:pt x="437" y="51177"/>
                  </a:cubicBezTo>
                  <a:cubicBezTo>
                    <a:pt x="565" y="51177"/>
                    <a:pt x="668" y="51075"/>
                    <a:pt x="719" y="50972"/>
                  </a:cubicBezTo>
                  <a:cubicBezTo>
                    <a:pt x="10668" y="27945"/>
                    <a:pt x="27310" y="10868"/>
                    <a:pt x="39516" y="611"/>
                  </a:cubicBezTo>
                  <a:cubicBezTo>
                    <a:pt x="39784" y="363"/>
                    <a:pt x="39555" y="0"/>
                    <a:pt x="39268"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14" name="Google Shape;1614;p33"/>
            <p:cNvSpPr/>
            <p:nvPr/>
          </p:nvSpPr>
          <p:spPr>
            <a:xfrm rot="718822">
              <a:off x="8009603" y="2528280"/>
              <a:ext cx="906430" cy="1506230"/>
            </a:xfrm>
            <a:custGeom>
              <a:avLst/>
              <a:gdLst/>
              <a:ahLst/>
              <a:cxnLst/>
              <a:rect l="l" t="t" r="r" b="b"/>
              <a:pathLst>
                <a:path w="39260" h="65239" extrusionOk="0">
                  <a:moveTo>
                    <a:pt x="31193" y="1"/>
                  </a:moveTo>
                  <a:cubicBezTo>
                    <a:pt x="29629" y="1"/>
                    <a:pt x="28036" y="370"/>
                    <a:pt x="26643" y="1056"/>
                  </a:cubicBezTo>
                  <a:cubicBezTo>
                    <a:pt x="23259" y="2722"/>
                    <a:pt x="20848" y="5825"/>
                    <a:pt x="18746" y="8953"/>
                  </a:cubicBezTo>
                  <a:lnTo>
                    <a:pt x="18746" y="8928"/>
                  </a:lnTo>
                  <a:cubicBezTo>
                    <a:pt x="13079" y="17313"/>
                    <a:pt x="9001" y="26595"/>
                    <a:pt x="6078" y="36263"/>
                  </a:cubicBezTo>
                  <a:cubicBezTo>
                    <a:pt x="5078" y="39622"/>
                    <a:pt x="4027" y="42058"/>
                    <a:pt x="2822" y="45340"/>
                  </a:cubicBezTo>
                  <a:cubicBezTo>
                    <a:pt x="214" y="52473"/>
                    <a:pt x="1430" y="62307"/>
                    <a:pt x="14" y="65213"/>
                  </a:cubicBezTo>
                  <a:lnTo>
                    <a:pt x="14" y="65213"/>
                  </a:lnTo>
                  <a:cubicBezTo>
                    <a:pt x="7580" y="49885"/>
                    <a:pt x="20598" y="32563"/>
                    <a:pt x="32080" y="19877"/>
                  </a:cubicBezTo>
                  <a:cubicBezTo>
                    <a:pt x="34310" y="17415"/>
                    <a:pt x="36644" y="14928"/>
                    <a:pt x="37952" y="11851"/>
                  </a:cubicBezTo>
                  <a:cubicBezTo>
                    <a:pt x="39234" y="8800"/>
                    <a:pt x="39259" y="4928"/>
                    <a:pt x="37054" y="2415"/>
                  </a:cubicBezTo>
                  <a:cubicBezTo>
                    <a:pt x="35606" y="755"/>
                    <a:pt x="33429" y="1"/>
                    <a:pt x="31193" y="1"/>
                  </a:cubicBezTo>
                  <a:close/>
                  <a:moveTo>
                    <a:pt x="14" y="65213"/>
                  </a:moveTo>
                  <a:lnTo>
                    <a:pt x="14" y="65213"/>
                  </a:lnTo>
                  <a:cubicBezTo>
                    <a:pt x="10" y="65221"/>
                    <a:pt x="5" y="65230"/>
                    <a:pt x="1" y="65239"/>
                  </a:cubicBezTo>
                  <a:cubicBezTo>
                    <a:pt x="5" y="65230"/>
                    <a:pt x="10" y="65221"/>
                    <a:pt x="14" y="65213"/>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15" name="Google Shape;1615;p33"/>
            <p:cNvSpPr/>
            <p:nvPr/>
          </p:nvSpPr>
          <p:spPr>
            <a:xfrm rot="718822">
              <a:off x="8025575" y="2445523"/>
              <a:ext cx="854321" cy="1538669"/>
            </a:xfrm>
            <a:custGeom>
              <a:avLst/>
              <a:gdLst/>
              <a:ahLst/>
              <a:cxnLst/>
              <a:rect l="l" t="t" r="r" b="b"/>
              <a:pathLst>
                <a:path w="37003" h="66644" extrusionOk="0">
                  <a:moveTo>
                    <a:pt x="29021" y="0"/>
                  </a:moveTo>
                  <a:cubicBezTo>
                    <a:pt x="27307" y="0"/>
                    <a:pt x="25551" y="457"/>
                    <a:pt x="24053" y="1281"/>
                  </a:cubicBezTo>
                  <a:cubicBezTo>
                    <a:pt x="20745" y="3128"/>
                    <a:pt x="18489" y="6333"/>
                    <a:pt x="16514" y="9538"/>
                  </a:cubicBezTo>
                  <a:lnTo>
                    <a:pt x="16514" y="9513"/>
                  </a:lnTo>
                  <a:cubicBezTo>
                    <a:pt x="11232" y="18154"/>
                    <a:pt x="7591" y="27616"/>
                    <a:pt x="5129" y="37411"/>
                  </a:cubicBezTo>
                  <a:cubicBezTo>
                    <a:pt x="4257" y="40796"/>
                    <a:pt x="3360" y="43284"/>
                    <a:pt x="2308" y="46617"/>
                  </a:cubicBezTo>
                  <a:cubicBezTo>
                    <a:pt x="1" y="53874"/>
                    <a:pt x="1693" y="63669"/>
                    <a:pt x="411" y="66644"/>
                  </a:cubicBezTo>
                  <a:lnTo>
                    <a:pt x="411" y="66644"/>
                  </a:lnTo>
                  <a:cubicBezTo>
                    <a:pt x="7257" y="50951"/>
                    <a:pt x="19437" y="33052"/>
                    <a:pt x="30335" y="19846"/>
                  </a:cubicBezTo>
                  <a:cubicBezTo>
                    <a:pt x="32464" y="17257"/>
                    <a:pt x="34695" y="14692"/>
                    <a:pt x="35849" y="11564"/>
                  </a:cubicBezTo>
                  <a:cubicBezTo>
                    <a:pt x="37002" y="8436"/>
                    <a:pt x="36823" y="4564"/>
                    <a:pt x="34515" y="2153"/>
                  </a:cubicBezTo>
                  <a:cubicBezTo>
                    <a:pt x="33098" y="666"/>
                    <a:pt x="31091" y="0"/>
                    <a:pt x="2902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16" name="Google Shape;1616;p33"/>
            <p:cNvSpPr/>
            <p:nvPr/>
          </p:nvSpPr>
          <p:spPr>
            <a:xfrm rot="718822">
              <a:off x="8557141" y="2511476"/>
              <a:ext cx="353037" cy="279917"/>
            </a:xfrm>
            <a:custGeom>
              <a:avLst/>
              <a:gdLst/>
              <a:ahLst/>
              <a:cxnLst/>
              <a:rect l="l" t="t" r="r" b="b"/>
              <a:pathLst>
                <a:path w="15291" h="12124" extrusionOk="0">
                  <a:moveTo>
                    <a:pt x="8935" y="0"/>
                  </a:moveTo>
                  <a:cubicBezTo>
                    <a:pt x="8915" y="0"/>
                    <a:pt x="8895" y="3"/>
                    <a:pt x="8873" y="9"/>
                  </a:cubicBezTo>
                  <a:cubicBezTo>
                    <a:pt x="8745" y="35"/>
                    <a:pt x="8642" y="265"/>
                    <a:pt x="8770" y="368"/>
                  </a:cubicBezTo>
                  <a:cubicBezTo>
                    <a:pt x="8796" y="368"/>
                    <a:pt x="8822" y="368"/>
                    <a:pt x="8847" y="394"/>
                  </a:cubicBezTo>
                  <a:cubicBezTo>
                    <a:pt x="8950" y="394"/>
                    <a:pt x="9053" y="368"/>
                    <a:pt x="9104" y="265"/>
                  </a:cubicBezTo>
                  <a:cubicBezTo>
                    <a:pt x="9172" y="153"/>
                    <a:pt x="9080" y="0"/>
                    <a:pt x="8935" y="0"/>
                  </a:cubicBezTo>
                  <a:close/>
                  <a:moveTo>
                    <a:pt x="11916" y="1183"/>
                  </a:moveTo>
                  <a:cubicBezTo>
                    <a:pt x="11893" y="1183"/>
                    <a:pt x="11871" y="1185"/>
                    <a:pt x="11848" y="1189"/>
                  </a:cubicBezTo>
                  <a:cubicBezTo>
                    <a:pt x="11565" y="1240"/>
                    <a:pt x="11360" y="1753"/>
                    <a:pt x="11642" y="1932"/>
                  </a:cubicBezTo>
                  <a:cubicBezTo>
                    <a:pt x="11694" y="1958"/>
                    <a:pt x="11745" y="1983"/>
                    <a:pt x="11796" y="2009"/>
                  </a:cubicBezTo>
                  <a:cubicBezTo>
                    <a:pt x="11822" y="2012"/>
                    <a:pt x="11848" y="2014"/>
                    <a:pt x="11873" y="2014"/>
                  </a:cubicBezTo>
                  <a:cubicBezTo>
                    <a:pt x="12051" y="2014"/>
                    <a:pt x="12219" y="1935"/>
                    <a:pt x="12309" y="1778"/>
                  </a:cubicBezTo>
                  <a:cubicBezTo>
                    <a:pt x="12452" y="1492"/>
                    <a:pt x="12218" y="1183"/>
                    <a:pt x="11916" y="1183"/>
                  </a:cubicBezTo>
                  <a:close/>
                  <a:moveTo>
                    <a:pt x="6093" y="1486"/>
                  </a:moveTo>
                  <a:cubicBezTo>
                    <a:pt x="5938" y="1486"/>
                    <a:pt x="5786" y="1562"/>
                    <a:pt x="5745" y="1727"/>
                  </a:cubicBezTo>
                  <a:cubicBezTo>
                    <a:pt x="5745" y="1778"/>
                    <a:pt x="5745" y="1804"/>
                    <a:pt x="5745" y="1855"/>
                  </a:cubicBezTo>
                  <a:cubicBezTo>
                    <a:pt x="5770" y="2035"/>
                    <a:pt x="5924" y="2189"/>
                    <a:pt x="6104" y="2214"/>
                  </a:cubicBezTo>
                  <a:cubicBezTo>
                    <a:pt x="6114" y="2215"/>
                    <a:pt x="6124" y="2216"/>
                    <a:pt x="6134" y="2216"/>
                  </a:cubicBezTo>
                  <a:cubicBezTo>
                    <a:pt x="6400" y="2216"/>
                    <a:pt x="6585" y="1897"/>
                    <a:pt x="6437" y="1650"/>
                  </a:cubicBezTo>
                  <a:cubicBezTo>
                    <a:pt x="6366" y="1543"/>
                    <a:pt x="6228" y="1486"/>
                    <a:pt x="6093" y="1486"/>
                  </a:cubicBezTo>
                  <a:close/>
                  <a:moveTo>
                    <a:pt x="9380" y="1591"/>
                  </a:moveTo>
                  <a:cubicBezTo>
                    <a:pt x="9348" y="1591"/>
                    <a:pt x="9316" y="1593"/>
                    <a:pt x="9283" y="1599"/>
                  </a:cubicBezTo>
                  <a:cubicBezTo>
                    <a:pt x="8847" y="1676"/>
                    <a:pt x="8565" y="2394"/>
                    <a:pt x="8976" y="2676"/>
                  </a:cubicBezTo>
                  <a:cubicBezTo>
                    <a:pt x="9027" y="2701"/>
                    <a:pt x="9104" y="2753"/>
                    <a:pt x="9181" y="2753"/>
                  </a:cubicBezTo>
                  <a:cubicBezTo>
                    <a:pt x="9222" y="2760"/>
                    <a:pt x="9265" y="2764"/>
                    <a:pt x="9307" y="2764"/>
                  </a:cubicBezTo>
                  <a:cubicBezTo>
                    <a:pt x="9550" y="2764"/>
                    <a:pt x="9793" y="2642"/>
                    <a:pt x="9924" y="2445"/>
                  </a:cubicBezTo>
                  <a:cubicBezTo>
                    <a:pt x="10115" y="2040"/>
                    <a:pt x="9796" y="1591"/>
                    <a:pt x="9380" y="1591"/>
                  </a:cubicBezTo>
                  <a:close/>
                  <a:moveTo>
                    <a:pt x="4129" y="3189"/>
                  </a:moveTo>
                  <a:cubicBezTo>
                    <a:pt x="4052" y="3214"/>
                    <a:pt x="4001" y="3343"/>
                    <a:pt x="4078" y="3394"/>
                  </a:cubicBezTo>
                  <a:lnTo>
                    <a:pt x="4078" y="3419"/>
                  </a:lnTo>
                  <a:lnTo>
                    <a:pt x="4104" y="3419"/>
                  </a:lnTo>
                  <a:cubicBezTo>
                    <a:pt x="4155" y="3419"/>
                    <a:pt x="4232" y="3394"/>
                    <a:pt x="4257" y="3343"/>
                  </a:cubicBezTo>
                  <a:cubicBezTo>
                    <a:pt x="4283" y="3266"/>
                    <a:pt x="4206" y="3189"/>
                    <a:pt x="4129" y="3189"/>
                  </a:cubicBezTo>
                  <a:close/>
                  <a:moveTo>
                    <a:pt x="14587" y="2354"/>
                  </a:moveTo>
                  <a:cubicBezTo>
                    <a:pt x="14547" y="2354"/>
                    <a:pt x="14505" y="2359"/>
                    <a:pt x="14463" y="2368"/>
                  </a:cubicBezTo>
                  <a:cubicBezTo>
                    <a:pt x="14027" y="2445"/>
                    <a:pt x="13745" y="3137"/>
                    <a:pt x="14155" y="3419"/>
                  </a:cubicBezTo>
                  <a:lnTo>
                    <a:pt x="14130" y="3419"/>
                  </a:lnTo>
                  <a:cubicBezTo>
                    <a:pt x="14207" y="3471"/>
                    <a:pt x="14284" y="3496"/>
                    <a:pt x="14360" y="3496"/>
                  </a:cubicBezTo>
                  <a:cubicBezTo>
                    <a:pt x="14415" y="3511"/>
                    <a:pt x="14471" y="3519"/>
                    <a:pt x="14527" y="3519"/>
                  </a:cubicBezTo>
                  <a:cubicBezTo>
                    <a:pt x="14756" y="3519"/>
                    <a:pt x="14980" y="3395"/>
                    <a:pt x="15104" y="3189"/>
                  </a:cubicBezTo>
                  <a:cubicBezTo>
                    <a:pt x="15290" y="2793"/>
                    <a:pt x="14990" y="2354"/>
                    <a:pt x="14587" y="2354"/>
                  </a:cubicBezTo>
                  <a:close/>
                  <a:moveTo>
                    <a:pt x="12388" y="3205"/>
                  </a:moveTo>
                  <a:cubicBezTo>
                    <a:pt x="12371" y="3205"/>
                    <a:pt x="12353" y="3208"/>
                    <a:pt x="12335" y="3214"/>
                  </a:cubicBezTo>
                  <a:cubicBezTo>
                    <a:pt x="12181" y="3240"/>
                    <a:pt x="12078" y="3471"/>
                    <a:pt x="12232" y="3573"/>
                  </a:cubicBezTo>
                  <a:cubicBezTo>
                    <a:pt x="12258" y="3573"/>
                    <a:pt x="12283" y="3599"/>
                    <a:pt x="12309" y="3599"/>
                  </a:cubicBezTo>
                  <a:cubicBezTo>
                    <a:pt x="12323" y="3604"/>
                    <a:pt x="12337" y="3606"/>
                    <a:pt x="12352" y="3606"/>
                  </a:cubicBezTo>
                  <a:cubicBezTo>
                    <a:pt x="12421" y="3606"/>
                    <a:pt x="12498" y="3560"/>
                    <a:pt x="12540" y="3496"/>
                  </a:cubicBezTo>
                  <a:cubicBezTo>
                    <a:pt x="12608" y="3361"/>
                    <a:pt x="12516" y="3205"/>
                    <a:pt x="12388" y="3205"/>
                  </a:cubicBezTo>
                  <a:close/>
                  <a:moveTo>
                    <a:pt x="7478" y="3842"/>
                  </a:moveTo>
                  <a:cubicBezTo>
                    <a:pt x="7323" y="3842"/>
                    <a:pt x="7170" y="3912"/>
                    <a:pt x="7129" y="4061"/>
                  </a:cubicBezTo>
                  <a:lnTo>
                    <a:pt x="7155" y="4061"/>
                  </a:lnTo>
                  <a:cubicBezTo>
                    <a:pt x="7155" y="4112"/>
                    <a:pt x="7155" y="4163"/>
                    <a:pt x="7155" y="4214"/>
                  </a:cubicBezTo>
                  <a:cubicBezTo>
                    <a:pt x="7181" y="4394"/>
                    <a:pt x="7334" y="4522"/>
                    <a:pt x="7514" y="4573"/>
                  </a:cubicBezTo>
                  <a:cubicBezTo>
                    <a:pt x="7796" y="4573"/>
                    <a:pt x="7976" y="4240"/>
                    <a:pt x="7822" y="4009"/>
                  </a:cubicBezTo>
                  <a:cubicBezTo>
                    <a:pt x="7761" y="3900"/>
                    <a:pt x="7619" y="3842"/>
                    <a:pt x="7478" y="3842"/>
                  </a:cubicBezTo>
                  <a:close/>
                  <a:moveTo>
                    <a:pt x="3853" y="5099"/>
                  </a:moveTo>
                  <a:cubicBezTo>
                    <a:pt x="3701" y="5099"/>
                    <a:pt x="3554" y="5169"/>
                    <a:pt x="3514" y="5317"/>
                  </a:cubicBezTo>
                  <a:cubicBezTo>
                    <a:pt x="3514" y="5368"/>
                    <a:pt x="3514" y="5420"/>
                    <a:pt x="3514" y="5471"/>
                  </a:cubicBezTo>
                  <a:cubicBezTo>
                    <a:pt x="3539" y="5650"/>
                    <a:pt x="3693" y="5804"/>
                    <a:pt x="3873" y="5830"/>
                  </a:cubicBezTo>
                  <a:cubicBezTo>
                    <a:pt x="4155" y="5830"/>
                    <a:pt x="4360" y="5522"/>
                    <a:pt x="4206" y="5266"/>
                  </a:cubicBezTo>
                  <a:cubicBezTo>
                    <a:pt x="4133" y="5156"/>
                    <a:pt x="3991" y="5099"/>
                    <a:pt x="3853" y="5099"/>
                  </a:cubicBezTo>
                  <a:close/>
                  <a:moveTo>
                    <a:pt x="7382" y="5816"/>
                  </a:moveTo>
                  <a:cubicBezTo>
                    <a:pt x="7341" y="5816"/>
                    <a:pt x="7300" y="5820"/>
                    <a:pt x="7258" y="5830"/>
                  </a:cubicBezTo>
                  <a:cubicBezTo>
                    <a:pt x="6822" y="5907"/>
                    <a:pt x="6540" y="6625"/>
                    <a:pt x="6924" y="6907"/>
                  </a:cubicBezTo>
                  <a:lnTo>
                    <a:pt x="6950" y="6907"/>
                  </a:lnTo>
                  <a:cubicBezTo>
                    <a:pt x="7001" y="6932"/>
                    <a:pt x="7078" y="6958"/>
                    <a:pt x="7155" y="6984"/>
                  </a:cubicBezTo>
                  <a:cubicBezTo>
                    <a:pt x="7196" y="6991"/>
                    <a:pt x="7238" y="6995"/>
                    <a:pt x="7280" y="6995"/>
                  </a:cubicBezTo>
                  <a:cubicBezTo>
                    <a:pt x="7524" y="6995"/>
                    <a:pt x="7767" y="6869"/>
                    <a:pt x="7899" y="6650"/>
                  </a:cubicBezTo>
                  <a:cubicBezTo>
                    <a:pt x="8085" y="6254"/>
                    <a:pt x="7785" y="5816"/>
                    <a:pt x="7382" y="5816"/>
                  </a:cubicBezTo>
                  <a:close/>
                  <a:moveTo>
                    <a:pt x="1704" y="7231"/>
                  </a:moveTo>
                  <a:cubicBezTo>
                    <a:pt x="1684" y="7231"/>
                    <a:pt x="1663" y="7234"/>
                    <a:pt x="1642" y="7240"/>
                  </a:cubicBezTo>
                  <a:cubicBezTo>
                    <a:pt x="1514" y="7266"/>
                    <a:pt x="1411" y="7497"/>
                    <a:pt x="1539" y="7599"/>
                  </a:cubicBezTo>
                  <a:cubicBezTo>
                    <a:pt x="1565" y="7599"/>
                    <a:pt x="1591" y="7625"/>
                    <a:pt x="1616" y="7625"/>
                  </a:cubicBezTo>
                  <a:cubicBezTo>
                    <a:pt x="1634" y="7629"/>
                    <a:pt x="1653" y="7631"/>
                    <a:pt x="1670" y="7631"/>
                  </a:cubicBezTo>
                  <a:cubicBezTo>
                    <a:pt x="1754" y="7631"/>
                    <a:pt x="1830" y="7586"/>
                    <a:pt x="1873" y="7522"/>
                  </a:cubicBezTo>
                  <a:cubicBezTo>
                    <a:pt x="1940" y="7387"/>
                    <a:pt x="1849" y="7231"/>
                    <a:pt x="1704" y="7231"/>
                  </a:cubicBezTo>
                  <a:close/>
                  <a:moveTo>
                    <a:pt x="5899" y="8599"/>
                  </a:moveTo>
                  <a:cubicBezTo>
                    <a:pt x="5822" y="8599"/>
                    <a:pt x="5770" y="8753"/>
                    <a:pt x="5847" y="8804"/>
                  </a:cubicBezTo>
                  <a:cubicBezTo>
                    <a:pt x="5847" y="8804"/>
                    <a:pt x="5873" y="8804"/>
                    <a:pt x="5873" y="8830"/>
                  </a:cubicBezTo>
                  <a:cubicBezTo>
                    <a:pt x="5924" y="8830"/>
                    <a:pt x="6001" y="8804"/>
                    <a:pt x="6027" y="8753"/>
                  </a:cubicBezTo>
                  <a:cubicBezTo>
                    <a:pt x="6052" y="8676"/>
                    <a:pt x="5975" y="8599"/>
                    <a:pt x="5899" y="8599"/>
                  </a:cubicBezTo>
                  <a:close/>
                  <a:moveTo>
                    <a:pt x="3453" y="8132"/>
                  </a:moveTo>
                  <a:cubicBezTo>
                    <a:pt x="3431" y="8132"/>
                    <a:pt x="3408" y="8134"/>
                    <a:pt x="3386" y="8138"/>
                  </a:cubicBezTo>
                  <a:cubicBezTo>
                    <a:pt x="3103" y="8189"/>
                    <a:pt x="2924" y="8651"/>
                    <a:pt x="3206" y="8830"/>
                  </a:cubicBezTo>
                  <a:cubicBezTo>
                    <a:pt x="3232" y="8856"/>
                    <a:pt x="3283" y="8856"/>
                    <a:pt x="3334" y="8881"/>
                  </a:cubicBezTo>
                  <a:cubicBezTo>
                    <a:pt x="3357" y="8885"/>
                    <a:pt x="3380" y="8886"/>
                    <a:pt x="3403" y="8886"/>
                  </a:cubicBezTo>
                  <a:cubicBezTo>
                    <a:pt x="3558" y="8886"/>
                    <a:pt x="3706" y="8810"/>
                    <a:pt x="3796" y="8676"/>
                  </a:cubicBezTo>
                  <a:cubicBezTo>
                    <a:pt x="3915" y="8415"/>
                    <a:pt x="3726" y="8132"/>
                    <a:pt x="3453" y="8132"/>
                  </a:cubicBezTo>
                  <a:close/>
                  <a:moveTo>
                    <a:pt x="7730" y="8742"/>
                  </a:moveTo>
                  <a:cubicBezTo>
                    <a:pt x="7579" y="8742"/>
                    <a:pt x="7427" y="8819"/>
                    <a:pt x="7386" y="8984"/>
                  </a:cubicBezTo>
                  <a:cubicBezTo>
                    <a:pt x="7386" y="9010"/>
                    <a:pt x="7386" y="9061"/>
                    <a:pt x="7386" y="9112"/>
                  </a:cubicBezTo>
                  <a:cubicBezTo>
                    <a:pt x="7437" y="9292"/>
                    <a:pt x="7565" y="9445"/>
                    <a:pt x="7745" y="9471"/>
                  </a:cubicBezTo>
                  <a:cubicBezTo>
                    <a:pt x="8027" y="9471"/>
                    <a:pt x="8232" y="9163"/>
                    <a:pt x="8052" y="8907"/>
                  </a:cubicBezTo>
                  <a:cubicBezTo>
                    <a:pt x="7993" y="8800"/>
                    <a:pt x="7862" y="8742"/>
                    <a:pt x="7730" y="8742"/>
                  </a:cubicBezTo>
                  <a:close/>
                  <a:moveTo>
                    <a:pt x="4824" y="10739"/>
                  </a:moveTo>
                  <a:cubicBezTo>
                    <a:pt x="4782" y="10739"/>
                    <a:pt x="4738" y="10744"/>
                    <a:pt x="4693" y="10753"/>
                  </a:cubicBezTo>
                  <a:cubicBezTo>
                    <a:pt x="4257" y="10830"/>
                    <a:pt x="4001" y="11522"/>
                    <a:pt x="4411" y="11805"/>
                  </a:cubicBezTo>
                  <a:lnTo>
                    <a:pt x="4386" y="11805"/>
                  </a:lnTo>
                  <a:cubicBezTo>
                    <a:pt x="4463" y="11856"/>
                    <a:pt x="4539" y="11881"/>
                    <a:pt x="4616" y="11907"/>
                  </a:cubicBezTo>
                  <a:cubicBezTo>
                    <a:pt x="4658" y="11915"/>
                    <a:pt x="4699" y="11918"/>
                    <a:pt x="4739" y="11918"/>
                  </a:cubicBezTo>
                  <a:cubicBezTo>
                    <a:pt x="4978" y="11918"/>
                    <a:pt x="5203" y="11793"/>
                    <a:pt x="5334" y="11574"/>
                  </a:cubicBezTo>
                  <a:cubicBezTo>
                    <a:pt x="5544" y="11178"/>
                    <a:pt x="5246" y="10739"/>
                    <a:pt x="4824" y="10739"/>
                  </a:cubicBezTo>
                  <a:close/>
                  <a:moveTo>
                    <a:pt x="816" y="10950"/>
                  </a:moveTo>
                  <a:cubicBezTo>
                    <a:pt x="784" y="10950"/>
                    <a:pt x="751" y="10953"/>
                    <a:pt x="719" y="10958"/>
                  </a:cubicBezTo>
                  <a:cubicBezTo>
                    <a:pt x="283" y="11035"/>
                    <a:pt x="1" y="11753"/>
                    <a:pt x="411" y="12035"/>
                  </a:cubicBezTo>
                  <a:cubicBezTo>
                    <a:pt x="462" y="12061"/>
                    <a:pt x="539" y="12087"/>
                    <a:pt x="616" y="12112"/>
                  </a:cubicBezTo>
                  <a:cubicBezTo>
                    <a:pt x="658" y="12120"/>
                    <a:pt x="700" y="12123"/>
                    <a:pt x="742" y="12123"/>
                  </a:cubicBezTo>
                  <a:cubicBezTo>
                    <a:pt x="986" y="12123"/>
                    <a:pt x="1229" y="12001"/>
                    <a:pt x="1360" y="11805"/>
                  </a:cubicBezTo>
                  <a:cubicBezTo>
                    <a:pt x="1550" y="11400"/>
                    <a:pt x="1232" y="10950"/>
                    <a:pt x="816" y="1095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17" name="Google Shape;1617;p33"/>
            <p:cNvSpPr/>
            <p:nvPr/>
          </p:nvSpPr>
          <p:spPr>
            <a:xfrm rot="718822">
              <a:off x="8018037" y="2549860"/>
              <a:ext cx="697670" cy="1395916"/>
            </a:xfrm>
            <a:custGeom>
              <a:avLst/>
              <a:gdLst/>
              <a:ahLst/>
              <a:cxnLst/>
              <a:rect l="l" t="t" r="r" b="b"/>
              <a:pathLst>
                <a:path w="30218" h="60461" extrusionOk="0">
                  <a:moveTo>
                    <a:pt x="29718" y="1"/>
                  </a:moveTo>
                  <a:cubicBezTo>
                    <a:pt x="29628" y="1"/>
                    <a:pt x="29537" y="37"/>
                    <a:pt x="29464" y="124"/>
                  </a:cubicBezTo>
                  <a:cubicBezTo>
                    <a:pt x="15053" y="18330"/>
                    <a:pt x="4052" y="40716"/>
                    <a:pt x="52" y="60025"/>
                  </a:cubicBezTo>
                  <a:cubicBezTo>
                    <a:pt x="1" y="60230"/>
                    <a:pt x="129" y="60409"/>
                    <a:pt x="334" y="60461"/>
                  </a:cubicBezTo>
                  <a:lnTo>
                    <a:pt x="411" y="60461"/>
                  </a:lnTo>
                  <a:cubicBezTo>
                    <a:pt x="565" y="60461"/>
                    <a:pt x="719" y="60333"/>
                    <a:pt x="744" y="60179"/>
                  </a:cubicBezTo>
                  <a:cubicBezTo>
                    <a:pt x="4745" y="40947"/>
                    <a:pt x="15668" y="18689"/>
                    <a:pt x="30028" y="560"/>
                  </a:cubicBezTo>
                  <a:cubicBezTo>
                    <a:pt x="30218" y="294"/>
                    <a:pt x="29972" y="1"/>
                    <a:pt x="29718"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618" name="Google Shape;1618;p33"/>
          <p:cNvGrpSpPr/>
          <p:nvPr/>
        </p:nvGrpSpPr>
        <p:grpSpPr>
          <a:xfrm rot="2018735" flipH="1">
            <a:off x="6555489" y="-681455"/>
            <a:ext cx="3286336" cy="2652192"/>
            <a:chOff x="-729163" y="3851975"/>
            <a:chExt cx="2464103" cy="1988620"/>
          </a:xfrm>
        </p:grpSpPr>
        <p:sp>
          <p:nvSpPr>
            <p:cNvPr id="1619" name="Google Shape;1619;p33"/>
            <p:cNvSpPr/>
            <p:nvPr/>
          </p:nvSpPr>
          <p:spPr>
            <a:xfrm rot="363082">
              <a:off x="-642946" y="3967874"/>
              <a:ext cx="2291669" cy="1756822"/>
            </a:xfrm>
            <a:custGeom>
              <a:avLst/>
              <a:gdLst/>
              <a:ahLst/>
              <a:cxnLst/>
              <a:rect l="l" t="t" r="r" b="b"/>
              <a:pathLst>
                <a:path w="73153" h="56080" extrusionOk="0">
                  <a:moveTo>
                    <a:pt x="12829" y="0"/>
                  </a:moveTo>
                  <a:cubicBezTo>
                    <a:pt x="12663" y="0"/>
                    <a:pt x="12517" y="100"/>
                    <a:pt x="12443" y="272"/>
                  </a:cubicBezTo>
                  <a:lnTo>
                    <a:pt x="101" y="32729"/>
                  </a:lnTo>
                  <a:cubicBezTo>
                    <a:pt x="1" y="32929"/>
                    <a:pt x="134" y="33196"/>
                    <a:pt x="334" y="33262"/>
                  </a:cubicBezTo>
                  <a:lnTo>
                    <a:pt x="60143" y="56045"/>
                  </a:lnTo>
                  <a:cubicBezTo>
                    <a:pt x="60198" y="56069"/>
                    <a:pt x="60253" y="56079"/>
                    <a:pt x="60306" y="56079"/>
                  </a:cubicBezTo>
                  <a:cubicBezTo>
                    <a:pt x="60479" y="56079"/>
                    <a:pt x="60634" y="55965"/>
                    <a:pt x="60711" y="55812"/>
                  </a:cubicBezTo>
                  <a:lnTo>
                    <a:pt x="73053" y="23355"/>
                  </a:lnTo>
                  <a:cubicBezTo>
                    <a:pt x="73153" y="23155"/>
                    <a:pt x="73053" y="22888"/>
                    <a:pt x="72819" y="22822"/>
                  </a:cubicBezTo>
                  <a:lnTo>
                    <a:pt x="13010" y="39"/>
                  </a:lnTo>
                  <a:cubicBezTo>
                    <a:pt x="12949" y="13"/>
                    <a:pt x="12888" y="0"/>
                    <a:pt x="12829"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20" name="Google Shape;1620;p33"/>
            <p:cNvSpPr/>
            <p:nvPr/>
          </p:nvSpPr>
          <p:spPr>
            <a:xfrm rot="363082">
              <a:off x="792956" y="4622556"/>
              <a:ext cx="778540" cy="1132818"/>
            </a:xfrm>
            <a:custGeom>
              <a:avLst/>
              <a:gdLst/>
              <a:ahLst/>
              <a:cxnLst/>
              <a:rect l="l" t="t" r="r" b="b"/>
              <a:pathLst>
                <a:path w="24852" h="36161" extrusionOk="0">
                  <a:moveTo>
                    <a:pt x="11909" y="1"/>
                  </a:moveTo>
                  <a:lnTo>
                    <a:pt x="0" y="31223"/>
                  </a:lnTo>
                  <a:lnTo>
                    <a:pt x="12943" y="36160"/>
                  </a:lnTo>
                  <a:lnTo>
                    <a:pt x="24851" y="4904"/>
                  </a:lnTo>
                  <a:lnTo>
                    <a:pt x="11909"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21" name="Google Shape;1621;p33"/>
            <p:cNvSpPr/>
            <p:nvPr/>
          </p:nvSpPr>
          <p:spPr>
            <a:xfrm rot="363082">
              <a:off x="289098" y="4363311"/>
              <a:ext cx="1166244" cy="1323976"/>
            </a:xfrm>
            <a:custGeom>
              <a:avLst/>
              <a:gdLst/>
              <a:ahLst/>
              <a:cxnLst/>
              <a:rect l="l" t="t" r="r" b="b"/>
              <a:pathLst>
                <a:path w="37228" h="42263" extrusionOk="0">
                  <a:moveTo>
                    <a:pt x="13388" y="0"/>
                  </a:moveTo>
                  <a:cubicBezTo>
                    <a:pt x="12947" y="0"/>
                    <a:pt x="12544" y="279"/>
                    <a:pt x="12376" y="699"/>
                  </a:cubicBezTo>
                  <a:lnTo>
                    <a:pt x="6272" y="16711"/>
                  </a:lnTo>
                  <a:lnTo>
                    <a:pt x="201" y="32722"/>
                  </a:lnTo>
                  <a:cubicBezTo>
                    <a:pt x="1" y="33189"/>
                    <a:pt x="201" y="33756"/>
                    <a:pt x="668" y="34023"/>
                  </a:cubicBezTo>
                  <a:cubicBezTo>
                    <a:pt x="4271" y="35924"/>
                    <a:pt x="7973" y="37659"/>
                    <a:pt x="11743" y="39160"/>
                  </a:cubicBezTo>
                  <a:cubicBezTo>
                    <a:pt x="17146" y="41262"/>
                    <a:pt x="24952" y="42262"/>
                    <a:pt x="24952" y="42262"/>
                  </a:cubicBezTo>
                  <a:lnTo>
                    <a:pt x="31090" y="26151"/>
                  </a:lnTo>
                  <a:lnTo>
                    <a:pt x="37227" y="10039"/>
                  </a:lnTo>
                  <a:cubicBezTo>
                    <a:pt x="37227" y="10039"/>
                    <a:pt x="30756" y="5636"/>
                    <a:pt x="25319" y="3568"/>
                  </a:cubicBezTo>
                  <a:cubicBezTo>
                    <a:pt x="21483" y="2167"/>
                    <a:pt x="17580" y="999"/>
                    <a:pt x="13644" y="32"/>
                  </a:cubicBezTo>
                  <a:cubicBezTo>
                    <a:pt x="13558" y="11"/>
                    <a:pt x="13472" y="0"/>
                    <a:pt x="13388" y="0"/>
                  </a:cubicBezTo>
                  <a:close/>
                </a:path>
              </a:pathLst>
            </a:custGeom>
            <a:solidFill>
              <a:schemeClr val="l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22" name="Google Shape;1622;p33"/>
            <p:cNvSpPr/>
            <p:nvPr/>
          </p:nvSpPr>
          <p:spPr>
            <a:xfrm rot="363082">
              <a:off x="1066041" y="4735131"/>
              <a:ext cx="399201" cy="988588"/>
            </a:xfrm>
            <a:custGeom>
              <a:avLst/>
              <a:gdLst/>
              <a:ahLst/>
              <a:cxnLst/>
              <a:rect l="l" t="t" r="r" b="b"/>
              <a:pathLst>
                <a:path w="12743" h="31557" extrusionOk="0">
                  <a:moveTo>
                    <a:pt x="11909" y="1"/>
                  </a:moveTo>
                  <a:lnTo>
                    <a:pt x="0" y="31257"/>
                  </a:lnTo>
                  <a:lnTo>
                    <a:pt x="834" y="31557"/>
                  </a:lnTo>
                  <a:lnTo>
                    <a:pt x="12743" y="334"/>
                  </a:lnTo>
                  <a:lnTo>
                    <a:pt x="11909"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23" name="Google Shape;1623;p33"/>
            <p:cNvSpPr/>
            <p:nvPr/>
          </p:nvSpPr>
          <p:spPr>
            <a:xfrm rot="363082">
              <a:off x="1086646" y="4743259"/>
              <a:ext cx="390836" cy="979190"/>
            </a:xfrm>
            <a:custGeom>
              <a:avLst/>
              <a:gdLst/>
              <a:ahLst/>
              <a:cxnLst/>
              <a:rect l="l" t="t" r="r" b="b"/>
              <a:pathLst>
                <a:path w="12476" h="31257" extrusionOk="0">
                  <a:moveTo>
                    <a:pt x="12042" y="1"/>
                  </a:moveTo>
                  <a:lnTo>
                    <a:pt x="0" y="31090"/>
                  </a:lnTo>
                  <a:lnTo>
                    <a:pt x="434" y="31256"/>
                  </a:lnTo>
                  <a:lnTo>
                    <a:pt x="12476" y="167"/>
                  </a:lnTo>
                  <a:lnTo>
                    <a:pt x="12042"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24" name="Google Shape;1624;p33"/>
            <p:cNvSpPr/>
            <p:nvPr/>
          </p:nvSpPr>
          <p:spPr>
            <a:xfrm rot="363082">
              <a:off x="-564252" y="3933299"/>
              <a:ext cx="778540" cy="1133852"/>
            </a:xfrm>
            <a:custGeom>
              <a:avLst/>
              <a:gdLst/>
              <a:ahLst/>
              <a:cxnLst/>
              <a:rect l="l" t="t" r="r" b="b"/>
              <a:pathLst>
                <a:path w="24852" h="36194" extrusionOk="0">
                  <a:moveTo>
                    <a:pt x="11909" y="1"/>
                  </a:moveTo>
                  <a:lnTo>
                    <a:pt x="0" y="31256"/>
                  </a:lnTo>
                  <a:lnTo>
                    <a:pt x="12943" y="36193"/>
                  </a:lnTo>
                  <a:lnTo>
                    <a:pt x="24851" y="4937"/>
                  </a:lnTo>
                  <a:lnTo>
                    <a:pt x="11909"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25" name="Google Shape;1625;p33"/>
            <p:cNvSpPr/>
            <p:nvPr/>
          </p:nvSpPr>
          <p:spPr>
            <a:xfrm rot="363082">
              <a:off x="-449612" y="4006479"/>
              <a:ext cx="1166244" cy="1323004"/>
            </a:xfrm>
            <a:custGeom>
              <a:avLst/>
              <a:gdLst/>
              <a:ahLst/>
              <a:cxnLst/>
              <a:rect l="l" t="t" r="r" b="b"/>
              <a:pathLst>
                <a:path w="37228" h="42232" extrusionOk="0">
                  <a:moveTo>
                    <a:pt x="12243" y="0"/>
                  </a:moveTo>
                  <a:lnTo>
                    <a:pt x="6105" y="16112"/>
                  </a:lnTo>
                  <a:lnTo>
                    <a:pt x="1" y="32190"/>
                  </a:lnTo>
                  <a:cubicBezTo>
                    <a:pt x="1" y="32190"/>
                    <a:pt x="6506" y="36593"/>
                    <a:pt x="11909" y="38694"/>
                  </a:cubicBezTo>
                  <a:cubicBezTo>
                    <a:pt x="15745" y="40062"/>
                    <a:pt x="19648" y="41230"/>
                    <a:pt x="23584" y="42197"/>
                  </a:cubicBezTo>
                  <a:cubicBezTo>
                    <a:pt x="23677" y="42220"/>
                    <a:pt x="23769" y="42231"/>
                    <a:pt x="23859" y="42231"/>
                  </a:cubicBezTo>
                  <a:cubicBezTo>
                    <a:pt x="24293" y="42231"/>
                    <a:pt x="24686" y="41977"/>
                    <a:pt x="24852" y="41563"/>
                  </a:cubicBezTo>
                  <a:lnTo>
                    <a:pt x="30923" y="25552"/>
                  </a:lnTo>
                  <a:lnTo>
                    <a:pt x="37027" y="9540"/>
                  </a:lnTo>
                  <a:cubicBezTo>
                    <a:pt x="37227" y="9040"/>
                    <a:pt x="37027" y="8473"/>
                    <a:pt x="36560" y="8239"/>
                  </a:cubicBezTo>
                  <a:cubicBezTo>
                    <a:pt x="32958" y="6305"/>
                    <a:pt x="29255" y="4603"/>
                    <a:pt x="25486" y="3069"/>
                  </a:cubicBezTo>
                  <a:cubicBezTo>
                    <a:pt x="20049" y="1001"/>
                    <a:pt x="12243" y="0"/>
                    <a:pt x="12243" y="0"/>
                  </a:cubicBezTo>
                  <a:close/>
                </a:path>
              </a:pathLst>
            </a:custGeom>
            <a:solidFill>
              <a:schemeClr val="l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26" name="Google Shape;1626;p33"/>
            <p:cNvSpPr/>
            <p:nvPr/>
          </p:nvSpPr>
          <p:spPr>
            <a:xfrm rot="363082">
              <a:off x="-458078" y="3966041"/>
              <a:ext cx="400266" cy="988588"/>
            </a:xfrm>
            <a:custGeom>
              <a:avLst/>
              <a:gdLst/>
              <a:ahLst/>
              <a:cxnLst/>
              <a:rect l="l" t="t" r="r" b="b"/>
              <a:pathLst>
                <a:path w="12777" h="31557" extrusionOk="0">
                  <a:moveTo>
                    <a:pt x="11909" y="0"/>
                  </a:moveTo>
                  <a:lnTo>
                    <a:pt x="1" y="31223"/>
                  </a:lnTo>
                  <a:lnTo>
                    <a:pt x="868" y="31556"/>
                  </a:lnTo>
                  <a:lnTo>
                    <a:pt x="12777" y="300"/>
                  </a:lnTo>
                  <a:lnTo>
                    <a:pt x="1190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27" name="Google Shape;1627;p33"/>
            <p:cNvSpPr/>
            <p:nvPr/>
          </p:nvSpPr>
          <p:spPr>
            <a:xfrm rot="363082">
              <a:off x="-486520" y="3948733"/>
              <a:ext cx="386701" cy="983356"/>
            </a:xfrm>
            <a:custGeom>
              <a:avLst/>
              <a:gdLst/>
              <a:ahLst/>
              <a:cxnLst/>
              <a:rect l="l" t="t" r="r" b="b"/>
              <a:pathLst>
                <a:path w="12344" h="31390" extrusionOk="0">
                  <a:moveTo>
                    <a:pt x="11909" y="0"/>
                  </a:moveTo>
                  <a:lnTo>
                    <a:pt x="1" y="31223"/>
                  </a:lnTo>
                  <a:lnTo>
                    <a:pt x="435" y="31389"/>
                  </a:lnTo>
                  <a:lnTo>
                    <a:pt x="12343" y="167"/>
                  </a:lnTo>
                  <a:lnTo>
                    <a:pt x="1190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28" name="Google Shape;1628;p33"/>
            <p:cNvSpPr/>
            <p:nvPr/>
          </p:nvSpPr>
          <p:spPr>
            <a:xfrm rot="363082">
              <a:off x="-536791" y="3924334"/>
              <a:ext cx="403367" cy="990687"/>
            </a:xfrm>
            <a:custGeom>
              <a:avLst/>
              <a:gdLst/>
              <a:ahLst/>
              <a:cxnLst/>
              <a:rect l="l" t="t" r="r" b="b"/>
              <a:pathLst>
                <a:path w="12876" h="31624" extrusionOk="0">
                  <a:moveTo>
                    <a:pt x="11909" y="0"/>
                  </a:moveTo>
                  <a:lnTo>
                    <a:pt x="0" y="31223"/>
                  </a:lnTo>
                  <a:lnTo>
                    <a:pt x="967" y="31623"/>
                  </a:lnTo>
                  <a:lnTo>
                    <a:pt x="12876" y="367"/>
                  </a:lnTo>
                  <a:lnTo>
                    <a:pt x="1190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29" name="Google Shape;1629;p33"/>
            <p:cNvSpPr/>
            <p:nvPr/>
          </p:nvSpPr>
          <p:spPr>
            <a:xfrm rot="363082">
              <a:off x="633267" y="4549023"/>
              <a:ext cx="365775" cy="364741"/>
            </a:xfrm>
            <a:custGeom>
              <a:avLst/>
              <a:gdLst/>
              <a:ahLst/>
              <a:cxnLst/>
              <a:rect l="l" t="t" r="r" b="b"/>
              <a:pathLst>
                <a:path w="11676" h="11643" fill="none" extrusionOk="0">
                  <a:moveTo>
                    <a:pt x="3237" y="1"/>
                  </a:moveTo>
                  <a:lnTo>
                    <a:pt x="11676" y="3203"/>
                  </a:lnTo>
                  <a:lnTo>
                    <a:pt x="8440" y="11643"/>
                  </a:lnTo>
                  <a:lnTo>
                    <a:pt x="1" y="8407"/>
                  </a:lnTo>
                  <a:close/>
                </a:path>
              </a:pathLst>
            </a:custGeom>
            <a:noFill/>
            <a:ln w="19050"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30" name="Google Shape;1630;p33"/>
            <p:cNvSpPr/>
            <p:nvPr/>
          </p:nvSpPr>
          <p:spPr>
            <a:xfrm rot="363082">
              <a:off x="-56388" y="4232909"/>
              <a:ext cx="499541" cy="423260"/>
            </a:xfrm>
            <a:custGeom>
              <a:avLst/>
              <a:gdLst/>
              <a:ahLst/>
              <a:cxnLst/>
              <a:rect l="l" t="t" r="r" b="b"/>
              <a:pathLst>
                <a:path w="15946" h="13511" fill="none" extrusionOk="0">
                  <a:moveTo>
                    <a:pt x="3303" y="1"/>
                  </a:moveTo>
                  <a:lnTo>
                    <a:pt x="15945" y="4804"/>
                  </a:lnTo>
                  <a:moveTo>
                    <a:pt x="2769" y="1435"/>
                  </a:moveTo>
                  <a:lnTo>
                    <a:pt x="15378" y="6272"/>
                  </a:lnTo>
                  <a:moveTo>
                    <a:pt x="2202" y="2903"/>
                  </a:moveTo>
                  <a:lnTo>
                    <a:pt x="14845" y="7740"/>
                  </a:lnTo>
                  <a:moveTo>
                    <a:pt x="14277" y="9174"/>
                  </a:moveTo>
                  <a:lnTo>
                    <a:pt x="1635" y="4337"/>
                  </a:lnTo>
                  <a:moveTo>
                    <a:pt x="1101" y="5805"/>
                  </a:moveTo>
                  <a:lnTo>
                    <a:pt x="13710" y="10608"/>
                  </a:lnTo>
                  <a:moveTo>
                    <a:pt x="534" y="7239"/>
                  </a:moveTo>
                  <a:lnTo>
                    <a:pt x="13177" y="12076"/>
                  </a:lnTo>
                  <a:moveTo>
                    <a:pt x="1" y="8707"/>
                  </a:moveTo>
                  <a:lnTo>
                    <a:pt x="12643" y="13511"/>
                  </a:lnTo>
                </a:path>
              </a:pathLst>
            </a:custGeom>
            <a:noFill/>
            <a:ln w="19050"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31" name="Google Shape;1631;p33"/>
            <p:cNvSpPr/>
            <p:nvPr/>
          </p:nvSpPr>
          <p:spPr>
            <a:xfrm rot="363082">
              <a:off x="940056" y="4735937"/>
              <a:ext cx="406531" cy="311454"/>
            </a:xfrm>
            <a:custGeom>
              <a:avLst/>
              <a:gdLst/>
              <a:ahLst/>
              <a:cxnLst/>
              <a:rect l="l" t="t" r="r" b="b"/>
              <a:pathLst>
                <a:path w="12977" h="9942" fill="none" extrusionOk="0">
                  <a:moveTo>
                    <a:pt x="12977" y="3903"/>
                  </a:moveTo>
                  <a:lnTo>
                    <a:pt x="2670" y="1"/>
                  </a:lnTo>
                  <a:moveTo>
                    <a:pt x="2002" y="1769"/>
                  </a:moveTo>
                  <a:lnTo>
                    <a:pt x="12276" y="5671"/>
                  </a:lnTo>
                  <a:moveTo>
                    <a:pt x="1335" y="3503"/>
                  </a:moveTo>
                  <a:lnTo>
                    <a:pt x="11609" y="7439"/>
                  </a:lnTo>
                  <a:moveTo>
                    <a:pt x="668" y="5271"/>
                  </a:moveTo>
                  <a:lnTo>
                    <a:pt x="10942" y="9174"/>
                  </a:lnTo>
                  <a:moveTo>
                    <a:pt x="7706" y="9941"/>
                  </a:moveTo>
                  <a:lnTo>
                    <a:pt x="1" y="7006"/>
                  </a:lnTo>
                </a:path>
              </a:pathLst>
            </a:custGeom>
            <a:noFill/>
            <a:ln w="19050"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32" name="Google Shape;1632;p33"/>
            <p:cNvSpPr/>
            <p:nvPr/>
          </p:nvSpPr>
          <p:spPr>
            <a:xfrm rot="363082">
              <a:off x="407066" y="4979342"/>
              <a:ext cx="760778" cy="501609"/>
            </a:xfrm>
            <a:custGeom>
              <a:avLst/>
              <a:gdLst/>
              <a:ahLst/>
              <a:cxnLst/>
              <a:rect l="l" t="t" r="r" b="b"/>
              <a:pathLst>
                <a:path w="24285" h="16012" fill="none" extrusionOk="0">
                  <a:moveTo>
                    <a:pt x="24285" y="6772"/>
                  </a:moveTo>
                  <a:lnTo>
                    <a:pt x="6472" y="0"/>
                  </a:lnTo>
                  <a:moveTo>
                    <a:pt x="3136" y="1067"/>
                  </a:moveTo>
                  <a:lnTo>
                    <a:pt x="23517" y="8806"/>
                  </a:lnTo>
                  <a:moveTo>
                    <a:pt x="2336" y="3069"/>
                  </a:moveTo>
                  <a:lnTo>
                    <a:pt x="22717" y="10841"/>
                  </a:lnTo>
                  <a:moveTo>
                    <a:pt x="1568" y="5137"/>
                  </a:moveTo>
                  <a:lnTo>
                    <a:pt x="21950" y="12909"/>
                  </a:lnTo>
                  <a:moveTo>
                    <a:pt x="801" y="7172"/>
                  </a:moveTo>
                  <a:lnTo>
                    <a:pt x="21182" y="14944"/>
                  </a:lnTo>
                  <a:moveTo>
                    <a:pt x="1" y="9240"/>
                  </a:moveTo>
                  <a:lnTo>
                    <a:pt x="17847" y="16011"/>
                  </a:lnTo>
                </a:path>
              </a:pathLst>
            </a:custGeom>
            <a:noFill/>
            <a:ln w="19050"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633" name="Google Shape;1633;p33"/>
          <p:cNvGrpSpPr/>
          <p:nvPr/>
        </p:nvGrpSpPr>
        <p:grpSpPr>
          <a:xfrm rot="9900040">
            <a:off x="10096863" y="41390"/>
            <a:ext cx="2725656" cy="2106717"/>
            <a:chOff x="-874852" y="3661982"/>
            <a:chExt cx="2044303" cy="1580085"/>
          </a:xfrm>
        </p:grpSpPr>
        <p:grpSp>
          <p:nvGrpSpPr>
            <p:cNvPr id="1634" name="Google Shape;1634;p33"/>
            <p:cNvGrpSpPr/>
            <p:nvPr/>
          </p:nvGrpSpPr>
          <p:grpSpPr>
            <a:xfrm rot="5249857" flipH="1">
              <a:off x="48808" y="4095917"/>
              <a:ext cx="537972" cy="1681428"/>
              <a:chOff x="-1858600" y="2385325"/>
              <a:chExt cx="523125" cy="1635025"/>
            </a:xfrm>
          </p:grpSpPr>
          <p:sp>
            <p:nvSpPr>
              <p:cNvPr id="1635" name="Google Shape;1635;p33"/>
              <p:cNvSpPr/>
              <p:nvPr/>
            </p:nvSpPr>
            <p:spPr>
              <a:xfrm>
                <a:off x="-1804750" y="2385325"/>
                <a:ext cx="469275" cy="1635025"/>
              </a:xfrm>
              <a:custGeom>
                <a:avLst/>
                <a:gdLst/>
                <a:ahLst/>
                <a:cxnLst/>
                <a:rect l="l" t="t" r="r" b="b"/>
                <a:pathLst>
                  <a:path w="18771" h="65401" extrusionOk="0">
                    <a:moveTo>
                      <a:pt x="12062" y="1"/>
                    </a:moveTo>
                    <a:cubicBezTo>
                      <a:pt x="9693" y="1"/>
                      <a:pt x="7259" y="1264"/>
                      <a:pt x="5667" y="3115"/>
                    </a:cubicBezTo>
                    <a:cubicBezTo>
                      <a:pt x="3462" y="5679"/>
                      <a:pt x="2513" y="9064"/>
                      <a:pt x="1872" y="12397"/>
                    </a:cubicBezTo>
                    <a:lnTo>
                      <a:pt x="1872" y="12372"/>
                    </a:lnTo>
                    <a:cubicBezTo>
                      <a:pt x="129" y="21270"/>
                      <a:pt x="0" y="30373"/>
                      <a:pt x="975" y="39373"/>
                    </a:cubicBezTo>
                    <a:cubicBezTo>
                      <a:pt x="1308" y="42476"/>
                      <a:pt x="1308" y="44861"/>
                      <a:pt x="1462" y="47989"/>
                    </a:cubicBezTo>
                    <a:cubicBezTo>
                      <a:pt x="1795" y="54796"/>
                      <a:pt x="6238" y="62496"/>
                      <a:pt x="6079" y="65382"/>
                    </a:cubicBezTo>
                    <a:lnTo>
                      <a:pt x="6079" y="65382"/>
                    </a:lnTo>
                    <a:cubicBezTo>
                      <a:pt x="6979" y="50077"/>
                      <a:pt x="11644" y="31239"/>
                      <a:pt x="16694" y="16756"/>
                    </a:cubicBezTo>
                    <a:cubicBezTo>
                      <a:pt x="17694" y="13936"/>
                      <a:pt x="18771" y="11064"/>
                      <a:pt x="18745" y="8089"/>
                    </a:cubicBezTo>
                    <a:cubicBezTo>
                      <a:pt x="18745" y="5089"/>
                      <a:pt x="17412" y="1909"/>
                      <a:pt x="14719" y="602"/>
                    </a:cubicBezTo>
                    <a:cubicBezTo>
                      <a:pt x="13878" y="188"/>
                      <a:pt x="12974" y="1"/>
                      <a:pt x="12062" y="1"/>
                    </a:cubicBezTo>
                    <a:close/>
                    <a:moveTo>
                      <a:pt x="6079" y="65382"/>
                    </a:moveTo>
                    <a:lnTo>
                      <a:pt x="6079" y="65382"/>
                    </a:lnTo>
                    <a:cubicBezTo>
                      <a:pt x="6078" y="65388"/>
                      <a:pt x="6078" y="65394"/>
                      <a:pt x="6078" y="65400"/>
                    </a:cubicBezTo>
                    <a:cubicBezTo>
                      <a:pt x="6078" y="65394"/>
                      <a:pt x="6078" y="65388"/>
                      <a:pt x="6079" y="65382"/>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36" name="Google Shape;1636;p33"/>
              <p:cNvSpPr/>
              <p:nvPr/>
            </p:nvSpPr>
            <p:spPr>
              <a:xfrm>
                <a:off x="-1858600" y="2385425"/>
                <a:ext cx="469275" cy="1634925"/>
              </a:xfrm>
              <a:custGeom>
                <a:avLst/>
                <a:gdLst/>
                <a:ahLst/>
                <a:cxnLst/>
                <a:rect l="l" t="t" r="r" b="b"/>
                <a:pathLst>
                  <a:path w="18771" h="65397" extrusionOk="0">
                    <a:moveTo>
                      <a:pt x="12088" y="1"/>
                    </a:moveTo>
                    <a:cubicBezTo>
                      <a:pt x="9704" y="1"/>
                      <a:pt x="7263" y="1274"/>
                      <a:pt x="5667" y="3111"/>
                    </a:cubicBezTo>
                    <a:cubicBezTo>
                      <a:pt x="3462" y="5649"/>
                      <a:pt x="2513" y="9060"/>
                      <a:pt x="1872" y="12393"/>
                    </a:cubicBezTo>
                    <a:lnTo>
                      <a:pt x="1872" y="12368"/>
                    </a:lnTo>
                    <a:cubicBezTo>
                      <a:pt x="129" y="21266"/>
                      <a:pt x="0" y="30369"/>
                      <a:pt x="975" y="39369"/>
                    </a:cubicBezTo>
                    <a:cubicBezTo>
                      <a:pt x="1308" y="42472"/>
                      <a:pt x="1308" y="44857"/>
                      <a:pt x="1462" y="47985"/>
                    </a:cubicBezTo>
                    <a:cubicBezTo>
                      <a:pt x="1795" y="54792"/>
                      <a:pt x="6239" y="62492"/>
                      <a:pt x="6079" y="65378"/>
                    </a:cubicBezTo>
                    <a:lnTo>
                      <a:pt x="6079" y="65378"/>
                    </a:lnTo>
                    <a:cubicBezTo>
                      <a:pt x="6979" y="50073"/>
                      <a:pt x="11670" y="31235"/>
                      <a:pt x="16694" y="16752"/>
                    </a:cubicBezTo>
                    <a:cubicBezTo>
                      <a:pt x="17694" y="13932"/>
                      <a:pt x="18771" y="11060"/>
                      <a:pt x="18771" y="8085"/>
                    </a:cubicBezTo>
                    <a:cubicBezTo>
                      <a:pt x="18745" y="5085"/>
                      <a:pt x="17412" y="1905"/>
                      <a:pt x="14745" y="598"/>
                    </a:cubicBezTo>
                    <a:cubicBezTo>
                      <a:pt x="13901" y="187"/>
                      <a:pt x="12999" y="1"/>
                      <a:pt x="12088" y="1"/>
                    </a:cubicBezTo>
                    <a:close/>
                    <a:moveTo>
                      <a:pt x="6079" y="65378"/>
                    </a:moveTo>
                    <a:cubicBezTo>
                      <a:pt x="6078" y="65384"/>
                      <a:pt x="6078" y="65390"/>
                      <a:pt x="6078" y="65396"/>
                    </a:cubicBezTo>
                    <a:cubicBezTo>
                      <a:pt x="6078" y="65390"/>
                      <a:pt x="6078" y="65384"/>
                      <a:pt x="6079" y="65378"/>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37" name="Google Shape;1637;p33"/>
              <p:cNvSpPr/>
              <p:nvPr/>
            </p:nvSpPr>
            <p:spPr>
              <a:xfrm>
                <a:off x="-1766300" y="2414375"/>
                <a:ext cx="329125" cy="283550"/>
              </a:xfrm>
              <a:custGeom>
                <a:avLst/>
                <a:gdLst/>
                <a:ahLst/>
                <a:cxnLst/>
                <a:rect l="l" t="t" r="r" b="b"/>
                <a:pathLst>
                  <a:path w="13165" h="11342" extrusionOk="0">
                    <a:moveTo>
                      <a:pt x="7214" y="1"/>
                    </a:moveTo>
                    <a:cubicBezTo>
                      <a:pt x="7203" y="1"/>
                      <a:pt x="7192" y="2"/>
                      <a:pt x="7181" y="4"/>
                    </a:cubicBezTo>
                    <a:cubicBezTo>
                      <a:pt x="7053" y="55"/>
                      <a:pt x="6976" y="260"/>
                      <a:pt x="7104" y="337"/>
                    </a:cubicBezTo>
                    <a:cubicBezTo>
                      <a:pt x="7130" y="363"/>
                      <a:pt x="7155" y="363"/>
                      <a:pt x="7181" y="363"/>
                    </a:cubicBezTo>
                    <a:cubicBezTo>
                      <a:pt x="7258" y="363"/>
                      <a:pt x="7335" y="337"/>
                      <a:pt x="7386" y="260"/>
                    </a:cubicBezTo>
                    <a:cubicBezTo>
                      <a:pt x="7433" y="120"/>
                      <a:pt x="7330" y="1"/>
                      <a:pt x="7214" y="1"/>
                    </a:cubicBezTo>
                    <a:close/>
                    <a:moveTo>
                      <a:pt x="10096" y="914"/>
                    </a:moveTo>
                    <a:cubicBezTo>
                      <a:pt x="10065" y="914"/>
                      <a:pt x="10033" y="918"/>
                      <a:pt x="10001" y="927"/>
                    </a:cubicBezTo>
                    <a:cubicBezTo>
                      <a:pt x="9719" y="1004"/>
                      <a:pt x="9591" y="1440"/>
                      <a:pt x="9848" y="1619"/>
                    </a:cubicBezTo>
                    <a:cubicBezTo>
                      <a:pt x="9899" y="1619"/>
                      <a:pt x="9950" y="1645"/>
                      <a:pt x="10001" y="1645"/>
                    </a:cubicBezTo>
                    <a:cubicBezTo>
                      <a:pt x="10024" y="1648"/>
                      <a:pt x="10046" y="1650"/>
                      <a:pt x="10069" y="1650"/>
                    </a:cubicBezTo>
                    <a:cubicBezTo>
                      <a:pt x="10224" y="1650"/>
                      <a:pt x="10370" y="1571"/>
                      <a:pt x="10437" y="1414"/>
                    </a:cubicBezTo>
                    <a:cubicBezTo>
                      <a:pt x="10528" y="1164"/>
                      <a:pt x="10337" y="914"/>
                      <a:pt x="10096" y="914"/>
                    </a:cubicBezTo>
                    <a:close/>
                    <a:moveTo>
                      <a:pt x="4839" y="1534"/>
                    </a:moveTo>
                    <a:cubicBezTo>
                      <a:pt x="4695" y="1534"/>
                      <a:pt x="4554" y="1605"/>
                      <a:pt x="4540" y="1748"/>
                    </a:cubicBezTo>
                    <a:cubicBezTo>
                      <a:pt x="4540" y="1799"/>
                      <a:pt x="4540" y="1824"/>
                      <a:pt x="4540" y="1876"/>
                    </a:cubicBezTo>
                    <a:cubicBezTo>
                      <a:pt x="4591" y="2030"/>
                      <a:pt x="4719" y="2158"/>
                      <a:pt x="4873" y="2183"/>
                    </a:cubicBezTo>
                    <a:cubicBezTo>
                      <a:pt x="5129" y="2183"/>
                      <a:pt x="5309" y="1876"/>
                      <a:pt x="5129" y="1671"/>
                    </a:cubicBezTo>
                    <a:cubicBezTo>
                      <a:pt x="5072" y="1579"/>
                      <a:pt x="4955" y="1534"/>
                      <a:pt x="4839" y="1534"/>
                    </a:cubicBezTo>
                    <a:close/>
                    <a:moveTo>
                      <a:pt x="7873" y="1434"/>
                    </a:moveTo>
                    <a:cubicBezTo>
                      <a:pt x="7815" y="1434"/>
                      <a:pt x="7755" y="1444"/>
                      <a:pt x="7694" y="1465"/>
                    </a:cubicBezTo>
                    <a:cubicBezTo>
                      <a:pt x="7309" y="1542"/>
                      <a:pt x="7104" y="2183"/>
                      <a:pt x="7488" y="2414"/>
                    </a:cubicBezTo>
                    <a:lnTo>
                      <a:pt x="7514" y="2414"/>
                    </a:lnTo>
                    <a:cubicBezTo>
                      <a:pt x="7565" y="2440"/>
                      <a:pt x="7642" y="2466"/>
                      <a:pt x="7694" y="2491"/>
                    </a:cubicBezTo>
                    <a:cubicBezTo>
                      <a:pt x="7715" y="2493"/>
                      <a:pt x="7737" y="2494"/>
                      <a:pt x="7759" y="2494"/>
                    </a:cubicBezTo>
                    <a:cubicBezTo>
                      <a:pt x="7992" y="2494"/>
                      <a:pt x="8217" y="2369"/>
                      <a:pt x="8335" y="2158"/>
                    </a:cubicBezTo>
                    <a:cubicBezTo>
                      <a:pt x="8489" y="1805"/>
                      <a:pt x="8227" y="1434"/>
                      <a:pt x="7873" y="1434"/>
                    </a:cubicBezTo>
                    <a:close/>
                    <a:moveTo>
                      <a:pt x="12521" y="1809"/>
                    </a:moveTo>
                    <a:cubicBezTo>
                      <a:pt x="12477" y="1809"/>
                      <a:pt x="12432" y="1814"/>
                      <a:pt x="12386" y="1824"/>
                    </a:cubicBezTo>
                    <a:cubicBezTo>
                      <a:pt x="12002" y="1927"/>
                      <a:pt x="11796" y="2568"/>
                      <a:pt x="12181" y="2799"/>
                    </a:cubicBezTo>
                    <a:cubicBezTo>
                      <a:pt x="12232" y="2825"/>
                      <a:pt x="12309" y="2850"/>
                      <a:pt x="12386" y="2850"/>
                    </a:cubicBezTo>
                    <a:cubicBezTo>
                      <a:pt x="12424" y="2858"/>
                      <a:pt x="12461" y="2861"/>
                      <a:pt x="12498" y="2861"/>
                    </a:cubicBezTo>
                    <a:cubicBezTo>
                      <a:pt x="12709" y="2861"/>
                      <a:pt x="12896" y="2739"/>
                      <a:pt x="13027" y="2542"/>
                    </a:cubicBezTo>
                    <a:cubicBezTo>
                      <a:pt x="13165" y="2175"/>
                      <a:pt x="12892" y="1809"/>
                      <a:pt x="12521" y="1809"/>
                    </a:cubicBezTo>
                    <a:close/>
                    <a:moveTo>
                      <a:pt x="10496" y="2693"/>
                    </a:moveTo>
                    <a:cubicBezTo>
                      <a:pt x="10485" y="2693"/>
                      <a:pt x="10474" y="2694"/>
                      <a:pt x="10463" y="2696"/>
                    </a:cubicBezTo>
                    <a:cubicBezTo>
                      <a:pt x="10335" y="2722"/>
                      <a:pt x="10258" y="2953"/>
                      <a:pt x="10386" y="3030"/>
                    </a:cubicBezTo>
                    <a:cubicBezTo>
                      <a:pt x="10412" y="3055"/>
                      <a:pt x="10412" y="3055"/>
                      <a:pt x="10437" y="3055"/>
                    </a:cubicBezTo>
                    <a:cubicBezTo>
                      <a:pt x="10540" y="3055"/>
                      <a:pt x="10617" y="3030"/>
                      <a:pt x="10668" y="2953"/>
                    </a:cubicBezTo>
                    <a:cubicBezTo>
                      <a:pt x="10715" y="2812"/>
                      <a:pt x="10612" y="2693"/>
                      <a:pt x="10496" y="2693"/>
                    </a:cubicBezTo>
                    <a:close/>
                    <a:moveTo>
                      <a:pt x="3134" y="3127"/>
                    </a:moveTo>
                    <a:cubicBezTo>
                      <a:pt x="3124" y="3127"/>
                      <a:pt x="3114" y="3129"/>
                      <a:pt x="3104" y="3132"/>
                    </a:cubicBezTo>
                    <a:cubicBezTo>
                      <a:pt x="3027" y="3158"/>
                      <a:pt x="3001" y="3260"/>
                      <a:pt x="3078" y="3312"/>
                    </a:cubicBezTo>
                    <a:lnTo>
                      <a:pt x="3078" y="3337"/>
                    </a:lnTo>
                    <a:lnTo>
                      <a:pt x="3104" y="3337"/>
                    </a:lnTo>
                    <a:cubicBezTo>
                      <a:pt x="3155" y="3337"/>
                      <a:pt x="3206" y="3312"/>
                      <a:pt x="3232" y="3260"/>
                    </a:cubicBezTo>
                    <a:cubicBezTo>
                      <a:pt x="3254" y="3194"/>
                      <a:pt x="3199" y="3127"/>
                      <a:pt x="3134" y="3127"/>
                    </a:cubicBezTo>
                    <a:close/>
                    <a:moveTo>
                      <a:pt x="6219" y="3536"/>
                    </a:moveTo>
                    <a:cubicBezTo>
                      <a:pt x="6072" y="3536"/>
                      <a:pt x="5928" y="3614"/>
                      <a:pt x="5899" y="3773"/>
                    </a:cubicBezTo>
                    <a:lnTo>
                      <a:pt x="5924" y="3773"/>
                    </a:lnTo>
                    <a:cubicBezTo>
                      <a:pt x="5924" y="3799"/>
                      <a:pt x="5924" y="3850"/>
                      <a:pt x="5924" y="3902"/>
                    </a:cubicBezTo>
                    <a:cubicBezTo>
                      <a:pt x="5950" y="4055"/>
                      <a:pt x="6078" y="4158"/>
                      <a:pt x="6232" y="4184"/>
                    </a:cubicBezTo>
                    <a:cubicBezTo>
                      <a:pt x="6243" y="4185"/>
                      <a:pt x="6254" y="4185"/>
                      <a:pt x="6265" y="4185"/>
                    </a:cubicBezTo>
                    <a:cubicBezTo>
                      <a:pt x="6526" y="4185"/>
                      <a:pt x="6662" y="3892"/>
                      <a:pt x="6514" y="3671"/>
                    </a:cubicBezTo>
                    <a:cubicBezTo>
                      <a:pt x="6447" y="3582"/>
                      <a:pt x="6332" y="3536"/>
                      <a:pt x="6219" y="3536"/>
                    </a:cubicBezTo>
                    <a:close/>
                    <a:moveTo>
                      <a:pt x="3009" y="4870"/>
                    </a:moveTo>
                    <a:cubicBezTo>
                      <a:pt x="2866" y="4870"/>
                      <a:pt x="2722" y="4947"/>
                      <a:pt x="2693" y="5107"/>
                    </a:cubicBezTo>
                    <a:lnTo>
                      <a:pt x="2719" y="5107"/>
                    </a:lnTo>
                    <a:cubicBezTo>
                      <a:pt x="2693" y="5158"/>
                      <a:pt x="2693" y="5184"/>
                      <a:pt x="2719" y="5235"/>
                    </a:cubicBezTo>
                    <a:cubicBezTo>
                      <a:pt x="2745" y="5389"/>
                      <a:pt x="2873" y="5517"/>
                      <a:pt x="3027" y="5517"/>
                    </a:cubicBezTo>
                    <a:cubicBezTo>
                      <a:pt x="3038" y="5518"/>
                      <a:pt x="3049" y="5518"/>
                      <a:pt x="3059" y="5518"/>
                    </a:cubicBezTo>
                    <a:cubicBezTo>
                      <a:pt x="3320" y="5518"/>
                      <a:pt x="3456" y="5226"/>
                      <a:pt x="3283" y="5004"/>
                    </a:cubicBezTo>
                    <a:cubicBezTo>
                      <a:pt x="3228" y="4915"/>
                      <a:pt x="3119" y="4870"/>
                      <a:pt x="3009" y="4870"/>
                    </a:cubicBezTo>
                    <a:close/>
                    <a:moveTo>
                      <a:pt x="6277" y="5340"/>
                    </a:moveTo>
                    <a:cubicBezTo>
                      <a:pt x="6229" y="5340"/>
                      <a:pt x="6179" y="5348"/>
                      <a:pt x="6129" y="5363"/>
                    </a:cubicBezTo>
                    <a:cubicBezTo>
                      <a:pt x="5745" y="5466"/>
                      <a:pt x="5540" y="6107"/>
                      <a:pt x="5924" y="6312"/>
                    </a:cubicBezTo>
                    <a:cubicBezTo>
                      <a:pt x="5976" y="6363"/>
                      <a:pt x="6053" y="6363"/>
                      <a:pt x="6129" y="6389"/>
                    </a:cubicBezTo>
                    <a:cubicBezTo>
                      <a:pt x="6151" y="6391"/>
                      <a:pt x="6173" y="6392"/>
                      <a:pt x="6194" y="6392"/>
                    </a:cubicBezTo>
                    <a:cubicBezTo>
                      <a:pt x="6424" y="6392"/>
                      <a:pt x="6630" y="6267"/>
                      <a:pt x="6771" y="6055"/>
                    </a:cubicBezTo>
                    <a:cubicBezTo>
                      <a:pt x="6906" y="5718"/>
                      <a:pt x="6625" y="5340"/>
                      <a:pt x="6277" y="5340"/>
                    </a:cubicBezTo>
                    <a:close/>
                    <a:moveTo>
                      <a:pt x="1163" y="6898"/>
                    </a:moveTo>
                    <a:cubicBezTo>
                      <a:pt x="1152" y="6898"/>
                      <a:pt x="1140" y="6899"/>
                      <a:pt x="1129" y="6902"/>
                    </a:cubicBezTo>
                    <a:cubicBezTo>
                      <a:pt x="1001" y="6927"/>
                      <a:pt x="924" y="7158"/>
                      <a:pt x="1052" y="7235"/>
                    </a:cubicBezTo>
                    <a:cubicBezTo>
                      <a:pt x="1078" y="7235"/>
                      <a:pt x="1104" y="7261"/>
                      <a:pt x="1129" y="7261"/>
                    </a:cubicBezTo>
                    <a:cubicBezTo>
                      <a:pt x="1206" y="7261"/>
                      <a:pt x="1283" y="7235"/>
                      <a:pt x="1334" y="7132"/>
                    </a:cubicBezTo>
                    <a:cubicBezTo>
                      <a:pt x="1381" y="7015"/>
                      <a:pt x="1278" y="6898"/>
                      <a:pt x="1163" y="6898"/>
                    </a:cubicBezTo>
                    <a:close/>
                    <a:moveTo>
                      <a:pt x="5001" y="7850"/>
                    </a:moveTo>
                    <a:cubicBezTo>
                      <a:pt x="4924" y="7876"/>
                      <a:pt x="4899" y="8004"/>
                      <a:pt x="4950" y="8056"/>
                    </a:cubicBezTo>
                    <a:lnTo>
                      <a:pt x="5001" y="8056"/>
                    </a:lnTo>
                    <a:cubicBezTo>
                      <a:pt x="5052" y="8056"/>
                      <a:pt x="5104" y="8030"/>
                      <a:pt x="5129" y="8004"/>
                    </a:cubicBezTo>
                    <a:cubicBezTo>
                      <a:pt x="5155" y="7927"/>
                      <a:pt x="5078" y="7850"/>
                      <a:pt x="5001" y="7850"/>
                    </a:cubicBezTo>
                    <a:close/>
                    <a:moveTo>
                      <a:pt x="2940" y="7598"/>
                    </a:moveTo>
                    <a:cubicBezTo>
                      <a:pt x="2902" y="7598"/>
                      <a:pt x="2862" y="7605"/>
                      <a:pt x="2822" y="7620"/>
                    </a:cubicBezTo>
                    <a:cubicBezTo>
                      <a:pt x="2565" y="7697"/>
                      <a:pt x="2437" y="8107"/>
                      <a:pt x="2693" y="8235"/>
                    </a:cubicBezTo>
                    <a:cubicBezTo>
                      <a:pt x="2719" y="8261"/>
                      <a:pt x="2770" y="8286"/>
                      <a:pt x="2822" y="8286"/>
                    </a:cubicBezTo>
                    <a:cubicBezTo>
                      <a:pt x="2838" y="8289"/>
                      <a:pt x="2854" y="8290"/>
                      <a:pt x="2870" y="8290"/>
                    </a:cubicBezTo>
                    <a:cubicBezTo>
                      <a:pt x="3007" y="8290"/>
                      <a:pt x="3137" y="8196"/>
                      <a:pt x="3206" y="8081"/>
                    </a:cubicBezTo>
                    <a:cubicBezTo>
                      <a:pt x="3338" y="7840"/>
                      <a:pt x="3169" y="7598"/>
                      <a:pt x="2940" y="7598"/>
                    </a:cubicBezTo>
                    <a:close/>
                    <a:moveTo>
                      <a:pt x="6698" y="7919"/>
                    </a:moveTo>
                    <a:cubicBezTo>
                      <a:pt x="6554" y="7919"/>
                      <a:pt x="6414" y="7990"/>
                      <a:pt x="6386" y="8133"/>
                    </a:cubicBezTo>
                    <a:lnTo>
                      <a:pt x="6412" y="8133"/>
                    </a:lnTo>
                    <a:cubicBezTo>
                      <a:pt x="6412" y="8184"/>
                      <a:pt x="6412" y="8235"/>
                      <a:pt x="6412" y="8261"/>
                    </a:cubicBezTo>
                    <a:cubicBezTo>
                      <a:pt x="6437" y="8415"/>
                      <a:pt x="6565" y="8543"/>
                      <a:pt x="6745" y="8568"/>
                    </a:cubicBezTo>
                    <a:cubicBezTo>
                      <a:pt x="7001" y="8568"/>
                      <a:pt x="7181" y="8261"/>
                      <a:pt x="7001" y="8056"/>
                    </a:cubicBezTo>
                    <a:cubicBezTo>
                      <a:pt x="6933" y="7964"/>
                      <a:pt x="6814" y="7919"/>
                      <a:pt x="6698" y="7919"/>
                    </a:cubicBezTo>
                    <a:close/>
                    <a:moveTo>
                      <a:pt x="4317" y="9878"/>
                    </a:moveTo>
                    <a:cubicBezTo>
                      <a:pt x="4265" y="9878"/>
                      <a:pt x="4210" y="9886"/>
                      <a:pt x="4155" y="9902"/>
                    </a:cubicBezTo>
                    <a:cubicBezTo>
                      <a:pt x="3770" y="9979"/>
                      <a:pt x="3565" y="10645"/>
                      <a:pt x="3950" y="10851"/>
                    </a:cubicBezTo>
                    <a:cubicBezTo>
                      <a:pt x="4001" y="10876"/>
                      <a:pt x="4078" y="10902"/>
                      <a:pt x="4129" y="10928"/>
                    </a:cubicBezTo>
                    <a:cubicBezTo>
                      <a:pt x="4153" y="10930"/>
                      <a:pt x="4177" y="10931"/>
                      <a:pt x="4200" y="10931"/>
                    </a:cubicBezTo>
                    <a:cubicBezTo>
                      <a:pt x="4454" y="10931"/>
                      <a:pt x="4677" y="10805"/>
                      <a:pt x="4770" y="10594"/>
                    </a:cubicBezTo>
                    <a:cubicBezTo>
                      <a:pt x="4927" y="10236"/>
                      <a:pt x="4673" y="9878"/>
                      <a:pt x="4317" y="9878"/>
                    </a:cubicBezTo>
                    <a:close/>
                    <a:moveTo>
                      <a:pt x="746" y="10289"/>
                    </a:moveTo>
                    <a:cubicBezTo>
                      <a:pt x="696" y="10289"/>
                      <a:pt x="644" y="10297"/>
                      <a:pt x="591" y="10312"/>
                    </a:cubicBezTo>
                    <a:cubicBezTo>
                      <a:pt x="206" y="10415"/>
                      <a:pt x="1" y="11056"/>
                      <a:pt x="386" y="11287"/>
                    </a:cubicBezTo>
                    <a:lnTo>
                      <a:pt x="386" y="11261"/>
                    </a:lnTo>
                    <a:cubicBezTo>
                      <a:pt x="437" y="11312"/>
                      <a:pt x="514" y="11338"/>
                      <a:pt x="565" y="11338"/>
                    </a:cubicBezTo>
                    <a:cubicBezTo>
                      <a:pt x="589" y="11340"/>
                      <a:pt x="613" y="11341"/>
                      <a:pt x="636" y="11341"/>
                    </a:cubicBezTo>
                    <a:cubicBezTo>
                      <a:pt x="889" y="11341"/>
                      <a:pt x="1112" y="11216"/>
                      <a:pt x="1206" y="11004"/>
                    </a:cubicBezTo>
                    <a:cubicBezTo>
                      <a:pt x="1364" y="10667"/>
                      <a:pt x="1106" y="10289"/>
                      <a:pt x="746" y="10289"/>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38" name="Google Shape;1638;p33"/>
              <p:cNvSpPr/>
              <p:nvPr/>
            </p:nvSpPr>
            <p:spPr>
              <a:xfrm>
                <a:off x="-1809250" y="2563500"/>
                <a:ext cx="247275" cy="1438900"/>
              </a:xfrm>
              <a:custGeom>
                <a:avLst/>
                <a:gdLst/>
                <a:ahLst/>
                <a:cxnLst/>
                <a:rect l="l" t="t" r="r" b="b"/>
                <a:pathLst>
                  <a:path w="9891" h="57556" extrusionOk="0">
                    <a:moveTo>
                      <a:pt x="9445" y="0"/>
                    </a:moveTo>
                    <a:cubicBezTo>
                      <a:pt x="9304" y="0"/>
                      <a:pt x="9164" y="81"/>
                      <a:pt x="9104" y="270"/>
                    </a:cubicBezTo>
                    <a:cubicBezTo>
                      <a:pt x="4617" y="13912"/>
                      <a:pt x="1" y="34913"/>
                      <a:pt x="3386" y="57247"/>
                    </a:cubicBezTo>
                    <a:cubicBezTo>
                      <a:pt x="3411" y="57427"/>
                      <a:pt x="3565" y="57555"/>
                      <a:pt x="3745" y="57555"/>
                    </a:cubicBezTo>
                    <a:lnTo>
                      <a:pt x="3822" y="57555"/>
                    </a:lnTo>
                    <a:cubicBezTo>
                      <a:pt x="4027" y="57530"/>
                      <a:pt x="4155" y="57324"/>
                      <a:pt x="4129" y="57119"/>
                    </a:cubicBezTo>
                    <a:cubicBezTo>
                      <a:pt x="796" y="34939"/>
                      <a:pt x="5360" y="14091"/>
                      <a:pt x="9796" y="501"/>
                    </a:cubicBezTo>
                    <a:cubicBezTo>
                      <a:pt x="9890" y="202"/>
                      <a:pt x="9667" y="0"/>
                      <a:pt x="9445"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639" name="Google Shape;1639;p33"/>
            <p:cNvGrpSpPr/>
            <p:nvPr/>
          </p:nvGrpSpPr>
          <p:grpSpPr>
            <a:xfrm rot="5249857" flipH="1">
              <a:off x="-340747" y="3668895"/>
              <a:ext cx="1062060" cy="1858361"/>
              <a:chOff x="-1779100" y="2408800"/>
              <a:chExt cx="1032750" cy="1807075"/>
            </a:xfrm>
          </p:grpSpPr>
          <p:sp>
            <p:nvSpPr>
              <p:cNvPr id="1640" name="Google Shape;1640;p33"/>
              <p:cNvSpPr/>
              <p:nvPr/>
            </p:nvSpPr>
            <p:spPr>
              <a:xfrm>
                <a:off x="-1779100" y="2498825"/>
                <a:ext cx="1032750" cy="1717050"/>
              </a:xfrm>
              <a:custGeom>
                <a:avLst/>
                <a:gdLst/>
                <a:ahLst/>
                <a:cxnLst/>
                <a:rect l="l" t="t" r="r" b="b"/>
                <a:pathLst>
                  <a:path w="41310" h="68682" extrusionOk="0">
                    <a:moveTo>
                      <a:pt x="32843" y="0"/>
                    </a:moveTo>
                    <a:cubicBezTo>
                      <a:pt x="31194" y="0"/>
                      <a:pt x="29516" y="392"/>
                      <a:pt x="28053" y="1113"/>
                    </a:cubicBezTo>
                    <a:cubicBezTo>
                      <a:pt x="24489" y="2883"/>
                      <a:pt x="21924" y="6139"/>
                      <a:pt x="19719" y="9421"/>
                    </a:cubicBezTo>
                    <a:lnTo>
                      <a:pt x="19719" y="9396"/>
                    </a:lnTo>
                    <a:cubicBezTo>
                      <a:pt x="13744" y="18242"/>
                      <a:pt x="9436" y="27987"/>
                      <a:pt x="6385" y="38167"/>
                    </a:cubicBezTo>
                    <a:cubicBezTo>
                      <a:pt x="5308" y="41705"/>
                      <a:pt x="4231" y="44270"/>
                      <a:pt x="2949" y="47731"/>
                    </a:cubicBezTo>
                    <a:cubicBezTo>
                      <a:pt x="205" y="55244"/>
                      <a:pt x="1487" y="65630"/>
                      <a:pt x="0" y="68681"/>
                    </a:cubicBezTo>
                    <a:cubicBezTo>
                      <a:pt x="7975" y="52526"/>
                      <a:pt x="21642" y="34269"/>
                      <a:pt x="33745" y="20935"/>
                    </a:cubicBezTo>
                    <a:cubicBezTo>
                      <a:pt x="36105" y="18319"/>
                      <a:pt x="38566" y="15704"/>
                      <a:pt x="39951" y="12473"/>
                    </a:cubicBezTo>
                    <a:cubicBezTo>
                      <a:pt x="41310" y="9242"/>
                      <a:pt x="41310" y="5190"/>
                      <a:pt x="39002" y="2549"/>
                    </a:cubicBezTo>
                    <a:cubicBezTo>
                      <a:pt x="37468" y="790"/>
                      <a:pt x="35184" y="0"/>
                      <a:pt x="3284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41" name="Google Shape;1641;p33"/>
              <p:cNvSpPr/>
              <p:nvPr/>
            </p:nvSpPr>
            <p:spPr>
              <a:xfrm>
                <a:off x="-1776550" y="2408800"/>
                <a:ext cx="973150" cy="1753225"/>
              </a:xfrm>
              <a:custGeom>
                <a:avLst/>
                <a:gdLst/>
                <a:ahLst/>
                <a:cxnLst/>
                <a:rect l="l" t="t" r="r" b="b"/>
                <a:pathLst>
                  <a:path w="38926" h="70129" extrusionOk="0">
                    <a:moveTo>
                      <a:pt x="30542" y="0"/>
                    </a:moveTo>
                    <a:cubicBezTo>
                      <a:pt x="28732" y="0"/>
                      <a:pt x="26881" y="482"/>
                      <a:pt x="25310" y="1355"/>
                    </a:cubicBezTo>
                    <a:cubicBezTo>
                      <a:pt x="21848" y="3253"/>
                      <a:pt x="19438" y="6637"/>
                      <a:pt x="17361" y="10022"/>
                    </a:cubicBezTo>
                    <a:cubicBezTo>
                      <a:pt x="11822" y="19100"/>
                      <a:pt x="7975" y="29049"/>
                      <a:pt x="5386" y="39357"/>
                    </a:cubicBezTo>
                    <a:cubicBezTo>
                      <a:pt x="4488" y="42947"/>
                      <a:pt x="3514" y="45537"/>
                      <a:pt x="2411" y="49076"/>
                    </a:cubicBezTo>
                    <a:cubicBezTo>
                      <a:pt x="1" y="56717"/>
                      <a:pt x="1770" y="67025"/>
                      <a:pt x="411" y="70128"/>
                    </a:cubicBezTo>
                    <a:cubicBezTo>
                      <a:pt x="7642" y="53640"/>
                      <a:pt x="20463" y="34767"/>
                      <a:pt x="31925" y="20869"/>
                    </a:cubicBezTo>
                    <a:cubicBezTo>
                      <a:pt x="34156" y="18177"/>
                      <a:pt x="36515" y="15433"/>
                      <a:pt x="37721" y="12151"/>
                    </a:cubicBezTo>
                    <a:cubicBezTo>
                      <a:pt x="38926" y="8843"/>
                      <a:pt x="38772" y="4791"/>
                      <a:pt x="36336" y="2253"/>
                    </a:cubicBezTo>
                    <a:cubicBezTo>
                      <a:pt x="34837" y="698"/>
                      <a:pt x="32720" y="0"/>
                      <a:pt x="3054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42" name="Google Shape;1642;p33"/>
              <p:cNvSpPr/>
              <p:nvPr/>
            </p:nvSpPr>
            <p:spPr>
              <a:xfrm>
                <a:off x="-1311125" y="2430900"/>
                <a:ext cx="402150" cy="319125"/>
              </a:xfrm>
              <a:custGeom>
                <a:avLst/>
                <a:gdLst/>
                <a:ahLst/>
                <a:cxnLst/>
                <a:rect l="l" t="t" r="r" b="b"/>
                <a:pathLst>
                  <a:path w="16086" h="12765" extrusionOk="0">
                    <a:moveTo>
                      <a:pt x="9413" y="1"/>
                    </a:moveTo>
                    <a:cubicBezTo>
                      <a:pt x="9396" y="1"/>
                      <a:pt x="9378" y="3"/>
                      <a:pt x="9359" y="10"/>
                    </a:cubicBezTo>
                    <a:cubicBezTo>
                      <a:pt x="9206" y="35"/>
                      <a:pt x="9103" y="266"/>
                      <a:pt x="9231" y="369"/>
                    </a:cubicBezTo>
                    <a:cubicBezTo>
                      <a:pt x="9257" y="394"/>
                      <a:pt x="9283" y="394"/>
                      <a:pt x="9308" y="394"/>
                    </a:cubicBezTo>
                    <a:cubicBezTo>
                      <a:pt x="9332" y="400"/>
                      <a:pt x="9357" y="403"/>
                      <a:pt x="9380" y="403"/>
                    </a:cubicBezTo>
                    <a:cubicBezTo>
                      <a:pt x="9458" y="403"/>
                      <a:pt x="9531" y="370"/>
                      <a:pt x="9590" y="292"/>
                    </a:cubicBezTo>
                    <a:cubicBezTo>
                      <a:pt x="9635" y="156"/>
                      <a:pt x="9541" y="1"/>
                      <a:pt x="9413" y="1"/>
                    </a:cubicBezTo>
                    <a:close/>
                    <a:moveTo>
                      <a:pt x="12560" y="1256"/>
                    </a:moveTo>
                    <a:cubicBezTo>
                      <a:pt x="12528" y="1256"/>
                      <a:pt x="12496" y="1259"/>
                      <a:pt x="12462" y="1266"/>
                    </a:cubicBezTo>
                    <a:cubicBezTo>
                      <a:pt x="12154" y="1317"/>
                      <a:pt x="11949" y="1856"/>
                      <a:pt x="12257" y="2061"/>
                    </a:cubicBezTo>
                    <a:cubicBezTo>
                      <a:pt x="12283" y="2087"/>
                      <a:pt x="12360" y="2112"/>
                      <a:pt x="12411" y="2112"/>
                    </a:cubicBezTo>
                    <a:cubicBezTo>
                      <a:pt x="12447" y="2121"/>
                      <a:pt x="12482" y="2125"/>
                      <a:pt x="12518" y="2125"/>
                    </a:cubicBezTo>
                    <a:cubicBezTo>
                      <a:pt x="12685" y="2125"/>
                      <a:pt x="12844" y="2030"/>
                      <a:pt x="12949" y="1881"/>
                    </a:cubicBezTo>
                    <a:cubicBezTo>
                      <a:pt x="13089" y="1579"/>
                      <a:pt x="12870" y="1256"/>
                      <a:pt x="12560" y="1256"/>
                    </a:cubicBezTo>
                    <a:close/>
                    <a:moveTo>
                      <a:pt x="6402" y="1567"/>
                    </a:moveTo>
                    <a:cubicBezTo>
                      <a:pt x="6244" y="1567"/>
                      <a:pt x="6092" y="1644"/>
                      <a:pt x="6052" y="1805"/>
                    </a:cubicBezTo>
                    <a:cubicBezTo>
                      <a:pt x="6026" y="1856"/>
                      <a:pt x="6026" y="1907"/>
                      <a:pt x="6052" y="1958"/>
                    </a:cubicBezTo>
                    <a:cubicBezTo>
                      <a:pt x="6077" y="2138"/>
                      <a:pt x="6231" y="2292"/>
                      <a:pt x="6411" y="2317"/>
                    </a:cubicBezTo>
                    <a:cubicBezTo>
                      <a:pt x="6431" y="2321"/>
                      <a:pt x="6450" y="2322"/>
                      <a:pt x="6470" y="2322"/>
                    </a:cubicBezTo>
                    <a:cubicBezTo>
                      <a:pt x="6747" y="2322"/>
                      <a:pt x="6937" y="1993"/>
                      <a:pt x="6770" y="1753"/>
                    </a:cubicBezTo>
                    <a:cubicBezTo>
                      <a:pt x="6696" y="1631"/>
                      <a:pt x="6547" y="1567"/>
                      <a:pt x="6402" y="1567"/>
                    </a:cubicBezTo>
                    <a:close/>
                    <a:moveTo>
                      <a:pt x="9895" y="1689"/>
                    </a:moveTo>
                    <a:cubicBezTo>
                      <a:pt x="9854" y="1689"/>
                      <a:pt x="9812" y="1693"/>
                      <a:pt x="9770" y="1702"/>
                    </a:cubicBezTo>
                    <a:cubicBezTo>
                      <a:pt x="9308" y="1779"/>
                      <a:pt x="9000" y="2523"/>
                      <a:pt x="9436" y="2830"/>
                    </a:cubicBezTo>
                    <a:cubicBezTo>
                      <a:pt x="9513" y="2856"/>
                      <a:pt x="9590" y="2907"/>
                      <a:pt x="9667" y="2907"/>
                    </a:cubicBezTo>
                    <a:cubicBezTo>
                      <a:pt x="9721" y="2921"/>
                      <a:pt x="9775" y="2927"/>
                      <a:pt x="9828" y="2927"/>
                    </a:cubicBezTo>
                    <a:cubicBezTo>
                      <a:pt x="10078" y="2927"/>
                      <a:pt x="10310" y="2785"/>
                      <a:pt x="10436" y="2574"/>
                    </a:cubicBezTo>
                    <a:cubicBezTo>
                      <a:pt x="10647" y="2153"/>
                      <a:pt x="10324" y="1689"/>
                      <a:pt x="9895" y="1689"/>
                    </a:cubicBezTo>
                    <a:close/>
                    <a:moveTo>
                      <a:pt x="4359" y="3369"/>
                    </a:moveTo>
                    <a:cubicBezTo>
                      <a:pt x="4257" y="3369"/>
                      <a:pt x="4205" y="3523"/>
                      <a:pt x="4282" y="3599"/>
                    </a:cubicBezTo>
                    <a:lnTo>
                      <a:pt x="4334" y="3599"/>
                    </a:lnTo>
                    <a:cubicBezTo>
                      <a:pt x="4347" y="3606"/>
                      <a:pt x="4363" y="3610"/>
                      <a:pt x="4379" y="3610"/>
                    </a:cubicBezTo>
                    <a:cubicBezTo>
                      <a:pt x="4422" y="3610"/>
                      <a:pt x="4469" y="3586"/>
                      <a:pt x="4487" y="3548"/>
                    </a:cubicBezTo>
                    <a:cubicBezTo>
                      <a:pt x="4513" y="3446"/>
                      <a:pt x="4436" y="3369"/>
                      <a:pt x="4359" y="3369"/>
                    </a:cubicBezTo>
                    <a:close/>
                    <a:moveTo>
                      <a:pt x="15337" y="2484"/>
                    </a:moveTo>
                    <a:cubicBezTo>
                      <a:pt x="15295" y="2484"/>
                      <a:pt x="15251" y="2488"/>
                      <a:pt x="15206" y="2497"/>
                    </a:cubicBezTo>
                    <a:cubicBezTo>
                      <a:pt x="14744" y="2574"/>
                      <a:pt x="14462" y="3317"/>
                      <a:pt x="14898" y="3599"/>
                    </a:cubicBezTo>
                    <a:cubicBezTo>
                      <a:pt x="14950" y="3651"/>
                      <a:pt x="15026" y="3676"/>
                      <a:pt x="15129" y="3702"/>
                    </a:cubicBezTo>
                    <a:cubicBezTo>
                      <a:pt x="15170" y="3710"/>
                      <a:pt x="15212" y="3713"/>
                      <a:pt x="15254" y="3713"/>
                    </a:cubicBezTo>
                    <a:cubicBezTo>
                      <a:pt x="15498" y="3713"/>
                      <a:pt x="15745" y="3588"/>
                      <a:pt x="15898" y="3369"/>
                    </a:cubicBezTo>
                    <a:cubicBezTo>
                      <a:pt x="16085" y="2948"/>
                      <a:pt x="15782" y="2484"/>
                      <a:pt x="15337" y="2484"/>
                    </a:cubicBezTo>
                    <a:close/>
                    <a:moveTo>
                      <a:pt x="13055" y="3385"/>
                    </a:moveTo>
                    <a:cubicBezTo>
                      <a:pt x="13037" y="3385"/>
                      <a:pt x="13019" y="3388"/>
                      <a:pt x="13001" y="3394"/>
                    </a:cubicBezTo>
                    <a:cubicBezTo>
                      <a:pt x="12847" y="3420"/>
                      <a:pt x="12744" y="3676"/>
                      <a:pt x="12898" y="3779"/>
                    </a:cubicBezTo>
                    <a:cubicBezTo>
                      <a:pt x="12898" y="3779"/>
                      <a:pt x="12924" y="3779"/>
                      <a:pt x="12975" y="3805"/>
                    </a:cubicBezTo>
                    <a:cubicBezTo>
                      <a:pt x="12993" y="3809"/>
                      <a:pt x="13010" y="3811"/>
                      <a:pt x="13028" y="3811"/>
                    </a:cubicBezTo>
                    <a:cubicBezTo>
                      <a:pt x="13111" y="3811"/>
                      <a:pt x="13189" y="3761"/>
                      <a:pt x="13231" y="3676"/>
                    </a:cubicBezTo>
                    <a:cubicBezTo>
                      <a:pt x="13299" y="3541"/>
                      <a:pt x="13188" y="3385"/>
                      <a:pt x="13055" y="3385"/>
                    </a:cubicBezTo>
                    <a:close/>
                    <a:moveTo>
                      <a:pt x="7890" y="4029"/>
                    </a:moveTo>
                    <a:cubicBezTo>
                      <a:pt x="7731" y="4029"/>
                      <a:pt x="7579" y="4105"/>
                      <a:pt x="7539" y="4266"/>
                    </a:cubicBezTo>
                    <a:cubicBezTo>
                      <a:pt x="7513" y="4317"/>
                      <a:pt x="7513" y="4369"/>
                      <a:pt x="7539" y="4420"/>
                    </a:cubicBezTo>
                    <a:cubicBezTo>
                      <a:pt x="7565" y="4625"/>
                      <a:pt x="7718" y="4779"/>
                      <a:pt x="7898" y="4805"/>
                    </a:cubicBezTo>
                    <a:cubicBezTo>
                      <a:pt x="7908" y="4806"/>
                      <a:pt x="7919" y="4806"/>
                      <a:pt x="7929" y="4806"/>
                    </a:cubicBezTo>
                    <a:cubicBezTo>
                      <a:pt x="8221" y="4806"/>
                      <a:pt x="8430" y="4463"/>
                      <a:pt x="8257" y="4215"/>
                    </a:cubicBezTo>
                    <a:cubicBezTo>
                      <a:pt x="8183" y="4093"/>
                      <a:pt x="8034" y="4029"/>
                      <a:pt x="7890" y="4029"/>
                    </a:cubicBezTo>
                    <a:close/>
                    <a:moveTo>
                      <a:pt x="4081" y="5358"/>
                    </a:moveTo>
                    <a:cubicBezTo>
                      <a:pt x="3918" y="5358"/>
                      <a:pt x="3759" y="5435"/>
                      <a:pt x="3718" y="5600"/>
                    </a:cubicBezTo>
                    <a:cubicBezTo>
                      <a:pt x="3693" y="5651"/>
                      <a:pt x="3693" y="5702"/>
                      <a:pt x="3718" y="5753"/>
                    </a:cubicBezTo>
                    <a:cubicBezTo>
                      <a:pt x="3744" y="5933"/>
                      <a:pt x="3898" y="6087"/>
                      <a:pt x="4077" y="6112"/>
                    </a:cubicBezTo>
                    <a:cubicBezTo>
                      <a:pt x="4088" y="6113"/>
                      <a:pt x="4099" y="6114"/>
                      <a:pt x="4110" y="6114"/>
                    </a:cubicBezTo>
                    <a:cubicBezTo>
                      <a:pt x="4401" y="6114"/>
                      <a:pt x="4609" y="5794"/>
                      <a:pt x="4436" y="5523"/>
                    </a:cubicBezTo>
                    <a:cubicBezTo>
                      <a:pt x="4365" y="5416"/>
                      <a:pt x="4222" y="5358"/>
                      <a:pt x="4081" y="5358"/>
                    </a:cubicBezTo>
                    <a:close/>
                    <a:moveTo>
                      <a:pt x="7747" y="6125"/>
                    </a:moveTo>
                    <a:cubicBezTo>
                      <a:pt x="7705" y="6125"/>
                      <a:pt x="7661" y="6129"/>
                      <a:pt x="7616" y="6138"/>
                    </a:cubicBezTo>
                    <a:cubicBezTo>
                      <a:pt x="7154" y="6215"/>
                      <a:pt x="6872" y="6959"/>
                      <a:pt x="7308" y="7266"/>
                    </a:cubicBezTo>
                    <a:cubicBezTo>
                      <a:pt x="7359" y="7292"/>
                      <a:pt x="7436" y="7343"/>
                      <a:pt x="7539" y="7343"/>
                    </a:cubicBezTo>
                    <a:cubicBezTo>
                      <a:pt x="7588" y="7357"/>
                      <a:pt x="7639" y="7363"/>
                      <a:pt x="7691" y="7363"/>
                    </a:cubicBezTo>
                    <a:cubicBezTo>
                      <a:pt x="7932" y="7363"/>
                      <a:pt x="8181" y="7221"/>
                      <a:pt x="8308" y="7010"/>
                    </a:cubicBezTo>
                    <a:cubicBezTo>
                      <a:pt x="8495" y="6589"/>
                      <a:pt x="8191" y="6125"/>
                      <a:pt x="7747" y="6125"/>
                    </a:cubicBezTo>
                    <a:close/>
                    <a:moveTo>
                      <a:pt x="1797" y="7616"/>
                    </a:moveTo>
                    <a:cubicBezTo>
                      <a:pt x="1780" y="7616"/>
                      <a:pt x="1762" y="7619"/>
                      <a:pt x="1744" y="7625"/>
                    </a:cubicBezTo>
                    <a:cubicBezTo>
                      <a:pt x="1590" y="7651"/>
                      <a:pt x="1487" y="7882"/>
                      <a:pt x="1615" y="7984"/>
                    </a:cubicBezTo>
                    <a:lnTo>
                      <a:pt x="1615" y="8010"/>
                    </a:lnTo>
                    <a:cubicBezTo>
                      <a:pt x="1641" y="8010"/>
                      <a:pt x="1667" y="8010"/>
                      <a:pt x="1692" y="8036"/>
                    </a:cubicBezTo>
                    <a:cubicBezTo>
                      <a:pt x="1795" y="8036"/>
                      <a:pt x="1898" y="8010"/>
                      <a:pt x="1974" y="7907"/>
                    </a:cubicBezTo>
                    <a:cubicBezTo>
                      <a:pt x="2020" y="7772"/>
                      <a:pt x="1926" y="7616"/>
                      <a:pt x="1797" y="7616"/>
                    </a:cubicBezTo>
                    <a:close/>
                    <a:moveTo>
                      <a:pt x="6237" y="9057"/>
                    </a:moveTo>
                    <a:cubicBezTo>
                      <a:pt x="6227" y="9057"/>
                      <a:pt x="6216" y="9059"/>
                      <a:pt x="6205" y="9061"/>
                    </a:cubicBezTo>
                    <a:cubicBezTo>
                      <a:pt x="6129" y="9087"/>
                      <a:pt x="6077" y="9215"/>
                      <a:pt x="6154" y="9292"/>
                    </a:cubicBezTo>
                    <a:lnTo>
                      <a:pt x="6205" y="9292"/>
                    </a:lnTo>
                    <a:cubicBezTo>
                      <a:pt x="6219" y="9299"/>
                      <a:pt x="6233" y="9302"/>
                      <a:pt x="6246" y="9302"/>
                    </a:cubicBezTo>
                    <a:cubicBezTo>
                      <a:pt x="6282" y="9302"/>
                      <a:pt x="6315" y="9278"/>
                      <a:pt x="6334" y="9241"/>
                    </a:cubicBezTo>
                    <a:cubicBezTo>
                      <a:pt x="6380" y="9149"/>
                      <a:pt x="6323" y="9057"/>
                      <a:pt x="6237" y="9057"/>
                    </a:cubicBezTo>
                    <a:close/>
                    <a:moveTo>
                      <a:pt x="3654" y="8563"/>
                    </a:moveTo>
                    <a:cubicBezTo>
                      <a:pt x="3625" y="8563"/>
                      <a:pt x="3595" y="8566"/>
                      <a:pt x="3564" y="8574"/>
                    </a:cubicBezTo>
                    <a:cubicBezTo>
                      <a:pt x="3282" y="8625"/>
                      <a:pt x="3077" y="9087"/>
                      <a:pt x="3359" y="9292"/>
                    </a:cubicBezTo>
                    <a:cubicBezTo>
                      <a:pt x="3410" y="9318"/>
                      <a:pt x="3462" y="9318"/>
                      <a:pt x="3513" y="9343"/>
                    </a:cubicBezTo>
                    <a:cubicBezTo>
                      <a:pt x="3535" y="9347"/>
                      <a:pt x="3558" y="9348"/>
                      <a:pt x="3581" y="9348"/>
                    </a:cubicBezTo>
                    <a:cubicBezTo>
                      <a:pt x="3742" y="9348"/>
                      <a:pt x="3910" y="9270"/>
                      <a:pt x="4000" y="9113"/>
                    </a:cubicBezTo>
                    <a:cubicBezTo>
                      <a:pt x="4116" y="8859"/>
                      <a:pt x="3919" y="8563"/>
                      <a:pt x="3654" y="8563"/>
                    </a:cubicBezTo>
                    <a:close/>
                    <a:moveTo>
                      <a:pt x="8158" y="9205"/>
                    </a:moveTo>
                    <a:cubicBezTo>
                      <a:pt x="7996" y="9205"/>
                      <a:pt x="7837" y="9281"/>
                      <a:pt x="7795" y="9446"/>
                    </a:cubicBezTo>
                    <a:cubicBezTo>
                      <a:pt x="7795" y="9497"/>
                      <a:pt x="7795" y="9549"/>
                      <a:pt x="7795" y="9600"/>
                    </a:cubicBezTo>
                    <a:cubicBezTo>
                      <a:pt x="7821" y="9779"/>
                      <a:pt x="7975" y="9933"/>
                      <a:pt x="8154" y="9959"/>
                    </a:cubicBezTo>
                    <a:cubicBezTo>
                      <a:pt x="8166" y="9960"/>
                      <a:pt x="8178" y="9960"/>
                      <a:pt x="8190" y="9960"/>
                    </a:cubicBezTo>
                    <a:cubicBezTo>
                      <a:pt x="8502" y="9960"/>
                      <a:pt x="8686" y="9641"/>
                      <a:pt x="8513" y="9369"/>
                    </a:cubicBezTo>
                    <a:cubicBezTo>
                      <a:pt x="8442" y="9262"/>
                      <a:pt x="8299" y="9205"/>
                      <a:pt x="8158" y="9205"/>
                    </a:cubicBezTo>
                    <a:close/>
                    <a:moveTo>
                      <a:pt x="5080" y="11305"/>
                    </a:moveTo>
                    <a:cubicBezTo>
                      <a:pt x="5038" y="11305"/>
                      <a:pt x="4994" y="11309"/>
                      <a:pt x="4949" y="11318"/>
                    </a:cubicBezTo>
                    <a:cubicBezTo>
                      <a:pt x="4487" y="11395"/>
                      <a:pt x="4205" y="12138"/>
                      <a:pt x="4641" y="12446"/>
                    </a:cubicBezTo>
                    <a:cubicBezTo>
                      <a:pt x="4693" y="12472"/>
                      <a:pt x="4769" y="12523"/>
                      <a:pt x="4872" y="12523"/>
                    </a:cubicBezTo>
                    <a:cubicBezTo>
                      <a:pt x="4921" y="12537"/>
                      <a:pt x="4972" y="12543"/>
                      <a:pt x="5022" y="12543"/>
                    </a:cubicBezTo>
                    <a:cubicBezTo>
                      <a:pt x="5258" y="12543"/>
                      <a:pt x="5493" y="12401"/>
                      <a:pt x="5641" y="12190"/>
                    </a:cubicBezTo>
                    <a:cubicBezTo>
                      <a:pt x="5829" y="11769"/>
                      <a:pt x="5525" y="11305"/>
                      <a:pt x="5080" y="11305"/>
                    </a:cubicBezTo>
                    <a:close/>
                    <a:moveTo>
                      <a:pt x="897" y="11529"/>
                    </a:moveTo>
                    <a:cubicBezTo>
                      <a:pt x="847" y="11529"/>
                      <a:pt x="796" y="11536"/>
                      <a:pt x="744" y="11549"/>
                    </a:cubicBezTo>
                    <a:cubicBezTo>
                      <a:pt x="282" y="11626"/>
                      <a:pt x="0" y="12369"/>
                      <a:pt x="436" y="12651"/>
                    </a:cubicBezTo>
                    <a:cubicBezTo>
                      <a:pt x="513" y="12703"/>
                      <a:pt x="590" y="12728"/>
                      <a:pt x="667" y="12754"/>
                    </a:cubicBezTo>
                    <a:cubicBezTo>
                      <a:pt x="712" y="12761"/>
                      <a:pt x="756" y="12765"/>
                      <a:pt x="801" y="12765"/>
                    </a:cubicBezTo>
                    <a:cubicBezTo>
                      <a:pt x="1061" y="12765"/>
                      <a:pt x="1305" y="12640"/>
                      <a:pt x="1436" y="12420"/>
                    </a:cubicBezTo>
                    <a:cubicBezTo>
                      <a:pt x="1643" y="12006"/>
                      <a:pt x="1333" y="11529"/>
                      <a:pt x="897" y="11529"/>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43" name="Google Shape;1643;p33"/>
              <p:cNvSpPr/>
              <p:nvPr/>
            </p:nvSpPr>
            <p:spPr>
              <a:xfrm>
                <a:off x="-1775275" y="2546100"/>
                <a:ext cx="795475" cy="1591550"/>
              </a:xfrm>
              <a:custGeom>
                <a:avLst/>
                <a:gdLst/>
                <a:ahLst/>
                <a:cxnLst/>
                <a:rect l="l" t="t" r="r" b="b"/>
                <a:pathLst>
                  <a:path w="31819" h="63662" extrusionOk="0">
                    <a:moveTo>
                      <a:pt x="31286" y="1"/>
                    </a:moveTo>
                    <a:cubicBezTo>
                      <a:pt x="31186" y="1"/>
                      <a:pt x="31084" y="43"/>
                      <a:pt x="31003" y="145"/>
                    </a:cubicBezTo>
                    <a:cubicBezTo>
                      <a:pt x="15822" y="19300"/>
                      <a:pt x="4258" y="42891"/>
                      <a:pt x="52" y="63200"/>
                    </a:cubicBezTo>
                    <a:cubicBezTo>
                      <a:pt x="1" y="63405"/>
                      <a:pt x="129" y="63610"/>
                      <a:pt x="334" y="63662"/>
                    </a:cubicBezTo>
                    <a:lnTo>
                      <a:pt x="411" y="63662"/>
                    </a:lnTo>
                    <a:cubicBezTo>
                      <a:pt x="591" y="63662"/>
                      <a:pt x="745" y="63534"/>
                      <a:pt x="796" y="63354"/>
                    </a:cubicBezTo>
                    <a:cubicBezTo>
                      <a:pt x="4976" y="43148"/>
                      <a:pt x="16489" y="19685"/>
                      <a:pt x="31592" y="607"/>
                    </a:cubicBezTo>
                    <a:cubicBezTo>
                      <a:pt x="31818" y="325"/>
                      <a:pt x="31560" y="1"/>
                      <a:pt x="31286"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644" name="Google Shape;1644;p33"/>
            <p:cNvGrpSpPr/>
            <p:nvPr/>
          </p:nvGrpSpPr>
          <p:grpSpPr>
            <a:xfrm rot="2700000" flipH="1">
              <a:off x="-365668" y="3606652"/>
              <a:ext cx="531184" cy="1660213"/>
              <a:chOff x="-1858600" y="2385325"/>
              <a:chExt cx="523125" cy="1635025"/>
            </a:xfrm>
          </p:grpSpPr>
          <p:sp>
            <p:nvSpPr>
              <p:cNvPr id="1645" name="Google Shape;1645;p33"/>
              <p:cNvSpPr/>
              <p:nvPr/>
            </p:nvSpPr>
            <p:spPr>
              <a:xfrm>
                <a:off x="-1804750" y="2385325"/>
                <a:ext cx="469275" cy="1635025"/>
              </a:xfrm>
              <a:custGeom>
                <a:avLst/>
                <a:gdLst/>
                <a:ahLst/>
                <a:cxnLst/>
                <a:rect l="l" t="t" r="r" b="b"/>
                <a:pathLst>
                  <a:path w="18771" h="65401" extrusionOk="0">
                    <a:moveTo>
                      <a:pt x="12062" y="1"/>
                    </a:moveTo>
                    <a:cubicBezTo>
                      <a:pt x="9693" y="1"/>
                      <a:pt x="7259" y="1264"/>
                      <a:pt x="5667" y="3115"/>
                    </a:cubicBezTo>
                    <a:cubicBezTo>
                      <a:pt x="3462" y="5679"/>
                      <a:pt x="2513" y="9064"/>
                      <a:pt x="1872" y="12397"/>
                    </a:cubicBezTo>
                    <a:lnTo>
                      <a:pt x="1872" y="12372"/>
                    </a:lnTo>
                    <a:cubicBezTo>
                      <a:pt x="129" y="21270"/>
                      <a:pt x="0" y="30373"/>
                      <a:pt x="975" y="39373"/>
                    </a:cubicBezTo>
                    <a:cubicBezTo>
                      <a:pt x="1308" y="42476"/>
                      <a:pt x="1308" y="44861"/>
                      <a:pt x="1462" y="47989"/>
                    </a:cubicBezTo>
                    <a:cubicBezTo>
                      <a:pt x="1795" y="54796"/>
                      <a:pt x="6238" y="62496"/>
                      <a:pt x="6079" y="65382"/>
                    </a:cubicBezTo>
                    <a:lnTo>
                      <a:pt x="6079" y="65382"/>
                    </a:lnTo>
                    <a:cubicBezTo>
                      <a:pt x="6979" y="50077"/>
                      <a:pt x="11644" y="31239"/>
                      <a:pt x="16694" y="16756"/>
                    </a:cubicBezTo>
                    <a:cubicBezTo>
                      <a:pt x="17694" y="13936"/>
                      <a:pt x="18771" y="11064"/>
                      <a:pt x="18745" y="8089"/>
                    </a:cubicBezTo>
                    <a:cubicBezTo>
                      <a:pt x="18745" y="5089"/>
                      <a:pt x="17412" y="1909"/>
                      <a:pt x="14719" y="602"/>
                    </a:cubicBezTo>
                    <a:cubicBezTo>
                      <a:pt x="13878" y="188"/>
                      <a:pt x="12974" y="1"/>
                      <a:pt x="12062" y="1"/>
                    </a:cubicBezTo>
                    <a:close/>
                    <a:moveTo>
                      <a:pt x="6079" y="65382"/>
                    </a:moveTo>
                    <a:lnTo>
                      <a:pt x="6079" y="65382"/>
                    </a:lnTo>
                    <a:cubicBezTo>
                      <a:pt x="6078" y="65388"/>
                      <a:pt x="6078" y="65394"/>
                      <a:pt x="6078" y="65400"/>
                    </a:cubicBezTo>
                    <a:cubicBezTo>
                      <a:pt x="6078" y="65394"/>
                      <a:pt x="6078" y="65388"/>
                      <a:pt x="6079" y="65382"/>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46" name="Google Shape;1646;p33"/>
              <p:cNvSpPr/>
              <p:nvPr/>
            </p:nvSpPr>
            <p:spPr>
              <a:xfrm>
                <a:off x="-1858600" y="2385425"/>
                <a:ext cx="469275" cy="1634925"/>
              </a:xfrm>
              <a:custGeom>
                <a:avLst/>
                <a:gdLst/>
                <a:ahLst/>
                <a:cxnLst/>
                <a:rect l="l" t="t" r="r" b="b"/>
                <a:pathLst>
                  <a:path w="18771" h="65397" extrusionOk="0">
                    <a:moveTo>
                      <a:pt x="12088" y="1"/>
                    </a:moveTo>
                    <a:cubicBezTo>
                      <a:pt x="9704" y="1"/>
                      <a:pt x="7263" y="1274"/>
                      <a:pt x="5667" y="3111"/>
                    </a:cubicBezTo>
                    <a:cubicBezTo>
                      <a:pt x="3462" y="5649"/>
                      <a:pt x="2513" y="9060"/>
                      <a:pt x="1872" y="12393"/>
                    </a:cubicBezTo>
                    <a:lnTo>
                      <a:pt x="1872" y="12368"/>
                    </a:lnTo>
                    <a:cubicBezTo>
                      <a:pt x="129" y="21266"/>
                      <a:pt x="0" y="30369"/>
                      <a:pt x="975" y="39369"/>
                    </a:cubicBezTo>
                    <a:cubicBezTo>
                      <a:pt x="1308" y="42472"/>
                      <a:pt x="1308" y="44857"/>
                      <a:pt x="1462" y="47985"/>
                    </a:cubicBezTo>
                    <a:cubicBezTo>
                      <a:pt x="1795" y="54792"/>
                      <a:pt x="6239" y="62492"/>
                      <a:pt x="6079" y="65378"/>
                    </a:cubicBezTo>
                    <a:lnTo>
                      <a:pt x="6079" y="65378"/>
                    </a:lnTo>
                    <a:cubicBezTo>
                      <a:pt x="6979" y="50073"/>
                      <a:pt x="11670" y="31235"/>
                      <a:pt x="16694" y="16752"/>
                    </a:cubicBezTo>
                    <a:cubicBezTo>
                      <a:pt x="17694" y="13932"/>
                      <a:pt x="18771" y="11060"/>
                      <a:pt x="18771" y="8085"/>
                    </a:cubicBezTo>
                    <a:cubicBezTo>
                      <a:pt x="18745" y="5085"/>
                      <a:pt x="17412" y="1905"/>
                      <a:pt x="14745" y="598"/>
                    </a:cubicBezTo>
                    <a:cubicBezTo>
                      <a:pt x="13901" y="187"/>
                      <a:pt x="12999" y="1"/>
                      <a:pt x="12088" y="1"/>
                    </a:cubicBezTo>
                    <a:close/>
                    <a:moveTo>
                      <a:pt x="6079" y="65378"/>
                    </a:moveTo>
                    <a:cubicBezTo>
                      <a:pt x="6078" y="65384"/>
                      <a:pt x="6078" y="65390"/>
                      <a:pt x="6078" y="65396"/>
                    </a:cubicBezTo>
                    <a:cubicBezTo>
                      <a:pt x="6078" y="65390"/>
                      <a:pt x="6078" y="65384"/>
                      <a:pt x="6079" y="65378"/>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47" name="Google Shape;1647;p33"/>
              <p:cNvSpPr/>
              <p:nvPr/>
            </p:nvSpPr>
            <p:spPr>
              <a:xfrm>
                <a:off x="-1766300" y="2414375"/>
                <a:ext cx="329125" cy="283550"/>
              </a:xfrm>
              <a:custGeom>
                <a:avLst/>
                <a:gdLst/>
                <a:ahLst/>
                <a:cxnLst/>
                <a:rect l="l" t="t" r="r" b="b"/>
                <a:pathLst>
                  <a:path w="13165" h="11342" extrusionOk="0">
                    <a:moveTo>
                      <a:pt x="7214" y="1"/>
                    </a:moveTo>
                    <a:cubicBezTo>
                      <a:pt x="7203" y="1"/>
                      <a:pt x="7192" y="2"/>
                      <a:pt x="7181" y="4"/>
                    </a:cubicBezTo>
                    <a:cubicBezTo>
                      <a:pt x="7053" y="55"/>
                      <a:pt x="6976" y="260"/>
                      <a:pt x="7104" y="337"/>
                    </a:cubicBezTo>
                    <a:cubicBezTo>
                      <a:pt x="7130" y="363"/>
                      <a:pt x="7155" y="363"/>
                      <a:pt x="7181" y="363"/>
                    </a:cubicBezTo>
                    <a:cubicBezTo>
                      <a:pt x="7258" y="363"/>
                      <a:pt x="7335" y="337"/>
                      <a:pt x="7386" y="260"/>
                    </a:cubicBezTo>
                    <a:cubicBezTo>
                      <a:pt x="7433" y="120"/>
                      <a:pt x="7330" y="1"/>
                      <a:pt x="7214" y="1"/>
                    </a:cubicBezTo>
                    <a:close/>
                    <a:moveTo>
                      <a:pt x="10096" y="914"/>
                    </a:moveTo>
                    <a:cubicBezTo>
                      <a:pt x="10065" y="914"/>
                      <a:pt x="10033" y="918"/>
                      <a:pt x="10001" y="927"/>
                    </a:cubicBezTo>
                    <a:cubicBezTo>
                      <a:pt x="9719" y="1004"/>
                      <a:pt x="9591" y="1440"/>
                      <a:pt x="9848" y="1619"/>
                    </a:cubicBezTo>
                    <a:cubicBezTo>
                      <a:pt x="9899" y="1619"/>
                      <a:pt x="9950" y="1645"/>
                      <a:pt x="10001" y="1645"/>
                    </a:cubicBezTo>
                    <a:cubicBezTo>
                      <a:pt x="10024" y="1648"/>
                      <a:pt x="10046" y="1650"/>
                      <a:pt x="10069" y="1650"/>
                    </a:cubicBezTo>
                    <a:cubicBezTo>
                      <a:pt x="10224" y="1650"/>
                      <a:pt x="10370" y="1571"/>
                      <a:pt x="10437" y="1414"/>
                    </a:cubicBezTo>
                    <a:cubicBezTo>
                      <a:pt x="10528" y="1164"/>
                      <a:pt x="10337" y="914"/>
                      <a:pt x="10096" y="914"/>
                    </a:cubicBezTo>
                    <a:close/>
                    <a:moveTo>
                      <a:pt x="4839" y="1534"/>
                    </a:moveTo>
                    <a:cubicBezTo>
                      <a:pt x="4695" y="1534"/>
                      <a:pt x="4554" y="1605"/>
                      <a:pt x="4540" y="1748"/>
                    </a:cubicBezTo>
                    <a:cubicBezTo>
                      <a:pt x="4540" y="1799"/>
                      <a:pt x="4540" y="1824"/>
                      <a:pt x="4540" y="1876"/>
                    </a:cubicBezTo>
                    <a:cubicBezTo>
                      <a:pt x="4591" y="2030"/>
                      <a:pt x="4719" y="2158"/>
                      <a:pt x="4873" y="2183"/>
                    </a:cubicBezTo>
                    <a:cubicBezTo>
                      <a:pt x="5129" y="2183"/>
                      <a:pt x="5309" y="1876"/>
                      <a:pt x="5129" y="1671"/>
                    </a:cubicBezTo>
                    <a:cubicBezTo>
                      <a:pt x="5072" y="1579"/>
                      <a:pt x="4955" y="1534"/>
                      <a:pt x="4839" y="1534"/>
                    </a:cubicBezTo>
                    <a:close/>
                    <a:moveTo>
                      <a:pt x="7873" y="1434"/>
                    </a:moveTo>
                    <a:cubicBezTo>
                      <a:pt x="7815" y="1434"/>
                      <a:pt x="7755" y="1444"/>
                      <a:pt x="7694" y="1465"/>
                    </a:cubicBezTo>
                    <a:cubicBezTo>
                      <a:pt x="7309" y="1542"/>
                      <a:pt x="7104" y="2183"/>
                      <a:pt x="7488" y="2414"/>
                    </a:cubicBezTo>
                    <a:lnTo>
                      <a:pt x="7514" y="2414"/>
                    </a:lnTo>
                    <a:cubicBezTo>
                      <a:pt x="7565" y="2440"/>
                      <a:pt x="7642" y="2466"/>
                      <a:pt x="7694" y="2491"/>
                    </a:cubicBezTo>
                    <a:cubicBezTo>
                      <a:pt x="7715" y="2493"/>
                      <a:pt x="7737" y="2494"/>
                      <a:pt x="7759" y="2494"/>
                    </a:cubicBezTo>
                    <a:cubicBezTo>
                      <a:pt x="7992" y="2494"/>
                      <a:pt x="8217" y="2369"/>
                      <a:pt x="8335" y="2158"/>
                    </a:cubicBezTo>
                    <a:cubicBezTo>
                      <a:pt x="8489" y="1805"/>
                      <a:pt x="8227" y="1434"/>
                      <a:pt x="7873" y="1434"/>
                    </a:cubicBezTo>
                    <a:close/>
                    <a:moveTo>
                      <a:pt x="12521" y="1809"/>
                    </a:moveTo>
                    <a:cubicBezTo>
                      <a:pt x="12477" y="1809"/>
                      <a:pt x="12432" y="1814"/>
                      <a:pt x="12386" y="1824"/>
                    </a:cubicBezTo>
                    <a:cubicBezTo>
                      <a:pt x="12002" y="1927"/>
                      <a:pt x="11796" y="2568"/>
                      <a:pt x="12181" y="2799"/>
                    </a:cubicBezTo>
                    <a:cubicBezTo>
                      <a:pt x="12232" y="2825"/>
                      <a:pt x="12309" y="2850"/>
                      <a:pt x="12386" y="2850"/>
                    </a:cubicBezTo>
                    <a:cubicBezTo>
                      <a:pt x="12424" y="2858"/>
                      <a:pt x="12461" y="2861"/>
                      <a:pt x="12498" y="2861"/>
                    </a:cubicBezTo>
                    <a:cubicBezTo>
                      <a:pt x="12709" y="2861"/>
                      <a:pt x="12896" y="2739"/>
                      <a:pt x="13027" y="2542"/>
                    </a:cubicBezTo>
                    <a:cubicBezTo>
                      <a:pt x="13165" y="2175"/>
                      <a:pt x="12892" y="1809"/>
                      <a:pt x="12521" y="1809"/>
                    </a:cubicBezTo>
                    <a:close/>
                    <a:moveTo>
                      <a:pt x="10496" y="2693"/>
                    </a:moveTo>
                    <a:cubicBezTo>
                      <a:pt x="10485" y="2693"/>
                      <a:pt x="10474" y="2694"/>
                      <a:pt x="10463" y="2696"/>
                    </a:cubicBezTo>
                    <a:cubicBezTo>
                      <a:pt x="10335" y="2722"/>
                      <a:pt x="10258" y="2953"/>
                      <a:pt x="10386" y="3030"/>
                    </a:cubicBezTo>
                    <a:cubicBezTo>
                      <a:pt x="10412" y="3055"/>
                      <a:pt x="10412" y="3055"/>
                      <a:pt x="10437" y="3055"/>
                    </a:cubicBezTo>
                    <a:cubicBezTo>
                      <a:pt x="10540" y="3055"/>
                      <a:pt x="10617" y="3030"/>
                      <a:pt x="10668" y="2953"/>
                    </a:cubicBezTo>
                    <a:cubicBezTo>
                      <a:pt x="10715" y="2812"/>
                      <a:pt x="10612" y="2693"/>
                      <a:pt x="10496" y="2693"/>
                    </a:cubicBezTo>
                    <a:close/>
                    <a:moveTo>
                      <a:pt x="3134" y="3127"/>
                    </a:moveTo>
                    <a:cubicBezTo>
                      <a:pt x="3124" y="3127"/>
                      <a:pt x="3114" y="3129"/>
                      <a:pt x="3104" y="3132"/>
                    </a:cubicBezTo>
                    <a:cubicBezTo>
                      <a:pt x="3027" y="3158"/>
                      <a:pt x="3001" y="3260"/>
                      <a:pt x="3078" y="3312"/>
                    </a:cubicBezTo>
                    <a:lnTo>
                      <a:pt x="3078" y="3337"/>
                    </a:lnTo>
                    <a:lnTo>
                      <a:pt x="3104" y="3337"/>
                    </a:lnTo>
                    <a:cubicBezTo>
                      <a:pt x="3155" y="3337"/>
                      <a:pt x="3206" y="3312"/>
                      <a:pt x="3232" y="3260"/>
                    </a:cubicBezTo>
                    <a:cubicBezTo>
                      <a:pt x="3254" y="3194"/>
                      <a:pt x="3199" y="3127"/>
                      <a:pt x="3134" y="3127"/>
                    </a:cubicBezTo>
                    <a:close/>
                    <a:moveTo>
                      <a:pt x="6219" y="3536"/>
                    </a:moveTo>
                    <a:cubicBezTo>
                      <a:pt x="6072" y="3536"/>
                      <a:pt x="5928" y="3614"/>
                      <a:pt x="5899" y="3773"/>
                    </a:cubicBezTo>
                    <a:lnTo>
                      <a:pt x="5924" y="3773"/>
                    </a:lnTo>
                    <a:cubicBezTo>
                      <a:pt x="5924" y="3799"/>
                      <a:pt x="5924" y="3850"/>
                      <a:pt x="5924" y="3902"/>
                    </a:cubicBezTo>
                    <a:cubicBezTo>
                      <a:pt x="5950" y="4055"/>
                      <a:pt x="6078" y="4158"/>
                      <a:pt x="6232" y="4184"/>
                    </a:cubicBezTo>
                    <a:cubicBezTo>
                      <a:pt x="6243" y="4185"/>
                      <a:pt x="6254" y="4185"/>
                      <a:pt x="6265" y="4185"/>
                    </a:cubicBezTo>
                    <a:cubicBezTo>
                      <a:pt x="6526" y="4185"/>
                      <a:pt x="6662" y="3892"/>
                      <a:pt x="6514" y="3671"/>
                    </a:cubicBezTo>
                    <a:cubicBezTo>
                      <a:pt x="6447" y="3582"/>
                      <a:pt x="6332" y="3536"/>
                      <a:pt x="6219" y="3536"/>
                    </a:cubicBezTo>
                    <a:close/>
                    <a:moveTo>
                      <a:pt x="3009" y="4870"/>
                    </a:moveTo>
                    <a:cubicBezTo>
                      <a:pt x="2866" y="4870"/>
                      <a:pt x="2722" y="4947"/>
                      <a:pt x="2693" y="5107"/>
                    </a:cubicBezTo>
                    <a:lnTo>
                      <a:pt x="2719" y="5107"/>
                    </a:lnTo>
                    <a:cubicBezTo>
                      <a:pt x="2693" y="5158"/>
                      <a:pt x="2693" y="5184"/>
                      <a:pt x="2719" y="5235"/>
                    </a:cubicBezTo>
                    <a:cubicBezTo>
                      <a:pt x="2745" y="5389"/>
                      <a:pt x="2873" y="5517"/>
                      <a:pt x="3027" y="5517"/>
                    </a:cubicBezTo>
                    <a:cubicBezTo>
                      <a:pt x="3038" y="5518"/>
                      <a:pt x="3049" y="5518"/>
                      <a:pt x="3059" y="5518"/>
                    </a:cubicBezTo>
                    <a:cubicBezTo>
                      <a:pt x="3320" y="5518"/>
                      <a:pt x="3456" y="5226"/>
                      <a:pt x="3283" y="5004"/>
                    </a:cubicBezTo>
                    <a:cubicBezTo>
                      <a:pt x="3228" y="4915"/>
                      <a:pt x="3119" y="4870"/>
                      <a:pt x="3009" y="4870"/>
                    </a:cubicBezTo>
                    <a:close/>
                    <a:moveTo>
                      <a:pt x="6277" y="5340"/>
                    </a:moveTo>
                    <a:cubicBezTo>
                      <a:pt x="6229" y="5340"/>
                      <a:pt x="6179" y="5348"/>
                      <a:pt x="6129" y="5363"/>
                    </a:cubicBezTo>
                    <a:cubicBezTo>
                      <a:pt x="5745" y="5466"/>
                      <a:pt x="5540" y="6107"/>
                      <a:pt x="5924" y="6312"/>
                    </a:cubicBezTo>
                    <a:cubicBezTo>
                      <a:pt x="5976" y="6363"/>
                      <a:pt x="6053" y="6363"/>
                      <a:pt x="6129" y="6389"/>
                    </a:cubicBezTo>
                    <a:cubicBezTo>
                      <a:pt x="6151" y="6391"/>
                      <a:pt x="6173" y="6392"/>
                      <a:pt x="6194" y="6392"/>
                    </a:cubicBezTo>
                    <a:cubicBezTo>
                      <a:pt x="6424" y="6392"/>
                      <a:pt x="6630" y="6267"/>
                      <a:pt x="6771" y="6055"/>
                    </a:cubicBezTo>
                    <a:cubicBezTo>
                      <a:pt x="6906" y="5718"/>
                      <a:pt x="6625" y="5340"/>
                      <a:pt x="6277" y="5340"/>
                    </a:cubicBezTo>
                    <a:close/>
                    <a:moveTo>
                      <a:pt x="1163" y="6898"/>
                    </a:moveTo>
                    <a:cubicBezTo>
                      <a:pt x="1152" y="6898"/>
                      <a:pt x="1140" y="6899"/>
                      <a:pt x="1129" y="6902"/>
                    </a:cubicBezTo>
                    <a:cubicBezTo>
                      <a:pt x="1001" y="6927"/>
                      <a:pt x="924" y="7158"/>
                      <a:pt x="1052" y="7235"/>
                    </a:cubicBezTo>
                    <a:cubicBezTo>
                      <a:pt x="1078" y="7235"/>
                      <a:pt x="1104" y="7261"/>
                      <a:pt x="1129" y="7261"/>
                    </a:cubicBezTo>
                    <a:cubicBezTo>
                      <a:pt x="1206" y="7261"/>
                      <a:pt x="1283" y="7235"/>
                      <a:pt x="1334" y="7132"/>
                    </a:cubicBezTo>
                    <a:cubicBezTo>
                      <a:pt x="1381" y="7015"/>
                      <a:pt x="1278" y="6898"/>
                      <a:pt x="1163" y="6898"/>
                    </a:cubicBezTo>
                    <a:close/>
                    <a:moveTo>
                      <a:pt x="5001" y="7850"/>
                    </a:moveTo>
                    <a:cubicBezTo>
                      <a:pt x="4924" y="7876"/>
                      <a:pt x="4899" y="8004"/>
                      <a:pt x="4950" y="8056"/>
                    </a:cubicBezTo>
                    <a:lnTo>
                      <a:pt x="5001" y="8056"/>
                    </a:lnTo>
                    <a:cubicBezTo>
                      <a:pt x="5052" y="8056"/>
                      <a:pt x="5104" y="8030"/>
                      <a:pt x="5129" y="8004"/>
                    </a:cubicBezTo>
                    <a:cubicBezTo>
                      <a:pt x="5155" y="7927"/>
                      <a:pt x="5078" y="7850"/>
                      <a:pt x="5001" y="7850"/>
                    </a:cubicBezTo>
                    <a:close/>
                    <a:moveTo>
                      <a:pt x="2940" y="7598"/>
                    </a:moveTo>
                    <a:cubicBezTo>
                      <a:pt x="2902" y="7598"/>
                      <a:pt x="2862" y="7605"/>
                      <a:pt x="2822" y="7620"/>
                    </a:cubicBezTo>
                    <a:cubicBezTo>
                      <a:pt x="2565" y="7697"/>
                      <a:pt x="2437" y="8107"/>
                      <a:pt x="2693" y="8235"/>
                    </a:cubicBezTo>
                    <a:cubicBezTo>
                      <a:pt x="2719" y="8261"/>
                      <a:pt x="2770" y="8286"/>
                      <a:pt x="2822" y="8286"/>
                    </a:cubicBezTo>
                    <a:cubicBezTo>
                      <a:pt x="2838" y="8289"/>
                      <a:pt x="2854" y="8290"/>
                      <a:pt x="2870" y="8290"/>
                    </a:cubicBezTo>
                    <a:cubicBezTo>
                      <a:pt x="3007" y="8290"/>
                      <a:pt x="3137" y="8196"/>
                      <a:pt x="3206" y="8081"/>
                    </a:cubicBezTo>
                    <a:cubicBezTo>
                      <a:pt x="3338" y="7840"/>
                      <a:pt x="3169" y="7598"/>
                      <a:pt x="2940" y="7598"/>
                    </a:cubicBezTo>
                    <a:close/>
                    <a:moveTo>
                      <a:pt x="6698" y="7919"/>
                    </a:moveTo>
                    <a:cubicBezTo>
                      <a:pt x="6554" y="7919"/>
                      <a:pt x="6414" y="7990"/>
                      <a:pt x="6386" y="8133"/>
                    </a:cubicBezTo>
                    <a:lnTo>
                      <a:pt x="6412" y="8133"/>
                    </a:lnTo>
                    <a:cubicBezTo>
                      <a:pt x="6412" y="8184"/>
                      <a:pt x="6412" y="8235"/>
                      <a:pt x="6412" y="8261"/>
                    </a:cubicBezTo>
                    <a:cubicBezTo>
                      <a:pt x="6437" y="8415"/>
                      <a:pt x="6565" y="8543"/>
                      <a:pt x="6745" y="8568"/>
                    </a:cubicBezTo>
                    <a:cubicBezTo>
                      <a:pt x="7001" y="8568"/>
                      <a:pt x="7181" y="8261"/>
                      <a:pt x="7001" y="8056"/>
                    </a:cubicBezTo>
                    <a:cubicBezTo>
                      <a:pt x="6933" y="7964"/>
                      <a:pt x="6814" y="7919"/>
                      <a:pt x="6698" y="7919"/>
                    </a:cubicBezTo>
                    <a:close/>
                    <a:moveTo>
                      <a:pt x="4317" y="9878"/>
                    </a:moveTo>
                    <a:cubicBezTo>
                      <a:pt x="4265" y="9878"/>
                      <a:pt x="4210" y="9886"/>
                      <a:pt x="4155" y="9902"/>
                    </a:cubicBezTo>
                    <a:cubicBezTo>
                      <a:pt x="3770" y="9979"/>
                      <a:pt x="3565" y="10645"/>
                      <a:pt x="3950" y="10851"/>
                    </a:cubicBezTo>
                    <a:cubicBezTo>
                      <a:pt x="4001" y="10876"/>
                      <a:pt x="4078" y="10902"/>
                      <a:pt x="4129" y="10928"/>
                    </a:cubicBezTo>
                    <a:cubicBezTo>
                      <a:pt x="4153" y="10930"/>
                      <a:pt x="4177" y="10931"/>
                      <a:pt x="4200" y="10931"/>
                    </a:cubicBezTo>
                    <a:cubicBezTo>
                      <a:pt x="4454" y="10931"/>
                      <a:pt x="4677" y="10805"/>
                      <a:pt x="4770" y="10594"/>
                    </a:cubicBezTo>
                    <a:cubicBezTo>
                      <a:pt x="4927" y="10236"/>
                      <a:pt x="4673" y="9878"/>
                      <a:pt x="4317" y="9878"/>
                    </a:cubicBezTo>
                    <a:close/>
                    <a:moveTo>
                      <a:pt x="746" y="10289"/>
                    </a:moveTo>
                    <a:cubicBezTo>
                      <a:pt x="696" y="10289"/>
                      <a:pt x="644" y="10297"/>
                      <a:pt x="591" y="10312"/>
                    </a:cubicBezTo>
                    <a:cubicBezTo>
                      <a:pt x="206" y="10415"/>
                      <a:pt x="1" y="11056"/>
                      <a:pt x="386" y="11287"/>
                    </a:cubicBezTo>
                    <a:lnTo>
                      <a:pt x="386" y="11261"/>
                    </a:lnTo>
                    <a:cubicBezTo>
                      <a:pt x="437" y="11312"/>
                      <a:pt x="514" y="11338"/>
                      <a:pt x="565" y="11338"/>
                    </a:cubicBezTo>
                    <a:cubicBezTo>
                      <a:pt x="589" y="11340"/>
                      <a:pt x="613" y="11341"/>
                      <a:pt x="636" y="11341"/>
                    </a:cubicBezTo>
                    <a:cubicBezTo>
                      <a:pt x="889" y="11341"/>
                      <a:pt x="1112" y="11216"/>
                      <a:pt x="1206" y="11004"/>
                    </a:cubicBezTo>
                    <a:cubicBezTo>
                      <a:pt x="1364" y="10667"/>
                      <a:pt x="1106" y="10289"/>
                      <a:pt x="746" y="10289"/>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48" name="Google Shape;1648;p33"/>
              <p:cNvSpPr/>
              <p:nvPr/>
            </p:nvSpPr>
            <p:spPr>
              <a:xfrm>
                <a:off x="-1809250" y="2563500"/>
                <a:ext cx="247275" cy="1438900"/>
              </a:xfrm>
              <a:custGeom>
                <a:avLst/>
                <a:gdLst/>
                <a:ahLst/>
                <a:cxnLst/>
                <a:rect l="l" t="t" r="r" b="b"/>
                <a:pathLst>
                  <a:path w="9891" h="57556" extrusionOk="0">
                    <a:moveTo>
                      <a:pt x="9445" y="0"/>
                    </a:moveTo>
                    <a:cubicBezTo>
                      <a:pt x="9304" y="0"/>
                      <a:pt x="9164" y="81"/>
                      <a:pt x="9104" y="270"/>
                    </a:cubicBezTo>
                    <a:cubicBezTo>
                      <a:pt x="4617" y="13912"/>
                      <a:pt x="1" y="34913"/>
                      <a:pt x="3386" y="57247"/>
                    </a:cubicBezTo>
                    <a:cubicBezTo>
                      <a:pt x="3411" y="57427"/>
                      <a:pt x="3565" y="57555"/>
                      <a:pt x="3745" y="57555"/>
                    </a:cubicBezTo>
                    <a:lnTo>
                      <a:pt x="3822" y="57555"/>
                    </a:lnTo>
                    <a:cubicBezTo>
                      <a:pt x="4027" y="57530"/>
                      <a:pt x="4155" y="57324"/>
                      <a:pt x="4129" y="57119"/>
                    </a:cubicBezTo>
                    <a:cubicBezTo>
                      <a:pt x="796" y="34939"/>
                      <a:pt x="5360" y="14091"/>
                      <a:pt x="9796" y="501"/>
                    </a:cubicBezTo>
                    <a:cubicBezTo>
                      <a:pt x="9890" y="202"/>
                      <a:pt x="9667" y="0"/>
                      <a:pt x="9445"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1649" name="Google Shape;1649;p33"/>
          <p:cNvGrpSpPr/>
          <p:nvPr/>
        </p:nvGrpSpPr>
        <p:grpSpPr>
          <a:xfrm rot="3983753">
            <a:off x="10557657" y="4985999"/>
            <a:ext cx="2437328" cy="2565511"/>
            <a:chOff x="1526600" y="450800"/>
            <a:chExt cx="4540675" cy="4779475"/>
          </a:xfrm>
        </p:grpSpPr>
        <p:sp>
          <p:nvSpPr>
            <p:cNvPr id="1650" name="Google Shape;1650;p33"/>
            <p:cNvSpPr/>
            <p:nvPr/>
          </p:nvSpPr>
          <p:spPr>
            <a:xfrm>
              <a:off x="1610100" y="473575"/>
              <a:ext cx="4457175" cy="4689450"/>
            </a:xfrm>
            <a:custGeom>
              <a:avLst/>
              <a:gdLst/>
              <a:ahLst/>
              <a:cxnLst/>
              <a:rect l="l" t="t" r="r" b="b"/>
              <a:pathLst>
                <a:path w="178287" h="187578" extrusionOk="0">
                  <a:moveTo>
                    <a:pt x="95602" y="1"/>
                  </a:moveTo>
                  <a:cubicBezTo>
                    <a:pt x="95141" y="1"/>
                    <a:pt x="94676" y="129"/>
                    <a:pt x="94258" y="394"/>
                  </a:cubicBezTo>
                  <a:lnTo>
                    <a:pt x="0" y="63859"/>
                  </a:lnTo>
                  <a:lnTo>
                    <a:pt x="79645" y="185257"/>
                  </a:lnTo>
                  <a:cubicBezTo>
                    <a:pt x="80631" y="186769"/>
                    <a:pt x="82280" y="187578"/>
                    <a:pt x="83965" y="187578"/>
                  </a:cubicBezTo>
                  <a:cubicBezTo>
                    <a:pt x="84955" y="187578"/>
                    <a:pt x="85959" y="187298"/>
                    <a:pt x="86847" y="186719"/>
                  </a:cubicBezTo>
                  <a:lnTo>
                    <a:pt x="176826" y="126176"/>
                  </a:lnTo>
                  <a:cubicBezTo>
                    <a:pt x="177974" y="125393"/>
                    <a:pt x="178287" y="123880"/>
                    <a:pt x="177504" y="122732"/>
                  </a:cubicBezTo>
                  <a:lnTo>
                    <a:pt x="97703" y="1125"/>
                  </a:lnTo>
                  <a:cubicBezTo>
                    <a:pt x="97205" y="394"/>
                    <a:pt x="96410" y="1"/>
                    <a:pt x="95602" y="1"/>
                  </a:cubicBezTo>
                  <a:close/>
                </a:path>
              </a:pathLst>
            </a:custGeom>
            <a:solidFill>
              <a:srgbClr val="119B9B"/>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51" name="Google Shape;1651;p33"/>
            <p:cNvSpPr/>
            <p:nvPr/>
          </p:nvSpPr>
          <p:spPr>
            <a:xfrm>
              <a:off x="1616625" y="450800"/>
              <a:ext cx="4391950" cy="4645025"/>
            </a:xfrm>
            <a:custGeom>
              <a:avLst/>
              <a:gdLst/>
              <a:ahLst/>
              <a:cxnLst/>
              <a:rect l="l" t="t" r="r" b="b"/>
              <a:pathLst>
                <a:path w="175678" h="185801" extrusionOk="0">
                  <a:moveTo>
                    <a:pt x="93162" y="0"/>
                  </a:moveTo>
                  <a:lnTo>
                    <a:pt x="0" y="61587"/>
                  </a:lnTo>
                  <a:lnTo>
                    <a:pt x="80323" y="184028"/>
                  </a:lnTo>
                  <a:cubicBezTo>
                    <a:pt x="81085" y="185187"/>
                    <a:pt x="82329" y="185800"/>
                    <a:pt x="83604" y="185800"/>
                  </a:cubicBezTo>
                  <a:cubicBezTo>
                    <a:pt x="84339" y="185800"/>
                    <a:pt x="85083" y="185597"/>
                    <a:pt x="85751" y="185177"/>
                  </a:cubicBezTo>
                  <a:lnTo>
                    <a:pt x="175677" y="125782"/>
                  </a:lnTo>
                  <a:lnTo>
                    <a:pt x="93162" y="0"/>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52" name="Google Shape;1652;p33"/>
            <p:cNvSpPr/>
            <p:nvPr/>
          </p:nvSpPr>
          <p:spPr>
            <a:xfrm>
              <a:off x="3931325" y="462525"/>
              <a:ext cx="2064200" cy="3145900"/>
            </a:xfrm>
            <a:custGeom>
              <a:avLst/>
              <a:gdLst/>
              <a:ahLst/>
              <a:cxnLst/>
              <a:rect l="l" t="t" r="r" b="b"/>
              <a:pathLst>
                <a:path w="82568" h="125836" fill="none" extrusionOk="0">
                  <a:moveTo>
                    <a:pt x="0" y="1"/>
                  </a:moveTo>
                  <a:lnTo>
                    <a:pt x="82567" y="125835"/>
                  </a:lnTo>
                </a:path>
              </a:pathLst>
            </a:custGeom>
            <a:noFill/>
            <a:ln w="11750" cap="flat" cmpd="sng">
              <a:solidFill>
                <a:schemeClr val="dk1"/>
              </a:solidFill>
              <a:prstDash val="solid"/>
              <a:miter lim="5219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53" name="Google Shape;1653;p33"/>
            <p:cNvSpPr/>
            <p:nvPr/>
          </p:nvSpPr>
          <p:spPr>
            <a:xfrm>
              <a:off x="3898700" y="482100"/>
              <a:ext cx="2065500" cy="3145900"/>
            </a:xfrm>
            <a:custGeom>
              <a:avLst/>
              <a:gdLst/>
              <a:ahLst/>
              <a:cxnLst/>
              <a:rect l="l" t="t" r="r" b="b"/>
              <a:pathLst>
                <a:path w="82620" h="125836" fill="none" extrusionOk="0">
                  <a:moveTo>
                    <a:pt x="1" y="1"/>
                  </a:moveTo>
                  <a:lnTo>
                    <a:pt x="82620" y="125835"/>
                  </a:lnTo>
                </a:path>
              </a:pathLst>
            </a:custGeom>
            <a:noFill/>
            <a:ln w="11750" cap="flat" cmpd="sng">
              <a:solidFill>
                <a:schemeClr val="dk1"/>
              </a:solidFill>
              <a:prstDash val="solid"/>
              <a:miter lim="5219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54" name="Google Shape;1654;p33"/>
            <p:cNvSpPr/>
            <p:nvPr/>
          </p:nvSpPr>
          <p:spPr>
            <a:xfrm>
              <a:off x="3742125" y="4138150"/>
              <a:ext cx="842925" cy="1092125"/>
            </a:xfrm>
            <a:custGeom>
              <a:avLst/>
              <a:gdLst/>
              <a:ahLst/>
              <a:cxnLst/>
              <a:rect l="l" t="t" r="r" b="b"/>
              <a:pathLst>
                <a:path w="33717" h="43685" extrusionOk="0">
                  <a:moveTo>
                    <a:pt x="9604" y="0"/>
                  </a:moveTo>
                  <a:lnTo>
                    <a:pt x="1" y="6159"/>
                  </a:lnTo>
                  <a:lnTo>
                    <a:pt x="24113" y="43685"/>
                  </a:lnTo>
                  <a:lnTo>
                    <a:pt x="25679" y="35595"/>
                  </a:lnTo>
                  <a:lnTo>
                    <a:pt x="33716" y="37526"/>
                  </a:lnTo>
                  <a:lnTo>
                    <a:pt x="9604"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55" name="Google Shape;1655;p33"/>
            <p:cNvSpPr/>
            <p:nvPr/>
          </p:nvSpPr>
          <p:spPr>
            <a:xfrm>
              <a:off x="1526600" y="464775"/>
              <a:ext cx="4343675" cy="4627200"/>
            </a:xfrm>
            <a:custGeom>
              <a:avLst/>
              <a:gdLst/>
              <a:ahLst/>
              <a:cxnLst/>
              <a:rect l="l" t="t" r="r" b="b"/>
              <a:pathLst>
                <a:path w="173747" h="185088" extrusionOk="0">
                  <a:moveTo>
                    <a:pt x="91115" y="1"/>
                  </a:moveTo>
                  <a:cubicBezTo>
                    <a:pt x="90634" y="1"/>
                    <a:pt x="90147" y="140"/>
                    <a:pt x="89718" y="433"/>
                  </a:cubicBezTo>
                  <a:lnTo>
                    <a:pt x="0" y="59357"/>
                  </a:lnTo>
                  <a:lnTo>
                    <a:pt x="82515" y="185087"/>
                  </a:lnTo>
                  <a:lnTo>
                    <a:pt x="172285" y="126163"/>
                  </a:lnTo>
                  <a:cubicBezTo>
                    <a:pt x="173433" y="125380"/>
                    <a:pt x="173746" y="123866"/>
                    <a:pt x="172963" y="122718"/>
                  </a:cubicBezTo>
                  <a:lnTo>
                    <a:pt x="93162" y="1111"/>
                  </a:lnTo>
                  <a:cubicBezTo>
                    <a:pt x="92705" y="392"/>
                    <a:pt x="91920" y="1"/>
                    <a:pt x="9111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56" name="Google Shape;1656;p33"/>
            <p:cNvSpPr/>
            <p:nvPr/>
          </p:nvSpPr>
          <p:spPr>
            <a:xfrm>
              <a:off x="1636200" y="1843000"/>
              <a:ext cx="2130750" cy="3199400"/>
            </a:xfrm>
            <a:custGeom>
              <a:avLst/>
              <a:gdLst/>
              <a:ahLst/>
              <a:cxnLst/>
              <a:rect l="l" t="t" r="r" b="b"/>
              <a:pathLst>
                <a:path w="85230" h="127976" extrusionOk="0">
                  <a:moveTo>
                    <a:pt x="2506" y="1"/>
                  </a:moveTo>
                  <a:lnTo>
                    <a:pt x="0" y="1619"/>
                  </a:lnTo>
                  <a:lnTo>
                    <a:pt x="82724" y="127975"/>
                  </a:lnTo>
                  <a:lnTo>
                    <a:pt x="85229" y="126357"/>
                  </a:lnTo>
                  <a:lnTo>
                    <a:pt x="2506"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57" name="Google Shape;1657;p33"/>
            <p:cNvSpPr/>
            <p:nvPr/>
          </p:nvSpPr>
          <p:spPr>
            <a:xfrm>
              <a:off x="2647400" y="1567700"/>
              <a:ext cx="2116400" cy="2399550"/>
            </a:xfrm>
            <a:custGeom>
              <a:avLst/>
              <a:gdLst/>
              <a:ahLst/>
              <a:cxnLst/>
              <a:rect l="l" t="t" r="r" b="b"/>
              <a:pathLst>
                <a:path w="84656" h="95982" fill="none" extrusionOk="0">
                  <a:moveTo>
                    <a:pt x="82777" y="71347"/>
                  </a:moveTo>
                  <a:cubicBezTo>
                    <a:pt x="82777" y="69937"/>
                    <a:pt x="83507" y="68633"/>
                    <a:pt x="84656" y="67850"/>
                  </a:cubicBezTo>
                  <a:lnTo>
                    <a:pt x="40919" y="1201"/>
                  </a:lnTo>
                  <a:cubicBezTo>
                    <a:pt x="38988" y="2453"/>
                    <a:pt x="36431" y="1932"/>
                    <a:pt x="35178" y="0"/>
                  </a:cubicBezTo>
                  <a:lnTo>
                    <a:pt x="1149" y="22286"/>
                  </a:lnTo>
                  <a:cubicBezTo>
                    <a:pt x="2454" y="24217"/>
                    <a:pt x="1932" y="26827"/>
                    <a:pt x="1" y="28080"/>
                  </a:cubicBezTo>
                  <a:lnTo>
                    <a:pt x="43737" y="94729"/>
                  </a:lnTo>
                  <a:cubicBezTo>
                    <a:pt x="45668" y="93476"/>
                    <a:pt x="48226" y="94050"/>
                    <a:pt x="49478" y="95981"/>
                  </a:cubicBezTo>
                  <a:lnTo>
                    <a:pt x="83455" y="73643"/>
                  </a:lnTo>
                  <a:cubicBezTo>
                    <a:pt x="82985" y="72965"/>
                    <a:pt x="82777" y="72182"/>
                    <a:pt x="82777" y="71347"/>
                  </a:cubicBezTo>
                  <a:close/>
                </a:path>
              </a:pathLst>
            </a:custGeom>
            <a:solidFill>
              <a:schemeClr val="lt1"/>
            </a:solidFill>
            <a:ln w="14350" cap="flat" cmpd="sng">
              <a:solidFill>
                <a:schemeClr val="lt1"/>
              </a:solidFill>
              <a:prstDash val="solid"/>
              <a:miter lim="5219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1658" name="Google Shape;1658;p33"/>
          <p:cNvSpPr txBox="1">
            <a:spLocks noGrp="1"/>
          </p:cNvSpPr>
          <p:nvPr>
            <p:ph type="title"/>
          </p:nvPr>
        </p:nvSpPr>
        <p:spPr>
          <a:xfrm>
            <a:off x="1847701" y="2842805"/>
            <a:ext cx="4220000" cy="1700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600"/>
              <a:buNone/>
              <a:defRPr sz="4800"/>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a:endParaRPr/>
          </a:p>
        </p:txBody>
      </p:sp>
      <p:sp>
        <p:nvSpPr>
          <p:cNvPr id="1659" name="Google Shape;1659;p33"/>
          <p:cNvSpPr txBox="1">
            <a:spLocks noGrp="1"/>
          </p:cNvSpPr>
          <p:nvPr>
            <p:ph type="title" idx="2" hasCustomPrompt="1"/>
          </p:nvPr>
        </p:nvSpPr>
        <p:spPr>
          <a:xfrm>
            <a:off x="3311735" y="981727"/>
            <a:ext cx="1292000" cy="9628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3"/>
              </a:buClr>
              <a:buSzPts val="4900"/>
              <a:buNone/>
              <a:defRPr sz="6667">
                <a:solidFill>
                  <a:schemeClr val="dk1"/>
                </a:solidFill>
              </a:defRPr>
            </a:lvl1pPr>
            <a:lvl2pPr lvl="1" algn="ctr" rtl="0">
              <a:spcBef>
                <a:spcPts val="0"/>
              </a:spcBef>
              <a:spcAft>
                <a:spcPts val="0"/>
              </a:spcAft>
              <a:buClr>
                <a:schemeClr val="accent3"/>
              </a:buClr>
              <a:buSzPts val="4900"/>
              <a:buNone/>
              <a:defRPr sz="6533">
                <a:solidFill>
                  <a:schemeClr val="accent3"/>
                </a:solidFill>
              </a:defRPr>
            </a:lvl2pPr>
            <a:lvl3pPr lvl="2" algn="ctr" rtl="0">
              <a:spcBef>
                <a:spcPts val="0"/>
              </a:spcBef>
              <a:spcAft>
                <a:spcPts val="0"/>
              </a:spcAft>
              <a:buClr>
                <a:schemeClr val="accent3"/>
              </a:buClr>
              <a:buSzPts val="4900"/>
              <a:buNone/>
              <a:defRPr sz="6533">
                <a:solidFill>
                  <a:schemeClr val="accent3"/>
                </a:solidFill>
              </a:defRPr>
            </a:lvl3pPr>
            <a:lvl4pPr lvl="3" algn="ctr" rtl="0">
              <a:spcBef>
                <a:spcPts val="0"/>
              </a:spcBef>
              <a:spcAft>
                <a:spcPts val="0"/>
              </a:spcAft>
              <a:buClr>
                <a:schemeClr val="accent3"/>
              </a:buClr>
              <a:buSzPts val="4900"/>
              <a:buNone/>
              <a:defRPr sz="6533">
                <a:solidFill>
                  <a:schemeClr val="accent3"/>
                </a:solidFill>
              </a:defRPr>
            </a:lvl4pPr>
            <a:lvl5pPr lvl="4" algn="ctr" rtl="0">
              <a:spcBef>
                <a:spcPts val="0"/>
              </a:spcBef>
              <a:spcAft>
                <a:spcPts val="0"/>
              </a:spcAft>
              <a:buClr>
                <a:schemeClr val="accent3"/>
              </a:buClr>
              <a:buSzPts val="4900"/>
              <a:buNone/>
              <a:defRPr sz="6533">
                <a:solidFill>
                  <a:schemeClr val="accent3"/>
                </a:solidFill>
              </a:defRPr>
            </a:lvl5pPr>
            <a:lvl6pPr lvl="5" algn="ctr" rtl="0">
              <a:spcBef>
                <a:spcPts val="0"/>
              </a:spcBef>
              <a:spcAft>
                <a:spcPts val="0"/>
              </a:spcAft>
              <a:buClr>
                <a:schemeClr val="accent3"/>
              </a:buClr>
              <a:buSzPts val="4900"/>
              <a:buNone/>
              <a:defRPr sz="6533">
                <a:solidFill>
                  <a:schemeClr val="accent3"/>
                </a:solidFill>
              </a:defRPr>
            </a:lvl6pPr>
            <a:lvl7pPr lvl="6" algn="ctr" rtl="0">
              <a:spcBef>
                <a:spcPts val="0"/>
              </a:spcBef>
              <a:spcAft>
                <a:spcPts val="0"/>
              </a:spcAft>
              <a:buClr>
                <a:schemeClr val="accent3"/>
              </a:buClr>
              <a:buSzPts val="4900"/>
              <a:buNone/>
              <a:defRPr sz="6533">
                <a:solidFill>
                  <a:schemeClr val="accent3"/>
                </a:solidFill>
              </a:defRPr>
            </a:lvl7pPr>
            <a:lvl8pPr lvl="7" algn="ctr" rtl="0">
              <a:spcBef>
                <a:spcPts val="0"/>
              </a:spcBef>
              <a:spcAft>
                <a:spcPts val="0"/>
              </a:spcAft>
              <a:buClr>
                <a:schemeClr val="accent3"/>
              </a:buClr>
              <a:buSzPts val="4900"/>
              <a:buNone/>
              <a:defRPr sz="6533">
                <a:solidFill>
                  <a:schemeClr val="accent3"/>
                </a:solidFill>
              </a:defRPr>
            </a:lvl8pPr>
            <a:lvl9pPr lvl="8" algn="ctr" rtl="0">
              <a:spcBef>
                <a:spcPts val="0"/>
              </a:spcBef>
              <a:spcAft>
                <a:spcPts val="0"/>
              </a:spcAft>
              <a:buClr>
                <a:schemeClr val="accent3"/>
              </a:buClr>
              <a:buSzPts val="4900"/>
              <a:buNone/>
              <a:defRPr sz="6533">
                <a:solidFill>
                  <a:schemeClr val="accent3"/>
                </a:solidFill>
              </a:defRPr>
            </a:lvl9pPr>
          </a:lstStyle>
          <a:p>
            <a:r>
              <a:t>xx%</a:t>
            </a:r>
          </a:p>
        </p:txBody>
      </p:sp>
      <p:sp>
        <p:nvSpPr>
          <p:cNvPr id="1660" name="Google Shape;1660;p33"/>
          <p:cNvSpPr txBox="1">
            <a:spLocks noGrp="1"/>
          </p:cNvSpPr>
          <p:nvPr>
            <p:ph type="subTitle" idx="1"/>
          </p:nvPr>
        </p:nvSpPr>
        <p:spPr>
          <a:xfrm>
            <a:off x="1964135" y="4479105"/>
            <a:ext cx="3987200" cy="781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600"/>
              <a:buNone/>
              <a:defRPr sz="2133"/>
            </a:lvl1pPr>
            <a:lvl2pPr lvl="1" algn="ctr" rtl="0">
              <a:lnSpc>
                <a:spcPct val="100000"/>
              </a:lnSpc>
              <a:spcBef>
                <a:spcPts val="0"/>
              </a:spcBef>
              <a:spcAft>
                <a:spcPts val="0"/>
              </a:spcAft>
              <a:buSzPts val="1600"/>
              <a:buNone/>
              <a:defRPr sz="2133"/>
            </a:lvl2pPr>
            <a:lvl3pPr lvl="2" algn="ctr" rtl="0">
              <a:lnSpc>
                <a:spcPct val="100000"/>
              </a:lnSpc>
              <a:spcBef>
                <a:spcPts val="0"/>
              </a:spcBef>
              <a:spcAft>
                <a:spcPts val="0"/>
              </a:spcAft>
              <a:buSzPts val="1600"/>
              <a:buNone/>
              <a:defRPr sz="2133"/>
            </a:lvl3pPr>
            <a:lvl4pPr lvl="3" algn="ctr" rtl="0">
              <a:lnSpc>
                <a:spcPct val="100000"/>
              </a:lnSpc>
              <a:spcBef>
                <a:spcPts val="0"/>
              </a:spcBef>
              <a:spcAft>
                <a:spcPts val="0"/>
              </a:spcAft>
              <a:buSzPts val="1600"/>
              <a:buNone/>
              <a:defRPr sz="2133"/>
            </a:lvl4pPr>
            <a:lvl5pPr lvl="4" algn="ctr" rtl="0">
              <a:lnSpc>
                <a:spcPct val="100000"/>
              </a:lnSpc>
              <a:spcBef>
                <a:spcPts val="0"/>
              </a:spcBef>
              <a:spcAft>
                <a:spcPts val="0"/>
              </a:spcAft>
              <a:buSzPts val="1600"/>
              <a:buNone/>
              <a:defRPr sz="2133"/>
            </a:lvl5pPr>
            <a:lvl6pPr lvl="5" algn="ctr" rtl="0">
              <a:lnSpc>
                <a:spcPct val="100000"/>
              </a:lnSpc>
              <a:spcBef>
                <a:spcPts val="0"/>
              </a:spcBef>
              <a:spcAft>
                <a:spcPts val="0"/>
              </a:spcAft>
              <a:buSzPts val="1600"/>
              <a:buNone/>
              <a:defRPr sz="2133"/>
            </a:lvl6pPr>
            <a:lvl7pPr lvl="6" algn="ctr" rtl="0">
              <a:lnSpc>
                <a:spcPct val="100000"/>
              </a:lnSpc>
              <a:spcBef>
                <a:spcPts val="0"/>
              </a:spcBef>
              <a:spcAft>
                <a:spcPts val="0"/>
              </a:spcAft>
              <a:buSzPts val="1600"/>
              <a:buNone/>
              <a:defRPr sz="2133"/>
            </a:lvl7pPr>
            <a:lvl8pPr lvl="7" algn="ctr" rtl="0">
              <a:lnSpc>
                <a:spcPct val="100000"/>
              </a:lnSpc>
              <a:spcBef>
                <a:spcPts val="0"/>
              </a:spcBef>
              <a:spcAft>
                <a:spcPts val="0"/>
              </a:spcAft>
              <a:buSzPts val="1600"/>
              <a:buNone/>
              <a:defRPr sz="2133"/>
            </a:lvl8pPr>
            <a:lvl9pPr lvl="8" algn="ctr" rtl="0">
              <a:lnSpc>
                <a:spcPct val="100000"/>
              </a:lnSpc>
              <a:spcBef>
                <a:spcPts val="0"/>
              </a:spcBef>
              <a:spcAft>
                <a:spcPts val="0"/>
              </a:spcAft>
              <a:buSzPts val="1600"/>
              <a:buNone/>
              <a:defRPr sz="2133"/>
            </a:lvl9pPr>
          </a:lstStyle>
          <a:p>
            <a:endParaRPr/>
          </a:p>
        </p:txBody>
      </p:sp>
    </p:spTree>
    <p:extLst>
      <p:ext uri="{BB962C8B-B14F-4D97-AF65-F5344CB8AC3E}">
        <p14:creationId xmlns:p14="http://schemas.microsoft.com/office/powerpoint/2010/main" val="3508068329"/>
      </p:ext>
    </p:extLst>
  </p:cSld>
  <p:clrMapOvr>
    <a:masterClrMapping/>
  </p:clrMapOvr>
</p:sldLayout>
</file>

<file path=ppt/slideLayouts/slideLayout126.xml><?xml version="1.0" encoding="utf-8"?>
<p:sldLayout xmlns:a="http://schemas.openxmlformats.org/drawingml/2006/main" xmlns:r="http://schemas.openxmlformats.org/officeDocument/2006/relationships" xmlns:p="http://schemas.openxmlformats.org/presentationml/2006/main" matchingName="Background">
  <p:cSld name="Background">
    <p:spTree>
      <p:nvGrpSpPr>
        <p:cNvPr id="1" name="Shape 1743"/>
        <p:cNvGrpSpPr/>
        <p:nvPr/>
      </p:nvGrpSpPr>
      <p:grpSpPr>
        <a:xfrm>
          <a:off x="0" y="0"/>
          <a:ext cx="0" cy="0"/>
          <a:chOff x="0" y="0"/>
          <a:chExt cx="0" cy="0"/>
        </a:xfrm>
      </p:grpSpPr>
      <p:pic>
        <p:nvPicPr>
          <p:cNvPr id="1744" name="Google Shape;1744;p35"/>
          <p:cNvPicPr preferRelativeResize="0"/>
          <p:nvPr/>
        </p:nvPicPr>
        <p:blipFill>
          <a:blip r:embed="rId2">
            <a:alphaModFix/>
          </a:blip>
          <a:stretch>
            <a:fillRect/>
          </a:stretch>
        </p:blipFill>
        <p:spPr>
          <a:xfrm>
            <a:off x="-75466" y="-36433"/>
            <a:ext cx="12342935" cy="7005332"/>
          </a:xfrm>
          <a:prstGeom prst="rect">
            <a:avLst/>
          </a:prstGeom>
          <a:noFill/>
          <a:ln>
            <a:noFill/>
          </a:ln>
        </p:spPr>
      </p:pic>
      <p:grpSp>
        <p:nvGrpSpPr>
          <p:cNvPr id="1745" name="Google Shape;1745;p35"/>
          <p:cNvGrpSpPr/>
          <p:nvPr/>
        </p:nvGrpSpPr>
        <p:grpSpPr>
          <a:xfrm rot="963590" flipH="1">
            <a:off x="-349027" y="-1010629"/>
            <a:ext cx="3524885" cy="2844709"/>
            <a:chOff x="-729163" y="3851975"/>
            <a:chExt cx="2464103" cy="1988620"/>
          </a:xfrm>
        </p:grpSpPr>
        <p:sp>
          <p:nvSpPr>
            <p:cNvPr id="1746" name="Google Shape;1746;p35"/>
            <p:cNvSpPr/>
            <p:nvPr/>
          </p:nvSpPr>
          <p:spPr>
            <a:xfrm rot="363082">
              <a:off x="-642946" y="3967874"/>
              <a:ext cx="2291669" cy="1756822"/>
            </a:xfrm>
            <a:custGeom>
              <a:avLst/>
              <a:gdLst/>
              <a:ahLst/>
              <a:cxnLst/>
              <a:rect l="l" t="t" r="r" b="b"/>
              <a:pathLst>
                <a:path w="73153" h="56080" extrusionOk="0">
                  <a:moveTo>
                    <a:pt x="12829" y="0"/>
                  </a:moveTo>
                  <a:cubicBezTo>
                    <a:pt x="12663" y="0"/>
                    <a:pt x="12517" y="100"/>
                    <a:pt x="12443" y="272"/>
                  </a:cubicBezTo>
                  <a:lnTo>
                    <a:pt x="101" y="32729"/>
                  </a:lnTo>
                  <a:cubicBezTo>
                    <a:pt x="1" y="32929"/>
                    <a:pt x="134" y="33196"/>
                    <a:pt x="334" y="33262"/>
                  </a:cubicBezTo>
                  <a:lnTo>
                    <a:pt x="60143" y="56045"/>
                  </a:lnTo>
                  <a:cubicBezTo>
                    <a:pt x="60198" y="56069"/>
                    <a:pt x="60253" y="56079"/>
                    <a:pt x="60306" y="56079"/>
                  </a:cubicBezTo>
                  <a:cubicBezTo>
                    <a:pt x="60479" y="56079"/>
                    <a:pt x="60634" y="55965"/>
                    <a:pt x="60711" y="55812"/>
                  </a:cubicBezTo>
                  <a:lnTo>
                    <a:pt x="73053" y="23355"/>
                  </a:lnTo>
                  <a:cubicBezTo>
                    <a:pt x="73153" y="23155"/>
                    <a:pt x="73053" y="22888"/>
                    <a:pt x="72819" y="22822"/>
                  </a:cubicBezTo>
                  <a:lnTo>
                    <a:pt x="13010" y="39"/>
                  </a:lnTo>
                  <a:cubicBezTo>
                    <a:pt x="12949" y="13"/>
                    <a:pt x="12888" y="0"/>
                    <a:pt x="1282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47" name="Google Shape;1747;p35"/>
            <p:cNvSpPr/>
            <p:nvPr/>
          </p:nvSpPr>
          <p:spPr>
            <a:xfrm rot="363082">
              <a:off x="792956" y="4622556"/>
              <a:ext cx="778540" cy="1132818"/>
            </a:xfrm>
            <a:custGeom>
              <a:avLst/>
              <a:gdLst/>
              <a:ahLst/>
              <a:cxnLst/>
              <a:rect l="l" t="t" r="r" b="b"/>
              <a:pathLst>
                <a:path w="24852" h="36161" extrusionOk="0">
                  <a:moveTo>
                    <a:pt x="11909" y="1"/>
                  </a:moveTo>
                  <a:lnTo>
                    <a:pt x="0" y="31223"/>
                  </a:lnTo>
                  <a:lnTo>
                    <a:pt x="12943" y="36160"/>
                  </a:lnTo>
                  <a:lnTo>
                    <a:pt x="24851" y="4904"/>
                  </a:lnTo>
                  <a:lnTo>
                    <a:pt x="11909"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48" name="Google Shape;1748;p35"/>
            <p:cNvSpPr/>
            <p:nvPr/>
          </p:nvSpPr>
          <p:spPr>
            <a:xfrm rot="363082">
              <a:off x="289098" y="4363311"/>
              <a:ext cx="1166244" cy="1323976"/>
            </a:xfrm>
            <a:custGeom>
              <a:avLst/>
              <a:gdLst/>
              <a:ahLst/>
              <a:cxnLst/>
              <a:rect l="l" t="t" r="r" b="b"/>
              <a:pathLst>
                <a:path w="37228" h="42263" extrusionOk="0">
                  <a:moveTo>
                    <a:pt x="13388" y="0"/>
                  </a:moveTo>
                  <a:cubicBezTo>
                    <a:pt x="12947" y="0"/>
                    <a:pt x="12544" y="279"/>
                    <a:pt x="12376" y="699"/>
                  </a:cubicBezTo>
                  <a:lnTo>
                    <a:pt x="6272" y="16711"/>
                  </a:lnTo>
                  <a:lnTo>
                    <a:pt x="201" y="32722"/>
                  </a:lnTo>
                  <a:cubicBezTo>
                    <a:pt x="1" y="33189"/>
                    <a:pt x="201" y="33756"/>
                    <a:pt x="668" y="34023"/>
                  </a:cubicBezTo>
                  <a:cubicBezTo>
                    <a:pt x="4271" y="35924"/>
                    <a:pt x="7973" y="37659"/>
                    <a:pt x="11743" y="39160"/>
                  </a:cubicBezTo>
                  <a:cubicBezTo>
                    <a:pt x="17146" y="41262"/>
                    <a:pt x="24952" y="42262"/>
                    <a:pt x="24952" y="42262"/>
                  </a:cubicBezTo>
                  <a:lnTo>
                    <a:pt x="31090" y="26151"/>
                  </a:lnTo>
                  <a:lnTo>
                    <a:pt x="37227" y="10039"/>
                  </a:lnTo>
                  <a:cubicBezTo>
                    <a:pt x="37227" y="10039"/>
                    <a:pt x="30756" y="5636"/>
                    <a:pt x="25319" y="3568"/>
                  </a:cubicBezTo>
                  <a:cubicBezTo>
                    <a:pt x="21483" y="2167"/>
                    <a:pt x="17580" y="999"/>
                    <a:pt x="13644" y="32"/>
                  </a:cubicBezTo>
                  <a:cubicBezTo>
                    <a:pt x="13558" y="11"/>
                    <a:pt x="13472" y="0"/>
                    <a:pt x="13388" y="0"/>
                  </a:cubicBezTo>
                  <a:close/>
                </a:path>
              </a:pathLst>
            </a:custGeom>
            <a:solidFill>
              <a:schemeClr val="l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49" name="Google Shape;1749;p35"/>
            <p:cNvSpPr/>
            <p:nvPr/>
          </p:nvSpPr>
          <p:spPr>
            <a:xfrm rot="363082">
              <a:off x="1066041" y="4735131"/>
              <a:ext cx="399201" cy="988588"/>
            </a:xfrm>
            <a:custGeom>
              <a:avLst/>
              <a:gdLst/>
              <a:ahLst/>
              <a:cxnLst/>
              <a:rect l="l" t="t" r="r" b="b"/>
              <a:pathLst>
                <a:path w="12743" h="31557" extrusionOk="0">
                  <a:moveTo>
                    <a:pt x="11909" y="1"/>
                  </a:moveTo>
                  <a:lnTo>
                    <a:pt x="0" y="31257"/>
                  </a:lnTo>
                  <a:lnTo>
                    <a:pt x="834" y="31557"/>
                  </a:lnTo>
                  <a:lnTo>
                    <a:pt x="12743" y="334"/>
                  </a:lnTo>
                  <a:lnTo>
                    <a:pt x="11909"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50" name="Google Shape;1750;p35"/>
            <p:cNvSpPr/>
            <p:nvPr/>
          </p:nvSpPr>
          <p:spPr>
            <a:xfrm rot="363082">
              <a:off x="1086646" y="4743259"/>
              <a:ext cx="390836" cy="979190"/>
            </a:xfrm>
            <a:custGeom>
              <a:avLst/>
              <a:gdLst/>
              <a:ahLst/>
              <a:cxnLst/>
              <a:rect l="l" t="t" r="r" b="b"/>
              <a:pathLst>
                <a:path w="12476" h="31257" extrusionOk="0">
                  <a:moveTo>
                    <a:pt x="12042" y="1"/>
                  </a:moveTo>
                  <a:lnTo>
                    <a:pt x="0" y="31090"/>
                  </a:lnTo>
                  <a:lnTo>
                    <a:pt x="434" y="31256"/>
                  </a:lnTo>
                  <a:lnTo>
                    <a:pt x="12476" y="167"/>
                  </a:lnTo>
                  <a:lnTo>
                    <a:pt x="12042"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51" name="Google Shape;1751;p35"/>
            <p:cNvSpPr/>
            <p:nvPr/>
          </p:nvSpPr>
          <p:spPr>
            <a:xfrm rot="363082">
              <a:off x="-564252" y="3933299"/>
              <a:ext cx="778540" cy="1133852"/>
            </a:xfrm>
            <a:custGeom>
              <a:avLst/>
              <a:gdLst/>
              <a:ahLst/>
              <a:cxnLst/>
              <a:rect l="l" t="t" r="r" b="b"/>
              <a:pathLst>
                <a:path w="24852" h="36194" extrusionOk="0">
                  <a:moveTo>
                    <a:pt x="11909" y="1"/>
                  </a:moveTo>
                  <a:lnTo>
                    <a:pt x="0" y="31256"/>
                  </a:lnTo>
                  <a:lnTo>
                    <a:pt x="12943" y="36193"/>
                  </a:lnTo>
                  <a:lnTo>
                    <a:pt x="24851" y="4937"/>
                  </a:lnTo>
                  <a:lnTo>
                    <a:pt x="11909"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52" name="Google Shape;1752;p35"/>
            <p:cNvSpPr/>
            <p:nvPr/>
          </p:nvSpPr>
          <p:spPr>
            <a:xfrm rot="363082">
              <a:off x="-449612" y="4006479"/>
              <a:ext cx="1166244" cy="1323004"/>
            </a:xfrm>
            <a:custGeom>
              <a:avLst/>
              <a:gdLst/>
              <a:ahLst/>
              <a:cxnLst/>
              <a:rect l="l" t="t" r="r" b="b"/>
              <a:pathLst>
                <a:path w="37228" h="42232" extrusionOk="0">
                  <a:moveTo>
                    <a:pt x="12243" y="0"/>
                  </a:moveTo>
                  <a:lnTo>
                    <a:pt x="6105" y="16112"/>
                  </a:lnTo>
                  <a:lnTo>
                    <a:pt x="1" y="32190"/>
                  </a:lnTo>
                  <a:cubicBezTo>
                    <a:pt x="1" y="32190"/>
                    <a:pt x="6506" y="36593"/>
                    <a:pt x="11909" y="38694"/>
                  </a:cubicBezTo>
                  <a:cubicBezTo>
                    <a:pt x="15745" y="40062"/>
                    <a:pt x="19648" y="41230"/>
                    <a:pt x="23584" y="42197"/>
                  </a:cubicBezTo>
                  <a:cubicBezTo>
                    <a:pt x="23677" y="42220"/>
                    <a:pt x="23769" y="42231"/>
                    <a:pt x="23859" y="42231"/>
                  </a:cubicBezTo>
                  <a:cubicBezTo>
                    <a:pt x="24293" y="42231"/>
                    <a:pt x="24686" y="41977"/>
                    <a:pt x="24852" y="41563"/>
                  </a:cubicBezTo>
                  <a:lnTo>
                    <a:pt x="30923" y="25552"/>
                  </a:lnTo>
                  <a:lnTo>
                    <a:pt x="37027" y="9540"/>
                  </a:lnTo>
                  <a:cubicBezTo>
                    <a:pt x="37227" y="9040"/>
                    <a:pt x="37027" y="8473"/>
                    <a:pt x="36560" y="8239"/>
                  </a:cubicBezTo>
                  <a:cubicBezTo>
                    <a:pt x="32958" y="6305"/>
                    <a:pt x="29255" y="4603"/>
                    <a:pt x="25486" y="3069"/>
                  </a:cubicBezTo>
                  <a:cubicBezTo>
                    <a:pt x="20049" y="1001"/>
                    <a:pt x="12243" y="0"/>
                    <a:pt x="12243" y="0"/>
                  </a:cubicBezTo>
                  <a:close/>
                </a:path>
              </a:pathLst>
            </a:custGeom>
            <a:solidFill>
              <a:schemeClr val="l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53" name="Google Shape;1753;p35"/>
            <p:cNvSpPr/>
            <p:nvPr/>
          </p:nvSpPr>
          <p:spPr>
            <a:xfrm rot="363082">
              <a:off x="-458078" y="3966041"/>
              <a:ext cx="400266" cy="988588"/>
            </a:xfrm>
            <a:custGeom>
              <a:avLst/>
              <a:gdLst/>
              <a:ahLst/>
              <a:cxnLst/>
              <a:rect l="l" t="t" r="r" b="b"/>
              <a:pathLst>
                <a:path w="12777" h="31557" extrusionOk="0">
                  <a:moveTo>
                    <a:pt x="11909" y="0"/>
                  </a:moveTo>
                  <a:lnTo>
                    <a:pt x="1" y="31223"/>
                  </a:lnTo>
                  <a:lnTo>
                    <a:pt x="868" y="31556"/>
                  </a:lnTo>
                  <a:lnTo>
                    <a:pt x="12777" y="300"/>
                  </a:lnTo>
                  <a:lnTo>
                    <a:pt x="1190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54" name="Google Shape;1754;p35"/>
            <p:cNvSpPr/>
            <p:nvPr/>
          </p:nvSpPr>
          <p:spPr>
            <a:xfrm rot="363082">
              <a:off x="-486520" y="3948733"/>
              <a:ext cx="386701" cy="983356"/>
            </a:xfrm>
            <a:custGeom>
              <a:avLst/>
              <a:gdLst/>
              <a:ahLst/>
              <a:cxnLst/>
              <a:rect l="l" t="t" r="r" b="b"/>
              <a:pathLst>
                <a:path w="12344" h="31390" extrusionOk="0">
                  <a:moveTo>
                    <a:pt x="11909" y="0"/>
                  </a:moveTo>
                  <a:lnTo>
                    <a:pt x="1" y="31223"/>
                  </a:lnTo>
                  <a:lnTo>
                    <a:pt x="435" y="31389"/>
                  </a:lnTo>
                  <a:lnTo>
                    <a:pt x="12343" y="167"/>
                  </a:lnTo>
                  <a:lnTo>
                    <a:pt x="1190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55" name="Google Shape;1755;p35"/>
            <p:cNvSpPr/>
            <p:nvPr/>
          </p:nvSpPr>
          <p:spPr>
            <a:xfrm rot="363082">
              <a:off x="-536791" y="3924334"/>
              <a:ext cx="403367" cy="990687"/>
            </a:xfrm>
            <a:custGeom>
              <a:avLst/>
              <a:gdLst/>
              <a:ahLst/>
              <a:cxnLst/>
              <a:rect l="l" t="t" r="r" b="b"/>
              <a:pathLst>
                <a:path w="12876" h="31624" extrusionOk="0">
                  <a:moveTo>
                    <a:pt x="11909" y="0"/>
                  </a:moveTo>
                  <a:lnTo>
                    <a:pt x="0" y="31223"/>
                  </a:lnTo>
                  <a:lnTo>
                    <a:pt x="967" y="31623"/>
                  </a:lnTo>
                  <a:lnTo>
                    <a:pt x="12876" y="367"/>
                  </a:lnTo>
                  <a:lnTo>
                    <a:pt x="1190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56" name="Google Shape;1756;p35"/>
            <p:cNvSpPr/>
            <p:nvPr/>
          </p:nvSpPr>
          <p:spPr>
            <a:xfrm rot="363082">
              <a:off x="633267" y="4549023"/>
              <a:ext cx="365775" cy="364741"/>
            </a:xfrm>
            <a:custGeom>
              <a:avLst/>
              <a:gdLst/>
              <a:ahLst/>
              <a:cxnLst/>
              <a:rect l="l" t="t" r="r" b="b"/>
              <a:pathLst>
                <a:path w="11676" h="11643" fill="none" extrusionOk="0">
                  <a:moveTo>
                    <a:pt x="3237" y="1"/>
                  </a:moveTo>
                  <a:lnTo>
                    <a:pt x="11676" y="3203"/>
                  </a:lnTo>
                  <a:lnTo>
                    <a:pt x="8440" y="11643"/>
                  </a:lnTo>
                  <a:lnTo>
                    <a:pt x="1" y="8407"/>
                  </a:lnTo>
                  <a:close/>
                </a:path>
              </a:pathLst>
            </a:custGeom>
            <a:noFill/>
            <a:ln w="19050"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57" name="Google Shape;1757;p35"/>
            <p:cNvSpPr/>
            <p:nvPr/>
          </p:nvSpPr>
          <p:spPr>
            <a:xfrm rot="363082">
              <a:off x="-56388" y="4232909"/>
              <a:ext cx="499541" cy="423260"/>
            </a:xfrm>
            <a:custGeom>
              <a:avLst/>
              <a:gdLst/>
              <a:ahLst/>
              <a:cxnLst/>
              <a:rect l="l" t="t" r="r" b="b"/>
              <a:pathLst>
                <a:path w="15946" h="13511" fill="none" extrusionOk="0">
                  <a:moveTo>
                    <a:pt x="3303" y="1"/>
                  </a:moveTo>
                  <a:lnTo>
                    <a:pt x="15945" y="4804"/>
                  </a:lnTo>
                  <a:moveTo>
                    <a:pt x="2769" y="1435"/>
                  </a:moveTo>
                  <a:lnTo>
                    <a:pt x="15378" y="6272"/>
                  </a:lnTo>
                  <a:moveTo>
                    <a:pt x="2202" y="2903"/>
                  </a:moveTo>
                  <a:lnTo>
                    <a:pt x="14845" y="7740"/>
                  </a:lnTo>
                  <a:moveTo>
                    <a:pt x="14277" y="9174"/>
                  </a:moveTo>
                  <a:lnTo>
                    <a:pt x="1635" y="4337"/>
                  </a:lnTo>
                  <a:moveTo>
                    <a:pt x="1101" y="5805"/>
                  </a:moveTo>
                  <a:lnTo>
                    <a:pt x="13710" y="10608"/>
                  </a:lnTo>
                  <a:moveTo>
                    <a:pt x="534" y="7239"/>
                  </a:moveTo>
                  <a:lnTo>
                    <a:pt x="13177" y="12076"/>
                  </a:lnTo>
                  <a:moveTo>
                    <a:pt x="1" y="8707"/>
                  </a:moveTo>
                  <a:lnTo>
                    <a:pt x="12643" y="13511"/>
                  </a:lnTo>
                </a:path>
              </a:pathLst>
            </a:custGeom>
            <a:noFill/>
            <a:ln w="19050"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58" name="Google Shape;1758;p35"/>
            <p:cNvSpPr/>
            <p:nvPr/>
          </p:nvSpPr>
          <p:spPr>
            <a:xfrm rot="363082">
              <a:off x="940056" y="4735937"/>
              <a:ext cx="406531" cy="311454"/>
            </a:xfrm>
            <a:custGeom>
              <a:avLst/>
              <a:gdLst/>
              <a:ahLst/>
              <a:cxnLst/>
              <a:rect l="l" t="t" r="r" b="b"/>
              <a:pathLst>
                <a:path w="12977" h="9942" fill="none" extrusionOk="0">
                  <a:moveTo>
                    <a:pt x="12977" y="3903"/>
                  </a:moveTo>
                  <a:lnTo>
                    <a:pt x="2670" y="1"/>
                  </a:lnTo>
                  <a:moveTo>
                    <a:pt x="2002" y="1769"/>
                  </a:moveTo>
                  <a:lnTo>
                    <a:pt x="12276" y="5671"/>
                  </a:lnTo>
                  <a:moveTo>
                    <a:pt x="1335" y="3503"/>
                  </a:moveTo>
                  <a:lnTo>
                    <a:pt x="11609" y="7439"/>
                  </a:lnTo>
                  <a:moveTo>
                    <a:pt x="668" y="5271"/>
                  </a:moveTo>
                  <a:lnTo>
                    <a:pt x="10942" y="9174"/>
                  </a:lnTo>
                  <a:moveTo>
                    <a:pt x="7706" y="9941"/>
                  </a:moveTo>
                  <a:lnTo>
                    <a:pt x="1" y="7006"/>
                  </a:lnTo>
                </a:path>
              </a:pathLst>
            </a:custGeom>
            <a:noFill/>
            <a:ln w="19050"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59" name="Google Shape;1759;p35"/>
            <p:cNvSpPr/>
            <p:nvPr/>
          </p:nvSpPr>
          <p:spPr>
            <a:xfrm rot="363082">
              <a:off x="407066" y="4979342"/>
              <a:ext cx="760778" cy="501609"/>
            </a:xfrm>
            <a:custGeom>
              <a:avLst/>
              <a:gdLst/>
              <a:ahLst/>
              <a:cxnLst/>
              <a:rect l="l" t="t" r="r" b="b"/>
              <a:pathLst>
                <a:path w="24285" h="16012" fill="none" extrusionOk="0">
                  <a:moveTo>
                    <a:pt x="24285" y="6772"/>
                  </a:moveTo>
                  <a:lnTo>
                    <a:pt x="6472" y="0"/>
                  </a:lnTo>
                  <a:moveTo>
                    <a:pt x="3136" y="1067"/>
                  </a:moveTo>
                  <a:lnTo>
                    <a:pt x="23517" y="8806"/>
                  </a:lnTo>
                  <a:moveTo>
                    <a:pt x="2336" y="3069"/>
                  </a:moveTo>
                  <a:lnTo>
                    <a:pt x="22717" y="10841"/>
                  </a:lnTo>
                  <a:moveTo>
                    <a:pt x="1568" y="5137"/>
                  </a:moveTo>
                  <a:lnTo>
                    <a:pt x="21950" y="12909"/>
                  </a:lnTo>
                  <a:moveTo>
                    <a:pt x="801" y="7172"/>
                  </a:moveTo>
                  <a:lnTo>
                    <a:pt x="21182" y="14944"/>
                  </a:lnTo>
                  <a:moveTo>
                    <a:pt x="1" y="9240"/>
                  </a:moveTo>
                  <a:lnTo>
                    <a:pt x="17847" y="16011"/>
                  </a:lnTo>
                </a:path>
              </a:pathLst>
            </a:custGeom>
            <a:noFill/>
            <a:ln w="19050"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760" name="Google Shape;1760;p35"/>
          <p:cNvGrpSpPr/>
          <p:nvPr/>
        </p:nvGrpSpPr>
        <p:grpSpPr>
          <a:xfrm rot="3429524">
            <a:off x="-397309" y="776456"/>
            <a:ext cx="2437039" cy="2565205"/>
            <a:chOff x="1526600" y="450800"/>
            <a:chExt cx="4540675" cy="4779475"/>
          </a:xfrm>
        </p:grpSpPr>
        <p:sp>
          <p:nvSpPr>
            <p:cNvPr id="1761" name="Google Shape;1761;p35"/>
            <p:cNvSpPr/>
            <p:nvPr/>
          </p:nvSpPr>
          <p:spPr>
            <a:xfrm>
              <a:off x="1610100" y="473575"/>
              <a:ext cx="4457175" cy="4689450"/>
            </a:xfrm>
            <a:custGeom>
              <a:avLst/>
              <a:gdLst/>
              <a:ahLst/>
              <a:cxnLst/>
              <a:rect l="l" t="t" r="r" b="b"/>
              <a:pathLst>
                <a:path w="178287" h="187578" extrusionOk="0">
                  <a:moveTo>
                    <a:pt x="95602" y="1"/>
                  </a:moveTo>
                  <a:cubicBezTo>
                    <a:pt x="95141" y="1"/>
                    <a:pt x="94676" y="129"/>
                    <a:pt x="94258" y="394"/>
                  </a:cubicBezTo>
                  <a:lnTo>
                    <a:pt x="0" y="63859"/>
                  </a:lnTo>
                  <a:lnTo>
                    <a:pt x="79645" y="185257"/>
                  </a:lnTo>
                  <a:cubicBezTo>
                    <a:pt x="80631" y="186769"/>
                    <a:pt x="82280" y="187578"/>
                    <a:pt x="83965" y="187578"/>
                  </a:cubicBezTo>
                  <a:cubicBezTo>
                    <a:pt x="84955" y="187578"/>
                    <a:pt x="85959" y="187298"/>
                    <a:pt x="86847" y="186719"/>
                  </a:cubicBezTo>
                  <a:lnTo>
                    <a:pt x="176826" y="126176"/>
                  </a:lnTo>
                  <a:cubicBezTo>
                    <a:pt x="177974" y="125393"/>
                    <a:pt x="178287" y="123880"/>
                    <a:pt x="177504" y="122732"/>
                  </a:cubicBezTo>
                  <a:lnTo>
                    <a:pt x="97703" y="1125"/>
                  </a:lnTo>
                  <a:cubicBezTo>
                    <a:pt x="97205" y="394"/>
                    <a:pt x="96410" y="1"/>
                    <a:pt x="9560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62" name="Google Shape;1762;p35"/>
            <p:cNvSpPr/>
            <p:nvPr/>
          </p:nvSpPr>
          <p:spPr>
            <a:xfrm>
              <a:off x="1616625" y="450800"/>
              <a:ext cx="4391950" cy="4645025"/>
            </a:xfrm>
            <a:custGeom>
              <a:avLst/>
              <a:gdLst/>
              <a:ahLst/>
              <a:cxnLst/>
              <a:rect l="l" t="t" r="r" b="b"/>
              <a:pathLst>
                <a:path w="175678" h="185801" extrusionOk="0">
                  <a:moveTo>
                    <a:pt x="93162" y="0"/>
                  </a:moveTo>
                  <a:lnTo>
                    <a:pt x="0" y="61587"/>
                  </a:lnTo>
                  <a:lnTo>
                    <a:pt x="80323" y="184028"/>
                  </a:lnTo>
                  <a:cubicBezTo>
                    <a:pt x="81085" y="185187"/>
                    <a:pt x="82329" y="185800"/>
                    <a:pt x="83604" y="185800"/>
                  </a:cubicBezTo>
                  <a:cubicBezTo>
                    <a:pt x="84339" y="185800"/>
                    <a:pt x="85083" y="185597"/>
                    <a:pt x="85751" y="185177"/>
                  </a:cubicBezTo>
                  <a:lnTo>
                    <a:pt x="175677" y="125782"/>
                  </a:lnTo>
                  <a:lnTo>
                    <a:pt x="93162" y="0"/>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63" name="Google Shape;1763;p35"/>
            <p:cNvSpPr/>
            <p:nvPr/>
          </p:nvSpPr>
          <p:spPr>
            <a:xfrm>
              <a:off x="3931325" y="462525"/>
              <a:ext cx="2064200" cy="3145900"/>
            </a:xfrm>
            <a:custGeom>
              <a:avLst/>
              <a:gdLst/>
              <a:ahLst/>
              <a:cxnLst/>
              <a:rect l="l" t="t" r="r" b="b"/>
              <a:pathLst>
                <a:path w="82568" h="125836" fill="none" extrusionOk="0">
                  <a:moveTo>
                    <a:pt x="0" y="1"/>
                  </a:moveTo>
                  <a:lnTo>
                    <a:pt x="82567" y="125835"/>
                  </a:lnTo>
                </a:path>
              </a:pathLst>
            </a:custGeom>
            <a:noFill/>
            <a:ln w="11750" cap="flat" cmpd="sng">
              <a:solidFill>
                <a:schemeClr val="dk1"/>
              </a:solidFill>
              <a:prstDash val="solid"/>
              <a:miter lim="5219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64" name="Google Shape;1764;p35"/>
            <p:cNvSpPr/>
            <p:nvPr/>
          </p:nvSpPr>
          <p:spPr>
            <a:xfrm>
              <a:off x="3898700" y="482100"/>
              <a:ext cx="2065500" cy="3145900"/>
            </a:xfrm>
            <a:custGeom>
              <a:avLst/>
              <a:gdLst/>
              <a:ahLst/>
              <a:cxnLst/>
              <a:rect l="l" t="t" r="r" b="b"/>
              <a:pathLst>
                <a:path w="82620" h="125836" fill="none" extrusionOk="0">
                  <a:moveTo>
                    <a:pt x="1" y="1"/>
                  </a:moveTo>
                  <a:lnTo>
                    <a:pt x="82620" y="125835"/>
                  </a:lnTo>
                </a:path>
              </a:pathLst>
            </a:custGeom>
            <a:noFill/>
            <a:ln w="11750" cap="flat" cmpd="sng">
              <a:solidFill>
                <a:schemeClr val="dk1"/>
              </a:solidFill>
              <a:prstDash val="solid"/>
              <a:miter lim="5219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65" name="Google Shape;1765;p35"/>
            <p:cNvSpPr/>
            <p:nvPr/>
          </p:nvSpPr>
          <p:spPr>
            <a:xfrm>
              <a:off x="3742125" y="4138150"/>
              <a:ext cx="842925" cy="1092125"/>
            </a:xfrm>
            <a:custGeom>
              <a:avLst/>
              <a:gdLst/>
              <a:ahLst/>
              <a:cxnLst/>
              <a:rect l="l" t="t" r="r" b="b"/>
              <a:pathLst>
                <a:path w="33717" h="43685" extrusionOk="0">
                  <a:moveTo>
                    <a:pt x="9604" y="0"/>
                  </a:moveTo>
                  <a:lnTo>
                    <a:pt x="1" y="6159"/>
                  </a:lnTo>
                  <a:lnTo>
                    <a:pt x="24113" y="43685"/>
                  </a:lnTo>
                  <a:lnTo>
                    <a:pt x="25679" y="35595"/>
                  </a:lnTo>
                  <a:lnTo>
                    <a:pt x="33716" y="37526"/>
                  </a:lnTo>
                  <a:lnTo>
                    <a:pt x="9604"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66" name="Google Shape;1766;p35"/>
            <p:cNvSpPr/>
            <p:nvPr/>
          </p:nvSpPr>
          <p:spPr>
            <a:xfrm>
              <a:off x="1526600" y="464775"/>
              <a:ext cx="4343675" cy="4627200"/>
            </a:xfrm>
            <a:custGeom>
              <a:avLst/>
              <a:gdLst/>
              <a:ahLst/>
              <a:cxnLst/>
              <a:rect l="l" t="t" r="r" b="b"/>
              <a:pathLst>
                <a:path w="173747" h="185088" extrusionOk="0">
                  <a:moveTo>
                    <a:pt x="91115" y="1"/>
                  </a:moveTo>
                  <a:cubicBezTo>
                    <a:pt x="90634" y="1"/>
                    <a:pt x="90147" y="140"/>
                    <a:pt x="89718" y="433"/>
                  </a:cubicBezTo>
                  <a:lnTo>
                    <a:pt x="0" y="59357"/>
                  </a:lnTo>
                  <a:lnTo>
                    <a:pt x="82515" y="185087"/>
                  </a:lnTo>
                  <a:lnTo>
                    <a:pt x="172285" y="126163"/>
                  </a:lnTo>
                  <a:cubicBezTo>
                    <a:pt x="173433" y="125380"/>
                    <a:pt x="173746" y="123866"/>
                    <a:pt x="172963" y="122718"/>
                  </a:cubicBezTo>
                  <a:lnTo>
                    <a:pt x="93162" y="1111"/>
                  </a:lnTo>
                  <a:cubicBezTo>
                    <a:pt x="92705" y="392"/>
                    <a:pt x="91920" y="1"/>
                    <a:pt x="91115"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67" name="Google Shape;1767;p35"/>
            <p:cNvSpPr/>
            <p:nvPr/>
          </p:nvSpPr>
          <p:spPr>
            <a:xfrm>
              <a:off x="1636200" y="1843000"/>
              <a:ext cx="2130750" cy="3199400"/>
            </a:xfrm>
            <a:custGeom>
              <a:avLst/>
              <a:gdLst/>
              <a:ahLst/>
              <a:cxnLst/>
              <a:rect l="l" t="t" r="r" b="b"/>
              <a:pathLst>
                <a:path w="85230" h="127976" extrusionOk="0">
                  <a:moveTo>
                    <a:pt x="2506" y="1"/>
                  </a:moveTo>
                  <a:lnTo>
                    <a:pt x="0" y="1619"/>
                  </a:lnTo>
                  <a:lnTo>
                    <a:pt x="82724" y="127975"/>
                  </a:lnTo>
                  <a:lnTo>
                    <a:pt x="85229" y="126357"/>
                  </a:lnTo>
                  <a:lnTo>
                    <a:pt x="2506"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68" name="Google Shape;1768;p35"/>
            <p:cNvSpPr/>
            <p:nvPr/>
          </p:nvSpPr>
          <p:spPr>
            <a:xfrm>
              <a:off x="2647400" y="1567700"/>
              <a:ext cx="2116400" cy="2399550"/>
            </a:xfrm>
            <a:custGeom>
              <a:avLst/>
              <a:gdLst/>
              <a:ahLst/>
              <a:cxnLst/>
              <a:rect l="l" t="t" r="r" b="b"/>
              <a:pathLst>
                <a:path w="84656" h="95982" fill="none" extrusionOk="0">
                  <a:moveTo>
                    <a:pt x="82777" y="71347"/>
                  </a:moveTo>
                  <a:cubicBezTo>
                    <a:pt x="82777" y="69937"/>
                    <a:pt x="83507" y="68633"/>
                    <a:pt x="84656" y="67850"/>
                  </a:cubicBezTo>
                  <a:lnTo>
                    <a:pt x="40919" y="1201"/>
                  </a:lnTo>
                  <a:cubicBezTo>
                    <a:pt x="38988" y="2453"/>
                    <a:pt x="36431" y="1932"/>
                    <a:pt x="35178" y="0"/>
                  </a:cubicBezTo>
                  <a:lnTo>
                    <a:pt x="1149" y="22286"/>
                  </a:lnTo>
                  <a:cubicBezTo>
                    <a:pt x="2454" y="24217"/>
                    <a:pt x="1932" y="26827"/>
                    <a:pt x="1" y="28080"/>
                  </a:cubicBezTo>
                  <a:lnTo>
                    <a:pt x="43737" y="94729"/>
                  </a:lnTo>
                  <a:cubicBezTo>
                    <a:pt x="45668" y="93476"/>
                    <a:pt x="48226" y="94050"/>
                    <a:pt x="49478" y="95981"/>
                  </a:cubicBezTo>
                  <a:lnTo>
                    <a:pt x="83455" y="73643"/>
                  </a:lnTo>
                  <a:cubicBezTo>
                    <a:pt x="82985" y="72965"/>
                    <a:pt x="82777" y="72182"/>
                    <a:pt x="82777" y="71347"/>
                  </a:cubicBezTo>
                  <a:close/>
                </a:path>
              </a:pathLst>
            </a:custGeom>
            <a:solidFill>
              <a:schemeClr val="lt1"/>
            </a:solidFill>
            <a:ln w="14350" cap="flat" cmpd="sng">
              <a:solidFill>
                <a:schemeClr val="lt1"/>
              </a:solidFill>
              <a:prstDash val="solid"/>
              <a:miter lim="5219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769" name="Google Shape;1769;p35"/>
          <p:cNvGrpSpPr/>
          <p:nvPr/>
        </p:nvGrpSpPr>
        <p:grpSpPr>
          <a:xfrm rot="-9827298" flipH="1">
            <a:off x="-276618" y="4481423"/>
            <a:ext cx="3380067" cy="3325684"/>
            <a:chOff x="7235149" y="-718650"/>
            <a:chExt cx="3031064" cy="2982297"/>
          </a:xfrm>
        </p:grpSpPr>
        <p:grpSp>
          <p:nvGrpSpPr>
            <p:cNvPr id="1770" name="Google Shape;1770;p35"/>
            <p:cNvGrpSpPr/>
            <p:nvPr/>
          </p:nvGrpSpPr>
          <p:grpSpPr>
            <a:xfrm rot="-4962260" flipH="1">
              <a:off x="7958573" y="-653239"/>
              <a:ext cx="596905" cy="1865484"/>
              <a:chOff x="-1858600" y="2385325"/>
              <a:chExt cx="523125" cy="1635025"/>
            </a:xfrm>
          </p:grpSpPr>
          <p:sp>
            <p:nvSpPr>
              <p:cNvPr id="1771" name="Google Shape;1771;p35"/>
              <p:cNvSpPr/>
              <p:nvPr/>
            </p:nvSpPr>
            <p:spPr>
              <a:xfrm>
                <a:off x="-1804750" y="2385325"/>
                <a:ext cx="469275" cy="1635025"/>
              </a:xfrm>
              <a:custGeom>
                <a:avLst/>
                <a:gdLst/>
                <a:ahLst/>
                <a:cxnLst/>
                <a:rect l="l" t="t" r="r" b="b"/>
                <a:pathLst>
                  <a:path w="18771" h="65401" extrusionOk="0">
                    <a:moveTo>
                      <a:pt x="12062" y="1"/>
                    </a:moveTo>
                    <a:cubicBezTo>
                      <a:pt x="9693" y="1"/>
                      <a:pt x="7259" y="1264"/>
                      <a:pt x="5667" y="3115"/>
                    </a:cubicBezTo>
                    <a:cubicBezTo>
                      <a:pt x="3462" y="5679"/>
                      <a:pt x="2513" y="9064"/>
                      <a:pt x="1872" y="12397"/>
                    </a:cubicBezTo>
                    <a:lnTo>
                      <a:pt x="1872" y="12372"/>
                    </a:lnTo>
                    <a:cubicBezTo>
                      <a:pt x="129" y="21270"/>
                      <a:pt x="0" y="30373"/>
                      <a:pt x="975" y="39373"/>
                    </a:cubicBezTo>
                    <a:cubicBezTo>
                      <a:pt x="1308" y="42476"/>
                      <a:pt x="1308" y="44861"/>
                      <a:pt x="1462" y="47989"/>
                    </a:cubicBezTo>
                    <a:cubicBezTo>
                      <a:pt x="1795" y="54796"/>
                      <a:pt x="6238" y="62496"/>
                      <a:pt x="6079" y="65382"/>
                    </a:cubicBezTo>
                    <a:lnTo>
                      <a:pt x="6079" y="65382"/>
                    </a:lnTo>
                    <a:cubicBezTo>
                      <a:pt x="6979" y="50077"/>
                      <a:pt x="11644" y="31239"/>
                      <a:pt x="16694" y="16756"/>
                    </a:cubicBezTo>
                    <a:cubicBezTo>
                      <a:pt x="17694" y="13936"/>
                      <a:pt x="18771" y="11064"/>
                      <a:pt x="18745" y="8089"/>
                    </a:cubicBezTo>
                    <a:cubicBezTo>
                      <a:pt x="18745" y="5089"/>
                      <a:pt x="17412" y="1909"/>
                      <a:pt x="14719" y="602"/>
                    </a:cubicBezTo>
                    <a:cubicBezTo>
                      <a:pt x="13878" y="188"/>
                      <a:pt x="12974" y="1"/>
                      <a:pt x="12062" y="1"/>
                    </a:cubicBezTo>
                    <a:close/>
                    <a:moveTo>
                      <a:pt x="6079" y="65382"/>
                    </a:moveTo>
                    <a:lnTo>
                      <a:pt x="6079" y="65382"/>
                    </a:lnTo>
                    <a:cubicBezTo>
                      <a:pt x="6078" y="65388"/>
                      <a:pt x="6078" y="65394"/>
                      <a:pt x="6078" y="65400"/>
                    </a:cubicBezTo>
                    <a:cubicBezTo>
                      <a:pt x="6078" y="65394"/>
                      <a:pt x="6078" y="65388"/>
                      <a:pt x="6079" y="65382"/>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72" name="Google Shape;1772;p35"/>
              <p:cNvSpPr/>
              <p:nvPr/>
            </p:nvSpPr>
            <p:spPr>
              <a:xfrm>
                <a:off x="-1858600" y="2385425"/>
                <a:ext cx="469275" cy="1634925"/>
              </a:xfrm>
              <a:custGeom>
                <a:avLst/>
                <a:gdLst/>
                <a:ahLst/>
                <a:cxnLst/>
                <a:rect l="l" t="t" r="r" b="b"/>
                <a:pathLst>
                  <a:path w="18771" h="65397" extrusionOk="0">
                    <a:moveTo>
                      <a:pt x="12088" y="1"/>
                    </a:moveTo>
                    <a:cubicBezTo>
                      <a:pt x="9704" y="1"/>
                      <a:pt x="7263" y="1274"/>
                      <a:pt x="5667" y="3111"/>
                    </a:cubicBezTo>
                    <a:cubicBezTo>
                      <a:pt x="3462" y="5649"/>
                      <a:pt x="2513" y="9060"/>
                      <a:pt x="1872" y="12393"/>
                    </a:cubicBezTo>
                    <a:lnTo>
                      <a:pt x="1872" y="12368"/>
                    </a:lnTo>
                    <a:cubicBezTo>
                      <a:pt x="129" y="21266"/>
                      <a:pt x="0" y="30369"/>
                      <a:pt x="975" y="39369"/>
                    </a:cubicBezTo>
                    <a:cubicBezTo>
                      <a:pt x="1308" y="42472"/>
                      <a:pt x="1308" y="44857"/>
                      <a:pt x="1462" y="47985"/>
                    </a:cubicBezTo>
                    <a:cubicBezTo>
                      <a:pt x="1795" y="54792"/>
                      <a:pt x="6239" y="62492"/>
                      <a:pt x="6079" y="65378"/>
                    </a:cubicBezTo>
                    <a:lnTo>
                      <a:pt x="6079" y="65378"/>
                    </a:lnTo>
                    <a:cubicBezTo>
                      <a:pt x="6979" y="50073"/>
                      <a:pt x="11670" y="31235"/>
                      <a:pt x="16694" y="16752"/>
                    </a:cubicBezTo>
                    <a:cubicBezTo>
                      <a:pt x="17694" y="13932"/>
                      <a:pt x="18771" y="11060"/>
                      <a:pt x="18771" y="8085"/>
                    </a:cubicBezTo>
                    <a:cubicBezTo>
                      <a:pt x="18745" y="5085"/>
                      <a:pt x="17412" y="1905"/>
                      <a:pt x="14745" y="598"/>
                    </a:cubicBezTo>
                    <a:cubicBezTo>
                      <a:pt x="13901" y="187"/>
                      <a:pt x="12999" y="1"/>
                      <a:pt x="12088" y="1"/>
                    </a:cubicBezTo>
                    <a:close/>
                    <a:moveTo>
                      <a:pt x="6079" y="65378"/>
                    </a:moveTo>
                    <a:cubicBezTo>
                      <a:pt x="6078" y="65384"/>
                      <a:pt x="6078" y="65390"/>
                      <a:pt x="6078" y="65396"/>
                    </a:cubicBezTo>
                    <a:cubicBezTo>
                      <a:pt x="6078" y="65390"/>
                      <a:pt x="6078" y="65384"/>
                      <a:pt x="6079" y="65378"/>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73" name="Google Shape;1773;p35"/>
              <p:cNvSpPr/>
              <p:nvPr/>
            </p:nvSpPr>
            <p:spPr>
              <a:xfrm>
                <a:off x="-1766300" y="2414375"/>
                <a:ext cx="329125" cy="283550"/>
              </a:xfrm>
              <a:custGeom>
                <a:avLst/>
                <a:gdLst/>
                <a:ahLst/>
                <a:cxnLst/>
                <a:rect l="l" t="t" r="r" b="b"/>
                <a:pathLst>
                  <a:path w="13165" h="11342" extrusionOk="0">
                    <a:moveTo>
                      <a:pt x="7214" y="1"/>
                    </a:moveTo>
                    <a:cubicBezTo>
                      <a:pt x="7203" y="1"/>
                      <a:pt x="7192" y="2"/>
                      <a:pt x="7181" y="4"/>
                    </a:cubicBezTo>
                    <a:cubicBezTo>
                      <a:pt x="7053" y="55"/>
                      <a:pt x="6976" y="260"/>
                      <a:pt x="7104" y="337"/>
                    </a:cubicBezTo>
                    <a:cubicBezTo>
                      <a:pt x="7130" y="363"/>
                      <a:pt x="7155" y="363"/>
                      <a:pt x="7181" y="363"/>
                    </a:cubicBezTo>
                    <a:cubicBezTo>
                      <a:pt x="7258" y="363"/>
                      <a:pt x="7335" y="337"/>
                      <a:pt x="7386" y="260"/>
                    </a:cubicBezTo>
                    <a:cubicBezTo>
                      <a:pt x="7433" y="120"/>
                      <a:pt x="7330" y="1"/>
                      <a:pt x="7214" y="1"/>
                    </a:cubicBezTo>
                    <a:close/>
                    <a:moveTo>
                      <a:pt x="10096" y="914"/>
                    </a:moveTo>
                    <a:cubicBezTo>
                      <a:pt x="10065" y="914"/>
                      <a:pt x="10033" y="918"/>
                      <a:pt x="10001" y="927"/>
                    </a:cubicBezTo>
                    <a:cubicBezTo>
                      <a:pt x="9719" y="1004"/>
                      <a:pt x="9591" y="1440"/>
                      <a:pt x="9848" y="1619"/>
                    </a:cubicBezTo>
                    <a:cubicBezTo>
                      <a:pt x="9899" y="1619"/>
                      <a:pt x="9950" y="1645"/>
                      <a:pt x="10001" y="1645"/>
                    </a:cubicBezTo>
                    <a:cubicBezTo>
                      <a:pt x="10024" y="1648"/>
                      <a:pt x="10046" y="1650"/>
                      <a:pt x="10069" y="1650"/>
                    </a:cubicBezTo>
                    <a:cubicBezTo>
                      <a:pt x="10224" y="1650"/>
                      <a:pt x="10370" y="1571"/>
                      <a:pt x="10437" y="1414"/>
                    </a:cubicBezTo>
                    <a:cubicBezTo>
                      <a:pt x="10528" y="1164"/>
                      <a:pt x="10337" y="914"/>
                      <a:pt x="10096" y="914"/>
                    </a:cubicBezTo>
                    <a:close/>
                    <a:moveTo>
                      <a:pt x="4839" y="1534"/>
                    </a:moveTo>
                    <a:cubicBezTo>
                      <a:pt x="4695" y="1534"/>
                      <a:pt x="4554" y="1605"/>
                      <a:pt x="4540" y="1748"/>
                    </a:cubicBezTo>
                    <a:cubicBezTo>
                      <a:pt x="4540" y="1799"/>
                      <a:pt x="4540" y="1824"/>
                      <a:pt x="4540" y="1876"/>
                    </a:cubicBezTo>
                    <a:cubicBezTo>
                      <a:pt x="4591" y="2030"/>
                      <a:pt x="4719" y="2158"/>
                      <a:pt x="4873" y="2183"/>
                    </a:cubicBezTo>
                    <a:cubicBezTo>
                      <a:pt x="5129" y="2183"/>
                      <a:pt x="5309" y="1876"/>
                      <a:pt x="5129" y="1671"/>
                    </a:cubicBezTo>
                    <a:cubicBezTo>
                      <a:pt x="5072" y="1579"/>
                      <a:pt x="4955" y="1534"/>
                      <a:pt x="4839" y="1534"/>
                    </a:cubicBezTo>
                    <a:close/>
                    <a:moveTo>
                      <a:pt x="7873" y="1434"/>
                    </a:moveTo>
                    <a:cubicBezTo>
                      <a:pt x="7815" y="1434"/>
                      <a:pt x="7755" y="1444"/>
                      <a:pt x="7694" y="1465"/>
                    </a:cubicBezTo>
                    <a:cubicBezTo>
                      <a:pt x="7309" y="1542"/>
                      <a:pt x="7104" y="2183"/>
                      <a:pt x="7488" y="2414"/>
                    </a:cubicBezTo>
                    <a:lnTo>
                      <a:pt x="7514" y="2414"/>
                    </a:lnTo>
                    <a:cubicBezTo>
                      <a:pt x="7565" y="2440"/>
                      <a:pt x="7642" y="2466"/>
                      <a:pt x="7694" y="2491"/>
                    </a:cubicBezTo>
                    <a:cubicBezTo>
                      <a:pt x="7715" y="2493"/>
                      <a:pt x="7737" y="2494"/>
                      <a:pt x="7759" y="2494"/>
                    </a:cubicBezTo>
                    <a:cubicBezTo>
                      <a:pt x="7992" y="2494"/>
                      <a:pt x="8217" y="2369"/>
                      <a:pt x="8335" y="2158"/>
                    </a:cubicBezTo>
                    <a:cubicBezTo>
                      <a:pt x="8489" y="1805"/>
                      <a:pt x="8227" y="1434"/>
                      <a:pt x="7873" y="1434"/>
                    </a:cubicBezTo>
                    <a:close/>
                    <a:moveTo>
                      <a:pt x="12521" y="1809"/>
                    </a:moveTo>
                    <a:cubicBezTo>
                      <a:pt x="12477" y="1809"/>
                      <a:pt x="12432" y="1814"/>
                      <a:pt x="12386" y="1824"/>
                    </a:cubicBezTo>
                    <a:cubicBezTo>
                      <a:pt x="12002" y="1927"/>
                      <a:pt x="11796" y="2568"/>
                      <a:pt x="12181" y="2799"/>
                    </a:cubicBezTo>
                    <a:cubicBezTo>
                      <a:pt x="12232" y="2825"/>
                      <a:pt x="12309" y="2850"/>
                      <a:pt x="12386" y="2850"/>
                    </a:cubicBezTo>
                    <a:cubicBezTo>
                      <a:pt x="12424" y="2858"/>
                      <a:pt x="12461" y="2861"/>
                      <a:pt x="12498" y="2861"/>
                    </a:cubicBezTo>
                    <a:cubicBezTo>
                      <a:pt x="12709" y="2861"/>
                      <a:pt x="12896" y="2739"/>
                      <a:pt x="13027" y="2542"/>
                    </a:cubicBezTo>
                    <a:cubicBezTo>
                      <a:pt x="13165" y="2175"/>
                      <a:pt x="12892" y="1809"/>
                      <a:pt x="12521" y="1809"/>
                    </a:cubicBezTo>
                    <a:close/>
                    <a:moveTo>
                      <a:pt x="10496" y="2693"/>
                    </a:moveTo>
                    <a:cubicBezTo>
                      <a:pt x="10485" y="2693"/>
                      <a:pt x="10474" y="2694"/>
                      <a:pt x="10463" y="2696"/>
                    </a:cubicBezTo>
                    <a:cubicBezTo>
                      <a:pt x="10335" y="2722"/>
                      <a:pt x="10258" y="2953"/>
                      <a:pt x="10386" y="3030"/>
                    </a:cubicBezTo>
                    <a:cubicBezTo>
                      <a:pt x="10412" y="3055"/>
                      <a:pt x="10412" y="3055"/>
                      <a:pt x="10437" y="3055"/>
                    </a:cubicBezTo>
                    <a:cubicBezTo>
                      <a:pt x="10540" y="3055"/>
                      <a:pt x="10617" y="3030"/>
                      <a:pt x="10668" y="2953"/>
                    </a:cubicBezTo>
                    <a:cubicBezTo>
                      <a:pt x="10715" y="2812"/>
                      <a:pt x="10612" y="2693"/>
                      <a:pt x="10496" y="2693"/>
                    </a:cubicBezTo>
                    <a:close/>
                    <a:moveTo>
                      <a:pt x="3134" y="3127"/>
                    </a:moveTo>
                    <a:cubicBezTo>
                      <a:pt x="3124" y="3127"/>
                      <a:pt x="3114" y="3129"/>
                      <a:pt x="3104" y="3132"/>
                    </a:cubicBezTo>
                    <a:cubicBezTo>
                      <a:pt x="3027" y="3158"/>
                      <a:pt x="3001" y="3260"/>
                      <a:pt x="3078" y="3312"/>
                    </a:cubicBezTo>
                    <a:lnTo>
                      <a:pt x="3078" y="3337"/>
                    </a:lnTo>
                    <a:lnTo>
                      <a:pt x="3104" y="3337"/>
                    </a:lnTo>
                    <a:cubicBezTo>
                      <a:pt x="3155" y="3337"/>
                      <a:pt x="3206" y="3312"/>
                      <a:pt x="3232" y="3260"/>
                    </a:cubicBezTo>
                    <a:cubicBezTo>
                      <a:pt x="3254" y="3194"/>
                      <a:pt x="3199" y="3127"/>
                      <a:pt x="3134" y="3127"/>
                    </a:cubicBezTo>
                    <a:close/>
                    <a:moveTo>
                      <a:pt x="6219" y="3536"/>
                    </a:moveTo>
                    <a:cubicBezTo>
                      <a:pt x="6072" y="3536"/>
                      <a:pt x="5928" y="3614"/>
                      <a:pt x="5899" y="3773"/>
                    </a:cubicBezTo>
                    <a:lnTo>
                      <a:pt x="5924" y="3773"/>
                    </a:lnTo>
                    <a:cubicBezTo>
                      <a:pt x="5924" y="3799"/>
                      <a:pt x="5924" y="3850"/>
                      <a:pt x="5924" y="3902"/>
                    </a:cubicBezTo>
                    <a:cubicBezTo>
                      <a:pt x="5950" y="4055"/>
                      <a:pt x="6078" y="4158"/>
                      <a:pt x="6232" y="4184"/>
                    </a:cubicBezTo>
                    <a:cubicBezTo>
                      <a:pt x="6243" y="4185"/>
                      <a:pt x="6254" y="4185"/>
                      <a:pt x="6265" y="4185"/>
                    </a:cubicBezTo>
                    <a:cubicBezTo>
                      <a:pt x="6526" y="4185"/>
                      <a:pt x="6662" y="3892"/>
                      <a:pt x="6514" y="3671"/>
                    </a:cubicBezTo>
                    <a:cubicBezTo>
                      <a:pt x="6447" y="3582"/>
                      <a:pt x="6332" y="3536"/>
                      <a:pt x="6219" y="3536"/>
                    </a:cubicBezTo>
                    <a:close/>
                    <a:moveTo>
                      <a:pt x="3009" y="4870"/>
                    </a:moveTo>
                    <a:cubicBezTo>
                      <a:pt x="2866" y="4870"/>
                      <a:pt x="2722" y="4947"/>
                      <a:pt x="2693" y="5107"/>
                    </a:cubicBezTo>
                    <a:lnTo>
                      <a:pt x="2719" y="5107"/>
                    </a:lnTo>
                    <a:cubicBezTo>
                      <a:pt x="2693" y="5158"/>
                      <a:pt x="2693" y="5184"/>
                      <a:pt x="2719" y="5235"/>
                    </a:cubicBezTo>
                    <a:cubicBezTo>
                      <a:pt x="2745" y="5389"/>
                      <a:pt x="2873" y="5517"/>
                      <a:pt x="3027" y="5517"/>
                    </a:cubicBezTo>
                    <a:cubicBezTo>
                      <a:pt x="3038" y="5518"/>
                      <a:pt x="3049" y="5518"/>
                      <a:pt x="3059" y="5518"/>
                    </a:cubicBezTo>
                    <a:cubicBezTo>
                      <a:pt x="3320" y="5518"/>
                      <a:pt x="3456" y="5226"/>
                      <a:pt x="3283" y="5004"/>
                    </a:cubicBezTo>
                    <a:cubicBezTo>
                      <a:pt x="3228" y="4915"/>
                      <a:pt x="3119" y="4870"/>
                      <a:pt x="3009" y="4870"/>
                    </a:cubicBezTo>
                    <a:close/>
                    <a:moveTo>
                      <a:pt x="6277" y="5340"/>
                    </a:moveTo>
                    <a:cubicBezTo>
                      <a:pt x="6229" y="5340"/>
                      <a:pt x="6179" y="5348"/>
                      <a:pt x="6129" y="5363"/>
                    </a:cubicBezTo>
                    <a:cubicBezTo>
                      <a:pt x="5745" y="5466"/>
                      <a:pt x="5540" y="6107"/>
                      <a:pt x="5924" y="6312"/>
                    </a:cubicBezTo>
                    <a:cubicBezTo>
                      <a:pt x="5976" y="6363"/>
                      <a:pt x="6053" y="6363"/>
                      <a:pt x="6129" y="6389"/>
                    </a:cubicBezTo>
                    <a:cubicBezTo>
                      <a:pt x="6151" y="6391"/>
                      <a:pt x="6173" y="6392"/>
                      <a:pt x="6194" y="6392"/>
                    </a:cubicBezTo>
                    <a:cubicBezTo>
                      <a:pt x="6424" y="6392"/>
                      <a:pt x="6630" y="6267"/>
                      <a:pt x="6771" y="6055"/>
                    </a:cubicBezTo>
                    <a:cubicBezTo>
                      <a:pt x="6906" y="5718"/>
                      <a:pt x="6625" y="5340"/>
                      <a:pt x="6277" y="5340"/>
                    </a:cubicBezTo>
                    <a:close/>
                    <a:moveTo>
                      <a:pt x="1163" y="6898"/>
                    </a:moveTo>
                    <a:cubicBezTo>
                      <a:pt x="1152" y="6898"/>
                      <a:pt x="1140" y="6899"/>
                      <a:pt x="1129" y="6902"/>
                    </a:cubicBezTo>
                    <a:cubicBezTo>
                      <a:pt x="1001" y="6927"/>
                      <a:pt x="924" y="7158"/>
                      <a:pt x="1052" y="7235"/>
                    </a:cubicBezTo>
                    <a:cubicBezTo>
                      <a:pt x="1078" y="7235"/>
                      <a:pt x="1104" y="7261"/>
                      <a:pt x="1129" y="7261"/>
                    </a:cubicBezTo>
                    <a:cubicBezTo>
                      <a:pt x="1206" y="7261"/>
                      <a:pt x="1283" y="7235"/>
                      <a:pt x="1334" y="7132"/>
                    </a:cubicBezTo>
                    <a:cubicBezTo>
                      <a:pt x="1381" y="7015"/>
                      <a:pt x="1278" y="6898"/>
                      <a:pt x="1163" y="6898"/>
                    </a:cubicBezTo>
                    <a:close/>
                    <a:moveTo>
                      <a:pt x="5001" y="7850"/>
                    </a:moveTo>
                    <a:cubicBezTo>
                      <a:pt x="4924" y="7876"/>
                      <a:pt x="4899" y="8004"/>
                      <a:pt x="4950" y="8056"/>
                    </a:cubicBezTo>
                    <a:lnTo>
                      <a:pt x="5001" y="8056"/>
                    </a:lnTo>
                    <a:cubicBezTo>
                      <a:pt x="5052" y="8056"/>
                      <a:pt x="5104" y="8030"/>
                      <a:pt x="5129" y="8004"/>
                    </a:cubicBezTo>
                    <a:cubicBezTo>
                      <a:pt x="5155" y="7927"/>
                      <a:pt x="5078" y="7850"/>
                      <a:pt x="5001" y="7850"/>
                    </a:cubicBezTo>
                    <a:close/>
                    <a:moveTo>
                      <a:pt x="2940" y="7598"/>
                    </a:moveTo>
                    <a:cubicBezTo>
                      <a:pt x="2902" y="7598"/>
                      <a:pt x="2862" y="7605"/>
                      <a:pt x="2822" y="7620"/>
                    </a:cubicBezTo>
                    <a:cubicBezTo>
                      <a:pt x="2565" y="7697"/>
                      <a:pt x="2437" y="8107"/>
                      <a:pt x="2693" y="8235"/>
                    </a:cubicBezTo>
                    <a:cubicBezTo>
                      <a:pt x="2719" y="8261"/>
                      <a:pt x="2770" y="8286"/>
                      <a:pt x="2822" y="8286"/>
                    </a:cubicBezTo>
                    <a:cubicBezTo>
                      <a:pt x="2838" y="8289"/>
                      <a:pt x="2854" y="8290"/>
                      <a:pt x="2870" y="8290"/>
                    </a:cubicBezTo>
                    <a:cubicBezTo>
                      <a:pt x="3007" y="8290"/>
                      <a:pt x="3137" y="8196"/>
                      <a:pt x="3206" y="8081"/>
                    </a:cubicBezTo>
                    <a:cubicBezTo>
                      <a:pt x="3338" y="7840"/>
                      <a:pt x="3169" y="7598"/>
                      <a:pt x="2940" y="7598"/>
                    </a:cubicBezTo>
                    <a:close/>
                    <a:moveTo>
                      <a:pt x="6698" y="7919"/>
                    </a:moveTo>
                    <a:cubicBezTo>
                      <a:pt x="6554" y="7919"/>
                      <a:pt x="6414" y="7990"/>
                      <a:pt x="6386" y="8133"/>
                    </a:cubicBezTo>
                    <a:lnTo>
                      <a:pt x="6412" y="8133"/>
                    </a:lnTo>
                    <a:cubicBezTo>
                      <a:pt x="6412" y="8184"/>
                      <a:pt x="6412" y="8235"/>
                      <a:pt x="6412" y="8261"/>
                    </a:cubicBezTo>
                    <a:cubicBezTo>
                      <a:pt x="6437" y="8415"/>
                      <a:pt x="6565" y="8543"/>
                      <a:pt x="6745" y="8568"/>
                    </a:cubicBezTo>
                    <a:cubicBezTo>
                      <a:pt x="7001" y="8568"/>
                      <a:pt x="7181" y="8261"/>
                      <a:pt x="7001" y="8056"/>
                    </a:cubicBezTo>
                    <a:cubicBezTo>
                      <a:pt x="6933" y="7964"/>
                      <a:pt x="6814" y="7919"/>
                      <a:pt x="6698" y="7919"/>
                    </a:cubicBezTo>
                    <a:close/>
                    <a:moveTo>
                      <a:pt x="4317" y="9878"/>
                    </a:moveTo>
                    <a:cubicBezTo>
                      <a:pt x="4265" y="9878"/>
                      <a:pt x="4210" y="9886"/>
                      <a:pt x="4155" y="9902"/>
                    </a:cubicBezTo>
                    <a:cubicBezTo>
                      <a:pt x="3770" y="9979"/>
                      <a:pt x="3565" y="10645"/>
                      <a:pt x="3950" y="10851"/>
                    </a:cubicBezTo>
                    <a:cubicBezTo>
                      <a:pt x="4001" y="10876"/>
                      <a:pt x="4078" y="10902"/>
                      <a:pt x="4129" y="10928"/>
                    </a:cubicBezTo>
                    <a:cubicBezTo>
                      <a:pt x="4153" y="10930"/>
                      <a:pt x="4177" y="10931"/>
                      <a:pt x="4200" y="10931"/>
                    </a:cubicBezTo>
                    <a:cubicBezTo>
                      <a:pt x="4454" y="10931"/>
                      <a:pt x="4677" y="10805"/>
                      <a:pt x="4770" y="10594"/>
                    </a:cubicBezTo>
                    <a:cubicBezTo>
                      <a:pt x="4927" y="10236"/>
                      <a:pt x="4673" y="9878"/>
                      <a:pt x="4317" y="9878"/>
                    </a:cubicBezTo>
                    <a:close/>
                    <a:moveTo>
                      <a:pt x="746" y="10289"/>
                    </a:moveTo>
                    <a:cubicBezTo>
                      <a:pt x="696" y="10289"/>
                      <a:pt x="644" y="10297"/>
                      <a:pt x="591" y="10312"/>
                    </a:cubicBezTo>
                    <a:cubicBezTo>
                      <a:pt x="206" y="10415"/>
                      <a:pt x="1" y="11056"/>
                      <a:pt x="386" y="11287"/>
                    </a:cubicBezTo>
                    <a:lnTo>
                      <a:pt x="386" y="11261"/>
                    </a:lnTo>
                    <a:cubicBezTo>
                      <a:pt x="437" y="11312"/>
                      <a:pt x="514" y="11338"/>
                      <a:pt x="565" y="11338"/>
                    </a:cubicBezTo>
                    <a:cubicBezTo>
                      <a:pt x="589" y="11340"/>
                      <a:pt x="613" y="11341"/>
                      <a:pt x="636" y="11341"/>
                    </a:cubicBezTo>
                    <a:cubicBezTo>
                      <a:pt x="889" y="11341"/>
                      <a:pt x="1112" y="11216"/>
                      <a:pt x="1206" y="11004"/>
                    </a:cubicBezTo>
                    <a:cubicBezTo>
                      <a:pt x="1364" y="10667"/>
                      <a:pt x="1106" y="10289"/>
                      <a:pt x="746" y="10289"/>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74" name="Google Shape;1774;p35"/>
              <p:cNvSpPr/>
              <p:nvPr/>
            </p:nvSpPr>
            <p:spPr>
              <a:xfrm>
                <a:off x="-1809250" y="2563500"/>
                <a:ext cx="247275" cy="1438900"/>
              </a:xfrm>
              <a:custGeom>
                <a:avLst/>
                <a:gdLst/>
                <a:ahLst/>
                <a:cxnLst/>
                <a:rect l="l" t="t" r="r" b="b"/>
                <a:pathLst>
                  <a:path w="9891" h="57556" extrusionOk="0">
                    <a:moveTo>
                      <a:pt x="9445" y="0"/>
                    </a:moveTo>
                    <a:cubicBezTo>
                      <a:pt x="9304" y="0"/>
                      <a:pt x="9164" y="81"/>
                      <a:pt x="9104" y="270"/>
                    </a:cubicBezTo>
                    <a:cubicBezTo>
                      <a:pt x="4617" y="13912"/>
                      <a:pt x="1" y="34913"/>
                      <a:pt x="3386" y="57247"/>
                    </a:cubicBezTo>
                    <a:cubicBezTo>
                      <a:pt x="3411" y="57427"/>
                      <a:pt x="3565" y="57555"/>
                      <a:pt x="3745" y="57555"/>
                    </a:cubicBezTo>
                    <a:lnTo>
                      <a:pt x="3822" y="57555"/>
                    </a:lnTo>
                    <a:cubicBezTo>
                      <a:pt x="4027" y="57530"/>
                      <a:pt x="4155" y="57324"/>
                      <a:pt x="4129" y="57119"/>
                    </a:cubicBezTo>
                    <a:cubicBezTo>
                      <a:pt x="796" y="34939"/>
                      <a:pt x="5360" y="14091"/>
                      <a:pt x="9796" y="501"/>
                    </a:cubicBezTo>
                    <a:cubicBezTo>
                      <a:pt x="9890" y="202"/>
                      <a:pt x="9667" y="0"/>
                      <a:pt x="9445"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775" name="Google Shape;1775;p35"/>
            <p:cNvGrpSpPr/>
            <p:nvPr/>
          </p:nvGrpSpPr>
          <p:grpSpPr>
            <a:xfrm rot="-4962260" flipH="1">
              <a:off x="7743302" y="-357136"/>
              <a:ext cx="1178407" cy="2061785"/>
              <a:chOff x="-1779100" y="2408800"/>
              <a:chExt cx="1032750" cy="1807075"/>
            </a:xfrm>
          </p:grpSpPr>
          <p:sp>
            <p:nvSpPr>
              <p:cNvPr id="1776" name="Google Shape;1776;p35"/>
              <p:cNvSpPr/>
              <p:nvPr/>
            </p:nvSpPr>
            <p:spPr>
              <a:xfrm>
                <a:off x="-1779100" y="2498825"/>
                <a:ext cx="1032750" cy="1717050"/>
              </a:xfrm>
              <a:custGeom>
                <a:avLst/>
                <a:gdLst/>
                <a:ahLst/>
                <a:cxnLst/>
                <a:rect l="l" t="t" r="r" b="b"/>
                <a:pathLst>
                  <a:path w="41310" h="68682" extrusionOk="0">
                    <a:moveTo>
                      <a:pt x="32843" y="0"/>
                    </a:moveTo>
                    <a:cubicBezTo>
                      <a:pt x="31194" y="0"/>
                      <a:pt x="29516" y="392"/>
                      <a:pt x="28053" y="1113"/>
                    </a:cubicBezTo>
                    <a:cubicBezTo>
                      <a:pt x="24489" y="2883"/>
                      <a:pt x="21924" y="6139"/>
                      <a:pt x="19719" y="9421"/>
                    </a:cubicBezTo>
                    <a:lnTo>
                      <a:pt x="19719" y="9396"/>
                    </a:lnTo>
                    <a:cubicBezTo>
                      <a:pt x="13744" y="18242"/>
                      <a:pt x="9436" y="27987"/>
                      <a:pt x="6385" y="38167"/>
                    </a:cubicBezTo>
                    <a:cubicBezTo>
                      <a:pt x="5308" y="41705"/>
                      <a:pt x="4231" y="44270"/>
                      <a:pt x="2949" y="47731"/>
                    </a:cubicBezTo>
                    <a:cubicBezTo>
                      <a:pt x="205" y="55244"/>
                      <a:pt x="1487" y="65630"/>
                      <a:pt x="0" y="68681"/>
                    </a:cubicBezTo>
                    <a:cubicBezTo>
                      <a:pt x="7975" y="52526"/>
                      <a:pt x="21642" y="34269"/>
                      <a:pt x="33745" y="20935"/>
                    </a:cubicBezTo>
                    <a:cubicBezTo>
                      <a:pt x="36105" y="18319"/>
                      <a:pt x="38566" y="15704"/>
                      <a:pt x="39951" y="12473"/>
                    </a:cubicBezTo>
                    <a:cubicBezTo>
                      <a:pt x="41310" y="9242"/>
                      <a:pt x="41310" y="5190"/>
                      <a:pt x="39002" y="2549"/>
                    </a:cubicBezTo>
                    <a:cubicBezTo>
                      <a:pt x="37468" y="790"/>
                      <a:pt x="35184" y="0"/>
                      <a:pt x="3284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77" name="Google Shape;1777;p35"/>
              <p:cNvSpPr/>
              <p:nvPr/>
            </p:nvSpPr>
            <p:spPr>
              <a:xfrm>
                <a:off x="-1776550" y="2408800"/>
                <a:ext cx="973150" cy="1753225"/>
              </a:xfrm>
              <a:custGeom>
                <a:avLst/>
                <a:gdLst/>
                <a:ahLst/>
                <a:cxnLst/>
                <a:rect l="l" t="t" r="r" b="b"/>
                <a:pathLst>
                  <a:path w="38926" h="70129" extrusionOk="0">
                    <a:moveTo>
                      <a:pt x="30542" y="0"/>
                    </a:moveTo>
                    <a:cubicBezTo>
                      <a:pt x="28732" y="0"/>
                      <a:pt x="26881" y="482"/>
                      <a:pt x="25310" y="1355"/>
                    </a:cubicBezTo>
                    <a:cubicBezTo>
                      <a:pt x="21848" y="3253"/>
                      <a:pt x="19438" y="6637"/>
                      <a:pt x="17361" y="10022"/>
                    </a:cubicBezTo>
                    <a:cubicBezTo>
                      <a:pt x="11822" y="19100"/>
                      <a:pt x="7975" y="29049"/>
                      <a:pt x="5386" y="39357"/>
                    </a:cubicBezTo>
                    <a:cubicBezTo>
                      <a:pt x="4488" y="42947"/>
                      <a:pt x="3514" y="45537"/>
                      <a:pt x="2411" y="49076"/>
                    </a:cubicBezTo>
                    <a:cubicBezTo>
                      <a:pt x="1" y="56717"/>
                      <a:pt x="1770" y="67025"/>
                      <a:pt x="411" y="70128"/>
                    </a:cubicBezTo>
                    <a:cubicBezTo>
                      <a:pt x="7642" y="53640"/>
                      <a:pt x="20463" y="34767"/>
                      <a:pt x="31925" y="20869"/>
                    </a:cubicBezTo>
                    <a:cubicBezTo>
                      <a:pt x="34156" y="18177"/>
                      <a:pt x="36515" y="15433"/>
                      <a:pt x="37721" y="12151"/>
                    </a:cubicBezTo>
                    <a:cubicBezTo>
                      <a:pt x="38926" y="8843"/>
                      <a:pt x="38772" y="4791"/>
                      <a:pt x="36336" y="2253"/>
                    </a:cubicBezTo>
                    <a:cubicBezTo>
                      <a:pt x="34837" y="698"/>
                      <a:pt x="32720" y="0"/>
                      <a:pt x="3054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78" name="Google Shape;1778;p35"/>
              <p:cNvSpPr/>
              <p:nvPr/>
            </p:nvSpPr>
            <p:spPr>
              <a:xfrm>
                <a:off x="-1311125" y="2430900"/>
                <a:ext cx="402150" cy="319125"/>
              </a:xfrm>
              <a:custGeom>
                <a:avLst/>
                <a:gdLst/>
                <a:ahLst/>
                <a:cxnLst/>
                <a:rect l="l" t="t" r="r" b="b"/>
                <a:pathLst>
                  <a:path w="16086" h="12765" extrusionOk="0">
                    <a:moveTo>
                      <a:pt x="9413" y="1"/>
                    </a:moveTo>
                    <a:cubicBezTo>
                      <a:pt x="9396" y="1"/>
                      <a:pt x="9378" y="3"/>
                      <a:pt x="9359" y="10"/>
                    </a:cubicBezTo>
                    <a:cubicBezTo>
                      <a:pt x="9206" y="35"/>
                      <a:pt x="9103" y="266"/>
                      <a:pt x="9231" y="369"/>
                    </a:cubicBezTo>
                    <a:cubicBezTo>
                      <a:pt x="9257" y="394"/>
                      <a:pt x="9283" y="394"/>
                      <a:pt x="9308" y="394"/>
                    </a:cubicBezTo>
                    <a:cubicBezTo>
                      <a:pt x="9332" y="400"/>
                      <a:pt x="9357" y="403"/>
                      <a:pt x="9380" y="403"/>
                    </a:cubicBezTo>
                    <a:cubicBezTo>
                      <a:pt x="9458" y="403"/>
                      <a:pt x="9531" y="370"/>
                      <a:pt x="9590" y="292"/>
                    </a:cubicBezTo>
                    <a:cubicBezTo>
                      <a:pt x="9635" y="156"/>
                      <a:pt x="9541" y="1"/>
                      <a:pt x="9413" y="1"/>
                    </a:cubicBezTo>
                    <a:close/>
                    <a:moveTo>
                      <a:pt x="12560" y="1256"/>
                    </a:moveTo>
                    <a:cubicBezTo>
                      <a:pt x="12528" y="1256"/>
                      <a:pt x="12496" y="1259"/>
                      <a:pt x="12462" y="1266"/>
                    </a:cubicBezTo>
                    <a:cubicBezTo>
                      <a:pt x="12154" y="1317"/>
                      <a:pt x="11949" y="1856"/>
                      <a:pt x="12257" y="2061"/>
                    </a:cubicBezTo>
                    <a:cubicBezTo>
                      <a:pt x="12283" y="2087"/>
                      <a:pt x="12360" y="2112"/>
                      <a:pt x="12411" y="2112"/>
                    </a:cubicBezTo>
                    <a:cubicBezTo>
                      <a:pt x="12447" y="2121"/>
                      <a:pt x="12482" y="2125"/>
                      <a:pt x="12518" y="2125"/>
                    </a:cubicBezTo>
                    <a:cubicBezTo>
                      <a:pt x="12685" y="2125"/>
                      <a:pt x="12844" y="2030"/>
                      <a:pt x="12949" y="1881"/>
                    </a:cubicBezTo>
                    <a:cubicBezTo>
                      <a:pt x="13089" y="1579"/>
                      <a:pt x="12870" y="1256"/>
                      <a:pt x="12560" y="1256"/>
                    </a:cubicBezTo>
                    <a:close/>
                    <a:moveTo>
                      <a:pt x="6402" y="1567"/>
                    </a:moveTo>
                    <a:cubicBezTo>
                      <a:pt x="6244" y="1567"/>
                      <a:pt x="6092" y="1644"/>
                      <a:pt x="6052" y="1805"/>
                    </a:cubicBezTo>
                    <a:cubicBezTo>
                      <a:pt x="6026" y="1856"/>
                      <a:pt x="6026" y="1907"/>
                      <a:pt x="6052" y="1958"/>
                    </a:cubicBezTo>
                    <a:cubicBezTo>
                      <a:pt x="6077" y="2138"/>
                      <a:pt x="6231" y="2292"/>
                      <a:pt x="6411" y="2317"/>
                    </a:cubicBezTo>
                    <a:cubicBezTo>
                      <a:pt x="6431" y="2321"/>
                      <a:pt x="6450" y="2322"/>
                      <a:pt x="6470" y="2322"/>
                    </a:cubicBezTo>
                    <a:cubicBezTo>
                      <a:pt x="6747" y="2322"/>
                      <a:pt x="6937" y="1993"/>
                      <a:pt x="6770" y="1753"/>
                    </a:cubicBezTo>
                    <a:cubicBezTo>
                      <a:pt x="6696" y="1631"/>
                      <a:pt x="6547" y="1567"/>
                      <a:pt x="6402" y="1567"/>
                    </a:cubicBezTo>
                    <a:close/>
                    <a:moveTo>
                      <a:pt x="9895" y="1689"/>
                    </a:moveTo>
                    <a:cubicBezTo>
                      <a:pt x="9854" y="1689"/>
                      <a:pt x="9812" y="1693"/>
                      <a:pt x="9770" y="1702"/>
                    </a:cubicBezTo>
                    <a:cubicBezTo>
                      <a:pt x="9308" y="1779"/>
                      <a:pt x="9000" y="2523"/>
                      <a:pt x="9436" y="2830"/>
                    </a:cubicBezTo>
                    <a:cubicBezTo>
                      <a:pt x="9513" y="2856"/>
                      <a:pt x="9590" y="2907"/>
                      <a:pt x="9667" y="2907"/>
                    </a:cubicBezTo>
                    <a:cubicBezTo>
                      <a:pt x="9721" y="2921"/>
                      <a:pt x="9775" y="2927"/>
                      <a:pt x="9828" y="2927"/>
                    </a:cubicBezTo>
                    <a:cubicBezTo>
                      <a:pt x="10078" y="2927"/>
                      <a:pt x="10310" y="2785"/>
                      <a:pt x="10436" y="2574"/>
                    </a:cubicBezTo>
                    <a:cubicBezTo>
                      <a:pt x="10647" y="2153"/>
                      <a:pt x="10324" y="1689"/>
                      <a:pt x="9895" y="1689"/>
                    </a:cubicBezTo>
                    <a:close/>
                    <a:moveTo>
                      <a:pt x="4359" y="3369"/>
                    </a:moveTo>
                    <a:cubicBezTo>
                      <a:pt x="4257" y="3369"/>
                      <a:pt x="4205" y="3523"/>
                      <a:pt x="4282" y="3599"/>
                    </a:cubicBezTo>
                    <a:lnTo>
                      <a:pt x="4334" y="3599"/>
                    </a:lnTo>
                    <a:cubicBezTo>
                      <a:pt x="4347" y="3606"/>
                      <a:pt x="4363" y="3610"/>
                      <a:pt x="4379" y="3610"/>
                    </a:cubicBezTo>
                    <a:cubicBezTo>
                      <a:pt x="4422" y="3610"/>
                      <a:pt x="4469" y="3586"/>
                      <a:pt x="4487" y="3548"/>
                    </a:cubicBezTo>
                    <a:cubicBezTo>
                      <a:pt x="4513" y="3446"/>
                      <a:pt x="4436" y="3369"/>
                      <a:pt x="4359" y="3369"/>
                    </a:cubicBezTo>
                    <a:close/>
                    <a:moveTo>
                      <a:pt x="15337" y="2484"/>
                    </a:moveTo>
                    <a:cubicBezTo>
                      <a:pt x="15295" y="2484"/>
                      <a:pt x="15251" y="2488"/>
                      <a:pt x="15206" y="2497"/>
                    </a:cubicBezTo>
                    <a:cubicBezTo>
                      <a:pt x="14744" y="2574"/>
                      <a:pt x="14462" y="3317"/>
                      <a:pt x="14898" y="3599"/>
                    </a:cubicBezTo>
                    <a:cubicBezTo>
                      <a:pt x="14950" y="3651"/>
                      <a:pt x="15026" y="3676"/>
                      <a:pt x="15129" y="3702"/>
                    </a:cubicBezTo>
                    <a:cubicBezTo>
                      <a:pt x="15170" y="3710"/>
                      <a:pt x="15212" y="3713"/>
                      <a:pt x="15254" y="3713"/>
                    </a:cubicBezTo>
                    <a:cubicBezTo>
                      <a:pt x="15498" y="3713"/>
                      <a:pt x="15745" y="3588"/>
                      <a:pt x="15898" y="3369"/>
                    </a:cubicBezTo>
                    <a:cubicBezTo>
                      <a:pt x="16085" y="2948"/>
                      <a:pt x="15782" y="2484"/>
                      <a:pt x="15337" y="2484"/>
                    </a:cubicBezTo>
                    <a:close/>
                    <a:moveTo>
                      <a:pt x="13055" y="3385"/>
                    </a:moveTo>
                    <a:cubicBezTo>
                      <a:pt x="13037" y="3385"/>
                      <a:pt x="13019" y="3388"/>
                      <a:pt x="13001" y="3394"/>
                    </a:cubicBezTo>
                    <a:cubicBezTo>
                      <a:pt x="12847" y="3420"/>
                      <a:pt x="12744" y="3676"/>
                      <a:pt x="12898" y="3779"/>
                    </a:cubicBezTo>
                    <a:cubicBezTo>
                      <a:pt x="12898" y="3779"/>
                      <a:pt x="12924" y="3779"/>
                      <a:pt x="12975" y="3805"/>
                    </a:cubicBezTo>
                    <a:cubicBezTo>
                      <a:pt x="12993" y="3809"/>
                      <a:pt x="13010" y="3811"/>
                      <a:pt x="13028" y="3811"/>
                    </a:cubicBezTo>
                    <a:cubicBezTo>
                      <a:pt x="13111" y="3811"/>
                      <a:pt x="13189" y="3761"/>
                      <a:pt x="13231" y="3676"/>
                    </a:cubicBezTo>
                    <a:cubicBezTo>
                      <a:pt x="13299" y="3541"/>
                      <a:pt x="13188" y="3385"/>
                      <a:pt x="13055" y="3385"/>
                    </a:cubicBezTo>
                    <a:close/>
                    <a:moveTo>
                      <a:pt x="7890" y="4029"/>
                    </a:moveTo>
                    <a:cubicBezTo>
                      <a:pt x="7731" y="4029"/>
                      <a:pt x="7579" y="4105"/>
                      <a:pt x="7539" y="4266"/>
                    </a:cubicBezTo>
                    <a:cubicBezTo>
                      <a:pt x="7513" y="4317"/>
                      <a:pt x="7513" y="4369"/>
                      <a:pt x="7539" y="4420"/>
                    </a:cubicBezTo>
                    <a:cubicBezTo>
                      <a:pt x="7565" y="4625"/>
                      <a:pt x="7718" y="4779"/>
                      <a:pt x="7898" y="4805"/>
                    </a:cubicBezTo>
                    <a:cubicBezTo>
                      <a:pt x="7908" y="4806"/>
                      <a:pt x="7919" y="4806"/>
                      <a:pt x="7929" y="4806"/>
                    </a:cubicBezTo>
                    <a:cubicBezTo>
                      <a:pt x="8221" y="4806"/>
                      <a:pt x="8430" y="4463"/>
                      <a:pt x="8257" y="4215"/>
                    </a:cubicBezTo>
                    <a:cubicBezTo>
                      <a:pt x="8183" y="4093"/>
                      <a:pt x="8034" y="4029"/>
                      <a:pt x="7890" y="4029"/>
                    </a:cubicBezTo>
                    <a:close/>
                    <a:moveTo>
                      <a:pt x="4081" y="5358"/>
                    </a:moveTo>
                    <a:cubicBezTo>
                      <a:pt x="3918" y="5358"/>
                      <a:pt x="3759" y="5435"/>
                      <a:pt x="3718" y="5600"/>
                    </a:cubicBezTo>
                    <a:cubicBezTo>
                      <a:pt x="3693" y="5651"/>
                      <a:pt x="3693" y="5702"/>
                      <a:pt x="3718" y="5753"/>
                    </a:cubicBezTo>
                    <a:cubicBezTo>
                      <a:pt x="3744" y="5933"/>
                      <a:pt x="3898" y="6087"/>
                      <a:pt x="4077" y="6112"/>
                    </a:cubicBezTo>
                    <a:cubicBezTo>
                      <a:pt x="4088" y="6113"/>
                      <a:pt x="4099" y="6114"/>
                      <a:pt x="4110" y="6114"/>
                    </a:cubicBezTo>
                    <a:cubicBezTo>
                      <a:pt x="4401" y="6114"/>
                      <a:pt x="4609" y="5794"/>
                      <a:pt x="4436" y="5523"/>
                    </a:cubicBezTo>
                    <a:cubicBezTo>
                      <a:pt x="4365" y="5416"/>
                      <a:pt x="4222" y="5358"/>
                      <a:pt x="4081" y="5358"/>
                    </a:cubicBezTo>
                    <a:close/>
                    <a:moveTo>
                      <a:pt x="7747" y="6125"/>
                    </a:moveTo>
                    <a:cubicBezTo>
                      <a:pt x="7705" y="6125"/>
                      <a:pt x="7661" y="6129"/>
                      <a:pt x="7616" y="6138"/>
                    </a:cubicBezTo>
                    <a:cubicBezTo>
                      <a:pt x="7154" y="6215"/>
                      <a:pt x="6872" y="6959"/>
                      <a:pt x="7308" y="7266"/>
                    </a:cubicBezTo>
                    <a:cubicBezTo>
                      <a:pt x="7359" y="7292"/>
                      <a:pt x="7436" y="7343"/>
                      <a:pt x="7539" y="7343"/>
                    </a:cubicBezTo>
                    <a:cubicBezTo>
                      <a:pt x="7588" y="7357"/>
                      <a:pt x="7639" y="7363"/>
                      <a:pt x="7691" y="7363"/>
                    </a:cubicBezTo>
                    <a:cubicBezTo>
                      <a:pt x="7932" y="7363"/>
                      <a:pt x="8181" y="7221"/>
                      <a:pt x="8308" y="7010"/>
                    </a:cubicBezTo>
                    <a:cubicBezTo>
                      <a:pt x="8495" y="6589"/>
                      <a:pt x="8191" y="6125"/>
                      <a:pt x="7747" y="6125"/>
                    </a:cubicBezTo>
                    <a:close/>
                    <a:moveTo>
                      <a:pt x="1797" y="7616"/>
                    </a:moveTo>
                    <a:cubicBezTo>
                      <a:pt x="1780" y="7616"/>
                      <a:pt x="1762" y="7619"/>
                      <a:pt x="1744" y="7625"/>
                    </a:cubicBezTo>
                    <a:cubicBezTo>
                      <a:pt x="1590" y="7651"/>
                      <a:pt x="1487" y="7882"/>
                      <a:pt x="1615" y="7984"/>
                    </a:cubicBezTo>
                    <a:lnTo>
                      <a:pt x="1615" y="8010"/>
                    </a:lnTo>
                    <a:cubicBezTo>
                      <a:pt x="1641" y="8010"/>
                      <a:pt x="1667" y="8010"/>
                      <a:pt x="1692" y="8036"/>
                    </a:cubicBezTo>
                    <a:cubicBezTo>
                      <a:pt x="1795" y="8036"/>
                      <a:pt x="1898" y="8010"/>
                      <a:pt x="1974" y="7907"/>
                    </a:cubicBezTo>
                    <a:cubicBezTo>
                      <a:pt x="2020" y="7772"/>
                      <a:pt x="1926" y="7616"/>
                      <a:pt x="1797" y="7616"/>
                    </a:cubicBezTo>
                    <a:close/>
                    <a:moveTo>
                      <a:pt x="6237" y="9057"/>
                    </a:moveTo>
                    <a:cubicBezTo>
                      <a:pt x="6227" y="9057"/>
                      <a:pt x="6216" y="9059"/>
                      <a:pt x="6205" y="9061"/>
                    </a:cubicBezTo>
                    <a:cubicBezTo>
                      <a:pt x="6129" y="9087"/>
                      <a:pt x="6077" y="9215"/>
                      <a:pt x="6154" y="9292"/>
                    </a:cubicBezTo>
                    <a:lnTo>
                      <a:pt x="6205" y="9292"/>
                    </a:lnTo>
                    <a:cubicBezTo>
                      <a:pt x="6219" y="9299"/>
                      <a:pt x="6233" y="9302"/>
                      <a:pt x="6246" y="9302"/>
                    </a:cubicBezTo>
                    <a:cubicBezTo>
                      <a:pt x="6282" y="9302"/>
                      <a:pt x="6315" y="9278"/>
                      <a:pt x="6334" y="9241"/>
                    </a:cubicBezTo>
                    <a:cubicBezTo>
                      <a:pt x="6380" y="9149"/>
                      <a:pt x="6323" y="9057"/>
                      <a:pt x="6237" y="9057"/>
                    </a:cubicBezTo>
                    <a:close/>
                    <a:moveTo>
                      <a:pt x="3654" y="8563"/>
                    </a:moveTo>
                    <a:cubicBezTo>
                      <a:pt x="3625" y="8563"/>
                      <a:pt x="3595" y="8566"/>
                      <a:pt x="3564" y="8574"/>
                    </a:cubicBezTo>
                    <a:cubicBezTo>
                      <a:pt x="3282" y="8625"/>
                      <a:pt x="3077" y="9087"/>
                      <a:pt x="3359" y="9292"/>
                    </a:cubicBezTo>
                    <a:cubicBezTo>
                      <a:pt x="3410" y="9318"/>
                      <a:pt x="3462" y="9318"/>
                      <a:pt x="3513" y="9343"/>
                    </a:cubicBezTo>
                    <a:cubicBezTo>
                      <a:pt x="3535" y="9347"/>
                      <a:pt x="3558" y="9348"/>
                      <a:pt x="3581" y="9348"/>
                    </a:cubicBezTo>
                    <a:cubicBezTo>
                      <a:pt x="3742" y="9348"/>
                      <a:pt x="3910" y="9270"/>
                      <a:pt x="4000" y="9113"/>
                    </a:cubicBezTo>
                    <a:cubicBezTo>
                      <a:pt x="4116" y="8859"/>
                      <a:pt x="3919" y="8563"/>
                      <a:pt x="3654" y="8563"/>
                    </a:cubicBezTo>
                    <a:close/>
                    <a:moveTo>
                      <a:pt x="8158" y="9205"/>
                    </a:moveTo>
                    <a:cubicBezTo>
                      <a:pt x="7996" y="9205"/>
                      <a:pt x="7837" y="9281"/>
                      <a:pt x="7795" y="9446"/>
                    </a:cubicBezTo>
                    <a:cubicBezTo>
                      <a:pt x="7795" y="9497"/>
                      <a:pt x="7795" y="9549"/>
                      <a:pt x="7795" y="9600"/>
                    </a:cubicBezTo>
                    <a:cubicBezTo>
                      <a:pt x="7821" y="9779"/>
                      <a:pt x="7975" y="9933"/>
                      <a:pt x="8154" y="9959"/>
                    </a:cubicBezTo>
                    <a:cubicBezTo>
                      <a:pt x="8166" y="9960"/>
                      <a:pt x="8178" y="9960"/>
                      <a:pt x="8190" y="9960"/>
                    </a:cubicBezTo>
                    <a:cubicBezTo>
                      <a:pt x="8502" y="9960"/>
                      <a:pt x="8686" y="9641"/>
                      <a:pt x="8513" y="9369"/>
                    </a:cubicBezTo>
                    <a:cubicBezTo>
                      <a:pt x="8442" y="9262"/>
                      <a:pt x="8299" y="9205"/>
                      <a:pt x="8158" y="9205"/>
                    </a:cubicBezTo>
                    <a:close/>
                    <a:moveTo>
                      <a:pt x="5080" y="11305"/>
                    </a:moveTo>
                    <a:cubicBezTo>
                      <a:pt x="5038" y="11305"/>
                      <a:pt x="4994" y="11309"/>
                      <a:pt x="4949" y="11318"/>
                    </a:cubicBezTo>
                    <a:cubicBezTo>
                      <a:pt x="4487" y="11395"/>
                      <a:pt x="4205" y="12138"/>
                      <a:pt x="4641" y="12446"/>
                    </a:cubicBezTo>
                    <a:cubicBezTo>
                      <a:pt x="4693" y="12472"/>
                      <a:pt x="4769" y="12523"/>
                      <a:pt x="4872" y="12523"/>
                    </a:cubicBezTo>
                    <a:cubicBezTo>
                      <a:pt x="4921" y="12537"/>
                      <a:pt x="4972" y="12543"/>
                      <a:pt x="5022" y="12543"/>
                    </a:cubicBezTo>
                    <a:cubicBezTo>
                      <a:pt x="5258" y="12543"/>
                      <a:pt x="5493" y="12401"/>
                      <a:pt x="5641" y="12190"/>
                    </a:cubicBezTo>
                    <a:cubicBezTo>
                      <a:pt x="5829" y="11769"/>
                      <a:pt x="5525" y="11305"/>
                      <a:pt x="5080" y="11305"/>
                    </a:cubicBezTo>
                    <a:close/>
                    <a:moveTo>
                      <a:pt x="897" y="11529"/>
                    </a:moveTo>
                    <a:cubicBezTo>
                      <a:pt x="847" y="11529"/>
                      <a:pt x="796" y="11536"/>
                      <a:pt x="744" y="11549"/>
                    </a:cubicBezTo>
                    <a:cubicBezTo>
                      <a:pt x="282" y="11626"/>
                      <a:pt x="0" y="12369"/>
                      <a:pt x="436" y="12651"/>
                    </a:cubicBezTo>
                    <a:cubicBezTo>
                      <a:pt x="513" y="12703"/>
                      <a:pt x="590" y="12728"/>
                      <a:pt x="667" y="12754"/>
                    </a:cubicBezTo>
                    <a:cubicBezTo>
                      <a:pt x="712" y="12761"/>
                      <a:pt x="756" y="12765"/>
                      <a:pt x="801" y="12765"/>
                    </a:cubicBezTo>
                    <a:cubicBezTo>
                      <a:pt x="1061" y="12765"/>
                      <a:pt x="1305" y="12640"/>
                      <a:pt x="1436" y="12420"/>
                    </a:cubicBezTo>
                    <a:cubicBezTo>
                      <a:pt x="1643" y="12006"/>
                      <a:pt x="1333" y="11529"/>
                      <a:pt x="897" y="11529"/>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79" name="Google Shape;1779;p35"/>
              <p:cNvSpPr/>
              <p:nvPr/>
            </p:nvSpPr>
            <p:spPr>
              <a:xfrm>
                <a:off x="-1775275" y="2546100"/>
                <a:ext cx="795475" cy="1591550"/>
              </a:xfrm>
              <a:custGeom>
                <a:avLst/>
                <a:gdLst/>
                <a:ahLst/>
                <a:cxnLst/>
                <a:rect l="l" t="t" r="r" b="b"/>
                <a:pathLst>
                  <a:path w="31819" h="63662" extrusionOk="0">
                    <a:moveTo>
                      <a:pt x="31286" y="1"/>
                    </a:moveTo>
                    <a:cubicBezTo>
                      <a:pt x="31186" y="1"/>
                      <a:pt x="31084" y="43"/>
                      <a:pt x="31003" y="145"/>
                    </a:cubicBezTo>
                    <a:cubicBezTo>
                      <a:pt x="15822" y="19300"/>
                      <a:pt x="4258" y="42891"/>
                      <a:pt x="52" y="63200"/>
                    </a:cubicBezTo>
                    <a:cubicBezTo>
                      <a:pt x="1" y="63405"/>
                      <a:pt x="129" y="63610"/>
                      <a:pt x="334" y="63662"/>
                    </a:cubicBezTo>
                    <a:lnTo>
                      <a:pt x="411" y="63662"/>
                    </a:lnTo>
                    <a:cubicBezTo>
                      <a:pt x="591" y="63662"/>
                      <a:pt x="745" y="63534"/>
                      <a:pt x="796" y="63354"/>
                    </a:cubicBezTo>
                    <a:cubicBezTo>
                      <a:pt x="4976" y="43148"/>
                      <a:pt x="16489" y="19685"/>
                      <a:pt x="31592" y="607"/>
                    </a:cubicBezTo>
                    <a:cubicBezTo>
                      <a:pt x="31818" y="325"/>
                      <a:pt x="31560" y="1"/>
                      <a:pt x="31286"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780" name="Google Shape;1780;p35"/>
            <p:cNvGrpSpPr/>
            <p:nvPr/>
          </p:nvGrpSpPr>
          <p:grpSpPr>
            <a:xfrm rot="-3828478" flipH="1">
              <a:off x="7664496" y="-324322"/>
              <a:ext cx="2244432" cy="2193641"/>
              <a:chOff x="-623774" y="407959"/>
              <a:chExt cx="2317309" cy="2264556"/>
            </a:xfrm>
          </p:grpSpPr>
          <p:grpSp>
            <p:nvGrpSpPr>
              <p:cNvPr id="1781" name="Google Shape;1781;p35"/>
              <p:cNvGrpSpPr/>
              <p:nvPr/>
            </p:nvGrpSpPr>
            <p:grpSpPr>
              <a:xfrm rot="1413719">
                <a:off x="-360763" y="695549"/>
                <a:ext cx="1791287" cy="1689375"/>
                <a:chOff x="-2055400" y="3174000"/>
                <a:chExt cx="1520600" cy="1434200"/>
              </a:xfrm>
            </p:grpSpPr>
            <p:sp>
              <p:nvSpPr>
                <p:cNvPr id="1782" name="Google Shape;1782;p35"/>
                <p:cNvSpPr/>
                <p:nvPr/>
              </p:nvSpPr>
              <p:spPr>
                <a:xfrm>
                  <a:off x="-2007975" y="3215025"/>
                  <a:ext cx="1473175" cy="1393175"/>
                </a:xfrm>
                <a:custGeom>
                  <a:avLst/>
                  <a:gdLst/>
                  <a:ahLst/>
                  <a:cxnLst/>
                  <a:rect l="l" t="t" r="r" b="b"/>
                  <a:pathLst>
                    <a:path w="58927" h="55727" extrusionOk="0">
                      <a:moveTo>
                        <a:pt x="49062" y="0"/>
                      </a:moveTo>
                      <a:cubicBezTo>
                        <a:pt x="48551" y="0"/>
                        <a:pt x="48041" y="36"/>
                        <a:pt x="47542" y="108"/>
                      </a:cubicBezTo>
                      <a:cubicBezTo>
                        <a:pt x="43618" y="698"/>
                        <a:pt x="40182" y="3005"/>
                        <a:pt x="37054" y="5441"/>
                      </a:cubicBezTo>
                      <a:cubicBezTo>
                        <a:pt x="28669" y="11980"/>
                        <a:pt x="21566" y="19955"/>
                        <a:pt x="15489" y="28674"/>
                      </a:cubicBezTo>
                      <a:cubicBezTo>
                        <a:pt x="13386" y="31725"/>
                        <a:pt x="11591" y="33828"/>
                        <a:pt x="9309" y="36725"/>
                      </a:cubicBezTo>
                      <a:cubicBezTo>
                        <a:pt x="4366" y="43026"/>
                        <a:pt x="2390" y="53266"/>
                        <a:pt x="9" y="55718"/>
                      </a:cubicBezTo>
                      <a:lnTo>
                        <a:pt x="9" y="55718"/>
                      </a:lnTo>
                      <a:cubicBezTo>
                        <a:pt x="12574" y="42822"/>
                        <a:pt x="31237" y="29697"/>
                        <a:pt x="46849" y="20724"/>
                      </a:cubicBezTo>
                      <a:cubicBezTo>
                        <a:pt x="49901" y="18981"/>
                        <a:pt x="53055" y="17237"/>
                        <a:pt x="55363" y="14596"/>
                      </a:cubicBezTo>
                      <a:cubicBezTo>
                        <a:pt x="57645" y="11955"/>
                        <a:pt x="58927" y="8083"/>
                        <a:pt x="57542" y="4852"/>
                      </a:cubicBezTo>
                      <a:cubicBezTo>
                        <a:pt x="56177" y="1674"/>
                        <a:pt x="52567" y="0"/>
                        <a:pt x="49062" y="0"/>
                      </a:cubicBezTo>
                      <a:close/>
                      <a:moveTo>
                        <a:pt x="9" y="55718"/>
                      </a:moveTo>
                      <a:lnTo>
                        <a:pt x="9" y="55718"/>
                      </a:lnTo>
                      <a:cubicBezTo>
                        <a:pt x="6" y="55720"/>
                        <a:pt x="4" y="55723"/>
                        <a:pt x="1" y="55726"/>
                      </a:cubicBezTo>
                      <a:cubicBezTo>
                        <a:pt x="4" y="55723"/>
                        <a:pt x="6" y="55720"/>
                        <a:pt x="9" y="55718"/>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83" name="Google Shape;1783;p35"/>
                <p:cNvSpPr/>
                <p:nvPr/>
              </p:nvSpPr>
              <p:spPr>
                <a:xfrm>
                  <a:off x="-2055400" y="3174000"/>
                  <a:ext cx="1472525" cy="1393175"/>
                </a:xfrm>
                <a:custGeom>
                  <a:avLst/>
                  <a:gdLst/>
                  <a:ahLst/>
                  <a:cxnLst/>
                  <a:rect l="l" t="t" r="r" b="b"/>
                  <a:pathLst>
                    <a:path w="58901" h="55727" extrusionOk="0">
                      <a:moveTo>
                        <a:pt x="49036" y="0"/>
                      </a:moveTo>
                      <a:cubicBezTo>
                        <a:pt x="48525" y="0"/>
                        <a:pt x="48015" y="36"/>
                        <a:pt x="47516" y="108"/>
                      </a:cubicBezTo>
                      <a:cubicBezTo>
                        <a:pt x="43592" y="697"/>
                        <a:pt x="40156" y="3005"/>
                        <a:pt x="37028" y="5441"/>
                      </a:cubicBezTo>
                      <a:lnTo>
                        <a:pt x="37053" y="5441"/>
                      </a:lnTo>
                      <a:cubicBezTo>
                        <a:pt x="28643" y="11980"/>
                        <a:pt x="21540" y="19955"/>
                        <a:pt x="15488" y="28673"/>
                      </a:cubicBezTo>
                      <a:cubicBezTo>
                        <a:pt x="13386" y="31725"/>
                        <a:pt x="11565" y="33828"/>
                        <a:pt x="9283" y="36725"/>
                      </a:cubicBezTo>
                      <a:cubicBezTo>
                        <a:pt x="4334" y="43033"/>
                        <a:pt x="2359" y="53290"/>
                        <a:pt x="0" y="55726"/>
                      </a:cubicBezTo>
                      <a:cubicBezTo>
                        <a:pt x="12565" y="42828"/>
                        <a:pt x="31207" y="29699"/>
                        <a:pt x="46823" y="20724"/>
                      </a:cubicBezTo>
                      <a:cubicBezTo>
                        <a:pt x="49875" y="18981"/>
                        <a:pt x="53029" y="17237"/>
                        <a:pt x="55336" y="14596"/>
                      </a:cubicBezTo>
                      <a:cubicBezTo>
                        <a:pt x="57619" y="11955"/>
                        <a:pt x="58901" y="8083"/>
                        <a:pt x="57516" y="4852"/>
                      </a:cubicBezTo>
                      <a:cubicBezTo>
                        <a:pt x="56151" y="1674"/>
                        <a:pt x="52541" y="0"/>
                        <a:pt x="49036"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84" name="Google Shape;1784;p35"/>
                <p:cNvSpPr/>
                <p:nvPr/>
              </p:nvSpPr>
              <p:spPr>
                <a:xfrm>
                  <a:off x="-1083325" y="3219875"/>
                  <a:ext cx="461350" cy="203475"/>
                </a:xfrm>
                <a:custGeom>
                  <a:avLst/>
                  <a:gdLst/>
                  <a:ahLst/>
                  <a:cxnLst/>
                  <a:rect l="l" t="t" r="r" b="b"/>
                  <a:pathLst>
                    <a:path w="18454" h="8139" extrusionOk="0">
                      <a:moveTo>
                        <a:pt x="8731" y="282"/>
                      </a:moveTo>
                      <a:cubicBezTo>
                        <a:pt x="8661" y="282"/>
                        <a:pt x="8587" y="347"/>
                        <a:pt x="8607" y="427"/>
                      </a:cubicBezTo>
                      <a:cubicBezTo>
                        <a:pt x="8607" y="452"/>
                        <a:pt x="8633" y="452"/>
                        <a:pt x="8633" y="478"/>
                      </a:cubicBezTo>
                      <a:cubicBezTo>
                        <a:pt x="8669" y="496"/>
                        <a:pt x="8705" y="514"/>
                        <a:pt x="8741" y="514"/>
                      </a:cubicBezTo>
                      <a:cubicBezTo>
                        <a:pt x="8756" y="514"/>
                        <a:pt x="8771" y="511"/>
                        <a:pt x="8786" y="504"/>
                      </a:cubicBezTo>
                      <a:cubicBezTo>
                        <a:pt x="8889" y="452"/>
                        <a:pt x="8889" y="350"/>
                        <a:pt x="8786" y="298"/>
                      </a:cubicBezTo>
                      <a:cubicBezTo>
                        <a:pt x="8770" y="287"/>
                        <a:pt x="8750" y="282"/>
                        <a:pt x="8731" y="282"/>
                      </a:cubicBezTo>
                      <a:close/>
                      <a:moveTo>
                        <a:pt x="11359" y="1"/>
                      </a:moveTo>
                      <a:cubicBezTo>
                        <a:pt x="11294" y="1"/>
                        <a:pt x="11229" y="21"/>
                        <a:pt x="11171" y="68"/>
                      </a:cubicBezTo>
                      <a:cubicBezTo>
                        <a:pt x="11120" y="119"/>
                        <a:pt x="11094" y="145"/>
                        <a:pt x="11069" y="196"/>
                      </a:cubicBezTo>
                      <a:cubicBezTo>
                        <a:pt x="10992" y="375"/>
                        <a:pt x="11017" y="581"/>
                        <a:pt x="11145" y="709"/>
                      </a:cubicBezTo>
                      <a:cubicBezTo>
                        <a:pt x="11221" y="785"/>
                        <a:pt x="11314" y="819"/>
                        <a:pt x="11405" y="819"/>
                      </a:cubicBezTo>
                      <a:cubicBezTo>
                        <a:pt x="11590" y="819"/>
                        <a:pt x="11769" y="676"/>
                        <a:pt x="11787" y="452"/>
                      </a:cubicBezTo>
                      <a:cubicBezTo>
                        <a:pt x="11806" y="234"/>
                        <a:pt x="11581" y="1"/>
                        <a:pt x="11359" y="1"/>
                      </a:cubicBezTo>
                      <a:close/>
                      <a:moveTo>
                        <a:pt x="14759" y="611"/>
                      </a:moveTo>
                      <a:cubicBezTo>
                        <a:pt x="14635" y="611"/>
                        <a:pt x="14488" y="737"/>
                        <a:pt x="14530" y="863"/>
                      </a:cubicBezTo>
                      <a:cubicBezTo>
                        <a:pt x="14530" y="888"/>
                        <a:pt x="14556" y="914"/>
                        <a:pt x="14556" y="940"/>
                      </a:cubicBezTo>
                      <a:cubicBezTo>
                        <a:pt x="14606" y="989"/>
                        <a:pt x="14666" y="1017"/>
                        <a:pt x="14730" y="1017"/>
                      </a:cubicBezTo>
                      <a:cubicBezTo>
                        <a:pt x="14765" y="1017"/>
                        <a:pt x="14802" y="1009"/>
                        <a:pt x="14838" y="991"/>
                      </a:cubicBezTo>
                      <a:cubicBezTo>
                        <a:pt x="14992" y="914"/>
                        <a:pt x="14992" y="709"/>
                        <a:pt x="14838" y="632"/>
                      </a:cubicBezTo>
                      <a:cubicBezTo>
                        <a:pt x="14814" y="618"/>
                        <a:pt x="14787" y="611"/>
                        <a:pt x="14759" y="611"/>
                      </a:cubicBezTo>
                      <a:close/>
                      <a:moveTo>
                        <a:pt x="7128" y="1616"/>
                      </a:moveTo>
                      <a:cubicBezTo>
                        <a:pt x="7063" y="1616"/>
                        <a:pt x="6998" y="1637"/>
                        <a:pt x="6940" y="1683"/>
                      </a:cubicBezTo>
                      <a:cubicBezTo>
                        <a:pt x="6889" y="1709"/>
                        <a:pt x="6863" y="1760"/>
                        <a:pt x="6838" y="1811"/>
                      </a:cubicBezTo>
                      <a:cubicBezTo>
                        <a:pt x="6761" y="1965"/>
                        <a:pt x="6786" y="2170"/>
                        <a:pt x="6914" y="2324"/>
                      </a:cubicBezTo>
                      <a:cubicBezTo>
                        <a:pt x="6987" y="2389"/>
                        <a:pt x="7075" y="2418"/>
                        <a:pt x="7161" y="2418"/>
                      </a:cubicBezTo>
                      <a:cubicBezTo>
                        <a:pt x="7351" y="2418"/>
                        <a:pt x="7538" y="2279"/>
                        <a:pt x="7556" y="2068"/>
                      </a:cubicBezTo>
                      <a:cubicBezTo>
                        <a:pt x="7575" y="1850"/>
                        <a:pt x="7350" y="1616"/>
                        <a:pt x="7128" y="1616"/>
                      </a:cubicBezTo>
                      <a:close/>
                      <a:moveTo>
                        <a:pt x="4071" y="2071"/>
                      </a:moveTo>
                      <a:cubicBezTo>
                        <a:pt x="3935" y="2071"/>
                        <a:pt x="3797" y="2181"/>
                        <a:pt x="3837" y="2324"/>
                      </a:cubicBezTo>
                      <a:cubicBezTo>
                        <a:pt x="3863" y="2350"/>
                        <a:pt x="3863" y="2376"/>
                        <a:pt x="3889" y="2401"/>
                      </a:cubicBezTo>
                      <a:cubicBezTo>
                        <a:pt x="3938" y="2451"/>
                        <a:pt x="3999" y="2479"/>
                        <a:pt x="4063" y="2479"/>
                      </a:cubicBezTo>
                      <a:cubicBezTo>
                        <a:pt x="4098" y="2479"/>
                        <a:pt x="4134" y="2471"/>
                        <a:pt x="4171" y="2452"/>
                      </a:cubicBezTo>
                      <a:cubicBezTo>
                        <a:pt x="4325" y="2376"/>
                        <a:pt x="4325" y="2170"/>
                        <a:pt x="4171" y="2093"/>
                      </a:cubicBezTo>
                      <a:cubicBezTo>
                        <a:pt x="4140" y="2078"/>
                        <a:pt x="4105" y="2071"/>
                        <a:pt x="4071" y="2071"/>
                      </a:cubicBezTo>
                      <a:close/>
                      <a:moveTo>
                        <a:pt x="13880" y="2168"/>
                      </a:moveTo>
                      <a:cubicBezTo>
                        <a:pt x="13496" y="2168"/>
                        <a:pt x="13071" y="2519"/>
                        <a:pt x="13197" y="2940"/>
                      </a:cubicBezTo>
                      <a:lnTo>
                        <a:pt x="13171" y="2914"/>
                      </a:lnTo>
                      <a:lnTo>
                        <a:pt x="13171" y="2914"/>
                      </a:lnTo>
                      <a:cubicBezTo>
                        <a:pt x="13197" y="3017"/>
                        <a:pt x="13248" y="3068"/>
                        <a:pt x="13299" y="3145"/>
                      </a:cubicBezTo>
                      <a:cubicBezTo>
                        <a:pt x="13438" y="3300"/>
                        <a:pt x="13634" y="3386"/>
                        <a:pt x="13834" y="3386"/>
                      </a:cubicBezTo>
                      <a:cubicBezTo>
                        <a:pt x="13931" y="3386"/>
                        <a:pt x="14028" y="3366"/>
                        <a:pt x="14120" y="3324"/>
                      </a:cubicBezTo>
                      <a:cubicBezTo>
                        <a:pt x="14582" y="3119"/>
                        <a:pt x="14582" y="2452"/>
                        <a:pt x="14120" y="2222"/>
                      </a:cubicBezTo>
                      <a:cubicBezTo>
                        <a:pt x="14046" y="2185"/>
                        <a:pt x="13964" y="2168"/>
                        <a:pt x="13880" y="2168"/>
                      </a:cubicBezTo>
                      <a:close/>
                      <a:moveTo>
                        <a:pt x="11052" y="2873"/>
                      </a:moveTo>
                      <a:cubicBezTo>
                        <a:pt x="10986" y="2873"/>
                        <a:pt x="10922" y="2893"/>
                        <a:pt x="10863" y="2940"/>
                      </a:cubicBezTo>
                      <a:cubicBezTo>
                        <a:pt x="10812" y="2965"/>
                        <a:pt x="10786" y="3017"/>
                        <a:pt x="10761" y="3068"/>
                      </a:cubicBezTo>
                      <a:cubicBezTo>
                        <a:pt x="10658" y="3222"/>
                        <a:pt x="10710" y="3427"/>
                        <a:pt x="10838" y="3581"/>
                      </a:cubicBezTo>
                      <a:cubicBezTo>
                        <a:pt x="10910" y="3645"/>
                        <a:pt x="10998" y="3674"/>
                        <a:pt x="11085" y="3674"/>
                      </a:cubicBezTo>
                      <a:cubicBezTo>
                        <a:pt x="11275" y="3674"/>
                        <a:pt x="11461" y="3535"/>
                        <a:pt x="11479" y="3324"/>
                      </a:cubicBezTo>
                      <a:cubicBezTo>
                        <a:pt x="11499" y="3106"/>
                        <a:pt x="11273" y="2873"/>
                        <a:pt x="11052" y="2873"/>
                      </a:cubicBezTo>
                      <a:close/>
                      <a:moveTo>
                        <a:pt x="16379" y="3486"/>
                      </a:moveTo>
                      <a:cubicBezTo>
                        <a:pt x="16118" y="3486"/>
                        <a:pt x="15832" y="3726"/>
                        <a:pt x="15915" y="4017"/>
                      </a:cubicBezTo>
                      <a:cubicBezTo>
                        <a:pt x="15915" y="4068"/>
                        <a:pt x="15941" y="4119"/>
                        <a:pt x="15992" y="4170"/>
                      </a:cubicBezTo>
                      <a:cubicBezTo>
                        <a:pt x="16098" y="4277"/>
                        <a:pt x="16241" y="4334"/>
                        <a:pt x="16378" y="4334"/>
                      </a:cubicBezTo>
                      <a:cubicBezTo>
                        <a:pt x="16440" y="4334"/>
                        <a:pt x="16500" y="4323"/>
                        <a:pt x="16556" y="4299"/>
                      </a:cubicBezTo>
                      <a:cubicBezTo>
                        <a:pt x="16889" y="4145"/>
                        <a:pt x="16889" y="3683"/>
                        <a:pt x="16556" y="3529"/>
                      </a:cubicBezTo>
                      <a:cubicBezTo>
                        <a:pt x="16502" y="3500"/>
                        <a:pt x="16441" y="3486"/>
                        <a:pt x="16379" y="3486"/>
                      </a:cubicBezTo>
                      <a:close/>
                      <a:moveTo>
                        <a:pt x="4904" y="3922"/>
                      </a:moveTo>
                      <a:cubicBezTo>
                        <a:pt x="4663" y="3922"/>
                        <a:pt x="4396" y="4153"/>
                        <a:pt x="4478" y="4401"/>
                      </a:cubicBezTo>
                      <a:cubicBezTo>
                        <a:pt x="4478" y="4453"/>
                        <a:pt x="4504" y="4504"/>
                        <a:pt x="4555" y="4529"/>
                      </a:cubicBezTo>
                      <a:cubicBezTo>
                        <a:pt x="4644" y="4636"/>
                        <a:pt x="4769" y="4693"/>
                        <a:pt x="4897" y="4693"/>
                      </a:cubicBezTo>
                      <a:cubicBezTo>
                        <a:pt x="4955" y="4693"/>
                        <a:pt x="5013" y="4681"/>
                        <a:pt x="5068" y="4658"/>
                      </a:cubicBezTo>
                      <a:cubicBezTo>
                        <a:pt x="5376" y="4529"/>
                        <a:pt x="5376" y="4094"/>
                        <a:pt x="5068" y="3965"/>
                      </a:cubicBezTo>
                      <a:cubicBezTo>
                        <a:pt x="5018" y="3935"/>
                        <a:pt x="4962" y="3922"/>
                        <a:pt x="4904" y="3922"/>
                      </a:cubicBezTo>
                      <a:close/>
                      <a:moveTo>
                        <a:pt x="9543" y="4424"/>
                      </a:moveTo>
                      <a:cubicBezTo>
                        <a:pt x="9154" y="4424"/>
                        <a:pt x="8716" y="4772"/>
                        <a:pt x="8863" y="5171"/>
                      </a:cubicBezTo>
                      <a:lnTo>
                        <a:pt x="8838" y="5171"/>
                      </a:lnTo>
                      <a:cubicBezTo>
                        <a:pt x="8863" y="5247"/>
                        <a:pt x="8915" y="5324"/>
                        <a:pt x="8966" y="5376"/>
                      </a:cubicBezTo>
                      <a:cubicBezTo>
                        <a:pt x="9111" y="5539"/>
                        <a:pt x="9321" y="5625"/>
                        <a:pt x="9531" y="5625"/>
                      </a:cubicBezTo>
                      <a:cubicBezTo>
                        <a:pt x="9617" y="5625"/>
                        <a:pt x="9704" y="5611"/>
                        <a:pt x="9786" y="5581"/>
                      </a:cubicBezTo>
                      <a:cubicBezTo>
                        <a:pt x="10248" y="5350"/>
                        <a:pt x="10248" y="4709"/>
                        <a:pt x="9786" y="4478"/>
                      </a:cubicBezTo>
                      <a:cubicBezTo>
                        <a:pt x="9712" y="4441"/>
                        <a:pt x="9629" y="4424"/>
                        <a:pt x="9543" y="4424"/>
                      </a:cubicBezTo>
                      <a:close/>
                      <a:moveTo>
                        <a:pt x="803" y="4566"/>
                      </a:moveTo>
                      <a:cubicBezTo>
                        <a:pt x="420" y="4566"/>
                        <a:pt x="1" y="4912"/>
                        <a:pt x="145" y="5324"/>
                      </a:cubicBezTo>
                      <a:lnTo>
                        <a:pt x="119" y="5324"/>
                      </a:lnTo>
                      <a:cubicBezTo>
                        <a:pt x="145" y="5401"/>
                        <a:pt x="196" y="5478"/>
                        <a:pt x="247" y="5530"/>
                      </a:cubicBezTo>
                      <a:cubicBezTo>
                        <a:pt x="393" y="5693"/>
                        <a:pt x="602" y="5779"/>
                        <a:pt x="812" y="5779"/>
                      </a:cubicBezTo>
                      <a:cubicBezTo>
                        <a:pt x="899" y="5779"/>
                        <a:pt x="986" y="5765"/>
                        <a:pt x="1068" y="5735"/>
                      </a:cubicBezTo>
                      <a:cubicBezTo>
                        <a:pt x="1530" y="5504"/>
                        <a:pt x="1530" y="4837"/>
                        <a:pt x="1068" y="4632"/>
                      </a:cubicBezTo>
                      <a:cubicBezTo>
                        <a:pt x="988" y="4587"/>
                        <a:pt x="896" y="4566"/>
                        <a:pt x="803" y="4566"/>
                      </a:cubicBezTo>
                      <a:close/>
                      <a:moveTo>
                        <a:pt x="15597" y="5507"/>
                      </a:moveTo>
                      <a:cubicBezTo>
                        <a:pt x="15474" y="5507"/>
                        <a:pt x="15336" y="5617"/>
                        <a:pt x="15376" y="5760"/>
                      </a:cubicBezTo>
                      <a:cubicBezTo>
                        <a:pt x="15376" y="5786"/>
                        <a:pt x="15402" y="5812"/>
                        <a:pt x="15428" y="5837"/>
                      </a:cubicBezTo>
                      <a:cubicBezTo>
                        <a:pt x="15461" y="5887"/>
                        <a:pt x="15515" y="5915"/>
                        <a:pt x="15577" y="5915"/>
                      </a:cubicBezTo>
                      <a:cubicBezTo>
                        <a:pt x="15612" y="5915"/>
                        <a:pt x="15648" y="5907"/>
                        <a:pt x="15684" y="5889"/>
                      </a:cubicBezTo>
                      <a:cubicBezTo>
                        <a:pt x="15838" y="5812"/>
                        <a:pt x="15838" y="5606"/>
                        <a:pt x="15684" y="5530"/>
                      </a:cubicBezTo>
                      <a:cubicBezTo>
                        <a:pt x="15658" y="5514"/>
                        <a:pt x="15628" y="5507"/>
                        <a:pt x="15597" y="5507"/>
                      </a:cubicBezTo>
                      <a:close/>
                      <a:moveTo>
                        <a:pt x="6804" y="5935"/>
                      </a:moveTo>
                      <a:cubicBezTo>
                        <a:pt x="6729" y="5935"/>
                        <a:pt x="6636" y="6001"/>
                        <a:pt x="6658" y="6068"/>
                      </a:cubicBezTo>
                      <a:cubicBezTo>
                        <a:pt x="6658" y="6094"/>
                        <a:pt x="6684" y="6094"/>
                        <a:pt x="6684" y="6119"/>
                      </a:cubicBezTo>
                      <a:cubicBezTo>
                        <a:pt x="6702" y="6137"/>
                        <a:pt x="6746" y="6156"/>
                        <a:pt x="6788" y="6156"/>
                      </a:cubicBezTo>
                      <a:cubicBezTo>
                        <a:pt x="6805" y="6156"/>
                        <a:pt x="6823" y="6152"/>
                        <a:pt x="6838" y="6145"/>
                      </a:cubicBezTo>
                      <a:cubicBezTo>
                        <a:pt x="6914" y="6119"/>
                        <a:pt x="6914" y="5991"/>
                        <a:pt x="6838" y="5940"/>
                      </a:cubicBezTo>
                      <a:cubicBezTo>
                        <a:pt x="6827" y="5936"/>
                        <a:pt x="6816" y="5935"/>
                        <a:pt x="6804" y="5935"/>
                      </a:cubicBezTo>
                      <a:close/>
                      <a:moveTo>
                        <a:pt x="17748" y="6091"/>
                      </a:moveTo>
                      <a:cubicBezTo>
                        <a:pt x="17360" y="6091"/>
                        <a:pt x="16922" y="6438"/>
                        <a:pt x="17069" y="6837"/>
                      </a:cubicBezTo>
                      <a:lnTo>
                        <a:pt x="17043" y="6837"/>
                      </a:lnTo>
                      <a:cubicBezTo>
                        <a:pt x="17069" y="6914"/>
                        <a:pt x="17120" y="6991"/>
                        <a:pt x="17171" y="7068"/>
                      </a:cubicBezTo>
                      <a:cubicBezTo>
                        <a:pt x="17310" y="7224"/>
                        <a:pt x="17506" y="7309"/>
                        <a:pt x="17706" y="7309"/>
                      </a:cubicBezTo>
                      <a:cubicBezTo>
                        <a:pt x="17803" y="7309"/>
                        <a:pt x="17900" y="7289"/>
                        <a:pt x="17992" y="7248"/>
                      </a:cubicBezTo>
                      <a:cubicBezTo>
                        <a:pt x="18454" y="7042"/>
                        <a:pt x="18454" y="6376"/>
                        <a:pt x="17992" y="6145"/>
                      </a:cubicBezTo>
                      <a:cubicBezTo>
                        <a:pt x="17918" y="6108"/>
                        <a:pt x="17834" y="6091"/>
                        <a:pt x="17748" y="6091"/>
                      </a:cubicBezTo>
                      <a:close/>
                      <a:moveTo>
                        <a:pt x="8075" y="7152"/>
                      </a:moveTo>
                      <a:cubicBezTo>
                        <a:pt x="8008" y="7152"/>
                        <a:pt x="7944" y="7173"/>
                        <a:pt x="7889" y="7222"/>
                      </a:cubicBezTo>
                      <a:lnTo>
                        <a:pt x="7863" y="7222"/>
                      </a:lnTo>
                      <a:cubicBezTo>
                        <a:pt x="7838" y="7248"/>
                        <a:pt x="7812" y="7273"/>
                        <a:pt x="7786" y="7324"/>
                      </a:cubicBezTo>
                      <a:cubicBezTo>
                        <a:pt x="7684" y="7504"/>
                        <a:pt x="7709" y="7709"/>
                        <a:pt x="7838" y="7837"/>
                      </a:cubicBezTo>
                      <a:cubicBezTo>
                        <a:pt x="7923" y="7914"/>
                        <a:pt x="8023" y="7948"/>
                        <a:pt x="8118" y="7948"/>
                      </a:cubicBezTo>
                      <a:cubicBezTo>
                        <a:pt x="8308" y="7948"/>
                        <a:pt x="8479" y="7812"/>
                        <a:pt x="8479" y="7607"/>
                      </a:cubicBezTo>
                      <a:cubicBezTo>
                        <a:pt x="8518" y="7372"/>
                        <a:pt x="8288" y="7152"/>
                        <a:pt x="8075" y="7152"/>
                      </a:cubicBezTo>
                      <a:close/>
                      <a:moveTo>
                        <a:pt x="4203" y="6925"/>
                      </a:moveTo>
                      <a:cubicBezTo>
                        <a:pt x="3813" y="6925"/>
                        <a:pt x="3406" y="7271"/>
                        <a:pt x="3530" y="7683"/>
                      </a:cubicBezTo>
                      <a:cubicBezTo>
                        <a:pt x="3555" y="7760"/>
                        <a:pt x="3607" y="7837"/>
                        <a:pt x="3658" y="7889"/>
                      </a:cubicBezTo>
                      <a:cubicBezTo>
                        <a:pt x="3803" y="8052"/>
                        <a:pt x="4013" y="8138"/>
                        <a:pt x="4223" y="8138"/>
                      </a:cubicBezTo>
                      <a:cubicBezTo>
                        <a:pt x="4309" y="8138"/>
                        <a:pt x="4396" y="8124"/>
                        <a:pt x="4478" y="8094"/>
                      </a:cubicBezTo>
                      <a:cubicBezTo>
                        <a:pt x="4940" y="7863"/>
                        <a:pt x="4940" y="7196"/>
                        <a:pt x="4478" y="6991"/>
                      </a:cubicBezTo>
                      <a:cubicBezTo>
                        <a:pt x="4393" y="6946"/>
                        <a:pt x="4299" y="6925"/>
                        <a:pt x="4203" y="6925"/>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1785" name="Google Shape;1785;p35"/>
              <p:cNvSpPr/>
              <p:nvPr/>
            </p:nvSpPr>
            <p:spPr>
              <a:xfrm rot="1413719">
                <a:off x="-379186" y="861403"/>
                <a:ext cx="1464476" cy="1377667"/>
              </a:xfrm>
              <a:custGeom>
                <a:avLst/>
                <a:gdLst/>
                <a:ahLst/>
                <a:cxnLst/>
                <a:rect l="l" t="t" r="r" b="b"/>
                <a:pathLst>
                  <a:path w="49727" h="46783" extrusionOk="0">
                    <a:moveTo>
                      <a:pt x="49209" y="0"/>
                    </a:moveTo>
                    <a:cubicBezTo>
                      <a:pt x="49160" y="0"/>
                      <a:pt x="49108" y="11"/>
                      <a:pt x="49055" y="36"/>
                    </a:cubicBezTo>
                    <a:cubicBezTo>
                      <a:pt x="34592" y="8729"/>
                      <a:pt x="14361" y="23807"/>
                      <a:pt x="180" y="46218"/>
                    </a:cubicBezTo>
                    <a:cubicBezTo>
                      <a:pt x="1" y="46449"/>
                      <a:pt x="206" y="46782"/>
                      <a:pt x="488" y="46782"/>
                    </a:cubicBezTo>
                    <a:cubicBezTo>
                      <a:pt x="616" y="46782"/>
                      <a:pt x="744" y="46705"/>
                      <a:pt x="796" y="46603"/>
                    </a:cubicBezTo>
                    <a:cubicBezTo>
                      <a:pt x="14899" y="24320"/>
                      <a:pt x="35028" y="9319"/>
                      <a:pt x="49439" y="677"/>
                    </a:cubicBezTo>
                    <a:cubicBezTo>
                      <a:pt x="49727" y="434"/>
                      <a:pt x="49519" y="0"/>
                      <a:pt x="4920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1786" name="Google Shape;1786;p35"/>
          <p:cNvGrpSpPr/>
          <p:nvPr/>
        </p:nvGrpSpPr>
        <p:grpSpPr>
          <a:xfrm rot="10424794">
            <a:off x="10496146" y="-640419"/>
            <a:ext cx="2802652" cy="2235188"/>
            <a:chOff x="-874852" y="3661982"/>
            <a:chExt cx="2044303" cy="1580085"/>
          </a:xfrm>
        </p:grpSpPr>
        <p:grpSp>
          <p:nvGrpSpPr>
            <p:cNvPr id="1787" name="Google Shape;1787;p35"/>
            <p:cNvGrpSpPr/>
            <p:nvPr/>
          </p:nvGrpSpPr>
          <p:grpSpPr>
            <a:xfrm rot="5249857" flipH="1">
              <a:off x="48808" y="4095917"/>
              <a:ext cx="537972" cy="1681428"/>
              <a:chOff x="-1858600" y="2385325"/>
              <a:chExt cx="523125" cy="1635025"/>
            </a:xfrm>
          </p:grpSpPr>
          <p:sp>
            <p:nvSpPr>
              <p:cNvPr id="1788" name="Google Shape;1788;p35"/>
              <p:cNvSpPr/>
              <p:nvPr/>
            </p:nvSpPr>
            <p:spPr>
              <a:xfrm>
                <a:off x="-1804750" y="2385325"/>
                <a:ext cx="469275" cy="1635025"/>
              </a:xfrm>
              <a:custGeom>
                <a:avLst/>
                <a:gdLst/>
                <a:ahLst/>
                <a:cxnLst/>
                <a:rect l="l" t="t" r="r" b="b"/>
                <a:pathLst>
                  <a:path w="18771" h="65401" extrusionOk="0">
                    <a:moveTo>
                      <a:pt x="12062" y="1"/>
                    </a:moveTo>
                    <a:cubicBezTo>
                      <a:pt x="9693" y="1"/>
                      <a:pt x="7259" y="1264"/>
                      <a:pt x="5667" y="3115"/>
                    </a:cubicBezTo>
                    <a:cubicBezTo>
                      <a:pt x="3462" y="5679"/>
                      <a:pt x="2513" y="9064"/>
                      <a:pt x="1872" y="12397"/>
                    </a:cubicBezTo>
                    <a:lnTo>
                      <a:pt x="1872" y="12372"/>
                    </a:lnTo>
                    <a:cubicBezTo>
                      <a:pt x="129" y="21270"/>
                      <a:pt x="0" y="30373"/>
                      <a:pt x="975" y="39373"/>
                    </a:cubicBezTo>
                    <a:cubicBezTo>
                      <a:pt x="1308" y="42476"/>
                      <a:pt x="1308" y="44861"/>
                      <a:pt x="1462" y="47989"/>
                    </a:cubicBezTo>
                    <a:cubicBezTo>
                      <a:pt x="1795" y="54796"/>
                      <a:pt x="6238" y="62496"/>
                      <a:pt x="6079" y="65382"/>
                    </a:cubicBezTo>
                    <a:lnTo>
                      <a:pt x="6079" y="65382"/>
                    </a:lnTo>
                    <a:cubicBezTo>
                      <a:pt x="6979" y="50077"/>
                      <a:pt x="11644" y="31239"/>
                      <a:pt x="16694" y="16756"/>
                    </a:cubicBezTo>
                    <a:cubicBezTo>
                      <a:pt x="17694" y="13936"/>
                      <a:pt x="18771" y="11064"/>
                      <a:pt x="18745" y="8089"/>
                    </a:cubicBezTo>
                    <a:cubicBezTo>
                      <a:pt x="18745" y="5089"/>
                      <a:pt x="17412" y="1909"/>
                      <a:pt x="14719" y="602"/>
                    </a:cubicBezTo>
                    <a:cubicBezTo>
                      <a:pt x="13878" y="188"/>
                      <a:pt x="12974" y="1"/>
                      <a:pt x="12062" y="1"/>
                    </a:cubicBezTo>
                    <a:close/>
                    <a:moveTo>
                      <a:pt x="6079" y="65382"/>
                    </a:moveTo>
                    <a:lnTo>
                      <a:pt x="6079" y="65382"/>
                    </a:lnTo>
                    <a:cubicBezTo>
                      <a:pt x="6078" y="65388"/>
                      <a:pt x="6078" y="65394"/>
                      <a:pt x="6078" y="65400"/>
                    </a:cubicBezTo>
                    <a:cubicBezTo>
                      <a:pt x="6078" y="65394"/>
                      <a:pt x="6078" y="65388"/>
                      <a:pt x="6079" y="65382"/>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89" name="Google Shape;1789;p35"/>
              <p:cNvSpPr/>
              <p:nvPr/>
            </p:nvSpPr>
            <p:spPr>
              <a:xfrm>
                <a:off x="-1858600" y="2385425"/>
                <a:ext cx="469275" cy="1634925"/>
              </a:xfrm>
              <a:custGeom>
                <a:avLst/>
                <a:gdLst/>
                <a:ahLst/>
                <a:cxnLst/>
                <a:rect l="l" t="t" r="r" b="b"/>
                <a:pathLst>
                  <a:path w="18771" h="65397" extrusionOk="0">
                    <a:moveTo>
                      <a:pt x="12088" y="1"/>
                    </a:moveTo>
                    <a:cubicBezTo>
                      <a:pt x="9704" y="1"/>
                      <a:pt x="7263" y="1274"/>
                      <a:pt x="5667" y="3111"/>
                    </a:cubicBezTo>
                    <a:cubicBezTo>
                      <a:pt x="3462" y="5649"/>
                      <a:pt x="2513" y="9060"/>
                      <a:pt x="1872" y="12393"/>
                    </a:cubicBezTo>
                    <a:lnTo>
                      <a:pt x="1872" y="12368"/>
                    </a:lnTo>
                    <a:cubicBezTo>
                      <a:pt x="129" y="21266"/>
                      <a:pt x="0" y="30369"/>
                      <a:pt x="975" y="39369"/>
                    </a:cubicBezTo>
                    <a:cubicBezTo>
                      <a:pt x="1308" y="42472"/>
                      <a:pt x="1308" y="44857"/>
                      <a:pt x="1462" y="47985"/>
                    </a:cubicBezTo>
                    <a:cubicBezTo>
                      <a:pt x="1795" y="54792"/>
                      <a:pt x="6239" y="62492"/>
                      <a:pt x="6079" y="65378"/>
                    </a:cubicBezTo>
                    <a:lnTo>
                      <a:pt x="6079" y="65378"/>
                    </a:lnTo>
                    <a:cubicBezTo>
                      <a:pt x="6979" y="50073"/>
                      <a:pt x="11670" y="31235"/>
                      <a:pt x="16694" y="16752"/>
                    </a:cubicBezTo>
                    <a:cubicBezTo>
                      <a:pt x="17694" y="13932"/>
                      <a:pt x="18771" y="11060"/>
                      <a:pt x="18771" y="8085"/>
                    </a:cubicBezTo>
                    <a:cubicBezTo>
                      <a:pt x="18745" y="5085"/>
                      <a:pt x="17412" y="1905"/>
                      <a:pt x="14745" y="598"/>
                    </a:cubicBezTo>
                    <a:cubicBezTo>
                      <a:pt x="13901" y="187"/>
                      <a:pt x="12999" y="1"/>
                      <a:pt x="12088" y="1"/>
                    </a:cubicBezTo>
                    <a:close/>
                    <a:moveTo>
                      <a:pt x="6079" y="65378"/>
                    </a:moveTo>
                    <a:cubicBezTo>
                      <a:pt x="6078" y="65384"/>
                      <a:pt x="6078" y="65390"/>
                      <a:pt x="6078" y="65396"/>
                    </a:cubicBezTo>
                    <a:cubicBezTo>
                      <a:pt x="6078" y="65390"/>
                      <a:pt x="6078" y="65384"/>
                      <a:pt x="6079" y="65378"/>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90" name="Google Shape;1790;p35"/>
              <p:cNvSpPr/>
              <p:nvPr/>
            </p:nvSpPr>
            <p:spPr>
              <a:xfrm>
                <a:off x="-1766300" y="2414375"/>
                <a:ext cx="329125" cy="283550"/>
              </a:xfrm>
              <a:custGeom>
                <a:avLst/>
                <a:gdLst/>
                <a:ahLst/>
                <a:cxnLst/>
                <a:rect l="l" t="t" r="r" b="b"/>
                <a:pathLst>
                  <a:path w="13165" h="11342" extrusionOk="0">
                    <a:moveTo>
                      <a:pt x="7214" y="1"/>
                    </a:moveTo>
                    <a:cubicBezTo>
                      <a:pt x="7203" y="1"/>
                      <a:pt x="7192" y="2"/>
                      <a:pt x="7181" y="4"/>
                    </a:cubicBezTo>
                    <a:cubicBezTo>
                      <a:pt x="7053" y="55"/>
                      <a:pt x="6976" y="260"/>
                      <a:pt x="7104" y="337"/>
                    </a:cubicBezTo>
                    <a:cubicBezTo>
                      <a:pt x="7130" y="363"/>
                      <a:pt x="7155" y="363"/>
                      <a:pt x="7181" y="363"/>
                    </a:cubicBezTo>
                    <a:cubicBezTo>
                      <a:pt x="7258" y="363"/>
                      <a:pt x="7335" y="337"/>
                      <a:pt x="7386" y="260"/>
                    </a:cubicBezTo>
                    <a:cubicBezTo>
                      <a:pt x="7433" y="120"/>
                      <a:pt x="7330" y="1"/>
                      <a:pt x="7214" y="1"/>
                    </a:cubicBezTo>
                    <a:close/>
                    <a:moveTo>
                      <a:pt x="10096" y="914"/>
                    </a:moveTo>
                    <a:cubicBezTo>
                      <a:pt x="10065" y="914"/>
                      <a:pt x="10033" y="918"/>
                      <a:pt x="10001" y="927"/>
                    </a:cubicBezTo>
                    <a:cubicBezTo>
                      <a:pt x="9719" y="1004"/>
                      <a:pt x="9591" y="1440"/>
                      <a:pt x="9848" y="1619"/>
                    </a:cubicBezTo>
                    <a:cubicBezTo>
                      <a:pt x="9899" y="1619"/>
                      <a:pt x="9950" y="1645"/>
                      <a:pt x="10001" y="1645"/>
                    </a:cubicBezTo>
                    <a:cubicBezTo>
                      <a:pt x="10024" y="1648"/>
                      <a:pt x="10046" y="1650"/>
                      <a:pt x="10069" y="1650"/>
                    </a:cubicBezTo>
                    <a:cubicBezTo>
                      <a:pt x="10224" y="1650"/>
                      <a:pt x="10370" y="1571"/>
                      <a:pt x="10437" y="1414"/>
                    </a:cubicBezTo>
                    <a:cubicBezTo>
                      <a:pt x="10528" y="1164"/>
                      <a:pt x="10337" y="914"/>
                      <a:pt x="10096" y="914"/>
                    </a:cubicBezTo>
                    <a:close/>
                    <a:moveTo>
                      <a:pt x="4839" y="1534"/>
                    </a:moveTo>
                    <a:cubicBezTo>
                      <a:pt x="4695" y="1534"/>
                      <a:pt x="4554" y="1605"/>
                      <a:pt x="4540" y="1748"/>
                    </a:cubicBezTo>
                    <a:cubicBezTo>
                      <a:pt x="4540" y="1799"/>
                      <a:pt x="4540" y="1824"/>
                      <a:pt x="4540" y="1876"/>
                    </a:cubicBezTo>
                    <a:cubicBezTo>
                      <a:pt x="4591" y="2030"/>
                      <a:pt x="4719" y="2158"/>
                      <a:pt x="4873" y="2183"/>
                    </a:cubicBezTo>
                    <a:cubicBezTo>
                      <a:pt x="5129" y="2183"/>
                      <a:pt x="5309" y="1876"/>
                      <a:pt x="5129" y="1671"/>
                    </a:cubicBezTo>
                    <a:cubicBezTo>
                      <a:pt x="5072" y="1579"/>
                      <a:pt x="4955" y="1534"/>
                      <a:pt x="4839" y="1534"/>
                    </a:cubicBezTo>
                    <a:close/>
                    <a:moveTo>
                      <a:pt x="7873" y="1434"/>
                    </a:moveTo>
                    <a:cubicBezTo>
                      <a:pt x="7815" y="1434"/>
                      <a:pt x="7755" y="1444"/>
                      <a:pt x="7694" y="1465"/>
                    </a:cubicBezTo>
                    <a:cubicBezTo>
                      <a:pt x="7309" y="1542"/>
                      <a:pt x="7104" y="2183"/>
                      <a:pt x="7488" y="2414"/>
                    </a:cubicBezTo>
                    <a:lnTo>
                      <a:pt x="7514" y="2414"/>
                    </a:lnTo>
                    <a:cubicBezTo>
                      <a:pt x="7565" y="2440"/>
                      <a:pt x="7642" y="2466"/>
                      <a:pt x="7694" y="2491"/>
                    </a:cubicBezTo>
                    <a:cubicBezTo>
                      <a:pt x="7715" y="2493"/>
                      <a:pt x="7737" y="2494"/>
                      <a:pt x="7759" y="2494"/>
                    </a:cubicBezTo>
                    <a:cubicBezTo>
                      <a:pt x="7992" y="2494"/>
                      <a:pt x="8217" y="2369"/>
                      <a:pt x="8335" y="2158"/>
                    </a:cubicBezTo>
                    <a:cubicBezTo>
                      <a:pt x="8489" y="1805"/>
                      <a:pt x="8227" y="1434"/>
                      <a:pt x="7873" y="1434"/>
                    </a:cubicBezTo>
                    <a:close/>
                    <a:moveTo>
                      <a:pt x="12521" y="1809"/>
                    </a:moveTo>
                    <a:cubicBezTo>
                      <a:pt x="12477" y="1809"/>
                      <a:pt x="12432" y="1814"/>
                      <a:pt x="12386" y="1824"/>
                    </a:cubicBezTo>
                    <a:cubicBezTo>
                      <a:pt x="12002" y="1927"/>
                      <a:pt x="11796" y="2568"/>
                      <a:pt x="12181" y="2799"/>
                    </a:cubicBezTo>
                    <a:cubicBezTo>
                      <a:pt x="12232" y="2825"/>
                      <a:pt x="12309" y="2850"/>
                      <a:pt x="12386" y="2850"/>
                    </a:cubicBezTo>
                    <a:cubicBezTo>
                      <a:pt x="12424" y="2858"/>
                      <a:pt x="12461" y="2861"/>
                      <a:pt x="12498" y="2861"/>
                    </a:cubicBezTo>
                    <a:cubicBezTo>
                      <a:pt x="12709" y="2861"/>
                      <a:pt x="12896" y="2739"/>
                      <a:pt x="13027" y="2542"/>
                    </a:cubicBezTo>
                    <a:cubicBezTo>
                      <a:pt x="13165" y="2175"/>
                      <a:pt x="12892" y="1809"/>
                      <a:pt x="12521" y="1809"/>
                    </a:cubicBezTo>
                    <a:close/>
                    <a:moveTo>
                      <a:pt x="10496" y="2693"/>
                    </a:moveTo>
                    <a:cubicBezTo>
                      <a:pt x="10485" y="2693"/>
                      <a:pt x="10474" y="2694"/>
                      <a:pt x="10463" y="2696"/>
                    </a:cubicBezTo>
                    <a:cubicBezTo>
                      <a:pt x="10335" y="2722"/>
                      <a:pt x="10258" y="2953"/>
                      <a:pt x="10386" y="3030"/>
                    </a:cubicBezTo>
                    <a:cubicBezTo>
                      <a:pt x="10412" y="3055"/>
                      <a:pt x="10412" y="3055"/>
                      <a:pt x="10437" y="3055"/>
                    </a:cubicBezTo>
                    <a:cubicBezTo>
                      <a:pt x="10540" y="3055"/>
                      <a:pt x="10617" y="3030"/>
                      <a:pt x="10668" y="2953"/>
                    </a:cubicBezTo>
                    <a:cubicBezTo>
                      <a:pt x="10715" y="2812"/>
                      <a:pt x="10612" y="2693"/>
                      <a:pt x="10496" y="2693"/>
                    </a:cubicBezTo>
                    <a:close/>
                    <a:moveTo>
                      <a:pt x="3134" y="3127"/>
                    </a:moveTo>
                    <a:cubicBezTo>
                      <a:pt x="3124" y="3127"/>
                      <a:pt x="3114" y="3129"/>
                      <a:pt x="3104" y="3132"/>
                    </a:cubicBezTo>
                    <a:cubicBezTo>
                      <a:pt x="3027" y="3158"/>
                      <a:pt x="3001" y="3260"/>
                      <a:pt x="3078" y="3312"/>
                    </a:cubicBezTo>
                    <a:lnTo>
                      <a:pt x="3078" y="3337"/>
                    </a:lnTo>
                    <a:lnTo>
                      <a:pt x="3104" y="3337"/>
                    </a:lnTo>
                    <a:cubicBezTo>
                      <a:pt x="3155" y="3337"/>
                      <a:pt x="3206" y="3312"/>
                      <a:pt x="3232" y="3260"/>
                    </a:cubicBezTo>
                    <a:cubicBezTo>
                      <a:pt x="3254" y="3194"/>
                      <a:pt x="3199" y="3127"/>
                      <a:pt x="3134" y="3127"/>
                    </a:cubicBezTo>
                    <a:close/>
                    <a:moveTo>
                      <a:pt x="6219" y="3536"/>
                    </a:moveTo>
                    <a:cubicBezTo>
                      <a:pt x="6072" y="3536"/>
                      <a:pt x="5928" y="3614"/>
                      <a:pt x="5899" y="3773"/>
                    </a:cubicBezTo>
                    <a:lnTo>
                      <a:pt x="5924" y="3773"/>
                    </a:lnTo>
                    <a:cubicBezTo>
                      <a:pt x="5924" y="3799"/>
                      <a:pt x="5924" y="3850"/>
                      <a:pt x="5924" y="3902"/>
                    </a:cubicBezTo>
                    <a:cubicBezTo>
                      <a:pt x="5950" y="4055"/>
                      <a:pt x="6078" y="4158"/>
                      <a:pt x="6232" y="4184"/>
                    </a:cubicBezTo>
                    <a:cubicBezTo>
                      <a:pt x="6243" y="4185"/>
                      <a:pt x="6254" y="4185"/>
                      <a:pt x="6265" y="4185"/>
                    </a:cubicBezTo>
                    <a:cubicBezTo>
                      <a:pt x="6526" y="4185"/>
                      <a:pt x="6662" y="3892"/>
                      <a:pt x="6514" y="3671"/>
                    </a:cubicBezTo>
                    <a:cubicBezTo>
                      <a:pt x="6447" y="3582"/>
                      <a:pt x="6332" y="3536"/>
                      <a:pt x="6219" y="3536"/>
                    </a:cubicBezTo>
                    <a:close/>
                    <a:moveTo>
                      <a:pt x="3009" y="4870"/>
                    </a:moveTo>
                    <a:cubicBezTo>
                      <a:pt x="2866" y="4870"/>
                      <a:pt x="2722" y="4947"/>
                      <a:pt x="2693" y="5107"/>
                    </a:cubicBezTo>
                    <a:lnTo>
                      <a:pt x="2719" y="5107"/>
                    </a:lnTo>
                    <a:cubicBezTo>
                      <a:pt x="2693" y="5158"/>
                      <a:pt x="2693" y="5184"/>
                      <a:pt x="2719" y="5235"/>
                    </a:cubicBezTo>
                    <a:cubicBezTo>
                      <a:pt x="2745" y="5389"/>
                      <a:pt x="2873" y="5517"/>
                      <a:pt x="3027" y="5517"/>
                    </a:cubicBezTo>
                    <a:cubicBezTo>
                      <a:pt x="3038" y="5518"/>
                      <a:pt x="3049" y="5518"/>
                      <a:pt x="3059" y="5518"/>
                    </a:cubicBezTo>
                    <a:cubicBezTo>
                      <a:pt x="3320" y="5518"/>
                      <a:pt x="3456" y="5226"/>
                      <a:pt x="3283" y="5004"/>
                    </a:cubicBezTo>
                    <a:cubicBezTo>
                      <a:pt x="3228" y="4915"/>
                      <a:pt x="3119" y="4870"/>
                      <a:pt x="3009" y="4870"/>
                    </a:cubicBezTo>
                    <a:close/>
                    <a:moveTo>
                      <a:pt x="6277" y="5340"/>
                    </a:moveTo>
                    <a:cubicBezTo>
                      <a:pt x="6229" y="5340"/>
                      <a:pt x="6179" y="5348"/>
                      <a:pt x="6129" y="5363"/>
                    </a:cubicBezTo>
                    <a:cubicBezTo>
                      <a:pt x="5745" y="5466"/>
                      <a:pt x="5540" y="6107"/>
                      <a:pt x="5924" y="6312"/>
                    </a:cubicBezTo>
                    <a:cubicBezTo>
                      <a:pt x="5976" y="6363"/>
                      <a:pt x="6053" y="6363"/>
                      <a:pt x="6129" y="6389"/>
                    </a:cubicBezTo>
                    <a:cubicBezTo>
                      <a:pt x="6151" y="6391"/>
                      <a:pt x="6173" y="6392"/>
                      <a:pt x="6194" y="6392"/>
                    </a:cubicBezTo>
                    <a:cubicBezTo>
                      <a:pt x="6424" y="6392"/>
                      <a:pt x="6630" y="6267"/>
                      <a:pt x="6771" y="6055"/>
                    </a:cubicBezTo>
                    <a:cubicBezTo>
                      <a:pt x="6906" y="5718"/>
                      <a:pt x="6625" y="5340"/>
                      <a:pt x="6277" y="5340"/>
                    </a:cubicBezTo>
                    <a:close/>
                    <a:moveTo>
                      <a:pt x="1163" y="6898"/>
                    </a:moveTo>
                    <a:cubicBezTo>
                      <a:pt x="1152" y="6898"/>
                      <a:pt x="1140" y="6899"/>
                      <a:pt x="1129" y="6902"/>
                    </a:cubicBezTo>
                    <a:cubicBezTo>
                      <a:pt x="1001" y="6927"/>
                      <a:pt x="924" y="7158"/>
                      <a:pt x="1052" y="7235"/>
                    </a:cubicBezTo>
                    <a:cubicBezTo>
                      <a:pt x="1078" y="7235"/>
                      <a:pt x="1104" y="7261"/>
                      <a:pt x="1129" y="7261"/>
                    </a:cubicBezTo>
                    <a:cubicBezTo>
                      <a:pt x="1206" y="7261"/>
                      <a:pt x="1283" y="7235"/>
                      <a:pt x="1334" y="7132"/>
                    </a:cubicBezTo>
                    <a:cubicBezTo>
                      <a:pt x="1381" y="7015"/>
                      <a:pt x="1278" y="6898"/>
                      <a:pt x="1163" y="6898"/>
                    </a:cubicBezTo>
                    <a:close/>
                    <a:moveTo>
                      <a:pt x="5001" y="7850"/>
                    </a:moveTo>
                    <a:cubicBezTo>
                      <a:pt x="4924" y="7876"/>
                      <a:pt x="4899" y="8004"/>
                      <a:pt x="4950" y="8056"/>
                    </a:cubicBezTo>
                    <a:lnTo>
                      <a:pt x="5001" y="8056"/>
                    </a:lnTo>
                    <a:cubicBezTo>
                      <a:pt x="5052" y="8056"/>
                      <a:pt x="5104" y="8030"/>
                      <a:pt x="5129" y="8004"/>
                    </a:cubicBezTo>
                    <a:cubicBezTo>
                      <a:pt x="5155" y="7927"/>
                      <a:pt x="5078" y="7850"/>
                      <a:pt x="5001" y="7850"/>
                    </a:cubicBezTo>
                    <a:close/>
                    <a:moveTo>
                      <a:pt x="2940" y="7598"/>
                    </a:moveTo>
                    <a:cubicBezTo>
                      <a:pt x="2902" y="7598"/>
                      <a:pt x="2862" y="7605"/>
                      <a:pt x="2822" y="7620"/>
                    </a:cubicBezTo>
                    <a:cubicBezTo>
                      <a:pt x="2565" y="7697"/>
                      <a:pt x="2437" y="8107"/>
                      <a:pt x="2693" y="8235"/>
                    </a:cubicBezTo>
                    <a:cubicBezTo>
                      <a:pt x="2719" y="8261"/>
                      <a:pt x="2770" y="8286"/>
                      <a:pt x="2822" y="8286"/>
                    </a:cubicBezTo>
                    <a:cubicBezTo>
                      <a:pt x="2838" y="8289"/>
                      <a:pt x="2854" y="8290"/>
                      <a:pt x="2870" y="8290"/>
                    </a:cubicBezTo>
                    <a:cubicBezTo>
                      <a:pt x="3007" y="8290"/>
                      <a:pt x="3137" y="8196"/>
                      <a:pt x="3206" y="8081"/>
                    </a:cubicBezTo>
                    <a:cubicBezTo>
                      <a:pt x="3338" y="7840"/>
                      <a:pt x="3169" y="7598"/>
                      <a:pt x="2940" y="7598"/>
                    </a:cubicBezTo>
                    <a:close/>
                    <a:moveTo>
                      <a:pt x="6698" y="7919"/>
                    </a:moveTo>
                    <a:cubicBezTo>
                      <a:pt x="6554" y="7919"/>
                      <a:pt x="6414" y="7990"/>
                      <a:pt x="6386" y="8133"/>
                    </a:cubicBezTo>
                    <a:lnTo>
                      <a:pt x="6412" y="8133"/>
                    </a:lnTo>
                    <a:cubicBezTo>
                      <a:pt x="6412" y="8184"/>
                      <a:pt x="6412" y="8235"/>
                      <a:pt x="6412" y="8261"/>
                    </a:cubicBezTo>
                    <a:cubicBezTo>
                      <a:pt x="6437" y="8415"/>
                      <a:pt x="6565" y="8543"/>
                      <a:pt x="6745" y="8568"/>
                    </a:cubicBezTo>
                    <a:cubicBezTo>
                      <a:pt x="7001" y="8568"/>
                      <a:pt x="7181" y="8261"/>
                      <a:pt x="7001" y="8056"/>
                    </a:cubicBezTo>
                    <a:cubicBezTo>
                      <a:pt x="6933" y="7964"/>
                      <a:pt x="6814" y="7919"/>
                      <a:pt x="6698" y="7919"/>
                    </a:cubicBezTo>
                    <a:close/>
                    <a:moveTo>
                      <a:pt x="4317" y="9878"/>
                    </a:moveTo>
                    <a:cubicBezTo>
                      <a:pt x="4265" y="9878"/>
                      <a:pt x="4210" y="9886"/>
                      <a:pt x="4155" y="9902"/>
                    </a:cubicBezTo>
                    <a:cubicBezTo>
                      <a:pt x="3770" y="9979"/>
                      <a:pt x="3565" y="10645"/>
                      <a:pt x="3950" y="10851"/>
                    </a:cubicBezTo>
                    <a:cubicBezTo>
                      <a:pt x="4001" y="10876"/>
                      <a:pt x="4078" y="10902"/>
                      <a:pt x="4129" y="10928"/>
                    </a:cubicBezTo>
                    <a:cubicBezTo>
                      <a:pt x="4153" y="10930"/>
                      <a:pt x="4177" y="10931"/>
                      <a:pt x="4200" y="10931"/>
                    </a:cubicBezTo>
                    <a:cubicBezTo>
                      <a:pt x="4454" y="10931"/>
                      <a:pt x="4677" y="10805"/>
                      <a:pt x="4770" y="10594"/>
                    </a:cubicBezTo>
                    <a:cubicBezTo>
                      <a:pt x="4927" y="10236"/>
                      <a:pt x="4673" y="9878"/>
                      <a:pt x="4317" y="9878"/>
                    </a:cubicBezTo>
                    <a:close/>
                    <a:moveTo>
                      <a:pt x="746" y="10289"/>
                    </a:moveTo>
                    <a:cubicBezTo>
                      <a:pt x="696" y="10289"/>
                      <a:pt x="644" y="10297"/>
                      <a:pt x="591" y="10312"/>
                    </a:cubicBezTo>
                    <a:cubicBezTo>
                      <a:pt x="206" y="10415"/>
                      <a:pt x="1" y="11056"/>
                      <a:pt x="386" y="11287"/>
                    </a:cubicBezTo>
                    <a:lnTo>
                      <a:pt x="386" y="11261"/>
                    </a:lnTo>
                    <a:cubicBezTo>
                      <a:pt x="437" y="11312"/>
                      <a:pt x="514" y="11338"/>
                      <a:pt x="565" y="11338"/>
                    </a:cubicBezTo>
                    <a:cubicBezTo>
                      <a:pt x="589" y="11340"/>
                      <a:pt x="613" y="11341"/>
                      <a:pt x="636" y="11341"/>
                    </a:cubicBezTo>
                    <a:cubicBezTo>
                      <a:pt x="889" y="11341"/>
                      <a:pt x="1112" y="11216"/>
                      <a:pt x="1206" y="11004"/>
                    </a:cubicBezTo>
                    <a:cubicBezTo>
                      <a:pt x="1364" y="10667"/>
                      <a:pt x="1106" y="10289"/>
                      <a:pt x="746" y="10289"/>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91" name="Google Shape;1791;p35"/>
              <p:cNvSpPr/>
              <p:nvPr/>
            </p:nvSpPr>
            <p:spPr>
              <a:xfrm>
                <a:off x="-1809250" y="2563500"/>
                <a:ext cx="247275" cy="1438900"/>
              </a:xfrm>
              <a:custGeom>
                <a:avLst/>
                <a:gdLst/>
                <a:ahLst/>
                <a:cxnLst/>
                <a:rect l="l" t="t" r="r" b="b"/>
                <a:pathLst>
                  <a:path w="9891" h="57556" extrusionOk="0">
                    <a:moveTo>
                      <a:pt x="9445" y="0"/>
                    </a:moveTo>
                    <a:cubicBezTo>
                      <a:pt x="9304" y="0"/>
                      <a:pt x="9164" y="81"/>
                      <a:pt x="9104" y="270"/>
                    </a:cubicBezTo>
                    <a:cubicBezTo>
                      <a:pt x="4617" y="13912"/>
                      <a:pt x="1" y="34913"/>
                      <a:pt x="3386" y="57247"/>
                    </a:cubicBezTo>
                    <a:cubicBezTo>
                      <a:pt x="3411" y="57427"/>
                      <a:pt x="3565" y="57555"/>
                      <a:pt x="3745" y="57555"/>
                    </a:cubicBezTo>
                    <a:lnTo>
                      <a:pt x="3822" y="57555"/>
                    </a:lnTo>
                    <a:cubicBezTo>
                      <a:pt x="4027" y="57530"/>
                      <a:pt x="4155" y="57324"/>
                      <a:pt x="4129" y="57119"/>
                    </a:cubicBezTo>
                    <a:cubicBezTo>
                      <a:pt x="796" y="34939"/>
                      <a:pt x="5360" y="14091"/>
                      <a:pt x="9796" y="501"/>
                    </a:cubicBezTo>
                    <a:cubicBezTo>
                      <a:pt x="9890" y="202"/>
                      <a:pt x="9667" y="0"/>
                      <a:pt x="9445"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792" name="Google Shape;1792;p35"/>
            <p:cNvGrpSpPr/>
            <p:nvPr/>
          </p:nvGrpSpPr>
          <p:grpSpPr>
            <a:xfrm rot="5249857" flipH="1">
              <a:off x="-340747" y="3668895"/>
              <a:ext cx="1062060" cy="1858361"/>
              <a:chOff x="-1779100" y="2408800"/>
              <a:chExt cx="1032750" cy="1807075"/>
            </a:xfrm>
          </p:grpSpPr>
          <p:sp>
            <p:nvSpPr>
              <p:cNvPr id="1793" name="Google Shape;1793;p35"/>
              <p:cNvSpPr/>
              <p:nvPr/>
            </p:nvSpPr>
            <p:spPr>
              <a:xfrm>
                <a:off x="-1779100" y="2498825"/>
                <a:ext cx="1032750" cy="1717050"/>
              </a:xfrm>
              <a:custGeom>
                <a:avLst/>
                <a:gdLst/>
                <a:ahLst/>
                <a:cxnLst/>
                <a:rect l="l" t="t" r="r" b="b"/>
                <a:pathLst>
                  <a:path w="41310" h="68682" extrusionOk="0">
                    <a:moveTo>
                      <a:pt x="32843" y="0"/>
                    </a:moveTo>
                    <a:cubicBezTo>
                      <a:pt x="31194" y="0"/>
                      <a:pt x="29516" y="392"/>
                      <a:pt x="28053" y="1113"/>
                    </a:cubicBezTo>
                    <a:cubicBezTo>
                      <a:pt x="24489" y="2883"/>
                      <a:pt x="21924" y="6139"/>
                      <a:pt x="19719" y="9421"/>
                    </a:cubicBezTo>
                    <a:lnTo>
                      <a:pt x="19719" y="9396"/>
                    </a:lnTo>
                    <a:cubicBezTo>
                      <a:pt x="13744" y="18242"/>
                      <a:pt x="9436" y="27987"/>
                      <a:pt x="6385" y="38167"/>
                    </a:cubicBezTo>
                    <a:cubicBezTo>
                      <a:pt x="5308" y="41705"/>
                      <a:pt x="4231" y="44270"/>
                      <a:pt x="2949" y="47731"/>
                    </a:cubicBezTo>
                    <a:cubicBezTo>
                      <a:pt x="205" y="55244"/>
                      <a:pt x="1487" y="65630"/>
                      <a:pt x="0" y="68681"/>
                    </a:cubicBezTo>
                    <a:cubicBezTo>
                      <a:pt x="7975" y="52526"/>
                      <a:pt x="21642" y="34269"/>
                      <a:pt x="33745" y="20935"/>
                    </a:cubicBezTo>
                    <a:cubicBezTo>
                      <a:pt x="36105" y="18319"/>
                      <a:pt x="38566" y="15704"/>
                      <a:pt x="39951" y="12473"/>
                    </a:cubicBezTo>
                    <a:cubicBezTo>
                      <a:pt x="41310" y="9242"/>
                      <a:pt x="41310" y="5190"/>
                      <a:pt x="39002" y="2549"/>
                    </a:cubicBezTo>
                    <a:cubicBezTo>
                      <a:pt x="37468" y="790"/>
                      <a:pt x="35184" y="0"/>
                      <a:pt x="3284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94" name="Google Shape;1794;p35"/>
              <p:cNvSpPr/>
              <p:nvPr/>
            </p:nvSpPr>
            <p:spPr>
              <a:xfrm>
                <a:off x="-1776550" y="2408800"/>
                <a:ext cx="973150" cy="1753225"/>
              </a:xfrm>
              <a:custGeom>
                <a:avLst/>
                <a:gdLst/>
                <a:ahLst/>
                <a:cxnLst/>
                <a:rect l="l" t="t" r="r" b="b"/>
                <a:pathLst>
                  <a:path w="38926" h="70129" extrusionOk="0">
                    <a:moveTo>
                      <a:pt x="30542" y="0"/>
                    </a:moveTo>
                    <a:cubicBezTo>
                      <a:pt x="28732" y="0"/>
                      <a:pt x="26881" y="482"/>
                      <a:pt x="25310" y="1355"/>
                    </a:cubicBezTo>
                    <a:cubicBezTo>
                      <a:pt x="21848" y="3253"/>
                      <a:pt x="19438" y="6637"/>
                      <a:pt x="17361" y="10022"/>
                    </a:cubicBezTo>
                    <a:cubicBezTo>
                      <a:pt x="11822" y="19100"/>
                      <a:pt x="7975" y="29049"/>
                      <a:pt x="5386" y="39357"/>
                    </a:cubicBezTo>
                    <a:cubicBezTo>
                      <a:pt x="4488" y="42947"/>
                      <a:pt x="3514" y="45537"/>
                      <a:pt x="2411" y="49076"/>
                    </a:cubicBezTo>
                    <a:cubicBezTo>
                      <a:pt x="1" y="56717"/>
                      <a:pt x="1770" y="67025"/>
                      <a:pt x="411" y="70128"/>
                    </a:cubicBezTo>
                    <a:cubicBezTo>
                      <a:pt x="7642" y="53640"/>
                      <a:pt x="20463" y="34767"/>
                      <a:pt x="31925" y="20869"/>
                    </a:cubicBezTo>
                    <a:cubicBezTo>
                      <a:pt x="34156" y="18177"/>
                      <a:pt x="36515" y="15433"/>
                      <a:pt x="37721" y="12151"/>
                    </a:cubicBezTo>
                    <a:cubicBezTo>
                      <a:pt x="38926" y="8843"/>
                      <a:pt x="38772" y="4791"/>
                      <a:pt x="36336" y="2253"/>
                    </a:cubicBezTo>
                    <a:cubicBezTo>
                      <a:pt x="34837" y="698"/>
                      <a:pt x="32720" y="0"/>
                      <a:pt x="3054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95" name="Google Shape;1795;p35"/>
              <p:cNvSpPr/>
              <p:nvPr/>
            </p:nvSpPr>
            <p:spPr>
              <a:xfrm>
                <a:off x="-1311125" y="2430900"/>
                <a:ext cx="402150" cy="319125"/>
              </a:xfrm>
              <a:custGeom>
                <a:avLst/>
                <a:gdLst/>
                <a:ahLst/>
                <a:cxnLst/>
                <a:rect l="l" t="t" r="r" b="b"/>
                <a:pathLst>
                  <a:path w="16086" h="12765" extrusionOk="0">
                    <a:moveTo>
                      <a:pt x="9413" y="1"/>
                    </a:moveTo>
                    <a:cubicBezTo>
                      <a:pt x="9396" y="1"/>
                      <a:pt x="9378" y="3"/>
                      <a:pt x="9359" y="10"/>
                    </a:cubicBezTo>
                    <a:cubicBezTo>
                      <a:pt x="9206" y="35"/>
                      <a:pt x="9103" y="266"/>
                      <a:pt x="9231" y="369"/>
                    </a:cubicBezTo>
                    <a:cubicBezTo>
                      <a:pt x="9257" y="394"/>
                      <a:pt x="9283" y="394"/>
                      <a:pt x="9308" y="394"/>
                    </a:cubicBezTo>
                    <a:cubicBezTo>
                      <a:pt x="9332" y="400"/>
                      <a:pt x="9357" y="403"/>
                      <a:pt x="9380" y="403"/>
                    </a:cubicBezTo>
                    <a:cubicBezTo>
                      <a:pt x="9458" y="403"/>
                      <a:pt x="9531" y="370"/>
                      <a:pt x="9590" y="292"/>
                    </a:cubicBezTo>
                    <a:cubicBezTo>
                      <a:pt x="9635" y="156"/>
                      <a:pt x="9541" y="1"/>
                      <a:pt x="9413" y="1"/>
                    </a:cubicBezTo>
                    <a:close/>
                    <a:moveTo>
                      <a:pt x="12560" y="1256"/>
                    </a:moveTo>
                    <a:cubicBezTo>
                      <a:pt x="12528" y="1256"/>
                      <a:pt x="12496" y="1259"/>
                      <a:pt x="12462" y="1266"/>
                    </a:cubicBezTo>
                    <a:cubicBezTo>
                      <a:pt x="12154" y="1317"/>
                      <a:pt x="11949" y="1856"/>
                      <a:pt x="12257" y="2061"/>
                    </a:cubicBezTo>
                    <a:cubicBezTo>
                      <a:pt x="12283" y="2087"/>
                      <a:pt x="12360" y="2112"/>
                      <a:pt x="12411" y="2112"/>
                    </a:cubicBezTo>
                    <a:cubicBezTo>
                      <a:pt x="12447" y="2121"/>
                      <a:pt x="12482" y="2125"/>
                      <a:pt x="12518" y="2125"/>
                    </a:cubicBezTo>
                    <a:cubicBezTo>
                      <a:pt x="12685" y="2125"/>
                      <a:pt x="12844" y="2030"/>
                      <a:pt x="12949" y="1881"/>
                    </a:cubicBezTo>
                    <a:cubicBezTo>
                      <a:pt x="13089" y="1579"/>
                      <a:pt x="12870" y="1256"/>
                      <a:pt x="12560" y="1256"/>
                    </a:cubicBezTo>
                    <a:close/>
                    <a:moveTo>
                      <a:pt x="6402" y="1567"/>
                    </a:moveTo>
                    <a:cubicBezTo>
                      <a:pt x="6244" y="1567"/>
                      <a:pt x="6092" y="1644"/>
                      <a:pt x="6052" y="1805"/>
                    </a:cubicBezTo>
                    <a:cubicBezTo>
                      <a:pt x="6026" y="1856"/>
                      <a:pt x="6026" y="1907"/>
                      <a:pt x="6052" y="1958"/>
                    </a:cubicBezTo>
                    <a:cubicBezTo>
                      <a:pt x="6077" y="2138"/>
                      <a:pt x="6231" y="2292"/>
                      <a:pt x="6411" y="2317"/>
                    </a:cubicBezTo>
                    <a:cubicBezTo>
                      <a:pt x="6431" y="2321"/>
                      <a:pt x="6450" y="2322"/>
                      <a:pt x="6470" y="2322"/>
                    </a:cubicBezTo>
                    <a:cubicBezTo>
                      <a:pt x="6747" y="2322"/>
                      <a:pt x="6937" y="1993"/>
                      <a:pt x="6770" y="1753"/>
                    </a:cubicBezTo>
                    <a:cubicBezTo>
                      <a:pt x="6696" y="1631"/>
                      <a:pt x="6547" y="1567"/>
                      <a:pt x="6402" y="1567"/>
                    </a:cubicBezTo>
                    <a:close/>
                    <a:moveTo>
                      <a:pt x="9895" y="1689"/>
                    </a:moveTo>
                    <a:cubicBezTo>
                      <a:pt x="9854" y="1689"/>
                      <a:pt x="9812" y="1693"/>
                      <a:pt x="9770" y="1702"/>
                    </a:cubicBezTo>
                    <a:cubicBezTo>
                      <a:pt x="9308" y="1779"/>
                      <a:pt x="9000" y="2523"/>
                      <a:pt x="9436" y="2830"/>
                    </a:cubicBezTo>
                    <a:cubicBezTo>
                      <a:pt x="9513" y="2856"/>
                      <a:pt x="9590" y="2907"/>
                      <a:pt x="9667" y="2907"/>
                    </a:cubicBezTo>
                    <a:cubicBezTo>
                      <a:pt x="9721" y="2921"/>
                      <a:pt x="9775" y="2927"/>
                      <a:pt x="9828" y="2927"/>
                    </a:cubicBezTo>
                    <a:cubicBezTo>
                      <a:pt x="10078" y="2927"/>
                      <a:pt x="10310" y="2785"/>
                      <a:pt x="10436" y="2574"/>
                    </a:cubicBezTo>
                    <a:cubicBezTo>
                      <a:pt x="10647" y="2153"/>
                      <a:pt x="10324" y="1689"/>
                      <a:pt x="9895" y="1689"/>
                    </a:cubicBezTo>
                    <a:close/>
                    <a:moveTo>
                      <a:pt x="4359" y="3369"/>
                    </a:moveTo>
                    <a:cubicBezTo>
                      <a:pt x="4257" y="3369"/>
                      <a:pt x="4205" y="3523"/>
                      <a:pt x="4282" y="3599"/>
                    </a:cubicBezTo>
                    <a:lnTo>
                      <a:pt x="4334" y="3599"/>
                    </a:lnTo>
                    <a:cubicBezTo>
                      <a:pt x="4347" y="3606"/>
                      <a:pt x="4363" y="3610"/>
                      <a:pt x="4379" y="3610"/>
                    </a:cubicBezTo>
                    <a:cubicBezTo>
                      <a:pt x="4422" y="3610"/>
                      <a:pt x="4469" y="3586"/>
                      <a:pt x="4487" y="3548"/>
                    </a:cubicBezTo>
                    <a:cubicBezTo>
                      <a:pt x="4513" y="3446"/>
                      <a:pt x="4436" y="3369"/>
                      <a:pt x="4359" y="3369"/>
                    </a:cubicBezTo>
                    <a:close/>
                    <a:moveTo>
                      <a:pt x="15337" y="2484"/>
                    </a:moveTo>
                    <a:cubicBezTo>
                      <a:pt x="15295" y="2484"/>
                      <a:pt x="15251" y="2488"/>
                      <a:pt x="15206" y="2497"/>
                    </a:cubicBezTo>
                    <a:cubicBezTo>
                      <a:pt x="14744" y="2574"/>
                      <a:pt x="14462" y="3317"/>
                      <a:pt x="14898" y="3599"/>
                    </a:cubicBezTo>
                    <a:cubicBezTo>
                      <a:pt x="14950" y="3651"/>
                      <a:pt x="15026" y="3676"/>
                      <a:pt x="15129" y="3702"/>
                    </a:cubicBezTo>
                    <a:cubicBezTo>
                      <a:pt x="15170" y="3710"/>
                      <a:pt x="15212" y="3713"/>
                      <a:pt x="15254" y="3713"/>
                    </a:cubicBezTo>
                    <a:cubicBezTo>
                      <a:pt x="15498" y="3713"/>
                      <a:pt x="15745" y="3588"/>
                      <a:pt x="15898" y="3369"/>
                    </a:cubicBezTo>
                    <a:cubicBezTo>
                      <a:pt x="16085" y="2948"/>
                      <a:pt x="15782" y="2484"/>
                      <a:pt x="15337" y="2484"/>
                    </a:cubicBezTo>
                    <a:close/>
                    <a:moveTo>
                      <a:pt x="13055" y="3385"/>
                    </a:moveTo>
                    <a:cubicBezTo>
                      <a:pt x="13037" y="3385"/>
                      <a:pt x="13019" y="3388"/>
                      <a:pt x="13001" y="3394"/>
                    </a:cubicBezTo>
                    <a:cubicBezTo>
                      <a:pt x="12847" y="3420"/>
                      <a:pt x="12744" y="3676"/>
                      <a:pt x="12898" y="3779"/>
                    </a:cubicBezTo>
                    <a:cubicBezTo>
                      <a:pt x="12898" y="3779"/>
                      <a:pt x="12924" y="3779"/>
                      <a:pt x="12975" y="3805"/>
                    </a:cubicBezTo>
                    <a:cubicBezTo>
                      <a:pt x="12993" y="3809"/>
                      <a:pt x="13010" y="3811"/>
                      <a:pt x="13028" y="3811"/>
                    </a:cubicBezTo>
                    <a:cubicBezTo>
                      <a:pt x="13111" y="3811"/>
                      <a:pt x="13189" y="3761"/>
                      <a:pt x="13231" y="3676"/>
                    </a:cubicBezTo>
                    <a:cubicBezTo>
                      <a:pt x="13299" y="3541"/>
                      <a:pt x="13188" y="3385"/>
                      <a:pt x="13055" y="3385"/>
                    </a:cubicBezTo>
                    <a:close/>
                    <a:moveTo>
                      <a:pt x="7890" y="4029"/>
                    </a:moveTo>
                    <a:cubicBezTo>
                      <a:pt x="7731" y="4029"/>
                      <a:pt x="7579" y="4105"/>
                      <a:pt x="7539" y="4266"/>
                    </a:cubicBezTo>
                    <a:cubicBezTo>
                      <a:pt x="7513" y="4317"/>
                      <a:pt x="7513" y="4369"/>
                      <a:pt x="7539" y="4420"/>
                    </a:cubicBezTo>
                    <a:cubicBezTo>
                      <a:pt x="7565" y="4625"/>
                      <a:pt x="7718" y="4779"/>
                      <a:pt x="7898" y="4805"/>
                    </a:cubicBezTo>
                    <a:cubicBezTo>
                      <a:pt x="7908" y="4806"/>
                      <a:pt x="7919" y="4806"/>
                      <a:pt x="7929" y="4806"/>
                    </a:cubicBezTo>
                    <a:cubicBezTo>
                      <a:pt x="8221" y="4806"/>
                      <a:pt x="8430" y="4463"/>
                      <a:pt x="8257" y="4215"/>
                    </a:cubicBezTo>
                    <a:cubicBezTo>
                      <a:pt x="8183" y="4093"/>
                      <a:pt x="8034" y="4029"/>
                      <a:pt x="7890" y="4029"/>
                    </a:cubicBezTo>
                    <a:close/>
                    <a:moveTo>
                      <a:pt x="4081" y="5358"/>
                    </a:moveTo>
                    <a:cubicBezTo>
                      <a:pt x="3918" y="5358"/>
                      <a:pt x="3759" y="5435"/>
                      <a:pt x="3718" y="5600"/>
                    </a:cubicBezTo>
                    <a:cubicBezTo>
                      <a:pt x="3693" y="5651"/>
                      <a:pt x="3693" y="5702"/>
                      <a:pt x="3718" y="5753"/>
                    </a:cubicBezTo>
                    <a:cubicBezTo>
                      <a:pt x="3744" y="5933"/>
                      <a:pt x="3898" y="6087"/>
                      <a:pt x="4077" y="6112"/>
                    </a:cubicBezTo>
                    <a:cubicBezTo>
                      <a:pt x="4088" y="6113"/>
                      <a:pt x="4099" y="6114"/>
                      <a:pt x="4110" y="6114"/>
                    </a:cubicBezTo>
                    <a:cubicBezTo>
                      <a:pt x="4401" y="6114"/>
                      <a:pt x="4609" y="5794"/>
                      <a:pt x="4436" y="5523"/>
                    </a:cubicBezTo>
                    <a:cubicBezTo>
                      <a:pt x="4365" y="5416"/>
                      <a:pt x="4222" y="5358"/>
                      <a:pt x="4081" y="5358"/>
                    </a:cubicBezTo>
                    <a:close/>
                    <a:moveTo>
                      <a:pt x="7747" y="6125"/>
                    </a:moveTo>
                    <a:cubicBezTo>
                      <a:pt x="7705" y="6125"/>
                      <a:pt x="7661" y="6129"/>
                      <a:pt x="7616" y="6138"/>
                    </a:cubicBezTo>
                    <a:cubicBezTo>
                      <a:pt x="7154" y="6215"/>
                      <a:pt x="6872" y="6959"/>
                      <a:pt x="7308" y="7266"/>
                    </a:cubicBezTo>
                    <a:cubicBezTo>
                      <a:pt x="7359" y="7292"/>
                      <a:pt x="7436" y="7343"/>
                      <a:pt x="7539" y="7343"/>
                    </a:cubicBezTo>
                    <a:cubicBezTo>
                      <a:pt x="7588" y="7357"/>
                      <a:pt x="7639" y="7363"/>
                      <a:pt x="7691" y="7363"/>
                    </a:cubicBezTo>
                    <a:cubicBezTo>
                      <a:pt x="7932" y="7363"/>
                      <a:pt x="8181" y="7221"/>
                      <a:pt x="8308" y="7010"/>
                    </a:cubicBezTo>
                    <a:cubicBezTo>
                      <a:pt x="8495" y="6589"/>
                      <a:pt x="8191" y="6125"/>
                      <a:pt x="7747" y="6125"/>
                    </a:cubicBezTo>
                    <a:close/>
                    <a:moveTo>
                      <a:pt x="1797" y="7616"/>
                    </a:moveTo>
                    <a:cubicBezTo>
                      <a:pt x="1780" y="7616"/>
                      <a:pt x="1762" y="7619"/>
                      <a:pt x="1744" y="7625"/>
                    </a:cubicBezTo>
                    <a:cubicBezTo>
                      <a:pt x="1590" y="7651"/>
                      <a:pt x="1487" y="7882"/>
                      <a:pt x="1615" y="7984"/>
                    </a:cubicBezTo>
                    <a:lnTo>
                      <a:pt x="1615" y="8010"/>
                    </a:lnTo>
                    <a:cubicBezTo>
                      <a:pt x="1641" y="8010"/>
                      <a:pt x="1667" y="8010"/>
                      <a:pt x="1692" y="8036"/>
                    </a:cubicBezTo>
                    <a:cubicBezTo>
                      <a:pt x="1795" y="8036"/>
                      <a:pt x="1898" y="8010"/>
                      <a:pt x="1974" y="7907"/>
                    </a:cubicBezTo>
                    <a:cubicBezTo>
                      <a:pt x="2020" y="7772"/>
                      <a:pt x="1926" y="7616"/>
                      <a:pt x="1797" y="7616"/>
                    </a:cubicBezTo>
                    <a:close/>
                    <a:moveTo>
                      <a:pt x="6237" y="9057"/>
                    </a:moveTo>
                    <a:cubicBezTo>
                      <a:pt x="6227" y="9057"/>
                      <a:pt x="6216" y="9059"/>
                      <a:pt x="6205" y="9061"/>
                    </a:cubicBezTo>
                    <a:cubicBezTo>
                      <a:pt x="6129" y="9087"/>
                      <a:pt x="6077" y="9215"/>
                      <a:pt x="6154" y="9292"/>
                    </a:cubicBezTo>
                    <a:lnTo>
                      <a:pt x="6205" y="9292"/>
                    </a:lnTo>
                    <a:cubicBezTo>
                      <a:pt x="6219" y="9299"/>
                      <a:pt x="6233" y="9302"/>
                      <a:pt x="6246" y="9302"/>
                    </a:cubicBezTo>
                    <a:cubicBezTo>
                      <a:pt x="6282" y="9302"/>
                      <a:pt x="6315" y="9278"/>
                      <a:pt x="6334" y="9241"/>
                    </a:cubicBezTo>
                    <a:cubicBezTo>
                      <a:pt x="6380" y="9149"/>
                      <a:pt x="6323" y="9057"/>
                      <a:pt x="6237" y="9057"/>
                    </a:cubicBezTo>
                    <a:close/>
                    <a:moveTo>
                      <a:pt x="3654" y="8563"/>
                    </a:moveTo>
                    <a:cubicBezTo>
                      <a:pt x="3625" y="8563"/>
                      <a:pt x="3595" y="8566"/>
                      <a:pt x="3564" y="8574"/>
                    </a:cubicBezTo>
                    <a:cubicBezTo>
                      <a:pt x="3282" y="8625"/>
                      <a:pt x="3077" y="9087"/>
                      <a:pt x="3359" y="9292"/>
                    </a:cubicBezTo>
                    <a:cubicBezTo>
                      <a:pt x="3410" y="9318"/>
                      <a:pt x="3462" y="9318"/>
                      <a:pt x="3513" y="9343"/>
                    </a:cubicBezTo>
                    <a:cubicBezTo>
                      <a:pt x="3535" y="9347"/>
                      <a:pt x="3558" y="9348"/>
                      <a:pt x="3581" y="9348"/>
                    </a:cubicBezTo>
                    <a:cubicBezTo>
                      <a:pt x="3742" y="9348"/>
                      <a:pt x="3910" y="9270"/>
                      <a:pt x="4000" y="9113"/>
                    </a:cubicBezTo>
                    <a:cubicBezTo>
                      <a:pt x="4116" y="8859"/>
                      <a:pt x="3919" y="8563"/>
                      <a:pt x="3654" y="8563"/>
                    </a:cubicBezTo>
                    <a:close/>
                    <a:moveTo>
                      <a:pt x="8158" y="9205"/>
                    </a:moveTo>
                    <a:cubicBezTo>
                      <a:pt x="7996" y="9205"/>
                      <a:pt x="7837" y="9281"/>
                      <a:pt x="7795" y="9446"/>
                    </a:cubicBezTo>
                    <a:cubicBezTo>
                      <a:pt x="7795" y="9497"/>
                      <a:pt x="7795" y="9549"/>
                      <a:pt x="7795" y="9600"/>
                    </a:cubicBezTo>
                    <a:cubicBezTo>
                      <a:pt x="7821" y="9779"/>
                      <a:pt x="7975" y="9933"/>
                      <a:pt x="8154" y="9959"/>
                    </a:cubicBezTo>
                    <a:cubicBezTo>
                      <a:pt x="8166" y="9960"/>
                      <a:pt x="8178" y="9960"/>
                      <a:pt x="8190" y="9960"/>
                    </a:cubicBezTo>
                    <a:cubicBezTo>
                      <a:pt x="8502" y="9960"/>
                      <a:pt x="8686" y="9641"/>
                      <a:pt x="8513" y="9369"/>
                    </a:cubicBezTo>
                    <a:cubicBezTo>
                      <a:pt x="8442" y="9262"/>
                      <a:pt x="8299" y="9205"/>
                      <a:pt x="8158" y="9205"/>
                    </a:cubicBezTo>
                    <a:close/>
                    <a:moveTo>
                      <a:pt x="5080" y="11305"/>
                    </a:moveTo>
                    <a:cubicBezTo>
                      <a:pt x="5038" y="11305"/>
                      <a:pt x="4994" y="11309"/>
                      <a:pt x="4949" y="11318"/>
                    </a:cubicBezTo>
                    <a:cubicBezTo>
                      <a:pt x="4487" y="11395"/>
                      <a:pt x="4205" y="12138"/>
                      <a:pt x="4641" y="12446"/>
                    </a:cubicBezTo>
                    <a:cubicBezTo>
                      <a:pt x="4693" y="12472"/>
                      <a:pt x="4769" y="12523"/>
                      <a:pt x="4872" y="12523"/>
                    </a:cubicBezTo>
                    <a:cubicBezTo>
                      <a:pt x="4921" y="12537"/>
                      <a:pt x="4972" y="12543"/>
                      <a:pt x="5022" y="12543"/>
                    </a:cubicBezTo>
                    <a:cubicBezTo>
                      <a:pt x="5258" y="12543"/>
                      <a:pt x="5493" y="12401"/>
                      <a:pt x="5641" y="12190"/>
                    </a:cubicBezTo>
                    <a:cubicBezTo>
                      <a:pt x="5829" y="11769"/>
                      <a:pt x="5525" y="11305"/>
                      <a:pt x="5080" y="11305"/>
                    </a:cubicBezTo>
                    <a:close/>
                    <a:moveTo>
                      <a:pt x="897" y="11529"/>
                    </a:moveTo>
                    <a:cubicBezTo>
                      <a:pt x="847" y="11529"/>
                      <a:pt x="796" y="11536"/>
                      <a:pt x="744" y="11549"/>
                    </a:cubicBezTo>
                    <a:cubicBezTo>
                      <a:pt x="282" y="11626"/>
                      <a:pt x="0" y="12369"/>
                      <a:pt x="436" y="12651"/>
                    </a:cubicBezTo>
                    <a:cubicBezTo>
                      <a:pt x="513" y="12703"/>
                      <a:pt x="590" y="12728"/>
                      <a:pt x="667" y="12754"/>
                    </a:cubicBezTo>
                    <a:cubicBezTo>
                      <a:pt x="712" y="12761"/>
                      <a:pt x="756" y="12765"/>
                      <a:pt x="801" y="12765"/>
                    </a:cubicBezTo>
                    <a:cubicBezTo>
                      <a:pt x="1061" y="12765"/>
                      <a:pt x="1305" y="12640"/>
                      <a:pt x="1436" y="12420"/>
                    </a:cubicBezTo>
                    <a:cubicBezTo>
                      <a:pt x="1643" y="12006"/>
                      <a:pt x="1333" y="11529"/>
                      <a:pt x="897" y="11529"/>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96" name="Google Shape;1796;p35"/>
              <p:cNvSpPr/>
              <p:nvPr/>
            </p:nvSpPr>
            <p:spPr>
              <a:xfrm>
                <a:off x="-1775275" y="2546100"/>
                <a:ext cx="795475" cy="1591550"/>
              </a:xfrm>
              <a:custGeom>
                <a:avLst/>
                <a:gdLst/>
                <a:ahLst/>
                <a:cxnLst/>
                <a:rect l="l" t="t" r="r" b="b"/>
                <a:pathLst>
                  <a:path w="31819" h="63662" extrusionOk="0">
                    <a:moveTo>
                      <a:pt x="31286" y="1"/>
                    </a:moveTo>
                    <a:cubicBezTo>
                      <a:pt x="31186" y="1"/>
                      <a:pt x="31084" y="43"/>
                      <a:pt x="31003" y="145"/>
                    </a:cubicBezTo>
                    <a:cubicBezTo>
                      <a:pt x="15822" y="19300"/>
                      <a:pt x="4258" y="42891"/>
                      <a:pt x="52" y="63200"/>
                    </a:cubicBezTo>
                    <a:cubicBezTo>
                      <a:pt x="1" y="63405"/>
                      <a:pt x="129" y="63610"/>
                      <a:pt x="334" y="63662"/>
                    </a:cubicBezTo>
                    <a:lnTo>
                      <a:pt x="411" y="63662"/>
                    </a:lnTo>
                    <a:cubicBezTo>
                      <a:pt x="591" y="63662"/>
                      <a:pt x="745" y="63534"/>
                      <a:pt x="796" y="63354"/>
                    </a:cubicBezTo>
                    <a:cubicBezTo>
                      <a:pt x="4976" y="43148"/>
                      <a:pt x="16489" y="19685"/>
                      <a:pt x="31592" y="607"/>
                    </a:cubicBezTo>
                    <a:cubicBezTo>
                      <a:pt x="31818" y="325"/>
                      <a:pt x="31560" y="1"/>
                      <a:pt x="31286"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797" name="Google Shape;1797;p35"/>
            <p:cNvGrpSpPr/>
            <p:nvPr/>
          </p:nvGrpSpPr>
          <p:grpSpPr>
            <a:xfrm rot="2700000" flipH="1">
              <a:off x="-365668" y="3606652"/>
              <a:ext cx="531184" cy="1660213"/>
              <a:chOff x="-1858600" y="2385325"/>
              <a:chExt cx="523125" cy="1635025"/>
            </a:xfrm>
          </p:grpSpPr>
          <p:sp>
            <p:nvSpPr>
              <p:cNvPr id="1798" name="Google Shape;1798;p35"/>
              <p:cNvSpPr/>
              <p:nvPr/>
            </p:nvSpPr>
            <p:spPr>
              <a:xfrm>
                <a:off x="-1804750" y="2385325"/>
                <a:ext cx="469275" cy="1635025"/>
              </a:xfrm>
              <a:custGeom>
                <a:avLst/>
                <a:gdLst/>
                <a:ahLst/>
                <a:cxnLst/>
                <a:rect l="l" t="t" r="r" b="b"/>
                <a:pathLst>
                  <a:path w="18771" h="65401" extrusionOk="0">
                    <a:moveTo>
                      <a:pt x="12062" y="1"/>
                    </a:moveTo>
                    <a:cubicBezTo>
                      <a:pt x="9693" y="1"/>
                      <a:pt x="7259" y="1264"/>
                      <a:pt x="5667" y="3115"/>
                    </a:cubicBezTo>
                    <a:cubicBezTo>
                      <a:pt x="3462" y="5679"/>
                      <a:pt x="2513" y="9064"/>
                      <a:pt x="1872" y="12397"/>
                    </a:cubicBezTo>
                    <a:lnTo>
                      <a:pt x="1872" y="12372"/>
                    </a:lnTo>
                    <a:cubicBezTo>
                      <a:pt x="129" y="21270"/>
                      <a:pt x="0" y="30373"/>
                      <a:pt x="975" y="39373"/>
                    </a:cubicBezTo>
                    <a:cubicBezTo>
                      <a:pt x="1308" y="42476"/>
                      <a:pt x="1308" y="44861"/>
                      <a:pt x="1462" y="47989"/>
                    </a:cubicBezTo>
                    <a:cubicBezTo>
                      <a:pt x="1795" y="54796"/>
                      <a:pt x="6238" y="62496"/>
                      <a:pt x="6079" y="65382"/>
                    </a:cubicBezTo>
                    <a:lnTo>
                      <a:pt x="6079" y="65382"/>
                    </a:lnTo>
                    <a:cubicBezTo>
                      <a:pt x="6979" y="50077"/>
                      <a:pt x="11644" y="31239"/>
                      <a:pt x="16694" y="16756"/>
                    </a:cubicBezTo>
                    <a:cubicBezTo>
                      <a:pt x="17694" y="13936"/>
                      <a:pt x="18771" y="11064"/>
                      <a:pt x="18745" y="8089"/>
                    </a:cubicBezTo>
                    <a:cubicBezTo>
                      <a:pt x="18745" y="5089"/>
                      <a:pt x="17412" y="1909"/>
                      <a:pt x="14719" y="602"/>
                    </a:cubicBezTo>
                    <a:cubicBezTo>
                      <a:pt x="13878" y="188"/>
                      <a:pt x="12974" y="1"/>
                      <a:pt x="12062" y="1"/>
                    </a:cubicBezTo>
                    <a:close/>
                    <a:moveTo>
                      <a:pt x="6079" y="65382"/>
                    </a:moveTo>
                    <a:lnTo>
                      <a:pt x="6079" y="65382"/>
                    </a:lnTo>
                    <a:cubicBezTo>
                      <a:pt x="6078" y="65388"/>
                      <a:pt x="6078" y="65394"/>
                      <a:pt x="6078" y="65400"/>
                    </a:cubicBezTo>
                    <a:cubicBezTo>
                      <a:pt x="6078" y="65394"/>
                      <a:pt x="6078" y="65388"/>
                      <a:pt x="6079" y="65382"/>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99" name="Google Shape;1799;p35"/>
              <p:cNvSpPr/>
              <p:nvPr/>
            </p:nvSpPr>
            <p:spPr>
              <a:xfrm>
                <a:off x="-1858600" y="2385425"/>
                <a:ext cx="469275" cy="1634925"/>
              </a:xfrm>
              <a:custGeom>
                <a:avLst/>
                <a:gdLst/>
                <a:ahLst/>
                <a:cxnLst/>
                <a:rect l="l" t="t" r="r" b="b"/>
                <a:pathLst>
                  <a:path w="18771" h="65397" extrusionOk="0">
                    <a:moveTo>
                      <a:pt x="12088" y="1"/>
                    </a:moveTo>
                    <a:cubicBezTo>
                      <a:pt x="9704" y="1"/>
                      <a:pt x="7263" y="1274"/>
                      <a:pt x="5667" y="3111"/>
                    </a:cubicBezTo>
                    <a:cubicBezTo>
                      <a:pt x="3462" y="5649"/>
                      <a:pt x="2513" y="9060"/>
                      <a:pt x="1872" y="12393"/>
                    </a:cubicBezTo>
                    <a:lnTo>
                      <a:pt x="1872" y="12368"/>
                    </a:lnTo>
                    <a:cubicBezTo>
                      <a:pt x="129" y="21266"/>
                      <a:pt x="0" y="30369"/>
                      <a:pt x="975" y="39369"/>
                    </a:cubicBezTo>
                    <a:cubicBezTo>
                      <a:pt x="1308" y="42472"/>
                      <a:pt x="1308" y="44857"/>
                      <a:pt x="1462" y="47985"/>
                    </a:cubicBezTo>
                    <a:cubicBezTo>
                      <a:pt x="1795" y="54792"/>
                      <a:pt x="6239" y="62492"/>
                      <a:pt x="6079" y="65378"/>
                    </a:cubicBezTo>
                    <a:lnTo>
                      <a:pt x="6079" y="65378"/>
                    </a:lnTo>
                    <a:cubicBezTo>
                      <a:pt x="6979" y="50073"/>
                      <a:pt x="11670" y="31235"/>
                      <a:pt x="16694" y="16752"/>
                    </a:cubicBezTo>
                    <a:cubicBezTo>
                      <a:pt x="17694" y="13932"/>
                      <a:pt x="18771" y="11060"/>
                      <a:pt x="18771" y="8085"/>
                    </a:cubicBezTo>
                    <a:cubicBezTo>
                      <a:pt x="18745" y="5085"/>
                      <a:pt x="17412" y="1905"/>
                      <a:pt x="14745" y="598"/>
                    </a:cubicBezTo>
                    <a:cubicBezTo>
                      <a:pt x="13901" y="187"/>
                      <a:pt x="12999" y="1"/>
                      <a:pt x="12088" y="1"/>
                    </a:cubicBezTo>
                    <a:close/>
                    <a:moveTo>
                      <a:pt x="6079" y="65378"/>
                    </a:moveTo>
                    <a:cubicBezTo>
                      <a:pt x="6078" y="65384"/>
                      <a:pt x="6078" y="65390"/>
                      <a:pt x="6078" y="65396"/>
                    </a:cubicBezTo>
                    <a:cubicBezTo>
                      <a:pt x="6078" y="65390"/>
                      <a:pt x="6078" y="65384"/>
                      <a:pt x="6079" y="65378"/>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00" name="Google Shape;1800;p35"/>
              <p:cNvSpPr/>
              <p:nvPr/>
            </p:nvSpPr>
            <p:spPr>
              <a:xfrm>
                <a:off x="-1766300" y="2414375"/>
                <a:ext cx="329125" cy="283550"/>
              </a:xfrm>
              <a:custGeom>
                <a:avLst/>
                <a:gdLst/>
                <a:ahLst/>
                <a:cxnLst/>
                <a:rect l="l" t="t" r="r" b="b"/>
                <a:pathLst>
                  <a:path w="13165" h="11342" extrusionOk="0">
                    <a:moveTo>
                      <a:pt x="7214" y="1"/>
                    </a:moveTo>
                    <a:cubicBezTo>
                      <a:pt x="7203" y="1"/>
                      <a:pt x="7192" y="2"/>
                      <a:pt x="7181" y="4"/>
                    </a:cubicBezTo>
                    <a:cubicBezTo>
                      <a:pt x="7053" y="55"/>
                      <a:pt x="6976" y="260"/>
                      <a:pt x="7104" y="337"/>
                    </a:cubicBezTo>
                    <a:cubicBezTo>
                      <a:pt x="7130" y="363"/>
                      <a:pt x="7155" y="363"/>
                      <a:pt x="7181" y="363"/>
                    </a:cubicBezTo>
                    <a:cubicBezTo>
                      <a:pt x="7258" y="363"/>
                      <a:pt x="7335" y="337"/>
                      <a:pt x="7386" y="260"/>
                    </a:cubicBezTo>
                    <a:cubicBezTo>
                      <a:pt x="7433" y="120"/>
                      <a:pt x="7330" y="1"/>
                      <a:pt x="7214" y="1"/>
                    </a:cubicBezTo>
                    <a:close/>
                    <a:moveTo>
                      <a:pt x="10096" y="914"/>
                    </a:moveTo>
                    <a:cubicBezTo>
                      <a:pt x="10065" y="914"/>
                      <a:pt x="10033" y="918"/>
                      <a:pt x="10001" y="927"/>
                    </a:cubicBezTo>
                    <a:cubicBezTo>
                      <a:pt x="9719" y="1004"/>
                      <a:pt x="9591" y="1440"/>
                      <a:pt x="9848" y="1619"/>
                    </a:cubicBezTo>
                    <a:cubicBezTo>
                      <a:pt x="9899" y="1619"/>
                      <a:pt x="9950" y="1645"/>
                      <a:pt x="10001" y="1645"/>
                    </a:cubicBezTo>
                    <a:cubicBezTo>
                      <a:pt x="10024" y="1648"/>
                      <a:pt x="10046" y="1650"/>
                      <a:pt x="10069" y="1650"/>
                    </a:cubicBezTo>
                    <a:cubicBezTo>
                      <a:pt x="10224" y="1650"/>
                      <a:pt x="10370" y="1571"/>
                      <a:pt x="10437" y="1414"/>
                    </a:cubicBezTo>
                    <a:cubicBezTo>
                      <a:pt x="10528" y="1164"/>
                      <a:pt x="10337" y="914"/>
                      <a:pt x="10096" y="914"/>
                    </a:cubicBezTo>
                    <a:close/>
                    <a:moveTo>
                      <a:pt x="4839" y="1534"/>
                    </a:moveTo>
                    <a:cubicBezTo>
                      <a:pt x="4695" y="1534"/>
                      <a:pt x="4554" y="1605"/>
                      <a:pt x="4540" y="1748"/>
                    </a:cubicBezTo>
                    <a:cubicBezTo>
                      <a:pt x="4540" y="1799"/>
                      <a:pt x="4540" y="1824"/>
                      <a:pt x="4540" y="1876"/>
                    </a:cubicBezTo>
                    <a:cubicBezTo>
                      <a:pt x="4591" y="2030"/>
                      <a:pt x="4719" y="2158"/>
                      <a:pt x="4873" y="2183"/>
                    </a:cubicBezTo>
                    <a:cubicBezTo>
                      <a:pt x="5129" y="2183"/>
                      <a:pt x="5309" y="1876"/>
                      <a:pt x="5129" y="1671"/>
                    </a:cubicBezTo>
                    <a:cubicBezTo>
                      <a:pt x="5072" y="1579"/>
                      <a:pt x="4955" y="1534"/>
                      <a:pt x="4839" y="1534"/>
                    </a:cubicBezTo>
                    <a:close/>
                    <a:moveTo>
                      <a:pt x="7873" y="1434"/>
                    </a:moveTo>
                    <a:cubicBezTo>
                      <a:pt x="7815" y="1434"/>
                      <a:pt x="7755" y="1444"/>
                      <a:pt x="7694" y="1465"/>
                    </a:cubicBezTo>
                    <a:cubicBezTo>
                      <a:pt x="7309" y="1542"/>
                      <a:pt x="7104" y="2183"/>
                      <a:pt x="7488" y="2414"/>
                    </a:cubicBezTo>
                    <a:lnTo>
                      <a:pt x="7514" y="2414"/>
                    </a:lnTo>
                    <a:cubicBezTo>
                      <a:pt x="7565" y="2440"/>
                      <a:pt x="7642" y="2466"/>
                      <a:pt x="7694" y="2491"/>
                    </a:cubicBezTo>
                    <a:cubicBezTo>
                      <a:pt x="7715" y="2493"/>
                      <a:pt x="7737" y="2494"/>
                      <a:pt x="7759" y="2494"/>
                    </a:cubicBezTo>
                    <a:cubicBezTo>
                      <a:pt x="7992" y="2494"/>
                      <a:pt x="8217" y="2369"/>
                      <a:pt x="8335" y="2158"/>
                    </a:cubicBezTo>
                    <a:cubicBezTo>
                      <a:pt x="8489" y="1805"/>
                      <a:pt x="8227" y="1434"/>
                      <a:pt x="7873" y="1434"/>
                    </a:cubicBezTo>
                    <a:close/>
                    <a:moveTo>
                      <a:pt x="12521" y="1809"/>
                    </a:moveTo>
                    <a:cubicBezTo>
                      <a:pt x="12477" y="1809"/>
                      <a:pt x="12432" y="1814"/>
                      <a:pt x="12386" y="1824"/>
                    </a:cubicBezTo>
                    <a:cubicBezTo>
                      <a:pt x="12002" y="1927"/>
                      <a:pt x="11796" y="2568"/>
                      <a:pt x="12181" y="2799"/>
                    </a:cubicBezTo>
                    <a:cubicBezTo>
                      <a:pt x="12232" y="2825"/>
                      <a:pt x="12309" y="2850"/>
                      <a:pt x="12386" y="2850"/>
                    </a:cubicBezTo>
                    <a:cubicBezTo>
                      <a:pt x="12424" y="2858"/>
                      <a:pt x="12461" y="2861"/>
                      <a:pt x="12498" y="2861"/>
                    </a:cubicBezTo>
                    <a:cubicBezTo>
                      <a:pt x="12709" y="2861"/>
                      <a:pt x="12896" y="2739"/>
                      <a:pt x="13027" y="2542"/>
                    </a:cubicBezTo>
                    <a:cubicBezTo>
                      <a:pt x="13165" y="2175"/>
                      <a:pt x="12892" y="1809"/>
                      <a:pt x="12521" y="1809"/>
                    </a:cubicBezTo>
                    <a:close/>
                    <a:moveTo>
                      <a:pt x="10496" y="2693"/>
                    </a:moveTo>
                    <a:cubicBezTo>
                      <a:pt x="10485" y="2693"/>
                      <a:pt x="10474" y="2694"/>
                      <a:pt x="10463" y="2696"/>
                    </a:cubicBezTo>
                    <a:cubicBezTo>
                      <a:pt x="10335" y="2722"/>
                      <a:pt x="10258" y="2953"/>
                      <a:pt x="10386" y="3030"/>
                    </a:cubicBezTo>
                    <a:cubicBezTo>
                      <a:pt x="10412" y="3055"/>
                      <a:pt x="10412" y="3055"/>
                      <a:pt x="10437" y="3055"/>
                    </a:cubicBezTo>
                    <a:cubicBezTo>
                      <a:pt x="10540" y="3055"/>
                      <a:pt x="10617" y="3030"/>
                      <a:pt x="10668" y="2953"/>
                    </a:cubicBezTo>
                    <a:cubicBezTo>
                      <a:pt x="10715" y="2812"/>
                      <a:pt x="10612" y="2693"/>
                      <a:pt x="10496" y="2693"/>
                    </a:cubicBezTo>
                    <a:close/>
                    <a:moveTo>
                      <a:pt x="3134" y="3127"/>
                    </a:moveTo>
                    <a:cubicBezTo>
                      <a:pt x="3124" y="3127"/>
                      <a:pt x="3114" y="3129"/>
                      <a:pt x="3104" y="3132"/>
                    </a:cubicBezTo>
                    <a:cubicBezTo>
                      <a:pt x="3027" y="3158"/>
                      <a:pt x="3001" y="3260"/>
                      <a:pt x="3078" y="3312"/>
                    </a:cubicBezTo>
                    <a:lnTo>
                      <a:pt x="3078" y="3337"/>
                    </a:lnTo>
                    <a:lnTo>
                      <a:pt x="3104" y="3337"/>
                    </a:lnTo>
                    <a:cubicBezTo>
                      <a:pt x="3155" y="3337"/>
                      <a:pt x="3206" y="3312"/>
                      <a:pt x="3232" y="3260"/>
                    </a:cubicBezTo>
                    <a:cubicBezTo>
                      <a:pt x="3254" y="3194"/>
                      <a:pt x="3199" y="3127"/>
                      <a:pt x="3134" y="3127"/>
                    </a:cubicBezTo>
                    <a:close/>
                    <a:moveTo>
                      <a:pt x="6219" y="3536"/>
                    </a:moveTo>
                    <a:cubicBezTo>
                      <a:pt x="6072" y="3536"/>
                      <a:pt x="5928" y="3614"/>
                      <a:pt x="5899" y="3773"/>
                    </a:cubicBezTo>
                    <a:lnTo>
                      <a:pt x="5924" y="3773"/>
                    </a:lnTo>
                    <a:cubicBezTo>
                      <a:pt x="5924" y="3799"/>
                      <a:pt x="5924" y="3850"/>
                      <a:pt x="5924" y="3902"/>
                    </a:cubicBezTo>
                    <a:cubicBezTo>
                      <a:pt x="5950" y="4055"/>
                      <a:pt x="6078" y="4158"/>
                      <a:pt x="6232" y="4184"/>
                    </a:cubicBezTo>
                    <a:cubicBezTo>
                      <a:pt x="6243" y="4185"/>
                      <a:pt x="6254" y="4185"/>
                      <a:pt x="6265" y="4185"/>
                    </a:cubicBezTo>
                    <a:cubicBezTo>
                      <a:pt x="6526" y="4185"/>
                      <a:pt x="6662" y="3892"/>
                      <a:pt x="6514" y="3671"/>
                    </a:cubicBezTo>
                    <a:cubicBezTo>
                      <a:pt x="6447" y="3582"/>
                      <a:pt x="6332" y="3536"/>
                      <a:pt x="6219" y="3536"/>
                    </a:cubicBezTo>
                    <a:close/>
                    <a:moveTo>
                      <a:pt x="3009" y="4870"/>
                    </a:moveTo>
                    <a:cubicBezTo>
                      <a:pt x="2866" y="4870"/>
                      <a:pt x="2722" y="4947"/>
                      <a:pt x="2693" y="5107"/>
                    </a:cubicBezTo>
                    <a:lnTo>
                      <a:pt x="2719" y="5107"/>
                    </a:lnTo>
                    <a:cubicBezTo>
                      <a:pt x="2693" y="5158"/>
                      <a:pt x="2693" y="5184"/>
                      <a:pt x="2719" y="5235"/>
                    </a:cubicBezTo>
                    <a:cubicBezTo>
                      <a:pt x="2745" y="5389"/>
                      <a:pt x="2873" y="5517"/>
                      <a:pt x="3027" y="5517"/>
                    </a:cubicBezTo>
                    <a:cubicBezTo>
                      <a:pt x="3038" y="5518"/>
                      <a:pt x="3049" y="5518"/>
                      <a:pt x="3059" y="5518"/>
                    </a:cubicBezTo>
                    <a:cubicBezTo>
                      <a:pt x="3320" y="5518"/>
                      <a:pt x="3456" y="5226"/>
                      <a:pt x="3283" y="5004"/>
                    </a:cubicBezTo>
                    <a:cubicBezTo>
                      <a:pt x="3228" y="4915"/>
                      <a:pt x="3119" y="4870"/>
                      <a:pt x="3009" y="4870"/>
                    </a:cubicBezTo>
                    <a:close/>
                    <a:moveTo>
                      <a:pt x="6277" y="5340"/>
                    </a:moveTo>
                    <a:cubicBezTo>
                      <a:pt x="6229" y="5340"/>
                      <a:pt x="6179" y="5348"/>
                      <a:pt x="6129" y="5363"/>
                    </a:cubicBezTo>
                    <a:cubicBezTo>
                      <a:pt x="5745" y="5466"/>
                      <a:pt x="5540" y="6107"/>
                      <a:pt x="5924" y="6312"/>
                    </a:cubicBezTo>
                    <a:cubicBezTo>
                      <a:pt x="5976" y="6363"/>
                      <a:pt x="6053" y="6363"/>
                      <a:pt x="6129" y="6389"/>
                    </a:cubicBezTo>
                    <a:cubicBezTo>
                      <a:pt x="6151" y="6391"/>
                      <a:pt x="6173" y="6392"/>
                      <a:pt x="6194" y="6392"/>
                    </a:cubicBezTo>
                    <a:cubicBezTo>
                      <a:pt x="6424" y="6392"/>
                      <a:pt x="6630" y="6267"/>
                      <a:pt x="6771" y="6055"/>
                    </a:cubicBezTo>
                    <a:cubicBezTo>
                      <a:pt x="6906" y="5718"/>
                      <a:pt x="6625" y="5340"/>
                      <a:pt x="6277" y="5340"/>
                    </a:cubicBezTo>
                    <a:close/>
                    <a:moveTo>
                      <a:pt x="1163" y="6898"/>
                    </a:moveTo>
                    <a:cubicBezTo>
                      <a:pt x="1152" y="6898"/>
                      <a:pt x="1140" y="6899"/>
                      <a:pt x="1129" y="6902"/>
                    </a:cubicBezTo>
                    <a:cubicBezTo>
                      <a:pt x="1001" y="6927"/>
                      <a:pt x="924" y="7158"/>
                      <a:pt x="1052" y="7235"/>
                    </a:cubicBezTo>
                    <a:cubicBezTo>
                      <a:pt x="1078" y="7235"/>
                      <a:pt x="1104" y="7261"/>
                      <a:pt x="1129" y="7261"/>
                    </a:cubicBezTo>
                    <a:cubicBezTo>
                      <a:pt x="1206" y="7261"/>
                      <a:pt x="1283" y="7235"/>
                      <a:pt x="1334" y="7132"/>
                    </a:cubicBezTo>
                    <a:cubicBezTo>
                      <a:pt x="1381" y="7015"/>
                      <a:pt x="1278" y="6898"/>
                      <a:pt x="1163" y="6898"/>
                    </a:cubicBezTo>
                    <a:close/>
                    <a:moveTo>
                      <a:pt x="5001" y="7850"/>
                    </a:moveTo>
                    <a:cubicBezTo>
                      <a:pt x="4924" y="7876"/>
                      <a:pt x="4899" y="8004"/>
                      <a:pt x="4950" y="8056"/>
                    </a:cubicBezTo>
                    <a:lnTo>
                      <a:pt x="5001" y="8056"/>
                    </a:lnTo>
                    <a:cubicBezTo>
                      <a:pt x="5052" y="8056"/>
                      <a:pt x="5104" y="8030"/>
                      <a:pt x="5129" y="8004"/>
                    </a:cubicBezTo>
                    <a:cubicBezTo>
                      <a:pt x="5155" y="7927"/>
                      <a:pt x="5078" y="7850"/>
                      <a:pt x="5001" y="7850"/>
                    </a:cubicBezTo>
                    <a:close/>
                    <a:moveTo>
                      <a:pt x="2940" y="7598"/>
                    </a:moveTo>
                    <a:cubicBezTo>
                      <a:pt x="2902" y="7598"/>
                      <a:pt x="2862" y="7605"/>
                      <a:pt x="2822" y="7620"/>
                    </a:cubicBezTo>
                    <a:cubicBezTo>
                      <a:pt x="2565" y="7697"/>
                      <a:pt x="2437" y="8107"/>
                      <a:pt x="2693" y="8235"/>
                    </a:cubicBezTo>
                    <a:cubicBezTo>
                      <a:pt x="2719" y="8261"/>
                      <a:pt x="2770" y="8286"/>
                      <a:pt x="2822" y="8286"/>
                    </a:cubicBezTo>
                    <a:cubicBezTo>
                      <a:pt x="2838" y="8289"/>
                      <a:pt x="2854" y="8290"/>
                      <a:pt x="2870" y="8290"/>
                    </a:cubicBezTo>
                    <a:cubicBezTo>
                      <a:pt x="3007" y="8290"/>
                      <a:pt x="3137" y="8196"/>
                      <a:pt x="3206" y="8081"/>
                    </a:cubicBezTo>
                    <a:cubicBezTo>
                      <a:pt x="3338" y="7840"/>
                      <a:pt x="3169" y="7598"/>
                      <a:pt x="2940" y="7598"/>
                    </a:cubicBezTo>
                    <a:close/>
                    <a:moveTo>
                      <a:pt x="6698" y="7919"/>
                    </a:moveTo>
                    <a:cubicBezTo>
                      <a:pt x="6554" y="7919"/>
                      <a:pt x="6414" y="7990"/>
                      <a:pt x="6386" y="8133"/>
                    </a:cubicBezTo>
                    <a:lnTo>
                      <a:pt x="6412" y="8133"/>
                    </a:lnTo>
                    <a:cubicBezTo>
                      <a:pt x="6412" y="8184"/>
                      <a:pt x="6412" y="8235"/>
                      <a:pt x="6412" y="8261"/>
                    </a:cubicBezTo>
                    <a:cubicBezTo>
                      <a:pt x="6437" y="8415"/>
                      <a:pt x="6565" y="8543"/>
                      <a:pt x="6745" y="8568"/>
                    </a:cubicBezTo>
                    <a:cubicBezTo>
                      <a:pt x="7001" y="8568"/>
                      <a:pt x="7181" y="8261"/>
                      <a:pt x="7001" y="8056"/>
                    </a:cubicBezTo>
                    <a:cubicBezTo>
                      <a:pt x="6933" y="7964"/>
                      <a:pt x="6814" y="7919"/>
                      <a:pt x="6698" y="7919"/>
                    </a:cubicBezTo>
                    <a:close/>
                    <a:moveTo>
                      <a:pt x="4317" y="9878"/>
                    </a:moveTo>
                    <a:cubicBezTo>
                      <a:pt x="4265" y="9878"/>
                      <a:pt x="4210" y="9886"/>
                      <a:pt x="4155" y="9902"/>
                    </a:cubicBezTo>
                    <a:cubicBezTo>
                      <a:pt x="3770" y="9979"/>
                      <a:pt x="3565" y="10645"/>
                      <a:pt x="3950" y="10851"/>
                    </a:cubicBezTo>
                    <a:cubicBezTo>
                      <a:pt x="4001" y="10876"/>
                      <a:pt x="4078" y="10902"/>
                      <a:pt x="4129" y="10928"/>
                    </a:cubicBezTo>
                    <a:cubicBezTo>
                      <a:pt x="4153" y="10930"/>
                      <a:pt x="4177" y="10931"/>
                      <a:pt x="4200" y="10931"/>
                    </a:cubicBezTo>
                    <a:cubicBezTo>
                      <a:pt x="4454" y="10931"/>
                      <a:pt x="4677" y="10805"/>
                      <a:pt x="4770" y="10594"/>
                    </a:cubicBezTo>
                    <a:cubicBezTo>
                      <a:pt x="4927" y="10236"/>
                      <a:pt x="4673" y="9878"/>
                      <a:pt x="4317" y="9878"/>
                    </a:cubicBezTo>
                    <a:close/>
                    <a:moveTo>
                      <a:pt x="746" y="10289"/>
                    </a:moveTo>
                    <a:cubicBezTo>
                      <a:pt x="696" y="10289"/>
                      <a:pt x="644" y="10297"/>
                      <a:pt x="591" y="10312"/>
                    </a:cubicBezTo>
                    <a:cubicBezTo>
                      <a:pt x="206" y="10415"/>
                      <a:pt x="1" y="11056"/>
                      <a:pt x="386" y="11287"/>
                    </a:cubicBezTo>
                    <a:lnTo>
                      <a:pt x="386" y="11261"/>
                    </a:lnTo>
                    <a:cubicBezTo>
                      <a:pt x="437" y="11312"/>
                      <a:pt x="514" y="11338"/>
                      <a:pt x="565" y="11338"/>
                    </a:cubicBezTo>
                    <a:cubicBezTo>
                      <a:pt x="589" y="11340"/>
                      <a:pt x="613" y="11341"/>
                      <a:pt x="636" y="11341"/>
                    </a:cubicBezTo>
                    <a:cubicBezTo>
                      <a:pt x="889" y="11341"/>
                      <a:pt x="1112" y="11216"/>
                      <a:pt x="1206" y="11004"/>
                    </a:cubicBezTo>
                    <a:cubicBezTo>
                      <a:pt x="1364" y="10667"/>
                      <a:pt x="1106" y="10289"/>
                      <a:pt x="746" y="10289"/>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01" name="Google Shape;1801;p35"/>
              <p:cNvSpPr/>
              <p:nvPr/>
            </p:nvSpPr>
            <p:spPr>
              <a:xfrm>
                <a:off x="-1809250" y="2563500"/>
                <a:ext cx="247275" cy="1438900"/>
              </a:xfrm>
              <a:custGeom>
                <a:avLst/>
                <a:gdLst/>
                <a:ahLst/>
                <a:cxnLst/>
                <a:rect l="l" t="t" r="r" b="b"/>
                <a:pathLst>
                  <a:path w="9891" h="57556" extrusionOk="0">
                    <a:moveTo>
                      <a:pt x="9445" y="0"/>
                    </a:moveTo>
                    <a:cubicBezTo>
                      <a:pt x="9304" y="0"/>
                      <a:pt x="9164" y="81"/>
                      <a:pt x="9104" y="270"/>
                    </a:cubicBezTo>
                    <a:cubicBezTo>
                      <a:pt x="4617" y="13912"/>
                      <a:pt x="1" y="34913"/>
                      <a:pt x="3386" y="57247"/>
                    </a:cubicBezTo>
                    <a:cubicBezTo>
                      <a:pt x="3411" y="57427"/>
                      <a:pt x="3565" y="57555"/>
                      <a:pt x="3745" y="57555"/>
                    </a:cubicBezTo>
                    <a:lnTo>
                      <a:pt x="3822" y="57555"/>
                    </a:lnTo>
                    <a:cubicBezTo>
                      <a:pt x="4027" y="57530"/>
                      <a:pt x="4155" y="57324"/>
                      <a:pt x="4129" y="57119"/>
                    </a:cubicBezTo>
                    <a:cubicBezTo>
                      <a:pt x="796" y="34939"/>
                      <a:pt x="5360" y="14091"/>
                      <a:pt x="9796" y="501"/>
                    </a:cubicBezTo>
                    <a:cubicBezTo>
                      <a:pt x="9890" y="202"/>
                      <a:pt x="9667" y="0"/>
                      <a:pt x="9445"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1802" name="Google Shape;1802;p35"/>
          <p:cNvGrpSpPr/>
          <p:nvPr/>
        </p:nvGrpSpPr>
        <p:grpSpPr>
          <a:xfrm rot="5170076">
            <a:off x="10330203" y="5272232"/>
            <a:ext cx="2436828" cy="2564984"/>
            <a:chOff x="1526600" y="450800"/>
            <a:chExt cx="4540675" cy="4779475"/>
          </a:xfrm>
        </p:grpSpPr>
        <p:sp>
          <p:nvSpPr>
            <p:cNvPr id="1803" name="Google Shape;1803;p35"/>
            <p:cNvSpPr/>
            <p:nvPr/>
          </p:nvSpPr>
          <p:spPr>
            <a:xfrm>
              <a:off x="1610100" y="473575"/>
              <a:ext cx="4457175" cy="4689450"/>
            </a:xfrm>
            <a:custGeom>
              <a:avLst/>
              <a:gdLst/>
              <a:ahLst/>
              <a:cxnLst/>
              <a:rect l="l" t="t" r="r" b="b"/>
              <a:pathLst>
                <a:path w="178287" h="187578" extrusionOk="0">
                  <a:moveTo>
                    <a:pt x="95602" y="1"/>
                  </a:moveTo>
                  <a:cubicBezTo>
                    <a:pt x="95141" y="1"/>
                    <a:pt x="94676" y="129"/>
                    <a:pt x="94258" y="394"/>
                  </a:cubicBezTo>
                  <a:lnTo>
                    <a:pt x="0" y="63859"/>
                  </a:lnTo>
                  <a:lnTo>
                    <a:pt x="79645" y="185257"/>
                  </a:lnTo>
                  <a:cubicBezTo>
                    <a:pt x="80631" y="186769"/>
                    <a:pt x="82280" y="187578"/>
                    <a:pt x="83965" y="187578"/>
                  </a:cubicBezTo>
                  <a:cubicBezTo>
                    <a:pt x="84955" y="187578"/>
                    <a:pt x="85959" y="187298"/>
                    <a:pt x="86847" y="186719"/>
                  </a:cubicBezTo>
                  <a:lnTo>
                    <a:pt x="176826" y="126176"/>
                  </a:lnTo>
                  <a:cubicBezTo>
                    <a:pt x="177974" y="125393"/>
                    <a:pt x="178287" y="123880"/>
                    <a:pt x="177504" y="122732"/>
                  </a:cubicBezTo>
                  <a:lnTo>
                    <a:pt x="97703" y="1125"/>
                  </a:lnTo>
                  <a:cubicBezTo>
                    <a:pt x="97205" y="394"/>
                    <a:pt x="96410" y="1"/>
                    <a:pt x="95602" y="1"/>
                  </a:cubicBezTo>
                  <a:close/>
                </a:path>
              </a:pathLst>
            </a:custGeom>
            <a:solidFill>
              <a:srgbClr val="119B9B"/>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04" name="Google Shape;1804;p35"/>
            <p:cNvSpPr/>
            <p:nvPr/>
          </p:nvSpPr>
          <p:spPr>
            <a:xfrm>
              <a:off x="1616625" y="450800"/>
              <a:ext cx="4391950" cy="4645025"/>
            </a:xfrm>
            <a:custGeom>
              <a:avLst/>
              <a:gdLst/>
              <a:ahLst/>
              <a:cxnLst/>
              <a:rect l="l" t="t" r="r" b="b"/>
              <a:pathLst>
                <a:path w="175678" h="185801" extrusionOk="0">
                  <a:moveTo>
                    <a:pt x="93162" y="0"/>
                  </a:moveTo>
                  <a:lnTo>
                    <a:pt x="0" y="61587"/>
                  </a:lnTo>
                  <a:lnTo>
                    <a:pt x="80323" y="184028"/>
                  </a:lnTo>
                  <a:cubicBezTo>
                    <a:pt x="81085" y="185187"/>
                    <a:pt x="82329" y="185800"/>
                    <a:pt x="83604" y="185800"/>
                  </a:cubicBezTo>
                  <a:cubicBezTo>
                    <a:pt x="84339" y="185800"/>
                    <a:pt x="85083" y="185597"/>
                    <a:pt x="85751" y="185177"/>
                  </a:cubicBezTo>
                  <a:lnTo>
                    <a:pt x="175677" y="125782"/>
                  </a:lnTo>
                  <a:lnTo>
                    <a:pt x="93162" y="0"/>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05" name="Google Shape;1805;p35"/>
            <p:cNvSpPr/>
            <p:nvPr/>
          </p:nvSpPr>
          <p:spPr>
            <a:xfrm>
              <a:off x="3931325" y="462525"/>
              <a:ext cx="2064200" cy="3145900"/>
            </a:xfrm>
            <a:custGeom>
              <a:avLst/>
              <a:gdLst/>
              <a:ahLst/>
              <a:cxnLst/>
              <a:rect l="l" t="t" r="r" b="b"/>
              <a:pathLst>
                <a:path w="82568" h="125836" fill="none" extrusionOk="0">
                  <a:moveTo>
                    <a:pt x="0" y="1"/>
                  </a:moveTo>
                  <a:lnTo>
                    <a:pt x="82567" y="125835"/>
                  </a:lnTo>
                </a:path>
              </a:pathLst>
            </a:custGeom>
            <a:noFill/>
            <a:ln w="11750" cap="flat" cmpd="sng">
              <a:solidFill>
                <a:schemeClr val="dk1"/>
              </a:solidFill>
              <a:prstDash val="solid"/>
              <a:miter lim="5219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06" name="Google Shape;1806;p35"/>
            <p:cNvSpPr/>
            <p:nvPr/>
          </p:nvSpPr>
          <p:spPr>
            <a:xfrm>
              <a:off x="3898700" y="482100"/>
              <a:ext cx="2065500" cy="3145900"/>
            </a:xfrm>
            <a:custGeom>
              <a:avLst/>
              <a:gdLst/>
              <a:ahLst/>
              <a:cxnLst/>
              <a:rect l="l" t="t" r="r" b="b"/>
              <a:pathLst>
                <a:path w="82620" h="125836" fill="none" extrusionOk="0">
                  <a:moveTo>
                    <a:pt x="1" y="1"/>
                  </a:moveTo>
                  <a:lnTo>
                    <a:pt x="82620" y="125835"/>
                  </a:lnTo>
                </a:path>
              </a:pathLst>
            </a:custGeom>
            <a:noFill/>
            <a:ln w="11750" cap="flat" cmpd="sng">
              <a:solidFill>
                <a:schemeClr val="dk1"/>
              </a:solidFill>
              <a:prstDash val="solid"/>
              <a:miter lim="5219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07" name="Google Shape;1807;p35"/>
            <p:cNvSpPr/>
            <p:nvPr/>
          </p:nvSpPr>
          <p:spPr>
            <a:xfrm>
              <a:off x="3742125" y="4138150"/>
              <a:ext cx="842925" cy="1092125"/>
            </a:xfrm>
            <a:custGeom>
              <a:avLst/>
              <a:gdLst/>
              <a:ahLst/>
              <a:cxnLst/>
              <a:rect l="l" t="t" r="r" b="b"/>
              <a:pathLst>
                <a:path w="33717" h="43685" extrusionOk="0">
                  <a:moveTo>
                    <a:pt x="9604" y="0"/>
                  </a:moveTo>
                  <a:lnTo>
                    <a:pt x="1" y="6159"/>
                  </a:lnTo>
                  <a:lnTo>
                    <a:pt x="24113" y="43685"/>
                  </a:lnTo>
                  <a:lnTo>
                    <a:pt x="25679" y="35595"/>
                  </a:lnTo>
                  <a:lnTo>
                    <a:pt x="33716" y="37526"/>
                  </a:lnTo>
                  <a:lnTo>
                    <a:pt x="9604"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08" name="Google Shape;1808;p35"/>
            <p:cNvSpPr/>
            <p:nvPr/>
          </p:nvSpPr>
          <p:spPr>
            <a:xfrm>
              <a:off x="1526600" y="464775"/>
              <a:ext cx="4343675" cy="4627200"/>
            </a:xfrm>
            <a:custGeom>
              <a:avLst/>
              <a:gdLst/>
              <a:ahLst/>
              <a:cxnLst/>
              <a:rect l="l" t="t" r="r" b="b"/>
              <a:pathLst>
                <a:path w="173747" h="185088" extrusionOk="0">
                  <a:moveTo>
                    <a:pt x="91115" y="1"/>
                  </a:moveTo>
                  <a:cubicBezTo>
                    <a:pt x="90634" y="1"/>
                    <a:pt x="90147" y="140"/>
                    <a:pt x="89718" y="433"/>
                  </a:cubicBezTo>
                  <a:lnTo>
                    <a:pt x="0" y="59357"/>
                  </a:lnTo>
                  <a:lnTo>
                    <a:pt x="82515" y="185087"/>
                  </a:lnTo>
                  <a:lnTo>
                    <a:pt x="172285" y="126163"/>
                  </a:lnTo>
                  <a:cubicBezTo>
                    <a:pt x="173433" y="125380"/>
                    <a:pt x="173746" y="123866"/>
                    <a:pt x="172963" y="122718"/>
                  </a:cubicBezTo>
                  <a:lnTo>
                    <a:pt x="93162" y="1111"/>
                  </a:lnTo>
                  <a:cubicBezTo>
                    <a:pt x="92705" y="392"/>
                    <a:pt x="91920" y="1"/>
                    <a:pt x="9111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09" name="Google Shape;1809;p35"/>
            <p:cNvSpPr/>
            <p:nvPr/>
          </p:nvSpPr>
          <p:spPr>
            <a:xfrm>
              <a:off x="1636200" y="1843000"/>
              <a:ext cx="2130750" cy="3199400"/>
            </a:xfrm>
            <a:custGeom>
              <a:avLst/>
              <a:gdLst/>
              <a:ahLst/>
              <a:cxnLst/>
              <a:rect l="l" t="t" r="r" b="b"/>
              <a:pathLst>
                <a:path w="85230" h="127976" extrusionOk="0">
                  <a:moveTo>
                    <a:pt x="2506" y="1"/>
                  </a:moveTo>
                  <a:lnTo>
                    <a:pt x="0" y="1619"/>
                  </a:lnTo>
                  <a:lnTo>
                    <a:pt x="82724" y="127975"/>
                  </a:lnTo>
                  <a:lnTo>
                    <a:pt x="85229" y="126357"/>
                  </a:lnTo>
                  <a:lnTo>
                    <a:pt x="2506"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10" name="Google Shape;1810;p35"/>
            <p:cNvSpPr/>
            <p:nvPr/>
          </p:nvSpPr>
          <p:spPr>
            <a:xfrm>
              <a:off x="2647400" y="1567700"/>
              <a:ext cx="2116400" cy="2399550"/>
            </a:xfrm>
            <a:custGeom>
              <a:avLst/>
              <a:gdLst/>
              <a:ahLst/>
              <a:cxnLst/>
              <a:rect l="l" t="t" r="r" b="b"/>
              <a:pathLst>
                <a:path w="84656" h="95982" fill="none" extrusionOk="0">
                  <a:moveTo>
                    <a:pt x="82777" y="71347"/>
                  </a:moveTo>
                  <a:cubicBezTo>
                    <a:pt x="82777" y="69937"/>
                    <a:pt x="83507" y="68633"/>
                    <a:pt x="84656" y="67850"/>
                  </a:cubicBezTo>
                  <a:lnTo>
                    <a:pt x="40919" y="1201"/>
                  </a:lnTo>
                  <a:cubicBezTo>
                    <a:pt x="38988" y="2453"/>
                    <a:pt x="36431" y="1932"/>
                    <a:pt x="35178" y="0"/>
                  </a:cubicBezTo>
                  <a:lnTo>
                    <a:pt x="1149" y="22286"/>
                  </a:lnTo>
                  <a:cubicBezTo>
                    <a:pt x="2454" y="24217"/>
                    <a:pt x="1932" y="26827"/>
                    <a:pt x="1" y="28080"/>
                  </a:cubicBezTo>
                  <a:lnTo>
                    <a:pt x="43737" y="94729"/>
                  </a:lnTo>
                  <a:cubicBezTo>
                    <a:pt x="45668" y="93476"/>
                    <a:pt x="48226" y="94050"/>
                    <a:pt x="49478" y="95981"/>
                  </a:cubicBezTo>
                  <a:lnTo>
                    <a:pt x="83455" y="73643"/>
                  </a:lnTo>
                  <a:cubicBezTo>
                    <a:pt x="82985" y="72965"/>
                    <a:pt x="82777" y="72182"/>
                    <a:pt x="82777" y="71347"/>
                  </a:cubicBezTo>
                  <a:close/>
                </a:path>
              </a:pathLst>
            </a:custGeom>
            <a:solidFill>
              <a:schemeClr val="lt1"/>
            </a:solidFill>
            <a:ln w="14350" cap="flat" cmpd="sng">
              <a:solidFill>
                <a:schemeClr val="lt1"/>
              </a:solidFill>
              <a:prstDash val="solid"/>
              <a:miter lim="5219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Tree>
    <p:extLst>
      <p:ext uri="{BB962C8B-B14F-4D97-AF65-F5344CB8AC3E}">
        <p14:creationId xmlns:p14="http://schemas.microsoft.com/office/powerpoint/2010/main" val="3119885983"/>
      </p:ext>
    </p:extLst>
  </p:cSld>
  <p:clrMapOvr>
    <a:masterClrMapping/>
  </p:clrMapOvr>
</p:sldLayout>
</file>

<file path=ppt/slideLayouts/slideLayout127.xml><?xml version="1.0" encoding="utf-8"?>
<p:sldLayout xmlns:a="http://schemas.openxmlformats.org/drawingml/2006/main" xmlns:r="http://schemas.openxmlformats.org/officeDocument/2006/relationships" xmlns:p="http://schemas.openxmlformats.org/presentationml/2006/main" matchingName="Background 1">
  <p:cSld name="Background 1">
    <p:spTree>
      <p:nvGrpSpPr>
        <p:cNvPr id="1" name="Shape 1811"/>
        <p:cNvGrpSpPr/>
        <p:nvPr/>
      </p:nvGrpSpPr>
      <p:grpSpPr>
        <a:xfrm>
          <a:off x="0" y="0"/>
          <a:ext cx="0" cy="0"/>
          <a:chOff x="0" y="0"/>
          <a:chExt cx="0" cy="0"/>
        </a:xfrm>
      </p:grpSpPr>
      <p:pic>
        <p:nvPicPr>
          <p:cNvPr id="1812" name="Google Shape;1812;p36"/>
          <p:cNvPicPr preferRelativeResize="0"/>
          <p:nvPr/>
        </p:nvPicPr>
        <p:blipFill>
          <a:blip r:embed="rId2">
            <a:alphaModFix/>
          </a:blip>
          <a:stretch>
            <a:fillRect/>
          </a:stretch>
        </p:blipFill>
        <p:spPr>
          <a:xfrm>
            <a:off x="-75466" y="-36433"/>
            <a:ext cx="12342935" cy="7005332"/>
          </a:xfrm>
          <a:prstGeom prst="rect">
            <a:avLst/>
          </a:prstGeom>
          <a:noFill/>
          <a:ln>
            <a:noFill/>
          </a:ln>
        </p:spPr>
      </p:pic>
      <p:grpSp>
        <p:nvGrpSpPr>
          <p:cNvPr id="1813" name="Google Shape;1813;p36"/>
          <p:cNvGrpSpPr/>
          <p:nvPr/>
        </p:nvGrpSpPr>
        <p:grpSpPr>
          <a:xfrm rot="-1529531" flipH="1">
            <a:off x="-1273305" y="-845404"/>
            <a:ext cx="3658412" cy="3599552"/>
            <a:chOff x="7235149" y="-718650"/>
            <a:chExt cx="3031064" cy="2982297"/>
          </a:xfrm>
        </p:grpSpPr>
        <p:grpSp>
          <p:nvGrpSpPr>
            <p:cNvPr id="1814" name="Google Shape;1814;p36"/>
            <p:cNvGrpSpPr/>
            <p:nvPr/>
          </p:nvGrpSpPr>
          <p:grpSpPr>
            <a:xfrm rot="-4962260" flipH="1">
              <a:off x="7958573" y="-653239"/>
              <a:ext cx="596905" cy="1865484"/>
              <a:chOff x="-1858600" y="2385325"/>
              <a:chExt cx="523125" cy="1635025"/>
            </a:xfrm>
          </p:grpSpPr>
          <p:sp>
            <p:nvSpPr>
              <p:cNvPr id="1815" name="Google Shape;1815;p36"/>
              <p:cNvSpPr/>
              <p:nvPr/>
            </p:nvSpPr>
            <p:spPr>
              <a:xfrm>
                <a:off x="-1804750" y="2385325"/>
                <a:ext cx="469275" cy="1635025"/>
              </a:xfrm>
              <a:custGeom>
                <a:avLst/>
                <a:gdLst/>
                <a:ahLst/>
                <a:cxnLst/>
                <a:rect l="l" t="t" r="r" b="b"/>
                <a:pathLst>
                  <a:path w="18771" h="65401" extrusionOk="0">
                    <a:moveTo>
                      <a:pt x="12062" y="1"/>
                    </a:moveTo>
                    <a:cubicBezTo>
                      <a:pt x="9693" y="1"/>
                      <a:pt x="7259" y="1264"/>
                      <a:pt x="5667" y="3115"/>
                    </a:cubicBezTo>
                    <a:cubicBezTo>
                      <a:pt x="3462" y="5679"/>
                      <a:pt x="2513" y="9064"/>
                      <a:pt x="1872" y="12397"/>
                    </a:cubicBezTo>
                    <a:lnTo>
                      <a:pt x="1872" y="12372"/>
                    </a:lnTo>
                    <a:cubicBezTo>
                      <a:pt x="129" y="21270"/>
                      <a:pt x="0" y="30373"/>
                      <a:pt x="975" y="39373"/>
                    </a:cubicBezTo>
                    <a:cubicBezTo>
                      <a:pt x="1308" y="42476"/>
                      <a:pt x="1308" y="44861"/>
                      <a:pt x="1462" y="47989"/>
                    </a:cubicBezTo>
                    <a:cubicBezTo>
                      <a:pt x="1795" y="54796"/>
                      <a:pt x="6238" y="62496"/>
                      <a:pt x="6079" y="65382"/>
                    </a:cubicBezTo>
                    <a:lnTo>
                      <a:pt x="6079" y="65382"/>
                    </a:lnTo>
                    <a:cubicBezTo>
                      <a:pt x="6979" y="50077"/>
                      <a:pt x="11644" y="31239"/>
                      <a:pt x="16694" y="16756"/>
                    </a:cubicBezTo>
                    <a:cubicBezTo>
                      <a:pt x="17694" y="13936"/>
                      <a:pt x="18771" y="11064"/>
                      <a:pt x="18745" y="8089"/>
                    </a:cubicBezTo>
                    <a:cubicBezTo>
                      <a:pt x="18745" y="5089"/>
                      <a:pt x="17412" y="1909"/>
                      <a:pt x="14719" y="602"/>
                    </a:cubicBezTo>
                    <a:cubicBezTo>
                      <a:pt x="13878" y="188"/>
                      <a:pt x="12974" y="1"/>
                      <a:pt x="12062" y="1"/>
                    </a:cubicBezTo>
                    <a:close/>
                    <a:moveTo>
                      <a:pt x="6079" y="65382"/>
                    </a:moveTo>
                    <a:lnTo>
                      <a:pt x="6079" y="65382"/>
                    </a:lnTo>
                    <a:cubicBezTo>
                      <a:pt x="6078" y="65388"/>
                      <a:pt x="6078" y="65394"/>
                      <a:pt x="6078" y="65400"/>
                    </a:cubicBezTo>
                    <a:cubicBezTo>
                      <a:pt x="6078" y="65394"/>
                      <a:pt x="6078" y="65388"/>
                      <a:pt x="6079" y="65382"/>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16" name="Google Shape;1816;p36"/>
              <p:cNvSpPr/>
              <p:nvPr/>
            </p:nvSpPr>
            <p:spPr>
              <a:xfrm>
                <a:off x="-1858600" y="2385425"/>
                <a:ext cx="469275" cy="1634925"/>
              </a:xfrm>
              <a:custGeom>
                <a:avLst/>
                <a:gdLst/>
                <a:ahLst/>
                <a:cxnLst/>
                <a:rect l="l" t="t" r="r" b="b"/>
                <a:pathLst>
                  <a:path w="18771" h="65397" extrusionOk="0">
                    <a:moveTo>
                      <a:pt x="12088" y="1"/>
                    </a:moveTo>
                    <a:cubicBezTo>
                      <a:pt x="9704" y="1"/>
                      <a:pt x="7263" y="1274"/>
                      <a:pt x="5667" y="3111"/>
                    </a:cubicBezTo>
                    <a:cubicBezTo>
                      <a:pt x="3462" y="5649"/>
                      <a:pt x="2513" y="9060"/>
                      <a:pt x="1872" y="12393"/>
                    </a:cubicBezTo>
                    <a:lnTo>
                      <a:pt x="1872" y="12368"/>
                    </a:lnTo>
                    <a:cubicBezTo>
                      <a:pt x="129" y="21266"/>
                      <a:pt x="0" y="30369"/>
                      <a:pt x="975" y="39369"/>
                    </a:cubicBezTo>
                    <a:cubicBezTo>
                      <a:pt x="1308" y="42472"/>
                      <a:pt x="1308" y="44857"/>
                      <a:pt x="1462" y="47985"/>
                    </a:cubicBezTo>
                    <a:cubicBezTo>
                      <a:pt x="1795" y="54792"/>
                      <a:pt x="6239" y="62492"/>
                      <a:pt x="6079" y="65378"/>
                    </a:cubicBezTo>
                    <a:lnTo>
                      <a:pt x="6079" y="65378"/>
                    </a:lnTo>
                    <a:cubicBezTo>
                      <a:pt x="6979" y="50073"/>
                      <a:pt x="11670" y="31235"/>
                      <a:pt x="16694" y="16752"/>
                    </a:cubicBezTo>
                    <a:cubicBezTo>
                      <a:pt x="17694" y="13932"/>
                      <a:pt x="18771" y="11060"/>
                      <a:pt x="18771" y="8085"/>
                    </a:cubicBezTo>
                    <a:cubicBezTo>
                      <a:pt x="18745" y="5085"/>
                      <a:pt x="17412" y="1905"/>
                      <a:pt x="14745" y="598"/>
                    </a:cubicBezTo>
                    <a:cubicBezTo>
                      <a:pt x="13901" y="187"/>
                      <a:pt x="12999" y="1"/>
                      <a:pt x="12088" y="1"/>
                    </a:cubicBezTo>
                    <a:close/>
                    <a:moveTo>
                      <a:pt x="6079" y="65378"/>
                    </a:moveTo>
                    <a:cubicBezTo>
                      <a:pt x="6078" y="65384"/>
                      <a:pt x="6078" y="65390"/>
                      <a:pt x="6078" y="65396"/>
                    </a:cubicBezTo>
                    <a:cubicBezTo>
                      <a:pt x="6078" y="65390"/>
                      <a:pt x="6078" y="65384"/>
                      <a:pt x="6079" y="65378"/>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17" name="Google Shape;1817;p36"/>
              <p:cNvSpPr/>
              <p:nvPr/>
            </p:nvSpPr>
            <p:spPr>
              <a:xfrm>
                <a:off x="-1766300" y="2414375"/>
                <a:ext cx="329125" cy="283550"/>
              </a:xfrm>
              <a:custGeom>
                <a:avLst/>
                <a:gdLst/>
                <a:ahLst/>
                <a:cxnLst/>
                <a:rect l="l" t="t" r="r" b="b"/>
                <a:pathLst>
                  <a:path w="13165" h="11342" extrusionOk="0">
                    <a:moveTo>
                      <a:pt x="7214" y="1"/>
                    </a:moveTo>
                    <a:cubicBezTo>
                      <a:pt x="7203" y="1"/>
                      <a:pt x="7192" y="2"/>
                      <a:pt x="7181" y="4"/>
                    </a:cubicBezTo>
                    <a:cubicBezTo>
                      <a:pt x="7053" y="55"/>
                      <a:pt x="6976" y="260"/>
                      <a:pt x="7104" y="337"/>
                    </a:cubicBezTo>
                    <a:cubicBezTo>
                      <a:pt x="7130" y="363"/>
                      <a:pt x="7155" y="363"/>
                      <a:pt x="7181" y="363"/>
                    </a:cubicBezTo>
                    <a:cubicBezTo>
                      <a:pt x="7258" y="363"/>
                      <a:pt x="7335" y="337"/>
                      <a:pt x="7386" y="260"/>
                    </a:cubicBezTo>
                    <a:cubicBezTo>
                      <a:pt x="7433" y="120"/>
                      <a:pt x="7330" y="1"/>
                      <a:pt x="7214" y="1"/>
                    </a:cubicBezTo>
                    <a:close/>
                    <a:moveTo>
                      <a:pt x="10096" y="914"/>
                    </a:moveTo>
                    <a:cubicBezTo>
                      <a:pt x="10065" y="914"/>
                      <a:pt x="10033" y="918"/>
                      <a:pt x="10001" y="927"/>
                    </a:cubicBezTo>
                    <a:cubicBezTo>
                      <a:pt x="9719" y="1004"/>
                      <a:pt x="9591" y="1440"/>
                      <a:pt x="9848" y="1619"/>
                    </a:cubicBezTo>
                    <a:cubicBezTo>
                      <a:pt x="9899" y="1619"/>
                      <a:pt x="9950" y="1645"/>
                      <a:pt x="10001" y="1645"/>
                    </a:cubicBezTo>
                    <a:cubicBezTo>
                      <a:pt x="10024" y="1648"/>
                      <a:pt x="10046" y="1650"/>
                      <a:pt x="10069" y="1650"/>
                    </a:cubicBezTo>
                    <a:cubicBezTo>
                      <a:pt x="10224" y="1650"/>
                      <a:pt x="10370" y="1571"/>
                      <a:pt x="10437" y="1414"/>
                    </a:cubicBezTo>
                    <a:cubicBezTo>
                      <a:pt x="10528" y="1164"/>
                      <a:pt x="10337" y="914"/>
                      <a:pt x="10096" y="914"/>
                    </a:cubicBezTo>
                    <a:close/>
                    <a:moveTo>
                      <a:pt x="4839" y="1534"/>
                    </a:moveTo>
                    <a:cubicBezTo>
                      <a:pt x="4695" y="1534"/>
                      <a:pt x="4554" y="1605"/>
                      <a:pt x="4540" y="1748"/>
                    </a:cubicBezTo>
                    <a:cubicBezTo>
                      <a:pt x="4540" y="1799"/>
                      <a:pt x="4540" y="1824"/>
                      <a:pt x="4540" y="1876"/>
                    </a:cubicBezTo>
                    <a:cubicBezTo>
                      <a:pt x="4591" y="2030"/>
                      <a:pt x="4719" y="2158"/>
                      <a:pt x="4873" y="2183"/>
                    </a:cubicBezTo>
                    <a:cubicBezTo>
                      <a:pt x="5129" y="2183"/>
                      <a:pt x="5309" y="1876"/>
                      <a:pt x="5129" y="1671"/>
                    </a:cubicBezTo>
                    <a:cubicBezTo>
                      <a:pt x="5072" y="1579"/>
                      <a:pt x="4955" y="1534"/>
                      <a:pt x="4839" y="1534"/>
                    </a:cubicBezTo>
                    <a:close/>
                    <a:moveTo>
                      <a:pt x="7873" y="1434"/>
                    </a:moveTo>
                    <a:cubicBezTo>
                      <a:pt x="7815" y="1434"/>
                      <a:pt x="7755" y="1444"/>
                      <a:pt x="7694" y="1465"/>
                    </a:cubicBezTo>
                    <a:cubicBezTo>
                      <a:pt x="7309" y="1542"/>
                      <a:pt x="7104" y="2183"/>
                      <a:pt x="7488" y="2414"/>
                    </a:cubicBezTo>
                    <a:lnTo>
                      <a:pt x="7514" y="2414"/>
                    </a:lnTo>
                    <a:cubicBezTo>
                      <a:pt x="7565" y="2440"/>
                      <a:pt x="7642" y="2466"/>
                      <a:pt x="7694" y="2491"/>
                    </a:cubicBezTo>
                    <a:cubicBezTo>
                      <a:pt x="7715" y="2493"/>
                      <a:pt x="7737" y="2494"/>
                      <a:pt x="7759" y="2494"/>
                    </a:cubicBezTo>
                    <a:cubicBezTo>
                      <a:pt x="7992" y="2494"/>
                      <a:pt x="8217" y="2369"/>
                      <a:pt x="8335" y="2158"/>
                    </a:cubicBezTo>
                    <a:cubicBezTo>
                      <a:pt x="8489" y="1805"/>
                      <a:pt x="8227" y="1434"/>
                      <a:pt x="7873" y="1434"/>
                    </a:cubicBezTo>
                    <a:close/>
                    <a:moveTo>
                      <a:pt x="12521" y="1809"/>
                    </a:moveTo>
                    <a:cubicBezTo>
                      <a:pt x="12477" y="1809"/>
                      <a:pt x="12432" y="1814"/>
                      <a:pt x="12386" y="1824"/>
                    </a:cubicBezTo>
                    <a:cubicBezTo>
                      <a:pt x="12002" y="1927"/>
                      <a:pt x="11796" y="2568"/>
                      <a:pt x="12181" y="2799"/>
                    </a:cubicBezTo>
                    <a:cubicBezTo>
                      <a:pt x="12232" y="2825"/>
                      <a:pt x="12309" y="2850"/>
                      <a:pt x="12386" y="2850"/>
                    </a:cubicBezTo>
                    <a:cubicBezTo>
                      <a:pt x="12424" y="2858"/>
                      <a:pt x="12461" y="2861"/>
                      <a:pt x="12498" y="2861"/>
                    </a:cubicBezTo>
                    <a:cubicBezTo>
                      <a:pt x="12709" y="2861"/>
                      <a:pt x="12896" y="2739"/>
                      <a:pt x="13027" y="2542"/>
                    </a:cubicBezTo>
                    <a:cubicBezTo>
                      <a:pt x="13165" y="2175"/>
                      <a:pt x="12892" y="1809"/>
                      <a:pt x="12521" y="1809"/>
                    </a:cubicBezTo>
                    <a:close/>
                    <a:moveTo>
                      <a:pt x="10496" y="2693"/>
                    </a:moveTo>
                    <a:cubicBezTo>
                      <a:pt x="10485" y="2693"/>
                      <a:pt x="10474" y="2694"/>
                      <a:pt x="10463" y="2696"/>
                    </a:cubicBezTo>
                    <a:cubicBezTo>
                      <a:pt x="10335" y="2722"/>
                      <a:pt x="10258" y="2953"/>
                      <a:pt x="10386" y="3030"/>
                    </a:cubicBezTo>
                    <a:cubicBezTo>
                      <a:pt x="10412" y="3055"/>
                      <a:pt x="10412" y="3055"/>
                      <a:pt x="10437" y="3055"/>
                    </a:cubicBezTo>
                    <a:cubicBezTo>
                      <a:pt x="10540" y="3055"/>
                      <a:pt x="10617" y="3030"/>
                      <a:pt x="10668" y="2953"/>
                    </a:cubicBezTo>
                    <a:cubicBezTo>
                      <a:pt x="10715" y="2812"/>
                      <a:pt x="10612" y="2693"/>
                      <a:pt x="10496" y="2693"/>
                    </a:cubicBezTo>
                    <a:close/>
                    <a:moveTo>
                      <a:pt x="3134" y="3127"/>
                    </a:moveTo>
                    <a:cubicBezTo>
                      <a:pt x="3124" y="3127"/>
                      <a:pt x="3114" y="3129"/>
                      <a:pt x="3104" y="3132"/>
                    </a:cubicBezTo>
                    <a:cubicBezTo>
                      <a:pt x="3027" y="3158"/>
                      <a:pt x="3001" y="3260"/>
                      <a:pt x="3078" y="3312"/>
                    </a:cubicBezTo>
                    <a:lnTo>
                      <a:pt x="3078" y="3337"/>
                    </a:lnTo>
                    <a:lnTo>
                      <a:pt x="3104" y="3337"/>
                    </a:lnTo>
                    <a:cubicBezTo>
                      <a:pt x="3155" y="3337"/>
                      <a:pt x="3206" y="3312"/>
                      <a:pt x="3232" y="3260"/>
                    </a:cubicBezTo>
                    <a:cubicBezTo>
                      <a:pt x="3254" y="3194"/>
                      <a:pt x="3199" y="3127"/>
                      <a:pt x="3134" y="3127"/>
                    </a:cubicBezTo>
                    <a:close/>
                    <a:moveTo>
                      <a:pt x="6219" y="3536"/>
                    </a:moveTo>
                    <a:cubicBezTo>
                      <a:pt x="6072" y="3536"/>
                      <a:pt x="5928" y="3614"/>
                      <a:pt x="5899" y="3773"/>
                    </a:cubicBezTo>
                    <a:lnTo>
                      <a:pt x="5924" y="3773"/>
                    </a:lnTo>
                    <a:cubicBezTo>
                      <a:pt x="5924" y="3799"/>
                      <a:pt x="5924" y="3850"/>
                      <a:pt x="5924" y="3902"/>
                    </a:cubicBezTo>
                    <a:cubicBezTo>
                      <a:pt x="5950" y="4055"/>
                      <a:pt x="6078" y="4158"/>
                      <a:pt x="6232" y="4184"/>
                    </a:cubicBezTo>
                    <a:cubicBezTo>
                      <a:pt x="6243" y="4185"/>
                      <a:pt x="6254" y="4185"/>
                      <a:pt x="6265" y="4185"/>
                    </a:cubicBezTo>
                    <a:cubicBezTo>
                      <a:pt x="6526" y="4185"/>
                      <a:pt x="6662" y="3892"/>
                      <a:pt x="6514" y="3671"/>
                    </a:cubicBezTo>
                    <a:cubicBezTo>
                      <a:pt x="6447" y="3582"/>
                      <a:pt x="6332" y="3536"/>
                      <a:pt x="6219" y="3536"/>
                    </a:cubicBezTo>
                    <a:close/>
                    <a:moveTo>
                      <a:pt x="3009" y="4870"/>
                    </a:moveTo>
                    <a:cubicBezTo>
                      <a:pt x="2866" y="4870"/>
                      <a:pt x="2722" y="4947"/>
                      <a:pt x="2693" y="5107"/>
                    </a:cubicBezTo>
                    <a:lnTo>
                      <a:pt x="2719" y="5107"/>
                    </a:lnTo>
                    <a:cubicBezTo>
                      <a:pt x="2693" y="5158"/>
                      <a:pt x="2693" y="5184"/>
                      <a:pt x="2719" y="5235"/>
                    </a:cubicBezTo>
                    <a:cubicBezTo>
                      <a:pt x="2745" y="5389"/>
                      <a:pt x="2873" y="5517"/>
                      <a:pt x="3027" y="5517"/>
                    </a:cubicBezTo>
                    <a:cubicBezTo>
                      <a:pt x="3038" y="5518"/>
                      <a:pt x="3049" y="5518"/>
                      <a:pt x="3059" y="5518"/>
                    </a:cubicBezTo>
                    <a:cubicBezTo>
                      <a:pt x="3320" y="5518"/>
                      <a:pt x="3456" y="5226"/>
                      <a:pt x="3283" y="5004"/>
                    </a:cubicBezTo>
                    <a:cubicBezTo>
                      <a:pt x="3228" y="4915"/>
                      <a:pt x="3119" y="4870"/>
                      <a:pt x="3009" y="4870"/>
                    </a:cubicBezTo>
                    <a:close/>
                    <a:moveTo>
                      <a:pt x="6277" y="5340"/>
                    </a:moveTo>
                    <a:cubicBezTo>
                      <a:pt x="6229" y="5340"/>
                      <a:pt x="6179" y="5348"/>
                      <a:pt x="6129" y="5363"/>
                    </a:cubicBezTo>
                    <a:cubicBezTo>
                      <a:pt x="5745" y="5466"/>
                      <a:pt x="5540" y="6107"/>
                      <a:pt x="5924" y="6312"/>
                    </a:cubicBezTo>
                    <a:cubicBezTo>
                      <a:pt x="5976" y="6363"/>
                      <a:pt x="6053" y="6363"/>
                      <a:pt x="6129" y="6389"/>
                    </a:cubicBezTo>
                    <a:cubicBezTo>
                      <a:pt x="6151" y="6391"/>
                      <a:pt x="6173" y="6392"/>
                      <a:pt x="6194" y="6392"/>
                    </a:cubicBezTo>
                    <a:cubicBezTo>
                      <a:pt x="6424" y="6392"/>
                      <a:pt x="6630" y="6267"/>
                      <a:pt x="6771" y="6055"/>
                    </a:cubicBezTo>
                    <a:cubicBezTo>
                      <a:pt x="6906" y="5718"/>
                      <a:pt x="6625" y="5340"/>
                      <a:pt x="6277" y="5340"/>
                    </a:cubicBezTo>
                    <a:close/>
                    <a:moveTo>
                      <a:pt x="1163" y="6898"/>
                    </a:moveTo>
                    <a:cubicBezTo>
                      <a:pt x="1152" y="6898"/>
                      <a:pt x="1140" y="6899"/>
                      <a:pt x="1129" y="6902"/>
                    </a:cubicBezTo>
                    <a:cubicBezTo>
                      <a:pt x="1001" y="6927"/>
                      <a:pt x="924" y="7158"/>
                      <a:pt x="1052" y="7235"/>
                    </a:cubicBezTo>
                    <a:cubicBezTo>
                      <a:pt x="1078" y="7235"/>
                      <a:pt x="1104" y="7261"/>
                      <a:pt x="1129" y="7261"/>
                    </a:cubicBezTo>
                    <a:cubicBezTo>
                      <a:pt x="1206" y="7261"/>
                      <a:pt x="1283" y="7235"/>
                      <a:pt x="1334" y="7132"/>
                    </a:cubicBezTo>
                    <a:cubicBezTo>
                      <a:pt x="1381" y="7015"/>
                      <a:pt x="1278" y="6898"/>
                      <a:pt x="1163" y="6898"/>
                    </a:cubicBezTo>
                    <a:close/>
                    <a:moveTo>
                      <a:pt x="5001" y="7850"/>
                    </a:moveTo>
                    <a:cubicBezTo>
                      <a:pt x="4924" y="7876"/>
                      <a:pt x="4899" y="8004"/>
                      <a:pt x="4950" y="8056"/>
                    </a:cubicBezTo>
                    <a:lnTo>
                      <a:pt x="5001" y="8056"/>
                    </a:lnTo>
                    <a:cubicBezTo>
                      <a:pt x="5052" y="8056"/>
                      <a:pt x="5104" y="8030"/>
                      <a:pt x="5129" y="8004"/>
                    </a:cubicBezTo>
                    <a:cubicBezTo>
                      <a:pt x="5155" y="7927"/>
                      <a:pt x="5078" y="7850"/>
                      <a:pt x="5001" y="7850"/>
                    </a:cubicBezTo>
                    <a:close/>
                    <a:moveTo>
                      <a:pt x="2940" y="7598"/>
                    </a:moveTo>
                    <a:cubicBezTo>
                      <a:pt x="2902" y="7598"/>
                      <a:pt x="2862" y="7605"/>
                      <a:pt x="2822" y="7620"/>
                    </a:cubicBezTo>
                    <a:cubicBezTo>
                      <a:pt x="2565" y="7697"/>
                      <a:pt x="2437" y="8107"/>
                      <a:pt x="2693" y="8235"/>
                    </a:cubicBezTo>
                    <a:cubicBezTo>
                      <a:pt x="2719" y="8261"/>
                      <a:pt x="2770" y="8286"/>
                      <a:pt x="2822" y="8286"/>
                    </a:cubicBezTo>
                    <a:cubicBezTo>
                      <a:pt x="2838" y="8289"/>
                      <a:pt x="2854" y="8290"/>
                      <a:pt x="2870" y="8290"/>
                    </a:cubicBezTo>
                    <a:cubicBezTo>
                      <a:pt x="3007" y="8290"/>
                      <a:pt x="3137" y="8196"/>
                      <a:pt x="3206" y="8081"/>
                    </a:cubicBezTo>
                    <a:cubicBezTo>
                      <a:pt x="3338" y="7840"/>
                      <a:pt x="3169" y="7598"/>
                      <a:pt x="2940" y="7598"/>
                    </a:cubicBezTo>
                    <a:close/>
                    <a:moveTo>
                      <a:pt x="6698" y="7919"/>
                    </a:moveTo>
                    <a:cubicBezTo>
                      <a:pt x="6554" y="7919"/>
                      <a:pt x="6414" y="7990"/>
                      <a:pt x="6386" y="8133"/>
                    </a:cubicBezTo>
                    <a:lnTo>
                      <a:pt x="6412" y="8133"/>
                    </a:lnTo>
                    <a:cubicBezTo>
                      <a:pt x="6412" y="8184"/>
                      <a:pt x="6412" y="8235"/>
                      <a:pt x="6412" y="8261"/>
                    </a:cubicBezTo>
                    <a:cubicBezTo>
                      <a:pt x="6437" y="8415"/>
                      <a:pt x="6565" y="8543"/>
                      <a:pt x="6745" y="8568"/>
                    </a:cubicBezTo>
                    <a:cubicBezTo>
                      <a:pt x="7001" y="8568"/>
                      <a:pt x="7181" y="8261"/>
                      <a:pt x="7001" y="8056"/>
                    </a:cubicBezTo>
                    <a:cubicBezTo>
                      <a:pt x="6933" y="7964"/>
                      <a:pt x="6814" y="7919"/>
                      <a:pt x="6698" y="7919"/>
                    </a:cubicBezTo>
                    <a:close/>
                    <a:moveTo>
                      <a:pt x="4317" y="9878"/>
                    </a:moveTo>
                    <a:cubicBezTo>
                      <a:pt x="4265" y="9878"/>
                      <a:pt x="4210" y="9886"/>
                      <a:pt x="4155" y="9902"/>
                    </a:cubicBezTo>
                    <a:cubicBezTo>
                      <a:pt x="3770" y="9979"/>
                      <a:pt x="3565" y="10645"/>
                      <a:pt x="3950" y="10851"/>
                    </a:cubicBezTo>
                    <a:cubicBezTo>
                      <a:pt x="4001" y="10876"/>
                      <a:pt x="4078" y="10902"/>
                      <a:pt x="4129" y="10928"/>
                    </a:cubicBezTo>
                    <a:cubicBezTo>
                      <a:pt x="4153" y="10930"/>
                      <a:pt x="4177" y="10931"/>
                      <a:pt x="4200" y="10931"/>
                    </a:cubicBezTo>
                    <a:cubicBezTo>
                      <a:pt x="4454" y="10931"/>
                      <a:pt x="4677" y="10805"/>
                      <a:pt x="4770" y="10594"/>
                    </a:cubicBezTo>
                    <a:cubicBezTo>
                      <a:pt x="4927" y="10236"/>
                      <a:pt x="4673" y="9878"/>
                      <a:pt x="4317" y="9878"/>
                    </a:cubicBezTo>
                    <a:close/>
                    <a:moveTo>
                      <a:pt x="746" y="10289"/>
                    </a:moveTo>
                    <a:cubicBezTo>
                      <a:pt x="696" y="10289"/>
                      <a:pt x="644" y="10297"/>
                      <a:pt x="591" y="10312"/>
                    </a:cubicBezTo>
                    <a:cubicBezTo>
                      <a:pt x="206" y="10415"/>
                      <a:pt x="1" y="11056"/>
                      <a:pt x="386" y="11287"/>
                    </a:cubicBezTo>
                    <a:lnTo>
                      <a:pt x="386" y="11261"/>
                    </a:lnTo>
                    <a:cubicBezTo>
                      <a:pt x="437" y="11312"/>
                      <a:pt x="514" y="11338"/>
                      <a:pt x="565" y="11338"/>
                    </a:cubicBezTo>
                    <a:cubicBezTo>
                      <a:pt x="589" y="11340"/>
                      <a:pt x="613" y="11341"/>
                      <a:pt x="636" y="11341"/>
                    </a:cubicBezTo>
                    <a:cubicBezTo>
                      <a:pt x="889" y="11341"/>
                      <a:pt x="1112" y="11216"/>
                      <a:pt x="1206" y="11004"/>
                    </a:cubicBezTo>
                    <a:cubicBezTo>
                      <a:pt x="1364" y="10667"/>
                      <a:pt x="1106" y="10289"/>
                      <a:pt x="746" y="10289"/>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18" name="Google Shape;1818;p36"/>
              <p:cNvSpPr/>
              <p:nvPr/>
            </p:nvSpPr>
            <p:spPr>
              <a:xfrm>
                <a:off x="-1809250" y="2563500"/>
                <a:ext cx="247275" cy="1438900"/>
              </a:xfrm>
              <a:custGeom>
                <a:avLst/>
                <a:gdLst/>
                <a:ahLst/>
                <a:cxnLst/>
                <a:rect l="l" t="t" r="r" b="b"/>
                <a:pathLst>
                  <a:path w="9891" h="57556" extrusionOk="0">
                    <a:moveTo>
                      <a:pt x="9445" y="0"/>
                    </a:moveTo>
                    <a:cubicBezTo>
                      <a:pt x="9304" y="0"/>
                      <a:pt x="9164" y="81"/>
                      <a:pt x="9104" y="270"/>
                    </a:cubicBezTo>
                    <a:cubicBezTo>
                      <a:pt x="4617" y="13912"/>
                      <a:pt x="1" y="34913"/>
                      <a:pt x="3386" y="57247"/>
                    </a:cubicBezTo>
                    <a:cubicBezTo>
                      <a:pt x="3411" y="57427"/>
                      <a:pt x="3565" y="57555"/>
                      <a:pt x="3745" y="57555"/>
                    </a:cubicBezTo>
                    <a:lnTo>
                      <a:pt x="3822" y="57555"/>
                    </a:lnTo>
                    <a:cubicBezTo>
                      <a:pt x="4027" y="57530"/>
                      <a:pt x="4155" y="57324"/>
                      <a:pt x="4129" y="57119"/>
                    </a:cubicBezTo>
                    <a:cubicBezTo>
                      <a:pt x="796" y="34939"/>
                      <a:pt x="5360" y="14091"/>
                      <a:pt x="9796" y="501"/>
                    </a:cubicBezTo>
                    <a:cubicBezTo>
                      <a:pt x="9890" y="202"/>
                      <a:pt x="9667" y="0"/>
                      <a:pt x="9445"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819" name="Google Shape;1819;p36"/>
            <p:cNvGrpSpPr/>
            <p:nvPr/>
          </p:nvGrpSpPr>
          <p:grpSpPr>
            <a:xfrm rot="-4962260" flipH="1">
              <a:off x="7743302" y="-357136"/>
              <a:ext cx="1178407" cy="2061785"/>
              <a:chOff x="-1779100" y="2408800"/>
              <a:chExt cx="1032750" cy="1807075"/>
            </a:xfrm>
          </p:grpSpPr>
          <p:sp>
            <p:nvSpPr>
              <p:cNvPr id="1820" name="Google Shape;1820;p36"/>
              <p:cNvSpPr/>
              <p:nvPr/>
            </p:nvSpPr>
            <p:spPr>
              <a:xfrm>
                <a:off x="-1779100" y="2498825"/>
                <a:ext cx="1032750" cy="1717050"/>
              </a:xfrm>
              <a:custGeom>
                <a:avLst/>
                <a:gdLst/>
                <a:ahLst/>
                <a:cxnLst/>
                <a:rect l="l" t="t" r="r" b="b"/>
                <a:pathLst>
                  <a:path w="41310" h="68682" extrusionOk="0">
                    <a:moveTo>
                      <a:pt x="32843" y="0"/>
                    </a:moveTo>
                    <a:cubicBezTo>
                      <a:pt x="31194" y="0"/>
                      <a:pt x="29516" y="392"/>
                      <a:pt x="28053" y="1113"/>
                    </a:cubicBezTo>
                    <a:cubicBezTo>
                      <a:pt x="24489" y="2883"/>
                      <a:pt x="21924" y="6139"/>
                      <a:pt x="19719" y="9421"/>
                    </a:cubicBezTo>
                    <a:lnTo>
                      <a:pt x="19719" y="9396"/>
                    </a:lnTo>
                    <a:cubicBezTo>
                      <a:pt x="13744" y="18242"/>
                      <a:pt x="9436" y="27987"/>
                      <a:pt x="6385" y="38167"/>
                    </a:cubicBezTo>
                    <a:cubicBezTo>
                      <a:pt x="5308" y="41705"/>
                      <a:pt x="4231" y="44270"/>
                      <a:pt x="2949" y="47731"/>
                    </a:cubicBezTo>
                    <a:cubicBezTo>
                      <a:pt x="205" y="55244"/>
                      <a:pt x="1487" y="65630"/>
                      <a:pt x="0" y="68681"/>
                    </a:cubicBezTo>
                    <a:cubicBezTo>
                      <a:pt x="7975" y="52526"/>
                      <a:pt x="21642" y="34269"/>
                      <a:pt x="33745" y="20935"/>
                    </a:cubicBezTo>
                    <a:cubicBezTo>
                      <a:pt x="36105" y="18319"/>
                      <a:pt x="38566" y="15704"/>
                      <a:pt x="39951" y="12473"/>
                    </a:cubicBezTo>
                    <a:cubicBezTo>
                      <a:pt x="41310" y="9242"/>
                      <a:pt x="41310" y="5190"/>
                      <a:pt x="39002" y="2549"/>
                    </a:cubicBezTo>
                    <a:cubicBezTo>
                      <a:pt x="37468" y="790"/>
                      <a:pt x="35184" y="0"/>
                      <a:pt x="3284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21" name="Google Shape;1821;p36"/>
              <p:cNvSpPr/>
              <p:nvPr/>
            </p:nvSpPr>
            <p:spPr>
              <a:xfrm>
                <a:off x="-1776550" y="2408800"/>
                <a:ext cx="973150" cy="1753225"/>
              </a:xfrm>
              <a:custGeom>
                <a:avLst/>
                <a:gdLst/>
                <a:ahLst/>
                <a:cxnLst/>
                <a:rect l="l" t="t" r="r" b="b"/>
                <a:pathLst>
                  <a:path w="38926" h="70129" extrusionOk="0">
                    <a:moveTo>
                      <a:pt x="30542" y="0"/>
                    </a:moveTo>
                    <a:cubicBezTo>
                      <a:pt x="28732" y="0"/>
                      <a:pt x="26881" y="482"/>
                      <a:pt x="25310" y="1355"/>
                    </a:cubicBezTo>
                    <a:cubicBezTo>
                      <a:pt x="21848" y="3253"/>
                      <a:pt x="19438" y="6637"/>
                      <a:pt x="17361" y="10022"/>
                    </a:cubicBezTo>
                    <a:cubicBezTo>
                      <a:pt x="11822" y="19100"/>
                      <a:pt x="7975" y="29049"/>
                      <a:pt x="5386" y="39357"/>
                    </a:cubicBezTo>
                    <a:cubicBezTo>
                      <a:pt x="4488" y="42947"/>
                      <a:pt x="3514" y="45537"/>
                      <a:pt x="2411" y="49076"/>
                    </a:cubicBezTo>
                    <a:cubicBezTo>
                      <a:pt x="1" y="56717"/>
                      <a:pt x="1770" y="67025"/>
                      <a:pt x="411" y="70128"/>
                    </a:cubicBezTo>
                    <a:cubicBezTo>
                      <a:pt x="7642" y="53640"/>
                      <a:pt x="20463" y="34767"/>
                      <a:pt x="31925" y="20869"/>
                    </a:cubicBezTo>
                    <a:cubicBezTo>
                      <a:pt x="34156" y="18177"/>
                      <a:pt x="36515" y="15433"/>
                      <a:pt x="37721" y="12151"/>
                    </a:cubicBezTo>
                    <a:cubicBezTo>
                      <a:pt x="38926" y="8843"/>
                      <a:pt x="38772" y="4791"/>
                      <a:pt x="36336" y="2253"/>
                    </a:cubicBezTo>
                    <a:cubicBezTo>
                      <a:pt x="34837" y="698"/>
                      <a:pt x="32720" y="0"/>
                      <a:pt x="3054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22" name="Google Shape;1822;p36"/>
              <p:cNvSpPr/>
              <p:nvPr/>
            </p:nvSpPr>
            <p:spPr>
              <a:xfrm>
                <a:off x="-1311125" y="2430900"/>
                <a:ext cx="402150" cy="319125"/>
              </a:xfrm>
              <a:custGeom>
                <a:avLst/>
                <a:gdLst/>
                <a:ahLst/>
                <a:cxnLst/>
                <a:rect l="l" t="t" r="r" b="b"/>
                <a:pathLst>
                  <a:path w="16086" h="12765" extrusionOk="0">
                    <a:moveTo>
                      <a:pt x="9413" y="1"/>
                    </a:moveTo>
                    <a:cubicBezTo>
                      <a:pt x="9396" y="1"/>
                      <a:pt x="9378" y="3"/>
                      <a:pt x="9359" y="10"/>
                    </a:cubicBezTo>
                    <a:cubicBezTo>
                      <a:pt x="9206" y="35"/>
                      <a:pt x="9103" y="266"/>
                      <a:pt x="9231" y="369"/>
                    </a:cubicBezTo>
                    <a:cubicBezTo>
                      <a:pt x="9257" y="394"/>
                      <a:pt x="9283" y="394"/>
                      <a:pt x="9308" y="394"/>
                    </a:cubicBezTo>
                    <a:cubicBezTo>
                      <a:pt x="9332" y="400"/>
                      <a:pt x="9357" y="403"/>
                      <a:pt x="9380" y="403"/>
                    </a:cubicBezTo>
                    <a:cubicBezTo>
                      <a:pt x="9458" y="403"/>
                      <a:pt x="9531" y="370"/>
                      <a:pt x="9590" y="292"/>
                    </a:cubicBezTo>
                    <a:cubicBezTo>
                      <a:pt x="9635" y="156"/>
                      <a:pt x="9541" y="1"/>
                      <a:pt x="9413" y="1"/>
                    </a:cubicBezTo>
                    <a:close/>
                    <a:moveTo>
                      <a:pt x="12560" y="1256"/>
                    </a:moveTo>
                    <a:cubicBezTo>
                      <a:pt x="12528" y="1256"/>
                      <a:pt x="12496" y="1259"/>
                      <a:pt x="12462" y="1266"/>
                    </a:cubicBezTo>
                    <a:cubicBezTo>
                      <a:pt x="12154" y="1317"/>
                      <a:pt x="11949" y="1856"/>
                      <a:pt x="12257" y="2061"/>
                    </a:cubicBezTo>
                    <a:cubicBezTo>
                      <a:pt x="12283" y="2087"/>
                      <a:pt x="12360" y="2112"/>
                      <a:pt x="12411" y="2112"/>
                    </a:cubicBezTo>
                    <a:cubicBezTo>
                      <a:pt x="12447" y="2121"/>
                      <a:pt x="12482" y="2125"/>
                      <a:pt x="12518" y="2125"/>
                    </a:cubicBezTo>
                    <a:cubicBezTo>
                      <a:pt x="12685" y="2125"/>
                      <a:pt x="12844" y="2030"/>
                      <a:pt x="12949" y="1881"/>
                    </a:cubicBezTo>
                    <a:cubicBezTo>
                      <a:pt x="13089" y="1579"/>
                      <a:pt x="12870" y="1256"/>
                      <a:pt x="12560" y="1256"/>
                    </a:cubicBezTo>
                    <a:close/>
                    <a:moveTo>
                      <a:pt x="6402" y="1567"/>
                    </a:moveTo>
                    <a:cubicBezTo>
                      <a:pt x="6244" y="1567"/>
                      <a:pt x="6092" y="1644"/>
                      <a:pt x="6052" y="1805"/>
                    </a:cubicBezTo>
                    <a:cubicBezTo>
                      <a:pt x="6026" y="1856"/>
                      <a:pt x="6026" y="1907"/>
                      <a:pt x="6052" y="1958"/>
                    </a:cubicBezTo>
                    <a:cubicBezTo>
                      <a:pt x="6077" y="2138"/>
                      <a:pt x="6231" y="2292"/>
                      <a:pt x="6411" y="2317"/>
                    </a:cubicBezTo>
                    <a:cubicBezTo>
                      <a:pt x="6431" y="2321"/>
                      <a:pt x="6450" y="2322"/>
                      <a:pt x="6470" y="2322"/>
                    </a:cubicBezTo>
                    <a:cubicBezTo>
                      <a:pt x="6747" y="2322"/>
                      <a:pt x="6937" y="1993"/>
                      <a:pt x="6770" y="1753"/>
                    </a:cubicBezTo>
                    <a:cubicBezTo>
                      <a:pt x="6696" y="1631"/>
                      <a:pt x="6547" y="1567"/>
                      <a:pt x="6402" y="1567"/>
                    </a:cubicBezTo>
                    <a:close/>
                    <a:moveTo>
                      <a:pt x="9895" y="1689"/>
                    </a:moveTo>
                    <a:cubicBezTo>
                      <a:pt x="9854" y="1689"/>
                      <a:pt x="9812" y="1693"/>
                      <a:pt x="9770" y="1702"/>
                    </a:cubicBezTo>
                    <a:cubicBezTo>
                      <a:pt x="9308" y="1779"/>
                      <a:pt x="9000" y="2523"/>
                      <a:pt x="9436" y="2830"/>
                    </a:cubicBezTo>
                    <a:cubicBezTo>
                      <a:pt x="9513" y="2856"/>
                      <a:pt x="9590" y="2907"/>
                      <a:pt x="9667" y="2907"/>
                    </a:cubicBezTo>
                    <a:cubicBezTo>
                      <a:pt x="9721" y="2921"/>
                      <a:pt x="9775" y="2927"/>
                      <a:pt x="9828" y="2927"/>
                    </a:cubicBezTo>
                    <a:cubicBezTo>
                      <a:pt x="10078" y="2927"/>
                      <a:pt x="10310" y="2785"/>
                      <a:pt x="10436" y="2574"/>
                    </a:cubicBezTo>
                    <a:cubicBezTo>
                      <a:pt x="10647" y="2153"/>
                      <a:pt x="10324" y="1689"/>
                      <a:pt x="9895" y="1689"/>
                    </a:cubicBezTo>
                    <a:close/>
                    <a:moveTo>
                      <a:pt x="4359" y="3369"/>
                    </a:moveTo>
                    <a:cubicBezTo>
                      <a:pt x="4257" y="3369"/>
                      <a:pt x="4205" y="3523"/>
                      <a:pt x="4282" y="3599"/>
                    </a:cubicBezTo>
                    <a:lnTo>
                      <a:pt x="4334" y="3599"/>
                    </a:lnTo>
                    <a:cubicBezTo>
                      <a:pt x="4347" y="3606"/>
                      <a:pt x="4363" y="3610"/>
                      <a:pt x="4379" y="3610"/>
                    </a:cubicBezTo>
                    <a:cubicBezTo>
                      <a:pt x="4422" y="3610"/>
                      <a:pt x="4469" y="3586"/>
                      <a:pt x="4487" y="3548"/>
                    </a:cubicBezTo>
                    <a:cubicBezTo>
                      <a:pt x="4513" y="3446"/>
                      <a:pt x="4436" y="3369"/>
                      <a:pt x="4359" y="3369"/>
                    </a:cubicBezTo>
                    <a:close/>
                    <a:moveTo>
                      <a:pt x="15337" y="2484"/>
                    </a:moveTo>
                    <a:cubicBezTo>
                      <a:pt x="15295" y="2484"/>
                      <a:pt x="15251" y="2488"/>
                      <a:pt x="15206" y="2497"/>
                    </a:cubicBezTo>
                    <a:cubicBezTo>
                      <a:pt x="14744" y="2574"/>
                      <a:pt x="14462" y="3317"/>
                      <a:pt x="14898" y="3599"/>
                    </a:cubicBezTo>
                    <a:cubicBezTo>
                      <a:pt x="14950" y="3651"/>
                      <a:pt x="15026" y="3676"/>
                      <a:pt x="15129" y="3702"/>
                    </a:cubicBezTo>
                    <a:cubicBezTo>
                      <a:pt x="15170" y="3710"/>
                      <a:pt x="15212" y="3713"/>
                      <a:pt x="15254" y="3713"/>
                    </a:cubicBezTo>
                    <a:cubicBezTo>
                      <a:pt x="15498" y="3713"/>
                      <a:pt x="15745" y="3588"/>
                      <a:pt x="15898" y="3369"/>
                    </a:cubicBezTo>
                    <a:cubicBezTo>
                      <a:pt x="16085" y="2948"/>
                      <a:pt x="15782" y="2484"/>
                      <a:pt x="15337" y="2484"/>
                    </a:cubicBezTo>
                    <a:close/>
                    <a:moveTo>
                      <a:pt x="13055" y="3385"/>
                    </a:moveTo>
                    <a:cubicBezTo>
                      <a:pt x="13037" y="3385"/>
                      <a:pt x="13019" y="3388"/>
                      <a:pt x="13001" y="3394"/>
                    </a:cubicBezTo>
                    <a:cubicBezTo>
                      <a:pt x="12847" y="3420"/>
                      <a:pt x="12744" y="3676"/>
                      <a:pt x="12898" y="3779"/>
                    </a:cubicBezTo>
                    <a:cubicBezTo>
                      <a:pt x="12898" y="3779"/>
                      <a:pt x="12924" y="3779"/>
                      <a:pt x="12975" y="3805"/>
                    </a:cubicBezTo>
                    <a:cubicBezTo>
                      <a:pt x="12993" y="3809"/>
                      <a:pt x="13010" y="3811"/>
                      <a:pt x="13028" y="3811"/>
                    </a:cubicBezTo>
                    <a:cubicBezTo>
                      <a:pt x="13111" y="3811"/>
                      <a:pt x="13189" y="3761"/>
                      <a:pt x="13231" y="3676"/>
                    </a:cubicBezTo>
                    <a:cubicBezTo>
                      <a:pt x="13299" y="3541"/>
                      <a:pt x="13188" y="3385"/>
                      <a:pt x="13055" y="3385"/>
                    </a:cubicBezTo>
                    <a:close/>
                    <a:moveTo>
                      <a:pt x="7890" y="4029"/>
                    </a:moveTo>
                    <a:cubicBezTo>
                      <a:pt x="7731" y="4029"/>
                      <a:pt x="7579" y="4105"/>
                      <a:pt x="7539" y="4266"/>
                    </a:cubicBezTo>
                    <a:cubicBezTo>
                      <a:pt x="7513" y="4317"/>
                      <a:pt x="7513" y="4369"/>
                      <a:pt x="7539" y="4420"/>
                    </a:cubicBezTo>
                    <a:cubicBezTo>
                      <a:pt x="7565" y="4625"/>
                      <a:pt x="7718" y="4779"/>
                      <a:pt x="7898" y="4805"/>
                    </a:cubicBezTo>
                    <a:cubicBezTo>
                      <a:pt x="7908" y="4806"/>
                      <a:pt x="7919" y="4806"/>
                      <a:pt x="7929" y="4806"/>
                    </a:cubicBezTo>
                    <a:cubicBezTo>
                      <a:pt x="8221" y="4806"/>
                      <a:pt x="8430" y="4463"/>
                      <a:pt x="8257" y="4215"/>
                    </a:cubicBezTo>
                    <a:cubicBezTo>
                      <a:pt x="8183" y="4093"/>
                      <a:pt x="8034" y="4029"/>
                      <a:pt x="7890" y="4029"/>
                    </a:cubicBezTo>
                    <a:close/>
                    <a:moveTo>
                      <a:pt x="4081" y="5358"/>
                    </a:moveTo>
                    <a:cubicBezTo>
                      <a:pt x="3918" y="5358"/>
                      <a:pt x="3759" y="5435"/>
                      <a:pt x="3718" y="5600"/>
                    </a:cubicBezTo>
                    <a:cubicBezTo>
                      <a:pt x="3693" y="5651"/>
                      <a:pt x="3693" y="5702"/>
                      <a:pt x="3718" y="5753"/>
                    </a:cubicBezTo>
                    <a:cubicBezTo>
                      <a:pt x="3744" y="5933"/>
                      <a:pt x="3898" y="6087"/>
                      <a:pt x="4077" y="6112"/>
                    </a:cubicBezTo>
                    <a:cubicBezTo>
                      <a:pt x="4088" y="6113"/>
                      <a:pt x="4099" y="6114"/>
                      <a:pt x="4110" y="6114"/>
                    </a:cubicBezTo>
                    <a:cubicBezTo>
                      <a:pt x="4401" y="6114"/>
                      <a:pt x="4609" y="5794"/>
                      <a:pt x="4436" y="5523"/>
                    </a:cubicBezTo>
                    <a:cubicBezTo>
                      <a:pt x="4365" y="5416"/>
                      <a:pt x="4222" y="5358"/>
                      <a:pt x="4081" y="5358"/>
                    </a:cubicBezTo>
                    <a:close/>
                    <a:moveTo>
                      <a:pt x="7747" y="6125"/>
                    </a:moveTo>
                    <a:cubicBezTo>
                      <a:pt x="7705" y="6125"/>
                      <a:pt x="7661" y="6129"/>
                      <a:pt x="7616" y="6138"/>
                    </a:cubicBezTo>
                    <a:cubicBezTo>
                      <a:pt x="7154" y="6215"/>
                      <a:pt x="6872" y="6959"/>
                      <a:pt x="7308" y="7266"/>
                    </a:cubicBezTo>
                    <a:cubicBezTo>
                      <a:pt x="7359" y="7292"/>
                      <a:pt x="7436" y="7343"/>
                      <a:pt x="7539" y="7343"/>
                    </a:cubicBezTo>
                    <a:cubicBezTo>
                      <a:pt x="7588" y="7357"/>
                      <a:pt x="7639" y="7363"/>
                      <a:pt x="7691" y="7363"/>
                    </a:cubicBezTo>
                    <a:cubicBezTo>
                      <a:pt x="7932" y="7363"/>
                      <a:pt x="8181" y="7221"/>
                      <a:pt x="8308" y="7010"/>
                    </a:cubicBezTo>
                    <a:cubicBezTo>
                      <a:pt x="8495" y="6589"/>
                      <a:pt x="8191" y="6125"/>
                      <a:pt x="7747" y="6125"/>
                    </a:cubicBezTo>
                    <a:close/>
                    <a:moveTo>
                      <a:pt x="1797" y="7616"/>
                    </a:moveTo>
                    <a:cubicBezTo>
                      <a:pt x="1780" y="7616"/>
                      <a:pt x="1762" y="7619"/>
                      <a:pt x="1744" y="7625"/>
                    </a:cubicBezTo>
                    <a:cubicBezTo>
                      <a:pt x="1590" y="7651"/>
                      <a:pt x="1487" y="7882"/>
                      <a:pt x="1615" y="7984"/>
                    </a:cubicBezTo>
                    <a:lnTo>
                      <a:pt x="1615" y="8010"/>
                    </a:lnTo>
                    <a:cubicBezTo>
                      <a:pt x="1641" y="8010"/>
                      <a:pt x="1667" y="8010"/>
                      <a:pt x="1692" y="8036"/>
                    </a:cubicBezTo>
                    <a:cubicBezTo>
                      <a:pt x="1795" y="8036"/>
                      <a:pt x="1898" y="8010"/>
                      <a:pt x="1974" y="7907"/>
                    </a:cubicBezTo>
                    <a:cubicBezTo>
                      <a:pt x="2020" y="7772"/>
                      <a:pt x="1926" y="7616"/>
                      <a:pt x="1797" y="7616"/>
                    </a:cubicBezTo>
                    <a:close/>
                    <a:moveTo>
                      <a:pt x="6237" y="9057"/>
                    </a:moveTo>
                    <a:cubicBezTo>
                      <a:pt x="6227" y="9057"/>
                      <a:pt x="6216" y="9059"/>
                      <a:pt x="6205" y="9061"/>
                    </a:cubicBezTo>
                    <a:cubicBezTo>
                      <a:pt x="6129" y="9087"/>
                      <a:pt x="6077" y="9215"/>
                      <a:pt x="6154" y="9292"/>
                    </a:cubicBezTo>
                    <a:lnTo>
                      <a:pt x="6205" y="9292"/>
                    </a:lnTo>
                    <a:cubicBezTo>
                      <a:pt x="6219" y="9299"/>
                      <a:pt x="6233" y="9302"/>
                      <a:pt x="6246" y="9302"/>
                    </a:cubicBezTo>
                    <a:cubicBezTo>
                      <a:pt x="6282" y="9302"/>
                      <a:pt x="6315" y="9278"/>
                      <a:pt x="6334" y="9241"/>
                    </a:cubicBezTo>
                    <a:cubicBezTo>
                      <a:pt x="6380" y="9149"/>
                      <a:pt x="6323" y="9057"/>
                      <a:pt x="6237" y="9057"/>
                    </a:cubicBezTo>
                    <a:close/>
                    <a:moveTo>
                      <a:pt x="3654" y="8563"/>
                    </a:moveTo>
                    <a:cubicBezTo>
                      <a:pt x="3625" y="8563"/>
                      <a:pt x="3595" y="8566"/>
                      <a:pt x="3564" y="8574"/>
                    </a:cubicBezTo>
                    <a:cubicBezTo>
                      <a:pt x="3282" y="8625"/>
                      <a:pt x="3077" y="9087"/>
                      <a:pt x="3359" y="9292"/>
                    </a:cubicBezTo>
                    <a:cubicBezTo>
                      <a:pt x="3410" y="9318"/>
                      <a:pt x="3462" y="9318"/>
                      <a:pt x="3513" y="9343"/>
                    </a:cubicBezTo>
                    <a:cubicBezTo>
                      <a:pt x="3535" y="9347"/>
                      <a:pt x="3558" y="9348"/>
                      <a:pt x="3581" y="9348"/>
                    </a:cubicBezTo>
                    <a:cubicBezTo>
                      <a:pt x="3742" y="9348"/>
                      <a:pt x="3910" y="9270"/>
                      <a:pt x="4000" y="9113"/>
                    </a:cubicBezTo>
                    <a:cubicBezTo>
                      <a:pt x="4116" y="8859"/>
                      <a:pt x="3919" y="8563"/>
                      <a:pt x="3654" y="8563"/>
                    </a:cubicBezTo>
                    <a:close/>
                    <a:moveTo>
                      <a:pt x="8158" y="9205"/>
                    </a:moveTo>
                    <a:cubicBezTo>
                      <a:pt x="7996" y="9205"/>
                      <a:pt x="7837" y="9281"/>
                      <a:pt x="7795" y="9446"/>
                    </a:cubicBezTo>
                    <a:cubicBezTo>
                      <a:pt x="7795" y="9497"/>
                      <a:pt x="7795" y="9549"/>
                      <a:pt x="7795" y="9600"/>
                    </a:cubicBezTo>
                    <a:cubicBezTo>
                      <a:pt x="7821" y="9779"/>
                      <a:pt x="7975" y="9933"/>
                      <a:pt x="8154" y="9959"/>
                    </a:cubicBezTo>
                    <a:cubicBezTo>
                      <a:pt x="8166" y="9960"/>
                      <a:pt x="8178" y="9960"/>
                      <a:pt x="8190" y="9960"/>
                    </a:cubicBezTo>
                    <a:cubicBezTo>
                      <a:pt x="8502" y="9960"/>
                      <a:pt x="8686" y="9641"/>
                      <a:pt x="8513" y="9369"/>
                    </a:cubicBezTo>
                    <a:cubicBezTo>
                      <a:pt x="8442" y="9262"/>
                      <a:pt x="8299" y="9205"/>
                      <a:pt x="8158" y="9205"/>
                    </a:cubicBezTo>
                    <a:close/>
                    <a:moveTo>
                      <a:pt x="5080" y="11305"/>
                    </a:moveTo>
                    <a:cubicBezTo>
                      <a:pt x="5038" y="11305"/>
                      <a:pt x="4994" y="11309"/>
                      <a:pt x="4949" y="11318"/>
                    </a:cubicBezTo>
                    <a:cubicBezTo>
                      <a:pt x="4487" y="11395"/>
                      <a:pt x="4205" y="12138"/>
                      <a:pt x="4641" y="12446"/>
                    </a:cubicBezTo>
                    <a:cubicBezTo>
                      <a:pt x="4693" y="12472"/>
                      <a:pt x="4769" y="12523"/>
                      <a:pt x="4872" y="12523"/>
                    </a:cubicBezTo>
                    <a:cubicBezTo>
                      <a:pt x="4921" y="12537"/>
                      <a:pt x="4972" y="12543"/>
                      <a:pt x="5022" y="12543"/>
                    </a:cubicBezTo>
                    <a:cubicBezTo>
                      <a:pt x="5258" y="12543"/>
                      <a:pt x="5493" y="12401"/>
                      <a:pt x="5641" y="12190"/>
                    </a:cubicBezTo>
                    <a:cubicBezTo>
                      <a:pt x="5829" y="11769"/>
                      <a:pt x="5525" y="11305"/>
                      <a:pt x="5080" y="11305"/>
                    </a:cubicBezTo>
                    <a:close/>
                    <a:moveTo>
                      <a:pt x="897" y="11529"/>
                    </a:moveTo>
                    <a:cubicBezTo>
                      <a:pt x="847" y="11529"/>
                      <a:pt x="796" y="11536"/>
                      <a:pt x="744" y="11549"/>
                    </a:cubicBezTo>
                    <a:cubicBezTo>
                      <a:pt x="282" y="11626"/>
                      <a:pt x="0" y="12369"/>
                      <a:pt x="436" y="12651"/>
                    </a:cubicBezTo>
                    <a:cubicBezTo>
                      <a:pt x="513" y="12703"/>
                      <a:pt x="590" y="12728"/>
                      <a:pt x="667" y="12754"/>
                    </a:cubicBezTo>
                    <a:cubicBezTo>
                      <a:pt x="712" y="12761"/>
                      <a:pt x="756" y="12765"/>
                      <a:pt x="801" y="12765"/>
                    </a:cubicBezTo>
                    <a:cubicBezTo>
                      <a:pt x="1061" y="12765"/>
                      <a:pt x="1305" y="12640"/>
                      <a:pt x="1436" y="12420"/>
                    </a:cubicBezTo>
                    <a:cubicBezTo>
                      <a:pt x="1643" y="12006"/>
                      <a:pt x="1333" y="11529"/>
                      <a:pt x="897" y="11529"/>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23" name="Google Shape;1823;p36"/>
              <p:cNvSpPr/>
              <p:nvPr/>
            </p:nvSpPr>
            <p:spPr>
              <a:xfrm>
                <a:off x="-1775275" y="2546100"/>
                <a:ext cx="795475" cy="1591550"/>
              </a:xfrm>
              <a:custGeom>
                <a:avLst/>
                <a:gdLst/>
                <a:ahLst/>
                <a:cxnLst/>
                <a:rect l="l" t="t" r="r" b="b"/>
                <a:pathLst>
                  <a:path w="31819" h="63662" extrusionOk="0">
                    <a:moveTo>
                      <a:pt x="31286" y="1"/>
                    </a:moveTo>
                    <a:cubicBezTo>
                      <a:pt x="31186" y="1"/>
                      <a:pt x="31084" y="43"/>
                      <a:pt x="31003" y="145"/>
                    </a:cubicBezTo>
                    <a:cubicBezTo>
                      <a:pt x="15822" y="19300"/>
                      <a:pt x="4258" y="42891"/>
                      <a:pt x="52" y="63200"/>
                    </a:cubicBezTo>
                    <a:cubicBezTo>
                      <a:pt x="1" y="63405"/>
                      <a:pt x="129" y="63610"/>
                      <a:pt x="334" y="63662"/>
                    </a:cubicBezTo>
                    <a:lnTo>
                      <a:pt x="411" y="63662"/>
                    </a:lnTo>
                    <a:cubicBezTo>
                      <a:pt x="591" y="63662"/>
                      <a:pt x="745" y="63534"/>
                      <a:pt x="796" y="63354"/>
                    </a:cubicBezTo>
                    <a:cubicBezTo>
                      <a:pt x="4976" y="43148"/>
                      <a:pt x="16489" y="19685"/>
                      <a:pt x="31592" y="607"/>
                    </a:cubicBezTo>
                    <a:cubicBezTo>
                      <a:pt x="31818" y="325"/>
                      <a:pt x="31560" y="1"/>
                      <a:pt x="31286"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824" name="Google Shape;1824;p36"/>
            <p:cNvGrpSpPr/>
            <p:nvPr/>
          </p:nvGrpSpPr>
          <p:grpSpPr>
            <a:xfrm rot="-3828478" flipH="1">
              <a:off x="7664496" y="-324322"/>
              <a:ext cx="2244432" cy="2193641"/>
              <a:chOff x="-623774" y="407959"/>
              <a:chExt cx="2317309" cy="2264556"/>
            </a:xfrm>
          </p:grpSpPr>
          <p:grpSp>
            <p:nvGrpSpPr>
              <p:cNvPr id="1825" name="Google Shape;1825;p36"/>
              <p:cNvGrpSpPr/>
              <p:nvPr/>
            </p:nvGrpSpPr>
            <p:grpSpPr>
              <a:xfrm rot="1413719">
                <a:off x="-360763" y="695549"/>
                <a:ext cx="1791287" cy="1689375"/>
                <a:chOff x="-2055400" y="3174000"/>
                <a:chExt cx="1520600" cy="1434200"/>
              </a:xfrm>
            </p:grpSpPr>
            <p:sp>
              <p:nvSpPr>
                <p:cNvPr id="1826" name="Google Shape;1826;p36"/>
                <p:cNvSpPr/>
                <p:nvPr/>
              </p:nvSpPr>
              <p:spPr>
                <a:xfrm>
                  <a:off x="-2007975" y="3215025"/>
                  <a:ext cx="1473175" cy="1393175"/>
                </a:xfrm>
                <a:custGeom>
                  <a:avLst/>
                  <a:gdLst/>
                  <a:ahLst/>
                  <a:cxnLst/>
                  <a:rect l="l" t="t" r="r" b="b"/>
                  <a:pathLst>
                    <a:path w="58927" h="55727" extrusionOk="0">
                      <a:moveTo>
                        <a:pt x="49062" y="0"/>
                      </a:moveTo>
                      <a:cubicBezTo>
                        <a:pt x="48551" y="0"/>
                        <a:pt x="48041" y="36"/>
                        <a:pt x="47542" y="108"/>
                      </a:cubicBezTo>
                      <a:cubicBezTo>
                        <a:pt x="43618" y="698"/>
                        <a:pt x="40182" y="3005"/>
                        <a:pt x="37054" y="5441"/>
                      </a:cubicBezTo>
                      <a:cubicBezTo>
                        <a:pt x="28669" y="11980"/>
                        <a:pt x="21566" y="19955"/>
                        <a:pt x="15489" y="28674"/>
                      </a:cubicBezTo>
                      <a:cubicBezTo>
                        <a:pt x="13386" y="31725"/>
                        <a:pt x="11591" y="33828"/>
                        <a:pt x="9309" y="36725"/>
                      </a:cubicBezTo>
                      <a:cubicBezTo>
                        <a:pt x="4366" y="43026"/>
                        <a:pt x="2390" y="53266"/>
                        <a:pt x="9" y="55718"/>
                      </a:cubicBezTo>
                      <a:lnTo>
                        <a:pt x="9" y="55718"/>
                      </a:lnTo>
                      <a:cubicBezTo>
                        <a:pt x="12574" y="42822"/>
                        <a:pt x="31237" y="29697"/>
                        <a:pt x="46849" y="20724"/>
                      </a:cubicBezTo>
                      <a:cubicBezTo>
                        <a:pt x="49901" y="18981"/>
                        <a:pt x="53055" y="17237"/>
                        <a:pt x="55363" y="14596"/>
                      </a:cubicBezTo>
                      <a:cubicBezTo>
                        <a:pt x="57645" y="11955"/>
                        <a:pt x="58927" y="8083"/>
                        <a:pt x="57542" y="4852"/>
                      </a:cubicBezTo>
                      <a:cubicBezTo>
                        <a:pt x="56177" y="1674"/>
                        <a:pt x="52567" y="0"/>
                        <a:pt x="49062" y="0"/>
                      </a:cubicBezTo>
                      <a:close/>
                      <a:moveTo>
                        <a:pt x="9" y="55718"/>
                      </a:moveTo>
                      <a:lnTo>
                        <a:pt x="9" y="55718"/>
                      </a:lnTo>
                      <a:cubicBezTo>
                        <a:pt x="6" y="55720"/>
                        <a:pt x="4" y="55723"/>
                        <a:pt x="1" y="55726"/>
                      </a:cubicBezTo>
                      <a:cubicBezTo>
                        <a:pt x="4" y="55723"/>
                        <a:pt x="6" y="55720"/>
                        <a:pt x="9" y="55718"/>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27" name="Google Shape;1827;p36"/>
                <p:cNvSpPr/>
                <p:nvPr/>
              </p:nvSpPr>
              <p:spPr>
                <a:xfrm>
                  <a:off x="-2055400" y="3174000"/>
                  <a:ext cx="1472525" cy="1393175"/>
                </a:xfrm>
                <a:custGeom>
                  <a:avLst/>
                  <a:gdLst/>
                  <a:ahLst/>
                  <a:cxnLst/>
                  <a:rect l="l" t="t" r="r" b="b"/>
                  <a:pathLst>
                    <a:path w="58901" h="55727" extrusionOk="0">
                      <a:moveTo>
                        <a:pt x="49036" y="0"/>
                      </a:moveTo>
                      <a:cubicBezTo>
                        <a:pt x="48525" y="0"/>
                        <a:pt x="48015" y="36"/>
                        <a:pt x="47516" y="108"/>
                      </a:cubicBezTo>
                      <a:cubicBezTo>
                        <a:pt x="43592" y="697"/>
                        <a:pt x="40156" y="3005"/>
                        <a:pt x="37028" y="5441"/>
                      </a:cubicBezTo>
                      <a:lnTo>
                        <a:pt x="37053" y="5441"/>
                      </a:lnTo>
                      <a:cubicBezTo>
                        <a:pt x="28643" y="11980"/>
                        <a:pt x="21540" y="19955"/>
                        <a:pt x="15488" y="28673"/>
                      </a:cubicBezTo>
                      <a:cubicBezTo>
                        <a:pt x="13386" y="31725"/>
                        <a:pt x="11565" y="33828"/>
                        <a:pt x="9283" y="36725"/>
                      </a:cubicBezTo>
                      <a:cubicBezTo>
                        <a:pt x="4334" y="43033"/>
                        <a:pt x="2359" y="53290"/>
                        <a:pt x="0" y="55726"/>
                      </a:cubicBezTo>
                      <a:cubicBezTo>
                        <a:pt x="12565" y="42828"/>
                        <a:pt x="31207" y="29699"/>
                        <a:pt x="46823" y="20724"/>
                      </a:cubicBezTo>
                      <a:cubicBezTo>
                        <a:pt x="49875" y="18981"/>
                        <a:pt x="53029" y="17237"/>
                        <a:pt x="55336" y="14596"/>
                      </a:cubicBezTo>
                      <a:cubicBezTo>
                        <a:pt x="57619" y="11955"/>
                        <a:pt x="58901" y="8083"/>
                        <a:pt x="57516" y="4852"/>
                      </a:cubicBezTo>
                      <a:cubicBezTo>
                        <a:pt x="56151" y="1674"/>
                        <a:pt x="52541" y="0"/>
                        <a:pt x="49036"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28" name="Google Shape;1828;p36"/>
                <p:cNvSpPr/>
                <p:nvPr/>
              </p:nvSpPr>
              <p:spPr>
                <a:xfrm>
                  <a:off x="-1083325" y="3219875"/>
                  <a:ext cx="461350" cy="203475"/>
                </a:xfrm>
                <a:custGeom>
                  <a:avLst/>
                  <a:gdLst/>
                  <a:ahLst/>
                  <a:cxnLst/>
                  <a:rect l="l" t="t" r="r" b="b"/>
                  <a:pathLst>
                    <a:path w="18454" h="8139" extrusionOk="0">
                      <a:moveTo>
                        <a:pt x="8731" y="282"/>
                      </a:moveTo>
                      <a:cubicBezTo>
                        <a:pt x="8661" y="282"/>
                        <a:pt x="8587" y="347"/>
                        <a:pt x="8607" y="427"/>
                      </a:cubicBezTo>
                      <a:cubicBezTo>
                        <a:pt x="8607" y="452"/>
                        <a:pt x="8633" y="452"/>
                        <a:pt x="8633" y="478"/>
                      </a:cubicBezTo>
                      <a:cubicBezTo>
                        <a:pt x="8669" y="496"/>
                        <a:pt x="8705" y="514"/>
                        <a:pt x="8741" y="514"/>
                      </a:cubicBezTo>
                      <a:cubicBezTo>
                        <a:pt x="8756" y="514"/>
                        <a:pt x="8771" y="511"/>
                        <a:pt x="8786" y="504"/>
                      </a:cubicBezTo>
                      <a:cubicBezTo>
                        <a:pt x="8889" y="452"/>
                        <a:pt x="8889" y="350"/>
                        <a:pt x="8786" y="298"/>
                      </a:cubicBezTo>
                      <a:cubicBezTo>
                        <a:pt x="8770" y="287"/>
                        <a:pt x="8750" y="282"/>
                        <a:pt x="8731" y="282"/>
                      </a:cubicBezTo>
                      <a:close/>
                      <a:moveTo>
                        <a:pt x="11359" y="1"/>
                      </a:moveTo>
                      <a:cubicBezTo>
                        <a:pt x="11294" y="1"/>
                        <a:pt x="11229" y="21"/>
                        <a:pt x="11171" y="68"/>
                      </a:cubicBezTo>
                      <a:cubicBezTo>
                        <a:pt x="11120" y="119"/>
                        <a:pt x="11094" y="145"/>
                        <a:pt x="11069" y="196"/>
                      </a:cubicBezTo>
                      <a:cubicBezTo>
                        <a:pt x="10992" y="375"/>
                        <a:pt x="11017" y="581"/>
                        <a:pt x="11145" y="709"/>
                      </a:cubicBezTo>
                      <a:cubicBezTo>
                        <a:pt x="11221" y="785"/>
                        <a:pt x="11314" y="819"/>
                        <a:pt x="11405" y="819"/>
                      </a:cubicBezTo>
                      <a:cubicBezTo>
                        <a:pt x="11590" y="819"/>
                        <a:pt x="11769" y="676"/>
                        <a:pt x="11787" y="452"/>
                      </a:cubicBezTo>
                      <a:cubicBezTo>
                        <a:pt x="11806" y="234"/>
                        <a:pt x="11581" y="1"/>
                        <a:pt x="11359" y="1"/>
                      </a:cubicBezTo>
                      <a:close/>
                      <a:moveTo>
                        <a:pt x="14759" y="611"/>
                      </a:moveTo>
                      <a:cubicBezTo>
                        <a:pt x="14635" y="611"/>
                        <a:pt x="14488" y="737"/>
                        <a:pt x="14530" y="863"/>
                      </a:cubicBezTo>
                      <a:cubicBezTo>
                        <a:pt x="14530" y="888"/>
                        <a:pt x="14556" y="914"/>
                        <a:pt x="14556" y="940"/>
                      </a:cubicBezTo>
                      <a:cubicBezTo>
                        <a:pt x="14606" y="989"/>
                        <a:pt x="14666" y="1017"/>
                        <a:pt x="14730" y="1017"/>
                      </a:cubicBezTo>
                      <a:cubicBezTo>
                        <a:pt x="14765" y="1017"/>
                        <a:pt x="14802" y="1009"/>
                        <a:pt x="14838" y="991"/>
                      </a:cubicBezTo>
                      <a:cubicBezTo>
                        <a:pt x="14992" y="914"/>
                        <a:pt x="14992" y="709"/>
                        <a:pt x="14838" y="632"/>
                      </a:cubicBezTo>
                      <a:cubicBezTo>
                        <a:pt x="14814" y="618"/>
                        <a:pt x="14787" y="611"/>
                        <a:pt x="14759" y="611"/>
                      </a:cubicBezTo>
                      <a:close/>
                      <a:moveTo>
                        <a:pt x="7128" y="1616"/>
                      </a:moveTo>
                      <a:cubicBezTo>
                        <a:pt x="7063" y="1616"/>
                        <a:pt x="6998" y="1637"/>
                        <a:pt x="6940" y="1683"/>
                      </a:cubicBezTo>
                      <a:cubicBezTo>
                        <a:pt x="6889" y="1709"/>
                        <a:pt x="6863" y="1760"/>
                        <a:pt x="6838" y="1811"/>
                      </a:cubicBezTo>
                      <a:cubicBezTo>
                        <a:pt x="6761" y="1965"/>
                        <a:pt x="6786" y="2170"/>
                        <a:pt x="6914" y="2324"/>
                      </a:cubicBezTo>
                      <a:cubicBezTo>
                        <a:pt x="6987" y="2389"/>
                        <a:pt x="7075" y="2418"/>
                        <a:pt x="7161" y="2418"/>
                      </a:cubicBezTo>
                      <a:cubicBezTo>
                        <a:pt x="7351" y="2418"/>
                        <a:pt x="7538" y="2279"/>
                        <a:pt x="7556" y="2068"/>
                      </a:cubicBezTo>
                      <a:cubicBezTo>
                        <a:pt x="7575" y="1850"/>
                        <a:pt x="7350" y="1616"/>
                        <a:pt x="7128" y="1616"/>
                      </a:cubicBezTo>
                      <a:close/>
                      <a:moveTo>
                        <a:pt x="4071" y="2071"/>
                      </a:moveTo>
                      <a:cubicBezTo>
                        <a:pt x="3935" y="2071"/>
                        <a:pt x="3797" y="2181"/>
                        <a:pt x="3837" y="2324"/>
                      </a:cubicBezTo>
                      <a:cubicBezTo>
                        <a:pt x="3863" y="2350"/>
                        <a:pt x="3863" y="2376"/>
                        <a:pt x="3889" y="2401"/>
                      </a:cubicBezTo>
                      <a:cubicBezTo>
                        <a:pt x="3938" y="2451"/>
                        <a:pt x="3999" y="2479"/>
                        <a:pt x="4063" y="2479"/>
                      </a:cubicBezTo>
                      <a:cubicBezTo>
                        <a:pt x="4098" y="2479"/>
                        <a:pt x="4134" y="2471"/>
                        <a:pt x="4171" y="2452"/>
                      </a:cubicBezTo>
                      <a:cubicBezTo>
                        <a:pt x="4325" y="2376"/>
                        <a:pt x="4325" y="2170"/>
                        <a:pt x="4171" y="2093"/>
                      </a:cubicBezTo>
                      <a:cubicBezTo>
                        <a:pt x="4140" y="2078"/>
                        <a:pt x="4105" y="2071"/>
                        <a:pt x="4071" y="2071"/>
                      </a:cubicBezTo>
                      <a:close/>
                      <a:moveTo>
                        <a:pt x="13880" y="2168"/>
                      </a:moveTo>
                      <a:cubicBezTo>
                        <a:pt x="13496" y="2168"/>
                        <a:pt x="13071" y="2519"/>
                        <a:pt x="13197" y="2940"/>
                      </a:cubicBezTo>
                      <a:lnTo>
                        <a:pt x="13171" y="2914"/>
                      </a:lnTo>
                      <a:lnTo>
                        <a:pt x="13171" y="2914"/>
                      </a:lnTo>
                      <a:cubicBezTo>
                        <a:pt x="13197" y="3017"/>
                        <a:pt x="13248" y="3068"/>
                        <a:pt x="13299" y="3145"/>
                      </a:cubicBezTo>
                      <a:cubicBezTo>
                        <a:pt x="13438" y="3300"/>
                        <a:pt x="13634" y="3386"/>
                        <a:pt x="13834" y="3386"/>
                      </a:cubicBezTo>
                      <a:cubicBezTo>
                        <a:pt x="13931" y="3386"/>
                        <a:pt x="14028" y="3366"/>
                        <a:pt x="14120" y="3324"/>
                      </a:cubicBezTo>
                      <a:cubicBezTo>
                        <a:pt x="14582" y="3119"/>
                        <a:pt x="14582" y="2452"/>
                        <a:pt x="14120" y="2222"/>
                      </a:cubicBezTo>
                      <a:cubicBezTo>
                        <a:pt x="14046" y="2185"/>
                        <a:pt x="13964" y="2168"/>
                        <a:pt x="13880" y="2168"/>
                      </a:cubicBezTo>
                      <a:close/>
                      <a:moveTo>
                        <a:pt x="11052" y="2873"/>
                      </a:moveTo>
                      <a:cubicBezTo>
                        <a:pt x="10986" y="2873"/>
                        <a:pt x="10922" y="2893"/>
                        <a:pt x="10863" y="2940"/>
                      </a:cubicBezTo>
                      <a:cubicBezTo>
                        <a:pt x="10812" y="2965"/>
                        <a:pt x="10786" y="3017"/>
                        <a:pt x="10761" y="3068"/>
                      </a:cubicBezTo>
                      <a:cubicBezTo>
                        <a:pt x="10658" y="3222"/>
                        <a:pt x="10710" y="3427"/>
                        <a:pt x="10838" y="3581"/>
                      </a:cubicBezTo>
                      <a:cubicBezTo>
                        <a:pt x="10910" y="3645"/>
                        <a:pt x="10998" y="3674"/>
                        <a:pt x="11085" y="3674"/>
                      </a:cubicBezTo>
                      <a:cubicBezTo>
                        <a:pt x="11275" y="3674"/>
                        <a:pt x="11461" y="3535"/>
                        <a:pt x="11479" y="3324"/>
                      </a:cubicBezTo>
                      <a:cubicBezTo>
                        <a:pt x="11499" y="3106"/>
                        <a:pt x="11273" y="2873"/>
                        <a:pt x="11052" y="2873"/>
                      </a:cubicBezTo>
                      <a:close/>
                      <a:moveTo>
                        <a:pt x="16379" y="3486"/>
                      </a:moveTo>
                      <a:cubicBezTo>
                        <a:pt x="16118" y="3486"/>
                        <a:pt x="15832" y="3726"/>
                        <a:pt x="15915" y="4017"/>
                      </a:cubicBezTo>
                      <a:cubicBezTo>
                        <a:pt x="15915" y="4068"/>
                        <a:pt x="15941" y="4119"/>
                        <a:pt x="15992" y="4170"/>
                      </a:cubicBezTo>
                      <a:cubicBezTo>
                        <a:pt x="16098" y="4277"/>
                        <a:pt x="16241" y="4334"/>
                        <a:pt x="16378" y="4334"/>
                      </a:cubicBezTo>
                      <a:cubicBezTo>
                        <a:pt x="16440" y="4334"/>
                        <a:pt x="16500" y="4323"/>
                        <a:pt x="16556" y="4299"/>
                      </a:cubicBezTo>
                      <a:cubicBezTo>
                        <a:pt x="16889" y="4145"/>
                        <a:pt x="16889" y="3683"/>
                        <a:pt x="16556" y="3529"/>
                      </a:cubicBezTo>
                      <a:cubicBezTo>
                        <a:pt x="16502" y="3500"/>
                        <a:pt x="16441" y="3486"/>
                        <a:pt x="16379" y="3486"/>
                      </a:cubicBezTo>
                      <a:close/>
                      <a:moveTo>
                        <a:pt x="4904" y="3922"/>
                      </a:moveTo>
                      <a:cubicBezTo>
                        <a:pt x="4663" y="3922"/>
                        <a:pt x="4396" y="4153"/>
                        <a:pt x="4478" y="4401"/>
                      </a:cubicBezTo>
                      <a:cubicBezTo>
                        <a:pt x="4478" y="4453"/>
                        <a:pt x="4504" y="4504"/>
                        <a:pt x="4555" y="4529"/>
                      </a:cubicBezTo>
                      <a:cubicBezTo>
                        <a:pt x="4644" y="4636"/>
                        <a:pt x="4769" y="4693"/>
                        <a:pt x="4897" y="4693"/>
                      </a:cubicBezTo>
                      <a:cubicBezTo>
                        <a:pt x="4955" y="4693"/>
                        <a:pt x="5013" y="4681"/>
                        <a:pt x="5068" y="4658"/>
                      </a:cubicBezTo>
                      <a:cubicBezTo>
                        <a:pt x="5376" y="4529"/>
                        <a:pt x="5376" y="4094"/>
                        <a:pt x="5068" y="3965"/>
                      </a:cubicBezTo>
                      <a:cubicBezTo>
                        <a:pt x="5018" y="3935"/>
                        <a:pt x="4962" y="3922"/>
                        <a:pt x="4904" y="3922"/>
                      </a:cubicBezTo>
                      <a:close/>
                      <a:moveTo>
                        <a:pt x="9543" y="4424"/>
                      </a:moveTo>
                      <a:cubicBezTo>
                        <a:pt x="9154" y="4424"/>
                        <a:pt x="8716" y="4772"/>
                        <a:pt x="8863" y="5171"/>
                      </a:cubicBezTo>
                      <a:lnTo>
                        <a:pt x="8838" y="5171"/>
                      </a:lnTo>
                      <a:cubicBezTo>
                        <a:pt x="8863" y="5247"/>
                        <a:pt x="8915" y="5324"/>
                        <a:pt x="8966" y="5376"/>
                      </a:cubicBezTo>
                      <a:cubicBezTo>
                        <a:pt x="9111" y="5539"/>
                        <a:pt x="9321" y="5625"/>
                        <a:pt x="9531" y="5625"/>
                      </a:cubicBezTo>
                      <a:cubicBezTo>
                        <a:pt x="9617" y="5625"/>
                        <a:pt x="9704" y="5611"/>
                        <a:pt x="9786" y="5581"/>
                      </a:cubicBezTo>
                      <a:cubicBezTo>
                        <a:pt x="10248" y="5350"/>
                        <a:pt x="10248" y="4709"/>
                        <a:pt x="9786" y="4478"/>
                      </a:cubicBezTo>
                      <a:cubicBezTo>
                        <a:pt x="9712" y="4441"/>
                        <a:pt x="9629" y="4424"/>
                        <a:pt x="9543" y="4424"/>
                      </a:cubicBezTo>
                      <a:close/>
                      <a:moveTo>
                        <a:pt x="803" y="4566"/>
                      </a:moveTo>
                      <a:cubicBezTo>
                        <a:pt x="420" y="4566"/>
                        <a:pt x="1" y="4912"/>
                        <a:pt x="145" y="5324"/>
                      </a:cubicBezTo>
                      <a:lnTo>
                        <a:pt x="119" y="5324"/>
                      </a:lnTo>
                      <a:cubicBezTo>
                        <a:pt x="145" y="5401"/>
                        <a:pt x="196" y="5478"/>
                        <a:pt x="247" y="5530"/>
                      </a:cubicBezTo>
                      <a:cubicBezTo>
                        <a:pt x="393" y="5693"/>
                        <a:pt x="602" y="5779"/>
                        <a:pt x="812" y="5779"/>
                      </a:cubicBezTo>
                      <a:cubicBezTo>
                        <a:pt x="899" y="5779"/>
                        <a:pt x="986" y="5765"/>
                        <a:pt x="1068" y="5735"/>
                      </a:cubicBezTo>
                      <a:cubicBezTo>
                        <a:pt x="1530" y="5504"/>
                        <a:pt x="1530" y="4837"/>
                        <a:pt x="1068" y="4632"/>
                      </a:cubicBezTo>
                      <a:cubicBezTo>
                        <a:pt x="988" y="4587"/>
                        <a:pt x="896" y="4566"/>
                        <a:pt x="803" y="4566"/>
                      </a:cubicBezTo>
                      <a:close/>
                      <a:moveTo>
                        <a:pt x="15597" y="5507"/>
                      </a:moveTo>
                      <a:cubicBezTo>
                        <a:pt x="15474" y="5507"/>
                        <a:pt x="15336" y="5617"/>
                        <a:pt x="15376" y="5760"/>
                      </a:cubicBezTo>
                      <a:cubicBezTo>
                        <a:pt x="15376" y="5786"/>
                        <a:pt x="15402" y="5812"/>
                        <a:pt x="15428" y="5837"/>
                      </a:cubicBezTo>
                      <a:cubicBezTo>
                        <a:pt x="15461" y="5887"/>
                        <a:pt x="15515" y="5915"/>
                        <a:pt x="15577" y="5915"/>
                      </a:cubicBezTo>
                      <a:cubicBezTo>
                        <a:pt x="15612" y="5915"/>
                        <a:pt x="15648" y="5907"/>
                        <a:pt x="15684" y="5889"/>
                      </a:cubicBezTo>
                      <a:cubicBezTo>
                        <a:pt x="15838" y="5812"/>
                        <a:pt x="15838" y="5606"/>
                        <a:pt x="15684" y="5530"/>
                      </a:cubicBezTo>
                      <a:cubicBezTo>
                        <a:pt x="15658" y="5514"/>
                        <a:pt x="15628" y="5507"/>
                        <a:pt x="15597" y="5507"/>
                      </a:cubicBezTo>
                      <a:close/>
                      <a:moveTo>
                        <a:pt x="6804" y="5935"/>
                      </a:moveTo>
                      <a:cubicBezTo>
                        <a:pt x="6729" y="5935"/>
                        <a:pt x="6636" y="6001"/>
                        <a:pt x="6658" y="6068"/>
                      </a:cubicBezTo>
                      <a:cubicBezTo>
                        <a:pt x="6658" y="6094"/>
                        <a:pt x="6684" y="6094"/>
                        <a:pt x="6684" y="6119"/>
                      </a:cubicBezTo>
                      <a:cubicBezTo>
                        <a:pt x="6702" y="6137"/>
                        <a:pt x="6746" y="6156"/>
                        <a:pt x="6788" y="6156"/>
                      </a:cubicBezTo>
                      <a:cubicBezTo>
                        <a:pt x="6805" y="6156"/>
                        <a:pt x="6823" y="6152"/>
                        <a:pt x="6838" y="6145"/>
                      </a:cubicBezTo>
                      <a:cubicBezTo>
                        <a:pt x="6914" y="6119"/>
                        <a:pt x="6914" y="5991"/>
                        <a:pt x="6838" y="5940"/>
                      </a:cubicBezTo>
                      <a:cubicBezTo>
                        <a:pt x="6827" y="5936"/>
                        <a:pt x="6816" y="5935"/>
                        <a:pt x="6804" y="5935"/>
                      </a:cubicBezTo>
                      <a:close/>
                      <a:moveTo>
                        <a:pt x="17748" y="6091"/>
                      </a:moveTo>
                      <a:cubicBezTo>
                        <a:pt x="17360" y="6091"/>
                        <a:pt x="16922" y="6438"/>
                        <a:pt x="17069" y="6837"/>
                      </a:cubicBezTo>
                      <a:lnTo>
                        <a:pt x="17043" y="6837"/>
                      </a:lnTo>
                      <a:cubicBezTo>
                        <a:pt x="17069" y="6914"/>
                        <a:pt x="17120" y="6991"/>
                        <a:pt x="17171" y="7068"/>
                      </a:cubicBezTo>
                      <a:cubicBezTo>
                        <a:pt x="17310" y="7224"/>
                        <a:pt x="17506" y="7309"/>
                        <a:pt x="17706" y="7309"/>
                      </a:cubicBezTo>
                      <a:cubicBezTo>
                        <a:pt x="17803" y="7309"/>
                        <a:pt x="17900" y="7289"/>
                        <a:pt x="17992" y="7248"/>
                      </a:cubicBezTo>
                      <a:cubicBezTo>
                        <a:pt x="18454" y="7042"/>
                        <a:pt x="18454" y="6376"/>
                        <a:pt x="17992" y="6145"/>
                      </a:cubicBezTo>
                      <a:cubicBezTo>
                        <a:pt x="17918" y="6108"/>
                        <a:pt x="17834" y="6091"/>
                        <a:pt x="17748" y="6091"/>
                      </a:cubicBezTo>
                      <a:close/>
                      <a:moveTo>
                        <a:pt x="8075" y="7152"/>
                      </a:moveTo>
                      <a:cubicBezTo>
                        <a:pt x="8008" y="7152"/>
                        <a:pt x="7944" y="7173"/>
                        <a:pt x="7889" y="7222"/>
                      </a:cubicBezTo>
                      <a:lnTo>
                        <a:pt x="7863" y="7222"/>
                      </a:lnTo>
                      <a:cubicBezTo>
                        <a:pt x="7838" y="7248"/>
                        <a:pt x="7812" y="7273"/>
                        <a:pt x="7786" y="7324"/>
                      </a:cubicBezTo>
                      <a:cubicBezTo>
                        <a:pt x="7684" y="7504"/>
                        <a:pt x="7709" y="7709"/>
                        <a:pt x="7838" y="7837"/>
                      </a:cubicBezTo>
                      <a:cubicBezTo>
                        <a:pt x="7923" y="7914"/>
                        <a:pt x="8023" y="7948"/>
                        <a:pt x="8118" y="7948"/>
                      </a:cubicBezTo>
                      <a:cubicBezTo>
                        <a:pt x="8308" y="7948"/>
                        <a:pt x="8479" y="7812"/>
                        <a:pt x="8479" y="7607"/>
                      </a:cubicBezTo>
                      <a:cubicBezTo>
                        <a:pt x="8518" y="7372"/>
                        <a:pt x="8288" y="7152"/>
                        <a:pt x="8075" y="7152"/>
                      </a:cubicBezTo>
                      <a:close/>
                      <a:moveTo>
                        <a:pt x="4203" y="6925"/>
                      </a:moveTo>
                      <a:cubicBezTo>
                        <a:pt x="3813" y="6925"/>
                        <a:pt x="3406" y="7271"/>
                        <a:pt x="3530" y="7683"/>
                      </a:cubicBezTo>
                      <a:cubicBezTo>
                        <a:pt x="3555" y="7760"/>
                        <a:pt x="3607" y="7837"/>
                        <a:pt x="3658" y="7889"/>
                      </a:cubicBezTo>
                      <a:cubicBezTo>
                        <a:pt x="3803" y="8052"/>
                        <a:pt x="4013" y="8138"/>
                        <a:pt x="4223" y="8138"/>
                      </a:cubicBezTo>
                      <a:cubicBezTo>
                        <a:pt x="4309" y="8138"/>
                        <a:pt x="4396" y="8124"/>
                        <a:pt x="4478" y="8094"/>
                      </a:cubicBezTo>
                      <a:cubicBezTo>
                        <a:pt x="4940" y="7863"/>
                        <a:pt x="4940" y="7196"/>
                        <a:pt x="4478" y="6991"/>
                      </a:cubicBezTo>
                      <a:cubicBezTo>
                        <a:pt x="4393" y="6946"/>
                        <a:pt x="4299" y="6925"/>
                        <a:pt x="4203" y="6925"/>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1829" name="Google Shape;1829;p36"/>
              <p:cNvSpPr/>
              <p:nvPr/>
            </p:nvSpPr>
            <p:spPr>
              <a:xfrm rot="1413719">
                <a:off x="-379186" y="861403"/>
                <a:ext cx="1464476" cy="1377667"/>
              </a:xfrm>
              <a:custGeom>
                <a:avLst/>
                <a:gdLst/>
                <a:ahLst/>
                <a:cxnLst/>
                <a:rect l="l" t="t" r="r" b="b"/>
                <a:pathLst>
                  <a:path w="49727" h="46783" extrusionOk="0">
                    <a:moveTo>
                      <a:pt x="49209" y="0"/>
                    </a:moveTo>
                    <a:cubicBezTo>
                      <a:pt x="49160" y="0"/>
                      <a:pt x="49108" y="11"/>
                      <a:pt x="49055" y="36"/>
                    </a:cubicBezTo>
                    <a:cubicBezTo>
                      <a:pt x="34592" y="8729"/>
                      <a:pt x="14361" y="23807"/>
                      <a:pt x="180" y="46218"/>
                    </a:cubicBezTo>
                    <a:cubicBezTo>
                      <a:pt x="1" y="46449"/>
                      <a:pt x="206" y="46782"/>
                      <a:pt x="488" y="46782"/>
                    </a:cubicBezTo>
                    <a:cubicBezTo>
                      <a:pt x="616" y="46782"/>
                      <a:pt x="744" y="46705"/>
                      <a:pt x="796" y="46603"/>
                    </a:cubicBezTo>
                    <a:cubicBezTo>
                      <a:pt x="14899" y="24320"/>
                      <a:pt x="35028" y="9319"/>
                      <a:pt x="49439" y="677"/>
                    </a:cubicBezTo>
                    <a:cubicBezTo>
                      <a:pt x="49727" y="434"/>
                      <a:pt x="49519" y="0"/>
                      <a:pt x="4920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1830" name="Google Shape;1830;p36"/>
          <p:cNvGrpSpPr/>
          <p:nvPr/>
        </p:nvGrpSpPr>
        <p:grpSpPr>
          <a:xfrm rot="6549583">
            <a:off x="10758871" y="-257570"/>
            <a:ext cx="2474387" cy="2426515"/>
            <a:chOff x="7928300" y="-514224"/>
            <a:chExt cx="1855805" cy="1819900"/>
          </a:xfrm>
        </p:grpSpPr>
        <p:sp>
          <p:nvSpPr>
            <p:cNvPr id="1831" name="Google Shape;1831;p36"/>
            <p:cNvSpPr/>
            <p:nvPr/>
          </p:nvSpPr>
          <p:spPr>
            <a:xfrm>
              <a:off x="7928300" y="-454883"/>
              <a:ext cx="1760560" cy="1748943"/>
            </a:xfrm>
            <a:custGeom>
              <a:avLst/>
              <a:gdLst/>
              <a:ahLst/>
              <a:cxnLst/>
              <a:rect l="l" t="t" r="r" b="b"/>
              <a:pathLst>
                <a:path w="63046" h="62630" extrusionOk="0">
                  <a:moveTo>
                    <a:pt x="36994" y="0"/>
                  </a:moveTo>
                  <a:lnTo>
                    <a:pt x="1035" y="26386"/>
                  </a:lnTo>
                  <a:cubicBezTo>
                    <a:pt x="168" y="27019"/>
                    <a:pt x="1" y="28220"/>
                    <a:pt x="635" y="29088"/>
                  </a:cubicBezTo>
                  <a:lnTo>
                    <a:pt x="24952" y="62245"/>
                  </a:lnTo>
                  <a:cubicBezTo>
                    <a:pt x="25130" y="62501"/>
                    <a:pt x="25412" y="62629"/>
                    <a:pt x="25702" y="62629"/>
                  </a:cubicBezTo>
                  <a:cubicBezTo>
                    <a:pt x="25904" y="62629"/>
                    <a:pt x="26109" y="62568"/>
                    <a:pt x="26286" y="62445"/>
                  </a:cubicBezTo>
                  <a:lnTo>
                    <a:pt x="63046" y="35492"/>
                  </a:lnTo>
                  <a:lnTo>
                    <a:pt x="36994" y="0"/>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32" name="Google Shape;1832;p36"/>
            <p:cNvSpPr/>
            <p:nvPr/>
          </p:nvSpPr>
          <p:spPr>
            <a:xfrm>
              <a:off x="7969294" y="272619"/>
              <a:ext cx="748027" cy="970813"/>
            </a:xfrm>
            <a:custGeom>
              <a:avLst/>
              <a:gdLst/>
              <a:ahLst/>
              <a:cxnLst/>
              <a:rect l="l" t="t" r="r" b="b"/>
              <a:pathLst>
                <a:path w="26787" h="34765" extrusionOk="0">
                  <a:moveTo>
                    <a:pt x="2469" y="0"/>
                  </a:moveTo>
                  <a:lnTo>
                    <a:pt x="568" y="1401"/>
                  </a:lnTo>
                  <a:cubicBezTo>
                    <a:pt x="101" y="1768"/>
                    <a:pt x="1" y="2435"/>
                    <a:pt x="368" y="2902"/>
                  </a:cubicBezTo>
                  <a:lnTo>
                    <a:pt x="23417" y="34358"/>
                  </a:lnTo>
                  <a:cubicBezTo>
                    <a:pt x="23622" y="34624"/>
                    <a:pt x="23939" y="34764"/>
                    <a:pt x="24253" y="34764"/>
                  </a:cubicBezTo>
                  <a:cubicBezTo>
                    <a:pt x="24452" y="34764"/>
                    <a:pt x="24650" y="34708"/>
                    <a:pt x="24818" y="34592"/>
                  </a:cubicBezTo>
                  <a:lnTo>
                    <a:pt x="26786" y="33124"/>
                  </a:lnTo>
                  <a:lnTo>
                    <a:pt x="2469" y="0"/>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33" name="Google Shape;1833;p36"/>
            <p:cNvSpPr/>
            <p:nvPr/>
          </p:nvSpPr>
          <p:spPr>
            <a:xfrm>
              <a:off x="7974879" y="316378"/>
              <a:ext cx="683744" cy="926887"/>
            </a:xfrm>
            <a:custGeom>
              <a:avLst/>
              <a:gdLst/>
              <a:ahLst/>
              <a:cxnLst/>
              <a:rect l="l" t="t" r="r" b="b"/>
              <a:pathLst>
                <a:path w="24485" h="33192" extrusionOk="0">
                  <a:moveTo>
                    <a:pt x="201" y="1"/>
                  </a:moveTo>
                  <a:cubicBezTo>
                    <a:pt x="134" y="101"/>
                    <a:pt x="68" y="201"/>
                    <a:pt x="1" y="334"/>
                  </a:cubicBezTo>
                  <a:lnTo>
                    <a:pt x="24118" y="33191"/>
                  </a:lnTo>
                  <a:cubicBezTo>
                    <a:pt x="24251" y="33191"/>
                    <a:pt x="24385" y="33158"/>
                    <a:pt x="24485" y="33091"/>
                  </a:cubicBezTo>
                  <a:lnTo>
                    <a:pt x="201"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34" name="Google Shape;1834;p36"/>
            <p:cNvSpPr/>
            <p:nvPr/>
          </p:nvSpPr>
          <p:spPr>
            <a:xfrm>
              <a:off x="8024251" y="-514224"/>
              <a:ext cx="1757767" cy="1745368"/>
            </a:xfrm>
            <a:custGeom>
              <a:avLst/>
              <a:gdLst/>
              <a:ahLst/>
              <a:cxnLst/>
              <a:rect l="l" t="t" r="r" b="b"/>
              <a:pathLst>
                <a:path w="62946" h="62502" extrusionOk="0">
                  <a:moveTo>
                    <a:pt x="36883" y="0"/>
                  </a:moveTo>
                  <a:cubicBezTo>
                    <a:pt x="36619" y="0"/>
                    <a:pt x="36354" y="83"/>
                    <a:pt x="36127" y="257"/>
                  </a:cubicBezTo>
                  <a:lnTo>
                    <a:pt x="735" y="26209"/>
                  </a:lnTo>
                  <a:cubicBezTo>
                    <a:pt x="134" y="26643"/>
                    <a:pt x="1" y="27477"/>
                    <a:pt x="434" y="28077"/>
                  </a:cubicBezTo>
                  <a:lnTo>
                    <a:pt x="25686" y="62502"/>
                  </a:lnTo>
                  <a:lnTo>
                    <a:pt x="62412" y="35549"/>
                  </a:lnTo>
                  <a:cubicBezTo>
                    <a:pt x="62846" y="35215"/>
                    <a:pt x="62946" y="34615"/>
                    <a:pt x="62612" y="34215"/>
                  </a:cubicBezTo>
                  <a:lnTo>
                    <a:pt x="37928" y="524"/>
                  </a:lnTo>
                  <a:cubicBezTo>
                    <a:pt x="37668" y="184"/>
                    <a:pt x="37277" y="0"/>
                    <a:pt x="3688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35" name="Google Shape;1835;p36"/>
            <p:cNvSpPr/>
            <p:nvPr/>
          </p:nvSpPr>
          <p:spPr>
            <a:xfrm>
              <a:off x="8538436" y="77926"/>
              <a:ext cx="581287" cy="715411"/>
            </a:xfrm>
            <a:custGeom>
              <a:avLst/>
              <a:gdLst/>
              <a:ahLst/>
              <a:cxnLst/>
              <a:rect l="l" t="t" r="r" b="b"/>
              <a:pathLst>
                <a:path w="20816" h="25619" fill="none" extrusionOk="0">
                  <a:moveTo>
                    <a:pt x="18047" y="25619"/>
                  </a:moveTo>
                  <a:lnTo>
                    <a:pt x="1" y="1034"/>
                  </a:lnTo>
                  <a:moveTo>
                    <a:pt x="19448" y="24618"/>
                  </a:moveTo>
                  <a:lnTo>
                    <a:pt x="1369" y="0"/>
                  </a:lnTo>
                  <a:moveTo>
                    <a:pt x="20816" y="23584"/>
                  </a:moveTo>
                  <a:lnTo>
                    <a:pt x="4471" y="1301"/>
                  </a:lnTo>
                </a:path>
              </a:pathLst>
            </a:custGeom>
            <a:solidFill>
              <a:schemeClr val="accent4"/>
            </a:solidFill>
            <a:ln w="19050" cap="flat" cmpd="sng">
              <a:solidFill>
                <a:srgbClr val="FFFFFF"/>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36" name="Google Shape;1836;p36"/>
            <p:cNvSpPr/>
            <p:nvPr/>
          </p:nvSpPr>
          <p:spPr>
            <a:xfrm>
              <a:off x="8014952" y="272619"/>
              <a:ext cx="702370" cy="942692"/>
            </a:xfrm>
            <a:custGeom>
              <a:avLst/>
              <a:gdLst/>
              <a:ahLst/>
              <a:cxnLst/>
              <a:rect l="l" t="t" r="r" b="b"/>
              <a:pathLst>
                <a:path w="25152" h="33758" extrusionOk="0">
                  <a:moveTo>
                    <a:pt x="834" y="0"/>
                  </a:moveTo>
                  <a:lnTo>
                    <a:pt x="0" y="634"/>
                  </a:lnTo>
                  <a:lnTo>
                    <a:pt x="24318" y="33758"/>
                  </a:lnTo>
                  <a:lnTo>
                    <a:pt x="25151" y="33124"/>
                  </a:lnTo>
                  <a:lnTo>
                    <a:pt x="834" y="0"/>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37" name="Google Shape;1837;p36"/>
            <p:cNvSpPr/>
            <p:nvPr/>
          </p:nvSpPr>
          <p:spPr>
            <a:xfrm>
              <a:off x="8435979" y="1124918"/>
              <a:ext cx="204020" cy="180759"/>
            </a:xfrm>
            <a:custGeom>
              <a:avLst/>
              <a:gdLst/>
              <a:ahLst/>
              <a:cxnLst/>
              <a:rect l="l" t="t" r="r" b="b"/>
              <a:pathLst>
                <a:path w="7306" h="6473" extrusionOk="0">
                  <a:moveTo>
                    <a:pt x="5571" y="1"/>
                  </a:moveTo>
                  <a:lnTo>
                    <a:pt x="1" y="4104"/>
                  </a:lnTo>
                  <a:lnTo>
                    <a:pt x="1535" y="4804"/>
                  </a:lnTo>
                  <a:lnTo>
                    <a:pt x="1769" y="6472"/>
                  </a:lnTo>
                  <a:lnTo>
                    <a:pt x="7306" y="2403"/>
                  </a:lnTo>
                  <a:lnTo>
                    <a:pt x="5571"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38" name="Google Shape;1838;p36"/>
            <p:cNvSpPr/>
            <p:nvPr/>
          </p:nvSpPr>
          <p:spPr>
            <a:xfrm>
              <a:off x="7991662" y="298701"/>
              <a:ext cx="691200" cy="933393"/>
            </a:xfrm>
            <a:custGeom>
              <a:avLst/>
              <a:gdLst/>
              <a:ahLst/>
              <a:cxnLst/>
              <a:rect l="l" t="t" r="r" b="b"/>
              <a:pathLst>
                <a:path w="24752" h="33425" extrusionOk="0">
                  <a:moveTo>
                    <a:pt x="434" y="0"/>
                  </a:moveTo>
                  <a:lnTo>
                    <a:pt x="0" y="300"/>
                  </a:lnTo>
                  <a:lnTo>
                    <a:pt x="24318" y="33424"/>
                  </a:lnTo>
                  <a:lnTo>
                    <a:pt x="24751" y="33090"/>
                  </a:lnTo>
                  <a:lnTo>
                    <a:pt x="434"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39" name="Google Shape;1839;p36"/>
            <p:cNvSpPr/>
            <p:nvPr/>
          </p:nvSpPr>
          <p:spPr>
            <a:xfrm>
              <a:off x="8681179" y="383867"/>
              <a:ext cx="1102926" cy="853276"/>
            </a:xfrm>
            <a:custGeom>
              <a:avLst/>
              <a:gdLst/>
              <a:ahLst/>
              <a:cxnLst/>
              <a:rect l="l" t="t" r="r" b="b"/>
              <a:pathLst>
                <a:path w="39496" h="30556" extrusionOk="0">
                  <a:moveTo>
                    <a:pt x="37528" y="0"/>
                  </a:moveTo>
                  <a:lnTo>
                    <a:pt x="1" y="27520"/>
                  </a:lnTo>
                  <a:lnTo>
                    <a:pt x="2236" y="30556"/>
                  </a:lnTo>
                  <a:lnTo>
                    <a:pt x="38962" y="3603"/>
                  </a:lnTo>
                  <a:cubicBezTo>
                    <a:pt x="39396" y="3269"/>
                    <a:pt x="39496" y="2669"/>
                    <a:pt x="39162" y="2235"/>
                  </a:cubicBezTo>
                  <a:lnTo>
                    <a:pt x="37528"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840" name="Google Shape;1840;p36"/>
          <p:cNvGrpSpPr/>
          <p:nvPr/>
        </p:nvGrpSpPr>
        <p:grpSpPr>
          <a:xfrm rot="495391">
            <a:off x="10718793" y="1295612"/>
            <a:ext cx="2555449" cy="2750133"/>
            <a:chOff x="-700138" y="3808702"/>
            <a:chExt cx="1916655" cy="2062674"/>
          </a:xfrm>
        </p:grpSpPr>
        <p:sp>
          <p:nvSpPr>
            <p:cNvPr id="1841" name="Google Shape;1841;p36"/>
            <p:cNvSpPr/>
            <p:nvPr/>
          </p:nvSpPr>
          <p:spPr>
            <a:xfrm rot="-1128775">
              <a:off x="-425908" y="4068745"/>
              <a:ext cx="1419635" cy="1616920"/>
            </a:xfrm>
            <a:custGeom>
              <a:avLst/>
              <a:gdLst/>
              <a:ahLst/>
              <a:cxnLst/>
              <a:rect l="l" t="t" r="r" b="b"/>
              <a:pathLst>
                <a:path w="39095" h="44528" extrusionOk="0">
                  <a:moveTo>
                    <a:pt x="26633" y="0"/>
                  </a:moveTo>
                  <a:cubicBezTo>
                    <a:pt x="26552" y="0"/>
                    <a:pt x="26469" y="13"/>
                    <a:pt x="26386" y="38"/>
                  </a:cubicBezTo>
                  <a:lnTo>
                    <a:pt x="0" y="8878"/>
                  </a:lnTo>
                  <a:lnTo>
                    <a:pt x="11575" y="43436"/>
                  </a:lnTo>
                  <a:cubicBezTo>
                    <a:pt x="11787" y="44097"/>
                    <a:pt x="12397" y="44528"/>
                    <a:pt x="13057" y="44528"/>
                  </a:cubicBezTo>
                  <a:cubicBezTo>
                    <a:pt x="13229" y="44528"/>
                    <a:pt x="13404" y="44499"/>
                    <a:pt x="13577" y="44437"/>
                  </a:cubicBezTo>
                  <a:lnTo>
                    <a:pt x="38494" y="36097"/>
                  </a:lnTo>
                  <a:cubicBezTo>
                    <a:pt x="38861" y="35964"/>
                    <a:pt x="39095" y="35530"/>
                    <a:pt x="38961" y="35130"/>
                  </a:cubicBezTo>
                  <a:lnTo>
                    <a:pt x="27386" y="538"/>
                  </a:lnTo>
                  <a:cubicBezTo>
                    <a:pt x="27279" y="215"/>
                    <a:pt x="26975" y="0"/>
                    <a:pt x="26633"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42" name="Google Shape;1842;p36"/>
            <p:cNvSpPr/>
            <p:nvPr/>
          </p:nvSpPr>
          <p:spPr>
            <a:xfrm rot="-1128775">
              <a:off x="-474625" y="3993204"/>
              <a:ext cx="1414805" cy="1633006"/>
            </a:xfrm>
            <a:custGeom>
              <a:avLst/>
              <a:gdLst/>
              <a:ahLst/>
              <a:cxnLst/>
              <a:rect l="l" t="t" r="r" b="b"/>
              <a:pathLst>
                <a:path w="38962" h="44971" extrusionOk="0">
                  <a:moveTo>
                    <a:pt x="26500" y="0"/>
                  </a:moveTo>
                  <a:cubicBezTo>
                    <a:pt x="26418" y="0"/>
                    <a:pt x="26335" y="12"/>
                    <a:pt x="26252" y="38"/>
                  </a:cubicBezTo>
                  <a:lnTo>
                    <a:pt x="867" y="8544"/>
                  </a:lnTo>
                  <a:cubicBezTo>
                    <a:pt x="300" y="8744"/>
                    <a:pt x="0" y="9345"/>
                    <a:pt x="200" y="9912"/>
                  </a:cubicBezTo>
                  <a:lnTo>
                    <a:pt x="11942" y="44970"/>
                  </a:lnTo>
                  <a:lnTo>
                    <a:pt x="38327" y="36131"/>
                  </a:lnTo>
                  <a:cubicBezTo>
                    <a:pt x="38761" y="35997"/>
                    <a:pt x="38961" y="35563"/>
                    <a:pt x="38828" y="35163"/>
                  </a:cubicBezTo>
                  <a:lnTo>
                    <a:pt x="27253" y="538"/>
                  </a:lnTo>
                  <a:cubicBezTo>
                    <a:pt x="27145" y="215"/>
                    <a:pt x="26841" y="0"/>
                    <a:pt x="26500"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43" name="Google Shape;1843;p36"/>
            <p:cNvSpPr/>
            <p:nvPr/>
          </p:nvSpPr>
          <p:spPr>
            <a:xfrm rot="-1128775">
              <a:off x="411142" y="5063464"/>
              <a:ext cx="300449" cy="167182"/>
            </a:xfrm>
            <a:custGeom>
              <a:avLst/>
              <a:gdLst/>
              <a:ahLst/>
              <a:cxnLst/>
              <a:rect l="l" t="t" r="r" b="b"/>
              <a:pathLst>
                <a:path w="8274" h="4604" fill="none" extrusionOk="0">
                  <a:moveTo>
                    <a:pt x="835" y="1935"/>
                  </a:moveTo>
                  <a:lnTo>
                    <a:pt x="6539" y="0"/>
                  </a:lnTo>
                  <a:moveTo>
                    <a:pt x="1" y="3202"/>
                  </a:moveTo>
                  <a:lnTo>
                    <a:pt x="7973" y="534"/>
                  </a:lnTo>
                  <a:moveTo>
                    <a:pt x="335" y="4103"/>
                  </a:moveTo>
                  <a:lnTo>
                    <a:pt x="8274" y="1435"/>
                  </a:lnTo>
                  <a:moveTo>
                    <a:pt x="1736" y="4603"/>
                  </a:moveTo>
                  <a:lnTo>
                    <a:pt x="7440" y="2702"/>
                  </a:lnTo>
                </a:path>
              </a:pathLst>
            </a:custGeom>
            <a:noFill/>
            <a:ln w="9525"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44" name="Google Shape;1844;p36"/>
            <p:cNvSpPr/>
            <p:nvPr/>
          </p:nvSpPr>
          <p:spPr>
            <a:xfrm rot="-1128775">
              <a:off x="206184" y="5200882"/>
              <a:ext cx="918160" cy="352049"/>
            </a:xfrm>
            <a:custGeom>
              <a:avLst/>
              <a:gdLst/>
              <a:ahLst/>
              <a:cxnLst/>
              <a:rect l="l" t="t" r="r" b="b"/>
              <a:pathLst>
                <a:path w="25285" h="9695" extrusionOk="0">
                  <a:moveTo>
                    <a:pt x="24884" y="1"/>
                  </a:moveTo>
                  <a:lnTo>
                    <a:pt x="0" y="8340"/>
                  </a:lnTo>
                  <a:lnTo>
                    <a:pt x="267" y="9107"/>
                  </a:lnTo>
                  <a:cubicBezTo>
                    <a:pt x="371" y="9473"/>
                    <a:pt x="700" y="9695"/>
                    <a:pt x="1061" y="9695"/>
                  </a:cubicBezTo>
                  <a:cubicBezTo>
                    <a:pt x="1162" y="9695"/>
                    <a:pt x="1266" y="9678"/>
                    <a:pt x="1368" y="9641"/>
                  </a:cubicBezTo>
                  <a:lnTo>
                    <a:pt x="24618" y="1869"/>
                  </a:lnTo>
                  <a:cubicBezTo>
                    <a:pt x="25051" y="1736"/>
                    <a:pt x="25285" y="1235"/>
                    <a:pt x="25151" y="835"/>
                  </a:cubicBezTo>
                  <a:lnTo>
                    <a:pt x="24884"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45" name="Google Shape;1845;p36"/>
            <p:cNvSpPr/>
            <p:nvPr/>
          </p:nvSpPr>
          <p:spPr>
            <a:xfrm rot="-1128775">
              <a:off x="-404925" y="4413984"/>
              <a:ext cx="539022" cy="1345775"/>
            </a:xfrm>
            <a:custGeom>
              <a:avLst/>
              <a:gdLst/>
              <a:ahLst/>
              <a:cxnLst/>
              <a:rect l="l" t="t" r="r" b="b"/>
              <a:pathLst>
                <a:path w="14844" h="37061" extrusionOk="0">
                  <a:moveTo>
                    <a:pt x="2769" y="0"/>
                  </a:moveTo>
                  <a:lnTo>
                    <a:pt x="867" y="634"/>
                  </a:lnTo>
                  <a:cubicBezTo>
                    <a:pt x="300" y="834"/>
                    <a:pt x="0" y="1435"/>
                    <a:pt x="200" y="2002"/>
                  </a:cubicBezTo>
                  <a:lnTo>
                    <a:pt x="11942" y="37060"/>
                  </a:lnTo>
                  <a:lnTo>
                    <a:pt x="14844" y="36093"/>
                  </a:lnTo>
                  <a:lnTo>
                    <a:pt x="2769" y="0"/>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46" name="Google Shape;1846;p36"/>
            <p:cNvSpPr/>
            <p:nvPr/>
          </p:nvSpPr>
          <p:spPr>
            <a:xfrm rot="-1128775">
              <a:off x="-276077" y="4234377"/>
              <a:ext cx="661395" cy="495483"/>
            </a:xfrm>
            <a:custGeom>
              <a:avLst/>
              <a:gdLst/>
              <a:ahLst/>
              <a:cxnLst/>
              <a:rect l="l" t="t" r="r" b="b"/>
              <a:pathLst>
                <a:path w="18214" h="13645" fill="none" extrusionOk="0">
                  <a:moveTo>
                    <a:pt x="18214" y="7373"/>
                  </a:moveTo>
                  <a:lnTo>
                    <a:pt x="16045" y="935"/>
                  </a:lnTo>
                  <a:cubicBezTo>
                    <a:pt x="15278" y="1202"/>
                    <a:pt x="14444" y="802"/>
                    <a:pt x="14177" y="1"/>
                  </a:cubicBezTo>
                  <a:lnTo>
                    <a:pt x="935" y="4437"/>
                  </a:lnTo>
                  <a:cubicBezTo>
                    <a:pt x="1201" y="5205"/>
                    <a:pt x="801" y="6039"/>
                    <a:pt x="1" y="6305"/>
                  </a:cubicBezTo>
                  <a:lnTo>
                    <a:pt x="2169" y="12743"/>
                  </a:lnTo>
                  <a:cubicBezTo>
                    <a:pt x="2936" y="12477"/>
                    <a:pt x="3770" y="12877"/>
                    <a:pt x="4037" y="13644"/>
                  </a:cubicBezTo>
                  <a:lnTo>
                    <a:pt x="17280" y="9241"/>
                  </a:lnTo>
                  <a:cubicBezTo>
                    <a:pt x="17013" y="8440"/>
                    <a:pt x="17413" y="7606"/>
                    <a:pt x="18214" y="7373"/>
                  </a:cubicBezTo>
                  <a:close/>
                </a:path>
              </a:pathLst>
            </a:custGeom>
            <a:noFill/>
            <a:ln w="19050"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47" name="Google Shape;1847;p36"/>
            <p:cNvSpPr/>
            <p:nvPr/>
          </p:nvSpPr>
          <p:spPr>
            <a:xfrm rot="-1128775">
              <a:off x="201603" y="5203043"/>
              <a:ext cx="909699" cy="322237"/>
            </a:xfrm>
            <a:custGeom>
              <a:avLst/>
              <a:gdLst/>
              <a:ahLst/>
              <a:cxnLst/>
              <a:rect l="l" t="t" r="r" b="b"/>
              <a:pathLst>
                <a:path w="25052" h="8874" extrusionOk="0">
                  <a:moveTo>
                    <a:pt x="24884" y="1"/>
                  </a:moveTo>
                  <a:lnTo>
                    <a:pt x="0" y="8340"/>
                  </a:lnTo>
                  <a:lnTo>
                    <a:pt x="200" y="8874"/>
                  </a:lnTo>
                  <a:lnTo>
                    <a:pt x="25051" y="568"/>
                  </a:lnTo>
                  <a:lnTo>
                    <a:pt x="24884"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48" name="Google Shape;1848;p36"/>
            <p:cNvSpPr/>
            <p:nvPr/>
          </p:nvSpPr>
          <p:spPr>
            <a:xfrm rot="-1128775">
              <a:off x="222822" y="5233880"/>
              <a:ext cx="902437" cy="311343"/>
            </a:xfrm>
            <a:custGeom>
              <a:avLst/>
              <a:gdLst/>
              <a:ahLst/>
              <a:cxnLst/>
              <a:rect l="l" t="t" r="r" b="b"/>
              <a:pathLst>
                <a:path w="24852" h="8574" extrusionOk="0">
                  <a:moveTo>
                    <a:pt x="24852" y="0"/>
                  </a:moveTo>
                  <a:lnTo>
                    <a:pt x="1" y="8340"/>
                  </a:lnTo>
                  <a:cubicBezTo>
                    <a:pt x="34" y="8406"/>
                    <a:pt x="134" y="8506"/>
                    <a:pt x="201" y="8573"/>
                  </a:cubicBezTo>
                  <a:lnTo>
                    <a:pt x="24818" y="334"/>
                  </a:lnTo>
                  <a:cubicBezTo>
                    <a:pt x="24852" y="200"/>
                    <a:pt x="24852" y="100"/>
                    <a:pt x="2485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49" name="Google Shape;1849;p36"/>
            <p:cNvSpPr/>
            <p:nvPr/>
          </p:nvSpPr>
          <p:spPr>
            <a:xfrm rot="-1128775">
              <a:off x="421575" y="5546080"/>
              <a:ext cx="96954" cy="205964"/>
            </a:xfrm>
            <a:custGeom>
              <a:avLst/>
              <a:gdLst/>
              <a:ahLst/>
              <a:cxnLst/>
              <a:rect l="l" t="t" r="r" b="b"/>
              <a:pathLst>
                <a:path w="2670" h="5672" extrusionOk="0">
                  <a:moveTo>
                    <a:pt x="901" y="1"/>
                  </a:moveTo>
                  <a:lnTo>
                    <a:pt x="1" y="301"/>
                  </a:lnTo>
                  <a:lnTo>
                    <a:pt x="1769" y="5672"/>
                  </a:lnTo>
                  <a:lnTo>
                    <a:pt x="2002" y="4871"/>
                  </a:lnTo>
                  <a:lnTo>
                    <a:pt x="2669" y="5371"/>
                  </a:lnTo>
                  <a:lnTo>
                    <a:pt x="901" y="1"/>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850" name="Google Shape;1850;p36"/>
          <p:cNvGrpSpPr/>
          <p:nvPr/>
        </p:nvGrpSpPr>
        <p:grpSpPr>
          <a:xfrm rot="1625577">
            <a:off x="-979486" y="4642620"/>
            <a:ext cx="2414459" cy="2495501"/>
            <a:chOff x="334100" y="971800"/>
            <a:chExt cx="1810984" cy="1871771"/>
          </a:xfrm>
        </p:grpSpPr>
        <p:sp>
          <p:nvSpPr>
            <p:cNvPr id="1851" name="Google Shape;1851;p36"/>
            <p:cNvSpPr/>
            <p:nvPr/>
          </p:nvSpPr>
          <p:spPr>
            <a:xfrm>
              <a:off x="341909" y="971800"/>
              <a:ext cx="1803175" cy="1871771"/>
            </a:xfrm>
            <a:custGeom>
              <a:avLst/>
              <a:gdLst/>
              <a:ahLst/>
              <a:cxnLst/>
              <a:rect l="l" t="t" r="r" b="b"/>
              <a:pathLst>
                <a:path w="88903" h="92285" extrusionOk="0">
                  <a:moveTo>
                    <a:pt x="44583" y="1"/>
                  </a:moveTo>
                  <a:cubicBezTo>
                    <a:pt x="44328" y="1"/>
                    <a:pt x="44071" y="83"/>
                    <a:pt x="43849" y="252"/>
                  </a:cubicBezTo>
                  <a:lnTo>
                    <a:pt x="0" y="33408"/>
                  </a:lnTo>
                  <a:lnTo>
                    <a:pt x="43131" y="91437"/>
                  </a:lnTo>
                  <a:cubicBezTo>
                    <a:pt x="43514" y="91989"/>
                    <a:pt x="44136" y="92284"/>
                    <a:pt x="44766" y="92284"/>
                  </a:cubicBezTo>
                  <a:cubicBezTo>
                    <a:pt x="45190" y="92284"/>
                    <a:pt x="45617" y="92151"/>
                    <a:pt x="45977" y="91873"/>
                  </a:cubicBezTo>
                  <a:lnTo>
                    <a:pt x="88261" y="59204"/>
                  </a:lnTo>
                  <a:cubicBezTo>
                    <a:pt x="88800" y="58794"/>
                    <a:pt x="88903" y="58050"/>
                    <a:pt x="88492" y="57512"/>
                  </a:cubicBezTo>
                  <a:lnTo>
                    <a:pt x="45541" y="483"/>
                  </a:lnTo>
                  <a:cubicBezTo>
                    <a:pt x="45300" y="167"/>
                    <a:pt x="44944" y="1"/>
                    <a:pt x="4458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52" name="Google Shape;1852;p36"/>
            <p:cNvSpPr/>
            <p:nvPr/>
          </p:nvSpPr>
          <p:spPr>
            <a:xfrm>
              <a:off x="336189" y="976911"/>
              <a:ext cx="1795894" cy="1820273"/>
            </a:xfrm>
            <a:custGeom>
              <a:avLst/>
              <a:gdLst/>
              <a:ahLst/>
              <a:cxnLst/>
              <a:rect l="l" t="t" r="r" b="b"/>
              <a:pathLst>
                <a:path w="88544" h="89746" extrusionOk="0">
                  <a:moveTo>
                    <a:pt x="44131" y="0"/>
                  </a:moveTo>
                  <a:lnTo>
                    <a:pt x="0" y="33258"/>
                  </a:lnTo>
                  <a:lnTo>
                    <a:pt x="46208" y="89415"/>
                  </a:lnTo>
                  <a:cubicBezTo>
                    <a:pt x="46378" y="89632"/>
                    <a:pt x="46632" y="89746"/>
                    <a:pt x="46886" y="89746"/>
                  </a:cubicBezTo>
                  <a:cubicBezTo>
                    <a:pt x="47053" y="89746"/>
                    <a:pt x="47219" y="89697"/>
                    <a:pt x="47362" y="89595"/>
                  </a:cubicBezTo>
                  <a:lnTo>
                    <a:pt x="88543" y="58952"/>
                  </a:lnTo>
                  <a:lnTo>
                    <a:pt x="44131"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1853" name="Google Shape;1853;p36"/>
            <p:cNvGrpSpPr/>
            <p:nvPr/>
          </p:nvGrpSpPr>
          <p:grpSpPr>
            <a:xfrm>
              <a:off x="1214129" y="978980"/>
              <a:ext cx="913828" cy="1211839"/>
              <a:chOff x="1214129" y="978980"/>
              <a:chExt cx="913828" cy="1211839"/>
            </a:xfrm>
          </p:grpSpPr>
          <p:sp>
            <p:nvSpPr>
              <p:cNvPr id="1854" name="Google Shape;1854;p36"/>
              <p:cNvSpPr/>
              <p:nvPr/>
            </p:nvSpPr>
            <p:spPr>
              <a:xfrm>
                <a:off x="1222973" y="978980"/>
                <a:ext cx="904985" cy="1199365"/>
              </a:xfrm>
              <a:custGeom>
                <a:avLst/>
                <a:gdLst/>
                <a:ahLst/>
                <a:cxnLst/>
                <a:rect l="l" t="t" r="r" b="b"/>
                <a:pathLst>
                  <a:path w="44619" h="59133" extrusionOk="0">
                    <a:moveTo>
                      <a:pt x="206" y="1"/>
                    </a:moveTo>
                    <a:lnTo>
                      <a:pt x="1" y="129"/>
                    </a:lnTo>
                    <a:lnTo>
                      <a:pt x="44439" y="59132"/>
                    </a:lnTo>
                    <a:lnTo>
                      <a:pt x="44618" y="58978"/>
                    </a:lnTo>
                    <a:lnTo>
                      <a:pt x="206"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55" name="Google Shape;1855;p36"/>
              <p:cNvSpPr/>
              <p:nvPr/>
            </p:nvSpPr>
            <p:spPr>
              <a:xfrm>
                <a:off x="1214129" y="991475"/>
                <a:ext cx="904985" cy="1199345"/>
              </a:xfrm>
              <a:custGeom>
                <a:avLst/>
                <a:gdLst/>
                <a:ahLst/>
                <a:cxnLst/>
                <a:rect l="l" t="t" r="r" b="b"/>
                <a:pathLst>
                  <a:path w="44619" h="59132" extrusionOk="0">
                    <a:moveTo>
                      <a:pt x="206" y="0"/>
                    </a:moveTo>
                    <a:lnTo>
                      <a:pt x="1" y="154"/>
                    </a:lnTo>
                    <a:lnTo>
                      <a:pt x="44439" y="59132"/>
                    </a:lnTo>
                    <a:lnTo>
                      <a:pt x="44618" y="59003"/>
                    </a:lnTo>
                    <a:lnTo>
                      <a:pt x="206"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1856" name="Google Shape;1856;p36"/>
            <p:cNvSpPr/>
            <p:nvPr/>
          </p:nvSpPr>
          <p:spPr>
            <a:xfrm>
              <a:off x="334100" y="1004578"/>
              <a:ext cx="1741293" cy="1810882"/>
            </a:xfrm>
            <a:custGeom>
              <a:avLst/>
              <a:gdLst/>
              <a:ahLst/>
              <a:cxnLst/>
              <a:rect l="l" t="t" r="r" b="b"/>
              <a:pathLst>
                <a:path w="85852" h="89283" extrusionOk="0">
                  <a:moveTo>
                    <a:pt x="42828" y="0"/>
                  </a:moveTo>
                  <a:cubicBezTo>
                    <a:pt x="42573" y="0"/>
                    <a:pt x="42317" y="82"/>
                    <a:pt x="42106" y="252"/>
                  </a:cubicBezTo>
                  <a:lnTo>
                    <a:pt x="1" y="31946"/>
                  </a:lnTo>
                  <a:lnTo>
                    <a:pt x="43131" y="89282"/>
                  </a:lnTo>
                  <a:lnTo>
                    <a:pt x="85210" y="57588"/>
                  </a:lnTo>
                  <a:cubicBezTo>
                    <a:pt x="85749" y="57178"/>
                    <a:pt x="85851" y="56409"/>
                    <a:pt x="85441" y="55870"/>
                  </a:cubicBezTo>
                  <a:lnTo>
                    <a:pt x="43798" y="482"/>
                  </a:lnTo>
                  <a:cubicBezTo>
                    <a:pt x="43557" y="166"/>
                    <a:pt x="43192" y="0"/>
                    <a:pt x="42828"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57" name="Google Shape;1857;p36"/>
            <p:cNvSpPr/>
            <p:nvPr/>
          </p:nvSpPr>
          <p:spPr>
            <a:xfrm>
              <a:off x="373105" y="1605205"/>
              <a:ext cx="899265" cy="1180097"/>
            </a:xfrm>
            <a:custGeom>
              <a:avLst/>
              <a:gdLst/>
              <a:ahLst/>
              <a:cxnLst/>
              <a:rect l="l" t="t" r="r" b="b"/>
              <a:pathLst>
                <a:path w="44337" h="58183" extrusionOk="0">
                  <a:moveTo>
                    <a:pt x="1155" y="0"/>
                  </a:moveTo>
                  <a:lnTo>
                    <a:pt x="1" y="872"/>
                  </a:lnTo>
                  <a:lnTo>
                    <a:pt x="43157" y="58183"/>
                  </a:lnTo>
                  <a:lnTo>
                    <a:pt x="44337" y="57311"/>
                  </a:lnTo>
                  <a:lnTo>
                    <a:pt x="1155"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58" name="Google Shape;1858;p36"/>
            <p:cNvSpPr/>
            <p:nvPr/>
          </p:nvSpPr>
          <p:spPr>
            <a:xfrm>
              <a:off x="762685" y="1424197"/>
              <a:ext cx="916931" cy="993396"/>
            </a:xfrm>
            <a:custGeom>
              <a:avLst/>
              <a:gdLst/>
              <a:ahLst/>
              <a:cxnLst/>
              <a:rect l="l" t="t" r="r" b="b"/>
              <a:pathLst>
                <a:path w="45208" h="48978" extrusionOk="0">
                  <a:moveTo>
                    <a:pt x="19206" y="1"/>
                  </a:moveTo>
                  <a:lnTo>
                    <a:pt x="0" y="14463"/>
                  </a:lnTo>
                  <a:lnTo>
                    <a:pt x="26001" y="48978"/>
                  </a:lnTo>
                  <a:lnTo>
                    <a:pt x="45208" y="34515"/>
                  </a:lnTo>
                  <a:lnTo>
                    <a:pt x="19206" y="1"/>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859" name="Google Shape;1859;p36"/>
          <p:cNvGrpSpPr/>
          <p:nvPr/>
        </p:nvGrpSpPr>
        <p:grpSpPr>
          <a:xfrm rot="-6973059">
            <a:off x="9888624" y="4955219"/>
            <a:ext cx="2156433" cy="3288100"/>
            <a:chOff x="7518282" y="2373612"/>
            <a:chExt cx="1544209" cy="2355088"/>
          </a:xfrm>
        </p:grpSpPr>
        <p:sp>
          <p:nvSpPr>
            <p:cNvPr id="1860" name="Google Shape;1860;p36"/>
            <p:cNvSpPr/>
            <p:nvPr/>
          </p:nvSpPr>
          <p:spPr>
            <a:xfrm rot="718822">
              <a:off x="7689615" y="3249120"/>
              <a:ext cx="1111866" cy="1379201"/>
            </a:xfrm>
            <a:custGeom>
              <a:avLst/>
              <a:gdLst/>
              <a:ahLst/>
              <a:cxnLst/>
              <a:rect l="l" t="t" r="r" b="b"/>
              <a:pathLst>
                <a:path w="48158" h="59737" extrusionOk="0">
                  <a:moveTo>
                    <a:pt x="39340" y="1"/>
                  </a:moveTo>
                  <a:cubicBezTo>
                    <a:pt x="38303" y="1"/>
                    <a:pt x="37263" y="153"/>
                    <a:pt x="36285" y="451"/>
                  </a:cubicBezTo>
                  <a:cubicBezTo>
                    <a:pt x="32695" y="1579"/>
                    <a:pt x="29823" y="4272"/>
                    <a:pt x="27259" y="7016"/>
                  </a:cubicBezTo>
                  <a:cubicBezTo>
                    <a:pt x="20361" y="14401"/>
                    <a:pt x="14874" y="22940"/>
                    <a:pt x="10489" y="32043"/>
                  </a:cubicBezTo>
                  <a:cubicBezTo>
                    <a:pt x="8976" y="35197"/>
                    <a:pt x="7591" y="37427"/>
                    <a:pt x="5873" y="40505"/>
                  </a:cubicBezTo>
                  <a:cubicBezTo>
                    <a:pt x="2185" y="47138"/>
                    <a:pt x="1874" y="57072"/>
                    <a:pt x="8" y="59727"/>
                  </a:cubicBezTo>
                  <a:lnTo>
                    <a:pt x="8" y="59727"/>
                  </a:lnTo>
                  <a:cubicBezTo>
                    <a:pt x="9880" y="45729"/>
                    <a:pt x="25415" y="30630"/>
                    <a:pt x="38721" y="19888"/>
                  </a:cubicBezTo>
                  <a:cubicBezTo>
                    <a:pt x="41311" y="17811"/>
                    <a:pt x="44029" y="15708"/>
                    <a:pt x="45773" y="12888"/>
                  </a:cubicBezTo>
                  <a:cubicBezTo>
                    <a:pt x="47542" y="10041"/>
                    <a:pt x="48157" y="6246"/>
                    <a:pt x="46388" y="3426"/>
                  </a:cubicBezTo>
                  <a:cubicBezTo>
                    <a:pt x="44910" y="1106"/>
                    <a:pt x="42136" y="1"/>
                    <a:pt x="39340" y="1"/>
                  </a:cubicBezTo>
                  <a:close/>
                  <a:moveTo>
                    <a:pt x="8" y="59727"/>
                  </a:moveTo>
                  <a:lnTo>
                    <a:pt x="8" y="59727"/>
                  </a:lnTo>
                  <a:cubicBezTo>
                    <a:pt x="5" y="59730"/>
                    <a:pt x="3" y="59733"/>
                    <a:pt x="1" y="59736"/>
                  </a:cubicBezTo>
                  <a:lnTo>
                    <a:pt x="1" y="59736"/>
                  </a:lnTo>
                  <a:cubicBezTo>
                    <a:pt x="3" y="59733"/>
                    <a:pt x="5" y="59730"/>
                    <a:pt x="8" y="59727"/>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61" name="Google Shape;1861;p36"/>
            <p:cNvSpPr/>
            <p:nvPr/>
          </p:nvSpPr>
          <p:spPr>
            <a:xfrm rot="718822">
              <a:off x="7649292" y="3211149"/>
              <a:ext cx="1111843" cy="1378947"/>
            </a:xfrm>
            <a:custGeom>
              <a:avLst/>
              <a:gdLst/>
              <a:ahLst/>
              <a:cxnLst/>
              <a:rect l="l" t="t" r="r" b="b"/>
              <a:pathLst>
                <a:path w="48157" h="59726" extrusionOk="0">
                  <a:moveTo>
                    <a:pt x="39365" y="0"/>
                  </a:moveTo>
                  <a:cubicBezTo>
                    <a:pt x="38317" y="0"/>
                    <a:pt x="37267" y="157"/>
                    <a:pt x="36285" y="466"/>
                  </a:cubicBezTo>
                  <a:cubicBezTo>
                    <a:pt x="32695" y="1569"/>
                    <a:pt x="29823" y="4261"/>
                    <a:pt x="27258" y="7005"/>
                  </a:cubicBezTo>
                  <a:cubicBezTo>
                    <a:pt x="20361" y="14390"/>
                    <a:pt x="14873" y="22929"/>
                    <a:pt x="10488" y="32032"/>
                  </a:cubicBezTo>
                  <a:cubicBezTo>
                    <a:pt x="8975" y="35186"/>
                    <a:pt x="7591" y="37417"/>
                    <a:pt x="5873" y="40494"/>
                  </a:cubicBezTo>
                  <a:cubicBezTo>
                    <a:pt x="2180" y="47161"/>
                    <a:pt x="1872" y="57085"/>
                    <a:pt x="1" y="59726"/>
                  </a:cubicBezTo>
                  <a:lnTo>
                    <a:pt x="1" y="59726"/>
                  </a:lnTo>
                  <a:cubicBezTo>
                    <a:pt x="9873" y="45751"/>
                    <a:pt x="25412" y="30622"/>
                    <a:pt x="38721" y="19878"/>
                  </a:cubicBezTo>
                  <a:cubicBezTo>
                    <a:pt x="41310" y="17801"/>
                    <a:pt x="44029" y="15698"/>
                    <a:pt x="45772" y="12877"/>
                  </a:cubicBezTo>
                  <a:cubicBezTo>
                    <a:pt x="47542" y="10031"/>
                    <a:pt x="48157" y="6236"/>
                    <a:pt x="46362" y="3415"/>
                  </a:cubicBezTo>
                  <a:cubicBezTo>
                    <a:pt x="44909" y="1106"/>
                    <a:pt x="42145" y="0"/>
                    <a:pt x="3936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62" name="Google Shape;1862;p36"/>
            <p:cNvSpPr/>
            <p:nvPr/>
          </p:nvSpPr>
          <p:spPr>
            <a:xfrm rot="718822">
              <a:off x="8428587" y="3328473"/>
              <a:ext cx="409048" cy="200495"/>
            </a:xfrm>
            <a:custGeom>
              <a:avLst/>
              <a:gdLst/>
              <a:ahLst/>
              <a:cxnLst/>
              <a:rect l="l" t="t" r="r" b="b"/>
              <a:pathLst>
                <a:path w="17717" h="8684" extrusionOk="0">
                  <a:moveTo>
                    <a:pt x="13244" y="85"/>
                  </a:moveTo>
                  <a:cubicBezTo>
                    <a:pt x="13109" y="85"/>
                    <a:pt x="12983" y="218"/>
                    <a:pt x="13050" y="351"/>
                  </a:cubicBezTo>
                  <a:cubicBezTo>
                    <a:pt x="13050" y="377"/>
                    <a:pt x="13075" y="403"/>
                    <a:pt x="13101" y="428"/>
                  </a:cubicBezTo>
                  <a:cubicBezTo>
                    <a:pt x="13139" y="454"/>
                    <a:pt x="13184" y="467"/>
                    <a:pt x="13229" y="467"/>
                  </a:cubicBezTo>
                  <a:cubicBezTo>
                    <a:pt x="13274" y="467"/>
                    <a:pt x="13319" y="454"/>
                    <a:pt x="13357" y="428"/>
                  </a:cubicBezTo>
                  <a:cubicBezTo>
                    <a:pt x="13511" y="351"/>
                    <a:pt x="13460" y="146"/>
                    <a:pt x="13306" y="95"/>
                  </a:cubicBezTo>
                  <a:cubicBezTo>
                    <a:pt x="13285" y="88"/>
                    <a:pt x="13264" y="85"/>
                    <a:pt x="13244" y="85"/>
                  </a:cubicBezTo>
                  <a:close/>
                  <a:moveTo>
                    <a:pt x="9983" y="0"/>
                  </a:moveTo>
                  <a:cubicBezTo>
                    <a:pt x="9903" y="0"/>
                    <a:pt x="9827" y="28"/>
                    <a:pt x="9767" y="95"/>
                  </a:cubicBezTo>
                  <a:cubicBezTo>
                    <a:pt x="9742" y="121"/>
                    <a:pt x="9716" y="172"/>
                    <a:pt x="9690" y="223"/>
                  </a:cubicBezTo>
                  <a:cubicBezTo>
                    <a:pt x="9639" y="403"/>
                    <a:pt x="9690" y="582"/>
                    <a:pt x="9844" y="685"/>
                  </a:cubicBezTo>
                  <a:cubicBezTo>
                    <a:pt x="9910" y="731"/>
                    <a:pt x="9982" y="752"/>
                    <a:pt x="10050" y="752"/>
                  </a:cubicBezTo>
                  <a:cubicBezTo>
                    <a:pt x="10249" y="752"/>
                    <a:pt x="10428" y="580"/>
                    <a:pt x="10408" y="351"/>
                  </a:cubicBezTo>
                  <a:cubicBezTo>
                    <a:pt x="10390" y="169"/>
                    <a:pt x="10178" y="0"/>
                    <a:pt x="9983" y="0"/>
                  </a:cubicBezTo>
                  <a:close/>
                  <a:moveTo>
                    <a:pt x="7556" y="654"/>
                  </a:moveTo>
                  <a:cubicBezTo>
                    <a:pt x="7486" y="654"/>
                    <a:pt x="7412" y="721"/>
                    <a:pt x="7434" y="787"/>
                  </a:cubicBezTo>
                  <a:lnTo>
                    <a:pt x="7434" y="813"/>
                  </a:lnTo>
                  <a:cubicBezTo>
                    <a:pt x="7460" y="839"/>
                    <a:pt x="7460" y="839"/>
                    <a:pt x="7460" y="839"/>
                  </a:cubicBezTo>
                  <a:cubicBezTo>
                    <a:pt x="7485" y="864"/>
                    <a:pt x="7517" y="877"/>
                    <a:pt x="7546" y="877"/>
                  </a:cubicBezTo>
                  <a:cubicBezTo>
                    <a:pt x="7575" y="877"/>
                    <a:pt x="7601" y="864"/>
                    <a:pt x="7613" y="839"/>
                  </a:cubicBezTo>
                  <a:cubicBezTo>
                    <a:pt x="7690" y="787"/>
                    <a:pt x="7690" y="685"/>
                    <a:pt x="7588" y="659"/>
                  </a:cubicBezTo>
                  <a:cubicBezTo>
                    <a:pt x="7578" y="656"/>
                    <a:pt x="7567" y="654"/>
                    <a:pt x="7556" y="654"/>
                  </a:cubicBezTo>
                  <a:close/>
                  <a:moveTo>
                    <a:pt x="12799" y="1638"/>
                  </a:moveTo>
                  <a:cubicBezTo>
                    <a:pt x="12396" y="1638"/>
                    <a:pt x="11973" y="2067"/>
                    <a:pt x="12178" y="2454"/>
                  </a:cubicBezTo>
                  <a:lnTo>
                    <a:pt x="12152" y="2454"/>
                  </a:lnTo>
                  <a:cubicBezTo>
                    <a:pt x="12203" y="2531"/>
                    <a:pt x="12255" y="2582"/>
                    <a:pt x="12306" y="2634"/>
                  </a:cubicBezTo>
                  <a:cubicBezTo>
                    <a:pt x="12435" y="2734"/>
                    <a:pt x="12595" y="2786"/>
                    <a:pt x="12756" y="2786"/>
                  </a:cubicBezTo>
                  <a:cubicBezTo>
                    <a:pt x="12885" y="2786"/>
                    <a:pt x="13013" y="2753"/>
                    <a:pt x="13127" y="2685"/>
                  </a:cubicBezTo>
                  <a:cubicBezTo>
                    <a:pt x="13511" y="2403"/>
                    <a:pt x="13409" y="1787"/>
                    <a:pt x="12947" y="1659"/>
                  </a:cubicBezTo>
                  <a:cubicBezTo>
                    <a:pt x="12899" y="1645"/>
                    <a:pt x="12849" y="1638"/>
                    <a:pt x="12799" y="1638"/>
                  </a:cubicBezTo>
                  <a:close/>
                  <a:moveTo>
                    <a:pt x="6278" y="2155"/>
                  </a:moveTo>
                  <a:cubicBezTo>
                    <a:pt x="6196" y="2155"/>
                    <a:pt x="6115" y="2183"/>
                    <a:pt x="6049" y="2249"/>
                  </a:cubicBezTo>
                  <a:lnTo>
                    <a:pt x="6075" y="2249"/>
                  </a:lnTo>
                  <a:cubicBezTo>
                    <a:pt x="6049" y="2275"/>
                    <a:pt x="6024" y="2326"/>
                    <a:pt x="5998" y="2377"/>
                  </a:cubicBezTo>
                  <a:cubicBezTo>
                    <a:pt x="5947" y="2557"/>
                    <a:pt x="5998" y="2736"/>
                    <a:pt x="6152" y="2839"/>
                  </a:cubicBezTo>
                  <a:cubicBezTo>
                    <a:pt x="6212" y="2886"/>
                    <a:pt x="6279" y="2906"/>
                    <a:pt x="6345" y="2906"/>
                  </a:cubicBezTo>
                  <a:cubicBezTo>
                    <a:pt x="6532" y="2906"/>
                    <a:pt x="6709" y="2740"/>
                    <a:pt x="6690" y="2531"/>
                  </a:cubicBezTo>
                  <a:cubicBezTo>
                    <a:pt x="6690" y="2330"/>
                    <a:pt x="6481" y="2155"/>
                    <a:pt x="6278" y="2155"/>
                  </a:cubicBezTo>
                  <a:close/>
                  <a:moveTo>
                    <a:pt x="15296" y="2488"/>
                  </a:moveTo>
                  <a:cubicBezTo>
                    <a:pt x="15012" y="2488"/>
                    <a:pt x="14712" y="2798"/>
                    <a:pt x="14870" y="3070"/>
                  </a:cubicBezTo>
                  <a:cubicBezTo>
                    <a:pt x="14896" y="3121"/>
                    <a:pt x="14922" y="3146"/>
                    <a:pt x="14947" y="3198"/>
                  </a:cubicBezTo>
                  <a:cubicBezTo>
                    <a:pt x="15046" y="3268"/>
                    <a:pt x="15152" y="3308"/>
                    <a:pt x="15258" y="3308"/>
                  </a:cubicBezTo>
                  <a:cubicBezTo>
                    <a:pt x="15344" y="3308"/>
                    <a:pt x="15430" y="3281"/>
                    <a:pt x="15511" y="3223"/>
                  </a:cubicBezTo>
                  <a:cubicBezTo>
                    <a:pt x="15793" y="3044"/>
                    <a:pt x="15716" y="2608"/>
                    <a:pt x="15409" y="2505"/>
                  </a:cubicBezTo>
                  <a:cubicBezTo>
                    <a:pt x="15372" y="2493"/>
                    <a:pt x="15334" y="2488"/>
                    <a:pt x="15296" y="2488"/>
                  </a:cubicBezTo>
                  <a:close/>
                  <a:moveTo>
                    <a:pt x="3455" y="3035"/>
                  </a:moveTo>
                  <a:cubicBezTo>
                    <a:pt x="3318" y="3035"/>
                    <a:pt x="3186" y="3190"/>
                    <a:pt x="3254" y="3326"/>
                  </a:cubicBezTo>
                  <a:cubicBezTo>
                    <a:pt x="3254" y="3352"/>
                    <a:pt x="3280" y="3352"/>
                    <a:pt x="3306" y="3377"/>
                  </a:cubicBezTo>
                  <a:cubicBezTo>
                    <a:pt x="3348" y="3420"/>
                    <a:pt x="3398" y="3439"/>
                    <a:pt x="3447" y="3439"/>
                  </a:cubicBezTo>
                  <a:cubicBezTo>
                    <a:pt x="3488" y="3439"/>
                    <a:pt x="3527" y="3426"/>
                    <a:pt x="3562" y="3403"/>
                  </a:cubicBezTo>
                  <a:cubicBezTo>
                    <a:pt x="3690" y="3300"/>
                    <a:pt x="3665" y="3095"/>
                    <a:pt x="3511" y="3044"/>
                  </a:cubicBezTo>
                  <a:cubicBezTo>
                    <a:pt x="3492" y="3038"/>
                    <a:pt x="3474" y="3035"/>
                    <a:pt x="3455" y="3035"/>
                  </a:cubicBezTo>
                  <a:close/>
                  <a:moveTo>
                    <a:pt x="10101" y="2744"/>
                  </a:moveTo>
                  <a:cubicBezTo>
                    <a:pt x="10028" y="2744"/>
                    <a:pt x="9956" y="2766"/>
                    <a:pt x="9894" y="2817"/>
                  </a:cubicBezTo>
                  <a:lnTo>
                    <a:pt x="9894" y="2817"/>
                  </a:lnTo>
                  <a:cubicBezTo>
                    <a:pt x="9894" y="2816"/>
                    <a:pt x="9895" y="2815"/>
                    <a:pt x="9896" y="2813"/>
                  </a:cubicBezTo>
                  <a:lnTo>
                    <a:pt x="9896" y="2813"/>
                  </a:lnTo>
                  <a:lnTo>
                    <a:pt x="9870" y="2839"/>
                  </a:lnTo>
                  <a:cubicBezTo>
                    <a:pt x="9878" y="2831"/>
                    <a:pt x="9886" y="2824"/>
                    <a:pt x="9894" y="2817"/>
                  </a:cubicBezTo>
                  <a:lnTo>
                    <a:pt x="9894" y="2817"/>
                  </a:lnTo>
                  <a:cubicBezTo>
                    <a:pt x="9869" y="2867"/>
                    <a:pt x="9844" y="2916"/>
                    <a:pt x="9819" y="2941"/>
                  </a:cubicBezTo>
                  <a:cubicBezTo>
                    <a:pt x="9767" y="3121"/>
                    <a:pt x="9819" y="3300"/>
                    <a:pt x="9973" y="3429"/>
                  </a:cubicBezTo>
                  <a:cubicBezTo>
                    <a:pt x="10030" y="3467"/>
                    <a:pt x="10094" y="3485"/>
                    <a:pt x="10158" y="3485"/>
                  </a:cubicBezTo>
                  <a:cubicBezTo>
                    <a:pt x="10348" y="3485"/>
                    <a:pt x="10530" y="3326"/>
                    <a:pt x="10511" y="3095"/>
                  </a:cubicBezTo>
                  <a:cubicBezTo>
                    <a:pt x="10511" y="2913"/>
                    <a:pt x="10304" y="2744"/>
                    <a:pt x="10101" y="2744"/>
                  </a:cubicBezTo>
                  <a:close/>
                  <a:moveTo>
                    <a:pt x="14770" y="4548"/>
                  </a:moveTo>
                  <a:cubicBezTo>
                    <a:pt x="14646" y="4548"/>
                    <a:pt x="14495" y="4700"/>
                    <a:pt x="14563" y="4813"/>
                  </a:cubicBezTo>
                  <a:cubicBezTo>
                    <a:pt x="14588" y="4839"/>
                    <a:pt x="14588" y="4865"/>
                    <a:pt x="14614" y="4890"/>
                  </a:cubicBezTo>
                  <a:cubicBezTo>
                    <a:pt x="14661" y="4922"/>
                    <a:pt x="14719" y="4944"/>
                    <a:pt x="14780" y="4944"/>
                  </a:cubicBezTo>
                  <a:cubicBezTo>
                    <a:pt x="14818" y="4944"/>
                    <a:pt x="14857" y="4935"/>
                    <a:pt x="14896" y="4916"/>
                  </a:cubicBezTo>
                  <a:cubicBezTo>
                    <a:pt x="15024" y="4813"/>
                    <a:pt x="14998" y="4608"/>
                    <a:pt x="14819" y="4557"/>
                  </a:cubicBezTo>
                  <a:cubicBezTo>
                    <a:pt x="14804" y="4551"/>
                    <a:pt x="14787" y="4548"/>
                    <a:pt x="14770" y="4548"/>
                  </a:cubicBezTo>
                  <a:close/>
                  <a:moveTo>
                    <a:pt x="4573" y="4622"/>
                  </a:moveTo>
                  <a:cubicBezTo>
                    <a:pt x="4312" y="4622"/>
                    <a:pt x="4040" y="4894"/>
                    <a:pt x="4177" y="5147"/>
                  </a:cubicBezTo>
                  <a:cubicBezTo>
                    <a:pt x="4203" y="5172"/>
                    <a:pt x="4229" y="5224"/>
                    <a:pt x="4254" y="5249"/>
                  </a:cubicBezTo>
                  <a:cubicBezTo>
                    <a:pt x="4344" y="5324"/>
                    <a:pt x="4451" y="5364"/>
                    <a:pt x="4555" y="5364"/>
                  </a:cubicBezTo>
                  <a:cubicBezTo>
                    <a:pt x="4630" y="5364"/>
                    <a:pt x="4703" y="5343"/>
                    <a:pt x="4767" y="5300"/>
                  </a:cubicBezTo>
                  <a:cubicBezTo>
                    <a:pt x="5024" y="5121"/>
                    <a:pt x="4972" y="4711"/>
                    <a:pt x="4665" y="4634"/>
                  </a:cubicBezTo>
                  <a:cubicBezTo>
                    <a:pt x="4635" y="4626"/>
                    <a:pt x="4604" y="4622"/>
                    <a:pt x="4573" y="4622"/>
                  </a:cubicBezTo>
                  <a:close/>
                  <a:moveTo>
                    <a:pt x="8987" y="4400"/>
                  </a:moveTo>
                  <a:cubicBezTo>
                    <a:pt x="8604" y="4400"/>
                    <a:pt x="8182" y="4821"/>
                    <a:pt x="8383" y="5224"/>
                  </a:cubicBezTo>
                  <a:cubicBezTo>
                    <a:pt x="8408" y="5275"/>
                    <a:pt x="8460" y="5352"/>
                    <a:pt x="8537" y="5403"/>
                  </a:cubicBezTo>
                  <a:cubicBezTo>
                    <a:pt x="8665" y="5503"/>
                    <a:pt x="8818" y="5555"/>
                    <a:pt x="8972" y="5555"/>
                  </a:cubicBezTo>
                  <a:cubicBezTo>
                    <a:pt x="9094" y="5555"/>
                    <a:pt x="9218" y="5522"/>
                    <a:pt x="9331" y="5454"/>
                  </a:cubicBezTo>
                  <a:cubicBezTo>
                    <a:pt x="9716" y="5172"/>
                    <a:pt x="9614" y="4557"/>
                    <a:pt x="9152" y="4429"/>
                  </a:cubicBezTo>
                  <a:cubicBezTo>
                    <a:pt x="9099" y="4409"/>
                    <a:pt x="9044" y="4400"/>
                    <a:pt x="8987" y="4400"/>
                  </a:cubicBezTo>
                  <a:close/>
                  <a:moveTo>
                    <a:pt x="16985" y="4741"/>
                  </a:moveTo>
                  <a:cubicBezTo>
                    <a:pt x="16596" y="4741"/>
                    <a:pt x="16152" y="5169"/>
                    <a:pt x="16358" y="5557"/>
                  </a:cubicBezTo>
                  <a:cubicBezTo>
                    <a:pt x="16409" y="5634"/>
                    <a:pt x="16460" y="5685"/>
                    <a:pt x="16511" y="5736"/>
                  </a:cubicBezTo>
                  <a:cubicBezTo>
                    <a:pt x="16640" y="5836"/>
                    <a:pt x="16793" y="5889"/>
                    <a:pt x="16947" y="5889"/>
                  </a:cubicBezTo>
                  <a:cubicBezTo>
                    <a:pt x="17069" y="5889"/>
                    <a:pt x="17193" y="5856"/>
                    <a:pt x="17306" y="5788"/>
                  </a:cubicBezTo>
                  <a:cubicBezTo>
                    <a:pt x="17717" y="5506"/>
                    <a:pt x="17614" y="4890"/>
                    <a:pt x="17127" y="4762"/>
                  </a:cubicBezTo>
                  <a:cubicBezTo>
                    <a:pt x="17081" y="4748"/>
                    <a:pt x="17034" y="4741"/>
                    <a:pt x="16985" y="4741"/>
                  </a:cubicBezTo>
                  <a:close/>
                  <a:moveTo>
                    <a:pt x="6587" y="6245"/>
                  </a:moveTo>
                  <a:cubicBezTo>
                    <a:pt x="6511" y="6245"/>
                    <a:pt x="6414" y="6334"/>
                    <a:pt x="6460" y="6403"/>
                  </a:cubicBezTo>
                  <a:cubicBezTo>
                    <a:pt x="6460" y="6429"/>
                    <a:pt x="6485" y="6429"/>
                    <a:pt x="6485" y="6454"/>
                  </a:cubicBezTo>
                  <a:cubicBezTo>
                    <a:pt x="6511" y="6467"/>
                    <a:pt x="6536" y="6474"/>
                    <a:pt x="6562" y="6474"/>
                  </a:cubicBezTo>
                  <a:cubicBezTo>
                    <a:pt x="6588" y="6474"/>
                    <a:pt x="6613" y="6467"/>
                    <a:pt x="6639" y="6454"/>
                  </a:cubicBezTo>
                  <a:cubicBezTo>
                    <a:pt x="6716" y="6403"/>
                    <a:pt x="6690" y="6275"/>
                    <a:pt x="6613" y="6249"/>
                  </a:cubicBezTo>
                  <a:cubicBezTo>
                    <a:pt x="6605" y="6246"/>
                    <a:pt x="6596" y="6245"/>
                    <a:pt x="6587" y="6245"/>
                  </a:cubicBezTo>
                  <a:close/>
                  <a:moveTo>
                    <a:pt x="813" y="5837"/>
                  </a:moveTo>
                  <a:cubicBezTo>
                    <a:pt x="428" y="5837"/>
                    <a:pt x="1" y="6278"/>
                    <a:pt x="203" y="6659"/>
                  </a:cubicBezTo>
                  <a:cubicBezTo>
                    <a:pt x="228" y="6711"/>
                    <a:pt x="280" y="6788"/>
                    <a:pt x="357" y="6839"/>
                  </a:cubicBezTo>
                  <a:cubicBezTo>
                    <a:pt x="485" y="6939"/>
                    <a:pt x="638" y="6991"/>
                    <a:pt x="792" y="6991"/>
                  </a:cubicBezTo>
                  <a:cubicBezTo>
                    <a:pt x="915" y="6991"/>
                    <a:pt x="1038" y="6958"/>
                    <a:pt x="1152" y="6890"/>
                  </a:cubicBezTo>
                  <a:cubicBezTo>
                    <a:pt x="1536" y="6608"/>
                    <a:pt x="1434" y="5993"/>
                    <a:pt x="972" y="5865"/>
                  </a:cubicBezTo>
                  <a:cubicBezTo>
                    <a:pt x="921" y="5845"/>
                    <a:pt x="868" y="5837"/>
                    <a:pt x="813" y="5837"/>
                  </a:cubicBezTo>
                  <a:close/>
                  <a:moveTo>
                    <a:pt x="8010" y="7201"/>
                  </a:moveTo>
                  <a:cubicBezTo>
                    <a:pt x="7933" y="7201"/>
                    <a:pt x="7856" y="7225"/>
                    <a:pt x="7791" y="7279"/>
                  </a:cubicBezTo>
                  <a:lnTo>
                    <a:pt x="7791" y="7279"/>
                  </a:lnTo>
                  <a:cubicBezTo>
                    <a:pt x="7792" y="7278"/>
                    <a:pt x="7792" y="7276"/>
                    <a:pt x="7793" y="7275"/>
                  </a:cubicBezTo>
                  <a:lnTo>
                    <a:pt x="7793" y="7275"/>
                  </a:lnTo>
                  <a:lnTo>
                    <a:pt x="7767" y="7301"/>
                  </a:lnTo>
                  <a:cubicBezTo>
                    <a:pt x="7775" y="7293"/>
                    <a:pt x="7783" y="7286"/>
                    <a:pt x="7791" y="7279"/>
                  </a:cubicBezTo>
                  <a:lnTo>
                    <a:pt x="7791" y="7279"/>
                  </a:lnTo>
                  <a:cubicBezTo>
                    <a:pt x="7766" y="7328"/>
                    <a:pt x="7741" y="7353"/>
                    <a:pt x="7716" y="7403"/>
                  </a:cubicBezTo>
                  <a:cubicBezTo>
                    <a:pt x="7665" y="7583"/>
                    <a:pt x="7716" y="7762"/>
                    <a:pt x="7870" y="7890"/>
                  </a:cubicBezTo>
                  <a:cubicBezTo>
                    <a:pt x="7928" y="7929"/>
                    <a:pt x="7992" y="7946"/>
                    <a:pt x="8055" y="7946"/>
                  </a:cubicBezTo>
                  <a:cubicBezTo>
                    <a:pt x="8245" y="7946"/>
                    <a:pt x="8428" y="7788"/>
                    <a:pt x="8408" y="7557"/>
                  </a:cubicBezTo>
                  <a:cubicBezTo>
                    <a:pt x="8408" y="7360"/>
                    <a:pt x="8209" y="7201"/>
                    <a:pt x="8010" y="7201"/>
                  </a:cubicBezTo>
                  <a:close/>
                  <a:moveTo>
                    <a:pt x="4446" y="7536"/>
                  </a:moveTo>
                  <a:cubicBezTo>
                    <a:pt x="4057" y="7536"/>
                    <a:pt x="3613" y="7964"/>
                    <a:pt x="3818" y="8352"/>
                  </a:cubicBezTo>
                  <a:cubicBezTo>
                    <a:pt x="3844" y="8429"/>
                    <a:pt x="3895" y="8480"/>
                    <a:pt x="3972" y="8531"/>
                  </a:cubicBezTo>
                  <a:cubicBezTo>
                    <a:pt x="4087" y="8631"/>
                    <a:pt x="4241" y="8684"/>
                    <a:pt x="4399" y="8684"/>
                  </a:cubicBezTo>
                  <a:cubicBezTo>
                    <a:pt x="4525" y="8684"/>
                    <a:pt x="4654" y="8651"/>
                    <a:pt x="4767" y="8583"/>
                  </a:cubicBezTo>
                  <a:cubicBezTo>
                    <a:pt x="5152" y="8301"/>
                    <a:pt x="5049" y="7685"/>
                    <a:pt x="4588" y="7557"/>
                  </a:cubicBezTo>
                  <a:cubicBezTo>
                    <a:pt x="4542" y="7543"/>
                    <a:pt x="4495" y="7536"/>
                    <a:pt x="4446" y="7536"/>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63" name="Google Shape;1863;p36"/>
            <p:cNvSpPr/>
            <p:nvPr/>
          </p:nvSpPr>
          <p:spPr>
            <a:xfrm rot="718822">
              <a:off x="7632882" y="3365539"/>
              <a:ext cx="918528" cy="1181592"/>
            </a:xfrm>
            <a:custGeom>
              <a:avLst/>
              <a:gdLst/>
              <a:ahLst/>
              <a:cxnLst/>
              <a:rect l="l" t="t" r="r" b="b"/>
              <a:pathLst>
                <a:path w="39784" h="51178" extrusionOk="0">
                  <a:moveTo>
                    <a:pt x="39268" y="0"/>
                  </a:moveTo>
                  <a:cubicBezTo>
                    <a:pt x="39198" y="0"/>
                    <a:pt x="39125" y="22"/>
                    <a:pt x="39054" y="72"/>
                  </a:cubicBezTo>
                  <a:cubicBezTo>
                    <a:pt x="26772" y="10380"/>
                    <a:pt x="10053" y="27535"/>
                    <a:pt x="104" y="50665"/>
                  </a:cubicBezTo>
                  <a:cubicBezTo>
                    <a:pt x="1" y="50895"/>
                    <a:pt x="180" y="51152"/>
                    <a:pt x="437" y="51177"/>
                  </a:cubicBezTo>
                  <a:cubicBezTo>
                    <a:pt x="565" y="51177"/>
                    <a:pt x="668" y="51075"/>
                    <a:pt x="719" y="50972"/>
                  </a:cubicBezTo>
                  <a:cubicBezTo>
                    <a:pt x="10668" y="27945"/>
                    <a:pt x="27310" y="10868"/>
                    <a:pt x="39516" y="611"/>
                  </a:cubicBezTo>
                  <a:cubicBezTo>
                    <a:pt x="39784" y="363"/>
                    <a:pt x="39555" y="0"/>
                    <a:pt x="39268"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64" name="Google Shape;1864;p36"/>
            <p:cNvSpPr/>
            <p:nvPr/>
          </p:nvSpPr>
          <p:spPr>
            <a:xfrm rot="718822">
              <a:off x="8009603" y="2528280"/>
              <a:ext cx="906430" cy="1506230"/>
            </a:xfrm>
            <a:custGeom>
              <a:avLst/>
              <a:gdLst/>
              <a:ahLst/>
              <a:cxnLst/>
              <a:rect l="l" t="t" r="r" b="b"/>
              <a:pathLst>
                <a:path w="39260" h="65239" extrusionOk="0">
                  <a:moveTo>
                    <a:pt x="31193" y="1"/>
                  </a:moveTo>
                  <a:cubicBezTo>
                    <a:pt x="29629" y="1"/>
                    <a:pt x="28036" y="370"/>
                    <a:pt x="26643" y="1056"/>
                  </a:cubicBezTo>
                  <a:cubicBezTo>
                    <a:pt x="23259" y="2722"/>
                    <a:pt x="20848" y="5825"/>
                    <a:pt x="18746" y="8953"/>
                  </a:cubicBezTo>
                  <a:lnTo>
                    <a:pt x="18746" y="8928"/>
                  </a:lnTo>
                  <a:cubicBezTo>
                    <a:pt x="13079" y="17313"/>
                    <a:pt x="9001" y="26595"/>
                    <a:pt x="6078" y="36263"/>
                  </a:cubicBezTo>
                  <a:cubicBezTo>
                    <a:pt x="5078" y="39622"/>
                    <a:pt x="4027" y="42058"/>
                    <a:pt x="2822" y="45340"/>
                  </a:cubicBezTo>
                  <a:cubicBezTo>
                    <a:pt x="214" y="52473"/>
                    <a:pt x="1430" y="62307"/>
                    <a:pt x="14" y="65213"/>
                  </a:cubicBezTo>
                  <a:lnTo>
                    <a:pt x="14" y="65213"/>
                  </a:lnTo>
                  <a:cubicBezTo>
                    <a:pt x="7580" y="49885"/>
                    <a:pt x="20598" y="32563"/>
                    <a:pt x="32080" y="19877"/>
                  </a:cubicBezTo>
                  <a:cubicBezTo>
                    <a:pt x="34310" y="17415"/>
                    <a:pt x="36644" y="14928"/>
                    <a:pt x="37952" y="11851"/>
                  </a:cubicBezTo>
                  <a:cubicBezTo>
                    <a:pt x="39234" y="8800"/>
                    <a:pt x="39259" y="4928"/>
                    <a:pt x="37054" y="2415"/>
                  </a:cubicBezTo>
                  <a:cubicBezTo>
                    <a:pt x="35606" y="755"/>
                    <a:pt x="33429" y="1"/>
                    <a:pt x="31193" y="1"/>
                  </a:cubicBezTo>
                  <a:close/>
                  <a:moveTo>
                    <a:pt x="14" y="65213"/>
                  </a:moveTo>
                  <a:lnTo>
                    <a:pt x="14" y="65213"/>
                  </a:lnTo>
                  <a:cubicBezTo>
                    <a:pt x="10" y="65221"/>
                    <a:pt x="5" y="65230"/>
                    <a:pt x="1" y="65239"/>
                  </a:cubicBezTo>
                  <a:cubicBezTo>
                    <a:pt x="5" y="65230"/>
                    <a:pt x="10" y="65221"/>
                    <a:pt x="14" y="65213"/>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65" name="Google Shape;1865;p36"/>
            <p:cNvSpPr/>
            <p:nvPr/>
          </p:nvSpPr>
          <p:spPr>
            <a:xfrm rot="718822">
              <a:off x="8025575" y="2445523"/>
              <a:ext cx="854321" cy="1538669"/>
            </a:xfrm>
            <a:custGeom>
              <a:avLst/>
              <a:gdLst/>
              <a:ahLst/>
              <a:cxnLst/>
              <a:rect l="l" t="t" r="r" b="b"/>
              <a:pathLst>
                <a:path w="37003" h="66644" extrusionOk="0">
                  <a:moveTo>
                    <a:pt x="29021" y="0"/>
                  </a:moveTo>
                  <a:cubicBezTo>
                    <a:pt x="27307" y="0"/>
                    <a:pt x="25551" y="457"/>
                    <a:pt x="24053" y="1281"/>
                  </a:cubicBezTo>
                  <a:cubicBezTo>
                    <a:pt x="20745" y="3128"/>
                    <a:pt x="18489" y="6333"/>
                    <a:pt x="16514" y="9538"/>
                  </a:cubicBezTo>
                  <a:lnTo>
                    <a:pt x="16514" y="9513"/>
                  </a:lnTo>
                  <a:cubicBezTo>
                    <a:pt x="11232" y="18154"/>
                    <a:pt x="7591" y="27616"/>
                    <a:pt x="5129" y="37411"/>
                  </a:cubicBezTo>
                  <a:cubicBezTo>
                    <a:pt x="4257" y="40796"/>
                    <a:pt x="3360" y="43284"/>
                    <a:pt x="2308" y="46617"/>
                  </a:cubicBezTo>
                  <a:cubicBezTo>
                    <a:pt x="1" y="53874"/>
                    <a:pt x="1693" y="63669"/>
                    <a:pt x="411" y="66644"/>
                  </a:cubicBezTo>
                  <a:lnTo>
                    <a:pt x="411" y="66644"/>
                  </a:lnTo>
                  <a:cubicBezTo>
                    <a:pt x="7257" y="50951"/>
                    <a:pt x="19437" y="33052"/>
                    <a:pt x="30335" y="19846"/>
                  </a:cubicBezTo>
                  <a:cubicBezTo>
                    <a:pt x="32464" y="17257"/>
                    <a:pt x="34695" y="14692"/>
                    <a:pt x="35849" y="11564"/>
                  </a:cubicBezTo>
                  <a:cubicBezTo>
                    <a:pt x="37002" y="8436"/>
                    <a:pt x="36823" y="4564"/>
                    <a:pt x="34515" y="2153"/>
                  </a:cubicBezTo>
                  <a:cubicBezTo>
                    <a:pt x="33098" y="666"/>
                    <a:pt x="31091" y="0"/>
                    <a:pt x="2902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66" name="Google Shape;1866;p36"/>
            <p:cNvSpPr/>
            <p:nvPr/>
          </p:nvSpPr>
          <p:spPr>
            <a:xfrm rot="718822">
              <a:off x="8557141" y="2511476"/>
              <a:ext cx="353037" cy="279917"/>
            </a:xfrm>
            <a:custGeom>
              <a:avLst/>
              <a:gdLst/>
              <a:ahLst/>
              <a:cxnLst/>
              <a:rect l="l" t="t" r="r" b="b"/>
              <a:pathLst>
                <a:path w="15291" h="12124" extrusionOk="0">
                  <a:moveTo>
                    <a:pt x="8935" y="0"/>
                  </a:moveTo>
                  <a:cubicBezTo>
                    <a:pt x="8915" y="0"/>
                    <a:pt x="8895" y="3"/>
                    <a:pt x="8873" y="9"/>
                  </a:cubicBezTo>
                  <a:cubicBezTo>
                    <a:pt x="8745" y="35"/>
                    <a:pt x="8642" y="265"/>
                    <a:pt x="8770" y="368"/>
                  </a:cubicBezTo>
                  <a:cubicBezTo>
                    <a:pt x="8796" y="368"/>
                    <a:pt x="8822" y="368"/>
                    <a:pt x="8847" y="394"/>
                  </a:cubicBezTo>
                  <a:cubicBezTo>
                    <a:pt x="8950" y="394"/>
                    <a:pt x="9053" y="368"/>
                    <a:pt x="9104" y="265"/>
                  </a:cubicBezTo>
                  <a:cubicBezTo>
                    <a:pt x="9172" y="153"/>
                    <a:pt x="9080" y="0"/>
                    <a:pt x="8935" y="0"/>
                  </a:cubicBezTo>
                  <a:close/>
                  <a:moveTo>
                    <a:pt x="11916" y="1183"/>
                  </a:moveTo>
                  <a:cubicBezTo>
                    <a:pt x="11893" y="1183"/>
                    <a:pt x="11871" y="1185"/>
                    <a:pt x="11848" y="1189"/>
                  </a:cubicBezTo>
                  <a:cubicBezTo>
                    <a:pt x="11565" y="1240"/>
                    <a:pt x="11360" y="1753"/>
                    <a:pt x="11642" y="1932"/>
                  </a:cubicBezTo>
                  <a:cubicBezTo>
                    <a:pt x="11694" y="1958"/>
                    <a:pt x="11745" y="1983"/>
                    <a:pt x="11796" y="2009"/>
                  </a:cubicBezTo>
                  <a:cubicBezTo>
                    <a:pt x="11822" y="2012"/>
                    <a:pt x="11848" y="2014"/>
                    <a:pt x="11873" y="2014"/>
                  </a:cubicBezTo>
                  <a:cubicBezTo>
                    <a:pt x="12051" y="2014"/>
                    <a:pt x="12219" y="1935"/>
                    <a:pt x="12309" y="1778"/>
                  </a:cubicBezTo>
                  <a:cubicBezTo>
                    <a:pt x="12452" y="1492"/>
                    <a:pt x="12218" y="1183"/>
                    <a:pt x="11916" y="1183"/>
                  </a:cubicBezTo>
                  <a:close/>
                  <a:moveTo>
                    <a:pt x="6093" y="1486"/>
                  </a:moveTo>
                  <a:cubicBezTo>
                    <a:pt x="5938" y="1486"/>
                    <a:pt x="5786" y="1562"/>
                    <a:pt x="5745" y="1727"/>
                  </a:cubicBezTo>
                  <a:cubicBezTo>
                    <a:pt x="5745" y="1778"/>
                    <a:pt x="5745" y="1804"/>
                    <a:pt x="5745" y="1855"/>
                  </a:cubicBezTo>
                  <a:cubicBezTo>
                    <a:pt x="5770" y="2035"/>
                    <a:pt x="5924" y="2189"/>
                    <a:pt x="6104" y="2214"/>
                  </a:cubicBezTo>
                  <a:cubicBezTo>
                    <a:pt x="6114" y="2215"/>
                    <a:pt x="6124" y="2216"/>
                    <a:pt x="6134" y="2216"/>
                  </a:cubicBezTo>
                  <a:cubicBezTo>
                    <a:pt x="6400" y="2216"/>
                    <a:pt x="6585" y="1897"/>
                    <a:pt x="6437" y="1650"/>
                  </a:cubicBezTo>
                  <a:cubicBezTo>
                    <a:pt x="6366" y="1543"/>
                    <a:pt x="6228" y="1486"/>
                    <a:pt x="6093" y="1486"/>
                  </a:cubicBezTo>
                  <a:close/>
                  <a:moveTo>
                    <a:pt x="9380" y="1591"/>
                  </a:moveTo>
                  <a:cubicBezTo>
                    <a:pt x="9348" y="1591"/>
                    <a:pt x="9316" y="1593"/>
                    <a:pt x="9283" y="1599"/>
                  </a:cubicBezTo>
                  <a:cubicBezTo>
                    <a:pt x="8847" y="1676"/>
                    <a:pt x="8565" y="2394"/>
                    <a:pt x="8976" y="2676"/>
                  </a:cubicBezTo>
                  <a:cubicBezTo>
                    <a:pt x="9027" y="2701"/>
                    <a:pt x="9104" y="2753"/>
                    <a:pt x="9181" y="2753"/>
                  </a:cubicBezTo>
                  <a:cubicBezTo>
                    <a:pt x="9222" y="2760"/>
                    <a:pt x="9265" y="2764"/>
                    <a:pt x="9307" y="2764"/>
                  </a:cubicBezTo>
                  <a:cubicBezTo>
                    <a:pt x="9550" y="2764"/>
                    <a:pt x="9793" y="2642"/>
                    <a:pt x="9924" y="2445"/>
                  </a:cubicBezTo>
                  <a:cubicBezTo>
                    <a:pt x="10115" y="2040"/>
                    <a:pt x="9796" y="1591"/>
                    <a:pt x="9380" y="1591"/>
                  </a:cubicBezTo>
                  <a:close/>
                  <a:moveTo>
                    <a:pt x="4129" y="3189"/>
                  </a:moveTo>
                  <a:cubicBezTo>
                    <a:pt x="4052" y="3214"/>
                    <a:pt x="4001" y="3343"/>
                    <a:pt x="4078" y="3394"/>
                  </a:cubicBezTo>
                  <a:lnTo>
                    <a:pt x="4078" y="3419"/>
                  </a:lnTo>
                  <a:lnTo>
                    <a:pt x="4104" y="3419"/>
                  </a:lnTo>
                  <a:cubicBezTo>
                    <a:pt x="4155" y="3419"/>
                    <a:pt x="4232" y="3394"/>
                    <a:pt x="4257" y="3343"/>
                  </a:cubicBezTo>
                  <a:cubicBezTo>
                    <a:pt x="4283" y="3266"/>
                    <a:pt x="4206" y="3189"/>
                    <a:pt x="4129" y="3189"/>
                  </a:cubicBezTo>
                  <a:close/>
                  <a:moveTo>
                    <a:pt x="14587" y="2354"/>
                  </a:moveTo>
                  <a:cubicBezTo>
                    <a:pt x="14547" y="2354"/>
                    <a:pt x="14505" y="2359"/>
                    <a:pt x="14463" y="2368"/>
                  </a:cubicBezTo>
                  <a:cubicBezTo>
                    <a:pt x="14027" y="2445"/>
                    <a:pt x="13745" y="3137"/>
                    <a:pt x="14155" y="3419"/>
                  </a:cubicBezTo>
                  <a:lnTo>
                    <a:pt x="14130" y="3419"/>
                  </a:lnTo>
                  <a:cubicBezTo>
                    <a:pt x="14207" y="3471"/>
                    <a:pt x="14284" y="3496"/>
                    <a:pt x="14360" y="3496"/>
                  </a:cubicBezTo>
                  <a:cubicBezTo>
                    <a:pt x="14415" y="3511"/>
                    <a:pt x="14471" y="3519"/>
                    <a:pt x="14527" y="3519"/>
                  </a:cubicBezTo>
                  <a:cubicBezTo>
                    <a:pt x="14756" y="3519"/>
                    <a:pt x="14980" y="3395"/>
                    <a:pt x="15104" y="3189"/>
                  </a:cubicBezTo>
                  <a:cubicBezTo>
                    <a:pt x="15290" y="2793"/>
                    <a:pt x="14990" y="2354"/>
                    <a:pt x="14587" y="2354"/>
                  </a:cubicBezTo>
                  <a:close/>
                  <a:moveTo>
                    <a:pt x="12388" y="3205"/>
                  </a:moveTo>
                  <a:cubicBezTo>
                    <a:pt x="12371" y="3205"/>
                    <a:pt x="12353" y="3208"/>
                    <a:pt x="12335" y="3214"/>
                  </a:cubicBezTo>
                  <a:cubicBezTo>
                    <a:pt x="12181" y="3240"/>
                    <a:pt x="12078" y="3471"/>
                    <a:pt x="12232" y="3573"/>
                  </a:cubicBezTo>
                  <a:cubicBezTo>
                    <a:pt x="12258" y="3573"/>
                    <a:pt x="12283" y="3599"/>
                    <a:pt x="12309" y="3599"/>
                  </a:cubicBezTo>
                  <a:cubicBezTo>
                    <a:pt x="12323" y="3604"/>
                    <a:pt x="12337" y="3606"/>
                    <a:pt x="12352" y="3606"/>
                  </a:cubicBezTo>
                  <a:cubicBezTo>
                    <a:pt x="12421" y="3606"/>
                    <a:pt x="12498" y="3560"/>
                    <a:pt x="12540" y="3496"/>
                  </a:cubicBezTo>
                  <a:cubicBezTo>
                    <a:pt x="12608" y="3361"/>
                    <a:pt x="12516" y="3205"/>
                    <a:pt x="12388" y="3205"/>
                  </a:cubicBezTo>
                  <a:close/>
                  <a:moveTo>
                    <a:pt x="7478" y="3842"/>
                  </a:moveTo>
                  <a:cubicBezTo>
                    <a:pt x="7323" y="3842"/>
                    <a:pt x="7170" y="3912"/>
                    <a:pt x="7129" y="4061"/>
                  </a:cubicBezTo>
                  <a:lnTo>
                    <a:pt x="7155" y="4061"/>
                  </a:lnTo>
                  <a:cubicBezTo>
                    <a:pt x="7155" y="4112"/>
                    <a:pt x="7155" y="4163"/>
                    <a:pt x="7155" y="4214"/>
                  </a:cubicBezTo>
                  <a:cubicBezTo>
                    <a:pt x="7181" y="4394"/>
                    <a:pt x="7334" y="4522"/>
                    <a:pt x="7514" y="4573"/>
                  </a:cubicBezTo>
                  <a:cubicBezTo>
                    <a:pt x="7796" y="4573"/>
                    <a:pt x="7976" y="4240"/>
                    <a:pt x="7822" y="4009"/>
                  </a:cubicBezTo>
                  <a:cubicBezTo>
                    <a:pt x="7761" y="3900"/>
                    <a:pt x="7619" y="3842"/>
                    <a:pt x="7478" y="3842"/>
                  </a:cubicBezTo>
                  <a:close/>
                  <a:moveTo>
                    <a:pt x="3853" y="5099"/>
                  </a:moveTo>
                  <a:cubicBezTo>
                    <a:pt x="3701" y="5099"/>
                    <a:pt x="3554" y="5169"/>
                    <a:pt x="3514" y="5317"/>
                  </a:cubicBezTo>
                  <a:cubicBezTo>
                    <a:pt x="3514" y="5368"/>
                    <a:pt x="3514" y="5420"/>
                    <a:pt x="3514" y="5471"/>
                  </a:cubicBezTo>
                  <a:cubicBezTo>
                    <a:pt x="3539" y="5650"/>
                    <a:pt x="3693" y="5804"/>
                    <a:pt x="3873" y="5830"/>
                  </a:cubicBezTo>
                  <a:cubicBezTo>
                    <a:pt x="4155" y="5830"/>
                    <a:pt x="4360" y="5522"/>
                    <a:pt x="4206" y="5266"/>
                  </a:cubicBezTo>
                  <a:cubicBezTo>
                    <a:pt x="4133" y="5156"/>
                    <a:pt x="3991" y="5099"/>
                    <a:pt x="3853" y="5099"/>
                  </a:cubicBezTo>
                  <a:close/>
                  <a:moveTo>
                    <a:pt x="7382" y="5816"/>
                  </a:moveTo>
                  <a:cubicBezTo>
                    <a:pt x="7341" y="5816"/>
                    <a:pt x="7300" y="5820"/>
                    <a:pt x="7258" y="5830"/>
                  </a:cubicBezTo>
                  <a:cubicBezTo>
                    <a:pt x="6822" y="5907"/>
                    <a:pt x="6540" y="6625"/>
                    <a:pt x="6924" y="6907"/>
                  </a:cubicBezTo>
                  <a:lnTo>
                    <a:pt x="6950" y="6907"/>
                  </a:lnTo>
                  <a:cubicBezTo>
                    <a:pt x="7001" y="6932"/>
                    <a:pt x="7078" y="6958"/>
                    <a:pt x="7155" y="6984"/>
                  </a:cubicBezTo>
                  <a:cubicBezTo>
                    <a:pt x="7196" y="6991"/>
                    <a:pt x="7238" y="6995"/>
                    <a:pt x="7280" y="6995"/>
                  </a:cubicBezTo>
                  <a:cubicBezTo>
                    <a:pt x="7524" y="6995"/>
                    <a:pt x="7767" y="6869"/>
                    <a:pt x="7899" y="6650"/>
                  </a:cubicBezTo>
                  <a:cubicBezTo>
                    <a:pt x="8085" y="6254"/>
                    <a:pt x="7785" y="5816"/>
                    <a:pt x="7382" y="5816"/>
                  </a:cubicBezTo>
                  <a:close/>
                  <a:moveTo>
                    <a:pt x="1704" y="7231"/>
                  </a:moveTo>
                  <a:cubicBezTo>
                    <a:pt x="1684" y="7231"/>
                    <a:pt x="1663" y="7234"/>
                    <a:pt x="1642" y="7240"/>
                  </a:cubicBezTo>
                  <a:cubicBezTo>
                    <a:pt x="1514" y="7266"/>
                    <a:pt x="1411" y="7497"/>
                    <a:pt x="1539" y="7599"/>
                  </a:cubicBezTo>
                  <a:cubicBezTo>
                    <a:pt x="1565" y="7599"/>
                    <a:pt x="1591" y="7625"/>
                    <a:pt x="1616" y="7625"/>
                  </a:cubicBezTo>
                  <a:cubicBezTo>
                    <a:pt x="1634" y="7629"/>
                    <a:pt x="1653" y="7631"/>
                    <a:pt x="1670" y="7631"/>
                  </a:cubicBezTo>
                  <a:cubicBezTo>
                    <a:pt x="1754" y="7631"/>
                    <a:pt x="1830" y="7586"/>
                    <a:pt x="1873" y="7522"/>
                  </a:cubicBezTo>
                  <a:cubicBezTo>
                    <a:pt x="1940" y="7387"/>
                    <a:pt x="1849" y="7231"/>
                    <a:pt x="1704" y="7231"/>
                  </a:cubicBezTo>
                  <a:close/>
                  <a:moveTo>
                    <a:pt x="5899" y="8599"/>
                  </a:moveTo>
                  <a:cubicBezTo>
                    <a:pt x="5822" y="8599"/>
                    <a:pt x="5770" y="8753"/>
                    <a:pt x="5847" y="8804"/>
                  </a:cubicBezTo>
                  <a:cubicBezTo>
                    <a:pt x="5847" y="8804"/>
                    <a:pt x="5873" y="8804"/>
                    <a:pt x="5873" y="8830"/>
                  </a:cubicBezTo>
                  <a:cubicBezTo>
                    <a:pt x="5924" y="8830"/>
                    <a:pt x="6001" y="8804"/>
                    <a:pt x="6027" y="8753"/>
                  </a:cubicBezTo>
                  <a:cubicBezTo>
                    <a:pt x="6052" y="8676"/>
                    <a:pt x="5975" y="8599"/>
                    <a:pt x="5899" y="8599"/>
                  </a:cubicBezTo>
                  <a:close/>
                  <a:moveTo>
                    <a:pt x="3453" y="8132"/>
                  </a:moveTo>
                  <a:cubicBezTo>
                    <a:pt x="3431" y="8132"/>
                    <a:pt x="3408" y="8134"/>
                    <a:pt x="3386" y="8138"/>
                  </a:cubicBezTo>
                  <a:cubicBezTo>
                    <a:pt x="3103" y="8189"/>
                    <a:pt x="2924" y="8651"/>
                    <a:pt x="3206" y="8830"/>
                  </a:cubicBezTo>
                  <a:cubicBezTo>
                    <a:pt x="3232" y="8856"/>
                    <a:pt x="3283" y="8856"/>
                    <a:pt x="3334" y="8881"/>
                  </a:cubicBezTo>
                  <a:cubicBezTo>
                    <a:pt x="3357" y="8885"/>
                    <a:pt x="3380" y="8886"/>
                    <a:pt x="3403" y="8886"/>
                  </a:cubicBezTo>
                  <a:cubicBezTo>
                    <a:pt x="3558" y="8886"/>
                    <a:pt x="3706" y="8810"/>
                    <a:pt x="3796" y="8676"/>
                  </a:cubicBezTo>
                  <a:cubicBezTo>
                    <a:pt x="3915" y="8415"/>
                    <a:pt x="3726" y="8132"/>
                    <a:pt x="3453" y="8132"/>
                  </a:cubicBezTo>
                  <a:close/>
                  <a:moveTo>
                    <a:pt x="7730" y="8742"/>
                  </a:moveTo>
                  <a:cubicBezTo>
                    <a:pt x="7579" y="8742"/>
                    <a:pt x="7427" y="8819"/>
                    <a:pt x="7386" y="8984"/>
                  </a:cubicBezTo>
                  <a:cubicBezTo>
                    <a:pt x="7386" y="9010"/>
                    <a:pt x="7386" y="9061"/>
                    <a:pt x="7386" y="9112"/>
                  </a:cubicBezTo>
                  <a:cubicBezTo>
                    <a:pt x="7437" y="9292"/>
                    <a:pt x="7565" y="9445"/>
                    <a:pt x="7745" y="9471"/>
                  </a:cubicBezTo>
                  <a:cubicBezTo>
                    <a:pt x="8027" y="9471"/>
                    <a:pt x="8232" y="9163"/>
                    <a:pt x="8052" y="8907"/>
                  </a:cubicBezTo>
                  <a:cubicBezTo>
                    <a:pt x="7993" y="8800"/>
                    <a:pt x="7862" y="8742"/>
                    <a:pt x="7730" y="8742"/>
                  </a:cubicBezTo>
                  <a:close/>
                  <a:moveTo>
                    <a:pt x="4824" y="10739"/>
                  </a:moveTo>
                  <a:cubicBezTo>
                    <a:pt x="4782" y="10739"/>
                    <a:pt x="4738" y="10744"/>
                    <a:pt x="4693" y="10753"/>
                  </a:cubicBezTo>
                  <a:cubicBezTo>
                    <a:pt x="4257" y="10830"/>
                    <a:pt x="4001" y="11522"/>
                    <a:pt x="4411" y="11805"/>
                  </a:cubicBezTo>
                  <a:lnTo>
                    <a:pt x="4386" y="11805"/>
                  </a:lnTo>
                  <a:cubicBezTo>
                    <a:pt x="4463" y="11856"/>
                    <a:pt x="4539" y="11881"/>
                    <a:pt x="4616" y="11907"/>
                  </a:cubicBezTo>
                  <a:cubicBezTo>
                    <a:pt x="4658" y="11915"/>
                    <a:pt x="4699" y="11918"/>
                    <a:pt x="4739" y="11918"/>
                  </a:cubicBezTo>
                  <a:cubicBezTo>
                    <a:pt x="4978" y="11918"/>
                    <a:pt x="5203" y="11793"/>
                    <a:pt x="5334" y="11574"/>
                  </a:cubicBezTo>
                  <a:cubicBezTo>
                    <a:pt x="5544" y="11178"/>
                    <a:pt x="5246" y="10739"/>
                    <a:pt x="4824" y="10739"/>
                  </a:cubicBezTo>
                  <a:close/>
                  <a:moveTo>
                    <a:pt x="816" y="10950"/>
                  </a:moveTo>
                  <a:cubicBezTo>
                    <a:pt x="784" y="10950"/>
                    <a:pt x="751" y="10953"/>
                    <a:pt x="719" y="10958"/>
                  </a:cubicBezTo>
                  <a:cubicBezTo>
                    <a:pt x="283" y="11035"/>
                    <a:pt x="1" y="11753"/>
                    <a:pt x="411" y="12035"/>
                  </a:cubicBezTo>
                  <a:cubicBezTo>
                    <a:pt x="462" y="12061"/>
                    <a:pt x="539" y="12087"/>
                    <a:pt x="616" y="12112"/>
                  </a:cubicBezTo>
                  <a:cubicBezTo>
                    <a:pt x="658" y="12120"/>
                    <a:pt x="700" y="12123"/>
                    <a:pt x="742" y="12123"/>
                  </a:cubicBezTo>
                  <a:cubicBezTo>
                    <a:pt x="986" y="12123"/>
                    <a:pt x="1229" y="12001"/>
                    <a:pt x="1360" y="11805"/>
                  </a:cubicBezTo>
                  <a:cubicBezTo>
                    <a:pt x="1550" y="11400"/>
                    <a:pt x="1232" y="10950"/>
                    <a:pt x="816" y="1095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67" name="Google Shape;1867;p36"/>
            <p:cNvSpPr/>
            <p:nvPr/>
          </p:nvSpPr>
          <p:spPr>
            <a:xfrm rot="718822">
              <a:off x="8018037" y="2549860"/>
              <a:ext cx="697670" cy="1395916"/>
            </a:xfrm>
            <a:custGeom>
              <a:avLst/>
              <a:gdLst/>
              <a:ahLst/>
              <a:cxnLst/>
              <a:rect l="l" t="t" r="r" b="b"/>
              <a:pathLst>
                <a:path w="30218" h="60461" extrusionOk="0">
                  <a:moveTo>
                    <a:pt x="29718" y="1"/>
                  </a:moveTo>
                  <a:cubicBezTo>
                    <a:pt x="29628" y="1"/>
                    <a:pt x="29537" y="37"/>
                    <a:pt x="29464" y="124"/>
                  </a:cubicBezTo>
                  <a:cubicBezTo>
                    <a:pt x="15053" y="18330"/>
                    <a:pt x="4052" y="40716"/>
                    <a:pt x="52" y="60025"/>
                  </a:cubicBezTo>
                  <a:cubicBezTo>
                    <a:pt x="1" y="60230"/>
                    <a:pt x="129" y="60409"/>
                    <a:pt x="334" y="60461"/>
                  </a:cubicBezTo>
                  <a:lnTo>
                    <a:pt x="411" y="60461"/>
                  </a:lnTo>
                  <a:cubicBezTo>
                    <a:pt x="565" y="60461"/>
                    <a:pt x="719" y="60333"/>
                    <a:pt x="744" y="60179"/>
                  </a:cubicBezTo>
                  <a:cubicBezTo>
                    <a:pt x="4745" y="40947"/>
                    <a:pt x="15668" y="18689"/>
                    <a:pt x="30028" y="560"/>
                  </a:cubicBezTo>
                  <a:cubicBezTo>
                    <a:pt x="30218" y="294"/>
                    <a:pt x="29972" y="1"/>
                    <a:pt x="29718"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Tree>
    <p:extLst>
      <p:ext uri="{BB962C8B-B14F-4D97-AF65-F5344CB8AC3E}">
        <p14:creationId xmlns:p14="http://schemas.microsoft.com/office/powerpoint/2010/main" val="1196008675"/>
      </p:ext>
    </p:extLst>
  </p:cSld>
  <p:clrMapOvr>
    <a:masterClrMapping/>
  </p:clrMapOvr>
</p:sldLayout>
</file>

<file path=ppt/slideLayouts/slideLayout128.xml><?xml version="1.0" encoding="utf-8"?>
<p:sldLayout xmlns:a="http://schemas.openxmlformats.org/drawingml/2006/main" xmlns:r="http://schemas.openxmlformats.org/officeDocument/2006/relationships" xmlns:p="http://schemas.openxmlformats.org/presentationml/2006/main" matchingName="Title slide" type="title">
  <p:cSld name="Title slide">
    <p:spTree>
      <p:nvGrpSpPr>
        <p:cNvPr id="1" name="Shape 8"/>
        <p:cNvGrpSpPr/>
        <p:nvPr/>
      </p:nvGrpSpPr>
      <p:grpSpPr>
        <a:xfrm>
          <a:off x="0" y="0"/>
          <a:ext cx="0" cy="0"/>
          <a:chOff x="0" y="0"/>
          <a:chExt cx="0" cy="0"/>
        </a:xfrm>
      </p:grpSpPr>
      <p:pic>
        <p:nvPicPr>
          <p:cNvPr id="9" name="Google Shape;9;p2"/>
          <p:cNvPicPr preferRelativeResize="0"/>
          <p:nvPr/>
        </p:nvPicPr>
        <p:blipFill>
          <a:blip r:embed="rId2">
            <a:alphaModFix/>
          </a:blip>
          <a:stretch>
            <a:fillRect/>
          </a:stretch>
        </p:blipFill>
        <p:spPr>
          <a:xfrm>
            <a:off x="-75466" y="-36433"/>
            <a:ext cx="12342935" cy="7005332"/>
          </a:xfrm>
          <a:prstGeom prst="rect">
            <a:avLst/>
          </a:prstGeom>
          <a:noFill/>
          <a:ln>
            <a:noFill/>
          </a:ln>
        </p:spPr>
      </p:pic>
      <p:grpSp>
        <p:nvGrpSpPr>
          <p:cNvPr id="10" name="Google Shape;10;p2"/>
          <p:cNvGrpSpPr/>
          <p:nvPr/>
        </p:nvGrpSpPr>
        <p:grpSpPr>
          <a:xfrm>
            <a:off x="-831699" y="-410817"/>
            <a:ext cx="3265613" cy="4031221"/>
            <a:chOff x="-623774" y="-350900"/>
            <a:chExt cx="2449210" cy="3023416"/>
          </a:xfrm>
        </p:grpSpPr>
        <p:grpSp>
          <p:nvGrpSpPr>
            <p:cNvPr id="11" name="Google Shape;11;p2"/>
            <p:cNvGrpSpPr/>
            <p:nvPr/>
          </p:nvGrpSpPr>
          <p:grpSpPr>
            <a:xfrm rot="1413719">
              <a:off x="224827" y="-308028"/>
              <a:ext cx="616248" cy="1925931"/>
              <a:chOff x="-1858600" y="2385325"/>
              <a:chExt cx="523125" cy="1635025"/>
            </a:xfrm>
          </p:grpSpPr>
          <p:sp>
            <p:nvSpPr>
              <p:cNvPr id="12" name="Google Shape;12;p2"/>
              <p:cNvSpPr/>
              <p:nvPr/>
            </p:nvSpPr>
            <p:spPr>
              <a:xfrm>
                <a:off x="-1804750" y="2385325"/>
                <a:ext cx="469275" cy="1635025"/>
              </a:xfrm>
              <a:custGeom>
                <a:avLst/>
                <a:gdLst/>
                <a:ahLst/>
                <a:cxnLst/>
                <a:rect l="l" t="t" r="r" b="b"/>
                <a:pathLst>
                  <a:path w="18771" h="65401" extrusionOk="0">
                    <a:moveTo>
                      <a:pt x="12062" y="1"/>
                    </a:moveTo>
                    <a:cubicBezTo>
                      <a:pt x="9693" y="1"/>
                      <a:pt x="7259" y="1264"/>
                      <a:pt x="5667" y="3115"/>
                    </a:cubicBezTo>
                    <a:cubicBezTo>
                      <a:pt x="3462" y="5679"/>
                      <a:pt x="2513" y="9064"/>
                      <a:pt x="1872" y="12397"/>
                    </a:cubicBezTo>
                    <a:lnTo>
                      <a:pt x="1872" y="12372"/>
                    </a:lnTo>
                    <a:cubicBezTo>
                      <a:pt x="129" y="21270"/>
                      <a:pt x="0" y="30373"/>
                      <a:pt x="975" y="39373"/>
                    </a:cubicBezTo>
                    <a:cubicBezTo>
                      <a:pt x="1308" y="42476"/>
                      <a:pt x="1308" y="44861"/>
                      <a:pt x="1462" y="47989"/>
                    </a:cubicBezTo>
                    <a:cubicBezTo>
                      <a:pt x="1795" y="54796"/>
                      <a:pt x="6238" y="62496"/>
                      <a:pt x="6079" y="65382"/>
                    </a:cubicBezTo>
                    <a:lnTo>
                      <a:pt x="6079" y="65382"/>
                    </a:lnTo>
                    <a:cubicBezTo>
                      <a:pt x="6979" y="50077"/>
                      <a:pt x="11644" y="31239"/>
                      <a:pt x="16694" y="16756"/>
                    </a:cubicBezTo>
                    <a:cubicBezTo>
                      <a:pt x="17694" y="13936"/>
                      <a:pt x="18771" y="11064"/>
                      <a:pt x="18745" y="8089"/>
                    </a:cubicBezTo>
                    <a:cubicBezTo>
                      <a:pt x="18745" y="5089"/>
                      <a:pt x="17412" y="1909"/>
                      <a:pt x="14719" y="602"/>
                    </a:cubicBezTo>
                    <a:cubicBezTo>
                      <a:pt x="13878" y="188"/>
                      <a:pt x="12974" y="1"/>
                      <a:pt x="12062" y="1"/>
                    </a:cubicBezTo>
                    <a:close/>
                    <a:moveTo>
                      <a:pt x="6079" y="65382"/>
                    </a:moveTo>
                    <a:lnTo>
                      <a:pt x="6079" y="65382"/>
                    </a:lnTo>
                    <a:cubicBezTo>
                      <a:pt x="6078" y="65388"/>
                      <a:pt x="6078" y="65394"/>
                      <a:pt x="6078" y="65400"/>
                    </a:cubicBezTo>
                    <a:cubicBezTo>
                      <a:pt x="6078" y="65394"/>
                      <a:pt x="6078" y="65388"/>
                      <a:pt x="6079" y="65382"/>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 name="Google Shape;13;p2"/>
              <p:cNvSpPr/>
              <p:nvPr/>
            </p:nvSpPr>
            <p:spPr>
              <a:xfrm>
                <a:off x="-1858600" y="2385425"/>
                <a:ext cx="469275" cy="1634925"/>
              </a:xfrm>
              <a:custGeom>
                <a:avLst/>
                <a:gdLst/>
                <a:ahLst/>
                <a:cxnLst/>
                <a:rect l="l" t="t" r="r" b="b"/>
                <a:pathLst>
                  <a:path w="18771" h="65397" extrusionOk="0">
                    <a:moveTo>
                      <a:pt x="12088" y="1"/>
                    </a:moveTo>
                    <a:cubicBezTo>
                      <a:pt x="9704" y="1"/>
                      <a:pt x="7263" y="1274"/>
                      <a:pt x="5667" y="3111"/>
                    </a:cubicBezTo>
                    <a:cubicBezTo>
                      <a:pt x="3462" y="5649"/>
                      <a:pt x="2513" y="9060"/>
                      <a:pt x="1872" y="12393"/>
                    </a:cubicBezTo>
                    <a:lnTo>
                      <a:pt x="1872" y="12368"/>
                    </a:lnTo>
                    <a:cubicBezTo>
                      <a:pt x="129" y="21266"/>
                      <a:pt x="0" y="30369"/>
                      <a:pt x="975" y="39369"/>
                    </a:cubicBezTo>
                    <a:cubicBezTo>
                      <a:pt x="1308" y="42472"/>
                      <a:pt x="1308" y="44857"/>
                      <a:pt x="1462" y="47985"/>
                    </a:cubicBezTo>
                    <a:cubicBezTo>
                      <a:pt x="1795" y="54792"/>
                      <a:pt x="6239" y="62492"/>
                      <a:pt x="6079" y="65378"/>
                    </a:cubicBezTo>
                    <a:lnTo>
                      <a:pt x="6079" y="65378"/>
                    </a:lnTo>
                    <a:cubicBezTo>
                      <a:pt x="6979" y="50073"/>
                      <a:pt x="11670" y="31235"/>
                      <a:pt x="16694" y="16752"/>
                    </a:cubicBezTo>
                    <a:cubicBezTo>
                      <a:pt x="17694" y="13932"/>
                      <a:pt x="18771" y="11060"/>
                      <a:pt x="18771" y="8085"/>
                    </a:cubicBezTo>
                    <a:cubicBezTo>
                      <a:pt x="18745" y="5085"/>
                      <a:pt x="17412" y="1905"/>
                      <a:pt x="14745" y="598"/>
                    </a:cubicBezTo>
                    <a:cubicBezTo>
                      <a:pt x="13901" y="187"/>
                      <a:pt x="12999" y="1"/>
                      <a:pt x="12088" y="1"/>
                    </a:cubicBezTo>
                    <a:close/>
                    <a:moveTo>
                      <a:pt x="6079" y="65378"/>
                    </a:moveTo>
                    <a:cubicBezTo>
                      <a:pt x="6078" y="65384"/>
                      <a:pt x="6078" y="65390"/>
                      <a:pt x="6078" y="65396"/>
                    </a:cubicBezTo>
                    <a:cubicBezTo>
                      <a:pt x="6078" y="65390"/>
                      <a:pt x="6078" y="65384"/>
                      <a:pt x="6079" y="65378"/>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 name="Google Shape;14;p2"/>
              <p:cNvSpPr/>
              <p:nvPr/>
            </p:nvSpPr>
            <p:spPr>
              <a:xfrm>
                <a:off x="-1766300" y="2414375"/>
                <a:ext cx="329125" cy="283550"/>
              </a:xfrm>
              <a:custGeom>
                <a:avLst/>
                <a:gdLst/>
                <a:ahLst/>
                <a:cxnLst/>
                <a:rect l="l" t="t" r="r" b="b"/>
                <a:pathLst>
                  <a:path w="13165" h="11342" extrusionOk="0">
                    <a:moveTo>
                      <a:pt x="7214" y="1"/>
                    </a:moveTo>
                    <a:cubicBezTo>
                      <a:pt x="7203" y="1"/>
                      <a:pt x="7192" y="2"/>
                      <a:pt x="7181" y="4"/>
                    </a:cubicBezTo>
                    <a:cubicBezTo>
                      <a:pt x="7053" y="55"/>
                      <a:pt x="6976" y="260"/>
                      <a:pt x="7104" y="337"/>
                    </a:cubicBezTo>
                    <a:cubicBezTo>
                      <a:pt x="7130" y="363"/>
                      <a:pt x="7155" y="363"/>
                      <a:pt x="7181" y="363"/>
                    </a:cubicBezTo>
                    <a:cubicBezTo>
                      <a:pt x="7258" y="363"/>
                      <a:pt x="7335" y="337"/>
                      <a:pt x="7386" y="260"/>
                    </a:cubicBezTo>
                    <a:cubicBezTo>
                      <a:pt x="7433" y="120"/>
                      <a:pt x="7330" y="1"/>
                      <a:pt x="7214" y="1"/>
                    </a:cubicBezTo>
                    <a:close/>
                    <a:moveTo>
                      <a:pt x="10096" y="914"/>
                    </a:moveTo>
                    <a:cubicBezTo>
                      <a:pt x="10065" y="914"/>
                      <a:pt x="10033" y="918"/>
                      <a:pt x="10001" y="927"/>
                    </a:cubicBezTo>
                    <a:cubicBezTo>
                      <a:pt x="9719" y="1004"/>
                      <a:pt x="9591" y="1440"/>
                      <a:pt x="9848" y="1619"/>
                    </a:cubicBezTo>
                    <a:cubicBezTo>
                      <a:pt x="9899" y="1619"/>
                      <a:pt x="9950" y="1645"/>
                      <a:pt x="10001" y="1645"/>
                    </a:cubicBezTo>
                    <a:cubicBezTo>
                      <a:pt x="10024" y="1648"/>
                      <a:pt x="10046" y="1650"/>
                      <a:pt x="10069" y="1650"/>
                    </a:cubicBezTo>
                    <a:cubicBezTo>
                      <a:pt x="10224" y="1650"/>
                      <a:pt x="10370" y="1571"/>
                      <a:pt x="10437" y="1414"/>
                    </a:cubicBezTo>
                    <a:cubicBezTo>
                      <a:pt x="10528" y="1164"/>
                      <a:pt x="10337" y="914"/>
                      <a:pt x="10096" y="914"/>
                    </a:cubicBezTo>
                    <a:close/>
                    <a:moveTo>
                      <a:pt x="4839" y="1534"/>
                    </a:moveTo>
                    <a:cubicBezTo>
                      <a:pt x="4695" y="1534"/>
                      <a:pt x="4554" y="1605"/>
                      <a:pt x="4540" y="1748"/>
                    </a:cubicBezTo>
                    <a:cubicBezTo>
                      <a:pt x="4540" y="1799"/>
                      <a:pt x="4540" y="1824"/>
                      <a:pt x="4540" y="1876"/>
                    </a:cubicBezTo>
                    <a:cubicBezTo>
                      <a:pt x="4591" y="2030"/>
                      <a:pt x="4719" y="2158"/>
                      <a:pt x="4873" y="2183"/>
                    </a:cubicBezTo>
                    <a:cubicBezTo>
                      <a:pt x="5129" y="2183"/>
                      <a:pt x="5309" y="1876"/>
                      <a:pt x="5129" y="1671"/>
                    </a:cubicBezTo>
                    <a:cubicBezTo>
                      <a:pt x="5072" y="1579"/>
                      <a:pt x="4955" y="1534"/>
                      <a:pt x="4839" y="1534"/>
                    </a:cubicBezTo>
                    <a:close/>
                    <a:moveTo>
                      <a:pt x="7873" y="1434"/>
                    </a:moveTo>
                    <a:cubicBezTo>
                      <a:pt x="7815" y="1434"/>
                      <a:pt x="7755" y="1444"/>
                      <a:pt x="7694" y="1465"/>
                    </a:cubicBezTo>
                    <a:cubicBezTo>
                      <a:pt x="7309" y="1542"/>
                      <a:pt x="7104" y="2183"/>
                      <a:pt x="7488" y="2414"/>
                    </a:cubicBezTo>
                    <a:lnTo>
                      <a:pt x="7514" y="2414"/>
                    </a:lnTo>
                    <a:cubicBezTo>
                      <a:pt x="7565" y="2440"/>
                      <a:pt x="7642" y="2466"/>
                      <a:pt x="7694" y="2491"/>
                    </a:cubicBezTo>
                    <a:cubicBezTo>
                      <a:pt x="7715" y="2493"/>
                      <a:pt x="7737" y="2494"/>
                      <a:pt x="7759" y="2494"/>
                    </a:cubicBezTo>
                    <a:cubicBezTo>
                      <a:pt x="7992" y="2494"/>
                      <a:pt x="8217" y="2369"/>
                      <a:pt x="8335" y="2158"/>
                    </a:cubicBezTo>
                    <a:cubicBezTo>
                      <a:pt x="8489" y="1805"/>
                      <a:pt x="8227" y="1434"/>
                      <a:pt x="7873" y="1434"/>
                    </a:cubicBezTo>
                    <a:close/>
                    <a:moveTo>
                      <a:pt x="12521" y="1809"/>
                    </a:moveTo>
                    <a:cubicBezTo>
                      <a:pt x="12477" y="1809"/>
                      <a:pt x="12432" y="1814"/>
                      <a:pt x="12386" y="1824"/>
                    </a:cubicBezTo>
                    <a:cubicBezTo>
                      <a:pt x="12002" y="1927"/>
                      <a:pt x="11796" y="2568"/>
                      <a:pt x="12181" y="2799"/>
                    </a:cubicBezTo>
                    <a:cubicBezTo>
                      <a:pt x="12232" y="2825"/>
                      <a:pt x="12309" y="2850"/>
                      <a:pt x="12386" y="2850"/>
                    </a:cubicBezTo>
                    <a:cubicBezTo>
                      <a:pt x="12424" y="2858"/>
                      <a:pt x="12461" y="2861"/>
                      <a:pt x="12498" y="2861"/>
                    </a:cubicBezTo>
                    <a:cubicBezTo>
                      <a:pt x="12709" y="2861"/>
                      <a:pt x="12896" y="2739"/>
                      <a:pt x="13027" y="2542"/>
                    </a:cubicBezTo>
                    <a:cubicBezTo>
                      <a:pt x="13165" y="2175"/>
                      <a:pt x="12892" y="1809"/>
                      <a:pt x="12521" y="1809"/>
                    </a:cubicBezTo>
                    <a:close/>
                    <a:moveTo>
                      <a:pt x="10496" y="2693"/>
                    </a:moveTo>
                    <a:cubicBezTo>
                      <a:pt x="10485" y="2693"/>
                      <a:pt x="10474" y="2694"/>
                      <a:pt x="10463" y="2696"/>
                    </a:cubicBezTo>
                    <a:cubicBezTo>
                      <a:pt x="10335" y="2722"/>
                      <a:pt x="10258" y="2953"/>
                      <a:pt x="10386" y="3030"/>
                    </a:cubicBezTo>
                    <a:cubicBezTo>
                      <a:pt x="10412" y="3055"/>
                      <a:pt x="10412" y="3055"/>
                      <a:pt x="10437" y="3055"/>
                    </a:cubicBezTo>
                    <a:cubicBezTo>
                      <a:pt x="10540" y="3055"/>
                      <a:pt x="10617" y="3030"/>
                      <a:pt x="10668" y="2953"/>
                    </a:cubicBezTo>
                    <a:cubicBezTo>
                      <a:pt x="10715" y="2812"/>
                      <a:pt x="10612" y="2693"/>
                      <a:pt x="10496" y="2693"/>
                    </a:cubicBezTo>
                    <a:close/>
                    <a:moveTo>
                      <a:pt x="3134" y="3127"/>
                    </a:moveTo>
                    <a:cubicBezTo>
                      <a:pt x="3124" y="3127"/>
                      <a:pt x="3114" y="3129"/>
                      <a:pt x="3104" y="3132"/>
                    </a:cubicBezTo>
                    <a:cubicBezTo>
                      <a:pt x="3027" y="3158"/>
                      <a:pt x="3001" y="3260"/>
                      <a:pt x="3078" y="3312"/>
                    </a:cubicBezTo>
                    <a:lnTo>
                      <a:pt x="3078" y="3337"/>
                    </a:lnTo>
                    <a:lnTo>
                      <a:pt x="3104" y="3337"/>
                    </a:lnTo>
                    <a:cubicBezTo>
                      <a:pt x="3155" y="3337"/>
                      <a:pt x="3206" y="3312"/>
                      <a:pt x="3232" y="3260"/>
                    </a:cubicBezTo>
                    <a:cubicBezTo>
                      <a:pt x="3254" y="3194"/>
                      <a:pt x="3199" y="3127"/>
                      <a:pt x="3134" y="3127"/>
                    </a:cubicBezTo>
                    <a:close/>
                    <a:moveTo>
                      <a:pt x="6219" y="3536"/>
                    </a:moveTo>
                    <a:cubicBezTo>
                      <a:pt x="6072" y="3536"/>
                      <a:pt x="5928" y="3614"/>
                      <a:pt x="5899" y="3773"/>
                    </a:cubicBezTo>
                    <a:lnTo>
                      <a:pt x="5924" y="3773"/>
                    </a:lnTo>
                    <a:cubicBezTo>
                      <a:pt x="5924" y="3799"/>
                      <a:pt x="5924" y="3850"/>
                      <a:pt x="5924" y="3902"/>
                    </a:cubicBezTo>
                    <a:cubicBezTo>
                      <a:pt x="5950" y="4055"/>
                      <a:pt x="6078" y="4158"/>
                      <a:pt x="6232" y="4184"/>
                    </a:cubicBezTo>
                    <a:cubicBezTo>
                      <a:pt x="6243" y="4185"/>
                      <a:pt x="6254" y="4185"/>
                      <a:pt x="6265" y="4185"/>
                    </a:cubicBezTo>
                    <a:cubicBezTo>
                      <a:pt x="6526" y="4185"/>
                      <a:pt x="6662" y="3892"/>
                      <a:pt x="6514" y="3671"/>
                    </a:cubicBezTo>
                    <a:cubicBezTo>
                      <a:pt x="6447" y="3582"/>
                      <a:pt x="6332" y="3536"/>
                      <a:pt x="6219" y="3536"/>
                    </a:cubicBezTo>
                    <a:close/>
                    <a:moveTo>
                      <a:pt x="3009" y="4870"/>
                    </a:moveTo>
                    <a:cubicBezTo>
                      <a:pt x="2866" y="4870"/>
                      <a:pt x="2722" y="4947"/>
                      <a:pt x="2693" y="5107"/>
                    </a:cubicBezTo>
                    <a:lnTo>
                      <a:pt x="2719" y="5107"/>
                    </a:lnTo>
                    <a:cubicBezTo>
                      <a:pt x="2693" y="5158"/>
                      <a:pt x="2693" y="5184"/>
                      <a:pt x="2719" y="5235"/>
                    </a:cubicBezTo>
                    <a:cubicBezTo>
                      <a:pt x="2745" y="5389"/>
                      <a:pt x="2873" y="5517"/>
                      <a:pt x="3027" y="5517"/>
                    </a:cubicBezTo>
                    <a:cubicBezTo>
                      <a:pt x="3038" y="5518"/>
                      <a:pt x="3049" y="5518"/>
                      <a:pt x="3059" y="5518"/>
                    </a:cubicBezTo>
                    <a:cubicBezTo>
                      <a:pt x="3320" y="5518"/>
                      <a:pt x="3456" y="5226"/>
                      <a:pt x="3283" y="5004"/>
                    </a:cubicBezTo>
                    <a:cubicBezTo>
                      <a:pt x="3228" y="4915"/>
                      <a:pt x="3119" y="4870"/>
                      <a:pt x="3009" y="4870"/>
                    </a:cubicBezTo>
                    <a:close/>
                    <a:moveTo>
                      <a:pt x="6277" y="5340"/>
                    </a:moveTo>
                    <a:cubicBezTo>
                      <a:pt x="6229" y="5340"/>
                      <a:pt x="6179" y="5348"/>
                      <a:pt x="6129" y="5363"/>
                    </a:cubicBezTo>
                    <a:cubicBezTo>
                      <a:pt x="5745" y="5466"/>
                      <a:pt x="5540" y="6107"/>
                      <a:pt x="5924" y="6312"/>
                    </a:cubicBezTo>
                    <a:cubicBezTo>
                      <a:pt x="5976" y="6363"/>
                      <a:pt x="6053" y="6363"/>
                      <a:pt x="6129" y="6389"/>
                    </a:cubicBezTo>
                    <a:cubicBezTo>
                      <a:pt x="6151" y="6391"/>
                      <a:pt x="6173" y="6392"/>
                      <a:pt x="6194" y="6392"/>
                    </a:cubicBezTo>
                    <a:cubicBezTo>
                      <a:pt x="6424" y="6392"/>
                      <a:pt x="6630" y="6267"/>
                      <a:pt x="6771" y="6055"/>
                    </a:cubicBezTo>
                    <a:cubicBezTo>
                      <a:pt x="6906" y="5718"/>
                      <a:pt x="6625" y="5340"/>
                      <a:pt x="6277" y="5340"/>
                    </a:cubicBezTo>
                    <a:close/>
                    <a:moveTo>
                      <a:pt x="1163" y="6898"/>
                    </a:moveTo>
                    <a:cubicBezTo>
                      <a:pt x="1152" y="6898"/>
                      <a:pt x="1140" y="6899"/>
                      <a:pt x="1129" y="6902"/>
                    </a:cubicBezTo>
                    <a:cubicBezTo>
                      <a:pt x="1001" y="6927"/>
                      <a:pt x="924" y="7158"/>
                      <a:pt x="1052" y="7235"/>
                    </a:cubicBezTo>
                    <a:cubicBezTo>
                      <a:pt x="1078" y="7235"/>
                      <a:pt x="1104" y="7261"/>
                      <a:pt x="1129" y="7261"/>
                    </a:cubicBezTo>
                    <a:cubicBezTo>
                      <a:pt x="1206" y="7261"/>
                      <a:pt x="1283" y="7235"/>
                      <a:pt x="1334" y="7132"/>
                    </a:cubicBezTo>
                    <a:cubicBezTo>
                      <a:pt x="1381" y="7015"/>
                      <a:pt x="1278" y="6898"/>
                      <a:pt x="1163" y="6898"/>
                    </a:cubicBezTo>
                    <a:close/>
                    <a:moveTo>
                      <a:pt x="5001" y="7850"/>
                    </a:moveTo>
                    <a:cubicBezTo>
                      <a:pt x="4924" y="7876"/>
                      <a:pt x="4899" y="8004"/>
                      <a:pt x="4950" y="8056"/>
                    </a:cubicBezTo>
                    <a:lnTo>
                      <a:pt x="5001" y="8056"/>
                    </a:lnTo>
                    <a:cubicBezTo>
                      <a:pt x="5052" y="8056"/>
                      <a:pt x="5104" y="8030"/>
                      <a:pt x="5129" y="8004"/>
                    </a:cubicBezTo>
                    <a:cubicBezTo>
                      <a:pt x="5155" y="7927"/>
                      <a:pt x="5078" y="7850"/>
                      <a:pt x="5001" y="7850"/>
                    </a:cubicBezTo>
                    <a:close/>
                    <a:moveTo>
                      <a:pt x="2940" y="7598"/>
                    </a:moveTo>
                    <a:cubicBezTo>
                      <a:pt x="2902" y="7598"/>
                      <a:pt x="2862" y="7605"/>
                      <a:pt x="2822" y="7620"/>
                    </a:cubicBezTo>
                    <a:cubicBezTo>
                      <a:pt x="2565" y="7697"/>
                      <a:pt x="2437" y="8107"/>
                      <a:pt x="2693" y="8235"/>
                    </a:cubicBezTo>
                    <a:cubicBezTo>
                      <a:pt x="2719" y="8261"/>
                      <a:pt x="2770" y="8286"/>
                      <a:pt x="2822" y="8286"/>
                    </a:cubicBezTo>
                    <a:cubicBezTo>
                      <a:pt x="2838" y="8289"/>
                      <a:pt x="2854" y="8290"/>
                      <a:pt x="2870" y="8290"/>
                    </a:cubicBezTo>
                    <a:cubicBezTo>
                      <a:pt x="3007" y="8290"/>
                      <a:pt x="3137" y="8196"/>
                      <a:pt x="3206" y="8081"/>
                    </a:cubicBezTo>
                    <a:cubicBezTo>
                      <a:pt x="3338" y="7840"/>
                      <a:pt x="3169" y="7598"/>
                      <a:pt x="2940" y="7598"/>
                    </a:cubicBezTo>
                    <a:close/>
                    <a:moveTo>
                      <a:pt x="6698" y="7919"/>
                    </a:moveTo>
                    <a:cubicBezTo>
                      <a:pt x="6554" y="7919"/>
                      <a:pt x="6414" y="7990"/>
                      <a:pt x="6386" y="8133"/>
                    </a:cubicBezTo>
                    <a:lnTo>
                      <a:pt x="6412" y="8133"/>
                    </a:lnTo>
                    <a:cubicBezTo>
                      <a:pt x="6412" y="8184"/>
                      <a:pt x="6412" y="8235"/>
                      <a:pt x="6412" y="8261"/>
                    </a:cubicBezTo>
                    <a:cubicBezTo>
                      <a:pt x="6437" y="8415"/>
                      <a:pt x="6565" y="8543"/>
                      <a:pt x="6745" y="8568"/>
                    </a:cubicBezTo>
                    <a:cubicBezTo>
                      <a:pt x="7001" y="8568"/>
                      <a:pt x="7181" y="8261"/>
                      <a:pt x="7001" y="8056"/>
                    </a:cubicBezTo>
                    <a:cubicBezTo>
                      <a:pt x="6933" y="7964"/>
                      <a:pt x="6814" y="7919"/>
                      <a:pt x="6698" y="7919"/>
                    </a:cubicBezTo>
                    <a:close/>
                    <a:moveTo>
                      <a:pt x="4317" y="9878"/>
                    </a:moveTo>
                    <a:cubicBezTo>
                      <a:pt x="4265" y="9878"/>
                      <a:pt x="4210" y="9886"/>
                      <a:pt x="4155" y="9902"/>
                    </a:cubicBezTo>
                    <a:cubicBezTo>
                      <a:pt x="3770" y="9979"/>
                      <a:pt x="3565" y="10645"/>
                      <a:pt x="3950" y="10851"/>
                    </a:cubicBezTo>
                    <a:cubicBezTo>
                      <a:pt x="4001" y="10876"/>
                      <a:pt x="4078" y="10902"/>
                      <a:pt x="4129" y="10928"/>
                    </a:cubicBezTo>
                    <a:cubicBezTo>
                      <a:pt x="4153" y="10930"/>
                      <a:pt x="4177" y="10931"/>
                      <a:pt x="4200" y="10931"/>
                    </a:cubicBezTo>
                    <a:cubicBezTo>
                      <a:pt x="4454" y="10931"/>
                      <a:pt x="4677" y="10805"/>
                      <a:pt x="4770" y="10594"/>
                    </a:cubicBezTo>
                    <a:cubicBezTo>
                      <a:pt x="4927" y="10236"/>
                      <a:pt x="4673" y="9878"/>
                      <a:pt x="4317" y="9878"/>
                    </a:cubicBezTo>
                    <a:close/>
                    <a:moveTo>
                      <a:pt x="746" y="10289"/>
                    </a:moveTo>
                    <a:cubicBezTo>
                      <a:pt x="696" y="10289"/>
                      <a:pt x="644" y="10297"/>
                      <a:pt x="591" y="10312"/>
                    </a:cubicBezTo>
                    <a:cubicBezTo>
                      <a:pt x="206" y="10415"/>
                      <a:pt x="1" y="11056"/>
                      <a:pt x="386" y="11287"/>
                    </a:cubicBezTo>
                    <a:lnTo>
                      <a:pt x="386" y="11261"/>
                    </a:lnTo>
                    <a:cubicBezTo>
                      <a:pt x="437" y="11312"/>
                      <a:pt x="514" y="11338"/>
                      <a:pt x="565" y="11338"/>
                    </a:cubicBezTo>
                    <a:cubicBezTo>
                      <a:pt x="589" y="11340"/>
                      <a:pt x="613" y="11341"/>
                      <a:pt x="636" y="11341"/>
                    </a:cubicBezTo>
                    <a:cubicBezTo>
                      <a:pt x="889" y="11341"/>
                      <a:pt x="1112" y="11216"/>
                      <a:pt x="1206" y="11004"/>
                    </a:cubicBezTo>
                    <a:cubicBezTo>
                      <a:pt x="1364" y="10667"/>
                      <a:pt x="1106" y="10289"/>
                      <a:pt x="746" y="10289"/>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 name="Google Shape;15;p2"/>
              <p:cNvSpPr/>
              <p:nvPr/>
            </p:nvSpPr>
            <p:spPr>
              <a:xfrm>
                <a:off x="-1809250" y="2563500"/>
                <a:ext cx="247275" cy="1438900"/>
              </a:xfrm>
              <a:custGeom>
                <a:avLst/>
                <a:gdLst/>
                <a:ahLst/>
                <a:cxnLst/>
                <a:rect l="l" t="t" r="r" b="b"/>
                <a:pathLst>
                  <a:path w="9891" h="57556" extrusionOk="0">
                    <a:moveTo>
                      <a:pt x="9445" y="0"/>
                    </a:moveTo>
                    <a:cubicBezTo>
                      <a:pt x="9304" y="0"/>
                      <a:pt x="9164" y="81"/>
                      <a:pt x="9104" y="270"/>
                    </a:cubicBezTo>
                    <a:cubicBezTo>
                      <a:pt x="4617" y="13912"/>
                      <a:pt x="1" y="34913"/>
                      <a:pt x="3386" y="57247"/>
                    </a:cubicBezTo>
                    <a:cubicBezTo>
                      <a:pt x="3411" y="57427"/>
                      <a:pt x="3565" y="57555"/>
                      <a:pt x="3745" y="57555"/>
                    </a:cubicBezTo>
                    <a:lnTo>
                      <a:pt x="3822" y="57555"/>
                    </a:lnTo>
                    <a:cubicBezTo>
                      <a:pt x="4027" y="57530"/>
                      <a:pt x="4155" y="57324"/>
                      <a:pt x="4129" y="57119"/>
                    </a:cubicBezTo>
                    <a:cubicBezTo>
                      <a:pt x="796" y="34939"/>
                      <a:pt x="5360" y="14091"/>
                      <a:pt x="9796" y="501"/>
                    </a:cubicBezTo>
                    <a:cubicBezTo>
                      <a:pt x="9890" y="202"/>
                      <a:pt x="9667" y="0"/>
                      <a:pt x="9445"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6" name="Google Shape;16;p2"/>
            <p:cNvGrpSpPr/>
            <p:nvPr/>
          </p:nvGrpSpPr>
          <p:grpSpPr>
            <a:xfrm rot="1413719">
              <a:off x="234082" y="-133704"/>
              <a:ext cx="1216593" cy="2128592"/>
              <a:chOff x="-1779100" y="2408800"/>
              <a:chExt cx="1032750" cy="1807075"/>
            </a:xfrm>
          </p:grpSpPr>
          <p:sp>
            <p:nvSpPr>
              <p:cNvPr id="17" name="Google Shape;17;p2"/>
              <p:cNvSpPr/>
              <p:nvPr/>
            </p:nvSpPr>
            <p:spPr>
              <a:xfrm>
                <a:off x="-1779100" y="2498825"/>
                <a:ext cx="1032750" cy="1717050"/>
              </a:xfrm>
              <a:custGeom>
                <a:avLst/>
                <a:gdLst/>
                <a:ahLst/>
                <a:cxnLst/>
                <a:rect l="l" t="t" r="r" b="b"/>
                <a:pathLst>
                  <a:path w="41310" h="68682" extrusionOk="0">
                    <a:moveTo>
                      <a:pt x="32843" y="0"/>
                    </a:moveTo>
                    <a:cubicBezTo>
                      <a:pt x="31194" y="0"/>
                      <a:pt x="29516" y="392"/>
                      <a:pt x="28053" y="1113"/>
                    </a:cubicBezTo>
                    <a:cubicBezTo>
                      <a:pt x="24489" y="2883"/>
                      <a:pt x="21924" y="6139"/>
                      <a:pt x="19719" y="9421"/>
                    </a:cubicBezTo>
                    <a:lnTo>
                      <a:pt x="19719" y="9396"/>
                    </a:lnTo>
                    <a:cubicBezTo>
                      <a:pt x="13744" y="18242"/>
                      <a:pt x="9436" y="27987"/>
                      <a:pt x="6385" y="38167"/>
                    </a:cubicBezTo>
                    <a:cubicBezTo>
                      <a:pt x="5308" y="41705"/>
                      <a:pt x="4231" y="44270"/>
                      <a:pt x="2949" y="47731"/>
                    </a:cubicBezTo>
                    <a:cubicBezTo>
                      <a:pt x="205" y="55244"/>
                      <a:pt x="1487" y="65630"/>
                      <a:pt x="0" y="68681"/>
                    </a:cubicBezTo>
                    <a:cubicBezTo>
                      <a:pt x="7975" y="52526"/>
                      <a:pt x="21642" y="34269"/>
                      <a:pt x="33745" y="20935"/>
                    </a:cubicBezTo>
                    <a:cubicBezTo>
                      <a:pt x="36105" y="18319"/>
                      <a:pt x="38566" y="15704"/>
                      <a:pt x="39951" y="12473"/>
                    </a:cubicBezTo>
                    <a:cubicBezTo>
                      <a:pt x="41310" y="9242"/>
                      <a:pt x="41310" y="5190"/>
                      <a:pt x="39002" y="2549"/>
                    </a:cubicBezTo>
                    <a:cubicBezTo>
                      <a:pt x="37468" y="790"/>
                      <a:pt x="35184" y="0"/>
                      <a:pt x="3284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 name="Google Shape;18;p2"/>
              <p:cNvSpPr/>
              <p:nvPr/>
            </p:nvSpPr>
            <p:spPr>
              <a:xfrm>
                <a:off x="-1776550" y="2408800"/>
                <a:ext cx="973150" cy="1753225"/>
              </a:xfrm>
              <a:custGeom>
                <a:avLst/>
                <a:gdLst/>
                <a:ahLst/>
                <a:cxnLst/>
                <a:rect l="l" t="t" r="r" b="b"/>
                <a:pathLst>
                  <a:path w="38926" h="70129" extrusionOk="0">
                    <a:moveTo>
                      <a:pt x="30542" y="0"/>
                    </a:moveTo>
                    <a:cubicBezTo>
                      <a:pt x="28732" y="0"/>
                      <a:pt x="26881" y="482"/>
                      <a:pt x="25310" y="1355"/>
                    </a:cubicBezTo>
                    <a:cubicBezTo>
                      <a:pt x="21848" y="3253"/>
                      <a:pt x="19438" y="6637"/>
                      <a:pt x="17361" y="10022"/>
                    </a:cubicBezTo>
                    <a:cubicBezTo>
                      <a:pt x="11822" y="19100"/>
                      <a:pt x="7975" y="29049"/>
                      <a:pt x="5386" y="39357"/>
                    </a:cubicBezTo>
                    <a:cubicBezTo>
                      <a:pt x="4488" y="42947"/>
                      <a:pt x="3514" y="45537"/>
                      <a:pt x="2411" y="49076"/>
                    </a:cubicBezTo>
                    <a:cubicBezTo>
                      <a:pt x="1" y="56717"/>
                      <a:pt x="1770" y="67025"/>
                      <a:pt x="411" y="70128"/>
                    </a:cubicBezTo>
                    <a:cubicBezTo>
                      <a:pt x="7642" y="53640"/>
                      <a:pt x="20463" y="34767"/>
                      <a:pt x="31925" y="20869"/>
                    </a:cubicBezTo>
                    <a:cubicBezTo>
                      <a:pt x="34156" y="18177"/>
                      <a:pt x="36515" y="15433"/>
                      <a:pt x="37721" y="12151"/>
                    </a:cubicBezTo>
                    <a:cubicBezTo>
                      <a:pt x="38926" y="8843"/>
                      <a:pt x="38772" y="4791"/>
                      <a:pt x="36336" y="2253"/>
                    </a:cubicBezTo>
                    <a:cubicBezTo>
                      <a:pt x="34837" y="698"/>
                      <a:pt x="32720" y="0"/>
                      <a:pt x="3054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 name="Google Shape;19;p2"/>
              <p:cNvSpPr/>
              <p:nvPr/>
            </p:nvSpPr>
            <p:spPr>
              <a:xfrm>
                <a:off x="-1311125" y="2430900"/>
                <a:ext cx="402150" cy="319125"/>
              </a:xfrm>
              <a:custGeom>
                <a:avLst/>
                <a:gdLst/>
                <a:ahLst/>
                <a:cxnLst/>
                <a:rect l="l" t="t" r="r" b="b"/>
                <a:pathLst>
                  <a:path w="16086" h="12765" extrusionOk="0">
                    <a:moveTo>
                      <a:pt x="9413" y="1"/>
                    </a:moveTo>
                    <a:cubicBezTo>
                      <a:pt x="9396" y="1"/>
                      <a:pt x="9378" y="3"/>
                      <a:pt x="9359" y="10"/>
                    </a:cubicBezTo>
                    <a:cubicBezTo>
                      <a:pt x="9206" y="35"/>
                      <a:pt x="9103" y="266"/>
                      <a:pt x="9231" y="369"/>
                    </a:cubicBezTo>
                    <a:cubicBezTo>
                      <a:pt x="9257" y="394"/>
                      <a:pt x="9283" y="394"/>
                      <a:pt x="9308" y="394"/>
                    </a:cubicBezTo>
                    <a:cubicBezTo>
                      <a:pt x="9332" y="400"/>
                      <a:pt x="9357" y="403"/>
                      <a:pt x="9380" y="403"/>
                    </a:cubicBezTo>
                    <a:cubicBezTo>
                      <a:pt x="9458" y="403"/>
                      <a:pt x="9531" y="370"/>
                      <a:pt x="9590" y="292"/>
                    </a:cubicBezTo>
                    <a:cubicBezTo>
                      <a:pt x="9635" y="156"/>
                      <a:pt x="9541" y="1"/>
                      <a:pt x="9413" y="1"/>
                    </a:cubicBezTo>
                    <a:close/>
                    <a:moveTo>
                      <a:pt x="12560" y="1256"/>
                    </a:moveTo>
                    <a:cubicBezTo>
                      <a:pt x="12528" y="1256"/>
                      <a:pt x="12496" y="1259"/>
                      <a:pt x="12462" y="1266"/>
                    </a:cubicBezTo>
                    <a:cubicBezTo>
                      <a:pt x="12154" y="1317"/>
                      <a:pt x="11949" y="1856"/>
                      <a:pt x="12257" y="2061"/>
                    </a:cubicBezTo>
                    <a:cubicBezTo>
                      <a:pt x="12283" y="2087"/>
                      <a:pt x="12360" y="2112"/>
                      <a:pt x="12411" y="2112"/>
                    </a:cubicBezTo>
                    <a:cubicBezTo>
                      <a:pt x="12447" y="2121"/>
                      <a:pt x="12482" y="2125"/>
                      <a:pt x="12518" y="2125"/>
                    </a:cubicBezTo>
                    <a:cubicBezTo>
                      <a:pt x="12685" y="2125"/>
                      <a:pt x="12844" y="2030"/>
                      <a:pt x="12949" y="1881"/>
                    </a:cubicBezTo>
                    <a:cubicBezTo>
                      <a:pt x="13089" y="1579"/>
                      <a:pt x="12870" y="1256"/>
                      <a:pt x="12560" y="1256"/>
                    </a:cubicBezTo>
                    <a:close/>
                    <a:moveTo>
                      <a:pt x="6402" y="1567"/>
                    </a:moveTo>
                    <a:cubicBezTo>
                      <a:pt x="6244" y="1567"/>
                      <a:pt x="6092" y="1644"/>
                      <a:pt x="6052" y="1805"/>
                    </a:cubicBezTo>
                    <a:cubicBezTo>
                      <a:pt x="6026" y="1856"/>
                      <a:pt x="6026" y="1907"/>
                      <a:pt x="6052" y="1958"/>
                    </a:cubicBezTo>
                    <a:cubicBezTo>
                      <a:pt x="6077" y="2138"/>
                      <a:pt x="6231" y="2292"/>
                      <a:pt x="6411" y="2317"/>
                    </a:cubicBezTo>
                    <a:cubicBezTo>
                      <a:pt x="6431" y="2321"/>
                      <a:pt x="6450" y="2322"/>
                      <a:pt x="6470" y="2322"/>
                    </a:cubicBezTo>
                    <a:cubicBezTo>
                      <a:pt x="6747" y="2322"/>
                      <a:pt x="6937" y="1993"/>
                      <a:pt x="6770" y="1753"/>
                    </a:cubicBezTo>
                    <a:cubicBezTo>
                      <a:pt x="6696" y="1631"/>
                      <a:pt x="6547" y="1567"/>
                      <a:pt x="6402" y="1567"/>
                    </a:cubicBezTo>
                    <a:close/>
                    <a:moveTo>
                      <a:pt x="9895" y="1689"/>
                    </a:moveTo>
                    <a:cubicBezTo>
                      <a:pt x="9854" y="1689"/>
                      <a:pt x="9812" y="1693"/>
                      <a:pt x="9770" y="1702"/>
                    </a:cubicBezTo>
                    <a:cubicBezTo>
                      <a:pt x="9308" y="1779"/>
                      <a:pt x="9000" y="2523"/>
                      <a:pt x="9436" y="2830"/>
                    </a:cubicBezTo>
                    <a:cubicBezTo>
                      <a:pt x="9513" y="2856"/>
                      <a:pt x="9590" y="2907"/>
                      <a:pt x="9667" y="2907"/>
                    </a:cubicBezTo>
                    <a:cubicBezTo>
                      <a:pt x="9721" y="2921"/>
                      <a:pt x="9775" y="2927"/>
                      <a:pt x="9828" y="2927"/>
                    </a:cubicBezTo>
                    <a:cubicBezTo>
                      <a:pt x="10078" y="2927"/>
                      <a:pt x="10310" y="2785"/>
                      <a:pt x="10436" y="2574"/>
                    </a:cubicBezTo>
                    <a:cubicBezTo>
                      <a:pt x="10647" y="2153"/>
                      <a:pt x="10324" y="1689"/>
                      <a:pt x="9895" y="1689"/>
                    </a:cubicBezTo>
                    <a:close/>
                    <a:moveTo>
                      <a:pt x="4359" y="3369"/>
                    </a:moveTo>
                    <a:cubicBezTo>
                      <a:pt x="4257" y="3369"/>
                      <a:pt x="4205" y="3523"/>
                      <a:pt x="4282" y="3599"/>
                    </a:cubicBezTo>
                    <a:lnTo>
                      <a:pt x="4334" y="3599"/>
                    </a:lnTo>
                    <a:cubicBezTo>
                      <a:pt x="4347" y="3606"/>
                      <a:pt x="4363" y="3610"/>
                      <a:pt x="4379" y="3610"/>
                    </a:cubicBezTo>
                    <a:cubicBezTo>
                      <a:pt x="4422" y="3610"/>
                      <a:pt x="4469" y="3586"/>
                      <a:pt x="4487" y="3548"/>
                    </a:cubicBezTo>
                    <a:cubicBezTo>
                      <a:pt x="4513" y="3446"/>
                      <a:pt x="4436" y="3369"/>
                      <a:pt x="4359" y="3369"/>
                    </a:cubicBezTo>
                    <a:close/>
                    <a:moveTo>
                      <a:pt x="15337" y="2484"/>
                    </a:moveTo>
                    <a:cubicBezTo>
                      <a:pt x="15295" y="2484"/>
                      <a:pt x="15251" y="2488"/>
                      <a:pt x="15206" y="2497"/>
                    </a:cubicBezTo>
                    <a:cubicBezTo>
                      <a:pt x="14744" y="2574"/>
                      <a:pt x="14462" y="3317"/>
                      <a:pt x="14898" y="3599"/>
                    </a:cubicBezTo>
                    <a:cubicBezTo>
                      <a:pt x="14950" y="3651"/>
                      <a:pt x="15026" y="3676"/>
                      <a:pt x="15129" y="3702"/>
                    </a:cubicBezTo>
                    <a:cubicBezTo>
                      <a:pt x="15170" y="3710"/>
                      <a:pt x="15212" y="3713"/>
                      <a:pt x="15254" y="3713"/>
                    </a:cubicBezTo>
                    <a:cubicBezTo>
                      <a:pt x="15498" y="3713"/>
                      <a:pt x="15745" y="3588"/>
                      <a:pt x="15898" y="3369"/>
                    </a:cubicBezTo>
                    <a:cubicBezTo>
                      <a:pt x="16085" y="2948"/>
                      <a:pt x="15782" y="2484"/>
                      <a:pt x="15337" y="2484"/>
                    </a:cubicBezTo>
                    <a:close/>
                    <a:moveTo>
                      <a:pt x="13055" y="3385"/>
                    </a:moveTo>
                    <a:cubicBezTo>
                      <a:pt x="13037" y="3385"/>
                      <a:pt x="13019" y="3388"/>
                      <a:pt x="13001" y="3394"/>
                    </a:cubicBezTo>
                    <a:cubicBezTo>
                      <a:pt x="12847" y="3420"/>
                      <a:pt x="12744" y="3676"/>
                      <a:pt x="12898" y="3779"/>
                    </a:cubicBezTo>
                    <a:cubicBezTo>
                      <a:pt x="12898" y="3779"/>
                      <a:pt x="12924" y="3779"/>
                      <a:pt x="12975" y="3805"/>
                    </a:cubicBezTo>
                    <a:cubicBezTo>
                      <a:pt x="12993" y="3809"/>
                      <a:pt x="13010" y="3811"/>
                      <a:pt x="13028" y="3811"/>
                    </a:cubicBezTo>
                    <a:cubicBezTo>
                      <a:pt x="13111" y="3811"/>
                      <a:pt x="13189" y="3761"/>
                      <a:pt x="13231" y="3676"/>
                    </a:cubicBezTo>
                    <a:cubicBezTo>
                      <a:pt x="13299" y="3541"/>
                      <a:pt x="13188" y="3385"/>
                      <a:pt x="13055" y="3385"/>
                    </a:cubicBezTo>
                    <a:close/>
                    <a:moveTo>
                      <a:pt x="7890" y="4029"/>
                    </a:moveTo>
                    <a:cubicBezTo>
                      <a:pt x="7731" y="4029"/>
                      <a:pt x="7579" y="4105"/>
                      <a:pt x="7539" y="4266"/>
                    </a:cubicBezTo>
                    <a:cubicBezTo>
                      <a:pt x="7513" y="4317"/>
                      <a:pt x="7513" y="4369"/>
                      <a:pt x="7539" y="4420"/>
                    </a:cubicBezTo>
                    <a:cubicBezTo>
                      <a:pt x="7565" y="4625"/>
                      <a:pt x="7718" y="4779"/>
                      <a:pt x="7898" y="4805"/>
                    </a:cubicBezTo>
                    <a:cubicBezTo>
                      <a:pt x="7908" y="4806"/>
                      <a:pt x="7919" y="4806"/>
                      <a:pt x="7929" y="4806"/>
                    </a:cubicBezTo>
                    <a:cubicBezTo>
                      <a:pt x="8221" y="4806"/>
                      <a:pt x="8430" y="4463"/>
                      <a:pt x="8257" y="4215"/>
                    </a:cubicBezTo>
                    <a:cubicBezTo>
                      <a:pt x="8183" y="4093"/>
                      <a:pt x="8034" y="4029"/>
                      <a:pt x="7890" y="4029"/>
                    </a:cubicBezTo>
                    <a:close/>
                    <a:moveTo>
                      <a:pt x="4081" y="5358"/>
                    </a:moveTo>
                    <a:cubicBezTo>
                      <a:pt x="3918" y="5358"/>
                      <a:pt x="3759" y="5435"/>
                      <a:pt x="3718" y="5600"/>
                    </a:cubicBezTo>
                    <a:cubicBezTo>
                      <a:pt x="3693" y="5651"/>
                      <a:pt x="3693" y="5702"/>
                      <a:pt x="3718" y="5753"/>
                    </a:cubicBezTo>
                    <a:cubicBezTo>
                      <a:pt x="3744" y="5933"/>
                      <a:pt x="3898" y="6087"/>
                      <a:pt x="4077" y="6112"/>
                    </a:cubicBezTo>
                    <a:cubicBezTo>
                      <a:pt x="4088" y="6113"/>
                      <a:pt x="4099" y="6114"/>
                      <a:pt x="4110" y="6114"/>
                    </a:cubicBezTo>
                    <a:cubicBezTo>
                      <a:pt x="4401" y="6114"/>
                      <a:pt x="4609" y="5794"/>
                      <a:pt x="4436" y="5523"/>
                    </a:cubicBezTo>
                    <a:cubicBezTo>
                      <a:pt x="4365" y="5416"/>
                      <a:pt x="4222" y="5358"/>
                      <a:pt x="4081" y="5358"/>
                    </a:cubicBezTo>
                    <a:close/>
                    <a:moveTo>
                      <a:pt x="7747" y="6125"/>
                    </a:moveTo>
                    <a:cubicBezTo>
                      <a:pt x="7705" y="6125"/>
                      <a:pt x="7661" y="6129"/>
                      <a:pt x="7616" y="6138"/>
                    </a:cubicBezTo>
                    <a:cubicBezTo>
                      <a:pt x="7154" y="6215"/>
                      <a:pt x="6872" y="6959"/>
                      <a:pt x="7308" y="7266"/>
                    </a:cubicBezTo>
                    <a:cubicBezTo>
                      <a:pt x="7359" y="7292"/>
                      <a:pt x="7436" y="7343"/>
                      <a:pt x="7539" y="7343"/>
                    </a:cubicBezTo>
                    <a:cubicBezTo>
                      <a:pt x="7588" y="7357"/>
                      <a:pt x="7639" y="7363"/>
                      <a:pt x="7691" y="7363"/>
                    </a:cubicBezTo>
                    <a:cubicBezTo>
                      <a:pt x="7932" y="7363"/>
                      <a:pt x="8181" y="7221"/>
                      <a:pt x="8308" y="7010"/>
                    </a:cubicBezTo>
                    <a:cubicBezTo>
                      <a:pt x="8495" y="6589"/>
                      <a:pt x="8191" y="6125"/>
                      <a:pt x="7747" y="6125"/>
                    </a:cubicBezTo>
                    <a:close/>
                    <a:moveTo>
                      <a:pt x="1797" y="7616"/>
                    </a:moveTo>
                    <a:cubicBezTo>
                      <a:pt x="1780" y="7616"/>
                      <a:pt x="1762" y="7619"/>
                      <a:pt x="1744" y="7625"/>
                    </a:cubicBezTo>
                    <a:cubicBezTo>
                      <a:pt x="1590" y="7651"/>
                      <a:pt x="1487" y="7882"/>
                      <a:pt x="1615" y="7984"/>
                    </a:cubicBezTo>
                    <a:lnTo>
                      <a:pt x="1615" y="8010"/>
                    </a:lnTo>
                    <a:cubicBezTo>
                      <a:pt x="1641" y="8010"/>
                      <a:pt x="1667" y="8010"/>
                      <a:pt x="1692" y="8036"/>
                    </a:cubicBezTo>
                    <a:cubicBezTo>
                      <a:pt x="1795" y="8036"/>
                      <a:pt x="1898" y="8010"/>
                      <a:pt x="1974" y="7907"/>
                    </a:cubicBezTo>
                    <a:cubicBezTo>
                      <a:pt x="2020" y="7772"/>
                      <a:pt x="1926" y="7616"/>
                      <a:pt x="1797" y="7616"/>
                    </a:cubicBezTo>
                    <a:close/>
                    <a:moveTo>
                      <a:pt x="6237" y="9057"/>
                    </a:moveTo>
                    <a:cubicBezTo>
                      <a:pt x="6227" y="9057"/>
                      <a:pt x="6216" y="9059"/>
                      <a:pt x="6205" y="9061"/>
                    </a:cubicBezTo>
                    <a:cubicBezTo>
                      <a:pt x="6129" y="9087"/>
                      <a:pt x="6077" y="9215"/>
                      <a:pt x="6154" y="9292"/>
                    </a:cubicBezTo>
                    <a:lnTo>
                      <a:pt x="6205" y="9292"/>
                    </a:lnTo>
                    <a:cubicBezTo>
                      <a:pt x="6219" y="9299"/>
                      <a:pt x="6233" y="9302"/>
                      <a:pt x="6246" y="9302"/>
                    </a:cubicBezTo>
                    <a:cubicBezTo>
                      <a:pt x="6282" y="9302"/>
                      <a:pt x="6315" y="9278"/>
                      <a:pt x="6334" y="9241"/>
                    </a:cubicBezTo>
                    <a:cubicBezTo>
                      <a:pt x="6380" y="9149"/>
                      <a:pt x="6323" y="9057"/>
                      <a:pt x="6237" y="9057"/>
                    </a:cubicBezTo>
                    <a:close/>
                    <a:moveTo>
                      <a:pt x="3654" y="8563"/>
                    </a:moveTo>
                    <a:cubicBezTo>
                      <a:pt x="3625" y="8563"/>
                      <a:pt x="3595" y="8566"/>
                      <a:pt x="3564" y="8574"/>
                    </a:cubicBezTo>
                    <a:cubicBezTo>
                      <a:pt x="3282" y="8625"/>
                      <a:pt x="3077" y="9087"/>
                      <a:pt x="3359" y="9292"/>
                    </a:cubicBezTo>
                    <a:cubicBezTo>
                      <a:pt x="3410" y="9318"/>
                      <a:pt x="3462" y="9318"/>
                      <a:pt x="3513" y="9343"/>
                    </a:cubicBezTo>
                    <a:cubicBezTo>
                      <a:pt x="3535" y="9347"/>
                      <a:pt x="3558" y="9348"/>
                      <a:pt x="3581" y="9348"/>
                    </a:cubicBezTo>
                    <a:cubicBezTo>
                      <a:pt x="3742" y="9348"/>
                      <a:pt x="3910" y="9270"/>
                      <a:pt x="4000" y="9113"/>
                    </a:cubicBezTo>
                    <a:cubicBezTo>
                      <a:pt x="4116" y="8859"/>
                      <a:pt x="3919" y="8563"/>
                      <a:pt x="3654" y="8563"/>
                    </a:cubicBezTo>
                    <a:close/>
                    <a:moveTo>
                      <a:pt x="8158" y="9205"/>
                    </a:moveTo>
                    <a:cubicBezTo>
                      <a:pt x="7996" y="9205"/>
                      <a:pt x="7837" y="9281"/>
                      <a:pt x="7795" y="9446"/>
                    </a:cubicBezTo>
                    <a:cubicBezTo>
                      <a:pt x="7795" y="9497"/>
                      <a:pt x="7795" y="9549"/>
                      <a:pt x="7795" y="9600"/>
                    </a:cubicBezTo>
                    <a:cubicBezTo>
                      <a:pt x="7821" y="9779"/>
                      <a:pt x="7975" y="9933"/>
                      <a:pt x="8154" y="9959"/>
                    </a:cubicBezTo>
                    <a:cubicBezTo>
                      <a:pt x="8166" y="9960"/>
                      <a:pt x="8178" y="9960"/>
                      <a:pt x="8190" y="9960"/>
                    </a:cubicBezTo>
                    <a:cubicBezTo>
                      <a:pt x="8502" y="9960"/>
                      <a:pt x="8686" y="9641"/>
                      <a:pt x="8513" y="9369"/>
                    </a:cubicBezTo>
                    <a:cubicBezTo>
                      <a:pt x="8442" y="9262"/>
                      <a:pt x="8299" y="9205"/>
                      <a:pt x="8158" y="9205"/>
                    </a:cubicBezTo>
                    <a:close/>
                    <a:moveTo>
                      <a:pt x="5080" y="11305"/>
                    </a:moveTo>
                    <a:cubicBezTo>
                      <a:pt x="5038" y="11305"/>
                      <a:pt x="4994" y="11309"/>
                      <a:pt x="4949" y="11318"/>
                    </a:cubicBezTo>
                    <a:cubicBezTo>
                      <a:pt x="4487" y="11395"/>
                      <a:pt x="4205" y="12138"/>
                      <a:pt x="4641" y="12446"/>
                    </a:cubicBezTo>
                    <a:cubicBezTo>
                      <a:pt x="4693" y="12472"/>
                      <a:pt x="4769" y="12523"/>
                      <a:pt x="4872" y="12523"/>
                    </a:cubicBezTo>
                    <a:cubicBezTo>
                      <a:pt x="4921" y="12537"/>
                      <a:pt x="4972" y="12543"/>
                      <a:pt x="5022" y="12543"/>
                    </a:cubicBezTo>
                    <a:cubicBezTo>
                      <a:pt x="5258" y="12543"/>
                      <a:pt x="5493" y="12401"/>
                      <a:pt x="5641" y="12190"/>
                    </a:cubicBezTo>
                    <a:cubicBezTo>
                      <a:pt x="5829" y="11769"/>
                      <a:pt x="5525" y="11305"/>
                      <a:pt x="5080" y="11305"/>
                    </a:cubicBezTo>
                    <a:close/>
                    <a:moveTo>
                      <a:pt x="897" y="11529"/>
                    </a:moveTo>
                    <a:cubicBezTo>
                      <a:pt x="847" y="11529"/>
                      <a:pt x="796" y="11536"/>
                      <a:pt x="744" y="11549"/>
                    </a:cubicBezTo>
                    <a:cubicBezTo>
                      <a:pt x="282" y="11626"/>
                      <a:pt x="0" y="12369"/>
                      <a:pt x="436" y="12651"/>
                    </a:cubicBezTo>
                    <a:cubicBezTo>
                      <a:pt x="513" y="12703"/>
                      <a:pt x="590" y="12728"/>
                      <a:pt x="667" y="12754"/>
                    </a:cubicBezTo>
                    <a:cubicBezTo>
                      <a:pt x="712" y="12761"/>
                      <a:pt x="756" y="12765"/>
                      <a:pt x="801" y="12765"/>
                    </a:cubicBezTo>
                    <a:cubicBezTo>
                      <a:pt x="1061" y="12765"/>
                      <a:pt x="1305" y="12640"/>
                      <a:pt x="1436" y="12420"/>
                    </a:cubicBezTo>
                    <a:cubicBezTo>
                      <a:pt x="1643" y="12006"/>
                      <a:pt x="1333" y="11529"/>
                      <a:pt x="897" y="11529"/>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 name="Google Shape;20;p2"/>
              <p:cNvSpPr/>
              <p:nvPr/>
            </p:nvSpPr>
            <p:spPr>
              <a:xfrm>
                <a:off x="-1775275" y="2546100"/>
                <a:ext cx="795475" cy="1591550"/>
              </a:xfrm>
              <a:custGeom>
                <a:avLst/>
                <a:gdLst/>
                <a:ahLst/>
                <a:cxnLst/>
                <a:rect l="l" t="t" r="r" b="b"/>
                <a:pathLst>
                  <a:path w="31819" h="63662" extrusionOk="0">
                    <a:moveTo>
                      <a:pt x="31286" y="1"/>
                    </a:moveTo>
                    <a:cubicBezTo>
                      <a:pt x="31186" y="1"/>
                      <a:pt x="31084" y="43"/>
                      <a:pt x="31003" y="145"/>
                    </a:cubicBezTo>
                    <a:cubicBezTo>
                      <a:pt x="15822" y="19300"/>
                      <a:pt x="4258" y="42891"/>
                      <a:pt x="52" y="63200"/>
                    </a:cubicBezTo>
                    <a:cubicBezTo>
                      <a:pt x="1" y="63405"/>
                      <a:pt x="129" y="63610"/>
                      <a:pt x="334" y="63662"/>
                    </a:cubicBezTo>
                    <a:lnTo>
                      <a:pt x="411" y="63662"/>
                    </a:lnTo>
                    <a:cubicBezTo>
                      <a:pt x="591" y="63662"/>
                      <a:pt x="745" y="63534"/>
                      <a:pt x="796" y="63354"/>
                    </a:cubicBezTo>
                    <a:cubicBezTo>
                      <a:pt x="4976" y="43148"/>
                      <a:pt x="16489" y="19685"/>
                      <a:pt x="31592" y="607"/>
                    </a:cubicBezTo>
                    <a:cubicBezTo>
                      <a:pt x="31818" y="325"/>
                      <a:pt x="31560" y="1"/>
                      <a:pt x="31286"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1" name="Google Shape;21;p2"/>
            <p:cNvGrpSpPr/>
            <p:nvPr/>
          </p:nvGrpSpPr>
          <p:grpSpPr>
            <a:xfrm>
              <a:off x="-623774" y="407959"/>
              <a:ext cx="2317309" cy="2264556"/>
              <a:chOff x="-623774" y="407959"/>
              <a:chExt cx="2317309" cy="2264556"/>
            </a:xfrm>
          </p:grpSpPr>
          <p:grpSp>
            <p:nvGrpSpPr>
              <p:cNvPr id="22" name="Google Shape;22;p2"/>
              <p:cNvGrpSpPr/>
              <p:nvPr/>
            </p:nvGrpSpPr>
            <p:grpSpPr>
              <a:xfrm rot="1413719">
                <a:off x="-360763" y="695549"/>
                <a:ext cx="1791287" cy="1689375"/>
                <a:chOff x="-2055400" y="3174000"/>
                <a:chExt cx="1520600" cy="1434200"/>
              </a:xfrm>
            </p:grpSpPr>
            <p:sp>
              <p:nvSpPr>
                <p:cNvPr id="23" name="Google Shape;23;p2"/>
                <p:cNvSpPr/>
                <p:nvPr/>
              </p:nvSpPr>
              <p:spPr>
                <a:xfrm>
                  <a:off x="-2007975" y="3215025"/>
                  <a:ext cx="1473175" cy="1393175"/>
                </a:xfrm>
                <a:custGeom>
                  <a:avLst/>
                  <a:gdLst/>
                  <a:ahLst/>
                  <a:cxnLst/>
                  <a:rect l="l" t="t" r="r" b="b"/>
                  <a:pathLst>
                    <a:path w="58927" h="55727" extrusionOk="0">
                      <a:moveTo>
                        <a:pt x="49062" y="0"/>
                      </a:moveTo>
                      <a:cubicBezTo>
                        <a:pt x="48551" y="0"/>
                        <a:pt x="48041" y="36"/>
                        <a:pt x="47542" y="108"/>
                      </a:cubicBezTo>
                      <a:cubicBezTo>
                        <a:pt x="43618" y="698"/>
                        <a:pt x="40182" y="3005"/>
                        <a:pt x="37054" y="5441"/>
                      </a:cubicBezTo>
                      <a:cubicBezTo>
                        <a:pt x="28669" y="11980"/>
                        <a:pt x="21566" y="19955"/>
                        <a:pt x="15489" y="28674"/>
                      </a:cubicBezTo>
                      <a:cubicBezTo>
                        <a:pt x="13386" y="31725"/>
                        <a:pt x="11591" y="33828"/>
                        <a:pt x="9309" y="36725"/>
                      </a:cubicBezTo>
                      <a:cubicBezTo>
                        <a:pt x="4366" y="43026"/>
                        <a:pt x="2390" y="53266"/>
                        <a:pt x="9" y="55718"/>
                      </a:cubicBezTo>
                      <a:lnTo>
                        <a:pt x="9" y="55718"/>
                      </a:lnTo>
                      <a:cubicBezTo>
                        <a:pt x="12574" y="42822"/>
                        <a:pt x="31237" y="29697"/>
                        <a:pt x="46849" y="20724"/>
                      </a:cubicBezTo>
                      <a:cubicBezTo>
                        <a:pt x="49901" y="18981"/>
                        <a:pt x="53055" y="17237"/>
                        <a:pt x="55363" y="14596"/>
                      </a:cubicBezTo>
                      <a:cubicBezTo>
                        <a:pt x="57645" y="11955"/>
                        <a:pt x="58927" y="8083"/>
                        <a:pt x="57542" y="4852"/>
                      </a:cubicBezTo>
                      <a:cubicBezTo>
                        <a:pt x="56177" y="1674"/>
                        <a:pt x="52567" y="0"/>
                        <a:pt x="49062" y="0"/>
                      </a:cubicBezTo>
                      <a:close/>
                      <a:moveTo>
                        <a:pt x="9" y="55718"/>
                      </a:moveTo>
                      <a:lnTo>
                        <a:pt x="9" y="55718"/>
                      </a:lnTo>
                      <a:cubicBezTo>
                        <a:pt x="6" y="55720"/>
                        <a:pt x="4" y="55723"/>
                        <a:pt x="1" y="55726"/>
                      </a:cubicBezTo>
                      <a:cubicBezTo>
                        <a:pt x="4" y="55723"/>
                        <a:pt x="6" y="55720"/>
                        <a:pt x="9" y="55718"/>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 name="Google Shape;24;p2"/>
                <p:cNvSpPr/>
                <p:nvPr/>
              </p:nvSpPr>
              <p:spPr>
                <a:xfrm>
                  <a:off x="-2055400" y="3174000"/>
                  <a:ext cx="1472525" cy="1393175"/>
                </a:xfrm>
                <a:custGeom>
                  <a:avLst/>
                  <a:gdLst/>
                  <a:ahLst/>
                  <a:cxnLst/>
                  <a:rect l="l" t="t" r="r" b="b"/>
                  <a:pathLst>
                    <a:path w="58901" h="55727" extrusionOk="0">
                      <a:moveTo>
                        <a:pt x="49036" y="0"/>
                      </a:moveTo>
                      <a:cubicBezTo>
                        <a:pt x="48525" y="0"/>
                        <a:pt x="48015" y="36"/>
                        <a:pt x="47516" y="108"/>
                      </a:cubicBezTo>
                      <a:cubicBezTo>
                        <a:pt x="43592" y="697"/>
                        <a:pt x="40156" y="3005"/>
                        <a:pt x="37028" y="5441"/>
                      </a:cubicBezTo>
                      <a:lnTo>
                        <a:pt x="37053" y="5441"/>
                      </a:lnTo>
                      <a:cubicBezTo>
                        <a:pt x="28643" y="11980"/>
                        <a:pt x="21540" y="19955"/>
                        <a:pt x="15488" y="28673"/>
                      </a:cubicBezTo>
                      <a:cubicBezTo>
                        <a:pt x="13386" y="31725"/>
                        <a:pt x="11565" y="33828"/>
                        <a:pt x="9283" y="36725"/>
                      </a:cubicBezTo>
                      <a:cubicBezTo>
                        <a:pt x="4334" y="43033"/>
                        <a:pt x="2359" y="53290"/>
                        <a:pt x="0" y="55726"/>
                      </a:cubicBezTo>
                      <a:cubicBezTo>
                        <a:pt x="12565" y="42828"/>
                        <a:pt x="31207" y="29699"/>
                        <a:pt x="46823" y="20724"/>
                      </a:cubicBezTo>
                      <a:cubicBezTo>
                        <a:pt x="49875" y="18981"/>
                        <a:pt x="53029" y="17237"/>
                        <a:pt x="55336" y="14596"/>
                      </a:cubicBezTo>
                      <a:cubicBezTo>
                        <a:pt x="57619" y="11955"/>
                        <a:pt x="58901" y="8083"/>
                        <a:pt x="57516" y="4852"/>
                      </a:cubicBezTo>
                      <a:cubicBezTo>
                        <a:pt x="56151" y="1674"/>
                        <a:pt x="52541" y="0"/>
                        <a:pt x="49036"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 name="Google Shape;25;p2"/>
                <p:cNvSpPr/>
                <p:nvPr/>
              </p:nvSpPr>
              <p:spPr>
                <a:xfrm>
                  <a:off x="-1083325" y="3219875"/>
                  <a:ext cx="461350" cy="203475"/>
                </a:xfrm>
                <a:custGeom>
                  <a:avLst/>
                  <a:gdLst/>
                  <a:ahLst/>
                  <a:cxnLst/>
                  <a:rect l="l" t="t" r="r" b="b"/>
                  <a:pathLst>
                    <a:path w="18454" h="8139" extrusionOk="0">
                      <a:moveTo>
                        <a:pt x="8731" y="282"/>
                      </a:moveTo>
                      <a:cubicBezTo>
                        <a:pt x="8661" y="282"/>
                        <a:pt x="8587" y="347"/>
                        <a:pt x="8607" y="427"/>
                      </a:cubicBezTo>
                      <a:cubicBezTo>
                        <a:pt x="8607" y="452"/>
                        <a:pt x="8633" y="452"/>
                        <a:pt x="8633" y="478"/>
                      </a:cubicBezTo>
                      <a:cubicBezTo>
                        <a:pt x="8669" y="496"/>
                        <a:pt x="8705" y="514"/>
                        <a:pt x="8741" y="514"/>
                      </a:cubicBezTo>
                      <a:cubicBezTo>
                        <a:pt x="8756" y="514"/>
                        <a:pt x="8771" y="511"/>
                        <a:pt x="8786" y="504"/>
                      </a:cubicBezTo>
                      <a:cubicBezTo>
                        <a:pt x="8889" y="452"/>
                        <a:pt x="8889" y="350"/>
                        <a:pt x="8786" y="298"/>
                      </a:cubicBezTo>
                      <a:cubicBezTo>
                        <a:pt x="8770" y="287"/>
                        <a:pt x="8750" y="282"/>
                        <a:pt x="8731" y="282"/>
                      </a:cubicBezTo>
                      <a:close/>
                      <a:moveTo>
                        <a:pt x="11359" y="1"/>
                      </a:moveTo>
                      <a:cubicBezTo>
                        <a:pt x="11294" y="1"/>
                        <a:pt x="11229" y="21"/>
                        <a:pt x="11171" y="68"/>
                      </a:cubicBezTo>
                      <a:cubicBezTo>
                        <a:pt x="11120" y="119"/>
                        <a:pt x="11094" y="145"/>
                        <a:pt x="11069" y="196"/>
                      </a:cubicBezTo>
                      <a:cubicBezTo>
                        <a:pt x="10992" y="375"/>
                        <a:pt x="11017" y="581"/>
                        <a:pt x="11145" y="709"/>
                      </a:cubicBezTo>
                      <a:cubicBezTo>
                        <a:pt x="11221" y="785"/>
                        <a:pt x="11314" y="819"/>
                        <a:pt x="11405" y="819"/>
                      </a:cubicBezTo>
                      <a:cubicBezTo>
                        <a:pt x="11590" y="819"/>
                        <a:pt x="11769" y="676"/>
                        <a:pt x="11787" y="452"/>
                      </a:cubicBezTo>
                      <a:cubicBezTo>
                        <a:pt x="11806" y="234"/>
                        <a:pt x="11581" y="1"/>
                        <a:pt x="11359" y="1"/>
                      </a:cubicBezTo>
                      <a:close/>
                      <a:moveTo>
                        <a:pt x="14759" y="611"/>
                      </a:moveTo>
                      <a:cubicBezTo>
                        <a:pt x="14635" y="611"/>
                        <a:pt x="14488" y="737"/>
                        <a:pt x="14530" y="863"/>
                      </a:cubicBezTo>
                      <a:cubicBezTo>
                        <a:pt x="14530" y="888"/>
                        <a:pt x="14556" y="914"/>
                        <a:pt x="14556" y="940"/>
                      </a:cubicBezTo>
                      <a:cubicBezTo>
                        <a:pt x="14606" y="989"/>
                        <a:pt x="14666" y="1017"/>
                        <a:pt x="14730" y="1017"/>
                      </a:cubicBezTo>
                      <a:cubicBezTo>
                        <a:pt x="14765" y="1017"/>
                        <a:pt x="14802" y="1009"/>
                        <a:pt x="14838" y="991"/>
                      </a:cubicBezTo>
                      <a:cubicBezTo>
                        <a:pt x="14992" y="914"/>
                        <a:pt x="14992" y="709"/>
                        <a:pt x="14838" y="632"/>
                      </a:cubicBezTo>
                      <a:cubicBezTo>
                        <a:pt x="14814" y="618"/>
                        <a:pt x="14787" y="611"/>
                        <a:pt x="14759" y="611"/>
                      </a:cubicBezTo>
                      <a:close/>
                      <a:moveTo>
                        <a:pt x="7128" y="1616"/>
                      </a:moveTo>
                      <a:cubicBezTo>
                        <a:pt x="7063" y="1616"/>
                        <a:pt x="6998" y="1637"/>
                        <a:pt x="6940" y="1683"/>
                      </a:cubicBezTo>
                      <a:cubicBezTo>
                        <a:pt x="6889" y="1709"/>
                        <a:pt x="6863" y="1760"/>
                        <a:pt x="6838" y="1811"/>
                      </a:cubicBezTo>
                      <a:cubicBezTo>
                        <a:pt x="6761" y="1965"/>
                        <a:pt x="6786" y="2170"/>
                        <a:pt x="6914" y="2324"/>
                      </a:cubicBezTo>
                      <a:cubicBezTo>
                        <a:pt x="6987" y="2389"/>
                        <a:pt x="7075" y="2418"/>
                        <a:pt x="7161" y="2418"/>
                      </a:cubicBezTo>
                      <a:cubicBezTo>
                        <a:pt x="7351" y="2418"/>
                        <a:pt x="7538" y="2279"/>
                        <a:pt x="7556" y="2068"/>
                      </a:cubicBezTo>
                      <a:cubicBezTo>
                        <a:pt x="7575" y="1850"/>
                        <a:pt x="7350" y="1616"/>
                        <a:pt x="7128" y="1616"/>
                      </a:cubicBezTo>
                      <a:close/>
                      <a:moveTo>
                        <a:pt x="4071" y="2071"/>
                      </a:moveTo>
                      <a:cubicBezTo>
                        <a:pt x="3935" y="2071"/>
                        <a:pt x="3797" y="2181"/>
                        <a:pt x="3837" y="2324"/>
                      </a:cubicBezTo>
                      <a:cubicBezTo>
                        <a:pt x="3863" y="2350"/>
                        <a:pt x="3863" y="2376"/>
                        <a:pt x="3889" y="2401"/>
                      </a:cubicBezTo>
                      <a:cubicBezTo>
                        <a:pt x="3938" y="2451"/>
                        <a:pt x="3999" y="2479"/>
                        <a:pt x="4063" y="2479"/>
                      </a:cubicBezTo>
                      <a:cubicBezTo>
                        <a:pt x="4098" y="2479"/>
                        <a:pt x="4134" y="2471"/>
                        <a:pt x="4171" y="2452"/>
                      </a:cubicBezTo>
                      <a:cubicBezTo>
                        <a:pt x="4325" y="2376"/>
                        <a:pt x="4325" y="2170"/>
                        <a:pt x="4171" y="2093"/>
                      </a:cubicBezTo>
                      <a:cubicBezTo>
                        <a:pt x="4140" y="2078"/>
                        <a:pt x="4105" y="2071"/>
                        <a:pt x="4071" y="2071"/>
                      </a:cubicBezTo>
                      <a:close/>
                      <a:moveTo>
                        <a:pt x="13880" y="2168"/>
                      </a:moveTo>
                      <a:cubicBezTo>
                        <a:pt x="13496" y="2168"/>
                        <a:pt x="13071" y="2519"/>
                        <a:pt x="13197" y="2940"/>
                      </a:cubicBezTo>
                      <a:lnTo>
                        <a:pt x="13171" y="2914"/>
                      </a:lnTo>
                      <a:lnTo>
                        <a:pt x="13171" y="2914"/>
                      </a:lnTo>
                      <a:cubicBezTo>
                        <a:pt x="13197" y="3017"/>
                        <a:pt x="13248" y="3068"/>
                        <a:pt x="13299" y="3145"/>
                      </a:cubicBezTo>
                      <a:cubicBezTo>
                        <a:pt x="13438" y="3300"/>
                        <a:pt x="13634" y="3386"/>
                        <a:pt x="13834" y="3386"/>
                      </a:cubicBezTo>
                      <a:cubicBezTo>
                        <a:pt x="13931" y="3386"/>
                        <a:pt x="14028" y="3366"/>
                        <a:pt x="14120" y="3324"/>
                      </a:cubicBezTo>
                      <a:cubicBezTo>
                        <a:pt x="14582" y="3119"/>
                        <a:pt x="14582" y="2452"/>
                        <a:pt x="14120" y="2222"/>
                      </a:cubicBezTo>
                      <a:cubicBezTo>
                        <a:pt x="14046" y="2185"/>
                        <a:pt x="13964" y="2168"/>
                        <a:pt x="13880" y="2168"/>
                      </a:cubicBezTo>
                      <a:close/>
                      <a:moveTo>
                        <a:pt x="11052" y="2873"/>
                      </a:moveTo>
                      <a:cubicBezTo>
                        <a:pt x="10986" y="2873"/>
                        <a:pt x="10922" y="2893"/>
                        <a:pt x="10863" y="2940"/>
                      </a:cubicBezTo>
                      <a:cubicBezTo>
                        <a:pt x="10812" y="2965"/>
                        <a:pt x="10786" y="3017"/>
                        <a:pt x="10761" y="3068"/>
                      </a:cubicBezTo>
                      <a:cubicBezTo>
                        <a:pt x="10658" y="3222"/>
                        <a:pt x="10710" y="3427"/>
                        <a:pt x="10838" y="3581"/>
                      </a:cubicBezTo>
                      <a:cubicBezTo>
                        <a:pt x="10910" y="3645"/>
                        <a:pt x="10998" y="3674"/>
                        <a:pt x="11085" y="3674"/>
                      </a:cubicBezTo>
                      <a:cubicBezTo>
                        <a:pt x="11275" y="3674"/>
                        <a:pt x="11461" y="3535"/>
                        <a:pt x="11479" y="3324"/>
                      </a:cubicBezTo>
                      <a:cubicBezTo>
                        <a:pt x="11499" y="3106"/>
                        <a:pt x="11273" y="2873"/>
                        <a:pt x="11052" y="2873"/>
                      </a:cubicBezTo>
                      <a:close/>
                      <a:moveTo>
                        <a:pt x="16379" y="3486"/>
                      </a:moveTo>
                      <a:cubicBezTo>
                        <a:pt x="16118" y="3486"/>
                        <a:pt x="15832" y="3726"/>
                        <a:pt x="15915" y="4017"/>
                      </a:cubicBezTo>
                      <a:cubicBezTo>
                        <a:pt x="15915" y="4068"/>
                        <a:pt x="15941" y="4119"/>
                        <a:pt x="15992" y="4170"/>
                      </a:cubicBezTo>
                      <a:cubicBezTo>
                        <a:pt x="16098" y="4277"/>
                        <a:pt x="16241" y="4334"/>
                        <a:pt x="16378" y="4334"/>
                      </a:cubicBezTo>
                      <a:cubicBezTo>
                        <a:pt x="16440" y="4334"/>
                        <a:pt x="16500" y="4323"/>
                        <a:pt x="16556" y="4299"/>
                      </a:cubicBezTo>
                      <a:cubicBezTo>
                        <a:pt x="16889" y="4145"/>
                        <a:pt x="16889" y="3683"/>
                        <a:pt x="16556" y="3529"/>
                      </a:cubicBezTo>
                      <a:cubicBezTo>
                        <a:pt x="16502" y="3500"/>
                        <a:pt x="16441" y="3486"/>
                        <a:pt x="16379" y="3486"/>
                      </a:cubicBezTo>
                      <a:close/>
                      <a:moveTo>
                        <a:pt x="4904" y="3922"/>
                      </a:moveTo>
                      <a:cubicBezTo>
                        <a:pt x="4663" y="3922"/>
                        <a:pt x="4396" y="4153"/>
                        <a:pt x="4478" y="4401"/>
                      </a:cubicBezTo>
                      <a:cubicBezTo>
                        <a:pt x="4478" y="4453"/>
                        <a:pt x="4504" y="4504"/>
                        <a:pt x="4555" y="4529"/>
                      </a:cubicBezTo>
                      <a:cubicBezTo>
                        <a:pt x="4644" y="4636"/>
                        <a:pt x="4769" y="4693"/>
                        <a:pt x="4897" y="4693"/>
                      </a:cubicBezTo>
                      <a:cubicBezTo>
                        <a:pt x="4955" y="4693"/>
                        <a:pt x="5013" y="4681"/>
                        <a:pt x="5068" y="4658"/>
                      </a:cubicBezTo>
                      <a:cubicBezTo>
                        <a:pt x="5376" y="4529"/>
                        <a:pt x="5376" y="4094"/>
                        <a:pt x="5068" y="3965"/>
                      </a:cubicBezTo>
                      <a:cubicBezTo>
                        <a:pt x="5018" y="3935"/>
                        <a:pt x="4962" y="3922"/>
                        <a:pt x="4904" y="3922"/>
                      </a:cubicBezTo>
                      <a:close/>
                      <a:moveTo>
                        <a:pt x="9543" y="4424"/>
                      </a:moveTo>
                      <a:cubicBezTo>
                        <a:pt x="9154" y="4424"/>
                        <a:pt x="8716" y="4772"/>
                        <a:pt x="8863" y="5171"/>
                      </a:cubicBezTo>
                      <a:lnTo>
                        <a:pt x="8838" y="5171"/>
                      </a:lnTo>
                      <a:cubicBezTo>
                        <a:pt x="8863" y="5247"/>
                        <a:pt x="8915" y="5324"/>
                        <a:pt x="8966" y="5376"/>
                      </a:cubicBezTo>
                      <a:cubicBezTo>
                        <a:pt x="9111" y="5539"/>
                        <a:pt x="9321" y="5625"/>
                        <a:pt x="9531" y="5625"/>
                      </a:cubicBezTo>
                      <a:cubicBezTo>
                        <a:pt x="9617" y="5625"/>
                        <a:pt x="9704" y="5611"/>
                        <a:pt x="9786" y="5581"/>
                      </a:cubicBezTo>
                      <a:cubicBezTo>
                        <a:pt x="10248" y="5350"/>
                        <a:pt x="10248" y="4709"/>
                        <a:pt x="9786" y="4478"/>
                      </a:cubicBezTo>
                      <a:cubicBezTo>
                        <a:pt x="9712" y="4441"/>
                        <a:pt x="9629" y="4424"/>
                        <a:pt x="9543" y="4424"/>
                      </a:cubicBezTo>
                      <a:close/>
                      <a:moveTo>
                        <a:pt x="803" y="4566"/>
                      </a:moveTo>
                      <a:cubicBezTo>
                        <a:pt x="420" y="4566"/>
                        <a:pt x="1" y="4912"/>
                        <a:pt x="145" y="5324"/>
                      </a:cubicBezTo>
                      <a:lnTo>
                        <a:pt x="119" y="5324"/>
                      </a:lnTo>
                      <a:cubicBezTo>
                        <a:pt x="145" y="5401"/>
                        <a:pt x="196" y="5478"/>
                        <a:pt x="247" y="5530"/>
                      </a:cubicBezTo>
                      <a:cubicBezTo>
                        <a:pt x="393" y="5693"/>
                        <a:pt x="602" y="5779"/>
                        <a:pt x="812" y="5779"/>
                      </a:cubicBezTo>
                      <a:cubicBezTo>
                        <a:pt x="899" y="5779"/>
                        <a:pt x="986" y="5765"/>
                        <a:pt x="1068" y="5735"/>
                      </a:cubicBezTo>
                      <a:cubicBezTo>
                        <a:pt x="1530" y="5504"/>
                        <a:pt x="1530" y="4837"/>
                        <a:pt x="1068" y="4632"/>
                      </a:cubicBezTo>
                      <a:cubicBezTo>
                        <a:pt x="988" y="4587"/>
                        <a:pt x="896" y="4566"/>
                        <a:pt x="803" y="4566"/>
                      </a:cubicBezTo>
                      <a:close/>
                      <a:moveTo>
                        <a:pt x="15597" y="5507"/>
                      </a:moveTo>
                      <a:cubicBezTo>
                        <a:pt x="15474" y="5507"/>
                        <a:pt x="15336" y="5617"/>
                        <a:pt x="15376" y="5760"/>
                      </a:cubicBezTo>
                      <a:cubicBezTo>
                        <a:pt x="15376" y="5786"/>
                        <a:pt x="15402" y="5812"/>
                        <a:pt x="15428" y="5837"/>
                      </a:cubicBezTo>
                      <a:cubicBezTo>
                        <a:pt x="15461" y="5887"/>
                        <a:pt x="15515" y="5915"/>
                        <a:pt x="15577" y="5915"/>
                      </a:cubicBezTo>
                      <a:cubicBezTo>
                        <a:pt x="15612" y="5915"/>
                        <a:pt x="15648" y="5907"/>
                        <a:pt x="15684" y="5889"/>
                      </a:cubicBezTo>
                      <a:cubicBezTo>
                        <a:pt x="15838" y="5812"/>
                        <a:pt x="15838" y="5606"/>
                        <a:pt x="15684" y="5530"/>
                      </a:cubicBezTo>
                      <a:cubicBezTo>
                        <a:pt x="15658" y="5514"/>
                        <a:pt x="15628" y="5507"/>
                        <a:pt x="15597" y="5507"/>
                      </a:cubicBezTo>
                      <a:close/>
                      <a:moveTo>
                        <a:pt x="6804" y="5935"/>
                      </a:moveTo>
                      <a:cubicBezTo>
                        <a:pt x="6729" y="5935"/>
                        <a:pt x="6636" y="6001"/>
                        <a:pt x="6658" y="6068"/>
                      </a:cubicBezTo>
                      <a:cubicBezTo>
                        <a:pt x="6658" y="6094"/>
                        <a:pt x="6684" y="6094"/>
                        <a:pt x="6684" y="6119"/>
                      </a:cubicBezTo>
                      <a:cubicBezTo>
                        <a:pt x="6702" y="6137"/>
                        <a:pt x="6746" y="6156"/>
                        <a:pt x="6788" y="6156"/>
                      </a:cubicBezTo>
                      <a:cubicBezTo>
                        <a:pt x="6805" y="6156"/>
                        <a:pt x="6823" y="6152"/>
                        <a:pt x="6838" y="6145"/>
                      </a:cubicBezTo>
                      <a:cubicBezTo>
                        <a:pt x="6914" y="6119"/>
                        <a:pt x="6914" y="5991"/>
                        <a:pt x="6838" y="5940"/>
                      </a:cubicBezTo>
                      <a:cubicBezTo>
                        <a:pt x="6827" y="5936"/>
                        <a:pt x="6816" y="5935"/>
                        <a:pt x="6804" y="5935"/>
                      </a:cubicBezTo>
                      <a:close/>
                      <a:moveTo>
                        <a:pt x="17748" y="6091"/>
                      </a:moveTo>
                      <a:cubicBezTo>
                        <a:pt x="17360" y="6091"/>
                        <a:pt x="16922" y="6438"/>
                        <a:pt x="17069" y="6837"/>
                      </a:cubicBezTo>
                      <a:lnTo>
                        <a:pt x="17043" y="6837"/>
                      </a:lnTo>
                      <a:cubicBezTo>
                        <a:pt x="17069" y="6914"/>
                        <a:pt x="17120" y="6991"/>
                        <a:pt x="17171" y="7068"/>
                      </a:cubicBezTo>
                      <a:cubicBezTo>
                        <a:pt x="17310" y="7224"/>
                        <a:pt x="17506" y="7309"/>
                        <a:pt x="17706" y="7309"/>
                      </a:cubicBezTo>
                      <a:cubicBezTo>
                        <a:pt x="17803" y="7309"/>
                        <a:pt x="17900" y="7289"/>
                        <a:pt x="17992" y="7248"/>
                      </a:cubicBezTo>
                      <a:cubicBezTo>
                        <a:pt x="18454" y="7042"/>
                        <a:pt x="18454" y="6376"/>
                        <a:pt x="17992" y="6145"/>
                      </a:cubicBezTo>
                      <a:cubicBezTo>
                        <a:pt x="17918" y="6108"/>
                        <a:pt x="17834" y="6091"/>
                        <a:pt x="17748" y="6091"/>
                      </a:cubicBezTo>
                      <a:close/>
                      <a:moveTo>
                        <a:pt x="8075" y="7152"/>
                      </a:moveTo>
                      <a:cubicBezTo>
                        <a:pt x="8008" y="7152"/>
                        <a:pt x="7944" y="7173"/>
                        <a:pt x="7889" y="7222"/>
                      </a:cubicBezTo>
                      <a:lnTo>
                        <a:pt x="7863" y="7222"/>
                      </a:lnTo>
                      <a:cubicBezTo>
                        <a:pt x="7838" y="7248"/>
                        <a:pt x="7812" y="7273"/>
                        <a:pt x="7786" y="7324"/>
                      </a:cubicBezTo>
                      <a:cubicBezTo>
                        <a:pt x="7684" y="7504"/>
                        <a:pt x="7709" y="7709"/>
                        <a:pt x="7838" y="7837"/>
                      </a:cubicBezTo>
                      <a:cubicBezTo>
                        <a:pt x="7923" y="7914"/>
                        <a:pt x="8023" y="7948"/>
                        <a:pt x="8118" y="7948"/>
                      </a:cubicBezTo>
                      <a:cubicBezTo>
                        <a:pt x="8308" y="7948"/>
                        <a:pt x="8479" y="7812"/>
                        <a:pt x="8479" y="7607"/>
                      </a:cubicBezTo>
                      <a:cubicBezTo>
                        <a:pt x="8518" y="7372"/>
                        <a:pt x="8288" y="7152"/>
                        <a:pt x="8075" y="7152"/>
                      </a:cubicBezTo>
                      <a:close/>
                      <a:moveTo>
                        <a:pt x="4203" y="6925"/>
                      </a:moveTo>
                      <a:cubicBezTo>
                        <a:pt x="3813" y="6925"/>
                        <a:pt x="3406" y="7271"/>
                        <a:pt x="3530" y="7683"/>
                      </a:cubicBezTo>
                      <a:cubicBezTo>
                        <a:pt x="3555" y="7760"/>
                        <a:pt x="3607" y="7837"/>
                        <a:pt x="3658" y="7889"/>
                      </a:cubicBezTo>
                      <a:cubicBezTo>
                        <a:pt x="3803" y="8052"/>
                        <a:pt x="4013" y="8138"/>
                        <a:pt x="4223" y="8138"/>
                      </a:cubicBezTo>
                      <a:cubicBezTo>
                        <a:pt x="4309" y="8138"/>
                        <a:pt x="4396" y="8124"/>
                        <a:pt x="4478" y="8094"/>
                      </a:cubicBezTo>
                      <a:cubicBezTo>
                        <a:pt x="4940" y="7863"/>
                        <a:pt x="4940" y="7196"/>
                        <a:pt x="4478" y="6991"/>
                      </a:cubicBezTo>
                      <a:cubicBezTo>
                        <a:pt x="4393" y="6946"/>
                        <a:pt x="4299" y="6925"/>
                        <a:pt x="4203" y="6925"/>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26" name="Google Shape;26;p2"/>
              <p:cNvSpPr/>
              <p:nvPr/>
            </p:nvSpPr>
            <p:spPr>
              <a:xfrm rot="1413719">
                <a:off x="-379186" y="861403"/>
                <a:ext cx="1464476" cy="1377667"/>
              </a:xfrm>
              <a:custGeom>
                <a:avLst/>
                <a:gdLst/>
                <a:ahLst/>
                <a:cxnLst/>
                <a:rect l="l" t="t" r="r" b="b"/>
                <a:pathLst>
                  <a:path w="49727" h="46783" extrusionOk="0">
                    <a:moveTo>
                      <a:pt x="49209" y="0"/>
                    </a:moveTo>
                    <a:cubicBezTo>
                      <a:pt x="49160" y="0"/>
                      <a:pt x="49108" y="11"/>
                      <a:pt x="49055" y="36"/>
                    </a:cubicBezTo>
                    <a:cubicBezTo>
                      <a:pt x="34592" y="8729"/>
                      <a:pt x="14361" y="23807"/>
                      <a:pt x="180" y="46218"/>
                    </a:cubicBezTo>
                    <a:cubicBezTo>
                      <a:pt x="1" y="46449"/>
                      <a:pt x="206" y="46782"/>
                      <a:pt x="488" y="46782"/>
                    </a:cubicBezTo>
                    <a:cubicBezTo>
                      <a:pt x="616" y="46782"/>
                      <a:pt x="744" y="46705"/>
                      <a:pt x="796" y="46603"/>
                    </a:cubicBezTo>
                    <a:cubicBezTo>
                      <a:pt x="14899" y="24320"/>
                      <a:pt x="35028" y="9319"/>
                      <a:pt x="49439" y="677"/>
                    </a:cubicBezTo>
                    <a:cubicBezTo>
                      <a:pt x="49727" y="434"/>
                      <a:pt x="49519" y="0"/>
                      <a:pt x="4920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27" name="Google Shape;27;p2"/>
          <p:cNvGrpSpPr/>
          <p:nvPr/>
        </p:nvGrpSpPr>
        <p:grpSpPr>
          <a:xfrm rot="-9899952" flipH="1">
            <a:off x="3428649" y="-2024995"/>
            <a:ext cx="4596288" cy="3709371"/>
            <a:chOff x="-729163" y="3851975"/>
            <a:chExt cx="2464103" cy="1988620"/>
          </a:xfrm>
        </p:grpSpPr>
        <p:sp>
          <p:nvSpPr>
            <p:cNvPr id="28" name="Google Shape;28;p2"/>
            <p:cNvSpPr/>
            <p:nvPr/>
          </p:nvSpPr>
          <p:spPr>
            <a:xfrm rot="363082">
              <a:off x="-642946" y="3967874"/>
              <a:ext cx="2291669" cy="1756822"/>
            </a:xfrm>
            <a:custGeom>
              <a:avLst/>
              <a:gdLst/>
              <a:ahLst/>
              <a:cxnLst/>
              <a:rect l="l" t="t" r="r" b="b"/>
              <a:pathLst>
                <a:path w="73153" h="56080" extrusionOk="0">
                  <a:moveTo>
                    <a:pt x="12829" y="0"/>
                  </a:moveTo>
                  <a:cubicBezTo>
                    <a:pt x="12663" y="0"/>
                    <a:pt x="12517" y="100"/>
                    <a:pt x="12443" y="272"/>
                  </a:cubicBezTo>
                  <a:lnTo>
                    <a:pt x="101" y="32729"/>
                  </a:lnTo>
                  <a:cubicBezTo>
                    <a:pt x="1" y="32929"/>
                    <a:pt x="134" y="33196"/>
                    <a:pt x="334" y="33262"/>
                  </a:cubicBezTo>
                  <a:lnTo>
                    <a:pt x="60143" y="56045"/>
                  </a:lnTo>
                  <a:cubicBezTo>
                    <a:pt x="60198" y="56069"/>
                    <a:pt x="60253" y="56079"/>
                    <a:pt x="60306" y="56079"/>
                  </a:cubicBezTo>
                  <a:cubicBezTo>
                    <a:pt x="60479" y="56079"/>
                    <a:pt x="60634" y="55965"/>
                    <a:pt x="60711" y="55812"/>
                  </a:cubicBezTo>
                  <a:lnTo>
                    <a:pt x="73053" y="23355"/>
                  </a:lnTo>
                  <a:cubicBezTo>
                    <a:pt x="73153" y="23155"/>
                    <a:pt x="73053" y="22888"/>
                    <a:pt x="72819" y="22822"/>
                  </a:cubicBezTo>
                  <a:lnTo>
                    <a:pt x="13010" y="39"/>
                  </a:lnTo>
                  <a:cubicBezTo>
                    <a:pt x="12949" y="13"/>
                    <a:pt x="12888" y="0"/>
                    <a:pt x="1282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 name="Google Shape;29;p2"/>
            <p:cNvSpPr/>
            <p:nvPr/>
          </p:nvSpPr>
          <p:spPr>
            <a:xfrm rot="363082">
              <a:off x="792956" y="4622556"/>
              <a:ext cx="778540" cy="1132818"/>
            </a:xfrm>
            <a:custGeom>
              <a:avLst/>
              <a:gdLst/>
              <a:ahLst/>
              <a:cxnLst/>
              <a:rect l="l" t="t" r="r" b="b"/>
              <a:pathLst>
                <a:path w="24852" h="36161" extrusionOk="0">
                  <a:moveTo>
                    <a:pt x="11909" y="1"/>
                  </a:moveTo>
                  <a:lnTo>
                    <a:pt x="0" y="31223"/>
                  </a:lnTo>
                  <a:lnTo>
                    <a:pt x="12943" y="36160"/>
                  </a:lnTo>
                  <a:lnTo>
                    <a:pt x="24851" y="4904"/>
                  </a:lnTo>
                  <a:lnTo>
                    <a:pt x="11909"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 name="Google Shape;30;p2"/>
            <p:cNvSpPr/>
            <p:nvPr/>
          </p:nvSpPr>
          <p:spPr>
            <a:xfrm rot="363082">
              <a:off x="289098" y="4363311"/>
              <a:ext cx="1166244" cy="1323976"/>
            </a:xfrm>
            <a:custGeom>
              <a:avLst/>
              <a:gdLst/>
              <a:ahLst/>
              <a:cxnLst/>
              <a:rect l="l" t="t" r="r" b="b"/>
              <a:pathLst>
                <a:path w="37228" h="42263" extrusionOk="0">
                  <a:moveTo>
                    <a:pt x="13388" y="0"/>
                  </a:moveTo>
                  <a:cubicBezTo>
                    <a:pt x="12947" y="0"/>
                    <a:pt x="12544" y="279"/>
                    <a:pt x="12376" y="699"/>
                  </a:cubicBezTo>
                  <a:lnTo>
                    <a:pt x="6272" y="16711"/>
                  </a:lnTo>
                  <a:lnTo>
                    <a:pt x="201" y="32722"/>
                  </a:lnTo>
                  <a:cubicBezTo>
                    <a:pt x="1" y="33189"/>
                    <a:pt x="201" y="33756"/>
                    <a:pt x="668" y="34023"/>
                  </a:cubicBezTo>
                  <a:cubicBezTo>
                    <a:pt x="4271" y="35924"/>
                    <a:pt x="7973" y="37659"/>
                    <a:pt x="11743" y="39160"/>
                  </a:cubicBezTo>
                  <a:cubicBezTo>
                    <a:pt x="17146" y="41262"/>
                    <a:pt x="24952" y="42262"/>
                    <a:pt x="24952" y="42262"/>
                  </a:cubicBezTo>
                  <a:lnTo>
                    <a:pt x="31090" y="26151"/>
                  </a:lnTo>
                  <a:lnTo>
                    <a:pt x="37227" y="10039"/>
                  </a:lnTo>
                  <a:cubicBezTo>
                    <a:pt x="37227" y="10039"/>
                    <a:pt x="30756" y="5636"/>
                    <a:pt x="25319" y="3568"/>
                  </a:cubicBezTo>
                  <a:cubicBezTo>
                    <a:pt x="21483" y="2167"/>
                    <a:pt x="17580" y="999"/>
                    <a:pt x="13644" y="32"/>
                  </a:cubicBezTo>
                  <a:cubicBezTo>
                    <a:pt x="13558" y="11"/>
                    <a:pt x="13472" y="0"/>
                    <a:pt x="13388" y="0"/>
                  </a:cubicBezTo>
                  <a:close/>
                </a:path>
              </a:pathLst>
            </a:custGeom>
            <a:solidFill>
              <a:schemeClr val="l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 name="Google Shape;31;p2"/>
            <p:cNvSpPr/>
            <p:nvPr/>
          </p:nvSpPr>
          <p:spPr>
            <a:xfrm rot="363082">
              <a:off x="1066041" y="4735131"/>
              <a:ext cx="399201" cy="988588"/>
            </a:xfrm>
            <a:custGeom>
              <a:avLst/>
              <a:gdLst/>
              <a:ahLst/>
              <a:cxnLst/>
              <a:rect l="l" t="t" r="r" b="b"/>
              <a:pathLst>
                <a:path w="12743" h="31557" extrusionOk="0">
                  <a:moveTo>
                    <a:pt x="11909" y="1"/>
                  </a:moveTo>
                  <a:lnTo>
                    <a:pt x="0" y="31257"/>
                  </a:lnTo>
                  <a:lnTo>
                    <a:pt x="834" y="31557"/>
                  </a:lnTo>
                  <a:lnTo>
                    <a:pt x="12743" y="334"/>
                  </a:lnTo>
                  <a:lnTo>
                    <a:pt x="11909"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 name="Google Shape;32;p2"/>
            <p:cNvSpPr/>
            <p:nvPr/>
          </p:nvSpPr>
          <p:spPr>
            <a:xfrm rot="363082">
              <a:off x="1086646" y="4743259"/>
              <a:ext cx="390836" cy="979190"/>
            </a:xfrm>
            <a:custGeom>
              <a:avLst/>
              <a:gdLst/>
              <a:ahLst/>
              <a:cxnLst/>
              <a:rect l="l" t="t" r="r" b="b"/>
              <a:pathLst>
                <a:path w="12476" h="31257" extrusionOk="0">
                  <a:moveTo>
                    <a:pt x="12042" y="1"/>
                  </a:moveTo>
                  <a:lnTo>
                    <a:pt x="0" y="31090"/>
                  </a:lnTo>
                  <a:lnTo>
                    <a:pt x="434" y="31256"/>
                  </a:lnTo>
                  <a:lnTo>
                    <a:pt x="12476" y="167"/>
                  </a:lnTo>
                  <a:lnTo>
                    <a:pt x="12042"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 name="Google Shape;33;p2"/>
            <p:cNvSpPr/>
            <p:nvPr/>
          </p:nvSpPr>
          <p:spPr>
            <a:xfrm rot="363082">
              <a:off x="-564252" y="3933299"/>
              <a:ext cx="778540" cy="1133852"/>
            </a:xfrm>
            <a:custGeom>
              <a:avLst/>
              <a:gdLst/>
              <a:ahLst/>
              <a:cxnLst/>
              <a:rect l="l" t="t" r="r" b="b"/>
              <a:pathLst>
                <a:path w="24852" h="36194" extrusionOk="0">
                  <a:moveTo>
                    <a:pt x="11909" y="1"/>
                  </a:moveTo>
                  <a:lnTo>
                    <a:pt x="0" y="31256"/>
                  </a:lnTo>
                  <a:lnTo>
                    <a:pt x="12943" y="36193"/>
                  </a:lnTo>
                  <a:lnTo>
                    <a:pt x="24851" y="4937"/>
                  </a:lnTo>
                  <a:lnTo>
                    <a:pt x="11909"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 name="Google Shape;34;p2"/>
            <p:cNvSpPr/>
            <p:nvPr/>
          </p:nvSpPr>
          <p:spPr>
            <a:xfrm rot="363082">
              <a:off x="-449612" y="4006479"/>
              <a:ext cx="1166244" cy="1323004"/>
            </a:xfrm>
            <a:custGeom>
              <a:avLst/>
              <a:gdLst/>
              <a:ahLst/>
              <a:cxnLst/>
              <a:rect l="l" t="t" r="r" b="b"/>
              <a:pathLst>
                <a:path w="37228" h="42232" extrusionOk="0">
                  <a:moveTo>
                    <a:pt x="12243" y="0"/>
                  </a:moveTo>
                  <a:lnTo>
                    <a:pt x="6105" y="16112"/>
                  </a:lnTo>
                  <a:lnTo>
                    <a:pt x="1" y="32190"/>
                  </a:lnTo>
                  <a:cubicBezTo>
                    <a:pt x="1" y="32190"/>
                    <a:pt x="6506" y="36593"/>
                    <a:pt x="11909" y="38694"/>
                  </a:cubicBezTo>
                  <a:cubicBezTo>
                    <a:pt x="15745" y="40062"/>
                    <a:pt x="19648" y="41230"/>
                    <a:pt x="23584" y="42197"/>
                  </a:cubicBezTo>
                  <a:cubicBezTo>
                    <a:pt x="23677" y="42220"/>
                    <a:pt x="23769" y="42231"/>
                    <a:pt x="23859" y="42231"/>
                  </a:cubicBezTo>
                  <a:cubicBezTo>
                    <a:pt x="24293" y="42231"/>
                    <a:pt x="24686" y="41977"/>
                    <a:pt x="24852" y="41563"/>
                  </a:cubicBezTo>
                  <a:lnTo>
                    <a:pt x="30923" y="25552"/>
                  </a:lnTo>
                  <a:lnTo>
                    <a:pt x="37027" y="9540"/>
                  </a:lnTo>
                  <a:cubicBezTo>
                    <a:pt x="37227" y="9040"/>
                    <a:pt x="37027" y="8473"/>
                    <a:pt x="36560" y="8239"/>
                  </a:cubicBezTo>
                  <a:cubicBezTo>
                    <a:pt x="32958" y="6305"/>
                    <a:pt x="29255" y="4603"/>
                    <a:pt x="25486" y="3069"/>
                  </a:cubicBezTo>
                  <a:cubicBezTo>
                    <a:pt x="20049" y="1001"/>
                    <a:pt x="12243" y="0"/>
                    <a:pt x="12243" y="0"/>
                  </a:cubicBezTo>
                  <a:close/>
                </a:path>
              </a:pathLst>
            </a:custGeom>
            <a:solidFill>
              <a:schemeClr val="l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5" name="Google Shape;35;p2"/>
            <p:cNvSpPr/>
            <p:nvPr/>
          </p:nvSpPr>
          <p:spPr>
            <a:xfrm rot="363082">
              <a:off x="-458078" y="3966041"/>
              <a:ext cx="400266" cy="988588"/>
            </a:xfrm>
            <a:custGeom>
              <a:avLst/>
              <a:gdLst/>
              <a:ahLst/>
              <a:cxnLst/>
              <a:rect l="l" t="t" r="r" b="b"/>
              <a:pathLst>
                <a:path w="12777" h="31557" extrusionOk="0">
                  <a:moveTo>
                    <a:pt x="11909" y="0"/>
                  </a:moveTo>
                  <a:lnTo>
                    <a:pt x="1" y="31223"/>
                  </a:lnTo>
                  <a:lnTo>
                    <a:pt x="868" y="31556"/>
                  </a:lnTo>
                  <a:lnTo>
                    <a:pt x="12777" y="300"/>
                  </a:lnTo>
                  <a:lnTo>
                    <a:pt x="1190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6" name="Google Shape;36;p2"/>
            <p:cNvSpPr/>
            <p:nvPr/>
          </p:nvSpPr>
          <p:spPr>
            <a:xfrm rot="363082">
              <a:off x="-486520" y="3948733"/>
              <a:ext cx="386701" cy="983356"/>
            </a:xfrm>
            <a:custGeom>
              <a:avLst/>
              <a:gdLst/>
              <a:ahLst/>
              <a:cxnLst/>
              <a:rect l="l" t="t" r="r" b="b"/>
              <a:pathLst>
                <a:path w="12344" h="31390" extrusionOk="0">
                  <a:moveTo>
                    <a:pt x="11909" y="0"/>
                  </a:moveTo>
                  <a:lnTo>
                    <a:pt x="1" y="31223"/>
                  </a:lnTo>
                  <a:lnTo>
                    <a:pt x="435" y="31389"/>
                  </a:lnTo>
                  <a:lnTo>
                    <a:pt x="12343" y="167"/>
                  </a:lnTo>
                  <a:lnTo>
                    <a:pt x="1190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7" name="Google Shape;37;p2"/>
            <p:cNvSpPr/>
            <p:nvPr/>
          </p:nvSpPr>
          <p:spPr>
            <a:xfrm rot="363082">
              <a:off x="-536791" y="3924334"/>
              <a:ext cx="403367" cy="990687"/>
            </a:xfrm>
            <a:custGeom>
              <a:avLst/>
              <a:gdLst/>
              <a:ahLst/>
              <a:cxnLst/>
              <a:rect l="l" t="t" r="r" b="b"/>
              <a:pathLst>
                <a:path w="12876" h="31624" extrusionOk="0">
                  <a:moveTo>
                    <a:pt x="11909" y="0"/>
                  </a:moveTo>
                  <a:lnTo>
                    <a:pt x="0" y="31223"/>
                  </a:lnTo>
                  <a:lnTo>
                    <a:pt x="967" y="31623"/>
                  </a:lnTo>
                  <a:lnTo>
                    <a:pt x="12876" y="367"/>
                  </a:lnTo>
                  <a:lnTo>
                    <a:pt x="1190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8" name="Google Shape;38;p2"/>
            <p:cNvSpPr/>
            <p:nvPr/>
          </p:nvSpPr>
          <p:spPr>
            <a:xfrm rot="363082">
              <a:off x="633267" y="4549023"/>
              <a:ext cx="365775" cy="364741"/>
            </a:xfrm>
            <a:custGeom>
              <a:avLst/>
              <a:gdLst/>
              <a:ahLst/>
              <a:cxnLst/>
              <a:rect l="l" t="t" r="r" b="b"/>
              <a:pathLst>
                <a:path w="11676" h="11643" fill="none" extrusionOk="0">
                  <a:moveTo>
                    <a:pt x="3237" y="1"/>
                  </a:moveTo>
                  <a:lnTo>
                    <a:pt x="11676" y="3203"/>
                  </a:lnTo>
                  <a:lnTo>
                    <a:pt x="8440" y="11643"/>
                  </a:lnTo>
                  <a:lnTo>
                    <a:pt x="1" y="8407"/>
                  </a:lnTo>
                  <a:close/>
                </a:path>
              </a:pathLst>
            </a:custGeom>
            <a:noFill/>
            <a:ln w="19050"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9" name="Google Shape;39;p2"/>
            <p:cNvSpPr/>
            <p:nvPr/>
          </p:nvSpPr>
          <p:spPr>
            <a:xfrm rot="363082">
              <a:off x="-56388" y="4232909"/>
              <a:ext cx="499541" cy="423260"/>
            </a:xfrm>
            <a:custGeom>
              <a:avLst/>
              <a:gdLst/>
              <a:ahLst/>
              <a:cxnLst/>
              <a:rect l="l" t="t" r="r" b="b"/>
              <a:pathLst>
                <a:path w="15946" h="13511" fill="none" extrusionOk="0">
                  <a:moveTo>
                    <a:pt x="3303" y="1"/>
                  </a:moveTo>
                  <a:lnTo>
                    <a:pt x="15945" y="4804"/>
                  </a:lnTo>
                  <a:moveTo>
                    <a:pt x="2769" y="1435"/>
                  </a:moveTo>
                  <a:lnTo>
                    <a:pt x="15378" y="6272"/>
                  </a:lnTo>
                  <a:moveTo>
                    <a:pt x="2202" y="2903"/>
                  </a:moveTo>
                  <a:lnTo>
                    <a:pt x="14845" y="7740"/>
                  </a:lnTo>
                  <a:moveTo>
                    <a:pt x="14277" y="9174"/>
                  </a:moveTo>
                  <a:lnTo>
                    <a:pt x="1635" y="4337"/>
                  </a:lnTo>
                  <a:moveTo>
                    <a:pt x="1101" y="5805"/>
                  </a:moveTo>
                  <a:lnTo>
                    <a:pt x="13710" y="10608"/>
                  </a:lnTo>
                  <a:moveTo>
                    <a:pt x="534" y="7239"/>
                  </a:moveTo>
                  <a:lnTo>
                    <a:pt x="13177" y="12076"/>
                  </a:lnTo>
                  <a:moveTo>
                    <a:pt x="1" y="8707"/>
                  </a:moveTo>
                  <a:lnTo>
                    <a:pt x="12643" y="13511"/>
                  </a:lnTo>
                </a:path>
              </a:pathLst>
            </a:custGeom>
            <a:noFill/>
            <a:ln w="19050"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0" name="Google Shape;40;p2"/>
            <p:cNvSpPr/>
            <p:nvPr/>
          </p:nvSpPr>
          <p:spPr>
            <a:xfrm rot="363082">
              <a:off x="940056" y="4735937"/>
              <a:ext cx="406531" cy="311454"/>
            </a:xfrm>
            <a:custGeom>
              <a:avLst/>
              <a:gdLst/>
              <a:ahLst/>
              <a:cxnLst/>
              <a:rect l="l" t="t" r="r" b="b"/>
              <a:pathLst>
                <a:path w="12977" h="9942" fill="none" extrusionOk="0">
                  <a:moveTo>
                    <a:pt x="12977" y="3903"/>
                  </a:moveTo>
                  <a:lnTo>
                    <a:pt x="2670" y="1"/>
                  </a:lnTo>
                  <a:moveTo>
                    <a:pt x="2002" y="1769"/>
                  </a:moveTo>
                  <a:lnTo>
                    <a:pt x="12276" y="5671"/>
                  </a:lnTo>
                  <a:moveTo>
                    <a:pt x="1335" y="3503"/>
                  </a:moveTo>
                  <a:lnTo>
                    <a:pt x="11609" y="7439"/>
                  </a:lnTo>
                  <a:moveTo>
                    <a:pt x="668" y="5271"/>
                  </a:moveTo>
                  <a:lnTo>
                    <a:pt x="10942" y="9174"/>
                  </a:lnTo>
                  <a:moveTo>
                    <a:pt x="7706" y="9941"/>
                  </a:moveTo>
                  <a:lnTo>
                    <a:pt x="1" y="7006"/>
                  </a:lnTo>
                </a:path>
              </a:pathLst>
            </a:custGeom>
            <a:noFill/>
            <a:ln w="19050"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1" name="Google Shape;41;p2"/>
            <p:cNvSpPr/>
            <p:nvPr/>
          </p:nvSpPr>
          <p:spPr>
            <a:xfrm rot="363082">
              <a:off x="407066" y="4979342"/>
              <a:ext cx="760778" cy="501609"/>
            </a:xfrm>
            <a:custGeom>
              <a:avLst/>
              <a:gdLst/>
              <a:ahLst/>
              <a:cxnLst/>
              <a:rect l="l" t="t" r="r" b="b"/>
              <a:pathLst>
                <a:path w="24285" h="16012" fill="none" extrusionOk="0">
                  <a:moveTo>
                    <a:pt x="24285" y="6772"/>
                  </a:moveTo>
                  <a:lnTo>
                    <a:pt x="6472" y="0"/>
                  </a:lnTo>
                  <a:moveTo>
                    <a:pt x="3136" y="1067"/>
                  </a:moveTo>
                  <a:lnTo>
                    <a:pt x="23517" y="8806"/>
                  </a:lnTo>
                  <a:moveTo>
                    <a:pt x="2336" y="3069"/>
                  </a:moveTo>
                  <a:lnTo>
                    <a:pt x="22717" y="10841"/>
                  </a:lnTo>
                  <a:moveTo>
                    <a:pt x="1568" y="5137"/>
                  </a:moveTo>
                  <a:lnTo>
                    <a:pt x="21950" y="12909"/>
                  </a:lnTo>
                  <a:moveTo>
                    <a:pt x="801" y="7172"/>
                  </a:moveTo>
                  <a:lnTo>
                    <a:pt x="21182" y="14944"/>
                  </a:lnTo>
                  <a:moveTo>
                    <a:pt x="1" y="9240"/>
                  </a:moveTo>
                  <a:lnTo>
                    <a:pt x="17847" y="16011"/>
                  </a:lnTo>
                </a:path>
              </a:pathLst>
            </a:custGeom>
            <a:noFill/>
            <a:ln w="19050"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42" name="Google Shape;42;p2"/>
          <p:cNvGrpSpPr/>
          <p:nvPr/>
        </p:nvGrpSpPr>
        <p:grpSpPr>
          <a:xfrm rot="10800000" flipH="1">
            <a:off x="4627258" y="5963682"/>
            <a:ext cx="4596373" cy="3709439"/>
            <a:chOff x="-729163" y="3851975"/>
            <a:chExt cx="2464103" cy="1988620"/>
          </a:xfrm>
        </p:grpSpPr>
        <p:sp>
          <p:nvSpPr>
            <p:cNvPr id="43" name="Google Shape;43;p2"/>
            <p:cNvSpPr/>
            <p:nvPr/>
          </p:nvSpPr>
          <p:spPr>
            <a:xfrm rot="363082">
              <a:off x="-642946" y="3967874"/>
              <a:ext cx="2291669" cy="1756822"/>
            </a:xfrm>
            <a:custGeom>
              <a:avLst/>
              <a:gdLst/>
              <a:ahLst/>
              <a:cxnLst/>
              <a:rect l="l" t="t" r="r" b="b"/>
              <a:pathLst>
                <a:path w="73153" h="56080" extrusionOk="0">
                  <a:moveTo>
                    <a:pt x="12829" y="0"/>
                  </a:moveTo>
                  <a:cubicBezTo>
                    <a:pt x="12663" y="0"/>
                    <a:pt x="12517" y="100"/>
                    <a:pt x="12443" y="272"/>
                  </a:cubicBezTo>
                  <a:lnTo>
                    <a:pt x="101" y="32729"/>
                  </a:lnTo>
                  <a:cubicBezTo>
                    <a:pt x="1" y="32929"/>
                    <a:pt x="134" y="33196"/>
                    <a:pt x="334" y="33262"/>
                  </a:cubicBezTo>
                  <a:lnTo>
                    <a:pt x="60143" y="56045"/>
                  </a:lnTo>
                  <a:cubicBezTo>
                    <a:pt x="60198" y="56069"/>
                    <a:pt x="60253" y="56079"/>
                    <a:pt x="60306" y="56079"/>
                  </a:cubicBezTo>
                  <a:cubicBezTo>
                    <a:pt x="60479" y="56079"/>
                    <a:pt x="60634" y="55965"/>
                    <a:pt x="60711" y="55812"/>
                  </a:cubicBezTo>
                  <a:lnTo>
                    <a:pt x="73053" y="23355"/>
                  </a:lnTo>
                  <a:cubicBezTo>
                    <a:pt x="73153" y="23155"/>
                    <a:pt x="73053" y="22888"/>
                    <a:pt x="72819" y="22822"/>
                  </a:cubicBezTo>
                  <a:lnTo>
                    <a:pt x="13010" y="39"/>
                  </a:lnTo>
                  <a:cubicBezTo>
                    <a:pt x="12949" y="13"/>
                    <a:pt x="12888" y="0"/>
                    <a:pt x="12829"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4" name="Google Shape;44;p2"/>
            <p:cNvSpPr/>
            <p:nvPr/>
          </p:nvSpPr>
          <p:spPr>
            <a:xfrm rot="363082">
              <a:off x="792956" y="4622556"/>
              <a:ext cx="778540" cy="1132818"/>
            </a:xfrm>
            <a:custGeom>
              <a:avLst/>
              <a:gdLst/>
              <a:ahLst/>
              <a:cxnLst/>
              <a:rect l="l" t="t" r="r" b="b"/>
              <a:pathLst>
                <a:path w="24852" h="36161" extrusionOk="0">
                  <a:moveTo>
                    <a:pt x="11909" y="1"/>
                  </a:moveTo>
                  <a:lnTo>
                    <a:pt x="0" y="31223"/>
                  </a:lnTo>
                  <a:lnTo>
                    <a:pt x="12943" y="36160"/>
                  </a:lnTo>
                  <a:lnTo>
                    <a:pt x="24851" y="4904"/>
                  </a:lnTo>
                  <a:lnTo>
                    <a:pt x="11909"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5" name="Google Shape;45;p2"/>
            <p:cNvSpPr/>
            <p:nvPr/>
          </p:nvSpPr>
          <p:spPr>
            <a:xfrm rot="363082">
              <a:off x="289098" y="4363311"/>
              <a:ext cx="1166244" cy="1323976"/>
            </a:xfrm>
            <a:custGeom>
              <a:avLst/>
              <a:gdLst/>
              <a:ahLst/>
              <a:cxnLst/>
              <a:rect l="l" t="t" r="r" b="b"/>
              <a:pathLst>
                <a:path w="37228" h="42263" extrusionOk="0">
                  <a:moveTo>
                    <a:pt x="13388" y="0"/>
                  </a:moveTo>
                  <a:cubicBezTo>
                    <a:pt x="12947" y="0"/>
                    <a:pt x="12544" y="279"/>
                    <a:pt x="12376" y="699"/>
                  </a:cubicBezTo>
                  <a:lnTo>
                    <a:pt x="6272" y="16711"/>
                  </a:lnTo>
                  <a:lnTo>
                    <a:pt x="201" y="32722"/>
                  </a:lnTo>
                  <a:cubicBezTo>
                    <a:pt x="1" y="33189"/>
                    <a:pt x="201" y="33756"/>
                    <a:pt x="668" y="34023"/>
                  </a:cubicBezTo>
                  <a:cubicBezTo>
                    <a:pt x="4271" y="35924"/>
                    <a:pt x="7973" y="37659"/>
                    <a:pt x="11743" y="39160"/>
                  </a:cubicBezTo>
                  <a:cubicBezTo>
                    <a:pt x="17146" y="41262"/>
                    <a:pt x="24952" y="42262"/>
                    <a:pt x="24952" y="42262"/>
                  </a:cubicBezTo>
                  <a:lnTo>
                    <a:pt x="31090" y="26151"/>
                  </a:lnTo>
                  <a:lnTo>
                    <a:pt x="37227" y="10039"/>
                  </a:lnTo>
                  <a:cubicBezTo>
                    <a:pt x="37227" y="10039"/>
                    <a:pt x="30756" y="5636"/>
                    <a:pt x="25319" y="3568"/>
                  </a:cubicBezTo>
                  <a:cubicBezTo>
                    <a:pt x="21483" y="2167"/>
                    <a:pt x="17580" y="999"/>
                    <a:pt x="13644" y="32"/>
                  </a:cubicBezTo>
                  <a:cubicBezTo>
                    <a:pt x="13558" y="11"/>
                    <a:pt x="13472" y="0"/>
                    <a:pt x="13388" y="0"/>
                  </a:cubicBezTo>
                  <a:close/>
                </a:path>
              </a:pathLst>
            </a:custGeom>
            <a:solidFill>
              <a:schemeClr val="l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6" name="Google Shape;46;p2"/>
            <p:cNvSpPr/>
            <p:nvPr/>
          </p:nvSpPr>
          <p:spPr>
            <a:xfrm rot="363082">
              <a:off x="1066041" y="4735131"/>
              <a:ext cx="399201" cy="988588"/>
            </a:xfrm>
            <a:custGeom>
              <a:avLst/>
              <a:gdLst/>
              <a:ahLst/>
              <a:cxnLst/>
              <a:rect l="l" t="t" r="r" b="b"/>
              <a:pathLst>
                <a:path w="12743" h="31557" extrusionOk="0">
                  <a:moveTo>
                    <a:pt x="11909" y="1"/>
                  </a:moveTo>
                  <a:lnTo>
                    <a:pt x="0" y="31257"/>
                  </a:lnTo>
                  <a:lnTo>
                    <a:pt x="834" y="31557"/>
                  </a:lnTo>
                  <a:lnTo>
                    <a:pt x="12743" y="334"/>
                  </a:lnTo>
                  <a:lnTo>
                    <a:pt x="11909"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7" name="Google Shape;47;p2"/>
            <p:cNvSpPr/>
            <p:nvPr/>
          </p:nvSpPr>
          <p:spPr>
            <a:xfrm rot="363082">
              <a:off x="1086646" y="4743259"/>
              <a:ext cx="390836" cy="979190"/>
            </a:xfrm>
            <a:custGeom>
              <a:avLst/>
              <a:gdLst/>
              <a:ahLst/>
              <a:cxnLst/>
              <a:rect l="l" t="t" r="r" b="b"/>
              <a:pathLst>
                <a:path w="12476" h="31257" extrusionOk="0">
                  <a:moveTo>
                    <a:pt x="12042" y="1"/>
                  </a:moveTo>
                  <a:lnTo>
                    <a:pt x="0" y="31090"/>
                  </a:lnTo>
                  <a:lnTo>
                    <a:pt x="434" y="31256"/>
                  </a:lnTo>
                  <a:lnTo>
                    <a:pt x="12476" y="167"/>
                  </a:lnTo>
                  <a:lnTo>
                    <a:pt x="12042"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8" name="Google Shape;48;p2"/>
            <p:cNvSpPr/>
            <p:nvPr/>
          </p:nvSpPr>
          <p:spPr>
            <a:xfrm rot="363082">
              <a:off x="-564252" y="3933299"/>
              <a:ext cx="778540" cy="1133852"/>
            </a:xfrm>
            <a:custGeom>
              <a:avLst/>
              <a:gdLst/>
              <a:ahLst/>
              <a:cxnLst/>
              <a:rect l="l" t="t" r="r" b="b"/>
              <a:pathLst>
                <a:path w="24852" h="36194" extrusionOk="0">
                  <a:moveTo>
                    <a:pt x="11909" y="1"/>
                  </a:moveTo>
                  <a:lnTo>
                    <a:pt x="0" y="31256"/>
                  </a:lnTo>
                  <a:lnTo>
                    <a:pt x="12943" y="36193"/>
                  </a:lnTo>
                  <a:lnTo>
                    <a:pt x="24851" y="4937"/>
                  </a:lnTo>
                  <a:lnTo>
                    <a:pt x="11909"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9" name="Google Shape;49;p2"/>
            <p:cNvSpPr/>
            <p:nvPr/>
          </p:nvSpPr>
          <p:spPr>
            <a:xfrm rot="363082">
              <a:off x="-449612" y="4006479"/>
              <a:ext cx="1166244" cy="1323004"/>
            </a:xfrm>
            <a:custGeom>
              <a:avLst/>
              <a:gdLst/>
              <a:ahLst/>
              <a:cxnLst/>
              <a:rect l="l" t="t" r="r" b="b"/>
              <a:pathLst>
                <a:path w="37228" h="42232" extrusionOk="0">
                  <a:moveTo>
                    <a:pt x="12243" y="0"/>
                  </a:moveTo>
                  <a:lnTo>
                    <a:pt x="6105" y="16112"/>
                  </a:lnTo>
                  <a:lnTo>
                    <a:pt x="1" y="32190"/>
                  </a:lnTo>
                  <a:cubicBezTo>
                    <a:pt x="1" y="32190"/>
                    <a:pt x="6506" y="36593"/>
                    <a:pt x="11909" y="38694"/>
                  </a:cubicBezTo>
                  <a:cubicBezTo>
                    <a:pt x="15745" y="40062"/>
                    <a:pt x="19648" y="41230"/>
                    <a:pt x="23584" y="42197"/>
                  </a:cubicBezTo>
                  <a:cubicBezTo>
                    <a:pt x="23677" y="42220"/>
                    <a:pt x="23769" y="42231"/>
                    <a:pt x="23859" y="42231"/>
                  </a:cubicBezTo>
                  <a:cubicBezTo>
                    <a:pt x="24293" y="42231"/>
                    <a:pt x="24686" y="41977"/>
                    <a:pt x="24852" y="41563"/>
                  </a:cubicBezTo>
                  <a:lnTo>
                    <a:pt x="30923" y="25552"/>
                  </a:lnTo>
                  <a:lnTo>
                    <a:pt x="37027" y="9540"/>
                  </a:lnTo>
                  <a:cubicBezTo>
                    <a:pt x="37227" y="9040"/>
                    <a:pt x="37027" y="8473"/>
                    <a:pt x="36560" y="8239"/>
                  </a:cubicBezTo>
                  <a:cubicBezTo>
                    <a:pt x="32958" y="6305"/>
                    <a:pt x="29255" y="4603"/>
                    <a:pt x="25486" y="3069"/>
                  </a:cubicBezTo>
                  <a:cubicBezTo>
                    <a:pt x="20049" y="1001"/>
                    <a:pt x="12243" y="0"/>
                    <a:pt x="12243" y="0"/>
                  </a:cubicBezTo>
                  <a:close/>
                </a:path>
              </a:pathLst>
            </a:custGeom>
            <a:solidFill>
              <a:schemeClr val="l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0" name="Google Shape;50;p2"/>
            <p:cNvSpPr/>
            <p:nvPr/>
          </p:nvSpPr>
          <p:spPr>
            <a:xfrm rot="363082">
              <a:off x="-458078" y="3966041"/>
              <a:ext cx="400266" cy="988588"/>
            </a:xfrm>
            <a:custGeom>
              <a:avLst/>
              <a:gdLst/>
              <a:ahLst/>
              <a:cxnLst/>
              <a:rect l="l" t="t" r="r" b="b"/>
              <a:pathLst>
                <a:path w="12777" h="31557" extrusionOk="0">
                  <a:moveTo>
                    <a:pt x="11909" y="0"/>
                  </a:moveTo>
                  <a:lnTo>
                    <a:pt x="1" y="31223"/>
                  </a:lnTo>
                  <a:lnTo>
                    <a:pt x="868" y="31556"/>
                  </a:lnTo>
                  <a:lnTo>
                    <a:pt x="12777" y="300"/>
                  </a:lnTo>
                  <a:lnTo>
                    <a:pt x="1190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1" name="Google Shape;51;p2"/>
            <p:cNvSpPr/>
            <p:nvPr/>
          </p:nvSpPr>
          <p:spPr>
            <a:xfrm rot="363082">
              <a:off x="-486520" y="3948733"/>
              <a:ext cx="386701" cy="983356"/>
            </a:xfrm>
            <a:custGeom>
              <a:avLst/>
              <a:gdLst/>
              <a:ahLst/>
              <a:cxnLst/>
              <a:rect l="l" t="t" r="r" b="b"/>
              <a:pathLst>
                <a:path w="12344" h="31390" extrusionOk="0">
                  <a:moveTo>
                    <a:pt x="11909" y="0"/>
                  </a:moveTo>
                  <a:lnTo>
                    <a:pt x="1" y="31223"/>
                  </a:lnTo>
                  <a:lnTo>
                    <a:pt x="435" y="31389"/>
                  </a:lnTo>
                  <a:lnTo>
                    <a:pt x="12343" y="167"/>
                  </a:lnTo>
                  <a:lnTo>
                    <a:pt x="1190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2" name="Google Shape;52;p2"/>
            <p:cNvSpPr/>
            <p:nvPr/>
          </p:nvSpPr>
          <p:spPr>
            <a:xfrm rot="363082">
              <a:off x="-536791" y="3924334"/>
              <a:ext cx="403367" cy="990687"/>
            </a:xfrm>
            <a:custGeom>
              <a:avLst/>
              <a:gdLst/>
              <a:ahLst/>
              <a:cxnLst/>
              <a:rect l="l" t="t" r="r" b="b"/>
              <a:pathLst>
                <a:path w="12876" h="31624" extrusionOk="0">
                  <a:moveTo>
                    <a:pt x="11909" y="0"/>
                  </a:moveTo>
                  <a:lnTo>
                    <a:pt x="0" y="31223"/>
                  </a:lnTo>
                  <a:lnTo>
                    <a:pt x="967" y="31623"/>
                  </a:lnTo>
                  <a:lnTo>
                    <a:pt x="12876" y="367"/>
                  </a:lnTo>
                  <a:lnTo>
                    <a:pt x="1190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3" name="Google Shape;53;p2"/>
            <p:cNvSpPr/>
            <p:nvPr/>
          </p:nvSpPr>
          <p:spPr>
            <a:xfrm rot="363082">
              <a:off x="633267" y="4549023"/>
              <a:ext cx="365775" cy="364741"/>
            </a:xfrm>
            <a:custGeom>
              <a:avLst/>
              <a:gdLst/>
              <a:ahLst/>
              <a:cxnLst/>
              <a:rect l="l" t="t" r="r" b="b"/>
              <a:pathLst>
                <a:path w="11676" h="11643" fill="none" extrusionOk="0">
                  <a:moveTo>
                    <a:pt x="3237" y="1"/>
                  </a:moveTo>
                  <a:lnTo>
                    <a:pt x="11676" y="3203"/>
                  </a:lnTo>
                  <a:lnTo>
                    <a:pt x="8440" y="11643"/>
                  </a:lnTo>
                  <a:lnTo>
                    <a:pt x="1" y="8407"/>
                  </a:lnTo>
                  <a:close/>
                </a:path>
              </a:pathLst>
            </a:custGeom>
            <a:noFill/>
            <a:ln w="19050"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4" name="Google Shape;54;p2"/>
            <p:cNvSpPr/>
            <p:nvPr/>
          </p:nvSpPr>
          <p:spPr>
            <a:xfrm rot="363082">
              <a:off x="-56388" y="4232909"/>
              <a:ext cx="499541" cy="423260"/>
            </a:xfrm>
            <a:custGeom>
              <a:avLst/>
              <a:gdLst/>
              <a:ahLst/>
              <a:cxnLst/>
              <a:rect l="l" t="t" r="r" b="b"/>
              <a:pathLst>
                <a:path w="15946" h="13511" fill="none" extrusionOk="0">
                  <a:moveTo>
                    <a:pt x="3303" y="1"/>
                  </a:moveTo>
                  <a:lnTo>
                    <a:pt x="15945" y="4804"/>
                  </a:lnTo>
                  <a:moveTo>
                    <a:pt x="2769" y="1435"/>
                  </a:moveTo>
                  <a:lnTo>
                    <a:pt x="15378" y="6272"/>
                  </a:lnTo>
                  <a:moveTo>
                    <a:pt x="2202" y="2903"/>
                  </a:moveTo>
                  <a:lnTo>
                    <a:pt x="14845" y="7740"/>
                  </a:lnTo>
                  <a:moveTo>
                    <a:pt x="14277" y="9174"/>
                  </a:moveTo>
                  <a:lnTo>
                    <a:pt x="1635" y="4337"/>
                  </a:lnTo>
                  <a:moveTo>
                    <a:pt x="1101" y="5805"/>
                  </a:moveTo>
                  <a:lnTo>
                    <a:pt x="13710" y="10608"/>
                  </a:lnTo>
                  <a:moveTo>
                    <a:pt x="534" y="7239"/>
                  </a:moveTo>
                  <a:lnTo>
                    <a:pt x="13177" y="12076"/>
                  </a:lnTo>
                  <a:moveTo>
                    <a:pt x="1" y="8707"/>
                  </a:moveTo>
                  <a:lnTo>
                    <a:pt x="12643" y="13511"/>
                  </a:lnTo>
                </a:path>
              </a:pathLst>
            </a:custGeom>
            <a:noFill/>
            <a:ln w="19050"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5" name="Google Shape;55;p2"/>
            <p:cNvSpPr/>
            <p:nvPr/>
          </p:nvSpPr>
          <p:spPr>
            <a:xfrm rot="363082">
              <a:off x="940056" y="4735937"/>
              <a:ext cx="406531" cy="311454"/>
            </a:xfrm>
            <a:custGeom>
              <a:avLst/>
              <a:gdLst/>
              <a:ahLst/>
              <a:cxnLst/>
              <a:rect l="l" t="t" r="r" b="b"/>
              <a:pathLst>
                <a:path w="12977" h="9942" fill="none" extrusionOk="0">
                  <a:moveTo>
                    <a:pt x="12977" y="3903"/>
                  </a:moveTo>
                  <a:lnTo>
                    <a:pt x="2670" y="1"/>
                  </a:lnTo>
                  <a:moveTo>
                    <a:pt x="2002" y="1769"/>
                  </a:moveTo>
                  <a:lnTo>
                    <a:pt x="12276" y="5671"/>
                  </a:lnTo>
                  <a:moveTo>
                    <a:pt x="1335" y="3503"/>
                  </a:moveTo>
                  <a:lnTo>
                    <a:pt x="11609" y="7439"/>
                  </a:lnTo>
                  <a:moveTo>
                    <a:pt x="668" y="5271"/>
                  </a:moveTo>
                  <a:lnTo>
                    <a:pt x="10942" y="9174"/>
                  </a:lnTo>
                  <a:moveTo>
                    <a:pt x="7706" y="9941"/>
                  </a:moveTo>
                  <a:lnTo>
                    <a:pt x="1" y="7006"/>
                  </a:lnTo>
                </a:path>
              </a:pathLst>
            </a:custGeom>
            <a:noFill/>
            <a:ln w="19050"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6" name="Google Shape;56;p2"/>
            <p:cNvSpPr/>
            <p:nvPr/>
          </p:nvSpPr>
          <p:spPr>
            <a:xfrm rot="363082">
              <a:off x="407066" y="4979342"/>
              <a:ext cx="760778" cy="501609"/>
            </a:xfrm>
            <a:custGeom>
              <a:avLst/>
              <a:gdLst/>
              <a:ahLst/>
              <a:cxnLst/>
              <a:rect l="l" t="t" r="r" b="b"/>
              <a:pathLst>
                <a:path w="24285" h="16012" fill="none" extrusionOk="0">
                  <a:moveTo>
                    <a:pt x="24285" y="6772"/>
                  </a:moveTo>
                  <a:lnTo>
                    <a:pt x="6472" y="0"/>
                  </a:lnTo>
                  <a:moveTo>
                    <a:pt x="3136" y="1067"/>
                  </a:moveTo>
                  <a:lnTo>
                    <a:pt x="23517" y="8806"/>
                  </a:lnTo>
                  <a:moveTo>
                    <a:pt x="2336" y="3069"/>
                  </a:moveTo>
                  <a:lnTo>
                    <a:pt x="22717" y="10841"/>
                  </a:lnTo>
                  <a:moveTo>
                    <a:pt x="1568" y="5137"/>
                  </a:moveTo>
                  <a:lnTo>
                    <a:pt x="21950" y="12909"/>
                  </a:lnTo>
                  <a:moveTo>
                    <a:pt x="801" y="7172"/>
                  </a:moveTo>
                  <a:lnTo>
                    <a:pt x="21182" y="14944"/>
                  </a:lnTo>
                  <a:moveTo>
                    <a:pt x="1" y="9240"/>
                  </a:moveTo>
                  <a:lnTo>
                    <a:pt x="17847" y="16011"/>
                  </a:lnTo>
                </a:path>
              </a:pathLst>
            </a:custGeom>
            <a:noFill/>
            <a:ln w="19050"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57" name="Google Shape;57;p2"/>
          <p:cNvSpPr txBox="1">
            <a:spLocks noGrp="1"/>
          </p:cNvSpPr>
          <p:nvPr>
            <p:ph type="ctrTitle"/>
          </p:nvPr>
        </p:nvSpPr>
        <p:spPr>
          <a:xfrm>
            <a:off x="1718000" y="2472444"/>
            <a:ext cx="8756000" cy="1910400"/>
          </a:xfrm>
          <a:prstGeom prst="rect">
            <a:avLst/>
          </a:prstGeom>
        </p:spPr>
        <p:txBody>
          <a:bodyPr spcFirstLastPara="1" wrap="square" lIns="91425" tIns="91425" rIns="91425" bIns="91425" anchor="ctr" anchorCtr="0">
            <a:noAutofit/>
          </a:bodyPr>
          <a:lstStyle>
            <a:lvl1pPr lvl="0" algn="ctr">
              <a:spcBef>
                <a:spcPts val="0"/>
              </a:spcBef>
              <a:spcAft>
                <a:spcPts val="0"/>
              </a:spcAft>
              <a:buSzPts val="5200"/>
              <a:buNone/>
              <a:defRPr sz="4933" b="1">
                <a:latin typeface="Josefin Sans"/>
                <a:ea typeface="Josefin Sans"/>
                <a:cs typeface="Josefin Sans"/>
                <a:sym typeface="Josefin Sans"/>
              </a:defRPr>
            </a:lvl1pPr>
            <a:lvl2pPr lvl="1" algn="ctr">
              <a:spcBef>
                <a:spcPts val="0"/>
              </a:spcBef>
              <a:spcAft>
                <a:spcPts val="0"/>
              </a:spcAft>
              <a:buSzPts val="5200"/>
              <a:buNone/>
              <a:defRPr sz="6933"/>
            </a:lvl2pPr>
            <a:lvl3pPr lvl="2" algn="ctr">
              <a:spcBef>
                <a:spcPts val="0"/>
              </a:spcBef>
              <a:spcAft>
                <a:spcPts val="0"/>
              </a:spcAft>
              <a:buSzPts val="5200"/>
              <a:buNone/>
              <a:defRPr sz="6933"/>
            </a:lvl3pPr>
            <a:lvl4pPr lvl="3" algn="ctr">
              <a:spcBef>
                <a:spcPts val="0"/>
              </a:spcBef>
              <a:spcAft>
                <a:spcPts val="0"/>
              </a:spcAft>
              <a:buSzPts val="5200"/>
              <a:buNone/>
              <a:defRPr sz="6933"/>
            </a:lvl4pPr>
            <a:lvl5pPr lvl="4" algn="ctr">
              <a:spcBef>
                <a:spcPts val="0"/>
              </a:spcBef>
              <a:spcAft>
                <a:spcPts val="0"/>
              </a:spcAft>
              <a:buSzPts val="5200"/>
              <a:buNone/>
              <a:defRPr sz="6933"/>
            </a:lvl5pPr>
            <a:lvl6pPr lvl="5" algn="ctr">
              <a:spcBef>
                <a:spcPts val="0"/>
              </a:spcBef>
              <a:spcAft>
                <a:spcPts val="0"/>
              </a:spcAft>
              <a:buSzPts val="5200"/>
              <a:buNone/>
              <a:defRPr sz="6933"/>
            </a:lvl6pPr>
            <a:lvl7pPr lvl="6" algn="ctr">
              <a:spcBef>
                <a:spcPts val="0"/>
              </a:spcBef>
              <a:spcAft>
                <a:spcPts val="0"/>
              </a:spcAft>
              <a:buSzPts val="5200"/>
              <a:buNone/>
              <a:defRPr sz="6933"/>
            </a:lvl7pPr>
            <a:lvl8pPr lvl="7" algn="ctr">
              <a:spcBef>
                <a:spcPts val="0"/>
              </a:spcBef>
              <a:spcAft>
                <a:spcPts val="0"/>
              </a:spcAft>
              <a:buSzPts val="5200"/>
              <a:buNone/>
              <a:defRPr sz="6933"/>
            </a:lvl8pPr>
            <a:lvl9pPr lvl="8" algn="ctr">
              <a:spcBef>
                <a:spcPts val="0"/>
              </a:spcBef>
              <a:spcAft>
                <a:spcPts val="0"/>
              </a:spcAft>
              <a:buSzPts val="5200"/>
              <a:buNone/>
              <a:defRPr sz="6933"/>
            </a:lvl9pPr>
          </a:lstStyle>
          <a:p>
            <a:endParaRPr/>
          </a:p>
        </p:txBody>
      </p:sp>
      <p:sp>
        <p:nvSpPr>
          <p:cNvPr id="58" name="Google Shape;58;p2"/>
          <p:cNvSpPr txBox="1">
            <a:spLocks noGrp="1"/>
          </p:cNvSpPr>
          <p:nvPr>
            <p:ph type="subTitle" idx="1"/>
          </p:nvPr>
        </p:nvSpPr>
        <p:spPr>
          <a:xfrm>
            <a:off x="5012400" y="4382844"/>
            <a:ext cx="2167200" cy="471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2800"/>
              <a:buNone/>
              <a:defRPr sz="2533"/>
            </a:lvl1pPr>
            <a:lvl2pPr lvl="1" algn="ctr" rtl="0">
              <a:lnSpc>
                <a:spcPct val="100000"/>
              </a:lnSpc>
              <a:spcBef>
                <a:spcPts val="0"/>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sp>
        <p:nvSpPr>
          <p:cNvPr id="59" name="Google Shape;59;p2"/>
          <p:cNvSpPr txBox="1">
            <a:spLocks noGrp="1"/>
          </p:cNvSpPr>
          <p:nvPr>
            <p:ph type="subTitle" idx="2"/>
          </p:nvPr>
        </p:nvSpPr>
        <p:spPr>
          <a:xfrm>
            <a:off x="8806633" y="756733"/>
            <a:ext cx="2246800" cy="562800"/>
          </a:xfrm>
          <a:prstGeom prst="rect">
            <a:avLst/>
          </a:prstGeom>
        </p:spPr>
        <p:txBody>
          <a:bodyPr spcFirstLastPara="1" wrap="square" lIns="91425" tIns="91425" rIns="91425" bIns="91425" anchor="ctr" anchorCtr="0">
            <a:noAutofit/>
          </a:bodyPr>
          <a:lstStyle>
            <a:lvl1pPr lvl="0" algn="ctr">
              <a:lnSpc>
                <a:spcPct val="100000"/>
              </a:lnSpc>
              <a:spcBef>
                <a:spcPts val="0"/>
              </a:spcBef>
              <a:spcAft>
                <a:spcPts val="0"/>
              </a:spcAft>
              <a:buClr>
                <a:schemeClr val="accent3"/>
              </a:buClr>
              <a:buSzPts val="2800"/>
              <a:buNone/>
              <a:defRPr sz="2667" b="1">
                <a:latin typeface="Josefin Sans"/>
                <a:ea typeface="Josefin Sans"/>
                <a:cs typeface="Josefin Sans"/>
                <a:sym typeface="Josefin Sans"/>
              </a:defRPr>
            </a:lvl1pPr>
            <a:lvl2pPr lvl="1" algn="ctr">
              <a:lnSpc>
                <a:spcPct val="100000"/>
              </a:lnSpc>
              <a:spcBef>
                <a:spcPts val="0"/>
              </a:spcBef>
              <a:spcAft>
                <a:spcPts val="0"/>
              </a:spcAft>
              <a:buSzPts val="2800"/>
              <a:buNone/>
              <a:defRPr sz="3733"/>
            </a:lvl2pPr>
            <a:lvl3pPr lvl="2" algn="ctr">
              <a:lnSpc>
                <a:spcPct val="100000"/>
              </a:lnSpc>
              <a:spcBef>
                <a:spcPts val="0"/>
              </a:spcBef>
              <a:spcAft>
                <a:spcPts val="0"/>
              </a:spcAft>
              <a:buSzPts val="2800"/>
              <a:buNone/>
              <a:defRPr sz="3733"/>
            </a:lvl3pPr>
            <a:lvl4pPr lvl="3" algn="ctr">
              <a:lnSpc>
                <a:spcPct val="100000"/>
              </a:lnSpc>
              <a:spcBef>
                <a:spcPts val="0"/>
              </a:spcBef>
              <a:spcAft>
                <a:spcPts val="0"/>
              </a:spcAft>
              <a:buSzPts val="2800"/>
              <a:buNone/>
              <a:defRPr sz="3733"/>
            </a:lvl4pPr>
            <a:lvl5pPr lvl="4" algn="ctr">
              <a:lnSpc>
                <a:spcPct val="100000"/>
              </a:lnSpc>
              <a:spcBef>
                <a:spcPts val="0"/>
              </a:spcBef>
              <a:spcAft>
                <a:spcPts val="0"/>
              </a:spcAft>
              <a:buSzPts val="2800"/>
              <a:buNone/>
              <a:defRPr sz="3733"/>
            </a:lvl5pPr>
            <a:lvl6pPr lvl="5" algn="ctr">
              <a:lnSpc>
                <a:spcPct val="100000"/>
              </a:lnSpc>
              <a:spcBef>
                <a:spcPts val="0"/>
              </a:spcBef>
              <a:spcAft>
                <a:spcPts val="0"/>
              </a:spcAft>
              <a:buSzPts val="2800"/>
              <a:buNone/>
              <a:defRPr sz="3733"/>
            </a:lvl6pPr>
            <a:lvl7pPr lvl="6" algn="ctr">
              <a:lnSpc>
                <a:spcPct val="100000"/>
              </a:lnSpc>
              <a:spcBef>
                <a:spcPts val="0"/>
              </a:spcBef>
              <a:spcAft>
                <a:spcPts val="0"/>
              </a:spcAft>
              <a:buSzPts val="2800"/>
              <a:buNone/>
              <a:defRPr sz="3733"/>
            </a:lvl7pPr>
            <a:lvl8pPr lvl="7" algn="ctr">
              <a:lnSpc>
                <a:spcPct val="100000"/>
              </a:lnSpc>
              <a:spcBef>
                <a:spcPts val="0"/>
              </a:spcBef>
              <a:spcAft>
                <a:spcPts val="0"/>
              </a:spcAft>
              <a:buSzPts val="2800"/>
              <a:buNone/>
              <a:defRPr sz="3733"/>
            </a:lvl8pPr>
            <a:lvl9pPr lvl="8" algn="ctr">
              <a:lnSpc>
                <a:spcPct val="100000"/>
              </a:lnSpc>
              <a:spcBef>
                <a:spcPts val="0"/>
              </a:spcBef>
              <a:spcAft>
                <a:spcPts val="0"/>
              </a:spcAft>
              <a:buSzPts val="2800"/>
              <a:buNone/>
              <a:defRPr sz="3733"/>
            </a:lvl9pPr>
          </a:lstStyle>
          <a:p>
            <a:endParaRPr/>
          </a:p>
        </p:txBody>
      </p:sp>
    </p:spTree>
    <p:extLst>
      <p:ext uri="{BB962C8B-B14F-4D97-AF65-F5344CB8AC3E}">
        <p14:creationId xmlns:p14="http://schemas.microsoft.com/office/powerpoint/2010/main" val="1366822954"/>
      </p:ext>
    </p:extLst>
  </p:cSld>
  <p:clrMapOvr>
    <a:masterClrMapping/>
  </p:clrMapOvr>
</p:sldLayout>
</file>

<file path=ppt/slideLayouts/slideLayout129.xml><?xml version="1.0" encoding="utf-8"?>
<p:sldLayout xmlns:a="http://schemas.openxmlformats.org/drawingml/2006/main" xmlns:r="http://schemas.openxmlformats.org/officeDocument/2006/relationships" xmlns:p="http://schemas.openxmlformats.org/presentationml/2006/main" matchingName="Section header" type="secHead">
  <p:cSld name="Section header">
    <p:spTree>
      <p:nvGrpSpPr>
        <p:cNvPr id="1" name="Shape 60"/>
        <p:cNvGrpSpPr/>
        <p:nvPr/>
      </p:nvGrpSpPr>
      <p:grpSpPr>
        <a:xfrm>
          <a:off x="0" y="0"/>
          <a:ext cx="0" cy="0"/>
          <a:chOff x="0" y="0"/>
          <a:chExt cx="0" cy="0"/>
        </a:xfrm>
      </p:grpSpPr>
      <p:pic>
        <p:nvPicPr>
          <p:cNvPr id="61" name="Google Shape;61;p3"/>
          <p:cNvPicPr preferRelativeResize="0"/>
          <p:nvPr/>
        </p:nvPicPr>
        <p:blipFill>
          <a:blip r:embed="rId2">
            <a:alphaModFix/>
          </a:blip>
          <a:stretch>
            <a:fillRect/>
          </a:stretch>
        </p:blipFill>
        <p:spPr>
          <a:xfrm>
            <a:off x="-75466" y="-36433"/>
            <a:ext cx="12342935" cy="7005332"/>
          </a:xfrm>
          <a:prstGeom prst="rect">
            <a:avLst/>
          </a:prstGeom>
          <a:noFill/>
          <a:ln>
            <a:noFill/>
          </a:ln>
        </p:spPr>
      </p:pic>
      <p:grpSp>
        <p:nvGrpSpPr>
          <p:cNvPr id="62" name="Google Shape;62;p3"/>
          <p:cNvGrpSpPr/>
          <p:nvPr/>
        </p:nvGrpSpPr>
        <p:grpSpPr>
          <a:xfrm rot="5170076">
            <a:off x="10330203" y="5272232"/>
            <a:ext cx="2436828" cy="2564984"/>
            <a:chOff x="1526600" y="450800"/>
            <a:chExt cx="4540675" cy="4779475"/>
          </a:xfrm>
        </p:grpSpPr>
        <p:sp>
          <p:nvSpPr>
            <p:cNvPr id="63" name="Google Shape;63;p3"/>
            <p:cNvSpPr/>
            <p:nvPr/>
          </p:nvSpPr>
          <p:spPr>
            <a:xfrm>
              <a:off x="1610100" y="473575"/>
              <a:ext cx="4457175" cy="4689450"/>
            </a:xfrm>
            <a:custGeom>
              <a:avLst/>
              <a:gdLst/>
              <a:ahLst/>
              <a:cxnLst/>
              <a:rect l="l" t="t" r="r" b="b"/>
              <a:pathLst>
                <a:path w="178287" h="187578" extrusionOk="0">
                  <a:moveTo>
                    <a:pt x="95602" y="1"/>
                  </a:moveTo>
                  <a:cubicBezTo>
                    <a:pt x="95141" y="1"/>
                    <a:pt x="94676" y="129"/>
                    <a:pt x="94258" y="394"/>
                  </a:cubicBezTo>
                  <a:lnTo>
                    <a:pt x="0" y="63859"/>
                  </a:lnTo>
                  <a:lnTo>
                    <a:pt x="79645" y="185257"/>
                  </a:lnTo>
                  <a:cubicBezTo>
                    <a:pt x="80631" y="186769"/>
                    <a:pt x="82280" y="187578"/>
                    <a:pt x="83965" y="187578"/>
                  </a:cubicBezTo>
                  <a:cubicBezTo>
                    <a:pt x="84955" y="187578"/>
                    <a:pt x="85959" y="187298"/>
                    <a:pt x="86847" y="186719"/>
                  </a:cubicBezTo>
                  <a:lnTo>
                    <a:pt x="176826" y="126176"/>
                  </a:lnTo>
                  <a:cubicBezTo>
                    <a:pt x="177974" y="125393"/>
                    <a:pt x="178287" y="123880"/>
                    <a:pt x="177504" y="122732"/>
                  </a:cubicBezTo>
                  <a:lnTo>
                    <a:pt x="97703" y="1125"/>
                  </a:lnTo>
                  <a:cubicBezTo>
                    <a:pt x="97205" y="394"/>
                    <a:pt x="96410" y="1"/>
                    <a:pt x="95602" y="1"/>
                  </a:cubicBezTo>
                  <a:close/>
                </a:path>
              </a:pathLst>
            </a:custGeom>
            <a:solidFill>
              <a:srgbClr val="119B9B"/>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4" name="Google Shape;64;p3"/>
            <p:cNvSpPr/>
            <p:nvPr/>
          </p:nvSpPr>
          <p:spPr>
            <a:xfrm>
              <a:off x="1616625" y="450800"/>
              <a:ext cx="4391950" cy="4645025"/>
            </a:xfrm>
            <a:custGeom>
              <a:avLst/>
              <a:gdLst/>
              <a:ahLst/>
              <a:cxnLst/>
              <a:rect l="l" t="t" r="r" b="b"/>
              <a:pathLst>
                <a:path w="175678" h="185801" extrusionOk="0">
                  <a:moveTo>
                    <a:pt x="93162" y="0"/>
                  </a:moveTo>
                  <a:lnTo>
                    <a:pt x="0" y="61587"/>
                  </a:lnTo>
                  <a:lnTo>
                    <a:pt x="80323" y="184028"/>
                  </a:lnTo>
                  <a:cubicBezTo>
                    <a:pt x="81085" y="185187"/>
                    <a:pt x="82329" y="185800"/>
                    <a:pt x="83604" y="185800"/>
                  </a:cubicBezTo>
                  <a:cubicBezTo>
                    <a:pt x="84339" y="185800"/>
                    <a:pt x="85083" y="185597"/>
                    <a:pt x="85751" y="185177"/>
                  </a:cubicBezTo>
                  <a:lnTo>
                    <a:pt x="175677" y="125782"/>
                  </a:lnTo>
                  <a:lnTo>
                    <a:pt x="93162" y="0"/>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5" name="Google Shape;65;p3"/>
            <p:cNvSpPr/>
            <p:nvPr/>
          </p:nvSpPr>
          <p:spPr>
            <a:xfrm>
              <a:off x="3931325" y="462525"/>
              <a:ext cx="2064200" cy="3145900"/>
            </a:xfrm>
            <a:custGeom>
              <a:avLst/>
              <a:gdLst/>
              <a:ahLst/>
              <a:cxnLst/>
              <a:rect l="l" t="t" r="r" b="b"/>
              <a:pathLst>
                <a:path w="82568" h="125836" fill="none" extrusionOk="0">
                  <a:moveTo>
                    <a:pt x="0" y="1"/>
                  </a:moveTo>
                  <a:lnTo>
                    <a:pt x="82567" y="125835"/>
                  </a:lnTo>
                </a:path>
              </a:pathLst>
            </a:custGeom>
            <a:noFill/>
            <a:ln w="11750" cap="flat" cmpd="sng">
              <a:solidFill>
                <a:schemeClr val="dk1"/>
              </a:solidFill>
              <a:prstDash val="solid"/>
              <a:miter lim="5219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6" name="Google Shape;66;p3"/>
            <p:cNvSpPr/>
            <p:nvPr/>
          </p:nvSpPr>
          <p:spPr>
            <a:xfrm>
              <a:off x="3898700" y="482100"/>
              <a:ext cx="2065500" cy="3145900"/>
            </a:xfrm>
            <a:custGeom>
              <a:avLst/>
              <a:gdLst/>
              <a:ahLst/>
              <a:cxnLst/>
              <a:rect l="l" t="t" r="r" b="b"/>
              <a:pathLst>
                <a:path w="82620" h="125836" fill="none" extrusionOk="0">
                  <a:moveTo>
                    <a:pt x="1" y="1"/>
                  </a:moveTo>
                  <a:lnTo>
                    <a:pt x="82620" y="125835"/>
                  </a:lnTo>
                </a:path>
              </a:pathLst>
            </a:custGeom>
            <a:noFill/>
            <a:ln w="11750" cap="flat" cmpd="sng">
              <a:solidFill>
                <a:schemeClr val="dk1"/>
              </a:solidFill>
              <a:prstDash val="solid"/>
              <a:miter lim="5219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7" name="Google Shape;67;p3"/>
            <p:cNvSpPr/>
            <p:nvPr/>
          </p:nvSpPr>
          <p:spPr>
            <a:xfrm>
              <a:off x="3742125" y="4138150"/>
              <a:ext cx="842925" cy="1092125"/>
            </a:xfrm>
            <a:custGeom>
              <a:avLst/>
              <a:gdLst/>
              <a:ahLst/>
              <a:cxnLst/>
              <a:rect l="l" t="t" r="r" b="b"/>
              <a:pathLst>
                <a:path w="33717" h="43685" extrusionOk="0">
                  <a:moveTo>
                    <a:pt x="9604" y="0"/>
                  </a:moveTo>
                  <a:lnTo>
                    <a:pt x="1" y="6159"/>
                  </a:lnTo>
                  <a:lnTo>
                    <a:pt x="24113" y="43685"/>
                  </a:lnTo>
                  <a:lnTo>
                    <a:pt x="25679" y="35595"/>
                  </a:lnTo>
                  <a:lnTo>
                    <a:pt x="33716" y="37526"/>
                  </a:lnTo>
                  <a:lnTo>
                    <a:pt x="9604"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8" name="Google Shape;68;p3"/>
            <p:cNvSpPr/>
            <p:nvPr/>
          </p:nvSpPr>
          <p:spPr>
            <a:xfrm>
              <a:off x="1526600" y="464775"/>
              <a:ext cx="4343675" cy="4627200"/>
            </a:xfrm>
            <a:custGeom>
              <a:avLst/>
              <a:gdLst/>
              <a:ahLst/>
              <a:cxnLst/>
              <a:rect l="l" t="t" r="r" b="b"/>
              <a:pathLst>
                <a:path w="173747" h="185088" extrusionOk="0">
                  <a:moveTo>
                    <a:pt x="91115" y="1"/>
                  </a:moveTo>
                  <a:cubicBezTo>
                    <a:pt x="90634" y="1"/>
                    <a:pt x="90147" y="140"/>
                    <a:pt x="89718" y="433"/>
                  </a:cubicBezTo>
                  <a:lnTo>
                    <a:pt x="0" y="59357"/>
                  </a:lnTo>
                  <a:lnTo>
                    <a:pt x="82515" y="185087"/>
                  </a:lnTo>
                  <a:lnTo>
                    <a:pt x="172285" y="126163"/>
                  </a:lnTo>
                  <a:cubicBezTo>
                    <a:pt x="173433" y="125380"/>
                    <a:pt x="173746" y="123866"/>
                    <a:pt x="172963" y="122718"/>
                  </a:cubicBezTo>
                  <a:lnTo>
                    <a:pt x="93162" y="1111"/>
                  </a:lnTo>
                  <a:cubicBezTo>
                    <a:pt x="92705" y="392"/>
                    <a:pt x="91920" y="1"/>
                    <a:pt x="9111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9" name="Google Shape;69;p3"/>
            <p:cNvSpPr/>
            <p:nvPr/>
          </p:nvSpPr>
          <p:spPr>
            <a:xfrm>
              <a:off x="1636200" y="1843000"/>
              <a:ext cx="2130750" cy="3199400"/>
            </a:xfrm>
            <a:custGeom>
              <a:avLst/>
              <a:gdLst/>
              <a:ahLst/>
              <a:cxnLst/>
              <a:rect l="l" t="t" r="r" b="b"/>
              <a:pathLst>
                <a:path w="85230" h="127976" extrusionOk="0">
                  <a:moveTo>
                    <a:pt x="2506" y="1"/>
                  </a:moveTo>
                  <a:lnTo>
                    <a:pt x="0" y="1619"/>
                  </a:lnTo>
                  <a:lnTo>
                    <a:pt x="82724" y="127975"/>
                  </a:lnTo>
                  <a:lnTo>
                    <a:pt x="85229" y="126357"/>
                  </a:lnTo>
                  <a:lnTo>
                    <a:pt x="2506"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0" name="Google Shape;70;p3"/>
            <p:cNvSpPr/>
            <p:nvPr/>
          </p:nvSpPr>
          <p:spPr>
            <a:xfrm>
              <a:off x="2647400" y="1567700"/>
              <a:ext cx="2116400" cy="2399550"/>
            </a:xfrm>
            <a:custGeom>
              <a:avLst/>
              <a:gdLst/>
              <a:ahLst/>
              <a:cxnLst/>
              <a:rect l="l" t="t" r="r" b="b"/>
              <a:pathLst>
                <a:path w="84656" h="95982" fill="none" extrusionOk="0">
                  <a:moveTo>
                    <a:pt x="82777" y="71347"/>
                  </a:moveTo>
                  <a:cubicBezTo>
                    <a:pt x="82777" y="69937"/>
                    <a:pt x="83507" y="68633"/>
                    <a:pt x="84656" y="67850"/>
                  </a:cubicBezTo>
                  <a:lnTo>
                    <a:pt x="40919" y="1201"/>
                  </a:lnTo>
                  <a:cubicBezTo>
                    <a:pt x="38988" y="2453"/>
                    <a:pt x="36431" y="1932"/>
                    <a:pt x="35178" y="0"/>
                  </a:cubicBezTo>
                  <a:lnTo>
                    <a:pt x="1149" y="22286"/>
                  </a:lnTo>
                  <a:cubicBezTo>
                    <a:pt x="2454" y="24217"/>
                    <a:pt x="1932" y="26827"/>
                    <a:pt x="1" y="28080"/>
                  </a:cubicBezTo>
                  <a:lnTo>
                    <a:pt x="43737" y="94729"/>
                  </a:lnTo>
                  <a:cubicBezTo>
                    <a:pt x="45668" y="93476"/>
                    <a:pt x="48226" y="94050"/>
                    <a:pt x="49478" y="95981"/>
                  </a:cubicBezTo>
                  <a:lnTo>
                    <a:pt x="83455" y="73643"/>
                  </a:lnTo>
                  <a:cubicBezTo>
                    <a:pt x="82985" y="72965"/>
                    <a:pt x="82777" y="72182"/>
                    <a:pt x="82777" y="71347"/>
                  </a:cubicBezTo>
                  <a:close/>
                </a:path>
              </a:pathLst>
            </a:custGeom>
            <a:solidFill>
              <a:schemeClr val="lt1"/>
            </a:solidFill>
            <a:ln w="14350" cap="flat" cmpd="sng">
              <a:solidFill>
                <a:schemeClr val="lt1"/>
              </a:solidFill>
              <a:prstDash val="solid"/>
              <a:miter lim="5219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71" name="Google Shape;71;p3"/>
          <p:cNvGrpSpPr/>
          <p:nvPr/>
        </p:nvGrpSpPr>
        <p:grpSpPr>
          <a:xfrm rot="-400487" flipH="1">
            <a:off x="56691" y="-91127"/>
            <a:ext cx="3042492" cy="2387332"/>
            <a:chOff x="-2415600" y="2986400"/>
            <a:chExt cx="1943075" cy="1524659"/>
          </a:xfrm>
        </p:grpSpPr>
        <p:sp>
          <p:nvSpPr>
            <p:cNvPr id="72" name="Google Shape;72;p3"/>
            <p:cNvSpPr/>
            <p:nvPr/>
          </p:nvSpPr>
          <p:spPr>
            <a:xfrm>
              <a:off x="-2415600" y="2986400"/>
              <a:ext cx="1117375" cy="1251275"/>
            </a:xfrm>
            <a:custGeom>
              <a:avLst/>
              <a:gdLst/>
              <a:ahLst/>
              <a:cxnLst/>
              <a:rect l="l" t="t" r="r" b="b"/>
              <a:pathLst>
                <a:path w="44695" h="50051" extrusionOk="0">
                  <a:moveTo>
                    <a:pt x="11387" y="1"/>
                  </a:moveTo>
                  <a:cubicBezTo>
                    <a:pt x="10743" y="1"/>
                    <a:pt x="10152" y="449"/>
                    <a:pt x="10001" y="1099"/>
                  </a:cubicBezTo>
                  <a:lnTo>
                    <a:pt x="180" y="41127"/>
                  </a:lnTo>
                  <a:cubicBezTo>
                    <a:pt x="0" y="41896"/>
                    <a:pt x="462" y="42665"/>
                    <a:pt x="1257" y="42871"/>
                  </a:cubicBezTo>
                  <a:lnTo>
                    <a:pt x="33617" y="50051"/>
                  </a:lnTo>
                  <a:lnTo>
                    <a:pt x="44695" y="8433"/>
                  </a:lnTo>
                  <a:lnTo>
                    <a:pt x="11744" y="48"/>
                  </a:lnTo>
                  <a:cubicBezTo>
                    <a:pt x="11625" y="16"/>
                    <a:pt x="11505" y="1"/>
                    <a:pt x="1138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3" name="Google Shape;73;p3"/>
            <p:cNvSpPr/>
            <p:nvPr/>
          </p:nvSpPr>
          <p:spPr>
            <a:xfrm>
              <a:off x="-1586075" y="3188225"/>
              <a:ext cx="1113550" cy="1279575"/>
            </a:xfrm>
            <a:custGeom>
              <a:avLst/>
              <a:gdLst/>
              <a:ahLst/>
              <a:cxnLst/>
              <a:rect l="l" t="t" r="r" b="b"/>
              <a:pathLst>
                <a:path w="44542" h="51183" extrusionOk="0">
                  <a:moveTo>
                    <a:pt x="10411" y="1"/>
                  </a:moveTo>
                  <a:lnTo>
                    <a:pt x="0" y="41772"/>
                  </a:lnTo>
                  <a:lnTo>
                    <a:pt x="31797" y="51132"/>
                  </a:lnTo>
                  <a:cubicBezTo>
                    <a:pt x="31925" y="51166"/>
                    <a:pt x="32054" y="51182"/>
                    <a:pt x="32181" y="51182"/>
                  </a:cubicBezTo>
                  <a:cubicBezTo>
                    <a:pt x="32815" y="51182"/>
                    <a:pt x="33395" y="50773"/>
                    <a:pt x="33566" y="50132"/>
                  </a:cubicBezTo>
                  <a:lnTo>
                    <a:pt x="44336" y="10360"/>
                  </a:lnTo>
                  <a:cubicBezTo>
                    <a:pt x="44541" y="9591"/>
                    <a:pt x="44080" y="8796"/>
                    <a:pt x="43310" y="8591"/>
                  </a:cubicBezTo>
                  <a:lnTo>
                    <a:pt x="10411" y="1"/>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4" name="Google Shape;74;p3"/>
            <p:cNvSpPr/>
            <p:nvPr/>
          </p:nvSpPr>
          <p:spPr>
            <a:xfrm>
              <a:off x="-2402775" y="2994000"/>
              <a:ext cx="1133400" cy="1217400"/>
            </a:xfrm>
            <a:custGeom>
              <a:avLst/>
              <a:gdLst/>
              <a:ahLst/>
              <a:cxnLst/>
              <a:rect l="l" t="t" r="r" b="b"/>
              <a:pathLst>
                <a:path w="45336" h="48696" extrusionOk="0">
                  <a:moveTo>
                    <a:pt x="12283" y="0"/>
                  </a:moveTo>
                  <a:lnTo>
                    <a:pt x="0" y="41900"/>
                  </a:lnTo>
                  <a:lnTo>
                    <a:pt x="19104" y="42131"/>
                  </a:lnTo>
                  <a:cubicBezTo>
                    <a:pt x="23976" y="42823"/>
                    <a:pt x="28540" y="44874"/>
                    <a:pt x="32309" y="48054"/>
                  </a:cubicBezTo>
                  <a:lnTo>
                    <a:pt x="33053" y="48695"/>
                  </a:lnTo>
                  <a:lnTo>
                    <a:pt x="45336" y="6770"/>
                  </a:lnTo>
                  <a:lnTo>
                    <a:pt x="44567" y="6129"/>
                  </a:lnTo>
                  <a:cubicBezTo>
                    <a:pt x="40797" y="2975"/>
                    <a:pt x="36233" y="923"/>
                    <a:pt x="31361" y="231"/>
                  </a:cubicBezTo>
                  <a:lnTo>
                    <a:pt x="12283"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5" name="Google Shape;75;p3"/>
            <p:cNvSpPr/>
            <p:nvPr/>
          </p:nvSpPr>
          <p:spPr>
            <a:xfrm>
              <a:off x="-2351263" y="3014809"/>
              <a:ext cx="1085975" cy="1231500"/>
            </a:xfrm>
            <a:custGeom>
              <a:avLst/>
              <a:gdLst/>
              <a:ahLst/>
              <a:cxnLst/>
              <a:rect l="l" t="t" r="r" b="b"/>
              <a:pathLst>
                <a:path w="43439" h="49260" extrusionOk="0">
                  <a:moveTo>
                    <a:pt x="12258" y="0"/>
                  </a:moveTo>
                  <a:lnTo>
                    <a:pt x="1" y="41925"/>
                  </a:lnTo>
                  <a:lnTo>
                    <a:pt x="17207" y="42695"/>
                  </a:lnTo>
                  <a:cubicBezTo>
                    <a:pt x="22079" y="43387"/>
                    <a:pt x="26643" y="45438"/>
                    <a:pt x="30412" y="48618"/>
                  </a:cubicBezTo>
                  <a:lnTo>
                    <a:pt x="31156" y="49259"/>
                  </a:lnTo>
                  <a:lnTo>
                    <a:pt x="43439" y="7334"/>
                  </a:lnTo>
                  <a:lnTo>
                    <a:pt x="42670" y="6693"/>
                  </a:lnTo>
                  <a:cubicBezTo>
                    <a:pt x="38900" y="3539"/>
                    <a:pt x="34336" y="1487"/>
                    <a:pt x="29464" y="769"/>
                  </a:cubicBezTo>
                  <a:lnTo>
                    <a:pt x="12258" y="0"/>
                  </a:ln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6" name="Google Shape;76;p3"/>
            <p:cNvSpPr/>
            <p:nvPr/>
          </p:nvSpPr>
          <p:spPr>
            <a:xfrm>
              <a:off x="-1573663" y="3188659"/>
              <a:ext cx="1070600" cy="1322400"/>
            </a:xfrm>
            <a:custGeom>
              <a:avLst/>
              <a:gdLst/>
              <a:ahLst/>
              <a:cxnLst/>
              <a:rect l="l" t="t" r="r" b="b"/>
              <a:pathLst>
                <a:path w="42824" h="52896" extrusionOk="0">
                  <a:moveTo>
                    <a:pt x="17135" y="1"/>
                  </a:moveTo>
                  <a:cubicBezTo>
                    <a:pt x="15803" y="1"/>
                    <a:pt x="14490" y="86"/>
                    <a:pt x="13232" y="252"/>
                  </a:cubicBezTo>
                  <a:lnTo>
                    <a:pt x="12258" y="380"/>
                  </a:lnTo>
                  <a:lnTo>
                    <a:pt x="1" y="42280"/>
                  </a:lnTo>
                  <a:lnTo>
                    <a:pt x="975" y="42151"/>
                  </a:lnTo>
                  <a:cubicBezTo>
                    <a:pt x="2113" y="42002"/>
                    <a:pt x="3255" y="41927"/>
                    <a:pt x="4394" y="41927"/>
                  </a:cubicBezTo>
                  <a:cubicBezTo>
                    <a:pt x="8133" y="41927"/>
                    <a:pt x="11844" y="42727"/>
                    <a:pt x="15284" y="44280"/>
                  </a:cubicBezTo>
                  <a:lnTo>
                    <a:pt x="30208" y="52895"/>
                  </a:lnTo>
                  <a:lnTo>
                    <a:pt x="42824" y="9124"/>
                  </a:lnTo>
                  <a:lnTo>
                    <a:pt x="28284" y="2226"/>
                  </a:lnTo>
                  <a:cubicBezTo>
                    <a:pt x="24955" y="704"/>
                    <a:pt x="20963" y="1"/>
                    <a:pt x="17135" y="1"/>
                  </a:cubicBez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77" name="Google Shape;77;p3"/>
            <p:cNvGrpSpPr/>
            <p:nvPr/>
          </p:nvGrpSpPr>
          <p:grpSpPr>
            <a:xfrm>
              <a:off x="-2218800" y="3088875"/>
              <a:ext cx="1598825" cy="1190475"/>
              <a:chOff x="-2218800" y="3088875"/>
              <a:chExt cx="1598825" cy="1190475"/>
            </a:xfrm>
          </p:grpSpPr>
          <p:sp>
            <p:nvSpPr>
              <p:cNvPr id="78" name="Google Shape;78;p3"/>
              <p:cNvSpPr/>
              <p:nvPr/>
            </p:nvSpPr>
            <p:spPr>
              <a:xfrm>
                <a:off x="-2218800" y="3088875"/>
                <a:ext cx="841100" cy="985325"/>
              </a:xfrm>
              <a:custGeom>
                <a:avLst/>
                <a:gdLst/>
                <a:ahLst/>
                <a:cxnLst/>
                <a:rect l="l" t="t" r="r" b="b"/>
                <a:pathLst>
                  <a:path w="33644" h="39413" extrusionOk="0">
                    <a:moveTo>
                      <a:pt x="9539" y="0"/>
                    </a:moveTo>
                    <a:lnTo>
                      <a:pt x="9462" y="667"/>
                    </a:lnTo>
                    <a:lnTo>
                      <a:pt x="22412" y="2385"/>
                    </a:lnTo>
                    <a:cubicBezTo>
                      <a:pt x="26027" y="3077"/>
                      <a:pt x="29489" y="4436"/>
                      <a:pt x="32643" y="6360"/>
                    </a:cubicBezTo>
                    <a:lnTo>
                      <a:pt x="33284" y="6744"/>
                    </a:lnTo>
                    <a:lnTo>
                      <a:pt x="33643" y="6154"/>
                    </a:lnTo>
                    <a:lnTo>
                      <a:pt x="33002" y="5770"/>
                    </a:lnTo>
                    <a:cubicBezTo>
                      <a:pt x="29797" y="3795"/>
                      <a:pt x="26233" y="2411"/>
                      <a:pt x="22540" y="1693"/>
                    </a:cubicBezTo>
                    <a:lnTo>
                      <a:pt x="9539" y="0"/>
                    </a:lnTo>
                    <a:close/>
                    <a:moveTo>
                      <a:pt x="8668" y="2385"/>
                    </a:moveTo>
                    <a:lnTo>
                      <a:pt x="8591" y="3052"/>
                    </a:lnTo>
                    <a:lnTo>
                      <a:pt x="21540" y="4770"/>
                    </a:lnTo>
                    <a:cubicBezTo>
                      <a:pt x="25156" y="5462"/>
                      <a:pt x="28617" y="6821"/>
                      <a:pt x="31771" y="8744"/>
                    </a:cubicBezTo>
                    <a:lnTo>
                      <a:pt x="32387" y="9129"/>
                    </a:lnTo>
                    <a:lnTo>
                      <a:pt x="32771" y="8565"/>
                    </a:lnTo>
                    <a:lnTo>
                      <a:pt x="32130" y="8180"/>
                    </a:lnTo>
                    <a:cubicBezTo>
                      <a:pt x="28899" y="6206"/>
                      <a:pt x="25361" y="4821"/>
                      <a:pt x="21668" y="4103"/>
                    </a:cubicBezTo>
                    <a:lnTo>
                      <a:pt x="8668" y="2385"/>
                    </a:lnTo>
                    <a:close/>
                    <a:moveTo>
                      <a:pt x="7796" y="4795"/>
                    </a:moveTo>
                    <a:lnTo>
                      <a:pt x="7719" y="5488"/>
                    </a:lnTo>
                    <a:lnTo>
                      <a:pt x="20668" y="7180"/>
                    </a:lnTo>
                    <a:cubicBezTo>
                      <a:pt x="24284" y="7898"/>
                      <a:pt x="27746" y="9232"/>
                      <a:pt x="30900" y="11180"/>
                    </a:cubicBezTo>
                    <a:lnTo>
                      <a:pt x="31515" y="11565"/>
                    </a:lnTo>
                    <a:lnTo>
                      <a:pt x="31874" y="10975"/>
                    </a:lnTo>
                    <a:lnTo>
                      <a:pt x="31259" y="10591"/>
                    </a:lnTo>
                    <a:cubicBezTo>
                      <a:pt x="28028" y="8616"/>
                      <a:pt x="24489" y="7231"/>
                      <a:pt x="20796" y="6513"/>
                    </a:cubicBezTo>
                    <a:lnTo>
                      <a:pt x="7796" y="4795"/>
                    </a:lnTo>
                    <a:close/>
                    <a:moveTo>
                      <a:pt x="6873" y="9206"/>
                    </a:moveTo>
                    <a:lnTo>
                      <a:pt x="6770" y="9873"/>
                    </a:lnTo>
                    <a:lnTo>
                      <a:pt x="19745" y="11591"/>
                    </a:lnTo>
                    <a:cubicBezTo>
                      <a:pt x="23361" y="12283"/>
                      <a:pt x="26822" y="13642"/>
                      <a:pt x="29976" y="15565"/>
                    </a:cubicBezTo>
                    <a:lnTo>
                      <a:pt x="30592" y="15950"/>
                    </a:lnTo>
                    <a:lnTo>
                      <a:pt x="30951" y="15386"/>
                    </a:lnTo>
                    <a:lnTo>
                      <a:pt x="30335" y="15001"/>
                    </a:lnTo>
                    <a:cubicBezTo>
                      <a:pt x="27104" y="13027"/>
                      <a:pt x="23566" y="11642"/>
                      <a:pt x="19848" y="10924"/>
                    </a:cubicBezTo>
                    <a:lnTo>
                      <a:pt x="6873" y="9206"/>
                    </a:lnTo>
                    <a:close/>
                    <a:moveTo>
                      <a:pt x="5975" y="11616"/>
                    </a:moveTo>
                    <a:lnTo>
                      <a:pt x="5898" y="12283"/>
                    </a:lnTo>
                    <a:lnTo>
                      <a:pt x="18848" y="14001"/>
                    </a:lnTo>
                    <a:cubicBezTo>
                      <a:pt x="22463" y="14693"/>
                      <a:pt x="25925" y="16052"/>
                      <a:pt x="29079" y="17976"/>
                    </a:cubicBezTo>
                    <a:lnTo>
                      <a:pt x="29694" y="18360"/>
                    </a:lnTo>
                    <a:lnTo>
                      <a:pt x="30079" y="17796"/>
                    </a:lnTo>
                    <a:lnTo>
                      <a:pt x="29438" y="17411"/>
                    </a:lnTo>
                    <a:cubicBezTo>
                      <a:pt x="26207" y="15437"/>
                      <a:pt x="22668" y="14052"/>
                      <a:pt x="18976" y="13334"/>
                    </a:cubicBezTo>
                    <a:lnTo>
                      <a:pt x="5975" y="11616"/>
                    </a:lnTo>
                    <a:close/>
                    <a:moveTo>
                      <a:pt x="5078" y="14027"/>
                    </a:moveTo>
                    <a:lnTo>
                      <a:pt x="5001" y="14693"/>
                    </a:lnTo>
                    <a:lnTo>
                      <a:pt x="17950" y="16411"/>
                    </a:lnTo>
                    <a:cubicBezTo>
                      <a:pt x="21566" y="17104"/>
                      <a:pt x="25027" y="18463"/>
                      <a:pt x="28181" y="20386"/>
                    </a:cubicBezTo>
                    <a:lnTo>
                      <a:pt x="28797" y="20796"/>
                    </a:lnTo>
                    <a:lnTo>
                      <a:pt x="29181" y="20206"/>
                    </a:lnTo>
                    <a:lnTo>
                      <a:pt x="28566" y="19822"/>
                    </a:lnTo>
                    <a:cubicBezTo>
                      <a:pt x="25335" y="17847"/>
                      <a:pt x="21796" y="16463"/>
                      <a:pt x="18104" y="15745"/>
                    </a:cubicBezTo>
                    <a:lnTo>
                      <a:pt x="5078" y="14027"/>
                    </a:lnTo>
                    <a:close/>
                    <a:moveTo>
                      <a:pt x="4078" y="19053"/>
                    </a:moveTo>
                    <a:lnTo>
                      <a:pt x="4001" y="19719"/>
                    </a:lnTo>
                    <a:lnTo>
                      <a:pt x="16950" y="21437"/>
                    </a:lnTo>
                    <a:cubicBezTo>
                      <a:pt x="20591" y="22130"/>
                      <a:pt x="24053" y="23489"/>
                      <a:pt x="27207" y="25412"/>
                    </a:cubicBezTo>
                    <a:lnTo>
                      <a:pt x="27822" y="25797"/>
                    </a:lnTo>
                    <a:lnTo>
                      <a:pt x="28181" y="25232"/>
                    </a:lnTo>
                    <a:lnTo>
                      <a:pt x="27566" y="24822"/>
                    </a:lnTo>
                    <a:cubicBezTo>
                      <a:pt x="24335" y="22848"/>
                      <a:pt x="20796" y="21463"/>
                      <a:pt x="17104" y="20745"/>
                    </a:cubicBezTo>
                    <a:lnTo>
                      <a:pt x="4078" y="19053"/>
                    </a:lnTo>
                    <a:close/>
                    <a:moveTo>
                      <a:pt x="3231" y="21463"/>
                    </a:moveTo>
                    <a:lnTo>
                      <a:pt x="3129" y="22130"/>
                    </a:lnTo>
                    <a:lnTo>
                      <a:pt x="16078" y="23848"/>
                    </a:lnTo>
                    <a:cubicBezTo>
                      <a:pt x="19899" y="24617"/>
                      <a:pt x="24438" y="26668"/>
                      <a:pt x="26310" y="27848"/>
                    </a:cubicBezTo>
                    <a:lnTo>
                      <a:pt x="26925" y="28233"/>
                    </a:lnTo>
                    <a:lnTo>
                      <a:pt x="27310" y="27643"/>
                    </a:lnTo>
                    <a:lnTo>
                      <a:pt x="26669" y="27258"/>
                    </a:lnTo>
                    <a:cubicBezTo>
                      <a:pt x="24745" y="26053"/>
                      <a:pt x="20104" y="23925"/>
                      <a:pt x="16206" y="23155"/>
                    </a:cubicBezTo>
                    <a:lnTo>
                      <a:pt x="3231" y="21463"/>
                    </a:lnTo>
                    <a:close/>
                    <a:moveTo>
                      <a:pt x="2334" y="23848"/>
                    </a:moveTo>
                    <a:lnTo>
                      <a:pt x="2231" y="24514"/>
                    </a:lnTo>
                    <a:lnTo>
                      <a:pt x="15206" y="26232"/>
                    </a:lnTo>
                    <a:cubicBezTo>
                      <a:pt x="18925" y="26976"/>
                      <a:pt x="24540" y="29669"/>
                      <a:pt x="25438" y="30233"/>
                    </a:cubicBezTo>
                    <a:lnTo>
                      <a:pt x="26053" y="30617"/>
                    </a:lnTo>
                    <a:lnTo>
                      <a:pt x="26412" y="30053"/>
                    </a:lnTo>
                    <a:lnTo>
                      <a:pt x="25797" y="29669"/>
                    </a:lnTo>
                    <a:cubicBezTo>
                      <a:pt x="24848" y="29079"/>
                      <a:pt x="19207" y="26335"/>
                      <a:pt x="15335" y="25566"/>
                    </a:cubicBezTo>
                    <a:lnTo>
                      <a:pt x="2334" y="23848"/>
                    </a:lnTo>
                    <a:close/>
                    <a:moveTo>
                      <a:pt x="1283" y="27592"/>
                    </a:moveTo>
                    <a:lnTo>
                      <a:pt x="1180" y="28284"/>
                    </a:lnTo>
                    <a:lnTo>
                      <a:pt x="14155" y="29976"/>
                    </a:lnTo>
                    <a:cubicBezTo>
                      <a:pt x="17771" y="30694"/>
                      <a:pt x="21232" y="32053"/>
                      <a:pt x="24361" y="33976"/>
                    </a:cubicBezTo>
                    <a:lnTo>
                      <a:pt x="25002" y="34361"/>
                    </a:lnTo>
                    <a:lnTo>
                      <a:pt x="25361" y="33797"/>
                    </a:lnTo>
                    <a:lnTo>
                      <a:pt x="24745" y="33387"/>
                    </a:lnTo>
                    <a:cubicBezTo>
                      <a:pt x="21514" y="31412"/>
                      <a:pt x="17976" y="30028"/>
                      <a:pt x="14258" y="29310"/>
                    </a:cubicBezTo>
                    <a:lnTo>
                      <a:pt x="1283" y="27592"/>
                    </a:lnTo>
                    <a:close/>
                    <a:moveTo>
                      <a:pt x="693" y="30156"/>
                    </a:moveTo>
                    <a:lnTo>
                      <a:pt x="590" y="30822"/>
                    </a:lnTo>
                    <a:lnTo>
                      <a:pt x="13565" y="32541"/>
                    </a:lnTo>
                    <a:cubicBezTo>
                      <a:pt x="17181" y="33233"/>
                      <a:pt x="20643" y="34592"/>
                      <a:pt x="23797" y="36515"/>
                    </a:cubicBezTo>
                    <a:lnTo>
                      <a:pt x="24412" y="36900"/>
                    </a:lnTo>
                    <a:lnTo>
                      <a:pt x="24771" y="36310"/>
                    </a:lnTo>
                    <a:lnTo>
                      <a:pt x="24130" y="35925"/>
                    </a:lnTo>
                    <a:cubicBezTo>
                      <a:pt x="20925" y="33951"/>
                      <a:pt x="17386" y="32566"/>
                      <a:pt x="13668" y="31874"/>
                    </a:cubicBezTo>
                    <a:lnTo>
                      <a:pt x="693" y="30156"/>
                    </a:lnTo>
                    <a:close/>
                    <a:moveTo>
                      <a:pt x="103" y="32643"/>
                    </a:moveTo>
                    <a:lnTo>
                      <a:pt x="0" y="33335"/>
                    </a:lnTo>
                    <a:lnTo>
                      <a:pt x="12975" y="35053"/>
                    </a:lnTo>
                    <a:cubicBezTo>
                      <a:pt x="16591" y="35746"/>
                      <a:pt x="20053" y="37105"/>
                      <a:pt x="23207" y="39028"/>
                    </a:cubicBezTo>
                    <a:lnTo>
                      <a:pt x="23848" y="39413"/>
                    </a:lnTo>
                    <a:lnTo>
                      <a:pt x="24181" y="38823"/>
                    </a:lnTo>
                    <a:lnTo>
                      <a:pt x="23540" y="38438"/>
                    </a:lnTo>
                    <a:cubicBezTo>
                      <a:pt x="20335" y="36464"/>
                      <a:pt x="16796" y="35079"/>
                      <a:pt x="13104" y="34361"/>
                    </a:cubicBezTo>
                    <a:lnTo>
                      <a:pt x="103" y="32643"/>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9" name="Google Shape;79;p3"/>
              <p:cNvSpPr/>
              <p:nvPr/>
            </p:nvSpPr>
            <p:spPr>
              <a:xfrm>
                <a:off x="-1461075" y="3283625"/>
                <a:ext cx="841100" cy="995725"/>
              </a:xfrm>
              <a:custGeom>
                <a:avLst/>
                <a:gdLst/>
                <a:ahLst/>
                <a:cxnLst/>
                <a:rect l="l" t="t" r="r" b="b"/>
                <a:pathLst>
                  <a:path w="33644" h="39829" extrusionOk="0">
                    <a:moveTo>
                      <a:pt x="11739" y="1"/>
                    </a:moveTo>
                    <a:cubicBezTo>
                      <a:pt x="10432" y="1"/>
                      <a:pt x="9481" y="31"/>
                      <a:pt x="9386" y="31"/>
                    </a:cubicBezTo>
                    <a:lnTo>
                      <a:pt x="9386" y="698"/>
                    </a:lnTo>
                    <a:cubicBezTo>
                      <a:pt x="9406" y="698"/>
                      <a:pt x="10284" y="673"/>
                      <a:pt x="11526" y="673"/>
                    </a:cubicBezTo>
                    <a:cubicBezTo>
                      <a:pt x="13388" y="673"/>
                      <a:pt x="16068" y="729"/>
                      <a:pt x="17899" y="1006"/>
                    </a:cubicBezTo>
                    <a:cubicBezTo>
                      <a:pt x="22643" y="1775"/>
                      <a:pt x="29618" y="4878"/>
                      <a:pt x="32618" y="6750"/>
                    </a:cubicBezTo>
                    <a:lnTo>
                      <a:pt x="33259" y="7134"/>
                    </a:lnTo>
                    <a:lnTo>
                      <a:pt x="33644" y="6570"/>
                    </a:lnTo>
                    <a:lnTo>
                      <a:pt x="33028" y="6185"/>
                    </a:lnTo>
                    <a:cubicBezTo>
                      <a:pt x="29977" y="4288"/>
                      <a:pt x="22874" y="1108"/>
                      <a:pt x="18053" y="365"/>
                    </a:cubicBezTo>
                    <a:cubicBezTo>
                      <a:pt x="16198" y="63"/>
                      <a:pt x="13606" y="1"/>
                      <a:pt x="11739" y="1"/>
                    </a:cubicBezTo>
                    <a:close/>
                    <a:moveTo>
                      <a:pt x="8770" y="2801"/>
                    </a:moveTo>
                    <a:lnTo>
                      <a:pt x="8770" y="3493"/>
                    </a:lnTo>
                    <a:cubicBezTo>
                      <a:pt x="8847" y="3493"/>
                      <a:pt x="16130" y="3519"/>
                      <a:pt x="19258" y="4288"/>
                    </a:cubicBezTo>
                    <a:cubicBezTo>
                      <a:pt x="22976" y="5211"/>
                      <a:pt x="28489" y="7134"/>
                      <a:pt x="31746" y="9160"/>
                    </a:cubicBezTo>
                    <a:lnTo>
                      <a:pt x="32387" y="9545"/>
                    </a:lnTo>
                    <a:lnTo>
                      <a:pt x="32746" y="8980"/>
                    </a:lnTo>
                    <a:lnTo>
                      <a:pt x="32105" y="8570"/>
                    </a:lnTo>
                    <a:cubicBezTo>
                      <a:pt x="28797" y="6519"/>
                      <a:pt x="23207" y="4570"/>
                      <a:pt x="19412" y="3621"/>
                    </a:cubicBezTo>
                    <a:cubicBezTo>
                      <a:pt x="16207" y="2852"/>
                      <a:pt x="9078" y="2801"/>
                      <a:pt x="8770" y="2801"/>
                    </a:cubicBezTo>
                    <a:close/>
                    <a:moveTo>
                      <a:pt x="8129" y="5570"/>
                    </a:moveTo>
                    <a:lnTo>
                      <a:pt x="8129" y="6262"/>
                    </a:lnTo>
                    <a:cubicBezTo>
                      <a:pt x="8232" y="6262"/>
                      <a:pt x="17412" y="6467"/>
                      <a:pt x="20592" y="7570"/>
                    </a:cubicBezTo>
                    <a:cubicBezTo>
                      <a:pt x="21463" y="7878"/>
                      <a:pt x="22361" y="8160"/>
                      <a:pt x="23233" y="8442"/>
                    </a:cubicBezTo>
                    <a:cubicBezTo>
                      <a:pt x="25976" y="9314"/>
                      <a:pt x="28592" y="10160"/>
                      <a:pt x="30874" y="11570"/>
                    </a:cubicBezTo>
                    <a:lnTo>
                      <a:pt x="31490" y="11955"/>
                    </a:lnTo>
                    <a:lnTo>
                      <a:pt x="31849" y="11391"/>
                    </a:lnTo>
                    <a:lnTo>
                      <a:pt x="31208" y="11006"/>
                    </a:lnTo>
                    <a:cubicBezTo>
                      <a:pt x="28874" y="9519"/>
                      <a:pt x="26079" y="8647"/>
                      <a:pt x="23412" y="7801"/>
                    </a:cubicBezTo>
                    <a:cubicBezTo>
                      <a:pt x="22540" y="7519"/>
                      <a:pt x="21669" y="7237"/>
                      <a:pt x="20797" y="6929"/>
                    </a:cubicBezTo>
                    <a:cubicBezTo>
                      <a:pt x="17540" y="5801"/>
                      <a:pt x="8514" y="5570"/>
                      <a:pt x="8129" y="5570"/>
                    </a:cubicBezTo>
                    <a:close/>
                    <a:moveTo>
                      <a:pt x="6822" y="9596"/>
                    </a:moveTo>
                    <a:lnTo>
                      <a:pt x="6745" y="10263"/>
                    </a:lnTo>
                    <a:lnTo>
                      <a:pt x="19694" y="11981"/>
                    </a:lnTo>
                    <a:cubicBezTo>
                      <a:pt x="23310" y="12699"/>
                      <a:pt x="26771" y="14032"/>
                      <a:pt x="29925" y="15981"/>
                    </a:cubicBezTo>
                    <a:lnTo>
                      <a:pt x="30566" y="16365"/>
                    </a:lnTo>
                    <a:lnTo>
                      <a:pt x="30925" y="15776"/>
                    </a:lnTo>
                    <a:lnTo>
                      <a:pt x="30284" y="15391"/>
                    </a:lnTo>
                    <a:cubicBezTo>
                      <a:pt x="27079" y="13417"/>
                      <a:pt x="23515" y="12032"/>
                      <a:pt x="19822" y="11314"/>
                    </a:cubicBezTo>
                    <a:lnTo>
                      <a:pt x="6822" y="9596"/>
                    </a:lnTo>
                    <a:close/>
                    <a:moveTo>
                      <a:pt x="5950" y="12006"/>
                    </a:moveTo>
                    <a:lnTo>
                      <a:pt x="5847" y="12673"/>
                    </a:lnTo>
                    <a:lnTo>
                      <a:pt x="18822" y="14391"/>
                    </a:lnTo>
                    <a:cubicBezTo>
                      <a:pt x="22438" y="15109"/>
                      <a:pt x="25900" y="16442"/>
                      <a:pt x="29054" y="18391"/>
                    </a:cubicBezTo>
                    <a:lnTo>
                      <a:pt x="29669" y="18776"/>
                    </a:lnTo>
                    <a:lnTo>
                      <a:pt x="30054" y="18186"/>
                    </a:lnTo>
                    <a:lnTo>
                      <a:pt x="29413" y="17801"/>
                    </a:lnTo>
                    <a:cubicBezTo>
                      <a:pt x="26182" y="15827"/>
                      <a:pt x="22643" y="14442"/>
                      <a:pt x="18925" y="13724"/>
                    </a:cubicBezTo>
                    <a:lnTo>
                      <a:pt x="5950" y="12006"/>
                    </a:lnTo>
                    <a:close/>
                    <a:moveTo>
                      <a:pt x="5052" y="14417"/>
                    </a:moveTo>
                    <a:lnTo>
                      <a:pt x="4975" y="15109"/>
                    </a:lnTo>
                    <a:lnTo>
                      <a:pt x="17925" y="16801"/>
                    </a:lnTo>
                    <a:cubicBezTo>
                      <a:pt x="21540" y="17519"/>
                      <a:pt x="25028" y="18853"/>
                      <a:pt x="28156" y="20802"/>
                    </a:cubicBezTo>
                    <a:lnTo>
                      <a:pt x="28797" y="21186"/>
                    </a:lnTo>
                    <a:lnTo>
                      <a:pt x="29156" y="20596"/>
                    </a:lnTo>
                    <a:lnTo>
                      <a:pt x="28515" y="20212"/>
                    </a:lnTo>
                    <a:cubicBezTo>
                      <a:pt x="25310" y="18237"/>
                      <a:pt x="21745" y="16853"/>
                      <a:pt x="18053" y="16135"/>
                    </a:cubicBezTo>
                    <a:lnTo>
                      <a:pt x="5052" y="14417"/>
                    </a:lnTo>
                    <a:close/>
                    <a:moveTo>
                      <a:pt x="4078" y="19443"/>
                    </a:moveTo>
                    <a:lnTo>
                      <a:pt x="4001" y="20109"/>
                    </a:lnTo>
                    <a:lnTo>
                      <a:pt x="16950" y="21827"/>
                    </a:lnTo>
                    <a:cubicBezTo>
                      <a:pt x="20566" y="22545"/>
                      <a:pt x="24028" y="23879"/>
                      <a:pt x="27182" y="25827"/>
                    </a:cubicBezTo>
                    <a:lnTo>
                      <a:pt x="27823" y="26212"/>
                    </a:lnTo>
                    <a:lnTo>
                      <a:pt x="28156" y="25622"/>
                    </a:lnTo>
                    <a:lnTo>
                      <a:pt x="27541" y="25238"/>
                    </a:lnTo>
                    <a:cubicBezTo>
                      <a:pt x="24310" y="23263"/>
                      <a:pt x="20771" y="21879"/>
                      <a:pt x="17079" y="21161"/>
                    </a:cubicBezTo>
                    <a:lnTo>
                      <a:pt x="4078" y="19443"/>
                    </a:lnTo>
                    <a:close/>
                    <a:moveTo>
                      <a:pt x="3180" y="21853"/>
                    </a:moveTo>
                    <a:lnTo>
                      <a:pt x="3103" y="22520"/>
                    </a:lnTo>
                    <a:lnTo>
                      <a:pt x="16053" y="24238"/>
                    </a:lnTo>
                    <a:cubicBezTo>
                      <a:pt x="19874" y="24981"/>
                      <a:pt x="24438" y="27058"/>
                      <a:pt x="26284" y="28212"/>
                    </a:cubicBezTo>
                    <a:lnTo>
                      <a:pt x="26925" y="28623"/>
                    </a:lnTo>
                    <a:lnTo>
                      <a:pt x="27284" y="28033"/>
                    </a:lnTo>
                    <a:lnTo>
                      <a:pt x="26643" y="27648"/>
                    </a:lnTo>
                    <a:cubicBezTo>
                      <a:pt x="24720" y="26443"/>
                      <a:pt x="20079" y="24340"/>
                      <a:pt x="16181" y="23571"/>
                    </a:cubicBezTo>
                    <a:lnTo>
                      <a:pt x="3180" y="21853"/>
                    </a:lnTo>
                    <a:close/>
                    <a:moveTo>
                      <a:pt x="2309" y="24263"/>
                    </a:moveTo>
                    <a:lnTo>
                      <a:pt x="2232" y="24930"/>
                    </a:lnTo>
                    <a:lnTo>
                      <a:pt x="15181" y="26648"/>
                    </a:lnTo>
                    <a:cubicBezTo>
                      <a:pt x="18925" y="27392"/>
                      <a:pt x="24515" y="30084"/>
                      <a:pt x="25412" y="30623"/>
                    </a:cubicBezTo>
                    <a:lnTo>
                      <a:pt x="26053" y="31007"/>
                    </a:lnTo>
                    <a:lnTo>
                      <a:pt x="26387" y="30443"/>
                    </a:lnTo>
                    <a:lnTo>
                      <a:pt x="25771" y="30058"/>
                    </a:lnTo>
                    <a:cubicBezTo>
                      <a:pt x="24823" y="29469"/>
                      <a:pt x="19181" y="26751"/>
                      <a:pt x="15309" y="25981"/>
                    </a:cubicBezTo>
                    <a:lnTo>
                      <a:pt x="2309" y="24263"/>
                    </a:lnTo>
                    <a:close/>
                    <a:moveTo>
                      <a:pt x="1257" y="28007"/>
                    </a:moveTo>
                    <a:lnTo>
                      <a:pt x="1180" y="28674"/>
                    </a:lnTo>
                    <a:lnTo>
                      <a:pt x="14130" y="30392"/>
                    </a:lnTo>
                    <a:cubicBezTo>
                      <a:pt x="17745" y="31110"/>
                      <a:pt x="21207" y="32443"/>
                      <a:pt x="24361" y="34392"/>
                    </a:cubicBezTo>
                    <a:lnTo>
                      <a:pt x="24976" y="34777"/>
                    </a:lnTo>
                    <a:lnTo>
                      <a:pt x="25335" y="34187"/>
                    </a:lnTo>
                    <a:lnTo>
                      <a:pt x="24720" y="33802"/>
                    </a:lnTo>
                    <a:cubicBezTo>
                      <a:pt x="21489" y="31828"/>
                      <a:pt x="17950" y="30443"/>
                      <a:pt x="14258" y="29725"/>
                    </a:cubicBezTo>
                    <a:lnTo>
                      <a:pt x="1257" y="28007"/>
                    </a:lnTo>
                    <a:close/>
                    <a:moveTo>
                      <a:pt x="667" y="30520"/>
                    </a:moveTo>
                    <a:lnTo>
                      <a:pt x="591" y="31212"/>
                    </a:lnTo>
                    <a:lnTo>
                      <a:pt x="13566" y="32905"/>
                    </a:lnTo>
                    <a:cubicBezTo>
                      <a:pt x="17155" y="33623"/>
                      <a:pt x="20617" y="34982"/>
                      <a:pt x="23771" y="36905"/>
                    </a:cubicBezTo>
                    <a:lnTo>
                      <a:pt x="24412" y="37290"/>
                    </a:lnTo>
                    <a:lnTo>
                      <a:pt x="24746" y="36726"/>
                    </a:lnTo>
                    <a:lnTo>
                      <a:pt x="24130" y="36315"/>
                    </a:lnTo>
                    <a:cubicBezTo>
                      <a:pt x="20899" y="34341"/>
                      <a:pt x="17361" y="32956"/>
                      <a:pt x="13668" y="32238"/>
                    </a:cubicBezTo>
                    <a:lnTo>
                      <a:pt x="667" y="30520"/>
                    </a:lnTo>
                    <a:close/>
                    <a:moveTo>
                      <a:pt x="103" y="33059"/>
                    </a:moveTo>
                    <a:lnTo>
                      <a:pt x="1" y="33725"/>
                    </a:lnTo>
                    <a:lnTo>
                      <a:pt x="12950" y="35443"/>
                    </a:lnTo>
                    <a:cubicBezTo>
                      <a:pt x="16566" y="36136"/>
                      <a:pt x="20027" y="37495"/>
                      <a:pt x="23181" y="39418"/>
                    </a:cubicBezTo>
                    <a:lnTo>
                      <a:pt x="23797" y="39828"/>
                    </a:lnTo>
                    <a:lnTo>
                      <a:pt x="24156" y="39238"/>
                    </a:lnTo>
                    <a:lnTo>
                      <a:pt x="23515" y="38854"/>
                    </a:lnTo>
                    <a:cubicBezTo>
                      <a:pt x="20310" y="36879"/>
                      <a:pt x="16745" y="35495"/>
                      <a:pt x="13053" y="34777"/>
                    </a:cubicBezTo>
                    <a:lnTo>
                      <a:pt x="103" y="33059"/>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80" name="Google Shape;80;p3"/>
          <p:cNvGrpSpPr/>
          <p:nvPr/>
        </p:nvGrpSpPr>
        <p:grpSpPr>
          <a:xfrm rot="-135829">
            <a:off x="-725854" y="-333649"/>
            <a:ext cx="2414599" cy="2495645"/>
            <a:chOff x="334100" y="971800"/>
            <a:chExt cx="1810984" cy="1871771"/>
          </a:xfrm>
        </p:grpSpPr>
        <p:sp>
          <p:nvSpPr>
            <p:cNvPr id="81" name="Google Shape;81;p3"/>
            <p:cNvSpPr/>
            <p:nvPr/>
          </p:nvSpPr>
          <p:spPr>
            <a:xfrm>
              <a:off x="341909" y="971800"/>
              <a:ext cx="1803175" cy="1871771"/>
            </a:xfrm>
            <a:custGeom>
              <a:avLst/>
              <a:gdLst/>
              <a:ahLst/>
              <a:cxnLst/>
              <a:rect l="l" t="t" r="r" b="b"/>
              <a:pathLst>
                <a:path w="88903" h="92285" extrusionOk="0">
                  <a:moveTo>
                    <a:pt x="44583" y="1"/>
                  </a:moveTo>
                  <a:cubicBezTo>
                    <a:pt x="44328" y="1"/>
                    <a:pt x="44071" y="83"/>
                    <a:pt x="43849" y="252"/>
                  </a:cubicBezTo>
                  <a:lnTo>
                    <a:pt x="0" y="33408"/>
                  </a:lnTo>
                  <a:lnTo>
                    <a:pt x="43131" y="91437"/>
                  </a:lnTo>
                  <a:cubicBezTo>
                    <a:pt x="43514" y="91989"/>
                    <a:pt x="44136" y="92284"/>
                    <a:pt x="44766" y="92284"/>
                  </a:cubicBezTo>
                  <a:cubicBezTo>
                    <a:pt x="45190" y="92284"/>
                    <a:pt x="45617" y="92151"/>
                    <a:pt x="45977" y="91873"/>
                  </a:cubicBezTo>
                  <a:lnTo>
                    <a:pt x="88261" y="59204"/>
                  </a:lnTo>
                  <a:cubicBezTo>
                    <a:pt x="88800" y="58794"/>
                    <a:pt x="88903" y="58050"/>
                    <a:pt x="88492" y="57512"/>
                  </a:cubicBezTo>
                  <a:lnTo>
                    <a:pt x="45541" y="483"/>
                  </a:lnTo>
                  <a:cubicBezTo>
                    <a:pt x="45300" y="167"/>
                    <a:pt x="44944" y="1"/>
                    <a:pt x="4458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2" name="Google Shape;82;p3"/>
            <p:cNvSpPr/>
            <p:nvPr/>
          </p:nvSpPr>
          <p:spPr>
            <a:xfrm>
              <a:off x="336189" y="976911"/>
              <a:ext cx="1795894" cy="1820273"/>
            </a:xfrm>
            <a:custGeom>
              <a:avLst/>
              <a:gdLst/>
              <a:ahLst/>
              <a:cxnLst/>
              <a:rect l="l" t="t" r="r" b="b"/>
              <a:pathLst>
                <a:path w="88544" h="89746" extrusionOk="0">
                  <a:moveTo>
                    <a:pt x="44131" y="0"/>
                  </a:moveTo>
                  <a:lnTo>
                    <a:pt x="0" y="33258"/>
                  </a:lnTo>
                  <a:lnTo>
                    <a:pt x="46208" y="89415"/>
                  </a:lnTo>
                  <a:cubicBezTo>
                    <a:pt x="46378" y="89632"/>
                    <a:pt x="46632" y="89746"/>
                    <a:pt x="46886" y="89746"/>
                  </a:cubicBezTo>
                  <a:cubicBezTo>
                    <a:pt x="47053" y="89746"/>
                    <a:pt x="47219" y="89697"/>
                    <a:pt x="47362" y="89595"/>
                  </a:cubicBezTo>
                  <a:lnTo>
                    <a:pt x="88543" y="58952"/>
                  </a:lnTo>
                  <a:lnTo>
                    <a:pt x="44131"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83" name="Google Shape;83;p3"/>
            <p:cNvGrpSpPr/>
            <p:nvPr/>
          </p:nvGrpSpPr>
          <p:grpSpPr>
            <a:xfrm>
              <a:off x="1214129" y="978980"/>
              <a:ext cx="913828" cy="1211839"/>
              <a:chOff x="1214129" y="978980"/>
              <a:chExt cx="913828" cy="1211839"/>
            </a:xfrm>
          </p:grpSpPr>
          <p:sp>
            <p:nvSpPr>
              <p:cNvPr id="84" name="Google Shape;84;p3"/>
              <p:cNvSpPr/>
              <p:nvPr/>
            </p:nvSpPr>
            <p:spPr>
              <a:xfrm>
                <a:off x="1222973" y="978980"/>
                <a:ext cx="904985" cy="1199365"/>
              </a:xfrm>
              <a:custGeom>
                <a:avLst/>
                <a:gdLst/>
                <a:ahLst/>
                <a:cxnLst/>
                <a:rect l="l" t="t" r="r" b="b"/>
                <a:pathLst>
                  <a:path w="44619" h="59133" extrusionOk="0">
                    <a:moveTo>
                      <a:pt x="206" y="1"/>
                    </a:moveTo>
                    <a:lnTo>
                      <a:pt x="1" y="129"/>
                    </a:lnTo>
                    <a:lnTo>
                      <a:pt x="44439" y="59132"/>
                    </a:lnTo>
                    <a:lnTo>
                      <a:pt x="44618" y="58978"/>
                    </a:lnTo>
                    <a:lnTo>
                      <a:pt x="206"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5" name="Google Shape;85;p3"/>
              <p:cNvSpPr/>
              <p:nvPr/>
            </p:nvSpPr>
            <p:spPr>
              <a:xfrm>
                <a:off x="1214129" y="991475"/>
                <a:ext cx="904985" cy="1199345"/>
              </a:xfrm>
              <a:custGeom>
                <a:avLst/>
                <a:gdLst/>
                <a:ahLst/>
                <a:cxnLst/>
                <a:rect l="l" t="t" r="r" b="b"/>
                <a:pathLst>
                  <a:path w="44619" h="59132" extrusionOk="0">
                    <a:moveTo>
                      <a:pt x="206" y="0"/>
                    </a:moveTo>
                    <a:lnTo>
                      <a:pt x="1" y="154"/>
                    </a:lnTo>
                    <a:lnTo>
                      <a:pt x="44439" y="59132"/>
                    </a:lnTo>
                    <a:lnTo>
                      <a:pt x="44618" y="59003"/>
                    </a:lnTo>
                    <a:lnTo>
                      <a:pt x="206"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86" name="Google Shape;86;p3"/>
            <p:cNvSpPr/>
            <p:nvPr/>
          </p:nvSpPr>
          <p:spPr>
            <a:xfrm>
              <a:off x="334100" y="1004578"/>
              <a:ext cx="1741293" cy="1810882"/>
            </a:xfrm>
            <a:custGeom>
              <a:avLst/>
              <a:gdLst/>
              <a:ahLst/>
              <a:cxnLst/>
              <a:rect l="l" t="t" r="r" b="b"/>
              <a:pathLst>
                <a:path w="85852" h="89283" extrusionOk="0">
                  <a:moveTo>
                    <a:pt x="42828" y="0"/>
                  </a:moveTo>
                  <a:cubicBezTo>
                    <a:pt x="42573" y="0"/>
                    <a:pt x="42317" y="82"/>
                    <a:pt x="42106" y="252"/>
                  </a:cubicBezTo>
                  <a:lnTo>
                    <a:pt x="1" y="31946"/>
                  </a:lnTo>
                  <a:lnTo>
                    <a:pt x="43131" y="89282"/>
                  </a:lnTo>
                  <a:lnTo>
                    <a:pt x="85210" y="57588"/>
                  </a:lnTo>
                  <a:cubicBezTo>
                    <a:pt x="85749" y="57178"/>
                    <a:pt x="85851" y="56409"/>
                    <a:pt x="85441" y="55870"/>
                  </a:cubicBezTo>
                  <a:lnTo>
                    <a:pt x="43798" y="482"/>
                  </a:lnTo>
                  <a:cubicBezTo>
                    <a:pt x="43557" y="166"/>
                    <a:pt x="43192" y="0"/>
                    <a:pt x="42828"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7" name="Google Shape;87;p3"/>
            <p:cNvSpPr/>
            <p:nvPr/>
          </p:nvSpPr>
          <p:spPr>
            <a:xfrm>
              <a:off x="373105" y="1605205"/>
              <a:ext cx="899265" cy="1180097"/>
            </a:xfrm>
            <a:custGeom>
              <a:avLst/>
              <a:gdLst/>
              <a:ahLst/>
              <a:cxnLst/>
              <a:rect l="l" t="t" r="r" b="b"/>
              <a:pathLst>
                <a:path w="44337" h="58183" extrusionOk="0">
                  <a:moveTo>
                    <a:pt x="1155" y="0"/>
                  </a:moveTo>
                  <a:lnTo>
                    <a:pt x="1" y="872"/>
                  </a:lnTo>
                  <a:lnTo>
                    <a:pt x="43157" y="58183"/>
                  </a:lnTo>
                  <a:lnTo>
                    <a:pt x="44337" y="57311"/>
                  </a:lnTo>
                  <a:lnTo>
                    <a:pt x="1155"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8" name="Google Shape;88;p3"/>
            <p:cNvSpPr/>
            <p:nvPr/>
          </p:nvSpPr>
          <p:spPr>
            <a:xfrm>
              <a:off x="762685" y="1424197"/>
              <a:ext cx="916931" cy="993396"/>
            </a:xfrm>
            <a:custGeom>
              <a:avLst/>
              <a:gdLst/>
              <a:ahLst/>
              <a:cxnLst/>
              <a:rect l="l" t="t" r="r" b="b"/>
              <a:pathLst>
                <a:path w="45208" h="48978" extrusionOk="0">
                  <a:moveTo>
                    <a:pt x="19206" y="1"/>
                  </a:moveTo>
                  <a:lnTo>
                    <a:pt x="0" y="14463"/>
                  </a:lnTo>
                  <a:lnTo>
                    <a:pt x="26001" y="48978"/>
                  </a:lnTo>
                  <a:lnTo>
                    <a:pt x="45208" y="34515"/>
                  </a:lnTo>
                  <a:lnTo>
                    <a:pt x="19206" y="1"/>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89" name="Google Shape;89;p3"/>
          <p:cNvGrpSpPr/>
          <p:nvPr/>
        </p:nvGrpSpPr>
        <p:grpSpPr>
          <a:xfrm>
            <a:off x="9646865" y="-958199"/>
            <a:ext cx="4041419" cy="3976396"/>
            <a:chOff x="7235149" y="-718650"/>
            <a:chExt cx="3031064" cy="2982297"/>
          </a:xfrm>
        </p:grpSpPr>
        <p:grpSp>
          <p:nvGrpSpPr>
            <p:cNvPr id="90" name="Google Shape;90;p3"/>
            <p:cNvGrpSpPr/>
            <p:nvPr/>
          </p:nvGrpSpPr>
          <p:grpSpPr>
            <a:xfrm rot="-4962260" flipH="1">
              <a:off x="7958573" y="-653239"/>
              <a:ext cx="596905" cy="1865484"/>
              <a:chOff x="-1858600" y="2385325"/>
              <a:chExt cx="523125" cy="1635025"/>
            </a:xfrm>
          </p:grpSpPr>
          <p:sp>
            <p:nvSpPr>
              <p:cNvPr id="91" name="Google Shape;91;p3"/>
              <p:cNvSpPr/>
              <p:nvPr/>
            </p:nvSpPr>
            <p:spPr>
              <a:xfrm>
                <a:off x="-1804750" y="2385325"/>
                <a:ext cx="469275" cy="1635025"/>
              </a:xfrm>
              <a:custGeom>
                <a:avLst/>
                <a:gdLst/>
                <a:ahLst/>
                <a:cxnLst/>
                <a:rect l="l" t="t" r="r" b="b"/>
                <a:pathLst>
                  <a:path w="18771" h="65401" extrusionOk="0">
                    <a:moveTo>
                      <a:pt x="12062" y="1"/>
                    </a:moveTo>
                    <a:cubicBezTo>
                      <a:pt x="9693" y="1"/>
                      <a:pt x="7259" y="1264"/>
                      <a:pt x="5667" y="3115"/>
                    </a:cubicBezTo>
                    <a:cubicBezTo>
                      <a:pt x="3462" y="5679"/>
                      <a:pt x="2513" y="9064"/>
                      <a:pt x="1872" y="12397"/>
                    </a:cubicBezTo>
                    <a:lnTo>
                      <a:pt x="1872" y="12372"/>
                    </a:lnTo>
                    <a:cubicBezTo>
                      <a:pt x="129" y="21270"/>
                      <a:pt x="0" y="30373"/>
                      <a:pt x="975" y="39373"/>
                    </a:cubicBezTo>
                    <a:cubicBezTo>
                      <a:pt x="1308" y="42476"/>
                      <a:pt x="1308" y="44861"/>
                      <a:pt x="1462" y="47989"/>
                    </a:cubicBezTo>
                    <a:cubicBezTo>
                      <a:pt x="1795" y="54796"/>
                      <a:pt x="6238" y="62496"/>
                      <a:pt x="6079" y="65382"/>
                    </a:cubicBezTo>
                    <a:lnTo>
                      <a:pt x="6079" y="65382"/>
                    </a:lnTo>
                    <a:cubicBezTo>
                      <a:pt x="6979" y="50077"/>
                      <a:pt x="11644" y="31239"/>
                      <a:pt x="16694" y="16756"/>
                    </a:cubicBezTo>
                    <a:cubicBezTo>
                      <a:pt x="17694" y="13936"/>
                      <a:pt x="18771" y="11064"/>
                      <a:pt x="18745" y="8089"/>
                    </a:cubicBezTo>
                    <a:cubicBezTo>
                      <a:pt x="18745" y="5089"/>
                      <a:pt x="17412" y="1909"/>
                      <a:pt x="14719" y="602"/>
                    </a:cubicBezTo>
                    <a:cubicBezTo>
                      <a:pt x="13878" y="188"/>
                      <a:pt x="12974" y="1"/>
                      <a:pt x="12062" y="1"/>
                    </a:cubicBezTo>
                    <a:close/>
                    <a:moveTo>
                      <a:pt x="6079" y="65382"/>
                    </a:moveTo>
                    <a:lnTo>
                      <a:pt x="6079" y="65382"/>
                    </a:lnTo>
                    <a:cubicBezTo>
                      <a:pt x="6078" y="65388"/>
                      <a:pt x="6078" y="65394"/>
                      <a:pt x="6078" y="65400"/>
                    </a:cubicBezTo>
                    <a:cubicBezTo>
                      <a:pt x="6078" y="65394"/>
                      <a:pt x="6078" y="65388"/>
                      <a:pt x="6079" y="65382"/>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2" name="Google Shape;92;p3"/>
              <p:cNvSpPr/>
              <p:nvPr/>
            </p:nvSpPr>
            <p:spPr>
              <a:xfrm>
                <a:off x="-1858600" y="2385425"/>
                <a:ext cx="469275" cy="1634925"/>
              </a:xfrm>
              <a:custGeom>
                <a:avLst/>
                <a:gdLst/>
                <a:ahLst/>
                <a:cxnLst/>
                <a:rect l="l" t="t" r="r" b="b"/>
                <a:pathLst>
                  <a:path w="18771" h="65397" extrusionOk="0">
                    <a:moveTo>
                      <a:pt x="12088" y="1"/>
                    </a:moveTo>
                    <a:cubicBezTo>
                      <a:pt x="9704" y="1"/>
                      <a:pt x="7263" y="1274"/>
                      <a:pt x="5667" y="3111"/>
                    </a:cubicBezTo>
                    <a:cubicBezTo>
                      <a:pt x="3462" y="5649"/>
                      <a:pt x="2513" y="9060"/>
                      <a:pt x="1872" y="12393"/>
                    </a:cubicBezTo>
                    <a:lnTo>
                      <a:pt x="1872" y="12368"/>
                    </a:lnTo>
                    <a:cubicBezTo>
                      <a:pt x="129" y="21266"/>
                      <a:pt x="0" y="30369"/>
                      <a:pt x="975" y="39369"/>
                    </a:cubicBezTo>
                    <a:cubicBezTo>
                      <a:pt x="1308" y="42472"/>
                      <a:pt x="1308" y="44857"/>
                      <a:pt x="1462" y="47985"/>
                    </a:cubicBezTo>
                    <a:cubicBezTo>
                      <a:pt x="1795" y="54792"/>
                      <a:pt x="6239" y="62492"/>
                      <a:pt x="6079" y="65378"/>
                    </a:cubicBezTo>
                    <a:lnTo>
                      <a:pt x="6079" y="65378"/>
                    </a:lnTo>
                    <a:cubicBezTo>
                      <a:pt x="6979" y="50073"/>
                      <a:pt x="11670" y="31235"/>
                      <a:pt x="16694" y="16752"/>
                    </a:cubicBezTo>
                    <a:cubicBezTo>
                      <a:pt x="17694" y="13932"/>
                      <a:pt x="18771" y="11060"/>
                      <a:pt x="18771" y="8085"/>
                    </a:cubicBezTo>
                    <a:cubicBezTo>
                      <a:pt x="18745" y="5085"/>
                      <a:pt x="17412" y="1905"/>
                      <a:pt x="14745" y="598"/>
                    </a:cubicBezTo>
                    <a:cubicBezTo>
                      <a:pt x="13901" y="187"/>
                      <a:pt x="12999" y="1"/>
                      <a:pt x="12088" y="1"/>
                    </a:cubicBezTo>
                    <a:close/>
                    <a:moveTo>
                      <a:pt x="6079" y="65378"/>
                    </a:moveTo>
                    <a:cubicBezTo>
                      <a:pt x="6078" y="65384"/>
                      <a:pt x="6078" y="65390"/>
                      <a:pt x="6078" y="65396"/>
                    </a:cubicBezTo>
                    <a:cubicBezTo>
                      <a:pt x="6078" y="65390"/>
                      <a:pt x="6078" y="65384"/>
                      <a:pt x="6079" y="65378"/>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3" name="Google Shape;93;p3"/>
              <p:cNvSpPr/>
              <p:nvPr/>
            </p:nvSpPr>
            <p:spPr>
              <a:xfrm>
                <a:off x="-1766300" y="2414375"/>
                <a:ext cx="329125" cy="283550"/>
              </a:xfrm>
              <a:custGeom>
                <a:avLst/>
                <a:gdLst/>
                <a:ahLst/>
                <a:cxnLst/>
                <a:rect l="l" t="t" r="r" b="b"/>
                <a:pathLst>
                  <a:path w="13165" h="11342" extrusionOk="0">
                    <a:moveTo>
                      <a:pt x="7214" y="1"/>
                    </a:moveTo>
                    <a:cubicBezTo>
                      <a:pt x="7203" y="1"/>
                      <a:pt x="7192" y="2"/>
                      <a:pt x="7181" y="4"/>
                    </a:cubicBezTo>
                    <a:cubicBezTo>
                      <a:pt x="7053" y="55"/>
                      <a:pt x="6976" y="260"/>
                      <a:pt x="7104" y="337"/>
                    </a:cubicBezTo>
                    <a:cubicBezTo>
                      <a:pt x="7130" y="363"/>
                      <a:pt x="7155" y="363"/>
                      <a:pt x="7181" y="363"/>
                    </a:cubicBezTo>
                    <a:cubicBezTo>
                      <a:pt x="7258" y="363"/>
                      <a:pt x="7335" y="337"/>
                      <a:pt x="7386" y="260"/>
                    </a:cubicBezTo>
                    <a:cubicBezTo>
                      <a:pt x="7433" y="120"/>
                      <a:pt x="7330" y="1"/>
                      <a:pt x="7214" y="1"/>
                    </a:cubicBezTo>
                    <a:close/>
                    <a:moveTo>
                      <a:pt x="10096" y="914"/>
                    </a:moveTo>
                    <a:cubicBezTo>
                      <a:pt x="10065" y="914"/>
                      <a:pt x="10033" y="918"/>
                      <a:pt x="10001" y="927"/>
                    </a:cubicBezTo>
                    <a:cubicBezTo>
                      <a:pt x="9719" y="1004"/>
                      <a:pt x="9591" y="1440"/>
                      <a:pt x="9848" y="1619"/>
                    </a:cubicBezTo>
                    <a:cubicBezTo>
                      <a:pt x="9899" y="1619"/>
                      <a:pt x="9950" y="1645"/>
                      <a:pt x="10001" y="1645"/>
                    </a:cubicBezTo>
                    <a:cubicBezTo>
                      <a:pt x="10024" y="1648"/>
                      <a:pt x="10046" y="1650"/>
                      <a:pt x="10069" y="1650"/>
                    </a:cubicBezTo>
                    <a:cubicBezTo>
                      <a:pt x="10224" y="1650"/>
                      <a:pt x="10370" y="1571"/>
                      <a:pt x="10437" y="1414"/>
                    </a:cubicBezTo>
                    <a:cubicBezTo>
                      <a:pt x="10528" y="1164"/>
                      <a:pt x="10337" y="914"/>
                      <a:pt x="10096" y="914"/>
                    </a:cubicBezTo>
                    <a:close/>
                    <a:moveTo>
                      <a:pt x="4839" y="1534"/>
                    </a:moveTo>
                    <a:cubicBezTo>
                      <a:pt x="4695" y="1534"/>
                      <a:pt x="4554" y="1605"/>
                      <a:pt x="4540" y="1748"/>
                    </a:cubicBezTo>
                    <a:cubicBezTo>
                      <a:pt x="4540" y="1799"/>
                      <a:pt x="4540" y="1824"/>
                      <a:pt x="4540" y="1876"/>
                    </a:cubicBezTo>
                    <a:cubicBezTo>
                      <a:pt x="4591" y="2030"/>
                      <a:pt x="4719" y="2158"/>
                      <a:pt x="4873" y="2183"/>
                    </a:cubicBezTo>
                    <a:cubicBezTo>
                      <a:pt x="5129" y="2183"/>
                      <a:pt x="5309" y="1876"/>
                      <a:pt x="5129" y="1671"/>
                    </a:cubicBezTo>
                    <a:cubicBezTo>
                      <a:pt x="5072" y="1579"/>
                      <a:pt x="4955" y="1534"/>
                      <a:pt x="4839" y="1534"/>
                    </a:cubicBezTo>
                    <a:close/>
                    <a:moveTo>
                      <a:pt x="7873" y="1434"/>
                    </a:moveTo>
                    <a:cubicBezTo>
                      <a:pt x="7815" y="1434"/>
                      <a:pt x="7755" y="1444"/>
                      <a:pt x="7694" y="1465"/>
                    </a:cubicBezTo>
                    <a:cubicBezTo>
                      <a:pt x="7309" y="1542"/>
                      <a:pt x="7104" y="2183"/>
                      <a:pt x="7488" y="2414"/>
                    </a:cubicBezTo>
                    <a:lnTo>
                      <a:pt x="7514" y="2414"/>
                    </a:lnTo>
                    <a:cubicBezTo>
                      <a:pt x="7565" y="2440"/>
                      <a:pt x="7642" y="2466"/>
                      <a:pt x="7694" y="2491"/>
                    </a:cubicBezTo>
                    <a:cubicBezTo>
                      <a:pt x="7715" y="2493"/>
                      <a:pt x="7737" y="2494"/>
                      <a:pt x="7759" y="2494"/>
                    </a:cubicBezTo>
                    <a:cubicBezTo>
                      <a:pt x="7992" y="2494"/>
                      <a:pt x="8217" y="2369"/>
                      <a:pt x="8335" y="2158"/>
                    </a:cubicBezTo>
                    <a:cubicBezTo>
                      <a:pt x="8489" y="1805"/>
                      <a:pt x="8227" y="1434"/>
                      <a:pt x="7873" y="1434"/>
                    </a:cubicBezTo>
                    <a:close/>
                    <a:moveTo>
                      <a:pt x="12521" y="1809"/>
                    </a:moveTo>
                    <a:cubicBezTo>
                      <a:pt x="12477" y="1809"/>
                      <a:pt x="12432" y="1814"/>
                      <a:pt x="12386" y="1824"/>
                    </a:cubicBezTo>
                    <a:cubicBezTo>
                      <a:pt x="12002" y="1927"/>
                      <a:pt x="11796" y="2568"/>
                      <a:pt x="12181" y="2799"/>
                    </a:cubicBezTo>
                    <a:cubicBezTo>
                      <a:pt x="12232" y="2825"/>
                      <a:pt x="12309" y="2850"/>
                      <a:pt x="12386" y="2850"/>
                    </a:cubicBezTo>
                    <a:cubicBezTo>
                      <a:pt x="12424" y="2858"/>
                      <a:pt x="12461" y="2861"/>
                      <a:pt x="12498" y="2861"/>
                    </a:cubicBezTo>
                    <a:cubicBezTo>
                      <a:pt x="12709" y="2861"/>
                      <a:pt x="12896" y="2739"/>
                      <a:pt x="13027" y="2542"/>
                    </a:cubicBezTo>
                    <a:cubicBezTo>
                      <a:pt x="13165" y="2175"/>
                      <a:pt x="12892" y="1809"/>
                      <a:pt x="12521" y="1809"/>
                    </a:cubicBezTo>
                    <a:close/>
                    <a:moveTo>
                      <a:pt x="10496" y="2693"/>
                    </a:moveTo>
                    <a:cubicBezTo>
                      <a:pt x="10485" y="2693"/>
                      <a:pt x="10474" y="2694"/>
                      <a:pt x="10463" y="2696"/>
                    </a:cubicBezTo>
                    <a:cubicBezTo>
                      <a:pt x="10335" y="2722"/>
                      <a:pt x="10258" y="2953"/>
                      <a:pt x="10386" y="3030"/>
                    </a:cubicBezTo>
                    <a:cubicBezTo>
                      <a:pt x="10412" y="3055"/>
                      <a:pt x="10412" y="3055"/>
                      <a:pt x="10437" y="3055"/>
                    </a:cubicBezTo>
                    <a:cubicBezTo>
                      <a:pt x="10540" y="3055"/>
                      <a:pt x="10617" y="3030"/>
                      <a:pt x="10668" y="2953"/>
                    </a:cubicBezTo>
                    <a:cubicBezTo>
                      <a:pt x="10715" y="2812"/>
                      <a:pt x="10612" y="2693"/>
                      <a:pt x="10496" y="2693"/>
                    </a:cubicBezTo>
                    <a:close/>
                    <a:moveTo>
                      <a:pt x="3134" y="3127"/>
                    </a:moveTo>
                    <a:cubicBezTo>
                      <a:pt x="3124" y="3127"/>
                      <a:pt x="3114" y="3129"/>
                      <a:pt x="3104" y="3132"/>
                    </a:cubicBezTo>
                    <a:cubicBezTo>
                      <a:pt x="3027" y="3158"/>
                      <a:pt x="3001" y="3260"/>
                      <a:pt x="3078" y="3312"/>
                    </a:cubicBezTo>
                    <a:lnTo>
                      <a:pt x="3078" y="3337"/>
                    </a:lnTo>
                    <a:lnTo>
                      <a:pt x="3104" y="3337"/>
                    </a:lnTo>
                    <a:cubicBezTo>
                      <a:pt x="3155" y="3337"/>
                      <a:pt x="3206" y="3312"/>
                      <a:pt x="3232" y="3260"/>
                    </a:cubicBezTo>
                    <a:cubicBezTo>
                      <a:pt x="3254" y="3194"/>
                      <a:pt x="3199" y="3127"/>
                      <a:pt x="3134" y="3127"/>
                    </a:cubicBezTo>
                    <a:close/>
                    <a:moveTo>
                      <a:pt x="6219" y="3536"/>
                    </a:moveTo>
                    <a:cubicBezTo>
                      <a:pt x="6072" y="3536"/>
                      <a:pt x="5928" y="3614"/>
                      <a:pt x="5899" y="3773"/>
                    </a:cubicBezTo>
                    <a:lnTo>
                      <a:pt x="5924" y="3773"/>
                    </a:lnTo>
                    <a:cubicBezTo>
                      <a:pt x="5924" y="3799"/>
                      <a:pt x="5924" y="3850"/>
                      <a:pt x="5924" y="3902"/>
                    </a:cubicBezTo>
                    <a:cubicBezTo>
                      <a:pt x="5950" y="4055"/>
                      <a:pt x="6078" y="4158"/>
                      <a:pt x="6232" y="4184"/>
                    </a:cubicBezTo>
                    <a:cubicBezTo>
                      <a:pt x="6243" y="4185"/>
                      <a:pt x="6254" y="4185"/>
                      <a:pt x="6265" y="4185"/>
                    </a:cubicBezTo>
                    <a:cubicBezTo>
                      <a:pt x="6526" y="4185"/>
                      <a:pt x="6662" y="3892"/>
                      <a:pt x="6514" y="3671"/>
                    </a:cubicBezTo>
                    <a:cubicBezTo>
                      <a:pt x="6447" y="3582"/>
                      <a:pt x="6332" y="3536"/>
                      <a:pt x="6219" y="3536"/>
                    </a:cubicBezTo>
                    <a:close/>
                    <a:moveTo>
                      <a:pt x="3009" y="4870"/>
                    </a:moveTo>
                    <a:cubicBezTo>
                      <a:pt x="2866" y="4870"/>
                      <a:pt x="2722" y="4947"/>
                      <a:pt x="2693" y="5107"/>
                    </a:cubicBezTo>
                    <a:lnTo>
                      <a:pt x="2719" y="5107"/>
                    </a:lnTo>
                    <a:cubicBezTo>
                      <a:pt x="2693" y="5158"/>
                      <a:pt x="2693" y="5184"/>
                      <a:pt x="2719" y="5235"/>
                    </a:cubicBezTo>
                    <a:cubicBezTo>
                      <a:pt x="2745" y="5389"/>
                      <a:pt x="2873" y="5517"/>
                      <a:pt x="3027" y="5517"/>
                    </a:cubicBezTo>
                    <a:cubicBezTo>
                      <a:pt x="3038" y="5518"/>
                      <a:pt x="3049" y="5518"/>
                      <a:pt x="3059" y="5518"/>
                    </a:cubicBezTo>
                    <a:cubicBezTo>
                      <a:pt x="3320" y="5518"/>
                      <a:pt x="3456" y="5226"/>
                      <a:pt x="3283" y="5004"/>
                    </a:cubicBezTo>
                    <a:cubicBezTo>
                      <a:pt x="3228" y="4915"/>
                      <a:pt x="3119" y="4870"/>
                      <a:pt x="3009" y="4870"/>
                    </a:cubicBezTo>
                    <a:close/>
                    <a:moveTo>
                      <a:pt x="6277" y="5340"/>
                    </a:moveTo>
                    <a:cubicBezTo>
                      <a:pt x="6229" y="5340"/>
                      <a:pt x="6179" y="5348"/>
                      <a:pt x="6129" y="5363"/>
                    </a:cubicBezTo>
                    <a:cubicBezTo>
                      <a:pt x="5745" y="5466"/>
                      <a:pt x="5540" y="6107"/>
                      <a:pt x="5924" y="6312"/>
                    </a:cubicBezTo>
                    <a:cubicBezTo>
                      <a:pt x="5976" y="6363"/>
                      <a:pt x="6053" y="6363"/>
                      <a:pt x="6129" y="6389"/>
                    </a:cubicBezTo>
                    <a:cubicBezTo>
                      <a:pt x="6151" y="6391"/>
                      <a:pt x="6173" y="6392"/>
                      <a:pt x="6194" y="6392"/>
                    </a:cubicBezTo>
                    <a:cubicBezTo>
                      <a:pt x="6424" y="6392"/>
                      <a:pt x="6630" y="6267"/>
                      <a:pt x="6771" y="6055"/>
                    </a:cubicBezTo>
                    <a:cubicBezTo>
                      <a:pt x="6906" y="5718"/>
                      <a:pt x="6625" y="5340"/>
                      <a:pt x="6277" y="5340"/>
                    </a:cubicBezTo>
                    <a:close/>
                    <a:moveTo>
                      <a:pt x="1163" y="6898"/>
                    </a:moveTo>
                    <a:cubicBezTo>
                      <a:pt x="1152" y="6898"/>
                      <a:pt x="1140" y="6899"/>
                      <a:pt x="1129" y="6902"/>
                    </a:cubicBezTo>
                    <a:cubicBezTo>
                      <a:pt x="1001" y="6927"/>
                      <a:pt x="924" y="7158"/>
                      <a:pt x="1052" y="7235"/>
                    </a:cubicBezTo>
                    <a:cubicBezTo>
                      <a:pt x="1078" y="7235"/>
                      <a:pt x="1104" y="7261"/>
                      <a:pt x="1129" y="7261"/>
                    </a:cubicBezTo>
                    <a:cubicBezTo>
                      <a:pt x="1206" y="7261"/>
                      <a:pt x="1283" y="7235"/>
                      <a:pt x="1334" y="7132"/>
                    </a:cubicBezTo>
                    <a:cubicBezTo>
                      <a:pt x="1381" y="7015"/>
                      <a:pt x="1278" y="6898"/>
                      <a:pt x="1163" y="6898"/>
                    </a:cubicBezTo>
                    <a:close/>
                    <a:moveTo>
                      <a:pt x="5001" y="7850"/>
                    </a:moveTo>
                    <a:cubicBezTo>
                      <a:pt x="4924" y="7876"/>
                      <a:pt x="4899" y="8004"/>
                      <a:pt x="4950" y="8056"/>
                    </a:cubicBezTo>
                    <a:lnTo>
                      <a:pt x="5001" y="8056"/>
                    </a:lnTo>
                    <a:cubicBezTo>
                      <a:pt x="5052" y="8056"/>
                      <a:pt x="5104" y="8030"/>
                      <a:pt x="5129" y="8004"/>
                    </a:cubicBezTo>
                    <a:cubicBezTo>
                      <a:pt x="5155" y="7927"/>
                      <a:pt x="5078" y="7850"/>
                      <a:pt x="5001" y="7850"/>
                    </a:cubicBezTo>
                    <a:close/>
                    <a:moveTo>
                      <a:pt x="2940" y="7598"/>
                    </a:moveTo>
                    <a:cubicBezTo>
                      <a:pt x="2902" y="7598"/>
                      <a:pt x="2862" y="7605"/>
                      <a:pt x="2822" y="7620"/>
                    </a:cubicBezTo>
                    <a:cubicBezTo>
                      <a:pt x="2565" y="7697"/>
                      <a:pt x="2437" y="8107"/>
                      <a:pt x="2693" y="8235"/>
                    </a:cubicBezTo>
                    <a:cubicBezTo>
                      <a:pt x="2719" y="8261"/>
                      <a:pt x="2770" y="8286"/>
                      <a:pt x="2822" y="8286"/>
                    </a:cubicBezTo>
                    <a:cubicBezTo>
                      <a:pt x="2838" y="8289"/>
                      <a:pt x="2854" y="8290"/>
                      <a:pt x="2870" y="8290"/>
                    </a:cubicBezTo>
                    <a:cubicBezTo>
                      <a:pt x="3007" y="8290"/>
                      <a:pt x="3137" y="8196"/>
                      <a:pt x="3206" y="8081"/>
                    </a:cubicBezTo>
                    <a:cubicBezTo>
                      <a:pt x="3338" y="7840"/>
                      <a:pt x="3169" y="7598"/>
                      <a:pt x="2940" y="7598"/>
                    </a:cubicBezTo>
                    <a:close/>
                    <a:moveTo>
                      <a:pt x="6698" y="7919"/>
                    </a:moveTo>
                    <a:cubicBezTo>
                      <a:pt x="6554" y="7919"/>
                      <a:pt x="6414" y="7990"/>
                      <a:pt x="6386" y="8133"/>
                    </a:cubicBezTo>
                    <a:lnTo>
                      <a:pt x="6412" y="8133"/>
                    </a:lnTo>
                    <a:cubicBezTo>
                      <a:pt x="6412" y="8184"/>
                      <a:pt x="6412" y="8235"/>
                      <a:pt x="6412" y="8261"/>
                    </a:cubicBezTo>
                    <a:cubicBezTo>
                      <a:pt x="6437" y="8415"/>
                      <a:pt x="6565" y="8543"/>
                      <a:pt x="6745" y="8568"/>
                    </a:cubicBezTo>
                    <a:cubicBezTo>
                      <a:pt x="7001" y="8568"/>
                      <a:pt x="7181" y="8261"/>
                      <a:pt x="7001" y="8056"/>
                    </a:cubicBezTo>
                    <a:cubicBezTo>
                      <a:pt x="6933" y="7964"/>
                      <a:pt x="6814" y="7919"/>
                      <a:pt x="6698" y="7919"/>
                    </a:cubicBezTo>
                    <a:close/>
                    <a:moveTo>
                      <a:pt x="4317" y="9878"/>
                    </a:moveTo>
                    <a:cubicBezTo>
                      <a:pt x="4265" y="9878"/>
                      <a:pt x="4210" y="9886"/>
                      <a:pt x="4155" y="9902"/>
                    </a:cubicBezTo>
                    <a:cubicBezTo>
                      <a:pt x="3770" y="9979"/>
                      <a:pt x="3565" y="10645"/>
                      <a:pt x="3950" y="10851"/>
                    </a:cubicBezTo>
                    <a:cubicBezTo>
                      <a:pt x="4001" y="10876"/>
                      <a:pt x="4078" y="10902"/>
                      <a:pt x="4129" y="10928"/>
                    </a:cubicBezTo>
                    <a:cubicBezTo>
                      <a:pt x="4153" y="10930"/>
                      <a:pt x="4177" y="10931"/>
                      <a:pt x="4200" y="10931"/>
                    </a:cubicBezTo>
                    <a:cubicBezTo>
                      <a:pt x="4454" y="10931"/>
                      <a:pt x="4677" y="10805"/>
                      <a:pt x="4770" y="10594"/>
                    </a:cubicBezTo>
                    <a:cubicBezTo>
                      <a:pt x="4927" y="10236"/>
                      <a:pt x="4673" y="9878"/>
                      <a:pt x="4317" y="9878"/>
                    </a:cubicBezTo>
                    <a:close/>
                    <a:moveTo>
                      <a:pt x="746" y="10289"/>
                    </a:moveTo>
                    <a:cubicBezTo>
                      <a:pt x="696" y="10289"/>
                      <a:pt x="644" y="10297"/>
                      <a:pt x="591" y="10312"/>
                    </a:cubicBezTo>
                    <a:cubicBezTo>
                      <a:pt x="206" y="10415"/>
                      <a:pt x="1" y="11056"/>
                      <a:pt x="386" y="11287"/>
                    </a:cubicBezTo>
                    <a:lnTo>
                      <a:pt x="386" y="11261"/>
                    </a:lnTo>
                    <a:cubicBezTo>
                      <a:pt x="437" y="11312"/>
                      <a:pt x="514" y="11338"/>
                      <a:pt x="565" y="11338"/>
                    </a:cubicBezTo>
                    <a:cubicBezTo>
                      <a:pt x="589" y="11340"/>
                      <a:pt x="613" y="11341"/>
                      <a:pt x="636" y="11341"/>
                    </a:cubicBezTo>
                    <a:cubicBezTo>
                      <a:pt x="889" y="11341"/>
                      <a:pt x="1112" y="11216"/>
                      <a:pt x="1206" y="11004"/>
                    </a:cubicBezTo>
                    <a:cubicBezTo>
                      <a:pt x="1364" y="10667"/>
                      <a:pt x="1106" y="10289"/>
                      <a:pt x="746" y="10289"/>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4" name="Google Shape;94;p3"/>
              <p:cNvSpPr/>
              <p:nvPr/>
            </p:nvSpPr>
            <p:spPr>
              <a:xfrm>
                <a:off x="-1809250" y="2563500"/>
                <a:ext cx="247275" cy="1438900"/>
              </a:xfrm>
              <a:custGeom>
                <a:avLst/>
                <a:gdLst/>
                <a:ahLst/>
                <a:cxnLst/>
                <a:rect l="l" t="t" r="r" b="b"/>
                <a:pathLst>
                  <a:path w="9891" h="57556" extrusionOk="0">
                    <a:moveTo>
                      <a:pt x="9445" y="0"/>
                    </a:moveTo>
                    <a:cubicBezTo>
                      <a:pt x="9304" y="0"/>
                      <a:pt x="9164" y="81"/>
                      <a:pt x="9104" y="270"/>
                    </a:cubicBezTo>
                    <a:cubicBezTo>
                      <a:pt x="4617" y="13912"/>
                      <a:pt x="1" y="34913"/>
                      <a:pt x="3386" y="57247"/>
                    </a:cubicBezTo>
                    <a:cubicBezTo>
                      <a:pt x="3411" y="57427"/>
                      <a:pt x="3565" y="57555"/>
                      <a:pt x="3745" y="57555"/>
                    </a:cubicBezTo>
                    <a:lnTo>
                      <a:pt x="3822" y="57555"/>
                    </a:lnTo>
                    <a:cubicBezTo>
                      <a:pt x="4027" y="57530"/>
                      <a:pt x="4155" y="57324"/>
                      <a:pt x="4129" y="57119"/>
                    </a:cubicBezTo>
                    <a:cubicBezTo>
                      <a:pt x="796" y="34939"/>
                      <a:pt x="5360" y="14091"/>
                      <a:pt x="9796" y="501"/>
                    </a:cubicBezTo>
                    <a:cubicBezTo>
                      <a:pt x="9890" y="202"/>
                      <a:pt x="9667" y="0"/>
                      <a:pt x="9445"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5" name="Google Shape;95;p3"/>
            <p:cNvGrpSpPr/>
            <p:nvPr/>
          </p:nvGrpSpPr>
          <p:grpSpPr>
            <a:xfrm rot="-4962260" flipH="1">
              <a:off x="7743302" y="-357136"/>
              <a:ext cx="1178407" cy="2061785"/>
              <a:chOff x="-1779100" y="2408800"/>
              <a:chExt cx="1032750" cy="1807075"/>
            </a:xfrm>
          </p:grpSpPr>
          <p:sp>
            <p:nvSpPr>
              <p:cNvPr id="96" name="Google Shape;96;p3"/>
              <p:cNvSpPr/>
              <p:nvPr/>
            </p:nvSpPr>
            <p:spPr>
              <a:xfrm>
                <a:off x="-1779100" y="2498825"/>
                <a:ext cx="1032750" cy="1717050"/>
              </a:xfrm>
              <a:custGeom>
                <a:avLst/>
                <a:gdLst/>
                <a:ahLst/>
                <a:cxnLst/>
                <a:rect l="l" t="t" r="r" b="b"/>
                <a:pathLst>
                  <a:path w="41310" h="68682" extrusionOk="0">
                    <a:moveTo>
                      <a:pt x="32843" y="0"/>
                    </a:moveTo>
                    <a:cubicBezTo>
                      <a:pt x="31194" y="0"/>
                      <a:pt x="29516" y="392"/>
                      <a:pt x="28053" y="1113"/>
                    </a:cubicBezTo>
                    <a:cubicBezTo>
                      <a:pt x="24489" y="2883"/>
                      <a:pt x="21924" y="6139"/>
                      <a:pt x="19719" y="9421"/>
                    </a:cubicBezTo>
                    <a:lnTo>
                      <a:pt x="19719" y="9396"/>
                    </a:lnTo>
                    <a:cubicBezTo>
                      <a:pt x="13744" y="18242"/>
                      <a:pt x="9436" y="27987"/>
                      <a:pt x="6385" y="38167"/>
                    </a:cubicBezTo>
                    <a:cubicBezTo>
                      <a:pt x="5308" y="41705"/>
                      <a:pt x="4231" y="44270"/>
                      <a:pt x="2949" y="47731"/>
                    </a:cubicBezTo>
                    <a:cubicBezTo>
                      <a:pt x="205" y="55244"/>
                      <a:pt x="1487" y="65630"/>
                      <a:pt x="0" y="68681"/>
                    </a:cubicBezTo>
                    <a:cubicBezTo>
                      <a:pt x="7975" y="52526"/>
                      <a:pt x="21642" y="34269"/>
                      <a:pt x="33745" y="20935"/>
                    </a:cubicBezTo>
                    <a:cubicBezTo>
                      <a:pt x="36105" y="18319"/>
                      <a:pt x="38566" y="15704"/>
                      <a:pt x="39951" y="12473"/>
                    </a:cubicBezTo>
                    <a:cubicBezTo>
                      <a:pt x="41310" y="9242"/>
                      <a:pt x="41310" y="5190"/>
                      <a:pt x="39002" y="2549"/>
                    </a:cubicBezTo>
                    <a:cubicBezTo>
                      <a:pt x="37468" y="790"/>
                      <a:pt x="35184" y="0"/>
                      <a:pt x="3284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7" name="Google Shape;97;p3"/>
              <p:cNvSpPr/>
              <p:nvPr/>
            </p:nvSpPr>
            <p:spPr>
              <a:xfrm>
                <a:off x="-1776550" y="2408800"/>
                <a:ext cx="973150" cy="1753225"/>
              </a:xfrm>
              <a:custGeom>
                <a:avLst/>
                <a:gdLst/>
                <a:ahLst/>
                <a:cxnLst/>
                <a:rect l="l" t="t" r="r" b="b"/>
                <a:pathLst>
                  <a:path w="38926" h="70129" extrusionOk="0">
                    <a:moveTo>
                      <a:pt x="30542" y="0"/>
                    </a:moveTo>
                    <a:cubicBezTo>
                      <a:pt x="28732" y="0"/>
                      <a:pt x="26881" y="482"/>
                      <a:pt x="25310" y="1355"/>
                    </a:cubicBezTo>
                    <a:cubicBezTo>
                      <a:pt x="21848" y="3253"/>
                      <a:pt x="19438" y="6637"/>
                      <a:pt x="17361" y="10022"/>
                    </a:cubicBezTo>
                    <a:cubicBezTo>
                      <a:pt x="11822" y="19100"/>
                      <a:pt x="7975" y="29049"/>
                      <a:pt x="5386" y="39357"/>
                    </a:cubicBezTo>
                    <a:cubicBezTo>
                      <a:pt x="4488" y="42947"/>
                      <a:pt x="3514" y="45537"/>
                      <a:pt x="2411" y="49076"/>
                    </a:cubicBezTo>
                    <a:cubicBezTo>
                      <a:pt x="1" y="56717"/>
                      <a:pt x="1770" y="67025"/>
                      <a:pt x="411" y="70128"/>
                    </a:cubicBezTo>
                    <a:cubicBezTo>
                      <a:pt x="7642" y="53640"/>
                      <a:pt x="20463" y="34767"/>
                      <a:pt x="31925" y="20869"/>
                    </a:cubicBezTo>
                    <a:cubicBezTo>
                      <a:pt x="34156" y="18177"/>
                      <a:pt x="36515" y="15433"/>
                      <a:pt x="37721" y="12151"/>
                    </a:cubicBezTo>
                    <a:cubicBezTo>
                      <a:pt x="38926" y="8843"/>
                      <a:pt x="38772" y="4791"/>
                      <a:pt x="36336" y="2253"/>
                    </a:cubicBezTo>
                    <a:cubicBezTo>
                      <a:pt x="34837" y="698"/>
                      <a:pt x="32720" y="0"/>
                      <a:pt x="3054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8" name="Google Shape;98;p3"/>
              <p:cNvSpPr/>
              <p:nvPr/>
            </p:nvSpPr>
            <p:spPr>
              <a:xfrm>
                <a:off x="-1311125" y="2430900"/>
                <a:ext cx="402150" cy="319125"/>
              </a:xfrm>
              <a:custGeom>
                <a:avLst/>
                <a:gdLst/>
                <a:ahLst/>
                <a:cxnLst/>
                <a:rect l="l" t="t" r="r" b="b"/>
                <a:pathLst>
                  <a:path w="16086" h="12765" extrusionOk="0">
                    <a:moveTo>
                      <a:pt x="9413" y="1"/>
                    </a:moveTo>
                    <a:cubicBezTo>
                      <a:pt x="9396" y="1"/>
                      <a:pt x="9378" y="3"/>
                      <a:pt x="9359" y="10"/>
                    </a:cubicBezTo>
                    <a:cubicBezTo>
                      <a:pt x="9206" y="35"/>
                      <a:pt x="9103" y="266"/>
                      <a:pt x="9231" y="369"/>
                    </a:cubicBezTo>
                    <a:cubicBezTo>
                      <a:pt x="9257" y="394"/>
                      <a:pt x="9283" y="394"/>
                      <a:pt x="9308" y="394"/>
                    </a:cubicBezTo>
                    <a:cubicBezTo>
                      <a:pt x="9332" y="400"/>
                      <a:pt x="9357" y="403"/>
                      <a:pt x="9380" y="403"/>
                    </a:cubicBezTo>
                    <a:cubicBezTo>
                      <a:pt x="9458" y="403"/>
                      <a:pt x="9531" y="370"/>
                      <a:pt x="9590" y="292"/>
                    </a:cubicBezTo>
                    <a:cubicBezTo>
                      <a:pt x="9635" y="156"/>
                      <a:pt x="9541" y="1"/>
                      <a:pt x="9413" y="1"/>
                    </a:cubicBezTo>
                    <a:close/>
                    <a:moveTo>
                      <a:pt x="12560" y="1256"/>
                    </a:moveTo>
                    <a:cubicBezTo>
                      <a:pt x="12528" y="1256"/>
                      <a:pt x="12496" y="1259"/>
                      <a:pt x="12462" y="1266"/>
                    </a:cubicBezTo>
                    <a:cubicBezTo>
                      <a:pt x="12154" y="1317"/>
                      <a:pt x="11949" y="1856"/>
                      <a:pt x="12257" y="2061"/>
                    </a:cubicBezTo>
                    <a:cubicBezTo>
                      <a:pt x="12283" y="2087"/>
                      <a:pt x="12360" y="2112"/>
                      <a:pt x="12411" y="2112"/>
                    </a:cubicBezTo>
                    <a:cubicBezTo>
                      <a:pt x="12447" y="2121"/>
                      <a:pt x="12482" y="2125"/>
                      <a:pt x="12518" y="2125"/>
                    </a:cubicBezTo>
                    <a:cubicBezTo>
                      <a:pt x="12685" y="2125"/>
                      <a:pt x="12844" y="2030"/>
                      <a:pt x="12949" y="1881"/>
                    </a:cubicBezTo>
                    <a:cubicBezTo>
                      <a:pt x="13089" y="1579"/>
                      <a:pt x="12870" y="1256"/>
                      <a:pt x="12560" y="1256"/>
                    </a:cubicBezTo>
                    <a:close/>
                    <a:moveTo>
                      <a:pt x="6402" y="1567"/>
                    </a:moveTo>
                    <a:cubicBezTo>
                      <a:pt x="6244" y="1567"/>
                      <a:pt x="6092" y="1644"/>
                      <a:pt x="6052" y="1805"/>
                    </a:cubicBezTo>
                    <a:cubicBezTo>
                      <a:pt x="6026" y="1856"/>
                      <a:pt x="6026" y="1907"/>
                      <a:pt x="6052" y="1958"/>
                    </a:cubicBezTo>
                    <a:cubicBezTo>
                      <a:pt x="6077" y="2138"/>
                      <a:pt x="6231" y="2292"/>
                      <a:pt x="6411" y="2317"/>
                    </a:cubicBezTo>
                    <a:cubicBezTo>
                      <a:pt x="6431" y="2321"/>
                      <a:pt x="6450" y="2322"/>
                      <a:pt x="6470" y="2322"/>
                    </a:cubicBezTo>
                    <a:cubicBezTo>
                      <a:pt x="6747" y="2322"/>
                      <a:pt x="6937" y="1993"/>
                      <a:pt x="6770" y="1753"/>
                    </a:cubicBezTo>
                    <a:cubicBezTo>
                      <a:pt x="6696" y="1631"/>
                      <a:pt x="6547" y="1567"/>
                      <a:pt x="6402" y="1567"/>
                    </a:cubicBezTo>
                    <a:close/>
                    <a:moveTo>
                      <a:pt x="9895" y="1689"/>
                    </a:moveTo>
                    <a:cubicBezTo>
                      <a:pt x="9854" y="1689"/>
                      <a:pt x="9812" y="1693"/>
                      <a:pt x="9770" y="1702"/>
                    </a:cubicBezTo>
                    <a:cubicBezTo>
                      <a:pt x="9308" y="1779"/>
                      <a:pt x="9000" y="2523"/>
                      <a:pt x="9436" y="2830"/>
                    </a:cubicBezTo>
                    <a:cubicBezTo>
                      <a:pt x="9513" y="2856"/>
                      <a:pt x="9590" y="2907"/>
                      <a:pt x="9667" y="2907"/>
                    </a:cubicBezTo>
                    <a:cubicBezTo>
                      <a:pt x="9721" y="2921"/>
                      <a:pt x="9775" y="2927"/>
                      <a:pt x="9828" y="2927"/>
                    </a:cubicBezTo>
                    <a:cubicBezTo>
                      <a:pt x="10078" y="2927"/>
                      <a:pt x="10310" y="2785"/>
                      <a:pt x="10436" y="2574"/>
                    </a:cubicBezTo>
                    <a:cubicBezTo>
                      <a:pt x="10647" y="2153"/>
                      <a:pt x="10324" y="1689"/>
                      <a:pt x="9895" y="1689"/>
                    </a:cubicBezTo>
                    <a:close/>
                    <a:moveTo>
                      <a:pt x="4359" y="3369"/>
                    </a:moveTo>
                    <a:cubicBezTo>
                      <a:pt x="4257" y="3369"/>
                      <a:pt x="4205" y="3523"/>
                      <a:pt x="4282" y="3599"/>
                    </a:cubicBezTo>
                    <a:lnTo>
                      <a:pt x="4334" y="3599"/>
                    </a:lnTo>
                    <a:cubicBezTo>
                      <a:pt x="4347" y="3606"/>
                      <a:pt x="4363" y="3610"/>
                      <a:pt x="4379" y="3610"/>
                    </a:cubicBezTo>
                    <a:cubicBezTo>
                      <a:pt x="4422" y="3610"/>
                      <a:pt x="4469" y="3586"/>
                      <a:pt x="4487" y="3548"/>
                    </a:cubicBezTo>
                    <a:cubicBezTo>
                      <a:pt x="4513" y="3446"/>
                      <a:pt x="4436" y="3369"/>
                      <a:pt x="4359" y="3369"/>
                    </a:cubicBezTo>
                    <a:close/>
                    <a:moveTo>
                      <a:pt x="15337" y="2484"/>
                    </a:moveTo>
                    <a:cubicBezTo>
                      <a:pt x="15295" y="2484"/>
                      <a:pt x="15251" y="2488"/>
                      <a:pt x="15206" y="2497"/>
                    </a:cubicBezTo>
                    <a:cubicBezTo>
                      <a:pt x="14744" y="2574"/>
                      <a:pt x="14462" y="3317"/>
                      <a:pt x="14898" y="3599"/>
                    </a:cubicBezTo>
                    <a:cubicBezTo>
                      <a:pt x="14950" y="3651"/>
                      <a:pt x="15026" y="3676"/>
                      <a:pt x="15129" y="3702"/>
                    </a:cubicBezTo>
                    <a:cubicBezTo>
                      <a:pt x="15170" y="3710"/>
                      <a:pt x="15212" y="3713"/>
                      <a:pt x="15254" y="3713"/>
                    </a:cubicBezTo>
                    <a:cubicBezTo>
                      <a:pt x="15498" y="3713"/>
                      <a:pt x="15745" y="3588"/>
                      <a:pt x="15898" y="3369"/>
                    </a:cubicBezTo>
                    <a:cubicBezTo>
                      <a:pt x="16085" y="2948"/>
                      <a:pt x="15782" y="2484"/>
                      <a:pt x="15337" y="2484"/>
                    </a:cubicBezTo>
                    <a:close/>
                    <a:moveTo>
                      <a:pt x="13055" y="3385"/>
                    </a:moveTo>
                    <a:cubicBezTo>
                      <a:pt x="13037" y="3385"/>
                      <a:pt x="13019" y="3388"/>
                      <a:pt x="13001" y="3394"/>
                    </a:cubicBezTo>
                    <a:cubicBezTo>
                      <a:pt x="12847" y="3420"/>
                      <a:pt x="12744" y="3676"/>
                      <a:pt x="12898" y="3779"/>
                    </a:cubicBezTo>
                    <a:cubicBezTo>
                      <a:pt x="12898" y="3779"/>
                      <a:pt x="12924" y="3779"/>
                      <a:pt x="12975" y="3805"/>
                    </a:cubicBezTo>
                    <a:cubicBezTo>
                      <a:pt x="12993" y="3809"/>
                      <a:pt x="13010" y="3811"/>
                      <a:pt x="13028" y="3811"/>
                    </a:cubicBezTo>
                    <a:cubicBezTo>
                      <a:pt x="13111" y="3811"/>
                      <a:pt x="13189" y="3761"/>
                      <a:pt x="13231" y="3676"/>
                    </a:cubicBezTo>
                    <a:cubicBezTo>
                      <a:pt x="13299" y="3541"/>
                      <a:pt x="13188" y="3385"/>
                      <a:pt x="13055" y="3385"/>
                    </a:cubicBezTo>
                    <a:close/>
                    <a:moveTo>
                      <a:pt x="7890" y="4029"/>
                    </a:moveTo>
                    <a:cubicBezTo>
                      <a:pt x="7731" y="4029"/>
                      <a:pt x="7579" y="4105"/>
                      <a:pt x="7539" y="4266"/>
                    </a:cubicBezTo>
                    <a:cubicBezTo>
                      <a:pt x="7513" y="4317"/>
                      <a:pt x="7513" y="4369"/>
                      <a:pt x="7539" y="4420"/>
                    </a:cubicBezTo>
                    <a:cubicBezTo>
                      <a:pt x="7565" y="4625"/>
                      <a:pt x="7718" y="4779"/>
                      <a:pt x="7898" y="4805"/>
                    </a:cubicBezTo>
                    <a:cubicBezTo>
                      <a:pt x="7908" y="4806"/>
                      <a:pt x="7919" y="4806"/>
                      <a:pt x="7929" y="4806"/>
                    </a:cubicBezTo>
                    <a:cubicBezTo>
                      <a:pt x="8221" y="4806"/>
                      <a:pt x="8430" y="4463"/>
                      <a:pt x="8257" y="4215"/>
                    </a:cubicBezTo>
                    <a:cubicBezTo>
                      <a:pt x="8183" y="4093"/>
                      <a:pt x="8034" y="4029"/>
                      <a:pt x="7890" y="4029"/>
                    </a:cubicBezTo>
                    <a:close/>
                    <a:moveTo>
                      <a:pt x="4081" y="5358"/>
                    </a:moveTo>
                    <a:cubicBezTo>
                      <a:pt x="3918" y="5358"/>
                      <a:pt x="3759" y="5435"/>
                      <a:pt x="3718" y="5600"/>
                    </a:cubicBezTo>
                    <a:cubicBezTo>
                      <a:pt x="3693" y="5651"/>
                      <a:pt x="3693" y="5702"/>
                      <a:pt x="3718" y="5753"/>
                    </a:cubicBezTo>
                    <a:cubicBezTo>
                      <a:pt x="3744" y="5933"/>
                      <a:pt x="3898" y="6087"/>
                      <a:pt x="4077" y="6112"/>
                    </a:cubicBezTo>
                    <a:cubicBezTo>
                      <a:pt x="4088" y="6113"/>
                      <a:pt x="4099" y="6114"/>
                      <a:pt x="4110" y="6114"/>
                    </a:cubicBezTo>
                    <a:cubicBezTo>
                      <a:pt x="4401" y="6114"/>
                      <a:pt x="4609" y="5794"/>
                      <a:pt x="4436" y="5523"/>
                    </a:cubicBezTo>
                    <a:cubicBezTo>
                      <a:pt x="4365" y="5416"/>
                      <a:pt x="4222" y="5358"/>
                      <a:pt x="4081" y="5358"/>
                    </a:cubicBezTo>
                    <a:close/>
                    <a:moveTo>
                      <a:pt x="7747" y="6125"/>
                    </a:moveTo>
                    <a:cubicBezTo>
                      <a:pt x="7705" y="6125"/>
                      <a:pt x="7661" y="6129"/>
                      <a:pt x="7616" y="6138"/>
                    </a:cubicBezTo>
                    <a:cubicBezTo>
                      <a:pt x="7154" y="6215"/>
                      <a:pt x="6872" y="6959"/>
                      <a:pt x="7308" y="7266"/>
                    </a:cubicBezTo>
                    <a:cubicBezTo>
                      <a:pt x="7359" y="7292"/>
                      <a:pt x="7436" y="7343"/>
                      <a:pt x="7539" y="7343"/>
                    </a:cubicBezTo>
                    <a:cubicBezTo>
                      <a:pt x="7588" y="7357"/>
                      <a:pt x="7639" y="7363"/>
                      <a:pt x="7691" y="7363"/>
                    </a:cubicBezTo>
                    <a:cubicBezTo>
                      <a:pt x="7932" y="7363"/>
                      <a:pt x="8181" y="7221"/>
                      <a:pt x="8308" y="7010"/>
                    </a:cubicBezTo>
                    <a:cubicBezTo>
                      <a:pt x="8495" y="6589"/>
                      <a:pt x="8191" y="6125"/>
                      <a:pt x="7747" y="6125"/>
                    </a:cubicBezTo>
                    <a:close/>
                    <a:moveTo>
                      <a:pt x="1797" y="7616"/>
                    </a:moveTo>
                    <a:cubicBezTo>
                      <a:pt x="1780" y="7616"/>
                      <a:pt x="1762" y="7619"/>
                      <a:pt x="1744" y="7625"/>
                    </a:cubicBezTo>
                    <a:cubicBezTo>
                      <a:pt x="1590" y="7651"/>
                      <a:pt x="1487" y="7882"/>
                      <a:pt x="1615" y="7984"/>
                    </a:cubicBezTo>
                    <a:lnTo>
                      <a:pt x="1615" y="8010"/>
                    </a:lnTo>
                    <a:cubicBezTo>
                      <a:pt x="1641" y="8010"/>
                      <a:pt x="1667" y="8010"/>
                      <a:pt x="1692" y="8036"/>
                    </a:cubicBezTo>
                    <a:cubicBezTo>
                      <a:pt x="1795" y="8036"/>
                      <a:pt x="1898" y="8010"/>
                      <a:pt x="1974" y="7907"/>
                    </a:cubicBezTo>
                    <a:cubicBezTo>
                      <a:pt x="2020" y="7772"/>
                      <a:pt x="1926" y="7616"/>
                      <a:pt x="1797" y="7616"/>
                    </a:cubicBezTo>
                    <a:close/>
                    <a:moveTo>
                      <a:pt x="6237" y="9057"/>
                    </a:moveTo>
                    <a:cubicBezTo>
                      <a:pt x="6227" y="9057"/>
                      <a:pt x="6216" y="9059"/>
                      <a:pt x="6205" y="9061"/>
                    </a:cubicBezTo>
                    <a:cubicBezTo>
                      <a:pt x="6129" y="9087"/>
                      <a:pt x="6077" y="9215"/>
                      <a:pt x="6154" y="9292"/>
                    </a:cubicBezTo>
                    <a:lnTo>
                      <a:pt x="6205" y="9292"/>
                    </a:lnTo>
                    <a:cubicBezTo>
                      <a:pt x="6219" y="9299"/>
                      <a:pt x="6233" y="9302"/>
                      <a:pt x="6246" y="9302"/>
                    </a:cubicBezTo>
                    <a:cubicBezTo>
                      <a:pt x="6282" y="9302"/>
                      <a:pt x="6315" y="9278"/>
                      <a:pt x="6334" y="9241"/>
                    </a:cubicBezTo>
                    <a:cubicBezTo>
                      <a:pt x="6380" y="9149"/>
                      <a:pt x="6323" y="9057"/>
                      <a:pt x="6237" y="9057"/>
                    </a:cubicBezTo>
                    <a:close/>
                    <a:moveTo>
                      <a:pt x="3654" y="8563"/>
                    </a:moveTo>
                    <a:cubicBezTo>
                      <a:pt x="3625" y="8563"/>
                      <a:pt x="3595" y="8566"/>
                      <a:pt x="3564" y="8574"/>
                    </a:cubicBezTo>
                    <a:cubicBezTo>
                      <a:pt x="3282" y="8625"/>
                      <a:pt x="3077" y="9087"/>
                      <a:pt x="3359" y="9292"/>
                    </a:cubicBezTo>
                    <a:cubicBezTo>
                      <a:pt x="3410" y="9318"/>
                      <a:pt x="3462" y="9318"/>
                      <a:pt x="3513" y="9343"/>
                    </a:cubicBezTo>
                    <a:cubicBezTo>
                      <a:pt x="3535" y="9347"/>
                      <a:pt x="3558" y="9348"/>
                      <a:pt x="3581" y="9348"/>
                    </a:cubicBezTo>
                    <a:cubicBezTo>
                      <a:pt x="3742" y="9348"/>
                      <a:pt x="3910" y="9270"/>
                      <a:pt x="4000" y="9113"/>
                    </a:cubicBezTo>
                    <a:cubicBezTo>
                      <a:pt x="4116" y="8859"/>
                      <a:pt x="3919" y="8563"/>
                      <a:pt x="3654" y="8563"/>
                    </a:cubicBezTo>
                    <a:close/>
                    <a:moveTo>
                      <a:pt x="8158" y="9205"/>
                    </a:moveTo>
                    <a:cubicBezTo>
                      <a:pt x="7996" y="9205"/>
                      <a:pt x="7837" y="9281"/>
                      <a:pt x="7795" y="9446"/>
                    </a:cubicBezTo>
                    <a:cubicBezTo>
                      <a:pt x="7795" y="9497"/>
                      <a:pt x="7795" y="9549"/>
                      <a:pt x="7795" y="9600"/>
                    </a:cubicBezTo>
                    <a:cubicBezTo>
                      <a:pt x="7821" y="9779"/>
                      <a:pt x="7975" y="9933"/>
                      <a:pt x="8154" y="9959"/>
                    </a:cubicBezTo>
                    <a:cubicBezTo>
                      <a:pt x="8166" y="9960"/>
                      <a:pt x="8178" y="9960"/>
                      <a:pt x="8190" y="9960"/>
                    </a:cubicBezTo>
                    <a:cubicBezTo>
                      <a:pt x="8502" y="9960"/>
                      <a:pt x="8686" y="9641"/>
                      <a:pt x="8513" y="9369"/>
                    </a:cubicBezTo>
                    <a:cubicBezTo>
                      <a:pt x="8442" y="9262"/>
                      <a:pt x="8299" y="9205"/>
                      <a:pt x="8158" y="9205"/>
                    </a:cubicBezTo>
                    <a:close/>
                    <a:moveTo>
                      <a:pt x="5080" y="11305"/>
                    </a:moveTo>
                    <a:cubicBezTo>
                      <a:pt x="5038" y="11305"/>
                      <a:pt x="4994" y="11309"/>
                      <a:pt x="4949" y="11318"/>
                    </a:cubicBezTo>
                    <a:cubicBezTo>
                      <a:pt x="4487" y="11395"/>
                      <a:pt x="4205" y="12138"/>
                      <a:pt x="4641" y="12446"/>
                    </a:cubicBezTo>
                    <a:cubicBezTo>
                      <a:pt x="4693" y="12472"/>
                      <a:pt x="4769" y="12523"/>
                      <a:pt x="4872" y="12523"/>
                    </a:cubicBezTo>
                    <a:cubicBezTo>
                      <a:pt x="4921" y="12537"/>
                      <a:pt x="4972" y="12543"/>
                      <a:pt x="5022" y="12543"/>
                    </a:cubicBezTo>
                    <a:cubicBezTo>
                      <a:pt x="5258" y="12543"/>
                      <a:pt x="5493" y="12401"/>
                      <a:pt x="5641" y="12190"/>
                    </a:cubicBezTo>
                    <a:cubicBezTo>
                      <a:pt x="5829" y="11769"/>
                      <a:pt x="5525" y="11305"/>
                      <a:pt x="5080" y="11305"/>
                    </a:cubicBezTo>
                    <a:close/>
                    <a:moveTo>
                      <a:pt x="897" y="11529"/>
                    </a:moveTo>
                    <a:cubicBezTo>
                      <a:pt x="847" y="11529"/>
                      <a:pt x="796" y="11536"/>
                      <a:pt x="744" y="11549"/>
                    </a:cubicBezTo>
                    <a:cubicBezTo>
                      <a:pt x="282" y="11626"/>
                      <a:pt x="0" y="12369"/>
                      <a:pt x="436" y="12651"/>
                    </a:cubicBezTo>
                    <a:cubicBezTo>
                      <a:pt x="513" y="12703"/>
                      <a:pt x="590" y="12728"/>
                      <a:pt x="667" y="12754"/>
                    </a:cubicBezTo>
                    <a:cubicBezTo>
                      <a:pt x="712" y="12761"/>
                      <a:pt x="756" y="12765"/>
                      <a:pt x="801" y="12765"/>
                    </a:cubicBezTo>
                    <a:cubicBezTo>
                      <a:pt x="1061" y="12765"/>
                      <a:pt x="1305" y="12640"/>
                      <a:pt x="1436" y="12420"/>
                    </a:cubicBezTo>
                    <a:cubicBezTo>
                      <a:pt x="1643" y="12006"/>
                      <a:pt x="1333" y="11529"/>
                      <a:pt x="897" y="11529"/>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9" name="Google Shape;99;p3"/>
              <p:cNvSpPr/>
              <p:nvPr/>
            </p:nvSpPr>
            <p:spPr>
              <a:xfrm>
                <a:off x="-1775275" y="2546100"/>
                <a:ext cx="795475" cy="1591550"/>
              </a:xfrm>
              <a:custGeom>
                <a:avLst/>
                <a:gdLst/>
                <a:ahLst/>
                <a:cxnLst/>
                <a:rect l="l" t="t" r="r" b="b"/>
                <a:pathLst>
                  <a:path w="31819" h="63662" extrusionOk="0">
                    <a:moveTo>
                      <a:pt x="31286" y="1"/>
                    </a:moveTo>
                    <a:cubicBezTo>
                      <a:pt x="31186" y="1"/>
                      <a:pt x="31084" y="43"/>
                      <a:pt x="31003" y="145"/>
                    </a:cubicBezTo>
                    <a:cubicBezTo>
                      <a:pt x="15822" y="19300"/>
                      <a:pt x="4258" y="42891"/>
                      <a:pt x="52" y="63200"/>
                    </a:cubicBezTo>
                    <a:cubicBezTo>
                      <a:pt x="1" y="63405"/>
                      <a:pt x="129" y="63610"/>
                      <a:pt x="334" y="63662"/>
                    </a:cubicBezTo>
                    <a:lnTo>
                      <a:pt x="411" y="63662"/>
                    </a:lnTo>
                    <a:cubicBezTo>
                      <a:pt x="591" y="63662"/>
                      <a:pt x="745" y="63534"/>
                      <a:pt x="796" y="63354"/>
                    </a:cubicBezTo>
                    <a:cubicBezTo>
                      <a:pt x="4976" y="43148"/>
                      <a:pt x="16489" y="19685"/>
                      <a:pt x="31592" y="607"/>
                    </a:cubicBezTo>
                    <a:cubicBezTo>
                      <a:pt x="31818" y="325"/>
                      <a:pt x="31560" y="1"/>
                      <a:pt x="31286"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0" name="Google Shape;100;p3"/>
            <p:cNvGrpSpPr/>
            <p:nvPr/>
          </p:nvGrpSpPr>
          <p:grpSpPr>
            <a:xfrm rot="-3828478" flipH="1">
              <a:off x="7664496" y="-324322"/>
              <a:ext cx="2244432" cy="2193641"/>
              <a:chOff x="-623774" y="407959"/>
              <a:chExt cx="2317309" cy="2264556"/>
            </a:xfrm>
          </p:grpSpPr>
          <p:grpSp>
            <p:nvGrpSpPr>
              <p:cNvPr id="101" name="Google Shape;101;p3"/>
              <p:cNvGrpSpPr/>
              <p:nvPr/>
            </p:nvGrpSpPr>
            <p:grpSpPr>
              <a:xfrm rot="1413719">
                <a:off x="-360763" y="695549"/>
                <a:ext cx="1791287" cy="1689375"/>
                <a:chOff x="-2055400" y="3174000"/>
                <a:chExt cx="1520600" cy="1434200"/>
              </a:xfrm>
            </p:grpSpPr>
            <p:sp>
              <p:nvSpPr>
                <p:cNvPr id="102" name="Google Shape;102;p3"/>
                <p:cNvSpPr/>
                <p:nvPr/>
              </p:nvSpPr>
              <p:spPr>
                <a:xfrm>
                  <a:off x="-2007975" y="3215025"/>
                  <a:ext cx="1473175" cy="1393175"/>
                </a:xfrm>
                <a:custGeom>
                  <a:avLst/>
                  <a:gdLst/>
                  <a:ahLst/>
                  <a:cxnLst/>
                  <a:rect l="l" t="t" r="r" b="b"/>
                  <a:pathLst>
                    <a:path w="58927" h="55727" extrusionOk="0">
                      <a:moveTo>
                        <a:pt x="49062" y="0"/>
                      </a:moveTo>
                      <a:cubicBezTo>
                        <a:pt x="48551" y="0"/>
                        <a:pt x="48041" y="36"/>
                        <a:pt x="47542" y="108"/>
                      </a:cubicBezTo>
                      <a:cubicBezTo>
                        <a:pt x="43618" y="698"/>
                        <a:pt x="40182" y="3005"/>
                        <a:pt x="37054" y="5441"/>
                      </a:cubicBezTo>
                      <a:cubicBezTo>
                        <a:pt x="28669" y="11980"/>
                        <a:pt x="21566" y="19955"/>
                        <a:pt x="15489" y="28674"/>
                      </a:cubicBezTo>
                      <a:cubicBezTo>
                        <a:pt x="13386" y="31725"/>
                        <a:pt x="11591" y="33828"/>
                        <a:pt x="9309" y="36725"/>
                      </a:cubicBezTo>
                      <a:cubicBezTo>
                        <a:pt x="4366" y="43026"/>
                        <a:pt x="2390" y="53266"/>
                        <a:pt x="9" y="55718"/>
                      </a:cubicBezTo>
                      <a:lnTo>
                        <a:pt x="9" y="55718"/>
                      </a:lnTo>
                      <a:cubicBezTo>
                        <a:pt x="12574" y="42822"/>
                        <a:pt x="31237" y="29697"/>
                        <a:pt x="46849" y="20724"/>
                      </a:cubicBezTo>
                      <a:cubicBezTo>
                        <a:pt x="49901" y="18981"/>
                        <a:pt x="53055" y="17237"/>
                        <a:pt x="55363" y="14596"/>
                      </a:cubicBezTo>
                      <a:cubicBezTo>
                        <a:pt x="57645" y="11955"/>
                        <a:pt x="58927" y="8083"/>
                        <a:pt x="57542" y="4852"/>
                      </a:cubicBezTo>
                      <a:cubicBezTo>
                        <a:pt x="56177" y="1674"/>
                        <a:pt x="52567" y="0"/>
                        <a:pt x="49062" y="0"/>
                      </a:cubicBezTo>
                      <a:close/>
                      <a:moveTo>
                        <a:pt x="9" y="55718"/>
                      </a:moveTo>
                      <a:lnTo>
                        <a:pt x="9" y="55718"/>
                      </a:lnTo>
                      <a:cubicBezTo>
                        <a:pt x="6" y="55720"/>
                        <a:pt x="4" y="55723"/>
                        <a:pt x="1" y="55726"/>
                      </a:cubicBezTo>
                      <a:cubicBezTo>
                        <a:pt x="4" y="55723"/>
                        <a:pt x="6" y="55720"/>
                        <a:pt x="9" y="55718"/>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3" name="Google Shape;103;p3"/>
                <p:cNvSpPr/>
                <p:nvPr/>
              </p:nvSpPr>
              <p:spPr>
                <a:xfrm>
                  <a:off x="-2055400" y="3174000"/>
                  <a:ext cx="1472525" cy="1393175"/>
                </a:xfrm>
                <a:custGeom>
                  <a:avLst/>
                  <a:gdLst/>
                  <a:ahLst/>
                  <a:cxnLst/>
                  <a:rect l="l" t="t" r="r" b="b"/>
                  <a:pathLst>
                    <a:path w="58901" h="55727" extrusionOk="0">
                      <a:moveTo>
                        <a:pt x="49036" y="0"/>
                      </a:moveTo>
                      <a:cubicBezTo>
                        <a:pt x="48525" y="0"/>
                        <a:pt x="48015" y="36"/>
                        <a:pt x="47516" y="108"/>
                      </a:cubicBezTo>
                      <a:cubicBezTo>
                        <a:pt x="43592" y="697"/>
                        <a:pt x="40156" y="3005"/>
                        <a:pt x="37028" y="5441"/>
                      </a:cubicBezTo>
                      <a:lnTo>
                        <a:pt x="37053" y="5441"/>
                      </a:lnTo>
                      <a:cubicBezTo>
                        <a:pt x="28643" y="11980"/>
                        <a:pt x="21540" y="19955"/>
                        <a:pt x="15488" y="28673"/>
                      </a:cubicBezTo>
                      <a:cubicBezTo>
                        <a:pt x="13386" y="31725"/>
                        <a:pt x="11565" y="33828"/>
                        <a:pt x="9283" y="36725"/>
                      </a:cubicBezTo>
                      <a:cubicBezTo>
                        <a:pt x="4334" y="43033"/>
                        <a:pt x="2359" y="53290"/>
                        <a:pt x="0" y="55726"/>
                      </a:cubicBezTo>
                      <a:cubicBezTo>
                        <a:pt x="12565" y="42828"/>
                        <a:pt x="31207" y="29699"/>
                        <a:pt x="46823" y="20724"/>
                      </a:cubicBezTo>
                      <a:cubicBezTo>
                        <a:pt x="49875" y="18981"/>
                        <a:pt x="53029" y="17237"/>
                        <a:pt x="55336" y="14596"/>
                      </a:cubicBezTo>
                      <a:cubicBezTo>
                        <a:pt x="57619" y="11955"/>
                        <a:pt x="58901" y="8083"/>
                        <a:pt x="57516" y="4852"/>
                      </a:cubicBezTo>
                      <a:cubicBezTo>
                        <a:pt x="56151" y="1674"/>
                        <a:pt x="52541" y="0"/>
                        <a:pt x="49036"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4" name="Google Shape;104;p3"/>
                <p:cNvSpPr/>
                <p:nvPr/>
              </p:nvSpPr>
              <p:spPr>
                <a:xfrm>
                  <a:off x="-1083325" y="3219875"/>
                  <a:ext cx="461350" cy="203475"/>
                </a:xfrm>
                <a:custGeom>
                  <a:avLst/>
                  <a:gdLst/>
                  <a:ahLst/>
                  <a:cxnLst/>
                  <a:rect l="l" t="t" r="r" b="b"/>
                  <a:pathLst>
                    <a:path w="18454" h="8139" extrusionOk="0">
                      <a:moveTo>
                        <a:pt x="8731" y="282"/>
                      </a:moveTo>
                      <a:cubicBezTo>
                        <a:pt x="8661" y="282"/>
                        <a:pt x="8587" y="347"/>
                        <a:pt x="8607" y="427"/>
                      </a:cubicBezTo>
                      <a:cubicBezTo>
                        <a:pt x="8607" y="452"/>
                        <a:pt x="8633" y="452"/>
                        <a:pt x="8633" y="478"/>
                      </a:cubicBezTo>
                      <a:cubicBezTo>
                        <a:pt x="8669" y="496"/>
                        <a:pt x="8705" y="514"/>
                        <a:pt x="8741" y="514"/>
                      </a:cubicBezTo>
                      <a:cubicBezTo>
                        <a:pt x="8756" y="514"/>
                        <a:pt x="8771" y="511"/>
                        <a:pt x="8786" y="504"/>
                      </a:cubicBezTo>
                      <a:cubicBezTo>
                        <a:pt x="8889" y="452"/>
                        <a:pt x="8889" y="350"/>
                        <a:pt x="8786" y="298"/>
                      </a:cubicBezTo>
                      <a:cubicBezTo>
                        <a:pt x="8770" y="287"/>
                        <a:pt x="8750" y="282"/>
                        <a:pt x="8731" y="282"/>
                      </a:cubicBezTo>
                      <a:close/>
                      <a:moveTo>
                        <a:pt x="11359" y="1"/>
                      </a:moveTo>
                      <a:cubicBezTo>
                        <a:pt x="11294" y="1"/>
                        <a:pt x="11229" y="21"/>
                        <a:pt x="11171" y="68"/>
                      </a:cubicBezTo>
                      <a:cubicBezTo>
                        <a:pt x="11120" y="119"/>
                        <a:pt x="11094" y="145"/>
                        <a:pt x="11069" y="196"/>
                      </a:cubicBezTo>
                      <a:cubicBezTo>
                        <a:pt x="10992" y="375"/>
                        <a:pt x="11017" y="581"/>
                        <a:pt x="11145" y="709"/>
                      </a:cubicBezTo>
                      <a:cubicBezTo>
                        <a:pt x="11221" y="785"/>
                        <a:pt x="11314" y="819"/>
                        <a:pt x="11405" y="819"/>
                      </a:cubicBezTo>
                      <a:cubicBezTo>
                        <a:pt x="11590" y="819"/>
                        <a:pt x="11769" y="676"/>
                        <a:pt x="11787" y="452"/>
                      </a:cubicBezTo>
                      <a:cubicBezTo>
                        <a:pt x="11806" y="234"/>
                        <a:pt x="11581" y="1"/>
                        <a:pt x="11359" y="1"/>
                      </a:cubicBezTo>
                      <a:close/>
                      <a:moveTo>
                        <a:pt x="14759" y="611"/>
                      </a:moveTo>
                      <a:cubicBezTo>
                        <a:pt x="14635" y="611"/>
                        <a:pt x="14488" y="737"/>
                        <a:pt x="14530" y="863"/>
                      </a:cubicBezTo>
                      <a:cubicBezTo>
                        <a:pt x="14530" y="888"/>
                        <a:pt x="14556" y="914"/>
                        <a:pt x="14556" y="940"/>
                      </a:cubicBezTo>
                      <a:cubicBezTo>
                        <a:pt x="14606" y="989"/>
                        <a:pt x="14666" y="1017"/>
                        <a:pt x="14730" y="1017"/>
                      </a:cubicBezTo>
                      <a:cubicBezTo>
                        <a:pt x="14765" y="1017"/>
                        <a:pt x="14802" y="1009"/>
                        <a:pt x="14838" y="991"/>
                      </a:cubicBezTo>
                      <a:cubicBezTo>
                        <a:pt x="14992" y="914"/>
                        <a:pt x="14992" y="709"/>
                        <a:pt x="14838" y="632"/>
                      </a:cubicBezTo>
                      <a:cubicBezTo>
                        <a:pt x="14814" y="618"/>
                        <a:pt x="14787" y="611"/>
                        <a:pt x="14759" y="611"/>
                      </a:cubicBezTo>
                      <a:close/>
                      <a:moveTo>
                        <a:pt x="7128" y="1616"/>
                      </a:moveTo>
                      <a:cubicBezTo>
                        <a:pt x="7063" y="1616"/>
                        <a:pt x="6998" y="1637"/>
                        <a:pt x="6940" y="1683"/>
                      </a:cubicBezTo>
                      <a:cubicBezTo>
                        <a:pt x="6889" y="1709"/>
                        <a:pt x="6863" y="1760"/>
                        <a:pt x="6838" y="1811"/>
                      </a:cubicBezTo>
                      <a:cubicBezTo>
                        <a:pt x="6761" y="1965"/>
                        <a:pt x="6786" y="2170"/>
                        <a:pt x="6914" y="2324"/>
                      </a:cubicBezTo>
                      <a:cubicBezTo>
                        <a:pt x="6987" y="2389"/>
                        <a:pt x="7075" y="2418"/>
                        <a:pt x="7161" y="2418"/>
                      </a:cubicBezTo>
                      <a:cubicBezTo>
                        <a:pt x="7351" y="2418"/>
                        <a:pt x="7538" y="2279"/>
                        <a:pt x="7556" y="2068"/>
                      </a:cubicBezTo>
                      <a:cubicBezTo>
                        <a:pt x="7575" y="1850"/>
                        <a:pt x="7350" y="1616"/>
                        <a:pt x="7128" y="1616"/>
                      </a:cubicBezTo>
                      <a:close/>
                      <a:moveTo>
                        <a:pt x="4071" y="2071"/>
                      </a:moveTo>
                      <a:cubicBezTo>
                        <a:pt x="3935" y="2071"/>
                        <a:pt x="3797" y="2181"/>
                        <a:pt x="3837" y="2324"/>
                      </a:cubicBezTo>
                      <a:cubicBezTo>
                        <a:pt x="3863" y="2350"/>
                        <a:pt x="3863" y="2376"/>
                        <a:pt x="3889" y="2401"/>
                      </a:cubicBezTo>
                      <a:cubicBezTo>
                        <a:pt x="3938" y="2451"/>
                        <a:pt x="3999" y="2479"/>
                        <a:pt x="4063" y="2479"/>
                      </a:cubicBezTo>
                      <a:cubicBezTo>
                        <a:pt x="4098" y="2479"/>
                        <a:pt x="4134" y="2471"/>
                        <a:pt x="4171" y="2452"/>
                      </a:cubicBezTo>
                      <a:cubicBezTo>
                        <a:pt x="4325" y="2376"/>
                        <a:pt x="4325" y="2170"/>
                        <a:pt x="4171" y="2093"/>
                      </a:cubicBezTo>
                      <a:cubicBezTo>
                        <a:pt x="4140" y="2078"/>
                        <a:pt x="4105" y="2071"/>
                        <a:pt x="4071" y="2071"/>
                      </a:cubicBezTo>
                      <a:close/>
                      <a:moveTo>
                        <a:pt x="13880" y="2168"/>
                      </a:moveTo>
                      <a:cubicBezTo>
                        <a:pt x="13496" y="2168"/>
                        <a:pt x="13071" y="2519"/>
                        <a:pt x="13197" y="2940"/>
                      </a:cubicBezTo>
                      <a:lnTo>
                        <a:pt x="13171" y="2914"/>
                      </a:lnTo>
                      <a:lnTo>
                        <a:pt x="13171" y="2914"/>
                      </a:lnTo>
                      <a:cubicBezTo>
                        <a:pt x="13197" y="3017"/>
                        <a:pt x="13248" y="3068"/>
                        <a:pt x="13299" y="3145"/>
                      </a:cubicBezTo>
                      <a:cubicBezTo>
                        <a:pt x="13438" y="3300"/>
                        <a:pt x="13634" y="3386"/>
                        <a:pt x="13834" y="3386"/>
                      </a:cubicBezTo>
                      <a:cubicBezTo>
                        <a:pt x="13931" y="3386"/>
                        <a:pt x="14028" y="3366"/>
                        <a:pt x="14120" y="3324"/>
                      </a:cubicBezTo>
                      <a:cubicBezTo>
                        <a:pt x="14582" y="3119"/>
                        <a:pt x="14582" y="2452"/>
                        <a:pt x="14120" y="2222"/>
                      </a:cubicBezTo>
                      <a:cubicBezTo>
                        <a:pt x="14046" y="2185"/>
                        <a:pt x="13964" y="2168"/>
                        <a:pt x="13880" y="2168"/>
                      </a:cubicBezTo>
                      <a:close/>
                      <a:moveTo>
                        <a:pt x="11052" y="2873"/>
                      </a:moveTo>
                      <a:cubicBezTo>
                        <a:pt x="10986" y="2873"/>
                        <a:pt x="10922" y="2893"/>
                        <a:pt x="10863" y="2940"/>
                      </a:cubicBezTo>
                      <a:cubicBezTo>
                        <a:pt x="10812" y="2965"/>
                        <a:pt x="10786" y="3017"/>
                        <a:pt x="10761" y="3068"/>
                      </a:cubicBezTo>
                      <a:cubicBezTo>
                        <a:pt x="10658" y="3222"/>
                        <a:pt x="10710" y="3427"/>
                        <a:pt x="10838" y="3581"/>
                      </a:cubicBezTo>
                      <a:cubicBezTo>
                        <a:pt x="10910" y="3645"/>
                        <a:pt x="10998" y="3674"/>
                        <a:pt x="11085" y="3674"/>
                      </a:cubicBezTo>
                      <a:cubicBezTo>
                        <a:pt x="11275" y="3674"/>
                        <a:pt x="11461" y="3535"/>
                        <a:pt x="11479" y="3324"/>
                      </a:cubicBezTo>
                      <a:cubicBezTo>
                        <a:pt x="11499" y="3106"/>
                        <a:pt x="11273" y="2873"/>
                        <a:pt x="11052" y="2873"/>
                      </a:cubicBezTo>
                      <a:close/>
                      <a:moveTo>
                        <a:pt x="16379" y="3486"/>
                      </a:moveTo>
                      <a:cubicBezTo>
                        <a:pt x="16118" y="3486"/>
                        <a:pt x="15832" y="3726"/>
                        <a:pt x="15915" y="4017"/>
                      </a:cubicBezTo>
                      <a:cubicBezTo>
                        <a:pt x="15915" y="4068"/>
                        <a:pt x="15941" y="4119"/>
                        <a:pt x="15992" y="4170"/>
                      </a:cubicBezTo>
                      <a:cubicBezTo>
                        <a:pt x="16098" y="4277"/>
                        <a:pt x="16241" y="4334"/>
                        <a:pt x="16378" y="4334"/>
                      </a:cubicBezTo>
                      <a:cubicBezTo>
                        <a:pt x="16440" y="4334"/>
                        <a:pt x="16500" y="4323"/>
                        <a:pt x="16556" y="4299"/>
                      </a:cubicBezTo>
                      <a:cubicBezTo>
                        <a:pt x="16889" y="4145"/>
                        <a:pt x="16889" y="3683"/>
                        <a:pt x="16556" y="3529"/>
                      </a:cubicBezTo>
                      <a:cubicBezTo>
                        <a:pt x="16502" y="3500"/>
                        <a:pt x="16441" y="3486"/>
                        <a:pt x="16379" y="3486"/>
                      </a:cubicBezTo>
                      <a:close/>
                      <a:moveTo>
                        <a:pt x="4904" y="3922"/>
                      </a:moveTo>
                      <a:cubicBezTo>
                        <a:pt x="4663" y="3922"/>
                        <a:pt x="4396" y="4153"/>
                        <a:pt x="4478" y="4401"/>
                      </a:cubicBezTo>
                      <a:cubicBezTo>
                        <a:pt x="4478" y="4453"/>
                        <a:pt x="4504" y="4504"/>
                        <a:pt x="4555" y="4529"/>
                      </a:cubicBezTo>
                      <a:cubicBezTo>
                        <a:pt x="4644" y="4636"/>
                        <a:pt x="4769" y="4693"/>
                        <a:pt x="4897" y="4693"/>
                      </a:cubicBezTo>
                      <a:cubicBezTo>
                        <a:pt x="4955" y="4693"/>
                        <a:pt x="5013" y="4681"/>
                        <a:pt x="5068" y="4658"/>
                      </a:cubicBezTo>
                      <a:cubicBezTo>
                        <a:pt x="5376" y="4529"/>
                        <a:pt x="5376" y="4094"/>
                        <a:pt x="5068" y="3965"/>
                      </a:cubicBezTo>
                      <a:cubicBezTo>
                        <a:pt x="5018" y="3935"/>
                        <a:pt x="4962" y="3922"/>
                        <a:pt x="4904" y="3922"/>
                      </a:cubicBezTo>
                      <a:close/>
                      <a:moveTo>
                        <a:pt x="9543" y="4424"/>
                      </a:moveTo>
                      <a:cubicBezTo>
                        <a:pt x="9154" y="4424"/>
                        <a:pt x="8716" y="4772"/>
                        <a:pt x="8863" y="5171"/>
                      </a:cubicBezTo>
                      <a:lnTo>
                        <a:pt x="8838" y="5171"/>
                      </a:lnTo>
                      <a:cubicBezTo>
                        <a:pt x="8863" y="5247"/>
                        <a:pt x="8915" y="5324"/>
                        <a:pt x="8966" y="5376"/>
                      </a:cubicBezTo>
                      <a:cubicBezTo>
                        <a:pt x="9111" y="5539"/>
                        <a:pt x="9321" y="5625"/>
                        <a:pt x="9531" y="5625"/>
                      </a:cubicBezTo>
                      <a:cubicBezTo>
                        <a:pt x="9617" y="5625"/>
                        <a:pt x="9704" y="5611"/>
                        <a:pt x="9786" y="5581"/>
                      </a:cubicBezTo>
                      <a:cubicBezTo>
                        <a:pt x="10248" y="5350"/>
                        <a:pt x="10248" y="4709"/>
                        <a:pt x="9786" y="4478"/>
                      </a:cubicBezTo>
                      <a:cubicBezTo>
                        <a:pt x="9712" y="4441"/>
                        <a:pt x="9629" y="4424"/>
                        <a:pt x="9543" y="4424"/>
                      </a:cubicBezTo>
                      <a:close/>
                      <a:moveTo>
                        <a:pt x="803" y="4566"/>
                      </a:moveTo>
                      <a:cubicBezTo>
                        <a:pt x="420" y="4566"/>
                        <a:pt x="1" y="4912"/>
                        <a:pt x="145" y="5324"/>
                      </a:cubicBezTo>
                      <a:lnTo>
                        <a:pt x="119" y="5324"/>
                      </a:lnTo>
                      <a:cubicBezTo>
                        <a:pt x="145" y="5401"/>
                        <a:pt x="196" y="5478"/>
                        <a:pt x="247" y="5530"/>
                      </a:cubicBezTo>
                      <a:cubicBezTo>
                        <a:pt x="393" y="5693"/>
                        <a:pt x="602" y="5779"/>
                        <a:pt x="812" y="5779"/>
                      </a:cubicBezTo>
                      <a:cubicBezTo>
                        <a:pt x="899" y="5779"/>
                        <a:pt x="986" y="5765"/>
                        <a:pt x="1068" y="5735"/>
                      </a:cubicBezTo>
                      <a:cubicBezTo>
                        <a:pt x="1530" y="5504"/>
                        <a:pt x="1530" y="4837"/>
                        <a:pt x="1068" y="4632"/>
                      </a:cubicBezTo>
                      <a:cubicBezTo>
                        <a:pt x="988" y="4587"/>
                        <a:pt x="896" y="4566"/>
                        <a:pt x="803" y="4566"/>
                      </a:cubicBezTo>
                      <a:close/>
                      <a:moveTo>
                        <a:pt x="15597" y="5507"/>
                      </a:moveTo>
                      <a:cubicBezTo>
                        <a:pt x="15474" y="5507"/>
                        <a:pt x="15336" y="5617"/>
                        <a:pt x="15376" y="5760"/>
                      </a:cubicBezTo>
                      <a:cubicBezTo>
                        <a:pt x="15376" y="5786"/>
                        <a:pt x="15402" y="5812"/>
                        <a:pt x="15428" y="5837"/>
                      </a:cubicBezTo>
                      <a:cubicBezTo>
                        <a:pt x="15461" y="5887"/>
                        <a:pt x="15515" y="5915"/>
                        <a:pt x="15577" y="5915"/>
                      </a:cubicBezTo>
                      <a:cubicBezTo>
                        <a:pt x="15612" y="5915"/>
                        <a:pt x="15648" y="5907"/>
                        <a:pt x="15684" y="5889"/>
                      </a:cubicBezTo>
                      <a:cubicBezTo>
                        <a:pt x="15838" y="5812"/>
                        <a:pt x="15838" y="5606"/>
                        <a:pt x="15684" y="5530"/>
                      </a:cubicBezTo>
                      <a:cubicBezTo>
                        <a:pt x="15658" y="5514"/>
                        <a:pt x="15628" y="5507"/>
                        <a:pt x="15597" y="5507"/>
                      </a:cubicBezTo>
                      <a:close/>
                      <a:moveTo>
                        <a:pt x="6804" y="5935"/>
                      </a:moveTo>
                      <a:cubicBezTo>
                        <a:pt x="6729" y="5935"/>
                        <a:pt x="6636" y="6001"/>
                        <a:pt x="6658" y="6068"/>
                      </a:cubicBezTo>
                      <a:cubicBezTo>
                        <a:pt x="6658" y="6094"/>
                        <a:pt x="6684" y="6094"/>
                        <a:pt x="6684" y="6119"/>
                      </a:cubicBezTo>
                      <a:cubicBezTo>
                        <a:pt x="6702" y="6137"/>
                        <a:pt x="6746" y="6156"/>
                        <a:pt x="6788" y="6156"/>
                      </a:cubicBezTo>
                      <a:cubicBezTo>
                        <a:pt x="6805" y="6156"/>
                        <a:pt x="6823" y="6152"/>
                        <a:pt x="6838" y="6145"/>
                      </a:cubicBezTo>
                      <a:cubicBezTo>
                        <a:pt x="6914" y="6119"/>
                        <a:pt x="6914" y="5991"/>
                        <a:pt x="6838" y="5940"/>
                      </a:cubicBezTo>
                      <a:cubicBezTo>
                        <a:pt x="6827" y="5936"/>
                        <a:pt x="6816" y="5935"/>
                        <a:pt x="6804" y="5935"/>
                      </a:cubicBezTo>
                      <a:close/>
                      <a:moveTo>
                        <a:pt x="17748" y="6091"/>
                      </a:moveTo>
                      <a:cubicBezTo>
                        <a:pt x="17360" y="6091"/>
                        <a:pt x="16922" y="6438"/>
                        <a:pt x="17069" y="6837"/>
                      </a:cubicBezTo>
                      <a:lnTo>
                        <a:pt x="17043" y="6837"/>
                      </a:lnTo>
                      <a:cubicBezTo>
                        <a:pt x="17069" y="6914"/>
                        <a:pt x="17120" y="6991"/>
                        <a:pt x="17171" y="7068"/>
                      </a:cubicBezTo>
                      <a:cubicBezTo>
                        <a:pt x="17310" y="7224"/>
                        <a:pt x="17506" y="7309"/>
                        <a:pt x="17706" y="7309"/>
                      </a:cubicBezTo>
                      <a:cubicBezTo>
                        <a:pt x="17803" y="7309"/>
                        <a:pt x="17900" y="7289"/>
                        <a:pt x="17992" y="7248"/>
                      </a:cubicBezTo>
                      <a:cubicBezTo>
                        <a:pt x="18454" y="7042"/>
                        <a:pt x="18454" y="6376"/>
                        <a:pt x="17992" y="6145"/>
                      </a:cubicBezTo>
                      <a:cubicBezTo>
                        <a:pt x="17918" y="6108"/>
                        <a:pt x="17834" y="6091"/>
                        <a:pt x="17748" y="6091"/>
                      </a:cubicBezTo>
                      <a:close/>
                      <a:moveTo>
                        <a:pt x="8075" y="7152"/>
                      </a:moveTo>
                      <a:cubicBezTo>
                        <a:pt x="8008" y="7152"/>
                        <a:pt x="7944" y="7173"/>
                        <a:pt x="7889" y="7222"/>
                      </a:cubicBezTo>
                      <a:lnTo>
                        <a:pt x="7863" y="7222"/>
                      </a:lnTo>
                      <a:cubicBezTo>
                        <a:pt x="7838" y="7248"/>
                        <a:pt x="7812" y="7273"/>
                        <a:pt x="7786" y="7324"/>
                      </a:cubicBezTo>
                      <a:cubicBezTo>
                        <a:pt x="7684" y="7504"/>
                        <a:pt x="7709" y="7709"/>
                        <a:pt x="7838" y="7837"/>
                      </a:cubicBezTo>
                      <a:cubicBezTo>
                        <a:pt x="7923" y="7914"/>
                        <a:pt x="8023" y="7948"/>
                        <a:pt x="8118" y="7948"/>
                      </a:cubicBezTo>
                      <a:cubicBezTo>
                        <a:pt x="8308" y="7948"/>
                        <a:pt x="8479" y="7812"/>
                        <a:pt x="8479" y="7607"/>
                      </a:cubicBezTo>
                      <a:cubicBezTo>
                        <a:pt x="8518" y="7372"/>
                        <a:pt x="8288" y="7152"/>
                        <a:pt x="8075" y="7152"/>
                      </a:cubicBezTo>
                      <a:close/>
                      <a:moveTo>
                        <a:pt x="4203" y="6925"/>
                      </a:moveTo>
                      <a:cubicBezTo>
                        <a:pt x="3813" y="6925"/>
                        <a:pt x="3406" y="7271"/>
                        <a:pt x="3530" y="7683"/>
                      </a:cubicBezTo>
                      <a:cubicBezTo>
                        <a:pt x="3555" y="7760"/>
                        <a:pt x="3607" y="7837"/>
                        <a:pt x="3658" y="7889"/>
                      </a:cubicBezTo>
                      <a:cubicBezTo>
                        <a:pt x="3803" y="8052"/>
                        <a:pt x="4013" y="8138"/>
                        <a:pt x="4223" y="8138"/>
                      </a:cubicBezTo>
                      <a:cubicBezTo>
                        <a:pt x="4309" y="8138"/>
                        <a:pt x="4396" y="8124"/>
                        <a:pt x="4478" y="8094"/>
                      </a:cubicBezTo>
                      <a:cubicBezTo>
                        <a:pt x="4940" y="7863"/>
                        <a:pt x="4940" y="7196"/>
                        <a:pt x="4478" y="6991"/>
                      </a:cubicBezTo>
                      <a:cubicBezTo>
                        <a:pt x="4393" y="6946"/>
                        <a:pt x="4299" y="6925"/>
                        <a:pt x="4203" y="6925"/>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105" name="Google Shape;105;p3"/>
              <p:cNvSpPr/>
              <p:nvPr/>
            </p:nvSpPr>
            <p:spPr>
              <a:xfrm rot="1413719">
                <a:off x="-379186" y="861403"/>
                <a:ext cx="1464476" cy="1377667"/>
              </a:xfrm>
              <a:custGeom>
                <a:avLst/>
                <a:gdLst/>
                <a:ahLst/>
                <a:cxnLst/>
                <a:rect l="l" t="t" r="r" b="b"/>
                <a:pathLst>
                  <a:path w="49727" h="46783" extrusionOk="0">
                    <a:moveTo>
                      <a:pt x="49209" y="0"/>
                    </a:moveTo>
                    <a:cubicBezTo>
                      <a:pt x="49160" y="0"/>
                      <a:pt x="49108" y="11"/>
                      <a:pt x="49055" y="36"/>
                    </a:cubicBezTo>
                    <a:cubicBezTo>
                      <a:pt x="34592" y="8729"/>
                      <a:pt x="14361" y="23807"/>
                      <a:pt x="180" y="46218"/>
                    </a:cubicBezTo>
                    <a:cubicBezTo>
                      <a:pt x="1" y="46449"/>
                      <a:pt x="206" y="46782"/>
                      <a:pt x="488" y="46782"/>
                    </a:cubicBezTo>
                    <a:cubicBezTo>
                      <a:pt x="616" y="46782"/>
                      <a:pt x="744" y="46705"/>
                      <a:pt x="796" y="46603"/>
                    </a:cubicBezTo>
                    <a:cubicBezTo>
                      <a:pt x="14899" y="24320"/>
                      <a:pt x="35028" y="9319"/>
                      <a:pt x="49439" y="677"/>
                    </a:cubicBezTo>
                    <a:cubicBezTo>
                      <a:pt x="49727" y="434"/>
                      <a:pt x="49519" y="0"/>
                      <a:pt x="4920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106" name="Google Shape;106;p3"/>
          <p:cNvGrpSpPr/>
          <p:nvPr/>
        </p:nvGrpSpPr>
        <p:grpSpPr>
          <a:xfrm>
            <a:off x="-1166469" y="4882643"/>
            <a:ext cx="2725737" cy="2106780"/>
            <a:chOff x="-874852" y="3661982"/>
            <a:chExt cx="2044303" cy="1580085"/>
          </a:xfrm>
        </p:grpSpPr>
        <p:grpSp>
          <p:nvGrpSpPr>
            <p:cNvPr id="107" name="Google Shape;107;p3"/>
            <p:cNvGrpSpPr/>
            <p:nvPr/>
          </p:nvGrpSpPr>
          <p:grpSpPr>
            <a:xfrm rot="5249857" flipH="1">
              <a:off x="48808" y="4095917"/>
              <a:ext cx="537972" cy="1681428"/>
              <a:chOff x="-1858600" y="2385325"/>
              <a:chExt cx="523125" cy="1635025"/>
            </a:xfrm>
          </p:grpSpPr>
          <p:sp>
            <p:nvSpPr>
              <p:cNvPr id="108" name="Google Shape;108;p3"/>
              <p:cNvSpPr/>
              <p:nvPr/>
            </p:nvSpPr>
            <p:spPr>
              <a:xfrm>
                <a:off x="-1804750" y="2385325"/>
                <a:ext cx="469275" cy="1635025"/>
              </a:xfrm>
              <a:custGeom>
                <a:avLst/>
                <a:gdLst/>
                <a:ahLst/>
                <a:cxnLst/>
                <a:rect l="l" t="t" r="r" b="b"/>
                <a:pathLst>
                  <a:path w="18771" h="65401" extrusionOk="0">
                    <a:moveTo>
                      <a:pt x="12062" y="1"/>
                    </a:moveTo>
                    <a:cubicBezTo>
                      <a:pt x="9693" y="1"/>
                      <a:pt x="7259" y="1264"/>
                      <a:pt x="5667" y="3115"/>
                    </a:cubicBezTo>
                    <a:cubicBezTo>
                      <a:pt x="3462" y="5679"/>
                      <a:pt x="2513" y="9064"/>
                      <a:pt x="1872" y="12397"/>
                    </a:cubicBezTo>
                    <a:lnTo>
                      <a:pt x="1872" y="12372"/>
                    </a:lnTo>
                    <a:cubicBezTo>
                      <a:pt x="129" y="21270"/>
                      <a:pt x="0" y="30373"/>
                      <a:pt x="975" y="39373"/>
                    </a:cubicBezTo>
                    <a:cubicBezTo>
                      <a:pt x="1308" y="42476"/>
                      <a:pt x="1308" y="44861"/>
                      <a:pt x="1462" y="47989"/>
                    </a:cubicBezTo>
                    <a:cubicBezTo>
                      <a:pt x="1795" y="54796"/>
                      <a:pt x="6238" y="62496"/>
                      <a:pt x="6079" y="65382"/>
                    </a:cubicBezTo>
                    <a:lnTo>
                      <a:pt x="6079" y="65382"/>
                    </a:lnTo>
                    <a:cubicBezTo>
                      <a:pt x="6979" y="50077"/>
                      <a:pt x="11644" y="31239"/>
                      <a:pt x="16694" y="16756"/>
                    </a:cubicBezTo>
                    <a:cubicBezTo>
                      <a:pt x="17694" y="13936"/>
                      <a:pt x="18771" y="11064"/>
                      <a:pt x="18745" y="8089"/>
                    </a:cubicBezTo>
                    <a:cubicBezTo>
                      <a:pt x="18745" y="5089"/>
                      <a:pt x="17412" y="1909"/>
                      <a:pt x="14719" y="602"/>
                    </a:cubicBezTo>
                    <a:cubicBezTo>
                      <a:pt x="13878" y="188"/>
                      <a:pt x="12974" y="1"/>
                      <a:pt x="12062" y="1"/>
                    </a:cubicBezTo>
                    <a:close/>
                    <a:moveTo>
                      <a:pt x="6079" y="65382"/>
                    </a:moveTo>
                    <a:lnTo>
                      <a:pt x="6079" y="65382"/>
                    </a:lnTo>
                    <a:cubicBezTo>
                      <a:pt x="6078" y="65388"/>
                      <a:pt x="6078" y="65394"/>
                      <a:pt x="6078" y="65400"/>
                    </a:cubicBezTo>
                    <a:cubicBezTo>
                      <a:pt x="6078" y="65394"/>
                      <a:pt x="6078" y="65388"/>
                      <a:pt x="6079" y="65382"/>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9" name="Google Shape;109;p3"/>
              <p:cNvSpPr/>
              <p:nvPr/>
            </p:nvSpPr>
            <p:spPr>
              <a:xfrm>
                <a:off x="-1858600" y="2385425"/>
                <a:ext cx="469275" cy="1634925"/>
              </a:xfrm>
              <a:custGeom>
                <a:avLst/>
                <a:gdLst/>
                <a:ahLst/>
                <a:cxnLst/>
                <a:rect l="l" t="t" r="r" b="b"/>
                <a:pathLst>
                  <a:path w="18771" h="65397" extrusionOk="0">
                    <a:moveTo>
                      <a:pt x="12088" y="1"/>
                    </a:moveTo>
                    <a:cubicBezTo>
                      <a:pt x="9704" y="1"/>
                      <a:pt x="7263" y="1274"/>
                      <a:pt x="5667" y="3111"/>
                    </a:cubicBezTo>
                    <a:cubicBezTo>
                      <a:pt x="3462" y="5649"/>
                      <a:pt x="2513" y="9060"/>
                      <a:pt x="1872" y="12393"/>
                    </a:cubicBezTo>
                    <a:lnTo>
                      <a:pt x="1872" y="12368"/>
                    </a:lnTo>
                    <a:cubicBezTo>
                      <a:pt x="129" y="21266"/>
                      <a:pt x="0" y="30369"/>
                      <a:pt x="975" y="39369"/>
                    </a:cubicBezTo>
                    <a:cubicBezTo>
                      <a:pt x="1308" y="42472"/>
                      <a:pt x="1308" y="44857"/>
                      <a:pt x="1462" y="47985"/>
                    </a:cubicBezTo>
                    <a:cubicBezTo>
                      <a:pt x="1795" y="54792"/>
                      <a:pt x="6239" y="62492"/>
                      <a:pt x="6079" y="65378"/>
                    </a:cubicBezTo>
                    <a:lnTo>
                      <a:pt x="6079" y="65378"/>
                    </a:lnTo>
                    <a:cubicBezTo>
                      <a:pt x="6979" y="50073"/>
                      <a:pt x="11670" y="31235"/>
                      <a:pt x="16694" y="16752"/>
                    </a:cubicBezTo>
                    <a:cubicBezTo>
                      <a:pt x="17694" y="13932"/>
                      <a:pt x="18771" y="11060"/>
                      <a:pt x="18771" y="8085"/>
                    </a:cubicBezTo>
                    <a:cubicBezTo>
                      <a:pt x="18745" y="5085"/>
                      <a:pt x="17412" y="1905"/>
                      <a:pt x="14745" y="598"/>
                    </a:cubicBezTo>
                    <a:cubicBezTo>
                      <a:pt x="13901" y="187"/>
                      <a:pt x="12999" y="1"/>
                      <a:pt x="12088" y="1"/>
                    </a:cubicBezTo>
                    <a:close/>
                    <a:moveTo>
                      <a:pt x="6079" y="65378"/>
                    </a:moveTo>
                    <a:cubicBezTo>
                      <a:pt x="6078" y="65384"/>
                      <a:pt x="6078" y="65390"/>
                      <a:pt x="6078" y="65396"/>
                    </a:cubicBezTo>
                    <a:cubicBezTo>
                      <a:pt x="6078" y="65390"/>
                      <a:pt x="6078" y="65384"/>
                      <a:pt x="6079" y="65378"/>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0" name="Google Shape;110;p3"/>
              <p:cNvSpPr/>
              <p:nvPr/>
            </p:nvSpPr>
            <p:spPr>
              <a:xfrm>
                <a:off x="-1766300" y="2414375"/>
                <a:ext cx="329125" cy="283550"/>
              </a:xfrm>
              <a:custGeom>
                <a:avLst/>
                <a:gdLst/>
                <a:ahLst/>
                <a:cxnLst/>
                <a:rect l="l" t="t" r="r" b="b"/>
                <a:pathLst>
                  <a:path w="13165" h="11342" extrusionOk="0">
                    <a:moveTo>
                      <a:pt x="7214" y="1"/>
                    </a:moveTo>
                    <a:cubicBezTo>
                      <a:pt x="7203" y="1"/>
                      <a:pt x="7192" y="2"/>
                      <a:pt x="7181" y="4"/>
                    </a:cubicBezTo>
                    <a:cubicBezTo>
                      <a:pt x="7053" y="55"/>
                      <a:pt x="6976" y="260"/>
                      <a:pt x="7104" y="337"/>
                    </a:cubicBezTo>
                    <a:cubicBezTo>
                      <a:pt x="7130" y="363"/>
                      <a:pt x="7155" y="363"/>
                      <a:pt x="7181" y="363"/>
                    </a:cubicBezTo>
                    <a:cubicBezTo>
                      <a:pt x="7258" y="363"/>
                      <a:pt x="7335" y="337"/>
                      <a:pt x="7386" y="260"/>
                    </a:cubicBezTo>
                    <a:cubicBezTo>
                      <a:pt x="7433" y="120"/>
                      <a:pt x="7330" y="1"/>
                      <a:pt x="7214" y="1"/>
                    </a:cubicBezTo>
                    <a:close/>
                    <a:moveTo>
                      <a:pt x="10096" y="914"/>
                    </a:moveTo>
                    <a:cubicBezTo>
                      <a:pt x="10065" y="914"/>
                      <a:pt x="10033" y="918"/>
                      <a:pt x="10001" y="927"/>
                    </a:cubicBezTo>
                    <a:cubicBezTo>
                      <a:pt x="9719" y="1004"/>
                      <a:pt x="9591" y="1440"/>
                      <a:pt x="9848" y="1619"/>
                    </a:cubicBezTo>
                    <a:cubicBezTo>
                      <a:pt x="9899" y="1619"/>
                      <a:pt x="9950" y="1645"/>
                      <a:pt x="10001" y="1645"/>
                    </a:cubicBezTo>
                    <a:cubicBezTo>
                      <a:pt x="10024" y="1648"/>
                      <a:pt x="10046" y="1650"/>
                      <a:pt x="10069" y="1650"/>
                    </a:cubicBezTo>
                    <a:cubicBezTo>
                      <a:pt x="10224" y="1650"/>
                      <a:pt x="10370" y="1571"/>
                      <a:pt x="10437" y="1414"/>
                    </a:cubicBezTo>
                    <a:cubicBezTo>
                      <a:pt x="10528" y="1164"/>
                      <a:pt x="10337" y="914"/>
                      <a:pt x="10096" y="914"/>
                    </a:cubicBezTo>
                    <a:close/>
                    <a:moveTo>
                      <a:pt x="4839" y="1534"/>
                    </a:moveTo>
                    <a:cubicBezTo>
                      <a:pt x="4695" y="1534"/>
                      <a:pt x="4554" y="1605"/>
                      <a:pt x="4540" y="1748"/>
                    </a:cubicBezTo>
                    <a:cubicBezTo>
                      <a:pt x="4540" y="1799"/>
                      <a:pt x="4540" y="1824"/>
                      <a:pt x="4540" y="1876"/>
                    </a:cubicBezTo>
                    <a:cubicBezTo>
                      <a:pt x="4591" y="2030"/>
                      <a:pt x="4719" y="2158"/>
                      <a:pt x="4873" y="2183"/>
                    </a:cubicBezTo>
                    <a:cubicBezTo>
                      <a:pt x="5129" y="2183"/>
                      <a:pt x="5309" y="1876"/>
                      <a:pt x="5129" y="1671"/>
                    </a:cubicBezTo>
                    <a:cubicBezTo>
                      <a:pt x="5072" y="1579"/>
                      <a:pt x="4955" y="1534"/>
                      <a:pt x="4839" y="1534"/>
                    </a:cubicBezTo>
                    <a:close/>
                    <a:moveTo>
                      <a:pt x="7873" y="1434"/>
                    </a:moveTo>
                    <a:cubicBezTo>
                      <a:pt x="7815" y="1434"/>
                      <a:pt x="7755" y="1444"/>
                      <a:pt x="7694" y="1465"/>
                    </a:cubicBezTo>
                    <a:cubicBezTo>
                      <a:pt x="7309" y="1542"/>
                      <a:pt x="7104" y="2183"/>
                      <a:pt x="7488" y="2414"/>
                    </a:cubicBezTo>
                    <a:lnTo>
                      <a:pt x="7514" y="2414"/>
                    </a:lnTo>
                    <a:cubicBezTo>
                      <a:pt x="7565" y="2440"/>
                      <a:pt x="7642" y="2466"/>
                      <a:pt x="7694" y="2491"/>
                    </a:cubicBezTo>
                    <a:cubicBezTo>
                      <a:pt x="7715" y="2493"/>
                      <a:pt x="7737" y="2494"/>
                      <a:pt x="7759" y="2494"/>
                    </a:cubicBezTo>
                    <a:cubicBezTo>
                      <a:pt x="7992" y="2494"/>
                      <a:pt x="8217" y="2369"/>
                      <a:pt x="8335" y="2158"/>
                    </a:cubicBezTo>
                    <a:cubicBezTo>
                      <a:pt x="8489" y="1805"/>
                      <a:pt x="8227" y="1434"/>
                      <a:pt x="7873" y="1434"/>
                    </a:cubicBezTo>
                    <a:close/>
                    <a:moveTo>
                      <a:pt x="12521" y="1809"/>
                    </a:moveTo>
                    <a:cubicBezTo>
                      <a:pt x="12477" y="1809"/>
                      <a:pt x="12432" y="1814"/>
                      <a:pt x="12386" y="1824"/>
                    </a:cubicBezTo>
                    <a:cubicBezTo>
                      <a:pt x="12002" y="1927"/>
                      <a:pt x="11796" y="2568"/>
                      <a:pt x="12181" y="2799"/>
                    </a:cubicBezTo>
                    <a:cubicBezTo>
                      <a:pt x="12232" y="2825"/>
                      <a:pt x="12309" y="2850"/>
                      <a:pt x="12386" y="2850"/>
                    </a:cubicBezTo>
                    <a:cubicBezTo>
                      <a:pt x="12424" y="2858"/>
                      <a:pt x="12461" y="2861"/>
                      <a:pt x="12498" y="2861"/>
                    </a:cubicBezTo>
                    <a:cubicBezTo>
                      <a:pt x="12709" y="2861"/>
                      <a:pt x="12896" y="2739"/>
                      <a:pt x="13027" y="2542"/>
                    </a:cubicBezTo>
                    <a:cubicBezTo>
                      <a:pt x="13165" y="2175"/>
                      <a:pt x="12892" y="1809"/>
                      <a:pt x="12521" y="1809"/>
                    </a:cubicBezTo>
                    <a:close/>
                    <a:moveTo>
                      <a:pt x="10496" y="2693"/>
                    </a:moveTo>
                    <a:cubicBezTo>
                      <a:pt x="10485" y="2693"/>
                      <a:pt x="10474" y="2694"/>
                      <a:pt x="10463" y="2696"/>
                    </a:cubicBezTo>
                    <a:cubicBezTo>
                      <a:pt x="10335" y="2722"/>
                      <a:pt x="10258" y="2953"/>
                      <a:pt x="10386" y="3030"/>
                    </a:cubicBezTo>
                    <a:cubicBezTo>
                      <a:pt x="10412" y="3055"/>
                      <a:pt x="10412" y="3055"/>
                      <a:pt x="10437" y="3055"/>
                    </a:cubicBezTo>
                    <a:cubicBezTo>
                      <a:pt x="10540" y="3055"/>
                      <a:pt x="10617" y="3030"/>
                      <a:pt x="10668" y="2953"/>
                    </a:cubicBezTo>
                    <a:cubicBezTo>
                      <a:pt x="10715" y="2812"/>
                      <a:pt x="10612" y="2693"/>
                      <a:pt x="10496" y="2693"/>
                    </a:cubicBezTo>
                    <a:close/>
                    <a:moveTo>
                      <a:pt x="3134" y="3127"/>
                    </a:moveTo>
                    <a:cubicBezTo>
                      <a:pt x="3124" y="3127"/>
                      <a:pt x="3114" y="3129"/>
                      <a:pt x="3104" y="3132"/>
                    </a:cubicBezTo>
                    <a:cubicBezTo>
                      <a:pt x="3027" y="3158"/>
                      <a:pt x="3001" y="3260"/>
                      <a:pt x="3078" y="3312"/>
                    </a:cubicBezTo>
                    <a:lnTo>
                      <a:pt x="3078" y="3337"/>
                    </a:lnTo>
                    <a:lnTo>
                      <a:pt x="3104" y="3337"/>
                    </a:lnTo>
                    <a:cubicBezTo>
                      <a:pt x="3155" y="3337"/>
                      <a:pt x="3206" y="3312"/>
                      <a:pt x="3232" y="3260"/>
                    </a:cubicBezTo>
                    <a:cubicBezTo>
                      <a:pt x="3254" y="3194"/>
                      <a:pt x="3199" y="3127"/>
                      <a:pt x="3134" y="3127"/>
                    </a:cubicBezTo>
                    <a:close/>
                    <a:moveTo>
                      <a:pt x="6219" y="3536"/>
                    </a:moveTo>
                    <a:cubicBezTo>
                      <a:pt x="6072" y="3536"/>
                      <a:pt x="5928" y="3614"/>
                      <a:pt x="5899" y="3773"/>
                    </a:cubicBezTo>
                    <a:lnTo>
                      <a:pt x="5924" y="3773"/>
                    </a:lnTo>
                    <a:cubicBezTo>
                      <a:pt x="5924" y="3799"/>
                      <a:pt x="5924" y="3850"/>
                      <a:pt x="5924" y="3902"/>
                    </a:cubicBezTo>
                    <a:cubicBezTo>
                      <a:pt x="5950" y="4055"/>
                      <a:pt x="6078" y="4158"/>
                      <a:pt x="6232" y="4184"/>
                    </a:cubicBezTo>
                    <a:cubicBezTo>
                      <a:pt x="6243" y="4185"/>
                      <a:pt x="6254" y="4185"/>
                      <a:pt x="6265" y="4185"/>
                    </a:cubicBezTo>
                    <a:cubicBezTo>
                      <a:pt x="6526" y="4185"/>
                      <a:pt x="6662" y="3892"/>
                      <a:pt x="6514" y="3671"/>
                    </a:cubicBezTo>
                    <a:cubicBezTo>
                      <a:pt x="6447" y="3582"/>
                      <a:pt x="6332" y="3536"/>
                      <a:pt x="6219" y="3536"/>
                    </a:cubicBezTo>
                    <a:close/>
                    <a:moveTo>
                      <a:pt x="3009" y="4870"/>
                    </a:moveTo>
                    <a:cubicBezTo>
                      <a:pt x="2866" y="4870"/>
                      <a:pt x="2722" y="4947"/>
                      <a:pt x="2693" y="5107"/>
                    </a:cubicBezTo>
                    <a:lnTo>
                      <a:pt x="2719" y="5107"/>
                    </a:lnTo>
                    <a:cubicBezTo>
                      <a:pt x="2693" y="5158"/>
                      <a:pt x="2693" y="5184"/>
                      <a:pt x="2719" y="5235"/>
                    </a:cubicBezTo>
                    <a:cubicBezTo>
                      <a:pt x="2745" y="5389"/>
                      <a:pt x="2873" y="5517"/>
                      <a:pt x="3027" y="5517"/>
                    </a:cubicBezTo>
                    <a:cubicBezTo>
                      <a:pt x="3038" y="5518"/>
                      <a:pt x="3049" y="5518"/>
                      <a:pt x="3059" y="5518"/>
                    </a:cubicBezTo>
                    <a:cubicBezTo>
                      <a:pt x="3320" y="5518"/>
                      <a:pt x="3456" y="5226"/>
                      <a:pt x="3283" y="5004"/>
                    </a:cubicBezTo>
                    <a:cubicBezTo>
                      <a:pt x="3228" y="4915"/>
                      <a:pt x="3119" y="4870"/>
                      <a:pt x="3009" y="4870"/>
                    </a:cubicBezTo>
                    <a:close/>
                    <a:moveTo>
                      <a:pt x="6277" y="5340"/>
                    </a:moveTo>
                    <a:cubicBezTo>
                      <a:pt x="6229" y="5340"/>
                      <a:pt x="6179" y="5348"/>
                      <a:pt x="6129" y="5363"/>
                    </a:cubicBezTo>
                    <a:cubicBezTo>
                      <a:pt x="5745" y="5466"/>
                      <a:pt x="5540" y="6107"/>
                      <a:pt x="5924" y="6312"/>
                    </a:cubicBezTo>
                    <a:cubicBezTo>
                      <a:pt x="5976" y="6363"/>
                      <a:pt x="6053" y="6363"/>
                      <a:pt x="6129" y="6389"/>
                    </a:cubicBezTo>
                    <a:cubicBezTo>
                      <a:pt x="6151" y="6391"/>
                      <a:pt x="6173" y="6392"/>
                      <a:pt x="6194" y="6392"/>
                    </a:cubicBezTo>
                    <a:cubicBezTo>
                      <a:pt x="6424" y="6392"/>
                      <a:pt x="6630" y="6267"/>
                      <a:pt x="6771" y="6055"/>
                    </a:cubicBezTo>
                    <a:cubicBezTo>
                      <a:pt x="6906" y="5718"/>
                      <a:pt x="6625" y="5340"/>
                      <a:pt x="6277" y="5340"/>
                    </a:cubicBezTo>
                    <a:close/>
                    <a:moveTo>
                      <a:pt x="1163" y="6898"/>
                    </a:moveTo>
                    <a:cubicBezTo>
                      <a:pt x="1152" y="6898"/>
                      <a:pt x="1140" y="6899"/>
                      <a:pt x="1129" y="6902"/>
                    </a:cubicBezTo>
                    <a:cubicBezTo>
                      <a:pt x="1001" y="6927"/>
                      <a:pt x="924" y="7158"/>
                      <a:pt x="1052" y="7235"/>
                    </a:cubicBezTo>
                    <a:cubicBezTo>
                      <a:pt x="1078" y="7235"/>
                      <a:pt x="1104" y="7261"/>
                      <a:pt x="1129" y="7261"/>
                    </a:cubicBezTo>
                    <a:cubicBezTo>
                      <a:pt x="1206" y="7261"/>
                      <a:pt x="1283" y="7235"/>
                      <a:pt x="1334" y="7132"/>
                    </a:cubicBezTo>
                    <a:cubicBezTo>
                      <a:pt x="1381" y="7015"/>
                      <a:pt x="1278" y="6898"/>
                      <a:pt x="1163" y="6898"/>
                    </a:cubicBezTo>
                    <a:close/>
                    <a:moveTo>
                      <a:pt x="5001" y="7850"/>
                    </a:moveTo>
                    <a:cubicBezTo>
                      <a:pt x="4924" y="7876"/>
                      <a:pt x="4899" y="8004"/>
                      <a:pt x="4950" y="8056"/>
                    </a:cubicBezTo>
                    <a:lnTo>
                      <a:pt x="5001" y="8056"/>
                    </a:lnTo>
                    <a:cubicBezTo>
                      <a:pt x="5052" y="8056"/>
                      <a:pt x="5104" y="8030"/>
                      <a:pt x="5129" y="8004"/>
                    </a:cubicBezTo>
                    <a:cubicBezTo>
                      <a:pt x="5155" y="7927"/>
                      <a:pt x="5078" y="7850"/>
                      <a:pt x="5001" y="7850"/>
                    </a:cubicBezTo>
                    <a:close/>
                    <a:moveTo>
                      <a:pt x="2940" y="7598"/>
                    </a:moveTo>
                    <a:cubicBezTo>
                      <a:pt x="2902" y="7598"/>
                      <a:pt x="2862" y="7605"/>
                      <a:pt x="2822" y="7620"/>
                    </a:cubicBezTo>
                    <a:cubicBezTo>
                      <a:pt x="2565" y="7697"/>
                      <a:pt x="2437" y="8107"/>
                      <a:pt x="2693" y="8235"/>
                    </a:cubicBezTo>
                    <a:cubicBezTo>
                      <a:pt x="2719" y="8261"/>
                      <a:pt x="2770" y="8286"/>
                      <a:pt x="2822" y="8286"/>
                    </a:cubicBezTo>
                    <a:cubicBezTo>
                      <a:pt x="2838" y="8289"/>
                      <a:pt x="2854" y="8290"/>
                      <a:pt x="2870" y="8290"/>
                    </a:cubicBezTo>
                    <a:cubicBezTo>
                      <a:pt x="3007" y="8290"/>
                      <a:pt x="3137" y="8196"/>
                      <a:pt x="3206" y="8081"/>
                    </a:cubicBezTo>
                    <a:cubicBezTo>
                      <a:pt x="3338" y="7840"/>
                      <a:pt x="3169" y="7598"/>
                      <a:pt x="2940" y="7598"/>
                    </a:cubicBezTo>
                    <a:close/>
                    <a:moveTo>
                      <a:pt x="6698" y="7919"/>
                    </a:moveTo>
                    <a:cubicBezTo>
                      <a:pt x="6554" y="7919"/>
                      <a:pt x="6414" y="7990"/>
                      <a:pt x="6386" y="8133"/>
                    </a:cubicBezTo>
                    <a:lnTo>
                      <a:pt x="6412" y="8133"/>
                    </a:lnTo>
                    <a:cubicBezTo>
                      <a:pt x="6412" y="8184"/>
                      <a:pt x="6412" y="8235"/>
                      <a:pt x="6412" y="8261"/>
                    </a:cubicBezTo>
                    <a:cubicBezTo>
                      <a:pt x="6437" y="8415"/>
                      <a:pt x="6565" y="8543"/>
                      <a:pt x="6745" y="8568"/>
                    </a:cubicBezTo>
                    <a:cubicBezTo>
                      <a:pt x="7001" y="8568"/>
                      <a:pt x="7181" y="8261"/>
                      <a:pt x="7001" y="8056"/>
                    </a:cubicBezTo>
                    <a:cubicBezTo>
                      <a:pt x="6933" y="7964"/>
                      <a:pt x="6814" y="7919"/>
                      <a:pt x="6698" y="7919"/>
                    </a:cubicBezTo>
                    <a:close/>
                    <a:moveTo>
                      <a:pt x="4317" y="9878"/>
                    </a:moveTo>
                    <a:cubicBezTo>
                      <a:pt x="4265" y="9878"/>
                      <a:pt x="4210" y="9886"/>
                      <a:pt x="4155" y="9902"/>
                    </a:cubicBezTo>
                    <a:cubicBezTo>
                      <a:pt x="3770" y="9979"/>
                      <a:pt x="3565" y="10645"/>
                      <a:pt x="3950" y="10851"/>
                    </a:cubicBezTo>
                    <a:cubicBezTo>
                      <a:pt x="4001" y="10876"/>
                      <a:pt x="4078" y="10902"/>
                      <a:pt x="4129" y="10928"/>
                    </a:cubicBezTo>
                    <a:cubicBezTo>
                      <a:pt x="4153" y="10930"/>
                      <a:pt x="4177" y="10931"/>
                      <a:pt x="4200" y="10931"/>
                    </a:cubicBezTo>
                    <a:cubicBezTo>
                      <a:pt x="4454" y="10931"/>
                      <a:pt x="4677" y="10805"/>
                      <a:pt x="4770" y="10594"/>
                    </a:cubicBezTo>
                    <a:cubicBezTo>
                      <a:pt x="4927" y="10236"/>
                      <a:pt x="4673" y="9878"/>
                      <a:pt x="4317" y="9878"/>
                    </a:cubicBezTo>
                    <a:close/>
                    <a:moveTo>
                      <a:pt x="746" y="10289"/>
                    </a:moveTo>
                    <a:cubicBezTo>
                      <a:pt x="696" y="10289"/>
                      <a:pt x="644" y="10297"/>
                      <a:pt x="591" y="10312"/>
                    </a:cubicBezTo>
                    <a:cubicBezTo>
                      <a:pt x="206" y="10415"/>
                      <a:pt x="1" y="11056"/>
                      <a:pt x="386" y="11287"/>
                    </a:cubicBezTo>
                    <a:lnTo>
                      <a:pt x="386" y="11261"/>
                    </a:lnTo>
                    <a:cubicBezTo>
                      <a:pt x="437" y="11312"/>
                      <a:pt x="514" y="11338"/>
                      <a:pt x="565" y="11338"/>
                    </a:cubicBezTo>
                    <a:cubicBezTo>
                      <a:pt x="589" y="11340"/>
                      <a:pt x="613" y="11341"/>
                      <a:pt x="636" y="11341"/>
                    </a:cubicBezTo>
                    <a:cubicBezTo>
                      <a:pt x="889" y="11341"/>
                      <a:pt x="1112" y="11216"/>
                      <a:pt x="1206" y="11004"/>
                    </a:cubicBezTo>
                    <a:cubicBezTo>
                      <a:pt x="1364" y="10667"/>
                      <a:pt x="1106" y="10289"/>
                      <a:pt x="746" y="10289"/>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1" name="Google Shape;111;p3"/>
              <p:cNvSpPr/>
              <p:nvPr/>
            </p:nvSpPr>
            <p:spPr>
              <a:xfrm>
                <a:off x="-1809250" y="2563500"/>
                <a:ext cx="247275" cy="1438900"/>
              </a:xfrm>
              <a:custGeom>
                <a:avLst/>
                <a:gdLst/>
                <a:ahLst/>
                <a:cxnLst/>
                <a:rect l="l" t="t" r="r" b="b"/>
                <a:pathLst>
                  <a:path w="9891" h="57556" extrusionOk="0">
                    <a:moveTo>
                      <a:pt x="9445" y="0"/>
                    </a:moveTo>
                    <a:cubicBezTo>
                      <a:pt x="9304" y="0"/>
                      <a:pt x="9164" y="81"/>
                      <a:pt x="9104" y="270"/>
                    </a:cubicBezTo>
                    <a:cubicBezTo>
                      <a:pt x="4617" y="13912"/>
                      <a:pt x="1" y="34913"/>
                      <a:pt x="3386" y="57247"/>
                    </a:cubicBezTo>
                    <a:cubicBezTo>
                      <a:pt x="3411" y="57427"/>
                      <a:pt x="3565" y="57555"/>
                      <a:pt x="3745" y="57555"/>
                    </a:cubicBezTo>
                    <a:lnTo>
                      <a:pt x="3822" y="57555"/>
                    </a:lnTo>
                    <a:cubicBezTo>
                      <a:pt x="4027" y="57530"/>
                      <a:pt x="4155" y="57324"/>
                      <a:pt x="4129" y="57119"/>
                    </a:cubicBezTo>
                    <a:cubicBezTo>
                      <a:pt x="796" y="34939"/>
                      <a:pt x="5360" y="14091"/>
                      <a:pt x="9796" y="501"/>
                    </a:cubicBezTo>
                    <a:cubicBezTo>
                      <a:pt x="9890" y="202"/>
                      <a:pt x="9667" y="0"/>
                      <a:pt x="9445"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2" name="Google Shape;112;p3"/>
            <p:cNvGrpSpPr/>
            <p:nvPr/>
          </p:nvGrpSpPr>
          <p:grpSpPr>
            <a:xfrm rot="5249857" flipH="1">
              <a:off x="-340747" y="3668895"/>
              <a:ext cx="1062060" cy="1858361"/>
              <a:chOff x="-1779100" y="2408800"/>
              <a:chExt cx="1032750" cy="1807075"/>
            </a:xfrm>
          </p:grpSpPr>
          <p:sp>
            <p:nvSpPr>
              <p:cNvPr id="113" name="Google Shape;113;p3"/>
              <p:cNvSpPr/>
              <p:nvPr/>
            </p:nvSpPr>
            <p:spPr>
              <a:xfrm>
                <a:off x="-1779100" y="2498825"/>
                <a:ext cx="1032750" cy="1717050"/>
              </a:xfrm>
              <a:custGeom>
                <a:avLst/>
                <a:gdLst/>
                <a:ahLst/>
                <a:cxnLst/>
                <a:rect l="l" t="t" r="r" b="b"/>
                <a:pathLst>
                  <a:path w="41310" h="68682" extrusionOk="0">
                    <a:moveTo>
                      <a:pt x="32843" y="0"/>
                    </a:moveTo>
                    <a:cubicBezTo>
                      <a:pt x="31194" y="0"/>
                      <a:pt x="29516" y="392"/>
                      <a:pt x="28053" y="1113"/>
                    </a:cubicBezTo>
                    <a:cubicBezTo>
                      <a:pt x="24489" y="2883"/>
                      <a:pt x="21924" y="6139"/>
                      <a:pt x="19719" y="9421"/>
                    </a:cubicBezTo>
                    <a:lnTo>
                      <a:pt x="19719" y="9396"/>
                    </a:lnTo>
                    <a:cubicBezTo>
                      <a:pt x="13744" y="18242"/>
                      <a:pt x="9436" y="27987"/>
                      <a:pt x="6385" y="38167"/>
                    </a:cubicBezTo>
                    <a:cubicBezTo>
                      <a:pt x="5308" y="41705"/>
                      <a:pt x="4231" y="44270"/>
                      <a:pt x="2949" y="47731"/>
                    </a:cubicBezTo>
                    <a:cubicBezTo>
                      <a:pt x="205" y="55244"/>
                      <a:pt x="1487" y="65630"/>
                      <a:pt x="0" y="68681"/>
                    </a:cubicBezTo>
                    <a:cubicBezTo>
                      <a:pt x="7975" y="52526"/>
                      <a:pt x="21642" y="34269"/>
                      <a:pt x="33745" y="20935"/>
                    </a:cubicBezTo>
                    <a:cubicBezTo>
                      <a:pt x="36105" y="18319"/>
                      <a:pt x="38566" y="15704"/>
                      <a:pt x="39951" y="12473"/>
                    </a:cubicBezTo>
                    <a:cubicBezTo>
                      <a:pt x="41310" y="9242"/>
                      <a:pt x="41310" y="5190"/>
                      <a:pt x="39002" y="2549"/>
                    </a:cubicBezTo>
                    <a:cubicBezTo>
                      <a:pt x="37468" y="790"/>
                      <a:pt x="35184" y="0"/>
                      <a:pt x="3284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4" name="Google Shape;114;p3"/>
              <p:cNvSpPr/>
              <p:nvPr/>
            </p:nvSpPr>
            <p:spPr>
              <a:xfrm>
                <a:off x="-1776550" y="2408800"/>
                <a:ext cx="973150" cy="1753225"/>
              </a:xfrm>
              <a:custGeom>
                <a:avLst/>
                <a:gdLst/>
                <a:ahLst/>
                <a:cxnLst/>
                <a:rect l="l" t="t" r="r" b="b"/>
                <a:pathLst>
                  <a:path w="38926" h="70129" extrusionOk="0">
                    <a:moveTo>
                      <a:pt x="30542" y="0"/>
                    </a:moveTo>
                    <a:cubicBezTo>
                      <a:pt x="28732" y="0"/>
                      <a:pt x="26881" y="482"/>
                      <a:pt x="25310" y="1355"/>
                    </a:cubicBezTo>
                    <a:cubicBezTo>
                      <a:pt x="21848" y="3253"/>
                      <a:pt x="19438" y="6637"/>
                      <a:pt x="17361" y="10022"/>
                    </a:cubicBezTo>
                    <a:cubicBezTo>
                      <a:pt x="11822" y="19100"/>
                      <a:pt x="7975" y="29049"/>
                      <a:pt x="5386" y="39357"/>
                    </a:cubicBezTo>
                    <a:cubicBezTo>
                      <a:pt x="4488" y="42947"/>
                      <a:pt x="3514" y="45537"/>
                      <a:pt x="2411" y="49076"/>
                    </a:cubicBezTo>
                    <a:cubicBezTo>
                      <a:pt x="1" y="56717"/>
                      <a:pt x="1770" y="67025"/>
                      <a:pt x="411" y="70128"/>
                    </a:cubicBezTo>
                    <a:cubicBezTo>
                      <a:pt x="7642" y="53640"/>
                      <a:pt x="20463" y="34767"/>
                      <a:pt x="31925" y="20869"/>
                    </a:cubicBezTo>
                    <a:cubicBezTo>
                      <a:pt x="34156" y="18177"/>
                      <a:pt x="36515" y="15433"/>
                      <a:pt x="37721" y="12151"/>
                    </a:cubicBezTo>
                    <a:cubicBezTo>
                      <a:pt x="38926" y="8843"/>
                      <a:pt x="38772" y="4791"/>
                      <a:pt x="36336" y="2253"/>
                    </a:cubicBezTo>
                    <a:cubicBezTo>
                      <a:pt x="34837" y="698"/>
                      <a:pt x="32720" y="0"/>
                      <a:pt x="3054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5" name="Google Shape;115;p3"/>
              <p:cNvSpPr/>
              <p:nvPr/>
            </p:nvSpPr>
            <p:spPr>
              <a:xfrm>
                <a:off x="-1311125" y="2430900"/>
                <a:ext cx="402150" cy="319125"/>
              </a:xfrm>
              <a:custGeom>
                <a:avLst/>
                <a:gdLst/>
                <a:ahLst/>
                <a:cxnLst/>
                <a:rect l="l" t="t" r="r" b="b"/>
                <a:pathLst>
                  <a:path w="16086" h="12765" extrusionOk="0">
                    <a:moveTo>
                      <a:pt x="9413" y="1"/>
                    </a:moveTo>
                    <a:cubicBezTo>
                      <a:pt x="9396" y="1"/>
                      <a:pt x="9378" y="3"/>
                      <a:pt x="9359" y="10"/>
                    </a:cubicBezTo>
                    <a:cubicBezTo>
                      <a:pt x="9206" y="35"/>
                      <a:pt x="9103" y="266"/>
                      <a:pt x="9231" y="369"/>
                    </a:cubicBezTo>
                    <a:cubicBezTo>
                      <a:pt x="9257" y="394"/>
                      <a:pt x="9283" y="394"/>
                      <a:pt x="9308" y="394"/>
                    </a:cubicBezTo>
                    <a:cubicBezTo>
                      <a:pt x="9332" y="400"/>
                      <a:pt x="9357" y="403"/>
                      <a:pt x="9380" y="403"/>
                    </a:cubicBezTo>
                    <a:cubicBezTo>
                      <a:pt x="9458" y="403"/>
                      <a:pt x="9531" y="370"/>
                      <a:pt x="9590" y="292"/>
                    </a:cubicBezTo>
                    <a:cubicBezTo>
                      <a:pt x="9635" y="156"/>
                      <a:pt x="9541" y="1"/>
                      <a:pt x="9413" y="1"/>
                    </a:cubicBezTo>
                    <a:close/>
                    <a:moveTo>
                      <a:pt x="12560" y="1256"/>
                    </a:moveTo>
                    <a:cubicBezTo>
                      <a:pt x="12528" y="1256"/>
                      <a:pt x="12496" y="1259"/>
                      <a:pt x="12462" y="1266"/>
                    </a:cubicBezTo>
                    <a:cubicBezTo>
                      <a:pt x="12154" y="1317"/>
                      <a:pt x="11949" y="1856"/>
                      <a:pt x="12257" y="2061"/>
                    </a:cubicBezTo>
                    <a:cubicBezTo>
                      <a:pt x="12283" y="2087"/>
                      <a:pt x="12360" y="2112"/>
                      <a:pt x="12411" y="2112"/>
                    </a:cubicBezTo>
                    <a:cubicBezTo>
                      <a:pt x="12447" y="2121"/>
                      <a:pt x="12482" y="2125"/>
                      <a:pt x="12518" y="2125"/>
                    </a:cubicBezTo>
                    <a:cubicBezTo>
                      <a:pt x="12685" y="2125"/>
                      <a:pt x="12844" y="2030"/>
                      <a:pt x="12949" y="1881"/>
                    </a:cubicBezTo>
                    <a:cubicBezTo>
                      <a:pt x="13089" y="1579"/>
                      <a:pt x="12870" y="1256"/>
                      <a:pt x="12560" y="1256"/>
                    </a:cubicBezTo>
                    <a:close/>
                    <a:moveTo>
                      <a:pt x="6402" y="1567"/>
                    </a:moveTo>
                    <a:cubicBezTo>
                      <a:pt x="6244" y="1567"/>
                      <a:pt x="6092" y="1644"/>
                      <a:pt x="6052" y="1805"/>
                    </a:cubicBezTo>
                    <a:cubicBezTo>
                      <a:pt x="6026" y="1856"/>
                      <a:pt x="6026" y="1907"/>
                      <a:pt x="6052" y="1958"/>
                    </a:cubicBezTo>
                    <a:cubicBezTo>
                      <a:pt x="6077" y="2138"/>
                      <a:pt x="6231" y="2292"/>
                      <a:pt x="6411" y="2317"/>
                    </a:cubicBezTo>
                    <a:cubicBezTo>
                      <a:pt x="6431" y="2321"/>
                      <a:pt x="6450" y="2322"/>
                      <a:pt x="6470" y="2322"/>
                    </a:cubicBezTo>
                    <a:cubicBezTo>
                      <a:pt x="6747" y="2322"/>
                      <a:pt x="6937" y="1993"/>
                      <a:pt x="6770" y="1753"/>
                    </a:cubicBezTo>
                    <a:cubicBezTo>
                      <a:pt x="6696" y="1631"/>
                      <a:pt x="6547" y="1567"/>
                      <a:pt x="6402" y="1567"/>
                    </a:cubicBezTo>
                    <a:close/>
                    <a:moveTo>
                      <a:pt x="9895" y="1689"/>
                    </a:moveTo>
                    <a:cubicBezTo>
                      <a:pt x="9854" y="1689"/>
                      <a:pt x="9812" y="1693"/>
                      <a:pt x="9770" y="1702"/>
                    </a:cubicBezTo>
                    <a:cubicBezTo>
                      <a:pt x="9308" y="1779"/>
                      <a:pt x="9000" y="2523"/>
                      <a:pt x="9436" y="2830"/>
                    </a:cubicBezTo>
                    <a:cubicBezTo>
                      <a:pt x="9513" y="2856"/>
                      <a:pt x="9590" y="2907"/>
                      <a:pt x="9667" y="2907"/>
                    </a:cubicBezTo>
                    <a:cubicBezTo>
                      <a:pt x="9721" y="2921"/>
                      <a:pt x="9775" y="2927"/>
                      <a:pt x="9828" y="2927"/>
                    </a:cubicBezTo>
                    <a:cubicBezTo>
                      <a:pt x="10078" y="2927"/>
                      <a:pt x="10310" y="2785"/>
                      <a:pt x="10436" y="2574"/>
                    </a:cubicBezTo>
                    <a:cubicBezTo>
                      <a:pt x="10647" y="2153"/>
                      <a:pt x="10324" y="1689"/>
                      <a:pt x="9895" y="1689"/>
                    </a:cubicBezTo>
                    <a:close/>
                    <a:moveTo>
                      <a:pt x="4359" y="3369"/>
                    </a:moveTo>
                    <a:cubicBezTo>
                      <a:pt x="4257" y="3369"/>
                      <a:pt x="4205" y="3523"/>
                      <a:pt x="4282" y="3599"/>
                    </a:cubicBezTo>
                    <a:lnTo>
                      <a:pt x="4334" y="3599"/>
                    </a:lnTo>
                    <a:cubicBezTo>
                      <a:pt x="4347" y="3606"/>
                      <a:pt x="4363" y="3610"/>
                      <a:pt x="4379" y="3610"/>
                    </a:cubicBezTo>
                    <a:cubicBezTo>
                      <a:pt x="4422" y="3610"/>
                      <a:pt x="4469" y="3586"/>
                      <a:pt x="4487" y="3548"/>
                    </a:cubicBezTo>
                    <a:cubicBezTo>
                      <a:pt x="4513" y="3446"/>
                      <a:pt x="4436" y="3369"/>
                      <a:pt x="4359" y="3369"/>
                    </a:cubicBezTo>
                    <a:close/>
                    <a:moveTo>
                      <a:pt x="15337" y="2484"/>
                    </a:moveTo>
                    <a:cubicBezTo>
                      <a:pt x="15295" y="2484"/>
                      <a:pt x="15251" y="2488"/>
                      <a:pt x="15206" y="2497"/>
                    </a:cubicBezTo>
                    <a:cubicBezTo>
                      <a:pt x="14744" y="2574"/>
                      <a:pt x="14462" y="3317"/>
                      <a:pt x="14898" y="3599"/>
                    </a:cubicBezTo>
                    <a:cubicBezTo>
                      <a:pt x="14950" y="3651"/>
                      <a:pt x="15026" y="3676"/>
                      <a:pt x="15129" y="3702"/>
                    </a:cubicBezTo>
                    <a:cubicBezTo>
                      <a:pt x="15170" y="3710"/>
                      <a:pt x="15212" y="3713"/>
                      <a:pt x="15254" y="3713"/>
                    </a:cubicBezTo>
                    <a:cubicBezTo>
                      <a:pt x="15498" y="3713"/>
                      <a:pt x="15745" y="3588"/>
                      <a:pt x="15898" y="3369"/>
                    </a:cubicBezTo>
                    <a:cubicBezTo>
                      <a:pt x="16085" y="2948"/>
                      <a:pt x="15782" y="2484"/>
                      <a:pt x="15337" y="2484"/>
                    </a:cubicBezTo>
                    <a:close/>
                    <a:moveTo>
                      <a:pt x="13055" y="3385"/>
                    </a:moveTo>
                    <a:cubicBezTo>
                      <a:pt x="13037" y="3385"/>
                      <a:pt x="13019" y="3388"/>
                      <a:pt x="13001" y="3394"/>
                    </a:cubicBezTo>
                    <a:cubicBezTo>
                      <a:pt x="12847" y="3420"/>
                      <a:pt x="12744" y="3676"/>
                      <a:pt x="12898" y="3779"/>
                    </a:cubicBezTo>
                    <a:cubicBezTo>
                      <a:pt x="12898" y="3779"/>
                      <a:pt x="12924" y="3779"/>
                      <a:pt x="12975" y="3805"/>
                    </a:cubicBezTo>
                    <a:cubicBezTo>
                      <a:pt x="12993" y="3809"/>
                      <a:pt x="13010" y="3811"/>
                      <a:pt x="13028" y="3811"/>
                    </a:cubicBezTo>
                    <a:cubicBezTo>
                      <a:pt x="13111" y="3811"/>
                      <a:pt x="13189" y="3761"/>
                      <a:pt x="13231" y="3676"/>
                    </a:cubicBezTo>
                    <a:cubicBezTo>
                      <a:pt x="13299" y="3541"/>
                      <a:pt x="13188" y="3385"/>
                      <a:pt x="13055" y="3385"/>
                    </a:cubicBezTo>
                    <a:close/>
                    <a:moveTo>
                      <a:pt x="7890" y="4029"/>
                    </a:moveTo>
                    <a:cubicBezTo>
                      <a:pt x="7731" y="4029"/>
                      <a:pt x="7579" y="4105"/>
                      <a:pt x="7539" y="4266"/>
                    </a:cubicBezTo>
                    <a:cubicBezTo>
                      <a:pt x="7513" y="4317"/>
                      <a:pt x="7513" y="4369"/>
                      <a:pt x="7539" y="4420"/>
                    </a:cubicBezTo>
                    <a:cubicBezTo>
                      <a:pt x="7565" y="4625"/>
                      <a:pt x="7718" y="4779"/>
                      <a:pt x="7898" y="4805"/>
                    </a:cubicBezTo>
                    <a:cubicBezTo>
                      <a:pt x="7908" y="4806"/>
                      <a:pt x="7919" y="4806"/>
                      <a:pt x="7929" y="4806"/>
                    </a:cubicBezTo>
                    <a:cubicBezTo>
                      <a:pt x="8221" y="4806"/>
                      <a:pt x="8430" y="4463"/>
                      <a:pt x="8257" y="4215"/>
                    </a:cubicBezTo>
                    <a:cubicBezTo>
                      <a:pt x="8183" y="4093"/>
                      <a:pt x="8034" y="4029"/>
                      <a:pt x="7890" y="4029"/>
                    </a:cubicBezTo>
                    <a:close/>
                    <a:moveTo>
                      <a:pt x="4081" y="5358"/>
                    </a:moveTo>
                    <a:cubicBezTo>
                      <a:pt x="3918" y="5358"/>
                      <a:pt x="3759" y="5435"/>
                      <a:pt x="3718" y="5600"/>
                    </a:cubicBezTo>
                    <a:cubicBezTo>
                      <a:pt x="3693" y="5651"/>
                      <a:pt x="3693" y="5702"/>
                      <a:pt x="3718" y="5753"/>
                    </a:cubicBezTo>
                    <a:cubicBezTo>
                      <a:pt x="3744" y="5933"/>
                      <a:pt x="3898" y="6087"/>
                      <a:pt x="4077" y="6112"/>
                    </a:cubicBezTo>
                    <a:cubicBezTo>
                      <a:pt x="4088" y="6113"/>
                      <a:pt x="4099" y="6114"/>
                      <a:pt x="4110" y="6114"/>
                    </a:cubicBezTo>
                    <a:cubicBezTo>
                      <a:pt x="4401" y="6114"/>
                      <a:pt x="4609" y="5794"/>
                      <a:pt x="4436" y="5523"/>
                    </a:cubicBezTo>
                    <a:cubicBezTo>
                      <a:pt x="4365" y="5416"/>
                      <a:pt x="4222" y="5358"/>
                      <a:pt x="4081" y="5358"/>
                    </a:cubicBezTo>
                    <a:close/>
                    <a:moveTo>
                      <a:pt x="7747" y="6125"/>
                    </a:moveTo>
                    <a:cubicBezTo>
                      <a:pt x="7705" y="6125"/>
                      <a:pt x="7661" y="6129"/>
                      <a:pt x="7616" y="6138"/>
                    </a:cubicBezTo>
                    <a:cubicBezTo>
                      <a:pt x="7154" y="6215"/>
                      <a:pt x="6872" y="6959"/>
                      <a:pt x="7308" y="7266"/>
                    </a:cubicBezTo>
                    <a:cubicBezTo>
                      <a:pt x="7359" y="7292"/>
                      <a:pt x="7436" y="7343"/>
                      <a:pt x="7539" y="7343"/>
                    </a:cubicBezTo>
                    <a:cubicBezTo>
                      <a:pt x="7588" y="7357"/>
                      <a:pt x="7639" y="7363"/>
                      <a:pt x="7691" y="7363"/>
                    </a:cubicBezTo>
                    <a:cubicBezTo>
                      <a:pt x="7932" y="7363"/>
                      <a:pt x="8181" y="7221"/>
                      <a:pt x="8308" y="7010"/>
                    </a:cubicBezTo>
                    <a:cubicBezTo>
                      <a:pt x="8495" y="6589"/>
                      <a:pt x="8191" y="6125"/>
                      <a:pt x="7747" y="6125"/>
                    </a:cubicBezTo>
                    <a:close/>
                    <a:moveTo>
                      <a:pt x="1797" y="7616"/>
                    </a:moveTo>
                    <a:cubicBezTo>
                      <a:pt x="1780" y="7616"/>
                      <a:pt x="1762" y="7619"/>
                      <a:pt x="1744" y="7625"/>
                    </a:cubicBezTo>
                    <a:cubicBezTo>
                      <a:pt x="1590" y="7651"/>
                      <a:pt x="1487" y="7882"/>
                      <a:pt x="1615" y="7984"/>
                    </a:cubicBezTo>
                    <a:lnTo>
                      <a:pt x="1615" y="8010"/>
                    </a:lnTo>
                    <a:cubicBezTo>
                      <a:pt x="1641" y="8010"/>
                      <a:pt x="1667" y="8010"/>
                      <a:pt x="1692" y="8036"/>
                    </a:cubicBezTo>
                    <a:cubicBezTo>
                      <a:pt x="1795" y="8036"/>
                      <a:pt x="1898" y="8010"/>
                      <a:pt x="1974" y="7907"/>
                    </a:cubicBezTo>
                    <a:cubicBezTo>
                      <a:pt x="2020" y="7772"/>
                      <a:pt x="1926" y="7616"/>
                      <a:pt x="1797" y="7616"/>
                    </a:cubicBezTo>
                    <a:close/>
                    <a:moveTo>
                      <a:pt x="6237" y="9057"/>
                    </a:moveTo>
                    <a:cubicBezTo>
                      <a:pt x="6227" y="9057"/>
                      <a:pt x="6216" y="9059"/>
                      <a:pt x="6205" y="9061"/>
                    </a:cubicBezTo>
                    <a:cubicBezTo>
                      <a:pt x="6129" y="9087"/>
                      <a:pt x="6077" y="9215"/>
                      <a:pt x="6154" y="9292"/>
                    </a:cubicBezTo>
                    <a:lnTo>
                      <a:pt x="6205" y="9292"/>
                    </a:lnTo>
                    <a:cubicBezTo>
                      <a:pt x="6219" y="9299"/>
                      <a:pt x="6233" y="9302"/>
                      <a:pt x="6246" y="9302"/>
                    </a:cubicBezTo>
                    <a:cubicBezTo>
                      <a:pt x="6282" y="9302"/>
                      <a:pt x="6315" y="9278"/>
                      <a:pt x="6334" y="9241"/>
                    </a:cubicBezTo>
                    <a:cubicBezTo>
                      <a:pt x="6380" y="9149"/>
                      <a:pt x="6323" y="9057"/>
                      <a:pt x="6237" y="9057"/>
                    </a:cubicBezTo>
                    <a:close/>
                    <a:moveTo>
                      <a:pt x="3654" y="8563"/>
                    </a:moveTo>
                    <a:cubicBezTo>
                      <a:pt x="3625" y="8563"/>
                      <a:pt x="3595" y="8566"/>
                      <a:pt x="3564" y="8574"/>
                    </a:cubicBezTo>
                    <a:cubicBezTo>
                      <a:pt x="3282" y="8625"/>
                      <a:pt x="3077" y="9087"/>
                      <a:pt x="3359" y="9292"/>
                    </a:cubicBezTo>
                    <a:cubicBezTo>
                      <a:pt x="3410" y="9318"/>
                      <a:pt x="3462" y="9318"/>
                      <a:pt x="3513" y="9343"/>
                    </a:cubicBezTo>
                    <a:cubicBezTo>
                      <a:pt x="3535" y="9347"/>
                      <a:pt x="3558" y="9348"/>
                      <a:pt x="3581" y="9348"/>
                    </a:cubicBezTo>
                    <a:cubicBezTo>
                      <a:pt x="3742" y="9348"/>
                      <a:pt x="3910" y="9270"/>
                      <a:pt x="4000" y="9113"/>
                    </a:cubicBezTo>
                    <a:cubicBezTo>
                      <a:pt x="4116" y="8859"/>
                      <a:pt x="3919" y="8563"/>
                      <a:pt x="3654" y="8563"/>
                    </a:cubicBezTo>
                    <a:close/>
                    <a:moveTo>
                      <a:pt x="8158" y="9205"/>
                    </a:moveTo>
                    <a:cubicBezTo>
                      <a:pt x="7996" y="9205"/>
                      <a:pt x="7837" y="9281"/>
                      <a:pt x="7795" y="9446"/>
                    </a:cubicBezTo>
                    <a:cubicBezTo>
                      <a:pt x="7795" y="9497"/>
                      <a:pt x="7795" y="9549"/>
                      <a:pt x="7795" y="9600"/>
                    </a:cubicBezTo>
                    <a:cubicBezTo>
                      <a:pt x="7821" y="9779"/>
                      <a:pt x="7975" y="9933"/>
                      <a:pt x="8154" y="9959"/>
                    </a:cubicBezTo>
                    <a:cubicBezTo>
                      <a:pt x="8166" y="9960"/>
                      <a:pt x="8178" y="9960"/>
                      <a:pt x="8190" y="9960"/>
                    </a:cubicBezTo>
                    <a:cubicBezTo>
                      <a:pt x="8502" y="9960"/>
                      <a:pt x="8686" y="9641"/>
                      <a:pt x="8513" y="9369"/>
                    </a:cubicBezTo>
                    <a:cubicBezTo>
                      <a:pt x="8442" y="9262"/>
                      <a:pt x="8299" y="9205"/>
                      <a:pt x="8158" y="9205"/>
                    </a:cubicBezTo>
                    <a:close/>
                    <a:moveTo>
                      <a:pt x="5080" y="11305"/>
                    </a:moveTo>
                    <a:cubicBezTo>
                      <a:pt x="5038" y="11305"/>
                      <a:pt x="4994" y="11309"/>
                      <a:pt x="4949" y="11318"/>
                    </a:cubicBezTo>
                    <a:cubicBezTo>
                      <a:pt x="4487" y="11395"/>
                      <a:pt x="4205" y="12138"/>
                      <a:pt x="4641" y="12446"/>
                    </a:cubicBezTo>
                    <a:cubicBezTo>
                      <a:pt x="4693" y="12472"/>
                      <a:pt x="4769" y="12523"/>
                      <a:pt x="4872" y="12523"/>
                    </a:cubicBezTo>
                    <a:cubicBezTo>
                      <a:pt x="4921" y="12537"/>
                      <a:pt x="4972" y="12543"/>
                      <a:pt x="5022" y="12543"/>
                    </a:cubicBezTo>
                    <a:cubicBezTo>
                      <a:pt x="5258" y="12543"/>
                      <a:pt x="5493" y="12401"/>
                      <a:pt x="5641" y="12190"/>
                    </a:cubicBezTo>
                    <a:cubicBezTo>
                      <a:pt x="5829" y="11769"/>
                      <a:pt x="5525" y="11305"/>
                      <a:pt x="5080" y="11305"/>
                    </a:cubicBezTo>
                    <a:close/>
                    <a:moveTo>
                      <a:pt x="897" y="11529"/>
                    </a:moveTo>
                    <a:cubicBezTo>
                      <a:pt x="847" y="11529"/>
                      <a:pt x="796" y="11536"/>
                      <a:pt x="744" y="11549"/>
                    </a:cubicBezTo>
                    <a:cubicBezTo>
                      <a:pt x="282" y="11626"/>
                      <a:pt x="0" y="12369"/>
                      <a:pt x="436" y="12651"/>
                    </a:cubicBezTo>
                    <a:cubicBezTo>
                      <a:pt x="513" y="12703"/>
                      <a:pt x="590" y="12728"/>
                      <a:pt x="667" y="12754"/>
                    </a:cubicBezTo>
                    <a:cubicBezTo>
                      <a:pt x="712" y="12761"/>
                      <a:pt x="756" y="12765"/>
                      <a:pt x="801" y="12765"/>
                    </a:cubicBezTo>
                    <a:cubicBezTo>
                      <a:pt x="1061" y="12765"/>
                      <a:pt x="1305" y="12640"/>
                      <a:pt x="1436" y="12420"/>
                    </a:cubicBezTo>
                    <a:cubicBezTo>
                      <a:pt x="1643" y="12006"/>
                      <a:pt x="1333" y="11529"/>
                      <a:pt x="897" y="11529"/>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6" name="Google Shape;116;p3"/>
              <p:cNvSpPr/>
              <p:nvPr/>
            </p:nvSpPr>
            <p:spPr>
              <a:xfrm>
                <a:off x="-1775275" y="2546100"/>
                <a:ext cx="795475" cy="1591550"/>
              </a:xfrm>
              <a:custGeom>
                <a:avLst/>
                <a:gdLst/>
                <a:ahLst/>
                <a:cxnLst/>
                <a:rect l="l" t="t" r="r" b="b"/>
                <a:pathLst>
                  <a:path w="31819" h="63662" extrusionOk="0">
                    <a:moveTo>
                      <a:pt x="31286" y="1"/>
                    </a:moveTo>
                    <a:cubicBezTo>
                      <a:pt x="31186" y="1"/>
                      <a:pt x="31084" y="43"/>
                      <a:pt x="31003" y="145"/>
                    </a:cubicBezTo>
                    <a:cubicBezTo>
                      <a:pt x="15822" y="19300"/>
                      <a:pt x="4258" y="42891"/>
                      <a:pt x="52" y="63200"/>
                    </a:cubicBezTo>
                    <a:cubicBezTo>
                      <a:pt x="1" y="63405"/>
                      <a:pt x="129" y="63610"/>
                      <a:pt x="334" y="63662"/>
                    </a:cubicBezTo>
                    <a:lnTo>
                      <a:pt x="411" y="63662"/>
                    </a:lnTo>
                    <a:cubicBezTo>
                      <a:pt x="591" y="63662"/>
                      <a:pt x="745" y="63534"/>
                      <a:pt x="796" y="63354"/>
                    </a:cubicBezTo>
                    <a:cubicBezTo>
                      <a:pt x="4976" y="43148"/>
                      <a:pt x="16489" y="19685"/>
                      <a:pt x="31592" y="607"/>
                    </a:cubicBezTo>
                    <a:cubicBezTo>
                      <a:pt x="31818" y="325"/>
                      <a:pt x="31560" y="1"/>
                      <a:pt x="31286"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7" name="Google Shape;117;p3"/>
            <p:cNvGrpSpPr/>
            <p:nvPr/>
          </p:nvGrpSpPr>
          <p:grpSpPr>
            <a:xfrm rot="2700000" flipH="1">
              <a:off x="-365668" y="3606652"/>
              <a:ext cx="531184" cy="1660213"/>
              <a:chOff x="-1858600" y="2385325"/>
              <a:chExt cx="523125" cy="1635025"/>
            </a:xfrm>
          </p:grpSpPr>
          <p:sp>
            <p:nvSpPr>
              <p:cNvPr id="118" name="Google Shape;118;p3"/>
              <p:cNvSpPr/>
              <p:nvPr/>
            </p:nvSpPr>
            <p:spPr>
              <a:xfrm>
                <a:off x="-1804750" y="2385325"/>
                <a:ext cx="469275" cy="1635025"/>
              </a:xfrm>
              <a:custGeom>
                <a:avLst/>
                <a:gdLst/>
                <a:ahLst/>
                <a:cxnLst/>
                <a:rect l="l" t="t" r="r" b="b"/>
                <a:pathLst>
                  <a:path w="18771" h="65401" extrusionOk="0">
                    <a:moveTo>
                      <a:pt x="12062" y="1"/>
                    </a:moveTo>
                    <a:cubicBezTo>
                      <a:pt x="9693" y="1"/>
                      <a:pt x="7259" y="1264"/>
                      <a:pt x="5667" y="3115"/>
                    </a:cubicBezTo>
                    <a:cubicBezTo>
                      <a:pt x="3462" y="5679"/>
                      <a:pt x="2513" y="9064"/>
                      <a:pt x="1872" y="12397"/>
                    </a:cubicBezTo>
                    <a:lnTo>
                      <a:pt x="1872" y="12372"/>
                    </a:lnTo>
                    <a:cubicBezTo>
                      <a:pt x="129" y="21270"/>
                      <a:pt x="0" y="30373"/>
                      <a:pt x="975" y="39373"/>
                    </a:cubicBezTo>
                    <a:cubicBezTo>
                      <a:pt x="1308" y="42476"/>
                      <a:pt x="1308" y="44861"/>
                      <a:pt x="1462" y="47989"/>
                    </a:cubicBezTo>
                    <a:cubicBezTo>
                      <a:pt x="1795" y="54796"/>
                      <a:pt x="6238" y="62496"/>
                      <a:pt x="6079" y="65382"/>
                    </a:cubicBezTo>
                    <a:lnTo>
                      <a:pt x="6079" y="65382"/>
                    </a:lnTo>
                    <a:cubicBezTo>
                      <a:pt x="6979" y="50077"/>
                      <a:pt x="11644" y="31239"/>
                      <a:pt x="16694" y="16756"/>
                    </a:cubicBezTo>
                    <a:cubicBezTo>
                      <a:pt x="17694" y="13936"/>
                      <a:pt x="18771" y="11064"/>
                      <a:pt x="18745" y="8089"/>
                    </a:cubicBezTo>
                    <a:cubicBezTo>
                      <a:pt x="18745" y="5089"/>
                      <a:pt x="17412" y="1909"/>
                      <a:pt x="14719" y="602"/>
                    </a:cubicBezTo>
                    <a:cubicBezTo>
                      <a:pt x="13878" y="188"/>
                      <a:pt x="12974" y="1"/>
                      <a:pt x="12062" y="1"/>
                    </a:cubicBezTo>
                    <a:close/>
                    <a:moveTo>
                      <a:pt x="6079" y="65382"/>
                    </a:moveTo>
                    <a:lnTo>
                      <a:pt x="6079" y="65382"/>
                    </a:lnTo>
                    <a:cubicBezTo>
                      <a:pt x="6078" y="65388"/>
                      <a:pt x="6078" y="65394"/>
                      <a:pt x="6078" y="65400"/>
                    </a:cubicBezTo>
                    <a:cubicBezTo>
                      <a:pt x="6078" y="65394"/>
                      <a:pt x="6078" y="65388"/>
                      <a:pt x="6079" y="65382"/>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9" name="Google Shape;119;p3"/>
              <p:cNvSpPr/>
              <p:nvPr/>
            </p:nvSpPr>
            <p:spPr>
              <a:xfrm>
                <a:off x="-1858600" y="2385425"/>
                <a:ext cx="469275" cy="1634925"/>
              </a:xfrm>
              <a:custGeom>
                <a:avLst/>
                <a:gdLst/>
                <a:ahLst/>
                <a:cxnLst/>
                <a:rect l="l" t="t" r="r" b="b"/>
                <a:pathLst>
                  <a:path w="18771" h="65397" extrusionOk="0">
                    <a:moveTo>
                      <a:pt x="12088" y="1"/>
                    </a:moveTo>
                    <a:cubicBezTo>
                      <a:pt x="9704" y="1"/>
                      <a:pt x="7263" y="1274"/>
                      <a:pt x="5667" y="3111"/>
                    </a:cubicBezTo>
                    <a:cubicBezTo>
                      <a:pt x="3462" y="5649"/>
                      <a:pt x="2513" y="9060"/>
                      <a:pt x="1872" y="12393"/>
                    </a:cubicBezTo>
                    <a:lnTo>
                      <a:pt x="1872" y="12368"/>
                    </a:lnTo>
                    <a:cubicBezTo>
                      <a:pt x="129" y="21266"/>
                      <a:pt x="0" y="30369"/>
                      <a:pt x="975" y="39369"/>
                    </a:cubicBezTo>
                    <a:cubicBezTo>
                      <a:pt x="1308" y="42472"/>
                      <a:pt x="1308" y="44857"/>
                      <a:pt x="1462" y="47985"/>
                    </a:cubicBezTo>
                    <a:cubicBezTo>
                      <a:pt x="1795" y="54792"/>
                      <a:pt x="6239" y="62492"/>
                      <a:pt x="6079" y="65378"/>
                    </a:cubicBezTo>
                    <a:lnTo>
                      <a:pt x="6079" y="65378"/>
                    </a:lnTo>
                    <a:cubicBezTo>
                      <a:pt x="6979" y="50073"/>
                      <a:pt x="11670" y="31235"/>
                      <a:pt x="16694" y="16752"/>
                    </a:cubicBezTo>
                    <a:cubicBezTo>
                      <a:pt x="17694" y="13932"/>
                      <a:pt x="18771" y="11060"/>
                      <a:pt x="18771" y="8085"/>
                    </a:cubicBezTo>
                    <a:cubicBezTo>
                      <a:pt x="18745" y="5085"/>
                      <a:pt x="17412" y="1905"/>
                      <a:pt x="14745" y="598"/>
                    </a:cubicBezTo>
                    <a:cubicBezTo>
                      <a:pt x="13901" y="187"/>
                      <a:pt x="12999" y="1"/>
                      <a:pt x="12088" y="1"/>
                    </a:cubicBezTo>
                    <a:close/>
                    <a:moveTo>
                      <a:pt x="6079" y="65378"/>
                    </a:moveTo>
                    <a:cubicBezTo>
                      <a:pt x="6078" y="65384"/>
                      <a:pt x="6078" y="65390"/>
                      <a:pt x="6078" y="65396"/>
                    </a:cubicBezTo>
                    <a:cubicBezTo>
                      <a:pt x="6078" y="65390"/>
                      <a:pt x="6078" y="65384"/>
                      <a:pt x="6079" y="65378"/>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0" name="Google Shape;120;p3"/>
              <p:cNvSpPr/>
              <p:nvPr/>
            </p:nvSpPr>
            <p:spPr>
              <a:xfrm>
                <a:off x="-1766300" y="2414375"/>
                <a:ext cx="329125" cy="283550"/>
              </a:xfrm>
              <a:custGeom>
                <a:avLst/>
                <a:gdLst/>
                <a:ahLst/>
                <a:cxnLst/>
                <a:rect l="l" t="t" r="r" b="b"/>
                <a:pathLst>
                  <a:path w="13165" h="11342" extrusionOk="0">
                    <a:moveTo>
                      <a:pt x="7214" y="1"/>
                    </a:moveTo>
                    <a:cubicBezTo>
                      <a:pt x="7203" y="1"/>
                      <a:pt x="7192" y="2"/>
                      <a:pt x="7181" y="4"/>
                    </a:cubicBezTo>
                    <a:cubicBezTo>
                      <a:pt x="7053" y="55"/>
                      <a:pt x="6976" y="260"/>
                      <a:pt x="7104" y="337"/>
                    </a:cubicBezTo>
                    <a:cubicBezTo>
                      <a:pt x="7130" y="363"/>
                      <a:pt x="7155" y="363"/>
                      <a:pt x="7181" y="363"/>
                    </a:cubicBezTo>
                    <a:cubicBezTo>
                      <a:pt x="7258" y="363"/>
                      <a:pt x="7335" y="337"/>
                      <a:pt x="7386" y="260"/>
                    </a:cubicBezTo>
                    <a:cubicBezTo>
                      <a:pt x="7433" y="120"/>
                      <a:pt x="7330" y="1"/>
                      <a:pt x="7214" y="1"/>
                    </a:cubicBezTo>
                    <a:close/>
                    <a:moveTo>
                      <a:pt x="10096" y="914"/>
                    </a:moveTo>
                    <a:cubicBezTo>
                      <a:pt x="10065" y="914"/>
                      <a:pt x="10033" y="918"/>
                      <a:pt x="10001" y="927"/>
                    </a:cubicBezTo>
                    <a:cubicBezTo>
                      <a:pt x="9719" y="1004"/>
                      <a:pt x="9591" y="1440"/>
                      <a:pt x="9848" y="1619"/>
                    </a:cubicBezTo>
                    <a:cubicBezTo>
                      <a:pt x="9899" y="1619"/>
                      <a:pt x="9950" y="1645"/>
                      <a:pt x="10001" y="1645"/>
                    </a:cubicBezTo>
                    <a:cubicBezTo>
                      <a:pt x="10024" y="1648"/>
                      <a:pt x="10046" y="1650"/>
                      <a:pt x="10069" y="1650"/>
                    </a:cubicBezTo>
                    <a:cubicBezTo>
                      <a:pt x="10224" y="1650"/>
                      <a:pt x="10370" y="1571"/>
                      <a:pt x="10437" y="1414"/>
                    </a:cubicBezTo>
                    <a:cubicBezTo>
                      <a:pt x="10528" y="1164"/>
                      <a:pt x="10337" y="914"/>
                      <a:pt x="10096" y="914"/>
                    </a:cubicBezTo>
                    <a:close/>
                    <a:moveTo>
                      <a:pt x="4839" y="1534"/>
                    </a:moveTo>
                    <a:cubicBezTo>
                      <a:pt x="4695" y="1534"/>
                      <a:pt x="4554" y="1605"/>
                      <a:pt x="4540" y="1748"/>
                    </a:cubicBezTo>
                    <a:cubicBezTo>
                      <a:pt x="4540" y="1799"/>
                      <a:pt x="4540" y="1824"/>
                      <a:pt x="4540" y="1876"/>
                    </a:cubicBezTo>
                    <a:cubicBezTo>
                      <a:pt x="4591" y="2030"/>
                      <a:pt x="4719" y="2158"/>
                      <a:pt x="4873" y="2183"/>
                    </a:cubicBezTo>
                    <a:cubicBezTo>
                      <a:pt x="5129" y="2183"/>
                      <a:pt x="5309" y="1876"/>
                      <a:pt x="5129" y="1671"/>
                    </a:cubicBezTo>
                    <a:cubicBezTo>
                      <a:pt x="5072" y="1579"/>
                      <a:pt x="4955" y="1534"/>
                      <a:pt x="4839" y="1534"/>
                    </a:cubicBezTo>
                    <a:close/>
                    <a:moveTo>
                      <a:pt x="7873" y="1434"/>
                    </a:moveTo>
                    <a:cubicBezTo>
                      <a:pt x="7815" y="1434"/>
                      <a:pt x="7755" y="1444"/>
                      <a:pt x="7694" y="1465"/>
                    </a:cubicBezTo>
                    <a:cubicBezTo>
                      <a:pt x="7309" y="1542"/>
                      <a:pt x="7104" y="2183"/>
                      <a:pt x="7488" y="2414"/>
                    </a:cubicBezTo>
                    <a:lnTo>
                      <a:pt x="7514" y="2414"/>
                    </a:lnTo>
                    <a:cubicBezTo>
                      <a:pt x="7565" y="2440"/>
                      <a:pt x="7642" y="2466"/>
                      <a:pt x="7694" y="2491"/>
                    </a:cubicBezTo>
                    <a:cubicBezTo>
                      <a:pt x="7715" y="2493"/>
                      <a:pt x="7737" y="2494"/>
                      <a:pt x="7759" y="2494"/>
                    </a:cubicBezTo>
                    <a:cubicBezTo>
                      <a:pt x="7992" y="2494"/>
                      <a:pt x="8217" y="2369"/>
                      <a:pt x="8335" y="2158"/>
                    </a:cubicBezTo>
                    <a:cubicBezTo>
                      <a:pt x="8489" y="1805"/>
                      <a:pt x="8227" y="1434"/>
                      <a:pt x="7873" y="1434"/>
                    </a:cubicBezTo>
                    <a:close/>
                    <a:moveTo>
                      <a:pt x="12521" y="1809"/>
                    </a:moveTo>
                    <a:cubicBezTo>
                      <a:pt x="12477" y="1809"/>
                      <a:pt x="12432" y="1814"/>
                      <a:pt x="12386" y="1824"/>
                    </a:cubicBezTo>
                    <a:cubicBezTo>
                      <a:pt x="12002" y="1927"/>
                      <a:pt x="11796" y="2568"/>
                      <a:pt x="12181" y="2799"/>
                    </a:cubicBezTo>
                    <a:cubicBezTo>
                      <a:pt x="12232" y="2825"/>
                      <a:pt x="12309" y="2850"/>
                      <a:pt x="12386" y="2850"/>
                    </a:cubicBezTo>
                    <a:cubicBezTo>
                      <a:pt x="12424" y="2858"/>
                      <a:pt x="12461" y="2861"/>
                      <a:pt x="12498" y="2861"/>
                    </a:cubicBezTo>
                    <a:cubicBezTo>
                      <a:pt x="12709" y="2861"/>
                      <a:pt x="12896" y="2739"/>
                      <a:pt x="13027" y="2542"/>
                    </a:cubicBezTo>
                    <a:cubicBezTo>
                      <a:pt x="13165" y="2175"/>
                      <a:pt x="12892" y="1809"/>
                      <a:pt x="12521" y="1809"/>
                    </a:cubicBezTo>
                    <a:close/>
                    <a:moveTo>
                      <a:pt x="10496" y="2693"/>
                    </a:moveTo>
                    <a:cubicBezTo>
                      <a:pt x="10485" y="2693"/>
                      <a:pt x="10474" y="2694"/>
                      <a:pt x="10463" y="2696"/>
                    </a:cubicBezTo>
                    <a:cubicBezTo>
                      <a:pt x="10335" y="2722"/>
                      <a:pt x="10258" y="2953"/>
                      <a:pt x="10386" y="3030"/>
                    </a:cubicBezTo>
                    <a:cubicBezTo>
                      <a:pt x="10412" y="3055"/>
                      <a:pt x="10412" y="3055"/>
                      <a:pt x="10437" y="3055"/>
                    </a:cubicBezTo>
                    <a:cubicBezTo>
                      <a:pt x="10540" y="3055"/>
                      <a:pt x="10617" y="3030"/>
                      <a:pt x="10668" y="2953"/>
                    </a:cubicBezTo>
                    <a:cubicBezTo>
                      <a:pt x="10715" y="2812"/>
                      <a:pt x="10612" y="2693"/>
                      <a:pt x="10496" y="2693"/>
                    </a:cubicBezTo>
                    <a:close/>
                    <a:moveTo>
                      <a:pt x="3134" y="3127"/>
                    </a:moveTo>
                    <a:cubicBezTo>
                      <a:pt x="3124" y="3127"/>
                      <a:pt x="3114" y="3129"/>
                      <a:pt x="3104" y="3132"/>
                    </a:cubicBezTo>
                    <a:cubicBezTo>
                      <a:pt x="3027" y="3158"/>
                      <a:pt x="3001" y="3260"/>
                      <a:pt x="3078" y="3312"/>
                    </a:cubicBezTo>
                    <a:lnTo>
                      <a:pt x="3078" y="3337"/>
                    </a:lnTo>
                    <a:lnTo>
                      <a:pt x="3104" y="3337"/>
                    </a:lnTo>
                    <a:cubicBezTo>
                      <a:pt x="3155" y="3337"/>
                      <a:pt x="3206" y="3312"/>
                      <a:pt x="3232" y="3260"/>
                    </a:cubicBezTo>
                    <a:cubicBezTo>
                      <a:pt x="3254" y="3194"/>
                      <a:pt x="3199" y="3127"/>
                      <a:pt x="3134" y="3127"/>
                    </a:cubicBezTo>
                    <a:close/>
                    <a:moveTo>
                      <a:pt x="6219" y="3536"/>
                    </a:moveTo>
                    <a:cubicBezTo>
                      <a:pt x="6072" y="3536"/>
                      <a:pt x="5928" y="3614"/>
                      <a:pt x="5899" y="3773"/>
                    </a:cubicBezTo>
                    <a:lnTo>
                      <a:pt x="5924" y="3773"/>
                    </a:lnTo>
                    <a:cubicBezTo>
                      <a:pt x="5924" y="3799"/>
                      <a:pt x="5924" y="3850"/>
                      <a:pt x="5924" y="3902"/>
                    </a:cubicBezTo>
                    <a:cubicBezTo>
                      <a:pt x="5950" y="4055"/>
                      <a:pt x="6078" y="4158"/>
                      <a:pt x="6232" y="4184"/>
                    </a:cubicBezTo>
                    <a:cubicBezTo>
                      <a:pt x="6243" y="4185"/>
                      <a:pt x="6254" y="4185"/>
                      <a:pt x="6265" y="4185"/>
                    </a:cubicBezTo>
                    <a:cubicBezTo>
                      <a:pt x="6526" y="4185"/>
                      <a:pt x="6662" y="3892"/>
                      <a:pt x="6514" y="3671"/>
                    </a:cubicBezTo>
                    <a:cubicBezTo>
                      <a:pt x="6447" y="3582"/>
                      <a:pt x="6332" y="3536"/>
                      <a:pt x="6219" y="3536"/>
                    </a:cubicBezTo>
                    <a:close/>
                    <a:moveTo>
                      <a:pt x="3009" y="4870"/>
                    </a:moveTo>
                    <a:cubicBezTo>
                      <a:pt x="2866" y="4870"/>
                      <a:pt x="2722" y="4947"/>
                      <a:pt x="2693" y="5107"/>
                    </a:cubicBezTo>
                    <a:lnTo>
                      <a:pt x="2719" y="5107"/>
                    </a:lnTo>
                    <a:cubicBezTo>
                      <a:pt x="2693" y="5158"/>
                      <a:pt x="2693" y="5184"/>
                      <a:pt x="2719" y="5235"/>
                    </a:cubicBezTo>
                    <a:cubicBezTo>
                      <a:pt x="2745" y="5389"/>
                      <a:pt x="2873" y="5517"/>
                      <a:pt x="3027" y="5517"/>
                    </a:cubicBezTo>
                    <a:cubicBezTo>
                      <a:pt x="3038" y="5518"/>
                      <a:pt x="3049" y="5518"/>
                      <a:pt x="3059" y="5518"/>
                    </a:cubicBezTo>
                    <a:cubicBezTo>
                      <a:pt x="3320" y="5518"/>
                      <a:pt x="3456" y="5226"/>
                      <a:pt x="3283" y="5004"/>
                    </a:cubicBezTo>
                    <a:cubicBezTo>
                      <a:pt x="3228" y="4915"/>
                      <a:pt x="3119" y="4870"/>
                      <a:pt x="3009" y="4870"/>
                    </a:cubicBezTo>
                    <a:close/>
                    <a:moveTo>
                      <a:pt x="6277" y="5340"/>
                    </a:moveTo>
                    <a:cubicBezTo>
                      <a:pt x="6229" y="5340"/>
                      <a:pt x="6179" y="5348"/>
                      <a:pt x="6129" y="5363"/>
                    </a:cubicBezTo>
                    <a:cubicBezTo>
                      <a:pt x="5745" y="5466"/>
                      <a:pt x="5540" y="6107"/>
                      <a:pt x="5924" y="6312"/>
                    </a:cubicBezTo>
                    <a:cubicBezTo>
                      <a:pt x="5976" y="6363"/>
                      <a:pt x="6053" y="6363"/>
                      <a:pt x="6129" y="6389"/>
                    </a:cubicBezTo>
                    <a:cubicBezTo>
                      <a:pt x="6151" y="6391"/>
                      <a:pt x="6173" y="6392"/>
                      <a:pt x="6194" y="6392"/>
                    </a:cubicBezTo>
                    <a:cubicBezTo>
                      <a:pt x="6424" y="6392"/>
                      <a:pt x="6630" y="6267"/>
                      <a:pt x="6771" y="6055"/>
                    </a:cubicBezTo>
                    <a:cubicBezTo>
                      <a:pt x="6906" y="5718"/>
                      <a:pt x="6625" y="5340"/>
                      <a:pt x="6277" y="5340"/>
                    </a:cubicBezTo>
                    <a:close/>
                    <a:moveTo>
                      <a:pt x="1163" y="6898"/>
                    </a:moveTo>
                    <a:cubicBezTo>
                      <a:pt x="1152" y="6898"/>
                      <a:pt x="1140" y="6899"/>
                      <a:pt x="1129" y="6902"/>
                    </a:cubicBezTo>
                    <a:cubicBezTo>
                      <a:pt x="1001" y="6927"/>
                      <a:pt x="924" y="7158"/>
                      <a:pt x="1052" y="7235"/>
                    </a:cubicBezTo>
                    <a:cubicBezTo>
                      <a:pt x="1078" y="7235"/>
                      <a:pt x="1104" y="7261"/>
                      <a:pt x="1129" y="7261"/>
                    </a:cubicBezTo>
                    <a:cubicBezTo>
                      <a:pt x="1206" y="7261"/>
                      <a:pt x="1283" y="7235"/>
                      <a:pt x="1334" y="7132"/>
                    </a:cubicBezTo>
                    <a:cubicBezTo>
                      <a:pt x="1381" y="7015"/>
                      <a:pt x="1278" y="6898"/>
                      <a:pt x="1163" y="6898"/>
                    </a:cubicBezTo>
                    <a:close/>
                    <a:moveTo>
                      <a:pt x="5001" y="7850"/>
                    </a:moveTo>
                    <a:cubicBezTo>
                      <a:pt x="4924" y="7876"/>
                      <a:pt x="4899" y="8004"/>
                      <a:pt x="4950" y="8056"/>
                    </a:cubicBezTo>
                    <a:lnTo>
                      <a:pt x="5001" y="8056"/>
                    </a:lnTo>
                    <a:cubicBezTo>
                      <a:pt x="5052" y="8056"/>
                      <a:pt x="5104" y="8030"/>
                      <a:pt x="5129" y="8004"/>
                    </a:cubicBezTo>
                    <a:cubicBezTo>
                      <a:pt x="5155" y="7927"/>
                      <a:pt x="5078" y="7850"/>
                      <a:pt x="5001" y="7850"/>
                    </a:cubicBezTo>
                    <a:close/>
                    <a:moveTo>
                      <a:pt x="2940" y="7598"/>
                    </a:moveTo>
                    <a:cubicBezTo>
                      <a:pt x="2902" y="7598"/>
                      <a:pt x="2862" y="7605"/>
                      <a:pt x="2822" y="7620"/>
                    </a:cubicBezTo>
                    <a:cubicBezTo>
                      <a:pt x="2565" y="7697"/>
                      <a:pt x="2437" y="8107"/>
                      <a:pt x="2693" y="8235"/>
                    </a:cubicBezTo>
                    <a:cubicBezTo>
                      <a:pt x="2719" y="8261"/>
                      <a:pt x="2770" y="8286"/>
                      <a:pt x="2822" y="8286"/>
                    </a:cubicBezTo>
                    <a:cubicBezTo>
                      <a:pt x="2838" y="8289"/>
                      <a:pt x="2854" y="8290"/>
                      <a:pt x="2870" y="8290"/>
                    </a:cubicBezTo>
                    <a:cubicBezTo>
                      <a:pt x="3007" y="8290"/>
                      <a:pt x="3137" y="8196"/>
                      <a:pt x="3206" y="8081"/>
                    </a:cubicBezTo>
                    <a:cubicBezTo>
                      <a:pt x="3338" y="7840"/>
                      <a:pt x="3169" y="7598"/>
                      <a:pt x="2940" y="7598"/>
                    </a:cubicBezTo>
                    <a:close/>
                    <a:moveTo>
                      <a:pt x="6698" y="7919"/>
                    </a:moveTo>
                    <a:cubicBezTo>
                      <a:pt x="6554" y="7919"/>
                      <a:pt x="6414" y="7990"/>
                      <a:pt x="6386" y="8133"/>
                    </a:cubicBezTo>
                    <a:lnTo>
                      <a:pt x="6412" y="8133"/>
                    </a:lnTo>
                    <a:cubicBezTo>
                      <a:pt x="6412" y="8184"/>
                      <a:pt x="6412" y="8235"/>
                      <a:pt x="6412" y="8261"/>
                    </a:cubicBezTo>
                    <a:cubicBezTo>
                      <a:pt x="6437" y="8415"/>
                      <a:pt x="6565" y="8543"/>
                      <a:pt x="6745" y="8568"/>
                    </a:cubicBezTo>
                    <a:cubicBezTo>
                      <a:pt x="7001" y="8568"/>
                      <a:pt x="7181" y="8261"/>
                      <a:pt x="7001" y="8056"/>
                    </a:cubicBezTo>
                    <a:cubicBezTo>
                      <a:pt x="6933" y="7964"/>
                      <a:pt x="6814" y="7919"/>
                      <a:pt x="6698" y="7919"/>
                    </a:cubicBezTo>
                    <a:close/>
                    <a:moveTo>
                      <a:pt x="4317" y="9878"/>
                    </a:moveTo>
                    <a:cubicBezTo>
                      <a:pt x="4265" y="9878"/>
                      <a:pt x="4210" y="9886"/>
                      <a:pt x="4155" y="9902"/>
                    </a:cubicBezTo>
                    <a:cubicBezTo>
                      <a:pt x="3770" y="9979"/>
                      <a:pt x="3565" y="10645"/>
                      <a:pt x="3950" y="10851"/>
                    </a:cubicBezTo>
                    <a:cubicBezTo>
                      <a:pt x="4001" y="10876"/>
                      <a:pt x="4078" y="10902"/>
                      <a:pt x="4129" y="10928"/>
                    </a:cubicBezTo>
                    <a:cubicBezTo>
                      <a:pt x="4153" y="10930"/>
                      <a:pt x="4177" y="10931"/>
                      <a:pt x="4200" y="10931"/>
                    </a:cubicBezTo>
                    <a:cubicBezTo>
                      <a:pt x="4454" y="10931"/>
                      <a:pt x="4677" y="10805"/>
                      <a:pt x="4770" y="10594"/>
                    </a:cubicBezTo>
                    <a:cubicBezTo>
                      <a:pt x="4927" y="10236"/>
                      <a:pt x="4673" y="9878"/>
                      <a:pt x="4317" y="9878"/>
                    </a:cubicBezTo>
                    <a:close/>
                    <a:moveTo>
                      <a:pt x="746" y="10289"/>
                    </a:moveTo>
                    <a:cubicBezTo>
                      <a:pt x="696" y="10289"/>
                      <a:pt x="644" y="10297"/>
                      <a:pt x="591" y="10312"/>
                    </a:cubicBezTo>
                    <a:cubicBezTo>
                      <a:pt x="206" y="10415"/>
                      <a:pt x="1" y="11056"/>
                      <a:pt x="386" y="11287"/>
                    </a:cubicBezTo>
                    <a:lnTo>
                      <a:pt x="386" y="11261"/>
                    </a:lnTo>
                    <a:cubicBezTo>
                      <a:pt x="437" y="11312"/>
                      <a:pt x="514" y="11338"/>
                      <a:pt x="565" y="11338"/>
                    </a:cubicBezTo>
                    <a:cubicBezTo>
                      <a:pt x="589" y="11340"/>
                      <a:pt x="613" y="11341"/>
                      <a:pt x="636" y="11341"/>
                    </a:cubicBezTo>
                    <a:cubicBezTo>
                      <a:pt x="889" y="11341"/>
                      <a:pt x="1112" y="11216"/>
                      <a:pt x="1206" y="11004"/>
                    </a:cubicBezTo>
                    <a:cubicBezTo>
                      <a:pt x="1364" y="10667"/>
                      <a:pt x="1106" y="10289"/>
                      <a:pt x="746" y="10289"/>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1" name="Google Shape;121;p3"/>
              <p:cNvSpPr/>
              <p:nvPr/>
            </p:nvSpPr>
            <p:spPr>
              <a:xfrm>
                <a:off x="-1809250" y="2563500"/>
                <a:ext cx="247275" cy="1438900"/>
              </a:xfrm>
              <a:custGeom>
                <a:avLst/>
                <a:gdLst/>
                <a:ahLst/>
                <a:cxnLst/>
                <a:rect l="l" t="t" r="r" b="b"/>
                <a:pathLst>
                  <a:path w="9891" h="57556" extrusionOk="0">
                    <a:moveTo>
                      <a:pt x="9445" y="0"/>
                    </a:moveTo>
                    <a:cubicBezTo>
                      <a:pt x="9304" y="0"/>
                      <a:pt x="9164" y="81"/>
                      <a:pt x="9104" y="270"/>
                    </a:cubicBezTo>
                    <a:cubicBezTo>
                      <a:pt x="4617" y="13912"/>
                      <a:pt x="1" y="34913"/>
                      <a:pt x="3386" y="57247"/>
                    </a:cubicBezTo>
                    <a:cubicBezTo>
                      <a:pt x="3411" y="57427"/>
                      <a:pt x="3565" y="57555"/>
                      <a:pt x="3745" y="57555"/>
                    </a:cubicBezTo>
                    <a:lnTo>
                      <a:pt x="3822" y="57555"/>
                    </a:lnTo>
                    <a:cubicBezTo>
                      <a:pt x="4027" y="57530"/>
                      <a:pt x="4155" y="57324"/>
                      <a:pt x="4129" y="57119"/>
                    </a:cubicBezTo>
                    <a:cubicBezTo>
                      <a:pt x="796" y="34939"/>
                      <a:pt x="5360" y="14091"/>
                      <a:pt x="9796" y="501"/>
                    </a:cubicBezTo>
                    <a:cubicBezTo>
                      <a:pt x="9890" y="202"/>
                      <a:pt x="9667" y="0"/>
                      <a:pt x="9445"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sp>
        <p:nvSpPr>
          <p:cNvPr id="122" name="Google Shape;122;p3"/>
          <p:cNvSpPr txBox="1">
            <a:spLocks noGrp="1"/>
          </p:cNvSpPr>
          <p:nvPr>
            <p:ph type="title"/>
          </p:nvPr>
        </p:nvSpPr>
        <p:spPr>
          <a:xfrm>
            <a:off x="2679000" y="3267333"/>
            <a:ext cx="6834000" cy="962800"/>
          </a:xfrm>
          <a:prstGeom prst="rect">
            <a:avLst/>
          </a:prstGeom>
        </p:spPr>
        <p:txBody>
          <a:bodyPr spcFirstLastPara="1" wrap="square" lIns="91425" tIns="91425" rIns="91425" bIns="91425" anchor="ctr" anchorCtr="0">
            <a:noAutofit/>
          </a:bodyPr>
          <a:lstStyle>
            <a:lvl1pPr lvl="0" algn="ctr">
              <a:spcBef>
                <a:spcPts val="0"/>
              </a:spcBef>
              <a:spcAft>
                <a:spcPts val="0"/>
              </a:spcAft>
              <a:buSzPts val="3600"/>
              <a:buNone/>
              <a:defRPr sz="4800"/>
            </a:lvl1pPr>
            <a:lvl2pPr lvl="1" algn="ctr">
              <a:spcBef>
                <a:spcPts val="0"/>
              </a:spcBef>
              <a:spcAft>
                <a:spcPts val="0"/>
              </a:spcAft>
              <a:buSzPts val="3600"/>
              <a:buNone/>
              <a:defRPr sz="4800"/>
            </a:lvl2pPr>
            <a:lvl3pPr lvl="2" algn="ctr">
              <a:spcBef>
                <a:spcPts val="0"/>
              </a:spcBef>
              <a:spcAft>
                <a:spcPts val="0"/>
              </a:spcAft>
              <a:buSzPts val="3600"/>
              <a:buNone/>
              <a:defRPr sz="4800"/>
            </a:lvl3pPr>
            <a:lvl4pPr lvl="3" algn="ctr">
              <a:spcBef>
                <a:spcPts val="0"/>
              </a:spcBef>
              <a:spcAft>
                <a:spcPts val="0"/>
              </a:spcAft>
              <a:buSzPts val="3600"/>
              <a:buNone/>
              <a:defRPr sz="4800"/>
            </a:lvl4pPr>
            <a:lvl5pPr lvl="4" algn="ctr">
              <a:spcBef>
                <a:spcPts val="0"/>
              </a:spcBef>
              <a:spcAft>
                <a:spcPts val="0"/>
              </a:spcAft>
              <a:buSzPts val="3600"/>
              <a:buNone/>
              <a:defRPr sz="4800"/>
            </a:lvl5pPr>
            <a:lvl6pPr lvl="5" algn="ctr">
              <a:spcBef>
                <a:spcPts val="0"/>
              </a:spcBef>
              <a:spcAft>
                <a:spcPts val="0"/>
              </a:spcAft>
              <a:buSzPts val="3600"/>
              <a:buNone/>
              <a:defRPr sz="4800"/>
            </a:lvl6pPr>
            <a:lvl7pPr lvl="6" algn="ctr">
              <a:spcBef>
                <a:spcPts val="0"/>
              </a:spcBef>
              <a:spcAft>
                <a:spcPts val="0"/>
              </a:spcAft>
              <a:buSzPts val="3600"/>
              <a:buNone/>
              <a:defRPr sz="4800"/>
            </a:lvl7pPr>
            <a:lvl8pPr lvl="7" algn="ctr">
              <a:spcBef>
                <a:spcPts val="0"/>
              </a:spcBef>
              <a:spcAft>
                <a:spcPts val="0"/>
              </a:spcAft>
              <a:buSzPts val="3600"/>
              <a:buNone/>
              <a:defRPr sz="4800"/>
            </a:lvl8pPr>
            <a:lvl9pPr lvl="8" algn="ctr">
              <a:spcBef>
                <a:spcPts val="0"/>
              </a:spcBef>
              <a:spcAft>
                <a:spcPts val="0"/>
              </a:spcAft>
              <a:buSzPts val="3600"/>
              <a:buNone/>
              <a:defRPr sz="4800"/>
            </a:lvl9pPr>
          </a:lstStyle>
          <a:p>
            <a:endParaRPr/>
          </a:p>
        </p:txBody>
      </p:sp>
      <p:sp>
        <p:nvSpPr>
          <p:cNvPr id="123" name="Google Shape;123;p3"/>
          <p:cNvSpPr txBox="1">
            <a:spLocks noGrp="1"/>
          </p:cNvSpPr>
          <p:nvPr>
            <p:ph type="title" idx="2" hasCustomPrompt="1"/>
          </p:nvPr>
        </p:nvSpPr>
        <p:spPr>
          <a:xfrm>
            <a:off x="5516600" y="1038600"/>
            <a:ext cx="1158800" cy="9628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3"/>
              </a:buClr>
              <a:buSzPts val="4900"/>
              <a:buNone/>
              <a:defRPr sz="6667">
                <a:solidFill>
                  <a:schemeClr val="dk1"/>
                </a:solidFill>
              </a:defRPr>
            </a:lvl1pPr>
            <a:lvl2pPr lvl="1" algn="ctr" rtl="0">
              <a:spcBef>
                <a:spcPts val="0"/>
              </a:spcBef>
              <a:spcAft>
                <a:spcPts val="0"/>
              </a:spcAft>
              <a:buClr>
                <a:schemeClr val="accent3"/>
              </a:buClr>
              <a:buSzPts val="4900"/>
              <a:buNone/>
              <a:defRPr sz="6533">
                <a:solidFill>
                  <a:schemeClr val="accent3"/>
                </a:solidFill>
              </a:defRPr>
            </a:lvl2pPr>
            <a:lvl3pPr lvl="2" algn="ctr" rtl="0">
              <a:spcBef>
                <a:spcPts val="0"/>
              </a:spcBef>
              <a:spcAft>
                <a:spcPts val="0"/>
              </a:spcAft>
              <a:buClr>
                <a:schemeClr val="accent3"/>
              </a:buClr>
              <a:buSzPts val="4900"/>
              <a:buNone/>
              <a:defRPr sz="6533">
                <a:solidFill>
                  <a:schemeClr val="accent3"/>
                </a:solidFill>
              </a:defRPr>
            </a:lvl3pPr>
            <a:lvl4pPr lvl="3" algn="ctr" rtl="0">
              <a:spcBef>
                <a:spcPts val="0"/>
              </a:spcBef>
              <a:spcAft>
                <a:spcPts val="0"/>
              </a:spcAft>
              <a:buClr>
                <a:schemeClr val="accent3"/>
              </a:buClr>
              <a:buSzPts val="4900"/>
              <a:buNone/>
              <a:defRPr sz="6533">
                <a:solidFill>
                  <a:schemeClr val="accent3"/>
                </a:solidFill>
              </a:defRPr>
            </a:lvl4pPr>
            <a:lvl5pPr lvl="4" algn="ctr" rtl="0">
              <a:spcBef>
                <a:spcPts val="0"/>
              </a:spcBef>
              <a:spcAft>
                <a:spcPts val="0"/>
              </a:spcAft>
              <a:buClr>
                <a:schemeClr val="accent3"/>
              </a:buClr>
              <a:buSzPts val="4900"/>
              <a:buNone/>
              <a:defRPr sz="6533">
                <a:solidFill>
                  <a:schemeClr val="accent3"/>
                </a:solidFill>
              </a:defRPr>
            </a:lvl5pPr>
            <a:lvl6pPr lvl="5" algn="ctr" rtl="0">
              <a:spcBef>
                <a:spcPts val="0"/>
              </a:spcBef>
              <a:spcAft>
                <a:spcPts val="0"/>
              </a:spcAft>
              <a:buClr>
                <a:schemeClr val="accent3"/>
              </a:buClr>
              <a:buSzPts val="4900"/>
              <a:buNone/>
              <a:defRPr sz="6533">
                <a:solidFill>
                  <a:schemeClr val="accent3"/>
                </a:solidFill>
              </a:defRPr>
            </a:lvl6pPr>
            <a:lvl7pPr lvl="6" algn="ctr" rtl="0">
              <a:spcBef>
                <a:spcPts val="0"/>
              </a:spcBef>
              <a:spcAft>
                <a:spcPts val="0"/>
              </a:spcAft>
              <a:buClr>
                <a:schemeClr val="accent3"/>
              </a:buClr>
              <a:buSzPts val="4900"/>
              <a:buNone/>
              <a:defRPr sz="6533">
                <a:solidFill>
                  <a:schemeClr val="accent3"/>
                </a:solidFill>
              </a:defRPr>
            </a:lvl7pPr>
            <a:lvl8pPr lvl="7" algn="ctr" rtl="0">
              <a:spcBef>
                <a:spcPts val="0"/>
              </a:spcBef>
              <a:spcAft>
                <a:spcPts val="0"/>
              </a:spcAft>
              <a:buClr>
                <a:schemeClr val="accent3"/>
              </a:buClr>
              <a:buSzPts val="4900"/>
              <a:buNone/>
              <a:defRPr sz="6533">
                <a:solidFill>
                  <a:schemeClr val="accent3"/>
                </a:solidFill>
              </a:defRPr>
            </a:lvl8pPr>
            <a:lvl9pPr lvl="8" algn="ctr" rtl="0">
              <a:spcBef>
                <a:spcPts val="0"/>
              </a:spcBef>
              <a:spcAft>
                <a:spcPts val="0"/>
              </a:spcAft>
              <a:buClr>
                <a:schemeClr val="accent3"/>
              </a:buClr>
              <a:buSzPts val="4900"/>
              <a:buNone/>
              <a:defRPr sz="6533">
                <a:solidFill>
                  <a:schemeClr val="accent3"/>
                </a:solidFill>
              </a:defRPr>
            </a:lvl9pPr>
          </a:lstStyle>
          <a:p>
            <a:r>
              <a:t>xx%</a:t>
            </a:r>
          </a:p>
        </p:txBody>
      </p:sp>
      <p:sp>
        <p:nvSpPr>
          <p:cNvPr id="124" name="Google Shape;124;p3"/>
          <p:cNvSpPr txBox="1">
            <a:spLocks noGrp="1"/>
          </p:cNvSpPr>
          <p:nvPr>
            <p:ph type="subTitle" idx="1"/>
          </p:nvPr>
        </p:nvSpPr>
        <p:spPr>
          <a:xfrm>
            <a:off x="4102400" y="4230133"/>
            <a:ext cx="3987200" cy="781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600"/>
              <a:buNone/>
              <a:defRPr sz="2133"/>
            </a:lvl1pPr>
            <a:lvl2pPr lvl="1" algn="ctr" rtl="0">
              <a:lnSpc>
                <a:spcPct val="100000"/>
              </a:lnSpc>
              <a:spcBef>
                <a:spcPts val="0"/>
              </a:spcBef>
              <a:spcAft>
                <a:spcPts val="0"/>
              </a:spcAft>
              <a:buSzPts val="1600"/>
              <a:buNone/>
              <a:defRPr sz="2133"/>
            </a:lvl2pPr>
            <a:lvl3pPr lvl="2" algn="ctr" rtl="0">
              <a:lnSpc>
                <a:spcPct val="100000"/>
              </a:lnSpc>
              <a:spcBef>
                <a:spcPts val="0"/>
              </a:spcBef>
              <a:spcAft>
                <a:spcPts val="0"/>
              </a:spcAft>
              <a:buSzPts val="1600"/>
              <a:buNone/>
              <a:defRPr sz="2133"/>
            </a:lvl3pPr>
            <a:lvl4pPr lvl="3" algn="ctr" rtl="0">
              <a:lnSpc>
                <a:spcPct val="100000"/>
              </a:lnSpc>
              <a:spcBef>
                <a:spcPts val="0"/>
              </a:spcBef>
              <a:spcAft>
                <a:spcPts val="0"/>
              </a:spcAft>
              <a:buSzPts val="1600"/>
              <a:buNone/>
              <a:defRPr sz="2133"/>
            </a:lvl4pPr>
            <a:lvl5pPr lvl="4" algn="ctr" rtl="0">
              <a:lnSpc>
                <a:spcPct val="100000"/>
              </a:lnSpc>
              <a:spcBef>
                <a:spcPts val="0"/>
              </a:spcBef>
              <a:spcAft>
                <a:spcPts val="0"/>
              </a:spcAft>
              <a:buSzPts val="1600"/>
              <a:buNone/>
              <a:defRPr sz="2133"/>
            </a:lvl5pPr>
            <a:lvl6pPr lvl="5" algn="ctr" rtl="0">
              <a:lnSpc>
                <a:spcPct val="100000"/>
              </a:lnSpc>
              <a:spcBef>
                <a:spcPts val="0"/>
              </a:spcBef>
              <a:spcAft>
                <a:spcPts val="0"/>
              </a:spcAft>
              <a:buSzPts val="1600"/>
              <a:buNone/>
              <a:defRPr sz="2133"/>
            </a:lvl6pPr>
            <a:lvl7pPr lvl="6" algn="ctr" rtl="0">
              <a:lnSpc>
                <a:spcPct val="100000"/>
              </a:lnSpc>
              <a:spcBef>
                <a:spcPts val="0"/>
              </a:spcBef>
              <a:spcAft>
                <a:spcPts val="0"/>
              </a:spcAft>
              <a:buSzPts val="1600"/>
              <a:buNone/>
              <a:defRPr sz="2133"/>
            </a:lvl7pPr>
            <a:lvl8pPr lvl="7" algn="ctr" rtl="0">
              <a:lnSpc>
                <a:spcPct val="100000"/>
              </a:lnSpc>
              <a:spcBef>
                <a:spcPts val="0"/>
              </a:spcBef>
              <a:spcAft>
                <a:spcPts val="0"/>
              </a:spcAft>
              <a:buSzPts val="1600"/>
              <a:buNone/>
              <a:defRPr sz="2133"/>
            </a:lvl8pPr>
            <a:lvl9pPr lvl="8" algn="ctr" rtl="0">
              <a:lnSpc>
                <a:spcPct val="100000"/>
              </a:lnSpc>
              <a:spcBef>
                <a:spcPts val="0"/>
              </a:spcBef>
              <a:spcAft>
                <a:spcPts val="0"/>
              </a:spcAft>
              <a:buSzPts val="1600"/>
              <a:buNone/>
              <a:defRPr sz="2133"/>
            </a:lvl9pPr>
          </a:lstStyle>
          <a:p>
            <a:endParaRPr/>
          </a:p>
        </p:txBody>
      </p:sp>
    </p:spTree>
    <p:extLst>
      <p:ext uri="{BB962C8B-B14F-4D97-AF65-F5344CB8AC3E}">
        <p14:creationId xmlns:p14="http://schemas.microsoft.com/office/powerpoint/2010/main" val="32993425"/>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p>
        </p:txBody>
      </p:sp>
      <p:sp>
        <p:nvSpPr>
          <p:cNvPr id="3" name="内容占位符 2"/>
          <p:cNvSpPr>
            <a:spLocks noGrp="1"/>
          </p:cNvSpPr>
          <p:nvPr>
            <p:ph idx="1"/>
          </p:nvPr>
        </p:nvSpPr>
        <p:spPr/>
        <p:txBody>
          <a:bodyPr/>
          <a:lstStyle/>
          <a:p>
            <a:pPr lvl="0"/>
            <a:r>
              <a:rPr lang="zh-CN" altLang="en-US"/>
              <a:t>单击此处编辑母版文本样式</a:t>
            </a:r>
          </a:p>
          <a:p>
            <a:pPr lvl="1"/>
            <a:r>
              <a:rPr lang="zh-CN" altLang="en-US"/>
              <a:t>二级</a:t>
            </a:r>
          </a:p>
          <a:p>
            <a:pPr lvl="2"/>
            <a:r>
              <a:rPr lang="zh-CN" altLang="en-US"/>
              <a:t>三级</a:t>
            </a:r>
          </a:p>
          <a:p>
            <a:pPr lvl="3"/>
            <a:r>
              <a:rPr lang="zh-CN" altLang="en-US"/>
              <a:t>四级</a:t>
            </a:r>
          </a:p>
          <a:p>
            <a:pPr lvl="4"/>
            <a:r>
              <a:rPr lang="zh-CN" altLang="en-US"/>
              <a:t>五级</a:t>
            </a:r>
          </a:p>
        </p:txBody>
      </p:sp>
      <p:sp>
        <p:nvSpPr>
          <p:cNvPr id="4" name="日期占位符 3"/>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B93665EA-4190-4B26-94CF-11C06665461E}" type="datetimeFigureOut">
              <a:rPr kumimoji="0" lang="zh-CN" altLang="en-US" sz="1200" b="0" i="0" u="none" strike="noStrike" kern="1200" cap="none" spc="0" normalizeH="0" baseline="0" noProof="0" smtClean="0">
                <a:ln>
                  <a:noFill/>
                </a:ln>
                <a:solidFill>
                  <a:prstClr val="black">
                    <a:tint val="75000"/>
                  </a:prstClr>
                </a:solidFill>
                <a:effectLst/>
                <a:uLnTx/>
                <a:uFillTx/>
                <a:latin typeface="思源黑体 CN Light" panose="020B0300000000000000" pitchFamily="34" charset="-122"/>
                <a:ea typeface="思源黑体 CN Light" panose="020B0300000000000000" pitchFamily="34" charset="-122"/>
                <a:cs typeface="+mn-cs"/>
              </a:rPr>
              <a:pPr marL="0" marR="0" lvl="0" indent="0" algn="l" defTabSz="914400" rtl="0" eaLnBrk="1" fontAlgn="auto" latinLnBrk="0" hangingPunct="1">
                <a:lnSpc>
                  <a:spcPct val="100000"/>
                </a:lnSpc>
                <a:spcBef>
                  <a:spcPts val="0"/>
                </a:spcBef>
                <a:spcAft>
                  <a:spcPts val="0"/>
                </a:spcAft>
                <a:buClrTx/>
                <a:buSzTx/>
                <a:buFontTx/>
                <a:buNone/>
                <a:tabLst/>
                <a:defRPr/>
              </a:pPr>
              <a:t>2022/8/7</a:t>
            </a:fld>
            <a:endParaRPr kumimoji="0" lang="zh-CN" altLang="en-US" sz="1200" b="0" i="0" u="none" strike="noStrike" kern="1200" cap="none" spc="0" normalizeH="0" baseline="0" noProof="0">
              <a:ln>
                <a:noFill/>
              </a:ln>
              <a:solidFill>
                <a:prstClr val="black">
                  <a:tint val="75000"/>
                </a:prstClr>
              </a:solidFill>
              <a:effectLst/>
              <a:uLnTx/>
              <a:uFillTx/>
              <a:latin typeface="思源黑体 CN Light" panose="020B0300000000000000" pitchFamily="34" charset="-122"/>
              <a:ea typeface="思源黑体 CN Light" panose="020B0300000000000000" pitchFamily="34" charset="-122"/>
              <a:cs typeface="+mn-cs"/>
            </a:endParaRPr>
          </a:p>
        </p:txBody>
      </p:sp>
      <p:sp>
        <p:nvSpPr>
          <p:cNvPr id="5" name="页脚占位符 4"/>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200" b="0" i="0" u="none" strike="noStrike" kern="1200" cap="none" spc="0" normalizeH="0" baseline="0" noProof="0">
              <a:ln>
                <a:noFill/>
              </a:ln>
              <a:solidFill>
                <a:prstClr val="black">
                  <a:tint val="75000"/>
                </a:prstClr>
              </a:solidFill>
              <a:effectLst/>
              <a:uLnTx/>
              <a:uFillTx/>
              <a:latin typeface="思源黑体 CN Light" panose="020B0300000000000000" pitchFamily="34" charset="-122"/>
              <a:ea typeface="思源黑体 CN Light" panose="020B0300000000000000" pitchFamily="34"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18E094B-4BC8-4851-99F7-361ECCD2878D}" type="slidenum">
              <a:rPr kumimoji="0" lang="zh-CN" altLang="en-US" sz="1200" b="0" i="0" u="none" strike="noStrike" kern="1200" cap="none" spc="0" normalizeH="0" baseline="0" noProof="0" smtClean="0">
                <a:ln>
                  <a:noFill/>
                </a:ln>
                <a:solidFill>
                  <a:prstClr val="black">
                    <a:tint val="75000"/>
                  </a:prstClr>
                </a:solidFill>
                <a:effectLst/>
                <a:uLnTx/>
                <a:uFillTx/>
                <a:latin typeface="思源黑体 CN Light" panose="020B0300000000000000" pitchFamily="34" charset="-122"/>
                <a:ea typeface="思源黑体 CN Light" panose="020B0300000000000000" pitchFamily="34" charset="-122"/>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zh-CN" altLang="en-US" sz="1200" b="0" i="0" u="none" strike="noStrike" kern="1200" cap="none" spc="0" normalizeH="0" baseline="0" noProof="0">
              <a:ln>
                <a:noFill/>
              </a:ln>
              <a:solidFill>
                <a:prstClr val="black">
                  <a:tint val="75000"/>
                </a:prstClr>
              </a:solidFill>
              <a:effectLst/>
              <a:uLnTx/>
              <a:uFillTx/>
              <a:latin typeface="思源黑体 CN Light" panose="020B0300000000000000" pitchFamily="34" charset="-122"/>
              <a:ea typeface="思源黑体 CN Light" panose="020B0300000000000000" pitchFamily="34" charset="-122"/>
              <a:cs typeface="+mn-cs"/>
            </a:endParaRPr>
          </a:p>
        </p:txBody>
      </p:sp>
    </p:spTree>
    <p:extLst>
      <p:ext uri="{BB962C8B-B14F-4D97-AF65-F5344CB8AC3E}">
        <p14:creationId xmlns:p14="http://schemas.microsoft.com/office/powerpoint/2010/main" val="2633711600"/>
      </p:ext>
    </p:extLst>
  </p:cSld>
  <p:clrMapOvr>
    <a:masterClrMapping/>
  </p:clrMapOvr>
</p:sldLayout>
</file>

<file path=ppt/slideLayouts/slideLayout130.xml><?xml version="1.0" encoding="utf-8"?>
<p:sldLayout xmlns:a="http://schemas.openxmlformats.org/drawingml/2006/main" xmlns:r="http://schemas.openxmlformats.org/officeDocument/2006/relationships" xmlns:p="http://schemas.openxmlformats.org/presentationml/2006/main" matchingName="Title and body" type="tx">
  <p:cSld name="Title and body">
    <p:spTree>
      <p:nvGrpSpPr>
        <p:cNvPr id="1" name="Shape 125"/>
        <p:cNvGrpSpPr/>
        <p:nvPr/>
      </p:nvGrpSpPr>
      <p:grpSpPr>
        <a:xfrm>
          <a:off x="0" y="0"/>
          <a:ext cx="0" cy="0"/>
          <a:chOff x="0" y="0"/>
          <a:chExt cx="0" cy="0"/>
        </a:xfrm>
      </p:grpSpPr>
      <p:pic>
        <p:nvPicPr>
          <p:cNvPr id="126" name="Google Shape;126;p4"/>
          <p:cNvPicPr preferRelativeResize="0"/>
          <p:nvPr/>
        </p:nvPicPr>
        <p:blipFill>
          <a:blip r:embed="rId2">
            <a:alphaModFix/>
          </a:blip>
          <a:stretch>
            <a:fillRect/>
          </a:stretch>
        </p:blipFill>
        <p:spPr>
          <a:xfrm>
            <a:off x="-75466" y="-36433"/>
            <a:ext cx="12342935" cy="7005332"/>
          </a:xfrm>
          <a:prstGeom prst="rect">
            <a:avLst/>
          </a:prstGeom>
          <a:noFill/>
          <a:ln>
            <a:noFill/>
          </a:ln>
        </p:spPr>
      </p:pic>
      <p:grpSp>
        <p:nvGrpSpPr>
          <p:cNvPr id="127" name="Google Shape;127;p4"/>
          <p:cNvGrpSpPr/>
          <p:nvPr/>
        </p:nvGrpSpPr>
        <p:grpSpPr>
          <a:xfrm>
            <a:off x="945525" y="1516400"/>
            <a:ext cx="10301600" cy="4728400"/>
            <a:chOff x="709144" y="1137300"/>
            <a:chExt cx="7726200" cy="3546300"/>
          </a:xfrm>
        </p:grpSpPr>
        <p:sp>
          <p:nvSpPr>
            <p:cNvPr id="128" name="Google Shape;128;p4"/>
            <p:cNvSpPr/>
            <p:nvPr/>
          </p:nvSpPr>
          <p:spPr>
            <a:xfrm>
              <a:off x="785344" y="1213500"/>
              <a:ext cx="7650000" cy="3470100"/>
            </a:xfrm>
            <a:prstGeom prst="roundRect">
              <a:avLst>
                <a:gd name="adj" fmla="val 8345"/>
              </a:avLst>
            </a:prstGeom>
            <a:solidFill>
              <a:schemeClr val="accen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9" name="Google Shape;129;p4"/>
            <p:cNvSpPr/>
            <p:nvPr/>
          </p:nvSpPr>
          <p:spPr>
            <a:xfrm>
              <a:off x="709144" y="1137300"/>
              <a:ext cx="7650000" cy="3470100"/>
            </a:xfrm>
            <a:prstGeom prst="roundRect">
              <a:avLst>
                <a:gd name="adj" fmla="val 8345"/>
              </a:avLst>
            </a:prstGeom>
            <a:solidFill>
              <a:schemeClr val="l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130" name="Google Shape;130;p4"/>
          <p:cNvSpPr txBox="1">
            <a:spLocks noGrp="1"/>
          </p:cNvSpPr>
          <p:nvPr>
            <p:ph type="body" idx="1"/>
          </p:nvPr>
        </p:nvSpPr>
        <p:spPr>
          <a:xfrm>
            <a:off x="1145817" y="1634251"/>
            <a:ext cx="9900800" cy="4518400"/>
          </a:xfrm>
          <a:prstGeom prst="rect">
            <a:avLst/>
          </a:prstGeom>
        </p:spPr>
        <p:txBody>
          <a:bodyPr spcFirstLastPara="1" wrap="square" lIns="91425" tIns="91425" rIns="91425" bIns="91425" anchor="ctr" anchorCtr="0">
            <a:noAutofit/>
          </a:bodyPr>
          <a:lstStyle>
            <a:lvl1pPr marL="609585" lvl="0" indent="-423323">
              <a:lnSpc>
                <a:spcPct val="100000"/>
              </a:lnSpc>
              <a:spcBef>
                <a:spcPts val="0"/>
              </a:spcBef>
              <a:spcAft>
                <a:spcPts val="0"/>
              </a:spcAft>
              <a:buClr>
                <a:srgbClr val="273638"/>
              </a:buClr>
              <a:buSzPts val="1400"/>
              <a:buChar char="●"/>
              <a:defRPr sz="1600"/>
            </a:lvl1pPr>
            <a:lvl2pPr marL="1219170" lvl="1" indent="-423323">
              <a:spcBef>
                <a:spcPts val="0"/>
              </a:spcBef>
              <a:spcAft>
                <a:spcPts val="0"/>
              </a:spcAft>
              <a:buClr>
                <a:srgbClr val="273638"/>
              </a:buClr>
              <a:buSzPts val="1400"/>
              <a:buChar char="○"/>
              <a:defRPr/>
            </a:lvl2pPr>
            <a:lvl3pPr marL="1828754" lvl="2" indent="-423323">
              <a:spcBef>
                <a:spcPts val="0"/>
              </a:spcBef>
              <a:spcAft>
                <a:spcPts val="0"/>
              </a:spcAft>
              <a:buClr>
                <a:srgbClr val="273638"/>
              </a:buClr>
              <a:buSzPts val="1400"/>
              <a:buChar char="■"/>
              <a:defRPr/>
            </a:lvl3pPr>
            <a:lvl4pPr marL="2438339" lvl="3" indent="-423323">
              <a:spcBef>
                <a:spcPts val="0"/>
              </a:spcBef>
              <a:spcAft>
                <a:spcPts val="0"/>
              </a:spcAft>
              <a:buClr>
                <a:srgbClr val="273638"/>
              </a:buClr>
              <a:buSzPts val="1400"/>
              <a:buChar char="●"/>
              <a:defRPr/>
            </a:lvl4pPr>
            <a:lvl5pPr marL="3047924" lvl="4" indent="-423323">
              <a:spcBef>
                <a:spcPts val="0"/>
              </a:spcBef>
              <a:spcAft>
                <a:spcPts val="0"/>
              </a:spcAft>
              <a:buClr>
                <a:srgbClr val="273638"/>
              </a:buClr>
              <a:buSzPts val="1400"/>
              <a:buChar char="○"/>
              <a:defRPr/>
            </a:lvl5pPr>
            <a:lvl6pPr marL="3657509" lvl="5" indent="-423323">
              <a:spcBef>
                <a:spcPts val="0"/>
              </a:spcBef>
              <a:spcAft>
                <a:spcPts val="0"/>
              </a:spcAft>
              <a:buClr>
                <a:srgbClr val="273638"/>
              </a:buClr>
              <a:buSzPts val="1400"/>
              <a:buChar char="■"/>
              <a:defRPr/>
            </a:lvl6pPr>
            <a:lvl7pPr marL="4267093" lvl="6" indent="-423323">
              <a:spcBef>
                <a:spcPts val="0"/>
              </a:spcBef>
              <a:spcAft>
                <a:spcPts val="0"/>
              </a:spcAft>
              <a:buClr>
                <a:srgbClr val="273638"/>
              </a:buClr>
              <a:buSzPts val="1400"/>
              <a:buChar char="●"/>
              <a:defRPr/>
            </a:lvl7pPr>
            <a:lvl8pPr marL="4876678" lvl="7" indent="-423323">
              <a:spcBef>
                <a:spcPts val="0"/>
              </a:spcBef>
              <a:spcAft>
                <a:spcPts val="0"/>
              </a:spcAft>
              <a:buClr>
                <a:srgbClr val="273638"/>
              </a:buClr>
              <a:buSzPts val="1400"/>
              <a:buChar char="○"/>
              <a:defRPr/>
            </a:lvl8pPr>
            <a:lvl9pPr marL="5486263" lvl="8" indent="-423323">
              <a:spcBef>
                <a:spcPts val="0"/>
              </a:spcBef>
              <a:spcAft>
                <a:spcPts val="0"/>
              </a:spcAft>
              <a:buClr>
                <a:srgbClr val="273638"/>
              </a:buClr>
              <a:buSzPts val="1400"/>
              <a:buChar char="■"/>
              <a:defRPr/>
            </a:lvl9pPr>
          </a:lstStyle>
          <a:p>
            <a:endParaRPr/>
          </a:p>
        </p:txBody>
      </p:sp>
      <p:grpSp>
        <p:nvGrpSpPr>
          <p:cNvPr id="131" name="Google Shape;131;p4"/>
          <p:cNvGrpSpPr/>
          <p:nvPr/>
        </p:nvGrpSpPr>
        <p:grpSpPr>
          <a:xfrm rot="755454" flipH="1">
            <a:off x="10291469" y="-824257"/>
            <a:ext cx="2876292" cy="3550625"/>
            <a:chOff x="-623774" y="-350900"/>
            <a:chExt cx="2449210" cy="3023416"/>
          </a:xfrm>
        </p:grpSpPr>
        <p:grpSp>
          <p:nvGrpSpPr>
            <p:cNvPr id="132" name="Google Shape;132;p4"/>
            <p:cNvGrpSpPr/>
            <p:nvPr/>
          </p:nvGrpSpPr>
          <p:grpSpPr>
            <a:xfrm rot="1413719">
              <a:off x="224827" y="-308028"/>
              <a:ext cx="616248" cy="1925931"/>
              <a:chOff x="-1858600" y="2385325"/>
              <a:chExt cx="523125" cy="1635025"/>
            </a:xfrm>
          </p:grpSpPr>
          <p:sp>
            <p:nvSpPr>
              <p:cNvPr id="133" name="Google Shape;133;p4"/>
              <p:cNvSpPr/>
              <p:nvPr/>
            </p:nvSpPr>
            <p:spPr>
              <a:xfrm>
                <a:off x="-1804750" y="2385325"/>
                <a:ext cx="469275" cy="1635025"/>
              </a:xfrm>
              <a:custGeom>
                <a:avLst/>
                <a:gdLst/>
                <a:ahLst/>
                <a:cxnLst/>
                <a:rect l="l" t="t" r="r" b="b"/>
                <a:pathLst>
                  <a:path w="18771" h="65401" extrusionOk="0">
                    <a:moveTo>
                      <a:pt x="12062" y="1"/>
                    </a:moveTo>
                    <a:cubicBezTo>
                      <a:pt x="9693" y="1"/>
                      <a:pt x="7259" y="1264"/>
                      <a:pt x="5667" y="3115"/>
                    </a:cubicBezTo>
                    <a:cubicBezTo>
                      <a:pt x="3462" y="5679"/>
                      <a:pt x="2513" y="9064"/>
                      <a:pt x="1872" y="12397"/>
                    </a:cubicBezTo>
                    <a:lnTo>
                      <a:pt x="1872" y="12372"/>
                    </a:lnTo>
                    <a:cubicBezTo>
                      <a:pt x="129" y="21270"/>
                      <a:pt x="0" y="30373"/>
                      <a:pt x="975" y="39373"/>
                    </a:cubicBezTo>
                    <a:cubicBezTo>
                      <a:pt x="1308" y="42476"/>
                      <a:pt x="1308" y="44861"/>
                      <a:pt x="1462" y="47989"/>
                    </a:cubicBezTo>
                    <a:cubicBezTo>
                      <a:pt x="1795" y="54796"/>
                      <a:pt x="6238" y="62496"/>
                      <a:pt x="6079" y="65382"/>
                    </a:cubicBezTo>
                    <a:lnTo>
                      <a:pt x="6079" y="65382"/>
                    </a:lnTo>
                    <a:cubicBezTo>
                      <a:pt x="6979" y="50077"/>
                      <a:pt x="11644" y="31239"/>
                      <a:pt x="16694" y="16756"/>
                    </a:cubicBezTo>
                    <a:cubicBezTo>
                      <a:pt x="17694" y="13936"/>
                      <a:pt x="18771" y="11064"/>
                      <a:pt x="18745" y="8089"/>
                    </a:cubicBezTo>
                    <a:cubicBezTo>
                      <a:pt x="18745" y="5089"/>
                      <a:pt x="17412" y="1909"/>
                      <a:pt x="14719" y="602"/>
                    </a:cubicBezTo>
                    <a:cubicBezTo>
                      <a:pt x="13878" y="188"/>
                      <a:pt x="12974" y="1"/>
                      <a:pt x="12062" y="1"/>
                    </a:cubicBezTo>
                    <a:close/>
                    <a:moveTo>
                      <a:pt x="6079" y="65382"/>
                    </a:moveTo>
                    <a:lnTo>
                      <a:pt x="6079" y="65382"/>
                    </a:lnTo>
                    <a:cubicBezTo>
                      <a:pt x="6078" y="65388"/>
                      <a:pt x="6078" y="65394"/>
                      <a:pt x="6078" y="65400"/>
                    </a:cubicBezTo>
                    <a:cubicBezTo>
                      <a:pt x="6078" y="65394"/>
                      <a:pt x="6078" y="65388"/>
                      <a:pt x="6079" y="65382"/>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4" name="Google Shape;134;p4"/>
              <p:cNvSpPr/>
              <p:nvPr/>
            </p:nvSpPr>
            <p:spPr>
              <a:xfrm>
                <a:off x="-1858600" y="2385425"/>
                <a:ext cx="469275" cy="1634925"/>
              </a:xfrm>
              <a:custGeom>
                <a:avLst/>
                <a:gdLst/>
                <a:ahLst/>
                <a:cxnLst/>
                <a:rect l="l" t="t" r="r" b="b"/>
                <a:pathLst>
                  <a:path w="18771" h="65397" extrusionOk="0">
                    <a:moveTo>
                      <a:pt x="12088" y="1"/>
                    </a:moveTo>
                    <a:cubicBezTo>
                      <a:pt x="9704" y="1"/>
                      <a:pt x="7263" y="1274"/>
                      <a:pt x="5667" y="3111"/>
                    </a:cubicBezTo>
                    <a:cubicBezTo>
                      <a:pt x="3462" y="5649"/>
                      <a:pt x="2513" y="9060"/>
                      <a:pt x="1872" y="12393"/>
                    </a:cubicBezTo>
                    <a:lnTo>
                      <a:pt x="1872" y="12368"/>
                    </a:lnTo>
                    <a:cubicBezTo>
                      <a:pt x="129" y="21266"/>
                      <a:pt x="0" y="30369"/>
                      <a:pt x="975" y="39369"/>
                    </a:cubicBezTo>
                    <a:cubicBezTo>
                      <a:pt x="1308" y="42472"/>
                      <a:pt x="1308" y="44857"/>
                      <a:pt x="1462" y="47985"/>
                    </a:cubicBezTo>
                    <a:cubicBezTo>
                      <a:pt x="1795" y="54792"/>
                      <a:pt x="6239" y="62492"/>
                      <a:pt x="6079" y="65378"/>
                    </a:cubicBezTo>
                    <a:lnTo>
                      <a:pt x="6079" y="65378"/>
                    </a:lnTo>
                    <a:cubicBezTo>
                      <a:pt x="6979" y="50073"/>
                      <a:pt x="11670" y="31235"/>
                      <a:pt x="16694" y="16752"/>
                    </a:cubicBezTo>
                    <a:cubicBezTo>
                      <a:pt x="17694" y="13932"/>
                      <a:pt x="18771" y="11060"/>
                      <a:pt x="18771" y="8085"/>
                    </a:cubicBezTo>
                    <a:cubicBezTo>
                      <a:pt x="18745" y="5085"/>
                      <a:pt x="17412" y="1905"/>
                      <a:pt x="14745" y="598"/>
                    </a:cubicBezTo>
                    <a:cubicBezTo>
                      <a:pt x="13901" y="187"/>
                      <a:pt x="12999" y="1"/>
                      <a:pt x="12088" y="1"/>
                    </a:cubicBezTo>
                    <a:close/>
                    <a:moveTo>
                      <a:pt x="6079" y="65378"/>
                    </a:moveTo>
                    <a:cubicBezTo>
                      <a:pt x="6078" y="65384"/>
                      <a:pt x="6078" y="65390"/>
                      <a:pt x="6078" y="65396"/>
                    </a:cubicBezTo>
                    <a:cubicBezTo>
                      <a:pt x="6078" y="65390"/>
                      <a:pt x="6078" y="65384"/>
                      <a:pt x="6079" y="65378"/>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5" name="Google Shape;135;p4"/>
              <p:cNvSpPr/>
              <p:nvPr/>
            </p:nvSpPr>
            <p:spPr>
              <a:xfrm>
                <a:off x="-1766300" y="2414375"/>
                <a:ext cx="329125" cy="283550"/>
              </a:xfrm>
              <a:custGeom>
                <a:avLst/>
                <a:gdLst/>
                <a:ahLst/>
                <a:cxnLst/>
                <a:rect l="l" t="t" r="r" b="b"/>
                <a:pathLst>
                  <a:path w="13165" h="11342" extrusionOk="0">
                    <a:moveTo>
                      <a:pt x="7214" y="1"/>
                    </a:moveTo>
                    <a:cubicBezTo>
                      <a:pt x="7203" y="1"/>
                      <a:pt x="7192" y="2"/>
                      <a:pt x="7181" y="4"/>
                    </a:cubicBezTo>
                    <a:cubicBezTo>
                      <a:pt x="7053" y="55"/>
                      <a:pt x="6976" y="260"/>
                      <a:pt x="7104" y="337"/>
                    </a:cubicBezTo>
                    <a:cubicBezTo>
                      <a:pt x="7130" y="363"/>
                      <a:pt x="7155" y="363"/>
                      <a:pt x="7181" y="363"/>
                    </a:cubicBezTo>
                    <a:cubicBezTo>
                      <a:pt x="7258" y="363"/>
                      <a:pt x="7335" y="337"/>
                      <a:pt x="7386" y="260"/>
                    </a:cubicBezTo>
                    <a:cubicBezTo>
                      <a:pt x="7433" y="120"/>
                      <a:pt x="7330" y="1"/>
                      <a:pt x="7214" y="1"/>
                    </a:cubicBezTo>
                    <a:close/>
                    <a:moveTo>
                      <a:pt x="10096" y="914"/>
                    </a:moveTo>
                    <a:cubicBezTo>
                      <a:pt x="10065" y="914"/>
                      <a:pt x="10033" y="918"/>
                      <a:pt x="10001" y="927"/>
                    </a:cubicBezTo>
                    <a:cubicBezTo>
                      <a:pt x="9719" y="1004"/>
                      <a:pt x="9591" y="1440"/>
                      <a:pt x="9848" y="1619"/>
                    </a:cubicBezTo>
                    <a:cubicBezTo>
                      <a:pt x="9899" y="1619"/>
                      <a:pt x="9950" y="1645"/>
                      <a:pt x="10001" y="1645"/>
                    </a:cubicBezTo>
                    <a:cubicBezTo>
                      <a:pt x="10024" y="1648"/>
                      <a:pt x="10046" y="1650"/>
                      <a:pt x="10069" y="1650"/>
                    </a:cubicBezTo>
                    <a:cubicBezTo>
                      <a:pt x="10224" y="1650"/>
                      <a:pt x="10370" y="1571"/>
                      <a:pt x="10437" y="1414"/>
                    </a:cubicBezTo>
                    <a:cubicBezTo>
                      <a:pt x="10528" y="1164"/>
                      <a:pt x="10337" y="914"/>
                      <a:pt x="10096" y="914"/>
                    </a:cubicBezTo>
                    <a:close/>
                    <a:moveTo>
                      <a:pt x="4839" y="1534"/>
                    </a:moveTo>
                    <a:cubicBezTo>
                      <a:pt x="4695" y="1534"/>
                      <a:pt x="4554" y="1605"/>
                      <a:pt x="4540" y="1748"/>
                    </a:cubicBezTo>
                    <a:cubicBezTo>
                      <a:pt x="4540" y="1799"/>
                      <a:pt x="4540" y="1824"/>
                      <a:pt x="4540" y="1876"/>
                    </a:cubicBezTo>
                    <a:cubicBezTo>
                      <a:pt x="4591" y="2030"/>
                      <a:pt x="4719" y="2158"/>
                      <a:pt x="4873" y="2183"/>
                    </a:cubicBezTo>
                    <a:cubicBezTo>
                      <a:pt x="5129" y="2183"/>
                      <a:pt x="5309" y="1876"/>
                      <a:pt x="5129" y="1671"/>
                    </a:cubicBezTo>
                    <a:cubicBezTo>
                      <a:pt x="5072" y="1579"/>
                      <a:pt x="4955" y="1534"/>
                      <a:pt x="4839" y="1534"/>
                    </a:cubicBezTo>
                    <a:close/>
                    <a:moveTo>
                      <a:pt x="7873" y="1434"/>
                    </a:moveTo>
                    <a:cubicBezTo>
                      <a:pt x="7815" y="1434"/>
                      <a:pt x="7755" y="1444"/>
                      <a:pt x="7694" y="1465"/>
                    </a:cubicBezTo>
                    <a:cubicBezTo>
                      <a:pt x="7309" y="1542"/>
                      <a:pt x="7104" y="2183"/>
                      <a:pt x="7488" y="2414"/>
                    </a:cubicBezTo>
                    <a:lnTo>
                      <a:pt x="7514" y="2414"/>
                    </a:lnTo>
                    <a:cubicBezTo>
                      <a:pt x="7565" y="2440"/>
                      <a:pt x="7642" y="2466"/>
                      <a:pt x="7694" y="2491"/>
                    </a:cubicBezTo>
                    <a:cubicBezTo>
                      <a:pt x="7715" y="2493"/>
                      <a:pt x="7737" y="2494"/>
                      <a:pt x="7759" y="2494"/>
                    </a:cubicBezTo>
                    <a:cubicBezTo>
                      <a:pt x="7992" y="2494"/>
                      <a:pt x="8217" y="2369"/>
                      <a:pt x="8335" y="2158"/>
                    </a:cubicBezTo>
                    <a:cubicBezTo>
                      <a:pt x="8489" y="1805"/>
                      <a:pt x="8227" y="1434"/>
                      <a:pt x="7873" y="1434"/>
                    </a:cubicBezTo>
                    <a:close/>
                    <a:moveTo>
                      <a:pt x="12521" y="1809"/>
                    </a:moveTo>
                    <a:cubicBezTo>
                      <a:pt x="12477" y="1809"/>
                      <a:pt x="12432" y="1814"/>
                      <a:pt x="12386" y="1824"/>
                    </a:cubicBezTo>
                    <a:cubicBezTo>
                      <a:pt x="12002" y="1927"/>
                      <a:pt x="11796" y="2568"/>
                      <a:pt x="12181" y="2799"/>
                    </a:cubicBezTo>
                    <a:cubicBezTo>
                      <a:pt x="12232" y="2825"/>
                      <a:pt x="12309" y="2850"/>
                      <a:pt x="12386" y="2850"/>
                    </a:cubicBezTo>
                    <a:cubicBezTo>
                      <a:pt x="12424" y="2858"/>
                      <a:pt x="12461" y="2861"/>
                      <a:pt x="12498" y="2861"/>
                    </a:cubicBezTo>
                    <a:cubicBezTo>
                      <a:pt x="12709" y="2861"/>
                      <a:pt x="12896" y="2739"/>
                      <a:pt x="13027" y="2542"/>
                    </a:cubicBezTo>
                    <a:cubicBezTo>
                      <a:pt x="13165" y="2175"/>
                      <a:pt x="12892" y="1809"/>
                      <a:pt x="12521" y="1809"/>
                    </a:cubicBezTo>
                    <a:close/>
                    <a:moveTo>
                      <a:pt x="10496" y="2693"/>
                    </a:moveTo>
                    <a:cubicBezTo>
                      <a:pt x="10485" y="2693"/>
                      <a:pt x="10474" y="2694"/>
                      <a:pt x="10463" y="2696"/>
                    </a:cubicBezTo>
                    <a:cubicBezTo>
                      <a:pt x="10335" y="2722"/>
                      <a:pt x="10258" y="2953"/>
                      <a:pt x="10386" y="3030"/>
                    </a:cubicBezTo>
                    <a:cubicBezTo>
                      <a:pt x="10412" y="3055"/>
                      <a:pt x="10412" y="3055"/>
                      <a:pt x="10437" y="3055"/>
                    </a:cubicBezTo>
                    <a:cubicBezTo>
                      <a:pt x="10540" y="3055"/>
                      <a:pt x="10617" y="3030"/>
                      <a:pt x="10668" y="2953"/>
                    </a:cubicBezTo>
                    <a:cubicBezTo>
                      <a:pt x="10715" y="2812"/>
                      <a:pt x="10612" y="2693"/>
                      <a:pt x="10496" y="2693"/>
                    </a:cubicBezTo>
                    <a:close/>
                    <a:moveTo>
                      <a:pt x="3134" y="3127"/>
                    </a:moveTo>
                    <a:cubicBezTo>
                      <a:pt x="3124" y="3127"/>
                      <a:pt x="3114" y="3129"/>
                      <a:pt x="3104" y="3132"/>
                    </a:cubicBezTo>
                    <a:cubicBezTo>
                      <a:pt x="3027" y="3158"/>
                      <a:pt x="3001" y="3260"/>
                      <a:pt x="3078" y="3312"/>
                    </a:cubicBezTo>
                    <a:lnTo>
                      <a:pt x="3078" y="3337"/>
                    </a:lnTo>
                    <a:lnTo>
                      <a:pt x="3104" y="3337"/>
                    </a:lnTo>
                    <a:cubicBezTo>
                      <a:pt x="3155" y="3337"/>
                      <a:pt x="3206" y="3312"/>
                      <a:pt x="3232" y="3260"/>
                    </a:cubicBezTo>
                    <a:cubicBezTo>
                      <a:pt x="3254" y="3194"/>
                      <a:pt x="3199" y="3127"/>
                      <a:pt x="3134" y="3127"/>
                    </a:cubicBezTo>
                    <a:close/>
                    <a:moveTo>
                      <a:pt x="6219" y="3536"/>
                    </a:moveTo>
                    <a:cubicBezTo>
                      <a:pt x="6072" y="3536"/>
                      <a:pt x="5928" y="3614"/>
                      <a:pt x="5899" y="3773"/>
                    </a:cubicBezTo>
                    <a:lnTo>
                      <a:pt x="5924" y="3773"/>
                    </a:lnTo>
                    <a:cubicBezTo>
                      <a:pt x="5924" y="3799"/>
                      <a:pt x="5924" y="3850"/>
                      <a:pt x="5924" y="3902"/>
                    </a:cubicBezTo>
                    <a:cubicBezTo>
                      <a:pt x="5950" y="4055"/>
                      <a:pt x="6078" y="4158"/>
                      <a:pt x="6232" y="4184"/>
                    </a:cubicBezTo>
                    <a:cubicBezTo>
                      <a:pt x="6243" y="4185"/>
                      <a:pt x="6254" y="4185"/>
                      <a:pt x="6265" y="4185"/>
                    </a:cubicBezTo>
                    <a:cubicBezTo>
                      <a:pt x="6526" y="4185"/>
                      <a:pt x="6662" y="3892"/>
                      <a:pt x="6514" y="3671"/>
                    </a:cubicBezTo>
                    <a:cubicBezTo>
                      <a:pt x="6447" y="3582"/>
                      <a:pt x="6332" y="3536"/>
                      <a:pt x="6219" y="3536"/>
                    </a:cubicBezTo>
                    <a:close/>
                    <a:moveTo>
                      <a:pt x="3009" y="4870"/>
                    </a:moveTo>
                    <a:cubicBezTo>
                      <a:pt x="2866" y="4870"/>
                      <a:pt x="2722" y="4947"/>
                      <a:pt x="2693" y="5107"/>
                    </a:cubicBezTo>
                    <a:lnTo>
                      <a:pt x="2719" y="5107"/>
                    </a:lnTo>
                    <a:cubicBezTo>
                      <a:pt x="2693" y="5158"/>
                      <a:pt x="2693" y="5184"/>
                      <a:pt x="2719" y="5235"/>
                    </a:cubicBezTo>
                    <a:cubicBezTo>
                      <a:pt x="2745" y="5389"/>
                      <a:pt x="2873" y="5517"/>
                      <a:pt x="3027" y="5517"/>
                    </a:cubicBezTo>
                    <a:cubicBezTo>
                      <a:pt x="3038" y="5518"/>
                      <a:pt x="3049" y="5518"/>
                      <a:pt x="3059" y="5518"/>
                    </a:cubicBezTo>
                    <a:cubicBezTo>
                      <a:pt x="3320" y="5518"/>
                      <a:pt x="3456" y="5226"/>
                      <a:pt x="3283" y="5004"/>
                    </a:cubicBezTo>
                    <a:cubicBezTo>
                      <a:pt x="3228" y="4915"/>
                      <a:pt x="3119" y="4870"/>
                      <a:pt x="3009" y="4870"/>
                    </a:cubicBezTo>
                    <a:close/>
                    <a:moveTo>
                      <a:pt x="6277" y="5340"/>
                    </a:moveTo>
                    <a:cubicBezTo>
                      <a:pt x="6229" y="5340"/>
                      <a:pt x="6179" y="5348"/>
                      <a:pt x="6129" y="5363"/>
                    </a:cubicBezTo>
                    <a:cubicBezTo>
                      <a:pt x="5745" y="5466"/>
                      <a:pt x="5540" y="6107"/>
                      <a:pt x="5924" y="6312"/>
                    </a:cubicBezTo>
                    <a:cubicBezTo>
                      <a:pt x="5976" y="6363"/>
                      <a:pt x="6053" y="6363"/>
                      <a:pt x="6129" y="6389"/>
                    </a:cubicBezTo>
                    <a:cubicBezTo>
                      <a:pt x="6151" y="6391"/>
                      <a:pt x="6173" y="6392"/>
                      <a:pt x="6194" y="6392"/>
                    </a:cubicBezTo>
                    <a:cubicBezTo>
                      <a:pt x="6424" y="6392"/>
                      <a:pt x="6630" y="6267"/>
                      <a:pt x="6771" y="6055"/>
                    </a:cubicBezTo>
                    <a:cubicBezTo>
                      <a:pt x="6906" y="5718"/>
                      <a:pt x="6625" y="5340"/>
                      <a:pt x="6277" y="5340"/>
                    </a:cubicBezTo>
                    <a:close/>
                    <a:moveTo>
                      <a:pt x="1163" y="6898"/>
                    </a:moveTo>
                    <a:cubicBezTo>
                      <a:pt x="1152" y="6898"/>
                      <a:pt x="1140" y="6899"/>
                      <a:pt x="1129" y="6902"/>
                    </a:cubicBezTo>
                    <a:cubicBezTo>
                      <a:pt x="1001" y="6927"/>
                      <a:pt x="924" y="7158"/>
                      <a:pt x="1052" y="7235"/>
                    </a:cubicBezTo>
                    <a:cubicBezTo>
                      <a:pt x="1078" y="7235"/>
                      <a:pt x="1104" y="7261"/>
                      <a:pt x="1129" y="7261"/>
                    </a:cubicBezTo>
                    <a:cubicBezTo>
                      <a:pt x="1206" y="7261"/>
                      <a:pt x="1283" y="7235"/>
                      <a:pt x="1334" y="7132"/>
                    </a:cubicBezTo>
                    <a:cubicBezTo>
                      <a:pt x="1381" y="7015"/>
                      <a:pt x="1278" y="6898"/>
                      <a:pt x="1163" y="6898"/>
                    </a:cubicBezTo>
                    <a:close/>
                    <a:moveTo>
                      <a:pt x="5001" y="7850"/>
                    </a:moveTo>
                    <a:cubicBezTo>
                      <a:pt x="4924" y="7876"/>
                      <a:pt x="4899" y="8004"/>
                      <a:pt x="4950" y="8056"/>
                    </a:cubicBezTo>
                    <a:lnTo>
                      <a:pt x="5001" y="8056"/>
                    </a:lnTo>
                    <a:cubicBezTo>
                      <a:pt x="5052" y="8056"/>
                      <a:pt x="5104" y="8030"/>
                      <a:pt x="5129" y="8004"/>
                    </a:cubicBezTo>
                    <a:cubicBezTo>
                      <a:pt x="5155" y="7927"/>
                      <a:pt x="5078" y="7850"/>
                      <a:pt x="5001" y="7850"/>
                    </a:cubicBezTo>
                    <a:close/>
                    <a:moveTo>
                      <a:pt x="2940" y="7598"/>
                    </a:moveTo>
                    <a:cubicBezTo>
                      <a:pt x="2902" y="7598"/>
                      <a:pt x="2862" y="7605"/>
                      <a:pt x="2822" y="7620"/>
                    </a:cubicBezTo>
                    <a:cubicBezTo>
                      <a:pt x="2565" y="7697"/>
                      <a:pt x="2437" y="8107"/>
                      <a:pt x="2693" y="8235"/>
                    </a:cubicBezTo>
                    <a:cubicBezTo>
                      <a:pt x="2719" y="8261"/>
                      <a:pt x="2770" y="8286"/>
                      <a:pt x="2822" y="8286"/>
                    </a:cubicBezTo>
                    <a:cubicBezTo>
                      <a:pt x="2838" y="8289"/>
                      <a:pt x="2854" y="8290"/>
                      <a:pt x="2870" y="8290"/>
                    </a:cubicBezTo>
                    <a:cubicBezTo>
                      <a:pt x="3007" y="8290"/>
                      <a:pt x="3137" y="8196"/>
                      <a:pt x="3206" y="8081"/>
                    </a:cubicBezTo>
                    <a:cubicBezTo>
                      <a:pt x="3338" y="7840"/>
                      <a:pt x="3169" y="7598"/>
                      <a:pt x="2940" y="7598"/>
                    </a:cubicBezTo>
                    <a:close/>
                    <a:moveTo>
                      <a:pt x="6698" y="7919"/>
                    </a:moveTo>
                    <a:cubicBezTo>
                      <a:pt x="6554" y="7919"/>
                      <a:pt x="6414" y="7990"/>
                      <a:pt x="6386" y="8133"/>
                    </a:cubicBezTo>
                    <a:lnTo>
                      <a:pt x="6412" y="8133"/>
                    </a:lnTo>
                    <a:cubicBezTo>
                      <a:pt x="6412" y="8184"/>
                      <a:pt x="6412" y="8235"/>
                      <a:pt x="6412" y="8261"/>
                    </a:cubicBezTo>
                    <a:cubicBezTo>
                      <a:pt x="6437" y="8415"/>
                      <a:pt x="6565" y="8543"/>
                      <a:pt x="6745" y="8568"/>
                    </a:cubicBezTo>
                    <a:cubicBezTo>
                      <a:pt x="7001" y="8568"/>
                      <a:pt x="7181" y="8261"/>
                      <a:pt x="7001" y="8056"/>
                    </a:cubicBezTo>
                    <a:cubicBezTo>
                      <a:pt x="6933" y="7964"/>
                      <a:pt x="6814" y="7919"/>
                      <a:pt x="6698" y="7919"/>
                    </a:cubicBezTo>
                    <a:close/>
                    <a:moveTo>
                      <a:pt x="4317" y="9878"/>
                    </a:moveTo>
                    <a:cubicBezTo>
                      <a:pt x="4265" y="9878"/>
                      <a:pt x="4210" y="9886"/>
                      <a:pt x="4155" y="9902"/>
                    </a:cubicBezTo>
                    <a:cubicBezTo>
                      <a:pt x="3770" y="9979"/>
                      <a:pt x="3565" y="10645"/>
                      <a:pt x="3950" y="10851"/>
                    </a:cubicBezTo>
                    <a:cubicBezTo>
                      <a:pt x="4001" y="10876"/>
                      <a:pt x="4078" y="10902"/>
                      <a:pt x="4129" y="10928"/>
                    </a:cubicBezTo>
                    <a:cubicBezTo>
                      <a:pt x="4153" y="10930"/>
                      <a:pt x="4177" y="10931"/>
                      <a:pt x="4200" y="10931"/>
                    </a:cubicBezTo>
                    <a:cubicBezTo>
                      <a:pt x="4454" y="10931"/>
                      <a:pt x="4677" y="10805"/>
                      <a:pt x="4770" y="10594"/>
                    </a:cubicBezTo>
                    <a:cubicBezTo>
                      <a:pt x="4927" y="10236"/>
                      <a:pt x="4673" y="9878"/>
                      <a:pt x="4317" y="9878"/>
                    </a:cubicBezTo>
                    <a:close/>
                    <a:moveTo>
                      <a:pt x="746" y="10289"/>
                    </a:moveTo>
                    <a:cubicBezTo>
                      <a:pt x="696" y="10289"/>
                      <a:pt x="644" y="10297"/>
                      <a:pt x="591" y="10312"/>
                    </a:cubicBezTo>
                    <a:cubicBezTo>
                      <a:pt x="206" y="10415"/>
                      <a:pt x="1" y="11056"/>
                      <a:pt x="386" y="11287"/>
                    </a:cubicBezTo>
                    <a:lnTo>
                      <a:pt x="386" y="11261"/>
                    </a:lnTo>
                    <a:cubicBezTo>
                      <a:pt x="437" y="11312"/>
                      <a:pt x="514" y="11338"/>
                      <a:pt x="565" y="11338"/>
                    </a:cubicBezTo>
                    <a:cubicBezTo>
                      <a:pt x="589" y="11340"/>
                      <a:pt x="613" y="11341"/>
                      <a:pt x="636" y="11341"/>
                    </a:cubicBezTo>
                    <a:cubicBezTo>
                      <a:pt x="889" y="11341"/>
                      <a:pt x="1112" y="11216"/>
                      <a:pt x="1206" y="11004"/>
                    </a:cubicBezTo>
                    <a:cubicBezTo>
                      <a:pt x="1364" y="10667"/>
                      <a:pt x="1106" y="10289"/>
                      <a:pt x="746" y="10289"/>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6" name="Google Shape;136;p4"/>
              <p:cNvSpPr/>
              <p:nvPr/>
            </p:nvSpPr>
            <p:spPr>
              <a:xfrm>
                <a:off x="-1809250" y="2563500"/>
                <a:ext cx="247275" cy="1438900"/>
              </a:xfrm>
              <a:custGeom>
                <a:avLst/>
                <a:gdLst/>
                <a:ahLst/>
                <a:cxnLst/>
                <a:rect l="l" t="t" r="r" b="b"/>
                <a:pathLst>
                  <a:path w="9891" h="57556" extrusionOk="0">
                    <a:moveTo>
                      <a:pt x="9445" y="0"/>
                    </a:moveTo>
                    <a:cubicBezTo>
                      <a:pt x="9304" y="0"/>
                      <a:pt x="9164" y="81"/>
                      <a:pt x="9104" y="270"/>
                    </a:cubicBezTo>
                    <a:cubicBezTo>
                      <a:pt x="4617" y="13912"/>
                      <a:pt x="1" y="34913"/>
                      <a:pt x="3386" y="57247"/>
                    </a:cubicBezTo>
                    <a:cubicBezTo>
                      <a:pt x="3411" y="57427"/>
                      <a:pt x="3565" y="57555"/>
                      <a:pt x="3745" y="57555"/>
                    </a:cubicBezTo>
                    <a:lnTo>
                      <a:pt x="3822" y="57555"/>
                    </a:lnTo>
                    <a:cubicBezTo>
                      <a:pt x="4027" y="57530"/>
                      <a:pt x="4155" y="57324"/>
                      <a:pt x="4129" y="57119"/>
                    </a:cubicBezTo>
                    <a:cubicBezTo>
                      <a:pt x="796" y="34939"/>
                      <a:pt x="5360" y="14091"/>
                      <a:pt x="9796" y="501"/>
                    </a:cubicBezTo>
                    <a:cubicBezTo>
                      <a:pt x="9890" y="202"/>
                      <a:pt x="9667" y="0"/>
                      <a:pt x="9445"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7" name="Google Shape;137;p4"/>
            <p:cNvGrpSpPr/>
            <p:nvPr/>
          </p:nvGrpSpPr>
          <p:grpSpPr>
            <a:xfrm rot="1413719">
              <a:off x="234082" y="-133704"/>
              <a:ext cx="1216593" cy="2128592"/>
              <a:chOff x="-1779100" y="2408800"/>
              <a:chExt cx="1032750" cy="1807075"/>
            </a:xfrm>
          </p:grpSpPr>
          <p:sp>
            <p:nvSpPr>
              <p:cNvPr id="138" name="Google Shape;138;p4"/>
              <p:cNvSpPr/>
              <p:nvPr/>
            </p:nvSpPr>
            <p:spPr>
              <a:xfrm>
                <a:off x="-1779100" y="2498825"/>
                <a:ext cx="1032750" cy="1717050"/>
              </a:xfrm>
              <a:custGeom>
                <a:avLst/>
                <a:gdLst/>
                <a:ahLst/>
                <a:cxnLst/>
                <a:rect l="l" t="t" r="r" b="b"/>
                <a:pathLst>
                  <a:path w="41310" h="68682" extrusionOk="0">
                    <a:moveTo>
                      <a:pt x="32843" y="0"/>
                    </a:moveTo>
                    <a:cubicBezTo>
                      <a:pt x="31194" y="0"/>
                      <a:pt x="29516" y="392"/>
                      <a:pt x="28053" y="1113"/>
                    </a:cubicBezTo>
                    <a:cubicBezTo>
                      <a:pt x="24489" y="2883"/>
                      <a:pt x="21924" y="6139"/>
                      <a:pt x="19719" y="9421"/>
                    </a:cubicBezTo>
                    <a:lnTo>
                      <a:pt x="19719" y="9396"/>
                    </a:lnTo>
                    <a:cubicBezTo>
                      <a:pt x="13744" y="18242"/>
                      <a:pt x="9436" y="27987"/>
                      <a:pt x="6385" y="38167"/>
                    </a:cubicBezTo>
                    <a:cubicBezTo>
                      <a:pt x="5308" y="41705"/>
                      <a:pt x="4231" y="44270"/>
                      <a:pt x="2949" y="47731"/>
                    </a:cubicBezTo>
                    <a:cubicBezTo>
                      <a:pt x="205" y="55244"/>
                      <a:pt x="1487" y="65630"/>
                      <a:pt x="0" y="68681"/>
                    </a:cubicBezTo>
                    <a:cubicBezTo>
                      <a:pt x="7975" y="52526"/>
                      <a:pt x="21642" y="34269"/>
                      <a:pt x="33745" y="20935"/>
                    </a:cubicBezTo>
                    <a:cubicBezTo>
                      <a:pt x="36105" y="18319"/>
                      <a:pt x="38566" y="15704"/>
                      <a:pt x="39951" y="12473"/>
                    </a:cubicBezTo>
                    <a:cubicBezTo>
                      <a:pt x="41310" y="9242"/>
                      <a:pt x="41310" y="5190"/>
                      <a:pt x="39002" y="2549"/>
                    </a:cubicBezTo>
                    <a:cubicBezTo>
                      <a:pt x="37468" y="790"/>
                      <a:pt x="35184" y="0"/>
                      <a:pt x="3284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9" name="Google Shape;139;p4"/>
              <p:cNvSpPr/>
              <p:nvPr/>
            </p:nvSpPr>
            <p:spPr>
              <a:xfrm>
                <a:off x="-1776550" y="2408800"/>
                <a:ext cx="973150" cy="1753225"/>
              </a:xfrm>
              <a:custGeom>
                <a:avLst/>
                <a:gdLst/>
                <a:ahLst/>
                <a:cxnLst/>
                <a:rect l="l" t="t" r="r" b="b"/>
                <a:pathLst>
                  <a:path w="38926" h="70129" extrusionOk="0">
                    <a:moveTo>
                      <a:pt x="30542" y="0"/>
                    </a:moveTo>
                    <a:cubicBezTo>
                      <a:pt x="28732" y="0"/>
                      <a:pt x="26881" y="482"/>
                      <a:pt x="25310" y="1355"/>
                    </a:cubicBezTo>
                    <a:cubicBezTo>
                      <a:pt x="21848" y="3253"/>
                      <a:pt x="19438" y="6637"/>
                      <a:pt x="17361" y="10022"/>
                    </a:cubicBezTo>
                    <a:cubicBezTo>
                      <a:pt x="11822" y="19100"/>
                      <a:pt x="7975" y="29049"/>
                      <a:pt x="5386" y="39357"/>
                    </a:cubicBezTo>
                    <a:cubicBezTo>
                      <a:pt x="4488" y="42947"/>
                      <a:pt x="3514" y="45537"/>
                      <a:pt x="2411" y="49076"/>
                    </a:cubicBezTo>
                    <a:cubicBezTo>
                      <a:pt x="1" y="56717"/>
                      <a:pt x="1770" y="67025"/>
                      <a:pt x="411" y="70128"/>
                    </a:cubicBezTo>
                    <a:cubicBezTo>
                      <a:pt x="7642" y="53640"/>
                      <a:pt x="20463" y="34767"/>
                      <a:pt x="31925" y="20869"/>
                    </a:cubicBezTo>
                    <a:cubicBezTo>
                      <a:pt x="34156" y="18177"/>
                      <a:pt x="36515" y="15433"/>
                      <a:pt x="37721" y="12151"/>
                    </a:cubicBezTo>
                    <a:cubicBezTo>
                      <a:pt x="38926" y="8843"/>
                      <a:pt x="38772" y="4791"/>
                      <a:pt x="36336" y="2253"/>
                    </a:cubicBezTo>
                    <a:cubicBezTo>
                      <a:pt x="34837" y="698"/>
                      <a:pt x="32720" y="0"/>
                      <a:pt x="3054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0" name="Google Shape;140;p4"/>
              <p:cNvSpPr/>
              <p:nvPr/>
            </p:nvSpPr>
            <p:spPr>
              <a:xfrm>
                <a:off x="-1311125" y="2430900"/>
                <a:ext cx="402150" cy="319125"/>
              </a:xfrm>
              <a:custGeom>
                <a:avLst/>
                <a:gdLst/>
                <a:ahLst/>
                <a:cxnLst/>
                <a:rect l="l" t="t" r="r" b="b"/>
                <a:pathLst>
                  <a:path w="16086" h="12765" extrusionOk="0">
                    <a:moveTo>
                      <a:pt x="9413" y="1"/>
                    </a:moveTo>
                    <a:cubicBezTo>
                      <a:pt x="9396" y="1"/>
                      <a:pt x="9378" y="3"/>
                      <a:pt x="9359" y="10"/>
                    </a:cubicBezTo>
                    <a:cubicBezTo>
                      <a:pt x="9206" y="35"/>
                      <a:pt x="9103" y="266"/>
                      <a:pt x="9231" y="369"/>
                    </a:cubicBezTo>
                    <a:cubicBezTo>
                      <a:pt x="9257" y="394"/>
                      <a:pt x="9283" y="394"/>
                      <a:pt x="9308" y="394"/>
                    </a:cubicBezTo>
                    <a:cubicBezTo>
                      <a:pt x="9332" y="400"/>
                      <a:pt x="9357" y="403"/>
                      <a:pt x="9380" y="403"/>
                    </a:cubicBezTo>
                    <a:cubicBezTo>
                      <a:pt x="9458" y="403"/>
                      <a:pt x="9531" y="370"/>
                      <a:pt x="9590" y="292"/>
                    </a:cubicBezTo>
                    <a:cubicBezTo>
                      <a:pt x="9635" y="156"/>
                      <a:pt x="9541" y="1"/>
                      <a:pt x="9413" y="1"/>
                    </a:cubicBezTo>
                    <a:close/>
                    <a:moveTo>
                      <a:pt x="12560" y="1256"/>
                    </a:moveTo>
                    <a:cubicBezTo>
                      <a:pt x="12528" y="1256"/>
                      <a:pt x="12496" y="1259"/>
                      <a:pt x="12462" y="1266"/>
                    </a:cubicBezTo>
                    <a:cubicBezTo>
                      <a:pt x="12154" y="1317"/>
                      <a:pt x="11949" y="1856"/>
                      <a:pt x="12257" y="2061"/>
                    </a:cubicBezTo>
                    <a:cubicBezTo>
                      <a:pt x="12283" y="2087"/>
                      <a:pt x="12360" y="2112"/>
                      <a:pt x="12411" y="2112"/>
                    </a:cubicBezTo>
                    <a:cubicBezTo>
                      <a:pt x="12447" y="2121"/>
                      <a:pt x="12482" y="2125"/>
                      <a:pt x="12518" y="2125"/>
                    </a:cubicBezTo>
                    <a:cubicBezTo>
                      <a:pt x="12685" y="2125"/>
                      <a:pt x="12844" y="2030"/>
                      <a:pt x="12949" y="1881"/>
                    </a:cubicBezTo>
                    <a:cubicBezTo>
                      <a:pt x="13089" y="1579"/>
                      <a:pt x="12870" y="1256"/>
                      <a:pt x="12560" y="1256"/>
                    </a:cubicBezTo>
                    <a:close/>
                    <a:moveTo>
                      <a:pt x="6402" y="1567"/>
                    </a:moveTo>
                    <a:cubicBezTo>
                      <a:pt x="6244" y="1567"/>
                      <a:pt x="6092" y="1644"/>
                      <a:pt x="6052" y="1805"/>
                    </a:cubicBezTo>
                    <a:cubicBezTo>
                      <a:pt x="6026" y="1856"/>
                      <a:pt x="6026" y="1907"/>
                      <a:pt x="6052" y="1958"/>
                    </a:cubicBezTo>
                    <a:cubicBezTo>
                      <a:pt x="6077" y="2138"/>
                      <a:pt x="6231" y="2292"/>
                      <a:pt x="6411" y="2317"/>
                    </a:cubicBezTo>
                    <a:cubicBezTo>
                      <a:pt x="6431" y="2321"/>
                      <a:pt x="6450" y="2322"/>
                      <a:pt x="6470" y="2322"/>
                    </a:cubicBezTo>
                    <a:cubicBezTo>
                      <a:pt x="6747" y="2322"/>
                      <a:pt x="6937" y="1993"/>
                      <a:pt x="6770" y="1753"/>
                    </a:cubicBezTo>
                    <a:cubicBezTo>
                      <a:pt x="6696" y="1631"/>
                      <a:pt x="6547" y="1567"/>
                      <a:pt x="6402" y="1567"/>
                    </a:cubicBezTo>
                    <a:close/>
                    <a:moveTo>
                      <a:pt x="9895" y="1689"/>
                    </a:moveTo>
                    <a:cubicBezTo>
                      <a:pt x="9854" y="1689"/>
                      <a:pt x="9812" y="1693"/>
                      <a:pt x="9770" y="1702"/>
                    </a:cubicBezTo>
                    <a:cubicBezTo>
                      <a:pt x="9308" y="1779"/>
                      <a:pt x="9000" y="2523"/>
                      <a:pt x="9436" y="2830"/>
                    </a:cubicBezTo>
                    <a:cubicBezTo>
                      <a:pt x="9513" y="2856"/>
                      <a:pt x="9590" y="2907"/>
                      <a:pt x="9667" y="2907"/>
                    </a:cubicBezTo>
                    <a:cubicBezTo>
                      <a:pt x="9721" y="2921"/>
                      <a:pt x="9775" y="2927"/>
                      <a:pt x="9828" y="2927"/>
                    </a:cubicBezTo>
                    <a:cubicBezTo>
                      <a:pt x="10078" y="2927"/>
                      <a:pt x="10310" y="2785"/>
                      <a:pt x="10436" y="2574"/>
                    </a:cubicBezTo>
                    <a:cubicBezTo>
                      <a:pt x="10647" y="2153"/>
                      <a:pt x="10324" y="1689"/>
                      <a:pt x="9895" y="1689"/>
                    </a:cubicBezTo>
                    <a:close/>
                    <a:moveTo>
                      <a:pt x="4359" y="3369"/>
                    </a:moveTo>
                    <a:cubicBezTo>
                      <a:pt x="4257" y="3369"/>
                      <a:pt x="4205" y="3523"/>
                      <a:pt x="4282" y="3599"/>
                    </a:cubicBezTo>
                    <a:lnTo>
                      <a:pt x="4334" y="3599"/>
                    </a:lnTo>
                    <a:cubicBezTo>
                      <a:pt x="4347" y="3606"/>
                      <a:pt x="4363" y="3610"/>
                      <a:pt x="4379" y="3610"/>
                    </a:cubicBezTo>
                    <a:cubicBezTo>
                      <a:pt x="4422" y="3610"/>
                      <a:pt x="4469" y="3586"/>
                      <a:pt x="4487" y="3548"/>
                    </a:cubicBezTo>
                    <a:cubicBezTo>
                      <a:pt x="4513" y="3446"/>
                      <a:pt x="4436" y="3369"/>
                      <a:pt x="4359" y="3369"/>
                    </a:cubicBezTo>
                    <a:close/>
                    <a:moveTo>
                      <a:pt x="15337" y="2484"/>
                    </a:moveTo>
                    <a:cubicBezTo>
                      <a:pt x="15295" y="2484"/>
                      <a:pt x="15251" y="2488"/>
                      <a:pt x="15206" y="2497"/>
                    </a:cubicBezTo>
                    <a:cubicBezTo>
                      <a:pt x="14744" y="2574"/>
                      <a:pt x="14462" y="3317"/>
                      <a:pt x="14898" y="3599"/>
                    </a:cubicBezTo>
                    <a:cubicBezTo>
                      <a:pt x="14950" y="3651"/>
                      <a:pt x="15026" y="3676"/>
                      <a:pt x="15129" y="3702"/>
                    </a:cubicBezTo>
                    <a:cubicBezTo>
                      <a:pt x="15170" y="3710"/>
                      <a:pt x="15212" y="3713"/>
                      <a:pt x="15254" y="3713"/>
                    </a:cubicBezTo>
                    <a:cubicBezTo>
                      <a:pt x="15498" y="3713"/>
                      <a:pt x="15745" y="3588"/>
                      <a:pt x="15898" y="3369"/>
                    </a:cubicBezTo>
                    <a:cubicBezTo>
                      <a:pt x="16085" y="2948"/>
                      <a:pt x="15782" y="2484"/>
                      <a:pt x="15337" y="2484"/>
                    </a:cubicBezTo>
                    <a:close/>
                    <a:moveTo>
                      <a:pt x="13055" y="3385"/>
                    </a:moveTo>
                    <a:cubicBezTo>
                      <a:pt x="13037" y="3385"/>
                      <a:pt x="13019" y="3388"/>
                      <a:pt x="13001" y="3394"/>
                    </a:cubicBezTo>
                    <a:cubicBezTo>
                      <a:pt x="12847" y="3420"/>
                      <a:pt x="12744" y="3676"/>
                      <a:pt x="12898" y="3779"/>
                    </a:cubicBezTo>
                    <a:cubicBezTo>
                      <a:pt x="12898" y="3779"/>
                      <a:pt x="12924" y="3779"/>
                      <a:pt x="12975" y="3805"/>
                    </a:cubicBezTo>
                    <a:cubicBezTo>
                      <a:pt x="12993" y="3809"/>
                      <a:pt x="13010" y="3811"/>
                      <a:pt x="13028" y="3811"/>
                    </a:cubicBezTo>
                    <a:cubicBezTo>
                      <a:pt x="13111" y="3811"/>
                      <a:pt x="13189" y="3761"/>
                      <a:pt x="13231" y="3676"/>
                    </a:cubicBezTo>
                    <a:cubicBezTo>
                      <a:pt x="13299" y="3541"/>
                      <a:pt x="13188" y="3385"/>
                      <a:pt x="13055" y="3385"/>
                    </a:cubicBezTo>
                    <a:close/>
                    <a:moveTo>
                      <a:pt x="7890" y="4029"/>
                    </a:moveTo>
                    <a:cubicBezTo>
                      <a:pt x="7731" y="4029"/>
                      <a:pt x="7579" y="4105"/>
                      <a:pt x="7539" y="4266"/>
                    </a:cubicBezTo>
                    <a:cubicBezTo>
                      <a:pt x="7513" y="4317"/>
                      <a:pt x="7513" y="4369"/>
                      <a:pt x="7539" y="4420"/>
                    </a:cubicBezTo>
                    <a:cubicBezTo>
                      <a:pt x="7565" y="4625"/>
                      <a:pt x="7718" y="4779"/>
                      <a:pt x="7898" y="4805"/>
                    </a:cubicBezTo>
                    <a:cubicBezTo>
                      <a:pt x="7908" y="4806"/>
                      <a:pt x="7919" y="4806"/>
                      <a:pt x="7929" y="4806"/>
                    </a:cubicBezTo>
                    <a:cubicBezTo>
                      <a:pt x="8221" y="4806"/>
                      <a:pt x="8430" y="4463"/>
                      <a:pt x="8257" y="4215"/>
                    </a:cubicBezTo>
                    <a:cubicBezTo>
                      <a:pt x="8183" y="4093"/>
                      <a:pt x="8034" y="4029"/>
                      <a:pt x="7890" y="4029"/>
                    </a:cubicBezTo>
                    <a:close/>
                    <a:moveTo>
                      <a:pt x="4081" y="5358"/>
                    </a:moveTo>
                    <a:cubicBezTo>
                      <a:pt x="3918" y="5358"/>
                      <a:pt x="3759" y="5435"/>
                      <a:pt x="3718" y="5600"/>
                    </a:cubicBezTo>
                    <a:cubicBezTo>
                      <a:pt x="3693" y="5651"/>
                      <a:pt x="3693" y="5702"/>
                      <a:pt x="3718" y="5753"/>
                    </a:cubicBezTo>
                    <a:cubicBezTo>
                      <a:pt x="3744" y="5933"/>
                      <a:pt x="3898" y="6087"/>
                      <a:pt x="4077" y="6112"/>
                    </a:cubicBezTo>
                    <a:cubicBezTo>
                      <a:pt x="4088" y="6113"/>
                      <a:pt x="4099" y="6114"/>
                      <a:pt x="4110" y="6114"/>
                    </a:cubicBezTo>
                    <a:cubicBezTo>
                      <a:pt x="4401" y="6114"/>
                      <a:pt x="4609" y="5794"/>
                      <a:pt x="4436" y="5523"/>
                    </a:cubicBezTo>
                    <a:cubicBezTo>
                      <a:pt x="4365" y="5416"/>
                      <a:pt x="4222" y="5358"/>
                      <a:pt x="4081" y="5358"/>
                    </a:cubicBezTo>
                    <a:close/>
                    <a:moveTo>
                      <a:pt x="7747" y="6125"/>
                    </a:moveTo>
                    <a:cubicBezTo>
                      <a:pt x="7705" y="6125"/>
                      <a:pt x="7661" y="6129"/>
                      <a:pt x="7616" y="6138"/>
                    </a:cubicBezTo>
                    <a:cubicBezTo>
                      <a:pt x="7154" y="6215"/>
                      <a:pt x="6872" y="6959"/>
                      <a:pt x="7308" y="7266"/>
                    </a:cubicBezTo>
                    <a:cubicBezTo>
                      <a:pt x="7359" y="7292"/>
                      <a:pt x="7436" y="7343"/>
                      <a:pt x="7539" y="7343"/>
                    </a:cubicBezTo>
                    <a:cubicBezTo>
                      <a:pt x="7588" y="7357"/>
                      <a:pt x="7639" y="7363"/>
                      <a:pt x="7691" y="7363"/>
                    </a:cubicBezTo>
                    <a:cubicBezTo>
                      <a:pt x="7932" y="7363"/>
                      <a:pt x="8181" y="7221"/>
                      <a:pt x="8308" y="7010"/>
                    </a:cubicBezTo>
                    <a:cubicBezTo>
                      <a:pt x="8495" y="6589"/>
                      <a:pt x="8191" y="6125"/>
                      <a:pt x="7747" y="6125"/>
                    </a:cubicBezTo>
                    <a:close/>
                    <a:moveTo>
                      <a:pt x="1797" y="7616"/>
                    </a:moveTo>
                    <a:cubicBezTo>
                      <a:pt x="1780" y="7616"/>
                      <a:pt x="1762" y="7619"/>
                      <a:pt x="1744" y="7625"/>
                    </a:cubicBezTo>
                    <a:cubicBezTo>
                      <a:pt x="1590" y="7651"/>
                      <a:pt x="1487" y="7882"/>
                      <a:pt x="1615" y="7984"/>
                    </a:cubicBezTo>
                    <a:lnTo>
                      <a:pt x="1615" y="8010"/>
                    </a:lnTo>
                    <a:cubicBezTo>
                      <a:pt x="1641" y="8010"/>
                      <a:pt x="1667" y="8010"/>
                      <a:pt x="1692" y="8036"/>
                    </a:cubicBezTo>
                    <a:cubicBezTo>
                      <a:pt x="1795" y="8036"/>
                      <a:pt x="1898" y="8010"/>
                      <a:pt x="1974" y="7907"/>
                    </a:cubicBezTo>
                    <a:cubicBezTo>
                      <a:pt x="2020" y="7772"/>
                      <a:pt x="1926" y="7616"/>
                      <a:pt x="1797" y="7616"/>
                    </a:cubicBezTo>
                    <a:close/>
                    <a:moveTo>
                      <a:pt x="6237" y="9057"/>
                    </a:moveTo>
                    <a:cubicBezTo>
                      <a:pt x="6227" y="9057"/>
                      <a:pt x="6216" y="9059"/>
                      <a:pt x="6205" y="9061"/>
                    </a:cubicBezTo>
                    <a:cubicBezTo>
                      <a:pt x="6129" y="9087"/>
                      <a:pt x="6077" y="9215"/>
                      <a:pt x="6154" y="9292"/>
                    </a:cubicBezTo>
                    <a:lnTo>
                      <a:pt x="6205" y="9292"/>
                    </a:lnTo>
                    <a:cubicBezTo>
                      <a:pt x="6219" y="9299"/>
                      <a:pt x="6233" y="9302"/>
                      <a:pt x="6246" y="9302"/>
                    </a:cubicBezTo>
                    <a:cubicBezTo>
                      <a:pt x="6282" y="9302"/>
                      <a:pt x="6315" y="9278"/>
                      <a:pt x="6334" y="9241"/>
                    </a:cubicBezTo>
                    <a:cubicBezTo>
                      <a:pt x="6380" y="9149"/>
                      <a:pt x="6323" y="9057"/>
                      <a:pt x="6237" y="9057"/>
                    </a:cubicBezTo>
                    <a:close/>
                    <a:moveTo>
                      <a:pt x="3654" y="8563"/>
                    </a:moveTo>
                    <a:cubicBezTo>
                      <a:pt x="3625" y="8563"/>
                      <a:pt x="3595" y="8566"/>
                      <a:pt x="3564" y="8574"/>
                    </a:cubicBezTo>
                    <a:cubicBezTo>
                      <a:pt x="3282" y="8625"/>
                      <a:pt x="3077" y="9087"/>
                      <a:pt x="3359" y="9292"/>
                    </a:cubicBezTo>
                    <a:cubicBezTo>
                      <a:pt x="3410" y="9318"/>
                      <a:pt x="3462" y="9318"/>
                      <a:pt x="3513" y="9343"/>
                    </a:cubicBezTo>
                    <a:cubicBezTo>
                      <a:pt x="3535" y="9347"/>
                      <a:pt x="3558" y="9348"/>
                      <a:pt x="3581" y="9348"/>
                    </a:cubicBezTo>
                    <a:cubicBezTo>
                      <a:pt x="3742" y="9348"/>
                      <a:pt x="3910" y="9270"/>
                      <a:pt x="4000" y="9113"/>
                    </a:cubicBezTo>
                    <a:cubicBezTo>
                      <a:pt x="4116" y="8859"/>
                      <a:pt x="3919" y="8563"/>
                      <a:pt x="3654" y="8563"/>
                    </a:cubicBezTo>
                    <a:close/>
                    <a:moveTo>
                      <a:pt x="8158" y="9205"/>
                    </a:moveTo>
                    <a:cubicBezTo>
                      <a:pt x="7996" y="9205"/>
                      <a:pt x="7837" y="9281"/>
                      <a:pt x="7795" y="9446"/>
                    </a:cubicBezTo>
                    <a:cubicBezTo>
                      <a:pt x="7795" y="9497"/>
                      <a:pt x="7795" y="9549"/>
                      <a:pt x="7795" y="9600"/>
                    </a:cubicBezTo>
                    <a:cubicBezTo>
                      <a:pt x="7821" y="9779"/>
                      <a:pt x="7975" y="9933"/>
                      <a:pt x="8154" y="9959"/>
                    </a:cubicBezTo>
                    <a:cubicBezTo>
                      <a:pt x="8166" y="9960"/>
                      <a:pt x="8178" y="9960"/>
                      <a:pt x="8190" y="9960"/>
                    </a:cubicBezTo>
                    <a:cubicBezTo>
                      <a:pt x="8502" y="9960"/>
                      <a:pt x="8686" y="9641"/>
                      <a:pt x="8513" y="9369"/>
                    </a:cubicBezTo>
                    <a:cubicBezTo>
                      <a:pt x="8442" y="9262"/>
                      <a:pt x="8299" y="9205"/>
                      <a:pt x="8158" y="9205"/>
                    </a:cubicBezTo>
                    <a:close/>
                    <a:moveTo>
                      <a:pt x="5080" y="11305"/>
                    </a:moveTo>
                    <a:cubicBezTo>
                      <a:pt x="5038" y="11305"/>
                      <a:pt x="4994" y="11309"/>
                      <a:pt x="4949" y="11318"/>
                    </a:cubicBezTo>
                    <a:cubicBezTo>
                      <a:pt x="4487" y="11395"/>
                      <a:pt x="4205" y="12138"/>
                      <a:pt x="4641" y="12446"/>
                    </a:cubicBezTo>
                    <a:cubicBezTo>
                      <a:pt x="4693" y="12472"/>
                      <a:pt x="4769" y="12523"/>
                      <a:pt x="4872" y="12523"/>
                    </a:cubicBezTo>
                    <a:cubicBezTo>
                      <a:pt x="4921" y="12537"/>
                      <a:pt x="4972" y="12543"/>
                      <a:pt x="5022" y="12543"/>
                    </a:cubicBezTo>
                    <a:cubicBezTo>
                      <a:pt x="5258" y="12543"/>
                      <a:pt x="5493" y="12401"/>
                      <a:pt x="5641" y="12190"/>
                    </a:cubicBezTo>
                    <a:cubicBezTo>
                      <a:pt x="5829" y="11769"/>
                      <a:pt x="5525" y="11305"/>
                      <a:pt x="5080" y="11305"/>
                    </a:cubicBezTo>
                    <a:close/>
                    <a:moveTo>
                      <a:pt x="897" y="11529"/>
                    </a:moveTo>
                    <a:cubicBezTo>
                      <a:pt x="847" y="11529"/>
                      <a:pt x="796" y="11536"/>
                      <a:pt x="744" y="11549"/>
                    </a:cubicBezTo>
                    <a:cubicBezTo>
                      <a:pt x="282" y="11626"/>
                      <a:pt x="0" y="12369"/>
                      <a:pt x="436" y="12651"/>
                    </a:cubicBezTo>
                    <a:cubicBezTo>
                      <a:pt x="513" y="12703"/>
                      <a:pt x="590" y="12728"/>
                      <a:pt x="667" y="12754"/>
                    </a:cubicBezTo>
                    <a:cubicBezTo>
                      <a:pt x="712" y="12761"/>
                      <a:pt x="756" y="12765"/>
                      <a:pt x="801" y="12765"/>
                    </a:cubicBezTo>
                    <a:cubicBezTo>
                      <a:pt x="1061" y="12765"/>
                      <a:pt x="1305" y="12640"/>
                      <a:pt x="1436" y="12420"/>
                    </a:cubicBezTo>
                    <a:cubicBezTo>
                      <a:pt x="1643" y="12006"/>
                      <a:pt x="1333" y="11529"/>
                      <a:pt x="897" y="11529"/>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1" name="Google Shape;141;p4"/>
              <p:cNvSpPr/>
              <p:nvPr/>
            </p:nvSpPr>
            <p:spPr>
              <a:xfrm>
                <a:off x="-1775275" y="2546100"/>
                <a:ext cx="795475" cy="1591550"/>
              </a:xfrm>
              <a:custGeom>
                <a:avLst/>
                <a:gdLst/>
                <a:ahLst/>
                <a:cxnLst/>
                <a:rect l="l" t="t" r="r" b="b"/>
                <a:pathLst>
                  <a:path w="31819" h="63662" extrusionOk="0">
                    <a:moveTo>
                      <a:pt x="31286" y="1"/>
                    </a:moveTo>
                    <a:cubicBezTo>
                      <a:pt x="31186" y="1"/>
                      <a:pt x="31084" y="43"/>
                      <a:pt x="31003" y="145"/>
                    </a:cubicBezTo>
                    <a:cubicBezTo>
                      <a:pt x="15822" y="19300"/>
                      <a:pt x="4258" y="42891"/>
                      <a:pt x="52" y="63200"/>
                    </a:cubicBezTo>
                    <a:cubicBezTo>
                      <a:pt x="1" y="63405"/>
                      <a:pt x="129" y="63610"/>
                      <a:pt x="334" y="63662"/>
                    </a:cubicBezTo>
                    <a:lnTo>
                      <a:pt x="411" y="63662"/>
                    </a:lnTo>
                    <a:cubicBezTo>
                      <a:pt x="591" y="63662"/>
                      <a:pt x="745" y="63534"/>
                      <a:pt x="796" y="63354"/>
                    </a:cubicBezTo>
                    <a:cubicBezTo>
                      <a:pt x="4976" y="43148"/>
                      <a:pt x="16489" y="19685"/>
                      <a:pt x="31592" y="607"/>
                    </a:cubicBezTo>
                    <a:cubicBezTo>
                      <a:pt x="31818" y="325"/>
                      <a:pt x="31560" y="1"/>
                      <a:pt x="31286"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42" name="Google Shape;142;p4"/>
            <p:cNvGrpSpPr/>
            <p:nvPr/>
          </p:nvGrpSpPr>
          <p:grpSpPr>
            <a:xfrm>
              <a:off x="-623774" y="407959"/>
              <a:ext cx="2317309" cy="2264556"/>
              <a:chOff x="-623774" y="407959"/>
              <a:chExt cx="2317309" cy="2264556"/>
            </a:xfrm>
          </p:grpSpPr>
          <p:grpSp>
            <p:nvGrpSpPr>
              <p:cNvPr id="143" name="Google Shape;143;p4"/>
              <p:cNvGrpSpPr/>
              <p:nvPr/>
            </p:nvGrpSpPr>
            <p:grpSpPr>
              <a:xfrm rot="1413719">
                <a:off x="-360763" y="695549"/>
                <a:ext cx="1791287" cy="1689375"/>
                <a:chOff x="-2055400" y="3174000"/>
                <a:chExt cx="1520600" cy="1434200"/>
              </a:xfrm>
            </p:grpSpPr>
            <p:sp>
              <p:nvSpPr>
                <p:cNvPr id="144" name="Google Shape;144;p4"/>
                <p:cNvSpPr/>
                <p:nvPr/>
              </p:nvSpPr>
              <p:spPr>
                <a:xfrm>
                  <a:off x="-2007975" y="3215025"/>
                  <a:ext cx="1473175" cy="1393175"/>
                </a:xfrm>
                <a:custGeom>
                  <a:avLst/>
                  <a:gdLst/>
                  <a:ahLst/>
                  <a:cxnLst/>
                  <a:rect l="l" t="t" r="r" b="b"/>
                  <a:pathLst>
                    <a:path w="58927" h="55727" extrusionOk="0">
                      <a:moveTo>
                        <a:pt x="49062" y="0"/>
                      </a:moveTo>
                      <a:cubicBezTo>
                        <a:pt x="48551" y="0"/>
                        <a:pt x="48041" y="36"/>
                        <a:pt x="47542" y="108"/>
                      </a:cubicBezTo>
                      <a:cubicBezTo>
                        <a:pt x="43618" y="698"/>
                        <a:pt x="40182" y="3005"/>
                        <a:pt x="37054" y="5441"/>
                      </a:cubicBezTo>
                      <a:cubicBezTo>
                        <a:pt x="28669" y="11980"/>
                        <a:pt x="21566" y="19955"/>
                        <a:pt x="15489" y="28674"/>
                      </a:cubicBezTo>
                      <a:cubicBezTo>
                        <a:pt x="13386" y="31725"/>
                        <a:pt x="11591" y="33828"/>
                        <a:pt x="9309" y="36725"/>
                      </a:cubicBezTo>
                      <a:cubicBezTo>
                        <a:pt x="4366" y="43026"/>
                        <a:pt x="2390" y="53266"/>
                        <a:pt x="9" y="55718"/>
                      </a:cubicBezTo>
                      <a:lnTo>
                        <a:pt x="9" y="55718"/>
                      </a:lnTo>
                      <a:cubicBezTo>
                        <a:pt x="12574" y="42822"/>
                        <a:pt x="31237" y="29697"/>
                        <a:pt x="46849" y="20724"/>
                      </a:cubicBezTo>
                      <a:cubicBezTo>
                        <a:pt x="49901" y="18981"/>
                        <a:pt x="53055" y="17237"/>
                        <a:pt x="55363" y="14596"/>
                      </a:cubicBezTo>
                      <a:cubicBezTo>
                        <a:pt x="57645" y="11955"/>
                        <a:pt x="58927" y="8083"/>
                        <a:pt x="57542" y="4852"/>
                      </a:cubicBezTo>
                      <a:cubicBezTo>
                        <a:pt x="56177" y="1674"/>
                        <a:pt x="52567" y="0"/>
                        <a:pt x="49062" y="0"/>
                      </a:cubicBezTo>
                      <a:close/>
                      <a:moveTo>
                        <a:pt x="9" y="55718"/>
                      </a:moveTo>
                      <a:lnTo>
                        <a:pt x="9" y="55718"/>
                      </a:lnTo>
                      <a:cubicBezTo>
                        <a:pt x="6" y="55720"/>
                        <a:pt x="4" y="55723"/>
                        <a:pt x="1" y="55726"/>
                      </a:cubicBezTo>
                      <a:cubicBezTo>
                        <a:pt x="4" y="55723"/>
                        <a:pt x="6" y="55720"/>
                        <a:pt x="9" y="55718"/>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5" name="Google Shape;145;p4"/>
                <p:cNvSpPr/>
                <p:nvPr/>
              </p:nvSpPr>
              <p:spPr>
                <a:xfrm>
                  <a:off x="-2055400" y="3174000"/>
                  <a:ext cx="1472525" cy="1393175"/>
                </a:xfrm>
                <a:custGeom>
                  <a:avLst/>
                  <a:gdLst/>
                  <a:ahLst/>
                  <a:cxnLst/>
                  <a:rect l="l" t="t" r="r" b="b"/>
                  <a:pathLst>
                    <a:path w="58901" h="55727" extrusionOk="0">
                      <a:moveTo>
                        <a:pt x="49036" y="0"/>
                      </a:moveTo>
                      <a:cubicBezTo>
                        <a:pt x="48525" y="0"/>
                        <a:pt x="48015" y="36"/>
                        <a:pt x="47516" y="108"/>
                      </a:cubicBezTo>
                      <a:cubicBezTo>
                        <a:pt x="43592" y="697"/>
                        <a:pt x="40156" y="3005"/>
                        <a:pt x="37028" y="5441"/>
                      </a:cubicBezTo>
                      <a:lnTo>
                        <a:pt x="37053" y="5441"/>
                      </a:lnTo>
                      <a:cubicBezTo>
                        <a:pt x="28643" y="11980"/>
                        <a:pt x="21540" y="19955"/>
                        <a:pt x="15488" y="28673"/>
                      </a:cubicBezTo>
                      <a:cubicBezTo>
                        <a:pt x="13386" y="31725"/>
                        <a:pt x="11565" y="33828"/>
                        <a:pt x="9283" y="36725"/>
                      </a:cubicBezTo>
                      <a:cubicBezTo>
                        <a:pt x="4334" y="43033"/>
                        <a:pt x="2359" y="53290"/>
                        <a:pt x="0" y="55726"/>
                      </a:cubicBezTo>
                      <a:cubicBezTo>
                        <a:pt x="12565" y="42828"/>
                        <a:pt x="31207" y="29699"/>
                        <a:pt x="46823" y="20724"/>
                      </a:cubicBezTo>
                      <a:cubicBezTo>
                        <a:pt x="49875" y="18981"/>
                        <a:pt x="53029" y="17237"/>
                        <a:pt x="55336" y="14596"/>
                      </a:cubicBezTo>
                      <a:cubicBezTo>
                        <a:pt x="57619" y="11955"/>
                        <a:pt x="58901" y="8083"/>
                        <a:pt x="57516" y="4852"/>
                      </a:cubicBezTo>
                      <a:cubicBezTo>
                        <a:pt x="56151" y="1674"/>
                        <a:pt x="52541" y="0"/>
                        <a:pt x="49036"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6" name="Google Shape;146;p4"/>
                <p:cNvSpPr/>
                <p:nvPr/>
              </p:nvSpPr>
              <p:spPr>
                <a:xfrm>
                  <a:off x="-1083325" y="3219875"/>
                  <a:ext cx="461350" cy="203475"/>
                </a:xfrm>
                <a:custGeom>
                  <a:avLst/>
                  <a:gdLst/>
                  <a:ahLst/>
                  <a:cxnLst/>
                  <a:rect l="l" t="t" r="r" b="b"/>
                  <a:pathLst>
                    <a:path w="18454" h="8139" extrusionOk="0">
                      <a:moveTo>
                        <a:pt x="8731" y="282"/>
                      </a:moveTo>
                      <a:cubicBezTo>
                        <a:pt x="8661" y="282"/>
                        <a:pt x="8587" y="347"/>
                        <a:pt x="8607" y="427"/>
                      </a:cubicBezTo>
                      <a:cubicBezTo>
                        <a:pt x="8607" y="452"/>
                        <a:pt x="8633" y="452"/>
                        <a:pt x="8633" y="478"/>
                      </a:cubicBezTo>
                      <a:cubicBezTo>
                        <a:pt x="8669" y="496"/>
                        <a:pt x="8705" y="514"/>
                        <a:pt x="8741" y="514"/>
                      </a:cubicBezTo>
                      <a:cubicBezTo>
                        <a:pt x="8756" y="514"/>
                        <a:pt x="8771" y="511"/>
                        <a:pt x="8786" y="504"/>
                      </a:cubicBezTo>
                      <a:cubicBezTo>
                        <a:pt x="8889" y="452"/>
                        <a:pt x="8889" y="350"/>
                        <a:pt x="8786" y="298"/>
                      </a:cubicBezTo>
                      <a:cubicBezTo>
                        <a:pt x="8770" y="287"/>
                        <a:pt x="8750" y="282"/>
                        <a:pt x="8731" y="282"/>
                      </a:cubicBezTo>
                      <a:close/>
                      <a:moveTo>
                        <a:pt x="11359" y="1"/>
                      </a:moveTo>
                      <a:cubicBezTo>
                        <a:pt x="11294" y="1"/>
                        <a:pt x="11229" y="21"/>
                        <a:pt x="11171" y="68"/>
                      </a:cubicBezTo>
                      <a:cubicBezTo>
                        <a:pt x="11120" y="119"/>
                        <a:pt x="11094" y="145"/>
                        <a:pt x="11069" y="196"/>
                      </a:cubicBezTo>
                      <a:cubicBezTo>
                        <a:pt x="10992" y="375"/>
                        <a:pt x="11017" y="581"/>
                        <a:pt x="11145" y="709"/>
                      </a:cubicBezTo>
                      <a:cubicBezTo>
                        <a:pt x="11221" y="785"/>
                        <a:pt x="11314" y="819"/>
                        <a:pt x="11405" y="819"/>
                      </a:cubicBezTo>
                      <a:cubicBezTo>
                        <a:pt x="11590" y="819"/>
                        <a:pt x="11769" y="676"/>
                        <a:pt x="11787" y="452"/>
                      </a:cubicBezTo>
                      <a:cubicBezTo>
                        <a:pt x="11806" y="234"/>
                        <a:pt x="11581" y="1"/>
                        <a:pt x="11359" y="1"/>
                      </a:cubicBezTo>
                      <a:close/>
                      <a:moveTo>
                        <a:pt x="14759" y="611"/>
                      </a:moveTo>
                      <a:cubicBezTo>
                        <a:pt x="14635" y="611"/>
                        <a:pt x="14488" y="737"/>
                        <a:pt x="14530" y="863"/>
                      </a:cubicBezTo>
                      <a:cubicBezTo>
                        <a:pt x="14530" y="888"/>
                        <a:pt x="14556" y="914"/>
                        <a:pt x="14556" y="940"/>
                      </a:cubicBezTo>
                      <a:cubicBezTo>
                        <a:pt x="14606" y="989"/>
                        <a:pt x="14666" y="1017"/>
                        <a:pt x="14730" y="1017"/>
                      </a:cubicBezTo>
                      <a:cubicBezTo>
                        <a:pt x="14765" y="1017"/>
                        <a:pt x="14802" y="1009"/>
                        <a:pt x="14838" y="991"/>
                      </a:cubicBezTo>
                      <a:cubicBezTo>
                        <a:pt x="14992" y="914"/>
                        <a:pt x="14992" y="709"/>
                        <a:pt x="14838" y="632"/>
                      </a:cubicBezTo>
                      <a:cubicBezTo>
                        <a:pt x="14814" y="618"/>
                        <a:pt x="14787" y="611"/>
                        <a:pt x="14759" y="611"/>
                      </a:cubicBezTo>
                      <a:close/>
                      <a:moveTo>
                        <a:pt x="7128" y="1616"/>
                      </a:moveTo>
                      <a:cubicBezTo>
                        <a:pt x="7063" y="1616"/>
                        <a:pt x="6998" y="1637"/>
                        <a:pt x="6940" y="1683"/>
                      </a:cubicBezTo>
                      <a:cubicBezTo>
                        <a:pt x="6889" y="1709"/>
                        <a:pt x="6863" y="1760"/>
                        <a:pt x="6838" y="1811"/>
                      </a:cubicBezTo>
                      <a:cubicBezTo>
                        <a:pt x="6761" y="1965"/>
                        <a:pt x="6786" y="2170"/>
                        <a:pt x="6914" y="2324"/>
                      </a:cubicBezTo>
                      <a:cubicBezTo>
                        <a:pt x="6987" y="2389"/>
                        <a:pt x="7075" y="2418"/>
                        <a:pt x="7161" y="2418"/>
                      </a:cubicBezTo>
                      <a:cubicBezTo>
                        <a:pt x="7351" y="2418"/>
                        <a:pt x="7538" y="2279"/>
                        <a:pt x="7556" y="2068"/>
                      </a:cubicBezTo>
                      <a:cubicBezTo>
                        <a:pt x="7575" y="1850"/>
                        <a:pt x="7350" y="1616"/>
                        <a:pt x="7128" y="1616"/>
                      </a:cubicBezTo>
                      <a:close/>
                      <a:moveTo>
                        <a:pt x="4071" y="2071"/>
                      </a:moveTo>
                      <a:cubicBezTo>
                        <a:pt x="3935" y="2071"/>
                        <a:pt x="3797" y="2181"/>
                        <a:pt x="3837" y="2324"/>
                      </a:cubicBezTo>
                      <a:cubicBezTo>
                        <a:pt x="3863" y="2350"/>
                        <a:pt x="3863" y="2376"/>
                        <a:pt x="3889" y="2401"/>
                      </a:cubicBezTo>
                      <a:cubicBezTo>
                        <a:pt x="3938" y="2451"/>
                        <a:pt x="3999" y="2479"/>
                        <a:pt x="4063" y="2479"/>
                      </a:cubicBezTo>
                      <a:cubicBezTo>
                        <a:pt x="4098" y="2479"/>
                        <a:pt x="4134" y="2471"/>
                        <a:pt x="4171" y="2452"/>
                      </a:cubicBezTo>
                      <a:cubicBezTo>
                        <a:pt x="4325" y="2376"/>
                        <a:pt x="4325" y="2170"/>
                        <a:pt x="4171" y="2093"/>
                      </a:cubicBezTo>
                      <a:cubicBezTo>
                        <a:pt x="4140" y="2078"/>
                        <a:pt x="4105" y="2071"/>
                        <a:pt x="4071" y="2071"/>
                      </a:cubicBezTo>
                      <a:close/>
                      <a:moveTo>
                        <a:pt x="13880" y="2168"/>
                      </a:moveTo>
                      <a:cubicBezTo>
                        <a:pt x="13496" y="2168"/>
                        <a:pt x="13071" y="2519"/>
                        <a:pt x="13197" y="2940"/>
                      </a:cubicBezTo>
                      <a:lnTo>
                        <a:pt x="13171" y="2914"/>
                      </a:lnTo>
                      <a:lnTo>
                        <a:pt x="13171" y="2914"/>
                      </a:lnTo>
                      <a:cubicBezTo>
                        <a:pt x="13197" y="3017"/>
                        <a:pt x="13248" y="3068"/>
                        <a:pt x="13299" y="3145"/>
                      </a:cubicBezTo>
                      <a:cubicBezTo>
                        <a:pt x="13438" y="3300"/>
                        <a:pt x="13634" y="3386"/>
                        <a:pt x="13834" y="3386"/>
                      </a:cubicBezTo>
                      <a:cubicBezTo>
                        <a:pt x="13931" y="3386"/>
                        <a:pt x="14028" y="3366"/>
                        <a:pt x="14120" y="3324"/>
                      </a:cubicBezTo>
                      <a:cubicBezTo>
                        <a:pt x="14582" y="3119"/>
                        <a:pt x="14582" y="2452"/>
                        <a:pt x="14120" y="2222"/>
                      </a:cubicBezTo>
                      <a:cubicBezTo>
                        <a:pt x="14046" y="2185"/>
                        <a:pt x="13964" y="2168"/>
                        <a:pt x="13880" y="2168"/>
                      </a:cubicBezTo>
                      <a:close/>
                      <a:moveTo>
                        <a:pt x="11052" y="2873"/>
                      </a:moveTo>
                      <a:cubicBezTo>
                        <a:pt x="10986" y="2873"/>
                        <a:pt x="10922" y="2893"/>
                        <a:pt x="10863" y="2940"/>
                      </a:cubicBezTo>
                      <a:cubicBezTo>
                        <a:pt x="10812" y="2965"/>
                        <a:pt x="10786" y="3017"/>
                        <a:pt x="10761" y="3068"/>
                      </a:cubicBezTo>
                      <a:cubicBezTo>
                        <a:pt x="10658" y="3222"/>
                        <a:pt x="10710" y="3427"/>
                        <a:pt x="10838" y="3581"/>
                      </a:cubicBezTo>
                      <a:cubicBezTo>
                        <a:pt x="10910" y="3645"/>
                        <a:pt x="10998" y="3674"/>
                        <a:pt x="11085" y="3674"/>
                      </a:cubicBezTo>
                      <a:cubicBezTo>
                        <a:pt x="11275" y="3674"/>
                        <a:pt x="11461" y="3535"/>
                        <a:pt x="11479" y="3324"/>
                      </a:cubicBezTo>
                      <a:cubicBezTo>
                        <a:pt x="11499" y="3106"/>
                        <a:pt x="11273" y="2873"/>
                        <a:pt x="11052" y="2873"/>
                      </a:cubicBezTo>
                      <a:close/>
                      <a:moveTo>
                        <a:pt x="16379" y="3486"/>
                      </a:moveTo>
                      <a:cubicBezTo>
                        <a:pt x="16118" y="3486"/>
                        <a:pt x="15832" y="3726"/>
                        <a:pt x="15915" y="4017"/>
                      </a:cubicBezTo>
                      <a:cubicBezTo>
                        <a:pt x="15915" y="4068"/>
                        <a:pt x="15941" y="4119"/>
                        <a:pt x="15992" y="4170"/>
                      </a:cubicBezTo>
                      <a:cubicBezTo>
                        <a:pt x="16098" y="4277"/>
                        <a:pt x="16241" y="4334"/>
                        <a:pt x="16378" y="4334"/>
                      </a:cubicBezTo>
                      <a:cubicBezTo>
                        <a:pt x="16440" y="4334"/>
                        <a:pt x="16500" y="4323"/>
                        <a:pt x="16556" y="4299"/>
                      </a:cubicBezTo>
                      <a:cubicBezTo>
                        <a:pt x="16889" y="4145"/>
                        <a:pt x="16889" y="3683"/>
                        <a:pt x="16556" y="3529"/>
                      </a:cubicBezTo>
                      <a:cubicBezTo>
                        <a:pt x="16502" y="3500"/>
                        <a:pt x="16441" y="3486"/>
                        <a:pt x="16379" y="3486"/>
                      </a:cubicBezTo>
                      <a:close/>
                      <a:moveTo>
                        <a:pt x="4904" y="3922"/>
                      </a:moveTo>
                      <a:cubicBezTo>
                        <a:pt x="4663" y="3922"/>
                        <a:pt x="4396" y="4153"/>
                        <a:pt x="4478" y="4401"/>
                      </a:cubicBezTo>
                      <a:cubicBezTo>
                        <a:pt x="4478" y="4453"/>
                        <a:pt x="4504" y="4504"/>
                        <a:pt x="4555" y="4529"/>
                      </a:cubicBezTo>
                      <a:cubicBezTo>
                        <a:pt x="4644" y="4636"/>
                        <a:pt x="4769" y="4693"/>
                        <a:pt x="4897" y="4693"/>
                      </a:cubicBezTo>
                      <a:cubicBezTo>
                        <a:pt x="4955" y="4693"/>
                        <a:pt x="5013" y="4681"/>
                        <a:pt x="5068" y="4658"/>
                      </a:cubicBezTo>
                      <a:cubicBezTo>
                        <a:pt x="5376" y="4529"/>
                        <a:pt x="5376" y="4094"/>
                        <a:pt x="5068" y="3965"/>
                      </a:cubicBezTo>
                      <a:cubicBezTo>
                        <a:pt x="5018" y="3935"/>
                        <a:pt x="4962" y="3922"/>
                        <a:pt x="4904" y="3922"/>
                      </a:cubicBezTo>
                      <a:close/>
                      <a:moveTo>
                        <a:pt x="9543" y="4424"/>
                      </a:moveTo>
                      <a:cubicBezTo>
                        <a:pt x="9154" y="4424"/>
                        <a:pt x="8716" y="4772"/>
                        <a:pt x="8863" y="5171"/>
                      </a:cubicBezTo>
                      <a:lnTo>
                        <a:pt x="8838" y="5171"/>
                      </a:lnTo>
                      <a:cubicBezTo>
                        <a:pt x="8863" y="5247"/>
                        <a:pt x="8915" y="5324"/>
                        <a:pt x="8966" y="5376"/>
                      </a:cubicBezTo>
                      <a:cubicBezTo>
                        <a:pt x="9111" y="5539"/>
                        <a:pt x="9321" y="5625"/>
                        <a:pt x="9531" y="5625"/>
                      </a:cubicBezTo>
                      <a:cubicBezTo>
                        <a:pt x="9617" y="5625"/>
                        <a:pt x="9704" y="5611"/>
                        <a:pt x="9786" y="5581"/>
                      </a:cubicBezTo>
                      <a:cubicBezTo>
                        <a:pt x="10248" y="5350"/>
                        <a:pt x="10248" y="4709"/>
                        <a:pt x="9786" y="4478"/>
                      </a:cubicBezTo>
                      <a:cubicBezTo>
                        <a:pt x="9712" y="4441"/>
                        <a:pt x="9629" y="4424"/>
                        <a:pt x="9543" y="4424"/>
                      </a:cubicBezTo>
                      <a:close/>
                      <a:moveTo>
                        <a:pt x="803" y="4566"/>
                      </a:moveTo>
                      <a:cubicBezTo>
                        <a:pt x="420" y="4566"/>
                        <a:pt x="1" y="4912"/>
                        <a:pt x="145" y="5324"/>
                      </a:cubicBezTo>
                      <a:lnTo>
                        <a:pt x="119" y="5324"/>
                      </a:lnTo>
                      <a:cubicBezTo>
                        <a:pt x="145" y="5401"/>
                        <a:pt x="196" y="5478"/>
                        <a:pt x="247" y="5530"/>
                      </a:cubicBezTo>
                      <a:cubicBezTo>
                        <a:pt x="393" y="5693"/>
                        <a:pt x="602" y="5779"/>
                        <a:pt x="812" y="5779"/>
                      </a:cubicBezTo>
                      <a:cubicBezTo>
                        <a:pt x="899" y="5779"/>
                        <a:pt x="986" y="5765"/>
                        <a:pt x="1068" y="5735"/>
                      </a:cubicBezTo>
                      <a:cubicBezTo>
                        <a:pt x="1530" y="5504"/>
                        <a:pt x="1530" y="4837"/>
                        <a:pt x="1068" y="4632"/>
                      </a:cubicBezTo>
                      <a:cubicBezTo>
                        <a:pt x="988" y="4587"/>
                        <a:pt x="896" y="4566"/>
                        <a:pt x="803" y="4566"/>
                      </a:cubicBezTo>
                      <a:close/>
                      <a:moveTo>
                        <a:pt x="15597" y="5507"/>
                      </a:moveTo>
                      <a:cubicBezTo>
                        <a:pt x="15474" y="5507"/>
                        <a:pt x="15336" y="5617"/>
                        <a:pt x="15376" y="5760"/>
                      </a:cubicBezTo>
                      <a:cubicBezTo>
                        <a:pt x="15376" y="5786"/>
                        <a:pt x="15402" y="5812"/>
                        <a:pt x="15428" y="5837"/>
                      </a:cubicBezTo>
                      <a:cubicBezTo>
                        <a:pt x="15461" y="5887"/>
                        <a:pt x="15515" y="5915"/>
                        <a:pt x="15577" y="5915"/>
                      </a:cubicBezTo>
                      <a:cubicBezTo>
                        <a:pt x="15612" y="5915"/>
                        <a:pt x="15648" y="5907"/>
                        <a:pt x="15684" y="5889"/>
                      </a:cubicBezTo>
                      <a:cubicBezTo>
                        <a:pt x="15838" y="5812"/>
                        <a:pt x="15838" y="5606"/>
                        <a:pt x="15684" y="5530"/>
                      </a:cubicBezTo>
                      <a:cubicBezTo>
                        <a:pt x="15658" y="5514"/>
                        <a:pt x="15628" y="5507"/>
                        <a:pt x="15597" y="5507"/>
                      </a:cubicBezTo>
                      <a:close/>
                      <a:moveTo>
                        <a:pt x="6804" y="5935"/>
                      </a:moveTo>
                      <a:cubicBezTo>
                        <a:pt x="6729" y="5935"/>
                        <a:pt x="6636" y="6001"/>
                        <a:pt x="6658" y="6068"/>
                      </a:cubicBezTo>
                      <a:cubicBezTo>
                        <a:pt x="6658" y="6094"/>
                        <a:pt x="6684" y="6094"/>
                        <a:pt x="6684" y="6119"/>
                      </a:cubicBezTo>
                      <a:cubicBezTo>
                        <a:pt x="6702" y="6137"/>
                        <a:pt x="6746" y="6156"/>
                        <a:pt x="6788" y="6156"/>
                      </a:cubicBezTo>
                      <a:cubicBezTo>
                        <a:pt x="6805" y="6156"/>
                        <a:pt x="6823" y="6152"/>
                        <a:pt x="6838" y="6145"/>
                      </a:cubicBezTo>
                      <a:cubicBezTo>
                        <a:pt x="6914" y="6119"/>
                        <a:pt x="6914" y="5991"/>
                        <a:pt x="6838" y="5940"/>
                      </a:cubicBezTo>
                      <a:cubicBezTo>
                        <a:pt x="6827" y="5936"/>
                        <a:pt x="6816" y="5935"/>
                        <a:pt x="6804" y="5935"/>
                      </a:cubicBezTo>
                      <a:close/>
                      <a:moveTo>
                        <a:pt x="17748" y="6091"/>
                      </a:moveTo>
                      <a:cubicBezTo>
                        <a:pt x="17360" y="6091"/>
                        <a:pt x="16922" y="6438"/>
                        <a:pt x="17069" y="6837"/>
                      </a:cubicBezTo>
                      <a:lnTo>
                        <a:pt x="17043" y="6837"/>
                      </a:lnTo>
                      <a:cubicBezTo>
                        <a:pt x="17069" y="6914"/>
                        <a:pt x="17120" y="6991"/>
                        <a:pt x="17171" y="7068"/>
                      </a:cubicBezTo>
                      <a:cubicBezTo>
                        <a:pt x="17310" y="7224"/>
                        <a:pt x="17506" y="7309"/>
                        <a:pt x="17706" y="7309"/>
                      </a:cubicBezTo>
                      <a:cubicBezTo>
                        <a:pt x="17803" y="7309"/>
                        <a:pt x="17900" y="7289"/>
                        <a:pt x="17992" y="7248"/>
                      </a:cubicBezTo>
                      <a:cubicBezTo>
                        <a:pt x="18454" y="7042"/>
                        <a:pt x="18454" y="6376"/>
                        <a:pt x="17992" y="6145"/>
                      </a:cubicBezTo>
                      <a:cubicBezTo>
                        <a:pt x="17918" y="6108"/>
                        <a:pt x="17834" y="6091"/>
                        <a:pt x="17748" y="6091"/>
                      </a:cubicBezTo>
                      <a:close/>
                      <a:moveTo>
                        <a:pt x="8075" y="7152"/>
                      </a:moveTo>
                      <a:cubicBezTo>
                        <a:pt x="8008" y="7152"/>
                        <a:pt x="7944" y="7173"/>
                        <a:pt x="7889" y="7222"/>
                      </a:cubicBezTo>
                      <a:lnTo>
                        <a:pt x="7863" y="7222"/>
                      </a:lnTo>
                      <a:cubicBezTo>
                        <a:pt x="7838" y="7248"/>
                        <a:pt x="7812" y="7273"/>
                        <a:pt x="7786" y="7324"/>
                      </a:cubicBezTo>
                      <a:cubicBezTo>
                        <a:pt x="7684" y="7504"/>
                        <a:pt x="7709" y="7709"/>
                        <a:pt x="7838" y="7837"/>
                      </a:cubicBezTo>
                      <a:cubicBezTo>
                        <a:pt x="7923" y="7914"/>
                        <a:pt x="8023" y="7948"/>
                        <a:pt x="8118" y="7948"/>
                      </a:cubicBezTo>
                      <a:cubicBezTo>
                        <a:pt x="8308" y="7948"/>
                        <a:pt x="8479" y="7812"/>
                        <a:pt x="8479" y="7607"/>
                      </a:cubicBezTo>
                      <a:cubicBezTo>
                        <a:pt x="8518" y="7372"/>
                        <a:pt x="8288" y="7152"/>
                        <a:pt x="8075" y="7152"/>
                      </a:cubicBezTo>
                      <a:close/>
                      <a:moveTo>
                        <a:pt x="4203" y="6925"/>
                      </a:moveTo>
                      <a:cubicBezTo>
                        <a:pt x="3813" y="6925"/>
                        <a:pt x="3406" y="7271"/>
                        <a:pt x="3530" y="7683"/>
                      </a:cubicBezTo>
                      <a:cubicBezTo>
                        <a:pt x="3555" y="7760"/>
                        <a:pt x="3607" y="7837"/>
                        <a:pt x="3658" y="7889"/>
                      </a:cubicBezTo>
                      <a:cubicBezTo>
                        <a:pt x="3803" y="8052"/>
                        <a:pt x="4013" y="8138"/>
                        <a:pt x="4223" y="8138"/>
                      </a:cubicBezTo>
                      <a:cubicBezTo>
                        <a:pt x="4309" y="8138"/>
                        <a:pt x="4396" y="8124"/>
                        <a:pt x="4478" y="8094"/>
                      </a:cubicBezTo>
                      <a:cubicBezTo>
                        <a:pt x="4940" y="7863"/>
                        <a:pt x="4940" y="7196"/>
                        <a:pt x="4478" y="6991"/>
                      </a:cubicBezTo>
                      <a:cubicBezTo>
                        <a:pt x="4393" y="6946"/>
                        <a:pt x="4299" y="6925"/>
                        <a:pt x="4203" y="6925"/>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147" name="Google Shape;147;p4"/>
              <p:cNvSpPr/>
              <p:nvPr/>
            </p:nvSpPr>
            <p:spPr>
              <a:xfrm rot="1413719">
                <a:off x="-379186" y="861403"/>
                <a:ext cx="1464476" cy="1377667"/>
              </a:xfrm>
              <a:custGeom>
                <a:avLst/>
                <a:gdLst/>
                <a:ahLst/>
                <a:cxnLst/>
                <a:rect l="l" t="t" r="r" b="b"/>
                <a:pathLst>
                  <a:path w="49727" h="46783" extrusionOk="0">
                    <a:moveTo>
                      <a:pt x="49209" y="0"/>
                    </a:moveTo>
                    <a:cubicBezTo>
                      <a:pt x="49160" y="0"/>
                      <a:pt x="49108" y="11"/>
                      <a:pt x="49055" y="36"/>
                    </a:cubicBezTo>
                    <a:cubicBezTo>
                      <a:pt x="34592" y="8729"/>
                      <a:pt x="14361" y="23807"/>
                      <a:pt x="180" y="46218"/>
                    </a:cubicBezTo>
                    <a:cubicBezTo>
                      <a:pt x="1" y="46449"/>
                      <a:pt x="206" y="46782"/>
                      <a:pt x="488" y="46782"/>
                    </a:cubicBezTo>
                    <a:cubicBezTo>
                      <a:pt x="616" y="46782"/>
                      <a:pt x="744" y="46705"/>
                      <a:pt x="796" y="46603"/>
                    </a:cubicBezTo>
                    <a:cubicBezTo>
                      <a:pt x="14899" y="24320"/>
                      <a:pt x="35028" y="9319"/>
                      <a:pt x="49439" y="677"/>
                    </a:cubicBezTo>
                    <a:cubicBezTo>
                      <a:pt x="49727" y="434"/>
                      <a:pt x="49519" y="0"/>
                      <a:pt x="4920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sp>
        <p:nvSpPr>
          <p:cNvPr id="148" name="Google Shape;148;p4"/>
          <p:cNvSpPr txBox="1">
            <a:spLocks noGrp="1"/>
          </p:cNvSpPr>
          <p:nvPr>
            <p:ph type="title"/>
          </p:nvPr>
        </p:nvSpPr>
        <p:spPr>
          <a:xfrm>
            <a:off x="1145833" y="762767"/>
            <a:ext cx="6989600" cy="540800"/>
          </a:xfrm>
          <a:prstGeom prst="rect">
            <a:avLst/>
          </a:prstGeom>
          <a:effectLst>
            <a:outerShdw dist="28575" dir="1920000" algn="bl" rotWithShape="0">
              <a:schemeClr val="accent1"/>
            </a:outerShdw>
          </a:effectLst>
        </p:spPr>
        <p:txBody>
          <a:bodyPr spcFirstLastPara="1" wrap="square" lIns="91425" tIns="91425" rIns="91425" bIns="91425" anchor="ctr" anchorCtr="0">
            <a:noAutofit/>
          </a:bodyPr>
          <a:lstStyle>
            <a:lvl1pPr lvl="0" rtl="0">
              <a:spcBef>
                <a:spcPts val="0"/>
              </a:spcBef>
              <a:spcAft>
                <a:spcPts val="0"/>
              </a:spcAft>
              <a:buSzPts val="2500"/>
              <a:buNone/>
              <a:defRPr/>
            </a:lvl1pPr>
            <a:lvl2pPr lvl="1" rtl="0">
              <a:spcBef>
                <a:spcPts val="0"/>
              </a:spcBef>
              <a:spcAft>
                <a:spcPts val="0"/>
              </a:spcAft>
              <a:buSzPts val="2500"/>
              <a:buNone/>
              <a:defRPr sz="3333"/>
            </a:lvl2pPr>
            <a:lvl3pPr lvl="2" rtl="0">
              <a:spcBef>
                <a:spcPts val="0"/>
              </a:spcBef>
              <a:spcAft>
                <a:spcPts val="0"/>
              </a:spcAft>
              <a:buSzPts val="2500"/>
              <a:buNone/>
              <a:defRPr sz="3333"/>
            </a:lvl3pPr>
            <a:lvl4pPr lvl="3" rtl="0">
              <a:spcBef>
                <a:spcPts val="0"/>
              </a:spcBef>
              <a:spcAft>
                <a:spcPts val="0"/>
              </a:spcAft>
              <a:buSzPts val="2500"/>
              <a:buNone/>
              <a:defRPr sz="3333"/>
            </a:lvl4pPr>
            <a:lvl5pPr lvl="4" rtl="0">
              <a:spcBef>
                <a:spcPts val="0"/>
              </a:spcBef>
              <a:spcAft>
                <a:spcPts val="0"/>
              </a:spcAft>
              <a:buSzPts val="2500"/>
              <a:buNone/>
              <a:defRPr sz="3333"/>
            </a:lvl5pPr>
            <a:lvl6pPr lvl="5" rtl="0">
              <a:spcBef>
                <a:spcPts val="0"/>
              </a:spcBef>
              <a:spcAft>
                <a:spcPts val="0"/>
              </a:spcAft>
              <a:buSzPts val="2500"/>
              <a:buNone/>
              <a:defRPr sz="3333"/>
            </a:lvl6pPr>
            <a:lvl7pPr lvl="6" rtl="0">
              <a:spcBef>
                <a:spcPts val="0"/>
              </a:spcBef>
              <a:spcAft>
                <a:spcPts val="0"/>
              </a:spcAft>
              <a:buSzPts val="2500"/>
              <a:buNone/>
              <a:defRPr sz="3333"/>
            </a:lvl7pPr>
            <a:lvl8pPr lvl="7" rtl="0">
              <a:spcBef>
                <a:spcPts val="0"/>
              </a:spcBef>
              <a:spcAft>
                <a:spcPts val="0"/>
              </a:spcAft>
              <a:buSzPts val="2500"/>
              <a:buNone/>
              <a:defRPr sz="3333"/>
            </a:lvl8pPr>
            <a:lvl9pPr lvl="8" rtl="0">
              <a:spcBef>
                <a:spcPts val="0"/>
              </a:spcBef>
              <a:spcAft>
                <a:spcPts val="0"/>
              </a:spcAft>
              <a:buSzPts val="2500"/>
              <a:buNone/>
              <a:defRPr sz="3333"/>
            </a:lvl9pPr>
          </a:lstStyle>
          <a:p>
            <a:endParaRPr/>
          </a:p>
        </p:txBody>
      </p:sp>
    </p:spTree>
    <p:extLst>
      <p:ext uri="{BB962C8B-B14F-4D97-AF65-F5344CB8AC3E}">
        <p14:creationId xmlns:p14="http://schemas.microsoft.com/office/powerpoint/2010/main" val="626631258"/>
      </p:ext>
    </p:extLst>
  </p:cSld>
  <p:clrMapOvr>
    <a:masterClrMapping/>
  </p:clrMapOvr>
</p:sldLayout>
</file>

<file path=ppt/slideLayouts/slideLayout131.xml><?xml version="1.0" encoding="utf-8"?>
<p:sldLayout xmlns:a="http://schemas.openxmlformats.org/drawingml/2006/main" xmlns:r="http://schemas.openxmlformats.org/officeDocument/2006/relationships" xmlns:p="http://schemas.openxmlformats.org/presentationml/2006/main" matchingName="Title only" type="titleOnly">
  <p:cSld name="Title only">
    <p:spTree>
      <p:nvGrpSpPr>
        <p:cNvPr id="1" name="Shape 193"/>
        <p:cNvGrpSpPr/>
        <p:nvPr/>
      </p:nvGrpSpPr>
      <p:grpSpPr>
        <a:xfrm>
          <a:off x="0" y="0"/>
          <a:ext cx="0" cy="0"/>
          <a:chOff x="0" y="0"/>
          <a:chExt cx="0" cy="0"/>
        </a:xfrm>
      </p:grpSpPr>
      <p:pic>
        <p:nvPicPr>
          <p:cNvPr id="194" name="Google Shape;194;p6"/>
          <p:cNvPicPr preferRelativeResize="0"/>
          <p:nvPr/>
        </p:nvPicPr>
        <p:blipFill>
          <a:blip r:embed="rId2">
            <a:alphaModFix/>
          </a:blip>
          <a:stretch>
            <a:fillRect/>
          </a:stretch>
        </p:blipFill>
        <p:spPr>
          <a:xfrm>
            <a:off x="-75466" y="-36433"/>
            <a:ext cx="12342935" cy="7005332"/>
          </a:xfrm>
          <a:prstGeom prst="rect">
            <a:avLst/>
          </a:prstGeom>
          <a:noFill/>
          <a:ln>
            <a:noFill/>
          </a:ln>
        </p:spPr>
      </p:pic>
      <p:grpSp>
        <p:nvGrpSpPr>
          <p:cNvPr id="195" name="Google Shape;195;p6"/>
          <p:cNvGrpSpPr/>
          <p:nvPr/>
        </p:nvGrpSpPr>
        <p:grpSpPr>
          <a:xfrm rot="-899955" flipH="1">
            <a:off x="-895785" y="-873924"/>
            <a:ext cx="2437540" cy="2565733"/>
            <a:chOff x="1526600" y="450800"/>
            <a:chExt cx="4540675" cy="4779475"/>
          </a:xfrm>
        </p:grpSpPr>
        <p:sp>
          <p:nvSpPr>
            <p:cNvPr id="196" name="Google Shape;196;p6"/>
            <p:cNvSpPr/>
            <p:nvPr/>
          </p:nvSpPr>
          <p:spPr>
            <a:xfrm>
              <a:off x="1610100" y="473575"/>
              <a:ext cx="4457175" cy="4689450"/>
            </a:xfrm>
            <a:custGeom>
              <a:avLst/>
              <a:gdLst/>
              <a:ahLst/>
              <a:cxnLst/>
              <a:rect l="l" t="t" r="r" b="b"/>
              <a:pathLst>
                <a:path w="178287" h="187578" extrusionOk="0">
                  <a:moveTo>
                    <a:pt x="95602" y="1"/>
                  </a:moveTo>
                  <a:cubicBezTo>
                    <a:pt x="95141" y="1"/>
                    <a:pt x="94676" y="129"/>
                    <a:pt x="94258" y="394"/>
                  </a:cubicBezTo>
                  <a:lnTo>
                    <a:pt x="0" y="63859"/>
                  </a:lnTo>
                  <a:lnTo>
                    <a:pt x="79645" y="185257"/>
                  </a:lnTo>
                  <a:cubicBezTo>
                    <a:pt x="80631" y="186769"/>
                    <a:pt x="82280" y="187578"/>
                    <a:pt x="83965" y="187578"/>
                  </a:cubicBezTo>
                  <a:cubicBezTo>
                    <a:pt x="84955" y="187578"/>
                    <a:pt x="85959" y="187298"/>
                    <a:pt x="86847" y="186719"/>
                  </a:cubicBezTo>
                  <a:lnTo>
                    <a:pt x="176826" y="126176"/>
                  </a:lnTo>
                  <a:cubicBezTo>
                    <a:pt x="177974" y="125393"/>
                    <a:pt x="178287" y="123880"/>
                    <a:pt x="177504" y="122732"/>
                  </a:cubicBezTo>
                  <a:lnTo>
                    <a:pt x="97703" y="1125"/>
                  </a:lnTo>
                  <a:cubicBezTo>
                    <a:pt x="97205" y="394"/>
                    <a:pt x="96410" y="1"/>
                    <a:pt x="95602" y="1"/>
                  </a:cubicBezTo>
                  <a:close/>
                </a:path>
              </a:pathLst>
            </a:custGeom>
            <a:solidFill>
              <a:srgbClr val="119B9B"/>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7" name="Google Shape;197;p6"/>
            <p:cNvSpPr/>
            <p:nvPr/>
          </p:nvSpPr>
          <p:spPr>
            <a:xfrm>
              <a:off x="1616625" y="450800"/>
              <a:ext cx="4391950" cy="4645025"/>
            </a:xfrm>
            <a:custGeom>
              <a:avLst/>
              <a:gdLst/>
              <a:ahLst/>
              <a:cxnLst/>
              <a:rect l="l" t="t" r="r" b="b"/>
              <a:pathLst>
                <a:path w="175678" h="185801" extrusionOk="0">
                  <a:moveTo>
                    <a:pt x="93162" y="0"/>
                  </a:moveTo>
                  <a:lnTo>
                    <a:pt x="0" y="61587"/>
                  </a:lnTo>
                  <a:lnTo>
                    <a:pt x="80323" y="184028"/>
                  </a:lnTo>
                  <a:cubicBezTo>
                    <a:pt x="81085" y="185187"/>
                    <a:pt x="82329" y="185800"/>
                    <a:pt x="83604" y="185800"/>
                  </a:cubicBezTo>
                  <a:cubicBezTo>
                    <a:pt x="84339" y="185800"/>
                    <a:pt x="85083" y="185597"/>
                    <a:pt x="85751" y="185177"/>
                  </a:cubicBezTo>
                  <a:lnTo>
                    <a:pt x="175677" y="125782"/>
                  </a:lnTo>
                  <a:lnTo>
                    <a:pt x="93162" y="0"/>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8" name="Google Shape;198;p6"/>
            <p:cNvSpPr/>
            <p:nvPr/>
          </p:nvSpPr>
          <p:spPr>
            <a:xfrm>
              <a:off x="3931325" y="462525"/>
              <a:ext cx="2064200" cy="3145900"/>
            </a:xfrm>
            <a:custGeom>
              <a:avLst/>
              <a:gdLst/>
              <a:ahLst/>
              <a:cxnLst/>
              <a:rect l="l" t="t" r="r" b="b"/>
              <a:pathLst>
                <a:path w="82568" h="125836" fill="none" extrusionOk="0">
                  <a:moveTo>
                    <a:pt x="0" y="1"/>
                  </a:moveTo>
                  <a:lnTo>
                    <a:pt x="82567" y="125835"/>
                  </a:lnTo>
                </a:path>
              </a:pathLst>
            </a:custGeom>
            <a:noFill/>
            <a:ln w="11750" cap="flat" cmpd="sng">
              <a:solidFill>
                <a:schemeClr val="dk1"/>
              </a:solidFill>
              <a:prstDash val="solid"/>
              <a:miter lim="5219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9" name="Google Shape;199;p6"/>
            <p:cNvSpPr/>
            <p:nvPr/>
          </p:nvSpPr>
          <p:spPr>
            <a:xfrm>
              <a:off x="3898700" y="482100"/>
              <a:ext cx="2065500" cy="3145900"/>
            </a:xfrm>
            <a:custGeom>
              <a:avLst/>
              <a:gdLst/>
              <a:ahLst/>
              <a:cxnLst/>
              <a:rect l="l" t="t" r="r" b="b"/>
              <a:pathLst>
                <a:path w="82620" h="125836" fill="none" extrusionOk="0">
                  <a:moveTo>
                    <a:pt x="1" y="1"/>
                  </a:moveTo>
                  <a:lnTo>
                    <a:pt x="82620" y="125835"/>
                  </a:lnTo>
                </a:path>
              </a:pathLst>
            </a:custGeom>
            <a:noFill/>
            <a:ln w="11750" cap="flat" cmpd="sng">
              <a:solidFill>
                <a:schemeClr val="dk1"/>
              </a:solidFill>
              <a:prstDash val="solid"/>
              <a:miter lim="5219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0" name="Google Shape;200;p6"/>
            <p:cNvSpPr/>
            <p:nvPr/>
          </p:nvSpPr>
          <p:spPr>
            <a:xfrm>
              <a:off x="3742125" y="4138150"/>
              <a:ext cx="842925" cy="1092125"/>
            </a:xfrm>
            <a:custGeom>
              <a:avLst/>
              <a:gdLst/>
              <a:ahLst/>
              <a:cxnLst/>
              <a:rect l="l" t="t" r="r" b="b"/>
              <a:pathLst>
                <a:path w="33717" h="43685" extrusionOk="0">
                  <a:moveTo>
                    <a:pt x="9604" y="0"/>
                  </a:moveTo>
                  <a:lnTo>
                    <a:pt x="1" y="6159"/>
                  </a:lnTo>
                  <a:lnTo>
                    <a:pt x="24113" y="43685"/>
                  </a:lnTo>
                  <a:lnTo>
                    <a:pt x="25679" y="35595"/>
                  </a:lnTo>
                  <a:lnTo>
                    <a:pt x="33716" y="37526"/>
                  </a:lnTo>
                  <a:lnTo>
                    <a:pt x="9604"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1" name="Google Shape;201;p6"/>
            <p:cNvSpPr/>
            <p:nvPr/>
          </p:nvSpPr>
          <p:spPr>
            <a:xfrm>
              <a:off x="1526600" y="464775"/>
              <a:ext cx="4343675" cy="4627200"/>
            </a:xfrm>
            <a:custGeom>
              <a:avLst/>
              <a:gdLst/>
              <a:ahLst/>
              <a:cxnLst/>
              <a:rect l="l" t="t" r="r" b="b"/>
              <a:pathLst>
                <a:path w="173747" h="185088" extrusionOk="0">
                  <a:moveTo>
                    <a:pt x="91115" y="1"/>
                  </a:moveTo>
                  <a:cubicBezTo>
                    <a:pt x="90634" y="1"/>
                    <a:pt x="90147" y="140"/>
                    <a:pt x="89718" y="433"/>
                  </a:cubicBezTo>
                  <a:lnTo>
                    <a:pt x="0" y="59357"/>
                  </a:lnTo>
                  <a:lnTo>
                    <a:pt x="82515" y="185087"/>
                  </a:lnTo>
                  <a:lnTo>
                    <a:pt x="172285" y="126163"/>
                  </a:lnTo>
                  <a:cubicBezTo>
                    <a:pt x="173433" y="125380"/>
                    <a:pt x="173746" y="123866"/>
                    <a:pt x="172963" y="122718"/>
                  </a:cubicBezTo>
                  <a:lnTo>
                    <a:pt x="93162" y="1111"/>
                  </a:lnTo>
                  <a:cubicBezTo>
                    <a:pt x="92705" y="392"/>
                    <a:pt x="91920" y="1"/>
                    <a:pt x="9111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2" name="Google Shape;202;p6"/>
            <p:cNvSpPr/>
            <p:nvPr/>
          </p:nvSpPr>
          <p:spPr>
            <a:xfrm>
              <a:off x="1636200" y="1843000"/>
              <a:ext cx="2130750" cy="3199400"/>
            </a:xfrm>
            <a:custGeom>
              <a:avLst/>
              <a:gdLst/>
              <a:ahLst/>
              <a:cxnLst/>
              <a:rect l="l" t="t" r="r" b="b"/>
              <a:pathLst>
                <a:path w="85230" h="127976" extrusionOk="0">
                  <a:moveTo>
                    <a:pt x="2506" y="1"/>
                  </a:moveTo>
                  <a:lnTo>
                    <a:pt x="0" y="1619"/>
                  </a:lnTo>
                  <a:lnTo>
                    <a:pt x="82724" y="127975"/>
                  </a:lnTo>
                  <a:lnTo>
                    <a:pt x="85229" y="126357"/>
                  </a:lnTo>
                  <a:lnTo>
                    <a:pt x="2506"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3" name="Google Shape;203;p6"/>
            <p:cNvSpPr/>
            <p:nvPr/>
          </p:nvSpPr>
          <p:spPr>
            <a:xfrm>
              <a:off x="2647400" y="1567700"/>
              <a:ext cx="2116400" cy="2399550"/>
            </a:xfrm>
            <a:custGeom>
              <a:avLst/>
              <a:gdLst/>
              <a:ahLst/>
              <a:cxnLst/>
              <a:rect l="l" t="t" r="r" b="b"/>
              <a:pathLst>
                <a:path w="84656" h="95982" fill="none" extrusionOk="0">
                  <a:moveTo>
                    <a:pt x="82777" y="71347"/>
                  </a:moveTo>
                  <a:cubicBezTo>
                    <a:pt x="82777" y="69937"/>
                    <a:pt x="83507" y="68633"/>
                    <a:pt x="84656" y="67850"/>
                  </a:cubicBezTo>
                  <a:lnTo>
                    <a:pt x="40919" y="1201"/>
                  </a:lnTo>
                  <a:cubicBezTo>
                    <a:pt x="38988" y="2453"/>
                    <a:pt x="36431" y="1932"/>
                    <a:pt x="35178" y="0"/>
                  </a:cubicBezTo>
                  <a:lnTo>
                    <a:pt x="1149" y="22286"/>
                  </a:lnTo>
                  <a:cubicBezTo>
                    <a:pt x="2454" y="24217"/>
                    <a:pt x="1932" y="26827"/>
                    <a:pt x="1" y="28080"/>
                  </a:cubicBezTo>
                  <a:lnTo>
                    <a:pt x="43737" y="94729"/>
                  </a:lnTo>
                  <a:cubicBezTo>
                    <a:pt x="45668" y="93476"/>
                    <a:pt x="48226" y="94050"/>
                    <a:pt x="49478" y="95981"/>
                  </a:cubicBezTo>
                  <a:lnTo>
                    <a:pt x="83455" y="73643"/>
                  </a:lnTo>
                  <a:cubicBezTo>
                    <a:pt x="82985" y="72965"/>
                    <a:pt x="82777" y="72182"/>
                    <a:pt x="82777" y="71347"/>
                  </a:cubicBezTo>
                  <a:close/>
                </a:path>
              </a:pathLst>
            </a:custGeom>
            <a:solidFill>
              <a:schemeClr val="lt1"/>
            </a:solidFill>
            <a:ln w="14350" cap="flat" cmpd="sng">
              <a:solidFill>
                <a:schemeClr val="lt1"/>
              </a:solidFill>
              <a:prstDash val="solid"/>
              <a:miter lim="5219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04" name="Google Shape;204;p6"/>
          <p:cNvGrpSpPr/>
          <p:nvPr/>
        </p:nvGrpSpPr>
        <p:grpSpPr>
          <a:xfrm rot="-2141843" flipH="1">
            <a:off x="10746293" y="-1027778"/>
            <a:ext cx="2284055" cy="3482995"/>
            <a:chOff x="7518282" y="2373612"/>
            <a:chExt cx="1544209" cy="2355088"/>
          </a:xfrm>
        </p:grpSpPr>
        <p:sp>
          <p:nvSpPr>
            <p:cNvPr id="205" name="Google Shape;205;p6"/>
            <p:cNvSpPr/>
            <p:nvPr/>
          </p:nvSpPr>
          <p:spPr>
            <a:xfrm rot="718822">
              <a:off x="7689615" y="3249120"/>
              <a:ext cx="1111866" cy="1379201"/>
            </a:xfrm>
            <a:custGeom>
              <a:avLst/>
              <a:gdLst/>
              <a:ahLst/>
              <a:cxnLst/>
              <a:rect l="l" t="t" r="r" b="b"/>
              <a:pathLst>
                <a:path w="48158" h="59737" extrusionOk="0">
                  <a:moveTo>
                    <a:pt x="39340" y="1"/>
                  </a:moveTo>
                  <a:cubicBezTo>
                    <a:pt x="38303" y="1"/>
                    <a:pt x="37263" y="153"/>
                    <a:pt x="36285" y="451"/>
                  </a:cubicBezTo>
                  <a:cubicBezTo>
                    <a:pt x="32695" y="1579"/>
                    <a:pt x="29823" y="4272"/>
                    <a:pt x="27259" y="7016"/>
                  </a:cubicBezTo>
                  <a:cubicBezTo>
                    <a:pt x="20361" y="14401"/>
                    <a:pt x="14874" y="22940"/>
                    <a:pt x="10489" y="32043"/>
                  </a:cubicBezTo>
                  <a:cubicBezTo>
                    <a:pt x="8976" y="35197"/>
                    <a:pt x="7591" y="37427"/>
                    <a:pt x="5873" y="40505"/>
                  </a:cubicBezTo>
                  <a:cubicBezTo>
                    <a:pt x="2185" y="47138"/>
                    <a:pt x="1874" y="57072"/>
                    <a:pt x="8" y="59727"/>
                  </a:cubicBezTo>
                  <a:lnTo>
                    <a:pt x="8" y="59727"/>
                  </a:lnTo>
                  <a:cubicBezTo>
                    <a:pt x="9880" y="45729"/>
                    <a:pt x="25415" y="30630"/>
                    <a:pt x="38721" y="19888"/>
                  </a:cubicBezTo>
                  <a:cubicBezTo>
                    <a:pt x="41311" y="17811"/>
                    <a:pt x="44029" y="15708"/>
                    <a:pt x="45773" y="12888"/>
                  </a:cubicBezTo>
                  <a:cubicBezTo>
                    <a:pt x="47542" y="10041"/>
                    <a:pt x="48157" y="6246"/>
                    <a:pt x="46388" y="3426"/>
                  </a:cubicBezTo>
                  <a:cubicBezTo>
                    <a:pt x="44910" y="1106"/>
                    <a:pt x="42136" y="1"/>
                    <a:pt x="39340" y="1"/>
                  </a:cubicBezTo>
                  <a:close/>
                  <a:moveTo>
                    <a:pt x="8" y="59727"/>
                  </a:moveTo>
                  <a:lnTo>
                    <a:pt x="8" y="59727"/>
                  </a:lnTo>
                  <a:cubicBezTo>
                    <a:pt x="5" y="59730"/>
                    <a:pt x="3" y="59733"/>
                    <a:pt x="1" y="59736"/>
                  </a:cubicBezTo>
                  <a:lnTo>
                    <a:pt x="1" y="59736"/>
                  </a:lnTo>
                  <a:cubicBezTo>
                    <a:pt x="3" y="59733"/>
                    <a:pt x="5" y="59730"/>
                    <a:pt x="8" y="59727"/>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6" name="Google Shape;206;p6"/>
            <p:cNvSpPr/>
            <p:nvPr/>
          </p:nvSpPr>
          <p:spPr>
            <a:xfrm rot="718822">
              <a:off x="7649292" y="3211149"/>
              <a:ext cx="1111843" cy="1378947"/>
            </a:xfrm>
            <a:custGeom>
              <a:avLst/>
              <a:gdLst/>
              <a:ahLst/>
              <a:cxnLst/>
              <a:rect l="l" t="t" r="r" b="b"/>
              <a:pathLst>
                <a:path w="48157" h="59726" extrusionOk="0">
                  <a:moveTo>
                    <a:pt x="39365" y="0"/>
                  </a:moveTo>
                  <a:cubicBezTo>
                    <a:pt x="38317" y="0"/>
                    <a:pt x="37267" y="157"/>
                    <a:pt x="36285" y="466"/>
                  </a:cubicBezTo>
                  <a:cubicBezTo>
                    <a:pt x="32695" y="1569"/>
                    <a:pt x="29823" y="4261"/>
                    <a:pt x="27258" y="7005"/>
                  </a:cubicBezTo>
                  <a:cubicBezTo>
                    <a:pt x="20361" y="14390"/>
                    <a:pt x="14873" y="22929"/>
                    <a:pt x="10488" y="32032"/>
                  </a:cubicBezTo>
                  <a:cubicBezTo>
                    <a:pt x="8975" y="35186"/>
                    <a:pt x="7591" y="37417"/>
                    <a:pt x="5873" y="40494"/>
                  </a:cubicBezTo>
                  <a:cubicBezTo>
                    <a:pt x="2180" y="47161"/>
                    <a:pt x="1872" y="57085"/>
                    <a:pt x="1" y="59726"/>
                  </a:cubicBezTo>
                  <a:lnTo>
                    <a:pt x="1" y="59726"/>
                  </a:lnTo>
                  <a:cubicBezTo>
                    <a:pt x="9873" y="45751"/>
                    <a:pt x="25412" y="30622"/>
                    <a:pt x="38721" y="19878"/>
                  </a:cubicBezTo>
                  <a:cubicBezTo>
                    <a:pt x="41310" y="17801"/>
                    <a:pt x="44029" y="15698"/>
                    <a:pt x="45772" y="12877"/>
                  </a:cubicBezTo>
                  <a:cubicBezTo>
                    <a:pt x="47542" y="10031"/>
                    <a:pt x="48157" y="6236"/>
                    <a:pt x="46362" y="3415"/>
                  </a:cubicBezTo>
                  <a:cubicBezTo>
                    <a:pt x="44909" y="1106"/>
                    <a:pt x="42145" y="0"/>
                    <a:pt x="3936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7" name="Google Shape;207;p6"/>
            <p:cNvSpPr/>
            <p:nvPr/>
          </p:nvSpPr>
          <p:spPr>
            <a:xfrm rot="718822">
              <a:off x="8428587" y="3328473"/>
              <a:ext cx="409048" cy="200495"/>
            </a:xfrm>
            <a:custGeom>
              <a:avLst/>
              <a:gdLst/>
              <a:ahLst/>
              <a:cxnLst/>
              <a:rect l="l" t="t" r="r" b="b"/>
              <a:pathLst>
                <a:path w="17717" h="8684" extrusionOk="0">
                  <a:moveTo>
                    <a:pt x="13244" y="85"/>
                  </a:moveTo>
                  <a:cubicBezTo>
                    <a:pt x="13109" y="85"/>
                    <a:pt x="12983" y="218"/>
                    <a:pt x="13050" y="351"/>
                  </a:cubicBezTo>
                  <a:cubicBezTo>
                    <a:pt x="13050" y="377"/>
                    <a:pt x="13075" y="403"/>
                    <a:pt x="13101" y="428"/>
                  </a:cubicBezTo>
                  <a:cubicBezTo>
                    <a:pt x="13139" y="454"/>
                    <a:pt x="13184" y="467"/>
                    <a:pt x="13229" y="467"/>
                  </a:cubicBezTo>
                  <a:cubicBezTo>
                    <a:pt x="13274" y="467"/>
                    <a:pt x="13319" y="454"/>
                    <a:pt x="13357" y="428"/>
                  </a:cubicBezTo>
                  <a:cubicBezTo>
                    <a:pt x="13511" y="351"/>
                    <a:pt x="13460" y="146"/>
                    <a:pt x="13306" y="95"/>
                  </a:cubicBezTo>
                  <a:cubicBezTo>
                    <a:pt x="13285" y="88"/>
                    <a:pt x="13264" y="85"/>
                    <a:pt x="13244" y="85"/>
                  </a:cubicBezTo>
                  <a:close/>
                  <a:moveTo>
                    <a:pt x="9983" y="0"/>
                  </a:moveTo>
                  <a:cubicBezTo>
                    <a:pt x="9903" y="0"/>
                    <a:pt x="9827" y="28"/>
                    <a:pt x="9767" y="95"/>
                  </a:cubicBezTo>
                  <a:cubicBezTo>
                    <a:pt x="9742" y="121"/>
                    <a:pt x="9716" y="172"/>
                    <a:pt x="9690" y="223"/>
                  </a:cubicBezTo>
                  <a:cubicBezTo>
                    <a:pt x="9639" y="403"/>
                    <a:pt x="9690" y="582"/>
                    <a:pt x="9844" y="685"/>
                  </a:cubicBezTo>
                  <a:cubicBezTo>
                    <a:pt x="9910" y="731"/>
                    <a:pt x="9982" y="752"/>
                    <a:pt x="10050" y="752"/>
                  </a:cubicBezTo>
                  <a:cubicBezTo>
                    <a:pt x="10249" y="752"/>
                    <a:pt x="10428" y="580"/>
                    <a:pt x="10408" y="351"/>
                  </a:cubicBezTo>
                  <a:cubicBezTo>
                    <a:pt x="10390" y="169"/>
                    <a:pt x="10178" y="0"/>
                    <a:pt x="9983" y="0"/>
                  </a:cubicBezTo>
                  <a:close/>
                  <a:moveTo>
                    <a:pt x="7556" y="654"/>
                  </a:moveTo>
                  <a:cubicBezTo>
                    <a:pt x="7486" y="654"/>
                    <a:pt x="7412" y="721"/>
                    <a:pt x="7434" y="787"/>
                  </a:cubicBezTo>
                  <a:lnTo>
                    <a:pt x="7434" y="813"/>
                  </a:lnTo>
                  <a:cubicBezTo>
                    <a:pt x="7460" y="839"/>
                    <a:pt x="7460" y="839"/>
                    <a:pt x="7460" y="839"/>
                  </a:cubicBezTo>
                  <a:cubicBezTo>
                    <a:pt x="7485" y="864"/>
                    <a:pt x="7517" y="877"/>
                    <a:pt x="7546" y="877"/>
                  </a:cubicBezTo>
                  <a:cubicBezTo>
                    <a:pt x="7575" y="877"/>
                    <a:pt x="7601" y="864"/>
                    <a:pt x="7613" y="839"/>
                  </a:cubicBezTo>
                  <a:cubicBezTo>
                    <a:pt x="7690" y="787"/>
                    <a:pt x="7690" y="685"/>
                    <a:pt x="7588" y="659"/>
                  </a:cubicBezTo>
                  <a:cubicBezTo>
                    <a:pt x="7578" y="656"/>
                    <a:pt x="7567" y="654"/>
                    <a:pt x="7556" y="654"/>
                  </a:cubicBezTo>
                  <a:close/>
                  <a:moveTo>
                    <a:pt x="12799" y="1638"/>
                  </a:moveTo>
                  <a:cubicBezTo>
                    <a:pt x="12396" y="1638"/>
                    <a:pt x="11973" y="2067"/>
                    <a:pt x="12178" y="2454"/>
                  </a:cubicBezTo>
                  <a:lnTo>
                    <a:pt x="12152" y="2454"/>
                  </a:lnTo>
                  <a:cubicBezTo>
                    <a:pt x="12203" y="2531"/>
                    <a:pt x="12255" y="2582"/>
                    <a:pt x="12306" y="2634"/>
                  </a:cubicBezTo>
                  <a:cubicBezTo>
                    <a:pt x="12435" y="2734"/>
                    <a:pt x="12595" y="2786"/>
                    <a:pt x="12756" y="2786"/>
                  </a:cubicBezTo>
                  <a:cubicBezTo>
                    <a:pt x="12885" y="2786"/>
                    <a:pt x="13013" y="2753"/>
                    <a:pt x="13127" y="2685"/>
                  </a:cubicBezTo>
                  <a:cubicBezTo>
                    <a:pt x="13511" y="2403"/>
                    <a:pt x="13409" y="1787"/>
                    <a:pt x="12947" y="1659"/>
                  </a:cubicBezTo>
                  <a:cubicBezTo>
                    <a:pt x="12899" y="1645"/>
                    <a:pt x="12849" y="1638"/>
                    <a:pt x="12799" y="1638"/>
                  </a:cubicBezTo>
                  <a:close/>
                  <a:moveTo>
                    <a:pt x="6278" y="2155"/>
                  </a:moveTo>
                  <a:cubicBezTo>
                    <a:pt x="6196" y="2155"/>
                    <a:pt x="6115" y="2183"/>
                    <a:pt x="6049" y="2249"/>
                  </a:cubicBezTo>
                  <a:lnTo>
                    <a:pt x="6075" y="2249"/>
                  </a:lnTo>
                  <a:cubicBezTo>
                    <a:pt x="6049" y="2275"/>
                    <a:pt x="6024" y="2326"/>
                    <a:pt x="5998" y="2377"/>
                  </a:cubicBezTo>
                  <a:cubicBezTo>
                    <a:pt x="5947" y="2557"/>
                    <a:pt x="5998" y="2736"/>
                    <a:pt x="6152" y="2839"/>
                  </a:cubicBezTo>
                  <a:cubicBezTo>
                    <a:pt x="6212" y="2886"/>
                    <a:pt x="6279" y="2906"/>
                    <a:pt x="6345" y="2906"/>
                  </a:cubicBezTo>
                  <a:cubicBezTo>
                    <a:pt x="6532" y="2906"/>
                    <a:pt x="6709" y="2740"/>
                    <a:pt x="6690" y="2531"/>
                  </a:cubicBezTo>
                  <a:cubicBezTo>
                    <a:pt x="6690" y="2330"/>
                    <a:pt x="6481" y="2155"/>
                    <a:pt x="6278" y="2155"/>
                  </a:cubicBezTo>
                  <a:close/>
                  <a:moveTo>
                    <a:pt x="15296" y="2488"/>
                  </a:moveTo>
                  <a:cubicBezTo>
                    <a:pt x="15012" y="2488"/>
                    <a:pt x="14712" y="2798"/>
                    <a:pt x="14870" y="3070"/>
                  </a:cubicBezTo>
                  <a:cubicBezTo>
                    <a:pt x="14896" y="3121"/>
                    <a:pt x="14922" y="3146"/>
                    <a:pt x="14947" y="3198"/>
                  </a:cubicBezTo>
                  <a:cubicBezTo>
                    <a:pt x="15046" y="3268"/>
                    <a:pt x="15152" y="3308"/>
                    <a:pt x="15258" y="3308"/>
                  </a:cubicBezTo>
                  <a:cubicBezTo>
                    <a:pt x="15344" y="3308"/>
                    <a:pt x="15430" y="3281"/>
                    <a:pt x="15511" y="3223"/>
                  </a:cubicBezTo>
                  <a:cubicBezTo>
                    <a:pt x="15793" y="3044"/>
                    <a:pt x="15716" y="2608"/>
                    <a:pt x="15409" y="2505"/>
                  </a:cubicBezTo>
                  <a:cubicBezTo>
                    <a:pt x="15372" y="2493"/>
                    <a:pt x="15334" y="2488"/>
                    <a:pt x="15296" y="2488"/>
                  </a:cubicBezTo>
                  <a:close/>
                  <a:moveTo>
                    <a:pt x="3455" y="3035"/>
                  </a:moveTo>
                  <a:cubicBezTo>
                    <a:pt x="3318" y="3035"/>
                    <a:pt x="3186" y="3190"/>
                    <a:pt x="3254" y="3326"/>
                  </a:cubicBezTo>
                  <a:cubicBezTo>
                    <a:pt x="3254" y="3352"/>
                    <a:pt x="3280" y="3352"/>
                    <a:pt x="3306" y="3377"/>
                  </a:cubicBezTo>
                  <a:cubicBezTo>
                    <a:pt x="3348" y="3420"/>
                    <a:pt x="3398" y="3439"/>
                    <a:pt x="3447" y="3439"/>
                  </a:cubicBezTo>
                  <a:cubicBezTo>
                    <a:pt x="3488" y="3439"/>
                    <a:pt x="3527" y="3426"/>
                    <a:pt x="3562" y="3403"/>
                  </a:cubicBezTo>
                  <a:cubicBezTo>
                    <a:pt x="3690" y="3300"/>
                    <a:pt x="3665" y="3095"/>
                    <a:pt x="3511" y="3044"/>
                  </a:cubicBezTo>
                  <a:cubicBezTo>
                    <a:pt x="3492" y="3038"/>
                    <a:pt x="3474" y="3035"/>
                    <a:pt x="3455" y="3035"/>
                  </a:cubicBezTo>
                  <a:close/>
                  <a:moveTo>
                    <a:pt x="10101" y="2744"/>
                  </a:moveTo>
                  <a:cubicBezTo>
                    <a:pt x="10028" y="2744"/>
                    <a:pt x="9956" y="2766"/>
                    <a:pt x="9894" y="2817"/>
                  </a:cubicBezTo>
                  <a:lnTo>
                    <a:pt x="9894" y="2817"/>
                  </a:lnTo>
                  <a:cubicBezTo>
                    <a:pt x="9894" y="2816"/>
                    <a:pt x="9895" y="2815"/>
                    <a:pt x="9896" y="2813"/>
                  </a:cubicBezTo>
                  <a:lnTo>
                    <a:pt x="9896" y="2813"/>
                  </a:lnTo>
                  <a:lnTo>
                    <a:pt x="9870" y="2839"/>
                  </a:lnTo>
                  <a:cubicBezTo>
                    <a:pt x="9878" y="2831"/>
                    <a:pt x="9886" y="2824"/>
                    <a:pt x="9894" y="2817"/>
                  </a:cubicBezTo>
                  <a:lnTo>
                    <a:pt x="9894" y="2817"/>
                  </a:lnTo>
                  <a:cubicBezTo>
                    <a:pt x="9869" y="2867"/>
                    <a:pt x="9844" y="2916"/>
                    <a:pt x="9819" y="2941"/>
                  </a:cubicBezTo>
                  <a:cubicBezTo>
                    <a:pt x="9767" y="3121"/>
                    <a:pt x="9819" y="3300"/>
                    <a:pt x="9973" y="3429"/>
                  </a:cubicBezTo>
                  <a:cubicBezTo>
                    <a:pt x="10030" y="3467"/>
                    <a:pt x="10094" y="3485"/>
                    <a:pt x="10158" y="3485"/>
                  </a:cubicBezTo>
                  <a:cubicBezTo>
                    <a:pt x="10348" y="3485"/>
                    <a:pt x="10530" y="3326"/>
                    <a:pt x="10511" y="3095"/>
                  </a:cubicBezTo>
                  <a:cubicBezTo>
                    <a:pt x="10511" y="2913"/>
                    <a:pt x="10304" y="2744"/>
                    <a:pt x="10101" y="2744"/>
                  </a:cubicBezTo>
                  <a:close/>
                  <a:moveTo>
                    <a:pt x="14770" y="4548"/>
                  </a:moveTo>
                  <a:cubicBezTo>
                    <a:pt x="14646" y="4548"/>
                    <a:pt x="14495" y="4700"/>
                    <a:pt x="14563" y="4813"/>
                  </a:cubicBezTo>
                  <a:cubicBezTo>
                    <a:pt x="14588" y="4839"/>
                    <a:pt x="14588" y="4865"/>
                    <a:pt x="14614" y="4890"/>
                  </a:cubicBezTo>
                  <a:cubicBezTo>
                    <a:pt x="14661" y="4922"/>
                    <a:pt x="14719" y="4944"/>
                    <a:pt x="14780" y="4944"/>
                  </a:cubicBezTo>
                  <a:cubicBezTo>
                    <a:pt x="14818" y="4944"/>
                    <a:pt x="14857" y="4935"/>
                    <a:pt x="14896" y="4916"/>
                  </a:cubicBezTo>
                  <a:cubicBezTo>
                    <a:pt x="15024" y="4813"/>
                    <a:pt x="14998" y="4608"/>
                    <a:pt x="14819" y="4557"/>
                  </a:cubicBezTo>
                  <a:cubicBezTo>
                    <a:pt x="14804" y="4551"/>
                    <a:pt x="14787" y="4548"/>
                    <a:pt x="14770" y="4548"/>
                  </a:cubicBezTo>
                  <a:close/>
                  <a:moveTo>
                    <a:pt x="4573" y="4622"/>
                  </a:moveTo>
                  <a:cubicBezTo>
                    <a:pt x="4312" y="4622"/>
                    <a:pt x="4040" y="4894"/>
                    <a:pt x="4177" y="5147"/>
                  </a:cubicBezTo>
                  <a:cubicBezTo>
                    <a:pt x="4203" y="5172"/>
                    <a:pt x="4229" y="5224"/>
                    <a:pt x="4254" y="5249"/>
                  </a:cubicBezTo>
                  <a:cubicBezTo>
                    <a:pt x="4344" y="5324"/>
                    <a:pt x="4451" y="5364"/>
                    <a:pt x="4555" y="5364"/>
                  </a:cubicBezTo>
                  <a:cubicBezTo>
                    <a:pt x="4630" y="5364"/>
                    <a:pt x="4703" y="5343"/>
                    <a:pt x="4767" y="5300"/>
                  </a:cubicBezTo>
                  <a:cubicBezTo>
                    <a:pt x="5024" y="5121"/>
                    <a:pt x="4972" y="4711"/>
                    <a:pt x="4665" y="4634"/>
                  </a:cubicBezTo>
                  <a:cubicBezTo>
                    <a:pt x="4635" y="4626"/>
                    <a:pt x="4604" y="4622"/>
                    <a:pt x="4573" y="4622"/>
                  </a:cubicBezTo>
                  <a:close/>
                  <a:moveTo>
                    <a:pt x="8987" y="4400"/>
                  </a:moveTo>
                  <a:cubicBezTo>
                    <a:pt x="8604" y="4400"/>
                    <a:pt x="8182" y="4821"/>
                    <a:pt x="8383" y="5224"/>
                  </a:cubicBezTo>
                  <a:cubicBezTo>
                    <a:pt x="8408" y="5275"/>
                    <a:pt x="8460" y="5352"/>
                    <a:pt x="8537" y="5403"/>
                  </a:cubicBezTo>
                  <a:cubicBezTo>
                    <a:pt x="8665" y="5503"/>
                    <a:pt x="8818" y="5555"/>
                    <a:pt x="8972" y="5555"/>
                  </a:cubicBezTo>
                  <a:cubicBezTo>
                    <a:pt x="9094" y="5555"/>
                    <a:pt x="9218" y="5522"/>
                    <a:pt x="9331" y="5454"/>
                  </a:cubicBezTo>
                  <a:cubicBezTo>
                    <a:pt x="9716" y="5172"/>
                    <a:pt x="9614" y="4557"/>
                    <a:pt x="9152" y="4429"/>
                  </a:cubicBezTo>
                  <a:cubicBezTo>
                    <a:pt x="9099" y="4409"/>
                    <a:pt x="9044" y="4400"/>
                    <a:pt x="8987" y="4400"/>
                  </a:cubicBezTo>
                  <a:close/>
                  <a:moveTo>
                    <a:pt x="16985" y="4741"/>
                  </a:moveTo>
                  <a:cubicBezTo>
                    <a:pt x="16596" y="4741"/>
                    <a:pt x="16152" y="5169"/>
                    <a:pt x="16358" y="5557"/>
                  </a:cubicBezTo>
                  <a:cubicBezTo>
                    <a:pt x="16409" y="5634"/>
                    <a:pt x="16460" y="5685"/>
                    <a:pt x="16511" y="5736"/>
                  </a:cubicBezTo>
                  <a:cubicBezTo>
                    <a:pt x="16640" y="5836"/>
                    <a:pt x="16793" y="5889"/>
                    <a:pt x="16947" y="5889"/>
                  </a:cubicBezTo>
                  <a:cubicBezTo>
                    <a:pt x="17069" y="5889"/>
                    <a:pt x="17193" y="5856"/>
                    <a:pt x="17306" y="5788"/>
                  </a:cubicBezTo>
                  <a:cubicBezTo>
                    <a:pt x="17717" y="5506"/>
                    <a:pt x="17614" y="4890"/>
                    <a:pt x="17127" y="4762"/>
                  </a:cubicBezTo>
                  <a:cubicBezTo>
                    <a:pt x="17081" y="4748"/>
                    <a:pt x="17034" y="4741"/>
                    <a:pt x="16985" y="4741"/>
                  </a:cubicBezTo>
                  <a:close/>
                  <a:moveTo>
                    <a:pt x="6587" y="6245"/>
                  </a:moveTo>
                  <a:cubicBezTo>
                    <a:pt x="6511" y="6245"/>
                    <a:pt x="6414" y="6334"/>
                    <a:pt x="6460" y="6403"/>
                  </a:cubicBezTo>
                  <a:cubicBezTo>
                    <a:pt x="6460" y="6429"/>
                    <a:pt x="6485" y="6429"/>
                    <a:pt x="6485" y="6454"/>
                  </a:cubicBezTo>
                  <a:cubicBezTo>
                    <a:pt x="6511" y="6467"/>
                    <a:pt x="6536" y="6474"/>
                    <a:pt x="6562" y="6474"/>
                  </a:cubicBezTo>
                  <a:cubicBezTo>
                    <a:pt x="6588" y="6474"/>
                    <a:pt x="6613" y="6467"/>
                    <a:pt x="6639" y="6454"/>
                  </a:cubicBezTo>
                  <a:cubicBezTo>
                    <a:pt x="6716" y="6403"/>
                    <a:pt x="6690" y="6275"/>
                    <a:pt x="6613" y="6249"/>
                  </a:cubicBezTo>
                  <a:cubicBezTo>
                    <a:pt x="6605" y="6246"/>
                    <a:pt x="6596" y="6245"/>
                    <a:pt x="6587" y="6245"/>
                  </a:cubicBezTo>
                  <a:close/>
                  <a:moveTo>
                    <a:pt x="813" y="5837"/>
                  </a:moveTo>
                  <a:cubicBezTo>
                    <a:pt x="428" y="5837"/>
                    <a:pt x="1" y="6278"/>
                    <a:pt x="203" y="6659"/>
                  </a:cubicBezTo>
                  <a:cubicBezTo>
                    <a:pt x="228" y="6711"/>
                    <a:pt x="280" y="6788"/>
                    <a:pt x="357" y="6839"/>
                  </a:cubicBezTo>
                  <a:cubicBezTo>
                    <a:pt x="485" y="6939"/>
                    <a:pt x="638" y="6991"/>
                    <a:pt x="792" y="6991"/>
                  </a:cubicBezTo>
                  <a:cubicBezTo>
                    <a:pt x="915" y="6991"/>
                    <a:pt x="1038" y="6958"/>
                    <a:pt x="1152" y="6890"/>
                  </a:cubicBezTo>
                  <a:cubicBezTo>
                    <a:pt x="1536" y="6608"/>
                    <a:pt x="1434" y="5993"/>
                    <a:pt x="972" y="5865"/>
                  </a:cubicBezTo>
                  <a:cubicBezTo>
                    <a:pt x="921" y="5845"/>
                    <a:pt x="868" y="5837"/>
                    <a:pt x="813" y="5837"/>
                  </a:cubicBezTo>
                  <a:close/>
                  <a:moveTo>
                    <a:pt x="8010" y="7201"/>
                  </a:moveTo>
                  <a:cubicBezTo>
                    <a:pt x="7933" y="7201"/>
                    <a:pt x="7856" y="7225"/>
                    <a:pt x="7791" y="7279"/>
                  </a:cubicBezTo>
                  <a:lnTo>
                    <a:pt x="7791" y="7279"/>
                  </a:lnTo>
                  <a:cubicBezTo>
                    <a:pt x="7792" y="7278"/>
                    <a:pt x="7792" y="7276"/>
                    <a:pt x="7793" y="7275"/>
                  </a:cubicBezTo>
                  <a:lnTo>
                    <a:pt x="7793" y="7275"/>
                  </a:lnTo>
                  <a:lnTo>
                    <a:pt x="7767" y="7301"/>
                  </a:lnTo>
                  <a:cubicBezTo>
                    <a:pt x="7775" y="7293"/>
                    <a:pt x="7783" y="7286"/>
                    <a:pt x="7791" y="7279"/>
                  </a:cubicBezTo>
                  <a:lnTo>
                    <a:pt x="7791" y="7279"/>
                  </a:lnTo>
                  <a:cubicBezTo>
                    <a:pt x="7766" y="7328"/>
                    <a:pt x="7741" y="7353"/>
                    <a:pt x="7716" y="7403"/>
                  </a:cubicBezTo>
                  <a:cubicBezTo>
                    <a:pt x="7665" y="7583"/>
                    <a:pt x="7716" y="7762"/>
                    <a:pt x="7870" y="7890"/>
                  </a:cubicBezTo>
                  <a:cubicBezTo>
                    <a:pt x="7928" y="7929"/>
                    <a:pt x="7992" y="7946"/>
                    <a:pt x="8055" y="7946"/>
                  </a:cubicBezTo>
                  <a:cubicBezTo>
                    <a:pt x="8245" y="7946"/>
                    <a:pt x="8428" y="7788"/>
                    <a:pt x="8408" y="7557"/>
                  </a:cubicBezTo>
                  <a:cubicBezTo>
                    <a:pt x="8408" y="7360"/>
                    <a:pt x="8209" y="7201"/>
                    <a:pt x="8010" y="7201"/>
                  </a:cubicBezTo>
                  <a:close/>
                  <a:moveTo>
                    <a:pt x="4446" y="7536"/>
                  </a:moveTo>
                  <a:cubicBezTo>
                    <a:pt x="4057" y="7536"/>
                    <a:pt x="3613" y="7964"/>
                    <a:pt x="3818" y="8352"/>
                  </a:cubicBezTo>
                  <a:cubicBezTo>
                    <a:pt x="3844" y="8429"/>
                    <a:pt x="3895" y="8480"/>
                    <a:pt x="3972" y="8531"/>
                  </a:cubicBezTo>
                  <a:cubicBezTo>
                    <a:pt x="4087" y="8631"/>
                    <a:pt x="4241" y="8684"/>
                    <a:pt x="4399" y="8684"/>
                  </a:cubicBezTo>
                  <a:cubicBezTo>
                    <a:pt x="4525" y="8684"/>
                    <a:pt x="4654" y="8651"/>
                    <a:pt x="4767" y="8583"/>
                  </a:cubicBezTo>
                  <a:cubicBezTo>
                    <a:pt x="5152" y="8301"/>
                    <a:pt x="5049" y="7685"/>
                    <a:pt x="4588" y="7557"/>
                  </a:cubicBezTo>
                  <a:cubicBezTo>
                    <a:pt x="4542" y="7543"/>
                    <a:pt x="4495" y="7536"/>
                    <a:pt x="4446" y="7536"/>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8" name="Google Shape;208;p6"/>
            <p:cNvSpPr/>
            <p:nvPr/>
          </p:nvSpPr>
          <p:spPr>
            <a:xfrm rot="718822">
              <a:off x="7632882" y="3365539"/>
              <a:ext cx="918528" cy="1181592"/>
            </a:xfrm>
            <a:custGeom>
              <a:avLst/>
              <a:gdLst/>
              <a:ahLst/>
              <a:cxnLst/>
              <a:rect l="l" t="t" r="r" b="b"/>
              <a:pathLst>
                <a:path w="39784" h="51178" extrusionOk="0">
                  <a:moveTo>
                    <a:pt x="39268" y="0"/>
                  </a:moveTo>
                  <a:cubicBezTo>
                    <a:pt x="39198" y="0"/>
                    <a:pt x="39125" y="22"/>
                    <a:pt x="39054" y="72"/>
                  </a:cubicBezTo>
                  <a:cubicBezTo>
                    <a:pt x="26772" y="10380"/>
                    <a:pt x="10053" y="27535"/>
                    <a:pt x="104" y="50665"/>
                  </a:cubicBezTo>
                  <a:cubicBezTo>
                    <a:pt x="1" y="50895"/>
                    <a:pt x="180" y="51152"/>
                    <a:pt x="437" y="51177"/>
                  </a:cubicBezTo>
                  <a:cubicBezTo>
                    <a:pt x="565" y="51177"/>
                    <a:pt x="668" y="51075"/>
                    <a:pt x="719" y="50972"/>
                  </a:cubicBezTo>
                  <a:cubicBezTo>
                    <a:pt x="10668" y="27945"/>
                    <a:pt x="27310" y="10868"/>
                    <a:pt x="39516" y="611"/>
                  </a:cubicBezTo>
                  <a:cubicBezTo>
                    <a:pt x="39784" y="363"/>
                    <a:pt x="39555" y="0"/>
                    <a:pt x="39268"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9" name="Google Shape;209;p6"/>
            <p:cNvSpPr/>
            <p:nvPr/>
          </p:nvSpPr>
          <p:spPr>
            <a:xfrm rot="718822">
              <a:off x="8009603" y="2528280"/>
              <a:ext cx="906430" cy="1506230"/>
            </a:xfrm>
            <a:custGeom>
              <a:avLst/>
              <a:gdLst/>
              <a:ahLst/>
              <a:cxnLst/>
              <a:rect l="l" t="t" r="r" b="b"/>
              <a:pathLst>
                <a:path w="39260" h="65239" extrusionOk="0">
                  <a:moveTo>
                    <a:pt x="31193" y="1"/>
                  </a:moveTo>
                  <a:cubicBezTo>
                    <a:pt x="29629" y="1"/>
                    <a:pt x="28036" y="370"/>
                    <a:pt x="26643" y="1056"/>
                  </a:cubicBezTo>
                  <a:cubicBezTo>
                    <a:pt x="23259" y="2722"/>
                    <a:pt x="20848" y="5825"/>
                    <a:pt x="18746" y="8953"/>
                  </a:cubicBezTo>
                  <a:lnTo>
                    <a:pt x="18746" y="8928"/>
                  </a:lnTo>
                  <a:cubicBezTo>
                    <a:pt x="13079" y="17313"/>
                    <a:pt x="9001" y="26595"/>
                    <a:pt x="6078" y="36263"/>
                  </a:cubicBezTo>
                  <a:cubicBezTo>
                    <a:pt x="5078" y="39622"/>
                    <a:pt x="4027" y="42058"/>
                    <a:pt x="2822" y="45340"/>
                  </a:cubicBezTo>
                  <a:cubicBezTo>
                    <a:pt x="214" y="52473"/>
                    <a:pt x="1430" y="62307"/>
                    <a:pt x="14" y="65213"/>
                  </a:cubicBezTo>
                  <a:lnTo>
                    <a:pt x="14" y="65213"/>
                  </a:lnTo>
                  <a:cubicBezTo>
                    <a:pt x="7580" y="49885"/>
                    <a:pt x="20598" y="32563"/>
                    <a:pt x="32080" y="19877"/>
                  </a:cubicBezTo>
                  <a:cubicBezTo>
                    <a:pt x="34310" y="17415"/>
                    <a:pt x="36644" y="14928"/>
                    <a:pt x="37952" y="11851"/>
                  </a:cubicBezTo>
                  <a:cubicBezTo>
                    <a:pt x="39234" y="8800"/>
                    <a:pt x="39259" y="4928"/>
                    <a:pt x="37054" y="2415"/>
                  </a:cubicBezTo>
                  <a:cubicBezTo>
                    <a:pt x="35606" y="755"/>
                    <a:pt x="33429" y="1"/>
                    <a:pt x="31193" y="1"/>
                  </a:cubicBezTo>
                  <a:close/>
                  <a:moveTo>
                    <a:pt x="14" y="65213"/>
                  </a:moveTo>
                  <a:lnTo>
                    <a:pt x="14" y="65213"/>
                  </a:lnTo>
                  <a:cubicBezTo>
                    <a:pt x="10" y="65221"/>
                    <a:pt x="5" y="65230"/>
                    <a:pt x="1" y="65239"/>
                  </a:cubicBezTo>
                  <a:cubicBezTo>
                    <a:pt x="5" y="65230"/>
                    <a:pt x="10" y="65221"/>
                    <a:pt x="14" y="65213"/>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0" name="Google Shape;210;p6"/>
            <p:cNvSpPr/>
            <p:nvPr/>
          </p:nvSpPr>
          <p:spPr>
            <a:xfrm rot="718822">
              <a:off x="8025575" y="2445523"/>
              <a:ext cx="854321" cy="1538669"/>
            </a:xfrm>
            <a:custGeom>
              <a:avLst/>
              <a:gdLst/>
              <a:ahLst/>
              <a:cxnLst/>
              <a:rect l="l" t="t" r="r" b="b"/>
              <a:pathLst>
                <a:path w="37003" h="66644" extrusionOk="0">
                  <a:moveTo>
                    <a:pt x="29021" y="0"/>
                  </a:moveTo>
                  <a:cubicBezTo>
                    <a:pt x="27307" y="0"/>
                    <a:pt x="25551" y="457"/>
                    <a:pt x="24053" y="1281"/>
                  </a:cubicBezTo>
                  <a:cubicBezTo>
                    <a:pt x="20745" y="3128"/>
                    <a:pt x="18489" y="6333"/>
                    <a:pt x="16514" y="9538"/>
                  </a:cubicBezTo>
                  <a:lnTo>
                    <a:pt x="16514" y="9513"/>
                  </a:lnTo>
                  <a:cubicBezTo>
                    <a:pt x="11232" y="18154"/>
                    <a:pt x="7591" y="27616"/>
                    <a:pt x="5129" y="37411"/>
                  </a:cubicBezTo>
                  <a:cubicBezTo>
                    <a:pt x="4257" y="40796"/>
                    <a:pt x="3360" y="43284"/>
                    <a:pt x="2308" y="46617"/>
                  </a:cubicBezTo>
                  <a:cubicBezTo>
                    <a:pt x="1" y="53874"/>
                    <a:pt x="1693" y="63669"/>
                    <a:pt x="411" y="66644"/>
                  </a:cubicBezTo>
                  <a:lnTo>
                    <a:pt x="411" y="66644"/>
                  </a:lnTo>
                  <a:cubicBezTo>
                    <a:pt x="7257" y="50951"/>
                    <a:pt x="19437" y="33052"/>
                    <a:pt x="30335" y="19846"/>
                  </a:cubicBezTo>
                  <a:cubicBezTo>
                    <a:pt x="32464" y="17257"/>
                    <a:pt x="34695" y="14692"/>
                    <a:pt x="35849" y="11564"/>
                  </a:cubicBezTo>
                  <a:cubicBezTo>
                    <a:pt x="37002" y="8436"/>
                    <a:pt x="36823" y="4564"/>
                    <a:pt x="34515" y="2153"/>
                  </a:cubicBezTo>
                  <a:cubicBezTo>
                    <a:pt x="33098" y="666"/>
                    <a:pt x="31091" y="0"/>
                    <a:pt x="2902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1" name="Google Shape;211;p6"/>
            <p:cNvSpPr/>
            <p:nvPr/>
          </p:nvSpPr>
          <p:spPr>
            <a:xfrm rot="718822">
              <a:off x="8557141" y="2511476"/>
              <a:ext cx="353037" cy="279917"/>
            </a:xfrm>
            <a:custGeom>
              <a:avLst/>
              <a:gdLst/>
              <a:ahLst/>
              <a:cxnLst/>
              <a:rect l="l" t="t" r="r" b="b"/>
              <a:pathLst>
                <a:path w="15291" h="12124" extrusionOk="0">
                  <a:moveTo>
                    <a:pt x="8935" y="0"/>
                  </a:moveTo>
                  <a:cubicBezTo>
                    <a:pt x="8915" y="0"/>
                    <a:pt x="8895" y="3"/>
                    <a:pt x="8873" y="9"/>
                  </a:cubicBezTo>
                  <a:cubicBezTo>
                    <a:pt x="8745" y="35"/>
                    <a:pt x="8642" y="265"/>
                    <a:pt x="8770" y="368"/>
                  </a:cubicBezTo>
                  <a:cubicBezTo>
                    <a:pt x="8796" y="368"/>
                    <a:pt x="8822" y="368"/>
                    <a:pt x="8847" y="394"/>
                  </a:cubicBezTo>
                  <a:cubicBezTo>
                    <a:pt x="8950" y="394"/>
                    <a:pt x="9053" y="368"/>
                    <a:pt x="9104" y="265"/>
                  </a:cubicBezTo>
                  <a:cubicBezTo>
                    <a:pt x="9172" y="153"/>
                    <a:pt x="9080" y="0"/>
                    <a:pt x="8935" y="0"/>
                  </a:cubicBezTo>
                  <a:close/>
                  <a:moveTo>
                    <a:pt x="11916" y="1183"/>
                  </a:moveTo>
                  <a:cubicBezTo>
                    <a:pt x="11893" y="1183"/>
                    <a:pt x="11871" y="1185"/>
                    <a:pt x="11848" y="1189"/>
                  </a:cubicBezTo>
                  <a:cubicBezTo>
                    <a:pt x="11565" y="1240"/>
                    <a:pt x="11360" y="1753"/>
                    <a:pt x="11642" y="1932"/>
                  </a:cubicBezTo>
                  <a:cubicBezTo>
                    <a:pt x="11694" y="1958"/>
                    <a:pt x="11745" y="1983"/>
                    <a:pt x="11796" y="2009"/>
                  </a:cubicBezTo>
                  <a:cubicBezTo>
                    <a:pt x="11822" y="2012"/>
                    <a:pt x="11848" y="2014"/>
                    <a:pt x="11873" y="2014"/>
                  </a:cubicBezTo>
                  <a:cubicBezTo>
                    <a:pt x="12051" y="2014"/>
                    <a:pt x="12219" y="1935"/>
                    <a:pt x="12309" y="1778"/>
                  </a:cubicBezTo>
                  <a:cubicBezTo>
                    <a:pt x="12452" y="1492"/>
                    <a:pt x="12218" y="1183"/>
                    <a:pt x="11916" y="1183"/>
                  </a:cubicBezTo>
                  <a:close/>
                  <a:moveTo>
                    <a:pt x="6093" y="1486"/>
                  </a:moveTo>
                  <a:cubicBezTo>
                    <a:pt x="5938" y="1486"/>
                    <a:pt x="5786" y="1562"/>
                    <a:pt x="5745" y="1727"/>
                  </a:cubicBezTo>
                  <a:cubicBezTo>
                    <a:pt x="5745" y="1778"/>
                    <a:pt x="5745" y="1804"/>
                    <a:pt x="5745" y="1855"/>
                  </a:cubicBezTo>
                  <a:cubicBezTo>
                    <a:pt x="5770" y="2035"/>
                    <a:pt x="5924" y="2189"/>
                    <a:pt x="6104" y="2214"/>
                  </a:cubicBezTo>
                  <a:cubicBezTo>
                    <a:pt x="6114" y="2215"/>
                    <a:pt x="6124" y="2216"/>
                    <a:pt x="6134" y="2216"/>
                  </a:cubicBezTo>
                  <a:cubicBezTo>
                    <a:pt x="6400" y="2216"/>
                    <a:pt x="6585" y="1897"/>
                    <a:pt x="6437" y="1650"/>
                  </a:cubicBezTo>
                  <a:cubicBezTo>
                    <a:pt x="6366" y="1543"/>
                    <a:pt x="6228" y="1486"/>
                    <a:pt x="6093" y="1486"/>
                  </a:cubicBezTo>
                  <a:close/>
                  <a:moveTo>
                    <a:pt x="9380" y="1591"/>
                  </a:moveTo>
                  <a:cubicBezTo>
                    <a:pt x="9348" y="1591"/>
                    <a:pt x="9316" y="1593"/>
                    <a:pt x="9283" y="1599"/>
                  </a:cubicBezTo>
                  <a:cubicBezTo>
                    <a:pt x="8847" y="1676"/>
                    <a:pt x="8565" y="2394"/>
                    <a:pt x="8976" y="2676"/>
                  </a:cubicBezTo>
                  <a:cubicBezTo>
                    <a:pt x="9027" y="2701"/>
                    <a:pt x="9104" y="2753"/>
                    <a:pt x="9181" y="2753"/>
                  </a:cubicBezTo>
                  <a:cubicBezTo>
                    <a:pt x="9222" y="2760"/>
                    <a:pt x="9265" y="2764"/>
                    <a:pt x="9307" y="2764"/>
                  </a:cubicBezTo>
                  <a:cubicBezTo>
                    <a:pt x="9550" y="2764"/>
                    <a:pt x="9793" y="2642"/>
                    <a:pt x="9924" y="2445"/>
                  </a:cubicBezTo>
                  <a:cubicBezTo>
                    <a:pt x="10115" y="2040"/>
                    <a:pt x="9796" y="1591"/>
                    <a:pt x="9380" y="1591"/>
                  </a:cubicBezTo>
                  <a:close/>
                  <a:moveTo>
                    <a:pt x="4129" y="3189"/>
                  </a:moveTo>
                  <a:cubicBezTo>
                    <a:pt x="4052" y="3214"/>
                    <a:pt x="4001" y="3343"/>
                    <a:pt x="4078" y="3394"/>
                  </a:cubicBezTo>
                  <a:lnTo>
                    <a:pt x="4078" y="3419"/>
                  </a:lnTo>
                  <a:lnTo>
                    <a:pt x="4104" y="3419"/>
                  </a:lnTo>
                  <a:cubicBezTo>
                    <a:pt x="4155" y="3419"/>
                    <a:pt x="4232" y="3394"/>
                    <a:pt x="4257" y="3343"/>
                  </a:cubicBezTo>
                  <a:cubicBezTo>
                    <a:pt x="4283" y="3266"/>
                    <a:pt x="4206" y="3189"/>
                    <a:pt x="4129" y="3189"/>
                  </a:cubicBezTo>
                  <a:close/>
                  <a:moveTo>
                    <a:pt x="14587" y="2354"/>
                  </a:moveTo>
                  <a:cubicBezTo>
                    <a:pt x="14547" y="2354"/>
                    <a:pt x="14505" y="2359"/>
                    <a:pt x="14463" y="2368"/>
                  </a:cubicBezTo>
                  <a:cubicBezTo>
                    <a:pt x="14027" y="2445"/>
                    <a:pt x="13745" y="3137"/>
                    <a:pt x="14155" y="3419"/>
                  </a:cubicBezTo>
                  <a:lnTo>
                    <a:pt x="14130" y="3419"/>
                  </a:lnTo>
                  <a:cubicBezTo>
                    <a:pt x="14207" y="3471"/>
                    <a:pt x="14284" y="3496"/>
                    <a:pt x="14360" y="3496"/>
                  </a:cubicBezTo>
                  <a:cubicBezTo>
                    <a:pt x="14415" y="3511"/>
                    <a:pt x="14471" y="3519"/>
                    <a:pt x="14527" y="3519"/>
                  </a:cubicBezTo>
                  <a:cubicBezTo>
                    <a:pt x="14756" y="3519"/>
                    <a:pt x="14980" y="3395"/>
                    <a:pt x="15104" y="3189"/>
                  </a:cubicBezTo>
                  <a:cubicBezTo>
                    <a:pt x="15290" y="2793"/>
                    <a:pt x="14990" y="2354"/>
                    <a:pt x="14587" y="2354"/>
                  </a:cubicBezTo>
                  <a:close/>
                  <a:moveTo>
                    <a:pt x="12388" y="3205"/>
                  </a:moveTo>
                  <a:cubicBezTo>
                    <a:pt x="12371" y="3205"/>
                    <a:pt x="12353" y="3208"/>
                    <a:pt x="12335" y="3214"/>
                  </a:cubicBezTo>
                  <a:cubicBezTo>
                    <a:pt x="12181" y="3240"/>
                    <a:pt x="12078" y="3471"/>
                    <a:pt x="12232" y="3573"/>
                  </a:cubicBezTo>
                  <a:cubicBezTo>
                    <a:pt x="12258" y="3573"/>
                    <a:pt x="12283" y="3599"/>
                    <a:pt x="12309" y="3599"/>
                  </a:cubicBezTo>
                  <a:cubicBezTo>
                    <a:pt x="12323" y="3604"/>
                    <a:pt x="12337" y="3606"/>
                    <a:pt x="12352" y="3606"/>
                  </a:cubicBezTo>
                  <a:cubicBezTo>
                    <a:pt x="12421" y="3606"/>
                    <a:pt x="12498" y="3560"/>
                    <a:pt x="12540" y="3496"/>
                  </a:cubicBezTo>
                  <a:cubicBezTo>
                    <a:pt x="12608" y="3361"/>
                    <a:pt x="12516" y="3205"/>
                    <a:pt x="12388" y="3205"/>
                  </a:cubicBezTo>
                  <a:close/>
                  <a:moveTo>
                    <a:pt x="7478" y="3842"/>
                  </a:moveTo>
                  <a:cubicBezTo>
                    <a:pt x="7323" y="3842"/>
                    <a:pt x="7170" y="3912"/>
                    <a:pt x="7129" y="4061"/>
                  </a:cubicBezTo>
                  <a:lnTo>
                    <a:pt x="7155" y="4061"/>
                  </a:lnTo>
                  <a:cubicBezTo>
                    <a:pt x="7155" y="4112"/>
                    <a:pt x="7155" y="4163"/>
                    <a:pt x="7155" y="4214"/>
                  </a:cubicBezTo>
                  <a:cubicBezTo>
                    <a:pt x="7181" y="4394"/>
                    <a:pt x="7334" y="4522"/>
                    <a:pt x="7514" y="4573"/>
                  </a:cubicBezTo>
                  <a:cubicBezTo>
                    <a:pt x="7796" y="4573"/>
                    <a:pt x="7976" y="4240"/>
                    <a:pt x="7822" y="4009"/>
                  </a:cubicBezTo>
                  <a:cubicBezTo>
                    <a:pt x="7761" y="3900"/>
                    <a:pt x="7619" y="3842"/>
                    <a:pt x="7478" y="3842"/>
                  </a:cubicBezTo>
                  <a:close/>
                  <a:moveTo>
                    <a:pt x="3853" y="5099"/>
                  </a:moveTo>
                  <a:cubicBezTo>
                    <a:pt x="3701" y="5099"/>
                    <a:pt x="3554" y="5169"/>
                    <a:pt x="3514" y="5317"/>
                  </a:cubicBezTo>
                  <a:cubicBezTo>
                    <a:pt x="3514" y="5368"/>
                    <a:pt x="3514" y="5420"/>
                    <a:pt x="3514" y="5471"/>
                  </a:cubicBezTo>
                  <a:cubicBezTo>
                    <a:pt x="3539" y="5650"/>
                    <a:pt x="3693" y="5804"/>
                    <a:pt x="3873" y="5830"/>
                  </a:cubicBezTo>
                  <a:cubicBezTo>
                    <a:pt x="4155" y="5830"/>
                    <a:pt x="4360" y="5522"/>
                    <a:pt x="4206" y="5266"/>
                  </a:cubicBezTo>
                  <a:cubicBezTo>
                    <a:pt x="4133" y="5156"/>
                    <a:pt x="3991" y="5099"/>
                    <a:pt x="3853" y="5099"/>
                  </a:cubicBezTo>
                  <a:close/>
                  <a:moveTo>
                    <a:pt x="7382" y="5816"/>
                  </a:moveTo>
                  <a:cubicBezTo>
                    <a:pt x="7341" y="5816"/>
                    <a:pt x="7300" y="5820"/>
                    <a:pt x="7258" y="5830"/>
                  </a:cubicBezTo>
                  <a:cubicBezTo>
                    <a:pt x="6822" y="5907"/>
                    <a:pt x="6540" y="6625"/>
                    <a:pt x="6924" y="6907"/>
                  </a:cubicBezTo>
                  <a:lnTo>
                    <a:pt x="6950" y="6907"/>
                  </a:lnTo>
                  <a:cubicBezTo>
                    <a:pt x="7001" y="6932"/>
                    <a:pt x="7078" y="6958"/>
                    <a:pt x="7155" y="6984"/>
                  </a:cubicBezTo>
                  <a:cubicBezTo>
                    <a:pt x="7196" y="6991"/>
                    <a:pt x="7238" y="6995"/>
                    <a:pt x="7280" y="6995"/>
                  </a:cubicBezTo>
                  <a:cubicBezTo>
                    <a:pt x="7524" y="6995"/>
                    <a:pt x="7767" y="6869"/>
                    <a:pt x="7899" y="6650"/>
                  </a:cubicBezTo>
                  <a:cubicBezTo>
                    <a:pt x="8085" y="6254"/>
                    <a:pt x="7785" y="5816"/>
                    <a:pt x="7382" y="5816"/>
                  </a:cubicBezTo>
                  <a:close/>
                  <a:moveTo>
                    <a:pt x="1704" y="7231"/>
                  </a:moveTo>
                  <a:cubicBezTo>
                    <a:pt x="1684" y="7231"/>
                    <a:pt x="1663" y="7234"/>
                    <a:pt x="1642" y="7240"/>
                  </a:cubicBezTo>
                  <a:cubicBezTo>
                    <a:pt x="1514" y="7266"/>
                    <a:pt x="1411" y="7497"/>
                    <a:pt x="1539" y="7599"/>
                  </a:cubicBezTo>
                  <a:cubicBezTo>
                    <a:pt x="1565" y="7599"/>
                    <a:pt x="1591" y="7625"/>
                    <a:pt x="1616" y="7625"/>
                  </a:cubicBezTo>
                  <a:cubicBezTo>
                    <a:pt x="1634" y="7629"/>
                    <a:pt x="1653" y="7631"/>
                    <a:pt x="1670" y="7631"/>
                  </a:cubicBezTo>
                  <a:cubicBezTo>
                    <a:pt x="1754" y="7631"/>
                    <a:pt x="1830" y="7586"/>
                    <a:pt x="1873" y="7522"/>
                  </a:cubicBezTo>
                  <a:cubicBezTo>
                    <a:pt x="1940" y="7387"/>
                    <a:pt x="1849" y="7231"/>
                    <a:pt x="1704" y="7231"/>
                  </a:cubicBezTo>
                  <a:close/>
                  <a:moveTo>
                    <a:pt x="5899" y="8599"/>
                  </a:moveTo>
                  <a:cubicBezTo>
                    <a:pt x="5822" y="8599"/>
                    <a:pt x="5770" y="8753"/>
                    <a:pt x="5847" y="8804"/>
                  </a:cubicBezTo>
                  <a:cubicBezTo>
                    <a:pt x="5847" y="8804"/>
                    <a:pt x="5873" y="8804"/>
                    <a:pt x="5873" y="8830"/>
                  </a:cubicBezTo>
                  <a:cubicBezTo>
                    <a:pt x="5924" y="8830"/>
                    <a:pt x="6001" y="8804"/>
                    <a:pt x="6027" y="8753"/>
                  </a:cubicBezTo>
                  <a:cubicBezTo>
                    <a:pt x="6052" y="8676"/>
                    <a:pt x="5975" y="8599"/>
                    <a:pt x="5899" y="8599"/>
                  </a:cubicBezTo>
                  <a:close/>
                  <a:moveTo>
                    <a:pt x="3453" y="8132"/>
                  </a:moveTo>
                  <a:cubicBezTo>
                    <a:pt x="3431" y="8132"/>
                    <a:pt x="3408" y="8134"/>
                    <a:pt x="3386" y="8138"/>
                  </a:cubicBezTo>
                  <a:cubicBezTo>
                    <a:pt x="3103" y="8189"/>
                    <a:pt x="2924" y="8651"/>
                    <a:pt x="3206" y="8830"/>
                  </a:cubicBezTo>
                  <a:cubicBezTo>
                    <a:pt x="3232" y="8856"/>
                    <a:pt x="3283" y="8856"/>
                    <a:pt x="3334" y="8881"/>
                  </a:cubicBezTo>
                  <a:cubicBezTo>
                    <a:pt x="3357" y="8885"/>
                    <a:pt x="3380" y="8886"/>
                    <a:pt x="3403" y="8886"/>
                  </a:cubicBezTo>
                  <a:cubicBezTo>
                    <a:pt x="3558" y="8886"/>
                    <a:pt x="3706" y="8810"/>
                    <a:pt x="3796" y="8676"/>
                  </a:cubicBezTo>
                  <a:cubicBezTo>
                    <a:pt x="3915" y="8415"/>
                    <a:pt x="3726" y="8132"/>
                    <a:pt x="3453" y="8132"/>
                  </a:cubicBezTo>
                  <a:close/>
                  <a:moveTo>
                    <a:pt x="7730" y="8742"/>
                  </a:moveTo>
                  <a:cubicBezTo>
                    <a:pt x="7579" y="8742"/>
                    <a:pt x="7427" y="8819"/>
                    <a:pt x="7386" y="8984"/>
                  </a:cubicBezTo>
                  <a:cubicBezTo>
                    <a:pt x="7386" y="9010"/>
                    <a:pt x="7386" y="9061"/>
                    <a:pt x="7386" y="9112"/>
                  </a:cubicBezTo>
                  <a:cubicBezTo>
                    <a:pt x="7437" y="9292"/>
                    <a:pt x="7565" y="9445"/>
                    <a:pt x="7745" y="9471"/>
                  </a:cubicBezTo>
                  <a:cubicBezTo>
                    <a:pt x="8027" y="9471"/>
                    <a:pt x="8232" y="9163"/>
                    <a:pt x="8052" y="8907"/>
                  </a:cubicBezTo>
                  <a:cubicBezTo>
                    <a:pt x="7993" y="8800"/>
                    <a:pt x="7862" y="8742"/>
                    <a:pt x="7730" y="8742"/>
                  </a:cubicBezTo>
                  <a:close/>
                  <a:moveTo>
                    <a:pt x="4824" y="10739"/>
                  </a:moveTo>
                  <a:cubicBezTo>
                    <a:pt x="4782" y="10739"/>
                    <a:pt x="4738" y="10744"/>
                    <a:pt x="4693" y="10753"/>
                  </a:cubicBezTo>
                  <a:cubicBezTo>
                    <a:pt x="4257" y="10830"/>
                    <a:pt x="4001" y="11522"/>
                    <a:pt x="4411" y="11805"/>
                  </a:cubicBezTo>
                  <a:lnTo>
                    <a:pt x="4386" y="11805"/>
                  </a:lnTo>
                  <a:cubicBezTo>
                    <a:pt x="4463" y="11856"/>
                    <a:pt x="4539" y="11881"/>
                    <a:pt x="4616" y="11907"/>
                  </a:cubicBezTo>
                  <a:cubicBezTo>
                    <a:pt x="4658" y="11915"/>
                    <a:pt x="4699" y="11918"/>
                    <a:pt x="4739" y="11918"/>
                  </a:cubicBezTo>
                  <a:cubicBezTo>
                    <a:pt x="4978" y="11918"/>
                    <a:pt x="5203" y="11793"/>
                    <a:pt x="5334" y="11574"/>
                  </a:cubicBezTo>
                  <a:cubicBezTo>
                    <a:pt x="5544" y="11178"/>
                    <a:pt x="5246" y="10739"/>
                    <a:pt x="4824" y="10739"/>
                  </a:cubicBezTo>
                  <a:close/>
                  <a:moveTo>
                    <a:pt x="816" y="10950"/>
                  </a:moveTo>
                  <a:cubicBezTo>
                    <a:pt x="784" y="10950"/>
                    <a:pt x="751" y="10953"/>
                    <a:pt x="719" y="10958"/>
                  </a:cubicBezTo>
                  <a:cubicBezTo>
                    <a:pt x="283" y="11035"/>
                    <a:pt x="1" y="11753"/>
                    <a:pt x="411" y="12035"/>
                  </a:cubicBezTo>
                  <a:cubicBezTo>
                    <a:pt x="462" y="12061"/>
                    <a:pt x="539" y="12087"/>
                    <a:pt x="616" y="12112"/>
                  </a:cubicBezTo>
                  <a:cubicBezTo>
                    <a:pt x="658" y="12120"/>
                    <a:pt x="700" y="12123"/>
                    <a:pt x="742" y="12123"/>
                  </a:cubicBezTo>
                  <a:cubicBezTo>
                    <a:pt x="986" y="12123"/>
                    <a:pt x="1229" y="12001"/>
                    <a:pt x="1360" y="11805"/>
                  </a:cubicBezTo>
                  <a:cubicBezTo>
                    <a:pt x="1550" y="11400"/>
                    <a:pt x="1232" y="10950"/>
                    <a:pt x="816" y="1095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2" name="Google Shape;212;p6"/>
            <p:cNvSpPr/>
            <p:nvPr/>
          </p:nvSpPr>
          <p:spPr>
            <a:xfrm rot="718822">
              <a:off x="8018037" y="2549860"/>
              <a:ext cx="697670" cy="1395916"/>
            </a:xfrm>
            <a:custGeom>
              <a:avLst/>
              <a:gdLst/>
              <a:ahLst/>
              <a:cxnLst/>
              <a:rect l="l" t="t" r="r" b="b"/>
              <a:pathLst>
                <a:path w="30218" h="60461" extrusionOk="0">
                  <a:moveTo>
                    <a:pt x="29718" y="1"/>
                  </a:moveTo>
                  <a:cubicBezTo>
                    <a:pt x="29628" y="1"/>
                    <a:pt x="29537" y="37"/>
                    <a:pt x="29464" y="124"/>
                  </a:cubicBezTo>
                  <a:cubicBezTo>
                    <a:pt x="15053" y="18330"/>
                    <a:pt x="4052" y="40716"/>
                    <a:pt x="52" y="60025"/>
                  </a:cubicBezTo>
                  <a:cubicBezTo>
                    <a:pt x="1" y="60230"/>
                    <a:pt x="129" y="60409"/>
                    <a:pt x="334" y="60461"/>
                  </a:cubicBezTo>
                  <a:lnTo>
                    <a:pt x="411" y="60461"/>
                  </a:lnTo>
                  <a:cubicBezTo>
                    <a:pt x="565" y="60461"/>
                    <a:pt x="719" y="60333"/>
                    <a:pt x="744" y="60179"/>
                  </a:cubicBezTo>
                  <a:cubicBezTo>
                    <a:pt x="4745" y="40947"/>
                    <a:pt x="15668" y="18689"/>
                    <a:pt x="30028" y="560"/>
                  </a:cubicBezTo>
                  <a:cubicBezTo>
                    <a:pt x="30218" y="294"/>
                    <a:pt x="29972" y="1"/>
                    <a:pt x="29718"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213" name="Google Shape;213;p6"/>
          <p:cNvSpPr txBox="1">
            <a:spLocks noGrp="1"/>
          </p:cNvSpPr>
          <p:nvPr>
            <p:ph type="title"/>
          </p:nvPr>
        </p:nvSpPr>
        <p:spPr>
          <a:xfrm>
            <a:off x="2642200" y="778467"/>
            <a:ext cx="6907600" cy="540800"/>
          </a:xfrm>
          <a:prstGeom prst="rect">
            <a:avLst/>
          </a:prstGeom>
          <a:effectLst>
            <a:outerShdw dist="28575" dir="1920000" algn="bl" rotWithShape="0">
              <a:schemeClr val="accent1"/>
            </a:outerShdw>
          </a:effectLst>
        </p:spPr>
        <p:txBody>
          <a:bodyPr spcFirstLastPara="1" wrap="square" lIns="91425" tIns="91425" rIns="91425" bIns="91425" anchor="ctr" anchorCtr="0">
            <a:noAutofit/>
          </a:bodyPr>
          <a:lstStyle>
            <a:lvl1pPr lvl="0" algn="ctr" rtl="0">
              <a:spcBef>
                <a:spcPts val="0"/>
              </a:spcBef>
              <a:spcAft>
                <a:spcPts val="0"/>
              </a:spcAft>
              <a:buSzPts val="2500"/>
              <a:buNone/>
              <a:defRPr/>
            </a:lvl1pPr>
            <a:lvl2pPr lvl="1" rtl="0">
              <a:spcBef>
                <a:spcPts val="0"/>
              </a:spcBef>
              <a:spcAft>
                <a:spcPts val="0"/>
              </a:spcAft>
              <a:buSzPts val="2500"/>
              <a:buNone/>
              <a:defRPr sz="3333"/>
            </a:lvl2pPr>
            <a:lvl3pPr lvl="2" rtl="0">
              <a:spcBef>
                <a:spcPts val="0"/>
              </a:spcBef>
              <a:spcAft>
                <a:spcPts val="0"/>
              </a:spcAft>
              <a:buSzPts val="2500"/>
              <a:buNone/>
              <a:defRPr sz="3333"/>
            </a:lvl3pPr>
            <a:lvl4pPr lvl="3" rtl="0">
              <a:spcBef>
                <a:spcPts val="0"/>
              </a:spcBef>
              <a:spcAft>
                <a:spcPts val="0"/>
              </a:spcAft>
              <a:buSzPts val="2500"/>
              <a:buNone/>
              <a:defRPr sz="3333"/>
            </a:lvl4pPr>
            <a:lvl5pPr lvl="4" rtl="0">
              <a:spcBef>
                <a:spcPts val="0"/>
              </a:spcBef>
              <a:spcAft>
                <a:spcPts val="0"/>
              </a:spcAft>
              <a:buSzPts val="2500"/>
              <a:buNone/>
              <a:defRPr sz="3333"/>
            </a:lvl5pPr>
            <a:lvl6pPr lvl="5" rtl="0">
              <a:spcBef>
                <a:spcPts val="0"/>
              </a:spcBef>
              <a:spcAft>
                <a:spcPts val="0"/>
              </a:spcAft>
              <a:buSzPts val="2500"/>
              <a:buNone/>
              <a:defRPr sz="3333"/>
            </a:lvl6pPr>
            <a:lvl7pPr lvl="6" rtl="0">
              <a:spcBef>
                <a:spcPts val="0"/>
              </a:spcBef>
              <a:spcAft>
                <a:spcPts val="0"/>
              </a:spcAft>
              <a:buSzPts val="2500"/>
              <a:buNone/>
              <a:defRPr sz="3333"/>
            </a:lvl7pPr>
            <a:lvl8pPr lvl="7" rtl="0">
              <a:spcBef>
                <a:spcPts val="0"/>
              </a:spcBef>
              <a:spcAft>
                <a:spcPts val="0"/>
              </a:spcAft>
              <a:buSzPts val="2500"/>
              <a:buNone/>
              <a:defRPr sz="3333"/>
            </a:lvl8pPr>
            <a:lvl9pPr lvl="8" rtl="0">
              <a:spcBef>
                <a:spcPts val="0"/>
              </a:spcBef>
              <a:spcAft>
                <a:spcPts val="0"/>
              </a:spcAft>
              <a:buSzPts val="2500"/>
              <a:buNone/>
              <a:defRPr sz="3333"/>
            </a:lvl9pPr>
          </a:lstStyle>
          <a:p>
            <a:endParaRPr/>
          </a:p>
        </p:txBody>
      </p:sp>
      <p:grpSp>
        <p:nvGrpSpPr>
          <p:cNvPr id="214" name="Google Shape;214;p6"/>
          <p:cNvGrpSpPr/>
          <p:nvPr/>
        </p:nvGrpSpPr>
        <p:grpSpPr>
          <a:xfrm>
            <a:off x="945533" y="1672986"/>
            <a:ext cx="10301600" cy="4571417"/>
            <a:chOff x="709144" y="1137300"/>
            <a:chExt cx="7726200" cy="3546300"/>
          </a:xfrm>
        </p:grpSpPr>
        <p:sp>
          <p:nvSpPr>
            <p:cNvPr id="215" name="Google Shape;215;p6"/>
            <p:cNvSpPr/>
            <p:nvPr/>
          </p:nvSpPr>
          <p:spPr>
            <a:xfrm>
              <a:off x="785344" y="1213500"/>
              <a:ext cx="7650000" cy="3470100"/>
            </a:xfrm>
            <a:prstGeom prst="roundRect">
              <a:avLst>
                <a:gd name="adj" fmla="val 8345"/>
              </a:avLst>
            </a:prstGeom>
            <a:solidFill>
              <a:schemeClr val="accen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6" name="Google Shape;216;p6"/>
            <p:cNvSpPr/>
            <p:nvPr/>
          </p:nvSpPr>
          <p:spPr>
            <a:xfrm>
              <a:off x="709144" y="1137300"/>
              <a:ext cx="7650000" cy="3470100"/>
            </a:xfrm>
            <a:prstGeom prst="roundRect">
              <a:avLst>
                <a:gd name="adj" fmla="val 8345"/>
              </a:avLst>
            </a:prstGeom>
            <a:solidFill>
              <a:schemeClr val="l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Tree>
    <p:extLst>
      <p:ext uri="{BB962C8B-B14F-4D97-AF65-F5344CB8AC3E}">
        <p14:creationId xmlns:p14="http://schemas.microsoft.com/office/powerpoint/2010/main" val="2196006913"/>
      </p:ext>
    </p:extLst>
  </p:cSld>
  <p:clrMapOvr>
    <a:masterClrMapping/>
  </p:clrMapOvr>
</p:sldLayout>
</file>

<file path=ppt/slideLayouts/slideLayout132.xml><?xml version="1.0" encoding="utf-8"?>
<p:sldLayout xmlns:a="http://schemas.openxmlformats.org/drawingml/2006/main" xmlns:r="http://schemas.openxmlformats.org/officeDocument/2006/relationships" xmlns:p="http://schemas.openxmlformats.org/presentationml/2006/main" matchingName="One column text">
  <p:cSld name="One column text">
    <p:spTree>
      <p:nvGrpSpPr>
        <p:cNvPr id="1" name="Shape 217"/>
        <p:cNvGrpSpPr/>
        <p:nvPr/>
      </p:nvGrpSpPr>
      <p:grpSpPr>
        <a:xfrm>
          <a:off x="0" y="0"/>
          <a:ext cx="0" cy="0"/>
          <a:chOff x="0" y="0"/>
          <a:chExt cx="0" cy="0"/>
        </a:xfrm>
      </p:grpSpPr>
      <p:pic>
        <p:nvPicPr>
          <p:cNvPr id="218" name="Google Shape;218;p7"/>
          <p:cNvPicPr preferRelativeResize="0"/>
          <p:nvPr/>
        </p:nvPicPr>
        <p:blipFill>
          <a:blip r:embed="rId2">
            <a:alphaModFix/>
          </a:blip>
          <a:stretch>
            <a:fillRect/>
          </a:stretch>
        </p:blipFill>
        <p:spPr>
          <a:xfrm>
            <a:off x="-75466" y="-36433"/>
            <a:ext cx="12342935" cy="7005332"/>
          </a:xfrm>
          <a:prstGeom prst="rect">
            <a:avLst/>
          </a:prstGeom>
          <a:noFill/>
          <a:ln>
            <a:noFill/>
          </a:ln>
        </p:spPr>
      </p:pic>
      <p:grpSp>
        <p:nvGrpSpPr>
          <p:cNvPr id="219" name="Google Shape;219;p7"/>
          <p:cNvGrpSpPr/>
          <p:nvPr/>
        </p:nvGrpSpPr>
        <p:grpSpPr>
          <a:xfrm rot="-900067" flipH="1">
            <a:off x="-1503281" y="1231724"/>
            <a:ext cx="3141897" cy="2465331"/>
            <a:chOff x="-2415600" y="2986400"/>
            <a:chExt cx="1943075" cy="1524659"/>
          </a:xfrm>
        </p:grpSpPr>
        <p:sp>
          <p:nvSpPr>
            <p:cNvPr id="220" name="Google Shape;220;p7"/>
            <p:cNvSpPr/>
            <p:nvPr/>
          </p:nvSpPr>
          <p:spPr>
            <a:xfrm>
              <a:off x="-2415600" y="2986400"/>
              <a:ext cx="1117375" cy="1251275"/>
            </a:xfrm>
            <a:custGeom>
              <a:avLst/>
              <a:gdLst/>
              <a:ahLst/>
              <a:cxnLst/>
              <a:rect l="l" t="t" r="r" b="b"/>
              <a:pathLst>
                <a:path w="44695" h="50051" extrusionOk="0">
                  <a:moveTo>
                    <a:pt x="11387" y="1"/>
                  </a:moveTo>
                  <a:cubicBezTo>
                    <a:pt x="10743" y="1"/>
                    <a:pt x="10152" y="449"/>
                    <a:pt x="10001" y="1099"/>
                  </a:cubicBezTo>
                  <a:lnTo>
                    <a:pt x="180" y="41127"/>
                  </a:lnTo>
                  <a:cubicBezTo>
                    <a:pt x="0" y="41896"/>
                    <a:pt x="462" y="42665"/>
                    <a:pt x="1257" y="42871"/>
                  </a:cubicBezTo>
                  <a:lnTo>
                    <a:pt x="33617" y="50051"/>
                  </a:lnTo>
                  <a:lnTo>
                    <a:pt x="44695" y="8433"/>
                  </a:lnTo>
                  <a:lnTo>
                    <a:pt x="11744" y="48"/>
                  </a:lnTo>
                  <a:cubicBezTo>
                    <a:pt x="11625" y="16"/>
                    <a:pt x="11505" y="1"/>
                    <a:pt x="1138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1" name="Google Shape;221;p7"/>
            <p:cNvSpPr/>
            <p:nvPr/>
          </p:nvSpPr>
          <p:spPr>
            <a:xfrm>
              <a:off x="-1586075" y="3188225"/>
              <a:ext cx="1113550" cy="1279575"/>
            </a:xfrm>
            <a:custGeom>
              <a:avLst/>
              <a:gdLst/>
              <a:ahLst/>
              <a:cxnLst/>
              <a:rect l="l" t="t" r="r" b="b"/>
              <a:pathLst>
                <a:path w="44542" h="51183" extrusionOk="0">
                  <a:moveTo>
                    <a:pt x="10411" y="1"/>
                  </a:moveTo>
                  <a:lnTo>
                    <a:pt x="0" y="41772"/>
                  </a:lnTo>
                  <a:lnTo>
                    <a:pt x="31797" y="51132"/>
                  </a:lnTo>
                  <a:cubicBezTo>
                    <a:pt x="31925" y="51166"/>
                    <a:pt x="32054" y="51182"/>
                    <a:pt x="32181" y="51182"/>
                  </a:cubicBezTo>
                  <a:cubicBezTo>
                    <a:pt x="32815" y="51182"/>
                    <a:pt x="33395" y="50773"/>
                    <a:pt x="33566" y="50132"/>
                  </a:cubicBezTo>
                  <a:lnTo>
                    <a:pt x="44336" y="10360"/>
                  </a:lnTo>
                  <a:cubicBezTo>
                    <a:pt x="44541" y="9591"/>
                    <a:pt x="44080" y="8796"/>
                    <a:pt x="43310" y="8591"/>
                  </a:cubicBezTo>
                  <a:lnTo>
                    <a:pt x="10411" y="1"/>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2" name="Google Shape;222;p7"/>
            <p:cNvSpPr/>
            <p:nvPr/>
          </p:nvSpPr>
          <p:spPr>
            <a:xfrm>
              <a:off x="-2351263" y="3014809"/>
              <a:ext cx="1085975" cy="1231500"/>
            </a:xfrm>
            <a:custGeom>
              <a:avLst/>
              <a:gdLst/>
              <a:ahLst/>
              <a:cxnLst/>
              <a:rect l="l" t="t" r="r" b="b"/>
              <a:pathLst>
                <a:path w="43439" h="49260" extrusionOk="0">
                  <a:moveTo>
                    <a:pt x="12258" y="0"/>
                  </a:moveTo>
                  <a:lnTo>
                    <a:pt x="1" y="41925"/>
                  </a:lnTo>
                  <a:lnTo>
                    <a:pt x="17207" y="42695"/>
                  </a:lnTo>
                  <a:cubicBezTo>
                    <a:pt x="22079" y="43387"/>
                    <a:pt x="26643" y="45438"/>
                    <a:pt x="30412" y="48618"/>
                  </a:cubicBezTo>
                  <a:lnTo>
                    <a:pt x="31156" y="49259"/>
                  </a:lnTo>
                  <a:lnTo>
                    <a:pt x="43439" y="7334"/>
                  </a:lnTo>
                  <a:lnTo>
                    <a:pt x="42670" y="6693"/>
                  </a:lnTo>
                  <a:cubicBezTo>
                    <a:pt x="38900" y="3539"/>
                    <a:pt x="34336" y="1487"/>
                    <a:pt x="29464" y="769"/>
                  </a:cubicBezTo>
                  <a:lnTo>
                    <a:pt x="12258" y="0"/>
                  </a:ln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3" name="Google Shape;223;p7"/>
            <p:cNvSpPr/>
            <p:nvPr/>
          </p:nvSpPr>
          <p:spPr>
            <a:xfrm>
              <a:off x="-1573663" y="3188659"/>
              <a:ext cx="1070600" cy="1322400"/>
            </a:xfrm>
            <a:custGeom>
              <a:avLst/>
              <a:gdLst/>
              <a:ahLst/>
              <a:cxnLst/>
              <a:rect l="l" t="t" r="r" b="b"/>
              <a:pathLst>
                <a:path w="42824" h="52896" extrusionOk="0">
                  <a:moveTo>
                    <a:pt x="17135" y="1"/>
                  </a:moveTo>
                  <a:cubicBezTo>
                    <a:pt x="15803" y="1"/>
                    <a:pt x="14490" y="86"/>
                    <a:pt x="13232" y="252"/>
                  </a:cubicBezTo>
                  <a:lnTo>
                    <a:pt x="12258" y="380"/>
                  </a:lnTo>
                  <a:lnTo>
                    <a:pt x="1" y="42280"/>
                  </a:lnTo>
                  <a:lnTo>
                    <a:pt x="975" y="42151"/>
                  </a:lnTo>
                  <a:cubicBezTo>
                    <a:pt x="2113" y="42002"/>
                    <a:pt x="3255" y="41927"/>
                    <a:pt x="4394" y="41927"/>
                  </a:cubicBezTo>
                  <a:cubicBezTo>
                    <a:pt x="8133" y="41927"/>
                    <a:pt x="11844" y="42727"/>
                    <a:pt x="15284" y="44280"/>
                  </a:cubicBezTo>
                  <a:lnTo>
                    <a:pt x="30208" y="52895"/>
                  </a:lnTo>
                  <a:lnTo>
                    <a:pt x="42824" y="9124"/>
                  </a:lnTo>
                  <a:lnTo>
                    <a:pt x="28284" y="2226"/>
                  </a:lnTo>
                  <a:cubicBezTo>
                    <a:pt x="24955" y="704"/>
                    <a:pt x="20963" y="1"/>
                    <a:pt x="17135" y="1"/>
                  </a:cubicBez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224" name="Google Shape;224;p7"/>
            <p:cNvGrpSpPr/>
            <p:nvPr/>
          </p:nvGrpSpPr>
          <p:grpSpPr>
            <a:xfrm>
              <a:off x="-2218800" y="3088875"/>
              <a:ext cx="1598825" cy="1190475"/>
              <a:chOff x="-2218800" y="3088875"/>
              <a:chExt cx="1598825" cy="1190475"/>
            </a:xfrm>
          </p:grpSpPr>
          <p:sp>
            <p:nvSpPr>
              <p:cNvPr id="225" name="Google Shape;225;p7"/>
              <p:cNvSpPr/>
              <p:nvPr/>
            </p:nvSpPr>
            <p:spPr>
              <a:xfrm>
                <a:off x="-2218800" y="3088875"/>
                <a:ext cx="841100" cy="985325"/>
              </a:xfrm>
              <a:custGeom>
                <a:avLst/>
                <a:gdLst/>
                <a:ahLst/>
                <a:cxnLst/>
                <a:rect l="l" t="t" r="r" b="b"/>
                <a:pathLst>
                  <a:path w="33644" h="39413" extrusionOk="0">
                    <a:moveTo>
                      <a:pt x="9539" y="0"/>
                    </a:moveTo>
                    <a:lnTo>
                      <a:pt x="9462" y="667"/>
                    </a:lnTo>
                    <a:lnTo>
                      <a:pt x="22412" y="2385"/>
                    </a:lnTo>
                    <a:cubicBezTo>
                      <a:pt x="26027" y="3077"/>
                      <a:pt x="29489" y="4436"/>
                      <a:pt x="32643" y="6360"/>
                    </a:cubicBezTo>
                    <a:lnTo>
                      <a:pt x="33284" y="6744"/>
                    </a:lnTo>
                    <a:lnTo>
                      <a:pt x="33643" y="6154"/>
                    </a:lnTo>
                    <a:lnTo>
                      <a:pt x="33002" y="5770"/>
                    </a:lnTo>
                    <a:cubicBezTo>
                      <a:pt x="29797" y="3795"/>
                      <a:pt x="26233" y="2411"/>
                      <a:pt x="22540" y="1693"/>
                    </a:cubicBezTo>
                    <a:lnTo>
                      <a:pt x="9539" y="0"/>
                    </a:lnTo>
                    <a:close/>
                    <a:moveTo>
                      <a:pt x="8668" y="2385"/>
                    </a:moveTo>
                    <a:lnTo>
                      <a:pt x="8591" y="3052"/>
                    </a:lnTo>
                    <a:lnTo>
                      <a:pt x="21540" y="4770"/>
                    </a:lnTo>
                    <a:cubicBezTo>
                      <a:pt x="25156" y="5462"/>
                      <a:pt x="28617" y="6821"/>
                      <a:pt x="31771" y="8744"/>
                    </a:cubicBezTo>
                    <a:lnTo>
                      <a:pt x="32387" y="9129"/>
                    </a:lnTo>
                    <a:lnTo>
                      <a:pt x="32771" y="8565"/>
                    </a:lnTo>
                    <a:lnTo>
                      <a:pt x="32130" y="8180"/>
                    </a:lnTo>
                    <a:cubicBezTo>
                      <a:pt x="28899" y="6206"/>
                      <a:pt x="25361" y="4821"/>
                      <a:pt x="21668" y="4103"/>
                    </a:cubicBezTo>
                    <a:lnTo>
                      <a:pt x="8668" y="2385"/>
                    </a:lnTo>
                    <a:close/>
                    <a:moveTo>
                      <a:pt x="7796" y="4795"/>
                    </a:moveTo>
                    <a:lnTo>
                      <a:pt x="7719" y="5488"/>
                    </a:lnTo>
                    <a:lnTo>
                      <a:pt x="20668" y="7180"/>
                    </a:lnTo>
                    <a:cubicBezTo>
                      <a:pt x="24284" y="7898"/>
                      <a:pt x="27746" y="9232"/>
                      <a:pt x="30900" y="11180"/>
                    </a:cubicBezTo>
                    <a:lnTo>
                      <a:pt x="31515" y="11565"/>
                    </a:lnTo>
                    <a:lnTo>
                      <a:pt x="31874" y="10975"/>
                    </a:lnTo>
                    <a:lnTo>
                      <a:pt x="31259" y="10591"/>
                    </a:lnTo>
                    <a:cubicBezTo>
                      <a:pt x="28028" y="8616"/>
                      <a:pt x="24489" y="7231"/>
                      <a:pt x="20796" y="6513"/>
                    </a:cubicBezTo>
                    <a:lnTo>
                      <a:pt x="7796" y="4795"/>
                    </a:lnTo>
                    <a:close/>
                    <a:moveTo>
                      <a:pt x="6873" y="9206"/>
                    </a:moveTo>
                    <a:lnTo>
                      <a:pt x="6770" y="9873"/>
                    </a:lnTo>
                    <a:lnTo>
                      <a:pt x="19745" y="11591"/>
                    </a:lnTo>
                    <a:cubicBezTo>
                      <a:pt x="23361" y="12283"/>
                      <a:pt x="26822" y="13642"/>
                      <a:pt x="29976" y="15565"/>
                    </a:cubicBezTo>
                    <a:lnTo>
                      <a:pt x="30592" y="15950"/>
                    </a:lnTo>
                    <a:lnTo>
                      <a:pt x="30951" y="15386"/>
                    </a:lnTo>
                    <a:lnTo>
                      <a:pt x="30335" y="15001"/>
                    </a:lnTo>
                    <a:cubicBezTo>
                      <a:pt x="27104" y="13027"/>
                      <a:pt x="23566" y="11642"/>
                      <a:pt x="19848" y="10924"/>
                    </a:cubicBezTo>
                    <a:lnTo>
                      <a:pt x="6873" y="9206"/>
                    </a:lnTo>
                    <a:close/>
                    <a:moveTo>
                      <a:pt x="5975" y="11616"/>
                    </a:moveTo>
                    <a:lnTo>
                      <a:pt x="5898" y="12283"/>
                    </a:lnTo>
                    <a:lnTo>
                      <a:pt x="18848" y="14001"/>
                    </a:lnTo>
                    <a:cubicBezTo>
                      <a:pt x="22463" y="14693"/>
                      <a:pt x="25925" y="16052"/>
                      <a:pt x="29079" y="17976"/>
                    </a:cubicBezTo>
                    <a:lnTo>
                      <a:pt x="29694" y="18360"/>
                    </a:lnTo>
                    <a:lnTo>
                      <a:pt x="30079" y="17796"/>
                    </a:lnTo>
                    <a:lnTo>
                      <a:pt x="29438" y="17411"/>
                    </a:lnTo>
                    <a:cubicBezTo>
                      <a:pt x="26207" y="15437"/>
                      <a:pt x="22668" y="14052"/>
                      <a:pt x="18976" y="13334"/>
                    </a:cubicBezTo>
                    <a:lnTo>
                      <a:pt x="5975" y="11616"/>
                    </a:lnTo>
                    <a:close/>
                    <a:moveTo>
                      <a:pt x="5078" y="14027"/>
                    </a:moveTo>
                    <a:lnTo>
                      <a:pt x="5001" y="14693"/>
                    </a:lnTo>
                    <a:lnTo>
                      <a:pt x="17950" y="16411"/>
                    </a:lnTo>
                    <a:cubicBezTo>
                      <a:pt x="21566" y="17104"/>
                      <a:pt x="25027" y="18463"/>
                      <a:pt x="28181" y="20386"/>
                    </a:cubicBezTo>
                    <a:lnTo>
                      <a:pt x="28797" y="20796"/>
                    </a:lnTo>
                    <a:lnTo>
                      <a:pt x="29181" y="20206"/>
                    </a:lnTo>
                    <a:lnTo>
                      <a:pt x="28566" y="19822"/>
                    </a:lnTo>
                    <a:cubicBezTo>
                      <a:pt x="25335" y="17847"/>
                      <a:pt x="21796" y="16463"/>
                      <a:pt x="18104" y="15745"/>
                    </a:cubicBezTo>
                    <a:lnTo>
                      <a:pt x="5078" y="14027"/>
                    </a:lnTo>
                    <a:close/>
                    <a:moveTo>
                      <a:pt x="4078" y="19053"/>
                    </a:moveTo>
                    <a:lnTo>
                      <a:pt x="4001" y="19719"/>
                    </a:lnTo>
                    <a:lnTo>
                      <a:pt x="16950" y="21437"/>
                    </a:lnTo>
                    <a:cubicBezTo>
                      <a:pt x="20591" y="22130"/>
                      <a:pt x="24053" y="23489"/>
                      <a:pt x="27207" y="25412"/>
                    </a:cubicBezTo>
                    <a:lnTo>
                      <a:pt x="27822" y="25797"/>
                    </a:lnTo>
                    <a:lnTo>
                      <a:pt x="28181" y="25232"/>
                    </a:lnTo>
                    <a:lnTo>
                      <a:pt x="27566" y="24822"/>
                    </a:lnTo>
                    <a:cubicBezTo>
                      <a:pt x="24335" y="22848"/>
                      <a:pt x="20796" y="21463"/>
                      <a:pt x="17104" y="20745"/>
                    </a:cubicBezTo>
                    <a:lnTo>
                      <a:pt x="4078" y="19053"/>
                    </a:lnTo>
                    <a:close/>
                    <a:moveTo>
                      <a:pt x="3231" y="21463"/>
                    </a:moveTo>
                    <a:lnTo>
                      <a:pt x="3129" y="22130"/>
                    </a:lnTo>
                    <a:lnTo>
                      <a:pt x="16078" y="23848"/>
                    </a:lnTo>
                    <a:cubicBezTo>
                      <a:pt x="19899" y="24617"/>
                      <a:pt x="24438" y="26668"/>
                      <a:pt x="26310" y="27848"/>
                    </a:cubicBezTo>
                    <a:lnTo>
                      <a:pt x="26925" y="28233"/>
                    </a:lnTo>
                    <a:lnTo>
                      <a:pt x="27310" y="27643"/>
                    </a:lnTo>
                    <a:lnTo>
                      <a:pt x="26669" y="27258"/>
                    </a:lnTo>
                    <a:cubicBezTo>
                      <a:pt x="24745" y="26053"/>
                      <a:pt x="20104" y="23925"/>
                      <a:pt x="16206" y="23155"/>
                    </a:cubicBezTo>
                    <a:lnTo>
                      <a:pt x="3231" y="21463"/>
                    </a:lnTo>
                    <a:close/>
                    <a:moveTo>
                      <a:pt x="2334" y="23848"/>
                    </a:moveTo>
                    <a:lnTo>
                      <a:pt x="2231" y="24514"/>
                    </a:lnTo>
                    <a:lnTo>
                      <a:pt x="15206" y="26232"/>
                    </a:lnTo>
                    <a:cubicBezTo>
                      <a:pt x="18925" y="26976"/>
                      <a:pt x="24540" y="29669"/>
                      <a:pt x="25438" y="30233"/>
                    </a:cubicBezTo>
                    <a:lnTo>
                      <a:pt x="26053" y="30617"/>
                    </a:lnTo>
                    <a:lnTo>
                      <a:pt x="26412" y="30053"/>
                    </a:lnTo>
                    <a:lnTo>
                      <a:pt x="25797" y="29669"/>
                    </a:lnTo>
                    <a:cubicBezTo>
                      <a:pt x="24848" y="29079"/>
                      <a:pt x="19207" y="26335"/>
                      <a:pt x="15335" y="25566"/>
                    </a:cubicBezTo>
                    <a:lnTo>
                      <a:pt x="2334" y="23848"/>
                    </a:lnTo>
                    <a:close/>
                    <a:moveTo>
                      <a:pt x="1283" y="27592"/>
                    </a:moveTo>
                    <a:lnTo>
                      <a:pt x="1180" y="28284"/>
                    </a:lnTo>
                    <a:lnTo>
                      <a:pt x="14155" y="29976"/>
                    </a:lnTo>
                    <a:cubicBezTo>
                      <a:pt x="17771" y="30694"/>
                      <a:pt x="21232" y="32053"/>
                      <a:pt x="24361" y="33976"/>
                    </a:cubicBezTo>
                    <a:lnTo>
                      <a:pt x="25002" y="34361"/>
                    </a:lnTo>
                    <a:lnTo>
                      <a:pt x="25361" y="33797"/>
                    </a:lnTo>
                    <a:lnTo>
                      <a:pt x="24745" y="33387"/>
                    </a:lnTo>
                    <a:cubicBezTo>
                      <a:pt x="21514" y="31412"/>
                      <a:pt x="17976" y="30028"/>
                      <a:pt x="14258" y="29310"/>
                    </a:cubicBezTo>
                    <a:lnTo>
                      <a:pt x="1283" y="27592"/>
                    </a:lnTo>
                    <a:close/>
                    <a:moveTo>
                      <a:pt x="693" y="30156"/>
                    </a:moveTo>
                    <a:lnTo>
                      <a:pt x="590" y="30822"/>
                    </a:lnTo>
                    <a:lnTo>
                      <a:pt x="13565" y="32541"/>
                    </a:lnTo>
                    <a:cubicBezTo>
                      <a:pt x="17181" y="33233"/>
                      <a:pt x="20643" y="34592"/>
                      <a:pt x="23797" y="36515"/>
                    </a:cubicBezTo>
                    <a:lnTo>
                      <a:pt x="24412" y="36900"/>
                    </a:lnTo>
                    <a:lnTo>
                      <a:pt x="24771" y="36310"/>
                    </a:lnTo>
                    <a:lnTo>
                      <a:pt x="24130" y="35925"/>
                    </a:lnTo>
                    <a:cubicBezTo>
                      <a:pt x="20925" y="33951"/>
                      <a:pt x="17386" y="32566"/>
                      <a:pt x="13668" y="31874"/>
                    </a:cubicBezTo>
                    <a:lnTo>
                      <a:pt x="693" y="30156"/>
                    </a:lnTo>
                    <a:close/>
                    <a:moveTo>
                      <a:pt x="103" y="32643"/>
                    </a:moveTo>
                    <a:lnTo>
                      <a:pt x="0" y="33335"/>
                    </a:lnTo>
                    <a:lnTo>
                      <a:pt x="12975" y="35053"/>
                    </a:lnTo>
                    <a:cubicBezTo>
                      <a:pt x="16591" y="35746"/>
                      <a:pt x="20053" y="37105"/>
                      <a:pt x="23207" y="39028"/>
                    </a:cubicBezTo>
                    <a:lnTo>
                      <a:pt x="23848" y="39413"/>
                    </a:lnTo>
                    <a:lnTo>
                      <a:pt x="24181" y="38823"/>
                    </a:lnTo>
                    <a:lnTo>
                      <a:pt x="23540" y="38438"/>
                    </a:lnTo>
                    <a:cubicBezTo>
                      <a:pt x="20335" y="36464"/>
                      <a:pt x="16796" y="35079"/>
                      <a:pt x="13104" y="34361"/>
                    </a:cubicBezTo>
                    <a:lnTo>
                      <a:pt x="103" y="32643"/>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6" name="Google Shape;226;p7"/>
              <p:cNvSpPr/>
              <p:nvPr/>
            </p:nvSpPr>
            <p:spPr>
              <a:xfrm>
                <a:off x="-1461075" y="3283625"/>
                <a:ext cx="841100" cy="995725"/>
              </a:xfrm>
              <a:custGeom>
                <a:avLst/>
                <a:gdLst/>
                <a:ahLst/>
                <a:cxnLst/>
                <a:rect l="l" t="t" r="r" b="b"/>
                <a:pathLst>
                  <a:path w="33644" h="39829" extrusionOk="0">
                    <a:moveTo>
                      <a:pt x="11739" y="1"/>
                    </a:moveTo>
                    <a:cubicBezTo>
                      <a:pt x="10432" y="1"/>
                      <a:pt x="9481" y="31"/>
                      <a:pt x="9386" y="31"/>
                    </a:cubicBezTo>
                    <a:lnTo>
                      <a:pt x="9386" y="698"/>
                    </a:lnTo>
                    <a:cubicBezTo>
                      <a:pt x="9406" y="698"/>
                      <a:pt x="10284" y="673"/>
                      <a:pt x="11526" y="673"/>
                    </a:cubicBezTo>
                    <a:cubicBezTo>
                      <a:pt x="13388" y="673"/>
                      <a:pt x="16068" y="729"/>
                      <a:pt x="17899" y="1006"/>
                    </a:cubicBezTo>
                    <a:cubicBezTo>
                      <a:pt x="22643" y="1775"/>
                      <a:pt x="29618" y="4878"/>
                      <a:pt x="32618" y="6750"/>
                    </a:cubicBezTo>
                    <a:lnTo>
                      <a:pt x="33259" y="7134"/>
                    </a:lnTo>
                    <a:lnTo>
                      <a:pt x="33644" y="6570"/>
                    </a:lnTo>
                    <a:lnTo>
                      <a:pt x="33028" y="6185"/>
                    </a:lnTo>
                    <a:cubicBezTo>
                      <a:pt x="29977" y="4288"/>
                      <a:pt x="22874" y="1108"/>
                      <a:pt x="18053" y="365"/>
                    </a:cubicBezTo>
                    <a:cubicBezTo>
                      <a:pt x="16198" y="63"/>
                      <a:pt x="13606" y="1"/>
                      <a:pt x="11739" y="1"/>
                    </a:cubicBezTo>
                    <a:close/>
                    <a:moveTo>
                      <a:pt x="8770" y="2801"/>
                    </a:moveTo>
                    <a:lnTo>
                      <a:pt x="8770" y="3493"/>
                    </a:lnTo>
                    <a:cubicBezTo>
                      <a:pt x="8847" y="3493"/>
                      <a:pt x="16130" y="3519"/>
                      <a:pt x="19258" y="4288"/>
                    </a:cubicBezTo>
                    <a:cubicBezTo>
                      <a:pt x="22976" y="5211"/>
                      <a:pt x="28489" y="7134"/>
                      <a:pt x="31746" y="9160"/>
                    </a:cubicBezTo>
                    <a:lnTo>
                      <a:pt x="32387" y="9545"/>
                    </a:lnTo>
                    <a:lnTo>
                      <a:pt x="32746" y="8980"/>
                    </a:lnTo>
                    <a:lnTo>
                      <a:pt x="32105" y="8570"/>
                    </a:lnTo>
                    <a:cubicBezTo>
                      <a:pt x="28797" y="6519"/>
                      <a:pt x="23207" y="4570"/>
                      <a:pt x="19412" y="3621"/>
                    </a:cubicBezTo>
                    <a:cubicBezTo>
                      <a:pt x="16207" y="2852"/>
                      <a:pt x="9078" y="2801"/>
                      <a:pt x="8770" y="2801"/>
                    </a:cubicBezTo>
                    <a:close/>
                    <a:moveTo>
                      <a:pt x="8129" y="5570"/>
                    </a:moveTo>
                    <a:lnTo>
                      <a:pt x="8129" y="6262"/>
                    </a:lnTo>
                    <a:cubicBezTo>
                      <a:pt x="8232" y="6262"/>
                      <a:pt x="17412" y="6467"/>
                      <a:pt x="20592" y="7570"/>
                    </a:cubicBezTo>
                    <a:cubicBezTo>
                      <a:pt x="21463" y="7878"/>
                      <a:pt x="22361" y="8160"/>
                      <a:pt x="23233" y="8442"/>
                    </a:cubicBezTo>
                    <a:cubicBezTo>
                      <a:pt x="25976" y="9314"/>
                      <a:pt x="28592" y="10160"/>
                      <a:pt x="30874" y="11570"/>
                    </a:cubicBezTo>
                    <a:lnTo>
                      <a:pt x="31490" y="11955"/>
                    </a:lnTo>
                    <a:lnTo>
                      <a:pt x="31849" y="11391"/>
                    </a:lnTo>
                    <a:lnTo>
                      <a:pt x="31208" y="11006"/>
                    </a:lnTo>
                    <a:cubicBezTo>
                      <a:pt x="28874" y="9519"/>
                      <a:pt x="26079" y="8647"/>
                      <a:pt x="23412" y="7801"/>
                    </a:cubicBezTo>
                    <a:cubicBezTo>
                      <a:pt x="22540" y="7519"/>
                      <a:pt x="21669" y="7237"/>
                      <a:pt x="20797" y="6929"/>
                    </a:cubicBezTo>
                    <a:cubicBezTo>
                      <a:pt x="17540" y="5801"/>
                      <a:pt x="8514" y="5570"/>
                      <a:pt x="8129" y="5570"/>
                    </a:cubicBezTo>
                    <a:close/>
                    <a:moveTo>
                      <a:pt x="6822" y="9596"/>
                    </a:moveTo>
                    <a:lnTo>
                      <a:pt x="6745" y="10263"/>
                    </a:lnTo>
                    <a:lnTo>
                      <a:pt x="19694" y="11981"/>
                    </a:lnTo>
                    <a:cubicBezTo>
                      <a:pt x="23310" y="12699"/>
                      <a:pt x="26771" y="14032"/>
                      <a:pt x="29925" y="15981"/>
                    </a:cubicBezTo>
                    <a:lnTo>
                      <a:pt x="30566" y="16365"/>
                    </a:lnTo>
                    <a:lnTo>
                      <a:pt x="30925" y="15776"/>
                    </a:lnTo>
                    <a:lnTo>
                      <a:pt x="30284" y="15391"/>
                    </a:lnTo>
                    <a:cubicBezTo>
                      <a:pt x="27079" y="13417"/>
                      <a:pt x="23515" y="12032"/>
                      <a:pt x="19822" y="11314"/>
                    </a:cubicBezTo>
                    <a:lnTo>
                      <a:pt x="6822" y="9596"/>
                    </a:lnTo>
                    <a:close/>
                    <a:moveTo>
                      <a:pt x="5950" y="12006"/>
                    </a:moveTo>
                    <a:lnTo>
                      <a:pt x="5847" y="12673"/>
                    </a:lnTo>
                    <a:lnTo>
                      <a:pt x="18822" y="14391"/>
                    </a:lnTo>
                    <a:cubicBezTo>
                      <a:pt x="22438" y="15109"/>
                      <a:pt x="25900" y="16442"/>
                      <a:pt x="29054" y="18391"/>
                    </a:cubicBezTo>
                    <a:lnTo>
                      <a:pt x="29669" y="18776"/>
                    </a:lnTo>
                    <a:lnTo>
                      <a:pt x="30054" y="18186"/>
                    </a:lnTo>
                    <a:lnTo>
                      <a:pt x="29413" y="17801"/>
                    </a:lnTo>
                    <a:cubicBezTo>
                      <a:pt x="26182" y="15827"/>
                      <a:pt x="22643" y="14442"/>
                      <a:pt x="18925" y="13724"/>
                    </a:cubicBezTo>
                    <a:lnTo>
                      <a:pt x="5950" y="12006"/>
                    </a:lnTo>
                    <a:close/>
                    <a:moveTo>
                      <a:pt x="5052" y="14417"/>
                    </a:moveTo>
                    <a:lnTo>
                      <a:pt x="4975" y="15109"/>
                    </a:lnTo>
                    <a:lnTo>
                      <a:pt x="17925" y="16801"/>
                    </a:lnTo>
                    <a:cubicBezTo>
                      <a:pt x="21540" y="17519"/>
                      <a:pt x="25028" y="18853"/>
                      <a:pt x="28156" y="20802"/>
                    </a:cubicBezTo>
                    <a:lnTo>
                      <a:pt x="28797" y="21186"/>
                    </a:lnTo>
                    <a:lnTo>
                      <a:pt x="29156" y="20596"/>
                    </a:lnTo>
                    <a:lnTo>
                      <a:pt x="28515" y="20212"/>
                    </a:lnTo>
                    <a:cubicBezTo>
                      <a:pt x="25310" y="18237"/>
                      <a:pt x="21745" y="16853"/>
                      <a:pt x="18053" y="16135"/>
                    </a:cubicBezTo>
                    <a:lnTo>
                      <a:pt x="5052" y="14417"/>
                    </a:lnTo>
                    <a:close/>
                    <a:moveTo>
                      <a:pt x="4078" y="19443"/>
                    </a:moveTo>
                    <a:lnTo>
                      <a:pt x="4001" y="20109"/>
                    </a:lnTo>
                    <a:lnTo>
                      <a:pt x="16950" y="21827"/>
                    </a:lnTo>
                    <a:cubicBezTo>
                      <a:pt x="20566" y="22545"/>
                      <a:pt x="24028" y="23879"/>
                      <a:pt x="27182" y="25827"/>
                    </a:cubicBezTo>
                    <a:lnTo>
                      <a:pt x="27823" y="26212"/>
                    </a:lnTo>
                    <a:lnTo>
                      <a:pt x="28156" y="25622"/>
                    </a:lnTo>
                    <a:lnTo>
                      <a:pt x="27541" y="25238"/>
                    </a:lnTo>
                    <a:cubicBezTo>
                      <a:pt x="24310" y="23263"/>
                      <a:pt x="20771" y="21879"/>
                      <a:pt x="17079" y="21161"/>
                    </a:cubicBezTo>
                    <a:lnTo>
                      <a:pt x="4078" y="19443"/>
                    </a:lnTo>
                    <a:close/>
                    <a:moveTo>
                      <a:pt x="3180" y="21853"/>
                    </a:moveTo>
                    <a:lnTo>
                      <a:pt x="3103" y="22520"/>
                    </a:lnTo>
                    <a:lnTo>
                      <a:pt x="16053" y="24238"/>
                    </a:lnTo>
                    <a:cubicBezTo>
                      <a:pt x="19874" y="24981"/>
                      <a:pt x="24438" y="27058"/>
                      <a:pt x="26284" y="28212"/>
                    </a:cubicBezTo>
                    <a:lnTo>
                      <a:pt x="26925" y="28623"/>
                    </a:lnTo>
                    <a:lnTo>
                      <a:pt x="27284" y="28033"/>
                    </a:lnTo>
                    <a:lnTo>
                      <a:pt x="26643" y="27648"/>
                    </a:lnTo>
                    <a:cubicBezTo>
                      <a:pt x="24720" y="26443"/>
                      <a:pt x="20079" y="24340"/>
                      <a:pt x="16181" y="23571"/>
                    </a:cubicBezTo>
                    <a:lnTo>
                      <a:pt x="3180" y="21853"/>
                    </a:lnTo>
                    <a:close/>
                    <a:moveTo>
                      <a:pt x="2309" y="24263"/>
                    </a:moveTo>
                    <a:lnTo>
                      <a:pt x="2232" y="24930"/>
                    </a:lnTo>
                    <a:lnTo>
                      <a:pt x="15181" y="26648"/>
                    </a:lnTo>
                    <a:cubicBezTo>
                      <a:pt x="18925" y="27392"/>
                      <a:pt x="24515" y="30084"/>
                      <a:pt x="25412" y="30623"/>
                    </a:cubicBezTo>
                    <a:lnTo>
                      <a:pt x="26053" y="31007"/>
                    </a:lnTo>
                    <a:lnTo>
                      <a:pt x="26387" y="30443"/>
                    </a:lnTo>
                    <a:lnTo>
                      <a:pt x="25771" y="30058"/>
                    </a:lnTo>
                    <a:cubicBezTo>
                      <a:pt x="24823" y="29469"/>
                      <a:pt x="19181" y="26751"/>
                      <a:pt x="15309" y="25981"/>
                    </a:cubicBezTo>
                    <a:lnTo>
                      <a:pt x="2309" y="24263"/>
                    </a:lnTo>
                    <a:close/>
                    <a:moveTo>
                      <a:pt x="1257" y="28007"/>
                    </a:moveTo>
                    <a:lnTo>
                      <a:pt x="1180" y="28674"/>
                    </a:lnTo>
                    <a:lnTo>
                      <a:pt x="14130" y="30392"/>
                    </a:lnTo>
                    <a:cubicBezTo>
                      <a:pt x="17745" y="31110"/>
                      <a:pt x="21207" y="32443"/>
                      <a:pt x="24361" y="34392"/>
                    </a:cubicBezTo>
                    <a:lnTo>
                      <a:pt x="24976" y="34777"/>
                    </a:lnTo>
                    <a:lnTo>
                      <a:pt x="25335" y="34187"/>
                    </a:lnTo>
                    <a:lnTo>
                      <a:pt x="24720" y="33802"/>
                    </a:lnTo>
                    <a:cubicBezTo>
                      <a:pt x="21489" y="31828"/>
                      <a:pt x="17950" y="30443"/>
                      <a:pt x="14258" y="29725"/>
                    </a:cubicBezTo>
                    <a:lnTo>
                      <a:pt x="1257" y="28007"/>
                    </a:lnTo>
                    <a:close/>
                    <a:moveTo>
                      <a:pt x="667" y="30520"/>
                    </a:moveTo>
                    <a:lnTo>
                      <a:pt x="591" y="31212"/>
                    </a:lnTo>
                    <a:lnTo>
                      <a:pt x="13566" y="32905"/>
                    </a:lnTo>
                    <a:cubicBezTo>
                      <a:pt x="17155" y="33623"/>
                      <a:pt x="20617" y="34982"/>
                      <a:pt x="23771" y="36905"/>
                    </a:cubicBezTo>
                    <a:lnTo>
                      <a:pt x="24412" y="37290"/>
                    </a:lnTo>
                    <a:lnTo>
                      <a:pt x="24746" y="36726"/>
                    </a:lnTo>
                    <a:lnTo>
                      <a:pt x="24130" y="36315"/>
                    </a:lnTo>
                    <a:cubicBezTo>
                      <a:pt x="20899" y="34341"/>
                      <a:pt x="17361" y="32956"/>
                      <a:pt x="13668" y="32238"/>
                    </a:cubicBezTo>
                    <a:lnTo>
                      <a:pt x="667" y="30520"/>
                    </a:lnTo>
                    <a:close/>
                    <a:moveTo>
                      <a:pt x="103" y="33059"/>
                    </a:moveTo>
                    <a:lnTo>
                      <a:pt x="1" y="33725"/>
                    </a:lnTo>
                    <a:lnTo>
                      <a:pt x="12950" y="35443"/>
                    </a:lnTo>
                    <a:cubicBezTo>
                      <a:pt x="16566" y="36136"/>
                      <a:pt x="20027" y="37495"/>
                      <a:pt x="23181" y="39418"/>
                    </a:cubicBezTo>
                    <a:lnTo>
                      <a:pt x="23797" y="39828"/>
                    </a:lnTo>
                    <a:lnTo>
                      <a:pt x="24156" y="39238"/>
                    </a:lnTo>
                    <a:lnTo>
                      <a:pt x="23515" y="38854"/>
                    </a:lnTo>
                    <a:cubicBezTo>
                      <a:pt x="20310" y="36879"/>
                      <a:pt x="16745" y="35495"/>
                      <a:pt x="13053" y="34777"/>
                    </a:cubicBezTo>
                    <a:lnTo>
                      <a:pt x="103" y="33059"/>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227" name="Google Shape;227;p7"/>
          <p:cNvGrpSpPr/>
          <p:nvPr/>
        </p:nvGrpSpPr>
        <p:grpSpPr>
          <a:xfrm rot="4282019">
            <a:off x="-396046" y="-465989"/>
            <a:ext cx="2436812" cy="2564967"/>
            <a:chOff x="1526600" y="450800"/>
            <a:chExt cx="4540675" cy="4779475"/>
          </a:xfrm>
        </p:grpSpPr>
        <p:sp>
          <p:nvSpPr>
            <p:cNvPr id="228" name="Google Shape;228;p7"/>
            <p:cNvSpPr/>
            <p:nvPr/>
          </p:nvSpPr>
          <p:spPr>
            <a:xfrm>
              <a:off x="1610100" y="473575"/>
              <a:ext cx="4457175" cy="4689450"/>
            </a:xfrm>
            <a:custGeom>
              <a:avLst/>
              <a:gdLst/>
              <a:ahLst/>
              <a:cxnLst/>
              <a:rect l="l" t="t" r="r" b="b"/>
              <a:pathLst>
                <a:path w="178287" h="187578" extrusionOk="0">
                  <a:moveTo>
                    <a:pt x="95602" y="1"/>
                  </a:moveTo>
                  <a:cubicBezTo>
                    <a:pt x="95141" y="1"/>
                    <a:pt x="94676" y="129"/>
                    <a:pt x="94258" y="394"/>
                  </a:cubicBezTo>
                  <a:lnTo>
                    <a:pt x="0" y="63859"/>
                  </a:lnTo>
                  <a:lnTo>
                    <a:pt x="79645" y="185257"/>
                  </a:lnTo>
                  <a:cubicBezTo>
                    <a:pt x="80631" y="186769"/>
                    <a:pt x="82280" y="187578"/>
                    <a:pt x="83965" y="187578"/>
                  </a:cubicBezTo>
                  <a:cubicBezTo>
                    <a:pt x="84955" y="187578"/>
                    <a:pt x="85959" y="187298"/>
                    <a:pt x="86847" y="186719"/>
                  </a:cubicBezTo>
                  <a:lnTo>
                    <a:pt x="176826" y="126176"/>
                  </a:lnTo>
                  <a:cubicBezTo>
                    <a:pt x="177974" y="125393"/>
                    <a:pt x="178287" y="123880"/>
                    <a:pt x="177504" y="122732"/>
                  </a:cubicBezTo>
                  <a:lnTo>
                    <a:pt x="97703" y="1125"/>
                  </a:lnTo>
                  <a:cubicBezTo>
                    <a:pt x="97205" y="394"/>
                    <a:pt x="96410" y="1"/>
                    <a:pt x="9560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9" name="Google Shape;229;p7"/>
            <p:cNvSpPr/>
            <p:nvPr/>
          </p:nvSpPr>
          <p:spPr>
            <a:xfrm>
              <a:off x="1616625" y="450800"/>
              <a:ext cx="4391950" cy="4645025"/>
            </a:xfrm>
            <a:custGeom>
              <a:avLst/>
              <a:gdLst/>
              <a:ahLst/>
              <a:cxnLst/>
              <a:rect l="l" t="t" r="r" b="b"/>
              <a:pathLst>
                <a:path w="175678" h="185801" extrusionOk="0">
                  <a:moveTo>
                    <a:pt x="93162" y="0"/>
                  </a:moveTo>
                  <a:lnTo>
                    <a:pt x="0" y="61587"/>
                  </a:lnTo>
                  <a:lnTo>
                    <a:pt x="80323" y="184028"/>
                  </a:lnTo>
                  <a:cubicBezTo>
                    <a:pt x="81085" y="185187"/>
                    <a:pt x="82329" y="185800"/>
                    <a:pt x="83604" y="185800"/>
                  </a:cubicBezTo>
                  <a:cubicBezTo>
                    <a:pt x="84339" y="185800"/>
                    <a:pt x="85083" y="185597"/>
                    <a:pt x="85751" y="185177"/>
                  </a:cubicBezTo>
                  <a:lnTo>
                    <a:pt x="175677" y="125782"/>
                  </a:lnTo>
                  <a:lnTo>
                    <a:pt x="93162" y="0"/>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0" name="Google Shape;230;p7"/>
            <p:cNvSpPr/>
            <p:nvPr/>
          </p:nvSpPr>
          <p:spPr>
            <a:xfrm>
              <a:off x="3931325" y="462525"/>
              <a:ext cx="2064200" cy="3145900"/>
            </a:xfrm>
            <a:custGeom>
              <a:avLst/>
              <a:gdLst/>
              <a:ahLst/>
              <a:cxnLst/>
              <a:rect l="l" t="t" r="r" b="b"/>
              <a:pathLst>
                <a:path w="82568" h="125836" fill="none" extrusionOk="0">
                  <a:moveTo>
                    <a:pt x="0" y="1"/>
                  </a:moveTo>
                  <a:lnTo>
                    <a:pt x="82567" y="125835"/>
                  </a:lnTo>
                </a:path>
              </a:pathLst>
            </a:custGeom>
            <a:noFill/>
            <a:ln w="11750" cap="flat" cmpd="sng">
              <a:solidFill>
                <a:schemeClr val="dk1"/>
              </a:solidFill>
              <a:prstDash val="solid"/>
              <a:miter lim="5219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1" name="Google Shape;231;p7"/>
            <p:cNvSpPr/>
            <p:nvPr/>
          </p:nvSpPr>
          <p:spPr>
            <a:xfrm>
              <a:off x="3898700" y="482100"/>
              <a:ext cx="2065500" cy="3145900"/>
            </a:xfrm>
            <a:custGeom>
              <a:avLst/>
              <a:gdLst/>
              <a:ahLst/>
              <a:cxnLst/>
              <a:rect l="l" t="t" r="r" b="b"/>
              <a:pathLst>
                <a:path w="82620" h="125836" fill="none" extrusionOk="0">
                  <a:moveTo>
                    <a:pt x="1" y="1"/>
                  </a:moveTo>
                  <a:lnTo>
                    <a:pt x="82620" y="125835"/>
                  </a:lnTo>
                </a:path>
              </a:pathLst>
            </a:custGeom>
            <a:noFill/>
            <a:ln w="11750" cap="flat" cmpd="sng">
              <a:solidFill>
                <a:schemeClr val="dk1"/>
              </a:solidFill>
              <a:prstDash val="solid"/>
              <a:miter lim="5219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2" name="Google Shape;232;p7"/>
            <p:cNvSpPr/>
            <p:nvPr/>
          </p:nvSpPr>
          <p:spPr>
            <a:xfrm>
              <a:off x="3742125" y="4138150"/>
              <a:ext cx="842925" cy="1092125"/>
            </a:xfrm>
            <a:custGeom>
              <a:avLst/>
              <a:gdLst/>
              <a:ahLst/>
              <a:cxnLst/>
              <a:rect l="l" t="t" r="r" b="b"/>
              <a:pathLst>
                <a:path w="33717" h="43685" extrusionOk="0">
                  <a:moveTo>
                    <a:pt x="9604" y="0"/>
                  </a:moveTo>
                  <a:lnTo>
                    <a:pt x="1" y="6159"/>
                  </a:lnTo>
                  <a:lnTo>
                    <a:pt x="24113" y="43685"/>
                  </a:lnTo>
                  <a:lnTo>
                    <a:pt x="25679" y="35595"/>
                  </a:lnTo>
                  <a:lnTo>
                    <a:pt x="33716" y="37526"/>
                  </a:lnTo>
                  <a:lnTo>
                    <a:pt x="9604"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3" name="Google Shape;233;p7"/>
            <p:cNvSpPr/>
            <p:nvPr/>
          </p:nvSpPr>
          <p:spPr>
            <a:xfrm>
              <a:off x="1526600" y="464775"/>
              <a:ext cx="4343675" cy="4627200"/>
            </a:xfrm>
            <a:custGeom>
              <a:avLst/>
              <a:gdLst/>
              <a:ahLst/>
              <a:cxnLst/>
              <a:rect l="l" t="t" r="r" b="b"/>
              <a:pathLst>
                <a:path w="173747" h="185088" extrusionOk="0">
                  <a:moveTo>
                    <a:pt x="91115" y="1"/>
                  </a:moveTo>
                  <a:cubicBezTo>
                    <a:pt x="90634" y="1"/>
                    <a:pt x="90147" y="140"/>
                    <a:pt x="89718" y="433"/>
                  </a:cubicBezTo>
                  <a:lnTo>
                    <a:pt x="0" y="59357"/>
                  </a:lnTo>
                  <a:lnTo>
                    <a:pt x="82515" y="185087"/>
                  </a:lnTo>
                  <a:lnTo>
                    <a:pt x="172285" y="126163"/>
                  </a:lnTo>
                  <a:cubicBezTo>
                    <a:pt x="173433" y="125380"/>
                    <a:pt x="173746" y="123866"/>
                    <a:pt x="172963" y="122718"/>
                  </a:cubicBezTo>
                  <a:lnTo>
                    <a:pt x="93162" y="1111"/>
                  </a:lnTo>
                  <a:cubicBezTo>
                    <a:pt x="92705" y="392"/>
                    <a:pt x="91920" y="1"/>
                    <a:pt x="91115"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4" name="Google Shape;234;p7"/>
            <p:cNvSpPr/>
            <p:nvPr/>
          </p:nvSpPr>
          <p:spPr>
            <a:xfrm>
              <a:off x="1636200" y="1843000"/>
              <a:ext cx="2130750" cy="3199400"/>
            </a:xfrm>
            <a:custGeom>
              <a:avLst/>
              <a:gdLst/>
              <a:ahLst/>
              <a:cxnLst/>
              <a:rect l="l" t="t" r="r" b="b"/>
              <a:pathLst>
                <a:path w="85230" h="127976" extrusionOk="0">
                  <a:moveTo>
                    <a:pt x="2506" y="1"/>
                  </a:moveTo>
                  <a:lnTo>
                    <a:pt x="0" y="1619"/>
                  </a:lnTo>
                  <a:lnTo>
                    <a:pt x="82724" y="127975"/>
                  </a:lnTo>
                  <a:lnTo>
                    <a:pt x="85229" y="126357"/>
                  </a:lnTo>
                  <a:lnTo>
                    <a:pt x="2506"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5" name="Google Shape;235;p7"/>
            <p:cNvSpPr/>
            <p:nvPr/>
          </p:nvSpPr>
          <p:spPr>
            <a:xfrm>
              <a:off x="2647400" y="1567700"/>
              <a:ext cx="2116400" cy="2399550"/>
            </a:xfrm>
            <a:custGeom>
              <a:avLst/>
              <a:gdLst/>
              <a:ahLst/>
              <a:cxnLst/>
              <a:rect l="l" t="t" r="r" b="b"/>
              <a:pathLst>
                <a:path w="84656" h="95982" fill="none" extrusionOk="0">
                  <a:moveTo>
                    <a:pt x="82777" y="71347"/>
                  </a:moveTo>
                  <a:cubicBezTo>
                    <a:pt x="82777" y="69937"/>
                    <a:pt x="83507" y="68633"/>
                    <a:pt x="84656" y="67850"/>
                  </a:cubicBezTo>
                  <a:lnTo>
                    <a:pt x="40919" y="1201"/>
                  </a:lnTo>
                  <a:cubicBezTo>
                    <a:pt x="38988" y="2453"/>
                    <a:pt x="36431" y="1932"/>
                    <a:pt x="35178" y="0"/>
                  </a:cubicBezTo>
                  <a:lnTo>
                    <a:pt x="1149" y="22286"/>
                  </a:lnTo>
                  <a:cubicBezTo>
                    <a:pt x="2454" y="24217"/>
                    <a:pt x="1932" y="26827"/>
                    <a:pt x="1" y="28080"/>
                  </a:cubicBezTo>
                  <a:lnTo>
                    <a:pt x="43737" y="94729"/>
                  </a:lnTo>
                  <a:cubicBezTo>
                    <a:pt x="45668" y="93476"/>
                    <a:pt x="48226" y="94050"/>
                    <a:pt x="49478" y="95981"/>
                  </a:cubicBezTo>
                  <a:lnTo>
                    <a:pt x="83455" y="73643"/>
                  </a:lnTo>
                  <a:cubicBezTo>
                    <a:pt x="82985" y="72965"/>
                    <a:pt x="82777" y="72182"/>
                    <a:pt x="82777" y="71347"/>
                  </a:cubicBezTo>
                  <a:close/>
                </a:path>
              </a:pathLst>
            </a:custGeom>
            <a:solidFill>
              <a:schemeClr val="lt1"/>
            </a:solidFill>
            <a:ln w="14350" cap="flat" cmpd="sng">
              <a:solidFill>
                <a:schemeClr val="lt1"/>
              </a:solidFill>
              <a:prstDash val="solid"/>
              <a:miter lim="5219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36" name="Google Shape;236;p7"/>
          <p:cNvGrpSpPr/>
          <p:nvPr/>
        </p:nvGrpSpPr>
        <p:grpSpPr>
          <a:xfrm rot="-9427094">
            <a:off x="10113901" y="-177273"/>
            <a:ext cx="2802632" cy="2235164"/>
            <a:chOff x="-874852" y="3661982"/>
            <a:chExt cx="2044303" cy="1580085"/>
          </a:xfrm>
        </p:grpSpPr>
        <p:grpSp>
          <p:nvGrpSpPr>
            <p:cNvPr id="237" name="Google Shape;237;p7"/>
            <p:cNvGrpSpPr/>
            <p:nvPr/>
          </p:nvGrpSpPr>
          <p:grpSpPr>
            <a:xfrm rot="5249857" flipH="1">
              <a:off x="48808" y="4095917"/>
              <a:ext cx="537972" cy="1681428"/>
              <a:chOff x="-1858600" y="2385325"/>
              <a:chExt cx="523125" cy="1635025"/>
            </a:xfrm>
          </p:grpSpPr>
          <p:sp>
            <p:nvSpPr>
              <p:cNvPr id="238" name="Google Shape;238;p7"/>
              <p:cNvSpPr/>
              <p:nvPr/>
            </p:nvSpPr>
            <p:spPr>
              <a:xfrm>
                <a:off x="-1804750" y="2385325"/>
                <a:ext cx="469275" cy="1635025"/>
              </a:xfrm>
              <a:custGeom>
                <a:avLst/>
                <a:gdLst/>
                <a:ahLst/>
                <a:cxnLst/>
                <a:rect l="l" t="t" r="r" b="b"/>
                <a:pathLst>
                  <a:path w="18771" h="65401" extrusionOk="0">
                    <a:moveTo>
                      <a:pt x="12062" y="1"/>
                    </a:moveTo>
                    <a:cubicBezTo>
                      <a:pt x="9693" y="1"/>
                      <a:pt x="7259" y="1264"/>
                      <a:pt x="5667" y="3115"/>
                    </a:cubicBezTo>
                    <a:cubicBezTo>
                      <a:pt x="3462" y="5679"/>
                      <a:pt x="2513" y="9064"/>
                      <a:pt x="1872" y="12397"/>
                    </a:cubicBezTo>
                    <a:lnTo>
                      <a:pt x="1872" y="12372"/>
                    </a:lnTo>
                    <a:cubicBezTo>
                      <a:pt x="129" y="21270"/>
                      <a:pt x="0" y="30373"/>
                      <a:pt x="975" y="39373"/>
                    </a:cubicBezTo>
                    <a:cubicBezTo>
                      <a:pt x="1308" y="42476"/>
                      <a:pt x="1308" y="44861"/>
                      <a:pt x="1462" y="47989"/>
                    </a:cubicBezTo>
                    <a:cubicBezTo>
                      <a:pt x="1795" y="54796"/>
                      <a:pt x="6238" y="62496"/>
                      <a:pt x="6079" y="65382"/>
                    </a:cubicBezTo>
                    <a:lnTo>
                      <a:pt x="6079" y="65382"/>
                    </a:lnTo>
                    <a:cubicBezTo>
                      <a:pt x="6979" y="50077"/>
                      <a:pt x="11644" y="31239"/>
                      <a:pt x="16694" y="16756"/>
                    </a:cubicBezTo>
                    <a:cubicBezTo>
                      <a:pt x="17694" y="13936"/>
                      <a:pt x="18771" y="11064"/>
                      <a:pt x="18745" y="8089"/>
                    </a:cubicBezTo>
                    <a:cubicBezTo>
                      <a:pt x="18745" y="5089"/>
                      <a:pt x="17412" y="1909"/>
                      <a:pt x="14719" y="602"/>
                    </a:cubicBezTo>
                    <a:cubicBezTo>
                      <a:pt x="13878" y="188"/>
                      <a:pt x="12974" y="1"/>
                      <a:pt x="12062" y="1"/>
                    </a:cubicBezTo>
                    <a:close/>
                    <a:moveTo>
                      <a:pt x="6079" y="65382"/>
                    </a:moveTo>
                    <a:lnTo>
                      <a:pt x="6079" y="65382"/>
                    </a:lnTo>
                    <a:cubicBezTo>
                      <a:pt x="6078" y="65388"/>
                      <a:pt x="6078" y="65394"/>
                      <a:pt x="6078" y="65400"/>
                    </a:cubicBezTo>
                    <a:cubicBezTo>
                      <a:pt x="6078" y="65394"/>
                      <a:pt x="6078" y="65388"/>
                      <a:pt x="6079" y="65382"/>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9" name="Google Shape;239;p7"/>
              <p:cNvSpPr/>
              <p:nvPr/>
            </p:nvSpPr>
            <p:spPr>
              <a:xfrm>
                <a:off x="-1858600" y="2385425"/>
                <a:ext cx="469275" cy="1634925"/>
              </a:xfrm>
              <a:custGeom>
                <a:avLst/>
                <a:gdLst/>
                <a:ahLst/>
                <a:cxnLst/>
                <a:rect l="l" t="t" r="r" b="b"/>
                <a:pathLst>
                  <a:path w="18771" h="65397" extrusionOk="0">
                    <a:moveTo>
                      <a:pt x="12088" y="1"/>
                    </a:moveTo>
                    <a:cubicBezTo>
                      <a:pt x="9704" y="1"/>
                      <a:pt x="7263" y="1274"/>
                      <a:pt x="5667" y="3111"/>
                    </a:cubicBezTo>
                    <a:cubicBezTo>
                      <a:pt x="3462" y="5649"/>
                      <a:pt x="2513" y="9060"/>
                      <a:pt x="1872" y="12393"/>
                    </a:cubicBezTo>
                    <a:lnTo>
                      <a:pt x="1872" y="12368"/>
                    </a:lnTo>
                    <a:cubicBezTo>
                      <a:pt x="129" y="21266"/>
                      <a:pt x="0" y="30369"/>
                      <a:pt x="975" y="39369"/>
                    </a:cubicBezTo>
                    <a:cubicBezTo>
                      <a:pt x="1308" y="42472"/>
                      <a:pt x="1308" y="44857"/>
                      <a:pt x="1462" y="47985"/>
                    </a:cubicBezTo>
                    <a:cubicBezTo>
                      <a:pt x="1795" y="54792"/>
                      <a:pt x="6239" y="62492"/>
                      <a:pt x="6079" y="65378"/>
                    </a:cubicBezTo>
                    <a:lnTo>
                      <a:pt x="6079" y="65378"/>
                    </a:lnTo>
                    <a:cubicBezTo>
                      <a:pt x="6979" y="50073"/>
                      <a:pt x="11670" y="31235"/>
                      <a:pt x="16694" y="16752"/>
                    </a:cubicBezTo>
                    <a:cubicBezTo>
                      <a:pt x="17694" y="13932"/>
                      <a:pt x="18771" y="11060"/>
                      <a:pt x="18771" y="8085"/>
                    </a:cubicBezTo>
                    <a:cubicBezTo>
                      <a:pt x="18745" y="5085"/>
                      <a:pt x="17412" y="1905"/>
                      <a:pt x="14745" y="598"/>
                    </a:cubicBezTo>
                    <a:cubicBezTo>
                      <a:pt x="13901" y="187"/>
                      <a:pt x="12999" y="1"/>
                      <a:pt x="12088" y="1"/>
                    </a:cubicBezTo>
                    <a:close/>
                    <a:moveTo>
                      <a:pt x="6079" y="65378"/>
                    </a:moveTo>
                    <a:cubicBezTo>
                      <a:pt x="6078" y="65384"/>
                      <a:pt x="6078" y="65390"/>
                      <a:pt x="6078" y="65396"/>
                    </a:cubicBezTo>
                    <a:cubicBezTo>
                      <a:pt x="6078" y="65390"/>
                      <a:pt x="6078" y="65384"/>
                      <a:pt x="6079" y="65378"/>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0" name="Google Shape;240;p7"/>
              <p:cNvSpPr/>
              <p:nvPr/>
            </p:nvSpPr>
            <p:spPr>
              <a:xfrm>
                <a:off x="-1766300" y="2414375"/>
                <a:ext cx="329125" cy="283550"/>
              </a:xfrm>
              <a:custGeom>
                <a:avLst/>
                <a:gdLst/>
                <a:ahLst/>
                <a:cxnLst/>
                <a:rect l="l" t="t" r="r" b="b"/>
                <a:pathLst>
                  <a:path w="13165" h="11342" extrusionOk="0">
                    <a:moveTo>
                      <a:pt x="7214" y="1"/>
                    </a:moveTo>
                    <a:cubicBezTo>
                      <a:pt x="7203" y="1"/>
                      <a:pt x="7192" y="2"/>
                      <a:pt x="7181" y="4"/>
                    </a:cubicBezTo>
                    <a:cubicBezTo>
                      <a:pt x="7053" y="55"/>
                      <a:pt x="6976" y="260"/>
                      <a:pt x="7104" y="337"/>
                    </a:cubicBezTo>
                    <a:cubicBezTo>
                      <a:pt x="7130" y="363"/>
                      <a:pt x="7155" y="363"/>
                      <a:pt x="7181" y="363"/>
                    </a:cubicBezTo>
                    <a:cubicBezTo>
                      <a:pt x="7258" y="363"/>
                      <a:pt x="7335" y="337"/>
                      <a:pt x="7386" y="260"/>
                    </a:cubicBezTo>
                    <a:cubicBezTo>
                      <a:pt x="7433" y="120"/>
                      <a:pt x="7330" y="1"/>
                      <a:pt x="7214" y="1"/>
                    </a:cubicBezTo>
                    <a:close/>
                    <a:moveTo>
                      <a:pt x="10096" y="914"/>
                    </a:moveTo>
                    <a:cubicBezTo>
                      <a:pt x="10065" y="914"/>
                      <a:pt x="10033" y="918"/>
                      <a:pt x="10001" y="927"/>
                    </a:cubicBezTo>
                    <a:cubicBezTo>
                      <a:pt x="9719" y="1004"/>
                      <a:pt x="9591" y="1440"/>
                      <a:pt x="9848" y="1619"/>
                    </a:cubicBezTo>
                    <a:cubicBezTo>
                      <a:pt x="9899" y="1619"/>
                      <a:pt x="9950" y="1645"/>
                      <a:pt x="10001" y="1645"/>
                    </a:cubicBezTo>
                    <a:cubicBezTo>
                      <a:pt x="10024" y="1648"/>
                      <a:pt x="10046" y="1650"/>
                      <a:pt x="10069" y="1650"/>
                    </a:cubicBezTo>
                    <a:cubicBezTo>
                      <a:pt x="10224" y="1650"/>
                      <a:pt x="10370" y="1571"/>
                      <a:pt x="10437" y="1414"/>
                    </a:cubicBezTo>
                    <a:cubicBezTo>
                      <a:pt x="10528" y="1164"/>
                      <a:pt x="10337" y="914"/>
                      <a:pt x="10096" y="914"/>
                    </a:cubicBezTo>
                    <a:close/>
                    <a:moveTo>
                      <a:pt x="4839" y="1534"/>
                    </a:moveTo>
                    <a:cubicBezTo>
                      <a:pt x="4695" y="1534"/>
                      <a:pt x="4554" y="1605"/>
                      <a:pt x="4540" y="1748"/>
                    </a:cubicBezTo>
                    <a:cubicBezTo>
                      <a:pt x="4540" y="1799"/>
                      <a:pt x="4540" y="1824"/>
                      <a:pt x="4540" y="1876"/>
                    </a:cubicBezTo>
                    <a:cubicBezTo>
                      <a:pt x="4591" y="2030"/>
                      <a:pt x="4719" y="2158"/>
                      <a:pt x="4873" y="2183"/>
                    </a:cubicBezTo>
                    <a:cubicBezTo>
                      <a:pt x="5129" y="2183"/>
                      <a:pt x="5309" y="1876"/>
                      <a:pt x="5129" y="1671"/>
                    </a:cubicBezTo>
                    <a:cubicBezTo>
                      <a:pt x="5072" y="1579"/>
                      <a:pt x="4955" y="1534"/>
                      <a:pt x="4839" y="1534"/>
                    </a:cubicBezTo>
                    <a:close/>
                    <a:moveTo>
                      <a:pt x="7873" y="1434"/>
                    </a:moveTo>
                    <a:cubicBezTo>
                      <a:pt x="7815" y="1434"/>
                      <a:pt x="7755" y="1444"/>
                      <a:pt x="7694" y="1465"/>
                    </a:cubicBezTo>
                    <a:cubicBezTo>
                      <a:pt x="7309" y="1542"/>
                      <a:pt x="7104" y="2183"/>
                      <a:pt x="7488" y="2414"/>
                    </a:cubicBezTo>
                    <a:lnTo>
                      <a:pt x="7514" y="2414"/>
                    </a:lnTo>
                    <a:cubicBezTo>
                      <a:pt x="7565" y="2440"/>
                      <a:pt x="7642" y="2466"/>
                      <a:pt x="7694" y="2491"/>
                    </a:cubicBezTo>
                    <a:cubicBezTo>
                      <a:pt x="7715" y="2493"/>
                      <a:pt x="7737" y="2494"/>
                      <a:pt x="7759" y="2494"/>
                    </a:cubicBezTo>
                    <a:cubicBezTo>
                      <a:pt x="7992" y="2494"/>
                      <a:pt x="8217" y="2369"/>
                      <a:pt x="8335" y="2158"/>
                    </a:cubicBezTo>
                    <a:cubicBezTo>
                      <a:pt x="8489" y="1805"/>
                      <a:pt x="8227" y="1434"/>
                      <a:pt x="7873" y="1434"/>
                    </a:cubicBezTo>
                    <a:close/>
                    <a:moveTo>
                      <a:pt x="12521" y="1809"/>
                    </a:moveTo>
                    <a:cubicBezTo>
                      <a:pt x="12477" y="1809"/>
                      <a:pt x="12432" y="1814"/>
                      <a:pt x="12386" y="1824"/>
                    </a:cubicBezTo>
                    <a:cubicBezTo>
                      <a:pt x="12002" y="1927"/>
                      <a:pt x="11796" y="2568"/>
                      <a:pt x="12181" y="2799"/>
                    </a:cubicBezTo>
                    <a:cubicBezTo>
                      <a:pt x="12232" y="2825"/>
                      <a:pt x="12309" y="2850"/>
                      <a:pt x="12386" y="2850"/>
                    </a:cubicBezTo>
                    <a:cubicBezTo>
                      <a:pt x="12424" y="2858"/>
                      <a:pt x="12461" y="2861"/>
                      <a:pt x="12498" y="2861"/>
                    </a:cubicBezTo>
                    <a:cubicBezTo>
                      <a:pt x="12709" y="2861"/>
                      <a:pt x="12896" y="2739"/>
                      <a:pt x="13027" y="2542"/>
                    </a:cubicBezTo>
                    <a:cubicBezTo>
                      <a:pt x="13165" y="2175"/>
                      <a:pt x="12892" y="1809"/>
                      <a:pt x="12521" y="1809"/>
                    </a:cubicBezTo>
                    <a:close/>
                    <a:moveTo>
                      <a:pt x="10496" y="2693"/>
                    </a:moveTo>
                    <a:cubicBezTo>
                      <a:pt x="10485" y="2693"/>
                      <a:pt x="10474" y="2694"/>
                      <a:pt x="10463" y="2696"/>
                    </a:cubicBezTo>
                    <a:cubicBezTo>
                      <a:pt x="10335" y="2722"/>
                      <a:pt x="10258" y="2953"/>
                      <a:pt x="10386" y="3030"/>
                    </a:cubicBezTo>
                    <a:cubicBezTo>
                      <a:pt x="10412" y="3055"/>
                      <a:pt x="10412" y="3055"/>
                      <a:pt x="10437" y="3055"/>
                    </a:cubicBezTo>
                    <a:cubicBezTo>
                      <a:pt x="10540" y="3055"/>
                      <a:pt x="10617" y="3030"/>
                      <a:pt x="10668" y="2953"/>
                    </a:cubicBezTo>
                    <a:cubicBezTo>
                      <a:pt x="10715" y="2812"/>
                      <a:pt x="10612" y="2693"/>
                      <a:pt x="10496" y="2693"/>
                    </a:cubicBezTo>
                    <a:close/>
                    <a:moveTo>
                      <a:pt x="3134" y="3127"/>
                    </a:moveTo>
                    <a:cubicBezTo>
                      <a:pt x="3124" y="3127"/>
                      <a:pt x="3114" y="3129"/>
                      <a:pt x="3104" y="3132"/>
                    </a:cubicBezTo>
                    <a:cubicBezTo>
                      <a:pt x="3027" y="3158"/>
                      <a:pt x="3001" y="3260"/>
                      <a:pt x="3078" y="3312"/>
                    </a:cubicBezTo>
                    <a:lnTo>
                      <a:pt x="3078" y="3337"/>
                    </a:lnTo>
                    <a:lnTo>
                      <a:pt x="3104" y="3337"/>
                    </a:lnTo>
                    <a:cubicBezTo>
                      <a:pt x="3155" y="3337"/>
                      <a:pt x="3206" y="3312"/>
                      <a:pt x="3232" y="3260"/>
                    </a:cubicBezTo>
                    <a:cubicBezTo>
                      <a:pt x="3254" y="3194"/>
                      <a:pt x="3199" y="3127"/>
                      <a:pt x="3134" y="3127"/>
                    </a:cubicBezTo>
                    <a:close/>
                    <a:moveTo>
                      <a:pt x="6219" y="3536"/>
                    </a:moveTo>
                    <a:cubicBezTo>
                      <a:pt x="6072" y="3536"/>
                      <a:pt x="5928" y="3614"/>
                      <a:pt x="5899" y="3773"/>
                    </a:cubicBezTo>
                    <a:lnTo>
                      <a:pt x="5924" y="3773"/>
                    </a:lnTo>
                    <a:cubicBezTo>
                      <a:pt x="5924" y="3799"/>
                      <a:pt x="5924" y="3850"/>
                      <a:pt x="5924" y="3902"/>
                    </a:cubicBezTo>
                    <a:cubicBezTo>
                      <a:pt x="5950" y="4055"/>
                      <a:pt x="6078" y="4158"/>
                      <a:pt x="6232" y="4184"/>
                    </a:cubicBezTo>
                    <a:cubicBezTo>
                      <a:pt x="6243" y="4185"/>
                      <a:pt x="6254" y="4185"/>
                      <a:pt x="6265" y="4185"/>
                    </a:cubicBezTo>
                    <a:cubicBezTo>
                      <a:pt x="6526" y="4185"/>
                      <a:pt x="6662" y="3892"/>
                      <a:pt x="6514" y="3671"/>
                    </a:cubicBezTo>
                    <a:cubicBezTo>
                      <a:pt x="6447" y="3582"/>
                      <a:pt x="6332" y="3536"/>
                      <a:pt x="6219" y="3536"/>
                    </a:cubicBezTo>
                    <a:close/>
                    <a:moveTo>
                      <a:pt x="3009" y="4870"/>
                    </a:moveTo>
                    <a:cubicBezTo>
                      <a:pt x="2866" y="4870"/>
                      <a:pt x="2722" y="4947"/>
                      <a:pt x="2693" y="5107"/>
                    </a:cubicBezTo>
                    <a:lnTo>
                      <a:pt x="2719" y="5107"/>
                    </a:lnTo>
                    <a:cubicBezTo>
                      <a:pt x="2693" y="5158"/>
                      <a:pt x="2693" y="5184"/>
                      <a:pt x="2719" y="5235"/>
                    </a:cubicBezTo>
                    <a:cubicBezTo>
                      <a:pt x="2745" y="5389"/>
                      <a:pt x="2873" y="5517"/>
                      <a:pt x="3027" y="5517"/>
                    </a:cubicBezTo>
                    <a:cubicBezTo>
                      <a:pt x="3038" y="5518"/>
                      <a:pt x="3049" y="5518"/>
                      <a:pt x="3059" y="5518"/>
                    </a:cubicBezTo>
                    <a:cubicBezTo>
                      <a:pt x="3320" y="5518"/>
                      <a:pt x="3456" y="5226"/>
                      <a:pt x="3283" y="5004"/>
                    </a:cubicBezTo>
                    <a:cubicBezTo>
                      <a:pt x="3228" y="4915"/>
                      <a:pt x="3119" y="4870"/>
                      <a:pt x="3009" y="4870"/>
                    </a:cubicBezTo>
                    <a:close/>
                    <a:moveTo>
                      <a:pt x="6277" y="5340"/>
                    </a:moveTo>
                    <a:cubicBezTo>
                      <a:pt x="6229" y="5340"/>
                      <a:pt x="6179" y="5348"/>
                      <a:pt x="6129" y="5363"/>
                    </a:cubicBezTo>
                    <a:cubicBezTo>
                      <a:pt x="5745" y="5466"/>
                      <a:pt x="5540" y="6107"/>
                      <a:pt x="5924" y="6312"/>
                    </a:cubicBezTo>
                    <a:cubicBezTo>
                      <a:pt x="5976" y="6363"/>
                      <a:pt x="6053" y="6363"/>
                      <a:pt x="6129" y="6389"/>
                    </a:cubicBezTo>
                    <a:cubicBezTo>
                      <a:pt x="6151" y="6391"/>
                      <a:pt x="6173" y="6392"/>
                      <a:pt x="6194" y="6392"/>
                    </a:cubicBezTo>
                    <a:cubicBezTo>
                      <a:pt x="6424" y="6392"/>
                      <a:pt x="6630" y="6267"/>
                      <a:pt x="6771" y="6055"/>
                    </a:cubicBezTo>
                    <a:cubicBezTo>
                      <a:pt x="6906" y="5718"/>
                      <a:pt x="6625" y="5340"/>
                      <a:pt x="6277" y="5340"/>
                    </a:cubicBezTo>
                    <a:close/>
                    <a:moveTo>
                      <a:pt x="1163" y="6898"/>
                    </a:moveTo>
                    <a:cubicBezTo>
                      <a:pt x="1152" y="6898"/>
                      <a:pt x="1140" y="6899"/>
                      <a:pt x="1129" y="6902"/>
                    </a:cubicBezTo>
                    <a:cubicBezTo>
                      <a:pt x="1001" y="6927"/>
                      <a:pt x="924" y="7158"/>
                      <a:pt x="1052" y="7235"/>
                    </a:cubicBezTo>
                    <a:cubicBezTo>
                      <a:pt x="1078" y="7235"/>
                      <a:pt x="1104" y="7261"/>
                      <a:pt x="1129" y="7261"/>
                    </a:cubicBezTo>
                    <a:cubicBezTo>
                      <a:pt x="1206" y="7261"/>
                      <a:pt x="1283" y="7235"/>
                      <a:pt x="1334" y="7132"/>
                    </a:cubicBezTo>
                    <a:cubicBezTo>
                      <a:pt x="1381" y="7015"/>
                      <a:pt x="1278" y="6898"/>
                      <a:pt x="1163" y="6898"/>
                    </a:cubicBezTo>
                    <a:close/>
                    <a:moveTo>
                      <a:pt x="5001" y="7850"/>
                    </a:moveTo>
                    <a:cubicBezTo>
                      <a:pt x="4924" y="7876"/>
                      <a:pt x="4899" y="8004"/>
                      <a:pt x="4950" y="8056"/>
                    </a:cubicBezTo>
                    <a:lnTo>
                      <a:pt x="5001" y="8056"/>
                    </a:lnTo>
                    <a:cubicBezTo>
                      <a:pt x="5052" y="8056"/>
                      <a:pt x="5104" y="8030"/>
                      <a:pt x="5129" y="8004"/>
                    </a:cubicBezTo>
                    <a:cubicBezTo>
                      <a:pt x="5155" y="7927"/>
                      <a:pt x="5078" y="7850"/>
                      <a:pt x="5001" y="7850"/>
                    </a:cubicBezTo>
                    <a:close/>
                    <a:moveTo>
                      <a:pt x="2940" y="7598"/>
                    </a:moveTo>
                    <a:cubicBezTo>
                      <a:pt x="2902" y="7598"/>
                      <a:pt x="2862" y="7605"/>
                      <a:pt x="2822" y="7620"/>
                    </a:cubicBezTo>
                    <a:cubicBezTo>
                      <a:pt x="2565" y="7697"/>
                      <a:pt x="2437" y="8107"/>
                      <a:pt x="2693" y="8235"/>
                    </a:cubicBezTo>
                    <a:cubicBezTo>
                      <a:pt x="2719" y="8261"/>
                      <a:pt x="2770" y="8286"/>
                      <a:pt x="2822" y="8286"/>
                    </a:cubicBezTo>
                    <a:cubicBezTo>
                      <a:pt x="2838" y="8289"/>
                      <a:pt x="2854" y="8290"/>
                      <a:pt x="2870" y="8290"/>
                    </a:cubicBezTo>
                    <a:cubicBezTo>
                      <a:pt x="3007" y="8290"/>
                      <a:pt x="3137" y="8196"/>
                      <a:pt x="3206" y="8081"/>
                    </a:cubicBezTo>
                    <a:cubicBezTo>
                      <a:pt x="3338" y="7840"/>
                      <a:pt x="3169" y="7598"/>
                      <a:pt x="2940" y="7598"/>
                    </a:cubicBezTo>
                    <a:close/>
                    <a:moveTo>
                      <a:pt x="6698" y="7919"/>
                    </a:moveTo>
                    <a:cubicBezTo>
                      <a:pt x="6554" y="7919"/>
                      <a:pt x="6414" y="7990"/>
                      <a:pt x="6386" y="8133"/>
                    </a:cubicBezTo>
                    <a:lnTo>
                      <a:pt x="6412" y="8133"/>
                    </a:lnTo>
                    <a:cubicBezTo>
                      <a:pt x="6412" y="8184"/>
                      <a:pt x="6412" y="8235"/>
                      <a:pt x="6412" y="8261"/>
                    </a:cubicBezTo>
                    <a:cubicBezTo>
                      <a:pt x="6437" y="8415"/>
                      <a:pt x="6565" y="8543"/>
                      <a:pt x="6745" y="8568"/>
                    </a:cubicBezTo>
                    <a:cubicBezTo>
                      <a:pt x="7001" y="8568"/>
                      <a:pt x="7181" y="8261"/>
                      <a:pt x="7001" y="8056"/>
                    </a:cubicBezTo>
                    <a:cubicBezTo>
                      <a:pt x="6933" y="7964"/>
                      <a:pt x="6814" y="7919"/>
                      <a:pt x="6698" y="7919"/>
                    </a:cubicBezTo>
                    <a:close/>
                    <a:moveTo>
                      <a:pt x="4317" y="9878"/>
                    </a:moveTo>
                    <a:cubicBezTo>
                      <a:pt x="4265" y="9878"/>
                      <a:pt x="4210" y="9886"/>
                      <a:pt x="4155" y="9902"/>
                    </a:cubicBezTo>
                    <a:cubicBezTo>
                      <a:pt x="3770" y="9979"/>
                      <a:pt x="3565" y="10645"/>
                      <a:pt x="3950" y="10851"/>
                    </a:cubicBezTo>
                    <a:cubicBezTo>
                      <a:pt x="4001" y="10876"/>
                      <a:pt x="4078" y="10902"/>
                      <a:pt x="4129" y="10928"/>
                    </a:cubicBezTo>
                    <a:cubicBezTo>
                      <a:pt x="4153" y="10930"/>
                      <a:pt x="4177" y="10931"/>
                      <a:pt x="4200" y="10931"/>
                    </a:cubicBezTo>
                    <a:cubicBezTo>
                      <a:pt x="4454" y="10931"/>
                      <a:pt x="4677" y="10805"/>
                      <a:pt x="4770" y="10594"/>
                    </a:cubicBezTo>
                    <a:cubicBezTo>
                      <a:pt x="4927" y="10236"/>
                      <a:pt x="4673" y="9878"/>
                      <a:pt x="4317" y="9878"/>
                    </a:cubicBezTo>
                    <a:close/>
                    <a:moveTo>
                      <a:pt x="746" y="10289"/>
                    </a:moveTo>
                    <a:cubicBezTo>
                      <a:pt x="696" y="10289"/>
                      <a:pt x="644" y="10297"/>
                      <a:pt x="591" y="10312"/>
                    </a:cubicBezTo>
                    <a:cubicBezTo>
                      <a:pt x="206" y="10415"/>
                      <a:pt x="1" y="11056"/>
                      <a:pt x="386" y="11287"/>
                    </a:cubicBezTo>
                    <a:lnTo>
                      <a:pt x="386" y="11261"/>
                    </a:lnTo>
                    <a:cubicBezTo>
                      <a:pt x="437" y="11312"/>
                      <a:pt x="514" y="11338"/>
                      <a:pt x="565" y="11338"/>
                    </a:cubicBezTo>
                    <a:cubicBezTo>
                      <a:pt x="589" y="11340"/>
                      <a:pt x="613" y="11341"/>
                      <a:pt x="636" y="11341"/>
                    </a:cubicBezTo>
                    <a:cubicBezTo>
                      <a:pt x="889" y="11341"/>
                      <a:pt x="1112" y="11216"/>
                      <a:pt x="1206" y="11004"/>
                    </a:cubicBezTo>
                    <a:cubicBezTo>
                      <a:pt x="1364" y="10667"/>
                      <a:pt x="1106" y="10289"/>
                      <a:pt x="746" y="10289"/>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1" name="Google Shape;241;p7"/>
              <p:cNvSpPr/>
              <p:nvPr/>
            </p:nvSpPr>
            <p:spPr>
              <a:xfrm>
                <a:off x="-1809250" y="2563500"/>
                <a:ext cx="247275" cy="1438900"/>
              </a:xfrm>
              <a:custGeom>
                <a:avLst/>
                <a:gdLst/>
                <a:ahLst/>
                <a:cxnLst/>
                <a:rect l="l" t="t" r="r" b="b"/>
                <a:pathLst>
                  <a:path w="9891" h="57556" extrusionOk="0">
                    <a:moveTo>
                      <a:pt x="9445" y="0"/>
                    </a:moveTo>
                    <a:cubicBezTo>
                      <a:pt x="9304" y="0"/>
                      <a:pt x="9164" y="81"/>
                      <a:pt x="9104" y="270"/>
                    </a:cubicBezTo>
                    <a:cubicBezTo>
                      <a:pt x="4617" y="13912"/>
                      <a:pt x="1" y="34913"/>
                      <a:pt x="3386" y="57247"/>
                    </a:cubicBezTo>
                    <a:cubicBezTo>
                      <a:pt x="3411" y="57427"/>
                      <a:pt x="3565" y="57555"/>
                      <a:pt x="3745" y="57555"/>
                    </a:cubicBezTo>
                    <a:lnTo>
                      <a:pt x="3822" y="57555"/>
                    </a:lnTo>
                    <a:cubicBezTo>
                      <a:pt x="4027" y="57530"/>
                      <a:pt x="4155" y="57324"/>
                      <a:pt x="4129" y="57119"/>
                    </a:cubicBezTo>
                    <a:cubicBezTo>
                      <a:pt x="796" y="34939"/>
                      <a:pt x="5360" y="14091"/>
                      <a:pt x="9796" y="501"/>
                    </a:cubicBezTo>
                    <a:cubicBezTo>
                      <a:pt x="9890" y="202"/>
                      <a:pt x="9667" y="0"/>
                      <a:pt x="9445"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42" name="Google Shape;242;p7"/>
            <p:cNvGrpSpPr/>
            <p:nvPr/>
          </p:nvGrpSpPr>
          <p:grpSpPr>
            <a:xfrm rot="5249857" flipH="1">
              <a:off x="-340747" y="3668895"/>
              <a:ext cx="1062060" cy="1858361"/>
              <a:chOff x="-1779100" y="2408800"/>
              <a:chExt cx="1032750" cy="1807075"/>
            </a:xfrm>
          </p:grpSpPr>
          <p:sp>
            <p:nvSpPr>
              <p:cNvPr id="243" name="Google Shape;243;p7"/>
              <p:cNvSpPr/>
              <p:nvPr/>
            </p:nvSpPr>
            <p:spPr>
              <a:xfrm>
                <a:off x="-1779100" y="2498825"/>
                <a:ext cx="1032750" cy="1717050"/>
              </a:xfrm>
              <a:custGeom>
                <a:avLst/>
                <a:gdLst/>
                <a:ahLst/>
                <a:cxnLst/>
                <a:rect l="l" t="t" r="r" b="b"/>
                <a:pathLst>
                  <a:path w="41310" h="68682" extrusionOk="0">
                    <a:moveTo>
                      <a:pt x="32843" y="0"/>
                    </a:moveTo>
                    <a:cubicBezTo>
                      <a:pt x="31194" y="0"/>
                      <a:pt x="29516" y="392"/>
                      <a:pt x="28053" y="1113"/>
                    </a:cubicBezTo>
                    <a:cubicBezTo>
                      <a:pt x="24489" y="2883"/>
                      <a:pt x="21924" y="6139"/>
                      <a:pt x="19719" y="9421"/>
                    </a:cubicBezTo>
                    <a:lnTo>
                      <a:pt x="19719" y="9396"/>
                    </a:lnTo>
                    <a:cubicBezTo>
                      <a:pt x="13744" y="18242"/>
                      <a:pt x="9436" y="27987"/>
                      <a:pt x="6385" y="38167"/>
                    </a:cubicBezTo>
                    <a:cubicBezTo>
                      <a:pt x="5308" y="41705"/>
                      <a:pt x="4231" y="44270"/>
                      <a:pt x="2949" y="47731"/>
                    </a:cubicBezTo>
                    <a:cubicBezTo>
                      <a:pt x="205" y="55244"/>
                      <a:pt x="1487" y="65630"/>
                      <a:pt x="0" y="68681"/>
                    </a:cubicBezTo>
                    <a:cubicBezTo>
                      <a:pt x="7975" y="52526"/>
                      <a:pt x="21642" y="34269"/>
                      <a:pt x="33745" y="20935"/>
                    </a:cubicBezTo>
                    <a:cubicBezTo>
                      <a:pt x="36105" y="18319"/>
                      <a:pt x="38566" y="15704"/>
                      <a:pt x="39951" y="12473"/>
                    </a:cubicBezTo>
                    <a:cubicBezTo>
                      <a:pt x="41310" y="9242"/>
                      <a:pt x="41310" y="5190"/>
                      <a:pt x="39002" y="2549"/>
                    </a:cubicBezTo>
                    <a:cubicBezTo>
                      <a:pt x="37468" y="790"/>
                      <a:pt x="35184" y="0"/>
                      <a:pt x="3284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4" name="Google Shape;244;p7"/>
              <p:cNvSpPr/>
              <p:nvPr/>
            </p:nvSpPr>
            <p:spPr>
              <a:xfrm>
                <a:off x="-1776550" y="2408800"/>
                <a:ext cx="973150" cy="1753225"/>
              </a:xfrm>
              <a:custGeom>
                <a:avLst/>
                <a:gdLst/>
                <a:ahLst/>
                <a:cxnLst/>
                <a:rect l="l" t="t" r="r" b="b"/>
                <a:pathLst>
                  <a:path w="38926" h="70129" extrusionOk="0">
                    <a:moveTo>
                      <a:pt x="30542" y="0"/>
                    </a:moveTo>
                    <a:cubicBezTo>
                      <a:pt x="28732" y="0"/>
                      <a:pt x="26881" y="482"/>
                      <a:pt x="25310" y="1355"/>
                    </a:cubicBezTo>
                    <a:cubicBezTo>
                      <a:pt x="21848" y="3253"/>
                      <a:pt x="19438" y="6637"/>
                      <a:pt x="17361" y="10022"/>
                    </a:cubicBezTo>
                    <a:cubicBezTo>
                      <a:pt x="11822" y="19100"/>
                      <a:pt x="7975" y="29049"/>
                      <a:pt x="5386" y="39357"/>
                    </a:cubicBezTo>
                    <a:cubicBezTo>
                      <a:pt x="4488" y="42947"/>
                      <a:pt x="3514" y="45537"/>
                      <a:pt x="2411" y="49076"/>
                    </a:cubicBezTo>
                    <a:cubicBezTo>
                      <a:pt x="1" y="56717"/>
                      <a:pt x="1770" y="67025"/>
                      <a:pt x="411" y="70128"/>
                    </a:cubicBezTo>
                    <a:cubicBezTo>
                      <a:pt x="7642" y="53640"/>
                      <a:pt x="20463" y="34767"/>
                      <a:pt x="31925" y="20869"/>
                    </a:cubicBezTo>
                    <a:cubicBezTo>
                      <a:pt x="34156" y="18177"/>
                      <a:pt x="36515" y="15433"/>
                      <a:pt x="37721" y="12151"/>
                    </a:cubicBezTo>
                    <a:cubicBezTo>
                      <a:pt x="38926" y="8843"/>
                      <a:pt x="38772" y="4791"/>
                      <a:pt x="36336" y="2253"/>
                    </a:cubicBezTo>
                    <a:cubicBezTo>
                      <a:pt x="34837" y="698"/>
                      <a:pt x="32720" y="0"/>
                      <a:pt x="3054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5" name="Google Shape;245;p7"/>
              <p:cNvSpPr/>
              <p:nvPr/>
            </p:nvSpPr>
            <p:spPr>
              <a:xfrm>
                <a:off x="-1311125" y="2430900"/>
                <a:ext cx="402150" cy="319125"/>
              </a:xfrm>
              <a:custGeom>
                <a:avLst/>
                <a:gdLst/>
                <a:ahLst/>
                <a:cxnLst/>
                <a:rect l="l" t="t" r="r" b="b"/>
                <a:pathLst>
                  <a:path w="16086" h="12765" extrusionOk="0">
                    <a:moveTo>
                      <a:pt x="9413" y="1"/>
                    </a:moveTo>
                    <a:cubicBezTo>
                      <a:pt x="9396" y="1"/>
                      <a:pt x="9378" y="3"/>
                      <a:pt x="9359" y="10"/>
                    </a:cubicBezTo>
                    <a:cubicBezTo>
                      <a:pt x="9206" y="35"/>
                      <a:pt x="9103" y="266"/>
                      <a:pt x="9231" y="369"/>
                    </a:cubicBezTo>
                    <a:cubicBezTo>
                      <a:pt x="9257" y="394"/>
                      <a:pt x="9283" y="394"/>
                      <a:pt x="9308" y="394"/>
                    </a:cubicBezTo>
                    <a:cubicBezTo>
                      <a:pt x="9332" y="400"/>
                      <a:pt x="9357" y="403"/>
                      <a:pt x="9380" y="403"/>
                    </a:cubicBezTo>
                    <a:cubicBezTo>
                      <a:pt x="9458" y="403"/>
                      <a:pt x="9531" y="370"/>
                      <a:pt x="9590" y="292"/>
                    </a:cubicBezTo>
                    <a:cubicBezTo>
                      <a:pt x="9635" y="156"/>
                      <a:pt x="9541" y="1"/>
                      <a:pt x="9413" y="1"/>
                    </a:cubicBezTo>
                    <a:close/>
                    <a:moveTo>
                      <a:pt x="12560" y="1256"/>
                    </a:moveTo>
                    <a:cubicBezTo>
                      <a:pt x="12528" y="1256"/>
                      <a:pt x="12496" y="1259"/>
                      <a:pt x="12462" y="1266"/>
                    </a:cubicBezTo>
                    <a:cubicBezTo>
                      <a:pt x="12154" y="1317"/>
                      <a:pt x="11949" y="1856"/>
                      <a:pt x="12257" y="2061"/>
                    </a:cubicBezTo>
                    <a:cubicBezTo>
                      <a:pt x="12283" y="2087"/>
                      <a:pt x="12360" y="2112"/>
                      <a:pt x="12411" y="2112"/>
                    </a:cubicBezTo>
                    <a:cubicBezTo>
                      <a:pt x="12447" y="2121"/>
                      <a:pt x="12482" y="2125"/>
                      <a:pt x="12518" y="2125"/>
                    </a:cubicBezTo>
                    <a:cubicBezTo>
                      <a:pt x="12685" y="2125"/>
                      <a:pt x="12844" y="2030"/>
                      <a:pt x="12949" y="1881"/>
                    </a:cubicBezTo>
                    <a:cubicBezTo>
                      <a:pt x="13089" y="1579"/>
                      <a:pt x="12870" y="1256"/>
                      <a:pt x="12560" y="1256"/>
                    </a:cubicBezTo>
                    <a:close/>
                    <a:moveTo>
                      <a:pt x="6402" y="1567"/>
                    </a:moveTo>
                    <a:cubicBezTo>
                      <a:pt x="6244" y="1567"/>
                      <a:pt x="6092" y="1644"/>
                      <a:pt x="6052" y="1805"/>
                    </a:cubicBezTo>
                    <a:cubicBezTo>
                      <a:pt x="6026" y="1856"/>
                      <a:pt x="6026" y="1907"/>
                      <a:pt x="6052" y="1958"/>
                    </a:cubicBezTo>
                    <a:cubicBezTo>
                      <a:pt x="6077" y="2138"/>
                      <a:pt x="6231" y="2292"/>
                      <a:pt x="6411" y="2317"/>
                    </a:cubicBezTo>
                    <a:cubicBezTo>
                      <a:pt x="6431" y="2321"/>
                      <a:pt x="6450" y="2322"/>
                      <a:pt x="6470" y="2322"/>
                    </a:cubicBezTo>
                    <a:cubicBezTo>
                      <a:pt x="6747" y="2322"/>
                      <a:pt x="6937" y="1993"/>
                      <a:pt x="6770" y="1753"/>
                    </a:cubicBezTo>
                    <a:cubicBezTo>
                      <a:pt x="6696" y="1631"/>
                      <a:pt x="6547" y="1567"/>
                      <a:pt x="6402" y="1567"/>
                    </a:cubicBezTo>
                    <a:close/>
                    <a:moveTo>
                      <a:pt x="9895" y="1689"/>
                    </a:moveTo>
                    <a:cubicBezTo>
                      <a:pt x="9854" y="1689"/>
                      <a:pt x="9812" y="1693"/>
                      <a:pt x="9770" y="1702"/>
                    </a:cubicBezTo>
                    <a:cubicBezTo>
                      <a:pt x="9308" y="1779"/>
                      <a:pt x="9000" y="2523"/>
                      <a:pt x="9436" y="2830"/>
                    </a:cubicBezTo>
                    <a:cubicBezTo>
                      <a:pt x="9513" y="2856"/>
                      <a:pt x="9590" y="2907"/>
                      <a:pt x="9667" y="2907"/>
                    </a:cubicBezTo>
                    <a:cubicBezTo>
                      <a:pt x="9721" y="2921"/>
                      <a:pt x="9775" y="2927"/>
                      <a:pt x="9828" y="2927"/>
                    </a:cubicBezTo>
                    <a:cubicBezTo>
                      <a:pt x="10078" y="2927"/>
                      <a:pt x="10310" y="2785"/>
                      <a:pt x="10436" y="2574"/>
                    </a:cubicBezTo>
                    <a:cubicBezTo>
                      <a:pt x="10647" y="2153"/>
                      <a:pt x="10324" y="1689"/>
                      <a:pt x="9895" y="1689"/>
                    </a:cubicBezTo>
                    <a:close/>
                    <a:moveTo>
                      <a:pt x="4359" y="3369"/>
                    </a:moveTo>
                    <a:cubicBezTo>
                      <a:pt x="4257" y="3369"/>
                      <a:pt x="4205" y="3523"/>
                      <a:pt x="4282" y="3599"/>
                    </a:cubicBezTo>
                    <a:lnTo>
                      <a:pt x="4334" y="3599"/>
                    </a:lnTo>
                    <a:cubicBezTo>
                      <a:pt x="4347" y="3606"/>
                      <a:pt x="4363" y="3610"/>
                      <a:pt x="4379" y="3610"/>
                    </a:cubicBezTo>
                    <a:cubicBezTo>
                      <a:pt x="4422" y="3610"/>
                      <a:pt x="4469" y="3586"/>
                      <a:pt x="4487" y="3548"/>
                    </a:cubicBezTo>
                    <a:cubicBezTo>
                      <a:pt x="4513" y="3446"/>
                      <a:pt x="4436" y="3369"/>
                      <a:pt x="4359" y="3369"/>
                    </a:cubicBezTo>
                    <a:close/>
                    <a:moveTo>
                      <a:pt x="15337" y="2484"/>
                    </a:moveTo>
                    <a:cubicBezTo>
                      <a:pt x="15295" y="2484"/>
                      <a:pt x="15251" y="2488"/>
                      <a:pt x="15206" y="2497"/>
                    </a:cubicBezTo>
                    <a:cubicBezTo>
                      <a:pt x="14744" y="2574"/>
                      <a:pt x="14462" y="3317"/>
                      <a:pt x="14898" y="3599"/>
                    </a:cubicBezTo>
                    <a:cubicBezTo>
                      <a:pt x="14950" y="3651"/>
                      <a:pt x="15026" y="3676"/>
                      <a:pt x="15129" y="3702"/>
                    </a:cubicBezTo>
                    <a:cubicBezTo>
                      <a:pt x="15170" y="3710"/>
                      <a:pt x="15212" y="3713"/>
                      <a:pt x="15254" y="3713"/>
                    </a:cubicBezTo>
                    <a:cubicBezTo>
                      <a:pt x="15498" y="3713"/>
                      <a:pt x="15745" y="3588"/>
                      <a:pt x="15898" y="3369"/>
                    </a:cubicBezTo>
                    <a:cubicBezTo>
                      <a:pt x="16085" y="2948"/>
                      <a:pt x="15782" y="2484"/>
                      <a:pt x="15337" y="2484"/>
                    </a:cubicBezTo>
                    <a:close/>
                    <a:moveTo>
                      <a:pt x="13055" y="3385"/>
                    </a:moveTo>
                    <a:cubicBezTo>
                      <a:pt x="13037" y="3385"/>
                      <a:pt x="13019" y="3388"/>
                      <a:pt x="13001" y="3394"/>
                    </a:cubicBezTo>
                    <a:cubicBezTo>
                      <a:pt x="12847" y="3420"/>
                      <a:pt x="12744" y="3676"/>
                      <a:pt x="12898" y="3779"/>
                    </a:cubicBezTo>
                    <a:cubicBezTo>
                      <a:pt x="12898" y="3779"/>
                      <a:pt x="12924" y="3779"/>
                      <a:pt x="12975" y="3805"/>
                    </a:cubicBezTo>
                    <a:cubicBezTo>
                      <a:pt x="12993" y="3809"/>
                      <a:pt x="13010" y="3811"/>
                      <a:pt x="13028" y="3811"/>
                    </a:cubicBezTo>
                    <a:cubicBezTo>
                      <a:pt x="13111" y="3811"/>
                      <a:pt x="13189" y="3761"/>
                      <a:pt x="13231" y="3676"/>
                    </a:cubicBezTo>
                    <a:cubicBezTo>
                      <a:pt x="13299" y="3541"/>
                      <a:pt x="13188" y="3385"/>
                      <a:pt x="13055" y="3385"/>
                    </a:cubicBezTo>
                    <a:close/>
                    <a:moveTo>
                      <a:pt x="7890" y="4029"/>
                    </a:moveTo>
                    <a:cubicBezTo>
                      <a:pt x="7731" y="4029"/>
                      <a:pt x="7579" y="4105"/>
                      <a:pt x="7539" y="4266"/>
                    </a:cubicBezTo>
                    <a:cubicBezTo>
                      <a:pt x="7513" y="4317"/>
                      <a:pt x="7513" y="4369"/>
                      <a:pt x="7539" y="4420"/>
                    </a:cubicBezTo>
                    <a:cubicBezTo>
                      <a:pt x="7565" y="4625"/>
                      <a:pt x="7718" y="4779"/>
                      <a:pt x="7898" y="4805"/>
                    </a:cubicBezTo>
                    <a:cubicBezTo>
                      <a:pt x="7908" y="4806"/>
                      <a:pt x="7919" y="4806"/>
                      <a:pt x="7929" y="4806"/>
                    </a:cubicBezTo>
                    <a:cubicBezTo>
                      <a:pt x="8221" y="4806"/>
                      <a:pt x="8430" y="4463"/>
                      <a:pt x="8257" y="4215"/>
                    </a:cubicBezTo>
                    <a:cubicBezTo>
                      <a:pt x="8183" y="4093"/>
                      <a:pt x="8034" y="4029"/>
                      <a:pt x="7890" y="4029"/>
                    </a:cubicBezTo>
                    <a:close/>
                    <a:moveTo>
                      <a:pt x="4081" y="5358"/>
                    </a:moveTo>
                    <a:cubicBezTo>
                      <a:pt x="3918" y="5358"/>
                      <a:pt x="3759" y="5435"/>
                      <a:pt x="3718" y="5600"/>
                    </a:cubicBezTo>
                    <a:cubicBezTo>
                      <a:pt x="3693" y="5651"/>
                      <a:pt x="3693" y="5702"/>
                      <a:pt x="3718" y="5753"/>
                    </a:cubicBezTo>
                    <a:cubicBezTo>
                      <a:pt x="3744" y="5933"/>
                      <a:pt x="3898" y="6087"/>
                      <a:pt x="4077" y="6112"/>
                    </a:cubicBezTo>
                    <a:cubicBezTo>
                      <a:pt x="4088" y="6113"/>
                      <a:pt x="4099" y="6114"/>
                      <a:pt x="4110" y="6114"/>
                    </a:cubicBezTo>
                    <a:cubicBezTo>
                      <a:pt x="4401" y="6114"/>
                      <a:pt x="4609" y="5794"/>
                      <a:pt x="4436" y="5523"/>
                    </a:cubicBezTo>
                    <a:cubicBezTo>
                      <a:pt x="4365" y="5416"/>
                      <a:pt x="4222" y="5358"/>
                      <a:pt x="4081" y="5358"/>
                    </a:cubicBezTo>
                    <a:close/>
                    <a:moveTo>
                      <a:pt x="7747" y="6125"/>
                    </a:moveTo>
                    <a:cubicBezTo>
                      <a:pt x="7705" y="6125"/>
                      <a:pt x="7661" y="6129"/>
                      <a:pt x="7616" y="6138"/>
                    </a:cubicBezTo>
                    <a:cubicBezTo>
                      <a:pt x="7154" y="6215"/>
                      <a:pt x="6872" y="6959"/>
                      <a:pt x="7308" y="7266"/>
                    </a:cubicBezTo>
                    <a:cubicBezTo>
                      <a:pt x="7359" y="7292"/>
                      <a:pt x="7436" y="7343"/>
                      <a:pt x="7539" y="7343"/>
                    </a:cubicBezTo>
                    <a:cubicBezTo>
                      <a:pt x="7588" y="7357"/>
                      <a:pt x="7639" y="7363"/>
                      <a:pt x="7691" y="7363"/>
                    </a:cubicBezTo>
                    <a:cubicBezTo>
                      <a:pt x="7932" y="7363"/>
                      <a:pt x="8181" y="7221"/>
                      <a:pt x="8308" y="7010"/>
                    </a:cubicBezTo>
                    <a:cubicBezTo>
                      <a:pt x="8495" y="6589"/>
                      <a:pt x="8191" y="6125"/>
                      <a:pt x="7747" y="6125"/>
                    </a:cubicBezTo>
                    <a:close/>
                    <a:moveTo>
                      <a:pt x="1797" y="7616"/>
                    </a:moveTo>
                    <a:cubicBezTo>
                      <a:pt x="1780" y="7616"/>
                      <a:pt x="1762" y="7619"/>
                      <a:pt x="1744" y="7625"/>
                    </a:cubicBezTo>
                    <a:cubicBezTo>
                      <a:pt x="1590" y="7651"/>
                      <a:pt x="1487" y="7882"/>
                      <a:pt x="1615" y="7984"/>
                    </a:cubicBezTo>
                    <a:lnTo>
                      <a:pt x="1615" y="8010"/>
                    </a:lnTo>
                    <a:cubicBezTo>
                      <a:pt x="1641" y="8010"/>
                      <a:pt x="1667" y="8010"/>
                      <a:pt x="1692" y="8036"/>
                    </a:cubicBezTo>
                    <a:cubicBezTo>
                      <a:pt x="1795" y="8036"/>
                      <a:pt x="1898" y="8010"/>
                      <a:pt x="1974" y="7907"/>
                    </a:cubicBezTo>
                    <a:cubicBezTo>
                      <a:pt x="2020" y="7772"/>
                      <a:pt x="1926" y="7616"/>
                      <a:pt x="1797" y="7616"/>
                    </a:cubicBezTo>
                    <a:close/>
                    <a:moveTo>
                      <a:pt x="6237" y="9057"/>
                    </a:moveTo>
                    <a:cubicBezTo>
                      <a:pt x="6227" y="9057"/>
                      <a:pt x="6216" y="9059"/>
                      <a:pt x="6205" y="9061"/>
                    </a:cubicBezTo>
                    <a:cubicBezTo>
                      <a:pt x="6129" y="9087"/>
                      <a:pt x="6077" y="9215"/>
                      <a:pt x="6154" y="9292"/>
                    </a:cubicBezTo>
                    <a:lnTo>
                      <a:pt x="6205" y="9292"/>
                    </a:lnTo>
                    <a:cubicBezTo>
                      <a:pt x="6219" y="9299"/>
                      <a:pt x="6233" y="9302"/>
                      <a:pt x="6246" y="9302"/>
                    </a:cubicBezTo>
                    <a:cubicBezTo>
                      <a:pt x="6282" y="9302"/>
                      <a:pt x="6315" y="9278"/>
                      <a:pt x="6334" y="9241"/>
                    </a:cubicBezTo>
                    <a:cubicBezTo>
                      <a:pt x="6380" y="9149"/>
                      <a:pt x="6323" y="9057"/>
                      <a:pt x="6237" y="9057"/>
                    </a:cubicBezTo>
                    <a:close/>
                    <a:moveTo>
                      <a:pt x="3654" y="8563"/>
                    </a:moveTo>
                    <a:cubicBezTo>
                      <a:pt x="3625" y="8563"/>
                      <a:pt x="3595" y="8566"/>
                      <a:pt x="3564" y="8574"/>
                    </a:cubicBezTo>
                    <a:cubicBezTo>
                      <a:pt x="3282" y="8625"/>
                      <a:pt x="3077" y="9087"/>
                      <a:pt x="3359" y="9292"/>
                    </a:cubicBezTo>
                    <a:cubicBezTo>
                      <a:pt x="3410" y="9318"/>
                      <a:pt x="3462" y="9318"/>
                      <a:pt x="3513" y="9343"/>
                    </a:cubicBezTo>
                    <a:cubicBezTo>
                      <a:pt x="3535" y="9347"/>
                      <a:pt x="3558" y="9348"/>
                      <a:pt x="3581" y="9348"/>
                    </a:cubicBezTo>
                    <a:cubicBezTo>
                      <a:pt x="3742" y="9348"/>
                      <a:pt x="3910" y="9270"/>
                      <a:pt x="4000" y="9113"/>
                    </a:cubicBezTo>
                    <a:cubicBezTo>
                      <a:pt x="4116" y="8859"/>
                      <a:pt x="3919" y="8563"/>
                      <a:pt x="3654" y="8563"/>
                    </a:cubicBezTo>
                    <a:close/>
                    <a:moveTo>
                      <a:pt x="8158" y="9205"/>
                    </a:moveTo>
                    <a:cubicBezTo>
                      <a:pt x="7996" y="9205"/>
                      <a:pt x="7837" y="9281"/>
                      <a:pt x="7795" y="9446"/>
                    </a:cubicBezTo>
                    <a:cubicBezTo>
                      <a:pt x="7795" y="9497"/>
                      <a:pt x="7795" y="9549"/>
                      <a:pt x="7795" y="9600"/>
                    </a:cubicBezTo>
                    <a:cubicBezTo>
                      <a:pt x="7821" y="9779"/>
                      <a:pt x="7975" y="9933"/>
                      <a:pt x="8154" y="9959"/>
                    </a:cubicBezTo>
                    <a:cubicBezTo>
                      <a:pt x="8166" y="9960"/>
                      <a:pt x="8178" y="9960"/>
                      <a:pt x="8190" y="9960"/>
                    </a:cubicBezTo>
                    <a:cubicBezTo>
                      <a:pt x="8502" y="9960"/>
                      <a:pt x="8686" y="9641"/>
                      <a:pt x="8513" y="9369"/>
                    </a:cubicBezTo>
                    <a:cubicBezTo>
                      <a:pt x="8442" y="9262"/>
                      <a:pt x="8299" y="9205"/>
                      <a:pt x="8158" y="9205"/>
                    </a:cubicBezTo>
                    <a:close/>
                    <a:moveTo>
                      <a:pt x="5080" y="11305"/>
                    </a:moveTo>
                    <a:cubicBezTo>
                      <a:pt x="5038" y="11305"/>
                      <a:pt x="4994" y="11309"/>
                      <a:pt x="4949" y="11318"/>
                    </a:cubicBezTo>
                    <a:cubicBezTo>
                      <a:pt x="4487" y="11395"/>
                      <a:pt x="4205" y="12138"/>
                      <a:pt x="4641" y="12446"/>
                    </a:cubicBezTo>
                    <a:cubicBezTo>
                      <a:pt x="4693" y="12472"/>
                      <a:pt x="4769" y="12523"/>
                      <a:pt x="4872" y="12523"/>
                    </a:cubicBezTo>
                    <a:cubicBezTo>
                      <a:pt x="4921" y="12537"/>
                      <a:pt x="4972" y="12543"/>
                      <a:pt x="5022" y="12543"/>
                    </a:cubicBezTo>
                    <a:cubicBezTo>
                      <a:pt x="5258" y="12543"/>
                      <a:pt x="5493" y="12401"/>
                      <a:pt x="5641" y="12190"/>
                    </a:cubicBezTo>
                    <a:cubicBezTo>
                      <a:pt x="5829" y="11769"/>
                      <a:pt x="5525" y="11305"/>
                      <a:pt x="5080" y="11305"/>
                    </a:cubicBezTo>
                    <a:close/>
                    <a:moveTo>
                      <a:pt x="897" y="11529"/>
                    </a:moveTo>
                    <a:cubicBezTo>
                      <a:pt x="847" y="11529"/>
                      <a:pt x="796" y="11536"/>
                      <a:pt x="744" y="11549"/>
                    </a:cubicBezTo>
                    <a:cubicBezTo>
                      <a:pt x="282" y="11626"/>
                      <a:pt x="0" y="12369"/>
                      <a:pt x="436" y="12651"/>
                    </a:cubicBezTo>
                    <a:cubicBezTo>
                      <a:pt x="513" y="12703"/>
                      <a:pt x="590" y="12728"/>
                      <a:pt x="667" y="12754"/>
                    </a:cubicBezTo>
                    <a:cubicBezTo>
                      <a:pt x="712" y="12761"/>
                      <a:pt x="756" y="12765"/>
                      <a:pt x="801" y="12765"/>
                    </a:cubicBezTo>
                    <a:cubicBezTo>
                      <a:pt x="1061" y="12765"/>
                      <a:pt x="1305" y="12640"/>
                      <a:pt x="1436" y="12420"/>
                    </a:cubicBezTo>
                    <a:cubicBezTo>
                      <a:pt x="1643" y="12006"/>
                      <a:pt x="1333" y="11529"/>
                      <a:pt x="897" y="11529"/>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6" name="Google Shape;246;p7"/>
              <p:cNvSpPr/>
              <p:nvPr/>
            </p:nvSpPr>
            <p:spPr>
              <a:xfrm>
                <a:off x="-1775275" y="2546100"/>
                <a:ext cx="795475" cy="1591550"/>
              </a:xfrm>
              <a:custGeom>
                <a:avLst/>
                <a:gdLst/>
                <a:ahLst/>
                <a:cxnLst/>
                <a:rect l="l" t="t" r="r" b="b"/>
                <a:pathLst>
                  <a:path w="31819" h="63662" extrusionOk="0">
                    <a:moveTo>
                      <a:pt x="31286" y="1"/>
                    </a:moveTo>
                    <a:cubicBezTo>
                      <a:pt x="31186" y="1"/>
                      <a:pt x="31084" y="43"/>
                      <a:pt x="31003" y="145"/>
                    </a:cubicBezTo>
                    <a:cubicBezTo>
                      <a:pt x="15822" y="19300"/>
                      <a:pt x="4258" y="42891"/>
                      <a:pt x="52" y="63200"/>
                    </a:cubicBezTo>
                    <a:cubicBezTo>
                      <a:pt x="1" y="63405"/>
                      <a:pt x="129" y="63610"/>
                      <a:pt x="334" y="63662"/>
                    </a:cubicBezTo>
                    <a:lnTo>
                      <a:pt x="411" y="63662"/>
                    </a:lnTo>
                    <a:cubicBezTo>
                      <a:pt x="591" y="63662"/>
                      <a:pt x="745" y="63534"/>
                      <a:pt x="796" y="63354"/>
                    </a:cubicBezTo>
                    <a:cubicBezTo>
                      <a:pt x="4976" y="43148"/>
                      <a:pt x="16489" y="19685"/>
                      <a:pt x="31592" y="607"/>
                    </a:cubicBezTo>
                    <a:cubicBezTo>
                      <a:pt x="31818" y="325"/>
                      <a:pt x="31560" y="1"/>
                      <a:pt x="31286"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47" name="Google Shape;247;p7"/>
            <p:cNvGrpSpPr/>
            <p:nvPr/>
          </p:nvGrpSpPr>
          <p:grpSpPr>
            <a:xfrm rot="2700000" flipH="1">
              <a:off x="-365668" y="3606652"/>
              <a:ext cx="531184" cy="1660213"/>
              <a:chOff x="-1858600" y="2385325"/>
              <a:chExt cx="523125" cy="1635025"/>
            </a:xfrm>
          </p:grpSpPr>
          <p:sp>
            <p:nvSpPr>
              <p:cNvPr id="248" name="Google Shape;248;p7"/>
              <p:cNvSpPr/>
              <p:nvPr/>
            </p:nvSpPr>
            <p:spPr>
              <a:xfrm>
                <a:off x="-1804750" y="2385325"/>
                <a:ext cx="469275" cy="1635025"/>
              </a:xfrm>
              <a:custGeom>
                <a:avLst/>
                <a:gdLst/>
                <a:ahLst/>
                <a:cxnLst/>
                <a:rect l="l" t="t" r="r" b="b"/>
                <a:pathLst>
                  <a:path w="18771" h="65401" extrusionOk="0">
                    <a:moveTo>
                      <a:pt x="12062" y="1"/>
                    </a:moveTo>
                    <a:cubicBezTo>
                      <a:pt x="9693" y="1"/>
                      <a:pt x="7259" y="1264"/>
                      <a:pt x="5667" y="3115"/>
                    </a:cubicBezTo>
                    <a:cubicBezTo>
                      <a:pt x="3462" y="5679"/>
                      <a:pt x="2513" y="9064"/>
                      <a:pt x="1872" y="12397"/>
                    </a:cubicBezTo>
                    <a:lnTo>
                      <a:pt x="1872" y="12372"/>
                    </a:lnTo>
                    <a:cubicBezTo>
                      <a:pt x="129" y="21270"/>
                      <a:pt x="0" y="30373"/>
                      <a:pt x="975" y="39373"/>
                    </a:cubicBezTo>
                    <a:cubicBezTo>
                      <a:pt x="1308" y="42476"/>
                      <a:pt x="1308" y="44861"/>
                      <a:pt x="1462" y="47989"/>
                    </a:cubicBezTo>
                    <a:cubicBezTo>
                      <a:pt x="1795" y="54796"/>
                      <a:pt x="6238" y="62496"/>
                      <a:pt x="6079" y="65382"/>
                    </a:cubicBezTo>
                    <a:lnTo>
                      <a:pt x="6079" y="65382"/>
                    </a:lnTo>
                    <a:cubicBezTo>
                      <a:pt x="6979" y="50077"/>
                      <a:pt x="11644" y="31239"/>
                      <a:pt x="16694" y="16756"/>
                    </a:cubicBezTo>
                    <a:cubicBezTo>
                      <a:pt x="17694" y="13936"/>
                      <a:pt x="18771" y="11064"/>
                      <a:pt x="18745" y="8089"/>
                    </a:cubicBezTo>
                    <a:cubicBezTo>
                      <a:pt x="18745" y="5089"/>
                      <a:pt x="17412" y="1909"/>
                      <a:pt x="14719" y="602"/>
                    </a:cubicBezTo>
                    <a:cubicBezTo>
                      <a:pt x="13878" y="188"/>
                      <a:pt x="12974" y="1"/>
                      <a:pt x="12062" y="1"/>
                    </a:cubicBezTo>
                    <a:close/>
                    <a:moveTo>
                      <a:pt x="6079" y="65382"/>
                    </a:moveTo>
                    <a:lnTo>
                      <a:pt x="6079" y="65382"/>
                    </a:lnTo>
                    <a:cubicBezTo>
                      <a:pt x="6078" y="65388"/>
                      <a:pt x="6078" y="65394"/>
                      <a:pt x="6078" y="65400"/>
                    </a:cubicBezTo>
                    <a:cubicBezTo>
                      <a:pt x="6078" y="65394"/>
                      <a:pt x="6078" y="65388"/>
                      <a:pt x="6079" y="65382"/>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9" name="Google Shape;249;p7"/>
              <p:cNvSpPr/>
              <p:nvPr/>
            </p:nvSpPr>
            <p:spPr>
              <a:xfrm>
                <a:off x="-1858600" y="2385425"/>
                <a:ext cx="469275" cy="1634925"/>
              </a:xfrm>
              <a:custGeom>
                <a:avLst/>
                <a:gdLst/>
                <a:ahLst/>
                <a:cxnLst/>
                <a:rect l="l" t="t" r="r" b="b"/>
                <a:pathLst>
                  <a:path w="18771" h="65397" extrusionOk="0">
                    <a:moveTo>
                      <a:pt x="12088" y="1"/>
                    </a:moveTo>
                    <a:cubicBezTo>
                      <a:pt x="9704" y="1"/>
                      <a:pt x="7263" y="1274"/>
                      <a:pt x="5667" y="3111"/>
                    </a:cubicBezTo>
                    <a:cubicBezTo>
                      <a:pt x="3462" y="5649"/>
                      <a:pt x="2513" y="9060"/>
                      <a:pt x="1872" y="12393"/>
                    </a:cubicBezTo>
                    <a:lnTo>
                      <a:pt x="1872" y="12368"/>
                    </a:lnTo>
                    <a:cubicBezTo>
                      <a:pt x="129" y="21266"/>
                      <a:pt x="0" y="30369"/>
                      <a:pt x="975" y="39369"/>
                    </a:cubicBezTo>
                    <a:cubicBezTo>
                      <a:pt x="1308" y="42472"/>
                      <a:pt x="1308" y="44857"/>
                      <a:pt x="1462" y="47985"/>
                    </a:cubicBezTo>
                    <a:cubicBezTo>
                      <a:pt x="1795" y="54792"/>
                      <a:pt x="6239" y="62492"/>
                      <a:pt x="6079" y="65378"/>
                    </a:cubicBezTo>
                    <a:lnTo>
                      <a:pt x="6079" y="65378"/>
                    </a:lnTo>
                    <a:cubicBezTo>
                      <a:pt x="6979" y="50073"/>
                      <a:pt x="11670" y="31235"/>
                      <a:pt x="16694" y="16752"/>
                    </a:cubicBezTo>
                    <a:cubicBezTo>
                      <a:pt x="17694" y="13932"/>
                      <a:pt x="18771" y="11060"/>
                      <a:pt x="18771" y="8085"/>
                    </a:cubicBezTo>
                    <a:cubicBezTo>
                      <a:pt x="18745" y="5085"/>
                      <a:pt x="17412" y="1905"/>
                      <a:pt x="14745" y="598"/>
                    </a:cubicBezTo>
                    <a:cubicBezTo>
                      <a:pt x="13901" y="187"/>
                      <a:pt x="12999" y="1"/>
                      <a:pt x="12088" y="1"/>
                    </a:cubicBezTo>
                    <a:close/>
                    <a:moveTo>
                      <a:pt x="6079" y="65378"/>
                    </a:moveTo>
                    <a:cubicBezTo>
                      <a:pt x="6078" y="65384"/>
                      <a:pt x="6078" y="65390"/>
                      <a:pt x="6078" y="65396"/>
                    </a:cubicBezTo>
                    <a:cubicBezTo>
                      <a:pt x="6078" y="65390"/>
                      <a:pt x="6078" y="65384"/>
                      <a:pt x="6079" y="65378"/>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0" name="Google Shape;250;p7"/>
              <p:cNvSpPr/>
              <p:nvPr/>
            </p:nvSpPr>
            <p:spPr>
              <a:xfrm>
                <a:off x="-1766300" y="2414375"/>
                <a:ext cx="329125" cy="283550"/>
              </a:xfrm>
              <a:custGeom>
                <a:avLst/>
                <a:gdLst/>
                <a:ahLst/>
                <a:cxnLst/>
                <a:rect l="l" t="t" r="r" b="b"/>
                <a:pathLst>
                  <a:path w="13165" h="11342" extrusionOk="0">
                    <a:moveTo>
                      <a:pt x="7214" y="1"/>
                    </a:moveTo>
                    <a:cubicBezTo>
                      <a:pt x="7203" y="1"/>
                      <a:pt x="7192" y="2"/>
                      <a:pt x="7181" y="4"/>
                    </a:cubicBezTo>
                    <a:cubicBezTo>
                      <a:pt x="7053" y="55"/>
                      <a:pt x="6976" y="260"/>
                      <a:pt x="7104" y="337"/>
                    </a:cubicBezTo>
                    <a:cubicBezTo>
                      <a:pt x="7130" y="363"/>
                      <a:pt x="7155" y="363"/>
                      <a:pt x="7181" y="363"/>
                    </a:cubicBezTo>
                    <a:cubicBezTo>
                      <a:pt x="7258" y="363"/>
                      <a:pt x="7335" y="337"/>
                      <a:pt x="7386" y="260"/>
                    </a:cubicBezTo>
                    <a:cubicBezTo>
                      <a:pt x="7433" y="120"/>
                      <a:pt x="7330" y="1"/>
                      <a:pt x="7214" y="1"/>
                    </a:cubicBezTo>
                    <a:close/>
                    <a:moveTo>
                      <a:pt x="10096" y="914"/>
                    </a:moveTo>
                    <a:cubicBezTo>
                      <a:pt x="10065" y="914"/>
                      <a:pt x="10033" y="918"/>
                      <a:pt x="10001" y="927"/>
                    </a:cubicBezTo>
                    <a:cubicBezTo>
                      <a:pt x="9719" y="1004"/>
                      <a:pt x="9591" y="1440"/>
                      <a:pt x="9848" y="1619"/>
                    </a:cubicBezTo>
                    <a:cubicBezTo>
                      <a:pt x="9899" y="1619"/>
                      <a:pt x="9950" y="1645"/>
                      <a:pt x="10001" y="1645"/>
                    </a:cubicBezTo>
                    <a:cubicBezTo>
                      <a:pt x="10024" y="1648"/>
                      <a:pt x="10046" y="1650"/>
                      <a:pt x="10069" y="1650"/>
                    </a:cubicBezTo>
                    <a:cubicBezTo>
                      <a:pt x="10224" y="1650"/>
                      <a:pt x="10370" y="1571"/>
                      <a:pt x="10437" y="1414"/>
                    </a:cubicBezTo>
                    <a:cubicBezTo>
                      <a:pt x="10528" y="1164"/>
                      <a:pt x="10337" y="914"/>
                      <a:pt x="10096" y="914"/>
                    </a:cubicBezTo>
                    <a:close/>
                    <a:moveTo>
                      <a:pt x="4839" y="1534"/>
                    </a:moveTo>
                    <a:cubicBezTo>
                      <a:pt x="4695" y="1534"/>
                      <a:pt x="4554" y="1605"/>
                      <a:pt x="4540" y="1748"/>
                    </a:cubicBezTo>
                    <a:cubicBezTo>
                      <a:pt x="4540" y="1799"/>
                      <a:pt x="4540" y="1824"/>
                      <a:pt x="4540" y="1876"/>
                    </a:cubicBezTo>
                    <a:cubicBezTo>
                      <a:pt x="4591" y="2030"/>
                      <a:pt x="4719" y="2158"/>
                      <a:pt x="4873" y="2183"/>
                    </a:cubicBezTo>
                    <a:cubicBezTo>
                      <a:pt x="5129" y="2183"/>
                      <a:pt x="5309" y="1876"/>
                      <a:pt x="5129" y="1671"/>
                    </a:cubicBezTo>
                    <a:cubicBezTo>
                      <a:pt x="5072" y="1579"/>
                      <a:pt x="4955" y="1534"/>
                      <a:pt x="4839" y="1534"/>
                    </a:cubicBezTo>
                    <a:close/>
                    <a:moveTo>
                      <a:pt x="7873" y="1434"/>
                    </a:moveTo>
                    <a:cubicBezTo>
                      <a:pt x="7815" y="1434"/>
                      <a:pt x="7755" y="1444"/>
                      <a:pt x="7694" y="1465"/>
                    </a:cubicBezTo>
                    <a:cubicBezTo>
                      <a:pt x="7309" y="1542"/>
                      <a:pt x="7104" y="2183"/>
                      <a:pt x="7488" y="2414"/>
                    </a:cubicBezTo>
                    <a:lnTo>
                      <a:pt x="7514" y="2414"/>
                    </a:lnTo>
                    <a:cubicBezTo>
                      <a:pt x="7565" y="2440"/>
                      <a:pt x="7642" y="2466"/>
                      <a:pt x="7694" y="2491"/>
                    </a:cubicBezTo>
                    <a:cubicBezTo>
                      <a:pt x="7715" y="2493"/>
                      <a:pt x="7737" y="2494"/>
                      <a:pt x="7759" y="2494"/>
                    </a:cubicBezTo>
                    <a:cubicBezTo>
                      <a:pt x="7992" y="2494"/>
                      <a:pt x="8217" y="2369"/>
                      <a:pt x="8335" y="2158"/>
                    </a:cubicBezTo>
                    <a:cubicBezTo>
                      <a:pt x="8489" y="1805"/>
                      <a:pt x="8227" y="1434"/>
                      <a:pt x="7873" y="1434"/>
                    </a:cubicBezTo>
                    <a:close/>
                    <a:moveTo>
                      <a:pt x="12521" y="1809"/>
                    </a:moveTo>
                    <a:cubicBezTo>
                      <a:pt x="12477" y="1809"/>
                      <a:pt x="12432" y="1814"/>
                      <a:pt x="12386" y="1824"/>
                    </a:cubicBezTo>
                    <a:cubicBezTo>
                      <a:pt x="12002" y="1927"/>
                      <a:pt x="11796" y="2568"/>
                      <a:pt x="12181" y="2799"/>
                    </a:cubicBezTo>
                    <a:cubicBezTo>
                      <a:pt x="12232" y="2825"/>
                      <a:pt x="12309" y="2850"/>
                      <a:pt x="12386" y="2850"/>
                    </a:cubicBezTo>
                    <a:cubicBezTo>
                      <a:pt x="12424" y="2858"/>
                      <a:pt x="12461" y="2861"/>
                      <a:pt x="12498" y="2861"/>
                    </a:cubicBezTo>
                    <a:cubicBezTo>
                      <a:pt x="12709" y="2861"/>
                      <a:pt x="12896" y="2739"/>
                      <a:pt x="13027" y="2542"/>
                    </a:cubicBezTo>
                    <a:cubicBezTo>
                      <a:pt x="13165" y="2175"/>
                      <a:pt x="12892" y="1809"/>
                      <a:pt x="12521" y="1809"/>
                    </a:cubicBezTo>
                    <a:close/>
                    <a:moveTo>
                      <a:pt x="10496" y="2693"/>
                    </a:moveTo>
                    <a:cubicBezTo>
                      <a:pt x="10485" y="2693"/>
                      <a:pt x="10474" y="2694"/>
                      <a:pt x="10463" y="2696"/>
                    </a:cubicBezTo>
                    <a:cubicBezTo>
                      <a:pt x="10335" y="2722"/>
                      <a:pt x="10258" y="2953"/>
                      <a:pt x="10386" y="3030"/>
                    </a:cubicBezTo>
                    <a:cubicBezTo>
                      <a:pt x="10412" y="3055"/>
                      <a:pt x="10412" y="3055"/>
                      <a:pt x="10437" y="3055"/>
                    </a:cubicBezTo>
                    <a:cubicBezTo>
                      <a:pt x="10540" y="3055"/>
                      <a:pt x="10617" y="3030"/>
                      <a:pt x="10668" y="2953"/>
                    </a:cubicBezTo>
                    <a:cubicBezTo>
                      <a:pt x="10715" y="2812"/>
                      <a:pt x="10612" y="2693"/>
                      <a:pt x="10496" y="2693"/>
                    </a:cubicBezTo>
                    <a:close/>
                    <a:moveTo>
                      <a:pt x="3134" y="3127"/>
                    </a:moveTo>
                    <a:cubicBezTo>
                      <a:pt x="3124" y="3127"/>
                      <a:pt x="3114" y="3129"/>
                      <a:pt x="3104" y="3132"/>
                    </a:cubicBezTo>
                    <a:cubicBezTo>
                      <a:pt x="3027" y="3158"/>
                      <a:pt x="3001" y="3260"/>
                      <a:pt x="3078" y="3312"/>
                    </a:cubicBezTo>
                    <a:lnTo>
                      <a:pt x="3078" y="3337"/>
                    </a:lnTo>
                    <a:lnTo>
                      <a:pt x="3104" y="3337"/>
                    </a:lnTo>
                    <a:cubicBezTo>
                      <a:pt x="3155" y="3337"/>
                      <a:pt x="3206" y="3312"/>
                      <a:pt x="3232" y="3260"/>
                    </a:cubicBezTo>
                    <a:cubicBezTo>
                      <a:pt x="3254" y="3194"/>
                      <a:pt x="3199" y="3127"/>
                      <a:pt x="3134" y="3127"/>
                    </a:cubicBezTo>
                    <a:close/>
                    <a:moveTo>
                      <a:pt x="6219" y="3536"/>
                    </a:moveTo>
                    <a:cubicBezTo>
                      <a:pt x="6072" y="3536"/>
                      <a:pt x="5928" y="3614"/>
                      <a:pt x="5899" y="3773"/>
                    </a:cubicBezTo>
                    <a:lnTo>
                      <a:pt x="5924" y="3773"/>
                    </a:lnTo>
                    <a:cubicBezTo>
                      <a:pt x="5924" y="3799"/>
                      <a:pt x="5924" y="3850"/>
                      <a:pt x="5924" y="3902"/>
                    </a:cubicBezTo>
                    <a:cubicBezTo>
                      <a:pt x="5950" y="4055"/>
                      <a:pt x="6078" y="4158"/>
                      <a:pt x="6232" y="4184"/>
                    </a:cubicBezTo>
                    <a:cubicBezTo>
                      <a:pt x="6243" y="4185"/>
                      <a:pt x="6254" y="4185"/>
                      <a:pt x="6265" y="4185"/>
                    </a:cubicBezTo>
                    <a:cubicBezTo>
                      <a:pt x="6526" y="4185"/>
                      <a:pt x="6662" y="3892"/>
                      <a:pt x="6514" y="3671"/>
                    </a:cubicBezTo>
                    <a:cubicBezTo>
                      <a:pt x="6447" y="3582"/>
                      <a:pt x="6332" y="3536"/>
                      <a:pt x="6219" y="3536"/>
                    </a:cubicBezTo>
                    <a:close/>
                    <a:moveTo>
                      <a:pt x="3009" y="4870"/>
                    </a:moveTo>
                    <a:cubicBezTo>
                      <a:pt x="2866" y="4870"/>
                      <a:pt x="2722" y="4947"/>
                      <a:pt x="2693" y="5107"/>
                    </a:cubicBezTo>
                    <a:lnTo>
                      <a:pt x="2719" y="5107"/>
                    </a:lnTo>
                    <a:cubicBezTo>
                      <a:pt x="2693" y="5158"/>
                      <a:pt x="2693" y="5184"/>
                      <a:pt x="2719" y="5235"/>
                    </a:cubicBezTo>
                    <a:cubicBezTo>
                      <a:pt x="2745" y="5389"/>
                      <a:pt x="2873" y="5517"/>
                      <a:pt x="3027" y="5517"/>
                    </a:cubicBezTo>
                    <a:cubicBezTo>
                      <a:pt x="3038" y="5518"/>
                      <a:pt x="3049" y="5518"/>
                      <a:pt x="3059" y="5518"/>
                    </a:cubicBezTo>
                    <a:cubicBezTo>
                      <a:pt x="3320" y="5518"/>
                      <a:pt x="3456" y="5226"/>
                      <a:pt x="3283" y="5004"/>
                    </a:cubicBezTo>
                    <a:cubicBezTo>
                      <a:pt x="3228" y="4915"/>
                      <a:pt x="3119" y="4870"/>
                      <a:pt x="3009" y="4870"/>
                    </a:cubicBezTo>
                    <a:close/>
                    <a:moveTo>
                      <a:pt x="6277" y="5340"/>
                    </a:moveTo>
                    <a:cubicBezTo>
                      <a:pt x="6229" y="5340"/>
                      <a:pt x="6179" y="5348"/>
                      <a:pt x="6129" y="5363"/>
                    </a:cubicBezTo>
                    <a:cubicBezTo>
                      <a:pt x="5745" y="5466"/>
                      <a:pt x="5540" y="6107"/>
                      <a:pt x="5924" y="6312"/>
                    </a:cubicBezTo>
                    <a:cubicBezTo>
                      <a:pt x="5976" y="6363"/>
                      <a:pt x="6053" y="6363"/>
                      <a:pt x="6129" y="6389"/>
                    </a:cubicBezTo>
                    <a:cubicBezTo>
                      <a:pt x="6151" y="6391"/>
                      <a:pt x="6173" y="6392"/>
                      <a:pt x="6194" y="6392"/>
                    </a:cubicBezTo>
                    <a:cubicBezTo>
                      <a:pt x="6424" y="6392"/>
                      <a:pt x="6630" y="6267"/>
                      <a:pt x="6771" y="6055"/>
                    </a:cubicBezTo>
                    <a:cubicBezTo>
                      <a:pt x="6906" y="5718"/>
                      <a:pt x="6625" y="5340"/>
                      <a:pt x="6277" y="5340"/>
                    </a:cubicBezTo>
                    <a:close/>
                    <a:moveTo>
                      <a:pt x="1163" y="6898"/>
                    </a:moveTo>
                    <a:cubicBezTo>
                      <a:pt x="1152" y="6898"/>
                      <a:pt x="1140" y="6899"/>
                      <a:pt x="1129" y="6902"/>
                    </a:cubicBezTo>
                    <a:cubicBezTo>
                      <a:pt x="1001" y="6927"/>
                      <a:pt x="924" y="7158"/>
                      <a:pt x="1052" y="7235"/>
                    </a:cubicBezTo>
                    <a:cubicBezTo>
                      <a:pt x="1078" y="7235"/>
                      <a:pt x="1104" y="7261"/>
                      <a:pt x="1129" y="7261"/>
                    </a:cubicBezTo>
                    <a:cubicBezTo>
                      <a:pt x="1206" y="7261"/>
                      <a:pt x="1283" y="7235"/>
                      <a:pt x="1334" y="7132"/>
                    </a:cubicBezTo>
                    <a:cubicBezTo>
                      <a:pt x="1381" y="7015"/>
                      <a:pt x="1278" y="6898"/>
                      <a:pt x="1163" y="6898"/>
                    </a:cubicBezTo>
                    <a:close/>
                    <a:moveTo>
                      <a:pt x="5001" y="7850"/>
                    </a:moveTo>
                    <a:cubicBezTo>
                      <a:pt x="4924" y="7876"/>
                      <a:pt x="4899" y="8004"/>
                      <a:pt x="4950" y="8056"/>
                    </a:cubicBezTo>
                    <a:lnTo>
                      <a:pt x="5001" y="8056"/>
                    </a:lnTo>
                    <a:cubicBezTo>
                      <a:pt x="5052" y="8056"/>
                      <a:pt x="5104" y="8030"/>
                      <a:pt x="5129" y="8004"/>
                    </a:cubicBezTo>
                    <a:cubicBezTo>
                      <a:pt x="5155" y="7927"/>
                      <a:pt x="5078" y="7850"/>
                      <a:pt x="5001" y="7850"/>
                    </a:cubicBezTo>
                    <a:close/>
                    <a:moveTo>
                      <a:pt x="2940" y="7598"/>
                    </a:moveTo>
                    <a:cubicBezTo>
                      <a:pt x="2902" y="7598"/>
                      <a:pt x="2862" y="7605"/>
                      <a:pt x="2822" y="7620"/>
                    </a:cubicBezTo>
                    <a:cubicBezTo>
                      <a:pt x="2565" y="7697"/>
                      <a:pt x="2437" y="8107"/>
                      <a:pt x="2693" y="8235"/>
                    </a:cubicBezTo>
                    <a:cubicBezTo>
                      <a:pt x="2719" y="8261"/>
                      <a:pt x="2770" y="8286"/>
                      <a:pt x="2822" y="8286"/>
                    </a:cubicBezTo>
                    <a:cubicBezTo>
                      <a:pt x="2838" y="8289"/>
                      <a:pt x="2854" y="8290"/>
                      <a:pt x="2870" y="8290"/>
                    </a:cubicBezTo>
                    <a:cubicBezTo>
                      <a:pt x="3007" y="8290"/>
                      <a:pt x="3137" y="8196"/>
                      <a:pt x="3206" y="8081"/>
                    </a:cubicBezTo>
                    <a:cubicBezTo>
                      <a:pt x="3338" y="7840"/>
                      <a:pt x="3169" y="7598"/>
                      <a:pt x="2940" y="7598"/>
                    </a:cubicBezTo>
                    <a:close/>
                    <a:moveTo>
                      <a:pt x="6698" y="7919"/>
                    </a:moveTo>
                    <a:cubicBezTo>
                      <a:pt x="6554" y="7919"/>
                      <a:pt x="6414" y="7990"/>
                      <a:pt x="6386" y="8133"/>
                    </a:cubicBezTo>
                    <a:lnTo>
                      <a:pt x="6412" y="8133"/>
                    </a:lnTo>
                    <a:cubicBezTo>
                      <a:pt x="6412" y="8184"/>
                      <a:pt x="6412" y="8235"/>
                      <a:pt x="6412" y="8261"/>
                    </a:cubicBezTo>
                    <a:cubicBezTo>
                      <a:pt x="6437" y="8415"/>
                      <a:pt x="6565" y="8543"/>
                      <a:pt x="6745" y="8568"/>
                    </a:cubicBezTo>
                    <a:cubicBezTo>
                      <a:pt x="7001" y="8568"/>
                      <a:pt x="7181" y="8261"/>
                      <a:pt x="7001" y="8056"/>
                    </a:cubicBezTo>
                    <a:cubicBezTo>
                      <a:pt x="6933" y="7964"/>
                      <a:pt x="6814" y="7919"/>
                      <a:pt x="6698" y="7919"/>
                    </a:cubicBezTo>
                    <a:close/>
                    <a:moveTo>
                      <a:pt x="4317" y="9878"/>
                    </a:moveTo>
                    <a:cubicBezTo>
                      <a:pt x="4265" y="9878"/>
                      <a:pt x="4210" y="9886"/>
                      <a:pt x="4155" y="9902"/>
                    </a:cubicBezTo>
                    <a:cubicBezTo>
                      <a:pt x="3770" y="9979"/>
                      <a:pt x="3565" y="10645"/>
                      <a:pt x="3950" y="10851"/>
                    </a:cubicBezTo>
                    <a:cubicBezTo>
                      <a:pt x="4001" y="10876"/>
                      <a:pt x="4078" y="10902"/>
                      <a:pt x="4129" y="10928"/>
                    </a:cubicBezTo>
                    <a:cubicBezTo>
                      <a:pt x="4153" y="10930"/>
                      <a:pt x="4177" y="10931"/>
                      <a:pt x="4200" y="10931"/>
                    </a:cubicBezTo>
                    <a:cubicBezTo>
                      <a:pt x="4454" y="10931"/>
                      <a:pt x="4677" y="10805"/>
                      <a:pt x="4770" y="10594"/>
                    </a:cubicBezTo>
                    <a:cubicBezTo>
                      <a:pt x="4927" y="10236"/>
                      <a:pt x="4673" y="9878"/>
                      <a:pt x="4317" y="9878"/>
                    </a:cubicBezTo>
                    <a:close/>
                    <a:moveTo>
                      <a:pt x="746" y="10289"/>
                    </a:moveTo>
                    <a:cubicBezTo>
                      <a:pt x="696" y="10289"/>
                      <a:pt x="644" y="10297"/>
                      <a:pt x="591" y="10312"/>
                    </a:cubicBezTo>
                    <a:cubicBezTo>
                      <a:pt x="206" y="10415"/>
                      <a:pt x="1" y="11056"/>
                      <a:pt x="386" y="11287"/>
                    </a:cubicBezTo>
                    <a:lnTo>
                      <a:pt x="386" y="11261"/>
                    </a:lnTo>
                    <a:cubicBezTo>
                      <a:pt x="437" y="11312"/>
                      <a:pt x="514" y="11338"/>
                      <a:pt x="565" y="11338"/>
                    </a:cubicBezTo>
                    <a:cubicBezTo>
                      <a:pt x="589" y="11340"/>
                      <a:pt x="613" y="11341"/>
                      <a:pt x="636" y="11341"/>
                    </a:cubicBezTo>
                    <a:cubicBezTo>
                      <a:pt x="889" y="11341"/>
                      <a:pt x="1112" y="11216"/>
                      <a:pt x="1206" y="11004"/>
                    </a:cubicBezTo>
                    <a:cubicBezTo>
                      <a:pt x="1364" y="10667"/>
                      <a:pt x="1106" y="10289"/>
                      <a:pt x="746" y="10289"/>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1" name="Google Shape;251;p7"/>
              <p:cNvSpPr/>
              <p:nvPr/>
            </p:nvSpPr>
            <p:spPr>
              <a:xfrm>
                <a:off x="-1809250" y="2563500"/>
                <a:ext cx="247275" cy="1438900"/>
              </a:xfrm>
              <a:custGeom>
                <a:avLst/>
                <a:gdLst/>
                <a:ahLst/>
                <a:cxnLst/>
                <a:rect l="l" t="t" r="r" b="b"/>
                <a:pathLst>
                  <a:path w="9891" h="57556" extrusionOk="0">
                    <a:moveTo>
                      <a:pt x="9445" y="0"/>
                    </a:moveTo>
                    <a:cubicBezTo>
                      <a:pt x="9304" y="0"/>
                      <a:pt x="9164" y="81"/>
                      <a:pt x="9104" y="270"/>
                    </a:cubicBezTo>
                    <a:cubicBezTo>
                      <a:pt x="4617" y="13912"/>
                      <a:pt x="1" y="34913"/>
                      <a:pt x="3386" y="57247"/>
                    </a:cubicBezTo>
                    <a:cubicBezTo>
                      <a:pt x="3411" y="57427"/>
                      <a:pt x="3565" y="57555"/>
                      <a:pt x="3745" y="57555"/>
                    </a:cubicBezTo>
                    <a:lnTo>
                      <a:pt x="3822" y="57555"/>
                    </a:lnTo>
                    <a:cubicBezTo>
                      <a:pt x="4027" y="57530"/>
                      <a:pt x="4155" y="57324"/>
                      <a:pt x="4129" y="57119"/>
                    </a:cubicBezTo>
                    <a:cubicBezTo>
                      <a:pt x="796" y="34939"/>
                      <a:pt x="5360" y="14091"/>
                      <a:pt x="9796" y="501"/>
                    </a:cubicBezTo>
                    <a:cubicBezTo>
                      <a:pt x="9890" y="202"/>
                      <a:pt x="9667" y="0"/>
                      <a:pt x="9445"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252" name="Google Shape;252;p7"/>
          <p:cNvGrpSpPr/>
          <p:nvPr/>
        </p:nvGrpSpPr>
        <p:grpSpPr>
          <a:xfrm rot="-1800044">
            <a:off x="-826655" y="4769121"/>
            <a:ext cx="2895508" cy="3384161"/>
            <a:chOff x="-620005" y="3576935"/>
            <a:chExt cx="2171679" cy="2538176"/>
          </a:xfrm>
        </p:grpSpPr>
        <p:grpSp>
          <p:nvGrpSpPr>
            <p:cNvPr id="253" name="Google Shape;253;p7"/>
            <p:cNvGrpSpPr/>
            <p:nvPr/>
          </p:nvGrpSpPr>
          <p:grpSpPr>
            <a:xfrm>
              <a:off x="-201900" y="3576935"/>
              <a:ext cx="1753574" cy="2021128"/>
              <a:chOff x="26700" y="3424535"/>
              <a:chExt cx="1753574" cy="2021128"/>
            </a:xfrm>
          </p:grpSpPr>
          <p:sp>
            <p:nvSpPr>
              <p:cNvPr id="254" name="Google Shape;254;p7"/>
              <p:cNvSpPr/>
              <p:nvPr/>
            </p:nvSpPr>
            <p:spPr>
              <a:xfrm rot="1975425">
                <a:off x="400021" y="3635917"/>
                <a:ext cx="1005477" cy="1670681"/>
              </a:xfrm>
              <a:custGeom>
                <a:avLst/>
                <a:gdLst/>
                <a:ahLst/>
                <a:cxnLst/>
                <a:rect l="l" t="t" r="r" b="b"/>
                <a:pathLst>
                  <a:path w="39260" h="65239" extrusionOk="0">
                    <a:moveTo>
                      <a:pt x="31193" y="1"/>
                    </a:moveTo>
                    <a:cubicBezTo>
                      <a:pt x="29629" y="1"/>
                      <a:pt x="28036" y="370"/>
                      <a:pt x="26643" y="1056"/>
                    </a:cubicBezTo>
                    <a:cubicBezTo>
                      <a:pt x="23259" y="2722"/>
                      <a:pt x="20848" y="5825"/>
                      <a:pt x="18746" y="8953"/>
                    </a:cubicBezTo>
                    <a:lnTo>
                      <a:pt x="18746" y="8928"/>
                    </a:lnTo>
                    <a:cubicBezTo>
                      <a:pt x="13079" y="17313"/>
                      <a:pt x="9001" y="26595"/>
                      <a:pt x="6078" y="36263"/>
                    </a:cubicBezTo>
                    <a:cubicBezTo>
                      <a:pt x="5078" y="39622"/>
                      <a:pt x="4027" y="42058"/>
                      <a:pt x="2822" y="45340"/>
                    </a:cubicBezTo>
                    <a:cubicBezTo>
                      <a:pt x="214" y="52473"/>
                      <a:pt x="1430" y="62307"/>
                      <a:pt x="14" y="65213"/>
                    </a:cubicBezTo>
                    <a:lnTo>
                      <a:pt x="14" y="65213"/>
                    </a:lnTo>
                    <a:cubicBezTo>
                      <a:pt x="7580" y="49885"/>
                      <a:pt x="20598" y="32563"/>
                      <a:pt x="32080" y="19877"/>
                    </a:cubicBezTo>
                    <a:cubicBezTo>
                      <a:pt x="34310" y="17415"/>
                      <a:pt x="36644" y="14928"/>
                      <a:pt x="37952" y="11851"/>
                    </a:cubicBezTo>
                    <a:cubicBezTo>
                      <a:pt x="39234" y="8800"/>
                      <a:pt x="39259" y="4928"/>
                      <a:pt x="37054" y="2415"/>
                    </a:cubicBezTo>
                    <a:cubicBezTo>
                      <a:pt x="35606" y="755"/>
                      <a:pt x="33429" y="1"/>
                      <a:pt x="31193" y="1"/>
                    </a:cubicBezTo>
                    <a:close/>
                    <a:moveTo>
                      <a:pt x="14" y="65213"/>
                    </a:moveTo>
                    <a:lnTo>
                      <a:pt x="14" y="65213"/>
                    </a:lnTo>
                    <a:cubicBezTo>
                      <a:pt x="10" y="65221"/>
                      <a:pt x="5" y="65230"/>
                      <a:pt x="1" y="65239"/>
                    </a:cubicBezTo>
                    <a:cubicBezTo>
                      <a:pt x="5" y="65230"/>
                      <a:pt x="10" y="65221"/>
                      <a:pt x="14" y="65213"/>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5" name="Google Shape;255;p7"/>
              <p:cNvSpPr/>
              <p:nvPr/>
            </p:nvSpPr>
            <p:spPr>
              <a:xfrm rot="1975425">
                <a:off x="444859" y="3545002"/>
                <a:ext cx="947673" cy="1706661"/>
              </a:xfrm>
              <a:custGeom>
                <a:avLst/>
                <a:gdLst/>
                <a:ahLst/>
                <a:cxnLst/>
                <a:rect l="l" t="t" r="r" b="b"/>
                <a:pathLst>
                  <a:path w="37003" h="66644" extrusionOk="0">
                    <a:moveTo>
                      <a:pt x="29021" y="0"/>
                    </a:moveTo>
                    <a:cubicBezTo>
                      <a:pt x="27307" y="0"/>
                      <a:pt x="25551" y="457"/>
                      <a:pt x="24053" y="1281"/>
                    </a:cubicBezTo>
                    <a:cubicBezTo>
                      <a:pt x="20745" y="3128"/>
                      <a:pt x="18489" y="6333"/>
                      <a:pt x="16514" y="9538"/>
                    </a:cubicBezTo>
                    <a:lnTo>
                      <a:pt x="16514" y="9513"/>
                    </a:lnTo>
                    <a:cubicBezTo>
                      <a:pt x="11232" y="18154"/>
                      <a:pt x="7591" y="27616"/>
                      <a:pt x="5129" y="37411"/>
                    </a:cubicBezTo>
                    <a:cubicBezTo>
                      <a:pt x="4257" y="40796"/>
                      <a:pt x="3360" y="43284"/>
                      <a:pt x="2308" y="46617"/>
                    </a:cubicBezTo>
                    <a:cubicBezTo>
                      <a:pt x="1" y="53874"/>
                      <a:pt x="1693" y="63669"/>
                      <a:pt x="411" y="66644"/>
                    </a:cubicBezTo>
                    <a:lnTo>
                      <a:pt x="411" y="66644"/>
                    </a:lnTo>
                    <a:cubicBezTo>
                      <a:pt x="7257" y="50951"/>
                      <a:pt x="19437" y="33052"/>
                      <a:pt x="30335" y="19846"/>
                    </a:cubicBezTo>
                    <a:cubicBezTo>
                      <a:pt x="32464" y="17257"/>
                      <a:pt x="34695" y="14692"/>
                      <a:pt x="35849" y="11564"/>
                    </a:cubicBezTo>
                    <a:cubicBezTo>
                      <a:pt x="37002" y="8436"/>
                      <a:pt x="36823" y="4564"/>
                      <a:pt x="34515" y="2153"/>
                    </a:cubicBezTo>
                    <a:cubicBezTo>
                      <a:pt x="33098" y="666"/>
                      <a:pt x="31091" y="0"/>
                      <a:pt x="2902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6" name="Google Shape;256;p7"/>
              <p:cNvSpPr/>
              <p:nvPr/>
            </p:nvSpPr>
            <p:spPr>
              <a:xfrm rot="1975425">
                <a:off x="1237328" y="3770840"/>
                <a:ext cx="391613" cy="310479"/>
              </a:xfrm>
              <a:custGeom>
                <a:avLst/>
                <a:gdLst/>
                <a:ahLst/>
                <a:cxnLst/>
                <a:rect l="l" t="t" r="r" b="b"/>
                <a:pathLst>
                  <a:path w="15291" h="12124" extrusionOk="0">
                    <a:moveTo>
                      <a:pt x="8935" y="0"/>
                    </a:moveTo>
                    <a:cubicBezTo>
                      <a:pt x="8915" y="0"/>
                      <a:pt x="8895" y="3"/>
                      <a:pt x="8873" y="9"/>
                    </a:cubicBezTo>
                    <a:cubicBezTo>
                      <a:pt x="8745" y="35"/>
                      <a:pt x="8642" y="265"/>
                      <a:pt x="8770" y="368"/>
                    </a:cubicBezTo>
                    <a:cubicBezTo>
                      <a:pt x="8796" y="368"/>
                      <a:pt x="8822" y="368"/>
                      <a:pt x="8847" y="394"/>
                    </a:cubicBezTo>
                    <a:cubicBezTo>
                      <a:pt x="8950" y="394"/>
                      <a:pt x="9053" y="368"/>
                      <a:pt x="9104" y="265"/>
                    </a:cubicBezTo>
                    <a:cubicBezTo>
                      <a:pt x="9172" y="153"/>
                      <a:pt x="9080" y="0"/>
                      <a:pt x="8935" y="0"/>
                    </a:cubicBezTo>
                    <a:close/>
                    <a:moveTo>
                      <a:pt x="11916" y="1183"/>
                    </a:moveTo>
                    <a:cubicBezTo>
                      <a:pt x="11893" y="1183"/>
                      <a:pt x="11871" y="1185"/>
                      <a:pt x="11848" y="1189"/>
                    </a:cubicBezTo>
                    <a:cubicBezTo>
                      <a:pt x="11565" y="1240"/>
                      <a:pt x="11360" y="1753"/>
                      <a:pt x="11642" y="1932"/>
                    </a:cubicBezTo>
                    <a:cubicBezTo>
                      <a:pt x="11694" y="1958"/>
                      <a:pt x="11745" y="1983"/>
                      <a:pt x="11796" y="2009"/>
                    </a:cubicBezTo>
                    <a:cubicBezTo>
                      <a:pt x="11822" y="2012"/>
                      <a:pt x="11848" y="2014"/>
                      <a:pt x="11873" y="2014"/>
                    </a:cubicBezTo>
                    <a:cubicBezTo>
                      <a:pt x="12051" y="2014"/>
                      <a:pt x="12219" y="1935"/>
                      <a:pt x="12309" y="1778"/>
                    </a:cubicBezTo>
                    <a:cubicBezTo>
                      <a:pt x="12452" y="1492"/>
                      <a:pt x="12218" y="1183"/>
                      <a:pt x="11916" y="1183"/>
                    </a:cubicBezTo>
                    <a:close/>
                    <a:moveTo>
                      <a:pt x="6093" y="1486"/>
                    </a:moveTo>
                    <a:cubicBezTo>
                      <a:pt x="5938" y="1486"/>
                      <a:pt x="5786" y="1562"/>
                      <a:pt x="5745" y="1727"/>
                    </a:cubicBezTo>
                    <a:cubicBezTo>
                      <a:pt x="5745" y="1778"/>
                      <a:pt x="5745" y="1804"/>
                      <a:pt x="5745" y="1855"/>
                    </a:cubicBezTo>
                    <a:cubicBezTo>
                      <a:pt x="5770" y="2035"/>
                      <a:pt x="5924" y="2189"/>
                      <a:pt x="6104" y="2214"/>
                    </a:cubicBezTo>
                    <a:cubicBezTo>
                      <a:pt x="6114" y="2215"/>
                      <a:pt x="6124" y="2216"/>
                      <a:pt x="6134" y="2216"/>
                    </a:cubicBezTo>
                    <a:cubicBezTo>
                      <a:pt x="6400" y="2216"/>
                      <a:pt x="6585" y="1897"/>
                      <a:pt x="6437" y="1650"/>
                    </a:cubicBezTo>
                    <a:cubicBezTo>
                      <a:pt x="6366" y="1543"/>
                      <a:pt x="6228" y="1486"/>
                      <a:pt x="6093" y="1486"/>
                    </a:cubicBezTo>
                    <a:close/>
                    <a:moveTo>
                      <a:pt x="9380" y="1591"/>
                    </a:moveTo>
                    <a:cubicBezTo>
                      <a:pt x="9348" y="1591"/>
                      <a:pt x="9316" y="1593"/>
                      <a:pt x="9283" y="1599"/>
                    </a:cubicBezTo>
                    <a:cubicBezTo>
                      <a:pt x="8847" y="1676"/>
                      <a:pt x="8565" y="2394"/>
                      <a:pt x="8976" y="2676"/>
                    </a:cubicBezTo>
                    <a:cubicBezTo>
                      <a:pt x="9027" y="2701"/>
                      <a:pt x="9104" y="2753"/>
                      <a:pt x="9181" y="2753"/>
                    </a:cubicBezTo>
                    <a:cubicBezTo>
                      <a:pt x="9222" y="2760"/>
                      <a:pt x="9265" y="2764"/>
                      <a:pt x="9307" y="2764"/>
                    </a:cubicBezTo>
                    <a:cubicBezTo>
                      <a:pt x="9550" y="2764"/>
                      <a:pt x="9793" y="2642"/>
                      <a:pt x="9924" y="2445"/>
                    </a:cubicBezTo>
                    <a:cubicBezTo>
                      <a:pt x="10115" y="2040"/>
                      <a:pt x="9796" y="1591"/>
                      <a:pt x="9380" y="1591"/>
                    </a:cubicBezTo>
                    <a:close/>
                    <a:moveTo>
                      <a:pt x="4129" y="3189"/>
                    </a:moveTo>
                    <a:cubicBezTo>
                      <a:pt x="4052" y="3214"/>
                      <a:pt x="4001" y="3343"/>
                      <a:pt x="4078" y="3394"/>
                    </a:cubicBezTo>
                    <a:lnTo>
                      <a:pt x="4078" y="3419"/>
                    </a:lnTo>
                    <a:lnTo>
                      <a:pt x="4104" y="3419"/>
                    </a:lnTo>
                    <a:cubicBezTo>
                      <a:pt x="4155" y="3419"/>
                      <a:pt x="4232" y="3394"/>
                      <a:pt x="4257" y="3343"/>
                    </a:cubicBezTo>
                    <a:cubicBezTo>
                      <a:pt x="4283" y="3266"/>
                      <a:pt x="4206" y="3189"/>
                      <a:pt x="4129" y="3189"/>
                    </a:cubicBezTo>
                    <a:close/>
                    <a:moveTo>
                      <a:pt x="14587" y="2354"/>
                    </a:moveTo>
                    <a:cubicBezTo>
                      <a:pt x="14547" y="2354"/>
                      <a:pt x="14505" y="2359"/>
                      <a:pt x="14463" y="2368"/>
                    </a:cubicBezTo>
                    <a:cubicBezTo>
                      <a:pt x="14027" y="2445"/>
                      <a:pt x="13745" y="3137"/>
                      <a:pt x="14155" y="3419"/>
                    </a:cubicBezTo>
                    <a:lnTo>
                      <a:pt x="14130" y="3419"/>
                    </a:lnTo>
                    <a:cubicBezTo>
                      <a:pt x="14207" y="3471"/>
                      <a:pt x="14284" y="3496"/>
                      <a:pt x="14360" y="3496"/>
                    </a:cubicBezTo>
                    <a:cubicBezTo>
                      <a:pt x="14415" y="3511"/>
                      <a:pt x="14471" y="3519"/>
                      <a:pt x="14527" y="3519"/>
                    </a:cubicBezTo>
                    <a:cubicBezTo>
                      <a:pt x="14756" y="3519"/>
                      <a:pt x="14980" y="3395"/>
                      <a:pt x="15104" y="3189"/>
                    </a:cubicBezTo>
                    <a:cubicBezTo>
                      <a:pt x="15290" y="2793"/>
                      <a:pt x="14990" y="2354"/>
                      <a:pt x="14587" y="2354"/>
                    </a:cubicBezTo>
                    <a:close/>
                    <a:moveTo>
                      <a:pt x="12388" y="3205"/>
                    </a:moveTo>
                    <a:cubicBezTo>
                      <a:pt x="12371" y="3205"/>
                      <a:pt x="12353" y="3208"/>
                      <a:pt x="12335" y="3214"/>
                    </a:cubicBezTo>
                    <a:cubicBezTo>
                      <a:pt x="12181" y="3240"/>
                      <a:pt x="12078" y="3471"/>
                      <a:pt x="12232" y="3573"/>
                    </a:cubicBezTo>
                    <a:cubicBezTo>
                      <a:pt x="12258" y="3573"/>
                      <a:pt x="12283" y="3599"/>
                      <a:pt x="12309" y="3599"/>
                    </a:cubicBezTo>
                    <a:cubicBezTo>
                      <a:pt x="12323" y="3604"/>
                      <a:pt x="12337" y="3606"/>
                      <a:pt x="12352" y="3606"/>
                    </a:cubicBezTo>
                    <a:cubicBezTo>
                      <a:pt x="12421" y="3606"/>
                      <a:pt x="12498" y="3560"/>
                      <a:pt x="12540" y="3496"/>
                    </a:cubicBezTo>
                    <a:cubicBezTo>
                      <a:pt x="12608" y="3361"/>
                      <a:pt x="12516" y="3205"/>
                      <a:pt x="12388" y="3205"/>
                    </a:cubicBezTo>
                    <a:close/>
                    <a:moveTo>
                      <a:pt x="7478" y="3842"/>
                    </a:moveTo>
                    <a:cubicBezTo>
                      <a:pt x="7323" y="3842"/>
                      <a:pt x="7170" y="3912"/>
                      <a:pt x="7129" y="4061"/>
                    </a:cubicBezTo>
                    <a:lnTo>
                      <a:pt x="7155" y="4061"/>
                    </a:lnTo>
                    <a:cubicBezTo>
                      <a:pt x="7155" y="4112"/>
                      <a:pt x="7155" y="4163"/>
                      <a:pt x="7155" y="4214"/>
                    </a:cubicBezTo>
                    <a:cubicBezTo>
                      <a:pt x="7181" y="4394"/>
                      <a:pt x="7334" y="4522"/>
                      <a:pt x="7514" y="4573"/>
                    </a:cubicBezTo>
                    <a:cubicBezTo>
                      <a:pt x="7796" y="4573"/>
                      <a:pt x="7976" y="4240"/>
                      <a:pt x="7822" y="4009"/>
                    </a:cubicBezTo>
                    <a:cubicBezTo>
                      <a:pt x="7761" y="3900"/>
                      <a:pt x="7619" y="3842"/>
                      <a:pt x="7478" y="3842"/>
                    </a:cubicBezTo>
                    <a:close/>
                    <a:moveTo>
                      <a:pt x="3853" y="5099"/>
                    </a:moveTo>
                    <a:cubicBezTo>
                      <a:pt x="3701" y="5099"/>
                      <a:pt x="3554" y="5169"/>
                      <a:pt x="3514" y="5317"/>
                    </a:cubicBezTo>
                    <a:cubicBezTo>
                      <a:pt x="3514" y="5368"/>
                      <a:pt x="3514" y="5420"/>
                      <a:pt x="3514" y="5471"/>
                    </a:cubicBezTo>
                    <a:cubicBezTo>
                      <a:pt x="3539" y="5650"/>
                      <a:pt x="3693" y="5804"/>
                      <a:pt x="3873" y="5830"/>
                    </a:cubicBezTo>
                    <a:cubicBezTo>
                      <a:pt x="4155" y="5830"/>
                      <a:pt x="4360" y="5522"/>
                      <a:pt x="4206" y="5266"/>
                    </a:cubicBezTo>
                    <a:cubicBezTo>
                      <a:pt x="4133" y="5156"/>
                      <a:pt x="3991" y="5099"/>
                      <a:pt x="3853" y="5099"/>
                    </a:cubicBezTo>
                    <a:close/>
                    <a:moveTo>
                      <a:pt x="7382" y="5816"/>
                    </a:moveTo>
                    <a:cubicBezTo>
                      <a:pt x="7341" y="5816"/>
                      <a:pt x="7300" y="5820"/>
                      <a:pt x="7258" y="5830"/>
                    </a:cubicBezTo>
                    <a:cubicBezTo>
                      <a:pt x="6822" y="5907"/>
                      <a:pt x="6540" y="6625"/>
                      <a:pt x="6924" y="6907"/>
                    </a:cubicBezTo>
                    <a:lnTo>
                      <a:pt x="6950" y="6907"/>
                    </a:lnTo>
                    <a:cubicBezTo>
                      <a:pt x="7001" y="6932"/>
                      <a:pt x="7078" y="6958"/>
                      <a:pt x="7155" y="6984"/>
                    </a:cubicBezTo>
                    <a:cubicBezTo>
                      <a:pt x="7196" y="6991"/>
                      <a:pt x="7238" y="6995"/>
                      <a:pt x="7280" y="6995"/>
                    </a:cubicBezTo>
                    <a:cubicBezTo>
                      <a:pt x="7524" y="6995"/>
                      <a:pt x="7767" y="6869"/>
                      <a:pt x="7899" y="6650"/>
                    </a:cubicBezTo>
                    <a:cubicBezTo>
                      <a:pt x="8085" y="6254"/>
                      <a:pt x="7785" y="5816"/>
                      <a:pt x="7382" y="5816"/>
                    </a:cubicBezTo>
                    <a:close/>
                    <a:moveTo>
                      <a:pt x="1704" y="7231"/>
                    </a:moveTo>
                    <a:cubicBezTo>
                      <a:pt x="1684" y="7231"/>
                      <a:pt x="1663" y="7234"/>
                      <a:pt x="1642" y="7240"/>
                    </a:cubicBezTo>
                    <a:cubicBezTo>
                      <a:pt x="1514" y="7266"/>
                      <a:pt x="1411" y="7497"/>
                      <a:pt x="1539" y="7599"/>
                    </a:cubicBezTo>
                    <a:cubicBezTo>
                      <a:pt x="1565" y="7599"/>
                      <a:pt x="1591" y="7625"/>
                      <a:pt x="1616" y="7625"/>
                    </a:cubicBezTo>
                    <a:cubicBezTo>
                      <a:pt x="1634" y="7629"/>
                      <a:pt x="1653" y="7631"/>
                      <a:pt x="1670" y="7631"/>
                    </a:cubicBezTo>
                    <a:cubicBezTo>
                      <a:pt x="1754" y="7631"/>
                      <a:pt x="1830" y="7586"/>
                      <a:pt x="1873" y="7522"/>
                    </a:cubicBezTo>
                    <a:cubicBezTo>
                      <a:pt x="1940" y="7387"/>
                      <a:pt x="1849" y="7231"/>
                      <a:pt x="1704" y="7231"/>
                    </a:cubicBezTo>
                    <a:close/>
                    <a:moveTo>
                      <a:pt x="5899" y="8599"/>
                    </a:moveTo>
                    <a:cubicBezTo>
                      <a:pt x="5822" y="8599"/>
                      <a:pt x="5770" y="8753"/>
                      <a:pt x="5847" y="8804"/>
                    </a:cubicBezTo>
                    <a:cubicBezTo>
                      <a:pt x="5847" y="8804"/>
                      <a:pt x="5873" y="8804"/>
                      <a:pt x="5873" y="8830"/>
                    </a:cubicBezTo>
                    <a:cubicBezTo>
                      <a:pt x="5924" y="8830"/>
                      <a:pt x="6001" y="8804"/>
                      <a:pt x="6027" y="8753"/>
                    </a:cubicBezTo>
                    <a:cubicBezTo>
                      <a:pt x="6052" y="8676"/>
                      <a:pt x="5975" y="8599"/>
                      <a:pt x="5899" y="8599"/>
                    </a:cubicBezTo>
                    <a:close/>
                    <a:moveTo>
                      <a:pt x="3453" y="8132"/>
                    </a:moveTo>
                    <a:cubicBezTo>
                      <a:pt x="3431" y="8132"/>
                      <a:pt x="3408" y="8134"/>
                      <a:pt x="3386" y="8138"/>
                    </a:cubicBezTo>
                    <a:cubicBezTo>
                      <a:pt x="3103" y="8189"/>
                      <a:pt x="2924" y="8651"/>
                      <a:pt x="3206" y="8830"/>
                    </a:cubicBezTo>
                    <a:cubicBezTo>
                      <a:pt x="3232" y="8856"/>
                      <a:pt x="3283" y="8856"/>
                      <a:pt x="3334" y="8881"/>
                    </a:cubicBezTo>
                    <a:cubicBezTo>
                      <a:pt x="3357" y="8885"/>
                      <a:pt x="3380" y="8886"/>
                      <a:pt x="3403" y="8886"/>
                    </a:cubicBezTo>
                    <a:cubicBezTo>
                      <a:pt x="3558" y="8886"/>
                      <a:pt x="3706" y="8810"/>
                      <a:pt x="3796" y="8676"/>
                    </a:cubicBezTo>
                    <a:cubicBezTo>
                      <a:pt x="3915" y="8415"/>
                      <a:pt x="3726" y="8132"/>
                      <a:pt x="3453" y="8132"/>
                    </a:cubicBezTo>
                    <a:close/>
                    <a:moveTo>
                      <a:pt x="7730" y="8742"/>
                    </a:moveTo>
                    <a:cubicBezTo>
                      <a:pt x="7579" y="8742"/>
                      <a:pt x="7427" y="8819"/>
                      <a:pt x="7386" y="8984"/>
                    </a:cubicBezTo>
                    <a:cubicBezTo>
                      <a:pt x="7386" y="9010"/>
                      <a:pt x="7386" y="9061"/>
                      <a:pt x="7386" y="9112"/>
                    </a:cubicBezTo>
                    <a:cubicBezTo>
                      <a:pt x="7437" y="9292"/>
                      <a:pt x="7565" y="9445"/>
                      <a:pt x="7745" y="9471"/>
                    </a:cubicBezTo>
                    <a:cubicBezTo>
                      <a:pt x="8027" y="9471"/>
                      <a:pt x="8232" y="9163"/>
                      <a:pt x="8052" y="8907"/>
                    </a:cubicBezTo>
                    <a:cubicBezTo>
                      <a:pt x="7993" y="8800"/>
                      <a:pt x="7862" y="8742"/>
                      <a:pt x="7730" y="8742"/>
                    </a:cubicBezTo>
                    <a:close/>
                    <a:moveTo>
                      <a:pt x="4824" y="10739"/>
                    </a:moveTo>
                    <a:cubicBezTo>
                      <a:pt x="4782" y="10739"/>
                      <a:pt x="4738" y="10744"/>
                      <a:pt x="4693" y="10753"/>
                    </a:cubicBezTo>
                    <a:cubicBezTo>
                      <a:pt x="4257" y="10830"/>
                      <a:pt x="4001" y="11522"/>
                      <a:pt x="4411" y="11805"/>
                    </a:cubicBezTo>
                    <a:lnTo>
                      <a:pt x="4386" y="11805"/>
                    </a:lnTo>
                    <a:cubicBezTo>
                      <a:pt x="4463" y="11856"/>
                      <a:pt x="4539" y="11881"/>
                      <a:pt x="4616" y="11907"/>
                    </a:cubicBezTo>
                    <a:cubicBezTo>
                      <a:pt x="4658" y="11915"/>
                      <a:pt x="4699" y="11918"/>
                      <a:pt x="4739" y="11918"/>
                    </a:cubicBezTo>
                    <a:cubicBezTo>
                      <a:pt x="4978" y="11918"/>
                      <a:pt x="5203" y="11793"/>
                      <a:pt x="5334" y="11574"/>
                    </a:cubicBezTo>
                    <a:cubicBezTo>
                      <a:pt x="5544" y="11178"/>
                      <a:pt x="5246" y="10739"/>
                      <a:pt x="4824" y="10739"/>
                    </a:cubicBezTo>
                    <a:close/>
                    <a:moveTo>
                      <a:pt x="816" y="10950"/>
                    </a:moveTo>
                    <a:cubicBezTo>
                      <a:pt x="784" y="10950"/>
                      <a:pt x="751" y="10953"/>
                      <a:pt x="719" y="10958"/>
                    </a:cubicBezTo>
                    <a:cubicBezTo>
                      <a:pt x="283" y="11035"/>
                      <a:pt x="1" y="11753"/>
                      <a:pt x="411" y="12035"/>
                    </a:cubicBezTo>
                    <a:cubicBezTo>
                      <a:pt x="462" y="12061"/>
                      <a:pt x="539" y="12087"/>
                      <a:pt x="616" y="12112"/>
                    </a:cubicBezTo>
                    <a:cubicBezTo>
                      <a:pt x="658" y="12120"/>
                      <a:pt x="700" y="12123"/>
                      <a:pt x="742" y="12123"/>
                    </a:cubicBezTo>
                    <a:cubicBezTo>
                      <a:pt x="986" y="12123"/>
                      <a:pt x="1229" y="12001"/>
                      <a:pt x="1360" y="11805"/>
                    </a:cubicBezTo>
                    <a:cubicBezTo>
                      <a:pt x="1550" y="11400"/>
                      <a:pt x="1232" y="10950"/>
                      <a:pt x="816" y="1095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7" name="Google Shape;257;p7"/>
              <p:cNvSpPr/>
              <p:nvPr/>
            </p:nvSpPr>
            <p:spPr>
              <a:xfrm rot="1975425">
                <a:off x="429721" y="3624270"/>
                <a:ext cx="773905" cy="1548323"/>
              </a:xfrm>
              <a:custGeom>
                <a:avLst/>
                <a:gdLst/>
                <a:ahLst/>
                <a:cxnLst/>
                <a:rect l="l" t="t" r="r" b="b"/>
                <a:pathLst>
                  <a:path w="30218" h="60461" extrusionOk="0">
                    <a:moveTo>
                      <a:pt x="29718" y="1"/>
                    </a:moveTo>
                    <a:cubicBezTo>
                      <a:pt x="29628" y="1"/>
                      <a:pt x="29537" y="37"/>
                      <a:pt x="29464" y="124"/>
                    </a:cubicBezTo>
                    <a:cubicBezTo>
                      <a:pt x="15053" y="18330"/>
                      <a:pt x="4052" y="40716"/>
                      <a:pt x="52" y="60025"/>
                    </a:cubicBezTo>
                    <a:cubicBezTo>
                      <a:pt x="1" y="60230"/>
                      <a:pt x="129" y="60409"/>
                      <a:pt x="334" y="60461"/>
                    </a:cubicBezTo>
                    <a:lnTo>
                      <a:pt x="411" y="60461"/>
                    </a:lnTo>
                    <a:cubicBezTo>
                      <a:pt x="565" y="60461"/>
                      <a:pt x="719" y="60333"/>
                      <a:pt x="744" y="60179"/>
                    </a:cubicBezTo>
                    <a:cubicBezTo>
                      <a:pt x="4745" y="40947"/>
                      <a:pt x="15668" y="18689"/>
                      <a:pt x="30028" y="560"/>
                    </a:cubicBezTo>
                    <a:cubicBezTo>
                      <a:pt x="30218" y="294"/>
                      <a:pt x="29972" y="1"/>
                      <a:pt x="29718"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58" name="Google Shape;258;p7"/>
            <p:cNvGrpSpPr/>
            <p:nvPr/>
          </p:nvGrpSpPr>
          <p:grpSpPr>
            <a:xfrm rot="273599">
              <a:off x="-543114" y="4033359"/>
              <a:ext cx="1893343" cy="2009669"/>
              <a:chOff x="-542965" y="4033501"/>
              <a:chExt cx="1893409" cy="2009739"/>
            </a:xfrm>
          </p:grpSpPr>
          <p:sp>
            <p:nvSpPr>
              <p:cNvPr id="259" name="Google Shape;259;p7"/>
              <p:cNvSpPr/>
              <p:nvPr/>
            </p:nvSpPr>
            <p:spPr>
              <a:xfrm rot="1975425">
                <a:off x="-199645" y="4301146"/>
                <a:ext cx="1233361" cy="1529782"/>
              </a:xfrm>
              <a:custGeom>
                <a:avLst/>
                <a:gdLst/>
                <a:ahLst/>
                <a:cxnLst/>
                <a:rect l="l" t="t" r="r" b="b"/>
                <a:pathLst>
                  <a:path w="48158" h="59737" extrusionOk="0">
                    <a:moveTo>
                      <a:pt x="39340" y="1"/>
                    </a:moveTo>
                    <a:cubicBezTo>
                      <a:pt x="38303" y="1"/>
                      <a:pt x="37263" y="153"/>
                      <a:pt x="36285" y="451"/>
                    </a:cubicBezTo>
                    <a:cubicBezTo>
                      <a:pt x="32695" y="1579"/>
                      <a:pt x="29823" y="4272"/>
                      <a:pt x="27259" y="7016"/>
                    </a:cubicBezTo>
                    <a:cubicBezTo>
                      <a:pt x="20361" y="14401"/>
                      <a:pt x="14874" y="22940"/>
                      <a:pt x="10489" y="32043"/>
                    </a:cubicBezTo>
                    <a:cubicBezTo>
                      <a:pt x="8976" y="35197"/>
                      <a:pt x="7591" y="37427"/>
                      <a:pt x="5873" y="40505"/>
                    </a:cubicBezTo>
                    <a:cubicBezTo>
                      <a:pt x="2185" y="47138"/>
                      <a:pt x="1874" y="57072"/>
                      <a:pt x="8" y="59727"/>
                    </a:cubicBezTo>
                    <a:lnTo>
                      <a:pt x="8" y="59727"/>
                    </a:lnTo>
                    <a:cubicBezTo>
                      <a:pt x="9880" y="45729"/>
                      <a:pt x="25415" y="30630"/>
                      <a:pt x="38721" y="19888"/>
                    </a:cubicBezTo>
                    <a:cubicBezTo>
                      <a:pt x="41311" y="17811"/>
                      <a:pt x="44029" y="15708"/>
                      <a:pt x="45773" y="12888"/>
                    </a:cubicBezTo>
                    <a:cubicBezTo>
                      <a:pt x="47542" y="10041"/>
                      <a:pt x="48157" y="6246"/>
                      <a:pt x="46388" y="3426"/>
                    </a:cubicBezTo>
                    <a:cubicBezTo>
                      <a:pt x="44910" y="1106"/>
                      <a:pt x="42136" y="1"/>
                      <a:pt x="39340" y="1"/>
                    </a:cubicBezTo>
                    <a:close/>
                    <a:moveTo>
                      <a:pt x="8" y="59727"/>
                    </a:moveTo>
                    <a:lnTo>
                      <a:pt x="8" y="59727"/>
                    </a:lnTo>
                    <a:cubicBezTo>
                      <a:pt x="5" y="59730"/>
                      <a:pt x="3" y="59733"/>
                      <a:pt x="1" y="59736"/>
                    </a:cubicBezTo>
                    <a:lnTo>
                      <a:pt x="1" y="59736"/>
                    </a:lnTo>
                    <a:cubicBezTo>
                      <a:pt x="3" y="59733"/>
                      <a:pt x="5" y="59730"/>
                      <a:pt x="8" y="59727"/>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0" name="Google Shape;260;p7"/>
              <p:cNvSpPr/>
              <p:nvPr/>
            </p:nvSpPr>
            <p:spPr>
              <a:xfrm rot="1975425">
                <a:off x="-226313" y="4245828"/>
                <a:ext cx="1233335" cy="1529500"/>
              </a:xfrm>
              <a:custGeom>
                <a:avLst/>
                <a:gdLst/>
                <a:ahLst/>
                <a:cxnLst/>
                <a:rect l="l" t="t" r="r" b="b"/>
                <a:pathLst>
                  <a:path w="48157" h="59726" extrusionOk="0">
                    <a:moveTo>
                      <a:pt x="39365" y="0"/>
                    </a:moveTo>
                    <a:cubicBezTo>
                      <a:pt x="38317" y="0"/>
                      <a:pt x="37267" y="157"/>
                      <a:pt x="36285" y="466"/>
                    </a:cubicBezTo>
                    <a:cubicBezTo>
                      <a:pt x="32695" y="1569"/>
                      <a:pt x="29823" y="4261"/>
                      <a:pt x="27258" y="7005"/>
                    </a:cubicBezTo>
                    <a:cubicBezTo>
                      <a:pt x="20361" y="14390"/>
                      <a:pt x="14873" y="22929"/>
                      <a:pt x="10488" y="32032"/>
                    </a:cubicBezTo>
                    <a:cubicBezTo>
                      <a:pt x="8975" y="35186"/>
                      <a:pt x="7591" y="37417"/>
                      <a:pt x="5873" y="40494"/>
                    </a:cubicBezTo>
                    <a:cubicBezTo>
                      <a:pt x="2180" y="47161"/>
                      <a:pt x="1872" y="57085"/>
                      <a:pt x="1" y="59726"/>
                    </a:cubicBezTo>
                    <a:lnTo>
                      <a:pt x="1" y="59726"/>
                    </a:lnTo>
                    <a:cubicBezTo>
                      <a:pt x="9873" y="45751"/>
                      <a:pt x="25412" y="30622"/>
                      <a:pt x="38721" y="19878"/>
                    </a:cubicBezTo>
                    <a:cubicBezTo>
                      <a:pt x="41310" y="17801"/>
                      <a:pt x="44029" y="15698"/>
                      <a:pt x="45772" y="12877"/>
                    </a:cubicBezTo>
                    <a:cubicBezTo>
                      <a:pt x="47542" y="10031"/>
                      <a:pt x="48157" y="6236"/>
                      <a:pt x="46362" y="3415"/>
                    </a:cubicBezTo>
                    <a:cubicBezTo>
                      <a:pt x="44909" y="1106"/>
                      <a:pt x="42145" y="0"/>
                      <a:pt x="3936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1" name="Google Shape;261;p7"/>
              <p:cNvSpPr/>
              <p:nvPr/>
            </p:nvSpPr>
            <p:spPr>
              <a:xfrm rot="1975425">
                <a:off x="793900" y="4580211"/>
                <a:ext cx="453745" cy="222385"/>
              </a:xfrm>
              <a:custGeom>
                <a:avLst/>
                <a:gdLst/>
                <a:ahLst/>
                <a:cxnLst/>
                <a:rect l="l" t="t" r="r" b="b"/>
                <a:pathLst>
                  <a:path w="17717" h="8684" extrusionOk="0">
                    <a:moveTo>
                      <a:pt x="13244" y="85"/>
                    </a:moveTo>
                    <a:cubicBezTo>
                      <a:pt x="13109" y="85"/>
                      <a:pt x="12983" y="218"/>
                      <a:pt x="13050" y="351"/>
                    </a:cubicBezTo>
                    <a:cubicBezTo>
                      <a:pt x="13050" y="377"/>
                      <a:pt x="13075" y="403"/>
                      <a:pt x="13101" y="428"/>
                    </a:cubicBezTo>
                    <a:cubicBezTo>
                      <a:pt x="13139" y="454"/>
                      <a:pt x="13184" y="467"/>
                      <a:pt x="13229" y="467"/>
                    </a:cubicBezTo>
                    <a:cubicBezTo>
                      <a:pt x="13274" y="467"/>
                      <a:pt x="13319" y="454"/>
                      <a:pt x="13357" y="428"/>
                    </a:cubicBezTo>
                    <a:cubicBezTo>
                      <a:pt x="13511" y="351"/>
                      <a:pt x="13460" y="146"/>
                      <a:pt x="13306" y="95"/>
                    </a:cubicBezTo>
                    <a:cubicBezTo>
                      <a:pt x="13285" y="88"/>
                      <a:pt x="13264" y="85"/>
                      <a:pt x="13244" y="85"/>
                    </a:cubicBezTo>
                    <a:close/>
                    <a:moveTo>
                      <a:pt x="9983" y="0"/>
                    </a:moveTo>
                    <a:cubicBezTo>
                      <a:pt x="9903" y="0"/>
                      <a:pt x="9827" y="28"/>
                      <a:pt x="9767" y="95"/>
                    </a:cubicBezTo>
                    <a:cubicBezTo>
                      <a:pt x="9742" y="121"/>
                      <a:pt x="9716" y="172"/>
                      <a:pt x="9690" y="223"/>
                    </a:cubicBezTo>
                    <a:cubicBezTo>
                      <a:pt x="9639" y="403"/>
                      <a:pt x="9690" y="582"/>
                      <a:pt x="9844" y="685"/>
                    </a:cubicBezTo>
                    <a:cubicBezTo>
                      <a:pt x="9910" y="731"/>
                      <a:pt x="9982" y="752"/>
                      <a:pt x="10050" y="752"/>
                    </a:cubicBezTo>
                    <a:cubicBezTo>
                      <a:pt x="10249" y="752"/>
                      <a:pt x="10428" y="580"/>
                      <a:pt x="10408" y="351"/>
                    </a:cubicBezTo>
                    <a:cubicBezTo>
                      <a:pt x="10390" y="169"/>
                      <a:pt x="10178" y="0"/>
                      <a:pt x="9983" y="0"/>
                    </a:cubicBezTo>
                    <a:close/>
                    <a:moveTo>
                      <a:pt x="7556" y="654"/>
                    </a:moveTo>
                    <a:cubicBezTo>
                      <a:pt x="7486" y="654"/>
                      <a:pt x="7412" y="721"/>
                      <a:pt x="7434" y="787"/>
                    </a:cubicBezTo>
                    <a:lnTo>
                      <a:pt x="7434" y="813"/>
                    </a:lnTo>
                    <a:cubicBezTo>
                      <a:pt x="7460" y="839"/>
                      <a:pt x="7460" y="839"/>
                      <a:pt x="7460" y="839"/>
                    </a:cubicBezTo>
                    <a:cubicBezTo>
                      <a:pt x="7485" y="864"/>
                      <a:pt x="7517" y="877"/>
                      <a:pt x="7546" y="877"/>
                    </a:cubicBezTo>
                    <a:cubicBezTo>
                      <a:pt x="7575" y="877"/>
                      <a:pt x="7601" y="864"/>
                      <a:pt x="7613" y="839"/>
                    </a:cubicBezTo>
                    <a:cubicBezTo>
                      <a:pt x="7690" y="787"/>
                      <a:pt x="7690" y="685"/>
                      <a:pt x="7588" y="659"/>
                    </a:cubicBezTo>
                    <a:cubicBezTo>
                      <a:pt x="7578" y="656"/>
                      <a:pt x="7567" y="654"/>
                      <a:pt x="7556" y="654"/>
                    </a:cubicBezTo>
                    <a:close/>
                    <a:moveTo>
                      <a:pt x="12799" y="1638"/>
                    </a:moveTo>
                    <a:cubicBezTo>
                      <a:pt x="12396" y="1638"/>
                      <a:pt x="11973" y="2067"/>
                      <a:pt x="12178" y="2454"/>
                    </a:cubicBezTo>
                    <a:lnTo>
                      <a:pt x="12152" y="2454"/>
                    </a:lnTo>
                    <a:cubicBezTo>
                      <a:pt x="12203" y="2531"/>
                      <a:pt x="12255" y="2582"/>
                      <a:pt x="12306" y="2634"/>
                    </a:cubicBezTo>
                    <a:cubicBezTo>
                      <a:pt x="12435" y="2734"/>
                      <a:pt x="12595" y="2786"/>
                      <a:pt x="12756" y="2786"/>
                    </a:cubicBezTo>
                    <a:cubicBezTo>
                      <a:pt x="12885" y="2786"/>
                      <a:pt x="13013" y="2753"/>
                      <a:pt x="13127" y="2685"/>
                    </a:cubicBezTo>
                    <a:cubicBezTo>
                      <a:pt x="13511" y="2403"/>
                      <a:pt x="13409" y="1787"/>
                      <a:pt x="12947" y="1659"/>
                    </a:cubicBezTo>
                    <a:cubicBezTo>
                      <a:pt x="12899" y="1645"/>
                      <a:pt x="12849" y="1638"/>
                      <a:pt x="12799" y="1638"/>
                    </a:cubicBezTo>
                    <a:close/>
                    <a:moveTo>
                      <a:pt x="6278" y="2155"/>
                    </a:moveTo>
                    <a:cubicBezTo>
                      <a:pt x="6196" y="2155"/>
                      <a:pt x="6115" y="2183"/>
                      <a:pt x="6049" y="2249"/>
                    </a:cubicBezTo>
                    <a:lnTo>
                      <a:pt x="6075" y="2249"/>
                    </a:lnTo>
                    <a:cubicBezTo>
                      <a:pt x="6049" y="2275"/>
                      <a:pt x="6024" y="2326"/>
                      <a:pt x="5998" y="2377"/>
                    </a:cubicBezTo>
                    <a:cubicBezTo>
                      <a:pt x="5947" y="2557"/>
                      <a:pt x="5998" y="2736"/>
                      <a:pt x="6152" y="2839"/>
                    </a:cubicBezTo>
                    <a:cubicBezTo>
                      <a:pt x="6212" y="2886"/>
                      <a:pt x="6279" y="2906"/>
                      <a:pt x="6345" y="2906"/>
                    </a:cubicBezTo>
                    <a:cubicBezTo>
                      <a:pt x="6532" y="2906"/>
                      <a:pt x="6709" y="2740"/>
                      <a:pt x="6690" y="2531"/>
                    </a:cubicBezTo>
                    <a:cubicBezTo>
                      <a:pt x="6690" y="2330"/>
                      <a:pt x="6481" y="2155"/>
                      <a:pt x="6278" y="2155"/>
                    </a:cubicBezTo>
                    <a:close/>
                    <a:moveTo>
                      <a:pt x="15296" y="2488"/>
                    </a:moveTo>
                    <a:cubicBezTo>
                      <a:pt x="15012" y="2488"/>
                      <a:pt x="14712" y="2798"/>
                      <a:pt x="14870" y="3070"/>
                    </a:cubicBezTo>
                    <a:cubicBezTo>
                      <a:pt x="14896" y="3121"/>
                      <a:pt x="14922" y="3146"/>
                      <a:pt x="14947" y="3198"/>
                    </a:cubicBezTo>
                    <a:cubicBezTo>
                      <a:pt x="15046" y="3268"/>
                      <a:pt x="15152" y="3308"/>
                      <a:pt x="15258" y="3308"/>
                    </a:cubicBezTo>
                    <a:cubicBezTo>
                      <a:pt x="15344" y="3308"/>
                      <a:pt x="15430" y="3281"/>
                      <a:pt x="15511" y="3223"/>
                    </a:cubicBezTo>
                    <a:cubicBezTo>
                      <a:pt x="15793" y="3044"/>
                      <a:pt x="15716" y="2608"/>
                      <a:pt x="15409" y="2505"/>
                    </a:cubicBezTo>
                    <a:cubicBezTo>
                      <a:pt x="15372" y="2493"/>
                      <a:pt x="15334" y="2488"/>
                      <a:pt x="15296" y="2488"/>
                    </a:cubicBezTo>
                    <a:close/>
                    <a:moveTo>
                      <a:pt x="3455" y="3035"/>
                    </a:moveTo>
                    <a:cubicBezTo>
                      <a:pt x="3318" y="3035"/>
                      <a:pt x="3186" y="3190"/>
                      <a:pt x="3254" y="3326"/>
                    </a:cubicBezTo>
                    <a:cubicBezTo>
                      <a:pt x="3254" y="3352"/>
                      <a:pt x="3280" y="3352"/>
                      <a:pt x="3306" y="3377"/>
                    </a:cubicBezTo>
                    <a:cubicBezTo>
                      <a:pt x="3348" y="3420"/>
                      <a:pt x="3398" y="3439"/>
                      <a:pt x="3447" y="3439"/>
                    </a:cubicBezTo>
                    <a:cubicBezTo>
                      <a:pt x="3488" y="3439"/>
                      <a:pt x="3527" y="3426"/>
                      <a:pt x="3562" y="3403"/>
                    </a:cubicBezTo>
                    <a:cubicBezTo>
                      <a:pt x="3690" y="3300"/>
                      <a:pt x="3665" y="3095"/>
                      <a:pt x="3511" y="3044"/>
                    </a:cubicBezTo>
                    <a:cubicBezTo>
                      <a:pt x="3492" y="3038"/>
                      <a:pt x="3474" y="3035"/>
                      <a:pt x="3455" y="3035"/>
                    </a:cubicBezTo>
                    <a:close/>
                    <a:moveTo>
                      <a:pt x="10101" y="2744"/>
                    </a:moveTo>
                    <a:cubicBezTo>
                      <a:pt x="10028" y="2744"/>
                      <a:pt x="9956" y="2766"/>
                      <a:pt x="9894" y="2817"/>
                    </a:cubicBezTo>
                    <a:lnTo>
                      <a:pt x="9894" y="2817"/>
                    </a:lnTo>
                    <a:cubicBezTo>
                      <a:pt x="9894" y="2816"/>
                      <a:pt x="9895" y="2815"/>
                      <a:pt x="9896" y="2813"/>
                    </a:cubicBezTo>
                    <a:lnTo>
                      <a:pt x="9896" y="2813"/>
                    </a:lnTo>
                    <a:lnTo>
                      <a:pt x="9870" y="2839"/>
                    </a:lnTo>
                    <a:cubicBezTo>
                      <a:pt x="9878" y="2831"/>
                      <a:pt x="9886" y="2824"/>
                      <a:pt x="9894" y="2817"/>
                    </a:cubicBezTo>
                    <a:lnTo>
                      <a:pt x="9894" y="2817"/>
                    </a:lnTo>
                    <a:cubicBezTo>
                      <a:pt x="9869" y="2867"/>
                      <a:pt x="9844" y="2916"/>
                      <a:pt x="9819" y="2941"/>
                    </a:cubicBezTo>
                    <a:cubicBezTo>
                      <a:pt x="9767" y="3121"/>
                      <a:pt x="9819" y="3300"/>
                      <a:pt x="9973" y="3429"/>
                    </a:cubicBezTo>
                    <a:cubicBezTo>
                      <a:pt x="10030" y="3467"/>
                      <a:pt x="10094" y="3485"/>
                      <a:pt x="10158" y="3485"/>
                    </a:cubicBezTo>
                    <a:cubicBezTo>
                      <a:pt x="10348" y="3485"/>
                      <a:pt x="10530" y="3326"/>
                      <a:pt x="10511" y="3095"/>
                    </a:cubicBezTo>
                    <a:cubicBezTo>
                      <a:pt x="10511" y="2913"/>
                      <a:pt x="10304" y="2744"/>
                      <a:pt x="10101" y="2744"/>
                    </a:cubicBezTo>
                    <a:close/>
                    <a:moveTo>
                      <a:pt x="14770" y="4548"/>
                    </a:moveTo>
                    <a:cubicBezTo>
                      <a:pt x="14646" y="4548"/>
                      <a:pt x="14495" y="4700"/>
                      <a:pt x="14563" y="4813"/>
                    </a:cubicBezTo>
                    <a:cubicBezTo>
                      <a:pt x="14588" y="4839"/>
                      <a:pt x="14588" y="4865"/>
                      <a:pt x="14614" y="4890"/>
                    </a:cubicBezTo>
                    <a:cubicBezTo>
                      <a:pt x="14661" y="4922"/>
                      <a:pt x="14719" y="4944"/>
                      <a:pt x="14780" y="4944"/>
                    </a:cubicBezTo>
                    <a:cubicBezTo>
                      <a:pt x="14818" y="4944"/>
                      <a:pt x="14857" y="4935"/>
                      <a:pt x="14896" y="4916"/>
                    </a:cubicBezTo>
                    <a:cubicBezTo>
                      <a:pt x="15024" y="4813"/>
                      <a:pt x="14998" y="4608"/>
                      <a:pt x="14819" y="4557"/>
                    </a:cubicBezTo>
                    <a:cubicBezTo>
                      <a:pt x="14804" y="4551"/>
                      <a:pt x="14787" y="4548"/>
                      <a:pt x="14770" y="4548"/>
                    </a:cubicBezTo>
                    <a:close/>
                    <a:moveTo>
                      <a:pt x="4573" y="4622"/>
                    </a:moveTo>
                    <a:cubicBezTo>
                      <a:pt x="4312" y="4622"/>
                      <a:pt x="4040" y="4894"/>
                      <a:pt x="4177" y="5147"/>
                    </a:cubicBezTo>
                    <a:cubicBezTo>
                      <a:pt x="4203" y="5172"/>
                      <a:pt x="4229" y="5224"/>
                      <a:pt x="4254" y="5249"/>
                    </a:cubicBezTo>
                    <a:cubicBezTo>
                      <a:pt x="4344" y="5324"/>
                      <a:pt x="4451" y="5364"/>
                      <a:pt x="4555" y="5364"/>
                    </a:cubicBezTo>
                    <a:cubicBezTo>
                      <a:pt x="4630" y="5364"/>
                      <a:pt x="4703" y="5343"/>
                      <a:pt x="4767" y="5300"/>
                    </a:cubicBezTo>
                    <a:cubicBezTo>
                      <a:pt x="5024" y="5121"/>
                      <a:pt x="4972" y="4711"/>
                      <a:pt x="4665" y="4634"/>
                    </a:cubicBezTo>
                    <a:cubicBezTo>
                      <a:pt x="4635" y="4626"/>
                      <a:pt x="4604" y="4622"/>
                      <a:pt x="4573" y="4622"/>
                    </a:cubicBezTo>
                    <a:close/>
                    <a:moveTo>
                      <a:pt x="8987" y="4400"/>
                    </a:moveTo>
                    <a:cubicBezTo>
                      <a:pt x="8604" y="4400"/>
                      <a:pt x="8182" y="4821"/>
                      <a:pt x="8383" y="5224"/>
                    </a:cubicBezTo>
                    <a:cubicBezTo>
                      <a:pt x="8408" y="5275"/>
                      <a:pt x="8460" y="5352"/>
                      <a:pt x="8537" y="5403"/>
                    </a:cubicBezTo>
                    <a:cubicBezTo>
                      <a:pt x="8665" y="5503"/>
                      <a:pt x="8818" y="5555"/>
                      <a:pt x="8972" y="5555"/>
                    </a:cubicBezTo>
                    <a:cubicBezTo>
                      <a:pt x="9094" y="5555"/>
                      <a:pt x="9218" y="5522"/>
                      <a:pt x="9331" y="5454"/>
                    </a:cubicBezTo>
                    <a:cubicBezTo>
                      <a:pt x="9716" y="5172"/>
                      <a:pt x="9614" y="4557"/>
                      <a:pt x="9152" y="4429"/>
                    </a:cubicBezTo>
                    <a:cubicBezTo>
                      <a:pt x="9099" y="4409"/>
                      <a:pt x="9044" y="4400"/>
                      <a:pt x="8987" y="4400"/>
                    </a:cubicBezTo>
                    <a:close/>
                    <a:moveTo>
                      <a:pt x="16985" y="4741"/>
                    </a:moveTo>
                    <a:cubicBezTo>
                      <a:pt x="16596" y="4741"/>
                      <a:pt x="16152" y="5169"/>
                      <a:pt x="16358" y="5557"/>
                    </a:cubicBezTo>
                    <a:cubicBezTo>
                      <a:pt x="16409" y="5634"/>
                      <a:pt x="16460" y="5685"/>
                      <a:pt x="16511" y="5736"/>
                    </a:cubicBezTo>
                    <a:cubicBezTo>
                      <a:pt x="16640" y="5836"/>
                      <a:pt x="16793" y="5889"/>
                      <a:pt x="16947" y="5889"/>
                    </a:cubicBezTo>
                    <a:cubicBezTo>
                      <a:pt x="17069" y="5889"/>
                      <a:pt x="17193" y="5856"/>
                      <a:pt x="17306" y="5788"/>
                    </a:cubicBezTo>
                    <a:cubicBezTo>
                      <a:pt x="17717" y="5506"/>
                      <a:pt x="17614" y="4890"/>
                      <a:pt x="17127" y="4762"/>
                    </a:cubicBezTo>
                    <a:cubicBezTo>
                      <a:pt x="17081" y="4748"/>
                      <a:pt x="17034" y="4741"/>
                      <a:pt x="16985" y="4741"/>
                    </a:cubicBezTo>
                    <a:close/>
                    <a:moveTo>
                      <a:pt x="6587" y="6245"/>
                    </a:moveTo>
                    <a:cubicBezTo>
                      <a:pt x="6511" y="6245"/>
                      <a:pt x="6414" y="6334"/>
                      <a:pt x="6460" y="6403"/>
                    </a:cubicBezTo>
                    <a:cubicBezTo>
                      <a:pt x="6460" y="6429"/>
                      <a:pt x="6485" y="6429"/>
                      <a:pt x="6485" y="6454"/>
                    </a:cubicBezTo>
                    <a:cubicBezTo>
                      <a:pt x="6511" y="6467"/>
                      <a:pt x="6536" y="6474"/>
                      <a:pt x="6562" y="6474"/>
                    </a:cubicBezTo>
                    <a:cubicBezTo>
                      <a:pt x="6588" y="6474"/>
                      <a:pt x="6613" y="6467"/>
                      <a:pt x="6639" y="6454"/>
                    </a:cubicBezTo>
                    <a:cubicBezTo>
                      <a:pt x="6716" y="6403"/>
                      <a:pt x="6690" y="6275"/>
                      <a:pt x="6613" y="6249"/>
                    </a:cubicBezTo>
                    <a:cubicBezTo>
                      <a:pt x="6605" y="6246"/>
                      <a:pt x="6596" y="6245"/>
                      <a:pt x="6587" y="6245"/>
                    </a:cubicBezTo>
                    <a:close/>
                    <a:moveTo>
                      <a:pt x="813" y="5837"/>
                    </a:moveTo>
                    <a:cubicBezTo>
                      <a:pt x="428" y="5837"/>
                      <a:pt x="1" y="6278"/>
                      <a:pt x="203" y="6659"/>
                    </a:cubicBezTo>
                    <a:cubicBezTo>
                      <a:pt x="228" y="6711"/>
                      <a:pt x="280" y="6788"/>
                      <a:pt x="357" y="6839"/>
                    </a:cubicBezTo>
                    <a:cubicBezTo>
                      <a:pt x="485" y="6939"/>
                      <a:pt x="638" y="6991"/>
                      <a:pt x="792" y="6991"/>
                    </a:cubicBezTo>
                    <a:cubicBezTo>
                      <a:pt x="915" y="6991"/>
                      <a:pt x="1038" y="6958"/>
                      <a:pt x="1152" y="6890"/>
                    </a:cubicBezTo>
                    <a:cubicBezTo>
                      <a:pt x="1536" y="6608"/>
                      <a:pt x="1434" y="5993"/>
                      <a:pt x="972" y="5865"/>
                    </a:cubicBezTo>
                    <a:cubicBezTo>
                      <a:pt x="921" y="5845"/>
                      <a:pt x="868" y="5837"/>
                      <a:pt x="813" y="5837"/>
                    </a:cubicBezTo>
                    <a:close/>
                    <a:moveTo>
                      <a:pt x="8010" y="7201"/>
                    </a:moveTo>
                    <a:cubicBezTo>
                      <a:pt x="7933" y="7201"/>
                      <a:pt x="7856" y="7225"/>
                      <a:pt x="7791" y="7279"/>
                    </a:cubicBezTo>
                    <a:lnTo>
                      <a:pt x="7791" y="7279"/>
                    </a:lnTo>
                    <a:cubicBezTo>
                      <a:pt x="7792" y="7278"/>
                      <a:pt x="7792" y="7276"/>
                      <a:pt x="7793" y="7275"/>
                    </a:cubicBezTo>
                    <a:lnTo>
                      <a:pt x="7793" y="7275"/>
                    </a:lnTo>
                    <a:lnTo>
                      <a:pt x="7767" y="7301"/>
                    </a:lnTo>
                    <a:cubicBezTo>
                      <a:pt x="7775" y="7293"/>
                      <a:pt x="7783" y="7286"/>
                      <a:pt x="7791" y="7279"/>
                    </a:cubicBezTo>
                    <a:lnTo>
                      <a:pt x="7791" y="7279"/>
                    </a:lnTo>
                    <a:cubicBezTo>
                      <a:pt x="7766" y="7328"/>
                      <a:pt x="7741" y="7353"/>
                      <a:pt x="7716" y="7403"/>
                    </a:cubicBezTo>
                    <a:cubicBezTo>
                      <a:pt x="7665" y="7583"/>
                      <a:pt x="7716" y="7762"/>
                      <a:pt x="7870" y="7890"/>
                    </a:cubicBezTo>
                    <a:cubicBezTo>
                      <a:pt x="7928" y="7929"/>
                      <a:pt x="7992" y="7946"/>
                      <a:pt x="8055" y="7946"/>
                    </a:cubicBezTo>
                    <a:cubicBezTo>
                      <a:pt x="8245" y="7946"/>
                      <a:pt x="8428" y="7788"/>
                      <a:pt x="8408" y="7557"/>
                    </a:cubicBezTo>
                    <a:cubicBezTo>
                      <a:pt x="8408" y="7360"/>
                      <a:pt x="8209" y="7201"/>
                      <a:pt x="8010" y="7201"/>
                    </a:cubicBezTo>
                    <a:close/>
                    <a:moveTo>
                      <a:pt x="4446" y="7536"/>
                    </a:moveTo>
                    <a:cubicBezTo>
                      <a:pt x="4057" y="7536"/>
                      <a:pt x="3613" y="7964"/>
                      <a:pt x="3818" y="8352"/>
                    </a:cubicBezTo>
                    <a:cubicBezTo>
                      <a:pt x="3844" y="8429"/>
                      <a:pt x="3895" y="8480"/>
                      <a:pt x="3972" y="8531"/>
                    </a:cubicBezTo>
                    <a:cubicBezTo>
                      <a:pt x="4087" y="8631"/>
                      <a:pt x="4241" y="8684"/>
                      <a:pt x="4399" y="8684"/>
                    </a:cubicBezTo>
                    <a:cubicBezTo>
                      <a:pt x="4525" y="8684"/>
                      <a:pt x="4654" y="8651"/>
                      <a:pt x="4767" y="8583"/>
                    </a:cubicBezTo>
                    <a:cubicBezTo>
                      <a:pt x="5152" y="8301"/>
                      <a:pt x="5049" y="7685"/>
                      <a:pt x="4588" y="7557"/>
                    </a:cubicBezTo>
                    <a:cubicBezTo>
                      <a:pt x="4542" y="7543"/>
                      <a:pt x="4495" y="7536"/>
                      <a:pt x="4446" y="7536"/>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2" name="Google Shape;262;p7"/>
              <p:cNvSpPr/>
              <p:nvPr/>
            </p:nvSpPr>
            <p:spPr>
              <a:xfrm rot="1975425">
                <a:off x="-258319" y="4368161"/>
                <a:ext cx="1018897" cy="1310598"/>
              </a:xfrm>
              <a:custGeom>
                <a:avLst/>
                <a:gdLst/>
                <a:ahLst/>
                <a:cxnLst/>
                <a:rect l="l" t="t" r="r" b="b"/>
                <a:pathLst>
                  <a:path w="39784" h="51178" extrusionOk="0">
                    <a:moveTo>
                      <a:pt x="39268" y="0"/>
                    </a:moveTo>
                    <a:cubicBezTo>
                      <a:pt x="39198" y="0"/>
                      <a:pt x="39125" y="22"/>
                      <a:pt x="39054" y="72"/>
                    </a:cubicBezTo>
                    <a:cubicBezTo>
                      <a:pt x="26772" y="10380"/>
                      <a:pt x="10053" y="27535"/>
                      <a:pt x="104" y="50665"/>
                    </a:cubicBezTo>
                    <a:cubicBezTo>
                      <a:pt x="1" y="50895"/>
                      <a:pt x="180" y="51152"/>
                      <a:pt x="437" y="51177"/>
                    </a:cubicBezTo>
                    <a:cubicBezTo>
                      <a:pt x="565" y="51177"/>
                      <a:pt x="668" y="51075"/>
                      <a:pt x="719" y="50972"/>
                    </a:cubicBezTo>
                    <a:cubicBezTo>
                      <a:pt x="10668" y="27945"/>
                      <a:pt x="27310" y="10868"/>
                      <a:pt x="39516" y="611"/>
                    </a:cubicBezTo>
                    <a:cubicBezTo>
                      <a:pt x="39784" y="363"/>
                      <a:pt x="39555" y="0"/>
                      <a:pt x="39268"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sp>
        <p:nvSpPr>
          <p:cNvPr id="263" name="Google Shape;263;p7"/>
          <p:cNvSpPr txBox="1">
            <a:spLocks noGrp="1"/>
          </p:cNvSpPr>
          <p:nvPr>
            <p:ph type="body" idx="1"/>
          </p:nvPr>
        </p:nvSpPr>
        <p:spPr>
          <a:xfrm>
            <a:off x="2622008" y="2702588"/>
            <a:ext cx="6948000" cy="2609200"/>
          </a:xfrm>
          <a:prstGeom prst="rect">
            <a:avLst/>
          </a:prstGeom>
        </p:spPr>
        <p:txBody>
          <a:bodyPr spcFirstLastPara="1" wrap="square" lIns="91425" tIns="91425" rIns="91425" bIns="91425" anchor="ctr" anchorCtr="0">
            <a:noAutofit/>
          </a:bodyPr>
          <a:lstStyle>
            <a:lvl1pPr marL="609585" lvl="0" indent="-423323">
              <a:lnSpc>
                <a:spcPct val="100000"/>
              </a:lnSpc>
              <a:spcBef>
                <a:spcPts val="0"/>
              </a:spcBef>
              <a:spcAft>
                <a:spcPts val="0"/>
              </a:spcAft>
              <a:buSzPts val="1400"/>
              <a:buAutoNum type="arabicPeriod"/>
              <a:defRPr/>
            </a:lvl1pPr>
            <a:lvl2pPr marL="1219170" lvl="1" indent="-423323">
              <a:lnSpc>
                <a:spcPct val="100000"/>
              </a:lnSpc>
              <a:spcBef>
                <a:spcPts val="0"/>
              </a:spcBef>
              <a:spcAft>
                <a:spcPts val="0"/>
              </a:spcAft>
              <a:buSzPts val="1400"/>
              <a:buAutoNum type="alphaLcPeriod"/>
              <a:defRPr/>
            </a:lvl2pPr>
            <a:lvl3pPr marL="1828754" lvl="2" indent="-423323">
              <a:lnSpc>
                <a:spcPct val="100000"/>
              </a:lnSpc>
              <a:spcBef>
                <a:spcPts val="0"/>
              </a:spcBef>
              <a:spcAft>
                <a:spcPts val="0"/>
              </a:spcAft>
              <a:buSzPts val="1400"/>
              <a:buAutoNum type="romanLcPeriod"/>
              <a:defRPr/>
            </a:lvl3pPr>
            <a:lvl4pPr marL="2438339" lvl="3" indent="-423323">
              <a:lnSpc>
                <a:spcPct val="100000"/>
              </a:lnSpc>
              <a:spcBef>
                <a:spcPts val="0"/>
              </a:spcBef>
              <a:spcAft>
                <a:spcPts val="0"/>
              </a:spcAft>
              <a:buSzPts val="1400"/>
              <a:buAutoNum type="arabicPeriod"/>
              <a:defRPr/>
            </a:lvl4pPr>
            <a:lvl5pPr marL="3047924" lvl="4" indent="-423323">
              <a:lnSpc>
                <a:spcPct val="100000"/>
              </a:lnSpc>
              <a:spcBef>
                <a:spcPts val="0"/>
              </a:spcBef>
              <a:spcAft>
                <a:spcPts val="0"/>
              </a:spcAft>
              <a:buSzPts val="1400"/>
              <a:buAutoNum type="alphaLcPeriod"/>
              <a:defRPr/>
            </a:lvl5pPr>
            <a:lvl6pPr marL="3657509" lvl="5" indent="-423323">
              <a:lnSpc>
                <a:spcPct val="100000"/>
              </a:lnSpc>
              <a:spcBef>
                <a:spcPts val="0"/>
              </a:spcBef>
              <a:spcAft>
                <a:spcPts val="0"/>
              </a:spcAft>
              <a:buSzPts val="1400"/>
              <a:buAutoNum type="romanLcPeriod"/>
              <a:defRPr/>
            </a:lvl6pPr>
            <a:lvl7pPr marL="4267093" lvl="6" indent="-423323">
              <a:lnSpc>
                <a:spcPct val="100000"/>
              </a:lnSpc>
              <a:spcBef>
                <a:spcPts val="0"/>
              </a:spcBef>
              <a:spcAft>
                <a:spcPts val="0"/>
              </a:spcAft>
              <a:buSzPts val="1400"/>
              <a:buAutoNum type="arabicPeriod"/>
              <a:defRPr/>
            </a:lvl7pPr>
            <a:lvl8pPr marL="4876678" lvl="7" indent="-423323">
              <a:lnSpc>
                <a:spcPct val="100000"/>
              </a:lnSpc>
              <a:spcBef>
                <a:spcPts val="0"/>
              </a:spcBef>
              <a:spcAft>
                <a:spcPts val="0"/>
              </a:spcAft>
              <a:buSzPts val="1400"/>
              <a:buAutoNum type="alphaLcPeriod"/>
              <a:defRPr/>
            </a:lvl8pPr>
            <a:lvl9pPr marL="5486263" lvl="8" indent="-423323">
              <a:lnSpc>
                <a:spcPct val="100000"/>
              </a:lnSpc>
              <a:spcBef>
                <a:spcPts val="0"/>
              </a:spcBef>
              <a:spcAft>
                <a:spcPts val="0"/>
              </a:spcAft>
              <a:buSzPts val="1400"/>
              <a:buAutoNum type="romanLcPeriod"/>
              <a:defRPr/>
            </a:lvl9pPr>
          </a:lstStyle>
          <a:p>
            <a:endParaRPr/>
          </a:p>
        </p:txBody>
      </p:sp>
      <p:sp>
        <p:nvSpPr>
          <p:cNvPr id="264" name="Google Shape;264;p7"/>
          <p:cNvSpPr txBox="1">
            <a:spLocks noGrp="1"/>
          </p:cNvSpPr>
          <p:nvPr>
            <p:ph type="title"/>
          </p:nvPr>
        </p:nvSpPr>
        <p:spPr>
          <a:xfrm>
            <a:off x="2960600" y="1292851"/>
            <a:ext cx="6270800" cy="435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960"/>
            </a:lvl1pPr>
            <a:lvl2pPr lvl="1" rtl="0">
              <a:spcBef>
                <a:spcPts val="0"/>
              </a:spcBef>
              <a:spcAft>
                <a:spcPts val="0"/>
              </a:spcAft>
              <a:buSzPts val="2200"/>
              <a:buNone/>
              <a:defRPr/>
            </a:lvl2pPr>
            <a:lvl3pPr lvl="2" rtl="0">
              <a:spcBef>
                <a:spcPts val="0"/>
              </a:spcBef>
              <a:spcAft>
                <a:spcPts val="0"/>
              </a:spcAft>
              <a:buSzPts val="2200"/>
              <a:buNone/>
              <a:defRPr/>
            </a:lvl3pPr>
            <a:lvl4pPr lvl="3" rtl="0">
              <a:spcBef>
                <a:spcPts val="0"/>
              </a:spcBef>
              <a:spcAft>
                <a:spcPts val="0"/>
              </a:spcAft>
              <a:buSzPts val="2200"/>
              <a:buNone/>
              <a:defRPr/>
            </a:lvl4pPr>
            <a:lvl5pPr lvl="4" rtl="0">
              <a:spcBef>
                <a:spcPts val="0"/>
              </a:spcBef>
              <a:spcAft>
                <a:spcPts val="0"/>
              </a:spcAft>
              <a:buSzPts val="2200"/>
              <a:buNone/>
              <a:defRPr/>
            </a:lvl5pPr>
            <a:lvl6pPr lvl="5" rtl="0">
              <a:spcBef>
                <a:spcPts val="0"/>
              </a:spcBef>
              <a:spcAft>
                <a:spcPts val="0"/>
              </a:spcAft>
              <a:buSzPts val="2200"/>
              <a:buNone/>
              <a:defRPr/>
            </a:lvl6pPr>
            <a:lvl7pPr lvl="6" rtl="0">
              <a:spcBef>
                <a:spcPts val="0"/>
              </a:spcBef>
              <a:spcAft>
                <a:spcPts val="0"/>
              </a:spcAft>
              <a:buSzPts val="2200"/>
              <a:buNone/>
              <a:defRPr/>
            </a:lvl7pPr>
            <a:lvl8pPr lvl="7" rtl="0">
              <a:spcBef>
                <a:spcPts val="0"/>
              </a:spcBef>
              <a:spcAft>
                <a:spcPts val="0"/>
              </a:spcAft>
              <a:buSzPts val="2200"/>
              <a:buNone/>
              <a:defRPr/>
            </a:lvl8pPr>
            <a:lvl9pPr lvl="8" rtl="0">
              <a:spcBef>
                <a:spcPts val="0"/>
              </a:spcBef>
              <a:spcAft>
                <a:spcPts val="0"/>
              </a:spcAft>
              <a:buSzPts val="2200"/>
              <a:buNone/>
              <a:defRPr/>
            </a:lvl9pPr>
          </a:lstStyle>
          <a:p>
            <a:endParaRPr/>
          </a:p>
        </p:txBody>
      </p:sp>
      <p:grpSp>
        <p:nvGrpSpPr>
          <p:cNvPr id="265" name="Google Shape;265;p7"/>
          <p:cNvGrpSpPr/>
          <p:nvPr/>
        </p:nvGrpSpPr>
        <p:grpSpPr>
          <a:xfrm rot="8100000" flipH="1">
            <a:off x="10578329" y="2866856"/>
            <a:ext cx="2437596" cy="2565792"/>
            <a:chOff x="1526600" y="450800"/>
            <a:chExt cx="4540675" cy="4779475"/>
          </a:xfrm>
        </p:grpSpPr>
        <p:sp>
          <p:nvSpPr>
            <p:cNvPr id="266" name="Google Shape;266;p7"/>
            <p:cNvSpPr/>
            <p:nvPr/>
          </p:nvSpPr>
          <p:spPr>
            <a:xfrm>
              <a:off x="1610100" y="473575"/>
              <a:ext cx="4457175" cy="4689450"/>
            </a:xfrm>
            <a:custGeom>
              <a:avLst/>
              <a:gdLst/>
              <a:ahLst/>
              <a:cxnLst/>
              <a:rect l="l" t="t" r="r" b="b"/>
              <a:pathLst>
                <a:path w="178287" h="187578" extrusionOk="0">
                  <a:moveTo>
                    <a:pt x="95602" y="1"/>
                  </a:moveTo>
                  <a:cubicBezTo>
                    <a:pt x="95141" y="1"/>
                    <a:pt x="94676" y="129"/>
                    <a:pt x="94258" y="394"/>
                  </a:cubicBezTo>
                  <a:lnTo>
                    <a:pt x="0" y="63859"/>
                  </a:lnTo>
                  <a:lnTo>
                    <a:pt x="79645" y="185257"/>
                  </a:lnTo>
                  <a:cubicBezTo>
                    <a:pt x="80631" y="186769"/>
                    <a:pt x="82280" y="187578"/>
                    <a:pt x="83965" y="187578"/>
                  </a:cubicBezTo>
                  <a:cubicBezTo>
                    <a:pt x="84955" y="187578"/>
                    <a:pt x="85959" y="187298"/>
                    <a:pt x="86847" y="186719"/>
                  </a:cubicBezTo>
                  <a:lnTo>
                    <a:pt x="176826" y="126176"/>
                  </a:lnTo>
                  <a:cubicBezTo>
                    <a:pt x="177974" y="125393"/>
                    <a:pt x="178287" y="123880"/>
                    <a:pt x="177504" y="122732"/>
                  </a:cubicBezTo>
                  <a:lnTo>
                    <a:pt x="97703" y="1125"/>
                  </a:lnTo>
                  <a:cubicBezTo>
                    <a:pt x="97205" y="394"/>
                    <a:pt x="96410" y="1"/>
                    <a:pt x="95602" y="1"/>
                  </a:cubicBezTo>
                  <a:close/>
                </a:path>
              </a:pathLst>
            </a:custGeom>
            <a:solidFill>
              <a:srgbClr val="119B9B"/>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7" name="Google Shape;267;p7"/>
            <p:cNvSpPr/>
            <p:nvPr/>
          </p:nvSpPr>
          <p:spPr>
            <a:xfrm>
              <a:off x="1616625" y="450800"/>
              <a:ext cx="4391950" cy="4645025"/>
            </a:xfrm>
            <a:custGeom>
              <a:avLst/>
              <a:gdLst/>
              <a:ahLst/>
              <a:cxnLst/>
              <a:rect l="l" t="t" r="r" b="b"/>
              <a:pathLst>
                <a:path w="175678" h="185801" extrusionOk="0">
                  <a:moveTo>
                    <a:pt x="93162" y="0"/>
                  </a:moveTo>
                  <a:lnTo>
                    <a:pt x="0" y="61587"/>
                  </a:lnTo>
                  <a:lnTo>
                    <a:pt x="80323" y="184028"/>
                  </a:lnTo>
                  <a:cubicBezTo>
                    <a:pt x="81085" y="185187"/>
                    <a:pt x="82329" y="185800"/>
                    <a:pt x="83604" y="185800"/>
                  </a:cubicBezTo>
                  <a:cubicBezTo>
                    <a:pt x="84339" y="185800"/>
                    <a:pt x="85083" y="185597"/>
                    <a:pt x="85751" y="185177"/>
                  </a:cubicBezTo>
                  <a:lnTo>
                    <a:pt x="175677" y="125782"/>
                  </a:lnTo>
                  <a:lnTo>
                    <a:pt x="93162" y="0"/>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8" name="Google Shape;268;p7"/>
            <p:cNvSpPr/>
            <p:nvPr/>
          </p:nvSpPr>
          <p:spPr>
            <a:xfrm>
              <a:off x="3931325" y="462525"/>
              <a:ext cx="2064200" cy="3145900"/>
            </a:xfrm>
            <a:custGeom>
              <a:avLst/>
              <a:gdLst/>
              <a:ahLst/>
              <a:cxnLst/>
              <a:rect l="l" t="t" r="r" b="b"/>
              <a:pathLst>
                <a:path w="82568" h="125836" fill="none" extrusionOk="0">
                  <a:moveTo>
                    <a:pt x="0" y="1"/>
                  </a:moveTo>
                  <a:lnTo>
                    <a:pt x="82567" y="125835"/>
                  </a:lnTo>
                </a:path>
              </a:pathLst>
            </a:custGeom>
            <a:noFill/>
            <a:ln w="11750" cap="flat" cmpd="sng">
              <a:solidFill>
                <a:schemeClr val="dk1"/>
              </a:solidFill>
              <a:prstDash val="solid"/>
              <a:miter lim="5219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9" name="Google Shape;269;p7"/>
            <p:cNvSpPr/>
            <p:nvPr/>
          </p:nvSpPr>
          <p:spPr>
            <a:xfrm>
              <a:off x="3898700" y="482100"/>
              <a:ext cx="2065500" cy="3145900"/>
            </a:xfrm>
            <a:custGeom>
              <a:avLst/>
              <a:gdLst/>
              <a:ahLst/>
              <a:cxnLst/>
              <a:rect l="l" t="t" r="r" b="b"/>
              <a:pathLst>
                <a:path w="82620" h="125836" fill="none" extrusionOk="0">
                  <a:moveTo>
                    <a:pt x="1" y="1"/>
                  </a:moveTo>
                  <a:lnTo>
                    <a:pt x="82620" y="125835"/>
                  </a:lnTo>
                </a:path>
              </a:pathLst>
            </a:custGeom>
            <a:noFill/>
            <a:ln w="11750" cap="flat" cmpd="sng">
              <a:solidFill>
                <a:schemeClr val="dk1"/>
              </a:solidFill>
              <a:prstDash val="solid"/>
              <a:miter lim="5219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0" name="Google Shape;270;p7"/>
            <p:cNvSpPr/>
            <p:nvPr/>
          </p:nvSpPr>
          <p:spPr>
            <a:xfrm>
              <a:off x="3742125" y="4138150"/>
              <a:ext cx="842925" cy="1092125"/>
            </a:xfrm>
            <a:custGeom>
              <a:avLst/>
              <a:gdLst/>
              <a:ahLst/>
              <a:cxnLst/>
              <a:rect l="l" t="t" r="r" b="b"/>
              <a:pathLst>
                <a:path w="33717" h="43685" extrusionOk="0">
                  <a:moveTo>
                    <a:pt x="9604" y="0"/>
                  </a:moveTo>
                  <a:lnTo>
                    <a:pt x="1" y="6159"/>
                  </a:lnTo>
                  <a:lnTo>
                    <a:pt x="24113" y="43685"/>
                  </a:lnTo>
                  <a:lnTo>
                    <a:pt x="25679" y="35595"/>
                  </a:lnTo>
                  <a:lnTo>
                    <a:pt x="33716" y="37526"/>
                  </a:lnTo>
                  <a:lnTo>
                    <a:pt x="9604"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1" name="Google Shape;271;p7"/>
            <p:cNvSpPr/>
            <p:nvPr/>
          </p:nvSpPr>
          <p:spPr>
            <a:xfrm>
              <a:off x="1526600" y="464775"/>
              <a:ext cx="4343675" cy="4627200"/>
            </a:xfrm>
            <a:custGeom>
              <a:avLst/>
              <a:gdLst/>
              <a:ahLst/>
              <a:cxnLst/>
              <a:rect l="l" t="t" r="r" b="b"/>
              <a:pathLst>
                <a:path w="173747" h="185088" extrusionOk="0">
                  <a:moveTo>
                    <a:pt x="91115" y="1"/>
                  </a:moveTo>
                  <a:cubicBezTo>
                    <a:pt x="90634" y="1"/>
                    <a:pt x="90147" y="140"/>
                    <a:pt x="89718" y="433"/>
                  </a:cubicBezTo>
                  <a:lnTo>
                    <a:pt x="0" y="59357"/>
                  </a:lnTo>
                  <a:lnTo>
                    <a:pt x="82515" y="185087"/>
                  </a:lnTo>
                  <a:lnTo>
                    <a:pt x="172285" y="126163"/>
                  </a:lnTo>
                  <a:cubicBezTo>
                    <a:pt x="173433" y="125380"/>
                    <a:pt x="173746" y="123866"/>
                    <a:pt x="172963" y="122718"/>
                  </a:cubicBezTo>
                  <a:lnTo>
                    <a:pt x="93162" y="1111"/>
                  </a:lnTo>
                  <a:cubicBezTo>
                    <a:pt x="92705" y="392"/>
                    <a:pt x="91920" y="1"/>
                    <a:pt x="9111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2" name="Google Shape;272;p7"/>
            <p:cNvSpPr/>
            <p:nvPr/>
          </p:nvSpPr>
          <p:spPr>
            <a:xfrm>
              <a:off x="1636200" y="1843000"/>
              <a:ext cx="2130750" cy="3199400"/>
            </a:xfrm>
            <a:custGeom>
              <a:avLst/>
              <a:gdLst/>
              <a:ahLst/>
              <a:cxnLst/>
              <a:rect l="l" t="t" r="r" b="b"/>
              <a:pathLst>
                <a:path w="85230" h="127976" extrusionOk="0">
                  <a:moveTo>
                    <a:pt x="2506" y="1"/>
                  </a:moveTo>
                  <a:lnTo>
                    <a:pt x="0" y="1619"/>
                  </a:lnTo>
                  <a:lnTo>
                    <a:pt x="82724" y="127975"/>
                  </a:lnTo>
                  <a:lnTo>
                    <a:pt x="85229" y="126357"/>
                  </a:lnTo>
                  <a:lnTo>
                    <a:pt x="2506"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3" name="Google Shape;273;p7"/>
            <p:cNvSpPr/>
            <p:nvPr/>
          </p:nvSpPr>
          <p:spPr>
            <a:xfrm>
              <a:off x="2647400" y="1567700"/>
              <a:ext cx="2116400" cy="2399550"/>
            </a:xfrm>
            <a:custGeom>
              <a:avLst/>
              <a:gdLst/>
              <a:ahLst/>
              <a:cxnLst/>
              <a:rect l="l" t="t" r="r" b="b"/>
              <a:pathLst>
                <a:path w="84656" h="95982" fill="none" extrusionOk="0">
                  <a:moveTo>
                    <a:pt x="82777" y="71347"/>
                  </a:moveTo>
                  <a:cubicBezTo>
                    <a:pt x="82777" y="69937"/>
                    <a:pt x="83507" y="68633"/>
                    <a:pt x="84656" y="67850"/>
                  </a:cubicBezTo>
                  <a:lnTo>
                    <a:pt x="40919" y="1201"/>
                  </a:lnTo>
                  <a:cubicBezTo>
                    <a:pt x="38988" y="2453"/>
                    <a:pt x="36431" y="1932"/>
                    <a:pt x="35178" y="0"/>
                  </a:cubicBezTo>
                  <a:lnTo>
                    <a:pt x="1149" y="22286"/>
                  </a:lnTo>
                  <a:cubicBezTo>
                    <a:pt x="2454" y="24217"/>
                    <a:pt x="1932" y="26827"/>
                    <a:pt x="1" y="28080"/>
                  </a:cubicBezTo>
                  <a:lnTo>
                    <a:pt x="43737" y="94729"/>
                  </a:lnTo>
                  <a:cubicBezTo>
                    <a:pt x="45668" y="93476"/>
                    <a:pt x="48226" y="94050"/>
                    <a:pt x="49478" y="95981"/>
                  </a:cubicBezTo>
                  <a:lnTo>
                    <a:pt x="83455" y="73643"/>
                  </a:lnTo>
                  <a:cubicBezTo>
                    <a:pt x="82985" y="72965"/>
                    <a:pt x="82777" y="72182"/>
                    <a:pt x="82777" y="71347"/>
                  </a:cubicBezTo>
                  <a:close/>
                </a:path>
              </a:pathLst>
            </a:custGeom>
            <a:solidFill>
              <a:schemeClr val="lt1"/>
            </a:solidFill>
            <a:ln w="14350" cap="flat" cmpd="sng">
              <a:solidFill>
                <a:schemeClr val="lt1"/>
              </a:solidFill>
              <a:prstDash val="solid"/>
              <a:miter lim="5219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Tree>
    <p:extLst>
      <p:ext uri="{BB962C8B-B14F-4D97-AF65-F5344CB8AC3E}">
        <p14:creationId xmlns:p14="http://schemas.microsoft.com/office/powerpoint/2010/main" val="4188737472"/>
      </p:ext>
    </p:extLst>
  </p:cSld>
  <p:clrMapOvr>
    <a:masterClrMapping/>
  </p:clrMapOvr>
</p:sldLayout>
</file>

<file path=ppt/slideLayouts/slideLayout133.xml><?xml version="1.0" encoding="utf-8"?>
<p:sldLayout xmlns:a="http://schemas.openxmlformats.org/drawingml/2006/main" xmlns:r="http://schemas.openxmlformats.org/officeDocument/2006/relationships" xmlns:p="http://schemas.openxmlformats.org/presentationml/2006/main" matchingName="Main point">
  <p:cSld name="Main point">
    <p:spTree>
      <p:nvGrpSpPr>
        <p:cNvPr id="1" name="Shape 274"/>
        <p:cNvGrpSpPr/>
        <p:nvPr/>
      </p:nvGrpSpPr>
      <p:grpSpPr>
        <a:xfrm>
          <a:off x="0" y="0"/>
          <a:ext cx="0" cy="0"/>
          <a:chOff x="0" y="0"/>
          <a:chExt cx="0" cy="0"/>
        </a:xfrm>
      </p:grpSpPr>
      <p:pic>
        <p:nvPicPr>
          <p:cNvPr id="275" name="Google Shape;275;p8"/>
          <p:cNvPicPr preferRelativeResize="0"/>
          <p:nvPr/>
        </p:nvPicPr>
        <p:blipFill>
          <a:blip r:embed="rId2">
            <a:alphaModFix/>
          </a:blip>
          <a:stretch>
            <a:fillRect/>
          </a:stretch>
        </p:blipFill>
        <p:spPr>
          <a:xfrm>
            <a:off x="-75466" y="-36433"/>
            <a:ext cx="12342935" cy="7005332"/>
          </a:xfrm>
          <a:prstGeom prst="rect">
            <a:avLst/>
          </a:prstGeom>
          <a:noFill/>
          <a:ln>
            <a:noFill/>
          </a:ln>
        </p:spPr>
      </p:pic>
      <p:grpSp>
        <p:nvGrpSpPr>
          <p:cNvPr id="276" name="Google Shape;276;p8"/>
          <p:cNvGrpSpPr/>
          <p:nvPr/>
        </p:nvGrpSpPr>
        <p:grpSpPr>
          <a:xfrm rot="-5400000">
            <a:off x="7905659" y="5595421"/>
            <a:ext cx="2485895" cy="2298041"/>
            <a:chOff x="-1181840" y="1435015"/>
            <a:chExt cx="1864421" cy="1723531"/>
          </a:xfrm>
        </p:grpSpPr>
        <p:sp>
          <p:nvSpPr>
            <p:cNvPr id="277" name="Google Shape;277;p8"/>
            <p:cNvSpPr/>
            <p:nvPr/>
          </p:nvSpPr>
          <p:spPr>
            <a:xfrm rot="7018065">
              <a:off x="-856508" y="1589854"/>
              <a:ext cx="1164422" cy="1444262"/>
            </a:xfrm>
            <a:custGeom>
              <a:avLst/>
              <a:gdLst/>
              <a:ahLst/>
              <a:cxnLst/>
              <a:rect l="l" t="t" r="r" b="b"/>
              <a:pathLst>
                <a:path w="48158" h="59737" extrusionOk="0">
                  <a:moveTo>
                    <a:pt x="39340" y="1"/>
                  </a:moveTo>
                  <a:cubicBezTo>
                    <a:pt x="38303" y="1"/>
                    <a:pt x="37263" y="153"/>
                    <a:pt x="36285" y="451"/>
                  </a:cubicBezTo>
                  <a:cubicBezTo>
                    <a:pt x="32695" y="1579"/>
                    <a:pt x="29823" y="4272"/>
                    <a:pt x="27259" y="7016"/>
                  </a:cubicBezTo>
                  <a:cubicBezTo>
                    <a:pt x="20361" y="14401"/>
                    <a:pt x="14874" y="22940"/>
                    <a:pt x="10489" y="32043"/>
                  </a:cubicBezTo>
                  <a:cubicBezTo>
                    <a:pt x="8976" y="35197"/>
                    <a:pt x="7591" y="37427"/>
                    <a:pt x="5873" y="40505"/>
                  </a:cubicBezTo>
                  <a:cubicBezTo>
                    <a:pt x="2185" y="47138"/>
                    <a:pt x="1874" y="57072"/>
                    <a:pt x="8" y="59727"/>
                  </a:cubicBezTo>
                  <a:lnTo>
                    <a:pt x="8" y="59727"/>
                  </a:lnTo>
                  <a:cubicBezTo>
                    <a:pt x="9880" y="45729"/>
                    <a:pt x="25415" y="30630"/>
                    <a:pt x="38721" y="19888"/>
                  </a:cubicBezTo>
                  <a:cubicBezTo>
                    <a:pt x="41311" y="17811"/>
                    <a:pt x="44029" y="15708"/>
                    <a:pt x="45773" y="12888"/>
                  </a:cubicBezTo>
                  <a:cubicBezTo>
                    <a:pt x="47542" y="10041"/>
                    <a:pt x="48157" y="6246"/>
                    <a:pt x="46388" y="3426"/>
                  </a:cubicBezTo>
                  <a:cubicBezTo>
                    <a:pt x="44910" y="1106"/>
                    <a:pt x="42136" y="1"/>
                    <a:pt x="39340" y="1"/>
                  </a:cubicBezTo>
                  <a:close/>
                  <a:moveTo>
                    <a:pt x="8" y="59727"/>
                  </a:moveTo>
                  <a:lnTo>
                    <a:pt x="8" y="59727"/>
                  </a:lnTo>
                  <a:cubicBezTo>
                    <a:pt x="5" y="59730"/>
                    <a:pt x="3" y="59733"/>
                    <a:pt x="1" y="59736"/>
                  </a:cubicBezTo>
                  <a:lnTo>
                    <a:pt x="1" y="59736"/>
                  </a:lnTo>
                  <a:cubicBezTo>
                    <a:pt x="3" y="59733"/>
                    <a:pt x="5" y="59730"/>
                    <a:pt x="8" y="59727"/>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8" name="Google Shape;278;p8"/>
            <p:cNvSpPr/>
            <p:nvPr/>
          </p:nvSpPr>
          <p:spPr>
            <a:xfrm rot="7018065">
              <a:off x="-807037" y="1559505"/>
              <a:ext cx="1164398" cy="1443996"/>
            </a:xfrm>
            <a:custGeom>
              <a:avLst/>
              <a:gdLst/>
              <a:ahLst/>
              <a:cxnLst/>
              <a:rect l="l" t="t" r="r" b="b"/>
              <a:pathLst>
                <a:path w="48157" h="59726" extrusionOk="0">
                  <a:moveTo>
                    <a:pt x="39365" y="0"/>
                  </a:moveTo>
                  <a:cubicBezTo>
                    <a:pt x="38317" y="0"/>
                    <a:pt x="37267" y="157"/>
                    <a:pt x="36285" y="466"/>
                  </a:cubicBezTo>
                  <a:cubicBezTo>
                    <a:pt x="32695" y="1569"/>
                    <a:pt x="29823" y="4261"/>
                    <a:pt x="27258" y="7005"/>
                  </a:cubicBezTo>
                  <a:cubicBezTo>
                    <a:pt x="20361" y="14390"/>
                    <a:pt x="14873" y="22929"/>
                    <a:pt x="10488" y="32032"/>
                  </a:cubicBezTo>
                  <a:cubicBezTo>
                    <a:pt x="8975" y="35186"/>
                    <a:pt x="7591" y="37417"/>
                    <a:pt x="5873" y="40494"/>
                  </a:cubicBezTo>
                  <a:cubicBezTo>
                    <a:pt x="2180" y="47161"/>
                    <a:pt x="1872" y="57085"/>
                    <a:pt x="1" y="59726"/>
                  </a:cubicBezTo>
                  <a:lnTo>
                    <a:pt x="1" y="59726"/>
                  </a:lnTo>
                  <a:cubicBezTo>
                    <a:pt x="9873" y="45751"/>
                    <a:pt x="25412" y="30622"/>
                    <a:pt x="38721" y="19878"/>
                  </a:cubicBezTo>
                  <a:cubicBezTo>
                    <a:pt x="41310" y="17801"/>
                    <a:pt x="44029" y="15698"/>
                    <a:pt x="45772" y="12877"/>
                  </a:cubicBezTo>
                  <a:cubicBezTo>
                    <a:pt x="47542" y="10031"/>
                    <a:pt x="48157" y="6236"/>
                    <a:pt x="46362" y="3415"/>
                  </a:cubicBezTo>
                  <a:cubicBezTo>
                    <a:pt x="44909" y="1106"/>
                    <a:pt x="42145" y="0"/>
                    <a:pt x="3936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9" name="Google Shape;279;p8"/>
            <p:cNvSpPr/>
            <p:nvPr/>
          </p:nvSpPr>
          <p:spPr>
            <a:xfrm rot="7018065">
              <a:off x="-77650" y="2737347"/>
              <a:ext cx="428383" cy="209953"/>
            </a:xfrm>
            <a:custGeom>
              <a:avLst/>
              <a:gdLst/>
              <a:ahLst/>
              <a:cxnLst/>
              <a:rect l="l" t="t" r="r" b="b"/>
              <a:pathLst>
                <a:path w="17717" h="8684" extrusionOk="0">
                  <a:moveTo>
                    <a:pt x="13244" y="85"/>
                  </a:moveTo>
                  <a:cubicBezTo>
                    <a:pt x="13109" y="85"/>
                    <a:pt x="12983" y="218"/>
                    <a:pt x="13050" y="351"/>
                  </a:cubicBezTo>
                  <a:cubicBezTo>
                    <a:pt x="13050" y="377"/>
                    <a:pt x="13075" y="403"/>
                    <a:pt x="13101" y="428"/>
                  </a:cubicBezTo>
                  <a:cubicBezTo>
                    <a:pt x="13139" y="454"/>
                    <a:pt x="13184" y="467"/>
                    <a:pt x="13229" y="467"/>
                  </a:cubicBezTo>
                  <a:cubicBezTo>
                    <a:pt x="13274" y="467"/>
                    <a:pt x="13319" y="454"/>
                    <a:pt x="13357" y="428"/>
                  </a:cubicBezTo>
                  <a:cubicBezTo>
                    <a:pt x="13511" y="351"/>
                    <a:pt x="13460" y="146"/>
                    <a:pt x="13306" y="95"/>
                  </a:cubicBezTo>
                  <a:cubicBezTo>
                    <a:pt x="13285" y="88"/>
                    <a:pt x="13264" y="85"/>
                    <a:pt x="13244" y="85"/>
                  </a:cubicBezTo>
                  <a:close/>
                  <a:moveTo>
                    <a:pt x="9983" y="0"/>
                  </a:moveTo>
                  <a:cubicBezTo>
                    <a:pt x="9903" y="0"/>
                    <a:pt x="9827" y="28"/>
                    <a:pt x="9767" y="95"/>
                  </a:cubicBezTo>
                  <a:cubicBezTo>
                    <a:pt x="9742" y="121"/>
                    <a:pt x="9716" y="172"/>
                    <a:pt x="9690" y="223"/>
                  </a:cubicBezTo>
                  <a:cubicBezTo>
                    <a:pt x="9639" y="403"/>
                    <a:pt x="9690" y="582"/>
                    <a:pt x="9844" y="685"/>
                  </a:cubicBezTo>
                  <a:cubicBezTo>
                    <a:pt x="9910" y="731"/>
                    <a:pt x="9982" y="752"/>
                    <a:pt x="10050" y="752"/>
                  </a:cubicBezTo>
                  <a:cubicBezTo>
                    <a:pt x="10249" y="752"/>
                    <a:pt x="10428" y="580"/>
                    <a:pt x="10408" y="351"/>
                  </a:cubicBezTo>
                  <a:cubicBezTo>
                    <a:pt x="10390" y="169"/>
                    <a:pt x="10178" y="0"/>
                    <a:pt x="9983" y="0"/>
                  </a:cubicBezTo>
                  <a:close/>
                  <a:moveTo>
                    <a:pt x="7556" y="654"/>
                  </a:moveTo>
                  <a:cubicBezTo>
                    <a:pt x="7486" y="654"/>
                    <a:pt x="7412" y="721"/>
                    <a:pt x="7434" y="787"/>
                  </a:cubicBezTo>
                  <a:lnTo>
                    <a:pt x="7434" y="813"/>
                  </a:lnTo>
                  <a:cubicBezTo>
                    <a:pt x="7460" y="839"/>
                    <a:pt x="7460" y="839"/>
                    <a:pt x="7460" y="839"/>
                  </a:cubicBezTo>
                  <a:cubicBezTo>
                    <a:pt x="7485" y="864"/>
                    <a:pt x="7517" y="877"/>
                    <a:pt x="7546" y="877"/>
                  </a:cubicBezTo>
                  <a:cubicBezTo>
                    <a:pt x="7575" y="877"/>
                    <a:pt x="7601" y="864"/>
                    <a:pt x="7613" y="839"/>
                  </a:cubicBezTo>
                  <a:cubicBezTo>
                    <a:pt x="7690" y="787"/>
                    <a:pt x="7690" y="685"/>
                    <a:pt x="7588" y="659"/>
                  </a:cubicBezTo>
                  <a:cubicBezTo>
                    <a:pt x="7578" y="656"/>
                    <a:pt x="7567" y="654"/>
                    <a:pt x="7556" y="654"/>
                  </a:cubicBezTo>
                  <a:close/>
                  <a:moveTo>
                    <a:pt x="12799" y="1638"/>
                  </a:moveTo>
                  <a:cubicBezTo>
                    <a:pt x="12396" y="1638"/>
                    <a:pt x="11973" y="2067"/>
                    <a:pt x="12178" y="2454"/>
                  </a:cubicBezTo>
                  <a:lnTo>
                    <a:pt x="12152" y="2454"/>
                  </a:lnTo>
                  <a:cubicBezTo>
                    <a:pt x="12203" y="2531"/>
                    <a:pt x="12255" y="2582"/>
                    <a:pt x="12306" y="2634"/>
                  </a:cubicBezTo>
                  <a:cubicBezTo>
                    <a:pt x="12435" y="2734"/>
                    <a:pt x="12595" y="2786"/>
                    <a:pt x="12756" y="2786"/>
                  </a:cubicBezTo>
                  <a:cubicBezTo>
                    <a:pt x="12885" y="2786"/>
                    <a:pt x="13013" y="2753"/>
                    <a:pt x="13127" y="2685"/>
                  </a:cubicBezTo>
                  <a:cubicBezTo>
                    <a:pt x="13511" y="2403"/>
                    <a:pt x="13409" y="1787"/>
                    <a:pt x="12947" y="1659"/>
                  </a:cubicBezTo>
                  <a:cubicBezTo>
                    <a:pt x="12899" y="1645"/>
                    <a:pt x="12849" y="1638"/>
                    <a:pt x="12799" y="1638"/>
                  </a:cubicBezTo>
                  <a:close/>
                  <a:moveTo>
                    <a:pt x="6278" y="2155"/>
                  </a:moveTo>
                  <a:cubicBezTo>
                    <a:pt x="6196" y="2155"/>
                    <a:pt x="6115" y="2183"/>
                    <a:pt x="6049" y="2249"/>
                  </a:cubicBezTo>
                  <a:lnTo>
                    <a:pt x="6075" y="2249"/>
                  </a:lnTo>
                  <a:cubicBezTo>
                    <a:pt x="6049" y="2275"/>
                    <a:pt x="6024" y="2326"/>
                    <a:pt x="5998" y="2377"/>
                  </a:cubicBezTo>
                  <a:cubicBezTo>
                    <a:pt x="5947" y="2557"/>
                    <a:pt x="5998" y="2736"/>
                    <a:pt x="6152" y="2839"/>
                  </a:cubicBezTo>
                  <a:cubicBezTo>
                    <a:pt x="6212" y="2886"/>
                    <a:pt x="6279" y="2906"/>
                    <a:pt x="6345" y="2906"/>
                  </a:cubicBezTo>
                  <a:cubicBezTo>
                    <a:pt x="6532" y="2906"/>
                    <a:pt x="6709" y="2740"/>
                    <a:pt x="6690" y="2531"/>
                  </a:cubicBezTo>
                  <a:cubicBezTo>
                    <a:pt x="6690" y="2330"/>
                    <a:pt x="6481" y="2155"/>
                    <a:pt x="6278" y="2155"/>
                  </a:cubicBezTo>
                  <a:close/>
                  <a:moveTo>
                    <a:pt x="15296" y="2488"/>
                  </a:moveTo>
                  <a:cubicBezTo>
                    <a:pt x="15012" y="2488"/>
                    <a:pt x="14712" y="2798"/>
                    <a:pt x="14870" y="3070"/>
                  </a:cubicBezTo>
                  <a:cubicBezTo>
                    <a:pt x="14896" y="3121"/>
                    <a:pt x="14922" y="3146"/>
                    <a:pt x="14947" y="3198"/>
                  </a:cubicBezTo>
                  <a:cubicBezTo>
                    <a:pt x="15046" y="3268"/>
                    <a:pt x="15152" y="3308"/>
                    <a:pt x="15258" y="3308"/>
                  </a:cubicBezTo>
                  <a:cubicBezTo>
                    <a:pt x="15344" y="3308"/>
                    <a:pt x="15430" y="3281"/>
                    <a:pt x="15511" y="3223"/>
                  </a:cubicBezTo>
                  <a:cubicBezTo>
                    <a:pt x="15793" y="3044"/>
                    <a:pt x="15716" y="2608"/>
                    <a:pt x="15409" y="2505"/>
                  </a:cubicBezTo>
                  <a:cubicBezTo>
                    <a:pt x="15372" y="2493"/>
                    <a:pt x="15334" y="2488"/>
                    <a:pt x="15296" y="2488"/>
                  </a:cubicBezTo>
                  <a:close/>
                  <a:moveTo>
                    <a:pt x="3455" y="3035"/>
                  </a:moveTo>
                  <a:cubicBezTo>
                    <a:pt x="3318" y="3035"/>
                    <a:pt x="3186" y="3190"/>
                    <a:pt x="3254" y="3326"/>
                  </a:cubicBezTo>
                  <a:cubicBezTo>
                    <a:pt x="3254" y="3352"/>
                    <a:pt x="3280" y="3352"/>
                    <a:pt x="3306" y="3377"/>
                  </a:cubicBezTo>
                  <a:cubicBezTo>
                    <a:pt x="3348" y="3420"/>
                    <a:pt x="3398" y="3439"/>
                    <a:pt x="3447" y="3439"/>
                  </a:cubicBezTo>
                  <a:cubicBezTo>
                    <a:pt x="3488" y="3439"/>
                    <a:pt x="3527" y="3426"/>
                    <a:pt x="3562" y="3403"/>
                  </a:cubicBezTo>
                  <a:cubicBezTo>
                    <a:pt x="3690" y="3300"/>
                    <a:pt x="3665" y="3095"/>
                    <a:pt x="3511" y="3044"/>
                  </a:cubicBezTo>
                  <a:cubicBezTo>
                    <a:pt x="3492" y="3038"/>
                    <a:pt x="3474" y="3035"/>
                    <a:pt x="3455" y="3035"/>
                  </a:cubicBezTo>
                  <a:close/>
                  <a:moveTo>
                    <a:pt x="10101" y="2744"/>
                  </a:moveTo>
                  <a:cubicBezTo>
                    <a:pt x="10028" y="2744"/>
                    <a:pt x="9956" y="2766"/>
                    <a:pt x="9894" y="2817"/>
                  </a:cubicBezTo>
                  <a:lnTo>
                    <a:pt x="9894" y="2817"/>
                  </a:lnTo>
                  <a:cubicBezTo>
                    <a:pt x="9894" y="2816"/>
                    <a:pt x="9895" y="2815"/>
                    <a:pt x="9896" y="2813"/>
                  </a:cubicBezTo>
                  <a:lnTo>
                    <a:pt x="9896" y="2813"/>
                  </a:lnTo>
                  <a:lnTo>
                    <a:pt x="9870" y="2839"/>
                  </a:lnTo>
                  <a:cubicBezTo>
                    <a:pt x="9878" y="2831"/>
                    <a:pt x="9886" y="2824"/>
                    <a:pt x="9894" y="2817"/>
                  </a:cubicBezTo>
                  <a:lnTo>
                    <a:pt x="9894" y="2817"/>
                  </a:lnTo>
                  <a:cubicBezTo>
                    <a:pt x="9869" y="2867"/>
                    <a:pt x="9844" y="2916"/>
                    <a:pt x="9819" y="2941"/>
                  </a:cubicBezTo>
                  <a:cubicBezTo>
                    <a:pt x="9767" y="3121"/>
                    <a:pt x="9819" y="3300"/>
                    <a:pt x="9973" y="3429"/>
                  </a:cubicBezTo>
                  <a:cubicBezTo>
                    <a:pt x="10030" y="3467"/>
                    <a:pt x="10094" y="3485"/>
                    <a:pt x="10158" y="3485"/>
                  </a:cubicBezTo>
                  <a:cubicBezTo>
                    <a:pt x="10348" y="3485"/>
                    <a:pt x="10530" y="3326"/>
                    <a:pt x="10511" y="3095"/>
                  </a:cubicBezTo>
                  <a:cubicBezTo>
                    <a:pt x="10511" y="2913"/>
                    <a:pt x="10304" y="2744"/>
                    <a:pt x="10101" y="2744"/>
                  </a:cubicBezTo>
                  <a:close/>
                  <a:moveTo>
                    <a:pt x="14770" y="4548"/>
                  </a:moveTo>
                  <a:cubicBezTo>
                    <a:pt x="14646" y="4548"/>
                    <a:pt x="14495" y="4700"/>
                    <a:pt x="14563" y="4813"/>
                  </a:cubicBezTo>
                  <a:cubicBezTo>
                    <a:pt x="14588" y="4839"/>
                    <a:pt x="14588" y="4865"/>
                    <a:pt x="14614" y="4890"/>
                  </a:cubicBezTo>
                  <a:cubicBezTo>
                    <a:pt x="14661" y="4922"/>
                    <a:pt x="14719" y="4944"/>
                    <a:pt x="14780" y="4944"/>
                  </a:cubicBezTo>
                  <a:cubicBezTo>
                    <a:pt x="14818" y="4944"/>
                    <a:pt x="14857" y="4935"/>
                    <a:pt x="14896" y="4916"/>
                  </a:cubicBezTo>
                  <a:cubicBezTo>
                    <a:pt x="15024" y="4813"/>
                    <a:pt x="14998" y="4608"/>
                    <a:pt x="14819" y="4557"/>
                  </a:cubicBezTo>
                  <a:cubicBezTo>
                    <a:pt x="14804" y="4551"/>
                    <a:pt x="14787" y="4548"/>
                    <a:pt x="14770" y="4548"/>
                  </a:cubicBezTo>
                  <a:close/>
                  <a:moveTo>
                    <a:pt x="4573" y="4622"/>
                  </a:moveTo>
                  <a:cubicBezTo>
                    <a:pt x="4312" y="4622"/>
                    <a:pt x="4040" y="4894"/>
                    <a:pt x="4177" y="5147"/>
                  </a:cubicBezTo>
                  <a:cubicBezTo>
                    <a:pt x="4203" y="5172"/>
                    <a:pt x="4229" y="5224"/>
                    <a:pt x="4254" y="5249"/>
                  </a:cubicBezTo>
                  <a:cubicBezTo>
                    <a:pt x="4344" y="5324"/>
                    <a:pt x="4451" y="5364"/>
                    <a:pt x="4555" y="5364"/>
                  </a:cubicBezTo>
                  <a:cubicBezTo>
                    <a:pt x="4630" y="5364"/>
                    <a:pt x="4703" y="5343"/>
                    <a:pt x="4767" y="5300"/>
                  </a:cubicBezTo>
                  <a:cubicBezTo>
                    <a:pt x="5024" y="5121"/>
                    <a:pt x="4972" y="4711"/>
                    <a:pt x="4665" y="4634"/>
                  </a:cubicBezTo>
                  <a:cubicBezTo>
                    <a:pt x="4635" y="4626"/>
                    <a:pt x="4604" y="4622"/>
                    <a:pt x="4573" y="4622"/>
                  </a:cubicBezTo>
                  <a:close/>
                  <a:moveTo>
                    <a:pt x="8987" y="4400"/>
                  </a:moveTo>
                  <a:cubicBezTo>
                    <a:pt x="8604" y="4400"/>
                    <a:pt x="8182" y="4821"/>
                    <a:pt x="8383" y="5224"/>
                  </a:cubicBezTo>
                  <a:cubicBezTo>
                    <a:pt x="8408" y="5275"/>
                    <a:pt x="8460" y="5352"/>
                    <a:pt x="8537" y="5403"/>
                  </a:cubicBezTo>
                  <a:cubicBezTo>
                    <a:pt x="8665" y="5503"/>
                    <a:pt x="8818" y="5555"/>
                    <a:pt x="8972" y="5555"/>
                  </a:cubicBezTo>
                  <a:cubicBezTo>
                    <a:pt x="9094" y="5555"/>
                    <a:pt x="9218" y="5522"/>
                    <a:pt x="9331" y="5454"/>
                  </a:cubicBezTo>
                  <a:cubicBezTo>
                    <a:pt x="9716" y="5172"/>
                    <a:pt x="9614" y="4557"/>
                    <a:pt x="9152" y="4429"/>
                  </a:cubicBezTo>
                  <a:cubicBezTo>
                    <a:pt x="9099" y="4409"/>
                    <a:pt x="9044" y="4400"/>
                    <a:pt x="8987" y="4400"/>
                  </a:cubicBezTo>
                  <a:close/>
                  <a:moveTo>
                    <a:pt x="16985" y="4741"/>
                  </a:moveTo>
                  <a:cubicBezTo>
                    <a:pt x="16596" y="4741"/>
                    <a:pt x="16152" y="5169"/>
                    <a:pt x="16358" y="5557"/>
                  </a:cubicBezTo>
                  <a:cubicBezTo>
                    <a:pt x="16409" y="5634"/>
                    <a:pt x="16460" y="5685"/>
                    <a:pt x="16511" y="5736"/>
                  </a:cubicBezTo>
                  <a:cubicBezTo>
                    <a:pt x="16640" y="5836"/>
                    <a:pt x="16793" y="5889"/>
                    <a:pt x="16947" y="5889"/>
                  </a:cubicBezTo>
                  <a:cubicBezTo>
                    <a:pt x="17069" y="5889"/>
                    <a:pt x="17193" y="5856"/>
                    <a:pt x="17306" y="5788"/>
                  </a:cubicBezTo>
                  <a:cubicBezTo>
                    <a:pt x="17717" y="5506"/>
                    <a:pt x="17614" y="4890"/>
                    <a:pt x="17127" y="4762"/>
                  </a:cubicBezTo>
                  <a:cubicBezTo>
                    <a:pt x="17081" y="4748"/>
                    <a:pt x="17034" y="4741"/>
                    <a:pt x="16985" y="4741"/>
                  </a:cubicBezTo>
                  <a:close/>
                  <a:moveTo>
                    <a:pt x="6587" y="6245"/>
                  </a:moveTo>
                  <a:cubicBezTo>
                    <a:pt x="6511" y="6245"/>
                    <a:pt x="6414" y="6334"/>
                    <a:pt x="6460" y="6403"/>
                  </a:cubicBezTo>
                  <a:cubicBezTo>
                    <a:pt x="6460" y="6429"/>
                    <a:pt x="6485" y="6429"/>
                    <a:pt x="6485" y="6454"/>
                  </a:cubicBezTo>
                  <a:cubicBezTo>
                    <a:pt x="6511" y="6467"/>
                    <a:pt x="6536" y="6474"/>
                    <a:pt x="6562" y="6474"/>
                  </a:cubicBezTo>
                  <a:cubicBezTo>
                    <a:pt x="6588" y="6474"/>
                    <a:pt x="6613" y="6467"/>
                    <a:pt x="6639" y="6454"/>
                  </a:cubicBezTo>
                  <a:cubicBezTo>
                    <a:pt x="6716" y="6403"/>
                    <a:pt x="6690" y="6275"/>
                    <a:pt x="6613" y="6249"/>
                  </a:cubicBezTo>
                  <a:cubicBezTo>
                    <a:pt x="6605" y="6246"/>
                    <a:pt x="6596" y="6245"/>
                    <a:pt x="6587" y="6245"/>
                  </a:cubicBezTo>
                  <a:close/>
                  <a:moveTo>
                    <a:pt x="813" y="5837"/>
                  </a:moveTo>
                  <a:cubicBezTo>
                    <a:pt x="428" y="5837"/>
                    <a:pt x="1" y="6278"/>
                    <a:pt x="203" y="6659"/>
                  </a:cubicBezTo>
                  <a:cubicBezTo>
                    <a:pt x="228" y="6711"/>
                    <a:pt x="280" y="6788"/>
                    <a:pt x="357" y="6839"/>
                  </a:cubicBezTo>
                  <a:cubicBezTo>
                    <a:pt x="485" y="6939"/>
                    <a:pt x="638" y="6991"/>
                    <a:pt x="792" y="6991"/>
                  </a:cubicBezTo>
                  <a:cubicBezTo>
                    <a:pt x="915" y="6991"/>
                    <a:pt x="1038" y="6958"/>
                    <a:pt x="1152" y="6890"/>
                  </a:cubicBezTo>
                  <a:cubicBezTo>
                    <a:pt x="1536" y="6608"/>
                    <a:pt x="1434" y="5993"/>
                    <a:pt x="972" y="5865"/>
                  </a:cubicBezTo>
                  <a:cubicBezTo>
                    <a:pt x="921" y="5845"/>
                    <a:pt x="868" y="5837"/>
                    <a:pt x="813" y="5837"/>
                  </a:cubicBezTo>
                  <a:close/>
                  <a:moveTo>
                    <a:pt x="8010" y="7201"/>
                  </a:moveTo>
                  <a:cubicBezTo>
                    <a:pt x="7933" y="7201"/>
                    <a:pt x="7856" y="7225"/>
                    <a:pt x="7791" y="7279"/>
                  </a:cubicBezTo>
                  <a:lnTo>
                    <a:pt x="7791" y="7279"/>
                  </a:lnTo>
                  <a:cubicBezTo>
                    <a:pt x="7792" y="7278"/>
                    <a:pt x="7792" y="7276"/>
                    <a:pt x="7793" y="7275"/>
                  </a:cubicBezTo>
                  <a:lnTo>
                    <a:pt x="7793" y="7275"/>
                  </a:lnTo>
                  <a:lnTo>
                    <a:pt x="7767" y="7301"/>
                  </a:lnTo>
                  <a:cubicBezTo>
                    <a:pt x="7775" y="7293"/>
                    <a:pt x="7783" y="7286"/>
                    <a:pt x="7791" y="7279"/>
                  </a:cubicBezTo>
                  <a:lnTo>
                    <a:pt x="7791" y="7279"/>
                  </a:lnTo>
                  <a:cubicBezTo>
                    <a:pt x="7766" y="7328"/>
                    <a:pt x="7741" y="7353"/>
                    <a:pt x="7716" y="7403"/>
                  </a:cubicBezTo>
                  <a:cubicBezTo>
                    <a:pt x="7665" y="7583"/>
                    <a:pt x="7716" y="7762"/>
                    <a:pt x="7870" y="7890"/>
                  </a:cubicBezTo>
                  <a:cubicBezTo>
                    <a:pt x="7928" y="7929"/>
                    <a:pt x="7992" y="7946"/>
                    <a:pt x="8055" y="7946"/>
                  </a:cubicBezTo>
                  <a:cubicBezTo>
                    <a:pt x="8245" y="7946"/>
                    <a:pt x="8428" y="7788"/>
                    <a:pt x="8408" y="7557"/>
                  </a:cubicBezTo>
                  <a:cubicBezTo>
                    <a:pt x="8408" y="7360"/>
                    <a:pt x="8209" y="7201"/>
                    <a:pt x="8010" y="7201"/>
                  </a:cubicBezTo>
                  <a:close/>
                  <a:moveTo>
                    <a:pt x="4446" y="7536"/>
                  </a:moveTo>
                  <a:cubicBezTo>
                    <a:pt x="4057" y="7536"/>
                    <a:pt x="3613" y="7964"/>
                    <a:pt x="3818" y="8352"/>
                  </a:cubicBezTo>
                  <a:cubicBezTo>
                    <a:pt x="3844" y="8429"/>
                    <a:pt x="3895" y="8480"/>
                    <a:pt x="3972" y="8531"/>
                  </a:cubicBezTo>
                  <a:cubicBezTo>
                    <a:pt x="4087" y="8631"/>
                    <a:pt x="4241" y="8684"/>
                    <a:pt x="4399" y="8684"/>
                  </a:cubicBezTo>
                  <a:cubicBezTo>
                    <a:pt x="4525" y="8684"/>
                    <a:pt x="4654" y="8651"/>
                    <a:pt x="4767" y="8583"/>
                  </a:cubicBezTo>
                  <a:cubicBezTo>
                    <a:pt x="5152" y="8301"/>
                    <a:pt x="5049" y="7685"/>
                    <a:pt x="4588" y="7557"/>
                  </a:cubicBezTo>
                  <a:cubicBezTo>
                    <a:pt x="4542" y="7543"/>
                    <a:pt x="4495" y="7536"/>
                    <a:pt x="4446" y="7536"/>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0" name="Google Shape;280;p8"/>
            <p:cNvSpPr/>
            <p:nvPr/>
          </p:nvSpPr>
          <p:spPr>
            <a:xfrm rot="7018065">
              <a:off x="-731525" y="1533356"/>
              <a:ext cx="961945" cy="1237331"/>
            </a:xfrm>
            <a:custGeom>
              <a:avLst/>
              <a:gdLst/>
              <a:ahLst/>
              <a:cxnLst/>
              <a:rect l="l" t="t" r="r" b="b"/>
              <a:pathLst>
                <a:path w="39784" h="51178" extrusionOk="0">
                  <a:moveTo>
                    <a:pt x="39268" y="0"/>
                  </a:moveTo>
                  <a:cubicBezTo>
                    <a:pt x="39198" y="0"/>
                    <a:pt x="39125" y="22"/>
                    <a:pt x="39054" y="72"/>
                  </a:cubicBezTo>
                  <a:cubicBezTo>
                    <a:pt x="26772" y="10380"/>
                    <a:pt x="10053" y="27535"/>
                    <a:pt x="104" y="50665"/>
                  </a:cubicBezTo>
                  <a:cubicBezTo>
                    <a:pt x="1" y="50895"/>
                    <a:pt x="180" y="51152"/>
                    <a:pt x="437" y="51177"/>
                  </a:cubicBezTo>
                  <a:cubicBezTo>
                    <a:pt x="565" y="51177"/>
                    <a:pt x="668" y="51075"/>
                    <a:pt x="719" y="50972"/>
                  </a:cubicBezTo>
                  <a:cubicBezTo>
                    <a:pt x="10668" y="27945"/>
                    <a:pt x="27310" y="10868"/>
                    <a:pt x="39516" y="611"/>
                  </a:cubicBezTo>
                  <a:cubicBezTo>
                    <a:pt x="39784" y="363"/>
                    <a:pt x="39555" y="0"/>
                    <a:pt x="39268"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81" name="Google Shape;281;p8"/>
          <p:cNvGrpSpPr/>
          <p:nvPr/>
        </p:nvGrpSpPr>
        <p:grpSpPr>
          <a:xfrm rot="2207578">
            <a:off x="6271364" y="5433808"/>
            <a:ext cx="2053785" cy="3002307"/>
            <a:chOff x="-2055400" y="2385325"/>
            <a:chExt cx="1520600" cy="2222875"/>
          </a:xfrm>
        </p:grpSpPr>
        <p:grpSp>
          <p:nvGrpSpPr>
            <p:cNvPr id="282" name="Google Shape;282;p8"/>
            <p:cNvGrpSpPr/>
            <p:nvPr/>
          </p:nvGrpSpPr>
          <p:grpSpPr>
            <a:xfrm>
              <a:off x="-1858600" y="2385325"/>
              <a:ext cx="523125" cy="1635025"/>
              <a:chOff x="-1858600" y="2385325"/>
              <a:chExt cx="523125" cy="1635025"/>
            </a:xfrm>
          </p:grpSpPr>
          <p:sp>
            <p:nvSpPr>
              <p:cNvPr id="283" name="Google Shape;283;p8"/>
              <p:cNvSpPr/>
              <p:nvPr/>
            </p:nvSpPr>
            <p:spPr>
              <a:xfrm>
                <a:off x="-1804750" y="2385325"/>
                <a:ext cx="469275" cy="1635025"/>
              </a:xfrm>
              <a:custGeom>
                <a:avLst/>
                <a:gdLst/>
                <a:ahLst/>
                <a:cxnLst/>
                <a:rect l="l" t="t" r="r" b="b"/>
                <a:pathLst>
                  <a:path w="18771" h="65401" extrusionOk="0">
                    <a:moveTo>
                      <a:pt x="12062" y="1"/>
                    </a:moveTo>
                    <a:cubicBezTo>
                      <a:pt x="9693" y="1"/>
                      <a:pt x="7259" y="1264"/>
                      <a:pt x="5667" y="3115"/>
                    </a:cubicBezTo>
                    <a:cubicBezTo>
                      <a:pt x="3462" y="5679"/>
                      <a:pt x="2513" y="9064"/>
                      <a:pt x="1872" y="12397"/>
                    </a:cubicBezTo>
                    <a:lnTo>
                      <a:pt x="1872" y="12372"/>
                    </a:lnTo>
                    <a:cubicBezTo>
                      <a:pt x="129" y="21270"/>
                      <a:pt x="0" y="30373"/>
                      <a:pt x="975" y="39373"/>
                    </a:cubicBezTo>
                    <a:cubicBezTo>
                      <a:pt x="1308" y="42476"/>
                      <a:pt x="1308" y="44861"/>
                      <a:pt x="1462" y="47989"/>
                    </a:cubicBezTo>
                    <a:cubicBezTo>
                      <a:pt x="1795" y="54796"/>
                      <a:pt x="6238" y="62496"/>
                      <a:pt x="6079" y="65382"/>
                    </a:cubicBezTo>
                    <a:lnTo>
                      <a:pt x="6079" y="65382"/>
                    </a:lnTo>
                    <a:cubicBezTo>
                      <a:pt x="6979" y="50077"/>
                      <a:pt x="11644" y="31239"/>
                      <a:pt x="16694" y="16756"/>
                    </a:cubicBezTo>
                    <a:cubicBezTo>
                      <a:pt x="17694" y="13936"/>
                      <a:pt x="18771" y="11064"/>
                      <a:pt x="18745" y="8089"/>
                    </a:cubicBezTo>
                    <a:cubicBezTo>
                      <a:pt x="18745" y="5089"/>
                      <a:pt x="17412" y="1909"/>
                      <a:pt x="14719" y="602"/>
                    </a:cubicBezTo>
                    <a:cubicBezTo>
                      <a:pt x="13878" y="188"/>
                      <a:pt x="12974" y="1"/>
                      <a:pt x="12062" y="1"/>
                    </a:cubicBezTo>
                    <a:close/>
                    <a:moveTo>
                      <a:pt x="6079" y="65382"/>
                    </a:moveTo>
                    <a:lnTo>
                      <a:pt x="6079" y="65382"/>
                    </a:lnTo>
                    <a:cubicBezTo>
                      <a:pt x="6078" y="65388"/>
                      <a:pt x="6078" y="65394"/>
                      <a:pt x="6078" y="65400"/>
                    </a:cubicBezTo>
                    <a:cubicBezTo>
                      <a:pt x="6078" y="65394"/>
                      <a:pt x="6078" y="65388"/>
                      <a:pt x="6079" y="65382"/>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4" name="Google Shape;284;p8"/>
              <p:cNvSpPr/>
              <p:nvPr/>
            </p:nvSpPr>
            <p:spPr>
              <a:xfrm>
                <a:off x="-1858600" y="2385425"/>
                <a:ext cx="469275" cy="1634925"/>
              </a:xfrm>
              <a:custGeom>
                <a:avLst/>
                <a:gdLst/>
                <a:ahLst/>
                <a:cxnLst/>
                <a:rect l="l" t="t" r="r" b="b"/>
                <a:pathLst>
                  <a:path w="18771" h="65397" extrusionOk="0">
                    <a:moveTo>
                      <a:pt x="12088" y="1"/>
                    </a:moveTo>
                    <a:cubicBezTo>
                      <a:pt x="9704" y="1"/>
                      <a:pt x="7263" y="1274"/>
                      <a:pt x="5667" y="3111"/>
                    </a:cubicBezTo>
                    <a:cubicBezTo>
                      <a:pt x="3462" y="5649"/>
                      <a:pt x="2513" y="9060"/>
                      <a:pt x="1872" y="12393"/>
                    </a:cubicBezTo>
                    <a:lnTo>
                      <a:pt x="1872" y="12368"/>
                    </a:lnTo>
                    <a:cubicBezTo>
                      <a:pt x="129" y="21266"/>
                      <a:pt x="0" y="30369"/>
                      <a:pt x="975" y="39369"/>
                    </a:cubicBezTo>
                    <a:cubicBezTo>
                      <a:pt x="1308" y="42472"/>
                      <a:pt x="1308" y="44857"/>
                      <a:pt x="1462" y="47985"/>
                    </a:cubicBezTo>
                    <a:cubicBezTo>
                      <a:pt x="1795" y="54792"/>
                      <a:pt x="6239" y="62492"/>
                      <a:pt x="6079" y="65378"/>
                    </a:cubicBezTo>
                    <a:lnTo>
                      <a:pt x="6079" y="65378"/>
                    </a:lnTo>
                    <a:cubicBezTo>
                      <a:pt x="6979" y="50073"/>
                      <a:pt x="11670" y="31235"/>
                      <a:pt x="16694" y="16752"/>
                    </a:cubicBezTo>
                    <a:cubicBezTo>
                      <a:pt x="17694" y="13932"/>
                      <a:pt x="18771" y="11060"/>
                      <a:pt x="18771" y="8085"/>
                    </a:cubicBezTo>
                    <a:cubicBezTo>
                      <a:pt x="18745" y="5085"/>
                      <a:pt x="17412" y="1905"/>
                      <a:pt x="14745" y="598"/>
                    </a:cubicBezTo>
                    <a:cubicBezTo>
                      <a:pt x="13901" y="187"/>
                      <a:pt x="12999" y="1"/>
                      <a:pt x="12088" y="1"/>
                    </a:cubicBezTo>
                    <a:close/>
                    <a:moveTo>
                      <a:pt x="6079" y="65378"/>
                    </a:moveTo>
                    <a:cubicBezTo>
                      <a:pt x="6078" y="65384"/>
                      <a:pt x="6078" y="65390"/>
                      <a:pt x="6078" y="65396"/>
                    </a:cubicBezTo>
                    <a:cubicBezTo>
                      <a:pt x="6078" y="65390"/>
                      <a:pt x="6078" y="65384"/>
                      <a:pt x="6079" y="65378"/>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5" name="Google Shape;285;p8"/>
              <p:cNvSpPr/>
              <p:nvPr/>
            </p:nvSpPr>
            <p:spPr>
              <a:xfrm>
                <a:off x="-1766300" y="2414375"/>
                <a:ext cx="329125" cy="283550"/>
              </a:xfrm>
              <a:custGeom>
                <a:avLst/>
                <a:gdLst/>
                <a:ahLst/>
                <a:cxnLst/>
                <a:rect l="l" t="t" r="r" b="b"/>
                <a:pathLst>
                  <a:path w="13165" h="11342" extrusionOk="0">
                    <a:moveTo>
                      <a:pt x="7214" y="1"/>
                    </a:moveTo>
                    <a:cubicBezTo>
                      <a:pt x="7203" y="1"/>
                      <a:pt x="7192" y="2"/>
                      <a:pt x="7181" y="4"/>
                    </a:cubicBezTo>
                    <a:cubicBezTo>
                      <a:pt x="7053" y="55"/>
                      <a:pt x="6976" y="260"/>
                      <a:pt x="7104" y="337"/>
                    </a:cubicBezTo>
                    <a:cubicBezTo>
                      <a:pt x="7130" y="363"/>
                      <a:pt x="7155" y="363"/>
                      <a:pt x="7181" y="363"/>
                    </a:cubicBezTo>
                    <a:cubicBezTo>
                      <a:pt x="7258" y="363"/>
                      <a:pt x="7335" y="337"/>
                      <a:pt x="7386" y="260"/>
                    </a:cubicBezTo>
                    <a:cubicBezTo>
                      <a:pt x="7433" y="120"/>
                      <a:pt x="7330" y="1"/>
                      <a:pt x="7214" y="1"/>
                    </a:cubicBezTo>
                    <a:close/>
                    <a:moveTo>
                      <a:pt x="10096" y="914"/>
                    </a:moveTo>
                    <a:cubicBezTo>
                      <a:pt x="10065" y="914"/>
                      <a:pt x="10033" y="918"/>
                      <a:pt x="10001" y="927"/>
                    </a:cubicBezTo>
                    <a:cubicBezTo>
                      <a:pt x="9719" y="1004"/>
                      <a:pt x="9591" y="1440"/>
                      <a:pt x="9848" y="1619"/>
                    </a:cubicBezTo>
                    <a:cubicBezTo>
                      <a:pt x="9899" y="1619"/>
                      <a:pt x="9950" y="1645"/>
                      <a:pt x="10001" y="1645"/>
                    </a:cubicBezTo>
                    <a:cubicBezTo>
                      <a:pt x="10024" y="1648"/>
                      <a:pt x="10046" y="1650"/>
                      <a:pt x="10069" y="1650"/>
                    </a:cubicBezTo>
                    <a:cubicBezTo>
                      <a:pt x="10224" y="1650"/>
                      <a:pt x="10370" y="1571"/>
                      <a:pt x="10437" y="1414"/>
                    </a:cubicBezTo>
                    <a:cubicBezTo>
                      <a:pt x="10528" y="1164"/>
                      <a:pt x="10337" y="914"/>
                      <a:pt x="10096" y="914"/>
                    </a:cubicBezTo>
                    <a:close/>
                    <a:moveTo>
                      <a:pt x="4839" y="1534"/>
                    </a:moveTo>
                    <a:cubicBezTo>
                      <a:pt x="4695" y="1534"/>
                      <a:pt x="4554" y="1605"/>
                      <a:pt x="4540" y="1748"/>
                    </a:cubicBezTo>
                    <a:cubicBezTo>
                      <a:pt x="4540" y="1799"/>
                      <a:pt x="4540" y="1824"/>
                      <a:pt x="4540" y="1876"/>
                    </a:cubicBezTo>
                    <a:cubicBezTo>
                      <a:pt x="4591" y="2030"/>
                      <a:pt x="4719" y="2158"/>
                      <a:pt x="4873" y="2183"/>
                    </a:cubicBezTo>
                    <a:cubicBezTo>
                      <a:pt x="5129" y="2183"/>
                      <a:pt x="5309" y="1876"/>
                      <a:pt x="5129" y="1671"/>
                    </a:cubicBezTo>
                    <a:cubicBezTo>
                      <a:pt x="5072" y="1579"/>
                      <a:pt x="4955" y="1534"/>
                      <a:pt x="4839" y="1534"/>
                    </a:cubicBezTo>
                    <a:close/>
                    <a:moveTo>
                      <a:pt x="7873" y="1434"/>
                    </a:moveTo>
                    <a:cubicBezTo>
                      <a:pt x="7815" y="1434"/>
                      <a:pt x="7755" y="1444"/>
                      <a:pt x="7694" y="1465"/>
                    </a:cubicBezTo>
                    <a:cubicBezTo>
                      <a:pt x="7309" y="1542"/>
                      <a:pt x="7104" y="2183"/>
                      <a:pt x="7488" y="2414"/>
                    </a:cubicBezTo>
                    <a:lnTo>
                      <a:pt x="7514" y="2414"/>
                    </a:lnTo>
                    <a:cubicBezTo>
                      <a:pt x="7565" y="2440"/>
                      <a:pt x="7642" y="2466"/>
                      <a:pt x="7694" y="2491"/>
                    </a:cubicBezTo>
                    <a:cubicBezTo>
                      <a:pt x="7715" y="2493"/>
                      <a:pt x="7737" y="2494"/>
                      <a:pt x="7759" y="2494"/>
                    </a:cubicBezTo>
                    <a:cubicBezTo>
                      <a:pt x="7992" y="2494"/>
                      <a:pt x="8217" y="2369"/>
                      <a:pt x="8335" y="2158"/>
                    </a:cubicBezTo>
                    <a:cubicBezTo>
                      <a:pt x="8489" y="1805"/>
                      <a:pt x="8227" y="1434"/>
                      <a:pt x="7873" y="1434"/>
                    </a:cubicBezTo>
                    <a:close/>
                    <a:moveTo>
                      <a:pt x="12521" y="1809"/>
                    </a:moveTo>
                    <a:cubicBezTo>
                      <a:pt x="12477" y="1809"/>
                      <a:pt x="12432" y="1814"/>
                      <a:pt x="12386" y="1824"/>
                    </a:cubicBezTo>
                    <a:cubicBezTo>
                      <a:pt x="12002" y="1927"/>
                      <a:pt x="11796" y="2568"/>
                      <a:pt x="12181" y="2799"/>
                    </a:cubicBezTo>
                    <a:cubicBezTo>
                      <a:pt x="12232" y="2825"/>
                      <a:pt x="12309" y="2850"/>
                      <a:pt x="12386" y="2850"/>
                    </a:cubicBezTo>
                    <a:cubicBezTo>
                      <a:pt x="12424" y="2858"/>
                      <a:pt x="12461" y="2861"/>
                      <a:pt x="12498" y="2861"/>
                    </a:cubicBezTo>
                    <a:cubicBezTo>
                      <a:pt x="12709" y="2861"/>
                      <a:pt x="12896" y="2739"/>
                      <a:pt x="13027" y="2542"/>
                    </a:cubicBezTo>
                    <a:cubicBezTo>
                      <a:pt x="13165" y="2175"/>
                      <a:pt x="12892" y="1809"/>
                      <a:pt x="12521" y="1809"/>
                    </a:cubicBezTo>
                    <a:close/>
                    <a:moveTo>
                      <a:pt x="10496" y="2693"/>
                    </a:moveTo>
                    <a:cubicBezTo>
                      <a:pt x="10485" y="2693"/>
                      <a:pt x="10474" y="2694"/>
                      <a:pt x="10463" y="2696"/>
                    </a:cubicBezTo>
                    <a:cubicBezTo>
                      <a:pt x="10335" y="2722"/>
                      <a:pt x="10258" y="2953"/>
                      <a:pt x="10386" y="3030"/>
                    </a:cubicBezTo>
                    <a:cubicBezTo>
                      <a:pt x="10412" y="3055"/>
                      <a:pt x="10412" y="3055"/>
                      <a:pt x="10437" y="3055"/>
                    </a:cubicBezTo>
                    <a:cubicBezTo>
                      <a:pt x="10540" y="3055"/>
                      <a:pt x="10617" y="3030"/>
                      <a:pt x="10668" y="2953"/>
                    </a:cubicBezTo>
                    <a:cubicBezTo>
                      <a:pt x="10715" y="2812"/>
                      <a:pt x="10612" y="2693"/>
                      <a:pt x="10496" y="2693"/>
                    </a:cubicBezTo>
                    <a:close/>
                    <a:moveTo>
                      <a:pt x="3134" y="3127"/>
                    </a:moveTo>
                    <a:cubicBezTo>
                      <a:pt x="3124" y="3127"/>
                      <a:pt x="3114" y="3129"/>
                      <a:pt x="3104" y="3132"/>
                    </a:cubicBezTo>
                    <a:cubicBezTo>
                      <a:pt x="3027" y="3158"/>
                      <a:pt x="3001" y="3260"/>
                      <a:pt x="3078" y="3312"/>
                    </a:cubicBezTo>
                    <a:lnTo>
                      <a:pt x="3078" y="3337"/>
                    </a:lnTo>
                    <a:lnTo>
                      <a:pt x="3104" y="3337"/>
                    </a:lnTo>
                    <a:cubicBezTo>
                      <a:pt x="3155" y="3337"/>
                      <a:pt x="3206" y="3312"/>
                      <a:pt x="3232" y="3260"/>
                    </a:cubicBezTo>
                    <a:cubicBezTo>
                      <a:pt x="3254" y="3194"/>
                      <a:pt x="3199" y="3127"/>
                      <a:pt x="3134" y="3127"/>
                    </a:cubicBezTo>
                    <a:close/>
                    <a:moveTo>
                      <a:pt x="6219" y="3536"/>
                    </a:moveTo>
                    <a:cubicBezTo>
                      <a:pt x="6072" y="3536"/>
                      <a:pt x="5928" y="3614"/>
                      <a:pt x="5899" y="3773"/>
                    </a:cubicBezTo>
                    <a:lnTo>
                      <a:pt x="5924" y="3773"/>
                    </a:lnTo>
                    <a:cubicBezTo>
                      <a:pt x="5924" y="3799"/>
                      <a:pt x="5924" y="3850"/>
                      <a:pt x="5924" y="3902"/>
                    </a:cubicBezTo>
                    <a:cubicBezTo>
                      <a:pt x="5950" y="4055"/>
                      <a:pt x="6078" y="4158"/>
                      <a:pt x="6232" y="4184"/>
                    </a:cubicBezTo>
                    <a:cubicBezTo>
                      <a:pt x="6243" y="4185"/>
                      <a:pt x="6254" y="4185"/>
                      <a:pt x="6265" y="4185"/>
                    </a:cubicBezTo>
                    <a:cubicBezTo>
                      <a:pt x="6526" y="4185"/>
                      <a:pt x="6662" y="3892"/>
                      <a:pt x="6514" y="3671"/>
                    </a:cubicBezTo>
                    <a:cubicBezTo>
                      <a:pt x="6447" y="3582"/>
                      <a:pt x="6332" y="3536"/>
                      <a:pt x="6219" y="3536"/>
                    </a:cubicBezTo>
                    <a:close/>
                    <a:moveTo>
                      <a:pt x="3009" y="4870"/>
                    </a:moveTo>
                    <a:cubicBezTo>
                      <a:pt x="2866" y="4870"/>
                      <a:pt x="2722" y="4947"/>
                      <a:pt x="2693" y="5107"/>
                    </a:cubicBezTo>
                    <a:lnTo>
                      <a:pt x="2719" y="5107"/>
                    </a:lnTo>
                    <a:cubicBezTo>
                      <a:pt x="2693" y="5158"/>
                      <a:pt x="2693" y="5184"/>
                      <a:pt x="2719" y="5235"/>
                    </a:cubicBezTo>
                    <a:cubicBezTo>
                      <a:pt x="2745" y="5389"/>
                      <a:pt x="2873" y="5517"/>
                      <a:pt x="3027" y="5517"/>
                    </a:cubicBezTo>
                    <a:cubicBezTo>
                      <a:pt x="3038" y="5518"/>
                      <a:pt x="3049" y="5518"/>
                      <a:pt x="3059" y="5518"/>
                    </a:cubicBezTo>
                    <a:cubicBezTo>
                      <a:pt x="3320" y="5518"/>
                      <a:pt x="3456" y="5226"/>
                      <a:pt x="3283" y="5004"/>
                    </a:cubicBezTo>
                    <a:cubicBezTo>
                      <a:pt x="3228" y="4915"/>
                      <a:pt x="3119" y="4870"/>
                      <a:pt x="3009" y="4870"/>
                    </a:cubicBezTo>
                    <a:close/>
                    <a:moveTo>
                      <a:pt x="6277" y="5340"/>
                    </a:moveTo>
                    <a:cubicBezTo>
                      <a:pt x="6229" y="5340"/>
                      <a:pt x="6179" y="5348"/>
                      <a:pt x="6129" y="5363"/>
                    </a:cubicBezTo>
                    <a:cubicBezTo>
                      <a:pt x="5745" y="5466"/>
                      <a:pt x="5540" y="6107"/>
                      <a:pt x="5924" y="6312"/>
                    </a:cubicBezTo>
                    <a:cubicBezTo>
                      <a:pt x="5976" y="6363"/>
                      <a:pt x="6053" y="6363"/>
                      <a:pt x="6129" y="6389"/>
                    </a:cubicBezTo>
                    <a:cubicBezTo>
                      <a:pt x="6151" y="6391"/>
                      <a:pt x="6173" y="6392"/>
                      <a:pt x="6194" y="6392"/>
                    </a:cubicBezTo>
                    <a:cubicBezTo>
                      <a:pt x="6424" y="6392"/>
                      <a:pt x="6630" y="6267"/>
                      <a:pt x="6771" y="6055"/>
                    </a:cubicBezTo>
                    <a:cubicBezTo>
                      <a:pt x="6906" y="5718"/>
                      <a:pt x="6625" y="5340"/>
                      <a:pt x="6277" y="5340"/>
                    </a:cubicBezTo>
                    <a:close/>
                    <a:moveTo>
                      <a:pt x="1163" y="6898"/>
                    </a:moveTo>
                    <a:cubicBezTo>
                      <a:pt x="1152" y="6898"/>
                      <a:pt x="1140" y="6899"/>
                      <a:pt x="1129" y="6902"/>
                    </a:cubicBezTo>
                    <a:cubicBezTo>
                      <a:pt x="1001" y="6927"/>
                      <a:pt x="924" y="7158"/>
                      <a:pt x="1052" y="7235"/>
                    </a:cubicBezTo>
                    <a:cubicBezTo>
                      <a:pt x="1078" y="7235"/>
                      <a:pt x="1104" y="7261"/>
                      <a:pt x="1129" y="7261"/>
                    </a:cubicBezTo>
                    <a:cubicBezTo>
                      <a:pt x="1206" y="7261"/>
                      <a:pt x="1283" y="7235"/>
                      <a:pt x="1334" y="7132"/>
                    </a:cubicBezTo>
                    <a:cubicBezTo>
                      <a:pt x="1381" y="7015"/>
                      <a:pt x="1278" y="6898"/>
                      <a:pt x="1163" y="6898"/>
                    </a:cubicBezTo>
                    <a:close/>
                    <a:moveTo>
                      <a:pt x="5001" y="7850"/>
                    </a:moveTo>
                    <a:cubicBezTo>
                      <a:pt x="4924" y="7876"/>
                      <a:pt x="4899" y="8004"/>
                      <a:pt x="4950" y="8056"/>
                    </a:cubicBezTo>
                    <a:lnTo>
                      <a:pt x="5001" y="8056"/>
                    </a:lnTo>
                    <a:cubicBezTo>
                      <a:pt x="5052" y="8056"/>
                      <a:pt x="5104" y="8030"/>
                      <a:pt x="5129" y="8004"/>
                    </a:cubicBezTo>
                    <a:cubicBezTo>
                      <a:pt x="5155" y="7927"/>
                      <a:pt x="5078" y="7850"/>
                      <a:pt x="5001" y="7850"/>
                    </a:cubicBezTo>
                    <a:close/>
                    <a:moveTo>
                      <a:pt x="2940" y="7598"/>
                    </a:moveTo>
                    <a:cubicBezTo>
                      <a:pt x="2902" y="7598"/>
                      <a:pt x="2862" y="7605"/>
                      <a:pt x="2822" y="7620"/>
                    </a:cubicBezTo>
                    <a:cubicBezTo>
                      <a:pt x="2565" y="7697"/>
                      <a:pt x="2437" y="8107"/>
                      <a:pt x="2693" y="8235"/>
                    </a:cubicBezTo>
                    <a:cubicBezTo>
                      <a:pt x="2719" y="8261"/>
                      <a:pt x="2770" y="8286"/>
                      <a:pt x="2822" y="8286"/>
                    </a:cubicBezTo>
                    <a:cubicBezTo>
                      <a:pt x="2838" y="8289"/>
                      <a:pt x="2854" y="8290"/>
                      <a:pt x="2870" y="8290"/>
                    </a:cubicBezTo>
                    <a:cubicBezTo>
                      <a:pt x="3007" y="8290"/>
                      <a:pt x="3137" y="8196"/>
                      <a:pt x="3206" y="8081"/>
                    </a:cubicBezTo>
                    <a:cubicBezTo>
                      <a:pt x="3338" y="7840"/>
                      <a:pt x="3169" y="7598"/>
                      <a:pt x="2940" y="7598"/>
                    </a:cubicBezTo>
                    <a:close/>
                    <a:moveTo>
                      <a:pt x="6698" y="7919"/>
                    </a:moveTo>
                    <a:cubicBezTo>
                      <a:pt x="6554" y="7919"/>
                      <a:pt x="6414" y="7990"/>
                      <a:pt x="6386" y="8133"/>
                    </a:cubicBezTo>
                    <a:lnTo>
                      <a:pt x="6412" y="8133"/>
                    </a:lnTo>
                    <a:cubicBezTo>
                      <a:pt x="6412" y="8184"/>
                      <a:pt x="6412" y="8235"/>
                      <a:pt x="6412" y="8261"/>
                    </a:cubicBezTo>
                    <a:cubicBezTo>
                      <a:pt x="6437" y="8415"/>
                      <a:pt x="6565" y="8543"/>
                      <a:pt x="6745" y="8568"/>
                    </a:cubicBezTo>
                    <a:cubicBezTo>
                      <a:pt x="7001" y="8568"/>
                      <a:pt x="7181" y="8261"/>
                      <a:pt x="7001" y="8056"/>
                    </a:cubicBezTo>
                    <a:cubicBezTo>
                      <a:pt x="6933" y="7964"/>
                      <a:pt x="6814" y="7919"/>
                      <a:pt x="6698" y="7919"/>
                    </a:cubicBezTo>
                    <a:close/>
                    <a:moveTo>
                      <a:pt x="4317" y="9878"/>
                    </a:moveTo>
                    <a:cubicBezTo>
                      <a:pt x="4265" y="9878"/>
                      <a:pt x="4210" y="9886"/>
                      <a:pt x="4155" y="9902"/>
                    </a:cubicBezTo>
                    <a:cubicBezTo>
                      <a:pt x="3770" y="9979"/>
                      <a:pt x="3565" y="10645"/>
                      <a:pt x="3950" y="10851"/>
                    </a:cubicBezTo>
                    <a:cubicBezTo>
                      <a:pt x="4001" y="10876"/>
                      <a:pt x="4078" y="10902"/>
                      <a:pt x="4129" y="10928"/>
                    </a:cubicBezTo>
                    <a:cubicBezTo>
                      <a:pt x="4153" y="10930"/>
                      <a:pt x="4177" y="10931"/>
                      <a:pt x="4200" y="10931"/>
                    </a:cubicBezTo>
                    <a:cubicBezTo>
                      <a:pt x="4454" y="10931"/>
                      <a:pt x="4677" y="10805"/>
                      <a:pt x="4770" y="10594"/>
                    </a:cubicBezTo>
                    <a:cubicBezTo>
                      <a:pt x="4927" y="10236"/>
                      <a:pt x="4673" y="9878"/>
                      <a:pt x="4317" y="9878"/>
                    </a:cubicBezTo>
                    <a:close/>
                    <a:moveTo>
                      <a:pt x="746" y="10289"/>
                    </a:moveTo>
                    <a:cubicBezTo>
                      <a:pt x="696" y="10289"/>
                      <a:pt x="644" y="10297"/>
                      <a:pt x="591" y="10312"/>
                    </a:cubicBezTo>
                    <a:cubicBezTo>
                      <a:pt x="206" y="10415"/>
                      <a:pt x="1" y="11056"/>
                      <a:pt x="386" y="11287"/>
                    </a:cubicBezTo>
                    <a:lnTo>
                      <a:pt x="386" y="11261"/>
                    </a:lnTo>
                    <a:cubicBezTo>
                      <a:pt x="437" y="11312"/>
                      <a:pt x="514" y="11338"/>
                      <a:pt x="565" y="11338"/>
                    </a:cubicBezTo>
                    <a:cubicBezTo>
                      <a:pt x="589" y="11340"/>
                      <a:pt x="613" y="11341"/>
                      <a:pt x="636" y="11341"/>
                    </a:cubicBezTo>
                    <a:cubicBezTo>
                      <a:pt x="889" y="11341"/>
                      <a:pt x="1112" y="11216"/>
                      <a:pt x="1206" y="11004"/>
                    </a:cubicBezTo>
                    <a:cubicBezTo>
                      <a:pt x="1364" y="10667"/>
                      <a:pt x="1106" y="10289"/>
                      <a:pt x="746" y="10289"/>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6" name="Google Shape;286;p8"/>
              <p:cNvSpPr/>
              <p:nvPr/>
            </p:nvSpPr>
            <p:spPr>
              <a:xfrm>
                <a:off x="-1809250" y="2563500"/>
                <a:ext cx="247275" cy="1438900"/>
              </a:xfrm>
              <a:custGeom>
                <a:avLst/>
                <a:gdLst/>
                <a:ahLst/>
                <a:cxnLst/>
                <a:rect l="l" t="t" r="r" b="b"/>
                <a:pathLst>
                  <a:path w="9891" h="57556" extrusionOk="0">
                    <a:moveTo>
                      <a:pt x="9445" y="0"/>
                    </a:moveTo>
                    <a:cubicBezTo>
                      <a:pt x="9304" y="0"/>
                      <a:pt x="9164" y="81"/>
                      <a:pt x="9104" y="270"/>
                    </a:cubicBezTo>
                    <a:cubicBezTo>
                      <a:pt x="4617" y="13912"/>
                      <a:pt x="1" y="34913"/>
                      <a:pt x="3386" y="57247"/>
                    </a:cubicBezTo>
                    <a:cubicBezTo>
                      <a:pt x="3411" y="57427"/>
                      <a:pt x="3565" y="57555"/>
                      <a:pt x="3745" y="57555"/>
                    </a:cubicBezTo>
                    <a:lnTo>
                      <a:pt x="3822" y="57555"/>
                    </a:lnTo>
                    <a:cubicBezTo>
                      <a:pt x="4027" y="57530"/>
                      <a:pt x="4155" y="57324"/>
                      <a:pt x="4129" y="57119"/>
                    </a:cubicBezTo>
                    <a:cubicBezTo>
                      <a:pt x="796" y="34939"/>
                      <a:pt x="5360" y="14091"/>
                      <a:pt x="9796" y="501"/>
                    </a:cubicBezTo>
                    <a:cubicBezTo>
                      <a:pt x="9890" y="202"/>
                      <a:pt x="9667" y="0"/>
                      <a:pt x="9445"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87" name="Google Shape;287;p8"/>
            <p:cNvGrpSpPr/>
            <p:nvPr/>
          </p:nvGrpSpPr>
          <p:grpSpPr>
            <a:xfrm>
              <a:off x="-1779100" y="2408800"/>
              <a:ext cx="1032750" cy="1807075"/>
              <a:chOff x="-1779100" y="2408800"/>
              <a:chExt cx="1032750" cy="1807075"/>
            </a:xfrm>
          </p:grpSpPr>
          <p:sp>
            <p:nvSpPr>
              <p:cNvPr id="288" name="Google Shape;288;p8"/>
              <p:cNvSpPr/>
              <p:nvPr/>
            </p:nvSpPr>
            <p:spPr>
              <a:xfrm>
                <a:off x="-1779100" y="2498825"/>
                <a:ext cx="1032750" cy="1717050"/>
              </a:xfrm>
              <a:custGeom>
                <a:avLst/>
                <a:gdLst/>
                <a:ahLst/>
                <a:cxnLst/>
                <a:rect l="l" t="t" r="r" b="b"/>
                <a:pathLst>
                  <a:path w="41310" h="68682" extrusionOk="0">
                    <a:moveTo>
                      <a:pt x="32843" y="0"/>
                    </a:moveTo>
                    <a:cubicBezTo>
                      <a:pt x="31194" y="0"/>
                      <a:pt x="29516" y="392"/>
                      <a:pt x="28053" y="1113"/>
                    </a:cubicBezTo>
                    <a:cubicBezTo>
                      <a:pt x="24489" y="2883"/>
                      <a:pt x="21924" y="6139"/>
                      <a:pt x="19719" y="9421"/>
                    </a:cubicBezTo>
                    <a:lnTo>
                      <a:pt x="19719" y="9396"/>
                    </a:lnTo>
                    <a:cubicBezTo>
                      <a:pt x="13744" y="18242"/>
                      <a:pt x="9436" y="27987"/>
                      <a:pt x="6385" y="38167"/>
                    </a:cubicBezTo>
                    <a:cubicBezTo>
                      <a:pt x="5308" y="41705"/>
                      <a:pt x="4231" y="44270"/>
                      <a:pt x="2949" y="47731"/>
                    </a:cubicBezTo>
                    <a:cubicBezTo>
                      <a:pt x="205" y="55244"/>
                      <a:pt x="1487" y="65630"/>
                      <a:pt x="0" y="68681"/>
                    </a:cubicBezTo>
                    <a:cubicBezTo>
                      <a:pt x="7975" y="52526"/>
                      <a:pt x="21642" y="34269"/>
                      <a:pt x="33745" y="20935"/>
                    </a:cubicBezTo>
                    <a:cubicBezTo>
                      <a:pt x="36105" y="18319"/>
                      <a:pt x="38566" y="15704"/>
                      <a:pt x="39951" y="12473"/>
                    </a:cubicBezTo>
                    <a:cubicBezTo>
                      <a:pt x="41310" y="9242"/>
                      <a:pt x="41310" y="5190"/>
                      <a:pt x="39002" y="2549"/>
                    </a:cubicBezTo>
                    <a:cubicBezTo>
                      <a:pt x="37468" y="790"/>
                      <a:pt x="35184" y="0"/>
                      <a:pt x="3284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9" name="Google Shape;289;p8"/>
              <p:cNvSpPr/>
              <p:nvPr/>
            </p:nvSpPr>
            <p:spPr>
              <a:xfrm>
                <a:off x="-1776550" y="2408800"/>
                <a:ext cx="973150" cy="1753225"/>
              </a:xfrm>
              <a:custGeom>
                <a:avLst/>
                <a:gdLst/>
                <a:ahLst/>
                <a:cxnLst/>
                <a:rect l="l" t="t" r="r" b="b"/>
                <a:pathLst>
                  <a:path w="38926" h="70129" extrusionOk="0">
                    <a:moveTo>
                      <a:pt x="30542" y="0"/>
                    </a:moveTo>
                    <a:cubicBezTo>
                      <a:pt x="28732" y="0"/>
                      <a:pt x="26881" y="482"/>
                      <a:pt x="25310" y="1355"/>
                    </a:cubicBezTo>
                    <a:cubicBezTo>
                      <a:pt x="21848" y="3253"/>
                      <a:pt x="19438" y="6637"/>
                      <a:pt x="17361" y="10022"/>
                    </a:cubicBezTo>
                    <a:cubicBezTo>
                      <a:pt x="11822" y="19100"/>
                      <a:pt x="7975" y="29049"/>
                      <a:pt x="5386" y="39357"/>
                    </a:cubicBezTo>
                    <a:cubicBezTo>
                      <a:pt x="4488" y="42947"/>
                      <a:pt x="3514" y="45537"/>
                      <a:pt x="2411" y="49076"/>
                    </a:cubicBezTo>
                    <a:cubicBezTo>
                      <a:pt x="1" y="56717"/>
                      <a:pt x="1770" y="67025"/>
                      <a:pt x="411" y="70128"/>
                    </a:cubicBezTo>
                    <a:cubicBezTo>
                      <a:pt x="7642" y="53640"/>
                      <a:pt x="20463" y="34767"/>
                      <a:pt x="31925" y="20869"/>
                    </a:cubicBezTo>
                    <a:cubicBezTo>
                      <a:pt x="34156" y="18177"/>
                      <a:pt x="36515" y="15433"/>
                      <a:pt x="37721" y="12151"/>
                    </a:cubicBezTo>
                    <a:cubicBezTo>
                      <a:pt x="38926" y="8843"/>
                      <a:pt x="38772" y="4791"/>
                      <a:pt x="36336" y="2253"/>
                    </a:cubicBezTo>
                    <a:cubicBezTo>
                      <a:pt x="34837" y="698"/>
                      <a:pt x="32720" y="0"/>
                      <a:pt x="3054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0" name="Google Shape;290;p8"/>
              <p:cNvSpPr/>
              <p:nvPr/>
            </p:nvSpPr>
            <p:spPr>
              <a:xfrm>
                <a:off x="-1311125" y="2430900"/>
                <a:ext cx="402150" cy="319125"/>
              </a:xfrm>
              <a:custGeom>
                <a:avLst/>
                <a:gdLst/>
                <a:ahLst/>
                <a:cxnLst/>
                <a:rect l="l" t="t" r="r" b="b"/>
                <a:pathLst>
                  <a:path w="16086" h="12765" extrusionOk="0">
                    <a:moveTo>
                      <a:pt x="9413" y="1"/>
                    </a:moveTo>
                    <a:cubicBezTo>
                      <a:pt x="9396" y="1"/>
                      <a:pt x="9378" y="3"/>
                      <a:pt x="9359" y="10"/>
                    </a:cubicBezTo>
                    <a:cubicBezTo>
                      <a:pt x="9206" y="35"/>
                      <a:pt x="9103" y="266"/>
                      <a:pt x="9231" y="369"/>
                    </a:cubicBezTo>
                    <a:cubicBezTo>
                      <a:pt x="9257" y="394"/>
                      <a:pt x="9283" y="394"/>
                      <a:pt x="9308" y="394"/>
                    </a:cubicBezTo>
                    <a:cubicBezTo>
                      <a:pt x="9332" y="400"/>
                      <a:pt x="9357" y="403"/>
                      <a:pt x="9380" y="403"/>
                    </a:cubicBezTo>
                    <a:cubicBezTo>
                      <a:pt x="9458" y="403"/>
                      <a:pt x="9531" y="370"/>
                      <a:pt x="9590" y="292"/>
                    </a:cubicBezTo>
                    <a:cubicBezTo>
                      <a:pt x="9635" y="156"/>
                      <a:pt x="9541" y="1"/>
                      <a:pt x="9413" y="1"/>
                    </a:cubicBezTo>
                    <a:close/>
                    <a:moveTo>
                      <a:pt x="12560" y="1256"/>
                    </a:moveTo>
                    <a:cubicBezTo>
                      <a:pt x="12528" y="1256"/>
                      <a:pt x="12496" y="1259"/>
                      <a:pt x="12462" y="1266"/>
                    </a:cubicBezTo>
                    <a:cubicBezTo>
                      <a:pt x="12154" y="1317"/>
                      <a:pt x="11949" y="1856"/>
                      <a:pt x="12257" y="2061"/>
                    </a:cubicBezTo>
                    <a:cubicBezTo>
                      <a:pt x="12283" y="2087"/>
                      <a:pt x="12360" y="2112"/>
                      <a:pt x="12411" y="2112"/>
                    </a:cubicBezTo>
                    <a:cubicBezTo>
                      <a:pt x="12447" y="2121"/>
                      <a:pt x="12482" y="2125"/>
                      <a:pt x="12518" y="2125"/>
                    </a:cubicBezTo>
                    <a:cubicBezTo>
                      <a:pt x="12685" y="2125"/>
                      <a:pt x="12844" y="2030"/>
                      <a:pt x="12949" y="1881"/>
                    </a:cubicBezTo>
                    <a:cubicBezTo>
                      <a:pt x="13089" y="1579"/>
                      <a:pt x="12870" y="1256"/>
                      <a:pt x="12560" y="1256"/>
                    </a:cubicBezTo>
                    <a:close/>
                    <a:moveTo>
                      <a:pt x="6402" y="1567"/>
                    </a:moveTo>
                    <a:cubicBezTo>
                      <a:pt x="6244" y="1567"/>
                      <a:pt x="6092" y="1644"/>
                      <a:pt x="6052" y="1805"/>
                    </a:cubicBezTo>
                    <a:cubicBezTo>
                      <a:pt x="6026" y="1856"/>
                      <a:pt x="6026" y="1907"/>
                      <a:pt x="6052" y="1958"/>
                    </a:cubicBezTo>
                    <a:cubicBezTo>
                      <a:pt x="6077" y="2138"/>
                      <a:pt x="6231" y="2292"/>
                      <a:pt x="6411" y="2317"/>
                    </a:cubicBezTo>
                    <a:cubicBezTo>
                      <a:pt x="6431" y="2321"/>
                      <a:pt x="6450" y="2322"/>
                      <a:pt x="6470" y="2322"/>
                    </a:cubicBezTo>
                    <a:cubicBezTo>
                      <a:pt x="6747" y="2322"/>
                      <a:pt x="6937" y="1993"/>
                      <a:pt x="6770" y="1753"/>
                    </a:cubicBezTo>
                    <a:cubicBezTo>
                      <a:pt x="6696" y="1631"/>
                      <a:pt x="6547" y="1567"/>
                      <a:pt x="6402" y="1567"/>
                    </a:cubicBezTo>
                    <a:close/>
                    <a:moveTo>
                      <a:pt x="9895" y="1689"/>
                    </a:moveTo>
                    <a:cubicBezTo>
                      <a:pt x="9854" y="1689"/>
                      <a:pt x="9812" y="1693"/>
                      <a:pt x="9770" y="1702"/>
                    </a:cubicBezTo>
                    <a:cubicBezTo>
                      <a:pt x="9308" y="1779"/>
                      <a:pt x="9000" y="2523"/>
                      <a:pt x="9436" y="2830"/>
                    </a:cubicBezTo>
                    <a:cubicBezTo>
                      <a:pt x="9513" y="2856"/>
                      <a:pt x="9590" y="2907"/>
                      <a:pt x="9667" y="2907"/>
                    </a:cubicBezTo>
                    <a:cubicBezTo>
                      <a:pt x="9721" y="2921"/>
                      <a:pt x="9775" y="2927"/>
                      <a:pt x="9828" y="2927"/>
                    </a:cubicBezTo>
                    <a:cubicBezTo>
                      <a:pt x="10078" y="2927"/>
                      <a:pt x="10310" y="2785"/>
                      <a:pt x="10436" y="2574"/>
                    </a:cubicBezTo>
                    <a:cubicBezTo>
                      <a:pt x="10647" y="2153"/>
                      <a:pt x="10324" y="1689"/>
                      <a:pt x="9895" y="1689"/>
                    </a:cubicBezTo>
                    <a:close/>
                    <a:moveTo>
                      <a:pt x="4359" y="3369"/>
                    </a:moveTo>
                    <a:cubicBezTo>
                      <a:pt x="4257" y="3369"/>
                      <a:pt x="4205" y="3523"/>
                      <a:pt x="4282" y="3599"/>
                    </a:cubicBezTo>
                    <a:lnTo>
                      <a:pt x="4334" y="3599"/>
                    </a:lnTo>
                    <a:cubicBezTo>
                      <a:pt x="4347" y="3606"/>
                      <a:pt x="4363" y="3610"/>
                      <a:pt x="4379" y="3610"/>
                    </a:cubicBezTo>
                    <a:cubicBezTo>
                      <a:pt x="4422" y="3610"/>
                      <a:pt x="4469" y="3586"/>
                      <a:pt x="4487" y="3548"/>
                    </a:cubicBezTo>
                    <a:cubicBezTo>
                      <a:pt x="4513" y="3446"/>
                      <a:pt x="4436" y="3369"/>
                      <a:pt x="4359" y="3369"/>
                    </a:cubicBezTo>
                    <a:close/>
                    <a:moveTo>
                      <a:pt x="15337" y="2484"/>
                    </a:moveTo>
                    <a:cubicBezTo>
                      <a:pt x="15295" y="2484"/>
                      <a:pt x="15251" y="2488"/>
                      <a:pt x="15206" y="2497"/>
                    </a:cubicBezTo>
                    <a:cubicBezTo>
                      <a:pt x="14744" y="2574"/>
                      <a:pt x="14462" y="3317"/>
                      <a:pt x="14898" y="3599"/>
                    </a:cubicBezTo>
                    <a:cubicBezTo>
                      <a:pt x="14950" y="3651"/>
                      <a:pt x="15026" y="3676"/>
                      <a:pt x="15129" y="3702"/>
                    </a:cubicBezTo>
                    <a:cubicBezTo>
                      <a:pt x="15170" y="3710"/>
                      <a:pt x="15212" y="3713"/>
                      <a:pt x="15254" y="3713"/>
                    </a:cubicBezTo>
                    <a:cubicBezTo>
                      <a:pt x="15498" y="3713"/>
                      <a:pt x="15745" y="3588"/>
                      <a:pt x="15898" y="3369"/>
                    </a:cubicBezTo>
                    <a:cubicBezTo>
                      <a:pt x="16085" y="2948"/>
                      <a:pt x="15782" y="2484"/>
                      <a:pt x="15337" y="2484"/>
                    </a:cubicBezTo>
                    <a:close/>
                    <a:moveTo>
                      <a:pt x="13055" y="3385"/>
                    </a:moveTo>
                    <a:cubicBezTo>
                      <a:pt x="13037" y="3385"/>
                      <a:pt x="13019" y="3388"/>
                      <a:pt x="13001" y="3394"/>
                    </a:cubicBezTo>
                    <a:cubicBezTo>
                      <a:pt x="12847" y="3420"/>
                      <a:pt x="12744" y="3676"/>
                      <a:pt x="12898" y="3779"/>
                    </a:cubicBezTo>
                    <a:cubicBezTo>
                      <a:pt x="12898" y="3779"/>
                      <a:pt x="12924" y="3779"/>
                      <a:pt x="12975" y="3805"/>
                    </a:cubicBezTo>
                    <a:cubicBezTo>
                      <a:pt x="12993" y="3809"/>
                      <a:pt x="13010" y="3811"/>
                      <a:pt x="13028" y="3811"/>
                    </a:cubicBezTo>
                    <a:cubicBezTo>
                      <a:pt x="13111" y="3811"/>
                      <a:pt x="13189" y="3761"/>
                      <a:pt x="13231" y="3676"/>
                    </a:cubicBezTo>
                    <a:cubicBezTo>
                      <a:pt x="13299" y="3541"/>
                      <a:pt x="13188" y="3385"/>
                      <a:pt x="13055" y="3385"/>
                    </a:cubicBezTo>
                    <a:close/>
                    <a:moveTo>
                      <a:pt x="7890" y="4029"/>
                    </a:moveTo>
                    <a:cubicBezTo>
                      <a:pt x="7731" y="4029"/>
                      <a:pt x="7579" y="4105"/>
                      <a:pt x="7539" y="4266"/>
                    </a:cubicBezTo>
                    <a:cubicBezTo>
                      <a:pt x="7513" y="4317"/>
                      <a:pt x="7513" y="4369"/>
                      <a:pt x="7539" y="4420"/>
                    </a:cubicBezTo>
                    <a:cubicBezTo>
                      <a:pt x="7565" y="4625"/>
                      <a:pt x="7718" y="4779"/>
                      <a:pt x="7898" y="4805"/>
                    </a:cubicBezTo>
                    <a:cubicBezTo>
                      <a:pt x="7908" y="4806"/>
                      <a:pt x="7919" y="4806"/>
                      <a:pt x="7929" y="4806"/>
                    </a:cubicBezTo>
                    <a:cubicBezTo>
                      <a:pt x="8221" y="4806"/>
                      <a:pt x="8430" y="4463"/>
                      <a:pt x="8257" y="4215"/>
                    </a:cubicBezTo>
                    <a:cubicBezTo>
                      <a:pt x="8183" y="4093"/>
                      <a:pt x="8034" y="4029"/>
                      <a:pt x="7890" y="4029"/>
                    </a:cubicBezTo>
                    <a:close/>
                    <a:moveTo>
                      <a:pt x="4081" y="5358"/>
                    </a:moveTo>
                    <a:cubicBezTo>
                      <a:pt x="3918" y="5358"/>
                      <a:pt x="3759" y="5435"/>
                      <a:pt x="3718" y="5600"/>
                    </a:cubicBezTo>
                    <a:cubicBezTo>
                      <a:pt x="3693" y="5651"/>
                      <a:pt x="3693" y="5702"/>
                      <a:pt x="3718" y="5753"/>
                    </a:cubicBezTo>
                    <a:cubicBezTo>
                      <a:pt x="3744" y="5933"/>
                      <a:pt x="3898" y="6087"/>
                      <a:pt x="4077" y="6112"/>
                    </a:cubicBezTo>
                    <a:cubicBezTo>
                      <a:pt x="4088" y="6113"/>
                      <a:pt x="4099" y="6114"/>
                      <a:pt x="4110" y="6114"/>
                    </a:cubicBezTo>
                    <a:cubicBezTo>
                      <a:pt x="4401" y="6114"/>
                      <a:pt x="4609" y="5794"/>
                      <a:pt x="4436" y="5523"/>
                    </a:cubicBezTo>
                    <a:cubicBezTo>
                      <a:pt x="4365" y="5416"/>
                      <a:pt x="4222" y="5358"/>
                      <a:pt x="4081" y="5358"/>
                    </a:cubicBezTo>
                    <a:close/>
                    <a:moveTo>
                      <a:pt x="7747" y="6125"/>
                    </a:moveTo>
                    <a:cubicBezTo>
                      <a:pt x="7705" y="6125"/>
                      <a:pt x="7661" y="6129"/>
                      <a:pt x="7616" y="6138"/>
                    </a:cubicBezTo>
                    <a:cubicBezTo>
                      <a:pt x="7154" y="6215"/>
                      <a:pt x="6872" y="6959"/>
                      <a:pt x="7308" y="7266"/>
                    </a:cubicBezTo>
                    <a:cubicBezTo>
                      <a:pt x="7359" y="7292"/>
                      <a:pt x="7436" y="7343"/>
                      <a:pt x="7539" y="7343"/>
                    </a:cubicBezTo>
                    <a:cubicBezTo>
                      <a:pt x="7588" y="7357"/>
                      <a:pt x="7639" y="7363"/>
                      <a:pt x="7691" y="7363"/>
                    </a:cubicBezTo>
                    <a:cubicBezTo>
                      <a:pt x="7932" y="7363"/>
                      <a:pt x="8181" y="7221"/>
                      <a:pt x="8308" y="7010"/>
                    </a:cubicBezTo>
                    <a:cubicBezTo>
                      <a:pt x="8495" y="6589"/>
                      <a:pt x="8191" y="6125"/>
                      <a:pt x="7747" y="6125"/>
                    </a:cubicBezTo>
                    <a:close/>
                    <a:moveTo>
                      <a:pt x="1797" y="7616"/>
                    </a:moveTo>
                    <a:cubicBezTo>
                      <a:pt x="1780" y="7616"/>
                      <a:pt x="1762" y="7619"/>
                      <a:pt x="1744" y="7625"/>
                    </a:cubicBezTo>
                    <a:cubicBezTo>
                      <a:pt x="1590" y="7651"/>
                      <a:pt x="1487" y="7882"/>
                      <a:pt x="1615" y="7984"/>
                    </a:cubicBezTo>
                    <a:lnTo>
                      <a:pt x="1615" y="8010"/>
                    </a:lnTo>
                    <a:cubicBezTo>
                      <a:pt x="1641" y="8010"/>
                      <a:pt x="1667" y="8010"/>
                      <a:pt x="1692" y="8036"/>
                    </a:cubicBezTo>
                    <a:cubicBezTo>
                      <a:pt x="1795" y="8036"/>
                      <a:pt x="1898" y="8010"/>
                      <a:pt x="1974" y="7907"/>
                    </a:cubicBezTo>
                    <a:cubicBezTo>
                      <a:pt x="2020" y="7772"/>
                      <a:pt x="1926" y="7616"/>
                      <a:pt x="1797" y="7616"/>
                    </a:cubicBezTo>
                    <a:close/>
                    <a:moveTo>
                      <a:pt x="6237" y="9057"/>
                    </a:moveTo>
                    <a:cubicBezTo>
                      <a:pt x="6227" y="9057"/>
                      <a:pt x="6216" y="9059"/>
                      <a:pt x="6205" y="9061"/>
                    </a:cubicBezTo>
                    <a:cubicBezTo>
                      <a:pt x="6129" y="9087"/>
                      <a:pt x="6077" y="9215"/>
                      <a:pt x="6154" y="9292"/>
                    </a:cubicBezTo>
                    <a:lnTo>
                      <a:pt x="6205" y="9292"/>
                    </a:lnTo>
                    <a:cubicBezTo>
                      <a:pt x="6219" y="9299"/>
                      <a:pt x="6233" y="9302"/>
                      <a:pt x="6246" y="9302"/>
                    </a:cubicBezTo>
                    <a:cubicBezTo>
                      <a:pt x="6282" y="9302"/>
                      <a:pt x="6315" y="9278"/>
                      <a:pt x="6334" y="9241"/>
                    </a:cubicBezTo>
                    <a:cubicBezTo>
                      <a:pt x="6380" y="9149"/>
                      <a:pt x="6323" y="9057"/>
                      <a:pt x="6237" y="9057"/>
                    </a:cubicBezTo>
                    <a:close/>
                    <a:moveTo>
                      <a:pt x="3654" y="8563"/>
                    </a:moveTo>
                    <a:cubicBezTo>
                      <a:pt x="3625" y="8563"/>
                      <a:pt x="3595" y="8566"/>
                      <a:pt x="3564" y="8574"/>
                    </a:cubicBezTo>
                    <a:cubicBezTo>
                      <a:pt x="3282" y="8625"/>
                      <a:pt x="3077" y="9087"/>
                      <a:pt x="3359" y="9292"/>
                    </a:cubicBezTo>
                    <a:cubicBezTo>
                      <a:pt x="3410" y="9318"/>
                      <a:pt x="3462" y="9318"/>
                      <a:pt x="3513" y="9343"/>
                    </a:cubicBezTo>
                    <a:cubicBezTo>
                      <a:pt x="3535" y="9347"/>
                      <a:pt x="3558" y="9348"/>
                      <a:pt x="3581" y="9348"/>
                    </a:cubicBezTo>
                    <a:cubicBezTo>
                      <a:pt x="3742" y="9348"/>
                      <a:pt x="3910" y="9270"/>
                      <a:pt x="4000" y="9113"/>
                    </a:cubicBezTo>
                    <a:cubicBezTo>
                      <a:pt x="4116" y="8859"/>
                      <a:pt x="3919" y="8563"/>
                      <a:pt x="3654" y="8563"/>
                    </a:cubicBezTo>
                    <a:close/>
                    <a:moveTo>
                      <a:pt x="8158" y="9205"/>
                    </a:moveTo>
                    <a:cubicBezTo>
                      <a:pt x="7996" y="9205"/>
                      <a:pt x="7837" y="9281"/>
                      <a:pt x="7795" y="9446"/>
                    </a:cubicBezTo>
                    <a:cubicBezTo>
                      <a:pt x="7795" y="9497"/>
                      <a:pt x="7795" y="9549"/>
                      <a:pt x="7795" y="9600"/>
                    </a:cubicBezTo>
                    <a:cubicBezTo>
                      <a:pt x="7821" y="9779"/>
                      <a:pt x="7975" y="9933"/>
                      <a:pt x="8154" y="9959"/>
                    </a:cubicBezTo>
                    <a:cubicBezTo>
                      <a:pt x="8166" y="9960"/>
                      <a:pt x="8178" y="9960"/>
                      <a:pt x="8190" y="9960"/>
                    </a:cubicBezTo>
                    <a:cubicBezTo>
                      <a:pt x="8502" y="9960"/>
                      <a:pt x="8686" y="9641"/>
                      <a:pt x="8513" y="9369"/>
                    </a:cubicBezTo>
                    <a:cubicBezTo>
                      <a:pt x="8442" y="9262"/>
                      <a:pt x="8299" y="9205"/>
                      <a:pt x="8158" y="9205"/>
                    </a:cubicBezTo>
                    <a:close/>
                    <a:moveTo>
                      <a:pt x="5080" y="11305"/>
                    </a:moveTo>
                    <a:cubicBezTo>
                      <a:pt x="5038" y="11305"/>
                      <a:pt x="4994" y="11309"/>
                      <a:pt x="4949" y="11318"/>
                    </a:cubicBezTo>
                    <a:cubicBezTo>
                      <a:pt x="4487" y="11395"/>
                      <a:pt x="4205" y="12138"/>
                      <a:pt x="4641" y="12446"/>
                    </a:cubicBezTo>
                    <a:cubicBezTo>
                      <a:pt x="4693" y="12472"/>
                      <a:pt x="4769" y="12523"/>
                      <a:pt x="4872" y="12523"/>
                    </a:cubicBezTo>
                    <a:cubicBezTo>
                      <a:pt x="4921" y="12537"/>
                      <a:pt x="4972" y="12543"/>
                      <a:pt x="5022" y="12543"/>
                    </a:cubicBezTo>
                    <a:cubicBezTo>
                      <a:pt x="5258" y="12543"/>
                      <a:pt x="5493" y="12401"/>
                      <a:pt x="5641" y="12190"/>
                    </a:cubicBezTo>
                    <a:cubicBezTo>
                      <a:pt x="5829" y="11769"/>
                      <a:pt x="5525" y="11305"/>
                      <a:pt x="5080" y="11305"/>
                    </a:cubicBezTo>
                    <a:close/>
                    <a:moveTo>
                      <a:pt x="897" y="11529"/>
                    </a:moveTo>
                    <a:cubicBezTo>
                      <a:pt x="847" y="11529"/>
                      <a:pt x="796" y="11536"/>
                      <a:pt x="744" y="11549"/>
                    </a:cubicBezTo>
                    <a:cubicBezTo>
                      <a:pt x="282" y="11626"/>
                      <a:pt x="0" y="12369"/>
                      <a:pt x="436" y="12651"/>
                    </a:cubicBezTo>
                    <a:cubicBezTo>
                      <a:pt x="513" y="12703"/>
                      <a:pt x="590" y="12728"/>
                      <a:pt x="667" y="12754"/>
                    </a:cubicBezTo>
                    <a:cubicBezTo>
                      <a:pt x="712" y="12761"/>
                      <a:pt x="756" y="12765"/>
                      <a:pt x="801" y="12765"/>
                    </a:cubicBezTo>
                    <a:cubicBezTo>
                      <a:pt x="1061" y="12765"/>
                      <a:pt x="1305" y="12640"/>
                      <a:pt x="1436" y="12420"/>
                    </a:cubicBezTo>
                    <a:cubicBezTo>
                      <a:pt x="1643" y="12006"/>
                      <a:pt x="1333" y="11529"/>
                      <a:pt x="897" y="11529"/>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1" name="Google Shape;291;p8"/>
              <p:cNvSpPr/>
              <p:nvPr/>
            </p:nvSpPr>
            <p:spPr>
              <a:xfrm>
                <a:off x="-1775275" y="2546100"/>
                <a:ext cx="795475" cy="1591550"/>
              </a:xfrm>
              <a:custGeom>
                <a:avLst/>
                <a:gdLst/>
                <a:ahLst/>
                <a:cxnLst/>
                <a:rect l="l" t="t" r="r" b="b"/>
                <a:pathLst>
                  <a:path w="31819" h="63662" extrusionOk="0">
                    <a:moveTo>
                      <a:pt x="31286" y="1"/>
                    </a:moveTo>
                    <a:cubicBezTo>
                      <a:pt x="31186" y="1"/>
                      <a:pt x="31084" y="43"/>
                      <a:pt x="31003" y="145"/>
                    </a:cubicBezTo>
                    <a:cubicBezTo>
                      <a:pt x="15822" y="19300"/>
                      <a:pt x="4258" y="42891"/>
                      <a:pt x="52" y="63200"/>
                    </a:cubicBezTo>
                    <a:cubicBezTo>
                      <a:pt x="1" y="63405"/>
                      <a:pt x="129" y="63610"/>
                      <a:pt x="334" y="63662"/>
                    </a:cubicBezTo>
                    <a:lnTo>
                      <a:pt x="411" y="63662"/>
                    </a:lnTo>
                    <a:cubicBezTo>
                      <a:pt x="591" y="63662"/>
                      <a:pt x="745" y="63534"/>
                      <a:pt x="796" y="63354"/>
                    </a:cubicBezTo>
                    <a:cubicBezTo>
                      <a:pt x="4976" y="43148"/>
                      <a:pt x="16489" y="19685"/>
                      <a:pt x="31592" y="607"/>
                    </a:cubicBezTo>
                    <a:cubicBezTo>
                      <a:pt x="31818" y="325"/>
                      <a:pt x="31560" y="1"/>
                      <a:pt x="31286"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92" name="Google Shape;292;p8"/>
            <p:cNvGrpSpPr/>
            <p:nvPr/>
          </p:nvGrpSpPr>
          <p:grpSpPr>
            <a:xfrm>
              <a:off x="-2055400" y="3174000"/>
              <a:ext cx="1520600" cy="1434200"/>
              <a:chOff x="-2055400" y="3174000"/>
              <a:chExt cx="1520600" cy="1434200"/>
            </a:xfrm>
          </p:grpSpPr>
          <p:sp>
            <p:nvSpPr>
              <p:cNvPr id="293" name="Google Shape;293;p8"/>
              <p:cNvSpPr/>
              <p:nvPr/>
            </p:nvSpPr>
            <p:spPr>
              <a:xfrm>
                <a:off x="-2007975" y="3215025"/>
                <a:ext cx="1473175" cy="1393175"/>
              </a:xfrm>
              <a:custGeom>
                <a:avLst/>
                <a:gdLst/>
                <a:ahLst/>
                <a:cxnLst/>
                <a:rect l="l" t="t" r="r" b="b"/>
                <a:pathLst>
                  <a:path w="58927" h="55727" extrusionOk="0">
                    <a:moveTo>
                      <a:pt x="49062" y="0"/>
                    </a:moveTo>
                    <a:cubicBezTo>
                      <a:pt x="48551" y="0"/>
                      <a:pt x="48041" y="36"/>
                      <a:pt x="47542" y="108"/>
                    </a:cubicBezTo>
                    <a:cubicBezTo>
                      <a:pt x="43618" y="698"/>
                      <a:pt x="40182" y="3005"/>
                      <a:pt x="37054" y="5441"/>
                    </a:cubicBezTo>
                    <a:cubicBezTo>
                      <a:pt x="28669" y="11980"/>
                      <a:pt x="21566" y="19955"/>
                      <a:pt x="15489" y="28674"/>
                    </a:cubicBezTo>
                    <a:cubicBezTo>
                      <a:pt x="13386" y="31725"/>
                      <a:pt x="11591" y="33828"/>
                      <a:pt x="9309" y="36725"/>
                    </a:cubicBezTo>
                    <a:cubicBezTo>
                      <a:pt x="4366" y="43026"/>
                      <a:pt x="2390" y="53266"/>
                      <a:pt x="9" y="55718"/>
                    </a:cubicBezTo>
                    <a:lnTo>
                      <a:pt x="9" y="55718"/>
                    </a:lnTo>
                    <a:cubicBezTo>
                      <a:pt x="12574" y="42822"/>
                      <a:pt x="31237" y="29697"/>
                      <a:pt x="46849" y="20724"/>
                    </a:cubicBezTo>
                    <a:cubicBezTo>
                      <a:pt x="49901" y="18981"/>
                      <a:pt x="53055" y="17237"/>
                      <a:pt x="55363" y="14596"/>
                    </a:cubicBezTo>
                    <a:cubicBezTo>
                      <a:pt x="57645" y="11955"/>
                      <a:pt x="58927" y="8083"/>
                      <a:pt x="57542" y="4852"/>
                    </a:cubicBezTo>
                    <a:cubicBezTo>
                      <a:pt x="56177" y="1674"/>
                      <a:pt x="52567" y="0"/>
                      <a:pt x="49062" y="0"/>
                    </a:cubicBezTo>
                    <a:close/>
                    <a:moveTo>
                      <a:pt x="9" y="55718"/>
                    </a:moveTo>
                    <a:lnTo>
                      <a:pt x="9" y="55718"/>
                    </a:lnTo>
                    <a:cubicBezTo>
                      <a:pt x="6" y="55720"/>
                      <a:pt x="4" y="55723"/>
                      <a:pt x="1" y="55726"/>
                    </a:cubicBezTo>
                    <a:cubicBezTo>
                      <a:pt x="4" y="55723"/>
                      <a:pt x="6" y="55720"/>
                      <a:pt x="9" y="55718"/>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4" name="Google Shape;294;p8"/>
              <p:cNvSpPr/>
              <p:nvPr/>
            </p:nvSpPr>
            <p:spPr>
              <a:xfrm>
                <a:off x="-2055400" y="3174000"/>
                <a:ext cx="1472525" cy="1393175"/>
              </a:xfrm>
              <a:custGeom>
                <a:avLst/>
                <a:gdLst/>
                <a:ahLst/>
                <a:cxnLst/>
                <a:rect l="l" t="t" r="r" b="b"/>
                <a:pathLst>
                  <a:path w="58901" h="55727" extrusionOk="0">
                    <a:moveTo>
                      <a:pt x="49036" y="0"/>
                    </a:moveTo>
                    <a:cubicBezTo>
                      <a:pt x="48525" y="0"/>
                      <a:pt x="48015" y="36"/>
                      <a:pt x="47516" y="108"/>
                    </a:cubicBezTo>
                    <a:cubicBezTo>
                      <a:pt x="43592" y="697"/>
                      <a:pt x="40156" y="3005"/>
                      <a:pt x="37028" y="5441"/>
                    </a:cubicBezTo>
                    <a:lnTo>
                      <a:pt x="37053" y="5441"/>
                    </a:lnTo>
                    <a:cubicBezTo>
                      <a:pt x="28643" y="11980"/>
                      <a:pt x="21540" y="19955"/>
                      <a:pt x="15488" y="28673"/>
                    </a:cubicBezTo>
                    <a:cubicBezTo>
                      <a:pt x="13386" y="31725"/>
                      <a:pt x="11565" y="33828"/>
                      <a:pt x="9283" y="36725"/>
                    </a:cubicBezTo>
                    <a:cubicBezTo>
                      <a:pt x="4334" y="43033"/>
                      <a:pt x="2359" y="53290"/>
                      <a:pt x="0" y="55726"/>
                    </a:cubicBezTo>
                    <a:cubicBezTo>
                      <a:pt x="12565" y="42828"/>
                      <a:pt x="31207" y="29699"/>
                      <a:pt x="46823" y="20724"/>
                    </a:cubicBezTo>
                    <a:cubicBezTo>
                      <a:pt x="49875" y="18981"/>
                      <a:pt x="53029" y="17237"/>
                      <a:pt x="55336" y="14596"/>
                    </a:cubicBezTo>
                    <a:cubicBezTo>
                      <a:pt x="57619" y="11955"/>
                      <a:pt x="58901" y="8083"/>
                      <a:pt x="57516" y="4852"/>
                    </a:cubicBezTo>
                    <a:cubicBezTo>
                      <a:pt x="56151" y="1674"/>
                      <a:pt x="52541" y="0"/>
                      <a:pt x="49036"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5" name="Google Shape;295;p8"/>
              <p:cNvSpPr/>
              <p:nvPr/>
            </p:nvSpPr>
            <p:spPr>
              <a:xfrm>
                <a:off x="-1083325" y="3219875"/>
                <a:ext cx="461350" cy="203475"/>
              </a:xfrm>
              <a:custGeom>
                <a:avLst/>
                <a:gdLst/>
                <a:ahLst/>
                <a:cxnLst/>
                <a:rect l="l" t="t" r="r" b="b"/>
                <a:pathLst>
                  <a:path w="18454" h="8139" extrusionOk="0">
                    <a:moveTo>
                      <a:pt x="8731" y="282"/>
                    </a:moveTo>
                    <a:cubicBezTo>
                      <a:pt x="8661" y="282"/>
                      <a:pt x="8587" y="347"/>
                      <a:pt x="8607" y="427"/>
                    </a:cubicBezTo>
                    <a:cubicBezTo>
                      <a:pt x="8607" y="452"/>
                      <a:pt x="8633" y="452"/>
                      <a:pt x="8633" y="478"/>
                    </a:cubicBezTo>
                    <a:cubicBezTo>
                      <a:pt x="8669" y="496"/>
                      <a:pt x="8705" y="514"/>
                      <a:pt x="8741" y="514"/>
                    </a:cubicBezTo>
                    <a:cubicBezTo>
                      <a:pt x="8756" y="514"/>
                      <a:pt x="8771" y="511"/>
                      <a:pt x="8786" y="504"/>
                    </a:cubicBezTo>
                    <a:cubicBezTo>
                      <a:pt x="8889" y="452"/>
                      <a:pt x="8889" y="350"/>
                      <a:pt x="8786" y="298"/>
                    </a:cubicBezTo>
                    <a:cubicBezTo>
                      <a:pt x="8770" y="287"/>
                      <a:pt x="8750" y="282"/>
                      <a:pt x="8731" y="282"/>
                    </a:cubicBezTo>
                    <a:close/>
                    <a:moveTo>
                      <a:pt x="11359" y="1"/>
                    </a:moveTo>
                    <a:cubicBezTo>
                      <a:pt x="11294" y="1"/>
                      <a:pt x="11229" y="21"/>
                      <a:pt x="11171" y="68"/>
                    </a:cubicBezTo>
                    <a:cubicBezTo>
                      <a:pt x="11120" y="119"/>
                      <a:pt x="11094" y="145"/>
                      <a:pt x="11069" y="196"/>
                    </a:cubicBezTo>
                    <a:cubicBezTo>
                      <a:pt x="10992" y="375"/>
                      <a:pt x="11017" y="581"/>
                      <a:pt x="11145" y="709"/>
                    </a:cubicBezTo>
                    <a:cubicBezTo>
                      <a:pt x="11221" y="785"/>
                      <a:pt x="11314" y="819"/>
                      <a:pt x="11405" y="819"/>
                    </a:cubicBezTo>
                    <a:cubicBezTo>
                      <a:pt x="11590" y="819"/>
                      <a:pt x="11769" y="676"/>
                      <a:pt x="11787" y="452"/>
                    </a:cubicBezTo>
                    <a:cubicBezTo>
                      <a:pt x="11806" y="234"/>
                      <a:pt x="11581" y="1"/>
                      <a:pt x="11359" y="1"/>
                    </a:cubicBezTo>
                    <a:close/>
                    <a:moveTo>
                      <a:pt x="14759" y="611"/>
                    </a:moveTo>
                    <a:cubicBezTo>
                      <a:pt x="14635" y="611"/>
                      <a:pt x="14488" y="737"/>
                      <a:pt x="14530" y="863"/>
                    </a:cubicBezTo>
                    <a:cubicBezTo>
                      <a:pt x="14530" y="888"/>
                      <a:pt x="14556" y="914"/>
                      <a:pt x="14556" y="940"/>
                    </a:cubicBezTo>
                    <a:cubicBezTo>
                      <a:pt x="14606" y="989"/>
                      <a:pt x="14666" y="1017"/>
                      <a:pt x="14730" y="1017"/>
                    </a:cubicBezTo>
                    <a:cubicBezTo>
                      <a:pt x="14765" y="1017"/>
                      <a:pt x="14802" y="1009"/>
                      <a:pt x="14838" y="991"/>
                    </a:cubicBezTo>
                    <a:cubicBezTo>
                      <a:pt x="14992" y="914"/>
                      <a:pt x="14992" y="709"/>
                      <a:pt x="14838" y="632"/>
                    </a:cubicBezTo>
                    <a:cubicBezTo>
                      <a:pt x="14814" y="618"/>
                      <a:pt x="14787" y="611"/>
                      <a:pt x="14759" y="611"/>
                    </a:cubicBezTo>
                    <a:close/>
                    <a:moveTo>
                      <a:pt x="7128" y="1616"/>
                    </a:moveTo>
                    <a:cubicBezTo>
                      <a:pt x="7063" y="1616"/>
                      <a:pt x="6998" y="1637"/>
                      <a:pt x="6940" y="1683"/>
                    </a:cubicBezTo>
                    <a:cubicBezTo>
                      <a:pt x="6889" y="1709"/>
                      <a:pt x="6863" y="1760"/>
                      <a:pt x="6838" y="1811"/>
                    </a:cubicBezTo>
                    <a:cubicBezTo>
                      <a:pt x="6761" y="1965"/>
                      <a:pt x="6786" y="2170"/>
                      <a:pt x="6914" y="2324"/>
                    </a:cubicBezTo>
                    <a:cubicBezTo>
                      <a:pt x="6987" y="2389"/>
                      <a:pt x="7075" y="2418"/>
                      <a:pt x="7161" y="2418"/>
                    </a:cubicBezTo>
                    <a:cubicBezTo>
                      <a:pt x="7351" y="2418"/>
                      <a:pt x="7538" y="2279"/>
                      <a:pt x="7556" y="2068"/>
                    </a:cubicBezTo>
                    <a:cubicBezTo>
                      <a:pt x="7575" y="1850"/>
                      <a:pt x="7350" y="1616"/>
                      <a:pt x="7128" y="1616"/>
                    </a:cubicBezTo>
                    <a:close/>
                    <a:moveTo>
                      <a:pt x="4071" y="2071"/>
                    </a:moveTo>
                    <a:cubicBezTo>
                      <a:pt x="3935" y="2071"/>
                      <a:pt x="3797" y="2181"/>
                      <a:pt x="3837" y="2324"/>
                    </a:cubicBezTo>
                    <a:cubicBezTo>
                      <a:pt x="3863" y="2350"/>
                      <a:pt x="3863" y="2376"/>
                      <a:pt x="3889" y="2401"/>
                    </a:cubicBezTo>
                    <a:cubicBezTo>
                      <a:pt x="3938" y="2451"/>
                      <a:pt x="3999" y="2479"/>
                      <a:pt x="4063" y="2479"/>
                    </a:cubicBezTo>
                    <a:cubicBezTo>
                      <a:pt x="4098" y="2479"/>
                      <a:pt x="4134" y="2471"/>
                      <a:pt x="4171" y="2452"/>
                    </a:cubicBezTo>
                    <a:cubicBezTo>
                      <a:pt x="4325" y="2376"/>
                      <a:pt x="4325" y="2170"/>
                      <a:pt x="4171" y="2093"/>
                    </a:cubicBezTo>
                    <a:cubicBezTo>
                      <a:pt x="4140" y="2078"/>
                      <a:pt x="4105" y="2071"/>
                      <a:pt x="4071" y="2071"/>
                    </a:cubicBezTo>
                    <a:close/>
                    <a:moveTo>
                      <a:pt x="13880" y="2168"/>
                    </a:moveTo>
                    <a:cubicBezTo>
                      <a:pt x="13496" y="2168"/>
                      <a:pt x="13071" y="2519"/>
                      <a:pt x="13197" y="2940"/>
                    </a:cubicBezTo>
                    <a:lnTo>
                      <a:pt x="13171" y="2914"/>
                    </a:lnTo>
                    <a:lnTo>
                      <a:pt x="13171" y="2914"/>
                    </a:lnTo>
                    <a:cubicBezTo>
                      <a:pt x="13197" y="3017"/>
                      <a:pt x="13248" y="3068"/>
                      <a:pt x="13299" y="3145"/>
                    </a:cubicBezTo>
                    <a:cubicBezTo>
                      <a:pt x="13438" y="3300"/>
                      <a:pt x="13634" y="3386"/>
                      <a:pt x="13834" y="3386"/>
                    </a:cubicBezTo>
                    <a:cubicBezTo>
                      <a:pt x="13931" y="3386"/>
                      <a:pt x="14028" y="3366"/>
                      <a:pt x="14120" y="3324"/>
                    </a:cubicBezTo>
                    <a:cubicBezTo>
                      <a:pt x="14582" y="3119"/>
                      <a:pt x="14582" y="2452"/>
                      <a:pt x="14120" y="2222"/>
                    </a:cubicBezTo>
                    <a:cubicBezTo>
                      <a:pt x="14046" y="2185"/>
                      <a:pt x="13964" y="2168"/>
                      <a:pt x="13880" y="2168"/>
                    </a:cubicBezTo>
                    <a:close/>
                    <a:moveTo>
                      <a:pt x="11052" y="2873"/>
                    </a:moveTo>
                    <a:cubicBezTo>
                      <a:pt x="10986" y="2873"/>
                      <a:pt x="10922" y="2893"/>
                      <a:pt x="10863" y="2940"/>
                    </a:cubicBezTo>
                    <a:cubicBezTo>
                      <a:pt x="10812" y="2965"/>
                      <a:pt x="10786" y="3017"/>
                      <a:pt x="10761" y="3068"/>
                    </a:cubicBezTo>
                    <a:cubicBezTo>
                      <a:pt x="10658" y="3222"/>
                      <a:pt x="10710" y="3427"/>
                      <a:pt x="10838" y="3581"/>
                    </a:cubicBezTo>
                    <a:cubicBezTo>
                      <a:pt x="10910" y="3645"/>
                      <a:pt x="10998" y="3674"/>
                      <a:pt x="11085" y="3674"/>
                    </a:cubicBezTo>
                    <a:cubicBezTo>
                      <a:pt x="11275" y="3674"/>
                      <a:pt x="11461" y="3535"/>
                      <a:pt x="11479" y="3324"/>
                    </a:cubicBezTo>
                    <a:cubicBezTo>
                      <a:pt x="11499" y="3106"/>
                      <a:pt x="11273" y="2873"/>
                      <a:pt x="11052" y="2873"/>
                    </a:cubicBezTo>
                    <a:close/>
                    <a:moveTo>
                      <a:pt x="16379" y="3486"/>
                    </a:moveTo>
                    <a:cubicBezTo>
                      <a:pt x="16118" y="3486"/>
                      <a:pt x="15832" y="3726"/>
                      <a:pt x="15915" y="4017"/>
                    </a:cubicBezTo>
                    <a:cubicBezTo>
                      <a:pt x="15915" y="4068"/>
                      <a:pt x="15941" y="4119"/>
                      <a:pt x="15992" y="4170"/>
                    </a:cubicBezTo>
                    <a:cubicBezTo>
                      <a:pt x="16098" y="4277"/>
                      <a:pt x="16241" y="4334"/>
                      <a:pt x="16378" y="4334"/>
                    </a:cubicBezTo>
                    <a:cubicBezTo>
                      <a:pt x="16440" y="4334"/>
                      <a:pt x="16500" y="4323"/>
                      <a:pt x="16556" y="4299"/>
                    </a:cubicBezTo>
                    <a:cubicBezTo>
                      <a:pt x="16889" y="4145"/>
                      <a:pt x="16889" y="3683"/>
                      <a:pt x="16556" y="3529"/>
                    </a:cubicBezTo>
                    <a:cubicBezTo>
                      <a:pt x="16502" y="3500"/>
                      <a:pt x="16441" y="3486"/>
                      <a:pt x="16379" y="3486"/>
                    </a:cubicBezTo>
                    <a:close/>
                    <a:moveTo>
                      <a:pt x="4904" y="3922"/>
                    </a:moveTo>
                    <a:cubicBezTo>
                      <a:pt x="4663" y="3922"/>
                      <a:pt x="4396" y="4153"/>
                      <a:pt x="4478" y="4401"/>
                    </a:cubicBezTo>
                    <a:cubicBezTo>
                      <a:pt x="4478" y="4453"/>
                      <a:pt x="4504" y="4504"/>
                      <a:pt x="4555" y="4529"/>
                    </a:cubicBezTo>
                    <a:cubicBezTo>
                      <a:pt x="4644" y="4636"/>
                      <a:pt x="4769" y="4693"/>
                      <a:pt x="4897" y="4693"/>
                    </a:cubicBezTo>
                    <a:cubicBezTo>
                      <a:pt x="4955" y="4693"/>
                      <a:pt x="5013" y="4681"/>
                      <a:pt x="5068" y="4658"/>
                    </a:cubicBezTo>
                    <a:cubicBezTo>
                      <a:pt x="5376" y="4529"/>
                      <a:pt x="5376" y="4094"/>
                      <a:pt x="5068" y="3965"/>
                    </a:cubicBezTo>
                    <a:cubicBezTo>
                      <a:pt x="5018" y="3935"/>
                      <a:pt x="4962" y="3922"/>
                      <a:pt x="4904" y="3922"/>
                    </a:cubicBezTo>
                    <a:close/>
                    <a:moveTo>
                      <a:pt x="9543" y="4424"/>
                    </a:moveTo>
                    <a:cubicBezTo>
                      <a:pt x="9154" y="4424"/>
                      <a:pt x="8716" y="4772"/>
                      <a:pt x="8863" y="5171"/>
                    </a:cubicBezTo>
                    <a:lnTo>
                      <a:pt x="8838" y="5171"/>
                    </a:lnTo>
                    <a:cubicBezTo>
                      <a:pt x="8863" y="5247"/>
                      <a:pt x="8915" y="5324"/>
                      <a:pt x="8966" y="5376"/>
                    </a:cubicBezTo>
                    <a:cubicBezTo>
                      <a:pt x="9111" y="5539"/>
                      <a:pt x="9321" y="5625"/>
                      <a:pt x="9531" y="5625"/>
                    </a:cubicBezTo>
                    <a:cubicBezTo>
                      <a:pt x="9617" y="5625"/>
                      <a:pt x="9704" y="5611"/>
                      <a:pt x="9786" y="5581"/>
                    </a:cubicBezTo>
                    <a:cubicBezTo>
                      <a:pt x="10248" y="5350"/>
                      <a:pt x="10248" y="4709"/>
                      <a:pt x="9786" y="4478"/>
                    </a:cubicBezTo>
                    <a:cubicBezTo>
                      <a:pt x="9712" y="4441"/>
                      <a:pt x="9629" y="4424"/>
                      <a:pt x="9543" y="4424"/>
                    </a:cubicBezTo>
                    <a:close/>
                    <a:moveTo>
                      <a:pt x="803" y="4566"/>
                    </a:moveTo>
                    <a:cubicBezTo>
                      <a:pt x="420" y="4566"/>
                      <a:pt x="1" y="4912"/>
                      <a:pt x="145" y="5324"/>
                    </a:cubicBezTo>
                    <a:lnTo>
                      <a:pt x="119" y="5324"/>
                    </a:lnTo>
                    <a:cubicBezTo>
                      <a:pt x="145" y="5401"/>
                      <a:pt x="196" y="5478"/>
                      <a:pt x="247" y="5530"/>
                    </a:cubicBezTo>
                    <a:cubicBezTo>
                      <a:pt x="393" y="5693"/>
                      <a:pt x="602" y="5779"/>
                      <a:pt x="812" y="5779"/>
                    </a:cubicBezTo>
                    <a:cubicBezTo>
                      <a:pt x="899" y="5779"/>
                      <a:pt x="986" y="5765"/>
                      <a:pt x="1068" y="5735"/>
                    </a:cubicBezTo>
                    <a:cubicBezTo>
                      <a:pt x="1530" y="5504"/>
                      <a:pt x="1530" y="4837"/>
                      <a:pt x="1068" y="4632"/>
                    </a:cubicBezTo>
                    <a:cubicBezTo>
                      <a:pt x="988" y="4587"/>
                      <a:pt x="896" y="4566"/>
                      <a:pt x="803" y="4566"/>
                    </a:cubicBezTo>
                    <a:close/>
                    <a:moveTo>
                      <a:pt x="15597" y="5507"/>
                    </a:moveTo>
                    <a:cubicBezTo>
                      <a:pt x="15474" y="5507"/>
                      <a:pt x="15336" y="5617"/>
                      <a:pt x="15376" y="5760"/>
                    </a:cubicBezTo>
                    <a:cubicBezTo>
                      <a:pt x="15376" y="5786"/>
                      <a:pt x="15402" y="5812"/>
                      <a:pt x="15428" y="5837"/>
                    </a:cubicBezTo>
                    <a:cubicBezTo>
                      <a:pt x="15461" y="5887"/>
                      <a:pt x="15515" y="5915"/>
                      <a:pt x="15577" y="5915"/>
                    </a:cubicBezTo>
                    <a:cubicBezTo>
                      <a:pt x="15612" y="5915"/>
                      <a:pt x="15648" y="5907"/>
                      <a:pt x="15684" y="5889"/>
                    </a:cubicBezTo>
                    <a:cubicBezTo>
                      <a:pt x="15838" y="5812"/>
                      <a:pt x="15838" y="5606"/>
                      <a:pt x="15684" y="5530"/>
                    </a:cubicBezTo>
                    <a:cubicBezTo>
                      <a:pt x="15658" y="5514"/>
                      <a:pt x="15628" y="5507"/>
                      <a:pt x="15597" y="5507"/>
                    </a:cubicBezTo>
                    <a:close/>
                    <a:moveTo>
                      <a:pt x="6804" y="5935"/>
                    </a:moveTo>
                    <a:cubicBezTo>
                      <a:pt x="6729" y="5935"/>
                      <a:pt x="6636" y="6001"/>
                      <a:pt x="6658" y="6068"/>
                    </a:cubicBezTo>
                    <a:cubicBezTo>
                      <a:pt x="6658" y="6094"/>
                      <a:pt x="6684" y="6094"/>
                      <a:pt x="6684" y="6119"/>
                    </a:cubicBezTo>
                    <a:cubicBezTo>
                      <a:pt x="6702" y="6137"/>
                      <a:pt x="6746" y="6156"/>
                      <a:pt x="6788" y="6156"/>
                    </a:cubicBezTo>
                    <a:cubicBezTo>
                      <a:pt x="6805" y="6156"/>
                      <a:pt x="6823" y="6152"/>
                      <a:pt x="6838" y="6145"/>
                    </a:cubicBezTo>
                    <a:cubicBezTo>
                      <a:pt x="6914" y="6119"/>
                      <a:pt x="6914" y="5991"/>
                      <a:pt x="6838" y="5940"/>
                    </a:cubicBezTo>
                    <a:cubicBezTo>
                      <a:pt x="6827" y="5936"/>
                      <a:pt x="6816" y="5935"/>
                      <a:pt x="6804" y="5935"/>
                    </a:cubicBezTo>
                    <a:close/>
                    <a:moveTo>
                      <a:pt x="17748" y="6091"/>
                    </a:moveTo>
                    <a:cubicBezTo>
                      <a:pt x="17360" y="6091"/>
                      <a:pt x="16922" y="6438"/>
                      <a:pt x="17069" y="6837"/>
                    </a:cubicBezTo>
                    <a:lnTo>
                      <a:pt x="17043" y="6837"/>
                    </a:lnTo>
                    <a:cubicBezTo>
                      <a:pt x="17069" y="6914"/>
                      <a:pt x="17120" y="6991"/>
                      <a:pt x="17171" y="7068"/>
                    </a:cubicBezTo>
                    <a:cubicBezTo>
                      <a:pt x="17310" y="7224"/>
                      <a:pt x="17506" y="7309"/>
                      <a:pt x="17706" y="7309"/>
                    </a:cubicBezTo>
                    <a:cubicBezTo>
                      <a:pt x="17803" y="7309"/>
                      <a:pt x="17900" y="7289"/>
                      <a:pt x="17992" y="7248"/>
                    </a:cubicBezTo>
                    <a:cubicBezTo>
                      <a:pt x="18454" y="7042"/>
                      <a:pt x="18454" y="6376"/>
                      <a:pt x="17992" y="6145"/>
                    </a:cubicBezTo>
                    <a:cubicBezTo>
                      <a:pt x="17918" y="6108"/>
                      <a:pt x="17834" y="6091"/>
                      <a:pt x="17748" y="6091"/>
                    </a:cubicBezTo>
                    <a:close/>
                    <a:moveTo>
                      <a:pt x="8075" y="7152"/>
                    </a:moveTo>
                    <a:cubicBezTo>
                      <a:pt x="8008" y="7152"/>
                      <a:pt x="7944" y="7173"/>
                      <a:pt x="7889" y="7222"/>
                    </a:cubicBezTo>
                    <a:lnTo>
                      <a:pt x="7863" y="7222"/>
                    </a:lnTo>
                    <a:cubicBezTo>
                      <a:pt x="7838" y="7248"/>
                      <a:pt x="7812" y="7273"/>
                      <a:pt x="7786" y="7324"/>
                    </a:cubicBezTo>
                    <a:cubicBezTo>
                      <a:pt x="7684" y="7504"/>
                      <a:pt x="7709" y="7709"/>
                      <a:pt x="7838" y="7837"/>
                    </a:cubicBezTo>
                    <a:cubicBezTo>
                      <a:pt x="7923" y="7914"/>
                      <a:pt x="8023" y="7948"/>
                      <a:pt x="8118" y="7948"/>
                    </a:cubicBezTo>
                    <a:cubicBezTo>
                      <a:pt x="8308" y="7948"/>
                      <a:pt x="8479" y="7812"/>
                      <a:pt x="8479" y="7607"/>
                    </a:cubicBezTo>
                    <a:cubicBezTo>
                      <a:pt x="8518" y="7372"/>
                      <a:pt x="8288" y="7152"/>
                      <a:pt x="8075" y="7152"/>
                    </a:cubicBezTo>
                    <a:close/>
                    <a:moveTo>
                      <a:pt x="4203" y="6925"/>
                    </a:moveTo>
                    <a:cubicBezTo>
                      <a:pt x="3813" y="6925"/>
                      <a:pt x="3406" y="7271"/>
                      <a:pt x="3530" y="7683"/>
                    </a:cubicBezTo>
                    <a:cubicBezTo>
                      <a:pt x="3555" y="7760"/>
                      <a:pt x="3607" y="7837"/>
                      <a:pt x="3658" y="7889"/>
                    </a:cubicBezTo>
                    <a:cubicBezTo>
                      <a:pt x="3803" y="8052"/>
                      <a:pt x="4013" y="8138"/>
                      <a:pt x="4223" y="8138"/>
                    </a:cubicBezTo>
                    <a:cubicBezTo>
                      <a:pt x="4309" y="8138"/>
                      <a:pt x="4396" y="8124"/>
                      <a:pt x="4478" y="8094"/>
                    </a:cubicBezTo>
                    <a:cubicBezTo>
                      <a:pt x="4940" y="7863"/>
                      <a:pt x="4940" y="7196"/>
                      <a:pt x="4478" y="6991"/>
                    </a:cubicBezTo>
                    <a:cubicBezTo>
                      <a:pt x="4393" y="6946"/>
                      <a:pt x="4299" y="6925"/>
                      <a:pt x="4203" y="6925"/>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296" name="Google Shape;296;p8"/>
            <p:cNvSpPr/>
            <p:nvPr/>
          </p:nvSpPr>
          <p:spPr>
            <a:xfrm>
              <a:off x="-2054775" y="3375800"/>
              <a:ext cx="1243175" cy="1169575"/>
            </a:xfrm>
            <a:custGeom>
              <a:avLst/>
              <a:gdLst/>
              <a:ahLst/>
              <a:cxnLst/>
              <a:rect l="l" t="t" r="r" b="b"/>
              <a:pathLst>
                <a:path w="49727" h="46783" extrusionOk="0">
                  <a:moveTo>
                    <a:pt x="49209" y="0"/>
                  </a:moveTo>
                  <a:cubicBezTo>
                    <a:pt x="49160" y="0"/>
                    <a:pt x="49108" y="11"/>
                    <a:pt x="49055" y="36"/>
                  </a:cubicBezTo>
                  <a:cubicBezTo>
                    <a:pt x="34592" y="8729"/>
                    <a:pt x="14361" y="23807"/>
                    <a:pt x="180" y="46218"/>
                  </a:cubicBezTo>
                  <a:cubicBezTo>
                    <a:pt x="1" y="46449"/>
                    <a:pt x="206" y="46782"/>
                    <a:pt x="488" y="46782"/>
                  </a:cubicBezTo>
                  <a:cubicBezTo>
                    <a:pt x="616" y="46782"/>
                    <a:pt x="744" y="46705"/>
                    <a:pt x="796" y="46603"/>
                  </a:cubicBezTo>
                  <a:cubicBezTo>
                    <a:pt x="14899" y="24320"/>
                    <a:pt x="35028" y="9319"/>
                    <a:pt x="49439" y="677"/>
                  </a:cubicBezTo>
                  <a:cubicBezTo>
                    <a:pt x="49727" y="434"/>
                    <a:pt x="49519" y="0"/>
                    <a:pt x="4920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97" name="Google Shape;297;p8"/>
          <p:cNvGrpSpPr/>
          <p:nvPr/>
        </p:nvGrpSpPr>
        <p:grpSpPr>
          <a:xfrm rot="4579839">
            <a:off x="9583184" y="-1105467"/>
            <a:ext cx="2555341" cy="2750017"/>
            <a:chOff x="-700138" y="3808702"/>
            <a:chExt cx="1916655" cy="2062674"/>
          </a:xfrm>
        </p:grpSpPr>
        <p:sp>
          <p:nvSpPr>
            <p:cNvPr id="298" name="Google Shape;298;p8"/>
            <p:cNvSpPr/>
            <p:nvPr/>
          </p:nvSpPr>
          <p:spPr>
            <a:xfrm rot="-1128775">
              <a:off x="-425908" y="4068745"/>
              <a:ext cx="1419635" cy="1616920"/>
            </a:xfrm>
            <a:custGeom>
              <a:avLst/>
              <a:gdLst/>
              <a:ahLst/>
              <a:cxnLst/>
              <a:rect l="l" t="t" r="r" b="b"/>
              <a:pathLst>
                <a:path w="39095" h="44528" extrusionOk="0">
                  <a:moveTo>
                    <a:pt x="26633" y="0"/>
                  </a:moveTo>
                  <a:cubicBezTo>
                    <a:pt x="26552" y="0"/>
                    <a:pt x="26469" y="13"/>
                    <a:pt x="26386" y="38"/>
                  </a:cubicBezTo>
                  <a:lnTo>
                    <a:pt x="0" y="8878"/>
                  </a:lnTo>
                  <a:lnTo>
                    <a:pt x="11575" y="43436"/>
                  </a:lnTo>
                  <a:cubicBezTo>
                    <a:pt x="11787" y="44097"/>
                    <a:pt x="12397" y="44528"/>
                    <a:pt x="13057" y="44528"/>
                  </a:cubicBezTo>
                  <a:cubicBezTo>
                    <a:pt x="13229" y="44528"/>
                    <a:pt x="13404" y="44499"/>
                    <a:pt x="13577" y="44437"/>
                  </a:cubicBezTo>
                  <a:lnTo>
                    <a:pt x="38494" y="36097"/>
                  </a:lnTo>
                  <a:cubicBezTo>
                    <a:pt x="38861" y="35964"/>
                    <a:pt x="39095" y="35530"/>
                    <a:pt x="38961" y="35130"/>
                  </a:cubicBezTo>
                  <a:lnTo>
                    <a:pt x="27386" y="538"/>
                  </a:lnTo>
                  <a:cubicBezTo>
                    <a:pt x="27279" y="215"/>
                    <a:pt x="26975" y="0"/>
                    <a:pt x="2663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9" name="Google Shape;299;p8"/>
            <p:cNvSpPr/>
            <p:nvPr/>
          </p:nvSpPr>
          <p:spPr>
            <a:xfrm rot="-1128775">
              <a:off x="-474625" y="3993204"/>
              <a:ext cx="1414805" cy="1633006"/>
            </a:xfrm>
            <a:custGeom>
              <a:avLst/>
              <a:gdLst/>
              <a:ahLst/>
              <a:cxnLst/>
              <a:rect l="l" t="t" r="r" b="b"/>
              <a:pathLst>
                <a:path w="38962" h="44971" extrusionOk="0">
                  <a:moveTo>
                    <a:pt x="26500" y="0"/>
                  </a:moveTo>
                  <a:cubicBezTo>
                    <a:pt x="26418" y="0"/>
                    <a:pt x="26335" y="12"/>
                    <a:pt x="26252" y="38"/>
                  </a:cubicBezTo>
                  <a:lnTo>
                    <a:pt x="867" y="8544"/>
                  </a:lnTo>
                  <a:cubicBezTo>
                    <a:pt x="300" y="8744"/>
                    <a:pt x="0" y="9345"/>
                    <a:pt x="200" y="9912"/>
                  </a:cubicBezTo>
                  <a:lnTo>
                    <a:pt x="11942" y="44970"/>
                  </a:lnTo>
                  <a:lnTo>
                    <a:pt x="38327" y="36131"/>
                  </a:lnTo>
                  <a:cubicBezTo>
                    <a:pt x="38761" y="35997"/>
                    <a:pt x="38961" y="35563"/>
                    <a:pt x="38828" y="35163"/>
                  </a:cubicBezTo>
                  <a:lnTo>
                    <a:pt x="27253" y="538"/>
                  </a:lnTo>
                  <a:cubicBezTo>
                    <a:pt x="27145" y="215"/>
                    <a:pt x="26841" y="0"/>
                    <a:pt x="2650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0" name="Google Shape;300;p8"/>
            <p:cNvSpPr/>
            <p:nvPr/>
          </p:nvSpPr>
          <p:spPr>
            <a:xfrm rot="-1128775">
              <a:off x="358644" y="5086771"/>
              <a:ext cx="300449" cy="167182"/>
            </a:xfrm>
            <a:custGeom>
              <a:avLst/>
              <a:gdLst/>
              <a:ahLst/>
              <a:cxnLst/>
              <a:rect l="l" t="t" r="r" b="b"/>
              <a:pathLst>
                <a:path w="8274" h="4604" fill="none" extrusionOk="0">
                  <a:moveTo>
                    <a:pt x="835" y="1935"/>
                  </a:moveTo>
                  <a:lnTo>
                    <a:pt x="6539" y="0"/>
                  </a:lnTo>
                  <a:moveTo>
                    <a:pt x="1" y="3202"/>
                  </a:moveTo>
                  <a:lnTo>
                    <a:pt x="7973" y="534"/>
                  </a:lnTo>
                  <a:moveTo>
                    <a:pt x="335" y="4103"/>
                  </a:moveTo>
                  <a:lnTo>
                    <a:pt x="8274" y="1435"/>
                  </a:lnTo>
                  <a:moveTo>
                    <a:pt x="1736" y="4603"/>
                  </a:moveTo>
                  <a:lnTo>
                    <a:pt x="7440" y="2702"/>
                  </a:lnTo>
                </a:path>
              </a:pathLst>
            </a:custGeom>
            <a:noFill/>
            <a:ln w="9525"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1" name="Google Shape;301;p8"/>
            <p:cNvSpPr/>
            <p:nvPr/>
          </p:nvSpPr>
          <p:spPr>
            <a:xfrm rot="-1128775">
              <a:off x="206184" y="5200882"/>
              <a:ext cx="918160" cy="352049"/>
            </a:xfrm>
            <a:custGeom>
              <a:avLst/>
              <a:gdLst/>
              <a:ahLst/>
              <a:cxnLst/>
              <a:rect l="l" t="t" r="r" b="b"/>
              <a:pathLst>
                <a:path w="25285" h="9695" extrusionOk="0">
                  <a:moveTo>
                    <a:pt x="24884" y="1"/>
                  </a:moveTo>
                  <a:lnTo>
                    <a:pt x="0" y="8340"/>
                  </a:lnTo>
                  <a:lnTo>
                    <a:pt x="267" y="9107"/>
                  </a:lnTo>
                  <a:cubicBezTo>
                    <a:pt x="371" y="9473"/>
                    <a:pt x="700" y="9695"/>
                    <a:pt x="1061" y="9695"/>
                  </a:cubicBezTo>
                  <a:cubicBezTo>
                    <a:pt x="1162" y="9695"/>
                    <a:pt x="1266" y="9678"/>
                    <a:pt x="1368" y="9641"/>
                  </a:cubicBezTo>
                  <a:lnTo>
                    <a:pt x="24618" y="1869"/>
                  </a:lnTo>
                  <a:cubicBezTo>
                    <a:pt x="25051" y="1736"/>
                    <a:pt x="25285" y="1235"/>
                    <a:pt x="25151" y="835"/>
                  </a:cubicBezTo>
                  <a:lnTo>
                    <a:pt x="24884"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2" name="Google Shape;302;p8"/>
            <p:cNvSpPr/>
            <p:nvPr/>
          </p:nvSpPr>
          <p:spPr>
            <a:xfrm rot="-1128775">
              <a:off x="-404925" y="4413984"/>
              <a:ext cx="539022" cy="1345775"/>
            </a:xfrm>
            <a:custGeom>
              <a:avLst/>
              <a:gdLst/>
              <a:ahLst/>
              <a:cxnLst/>
              <a:rect l="l" t="t" r="r" b="b"/>
              <a:pathLst>
                <a:path w="14844" h="37061" extrusionOk="0">
                  <a:moveTo>
                    <a:pt x="2769" y="0"/>
                  </a:moveTo>
                  <a:lnTo>
                    <a:pt x="867" y="634"/>
                  </a:lnTo>
                  <a:cubicBezTo>
                    <a:pt x="300" y="834"/>
                    <a:pt x="0" y="1435"/>
                    <a:pt x="200" y="2002"/>
                  </a:cubicBezTo>
                  <a:lnTo>
                    <a:pt x="11942" y="37060"/>
                  </a:lnTo>
                  <a:lnTo>
                    <a:pt x="14844" y="36093"/>
                  </a:lnTo>
                  <a:lnTo>
                    <a:pt x="2769" y="0"/>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3" name="Google Shape;303;p8"/>
            <p:cNvSpPr/>
            <p:nvPr/>
          </p:nvSpPr>
          <p:spPr>
            <a:xfrm rot="-1128775">
              <a:off x="-294085" y="4308425"/>
              <a:ext cx="661395" cy="495483"/>
            </a:xfrm>
            <a:custGeom>
              <a:avLst/>
              <a:gdLst/>
              <a:ahLst/>
              <a:cxnLst/>
              <a:rect l="l" t="t" r="r" b="b"/>
              <a:pathLst>
                <a:path w="18214" h="13645" fill="none" extrusionOk="0">
                  <a:moveTo>
                    <a:pt x="18214" y="7373"/>
                  </a:moveTo>
                  <a:lnTo>
                    <a:pt x="16045" y="935"/>
                  </a:lnTo>
                  <a:cubicBezTo>
                    <a:pt x="15278" y="1202"/>
                    <a:pt x="14444" y="802"/>
                    <a:pt x="14177" y="1"/>
                  </a:cubicBezTo>
                  <a:lnTo>
                    <a:pt x="935" y="4437"/>
                  </a:lnTo>
                  <a:cubicBezTo>
                    <a:pt x="1201" y="5205"/>
                    <a:pt x="801" y="6039"/>
                    <a:pt x="1" y="6305"/>
                  </a:cubicBezTo>
                  <a:lnTo>
                    <a:pt x="2169" y="12743"/>
                  </a:lnTo>
                  <a:cubicBezTo>
                    <a:pt x="2936" y="12477"/>
                    <a:pt x="3770" y="12877"/>
                    <a:pt x="4037" y="13644"/>
                  </a:cubicBezTo>
                  <a:lnTo>
                    <a:pt x="17280" y="9241"/>
                  </a:lnTo>
                  <a:cubicBezTo>
                    <a:pt x="17013" y="8440"/>
                    <a:pt x="17413" y="7606"/>
                    <a:pt x="18214" y="7373"/>
                  </a:cubicBezTo>
                  <a:close/>
                </a:path>
              </a:pathLst>
            </a:custGeom>
            <a:noFill/>
            <a:ln w="9525"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4" name="Google Shape;304;p8"/>
            <p:cNvSpPr/>
            <p:nvPr/>
          </p:nvSpPr>
          <p:spPr>
            <a:xfrm rot="-1128775">
              <a:off x="201603" y="5203043"/>
              <a:ext cx="909699" cy="322237"/>
            </a:xfrm>
            <a:custGeom>
              <a:avLst/>
              <a:gdLst/>
              <a:ahLst/>
              <a:cxnLst/>
              <a:rect l="l" t="t" r="r" b="b"/>
              <a:pathLst>
                <a:path w="25052" h="8874" extrusionOk="0">
                  <a:moveTo>
                    <a:pt x="24884" y="1"/>
                  </a:moveTo>
                  <a:lnTo>
                    <a:pt x="0" y="8340"/>
                  </a:lnTo>
                  <a:lnTo>
                    <a:pt x="200" y="8874"/>
                  </a:lnTo>
                  <a:lnTo>
                    <a:pt x="25051" y="568"/>
                  </a:lnTo>
                  <a:lnTo>
                    <a:pt x="24884"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5" name="Google Shape;305;p8"/>
            <p:cNvSpPr/>
            <p:nvPr/>
          </p:nvSpPr>
          <p:spPr>
            <a:xfrm rot="-1128775">
              <a:off x="222822" y="5233880"/>
              <a:ext cx="902437" cy="311343"/>
            </a:xfrm>
            <a:custGeom>
              <a:avLst/>
              <a:gdLst/>
              <a:ahLst/>
              <a:cxnLst/>
              <a:rect l="l" t="t" r="r" b="b"/>
              <a:pathLst>
                <a:path w="24852" h="8574" extrusionOk="0">
                  <a:moveTo>
                    <a:pt x="24852" y="0"/>
                  </a:moveTo>
                  <a:lnTo>
                    <a:pt x="1" y="8340"/>
                  </a:lnTo>
                  <a:cubicBezTo>
                    <a:pt x="34" y="8406"/>
                    <a:pt x="134" y="8506"/>
                    <a:pt x="201" y="8573"/>
                  </a:cubicBezTo>
                  <a:lnTo>
                    <a:pt x="24818" y="334"/>
                  </a:lnTo>
                  <a:cubicBezTo>
                    <a:pt x="24852" y="200"/>
                    <a:pt x="24852" y="100"/>
                    <a:pt x="2485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6" name="Google Shape;306;p8"/>
            <p:cNvSpPr/>
            <p:nvPr/>
          </p:nvSpPr>
          <p:spPr>
            <a:xfrm rot="-1128677">
              <a:off x="394277" y="5550608"/>
              <a:ext cx="125012" cy="205964"/>
            </a:xfrm>
            <a:custGeom>
              <a:avLst/>
              <a:gdLst/>
              <a:ahLst/>
              <a:cxnLst/>
              <a:rect l="l" t="t" r="r" b="b"/>
              <a:pathLst>
                <a:path w="2670" h="5672" extrusionOk="0">
                  <a:moveTo>
                    <a:pt x="901" y="1"/>
                  </a:moveTo>
                  <a:lnTo>
                    <a:pt x="1" y="301"/>
                  </a:lnTo>
                  <a:lnTo>
                    <a:pt x="1769" y="5672"/>
                  </a:lnTo>
                  <a:lnTo>
                    <a:pt x="2002" y="4871"/>
                  </a:lnTo>
                  <a:lnTo>
                    <a:pt x="2669" y="5371"/>
                  </a:lnTo>
                  <a:lnTo>
                    <a:pt x="901" y="1"/>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307" name="Google Shape;307;p8"/>
          <p:cNvGrpSpPr/>
          <p:nvPr/>
        </p:nvGrpSpPr>
        <p:grpSpPr>
          <a:xfrm rot="8100000">
            <a:off x="5478489" y="-1521177"/>
            <a:ext cx="2053827" cy="3002367"/>
            <a:chOff x="-2055400" y="2385325"/>
            <a:chExt cx="1520600" cy="2222875"/>
          </a:xfrm>
        </p:grpSpPr>
        <p:grpSp>
          <p:nvGrpSpPr>
            <p:cNvPr id="308" name="Google Shape;308;p8"/>
            <p:cNvGrpSpPr/>
            <p:nvPr/>
          </p:nvGrpSpPr>
          <p:grpSpPr>
            <a:xfrm>
              <a:off x="-1858600" y="2385325"/>
              <a:ext cx="523125" cy="1635025"/>
              <a:chOff x="-1858600" y="2385325"/>
              <a:chExt cx="523125" cy="1635025"/>
            </a:xfrm>
          </p:grpSpPr>
          <p:sp>
            <p:nvSpPr>
              <p:cNvPr id="309" name="Google Shape;309;p8"/>
              <p:cNvSpPr/>
              <p:nvPr/>
            </p:nvSpPr>
            <p:spPr>
              <a:xfrm>
                <a:off x="-1804750" y="2385325"/>
                <a:ext cx="469275" cy="1635025"/>
              </a:xfrm>
              <a:custGeom>
                <a:avLst/>
                <a:gdLst/>
                <a:ahLst/>
                <a:cxnLst/>
                <a:rect l="l" t="t" r="r" b="b"/>
                <a:pathLst>
                  <a:path w="18771" h="65401" extrusionOk="0">
                    <a:moveTo>
                      <a:pt x="12062" y="1"/>
                    </a:moveTo>
                    <a:cubicBezTo>
                      <a:pt x="9693" y="1"/>
                      <a:pt x="7259" y="1264"/>
                      <a:pt x="5667" y="3115"/>
                    </a:cubicBezTo>
                    <a:cubicBezTo>
                      <a:pt x="3462" y="5679"/>
                      <a:pt x="2513" y="9064"/>
                      <a:pt x="1872" y="12397"/>
                    </a:cubicBezTo>
                    <a:lnTo>
                      <a:pt x="1872" y="12372"/>
                    </a:lnTo>
                    <a:cubicBezTo>
                      <a:pt x="129" y="21270"/>
                      <a:pt x="0" y="30373"/>
                      <a:pt x="975" y="39373"/>
                    </a:cubicBezTo>
                    <a:cubicBezTo>
                      <a:pt x="1308" y="42476"/>
                      <a:pt x="1308" y="44861"/>
                      <a:pt x="1462" y="47989"/>
                    </a:cubicBezTo>
                    <a:cubicBezTo>
                      <a:pt x="1795" y="54796"/>
                      <a:pt x="6238" y="62496"/>
                      <a:pt x="6079" y="65382"/>
                    </a:cubicBezTo>
                    <a:lnTo>
                      <a:pt x="6079" y="65382"/>
                    </a:lnTo>
                    <a:cubicBezTo>
                      <a:pt x="6979" y="50077"/>
                      <a:pt x="11644" y="31239"/>
                      <a:pt x="16694" y="16756"/>
                    </a:cubicBezTo>
                    <a:cubicBezTo>
                      <a:pt x="17694" y="13936"/>
                      <a:pt x="18771" y="11064"/>
                      <a:pt x="18745" y="8089"/>
                    </a:cubicBezTo>
                    <a:cubicBezTo>
                      <a:pt x="18745" y="5089"/>
                      <a:pt x="17412" y="1909"/>
                      <a:pt x="14719" y="602"/>
                    </a:cubicBezTo>
                    <a:cubicBezTo>
                      <a:pt x="13878" y="188"/>
                      <a:pt x="12974" y="1"/>
                      <a:pt x="12062" y="1"/>
                    </a:cubicBezTo>
                    <a:close/>
                    <a:moveTo>
                      <a:pt x="6079" y="65382"/>
                    </a:moveTo>
                    <a:lnTo>
                      <a:pt x="6079" y="65382"/>
                    </a:lnTo>
                    <a:cubicBezTo>
                      <a:pt x="6078" y="65388"/>
                      <a:pt x="6078" y="65394"/>
                      <a:pt x="6078" y="65400"/>
                    </a:cubicBezTo>
                    <a:cubicBezTo>
                      <a:pt x="6078" y="65394"/>
                      <a:pt x="6078" y="65388"/>
                      <a:pt x="6079" y="65382"/>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0" name="Google Shape;310;p8"/>
              <p:cNvSpPr/>
              <p:nvPr/>
            </p:nvSpPr>
            <p:spPr>
              <a:xfrm>
                <a:off x="-1858600" y="2385425"/>
                <a:ext cx="469275" cy="1634925"/>
              </a:xfrm>
              <a:custGeom>
                <a:avLst/>
                <a:gdLst/>
                <a:ahLst/>
                <a:cxnLst/>
                <a:rect l="l" t="t" r="r" b="b"/>
                <a:pathLst>
                  <a:path w="18771" h="65397" extrusionOk="0">
                    <a:moveTo>
                      <a:pt x="12088" y="1"/>
                    </a:moveTo>
                    <a:cubicBezTo>
                      <a:pt x="9704" y="1"/>
                      <a:pt x="7263" y="1274"/>
                      <a:pt x="5667" y="3111"/>
                    </a:cubicBezTo>
                    <a:cubicBezTo>
                      <a:pt x="3462" y="5649"/>
                      <a:pt x="2513" y="9060"/>
                      <a:pt x="1872" y="12393"/>
                    </a:cubicBezTo>
                    <a:lnTo>
                      <a:pt x="1872" y="12368"/>
                    </a:lnTo>
                    <a:cubicBezTo>
                      <a:pt x="129" y="21266"/>
                      <a:pt x="0" y="30369"/>
                      <a:pt x="975" y="39369"/>
                    </a:cubicBezTo>
                    <a:cubicBezTo>
                      <a:pt x="1308" y="42472"/>
                      <a:pt x="1308" y="44857"/>
                      <a:pt x="1462" y="47985"/>
                    </a:cubicBezTo>
                    <a:cubicBezTo>
                      <a:pt x="1795" y="54792"/>
                      <a:pt x="6239" y="62492"/>
                      <a:pt x="6079" y="65378"/>
                    </a:cubicBezTo>
                    <a:lnTo>
                      <a:pt x="6079" y="65378"/>
                    </a:lnTo>
                    <a:cubicBezTo>
                      <a:pt x="6979" y="50073"/>
                      <a:pt x="11670" y="31235"/>
                      <a:pt x="16694" y="16752"/>
                    </a:cubicBezTo>
                    <a:cubicBezTo>
                      <a:pt x="17694" y="13932"/>
                      <a:pt x="18771" y="11060"/>
                      <a:pt x="18771" y="8085"/>
                    </a:cubicBezTo>
                    <a:cubicBezTo>
                      <a:pt x="18745" y="5085"/>
                      <a:pt x="17412" y="1905"/>
                      <a:pt x="14745" y="598"/>
                    </a:cubicBezTo>
                    <a:cubicBezTo>
                      <a:pt x="13901" y="187"/>
                      <a:pt x="12999" y="1"/>
                      <a:pt x="12088" y="1"/>
                    </a:cubicBezTo>
                    <a:close/>
                    <a:moveTo>
                      <a:pt x="6079" y="65378"/>
                    </a:moveTo>
                    <a:cubicBezTo>
                      <a:pt x="6078" y="65384"/>
                      <a:pt x="6078" y="65390"/>
                      <a:pt x="6078" y="65396"/>
                    </a:cubicBezTo>
                    <a:cubicBezTo>
                      <a:pt x="6078" y="65390"/>
                      <a:pt x="6078" y="65384"/>
                      <a:pt x="6079" y="65378"/>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1" name="Google Shape;311;p8"/>
              <p:cNvSpPr/>
              <p:nvPr/>
            </p:nvSpPr>
            <p:spPr>
              <a:xfrm>
                <a:off x="-1766300" y="2414375"/>
                <a:ext cx="329125" cy="283550"/>
              </a:xfrm>
              <a:custGeom>
                <a:avLst/>
                <a:gdLst/>
                <a:ahLst/>
                <a:cxnLst/>
                <a:rect l="l" t="t" r="r" b="b"/>
                <a:pathLst>
                  <a:path w="13165" h="11342" extrusionOk="0">
                    <a:moveTo>
                      <a:pt x="7214" y="1"/>
                    </a:moveTo>
                    <a:cubicBezTo>
                      <a:pt x="7203" y="1"/>
                      <a:pt x="7192" y="2"/>
                      <a:pt x="7181" y="4"/>
                    </a:cubicBezTo>
                    <a:cubicBezTo>
                      <a:pt x="7053" y="55"/>
                      <a:pt x="6976" y="260"/>
                      <a:pt x="7104" y="337"/>
                    </a:cubicBezTo>
                    <a:cubicBezTo>
                      <a:pt x="7130" y="363"/>
                      <a:pt x="7155" y="363"/>
                      <a:pt x="7181" y="363"/>
                    </a:cubicBezTo>
                    <a:cubicBezTo>
                      <a:pt x="7258" y="363"/>
                      <a:pt x="7335" y="337"/>
                      <a:pt x="7386" y="260"/>
                    </a:cubicBezTo>
                    <a:cubicBezTo>
                      <a:pt x="7433" y="120"/>
                      <a:pt x="7330" y="1"/>
                      <a:pt x="7214" y="1"/>
                    </a:cubicBezTo>
                    <a:close/>
                    <a:moveTo>
                      <a:pt x="10096" y="914"/>
                    </a:moveTo>
                    <a:cubicBezTo>
                      <a:pt x="10065" y="914"/>
                      <a:pt x="10033" y="918"/>
                      <a:pt x="10001" y="927"/>
                    </a:cubicBezTo>
                    <a:cubicBezTo>
                      <a:pt x="9719" y="1004"/>
                      <a:pt x="9591" y="1440"/>
                      <a:pt x="9848" y="1619"/>
                    </a:cubicBezTo>
                    <a:cubicBezTo>
                      <a:pt x="9899" y="1619"/>
                      <a:pt x="9950" y="1645"/>
                      <a:pt x="10001" y="1645"/>
                    </a:cubicBezTo>
                    <a:cubicBezTo>
                      <a:pt x="10024" y="1648"/>
                      <a:pt x="10046" y="1650"/>
                      <a:pt x="10069" y="1650"/>
                    </a:cubicBezTo>
                    <a:cubicBezTo>
                      <a:pt x="10224" y="1650"/>
                      <a:pt x="10370" y="1571"/>
                      <a:pt x="10437" y="1414"/>
                    </a:cubicBezTo>
                    <a:cubicBezTo>
                      <a:pt x="10528" y="1164"/>
                      <a:pt x="10337" y="914"/>
                      <a:pt x="10096" y="914"/>
                    </a:cubicBezTo>
                    <a:close/>
                    <a:moveTo>
                      <a:pt x="4839" y="1534"/>
                    </a:moveTo>
                    <a:cubicBezTo>
                      <a:pt x="4695" y="1534"/>
                      <a:pt x="4554" y="1605"/>
                      <a:pt x="4540" y="1748"/>
                    </a:cubicBezTo>
                    <a:cubicBezTo>
                      <a:pt x="4540" y="1799"/>
                      <a:pt x="4540" y="1824"/>
                      <a:pt x="4540" y="1876"/>
                    </a:cubicBezTo>
                    <a:cubicBezTo>
                      <a:pt x="4591" y="2030"/>
                      <a:pt x="4719" y="2158"/>
                      <a:pt x="4873" y="2183"/>
                    </a:cubicBezTo>
                    <a:cubicBezTo>
                      <a:pt x="5129" y="2183"/>
                      <a:pt x="5309" y="1876"/>
                      <a:pt x="5129" y="1671"/>
                    </a:cubicBezTo>
                    <a:cubicBezTo>
                      <a:pt x="5072" y="1579"/>
                      <a:pt x="4955" y="1534"/>
                      <a:pt x="4839" y="1534"/>
                    </a:cubicBezTo>
                    <a:close/>
                    <a:moveTo>
                      <a:pt x="7873" y="1434"/>
                    </a:moveTo>
                    <a:cubicBezTo>
                      <a:pt x="7815" y="1434"/>
                      <a:pt x="7755" y="1444"/>
                      <a:pt x="7694" y="1465"/>
                    </a:cubicBezTo>
                    <a:cubicBezTo>
                      <a:pt x="7309" y="1542"/>
                      <a:pt x="7104" y="2183"/>
                      <a:pt x="7488" y="2414"/>
                    </a:cubicBezTo>
                    <a:lnTo>
                      <a:pt x="7514" y="2414"/>
                    </a:lnTo>
                    <a:cubicBezTo>
                      <a:pt x="7565" y="2440"/>
                      <a:pt x="7642" y="2466"/>
                      <a:pt x="7694" y="2491"/>
                    </a:cubicBezTo>
                    <a:cubicBezTo>
                      <a:pt x="7715" y="2493"/>
                      <a:pt x="7737" y="2494"/>
                      <a:pt x="7759" y="2494"/>
                    </a:cubicBezTo>
                    <a:cubicBezTo>
                      <a:pt x="7992" y="2494"/>
                      <a:pt x="8217" y="2369"/>
                      <a:pt x="8335" y="2158"/>
                    </a:cubicBezTo>
                    <a:cubicBezTo>
                      <a:pt x="8489" y="1805"/>
                      <a:pt x="8227" y="1434"/>
                      <a:pt x="7873" y="1434"/>
                    </a:cubicBezTo>
                    <a:close/>
                    <a:moveTo>
                      <a:pt x="12521" y="1809"/>
                    </a:moveTo>
                    <a:cubicBezTo>
                      <a:pt x="12477" y="1809"/>
                      <a:pt x="12432" y="1814"/>
                      <a:pt x="12386" y="1824"/>
                    </a:cubicBezTo>
                    <a:cubicBezTo>
                      <a:pt x="12002" y="1927"/>
                      <a:pt x="11796" y="2568"/>
                      <a:pt x="12181" y="2799"/>
                    </a:cubicBezTo>
                    <a:cubicBezTo>
                      <a:pt x="12232" y="2825"/>
                      <a:pt x="12309" y="2850"/>
                      <a:pt x="12386" y="2850"/>
                    </a:cubicBezTo>
                    <a:cubicBezTo>
                      <a:pt x="12424" y="2858"/>
                      <a:pt x="12461" y="2861"/>
                      <a:pt x="12498" y="2861"/>
                    </a:cubicBezTo>
                    <a:cubicBezTo>
                      <a:pt x="12709" y="2861"/>
                      <a:pt x="12896" y="2739"/>
                      <a:pt x="13027" y="2542"/>
                    </a:cubicBezTo>
                    <a:cubicBezTo>
                      <a:pt x="13165" y="2175"/>
                      <a:pt x="12892" y="1809"/>
                      <a:pt x="12521" y="1809"/>
                    </a:cubicBezTo>
                    <a:close/>
                    <a:moveTo>
                      <a:pt x="10496" y="2693"/>
                    </a:moveTo>
                    <a:cubicBezTo>
                      <a:pt x="10485" y="2693"/>
                      <a:pt x="10474" y="2694"/>
                      <a:pt x="10463" y="2696"/>
                    </a:cubicBezTo>
                    <a:cubicBezTo>
                      <a:pt x="10335" y="2722"/>
                      <a:pt x="10258" y="2953"/>
                      <a:pt x="10386" y="3030"/>
                    </a:cubicBezTo>
                    <a:cubicBezTo>
                      <a:pt x="10412" y="3055"/>
                      <a:pt x="10412" y="3055"/>
                      <a:pt x="10437" y="3055"/>
                    </a:cubicBezTo>
                    <a:cubicBezTo>
                      <a:pt x="10540" y="3055"/>
                      <a:pt x="10617" y="3030"/>
                      <a:pt x="10668" y="2953"/>
                    </a:cubicBezTo>
                    <a:cubicBezTo>
                      <a:pt x="10715" y="2812"/>
                      <a:pt x="10612" y="2693"/>
                      <a:pt x="10496" y="2693"/>
                    </a:cubicBezTo>
                    <a:close/>
                    <a:moveTo>
                      <a:pt x="3134" y="3127"/>
                    </a:moveTo>
                    <a:cubicBezTo>
                      <a:pt x="3124" y="3127"/>
                      <a:pt x="3114" y="3129"/>
                      <a:pt x="3104" y="3132"/>
                    </a:cubicBezTo>
                    <a:cubicBezTo>
                      <a:pt x="3027" y="3158"/>
                      <a:pt x="3001" y="3260"/>
                      <a:pt x="3078" y="3312"/>
                    </a:cubicBezTo>
                    <a:lnTo>
                      <a:pt x="3078" y="3337"/>
                    </a:lnTo>
                    <a:lnTo>
                      <a:pt x="3104" y="3337"/>
                    </a:lnTo>
                    <a:cubicBezTo>
                      <a:pt x="3155" y="3337"/>
                      <a:pt x="3206" y="3312"/>
                      <a:pt x="3232" y="3260"/>
                    </a:cubicBezTo>
                    <a:cubicBezTo>
                      <a:pt x="3254" y="3194"/>
                      <a:pt x="3199" y="3127"/>
                      <a:pt x="3134" y="3127"/>
                    </a:cubicBezTo>
                    <a:close/>
                    <a:moveTo>
                      <a:pt x="6219" y="3536"/>
                    </a:moveTo>
                    <a:cubicBezTo>
                      <a:pt x="6072" y="3536"/>
                      <a:pt x="5928" y="3614"/>
                      <a:pt x="5899" y="3773"/>
                    </a:cubicBezTo>
                    <a:lnTo>
                      <a:pt x="5924" y="3773"/>
                    </a:lnTo>
                    <a:cubicBezTo>
                      <a:pt x="5924" y="3799"/>
                      <a:pt x="5924" y="3850"/>
                      <a:pt x="5924" y="3902"/>
                    </a:cubicBezTo>
                    <a:cubicBezTo>
                      <a:pt x="5950" y="4055"/>
                      <a:pt x="6078" y="4158"/>
                      <a:pt x="6232" y="4184"/>
                    </a:cubicBezTo>
                    <a:cubicBezTo>
                      <a:pt x="6243" y="4185"/>
                      <a:pt x="6254" y="4185"/>
                      <a:pt x="6265" y="4185"/>
                    </a:cubicBezTo>
                    <a:cubicBezTo>
                      <a:pt x="6526" y="4185"/>
                      <a:pt x="6662" y="3892"/>
                      <a:pt x="6514" y="3671"/>
                    </a:cubicBezTo>
                    <a:cubicBezTo>
                      <a:pt x="6447" y="3582"/>
                      <a:pt x="6332" y="3536"/>
                      <a:pt x="6219" y="3536"/>
                    </a:cubicBezTo>
                    <a:close/>
                    <a:moveTo>
                      <a:pt x="3009" y="4870"/>
                    </a:moveTo>
                    <a:cubicBezTo>
                      <a:pt x="2866" y="4870"/>
                      <a:pt x="2722" y="4947"/>
                      <a:pt x="2693" y="5107"/>
                    </a:cubicBezTo>
                    <a:lnTo>
                      <a:pt x="2719" y="5107"/>
                    </a:lnTo>
                    <a:cubicBezTo>
                      <a:pt x="2693" y="5158"/>
                      <a:pt x="2693" y="5184"/>
                      <a:pt x="2719" y="5235"/>
                    </a:cubicBezTo>
                    <a:cubicBezTo>
                      <a:pt x="2745" y="5389"/>
                      <a:pt x="2873" y="5517"/>
                      <a:pt x="3027" y="5517"/>
                    </a:cubicBezTo>
                    <a:cubicBezTo>
                      <a:pt x="3038" y="5518"/>
                      <a:pt x="3049" y="5518"/>
                      <a:pt x="3059" y="5518"/>
                    </a:cubicBezTo>
                    <a:cubicBezTo>
                      <a:pt x="3320" y="5518"/>
                      <a:pt x="3456" y="5226"/>
                      <a:pt x="3283" y="5004"/>
                    </a:cubicBezTo>
                    <a:cubicBezTo>
                      <a:pt x="3228" y="4915"/>
                      <a:pt x="3119" y="4870"/>
                      <a:pt x="3009" y="4870"/>
                    </a:cubicBezTo>
                    <a:close/>
                    <a:moveTo>
                      <a:pt x="6277" y="5340"/>
                    </a:moveTo>
                    <a:cubicBezTo>
                      <a:pt x="6229" y="5340"/>
                      <a:pt x="6179" y="5348"/>
                      <a:pt x="6129" y="5363"/>
                    </a:cubicBezTo>
                    <a:cubicBezTo>
                      <a:pt x="5745" y="5466"/>
                      <a:pt x="5540" y="6107"/>
                      <a:pt x="5924" y="6312"/>
                    </a:cubicBezTo>
                    <a:cubicBezTo>
                      <a:pt x="5976" y="6363"/>
                      <a:pt x="6053" y="6363"/>
                      <a:pt x="6129" y="6389"/>
                    </a:cubicBezTo>
                    <a:cubicBezTo>
                      <a:pt x="6151" y="6391"/>
                      <a:pt x="6173" y="6392"/>
                      <a:pt x="6194" y="6392"/>
                    </a:cubicBezTo>
                    <a:cubicBezTo>
                      <a:pt x="6424" y="6392"/>
                      <a:pt x="6630" y="6267"/>
                      <a:pt x="6771" y="6055"/>
                    </a:cubicBezTo>
                    <a:cubicBezTo>
                      <a:pt x="6906" y="5718"/>
                      <a:pt x="6625" y="5340"/>
                      <a:pt x="6277" y="5340"/>
                    </a:cubicBezTo>
                    <a:close/>
                    <a:moveTo>
                      <a:pt x="1163" y="6898"/>
                    </a:moveTo>
                    <a:cubicBezTo>
                      <a:pt x="1152" y="6898"/>
                      <a:pt x="1140" y="6899"/>
                      <a:pt x="1129" y="6902"/>
                    </a:cubicBezTo>
                    <a:cubicBezTo>
                      <a:pt x="1001" y="6927"/>
                      <a:pt x="924" y="7158"/>
                      <a:pt x="1052" y="7235"/>
                    </a:cubicBezTo>
                    <a:cubicBezTo>
                      <a:pt x="1078" y="7235"/>
                      <a:pt x="1104" y="7261"/>
                      <a:pt x="1129" y="7261"/>
                    </a:cubicBezTo>
                    <a:cubicBezTo>
                      <a:pt x="1206" y="7261"/>
                      <a:pt x="1283" y="7235"/>
                      <a:pt x="1334" y="7132"/>
                    </a:cubicBezTo>
                    <a:cubicBezTo>
                      <a:pt x="1381" y="7015"/>
                      <a:pt x="1278" y="6898"/>
                      <a:pt x="1163" y="6898"/>
                    </a:cubicBezTo>
                    <a:close/>
                    <a:moveTo>
                      <a:pt x="5001" y="7850"/>
                    </a:moveTo>
                    <a:cubicBezTo>
                      <a:pt x="4924" y="7876"/>
                      <a:pt x="4899" y="8004"/>
                      <a:pt x="4950" y="8056"/>
                    </a:cubicBezTo>
                    <a:lnTo>
                      <a:pt x="5001" y="8056"/>
                    </a:lnTo>
                    <a:cubicBezTo>
                      <a:pt x="5052" y="8056"/>
                      <a:pt x="5104" y="8030"/>
                      <a:pt x="5129" y="8004"/>
                    </a:cubicBezTo>
                    <a:cubicBezTo>
                      <a:pt x="5155" y="7927"/>
                      <a:pt x="5078" y="7850"/>
                      <a:pt x="5001" y="7850"/>
                    </a:cubicBezTo>
                    <a:close/>
                    <a:moveTo>
                      <a:pt x="2940" y="7598"/>
                    </a:moveTo>
                    <a:cubicBezTo>
                      <a:pt x="2902" y="7598"/>
                      <a:pt x="2862" y="7605"/>
                      <a:pt x="2822" y="7620"/>
                    </a:cubicBezTo>
                    <a:cubicBezTo>
                      <a:pt x="2565" y="7697"/>
                      <a:pt x="2437" y="8107"/>
                      <a:pt x="2693" y="8235"/>
                    </a:cubicBezTo>
                    <a:cubicBezTo>
                      <a:pt x="2719" y="8261"/>
                      <a:pt x="2770" y="8286"/>
                      <a:pt x="2822" y="8286"/>
                    </a:cubicBezTo>
                    <a:cubicBezTo>
                      <a:pt x="2838" y="8289"/>
                      <a:pt x="2854" y="8290"/>
                      <a:pt x="2870" y="8290"/>
                    </a:cubicBezTo>
                    <a:cubicBezTo>
                      <a:pt x="3007" y="8290"/>
                      <a:pt x="3137" y="8196"/>
                      <a:pt x="3206" y="8081"/>
                    </a:cubicBezTo>
                    <a:cubicBezTo>
                      <a:pt x="3338" y="7840"/>
                      <a:pt x="3169" y="7598"/>
                      <a:pt x="2940" y="7598"/>
                    </a:cubicBezTo>
                    <a:close/>
                    <a:moveTo>
                      <a:pt x="6698" y="7919"/>
                    </a:moveTo>
                    <a:cubicBezTo>
                      <a:pt x="6554" y="7919"/>
                      <a:pt x="6414" y="7990"/>
                      <a:pt x="6386" y="8133"/>
                    </a:cubicBezTo>
                    <a:lnTo>
                      <a:pt x="6412" y="8133"/>
                    </a:lnTo>
                    <a:cubicBezTo>
                      <a:pt x="6412" y="8184"/>
                      <a:pt x="6412" y="8235"/>
                      <a:pt x="6412" y="8261"/>
                    </a:cubicBezTo>
                    <a:cubicBezTo>
                      <a:pt x="6437" y="8415"/>
                      <a:pt x="6565" y="8543"/>
                      <a:pt x="6745" y="8568"/>
                    </a:cubicBezTo>
                    <a:cubicBezTo>
                      <a:pt x="7001" y="8568"/>
                      <a:pt x="7181" y="8261"/>
                      <a:pt x="7001" y="8056"/>
                    </a:cubicBezTo>
                    <a:cubicBezTo>
                      <a:pt x="6933" y="7964"/>
                      <a:pt x="6814" y="7919"/>
                      <a:pt x="6698" y="7919"/>
                    </a:cubicBezTo>
                    <a:close/>
                    <a:moveTo>
                      <a:pt x="4317" y="9878"/>
                    </a:moveTo>
                    <a:cubicBezTo>
                      <a:pt x="4265" y="9878"/>
                      <a:pt x="4210" y="9886"/>
                      <a:pt x="4155" y="9902"/>
                    </a:cubicBezTo>
                    <a:cubicBezTo>
                      <a:pt x="3770" y="9979"/>
                      <a:pt x="3565" y="10645"/>
                      <a:pt x="3950" y="10851"/>
                    </a:cubicBezTo>
                    <a:cubicBezTo>
                      <a:pt x="4001" y="10876"/>
                      <a:pt x="4078" y="10902"/>
                      <a:pt x="4129" y="10928"/>
                    </a:cubicBezTo>
                    <a:cubicBezTo>
                      <a:pt x="4153" y="10930"/>
                      <a:pt x="4177" y="10931"/>
                      <a:pt x="4200" y="10931"/>
                    </a:cubicBezTo>
                    <a:cubicBezTo>
                      <a:pt x="4454" y="10931"/>
                      <a:pt x="4677" y="10805"/>
                      <a:pt x="4770" y="10594"/>
                    </a:cubicBezTo>
                    <a:cubicBezTo>
                      <a:pt x="4927" y="10236"/>
                      <a:pt x="4673" y="9878"/>
                      <a:pt x="4317" y="9878"/>
                    </a:cubicBezTo>
                    <a:close/>
                    <a:moveTo>
                      <a:pt x="746" y="10289"/>
                    </a:moveTo>
                    <a:cubicBezTo>
                      <a:pt x="696" y="10289"/>
                      <a:pt x="644" y="10297"/>
                      <a:pt x="591" y="10312"/>
                    </a:cubicBezTo>
                    <a:cubicBezTo>
                      <a:pt x="206" y="10415"/>
                      <a:pt x="1" y="11056"/>
                      <a:pt x="386" y="11287"/>
                    </a:cubicBezTo>
                    <a:lnTo>
                      <a:pt x="386" y="11261"/>
                    </a:lnTo>
                    <a:cubicBezTo>
                      <a:pt x="437" y="11312"/>
                      <a:pt x="514" y="11338"/>
                      <a:pt x="565" y="11338"/>
                    </a:cubicBezTo>
                    <a:cubicBezTo>
                      <a:pt x="589" y="11340"/>
                      <a:pt x="613" y="11341"/>
                      <a:pt x="636" y="11341"/>
                    </a:cubicBezTo>
                    <a:cubicBezTo>
                      <a:pt x="889" y="11341"/>
                      <a:pt x="1112" y="11216"/>
                      <a:pt x="1206" y="11004"/>
                    </a:cubicBezTo>
                    <a:cubicBezTo>
                      <a:pt x="1364" y="10667"/>
                      <a:pt x="1106" y="10289"/>
                      <a:pt x="746" y="10289"/>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2" name="Google Shape;312;p8"/>
              <p:cNvSpPr/>
              <p:nvPr/>
            </p:nvSpPr>
            <p:spPr>
              <a:xfrm>
                <a:off x="-1809250" y="2563500"/>
                <a:ext cx="247275" cy="1438900"/>
              </a:xfrm>
              <a:custGeom>
                <a:avLst/>
                <a:gdLst/>
                <a:ahLst/>
                <a:cxnLst/>
                <a:rect l="l" t="t" r="r" b="b"/>
                <a:pathLst>
                  <a:path w="9891" h="57556" extrusionOk="0">
                    <a:moveTo>
                      <a:pt x="9445" y="0"/>
                    </a:moveTo>
                    <a:cubicBezTo>
                      <a:pt x="9304" y="0"/>
                      <a:pt x="9164" y="81"/>
                      <a:pt x="9104" y="270"/>
                    </a:cubicBezTo>
                    <a:cubicBezTo>
                      <a:pt x="4617" y="13912"/>
                      <a:pt x="1" y="34913"/>
                      <a:pt x="3386" y="57247"/>
                    </a:cubicBezTo>
                    <a:cubicBezTo>
                      <a:pt x="3411" y="57427"/>
                      <a:pt x="3565" y="57555"/>
                      <a:pt x="3745" y="57555"/>
                    </a:cubicBezTo>
                    <a:lnTo>
                      <a:pt x="3822" y="57555"/>
                    </a:lnTo>
                    <a:cubicBezTo>
                      <a:pt x="4027" y="57530"/>
                      <a:pt x="4155" y="57324"/>
                      <a:pt x="4129" y="57119"/>
                    </a:cubicBezTo>
                    <a:cubicBezTo>
                      <a:pt x="796" y="34939"/>
                      <a:pt x="5360" y="14091"/>
                      <a:pt x="9796" y="501"/>
                    </a:cubicBezTo>
                    <a:cubicBezTo>
                      <a:pt x="9890" y="202"/>
                      <a:pt x="9667" y="0"/>
                      <a:pt x="9445"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313" name="Google Shape;313;p8"/>
            <p:cNvGrpSpPr/>
            <p:nvPr/>
          </p:nvGrpSpPr>
          <p:grpSpPr>
            <a:xfrm>
              <a:off x="-1779100" y="2408800"/>
              <a:ext cx="1032750" cy="1807075"/>
              <a:chOff x="-1779100" y="2408800"/>
              <a:chExt cx="1032750" cy="1807075"/>
            </a:xfrm>
          </p:grpSpPr>
          <p:sp>
            <p:nvSpPr>
              <p:cNvPr id="314" name="Google Shape;314;p8"/>
              <p:cNvSpPr/>
              <p:nvPr/>
            </p:nvSpPr>
            <p:spPr>
              <a:xfrm>
                <a:off x="-1779100" y="2498825"/>
                <a:ext cx="1032750" cy="1717050"/>
              </a:xfrm>
              <a:custGeom>
                <a:avLst/>
                <a:gdLst/>
                <a:ahLst/>
                <a:cxnLst/>
                <a:rect l="l" t="t" r="r" b="b"/>
                <a:pathLst>
                  <a:path w="41310" h="68682" extrusionOk="0">
                    <a:moveTo>
                      <a:pt x="32843" y="0"/>
                    </a:moveTo>
                    <a:cubicBezTo>
                      <a:pt x="31194" y="0"/>
                      <a:pt x="29516" y="392"/>
                      <a:pt x="28053" y="1113"/>
                    </a:cubicBezTo>
                    <a:cubicBezTo>
                      <a:pt x="24489" y="2883"/>
                      <a:pt x="21924" y="6139"/>
                      <a:pt x="19719" y="9421"/>
                    </a:cubicBezTo>
                    <a:lnTo>
                      <a:pt x="19719" y="9396"/>
                    </a:lnTo>
                    <a:cubicBezTo>
                      <a:pt x="13744" y="18242"/>
                      <a:pt x="9436" y="27987"/>
                      <a:pt x="6385" y="38167"/>
                    </a:cubicBezTo>
                    <a:cubicBezTo>
                      <a:pt x="5308" y="41705"/>
                      <a:pt x="4231" y="44270"/>
                      <a:pt x="2949" y="47731"/>
                    </a:cubicBezTo>
                    <a:cubicBezTo>
                      <a:pt x="205" y="55244"/>
                      <a:pt x="1487" y="65630"/>
                      <a:pt x="0" y="68681"/>
                    </a:cubicBezTo>
                    <a:cubicBezTo>
                      <a:pt x="7975" y="52526"/>
                      <a:pt x="21642" y="34269"/>
                      <a:pt x="33745" y="20935"/>
                    </a:cubicBezTo>
                    <a:cubicBezTo>
                      <a:pt x="36105" y="18319"/>
                      <a:pt x="38566" y="15704"/>
                      <a:pt x="39951" y="12473"/>
                    </a:cubicBezTo>
                    <a:cubicBezTo>
                      <a:pt x="41310" y="9242"/>
                      <a:pt x="41310" y="5190"/>
                      <a:pt x="39002" y="2549"/>
                    </a:cubicBezTo>
                    <a:cubicBezTo>
                      <a:pt x="37468" y="790"/>
                      <a:pt x="35184" y="0"/>
                      <a:pt x="3284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5" name="Google Shape;315;p8"/>
              <p:cNvSpPr/>
              <p:nvPr/>
            </p:nvSpPr>
            <p:spPr>
              <a:xfrm>
                <a:off x="-1776550" y="2408800"/>
                <a:ext cx="973150" cy="1753225"/>
              </a:xfrm>
              <a:custGeom>
                <a:avLst/>
                <a:gdLst/>
                <a:ahLst/>
                <a:cxnLst/>
                <a:rect l="l" t="t" r="r" b="b"/>
                <a:pathLst>
                  <a:path w="38926" h="70129" extrusionOk="0">
                    <a:moveTo>
                      <a:pt x="30542" y="0"/>
                    </a:moveTo>
                    <a:cubicBezTo>
                      <a:pt x="28732" y="0"/>
                      <a:pt x="26881" y="482"/>
                      <a:pt x="25310" y="1355"/>
                    </a:cubicBezTo>
                    <a:cubicBezTo>
                      <a:pt x="21848" y="3253"/>
                      <a:pt x="19438" y="6637"/>
                      <a:pt x="17361" y="10022"/>
                    </a:cubicBezTo>
                    <a:cubicBezTo>
                      <a:pt x="11822" y="19100"/>
                      <a:pt x="7975" y="29049"/>
                      <a:pt x="5386" y="39357"/>
                    </a:cubicBezTo>
                    <a:cubicBezTo>
                      <a:pt x="4488" y="42947"/>
                      <a:pt x="3514" y="45537"/>
                      <a:pt x="2411" y="49076"/>
                    </a:cubicBezTo>
                    <a:cubicBezTo>
                      <a:pt x="1" y="56717"/>
                      <a:pt x="1770" y="67025"/>
                      <a:pt x="411" y="70128"/>
                    </a:cubicBezTo>
                    <a:cubicBezTo>
                      <a:pt x="7642" y="53640"/>
                      <a:pt x="20463" y="34767"/>
                      <a:pt x="31925" y="20869"/>
                    </a:cubicBezTo>
                    <a:cubicBezTo>
                      <a:pt x="34156" y="18177"/>
                      <a:pt x="36515" y="15433"/>
                      <a:pt x="37721" y="12151"/>
                    </a:cubicBezTo>
                    <a:cubicBezTo>
                      <a:pt x="38926" y="8843"/>
                      <a:pt x="38772" y="4791"/>
                      <a:pt x="36336" y="2253"/>
                    </a:cubicBezTo>
                    <a:cubicBezTo>
                      <a:pt x="34837" y="698"/>
                      <a:pt x="32720" y="0"/>
                      <a:pt x="3054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6" name="Google Shape;316;p8"/>
              <p:cNvSpPr/>
              <p:nvPr/>
            </p:nvSpPr>
            <p:spPr>
              <a:xfrm>
                <a:off x="-1311125" y="2430900"/>
                <a:ext cx="402150" cy="319125"/>
              </a:xfrm>
              <a:custGeom>
                <a:avLst/>
                <a:gdLst/>
                <a:ahLst/>
                <a:cxnLst/>
                <a:rect l="l" t="t" r="r" b="b"/>
                <a:pathLst>
                  <a:path w="16086" h="12765" extrusionOk="0">
                    <a:moveTo>
                      <a:pt x="9413" y="1"/>
                    </a:moveTo>
                    <a:cubicBezTo>
                      <a:pt x="9396" y="1"/>
                      <a:pt x="9378" y="3"/>
                      <a:pt x="9359" y="10"/>
                    </a:cubicBezTo>
                    <a:cubicBezTo>
                      <a:pt x="9206" y="35"/>
                      <a:pt x="9103" y="266"/>
                      <a:pt x="9231" y="369"/>
                    </a:cubicBezTo>
                    <a:cubicBezTo>
                      <a:pt x="9257" y="394"/>
                      <a:pt x="9283" y="394"/>
                      <a:pt x="9308" y="394"/>
                    </a:cubicBezTo>
                    <a:cubicBezTo>
                      <a:pt x="9332" y="400"/>
                      <a:pt x="9357" y="403"/>
                      <a:pt x="9380" y="403"/>
                    </a:cubicBezTo>
                    <a:cubicBezTo>
                      <a:pt x="9458" y="403"/>
                      <a:pt x="9531" y="370"/>
                      <a:pt x="9590" y="292"/>
                    </a:cubicBezTo>
                    <a:cubicBezTo>
                      <a:pt x="9635" y="156"/>
                      <a:pt x="9541" y="1"/>
                      <a:pt x="9413" y="1"/>
                    </a:cubicBezTo>
                    <a:close/>
                    <a:moveTo>
                      <a:pt x="12560" y="1256"/>
                    </a:moveTo>
                    <a:cubicBezTo>
                      <a:pt x="12528" y="1256"/>
                      <a:pt x="12496" y="1259"/>
                      <a:pt x="12462" y="1266"/>
                    </a:cubicBezTo>
                    <a:cubicBezTo>
                      <a:pt x="12154" y="1317"/>
                      <a:pt x="11949" y="1856"/>
                      <a:pt x="12257" y="2061"/>
                    </a:cubicBezTo>
                    <a:cubicBezTo>
                      <a:pt x="12283" y="2087"/>
                      <a:pt x="12360" y="2112"/>
                      <a:pt x="12411" y="2112"/>
                    </a:cubicBezTo>
                    <a:cubicBezTo>
                      <a:pt x="12447" y="2121"/>
                      <a:pt x="12482" y="2125"/>
                      <a:pt x="12518" y="2125"/>
                    </a:cubicBezTo>
                    <a:cubicBezTo>
                      <a:pt x="12685" y="2125"/>
                      <a:pt x="12844" y="2030"/>
                      <a:pt x="12949" y="1881"/>
                    </a:cubicBezTo>
                    <a:cubicBezTo>
                      <a:pt x="13089" y="1579"/>
                      <a:pt x="12870" y="1256"/>
                      <a:pt x="12560" y="1256"/>
                    </a:cubicBezTo>
                    <a:close/>
                    <a:moveTo>
                      <a:pt x="6402" y="1567"/>
                    </a:moveTo>
                    <a:cubicBezTo>
                      <a:pt x="6244" y="1567"/>
                      <a:pt x="6092" y="1644"/>
                      <a:pt x="6052" y="1805"/>
                    </a:cubicBezTo>
                    <a:cubicBezTo>
                      <a:pt x="6026" y="1856"/>
                      <a:pt x="6026" y="1907"/>
                      <a:pt x="6052" y="1958"/>
                    </a:cubicBezTo>
                    <a:cubicBezTo>
                      <a:pt x="6077" y="2138"/>
                      <a:pt x="6231" y="2292"/>
                      <a:pt x="6411" y="2317"/>
                    </a:cubicBezTo>
                    <a:cubicBezTo>
                      <a:pt x="6431" y="2321"/>
                      <a:pt x="6450" y="2322"/>
                      <a:pt x="6470" y="2322"/>
                    </a:cubicBezTo>
                    <a:cubicBezTo>
                      <a:pt x="6747" y="2322"/>
                      <a:pt x="6937" y="1993"/>
                      <a:pt x="6770" y="1753"/>
                    </a:cubicBezTo>
                    <a:cubicBezTo>
                      <a:pt x="6696" y="1631"/>
                      <a:pt x="6547" y="1567"/>
                      <a:pt x="6402" y="1567"/>
                    </a:cubicBezTo>
                    <a:close/>
                    <a:moveTo>
                      <a:pt x="9895" y="1689"/>
                    </a:moveTo>
                    <a:cubicBezTo>
                      <a:pt x="9854" y="1689"/>
                      <a:pt x="9812" y="1693"/>
                      <a:pt x="9770" y="1702"/>
                    </a:cubicBezTo>
                    <a:cubicBezTo>
                      <a:pt x="9308" y="1779"/>
                      <a:pt x="9000" y="2523"/>
                      <a:pt x="9436" y="2830"/>
                    </a:cubicBezTo>
                    <a:cubicBezTo>
                      <a:pt x="9513" y="2856"/>
                      <a:pt x="9590" y="2907"/>
                      <a:pt x="9667" y="2907"/>
                    </a:cubicBezTo>
                    <a:cubicBezTo>
                      <a:pt x="9721" y="2921"/>
                      <a:pt x="9775" y="2927"/>
                      <a:pt x="9828" y="2927"/>
                    </a:cubicBezTo>
                    <a:cubicBezTo>
                      <a:pt x="10078" y="2927"/>
                      <a:pt x="10310" y="2785"/>
                      <a:pt x="10436" y="2574"/>
                    </a:cubicBezTo>
                    <a:cubicBezTo>
                      <a:pt x="10647" y="2153"/>
                      <a:pt x="10324" y="1689"/>
                      <a:pt x="9895" y="1689"/>
                    </a:cubicBezTo>
                    <a:close/>
                    <a:moveTo>
                      <a:pt x="4359" y="3369"/>
                    </a:moveTo>
                    <a:cubicBezTo>
                      <a:pt x="4257" y="3369"/>
                      <a:pt x="4205" y="3523"/>
                      <a:pt x="4282" y="3599"/>
                    </a:cubicBezTo>
                    <a:lnTo>
                      <a:pt x="4334" y="3599"/>
                    </a:lnTo>
                    <a:cubicBezTo>
                      <a:pt x="4347" y="3606"/>
                      <a:pt x="4363" y="3610"/>
                      <a:pt x="4379" y="3610"/>
                    </a:cubicBezTo>
                    <a:cubicBezTo>
                      <a:pt x="4422" y="3610"/>
                      <a:pt x="4469" y="3586"/>
                      <a:pt x="4487" y="3548"/>
                    </a:cubicBezTo>
                    <a:cubicBezTo>
                      <a:pt x="4513" y="3446"/>
                      <a:pt x="4436" y="3369"/>
                      <a:pt x="4359" y="3369"/>
                    </a:cubicBezTo>
                    <a:close/>
                    <a:moveTo>
                      <a:pt x="15337" y="2484"/>
                    </a:moveTo>
                    <a:cubicBezTo>
                      <a:pt x="15295" y="2484"/>
                      <a:pt x="15251" y="2488"/>
                      <a:pt x="15206" y="2497"/>
                    </a:cubicBezTo>
                    <a:cubicBezTo>
                      <a:pt x="14744" y="2574"/>
                      <a:pt x="14462" y="3317"/>
                      <a:pt x="14898" y="3599"/>
                    </a:cubicBezTo>
                    <a:cubicBezTo>
                      <a:pt x="14950" y="3651"/>
                      <a:pt x="15026" y="3676"/>
                      <a:pt x="15129" y="3702"/>
                    </a:cubicBezTo>
                    <a:cubicBezTo>
                      <a:pt x="15170" y="3710"/>
                      <a:pt x="15212" y="3713"/>
                      <a:pt x="15254" y="3713"/>
                    </a:cubicBezTo>
                    <a:cubicBezTo>
                      <a:pt x="15498" y="3713"/>
                      <a:pt x="15745" y="3588"/>
                      <a:pt x="15898" y="3369"/>
                    </a:cubicBezTo>
                    <a:cubicBezTo>
                      <a:pt x="16085" y="2948"/>
                      <a:pt x="15782" y="2484"/>
                      <a:pt x="15337" y="2484"/>
                    </a:cubicBezTo>
                    <a:close/>
                    <a:moveTo>
                      <a:pt x="13055" y="3385"/>
                    </a:moveTo>
                    <a:cubicBezTo>
                      <a:pt x="13037" y="3385"/>
                      <a:pt x="13019" y="3388"/>
                      <a:pt x="13001" y="3394"/>
                    </a:cubicBezTo>
                    <a:cubicBezTo>
                      <a:pt x="12847" y="3420"/>
                      <a:pt x="12744" y="3676"/>
                      <a:pt x="12898" y="3779"/>
                    </a:cubicBezTo>
                    <a:cubicBezTo>
                      <a:pt x="12898" y="3779"/>
                      <a:pt x="12924" y="3779"/>
                      <a:pt x="12975" y="3805"/>
                    </a:cubicBezTo>
                    <a:cubicBezTo>
                      <a:pt x="12993" y="3809"/>
                      <a:pt x="13010" y="3811"/>
                      <a:pt x="13028" y="3811"/>
                    </a:cubicBezTo>
                    <a:cubicBezTo>
                      <a:pt x="13111" y="3811"/>
                      <a:pt x="13189" y="3761"/>
                      <a:pt x="13231" y="3676"/>
                    </a:cubicBezTo>
                    <a:cubicBezTo>
                      <a:pt x="13299" y="3541"/>
                      <a:pt x="13188" y="3385"/>
                      <a:pt x="13055" y="3385"/>
                    </a:cubicBezTo>
                    <a:close/>
                    <a:moveTo>
                      <a:pt x="7890" y="4029"/>
                    </a:moveTo>
                    <a:cubicBezTo>
                      <a:pt x="7731" y="4029"/>
                      <a:pt x="7579" y="4105"/>
                      <a:pt x="7539" y="4266"/>
                    </a:cubicBezTo>
                    <a:cubicBezTo>
                      <a:pt x="7513" y="4317"/>
                      <a:pt x="7513" y="4369"/>
                      <a:pt x="7539" y="4420"/>
                    </a:cubicBezTo>
                    <a:cubicBezTo>
                      <a:pt x="7565" y="4625"/>
                      <a:pt x="7718" y="4779"/>
                      <a:pt x="7898" y="4805"/>
                    </a:cubicBezTo>
                    <a:cubicBezTo>
                      <a:pt x="7908" y="4806"/>
                      <a:pt x="7919" y="4806"/>
                      <a:pt x="7929" y="4806"/>
                    </a:cubicBezTo>
                    <a:cubicBezTo>
                      <a:pt x="8221" y="4806"/>
                      <a:pt x="8430" y="4463"/>
                      <a:pt x="8257" y="4215"/>
                    </a:cubicBezTo>
                    <a:cubicBezTo>
                      <a:pt x="8183" y="4093"/>
                      <a:pt x="8034" y="4029"/>
                      <a:pt x="7890" y="4029"/>
                    </a:cubicBezTo>
                    <a:close/>
                    <a:moveTo>
                      <a:pt x="4081" y="5358"/>
                    </a:moveTo>
                    <a:cubicBezTo>
                      <a:pt x="3918" y="5358"/>
                      <a:pt x="3759" y="5435"/>
                      <a:pt x="3718" y="5600"/>
                    </a:cubicBezTo>
                    <a:cubicBezTo>
                      <a:pt x="3693" y="5651"/>
                      <a:pt x="3693" y="5702"/>
                      <a:pt x="3718" y="5753"/>
                    </a:cubicBezTo>
                    <a:cubicBezTo>
                      <a:pt x="3744" y="5933"/>
                      <a:pt x="3898" y="6087"/>
                      <a:pt x="4077" y="6112"/>
                    </a:cubicBezTo>
                    <a:cubicBezTo>
                      <a:pt x="4088" y="6113"/>
                      <a:pt x="4099" y="6114"/>
                      <a:pt x="4110" y="6114"/>
                    </a:cubicBezTo>
                    <a:cubicBezTo>
                      <a:pt x="4401" y="6114"/>
                      <a:pt x="4609" y="5794"/>
                      <a:pt x="4436" y="5523"/>
                    </a:cubicBezTo>
                    <a:cubicBezTo>
                      <a:pt x="4365" y="5416"/>
                      <a:pt x="4222" y="5358"/>
                      <a:pt x="4081" y="5358"/>
                    </a:cubicBezTo>
                    <a:close/>
                    <a:moveTo>
                      <a:pt x="7747" y="6125"/>
                    </a:moveTo>
                    <a:cubicBezTo>
                      <a:pt x="7705" y="6125"/>
                      <a:pt x="7661" y="6129"/>
                      <a:pt x="7616" y="6138"/>
                    </a:cubicBezTo>
                    <a:cubicBezTo>
                      <a:pt x="7154" y="6215"/>
                      <a:pt x="6872" y="6959"/>
                      <a:pt x="7308" y="7266"/>
                    </a:cubicBezTo>
                    <a:cubicBezTo>
                      <a:pt x="7359" y="7292"/>
                      <a:pt x="7436" y="7343"/>
                      <a:pt x="7539" y="7343"/>
                    </a:cubicBezTo>
                    <a:cubicBezTo>
                      <a:pt x="7588" y="7357"/>
                      <a:pt x="7639" y="7363"/>
                      <a:pt x="7691" y="7363"/>
                    </a:cubicBezTo>
                    <a:cubicBezTo>
                      <a:pt x="7932" y="7363"/>
                      <a:pt x="8181" y="7221"/>
                      <a:pt x="8308" y="7010"/>
                    </a:cubicBezTo>
                    <a:cubicBezTo>
                      <a:pt x="8495" y="6589"/>
                      <a:pt x="8191" y="6125"/>
                      <a:pt x="7747" y="6125"/>
                    </a:cubicBezTo>
                    <a:close/>
                    <a:moveTo>
                      <a:pt x="1797" y="7616"/>
                    </a:moveTo>
                    <a:cubicBezTo>
                      <a:pt x="1780" y="7616"/>
                      <a:pt x="1762" y="7619"/>
                      <a:pt x="1744" y="7625"/>
                    </a:cubicBezTo>
                    <a:cubicBezTo>
                      <a:pt x="1590" y="7651"/>
                      <a:pt x="1487" y="7882"/>
                      <a:pt x="1615" y="7984"/>
                    </a:cubicBezTo>
                    <a:lnTo>
                      <a:pt x="1615" y="8010"/>
                    </a:lnTo>
                    <a:cubicBezTo>
                      <a:pt x="1641" y="8010"/>
                      <a:pt x="1667" y="8010"/>
                      <a:pt x="1692" y="8036"/>
                    </a:cubicBezTo>
                    <a:cubicBezTo>
                      <a:pt x="1795" y="8036"/>
                      <a:pt x="1898" y="8010"/>
                      <a:pt x="1974" y="7907"/>
                    </a:cubicBezTo>
                    <a:cubicBezTo>
                      <a:pt x="2020" y="7772"/>
                      <a:pt x="1926" y="7616"/>
                      <a:pt x="1797" y="7616"/>
                    </a:cubicBezTo>
                    <a:close/>
                    <a:moveTo>
                      <a:pt x="6237" y="9057"/>
                    </a:moveTo>
                    <a:cubicBezTo>
                      <a:pt x="6227" y="9057"/>
                      <a:pt x="6216" y="9059"/>
                      <a:pt x="6205" y="9061"/>
                    </a:cubicBezTo>
                    <a:cubicBezTo>
                      <a:pt x="6129" y="9087"/>
                      <a:pt x="6077" y="9215"/>
                      <a:pt x="6154" y="9292"/>
                    </a:cubicBezTo>
                    <a:lnTo>
                      <a:pt x="6205" y="9292"/>
                    </a:lnTo>
                    <a:cubicBezTo>
                      <a:pt x="6219" y="9299"/>
                      <a:pt x="6233" y="9302"/>
                      <a:pt x="6246" y="9302"/>
                    </a:cubicBezTo>
                    <a:cubicBezTo>
                      <a:pt x="6282" y="9302"/>
                      <a:pt x="6315" y="9278"/>
                      <a:pt x="6334" y="9241"/>
                    </a:cubicBezTo>
                    <a:cubicBezTo>
                      <a:pt x="6380" y="9149"/>
                      <a:pt x="6323" y="9057"/>
                      <a:pt x="6237" y="9057"/>
                    </a:cubicBezTo>
                    <a:close/>
                    <a:moveTo>
                      <a:pt x="3654" y="8563"/>
                    </a:moveTo>
                    <a:cubicBezTo>
                      <a:pt x="3625" y="8563"/>
                      <a:pt x="3595" y="8566"/>
                      <a:pt x="3564" y="8574"/>
                    </a:cubicBezTo>
                    <a:cubicBezTo>
                      <a:pt x="3282" y="8625"/>
                      <a:pt x="3077" y="9087"/>
                      <a:pt x="3359" y="9292"/>
                    </a:cubicBezTo>
                    <a:cubicBezTo>
                      <a:pt x="3410" y="9318"/>
                      <a:pt x="3462" y="9318"/>
                      <a:pt x="3513" y="9343"/>
                    </a:cubicBezTo>
                    <a:cubicBezTo>
                      <a:pt x="3535" y="9347"/>
                      <a:pt x="3558" y="9348"/>
                      <a:pt x="3581" y="9348"/>
                    </a:cubicBezTo>
                    <a:cubicBezTo>
                      <a:pt x="3742" y="9348"/>
                      <a:pt x="3910" y="9270"/>
                      <a:pt x="4000" y="9113"/>
                    </a:cubicBezTo>
                    <a:cubicBezTo>
                      <a:pt x="4116" y="8859"/>
                      <a:pt x="3919" y="8563"/>
                      <a:pt x="3654" y="8563"/>
                    </a:cubicBezTo>
                    <a:close/>
                    <a:moveTo>
                      <a:pt x="8158" y="9205"/>
                    </a:moveTo>
                    <a:cubicBezTo>
                      <a:pt x="7996" y="9205"/>
                      <a:pt x="7837" y="9281"/>
                      <a:pt x="7795" y="9446"/>
                    </a:cubicBezTo>
                    <a:cubicBezTo>
                      <a:pt x="7795" y="9497"/>
                      <a:pt x="7795" y="9549"/>
                      <a:pt x="7795" y="9600"/>
                    </a:cubicBezTo>
                    <a:cubicBezTo>
                      <a:pt x="7821" y="9779"/>
                      <a:pt x="7975" y="9933"/>
                      <a:pt x="8154" y="9959"/>
                    </a:cubicBezTo>
                    <a:cubicBezTo>
                      <a:pt x="8166" y="9960"/>
                      <a:pt x="8178" y="9960"/>
                      <a:pt x="8190" y="9960"/>
                    </a:cubicBezTo>
                    <a:cubicBezTo>
                      <a:pt x="8502" y="9960"/>
                      <a:pt x="8686" y="9641"/>
                      <a:pt x="8513" y="9369"/>
                    </a:cubicBezTo>
                    <a:cubicBezTo>
                      <a:pt x="8442" y="9262"/>
                      <a:pt x="8299" y="9205"/>
                      <a:pt x="8158" y="9205"/>
                    </a:cubicBezTo>
                    <a:close/>
                    <a:moveTo>
                      <a:pt x="5080" y="11305"/>
                    </a:moveTo>
                    <a:cubicBezTo>
                      <a:pt x="5038" y="11305"/>
                      <a:pt x="4994" y="11309"/>
                      <a:pt x="4949" y="11318"/>
                    </a:cubicBezTo>
                    <a:cubicBezTo>
                      <a:pt x="4487" y="11395"/>
                      <a:pt x="4205" y="12138"/>
                      <a:pt x="4641" y="12446"/>
                    </a:cubicBezTo>
                    <a:cubicBezTo>
                      <a:pt x="4693" y="12472"/>
                      <a:pt x="4769" y="12523"/>
                      <a:pt x="4872" y="12523"/>
                    </a:cubicBezTo>
                    <a:cubicBezTo>
                      <a:pt x="4921" y="12537"/>
                      <a:pt x="4972" y="12543"/>
                      <a:pt x="5022" y="12543"/>
                    </a:cubicBezTo>
                    <a:cubicBezTo>
                      <a:pt x="5258" y="12543"/>
                      <a:pt x="5493" y="12401"/>
                      <a:pt x="5641" y="12190"/>
                    </a:cubicBezTo>
                    <a:cubicBezTo>
                      <a:pt x="5829" y="11769"/>
                      <a:pt x="5525" y="11305"/>
                      <a:pt x="5080" y="11305"/>
                    </a:cubicBezTo>
                    <a:close/>
                    <a:moveTo>
                      <a:pt x="897" y="11529"/>
                    </a:moveTo>
                    <a:cubicBezTo>
                      <a:pt x="847" y="11529"/>
                      <a:pt x="796" y="11536"/>
                      <a:pt x="744" y="11549"/>
                    </a:cubicBezTo>
                    <a:cubicBezTo>
                      <a:pt x="282" y="11626"/>
                      <a:pt x="0" y="12369"/>
                      <a:pt x="436" y="12651"/>
                    </a:cubicBezTo>
                    <a:cubicBezTo>
                      <a:pt x="513" y="12703"/>
                      <a:pt x="590" y="12728"/>
                      <a:pt x="667" y="12754"/>
                    </a:cubicBezTo>
                    <a:cubicBezTo>
                      <a:pt x="712" y="12761"/>
                      <a:pt x="756" y="12765"/>
                      <a:pt x="801" y="12765"/>
                    </a:cubicBezTo>
                    <a:cubicBezTo>
                      <a:pt x="1061" y="12765"/>
                      <a:pt x="1305" y="12640"/>
                      <a:pt x="1436" y="12420"/>
                    </a:cubicBezTo>
                    <a:cubicBezTo>
                      <a:pt x="1643" y="12006"/>
                      <a:pt x="1333" y="11529"/>
                      <a:pt x="897" y="11529"/>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7" name="Google Shape;317;p8"/>
              <p:cNvSpPr/>
              <p:nvPr/>
            </p:nvSpPr>
            <p:spPr>
              <a:xfrm>
                <a:off x="-1775275" y="2546100"/>
                <a:ext cx="795475" cy="1591550"/>
              </a:xfrm>
              <a:custGeom>
                <a:avLst/>
                <a:gdLst/>
                <a:ahLst/>
                <a:cxnLst/>
                <a:rect l="l" t="t" r="r" b="b"/>
                <a:pathLst>
                  <a:path w="31819" h="63662" extrusionOk="0">
                    <a:moveTo>
                      <a:pt x="31286" y="1"/>
                    </a:moveTo>
                    <a:cubicBezTo>
                      <a:pt x="31186" y="1"/>
                      <a:pt x="31084" y="43"/>
                      <a:pt x="31003" y="145"/>
                    </a:cubicBezTo>
                    <a:cubicBezTo>
                      <a:pt x="15822" y="19300"/>
                      <a:pt x="4258" y="42891"/>
                      <a:pt x="52" y="63200"/>
                    </a:cubicBezTo>
                    <a:cubicBezTo>
                      <a:pt x="1" y="63405"/>
                      <a:pt x="129" y="63610"/>
                      <a:pt x="334" y="63662"/>
                    </a:cubicBezTo>
                    <a:lnTo>
                      <a:pt x="411" y="63662"/>
                    </a:lnTo>
                    <a:cubicBezTo>
                      <a:pt x="591" y="63662"/>
                      <a:pt x="745" y="63534"/>
                      <a:pt x="796" y="63354"/>
                    </a:cubicBezTo>
                    <a:cubicBezTo>
                      <a:pt x="4976" y="43148"/>
                      <a:pt x="16489" y="19685"/>
                      <a:pt x="31592" y="607"/>
                    </a:cubicBezTo>
                    <a:cubicBezTo>
                      <a:pt x="31818" y="325"/>
                      <a:pt x="31560" y="1"/>
                      <a:pt x="31286"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318" name="Google Shape;318;p8"/>
            <p:cNvGrpSpPr/>
            <p:nvPr/>
          </p:nvGrpSpPr>
          <p:grpSpPr>
            <a:xfrm>
              <a:off x="-2055400" y="3174000"/>
              <a:ext cx="1520600" cy="1434200"/>
              <a:chOff x="-2055400" y="3174000"/>
              <a:chExt cx="1520600" cy="1434200"/>
            </a:xfrm>
          </p:grpSpPr>
          <p:sp>
            <p:nvSpPr>
              <p:cNvPr id="319" name="Google Shape;319;p8"/>
              <p:cNvSpPr/>
              <p:nvPr/>
            </p:nvSpPr>
            <p:spPr>
              <a:xfrm>
                <a:off x="-2007975" y="3215025"/>
                <a:ext cx="1473175" cy="1393175"/>
              </a:xfrm>
              <a:custGeom>
                <a:avLst/>
                <a:gdLst/>
                <a:ahLst/>
                <a:cxnLst/>
                <a:rect l="l" t="t" r="r" b="b"/>
                <a:pathLst>
                  <a:path w="58927" h="55727" extrusionOk="0">
                    <a:moveTo>
                      <a:pt x="49062" y="0"/>
                    </a:moveTo>
                    <a:cubicBezTo>
                      <a:pt x="48551" y="0"/>
                      <a:pt x="48041" y="36"/>
                      <a:pt x="47542" y="108"/>
                    </a:cubicBezTo>
                    <a:cubicBezTo>
                      <a:pt x="43618" y="698"/>
                      <a:pt x="40182" y="3005"/>
                      <a:pt x="37054" y="5441"/>
                    </a:cubicBezTo>
                    <a:cubicBezTo>
                      <a:pt x="28669" y="11980"/>
                      <a:pt x="21566" y="19955"/>
                      <a:pt x="15489" y="28674"/>
                    </a:cubicBezTo>
                    <a:cubicBezTo>
                      <a:pt x="13386" y="31725"/>
                      <a:pt x="11591" y="33828"/>
                      <a:pt x="9309" y="36725"/>
                    </a:cubicBezTo>
                    <a:cubicBezTo>
                      <a:pt x="4366" y="43026"/>
                      <a:pt x="2390" y="53266"/>
                      <a:pt x="9" y="55718"/>
                    </a:cubicBezTo>
                    <a:lnTo>
                      <a:pt x="9" y="55718"/>
                    </a:lnTo>
                    <a:cubicBezTo>
                      <a:pt x="12574" y="42822"/>
                      <a:pt x="31237" y="29697"/>
                      <a:pt x="46849" y="20724"/>
                    </a:cubicBezTo>
                    <a:cubicBezTo>
                      <a:pt x="49901" y="18981"/>
                      <a:pt x="53055" y="17237"/>
                      <a:pt x="55363" y="14596"/>
                    </a:cubicBezTo>
                    <a:cubicBezTo>
                      <a:pt x="57645" y="11955"/>
                      <a:pt x="58927" y="8083"/>
                      <a:pt x="57542" y="4852"/>
                    </a:cubicBezTo>
                    <a:cubicBezTo>
                      <a:pt x="56177" y="1674"/>
                      <a:pt x="52567" y="0"/>
                      <a:pt x="49062" y="0"/>
                    </a:cubicBezTo>
                    <a:close/>
                    <a:moveTo>
                      <a:pt x="9" y="55718"/>
                    </a:moveTo>
                    <a:lnTo>
                      <a:pt x="9" y="55718"/>
                    </a:lnTo>
                    <a:cubicBezTo>
                      <a:pt x="6" y="55720"/>
                      <a:pt x="4" y="55723"/>
                      <a:pt x="1" y="55726"/>
                    </a:cubicBezTo>
                    <a:cubicBezTo>
                      <a:pt x="4" y="55723"/>
                      <a:pt x="6" y="55720"/>
                      <a:pt x="9" y="55718"/>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0" name="Google Shape;320;p8"/>
              <p:cNvSpPr/>
              <p:nvPr/>
            </p:nvSpPr>
            <p:spPr>
              <a:xfrm>
                <a:off x="-2055400" y="3174000"/>
                <a:ext cx="1472525" cy="1393175"/>
              </a:xfrm>
              <a:custGeom>
                <a:avLst/>
                <a:gdLst/>
                <a:ahLst/>
                <a:cxnLst/>
                <a:rect l="l" t="t" r="r" b="b"/>
                <a:pathLst>
                  <a:path w="58901" h="55727" extrusionOk="0">
                    <a:moveTo>
                      <a:pt x="49036" y="0"/>
                    </a:moveTo>
                    <a:cubicBezTo>
                      <a:pt x="48525" y="0"/>
                      <a:pt x="48015" y="36"/>
                      <a:pt x="47516" y="108"/>
                    </a:cubicBezTo>
                    <a:cubicBezTo>
                      <a:pt x="43592" y="697"/>
                      <a:pt x="40156" y="3005"/>
                      <a:pt x="37028" y="5441"/>
                    </a:cubicBezTo>
                    <a:lnTo>
                      <a:pt x="37053" y="5441"/>
                    </a:lnTo>
                    <a:cubicBezTo>
                      <a:pt x="28643" y="11980"/>
                      <a:pt x="21540" y="19955"/>
                      <a:pt x="15488" y="28673"/>
                    </a:cubicBezTo>
                    <a:cubicBezTo>
                      <a:pt x="13386" y="31725"/>
                      <a:pt x="11565" y="33828"/>
                      <a:pt x="9283" y="36725"/>
                    </a:cubicBezTo>
                    <a:cubicBezTo>
                      <a:pt x="4334" y="43033"/>
                      <a:pt x="2359" y="53290"/>
                      <a:pt x="0" y="55726"/>
                    </a:cubicBezTo>
                    <a:cubicBezTo>
                      <a:pt x="12565" y="42828"/>
                      <a:pt x="31207" y="29699"/>
                      <a:pt x="46823" y="20724"/>
                    </a:cubicBezTo>
                    <a:cubicBezTo>
                      <a:pt x="49875" y="18981"/>
                      <a:pt x="53029" y="17237"/>
                      <a:pt x="55336" y="14596"/>
                    </a:cubicBezTo>
                    <a:cubicBezTo>
                      <a:pt x="57619" y="11955"/>
                      <a:pt x="58901" y="8083"/>
                      <a:pt x="57516" y="4852"/>
                    </a:cubicBezTo>
                    <a:cubicBezTo>
                      <a:pt x="56151" y="1674"/>
                      <a:pt x="52541" y="0"/>
                      <a:pt x="49036"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1" name="Google Shape;321;p8"/>
              <p:cNvSpPr/>
              <p:nvPr/>
            </p:nvSpPr>
            <p:spPr>
              <a:xfrm>
                <a:off x="-1083325" y="3219875"/>
                <a:ext cx="461350" cy="203475"/>
              </a:xfrm>
              <a:custGeom>
                <a:avLst/>
                <a:gdLst/>
                <a:ahLst/>
                <a:cxnLst/>
                <a:rect l="l" t="t" r="r" b="b"/>
                <a:pathLst>
                  <a:path w="18454" h="8139" extrusionOk="0">
                    <a:moveTo>
                      <a:pt x="8731" y="282"/>
                    </a:moveTo>
                    <a:cubicBezTo>
                      <a:pt x="8661" y="282"/>
                      <a:pt x="8587" y="347"/>
                      <a:pt x="8607" y="427"/>
                    </a:cubicBezTo>
                    <a:cubicBezTo>
                      <a:pt x="8607" y="452"/>
                      <a:pt x="8633" y="452"/>
                      <a:pt x="8633" y="478"/>
                    </a:cubicBezTo>
                    <a:cubicBezTo>
                      <a:pt x="8669" y="496"/>
                      <a:pt x="8705" y="514"/>
                      <a:pt x="8741" y="514"/>
                    </a:cubicBezTo>
                    <a:cubicBezTo>
                      <a:pt x="8756" y="514"/>
                      <a:pt x="8771" y="511"/>
                      <a:pt x="8786" y="504"/>
                    </a:cubicBezTo>
                    <a:cubicBezTo>
                      <a:pt x="8889" y="452"/>
                      <a:pt x="8889" y="350"/>
                      <a:pt x="8786" y="298"/>
                    </a:cubicBezTo>
                    <a:cubicBezTo>
                      <a:pt x="8770" y="287"/>
                      <a:pt x="8750" y="282"/>
                      <a:pt x="8731" y="282"/>
                    </a:cubicBezTo>
                    <a:close/>
                    <a:moveTo>
                      <a:pt x="11359" y="1"/>
                    </a:moveTo>
                    <a:cubicBezTo>
                      <a:pt x="11294" y="1"/>
                      <a:pt x="11229" y="21"/>
                      <a:pt x="11171" y="68"/>
                    </a:cubicBezTo>
                    <a:cubicBezTo>
                      <a:pt x="11120" y="119"/>
                      <a:pt x="11094" y="145"/>
                      <a:pt x="11069" y="196"/>
                    </a:cubicBezTo>
                    <a:cubicBezTo>
                      <a:pt x="10992" y="375"/>
                      <a:pt x="11017" y="581"/>
                      <a:pt x="11145" y="709"/>
                    </a:cubicBezTo>
                    <a:cubicBezTo>
                      <a:pt x="11221" y="785"/>
                      <a:pt x="11314" y="819"/>
                      <a:pt x="11405" y="819"/>
                    </a:cubicBezTo>
                    <a:cubicBezTo>
                      <a:pt x="11590" y="819"/>
                      <a:pt x="11769" y="676"/>
                      <a:pt x="11787" y="452"/>
                    </a:cubicBezTo>
                    <a:cubicBezTo>
                      <a:pt x="11806" y="234"/>
                      <a:pt x="11581" y="1"/>
                      <a:pt x="11359" y="1"/>
                    </a:cubicBezTo>
                    <a:close/>
                    <a:moveTo>
                      <a:pt x="14759" y="611"/>
                    </a:moveTo>
                    <a:cubicBezTo>
                      <a:pt x="14635" y="611"/>
                      <a:pt x="14488" y="737"/>
                      <a:pt x="14530" y="863"/>
                    </a:cubicBezTo>
                    <a:cubicBezTo>
                      <a:pt x="14530" y="888"/>
                      <a:pt x="14556" y="914"/>
                      <a:pt x="14556" y="940"/>
                    </a:cubicBezTo>
                    <a:cubicBezTo>
                      <a:pt x="14606" y="989"/>
                      <a:pt x="14666" y="1017"/>
                      <a:pt x="14730" y="1017"/>
                    </a:cubicBezTo>
                    <a:cubicBezTo>
                      <a:pt x="14765" y="1017"/>
                      <a:pt x="14802" y="1009"/>
                      <a:pt x="14838" y="991"/>
                    </a:cubicBezTo>
                    <a:cubicBezTo>
                      <a:pt x="14992" y="914"/>
                      <a:pt x="14992" y="709"/>
                      <a:pt x="14838" y="632"/>
                    </a:cubicBezTo>
                    <a:cubicBezTo>
                      <a:pt x="14814" y="618"/>
                      <a:pt x="14787" y="611"/>
                      <a:pt x="14759" y="611"/>
                    </a:cubicBezTo>
                    <a:close/>
                    <a:moveTo>
                      <a:pt x="7128" y="1616"/>
                    </a:moveTo>
                    <a:cubicBezTo>
                      <a:pt x="7063" y="1616"/>
                      <a:pt x="6998" y="1637"/>
                      <a:pt x="6940" y="1683"/>
                    </a:cubicBezTo>
                    <a:cubicBezTo>
                      <a:pt x="6889" y="1709"/>
                      <a:pt x="6863" y="1760"/>
                      <a:pt x="6838" y="1811"/>
                    </a:cubicBezTo>
                    <a:cubicBezTo>
                      <a:pt x="6761" y="1965"/>
                      <a:pt x="6786" y="2170"/>
                      <a:pt x="6914" y="2324"/>
                    </a:cubicBezTo>
                    <a:cubicBezTo>
                      <a:pt x="6987" y="2389"/>
                      <a:pt x="7075" y="2418"/>
                      <a:pt x="7161" y="2418"/>
                    </a:cubicBezTo>
                    <a:cubicBezTo>
                      <a:pt x="7351" y="2418"/>
                      <a:pt x="7538" y="2279"/>
                      <a:pt x="7556" y="2068"/>
                    </a:cubicBezTo>
                    <a:cubicBezTo>
                      <a:pt x="7575" y="1850"/>
                      <a:pt x="7350" y="1616"/>
                      <a:pt x="7128" y="1616"/>
                    </a:cubicBezTo>
                    <a:close/>
                    <a:moveTo>
                      <a:pt x="4071" y="2071"/>
                    </a:moveTo>
                    <a:cubicBezTo>
                      <a:pt x="3935" y="2071"/>
                      <a:pt x="3797" y="2181"/>
                      <a:pt x="3837" y="2324"/>
                    </a:cubicBezTo>
                    <a:cubicBezTo>
                      <a:pt x="3863" y="2350"/>
                      <a:pt x="3863" y="2376"/>
                      <a:pt x="3889" y="2401"/>
                    </a:cubicBezTo>
                    <a:cubicBezTo>
                      <a:pt x="3938" y="2451"/>
                      <a:pt x="3999" y="2479"/>
                      <a:pt x="4063" y="2479"/>
                    </a:cubicBezTo>
                    <a:cubicBezTo>
                      <a:pt x="4098" y="2479"/>
                      <a:pt x="4134" y="2471"/>
                      <a:pt x="4171" y="2452"/>
                    </a:cubicBezTo>
                    <a:cubicBezTo>
                      <a:pt x="4325" y="2376"/>
                      <a:pt x="4325" y="2170"/>
                      <a:pt x="4171" y="2093"/>
                    </a:cubicBezTo>
                    <a:cubicBezTo>
                      <a:pt x="4140" y="2078"/>
                      <a:pt x="4105" y="2071"/>
                      <a:pt x="4071" y="2071"/>
                    </a:cubicBezTo>
                    <a:close/>
                    <a:moveTo>
                      <a:pt x="13880" y="2168"/>
                    </a:moveTo>
                    <a:cubicBezTo>
                      <a:pt x="13496" y="2168"/>
                      <a:pt x="13071" y="2519"/>
                      <a:pt x="13197" y="2940"/>
                    </a:cubicBezTo>
                    <a:lnTo>
                      <a:pt x="13171" y="2914"/>
                    </a:lnTo>
                    <a:lnTo>
                      <a:pt x="13171" y="2914"/>
                    </a:lnTo>
                    <a:cubicBezTo>
                      <a:pt x="13197" y="3017"/>
                      <a:pt x="13248" y="3068"/>
                      <a:pt x="13299" y="3145"/>
                    </a:cubicBezTo>
                    <a:cubicBezTo>
                      <a:pt x="13438" y="3300"/>
                      <a:pt x="13634" y="3386"/>
                      <a:pt x="13834" y="3386"/>
                    </a:cubicBezTo>
                    <a:cubicBezTo>
                      <a:pt x="13931" y="3386"/>
                      <a:pt x="14028" y="3366"/>
                      <a:pt x="14120" y="3324"/>
                    </a:cubicBezTo>
                    <a:cubicBezTo>
                      <a:pt x="14582" y="3119"/>
                      <a:pt x="14582" y="2452"/>
                      <a:pt x="14120" y="2222"/>
                    </a:cubicBezTo>
                    <a:cubicBezTo>
                      <a:pt x="14046" y="2185"/>
                      <a:pt x="13964" y="2168"/>
                      <a:pt x="13880" y="2168"/>
                    </a:cubicBezTo>
                    <a:close/>
                    <a:moveTo>
                      <a:pt x="11052" y="2873"/>
                    </a:moveTo>
                    <a:cubicBezTo>
                      <a:pt x="10986" y="2873"/>
                      <a:pt x="10922" y="2893"/>
                      <a:pt x="10863" y="2940"/>
                    </a:cubicBezTo>
                    <a:cubicBezTo>
                      <a:pt x="10812" y="2965"/>
                      <a:pt x="10786" y="3017"/>
                      <a:pt x="10761" y="3068"/>
                    </a:cubicBezTo>
                    <a:cubicBezTo>
                      <a:pt x="10658" y="3222"/>
                      <a:pt x="10710" y="3427"/>
                      <a:pt x="10838" y="3581"/>
                    </a:cubicBezTo>
                    <a:cubicBezTo>
                      <a:pt x="10910" y="3645"/>
                      <a:pt x="10998" y="3674"/>
                      <a:pt x="11085" y="3674"/>
                    </a:cubicBezTo>
                    <a:cubicBezTo>
                      <a:pt x="11275" y="3674"/>
                      <a:pt x="11461" y="3535"/>
                      <a:pt x="11479" y="3324"/>
                    </a:cubicBezTo>
                    <a:cubicBezTo>
                      <a:pt x="11499" y="3106"/>
                      <a:pt x="11273" y="2873"/>
                      <a:pt x="11052" y="2873"/>
                    </a:cubicBezTo>
                    <a:close/>
                    <a:moveTo>
                      <a:pt x="16379" y="3486"/>
                    </a:moveTo>
                    <a:cubicBezTo>
                      <a:pt x="16118" y="3486"/>
                      <a:pt x="15832" y="3726"/>
                      <a:pt x="15915" y="4017"/>
                    </a:cubicBezTo>
                    <a:cubicBezTo>
                      <a:pt x="15915" y="4068"/>
                      <a:pt x="15941" y="4119"/>
                      <a:pt x="15992" y="4170"/>
                    </a:cubicBezTo>
                    <a:cubicBezTo>
                      <a:pt x="16098" y="4277"/>
                      <a:pt x="16241" y="4334"/>
                      <a:pt x="16378" y="4334"/>
                    </a:cubicBezTo>
                    <a:cubicBezTo>
                      <a:pt x="16440" y="4334"/>
                      <a:pt x="16500" y="4323"/>
                      <a:pt x="16556" y="4299"/>
                    </a:cubicBezTo>
                    <a:cubicBezTo>
                      <a:pt x="16889" y="4145"/>
                      <a:pt x="16889" y="3683"/>
                      <a:pt x="16556" y="3529"/>
                    </a:cubicBezTo>
                    <a:cubicBezTo>
                      <a:pt x="16502" y="3500"/>
                      <a:pt x="16441" y="3486"/>
                      <a:pt x="16379" y="3486"/>
                    </a:cubicBezTo>
                    <a:close/>
                    <a:moveTo>
                      <a:pt x="4904" y="3922"/>
                    </a:moveTo>
                    <a:cubicBezTo>
                      <a:pt x="4663" y="3922"/>
                      <a:pt x="4396" y="4153"/>
                      <a:pt x="4478" y="4401"/>
                    </a:cubicBezTo>
                    <a:cubicBezTo>
                      <a:pt x="4478" y="4453"/>
                      <a:pt x="4504" y="4504"/>
                      <a:pt x="4555" y="4529"/>
                    </a:cubicBezTo>
                    <a:cubicBezTo>
                      <a:pt x="4644" y="4636"/>
                      <a:pt x="4769" y="4693"/>
                      <a:pt x="4897" y="4693"/>
                    </a:cubicBezTo>
                    <a:cubicBezTo>
                      <a:pt x="4955" y="4693"/>
                      <a:pt x="5013" y="4681"/>
                      <a:pt x="5068" y="4658"/>
                    </a:cubicBezTo>
                    <a:cubicBezTo>
                      <a:pt x="5376" y="4529"/>
                      <a:pt x="5376" y="4094"/>
                      <a:pt x="5068" y="3965"/>
                    </a:cubicBezTo>
                    <a:cubicBezTo>
                      <a:pt x="5018" y="3935"/>
                      <a:pt x="4962" y="3922"/>
                      <a:pt x="4904" y="3922"/>
                    </a:cubicBezTo>
                    <a:close/>
                    <a:moveTo>
                      <a:pt x="9543" y="4424"/>
                    </a:moveTo>
                    <a:cubicBezTo>
                      <a:pt x="9154" y="4424"/>
                      <a:pt x="8716" y="4772"/>
                      <a:pt x="8863" y="5171"/>
                    </a:cubicBezTo>
                    <a:lnTo>
                      <a:pt x="8838" y="5171"/>
                    </a:lnTo>
                    <a:cubicBezTo>
                      <a:pt x="8863" y="5247"/>
                      <a:pt x="8915" y="5324"/>
                      <a:pt x="8966" y="5376"/>
                    </a:cubicBezTo>
                    <a:cubicBezTo>
                      <a:pt x="9111" y="5539"/>
                      <a:pt x="9321" y="5625"/>
                      <a:pt x="9531" y="5625"/>
                    </a:cubicBezTo>
                    <a:cubicBezTo>
                      <a:pt x="9617" y="5625"/>
                      <a:pt x="9704" y="5611"/>
                      <a:pt x="9786" y="5581"/>
                    </a:cubicBezTo>
                    <a:cubicBezTo>
                      <a:pt x="10248" y="5350"/>
                      <a:pt x="10248" y="4709"/>
                      <a:pt x="9786" y="4478"/>
                    </a:cubicBezTo>
                    <a:cubicBezTo>
                      <a:pt x="9712" y="4441"/>
                      <a:pt x="9629" y="4424"/>
                      <a:pt x="9543" y="4424"/>
                    </a:cubicBezTo>
                    <a:close/>
                    <a:moveTo>
                      <a:pt x="803" y="4566"/>
                    </a:moveTo>
                    <a:cubicBezTo>
                      <a:pt x="420" y="4566"/>
                      <a:pt x="1" y="4912"/>
                      <a:pt x="145" y="5324"/>
                    </a:cubicBezTo>
                    <a:lnTo>
                      <a:pt x="119" y="5324"/>
                    </a:lnTo>
                    <a:cubicBezTo>
                      <a:pt x="145" y="5401"/>
                      <a:pt x="196" y="5478"/>
                      <a:pt x="247" y="5530"/>
                    </a:cubicBezTo>
                    <a:cubicBezTo>
                      <a:pt x="393" y="5693"/>
                      <a:pt x="602" y="5779"/>
                      <a:pt x="812" y="5779"/>
                    </a:cubicBezTo>
                    <a:cubicBezTo>
                      <a:pt x="899" y="5779"/>
                      <a:pt x="986" y="5765"/>
                      <a:pt x="1068" y="5735"/>
                    </a:cubicBezTo>
                    <a:cubicBezTo>
                      <a:pt x="1530" y="5504"/>
                      <a:pt x="1530" y="4837"/>
                      <a:pt x="1068" y="4632"/>
                    </a:cubicBezTo>
                    <a:cubicBezTo>
                      <a:pt x="988" y="4587"/>
                      <a:pt x="896" y="4566"/>
                      <a:pt x="803" y="4566"/>
                    </a:cubicBezTo>
                    <a:close/>
                    <a:moveTo>
                      <a:pt x="15597" y="5507"/>
                    </a:moveTo>
                    <a:cubicBezTo>
                      <a:pt x="15474" y="5507"/>
                      <a:pt x="15336" y="5617"/>
                      <a:pt x="15376" y="5760"/>
                    </a:cubicBezTo>
                    <a:cubicBezTo>
                      <a:pt x="15376" y="5786"/>
                      <a:pt x="15402" y="5812"/>
                      <a:pt x="15428" y="5837"/>
                    </a:cubicBezTo>
                    <a:cubicBezTo>
                      <a:pt x="15461" y="5887"/>
                      <a:pt x="15515" y="5915"/>
                      <a:pt x="15577" y="5915"/>
                    </a:cubicBezTo>
                    <a:cubicBezTo>
                      <a:pt x="15612" y="5915"/>
                      <a:pt x="15648" y="5907"/>
                      <a:pt x="15684" y="5889"/>
                    </a:cubicBezTo>
                    <a:cubicBezTo>
                      <a:pt x="15838" y="5812"/>
                      <a:pt x="15838" y="5606"/>
                      <a:pt x="15684" y="5530"/>
                    </a:cubicBezTo>
                    <a:cubicBezTo>
                      <a:pt x="15658" y="5514"/>
                      <a:pt x="15628" y="5507"/>
                      <a:pt x="15597" y="5507"/>
                    </a:cubicBezTo>
                    <a:close/>
                    <a:moveTo>
                      <a:pt x="6804" y="5935"/>
                    </a:moveTo>
                    <a:cubicBezTo>
                      <a:pt x="6729" y="5935"/>
                      <a:pt x="6636" y="6001"/>
                      <a:pt x="6658" y="6068"/>
                    </a:cubicBezTo>
                    <a:cubicBezTo>
                      <a:pt x="6658" y="6094"/>
                      <a:pt x="6684" y="6094"/>
                      <a:pt x="6684" y="6119"/>
                    </a:cubicBezTo>
                    <a:cubicBezTo>
                      <a:pt x="6702" y="6137"/>
                      <a:pt x="6746" y="6156"/>
                      <a:pt x="6788" y="6156"/>
                    </a:cubicBezTo>
                    <a:cubicBezTo>
                      <a:pt x="6805" y="6156"/>
                      <a:pt x="6823" y="6152"/>
                      <a:pt x="6838" y="6145"/>
                    </a:cubicBezTo>
                    <a:cubicBezTo>
                      <a:pt x="6914" y="6119"/>
                      <a:pt x="6914" y="5991"/>
                      <a:pt x="6838" y="5940"/>
                    </a:cubicBezTo>
                    <a:cubicBezTo>
                      <a:pt x="6827" y="5936"/>
                      <a:pt x="6816" y="5935"/>
                      <a:pt x="6804" y="5935"/>
                    </a:cubicBezTo>
                    <a:close/>
                    <a:moveTo>
                      <a:pt x="17748" y="6091"/>
                    </a:moveTo>
                    <a:cubicBezTo>
                      <a:pt x="17360" y="6091"/>
                      <a:pt x="16922" y="6438"/>
                      <a:pt x="17069" y="6837"/>
                    </a:cubicBezTo>
                    <a:lnTo>
                      <a:pt x="17043" y="6837"/>
                    </a:lnTo>
                    <a:cubicBezTo>
                      <a:pt x="17069" y="6914"/>
                      <a:pt x="17120" y="6991"/>
                      <a:pt x="17171" y="7068"/>
                    </a:cubicBezTo>
                    <a:cubicBezTo>
                      <a:pt x="17310" y="7224"/>
                      <a:pt x="17506" y="7309"/>
                      <a:pt x="17706" y="7309"/>
                    </a:cubicBezTo>
                    <a:cubicBezTo>
                      <a:pt x="17803" y="7309"/>
                      <a:pt x="17900" y="7289"/>
                      <a:pt x="17992" y="7248"/>
                    </a:cubicBezTo>
                    <a:cubicBezTo>
                      <a:pt x="18454" y="7042"/>
                      <a:pt x="18454" y="6376"/>
                      <a:pt x="17992" y="6145"/>
                    </a:cubicBezTo>
                    <a:cubicBezTo>
                      <a:pt x="17918" y="6108"/>
                      <a:pt x="17834" y="6091"/>
                      <a:pt x="17748" y="6091"/>
                    </a:cubicBezTo>
                    <a:close/>
                    <a:moveTo>
                      <a:pt x="8075" y="7152"/>
                    </a:moveTo>
                    <a:cubicBezTo>
                      <a:pt x="8008" y="7152"/>
                      <a:pt x="7944" y="7173"/>
                      <a:pt x="7889" y="7222"/>
                    </a:cubicBezTo>
                    <a:lnTo>
                      <a:pt x="7863" y="7222"/>
                    </a:lnTo>
                    <a:cubicBezTo>
                      <a:pt x="7838" y="7248"/>
                      <a:pt x="7812" y="7273"/>
                      <a:pt x="7786" y="7324"/>
                    </a:cubicBezTo>
                    <a:cubicBezTo>
                      <a:pt x="7684" y="7504"/>
                      <a:pt x="7709" y="7709"/>
                      <a:pt x="7838" y="7837"/>
                    </a:cubicBezTo>
                    <a:cubicBezTo>
                      <a:pt x="7923" y="7914"/>
                      <a:pt x="8023" y="7948"/>
                      <a:pt x="8118" y="7948"/>
                    </a:cubicBezTo>
                    <a:cubicBezTo>
                      <a:pt x="8308" y="7948"/>
                      <a:pt x="8479" y="7812"/>
                      <a:pt x="8479" y="7607"/>
                    </a:cubicBezTo>
                    <a:cubicBezTo>
                      <a:pt x="8518" y="7372"/>
                      <a:pt x="8288" y="7152"/>
                      <a:pt x="8075" y="7152"/>
                    </a:cubicBezTo>
                    <a:close/>
                    <a:moveTo>
                      <a:pt x="4203" y="6925"/>
                    </a:moveTo>
                    <a:cubicBezTo>
                      <a:pt x="3813" y="6925"/>
                      <a:pt x="3406" y="7271"/>
                      <a:pt x="3530" y="7683"/>
                    </a:cubicBezTo>
                    <a:cubicBezTo>
                      <a:pt x="3555" y="7760"/>
                      <a:pt x="3607" y="7837"/>
                      <a:pt x="3658" y="7889"/>
                    </a:cubicBezTo>
                    <a:cubicBezTo>
                      <a:pt x="3803" y="8052"/>
                      <a:pt x="4013" y="8138"/>
                      <a:pt x="4223" y="8138"/>
                    </a:cubicBezTo>
                    <a:cubicBezTo>
                      <a:pt x="4309" y="8138"/>
                      <a:pt x="4396" y="8124"/>
                      <a:pt x="4478" y="8094"/>
                    </a:cubicBezTo>
                    <a:cubicBezTo>
                      <a:pt x="4940" y="7863"/>
                      <a:pt x="4940" y="7196"/>
                      <a:pt x="4478" y="6991"/>
                    </a:cubicBezTo>
                    <a:cubicBezTo>
                      <a:pt x="4393" y="6946"/>
                      <a:pt x="4299" y="6925"/>
                      <a:pt x="4203" y="6925"/>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322" name="Google Shape;322;p8"/>
            <p:cNvSpPr/>
            <p:nvPr/>
          </p:nvSpPr>
          <p:spPr>
            <a:xfrm>
              <a:off x="-2054775" y="3375800"/>
              <a:ext cx="1243175" cy="1169575"/>
            </a:xfrm>
            <a:custGeom>
              <a:avLst/>
              <a:gdLst/>
              <a:ahLst/>
              <a:cxnLst/>
              <a:rect l="l" t="t" r="r" b="b"/>
              <a:pathLst>
                <a:path w="49727" h="46783" extrusionOk="0">
                  <a:moveTo>
                    <a:pt x="49209" y="0"/>
                  </a:moveTo>
                  <a:cubicBezTo>
                    <a:pt x="49160" y="0"/>
                    <a:pt x="49108" y="11"/>
                    <a:pt x="49055" y="36"/>
                  </a:cubicBezTo>
                  <a:cubicBezTo>
                    <a:pt x="34592" y="8729"/>
                    <a:pt x="14361" y="23807"/>
                    <a:pt x="180" y="46218"/>
                  </a:cubicBezTo>
                  <a:cubicBezTo>
                    <a:pt x="1" y="46449"/>
                    <a:pt x="206" y="46782"/>
                    <a:pt x="488" y="46782"/>
                  </a:cubicBezTo>
                  <a:cubicBezTo>
                    <a:pt x="616" y="46782"/>
                    <a:pt x="744" y="46705"/>
                    <a:pt x="796" y="46603"/>
                  </a:cubicBezTo>
                  <a:cubicBezTo>
                    <a:pt x="14899" y="24320"/>
                    <a:pt x="35028" y="9319"/>
                    <a:pt x="49439" y="677"/>
                  </a:cubicBezTo>
                  <a:cubicBezTo>
                    <a:pt x="49727" y="434"/>
                    <a:pt x="49519" y="0"/>
                    <a:pt x="4920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323" name="Google Shape;323;p8"/>
          <p:cNvGrpSpPr/>
          <p:nvPr/>
        </p:nvGrpSpPr>
        <p:grpSpPr>
          <a:xfrm rot="-618237" flipH="1">
            <a:off x="1035255" y="5822096"/>
            <a:ext cx="2983717" cy="2341213"/>
            <a:chOff x="-2415600" y="2986400"/>
            <a:chExt cx="1943075" cy="1524659"/>
          </a:xfrm>
        </p:grpSpPr>
        <p:sp>
          <p:nvSpPr>
            <p:cNvPr id="324" name="Google Shape;324;p8"/>
            <p:cNvSpPr/>
            <p:nvPr/>
          </p:nvSpPr>
          <p:spPr>
            <a:xfrm>
              <a:off x="-2415600" y="2986400"/>
              <a:ext cx="1117375" cy="1251275"/>
            </a:xfrm>
            <a:custGeom>
              <a:avLst/>
              <a:gdLst/>
              <a:ahLst/>
              <a:cxnLst/>
              <a:rect l="l" t="t" r="r" b="b"/>
              <a:pathLst>
                <a:path w="44695" h="50051" extrusionOk="0">
                  <a:moveTo>
                    <a:pt x="11387" y="1"/>
                  </a:moveTo>
                  <a:cubicBezTo>
                    <a:pt x="10743" y="1"/>
                    <a:pt x="10152" y="449"/>
                    <a:pt x="10001" y="1099"/>
                  </a:cubicBezTo>
                  <a:lnTo>
                    <a:pt x="180" y="41127"/>
                  </a:lnTo>
                  <a:cubicBezTo>
                    <a:pt x="0" y="41896"/>
                    <a:pt x="462" y="42665"/>
                    <a:pt x="1257" y="42871"/>
                  </a:cubicBezTo>
                  <a:lnTo>
                    <a:pt x="33617" y="50051"/>
                  </a:lnTo>
                  <a:lnTo>
                    <a:pt x="44695" y="8433"/>
                  </a:lnTo>
                  <a:lnTo>
                    <a:pt x="11744" y="48"/>
                  </a:lnTo>
                  <a:cubicBezTo>
                    <a:pt x="11625" y="16"/>
                    <a:pt x="11505" y="1"/>
                    <a:pt x="1138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5" name="Google Shape;325;p8"/>
            <p:cNvSpPr/>
            <p:nvPr/>
          </p:nvSpPr>
          <p:spPr>
            <a:xfrm>
              <a:off x="-1586075" y="3188225"/>
              <a:ext cx="1113550" cy="1279575"/>
            </a:xfrm>
            <a:custGeom>
              <a:avLst/>
              <a:gdLst/>
              <a:ahLst/>
              <a:cxnLst/>
              <a:rect l="l" t="t" r="r" b="b"/>
              <a:pathLst>
                <a:path w="44542" h="51183" extrusionOk="0">
                  <a:moveTo>
                    <a:pt x="10411" y="1"/>
                  </a:moveTo>
                  <a:lnTo>
                    <a:pt x="0" y="41772"/>
                  </a:lnTo>
                  <a:lnTo>
                    <a:pt x="31797" y="51132"/>
                  </a:lnTo>
                  <a:cubicBezTo>
                    <a:pt x="31925" y="51166"/>
                    <a:pt x="32054" y="51182"/>
                    <a:pt x="32181" y="51182"/>
                  </a:cubicBezTo>
                  <a:cubicBezTo>
                    <a:pt x="32815" y="51182"/>
                    <a:pt x="33395" y="50773"/>
                    <a:pt x="33566" y="50132"/>
                  </a:cubicBezTo>
                  <a:lnTo>
                    <a:pt x="44336" y="10360"/>
                  </a:lnTo>
                  <a:cubicBezTo>
                    <a:pt x="44541" y="9591"/>
                    <a:pt x="44080" y="8796"/>
                    <a:pt x="43310" y="8591"/>
                  </a:cubicBezTo>
                  <a:lnTo>
                    <a:pt x="10411" y="1"/>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6" name="Google Shape;326;p8"/>
            <p:cNvSpPr/>
            <p:nvPr/>
          </p:nvSpPr>
          <p:spPr>
            <a:xfrm>
              <a:off x="-2402775" y="2994000"/>
              <a:ext cx="1133400" cy="1217400"/>
            </a:xfrm>
            <a:custGeom>
              <a:avLst/>
              <a:gdLst/>
              <a:ahLst/>
              <a:cxnLst/>
              <a:rect l="l" t="t" r="r" b="b"/>
              <a:pathLst>
                <a:path w="45336" h="48696" extrusionOk="0">
                  <a:moveTo>
                    <a:pt x="12283" y="0"/>
                  </a:moveTo>
                  <a:lnTo>
                    <a:pt x="0" y="41900"/>
                  </a:lnTo>
                  <a:lnTo>
                    <a:pt x="19104" y="42131"/>
                  </a:lnTo>
                  <a:cubicBezTo>
                    <a:pt x="23976" y="42823"/>
                    <a:pt x="28540" y="44874"/>
                    <a:pt x="32309" y="48054"/>
                  </a:cubicBezTo>
                  <a:lnTo>
                    <a:pt x="33053" y="48695"/>
                  </a:lnTo>
                  <a:lnTo>
                    <a:pt x="45336" y="6770"/>
                  </a:lnTo>
                  <a:lnTo>
                    <a:pt x="44567" y="6129"/>
                  </a:lnTo>
                  <a:cubicBezTo>
                    <a:pt x="40797" y="2975"/>
                    <a:pt x="36233" y="923"/>
                    <a:pt x="31361" y="231"/>
                  </a:cubicBezTo>
                  <a:lnTo>
                    <a:pt x="12283"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7" name="Google Shape;327;p8"/>
            <p:cNvSpPr/>
            <p:nvPr/>
          </p:nvSpPr>
          <p:spPr>
            <a:xfrm>
              <a:off x="-2351263" y="3014809"/>
              <a:ext cx="1085975" cy="1231500"/>
            </a:xfrm>
            <a:custGeom>
              <a:avLst/>
              <a:gdLst/>
              <a:ahLst/>
              <a:cxnLst/>
              <a:rect l="l" t="t" r="r" b="b"/>
              <a:pathLst>
                <a:path w="43439" h="49260" extrusionOk="0">
                  <a:moveTo>
                    <a:pt x="12258" y="0"/>
                  </a:moveTo>
                  <a:lnTo>
                    <a:pt x="1" y="41925"/>
                  </a:lnTo>
                  <a:lnTo>
                    <a:pt x="17207" y="42695"/>
                  </a:lnTo>
                  <a:cubicBezTo>
                    <a:pt x="22079" y="43387"/>
                    <a:pt x="26643" y="45438"/>
                    <a:pt x="30412" y="48618"/>
                  </a:cubicBezTo>
                  <a:lnTo>
                    <a:pt x="31156" y="49259"/>
                  </a:lnTo>
                  <a:lnTo>
                    <a:pt x="43439" y="7334"/>
                  </a:lnTo>
                  <a:lnTo>
                    <a:pt x="42670" y="6693"/>
                  </a:lnTo>
                  <a:cubicBezTo>
                    <a:pt x="38900" y="3539"/>
                    <a:pt x="34336" y="1487"/>
                    <a:pt x="29464" y="769"/>
                  </a:cubicBezTo>
                  <a:lnTo>
                    <a:pt x="12258" y="0"/>
                  </a:ln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8" name="Google Shape;328;p8"/>
            <p:cNvSpPr/>
            <p:nvPr/>
          </p:nvSpPr>
          <p:spPr>
            <a:xfrm>
              <a:off x="-1573663" y="3188659"/>
              <a:ext cx="1070600" cy="1322400"/>
            </a:xfrm>
            <a:custGeom>
              <a:avLst/>
              <a:gdLst/>
              <a:ahLst/>
              <a:cxnLst/>
              <a:rect l="l" t="t" r="r" b="b"/>
              <a:pathLst>
                <a:path w="42824" h="52896" extrusionOk="0">
                  <a:moveTo>
                    <a:pt x="17135" y="1"/>
                  </a:moveTo>
                  <a:cubicBezTo>
                    <a:pt x="15803" y="1"/>
                    <a:pt x="14490" y="86"/>
                    <a:pt x="13232" y="252"/>
                  </a:cubicBezTo>
                  <a:lnTo>
                    <a:pt x="12258" y="380"/>
                  </a:lnTo>
                  <a:lnTo>
                    <a:pt x="1" y="42280"/>
                  </a:lnTo>
                  <a:lnTo>
                    <a:pt x="975" y="42151"/>
                  </a:lnTo>
                  <a:cubicBezTo>
                    <a:pt x="2113" y="42002"/>
                    <a:pt x="3255" y="41927"/>
                    <a:pt x="4394" y="41927"/>
                  </a:cubicBezTo>
                  <a:cubicBezTo>
                    <a:pt x="8133" y="41927"/>
                    <a:pt x="11844" y="42727"/>
                    <a:pt x="15284" y="44280"/>
                  </a:cubicBezTo>
                  <a:lnTo>
                    <a:pt x="30208" y="52895"/>
                  </a:lnTo>
                  <a:lnTo>
                    <a:pt x="42824" y="9124"/>
                  </a:lnTo>
                  <a:lnTo>
                    <a:pt x="28284" y="2226"/>
                  </a:lnTo>
                  <a:cubicBezTo>
                    <a:pt x="24955" y="704"/>
                    <a:pt x="20963" y="1"/>
                    <a:pt x="17135" y="1"/>
                  </a:cubicBez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329" name="Google Shape;329;p8"/>
            <p:cNvGrpSpPr/>
            <p:nvPr/>
          </p:nvGrpSpPr>
          <p:grpSpPr>
            <a:xfrm>
              <a:off x="-2218800" y="3088875"/>
              <a:ext cx="1598825" cy="1190475"/>
              <a:chOff x="-2218800" y="3088875"/>
              <a:chExt cx="1598825" cy="1190475"/>
            </a:xfrm>
          </p:grpSpPr>
          <p:sp>
            <p:nvSpPr>
              <p:cNvPr id="330" name="Google Shape;330;p8"/>
              <p:cNvSpPr/>
              <p:nvPr/>
            </p:nvSpPr>
            <p:spPr>
              <a:xfrm>
                <a:off x="-2218800" y="3088875"/>
                <a:ext cx="841100" cy="985325"/>
              </a:xfrm>
              <a:custGeom>
                <a:avLst/>
                <a:gdLst/>
                <a:ahLst/>
                <a:cxnLst/>
                <a:rect l="l" t="t" r="r" b="b"/>
                <a:pathLst>
                  <a:path w="33644" h="39413" extrusionOk="0">
                    <a:moveTo>
                      <a:pt x="9539" y="0"/>
                    </a:moveTo>
                    <a:lnTo>
                      <a:pt x="9462" y="667"/>
                    </a:lnTo>
                    <a:lnTo>
                      <a:pt x="22412" y="2385"/>
                    </a:lnTo>
                    <a:cubicBezTo>
                      <a:pt x="26027" y="3077"/>
                      <a:pt x="29489" y="4436"/>
                      <a:pt x="32643" y="6360"/>
                    </a:cubicBezTo>
                    <a:lnTo>
                      <a:pt x="33284" y="6744"/>
                    </a:lnTo>
                    <a:lnTo>
                      <a:pt x="33643" y="6154"/>
                    </a:lnTo>
                    <a:lnTo>
                      <a:pt x="33002" y="5770"/>
                    </a:lnTo>
                    <a:cubicBezTo>
                      <a:pt x="29797" y="3795"/>
                      <a:pt x="26233" y="2411"/>
                      <a:pt x="22540" y="1693"/>
                    </a:cubicBezTo>
                    <a:lnTo>
                      <a:pt x="9539" y="0"/>
                    </a:lnTo>
                    <a:close/>
                    <a:moveTo>
                      <a:pt x="8668" y="2385"/>
                    </a:moveTo>
                    <a:lnTo>
                      <a:pt x="8591" y="3052"/>
                    </a:lnTo>
                    <a:lnTo>
                      <a:pt x="21540" y="4770"/>
                    </a:lnTo>
                    <a:cubicBezTo>
                      <a:pt x="25156" y="5462"/>
                      <a:pt x="28617" y="6821"/>
                      <a:pt x="31771" y="8744"/>
                    </a:cubicBezTo>
                    <a:lnTo>
                      <a:pt x="32387" y="9129"/>
                    </a:lnTo>
                    <a:lnTo>
                      <a:pt x="32771" y="8565"/>
                    </a:lnTo>
                    <a:lnTo>
                      <a:pt x="32130" y="8180"/>
                    </a:lnTo>
                    <a:cubicBezTo>
                      <a:pt x="28899" y="6206"/>
                      <a:pt x="25361" y="4821"/>
                      <a:pt x="21668" y="4103"/>
                    </a:cubicBezTo>
                    <a:lnTo>
                      <a:pt x="8668" y="2385"/>
                    </a:lnTo>
                    <a:close/>
                    <a:moveTo>
                      <a:pt x="7796" y="4795"/>
                    </a:moveTo>
                    <a:lnTo>
                      <a:pt x="7719" y="5488"/>
                    </a:lnTo>
                    <a:lnTo>
                      <a:pt x="20668" y="7180"/>
                    </a:lnTo>
                    <a:cubicBezTo>
                      <a:pt x="24284" y="7898"/>
                      <a:pt x="27746" y="9232"/>
                      <a:pt x="30900" y="11180"/>
                    </a:cubicBezTo>
                    <a:lnTo>
                      <a:pt x="31515" y="11565"/>
                    </a:lnTo>
                    <a:lnTo>
                      <a:pt x="31874" y="10975"/>
                    </a:lnTo>
                    <a:lnTo>
                      <a:pt x="31259" y="10591"/>
                    </a:lnTo>
                    <a:cubicBezTo>
                      <a:pt x="28028" y="8616"/>
                      <a:pt x="24489" y="7231"/>
                      <a:pt x="20796" y="6513"/>
                    </a:cubicBezTo>
                    <a:lnTo>
                      <a:pt x="7796" y="4795"/>
                    </a:lnTo>
                    <a:close/>
                    <a:moveTo>
                      <a:pt x="6873" y="9206"/>
                    </a:moveTo>
                    <a:lnTo>
                      <a:pt x="6770" y="9873"/>
                    </a:lnTo>
                    <a:lnTo>
                      <a:pt x="19745" y="11591"/>
                    </a:lnTo>
                    <a:cubicBezTo>
                      <a:pt x="23361" y="12283"/>
                      <a:pt x="26822" y="13642"/>
                      <a:pt x="29976" y="15565"/>
                    </a:cubicBezTo>
                    <a:lnTo>
                      <a:pt x="30592" y="15950"/>
                    </a:lnTo>
                    <a:lnTo>
                      <a:pt x="30951" y="15386"/>
                    </a:lnTo>
                    <a:lnTo>
                      <a:pt x="30335" y="15001"/>
                    </a:lnTo>
                    <a:cubicBezTo>
                      <a:pt x="27104" y="13027"/>
                      <a:pt x="23566" y="11642"/>
                      <a:pt x="19848" y="10924"/>
                    </a:cubicBezTo>
                    <a:lnTo>
                      <a:pt x="6873" y="9206"/>
                    </a:lnTo>
                    <a:close/>
                    <a:moveTo>
                      <a:pt x="5975" y="11616"/>
                    </a:moveTo>
                    <a:lnTo>
                      <a:pt x="5898" y="12283"/>
                    </a:lnTo>
                    <a:lnTo>
                      <a:pt x="18848" y="14001"/>
                    </a:lnTo>
                    <a:cubicBezTo>
                      <a:pt x="22463" y="14693"/>
                      <a:pt x="25925" y="16052"/>
                      <a:pt x="29079" y="17976"/>
                    </a:cubicBezTo>
                    <a:lnTo>
                      <a:pt x="29694" y="18360"/>
                    </a:lnTo>
                    <a:lnTo>
                      <a:pt x="30079" y="17796"/>
                    </a:lnTo>
                    <a:lnTo>
                      <a:pt x="29438" y="17411"/>
                    </a:lnTo>
                    <a:cubicBezTo>
                      <a:pt x="26207" y="15437"/>
                      <a:pt x="22668" y="14052"/>
                      <a:pt x="18976" y="13334"/>
                    </a:cubicBezTo>
                    <a:lnTo>
                      <a:pt x="5975" y="11616"/>
                    </a:lnTo>
                    <a:close/>
                    <a:moveTo>
                      <a:pt x="5078" y="14027"/>
                    </a:moveTo>
                    <a:lnTo>
                      <a:pt x="5001" y="14693"/>
                    </a:lnTo>
                    <a:lnTo>
                      <a:pt x="17950" y="16411"/>
                    </a:lnTo>
                    <a:cubicBezTo>
                      <a:pt x="21566" y="17104"/>
                      <a:pt x="25027" y="18463"/>
                      <a:pt x="28181" y="20386"/>
                    </a:cubicBezTo>
                    <a:lnTo>
                      <a:pt x="28797" y="20796"/>
                    </a:lnTo>
                    <a:lnTo>
                      <a:pt x="29181" y="20206"/>
                    </a:lnTo>
                    <a:lnTo>
                      <a:pt x="28566" y="19822"/>
                    </a:lnTo>
                    <a:cubicBezTo>
                      <a:pt x="25335" y="17847"/>
                      <a:pt x="21796" y="16463"/>
                      <a:pt x="18104" y="15745"/>
                    </a:cubicBezTo>
                    <a:lnTo>
                      <a:pt x="5078" y="14027"/>
                    </a:lnTo>
                    <a:close/>
                    <a:moveTo>
                      <a:pt x="4078" y="19053"/>
                    </a:moveTo>
                    <a:lnTo>
                      <a:pt x="4001" y="19719"/>
                    </a:lnTo>
                    <a:lnTo>
                      <a:pt x="16950" y="21437"/>
                    </a:lnTo>
                    <a:cubicBezTo>
                      <a:pt x="20591" y="22130"/>
                      <a:pt x="24053" y="23489"/>
                      <a:pt x="27207" y="25412"/>
                    </a:cubicBezTo>
                    <a:lnTo>
                      <a:pt x="27822" y="25797"/>
                    </a:lnTo>
                    <a:lnTo>
                      <a:pt x="28181" y="25232"/>
                    </a:lnTo>
                    <a:lnTo>
                      <a:pt x="27566" y="24822"/>
                    </a:lnTo>
                    <a:cubicBezTo>
                      <a:pt x="24335" y="22848"/>
                      <a:pt x="20796" y="21463"/>
                      <a:pt x="17104" y="20745"/>
                    </a:cubicBezTo>
                    <a:lnTo>
                      <a:pt x="4078" y="19053"/>
                    </a:lnTo>
                    <a:close/>
                    <a:moveTo>
                      <a:pt x="3231" y="21463"/>
                    </a:moveTo>
                    <a:lnTo>
                      <a:pt x="3129" y="22130"/>
                    </a:lnTo>
                    <a:lnTo>
                      <a:pt x="16078" y="23848"/>
                    </a:lnTo>
                    <a:cubicBezTo>
                      <a:pt x="19899" y="24617"/>
                      <a:pt x="24438" y="26668"/>
                      <a:pt x="26310" y="27848"/>
                    </a:cubicBezTo>
                    <a:lnTo>
                      <a:pt x="26925" y="28233"/>
                    </a:lnTo>
                    <a:lnTo>
                      <a:pt x="27310" y="27643"/>
                    </a:lnTo>
                    <a:lnTo>
                      <a:pt x="26669" y="27258"/>
                    </a:lnTo>
                    <a:cubicBezTo>
                      <a:pt x="24745" y="26053"/>
                      <a:pt x="20104" y="23925"/>
                      <a:pt x="16206" y="23155"/>
                    </a:cubicBezTo>
                    <a:lnTo>
                      <a:pt x="3231" y="21463"/>
                    </a:lnTo>
                    <a:close/>
                    <a:moveTo>
                      <a:pt x="2334" y="23848"/>
                    </a:moveTo>
                    <a:lnTo>
                      <a:pt x="2231" y="24514"/>
                    </a:lnTo>
                    <a:lnTo>
                      <a:pt x="15206" y="26232"/>
                    </a:lnTo>
                    <a:cubicBezTo>
                      <a:pt x="18925" y="26976"/>
                      <a:pt x="24540" y="29669"/>
                      <a:pt x="25438" y="30233"/>
                    </a:cubicBezTo>
                    <a:lnTo>
                      <a:pt x="26053" y="30617"/>
                    </a:lnTo>
                    <a:lnTo>
                      <a:pt x="26412" y="30053"/>
                    </a:lnTo>
                    <a:lnTo>
                      <a:pt x="25797" y="29669"/>
                    </a:lnTo>
                    <a:cubicBezTo>
                      <a:pt x="24848" y="29079"/>
                      <a:pt x="19207" y="26335"/>
                      <a:pt x="15335" y="25566"/>
                    </a:cubicBezTo>
                    <a:lnTo>
                      <a:pt x="2334" y="23848"/>
                    </a:lnTo>
                    <a:close/>
                    <a:moveTo>
                      <a:pt x="1283" y="27592"/>
                    </a:moveTo>
                    <a:lnTo>
                      <a:pt x="1180" y="28284"/>
                    </a:lnTo>
                    <a:lnTo>
                      <a:pt x="14155" y="29976"/>
                    </a:lnTo>
                    <a:cubicBezTo>
                      <a:pt x="17771" y="30694"/>
                      <a:pt x="21232" y="32053"/>
                      <a:pt x="24361" y="33976"/>
                    </a:cubicBezTo>
                    <a:lnTo>
                      <a:pt x="25002" y="34361"/>
                    </a:lnTo>
                    <a:lnTo>
                      <a:pt x="25361" y="33797"/>
                    </a:lnTo>
                    <a:lnTo>
                      <a:pt x="24745" y="33387"/>
                    </a:lnTo>
                    <a:cubicBezTo>
                      <a:pt x="21514" y="31412"/>
                      <a:pt x="17976" y="30028"/>
                      <a:pt x="14258" y="29310"/>
                    </a:cubicBezTo>
                    <a:lnTo>
                      <a:pt x="1283" y="27592"/>
                    </a:lnTo>
                    <a:close/>
                    <a:moveTo>
                      <a:pt x="693" y="30156"/>
                    </a:moveTo>
                    <a:lnTo>
                      <a:pt x="590" y="30822"/>
                    </a:lnTo>
                    <a:lnTo>
                      <a:pt x="13565" y="32541"/>
                    </a:lnTo>
                    <a:cubicBezTo>
                      <a:pt x="17181" y="33233"/>
                      <a:pt x="20643" y="34592"/>
                      <a:pt x="23797" y="36515"/>
                    </a:cubicBezTo>
                    <a:lnTo>
                      <a:pt x="24412" y="36900"/>
                    </a:lnTo>
                    <a:lnTo>
                      <a:pt x="24771" y="36310"/>
                    </a:lnTo>
                    <a:lnTo>
                      <a:pt x="24130" y="35925"/>
                    </a:lnTo>
                    <a:cubicBezTo>
                      <a:pt x="20925" y="33951"/>
                      <a:pt x="17386" y="32566"/>
                      <a:pt x="13668" y="31874"/>
                    </a:cubicBezTo>
                    <a:lnTo>
                      <a:pt x="693" y="30156"/>
                    </a:lnTo>
                    <a:close/>
                    <a:moveTo>
                      <a:pt x="103" y="32643"/>
                    </a:moveTo>
                    <a:lnTo>
                      <a:pt x="0" y="33335"/>
                    </a:lnTo>
                    <a:lnTo>
                      <a:pt x="12975" y="35053"/>
                    </a:lnTo>
                    <a:cubicBezTo>
                      <a:pt x="16591" y="35746"/>
                      <a:pt x="20053" y="37105"/>
                      <a:pt x="23207" y="39028"/>
                    </a:cubicBezTo>
                    <a:lnTo>
                      <a:pt x="23848" y="39413"/>
                    </a:lnTo>
                    <a:lnTo>
                      <a:pt x="24181" y="38823"/>
                    </a:lnTo>
                    <a:lnTo>
                      <a:pt x="23540" y="38438"/>
                    </a:lnTo>
                    <a:cubicBezTo>
                      <a:pt x="20335" y="36464"/>
                      <a:pt x="16796" y="35079"/>
                      <a:pt x="13104" y="34361"/>
                    </a:cubicBezTo>
                    <a:lnTo>
                      <a:pt x="103" y="32643"/>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1" name="Google Shape;331;p8"/>
              <p:cNvSpPr/>
              <p:nvPr/>
            </p:nvSpPr>
            <p:spPr>
              <a:xfrm>
                <a:off x="-1461075" y="3283625"/>
                <a:ext cx="841100" cy="995725"/>
              </a:xfrm>
              <a:custGeom>
                <a:avLst/>
                <a:gdLst/>
                <a:ahLst/>
                <a:cxnLst/>
                <a:rect l="l" t="t" r="r" b="b"/>
                <a:pathLst>
                  <a:path w="33644" h="39829" extrusionOk="0">
                    <a:moveTo>
                      <a:pt x="11739" y="1"/>
                    </a:moveTo>
                    <a:cubicBezTo>
                      <a:pt x="10432" y="1"/>
                      <a:pt x="9481" y="31"/>
                      <a:pt x="9386" y="31"/>
                    </a:cubicBezTo>
                    <a:lnTo>
                      <a:pt x="9386" y="698"/>
                    </a:lnTo>
                    <a:cubicBezTo>
                      <a:pt x="9406" y="698"/>
                      <a:pt x="10284" y="673"/>
                      <a:pt x="11526" y="673"/>
                    </a:cubicBezTo>
                    <a:cubicBezTo>
                      <a:pt x="13388" y="673"/>
                      <a:pt x="16068" y="729"/>
                      <a:pt x="17899" y="1006"/>
                    </a:cubicBezTo>
                    <a:cubicBezTo>
                      <a:pt x="22643" y="1775"/>
                      <a:pt x="29618" y="4878"/>
                      <a:pt x="32618" y="6750"/>
                    </a:cubicBezTo>
                    <a:lnTo>
                      <a:pt x="33259" y="7134"/>
                    </a:lnTo>
                    <a:lnTo>
                      <a:pt x="33644" y="6570"/>
                    </a:lnTo>
                    <a:lnTo>
                      <a:pt x="33028" y="6185"/>
                    </a:lnTo>
                    <a:cubicBezTo>
                      <a:pt x="29977" y="4288"/>
                      <a:pt x="22874" y="1108"/>
                      <a:pt x="18053" y="365"/>
                    </a:cubicBezTo>
                    <a:cubicBezTo>
                      <a:pt x="16198" y="63"/>
                      <a:pt x="13606" y="1"/>
                      <a:pt x="11739" y="1"/>
                    </a:cubicBezTo>
                    <a:close/>
                    <a:moveTo>
                      <a:pt x="8770" y="2801"/>
                    </a:moveTo>
                    <a:lnTo>
                      <a:pt x="8770" y="3493"/>
                    </a:lnTo>
                    <a:cubicBezTo>
                      <a:pt x="8847" y="3493"/>
                      <a:pt x="16130" y="3519"/>
                      <a:pt x="19258" y="4288"/>
                    </a:cubicBezTo>
                    <a:cubicBezTo>
                      <a:pt x="22976" y="5211"/>
                      <a:pt x="28489" y="7134"/>
                      <a:pt x="31746" y="9160"/>
                    </a:cubicBezTo>
                    <a:lnTo>
                      <a:pt x="32387" y="9545"/>
                    </a:lnTo>
                    <a:lnTo>
                      <a:pt x="32746" y="8980"/>
                    </a:lnTo>
                    <a:lnTo>
                      <a:pt x="32105" y="8570"/>
                    </a:lnTo>
                    <a:cubicBezTo>
                      <a:pt x="28797" y="6519"/>
                      <a:pt x="23207" y="4570"/>
                      <a:pt x="19412" y="3621"/>
                    </a:cubicBezTo>
                    <a:cubicBezTo>
                      <a:pt x="16207" y="2852"/>
                      <a:pt x="9078" y="2801"/>
                      <a:pt x="8770" y="2801"/>
                    </a:cubicBezTo>
                    <a:close/>
                    <a:moveTo>
                      <a:pt x="8129" y="5570"/>
                    </a:moveTo>
                    <a:lnTo>
                      <a:pt x="8129" y="6262"/>
                    </a:lnTo>
                    <a:cubicBezTo>
                      <a:pt x="8232" y="6262"/>
                      <a:pt x="17412" y="6467"/>
                      <a:pt x="20592" y="7570"/>
                    </a:cubicBezTo>
                    <a:cubicBezTo>
                      <a:pt x="21463" y="7878"/>
                      <a:pt x="22361" y="8160"/>
                      <a:pt x="23233" y="8442"/>
                    </a:cubicBezTo>
                    <a:cubicBezTo>
                      <a:pt x="25976" y="9314"/>
                      <a:pt x="28592" y="10160"/>
                      <a:pt x="30874" y="11570"/>
                    </a:cubicBezTo>
                    <a:lnTo>
                      <a:pt x="31490" y="11955"/>
                    </a:lnTo>
                    <a:lnTo>
                      <a:pt x="31849" y="11391"/>
                    </a:lnTo>
                    <a:lnTo>
                      <a:pt x="31208" y="11006"/>
                    </a:lnTo>
                    <a:cubicBezTo>
                      <a:pt x="28874" y="9519"/>
                      <a:pt x="26079" y="8647"/>
                      <a:pt x="23412" y="7801"/>
                    </a:cubicBezTo>
                    <a:cubicBezTo>
                      <a:pt x="22540" y="7519"/>
                      <a:pt x="21669" y="7237"/>
                      <a:pt x="20797" y="6929"/>
                    </a:cubicBezTo>
                    <a:cubicBezTo>
                      <a:pt x="17540" y="5801"/>
                      <a:pt x="8514" y="5570"/>
                      <a:pt x="8129" y="5570"/>
                    </a:cubicBezTo>
                    <a:close/>
                    <a:moveTo>
                      <a:pt x="6822" y="9596"/>
                    </a:moveTo>
                    <a:lnTo>
                      <a:pt x="6745" y="10263"/>
                    </a:lnTo>
                    <a:lnTo>
                      <a:pt x="19694" y="11981"/>
                    </a:lnTo>
                    <a:cubicBezTo>
                      <a:pt x="23310" y="12699"/>
                      <a:pt x="26771" y="14032"/>
                      <a:pt x="29925" y="15981"/>
                    </a:cubicBezTo>
                    <a:lnTo>
                      <a:pt x="30566" y="16365"/>
                    </a:lnTo>
                    <a:lnTo>
                      <a:pt x="30925" y="15776"/>
                    </a:lnTo>
                    <a:lnTo>
                      <a:pt x="30284" y="15391"/>
                    </a:lnTo>
                    <a:cubicBezTo>
                      <a:pt x="27079" y="13417"/>
                      <a:pt x="23515" y="12032"/>
                      <a:pt x="19822" y="11314"/>
                    </a:cubicBezTo>
                    <a:lnTo>
                      <a:pt x="6822" y="9596"/>
                    </a:lnTo>
                    <a:close/>
                    <a:moveTo>
                      <a:pt x="5950" y="12006"/>
                    </a:moveTo>
                    <a:lnTo>
                      <a:pt x="5847" y="12673"/>
                    </a:lnTo>
                    <a:lnTo>
                      <a:pt x="18822" y="14391"/>
                    </a:lnTo>
                    <a:cubicBezTo>
                      <a:pt x="22438" y="15109"/>
                      <a:pt x="25900" y="16442"/>
                      <a:pt x="29054" y="18391"/>
                    </a:cubicBezTo>
                    <a:lnTo>
                      <a:pt x="29669" y="18776"/>
                    </a:lnTo>
                    <a:lnTo>
                      <a:pt x="30054" y="18186"/>
                    </a:lnTo>
                    <a:lnTo>
                      <a:pt x="29413" y="17801"/>
                    </a:lnTo>
                    <a:cubicBezTo>
                      <a:pt x="26182" y="15827"/>
                      <a:pt x="22643" y="14442"/>
                      <a:pt x="18925" y="13724"/>
                    </a:cubicBezTo>
                    <a:lnTo>
                      <a:pt x="5950" y="12006"/>
                    </a:lnTo>
                    <a:close/>
                    <a:moveTo>
                      <a:pt x="5052" y="14417"/>
                    </a:moveTo>
                    <a:lnTo>
                      <a:pt x="4975" y="15109"/>
                    </a:lnTo>
                    <a:lnTo>
                      <a:pt x="17925" y="16801"/>
                    </a:lnTo>
                    <a:cubicBezTo>
                      <a:pt x="21540" y="17519"/>
                      <a:pt x="25028" y="18853"/>
                      <a:pt x="28156" y="20802"/>
                    </a:cubicBezTo>
                    <a:lnTo>
                      <a:pt x="28797" y="21186"/>
                    </a:lnTo>
                    <a:lnTo>
                      <a:pt x="29156" y="20596"/>
                    </a:lnTo>
                    <a:lnTo>
                      <a:pt x="28515" y="20212"/>
                    </a:lnTo>
                    <a:cubicBezTo>
                      <a:pt x="25310" y="18237"/>
                      <a:pt x="21745" y="16853"/>
                      <a:pt x="18053" y="16135"/>
                    </a:cubicBezTo>
                    <a:lnTo>
                      <a:pt x="5052" y="14417"/>
                    </a:lnTo>
                    <a:close/>
                    <a:moveTo>
                      <a:pt x="4078" y="19443"/>
                    </a:moveTo>
                    <a:lnTo>
                      <a:pt x="4001" y="20109"/>
                    </a:lnTo>
                    <a:lnTo>
                      <a:pt x="16950" y="21827"/>
                    </a:lnTo>
                    <a:cubicBezTo>
                      <a:pt x="20566" y="22545"/>
                      <a:pt x="24028" y="23879"/>
                      <a:pt x="27182" y="25827"/>
                    </a:cubicBezTo>
                    <a:lnTo>
                      <a:pt x="27823" y="26212"/>
                    </a:lnTo>
                    <a:lnTo>
                      <a:pt x="28156" y="25622"/>
                    </a:lnTo>
                    <a:lnTo>
                      <a:pt x="27541" y="25238"/>
                    </a:lnTo>
                    <a:cubicBezTo>
                      <a:pt x="24310" y="23263"/>
                      <a:pt x="20771" y="21879"/>
                      <a:pt x="17079" y="21161"/>
                    </a:cubicBezTo>
                    <a:lnTo>
                      <a:pt x="4078" y="19443"/>
                    </a:lnTo>
                    <a:close/>
                    <a:moveTo>
                      <a:pt x="3180" y="21853"/>
                    </a:moveTo>
                    <a:lnTo>
                      <a:pt x="3103" y="22520"/>
                    </a:lnTo>
                    <a:lnTo>
                      <a:pt x="16053" y="24238"/>
                    </a:lnTo>
                    <a:cubicBezTo>
                      <a:pt x="19874" y="24981"/>
                      <a:pt x="24438" y="27058"/>
                      <a:pt x="26284" y="28212"/>
                    </a:cubicBezTo>
                    <a:lnTo>
                      <a:pt x="26925" y="28623"/>
                    </a:lnTo>
                    <a:lnTo>
                      <a:pt x="27284" y="28033"/>
                    </a:lnTo>
                    <a:lnTo>
                      <a:pt x="26643" y="27648"/>
                    </a:lnTo>
                    <a:cubicBezTo>
                      <a:pt x="24720" y="26443"/>
                      <a:pt x="20079" y="24340"/>
                      <a:pt x="16181" y="23571"/>
                    </a:cubicBezTo>
                    <a:lnTo>
                      <a:pt x="3180" y="21853"/>
                    </a:lnTo>
                    <a:close/>
                    <a:moveTo>
                      <a:pt x="2309" y="24263"/>
                    </a:moveTo>
                    <a:lnTo>
                      <a:pt x="2232" y="24930"/>
                    </a:lnTo>
                    <a:lnTo>
                      <a:pt x="15181" y="26648"/>
                    </a:lnTo>
                    <a:cubicBezTo>
                      <a:pt x="18925" y="27392"/>
                      <a:pt x="24515" y="30084"/>
                      <a:pt x="25412" y="30623"/>
                    </a:cubicBezTo>
                    <a:lnTo>
                      <a:pt x="26053" y="31007"/>
                    </a:lnTo>
                    <a:lnTo>
                      <a:pt x="26387" y="30443"/>
                    </a:lnTo>
                    <a:lnTo>
                      <a:pt x="25771" y="30058"/>
                    </a:lnTo>
                    <a:cubicBezTo>
                      <a:pt x="24823" y="29469"/>
                      <a:pt x="19181" y="26751"/>
                      <a:pt x="15309" y="25981"/>
                    </a:cubicBezTo>
                    <a:lnTo>
                      <a:pt x="2309" y="24263"/>
                    </a:lnTo>
                    <a:close/>
                    <a:moveTo>
                      <a:pt x="1257" y="28007"/>
                    </a:moveTo>
                    <a:lnTo>
                      <a:pt x="1180" y="28674"/>
                    </a:lnTo>
                    <a:lnTo>
                      <a:pt x="14130" y="30392"/>
                    </a:lnTo>
                    <a:cubicBezTo>
                      <a:pt x="17745" y="31110"/>
                      <a:pt x="21207" y="32443"/>
                      <a:pt x="24361" y="34392"/>
                    </a:cubicBezTo>
                    <a:lnTo>
                      <a:pt x="24976" y="34777"/>
                    </a:lnTo>
                    <a:lnTo>
                      <a:pt x="25335" y="34187"/>
                    </a:lnTo>
                    <a:lnTo>
                      <a:pt x="24720" y="33802"/>
                    </a:lnTo>
                    <a:cubicBezTo>
                      <a:pt x="21489" y="31828"/>
                      <a:pt x="17950" y="30443"/>
                      <a:pt x="14258" y="29725"/>
                    </a:cubicBezTo>
                    <a:lnTo>
                      <a:pt x="1257" y="28007"/>
                    </a:lnTo>
                    <a:close/>
                    <a:moveTo>
                      <a:pt x="667" y="30520"/>
                    </a:moveTo>
                    <a:lnTo>
                      <a:pt x="591" y="31212"/>
                    </a:lnTo>
                    <a:lnTo>
                      <a:pt x="13566" y="32905"/>
                    </a:lnTo>
                    <a:cubicBezTo>
                      <a:pt x="17155" y="33623"/>
                      <a:pt x="20617" y="34982"/>
                      <a:pt x="23771" y="36905"/>
                    </a:cubicBezTo>
                    <a:lnTo>
                      <a:pt x="24412" y="37290"/>
                    </a:lnTo>
                    <a:lnTo>
                      <a:pt x="24746" y="36726"/>
                    </a:lnTo>
                    <a:lnTo>
                      <a:pt x="24130" y="36315"/>
                    </a:lnTo>
                    <a:cubicBezTo>
                      <a:pt x="20899" y="34341"/>
                      <a:pt x="17361" y="32956"/>
                      <a:pt x="13668" y="32238"/>
                    </a:cubicBezTo>
                    <a:lnTo>
                      <a:pt x="667" y="30520"/>
                    </a:lnTo>
                    <a:close/>
                    <a:moveTo>
                      <a:pt x="103" y="33059"/>
                    </a:moveTo>
                    <a:lnTo>
                      <a:pt x="1" y="33725"/>
                    </a:lnTo>
                    <a:lnTo>
                      <a:pt x="12950" y="35443"/>
                    </a:lnTo>
                    <a:cubicBezTo>
                      <a:pt x="16566" y="36136"/>
                      <a:pt x="20027" y="37495"/>
                      <a:pt x="23181" y="39418"/>
                    </a:cubicBezTo>
                    <a:lnTo>
                      <a:pt x="23797" y="39828"/>
                    </a:lnTo>
                    <a:lnTo>
                      <a:pt x="24156" y="39238"/>
                    </a:lnTo>
                    <a:lnTo>
                      <a:pt x="23515" y="38854"/>
                    </a:lnTo>
                    <a:cubicBezTo>
                      <a:pt x="20310" y="36879"/>
                      <a:pt x="16745" y="35495"/>
                      <a:pt x="13053" y="34777"/>
                    </a:cubicBezTo>
                    <a:lnTo>
                      <a:pt x="103" y="33059"/>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332" name="Google Shape;332;p8"/>
          <p:cNvGrpSpPr/>
          <p:nvPr/>
        </p:nvGrpSpPr>
        <p:grpSpPr>
          <a:xfrm>
            <a:off x="-1156521" y="2719806"/>
            <a:ext cx="3179412" cy="2781660"/>
            <a:chOff x="-867391" y="2039854"/>
            <a:chExt cx="2384559" cy="2086245"/>
          </a:xfrm>
        </p:grpSpPr>
        <p:grpSp>
          <p:nvGrpSpPr>
            <p:cNvPr id="333" name="Google Shape;333;p8"/>
            <p:cNvGrpSpPr/>
            <p:nvPr/>
          </p:nvGrpSpPr>
          <p:grpSpPr>
            <a:xfrm rot="-10337279" flipH="1">
              <a:off x="-487925" y="2160875"/>
              <a:ext cx="1908935" cy="1561796"/>
              <a:chOff x="-586370" y="1929070"/>
              <a:chExt cx="1908848" cy="1561725"/>
            </a:xfrm>
          </p:grpSpPr>
          <p:sp>
            <p:nvSpPr>
              <p:cNvPr id="334" name="Google Shape;334;p8"/>
              <p:cNvSpPr/>
              <p:nvPr/>
            </p:nvSpPr>
            <p:spPr>
              <a:xfrm rot="7018065">
                <a:off x="-142978" y="1921291"/>
                <a:ext cx="949275" cy="1577284"/>
              </a:xfrm>
              <a:custGeom>
                <a:avLst/>
                <a:gdLst/>
                <a:ahLst/>
                <a:cxnLst/>
                <a:rect l="l" t="t" r="r" b="b"/>
                <a:pathLst>
                  <a:path w="39260" h="65239" extrusionOk="0">
                    <a:moveTo>
                      <a:pt x="31193" y="1"/>
                    </a:moveTo>
                    <a:cubicBezTo>
                      <a:pt x="29629" y="1"/>
                      <a:pt x="28036" y="370"/>
                      <a:pt x="26643" y="1056"/>
                    </a:cubicBezTo>
                    <a:cubicBezTo>
                      <a:pt x="23259" y="2722"/>
                      <a:pt x="20848" y="5825"/>
                      <a:pt x="18746" y="8953"/>
                    </a:cubicBezTo>
                    <a:lnTo>
                      <a:pt x="18746" y="8928"/>
                    </a:lnTo>
                    <a:cubicBezTo>
                      <a:pt x="13079" y="17313"/>
                      <a:pt x="9001" y="26595"/>
                      <a:pt x="6078" y="36263"/>
                    </a:cubicBezTo>
                    <a:cubicBezTo>
                      <a:pt x="5078" y="39622"/>
                      <a:pt x="4027" y="42058"/>
                      <a:pt x="2822" y="45340"/>
                    </a:cubicBezTo>
                    <a:cubicBezTo>
                      <a:pt x="214" y="52473"/>
                      <a:pt x="1430" y="62307"/>
                      <a:pt x="14" y="65213"/>
                    </a:cubicBezTo>
                    <a:lnTo>
                      <a:pt x="14" y="65213"/>
                    </a:lnTo>
                    <a:cubicBezTo>
                      <a:pt x="7580" y="49885"/>
                      <a:pt x="20598" y="32563"/>
                      <a:pt x="32080" y="19877"/>
                    </a:cubicBezTo>
                    <a:cubicBezTo>
                      <a:pt x="34310" y="17415"/>
                      <a:pt x="36644" y="14928"/>
                      <a:pt x="37952" y="11851"/>
                    </a:cubicBezTo>
                    <a:cubicBezTo>
                      <a:pt x="39234" y="8800"/>
                      <a:pt x="39259" y="4928"/>
                      <a:pt x="37054" y="2415"/>
                    </a:cubicBezTo>
                    <a:cubicBezTo>
                      <a:pt x="35606" y="755"/>
                      <a:pt x="33429" y="1"/>
                      <a:pt x="31193" y="1"/>
                    </a:cubicBezTo>
                    <a:close/>
                    <a:moveTo>
                      <a:pt x="14" y="65213"/>
                    </a:moveTo>
                    <a:lnTo>
                      <a:pt x="14" y="65213"/>
                    </a:lnTo>
                    <a:cubicBezTo>
                      <a:pt x="10" y="65221"/>
                      <a:pt x="5" y="65230"/>
                      <a:pt x="1" y="65239"/>
                    </a:cubicBezTo>
                    <a:cubicBezTo>
                      <a:pt x="5" y="65230"/>
                      <a:pt x="10" y="65221"/>
                      <a:pt x="14" y="65213"/>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5" name="Google Shape;335;p8"/>
              <p:cNvSpPr/>
              <p:nvPr/>
            </p:nvSpPr>
            <p:spPr>
              <a:xfrm rot="7018065">
                <a:off x="-45665" y="1912137"/>
                <a:ext cx="894703" cy="1611253"/>
              </a:xfrm>
              <a:custGeom>
                <a:avLst/>
                <a:gdLst/>
                <a:ahLst/>
                <a:cxnLst/>
                <a:rect l="l" t="t" r="r" b="b"/>
                <a:pathLst>
                  <a:path w="37003" h="66644" extrusionOk="0">
                    <a:moveTo>
                      <a:pt x="29021" y="0"/>
                    </a:moveTo>
                    <a:cubicBezTo>
                      <a:pt x="27307" y="0"/>
                      <a:pt x="25551" y="457"/>
                      <a:pt x="24053" y="1281"/>
                    </a:cubicBezTo>
                    <a:cubicBezTo>
                      <a:pt x="20745" y="3128"/>
                      <a:pt x="18489" y="6333"/>
                      <a:pt x="16514" y="9538"/>
                    </a:cubicBezTo>
                    <a:lnTo>
                      <a:pt x="16514" y="9513"/>
                    </a:lnTo>
                    <a:cubicBezTo>
                      <a:pt x="11232" y="18154"/>
                      <a:pt x="7591" y="27616"/>
                      <a:pt x="5129" y="37411"/>
                    </a:cubicBezTo>
                    <a:cubicBezTo>
                      <a:pt x="4257" y="40796"/>
                      <a:pt x="3360" y="43284"/>
                      <a:pt x="2308" y="46617"/>
                    </a:cubicBezTo>
                    <a:cubicBezTo>
                      <a:pt x="1" y="53874"/>
                      <a:pt x="1693" y="63669"/>
                      <a:pt x="411" y="66644"/>
                    </a:cubicBezTo>
                    <a:lnTo>
                      <a:pt x="411" y="66644"/>
                    </a:lnTo>
                    <a:cubicBezTo>
                      <a:pt x="7257" y="50951"/>
                      <a:pt x="19437" y="33052"/>
                      <a:pt x="30335" y="19846"/>
                    </a:cubicBezTo>
                    <a:cubicBezTo>
                      <a:pt x="32464" y="17257"/>
                      <a:pt x="34695" y="14692"/>
                      <a:pt x="35849" y="11564"/>
                    </a:cubicBezTo>
                    <a:cubicBezTo>
                      <a:pt x="37002" y="8436"/>
                      <a:pt x="36823" y="4564"/>
                      <a:pt x="34515" y="2153"/>
                    </a:cubicBezTo>
                    <a:cubicBezTo>
                      <a:pt x="33098" y="666"/>
                      <a:pt x="31091" y="0"/>
                      <a:pt x="2902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6" name="Google Shape;336;p8"/>
              <p:cNvSpPr/>
              <p:nvPr/>
            </p:nvSpPr>
            <p:spPr>
              <a:xfrm rot="7018065">
                <a:off x="710586" y="3008131"/>
                <a:ext cx="369724" cy="293122"/>
              </a:xfrm>
              <a:custGeom>
                <a:avLst/>
                <a:gdLst/>
                <a:ahLst/>
                <a:cxnLst/>
                <a:rect l="l" t="t" r="r" b="b"/>
                <a:pathLst>
                  <a:path w="15291" h="12124" extrusionOk="0">
                    <a:moveTo>
                      <a:pt x="8935" y="0"/>
                    </a:moveTo>
                    <a:cubicBezTo>
                      <a:pt x="8915" y="0"/>
                      <a:pt x="8895" y="3"/>
                      <a:pt x="8873" y="9"/>
                    </a:cubicBezTo>
                    <a:cubicBezTo>
                      <a:pt x="8745" y="35"/>
                      <a:pt x="8642" y="265"/>
                      <a:pt x="8770" y="368"/>
                    </a:cubicBezTo>
                    <a:cubicBezTo>
                      <a:pt x="8796" y="368"/>
                      <a:pt x="8822" y="368"/>
                      <a:pt x="8847" y="394"/>
                    </a:cubicBezTo>
                    <a:cubicBezTo>
                      <a:pt x="8950" y="394"/>
                      <a:pt x="9053" y="368"/>
                      <a:pt x="9104" y="265"/>
                    </a:cubicBezTo>
                    <a:cubicBezTo>
                      <a:pt x="9172" y="153"/>
                      <a:pt x="9080" y="0"/>
                      <a:pt x="8935" y="0"/>
                    </a:cubicBezTo>
                    <a:close/>
                    <a:moveTo>
                      <a:pt x="11916" y="1183"/>
                    </a:moveTo>
                    <a:cubicBezTo>
                      <a:pt x="11893" y="1183"/>
                      <a:pt x="11871" y="1185"/>
                      <a:pt x="11848" y="1189"/>
                    </a:cubicBezTo>
                    <a:cubicBezTo>
                      <a:pt x="11565" y="1240"/>
                      <a:pt x="11360" y="1753"/>
                      <a:pt x="11642" y="1932"/>
                    </a:cubicBezTo>
                    <a:cubicBezTo>
                      <a:pt x="11694" y="1958"/>
                      <a:pt x="11745" y="1983"/>
                      <a:pt x="11796" y="2009"/>
                    </a:cubicBezTo>
                    <a:cubicBezTo>
                      <a:pt x="11822" y="2012"/>
                      <a:pt x="11848" y="2014"/>
                      <a:pt x="11873" y="2014"/>
                    </a:cubicBezTo>
                    <a:cubicBezTo>
                      <a:pt x="12051" y="2014"/>
                      <a:pt x="12219" y="1935"/>
                      <a:pt x="12309" y="1778"/>
                    </a:cubicBezTo>
                    <a:cubicBezTo>
                      <a:pt x="12452" y="1492"/>
                      <a:pt x="12218" y="1183"/>
                      <a:pt x="11916" y="1183"/>
                    </a:cubicBezTo>
                    <a:close/>
                    <a:moveTo>
                      <a:pt x="6093" y="1486"/>
                    </a:moveTo>
                    <a:cubicBezTo>
                      <a:pt x="5938" y="1486"/>
                      <a:pt x="5786" y="1562"/>
                      <a:pt x="5745" y="1727"/>
                    </a:cubicBezTo>
                    <a:cubicBezTo>
                      <a:pt x="5745" y="1778"/>
                      <a:pt x="5745" y="1804"/>
                      <a:pt x="5745" y="1855"/>
                    </a:cubicBezTo>
                    <a:cubicBezTo>
                      <a:pt x="5770" y="2035"/>
                      <a:pt x="5924" y="2189"/>
                      <a:pt x="6104" y="2214"/>
                    </a:cubicBezTo>
                    <a:cubicBezTo>
                      <a:pt x="6114" y="2215"/>
                      <a:pt x="6124" y="2216"/>
                      <a:pt x="6134" y="2216"/>
                    </a:cubicBezTo>
                    <a:cubicBezTo>
                      <a:pt x="6400" y="2216"/>
                      <a:pt x="6585" y="1897"/>
                      <a:pt x="6437" y="1650"/>
                    </a:cubicBezTo>
                    <a:cubicBezTo>
                      <a:pt x="6366" y="1543"/>
                      <a:pt x="6228" y="1486"/>
                      <a:pt x="6093" y="1486"/>
                    </a:cubicBezTo>
                    <a:close/>
                    <a:moveTo>
                      <a:pt x="9380" y="1591"/>
                    </a:moveTo>
                    <a:cubicBezTo>
                      <a:pt x="9348" y="1591"/>
                      <a:pt x="9316" y="1593"/>
                      <a:pt x="9283" y="1599"/>
                    </a:cubicBezTo>
                    <a:cubicBezTo>
                      <a:pt x="8847" y="1676"/>
                      <a:pt x="8565" y="2394"/>
                      <a:pt x="8976" y="2676"/>
                    </a:cubicBezTo>
                    <a:cubicBezTo>
                      <a:pt x="9027" y="2701"/>
                      <a:pt x="9104" y="2753"/>
                      <a:pt x="9181" y="2753"/>
                    </a:cubicBezTo>
                    <a:cubicBezTo>
                      <a:pt x="9222" y="2760"/>
                      <a:pt x="9265" y="2764"/>
                      <a:pt x="9307" y="2764"/>
                    </a:cubicBezTo>
                    <a:cubicBezTo>
                      <a:pt x="9550" y="2764"/>
                      <a:pt x="9793" y="2642"/>
                      <a:pt x="9924" y="2445"/>
                    </a:cubicBezTo>
                    <a:cubicBezTo>
                      <a:pt x="10115" y="2040"/>
                      <a:pt x="9796" y="1591"/>
                      <a:pt x="9380" y="1591"/>
                    </a:cubicBezTo>
                    <a:close/>
                    <a:moveTo>
                      <a:pt x="4129" y="3189"/>
                    </a:moveTo>
                    <a:cubicBezTo>
                      <a:pt x="4052" y="3214"/>
                      <a:pt x="4001" y="3343"/>
                      <a:pt x="4078" y="3394"/>
                    </a:cubicBezTo>
                    <a:lnTo>
                      <a:pt x="4078" y="3419"/>
                    </a:lnTo>
                    <a:lnTo>
                      <a:pt x="4104" y="3419"/>
                    </a:lnTo>
                    <a:cubicBezTo>
                      <a:pt x="4155" y="3419"/>
                      <a:pt x="4232" y="3394"/>
                      <a:pt x="4257" y="3343"/>
                    </a:cubicBezTo>
                    <a:cubicBezTo>
                      <a:pt x="4283" y="3266"/>
                      <a:pt x="4206" y="3189"/>
                      <a:pt x="4129" y="3189"/>
                    </a:cubicBezTo>
                    <a:close/>
                    <a:moveTo>
                      <a:pt x="14587" y="2354"/>
                    </a:moveTo>
                    <a:cubicBezTo>
                      <a:pt x="14547" y="2354"/>
                      <a:pt x="14505" y="2359"/>
                      <a:pt x="14463" y="2368"/>
                    </a:cubicBezTo>
                    <a:cubicBezTo>
                      <a:pt x="14027" y="2445"/>
                      <a:pt x="13745" y="3137"/>
                      <a:pt x="14155" y="3419"/>
                    </a:cubicBezTo>
                    <a:lnTo>
                      <a:pt x="14130" y="3419"/>
                    </a:lnTo>
                    <a:cubicBezTo>
                      <a:pt x="14207" y="3471"/>
                      <a:pt x="14284" y="3496"/>
                      <a:pt x="14360" y="3496"/>
                    </a:cubicBezTo>
                    <a:cubicBezTo>
                      <a:pt x="14415" y="3511"/>
                      <a:pt x="14471" y="3519"/>
                      <a:pt x="14527" y="3519"/>
                    </a:cubicBezTo>
                    <a:cubicBezTo>
                      <a:pt x="14756" y="3519"/>
                      <a:pt x="14980" y="3395"/>
                      <a:pt x="15104" y="3189"/>
                    </a:cubicBezTo>
                    <a:cubicBezTo>
                      <a:pt x="15290" y="2793"/>
                      <a:pt x="14990" y="2354"/>
                      <a:pt x="14587" y="2354"/>
                    </a:cubicBezTo>
                    <a:close/>
                    <a:moveTo>
                      <a:pt x="12388" y="3205"/>
                    </a:moveTo>
                    <a:cubicBezTo>
                      <a:pt x="12371" y="3205"/>
                      <a:pt x="12353" y="3208"/>
                      <a:pt x="12335" y="3214"/>
                    </a:cubicBezTo>
                    <a:cubicBezTo>
                      <a:pt x="12181" y="3240"/>
                      <a:pt x="12078" y="3471"/>
                      <a:pt x="12232" y="3573"/>
                    </a:cubicBezTo>
                    <a:cubicBezTo>
                      <a:pt x="12258" y="3573"/>
                      <a:pt x="12283" y="3599"/>
                      <a:pt x="12309" y="3599"/>
                    </a:cubicBezTo>
                    <a:cubicBezTo>
                      <a:pt x="12323" y="3604"/>
                      <a:pt x="12337" y="3606"/>
                      <a:pt x="12352" y="3606"/>
                    </a:cubicBezTo>
                    <a:cubicBezTo>
                      <a:pt x="12421" y="3606"/>
                      <a:pt x="12498" y="3560"/>
                      <a:pt x="12540" y="3496"/>
                    </a:cubicBezTo>
                    <a:cubicBezTo>
                      <a:pt x="12608" y="3361"/>
                      <a:pt x="12516" y="3205"/>
                      <a:pt x="12388" y="3205"/>
                    </a:cubicBezTo>
                    <a:close/>
                    <a:moveTo>
                      <a:pt x="7478" y="3842"/>
                    </a:moveTo>
                    <a:cubicBezTo>
                      <a:pt x="7323" y="3842"/>
                      <a:pt x="7170" y="3912"/>
                      <a:pt x="7129" y="4061"/>
                    </a:cubicBezTo>
                    <a:lnTo>
                      <a:pt x="7155" y="4061"/>
                    </a:lnTo>
                    <a:cubicBezTo>
                      <a:pt x="7155" y="4112"/>
                      <a:pt x="7155" y="4163"/>
                      <a:pt x="7155" y="4214"/>
                    </a:cubicBezTo>
                    <a:cubicBezTo>
                      <a:pt x="7181" y="4394"/>
                      <a:pt x="7334" y="4522"/>
                      <a:pt x="7514" y="4573"/>
                    </a:cubicBezTo>
                    <a:cubicBezTo>
                      <a:pt x="7796" y="4573"/>
                      <a:pt x="7976" y="4240"/>
                      <a:pt x="7822" y="4009"/>
                    </a:cubicBezTo>
                    <a:cubicBezTo>
                      <a:pt x="7761" y="3900"/>
                      <a:pt x="7619" y="3842"/>
                      <a:pt x="7478" y="3842"/>
                    </a:cubicBezTo>
                    <a:close/>
                    <a:moveTo>
                      <a:pt x="3853" y="5099"/>
                    </a:moveTo>
                    <a:cubicBezTo>
                      <a:pt x="3701" y="5099"/>
                      <a:pt x="3554" y="5169"/>
                      <a:pt x="3514" y="5317"/>
                    </a:cubicBezTo>
                    <a:cubicBezTo>
                      <a:pt x="3514" y="5368"/>
                      <a:pt x="3514" y="5420"/>
                      <a:pt x="3514" y="5471"/>
                    </a:cubicBezTo>
                    <a:cubicBezTo>
                      <a:pt x="3539" y="5650"/>
                      <a:pt x="3693" y="5804"/>
                      <a:pt x="3873" y="5830"/>
                    </a:cubicBezTo>
                    <a:cubicBezTo>
                      <a:pt x="4155" y="5830"/>
                      <a:pt x="4360" y="5522"/>
                      <a:pt x="4206" y="5266"/>
                    </a:cubicBezTo>
                    <a:cubicBezTo>
                      <a:pt x="4133" y="5156"/>
                      <a:pt x="3991" y="5099"/>
                      <a:pt x="3853" y="5099"/>
                    </a:cubicBezTo>
                    <a:close/>
                    <a:moveTo>
                      <a:pt x="7382" y="5816"/>
                    </a:moveTo>
                    <a:cubicBezTo>
                      <a:pt x="7341" y="5816"/>
                      <a:pt x="7300" y="5820"/>
                      <a:pt x="7258" y="5830"/>
                    </a:cubicBezTo>
                    <a:cubicBezTo>
                      <a:pt x="6822" y="5907"/>
                      <a:pt x="6540" y="6625"/>
                      <a:pt x="6924" y="6907"/>
                    </a:cubicBezTo>
                    <a:lnTo>
                      <a:pt x="6950" y="6907"/>
                    </a:lnTo>
                    <a:cubicBezTo>
                      <a:pt x="7001" y="6932"/>
                      <a:pt x="7078" y="6958"/>
                      <a:pt x="7155" y="6984"/>
                    </a:cubicBezTo>
                    <a:cubicBezTo>
                      <a:pt x="7196" y="6991"/>
                      <a:pt x="7238" y="6995"/>
                      <a:pt x="7280" y="6995"/>
                    </a:cubicBezTo>
                    <a:cubicBezTo>
                      <a:pt x="7524" y="6995"/>
                      <a:pt x="7767" y="6869"/>
                      <a:pt x="7899" y="6650"/>
                    </a:cubicBezTo>
                    <a:cubicBezTo>
                      <a:pt x="8085" y="6254"/>
                      <a:pt x="7785" y="5816"/>
                      <a:pt x="7382" y="5816"/>
                    </a:cubicBezTo>
                    <a:close/>
                    <a:moveTo>
                      <a:pt x="1704" y="7231"/>
                    </a:moveTo>
                    <a:cubicBezTo>
                      <a:pt x="1684" y="7231"/>
                      <a:pt x="1663" y="7234"/>
                      <a:pt x="1642" y="7240"/>
                    </a:cubicBezTo>
                    <a:cubicBezTo>
                      <a:pt x="1514" y="7266"/>
                      <a:pt x="1411" y="7497"/>
                      <a:pt x="1539" y="7599"/>
                    </a:cubicBezTo>
                    <a:cubicBezTo>
                      <a:pt x="1565" y="7599"/>
                      <a:pt x="1591" y="7625"/>
                      <a:pt x="1616" y="7625"/>
                    </a:cubicBezTo>
                    <a:cubicBezTo>
                      <a:pt x="1634" y="7629"/>
                      <a:pt x="1653" y="7631"/>
                      <a:pt x="1670" y="7631"/>
                    </a:cubicBezTo>
                    <a:cubicBezTo>
                      <a:pt x="1754" y="7631"/>
                      <a:pt x="1830" y="7586"/>
                      <a:pt x="1873" y="7522"/>
                    </a:cubicBezTo>
                    <a:cubicBezTo>
                      <a:pt x="1940" y="7387"/>
                      <a:pt x="1849" y="7231"/>
                      <a:pt x="1704" y="7231"/>
                    </a:cubicBezTo>
                    <a:close/>
                    <a:moveTo>
                      <a:pt x="5899" y="8599"/>
                    </a:moveTo>
                    <a:cubicBezTo>
                      <a:pt x="5822" y="8599"/>
                      <a:pt x="5770" y="8753"/>
                      <a:pt x="5847" y="8804"/>
                    </a:cubicBezTo>
                    <a:cubicBezTo>
                      <a:pt x="5847" y="8804"/>
                      <a:pt x="5873" y="8804"/>
                      <a:pt x="5873" y="8830"/>
                    </a:cubicBezTo>
                    <a:cubicBezTo>
                      <a:pt x="5924" y="8830"/>
                      <a:pt x="6001" y="8804"/>
                      <a:pt x="6027" y="8753"/>
                    </a:cubicBezTo>
                    <a:cubicBezTo>
                      <a:pt x="6052" y="8676"/>
                      <a:pt x="5975" y="8599"/>
                      <a:pt x="5899" y="8599"/>
                    </a:cubicBezTo>
                    <a:close/>
                    <a:moveTo>
                      <a:pt x="3453" y="8132"/>
                    </a:moveTo>
                    <a:cubicBezTo>
                      <a:pt x="3431" y="8132"/>
                      <a:pt x="3408" y="8134"/>
                      <a:pt x="3386" y="8138"/>
                    </a:cubicBezTo>
                    <a:cubicBezTo>
                      <a:pt x="3103" y="8189"/>
                      <a:pt x="2924" y="8651"/>
                      <a:pt x="3206" y="8830"/>
                    </a:cubicBezTo>
                    <a:cubicBezTo>
                      <a:pt x="3232" y="8856"/>
                      <a:pt x="3283" y="8856"/>
                      <a:pt x="3334" y="8881"/>
                    </a:cubicBezTo>
                    <a:cubicBezTo>
                      <a:pt x="3357" y="8885"/>
                      <a:pt x="3380" y="8886"/>
                      <a:pt x="3403" y="8886"/>
                    </a:cubicBezTo>
                    <a:cubicBezTo>
                      <a:pt x="3558" y="8886"/>
                      <a:pt x="3706" y="8810"/>
                      <a:pt x="3796" y="8676"/>
                    </a:cubicBezTo>
                    <a:cubicBezTo>
                      <a:pt x="3915" y="8415"/>
                      <a:pt x="3726" y="8132"/>
                      <a:pt x="3453" y="8132"/>
                    </a:cubicBezTo>
                    <a:close/>
                    <a:moveTo>
                      <a:pt x="7730" y="8742"/>
                    </a:moveTo>
                    <a:cubicBezTo>
                      <a:pt x="7579" y="8742"/>
                      <a:pt x="7427" y="8819"/>
                      <a:pt x="7386" y="8984"/>
                    </a:cubicBezTo>
                    <a:cubicBezTo>
                      <a:pt x="7386" y="9010"/>
                      <a:pt x="7386" y="9061"/>
                      <a:pt x="7386" y="9112"/>
                    </a:cubicBezTo>
                    <a:cubicBezTo>
                      <a:pt x="7437" y="9292"/>
                      <a:pt x="7565" y="9445"/>
                      <a:pt x="7745" y="9471"/>
                    </a:cubicBezTo>
                    <a:cubicBezTo>
                      <a:pt x="8027" y="9471"/>
                      <a:pt x="8232" y="9163"/>
                      <a:pt x="8052" y="8907"/>
                    </a:cubicBezTo>
                    <a:cubicBezTo>
                      <a:pt x="7993" y="8800"/>
                      <a:pt x="7862" y="8742"/>
                      <a:pt x="7730" y="8742"/>
                    </a:cubicBezTo>
                    <a:close/>
                    <a:moveTo>
                      <a:pt x="4824" y="10739"/>
                    </a:moveTo>
                    <a:cubicBezTo>
                      <a:pt x="4782" y="10739"/>
                      <a:pt x="4738" y="10744"/>
                      <a:pt x="4693" y="10753"/>
                    </a:cubicBezTo>
                    <a:cubicBezTo>
                      <a:pt x="4257" y="10830"/>
                      <a:pt x="4001" y="11522"/>
                      <a:pt x="4411" y="11805"/>
                    </a:cubicBezTo>
                    <a:lnTo>
                      <a:pt x="4386" y="11805"/>
                    </a:lnTo>
                    <a:cubicBezTo>
                      <a:pt x="4463" y="11856"/>
                      <a:pt x="4539" y="11881"/>
                      <a:pt x="4616" y="11907"/>
                    </a:cubicBezTo>
                    <a:cubicBezTo>
                      <a:pt x="4658" y="11915"/>
                      <a:pt x="4699" y="11918"/>
                      <a:pt x="4739" y="11918"/>
                    </a:cubicBezTo>
                    <a:cubicBezTo>
                      <a:pt x="4978" y="11918"/>
                      <a:pt x="5203" y="11793"/>
                      <a:pt x="5334" y="11574"/>
                    </a:cubicBezTo>
                    <a:cubicBezTo>
                      <a:pt x="5544" y="11178"/>
                      <a:pt x="5246" y="10739"/>
                      <a:pt x="4824" y="10739"/>
                    </a:cubicBezTo>
                    <a:close/>
                    <a:moveTo>
                      <a:pt x="816" y="10950"/>
                    </a:moveTo>
                    <a:cubicBezTo>
                      <a:pt x="784" y="10950"/>
                      <a:pt x="751" y="10953"/>
                      <a:pt x="719" y="10958"/>
                    </a:cubicBezTo>
                    <a:cubicBezTo>
                      <a:pt x="283" y="11035"/>
                      <a:pt x="1" y="11753"/>
                      <a:pt x="411" y="12035"/>
                    </a:cubicBezTo>
                    <a:cubicBezTo>
                      <a:pt x="462" y="12061"/>
                      <a:pt x="539" y="12087"/>
                      <a:pt x="616" y="12112"/>
                    </a:cubicBezTo>
                    <a:cubicBezTo>
                      <a:pt x="658" y="12120"/>
                      <a:pt x="700" y="12123"/>
                      <a:pt x="742" y="12123"/>
                    </a:cubicBezTo>
                    <a:cubicBezTo>
                      <a:pt x="986" y="12123"/>
                      <a:pt x="1229" y="12001"/>
                      <a:pt x="1360" y="11805"/>
                    </a:cubicBezTo>
                    <a:cubicBezTo>
                      <a:pt x="1550" y="11400"/>
                      <a:pt x="1232" y="10950"/>
                      <a:pt x="816" y="1095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7" name="Google Shape;337;p8"/>
              <p:cNvSpPr/>
              <p:nvPr/>
            </p:nvSpPr>
            <p:spPr>
              <a:xfrm rot="7018065">
                <a:off x="26288" y="1891085"/>
                <a:ext cx="730647" cy="1461766"/>
              </a:xfrm>
              <a:custGeom>
                <a:avLst/>
                <a:gdLst/>
                <a:ahLst/>
                <a:cxnLst/>
                <a:rect l="l" t="t" r="r" b="b"/>
                <a:pathLst>
                  <a:path w="30218" h="60461" extrusionOk="0">
                    <a:moveTo>
                      <a:pt x="29718" y="1"/>
                    </a:moveTo>
                    <a:cubicBezTo>
                      <a:pt x="29628" y="1"/>
                      <a:pt x="29537" y="37"/>
                      <a:pt x="29464" y="124"/>
                    </a:cubicBezTo>
                    <a:cubicBezTo>
                      <a:pt x="15053" y="18330"/>
                      <a:pt x="4052" y="40716"/>
                      <a:pt x="52" y="60025"/>
                    </a:cubicBezTo>
                    <a:cubicBezTo>
                      <a:pt x="1" y="60230"/>
                      <a:pt x="129" y="60409"/>
                      <a:pt x="334" y="60461"/>
                    </a:cubicBezTo>
                    <a:lnTo>
                      <a:pt x="411" y="60461"/>
                    </a:lnTo>
                    <a:cubicBezTo>
                      <a:pt x="565" y="60461"/>
                      <a:pt x="719" y="60333"/>
                      <a:pt x="744" y="60179"/>
                    </a:cubicBezTo>
                    <a:cubicBezTo>
                      <a:pt x="4745" y="40947"/>
                      <a:pt x="15668" y="18689"/>
                      <a:pt x="30028" y="560"/>
                    </a:cubicBezTo>
                    <a:cubicBezTo>
                      <a:pt x="30218" y="294"/>
                      <a:pt x="29972" y="1"/>
                      <a:pt x="29718"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338" name="Google Shape;338;p8"/>
            <p:cNvGrpSpPr/>
            <p:nvPr/>
          </p:nvGrpSpPr>
          <p:grpSpPr>
            <a:xfrm rot="10718516" flipH="1">
              <a:off x="-847229" y="2380751"/>
              <a:ext cx="1864385" cy="1723498"/>
              <a:chOff x="-1181840" y="1435015"/>
              <a:chExt cx="1864421" cy="1723531"/>
            </a:xfrm>
          </p:grpSpPr>
          <p:sp>
            <p:nvSpPr>
              <p:cNvPr id="339" name="Google Shape;339;p8"/>
              <p:cNvSpPr/>
              <p:nvPr/>
            </p:nvSpPr>
            <p:spPr>
              <a:xfrm rot="7018065">
                <a:off x="-856508" y="1589854"/>
                <a:ext cx="1164422" cy="1444262"/>
              </a:xfrm>
              <a:custGeom>
                <a:avLst/>
                <a:gdLst/>
                <a:ahLst/>
                <a:cxnLst/>
                <a:rect l="l" t="t" r="r" b="b"/>
                <a:pathLst>
                  <a:path w="48158" h="59737" extrusionOk="0">
                    <a:moveTo>
                      <a:pt x="39340" y="1"/>
                    </a:moveTo>
                    <a:cubicBezTo>
                      <a:pt x="38303" y="1"/>
                      <a:pt x="37263" y="153"/>
                      <a:pt x="36285" y="451"/>
                    </a:cubicBezTo>
                    <a:cubicBezTo>
                      <a:pt x="32695" y="1579"/>
                      <a:pt x="29823" y="4272"/>
                      <a:pt x="27259" y="7016"/>
                    </a:cubicBezTo>
                    <a:cubicBezTo>
                      <a:pt x="20361" y="14401"/>
                      <a:pt x="14874" y="22940"/>
                      <a:pt x="10489" y="32043"/>
                    </a:cubicBezTo>
                    <a:cubicBezTo>
                      <a:pt x="8976" y="35197"/>
                      <a:pt x="7591" y="37427"/>
                      <a:pt x="5873" y="40505"/>
                    </a:cubicBezTo>
                    <a:cubicBezTo>
                      <a:pt x="2185" y="47138"/>
                      <a:pt x="1874" y="57072"/>
                      <a:pt x="8" y="59727"/>
                    </a:cubicBezTo>
                    <a:lnTo>
                      <a:pt x="8" y="59727"/>
                    </a:lnTo>
                    <a:cubicBezTo>
                      <a:pt x="9880" y="45729"/>
                      <a:pt x="25415" y="30630"/>
                      <a:pt x="38721" y="19888"/>
                    </a:cubicBezTo>
                    <a:cubicBezTo>
                      <a:pt x="41311" y="17811"/>
                      <a:pt x="44029" y="15708"/>
                      <a:pt x="45773" y="12888"/>
                    </a:cubicBezTo>
                    <a:cubicBezTo>
                      <a:pt x="47542" y="10041"/>
                      <a:pt x="48157" y="6246"/>
                      <a:pt x="46388" y="3426"/>
                    </a:cubicBezTo>
                    <a:cubicBezTo>
                      <a:pt x="44910" y="1106"/>
                      <a:pt x="42136" y="1"/>
                      <a:pt x="39340" y="1"/>
                    </a:cubicBezTo>
                    <a:close/>
                    <a:moveTo>
                      <a:pt x="8" y="59727"/>
                    </a:moveTo>
                    <a:lnTo>
                      <a:pt x="8" y="59727"/>
                    </a:lnTo>
                    <a:cubicBezTo>
                      <a:pt x="5" y="59730"/>
                      <a:pt x="3" y="59733"/>
                      <a:pt x="1" y="59736"/>
                    </a:cubicBezTo>
                    <a:lnTo>
                      <a:pt x="1" y="59736"/>
                    </a:lnTo>
                    <a:cubicBezTo>
                      <a:pt x="3" y="59733"/>
                      <a:pt x="5" y="59730"/>
                      <a:pt x="8" y="59727"/>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0" name="Google Shape;340;p8"/>
              <p:cNvSpPr/>
              <p:nvPr/>
            </p:nvSpPr>
            <p:spPr>
              <a:xfrm rot="7018065">
                <a:off x="-807037" y="1559505"/>
                <a:ext cx="1164398" cy="1443996"/>
              </a:xfrm>
              <a:custGeom>
                <a:avLst/>
                <a:gdLst/>
                <a:ahLst/>
                <a:cxnLst/>
                <a:rect l="l" t="t" r="r" b="b"/>
                <a:pathLst>
                  <a:path w="48157" h="59726" extrusionOk="0">
                    <a:moveTo>
                      <a:pt x="39365" y="0"/>
                    </a:moveTo>
                    <a:cubicBezTo>
                      <a:pt x="38317" y="0"/>
                      <a:pt x="37267" y="157"/>
                      <a:pt x="36285" y="466"/>
                    </a:cubicBezTo>
                    <a:cubicBezTo>
                      <a:pt x="32695" y="1569"/>
                      <a:pt x="29823" y="4261"/>
                      <a:pt x="27258" y="7005"/>
                    </a:cubicBezTo>
                    <a:cubicBezTo>
                      <a:pt x="20361" y="14390"/>
                      <a:pt x="14873" y="22929"/>
                      <a:pt x="10488" y="32032"/>
                    </a:cubicBezTo>
                    <a:cubicBezTo>
                      <a:pt x="8975" y="35186"/>
                      <a:pt x="7591" y="37417"/>
                      <a:pt x="5873" y="40494"/>
                    </a:cubicBezTo>
                    <a:cubicBezTo>
                      <a:pt x="2180" y="47161"/>
                      <a:pt x="1872" y="57085"/>
                      <a:pt x="1" y="59726"/>
                    </a:cubicBezTo>
                    <a:lnTo>
                      <a:pt x="1" y="59726"/>
                    </a:lnTo>
                    <a:cubicBezTo>
                      <a:pt x="9873" y="45751"/>
                      <a:pt x="25412" y="30622"/>
                      <a:pt x="38721" y="19878"/>
                    </a:cubicBezTo>
                    <a:cubicBezTo>
                      <a:pt x="41310" y="17801"/>
                      <a:pt x="44029" y="15698"/>
                      <a:pt x="45772" y="12877"/>
                    </a:cubicBezTo>
                    <a:cubicBezTo>
                      <a:pt x="47542" y="10031"/>
                      <a:pt x="48157" y="6236"/>
                      <a:pt x="46362" y="3415"/>
                    </a:cubicBezTo>
                    <a:cubicBezTo>
                      <a:pt x="44909" y="1106"/>
                      <a:pt x="42145" y="0"/>
                      <a:pt x="3936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1" name="Google Shape;341;p8"/>
              <p:cNvSpPr/>
              <p:nvPr/>
            </p:nvSpPr>
            <p:spPr>
              <a:xfrm rot="7018065">
                <a:off x="-77650" y="2737347"/>
                <a:ext cx="428383" cy="209953"/>
              </a:xfrm>
              <a:custGeom>
                <a:avLst/>
                <a:gdLst/>
                <a:ahLst/>
                <a:cxnLst/>
                <a:rect l="l" t="t" r="r" b="b"/>
                <a:pathLst>
                  <a:path w="17717" h="8684" extrusionOk="0">
                    <a:moveTo>
                      <a:pt x="13244" y="85"/>
                    </a:moveTo>
                    <a:cubicBezTo>
                      <a:pt x="13109" y="85"/>
                      <a:pt x="12983" y="218"/>
                      <a:pt x="13050" y="351"/>
                    </a:cubicBezTo>
                    <a:cubicBezTo>
                      <a:pt x="13050" y="377"/>
                      <a:pt x="13075" y="403"/>
                      <a:pt x="13101" y="428"/>
                    </a:cubicBezTo>
                    <a:cubicBezTo>
                      <a:pt x="13139" y="454"/>
                      <a:pt x="13184" y="467"/>
                      <a:pt x="13229" y="467"/>
                    </a:cubicBezTo>
                    <a:cubicBezTo>
                      <a:pt x="13274" y="467"/>
                      <a:pt x="13319" y="454"/>
                      <a:pt x="13357" y="428"/>
                    </a:cubicBezTo>
                    <a:cubicBezTo>
                      <a:pt x="13511" y="351"/>
                      <a:pt x="13460" y="146"/>
                      <a:pt x="13306" y="95"/>
                    </a:cubicBezTo>
                    <a:cubicBezTo>
                      <a:pt x="13285" y="88"/>
                      <a:pt x="13264" y="85"/>
                      <a:pt x="13244" y="85"/>
                    </a:cubicBezTo>
                    <a:close/>
                    <a:moveTo>
                      <a:pt x="9983" y="0"/>
                    </a:moveTo>
                    <a:cubicBezTo>
                      <a:pt x="9903" y="0"/>
                      <a:pt x="9827" y="28"/>
                      <a:pt x="9767" y="95"/>
                    </a:cubicBezTo>
                    <a:cubicBezTo>
                      <a:pt x="9742" y="121"/>
                      <a:pt x="9716" y="172"/>
                      <a:pt x="9690" y="223"/>
                    </a:cubicBezTo>
                    <a:cubicBezTo>
                      <a:pt x="9639" y="403"/>
                      <a:pt x="9690" y="582"/>
                      <a:pt x="9844" y="685"/>
                    </a:cubicBezTo>
                    <a:cubicBezTo>
                      <a:pt x="9910" y="731"/>
                      <a:pt x="9982" y="752"/>
                      <a:pt x="10050" y="752"/>
                    </a:cubicBezTo>
                    <a:cubicBezTo>
                      <a:pt x="10249" y="752"/>
                      <a:pt x="10428" y="580"/>
                      <a:pt x="10408" y="351"/>
                    </a:cubicBezTo>
                    <a:cubicBezTo>
                      <a:pt x="10390" y="169"/>
                      <a:pt x="10178" y="0"/>
                      <a:pt x="9983" y="0"/>
                    </a:cubicBezTo>
                    <a:close/>
                    <a:moveTo>
                      <a:pt x="7556" y="654"/>
                    </a:moveTo>
                    <a:cubicBezTo>
                      <a:pt x="7486" y="654"/>
                      <a:pt x="7412" y="721"/>
                      <a:pt x="7434" y="787"/>
                    </a:cubicBezTo>
                    <a:lnTo>
                      <a:pt x="7434" y="813"/>
                    </a:lnTo>
                    <a:cubicBezTo>
                      <a:pt x="7460" y="839"/>
                      <a:pt x="7460" y="839"/>
                      <a:pt x="7460" y="839"/>
                    </a:cubicBezTo>
                    <a:cubicBezTo>
                      <a:pt x="7485" y="864"/>
                      <a:pt x="7517" y="877"/>
                      <a:pt x="7546" y="877"/>
                    </a:cubicBezTo>
                    <a:cubicBezTo>
                      <a:pt x="7575" y="877"/>
                      <a:pt x="7601" y="864"/>
                      <a:pt x="7613" y="839"/>
                    </a:cubicBezTo>
                    <a:cubicBezTo>
                      <a:pt x="7690" y="787"/>
                      <a:pt x="7690" y="685"/>
                      <a:pt x="7588" y="659"/>
                    </a:cubicBezTo>
                    <a:cubicBezTo>
                      <a:pt x="7578" y="656"/>
                      <a:pt x="7567" y="654"/>
                      <a:pt x="7556" y="654"/>
                    </a:cubicBezTo>
                    <a:close/>
                    <a:moveTo>
                      <a:pt x="12799" y="1638"/>
                    </a:moveTo>
                    <a:cubicBezTo>
                      <a:pt x="12396" y="1638"/>
                      <a:pt x="11973" y="2067"/>
                      <a:pt x="12178" y="2454"/>
                    </a:cubicBezTo>
                    <a:lnTo>
                      <a:pt x="12152" y="2454"/>
                    </a:lnTo>
                    <a:cubicBezTo>
                      <a:pt x="12203" y="2531"/>
                      <a:pt x="12255" y="2582"/>
                      <a:pt x="12306" y="2634"/>
                    </a:cubicBezTo>
                    <a:cubicBezTo>
                      <a:pt x="12435" y="2734"/>
                      <a:pt x="12595" y="2786"/>
                      <a:pt x="12756" y="2786"/>
                    </a:cubicBezTo>
                    <a:cubicBezTo>
                      <a:pt x="12885" y="2786"/>
                      <a:pt x="13013" y="2753"/>
                      <a:pt x="13127" y="2685"/>
                    </a:cubicBezTo>
                    <a:cubicBezTo>
                      <a:pt x="13511" y="2403"/>
                      <a:pt x="13409" y="1787"/>
                      <a:pt x="12947" y="1659"/>
                    </a:cubicBezTo>
                    <a:cubicBezTo>
                      <a:pt x="12899" y="1645"/>
                      <a:pt x="12849" y="1638"/>
                      <a:pt x="12799" y="1638"/>
                    </a:cubicBezTo>
                    <a:close/>
                    <a:moveTo>
                      <a:pt x="6278" y="2155"/>
                    </a:moveTo>
                    <a:cubicBezTo>
                      <a:pt x="6196" y="2155"/>
                      <a:pt x="6115" y="2183"/>
                      <a:pt x="6049" y="2249"/>
                    </a:cubicBezTo>
                    <a:lnTo>
                      <a:pt x="6075" y="2249"/>
                    </a:lnTo>
                    <a:cubicBezTo>
                      <a:pt x="6049" y="2275"/>
                      <a:pt x="6024" y="2326"/>
                      <a:pt x="5998" y="2377"/>
                    </a:cubicBezTo>
                    <a:cubicBezTo>
                      <a:pt x="5947" y="2557"/>
                      <a:pt x="5998" y="2736"/>
                      <a:pt x="6152" y="2839"/>
                    </a:cubicBezTo>
                    <a:cubicBezTo>
                      <a:pt x="6212" y="2886"/>
                      <a:pt x="6279" y="2906"/>
                      <a:pt x="6345" y="2906"/>
                    </a:cubicBezTo>
                    <a:cubicBezTo>
                      <a:pt x="6532" y="2906"/>
                      <a:pt x="6709" y="2740"/>
                      <a:pt x="6690" y="2531"/>
                    </a:cubicBezTo>
                    <a:cubicBezTo>
                      <a:pt x="6690" y="2330"/>
                      <a:pt x="6481" y="2155"/>
                      <a:pt x="6278" y="2155"/>
                    </a:cubicBezTo>
                    <a:close/>
                    <a:moveTo>
                      <a:pt x="15296" y="2488"/>
                    </a:moveTo>
                    <a:cubicBezTo>
                      <a:pt x="15012" y="2488"/>
                      <a:pt x="14712" y="2798"/>
                      <a:pt x="14870" y="3070"/>
                    </a:cubicBezTo>
                    <a:cubicBezTo>
                      <a:pt x="14896" y="3121"/>
                      <a:pt x="14922" y="3146"/>
                      <a:pt x="14947" y="3198"/>
                    </a:cubicBezTo>
                    <a:cubicBezTo>
                      <a:pt x="15046" y="3268"/>
                      <a:pt x="15152" y="3308"/>
                      <a:pt x="15258" y="3308"/>
                    </a:cubicBezTo>
                    <a:cubicBezTo>
                      <a:pt x="15344" y="3308"/>
                      <a:pt x="15430" y="3281"/>
                      <a:pt x="15511" y="3223"/>
                    </a:cubicBezTo>
                    <a:cubicBezTo>
                      <a:pt x="15793" y="3044"/>
                      <a:pt x="15716" y="2608"/>
                      <a:pt x="15409" y="2505"/>
                    </a:cubicBezTo>
                    <a:cubicBezTo>
                      <a:pt x="15372" y="2493"/>
                      <a:pt x="15334" y="2488"/>
                      <a:pt x="15296" y="2488"/>
                    </a:cubicBezTo>
                    <a:close/>
                    <a:moveTo>
                      <a:pt x="3455" y="3035"/>
                    </a:moveTo>
                    <a:cubicBezTo>
                      <a:pt x="3318" y="3035"/>
                      <a:pt x="3186" y="3190"/>
                      <a:pt x="3254" y="3326"/>
                    </a:cubicBezTo>
                    <a:cubicBezTo>
                      <a:pt x="3254" y="3352"/>
                      <a:pt x="3280" y="3352"/>
                      <a:pt x="3306" y="3377"/>
                    </a:cubicBezTo>
                    <a:cubicBezTo>
                      <a:pt x="3348" y="3420"/>
                      <a:pt x="3398" y="3439"/>
                      <a:pt x="3447" y="3439"/>
                    </a:cubicBezTo>
                    <a:cubicBezTo>
                      <a:pt x="3488" y="3439"/>
                      <a:pt x="3527" y="3426"/>
                      <a:pt x="3562" y="3403"/>
                    </a:cubicBezTo>
                    <a:cubicBezTo>
                      <a:pt x="3690" y="3300"/>
                      <a:pt x="3665" y="3095"/>
                      <a:pt x="3511" y="3044"/>
                    </a:cubicBezTo>
                    <a:cubicBezTo>
                      <a:pt x="3492" y="3038"/>
                      <a:pt x="3474" y="3035"/>
                      <a:pt x="3455" y="3035"/>
                    </a:cubicBezTo>
                    <a:close/>
                    <a:moveTo>
                      <a:pt x="10101" y="2744"/>
                    </a:moveTo>
                    <a:cubicBezTo>
                      <a:pt x="10028" y="2744"/>
                      <a:pt x="9956" y="2766"/>
                      <a:pt x="9894" y="2817"/>
                    </a:cubicBezTo>
                    <a:lnTo>
                      <a:pt x="9894" y="2817"/>
                    </a:lnTo>
                    <a:cubicBezTo>
                      <a:pt x="9894" y="2816"/>
                      <a:pt x="9895" y="2815"/>
                      <a:pt x="9896" y="2813"/>
                    </a:cubicBezTo>
                    <a:lnTo>
                      <a:pt x="9896" y="2813"/>
                    </a:lnTo>
                    <a:lnTo>
                      <a:pt x="9870" y="2839"/>
                    </a:lnTo>
                    <a:cubicBezTo>
                      <a:pt x="9878" y="2831"/>
                      <a:pt x="9886" y="2824"/>
                      <a:pt x="9894" y="2817"/>
                    </a:cubicBezTo>
                    <a:lnTo>
                      <a:pt x="9894" y="2817"/>
                    </a:lnTo>
                    <a:cubicBezTo>
                      <a:pt x="9869" y="2867"/>
                      <a:pt x="9844" y="2916"/>
                      <a:pt x="9819" y="2941"/>
                    </a:cubicBezTo>
                    <a:cubicBezTo>
                      <a:pt x="9767" y="3121"/>
                      <a:pt x="9819" y="3300"/>
                      <a:pt x="9973" y="3429"/>
                    </a:cubicBezTo>
                    <a:cubicBezTo>
                      <a:pt x="10030" y="3467"/>
                      <a:pt x="10094" y="3485"/>
                      <a:pt x="10158" y="3485"/>
                    </a:cubicBezTo>
                    <a:cubicBezTo>
                      <a:pt x="10348" y="3485"/>
                      <a:pt x="10530" y="3326"/>
                      <a:pt x="10511" y="3095"/>
                    </a:cubicBezTo>
                    <a:cubicBezTo>
                      <a:pt x="10511" y="2913"/>
                      <a:pt x="10304" y="2744"/>
                      <a:pt x="10101" y="2744"/>
                    </a:cubicBezTo>
                    <a:close/>
                    <a:moveTo>
                      <a:pt x="14770" y="4548"/>
                    </a:moveTo>
                    <a:cubicBezTo>
                      <a:pt x="14646" y="4548"/>
                      <a:pt x="14495" y="4700"/>
                      <a:pt x="14563" y="4813"/>
                    </a:cubicBezTo>
                    <a:cubicBezTo>
                      <a:pt x="14588" y="4839"/>
                      <a:pt x="14588" y="4865"/>
                      <a:pt x="14614" y="4890"/>
                    </a:cubicBezTo>
                    <a:cubicBezTo>
                      <a:pt x="14661" y="4922"/>
                      <a:pt x="14719" y="4944"/>
                      <a:pt x="14780" y="4944"/>
                    </a:cubicBezTo>
                    <a:cubicBezTo>
                      <a:pt x="14818" y="4944"/>
                      <a:pt x="14857" y="4935"/>
                      <a:pt x="14896" y="4916"/>
                    </a:cubicBezTo>
                    <a:cubicBezTo>
                      <a:pt x="15024" y="4813"/>
                      <a:pt x="14998" y="4608"/>
                      <a:pt x="14819" y="4557"/>
                    </a:cubicBezTo>
                    <a:cubicBezTo>
                      <a:pt x="14804" y="4551"/>
                      <a:pt x="14787" y="4548"/>
                      <a:pt x="14770" y="4548"/>
                    </a:cubicBezTo>
                    <a:close/>
                    <a:moveTo>
                      <a:pt x="4573" y="4622"/>
                    </a:moveTo>
                    <a:cubicBezTo>
                      <a:pt x="4312" y="4622"/>
                      <a:pt x="4040" y="4894"/>
                      <a:pt x="4177" y="5147"/>
                    </a:cubicBezTo>
                    <a:cubicBezTo>
                      <a:pt x="4203" y="5172"/>
                      <a:pt x="4229" y="5224"/>
                      <a:pt x="4254" y="5249"/>
                    </a:cubicBezTo>
                    <a:cubicBezTo>
                      <a:pt x="4344" y="5324"/>
                      <a:pt x="4451" y="5364"/>
                      <a:pt x="4555" y="5364"/>
                    </a:cubicBezTo>
                    <a:cubicBezTo>
                      <a:pt x="4630" y="5364"/>
                      <a:pt x="4703" y="5343"/>
                      <a:pt x="4767" y="5300"/>
                    </a:cubicBezTo>
                    <a:cubicBezTo>
                      <a:pt x="5024" y="5121"/>
                      <a:pt x="4972" y="4711"/>
                      <a:pt x="4665" y="4634"/>
                    </a:cubicBezTo>
                    <a:cubicBezTo>
                      <a:pt x="4635" y="4626"/>
                      <a:pt x="4604" y="4622"/>
                      <a:pt x="4573" y="4622"/>
                    </a:cubicBezTo>
                    <a:close/>
                    <a:moveTo>
                      <a:pt x="8987" y="4400"/>
                    </a:moveTo>
                    <a:cubicBezTo>
                      <a:pt x="8604" y="4400"/>
                      <a:pt x="8182" y="4821"/>
                      <a:pt x="8383" y="5224"/>
                    </a:cubicBezTo>
                    <a:cubicBezTo>
                      <a:pt x="8408" y="5275"/>
                      <a:pt x="8460" y="5352"/>
                      <a:pt x="8537" y="5403"/>
                    </a:cubicBezTo>
                    <a:cubicBezTo>
                      <a:pt x="8665" y="5503"/>
                      <a:pt x="8818" y="5555"/>
                      <a:pt x="8972" y="5555"/>
                    </a:cubicBezTo>
                    <a:cubicBezTo>
                      <a:pt x="9094" y="5555"/>
                      <a:pt x="9218" y="5522"/>
                      <a:pt x="9331" y="5454"/>
                    </a:cubicBezTo>
                    <a:cubicBezTo>
                      <a:pt x="9716" y="5172"/>
                      <a:pt x="9614" y="4557"/>
                      <a:pt x="9152" y="4429"/>
                    </a:cubicBezTo>
                    <a:cubicBezTo>
                      <a:pt x="9099" y="4409"/>
                      <a:pt x="9044" y="4400"/>
                      <a:pt x="8987" y="4400"/>
                    </a:cubicBezTo>
                    <a:close/>
                    <a:moveTo>
                      <a:pt x="16985" y="4741"/>
                    </a:moveTo>
                    <a:cubicBezTo>
                      <a:pt x="16596" y="4741"/>
                      <a:pt x="16152" y="5169"/>
                      <a:pt x="16358" y="5557"/>
                    </a:cubicBezTo>
                    <a:cubicBezTo>
                      <a:pt x="16409" y="5634"/>
                      <a:pt x="16460" y="5685"/>
                      <a:pt x="16511" y="5736"/>
                    </a:cubicBezTo>
                    <a:cubicBezTo>
                      <a:pt x="16640" y="5836"/>
                      <a:pt x="16793" y="5889"/>
                      <a:pt x="16947" y="5889"/>
                    </a:cubicBezTo>
                    <a:cubicBezTo>
                      <a:pt x="17069" y="5889"/>
                      <a:pt x="17193" y="5856"/>
                      <a:pt x="17306" y="5788"/>
                    </a:cubicBezTo>
                    <a:cubicBezTo>
                      <a:pt x="17717" y="5506"/>
                      <a:pt x="17614" y="4890"/>
                      <a:pt x="17127" y="4762"/>
                    </a:cubicBezTo>
                    <a:cubicBezTo>
                      <a:pt x="17081" y="4748"/>
                      <a:pt x="17034" y="4741"/>
                      <a:pt x="16985" y="4741"/>
                    </a:cubicBezTo>
                    <a:close/>
                    <a:moveTo>
                      <a:pt x="6587" y="6245"/>
                    </a:moveTo>
                    <a:cubicBezTo>
                      <a:pt x="6511" y="6245"/>
                      <a:pt x="6414" y="6334"/>
                      <a:pt x="6460" y="6403"/>
                    </a:cubicBezTo>
                    <a:cubicBezTo>
                      <a:pt x="6460" y="6429"/>
                      <a:pt x="6485" y="6429"/>
                      <a:pt x="6485" y="6454"/>
                    </a:cubicBezTo>
                    <a:cubicBezTo>
                      <a:pt x="6511" y="6467"/>
                      <a:pt x="6536" y="6474"/>
                      <a:pt x="6562" y="6474"/>
                    </a:cubicBezTo>
                    <a:cubicBezTo>
                      <a:pt x="6588" y="6474"/>
                      <a:pt x="6613" y="6467"/>
                      <a:pt x="6639" y="6454"/>
                    </a:cubicBezTo>
                    <a:cubicBezTo>
                      <a:pt x="6716" y="6403"/>
                      <a:pt x="6690" y="6275"/>
                      <a:pt x="6613" y="6249"/>
                    </a:cubicBezTo>
                    <a:cubicBezTo>
                      <a:pt x="6605" y="6246"/>
                      <a:pt x="6596" y="6245"/>
                      <a:pt x="6587" y="6245"/>
                    </a:cubicBezTo>
                    <a:close/>
                    <a:moveTo>
                      <a:pt x="813" y="5837"/>
                    </a:moveTo>
                    <a:cubicBezTo>
                      <a:pt x="428" y="5837"/>
                      <a:pt x="1" y="6278"/>
                      <a:pt x="203" y="6659"/>
                    </a:cubicBezTo>
                    <a:cubicBezTo>
                      <a:pt x="228" y="6711"/>
                      <a:pt x="280" y="6788"/>
                      <a:pt x="357" y="6839"/>
                    </a:cubicBezTo>
                    <a:cubicBezTo>
                      <a:pt x="485" y="6939"/>
                      <a:pt x="638" y="6991"/>
                      <a:pt x="792" y="6991"/>
                    </a:cubicBezTo>
                    <a:cubicBezTo>
                      <a:pt x="915" y="6991"/>
                      <a:pt x="1038" y="6958"/>
                      <a:pt x="1152" y="6890"/>
                    </a:cubicBezTo>
                    <a:cubicBezTo>
                      <a:pt x="1536" y="6608"/>
                      <a:pt x="1434" y="5993"/>
                      <a:pt x="972" y="5865"/>
                    </a:cubicBezTo>
                    <a:cubicBezTo>
                      <a:pt x="921" y="5845"/>
                      <a:pt x="868" y="5837"/>
                      <a:pt x="813" y="5837"/>
                    </a:cubicBezTo>
                    <a:close/>
                    <a:moveTo>
                      <a:pt x="8010" y="7201"/>
                    </a:moveTo>
                    <a:cubicBezTo>
                      <a:pt x="7933" y="7201"/>
                      <a:pt x="7856" y="7225"/>
                      <a:pt x="7791" y="7279"/>
                    </a:cubicBezTo>
                    <a:lnTo>
                      <a:pt x="7791" y="7279"/>
                    </a:lnTo>
                    <a:cubicBezTo>
                      <a:pt x="7792" y="7278"/>
                      <a:pt x="7792" y="7276"/>
                      <a:pt x="7793" y="7275"/>
                    </a:cubicBezTo>
                    <a:lnTo>
                      <a:pt x="7793" y="7275"/>
                    </a:lnTo>
                    <a:lnTo>
                      <a:pt x="7767" y="7301"/>
                    </a:lnTo>
                    <a:cubicBezTo>
                      <a:pt x="7775" y="7293"/>
                      <a:pt x="7783" y="7286"/>
                      <a:pt x="7791" y="7279"/>
                    </a:cubicBezTo>
                    <a:lnTo>
                      <a:pt x="7791" y="7279"/>
                    </a:lnTo>
                    <a:cubicBezTo>
                      <a:pt x="7766" y="7328"/>
                      <a:pt x="7741" y="7353"/>
                      <a:pt x="7716" y="7403"/>
                    </a:cubicBezTo>
                    <a:cubicBezTo>
                      <a:pt x="7665" y="7583"/>
                      <a:pt x="7716" y="7762"/>
                      <a:pt x="7870" y="7890"/>
                    </a:cubicBezTo>
                    <a:cubicBezTo>
                      <a:pt x="7928" y="7929"/>
                      <a:pt x="7992" y="7946"/>
                      <a:pt x="8055" y="7946"/>
                    </a:cubicBezTo>
                    <a:cubicBezTo>
                      <a:pt x="8245" y="7946"/>
                      <a:pt x="8428" y="7788"/>
                      <a:pt x="8408" y="7557"/>
                    </a:cubicBezTo>
                    <a:cubicBezTo>
                      <a:pt x="8408" y="7360"/>
                      <a:pt x="8209" y="7201"/>
                      <a:pt x="8010" y="7201"/>
                    </a:cubicBezTo>
                    <a:close/>
                    <a:moveTo>
                      <a:pt x="4446" y="7536"/>
                    </a:moveTo>
                    <a:cubicBezTo>
                      <a:pt x="4057" y="7536"/>
                      <a:pt x="3613" y="7964"/>
                      <a:pt x="3818" y="8352"/>
                    </a:cubicBezTo>
                    <a:cubicBezTo>
                      <a:pt x="3844" y="8429"/>
                      <a:pt x="3895" y="8480"/>
                      <a:pt x="3972" y="8531"/>
                    </a:cubicBezTo>
                    <a:cubicBezTo>
                      <a:pt x="4087" y="8631"/>
                      <a:pt x="4241" y="8684"/>
                      <a:pt x="4399" y="8684"/>
                    </a:cubicBezTo>
                    <a:cubicBezTo>
                      <a:pt x="4525" y="8684"/>
                      <a:pt x="4654" y="8651"/>
                      <a:pt x="4767" y="8583"/>
                    </a:cubicBezTo>
                    <a:cubicBezTo>
                      <a:pt x="5152" y="8301"/>
                      <a:pt x="5049" y="7685"/>
                      <a:pt x="4588" y="7557"/>
                    </a:cubicBezTo>
                    <a:cubicBezTo>
                      <a:pt x="4542" y="7543"/>
                      <a:pt x="4495" y="7536"/>
                      <a:pt x="4446" y="7536"/>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2" name="Google Shape;342;p8"/>
              <p:cNvSpPr/>
              <p:nvPr/>
            </p:nvSpPr>
            <p:spPr>
              <a:xfrm rot="7018065">
                <a:off x="-731525" y="1533356"/>
                <a:ext cx="961945" cy="1237331"/>
              </a:xfrm>
              <a:custGeom>
                <a:avLst/>
                <a:gdLst/>
                <a:ahLst/>
                <a:cxnLst/>
                <a:rect l="l" t="t" r="r" b="b"/>
                <a:pathLst>
                  <a:path w="39784" h="51178" extrusionOk="0">
                    <a:moveTo>
                      <a:pt x="39268" y="0"/>
                    </a:moveTo>
                    <a:cubicBezTo>
                      <a:pt x="39198" y="0"/>
                      <a:pt x="39125" y="22"/>
                      <a:pt x="39054" y="72"/>
                    </a:cubicBezTo>
                    <a:cubicBezTo>
                      <a:pt x="26772" y="10380"/>
                      <a:pt x="10053" y="27535"/>
                      <a:pt x="104" y="50665"/>
                    </a:cubicBezTo>
                    <a:cubicBezTo>
                      <a:pt x="1" y="50895"/>
                      <a:pt x="180" y="51152"/>
                      <a:pt x="437" y="51177"/>
                    </a:cubicBezTo>
                    <a:cubicBezTo>
                      <a:pt x="565" y="51177"/>
                      <a:pt x="668" y="51075"/>
                      <a:pt x="719" y="50972"/>
                    </a:cubicBezTo>
                    <a:cubicBezTo>
                      <a:pt x="10668" y="27945"/>
                      <a:pt x="27310" y="10868"/>
                      <a:pt x="39516" y="611"/>
                    </a:cubicBezTo>
                    <a:cubicBezTo>
                      <a:pt x="39784" y="363"/>
                      <a:pt x="39555" y="0"/>
                      <a:pt x="39268"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343" name="Google Shape;343;p8"/>
          <p:cNvGrpSpPr/>
          <p:nvPr/>
        </p:nvGrpSpPr>
        <p:grpSpPr>
          <a:xfrm flipH="1">
            <a:off x="4387263" y="-1242186"/>
            <a:ext cx="2485895" cy="2298041"/>
            <a:chOff x="-1181840" y="1435015"/>
            <a:chExt cx="1864421" cy="1723531"/>
          </a:xfrm>
        </p:grpSpPr>
        <p:sp>
          <p:nvSpPr>
            <p:cNvPr id="344" name="Google Shape;344;p8"/>
            <p:cNvSpPr/>
            <p:nvPr/>
          </p:nvSpPr>
          <p:spPr>
            <a:xfrm rot="7018065">
              <a:off x="-856508" y="1589854"/>
              <a:ext cx="1164422" cy="1444262"/>
            </a:xfrm>
            <a:custGeom>
              <a:avLst/>
              <a:gdLst/>
              <a:ahLst/>
              <a:cxnLst/>
              <a:rect l="l" t="t" r="r" b="b"/>
              <a:pathLst>
                <a:path w="48158" h="59737" extrusionOk="0">
                  <a:moveTo>
                    <a:pt x="39340" y="1"/>
                  </a:moveTo>
                  <a:cubicBezTo>
                    <a:pt x="38303" y="1"/>
                    <a:pt x="37263" y="153"/>
                    <a:pt x="36285" y="451"/>
                  </a:cubicBezTo>
                  <a:cubicBezTo>
                    <a:pt x="32695" y="1579"/>
                    <a:pt x="29823" y="4272"/>
                    <a:pt x="27259" y="7016"/>
                  </a:cubicBezTo>
                  <a:cubicBezTo>
                    <a:pt x="20361" y="14401"/>
                    <a:pt x="14874" y="22940"/>
                    <a:pt x="10489" y="32043"/>
                  </a:cubicBezTo>
                  <a:cubicBezTo>
                    <a:pt x="8976" y="35197"/>
                    <a:pt x="7591" y="37427"/>
                    <a:pt x="5873" y="40505"/>
                  </a:cubicBezTo>
                  <a:cubicBezTo>
                    <a:pt x="2185" y="47138"/>
                    <a:pt x="1874" y="57072"/>
                    <a:pt x="8" y="59727"/>
                  </a:cubicBezTo>
                  <a:lnTo>
                    <a:pt x="8" y="59727"/>
                  </a:lnTo>
                  <a:cubicBezTo>
                    <a:pt x="9880" y="45729"/>
                    <a:pt x="25415" y="30630"/>
                    <a:pt x="38721" y="19888"/>
                  </a:cubicBezTo>
                  <a:cubicBezTo>
                    <a:pt x="41311" y="17811"/>
                    <a:pt x="44029" y="15708"/>
                    <a:pt x="45773" y="12888"/>
                  </a:cubicBezTo>
                  <a:cubicBezTo>
                    <a:pt x="47542" y="10041"/>
                    <a:pt x="48157" y="6246"/>
                    <a:pt x="46388" y="3426"/>
                  </a:cubicBezTo>
                  <a:cubicBezTo>
                    <a:pt x="44910" y="1106"/>
                    <a:pt x="42136" y="1"/>
                    <a:pt x="39340" y="1"/>
                  </a:cubicBezTo>
                  <a:close/>
                  <a:moveTo>
                    <a:pt x="8" y="59727"/>
                  </a:moveTo>
                  <a:lnTo>
                    <a:pt x="8" y="59727"/>
                  </a:lnTo>
                  <a:cubicBezTo>
                    <a:pt x="5" y="59730"/>
                    <a:pt x="3" y="59733"/>
                    <a:pt x="1" y="59736"/>
                  </a:cubicBezTo>
                  <a:lnTo>
                    <a:pt x="1" y="59736"/>
                  </a:lnTo>
                  <a:cubicBezTo>
                    <a:pt x="3" y="59733"/>
                    <a:pt x="5" y="59730"/>
                    <a:pt x="8" y="59727"/>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5" name="Google Shape;345;p8"/>
            <p:cNvSpPr/>
            <p:nvPr/>
          </p:nvSpPr>
          <p:spPr>
            <a:xfrm rot="7018065">
              <a:off x="-807037" y="1559505"/>
              <a:ext cx="1164398" cy="1443996"/>
            </a:xfrm>
            <a:custGeom>
              <a:avLst/>
              <a:gdLst/>
              <a:ahLst/>
              <a:cxnLst/>
              <a:rect l="l" t="t" r="r" b="b"/>
              <a:pathLst>
                <a:path w="48157" h="59726" extrusionOk="0">
                  <a:moveTo>
                    <a:pt x="39365" y="0"/>
                  </a:moveTo>
                  <a:cubicBezTo>
                    <a:pt x="38317" y="0"/>
                    <a:pt x="37267" y="157"/>
                    <a:pt x="36285" y="466"/>
                  </a:cubicBezTo>
                  <a:cubicBezTo>
                    <a:pt x="32695" y="1569"/>
                    <a:pt x="29823" y="4261"/>
                    <a:pt x="27258" y="7005"/>
                  </a:cubicBezTo>
                  <a:cubicBezTo>
                    <a:pt x="20361" y="14390"/>
                    <a:pt x="14873" y="22929"/>
                    <a:pt x="10488" y="32032"/>
                  </a:cubicBezTo>
                  <a:cubicBezTo>
                    <a:pt x="8975" y="35186"/>
                    <a:pt x="7591" y="37417"/>
                    <a:pt x="5873" y="40494"/>
                  </a:cubicBezTo>
                  <a:cubicBezTo>
                    <a:pt x="2180" y="47161"/>
                    <a:pt x="1872" y="57085"/>
                    <a:pt x="1" y="59726"/>
                  </a:cubicBezTo>
                  <a:lnTo>
                    <a:pt x="1" y="59726"/>
                  </a:lnTo>
                  <a:cubicBezTo>
                    <a:pt x="9873" y="45751"/>
                    <a:pt x="25412" y="30622"/>
                    <a:pt x="38721" y="19878"/>
                  </a:cubicBezTo>
                  <a:cubicBezTo>
                    <a:pt x="41310" y="17801"/>
                    <a:pt x="44029" y="15698"/>
                    <a:pt x="45772" y="12877"/>
                  </a:cubicBezTo>
                  <a:cubicBezTo>
                    <a:pt x="47542" y="10031"/>
                    <a:pt x="48157" y="6236"/>
                    <a:pt x="46362" y="3415"/>
                  </a:cubicBezTo>
                  <a:cubicBezTo>
                    <a:pt x="44909" y="1106"/>
                    <a:pt x="42145" y="0"/>
                    <a:pt x="3936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6" name="Google Shape;346;p8"/>
            <p:cNvSpPr/>
            <p:nvPr/>
          </p:nvSpPr>
          <p:spPr>
            <a:xfrm rot="7018065">
              <a:off x="-77650" y="2737347"/>
              <a:ext cx="428383" cy="209953"/>
            </a:xfrm>
            <a:custGeom>
              <a:avLst/>
              <a:gdLst/>
              <a:ahLst/>
              <a:cxnLst/>
              <a:rect l="l" t="t" r="r" b="b"/>
              <a:pathLst>
                <a:path w="17717" h="8684" extrusionOk="0">
                  <a:moveTo>
                    <a:pt x="13244" y="85"/>
                  </a:moveTo>
                  <a:cubicBezTo>
                    <a:pt x="13109" y="85"/>
                    <a:pt x="12983" y="218"/>
                    <a:pt x="13050" y="351"/>
                  </a:cubicBezTo>
                  <a:cubicBezTo>
                    <a:pt x="13050" y="377"/>
                    <a:pt x="13075" y="403"/>
                    <a:pt x="13101" y="428"/>
                  </a:cubicBezTo>
                  <a:cubicBezTo>
                    <a:pt x="13139" y="454"/>
                    <a:pt x="13184" y="467"/>
                    <a:pt x="13229" y="467"/>
                  </a:cubicBezTo>
                  <a:cubicBezTo>
                    <a:pt x="13274" y="467"/>
                    <a:pt x="13319" y="454"/>
                    <a:pt x="13357" y="428"/>
                  </a:cubicBezTo>
                  <a:cubicBezTo>
                    <a:pt x="13511" y="351"/>
                    <a:pt x="13460" y="146"/>
                    <a:pt x="13306" y="95"/>
                  </a:cubicBezTo>
                  <a:cubicBezTo>
                    <a:pt x="13285" y="88"/>
                    <a:pt x="13264" y="85"/>
                    <a:pt x="13244" y="85"/>
                  </a:cubicBezTo>
                  <a:close/>
                  <a:moveTo>
                    <a:pt x="9983" y="0"/>
                  </a:moveTo>
                  <a:cubicBezTo>
                    <a:pt x="9903" y="0"/>
                    <a:pt x="9827" y="28"/>
                    <a:pt x="9767" y="95"/>
                  </a:cubicBezTo>
                  <a:cubicBezTo>
                    <a:pt x="9742" y="121"/>
                    <a:pt x="9716" y="172"/>
                    <a:pt x="9690" y="223"/>
                  </a:cubicBezTo>
                  <a:cubicBezTo>
                    <a:pt x="9639" y="403"/>
                    <a:pt x="9690" y="582"/>
                    <a:pt x="9844" y="685"/>
                  </a:cubicBezTo>
                  <a:cubicBezTo>
                    <a:pt x="9910" y="731"/>
                    <a:pt x="9982" y="752"/>
                    <a:pt x="10050" y="752"/>
                  </a:cubicBezTo>
                  <a:cubicBezTo>
                    <a:pt x="10249" y="752"/>
                    <a:pt x="10428" y="580"/>
                    <a:pt x="10408" y="351"/>
                  </a:cubicBezTo>
                  <a:cubicBezTo>
                    <a:pt x="10390" y="169"/>
                    <a:pt x="10178" y="0"/>
                    <a:pt x="9983" y="0"/>
                  </a:cubicBezTo>
                  <a:close/>
                  <a:moveTo>
                    <a:pt x="7556" y="654"/>
                  </a:moveTo>
                  <a:cubicBezTo>
                    <a:pt x="7486" y="654"/>
                    <a:pt x="7412" y="721"/>
                    <a:pt x="7434" y="787"/>
                  </a:cubicBezTo>
                  <a:lnTo>
                    <a:pt x="7434" y="813"/>
                  </a:lnTo>
                  <a:cubicBezTo>
                    <a:pt x="7460" y="839"/>
                    <a:pt x="7460" y="839"/>
                    <a:pt x="7460" y="839"/>
                  </a:cubicBezTo>
                  <a:cubicBezTo>
                    <a:pt x="7485" y="864"/>
                    <a:pt x="7517" y="877"/>
                    <a:pt x="7546" y="877"/>
                  </a:cubicBezTo>
                  <a:cubicBezTo>
                    <a:pt x="7575" y="877"/>
                    <a:pt x="7601" y="864"/>
                    <a:pt x="7613" y="839"/>
                  </a:cubicBezTo>
                  <a:cubicBezTo>
                    <a:pt x="7690" y="787"/>
                    <a:pt x="7690" y="685"/>
                    <a:pt x="7588" y="659"/>
                  </a:cubicBezTo>
                  <a:cubicBezTo>
                    <a:pt x="7578" y="656"/>
                    <a:pt x="7567" y="654"/>
                    <a:pt x="7556" y="654"/>
                  </a:cubicBezTo>
                  <a:close/>
                  <a:moveTo>
                    <a:pt x="12799" y="1638"/>
                  </a:moveTo>
                  <a:cubicBezTo>
                    <a:pt x="12396" y="1638"/>
                    <a:pt x="11973" y="2067"/>
                    <a:pt x="12178" y="2454"/>
                  </a:cubicBezTo>
                  <a:lnTo>
                    <a:pt x="12152" y="2454"/>
                  </a:lnTo>
                  <a:cubicBezTo>
                    <a:pt x="12203" y="2531"/>
                    <a:pt x="12255" y="2582"/>
                    <a:pt x="12306" y="2634"/>
                  </a:cubicBezTo>
                  <a:cubicBezTo>
                    <a:pt x="12435" y="2734"/>
                    <a:pt x="12595" y="2786"/>
                    <a:pt x="12756" y="2786"/>
                  </a:cubicBezTo>
                  <a:cubicBezTo>
                    <a:pt x="12885" y="2786"/>
                    <a:pt x="13013" y="2753"/>
                    <a:pt x="13127" y="2685"/>
                  </a:cubicBezTo>
                  <a:cubicBezTo>
                    <a:pt x="13511" y="2403"/>
                    <a:pt x="13409" y="1787"/>
                    <a:pt x="12947" y="1659"/>
                  </a:cubicBezTo>
                  <a:cubicBezTo>
                    <a:pt x="12899" y="1645"/>
                    <a:pt x="12849" y="1638"/>
                    <a:pt x="12799" y="1638"/>
                  </a:cubicBezTo>
                  <a:close/>
                  <a:moveTo>
                    <a:pt x="6278" y="2155"/>
                  </a:moveTo>
                  <a:cubicBezTo>
                    <a:pt x="6196" y="2155"/>
                    <a:pt x="6115" y="2183"/>
                    <a:pt x="6049" y="2249"/>
                  </a:cubicBezTo>
                  <a:lnTo>
                    <a:pt x="6075" y="2249"/>
                  </a:lnTo>
                  <a:cubicBezTo>
                    <a:pt x="6049" y="2275"/>
                    <a:pt x="6024" y="2326"/>
                    <a:pt x="5998" y="2377"/>
                  </a:cubicBezTo>
                  <a:cubicBezTo>
                    <a:pt x="5947" y="2557"/>
                    <a:pt x="5998" y="2736"/>
                    <a:pt x="6152" y="2839"/>
                  </a:cubicBezTo>
                  <a:cubicBezTo>
                    <a:pt x="6212" y="2886"/>
                    <a:pt x="6279" y="2906"/>
                    <a:pt x="6345" y="2906"/>
                  </a:cubicBezTo>
                  <a:cubicBezTo>
                    <a:pt x="6532" y="2906"/>
                    <a:pt x="6709" y="2740"/>
                    <a:pt x="6690" y="2531"/>
                  </a:cubicBezTo>
                  <a:cubicBezTo>
                    <a:pt x="6690" y="2330"/>
                    <a:pt x="6481" y="2155"/>
                    <a:pt x="6278" y="2155"/>
                  </a:cubicBezTo>
                  <a:close/>
                  <a:moveTo>
                    <a:pt x="15296" y="2488"/>
                  </a:moveTo>
                  <a:cubicBezTo>
                    <a:pt x="15012" y="2488"/>
                    <a:pt x="14712" y="2798"/>
                    <a:pt x="14870" y="3070"/>
                  </a:cubicBezTo>
                  <a:cubicBezTo>
                    <a:pt x="14896" y="3121"/>
                    <a:pt x="14922" y="3146"/>
                    <a:pt x="14947" y="3198"/>
                  </a:cubicBezTo>
                  <a:cubicBezTo>
                    <a:pt x="15046" y="3268"/>
                    <a:pt x="15152" y="3308"/>
                    <a:pt x="15258" y="3308"/>
                  </a:cubicBezTo>
                  <a:cubicBezTo>
                    <a:pt x="15344" y="3308"/>
                    <a:pt x="15430" y="3281"/>
                    <a:pt x="15511" y="3223"/>
                  </a:cubicBezTo>
                  <a:cubicBezTo>
                    <a:pt x="15793" y="3044"/>
                    <a:pt x="15716" y="2608"/>
                    <a:pt x="15409" y="2505"/>
                  </a:cubicBezTo>
                  <a:cubicBezTo>
                    <a:pt x="15372" y="2493"/>
                    <a:pt x="15334" y="2488"/>
                    <a:pt x="15296" y="2488"/>
                  </a:cubicBezTo>
                  <a:close/>
                  <a:moveTo>
                    <a:pt x="3455" y="3035"/>
                  </a:moveTo>
                  <a:cubicBezTo>
                    <a:pt x="3318" y="3035"/>
                    <a:pt x="3186" y="3190"/>
                    <a:pt x="3254" y="3326"/>
                  </a:cubicBezTo>
                  <a:cubicBezTo>
                    <a:pt x="3254" y="3352"/>
                    <a:pt x="3280" y="3352"/>
                    <a:pt x="3306" y="3377"/>
                  </a:cubicBezTo>
                  <a:cubicBezTo>
                    <a:pt x="3348" y="3420"/>
                    <a:pt x="3398" y="3439"/>
                    <a:pt x="3447" y="3439"/>
                  </a:cubicBezTo>
                  <a:cubicBezTo>
                    <a:pt x="3488" y="3439"/>
                    <a:pt x="3527" y="3426"/>
                    <a:pt x="3562" y="3403"/>
                  </a:cubicBezTo>
                  <a:cubicBezTo>
                    <a:pt x="3690" y="3300"/>
                    <a:pt x="3665" y="3095"/>
                    <a:pt x="3511" y="3044"/>
                  </a:cubicBezTo>
                  <a:cubicBezTo>
                    <a:pt x="3492" y="3038"/>
                    <a:pt x="3474" y="3035"/>
                    <a:pt x="3455" y="3035"/>
                  </a:cubicBezTo>
                  <a:close/>
                  <a:moveTo>
                    <a:pt x="10101" y="2744"/>
                  </a:moveTo>
                  <a:cubicBezTo>
                    <a:pt x="10028" y="2744"/>
                    <a:pt x="9956" y="2766"/>
                    <a:pt x="9894" y="2817"/>
                  </a:cubicBezTo>
                  <a:lnTo>
                    <a:pt x="9894" y="2817"/>
                  </a:lnTo>
                  <a:cubicBezTo>
                    <a:pt x="9894" y="2816"/>
                    <a:pt x="9895" y="2815"/>
                    <a:pt x="9896" y="2813"/>
                  </a:cubicBezTo>
                  <a:lnTo>
                    <a:pt x="9896" y="2813"/>
                  </a:lnTo>
                  <a:lnTo>
                    <a:pt x="9870" y="2839"/>
                  </a:lnTo>
                  <a:cubicBezTo>
                    <a:pt x="9878" y="2831"/>
                    <a:pt x="9886" y="2824"/>
                    <a:pt x="9894" y="2817"/>
                  </a:cubicBezTo>
                  <a:lnTo>
                    <a:pt x="9894" y="2817"/>
                  </a:lnTo>
                  <a:cubicBezTo>
                    <a:pt x="9869" y="2867"/>
                    <a:pt x="9844" y="2916"/>
                    <a:pt x="9819" y="2941"/>
                  </a:cubicBezTo>
                  <a:cubicBezTo>
                    <a:pt x="9767" y="3121"/>
                    <a:pt x="9819" y="3300"/>
                    <a:pt x="9973" y="3429"/>
                  </a:cubicBezTo>
                  <a:cubicBezTo>
                    <a:pt x="10030" y="3467"/>
                    <a:pt x="10094" y="3485"/>
                    <a:pt x="10158" y="3485"/>
                  </a:cubicBezTo>
                  <a:cubicBezTo>
                    <a:pt x="10348" y="3485"/>
                    <a:pt x="10530" y="3326"/>
                    <a:pt x="10511" y="3095"/>
                  </a:cubicBezTo>
                  <a:cubicBezTo>
                    <a:pt x="10511" y="2913"/>
                    <a:pt x="10304" y="2744"/>
                    <a:pt x="10101" y="2744"/>
                  </a:cubicBezTo>
                  <a:close/>
                  <a:moveTo>
                    <a:pt x="14770" y="4548"/>
                  </a:moveTo>
                  <a:cubicBezTo>
                    <a:pt x="14646" y="4548"/>
                    <a:pt x="14495" y="4700"/>
                    <a:pt x="14563" y="4813"/>
                  </a:cubicBezTo>
                  <a:cubicBezTo>
                    <a:pt x="14588" y="4839"/>
                    <a:pt x="14588" y="4865"/>
                    <a:pt x="14614" y="4890"/>
                  </a:cubicBezTo>
                  <a:cubicBezTo>
                    <a:pt x="14661" y="4922"/>
                    <a:pt x="14719" y="4944"/>
                    <a:pt x="14780" y="4944"/>
                  </a:cubicBezTo>
                  <a:cubicBezTo>
                    <a:pt x="14818" y="4944"/>
                    <a:pt x="14857" y="4935"/>
                    <a:pt x="14896" y="4916"/>
                  </a:cubicBezTo>
                  <a:cubicBezTo>
                    <a:pt x="15024" y="4813"/>
                    <a:pt x="14998" y="4608"/>
                    <a:pt x="14819" y="4557"/>
                  </a:cubicBezTo>
                  <a:cubicBezTo>
                    <a:pt x="14804" y="4551"/>
                    <a:pt x="14787" y="4548"/>
                    <a:pt x="14770" y="4548"/>
                  </a:cubicBezTo>
                  <a:close/>
                  <a:moveTo>
                    <a:pt x="4573" y="4622"/>
                  </a:moveTo>
                  <a:cubicBezTo>
                    <a:pt x="4312" y="4622"/>
                    <a:pt x="4040" y="4894"/>
                    <a:pt x="4177" y="5147"/>
                  </a:cubicBezTo>
                  <a:cubicBezTo>
                    <a:pt x="4203" y="5172"/>
                    <a:pt x="4229" y="5224"/>
                    <a:pt x="4254" y="5249"/>
                  </a:cubicBezTo>
                  <a:cubicBezTo>
                    <a:pt x="4344" y="5324"/>
                    <a:pt x="4451" y="5364"/>
                    <a:pt x="4555" y="5364"/>
                  </a:cubicBezTo>
                  <a:cubicBezTo>
                    <a:pt x="4630" y="5364"/>
                    <a:pt x="4703" y="5343"/>
                    <a:pt x="4767" y="5300"/>
                  </a:cubicBezTo>
                  <a:cubicBezTo>
                    <a:pt x="5024" y="5121"/>
                    <a:pt x="4972" y="4711"/>
                    <a:pt x="4665" y="4634"/>
                  </a:cubicBezTo>
                  <a:cubicBezTo>
                    <a:pt x="4635" y="4626"/>
                    <a:pt x="4604" y="4622"/>
                    <a:pt x="4573" y="4622"/>
                  </a:cubicBezTo>
                  <a:close/>
                  <a:moveTo>
                    <a:pt x="8987" y="4400"/>
                  </a:moveTo>
                  <a:cubicBezTo>
                    <a:pt x="8604" y="4400"/>
                    <a:pt x="8182" y="4821"/>
                    <a:pt x="8383" y="5224"/>
                  </a:cubicBezTo>
                  <a:cubicBezTo>
                    <a:pt x="8408" y="5275"/>
                    <a:pt x="8460" y="5352"/>
                    <a:pt x="8537" y="5403"/>
                  </a:cubicBezTo>
                  <a:cubicBezTo>
                    <a:pt x="8665" y="5503"/>
                    <a:pt x="8818" y="5555"/>
                    <a:pt x="8972" y="5555"/>
                  </a:cubicBezTo>
                  <a:cubicBezTo>
                    <a:pt x="9094" y="5555"/>
                    <a:pt x="9218" y="5522"/>
                    <a:pt x="9331" y="5454"/>
                  </a:cubicBezTo>
                  <a:cubicBezTo>
                    <a:pt x="9716" y="5172"/>
                    <a:pt x="9614" y="4557"/>
                    <a:pt x="9152" y="4429"/>
                  </a:cubicBezTo>
                  <a:cubicBezTo>
                    <a:pt x="9099" y="4409"/>
                    <a:pt x="9044" y="4400"/>
                    <a:pt x="8987" y="4400"/>
                  </a:cubicBezTo>
                  <a:close/>
                  <a:moveTo>
                    <a:pt x="16985" y="4741"/>
                  </a:moveTo>
                  <a:cubicBezTo>
                    <a:pt x="16596" y="4741"/>
                    <a:pt x="16152" y="5169"/>
                    <a:pt x="16358" y="5557"/>
                  </a:cubicBezTo>
                  <a:cubicBezTo>
                    <a:pt x="16409" y="5634"/>
                    <a:pt x="16460" y="5685"/>
                    <a:pt x="16511" y="5736"/>
                  </a:cubicBezTo>
                  <a:cubicBezTo>
                    <a:pt x="16640" y="5836"/>
                    <a:pt x="16793" y="5889"/>
                    <a:pt x="16947" y="5889"/>
                  </a:cubicBezTo>
                  <a:cubicBezTo>
                    <a:pt x="17069" y="5889"/>
                    <a:pt x="17193" y="5856"/>
                    <a:pt x="17306" y="5788"/>
                  </a:cubicBezTo>
                  <a:cubicBezTo>
                    <a:pt x="17717" y="5506"/>
                    <a:pt x="17614" y="4890"/>
                    <a:pt x="17127" y="4762"/>
                  </a:cubicBezTo>
                  <a:cubicBezTo>
                    <a:pt x="17081" y="4748"/>
                    <a:pt x="17034" y="4741"/>
                    <a:pt x="16985" y="4741"/>
                  </a:cubicBezTo>
                  <a:close/>
                  <a:moveTo>
                    <a:pt x="6587" y="6245"/>
                  </a:moveTo>
                  <a:cubicBezTo>
                    <a:pt x="6511" y="6245"/>
                    <a:pt x="6414" y="6334"/>
                    <a:pt x="6460" y="6403"/>
                  </a:cubicBezTo>
                  <a:cubicBezTo>
                    <a:pt x="6460" y="6429"/>
                    <a:pt x="6485" y="6429"/>
                    <a:pt x="6485" y="6454"/>
                  </a:cubicBezTo>
                  <a:cubicBezTo>
                    <a:pt x="6511" y="6467"/>
                    <a:pt x="6536" y="6474"/>
                    <a:pt x="6562" y="6474"/>
                  </a:cubicBezTo>
                  <a:cubicBezTo>
                    <a:pt x="6588" y="6474"/>
                    <a:pt x="6613" y="6467"/>
                    <a:pt x="6639" y="6454"/>
                  </a:cubicBezTo>
                  <a:cubicBezTo>
                    <a:pt x="6716" y="6403"/>
                    <a:pt x="6690" y="6275"/>
                    <a:pt x="6613" y="6249"/>
                  </a:cubicBezTo>
                  <a:cubicBezTo>
                    <a:pt x="6605" y="6246"/>
                    <a:pt x="6596" y="6245"/>
                    <a:pt x="6587" y="6245"/>
                  </a:cubicBezTo>
                  <a:close/>
                  <a:moveTo>
                    <a:pt x="813" y="5837"/>
                  </a:moveTo>
                  <a:cubicBezTo>
                    <a:pt x="428" y="5837"/>
                    <a:pt x="1" y="6278"/>
                    <a:pt x="203" y="6659"/>
                  </a:cubicBezTo>
                  <a:cubicBezTo>
                    <a:pt x="228" y="6711"/>
                    <a:pt x="280" y="6788"/>
                    <a:pt x="357" y="6839"/>
                  </a:cubicBezTo>
                  <a:cubicBezTo>
                    <a:pt x="485" y="6939"/>
                    <a:pt x="638" y="6991"/>
                    <a:pt x="792" y="6991"/>
                  </a:cubicBezTo>
                  <a:cubicBezTo>
                    <a:pt x="915" y="6991"/>
                    <a:pt x="1038" y="6958"/>
                    <a:pt x="1152" y="6890"/>
                  </a:cubicBezTo>
                  <a:cubicBezTo>
                    <a:pt x="1536" y="6608"/>
                    <a:pt x="1434" y="5993"/>
                    <a:pt x="972" y="5865"/>
                  </a:cubicBezTo>
                  <a:cubicBezTo>
                    <a:pt x="921" y="5845"/>
                    <a:pt x="868" y="5837"/>
                    <a:pt x="813" y="5837"/>
                  </a:cubicBezTo>
                  <a:close/>
                  <a:moveTo>
                    <a:pt x="8010" y="7201"/>
                  </a:moveTo>
                  <a:cubicBezTo>
                    <a:pt x="7933" y="7201"/>
                    <a:pt x="7856" y="7225"/>
                    <a:pt x="7791" y="7279"/>
                  </a:cubicBezTo>
                  <a:lnTo>
                    <a:pt x="7791" y="7279"/>
                  </a:lnTo>
                  <a:cubicBezTo>
                    <a:pt x="7792" y="7278"/>
                    <a:pt x="7792" y="7276"/>
                    <a:pt x="7793" y="7275"/>
                  </a:cubicBezTo>
                  <a:lnTo>
                    <a:pt x="7793" y="7275"/>
                  </a:lnTo>
                  <a:lnTo>
                    <a:pt x="7767" y="7301"/>
                  </a:lnTo>
                  <a:cubicBezTo>
                    <a:pt x="7775" y="7293"/>
                    <a:pt x="7783" y="7286"/>
                    <a:pt x="7791" y="7279"/>
                  </a:cubicBezTo>
                  <a:lnTo>
                    <a:pt x="7791" y="7279"/>
                  </a:lnTo>
                  <a:cubicBezTo>
                    <a:pt x="7766" y="7328"/>
                    <a:pt x="7741" y="7353"/>
                    <a:pt x="7716" y="7403"/>
                  </a:cubicBezTo>
                  <a:cubicBezTo>
                    <a:pt x="7665" y="7583"/>
                    <a:pt x="7716" y="7762"/>
                    <a:pt x="7870" y="7890"/>
                  </a:cubicBezTo>
                  <a:cubicBezTo>
                    <a:pt x="7928" y="7929"/>
                    <a:pt x="7992" y="7946"/>
                    <a:pt x="8055" y="7946"/>
                  </a:cubicBezTo>
                  <a:cubicBezTo>
                    <a:pt x="8245" y="7946"/>
                    <a:pt x="8428" y="7788"/>
                    <a:pt x="8408" y="7557"/>
                  </a:cubicBezTo>
                  <a:cubicBezTo>
                    <a:pt x="8408" y="7360"/>
                    <a:pt x="8209" y="7201"/>
                    <a:pt x="8010" y="7201"/>
                  </a:cubicBezTo>
                  <a:close/>
                  <a:moveTo>
                    <a:pt x="4446" y="7536"/>
                  </a:moveTo>
                  <a:cubicBezTo>
                    <a:pt x="4057" y="7536"/>
                    <a:pt x="3613" y="7964"/>
                    <a:pt x="3818" y="8352"/>
                  </a:cubicBezTo>
                  <a:cubicBezTo>
                    <a:pt x="3844" y="8429"/>
                    <a:pt x="3895" y="8480"/>
                    <a:pt x="3972" y="8531"/>
                  </a:cubicBezTo>
                  <a:cubicBezTo>
                    <a:pt x="4087" y="8631"/>
                    <a:pt x="4241" y="8684"/>
                    <a:pt x="4399" y="8684"/>
                  </a:cubicBezTo>
                  <a:cubicBezTo>
                    <a:pt x="4525" y="8684"/>
                    <a:pt x="4654" y="8651"/>
                    <a:pt x="4767" y="8583"/>
                  </a:cubicBezTo>
                  <a:cubicBezTo>
                    <a:pt x="5152" y="8301"/>
                    <a:pt x="5049" y="7685"/>
                    <a:pt x="4588" y="7557"/>
                  </a:cubicBezTo>
                  <a:cubicBezTo>
                    <a:pt x="4542" y="7543"/>
                    <a:pt x="4495" y="7536"/>
                    <a:pt x="4446" y="7536"/>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7" name="Google Shape;347;p8"/>
            <p:cNvSpPr/>
            <p:nvPr/>
          </p:nvSpPr>
          <p:spPr>
            <a:xfrm rot="7018065">
              <a:off x="-731525" y="1533356"/>
              <a:ext cx="961945" cy="1237331"/>
            </a:xfrm>
            <a:custGeom>
              <a:avLst/>
              <a:gdLst/>
              <a:ahLst/>
              <a:cxnLst/>
              <a:rect l="l" t="t" r="r" b="b"/>
              <a:pathLst>
                <a:path w="39784" h="51178" extrusionOk="0">
                  <a:moveTo>
                    <a:pt x="39268" y="0"/>
                  </a:moveTo>
                  <a:cubicBezTo>
                    <a:pt x="39198" y="0"/>
                    <a:pt x="39125" y="22"/>
                    <a:pt x="39054" y="72"/>
                  </a:cubicBezTo>
                  <a:cubicBezTo>
                    <a:pt x="26772" y="10380"/>
                    <a:pt x="10053" y="27535"/>
                    <a:pt x="104" y="50665"/>
                  </a:cubicBezTo>
                  <a:cubicBezTo>
                    <a:pt x="1" y="50895"/>
                    <a:pt x="180" y="51152"/>
                    <a:pt x="437" y="51177"/>
                  </a:cubicBezTo>
                  <a:cubicBezTo>
                    <a:pt x="565" y="51177"/>
                    <a:pt x="668" y="51075"/>
                    <a:pt x="719" y="50972"/>
                  </a:cubicBezTo>
                  <a:cubicBezTo>
                    <a:pt x="10668" y="27945"/>
                    <a:pt x="27310" y="10868"/>
                    <a:pt x="39516" y="611"/>
                  </a:cubicBezTo>
                  <a:cubicBezTo>
                    <a:pt x="39784" y="363"/>
                    <a:pt x="39555" y="0"/>
                    <a:pt x="39268"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348" name="Google Shape;348;p8"/>
          <p:cNvGrpSpPr/>
          <p:nvPr/>
        </p:nvGrpSpPr>
        <p:grpSpPr>
          <a:xfrm rot="-7200044">
            <a:off x="4729295" y="5501443"/>
            <a:ext cx="2485840" cy="2297991"/>
            <a:chOff x="-1181840" y="1435015"/>
            <a:chExt cx="1864421" cy="1723531"/>
          </a:xfrm>
        </p:grpSpPr>
        <p:sp>
          <p:nvSpPr>
            <p:cNvPr id="349" name="Google Shape;349;p8"/>
            <p:cNvSpPr/>
            <p:nvPr/>
          </p:nvSpPr>
          <p:spPr>
            <a:xfrm rot="7018065">
              <a:off x="-856508" y="1589854"/>
              <a:ext cx="1164422" cy="1444262"/>
            </a:xfrm>
            <a:custGeom>
              <a:avLst/>
              <a:gdLst/>
              <a:ahLst/>
              <a:cxnLst/>
              <a:rect l="l" t="t" r="r" b="b"/>
              <a:pathLst>
                <a:path w="48158" h="59737" extrusionOk="0">
                  <a:moveTo>
                    <a:pt x="39340" y="1"/>
                  </a:moveTo>
                  <a:cubicBezTo>
                    <a:pt x="38303" y="1"/>
                    <a:pt x="37263" y="153"/>
                    <a:pt x="36285" y="451"/>
                  </a:cubicBezTo>
                  <a:cubicBezTo>
                    <a:pt x="32695" y="1579"/>
                    <a:pt x="29823" y="4272"/>
                    <a:pt x="27259" y="7016"/>
                  </a:cubicBezTo>
                  <a:cubicBezTo>
                    <a:pt x="20361" y="14401"/>
                    <a:pt x="14874" y="22940"/>
                    <a:pt x="10489" y="32043"/>
                  </a:cubicBezTo>
                  <a:cubicBezTo>
                    <a:pt x="8976" y="35197"/>
                    <a:pt x="7591" y="37427"/>
                    <a:pt x="5873" y="40505"/>
                  </a:cubicBezTo>
                  <a:cubicBezTo>
                    <a:pt x="2185" y="47138"/>
                    <a:pt x="1874" y="57072"/>
                    <a:pt x="8" y="59727"/>
                  </a:cubicBezTo>
                  <a:lnTo>
                    <a:pt x="8" y="59727"/>
                  </a:lnTo>
                  <a:cubicBezTo>
                    <a:pt x="9880" y="45729"/>
                    <a:pt x="25415" y="30630"/>
                    <a:pt x="38721" y="19888"/>
                  </a:cubicBezTo>
                  <a:cubicBezTo>
                    <a:pt x="41311" y="17811"/>
                    <a:pt x="44029" y="15708"/>
                    <a:pt x="45773" y="12888"/>
                  </a:cubicBezTo>
                  <a:cubicBezTo>
                    <a:pt x="47542" y="10041"/>
                    <a:pt x="48157" y="6246"/>
                    <a:pt x="46388" y="3426"/>
                  </a:cubicBezTo>
                  <a:cubicBezTo>
                    <a:pt x="44910" y="1106"/>
                    <a:pt x="42136" y="1"/>
                    <a:pt x="39340" y="1"/>
                  </a:cubicBezTo>
                  <a:close/>
                  <a:moveTo>
                    <a:pt x="8" y="59727"/>
                  </a:moveTo>
                  <a:lnTo>
                    <a:pt x="8" y="59727"/>
                  </a:lnTo>
                  <a:cubicBezTo>
                    <a:pt x="5" y="59730"/>
                    <a:pt x="3" y="59733"/>
                    <a:pt x="1" y="59736"/>
                  </a:cubicBezTo>
                  <a:lnTo>
                    <a:pt x="1" y="59736"/>
                  </a:lnTo>
                  <a:cubicBezTo>
                    <a:pt x="3" y="59733"/>
                    <a:pt x="5" y="59730"/>
                    <a:pt x="8" y="59727"/>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50" name="Google Shape;350;p8"/>
            <p:cNvSpPr/>
            <p:nvPr/>
          </p:nvSpPr>
          <p:spPr>
            <a:xfrm rot="7018065">
              <a:off x="-807037" y="1559505"/>
              <a:ext cx="1164398" cy="1443996"/>
            </a:xfrm>
            <a:custGeom>
              <a:avLst/>
              <a:gdLst/>
              <a:ahLst/>
              <a:cxnLst/>
              <a:rect l="l" t="t" r="r" b="b"/>
              <a:pathLst>
                <a:path w="48157" h="59726" extrusionOk="0">
                  <a:moveTo>
                    <a:pt x="39365" y="0"/>
                  </a:moveTo>
                  <a:cubicBezTo>
                    <a:pt x="38317" y="0"/>
                    <a:pt x="37267" y="157"/>
                    <a:pt x="36285" y="466"/>
                  </a:cubicBezTo>
                  <a:cubicBezTo>
                    <a:pt x="32695" y="1569"/>
                    <a:pt x="29823" y="4261"/>
                    <a:pt x="27258" y="7005"/>
                  </a:cubicBezTo>
                  <a:cubicBezTo>
                    <a:pt x="20361" y="14390"/>
                    <a:pt x="14873" y="22929"/>
                    <a:pt x="10488" y="32032"/>
                  </a:cubicBezTo>
                  <a:cubicBezTo>
                    <a:pt x="8975" y="35186"/>
                    <a:pt x="7591" y="37417"/>
                    <a:pt x="5873" y="40494"/>
                  </a:cubicBezTo>
                  <a:cubicBezTo>
                    <a:pt x="2180" y="47161"/>
                    <a:pt x="1872" y="57085"/>
                    <a:pt x="1" y="59726"/>
                  </a:cubicBezTo>
                  <a:lnTo>
                    <a:pt x="1" y="59726"/>
                  </a:lnTo>
                  <a:cubicBezTo>
                    <a:pt x="9873" y="45751"/>
                    <a:pt x="25412" y="30622"/>
                    <a:pt x="38721" y="19878"/>
                  </a:cubicBezTo>
                  <a:cubicBezTo>
                    <a:pt x="41310" y="17801"/>
                    <a:pt x="44029" y="15698"/>
                    <a:pt x="45772" y="12877"/>
                  </a:cubicBezTo>
                  <a:cubicBezTo>
                    <a:pt x="47542" y="10031"/>
                    <a:pt x="48157" y="6236"/>
                    <a:pt x="46362" y="3415"/>
                  </a:cubicBezTo>
                  <a:cubicBezTo>
                    <a:pt x="44909" y="1106"/>
                    <a:pt x="42145" y="0"/>
                    <a:pt x="3936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51" name="Google Shape;351;p8"/>
            <p:cNvSpPr/>
            <p:nvPr/>
          </p:nvSpPr>
          <p:spPr>
            <a:xfrm rot="7018065">
              <a:off x="-77650" y="2737347"/>
              <a:ext cx="428383" cy="209953"/>
            </a:xfrm>
            <a:custGeom>
              <a:avLst/>
              <a:gdLst/>
              <a:ahLst/>
              <a:cxnLst/>
              <a:rect l="l" t="t" r="r" b="b"/>
              <a:pathLst>
                <a:path w="17717" h="8684" extrusionOk="0">
                  <a:moveTo>
                    <a:pt x="13244" y="85"/>
                  </a:moveTo>
                  <a:cubicBezTo>
                    <a:pt x="13109" y="85"/>
                    <a:pt x="12983" y="218"/>
                    <a:pt x="13050" y="351"/>
                  </a:cubicBezTo>
                  <a:cubicBezTo>
                    <a:pt x="13050" y="377"/>
                    <a:pt x="13075" y="403"/>
                    <a:pt x="13101" y="428"/>
                  </a:cubicBezTo>
                  <a:cubicBezTo>
                    <a:pt x="13139" y="454"/>
                    <a:pt x="13184" y="467"/>
                    <a:pt x="13229" y="467"/>
                  </a:cubicBezTo>
                  <a:cubicBezTo>
                    <a:pt x="13274" y="467"/>
                    <a:pt x="13319" y="454"/>
                    <a:pt x="13357" y="428"/>
                  </a:cubicBezTo>
                  <a:cubicBezTo>
                    <a:pt x="13511" y="351"/>
                    <a:pt x="13460" y="146"/>
                    <a:pt x="13306" y="95"/>
                  </a:cubicBezTo>
                  <a:cubicBezTo>
                    <a:pt x="13285" y="88"/>
                    <a:pt x="13264" y="85"/>
                    <a:pt x="13244" y="85"/>
                  </a:cubicBezTo>
                  <a:close/>
                  <a:moveTo>
                    <a:pt x="9983" y="0"/>
                  </a:moveTo>
                  <a:cubicBezTo>
                    <a:pt x="9903" y="0"/>
                    <a:pt x="9827" y="28"/>
                    <a:pt x="9767" y="95"/>
                  </a:cubicBezTo>
                  <a:cubicBezTo>
                    <a:pt x="9742" y="121"/>
                    <a:pt x="9716" y="172"/>
                    <a:pt x="9690" y="223"/>
                  </a:cubicBezTo>
                  <a:cubicBezTo>
                    <a:pt x="9639" y="403"/>
                    <a:pt x="9690" y="582"/>
                    <a:pt x="9844" y="685"/>
                  </a:cubicBezTo>
                  <a:cubicBezTo>
                    <a:pt x="9910" y="731"/>
                    <a:pt x="9982" y="752"/>
                    <a:pt x="10050" y="752"/>
                  </a:cubicBezTo>
                  <a:cubicBezTo>
                    <a:pt x="10249" y="752"/>
                    <a:pt x="10428" y="580"/>
                    <a:pt x="10408" y="351"/>
                  </a:cubicBezTo>
                  <a:cubicBezTo>
                    <a:pt x="10390" y="169"/>
                    <a:pt x="10178" y="0"/>
                    <a:pt x="9983" y="0"/>
                  </a:cubicBezTo>
                  <a:close/>
                  <a:moveTo>
                    <a:pt x="7556" y="654"/>
                  </a:moveTo>
                  <a:cubicBezTo>
                    <a:pt x="7486" y="654"/>
                    <a:pt x="7412" y="721"/>
                    <a:pt x="7434" y="787"/>
                  </a:cubicBezTo>
                  <a:lnTo>
                    <a:pt x="7434" y="813"/>
                  </a:lnTo>
                  <a:cubicBezTo>
                    <a:pt x="7460" y="839"/>
                    <a:pt x="7460" y="839"/>
                    <a:pt x="7460" y="839"/>
                  </a:cubicBezTo>
                  <a:cubicBezTo>
                    <a:pt x="7485" y="864"/>
                    <a:pt x="7517" y="877"/>
                    <a:pt x="7546" y="877"/>
                  </a:cubicBezTo>
                  <a:cubicBezTo>
                    <a:pt x="7575" y="877"/>
                    <a:pt x="7601" y="864"/>
                    <a:pt x="7613" y="839"/>
                  </a:cubicBezTo>
                  <a:cubicBezTo>
                    <a:pt x="7690" y="787"/>
                    <a:pt x="7690" y="685"/>
                    <a:pt x="7588" y="659"/>
                  </a:cubicBezTo>
                  <a:cubicBezTo>
                    <a:pt x="7578" y="656"/>
                    <a:pt x="7567" y="654"/>
                    <a:pt x="7556" y="654"/>
                  </a:cubicBezTo>
                  <a:close/>
                  <a:moveTo>
                    <a:pt x="12799" y="1638"/>
                  </a:moveTo>
                  <a:cubicBezTo>
                    <a:pt x="12396" y="1638"/>
                    <a:pt x="11973" y="2067"/>
                    <a:pt x="12178" y="2454"/>
                  </a:cubicBezTo>
                  <a:lnTo>
                    <a:pt x="12152" y="2454"/>
                  </a:lnTo>
                  <a:cubicBezTo>
                    <a:pt x="12203" y="2531"/>
                    <a:pt x="12255" y="2582"/>
                    <a:pt x="12306" y="2634"/>
                  </a:cubicBezTo>
                  <a:cubicBezTo>
                    <a:pt x="12435" y="2734"/>
                    <a:pt x="12595" y="2786"/>
                    <a:pt x="12756" y="2786"/>
                  </a:cubicBezTo>
                  <a:cubicBezTo>
                    <a:pt x="12885" y="2786"/>
                    <a:pt x="13013" y="2753"/>
                    <a:pt x="13127" y="2685"/>
                  </a:cubicBezTo>
                  <a:cubicBezTo>
                    <a:pt x="13511" y="2403"/>
                    <a:pt x="13409" y="1787"/>
                    <a:pt x="12947" y="1659"/>
                  </a:cubicBezTo>
                  <a:cubicBezTo>
                    <a:pt x="12899" y="1645"/>
                    <a:pt x="12849" y="1638"/>
                    <a:pt x="12799" y="1638"/>
                  </a:cubicBezTo>
                  <a:close/>
                  <a:moveTo>
                    <a:pt x="6278" y="2155"/>
                  </a:moveTo>
                  <a:cubicBezTo>
                    <a:pt x="6196" y="2155"/>
                    <a:pt x="6115" y="2183"/>
                    <a:pt x="6049" y="2249"/>
                  </a:cubicBezTo>
                  <a:lnTo>
                    <a:pt x="6075" y="2249"/>
                  </a:lnTo>
                  <a:cubicBezTo>
                    <a:pt x="6049" y="2275"/>
                    <a:pt x="6024" y="2326"/>
                    <a:pt x="5998" y="2377"/>
                  </a:cubicBezTo>
                  <a:cubicBezTo>
                    <a:pt x="5947" y="2557"/>
                    <a:pt x="5998" y="2736"/>
                    <a:pt x="6152" y="2839"/>
                  </a:cubicBezTo>
                  <a:cubicBezTo>
                    <a:pt x="6212" y="2886"/>
                    <a:pt x="6279" y="2906"/>
                    <a:pt x="6345" y="2906"/>
                  </a:cubicBezTo>
                  <a:cubicBezTo>
                    <a:pt x="6532" y="2906"/>
                    <a:pt x="6709" y="2740"/>
                    <a:pt x="6690" y="2531"/>
                  </a:cubicBezTo>
                  <a:cubicBezTo>
                    <a:pt x="6690" y="2330"/>
                    <a:pt x="6481" y="2155"/>
                    <a:pt x="6278" y="2155"/>
                  </a:cubicBezTo>
                  <a:close/>
                  <a:moveTo>
                    <a:pt x="15296" y="2488"/>
                  </a:moveTo>
                  <a:cubicBezTo>
                    <a:pt x="15012" y="2488"/>
                    <a:pt x="14712" y="2798"/>
                    <a:pt x="14870" y="3070"/>
                  </a:cubicBezTo>
                  <a:cubicBezTo>
                    <a:pt x="14896" y="3121"/>
                    <a:pt x="14922" y="3146"/>
                    <a:pt x="14947" y="3198"/>
                  </a:cubicBezTo>
                  <a:cubicBezTo>
                    <a:pt x="15046" y="3268"/>
                    <a:pt x="15152" y="3308"/>
                    <a:pt x="15258" y="3308"/>
                  </a:cubicBezTo>
                  <a:cubicBezTo>
                    <a:pt x="15344" y="3308"/>
                    <a:pt x="15430" y="3281"/>
                    <a:pt x="15511" y="3223"/>
                  </a:cubicBezTo>
                  <a:cubicBezTo>
                    <a:pt x="15793" y="3044"/>
                    <a:pt x="15716" y="2608"/>
                    <a:pt x="15409" y="2505"/>
                  </a:cubicBezTo>
                  <a:cubicBezTo>
                    <a:pt x="15372" y="2493"/>
                    <a:pt x="15334" y="2488"/>
                    <a:pt x="15296" y="2488"/>
                  </a:cubicBezTo>
                  <a:close/>
                  <a:moveTo>
                    <a:pt x="3455" y="3035"/>
                  </a:moveTo>
                  <a:cubicBezTo>
                    <a:pt x="3318" y="3035"/>
                    <a:pt x="3186" y="3190"/>
                    <a:pt x="3254" y="3326"/>
                  </a:cubicBezTo>
                  <a:cubicBezTo>
                    <a:pt x="3254" y="3352"/>
                    <a:pt x="3280" y="3352"/>
                    <a:pt x="3306" y="3377"/>
                  </a:cubicBezTo>
                  <a:cubicBezTo>
                    <a:pt x="3348" y="3420"/>
                    <a:pt x="3398" y="3439"/>
                    <a:pt x="3447" y="3439"/>
                  </a:cubicBezTo>
                  <a:cubicBezTo>
                    <a:pt x="3488" y="3439"/>
                    <a:pt x="3527" y="3426"/>
                    <a:pt x="3562" y="3403"/>
                  </a:cubicBezTo>
                  <a:cubicBezTo>
                    <a:pt x="3690" y="3300"/>
                    <a:pt x="3665" y="3095"/>
                    <a:pt x="3511" y="3044"/>
                  </a:cubicBezTo>
                  <a:cubicBezTo>
                    <a:pt x="3492" y="3038"/>
                    <a:pt x="3474" y="3035"/>
                    <a:pt x="3455" y="3035"/>
                  </a:cubicBezTo>
                  <a:close/>
                  <a:moveTo>
                    <a:pt x="10101" y="2744"/>
                  </a:moveTo>
                  <a:cubicBezTo>
                    <a:pt x="10028" y="2744"/>
                    <a:pt x="9956" y="2766"/>
                    <a:pt x="9894" y="2817"/>
                  </a:cubicBezTo>
                  <a:lnTo>
                    <a:pt x="9894" y="2817"/>
                  </a:lnTo>
                  <a:cubicBezTo>
                    <a:pt x="9894" y="2816"/>
                    <a:pt x="9895" y="2815"/>
                    <a:pt x="9896" y="2813"/>
                  </a:cubicBezTo>
                  <a:lnTo>
                    <a:pt x="9896" y="2813"/>
                  </a:lnTo>
                  <a:lnTo>
                    <a:pt x="9870" y="2839"/>
                  </a:lnTo>
                  <a:cubicBezTo>
                    <a:pt x="9878" y="2831"/>
                    <a:pt x="9886" y="2824"/>
                    <a:pt x="9894" y="2817"/>
                  </a:cubicBezTo>
                  <a:lnTo>
                    <a:pt x="9894" y="2817"/>
                  </a:lnTo>
                  <a:cubicBezTo>
                    <a:pt x="9869" y="2867"/>
                    <a:pt x="9844" y="2916"/>
                    <a:pt x="9819" y="2941"/>
                  </a:cubicBezTo>
                  <a:cubicBezTo>
                    <a:pt x="9767" y="3121"/>
                    <a:pt x="9819" y="3300"/>
                    <a:pt x="9973" y="3429"/>
                  </a:cubicBezTo>
                  <a:cubicBezTo>
                    <a:pt x="10030" y="3467"/>
                    <a:pt x="10094" y="3485"/>
                    <a:pt x="10158" y="3485"/>
                  </a:cubicBezTo>
                  <a:cubicBezTo>
                    <a:pt x="10348" y="3485"/>
                    <a:pt x="10530" y="3326"/>
                    <a:pt x="10511" y="3095"/>
                  </a:cubicBezTo>
                  <a:cubicBezTo>
                    <a:pt x="10511" y="2913"/>
                    <a:pt x="10304" y="2744"/>
                    <a:pt x="10101" y="2744"/>
                  </a:cubicBezTo>
                  <a:close/>
                  <a:moveTo>
                    <a:pt x="14770" y="4548"/>
                  </a:moveTo>
                  <a:cubicBezTo>
                    <a:pt x="14646" y="4548"/>
                    <a:pt x="14495" y="4700"/>
                    <a:pt x="14563" y="4813"/>
                  </a:cubicBezTo>
                  <a:cubicBezTo>
                    <a:pt x="14588" y="4839"/>
                    <a:pt x="14588" y="4865"/>
                    <a:pt x="14614" y="4890"/>
                  </a:cubicBezTo>
                  <a:cubicBezTo>
                    <a:pt x="14661" y="4922"/>
                    <a:pt x="14719" y="4944"/>
                    <a:pt x="14780" y="4944"/>
                  </a:cubicBezTo>
                  <a:cubicBezTo>
                    <a:pt x="14818" y="4944"/>
                    <a:pt x="14857" y="4935"/>
                    <a:pt x="14896" y="4916"/>
                  </a:cubicBezTo>
                  <a:cubicBezTo>
                    <a:pt x="15024" y="4813"/>
                    <a:pt x="14998" y="4608"/>
                    <a:pt x="14819" y="4557"/>
                  </a:cubicBezTo>
                  <a:cubicBezTo>
                    <a:pt x="14804" y="4551"/>
                    <a:pt x="14787" y="4548"/>
                    <a:pt x="14770" y="4548"/>
                  </a:cubicBezTo>
                  <a:close/>
                  <a:moveTo>
                    <a:pt x="4573" y="4622"/>
                  </a:moveTo>
                  <a:cubicBezTo>
                    <a:pt x="4312" y="4622"/>
                    <a:pt x="4040" y="4894"/>
                    <a:pt x="4177" y="5147"/>
                  </a:cubicBezTo>
                  <a:cubicBezTo>
                    <a:pt x="4203" y="5172"/>
                    <a:pt x="4229" y="5224"/>
                    <a:pt x="4254" y="5249"/>
                  </a:cubicBezTo>
                  <a:cubicBezTo>
                    <a:pt x="4344" y="5324"/>
                    <a:pt x="4451" y="5364"/>
                    <a:pt x="4555" y="5364"/>
                  </a:cubicBezTo>
                  <a:cubicBezTo>
                    <a:pt x="4630" y="5364"/>
                    <a:pt x="4703" y="5343"/>
                    <a:pt x="4767" y="5300"/>
                  </a:cubicBezTo>
                  <a:cubicBezTo>
                    <a:pt x="5024" y="5121"/>
                    <a:pt x="4972" y="4711"/>
                    <a:pt x="4665" y="4634"/>
                  </a:cubicBezTo>
                  <a:cubicBezTo>
                    <a:pt x="4635" y="4626"/>
                    <a:pt x="4604" y="4622"/>
                    <a:pt x="4573" y="4622"/>
                  </a:cubicBezTo>
                  <a:close/>
                  <a:moveTo>
                    <a:pt x="8987" y="4400"/>
                  </a:moveTo>
                  <a:cubicBezTo>
                    <a:pt x="8604" y="4400"/>
                    <a:pt x="8182" y="4821"/>
                    <a:pt x="8383" y="5224"/>
                  </a:cubicBezTo>
                  <a:cubicBezTo>
                    <a:pt x="8408" y="5275"/>
                    <a:pt x="8460" y="5352"/>
                    <a:pt x="8537" y="5403"/>
                  </a:cubicBezTo>
                  <a:cubicBezTo>
                    <a:pt x="8665" y="5503"/>
                    <a:pt x="8818" y="5555"/>
                    <a:pt x="8972" y="5555"/>
                  </a:cubicBezTo>
                  <a:cubicBezTo>
                    <a:pt x="9094" y="5555"/>
                    <a:pt x="9218" y="5522"/>
                    <a:pt x="9331" y="5454"/>
                  </a:cubicBezTo>
                  <a:cubicBezTo>
                    <a:pt x="9716" y="5172"/>
                    <a:pt x="9614" y="4557"/>
                    <a:pt x="9152" y="4429"/>
                  </a:cubicBezTo>
                  <a:cubicBezTo>
                    <a:pt x="9099" y="4409"/>
                    <a:pt x="9044" y="4400"/>
                    <a:pt x="8987" y="4400"/>
                  </a:cubicBezTo>
                  <a:close/>
                  <a:moveTo>
                    <a:pt x="16985" y="4741"/>
                  </a:moveTo>
                  <a:cubicBezTo>
                    <a:pt x="16596" y="4741"/>
                    <a:pt x="16152" y="5169"/>
                    <a:pt x="16358" y="5557"/>
                  </a:cubicBezTo>
                  <a:cubicBezTo>
                    <a:pt x="16409" y="5634"/>
                    <a:pt x="16460" y="5685"/>
                    <a:pt x="16511" y="5736"/>
                  </a:cubicBezTo>
                  <a:cubicBezTo>
                    <a:pt x="16640" y="5836"/>
                    <a:pt x="16793" y="5889"/>
                    <a:pt x="16947" y="5889"/>
                  </a:cubicBezTo>
                  <a:cubicBezTo>
                    <a:pt x="17069" y="5889"/>
                    <a:pt x="17193" y="5856"/>
                    <a:pt x="17306" y="5788"/>
                  </a:cubicBezTo>
                  <a:cubicBezTo>
                    <a:pt x="17717" y="5506"/>
                    <a:pt x="17614" y="4890"/>
                    <a:pt x="17127" y="4762"/>
                  </a:cubicBezTo>
                  <a:cubicBezTo>
                    <a:pt x="17081" y="4748"/>
                    <a:pt x="17034" y="4741"/>
                    <a:pt x="16985" y="4741"/>
                  </a:cubicBezTo>
                  <a:close/>
                  <a:moveTo>
                    <a:pt x="6587" y="6245"/>
                  </a:moveTo>
                  <a:cubicBezTo>
                    <a:pt x="6511" y="6245"/>
                    <a:pt x="6414" y="6334"/>
                    <a:pt x="6460" y="6403"/>
                  </a:cubicBezTo>
                  <a:cubicBezTo>
                    <a:pt x="6460" y="6429"/>
                    <a:pt x="6485" y="6429"/>
                    <a:pt x="6485" y="6454"/>
                  </a:cubicBezTo>
                  <a:cubicBezTo>
                    <a:pt x="6511" y="6467"/>
                    <a:pt x="6536" y="6474"/>
                    <a:pt x="6562" y="6474"/>
                  </a:cubicBezTo>
                  <a:cubicBezTo>
                    <a:pt x="6588" y="6474"/>
                    <a:pt x="6613" y="6467"/>
                    <a:pt x="6639" y="6454"/>
                  </a:cubicBezTo>
                  <a:cubicBezTo>
                    <a:pt x="6716" y="6403"/>
                    <a:pt x="6690" y="6275"/>
                    <a:pt x="6613" y="6249"/>
                  </a:cubicBezTo>
                  <a:cubicBezTo>
                    <a:pt x="6605" y="6246"/>
                    <a:pt x="6596" y="6245"/>
                    <a:pt x="6587" y="6245"/>
                  </a:cubicBezTo>
                  <a:close/>
                  <a:moveTo>
                    <a:pt x="813" y="5837"/>
                  </a:moveTo>
                  <a:cubicBezTo>
                    <a:pt x="428" y="5837"/>
                    <a:pt x="1" y="6278"/>
                    <a:pt x="203" y="6659"/>
                  </a:cubicBezTo>
                  <a:cubicBezTo>
                    <a:pt x="228" y="6711"/>
                    <a:pt x="280" y="6788"/>
                    <a:pt x="357" y="6839"/>
                  </a:cubicBezTo>
                  <a:cubicBezTo>
                    <a:pt x="485" y="6939"/>
                    <a:pt x="638" y="6991"/>
                    <a:pt x="792" y="6991"/>
                  </a:cubicBezTo>
                  <a:cubicBezTo>
                    <a:pt x="915" y="6991"/>
                    <a:pt x="1038" y="6958"/>
                    <a:pt x="1152" y="6890"/>
                  </a:cubicBezTo>
                  <a:cubicBezTo>
                    <a:pt x="1536" y="6608"/>
                    <a:pt x="1434" y="5993"/>
                    <a:pt x="972" y="5865"/>
                  </a:cubicBezTo>
                  <a:cubicBezTo>
                    <a:pt x="921" y="5845"/>
                    <a:pt x="868" y="5837"/>
                    <a:pt x="813" y="5837"/>
                  </a:cubicBezTo>
                  <a:close/>
                  <a:moveTo>
                    <a:pt x="8010" y="7201"/>
                  </a:moveTo>
                  <a:cubicBezTo>
                    <a:pt x="7933" y="7201"/>
                    <a:pt x="7856" y="7225"/>
                    <a:pt x="7791" y="7279"/>
                  </a:cubicBezTo>
                  <a:lnTo>
                    <a:pt x="7791" y="7279"/>
                  </a:lnTo>
                  <a:cubicBezTo>
                    <a:pt x="7792" y="7278"/>
                    <a:pt x="7792" y="7276"/>
                    <a:pt x="7793" y="7275"/>
                  </a:cubicBezTo>
                  <a:lnTo>
                    <a:pt x="7793" y="7275"/>
                  </a:lnTo>
                  <a:lnTo>
                    <a:pt x="7767" y="7301"/>
                  </a:lnTo>
                  <a:cubicBezTo>
                    <a:pt x="7775" y="7293"/>
                    <a:pt x="7783" y="7286"/>
                    <a:pt x="7791" y="7279"/>
                  </a:cubicBezTo>
                  <a:lnTo>
                    <a:pt x="7791" y="7279"/>
                  </a:lnTo>
                  <a:cubicBezTo>
                    <a:pt x="7766" y="7328"/>
                    <a:pt x="7741" y="7353"/>
                    <a:pt x="7716" y="7403"/>
                  </a:cubicBezTo>
                  <a:cubicBezTo>
                    <a:pt x="7665" y="7583"/>
                    <a:pt x="7716" y="7762"/>
                    <a:pt x="7870" y="7890"/>
                  </a:cubicBezTo>
                  <a:cubicBezTo>
                    <a:pt x="7928" y="7929"/>
                    <a:pt x="7992" y="7946"/>
                    <a:pt x="8055" y="7946"/>
                  </a:cubicBezTo>
                  <a:cubicBezTo>
                    <a:pt x="8245" y="7946"/>
                    <a:pt x="8428" y="7788"/>
                    <a:pt x="8408" y="7557"/>
                  </a:cubicBezTo>
                  <a:cubicBezTo>
                    <a:pt x="8408" y="7360"/>
                    <a:pt x="8209" y="7201"/>
                    <a:pt x="8010" y="7201"/>
                  </a:cubicBezTo>
                  <a:close/>
                  <a:moveTo>
                    <a:pt x="4446" y="7536"/>
                  </a:moveTo>
                  <a:cubicBezTo>
                    <a:pt x="4057" y="7536"/>
                    <a:pt x="3613" y="7964"/>
                    <a:pt x="3818" y="8352"/>
                  </a:cubicBezTo>
                  <a:cubicBezTo>
                    <a:pt x="3844" y="8429"/>
                    <a:pt x="3895" y="8480"/>
                    <a:pt x="3972" y="8531"/>
                  </a:cubicBezTo>
                  <a:cubicBezTo>
                    <a:pt x="4087" y="8631"/>
                    <a:pt x="4241" y="8684"/>
                    <a:pt x="4399" y="8684"/>
                  </a:cubicBezTo>
                  <a:cubicBezTo>
                    <a:pt x="4525" y="8684"/>
                    <a:pt x="4654" y="8651"/>
                    <a:pt x="4767" y="8583"/>
                  </a:cubicBezTo>
                  <a:cubicBezTo>
                    <a:pt x="5152" y="8301"/>
                    <a:pt x="5049" y="7685"/>
                    <a:pt x="4588" y="7557"/>
                  </a:cubicBezTo>
                  <a:cubicBezTo>
                    <a:pt x="4542" y="7543"/>
                    <a:pt x="4495" y="7536"/>
                    <a:pt x="4446" y="7536"/>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52" name="Google Shape;352;p8"/>
            <p:cNvSpPr/>
            <p:nvPr/>
          </p:nvSpPr>
          <p:spPr>
            <a:xfrm rot="7018065">
              <a:off x="-731525" y="1533356"/>
              <a:ext cx="961945" cy="1237331"/>
            </a:xfrm>
            <a:custGeom>
              <a:avLst/>
              <a:gdLst/>
              <a:ahLst/>
              <a:cxnLst/>
              <a:rect l="l" t="t" r="r" b="b"/>
              <a:pathLst>
                <a:path w="39784" h="51178" extrusionOk="0">
                  <a:moveTo>
                    <a:pt x="39268" y="0"/>
                  </a:moveTo>
                  <a:cubicBezTo>
                    <a:pt x="39198" y="0"/>
                    <a:pt x="39125" y="22"/>
                    <a:pt x="39054" y="72"/>
                  </a:cubicBezTo>
                  <a:cubicBezTo>
                    <a:pt x="26772" y="10380"/>
                    <a:pt x="10053" y="27535"/>
                    <a:pt x="104" y="50665"/>
                  </a:cubicBezTo>
                  <a:cubicBezTo>
                    <a:pt x="1" y="50895"/>
                    <a:pt x="180" y="51152"/>
                    <a:pt x="437" y="51177"/>
                  </a:cubicBezTo>
                  <a:cubicBezTo>
                    <a:pt x="565" y="51177"/>
                    <a:pt x="668" y="51075"/>
                    <a:pt x="719" y="50972"/>
                  </a:cubicBezTo>
                  <a:cubicBezTo>
                    <a:pt x="10668" y="27945"/>
                    <a:pt x="27310" y="10868"/>
                    <a:pt x="39516" y="611"/>
                  </a:cubicBezTo>
                  <a:cubicBezTo>
                    <a:pt x="39784" y="363"/>
                    <a:pt x="39555" y="0"/>
                    <a:pt x="39268"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353" name="Google Shape;353;p8"/>
          <p:cNvGrpSpPr/>
          <p:nvPr/>
        </p:nvGrpSpPr>
        <p:grpSpPr>
          <a:xfrm rot="610151" flipH="1">
            <a:off x="70785" y="-924030"/>
            <a:ext cx="3524496" cy="2844395"/>
            <a:chOff x="-729163" y="3851975"/>
            <a:chExt cx="2464103" cy="1988620"/>
          </a:xfrm>
        </p:grpSpPr>
        <p:sp>
          <p:nvSpPr>
            <p:cNvPr id="354" name="Google Shape;354;p8"/>
            <p:cNvSpPr/>
            <p:nvPr/>
          </p:nvSpPr>
          <p:spPr>
            <a:xfrm rot="363082">
              <a:off x="-642946" y="3967874"/>
              <a:ext cx="2291669" cy="1756822"/>
            </a:xfrm>
            <a:custGeom>
              <a:avLst/>
              <a:gdLst/>
              <a:ahLst/>
              <a:cxnLst/>
              <a:rect l="l" t="t" r="r" b="b"/>
              <a:pathLst>
                <a:path w="73153" h="56080" extrusionOk="0">
                  <a:moveTo>
                    <a:pt x="12829" y="0"/>
                  </a:moveTo>
                  <a:cubicBezTo>
                    <a:pt x="12663" y="0"/>
                    <a:pt x="12517" y="100"/>
                    <a:pt x="12443" y="272"/>
                  </a:cubicBezTo>
                  <a:lnTo>
                    <a:pt x="101" y="32729"/>
                  </a:lnTo>
                  <a:cubicBezTo>
                    <a:pt x="1" y="32929"/>
                    <a:pt x="134" y="33196"/>
                    <a:pt x="334" y="33262"/>
                  </a:cubicBezTo>
                  <a:lnTo>
                    <a:pt x="60143" y="56045"/>
                  </a:lnTo>
                  <a:cubicBezTo>
                    <a:pt x="60198" y="56069"/>
                    <a:pt x="60253" y="56079"/>
                    <a:pt x="60306" y="56079"/>
                  </a:cubicBezTo>
                  <a:cubicBezTo>
                    <a:pt x="60479" y="56079"/>
                    <a:pt x="60634" y="55965"/>
                    <a:pt x="60711" y="55812"/>
                  </a:cubicBezTo>
                  <a:lnTo>
                    <a:pt x="73053" y="23355"/>
                  </a:lnTo>
                  <a:cubicBezTo>
                    <a:pt x="73153" y="23155"/>
                    <a:pt x="73053" y="22888"/>
                    <a:pt x="72819" y="22822"/>
                  </a:cubicBezTo>
                  <a:lnTo>
                    <a:pt x="13010" y="39"/>
                  </a:lnTo>
                  <a:cubicBezTo>
                    <a:pt x="12949" y="13"/>
                    <a:pt x="12888" y="0"/>
                    <a:pt x="1282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55" name="Google Shape;355;p8"/>
            <p:cNvSpPr/>
            <p:nvPr/>
          </p:nvSpPr>
          <p:spPr>
            <a:xfrm rot="363082">
              <a:off x="792956" y="4622556"/>
              <a:ext cx="778540" cy="1132818"/>
            </a:xfrm>
            <a:custGeom>
              <a:avLst/>
              <a:gdLst/>
              <a:ahLst/>
              <a:cxnLst/>
              <a:rect l="l" t="t" r="r" b="b"/>
              <a:pathLst>
                <a:path w="24852" h="36161" extrusionOk="0">
                  <a:moveTo>
                    <a:pt x="11909" y="1"/>
                  </a:moveTo>
                  <a:lnTo>
                    <a:pt x="0" y="31223"/>
                  </a:lnTo>
                  <a:lnTo>
                    <a:pt x="12943" y="36160"/>
                  </a:lnTo>
                  <a:lnTo>
                    <a:pt x="24851" y="4904"/>
                  </a:lnTo>
                  <a:lnTo>
                    <a:pt x="11909"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56" name="Google Shape;356;p8"/>
            <p:cNvSpPr/>
            <p:nvPr/>
          </p:nvSpPr>
          <p:spPr>
            <a:xfrm rot="363082">
              <a:off x="289098" y="4363311"/>
              <a:ext cx="1166244" cy="1323976"/>
            </a:xfrm>
            <a:custGeom>
              <a:avLst/>
              <a:gdLst/>
              <a:ahLst/>
              <a:cxnLst/>
              <a:rect l="l" t="t" r="r" b="b"/>
              <a:pathLst>
                <a:path w="37228" h="42263" extrusionOk="0">
                  <a:moveTo>
                    <a:pt x="13388" y="0"/>
                  </a:moveTo>
                  <a:cubicBezTo>
                    <a:pt x="12947" y="0"/>
                    <a:pt x="12544" y="279"/>
                    <a:pt x="12376" y="699"/>
                  </a:cubicBezTo>
                  <a:lnTo>
                    <a:pt x="6272" y="16711"/>
                  </a:lnTo>
                  <a:lnTo>
                    <a:pt x="201" y="32722"/>
                  </a:lnTo>
                  <a:cubicBezTo>
                    <a:pt x="1" y="33189"/>
                    <a:pt x="201" y="33756"/>
                    <a:pt x="668" y="34023"/>
                  </a:cubicBezTo>
                  <a:cubicBezTo>
                    <a:pt x="4271" y="35924"/>
                    <a:pt x="7973" y="37659"/>
                    <a:pt x="11743" y="39160"/>
                  </a:cubicBezTo>
                  <a:cubicBezTo>
                    <a:pt x="17146" y="41262"/>
                    <a:pt x="24952" y="42262"/>
                    <a:pt x="24952" y="42262"/>
                  </a:cubicBezTo>
                  <a:lnTo>
                    <a:pt x="31090" y="26151"/>
                  </a:lnTo>
                  <a:lnTo>
                    <a:pt x="37227" y="10039"/>
                  </a:lnTo>
                  <a:cubicBezTo>
                    <a:pt x="37227" y="10039"/>
                    <a:pt x="30756" y="5636"/>
                    <a:pt x="25319" y="3568"/>
                  </a:cubicBezTo>
                  <a:cubicBezTo>
                    <a:pt x="21483" y="2167"/>
                    <a:pt x="17580" y="999"/>
                    <a:pt x="13644" y="32"/>
                  </a:cubicBezTo>
                  <a:cubicBezTo>
                    <a:pt x="13558" y="11"/>
                    <a:pt x="13472" y="0"/>
                    <a:pt x="13388" y="0"/>
                  </a:cubicBezTo>
                  <a:close/>
                </a:path>
              </a:pathLst>
            </a:custGeom>
            <a:solidFill>
              <a:schemeClr val="l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57" name="Google Shape;357;p8"/>
            <p:cNvSpPr/>
            <p:nvPr/>
          </p:nvSpPr>
          <p:spPr>
            <a:xfrm rot="363082">
              <a:off x="1066041" y="4735131"/>
              <a:ext cx="399201" cy="988588"/>
            </a:xfrm>
            <a:custGeom>
              <a:avLst/>
              <a:gdLst/>
              <a:ahLst/>
              <a:cxnLst/>
              <a:rect l="l" t="t" r="r" b="b"/>
              <a:pathLst>
                <a:path w="12743" h="31557" extrusionOk="0">
                  <a:moveTo>
                    <a:pt x="11909" y="1"/>
                  </a:moveTo>
                  <a:lnTo>
                    <a:pt x="0" y="31257"/>
                  </a:lnTo>
                  <a:lnTo>
                    <a:pt x="834" y="31557"/>
                  </a:lnTo>
                  <a:lnTo>
                    <a:pt x="12743" y="334"/>
                  </a:lnTo>
                  <a:lnTo>
                    <a:pt x="11909"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58" name="Google Shape;358;p8"/>
            <p:cNvSpPr/>
            <p:nvPr/>
          </p:nvSpPr>
          <p:spPr>
            <a:xfrm rot="363082">
              <a:off x="1086646" y="4743259"/>
              <a:ext cx="390836" cy="979190"/>
            </a:xfrm>
            <a:custGeom>
              <a:avLst/>
              <a:gdLst/>
              <a:ahLst/>
              <a:cxnLst/>
              <a:rect l="l" t="t" r="r" b="b"/>
              <a:pathLst>
                <a:path w="12476" h="31257" extrusionOk="0">
                  <a:moveTo>
                    <a:pt x="12042" y="1"/>
                  </a:moveTo>
                  <a:lnTo>
                    <a:pt x="0" y="31090"/>
                  </a:lnTo>
                  <a:lnTo>
                    <a:pt x="434" y="31256"/>
                  </a:lnTo>
                  <a:lnTo>
                    <a:pt x="12476" y="167"/>
                  </a:lnTo>
                  <a:lnTo>
                    <a:pt x="12042"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59" name="Google Shape;359;p8"/>
            <p:cNvSpPr/>
            <p:nvPr/>
          </p:nvSpPr>
          <p:spPr>
            <a:xfrm rot="363082">
              <a:off x="-564252" y="3933299"/>
              <a:ext cx="778540" cy="1133852"/>
            </a:xfrm>
            <a:custGeom>
              <a:avLst/>
              <a:gdLst/>
              <a:ahLst/>
              <a:cxnLst/>
              <a:rect l="l" t="t" r="r" b="b"/>
              <a:pathLst>
                <a:path w="24852" h="36194" extrusionOk="0">
                  <a:moveTo>
                    <a:pt x="11909" y="1"/>
                  </a:moveTo>
                  <a:lnTo>
                    <a:pt x="0" y="31256"/>
                  </a:lnTo>
                  <a:lnTo>
                    <a:pt x="12943" y="36193"/>
                  </a:lnTo>
                  <a:lnTo>
                    <a:pt x="24851" y="4937"/>
                  </a:lnTo>
                  <a:lnTo>
                    <a:pt x="11909"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60" name="Google Shape;360;p8"/>
            <p:cNvSpPr/>
            <p:nvPr/>
          </p:nvSpPr>
          <p:spPr>
            <a:xfrm rot="363082">
              <a:off x="-449612" y="4006479"/>
              <a:ext cx="1166244" cy="1323004"/>
            </a:xfrm>
            <a:custGeom>
              <a:avLst/>
              <a:gdLst/>
              <a:ahLst/>
              <a:cxnLst/>
              <a:rect l="l" t="t" r="r" b="b"/>
              <a:pathLst>
                <a:path w="37228" h="42232" extrusionOk="0">
                  <a:moveTo>
                    <a:pt x="12243" y="0"/>
                  </a:moveTo>
                  <a:lnTo>
                    <a:pt x="6105" y="16112"/>
                  </a:lnTo>
                  <a:lnTo>
                    <a:pt x="1" y="32190"/>
                  </a:lnTo>
                  <a:cubicBezTo>
                    <a:pt x="1" y="32190"/>
                    <a:pt x="6506" y="36593"/>
                    <a:pt x="11909" y="38694"/>
                  </a:cubicBezTo>
                  <a:cubicBezTo>
                    <a:pt x="15745" y="40062"/>
                    <a:pt x="19648" y="41230"/>
                    <a:pt x="23584" y="42197"/>
                  </a:cubicBezTo>
                  <a:cubicBezTo>
                    <a:pt x="23677" y="42220"/>
                    <a:pt x="23769" y="42231"/>
                    <a:pt x="23859" y="42231"/>
                  </a:cubicBezTo>
                  <a:cubicBezTo>
                    <a:pt x="24293" y="42231"/>
                    <a:pt x="24686" y="41977"/>
                    <a:pt x="24852" y="41563"/>
                  </a:cubicBezTo>
                  <a:lnTo>
                    <a:pt x="30923" y="25552"/>
                  </a:lnTo>
                  <a:lnTo>
                    <a:pt x="37027" y="9540"/>
                  </a:lnTo>
                  <a:cubicBezTo>
                    <a:pt x="37227" y="9040"/>
                    <a:pt x="37027" y="8473"/>
                    <a:pt x="36560" y="8239"/>
                  </a:cubicBezTo>
                  <a:cubicBezTo>
                    <a:pt x="32958" y="6305"/>
                    <a:pt x="29255" y="4603"/>
                    <a:pt x="25486" y="3069"/>
                  </a:cubicBezTo>
                  <a:cubicBezTo>
                    <a:pt x="20049" y="1001"/>
                    <a:pt x="12243" y="0"/>
                    <a:pt x="12243" y="0"/>
                  </a:cubicBezTo>
                  <a:close/>
                </a:path>
              </a:pathLst>
            </a:custGeom>
            <a:solidFill>
              <a:schemeClr val="l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61" name="Google Shape;361;p8"/>
            <p:cNvSpPr/>
            <p:nvPr/>
          </p:nvSpPr>
          <p:spPr>
            <a:xfrm rot="363082">
              <a:off x="-458078" y="3966041"/>
              <a:ext cx="400266" cy="988588"/>
            </a:xfrm>
            <a:custGeom>
              <a:avLst/>
              <a:gdLst/>
              <a:ahLst/>
              <a:cxnLst/>
              <a:rect l="l" t="t" r="r" b="b"/>
              <a:pathLst>
                <a:path w="12777" h="31557" extrusionOk="0">
                  <a:moveTo>
                    <a:pt x="11909" y="0"/>
                  </a:moveTo>
                  <a:lnTo>
                    <a:pt x="1" y="31223"/>
                  </a:lnTo>
                  <a:lnTo>
                    <a:pt x="868" y="31556"/>
                  </a:lnTo>
                  <a:lnTo>
                    <a:pt x="12777" y="300"/>
                  </a:lnTo>
                  <a:lnTo>
                    <a:pt x="1190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62" name="Google Shape;362;p8"/>
            <p:cNvSpPr/>
            <p:nvPr/>
          </p:nvSpPr>
          <p:spPr>
            <a:xfrm rot="363082">
              <a:off x="-486520" y="3948733"/>
              <a:ext cx="386701" cy="983356"/>
            </a:xfrm>
            <a:custGeom>
              <a:avLst/>
              <a:gdLst/>
              <a:ahLst/>
              <a:cxnLst/>
              <a:rect l="l" t="t" r="r" b="b"/>
              <a:pathLst>
                <a:path w="12344" h="31390" extrusionOk="0">
                  <a:moveTo>
                    <a:pt x="11909" y="0"/>
                  </a:moveTo>
                  <a:lnTo>
                    <a:pt x="1" y="31223"/>
                  </a:lnTo>
                  <a:lnTo>
                    <a:pt x="435" y="31389"/>
                  </a:lnTo>
                  <a:lnTo>
                    <a:pt x="12343" y="167"/>
                  </a:lnTo>
                  <a:lnTo>
                    <a:pt x="1190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63" name="Google Shape;363;p8"/>
            <p:cNvSpPr/>
            <p:nvPr/>
          </p:nvSpPr>
          <p:spPr>
            <a:xfrm rot="363082">
              <a:off x="-536791" y="3924334"/>
              <a:ext cx="403367" cy="990687"/>
            </a:xfrm>
            <a:custGeom>
              <a:avLst/>
              <a:gdLst/>
              <a:ahLst/>
              <a:cxnLst/>
              <a:rect l="l" t="t" r="r" b="b"/>
              <a:pathLst>
                <a:path w="12876" h="31624" extrusionOk="0">
                  <a:moveTo>
                    <a:pt x="11909" y="0"/>
                  </a:moveTo>
                  <a:lnTo>
                    <a:pt x="0" y="31223"/>
                  </a:lnTo>
                  <a:lnTo>
                    <a:pt x="967" y="31623"/>
                  </a:lnTo>
                  <a:lnTo>
                    <a:pt x="12876" y="367"/>
                  </a:lnTo>
                  <a:lnTo>
                    <a:pt x="1190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64" name="Google Shape;364;p8"/>
            <p:cNvSpPr/>
            <p:nvPr/>
          </p:nvSpPr>
          <p:spPr>
            <a:xfrm rot="363082">
              <a:off x="633267" y="4549023"/>
              <a:ext cx="365775" cy="364741"/>
            </a:xfrm>
            <a:custGeom>
              <a:avLst/>
              <a:gdLst/>
              <a:ahLst/>
              <a:cxnLst/>
              <a:rect l="l" t="t" r="r" b="b"/>
              <a:pathLst>
                <a:path w="11676" h="11643" fill="none" extrusionOk="0">
                  <a:moveTo>
                    <a:pt x="3237" y="1"/>
                  </a:moveTo>
                  <a:lnTo>
                    <a:pt x="11676" y="3203"/>
                  </a:lnTo>
                  <a:lnTo>
                    <a:pt x="8440" y="11643"/>
                  </a:lnTo>
                  <a:lnTo>
                    <a:pt x="1" y="8407"/>
                  </a:lnTo>
                  <a:close/>
                </a:path>
              </a:pathLst>
            </a:custGeom>
            <a:noFill/>
            <a:ln w="19050"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65" name="Google Shape;365;p8"/>
            <p:cNvSpPr/>
            <p:nvPr/>
          </p:nvSpPr>
          <p:spPr>
            <a:xfrm rot="363082">
              <a:off x="-56388" y="4232909"/>
              <a:ext cx="499541" cy="423260"/>
            </a:xfrm>
            <a:custGeom>
              <a:avLst/>
              <a:gdLst/>
              <a:ahLst/>
              <a:cxnLst/>
              <a:rect l="l" t="t" r="r" b="b"/>
              <a:pathLst>
                <a:path w="15946" h="13511" fill="none" extrusionOk="0">
                  <a:moveTo>
                    <a:pt x="3303" y="1"/>
                  </a:moveTo>
                  <a:lnTo>
                    <a:pt x="15945" y="4804"/>
                  </a:lnTo>
                  <a:moveTo>
                    <a:pt x="2769" y="1435"/>
                  </a:moveTo>
                  <a:lnTo>
                    <a:pt x="15378" y="6272"/>
                  </a:lnTo>
                  <a:moveTo>
                    <a:pt x="2202" y="2903"/>
                  </a:moveTo>
                  <a:lnTo>
                    <a:pt x="14845" y="7740"/>
                  </a:lnTo>
                  <a:moveTo>
                    <a:pt x="14277" y="9174"/>
                  </a:moveTo>
                  <a:lnTo>
                    <a:pt x="1635" y="4337"/>
                  </a:lnTo>
                  <a:moveTo>
                    <a:pt x="1101" y="5805"/>
                  </a:moveTo>
                  <a:lnTo>
                    <a:pt x="13710" y="10608"/>
                  </a:lnTo>
                  <a:moveTo>
                    <a:pt x="534" y="7239"/>
                  </a:moveTo>
                  <a:lnTo>
                    <a:pt x="13177" y="12076"/>
                  </a:lnTo>
                  <a:moveTo>
                    <a:pt x="1" y="8707"/>
                  </a:moveTo>
                  <a:lnTo>
                    <a:pt x="12643" y="13511"/>
                  </a:lnTo>
                </a:path>
              </a:pathLst>
            </a:custGeom>
            <a:noFill/>
            <a:ln w="19050"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66" name="Google Shape;366;p8"/>
            <p:cNvSpPr/>
            <p:nvPr/>
          </p:nvSpPr>
          <p:spPr>
            <a:xfrm rot="363082">
              <a:off x="940056" y="4735937"/>
              <a:ext cx="406531" cy="311454"/>
            </a:xfrm>
            <a:custGeom>
              <a:avLst/>
              <a:gdLst/>
              <a:ahLst/>
              <a:cxnLst/>
              <a:rect l="l" t="t" r="r" b="b"/>
              <a:pathLst>
                <a:path w="12977" h="9942" fill="none" extrusionOk="0">
                  <a:moveTo>
                    <a:pt x="12977" y="3903"/>
                  </a:moveTo>
                  <a:lnTo>
                    <a:pt x="2670" y="1"/>
                  </a:lnTo>
                  <a:moveTo>
                    <a:pt x="2002" y="1769"/>
                  </a:moveTo>
                  <a:lnTo>
                    <a:pt x="12276" y="5671"/>
                  </a:lnTo>
                  <a:moveTo>
                    <a:pt x="1335" y="3503"/>
                  </a:moveTo>
                  <a:lnTo>
                    <a:pt x="11609" y="7439"/>
                  </a:lnTo>
                  <a:moveTo>
                    <a:pt x="668" y="5271"/>
                  </a:moveTo>
                  <a:lnTo>
                    <a:pt x="10942" y="9174"/>
                  </a:lnTo>
                  <a:moveTo>
                    <a:pt x="7706" y="9941"/>
                  </a:moveTo>
                  <a:lnTo>
                    <a:pt x="1" y="7006"/>
                  </a:lnTo>
                </a:path>
              </a:pathLst>
            </a:custGeom>
            <a:noFill/>
            <a:ln w="19050"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67" name="Google Shape;367;p8"/>
            <p:cNvSpPr/>
            <p:nvPr/>
          </p:nvSpPr>
          <p:spPr>
            <a:xfrm rot="363082">
              <a:off x="407066" y="4979342"/>
              <a:ext cx="760778" cy="501609"/>
            </a:xfrm>
            <a:custGeom>
              <a:avLst/>
              <a:gdLst/>
              <a:ahLst/>
              <a:cxnLst/>
              <a:rect l="l" t="t" r="r" b="b"/>
              <a:pathLst>
                <a:path w="24285" h="16012" fill="none" extrusionOk="0">
                  <a:moveTo>
                    <a:pt x="24285" y="6772"/>
                  </a:moveTo>
                  <a:lnTo>
                    <a:pt x="6472" y="0"/>
                  </a:lnTo>
                  <a:moveTo>
                    <a:pt x="3136" y="1067"/>
                  </a:moveTo>
                  <a:lnTo>
                    <a:pt x="23517" y="8806"/>
                  </a:lnTo>
                  <a:moveTo>
                    <a:pt x="2336" y="3069"/>
                  </a:moveTo>
                  <a:lnTo>
                    <a:pt x="22717" y="10841"/>
                  </a:lnTo>
                  <a:moveTo>
                    <a:pt x="1568" y="5137"/>
                  </a:moveTo>
                  <a:lnTo>
                    <a:pt x="21950" y="12909"/>
                  </a:lnTo>
                  <a:moveTo>
                    <a:pt x="801" y="7172"/>
                  </a:moveTo>
                  <a:lnTo>
                    <a:pt x="21182" y="14944"/>
                  </a:lnTo>
                  <a:moveTo>
                    <a:pt x="1" y="9240"/>
                  </a:moveTo>
                  <a:lnTo>
                    <a:pt x="17847" y="16011"/>
                  </a:lnTo>
                </a:path>
              </a:pathLst>
            </a:custGeom>
            <a:noFill/>
            <a:ln w="19050"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368" name="Google Shape;368;p8"/>
          <p:cNvGrpSpPr/>
          <p:nvPr/>
        </p:nvGrpSpPr>
        <p:grpSpPr>
          <a:xfrm rot="-731256">
            <a:off x="10425075" y="3648825"/>
            <a:ext cx="2414493" cy="2495537"/>
            <a:chOff x="334100" y="971800"/>
            <a:chExt cx="1810984" cy="1871771"/>
          </a:xfrm>
        </p:grpSpPr>
        <p:sp>
          <p:nvSpPr>
            <p:cNvPr id="369" name="Google Shape;369;p8"/>
            <p:cNvSpPr/>
            <p:nvPr/>
          </p:nvSpPr>
          <p:spPr>
            <a:xfrm>
              <a:off x="341909" y="971800"/>
              <a:ext cx="1803175" cy="1871771"/>
            </a:xfrm>
            <a:custGeom>
              <a:avLst/>
              <a:gdLst/>
              <a:ahLst/>
              <a:cxnLst/>
              <a:rect l="l" t="t" r="r" b="b"/>
              <a:pathLst>
                <a:path w="88903" h="92285" extrusionOk="0">
                  <a:moveTo>
                    <a:pt x="44583" y="1"/>
                  </a:moveTo>
                  <a:cubicBezTo>
                    <a:pt x="44328" y="1"/>
                    <a:pt x="44071" y="83"/>
                    <a:pt x="43849" y="252"/>
                  </a:cubicBezTo>
                  <a:lnTo>
                    <a:pt x="0" y="33408"/>
                  </a:lnTo>
                  <a:lnTo>
                    <a:pt x="43131" y="91437"/>
                  </a:lnTo>
                  <a:cubicBezTo>
                    <a:pt x="43514" y="91989"/>
                    <a:pt x="44136" y="92284"/>
                    <a:pt x="44766" y="92284"/>
                  </a:cubicBezTo>
                  <a:cubicBezTo>
                    <a:pt x="45190" y="92284"/>
                    <a:pt x="45617" y="92151"/>
                    <a:pt x="45977" y="91873"/>
                  </a:cubicBezTo>
                  <a:lnTo>
                    <a:pt x="88261" y="59204"/>
                  </a:lnTo>
                  <a:cubicBezTo>
                    <a:pt x="88800" y="58794"/>
                    <a:pt x="88903" y="58050"/>
                    <a:pt x="88492" y="57512"/>
                  </a:cubicBezTo>
                  <a:lnTo>
                    <a:pt x="45541" y="483"/>
                  </a:lnTo>
                  <a:cubicBezTo>
                    <a:pt x="45300" y="167"/>
                    <a:pt x="44944" y="1"/>
                    <a:pt x="4458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70" name="Google Shape;370;p8"/>
            <p:cNvSpPr/>
            <p:nvPr/>
          </p:nvSpPr>
          <p:spPr>
            <a:xfrm>
              <a:off x="336189" y="976911"/>
              <a:ext cx="1795894" cy="1820273"/>
            </a:xfrm>
            <a:custGeom>
              <a:avLst/>
              <a:gdLst/>
              <a:ahLst/>
              <a:cxnLst/>
              <a:rect l="l" t="t" r="r" b="b"/>
              <a:pathLst>
                <a:path w="88544" h="89746" extrusionOk="0">
                  <a:moveTo>
                    <a:pt x="44131" y="0"/>
                  </a:moveTo>
                  <a:lnTo>
                    <a:pt x="0" y="33258"/>
                  </a:lnTo>
                  <a:lnTo>
                    <a:pt x="46208" y="89415"/>
                  </a:lnTo>
                  <a:cubicBezTo>
                    <a:pt x="46378" y="89632"/>
                    <a:pt x="46632" y="89746"/>
                    <a:pt x="46886" y="89746"/>
                  </a:cubicBezTo>
                  <a:cubicBezTo>
                    <a:pt x="47053" y="89746"/>
                    <a:pt x="47219" y="89697"/>
                    <a:pt x="47362" y="89595"/>
                  </a:cubicBezTo>
                  <a:lnTo>
                    <a:pt x="88543" y="58952"/>
                  </a:lnTo>
                  <a:lnTo>
                    <a:pt x="44131"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371" name="Google Shape;371;p8"/>
            <p:cNvGrpSpPr/>
            <p:nvPr/>
          </p:nvGrpSpPr>
          <p:grpSpPr>
            <a:xfrm>
              <a:off x="1214129" y="978980"/>
              <a:ext cx="913828" cy="1211839"/>
              <a:chOff x="1214129" y="978980"/>
              <a:chExt cx="913828" cy="1211839"/>
            </a:xfrm>
          </p:grpSpPr>
          <p:sp>
            <p:nvSpPr>
              <p:cNvPr id="372" name="Google Shape;372;p8"/>
              <p:cNvSpPr/>
              <p:nvPr/>
            </p:nvSpPr>
            <p:spPr>
              <a:xfrm>
                <a:off x="1222973" y="978980"/>
                <a:ext cx="904985" cy="1199365"/>
              </a:xfrm>
              <a:custGeom>
                <a:avLst/>
                <a:gdLst/>
                <a:ahLst/>
                <a:cxnLst/>
                <a:rect l="l" t="t" r="r" b="b"/>
                <a:pathLst>
                  <a:path w="44619" h="59133" extrusionOk="0">
                    <a:moveTo>
                      <a:pt x="206" y="1"/>
                    </a:moveTo>
                    <a:lnTo>
                      <a:pt x="1" y="129"/>
                    </a:lnTo>
                    <a:lnTo>
                      <a:pt x="44439" y="59132"/>
                    </a:lnTo>
                    <a:lnTo>
                      <a:pt x="44618" y="58978"/>
                    </a:lnTo>
                    <a:lnTo>
                      <a:pt x="206"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73" name="Google Shape;373;p8"/>
              <p:cNvSpPr/>
              <p:nvPr/>
            </p:nvSpPr>
            <p:spPr>
              <a:xfrm>
                <a:off x="1214129" y="991475"/>
                <a:ext cx="904985" cy="1199345"/>
              </a:xfrm>
              <a:custGeom>
                <a:avLst/>
                <a:gdLst/>
                <a:ahLst/>
                <a:cxnLst/>
                <a:rect l="l" t="t" r="r" b="b"/>
                <a:pathLst>
                  <a:path w="44619" h="59132" extrusionOk="0">
                    <a:moveTo>
                      <a:pt x="206" y="0"/>
                    </a:moveTo>
                    <a:lnTo>
                      <a:pt x="1" y="154"/>
                    </a:lnTo>
                    <a:lnTo>
                      <a:pt x="44439" y="59132"/>
                    </a:lnTo>
                    <a:lnTo>
                      <a:pt x="44618" y="59003"/>
                    </a:lnTo>
                    <a:lnTo>
                      <a:pt x="206"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374" name="Google Shape;374;p8"/>
            <p:cNvSpPr/>
            <p:nvPr/>
          </p:nvSpPr>
          <p:spPr>
            <a:xfrm>
              <a:off x="334100" y="1004578"/>
              <a:ext cx="1741293" cy="1810882"/>
            </a:xfrm>
            <a:custGeom>
              <a:avLst/>
              <a:gdLst/>
              <a:ahLst/>
              <a:cxnLst/>
              <a:rect l="l" t="t" r="r" b="b"/>
              <a:pathLst>
                <a:path w="85852" h="89283" extrusionOk="0">
                  <a:moveTo>
                    <a:pt x="42828" y="0"/>
                  </a:moveTo>
                  <a:cubicBezTo>
                    <a:pt x="42573" y="0"/>
                    <a:pt x="42317" y="82"/>
                    <a:pt x="42106" y="252"/>
                  </a:cubicBezTo>
                  <a:lnTo>
                    <a:pt x="1" y="31946"/>
                  </a:lnTo>
                  <a:lnTo>
                    <a:pt x="43131" y="89282"/>
                  </a:lnTo>
                  <a:lnTo>
                    <a:pt x="85210" y="57588"/>
                  </a:lnTo>
                  <a:cubicBezTo>
                    <a:pt x="85749" y="57178"/>
                    <a:pt x="85851" y="56409"/>
                    <a:pt x="85441" y="55870"/>
                  </a:cubicBezTo>
                  <a:lnTo>
                    <a:pt x="43798" y="482"/>
                  </a:lnTo>
                  <a:cubicBezTo>
                    <a:pt x="43557" y="166"/>
                    <a:pt x="43192" y="0"/>
                    <a:pt x="42828"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75" name="Google Shape;375;p8"/>
            <p:cNvSpPr/>
            <p:nvPr/>
          </p:nvSpPr>
          <p:spPr>
            <a:xfrm>
              <a:off x="373105" y="1605205"/>
              <a:ext cx="899265" cy="1180097"/>
            </a:xfrm>
            <a:custGeom>
              <a:avLst/>
              <a:gdLst/>
              <a:ahLst/>
              <a:cxnLst/>
              <a:rect l="l" t="t" r="r" b="b"/>
              <a:pathLst>
                <a:path w="44337" h="58183" extrusionOk="0">
                  <a:moveTo>
                    <a:pt x="1155" y="0"/>
                  </a:moveTo>
                  <a:lnTo>
                    <a:pt x="1" y="872"/>
                  </a:lnTo>
                  <a:lnTo>
                    <a:pt x="43157" y="58183"/>
                  </a:lnTo>
                  <a:lnTo>
                    <a:pt x="44337" y="57311"/>
                  </a:lnTo>
                  <a:lnTo>
                    <a:pt x="1155"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76" name="Google Shape;376;p8"/>
            <p:cNvSpPr/>
            <p:nvPr/>
          </p:nvSpPr>
          <p:spPr>
            <a:xfrm>
              <a:off x="762685" y="1424197"/>
              <a:ext cx="916931" cy="993396"/>
            </a:xfrm>
            <a:custGeom>
              <a:avLst/>
              <a:gdLst/>
              <a:ahLst/>
              <a:cxnLst/>
              <a:rect l="l" t="t" r="r" b="b"/>
              <a:pathLst>
                <a:path w="45208" h="48978" extrusionOk="0">
                  <a:moveTo>
                    <a:pt x="19206" y="1"/>
                  </a:moveTo>
                  <a:lnTo>
                    <a:pt x="0" y="14463"/>
                  </a:lnTo>
                  <a:lnTo>
                    <a:pt x="26001" y="48978"/>
                  </a:lnTo>
                  <a:lnTo>
                    <a:pt x="45208" y="34515"/>
                  </a:lnTo>
                  <a:lnTo>
                    <a:pt x="19206" y="1"/>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377" name="Google Shape;377;p8"/>
          <p:cNvGrpSpPr/>
          <p:nvPr/>
        </p:nvGrpSpPr>
        <p:grpSpPr>
          <a:xfrm rot="-1946306">
            <a:off x="-591234" y="5337259"/>
            <a:ext cx="2436849" cy="2565005"/>
            <a:chOff x="1526600" y="450800"/>
            <a:chExt cx="4540675" cy="4779475"/>
          </a:xfrm>
        </p:grpSpPr>
        <p:sp>
          <p:nvSpPr>
            <p:cNvPr id="378" name="Google Shape;378;p8"/>
            <p:cNvSpPr/>
            <p:nvPr/>
          </p:nvSpPr>
          <p:spPr>
            <a:xfrm>
              <a:off x="1610100" y="473575"/>
              <a:ext cx="4457175" cy="4689450"/>
            </a:xfrm>
            <a:custGeom>
              <a:avLst/>
              <a:gdLst/>
              <a:ahLst/>
              <a:cxnLst/>
              <a:rect l="l" t="t" r="r" b="b"/>
              <a:pathLst>
                <a:path w="178287" h="187578" extrusionOk="0">
                  <a:moveTo>
                    <a:pt x="95602" y="1"/>
                  </a:moveTo>
                  <a:cubicBezTo>
                    <a:pt x="95141" y="1"/>
                    <a:pt x="94676" y="129"/>
                    <a:pt x="94258" y="394"/>
                  </a:cubicBezTo>
                  <a:lnTo>
                    <a:pt x="0" y="63859"/>
                  </a:lnTo>
                  <a:lnTo>
                    <a:pt x="79645" y="185257"/>
                  </a:lnTo>
                  <a:cubicBezTo>
                    <a:pt x="80631" y="186769"/>
                    <a:pt x="82280" y="187578"/>
                    <a:pt x="83965" y="187578"/>
                  </a:cubicBezTo>
                  <a:cubicBezTo>
                    <a:pt x="84955" y="187578"/>
                    <a:pt x="85959" y="187298"/>
                    <a:pt x="86847" y="186719"/>
                  </a:cubicBezTo>
                  <a:lnTo>
                    <a:pt x="176826" y="126176"/>
                  </a:lnTo>
                  <a:cubicBezTo>
                    <a:pt x="177974" y="125393"/>
                    <a:pt x="178287" y="123880"/>
                    <a:pt x="177504" y="122732"/>
                  </a:cubicBezTo>
                  <a:lnTo>
                    <a:pt x="97703" y="1125"/>
                  </a:lnTo>
                  <a:cubicBezTo>
                    <a:pt x="97205" y="394"/>
                    <a:pt x="96410" y="1"/>
                    <a:pt x="95602" y="1"/>
                  </a:cubicBezTo>
                  <a:close/>
                </a:path>
              </a:pathLst>
            </a:custGeom>
            <a:solidFill>
              <a:srgbClr val="119B9B"/>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79" name="Google Shape;379;p8"/>
            <p:cNvSpPr/>
            <p:nvPr/>
          </p:nvSpPr>
          <p:spPr>
            <a:xfrm>
              <a:off x="1616625" y="450800"/>
              <a:ext cx="4391950" cy="4645025"/>
            </a:xfrm>
            <a:custGeom>
              <a:avLst/>
              <a:gdLst/>
              <a:ahLst/>
              <a:cxnLst/>
              <a:rect l="l" t="t" r="r" b="b"/>
              <a:pathLst>
                <a:path w="175678" h="185801" extrusionOk="0">
                  <a:moveTo>
                    <a:pt x="93162" y="0"/>
                  </a:moveTo>
                  <a:lnTo>
                    <a:pt x="0" y="61587"/>
                  </a:lnTo>
                  <a:lnTo>
                    <a:pt x="80323" y="184028"/>
                  </a:lnTo>
                  <a:cubicBezTo>
                    <a:pt x="81085" y="185187"/>
                    <a:pt x="82329" y="185800"/>
                    <a:pt x="83604" y="185800"/>
                  </a:cubicBezTo>
                  <a:cubicBezTo>
                    <a:pt x="84339" y="185800"/>
                    <a:pt x="85083" y="185597"/>
                    <a:pt x="85751" y="185177"/>
                  </a:cubicBezTo>
                  <a:lnTo>
                    <a:pt x="175677" y="125782"/>
                  </a:lnTo>
                  <a:lnTo>
                    <a:pt x="93162" y="0"/>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80" name="Google Shape;380;p8"/>
            <p:cNvSpPr/>
            <p:nvPr/>
          </p:nvSpPr>
          <p:spPr>
            <a:xfrm>
              <a:off x="3931325" y="462525"/>
              <a:ext cx="2064200" cy="3145900"/>
            </a:xfrm>
            <a:custGeom>
              <a:avLst/>
              <a:gdLst/>
              <a:ahLst/>
              <a:cxnLst/>
              <a:rect l="l" t="t" r="r" b="b"/>
              <a:pathLst>
                <a:path w="82568" h="125836" fill="none" extrusionOk="0">
                  <a:moveTo>
                    <a:pt x="0" y="1"/>
                  </a:moveTo>
                  <a:lnTo>
                    <a:pt x="82567" y="125835"/>
                  </a:lnTo>
                </a:path>
              </a:pathLst>
            </a:custGeom>
            <a:noFill/>
            <a:ln w="11750" cap="flat" cmpd="sng">
              <a:solidFill>
                <a:schemeClr val="dk1"/>
              </a:solidFill>
              <a:prstDash val="solid"/>
              <a:miter lim="5219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81" name="Google Shape;381;p8"/>
            <p:cNvSpPr/>
            <p:nvPr/>
          </p:nvSpPr>
          <p:spPr>
            <a:xfrm>
              <a:off x="3898700" y="482100"/>
              <a:ext cx="2065500" cy="3145900"/>
            </a:xfrm>
            <a:custGeom>
              <a:avLst/>
              <a:gdLst/>
              <a:ahLst/>
              <a:cxnLst/>
              <a:rect l="l" t="t" r="r" b="b"/>
              <a:pathLst>
                <a:path w="82620" h="125836" fill="none" extrusionOk="0">
                  <a:moveTo>
                    <a:pt x="1" y="1"/>
                  </a:moveTo>
                  <a:lnTo>
                    <a:pt x="82620" y="125835"/>
                  </a:lnTo>
                </a:path>
              </a:pathLst>
            </a:custGeom>
            <a:noFill/>
            <a:ln w="11750" cap="flat" cmpd="sng">
              <a:solidFill>
                <a:schemeClr val="dk1"/>
              </a:solidFill>
              <a:prstDash val="solid"/>
              <a:miter lim="5219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82" name="Google Shape;382;p8"/>
            <p:cNvSpPr/>
            <p:nvPr/>
          </p:nvSpPr>
          <p:spPr>
            <a:xfrm>
              <a:off x="3742125" y="4138150"/>
              <a:ext cx="842925" cy="1092125"/>
            </a:xfrm>
            <a:custGeom>
              <a:avLst/>
              <a:gdLst/>
              <a:ahLst/>
              <a:cxnLst/>
              <a:rect l="l" t="t" r="r" b="b"/>
              <a:pathLst>
                <a:path w="33717" h="43685" extrusionOk="0">
                  <a:moveTo>
                    <a:pt x="9604" y="0"/>
                  </a:moveTo>
                  <a:lnTo>
                    <a:pt x="1" y="6159"/>
                  </a:lnTo>
                  <a:lnTo>
                    <a:pt x="24113" y="43685"/>
                  </a:lnTo>
                  <a:lnTo>
                    <a:pt x="25679" y="35595"/>
                  </a:lnTo>
                  <a:lnTo>
                    <a:pt x="33716" y="37526"/>
                  </a:lnTo>
                  <a:lnTo>
                    <a:pt x="9604"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83" name="Google Shape;383;p8"/>
            <p:cNvSpPr/>
            <p:nvPr/>
          </p:nvSpPr>
          <p:spPr>
            <a:xfrm>
              <a:off x="1526600" y="464775"/>
              <a:ext cx="4343675" cy="4627200"/>
            </a:xfrm>
            <a:custGeom>
              <a:avLst/>
              <a:gdLst/>
              <a:ahLst/>
              <a:cxnLst/>
              <a:rect l="l" t="t" r="r" b="b"/>
              <a:pathLst>
                <a:path w="173747" h="185088" extrusionOk="0">
                  <a:moveTo>
                    <a:pt x="91115" y="1"/>
                  </a:moveTo>
                  <a:cubicBezTo>
                    <a:pt x="90634" y="1"/>
                    <a:pt x="90147" y="140"/>
                    <a:pt x="89718" y="433"/>
                  </a:cubicBezTo>
                  <a:lnTo>
                    <a:pt x="0" y="59357"/>
                  </a:lnTo>
                  <a:lnTo>
                    <a:pt x="82515" y="185087"/>
                  </a:lnTo>
                  <a:lnTo>
                    <a:pt x="172285" y="126163"/>
                  </a:lnTo>
                  <a:cubicBezTo>
                    <a:pt x="173433" y="125380"/>
                    <a:pt x="173746" y="123866"/>
                    <a:pt x="172963" y="122718"/>
                  </a:cubicBezTo>
                  <a:lnTo>
                    <a:pt x="93162" y="1111"/>
                  </a:lnTo>
                  <a:cubicBezTo>
                    <a:pt x="92705" y="392"/>
                    <a:pt x="91920" y="1"/>
                    <a:pt x="9111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84" name="Google Shape;384;p8"/>
            <p:cNvSpPr/>
            <p:nvPr/>
          </p:nvSpPr>
          <p:spPr>
            <a:xfrm>
              <a:off x="1636200" y="1843000"/>
              <a:ext cx="2130750" cy="3199400"/>
            </a:xfrm>
            <a:custGeom>
              <a:avLst/>
              <a:gdLst/>
              <a:ahLst/>
              <a:cxnLst/>
              <a:rect l="l" t="t" r="r" b="b"/>
              <a:pathLst>
                <a:path w="85230" h="127976" extrusionOk="0">
                  <a:moveTo>
                    <a:pt x="2506" y="1"/>
                  </a:moveTo>
                  <a:lnTo>
                    <a:pt x="0" y="1619"/>
                  </a:lnTo>
                  <a:lnTo>
                    <a:pt x="82724" y="127975"/>
                  </a:lnTo>
                  <a:lnTo>
                    <a:pt x="85229" y="126357"/>
                  </a:lnTo>
                  <a:lnTo>
                    <a:pt x="2506"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85" name="Google Shape;385;p8"/>
            <p:cNvSpPr/>
            <p:nvPr/>
          </p:nvSpPr>
          <p:spPr>
            <a:xfrm>
              <a:off x="2647400" y="1567700"/>
              <a:ext cx="2116400" cy="2399550"/>
            </a:xfrm>
            <a:custGeom>
              <a:avLst/>
              <a:gdLst/>
              <a:ahLst/>
              <a:cxnLst/>
              <a:rect l="l" t="t" r="r" b="b"/>
              <a:pathLst>
                <a:path w="84656" h="95982" fill="none" extrusionOk="0">
                  <a:moveTo>
                    <a:pt x="82777" y="71347"/>
                  </a:moveTo>
                  <a:cubicBezTo>
                    <a:pt x="82777" y="69937"/>
                    <a:pt x="83507" y="68633"/>
                    <a:pt x="84656" y="67850"/>
                  </a:cubicBezTo>
                  <a:lnTo>
                    <a:pt x="40919" y="1201"/>
                  </a:lnTo>
                  <a:cubicBezTo>
                    <a:pt x="38988" y="2453"/>
                    <a:pt x="36431" y="1932"/>
                    <a:pt x="35178" y="0"/>
                  </a:cubicBezTo>
                  <a:lnTo>
                    <a:pt x="1149" y="22286"/>
                  </a:lnTo>
                  <a:cubicBezTo>
                    <a:pt x="2454" y="24217"/>
                    <a:pt x="1932" y="26827"/>
                    <a:pt x="1" y="28080"/>
                  </a:cubicBezTo>
                  <a:lnTo>
                    <a:pt x="43737" y="94729"/>
                  </a:lnTo>
                  <a:cubicBezTo>
                    <a:pt x="45668" y="93476"/>
                    <a:pt x="48226" y="94050"/>
                    <a:pt x="49478" y="95981"/>
                  </a:cubicBezTo>
                  <a:lnTo>
                    <a:pt x="83455" y="73643"/>
                  </a:lnTo>
                  <a:cubicBezTo>
                    <a:pt x="82985" y="72965"/>
                    <a:pt x="82777" y="72182"/>
                    <a:pt x="82777" y="71347"/>
                  </a:cubicBezTo>
                  <a:close/>
                </a:path>
              </a:pathLst>
            </a:custGeom>
            <a:solidFill>
              <a:schemeClr val="lt1"/>
            </a:solidFill>
            <a:ln w="14350" cap="flat" cmpd="sng">
              <a:solidFill>
                <a:schemeClr val="lt1"/>
              </a:solidFill>
              <a:prstDash val="solid"/>
              <a:miter lim="5219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386" name="Google Shape;386;p8"/>
          <p:cNvSpPr txBox="1">
            <a:spLocks noGrp="1"/>
          </p:cNvSpPr>
          <p:nvPr>
            <p:ph type="title"/>
          </p:nvPr>
        </p:nvSpPr>
        <p:spPr>
          <a:xfrm>
            <a:off x="2572984" y="1974184"/>
            <a:ext cx="7046000" cy="2909600"/>
          </a:xfrm>
          <a:prstGeom prst="rect">
            <a:avLst/>
          </a:prstGeom>
        </p:spPr>
        <p:txBody>
          <a:bodyPr spcFirstLastPara="1" wrap="square" lIns="91425" tIns="91425" rIns="91425" bIns="91425" anchor="ctr" anchorCtr="0">
            <a:noAutofit/>
          </a:bodyPr>
          <a:lstStyle>
            <a:lvl1pPr lvl="0" algn="ctr">
              <a:spcBef>
                <a:spcPts val="0"/>
              </a:spcBef>
              <a:spcAft>
                <a:spcPts val="0"/>
              </a:spcAft>
              <a:buSzPts val="7000"/>
              <a:buNone/>
              <a:defRPr sz="8666">
                <a:solidFill>
                  <a:schemeClr val="accent3"/>
                </a:solidFill>
              </a:defRPr>
            </a:lvl1pPr>
            <a:lvl2pPr lvl="1" algn="ctr">
              <a:spcBef>
                <a:spcPts val="0"/>
              </a:spcBef>
              <a:spcAft>
                <a:spcPts val="0"/>
              </a:spcAft>
              <a:buSzPts val="7000"/>
              <a:buNone/>
              <a:defRPr sz="9333"/>
            </a:lvl2pPr>
            <a:lvl3pPr lvl="2" algn="ctr">
              <a:spcBef>
                <a:spcPts val="0"/>
              </a:spcBef>
              <a:spcAft>
                <a:spcPts val="0"/>
              </a:spcAft>
              <a:buSzPts val="7000"/>
              <a:buNone/>
              <a:defRPr sz="9333"/>
            </a:lvl3pPr>
            <a:lvl4pPr lvl="3" algn="ctr">
              <a:spcBef>
                <a:spcPts val="0"/>
              </a:spcBef>
              <a:spcAft>
                <a:spcPts val="0"/>
              </a:spcAft>
              <a:buSzPts val="7000"/>
              <a:buNone/>
              <a:defRPr sz="9333"/>
            </a:lvl4pPr>
            <a:lvl5pPr lvl="4" algn="ctr">
              <a:spcBef>
                <a:spcPts val="0"/>
              </a:spcBef>
              <a:spcAft>
                <a:spcPts val="0"/>
              </a:spcAft>
              <a:buSzPts val="7000"/>
              <a:buNone/>
              <a:defRPr sz="9333"/>
            </a:lvl5pPr>
            <a:lvl6pPr lvl="5" algn="ctr">
              <a:spcBef>
                <a:spcPts val="0"/>
              </a:spcBef>
              <a:spcAft>
                <a:spcPts val="0"/>
              </a:spcAft>
              <a:buSzPts val="7000"/>
              <a:buNone/>
              <a:defRPr sz="9333"/>
            </a:lvl6pPr>
            <a:lvl7pPr lvl="6" algn="ctr">
              <a:spcBef>
                <a:spcPts val="0"/>
              </a:spcBef>
              <a:spcAft>
                <a:spcPts val="0"/>
              </a:spcAft>
              <a:buSzPts val="7000"/>
              <a:buNone/>
              <a:defRPr sz="9333"/>
            </a:lvl7pPr>
            <a:lvl8pPr lvl="7" algn="ctr">
              <a:spcBef>
                <a:spcPts val="0"/>
              </a:spcBef>
              <a:spcAft>
                <a:spcPts val="0"/>
              </a:spcAft>
              <a:buSzPts val="7000"/>
              <a:buNone/>
              <a:defRPr sz="9333"/>
            </a:lvl8pPr>
            <a:lvl9pPr lvl="8" algn="ctr">
              <a:spcBef>
                <a:spcPts val="0"/>
              </a:spcBef>
              <a:spcAft>
                <a:spcPts val="0"/>
              </a:spcAft>
              <a:buSzPts val="7000"/>
              <a:buNone/>
              <a:defRPr sz="9333"/>
            </a:lvl9pPr>
          </a:lstStyle>
          <a:p>
            <a:endParaRPr/>
          </a:p>
        </p:txBody>
      </p:sp>
    </p:spTree>
    <p:extLst>
      <p:ext uri="{BB962C8B-B14F-4D97-AF65-F5344CB8AC3E}">
        <p14:creationId xmlns:p14="http://schemas.microsoft.com/office/powerpoint/2010/main" val="1310461539"/>
      </p:ext>
    </p:extLst>
  </p:cSld>
  <p:clrMapOvr>
    <a:masterClrMapping/>
  </p:clrMapOvr>
</p:sldLayout>
</file>

<file path=ppt/slideLayouts/slideLayout134.xml><?xml version="1.0" encoding="utf-8"?>
<p:sldLayout xmlns:a="http://schemas.openxmlformats.org/drawingml/2006/main" xmlns:r="http://schemas.openxmlformats.org/officeDocument/2006/relationships" xmlns:p="http://schemas.openxmlformats.org/presentationml/2006/main" matchingName="Section title and description">
  <p:cSld name="Section title and description">
    <p:spTree>
      <p:nvGrpSpPr>
        <p:cNvPr id="1" name="Shape 387"/>
        <p:cNvGrpSpPr/>
        <p:nvPr/>
      </p:nvGrpSpPr>
      <p:grpSpPr>
        <a:xfrm>
          <a:off x="0" y="0"/>
          <a:ext cx="0" cy="0"/>
          <a:chOff x="0" y="0"/>
          <a:chExt cx="0" cy="0"/>
        </a:xfrm>
      </p:grpSpPr>
      <p:pic>
        <p:nvPicPr>
          <p:cNvPr id="388" name="Google Shape;388;p9"/>
          <p:cNvPicPr preferRelativeResize="0"/>
          <p:nvPr/>
        </p:nvPicPr>
        <p:blipFill>
          <a:blip r:embed="rId2">
            <a:alphaModFix/>
          </a:blip>
          <a:stretch>
            <a:fillRect/>
          </a:stretch>
        </p:blipFill>
        <p:spPr>
          <a:xfrm>
            <a:off x="-75466" y="-36433"/>
            <a:ext cx="12342935" cy="7005332"/>
          </a:xfrm>
          <a:prstGeom prst="rect">
            <a:avLst/>
          </a:prstGeom>
          <a:noFill/>
          <a:ln>
            <a:noFill/>
          </a:ln>
        </p:spPr>
      </p:pic>
      <p:grpSp>
        <p:nvGrpSpPr>
          <p:cNvPr id="389" name="Google Shape;389;p9"/>
          <p:cNvGrpSpPr/>
          <p:nvPr/>
        </p:nvGrpSpPr>
        <p:grpSpPr>
          <a:xfrm rot="-899871">
            <a:off x="6583757" y="-1352154"/>
            <a:ext cx="2471792" cy="2426695"/>
            <a:chOff x="7928300" y="-514224"/>
            <a:chExt cx="1853720" cy="1819900"/>
          </a:xfrm>
        </p:grpSpPr>
        <p:sp>
          <p:nvSpPr>
            <p:cNvPr id="390" name="Google Shape;390;p9"/>
            <p:cNvSpPr/>
            <p:nvPr/>
          </p:nvSpPr>
          <p:spPr>
            <a:xfrm>
              <a:off x="7928300" y="-454883"/>
              <a:ext cx="1760560" cy="1748943"/>
            </a:xfrm>
            <a:custGeom>
              <a:avLst/>
              <a:gdLst/>
              <a:ahLst/>
              <a:cxnLst/>
              <a:rect l="l" t="t" r="r" b="b"/>
              <a:pathLst>
                <a:path w="63046" h="62630" extrusionOk="0">
                  <a:moveTo>
                    <a:pt x="36994" y="0"/>
                  </a:moveTo>
                  <a:lnTo>
                    <a:pt x="1035" y="26386"/>
                  </a:lnTo>
                  <a:cubicBezTo>
                    <a:pt x="168" y="27019"/>
                    <a:pt x="1" y="28220"/>
                    <a:pt x="635" y="29088"/>
                  </a:cubicBezTo>
                  <a:lnTo>
                    <a:pt x="24952" y="62245"/>
                  </a:lnTo>
                  <a:cubicBezTo>
                    <a:pt x="25130" y="62501"/>
                    <a:pt x="25412" y="62629"/>
                    <a:pt x="25702" y="62629"/>
                  </a:cubicBezTo>
                  <a:cubicBezTo>
                    <a:pt x="25904" y="62629"/>
                    <a:pt x="26109" y="62568"/>
                    <a:pt x="26286" y="62445"/>
                  </a:cubicBezTo>
                  <a:lnTo>
                    <a:pt x="63046" y="35492"/>
                  </a:lnTo>
                  <a:lnTo>
                    <a:pt x="36994" y="0"/>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91" name="Google Shape;391;p9"/>
            <p:cNvSpPr/>
            <p:nvPr/>
          </p:nvSpPr>
          <p:spPr>
            <a:xfrm>
              <a:off x="7969294" y="272619"/>
              <a:ext cx="748027" cy="970813"/>
            </a:xfrm>
            <a:custGeom>
              <a:avLst/>
              <a:gdLst/>
              <a:ahLst/>
              <a:cxnLst/>
              <a:rect l="l" t="t" r="r" b="b"/>
              <a:pathLst>
                <a:path w="26787" h="34765" extrusionOk="0">
                  <a:moveTo>
                    <a:pt x="2469" y="0"/>
                  </a:moveTo>
                  <a:lnTo>
                    <a:pt x="568" y="1401"/>
                  </a:lnTo>
                  <a:cubicBezTo>
                    <a:pt x="101" y="1768"/>
                    <a:pt x="1" y="2435"/>
                    <a:pt x="368" y="2902"/>
                  </a:cubicBezTo>
                  <a:lnTo>
                    <a:pt x="23417" y="34358"/>
                  </a:lnTo>
                  <a:cubicBezTo>
                    <a:pt x="23622" y="34624"/>
                    <a:pt x="23939" y="34764"/>
                    <a:pt x="24253" y="34764"/>
                  </a:cubicBezTo>
                  <a:cubicBezTo>
                    <a:pt x="24452" y="34764"/>
                    <a:pt x="24650" y="34708"/>
                    <a:pt x="24818" y="34592"/>
                  </a:cubicBezTo>
                  <a:lnTo>
                    <a:pt x="26786" y="33124"/>
                  </a:lnTo>
                  <a:lnTo>
                    <a:pt x="2469" y="0"/>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92" name="Google Shape;392;p9"/>
            <p:cNvSpPr/>
            <p:nvPr/>
          </p:nvSpPr>
          <p:spPr>
            <a:xfrm>
              <a:off x="7974879" y="316378"/>
              <a:ext cx="683744" cy="926887"/>
            </a:xfrm>
            <a:custGeom>
              <a:avLst/>
              <a:gdLst/>
              <a:ahLst/>
              <a:cxnLst/>
              <a:rect l="l" t="t" r="r" b="b"/>
              <a:pathLst>
                <a:path w="24485" h="33192" extrusionOk="0">
                  <a:moveTo>
                    <a:pt x="201" y="1"/>
                  </a:moveTo>
                  <a:cubicBezTo>
                    <a:pt x="134" y="101"/>
                    <a:pt x="68" y="201"/>
                    <a:pt x="1" y="334"/>
                  </a:cubicBezTo>
                  <a:lnTo>
                    <a:pt x="24118" y="33191"/>
                  </a:lnTo>
                  <a:cubicBezTo>
                    <a:pt x="24251" y="33191"/>
                    <a:pt x="24385" y="33158"/>
                    <a:pt x="24485" y="33091"/>
                  </a:cubicBezTo>
                  <a:lnTo>
                    <a:pt x="201"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93" name="Google Shape;393;p9"/>
            <p:cNvSpPr/>
            <p:nvPr/>
          </p:nvSpPr>
          <p:spPr>
            <a:xfrm>
              <a:off x="8024251" y="-514224"/>
              <a:ext cx="1757767" cy="1745368"/>
            </a:xfrm>
            <a:custGeom>
              <a:avLst/>
              <a:gdLst/>
              <a:ahLst/>
              <a:cxnLst/>
              <a:rect l="l" t="t" r="r" b="b"/>
              <a:pathLst>
                <a:path w="62946" h="62502" extrusionOk="0">
                  <a:moveTo>
                    <a:pt x="36883" y="0"/>
                  </a:moveTo>
                  <a:cubicBezTo>
                    <a:pt x="36619" y="0"/>
                    <a:pt x="36354" y="83"/>
                    <a:pt x="36127" y="257"/>
                  </a:cubicBezTo>
                  <a:lnTo>
                    <a:pt x="735" y="26209"/>
                  </a:lnTo>
                  <a:cubicBezTo>
                    <a:pt x="134" y="26643"/>
                    <a:pt x="1" y="27477"/>
                    <a:pt x="434" y="28077"/>
                  </a:cubicBezTo>
                  <a:lnTo>
                    <a:pt x="25686" y="62502"/>
                  </a:lnTo>
                  <a:lnTo>
                    <a:pt x="62412" y="35549"/>
                  </a:lnTo>
                  <a:cubicBezTo>
                    <a:pt x="62846" y="35215"/>
                    <a:pt x="62946" y="34615"/>
                    <a:pt x="62612" y="34215"/>
                  </a:cubicBezTo>
                  <a:lnTo>
                    <a:pt x="37928" y="524"/>
                  </a:lnTo>
                  <a:cubicBezTo>
                    <a:pt x="37668" y="184"/>
                    <a:pt x="37277" y="0"/>
                    <a:pt x="3688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94" name="Google Shape;394;p9"/>
            <p:cNvSpPr/>
            <p:nvPr/>
          </p:nvSpPr>
          <p:spPr>
            <a:xfrm>
              <a:off x="8538436" y="77926"/>
              <a:ext cx="581287" cy="715411"/>
            </a:xfrm>
            <a:custGeom>
              <a:avLst/>
              <a:gdLst/>
              <a:ahLst/>
              <a:cxnLst/>
              <a:rect l="l" t="t" r="r" b="b"/>
              <a:pathLst>
                <a:path w="20816" h="25619" fill="none" extrusionOk="0">
                  <a:moveTo>
                    <a:pt x="18047" y="25619"/>
                  </a:moveTo>
                  <a:lnTo>
                    <a:pt x="1" y="1034"/>
                  </a:lnTo>
                  <a:moveTo>
                    <a:pt x="19448" y="24618"/>
                  </a:moveTo>
                  <a:lnTo>
                    <a:pt x="1369" y="0"/>
                  </a:lnTo>
                  <a:moveTo>
                    <a:pt x="20816" y="23584"/>
                  </a:moveTo>
                  <a:lnTo>
                    <a:pt x="4471" y="1301"/>
                  </a:lnTo>
                </a:path>
              </a:pathLst>
            </a:custGeom>
            <a:solidFill>
              <a:schemeClr val="accent4"/>
            </a:solidFill>
            <a:ln w="19050" cap="flat" cmpd="sng">
              <a:solidFill>
                <a:srgbClr val="FFFFFF"/>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95" name="Google Shape;395;p9"/>
            <p:cNvSpPr/>
            <p:nvPr/>
          </p:nvSpPr>
          <p:spPr>
            <a:xfrm>
              <a:off x="8014952" y="272619"/>
              <a:ext cx="702370" cy="942692"/>
            </a:xfrm>
            <a:custGeom>
              <a:avLst/>
              <a:gdLst/>
              <a:ahLst/>
              <a:cxnLst/>
              <a:rect l="l" t="t" r="r" b="b"/>
              <a:pathLst>
                <a:path w="25152" h="33758" extrusionOk="0">
                  <a:moveTo>
                    <a:pt x="834" y="0"/>
                  </a:moveTo>
                  <a:lnTo>
                    <a:pt x="0" y="634"/>
                  </a:lnTo>
                  <a:lnTo>
                    <a:pt x="24318" y="33758"/>
                  </a:lnTo>
                  <a:lnTo>
                    <a:pt x="25151" y="33124"/>
                  </a:lnTo>
                  <a:lnTo>
                    <a:pt x="834" y="0"/>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96" name="Google Shape;396;p9"/>
            <p:cNvSpPr/>
            <p:nvPr/>
          </p:nvSpPr>
          <p:spPr>
            <a:xfrm>
              <a:off x="8435979" y="1124918"/>
              <a:ext cx="204020" cy="180759"/>
            </a:xfrm>
            <a:custGeom>
              <a:avLst/>
              <a:gdLst/>
              <a:ahLst/>
              <a:cxnLst/>
              <a:rect l="l" t="t" r="r" b="b"/>
              <a:pathLst>
                <a:path w="7306" h="6473" extrusionOk="0">
                  <a:moveTo>
                    <a:pt x="5571" y="1"/>
                  </a:moveTo>
                  <a:lnTo>
                    <a:pt x="1" y="4104"/>
                  </a:lnTo>
                  <a:lnTo>
                    <a:pt x="1535" y="4804"/>
                  </a:lnTo>
                  <a:lnTo>
                    <a:pt x="1769" y="6472"/>
                  </a:lnTo>
                  <a:lnTo>
                    <a:pt x="7306" y="2403"/>
                  </a:lnTo>
                  <a:lnTo>
                    <a:pt x="5571"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97" name="Google Shape;397;p9"/>
            <p:cNvSpPr/>
            <p:nvPr/>
          </p:nvSpPr>
          <p:spPr>
            <a:xfrm>
              <a:off x="7991662" y="298701"/>
              <a:ext cx="691200" cy="933393"/>
            </a:xfrm>
            <a:custGeom>
              <a:avLst/>
              <a:gdLst/>
              <a:ahLst/>
              <a:cxnLst/>
              <a:rect l="l" t="t" r="r" b="b"/>
              <a:pathLst>
                <a:path w="24752" h="33425" extrusionOk="0">
                  <a:moveTo>
                    <a:pt x="434" y="0"/>
                  </a:moveTo>
                  <a:lnTo>
                    <a:pt x="0" y="300"/>
                  </a:lnTo>
                  <a:lnTo>
                    <a:pt x="24318" y="33424"/>
                  </a:lnTo>
                  <a:lnTo>
                    <a:pt x="24751" y="33090"/>
                  </a:lnTo>
                  <a:lnTo>
                    <a:pt x="434"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98" name="Google Shape;398;p9"/>
            <p:cNvSpPr/>
            <p:nvPr/>
          </p:nvSpPr>
          <p:spPr>
            <a:xfrm>
              <a:off x="8679095" y="377868"/>
              <a:ext cx="1102926" cy="853276"/>
            </a:xfrm>
            <a:custGeom>
              <a:avLst/>
              <a:gdLst/>
              <a:ahLst/>
              <a:cxnLst/>
              <a:rect l="l" t="t" r="r" b="b"/>
              <a:pathLst>
                <a:path w="39496" h="30556" extrusionOk="0">
                  <a:moveTo>
                    <a:pt x="37528" y="0"/>
                  </a:moveTo>
                  <a:lnTo>
                    <a:pt x="1" y="27520"/>
                  </a:lnTo>
                  <a:lnTo>
                    <a:pt x="2236" y="30556"/>
                  </a:lnTo>
                  <a:lnTo>
                    <a:pt x="38962" y="3603"/>
                  </a:lnTo>
                  <a:cubicBezTo>
                    <a:pt x="39396" y="3269"/>
                    <a:pt x="39496" y="2669"/>
                    <a:pt x="39162" y="2235"/>
                  </a:cubicBezTo>
                  <a:lnTo>
                    <a:pt x="37528"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399" name="Google Shape;399;p9"/>
          <p:cNvGrpSpPr/>
          <p:nvPr/>
        </p:nvGrpSpPr>
        <p:grpSpPr>
          <a:xfrm rot="787487">
            <a:off x="768630" y="5437014"/>
            <a:ext cx="2436917" cy="2565077"/>
            <a:chOff x="1526600" y="450800"/>
            <a:chExt cx="4540675" cy="4779475"/>
          </a:xfrm>
        </p:grpSpPr>
        <p:sp>
          <p:nvSpPr>
            <p:cNvPr id="400" name="Google Shape;400;p9"/>
            <p:cNvSpPr/>
            <p:nvPr/>
          </p:nvSpPr>
          <p:spPr>
            <a:xfrm>
              <a:off x="1610100" y="473575"/>
              <a:ext cx="4457175" cy="4689450"/>
            </a:xfrm>
            <a:custGeom>
              <a:avLst/>
              <a:gdLst/>
              <a:ahLst/>
              <a:cxnLst/>
              <a:rect l="l" t="t" r="r" b="b"/>
              <a:pathLst>
                <a:path w="178287" h="187578" extrusionOk="0">
                  <a:moveTo>
                    <a:pt x="95602" y="1"/>
                  </a:moveTo>
                  <a:cubicBezTo>
                    <a:pt x="95141" y="1"/>
                    <a:pt x="94676" y="129"/>
                    <a:pt x="94258" y="394"/>
                  </a:cubicBezTo>
                  <a:lnTo>
                    <a:pt x="0" y="63859"/>
                  </a:lnTo>
                  <a:lnTo>
                    <a:pt x="79645" y="185257"/>
                  </a:lnTo>
                  <a:cubicBezTo>
                    <a:pt x="80631" y="186769"/>
                    <a:pt x="82280" y="187578"/>
                    <a:pt x="83965" y="187578"/>
                  </a:cubicBezTo>
                  <a:cubicBezTo>
                    <a:pt x="84955" y="187578"/>
                    <a:pt x="85959" y="187298"/>
                    <a:pt x="86847" y="186719"/>
                  </a:cubicBezTo>
                  <a:lnTo>
                    <a:pt x="176826" y="126176"/>
                  </a:lnTo>
                  <a:cubicBezTo>
                    <a:pt x="177974" y="125393"/>
                    <a:pt x="178287" y="123880"/>
                    <a:pt x="177504" y="122732"/>
                  </a:cubicBezTo>
                  <a:lnTo>
                    <a:pt x="97703" y="1125"/>
                  </a:lnTo>
                  <a:cubicBezTo>
                    <a:pt x="97205" y="394"/>
                    <a:pt x="96410" y="1"/>
                    <a:pt x="95602" y="1"/>
                  </a:cubicBezTo>
                  <a:close/>
                </a:path>
              </a:pathLst>
            </a:custGeom>
            <a:solidFill>
              <a:srgbClr val="119B9B"/>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01" name="Google Shape;401;p9"/>
            <p:cNvSpPr/>
            <p:nvPr/>
          </p:nvSpPr>
          <p:spPr>
            <a:xfrm>
              <a:off x="1616625" y="450800"/>
              <a:ext cx="4391950" cy="4645025"/>
            </a:xfrm>
            <a:custGeom>
              <a:avLst/>
              <a:gdLst/>
              <a:ahLst/>
              <a:cxnLst/>
              <a:rect l="l" t="t" r="r" b="b"/>
              <a:pathLst>
                <a:path w="175678" h="185801" extrusionOk="0">
                  <a:moveTo>
                    <a:pt x="93162" y="0"/>
                  </a:moveTo>
                  <a:lnTo>
                    <a:pt x="0" y="61587"/>
                  </a:lnTo>
                  <a:lnTo>
                    <a:pt x="80323" y="184028"/>
                  </a:lnTo>
                  <a:cubicBezTo>
                    <a:pt x="81085" y="185187"/>
                    <a:pt x="82329" y="185800"/>
                    <a:pt x="83604" y="185800"/>
                  </a:cubicBezTo>
                  <a:cubicBezTo>
                    <a:pt x="84339" y="185800"/>
                    <a:pt x="85083" y="185597"/>
                    <a:pt x="85751" y="185177"/>
                  </a:cubicBezTo>
                  <a:lnTo>
                    <a:pt x="175677" y="125782"/>
                  </a:lnTo>
                  <a:lnTo>
                    <a:pt x="93162" y="0"/>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02" name="Google Shape;402;p9"/>
            <p:cNvSpPr/>
            <p:nvPr/>
          </p:nvSpPr>
          <p:spPr>
            <a:xfrm>
              <a:off x="3931325" y="462525"/>
              <a:ext cx="2064200" cy="3145900"/>
            </a:xfrm>
            <a:custGeom>
              <a:avLst/>
              <a:gdLst/>
              <a:ahLst/>
              <a:cxnLst/>
              <a:rect l="l" t="t" r="r" b="b"/>
              <a:pathLst>
                <a:path w="82568" h="125836" fill="none" extrusionOk="0">
                  <a:moveTo>
                    <a:pt x="0" y="1"/>
                  </a:moveTo>
                  <a:lnTo>
                    <a:pt x="82567" y="125835"/>
                  </a:lnTo>
                </a:path>
              </a:pathLst>
            </a:custGeom>
            <a:noFill/>
            <a:ln w="11750" cap="flat" cmpd="sng">
              <a:solidFill>
                <a:schemeClr val="dk1"/>
              </a:solidFill>
              <a:prstDash val="solid"/>
              <a:miter lim="5219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03" name="Google Shape;403;p9"/>
            <p:cNvSpPr/>
            <p:nvPr/>
          </p:nvSpPr>
          <p:spPr>
            <a:xfrm>
              <a:off x="3898700" y="482100"/>
              <a:ext cx="2065500" cy="3145900"/>
            </a:xfrm>
            <a:custGeom>
              <a:avLst/>
              <a:gdLst/>
              <a:ahLst/>
              <a:cxnLst/>
              <a:rect l="l" t="t" r="r" b="b"/>
              <a:pathLst>
                <a:path w="82620" h="125836" fill="none" extrusionOk="0">
                  <a:moveTo>
                    <a:pt x="1" y="1"/>
                  </a:moveTo>
                  <a:lnTo>
                    <a:pt x="82620" y="125835"/>
                  </a:lnTo>
                </a:path>
              </a:pathLst>
            </a:custGeom>
            <a:noFill/>
            <a:ln w="11750" cap="flat" cmpd="sng">
              <a:solidFill>
                <a:schemeClr val="dk1"/>
              </a:solidFill>
              <a:prstDash val="solid"/>
              <a:miter lim="5219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04" name="Google Shape;404;p9"/>
            <p:cNvSpPr/>
            <p:nvPr/>
          </p:nvSpPr>
          <p:spPr>
            <a:xfrm>
              <a:off x="3742125" y="4138150"/>
              <a:ext cx="842925" cy="1092125"/>
            </a:xfrm>
            <a:custGeom>
              <a:avLst/>
              <a:gdLst/>
              <a:ahLst/>
              <a:cxnLst/>
              <a:rect l="l" t="t" r="r" b="b"/>
              <a:pathLst>
                <a:path w="33717" h="43685" extrusionOk="0">
                  <a:moveTo>
                    <a:pt x="9604" y="0"/>
                  </a:moveTo>
                  <a:lnTo>
                    <a:pt x="1" y="6159"/>
                  </a:lnTo>
                  <a:lnTo>
                    <a:pt x="24113" y="43685"/>
                  </a:lnTo>
                  <a:lnTo>
                    <a:pt x="25679" y="35595"/>
                  </a:lnTo>
                  <a:lnTo>
                    <a:pt x="33716" y="37526"/>
                  </a:lnTo>
                  <a:lnTo>
                    <a:pt x="9604"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05" name="Google Shape;405;p9"/>
            <p:cNvSpPr/>
            <p:nvPr/>
          </p:nvSpPr>
          <p:spPr>
            <a:xfrm>
              <a:off x="1526600" y="464775"/>
              <a:ext cx="4343675" cy="4627200"/>
            </a:xfrm>
            <a:custGeom>
              <a:avLst/>
              <a:gdLst/>
              <a:ahLst/>
              <a:cxnLst/>
              <a:rect l="l" t="t" r="r" b="b"/>
              <a:pathLst>
                <a:path w="173747" h="185088" extrusionOk="0">
                  <a:moveTo>
                    <a:pt x="91115" y="1"/>
                  </a:moveTo>
                  <a:cubicBezTo>
                    <a:pt x="90634" y="1"/>
                    <a:pt x="90147" y="140"/>
                    <a:pt x="89718" y="433"/>
                  </a:cubicBezTo>
                  <a:lnTo>
                    <a:pt x="0" y="59357"/>
                  </a:lnTo>
                  <a:lnTo>
                    <a:pt x="82515" y="185087"/>
                  </a:lnTo>
                  <a:lnTo>
                    <a:pt x="172285" y="126163"/>
                  </a:lnTo>
                  <a:cubicBezTo>
                    <a:pt x="173433" y="125380"/>
                    <a:pt x="173746" y="123866"/>
                    <a:pt x="172963" y="122718"/>
                  </a:cubicBezTo>
                  <a:lnTo>
                    <a:pt x="93162" y="1111"/>
                  </a:lnTo>
                  <a:cubicBezTo>
                    <a:pt x="92705" y="392"/>
                    <a:pt x="91920" y="1"/>
                    <a:pt x="9111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06" name="Google Shape;406;p9"/>
            <p:cNvSpPr/>
            <p:nvPr/>
          </p:nvSpPr>
          <p:spPr>
            <a:xfrm>
              <a:off x="1636200" y="1843000"/>
              <a:ext cx="2130750" cy="3199400"/>
            </a:xfrm>
            <a:custGeom>
              <a:avLst/>
              <a:gdLst/>
              <a:ahLst/>
              <a:cxnLst/>
              <a:rect l="l" t="t" r="r" b="b"/>
              <a:pathLst>
                <a:path w="85230" h="127976" extrusionOk="0">
                  <a:moveTo>
                    <a:pt x="2506" y="1"/>
                  </a:moveTo>
                  <a:lnTo>
                    <a:pt x="0" y="1619"/>
                  </a:lnTo>
                  <a:lnTo>
                    <a:pt x="82724" y="127975"/>
                  </a:lnTo>
                  <a:lnTo>
                    <a:pt x="85229" y="126357"/>
                  </a:lnTo>
                  <a:lnTo>
                    <a:pt x="2506"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07" name="Google Shape;407;p9"/>
            <p:cNvSpPr/>
            <p:nvPr/>
          </p:nvSpPr>
          <p:spPr>
            <a:xfrm>
              <a:off x="2647400" y="1567700"/>
              <a:ext cx="2116400" cy="2399550"/>
            </a:xfrm>
            <a:custGeom>
              <a:avLst/>
              <a:gdLst/>
              <a:ahLst/>
              <a:cxnLst/>
              <a:rect l="l" t="t" r="r" b="b"/>
              <a:pathLst>
                <a:path w="84656" h="95982" fill="none" extrusionOk="0">
                  <a:moveTo>
                    <a:pt x="82777" y="71347"/>
                  </a:moveTo>
                  <a:cubicBezTo>
                    <a:pt x="82777" y="69937"/>
                    <a:pt x="83507" y="68633"/>
                    <a:pt x="84656" y="67850"/>
                  </a:cubicBezTo>
                  <a:lnTo>
                    <a:pt x="40919" y="1201"/>
                  </a:lnTo>
                  <a:cubicBezTo>
                    <a:pt x="38988" y="2453"/>
                    <a:pt x="36431" y="1932"/>
                    <a:pt x="35178" y="0"/>
                  </a:cubicBezTo>
                  <a:lnTo>
                    <a:pt x="1149" y="22286"/>
                  </a:lnTo>
                  <a:cubicBezTo>
                    <a:pt x="2454" y="24217"/>
                    <a:pt x="1932" y="26827"/>
                    <a:pt x="1" y="28080"/>
                  </a:cubicBezTo>
                  <a:lnTo>
                    <a:pt x="43737" y="94729"/>
                  </a:lnTo>
                  <a:cubicBezTo>
                    <a:pt x="45668" y="93476"/>
                    <a:pt x="48226" y="94050"/>
                    <a:pt x="49478" y="95981"/>
                  </a:cubicBezTo>
                  <a:lnTo>
                    <a:pt x="83455" y="73643"/>
                  </a:lnTo>
                  <a:cubicBezTo>
                    <a:pt x="82985" y="72965"/>
                    <a:pt x="82777" y="72182"/>
                    <a:pt x="82777" y="71347"/>
                  </a:cubicBezTo>
                  <a:close/>
                </a:path>
              </a:pathLst>
            </a:custGeom>
            <a:solidFill>
              <a:schemeClr val="lt1"/>
            </a:solidFill>
            <a:ln w="14350" cap="flat" cmpd="sng">
              <a:solidFill>
                <a:schemeClr val="lt1"/>
              </a:solidFill>
              <a:prstDash val="solid"/>
              <a:miter lim="5219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408" name="Google Shape;408;p9"/>
          <p:cNvGrpSpPr/>
          <p:nvPr/>
        </p:nvGrpSpPr>
        <p:grpSpPr>
          <a:xfrm>
            <a:off x="-774856" y="4828019"/>
            <a:ext cx="2572187" cy="2440845"/>
            <a:chOff x="-356100" y="3692425"/>
            <a:chExt cx="1728775" cy="1640500"/>
          </a:xfrm>
        </p:grpSpPr>
        <p:sp>
          <p:nvSpPr>
            <p:cNvPr id="409" name="Google Shape;409;p9"/>
            <p:cNvSpPr/>
            <p:nvPr/>
          </p:nvSpPr>
          <p:spPr>
            <a:xfrm>
              <a:off x="-242675" y="3755800"/>
              <a:ext cx="1615350" cy="1577125"/>
            </a:xfrm>
            <a:custGeom>
              <a:avLst/>
              <a:gdLst/>
              <a:ahLst/>
              <a:cxnLst/>
              <a:rect l="l" t="t" r="r" b="b"/>
              <a:pathLst>
                <a:path w="64614" h="63085" extrusionOk="0">
                  <a:moveTo>
                    <a:pt x="22503" y="1"/>
                  </a:moveTo>
                  <a:cubicBezTo>
                    <a:pt x="22082" y="1"/>
                    <a:pt x="21688" y="233"/>
                    <a:pt x="21482" y="621"/>
                  </a:cubicBezTo>
                  <a:lnTo>
                    <a:pt x="0" y="41284"/>
                  </a:lnTo>
                  <a:lnTo>
                    <a:pt x="40729" y="62799"/>
                  </a:lnTo>
                  <a:cubicBezTo>
                    <a:pt x="41087" y="62993"/>
                    <a:pt x="41470" y="63084"/>
                    <a:pt x="41847" y="63084"/>
                  </a:cubicBezTo>
                  <a:cubicBezTo>
                    <a:pt x="42701" y="63084"/>
                    <a:pt x="43525" y="62618"/>
                    <a:pt x="43965" y="61832"/>
                  </a:cubicBezTo>
                  <a:lnTo>
                    <a:pt x="64313" y="23271"/>
                  </a:lnTo>
                  <a:cubicBezTo>
                    <a:pt x="64613" y="22704"/>
                    <a:pt x="64413" y="21970"/>
                    <a:pt x="63813" y="21670"/>
                  </a:cubicBezTo>
                  <a:lnTo>
                    <a:pt x="23083" y="154"/>
                  </a:lnTo>
                  <a:cubicBezTo>
                    <a:pt x="22895" y="49"/>
                    <a:pt x="22696" y="1"/>
                    <a:pt x="2250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10" name="Google Shape;410;p9"/>
            <p:cNvSpPr/>
            <p:nvPr/>
          </p:nvSpPr>
          <p:spPr>
            <a:xfrm>
              <a:off x="-356100" y="3692425"/>
              <a:ext cx="1647050" cy="1619200"/>
            </a:xfrm>
            <a:custGeom>
              <a:avLst/>
              <a:gdLst/>
              <a:ahLst/>
              <a:cxnLst/>
              <a:rect l="l" t="t" r="r" b="b"/>
              <a:pathLst>
                <a:path w="65882" h="64768" extrusionOk="0">
                  <a:moveTo>
                    <a:pt x="22170" y="0"/>
                  </a:moveTo>
                  <a:cubicBezTo>
                    <a:pt x="21749" y="0"/>
                    <a:pt x="21355" y="232"/>
                    <a:pt x="21149" y="621"/>
                  </a:cubicBezTo>
                  <a:lnTo>
                    <a:pt x="401" y="39883"/>
                  </a:lnTo>
                  <a:cubicBezTo>
                    <a:pt x="1" y="40650"/>
                    <a:pt x="301" y="41617"/>
                    <a:pt x="1068" y="42051"/>
                  </a:cubicBezTo>
                  <a:lnTo>
                    <a:pt x="44099" y="64767"/>
                  </a:lnTo>
                  <a:lnTo>
                    <a:pt x="65581" y="24105"/>
                  </a:lnTo>
                  <a:cubicBezTo>
                    <a:pt x="65881" y="23504"/>
                    <a:pt x="65648" y="22804"/>
                    <a:pt x="65081" y="22503"/>
                  </a:cubicBezTo>
                  <a:lnTo>
                    <a:pt x="22750" y="154"/>
                  </a:lnTo>
                  <a:cubicBezTo>
                    <a:pt x="22562" y="49"/>
                    <a:pt x="22363" y="0"/>
                    <a:pt x="22170"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11" name="Google Shape;411;p9"/>
            <p:cNvSpPr/>
            <p:nvPr/>
          </p:nvSpPr>
          <p:spPr>
            <a:xfrm>
              <a:off x="-161800" y="3833875"/>
              <a:ext cx="1314300" cy="1215875"/>
            </a:xfrm>
            <a:custGeom>
              <a:avLst/>
              <a:gdLst/>
              <a:ahLst/>
              <a:cxnLst/>
              <a:rect l="l" t="t" r="r" b="b"/>
              <a:pathLst>
                <a:path w="52572" h="48635" fill="none" extrusionOk="0">
                  <a:moveTo>
                    <a:pt x="51738" y="18513"/>
                  </a:moveTo>
                  <a:lnTo>
                    <a:pt x="16713" y="0"/>
                  </a:lnTo>
                  <a:cubicBezTo>
                    <a:pt x="16213" y="967"/>
                    <a:pt x="15012" y="1334"/>
                    <a:pt x="14078" y="834"/>
                  </a:cubicBezTo>
                  <a:lnTo>
                    <a:pt x="1" y="27486"/>
                  </a:lnTo>
                  <a:cubicBezTo>
                    <a:pt x="968" y="27987"/>
                    <a:pt x="1335" y="29188"/>
                    <a:pt x="835" y="30155"/>
                  </a:cubicBezTo>
                  <a:lnTo>
                    <a:pt x="35860" y="48635"/>
                  </a:lnTo>
                  <a:cubicBezTo>
                    <a:pt x="36360" y="47668"/>
                    <a:pt x="37528" y="47301"/>
                    <a:pt x="38495" y="47801"/>
                  </a:cubicBezTo>
                  <a:lnTo>
                    <a:pt x="52572" y="21182"/>
                  </a:lnTo>
                  <a:cubicBezTo>
                    <a:pt x="51604" y="20648"/>
                    <a:pt x="51238" y="19481"/>
                    <a:pt x="51738" y="18513"/>
                  </a:cubicBezTo>
                  <a:close/>
                </a:path>
              </a:pathLst>
            </a:custGeom>
            <a:solidFill>
              <a:schemeClr val="dk1"/>
            </a:solidFill>
            <a:ln w="19050"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12" name="Google Shape;412;p9"/>
            <p:cNvSpPr/>
            <p:nvPr/>
          </p:nvSpPr>
          <p:spPr>
            <a:xfrm>
              <a:off x="768050" y="4308375"/>
              <a:ext cx="555425" cy="979325"/>
            </a:xfrm>
            <a:custGeom>
              <a:avLst/>
              <a:gdLst/>
              <a:ahLst/>
              <a:cxnLst/>
              <a:rect l="l" t="t" r="r" b="b"/>
              <a:pathLst>
                <a:path w="22217" h="39173" extrusionOk="0">
                  <a:moveTo>
                    <a:pt x="20315" y="0"/>
                  </a:moveTo>
                  <a:lnTo>
                    <a:pt x="0" y="38495"/>
                  </a:lnTo>
                  <a:lnTo>
                    <a:pt x="968" y="39028"/>
                  </a:lnTo>
                  <a:cubicBezTo>
                    <a:pt x="1154" y="39127"/>
                    <a:pt x="1356" y="39173"/>
                    <a:pt x="1555" y="39173"/>
                  </a:cubicBezTo>
                  <a:cubicBezTo>
                    <a:pt x="2033" y="39173"/>
                    <a:pt x="2500" y="38908"/>
                    <a:pt x="2735" y="38461"/>
                  </a:cubicBezTo>
                  <a:lnTo>
                    <a:pt x="21882" y="2235"/>
                  </a:lnTo>
                  <a:cubicBezTo>
                    <a:pt x="22216" y="1635"/>
                    <a:pt x="21983" y="868"/>
                    <a:pt x="21382" y="567"/>
                  </a:cubicBezTo>
                  <a:lnTo>
                    <a:pt x="20315"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13" name="Google Shape;413;p9"/>
            <p:cNvSpPr/>
            <p:nvPr/>
          </p:nvSpPr>
          <p:spPr>
            <a:xfrm>
              <a:off x="-356100" y="4621925"/>
              <a:ext cx="1156700" cy="689700"/>
            </a:xfrm>
            <a:custGeom>
              <a:avLst/>
              <a:gdLst/>
              <a:ahLst/>
              <a:cxnLst/>
              <a:rect l="l" t="t" r="r" b="b"/>
              <a:pathLst>
                <a:path w="46268" h="27588" extrusionOk="0">
                  <a:moveTo>
                    <a:pt x="1835" y="1"/>
                  </a:moveTo>
                  <a:lnTo>
                    <a:pt x="401" y="2669"/>
                  </a:lnTo>
                  <a:cubicBezTo>
                    <a:pt x="1" y="3470"/>
                    <a:pt x="301" y="4437"/>
                    <a:pt x="1068" y="4837"/>
                  </a:cubicBezTo>
                  <a:lnTo>
                    <a:pt x="44099" y="27587"/>
                  </a:lnTo>
                  <a:lnTo>
                    <a:pt x="46267" y="23484"/>
                  </a:lnTo>
                  <a:lnTo>
                    <a:pt x="1835" y="1"/>
                  </a:lnTo>
                  <a:close/>
                </a:path>
              </a:pathLst>
            </a:custGeom>
            <a:solidFill>
              <a:srgbClr val="E24747">
                <a:alpha val="9554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14" name="Google Shape;414;p9"/>
            <p:cNvSpPr/>
            <p:nvPr/>
          </p:nvSpPr>
          <p:spPr>
            <a:xfrm>
              <a:off x="768050" y="4308375"/>
              <a:ext cx="521225" cy="969050"/>
            </a:xfrm>
            <a:custGeom>
              <a:avLst/>
              <a:gdLst/>
              <a:ahLst/>
              <a:cxnLst/>
              <a:rect l="l" t="t" r="r" b="b"/>
              <a:pathLst>
                <a:path w="20849" h="38762" extrusionOk="0">
                  <a:moveTo>
                    <a:pt x="20315" y="0"/>
                  </a:moveTo>
                  <a:lnTo>
                    <a:pt x="0" y="38495"/>
                  </a:lnTo>
                  <a:lnTo>
                    <a:pt x="501" y="38761"/>
                  </a:lnTo>
                  <a:lnTo>
                    <a:pt x="20848" y="267"/>
                  </a:lnTo>
                  <a:lnTo>
                    <a:pt x="20315"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15" name="Google Shape;415;p9"/>
            <p:cNvSpPr/>
            <p:nvPr/>
          </p:nvSpPr>
          <p:spPr>
            <a:xfrm>
              <a:off x="798075" y="4325050"/>
              <a:ext cx="516225" cy="962725"/>
            </a:xfrm>
            <a:custGeom>
              <a:avLst/>
              <a:gdLst/>
              <a:ahLst/>
              <a:cxnLst/>
              <a:rect l="l" t="t" r="r" b="b"/>
              <a:pathLst>
                <a:path w="20649" h="38509" extrusionOk="0">
                  <a:moveTo>
                    <a:pt x="20348" y="1"/>
                  </a:moveTo>
                  <a:lnTo>
                    <a:pt x="0" y="38461"/>
                  </a:lnTo>
                  <a:cubicBezTo>
                    <a:pt x="118" y="38485"/>
                    <a:pt x="236" y="38509"/>
                    <a:pt x="354" y="38509"/>
                  </a:cubicBezTo>
                  <a:cubicBezTo>
                    <a:pt x="403" y="38509"/>
                    <a:pt x="452" y="38504"/>
                    <a:pt x="500" y="38495"/>
                  </a:cubicBezTo>
                  <a:lnTo>
                    <a:pt x="20648" y="334"/>
                  </a:lnTo>
                  <a:cubicBezTo>
                    <a:pt x="20581" y="201"/>
                    <a:pt x="20448" y="101"/>
                    <a:pt x="20348"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16" name="Google Shape;416;p9"/>
            <p:cNvSpPr/>
            <p:nvPr/>
          </p:nvSpPr>
          <p:spPr>
            <a:xfrm>
              <a:off x="850600" y="5092275"/>
              <a:ext cx="175975" cy="130950"/>
            </a:xfrm>
            <a:custGeom>
              <a:avLst/>
              <a:gdLst/>
              <a:ahLst/>
              <a:cxnLst/>
              <a:rect l="l" t="t" r="r" b="b"/>
              <a:pathLst>
                <a:path w="7039" h="5238" extrusionOk="0">
                  <a:moveTo>
                    <a:pt x="1101" y="0"/>
                  </a:moveTo>
                  <a:lnTo>
                    <a:pt x="1" y="2102"/>
                  </a:lnTo>
                  <a:lnTo>
                    <a:pt x="5905" y="5237"/>
                  </a:lnTo>
                  <a:lnTo>
                    <a:pt x="5571" y="3703"/>
                  </a:lnTo>
                  <a:lnTo>
                    <a:pt x="7039" y="3136"/>
                  </a:lnTo>
                  <a:lnTo>
                    <a:pt x="1101" y="0"/>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417" name="Google Shape;417;p9"/>
          <p:cNvGrpSpPr/>
          <p:nvPr/>
        </p:nvGrpSpPr>
        <p:grpSpPr>
          <a:xfrm rot="-400487" flipH="1">
            <a:off x="9724591" y="5392873"/>
            <a:ext cx="3042492" cy="2387332"/>
            <a:chOff x="-2415600" y="2986400"/>
            <a:chExt cx="1943075" cy="1524659"/>
          </a:xfrm>
        </p:grpSpPr>
        <p:sp>
          <p:nvSpPr>
            <p:cNvPr id="418" name="Google Shape;418;p9"/>
            <p:cNvSpPr/>
            <p:nvPr/>
          </p:nvSpPr>
          <p:spPr>
            <a:xfrm>
              <a:off x="-2415600" y="2986400"/>
              <a:ext cx="1117375" cy="1251275"/>
            </a:xfrm>
            <a:custGeom>
              <a:avLst/>
              <a:gdLst/>
              <a:ahLst/>
              <a:cxnLst/>
              <a:rect l="l" t="t" r="r" b="b"/>
              <a:pathLst>
                <a:path w="44695" h="50051" extrusionOk="0">
                  <a:moveTo>
                    <a:pt x="11387" y="1"/>
                  </a:moveTo>
                  <a:cubicBezTo>
                    <a:pt x="10743" y="1"/>
                    <a:pt x="10152" y="449"/>
                    <a:pt x="10001" y="1099"/>
                  </a:cubicBezTo>
                  <a:lnTo>
                    <a:pt x="180" y="41127"/>
                  </a:lnTo>
                  <a:cubicBezTo>
                    <a:pt x="0" y="41896"/>
                    <a:pt x="462" y="42665"/>
                    <a:pt x="1257" y="42871"/>
                  </a:cubicBezTo>
                  <a:lnTo>
                    <a:pt x="33617" y="50051"/>
                  </a:lnTo>
                  <a:lnTo>
                    <a:pt x="44695" y="8433"/>
                  </a:lnTo>
                  <a:lnTo>
                    <a:pt x="11744" y="48"/>
                  </a:lnTo>
                  <a:cubicBezTo>
                    <a:pt x="11625" y="16"/>
                    <a:pt x="11505" y="1"/>
                    <a:pt x="1138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19" name="Google Shape;419;p9"/>
            <p:cNvSpPr/>
            <p:nvPr/>
          </p:nvSpPr>
          <p:spPr>
            <a:xfrm>
              <a:off x="-1586075" y="3188225"/>
              <a:ext cx="1113550" cy="1279575"/>
            </a:xfrm>
            <a:custGeom>
              <a:avLst/>
              <a:gdLst/>
              <a:ahLst/>
              <a:cxnLst/>
              <a:rect l="l" t="t" r="r" b="b"/>
              <a:pathLst>
                <a:path w="44542" h="51183" extrusionOk="0">
                  <a:moveTo>
                    <a:pt x="10411" y="1"/>
                  </a:moveTo>
                  <a:lnTo>
                    <a:pt x="0" y="41772"/>
                  </a:lnTo>
                  <a:lnTo>
                    <a:pt x="31797" y="51132"/>
                  </a:lnTo>
                  <a:cubicBezTo>
                    <a:pt x="31925" y="51166"/>
                    <a:pt x="32054" y="51182"/>
                    <a:pt x="32181" y="51182"/>
                  </a:cubicBezTo>
                  <a:cubicBezTo>
                    <a:pt x="32815" y="51182"/>
                    <a:pt x="33395" y="50773"/>
                    <a:pt x="33566" y="50132"/>
                  </a:cubicBezTo>
                  <a:lnTo>
                    <a:pt x="44336" y="10360"/>
                  </a:lnTo>
                  <a:cubicBezTo>
                    <a:pt x="44541" y="9591"/>
                    <a:pt x="44080" y="8796"/>
                    <a:pt x="43310" y="8591"/>
                  </a:cubicBezTo>
                  <a:lnTo>
                    <a:pt x="10411" y="1"/>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20" name="Google Shape;420;p9"/>
            <p:cNvSpPr/>
            <p:nvPr/>
          </p:nvSpPr>
          <p:spPr>
            <a:xfrm>
              <a:off x="-2402775" y="2994000"/>
              <a:ext cx="1133400" cy="1217400"/>
            </a:xfrm>
            <a:custGeom>
              <a:avLst/>
              <a:gdLst/>
              <a:ahLst/>
              <a:cxnLst/>
              <a:rect l="l" t="t" r="r" b="b"/>
              <a:pathLst>
                <a:path w="45336" h="48696" extrusionOk="0">
                  <a:moveTo>
                    <a:pt x="12283" y="0"/>
                  </a:moveTo>
                  <a:lnTo>
                    <a:pt x="0" y="41900"/>
                  </a:lnTo>
                  <a:lnTo>
                    <a:pt x="19104" y="42131"/>
                  </a:lnTo>
                  <a:cubicBezTo>
                    <a:pt x="23976" y="42823"/>
                    <a:pt x="28540" y="44874"/>
                    <a:pt x="32309" y="48054"/>
                  </a:cubicBezTo>
                  <a:lnTo>
                    <a:pt x="33053" y="48695"/>
                  </a:lnTo>
                  <a:lnTo>
                    <a:pt x="45336" y="6770"/>
                  </a:lnTo>
                  <a:lnTo>
                    <a:pt x="44567" y="6129"/>
                  </a:lnTo>
                  <a:cubicBezTo>
                    <a:pt x="40797" y="2975"/>
                    <a:pt x="36233" y="923"/>
                    <a:pt x="31361" y="231"/>
                  </a:cubicBezTo>
                  <a:lnTo>
                    <a:pt x="12283"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21" name="Google Shape;421;p9"/>
            <p:cNvSpPr/>
            <p:nvPr/>
          </p:nvSpPr>
          <p:spPr>
            <a:xfrm>
              <a:off x="-2351263" y="3014809"/>
              <a:ext cx="1085975" cy="1231500"/>
            </a:xfrm>
            <a:custGeom>
              <a:avLst/>
              <a:gdLst/>
              <a:ahLst/>
              <a:cxnLst/>
              <a:rect l="l" t="t" r="r" b="b"/>
              <a:pathLst>
                <a:path w="43439" h="49260" extrusionOk="0">
                  <a:moveTo>
                    <a:pt x="12258" y="0"/>
                  </a:moveTo>
                  <a:lnTo>
                    <a:pt x="1" y="41925"/>
                  </a:lnTo>
                  <a:lnTo>
                    <a:pt x="17207" y="42695"/>
                  </a:lnTo>
                  <a:cubicBezTo>
                    <a:pt x="22079" y="43387"/>
                    <a:pt x="26643" y="45438"/>
                    <a:pt x="30412" y="48618"/>
                  </a:cubicBezTo>
                  <a:lnTo>
                    <a:pt x="31156" y="49259"/>
                  </a:lnTo>
                  <a:lnTo>
                    <a:pt x="43439" y="7334"/>
                  </a:lnTo>
                  <a:lnTo>
                    <a:pt x="42670" y="6693"/>
                  </a:lnTo>
                  <a:cubicBezTo>
                    <a:pt x="38900" y="3539"/>
                    <a:pt x="34336" y="1487"/>
                    <a:pt x="29464" y="769"/>
                  </a:cubicBezTo>
                  <a:lnTo>
                    <a:pt x="12258" y="0"/>
                  </a:ln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22" name="Google Shape;422;p9"/>
            <p:cNvSpPr/>
            <p:nvPr/>
          </p:nvSpPr>
          <p:spPr>
            <a:xfrm>
              <a:off x="-1573663" y="3188659"/>
              <a:ext cx="1070600" cy="1322400"/>
            </a:xfrm>
            <a:custGeom>
              <a:avLst/>
              <a:gdLst/>
              <a:ahLst/>
              <a:cxnLst/>
              <a:rect l="l" t="t" r="r" b="b"/>
              <a:pathLst>
                <a:path w="42824" h="52896" extrusionOk="0">
                  <a:moveTo>
                    <a:pt x="17135" y="1"/>
                  </a:moveTo>
                  <a:cubicBezTo>
                    <a:pt x="15803" y="1"/>
                    <a:pt x="14490" y="86"/>
                    <a:pt x="13232" y="252"/>
                  </a:cubicBezTo>
                  <a:lnTo>
                    <a:pt x="12258" y="380"/>
                  </a:lnTo>
                  <a:lnTo>
                    <a:pt x="1" y="42280"/>
                  </a:lnTo>
                  <a:lnTo>
                    <a:pt x="975" y="42151"/>
                  </a:lnTo>
                  <a:cubicBezTo>
                    <a:pt x="2113" y="42002"/>
                    <a:pt x="3255" y="41927"/>
                    <a:pt x="4394" y="41927"/>
                  </a:cubicBezTo>
                  <a:cubicBezTo>
                    <a:pt x="8133" y="41927"/>
                    <a:pt x="11844" y="42727"/>
                    <a:pt x="15284" y="44280"/>
                  </a:cubicBezTo>
                  <a:lnTo>
                    <a:pt x="30208" y="52895"/>
                  </a:lnTo>
                  <a:lnTo>
                    <a:pt x="42824" y="9124"/>
                  </a:lnTo>
                  <a:lnTo>
                    <a:pt x="28284" y="2226"/>
                  </a:lnTo>
                  <a:cubicBezTo>
                    <a:pt x="24955" y="704"/>
                    <a:pt x="20963" y="1"/>
                    <a:pt x="17135" y="1"/>
                  </a:cubicBez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423" name="Google Shape;423;p9"/>
            <p:cNvGrpSpPr/>
            <p:nvPr/>
          </p:nvGrpSpPr>
          <p:grpSpPr>
            <a:xfrm>
              <a:off x="-2218800" y="3088875"/>
              <a:ext cx="1598825" cy="1190475"/>
              <a:chOff x="-2218800" y="3088875"/>
              <a:chExt cx="1598825" cy="1190475"/>
            </a:xfrm>
          </p:grpSpPr>
          <p:sp>
            <p:nvSpPr>
              <p:cNvPr id="424" name="Google Shape;424;p9"/>
              <p:cNvSpPr/>
              <p:nvPr/>
            </p:nvSpPr>
            <p:spPr>
              <a:xfrm>
                <a:off x="-2218800" y="3088875"/>
                <a:ext cx="841100" cy="985325"/>
              </a:xfrm>
              <a:custGeom>
                <a:avLst/>
                <a:gdLst/>
                <a:ahLst/>
                <a:cxnLst/>
                <a:rect l="l" t="t" r="r" b="b"/>
                <a:pathLst>
                  <a:path w="33644" h="39413" extrusionOk="0">
                    <a:moveTo>
                      <a:pt x="9539" y="0"/>
                    </a:moveTo>
                    <a:lnTo>
                      <a:pt x="9462" y="667"/>
                    </a:lnTo>
                    <a:lnTo>
                      <a:pt x="22412" y="2385"/>
                    </a:lnTo>
                    <a:cubicBezTo>
                      <a:pt x="26027" y="3077"/>
                      <a:pt x="29489" y="4436"/>
                      <a:pt x="32643" y="6360"/>
                    </a:cubicBezTo>
                    <a:lnTo>
                      <a:pt x="33284" y="6744"/>
                    </a:lnTo>
                    <a:lnTo>
                      <a:pt x="33643" y="6154"/>
                    </a:lnTo>
                    <a:lnTo>
                      <a:pt x="33002" y="5770"/>
                    </a:lnTo>
                    <a:cubicBezTo>
                      <a:pt x="29797" y="3795"/>
                      <a:pt x="26233" y="2411"/>
                      <a:pt x="22540" y="1693"/>
                    </a:cubicBezTo>
                    <a:lnTo>
                      <a:pt x="9539" y="0"/>
                    </a:lnTo>
                    <a:close/>
                    <a:moveTo>
                      <a:pt x="8668" y="2385"/>
                    </a:moveTo>
                    <a:lnTo>
                      <a:pt x="8591" y="3052"/>
                    </a:lnTo>
                    <a:lnTo>
                      <a:pt x="21540" y="4770"/>
                    </a:lnTo>
                    <a:cubicBezTo>
                      <a:pt x="25156" y="5462"/>
                      <a:pt x="28617" y="6821"/>
                      <a:pt x="31771" y="8744"/>
                    </a:cubicBezTo>
                    <a:lnTo>
                      <a:pt x="32387" y="9129"/>
                    </a:lnTo>
                    <a:lnTo>
                      <a:pt x="32771" y="8565"/>
                    </a:lnTo>
                    <a:lnTo>
                      <a:pt x="32130" y="8180"/>
                    </a:lnTo>
                    <a:cubicBezTo>
                      <a:pt x="28899" y="6206"/>
                      <a:pt x="25361" y="4821"/>
                      <a:pt x="21668" y="4103"/>
                    </a:cubicBezTo>
                    <a:lnTo>
                      <a:pt x="8668" y="2385"/>
                    </a:lnTo>
                    <a:close/>
                    <a:moveTo>
                      <a:pt x="7796" y="4795"/>
                    </a:moveTo>
                    <a:lnTo>
                      <a:pt x="7719" y="5488"/>
                    </a:lnTo>
                    <a:lnTo>
                      <a:pt x="20668" y="7180"/>
                    </a:lnTo>
                    <a:cubicBezTo>
                      <a:pt x="24284" y="7898"/>
                      <a:pt x="27746" y="9232"/>
                      <a:pt x="30900" y="11180"/>
                    </a:cubicBezTo>
                    <a:lnTo>
                      <a:pt x="31515" y="11565"/>
                    </a:lnTo>
                    <a:lnTo>
                      <a:pt x="31874" y="10975"/>
                    </a:lnTo>
                    <a:lnTo>
                      <a:pt x="31259" y="10591"/>
                    </a:lnTo>
                    <a:cubicBezTo>
                      <a:pt x="28028" y="8616"/>
                      <a:pt x="24489" y="7231"/>
                      <a:pt x="20796" y="6513"/>
                    </a:cubicBezTo>
                    <a:lnTo>
                      <a:pt x="7796" y="4795"/>
                    </a:lnTo>
                    <a:close/>
                    <a:moveTo>
                      <a:pt x="6873" y="9206"/>
                    </a:moveTo>
                    <a:lnTo>
                      <a:pt x="6770" y="9873"/>
                    </a:lnTo>
                    <a:lnTo>
                      <a:pt x="19745" y="11591"/>
                    </a:lnTo>
                    <a:cubicBezTo>
                      <a:pt x="23361" y="12283"/>
                      <a:pt x="26822" y="13642"/>
                      <a:pt x="29976" y="15565"/>
                    </a:cubicBezTo>
                    <a:lnTo>
                      <a:pt x="30592" y="15950"/>
                    </a:lnTo>
                    <a:lnTo>
                      <a:pt x="30951" y="15386"/>
                    </a:lnTo>
                    <a:lnTo>
                      <a:pt x="30335" y="15001"/>
                    </a:lnTo>
                    <a:cubicBezTo>
                      <a:pt x="27104" y="13027"/>
                      <a:pt x="23566" y="11642"/>
                      <a:pt x="19848" y="10924"/>
                    </a:cubicBezTo>
                    <a:lnTo>
                      <a:pt x="6873" y="9206"/>
                    </a:lnTo>
                    <a:close/>
                    <a:moveTo>
                      <a:pt x="5975" y="11616"/>
                    </a:moveTo>
                    <a:lnTo>
                      <a:pt x="5898" y="12283"/>
                    </a:lnTo>
                    <a:lnTo>
                      <a:pt x="18848" y="14001"/>
                    </a:lnTo>
                    <a:cubicBezTo>
                      <a:pt x="22463" y="14693"/>
                      <a:pt x="25925" y="16052"/>
                      <a:pt x="29079" y="17976"/>
                    </a:cubicBezTo>
                    <a:lnTo>
                      <a:pt x="29694" y="18360"/>
                    </a:lnTo>
                    <a:lnTo>
                      <a:pt x="30079" y="17796"/>
                    </a:lnTo>
                    <a:lnTo>
                      <a:pt x="29438" y="17411"/>
                    </a:lnTo>
                    <a:cubicBezTo>
                      <a:pt x="26207" y="15437"/>
                      <a:pt x="22668" y="14052"/>
                      <a:pt x="18976" y="13334"/>
                    </a:cubicBezTo>
                    <a:lnTo>
                      <a:pt x="5975" y="11616"/>
                    </a:lnTo>
                    <a:close/>
                    <a:moveTo>
                      <a:pt x="5078" y="14027"/>
                    </a:moveTo>
                    <a:lnTo>
                      <a:pt x="5001" y="14693"/>
                    </a:lnTo>
                    <a:lnTo>
                      <a:pt x="17950" y="16411"/>
                    </a:lnTo>
                    <a:cubicBezTo>
                      <a:pt x="21566" y="17104"/>
                      <a:pt x="25027" y="18463"/>
                      <a:pt x="28181" y="20386"/>
                    </a:cubicBezTo>
                    <a:lnTo>
                      <a:pt x="28797" y="20796"/>
                    </a:lnTo>
                    <a:lnTo>
                      <a:pt x="29181" y="20206"/>
                    </a:lnTo>
                    <a:lnTo>
                      <a:pt x="28566" y="19822"/>
                    </a:lnTo>
                    <a:cubicBezTo>
                      <a:pt x="25335" y="17847"/>
                      <a:pt x="21796" y="16463"/>
                      <a:pt x="18104" y="15745"/>
                    </a:cubicBezTo>
                    <a:lnTo>
                      <a:pt x="5078" y="14027"/>
                    </a:lnTo>
                    <a:close/>
                    <a:moveTo>
                      <a:pt x="4078" y="19053"/>
                    </a:moveTo>
                    <a:lnTo>
                      <a:pt x="4001" y="19719"/>
                    </a:lnTo>
                    <a:lnTo>
                      <a:pt x="16950" y="21437"/>
                    </a:lnTo>
                    <a:cubicBezTo>
                      <a:pt x="20591" y="22130"/>
                      <a:pt x="24053" y="23489"/>
                      <a:pt x="27207" y="25412"/>
                    </a:cubicBezTo>
                    <a:lnTo>
                      <a:pt x="27822" y="25797"/>
                    </a:lnTo>
                    <a:lnTo>
                      <a:pt x="28181" y="25232"/>
                    </a:lnTo>
                    <a:lnTo>
                      <a:pt x="27566" y="24822"/>
                    </a:lnTo>
                    <a:cubicBezTo>
                      <a:pt x="24335" y="22848"/>
                      <a:pt x="20796" y="21463"/>
                      <a:pt x="17104" y="20745"/>
                    </a:cubicBezTo>
                    <a:lnTo>
                      <a:pt x="4078" y="19053"/>
                    </a:lnTo>
                    <a:close/>
                    <a:moveTo>
                      <a:pt x="3231" y="21463"/>
                    </a:moveTo>
                    <a:lnTo>
                      <a:pt x="3129" y="22130"/>
                    </a:lnTo>
                    <a:lnTo>
                      <a:pt x="16078" y="23848"/>
                    </a:lnTo>
                    <a:cubicBezTo>
                      <a:pt x="19899" y="24617"/>
                      <a:pt x="24438" y="26668"/>
                      <a:pt x="26310" y="27848"/>
                    </a:cubicBezTo>
                    <a:lnTo>
                      <a:pt x="26925" y="28233"/>
                    </a:lnTo>
                    <a:lnTo>
                      <a:pt x="27310" y="27643"/>
                    </a:lnTo>
                    <a:lnTo>
                      <a:pt x="26669" y="27258"/>
                    </a:lnTo>
                    <a:cubicBezTo>
                      <a:pt x="24745" y="26053"/>
                      <a:pt x="20104" y="23925"/>
                      <a:pt x="16206" y="23155"/>
                    </a:cubicBezTo>
                    <a:lnTo>
                      <a:pt x="3231" y="21463"/>
                    </a:lnTo>
                    <a:close/>
                    <a:moveTo>
                      <a:pt x="2334" y="23848"/>
                    </a:moveTo>
                    <a:lnTo>
                      <a:pt x="2231" y="24514"/>
                    </a:lnTo>
                    <a:lnTo>
                      <a:pt x="15206" y="26232"/>
                    </a:lnTo>
                    <a:cubicBezTo>
                      <a:pt x="18925" y="26976"/>
                      <a:pt x="24540" y="29669"/>
                      <a:pt x="25438" y="30233"/>
                    </a:cubicBezTo>
                    <a:lnTo>
                      <a:pt x="26053" y="30617"/>
                    </a:lnTo>
                    <a:lnTo>
                      <a:pt x="26412" y="30053"/>
                    </a:lnTo>
                    <a:lnTo>
                      <a:pt x="25797" y="29669"/>
                    </a:lnTo>
                    <a:cubicBezTo>
                      <a:pt x="24848" y="29079"/>
                      <a:pt x="19207" y="26335"/>
                      <a:pt x="15335" y="25566"/>
                    </a:cubicBezTo>
                    <a:lnTo>
                      <a:pt x="2334" y="23848"/>
                    </a:lnTo>
                    <a:close/>
                    <a:moveTo>
                      <a:pt x="1283" y="27592"/>
                    </a:moveTo>
                    <a:lnTo>
                      <a:pt x="1180" y="28284"/>
                    </a:lnTo>
                    <a:lnTo>
                      <a:pt x="14155" y="29976"/>
                    </a:lnTo>
                    <a:cubicBezTo>
                      <a:pt x="17771" y="30694"/>
                      <a:pt x="21232" y="32053"/>
                      <a:pt x="24361" y="33976"/>
                    </a:cubicBezTo>
                    <a:lnTo>
                      <a:pt x="25002" y="34361"/>
                    </a:lnTo>
                    <a:lnTo>
                      <a:pt x="25361" y="33797"/>
                    </a:lnTo>
                    <a:lnTo>
                      <a:pt x="24745" y="33387"/>
                    </a:lnTo>
                    <a:cubicBezTo>
                      <a:pt x="21514" y="31412"/>
                      <a:pt x="17976" y="30028"/>
                      <a:pt x="14258" y="29310"/>
                    </a:cubicBezTo>
                    <a:lnTo>
                      <a:pt x="1283" y="27592"/>
                    </a:lnTo>
                    <a:close/>
                    <a:moveTo>
                      <a:pt x="693" y="30156"/>
                    </a:moveTo>
                    <a:lnTo>
                      <a:pt x="590" y="30822"/>
                    </a:lnTo>
                    <a:lnTo>
                      <a:pt x="13565" y="32541"/>
                    </a:lnTo>
                    <a:cubicBezTo>
                      <a:pt x="17181" y="33233"/>
                      <a:pt x="20643" y="34592"/>
                      <a:pt x="23797" y="36515"/>
                    </a:cubicBezTo>
                    <a:lnTo>
                      <a:pt x="24412" y="36900"/>
                    </a:lnTo>
                    <a:lnTo>
                      <a:pt x="24771" y="36310"/>
                    </a:lnTo>
                    <a:lnTo>
                      <a:pt x="24130" y="35925"/>
                    </a:lnTo>
                    <a:cubicBezTo>
                      <a:pt x="20925" y="33951"/>
                      <a:pt x="17386" y="32566"/>
                      <a:pt x="13668" y="31874"/>
                    </a:cubicBezTo>
                    <a:lnTo>
                      <a:pt x="693" y="30156"/>
                    </a:lnTo>
                    <a:close/>
                    <a:moveTo>
                      <a:pt x="103" y="32643"/>
                    </a:moveTo>
                    <a:lnTo>
                      <a:pt x="0" y="33335"/>
                    </a:lnTo>
                    <a:lnTo>
                      <a:pt x="12975" y="35053"/>
                    </a:lnTo>
                    <a:cubicBezTo>
                      <a:pt x="16591" y="35746"/>
                      <a:pt x="20053" y="37105"/>
                      <a:pt x="23207" y="39028"/>
                    </a:cubicBezTo>
                    <a:lnTo>
                      <a:pt x="23848" y="39413"/>
                    </a:lnTo>
                    <a:lnTo>
                      <a:pt x="24181" y="38823"/>
                    </a:lnTo>
                    <a:lnTo>
                      <a:pt x="23540" y="38438"/>
                    </a:lnTo>
                    <a:cubicBezTo>
                      <a:pt x="20335" y="36464"/>
                      <a:pt x="16796" y="35079"/>
                      <a:pt x="13104" y="34361"/>
                    </a:cubicBezTo>
                    <a:lnTo>
                      <a:pt x="103" y="32643"/>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25" name="Google Shape;425;p9"/>
              <p:cNvSpPr/>
              <p:nvPr/>
            </p:nvSpPr>
            <p:spPr>
              <a:xfrm>
                <a:off x="-1461075" y="3283625"/>
                <a:ext cx="841100" cy="995725"/>
              </a:xfrm>
              <a:custGeom>
                <a:avLst/>
                <a:gdLst/>
                <a:ahLst/>
                <a:cxnLst/>
                <a:rect l="l" t="t" r="r" b="b"/>
                <a:pathLst>
                  <a:path w="33644" h="39829" extrusionOk="0">
                    <a:moveTo>
                      <a:pt x="11739" y="1"/>
                    </a:moveTo>
                    <a:cubicBezTo>
                      <a:pt x="10432" y="1"/>
                      <a:pt x="9481" y="31"/>
                      <a:pt x="9386" y="31"/>
                    </a:cubicBezTo>
                    <a:lnTo>
                      <a:pt x="9386" y="698"/>
                    </a:lnTo>
                    <a:cubicBezTo>
                      <a:pt x="9406" y="698"/>
                      <a:pt x="10284" y="673"/>
                      <a:pt x="11526" y="673"/>
                    </a:cubicBezTo>
                    <a:cubicBezTo>
                      <a:pt x="13388" y="673"/>
                      <a:pt x="16068" y="729"/>
                      <a:pt x="17899" y="1006"/>
                    </a:cubicBezTo>
                    <a:cubicBezTo>
                      <a:pt x="22643" y="1775"/>
                      <a:pt x="29618" y="4878"/>
                      <a:pt x="32618" y="6750"/>
                    </a:cubicBezTo>
                    <a:lnTo>
                      <a:pt x="33259" y="7134"/>
                    </a:lnTo>
                    <a:lnTo>
                      <a:pt x="33644" y="6570"/>
                    </a:lnTo>
                    <a:lnTo>
                      <a:pt x="33028" y="6185"/>
                    </a:lnTo>
                    <a:cubicBezTo>
                      <a:pt x="29977" y="4288"/>
                      <a:pt x="22874" y="1108"/>
                      <a:pt x="18053" y="365"/>
                    </a:cubicBezTo>
                    <a:cubicBezTo>
                      <a:pt x="16198" y="63"/>
                      <a:pt x="13606" y="1"/>
                      <a:pt x="11739" y="1"/>
                    </a:cubicBezTo>
                    <a:close/>
                    <a:moveTo>
                      <a:pt x="8770" y="2801"/>
                    </a:moveTo>
                    <a:lnTo>
                      <a:pt x="8770" y="3493"/>
                    </a:lnTo>
                    <a:cubicBezTo>
                      <a:pt x="8847" y="3493"/>
                      <a:pt x="16130" y="3519"/>
                      <a:pt x="19258" y="4288"/>
                    </a:cubicBezTo>
                    <a:cubicBezTo>
                      <a:pt x="22976" y="5211"/>
                      <a:pt x="28489" y="7134"/>
                      <a:pt x="31746" y="9160"/>
                    </a:cubicBezTo>
                    <a:lnTo>
                      <a:pt x="32387" y="9545"/>
                    </a:lnTo>
                    <a:lnTo>
                      <a:pt x="32746" y="8980"/>
                    </a:lnTo>
                    <a:lnTo>
                      <a:pt x="32105" y="8570"/>
                    </a:lnTo>
                    <a:cubicBezTo>
                      <a:pt x="28797" y="6519"/>
                      <a:pt x="23207" y="4570"/>
                      <a:pt x="19412" y="3621"/>
                    </a:cubicBezTo>
                    <a:cubicBezTo>
                      <a:pt x="16207" y="2852"/>
                      <a:pt x="9078" y="2801"/>
                      <a:pt x="8770" y="2801"/>
                    </a:cubicBezTo>
                    <a:close/>
                    <a:moveTo>
                      <a:pt x="8129" y="5570"/>
                    </a:moveTo>
                    <a:lnTo>
                      <a:pt x="8129" y="6262"/>
                    </a:lnTo>
                    <a:cubicBezTo>
                      <a:pt x="8232" y="6262"/>
                      <a:pt x="17412" y="6467"/>
                      <a:pt x="20592" y="7570"/>
                    </a:cubicBezTo>
                    <a:cubicBezTo>
                      <a:pt x="21463" y="7878"/>
                      <a:pt x="22361" y="8160"/>
                      <a:pt x="23233" y="8442"/>
                    </a:cubicBezTo>
                    <a:cubicBezTo>
                      <a:pt x="25976" y="9314"/>
                      <a:pt x="28592" y="10160"/>
                      <a:pt x="30874" y="11570"/>
                    </a:cubicBezTo>
                    <a:lnTo>
                      <a:pt x="31490" y="11955"/>
                    </a:lnTo>
                    <a:lnTo>
                      <a:pt x="31849" y="11391"/>
                    </a:lnTo>
                    <a:lnTo>
                      <a:pt x="31208" y="11006"/>
                    </a:lnTo>
                    <a:cubicBezTo>
                      <a:pt x="28874" y="9519"/>
                      <a:pt x="26079" y="8647"/>
                      <a:pt x="23412" y="7801"/>
                    </a:cubicBezTo>
                    <a:cubicBezTo>
                      <a:pt x="22540" y="7519"/>
                      <a:pt x="21669" y="7237"/>
                      <a:pt x="20797" y="6929"/>
                    </a:cubicBezTo>
                    <a:cubicBezTo>
                      <a:pt x="17540" y="5801"/>
                      <a:pt x="8514" y="5570"/>
                      <a:pt x="8129" y="5570"/>
                    </a:cubicBezTo>
                    <a:close/>
                    <a:moveTo>
                      <a:pt x="6822" y="9596"/>
                    </a:moveTo>
                    <a:lnTo>
                      <a:pt x="6745" y="10263"/>
                    </a:lnTo>
                    <a:lnTo>
                      <a:pt x="19694" y="11981"/>
                    </a:lnTo>
                    <a:cubicBezTo>
                      <a:pt x="23310" y="12699"/>
                      <a:pt x="26771" y="14032"/>
                      <a:pt x="29925" y="15981"/>
                    </a:cubicBezTo>
                    <a:lnTo>
                      <a:pt x="30566" y="16365"/>
                    </a:lnTo>
                    <a:lnTo>
                      <a:pt x="30925" y="15776"/>
                    </a:lnTo>
                    <a:lnTo>
                      <a:pt x="30284" y="15391"/>
                    </a:lnTo>
                    <a:cubicBezTo>
                      <a:pt x="27079" y="13417"/>
                      <a:pt x="23515" y="12032"/>
                      <a:pt x="19822" y="11314"/>
                    </a:cubicBezTo>
                    <a:lnTo>
                      <a:pt x="6822" y="9596"/>
                    </a:lnTo>
                    <a:close/>
                    <a:moveTo>
                      <a:pt x="5950" y="12006"/>
                    </a:moveTo>
                    <a:lnTo>
                      <a:pt x="5847" y="12673"/>
                    </a:lnTo>
                    <a:lnTo>
                      <a:pt x="18822" y="14391"/>
                    </a:lnTo>
                    <a:cubicBezTo>
                      <a:pt x="22438" y="15109"/>
                      <a:pt x="25900" y="16442"/>
                      <a:pt x="29054" y="18391"/>
                    </a:cubicBezTo>
                    <a:lnTo>
                      <a:pt x="29669" y="18776"/>
                    </a:lnTo>
                    <a:lnTo>
                      <a:pt x="30054" y="18186"/>
                    </a:lnTo>
                    <a:lnTo>
                      <a:pt x="29413" y="17801"/>
                    </a:lnTo>
                    <a:cubicBezTo>
                      <a:pt x="26182" y="15827"/>
                      <a:pt x="22643" y="14442"/>
                      <a:pt x="18925" y="13724"/>
                    </a:cubicBezTo>
                    <a:lnTo>
                      <a:pt x="5950" y="12006"/>
                    </a:lnTo>
                    <a:close/>
                    <a:moveTo>
                      <a:pt x="5052" y="14417"/>
                    </a:moveTo>
                    <a:lnTo>
                      <a:pt x="4975" y="15109"/>
                    </a:lnTo>
                    <a:lnTo>
                      <a:pt x="17925" y="16801"/>
                    </a:lnTo>
                    <a:cubicBezTo>
                      <a:pt x="21540" y="17519"/>
                      <a:pt x="25028" y="18853"/>
                      <a:pt x="28156" y="20802"/>
                    </a:cubicBezTo>
                    <a:lnTo>
                      <a:pt x="28797" y="21186"/>
                    </a:lnTo>
                    <a:lnTo>
                      <a:pt x="29156" y="20596"/>
                    </a:lnTo>
                    <a:lnTo>
                      <a:pt x="28515" y="20212"/>
                    </a:lnTo>
                    <a:cubicBezTo>
                      <a:pt x="25310" y="18237"/>
                      <a:pt x="21745" y="16853"/>
                      <a:pt x="18053" y="16135"/>
                    </a:cubicBezTo>
                    <a:lnTo>
                      <a:pt x="5052" y="14417"/>
                    </a:lnTo>
                    <a:close/>
                    <a:moveTo>
                      <a:pt x="4078" y="19443"/>
                    </a:moveTo>
                    <a:lnTo>
                      <a:pt x="4001" y="20109"/>
                    </a:lnTo>
                    <a:lnTo>
                      <a:pt x="16950" y="21827"/>
                    </a:lnTo>
                    <a:cubicBezTo>
                      <a:pt x="20566" y="22545"/>
                      <a:pt x="24028" y="23879"/>
                      <a:pt x="27182" y="25827"/>
                    </a:cubicBezTo>
                    <a:lnTo>
                      <a:pt x="27823" y="26212"/>
                    </a:lnTo>
                    <a:lnTo>
                      <a:pt x="28156" y="25622"/>
                    </a:lnTo>
                    <a:lnTo>
                      <a:pt x="27541" y="25238"/>
                    </a:lnTo>
                    <a:cubicBezTo>
                      <a:pt x="24310" y="23263"/>
                      <a:pt x="20771" y="21879"/>
                      <a:pt x="17079" y="21161"/>
                    </a:cubicBezTo>
                    <a:lnTo>
                      <a:pt x="4078" y="19443"/>
                    </a:lnTo>
                    <a:close/>
                    <a:moveTo>
                      <a:pt x="3180" y="21853"/>
                    </a:moveTo>
                    <a:lnTo>
                      <a:pt x="3103" y="22520"/>
                    </a:lnTo>
                    <a:lnTo>
                      <a:pt x="16053" y="24238"/>
                    </a:lnTo>
                    <a:cubicBezTo>
                      <a:pt x="19874" y="24981"/>
                      <a:pt x="24438" y="27058"/>
                      <a:pt x="26284" y="28212"/>
                    </a:cubicBezTo>
                    <a:lnTo>
                      <a:pt x="26925" y="28623"/>
                    </a:lnTo>
                    <a:lnTo>
                      <a:pt x="27284" y="28033"/>
                    </a:lnTo>
                    <a:lnTo>
                      <a:pt x="26643" y="27648"/>
                    </a:lnTo>
                    <a:cubicBezTo>
                      <a:pt x="24720" y="26443"/>
                      <a:pt x="20079" y="24340"/>
                      <a:pt x="16181" y="23571"/>
                    </a:cubicBezTo>
                    <a:lnTo>
                      <a:pt x="3180" y="21853"/>
                    </a:lnTo>
                    <a:close/>
                    <a:moveTo>
                      <a:pt x="2309" y="24263"/>
                    </a:moveTo>
                    <a:lnTo>
                      <a:pt x="2232" y="24930"/>
                    </a:lnTo>
                    <a:lnTo>
                      <a:pt x="15181" y="26648"/>
                    </a:lnTo>
                    <a:cubicBezTo>
                      <a:pt x="18925" y="27392"/>
                      <a:pt x="24515" y="30084"/>
                      <a:pt x="25412" y="30623"/>
                    </a:cubicBezTo>
                    <a:lnTo>
                      <a:pt x="26053" y="31007"/>
                    </a:lnTo>
                    <a:lnTo>
                      <a:pt x="26387" y="30443"/>
                    </a:lnTo>
                    <a:lnTo>
                      <a:pt x="25771" y="30058"/>
                    </a:lnTo>
                    <a:cubicBezTo>
                      <a:pt x="24823" y="29469"/>
                      <a:pt x="19181" y="26751"/>
                      <a:pt x="15309" y="25981"/>
                    </a:cubicBezTo>
                    <a:lnTo>
                      <a:pt x="2309" y="24263"/>
                    </a:lnTo>
                    <a:close/>
                    <a:moveTo>
                      <a:pt x="1257" y="28007"/>
                    </a:moveTo>
                    <a:lnTo>
                      <a:pt x="1180" y="28674"/>
                    </a:lnTo>
                    <a:lnTo>
                      <a:pt x="14130" y="30392"/>
                    </a:lnTo>
                    <a:cubicBezTo>
                      <a:pt x="17745" y="31110"/>
                      <a:pt x="21207" y="32443"/>
                      <a:pt x="24361" y="34392"/>
                    </a:cubicBezTo>
                    <a:lnTo>
                      <a:pt x="24976" y="34777"/>
                    </a:lnTo>
                    <a:lnTo>
                      <a:pt x="25335" y="34187"/>
                    </a:lnTo>
                    <a:lnTo>
                      <a:pt x="24720" y="33802"/>
                    </a:lnTo>
                    <a:cubicBezTo>
                      <a:pt x="21489" y="31828"/>
                      <a:pt x="17950" y="30443"/>
                      <a:pt x="14258" y="29725"/>
                    </a:cubicBezTo>
                    <a:lnTo>
                      <a:pt x="1257" y="28007"/>
                    </a:lnTo>
                    <a:close/>
                    <a:moveTo>
                      <a:pt x="667" y="30520"/>
                    </a:moveTo>
                    <a:lnTo>
                      <a:pt x="591" y="31212"/>
                    </a:lnTo>
                    <a:lnTo>
                      <a:pt x="13566" y="32905"/>
                    </a:lnTo>
                    <a:cubicBezTo>
                      <a:pt x="17155" y="33623"/>
                      <a:pt x="20617" y="34982"/>
                      <a:pt x="23771" y="36905"/>
                    </a:cubicBezTo>
                    <a:lnTo>
                      <a:pt x="24412" y="37290"/>
                    </a:lnTo>
                    <a:lnTo>
                      <a:pt x="24746" y="36726"/>
                    </a:lnTo>
                    <a:lnTo>
                      <a:pt x="24130" y="36315"/>
                    </a:lnTo>
                    <a:cubicBezTo>
                      <a:pt x="20899" y="34341"/>
                      <a:pt x="17361" y="32956"/>
                      <a:pt x="13668" y="32238"/>
                    </a:cubicBezTo>
                    <a:lnTo>
                      <a:pt x="667" y="30520"/>
                    </a:lnTo>
                    <a:close/>
                    <a:moveTo>
                      <a:pt x="103" y="33059"/>
                    </a:moveTo>
                    <a:lnTo>
                      <a:pt x="1" y="33725"/>
                    </a:lnTo>
                    <a:lnTo>
                      <a:pt x="12950" y="35443"/>
                    </a:lnTo>
                    <a:cubicBezTo>
                      <a:pt x="16566" y="36136"/>
                      <a:pt x="20027" y="37495"/>
                      <a:pt x="23181" y="39418"/>
                    </a:cubicBezTo>
                    <a:lnTo>
                      <a:pt x="23797" y="39828"/>
                    </a:lnTo>
                    <a:lnTo>
                      <a:pt x="24156" y="39238"/>
                    </a:lnTo>
                    <a:lnTo>
                      <a:pt x="23515" y="38854"/>
                    </a:lnTo>
                    <a:cubicBezTo>
                      <a:pt x="20310" y="36879"/>
                      <a:pt x="16745" y="35495"/>
                      <a:pt x="13053" y="34777"/>
                    </a:cubicBezTo>
                    <a:lnTo>
                      <a:pt x="103" y="33059"/>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426" name="Google Shape;426;p9"/>
          <p:cNvGrpSpPr/>
          <p:nvPr/>
        </p:nvGrpSpPr>
        <p:grpSpPr>
          <a:xfrm rot="-1094791">
            <a:off x="8754417" y="5338714"/>
            <a:ext cx="2414599" cy="2495647"/>
            <a:chOff x="334100" y="971800"/>
            <a:chExt cx="1810984" cy="1871771"/>
          </a:xfrm>
        </p:grpSpPr>
        <p:sp>
          <p:nvSpPr>
            <p:cNvPr id="427" name="Google Shape;427;p9"/>
            <p:cNvSpPr/>
            <p:nvPr/>
          </p:nvSpPr>
          <p:spPr>
            <a:xfrm>
              <a:off x="341909" y="971800"/>
              <a:ext cx="1803175" cy="1871771"/>
            </a:xfrm>
            <a:custGeom>
              <a:avLst/>
              <a:gdLst/>
              <a:ahLst/>
              <a:cxnLst/>
              <a:rect l="l" t="t" r="r" b="b"/>
              <a:pathLst>
                <a:path w="88903" h="92285" extrusionOk="0">
                  <a:moveTo>
                    <a:pt x="44583" y="1"/>
                  </a:moveTo>
                  <a:cubicBezTo>
                    <a:pt x="44328" y="1"/>
                    <a:pt x="44071" y="83"/>
                    <a:pt x="43849" y="252"/>
                  </a:cubicBezTo>
                  <a:lnTo>
                    <a:pt x="0" y="33408"/>
                  </a:lnTo>
                  <a:lnTo>
                    <a:pt x="43131" y="91437"/>
                  </a:lnTo>
                  <a:cubicBezTo>
                    <a:pt x="43514" y="91989"/>
                    <a:pt x="44136" y="92284"/>
                    <a:pt x="44766" y="92284"/>
                  </a:cubicBezTo>
                  <a:cubicBezTo>
                    <a:pt x="45190" y="92284"/>
                    <a:pt x="45617" y="92151"/>
                    <a:pt x="45977" y="91873"/>
                  </a:cubicBezTo>
                  <a:lnTo>
                    <a:pt x="88261" y="59204"/>
                  </a:lnTo>
                  <a:cubicBezTo>
                    <a:pt x="88800" y="58794"/>
                    <a:pt x="88903" y="58050"/>
                    <a:pt x="88492" y="57512"/>
                  </a:cubicBezTo>
                  <a:lnTo>
                    <a:pt x="45541" y="483"/>
                  </a:lnTo>
                  <a:cubicBezTo>
                    <a:pt x="45300" y="167"/>
                    <a:pt x="44944" y="1"/>
                    <a:pt x="4458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28" name="Google Shape;428;p9"/>
            <p:cNvSpPr/>
            <p:nvPr/>
          </p:nvSpPr>
          <p:spPr>
            <a:xfrm>
              <a:off x="336189" y="976911"/>
              <a:ext cx="1795894" cy="1820273"/>
            </a:xfrm>
            <a:custGeom>
              <a:avLst/>
              <a:gdLst/>
              <a:ahLst/>
              <a:cxnLst/>
              <a:rect l="l" t="t" r="r" b="b"/>
              <a:pathLst>
                <a:path w="88544" h="89746" extrusionOk="0">
                  <a:moveTo>
                    <a:pt x="44131" y="0"/>
                  </a:moveTo>
                  <a:lnTo>
                    <a:pt x="0" y="33258"/>
                  </a:lnTo>
                  <a:lnTo>
                    <a:pt x="46208" y="89415"/>
                  </a:lnTo>
                  <a:cubicBezTo>
                    <a:pt x="46378" y="89632"/>
                    <a:pt x="46632" y="89746"/>
                    <a:pt x="46886" y="89746"/>
                  </a:cubicBezTo>
                  <a:cubicBezTo>
                    <a:pt x="47053" y="89746"/>
                    <a:pt x="47219" y="89697"/>
                    <a:pt x="47362" y="89595"/>
                  </a:cubicBezTo>
                  <a:lnTo>
                    <a:pt x="88543" y="58952"/>
                  </a:lnTo>
                  <a:lnTo>
                    <a:pt x="44131"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429" name="Google Shape;429;p9"/>
            <p:cNvGrpSpPr/>
            <p:nvPr/>
          </p:nvGrpSpPr>
          <p:grpSpPr>
            <a:xfrm>
              <a:off x="1214129" y="978980"/>
              <a:ext cx="913828" cy="1211839"/>
              <a:chOff x="1214129" y="978980"/>
              <a:chExt cx="913828" cy="1211839"/>
            </a:xfrm>
          </p:grpSpPr>
          <p:sp>
            <p:nvSpPr>
              <p:cNvPr id="430" name="Google Shape;430;p9"/>
              <p:cNvSpPr/>
              <p:nvPr/>
            </p:nvSpPr>
            <p:spPr>
              <a:xfrm>
                <a:off x="1222973" y="978980"/>
                <a:ext cx="904985" cy="1199365"/>
              </a:xfrm>
              <a:custGeom>
                <a:avLst/>
                <a:gdLst/>
                <a:ahLst/>
                <a:cxnLst/>
                <a:rect l="l" t="t" r="r" b="b"/>
                <a:pathLst>
                  <a:path w="44619" h="59133" extrusionOk="0">
                    <a:moveTo>
                      <a:pt x="206" y="1"/>
                    </a:moveTo>
                    <a:lnTo>
                      <a:pt x="1" y="129"/>
                    </a:lnTo>
                    <a:lnTo>
                      <a:pt x="44439" y="59132"/>
                    </a:lnTo>
                    <a:lnTo>
                      <a:pt x="44618" y="58978"/>
                    </a:lnTo>
                    <a:lnTo>
                      <a:pt x="206"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31" name="Google Shape;431;p9"/>
              <p:cNvSpPr/>
              <p:nvPr/>
            </p:nvSpPr>
            <p:spPr>
              <a:xfrm>
                <a:off x="1214129" y="991475"/>
                <a:ext cx="904985" cy="1199345"/>
              </a:xfrm>
              <a:custGeom>
                <a:avLst/>
                <a:gdLst/>
                <a:ahLst/>
                <a:cxnLst/>
                <a:rect l="l" t="t" r="r" b="b"/>
                <a:pathLst>
                  <a:path w="44619" h="59132" extrusionOk="0">
                    <a:moveTo>
                      <a:pt x="206" y="0"/>
                    </a:moveTo>
                    <a:lnTo>
                      <a:pt x="1" y="154"/>
                    </a:lnTo>
                    <a:lnTo>
                      <a:pt x="44439" y="59132"/>
                    </a:lnTo>
                    <a:lnTo>
                      <a:pt x="44618" y="59003"/>
                    </a:lnTo>
                    <a:lnTo>
                      <a:pt x="206"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432" name="Google Shape;432;p9"/>
            <p:cNvSpPr/>
            <p:nvPr/>
          </p:nvSpPr>
          <p:spPr>
            <a:xfrm>
              <a:off x="334100" y="1004578"/>
              <a:ext cx="1741293" cy="1810882"/>
            </a:xfrm>
            <a:custGeom>
              <a:avLst/>
              <a:gdLst/>
              <a:ahLst/>
              <a:cxnLst/>
              <a:rect l="l" t="t" r="r" b="b"/>
              <a:pathLst>
                <a:path w="85852" h="89283" extrusionOk="0">
                  <a:moveTo>
                    <a:pt x="42828" y="0"/>
                  </a:moveTo>
                  <a:cubicBezTo>
                    <a:pt x="42573" y="0"/>
                    <a:pt x="42317" y="82"/>
                    <a:pt x="42106" y="252"/>
                  </a:cubicBezTo>
                  <a:lnTo>
                    <a:pt x="1" y="31946"/>
                  </a:lnTo>
                  <a:lnTo>
                    <a:pt x="43131" y="89282"/>
                  </a:lnTo>
                  <a:lnTo>
                    <a:pt x="85210" y="57588"/>
                  </a:lnTo>
                  <a:cubicBezTo>
                    <a:pt x="85749" y="57178"/>
                    <a:pt x="85851" y="56409"/>
                    <a:pt x="85441" y="55870"/>
                  </a:cubicBezTo>
                  <a:lnTo>
                    <a:pt x="43798" y="482"/>
                  </a:lnTo>
                  <a:cubicBezTo>
                    <a:pt x="43557" y="166"/>
                    <a:pt x="43192" y="0"/>
                    <a:pt x="42828"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33" name="Google Shape;433;p9"/>
            <p:cNvSpPr/>
            <p:nvPr/>
          </p:nvSpPr>
          <p:spPr>
            <a:xfrm>
              <a:off x="373105" y="1605205"/>
              <a:ext cx="899265" cy="1180097"/>
            </a:xfrm>
            <a:custGeom>
              <a:avLst/>
              <a:gdLst/>
              <a:ahLst/>
              <a:cxnLst/>
              <a:rect l="l" t="t" r="r" b="b"/>
              <a:pathLst>
                <a:path w="44337" h="58183" extrusionOk="0">
                  <a:moveTo>
                    <a:pt x="1155" y="0"/>
                  </a:moveTo>
                  <a:lnTo>
                    <a:pt x="1" y="872"/>
                  </a:lnTo>
                  <a:lnTo>
                    <a:pt x="43157" y="58183"/>
                  </a:lnTo>
                  <a:lnTo>
                    <a:pt x="44337" y="57311"/>
                  </a:lnTo>
                  <a:lnTo>
                    <a:pt x="1155"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34" name="Google Shape;434;p9"/>
            <p:cNvSpPr/>
            <p:nvPr/>
          </p:nvSpPr>
          <p:spPr>
            <a:xfrm>
              <a:off x="762685" y="1424197"/>
              <a:ext cx="916931" cy="993396"/>
            </a:xfrm>
            <a:custGeom>
              <a:avLst/>
              <a:gdLst/>
              <a:ahLst/>
              <a:cxnLst/>
              <a:rect l="l" t="t" r="r" b="b"/>
              <a:pathLst>
                <a:path w="45208" h="48978" extrusionOk="0">
                  <a:moveTo>
                    <a:pt x="19206" y="1"/>
                  </a:moveTo>
                  <a:lnTo>
                    <a:pt x="0" y="14463"/>
                  </a:lnTo>
                  <a:lnTo>
                    <a:pt x="26001" y="48978"/>
                  </a:lnTo>
                  <a:lnTo>
                    <a:pt x="45208" y="34515"/>
                  </a:lnTo>
                  <a:lnTo>
                    <a:pt x="19206" y="1"/>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435" name="Google Shape;435;p9"/>
          <p:cNvGrpSpPr/>
          <p:nvPr/>
        </p:nvGrpSpPr>
        <p:grpSpPr>
          <a:xfrm rot="2395717" flipH="1">
            <a:off x="8122896" y="-1062137"/>
            <a:ext cx="3369253" cy="2719109"/>
            <a:chOff x="-729163" y="3851975"/>
            <a:chExt cx="2464103" cy="1988620"/>
          </a:xfrm>
        </p:grpSpPr>
        <p:sp>
          <p:nvSpPr>
            <p:cNvPr id="436" name="Google Shape;436;p9"/>
            <p:cNvSpPr/>
            <p:nvPr/>
          </p:nvSpPr>
          <p:spPr>
            <a:xfrm rot="363082">
              <a:off x="-642946" y="3967874"/>
              <a:ext cx="2291669" cy="1756822"/>
            </a:xfrm>
            <a:custGeom>
              <a:avLst/>
              <a:gdLst/>
              <a:ahLst/>
              <a:cxnLst/>
              <a:rect l="l" t="t" r="r" b="b"/>
              <a:pathLst>
                <a:path w="73153" h="56080" extrusionOk="0">
                  <a:moveTo>
                    <a:pt x="12829" y="0"/>
                  </a:moveTo>
                  <a:cubicBezTo>
                    <a:pt x="12663" y="0"/>
                    <a:pt x="12517" y="100"/>
                    <a:pt x="12443" y="272"/>
                  </a:cubicBezTo>
                  <a:lnTo>
                    <a:pt x="101" y="32729"/>
                  </a:lnTo>
                  <a:cubicBezTo>
                    <a:pt x="1" y="32929"/>
                    <a:pt x="134" y="33196"/>
                    <a:pt x="334" y="33262"/>
                  </a:cubicBezTo>
                  <a:lnTo>
                    <a:pt x="60143" y="56045"/>
                  </a:lnTo>
                  <a:cubicBezTo>
                    <a:pt x="60198" y="56069"/>
                    <a:pt x="60253" y="56079"/>
                    <a:pt x="60306" y="56079"/>
                  </a:cubicBezTo>
                  <a:cubicBezTo>
                    <a:pt x="60479" y="56079"/>
                    <a:pt x="60634" y="55965"/>
                    <a:pt x="60711" y="55812"/>
                  </a:cubicBezTo>
                  <a:lnTo>
                    <a:pt x="73053" y="23355"/>
                  </a:lnTo>
                  <a:cubicBezTo>
                    <a:pt x="73153" y="23155"/>
                    <a:pt x="73053" y="22888"/>
                    <a:pt x="72819" y="22822"/>
                  </a:cubicBezTo>
                  <a:lnTo>
                    <a:pt x="13010" y="39"/>
                  </a:lnTo>
                  <a:cubicBezTo>
                    <a:pt x="12949" y="13"/>
                    <a:pt x="12888" y="0"/>
                    <a:pt x="12829"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37" name="Google Shape;437;p9"/>
            <p:cNvSpPr/>
            <p:nvPr/>
          </p:nvSpPr>
          <p:spPr>
            <a:xfrm rot="363082">
              <a:off x="792956" y="4622556"/>
              <a:ext cx="778540" cy="1132818"/>
            </a:xfrm>
            <a:custGeom>
              <a:avLst/>
              <a:gdLst/>
              <a:ahLst/>
              <a:cxnLst/>
              <a:rect l="l" t="t" r="r" b="b"/>
              <a:pathLst>
                <a:path w="24852" h="36161" extrusionOk="0">
                  <a:moveTo>
                    <a:pt x="11909" y="1"/>
                  </a:moveTo>
                  <a:lnTo>
                    <a:pt x="0" y="31223"/>
                  </a:lnTo>
                  <a:lnTo>
                    <a:pt x="12943" y="36160"/>
                  </a:lnTo>
                  <a:lnTo>
                    <a:pt x="24851" y="4904"/>
                  </a:lnTo>
                  <a:lnTo>
                    <a:pt x="11909"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38" name="Google Shape;438;p9"/>
            <p:cNvSpPr/>
            <p:nvPr/>
          </p:nvSpPr>
          <p:spPr>
            <a:xfrm rot="363082">
              <a:off x="289098" y="4363311"/>
              <a:ext cx="1166244" cy="1323976"/>
            </a:xfrm>
            <a:custGeom>
              <a:avLst/>
              <a:gdLst/>
              <a:ahLst/>
              <a:cxnLst/>
              <a:rect l="l" t="t" r="r" b="b"/>
              <a:pathLst>
                <a:path w="37228" h="42263" extrusionOk="0">
                  <a:moveTo>
                    <a:pt x="13388" y="0"/>
                  </a:moveTo>
                  <a:cubicBezTo>
                    <a:pt x="12947" y="0"/>
                    <a:pt x="12544" y="279"/>
                    <a:pt x="12376" y="699"/>
                  </a:cubicBezTo>
                  <a:lnTo>
                    <a:pt x="6272" y="16711"/>
                  </a:lnTo>
                  <a:lnTo>
                    <a:pt x="201" y="32722"/>
                  </a:lnTo>
                  <a:cubicBezTo>
                    <a:pt x="1" y="33189"/>
                    <a:pt x="201" y="33756"/>
                    <a:pt x="668" y="34023"/>
                  </a:cubicBezTo>
                  <a:cubicBezTo>
                    <a:pt x="4271" y="35924"/>
                    <a:pt x="7973" y="37659"/>
                    <a:pt x="11743" y="39160"/>
                  </a:cubicBezTo>
                  <a:cubicBezTo>
                    <a:pt x="17146" y="41262"/>
                    <a:pt x="24952" y="42262"/>
                    <a:pt x="24952" y="42262"/>
                  </a:cubicBezTo>
                  <a:lnTo>
                    <a:pt x="31090" y="26151"/>
                  </a:lnTo>
                  <a:lnTo>
                    <a:pt x="37227" y="10039"/>
                  </a:lnTo>
                  <a:cubicBezTo>
                    <a:pt x="37227" y="10039"/>
                    <a:pt x="30756" y="5636"/>
                    <a:pt x="25319" y="3568"/>
                  </a:cubicBezTo>
                  <a:cubicBezTo>
                    <a:pt x="21483" y="2167"/>
                    <a:pt x="17580" y="999"/>
                    <a:pt x="13644" y="32"/>
                  </a:cubicBezTo>
                  <a:cubicBezTo>
                    <a:pt x="13558" y="11"/>
                    <a:pt x="13472" y="0"/>
                    <a:pt x="13388" y="0"/>
                  </a:cubicBezTo>
                  <a:close/>
                </a:path>
              </a:pathLst>
            </a:custGeom>
            <a:solidFill>
              <a:schemeClr val="l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39" name="Google Shape;439;p9"/>
            <p:cNvSpPr/>
            <p:nvPr/>
          </p:nvSpPr>
          <p:spPr>
            <a:xfrm rot="363082">
              <a:off x="1066041" y="4735131"/>
              <a:ext cx="399201" cy="988588"/>
            </a:xfrm>
            <a:custGeom>
              <a:avLst/>
              <a:gdLst/>
              <a:ahLst/>
              <a:cxnLst/>
              <a:rect l="l" t="t" r="r" b="b"/>
              <a:pathLst>
                <a:path w="12743" h="31557" extrusionOk="0">
                  <a:moveTo>
                    <a:pt x="11909" y="1"/>
                  </a:moveTo>
                  <a:lnTo>
                    <a:pt x="0" y="31257"/>
                  </a:lnTo>
                  <a:lnTo>
                    <a:pt x="834" y="31557"/>
                  </a:lnTo>
                  <a:lnTo>
                    <a:pt x="12743" y="334"/>
                  </a:lnTo>
                  <a:lnTo>
                    <a:pt x="11909"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40" name="Google Shape;440;p9"/>
            <p:cNvSpPr/>
            <p:nvPr/>
          </p:nvSpPr>
          <p:spPr>
            <a:xfrm rot="363082">
              <a:off x="1086646" y="4743259"/>
              <a:ext cx="390836" cy="979190"/>
            </a:xfrm>
            <a:custGeom>
              <a:avLst/>
              <a:gdLst/>
              <a:ahLst/>
              <a:cxnLst/>
              <a:rect l="l" t="t" r="r" b="b"/>
              <a:pathLst>
                <a:path w="12476" h="31257" extrusionOk="0">
                  <a:moveTo>
                    <a:pt x="12042" y="1"/>
                  </a:moveTo>
                  <a:lnTo>
                    <a:pt x="0" y="31090"/>
                  </a:lnTo>
                  <a:lnTo>
                    <a:pt x="434" y="31256"/>
                  </a:lnTo>
                  <a:lnTo>
                    <a:pt x="12476" y="167"/>
                  </a:lnTo>
                  <a:lnTo>
                    <a:pt x="12042"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41" name="Google Shape;441;p9"/>
            <p:cNvSpPr/>
            <p:nvPr/>
          </p:nvSpPr>
          <p:spPr>
            <a:xfrm rot="363082">
              <a:off x="-564252" y="3933299"/>
              <a:ext cx="778540" cy="1133852"/>
            </a:xfrm>
            <a:custGeom>
              <a:avLst/>
              <a:gdLst/>
              <a:ahLst/>
              <a:cxnLst/>
              <a:rect l="l" t="t" r="r" b="b"/>
              <a:pathLst>
                <a:path w="24852" h="36194" extrusionOk="0">
                  <a:moveTo>
                    <a:pt x="11909" y="1"/>
                  </a:moveTo>
                  <a:lnTo>
                    <a:pt x="0" y="31256"/>
                  </a:lnTo>
                  <a:lnTo>
                    <a:pt x="12943" y="36193"/>
                  </a:lnTo>
                  <a:lnTo>
                    <a:pt x="24851" y="4937"/>
                  </a:lnTo>
                  <a:lnTo>
                    <a:pt x="11909"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42" name="Google Shape;442;p9"/>
            <p:cNvSpPr/>
            <p:nvPr/>
          </p:nvSpPr>
          <p:spPr>
            <a:xfrm rot="363082">
              <a:off x="-449612" y="4006479"/>
              <a:ext cx="1166244" cy="1323004"/>
            </a:xfrm>
            <a:custGeom>
              <a:avLst/>
              <a:gdLst/>
              <a:ahLst/>
              <a:cxnLst/>
              <a:rect l="l" t="t" r="r" b="b"/>
              <a:pathLst>
                <a:path w="37228" h="42232" extrusionOk="0">
                  <a:moveTo>
                    <a:pt x="12243" y="0"/>
                  </a:moveTo>
                  <a:lnTo>
                    <a:pt x="6105" y="16112"/>
                  </a:lnTo>
                  <a:lnTo>
                    <a:pt x="1" y="32190"/>
                  </a:lnTo>
                  <a:cubicBezTo>
                    <a:pt x="1" y="32190"/>
                    <a:pt x="6506" y="36593"/>
                    <a:pt x="11909" y="38694"/>
                  </a:cubicBezTo>
                  <a:cubicBezTo>
                    <a:pt x="15745" y="40062"/>
                    <a:pt x="19648" y="41230"/>
                    <a:pt x="23584" y="42197"/>
                  </a:cubicBezTo>
                  <a:cubicBezTo>
                    <a:pt x="23677" y="42220"/>
                    <a:pt x="23769" y="42231"/>
                    <a:pt x="23859" y="42231"/>
                  </a:cubicBezTo>
                  <a:cubicBezTo>
                    <a:pt x="24293" y="42231"/>
                    <a:pt x="24686" y="41977"/>
                    <a:pt x="24852" y="41563"/>
                  </a:cubicBezTo>
                  <a:lnTo>
                    <a:pt x="30923" y="25552"/>
                  </a:lnTo>
                  <a:lnTo>
                    <a:pt x="37027" y="9540"/>
                  </a:lnTo>
                  <a:cubicBezTo>
                    <a:pt x="37227" y="9040"/>
                    <a:pt x="37027" y="8473"/>
                    <a:pt x="36560" y="8239"/>
                  </a:cubicBezTo>
                  <a:cubicBezTo>
                    <a:pt x="32958" y="6305"/>
                    <a:pt x="29255" y="4603"/>
                    <a:pt x="25486" y="3069"/>
                  </a:cubicBezTo>
                  <a:cubicBezTo>
                    <a:pt x="20049" y="1001"/>
                    <a:pt x="12243" y="0"/>
                    <a:pt x="12243" y="0"/>
                  </a:cubicBezTo>
                  <a:close/>
                </a:path>
              </a:pathLst>
            </a:custGeom>
            <a:solidFill>
              <a:schemeClr val="l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43" name="Google Shape;443;p9"/>
            <p:cNvSpPr/>
            <p:nvPr/>
          </p:nvSpPr>
          <p:spPr>
            <a:xfrm rot="363082">
              <a:off x="-458078" y="3966041"/>
              <a:ext cx="400266" cy="988588"/>
            </a:xfrm>
            <a:custGeom>
              <a:avLst/>
              <a:gdLst/>
              <a:ahLst/>
              <a:cxnLst/>
              <a:rect l="l" t="t" r="r" b="b"/>
              <a:pathLst>
                <a:path w="12777" h="31557" extrusionOk="0">
                  <a:moveTo>
                    <a:pt x="11909" y="0"/>
                  </a:moveTo>
                  <a:lnTo>
                    <a:pt x="1" y="31223"/>
                  </a:lnTo>
                  <a:lnTo>
                    <a:pt x="868" y="31556"/>
                  </a:lnTo>
                  <a:lnTo>
                    <a:pt x="12777" y="300"/>
                  </a:lnTo>
                  <a:lnTo>
                    <a:pt x="1190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44" name="Google Shape;444;p9"/>
            <p:cNvSpPr/>
            <p:nvPr/>
          </p:nvSpPr>
          <p:spPr>
            <a:xfrm rot="363082">
              <a:off x="-486520" y="3948733"/>
              <a:ext cx="386701" cy="983356"/>
            </a:xfrm>
            <a:custGeom>
              <a:avLst/>
              <a:gdLst/>
              <a:ahLst/>
              <a:cxnLst/>
              <a:rect l="l" t="t" r="r" b="b"/>
              <a:pathLst>
                <a:path w="12344" h="31390" extrusionOk="0">
                  <a:moveTo>
                    <a:pt x="11909" y="0"/>
                  </a:moveTo>
                  <a:lnTo>
                    <a:pt x="1" y="31223"/>
                  </a:lnTo>
                  <a:lnTo>
                    <a:pt x="435" y="31389"/>
                  </a:lnTo>
                  <a:lnTo>
                    <a:pt x="12343" y="167"/>
                  </a:lnTo>
                  <a:lnTo>
                    <a:pt x="1190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45" name="Google Shape;445;p9"/>
            <p:cNvSpPr/>
            <p:nvPr/>
          </p:nvSpPr>
          <p:spPr>
            <a:xfrm rot="363082">
              <a:off x="-536791" y="3924334"/>
              <a:ext cx="403367" cy="990687"/>
            </a:xfrm>
            <a:custGeom>
              <a:avLst/>
              <a:gdLst/>
              <a:ahLst/>
              <a:cxnLst/>
              <a:rect l="l" t="t" r="r" b="b"/>
              <a:pathLst>
                <a:path w="12876" h="31624" extrusionOk="0">
                  <a:moveTo>
                    <a:pt x="11909" y="0"/>
                  </a:moveTo>
                  <a:lnTo>
                    <a:pt x="0" y="31223"/>
                  </a:lnTo>
                  <a:lnTo>
                    <a:pt x="967" y="31623"/>
                  </a:lnTo>
                  <a:lnTo>
                    <a:pt x="12876" y="367"/>
                  </a:lnTo>
                  <a:lnTo>
                    <a:pt x="1190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46" name="Google Shape;446;p9"/>
            <p:cNvSpPr/>
            <p:nvPr/>
          </p:nvSpPr>
          <p:spPr>
            <a:xfrm rot="363082">
              <a:off x="633267" y="4549023"/>
              <a:ext cx="365775" cy="364741"/>
            </a:xfrm>
            <a:custGeom>
              <a:avLst/>
              <a:gdLst/>
              <a:ahLst/>
              <a:cxnLst/>
              <a:rect l="l" t="t" r="r" b="b"/>
              <a:pathLst>
                <a:path w="11676" h="11643" fill="none" extrusionOk="0">
                  <a:moveTo>
                    <a:pt x="3237" y="1"/>
                  </a:moveTo>
                  <a:lnTo>
                    <a:pt x="11676" y="3203"/>
                  </a:lnTo>
                  <a:lnTo>
                    <a:pt x="8440" y="11643"/>
                  </a:lnTo>
                  <a:lnTo>
                    <a:pt x="1" y="8407"/>
                  </a:lnTo>
                  <a:close/>
                </a:path>
              </a:pathLst>
            </a:custGeom>
            <a:noFill/>
            <a:ln w="19050"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47" name="Google Shape;447;p9"/>
            <p:cNvSpPr/>
            <p:nvPr/>
          </p:nvSpPr>
          <p:spPr>
            <a:xfrm rot="363082">
              <a:off x="-56388" y="4232909"/>
              <a:ext cx="499541" cy="423260"/>
            </a:xfrm>
            <a:custGeom>
              <a:avLst/>
              <a:gdLst/>
              <a:ahLst/>
              <a:cxnLst/>
              <a:rect l="l" t="t" r="r" b="b"/>
              <a:pathLst>
                <a:path w="15946" h="13511" fill="none" extrusionOk="0">
                  <a:moveTo>
                    <a:pt x="3303" y="1"/>
                  </a:moveTo>
                  <a:lnTo>
                    <a:pt x="15945" y="4804"/>
                  </a:lnTo>
                  <a:moveTo>
                    <a:pt x="2769" y="1435"/>
                  </a:moveTo>
                  <a:lnTo>
                    <a:pt x="15378" y="6272"/>
                  </a:lnTo>
                  <a:moveTo>
                    <a:pt x="2202" y="2903"/>
                  </a:moveTo>
                  <a:lnTo>
                    <a:pt x="14845" y="7740"/>
                  </a:lnTo>
                  <a:moveTo>
                    <a:pt x="14277" y="9174"/>
                  </a:moveTo>
                  <a:lnTo>
                    <a:pt x="1635" y="4337"/>
                  </a:lnTo>
                  <a:moveTo>
                    <a:pt x="1101" y="5805"/>
                  </a:moveTo>
                  <a:lnTo>
                    <a:pt x="13710" y="10608"/>
                  </a:lnTo>
                  <a:moveTo>
                    <a:pt x="534" y="7239"/>
                  </a:moveTo>
                  <a:lnTo>
                    <a:pt x="13177" y="12076"/>
                  </a:lnTo>
                  <a:moveTo>
                    <a:pt x="1" y="8707"/>
                  </a:moveTo>
                  <a:lnTo>
                    <a:pt x="12643" y="13511"/>
                  </a:lnTo>
                </a:path>
              </a:pathLst>
            </a:custGeom>
            <a:noFill/>
            <a:ln w="19050"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48" name="Google Shape;448;p9"/>
            <p:cNvSpPr/>
            <p:nvPr/>
          </p:nvSpPr>
          <p:spPr>
            <a:xfrm rot="363082">
              <a:off x="940056" y="4735937"/>
              <a:ext cx="406531" cy="311454"/>
            </a:xfrm>
            <a:custGeom>
              <a:avLst/>
              <a:gdLst/>
              <a:ahLst/>
              <a:cxnLst/>
              <a:rect l="l" t="t" r="r" b="b"/>
              <a:pathLst>
                <a:path w="12977" h="9942" fill="none" extrusionOk="0">
                  <a:moveTo>
                    <a:pt x="12977" y="3903"/>
                  </a:moveTo>
                  <a:lnTo>
                    <a:pt x="2670" y="1"/>
                  </a:lnTo>
                  <a:moveTo>
                    <a:pt x="2002" y="1769"/>
                  </a:moveTo>
                  <a:lnTo>
                    <a:pt x="12276" y="5671"/>
                  </a:lnTo>
                  <a:moveTo>
                    <a:pt x="1335" y="3503"/>
                  </a:moveTo>
                  <a:lnTo>
                    <a:pt x="11609" y="7439"/>
                  </a:lnTo>
                  <a:moveTo>
                    <a:pt x="668" y="5271"/>
                  </a:moveTo>
                  <a:lnTo>
                    <a:pt x="10942" y="9174"/>
                  </a:lnTo>
                  <a:moveTo>
                    <a:pt x="7706" y="9941"/>
                  </a:moveTo>
                  <a:lnTo>
                    <a:pt x="1" y="7006"/>
                  </a:lnTo>
                </a:path>
              </a:pathLst>
            </a:custGeom>
            <a:noFill/>
            <a:ln w="19050"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49" name="Google Shape;449;p9"/>
            <p:cNvSpPr/>
            <p:nvPr/>
          </p:nvSpPr>
          <p:spPr>
            <a:xfrm rot="363082">
              <a:off x="407066" y="4979342"/>
              <a:ext cx="760778" cy="501609"/>
            </a:xfrm>
            <a:custGeom>
              <a:avLst/>
              <a:gdLst/>
              <a:ahLst/>
              <a:cxnLst/>
              <a:rect l="l" t="t" r="r" b="b"/>
              <a:pathLst>
                <a:path w="24285" h="16012" fill="none" extrusionOk="0">
                  <a:moveTo>
                    <a:pt x="24285" y="6772"/>
                  </a:moveTo>
                  <a:lnTo>
                    <a:pt x="6472" y="0"/>
                  </a:lnTo>
                  <a:moveTo>
                    <a:pt x="3136" y="1067"/>
                  </a:moveTo>
                  <a:lnTo>
                    <a:pt x="23517" y="8806"/>
                  </a:lnTo>
                  <a:moveTo>
                    <a:pt x="2336" y="3069"/>
                  </a:moveTo>
                  <a:lnTo>
                    <a:pt x="22717" y="10841"/>
                  </a:lnTo>
                  <a:moveTo>
                    <a:pt x="1568" y="5137"/>
                  </a:moveTo>
                  <a:lnTo>
                    <a:pt x="21950" y="12909"/>
                  </a:lnTo>
                  <a:moveTo>
                    <a:pt x="801" y="7172"/>
                  </a:moveTo>
                  <a:lnTo>
                    <a:pt x="21182" y="14944"/>
                  </a:lnTo>
                  <a:moveTo>
                    <a:pt x="1" y="9240"/>
                  </a:moveTo>
                  <a:lnTo>
                    <a:pt x="17847" y="16011"/>
                  </a:lnTo>
                </a:path>
              </a:pathLst>
            </a:custGeom>
            <a:noFill/>
            <a:ln w="19050"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450" name="Google Shape;450;p9"/>
          <p:cNvSpPr txBox="1">
            <a:spLocks noGrp="1"/>
          </p:cNvSpPr>
          <p:nvPr>
            <p:ph type="title"/>
          </p:nvPr>
        </p:nvSpPr>
        <p:spPr>
          <a:xfrm>
            <a:off x="2848800" y="2095917"/>
            <a:ext cx="6494400" cy="1105200"/>
          </a:xfrm>
          <a:prstGeom prst="rect">
            <a:avLst/>
          </a:prstGeom>
        </p:spPr>
        <p:txBody>
          <a:bodyPr spcFirstLastPara="1" wrap="square" lIns="91425" tIns="91425" rIns="91425" bIns="91425" anchor="ctr" anchorCtr="0">
            <a:noAutofit/>
          </a:bodyPr>
          <a:lstStyle>
            <a:lvl1pPr lvl="0" algn="ctr">
              <a:spcBef>
                <a:spcPts val="0"/>
              </a:spcBef>
              <a:spcAft>
                <a:spcPts val="0"/>
              </a:spcAft>
              <a:buSzPts val="4200"/>
              <a:buNone/>
              <a:defRPr sz="5600"/>
            </a:lvl1pPr>
            <a:lvl2pPr lvl="1" algn="ctr">
              <a:spcBef>
                <a:spcPts val="0"/>
              </a:spcBef>
              <a:spcAft>
                <a:spcPts val="0"/>
              </a:spcAft>
              <a:buSzPts val="4200"/>
              <a:buNone/>
              <a:defRPr sz="5600"/>
            </a:lvl2pPr>
            <a:lvl3pPr lvl="2" algn="ctr">
              <a:spcBef>
                <a:spcPts val="0"/>
              </a:spcBef>
              <a:spcAft>
                <a:spcPts val="0"/>
              </a:spcAft>
              <a:buSzPts val="4200"/>
              <a:buNone/>
              <a:defRPr sz="5600"/>
            </a:lvl3pPr>
            <a:lvl4pPr lvl="3" algn="ctr">
              <a:spcBef>
                <a:spcPts val="0"/>
              </a:spcBef>
              <a:spcAft>
                <a:spcPts val="0"/>
              </a:spcAft>
              <a:buSzPts val="4200"/>
              <a:buNone/>
              <a:defRPr sz="5600"/>
            </a:lvl4pPr>
            <a:lvl5pPr lvl="4" algn="ctr">
              <a:spcBef>
                <a:spcPts val="0"/>
              </a:spcBef>
              <a:spcAft>
                <a:spcPts val="0"/>
              </a:spcAft>
              <a:buSzPts val="4200"/>
              <a:buNone/>
              <a:defRPr sz="5600"/>
            </a:lvl5pPr>
            <a:lvl6pPr lvl="5" algn="ctr">
              <a:spcBef>
                <a:spcPts val="0"/>
              </a:spcBef>
              <a:spcAft>
                <a:spcPts val="0"/>
              </a:spcAft>
              <a:buSzPts val="4200"/>
              <a:buNone/>
              <a:defRPr sz="5600"/>
            </a:lvl6pPr>
            <a:lvl7pPr lvl="6" algn="ctr">
              <a:spcBef>
                <a:spcPts val="0"/>
              </a:spcBef>
              <a:spcAft>
                <a:spcPts val="0"/>
              </a:spcAft>
              <a:buSzPts val="4200"/>
              <a:buNone/>
              <a:defRPr sz="5600"/>
            </a:lvl7pPr>
            <a:lvl8pPr lvl="7" algn="ctr">
              <a:spcBef>
                <a:spcPts val="0"/>
              </a:spcBef>
              <a:spcAft>
                <a:spcPts val="0"/>
              </a:spcAft>
              <a:buSzPts val="4200"/>
              <a:buNone/>
              <a:defRPr sz="5600"/>
            </a:lvl8pPr>
            <a:lvl9pPr lvl="8" algn="ctr">
              <a:spcBef>
                <a:spcPts val="0"/>
              </a:spcBef>
              <a:spcAft>
                <a:spcPts val="0"/>
              </a:spcAft>
              <a:buSzPts val="4200"/>
              <a:buNone/>
              <a:defRPr sz="5600"/>
            </a:lvl9pPr>
          </a:lstStyle>
          <a:p>
            <a:endParaRPr/>
          </a:p>
        </p:txBody>
      </p:sp>
      <p:sp>
        <p:nvSpPr>
          <p:cNvPr id="451" name="Google Shape;451;p9"/>
          <p:cNvSpPr txBox="1">
            <a:spLocks noGrp="1"/>
          </p:cNvSpPr>
          <p:nvPr>
            <p:ph type="subTitle" idx="1"/>
          </p:nvPr>
        </p:nvSpPr>
        <p:spPr>
          <a:xfrm>
            <a:off x="2525400" y="3115267"/>
            <a:ext cx="7141200" cy="1646800"/>
          </a:xfrm>
          <a:prstGeom prst="rect">
            <a:avLst/>
          </a:prstGeom>
        </p:spPr>
        <p:txBody>
          <a:bodyPr spcFirstLastPara="1" wrap="square" lIns="91425" tIns="91425" rIns="91425" bIns="91425" anchor="ctr" anchorCtr="0">
            <a:noAutofit/>
          </a:bodyPr>
          <a:lstStyle>
            <a:lvl1pPr lvl="0" algn="ctr">
              <a:lnSpc>
                <a:spcPct val="100000"/>
              </a:lnSpc>
              <a:spcBef>
                <a:spcPts val="0"/>
              </a:spcBef>
              <a:spcAft>
                <a:spcPts val="0"/>
              </a:spcAft>
              <a:buSzPts val="1600"/>
              <a:buNone/>
              <a:defRPr sz="2133"/>
            </a:lvl1pPr>
            <a:lvl2pPr lvl="1" algn="ctr">
              <a:lnSpc>
                <a:spcPct val="100000"/>
              </a:lnSpc>
              <a:spcBef>
                <a:spcPts val="0"/>
              </a:spcBef>
              <a:spcAft>
                <a:spcPts val="0"/>
              </a:spcAft>
              <a:buSzPts val="1600"/>
              <a:buNone/>
              <a:defRPr sz="2133"/>
            </a:lvl2pPr>
            <a:lvl3pPr lvl="2" algn="ctr">
              <a:lnSpc>
                <a:spcPct val="100000"/>
              </a:lnSpc>
              <a:spcBef>
                <a:spcPts val="0"/>
              </a:spcBef>
              <a:spcAft>
                <a:spcPts val="0"/>
              </a:spcAft>
              <a:buSzPts val="1600"/>
              <a:buNone/>
              <a:defRPr sz="2133"/>
            </a:lvl3pPr>
            <a:lvl4pPr lvl="3" algn="ctr">
              <a:lnSpc>
                <a:spcPct val="100000"/>
              </a:lnSpc>
              <a:spcBef>
                <a:spcPts val="0"/>
              </a:spcBef>
              <a:spcAft>
                <a:spcPts val="0"/>
              </a:spcAft>
              <a:buSzPts val="1600"/>
              <a:buNone/>
              <a:defRPr sz="2133"/>
            </a:lvl4pPr>
            <a:lvl5pPr lvl="4" algn="ctr">
              <a:lnSpc>
                <a:spcPct val="100000"/>
              </a:lnSpc>
              <a:spcBef>
                <a:spcPts val="0"/>
              </a:spcBef>
              <a:spcAft>
                <a:spcPts val="0"/>
              </a:spcAft>
              <a:buSzPts val="1600"/>
              <a:buNone/>
              <a:defRPr sz="2133"/>
            </a:lvl5pPr>
            <a:lvl6pPr lvl="5" algn="ctr">
              <a:lnSpc>
                <a:spcPct val="100000"/>
              </a:lnSpc>
              <a:spcBef>
                <a:spcPts val="0"/>
              </a:spcBef>
              <a:spcAft>
                <a:spcPts val="0"/>
              </a:spcAft>
              <a:buSzPts val="1600"/>
              <a:buNone/>
              <a:defRPr sz="2133"/>
            </a:lvl6pPr>
            <a:lvl7pPr lvl="6" algn="ctr">
              <a:lnSpc>
                <a:spcPct val="100000"/>
              </a:lnSpc>
              <a:spcBef>
                <a:spcPts val="0"/>
              </a:spcBef>
              <a:spcAft>
                <a:spcPts val="0"/>
              </a:spcAft>
              <a:buSzPts val="1600"/>
              <a:buNone/>
              <a:defRPr sz="2133"/>
            </a:lvl7pPr>
            <a:lvl8pPr lvl="7" algn="ctr">
              <a:lnSpc>
                <a:spcPct val="100000"/>
              </a:lnSpc>
              <a:spcBef>
                <a:spcPts val="0"/>
              </a:spcBef>
              <a:spcAft>
                <a:spcPts val="0"/>
              </a:spcAft>
              <a:buSzPts val="1600"/>
              <a:buNone/>
              <a:defRPr sz="2133"/>
            </a:lvl8pPr>
            <a:lvl9pPr lvl="8" algn="ctr">
              <a:lnSpc>
                <a:spcPct val="100000"/>
              </a:lnSpc>
              <a:spcBef>
                <a:spcPts val="0"/>
              </a:spcBef>
              <a:spcAft>
                <a:spcPts val="0"/>
              </a:spcAft>
              <a:buSzPts val="1600"/>
              <a:buNone/>
              <a:defRPr sz="2133"/>
            </a:lvl9pPr>
          </a:lstStyle>
          <a:p>
            <a:endParaRPr/>
          </a:p>
        </p:txBody>
      </p:sp>
    </p:spTree>
    <p:extLst>
      <p:ext uri="{BB962C8B-B14F-4D97-AF65-F5344CB8AC3E}">
        <p14:creationId xmlns:p14="http://schemas.microsoft.com/office/powerpoint/2010/main" val="396274546"/>
      </p:ext>
    </p:extLst>
  </p:cSld>
  <p:clrMapOvr>
    <a:masterClrMapping/>
  </p:clrMapOvr>
</p:sldLayout>
</file>

<file path=ppt/slideLayouts/slideLayout135.xml><?xml version="1.0" encoding="utf-8"?>
<p:sldLayout xmlns:a="http://schemas.openxmlformats.org/drawingml/2006/main" xmlns:r="http://schemas.openxmlformats.org/officeDocument/2006/relationships" xmlns:p="http://schemas.openxmlformats.org/presentationml/2006/main" matchingName="Blank" type="blank">
  <p:cSld name="Blank">
    <p:bg>
      <p:bgPr>
        <a:noFill/>
        <a:effectLst/>
      </p:bgPr>
    </p:bg>
    <p:spTree>
      <p:nvGrpSpPr>
        <p:cNvPr id="1" name="Shape 561"/>
        <p:cNvGrpSpPr/>
        <p:nvPr/>
      </p:nvGrpSpPr>
      <p:grpSpPr>
        <a:xfrm>
          <a:off x="0" y="0"/>
          <a:ext cx="0" cy="0"/>
          <a:chOff x="0" y="0"/>
          <a:chExt cx="0" cy="0"/>
        </a:xfrm>
      </p:grpSpPr>
    </p:spTree>
    <p:extLst>
      <p:ext uri="{BB962C8B-B14F-4D97-AF65-F5344CB8AC3E}">
        <p14:creationId xmlns:p14="http://schemas.microsoft.com/office/powerpoint/2010/main" val="1586880012"/>
      </p:ext>
    </p:extLst>
  </p:cSld>
  <p:clrMapOvr>
    <a:masterClrMapping/>
  </p:clrMapOvr>
</p:sldLayout>
</file>

<file path=ppt/slideLayouts/slideLayout136.xml><?xml version="1.0" encoding="utf-8"?>
<p:sldLayout xmlns:a="http://schemas.openxmlformats.org/drawingml/2006/main" xmlns:r="http://schemas.openxmlformats.org/officeDocument/2006/relationships" xmlns:p="http://schemas.openxmlformats.org/presentationml/2006/main" matchingName="Table of contents">
  <p:cSld name="Table of contents">
    <p:spTree>
      <p:nvGrpSpPr>
        <p:cNvPr id="1" name="Shape 562"/>
        <p:cNvGrpSpPr/>
        <p:nvPr/>
      </p:nvGrpSpPr>
      <p:grpSpPr>
        <a:xfrm>
          <a:off x="0" y="0"/>
          <a:ext cx="0" cy="0"/>
          <a:chOff x="0" y="0"/>
          <a:chExt cx="0" cy="0"/>
        </a:xfrm>
      </p:grpSpPr>
      <p:pic>
        <p:nvPicPr>
          <p:cNvPr id="563" name="Google Shape;563;p13"/>
          <p:cNvPicPr preferRelativeResize="0"/>
          <p:nvPr/>
        </p:nvPicPr>
        <p:blipFill>
          <a:blip r:embed="rId2">
            <a:alphaModFix/>
          </a:blip>
          <a:stretch>
            <a:fillRect/>
          </a:stretch>
        </p:blipFill>
        <p:spPr>
          <a:xfrm>
            <a:off x="-75466" y="-36433"/>
            <a:ext cx="12342935" cy="7005332"/>
          </a:xfrm>
          <a:prstGeom prst="rect">
            <a:avLst/>
          </a:prstGeom>
          <a:noFill/>
          <a:ln>
            <a:noFill/>
          </a:ln>
        </p:spPr>
      </p:pic>
      <p:grpSp>
        <p:nvGrpSpPr>
          <p:cNvPr id="564" name="Google Shape;564;p13"/>
          <p:cNvGrpSpPr/>
          <p:nvPr/>
        </p:nvGrpSpPr>
        <p:grpSpPr>
          <a:xfrm>
            <a:off x="-933517" y="5078269"/>
            <a:ext cx="2555540" cy="2750232"/>
            <a:chOff x="-700138" y="3808702"/>
            <a:chExt cx="1916655" cy="2062674"/>
          </a:xfrm>
        </p:grpSpPr>
        <p:sp>
          <p:nvSpPr>
            <p:cNvPr id="565" name="Google Shape;565;p13"/>
            <p:cNvSpPr/>
            <p:nvPr/>
          </p:nvSpPr>
          <p:spPr>
            <a:xfrm rot="-1128775">
              <a:off x="-425908" y="4068745"/>
              <a:ext cx="1419635" cy="1616920"/>
            </a:xfrm>
            <a:custGeom>
              <a:avLst/>
              <a:gdLst/>
              <a:ahLst/>
              <a:cxnLst/>
              <a:rect l="l" t="t" r="r" b="b"/>
              <a:pathLst>
                <a:path w="39095" h="44528" extrusionOk="0">
                  <a:moveTo>
                    <a:pt x="26633" y="0"/>
                  </a:moveTo>
                  <a:cubicBezTo>
                    <a:pt x="26552" y="0"/>
                    <a:pt x="26469" y="13"/>
                    <a:pt x="26386" y="38"/>
                  </a:cubicBezTo>
                  <a:lnTo>
                    <a:pt x="0" y="8878"/>
                  </a:lnTo>
                  <a:lnTo>
                    <a:pt x="11575" y="43436"/>
                  </a:lnTo>
                  <a:cubicBezTo>
                    <a:pt x="11787" y="44097"/>
                    <a:pt x="12397" y="44528"/>
                    <a:pt x="13057" y="44528"/>
                  </a:cubicBezTo>
                  <a:cubicBezTo>
                    <a:pt x="13229" y="44528"/>
                    <a:pt x="13404" y="44499"/>
                    <a:pt x="13577" y="44437"/>
                  </a:cubicBezTo>
                  <a:lnTo>
                    <a:pt x="38494" y="36097"/>
                  </a:lnTo>
                  <a:cubicBezTo>
                    <a:pt x="38861" y="35964"/>
                    <a:pt x="39095" y="35530"/>
                    <a:pt x="38961" y="35130"/>
                  </a:cubicBezTo>
                  <a:lnTo>
                    <a:pt x="27386" y="538"/>
                  </a:lnTo>
                  <a:cubicBezTo>
                    <a:pt x="27279" y="215"/>
                    <a:pt x="26975" y="0"/>
                    <a:pt x="26633"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66" name="Google Shape;566;p13"/>
            <p:cNvSpPr/>
            <p:nvPr/>
          </p:nvSpPr>
          <p:spPr>
            <a:xfrm rot="-1128775">
              <a:off x="-474625" y="3993204"/>
              <a:ext cx="1414805" cy="1633006"/>
            </a:xfrm>
            <a:custGeom>
              <a:avLst/>
              <a:gdLst/>
              <a:ahLst/>
              <a:cxnLst/>
              <a:rect l="l" t="t" r="r" b="b"/>
              <a:pathLst>
                <a:path w="38962" h="44971" extrusionOk="0">
                  <a:moveTo>
                    <a:pt x="26500" y="0"/>
                  </a:moveTo>
                  <a:cubicBezTo>
                    <a:pt x="26418" y="0"/>
                    <a:pt x="26335" y="12"/>
                    <a:pt x="26252" y="38"/>
                  </a:cubicBezTo>
                  <a:lnTo>
                    <a:pt x="867" y="8544"/>
                  </a:lnTo>
                  <a:cubicBezTo>
                    <a:pt x="300" y="8744"/>
                    <a:pt x="0" y="9345"/>
                    <a:pt x="200" y="9912"/>
                  </a:cubicBezTo>
                  <a:lnTo>
                    <a:pt x="11942" y="44970"/>
                  </a:lnTo>
                  <a:lnTo>
                    <a:pt x="38327" y="36131"/>
                  </a:lnTo>
                  <a:cubicBezTo>
                    <a:pt x="38761" y="35997"/>
                    <a:pt x="38961" y="35563"/>
                    <a:pt x="38828" y="35163"/>
                  </a:cubicBezTo>
                  <a:lnTo>
                    <a:pt x="27253" y="538"/>
                  </a:lnTo>
                  <a:cubicBezTo>
                    <a:pt x="27145" y="215"/>
                    <a:pt x="26841" y="0"/>
                    <a:pt x="26500"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67" name="Google Shape;567;p13"/>
            <p:cNvSpPr/>
            <p:nvPr/>
          </p:nvSpPr>
          <p:spPr>
            <a:xfrm rot="-1128775">
              <a:off x="411142" y="5063464"/>
              <a:ext cx="300449" cy="167182"/>
            </a:xfrm>
            <a:custGeom>
              <a:avLst/>
              <a:gdLst/>
              <a:ahLst/>
              <a:cxnLst/>
              <a:rect l="l" t="t" r="r" b="b"/>
              <a:pathLst>
                <a:path w="8274" h="4604" fill="none" extrusionOk="0">
                  <a:moveTo>
                    <a:pt x="835" y="1935"/>
                  </a:moveTo>
                  <a:lnTo>
                    <a:pt x="6539" y="0"/>
                  </a:lnTo>
                  <a:moveTo>
                    <a:pt x="1" y="3202"/>
                  </a:moveTo>
                  <a:lnTo>
                    <a:pt x="7973" y="534"/>
                  </a:lnTo>
                  <a:moveTo>
                    <a:pt x="335" y="4103"/>
                  </a:moveTo>
                  <a:lnTo>
                    <a:pt x="8274" y="1435"/>
                  </a:lnTo>
                  <a:moveTo>
                    <a:pt x="1736" y="4603"/>
                  </a:moveTo>
                  <a:lnTo>
                    <a:pt x="7440" y="2702"/>
                  </a:lnTo>
                </a:path>
              </a:pathLst>
            </a:custGeom>
            <a:noFill/>
            <a:ln w="9525"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68" name="Google Shape;568;p13"/>
            <p:cNvSpPr/>
            <p:nvPr/>
          </p:nvSpPr>
          <p:spPr>
            <a:xfrm rot="-1128775">
              <a:off x="206184" y="5200882"/>
              <a:ext cx="918160" cy="352049"/>
            </a:xfrm>
            <a:custGeom>
              <a:avLst/>
              <a:gdLst/>
              <a:ahLst/>
              <a:cxnLst/>
              <a:rect l="l" t="t" r="r" b="b"/>
              <a:pathLst>
                <a:path w="25285" h="9695" extrusionOk="0">
                  <a:moveTo>
                    <a:pt x="24884" y="1"/>
                  </a:moveTo>
                  <a:lnTo>
                    <a:pt x="0" y="8340"/>
                  </a:lnTo>
                  <a:lnTo>
                    <a:pt x="267" y="9107"/>
                  </a:lnTo>
                  <a:cubicBezTo>
                    <a:pt x="371" y="9473"/>
                    <a:pt x="700" y="9695"/>
                    <a:pt x="1061" y="9695"/>
                  </a:cubicBezTo>
                  <a:cubicBezTo>
                    <a:pt x="1162" y="9695"/>
                    <a:pt x="1266" y="9678"/>
                    <a:pt x="1368" y="9641"/>
                  </a:cubicBezTo>
                  <a:lnTo>
                    <a:pt x="24618" y="1869"/>
                  </a:lnTo>
                  <a:cubicBezTo>
                    <a:pt x="25051" y="1736"/>
                    <a:pt x="25285" y="1235"/>
                    <a:pt x="25151" y="835"/>
                  </a:cubicBezTo>
                  <a:lnTo>
                    <a:pt x="24884"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69" name="Google Shape;569;p13"/>
            <p:cNvSpPr/>
            <p:nvPr/>
          </p:nvSpPr>
          <p:spPr>
            <a:xfrm rot="-1128775">
              <a:off x="-404925" y="4413984"/>
              <a:ext cx="539022" cy="1345775"/>
            </a:xfrm>
            <a:custGeom>
              <a:avLst/>
              <a:gdLst/>
              <a:ahLst/>
              <a:cxnLst/>
              <a:rect l="l" t="t" r="r" b="b"/>
              <a:pathLst>
                <a:path w="14844" h="37061" extrusionOk="0">
                  <a:moveTo>
                    <a:pt x="2769" y="0"/>
                  </a:moveTo>
                  <a:lnTo>
                    <a:pt x="867" y="634"/>
                  </a:lnTo>
                  <a:cubicBezTo>
                    <a:pt x="300" y="834"/>
                    <a:pt x="0" y="1435"/>
                    <a:pt x="200" y="2002"/>
                  </a:cubicBezTo>
                  <a:lnTo>
                    <a:pt x="11942" y="37060"/>
                  </a:lnTo>
                  <a:lnTo>
                    <a:pt x="14844" y="36093"/>
                  </a:lnTo>
                  <a:lnTo>
                    <a:pt x="2769" y="0"/>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70" name="Google Shape;570;p13"/>
            <p:cNvSpPr/>
            <p:nvPr/>
          </p:nvSpPr>
          <p:spPr>
            <a:xfrm rot="-1128775">
              <a:off x="-276077" y="4234377"/>
              <a:ext cx="661395" cy="495483"/>
            </a:xfrm>
            <a:custGeom>
              <a:avLst/>
              <a:gdLst/>
              <a:ahLst/>
              <a:cxnLst/>
              <a:rect l="l" t="t" r="r" b="b"/>
              <a:pathLst>
                <a:path w="18214" h="13645" fill="none" extrusionOk="0">
                  <a:moveTo>
                    <a:pt x="18214" y="7373"/>
                  </a:moveTo>
                  <a:lnTo>
                    <a:pt x="16045" y="935"/>
                  </a:lnTo>
                  <a:cubicBezTo>
                    <a:pt x="15278" y="1202"/>
                    <a:pt x="14444" y="802"/>
                    <a:pt x="14177" y="1"/>
                  </a:cubicBezTo>
                  <a:lnTo>
                    <a:pt x="935" y="4437"/>
                  </a:lnTo>
                  <a:cubicBezTo>
                    <a:pt x="1201" y="5205"/>
                    <a:pt x="801" y="6039"/>
                    <a:pt x="1" y="6305"/>
                  </a:cubicBezTo>
                  <a:lnTo>
                    <a:pt x="2169" y="12743"/>
                  </a:lnTo>
                  <a:cubicBezTo>
                    <a:pt x="2936" y="12477"/>
                    <a:pt x="3770" y="12877"/>
                    <a:pt x="4037" y="13644"/>
                  </a:cubicBezTo>
                  <a:lnTo>
                    <a:pt x="17280" y="9241"/>
                  </a:lnTo>
                  <a:cubicBezTo>
                    <a:pt x="17013" y="8440"/>
                    <a:pt x="17413" y="7606"/>
                    <a:pt x="18214" y="7373"/>
                  </a:cubicBezTo>
                  <a:close/>
                </a:path>
              </a:pathLst>
            </a:custGeom>
            <a:noFill/>
            <a:ln w="19050"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71" name="Google Shape;571;p13"/>
            <p:cNvSpPr/>
            <p:nvPr/>
          </p:nvSpPr>
          <p:spPr>
            <a:xfrm rot="-1128775">
              <a:off x="201603" y="5203043"/>
              <a:ext cx="909699" cy="322237"/>
            </a:xfrm>
            <a:custGeom>
              <a:avLst/>
              <a:gdLst/>
              <a:ahLst/>
              <a:cxnLst/>
              <a:rect l="l" t="t" r="r" b="b"/>
              <a:pathLst>
                <a:path w="25052" h="8874" extrusionOk="0">
                  <a:moveTo>
                    <a:pt x="24884" y="1"/>
                  </a:moveTo>
                  <a:lnTo>
                    <a:pt x="0" y="8340"/>
                  </a:lnTo>
                  <a:lnTo>
                    <a:pt x="200" y="8874"/>
                  </a:lnTo>
                  <a:lnTo>
                    <a:pt x="25051" y="568"/>
                  </a:lnTo>
                  <a:lnTo>
                    <a:pt x="24884"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72" name="Google Shape;572;p13"/>
            <p:cNvSpPr/>
            <p:nvPr/>
          </p:nvSpPr>
          <p:spPr>
            <a:xfrm rot="-1128775">
              <a:off x="222822" y="5233880"/>
              <a:ext cx="902437" cy="311343"/>
            </a:xfrm>
            <a:custGeom>
              <a:avLst/>
              <a:gdLst/>
              <a:ahLst/>
              <a:cxnLst/>
              <a:rect l="l" t="t" r="r" b="b"/>
              <a:pathLst>
                <a:path w="24852" h="8574" extrusionOk="0">
                  <a:moveTo>
                    <a:pt x="24852" y="0"/>
                  </a:moveTo>
                  <a:lnTo>
                    <a:pt x="1" y="8340"/>
                  </a:lnTo>
                  <a:cubicBezTo>
                    <a:pt x="34" y="8406"/>
                    <a:pt x="134" y="8506"/>
                    <a:pt x="201" y="8573"/>
                  </a:cubicBezTo>
                  <a:lnTo>
                    <a:pt x="24818" y="334"/>
                  </a:lnTo>
                  <a:cubicBezTo>
                    <a:pt x="24852" y="200"/>
                    <a:pt x="24852" y="100"/>
                    <a:pt x="2485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73" name="Google Shape;573;p13"/>
            <p:cNvSpPr/>
            <p:nvPr/>
          </p:nvSpPr>
          <p:spPr>
            <a:xfrm rot="-1128775">
              <a:off x="421575" y="5546080"/>
              <a:ext cx="96954" cy="205964"/>
            </a:xfrm>
            <a:custGeom>
              <a:avLst/>
              <a:gdLst/>
              <a:ahLst/>
              <a:cxnLst/>
              <a:rect l="l" t="t" r="r" b="b"/>
              <a:pathLst>
                <a:path w="2670" h="5672" extrusionOk="0">
                  <a:moveTo>
                    <a:pt x="901" y="1"/>
                  </a:moveTo>
                  <a:lnTo>
                    <a:pt x="1" y="301"/>
                  </a:lnTo>
                  <a:lnTo>
                    <a:pt x="1769" y="5672"/>
                  </a:lnTo>
                  <a:lnTo>
                    <a:pt x="2002" y="4871"/>
                  </a:lnTo>
                  <a:lnTo>
                    <a:pt x="2669" y="5371"/>
                  </a:lnTo>
                  <a:lnTo>
                    <a:pt x="901" y="1"/>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574" name="Google Shape;574;p13"/>
          <p:cNvGrpSpPr/>
          <p:nvPr/>
        </p:nvGrpSpPr>
        <p:grpSpPr>
          <a:xfrm rot="6373967">
            <a:off x="-211459" y="-1003336"/>
            <a:ext cx="1932160" cy="2824509"/>
            <a:chOff x="-2055400" y="2385325"/>
            <a:chExt cx="1520600" cy="2222875"/>
          </a:xfrm>
        </p:grpSpPr>
        <p:grpSp>
          <p:nvGrpSpPr>
            <p:cNvPr id="575" name="Google Shape;575;p13"/>
            <p:cNvGrpSpPr/>
            <p:nvPr/>
          </p:nvGrpSpPr>
          <p:grpSpPr>
            <a:xfrm>
              <a:off x="-1858600" y="2385325"/>
              <a:ext cx="523125" cy="1635025"/>
              <a:chOff x="-1858600" y="2385325"/>
              <a:chExt cx="523125" cy="1635025"/>
            </a:xfrm>
          </p:grpSpPr>
          <p:sp>
            <p:nvSpPr>
              <p:cNvPr id="576" name="Google Shape;576;p13"/>
              <p:cNvSpPr/>
              <p:nvPr/>
            </p:nvSpPr>
            <p:spPr>
              <a:xfrm>
                <a:off x="-1804750" y="2385325"/>
                <a:ext cx="469275" cy="1635025"/>
              </a:xfrm>
              <a:custGeom>
                <a:avLst/>
                <a:gdLst/>
                <a:ahLst/>
                <a:cxnLst/>
                <a:rect l="l" t="t" r="r" b="b"/>
                <a:pathLst>
                  <a:path w="18771" h="65401" extrusionOk="0">
                    <a:moveTo>
                      <a:pt x="12062" y="1"/>
                    </a:moveTo>
                    <a:cubicBezTo>
                      <a:pt x="9693" y="1"/>
                      <a:pt x="7259" y="1264"/>
                      <a:pt x="5667" y="3115"/>
                    </a:cubicBezTo>
                    <a:cubicBezTo>
                      <a:pt x="3462" y="5679"/>
                      <a:pt x="2513" y="9064"/>
                      <a:pt x="1872" y="12397"/>
                    </a:cubicBezTo>
                    <a:lnTo>
                      <a:pt x="1872" y="12372"/>
                    </a:lnTo>
                    <a:cubicBezTo>
                      <a:pt x="129" y="21270"/>
                      <a:pt x="0" y="30373"/>
                      <a:pt x="975" y="39373"/>
                    </a:cubicBezTo>
                    <a:cubicBezTo>
                      <a:pt x="1308" y="42476"/>
                      <a:pt x="1308" y="44861"/>
                      <a:pt x="1462" y="47989"/>
                    </a:cubicBezTo>
                    <a:cubicBezTo>
                      <a:pt x="1795" y="54796"/>
                      <a:pt x="6238" y="62496"/>
                      <a:pt x="6079" y="65382"/>
                    </a:cubicBezTo>
                    <a:lnTo>
                      <a:pt x="6079" y="65382"/>
                    </a:lnTo>
                    <a:cubicBezTo>
                      <a:pt x="6979" y="50077"/>
                      <a:pt x="11644" y="31239"/>
                      <a:pt x="16694" y="16756"/>
                    </a:cubicBezTo>
                    <a:cubicBezTo>
                      <a:pt x="17694" y="13936"/>
                      <a:pt x="18771" y="11064"/>
                      <a:pt x="18745" y="8089"/>
                    </a:cubicBezTo>
                    <a:cubicBezTo>
                      <a:pt x="18745" y="5089"/>
                      <a:pt x="17412" y="1909"/>
                      <a:pt x="14719" y="602"/>
                    </a:cubicBezTo>
                    <a:cubicBezTo>
                      <a:pt x="13878" y="188"/>
                      <a:pt x="12974" y="1"/>
                      <a:pt x="12062" y="1"/>
                    </a:cubicBezTo>
                    <a:close/>
                    <a:moveTo>
                      <a:pt x="6079" y="65382"/>
                    </a:moveTo>
                    <a:lnTo>
                      <a:pt x="6079" y="65382"/>
                    </a:lnTo>
                    <a:cubicBezTo>
                      <a:pt x="6078" y="65388"/>
                      <a:pt x="6078" y="65394"/>
                      <a:pt x="6078" y="65400"/>
                    </a:cubicBezTo>
                    <a:cubicBezTo>
                      <a:pt x="6078" y="65394"/>
                      <a:pt x="6078" y="65388"/>
                      <a:pt x="6079" y="65382"/>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77" name="Google Shape;577;p13"/>
              <p:cNvSpPr/>
              <p:nvPr/>
            </p:nvSpPr>
            <p:spPr>
              <a:xfrm>
                <a:off x="-1858600" y="2385425"/>
                <a:ext cx="469275" cy="1634925"/>
              </a:xfrm>
              <a:custGeom>
                <a:avLst/>
                <a:gdLst/>
                <a:ahLst/>
                <a:cxnLst/>
                <a:rect l="l" t="t" r="r" b="b"/>
                <a:pathLst>
                  <a:path w="18771" h="65397" extrusionOk="0">
                    <a:moveTo>
                      <a:pt x="12088" y="1"/>
                    </a:moveTo>
                    <a:cubicBezTo>
                      <a:pt x="9704" y="1"/>
                      <a:pt x="7263" y="1274"/>
                      <a:pt x="5667" y="3111"/>
                    </a:cubicBezTo>
                    <a:cubicBezTo>
                      <a:pt x="3462" y="5649"/>
                      <a:pt x="2513" y="9060"/>
                      <a:pt x="1872" y="12393"/>
                    </a:cubicBezTo>
                    <a:lnTo>
                      <a:pt x="1872" y="12368"/>
                    </a:lnTo>
                    <a:cubicBezTo>
                      <a:pt x="129" y="21266"/>
                      <a:pt x="0" y="30369"/>
                      <a:pt x="975" y="39369"/>
                    </a:cubicBezTo>
                    <a:cubicBezTo>
                      <a:pt x="1308" y="42472"/>
                      <a:pt x="1308" y="44857"/>
                      <a:pt x="1462" y="47985"/>
                    </a:cubicBezTo>
                    <a:cubicBezTo>
                      <a:pt x="1795" y="54792"/>
                      <a:pt x="6239" y="62492"/>
                      <a:pt x="6079" y="65378"/>
                    </a:cubicBezTo>
                    <a:lnTo>
                      <a:pt x="6079" y="65378"/>
                    </a:lnTo>
                    <a:cubicBezTo>
                      <a:pt x="6979" y="50073"/>
                      <a:pt x="11670" y="31235"/>
                      <a:pt x="16694" y="16752"/>
                    </a:cubicBezTo>
                    <a:cubicBezTo>
                      <a:pt x="17694" y="13932"/>
                      <a:pt x="18771" y="11060"/>
                      <a:pt x="18771" y="8085"/>
                    </a:cubicBezTo>
                    <a:cubicBezTo>
                      <a:pt x="18745" y="5085"/>
                      <a:pt x="17412" y="1905"/>
                      <a:pt x="14745" y="598"/>
                    </a:cubicBezTo>
                    <a:cubicBezTo>
                      <a:pt x="13901" y="187"/>
                      <a:pt x="12999" y="1"/>
                      <a:pt x="12088" y="1"/>
                    </a:cubicBezTo>
                    <a:close/>
                    <a:moveTo>
                      <a:pt x="6079" y="65378"/>
                    </a:moveTo>
                    <a:cubicBezTo>
                      <a:pt x="6078" y="65384"/>
                      <a:pt x="6078" y="65390"/>
                      <a:pt x="6078" y="65396"/>
                    </a:cubicBezTo>
                    <a:cubicBezTo>
                      <a:pt x="6078" y="65390"/>
                      <a:pt x="6078" y="65384"/>
                      <a:pt x="6079" y="65378"/>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78" name="Google Shape;578;p13"/>
              <p:cNvSpPr/>
              <p:nvPr/>
            </p:nvSpPr>
            <p:spPr>
              <a:xfrm>
                <a:off x="-1766300" y="2414375"/>
                <a:ext cx="329125" cy="283550"/>
              </a:xfrm>
              <a:custGeom>
                <a:avLst/>
                <a:gdLst/>
                <a:ahLst/>
                <a:cxnLst/>
                <a:rect l="l" t="t" r="r" b="b"/>
                <a:pathLst>
                  <a:path w="13165" h="11342" extrusionOk="0">
                    <a:moveTo>
                      <a:pt x="7214" y="1"/>
                    </a:moveTo>
                    <a:cubicBezTo>
                      <a:pt x="7203" y="1"/>
                      <a:pt x="7192" y="2"/>
                      <a:pt x="7181" y="4"/>
                    </a:cubicBezTo>
                    <a:cubicBezTo>
                      <a:pt x="7053" y="55"/>
                      <a:pt x="6976" y="260"/>
                      <a:pt x="7104" y="337"/>
                    </a:cubicBezTo>
                    <a:cubicBezTo>
                      <a:pt x="7130" y="363"/>
                      <a:pt x="7155" y="363"/>
                      <a:pt x="7181" y="363"/>
                    </a:cubicBezTo>
                    <a:cubicBezTo>
                      <a:pt x="7258" y="363"/>
                      <a:pt x="7335" y="337"/>
                      <a:pt x="7386" y="260"/>
                    </a:cubicBezTo>
                    <a:cubicBezTo>
                      <a:pt x="7433" y="120"/>
                      <a:pt x="7330" y="1"/>
                      <a:pt x="7214" y="1"/>
                    </a:cubicBezTo>
                    <a:close/>
                    <a:moveTo>
                      <a:pt x="10096" y="914"/>
                    </a:moveTo>
                    <a:cubicBezTo>
                      <a:pt x="10065" y="914"/>
                      <a:pt x="10033" y="918"/>
                      <a:pt x="10001" y="927"/>
                    </a:cubicBezTo>
                    <a:cubicBezTo>
                      <a:pt x="9719" y="1004"/>
                      <a:pt x="9591" y="1440"/>
                      <a:pt x="9848" y="1619"/>
                    </a:cubicBezTo>
                    <a:cubicBezTo>
                      <a:pt x="9899" y="1619"/>
                      <a:pt x="9950" y="1645"/>
                      <a:pt x="10001" y="1645"/>
                    </a:cubicBezTo>
                    <a:cubicBezTo>
                      <a:pt x="10024" y="1648"/>
                      <a:pt x="10046" y="1650"/>
                      <a:pt x="10069" y="1650"/>
                    </a:cubicBezTo>
                    <a:cubicBezTo>
                      <a:pt x="10224" y="1650"/>
                      <a:pt x="10370" y="1571"/>
                      <a:pt x="10437" y="1414"/>
                    </a:cubicBezTo>
                    <a:cubicBezTo>
                      <a:pt x="10528" y="1164"/>
                      <a:pt x="10337" y="914"/>
                      <a:pt x="10096" y="914"/>
                    </a:cubicBezTo>
                    <a:close/>
                    <a:moveTo>
                      <a:pt x="4839" y="1534"/>
                    </a:moveTo>
                    <a:cubicBezTo>
                      <a:pt x="4695" y="1534"/>
                      <a:pt x="4554" y="1605"/>
                      <a:pt x="4540" y="1748"/>
                    </a:cubicBezTo>
                    <a:cubicBezTo>
                      <a:pt x="4540" y="1799"/>
                      <a:pt x="4540" y="1824"/>
                      <a:pt x="4540" y="1876"/>
                    </a:cubicBezTo>
                    <a:cubicBezTo>
                      <a:pt x="4591" y="2030"/>
                      <a:pt x="4719" y="2158"/>
                      <a:pt x="4873" y="2183"/>
                    </a:cubicBezTo>
                    <a:cubicBezTo>
                      <a:pt x="5129" y="2183"/>
                      <a:pt x="5309" y="1876"/>
                      <a:pt x="5129" y="1671"/>
                    </a:cubicBezTo>
                    <a:cubicBezTo>
                      <a:pt x="5072" y="1579"/>
                      <a:pt x="4955" y="1534"/>
                      <a:pt x="4839" y="1534"/>
                    </a:cubicBezTo>
                    <a:close/>
                    <a:moveTo>
                      <a:pt x="7873" y="1434"/>
                    </a:moveTo>
                    <a:cubicBezTo>
                      <a:pt x="7815" y="1434"/>
                      <a:pt x="7755" y="1444"/>
                      <a:pt x="7694" y="1465"/>
                    </a:cubicBezTo>
                    <a:cubicBezTo>
                      <a:pt x="7309" y="1542"/>
                      <a:pt x="7104" y="2183"/>
                      <a:pt x="7488" y="2414"/>
                    </a:cubicBezTo>
                    <a:lnTo>
                      <a:pt x="7514" y="2414"/>
                    </a:lnTo>
                    <a:cubicBezTo>
                      <a:pt x="7565" y="2440"/>
                      <a:pt x="7642" y="2466"/>
                      <a:pt x="7694" y="2491"/>
                    </a:cubicBezTo>
                    <a:cubicBezTo>
                      <a:pt x="7715" y="2493"/>
                      <a:pt x="7737" y="2494"/>
                      <a:pt x="7759" y="2494"/>
                    </a:cubicBezTo>
                    <a:cubicBezTo>
                      <a:pt x="7992" y="2494"/>
                      <a:pt x="8217" y="2369"/>
                      <a:pt x="8335" y="2158"/>
                    </a:cubicBezTo>
                    <a:cubicBezTo>
                      <a:pt x="8489" y="1805"/>
                      <a:pt x="8227" y="1434"/>
                      <a:pt x="7873" y="1434"/>
                    </a:cubicBezTo>
                    <a:close/>
                    <a:moveTo>
                      <a:pt x="12521" y="1809"/>
                    </a:moveTo>
                    <a:cubicBezTo>
                      <a:pt x="12477" y="1809"/>
                      <a:pt x="12432" y="1814"/>
                      <a:pt x="12386" y="1824"/>
                    </a:cubicBezTo>
                    <a:cubicBezTo>
                      <a:pt x="12002" y="1927"/>
                      <a:pt x="11796" y="2568"/>
                      <a:pt x="12181" y="2799"/>
                    </a:cubicBezTo>
                    <a:cubicBezTo>
                      <a:pt x="12232" y="2825"/>
                      <a:pt x="12309" y="2850"/>
                      <a:pt x="12386" y="2850"/>
                    </a:cubicBezTo>
                    <a:cubicBezTo>
                      <a:pt x="12424" y="2858"/>
                      <a:pt x="12461" y="2861"/>
                      <a:pt x="12498" y="2861"/>
                    </a:cubicBezTo>
                    <a:cubicBezTo>
                      <a:pt x="12709" y="2861"/>
                      <a:pt x="12896" y="2739"/>
                      <a:pt x="13027" y="2542"/>
                    </a:cubicBezTo>
                    <a:cubicBezTo>
                      <a:pt x="13165" y="2175"/>
                      <a:pt x="12892" y="1809"/>
                      <a:pt x="12521" y="1809"/>
                    </a:cubicBezTo>
                    <a:close/>
                    <a:moveTo>
                      <a:pt x="10496" y="2693"/>
                    </a:moveTo>
                    <a:cubicBezTo>
                      <a:pt x="10485" y="2693"/>
                      <a:pt x="10474" y="2694"/>
                      <a:pt x="10463" y="2696"/>
                    </a:cubicBezTo>
                    <a:cubicBezTo>
                      <a:pt x="10335" y="2722"/>
                      <a:pt x="10258" y="2953"/>
                      <a:pt x="10386" y="3030"/>
                    </a:cubicBezTo>
                    <a:cubicBezTo>
                      <a:pt x="10412" y="3055"/>
                      <a:pt x="10412" y="3055"/>
                      <a:pt x="10437" y="3055"/>
                    </a:cubicBezTo>
                    <a:cubicBezTo>
                      <a:pt x="10540" y="3055"/>
                      <a:pt x="10617" y="3030"/>
                      <a:pt x="10668" y="2953"/>
                    </a:cubicBezTo>
                    <a:cubicBezTo>
                      <a:pt x="10715" y="2812"/>
                      <a:pt x="10612" y="2693"/>
                      <a:pt x="10496" y="2693"/>
                    </a:cubicBezTo>
                    <a:close/>
                    <a:moveTo>
                      <a:pt x="3134" y="3127"/>
                    </a:moveTo>
                    <a:cubicBezTo>
                      <a:pt x="3124" y="3127"/>
                      <a:pt x="3114" y="3129"/>
                      <a:pt x="3104" y="3132"/>
                    </a:cubicBezTo>
                    <a:cubicBezTo>
                      <a:pt x="3027" y="3158"/>
                      <a:pt x="3001" y="3260"/>
                      <a:pt x="3078" y="3312"/>
                    </a:cubicBezTo>
                    <a:lnTo>
                      <a:pt x="3078" y="3337"/>
                    </a:lnTo>
                    <a:lnTo>
                      <a:pt x="3104" y="3337"/>
                    </a:lnTo>
                    <a:cubicBezTo>
                      <a:pt x="3155" y="3337"/>
                      <a:pt x="3206" y="3312"/>
                      <a:pt x="3232" y="3260"/>
                    </a:cubicBezTo>
                    <a:cubicBezTo>
                      <a:pt x="3254" y="3194"/>
                      <a:pt x="3199" y="3127"/>
                      <a:pt x="3134" y="3127"/>
                    </a:cubicBezTo>
                    <a:close/>
                    <a:moveTo>
                      <a:pt x="6219" y="3536"/>
                    </a:moveTo>
                    <a:cubicBezTo>
                      <a:pt x="6072" y="3536"/>
                      <a:pt x="5928" y="3614"/>
                      <a:pt x="5899" y="3773"/>
                    </a:cubicBezTo>
                    <a:lnTo>
                      <a:pt x="5924" y="3773"/>
                    </a:lnTo>
                    <a:cubicBezTo>
                      <a:pt x="5924" y="3799"/>
                      <a:pt x="5924" y="3850"/>
                      <a:pt x="5924" y="3902"/>
                    </a:cubicBezTo>
                    <a:cubicBezTo>
                      <a:pt x="5950" y="4055"/>
                      <a:pt x="6078" y="4158"/>
                      <a:pt x="6232" y="4184"/>
                    </a:cubicBezTo>
                    <a:cubicBezTo>
                      <a:pt x="6243" y="4185"/>
                      <a:pt x="6254" y="4185"/>
                      <a:pt x="6265" y="4185"/>
                    </a:cubicBezTo>
                    <a:cubicBezTo>
                      <a:pt x="6526" y="4185"/>
                      <a:pt x="6662" y="3892"/>
                      <a:pt x="6514" y="3671"/>
                    </a:cubicBezTo>
                    <a:cubicBezTo>
                      <a:pt x="6447" y="3582"/>
                      <a:pt x="6332" y="3536"/>
                      <a:pt x="6219" y="3536"/>
                    </a:cubicBezTo>
                    <a:close/>
                    <a:moveTo>
                      <a:pt x="3009" y="4870"/>
                    </a:moveTo>
                    <a:cubicBezTo>
                      <a:pt x="2866" y="4870"/>
                      <a:pt x="2722" y="4947"/>
                      <a:pt x="2693" y="5107"/>
                    </a:cubicBezTo>
                    <a:lnTo>
                      <a:pt x="2719" y="5107"/>
                    </a:lnTo>
                    <a:cubicBezTo>
                      <a:pt x="2693" y="5158"/>
                      <a:pt x="2693" y="5184"/>
                      <a:pt x="2719" y="5235"/>
                    </a:cubicBezTo>
                    <a:cubicBezTo>
                      <a:pt x="2745" y="5389"/>
                      <a:pt x="2873" y="5517"/>
                      <a:pt x="3027" y="5517"/>
                    </a:cubicBezTo>
                    <a:cubicBezTo>
                      <a:pt x="3038" y="5518"/>
                      <a:pt x="3049" y="5518"/>
                      <a:pt x="3059" y="5518"/>
                    </a:cubicBezTo>
                    <a:cubicBezTo>
                      <a:pt x="3320" y="5518"/>
                      <a:pt x="3456" y="5226"/>
                      <a:pt x="3283" y="5004"/>
                    </a:cubicBezTo>
                    <a:cubicBezTo>
                      <a:pt x="3228" y="4915"/>
                      <a:pt x="3119" y="4870"/>
                      <a:pt x="3009" y="4870"/>
                    </a:cubicBezTo>
                    <a:close/>
                    <a:moveTo>
                      <a:pt x="6277" y="5340"/>
                    </a:moveTo>
                    <a:cubicBezTo>
                      <a:pt x="6229" y="5340"/>
                      <a:pt x="6179" y="5348"/>
                      <a:pt x="6129" y="5363"/>
                    </a:cubicBezTo>
                    <a:cubicBezTo>
                      <a:pt x="5745" y="5466"/>
                      <a:pt x="5540" y="6107"/>
                      <a:pt x="5924" y="6312"/>
                    </a:cubicBezTo>
                    <a:cubicBezTo>
                      <a:pt x="5976" y="6363"/>
                      <a:pt x="6053" y="6363"/>
                      <a:pt x="6129" y="6389"/>
                    </a:cubicBezTo>
                    <a:cubicBezTo>
                      <a:pt x="6151" y="6391"/>
                      <a:pt x="6173" y="6392"/>
                      <a:pt x="6194" y="6392"/>
                    </a:cubicBezTo>
                    <a:cubicBezTo>
                      <a:pt x="6424" y="6392"/>
                      <a:pt x="6630" y="6267"/>
                      <a:pt x="6771" y="6055"/>
                    </a:cubicBezTo>
                    <a:cubicBezTo>
                      <a:pt x="6906" y="5718"/>
                      <a:pt x="6625" y="5340"/>
                      <a:pt x="6277" y="5340"/>
                    </a:cubicBezTo>
                    <a:close/>
                    <a:moveTo>
                      <a:pt x="1163" y="6898"/>
                    </a:moveTo>
                    <a:cubicBezTo>
                      <a:pt x="1152" y="6898"/>
                      <a:pt x="1140" y="6899"/>
                      <a:pt x="1129" y="6902"/>
                    </a:cubicBezTo>
                    <a:cubicBezTo>
                      <a:pt x="1001" y="6927"/>
                      <a:pt x="924" y="7158"/>
                      <a:pt x="1052" y="7235"/>
                    </a:cubicBezTo>
                    <a:cubicBezTo>
                      <a:pt x="1078" y="7235"/>
                      <a:pt x="1104" y="7261"/>
                      <a:pt x="1129" y="7261"/>
                    </a:cubicBezTo>
                    <a:cubicBezTo>
                      <a:pt x="1206" y="7261"/>
                      <a:pt x="1283" y="7235"/>
                      <a:pt x="1334" y="7132"/>
                    </a:cubicBezTo>
                    <a:cubicBezTo>
                      <a:pt x="1381" y="7015"/>
                      <a:pt x="1278" y="6898"/>
                      <a:pt x="1163" y="6898"/>
                    </a:cubicBezTo>
                    <a:close/>
                    <a:moveTo>
                      <a:pt x="5001" y="7850"/>
                    </a:moveTo>
                    <a:cubicBezTo>
                      <a:pt x="4924" y="7876"/>
                      <a:pt x="4899" y="8004"/>
                      <a:pt x="4950" y="8056"/>
                    </a:cubicBezTo>
                    <a:lnTo>
                      <a:pt x="5001" y="8056"/>
                    </a:lnTo>
                    <a:cubicBezTo>
                      <a:pt x="5052" y="8056"/>
                      <a:pt x="5104" y="8030"/>
                      <a:pt x="5129" y="8004"/>
                    </a:cubicBezTo>
                    <a:cubicBezTo>
                      <a:pt x="5155" y="7927"/>
                      <a:pt x="5078" y="7850"/>
                      <a:pt x="5001" y="7850"/>
                    </a:cubicBezTo>
                    <a:close/>
                    <a:moveTo>
                      <a:pt x="2940" y="7598"/>
                    </a:moveTo>
                    <a:cubicBezTo>
                      <a:pt x="2902" y="7598"/>
                      <a:pt x="2862" y="7605"/>
                      <a:pt x="2822" y="7620"/>
                    </a:cubicBezTo>
                    <a:cubicBezTo>
                      <a:pt x="2565" y="7697"/>
                      <a:pt x="2437" y="8107"/>
                      <a:pt x="2693" y="8235"/>
                    </a:cubicBezTo>
                    <a:cubicBezTo>
                      <a:pt x="2719" y="8261"/>
                      <a:pt x="2770" y="8286"/>
                      <a:pt x="2822" y="8286"/>
                    </a:cubicBezTo>
                    <a:cubicBezTo>
                      <a:pt x="2838" y="8289"/>
                      <a:pt x="2854" y="8290"/>
                      <a:pt x="2870" y="8290"/>
                    </a:cubicBezTo>
                    <a:cubicBezTo>
                      <a:pt x="3007" y="8290"/>
                      <a:pt x="3137" y="8196"/>
                      <a:pt x="3206" y="8081"/>
                    </a:cubicBezTo>
                    <a:cubicBezTo>
                      <a:pt x="3338" y="7840"/>
                      <a:pt x="3169" y="7598"/>
                      <a:pt x="2940" y="7598"/>
                    </a:cubicBezTo>
                    <a:close/>
                    <a:moveTo>
                      <a:pt x="6698" y="7919"/>
                    </a:moveTo>
                    <a:cubicBezTo>
                      <a:pt x="6554" y="7919"/>
                      <a:pt x="6414" y="7990"/>
                      <a:pt x="6386" y="8133"/>
                    </a:cubicBezTo>
                    <a:lnTo>
                      <a:pt x="6412" y="8133"/>
                    </a:lnTo>
                    <a:cubicBezTo>
                      <a:pt x="6412" y="8184"/>
                      <a:pt x="6412" y="8235"/>
                      <a:pt x="6412" y="8261"/>
                    </a:cubicBezTo>
                    <a:cubicBezTo>
                      <a:pt x="6437" y="8415"/>
                      <a:pt x="6565" y="8543"/>
                      <a:pt x="6745" y="8568"/>
                    </a:cubicBezTo>
                    <a:cubicBezTo>
                      <a:pt x="7001" y="8568"/>
                      <a:pt x="7181" y="8261"/>
                      <a:pt x="7001" y="8056"/>
                    </a:cubicBezTo>
                    <a:cubicBezTo>
                      <a:pt x="6933" y="7964"/>
                      <a:pt x="6814" y="7919"/>
                      <a:pt x="6698" y="7919"/>
                    </a:cubicBezTo>
                    <a:close/>
                    <a:moveTo>
                      <a:pt x="4317" y="9878"/>
                    </a:moveTo>
                    <a:cubicBezTo>
                      <a:pt x="4265" y="9878"/>
                      <a:pt x="4210" y="9886"/>
                      <a:pt x="4155" y="9902"/>
                    </a:cubicBezTo>
                    <a:cubicBezTo>
                      <a:pt x="3770" y="9979"/>
                      <a:pt x="3565" y="10645"/>
                      <a:pt x="3950" y="10851"/>
                    </a:cubicBezTo>
                    <a:cubicBezTo>
                      <a:pt x="4001" y="10876"/>
                      <a:pt x="4078" y="10902"/>
                      <a:pt x="4129" y="10928"/>
                    </a:cubicBezTo>
                    <a:cubicBezTo>
                      <a:pt x="4153" y="10930"/>
                      <a:pt x="4177" y="10931"/>
                      <a:pt x="4200" y="10931"/>
                    </a:cubicBezTo>
                    <a:cubicBezTo>
                      <a:pt x="4454" y="10931"/>
                      <a:pt x="4677" y="10805"/>
                      <a:pt x="4770" y="10594"/>
                    </a:cubicBezTo>
                    <a:cubicBezTo>
                      <a:pt x="4927" y="10236"/>
                      <a:pt x="4673" y="9878"/>
                      <a:pt x="4317" y="9878"/>
                    </a:cubicBezTo>
                    <a:close/>
                    <a:moveTo>
                      <a:pt x="746" y="10289"/>
                    </a:moveTo>
                    <a:cubicBezTo>
                      <a:pt x="696" y="10289"/>
                      <a:pt x="644" y="10297"/>
                      <a:pt x="591" y="10312"/>
                    </a:cubicBezTo>
                    <a:cubicBezTo>
                      <a:pt x="206" y="10415"/>
                      <a:pt x="1" y="11056"/>
                      <a:pt x="386" y="11287"/>
                    </a:cubicBezTo>
                    <a:lnTo>
                      <a:pt x="386" y="11261"/>
                    </a:lnTo>
                    <a:cubicBezTo>
                      <a:pt x="437" y="11312"/>
                      <a:pt x="514" y="11338"/>
                      <a:pt x="565" y="11338"/>
                    </a:cubicBezTo>
                    <a:cubicBezTo>
                      <a:pt x="589" y="11340"/>
                      <a:pt x="613" y="11341"/>
                      <a:pt x="636" y="11341"/>
                    </a:cubicBezTo>
                    <a:cubicBezTo>
                      <a:pt x="889" y="11341"/>
                      <a:pt x="1112" y="11216"/>
                      <a:pt x="1206" y="11004"/>
                    </a:cubicBezTo>
                    <a:cubicBezTo>
                      <a:pt x="1364" y="10667"/>
                      <a:pt x="1106" y="10289"/>
                      <a:pt x="746" y="10289"/>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79" name="Google Shape;579;p13"/>
              <p:cNvSpPr/>
              <p:nvPr/>
            </p:nvSpPr>
            <p:spPr>
              <a:xfrm>
                <a:off x="-1809250" y="2563500"/>
                <a:ext cx="247275" cy="1438900"/>
              </a:xfrm>
              <a:custGeom>
                <a:avLst/>
                <a:gdLst/>
                <a:ahLst/>
                <a:cxnLst/>
                <a:rect l="l" t="t" r="r" b="b"/>
                <a:pathLst>
                  <a:path w="9891" h="57556" extrusionOk="0">
                    <a:moveTo>
                      <a:pt x="9445" y="0"/>
                    </a:moveTo>
                    <a:cubicBezTo>
                      <a:pt x="9304" y="0"/>
                      <a:pt x="9164" y="81"/>
                      <a:pt x="9104" y="270"/>
                    </a:cubicBezTo>
                    <a:cubicBezTo>
                      <a:pt x="4617" y="13912"/>
                      <a:pt x="1" y="34913"/>
                      <a:pt x="3386" y="57247"/>
                    </a:cubicBezTo>
                    <a:cubicBezTo>
                      <a:pt x="3411" y="57427"/>
                      <a:pt x="3565" y="57555"/>
                      <a:pt x="3745" y="57555"/>
                    </a:cubicBezTo>
                    <a:lnTo>
                      <a:pt x="3822" y="57555"/>
                    </a:lnTo>
                    <a:cubicBezTo>
                      <a:pt x="4027" y="57530"/>
                      <a:pt x="4155" y="57324"/>
                      <a:pt x="4129" y="57119"/>
                    </a:cubicBezTo>
                    <a:cubicBezTo>
                      <a:pt x="796" y="34939"/>
                      <a:pt x="5360" y="14091"/>
                      <a:pt x="9796" y="501"/>
                    </a:cubicBezTo>
                    <a:cubicBezTo>
                      <a:pt x="9890" y="202"/>
                      <a:pt x="9667" y="0"/>
                      <a:pt x="9445"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580" name="Google Shape;580;p13"/>
            <p:cNvGrpSpPr/>
            <p:nvPr/>
          </p:nvGrpSpPr>
          <p:grpSpPr>
            <a:xfrm>
              <a:off x="-1779100" y="2408800"/>
              <a:ext cx="1032750" cy="1807075"/>
              <a:chOff x="-1779100" y="2408800"/>
              <a:chExt cx="1032750" cy="1807075"/>
            </a:xfrm>
          </p:grpSpPr>
          <p:sp>
            <p:nvSpPr>
              <p:cNvPr id="581" name="Google Shape;581;p13"/>
              <p:cNvSpPr/>
              <p:nvPr/>
            </p:nvSpPr>
            <p:spPr>
              <a:xfrm>
                <a:off x="-1779100" y="2498825"/>
                <a:ext cx="1032750" cy="1717050"/>
              </a:xfrm>
              <a:custGeom>
                <a:avLst/>
                <a:gdLst/>
                <a:ahLst/>
                <a:cxnLst/>
                <a:rect l="l" t="t" r="r" b="b"/>
                <a:pathLst>
                  <a:path w="41310" h="68682" extrusionOk="0">
                    <a:moveTo>
                      <a:pt x="32843" y="0"/>
                    </a:moveTo>
                    <a:cubicBezTo>
                      <a:pt x="31194" y="0"/>
                      <a:pt x="29516" y="392"/>
                      <a:pt x="28053" y="1113"/>
                    </a:cubicBezTo>
                    <a:cubicBezTo>
                      <a:pt x="24489" y="2883"/>
                      <a:pt x="21924" y="6139"/>
                      <a:pt x="19719" y="9421"/>
                    </a:cubicBezTo>
                    <a:lnTo>
                      <a:pt x="19719" y="9396"/>
                    </a:lnTo>
                    <a:cubicBezTo>
                      <a:pt x="13744" y="18242"/>
                      <a:pt x="9436" y="27987"/>
                      <a:pt x="6385" y="38167"/>
                    </a:cubicBezTo>
                    <a:cubicBezTo>
                      <a:pt x="5308" y="41705"/>
                      <a:pt x="4231" y="44270"/>
                      <a:pt x="2949" y="47731"/>
                    </a:cubicBezTo>
                    <a:cubicBezTo>
                      <a:pt x="205" y="55244"/>
                      <a:pt x="1487" y="65630"/>
                      <a:pt x="0" y="68681"/>
                    </a:cubicBezTo>
                    <a:cubicBezTo>
                      <a:pt x="7975" y="52526"/>
                      <a:pt x="21642" y="34269"/>
                      <a:pt x="33745" y="20935"/>
                    </a:cubicBezTo>
                    <a:cubicBezTo>
                      <a:pt x="36105" y="18319"/>
                      <a:pt x="38566" y="15704"/>
                      <a:pt x="39951" y="12473"/>
                    </a:cubicBezTo>
                    <a:cubicBezTo>
                      <a:pt x="41310" y="9242"/>
                      <a:pt x="41310" y="5190"/>
                      <a:pt x="39002" y="2549"/>
                    </a:cubicBezTo>
                    <a:cubicBezTo>
                      <a:pt x="37468" y="790"/>
                      <a:pt x="35184" y="0"/>
                      <a:pt x="3284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82" name="Google Shape;582;p13"/>
              <p:cNvSpPr/>
              <p:nvPr/>
            </p:nvSpPr>
            <p:spPr>
              <a:xfrm>
                <a:off x="-1776550" y="2408800"/>
                <a:ext cx="973150" cy="1753225"/>
              </a:xfrm>
              <a:custGeom>
                <a:avLst/>
                <a:gdLst/>
                <a:ahLst/>
                <a:cxnLst/>
                <a:rect l="l" t="t" r="r" b="b"/>
                <a:pathLst>
                  <a:path w="38926" h="70129" extrusionOk="0">
                    <a:moveTo>
                      <a:pt x="30542" y="0"/>
                    </a:moveTo>
                    <a:cubicBezTo>
                      <a:pt x="28732" y="0"/>
                      <a:pt x="26881" y="482"/>
                      <a:pt x="25310" y="1355"/>
                    </a:cubicBezTo>
                    <a:cubicBezTo>
                      <a:pt x="21848" y="3253"/>
                      <a:pt x="19438" y="6637"/>
                      <a:pt x="17361" y="10022"/>
                    </a:cubicBezTo>
                    <a:cubicBezTo>
                      <a:pt x="11822" y="19100"/>
                      <a:pt x="7975" y="29049"/>
                      <a:pt x="5386" y="39357"/>
                    </a:cubicBezTo>
                    <a:cubicBezTo>
                      <a:pt x="4488" y="42947"/>
                      <a:pt x="3514" y="45537"/>
                      <a:pt x="2411" y="49076"/>
                    </a:cubicBezTo>
                    <a:cubicBezTo>
                      <a:pt x="1" y="56717"/>
                      <a:pt x="1770" y="67025"/>
                      <a:pt x="411" y="70128"/>
                    </a:cubicBezTo>
                    <a:cubicBezTo>
                      <a:pt x="7642" y="53640"/>
                      <a:pt x="20463" y="34767"/>
                      <a:pt x="31925" y="20869"/>
                    </a:cubicBezTo>
                    <a:cubicBezTo>
                      <a:pt x="34156" y="18177"/>
                      <a:pt x="36515" y="15433"/>
                      <a:pt x="37721" y="12151"/>
                    </a:cubicBezTo>
                    <a:cubicBezTo>
                      <a:pt x="38926" y="8843"/>
                      <a:pt x="38772" y="4791"/>
                      <a:pt x="36336" y="2253"/>
                    </a:cubicBezTo>
                    <a:cubicBezTo>
                      <a:pt x="34837" y="698"/>
                      <a:pt x="32720" y="0"/>
                      <a:pt x="3054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83" name="Google Shape;583;p13"/>
              <p:cNvSpPr/>
              <p:nvPr/>
            </p:nvSpPr>
            <p:spPr>
              <a:xfrm>
                <a:off x="-1311125" y="2430900"/>
                <a:ext cx="402150" cy="319125"/>
              </a:xfrm>
              <a:custGeom>
                <a:avLst/>
                <a:gdLst/>
                <a:ahLst/>
                <a:cxnLst/>
                <a:rect l="l" t="t" r="r" b="b"/>
                <a:pathLst>
                  <a:path w="16086" h="12765" extrusionOk="0">
                    <a:moveTo>
                      <a:pt x="9413" y="1"/>
                    </a:moveTo>
                    <a:cubicBezTo>
                      <a:pt x="9396" y="1"/>
                      <a:pt x="9378" y="3"/>
                      <a:pt x="9359" y="10"/>
                    </a:cubicBezTo>
                    <a:cubicBezTo>
                      <a:pt x="9206" y="35"/>
                      <a:pt x="9103" y="266"/>
                      <a:pt x="9231" y="369"/>
                    </a:cubicBezTo>
                    <a:cubicBezTo>
                      <a:pt x="9257" y="394"/>
                      <a:pt x="9283" y="394"/>
                      <a:pt x="9308" y="394"/>
                    </a:cubicBezTo>
                    <a:cubicBezTo>
                      <a:pt x="9332" y="400"/>
                      <a:pt x="9357" y="403"/>
                      <a:pt x="9380" y="403"/>
                    </a:cubicBezTo>
                    <a:cubicBezTo>
                      <a:pt x="9458" y="403"/>
                      <a:pt x="9531" y="370"/>
                      <a:pt x="9590" y="292"/>
                    </a:cubicBezTo>
                    <a:cubicBezTo>
                      <a:pt x="9635" y="156"/>
                      <a:pt x="9541" y="1"/>
                      <a:pt x="9413" y="1"/>
                    </a:cubicBezTo>
                    <a:close/>
                    <a:moveTo>
                      <a:pt x="12560" y="1256"/>
                    </a:moveTo>
                    <a:cubicBezTo>
                      <a:pt x="12528" y="1256"/>
                      <a:pt x="12496" y="1259"/>
                      <a:pt x="12462" y="1266"/>
                    </a:cubicBezTo>
                    <a:cubicBezTo>
                      <a:pt x="12154" y="1317"/>
                      <a:pt x="11949" y="1856"/>
                      <a:pt x="12257" y="2061"/>
                    </a:cubicBezTo>
                    <a:cubicBezTo>
                      <a:pt x="12283" y="2087"/>
                      <a:pt x="12360" y="2112"/>
                      <a:pt x="12411" y="2112"/>
                    </a:cubicBezTo>
                    <a:cubicBezTo>
                      <a:pt x="12447" y="2121"/>
                      <a:pt x="12482" y="2125"/>
                      <a:pt x="12518" y="2125"/>
                    </a:cubicBezTo>
                    <a:cubicBezTo>
                      <a:pt x="12685" y="2125"/>
                      <a:pt x="12844" y="2030"/>
                      <a:pt x="12949" y="1881"/>
                    </a:cubicBezTo>
                    <a:cubicBezTo>
                      <a:pt x="13089" y="1579"/>
                      <a:pt x="12870" y="1256"/>
                      <a:pt x="12560" y="1256"/>
                    </a:cubicBezTo>
                    <a:close/>
                    <a:moveTo>
                      <a:pt x="6402" y="1567"/>
                    </a:moveTo>
                    <a:cubicBezTo>
                      <a:pt x="6244" y="1567"/>
                      <a:pt x="6092" y="1644"/>
                      <a:pt x="6052" y="1805"/>
                    </a:cubicBezTo>
                    <a:cubicBezTo>
                      <a:pt x="6026" y="1856"/>
                      <a:pt x="6026" y="1907"/>
                      <a:pt x="6052" y="1958"/>
                    </a:cubicBezTo>
                    <a:cubicBezTo>
                      <a:pt x="6077" y="2138"/>
                      <a:pt x="6231" y="2292"/>
                      <a:pt x="6411" y="2317"/>
                    </a:cubicBezTo>
                    <a:cubicBezTo>
                      <a:pt x="6431" y="2321"/>
                      <a:pt x="6450" y="2322"/>
                      <a:pt x="6470" y="2322"/>
                    </a:cubicBezTo>
                    <a:cubicBezTo>
                      <a:pt x="6747" y="2322"/>
                      <a:pt x="6937" y="1993"/>
                      <a:pt x="6770" y="1753"/>
                    </a:cubicBezTo>
                    <a:cubicBezTo>
                      <a:pt x="6696" y="1631"/>
                      <a:pt x="6547" y="1567"/>
                      <a:pt x="6402" y="1567"/>
                    </a:cubicBezTo>
                    <a:close/>
                    <a:moveTo>
                      <a:pt x="9895" y="1689"/>
                    </a:moveTo>
                    <a:cubicBezTo>
                      <a:pt x="9854" y="1689"/>
                      <a:pt x="9812" y="1693"/>
                      <a:pt x="9770" y="1702"/>
                    </a:cubicBezTo>
                    <a:cubicBezTo>
                      <a:pt x="9308" y="1779"/>
                      <a:pt x="9000" y="2523"/>
                      <a:pt x="9436" y="2830"/>
                    </a:cubicBezTo>
                    <a:cubicBezTo>
                      <a:pt x="9513" y="2856"/>
                      <a:pt x="9590" y="2907"/>
                      <a:pt x="9667" y="2907"/>
                    </a:cubicBezTo>
                    <a:cubicBezTo>
                      <a:pt x="9721" y="2921"/>
                      <a:pt x="9775" y="2927"/>
                      <a:pt x="9828" y="2927"/>
                    </a:cubicBezTo>
                    <a:cubicBezTo>
                      <a:pt x="10078" y="2927"/>
                      <a:pt x="10310" y="2785"/>
                      <a:pt x="10436" y="2574"/>
                    </a:cubicBezTo>
                    <a:cubicBezTo>
                      <a:pt x="10647" y="2153"/>
                      <a:pt x="10324" y="1689"/>
                      <a:pt x="9895" y="1689"/>
                    </a:cubicBezTo>
                    <a:close/>
                    <a:moveTo>
                      <a:pt x="4359" y="3369"/>
                    </a:moveTo>
                    <a:cubicBezTo>
                      <a:pt x="4257" y="3369"/>
                      <a:pt x="4205" y="3523"/>
                      <a:pt x="4282" y="3599"/>
                    </a:cubicBezTo>
                    <a:lnTo>
                      <a:pt x="4334" y="3599"/>
                    </a:lnTo>
                    <a:cubicBezTo>
                      <a:pt x="4347" y="3606"/>
                      <a:pt x="4363" y="3610"/>
                      <a:pt x="4379" y="3610"/>
                    </a:cubicBezTo>
                    <a:cubicBezTo>
                      <a:pt x="4422" y="3610"/>
                      <a:pt x="4469" y="3586"/>
                      <a:pt x="4487" y="3548"/>
                    </a:cubicBezTo>
                    <a:cubicBezTo>
                      <a:pt x="4513" y="3446"/>
                      <a:pt x="4436" y="3369"/>
                      <a:pt x="4359" y="3369"/>
                    </a:cubicBezTo>
                    <a:close/>
                    <a:moveTo>
                      <a:pt x="15337" y="2484"/>
                    </a:moveTo>
                    <a:cubicBezTo>
                      <a:pt x="15295" y="2484"/>
                      <a:pt x="15251" y="2488"/>
                      <a:pt x="15206" y="2497"/>
                    </a:cubicBezTo>
                    <a:cubicBezTo>
                      <a:pt x="14744" y="2574"/>
                      <a:pt x="14462" y="3317"/>
                      <a:pt x="14898" y="3599"/>
                    </a:cubicBezTo>
                    <a:cubicBezTo>
                      <a:pt x="14950" y="3651"/>
                      <a:pt x="15026" y="3676"/>
                      <a:pt x="15129" y="3702"/>
                    </a:cubicBezTo>
                    <a:cubicBezTo>
                      <a:pt x="15170" y="3710"/>
                      <a:pt x="15212" y="3713"/>
                      <a:pt x="15254" y="3713"/>
                    </a:cubicBezTo>
                    <a:cubicBezTo>
                      <a:pt x="15498" y="3713"/>
                      <a:pt x="15745" y="3588"/>
                      <a:pt x="15898" y="3369"/>
                    </a:cubicBezTo>
                    <a:cubicBezTo>
                      <a:pt x="16085" y="2948"/>
                      <a:pt x="15782" y="2484"/>
                      <a:pt x="15337" y="2484"/>
                    </a:cubicBezTo>
                    <a:close/>
                    <a:moveTo>
                      <a:pt x="13055" y="3385"/>
                    </a:moveTo>
                    <a:cubicBezTo>
                      <a:pt x="13037" y="3385"/>
                      <a:pt x="13019" y="3388"/>
                      <a:pt x="13001" y="3394"/>
                    </a:cubicBezTo>
                    <a:cubicBezTo>
                      <a:pt x="12847" y="3420"/>
                      <a:pt x="12744" y="3676"/>
                      <a:pt x="12898" y="3779"/>
                    </a:cubicBezTo>
                    <a:cubicBezTo>
                      <a:pt x="12898" y="3779"/>
                      <a:pt x="12924" y="3779"/>
                      <a:pt x="12975" y="3805"/>
                    </a:cubicBezTo>
                    <a:cubicBezTo>
                      <a:pt x="12993" y="3809"/>
                      <a:pt x="13010" y="3811"/>
                      <a:pt x="13028" y="3811"/>
                    </a:cubicBezTo>
                    <a:cubicBezTo>
                      <a:pt x="13111" y="3811"/>
                      <a:pt x="13189" y="3761"/>
                      <a:pt x="13231" y="3676"/>
                    </a:cubicBezTo>
                    <a:cubicBezTo>
                      <a:pt x="13299" y="3541"/>
                      <a:pt x="13188" y="3385"/>
                      <a:pt x="13055" y="3385"/>
                    </a:cubicBezTo>
                    <a:close/>
                    <a:moveTo>
                      <a:pt x="7890" y="4029"/>
                    </a:moveTo>
                    <a:cubicBezTo>
                      <a:pt x="7731" y="4029"/>
                      <a:pt x="7579" y="4105"/>
                      <a:pt x="7539" y="4266"/>
                    </a:cubicBezTo>
                    <a:cubicBezTo>
                      <a:pt x="7513" y="4317"/>
                      <a:pt x="7513" y="4369"/>
                      <a:pt x="7539" y="4420"/>
                    </a:cubicBezTo>
                    <a:cubicBezTo>
                      <a:pt x="7565" y="4625"/>
                      <a:pt x="7718" y="4779"/>
                      <a:pt x="7898" y="4805"/>
                    </a:cubicBezTo>
                    <a:cubicBezTo>
                      <a:pt x="7908" y="4806"/>
                      <a:pt x="7919" y="4806"/>
                      <a:pt x="7929" y="4806"/>
                    </a:cubicBezTo>
                    <a:cubicBezTo>
                      <a:pt x="8221" y="4806"/>
                      <a:pt x="8430" y="4463"/>
                      <a:pt x="8257" y="4215"/>
                    </a:cubicBezTo>
                    <a:cubicBezTo>
                      <a:pt x="8183" y="4093"/>
                      <a:pt x="8034" y="4029"/>
                      <a:pt x="7890" y="4029"/>
                    </a:cubicBezTo>
                    <a:close/>
                    <a:moveTo>
                      <a:pt x="4081" y="5358"/>
                    </a:moveTo>
                    <a:cubicBezTo>
                      <a:pt x="3918" y="5358"/>
                      <a:pt x="3759" y="5435"/>
                      <a:pt x="3718" y="5600"/>
                    </a:cubicBezTo>
                    <a:cubicBezTo>
                      <a:pt x="3693" y="5651"/>
                      <a:pt x="3693" y="5702"/>
                      <a:pt x="3718" y="5753"/>
                    </a:cubicBezTo>
                    <a:cubicBezTo>
                      <a:pt x="3744" y="5933"/>
                      <a:pt x="3898" y="6087"/>
                      <a:pt x="4077" y="6112"/>
                    </a:cubicBezTo>
                    <a:cubicBezTo>
                      <a:pt x="4088" y="6113"/>
                      <a:pt x="4099" y="6114"/>
                      <a:pt x="4110" y="6114"/>
                    </a:cubicBezTo>
                    <a:cubicBezTo>
                      <a:pt x="4401" y="6114"/>
                      <a:pt x="4609" y="5794"/>
                      <a:pt x="4436" y="5523"/>
                    </a:cubicBezTo>
                    <a:cubicBezTo>
                      <a:pt x="4365" y="5416"/>
                      <a:pt x="4222" y="5358"/>
                      <a:pt x="4081" y="5358"/>
                    </a:cubicBezTo>
                    <a:close/>
                    <a:moveTo>
                      <a:pt x="7747" y="6125"/>
                    </a:moveTo>
                    <a:cubicBezTo>
                      <a:pt x="7705" y="6125"/>
                      <a:pt x="7661" y="6129"/>
                      <a:pt x="7616" y="6138"/>
                    </a:cubicBezTo>
                    <a:cubicBezTo>
                      <a:pt x="7154" y="6215"/>
                      <a:pt x="6872" y="6959"/>
                      <a:pt x="7308" y="7266"/>
                    </a:cubicBezTo>
                    <a:cubicBezTo>
                      <a:pt x="7359" y="7292"/>
                      <a:pt x="7436" y="7343"/>
                      <a:pt x="7539" y="7343"/>
                    </a:cubicBezTo>
                    <a:cubicBezTo>
                      <a:pt x="7588" y="7357"/>
                      <a:pt x="7639" y="7363"/>
                      <a:pt x="7691" y="7363"/>
                    </a:cubicBezTo>
                    <a:cubicBezTo>
                      <a:pt x="7932" y="7363"/>
                      <a:pt x="8181" y="7221"/>
                      <a:pt x="8308" y="7010"/>
                    </a:cubicBezTo>
                    <a:cubicBezTo>
                      <a:pt x="8495" y="6589"/>
                      <a:pt x="8191" y="6125"/>
                      <a:pt x="7747" y="6125"/>
                    </a:cubicBezTo>
                    <a:close/>
                    <a:moveTo>
                      <a:pt x="1797" y="7616"/>
                    </a:moveTo>
                    <a:cubicBezTo>
                      <a:pt x="1780" y="7616"/>
                      <a:pt x="1762" y="7619"/>
                      <a:pt x="1744" y="7625"/>
                    </a:cubicBezTo>
                    <a:cubicBezTo>
                      <a:pt x="1590" y="7651"/>
                      <a:pt x="1487" y="7882"/>
                      <a:pt x="1615" y="7984"/>
                    </a:cubicBezTo>
                    <a:lnTo>
                      <a:pt x="1615" y="8010"/>
                    </a:lnTo>
                    <a:cubicBezTo>
                      <a:pt x="1641" y="8010"/>
                      <a:pt x="1667" y="8010"/>
                      <a:pt x="1692" y="8036"/>
                    </a:cubicBezTo>
                    <a:cubicBezTo>
                      <a:pt x="1795" y="8036"/>
                      <a:pt x="1898" y="8010"/>
                      <a:pt x="1974" y="7907"/>
                    </a:cubicBezTo>
                    <a:cubicBezTo>
                      <a:pt x="2020" y="7772"/>
                      <a:pt x="1926" y="7616"/>
                      <a:pt x="1797" y="7616"/>
                    </a:cubicBezTo>
                    <a:close/>
                    <a:moveTo>
                      <a:pt x="6237" y="9057"/>
                    </a:moveTo>
                    <a:cubicBezTo>
                      <a:pt x="6227" y="9057"/>
                      <a:pt x="6216" y="9059"/>
                      <a:pt x="6205" y="9061"/>
                    </a:cubicBezTo>
                    <a:cubicBezTo>
                      <a:pt x="6129" y="9087"/>
                      <a:pt x="6077" y="9215"/>
                      <a:pt x="6154" y="9292"/>
                    </a:cubicBezTo>
                    <a:lnTo>
                      <a:pt x="6205" y="9292"/>
                    </a:lnTo>
                    <a:cubicBezTo>
                      <a:pt x="6219" y="9299"/>
                      <a:pt x="6233" y="9302"/>
                      <a:pt x="6246" y="9302"/>
                    </a:cubicBezTo>
                    <a:cubicBezTo>
                      <a:pt x="6282" y="9302"/>
                      <a:pt x="6315" y="9278"/>
                      <a:pt x="6334" y="9241"/>
                    </a:cubicBezTo>
                    <a:cubicBezTo>
                      <a:pt x="6380" y="9149"/>
                      <a:pt x="6323" y="9057"/>
                      <a:pt x="6237" y="9057"/>
                    </a:cubicBezTo>
                    <a:close/>
                    <a:moveTo>
                      <a:pt x="3654" y="8563"/>
                    </a:moveTo>
                    <a:cubicBezTo>
                      <a:pt x="3625" y="8563"/>
                      <a:pt x="3595" y="8566"/>
                      <a:pt x="3564" y="8574"/>
                    </a:cubicBezTo>
                    <a:cubicBezTo>
                      <a:pt x="3282" y="8625"/>
                      <a:pt x="3077" y="9087"/>
                      <a:pt x="3359" y="9292"/>
                    </a:cubicBezTo>
                    <a:cubicBezTo>
                      <a:pt x="3410" y="9318"/>
                      <a:pt x="3462" y="9318"/>
                      <a:pt x="3513" y="9343"/>
                    </a:cubicBezTo>
                    <a:cubicBezTo>
                      <a:pt x="3535" y="9347"/>
                      <a:pt x="3558" y="9348"/>
                      <a:pt x="3581" y="9348"/>
                    </a:cubicBezTo>
                    <a:cubicBezTo>
                      <a:pt x="3742" y="9348"/>
                      <a:pt x="3910" y="9270"/>
                      <a:pt x="4000" y="9113"/>
                    </a:cubicBezTo>
                    <a:cubicBezTo>
                      <a:pt x="4116" y="8859"/>
                      <a:pt x="3919" y="8563"/>
                      <a:pt x="3654" y="8563"/>
                    </a:cubicBezTo>
                    <a:close/>
                    <a:moveTo>
                      <a:pt x="8158" y="9205"/>
                    </a:moveTo>
                    <a:cubicBezTo>
                      <a:pt x="7996" y="9205"/>
                      <a:pt x="7837" y="9281"/>
                      <a:pt x="7795" y="9446"/>
                    </a:cubicBezTo>
                    <a:cubicBezTo>
                      <a:pt x="7795" y="9497"/>
                      <a:pt x="7795" y="9549"/>
                      <a:pt x="7795" y="9600"/>
                    </a:cubicBezTo>
                    <a:cubicBezTo>
                      <a:pt x="7821" y="9779"/>
                      <a:pt x="7975" y="9933"/>
                      <a:pt x="8154" y="9959"/>
                    </a:cubicBezTo>
                    <a:cubicBezTo>
                      <a:pt x="8166" y="9960"/>
                      <a:pt x="8178" y="9960"/>
                      <a:pt x="8190" y="9960"/>
                    </a:cubicBezTo>
                    <a:cubicBezTo>
                      <a:pt x="8502" y="9960"/>
                      <a:pt x="8686" y="9641"/>
                      <a:pt x="8513" y="9369"/>
                    </a:cubicBezTo>
                    <a:cubicBezTo>
                      <a:pt x="8442" y="9262"/>
                      <a:pt x="8299" y="9205"/>
                      <a:pt x="8158" y="9205"/>
                    </a:cubicBezTo>
                    <a:close/>
                    <a:moveTo>
                      <a:pt x="5080" y="11305"/>
                    </a:moveTo>
                    <a:cubicBezTo>
                      <a:pt x="5038" y="11305"/>
                      <a:pt x="4994" y="11309"/>
                      <a:pt x="4949" y="11318"/>
                    </a:cubicBezTo>
                    <a:cubicBezTo>
                      <a:pt x="4487" y="11395"/>
                      <a:pt x="4205" y="12138"/>
                      <a:pt x="4641" y="12446"/>
                    </a:cubicBezTo>
                    <a:cubicBezTo>
                      <a:pt x="4693" y="12472"/>
                      <a:pt x="4769" y="12523"/>
                      <a:pt x="4872" y="12523"/>
                    </a:cubicBezTo>
                    <a:cubicBezTo>
                      <a:pt x="4921" y="12537"/>
                      <a:pt x="4972" y="12543"/>
                      <a:pt x="5022" y="12543"/>
                    </a:cubicBezTo>
                    <a:cubicBezTo>
                      <a:pt x="5258" y="12543"/>
                      <a:pt x="5493" y="12401"/>
                      <a:pt x="5641" y="12190"/>
                    </a:cubicBezTo>
                    <a:cubicBezTo>
                      <a:pt x="5829" y="11769"/>
                      <a:pt x="5525" y="11305"/>
                      <a:pt x="5080" y="11305"/>
                    </a:cubicBezTo>
                    <a:close/>
                    <a:moveTo>
                      <a:pt x="897" y="11529"/>
                    </a:moveTo>
                    <a:cubicBezTo>
                      <a:pt x="847" y="11529"/>
                      <a:pt x="796" y="11536"/>
                      <a:pt x="744" y="11549"/>
                    </a:cubicBezTo>
                    <a:cubicBezTo>
                      <a:pt x="282" y="11626"/>
                      <a:pt x="0" y="12369"/>
                      <a:pt x="436" y="12651"/>
                    </a:cubicBezTo>
                    <a:cubicBezTo>
                      <a:pt x="513" y="12703"/>
                      <a:pt x="590" y="12728"/>
                      <a:pt x="667" y="12754"/>
                    </a:cubicBezTo>
                    <a:cubicBezTo>
                      <a:pt x="712" y="12761"/>
                      <a:pt x="756" y="12765"/>
                      <a:pt x="801" y="12765"/>
                    </a:cubicBezTo>
                    <a:cubicBezTo>
                      <a:pt x="1061" y="12765"/>
                      <a:pt x="1305" y="12640"/>
                      <a:pt x="1436" y="12420"/>
                    </a:cubicBezTo>
                    <a:cubicBezTo>
                      <a:pt x="1643" y="12006"/>
                      <a:pt x="1333" y="11529"/>
                      <a:pt x="897" y="11529"/>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84" name="Google Shape;584;p13"/>
              <p:cNvSpPr/>
              <p:nvPr/>
            </p:nvSpPr>
            <p:spPr>
              <a:xfrm>
                <a:off x="-1775275" y="2546100"/>
                <a:ext cx="795475" cy="1591550"/>
              </a:xfrm>
              <a:custGeom>
                <a:avLst/>
                <a:gdLst/>
                <a:ahLst/>
                <a:cxnLst/>
                <a:rect l="l" t="t" r="r" b="b"/>
                <a:pathLst>
                  <a:path w="31819" h="63662" extrusionOk="0">
                    <a:moveTo>
                      <a:pt x="31286" y="1"/>
                    </a:moveTo>
                    <a:cubicBezTo>
                      <a:pt x="31186" y="1"/>
                      <a:pt x="31084" y="43"/>
                      <a:pt x="31003" y="145"/>
                    </a:cubicBezTo>
                    <a:cubicBezTo>
                      <a:pt x="15822" y="19300"/>
                      <a:pt x="4258" y="42891"/>
                      <a:pt x="52" y="63200"/>
                    </a:cubicBezTo>
                    <a:cubicBezTo>
                      <a:pt x="1" y="63405"/>
                      <a:pt x="129" y="63610"/>
                      <a:pt x="334" y="63662"/>
                    </a:cubicBezTo>
                    <a:lnTo>
                      <a:pt x="411" y="63662"/>
                    </a:lnTo>
                    <a:cubicBezTo>
                      <a:pt x="591" y="63662"/>
                      <a:pt x="745" y="63534"/>
                      <a:pt x="796" y="63354"/>
                    </a:cubicBezTo>
                    <a:cubicBezTo>
                      <a:pt x="4976" y="43148"/>
                      <a:pt x="16489" y="19685"/>
                      <a:pt x="31592" y="607"/>
                    </a:cubicBezTo>
                    <a:cubicBezTo>
                      <a:pt x="31818" y="325"/>
                      <a:pt x="31560" y="1"/>
                      <a:pt x="31286"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585" name="Google Shape;585;p13"/>
            <p:cNvGrpSpPr/>
            <p:nvPr/>
          </p:nvGrpSpPr>
          <p:grpSpPr>
            <a:xfrm>
              <a:off x="-2055400" y="3174000"/>
              <a:ext cx="1520600" cy="1434200"/>
              <a:chOff x="-2055400" y="3174000"/>
              <a:chExt cx="1520600" cy="1434200"/>
            </a:xfrm>
          </p:grpSpPr>
          <p:sp>
            <p:nvSpPr>
              <p:cNvPr id="586" name="Google Shape;586;p13"/>
              <p:cNvSpPr/>
              <p:nvPr/>
            </p:nvSpPr>
            <p:spPr>
              <a:xfrm>
                <a:off x="-2007975" y="3215025"/>
                <a:ext cx="1473175" cy="1393175"/>
              </a:xfrm>
              <a:custGeom>
                <a:avLst/>
                <a:gdLst/>
                <a:ahLst/>
                <a:cxnLst/>
                <a:rect l="l" t="t" r="r" b="b"/>
                <a:pathLst>
                  <a:path w="58927" h="55727" extrusionOk="0">
                    <a:moveTo>
                      <a:pt x="49062" y="0"/>
                    </a:moveTo>
                    <a:cubicBezTo>
                      <a:pt x="48551" y="0"/>
                      <a:pt x="48041" y="36"/>
                      <a:pt x="47542" y="108"/>
                    </a:cubicBezTo>
                    <a:cubicBezTo>
                      <a:pt x="43618" y="698"/>
                      <a:pt x="40182" y="3005"/>
                      <a:pt x="37054" y="5441"/>
                    </a:cubicBezTo>
                    <a:cubicBezTo>
                      <a:pt x="28669" y="11980"/>
                      <a:pt x="21566" y="19955"/>
                      <a:pt x="15489" y="28674"/>
                    </a:cubicBezTo>
                    <a:cubicBezTo>
                      <a:pt x="13386" y="31725"/>
                      <a:pt x="11591" y="33828"/>
                      <a:pt x="9309" y="36725"/>
                    </a:cubicBezTo>
                    <a:cubicBezTo>
                      <a:pt x="4366" y="43026"/>
                      <a:pt x="2390" y="53266"/>
                      <a:pt x="9" y="55718"/>
                    </a:cubicBezTo>
                    <a:lnTo>
                      <a:pt x="9" y="55718"/>
                    </a:lnTo>
                    <a:cubicBezTo>
                      <a:pt x="12574" y="42822"/>
                      <a:pt x="31237" y="29697"/>
                      <a:pt x="46849" y="20724"/>
                    </a:cubicBezTo>
                    <a:cubicBezTo>
                      <a:pt x="49901" y="18981"/>
                      <a:pt x="53055" y="17237"/>
                      <a:pt x="55363" y="14596"/>
                    </a:cubicBezTo>
                    <a:cubicBezTo>
                      <a:pt x="57645" y="11955"/>
                      <a:pt x="58927" y="8083"/>
                      <a:pt x="57542" y="4852"/>
                    </a:cubicBezTo>
                    <a:cubicBezTo>
                      <a:pt x="56177" y="1674"/>
                      <a:pt x="52567" y="0"/>
                      <a:pt x="49062" y="0"/>
                    </a:cubicBezTo>
                    <a:close/>
                    <a:moveTo>
                      <a:pt x="9" y="55718"/>
                    </a:moveTo>
                    <a:lnTo>
                      <a:pt x="9" y="55718"/>
                    </a:lnTo>
                    <a:cubicBezTo>
                      <a:pt x="6" y="55720"/>
                      <a:pt x="4" y="55723"/>
                      <a:pt x="1" y="55726"/>
                    </a:cubicBezTo>
                    <a:cubicBezTo>
                      <a:pt x="4" y="55723"/>
                      <a:pt x="6" y="55720"/>
                      <a:pt x="9" y="55718"/>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87" name="Google Shape;587;p13"/>
              <p:cNvSpPr/>
              <p:nvPr/>
            </p:nvSpPr>
            <p:spPr>
              <a:xfrm>
                <a:off x="-2055400" y="3174000"/>
                <a:ext cx="1472525" cy="1393175"/>
              </a:xfrm>
              <a:custGeom>
                <a:avLst/>
                <a:gdLst/>
                <a:ahLst/>
                <a:cxnLst/>
                <a:rect l="l" t="t" r="r" b="b"/>
                <a:pathLst>
                  <a:path w="58901" h="55727" extrusionOk="0">
                    <a:moveTo>
                      <a:pt x="49036" y="0"/>
                    </a:moveTo>
                    <a:cubicBezTo>
                      <a:pt x="48525" y="0"/>
                      <a:pt x="48015" y="36"/>
                      <a:pt x="47516" y="108"/>
                    </a:cubicBezTo>
                    <a:cubicBezTo>
                      <a:pt x="43592" y="697"/>
                      <a:pt x="40156" y="3005"/>
                      <a:pt x="37028" y="5441"/>
                    </a:cubicBezTo>
                    <a:lnTo>
                      <a:pt x="37053" y="5441"/>
                    </a:lnTo>
                    <a:cubicBezTo>
                      <a:pt x="28643" y="11980"/>
                      <a:pt x="21540" y="19955"/>
                      <a:pt x="15488" y="28673"/>
                    </a:cubicBezTo>
                    <a:cubicBezTo>
                      <a:pt x="13386" y="31725"/>
                      <a:pt x="11565" y="33828"/>
                      <a:pt x="9283" y="36725"/>
                    </a:cubicBezTo>
                    <a:cubicBezTo>
                      <a:pt x="4334" y="43033"/>
                      <a:pt x="2359" y="53290"/>
                      <a:pt x="0" y="55726"/>
                    </a:cubicBezTo>
                    <a:cubicBezTo>
                      <a:pt x="12565" y="42828"/>
                      <a:pt x="31207" y="29699"/>
                      <a:pt x="46823" y="20724"/>
                    </a:cubicBezTo>
                    <a:cubicBezTo>
                      <a:pt x="49875" y="18981"/>
                      <a:pt x="53029" y="17237"/>
                      <a:pt x="55336" y="14596"/>
                    </a:cubicBezTo>
                    <a:cubicBezTo>
                      <a:pt x="57619" y="11955"/>
                      <a:pt x="58901" y="8083"/>
                      <a:pt x="57516" y="4852"/>
                    </a:cubicBezTo>
                    <a:cubicBezTo>
                      <a:pt x="56151" y="1674"/>
                      <a:pt x="52541" y="0"/>
                      <a:pt x="49036"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88" name="Google Shape;588;p13"/>
              <p:cNvSpPr/>
              <p:nvPr/>
            </p:nvSpPr>
            <p:spPr>
              <a:xfrm>
                <a:off x="-1083325" y="3219875"/>
                <a:ext cx="461350" cy="203475"/>
              </a:xfrm>
              <a:custGeom>
                <a:avLst/>
                <a:gdLst/>
                <a:ahLst/>
                <a:cxnLst/>
                <a:rect l="l" t="t" r="r" b="b"/>
                <a:pathLst>
                  <a:path w="18454" h="8139" extrusionOk="0">
                    <a:moveTo>
                      <a:pt x="8731" y="282"/>
                    </a:moveTo>
                    <a:cubicBezTo>
                      <a:pt x="8661" y="282"/>
                      <a:pt x="8587" y="347"/>
                      <a:pt x="8607" y="427"/>
                    </a:cubicBezTo>
                    <a:cubicBezTo>
                      <a:pt x="8607" y="452"/>
                      <a:pt x="8633" y="452"/>
                      <a:pt x="8633" y="478"/>
                    </a:cubicBezTo>
                    <a:cubicBezTo>
                      <a:pt x="8669" y="496"/>
                      <a:pt x="8705" y="514"/>
                      <a:pt x="8741" y="514"/>
                    </a:cubicBezTo>
                    <a:cubicBezTo>
                      <a:pt x="8756" y="514"/>
                      <a:pt x="8771" y="511"/>
                      <a:pt x="8786" y="504"/>
                    </a:cubicBezTo>
                    <a:cubicBezTo>
                      <a:pt x="8889" y="452"/>
                      <a:pt x="8889" y="350"/>
                      <a:pt x="8786" y="298"/>
                    </a:cubicBezTo>
                    <a:cubicBezTo>
                      <a:pt x="8770" y="287"/>
                      <a:pt x="8750" y="282"/>
                      <a:pt x="8731" y="282"/>
                    </a:cubicBezTo>
                    <a:close/>
                    <a:moveTo>
                      <a:pt x="11359" y="1"/>
                    </a:moveTo>
                    <a:cubicBezTo>
                      <a:pt x="11294" y="1"/>
                      <a:pt x="11229" y="21"/>
                      <a:pt x="11171" y="68"/>
                    </a:cubicBezTo>
                    <a:cubicBezTo>
                      <a:pt x="11120" y="119"/>
                      <a:pt x="11094" y="145"/>
                      <a:pt x="11069" y="196"/>
                    </a:cubicBezTo>
                    <a:cubicBezTo>
                      <a:pt x="10992" y="375"/>
                      <a:pt x="11017" y="581"/>
                      <a:pt x="11145" y="709"/>
                    </a:cubicBezTo>
                    <a:cubicBezTo>
                      <a:pt x="11221" y="785"/>
                      <a:pt x="11314" y="819"/>
                      <a:pt x="11405" y="819"/>
                    </a:cubicBezTo>
                    <a:cubicBezTo>
                      <a:pt x="11590" y="819"/>
                      <a:pt x="11769" y="676"/>
                      <a:pt x="11787" y="452"/>
                    </a:cubicBezTo>
                    <a:cubicBezTo>
                      <a:pt x="11806" y="234"/>
                      <a:pt x="11581" y="1"/>
                      <a:pt x="11359" y="1"/>
                    </a:cubicBezTo>
                    <a:close/>
                    <a:moveTo>
                      <a:pt x="14759" y="611"/>
                    </a:moveTo>
                    <a:cubicBezTo>
                      <a:pt x="14635" y="611"/>
                      <a:pt x="14488" y="737"/>
                      <a:pt x="14530" y="863"/>
                    </a:cubicBezTo>
                    <a:cubicBezTo>
                      <a:pt x="14530" y="888"/>
                      <a:pt x="14556" y="914"/>
                      <a:pt x="14556" y="940"/>
                    </a:cubicBezTo>
                    <a:cubicBezTo>
                      <a:pt x="14606" y="989"/>
                      <a:pt x="14666" y="1017"/>
                      <a:pt x="14730" y="1017"/>
                    </a:cubicBezTo>
                    <a:cubicBezTo>
                      <a:pt x="14765" y="1017"/>
                      <a:pt x="14802" y="1009"/>
                      <a:pt x="14838" y="991"/>
                    </a:cubicBezTo>
                    <a:cubicBezTo>
                      <a:pt x="14992" y="914"/>
                      <a:pt x="14992" y="709"/>
                      <a:pt x="14838" y="632"/>
                    </a:cubicBezTo>
                    <a:cubicBezTo>
                      <a:pt x="14814" y="618"/>
                      <a:pt x="14787" y="611"/>
                      <a:pt x="14759" y="611"/>
                    </a:cubicBezTo>
                    <a:close/>
                    <a:moveTo>
                      <a:pt x="7128" y="1616"/>
                    </a:moveTo>
                    <a:cubicBezTo>
                      <a:pt x="7063" y="1616"/>
                      <a:pt x="6998" y="1637"/>
                      <a:pt x="6940" y="1683"/>
                    </a:cubicBezTo>
                    <a:cubicBezTo>
                      <a:pt x="6889" y="1709"/>
                      <a:pt x="6863" y="1760"/>
                      <a:pt x="6838" y="1811"/>
                    </a:cubicBezTo>
                    <a:cubicBezTo>
                      <a:pt x="6761" y="1965"/>
                      <a:pt x="6786" y="2170"/>
                      <a:pt x="6914" y="2324"/>
                    </a:cubicBezTo>
                    <a:cubicBezTo>
                      <a:pt x="6987" y="2389"/>
                      <a:pt x="7075" y="2418"/>
                      <a:pt x="7161" y="2418"/>
                    </a:cubicBezTo>
                    <a:cubicBezTo>
                      <a:pt x="7351" y="2418"/>
                      <a:pt x="7538" y="2279"/>
                      <a:pt x="7556" y="2068"/>
                    </a:cubicBezTo>
                    <a:cubicBezTo>
                      <a:pt x="7575" y="1850"/>
                      <a:pt x="7350" y="1616"/>
                      <a:pt x="7128" y="1616"/>
                    </a:cubicBezTo>
                    <a:close/>
                    <a:moveTo>
                      <a:pt x="4071" y="2071"/>
                    </a:moveTo>
                    <a:cubicBezTo>
                      <a:pt x="3935" y="2071"/>
                      <a:pt x="3797" y="2181"/>
                      <a:pt x="3837" y="2324"/>
                    </a:cubicBezTo>
                    <a:cubicBezTo>
                      <a:pt x="3863" y="2350"/>
                      <a:pt x="3863" y="2376"/>
                      <a:pt x="3889" y="2401"/>
                    </a:cubicBezTo>
                    <a:cubicBezTo>
                      <a:pt x="3938" y="2451"/>
                      <a:pt x="3999" y="2479"/>
                      <a:pt x="4063" y="2479"/>
                    </a:cubicBezTo>
                    <a:cubicBezTo>
                      <a:pt x="4098" y="2479"/>
                      <a:pt x="4134" y="2471"/>
                      <a:pt x="4171" y="2452"/>
                    </a:cubicBezTo>
                    <a:cubicBezTo>
                      <a:pt x="4325" y="2376"/>
                      <a:pt x="4325" y="2170"/>
                      <a:pt x="4171" y="2093"/>
                    </a:cubicBezTo>
                    <a:cubicBezTo>
                      <a:pt x="4140" y="2078"/>
                      <a:pt x="4105" y="2071"/>
                      <a:pt x="4071" y="2071"/>
                    </a:cubicBezTo>
                    <a:close/>
                    <a:moveTo>
                      <a:pt x="13880" y="2168"/>
                    </a:moveTo>
                    <a:cubicBezTo>
                      <a:pt x="13496" y="2168"/>
                      <a:pt x="13071" y="2519"/>
                      <a:pt x="13197" y="2940"/>
                    </a:cubicBezTo>
                    <a:lnTo>
                      <a:pt x="13171" y="2914"/>
                    </a:lnTo>
                    <a:lnTo>
                      <a:pt x="13171" y="2914"/>
                    </a:lnTo>
                    <a:cubicBezTo>
                      <a:pt x="13197" y="3017"/>
                      <a:pt x="13248" y="3068"/>
                      <a:pt x="13299" y="3145"/>
                    </a:cubicBezTo>
                    <a:cubicBezTo>
                      <a:pt x="13438" y="3300"/>
                      <a:pt x="13634" y="3386"/>
                      <a:pt x="13834" y="3386"/>
                    </a:cubicBezTo>
                    <a:cubicBezTo>
                      <a:pt x="13931" y="3386"/>
                      <a:pt x="14028" y="3366"/>
                      <a:pt x="14120" y="3324"/>
                    </a:cubicBezTo>
                    <a:cubicBezTo>
                      <a:pt x="14582" y="3119"/>
                      <a:pt x="14582" y="2452"/>
                      <a:pt x="14120" y="2222"/>
                    </a:cubicBezTo>
                    <a:cubicBezTo>
                      <a:pt x="14046" y="2185"/>
                      <a:pt x="13964" y="2168"/>
                      <a:pt x="13880" y="2168"/>
                    </a:cubicBezTo>
                    <a:close/>
                    <a:moveTo>
                      <a:pt x="11052" y="2873"/>
                    </a:moveTo>
                    <a:cubicBezTo>
                      <a:pt x="10986" y="2873"/>
                      <a:pt x="10922" y="2893"/>
                      <a:pt x="10863" y="2940"/>
                    </a:cubicBezTo>
                    <a:cubicBezTo>
                      <a:pt x="10812" y="2965"/>
                      <a:pt x="10786" y="3017"/>
                      <a:pt x="10761" y="3068"/>
                    </a:cubicBezTo>
                    <a:cubicBezTo>
                      <a:pt x="10658" y="3222"/>
                      <a:pt x="10710" y="3427"/>
                      <a:pt x="10838" y="3581"/>
                    </a:cubicBezTo>
                    <a:cubicBezTo>
                      <a:pt x="10910" y="3645"/>
                      <a:pt x="10998" y="3674"/>
                      <a:pt x="11085" y="3674"/>
                    </a:cubicBezTo>
                    <a:cubicBezTo>
                      <a:pt x="11275" y="3674"/>
                      <a:pt x="11461" y="3535"/>
                      <a:pt x="11479" y="3324"/>
                    </a:cubicBezTo>
                    <a:cubicBezTo>
                      <a:pt x="11499" y="3106"/>
                      <a:pt x="11273" y="2873"/>
                      <a:pt x="11052" y="2873"/>
                    </a:cubicBezTo>
                    <a:close/>
                    <a:moveTo>
                      <a:pt x="16379" y="3486"/>
                    </a:moveTo>
                    <a:cubicBezTo>
                      <a:pt x="16118" y="3486"/>
                      <a:pt x="15832" y="3726"/>
                      <a:pt x="15915" y="4017"/>
                    </a:cubicBezTo>
                    <a:cubicBezTo>
                      <a:pt x="15915" y="4068"/>
                      <a:pt x="15941" y="4119"/>
                      <a:pt x="15992" y="4170"/>
                    </a:cubicBezTo>
                    <a:cubicBezTo>
                      <a:pt x="16098" y="4277"/>
                      <a:pt x="16241" y="4334"/>
                      <a:pt x="16378" y="4334"/>
                    </a:cubicBezTo>
                    <a:cubicBezTo>
                      <a:pt x="16440" y="4334"/>
                      <a:pt x="16500" y="4323"/>
                      <a:pt x="16556" y="4299"/>
                    </a:cubicBezTo>
                    <a:cubicBezTo>
                      <a:pt x="16889" y="4145"/>
                      <a:pt x="16889" y="3683"/>
                      <a:pt x="16556" y="3529"/>
                    </a:cubicBezTo>
                    <a:cubicBezTo>
                      <a:pt x="16502" y="3500"/>
                      <a:pt x="16441" y="3486"/>
                      <a:pt x="16379" y="3486"/>
                    </a:cubicBezTo>
                    <a:close/>
                    <a:moveTo>
                      <a:pt x="4904" y="3922"/>
                    </a:moveTo>
                    <a:cubicBezTo>
                      <a:pt x="4663" y="3922"/>
                      <a:pt x="4396" y="4153"/>
                      <a:pt x="4478" y="4401"/>
                    </a:cubicBezTo>
                    <a:cubicBezTo>
                      <a:pt x="4478" y="4453"/>
                      <a:pt x="4504" y="4504"/>
                      <a:pt x="4555" y="4529"/>
                    </a:cubicBezTo>
                    <a:cubicBezTo>
                      <a:pt x="4644" y="4636"/>
                      <a:pt x="4769" y="4693"/>
                      <a:pt x="4897" y="4693"/>
                    </a:cubicBezTo>
                    <a:cubicBezTo>
                      <a:pt x="4955" y="4693"/>
                      <a:pt x="5013" y="4681"/>
                      <a:pt x="5068" y="4658"/>
                    </a:cubicBezTo>
                    <a:cubicBezTo>
                      <a:pt x="5376" y="4529"/>
                      <a:pt x="5376" y="4094"/>
                      <a:pt x="5068" y="3965"/>
                    </a:cubicBezTo>
                    <a:cubicBezTo>
                      <a:pt x="5018" y="3935"/>
                      <a:pt x="4962" y="3922"/>
                      <a:pt x="4904" y="3922"/>
                    </a:cubicBezTo>
                    <a:close/>
                    <a:moveTo>
                      <a:pt x="9543" y="4424"/>
                    </a:moveTo>
                    <a:cubicBezTo>
                      <a:pt x="9154" y="4424"/>
                      <a:pt x="8716" y="4772"/>
                      <a:pt x="8863" y="5171"/>
                    </a:cubicBezTo>
                    <a:lnTo>
                      <a:pt x="8838" y="5171"/>
                    </a:lnTo>
                    <a:cubicBezTo>
                      <a:pt x="8863" y="5247"/>
                      <a:pt x="8915" y="5324"/>
                      <a:pt x="8966" y="5376"/>
                    </a:cubicBezTo>
                    <a:cubicBezTo>
                      <a:pt x="9111" y="5539"/>
                      <a:pt x="9321" y="5625"/>
                      <a:pt x="9531" y="5625"/>
                    </a:cubicBezTo>
                    <a:cubicBezTo>
                      <a:pt x="9617" y="5625"/>
                      <a:pt x="9704" y="5611"/>
                      <a:pt x="9786" y="5581"/>
                    </a:cubicBezTo>
                    <a:cubicBezTo>
                      <a:pt x="10248" y="5350"/>
                      <a:pt x="10248" y="4709"/>
                      <a:pt x="9786" y="4478"/>
                    </a:cubicBezTo>
                    <a:cubicBezTo>
                      <a:pt x="9712" y="4441"/>
                      <a:pt x="9629" y="4424"/>
                      <a:pt x="9543" y="4424"/>
                    </a:cubicBezTo>
                    <a:close/>
                    <a:moveTo>
                      <a:pt x="803" y="4566"/>
                    </a:moveTo>
                    <a:cubicBezTo>
                      <a:pt x="420" y="4566"/>
                      <a:pt x="1" y="4912"/>
                      <a:pt x="145" y="5324"/>
                    </a:cubicBezTo>
                    <a:lnTo>
                      <a:pt x="119" y="5324"/>
                    </a:lnTo>
                    <a:cubicBezTo>
                      <a:pt x="145" y="5401"/>
                      <a:pt x="196" y="5478"/>
                      <a:pt x="247" y="5530"/>
                    </a:cubicBezTo>
                    <a:cubicBezTo>
                      <a:pt x="393" y="5693"/>
                      <a:pt x="602" y="5779"/>
                      <a:pt x="812" y="5779"/>
                    </a:cubicBezTo>
                    <a:cubicBezTo>
                      <a:pt x="899" y="5779"/>
                      <a:pt x="986" y="5765"/>
                      <a:pt x="1068" y="5735"/>
                    </a:cubicBezTo>
                    <a:cubicBezTo>
                      <a:pt x="1530" y="5504"/>
                      <a:pt x="1530" y="4837"/>
                      <a:pt x="1068" y="4632"/>
                    </a:cubicBezTo>
                    <a:cubicBezTo>
                      <a:pt x="988" y="4587"/>
                      <a:pt x="896" y="4566"/>
                      <a:pt x="803" y="4566"/>
                    </a:cubicBezTo>
                    <a:close/>
                    <a:moveTo>
                      <a:pt x="15597" y="5507"/>
                    </a:moveTo>
                    <a:cubicBezTo>
                      <a:pt x="15474" y="5507"/>
                      <a:pt x="15336" y="5617"/>
                      <a:pt x="15376" y="5760"/>
                    </a:cubicBezTo>
                    <a:cubicBezTo>
                      <a:pt x="15376" y="5786"/>
                      <a:pt x="15402" y="5812"/>
                      <a:pt x="15428" y="5837"/>
                    </a:cubicBezTo>
                    <a:cubicBezTo>
                      <a:pt x="15461" y="5887"/>
                      <a:pt x="15515" y="5915"/>
                      <a:pt x="15577" y="5915"/>
                    </a:cubicBezTo>
                    <a:cubicBezTo>
                      <a:pt x="15612" y="5915"/>
                      <a:pt x="15648" y="5907"/>
                      <a:pt x="15684" y="5889"/>
                    </a:cubicBezTo>
                    <a:cubicBezTo>
                      <a:pt x="15838" y="5812"/>
                      <a:pt x="15838" y="5606"/>
                      <a:pt x="15684" y="5530"/>
                    </a:cubicBezTo>
                    <a:cubicBezTo>
                      <a:pt x="15658" y="5514"/>
                      <a:pt x="15628" y="5507"/>
                      <a:pt x="15597" y="5507"/>
                    </a:cubicBezTo>
                    <a:close/>
                    <a:moveTo>
                      <a:pt x="6804" y="5935"/>
                    </a:moveTo>
                    <a:cubicBezTo>
                      <a:pt x="6729" y="5935"/>
                      <a:pt x="6636" y="6001"/>
                      <a:pt x="6658" y="6068"/>
                    </a:cubicBezTo>
                    <a:cubicBezTo>
                      <a:pt x="6658" y="6094"/>
                      <a:pt x="6684" y="6094"/>
                      <a:pt x="6684" y="6119"/>
                    </a:cubicBezTo>
                    <a:cubicBezTo>
                      <a:pt x="6702" y="6137"/>
                      <a:pt x="6746" y="6156"/>
                      <a:pt x="6788" y="6156"/>
                    </a:cubicBezTo>
                    <a:cubicBezTo>
                      <a:pt x="6805" y="6156"/>
                      <a:pt x="6823" y="6152"/>
                      <a:pt x="6838" y="6145"/>
                    </a:cubicBezTo>
                    <a:cubicBezTo>
                      <a:pt x="6914" y="6119"/>
                      <a:pt x="6914" y="5991"/>
                      <a:pt x="6838" y="5940"/>
                    </a:cubicBezTo>
                    <a:cubicBezTo>
                      <a:pt x="6827" y="5936"/>
                      <a:pt x="6816" y="5935"/>
                      <a:pt x="6804" y="5935"/>
                    </a:cubicBezTo>
                    <a:close/>
                    <a:moveTo>
                      <a:pt x="17748" y="6091"/>
                    </a:moveTo>
                    <a:cubicBezTo>
                      <a:pt x="17360" y="6091"/>
                      <a:pt x="16922" y="6438"/>
                      <a:pt x="17069" y="6837"/>
                    </a:cubicBezTo>
                    <a:lnTo>
                      <a:pt x="17043" y="6837"/>
                    </a:lnTo>
                    <a:cubicBezTo>
                      <a:pt x="17069" y="6914"/>
                      <a:pt x="17120" y="6991"/>
                      <a:pt x="17171" y="7068"/>
                    </a:cubicBezTo>
                    <a:cubicBezTo>
                      <a:pt x="17310" y="7224"/>
                      <a:pt x="17506" y="7309"/>
                      <a:pt x="17706" y="7309"/>
                    </a:cubicBezTo>
                    <a:cubicBezTo>
                      <a:pt x="17803" y="7309"/>
                      <a:pt x="17900" y="7289"/>
                      <a:pt x="17992" y="7248"/>
                    </a:cubicBezTo>
                    <a:cubicBezTo>
                      <a:pt x="18454" y="7042"/>
                      <a:pt x="18454" y="6376"/>
                      <a:pt x="17992" y="6145"/>
                    </a:cubicBezTo>
                    <a:cubicBezTo>
                      <a:pt x="17918" y="6108"/>
                      <a:pt x="17834" y="6091"/>
                      <a:pt x="17748" y="6091"/>
                    </a:cubicBezTo>
                    <a:close/>
                    <a:moveTo>
                      <a:pt x="8075" y="7152"/>
                    </a:moveTo>
                    <a:cubicBezTo>
                      <a:pt x="8008" y="7152"/>
                      <a:pt x="7944" y="7173"/>
                      <a:pt x="7889" y="7222"/>
                    </a:cubicBezTo>
                    <a:lnTo>
                      <a:pt x="7863" y="7222"/>
                    </a:lnTo>
                    <a:cubicBezTo>
                      <a:pt x="7838" y="7248"/>
                      <a:pt x="7812" y="7273"/>
                      <a:pt x="7786" y="7324"/>
                    </a:cubicBezTo>
                    <a:cubicBezTo>
                      <a:pt x="7684" y="7504"/>
                      <a:pt x="7709" y="7709"/>
                      <a:pt x="7838" y="7837"/>
                    </a:cubicBezTo>
                    <a:cubicBezTo>
                      <a:pt x="7923" y="7914"/>
                      <a:pt x="8023" y="7948"/>
                      <a:pt x="8118" y="7948"/>
                    </a:cubicBezTo>
                    <a:cubicBezTo>
                      <a:pt x="8308" y="7948"/>
                      <a:pt x="8479" y="7812"/>
                      <a:pt x="8479" y="7607"/>
                    </a:cubicBezTo>
                    <a:cubicBezTo>
                      <a:pt x="8518" y="7372"/>
                      <a:pt x="8288" y="7152"/>
                      <a:pt x="8075" y="7152"/>
                    </a:cubicBezTo>
                    <a:close/>
                    <a:moveTo>
                      <a:pt x="4203" y="6925"/>
                    </a:moveTo>
                    <a:cubicBezTo>
                      <a:pt x="3813" y="6925"/>
                      <a:pt x="3406" y="7271"/>
                      <a:pt x="3530" y="7683"/>
                    </a:cubicBezTo>
                    <a:cubicBezTo>
                      <a:pt x="3555" y="7760"/>
                      <a:pt x="3607" y="7837"/>
                      <a:pt x="3658" y="7889"/>
                    </a:cubicBezTo>
                    <a:cubicBezTo>
                      <a:pt x="3803" y="8052"/>
                      <a:pt x="4013" y="8138"/>
                      <a:pt x="4223" y="8138"/>
                    </a:cubicBezTo>
                    <a:cubicBezTo>
                      <a:pt x="4309" y="8138"/>
                      <a:pt x="4396" y="8124"/>
                      <a:pt x="4478" y="8094"/>
                    </a:cubicBezTo>
                    <a:cubicBezTo>
                      <a:pt x="4940" y="7863"/>
                      <a:pt x="4940" y="7196"/>
                      <a:pt x="4478" y="6991"/>
                    </a:cubicBezTo>
                    <a:cubicBezTo>
                      <a:pt x="4393" y="6946"/>
                      <a:pt x="4299" y="6925"/>
                      <a:pt x="4203" y="6925"/>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589" name="Google Shape;589;p13"/>
            <p:cNvSpPr/>
            <p:nvPr/>
          </p:nvSpPr>
          <p:spPr>
            <a:xfrm>
              <a:off x="-2054775" y="3375800"/>
              <a:ext cx="1243175" cy="1169575"/>
            </a:xfrm>
            <a:custGeom>
              <a:avLst/>
              <a:gdLst/>
              <a:ahLst/>
              <a:cxnLst/>
              <a:rect l="l" t="t" r="r" b="b"/>
              <a:pathLst>
                <a:path w="49727" h="46783" extrusionOk="0">
                  <a:moveTo>
                    <a:pt x="49209" y="0"/>
                  </a:moveTo>
                  <a:cubicBezTo>
                    <a:pt x="49160" y="0"/>
                    <a:pt x="49108" y="11"/>
                    <a:pt x="49055" y="36"/>
                  </a:cubicBezTo>
                  <a:cubicBezTo>
                    <a:pt x="34592" y="8729"/>
                    <a:pt x="14361" y="23807"/>
                    <a:pt x="180" y="46218"/>
                  </a:cubicBezTo>
                  <a:cubicBezTo>
                    <a:pt x="1" y="46449"/>
                    <a:pt x="206" y="46782"/>
                    <a:pt x="488" y="46782"/>
                  </a:cubicBezTo>
                  <a:cubicBezTo>
                    <a:pt x="616" y="46782"/>
                    <a:pt x="744" y="46705"/>
                    <a:pt x="796" y="46603"/>
                  </a:cubicBezTo>
                  <a:cubicBezTo>
                    <a:pt x="14899" y="24320"/>
                    <a:pt x="35028" y="9319"/>
                    <a:pt x="49439" y="677"/>
                  </a:cubicBezTo>
                  <a:cubicBezTo>
                    <a:pt x="49727" y="434"/>
                    <a:pt x="49519" y="0"/>
                    <a:pt x="4920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590" name="Google Shape;590;p13"/>
          <p:cNvGrpSpPr/>
          <p:nvPr/>
        </p:nvGrpSpPr>
        <p:grpSpPr>
          <a:xfrm rot="-489106" flipH="1">
            <a:off x="10445965" y="-507541"/>
            <a:ext cx="2156296" cy="3288276"/>
            <a:chOff x="7518282" y="2373612"/>
            <a:chExt cx="1544209" cy="2355088"/>
          </a:xfrm>
        </p:grpSpPr>
        <p:sp>
          <p:nvSpPr>
            <p:cNvPr id="591" name="Google Shape;591;p13"/>
            <p:cNvSpPr/>
            <p:nvPr/>
          </p:nvSpPr>
          <p:spPr>
            <a:xfrm rot="718822">
              <a:off x="7689615" y="3249120"/>
              <a:ext cx="1111866" cy="1379201"/>
            </a:xfrm>
            <a:custGeom>
              <a:avLst/>
              <a:gdLst/>
              <a:ahLst/>
              <a:cxnLst/>
              <a:rect l="l" t="t" r="r" b="b"/>
              <a:pathLst>
                <a:path w="48158" h="59737" extrusionOk="0">
                  <a:moveTo>
                    <a:pt x="39340" y="1"/>
                  </a:moveTo>
                  <a:cubicBezTo>
                    <a:pt x="38303" y="1"/>
                    <a:pt x="37263" y="153"/>
                    <a:pt x="36285" y="451"/>
                  </a:cubicBezTo>
                  <a:cubicBezTo>
                    <a:pt x="32695" y="1579"/>
                    <a:pt x="29823" y="4272"/>
                    <a:pt x="27259" y="7016"/>
                  </a:cubicBezTo>
                  <a:cubicBezTo>
                    <a:pt x="20361" y="14401"/>
                    <a:pt x="14874" y="22940"/>
                    <a:pt x="10489" y="32043"/>
                  </a:cubicBezTo>
                  <a:cubicBezTo>
                    <a:pt x="8976" y="35197"/>
                    <a:pt x="7591" y="37427"/>
                    <a:pt x="5873" y="40505"/>
                  </a:cubicBezTo>
                  <a:cubicBezTo>
                    <a:pt x="2185" y="47138"/>
                    <a:pt x="1874" y="57072"/>
                    <a:pt x="8" y="59727"/>
                  </a:cubicBezTo>
                  <a:lnTo>
                    <a:pt x="8" y="59727"/>
                  </a:lnTo>
                  <a:cubicBezTo>
                    <a:pt x="9880" y="45729"/>
                    <a:pt x="25415" y="30630"/>
                    <a:pt x="38721" y="19888"/>
                  </a:cubicBezTo>
                  <a:cubicBezTo>
                    <a:pt x="41311" y="17811"/>
                    <a:pt x="44029" y="15708"/>
                    <a:pt x="45773" y="12888"/>
                  </a:cubicBezTo>
                  <a:cubicBezTo>
                    <a:pt x="47542" y="10041"/>
                    <a:pt x="48157" y="6246"/>
                    <a:pt x="46388" y="3426"/>
                  </a:cubicBezTo>
                  <a:cubicBezTo>
                    <a:pt x="44910" y="1106"/>
                    <a:pt x="42136" y="1"/>
                    <a:pt x="39340" y="1"/>
                  </a:cubicBezTo>
                  <a:close/>
                  <a:moveTo>
                    <a:pt x="8" y="59727"/>
                  </a:moveTo>
                  <a:lnTo>
                    <a:pt x="8" y="59727"/>
                  </a:lnTo>
                  <a:cubicBezTo>
                    <a:pt x="5" y="59730"/>
                    <a:pt x="3" y="59733"/>
                    <a:pt x="1" y="59736"/>
                  </a:cubicBezTo>
                  <a:lnTo>
                    <a:pt x="1" y="59736"/>
                  </a:lnTo>
                  <a:cubicBezTo>
                    <a:pt x="3" y="59733"/>
                    <a:pt x="5" y="59730"/>
                    <a:pt x="8" y="59727"/>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92" name="Google Shape;592;p13"/>
            <p:cNvSpPr/>
            <p:nvPr/>
          </p:nvSpPr>
          <p:spPr>
            <a:xfrm rot="718822">
              <a:off x="7649292" y="3211149"/>
              <a:ext cx="1111843" cy="1378947"/>
            </a:xfrm>
            <a:custGeom>
              <a:avLst/>
              <a:gdLst/>
              <a:ahLst/>
              <a:cxnLst/>
              <a:rect l="l" t="t" r="r" b="b"/>
              <a:pathLst>
                <a:path w="48157" h="59726" extrusionOk="0">
                  <a:moveTo>
                    <a:pt x="39365" y="0"/>
                  </a:moveTo>
                  <a:cubicBezTo>
                    <a:pt x="38317" y="0"/>
                    <a:pt x="37267" y="157"/>
                    <a:pt x="36285" y="466"/>
                  </a:cubicBezTo>
                  <a:cubicBezTo>
                    <a:pt x="32695" y="1569"/>
                    <a:pt x="29823" y="4261"/>
                    <a:pt x="27258" y="7005"/>
                  </a:cubicBezTo>
                  <a:cubicBezTo>
                    <a:pt x="20361" y="14390"/>
                    <a:pt x="14873" y="22929"/>
                    <a:pt x="10488" y="32032"/>
                  </a:cubicBezTo>
                  <a:cubicBezTo>
                    <a:pt x="8975" y="35186"/>
                    <a:pt x="7591" y="37417"/>
                    <a:pt x="5873" y="40494"/>
                  </a:cubicBezTo>
                  <a:cubicBezTo>
                    <a:pt x="2180" y="47161"/>
                    <a:pt x="1872" y="57085"/>
                    <a:pt x="1" y="59726"/>
                  </a:cubicBezTo>
                  <a:lnTo>
                    <a:pt x="1" y="59726"/>
                  </a:lnTo>
                  <a:cubicBezTo>
                    <a:pt x="9873" y="45751"/>
                    <a:pt x="25412" y="30622"/>
                    <a:pt x="38721" y="19878"/>
                  </a:cubicBezTo>
                  <a:cubicBezTo>
                    <a:pt x="41310" y="17801"/>
                    <a:pt x="44029" y="15698"/>
                    <a:pt x="45772" y="12877"/>
                  </a:cubicBezTo>
                  <a:cubicBezTo>
                    <a:pt x="47542" y="10031"/>
                    <a:pt x="48157" y="6236"/>
                    <a:pt x="46362" y="3415"/>
                  </a:cubicBezTo>
                  <a:cubicBezTo>
                    <a:pt x="44909" y="1106"/>
                    <a:pt x="42145" y="0"/>
                    <a:pt x="3936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93" name="Google Shape;593;p13"/>
            <p:cNvSpPr/>
            <p:nvPr/>
          </p:nvSpPr>
          <p:spPr>
            <a:xfrm rot="718822">
              <a:off x="8428587" y="3328473"/>
              <a:ext cx="409048" cy="200495"/>
            </a:xfrm>
            <a:custGeom>
              <a:avLst/>
              <a:gdLst/>
              <a:ahLst/>
              <a:cxnLst/>
              <a:rect l="l" t="t" r="r" b="b"/>
              <a:pathLst>
                <a:path w="17717" h="8684" extrusionOk="0">
                  <a:moveTo>
                    <a:pt x="13244" y="85"/>
                  </a:moveTo>
                  <a:cubicBezTo>
                    <a:pt x="13109" y="85"/>
                    <a:pt x="12983" y="218"/>
                    <a:pt x="13050" y="351"/>
                  </a:cubicBezTo>
                  <a:cubicBezTo>
                    <a:pt x="13050" y="377"/>
                    <a:pt x="13075" y="403"/>
                    <a:pt x="13101" y="428"/>
                  </a:cubicBezTo>
                  <a:cubicBezTo>
                    <a:pt x="13139" y="454"/>
                    <a:pt x="13184" y="467"/>
                    <a:pt x="13229" y="467"/>
                  </a:cubicBezTo>
                  <a:cubicBezTo>
                    <a:pt x="13274" y="467"/>
                    <a:pt x="13319" y="454"/>
                    <a:pt x="13357" y="428"/>
                  </a:cubicBezTo>
                  <a:cubicBezTo>
                    <a:pt x="13511" y="351"/>
                    <a:pt x="13460" y="146"/>
                    <a:pt x="13306" y="95"/>
                  </a:cubicBezTo>
                  <a:cubicBezTo>
                    <a:pt x="13285" y="88"/>
                    <a:pt x="13264" y="85"/>
                    <a:pt x="13244" y="85"/>
                  </a:cubicBezTo>
                  <a:close/>
                  <a:moveTo>
                    <a:pt x="9983" y="0"/>
                  </a:moveTo>
                  <a:cubicBezTo>
                    <a:pt x="9903" y="0"/>
                    <a:pt x="9827" y="28"/>
                    <a:pt x="9767" y="95"/>
                  </a:cubicBezTo>
                  <a:cubicBezTo>
                    <a:pt x="9742" y="121"/>
                    <a:pt x="9716" y="172"/>
                    <a:pt x="9690" y="223"/>
                  </a:cubicBezTo>
                  <a:cubicBezTo>
                    <a:pt x="9639" y="403"/>
                    <a:pt x="9690" y="582"/>
                    <a:pt x="9844" y="685"/>
                  </a:cubicBezTo>
                  <a:cubicBezTo>
                    <a:pt x="9910" y="731"/>
                    <a:pt x="9982" y="752"/>
                    <a:pt x="10050" y="752"/>
                  </a:cubicBezTo>
                  <a:cubicBezTo>
                    <a:pt x="10249" y="752"/>
                    <a:pt x="10428" y="580"/>
                    <a:pt x="10408" y="351"/>
                  </a:cubicBezTo>
                  <a:cubicBezTo>
                    <a:pt x="10390" y="169"/>
                    <a:pt x="10178" y="0"/>
                    <a:pt x="9983" y="0"/>
                  </a:cubicBezTo>
                  <a:close/>
                  <a:moveTo>
                    <a:pt x="7556" y="654"/>
                  </a:moveTo>
                  <a:cubicBezTo>
                    <a:pt x="7486" y="654"/>
                    <a:pt x="7412" y="721"/>
                    <a:pt x="7434" y="787"/>
                  </a:cubicBezTo>
                  <a:lnTo>
                    <a:pt x="7434" y="813"/>
                  </a:lnTo>
                  <a:cubicBezTo>
                    <a:pt x="7460" y="839"/>
                    <a:pt x="7460" y="839"/>
                    <a:pt x="7460" y="839"/>
                  </a:cubicBezTo>
                  <a:cubicBezTo>
                    <a:pt x="7485" y="864"/>
                    <a:pt x="7517" y="877"/>
                    <a:pt x="7546" y="877"/>
                  </a:cubicBezTo>
                  <a:cubicBezTo>
                    <a:pt x="7575" y="877"/>
                    <a:pt x="7601" y="864"/>
                    <a:pt x="7613" y="839"/>
                  </a:cubicBezTo>
                  <a:cubicBezTo>
                    <a:pt x="7690" y="787"/>
                    <a:pt x="7690" y="685"/>
                    <a:pt x="7588" y="659"/>
                  </a:cubicBezTo>
                  <a:cubicBezTo>
                    <a:pt x="7578" y="656"/>
                    <a:pt x="7567" y="654"/>
                    <a:pt x="7556" y="654"/>
                  </a:cubicBezTo>
                  <a:close/>
                  <a:moveTo>
                    <a:pt x="12799" y="1638"/>
                  </a:moveTo>
                  <a:cubicBezTo>
                    <a:pt x="12396" y="1638"/>
                    <a:pt x="11973" y="2067"/>
                    <a:pt x="12178" y="2454"/>
                  </a:cubicBezTo>
                  <a:lnTo>
                    <a:pt x="12152" y="2454"/>
                  </a:lnTo>
                  <a:cubicBezTo>
                    <a:pt x="12203" y="2531"/>
                    <a:pt x="12255" y="2582"/>
                    <a:pt x="12306" y="2634"/>
                  </a:cubicBezTo>
                  <a:cubicBezTo>
                    <a:pt x="12435" y="2734"/>
                    <a:pt x="12595" y="2786"/>
                    <a:pt x="12756" y="2786"/>
                  </a:cubicBezTo>
                  <a:cubicBezTo>
                    <a:pt x="12885" y="2786"/>
                    <a:pt x="13013" y="2753"/>
                    <a:pt x="13127" y="2685"/>
                  </a:cubicBezTo>
                  <a:cubicBezTo>
                    <a:pt x="13511" y="2403"/>
                    <a:pt x="13409" y="1787"/>
                    <a:pt x="12947" y="1659"/>
                  </a:cubicBezTo>
                  <a:cubicBezTo>
                    <a:pt x="12899" y="1645"/>
                    <a:pt x="12849" y="1638"/>
                    <a:pt x="12799" y="1638"/>
                  </a:cubicBezTo>
                  <a:close/>
                  <a:moveTo>
                    <a:pt x="6278" y="2155"/>
                  </a:moveTo>
                  <a:cubicBezTo>
                    <a:pt x="6196" y="2155"/>
                    <a:pt x="6115" y="2183"/>
                    <a:pt x="6049" y="2249"/>
                  </a:cubicBezTo>
                  <a:lnTo>
                    <a:pt x="6075" y="2249"/>
                  </a:lnTo>
                  <a:cubicBezTo>
                    <a:pt x="6049" y="2275"/>
                    <a:pt x="6024" y="2326"/>
                    <a:pt x="5998" y="2377"/>
                  </a:cubicBezTo>
                  <a:cubicBezTo>
                    <a:pt x="5947" y="2557"/>
                    <a:pt x="5998" y="2736"/>
                    <a:pt x="6152" y="2839"/>
                  </a:cubicBezTo>
                  <a:cubicBezTo>
                    <a:pt x="6212" y="2886"/>
                    <a:pt x="6279" y="2906"/>
                    <a:pt x="6345" y="2906"/>
                  </a:cubicBezTo>
                  <a:cubicBezTo>
                    <a:pt x="6532" y="2906"/>
                    <a:pt x="6709" y="2740"/>
                    <a:pt x="6690" y="2531"/>
                  </a:cubicBezTo>
                  <a:cubicBezTo>
                    <a:pt x="6690" y="2330"/>
                    <a:pt x="6481" y="2155"/>
                    <a:pt x="6278" y="2155"/>
                  </a:cubicBezTo>
                  <a:close/>
                  <a:moveTo>
                    <a:pt x="15296" y="2488"/>
                  </a:moveTo>
                  <a:cubicBezTo>
                    <a:pt x="15012" y="2488"/>
                    <a:pt x="14712" y="2798"/>
                    <a:pt x="14870" y="3070"/>
                  </a:cubicBezTo>
                  <a:cubicBezTo>
                    <a:pt x="14896" y="3121"/>
                    <a:pt x="14922" y="3146"/>
                    <a:pt x="14947" y="3198"/>
                  </a:cubicBezTo>
                  <a:cubicBezTo>
                    <a:pt x="15046" y="3268"/>
                    <a:pt x="15152" y="3308"/>
                    <a:pt x="15258" y="3308"/>
                  </a:cubicBezTo>
                  <a:cubicBezTo>
                    <a:pt x="15344" y="3308"/>
                    <a:pt x="15430" y="3281"/>
                    <a:pt x="15511" y="3223"/>
                  </a:cubicBezTo>
                  <a:cubicBezTo>
                    <a:pt x="15793" y="3044"/>
                    <a:pt x="15716" y="2608"/>
                    <a:pt x="15409" y="2505"/>
                  </a:cubicBezTo>
                  <a:cubicBezTo>
                    <a:pt x="15372" y="2493"/>
                    <a:pt x="15334" y="2488"/>
                    <a:pt x="15296" y="2488"/>
                  </a:cubicBezTo>
                  <a:close/>
                  <a:moveTo>
                    <a:pt x="3455" y="3035"/>
                  </a:moveTo>
                  <a:cubicBezTo>
                    <a:pt x="3318" y="3035"/>
                    <a:pt x="3186" y="3190"/>
                    <a:pt x="3254" y="3326"/>
                  </a:cubicBezTo>
                  <a:cubicBezTo>
                    <a:pt x="3254" y="3352"/>
                    <a:pt x="3280" y="3352"/>
                    <a:pt x="3306" y="3377"/>
                  </a:cubicBezTo>
                  <a:cubicBezTo>
                    <a:pt x="3348" y="3420"/>
                    <a:pt x="3398" y="3439"/>
                    <a:pt x="3447" y="3439"/>
                  </a:cubicBezTo>
                  <a:cubicBezTo>
                    <a:pt x="3488" y="3439"/>
                    <a:pt x="3527" y="3426"/>
                    <a:pt x="3562" y="3403"/>
                  </a:cubicBezTo>
                  <a:cubicBezTo>
                    <a:pt x="3690" y="3300"/>
                    <a:pt x="3665" y="3095"/>
                    <a:pt x="3511" y="3044"/>
                  </a:cubicBezTo>
                  <a:cubicBezTo>
                    <a:pt x="3492" y="3038"/>
                    <a:pt x="3474" y="3035"/>
                    <a:pt x="3455" y="3035"/>
                  </a:cubicBezTo>
                  <a:close/>
                  <a:moveTo>
                    <a:pt x="10101" y="2744"/>
                  </a:moveTo>
                  <a:cubicBezTo>
                    <a:pt x="10028" y="2744"/>
                    <a:pt x="9956" y="2766"/>
                    <a:pt x="9894" y="2817"/>
                  </a:cubicBezTo>
                  <a:lnTo>
                    <a:pt x="9894" y="2817"/>
                  </a:lnTo>
                  <a:cubicBezTo>
                    <a:pt x="9894" y="2816"/>
                    <a:pt x="9895" y="2815"/>
                    <a:pt x="9896" y="2813"/>
                  </a:cubicBezTo>
                  <a:lnTo>
                    <a:pt x="9896" y="2813"/>
                  </a:lnTo>
                  <a:lnTo>
                    <a:pt x="9870" y="2839"/>
                  </a:lnTo>
                  <a:cubicBezTo>
                    <a:pt x="9878" y="2831"/>
                    <a:pt x="9886" y="2824"/>
                    <a:pt x="9894" y="2817"/>
                  </a:cubicBezTo>
                  <a:lnTo>
                    <a:pt x="9894" y="2817"/>
                  </a:lnTo>
                  <a:cubicBezTo>
                    <a:pt x="9869" y="2867"/>
                    <a:pt x="9844" y="2916"/>
                    <a:pt x="9819" y="2941"/>
                  </a:cubicBezTo>
                  <a:cubicBezTo>
                    <a:pt x="9767" y="3121"/>
                    <a:pt x="9819" y="3300"/>
                    <a:pt x="9973" y="3429"/>
                  </a:cubicBezTo>
                  <a:cubicBezTo>
                    <a:pt x="10030" y="3467"/>
                    <a:pt x="10094" y="3485"/>
                    <a:pt x="10158" y="3485"/>
                  </a:cubicBezTo>
                  <a:cubicBezTo>
                    <a:pt x="10348" y="3485"/>
                    <a:pt x="10530" y="3326"/>
                    <a:pt x="10511" y="3095"/>
                  </a:cubicBezTo>
                  <a:cubicBezTo>
                    <a:pt x="10511" y="2913"/>
                    <a:pt x="10304" y="2744"/>
                    <a:pt x="10101" y="2744"/>
                  </a:cubicBezTo>
                  <a:close/>
                  <a:moveTo>
                    <a:pt x="14770" y="4548"/>
                  </a:moveTo>
                  <a:cubicBezTo>
                    <a:pt x="14646" y="4548"/>
                    <a:pt x="14495" y="4700"/>
                    <a:pt x="14563" y="4813"/>
                  </a:cubicBezTo>
                  <a:cubicBezTo>
                    <a:pt x="14588" y="4839"/>
                    <a:pt x="14588" y="4865"/>
                    <a:pt x="14614" y="4890"/>
                  </a:cubicBezTo>
                  <a:cubicBezTo>
                    <a:pt x="14661" y="4922"/>
                    <a:pt x="14719" y="4944"/>
                    <a:pt x="14780" y="4944"/>
                  </a:cubicBezTo>
                  <a:cubicBezTo>
                    <a:pt x="14818" y="4944"/>
                    <a:pt x="14857" y="4935"/>
                    <a:pt x="14896" y="4916"/>
                  </a:cubicBezTo>
                  <a:cubicBezTo>
                    <a:pt x="15024" y="4813"/>
                    <a:pt x="14998" y="4608"/>
                    <a:pt x="14819" y="4557"/>
                  </a:cubicBezTo>
                  <a:cubicBezTo>
                    <a:pt x="14804" y="4551"/>
                    <a:pt x="14787" y="4548"/>
                    <a:pt x="14770" y="4548"/>
                  </a:cubicBezTo>
                  <a:close/>
                  <a:moveTo>
                    <a:pt x="4573" y="4622"/>
                  </a:moveTo>
                  <a:cubicBezTo>
                    <a:pt x="4312" y="4622"/>
                    <a:pt x="4040" y="4894"/>
                    <a:pt x="4177" y="5147"/>
                  </a:cubicBezTo>
                  <a:cubicBezTo>
                    <a:pt x="4203" y="5172"/>
                    <a:pt x="4229" y="5224"/>
                    <a:pt x="4254" y="5249"/>
                  </a:cubicBezTo>
                  <a:cubicBezTo>
                    <a:pt x="4344" y="5324"/>
                    <a:pt x="4451" y="5364"/>
                    <a:pt x="4555" y="5364"/>
                  </a:cubicBezTo>
                  <a:cubicBezTo>
                    <a:pt x="4630" y="5364"/>
                    <a:pt x="4703" y="5343"/>
                    <a:pt x="4767" y="5300"/>
                  </a:cubicBezTo>
                  <a:cubicBezTo>
                    <a:pt x="5024" y="5121"/>
                    <a:pt x="4972" y="4711"/>
                    <a:pt x="4665" y="4634"/>
                  </a:cubicBezTo>
                  <a:cubicBezTo>
                    <a:pt x="4635" y="4626"/>
                    <a:pt x="4604" y="4622"/>
                    <a:pt x="4573" y="4622"/>
                  </a:cubicBezTo>
                  <a:close/>
                  <a:moveTo>
                    <a:pt x="8987" y="4400"/>
                  </a:moveTo>
                  <a:cubicBezTo>
                    <a:pt x="8604" y="4400"/>
                    <a:pt x="8182" y="4821"/>
                    <a:pt x="8383" y="5224"/>
                  </a:cubicBezTo>
                  <a:cubicBezTo>
                    <a:pt x="8408" y="5275"/>
                    <a:pt x="8460" y="5352"/>
                    <a:pt x="8537" y="5403"/>
                  </a:cubicBezTo>
                  <a:cubicBezTo>
                    <a:pt x="8665" y="5503"/>
                    <a:pt x="8818" y="5555"/>
                    <a:pt x="8972" y="5555"/>
                  </a:cubicBezTo>
                  <a:cubicBezTo>
                    <a:pt x="9094" y="5555"/>
                    <a:pt x="9218" y="5522"/>
                    <a:pt x="9331" y="5454"/>
                  </a:cubicBezTo>
                  <a:cubicBezTo>
                    <a:pt x="9716" y="5172"/>
                    <a:pt x="9614" y="4557"/>
                    <a:pt x="9152" y="4429"/>
                  </a:cubicBezTo>
                  <a:cubicBezTo>
                    <a:pt x="9099" y="4409"/>
                    <a:pt x="9044" y="4400"/>
                    <a:pt x="8987" y="4400"/>
                  </a:cubicBezTo>
                  <a:close/>
                  <a:moveTo>
                    <a:pt x="16985" y="4741"/>
                  </a:moveTo>
                  <a:cubicBezTo>
                    <a:pt x="16596" y="4741"/>
                    <a:pt x="16152" y="5169"/>
                    <a:pt x="16358" y="5557"/>
                  </a:cubicBezTo>
                  <a:cubicBezTo>
                    <a:pt x="16409" y="5634"/>
                    <a:pt x="16460" y="5685"/>
                    <a:pt x="16511" y="5736"/>
                  </a:cubicBezTo>
                  <a:cubicBezTo>
                    <a:pt x="16640" y="5836"/>
                    <a:pt x="16793" y="5889"/>
                    <a:pt x="16947" y="5889"/>
                  </a:cubicBezTo>
                  <a:cubicBezTo>
                    <a:pt x="17069" y="5889"/>
                    <a:pt x="17193" y="5856"/>
                    <a:pt x="17306" y="5788"/>
                  </a:cubicBezTo>
                  <a:cubicBezTo>
                    <a:pt x="17717" y="5506"/>
                    <a:pt x="17614" y="4890"/>
                    <a:pt x="17127" y="4762"/>
                  </a:cubicBezTo>
                  <a:cubicBezTo>
                    <a:pt x="17081" y="4748"/>
                    <a:pt x="17034" y="4741"/>
                    <a:pt x="16985" y="4741"/>
                  </a:cubicBezTo>
                  <a:close/>
                  <a:moveTo>
                    <a:pt x="6587" y="6245"/>
                  </a:moveTo>
                  <a:cubicBezTo>
                    <a:pt x="6511" y="6245"/>
                    <a:pt x="6414" y="6334"/>
                    <a:pt x="6460" y="6403"/>
                  </a:cubicBezTo>
                  <a:cubicBezTo>
                    <a:pt x="6460" y="6429"/>
                    <a:pt x="6485" y="6429"/>
                    <a:pt x="6485" y="6454"/>
                  </a:cubicBezTo>
                  <a:cubicBezTo>
                    <a:pt x="6511" y="6467"/>
                    <a:pt x="6536" y="6474"/>
                    <a:pt x="6562" y="6474"/>
                  </a:cubicBezTo>
                  <a:cubicBezTo>
                    <a:pt x="6588" y="6474"/>
                    <a:pt x="6613" y="6467"/>
                    <a:pt x="6639" y="6454"/>
                  </a:cubicBezTo>
                  <a:cubicBezTo>
                    <a:pt x="6716" y="6403"/>
                    <a:pt x="6690" y="6275"/>
                    <a:pt x="6613" y="6249"/>
                  </a:cubicBezTo>
                  <a:cubicBezTo>
                    <a:pt x="6605" y="6246"/>
                    <a:pt x="6596" y="6245"/>
                    <a:pt x="6587" y="6245"/>
                  </a:cubicBezTo>
                  <a:close/>
                  <a:moveTo>
                    <a:pt x="813" y="5837"/>
                  </a:moveTo>
                  <a:cubicBezTo>
                    <a:pt x="428" y="5837"/>
                    <a:pt x="1" y="6278"/>
                    <a:pt x="203" y="6659"/>
                  </a:cubicBezTo>
                  <a:cubicBezTo>
                    <a:pt x="228" y="6711"/>
                    <a:pt x="280" y="6788"/>
                    <a:pt x="357" y="6839"/>
                  </a:cubicBezTo>
                  <a:cubicBezTo>
                    <a:pt x="485" y="6939"/>
                    <a:pt x="638" y="6991"/>
                    <a:pt x="792" y="6991"/>
                  </a:cubicBezTo>
                  <a:cubicBezTo>
                    <a:pt x="915" y="6991"/>
                    <a:pt x="1038" y="6958"/>
                    <a:pt x="1152" y="6890"/>
                  </a:cubicBezTo>
                  <a:cubicBezTo>
                    <a:pt x="1536" y="6608"/>
                    <a:pt x="1434" y="5993"/>
                    <a:pt x="972" y="5865"/>
                  </a:cubicBezTo>
                  <a:cubicBezTo>
                    <a:pt x="921" y="5845"/>
                    <a:pt x="868" y="5837"/>
                    <a:pt x="813" y="5837"/>
                  </a:cubicBezTo>
                  <a:close/>
                  <a:moveTo>
                    <a:pt x="8010" y="7201"/>
                  </a:moveTo>
                  <a:cubicBezTo>
                    <a:pt x="7933" y="7201"/>
                    <a:pt x="7856" y="7225"/>
                    <a:pt x="7791" y="7279"/>
                  </a:cubicBezTo>
                  <a:lnTo>
                    <a:pt x="7791" y="7279"/>
                  </a:lnTo>
                  <a:cubicBezTo>
                    <a:pt x="7792" y="7278"/>
                    <a:pt x="7792" y="7276"/>
                    <a:pt x="7793" y="7275"/>
                  </a:cubicBezTo>
                  <a:lnTo>
                    <a:pt x="7793" y="7275"/>
                  </a:lnTo>
                  <a:lnTo>
                    <a:pt x="7767" y="7301"/>
                  </a:lnTo>
                  <a:cubicBezTo>
                    <a:pt x="7775" y="7293"/>
                    <a:pt x="7783" y="7286"/>
                    <a:pt x="7791" y="7279"/>
                  </a:cubicBezTo>
                  <a:lnTo>
                    <a:pt x="7791" y="7279"/>
                  </a:lnTo>
                  <a:cubicBezTo>
                    <a:pt x="7766" y="7328"/>
                    <a:pt x="7741" y="7353"/>
                    <a:pt x="7716" y="7403"/>
                  </a:cubicBezTo>
                  <a:cubicBezTo>
                    <a:pt x="7665" y="7583"/>
                    <a:pt x="7716" y="7762"/>
                    <a:pt x="7870" y="7890"/>
                  </a:cubicBezTo>
                  <a:cubicBezTo>
                    <a:pt x="7928" y="7929"/>
                    <a:pt x="7992" y="7946"/>
                    <a:pt x="8055" y="7946"/>
                  </a:cubicBezTo>
                  <a:cubicBezTo>
                    <a:pt x="8245" y="7946"/>
                    <a:pt x="8428" y="7788"/>
                    <a:pt x="8408" y="7557"/>
                  </a:cubicBezTo>
                  <a:cubicBezTo>
                    <a:pt x="8408" y="7360"/>
                    <a:pt x="8209" y="7201"/>
                    <a:pt x="8010" y="7201"/>
                  </a:cubicBezTo>
                  <a:close/>
                  <a:moveTo>
                    <a:pt x="4446" y="7536"/>
                  </a:moveTo>
                  <a:cubicBezTo>
                    <a:pt x="4057" y="7536"/>
                    <a:pt x="3613" y="7964"/>
                    <a:pt x="3818" y="8352"/>
                  </a:cubicBezTo>
                  <a:cubicBezTo>
                    <a:pt x="3844" y="8429"/>
                    <a:pt x="3895" y="8480"/>
                    <a:pt x="3972" y="8531"/>
                  </a:cubicBezTo>
                  <a:cubicBezTo>
                    <a:pt x="4087" y="8631"/>
                    <a:pt x="4241" y="8684"/>
                    <a:pt x="4399" y="8684"/>
                  </a:cubicBezTo>
                  <a:cubicBezTo>
                    <a:pt x="4525" y="8684"/>
                    <a:pt x="4654" y="8651"/>
                    <a:pt x="4767" y="8583"/>
                  </a:cubicBezTo>
                  <a:cubicBezTo>
                    <a:pt x="5152" y="8301"/>
                    <a:pt x="5049" y="7685"/>
                    <a:pt x="4588" y="7557"/>
                  </a:cubicBezTo>
                  <a:cubicBezTo>
                    <a:pt x="4542" y="7543"/>
                    <a:pt x="4495" y="7536"/>
                    <a:pt x="4446" y="7536"/>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94" name="Google Shape;594;p13"/>
            <p:cNvSpPr/>
            <p:nvPr/>
          </p:nvSpPr>
          <p:spPr>
            <a:xfrm rot="718822">
              <a:off x="7632882" y="3365539"/>
              <a:ext cx="918528" cy="1181592"/>
            </a:xfrm>
            <a:custGeom>
              <a:avLst/>
              <a:gdLst/>
              <a:ahLst/>
              <a:cxnLst/>
              <a:rect l="l" t="t" r="r" b="b"/>
              <a:pathLst>
                <a:path w="39784" h="51178" extrusionOk="0">
                  <a:moveTo>
                    <a:pt x="39268" y="0"/>
                  </a:moveTo>
                  <a:cubicBezTo>
                    <a:pt x="39198" y="0"/>
                    <a:pt x="39125" y="22"/>
                    <a:pt x="39054" y="72"/>
                  </a:cubicBezTo>
                  <a:cubicBezTo>
                    <a:pt x="26772" y="10380"/>
                    <a:pt x="10053" y="27535"/>
                    <a:pt x="104" y="50665"/>
                  </a:cubicBezTo>
                  <a:cubicBezTo>
                    <a:pt x="1" y="50895"/>
                    <a:pt x="180" y="51152"/>
                    <a:pt x="437" y="51177"/>
                  </a:cubicBezTo>
                  <a:cubicBezTo>
                    <a:pt x="565" y="51177"/>
                    <a:pt x="668" y="51075"/>
                    <a:pt x="719" y="50972"/>
                  </a:cubicBezTo>
                  <a:cubicBezTo>
                    <a:pt x="10668" y="27945"/>
                    <a:pt x="27310" y="10868"/>
                    <a:pt x="39516" y="611"/>
                  </a:cubicBezTo>
                  <a:cubicBezTo>
                    <a:pt x="39784" y="363"/>
                    <a:pt x="39555" y="0"/>
                    <a:pt x="39268"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95" name="Google Shape;595;p13"/>
            <p:cNvSpPr/>
            <p:nvPr/>
          </p:nvSpPr>
          <p:spPr>
            <a:xfrm rot="718822">
              <a:off x="8009603" y="2528280"/>
              <a:ext cx="906430" cy="1506230"/>
            </a:xfrm>
            <a:custGeom>
              <a:avLst/>
              <a:gdLst/>
              <a:ahLst/>
              <a:cxnLst/>
              <a:rect l="l" t="t" r="r" b="b"/>
              <a:pathLst>
                <a:path w="39260" h="65239" extrusionOk="0">
                  <a:moveTo>
                    <a:pt x="31193" y="1"/>
                  </a:moveTo>
                  <a:cubicBezTo>
                    <a:pt x="29629" y="1"/>
                    <a:pt x="28036" y="370"/>
                    <a:pt x="26643" y="1056"/>
                  </a:cubicBezTo>
                  <a:cubicBezTo>
                    <a:pt x="23259" y="2722"/>
                    <a:pt x="20848" y="5825"/>
                    <a:pt x="18746" y="8953"/>
                  </a:cubicBezTo>
                  <a:lnTo>
                    <a:pt x="18746" y="8928"/>
                  </a:lnTo>
                  <a:cubicBezTo>
                    <a:pt x="13079" y="17313"/>
                    <a:pt x="9001" y="26595"/>
                    <a:pt x="6078" y="36263"/>
                  </a:cubicBezTo>
                  <a:cubicBezTo>
                    <a:pt x="5078" y="39622"/>
                    <a:pt x="4027" y="42058"/>
                    <a:pt x="2822" y="45340"/>
                  </a:cubicBezTo>
                  <a:cubicBezTo>
                    <a:pt x="214" y="52473"/>
                    <a:pt x="1430" y="62307"/>
                    <a:pt x="14" y="65213"/>
                  </a:cubicBezTo>
                  <a:lnTo>
                    <a:pt x="14" y="65213"/>
                  </a:lnTo>
                  <a:cubicBezTo>
                    <a:pt x="7580" y="49885"/>
                    <a:pt x="20598" y="32563"/>
                    <a:pt x="32080" y="19877"/>
                  </a:cubicBezTo>
                  <a:cubicBezTo>
                    <a:pt x="34310" y="17415"/>
                    <a:pt x="36644" y="14928"/>
                    <a:pt x="37952" y="11851"/>
                  </a:cubicBezTo>
                  <a:cubicBezTo>
                    <a:pt x="39234" y="8800"/>
                    <a:pt x="39259" y="4928"/>
                    <a:pt x="37054" y="2415"/>
                  </a:cubicBezTo>
                  <a:cubicBezTo>
                    <a:pt x="35606" y="755"/>
                    <a:pt x="33429" y="1"/>
                    <a:pt x="31193" y="1"/>
                  </a:cubicBezTo>
                  <a:close/>
                  <a:moveTo>
                    <a:pt x="14" y="65213"/>
                  </a:moveTo>
                  <a:lnTo>
                    <a:pt x="14" y="65213"/>
                  </a:lnTo>
                  <a:cubicBezTo>
                    <a:pt x="10" y="65221"/>
                    <a:pt x="5" y="65230"/>
                    <a:pt x="1" y="65239"/>
                  </a:cubicBezTo>
                  <a:cubicBezTo>
                    <a:pt x="5" y="65230"/>
                    <a:pt x="10" y="65221"/>
                    <a:pt x="14" y="65213"/>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96" name="Google Shape;596;p13"/>
            <p:cNvSpPr/>
            <p:nvPr/>
          </p:nvSpPr>
          <p:spPr>
            <a:xfrm rot="718822">
              <a:off x="8025575" y="2445523"/>
              <a:ext cx="854321" cy="1538669"/>
            </a:xfrm>
            <a:custGeom>
              <a:avLst/>
              <a:gdLst/>
              <a:ahLst/>
              <a:cxnLst/>
              <a:rect l="l" t="t" r="r" b="b"/>
              <a:pathLst>
                <a:path w="37003" h="66644" extrusionOk="0">
                  <a:moveTo>
                    <a:pt x="29021" y="0"/>
                  </a:moveTo>
                  <a:cubicBezTo>
                    <a:pt x="27307" y="0"/>
                    <a:pt x="25551" y="457"/>
                    <a:pt x="24053" y="1281"/>
                  </a:cubicBezTo>
                  <a:cubicBezTo>
                    <a:pt x="20745" y="3128"/>
                    <a:pt x="18489" y="6333"/>
                    <a:pt x="16514" y="9538"/>
                  </a:cubicBezTo>
                  <a:lnTo>
                    <a:pt x="16514" y="9513"/>
                  </a:lnTo>
                  <a:cubicBezTo>
                    <a:pt x="11232" y="18154"/>
                    <a:pt x="7591" y="27616"/>
                    <a:pt x="5129" y="37411"/>
                  </a:cubicBezTo>
                  <a:cubicBezTo>
                    <a:pt x="4257" y="40796"/>
                    <a:pt x="3360" y="43284"/>
                    <a:pt x="2308" y="46617"/>
                  </a:cubicBezTo>
                  <a:cubicBezTo>
                    <a:pt x="1" y="53874"/>
                    <a:pt x="1693" y="63669"/>
                    <a:pt x="411" y="66644"/>
                  </a:cubicBezTo>
                  <a:lnTo>
                    <a:pt x="411" y="66644"/>
                  </a:lnTo>
                  <a:cubicBezTo>
                    <a:pt x="7257" y="50951"/>
                    <a:pt x="19437" y="33052"/>
                    <a:pt x="30335" y="19846"/>
                  </a:cubicBezTo>
                  <a:cubicBezTo>
                    <a:pt x="32464" y="17257"/>
                    <a:pt x="34695" y="14692"/>
                    <a:pt x="35849" y="11564"/>
                  </a:cubicBezTo>
                  <a:cubicBezTo>
                    <a:pt x="37002" y="8436"/>
                    <a:pt x="36823" y="4564"/>
                    <a:pt x="34515" y="2153"/>
                  </a:cubicBezTo>
                  <a:cubicBezTo>
                    <a:pt x="33098" y="666"/>
                    <a:pt x="31091" y="0"/>
                    <a:pt x="2902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97" name="Google Shape;597;p13"/>
            <p:cNvSpPr/>
            <p:nvPr/>
          </p:nvSpPr>
          <p:spPr>
            <a:xfrm rot="718822">
              <a:off x="8557141" y="2511476"/>
              <a:ext cx="353037" cy="279917"/>
            </a:xfrm>
            <a:custGeom>
              <a:avLst/>
              <a:gdLst/>
              <a:ahLst/>
              <a:cxnLst/>
              <a:rect l="l" t="t" r="r" b="b"/>
              <a:pathLst>
                <a:path w="15291" h="12124" extrusionOk="0">
                  <a:moveTo>
                    <a:pt x="8935" y="0"/>
                  </a:moveTo>
                  <a:cubicBezTo>
                    <a:pt x="8915" y="0"/>
                    <a:pt x="8895" y="3"/>
                    <a:pt x="8873" y="9"/>
                  </a:cubicBezTo>
                  <a:cubicBezTo>
                    <a:pt x="8745" y="35"/>
                    <a:pt x="8642" y="265"/>
                    <a:pt x="8770" y="368"/>
                  </a:cubicBezTo>
                  <a:cubicBezTo>
                    <a:pt x="8796" y="368"/>
                    <a:pt x="8822" y="368"/>
                    <a:pt x="8847" y="394"/>
                  </a:cubicBezTo>
                  <a:cubicBezTo>
                    <a:pt x="8950" y="394"/>
                    <a:pt x="9053" y="368"/>
                    <a:pt x="9104" y="265"/>
                  </a:cubicBezTo>
                  <a:cubicBezTo>
                    <a:pt x="9172" y="153"/>
                    <a:pt x="9080" y="0"/>
                    <a:pt x="8935" y="0"/>
                  </a:cubicBezTo>
                  <a:close/>
                  <a:moveTo>
                    <a:pt x="11916" y="1183"/>
                  </a:moveTo>
                  <a:cubicBezTo>
                    <a:pt x="11893" y="1183"/>
                    <a:pt x="11871" y="1185"/>
                    <a:pt x="11848" y="1189"/>
                  </a:cubicBezTo>
                  <a:cubicBezTo>
                    <a:pt x="11565" y="1240"/>
                    <a:pt x="11360" y="1753"/>
                    <a:pt x="11642" y="1932"/>
                  </a:cubicBezTo>
                  <a:cubicBezTo>
                    <a:pt x="11694" y="1958"/>
                    <a:pt x="11745" y="1983"/>
                    <a:pt x="11796" y="2009"/>
                  </a:cubicBezTo>
                  <a:cubicBezTo>
                    <a:pt x="11822" y="2012"/>
                    <a:pt x="11848" y="2014"/>
                    <a:pt x="11873" y="2014"/>
                  </a:cubicBezTo>
                  <a:cubicBezTo>
                    <a:pt x="12051" y="2014"/>
                    <a:pt x="12219" y="1935"/>
                    <a:pt x="12309" y="1778"/>
                  </a:cubicBezTo>
                  <a:cubicBezTo>
                    <a:pt x="12452" y="1492"/>
                    <a:pt x="12218" y="1183"/>
                    <a:pt x="11916" y="1183"/>
                  </a:cubicBezTo>
                  <a:close/>
                  <a:moveTo>
                    <a:pt x="6093" y="1486"/>
                  </a:moveTo>
                  <a:cubicBezTo>
                    <a:pt x="5938" y="1486"/>
                    <a:pt x="5786" y="1562"/>
                    <a:pt x="5745" y="1727"/>
                  </a:cubicBezTo>
                  <a:cubicBezTo>
                    <a:pt x="5745" y="1778"/>
                    <a:pt x="5745" y="1804"/>
                    <a:pt x="5745" y="1855"/>
                  </a:cubicBezTo>
                  <a:cubicBezTo>
                    <a:pt x="5770" y="2035"/>
                    <a:pt x="5924" y="2189"/>
                    <a:pt x="6104" y="2214"/>
                  </a:cubicBezTo>
                  <a:cubicBezTo>
                    <a:pt x="6114" y="2215"/>
                    <a:pt x="6124" y="2216"/>
                    <a:pt x="6134" y="2216"/>
                  </a:cubicBezTo>
                  <a:cubicBezTo>
                    <a:pt x="6400" y="2216"/>
                    <a:pt x="6585" y="1897"/>
                    <a:pt x="6437" y="1650"/>
                  </a:cubicBezTo>
                  <a:cubicBezTo>
                    <a:pt x="6366" y="1543"/>
                    <a:pt x="6228" y="1486"/>
                    <a:pt x="6093" y="1486"/>
                  </a:cubicBezTo>
                  <a:close/>
                  <a:moveTo>
                    <a:pt x="9380" y="1591"/>
                  </a:moveTo>
                  <a:cubicBezTo>
                    <a:pt x="9348" y="1591"/>
                    <a:pt x="9316" y="1593"/>
                    <a:pt x="9283" y="1599"/>
                  </a:cubicBezTo>
                  <a:cubicBezTo>
                    <a:pt x="8847" y="1676"/>
                    <a:pt x="8565" y="2394"/>
                    <a:pt x="8976" y="2676"/>
                  </a:cubicBezTo>
                  <a:cubicBezTo>
                    <a:pt x="9027" y="2701"/>
                    <a:pt x="9104" y="2753"/>
                    <a:pt x="9181" y="2753"/>
                  </a:cubicBezTo>
                  <a:cubicBezTo>
                    <a:pt x="9222" y="2760"/>
                    <a:pt x="9265" y="2764"/>
                    <a:pt x="9307" y="2764"/>
                  </a:cubicBezTo>
                  <a:cubicBezTo>
                    <a:pt x="9550" y="2764"/>
                    <a:pt x="9793" y="2642"/>
                    <a:pt x="9924" y="2445"/>
                  </a:cubicBezTo>
                  <a:cubicBezTo>
                    <a:pt x="10115" y="2040"/>
                    <a:pt x="9796" y="1591"/>
                    <a:pt x="9380" y="1591"/>
                  </a:cubicBezTo>
                  <a:close/>
                  <a:moveTo>
                    <a:pt x="4129" y="3189"/>
                  </a:moveTo>
                  <a:cubicBezTo>
                    <a:pt x="4052" y="3214"/>
                    <a:pt x="4001" y="3343"/>
                    <a:pt x="4078" y="3394"/>
                  </a:cubicBezTo>
                  <a:lnTo>
                    <a:pt x="4078" y="3419"/>
                  </a:lnTo>
                  <a:lnTo>
                    <a:pt x="4104" y="3419"/>
                  </a:lnTo>
                  <a:cubicBezTo>
                    <a:pt x="4155" y="3419"/>
                    <a:pt x="4232" y="3394"/>
                    <a:pt x="4257" y="3343"/>
                  </a:cubicBezTo>
                  <a:cubicBezTo>
                    <a:pt x="4283" y="3266"/>
                    <a:pt x="4206" y="3189"/>
                    <a:pt x="4129" y="3189"/>
                  </a:cubicBezTo>
                  <a:close/>
                  <a:moveTo>
                    <a:pt x="14587" y="2354"/>
                  </a:moveTo>
                  <a:cubicBezTo>
                    <a:pt x="14547" y="2354"/>
                    <a:pt x="14505" y="2359"/>
                    <a:pt x="14463" y="2368"/>
                  </a:cubicBezTo>
                  <a:cubicBezTo>
                    <a:pt x="14027" y="2445"/>
                    <a:pt x="13745" y="3137"/>
                    <a:pt x="14155" y="3419"/>
                  </a:cubicBezTo>
                  <a:lnTo>
                    <a:pt x="14130" y="3419"/>
                  </a:lnTo>
                  <a:cubicBezTo>
                    <a:pt x="14207" y="3471"/>
                    <a:pt x="14284" y="3496"/>
                    <a:pt x="14360" y="3496"/>
                  </a:cubicBezTo>
                  <a:cubicBezTo>
                    <a:pt x="14415" y="3511"/>
                    <a:pt x="14471" y="3519"/>
                    <a:pt x="14527" y="3519"/>
                  </a:cubicBezTo>
                  <a:cubicBezTo>
                    <a:pt x="14756" y="3519"/>
                    <a:pt x="14980" y="3395"/>
                    <a:pt x="15104" y="3189"/>
                  </a:cubicBezTo>
                  <a:cubicBezTo>
                    <a:pt x="15290" y="2793"/>
                    <a:pt x="14990" y="2354"/>
                    <a:pt x="14587" y="2354"/>
                  </a:cubicBezTo>
                  <a:close/>
                  <a:moveTo>
                    <a:pt x="12388" y="3205"/>
                  </a:moveTo>
                  <a:cubicBezTo>
                    <a:pt x="12371" y="3205"/>
                    <a:pt x="12353" y="3208"/>
                    <a:pt x="12335" y="3214"/>
                  </a:cubicBezTo>
                  <a:cubicBezTo>
                    <a:pt x="12181" y="3240"/>
                    <a:pt x="12078" y="3471"/>
                    <a:pt x="12232" y="3573"/>
                  </a:cubicBezTo>
                  <a:cubicBezTo>
                    <a:pt x="12258" y="3573"/>
                    <a:pt x="12283" y="3599"/>
                    <a:pt x="12309" y="3599"/>
                  </a:cubicBezTo>
                  <a:cubicBezTo>
                    <a:pt x="12323" y="3604"/>
                    <a:pt x="12337" y="3606"/>
                    <a:pt x="12352" y="3606"/>
                  </a:cubicBezTo>
                  <a:cubicBezTo>
                    <a:pt x="12421" y="3606"/>
                    <a:pt x="12498" y="3560"/>
                    <a:pt x="12540" y="3496"/>
                  </a:cubicBezTo>
                  <a:cubicBezTo>
                    <a:pt x="12608" y="3361"/>
                    <a:pt x="12516" y="3205"/>
                    <a:pt x="12388" y="3205"/>
                  </a:cubicBezTo>
                  <a:close/>
                  <a:moveTo>
                    <a:pt x="7478" y="3842"/>
                  </a:moveTo>
                  <a:cubicBezTo>
                    <a:pt x="7323" y="3842"/>
                    <a:pt x="7170" y="3912"/>
                    <a:pt x="7129" y="4061"/>
                  </a:cubicBezTo>
                  <a:lnTo>
                    <a:pt x="7155" y="4061"/>
                  </a:lnTo>
                  <a:cubicBezTo>
                    <a:pt x="7155" y="4112"/>
                    <a:pt x="7155" y="4163"/>
                    <a:pt x="7155" y="4214"/>
                  </a:cubicBezTo>
                  <a:cubicBezTo>
                    <a:pt x="7181" y="4394"/>
                    <a:pt x="7334" y="4522"/>
                    <a:pt x="7514" y="4573"/>
                  </a:cubicBezTo>
                  <a:cubicBezTo>
                    <a:pt x="7796" y="4573"/>
                    <a:pt x="7976" y="4240"/>
                    <a:pt x="7822" y="4009"/>
                  </a:cubicBezTo>
                  <a:cubicBezTo>
                    <a:pt x="7761" y="3900"/>
                    <a:pt x="7619" y="3842"/>
                    <a:pt x="7478" y="3842"/>
                  </a:cubicBezTo>
                  <a:close/>
                  <a:moveTo>
                    <a:pt x="3853" y="5099"/>
                  </a:moveTo>
                  <a:cubicBezTo>
                    <a:pt x="3701" y="5099"/>
                    <a:pt x="3554" y="5169"/>
                    <a:pt x="3514" y="5317"/>
                  </a:cubicBezTo>
                  <a:cubicBezTo>
                    <a:pt x="3514" y="5368"/>
                    <a:pt x="3514" y="5420"/>
                    <a:pt x="3514" y="5471"/>
                  </a:cubicBezTo>
                  <a:cubicBezTo>
                    <a:pt x="3539" y="5650"/>
                    <a:pt x="3693" y="5804"/>
                    <a:pt x="3873" y="5830"/>
                  </a:cubicBezTo>
                  <a:cubicBezTo>
                    <a:pt x="4155" y="5830"/>
                    <a:pt x="4360" y="5522"/>
                    <a:pt x="4206" y="5266"/>
                  </a:cubicBezTo>
                  <a:cubicBezTo>
                    <a:pt x="4133" y="5156"/>
                    <a:pt x="3991" y="5099"/>
                    <a:pt x="3853" y="5099"/>
                  </a:cubicBezTo>
                  <a:close/>
                  <a:moveTo>
                    <a:pt x="7382" y="5816"/>
                  </a:moveTo>
                  <a:cubicBezTo>
                    <a:pt x="7341" y="5816"/>
                    <a:pt x="7300" y="5820"/>
                    <a:pt x="7258" y="5830"/>
                  </a:cubicBezTo>
                  <a:cubicBezTo>
                    <a:pt x="6822" y="5907"/>
                    <a:pt x="6540" y="6625"/>
                    <a:pt x="6924" y="6907"/>
                  </a:cubicBezTo>
                  <a:lnTo>
                    <a:pt x="6950" y="6907"/>
                  </a:lnTo>
                  <a:cubicBezTo>
                    <a:pt x="7001" y="6932"/>
                    <a:pt x="7078" y="6958"/>
                    <a:pt x="7155" y="6984"/>
                  </a:cubicBezTo>
                  <a:cubicBezTo>
                    <a:pt x="7196" y="6991"/>
                    <a:pt x="7238" y="6995"/>
                    <a:pt x="7280" y="6995"/>
                  </a:cubicBezTo>
                  <a:cubicBezTo>
                    <a:pt x="7524" y="6995"/>
                    <a:pt x="7767" y="6869"/>
                    <a:pt x="7899" y="6650"/>
                  </a:cubicBezTo>
                  <a:cubicBezTo>
                    <a:pt x="8085" y="6254"/>
                    <a:pt x="7785" y="5816"/>
                    <a:pt x="7382" y="5816"/>
                  </a:cubicBezTo>
                  <a:close/>
                  <a:moveTo>
                    <a:pt x="1704" y="7231"/>
                  </a:moveTo>
                  <a:cubicBezTo>
                    <a:pt x="1684" y="7231"/>
                    <a:pt x="1663" y="7234"/>
                    <a:pt x="1642" y="7240"/>
                  </a:cubicBezTo>
                  <a:cubicBezTo>
                    <a:pt x="1514" y="7266"/>
                    <a:pt x="1411" y="7497"/>
                    <a:pt x="1539" y="7599"/>
                  </a:cubicBezTo>
                  <a:cubicBezTo>
                    <a:pt x="1565" y="7599"/>
                    <a:pt x="1591" y="7625"/>
                    <a:pt x="1616" y="7625"/>
                  </a:cubicBezTo>
                  <a:cubicBezTo>
                    <a:pt x="1634" y="7629"/>
                    <a:pt x="1653" y="7631"/>
                    <a:pt x="1670" y="7631"/>
                  </a:cubicBezTo>
                  <a:cubicBezTo>
                    <a:pt x="1754" y="7631"/>
                    <a:pt x="1830" y="7586"/>
                    <a:pt x="1873" y="7522"/>
                  </a:cubicBezTo>
                  <a:cubicBezTo>
                    <a:pt x="1940" y="7387"/>
                    <a:pt x="1849" y="7231"/>
                    <a:pt x="1704" y="7231"/>
                  </a:cubicBezTo>
                  <a:close/>
                  <a:moveTo>
                    <a:pt x="5899" y="8599"/>
                  </a:moveTo>
                  <a:cubicBezTo>
                    <a:pt x="5822" y="8599"/>
                    <a:pt x="5770" y="8753"/>
                    <a:pt x="5847" y="8804"/>
                  </a:cubicBezTo>
                  <a:cubicBezTo>
                    <a:pt x="5847" y="8804"/>
                    <a:pt x="5873" y="8804"/>
                    <a:pt x="5873" y="8830"/>
                  </a:cubicBezTo>
                  <a:cubicBezTo>
                    <a:pt x="5924" y="8830"/>
                    <a:pt x="6001" y="8804"/>
                    <a:pt x="6027" y="8753"/>
                  </a:cubicBezTo>
                  <a:cubicBezTo>
                    <a:pt x="6052" y="8676"/>
                    <a:pt x="5975" y="8599"/>
                    <a:pt x="5899" y="8599"/>
                  </a:cubicBezTo>
                  <a:close/>
                  <a:moveTo>
                    <a:pt x="3453" y="8132"/>
                  </a:moveTo>
                  <a:cubicBezTo>
                    <a:pt x="3431" y="8132"/>
                    <a:pt x="3408" y="8134"/>
                    <a:pt x="3386" y="8138"/>
                  </a:cubicBezTo>
                  <a:cubicBezTo>
                    <a:pt x="3103" y="8189"/>
                    <a:pt x="2924" y="8651"/>
                    <a:pt x="3206" y="8830"/>
                  </a:cubicBezTo>
                  <a:cubicBezTo>
                    <a:pt x="3232" y="8856"/>
                    <a:pt x="3283" y="8856"/>
                    <a:pt x="3334" y="8881"/>
                  </a:cubicBezTo>
                  <a:cubicBezTo>
                    <a:pt x="3357" y="8885"/>
                    <a:pt x="3380" y="8886"/>
                    <a:pt x="3403" y="8886"/>
                  </a:cubicBezTo>
                  <a:cubicBezTo>
                    <a:pt x="3558" y="8886"/>
                    <a:pt x="3706" y="8810"/>
                    <a:pt x="3796" y="8676"/>
                  </a:cubicBezTo>
                  <a:cubicBezTo>
                    <a:pt x="3915" y="8415"/>
                    <a:pt x="3726" y="8132"/>
                    <a:pt x="3453" y="8132"/>
                  </a:cubicBezTo>
                  <a:close/>
                  <a:moveTo>
                    <a:pt x="7730" y="8742"/>
                  </a:moveTo>
                  <a:cubicBezTo>
                    <a:pt x="7579" y="8742"/>
                    <a:pt x="7427" y="8819"/>
                    <a:pt x="7386" y="8984"/>
                  </a:cubicBezTo>
                  <a:cubicBezTo>
                    <a:pt x="7386" y="9010"/>
                    <a:pt x="7386" y="9061"/>
                    <a:pt x="7386" y="9112"/>
                  </a:cubicBezTo>
                  <a:cubicBezTo>
                    <a:pt x="7437" y="9292"/>
                    <a:pt x="7565" y="9445"/>
                    <a:pt x="7745" y="9471"/>
                  </a:cubicBezTo>
                  <a:cubicBezTo>
                    <a:pt x="8027" y="9471"/>
                    <a:pt x="8232" y="9163"/>
                    <a:pt x="8052" y="8907"/>
                  </a:cubicBezTo>
                  <a:cubicBezTo>
                    <a:pt x="7993" y="8800"/>
                    <a:pt x="7862" y="8742"/>
                    <a:pt x="7730" y="8742"/>
                  </a:cubicBezTo>
                  <a:close/>
                  <a:moveTo>
                    <a:pt x="4824" y="10739"/>
                  </a:moveTo>
                  <a:cubicBezTo>
                    <a:pt x="4782" y="10739"/>
                    <a:pt x="4738" y="10744"/>
                    <a:pt x="4693" y="10753"/>
                  </a:cubicBezTo>
                  <a:cubicBezTo>
                    <a:pt x="4257" y="10830"/>
                    <a:pt x="4001" y="11522"/>
                    <a:pt x="4411" y="11805"/>
                  </a:cubicBezTo>
                  <a:lnTo>
                    <a:pt x="4386" y="11805"/>
                  </a:lnTo>
                  <a:cubicBezTo>
                    <a:pt x="4463" y="11856"/>
                    <a:pt x="4539" y="11881"/>
                    <a:pt x="4616" y="11907"/>
                  </a:cubicBezTo>
                  <a:cubicBezTo>
                    <a:pt x="4658" y="11915"/>
                    <a:pt x="4699" y="11918"/>
                    <a:pt x="4739" y="11918"/>
                  </a:cubicBezTo>
                  <a:cubicBezTo>
                    <a:pt x="4978" y="11918"/>
                    <a:pt x="5203" y="11793"/>
                    <a:pt x="5334" y="11574"/>
                  </a:cubicBezTo>
                  <a:cubicBezTo>
                    <a:pt x="5544" y="11178"/>
                    <a:pt x="5246" y="10739"/>
                    <a:pt x="4824" y="10739"/>
                  </a:cubicBezTo>
                  <a:close/>
                  <a:moveTo>
                    <a:pt x="816" y="10950"/>
                  </a:moveTo>
                  <a:cubicBezTo>
                    <a:pt x="784" y="10950"/>
                    <a:pt x="751" y="10953"/>
                    <a:pt x="719" y="10958"/>
                  </a:cubicBezTo>
                  <a:cubicBezTo>
                    <a:pt x="283" y="11035"/>
                    <a:pt x="1" y="11753"/>
                    <a:pt x="411" y="12035"/>
                  </a:cubicBezTo>
                  <a:cubicBezTo>
                    <a:pt x="462" y="12061"/>
                    <a:pt x="539" y="12087"/>
                    <a:pt x="616" y="12112"/>
                  </a:cubicBezTo>
                  <a:cubicBezTo>
                    <a:pt x="658" y="12120"/>
                    <a:pt x="700" y="12123"/>
                    <a:pt x="742" y="12123"/>
                  </a:cubicBezTo>
                  <a:cubicBezTo>
                    <a:pt x="986" y="12123"/>
                    <a:pt x="1229" y="12001"/>
                    <a:pt x="1360" y="11805"/>
                  </a:cubicBezTo>
                  <a:cubicBezTo>
                    <a:pt x="1550" y="11400"/>
                    <a:pt x="1232" y="10950"/>
                    <a:pt x="816" y="1095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98" name="Google Shape;598;p13"/>
            <p:cNvSpPr/>
            <p:nvPr/>
          </p:nvSpPr>
          <p:spPr>
            <a:xfrm rot="718822">
              <a:off x="8018037" y="2549860"/>
              <a:ext cx="697670" cy="1395916"/>
            </a:xfrm>
            <a:custGeom>
              <a:avLst/>
              <a:gdLst/>
              <a:ahLst/>
              <a:cxnLst/>
              <a:rect l="l" t="t" r="r" b="b"/>
              <a:pathLst>
                <a:path w="30218" h="60461" extrusionOk="0">
                  <a:moveTo>
                    <a:pt x="29718" y="1"/>
                  </a:moveTo>
                  <a:cubicBezTo>
                    <a:pt x="29628" y="1"/>
                    <a:pt x="29537" y="37"/>
                    <a:pt x="29464" y="124"/>
                  </a:cubicBezTo>
                  <a:cubicBezTo>
                    <a:pt x="15053" y="18330"/>
                    <a:pt x="4052" y="40716"/>
                    <a:pt x="52" y="60025"/>
                  </a:cubicBezTo>
                  <a:cubicBezTo>
                    <a:pt x="1" y="60230"/>
                    <a:pt x="129" y="60409"/>
                    <a:pt x="334" y="60461"/>
                  </a:cubicBezTo>
                  <a:lnTo>
                    <a:pt x="411" y="60461"/>
                  </a:lnTo>
                  <a:cubicBezTo>
                    <a:pt x="565" y="60461"/>
                    <a:pt x="719" y="60333"/>
                    <a:pt x="744" y="60179"/>
                  </a:cubicBezTo>
                  <a:cubicBezTo>
                    <a:pt x="4745" y="40947"/>
                    <a:pt x="15668" y="18689"/>
                    <a:pt x="30028" y="560"/>
                  </a:cubicBezTo>
                  <a:cubicBezTo>
                    <a:pt x="30218" y="294"/>
                    <a:pt x="29972" y="1"/>
                    <a:pt x="29718"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599" name="Google Shape;599;p13"/>
          <p:cNvGrpSpPr/>
          <p:nvPr/>
        </p:nvGrpSpPr>
        <p:grpSpPr>
          <a:xfrm rot="9505959">
            <a:off x="10726424" y="5595717"/>
            <a:ext cx="2471667" cy="2426569"/>
            <a:chOff x="7928300" y="-514224"/>
            <a:chExt cx="1853722" cy="1819900"/>
          </a:xfrm>
        </p:grpSpPr>
        <p:sp>
          <p:nvSpPr>
            <p:cNvPr id="600" name="Google Shape;600;p13"/>
            <p:cNvSpPr/>
            <p:nvPr/>
          </p:nvSpPr>
          <p:spPr>
            <a:xfrm>
              <a:off x="7928300" y="-454883"/>
              <a:ext cx="1760560" cy="1748943"/>
            </a:xfrm>
            <a:custGeom>
              <a:avLst/>
              <a:gdLst/>
              <a:ahLst/>
              <a:cxnLst/>
              <a:rect l="l" t="t" r="r" b="b"/>
              <a:pathLst>
                <a:path w="63046" h="62630" extrusionOk="0">
                  <a:moveTo>
                    <a:pt x="36994" y="0"/>
                  </a:moveTo>
                  <a:lnTo>
                    <a:pt x="1035" y="26386"/>
                  </a:lnTo>
                  <a:cubicBezTo>
                    <a:pt x="168" y="27019"/>
                    <a:pt x="1" y="28220"/>
                    <a:pt x="635" y="29088"/>
                  </a:cubicBezTo>
                  <a:lnTo>
                    <a:pt x="24952" y="62245"/>
                  </a:lnTo>
                  <a:cubicBezTo>
                    <a:pt x="25130" y="62501"/>
                    <a:pt x="25412" y="62629"/>
                    <a:pt x="25702" y="62629"/>
                  </a:cubicBezTo>
                  <a:cubicBezTo>
                    <a:pt x="25904" y="62629"/>
                    <a:pt x="26109" y="62568"/>
                    <a:pt x="26286" y="62445"/>
                  </a:cubicBezTo>
                  <a:lnTo>
                    <a:pt x="63046" y="35492"/>
                  </a:lnTo>
                  <a:lnTo>
                    <a:pt x="36994" y="0"/>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01" name="Google Shape;601;p13"/>
            <p:cNvSpPr/>
            <p:nvPr/>
          </p:nvSpPr>
          <p:spPr>
            <a:xfrm>
              <a:off x="7969294" y="272619"/>
              <a:ext cx="748027" cy="970813"/>
            </a:xfrm>
            <a:custGeom>
              <a:avLst/>
              <a:gdLst/>
              <a:ahLst/>
              <a:cxnLst/>
              <a:rect l="l" t="t" r="r" b="b"/>
              <a:pathLst>
                <a:path w="26787" h="34765" extrusionOk="0">
                  <a:moveTo>
                    <a:pt x="2469" y="0"/>
                  </a:moveTo>
                  <a:lnTo>
                    <a:pt x="568" y="1401"/>
                  </a:lnTo>
                  <a:cubicBezTo>
                    <a:pt x="101" y="1768"/>
                    <a:pt x="1" y="2435"/>
                    <a:pt x="368" y="2902"/>
                  </a:cubicBezTo>
                  <a:lnTo>
                    <a:pt x="23417" y="34358"/>
                  </a:lnTo>
                  <a:cubicBezTo>
                    <a:pt x="23622" y="34624"/>
                    <a:pt x="23939" y="34764"/>
                    <a:pt x="24253" y="34764"/>
                  </a:cubicBezTo>
                  <a:cubicBezTo>
                    <a:pt x="24452" y="34764"/>
                    <a:pt x="24650" y="34708"/>
                    <a:pt x="24818" y="34592"/>
                  </a:cubicBezTo>
                  <a:lnTo>
                    <a:pt x="26786" y="33124"/>
                  </a:lnTo>
                  <a:lnTo>
                    <a:pt x="2469" y="0"/>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02" name="Google Shape;602;p13"/>
            <p:cNvSpPr/>
            <p:nvPr/>
          </p:nvSpPr>
          <p:spPr>
            <a:xfrm>
              <a:off x="7974879" y="316378"/>
              <a:ext cx="683744" cy="926887"/>
            </a:xfrm>
            <a:custGeom>
              <a:avLst/>
              <a:gdLst/>
              <a:ahLst/>
              <a:cxnLst/>
              <a:rect l="l" t="t" r="r" b="b"/>
              <a:pathLst>
                <a:path w="24485" h="33192" extrusionOk="0">
                  <a:moveTo>
                    <a:pt x="201" y="1"/>
                  </a:moveTo>
                  <a:cubicBezTo>
                    <a:pt x="134" y="101"/>
                    <a:pt x="68" y="201"/>
                    <a:pt x="1" y="334"/>
                  </a:cubicBezTo>
                  <a:lnTo>
                    <a:pt x="24118" y="33191"/>
                  </a:lnTo>
                  <a:cubicBezTo>
                    <a:pt x="24251" y="33191"/>
                    <a:pt x="24385" y="33158"/>
                    <a:pt x="24485" y="33091"/>
                  </a:cubicBezTo>
                  <a:lnTo>
                    <a:pt x="201"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03" name="Google Shape;603;p13"/>
            <p:cNvSpPr/>
            <p:nvPr/>
          </p:nvSpPr>
          <p:spPr>
            <a:xfrm>
              <a:off x="8024251" y="-514224"/>
              <a:ext cx="1757767" cy="1745368"/>
            </a:xfrm>
            <a:custGeom>
              <a:avLst/>
              <a:gdLst/>
              <a:ahLst/>
              <a:cxnLst/>
              <a:rect l="l" t="t" r="r" b="b"/>
              <a:pathLst>
                <a:path w="62946" h="62502" extrusionOk="0">
                  <a:moveTo>
                    <a:pt x="36883" y="0"/>
                  </a:moveTo>
                  <a:cubicBezTo>
                    <a:pt x="36619" y="0"/>
                    <a:pt x="36354" y="83"/>
                    <a:pt x="36127" y="257"/>
                  </a:cubicBezTo>
                  <a:lnTo>
                    <a:pt x="735" y="26209"/>
                  </a:lnTo>
                  <a:cubicBezTo>
                    <a:pt x="134" y="26643"/>
                    <a:pt x="1" y="27477"/>
                    <a:pt x="434" y="28077"/>
                  </a:cubicBezTo>
                  <a:lnTo>
                    <a:pt x="25686" y="62502"/>
                  </a:lnTo>
                  <a:lnTo>
                    <a:pt x="62412" y="35549"/>
                  </a:lnTo>
                  <a:cubicBezTo>
                    <a:pt x="62846" y="35215"/>
                    <a:pt x="62946" y="34615"/>
                    <a:pt x="62612" y="34215"/>
                  </a:cubicBezTo>
                  <a:lnTo>
                    <a:pt x="37928" y="524"/>
                  </a:lnTo>
                  <a:cubicBezTo>
                    <a:pt x="37668" y="184"/>
                    <a:pt x="37277" y="0"/>
                    <a:pt x="3688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04" name="Google Shape;604;p13"/>
            <p:cNvSpPr/>
            <p:nvPr/>
          </p:nvSpPr>
          <p:spPr>
            <a:xfrm>
              <a:off x="8538436" y="77926"/>
              <a:ext cx="581287" cy="715411"/>
            </a:xfrm>
            <a:custGeom>
              <a:avLst/>
              <a:gdLst/>
              <a:ahLst/>
              <a:cxnLst/>
              <a:rect l="l" t="t" r="r" b="b"/>
              <a:pathLst>
                <a:path w="20816" h="25619" fill="none" extrusionOk="0">
                  <a:moveTo>
                    <a:pt x="18047" y="25619"/>
                  </a:moveTo>
                  <a:lnTo>
                    <a:pt x="1" y="1034"/>
                  </a:lnTo>
                  <a:moveTo>
                    <a:pt x="19448" y="24618"/>
                  </a:moveTo>
                  <a:lnTo>
                    <a:pt x="1369" y="0"/>
                  </a:lnTo>
                  <a:moveTo>
                    <a:pt x="20816" y="23584"/>
                  </a:moveTo>
                  <a:lnTo>
                    <a:pt x="4471" y="1301"/>
                  </a:lnTo>
                </a:path>
              </a:pathLst>
            </a:custGeom>
            <a:solidFill>
              <a:schemeClr val="accent4"/>
            </a:solidFill>
            <a:ln w="19050" cap="flat" cmpd="sng">
              <a:solidFill>
                <a:srgbClr val="FFFFFF"/>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05" name="Google Shape;605;p13"/>
            <p:cNvSpPr/>
            <p:nvPr/>
          </p:nvSpPr>
          <p:spPr>
            <a:xfrm>
              <a:off x="8014952" y="272619"/>
              <a:ext cx="702370" cy="942692"/>
            </a:xfrm>
            <a:custGeom>
              <a:avLst/>
              <a:gdLst/>
              <a:ahLst/>
              <a:cxnLst/>
              <a:rect l="l" t="t" r="r" b="b"/>
              <a:pathLst>
                <a:path w="25152" h="33758" extrusionOk="0">
                  <a:moveTo>
                    <a:pt x="834" y="0"/>
                  </a:moveTo>
                  <a:lnTo>
                    <a:pt x="0" y="634"/>
                  </a:lnTo>
                  <a:lnTo>
                    <a:pt x="24318" y="33758"/>
                  </a:lnTo>
                  <a:lnTo>
                    <a:pt x="25151" y="33124"/>
                  </a:lnTo>
                  <a:lnTo>
                    <a:pt x="834" y="0"/>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06" name="Google Shape;606;p13"/>
            <p:cNvSpPr/>
            <p:nvPr/>
          </p:nvSpPr>
          <p:spPr>
            <a:xfrm>
              <a:off x="8435979" y="1124918"/>
              <a:ext cx="204020" cy="180759"/>
            </a:xfrm>
            <a:custGeom>
              <a:avLst/>
              <a:gdLst/>
              <a:ahLst/>
              <a:cxnLst/>
              <a:rect l="l" t="t" r="r" b="b"/>
              <a:pathLst>
                <a:path w="7306" h="6473" extrusionOk="0">
                  <a:moveTo>
                    <a:pt x="5571" y="1"/>
                  </a:moveTo>
                  <a:lnTo>
                    <a:pt x="1" y="4104"/>
                  </a:lnTo>
                  <a:lnTo>
                    <a:pt x="1535" y="4804"/>
                  </a:lnTo>
                  <a:lnTo>
                    <a:pt x="1769" y="6472"/>
                  </a:lnTo>
                  <a:lnTo>
                    <a:pt x="7306" y="2403"/>
                  </a:lnTo>
                  <a:lnTo>
                    <a:pt x="5571"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07" name="Google Shape;607;p13"/>
            <p:cNvSpPr/>
            <p:nvPr/>
          </p:nvSpPr>
          <p:spPr>
            <a:xfrm>
              <a:off x="7991662" y="298701"/>
              <a:ext cx="691200" cy="933393"/>
            </a:xfrm>
            <a:custGeom>
              <a:avLst/>
              <a:gdLst/>
              <a:ahLst/>
              <a:cxnLst/>
              <a:rect l="l" t="t" r="r" b="b"/>
              <a:pathLst>
                <a:path w="24752" h="33425" extrusionOk="0">
                  <a:moveTo>
                    <a:pt x="434" y="0"/>
                  </a:moveTo>
                  <a:lnTo>
                    <a:pt x="0" y="300"/>
                  </a:lnTo>
                  <a:lnTo>
                    <a:pt x="24318" y="33424"/>
                  </a:lnTo>
                  <a:lnTo>
                    <a:pt x="24751" y="33090"/>
                  </a:lnTo>
                  <a:lnTo>
                    <a:pt x="434"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08" name="Google Shape;608;p13"/>
            <p:cNvSpPr/>
            <p:nvPr/>
          </p:nvSpPr>
          <p:spPr>
            <a:xfrm>
              <a:off x="8679096" y="377863"/>
              <a:ext cx="1102926" cy="858624"/>
            </a:xfrm>
            <a:custGeom>
              <a:avLst/>
              <a:gdLst/>
              <a:ahLst/>
              <a:cxnLst/>
              <a:rect l="l" t="t" r="r" b="b"/>
              <a:pathLst>
                <a:path w="39496" h="30556" extrusionOk="0">
                  <a:moveTo>
                    <a:pt x="37528" y="0"/>
                  </a:moveTo>
                  <a:lnTo>
                    <a:pt x="1" y="27520"/>
                  </a:lnTo>
                  <a:lnTo>
                    <a:pt x="2236" y="30556"/>
                  </a:lnTo>
                  <a:lnTo>
                    <a:pt x="38962" y="3603"/>
                  </a:lnTo>
                  <a:cubicBezTo>
                    <a:pt x="39396" y="3269"/>
                    <a:pt x="39496" y="2669"/>
                    <a:pt x="39162" y="2235"/>
                  </a:cubicBezTo>
                  <a:lnTo>
                    <a:pt x="37528"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609" name="Google Shape;609;p13"/>
          <p:cNvGrpSpPr/>
          <p:nvPr/>
        </p:nvGrpSpPr>
        <p:grpSpPr>
          <a:xfrm>
            <a:off x="945533" y="1672986"/>
            <a:ext cx="10301600" cy="4571417"/>
            <a:chOff x="709144" y="1137300"/>
            <a:chExt cx="7726200" cy="3546300"/>
          </a:xfrm>
        </p:grpSpPr>
        <p:sp>
          <p:nvSpPr>
            <p:cNvPr id="610" name="Google Shape;610;p13"/>
            <p:cNvSpPr/>
            <p:nvPr/>
          </p:nvSpPr>
          <p:spPr>
            <a:xfrm>
              <a:off x="785344" y="1213500"/>
              <a:ext cx="7650000" cy="3470100"/>
            </a:xfrm>
            <a:prstGeom prst="roundRect">
              <a:avLst>
                <a:gd name="adj" fmla="val 8345"/>
              </a:avLst>
            </a:prstGeom>
            <a:solidFill>
              <a:schemeClr val="accen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11" name="Google Shape;611;p13"/>
            <p:cNvSpPr/>
            <p:nvPr/>
          </p:nvSpPr>
          <p:spPr>
            <a:xfrm>
              <a:off x="709144" y="1137300"/>
              <a:ext cx="7650000" cy="3470100"/>
            </a:xfrm>
            <a:prstGeom prst="roundRect">
              <a:avLst>
                <a:gd name="adj" fmla="val 8345"/>
              </a:avLst>
            </a:prstGeom>
            <a:solidFill>
              <a:schemeClr val="l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612" name="Google Shape;612;p13"/>
          <p:cNvSpPr txBox="1">
            <a:spLocks noGrp="1"/>
          </p:cNvSpPr>
          <p:nvPr>
            <p:ph type="title" hasCustomPrompt="1"/>
          </p:nvPr>
        </p:nvSpPr>
        <p:spPr>
          <a:xfrm>
            <a:off x="3432033" y="2187884"/>
            <a:ext cx="978000" cy="5408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3"/>
              </a:buClr>
              <a:buSzPts val="2000"/>
              <a:buNone/>
              <a:defRPr sz="4000">
                <a:solidFill>
                  <a:schemeClr val="dk1"/>
                </a:solidFill>
              </a:defRPr>
            </a:lvl1pPr>
            <a:lvl2pPr lvl="1" algn="ctr" rtl="0">
              <a:spcBef>
                <a:spcPts val="0"/>
              </a:spcBef>
              <a:spcAft>
                <a:spcPts val="0"/>
              </a:spcAft>
              <a:buClr>
                <a:schemeClr val="accent3"/>
              </a:buClr>
              <a:buSzPts val="2000"/>
              <a:buNone/>
              <a:defRPr sz="2667">
                <a:solidFill>
                  <a:schemeClr val="accent3"/>
                </a:solidFill>
              </a:defRPr>
            </a:lvl2pPr>
            <a:lvl3pPr lvl="2" algn="ctr" rtl="0">
              <a:spcBef>
                <a:spcPts val="0"/>
              </a:spcBef>
              <a:spcAft>
                <a:spcPts val="0"/>
              </a:spcAft>
              <a:buClr>
                <a:schemeClr val="accent3"/>
              </a:buClr>
              <a:buSzPts val="2000"/>
              <a:buNone/>
              <a:defRPr sz="2667">
                <a:solidFill>
                  <a:schemeClr val="accent3"/>
                </a:solidFill>
              </a:defRPr>
            </a:lvl3pPr>
            <a:lvl4pPr lvl="3" algn="ctr" rtl="0">
              <a:spcBef>
                <a:spcPts val="0"/>
              </a:spcBef>
              <a:spcAft>
                <a:spcPts val="0"/>
              </a:spcAft>
              <a:buClr>
                <a:schemeClr val="accent3"/>
              </a:buClr>
              <a:buSzPts val="2000"/>
              <a:buNone/>
              <a:defRPr sz="2667">
                <a:solidFill>
                  <a:schemeClr val="accent3"/>
                </a:solidFill>
              </a:defRPr>
            </a:lvl4pPr>
            <a:lvl5pPr lvl="4" algn="ctr" rtl="0">
              <a:spcBef>
                <a:spcPts val="0"/>
              </a:spcBef>
              <a:spcAft>
                <a:spcPts val="0"/>
              </a:spcAft>
              <a:buClr>
                <a:schemeClr val="accent3"/>
              </a:buClr>
              <a:buSzPts val="2000"/>
              <a:buNone/>
              <a:defRPr sz="2667">
                <a:solidFill>
                  <a:schemeClr val="accent3"/>
                </a:solidFill>
              </a:defRPr>
            </a:lvl5pPr>
            <a:lvl6pPr lvl="5" algn="ctr" rtl="0">
              <a:spcBef>
                <a:spcPts val="0"/>
              </a:spcBef>
              <a:spcAft>
                <a:spcPts val="0"/>
              </a:spcAft>
              <a:buClr>
                <a:schemeClr val="accent3"/>
              </a:buClr>
              <a:buSzPts val="2000"/>
              <a:buNone/>
              <a:defRPr sz="2667">
                <a:solidFill>
                  <a:schemeClr val="accent3"/>
                </a:solidFill>
              </a:defRPr>
            </a:lvl6pPr>
            <a:lvl7pPr lvl="6" algn="ctr" rtl="0">
              <a:spcBef>
                <a:spcPts val="0"/>
              </a:spcBef>
              <a:spcAft>
                <a:spcPts val="0"/>
              </a:spcAft>
              <a:buClr>
                <a:schemeClr val="accent3"/>
              </a:buClr>
              <a:buSzPts val="2000"/>
              <a:buNone/>
              <a:defRPr sz="2667">
                <a:solidFill>
                  <a:schemeClr val="accent3"/>
                </a:solidFill>
              </a:defRPr>
            </a:lvl7pPr>
            <a:lvl8pPr lvl="7" algn="ctr" rtl="0">
              <a:spcBef>
                <a:spcPts val="0"/>
              </a:spcBef>
              <a:spcAft>
                <a:spcPts val="0"/>
              </a:spcAft>
              <a:buClr>
                <a:schemeClr val="accent3"/>
              </a:buClr>
              <a:buSzPts val="2000"/>
              <a:buNone/>
              <a:defRPr sz="2667">
                <a:solidFill>
                  <a:schemeClr val="accent3"/>
                </a:solidFill>
              </a:defRPr>
            </a:lvl8pPr>
            <a:lvl9pPr lvl="8" algn="ctr" rtl="0">
              <a:spcBef>
                <a:spcPts val="0"/>
              </a:spcBef>
              <a:spcAft>
                <a:spcPts val="0"/>
              </a:spcAft>
              <a:buClr>
                <a:schemeClr val="accent3"/>
              </a:buClr>
              <a:buSzPts val="2000"/>
              <a:buNone/>
              <a:defRPr sz="2667">
                <a:solidFill>
                  <a:schemeClr val="accent3"/>
                </a:solidFill>
              </a:defRPr>
            </a:lvl9pPr>
          </a:lstStyle>
          <a:p>
            <a:r>
              <a:t>xx%</a:t>
            </a:r>
          </a:p>
        </p:txBody>
      </p:sp>
      <p:sp>
        <p:nvSpPr>
          <p:cNvPr id="613" name="Google Shape;613;p13"/>
          <p:cNvSpPr txBox="1">
            <a:spLocks noGrp="1"/>
          </p:cNvSpPr>
          <p:nvPr>
            <p:ph type="subTitle" idx="1"/>
          </p:nvPr>
        </p:nvSpPr>
        <p:spPr>
          <a:xfrm>
            <a:off x="2217433" y="2905473"/>
            <a:ext cx="3407200" cy="435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lt2"/>
              </a:buClr>
              <a:buSzPts val="2800"/>
              <a:buNone/>
              <a:defRPr sz="2000" b="1">
                <a:solidFill>
                  <a:schemeClr val="lt2"/>
                </a:solidFill>
                <a:latin typeface="Josefin Sans"/>
                <a:ea typeface="Josefin Sans"/>
                <a:cs typeface="Josefin Sans"/>
                <a:sym typeface="Josefin Sans"/>
              </a:defRPr>
            </a:lvl1pPr>
            <a:lvl2pPr lvl="1" algn="ctr" rtl="0">
              <a:lnSpc>
                <a:spcPct val="100000"/>
              </a:lnSpc>
              <a:spcBef>
                <a:spcPts val="0"/>
              </a:spcBef>
              <a:spcAft>
                <a:spcPts val="0"/>
              </a:spcAft>
              <a:buClr>
                <a:schemeClr val="lt2"/>
              </a:buClr>
              <a:buSzPts val="2800"/>
              <a:buNone/>
              <a:defRPr sz="3733">
                <a:solidFill>
                  <a:schemeClr val="lt2"/>
                </a:solidFill>
              </a:defRPr>
            </a:lvl2pPr>
            <a:lvl3pPr lvl="2" algn="ctr" rtl="0">
              <a:lnSpc>
                <a:spcPct val="100000"/>
              </a:lnSpc>
              <a:spcBef>
                <a:spcPts val="0"/>
              </a:spcBef>
              <a:spcAft>
                <a:spcPts val="0"/>
              </a:spcAft>
              <a:buClr>
                <a:schemeClr val="lt2"/>
              </a:buClr>
              <a:buSzPts val="2800"/>
              <a:buNone/>
              <a:defRPr sz="3733">
                <a:solidFill>
                  <a:schemeClr val="lt2"/>
                </a:solidFill>
              </a:defRPr>
            </a:lvl3pPr>
            <a:lvl4pPr lvl="3" algn="ctr" rtl="0">
              <a:lnSpc>
                <a:spcPct val="100000"/>
              </a:lnSpc>
              <a:spcBef>
                <a:spcPts val="0"/>
              </a:spcBef>
              <a:spcAft>
                <a:spcPts val="0"/>
              </a:spcAft>
              <a:buClr>
                <a:schemeClr val="lt2"/>
              </a:buClr>
              <a:buSzPts val="2800"/>
              <a:buNone/>
              <a:defRPr sz="3733">
                <a:solidFill>
                  <a:schemeClr val="lt2"/>
                </a:solidFill>
              </a:defRPr>
            </a:lvl4pPr>
            <a:lvl5pPr lvl="4" algn="ctr" rtl="0">
              <a:lnSpc>
                <a:spcPct val="100000"/>
              </a:lnSpc>
              <a:spcBef>
                <a:spcPts val="0"/>
              </a:spcBef>
              <a:spcAft>
                <a:spcPts val="0"/>
              </a:spcAft>
              <a:buClr>
                <a:schemeClr val="lt2"/>
              </a:buClr>
              <a:buSzPts val="2800"/>
              <a:buNone/>
              <a:defRPr sz="3733">
                <a:solidFill>
                  <a:schemeClr val="lt2"/>
                </a:solidFill>
              </a:defRPr>
            </a:lvl5pPr>
            <a:lvl6pPr lvl="5" algn="ctr" rtl="0">
              <a:lnSpc>
                <a:spcPct val="100000"/>
              </a:lnSpc>
              <a:spcBef>
                <a:spcPts val="0"/>
              </a:spcBef>
              <a:spcAft>
                <a:spcPts val="0"/>
              </a:spcAft>
              <a:buClr>
                <a:schemeClr val="lt2"/>
              </a:buClr>
              <a:buSzPts val="2800"/>
              <a:buNone/>
              <a:defRPr sz="3733">
                <a:solidFill>
                  <a:schemeClr val="lt2"/>
                </a:solidFill>
              </a:defRPr>
            </a:lvl6pPr>
            <a:lvl7pPr lvl="6" algn="ctr" rtl="0">
              <a:lnSpc>
                <a:spcPct val="100000"/>
              </a:lnSpc>
              <a:spcBef>
                <a:spcPts val="0"/>
              </a:spcBef>
              <a:spcAft>
                <a:spcPts val="0"/>
              </a:spcAft>
              <a:buClr>
                <a:schemeClr val="lt2"/>
              </a:buClr>
              <a:buSzPts val="2800"/>
              <a:buNone/>
              <a:defRPr sz="3733">
                <a:solidFill>
                  <a:schemeClr val="lt2"/>
                </a:solidFill>
              </a:defRPr>
            </a:lvl7pPr>
            <a:lvl8pPr lvl="7" algn="ctr" rtl="0">
              <a:lnSpc>
                <a:spcPct val="100000"/>
              </a:lnSpc>
              <a:spcBef>
                <a:spcPts val="0"/>
              </a:spcBef>
              <a:spcAft>
                <a:spcPts val="0"/>
              </a:spcAft>
              <a:buClr>
                <a:schemeClr val="lt2"/>
              </a:buClr>
              <a:buSzPts val="2800"/>
              <a:buNone/>
              <a:defRPr sz="3733">
                <a:solidFill>
                  <a:schemeClr val="lt2"/>
                </a:solidFill>
              </a:defRPr>
            </a:lvl8pPr>
            <a:lvl9pPr lvl="8" algn="ctr" rtl="0">
              <a:lnSpc>
                <a:spcPct val="100000"/>
              </a:lnSpc>
              <a:spcBef>
                <a:spcPts val="0"/>
              </a:spcBef>
              <a:spcAft>
                <a:spcPts val="0"/>
              </a:spcAft>
              <a:buClr>
                <a:schemeClr val="lt2"/>
              </a:buClr>
              <a:buSzPts val="2800"/>
              <a:buNone/>
              <a:defRPr sz="3733">
                <a:solidFill>
                  <a:schemeClr val="lt2"/>
                </a:solidFill>
              </a:defRPr>
            </a:lvl9pPr>
          </a:lstStyle>
          <a:p>
            <a:endParaRPr/>
          </a:p>
        </p:txBody>
      </p:sp>
      <p:sp>
        <p:nvSpPr>
          <p:cNvPr id="614" name="Google Shape;614;p13"/>
          <p:cNvSpPr txBox="1">
            <a:spLocks noGrp="1"/>
          </p:cNvSpPr>
          <p:nvPr>
            <p:ph type="subTitle" idx="2"/>
          </p:nvPr>
        </p:nvSpPr>
        <p:spPr>
          <a:xfrm>
            <a:off x="1978633" y="3325367"/>
            <a:ext cx="3884800" cy="540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2800"/>
              <a:buNone/>
              <a:defRPr/>
            </a:lvl1pPr>
            <a:lvl2pPr lvl="1" algn="ctr" rtl="0">
              <a:lnSpc>
                <a:spcPct val="100000"/>
              </a:lnSpc>
              <a:spcBef>
                <a:spcPts val="0"/>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sp>
        <p:nvSpPr>
          <p:cNvPr id="615" name="Google Shape;615;p13"/>
          <p:cNvSpPr txBox="1">
            <a:spLocks noGrp="1"/>
          </p:cNvSpPr>
          <p:nvPr>
            <p:ph type="title" idx="3" hasCustomPrompt="1"/>
          </p:nvPr>
        </p:nvSpPr>
        <p:spPr>
          <a:xfrm>
            <a:off x="7781967" y="2187884"/>
            <a:ext cx="978000" cy="5408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3"/>
              </a:buClr>
              <a:buSzPts val="2000"/>
              <a:buNone/>
              <a:defRPr sz="4000">
                <a:solidFill>
                  <a:schemeClr val="dk1"/>
                </a:solidFill>
              </a:defRPr>
            </a:lvl1pPr>
            <a:lvl2pPr lvl="1" algn="ctr" rtl="0">
              <a:spcBef>
                <a:spcPts val="0"/>
              </a:spcBef>
              <a:spcAft>
                <a:spcPts val="0"/>
              </a:spcAft>
              <a:buClr>
                <a:schemeClr val="accent3"/>
              </a:buClr>
              <a:buSzPts val="2000"/>
              <a:buNone/>
              <a:defRPr sz="2667">
                <a:solidFill>
                  <a:schemeClr val="accent3"/>
                </a:solidFill>
              </a:defRPr>
            </a:lvl2pPr>
            <a:lvl3pPr lvl="2" algn="ctr" rtl="0">
              <a:spcBef>
                <a:spcPts val="0"/>
              </a:spcBef>
              <a:spcAft>
                <a:spcPts val="0"/>
              </a:spcAft>
              <a:buClr>
                <a:schemeClr val="accent3"/>
              </a:buClr>
              <a:buSzPts val="2000"/>
              <a:buNone/>
              <a:defRPr sz="2667">
                <a:solidFill>
                  <a:schemeClr val="accent3"/>
                </a:solidFill>
              </a:defRPr>
            </a:lvl3pPr>
            <a:lvl4pPr lvl="3" algn="ctr" rtl="0">
              <a:spcBef>
                <a:spcPts val="0"/>
              </a:spcBef>
              <a:spcAft>
                <a:spcPts val="0"/>
              </a:spcAft>
              <a:buClr>
                <a:schemeClr val="accent3"/>
              </a:buClr>
              <a:buSzPts val="2000"/>
              <a:buNone/>
              <a:defRPr sz="2667">
                <a:solidFill>
                  <a:schemeClr val="accent3"/>
                </a:solidFill>
              </a:defRPr>
            </a:lvl4pPr>
            <a:lvl5pPr lvl="4" algn="ctr" rtl="0">
              <a:spcBef>
                <a:spcPts val="0"/>
              </a:spcBef>
              <a:spcAft>
                <a:spcPts val="0"/>
              </a:spcAft>
              <a:buClr>
                <a:schemeClr val="accent3"/>
              </a:buClr>
              <a:buSzPts val="2000"/>
              <a:buNone/>
              <a:defRPr sz="2667">
                <a:solidFill>
                  <a:schemeClr val="accent3"/>
                </a:solidFill>
              </a:defRPr>
            </a:lvl5pPr>
            <a:lvl6pPr lvl="5" algn="ctr" rtl="0">
              <a:spcBef>
                <a:spcPts val="0"/>
              </a:spcBef>
              <a:spcAft>
                <a:spcPts val="0"/>
              </a:spcAft>
              <a:buClr>
                <a:schemeClr val="accent3"/>
              </a:buClr>
              <a:buSzPts val="2000"/>
              <a:buNone/>
              <a:defRPr sz="2667">
                <a:solidFill>
                  <a:schemeClr val="accent3"/>
                </a:solidFill>
              </a:defRPr>
            </a:lvl6pPr>
            <a:lvl7pPr lvl="6" algn="ctr" rtl="0">
              <a:spcBef>
                <a:spcPts val="0"/>
              </a:spcBef>
              <a:spcAft>
                <a:spcPts val="0"/>
              </a:spcAft>
              <a:buClr>
                <a:schemeClr val="accent3"/>
              </a:buClr>
              <a:buSzPts val="2000"/>
              <a:buNone/>
              <a:defRPr sz="2667">
                <a:solidFill>
                  <a:schemeClr val="accent3"/>
                </a:solidFill>
              </a:defRPr>
            </a:lvl7pPr>
            <a:lvl8pPr lvl="7" algn="ctr" rtl="0">
              <a:spcBef>
                <a:spcPts val="0"/>
              </a:spcBef>
              <a:spcAft>
                <a:spcPts val="0"/>
              </a:spcAft>
              <a:buClr>
                <a:schemeClr val="accent3"/>
              </a:buClr>
              <a:buSzPts val="2000"/>
              <a:buNone/>
              <a:defRPr sz="2667">
                <a:solidFill>
                  <a:schemeClr val="accent3"/>
                </a:solidFill>
              </a:defRPr>
            </a:lvl8pPr>
            <a:lvl9pPr lvl="8" algn="ctr" rtl="0">
              <a:spcBef>
                <a:spcPts val="0"/>
              </a:spcBef>
              <a:spcAft>
                <a:spcPts val="0"/>
              </a:spcAft>
              <a:buClr>
                <a:schemeClr val="accent3"/>
              </a:buClr>
              <a:buSzPts val="2000"/>
              <a:buNone/>
              <a:defRPr sz="2667">
                <a:solidFill>
                  <a:schemeClr val="accent3"/>
                </a:solidFill>
              </a:defRPr>
            </a:lvl9pPr>
          </a:lstStyle>
          <a:p>
            <a:r>
              <a:t>xx%</a:t>
            </a:r>
          </a:p>
        </p:txBody>
      </p:sp>
      <p:sp>
        <p:nvSpPr>
          <p:cNvPr id="616" name="Google Shape;616;p13"/>
          <p:cNvSpPr txBox="1">
            <a:spLocks noGrp="1"/>
          </p:cNvSpPr>
          <p:nvPr>
            <p:ph type="subTitle" idx="4"/>
          </p:nvPr>
        </p:nvSpPr>
        <p:spPr>
          <a:xfrm>
            <a:off x="6567367" y="2905473"/>
            <a:ext cx="3407200" cy="435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lt2"/>
              </a:buClr>
              <a:buSzPts val="2800"/>
              <a:buNone/>
              <a:defRPr sz="2000" b="1">
                <a:solidFill>
                  <a:schemeClr val="lt2"/>
                </a:solidFill>
                <a:latin typeface="Josefin Sans"/>
                <a:ea typeface="Josefin Sans"/>
                <a:cs typeface="Josefin Sans"/>
                <a:sym typeface="Josefin Sans"/>
              </a:defRPr>
            </a:lvl1pPr>
            <a:lvl2pPr lvl="1" algn="ctr" rtl="0">
              <a:lnSpc>
                <a:spcPct val="100000"/>
              </a:lnSpc>
              <a:spcBef>
                <a:spcPts val="0"/>
              </a:spcBef>
              <a:spcAft>
                <a:spcPts val="0"/>
              </a:spcAft>
              <a:buClr>
                <a:schemeClr val="lt2"/>
              </a:buClr>
              <a:buSzPts val="2800"/>
              <a:buNone/>
              <a:defRPr sz="3733">
                <a:solidFill>
                  <a:schemeClr val="lt2"/>
                </a:solidFill>
              </a:defRPr>
            </a:lvl2pPr>
            <a:lvl3pPr lvl="2" algn="ctr" rtl="0">
              <a:lnSpc>
                <a:spcPct val="100000"/>
              </a:lnSpc>
              <a:spcBef>
                <a:spcPts val="0"/>
              </a:spcBef>
              <a:spcAft>
                <a:spcPts val="0"/>
              </a:spcAft>
              <a:buClr>
                <a:schemeClr val="lt2"/>
              </a:buClr>
              <a:buSzPts val="2800"/>
              <a:buNone/>
              <a:defRPr sz="3733">
                <a:solidFill>
                  <a:schemeClr val="lt2"/>
                </a:solidFill>
              </a:defRPr>
            </a:lvl3pPr>
            <a:lvl4pPr lvl="3" algn="ctr" rtl="0">
              <a:lnSpc>
                <a:spcPct val="100000"/>
              </a:lnSpc>
              <a:spcBef>
                <a:spcPts val="0"/>
              </a:spcBef>
              <a:spcAft>
                <a:spcPts val="0"/>
              </a:spcAft>
              <a:buClr>
                <a:schemeClr val="lt2"/>
              </a:buClr>
              <a:buSzPts val="2800"/>
              <a:buNone/>
              <a:defRPr sz="3733">
                <a:solidFill>
                  <a:schemeClr val="lt2"/>
                </a:solidFill>
              </a:defRPr>
            </a:lvl4pPr>
            <a:lvl5pPr lvl="4" algn="ctr" rtl="0">
              <a:lnSpc>
                <a:spcPct val="100000"/>
              </a:lnSpc>
              <a:spcBef>
                <a:spcPts val="0"/>
              </a:spcBef>
              <a:spcAft>
                <a:spcPts val="0"/>
              </a:spcAft>
              <a:buClr>
                <a:schemeClr val="lt2"/>
              </a:buClr>
              <a:buSzPts val="2800"/>
              <a:buNone/>
              <a:defRPr sz="3733">
                <a:solidFill>
                  <a:schemeClr val="lt2"/>
                </a:solidFill>
              </a:defRPr>
            </a:lvl5pPr>
            <a:lvl6pPr lvl="5" algn="ctr" rtl="0">
              <a:lnSpc>
                <a:spcPct val="100000"/>
              </a:lnSpc>
              <a:spcBef>
                <a:spcPts val="0"/>
              </a:spcBef>
              <a:spcAft>
                <a:spcPts val="0"/>
              </a:spcAft>
              <a:buClr>
                <a:schemeClr val="lt2"/>
              </a:buClr>
              <a:buSzPts val="2800"/>
              <a:buNone/>
              <a:defRPr sz="3733">
                <a:solidFill>
                  <a:schemeClr val="lt2"/>
                </a:solidFill>
              </a:defRPr>
            </a:lvl6pPr>
            <a:lvl7pPr lvl="6" algn="ctr" rtl="0">
              <a:lnSpc>
                <a:spcPct val="100000"/>
              </a:lnSpc>
              <a:spcBef>
                <a:spcPts val="0"/>
              </a:spcBef>
              <a:spcAft>
                <a:spcPts val="0"/>
              </a:spcAft>
              <a:buClr>
                <a:schemeClr val="lt2"/>
              </a:buClr>
              <a:buSzPts val="2800"/>
              <a:buNone/>
              <a:defRPr sz="3733">
                <a:solidFill>
                  <a:schemeClr val="lt2"/>
                </a:solidFill>
              </a:defRPr>
            </a:lvl7pPr>
            <a:lvl8pPr lvl="7" algn="ctr" rtl="0">
              <a:lnSpc>
                <a:spcPct val="100000"/>
              </a:lnSpc>
              <a:spcBef>
                <a:spcPts val="0"/>
              </a:spcBef>
              <a:spcAft>
                <a:spcPts val="0"/>
              </a:spcAft>
              <a:buClr>
                <a:schemeClr val="lt2"/>
              </a:buClr>
              <a:buSzPts val="2800"/>
              <a:buNone/>
              <a:defRPr sz="3733">
                <a:solidFill>
                  <a:schemeClr val="lt2"/>
                </a:solidFill>
              </a:defRPr>
            </a:lvl8pPr>
            <a:lvl9pPr lvl="8" algn="ctr" rtl="0">
              <a:lnSpc>
                <a:spcPct val="100000"/>
              </a:lnSpc>
              <a:spcBef>
                <a:spcPts val="0"/>
              </a:spcBef>
              <a:spcAft>
                <a:spcPts val="0"/>
              </a:spcAft>
              <a:buClr>
                <a:schemeClr val="lt2"/>
              </a:buClr>
              <a:buSzPts val="2800"/>
              <a:buNone/>
              <a:defRPr sz="3733">
                <a:solidFill>
                  <a:schemeClr val="lt2"/>
                </a:solidFill>
              </a:defRPr>
            </a:lvl9pPr>
          </a:lstStyle>
          <a:p>
            <a:endParaRPr/>
          </a:p>
        </p:txBody>
      </p:sp>
      <p:sp>
        <p:nvSpPr>
          <p:cNvPr id="617" name="Google Shape;617;p13"/>
          <p:cNvSpPr txBox="1">
            <a:spLocks noGrp="1"/>
          </p:cNvSpPr>
          <p:nvPr>
            <p:ph type="subTitle" idx="5"/>
          </p:nvPr>
        </p:nvSpPr>
        <p:spPr>
          <a:xfrm>
            <a:off x="6328567" y="3325367"/>
            <a:ext cx="3884800" cy="540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2800"/>
              <a:buNone/>
              <a:defRPr/>
            </a:lvl1pPr>
            <a:lvl2pPr lvl="1" algn="ctr" rtl="0">
              <a:lnSpc>
                <a:spcPct val="100000"/>
              </a:lnSpc>
              <a:spcBef>
                <a:spcPts val="0"/>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sp>
        <p:nvSpPr>
          <p:cNvPr id="618" name="Google Shape;618;p13"/>
          <p:cNvSpPr txBox="1">
            <a:spLocks noGrp="1"/>
          </p:cNvSpPr>
          <p:nvPr>
            <p:ph type="title" idx="6" hasCustomPrompt="1"/>
          </p:nvPr>
        </p:nvSpPr>
        <p:spPr>
          <a:xfrm>
            <a:off x="3432033" y="4268551"/>
            <a:ext cx="978000" cy="5408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3"/>
              </a:buClr>
              <a:buSzPts val="2000"/>
              <a:buNone/>
              <a:defRPr sz="4000">
                <a:solidFill>
                  <a:schemeClr val="dk1"/>
                </a:solidFill>
              </a:defRPr>
            </a:lvl1pPr>
            <a:lvl2pPr lvl="1" algn="ctr" rtl="0">
              <a:spcBef>
                <a:spcPts val="0"/>
              </a:spcBef>
              <a:spcAft>
                <a:spcPts val="0"/>
              </a:spcAft>
              <a:buClr>
                <a:schemeClr val="accent3"/>
              </a:buClr>
              <a:buSzPts val="2000"/>
              <a:buNone/>
              <a:defRPr sz="2667">
                <a:solidFill>
                  <a:schemeClr val="accent3"/>
                </a:solidFill>
              </a:defRPr>
            </a:lvl2pPr>
            <a:lvl3pPr lvl="2" algn="ctr" rtl="0">
              <a:spcBef>
                <a:spcPts val="0"/>
              </a:spcBef>
              <a:spcAft>
                <a:spcPts val="0"/>
              </a:spcAft>
              <a:buClr>
                <a:schemeClr val="accent3"/>
              </a:buClr>
              <a:buSzPts val="2000"/>
              <a:buNone/>
              <a:defRPr sz="2667">
                <a:solidFill>
                  <a:schemeClr val="accent3"/>
                </a:solidFill>
              </a:defRPr>
            </a:lvl3pPr>
            <a:lvl4pPr lvl="3" algn="ctr" rtl="0">
              <a:spcBef>
                <a:spcPts val="0"/>
              </a:spcBef>
              <a:spcAft>
                <a:spcPts val="0"/>
              </a:spcAft>
              <a:buClr>
                <a:schemeClr val="accent3"/>
              </a:buClr>
              <a:buSzPts val="2000"/>
              <a:buNone/>
              <a:defRPr sz="2667">
                <a:solidFill>
                  <a:schemeClr val="accent3"/>
                </a:solidFill>
              </a:defRPr>
            </a:lvl4pPr>
            <a:lvl5pPr lvl="4" algn="ctr" rtl="0">
              <a:spcBef>
                <a:spcPts val="0"/>
              </a:spcBef>
              <a:spcAft>
                <a:spcPts val="0"/>
              </a:spcAft>
              <a:buClr>
                <a:schemeClr val="accent3"/>
              </a:buClr>
              <a:buSzPts val="2000"/>
              <a:buNone/>
              <a:defRPr sz="2667">
                <a:solidFill>
                  <a:schemeClr val="accent3"/>
                </a:solidFill>
              </a:defRPr>
            </a:lvl5pPr>
            <a:lvl6pPr lvl="5" algn="ctr" rtl="0">
              <a:spcBef>
                <a:spcPts val="0"/>
              </a:spcBef>
              <a:spcAft>
                <a:spcPts val="0"/>
              </a:spcAft>
              <a:buClr>
                <a:schemeClr val="accent3"/>
              </a:buClr>
              <a:buSzPts val="2000"/>
              <a:buNone/>
              <a:defRPr sz="2667">
                <a:solidFill>
                  <a:schemeClr val="accent3"/>
                </a:solidFill>
              </a:defRPr>
            </a:lvl6pPr>
            <a:lvl7pPr lvl="6" algn="ctr" rtl="0">
              <a:spcBef>
                <a:spcPts val="0"/>
              </a:spcBef>
              <a:spcAft>
                <a:spcPts val="0"/>
              </a:spcAft>
              <a:buClr>
                <a:schemeClr val="accent3"/>
              </a:buClr>
              <a:buSzPts val="2000"/>
              <a:buNone/>
              <a:defRPr sz="2667">
                <a:solidFill>
                  <a:schemeClr val="accent3"/>
                </a:solidFill>
              </a:defRPr>
            </a:lvl7pPr>
            <a:lvl8pPr lvl="7" algn="ctr" rtl="0">
              <a:spcBef>
                <a:spcPts val="0"/>
              </a:spcBef>
              <a:spcAft>
                <a:spcPts val="0"/>
              </a:spcAft>
              <a:buClr>
                <a:schemeClr val="accent3"/>
              </a:buClr>
              <a:buSzPts val="2000"/>
              <a:buNone/>
              <a:defRPr sz="2667">
                <a:solidFill>
                  <a:schemeClr val="accent3"/>
                </a:solidFill>
              </a:defRPr>
            </a:lvl8pPr>
            <a:lvl9pPr lvl="8" algn="ctr" rtl="0">
              <a:spcBef>
                <a:spcPts val="0"/>
              </a:spcBef>
              <a:spcAft>
                <a:spcPts val="0"/>
              </a:spcAft>
              <a:buClr>
                <a:schemeClr val="accent3"/>
              </a:buClr>
              <a:buSzPts val="2000"/>
              <a:buNone/>
              <a:defRPr sz="2667">
                <a:solidFill>
                  <a:schemeClr val="accent3"/>
                </a:solidFill>
              </a:defRPr>
            </a:lvl9pPr>
          </a:lstStyle>
          <a:p>
            <a:r>
              <a:t>xx%</a:t>
            </a:r>
          </a:p>
        </p:txBody>
      </p:sp>
      <p:sp>
        <p:nvSpPr>
          <p:cNvPr id="619" name="Google Shape;619;p13"/>
          <p:cNvSpPr txBox="1">
            <a:spLocks noGrp="1"/>
          </p:cNvSpPr>
          <p:nvPr>
            <p:ph type="subTitle" idx="7"/>
          </p:nvPr>
        </p:nvSpPr>
        <p:spPr>
          <a:xfrm>
            <a:off x="2217433" y="5007652"/>
            <a:ext cx="3407200" cy="435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lt2"/>
              </a:buClr>
              <a:buSzPts val="2800"/>
              <a:buNone/>
              <a:defRPr sz="2000" b="1">
                <a:solidFill>
                  <a:schemeClr val="lt2"/>
                </a:solidFill>
                <a:latin typeface="Josefin Sans"/>
                <a:ea typeface="Josefin Sans"/>
                <a:cs typeface="Josefin Sans"/>
                <a:sym typeface="Josefin Sans"/>
              </a:defRPr>
            </a:lvl1pPr>
            <a:lvl2pPr lvl="1" algn="ctr" rtl="0">
              <a:lnSpc>
                <a:spcPct val="100000"/>
              </a:lnSpc>
              <a:spcBef>
                <a:spcPts val="0"/>
              </a:spcBef>
              <a:spcAft>
                <a:spcPts val="0"/>
              </a:spcAft>
              <a:buClr>
                <a:schemeClr val="lt2"/>
              </a:buClr>
              <a:buSzPts val="2800"/>
              <a:buNone/>
              <a:defRPr sz="3733">
                <a:solidFill>
                  <a:schemeClr val="lt2"/>
                </a:solidFill>
              </a:defRPr>
            </a:lvl2pPr>
            <a:lvl3pPr lvl="2" algn="ctr" rtl="0">
              <a:lnSpc>
                <a:spcPct val="100000"/>
              </a:lnSpc>
              <a:spcBef>
                <a:spcPts val="0"/>
              </a:spcBef>
              <a:spcAft>
                <a:spcPts val="0"/>
              </a:spcAft>
              <a:buClr>
                <a:schemeClr val="lt2"/>
              </a:buClr>
              <a:buSzPts val="2800"/>
              <a:buNone/>
              <a:defRPr sz="3733">
                <a:solidFill>
                  <a:schemeClr val="lt2"/>
                </a:solidFill>
              </a:defRPr>
            </a:lvl3pPr>
            <a:lvl4pPr lvl="3" algn="ctr" rtl="0">
              <a:lnSpc>
                <a:spcPct val="100000"/>
              </a:lnSpc>
              <a:spcBef>
                <a:spcPts val="0"/>
              </a:spcBef>
              <a:spcAft>
                <a:spcPts val="0"/>
              </a:spcAft>
              <a:buClr>
                <a:schemeClr val="lt2"/>
              </a:buClr>
              <a:buSzPts val="2800"/>
              <a:buNone/>
              <a:defRPr sz="3733">
                <a:solidFill>
                  <a:schemeClr val="lt2"/>
                </a:solidFill>
              </a:defRPr>
            </a:lvl4pPr>
            <a:lvl5pPr lvl="4" algn="ctr" rtl="0">
              <a:lnSpc>
                <a:spcPct val="100000"/>
              </a:lnSpc>
              <a:spcBef>
                <a:spcPts val="0"/>
              </a:spcBef>
              <a:spcAft>
                <a:spcPts val="0"/>
              </a:spcAft>
              <a:buClr>
                <a:schemeClr val="lt2"/>
              </a:buClr>
              <a:buSzPts val="2800"/>
              <a:buNone/>
              <a:defRPr sz="3733">
                <a:solidFill>
                  <a:schemeClr val="lt2"/>
                </a:solidFill>
              </a:defRPr>
            </a:lvl5pPr>
            <a:lvl6pPr lvl="5" algn="ctr" rtl="0">
              <a:lnSpc>
                <a:spcPct val="100000"/>
              </a:lnSpc>
              <a:spcBef>
                <a:spcPts val="0"/>
              </a:spcBef>
              <a:spcAft>
                <a:spcPts val="0"/>
              </a:spcAft>
              <a:buClr>
                <a:schemeClr val="lt2"/>
              </a:buClr>
              <a:buSzPts val="2800"/>
              <a:buNone/>
              <a:defRPr sz="3733">
                <a:solidFill>
                  <a:schemeClr val="lt2"/>
                </a:solidFill>
              </a:defRPr>
            </a:lvl6pPr>
            <a:lvl7pPr lvl="6" algn="ctr" rtl="0">
              <a:lnSpc>
                <a:spcPct val="100000"/>
              </a:lnSpc>
              <a:spcBef>
                <a:spcPts val="0"/>
              </a:spcBef>
              <a:spcAft>
                <a:spcPts val="0"/>
              </a:spcAft>
              <a:buClr>
                <a:schemeClr val="lt2"/>
              </a:buClr>
              <a:buSzPts val="2800"/>
              <a:buNone/>
              <a:defRPr sz="3733">
                <a:solidFill>
                  <a:schemeClr val="lt2"/>
                </a:solidFill>
              </a:defRPr>
            </a:lvl7pPr>
            <a:lvl8pPr lvl="7" algn="ctr" rtl="0">
              <a:lnSpc>
                <a:spcPct val="100000"/>
              </a:lnSpc>
              <a:spcBef>
                <a:spcPts val="0"/>
              </a:spcBef>
              <a:spcAft>
                <a:spcPts val="0"/>
              </a:spcAft>
              <a:buClr>
                <a:schemeClr val="lt2"/>
              </a:buClr>
              <a:buSzPts val="2800"/>
              <a:buNone/>
              <a:defRPr sz="3733">
                <a:solidFill>
                  <a:schemeClr val="lt2"/>
                </a:solidFill>
              </a:defRPr>
            </a:lvl8pPr>
            <a:lvl9pPr lvl="8" algn="ctr" rtl="0">
              <a:lnSpc>
                <a:spcPct val="100000"/>
              </a:lnSpc>
              <a:spcBef>
                <a:spcPts val="0"/>
              </a:spcBef>
              <a:spcAft>
                <a:spcPts val="0"/>
              </a:spcAft>
              <a:buClr>
                <a:schemeClr val="lt2"/>
              </a:buClr>
              <a:buSzPts val="2800"/>
              <a:buNone/>
              <a:defRPr sz="3733">
                <a:solidFill>
                  <a:schemeClr val="lt2"/>
                </a:solidFill>
              </a:defRPr>
            </a:lvl9pPr>
          </a:lstStyle>
          <a:p>
            <a:endParaRPr/>
          </a:p>
        </p:txBody>
      </p:sp>
      <p:sp>
        <p:nvSpPr>
          <p:cNvPr id="620" name="Google Shape;620;p13"/>
          <p:cNvSpPr txBox="1">
            <a:spLocks noGrp="1"/>
          </p:cNvSpPr>
          <p:nvPr>
            <p:ph type="subTitle" idx="8"/>
          </p:nvPr>
        </p:nvSpPr>
        <p:spPr>
          <a:xfrm>
            <a:off x="1978633" y="5379567"/>
            <a:ext cx="3884800" cy="540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2800"/>
              <a:buNone/>
              <a:defRPr/>
            </a:lvl1pPr>
            <a:lvl2pPr lvl="1" algn="ctr" rtl="0">
              <a:lnSpc>
                <a:spcPct val="100000"/>
              </a:lnSpc>
              <a:spcBef>
                <a:spcPts val="0"/>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sp>
        <p:nvSpPr>
          <p:cNvPr id="621" name="Google Shape;621;p13"/>
          <p:cNvSpPr txBox="1">
            <a:spLocks noGrp="1"/>
          </p:cNvSpPr>
          <p:nvPr>
            <p:ph type="title" idx="9" hasCustomPrompt="1"/>
          </p:nvPr>
        </p:nvSpPr>
        <p:spPr>
          <a:xfrm>
            <a:off x="7781967" y="4268551"/>
            <a:ext cx="978000" cy="5408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3"/>
              </a:buClr>
              <a:buSzPts val="2000"/>
              <a:buNone/>
              <a:defRPr sz="4000">
                <a:solidFill>
                  <a:schemeClr val="dk1"/>
                </a:solidFill>
              </a:defRPr>
            </a:lvl1pPr>
            <a:lvl2pPr lvl="1" algn="ctr" rtl="0">
              <a:spcBef>
                <a:spcPts val="0"/>
              </a:spcBef>
              <a:spcAft>
                <a:spcPts val="0"/>
              </a:spcAft>
              <a:buClr>
                <a:schemeClr val="accent3"/>
              </a:buClr>
              <a:buSzPts val="2000"/>
              <a:buNone/>
              <a:defRPr sz="2667">
                <a:solidFill>
                  <a:schemeClr val="accent3"/>
                </a:solidFill>
              </a:defRPr>
            </a:lvl2pPr>
            <a:lvl3pPr lvl="2" algn="ctr" rtl="0">
              <a:spcBef>
                <a:spcPts val="0"/>
              </a:spcBef>
              <a:spcAft>
                <a:spcPts val="0"/>
              </a:spcAft>
              <a:buClr>
                <a:schemeClr val="accent3"/>
              </a:buClr>
              <a:buSzPts val="2000"/>
              <a:buNone/>
              <a:defRPr sz="2667">
                <a:solidFill>
                  <a:schemeClr val="accent3"/>
                </a:solidFill>
              </a:defRPr>
            </a:lvl3pPr>
            <a:lvl4pPr lvl="3" algn="ctr" rtl="0">
              <a:spcBef>
                <a:spcPts val="0"/>
              </a:spcBef>
              <a:spcAft>
                <a:spcPts val="0"/>
              </a:spcAft>
              <a:buClr>
                <a:schemeClr val="accent3"/>
              </a:buClr>
              <a:buSzPts val="2000"/>
              <a:buNone/>
              <a:defRPr sz="2667">
                <a:solidFill>
                  <a:schemeClr val="accent3"/>
                </a:solidFill>
              </a:defRPr>
            </a:lvl4pPr>
            <a:lvl5pPr lvl="4" algn="ctr" rtl="0">
              <a:spcBef>
                <a:spcPts val="0"/>
              </a:spcBef>
              <a:spcAft>
                <a:spcPts val="0"/>
              </a:spcAft>
              <a:buClr>
                <a:schemeClr val="accent3"/>
              </a:buClr>
              <a:buSzPts val="2000"/>
              <a:buNone/>
              <a:defRPr sz="2667">
                <a:solidFill>
                  <a:schemeClr val="accent3"/>
                </a:solidFill>
              </a:defRPr>
            </a:lvl5pPr>
            <a:lvl6pPr lvl="5" algn="ctr" rtl="0">
              <a:spcBef>
                <a:spcPts val="0"/>
              </a:spcBef>
              <a:spcAft>
                <a:spcPts val="0"/>
              </a:spcAft>
              <a:buClr>
                <a:schemeClr val="accent3"/>
              </a:buClr>
              <a:buSzPts val="2000"/>
              <a:buNone/>
              <a:defRPr sz="2667">
                <a:solidFill>
                  <a:schemeClr val="accent3"/>
                </a:solidFill>
              </a:defRPr>
            </a:lvl6pPr>
            <a:lvl7pPr lvl="6" algn="ctr" rtl="0">
              <a:spcBef>
                <a:spcPts val="0"/>
              </a:spcBef>
              <a:spcAft>
                <a:spcPts val="0"/>
              </a:spcAft>
              <a:buClr>
                <a:schemeClr val="accent3"/>
              </a:buClr>
              <a:buSzPts val="2000"/>
              <a:buNone/>
              <a:defRPr sz="2667">
                <a:solidFill>
                  <a:schemeClr val="accent3"/>
                </a:solidFill>
              </a:defRPr>
            </a:lvl7pPr>
            <a:lvl8pPr lvl="7" algn="ctr" rtl="0">
              <a:spcBef>
                <a:spcPts val="0"/>
              </a:spcBef>
              <a:spcAft>
                <a:spcPts val="0"/>
              </a:spcAft>
              <a:buClr>
                <a:schemeClr val="accent3"/>
              </a:buClr>
              <a:buSzPts val="2000"/>
              <a:buNone/>
              <a:defRPr sz="2667">
                <a:solidFill>
                  <a:schemeClr val="accent3"/>
                </a:solidFill>
              </a:defRPr>
            </a:lvl8pPr>
            <a:lvl9pPr lvl="8" algn="ctr" rtl="0">
              <a:spcBef>
                <a:spcPts val="0"/>
              </a:spcBef>
              <a:spcAft>
                <a:spcPts val="0"/>
              </a:spcAft>
              <a:buClr>
                <a:schemeClr val="accent3"/>
              </a:buClr>
              <a:buSzPts val="2000"/>
              <a:buNone/>
              <a:defRPr sz="2667">
                <a:solidFill>
                  <a:schemeClr val="accent3"/>
                </a:solidFill>
              </a:defRPr>
            </a:lvl9pPr>
          </a:lstStyle>
          <a:p>
            <a:r>
              <a:t>xx%</a:t>
            </a:r>
          </a:p>
        </p:txBody>
      </p:sp>
      <p:sp>
        <p:nvSpPr>
          <p:cNvPr id="622" name="Google Shape;622;p13"/>
          <p:cNvSpPr txBox="1">
            <a:spLocks noGrp="1"/>
          </p:cNvSpPr>
          <p:nvPr>
            <p:ph type="subTitle" idx="13"/>
          </p:nvPr>
        </p:nvSpPr>
        <p:spPr>
          <a:xfrm>
            <a:off x="6567367" y="5007652"/>
            <a:ext cx="3407200" cy="435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lt2"/>
              </a:buClr>
              <a:buSzPts val="2800"/>
              <a:buNone/>
              <a:defRPr sz="2000" b="1">
                <a:solidFill>
                  <a:schemeClr val="lt2"/>
                </a:solidFill>
                <a:latin typeface="Josefin Sans"/>
                <a:ea typeface="Josefin Sans"/>
                <a:cs typeface="Josefin Sans"/>
                <a:sym typeface="Josefin Sans"/>
              </a:defRPr>
            </a:lvl1pPr>
            <a:lvl2pPr lvl="1" algn="ctr" rtl="0">
              <a:lnSpc>
                <a:spcPct val="100000"/>
              </a:lnSpc>
              <a:spcBef>
                <a:spcPts val="0"/>
              </a:spcBef>
              <a:spcAft>
                <a:spcPts val="0"/>
              </a:spcAft>
              <a:buClr>
                <a:schemeClr val="lt2"/>
              </a:buClr>
              <a:buSzPts val="2800"/>
              <a:buNone/>
              <a:defRPr sz="3733">
                <a:solidFill>
                  <a:schemeClr val="lt2"/>
                </a:solidFill>
              </a:defRPr>
            </a:lvl2pPr>
            <a:lvl3pPr lvl="2" algn="ctr" rtl="0">
              <a:lnSpc>
                <a:spcPct val="100000"/>
              </a:lnSpc>
              <a:spcBef>
                <a:spcPts val="0"/>
              </a:spcBef>
              <a:spcAft>
                <a:spcPts val="0"/>
              </a:spcAft>
              <a:buClr>
                <a:schemeClr val="lt2"/>
              </a:buClr>
              <a:buSzPts val="2800"/>
              <a:buNone/>
              <a:defRPr sz="3733">
                <a:solidFill>
                  <a:schemeClr val="lt2"/>
                </a:solidFill>
              </a:defRPr>
            </a:lvl3pPr>
            <a:lvl4pPr lvl="3" algn="ctr" rtl="0">
              <a:lnSpc>
                <a:spcPct val="100000"/>
              </a:lnSpc>
              <a:spcBef>
                <a:spcPts val="0"/>
              </a:spcBef>
              <a:spcAft>
                <a:spcPts val="0"/>
              </a:spcAft>
              <a:buClr>
                <a:schemeClr val="lt2"/>
              </a:buClr>
              <a:buSzPts val="2800"/>
              <a:buNone/>
              <a:defRPr sz="3733">
                <a:solidFill>
                  <a:schemeClr val="lt2"/>
                </a:solidFill>
              </a:defRPr>
            </a:lvl4pPr>
            <a:lvl5pPr lvl="4" algn="ctr" rtl="0">
              <a:lnSpc>
                <a:spcPct val="100000"/>
              </a:lnSpc>
              <a:spcBef>
                <a:spcPts val="0"/>
              </a:spcBef>
              <a:spcAft>
                <a:spcPts val="0"/>
              </a:spcAft>
              <a:buClr>
                <a:schemeClr val="lt2"/>
              </a:buClr>
              <a:buSzPts val="2800"/>
              <a:buNone/>
              <a:defRPr sz="3733">
                <a:solidFill>
                  <a:schemeClr val="lt2"/>
                </a:solidFill>
              </a:defRPr>
            </a:lvl5pPr>
            <a:lvl6pPr lvl="5" algn="ctr" rtl="0">
              <a:lnSpc>
                <a:spcPct val="100000"/>
              </a:lnSpc>
              <a:spcBef>
                <a:spcPts val="0"/>
              </a:spcBef>
              <a:spcAft>
                <a:spcPts val="0"/>
              </a:spcAft>
              <a:buClr>
                <a:schemeClr val="lt2"/>
              </a:buClr>
              <a:buSzPts val="2800"/>
              <a:buNone/>
              <a:defRPr sz="3733">
                <a:solidFill>
                  <a:schemeClr val="lt2"/>
                </a:solidFill>
              </a:defRPr>
            </a:lvl6pPr>
            <a:lvl7pPr lvl="6" algn="ctr" rtl="0">
              <a:lnSpc>
                <a:spcPct val="100000"/>
              </a:lnSpc>
              <a:spcBef>
                <a:spcPts val="0"/>
              </a:spcBef>
              <a:spcAft>
                <a:spcPts val="0"/>
              </a:spcAft>
              <a:buClr>
                <a:schemeClr val="lt2"/>
              </a:buClr>
              <a:buSzPts val="2800"/>
              <a:buNone/>
              <a:defRPr sz="3733">
                <a:solidFill>
                  <a:schemeClr val="lt2"/>
                </a:solidFill>
              </a:defRPr>
            </a:lvl7pPr>
            <a:lvl8pPr lvl="7" algn="ctr" rtl="0">
              <a:lnSpc>
                <a:spcPct val="100000"/>
              </a:lnSpc>
              <a:spcBef>
                <a:spcPts val="0"/>
              </a:spcBef>
              <a:spcAft>
                <a:spcPts val="0"/>
              </a:spcAft>
              <a:buClr>
                <a:schemeClr val="lt2"/>
              </a:buClr>
              <a:buSzPts val="2800"/>
              <a:buNone/>
              <a:defRPr sz="3733">
                <a:solidFill>
                  <a:schemeClr val="lt2"/>
                </a:solidFill>
              </a:defRPr>
            </a:lvl8pPr>
            <a:lvl9pPr lvl="8" algn="ctr" rtl="0">
              <a:lnSpc>
                <a:spcPct val="100000"/>
              </a:lnSpc>
              <a:spcBef>
                <a:spcPts val="0"/>
              </a:spcBef>
              <a:spcAft>
                <a:spcPts val="0"/>
              </a:spcAft>
              <a:buClr>
                <a:schemeClr val="lt2"/>
              </a:buClr>
              <a:buSzPts val="2800"/>
              <a:buNone/>
              <a:defRPr sz="3733">
                <a:solidFill>
                  <a:schemeClr val="lt2"/>
                </a:solidFill>
              </a:defRPr>
            </a:lvl9pPr>
          </a:lstStyle>
          <a:p>
            <a:endParaRPr/>
          </a:p>
        </p:txBody>
      </p:sp>
      <p:sp>
        <p:nvSpPr>
          <p:cNvPr id="623" name="Google Shape;623;p13"/>
          <p:cNvSpPr txBox="1">
            <a:spLocks noGrp="1"/>
          </p:cNvSpPr>
          <p:nvPr>
            <p:ph type="subTitle" idx="14"/>
          </p:nvPr>
        </p:nvSpPr>
        <p:spPr>
          <a:xfrm>
            <a:off x="6328567" y="5379567"/>
            <a:ext cx="3884800" cy="540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2800"/>
              <a:buNone/>
              <a:defRPr/>
            </a:lvl1pPr>
            <a:lvl2pPr lvl="1" algn="ctr" rtl="0">
              <a:lnSpc>
                <a:spcPct val="100000"/>
              </a:lnSpc>
              <a:spcBef>
                <a:spcPts val="0"/>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sp>
        <p:nvSpPr>
          <p:cNvPr id="624" name="Google Shape;624;p13"/>
          <p:cNvSpPr txBox="1">
            <a:spLocks noGrp="1"/>
          </p:cNvSpPr>
          <p:nvPr>
            <p:ph type="title" idx="15"/>
          </p:nvPr>
        </p:nvSpPr>
        <p:spPr>
          <a:xfrm>
            <a:off x="3335600" y="778463"/>
            <a:ext cx="5520800" cy="540800"/>
          </a:xfrm>
          <a:prstGeom prst="rect">
            <a:avLst/>
          </a:prstGeom>
          <a:effectLst>
            <a:outerShdw dist="28575" dir="1920000" algn="bl" rotWithShape="0">
              <a:schemeClr val="accent1"/>
            </a:outerShdw>
          </a:effectLst>
        </p:spPr>
        <p:txBody>
          <a:bodyPr spcFirstLastPara="1" wrap="square" lIns="91425" tIns="91425" rIns="91425" bIns="91425" anchor="ctr" anchorCtr="0">
            <a:noAutofit/>
          </a:bodyPr>
          <a:lstStyle>
            <a:lvl1pPr lvl="0" algn="ctr" rtl="0">
              <a:spcBef>
                <a:spcPts val="0"/>
              </a:spcBef>
              <a:spcAft>
                <a:spcPts val="0"/>
              </a:spcAft>
              <a:buSzPts val="2500"/>
              <a:buNone/>
              <a:defRPr/>
            </a:lvl1pPr>
            <a:lvl2pPr lvl="1" rtl="0">
              <a:spcBef>
                <a:spcPts val="0"/>
              </a:spcBef>
              <a:spcAft>
                <a:spcPts val="0"/>
              </a:spcAft>
              <a:buSzPts val="2500"/>
              <a:buNone/>
              <a:defRPr sz="3333"/>
            </a:lvl2pPr>
            <a:lvl3pPr lvl="2" rtl="0">
              <a:spcBef>
                <a:spcPts val="0"/>
              </a:spcBef>
              <a:spcAft>
                <a:spcPts val="0"/>
              </a:spcAft>
              <a:buSzPts val="2500"/>
              <a:buNone/>
              <a:defRPr sz="3333"/>
            </a:lvl3pPr>
            <a:lvl4pPr lvl="3" rtl="0">
              <a:spcBef>
                <a:spcPts val="0"/>
              </a:spcBef>
              <a:spcAft>
                <a:spcPts val="0"/>
              </a:spcAft>
              <a:buSzPts val="2500"/>
              <a:buNone/>
              <a:defRPr sz="3333"/>
            </a:lvl4pPr>
            <a:lvl5pPr lvl="4" rtl="0">
              <a:spcBef>
                <a:spcPts val="0"/>
              </a:spcBef>
              <a:spcAft>
                <a:spcPts val="0"/>
              </a:spcAft>
              <a:buSzPts val="2500"/>
              <a:buNone/>
              <a:defRPr sz="3333"/>
            </a:lvl5pPr>
            <a:lvl6pPr lvl="5" rtl="0">
              <a:spcBef>
                <a:spcPts val="0"/>
              </a:spcBef>
              <a:spcAft>
                <a:spcPts val="0"/>
              </a:spcAft>
              <a:buSzPts val="2500"/>
              <a:buNone/>
              <a:defRPr sz="3333"/>
            </a:lvl6pPr>
            <a:lvl7pPr lvl="6" rtl="0">
              <a:spcBef>
                <a:spcPts val="0"/>
              </a:spcBef>
              <a:spcAft>
                <a:spcPts val="0"/>
              </a:spcAft>
              <a:buSzPts val="2500"/>
              <a:buNone/>
              <a:defRPr sz="3333"/>
            </a:lvl7pPr>
            <a:lvl8pPr lvl="7" rtl="0">
              <a:spcBef>
                <a:spcPts val="0"/>
              </a:spcBef>
              <a:spcAft>
                <a:spcPts val="0"/>
              </a:spcAft>
              <a:buSzPts val="2500"/>
              <a:buNone/>
              <a:defRPr sz="3333"/>
            </a:lvl8pPr>
            <a:lvl9pPr lvl="8" rtl="0">
              <a:spcBef>
                <a:spcPts val="0"/>
              </a:spcBef>
              <a:spcAft>
                <a:spcPts val="0"/>
              </a:spcAft>
              <a:buSzPts val="2500"/>
              <a:buNone/>
              <a:defRPr sz="3333"/>
            </a:lvl9pPr>
          </a:lstStyle>
          <a:p>
            <a:endParaRPr/>
          </a:p>
        </p:txBody>
      </p:sp>
    </p:spTree>
    <p:extLst>
      <p:ext uri="{BB962C8B-B14F-4D97-AF65-F5344CB8AC3E}">
        <p14:creationId xmlns:p14="http://schemas.microsoft.com/office/powerpoint/2010/main" val="825266720"/>
      </p:ext>
    </p:extLst>
  </p:cSld>
  <p:clrMapOvr>
    <a:masterClrMapping/>
  </p:clrMapOvr>
</p:sldLayout>
</file>

<file path=ppt/slideLayouts/slideLayout137.xml><?xml version="1.0" encoding="utf-8"?>
<p:sldLayout xmlns:a="http://schemas.openxmlformats.org/drawingml/2006/main" xmlns:r="http://schemas.openxmlformats.org/officeDocument/2006/relationships" xmlns:p="http://schemas.openxmlformats.org/presentationml/2006/main" matchingName="Title and text">
  <p:cSld name="Title and text">
    <p:spTree>
      <p:nvGrpSpPr>
        <p:cNvPr id="1" name="Shape 791"/>
        <p:cNvGrpSpPr/>
        <p:nvPr/>
      </p:nvGrpSpPr>
      <p:grpSpPr>
        <a:xfrm>
          <a:off x="0" y="0"/>
          <a:ext cx="0" cy="0"/>
          <a:chOff x="0" y="0"/>
          <a:chExt cx="0" cy="0"/>
        </a:xfrm>
      </p:grpSpPr>
      <p:pic>
        <p:nvPicPr>
          <p:cNvPr id="792" name="Google Shape;792;p17"/>
          <p:cNvPicPr preferRelativeResize="0"/>
          <p:nvPr/>
        </p:nvPicPr>
        <p:blipFill>
          <a:blip r:embed="rId2">
            <a:alphaModFix/>
          </a:blip>
          <a:stretch>
            <a:fillRect/>
          </a:stretch>
        </p:blipFill>
        <p:spPr>
          <a:xfrm>
            <a:off x="-75466" y="-36433"/>
            <a:ext cx="12342935" cy="7005332"/>
          </a:xfrm>
          <a:prstGeom prst="rect">
            <a:avLst/>
          </a:prstGeom>
          <a:noFill/>
          <a:ln>
            <a:noFill/>
          </a:ln>
        </p:spPr>
      </p:pic>
      <p:grpSp>
        <p:nvGrpSpPr>
          <p:cNvPr id="793" name="Google Shape;793;p17"/>
          <p:cNvGrpSpPr/>
          <p:nvPr/>
        </p:nvGrpSpPr>
        <p:grpSpPr>
          <a:xfrm>
            <a:off x="-563442" y="4234105"/>
            <a:ext cx="3658681" cy="2870832"/>
            <a:chOff x="-2415600" y="2986400"/>
            <a:chExt cx="1943075" cy="1524659"/>
          </a:xfrm>
        </p:grpSpPr>
        <p:sp>
          <p:nvSpPr>
            <p:cNvPr id="794" name="Google Shape;794;p17"/>
            <p:cNvSpPr/>
            <p:nvPr/>
          </p:nvSpPr>
          <p:spPr>
            <a:xfrm>
              <a:off x="-2415600" y="2986400"/>
              <a:ext cx="1117375" cy="1251275"/>
            </a:xfrm>
            <a:custGeom>
              <a:avLst/>
              <a:gdLst/>
              <a:ahLst/>
              <a:cxnLst/>
              <a:rect l="l" t="t" r="r" b="b"/>
              <a:pathLst>
                <a:path w="44695" h="50051" extrusionOk="0">
                  <a:moveTo>
                    <a:pt x="11387" y="1"/>
                  </a:moveTo>
                  <a:cubicBezTo>
                    <a:pt x="10743" y="1"/>
                    <a:pt x="10152" y="449"/>
                    <a:pt x="10001" y="1099"/>
                  </a:cubicBezTo>
                  <a:lnTo>
                    <a:pt x="180" y="41127"/>
                  </a:lnTo>
                  <a:cubicBezTo>
                    <a:pt x="0" y="41896"/>
                    <a:pt x="462" y="42665"/>
                    <a:pt x="1257" y="42871"/>
                  </a:cubicBezTo>
                  <a:lnTo>
                    <a:pt x="33617" y="50051"/>
                  </a:lnTo>
                  <a:lnTo>
                    <a:pt x="44695" y="8433"/>
                  </a:lnTo>
                  <a:lnTo>
                    <a:pt x="11744" y="48"/>
                  </a:lnTo>
                  <a:cubicBezTo>
                    <a:pt x="11625" y="16"/>
                    <a:pt x="11505" y="1"/>
                    <a:pt x="1138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95" name="Google Shape;795;p17"/>
            <p:cNvSpPr/>
            <p:nvPr/>
          </p:nvSpPr>
          <p:spPr>
            <a:xfrm>
              <a:off x="-1586075" y="3188225"/>
              <a:ext cx="1113550" cy="1279575"/>
            </a:xfrm>
            <a:custGeom>
              <a:avLst/>
              <a:gdLst/>
              <a:ahLst/>
              <a:cxnLst/>
              <a:rect l="l" t="t" r="r" b="b"/>
              <a:pathLst>
                <a:path w="44542" h="51183" extrusionOk="0">
                  <a:moveTo>
                    <a:pt x="10411" y="1"/>
                  </a:moveTo>
                  <a:lnTo>
                    <a:pt x="0" y="41772"/>
                  </a:lnTo>
                  <a:lnTo>
                    <a:pt x="31797" y="51132"/>
                  </a:lnTo>
                  <a:cubicBezTo>
                    <a:pt x="31925" y="51166"/>
                    <a:pt x="32054" y="51182"/>
                    <a:pt x="32181" y="51182"/>
                  </a:cubicBezTo>
                  <a:cubicBezTo>
                    <a:pt x="32815" y="51182"/>
                    <a:pt x="33395" y="50773"/>
                    <a:pt x="33566" y="50132"/>
                  </a:cubicBezTo>
                  <a:lnTo>
                    <a:pt x="44336" y="10360"/>
                  </a:lnTo>
                  <a:cubicBezTo>
                    <a:pt x="44541" y="9591"/>
                    <a:pt x="44080" y="8796"/>
                    <a:pt x="43310" y="8591"/>
                  </a:cubicBezTo>
                  <a:lnTo>
                    <a:pt x="10411" y="1"/>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96" name="Google Shape;796;p17"/>
            <p:cNvSpPr/>
            <p:nvPr/>
          </p:nvSpPr>
          <p:spPr>
            <a:xfrm>
              <a:off x="-2402775" y="2994000"/>
              <a:ext cx="1133400" cy="1217400"/>
            </a:xfrm>
            <a:custGeom>
              <a:avLst/>
              <a:gdLst/>
              <a:ahLst/>
              <a:cxnLst/>
              <a:rect l="l" t="t" r="r" b="b"/>
              <a:pathLst>
                <a:path w="45336" h="48696" extrusionOk="0">
                  <a:moveTo>
                    <a:pt x="12283" y="0"/>
                  </a:moveTo>
                  <a:lnTo>
                    <a:pt x="0" y="41900"/>
                  </a:lnTo>
                  <a:lnTo>
                    <a:pt x="19104" y="42131"/>
                  </a:lnTo>
                  <a:cubicBezTo>
                    <a:pt x="23976" y="42823"/>
                    <a:pt x="28540" y="44874"/>
                    <a:pt x="32309" y="48054"/>
                  </a:cubicBezTo>
                  <a:lnTo>
                    <a:pt x="33053" y="48695"/>
                  </a:lnTo>
                  <a:lnTo>
                    <a:pt x="45336" y="6770"/>
                  </a:lnTo>
                  <a:lnTo>
                    <a:pt x="44567" y="6129"/>
                  </a:lnTo>
                  <a:cubicBezTo>
                    <a:pt x="40797" y="2975"/>
                    <a:pt x="36233" y="923"/>
                    <a:pt x="31361" y="231"/>
                  </a:cubicBezTo>
                  <a:lnTo>
                    <a:pt x="12283"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97" name="Google Shape;797;p17"/>
            <p:cNvSpPr/>
            <p:nvPr/>
          </p:nvSpPr>
          <p:spPr>
            <a:xfrm>
              <a:off x="-2351263" y="3014809"/>
              <a:ext cx="1085975" cy="1231500"/>
            </a:xfrm>
            <a:custGeom>
              <a:avLst/>
              <a:gdLst/>
              <a:ahLst/>
              <a:cxnLst/>
              <a:rect l="l" t="t" r="r" b="b"/>
              <a:pathLst>
                <a:path w="43439" h="49260" extrusionOk="0">
                  <a:moveTo>
                    <a:pt x="12258" y="0"/>
                  </a:moveTo>
                  <a:lnTo>
                    <a:pt x="1" y="41925"/>
                  </a:lnTo>
                  <a:lnTo>
                    <a:pt x="17207" y="42695"/>
                  </a:lnTo>
                  <a:cubicBezTo>
                    <a:pt x="22079" y="43387"/>
                    <a:pt x="26643" y="45438"/>
                    <a:pt x="30412" y="48618"/>
                  </a:cubicBezTo>
                  <a:lnTo>
                    <a:pt x="31156" y="49259"/>
                  </a:lnTo>
                  <a:lnTo>
                    <a:pt x="43439" y="7334"/>
                  </a:lnTo>
                  <a:lnTo>
                    <a:pt x="42670" y="6693"/>
                  </a:lnTo>
                  <a:cubicBezTo>
                    <a:pt x="38900" y="3539"/>
                    <a:pt x="34336" y="1487"/>
                    <a:pt x="29464" y="769"/>
                  </a:cubicBezTo>
                  <a:lnTo>
                    <a:pt x="12258" y="0"/>
                  </a:ln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98" name="Google Shape;798;p17"/>
            <p:cNvSpPr/>
            <p:nvPr/>
          </p:nvSpPr>
          <p:spPr>
            <a:xfrm>
              <a:off x="-1573663" y="3188659"/>
              <a:ext cx="1070600" cy="1322400"/>
            </a:xfrm>
            <a:custGeom>
              <a:avLst/>
              <a:gdLst/>
              <a:ahLst/>
              <a:cxnLst/>
              <a:rect l="l" t="t" r="r" b="b"/>
              <a:pathLst>
                <a:path w="42824" h="52896" extrusionOk="0">
                  <a:moveTo>
                    <a:pt x="17135" y="1"/>
                  </a:moveTo>
                  <a:cubicBezTo>
                    <a:pt x="15803" y="1"/>
                    <a:pt x="14490" y="86"/>
                    <a:pt x="13232" y="252"/>
                  </a:cubicBezTo>
                  <a:lnTo>
                    <a:pt x="12258" y="380"/>
                  </a:lnTo>
                  <a:lnTo>
                    <a:pt x="1" y="42280"/>
                  </a:lnTo>
                  <a:lnTo>
                    <a:pt x="975" y="42151"/>
                  </a:lnTo>
                  <a:cubicBezTo>
                    <a:pt x="2113" y="42002"/>
                    <a:pt x="3255" y="41927"/>
                    <a:pt x="4394" y="41927"/>
                  </a:cubicBezTo>
                  <a:cubicBezTo>
                    <a:pt x="8133" y="41927"/>
                    <a:pt x="11844" y="42727"/>
                    <a:pt x="15284" y="44280"/>
                  </a:cubicBezTo>
                  <a:lnTo>
                    <a:pt x="30208" y="52895"/>
                  </a:lnTo>
                  <a:lnTo>
                    <a:pt x="42824" y="9124"/>
                  </a:lnTo>
                  <a:lnTo>
                    <a:pt x="28284" y="2226"/>
                  </a:lnTo>
                  <a:cubicBezTo>
                    <a:pt x="24955" y="704"/>
                    <a:pt x="20963" y="1"/>
                    <a:pt x="17135" y="1"/>
                  </a:cubicBez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799" name="Google Shape;799;p17"/>
            <p:cNvGrpSpPr/>
            <p:nvPr/>
          </p:nvGrpSpPr>
          <p:grpSpPr>
            <a:xfrm>
              <a:off x="-2218800" y="3088875"/>
              <a:ext cx="1598825" cy="1190475"/>
              <a:chOff x="-2218800" y="3088875"/>
              <a:chExt cx="1598825" cy="1190475"/>
            </a:xfrm>
          </p:grpSpPr>
          <p:sp>
            <p:nvSpPr>
              <p:cNvPr id="800" name="Google Shape;800;p17"/>
              <p:cNvSpPr/>
              <p:nvPr/>
            </p:nvSpPr>
            <p:spPr>
              <a:xfrm>
                <a:off x="-2218800" y="3088875"/>
                <a:ext cx="841100" cy="985325"/>
              </a:xfrm>
              <a:custGeom>
                <a:avLst/>
                <a:gdLst/>
                <a:ahLst/>
                <a:cxnLst/>
                <a:rect l="l" t="t" r="r" b="b"/>
                <a:pathLst>
                  <a:path w="33644" h="39413" extrusionOk="0">
                    <a:moveTo>
                      <a:pt x="9539" y="0"/>
                    </a:moveTo>
                    <a:lnTo>
                      <a:pt x="9462" y="667"/>
                    </a:lnTo>
                    <a:lnTo>
                      <a:pt x="22412" y="2385"/>
                    </a:lnTo>
                    <a:cubicBezTo>
                      <a:pt x="26027" y="3077"/>
                      <a:pt x="29489" y="4436"/>
                      <a:pt x="32643" y="6360"/>
                    </a:cubicBezTo>
                    <a:lnTo>
                      <a:pt x="33284" y="6744"/>
                    </a:lnTo>
                    <a:lnTo>
                      <a:pt x="33643" y="6154"/>
                    </a:lnTo>
                    <a:lnTo>
                      <a:pt x="33002" y="5770"/>
                    </a:lnTo>
                    <a:cubicBezTo>
                      <a:pt x="29797" y="3795"/>
                      <a:pt x="26233" y="2411"/>
                      <a:pt x="22540" y="1693"/>
                    </a:cubicBezTo>
                    <a:lnTo>
                      <a:pt x="9539" y="0"/>
                    </a:lnTo>
                    <a:close/>
                    <a:moveTo>
                      <a:pt x="8668" y="2385"/>
                    </a:moveTo>
                    <a:lnTo>
                      <a:pt x="8591" y="3052"/>
                    </a:lnTo>
                    <a:lnTo>
                      <a:pt x="21540" y="4770"/>
                    </a:lnTo>
                    <a:cubicBezTo>
                      <a:pt x="25156" y="5462"/>
                      <a:pt x="28617" y="6821"/>
                      <a:pt x="31771" y="8744"/>
                    </a:cubicBezTo>
                    <a:lnTo>
                      <a:pt x="32387" y="9129"/>
                    </a:lnTo>
                    <a:lnTo>
                      <a:pt x="32771" y="8565"/>
                    </a:lnTo>
                    <a:lnTo>
                      <a:pt x="32130" y="8180"/>
                    </a:lnTo>
                    <a:cubicBezTo>
                      <a:pt x="28899" y="6206"/>
                      <a:pt x="25361" y="4821"/>
                      <a:pt x="21668" y="4103"/>
                    </a:cubicBezTo>
                    <a:lnTo>
                      <a:pt x="8668" y="2385"/>
                    </a:lnTo>
                    <a:close/>
                    <a:moveTo>
                      <a:pt x="7796" y="4795"/>
                    </a:moveTo>
                    <a:lnTo>
                      <a:pt x="7719" y="5488"/>
                    </a:lnTo>
                    <a:lnTo>
                      <a:pt x="20668" y="7180"/>
                    </a:lnTo>
                    <a:cubicBezTo>
                      <a:pt x="24284" y="7898"/>
                      <a:pt x="27746" y="9232"/>
                      <a:pt x="30900" y="11180"/>
                    </a:cubicBezTo>
                    <a:lnTo>
                      <a:pt x="31515" y="11565"/>
                    </a:lnTo>
                    <a:lnTo>
                      <a:pt x="31874" y="10975"/>
                    </a:lnTo>
                    <a:lnTo>
                      <a:pt x="31259" y="10591"/>
                    </a:lnTo>
                    <a:cubicBezTo>
                      <a:pt x="28028" y="8616"/>
                      <a:pt x="24489" y="7231"/>
                      <a:pt x="20796" y="6513"/>
                    </a:cubicBezTo>
                    <a:lnTo>
                      <a:pt x="7796" y="4795"/>
                    </a:lnTo>
                    <a:close/>
                    <a:moveTo>
                      <a:pt x="6873" y="9206"/>
                    </a:moveTo>
                    <a:lnTo>
                      <a:pt x="6770" y="9873"/>
                    </a:lnTo>
                    <a:lnTo>
                      <a:pt x="19745" y="11591"/>
                    </a:lnTo>
                    <a:cubicBezTo>
                      <a:pt x="23361" y="12283"/>
                      <a:pt x="26822" y="13642"/>
                      <a:pt x="29976" y="15565"/>
                    </a:cubicBezTo>
                    <a:lnTo>
                      <a:pt x="30592" y="15950"/>
                    </a:lnTo>
                    <a:lnTo>
                      <a:pt x="30951" y="15386"/>
                    </a:lnTo>
                    <a:lnTo>
                      <a:pt x="30335" y="15001"/>
                    </a:lnTo>
                    <a:cubicBezTo>
                      <a:pt x="27104" y="13027"/>
                      <a:pt x="23566" y="11642"/>
                      <a:pt x="19848" y="10924"/>
                    </a:cubicBezTo>
                    <a:lnTo>
                      <a:pt x="6873" y="9206"/>
                    </a:lnTo>
                    <a:close/>
                    <a:moveTo>
                      <a:pt x="5975" y="11616"/>
                    </a:moveTo>
                    <a:lnTo>
                      <a:pt x="5898" y="12283"/>
                    </a:lnTo>
                    <a:lnTo>
                      <a:pt x="18848" y="14001"/>
                    </a:lnTo>
                    <a:cubicBezTo>
                      <a:pt x="22463" y="14693"/>
                      <a:pt x="25925" y="16052"/>
                      <a:pt x="29079" y="17976"/>
                    </a:cubicBezTo>
                    <a:lnTo>
                      <a:pt x="29694" y="18360"/>
                    </a:lnTo>
                    <a:lnTo>
                      <a:pt x="30079" y="17796"/>
                    </a:lnTo>
                    <a:lnTo>
                      <a:pt x="29438" y="17411"/>
                    </a:lnTo>
                    <a:cubicBezTo>
                      <a:pt x="26207" y="15437"/>
                      <a:pt x="22668" y="14052"/>
                      <a:pt x="18976" y="13334"/>
                    </a:cubicBezTo>
                    <a:lnTo>
                      <a:pt x="5975" y="11616"/>
                    </a:lnTo>
                    <a:close/>
                    <a:moveTo>
                      <a:pt x="5078" y="14027"/>
                    </a:moveTo>
                    <a:lnTo>
                      <a:pt x="5001" y="14693"/>
                    </a:lnTo>
                    <a:lnTo>
                      <a:pt x="17950" y="16411"/>
                    </a:lnTo>
                    <a:cubicBezTo>
                      <a:pt x="21566" y="17104"/>
                      <a:pt x="25027" y="18463"/>
                      <a:pt x="28181" y="20386"/>
                    </a:cubicBezTo>
                    <a:lnTo>
                      <a:pt x="28797" y="20796"/>
                    </a:lnTo>
                    <a:lnTo>
                      <a:pt x="29181" y="20206"/>
                    </a:lnTo>
                    <a:lnTo>
                      <a:pt x="28566" y="19822"/>
                    </a:lnTo>
                    <a:cubicBezTo>
                      <a:pt x="25335" y="17847"/>
                      <a:pt x="21796" y="16463"/>
                      <a:pt x="18104" y="15745"/>
                    </a:cubicBezTo>
                    <a:lnTo>
                      <a:pt x="5078" y="14027"/>
                    </a:lnTo>
                    <a:close/>
                    <a:moveTo>
                      <a:pt x="4078" y="19053"/>
                    </a:moveTo>
                    <a:lnTo>
                      <a:pt x="4001" y="19719"/>
                    </a:lnTo>
                    <a:lnTo>
                      <a:pt x="16950" y="21437"/>
                    </a:lnTo>
                    <a:cubicBezTo>
                      <a:pt x="20591" y="22130"/>
                      <a:pt x="24053" y="23489"/>
                      <a:pt x="27207" y="25412"/>
                    </a:cubicBezTo>
                    <a:lnTo>
                      <a:pt x="27822" y="25797"/>
                    </a:lnTo>
                    <a:lnTo>
                      <a:pt x="28181" y="25232"/>
                    </a:lnTo>
                    <a:lnTo>
                      <a:pt x="27566" y="24822"/>
                    </a:lnTo>
                    <a:cubicBezTo>
                      <a:pt x="24335" y="22848"/>
                      <a:pt x="20796" y="21463"/>
                      <a:pt x="17104" y="20745"/>
                    </a:cubicBezTo>
                    <a:lnTo>
                      <a:pt x="4078" y="19053"/>
                    </a:lnTo>
                    <a:close/>
                    <a:moveTo>
                      <a:pt x="3231" y="21463"/>
                    </a:moveTo>
                    <a:lnTo>
                      <a:pt x="3129" y="22130"/>
                    </a:lnTo>
                    <a:lnTo>
                      <a:pt x="16078" y="23848"/>
                    </a:lnTo>
                    <a:cubicBezTo>
                      <a:pt x="19899" y="24617"/>
                      <a:pt x="24438" y="26668"/>
                      <a:pt x="26310" y="27848"/>
                    </a:cubicBezTo>
                    <a:lnTo>
                      <a:pt x="26925" y="28233"/>
                    </a:lnTo>
                    <a:lnTo>
                      <a:pt x="27310" y="27643"/>
                    </a:lnTo>
                    <a:lnTo>
                      <a:pt x="26669" y="27258"/>
                    </a:lnTo>
                    <a:cubicBezTo>
                      <a:pt x="24745" y="26053"/>
                      <a:pt x="20104" y="23925"/>
                      <a:pt x="16206" y="23155"/>
                    </a:cubicBezTo>
                    <a:lnTo>
                      <a:pt x="3231" y="21463"/>
                    </a:lnTo>
                    <a:close/>
                    <a:moveTo>
                      <a:pt x="2334" y="23848"/>
                    </a:moveTo>
                    <a:lnTo>
                      <a:pt x="2231" y="24514"/>
                    </a:lnTo>
                    <a:lnTo>
                      <a:pt x="15206" y="26232"/>
                    </a:lnTo>
                    <a:cubicBezTo>
                      <a:pt x="18925" y="26976"/>
                      <a:pt x="24540" y="29669"/>
                      <a:pt x="25438" y="30233"/>
                    </a:cubicBezTo>
                    <a:lnTo>
                      <a:pt x="26053" y="30617"/>
                    </a:lnTo>
                    <a:lnTo>
                      <a:pt x="26412" y="30053"/>
                    </a:lnTo>
                    <a:lnTo>
                      <a:pt x="25797" y="29669"/>
                    </a:lnTo>
                    <a:cubicBezTo>
                      <a:pt x="24848" y="29079"/>
                      <a:pt x="19207" y="26335"/>
                      <a:pt x="15335" y="25566"/>
                    </a:cubicBezTo>
                    <a:lnTo>
                      <a:pt x="2334" y="23848"/>
                    </a:lnTo>
                    <a:close/>
                    <a:moveTo>
                      <a:pt x="1283" y="27592"/>
                    </a:moveTo>
                    <a:lnTo>
                      <a:pt x="1180" y="28284"/>
                    </a:lnTo>
                    <a:lnTo>
                      <a:pt x="14155" y="29976"/>
                    </a:lnTo>
                    <a:cubicBezTo>
                      <a:pt x="17771" y="30694"/>
                      <a:pt x="21232" y="32053"/>
                      <a:pt x="24361" y="33976"/>
                    </a:cubicBezTo>
                    <a:lnTo>
                      <a:pt x="25002" y="34361"/>
                    </a:lnTo>
                    <a:lnTo>
                      <a:pt x="25361" y="33797"/>
                    </a:lnTo>
                    <a:lnTo>
                      <a:pt x="24745" y="33387"/>
                    </a:lnTo>
                    <a:cubicBezTo>
                      <a:pt x="21514" y="31412"/>
                      <a:pt x="17976" y="30028"/>
                      <a:pt x="14258" y="29310"/>
                    </a:cubicBezTo>
                    <a:lnTo>
                      <a:pt x="1283" y="27592"/>
                    </a:lnTo>
                    <a:close/>
                    <a:moveTo>
                      <a:pt x="693" y="30156"/>
                    </a:moveTo>
                    <a:lnTo>
                      <a:pt x="590" y="30822"/>
                    </a:lnTo>
                    <a:lnTo>
                      <a:pt x="13565" y="32541"/>
                    </a:lnTo>
                    <a:cubicBezTo>
                      <a:pt x="17181" y="33233"/>
                      <a:pt x="20643" y="34592"/>
                      <a:pt x="23797" y="36515"/>
                    </a:cubicBezTo>
                    <a:lnTo>
                      <a:pt x="24412" y="36900"/>
                    </a:lnTo>
                    <a:lnTo>
                      <a:pt x="24771" y="36310"/>
                    </a:lnTo>
                    <a:lnTo>
                      <a:pt x="24130" y="35925"/>
                    </a:lnTo>
                    <a:cubicBezTo>
                      <a:pt x="20925" y="33951"/>
                      <a:pt x="17386" y="32566"/>
                      <a:pt x="13668" y="31874"/>
                    </a:cubicBezTo>
                    <a:lnTo>
                      <a:pt x="693" y="30156"/>
                    </a:lnTo>
                    <a:close/>
                    <a:moveTo>
                      <a:pt x="103" y="32643"/>
                    </a:moveTo>
                    <a:lnTo>
                      <a:pt x="0" y="33335"/>
                    </a:lnTo>
                    <a:lnTo>
                      <a:pt x="12975" y="35053"/>
                    </a:lnTo>
                    <a:cubicBezTo>
                      <a:pt x="16591" y="35746"/>
                      <a:pt x="20053" y="37105"/>
                      <a:pt x="23207" y="39028"/>
                    </a:cubicBezTo>
                    <a:lnTo>
                      <a:pt x="23848" y="39413"/>
                    </a:lnTo>
                    <a:lnTo>
                      <a:pt x="24181" y="38823"/>
                    </a:lnTo>
                    <a:lnTo>
                      <a:pt x="23540" y="38438"/>
                    </a:lnTo>
                    <a:cubicBezTo>
                      <a:pt x="20335" y="36464"/>
                      <a:pt x="16796" y="35079"/>
                      <a:pt x="13104" y="34361"/>
                    </a:cubicBezTo>
                    <a:lnTo>
                      <a:pt x="103" y="32643"/>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01" name="Google Shape;801;p17"/>
              <p:cNvSpPr/>
              <p:nvPr/>
            </p:nvSpPr>
            <p:spPr>
              <a:xfrm>
                <a:off x="-1461075" y="3283625"/>
                <a:ext cx="841100" cy="995725"/>
              </a:xfrm>
              <a:custGeom>
                <a:avLst/>
                <a:gdLst/>
                <a:ahLst/>
                <a:cxnLst/>
                <a:rect l="l" t="t" r="r" b="b"/>
                <a:pathLst>
                  <a:path w="33644" h="39829" extrusionOk="0">
                    <a:moveTo>
                      <a:pt x="11739" y="1"/>
                    </a:moveTo>
                    <a:cubicBezTo>
                      <a:pt x="10432" y="1"/>
                      <a:pt x="9481" y="31"/>
                      <a:pt x="9386" y="31"/>
                    </a:cubicBezTo>
                    <a:lnTo>
                      <a:pt x="9386" y="698"/>
                    </a:lnTo>
                    <a:cubicBezTo>
                      <a:pt x="9406" y="698"/>
                      <a:pt x="10284" y="673"/>
                      <a:pt x="11526" y="673"/>
                    </a:cubicBezTo>
                    <a:cubicBezTo>
                      <a:pt x="13388" y="673"/>
                      <a:pt x="16068" y="729"/>
                      <a:pt x="17899" y="1006"/>
                    </a:cubicBezTo>
                    <a:cubicBezTo>
                      <a:pt x="22643" y="1775"/>
                      <a:pt x="29618" y="4878"/>
                      <a:pt x="32618" y="6750"/>
                    </a:cubicBezTo>
                    <a:lnTo>
                      <a:pt x="33259" y="7134"/>
                    </a:lnTo>
                    <a:lnTo>
                      <a:pt x="33644" y="6570"/>
                    </a:lnTo>
                    <a:lnTo>
                      <a:pt x="33028" y="6185"/>
                    </a:lnTo>
                    <a:cubicBezTo>
                      <a:pt x="29977" y="4288"/>
                      <a:pt x="22874" y="1108"/>
                      <a:pt x="18053" y="365"/>
                    </a:cubicBezTo>
                    <a:cubicBezTo>
                      <a:pt x="16198" y="63"/>
                      <a:pt x="13606" y="1"/>
                      <a:pt x="11739" y="1"/>
                    </a:cubicBezTo>
                    <a:close/>
                    <a:moveTo>
                      <a:pt x="8770" y="2801"/>
                    </a:moveTo>
                    <a:lnTo>
                      <a:pt x="8770" y="3493"/>
                    </a:lnTo>
                    <a:cubicBezTo>
                      <a:pt x="8847" y="3493"/>
                      <a:pt x="16130" y="3519"/>
                      <a:pt x="19258" y="4288"/>
                    </a:cubicBezTo>
                    <a:cubicBezTo>
                      <a:pt x="22976" y="5211"/>
                      <a:pt x="28489" y="7134"/>
                      <a:pt x="31746" y="9160"/>
                    </a:cubicBezTo>
                    <a:lnTo>
                      <a:pt x="32387" y="9545"/>
                    </a:lnTo>
                    <a:lnTo>
                      <a:pt x="32746" y="8980"/>
                    </a:lnTo>
                    <a:lnTo>
                      <a:pt x="32105" y="8570"/>
                    </a:lnTo>
                    <a:cubicBezTo>
                      <a:pt x="28797" y="6519"/>
                      <a:pt x="23207" y="4570"/>
                      <a:pt x="19412" y="3621"/>
                    </a:cubicBezTo>
                    <a:cubicBezTo>
                      <a:pt x="16207" y="2852"/>
                      <a:pt x="9078" y="2801"/>
                      <a:pt x="8770" y="2801"/>
                    </a:cubicBezTo>
                    <a:close/>
                    <a:moveTo>
                      <a:pt x="8129" y="5570"/>
                    </a:moveTo>
                    <a:lnTo>
                      <a:pt x="8129" y="6262"/>
                    </a:lnTo>
                    <a:cubicBezTo>
                      <a:pt x="8232" y="6262"/>
                      <a:pt x="17412" y="6467"/>
                      <a:pt x="20592" y="7570"/>
                    </a:cubicBezTo>
                    <a:cubicBezTo>
                      <a:pt x="21463" y="7878"/>
                      <a:pt x="22361" y="8160"/>
                      <a:pt x="23233" y="8442"/>
                    </a:cubicBezTo>
                    <a:cubicBezTo>
                      <a:pt x="25976" y="9314"/>
                      <a:pt x="28592" y="10160"/>
                      <a:pt x="30874" y="11570"/>
                    </a:cubicBezTo>
                    <a:lnTo>
                      <a:pt x="31490" y="11955"/>
                    </a:lnTo>
                    <a:lnTo>
                      <a:pt x="31849" y="11391"/>
                    </a:lnTo>
                    <a:lnTo>
                      <a:pt x="31208" y="11006"/>
                    </a:lnTo>
                    <a:cubicBezTo>
                      <a:pt x="28874" y="9519"/>
                      <a:pt x="26079" y="8647"/>
                      <a:pt x="23412" y="7801"/>
                    </a:cubicBezTo>
                    <a:cubicBezTo>
                      <a:pt x="22540" y="7519"/>
                      <a:pt x="21669" y="7237"/>
                      <a:pt x="20797" y="6929"/>
                    </a:cubicBezTo>
                    <a:cubicBezTo>
                      <a:pt x="17540" y="5801"/>
                      <a:pt x="8514" y="5570"/>
                      <a:pt x="8129" y="5570"/>
                    </a:cubicBezTo>
                    <a:close/>
                    <a:moveTo>
                      <a:pt x="6822" y="9596"/>
                    </a:moveTo>
                    <a:lnTo>
                      <a:pt x="6745" y="10263"/>
                    </a:lnTo>
                    <a:lnTo>
                      <a:pt x="19694" y="11981"/>
                    </a:lnTo>
                    <a:cubicBezTo>
                      <a:pt x="23310" y="12699"/>
                      <a:pt x="26771" y="14032"/>
                      <a:pt x="29925" y="15981"/>
                    </a:cubicBezTo>
                    <a:lnTo>
                      <a:pt x="30566" y="16365"/>
                    </a:lnTo>
                    <a:lnTo>
                      <a:pt x="30925" y="15776"/>
                    </a:lnTo>
                    <a:lnTo>
                      <a:pt x="30284" y="15391"/>
                    </a:lnTo>
                    <a:cubicBezTo>
                      <a:pt x="27079" y="13417"/>
                      <a:pt x="23515" y="12032"/>
                      <a:pt x="19822" y="11314"/>
                    </a:cubicBezTo>
                    <a:lnTo>
                      <a:pt x="6822" y="9596"/>
                    </a:lnTo>
                    <a:close/>
                    <a:moveTo>
                      <a:pt x="5950" y="12006"/>
                    </a:moveTo>
                    <a:lnTo>
                      <a:pt x="5847" y="12673"/>
                    </a:lnTo>
                    <a:lnTo>
                      <a:pt x="18822" y="14391"/>
                    </a:lnTo>
                    <a:cubicBezTo>
                      <a:pt x="22438" y="15109"/>
                      <a:pt x="25900" y="16442"/>
                      <a:pt x="29054" y="18391"/>
                    </a:cubicBezTo>
                    <a:lnTo>
                      <a:pt x="29669" y="18776"/>
                    </a:lnTo>
                    <a:lnTo>
                      <a:pt x="30054" y="18186"/>
                    </a:lnTo>
                    <a:lnTo>
                      <a:pt x="29413" y="17801"/>
                    </a:lnTo>
                    <a:cubicBezTo>
                      <a:pt x="26182" y="15827"/>
                      <a:pt x="22643" y="14442"/>
                      <a:pt x="18925" y="13724"/>
                    </a:cubicBezTo>
                    <a:lnTo>
                      <a:pt x="5950" y="12006"/>
                    </a:lnTo>
                    <a:close/>
                    <a:moveTo>
                      <a:pt x="5052" y="14417"/>
                    </a:moveTo>
                    <a:lnTo>
                      <a:pt x="4975" y="15109"/>
                    </a:lnTo>
                    <a:lnTo>
                      <a:pt x="17925" y="16801"/>
                    </a:lnTo>
                    <a:cubicBezTo>
                      <a:pt x="21540" y="17519"/>
                      <a:pt x="25028" y="18853"/>
                      <a:pt x="28156" y="20802"/>
                    </a:cubicBezTo>
                    <a:lnTo>
                      <a:pt x="28797" y="21186"/>
                    </a:lnTo>
                    <a:lnTo>
                      <a:pt x="29156" y="20596"/>
                    </a:lnTo>
                    <a:lnTo>
                      <a:pt x="28515" y="20212"/>
                    </a:lnTo>
                    <a:cubicBezTo>
                      <a:pt x="25310" y="18237"/>
                      <a:pt x="21745" y="16853"/>
                      <a:pt x="18053" y="16135"/>
                    </a:cubicBezTo>
                    <a:lnTo>
                      <a:pt x="5052" y="14417"/>
                    </a:lnTo>
                    <a:close/>
                    <a:moveTo>
                      <a:pt x="4078" y="19443"/>
                    </a:moveTo>
                    <a:lnTo>
                      <a:pt x="4001" y="20109"/>
                    </a:lnTo>
                    <a:lnTo>
                      <a:pt x="16950" y="21827"/>
                    </a:lnTo>
                    <a:cubicBezTo>
                      <a:pt x="20566" y="22545"/>
                      <a:pt x="24028" y="23879"/>
                      <a:pt x="27182" y="25827"/>
                    </a:cubicBezTo>
                    <a:lnTo>
                      <a:pt x="27823" y="26212"/>
                    </a:lnTo>
                    <a:lnTo>
                      <a:pt x="28156" y="25622"/>
                    </a:lnTo>
                    <a:lnTo>
                      <a:pt x="27541" y="25238"/>
                    </a:lnTo>
                    <a:cubicBezTo>
                      <a:pt x="24310" y="23263"/>
                      <a:pt x="20771" y="21879"/>
                      <a:pt x="17079" y="21161"/>
                    </a:cubicBezTo>
                    <a:lnTo>
                      <a:pt x="4078" y="19443"/>
                    </a:lnTo>
                    <a:close/>
                    <a:moveTo>
                      <a:pt x="3180" y="21853"/>
                    </a:moveTo>
                    <a:lnTo>
                      <a:pt x="3103" y="22520"/>
                    </a:lnTo>
                    <a:lnTo>
                      <a:pt x="16053" y="24238"/>
                    </a:lnTo>
                    <a:cubicBezTo>
                      <a:pt x="19874" y="24981"/>
                      <a:pt x="24438" y="27058"/>
                      <a:pt x="26284" y="28212"/>
                    </a:cubicBezTo>
                    <a:lnTo>
                      <a:pt x="26925" y="28623"/>
                    </a:lnTo>
                    <a:lnTo>
                      <a:pt x="27284" y="28033"/>
                    </a:lnTo>
                    <a:lnTo>
                      <a:pt x="26643" y="27648"/>
                    </a:lnTo>
                    <a:cubicBezTo>
                      <a:pt x="24720" y="26443"/>
                      <a:pt x="20079" y="24340"/>
                      <a:pt x="16181" y="23571"/>
                    </a:cubicBezTo>
                    <a:lnTo>
                      <a:pt x="3180" y="21853"/>
                    </a:lnTo>
                    <a:close/>
                    <a:moveTo>
                      <a:pt x="2309" y="24263"/>
                    </a:moveTo>
                    <a:lnTo>
                      <a:pt x="2232" y="24930"/>
                    </a:lnTo>
                    <a:lnTo>
                      <a:pt x="15181" y="26648"/>
                    </a:lnTo>
                    <a:cubicBezTo>
                      <a:pt x="18925" y="27392"/>
                      <a:pt x="24515" y="30084"/>
                      <a:pt x="25412" y="30623"/>
                    </a:cubicBezTo>
                    <a:lnTo>
                      <a:pt x="26053" y="31007"/>
                    </a:lnTo>
                    <a:lnTo>
                      <a:pt x="26387" y="30443"/>
                    </a:lnTo>
                    <a:lnTo>
                      <a:pt x="25771" y="30058"/>
                    </a:lnTo>
                    <a:cubicBezTo>
                      <a:pt x="24823" y="29469"/>
                      <a:pt x="19181" y="26751"/>
                      <a:pt x="15309" y="25981"/>
                    </a:cubicBezTo>
                    <a:lnTo>
                      <a:pt x="2309" y="24263"/>
                    </a:lnTo>
                    <a:close/>
                    <a:moveTo>
                      <a:pt x="1257" y="28007"/>
                    </a:moveTo>
                    <a:lnTo>
                      <a:pt x="1180" y="28674"/>
                    </a:lnTo>
                    <a:lnTo>
                      <a:pt x="14130" y="30392"/>
                    </a:lnTo>
                    <a:cubicBezTo>
                      <a:pt x="17745" y="31110"/>
                      <a:pt x="21207" y="32443"/>
                      <a:pt x="24361" y="34392"/>
                    </a:cubicBezTo>
                    <a:lnTo>
                      <a:pt x="24976" y="34777"/>
                    </a:lnTo>
                    <a:lnTo>
                      <a:pt x="25335" y="34187"/>
                    </a:lnTo>
                    <a:lnTo>
                      <a:pt x="24720" y="33802"/>
                    </a:lnTo>
                    <a:cubicBezTo>
                      <a:pt x="21489" y="31828"/>
                      <a:pt x="17950" y="30443"/>
                      <a:pt x="14258" y="29725"/>
                    </a:cubicBezTo>
                    <a:lnTo>
                      <a:pt x="1257" y="28007"/>
                    </a:lnTo>
                    <a:close/>
                    <a:moveTo>
                      <a:pt x="667" y="30520"/>
                    </a:moveTo>
                    <a:lnTo>
                      <a:pt x="591" y="31212"/>
                    </a:lnTo>
                    <a:lnTo>
                      <a:pt x="13566" y="32905"/>
                    </a:lnTo>
                    <a:cubicBezTo>
                      <a:pt x="17155" y="33623"/>
                      <a:pt x="20617" y="34982"/>
                      <a:pt x="23771" y="36905"/>
                    </a:cubicBezTo>
                    <a:lnTo>
                      <a:pt x="24412" y="37290"/>
                    </a:lnTo>
                    <a:lnTo>
                      <a:pt x="24746" y="36726"/>
                    </a:lnTo>
                    <a:lnTo>
                      <a:pt x="24130" y="36315"/>
                    </a:lnTo>
                    <a:cubicBezTo>
                      <a:pt x="20899" y="34341"/>
                      <a:pt x="17361" y="32956"/>
                      <a:pt x="13668" y="32238"/>
                    </a:cubicBezTo>
                    <a:lnTo>
                      <a:pt x="667" y="30520"/>
                    </a:lnTo>
                    <a:close/>
                    <a:moveTo>
                      <a:pt x="103" y="33059"/>
                    </a:moveTo>
                    <a:lnTo>
                      <a:pt x="1" y="33725"/>
                    </a:lnTo>
                    <a:lnTo>
                      <a:pt x="12950" y="35443"/>
                    </a:lnTo>
                    <a:cubicBezTo>
                      <a:pt x="16566" y="36136"/>
                      <a:pt x="20027" y="37495"/>
                      <a:pt x="23181" y="39418"/>
                    </a:cubicBezTo>
                    <a:lnTo>
                      <a:pt x="23797" y="39828"/>
                    </a:lnTo>
                    <a:lnTo>
                      <a:pt x="24156" y="39238"/>
                    </a:lnTo>
                    <a:lnTo>
                      <a:pt x="23515" y="38854"/>
                    </a:lnTo>
                    <a:cubicBezTo>
                      <a:pt x="20310" y="36879"/>
                      <a:pt x="16745" y="35495"/>
                      <a:pt x="13053" y="34777"/>
                    </a:cubicBezTo>
                    <a:lnTo>
                      <a:pt x="103" y="33059"/>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802" name="Google Shape;802;p17"/>
          <p:cNvGrpSpPr/>
          <p:nvPr/>
        </p:nvGrpSpPr>
        <p:grpSpPr>
          <a:xfrm rot="4586258">
            <a:off x="9329091" y="4983631"/>
            <a:ext cx="4041356" cy="3976333"/>
            <a:chOff x="7235149" y="-718650"/>
            <a:chExt cx="3031064" cy="2982297"/>
          </a:xfrm>
        </p:grpSpPr>
        <p:grpSp>
          <p:nvGrpSpPr>
            <p:cNvPr id="803" name="Google Shape;803;p17"/>
            <p:cNvGrpSpPr/>
            <p:nvPr/>
          </p:nvGrpSpPr>
          <p:grpSpPr>
            <a:xfrm rot="-4962260" flipH="1">
              <a:off x="7958573" y="-653239"/>
              <a:ext cx="596905" cy="1865484"/>
              <a:chOff x="-1858600" y="2385325"/>
              <a:chExt cx="523125" cy="1635025"/>
            </a:xfrm>
          </p:grpSpPr>
          <p:sp>
            <p:nvSpPr>
              <p:cNvPr id="804" name="Google Shape;804;p17"/>
              <p:cNvSpPr/>
              <p:nvPr/>
            </p:nvSpPr>
            <p:spPr>
              <a:xfrm>
                <a:off x="-1804750" y="2385325"/>
                <a:ext cx="469275" cy="1635025"/>
              </a:xfrm>
              <a:custGeom>
                <a:avLst/>
                <a:gdLst/>
                <a:ahLst/>
                <a:cxnLst/>
                <a:rect l="l" t="t" r="r" b="b"/>
                <a:pathLst>
                  <a:path w="18771" h="65401" extrusionOk="0">
                    <a:moveTo>
                      <a:pt x="12062" y="1"/>
                    </a:moveTo>
                    <a:cubicBezTo>
                      <a:pt x="9693" y="1"/>
                      <a:pt x="7259" y="1264"/>
                      <a:pt x="5667" y="3115"/>
                    </a:cubicBezTo>
                    <a:cubicBezTo>
                      <a:pt x="3462" y="5679"/>
                      <a:pt x="2513" y="9064"/>
                      <a:pt x="1872" y="12397"/>
                    </a:cubicBezTo>
                    <a:lnTo>
                      <a:pt x="1872" y="12372"/>
                    </a:lnTo>
                    <a:cubicBezTo>
                      <a:pt x="129" y="21270"/>
                      <a:pt x="0" y="30373"/>
                      <a:pt x="975" y="39373"/>
                    </a:cubicBezTo>
                    <a:cubicBezTo>
                      <a:pt x="1308" y="42476"/>
                      <a:pt x="1308" y="44861"/>
                      <a:pt x="1462" y="47989"/>
                    </a:cubicBezTo>
                    <a:cubicBezTo>
                      <a:pt x="1795" y="54796"/>
                      <a:pt x="6238" y="62496"/>
                      <a:pt x="6079" y="65382"/>
                    </a:cubicBezTo>
                    <a:lnTo>
                      <a:pt x="6079" y="65382"/>
                    </a:lnTo>
                    <a:cubicBezTo>
                      <a:pt x="6979" y="50077"/>
                      <a:pt x="11644" y="31239"/>
                      <a:pt x="16694" y="16756"/>
                    </a:cubicBezTo>
                    <a:cubicBezTo>
                      <a:pt x="17694" y="13936"/>
                      <a:pt x="18771" y="11064"/>
                      <a:pt x="18745" y="8089"/>
                    </a:cubicBezTo>
                    <a:cubicBezTo>
                      <a:pt x="18745" y="5089"/>
                      <a:pt x="17412" y="1909"/>
                      <a:pt x="14719" y="602"/>
                    </a:cubicBezTo>
                    <a:cubicBezTo>
                      <a:pt x="13878" y="188"/>
                      <a:pt x="12974" y="1"/>
                      <a:pt x="12062" y="1"/>
                    </a:cubicBezTo>
                    <a:close/>
                    <a:moveTo>
                      <a:pt x="6079" y="65382"/>
                    </a:moveTo>
                    <a:lnTo>
                      <a:pt x="6079" y="65382"/>
                    </a:lnTo>
                    <a:cubicBezTo>
                      <a:pt x="6078" y="65388"/>
                      <a:pt x="6078" y="65394"/>
                      <a:pt x="6078" y="65400"/>
                    </a:cubicBezTo>
                    <a:cubicBezTo>
                      <a:pt x="6078" y="65394"/>
                      <a:pt x="6078" y="65388"/>
                      <a:pt x="6079" y="65382"/>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05" name="Google Shape;805;p17"/>
              <p:cNvSpPr/>
              <p:nvPr/>
            </p:nvSpPr>
            <p:spPr>
              <a:xfrm>
                <a:off x="-1858600" y="2385425"/>
                <a:ext cx="469275" cy="1634925"/>
              </a:xfrm>
              <a:custGeom>
                <a:avLst/>
                <a:gdLst/>
                <a:ahLst/>
                <a:cxnLst/>
                <a:rect l="l" t="t" r="r" b="b"/>
                <a:pathLst>
                  <a:path w="18771" h="65397" extrusionOk="0">
                    <a:moveTo>
                      <a:pt x="12088" y="1"/>
                    </a:moveTo>
                    <a:cubicBezTo>
                      <a:pt x="9704" y="1"/>
                      <a:pt x="7263" y="1274"/>
                      <a:pt x="5667" y="3111"/>
                    </a:cubicBezTo>
                    <a:cubicBezTo>
                      <a:pt x="3462" y="5649"/>
                      <a:pt x="2513" y="9060"/>
                      <a:pt x="1872" y="12393"/>
                    </a:cubicBezTo>
                    <a:lnTo>
                      <a:pt x="1872" y="12368"/>
                    </a:lnTo>
                    <a:cubicBezTo>
                      <a:pt x="129" y="21266"/>
                      <a:pt x="0" y="30369"/>
                      <a:pt x="975" y="39369"/>
                    </a:cubicBezTo>
                    <a:cubicBezTo>
                      <a:pt x="1308" y="42472"/>
                      <a:pt x="1308" y="44857"/>
                      <a:pt x="1462" y="47985"/>
                    </a:cubicBezTo>
                    <a:cubicBezTo>
                      <a:pt x="1795" y="54792"/>
                      <a:pt x="6239" y="62492"/>
                      <a:pt x="6079" y="65378"/>
                    </a:cubicBezTo>
                    <a:lnTo>
                      <a:pt x="6079" y="65378"/>
                    </a:lnTo>
                    <a:cubicBezTo>
                      <a:pt x="6979" y="50073"/>
                      <a:pt x="11670" y="31235"/>
                      <a:pt x="16694" y="16752"/>
                    </a:cubicBezTo>
                    <a:cubicBezTo>
                      <a:pt x="17694" y="13932"/>
                      <a:pt x="18771" y="11060"/>
                      <a:pt x="18771" y="8085"/>
                    </a:cubicBezTo>
                    <a:cubicBezTo>
                      <a:pt x="18745" y="5085"/>
                      <a:pt x="17412" y="1905"/>
                      <a:pt x="14745" y="598"/>
                    </a:cubicBezTo>
                    <a:cubicBezTo>
                      <a:pt x="13901" y="187"/>
                      <a:pt x="12999" y="1"/>
                      <a:pt x="12088" y="1"/>
                    </a:cubicBezTo>
                    <a:close/>
                    <a:moveTo>
                      <a:pt x="6079" y="65378"/>
                    </a:moveTo>
                    <a:cubicBezTo>
                      <a:pt x="6078" y="65384"/>
                      <a:pt x="6078" y="65390"/>
                      <a:pt x="6078" y="65396"/>
                    </a:cubicBezTo>
                    <a:cubicBezTo>
                      <a:pt x="6078" y="65390"/>
                      <a:pt x="6078" y="65384"/>
                      <a:pt x="6079" y="65378"/>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06" name="Google Shape;806;p17"/>
              <p:cNvSpPr/>
              <p:nvPr/>
            </p:nvSpPr>
            <p:spPr>
              <a:xfrm>
                <a:off x="-1766300" y="2414375"/>
                <a:ext cx="329125" cy="283550"/>
              </a:xfrm>
              <a:custGeom>
                <a:avLst/>
                <a:gdLst/>
                <a:ahLst/>
                <a:cxnLst/>
                <a:rect l="l" t="t" r="r" b="b"/>
                <a:pathLst>
                  <a:path w="13165" h="11342" extrusionOk="0">
                    <a:moveTo>
                      <a:pt x="7214" y="1"/>
                    </a:moveTo>
                    <a:cubicBezTo>
                      <a:pt x="7203" y="1"/>
                      <a:pt x="7192" y="2"/>
                      <a:pt x="7181" y="4"/>
                    </a:cubicBezTo>
                    <a:cubicBezTo>
                      <a:pt x="7053" y="55"/>
                      <a:pt x="6976" y="260"/>
                      <a:pt x="7104" y="337"/>
                    </a:cubicBezTo>
                    <a:cubicBezTo>
                      <a:pt x="7130" y="363"/>
                      <a:pt x="7155" y="363"/>
                      <a:pt x="7181" y="363"/>
                    </a:cubicBezTo>
                    <a:cubicBezTo>
                      <a:pt x="7258" y="363"/>
                      <a:pt x="7335" y="337"/>
                      <a:pt x="7386" y="260"/>
                    </a:cubicBezTo>
                    <a:cubicBezTo>
                      <a:pt x="7433" y="120"/>
                      <a:pt x="7330" y="1"/>
                      <a:pt x="7214" y="1"/>
                    </a:cubicBezTo>
                    <a:close/>
                    <a:moveTo>
                      <a:pt x="10096" y="914"/>
                    </a:moveTo>
                    <a:cubicBezTo>
                      <a:pt x="10065" y="914"/>
                      <a:pt x="10033" y="918"/>
                      <a:pt x="10001" y="927"/>
                    </a:cubicBezTo>
                    <a:cubicBezTo>
                      <a:pt x="9719" y="1004"/>
                      <a:pt x="9591" y="1440"/>
                      <a:pt x="9848" y="1619"/>
                    </a:cubicBezTo>
                    <a:cubicBezTo>
                      <a:pt x="9899" y="1619"/>
                      <a:pt x="9950" y="1645"/>
                      <a:pt x="10001" y="1645"/>
                    </a:cubicBezTo>
                    <a:cubicBezTo>
                      <a:pt x="10024" y="1648"/>
                      <a:pt x="10046" y="1650"/>
                      <a:pt x="10069" y="1650"/>
                    </a:cubicBezTo>
                    <a:cubicBezTo>
                      <a:pt x="10224" y="1650"/>
                      <a:pt x="10370" y="1571"/>
                      <a:pt x="10437" y="1414"/>
                    </a:cubicBezTo>
                    <a:cubicBezTo>
                      <a:pt x="10528" y="1164"/>
                      <a:pt x="10337" y="914"/>
                      <a:pt x="10096" y="914"/>
                    </a:cubicBezTo>
                    <a:close/>
                    <a:moveTo>
                      <a:pt x="4839" y="1534"/>
                    </a:moveTo>
                    <a:cubicBezTo>
                      <a:pt x="4695" y="1534"/>
                      <a:pt x="4554" y="1605"/>
                      <a:pt x="4540" y="1748"/>
                    </a:cubicBezTo>
                    <a:cubicBezTo>
                      <a:pt x="4540" y="1799"/>
                      <a:pt x="4540" y="1824"/>
                      <a:pt x="4540" y="1876"/>
                    </a:cubicBezTo>
                    <a:cubicBezTo>
                      <a:pt x="4591" y="2030"/>
                      <a:pt x="4719" y="2158"/>
                      <a:pt x="4873" y="2183"/>
                    </a:cubicBezTo>
                    <a:cubicBezTo>
                      <a:pt x="5129" y="2183"/>
                      <a:pt x="5309" y="1876"/>
                      <a:pt x="5129" y="1671"/>
                    </a:cubicBezTo>
                    <a:cubicBezTo>
                      <a:pt x="5072" y="1579"/>
                      <a:pt x="4955" y="1534"/>
                      <a:pt x="4839" y="1534"/>
                    </a:cubicBezTo>
                    <a:close/>
                    <a:moveTo>
                      <a:pt x="7873" y="1434"/>
                    </a:moveTo>
                    <a:cubicBezTo>
                      <a:pt x="7815" y="1434"/>
                      <a:pt x="7755" y="1444"/>
                      <a:pt x="7694" y="1465"/>
                    </a:cubicBezTo>
                    <a:cubicBezTo>
                      <a:pt x="7309" y="1542"/>
                      <a:pt x="7104" y="2183"/>
                      <a:pt x="7488" y="2414"/>
                    </a:cubicBezTo>
                    <a:lnTo>
                      <a:pt x="7514" y="2414"/>
                    </a:lnTo>
                    <a:cubicBezTo>
                      <a:pt x="7565" y="2440"/>
                      <a:pt x="7642" y="2466"/>
                      <a:pt x="7694" y="2491"/>
                    </a:cubicBezTo>
                    <a:cubicBezTo>
                      <a:pt x="7715" y="2493"/>
                      <a:pt x="7737" y="2494"/>
                      <a:pt x="7759" y="2494"/>
                    </a:cubicBezTo>
                    <a:cubicBezTo>
                      <a:pt x="7992" y="2494"/>
                      <a:pt x="8217" y="2369"/>
                      <a:pt x="8335" y="2158"/>
                    </a:cubicBezTo>
                    <a:cubicBezTo>
                      <a:pt x="8489" y="1805"/>
                      <a:pt x="8227" y="1434"/>
                      <a:pt x="7873" y="1434"/>
                    </a:cubicBezTo>
                    <a:close/>
                    <a:moveTo>
                      <a:pt x="12521" y="1809"/>
                    </a:moveTo>
                    <a:cubicBezTo>
                      <a:pt x="12477" y="1809"/>
                      <a:pt x="12432" y="1814"/>
                      <a:pt x="12386" y="1824"/>
                    </a:cubicBezTo>
                    <a:cubicBezTo>
                      <a:pt x="12002" y="1927"/>
                      <a:pt x="11796" y="2568"/>
                      <a:pt x="12181" y="2799"/>
                    </a:cubicBezTo>
                    <a:cubicBezTo>
                      <a:pt x="12232" y="2825"/>
                      <a:pt x="12309" y="2850"/>
                      <a:pt x="12386" y="2850"/>
                    </a:cubicBezTo>
                    <a:cubicBezTo>
                      <a:pt x="12424" y="2858"/>
                      <a:pt x="12461" y="2861"/>
                      <a:pt x="12498" y="2861"/>
                    </a:cubicBezTo>
                    <a:cubicBezTo>
                      <a:pt x="12709" y="2861"/>
                      <a:pt x="12896" y="2739"/>
                      <a:pt x="13027" y="2542"/>
                    </a:cubicBezTo>
                    <a:cubicBezTo>
                      <a:pt x="13165" y="2175"/>
                      <a:pt x="12892" y="1809"/>
                      <a:pt x="12521" y="1809"/>
                    </a:cubicBezTo>
                    <a:close/>
                    <a:moveTo>
                      <a:pt x="10496" y="2693"/>
                    </a:moveTo>
                    <a:cubicBezTo>
                      <a:pt x="10485" y="2693"/>
                      <a:pt x="10474" y="2694"/>
                      <a:pt x="10463" y="2696"/>
                    </a:cubicBezTo>
                    <a:cubicBezTo>
                      <a:pt x="10335" y="2722"/>
                      <a:pt x="10258" y="2953"/>
                      <a:pt x="10386" y="3030"/>
                    </a:cubicBezTo>
                    <a:cubicBezTo>
                      <a:pt x="10412" y="3055"/>
                      <a:pt x="10412" y="3055"/>
                      <a:pt x="10437" y="3055"/>
                    </a:cubicBezTo>
                    <a:cubicBezTo>
                      <a:pt x="10540" y="3055"/>
                      <a:pt x="10617" y="3030"/>
                      <a:pt x="10668" y="2953"/>
                    </a:cubicBezTo>
                    <a:cubicBezTo>
                      <a:pt x="10715" y="2812"/>
                      <a:pt x="10612" y="2693"/>
                      <a:pt x="10496" y="2693"/>
                    </a:cubicBezTo>
                    <a:close/>
                    <a:moveTo>
                      <a:pt x="3134" y="3127"/>
                    </a:moveTo>
                    <a:cubicBezTo>
                      <a:pt x="3124" y="3127"/>
                      <a:pt x="3114" y="3129"/>
                      <a:pt x="3104" y="3132"/>
                    </a:cubicBezTo>
                    <a:cubicBezTo>
                      <a:pt x="3027" y="3158"/>
                      <a:pt x="3001" y="3260"/>
                      <a:pt x="3078" y="3312"/>
                    </a:cubicBezTo>
                    <a:lnTo>
                      <a:pt x="3078" y="3337"/>
                    </a:lnTo>
                    <a:lnTo>
                      <a:pt x="3104" y="3337"/>
                    </a:lnTo>
                    <a:cubicBezTo>
                      <a:pt x="3155" y="3337"/>
                      <a:pt x="3206" y="3312"/>
                      <a:pt x="3232" y="3260"/>
                    </a:cubicBezTo>
                    <a:cubicBezTo>
                      <a:pt x="3254" y="3194"/>
                      <a:pt x="3199" y="3127"/>
                      <a:pt x="3134" y="3127"/>
                    </a:cubicBezTo>
                    <a:close/>
                    <a:moveTo>
                      <a:pt x="6219" y="3536"/>
                    </a:moveTo>
                    <a:cubicBezTo>
                      <a:pt x="6072" y="3536"/>
                      <a:pt x="5928" y="3614"/>
                      <a:pt x="5899" y="3773"/>
                    </a:cubicBezTo>
                    <a:lnTo>
                      <a:pt x="5924" y="3773"/>
                    </a:lnTo>
                    <a:cubicBezTo>
                      <a:pt x="5924" y="3799"/>
                      <a:pt x="5924" y="3850"/>
                      <a:pt x="5924" y="3902"/>
                    </a:cubicBezTo>
                    <a:cubicBezTo>
                      <a:pt x="5950" y="4055"/>
                      <a:pt x="6078" y="4158"/>
                      <a:pt x="6232" y="4184"/>
                    </a:cubicBezTo>
                    <a:cubicBezTo>
                      <a:pt x="6243" y="4185"/>
                      <a:pt x="6254" y="4185"/>
                      <a:pt x="6265" y="4185"/>
                    </a:cubicBezTo>
                    <a:cubicBezTo>
                      <a:pt x="6526" y="4185"/>
                      <a:pt x="6662" y="3892"/>
                      <a:pt x="6514" y="3671"/>
                    </a:cubicBezTo>
                    <a:cubicBezTo>
                      <a:pt x="6447" y="3582"/>
                      <a:pt x="6332" y="3536"/>
                      <a:pt x="6219" y="3536"/>
                    </a:cubicBezTo>
                    <a:close/>
                    <a:moveTo>
                      <a:pt x="3009" y="4870"/>
                    </a:moveTo>
                    <a:cubicBezTo>
                      <a:pt x="2866" y="4870"/>
                      <a:pt x="2722" y="4947"/>
                      <a:pt x="2693" y="5107"/>
                    </a:cubicBezTo>
                    <a:lnTo>
                      <a:pt x="2719" y="5107"/>
                    </a:lnTo>
                    <a:cubicBezTo>
                      <a:pt x="2693" y="5158"/>
                      <a:pt x="2693" y="5184"/>
                      <a:pt x="2719" y="5235"/>
                    </a:cubicBezTo>
                    <a:cubicBezTo>
                      <a:pt x="2745" y="5389"/>
                      <a:pt x="2873" y="5517"/>
                      <a:pt x="3027" y="5517"/>
                    </a:cubicBezTo>
                    <a:cubicBezTo>
                      <a:pt x="3038" y="5518"/>
                      <a:pt x="3049" y="5518"/>
                      <a:pt x="3059" y="5518"/>
                    </a:cubicBezTo>
                    <a:cubicBezTo>
                      <a:pt x="3320" y="5518"/>
                      <a:pt x="3456" y="5226"/>
                      <a:pt x="3283" y="5004"/>
                    </a:cubicBezTo>
                    <a:cubicBezTo>
                      <a:pt x="3228" y="4915"/>
                      <a:pt x="3119" y="4870"/>
                      <a:pt x="3009" y="4870"/>
                    </a:cubicBezTo>
                    <a:close/>
                    <a:moveTo>
                      <a:pt x="6277" y="5340"/>
                    </a:moveTo>
                    <a:cubicBezTo>
                      <a:pt x="6229" y="5340"/>
                      <a:pt x="6179" y="5348"/>
                      <a:pt x="6129" y="5363"/>
                    </a:cubicBezTo>
                    <a:cubicBezTo>
                      <a:pt x="5745" y="5466"/>
                      <a:pt x="5540" y="6107"/>
                      <a:pt x="5924" y="6312"/>
                    </a:cubicBezTo>
                    <a:cubicBezTo>
                      <a:pt x="5976" y="6363"/>
                      <a:pt x="6053" y="6363"/>
                      <a:pt x="6129" y="6389"/>
                    </a:cubicBezTo>
                    <a:cubicBezTo>
                      <a:pt x="6151" y="6391"/>
                      <a:pt x="6173" y="6392"/>
                      <a:pt x="6194" y="6392"/>
                    </a:cubicBezTo>
                    <a:cubicBezTo>
                      <a:pt x="6424" y="6392"/>
                      <a:pt x="6630" y="6267"/>
                      <a:pt x="6771" y="6055"/>
                    </a:cubicBezTo>
                    <a:cubicBezTo>
                      <a:pt x="6906" y="5718"/>
                      <a:pt x="6625" y="5340"/>
                      <a:pt x="6277" y="5340"/>
                    </a:cubicBezTo>
                    <a:close/>
                    <a:moveTo>
                      <a:pt x="1163" y="6898"/>
                    </a:moveTo>
                    <a:cubicBezTo>
                      <a:pt x="1152" y="6898"/>
                      <a:pt x="1140" y="6899"/>
                      <a:pt x="1129" y="6902"/>
                    </a:cubicBezTo>
                    <a:cubicBezTo>
                      <a:pt x="1001" y="6927"/>
                      <a:pt x="924" y="7158"/>
                      <a:pt x="1052" y="7235"/>
                    </a:cubicBezTo>
                    <a:cubicBezTo>
                      <a:pt x="1078" y="7235"/>
                      <a:pt x="1104" y="7261"/>
                      <a:pt x="1129" y="7261"/>
                    </a:cubicBezTo>
                    <a:cubicBezTo>
                      <a:pt x="1206" y="7261"/>
                      <a:pt x="1283" y="7235"/>
                      <a:pt x="1334" y="7132"/>
                    </a:cubicBezTo>
                    <a:cubicBezTo>
                      <a:pt x="1381" y="7015"/>
                      <a:pt x="1278" y="6898"/>
                      <a:pt x="1163" y="6898"/>
                    </a:cubicBezTo>
                    <a:close/>
                    <a:moveTo>
                      <a:pt x="5001" y="7850"/>
                    </a:moveTo>
                    <a:cubicBezTo>
                      <a:pt x="4924" y="7876"/>
                      <a:pt x="4899" y="8004"/>
                      <a:pt x="4950" y="8056"/>
                    </a:cubicBezTo>
                    <a:lnTo>
                      <a:pt x="5001" y="8056"/>
                    </a:lnTo>
                    <a:cubicBezTo>
                      <a:pt x="5052" y="8056"/>
                      <a:pt x="5104" y="8030"/>
                      <a:pt x="5129" y="8004"/>
                    </a:cubicBezTo>
                    <a:cubicBezTo>
                      <a:pt x="5155" y="7927"/>
                      <a:pt x="5078" y="7850"/>
                      <a:pt x="5001" y="7850"/>
                    </a:cubicBezTo>
                    <a:close/>
                    <a:moveTo>
                      <a:pt x="2940" y="7598"/>
                    </a:moveTo>
                    <a:cubicBezTo>
                      <a:pt x="2902" y="7598"/>
                      <a:pt x="2862" y="7605"/>
                      <a:pt x="2822" y="7620"/>
                    </a:cubicBezTo>
                    <a:cubicBezTo>
                      <a:pt x="2565" y="7697"/>
                      <a:pt x="2437" y="8107"/>
                      <a:pt x="2693" y="8235"/>
                    </a:cubicBezTo>
                    <a:cubicBezTo>
                      <a:pt x="2719" y="8261"/>
                      <a:pt x="2770" y="8286"/>
                      <a:pt x="2822" y="8286"/>
                    </a:cubicBezTo>
                    <a:cubicBezTo>
                      <a:pt x="2838" y="8289"/>
                      <a:pt x="2854" y="8290"/>
                      <a:pt x="2870" y="8290"/>
                    </a:cubicBezTo>
                    <a:cubicBezTo>
                      <a:pt x="3007" y="8290"/>
                      <a:pt x="3137" y="8196"/>
                      <a:pt x="3206" y="8081"/>
                    </a:cubicBezTo>
                    <a:cubicBezTo>
                      <a:pt x="3338" y="7840"/>
                      <a:pt x="3169" y="7598"/>
                      <a:pt x="2940" y="7598"/>
                    </a:cubicBezTo>
                    <a:close/>
                    <a:moveTo>
                      <a:pt x="6698" y="7919"/>
                    </a:moveTo>
                    <a:cubicBezTo>
                      <a:pt x="6554" y="7919"/>
                      <a:pt x="6414" y="7990"/>
                      <a:pt x="6386" y="8133"/>
                    </a:cubicBezTo>
                    <a:lnTo>
                      <a:pt x="6412" y="8133"/>
                    </a:lnTo>
                    <a:cubicBezTo>
                      <a:pt x="6412" y="8184"/>
                      <a:pt x="6412" y="8235"/>
                      <a:pt x="6412" y="8261"/>
                    </a:cubicBezTo>
                    <a:cubicBezTo>
                      <a:pt x="6437" y="8415"/>
                      <a:pt x="6565" y="8543"/>
                      <a:pt x="6745" y="8568"/>
                    </a:cubicBezTo>
                    <a:cubicBezTo>
                      <a:pt x="7001" y="8568"/>
                      <a:pt x="7181" y="8261"/>
                      <a:pt x="7001" y="8056"/>
                    </a:cubicBezTo>
                    <a:cubicBezTo>
                      <a:pt x="6933" y="7964"/>
                      <a:pt x="6814" y="7919"/>
                      <a:pt x="6698" y="7919"/>
                    </a:cubicBezTo>
                    <a:close/>
                    <a:moveTo>
                      <a:pt x="4317" y="9878"/>
                    </a:moveTo>
                    <a:cubicBezTo>
                      <a:pt x="4265" y="9878"/>
                      <a:pt x="4210" y="9886"/>
                      <a:pt x="4155" y="9902"/>
                    </a:cubicBezTo>
                    <a:cubicBezTo>
                      <a:pt x="3770" y="9979"/>
                      <a:pt x="3565" y="10645"/>
                      <a:pt x="3950" y="10851"/>
                    </a:cubicBezTo>
                    <a:cubicBezTo>
                      <a:pt x="4001" y="10876"/>
                      <a:pt x="4078" y="10902"/>
                      <a:pt x="4129" y="10928"/>
                    </a:cubicBezTo>
                    <a:cubicBezTo>
                      <a:pt x="4153" y="10930"/>
                      <a:pt x="4177" y="10931"/>
                      <a:pt x="4200" y="10931"/>
                    </a:cubicBezTo>
                    <a:cubicBezTo>
                      <a:pt x="4454" y="10931"/>
                      <a:pt x="4677" y="10805"/>
                      <a:pt x="4770" y="10594"/>
                    </a:cubicBezTo>
                    <a:cubicBezTo>
                      <a:pt x="4927" y="10236"/>
                      <a:pt x="4673" y="9878"/>
                      <a:pt x="4317" y="9878"/>
                    </a:cubicBezTo>
                    <a:close/>
                    <a:moveTo>
                      <a:pt x="746" y="10289"/>
                    </a:moveTo>
                    <a:cubicBezTo>
                      <a:pt x="696" y="10289"/>
                      <a:pt x="644" y="10297"/>
                      <a:pt x="591" y="10312"/>
                    </a:cubicBezTo>
                    <a:cubicBezTo>
                      <a:pt x="206" y="10415"/>
                      <a:pt x="1" y="11056"/>
                      <a:pt x="386" y="11287"/>
                    </a:cubicBezTo>
                    <a:lnTo>
                      <a:pt x="386" y="11261"/>
                    </a:lnTo>
                    <a:cubicBezTo>
                      <a:pt x="437" y="11312"/>
                      <a:pt x="514" y="11338"/>
                      <a:pt x="565" y="11338"/>
                    </a:cubicBezTo>
                    <a:cubicBezTo>
                      <a:pt x="589" y="11340"/>
                      <a:pt x="613" y="11341"/>
                      <a:pt x="636" y="11341"/>
                    </a:cubicBezTo>
                    <a:cubicBezTo>
                      <a:pt x="889" y="11341"/>
                      <a:pt x="1112" y="11216"/>
                      <a:pt x="1206" y="11004"/>
                    </a:cubicBezTo>
                    <a:cubicBezTo>
                      <a:pt x="1364" y="10667"/>
                      <a:pt x="1106" y="10289"/>
                      <a:pt x="746" y="10289"/>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07" name="Google Shape;807;p17"/>
              <p:cNvSpPr/>
              <p:nvPr/>
            </p:nvSpPr>
            <p:spPr>
              <a:xfrm>
                <a:off x="-1809250" y="2563500"/>
                <a:ext cx="247275" cy="1438900"/>
              </a:xfrm>
              <a:custGeom>
                <a:avLst/>
                <a:gdLst/>
                <a:ahLst/>
                <a:cxnLst/>
                <a:rect l="l" t="t" r="r" b="b"/>
                <a:pathLst>
                  <a:path w="9891" h="57556" extrusionOk="0">
                    <a:moveTo>
                      <a:pt x="9445" y="0"/>
                    </a:moveTo>
                    <a:cubicBezTo>
                      <a:pt x="9304" y="0"/>
                      <a:pt x="9164" y="81"/>
                      <a:pt x="9104" y="270"/>
                    </a:cubicBezTo>
                    <a:cubicBezTo>
                      <a:pt x="4617" y="13912"/>
                      <a:pt x="1" y="34913"/>
                      <a:pt x="3386" y="57247"/>
                    </a:cubicBezTo>
                    <a:cubicBezTo>
                      <a:pt x="3411" y="57427"/>
                      <a:pt x="3565" y="57555"/>
                      <a:pt x="3745" y="57555"/>
                    </a:cubicBezTo>
                    <a:lnTo>
                      <a:pt x="3822" y="57555"/>
                    </a:lnTo>
                    <a:cubicBezTo>
                      <a:pt x="4027" y="57530"/>
                      <a:pt x="4155" y="57324"/>
                      <a:pt x="4129" y="57119"/>
                    </a:cubicBezTo>
                    <a:cubicBezTo>
                      <a:pt x="796" y="34939"/>
                      <a:pt x="5360" y="14091"/>
                      <a:pt x="9796" y="501"/>
                    </a:cubicBezTo>
                    <a:cubicBezTo>
                      <a:pt x="9890" y="202"/>
                      <a:pt x="9667" y="0"/>
                      <a:pt x="9445"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808" name="Google Shape;808;p17"/>
            <p:cNvGrpSpPr/>
            <p:nvPr/>
          </p:nvGrpSpPr>
          <p:grpSpPr>
            <a:xfrm rot="-4962260" flipH="1">
              <a:off x="7743302" y="-357136"/>
              <a:ext cx="1178407" cy="2061785"/>
              <a:chOff x="-1779100" y="2408800"/>
              <a:chExt cx="1032750" cy="1807075"/>
            </a:xfrm>
          </p:grpSpPr>
          <p:sp>
            <p:nvSpPr>
              <p:cNvPr id="809" name="Google Shape;809;p17"/>
              <p:cNvSpPr/>
              <p:nvPr/>
            </p:nvSpPr>
            <p:spPr>
              <a:xfrm>
                <a:off x="-1779100" y="2498825"/>
                <a:ext cx="1032750" cy="1717050"/>
              </a:xfrm>
              <a:custGeom>
                <a:avLst/>
                <a:gdLst/>
                <a:ahLst/>
                <a:cxnLst/>
                <a:rect l="l" t="t" r="r" b="b"/>
                <a:pathLst>
                  <a:path w="41310" h="68682" extrusionOk="0">
                    <a:moveTo>
                      <a:pt x="32843" y="0"/>
                    </a:moveTo>
                    <a:cubicBezTo>
                      <a:pt x="31194" y="0"/>
                      <a:pt x="29516" y="392"/>
                      <a:pt x="28053" y="1113"/>
                    </a:cubicBezTo>
                    <a:cubicBezTo>
                      <a:pt x="24489" y="2883"/>
                      <a:pt x="21924" y="6139"/>
                      <a:pt x="19719" y="9421"/>
                    </a:cubicBezTo>
                    <a:lnTo>
                      <a:pt x="19719" y="9396"/>
                    </a:lnTo>
                    <a:cubicBezTo>
                      <a:pt x="13744" y="18242"/>
                      <a:pt x="9436" y="27987"/>
                      <a:pt x="6385" y="38167"/>
                    </a:cubicBezTo>
                    <a:cubicBezTo>
                      <a:pt x="5308" y="41705"/>
                      <a:pt x="4231" y="44270"/>
                      <a:pt x="2949" y="47731"/>
                    </a:cubicBezTo>
                    <a:cubicBezTo>
                      <a:pt x="205" y="55244"/>
                      <a:pt x="1487" y="65630"/>
                      <a:pt x="0" y="68681"/>
                    </a:cubicBezTo>
                    <a:cubicBezTo>
                      <a:pt x="7975" y="52526"/>
                      <a:pt x="21642" y="34269"/>
                      <a:pt x="33745" y="20935"/>
                    </a:cubicBezTo>
                    <a:cubicBezTo>
                      <a:pt x="36105" y="18319"/>
                      <a:pt x="38566" y="15704"/>
                      <a:pt x="39951" y="12473"/>
                    </a:cubicBezTo>
                    <a:cubicBezTo>
                      <a:pt x="41310" y="9242"/>
                      <a:pt x="41310" y="5190"/>
                      <a:pt x="39002" y="2549"/>
                    </a:cubicBezTo>
                    <a:cubicBezTo>
                      <a:pt x="37468" y="790"/>
                      <a:pt x="35184" y="0"/>
                      <a:pt x="3284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10" name="Google Shape;810;p17"/>
              <p:cNvSpPr/>
              <p:nvPr/>
            </p:nvSpPr>
            <p:spPr>
              <a:xfrm>
                <a:off x="-1776550" y="2408800"/>
                <a:ext cx="973150" cy="1753225"/>
              </a:xfrm>
              <a:custGeom>
                <a:avLst/>
                <a:gdLst/>
                <a:ahLst/>
                <a:cxnLst/>
                <a:rect l="l" t="t" r="r" b="b"/>
                <a:pathLst>
                  <a:path w="38926" h="70129" extrusionOk="0">
                    <a:moveTo>
                      <a:pt x="30542" y="0"/>
                    </a:moveTo>
                    <a:cubicBezTo>
                      <a:pt x="28732" y="0"/>
                      <a:pt x="26881" y="482"/>
                      <a:pt x="25310" y="1355"/>
                    </a:cubicBezTo>
                    <a:cubicBezTo>
                      <a:pt x="21848" y="3253"/>
                      <a:pt x="19438" y="6637"/>
                      <a:pt x="17361" y="10022"/>
                    </a:cubicBezTo>
                    <a:cubicBezTo>
                      <a:pt x="11822" y="19100"/>
                      <a:pt x="7975" y="29049"/>
                      <a:pt x="5386" y="39357"/>
                    </a:cubicBezTo>
                    <a:cubicBezTo>
                      <a:pt x="4488" y="42947"/>
                      <a:pt x="3514" y="45537"/>
                      <a:pt x="2411" y="49076"/>
                    </a:cubicBezTo>
                    <a:cubicBezTo>
                      <a:pt x="1" y="56717"/>
                      <a:pt x="1770" y="67025"/>
                      <a:pt x="411" y="70128"/>
                    </a:cubicBezTo>
                    <a:cubicBezTo>
                      <a:pt x="7642" y="53640"/>
                      <a:pt x="20463" y="34767"/>
                      <a:pt x="31925" y="20869"/>
                    </a:cubicBezTo>
                    <a:cubicBezTo>
                      <a:pt x="34156" y="18177"/>
                      <a:pt x="36515" y="15433"/>
                      <a:pt x="37721" y="12151"/>
                    </a:cubicBezTo>
                    <a:cubicBezTo>
                      <a:pt x="38926" y="8843"/>
                      <a:pt x="38772" y="4791"/>
                      <a:pt x="36336" y="2253"/>
                    </a:cubicBezTo>
                    <a:cubicBezTo>
                      <a:pt x="34837" y="698"/>
                      <a:pt x="32720" y="0"/>
                      <a:pt x="3054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11" name="Google Shape;811;p17"/>
              <p:cNvSpPr/>
              <p:nvPr/>
            </p:nvSpPr>
            <p:spPr>
              <a:xfrm>
                <a:off x="-1311125" y="2430900"/>
                <a:ext cx="402150" cy="319125"/>
              </a:xfrm>
              <a:custGeom>
                <a:avLst/>
                <a:gdLst/>
                <a:ahLst/>
                <a:cxnLst/>
                <a:rect l="l" t="t" r="r" b="b"/>
                <a:pathLst>
                  <a:path w="16086" h="12765" extrusionOk="0">
                    <a:moveTo>
                      <a:pt x="9413" y="1"/>
                    </a:moveTo>
                    <a:cubicBezTo>
                      <a:pt x="9396" y="1"/>
                      <a:pt x="9378" y="3"/>
                      <a:pt x="9359" y="10"/>
                    </a:cubicBezTo>
                    <a:cubicBezTo>
                      <a:pt x="9206" y="35"/>
                      <a:pt x="9103" y="266"/>
                      <a:pt x="9231" y="369"/>
                    </a:cubicBezTo>
                    <a:cubicBezTo>
                      <a:pt x="9257" y="394"/>
                      <a:pt x="9283" y="394"/>
                      <a:pt x="9308" y="394"/>
                    </a:cubicBezTo>
                    <a:cubicBezTo>
                      <a:pt x="9332" y="400"/>
                      <a:pt x="9357" y="403"/>
                      <a:pt x="9380" y="403"/>
                    </a:cubicBezTo>
                    <a:cubicBezTo>
                      <a:pt x="9458" y="403"/>
                      <a:pt x="9531" y="370"/>
                      <a:pt x="9590" y="292"/>
                    </a:cubicBezTo>
                    <a:cubicBezTo>
                      <a:pt x="9635" y="156"/>
                      <a:pt x="9541" y="1"/>
                      <a:pt x="9413" y="1"/>
                    </a:cubicBezTo>
                    <a:close/>
                    <a:moveTo>
                      <a:pt x="12560" y="1256"/>
                    </a:moveTo>
                    <a:cubicBezTo>
                      <a:pt x="12528" y="1256"/>
                      <a:pt x="12496" y="1259"/>
                      <a:pt x="12462" y="1266"/>
                    </a:cubicBezTo>
                    <a:cubicBezTo>
                      <a:pt x="12154" y="1317"/>
                      <a:pt x="11949" y="1856"/>
                      <a:pt x="12257" y="2061"/>
                    </a:cubicBezTo>
                    <a:cubicBezTo>
                      <a:pt x="12283" y="2087"/>
                      <a:pt x="12360" y="2112"/>
                      <a:pt x="12411" y="2112"/>
                    </a:cubicBezTo>
                    <a:cubicBezTo>
                      <a:pt x="12447" y="2121"/>
                      <a:pt x="12482" y="2125"/>
                      <a:pt x="12518" y="2125"/>
                    </a:cubicBezTo>
                    <a:cubicBezTo>
                      <a:pt x="12685" y="2125"/>
                      <a:pt x="12844" y="2030"/>
                      <a:pt x="12949" y="1881"/>
                    </a:cubicBezTo>
                    <a:cubicBezTo>
                      <a:pt x="13089" y="1579"/>
                      <a:pt x="12870" y="1256"/>
                      <a:pt x="12560" y="1256"/>
                    </a:cubicBezTo>
                    <a:close/>
                    <a:moveTo>
                      <a:pt x="6402" y="1567"/>
                    </a:moveTo>
                    <a:cubicBezTo>
                      <a:pt x="6244" y="1567"/>
                      <a:pt x="6092" y="1644"/>
                      <a:pt x="6052" y="1805"/>
                    </a:cubicBezTo>
                    <a:cubicBezTo>
                      <a:pt x="6026" y="1856"/>
                      <a:pt x="6026" y="1907"/>
                      <a:pt x="6052" y="1958"/>
                    </a:cubicBezTo>
                    <a:cubicBezTo>
                      <a:pt x="6077" y="2138"/>
                      <a:pt x="6231" y="2292"/>
                      <a:pt x="6411" y="2317"/>
                    </a:cubicBezTo>
                    <a:cubicBezTo>
                      <a:pt x="6431" y="2321"/>
                      <a:pt x="6450" y="2322"/>
                      <a:pt x="6470" y="2322"/>
                    </a:cubicBezTo>
                    <a:cubicBezTo>
                      <a:pt x="6747" y="2322"/>
                      <a:pt x="6937" y="1993"/>
                      <a:pt x="6770" y="1753"/>
                    </a:cubicBezTo>
                    <a:cubicBezTo>
                      <a:pt x="6696" y="1631"/>
                      <a:pt x="6547" y="1567"/>
                      <a:pt x="6402" y="1567"/>
                    </a:cubicBezTo>
                    <a:close/>
                    <a:moveTo>
                      <a:pt x="9895" y="1689"/>
                    </a:moveTo>
                    <a:cubicBezTo>
                      <a:pt x="9854" y="1689"/>
                      <a:pt x="9812" y="1693"/>
                      <a:pt x="9770" y="1702"/>
                    </a:cubicBezTo>
                    <a:cubicBezTo>
                      <a:pt x="9308" y="1779"/>
                      <a:pt x="9000" y="2523"/>
                      <a:pt x="9436" y="2830"/>
                    </a:cubicBezTo>
                    <a:cubicBezTo>
                      <a:pt x="9513" y="2856"/>
                      <a:pt x="9590" y="2907"/>
                      <a:pt x="9667" y="2907"/>
                    </a:cubicBezTo>
                    <a:cubicBezTo>
                      <a:pt x="9721" y="2921"/>
                      <a:pt x="9775" y="2927"/>
                      <a:pt x="9828" y="2927"/>
                    </a:cubicBezTo>
                    <a:cubicBezTo>
                      <a:pt x="10078" y="2927"/>
                      <a:pt x="10310" y="2785"/>
                      <a:pt x="10436" y="2574"/>
                    </a:cubicBezTo>
                    <a:cubicBezTo>
                      <a:pt x="10647" y="2153"/>
                      <a:pt x="10324" y="1689"/>
                      <a:pt x="9895" y="1689"/>
                    </a:cubicBezTo>
                    <a:close/>
                    <a:moveTo>
                      <a:pt x="4359" y="3369"/>
                    </a:moveTo>
                    <a:cubicBezTo>
                      <a:pt x="4257" y="3369"/>
                      <a:pt x="4205" y="3523"/>
                      <a:pt x="4282" y="3599"/>
                    </a:cubicBezTo>
                    <a:lnTo>
                      <a:pt x="4334" y="3599"/>
                    </a:lnTo>
                    <a:cubicBezTo>
                      <a:pt x="4347" y="3606"/>
                      <a:pt x="4363" y="3610"/>
                      <a:pt x="4379" y="3610"/>
                    </a:cubicBezTo>
                    <a:cubicBezTo>
                      <a:pt x="4422" y="3610"/>
                      <a:pt x="4469" y="3586"/>
                      <a:pt x="4487" y="3548"/>
                    </a:cubicBezTo>
                    <a:cubicBezTo>
                      <a:pt x="4513" y="3446"/>
                      <a:pt x="4436" y="3369"/>
                      <a:pt x="4359" y="3369"/>
                    </a:cubicBezTo>
                    <a:close/>
                    <a:moveTo>
                      <a:pt x="15337" y="2484"/>
                    </a:moveTo>
                    <a:cubicBezTo>
                      <a:pt x="15295" y="2484"/>
                      <a:pt x="15251" y="2488"/>
                      <a:pt x="15206" y="2497"/>
                    </a:cubicBezTo>
                    <a:cubicBezTo>
                      <a:pt x="14744" y="2574"/>
                      <a:pt x="14462" y="3317"/>
                      <a:pt x="14898" y="3599"/>
                    </a:cubicBezTo>
                    <a:cubicBezTo>
                      <a:pt x="14950" y="3651"/>
                      <a:pt x="15026" y="3676"/>
                      <a:pt x="15129" y="3702"/>
                    </a:cubicBezTo>
                    <a:cubicBezTo>
                      <a:pt x="15170" y="3710"/>
                      <a:pt x="15212" y="3713"/>
                      <a:pt x="15254" y="3713"/>
                    </a:cubicBezTo>
                    <a:cubicBezTo>
                      <a:pt x="15498" y="3713"/>
                      <a:pt x="15745" y="3588"/>
                      <a:pt x="15898" y="3369"/>
                    </a:cubicBezTo>
                    <a:cubicBezTo>
                      <a:pt x="16085" y="2948"/>
                      <a:pt x="15782" y="2484"/>
                      <a:pt x="15337" y="2484"/>
                    </a:cubicBezTo>
                    <a:close/>
                    <a:moveTo>
                      <a:pt x="13055" y="3385"/>
                    </a:moveTo>
                    <a:cubicBezTo>
                      <a:pt x="13037" y="3385"/>
                      <a:pt x="13019" y="3388"/>
                      <a:pt x="13001" y="3394"/>
                    </a:cubicBezTo>
                    <a:cubicBezTo>
                      <a:pt x="12847" y="3420"/>
                      <a:pt x="12744" y="3676"/>
                      <a:pt x="12898" y="3779"/>
                    </a:cubicBezTo>
                    <a:cubicBezTo>
                      <a:pt x="12898" y="3779"/>
                      <a:pt x="12924" y="3779"/>
                      <a:pt x="12975" y="3805"/>
                    </a:cubicBezTo>
                    <a:cubicBezTo>
                      <a:pt x="12993" y="3809"/>
                      <a:pt x="13010" y="3811"/>
                      <a:pt x="13028" y="3811"/>
                    </a:cubicBezTo>
                    <a:cubicBezTo>
                      <a:pt x="13111" y="3811"/>
                      <a:pt x="13189" y="3761"/>
                      <a:pt x="13231" y="3676"/>
                    </a:cubicBezTo>
                    <a:cubicBezTo>
                      <a:pt x="13299" y="3541"/>
                      <a:pt x="13188" y="3385"/>
                      <a:pt x="13055" y="3385"/>
                    </a:cubicBezTo>
                    <a:close/>
                    <a:moveTo>
                      <a:pt x="7890" y="4029"/>
                    </a:moveTo>
                    <a:cubicBezTo>
                      <a:pt x="7731" y="4029"/>
                      <a:pt x="7579" y="4105"/>
                      <a:pt x="7539" y="4266"/>
                    </a:cubicBezTo>
                    <a:cubicBezTo>
                      <a:pt x="7513" y="4317"/>
                      <a:pt x="7513" y="4369"/>
                      <a:pt x="7539" y="4420"/>
                    </a:cubicBezTo>
                    <a:cubicBezTo>
                      <a:pt x="7565" y="4625"/>
                      <a:pt x="7718" y="4779"/>
                      <a:pt x="7898" y="4805"/>
                    </a:cubicBezTo>
                    <a:cubicBezTo>
                      <a:pt x="7908" y="4806"/>
                      <a:pt x="7919" y="4806"/>
                      <a:pt x="7929" y="4806"/>
                    </a:cubicBezTo>
                    <a:cubicBezTo>
                      <a:pt x="8221" y="4806"/>
                      <a:pt x="8430" y="4463"/>
                      <a:pt x="8257" y="4215"/>
                    </a:cubicBezTo>
                    <a:cubicBezTo>
                      <a:pt x="8183" y="4093"/>
                      <a:pt x="8034" y="4029"/>
                      <a:pt x="7890" y="4029"/>
                    </a:cubicBezTo>
                    <a:close/>
                    <a:moveTo>
                      <a:pt x="4081" y="5358"/>
                    </a:moveTo>
                    <a:cubicBezTo>
                      <a:pt x="3918" y="5358"/>
                      <a:pt x="3759" y="5435"/>
                      <a:pt x="3718" y="5600"/>
                    </a:cubicBezTo>
                    <a:cubicBezTo>
                      <a:pt x="3693" y="5651"/>
                      <a:pt x="3693" y="5702"/>
                      <a:pt x="3718" y="5753"/>
                    </a:cubicBezTo>
                    <a:cubicBezTo>
                      <a:pt x="3744" y="5933"/>
                      <a:pt x="3898" y="6087"/>
                      <a:pt x="4077" y="6112"/>
                    </a:cubicBezTo>
                    <a:cubicBezTo>
                      <a:pt x="4088" y="6113"/>
                      <a:pt x="4099" y="6114"/>
                      <a:pt x="4110" y="6114"/>
                    </a:cubicBezTo>
                    <a:cubicBezTo>
                      <a:pt x="4401" y="6114"/>
                      <a:pt x="4609" y="5794"/>
                      <a:pt x="4436" y="5523"/>
                    </a:cubicBezTo>
                    <a:cubicBezTo>
                      <a:pt x="4365" y="5416"/>
                      <a:pt x="4222" y="5358"/>
                      <a:pt x="4081" y="5358"/>
                    </a:cubicBezTo>
                    <a:close/>
                    <a:moveTo>
                      <a:pt x="7747" y="6125"/>
                    </a:moveTo>
                    <a:cubicBezTo>
                      <a:pt x="7705" y="6125"/>
                      <a:pt x="7661" y="6129"/>
                      <a:pt x="7616" y="6138"/>
                    </a:cubicBezTo>
                    <a:cubicBezTo>
                      <a:pt x="7154" y="6215"/>
                      <a:pt x="6872" y="6959"/>
                      <a:pt x="7308" y="7266"/>
                    </a:cubicBezTo>
                    <a:cubicBezTo>
                      <a:pt x="7359" y="7292"/>
                      <a:pt x="7436" y="7343"/>
                      <a:pt x="7539" y="7343"/>
                    </a:cubicBezTo>
                    <a:cubicBezTo>
                      <a:pt x="7588" y="7357"/>
                      <a:pt x="7639" y="7363"/>
                      <a:pt x="7691" y="7363"/>
                    </a:cubicBezTo>
                    <a:cubicBezTo>
                      <a:pt x="7932" y="7363"/>
                      <a:pt x="8181" y="7221"/>
                      <a:pt x="8308" y="7010"/>
                    </a:cubicBezTo>
                    <a:cubicBezTo>
                      <a:pt x="8495" y="6589"/>
                      <a:pt x="8191" y="6125"/>
                      <a:pt x="7747" y="6125"/>
                    </a:cubicBezTo>
                    <a:close/>
                    <a:moveTo>
                      <a:pt x="1797" y="7616"/>
                    </a:moveTo>
                    <a:cubicBezTo>
                      <a:pt x="1780" y="7616"/>
                      <a:pt x="1762" y="7619"/>
                      <a:pt x="1744" y="7625"/>
                    </a:cubicBezTo>
                    <a:cubicBezTo>
                      <a:pt x="1590" y="7651"/>
                      <a:pt x="1487" y="7882"/>
                      <a:pt x="1615" y="7984"/>
                    </a:cubicBezTo>
                    <a:lnTo>
                      <a:pt x="1615" y="8010"/>
                    </a:lnTo>
                    <a:cubicBezTo>
                      <a:pt x="1641" y="8010"/>
                      <a:pt x="1667" y="8010"/>
                      <a:pt x="1692" y="8036"/>
                    </a:cubicBezTo>
                    <a:cubicBezTo>
                      <a:pt x="1795" y="8036"/>
                      <a:pt x="1898" y="8010"/>
                      <a:pt x="1974" y="7907"/>
                    </a:cubicBezTo>
                    <a:cubicBezTo>
                      <a:pt x="2020" y="7772"/>
                      <a:pt x="1926" y="7616"/>
                      <a:pt x="1797" y="7616"/>
                    </a:cubicBezTo>
                    <a:close/>
                    <a:moveTo>
                      <a:pt x="6237" y="9057"/>
                    </a:moveTo>
                    <a:cubicBezTo>
                      <a:pt x="6227" y="9057"/>
                      <a:pt x="6216" y="9059"/>
                      <a:pt x="6205" y="9061"/>
                    </a:cubicBezTo>
                    <a:cubicBezTo>
                      <a:pt x="6129" y="9087"/>
                      <a:pt x="6077" y="9215"/>
                      <a:pt x="6154" y="9292"/>
                    </a:cubicBezTo>
                    <a:lnTo>
                      <a:pt x="6205" y="9292"/>
                    </a:lnTo>
                    <a:cubicBezTo>
                      <a:pt x="6219" y="9299"/>
                      <a:pt x="6233" y="9302"/>
                      <a:pt x="6246" y="9302"/>
                    </a:cubicBezTo>
                    <a:cubicBezTo>
                      <a:pt x="6282" y="9302"/>
                      <a:pt x="6315" y="9278"/>
                      <a:pt x="6334" y="9241"/>
                    </a:cubicBezTo>
                    <a:cubicBezTo>
                      <a:pt x="6380" y="9149"/>
                      <a:pt x="6323" y="9057"/>
                      <a:pt x="6237" y="9057"/>
                    </a:cubicBezTo>
                    <a:close/>
                    <a:moveTo>
                      <a:pt x="3654" y="8563"/>
                    </a:moveTo>
                    <a:cubicBezTo>
                      <a:pt x="3625" y="8563"/>
                      <a:pt x="3595" y="8566"/>
                      <a:pt x="3564" y="8574"/>
                    </a:cubicBezTo>
                    <a:cubicBezTo>
                      <a:pt x="3282" y="8625"/>
                      <a:pt x="3077" y="9087"/>
                      <a:pt x="3359" y="9292"/>
                    </a:cubicBezTo>
                    <a:cubicBezTo>
                      <a:pt x="3410" y="9318"/>
                      <a:pt x="3462" y="9318"/>
                      <a:pt x="3513" y="9343"/>
                    </a:cubicBezTo>
                    <a:cubicBezTo>
                      <a:pt x="3535" y="9347"/>
                      <a:pt x="3558" y="9348"/>
                      <a:pt x="3581" y="9348"/>
                    </a:cubicBezTo>
                    <a:cubicBezTo>
                      <a:pt x="3742" y="9348"/>
                      <a:pt x="3910" y="9270"/>
                      <a:pt x="4000" y="9113"/>
                    </a:cubicBezTo>
                    <a:cubicBezTo>
                      <a:pt x="4116" y="8859"/>
                      <a:pt x="3919" y="8563"/>
                      <a:pt x="3654" y="8563"/>
                    </a:cubicBezTo>
                    <a:close/>
                    <a:moveTo>
                      <a:pt x="8158" y="9205"/>
                    </a:moveTo>
                    <a:cubicBezTo>
                      <a:pt x="7996" y="9205"/>
                      <a:pt x="7837" y="9281"/>
                      <a:pt x="7795" y="9446"/>
                    </a:cubicBezTo>
                    <a:cubicBezTo>
                      <a:pt x="7795" y="9497"/>
                      <a:pt x="7795" y="9549"/>
                      <a:pt x="7795" y="9600"/>
                    </a:cubicBezTo>
                    <a:cubicBezTo>
                      <a:pt x="7821" y="9779"/>
                      <a:pt x="7975" y="9933"/>
                      <a:pt x="8154" y="9959"/>
                    </a:cubicBezTo>
                    <a:cubicBezTo>
                      <a:pt x="8166" y="9960"/>
                      <a:pt x="8178" y="9960"/>
                      <a:pt x="8190" y="9960"/>
                    </a:cubicBezTo>
                    <a:cubicBezTo>
                      <a:pt x="8502" y="9960"/>
                      <a:pt x="8686" y="9641"/>
                      <a:pt x="8513" y="9369"/>
                    </a:cubicBezTo>
                    <a:cubicBezTo>
                      <a:pt x="8442" y="9262"/>
                      <a:pt x="8299" y="9205"/>
                      <a:pt x="8158" y="9205"/>
                    </a:cubicBezTo>
                    <a:close/>
                    <a:moveTo>
                      <a:pt x="5080" y="11305"/>
                    </a:moveTo>
                    <a:cubicBezTo>
                      <a:pt x="5038" y="11305"/>
                      <a:pt x="4994" y="11309"/>
                      <a:pt x="4949" y="11318"/>
                    </a:cubicBezTo>
                    <a:cubicBezTo>
                      <a:pt x="4487" y="11395"/>
                      <a:pt x="4205" y="12138"/>
                      <a:pt x="4641" y="12446"/>
                    </a:cubicBezTo>
                    <a:cubicBezTo>
                      <a:pt x="4693" y="12472"/>
                      <a:pt x="4769" y="12523"/>
                      <a:pt x="4872" y="12523"/>
                    </a:cubicBezTo>
                    <a:cubicBezTo>
                      <a:pt x="4921" y="12537"/>
                      <a:pt x="4972" y="12543"/>
                      <a:pt x="5022" y="12543"/>
                    </a:cubicBezTo>
                    <a:cubicBezTo>
                      <a:pt x="5258" y="12543"/>
                      <a:pt x="5493" y="12401"/>
                      <a:pt x="5641" y="12190"/>
                    </a:cubicBezTo>
                    <a:cubicBezTo>
                      <a:pt x="5829" y="11769"/>
                      <a:pt x="5525" y="11305"/>
                      <a:pt x="5080" y="11305"/>
                    </a:cubicBezTo>
                    <a:close/>
                    <a:moveTo>
                      <a:pt x="897" y="11529"/>
                    </a:moveTo>
                    <a:cubicBezTo>
                      <a:pt x="847" y="11529"/>
                      <a:pt x="796" y="11536"/>
                      <a:pt x="744" y="11549"/>
                    </a:cubicBezTo>
                    <a:cubicBezTo>
                      <a:pt x="282" y="11626"/>
                      <a:pt x="0" y="12369"/>
                      <a:pt x="436" y="12651"/>
                    </a:cubicBezTo>
                    <a:cubicBezTo>
                      <a:pt x="513" y="12703"/>
                      <a:pt x="590" y="12728"/>
                      <a:pt x="667" y="12754"/>
                    </a:cubicBezTo>
                    <a:cubicBezTo>
                      <a:pt x="712" y="12761"/>
                      <a:pt x="756" y="12765"/>
                      <a:pt x="801" y="12765"/>
                    </a:cubicBezTo>
                    <a:cubicBezTo>
                      <a:pt x="1061" y="12765"/>
                      <a:pt x="1305" y="12640"/>
                      <a:pt x="1436" y="12420"/>
                    </a:cubicBezTo>
                    <a:cubicBezTo>
                      <a:pt x="1643" y="12006"/>
                      <a:pt x="1333" y="11529"/>
                      <a:pt x="897" y="11529"/>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12" name="Google Shape;812;p17"/>
              <p:cNvSpPr/>
              <p:nvPr/>
            </p:nvSpPr>
            <p:spPr>
              <a:xfrm>
                <a:off x="-1775275" y="2546100"/>
                <a:ext cx="795475" cy="1591550"/>
              </a:xfrm>
              <a:custGeom>
                <a:avLst/>
                <a:gdLst/>
                <a:ahLst/>
                <a:cxnLst/>
                <a:rect l="l" t="t" r="r" b="b"/>
                <a:pathLst>
                  <a:path w="31819" h="63662" extrusionOk="0">
                    <a:moveTo>
                      <a:pt x="31286" y="1"/>
                    </a:moveTo>
                    <a:cubicBezTo>
                      <a:pt x="31186" y="1"/>
                      <a:pt x="31084" y="43"/>
                      <a:pt x="31003" y="145"/>
                    </a:cubicBezTo>
                    <a:cubicBezTo>
                      <a:pt x="15822" y="19300"/>
                      <a:pt x="4258" y="42891"/>
                      <a:pt x="52" y="63200"/>
                    </a:cubicBezTo>
                    <a:cubicBezTo>
                      <a:pt x="1" y="63405"/>
                      <a:pt x="129" y="63610"/>
                      <a:pt x="334" y="63662"/>
                    </a:cubicBezTo>
                    <a:lnTo>
                      <a:pt x="411" y="63662"/>
                    </a:lnTo>
                    <a:cubicBezTo>
                      <a:pt x="591" y="63662"/>
                      <a:pt x="745" y="63534"/>
                      <a:pt x="796" y="63354"/>
                    </a:cubicBezTo>
                    <a:cubicBezTo>
                      <a:pt x="4976" y="43148"/>
                      <a:pt x="16489" y="19685"/>
                      <a:pt x="31592" y="607"/>
                    </a:cubicBezTo>
                    <a:cubicBezTo>
                      <a:pt x="31818" y="325"/>
                      <a:pt x="31560" y="1"/>
                      <a:pt x="31286"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813" name="Google Shape;813;p17"/>
            <p:cNvGrpSpPr/>
            <p:nvPr/>
          </p:nvGrpSpPr>
          <p:grpSpPr>
            <a:xfrm rot="-3828478" flipH="1">
              <a:off x="7664496" y="-324322"/>
              <a:ext cx="2244432" cy="2193641"/>
              <a:chOff x="-623774" y="407959"/>
              <a:chExt cx="2317309" cy="2264556"/>
            </a:xfrm>
          </p:grpSpPr>
          <p:grpSp>
            <p:nvGrpSpPr>
              <p:cNvPr id="814" name="Google Shape;814;p17"/>
              <p:cNvGrpSpPr/>
              <p:nvPr/>
            </p:nvGrpSpPr>
            <p:grpSpPr>
              <a:xfrm rot="1413719">
                <a:off x="-360763" y="695549"/>
                <a:ext cx="1791287" cy="1689375"/>
                <a:chOff x="-2055400" y="3174000"/>
                <a:chExt cx="1520600" cy="1434200"/>
              </a:xfrm>
            </p:grpSpPr>
            <p:sp>
              <p:nvSpPr>
                <p:cNvPr id="815" name="Google Shape;815;p17"/>
                <p:cNvSpPr/>
                <p:nvPr/>
              </p:nvSpPr>
              <p:spPr>
                <a:xfrm>
                  <a:off x="-2007975" y="3215025"/>
                  <a:ext cx="1473175" cy="1393175"/>
                </a:xfrm>
                <a:custGeom>
                  <a:avLst/>
                  <a:gdLst/>
                  <a:ahLst/>
                  <a:cxnLst/>
                  <a:rect l="l" t="t" r="r" b="b"/>
                  <a:pathLst>
                    <a:path w="58927" h="55727" extrusionOk="0">
                      <a:moveTo>
                        <a:pt x="49062" y="0"/>
                      </a:moveTo>
                      <a:cubicBezTo>
                        <a:pt x="48551" y="0"/>
                        <a:pt x="48041" y="36"/>
                        <a:pt x="47542" y="108"/>
                      </a:cubicBezTo>
                      <a:cubicBezTo>
                        <a:pt x="43618" y="698"/>
                        <a:pt x="40182" y="3005"/>
                        <a:pt x="37054" y="5441"/>
                      </a:cubicBezTo>
                      <a:cubicBezTo>
                        <a:pt x="28669" y="11980"/>
                        <a:pt x="21566" y="19955"/>
                        <a:pt x="15489" y="28674"/>
                      </a:cubicBezTo>
                      <a:cubicBezTo>
                        <a:pt x="13386" y="31725"/>
                        <a:pt x="11591" y="33828"/>
                        <a:pt x="9309" y="36725"/>
                      </a:cubicBezTo>
                      <a:cubicBezTo>
                        <a:pt x="4366" y="43026"/>
                        <a:pt x="2390" y="53266"/>
                        <a:pt x="9" y="55718"/>
                      </a:cubicBezTo>
                      <a:lnTo>
                        <a:pt x="9" y="55718"/>
                      </a:lnTo>
                      <a:cubicBezTo>
                        <a:pt x="12574" y="42822"/>
                        <a:pt x="31237" y="29697"/>
                        <a:pt x="46849" y="20724"/>
                      </a:cubicBezTo>
                      <a:cubicBezTo>
                        <a:pt x="49901" y="18981"/>
                        <a:pt x="53055" y="17237"/>
                        <a:pt x="55363" y="14596"/>
                      </a:cubicBezTo>
                      <a:cubicBezTo>
                        <a:pt x="57645" y="11955"/>
                        <a:pt x="58927" y="8083"/>
                        <a:pt x="57542" y="4852"/>
                      </a:cubicBezTo>
                      <a:cubicBezTo>
                        <a:pt x="56177" y="1674"/>
                        <a:pt x="52567" y="0"/>
                        <a:pt x="49062" y="0"/>
                      </a:cubicBezTo>
                      <a:close/>
                      <a:moveTo>
                        <a:pt x="9" y="55718"/>
                      </a:moveTo>
                      <a:lnTo>
                        <a:pt x="9" y="55718"/>
                      </a:lnTo>
                      <a:cubicBezTo>
                        <a:pt x="6" y="55720"/>
                        <a:pt x="4" y="55723"/>
                        <a:pt x="1" y="55726"/>
                      </a:cubicBezTo>
                      <a:cubicBezTo>
                        <a:pt x="4" y="55723"/>
                        <a:pt x="6" y="55720"/>
                        <a:pt x="9" y="55718"/>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16" name="Google Shape;816;p17"/>
                <p:cNvSpPr/>
                <p:nvPr/>
              </p:nvSpPr>
              <p:spPr>
                <a:xfrm>
                  <a:off x="-2055400" y="3174000"/>
                  <a:ext cx="1472525" cy="1393175"/>
                </a:xfrm>
                <a:custGeom>
                  <a:avLst/>
                  <a:gdLst/>
                  <a:ahLst/>
                  <a:cxnLst/>
                  <a:rect l="l" t="t" r="r" b="b"/>
                  <a:pathLst>
                    <a:path w="58901" h="55727" extrusionOk="0">
                      <a:moveTo>
                        <a:pt x="49036" y="0"/>
                      </a:moveTo>
                      <a:cubicBezTo>
                        <a:pt x="48525" y="0"/>
                        <a:pt x="48015" y="36"/>
                        <a:pt x="47516" y="108"/>
                      </a:cubicBezTo>
                      <a:cubicBezTo>
                        <a:pt x="43592" y="697"/>
                        <a:pt x="40156" y="3005"/>
                        <a:pt x="37028" y="5441"/>
                      </a:cubicBezTo>
                      <a:lnTo>
                        <a:pt x="37053" y="5441"/>
                      </a:lnTo>
                      <a:cubicBezTo>
                        <a:pt x="28643" y="11980"/>
                        <a:pt x="21540" y="19955"/>
                        <a:pt x="15488" y="28673"/>
                      </a:cubicBezTo>
                      <a:cubicBezTo>
                        <a:pt x="13386" y="31725"/>
                        <a:pt x="11565" y="33828"/>
                        <a:pt x="9283" y="36725"/>
                      </a:cubicBezTo>
                      <a:cubicBezTo>
                        <a:pt x="4334" y="43033"/>
                        <a:pt x="2359" y="53290"/>
                        <a:pt x="0" y="55726"/>
                      </a:cubicBezTo>
                      <a:cubicBezTo>
                        <a:pt x="12565" y="42828"/>
                        <a:pt x="31207" y="29699"/>
                        <a:pt x="46823" y="20724"/>
                      </a:cubicBezTo>
                      <a:cubicBezTo>
                        <a:pt x="49875" y="18981"/>
                        <a:pt x="53029" y="17237"/>
                        <a:pt x="55336" y="14596"/>
                      </a:cubicBezTo>
                      <a:cubicBezTo>
                        <a:pt x="57619" y="11955"/>
                        <a:pt x="58901" y="8083"/>
                        <a:pt x="57516" y="4852"/>
                      </a:cubicBezTo>
                      <a:cubicBezTo>
                        <a:pt x="56151" y="1674"/>
                        <a:pt x="52541" y="0"/>
                        <a:pt x="49036"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17" name="Google Shape;817;p17"/>
                <p:cNvSpPr/>
                <p:nvPr/>
              </p:nvSpPr>
              <p:spPr>
                <a:xfrm>
                  <a:off x="-1083325" y="3219875"/>
                  <a:ext cx="461350" cy="203475"/>
                </a:xfrm>
                <a:custGeom>
                  <a:avLst/>
                  <a:gdLst/>
                  <a:ahLst/>
                  <a:cxnLst/>
                  <a:rect l="l" t="t" r="r" b="b"/>
                  <a:pathLst>
                    <a:path w="18454" h="8139" extrusionOk="0">
                      <a:moveTo>
                        <a:pt x="8731" y="282"/>
                      </a:moveTo>
                      <a:cubicBezTo>
                        <a:pt x="8661" y="282"/>
                        <a:pt x="8587" y="347"/>
                        <a:pt x="8607" y="427"/>
                      </a:cubicBezTo>
                      <a:cubicBezTo>
                        <a:pt x="8607" y="452"/>
                        <a:pt x="8633" y="452"/>
                        <a:pt x="8633" y="478"/>
                      </a:cubicBezTo>
                      <a:cubicBezTo>
                        <a:pt x="8669" y="496"/>
                        <a:pt x="8705" y="514"/>
                        <a:pt x="8741" y="514"/>
                      </a:cubicBezTo>
                      <a:cubicBezTo>
                        <a:pt x="8756" y="514"/>
                        <a:pt x="8771" y="511"/>
                        <a:pt x="8786" y="504"/>
                      </a:cubicBezTo>
                      <a:cubicBezTo>
                        <a:pt x="8889" y="452"/>
                        <a:pt x="8889" y="350"/>
                        <a:pt x="8786" y="298"/>
                      </a:cubicBezTo>
                      <a:cubicBezTo>
                        <a:pt x="8770" y="287"/>
                        <a:pt x="8750" y="282"/>
                        <a:pt x="8731" y="282"/>
                      </a:cubicBezTo>
                      <a:close/>
                      <a:moveTo>
                        <a:pt x="11359" y="1"/>
                      </a:moveTo>
                      <a:cubicBezTo>
                        <a:pt x="11294" y="1"/>
                        <a:pt x="11229" y="21"/>
                        <a:pt x="11171" y="68"/>
                      </a:cubicBezTo>
                      <a:cubicBezTo>
                        <a:pt x="11120" y="119"/>
                        <a:pt x="11094" y="145"/>
                        <a:pt x="11069" y="196"/>
                      </a:cubicBezTo>
                      <a:cubicBezTo>
                        <a:pt x="10992" y="375"/>
                        <a:pt x="11017" y="581"/>
                        <a:pt x="11145" y="709"/>
                      </a:cubicBezTo>
                      <a:cubicBezTo>
                        <a:pt x="11221" y="785"/>
                        <a:pt x="11314" y="819"/>
                        <a:pt x="11405" y="819"/>
                      </a:cubicBezTo>
                      <a:cubicBezTo>
                        <a:pt x="11590" y="819"/>
                        <a:pt x="11769" y="676"/>
                        <a:pt x="11787" y="452"/>
                      </a:cubicBezTo>
                      <a:cubicBezTo>
                        <a:pt x="11806" y="234"/>
                        <a:pt x="11581" y="1"/>
                        <a:pt x="11359" y="1"/>
                      </a:cubicBezTo>
                      <a:close/>
                      <a:moveTo>
                        <a:pt x="14759" y="611"/>
                      </a:moveTo>
                      <a:cubicBezTo>
                        <a:pt x="14635" y="611"/>
                        <a:pt x="14488" y="737"/>
                        <a:pt x="14530" y="863"/>
                      </a:cubicBezTo>
                      <a:cubicBezTo>
                        <a:pt x="14530" y="888"/>
                        <a:pt x="14556" y="914"/>
                        <a:pt x="14556" y="940"/>
                      </a:cubicBezTo>
                      <a:cubicBezTo>
                        <a:pt x="14606" y="989"/>
                        <a:pt x="14666" y="1017"/>
                        <a:pt x="14730" y="1017"/>
                      </a:cubicBezTo>
                      <a:cubicBezTo>
                        <a:pt x="14765" y="1017"/>
                        <a:pt x="14802" y="1009"/>
                        <a:pt x="14838" y="991"/>
                      </a:cubicBezTo>
                      <a:cubicBezTo>
                        <a:pt x="14992" y="914"/>
                        <a:pt x="14992" y="709"/>
                        <a:pt x="14838" y="632"/>
                      </a:cubicBezTo>
                      <a:cubicBezTo>
                        <a:pt x="14814" y="618"/>
                        <a:pt x="14787" y="611"/>
                        <a:pt x="14759" y="611"/>
                      </a:cubicBezTo>
                      <a:close/>
                      <a:moveTo>
                        <a:pt x="7128" y="1616"/>
                      </a:moveTo>
                      <a:cubicBezTo>
                        <a:pt x="7063" y="1616"/>
                        <a:pt x="6998" y="1637"/>
                        <a:pt x="6940" y="1683"/>
                      </a:cubicBezTo>
                      <a:cubicBezTo>
                        <a:pt x="6889" y="1709"/>
                        <a:pt x="6863" y="1760"/>
                        <a:pt x="6838" y="1811"/>
                      </a:cubicBezTo>
                      <a:cubicBezTo>
                        <a:pt x="6761" y="1965"/>
                        <a:pt x="6786" y="2170"/>
                        <a:pt x="6914" y="2324"/>
                      </a:cubicBezTo>
                      <a:cubicBezTo>
                        <a:pt x="6987" y="2389"/>
                        <a:pt x="7075" y="2418"/>
                        <a:pt x="7161" y="2418"/>
                      </a:cubicBezTo>
                      <a:cubicBezTo>
                        <a:pt x="7351" y="2418"/>
                        <a:pt x="7538" y="2279"/>
                        <a:pt x="7556" y="2068"/>
                      </a:cubicBezTo>
                      <a:cubicBezTo>
                        <a:pt x="7575" y="1850"/>
                        <a:pt x="7350" y="1616"/>
                        <a:pt x="7128" y="1616"/>
                      </a:cubicBezTo>
                      <a:close/>
                      <a:moveTo>
                        <a:pt x="4071" y="2071"/>
                      </a:moveTo>
                      <a:cubicBezTo>
                        <a:pt x="3935" y="2071"/>
                        <a:pt x="3797" y="2181"/>
                        <a:pt x="3837" y="2324"/>
                      </a:cubicBezTo>
                      <a:cubicBezTo>
                        <a:pt x="3863" y="2350"/>
                        <a:pt x="3863" y="2376"/>
                        <a:pt x="3889" y="2401"/>
                      </a:cubicBezTo>
                      <a:cubicBezTo>
                        <a:pt x="3938" y="2451"/>
                        <a:pt x="3999" y="2479"/>
                        <a:pt x="4063" y="2479"/>
                      </a:cubicBezTo>
                      <a:cubicBezTo>
                        <a:pt x="4098" y="2479"/>
                        <a:pt x="4134" y="2471"/>
                        <a:pt x="4171" y="2452"/>
                      </a:cubicBezTo>
                      <a:cubicBezTo>
                        <a:pt x="4325" y="2376"/>
                        <a:pt x="4325" y="2170"/>
                        <a:pt x="4171" y="2093"/>
                      </a:cubicBezTo>
                      <a:cubicBezTo>
                        <a:pt x="4140" y="2078"/>
                        <a:pt x="4105" y="2071"/>
                        <a:pt x="4071" y="2071"/>
                      </a:cubicBezTo>
                      <a:close/>
                      <a:moveTo>
                        <a:pt x="13880" y="2168"/>
                      </a:moveTo>
                      <a:cubicBezTo>
                        <a:pt x="13496" y="2168"/>
                        <a:pt x="13071" y="2519"/>
                        <a:pt x="13197" y="2940"/>
                      </a:cubicBezTo>
                      <a:lnTo>
                        <a:pt x="13171" y="2914"/>
                      </a:lnTo>
                      <a:lnTo>
                        <a:pt x="13171" y="2914"/>
                      </a:lnTo>
                      <a:cubicBezTo>
                        <a:pt x="13197" y="3017"/>
                        <a:pt x="13248" y="3068"/>
                        <a:pt x="13299" y="3145"/>
                      </a:cubicBezTo>
                      <a:cubicBezTo>
                        <a:pt x="13438" y="3300"/>
                        <a:pt x="13634" y="3386"/>
                        <a:pt x="13834" y="3386"/>
                      </a:cubicBezTo>
                      <a:cubicBezTo>
                        <a:pt x="13931" y="3386"/>
                        <a:pt x="14028" y="3366"/>
                        <a:pt x="14120" y="3324"/>
                      </a:cubicBezTo>
                      <a:cubicBezTo>
                        <a:pt x="14582" y="3119"/>
                        <a:pt x="14582" y="2452"/>
                        <a:pt x="14120" y="2222"/>
                      </a:cubicBezTo>
                      <a:cubicBezTo>
                        <a:pt x="14046" y="2185"/>
                        <a:pt x="13964" y="2168"/>
                        <a:pt x="13880" y="2168"/>
                      </a:cubicBezTo>
                      <a:close/>
                      <a:moveTo>
                        <a:pt x="11052" y="2873"/>
                      </a:moveTo>
                      <a:cubicBezTo>
                        <a:pt x="10986" y="2873"/>
                        <a:pt x="10922" y="2893"/>
                        <a:pt x="10863" y="2940"/>
                      </a:cubicBezTo>
                      <a:cubicBezTo>
                        <a:pt x="10812" y="2965"/>
                        <a:pt x="10786" y="3017"/>
                        <a:pt x="10761" y="3068"/>
                      </a:cubicBezTo>
                      <a:cubicBezTo>
                        <a:pt x="10658" y="3222"/>
                        <a:pt x="10710" y="3427"/>
                        <a:pt x="10838" y="3581"/>
                      </a:cubicBezTo>
                      <a:cubicBezTo>
                        <a:pt x="10910" y="3645"/>
                        <a:pt x="10998" y="3674"/>
                        <a:pt x="11085" y="3674"/>
                      </a:cubicBezTo>
                      <a:cubicBezTo>
                        <a:pt x="11275" y="3674"/>
                        <a:pt x="11461" y="3535"/>
                        <a:pt x="11479" y="3324"/>
                      </a:cubicBezTo>
                      <a:cubicBezTo>
                        <a:pt x="11499" y="3106"/>
                        <a:pt x="11273" y="2873"/>
                        <a:pt x="11052" y="2873"/>
                      </a:cubicBezTo>
                      <a:close/>
                      <a:moveTo>
                        <a:pt x="16379" y="3486"/>
                      </a:moveTo>
                      <a:cubicBezTo>
                        <a:pt x="16118" y="3486"/>
                        <a:pt x="15832" y="3726"/>
                        <a:pt x="15915" y="4017"/>
                      </a:cubicBezTo>
                      <a:cubicBezTo>
                        <a:pt x="15915" y="4068"/>
                        <a:pt x="15941" y="4119"/>
                        <a:pt x="15992" y="4170"/>
                      </a:cubicBezTo>
                      <a:cubicBezTo>
                        <a:pt x="16098" y="4277"/>
                        <a:pt x="16241" y="4334"/>
                        <a:pt x="16378" y="4334"/>
                      </a:cubicBezTo>
                      <a:cubicBezTo>
                        <a:pt x="16440" y="4334"/>
                        <a:pt x="16500" y="4323"/>
                        <a:pt x="16556" y="4299"/>
                      </a:cubicBezTo>
                      <a:cubicBezTo>
                        <a:pt x="16889" y="4145"/>
                        <a:pt x="16889" y="3683"/>
                        <a:pt x="16556" y="3529"/>
                      </a:cubicBezTo>
                      <a:cubicBezTo>
                        <a:pt x="16502" y="3500"/>
                        <a:pt x="16441" y="3486"/>
                        <a:pt x="16379" y="3486"/>
                      </a:cubicBezTo>
                      <a:close/>
                      <a:moveTo>
                        <a:pt x="4904" y="3922"/>
                      </a:moveTo>
                      <a:cubicBezTo>
                        <a:pt x="4663" y="3922"/>
                        <a:pt x="4396" y="4153"/>
                        <a:pt x="4478" y="4401"/>
                      </a:cubicBezTo>
                      <a:cubicBezTo>
                        <a:pt x="4478" y="4453"/>
                        <a:pt x="4504" y="4504"/>
                        <a:pt x="4555" y="4529"/>
                      </a:cubicBezTo>
                      <a:cubicBezTo>
                        <a:pt x="4644" y="4636"/>
                        <a:pt x="4769" y="4693"/>
                        <a:pt x="4897" y="4693"/>
                      </a:cubicBezTo>
                      <a:cubicBezTo>
                        <a:pt x="4955" y="4693"/>
                        <a:pt x="5013" y="4681"/>
                        <a:pt x="5068" y="4658"/>
                      </a:cubicBezTo>
                      <a:cubicBezTo>
                        <a:pt x="5376" y="4529"/>
                        <a:pt x="5376" y="4094"/>
                        <a:pt x="5068" y="3965"/>
                      </a:cubicBezTo>
                      <a:cubicBezTo>
                        <a:pt x="5018" y="3935"/>
                        <a:pt x="4962" y="3922"/>
                        <a:pt x="4904" y="3922"/>
                      </a:cubicBezTo>
                      <a:close/>
                      <a:moveTo>
                        <a:pt x="9543" y="4424"/>
                      </a:moveTo>
                      <a:cubicBezTo>
                        <a:pt x="9154" y="4424"/>
                        <a:pt x="8716" y="4772"/>
                        <a:pt x="8863" y="5171"/>
                      </a:cubicBezTo>
                      <a:lnTo>
                        <a:pt x="8838" y="5171"/>
                      </a:lnTo>
                      <a:cubicBezTo>
                        <a:pt x="8863" y="5247"/>
                        <a:pt x="8915" y="5324"/>
                        <a:pt x="8966" y="5376"/>
                      </a:cubicBezTo>
                      <a:cubicBezTo>
                        <a:pt x="9111" y="5539"/>
                        <a:pt x="9321" y="5625"/>
                        <a:pt x="9531" y="5625"/>
                      </a:cubicBezTo>
                      <a:cubicBezTo>
                        <a:pt x="9617" y="5625"/>
                        <a:pt x="9704" y="5611"/>
                        <a:pt x="9786" y="5581"/>
                      </a:cubicBezTo>
                      <a:cubicBezTo>
                        <a:pt x="10248" y="5350"/>
                        <a:pt x="10248" y="4709"/>
                        <a:pt x="9786" y="4478"/>
                      </a:cubicBezTo>
                      <a:cubicBezTo>
                        <a:pt x="9712" y="4441"/>
                        <a:pt x="9629" y="4424"/>
                        <a:pt x="9543" y="4424"/>
                      </a:cubicBezTo>
                      <a:close/>
                      <a:moveTo>
                        <a:pt x="803" y="4566"/>
                      </a:moveTo>
                      <a:cubicBezTo>
                        <a:pt x="420" y="4566"/>
                        <a:pt x="1" y="4912"/>
                        <a:pt x="145" y="5324"/>
                      </a:cubicBezTo>
                      <a:lnTo>
                        <a:pt x="119" y="5324"/>
                      </a:lnTo>
                      <a:cubicBezTo>
                        <a:pt x="145" y="5401"/>
                        <a:pt x="196" y="5478"/>
                        <a:pt x="247" y="5530"/>
                      </a:cubicBezTo>
                      <a:cubicBezTo>
                        <a:pt x="393" y="5693"/>
                        <a:pt x="602" y="5779"/>
                        <a:pt x="812" y="5779"/>
                      </a:cubicBezTo>
                      <a:cubicBezTo>
                        <a:pt x="899" y="5779"/>
                        <a:pt x="986" y="5765"/>
                        <a:pt x="1068" y="5735"/>
                      </a:cubicBezTo>
                      <a:cubicBezTo>
                        <a:pt x="1530" y="5504"/>
                        <a:pt x="1530" y="4837"/>
                        <a:pt x="1068" y="4632"/>
                      </a:cubicBezTo>
                      <a:cubicBezTo>
                        <a:pt x="988" y="4587"/>
                        <a:pt x="896" y="4566"/>
                        <a:pt x="803" y="4566"/>
                      </a:cubicBezTo>
                      <a:close/>
                      <a:moveTo>
                        <a:pt x="15597" y="5507"/>
                      </a:moveTo>
                      <a:cubicBezTo>
                        <a:pt x="15474" y="5507"/>
                        <a:pt x="15336" y="5617"/>
                        <a:pt x="15376" y="5760"/>
                      </a:cubicBezTo>
                      <a:cubicBezTo>
                        <a:pt x="15376" y="5786"/>
                        <a:pt x="15402" y="5812"/>
                        <a:pt x="15428" y="5837"/>
                      </a:cubicBezTo>
                      <a:cubicBezTo>
                        <a:pt x="15461" y="5887"/>
                        <a:pt x="15515" y="5915"/>
                        <a:pt x="15577" y="5915"/>
                      </a:cubicBezTo>
                      <a:cubicBezTo>
                        <a:pt x="15612" y="5915"/>
                        <a:pt x="15648" y="5907"/>
                        <a:pt x="15684" y="5889"/>
                      </a:cubicBezTo>
                      <a:cubicBezTo>
                        <a:pt x="15838" y="5812"/>
                        <a:pt x="15838" y="5606"/>
                        <a:pt x="15684" y="5530"/>
                      </a:cubicBezTo>
                      <a:cubicBezTo>
                        <a:pt x="15658" y="5514"/>
                        <a:pt x="15628" y="5507"/>
                        <a:pt x="15597" y="5507"/>
                      </a:cubicBezTo>
                      <a:close/>
                      <a:moveTo>
                        <a:pt x="6804" y="5935"/>
                      </a:moveTo>
                      <a:cubicBezTo>
                        <a:pt x="6729" y="5935"/>
                        <a:pt x="6636" y="6001"/>
                        <a:pt x="6658" y="6068"/>
                      </a:cubicBezTo>
                      <a:cubicBezTo>
                        <a:pt x="6658" y="6094"/>
                        <a:pt x="6684" y="6094"/>
                        <a:pt x="6684" y="6119"/>
                      </a:cubicBezTo>
                      <a:cubicBezTo>
                        <a:pt x="6702" y="6137"/>
                        <a:pt x="6746" y="6156"/>
                        <a:pt x="6788" y="6156"/>
                      </a:cubicBezTo>
                      <a:cubicBezTo>
                        <a:pt x="6805" y="6156"/>
                        <a:pt x="6823" y="6152"/>
                        <a:pt x="6838" y="6145"/>
                      </a:cubicBezTo>
                      <a:cubicBezTo>
                        <a:pt x="6914" y="6119"/>
                        <a:pt x="6914" y="5991"/>
                        <a:pt x="6838" y="5940"/>
                      </a:cubicBezTo>
                      <a:cubicBezTo>
                        <a:pt x="6827" y="5936"/>
                        <a:pt x="6816" y="5935"/>
                        <a:pt x="6804" y="5935"/>
                      </a:cubicBezTo>
                      <a:close/>
                      <a:moveTo>
                        <a:pt x="17748" y="6091"/>
                      </a:moveTo>
                      <a:cubicBezTo>
                        <a:pt x="17360" y="6091"/>
                        <a:pt x="16922" y="6438"/>
                        <a:pt x="17069" y="6837"/>
                      </a:cubicBezTo>
                      <a:lnTo>
                        <a:pt x="17043" y="6837"/>
                      </a:lnTo>
                      <a:cubicBezTo>
                        <a:pt x="17069" y="6914"/>
                        <a:pt x="17120" y="6991"/>
                        <a:pt x="17171" y="7068"/>
                      </a:cubicBezTo>
                      <a:cubicBezTo>
                        <a:pt x="17310" y="7224"/>
                        <a:pt x="17506" y="7309"/>
                        <a:pt x="17706" y="7309"/>
                      </a:cubicBezTo>
                      <a:cubicBezTo>
                        <a:pt x="17803" y="7309"/>
                        <a:pt x="17900" y="7289"/>
                        <a:pt x="17992" y="7248"/>
                      </a:cubicBezTo>
                      <a:cubicBezTo>
                        <a:pt x="18454" y="7042"/>
                        <a:pt x="18454" y="6376"/>
                        <a:pt x="17992" y="6145"/>
                      </a:cubicBezTo>
                      <a:cubicBezTo>
                        <a:pt x="17918" y="6108"/>
                        <a:pt x="17834" y="6091"/>
                        <a:pt x="17748" y="6091"/>
                      </a:cubicBezTo>
                      <a:close/>
                      <a:moveTo>
                        <a:pt x="8075" y="7152"/>
                      </a:moveTo>
                      <a:cubicBezTo>
                        <a:pt x="8008" y="7152"/>
                        <a:pt x="7944" y="7173"/>
                        <a:pt x="7889" y="7222"/>
                      </a:cubicBezTo>
                      <a:lnTo>
                        <a:pt x="7863" y="7222"/>
                      </a:lnTo>
                      <a:cubicBezTo>
                        <a:pt x="7838" y="7248"/>
                        <a:pt x="7812" y="7273"/>
                        <a:pt x="7786" y="7324"/>
                      </a:cubicBezTo>
                      <a:cubicBezTo>
                        <a:pt x="7684" y="7504"/>
                        <a:pt x="7709" y="7709"/>
                        <a:pt x="7838" y="7837"/>
                      </a:cubicBezTo>
                      <a:cubicBezTo>
                        <a:pt x="7923" y="7914"/>
                        <a:pt x="8023" y="7948"/>
                        <a:pt x="8118" y="7948"/>
                      </a:cubicBezTo>
                      <a:cubicBezTo>
                        <a:pt x="8308" y="7948"/>
                        <a:pt x="8479" y="7812"/>
                        <a:pt x="8479" y="7607"/>
                      </a:cubicBezTo>
                      <a:cubicBezTo>
                        <a:pt x="8518" y="7372"/>
                        <a:pt x="8288" y="7152"/>
                        <a:pt x="8075" y="7152"/>
                      </a:cubicBezTo>
                      <a:close/>
                      <a:moveTo>
                        <a:pt x="4203" y="6925"/>
                      </a:moveTo>
                      <a:cubicBezTo>
                        <a:pt x="3813" y="6925"/>
                        <a:pt x="3406" y="7271"/>
                        <a:pt x="3530" y="7683"/>
                      </a:cubicBezTo>
                      <a:cubicBezTo>
                        <a:pt x="3555" y="7760"/>
                        <a:pt x="3607" y="7837"/>
                        <a:pt x="3658" y="7889"/>
                      </a:cubicBezTo>
                      <a:cubicBezTo>
                        <a:pt x="3803" y="8052"/>
                        <a:pt x="4013" y="8138"/>
                        <a:pt x="4223" y="8138"/>
                      </a:cubicBezTo>
                      <a:cubicBezTo>
                        <a:pt x="4309" y="8138"/>
                        <a:pt x="4396" y="8124"/>
                        <a:pt x="4478" y="8094"/>
                      </a:cubicBezTo>
                      <a:cubicBezTo>
                        <a:pt x="4940" y="7863"/>
                        <a:pt x="4940" y="7196"/>
                        <a:pt x="4478" y="6991"/>
                      </a:cubicBezTo>
                      <a:cubicBezTo>
                        <a:pt x="4393" y="6946"/>
                        <a:pt x="4299" y="6925"/>
                        <a:pt x="4203" y="6925"/>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818" name="Google Shape;818;p17"/>
              <p:cNvSpPr/>
              <p:nvPr/>
            </p:nvSpPr>
            <p:spPr>
              <a:xfrm rot="1413719">
                <a:off x="-379186" y="861403"/>
                <a:ext cx="1464476" cy="1377667"/>
              </a:xfrm>
              <a:custGeom>
                <a:avLst/>
                <a:gdLst/>
                <a:ahLst/>
                <a:cxnLst/>
                <a:rect l="l" t="t" r="r" b="b"/>
                <a:pathLst>
                  <a:path w="49727" h="46783" extrusionOk="0">
                    <a:moveTo>
                      <a:pt x="49209" y="0"/>
                    </a:moveTo>
                    <a:cubicBezTo>
                      <a:pt x="49160" y="0"/>
                      <a:pt x="49108" y="11"/>
                      <a:pt x="49055" y="36"/>
                    </a:cubicBezTo>
                    <a:cubicBezTo>
                      <a:pt x="34592" y="8729"/>
                      <a:pt x="14361" y="23807"/>
                      <a:pt x="180" y="46218"/>
                    </a:cubicBezTo>
                    <a:cubicBezTo>
                      <a:pt x="1" y="46449"/>
                      <a:pt x="206" y="46782"/>
                      <a:pt x="488" y="46782"/>
                    </a:cubicBezTo>
                    <a:cubicBezTo>
                      <a:pt x="616" y="46782"/>
                      <a:pt x="744" y="46705"/>
                      <a:pt x="796" y="46603"/>
                    </a:cubicBezTo>
                    <a:cubicBezTo>
                      <a:pt x="14899" y="24320"/>
                      <a:pt x="35028" y="9319"/>
                      <a:pt x="49439" y="677"/>
                    </a:cubicBezTo>
                    <a:cubicBezTo>
                      <a:pt x="49727" y="434"/>
                      <a:pt x="49519" y="0"/>
                      <a:pt x="4920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819" name="Google Shape;819;p17"/>
          <p:cNvGrpSpPr/>
          <p:nvPr/>
        </p:nvGrpSpPr>
        <p:grpSpPr>
          <a:xfrm rot="796149" flipH="1">
            <a:off x="9962595" y="-637002"/>
            <a:ext cx="2566496" cy="2701471"/>
            <a:chOff x="1526600" y="450800"/>
            <a:chExt cx="4540675" cy="4779475"/>
          </a:xfrm>
        </p:grpSpPr>
        <p:sp>
          <p:nvSpPr>
            <p:cNvPr id="820" name="Google Shape;820;p17"/>
            <p:cNvSpPr/>
            <p:nvPr/>
          </p:nvSpPr>
          <p:spPr>
            <a:xfrm>
              <a:off x="1610100" y="473575"/>
              <a:ext cx="4457175" cy="4689450"/>
            </a:xfrm>
            <a:custGeom>
              <a:avLst/>
              <a:gdLst/>
              <a:ahLst/>
              <a:cxnLst/>
              <a:rect l="l" t="t" r="r" b="b"/>
              <a:pathLst>
                <a:path w="178287" h="187578" extrusionOk="0">
                  <a:moveTo>
                    <a:pt x="95602" y="1"/>
                  </a:moveTo>
                  <a:cubicBezTo>
                    <a:pt x="95141" y="1"/>
                    <a:pt x="94676" y="129"/>
                    <a:pt x="94258" y="394"/>
                  </a:cubicBezTo>
                  <a:lnTo>
                    <a:pt x="0" y="63859"/>
                  </a:lnTo>
                  <a:lnTo>
                    <a:pt x="79645" y="185257"/>
                  </a:lnTo>
                  <a:cubicBezTo>
                    <a:pt x="80631" y="186769"/>
                    <a:pt x="82280" y="187578"/>
                    <a:pt x="83965" y="187578"/>
                  </a:cubicBezTo>
                  <a:cubicBezTo>
                    <a:pt x="84955" y="187578"/>
                    <a:pt x="85959" y="187298"/>
                    <a:pt x="86847" y="186719"/>
                  </a:cubicBezTo>
                  <a:lnTo>
                    <a:pt x="176826" y="126176"/>
                  </a:lnTo>
                  <a:cubicBezTo>
                    <a:pt x="177974" y="125393"/>
                    <a:pt x="178287" y="123880"/>
                    <a:pt x="177504" y="122732"/>
                  </a:cubicBezTo>
                  <a:lnTo>
                    <a:pt x="97703" y="1125"/>
                  </a:lnTo>
                  <a:cubicBezTo>
                    <a:pt x="97205" y="394"/>
                    <a:pt x="96410" y="1"/>
                    <a:pt x="9560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21" name="Google Shape;821;p17"/>
            <p:cNvSpPr/>
            <p:nvPr/>
          </p:nvSpPr>
          <p:spPr>
            <a:xfrm>
              <a:off x="1616625" y="450800"/>
              <a:ext cx="4391950" cy="4645025"/>
            </a:xfrm>
            <a:custGeom>
              <a:avLst/>
              <a:gdLst/>
              <a:ahLst/>
              <a:cxnLst/>
              <a:rect l="l" t="t" r="r" b="b"/>
              <a:pathLst>
                <a:path w="175678" h="185801" extrusionOk="0">
                  <a:moveTo>
                    <a:pt x="93162" y="0"/>
                  </a:moveTo>
                  <a:lnTo>
                    <a:pt x="0" y="61587"/>
                  </a:lnTo>
                  <a:lnTo>
                    <a:pt x="80323" y="184028"/>
                  </a:lnTo>
                  <a:cubicBezTo>
                    <a:pt x="81085" y="185187"/>
                    <a:pt x="82329" y="185800"/>
                    <a:pt x="83604" y="185800"/>
                  </a:cubicBezTo>
                  <a:cubicBezTo>
                    <a:pt x="84339" y="185800"/>
                    <a:pt x="85083" y="185597"/>
                    <a:pt x="85751" y="185177"/>
                  </a:cubicBezTo>
                  <a:lnTo>
                    <a:pt x="175677" y="125782"/>
                  </a:lnTo>
                  <a:lnTo>
                    <a:pt x="93162" y="0"/>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22" name="Google Shape;822;p17"/>
            <p:cNvSpPr/>
            <p:nvPr/>
          </p:nvSpPr>
          <p:spPr>
            <a:xfrm>
              <a:off x="3931325" y="462525"/>
              <a:ext cx="2064200" cy="3145900"/>
            </a:xfrm>
            <a:custGeom>
              <a:avLst/>
              <a:gdLst/>
              <a:ahLst/>
              <a:cxnLst/>
              <a:rect l="l" t="t" r="r" b="b"/>
              <a:pathLst>
                <a:path w="82568" h="125836" fill="none" extrusionOk="0">
                  <a:moveTo>
                    <a:pt x="0" y="1"/>
                  </a:moveTo>
                  <a:lnTo>
                    <a:pt x="82567" y="125835"/>
                  </a:lnTo>
                </a:path>
              </a:pathLst>
            </a:custGeom>
            <a:noFill/>
            <a:ln w="11750" cap="flat" cmpd="sng">
              <a:solidFill>
                <a:schemeClr val="dk1"/>
              </a:solidFill>
              <a:prstDash val="solid"/>
              <a:miter lim="5219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23" name="Google Shape;823;p17"/>
            <p:cNvSpPr/>
            <p:nvPr/>
          </p:nvSpPr>
          <p:spPr>
            <a:xfrm>
              <a:off x="3898700" y="482100"/>
              <a:ext cx="2065500" cy="3145900"/>
            </a:xfrm>
            <a:custGeom>
              <a:avLst/>
              <a:gdLst/>
              <a:ahLst/>
              <a:cxnLst/>
              <a:rect l="l" t="t" r="r" b="b"/>
              <a:pathLst>
                <a:path w="82620" h="125836" fill="none" extrusionOk="0">
                  <a:moveTo>
                    <a:pt x="1" y="1"/>
                  </a:moveTo>
                  <a:lnTo>
                    <a:pt x="82620" y="125835"/>
                  </a:lnTo>
                </a:path>
              </a:pathLst>
            </a:custGeom>
            <a:noFill/>
            <a:ln w="11750" cap="flat" cmpd="sng">
              <a:solidFill>
                <a:schemeClr val="dk1"/>
              </a:solidFill>
              <a:prstDash val="solid"/>
              <a:miter lim="5219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24" name="Google Shape;824;p17"/>
            <p:cNvSpPr/>
            <p:nvPr/>
          </p:nvSpPr>
          <p:spPr>
            <a:xfrm>
              <a:off x="3742125" y="4138150"/>
              <a:ext cx="842925" cy="1092125"/>
            </a:xfrm>
            <a:custGeom>
              <a:avLst/>
              <a:gdLst/>
              <a:ahLst/>
              <a:cxnLst/>
              <a:rect l="l" t="t" r="r" b="b"/>
              <a:pathLst>
                <a:path w="33717" h="43685" extrusionOk="0">
                  <a:moveTo>
                    <a:pt x="9604" y="0"/>
                  </a:moveTo>
                  <a:lnTo>
                    <a:pt x="1" y="6159"/>
                  </a:lnTo>
                  <a:lnTo>
                    <a:pt x="24113" y="43685"/>
                  </a:lnTo>
                  <a:lnTo>
                    <a:pt x="25679" y="35595"/>
                  </a:lnTo>
                  <a:lnTo>
                    <a:pt x="33716" y="37526"/>
                  </a:lnTo>
                  <a:lnTo>
                    <a:pt x="9604" y="0"/>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25" name="Google Shape;825;p17"/>
            <p:cNvSpPr/>
            <p:nvPr/>
          </p:nvSpPr>
          <p:spPr>
            <a:xfrm>
              <a:off x="1526600" y="464775"/>
              <a:ext cx="4343675" cy="4627200"/>
            </a:xfrm>
            <a:custGeom>
              <a:avLst/>
              <a:gdLst/>
              <a:ahLst/>
              <a:cxnLst/>
              <a:rect l="l" t="t" r="r" b="b"/>
              <a:pathLst>
                <a:path w="173747" h="185088" extrusionOk="0">
                  <a:moveTo>
                    <a:pt x="91115" y="1"/>
                  </a:moveTo>
                  <a:cubicBezTo>
                    <a:pt x="90634" y="1"/>
                    <a:pt x="90147" y="140"/>
                    <a:pt x="89718" y="433"/>
                  </a:cubicBezTo>
                  <a:lnTo>
                    <a:pt x="0" y="59357"/>
                  </a:lnTo>
                  <a:lnTo>
                    <a:pt x="82515" y="185087"/>
                  </a:lnTo>
                  <a:lnTo>
                    <a:pt x="172285" y="126163"/>
                  </a:lnTo>
                  <a:cubicBezTo>
                    <a:pt x="173433" y="125380"/>
                    <a:pt x="173746" y="123866"/>
                    <a:pt x="172963" y="122718"/>
                  </a:cubicBezTo>
                  <a:lnTo>
                    <a:pt x="93162" y="1111"/>
                  </a:lnTo>
                  <a:cubicBezTo>
                    <a:pt x="92705" y="392"/>
                    <a:pt x="91920" y="1"/>
                    <a:pt x="91115"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26" name="Google Shape;826;p17"/>
            <p:cNvSpPr/>
            <p:nvPr/>
          </p:nvSpPr>
          <p:spPr>
            <a:xfrm>
              <a:off x="1636200" y="1843000"/>
              <a:ext cx="2130750" cy="3199400"/>
            </a:xfrm>
            <a:custGeom>
              <a:avLst/>
              <a:gdLst/>
              <a:ahLst/>
              <a:cxnLst/>
              <a:rect l="l" t="t" r="r" b="b"/>
              <a:pathLst>
                <a:path w="85230" h="127976" extrusionOk="0">
                  <a:moveTo>
                    <a:pt x="2506" y="1"/>
                  </a:moveTo>
                  <a:lnTo>
                    <a:pt x="0" y="1619"/>
                  </a:lnTo>
                  <a:lnTo>
                    <a:pt x="82724" y="127975"/>
                  </a:lnTo>
                  <a:lnTo>
                    <a:pt x="85229" y="126357"/>
                  </a:lnTo>
                  <a:lnTo>
                    <a:pt x="2506"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27" name="Google Shape;827;p17"/>
            <p:cNvSpPr/>
            <p:nvPr/>
          </p:nvSpPr>
          <p:spPr>
            <a:xfrm>
              <a:off x="2647400" y="1567700"/>
              <a:ext cx="2116400" cy="2399550"/>
            </a:xfrm>
            <a:custGeom>
              <a:avLst/>
              <a:gdLst/>
              <a:ahLst/>
              <a:cxnLst/>
              <a:rect l="l" t="t" r="r" b="b"/>
              <a:pathLst>
                <a:path w="84656" h="95982" fill="none" extrusionOk="0">
                  <a:moveTo>
                    <a:pt x="82777" y="71347"/>
                  </a:moveTo>
                  <a:cubicBezTo>
                    <a:pt x="82777" y="69937"/>
                    <a:pt x="83507" y="68633"/>
                    <a:pt x="84656" y="67850"/>
                  </a:cubicBezTo>
                  <a:lnTo>
                    <a:pt x="40919" y="1201"/>
                  </a:lnTo>
                  <a:cubicBezTo>
                    <a:pt x="38988" y="2453"/>
                    <a:pt x="36431" y="1932"/>
                    <a:pt x="35178" y="0"/>
                  </a:cubicBezTo>
                  <a:lnTo>
                    <a:pt x="1149" y="22286"/>
                  </a:lnTo>
                  <a:cubicBezTo>
                    <a:pt x="2454" y="24217"/>
                    <a:pt x="1932" y="26827"/>
                    <a:pt x="1" y="28080"/>
                  </a:cubicBezTo>
                  <a:lnTo>
                    <a:pt x="43737" y="94729"/>
                  </a:lnTo>
                  <a:cubicBezTo>
                    <a:pt x="45668" y="93476"/>
                    <a:pt x="48226" y="94050"/>
                    <a:pt x="49478" y="95981"/>
                  </a:cubicBezTo>
                  <a:lnTo>
                    <a:pt x="83455" y="73643"/>
                  </a:lnTo>
                  <a:cubicBezTo>
                    <a:pt x="82985" y="72965"/>
                    <a:pt x="82777" y="72182"/>
                    <a:pt x="82777" y="71347"/>
                  </a:cubicBezTo>
                  <a:close/>
                </a:path>
              </a:pathLst>
            </a:custGeom>
            <a:solidFill>
              <a:schemeClr val="lt1"/>
            </a:solidFill>
            <a:ln w="14350" cap="flat" cmpd="sng">
              <a:solidFill>
                <a:schemeClr val="lt1"/>
              </a:solidFill>
              <a:prstDash val="solid"/>
              <a:miter lim="5219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828" name="Google Shape;828;p17"/>
          <p:cNvGrpSpPr/>
          <p:nvPr/>
        </p:nvGrpSpPr>
        <p:grpSpPr>
          <a:xfrm rot="1799838">
            <a:off x="-313983" y="-420989"/>
            <a:ext cx="2283968" cy="3483031"/>
            <a:chOff x="7518282" y="2373612"/>
            <a:chExt cx="1544209" cy="2355088"/>
          </a:xfrm>
        </p:grpSpPr>
        <p:sp>
          <p:nvSpPr>
            <p:cNvPr id="829" name="Google Shape;829;p17"/>
            <p:cNvSpPr/>
            <p:nvPr/>
          </p:nvSpPr>
          <p:spPr>
            <a:xfrm rot="718822">
              <a:off x="7689615" y="3249120"/>
              <a:ext cx="1111866" cy="1379201"/>
            </a:xfrm>
            <a:custGeom>
              <a:avLst/>
              <a:gdLst/>
              <a:ahLst/>
              <a:cxnLst/>
              <a:rect l="l" t="t" r="r" b="b"/>
              <a:pathLst>
                <a:path w="48158" h="59737" extrusionOk="0">
                  <a:moveTo>
                    <a:pt x="39340" y="1"/>
                  </a:moveTo>
                  <a:cubicBezTo>
                    <a:pt x="38303" y="1"/>
                    <a:pt x="37263" y="153"/>
                    <a:pt x="36285" y="451"/>
                  </a:cubicBezTo>
                  <a:cubicBezTo>
                    <a:pt x="32695" y="1579"/>
                    <a:pt x="29823" y="4272"/>
                    <a:pt x="27259" y="7016"/>
                  </a:cubicBezTo>
                  <a:cubicBezTo>
                    <a:pt x="20361" y="14401"/>
                    <a:pt x="14874" y="22940"/>
                    <a:pt x="10489" y="32043"/>
                  </a:cubicBezTo>
                  <a:cubicBezTo>
                    <a:pt x="8976" y="35197"/>
                    <a:pt x="7591" y="37427"/>
                    <a:pt x="5873" y="40505"/>
                  </a:cubicBezTo>
                  <a:cubicBezTo>
                    <a:pt x="2185" y="47138"/>
                    <a:pt x="1874" y="57072"/>
                    <a:pt x="8" y="59727"/>
                  </a:cubicBezTo>
                  <a:lnTo>
                    <a:pt x="8" y="59727"/>
                  </a:lnTo>
                  <a:cubicBezTo>
                    <a:pt x="9880" y="45729"/>
                    <a:pt x="25415" y="30630"/>
                    <a:pt x="38721" y="19888"/>
                  </a:cubicBezTo>
                  <a:cubicBezTo>
                    <a:pt x="41311" y="17811"/>
                    <a:pt x="44029" y="15708"/>
                    <a:pt x="45773" y="12888"/>
                  </a:cubicBezTo>
                  <a:cubicBezTo>
                    <a:pt x="47542" y="10041"/>
                    <a:pt x="48157" y="6246"/>
                    <a:pt x="46388" y="3426"/>
                  </a:cubicBezTo>
                  <a:cubicBezTo>
                    <a:pt x="44910" y="1106"/>
                    <a:pt x="42136" y="1"/>
                    <a:pt x="39340" y="1"/>
                  </a:cubicBezTo>
                  <a:close/>
                  <a:moveTo>
                    <a:pt x="8" y="59727"/>
                  </a:moveTo>
                  <a:lnTo>
                    <a:pt x="8" y="59727"/>
                  </a:lnTo>
                  <a:cubicBezTo>
                    <a:pt x="5" y="59730"/>
                    <a:pt x="3" y="59733"/>
                    <a:pt x="1" y="59736"/>
                  </a:cubicBezTo>
                  <a:lnTo>
                    <a:pt x="1" y="59736"/>
                  </a:lnTo>
                  <a:cubicBezTo>
                    <a:pt x="3" y="59733"/>
                    <a:pt x="5" y="59730"/>
                    <a:pt x="8" y="59727"/>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30" name="Google Shape;830;p17"/>
            <p:cNvSpPr/>
            <p:nvPr/>
          </p:nvSpPr>
          <p:spPr>
            <a:xfrm rot="718822">
              <a:off x="7649292" y="3211149"/>
              <a:ext cx="1111843" cy="1378947"/>
            </a:xfrm>
            <a:custGeom>
              <a:avLst/>
              <a:gdLst/>
              <a:ahLst/>
              <a:cxnLst/>
              <a:rect l="l" t="t" r="r" b="b"/>
              <a:pathLst>
                <a:path w="48157" h="59726" extrusionOk="0">
                  <a:moveTo>
                    <a:pt x="39365" y="0"/>
                  </a:moveTo>
                  <a:cubicBezTo>
                    <a:pt x="38317" y="0"/>
                    <a:pt x="37267" y="157"/>
                    <a:pt x="36285" y="466"/>
                  </a:cubicBezTo>
                  <a:cubicBezTo>
                    <a:pt x="32695" y="1569"/>
                    <a:pt x="29823" y="4261"/>
                    <a:pt x="27258" y="7005"/>
                  </a:cubicBezTo>
                  <a:cubicBezTo>
                    <a:pt x="20361" y="14390"/>
                    <a:pt x="14873" y="22929"/>
                    <a:pt x="10488" y="32032"/>
                  </a:cubicBezTo>
                  <a:cubicBezTo>
                    <a:pt x="8975" y="35186"/>
                    <a:pt x="7591" y="37417"/>
                    <a:pt x="5873" y="40494"/>
                  </a:cubicBezTo>
                  <a:cubicBezTo>
                    <a:pt x="2180" y="47161"/>
                    <a:pt x="1872" y="57085"/>
                    <a:pt x="1" y="59726"/>
                  </a:cubicBezTo>
                  <a:lnTo>
                    <a:pt x="1" y="59726"/>
                  </a:lnTo>
                  <a:cubicBezTo>
                    <a:pt x="9873" y="45751"/>
                    <a:pt x="25412" y="30622"/>
                    <a:pt x="38721" y="19878"/>
                  </a:cubicBezTo>
                  <a:cubicBezTo>
                    <a:pt x="41310" y="17801"/>
                    <a:pt x="44029" y="15698"/>
                    <a:pt x="45772" y="12877"/>
                  </a:cubicBezTo>
                  <a:cubicBezTo>
                    <a:pt x="47542" y="10031"/>
                    <a:pt x="48157" y="6236"/>
                    <a:pt x="46362" y="3415"/>
                  </a:cubicBezTo>
                  <a:cubicBezTo>
                    <a:pt x="44909" y="1106"/>
                    <a:pt x="42145" y="0"/>
                    <a:pt x="3936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31" name="Google Shape;831;p17"/>
            <p:cNvSpPr/>
            <p:nvPr/>
          </p:nvSpPr>
          <p:spPr>
            <a:xfrm rot="718822">
              <a:off x="8428587" y="3328473"/>
              <a:ext cx="409048" cy="200495"/>
            </a:xfrm>
            <a:custGeom>
              <a:avLst/>
              <a:gdLst/>
              <a:ahLst/>
              <a:cxnLst/>
              <a:rect l="l" t="t" r="r" b="b"/>
              <a:pathLst>
                <a:path w="17717" h="8684" extrusionOk="0">
                  <a:moveTo>
                    <a:pt x="13244" y="85"/>
                  </a:moveTo>
                  <a:cubicBezTo>
                    <a:pt x="13109" y="85"/>
                    <a:pt x="12983" y="218"/>
                    <a:pt x="13050" y="351"/>
                  </a:cubicBezTo>
                  <a:cubicBezTo>
                    <a:pt x="13050" y="377"/>
                    <a:pt x="13075" y="403"/>
                    <a:pt x="13101" y="428"/>
                  </a:cubicBezTo>
                  <a:cubicBezTo>
                    <a:pt x="13139" y="454"/>
                    <a:pt x="13184" y="467"/>
                    <a:pt x="13229" y="467"/>
                  </a:cubicBezTo>
                  <a:cubicBezTo>
                    <a:pt x="13274" y="467"/>
                    <a:pt x="13319" y="454"/>
                    <a:pt x="13357" y="428"/>
                  </a:cubicBezTo>
                  <a:cubicBezTo>
                    <a:pt x="13511" y="351"/>
                    <a:pt x="13460" y="146"/>
                    <a:pt x="13306" y="95"/>
                  </a:cubicBezTo>
                  <a:cubicBezTo>
                    <a:pt x="13285" y="88"/>
                    <a:pt x="13264" y="85"/>
                    <a:pt x="13244" y="85"/>
                  </a:cubicBezTo>
                  <a:close/>
                  <a:moveTo>
                    <a:pt x="9983" y="0"/>
                  </a:moveTo>
                  <a:cubicBezTo>
                    <a:pt x="9903" y="0"/>
                    <a:pt x="9827" y="28"/>
                    <a:pt x="9767" y="95"/>
                  </a:cubicBezTo>
                  <a:cubicBezTo>
                    <a:pt x="9742" y="121"/>
                    <a:pt x="9716" y="172"/>
                    <a:pt x="9690" y="223"/>
                  </a:cubicBezTo>
                  <a:cubicBezTo>
                    <a:pt x="9639" y="403"/>
                    <a:pt x="9690" y="582"/>
                    <a:pt x="9844" y="685"/>
                  </a:cubicBezTo>
                  <a:cubicBezTo>
                    <a:pt x="9910" y="731"/>
                    <a:pt x="9982" y="752"/>
                    <a:pt x="10050" y="752"/>
                  </a:cubicBezTo>
                  <a:cubicBezTo>
                    <a:pt x="10249" y="752"/>
                    <a:pt x="10428" y="580"/>
                    <a:pt x="10408" y="351"/>
                  </a:cubicBezTo>
                  <a:cubicBezTo>
                    <a:pt x="10390" y="169"/>
                    <a:pt x="10178" y="0"/>
                    <a:pt x="9983" y="0"/>
                  </a:cubicBezTo>
                  <a:close/>
                  <a:moveTo>
                    <a:pt x="7556" y="654"/>
                  </a:moveTo>
                  <a:cubicBezTo>
                    <a:pt x="7486" y="654"/>
                    <a:pt x="7412" y="721"/>
                    <a:pt x="7434" y="787"/>
                  </a:cubicBezTo>
                  <a:lnTo>
                    <a:pt x="7434" y="813"/>
                  </a:lnTo>
                  <a:cubicBezTo>
                    <a:pt x="7460" y="839"/>
                    <a:pt x="7460" y="839"/>
                    <a:pt x="7460" y="839"/>
                  </a:cubicBezTo>
                  <a:cubicBezTo>
                    <a:pt x="7485" y="864"/>
                    <a:pt x="7517" y="877"/>
                    <a:pt x="7546" y="877"/>
                  </a:cubicBezTo>
                  <a:cubicBezTo>
                    <a:pt x="7575" y="877"/>
                    <a:pt x="7601" y="864"/>
                    <a:pt x="7613" y="839"/>
                  </a:cubicBezTo>
                  <a:cubicBezTo>
                    <a:pt x="7690" y="787"/>
                    <a:pt x="7690" y="685"/>
                    <a:pt x="7588" y="659"/>
                  </a:cubicBezTo>
                  <a:cubicBezTo>
                    <a:pt x="7578" y="656"/>
                    <a:pt x="7567" y="654"/>
                    <a:pt x="7556" y="654"/>
                  </a:cubicBezTo>
                  <a:close/>
                  <a:moveTo>
                    <a:pt x="12799" y="1638"/>
                  </a:moveTo>
                  <a:cubicBezTo>
                    <a:pt x="12396" y="1638"/>
                    <a:pt x="11973" y="2067"/>
                    <a:pt x="12178" y="2454"/>
                  </a:cubicBezTo>
                  <a:lnTo>
                    <a:pt x="12152" y="2454"/>
                  </a:lnTo>
                  <a:cubicBezTo>
                    <a:pt x="12203" y="2531"/>
                    <a:pt x="12255" y="2582"/>
                    <a:pt x="12306" y="2634"/>
                  </a:cubicBezTo>
                  <a:cubicBezTo>
                    <a:pt x="12435" y="2734"/>
                    <a:pt x="12595" y="2786"/>
                    <a:pt x="12756" y="2786"/>
                  </a:cubicBezTo>
                  <a:cubicBezTo>
                    <a:pt x="12885" y="2786"/>
                    <a:pt x="13013" y="2753"/>
                    <a:pt x="13127" y="2685"/>
                  </a:cubicBezTo>
                  <a:cubicBezTo>
                    <a:pt x="13511" y="2403"/>
                    <a:pt x="13409" y="1787"/>
                    <a:pt x="12947" y="1659"/>
                  </a:cubicBezTo>
                  <a:cubicBezTo>
                    <a:pt x="12899" y="1645"/>
                    <a:pt x="12849" y="1638"/>
                    <a:pt x="12799" y="1638"/>
                  </a:cubicBezTo>
                  <a:close/>
                  <a:moveTo>
                    <a:pt x="6278" y="2155"/>
                  </a:moveTo>
                  <a:cubicBezTo>
                    <a:pt x="6196" y="2155"/>
                    <a:pt x="6115" y="2183"/>
                    <a:pt x="6049" y="2249"/>
                  </a:cubicBezTo>
                  <a:lnTo>
                    <a:pt x="6075" y="2249"/>
                  </a:lnTo>
                  <a:cubicBezTo>
                    <a:pt x="6049" y="2275"/>
                    <a:pt x="6024" y="2326"/>
                    <a:pt x="5998" y="2377"/>
                  </a:cubicBezTo>
                  <a:cubicBezTo>
                    <a:pt x="5947" y="2557"/>
                    <a:pt x="5998" y="2736"/>
                    <a:pt x="6152" y="2839"/>
                  </a:cubicBezTo>
                  <a:cubicBezTo>
                    <a:pt x="6212" y="2886"/>
                    <a:pt x="6279" y="2906"/>
                    <a:pt x="6345" y="2906"/>
                  </a:cubicBezTo>
                  <a:cubicBezTo>
                    <a:pt x="6532" y="2906"/>
                    <a:pt x="6709" y="2740"/>
                    <a:pt x="6690" y="2531"/>
                  </a:cubicBezTo>
                  <a:cubicBezTo>
                    <a:pt x="6690" y="2330"/>
                    <a:pt x="6481" y="2155"/>
                    <a:pt x="6278" y="2155"/>
                  </a:cubicBezTo>
                  <a:close/>
                  <a:moveTo>
                    <a:pt x="15296" y="2488"/>
                  </a:moveTo>
                  <a:cubicBezTo>
                    <a:pt x="15012" y="2488"/>
                    <a:pt x="14712" y="2798"/>
                    <a:pt x="14870" y="3070"/>
                  </a:cubicBezTo>
                  <a:cubicBezTo>
                    <a:pt x="14896" y="3121"/>
                    <a:pt x="14922" y="3146"/>
                    <a:pt x="14947" y="3198"/>
                  </a:cubicBezTo>
                  <a:cubicBezTo>
                    <a:pt x="15046" y="3268"/>
                    <a:pt x="15152" y="3308"/>
                    <a:pt x="15258" y="3308"/>
                  </a:cubicBezTo>
                  <a:cubicBezTo>
                    <a:pt x="15344" y="3308"/>
                    <a:pt x="15430" y="3281"/>
                    <a:pt x="15511" y="3223"/>
                  </a:cubicBezTo>
                  <a:cubicBezTo>
                    <a:pt x="15793" y="3044"/>
                    <a:pt x="15716" y="2608"/>
                    <a:pt x="15409" y="2505"/>
                  </a:cubicBezTo>
                  <a:cubicBezTo>
                    <a:pt x="15372" y="2493"/>
                    <a:pt x="15334" y="2488"/>
                    <a:pt x="15296" y="2488"/>
                  </a:cubicBezTo>
                  <a:close/>
                  <a:moveTo>
                    <a:pt x="3455" y="3035"/>
                  </a:moveTo>
                  <a:cubicBezTo>
                    <a:pt x="3318" y="3035"/>
                    <a:pt x="3186" y="3190"/>
                    <a:pt x="3254" y="3326"/>
                  </a:cubicBezTo>
                  <a:cubicBezTo>
                    <a:pt x="3254" y="3352"/>
                    <a:pt x="3280" y="3352"/>
                    <a:pt x="3306" y="3377"/>
                  </a:cubicBezTo>
                  <a:cubicBezTo>
                    <a:pt x="3348" y="3420"/>
                    <a:pt x="3398" y="3439"/>
                    <a:pt x="3447" y="3439"/>
                  </a:cubicBezTo>
                  <a:cubicBezTo>
                    <a:pt x="3488" y="3439"/>
                    <a:pt x="3527" y="3426"/>
                    <a:pt x="3562" y="3403"/>
                  </a:cubicBezTo>
                  <a:cubicBezTo>
                    <a:pt x="3690" y="3300"/>
                    <a:pt x="3665" y="3095"/>
                    <a:pt x="3511" y="3044"/>
                  </a:cubicBezTo>
                  <a:cubicBezTo>
                    <a:pt x="3492" y="3038"/>
                    <a:pt x="3474" y="3035"/>
                    <a:pt x="3455" y="3035"/>
                  </a:cubicBezTo>
                  <a:close/>
                  <a:moveTo>
                    <a:pt x="10101" y="2744"/>
                  </a:moveTo>
                  <a:cubicBezTo>
                    <a:pt x="10028" y="2744"/>
                    <a:pt x="9956" y="2766"/>
                    <a:pt x="9894" y="2817"/>
                  </a:cubicBezTo>
                  <a:lnTo>
                    <a:pt x="9894" y="2817"/>
                  </a:lnTo>
                  <a:cubicBezTo>
                    <a:pt x="9894" y="2816"/>
                    <a:pt x="9895" y="2815"/>
                    <a:pt x="9896" y="2813"/>
                  </a:cubicBezTo>
                  <a:lnTo>
                    <a:pt x="9896" y="2813"/>
                  </a:lnTo>
                  <a:lnTo>
                    <a:pt x="9870" y="2839"/>
                  </a:lnTo>
                  <a:cubicBezTo>
                    <a:pt x="9878" y="2831"/>
                    <a:pt x="9886" y="2824"/>
                    <a:pt x="9894" y="2817"/>
                  </a:cubicBezTo>
                  <a:lnTo>
                    <a:pt x="9894" y="2817"/>
                  </a:lnTo>
                  <a:cubicBezTo>
                    <a:pt x="9869" y="2867"/>
                    <a:pt x="9844" y="2916"/>
                    <a:pt x="9819" y="2941"/>
                  </a:cubicBezTo>
                  <a:cubicBezTo>
                    <a:pt x="9767" y="3121"/>
                    <a:pt x="9819" y="3300"/>
                    <a:pt x="9973" y="3429"/>
                  </a:cubicBezTo>
                  <a:cubicBezTo>
                    <a:pt x="10030" y="3467"/>
                    <a:pt x="10094" y="3485"/>
                    <a:pt x="10158" y="3485"/>
                  </a:cubicBezTo>
                  <a:cubicBezTo>
                    <a:pt x="10348" y="3485"/>
                    <a:pt x="10530" y="3326"/>
                    <a:pt x="10511" y="3095"/>
                  </a:cubicBezTo>
                  <a:cubicBezTo>
                    <a:pt x="10511" y="2913"/>
                    <a:pt x="10304" y="2744"/>
                    <a:pt x="10101" y="2744"/>
                  </a:cubicBezTo>
                  <a:close/>
                  <a:moveTo>
                    <a:pt x="14770" y="4548"/>
                  </a:moveTo>
                  <a:cubicBezTo>
                    <a:pt x="14646" y="4548"/>
                    <a:pt x="14495" y="4700"/>
                    <a:pt x="14563" y="4813"/>
                  </a:cubicBezTo>
                  <a:cubicBezTo>
                    <a:pt x="14588" y="4839"/>
                    <a:pt x="14588" y="4865"/>
                    <a:pt x="14614" y="4890"/>
                  </a:cubicBezTo>
                  <a:cubicBezTo>
                    <a:pt x="14661" y="4922"/>
                    <a:pt x="14719" y="4944"/>
                    <a:pt x="14780" y="4944"/>
                  </a:cubicBezTo>
                  <a:cubicBezTo>
                    <a:pt x="14818" y="4944"/>
                    <a:pt x="14857" y="4935"/>
                    <a:pt x="14896" y="4916"/>
                  </a:cubicBezTo>
                  <a:cubicBezTo>
                    <a:pt x="15024" y="4813"/>
                    <a:pt x="14998" y="4608"/>
                    <a:pt x="14819" y="4557"/>
                  </a:cubicBezTo>
                  <a:cubicBezTo>
                    <a:pt x="14804" y="4551"/>
                    <a:pt x="14787" y="4548"/>
                    <a:pt x="14770" y="4548"/>
                  </a:cubicBezTo>
                  <a:close/>
                  <a:moveTo>
                    <a:pt x="4573" y="4622"/>
                  </a:moveTo>
                  <a:cubicBezTo>
                    <a:pt x="4312" y="4622"/>
                    <a:pt x="4040" y="4894"/>
                    <a:pt x="4177" y="5147"/>
                  </a:cubicBezTo>
                  <a:cubicBezTo>
                    <a:pt x="4203" y="5172"/>
                    <a:pt x="4229" y="5224"/>
                    <a:pt x="4254" y="5249"/>
                  </a:cubicBezTo>
                  <a:cubicBezTo>
                    <a:pt x="4344" y="5324"/>
                    <a:pt x="4451" y="5364"/>
                    <a:pt x="4555" y="5364"/>
                  </a:cubicBezTo>
                  <a:cubicBezTo>
                    <a:pt x="4630" y="5364"/>
                    <a:pt x="4703" y="5343"/>
                    <a:pt x="4767" y="5300"/>
                  </a:cubicBezTo>
                  <a:cubicBezTo>
                    <a:pt x="5024" y="5121"/>
                    <a:pt x="4972" y="4711"/>
                    <a:pt x="4665" y="4634"/>
                  </a:cubicBezTo>
                  <a:cubicBezTo>
                    <a:pt x="4635" y="4626"/>
                    <a:pt x="4604" y="4622"/>
                    <a:pt x="4573" y="4622"/>
                  </a:cubicBezTo>
                  <a:close/>
                  <a:moveTo>
                    <a:pt x="8987" y="4400"/>
                  </a:moveTo>
                  <a:cubicBezTo>
                    <a:pt x="8604" y="4400"/>
                    <a:pt x="8182" y="4821"/>
                    <a:pt x="8383" y="5224"/>
                  </a:cubicBezTo>
                  <a:cubicBezTo>
                    <a:pt x="8408" y="5275"/>
                    <a:pt x="8460" y="5352"/>
                    <a:pt x="8537" y="5403"/>
                  </a:cubicBezTo>
                  <a:cubicBezTo>
                    <a:pt x="8665" y="5503"/>
                    <a:pt x="8818" y="5555"/>
                    <a:pt x="8972" y="5555"/>
                  </a:cubicBezTo>
                  <a:cubicBezTo>
                    <a:pt x="9094" y="5555"/>
                    <a:pt x="9218" y="5522"/>
                    <a:pt x="9331" y="5454"/>
                  </a:cubicBezTo>
                  <a:cubicBezTo>
                    <a:pt x="9716" y="5172"/>
                    <a:pt x="9614" y="4557"/>
                    <a:pt x="9152" y="4429"/>
                  </a:cubicBezTo>
                  <a:cubicBezTo>
                    <a:pt x="9099" y="4409"/>
                    <a:pt x="9044" y="4400"/>
                    <a:pt x="8987" y="4400"/>
                  </a:cubicBezTo>
                  <a:close/>
                  <a:moveTo>
                    <a:pt x="16985" y="4741"/>
                  </a:moveTo>
                  <a:cubicBezTo>
                    <a:pt x="16596" y="4741"/>
                    <a:pt x="16152" y="5169"/>
                    <a:pt x="16358" y="5557"/>
                  </a:cubicBezTo>
                  <a:cubicBezTo>
                    <a:pt x="16409" y="5634"/>
                    <a:pt x="16460" y="5685"/>
                    <a:pt x="16511" y="5736"/>
                  </a:cubicBezTo>
                  <a:cubicBezTo>
                    <a:pt x="16640" y="5836"/>
                    <a:pt x="16793" y="5889"/>
                    <a:pt x="16947" y="5889"/>
                  </a:cubicBezTo>
                  <a:cubicBezTo>
                    <a:pt x="17069" y="5889"/>
                    <a:pt x="17193" y="5856"/>
                    <a:pt x="17306" y="5788"/>
                  </a:cubicBezTo>
                  <a:cubicBezTo>
                    <a:pt x="17717" y="5506"/>
                    <a:pt x="17614" y="4890"/>
                    <a:pt x="17127" y="4762"/>
                  </a:cubicBezTo>
                  <a:cubicBezTo>
                    <a:pt x="17081" y="4748"/>
                    <a:pt x="17034" y="4741"/>
                    <a:pt x="16985" y="4741"/>
                  </a:cubicBezTo>
                  <a:close/>
                  <a:moveTo>
                    <a:pt x="6587" y="6245"/>
                  </a:moveTo>
                  <a:cubicBezTo>
                    <a:pt x="6511" y="6245"/>
                    <a:pt x="6414" y="6334"/>
                    <a:pt x="6460" y="6403"/>
                  </a:cubicBezTo>
                  <a:cubicBezTo>
                    <a:pt x="6460" y="6429"/>
                    <a:pt x="6485" y="6429"/>
                    <a:pt x="6485" y="6454"/>
                  </a:cubicBezTo>
                  <a:cubicBezTo>
                    <a:pt x="6511" y="6467"/>
                    <a:pt x="6536" y="6474"/>
                    <a:pt x="6562" y="6474"/>
                  </a:cubicBezTo>
                  <a:cubicBezTo>
                    <a:pt x="6588" y="6474"/>
                    <a:pt x="6613" y="6467"/>
                    <a:pt x="6639" y="6454"/>
                  </a:cubicBezTo>
                  <a:cubicBezTo>
                    <a:pt x="6716" y="6403"/>
                    <a:pt x="6690" y="6275"/>
                    <a:pt x="6613" y="6249"/>
                  </a:cubicBezTo>
                  <a:cubicBezTo>
                    <a:pt x="6605" y="6246"/>
                    <a:pt x="6596" y="6245"/>
                    <a:pt x="6587" y="6245"/>
                  </a:cubicBezTo>
                  <a:close/>
                  <a:moveTo>
                    <a:pt x="813" y="5837"/>
                  </a:moveTo>
                  <a:cubicBezTo>
                    <a:pt x="428" y="5837"/>
                    <a:pt x="1" y="6278"/>
                    <a:pt x="203" y="6659"/>
                  </a:cubicBezTo>
                  <a:cubicBezTo>
                    <a:pt x="228" y="6711"/>
                    <a:pt x="280" y="6788"/>
                    <a:pt x="357" y="6839"/>
                  </a:cubicBezTo>
                  <a:cubicBezTo>
                    <a:pt x="485" y="6939"/>
                    <a:pt x="638" y="6991"/>
                    <a:pt x="792" y="6991"/>
                  </a:cubicBezTo>
                  <a:cubicBezTo>
                    <a:pt x="915" y="6991"/>
                    <a:pt x="1038" y="6958"/>
                    <a:pt x="1152" y="6890"/>
                  </a:cubicBezTo>
                  <a:cubicBezTo>
                    <a:pt x="1536" y="6608"/>
                    <a:pt x="1434" y="5993"/>
                    <a:pt x="972" y="5865"/>
                  </a:cubicBezTo>
                  <a:cubicBezTo>
                    <a:pt x="921" y="5845"/>
                    <a:pt x="868" y="5837"/>
                    <a:pt x="813" y="5837"/>
                  </a:cubicBezTo>
                  <a:close/>
                  <a:moveTo>
                    <a:pt x="8010" y="7201"/>
                  </a:moveTo>
                  <a:cubicBezTo>
                    <a:pt x="7933" y="7201"/>
                    <a:pt x="7856" y="7225"/>
                    <a:pt x="7791" y="7279"/>
                  </a:cubicBezTo>
                  <a:lnTo>
                    <a:pt x="7791" y="7279"/>
                  </a:lnTo>
                  <a:cubicBezTo>
                    <a:pt x="7792" y="7278"/>
                    <a:pt x="7792" y="7276"/>
                    <a:pt x="7793" y="7275"/>
                  </a:cubicBezTo>
                  <a:lnTo>
                    <a:pt x="7793" y="7275"/>
                  </a:lnTo>
                  <a:lnTo>
                    <a:pt x="7767" y="7301"/>
                  </a:lnTo>
                  <a:cubicBezTo>
                    <a:pt x="7775" y="7293"/>
                    <a:pt x="7783" y="7286"/>
                    <a:pt x="7791" y="7279"/>
                  </a:cubicBezTo>
                  <a:lnTo>
                    <a:pt x="7791" y="7279"/>
                  </a:lnTo>
                  <a:cubicBezTo>
                    <a:pt x="7766" y="7328"/>
                    <a:pt x="7741" y="7353"/>
                    <a:pt x="7716" y="7403"/>
                  </a:cubicBezTo>
                  <a:cubicBezTo>
                    <a:pt x="7665" y="7583"/>
                    <a:pt x="7716" y="7762"/>
                    <a:pt x="7870" y="7890"/>
                  </a:cubicBezTo>
                  <a:cubicBezTo>
                    <a:pt x="7928" y="7929"/>
                    <a:pt x="7992" y="7946"/>
                    <a:pt x="8055" y="7946"/>
                  </a:cubicBezTo>
                  <a:cubicBezTo>
                    <a:pt x="8245" y="7946"/>
                    <a:pt x="8428" y="7788"/>
                    <a:pt x="8408" y="7557"/>
                  </a:cubicBezTo>
                  <a:cubicBezTo>
                    <a:pt x="8408" y="7360"/>
                    <a:pt x="8209" y="7201"/>
                    <a:pt x="8010" y="7201"/>
                  </a:cubicBezTo>
                  <a:close/>
                  <a:moveTo>
                    <a:pt x="4446" y="7536"/>
                  </a:moveTo>
                  <a:cubicBezTo>
                    <a:pt x="4057" y="7536"/>
                    <a:pt x="3613" y="7964"/>
                    <a:pt x="3818" y="8352"/>
                  </a:cubicBezTo>
                  <a:cubicBezTo>
                    <a:pt x="3844" y="8429"/>
                    <a:pt x="3895" y="8480"/>
                    <a:pt x="3972" y="8531"/>
                  </a:cubicBezTo>
                  <a:cubicBezTo>
                    <a:pt x="4087" y="8631"/>
                    <a:pt x="4241" y="8684"/>
                    <a:pt x="4399" y="8684"/>
                  </a:cubicBezTo>
                  <a:cubicBezTo>
                    <a:pt x="4525" y="8684"/>
                    <a:pt x="4654" y="8651"/>
                    <a:pt x="4767" y="8583"/>
                  </a:cubicBezTo>
                  <a:cubicBezTo>
                    <a:pt x="5152" y="8301"/>
                    <a:pt x="5049" y="7685"/>
                    <a:pt x="4588" y="7557"/>
                  </a:cubicBezTo>
                  <a:cubicBezTo>
                    <a:pt x="4542" y="7543"/>
                    <a:pt x="4495" y="7536"/>
                    <a:pt x="4446" y="7536"/>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32" name="Google Shape;832;p17"/>
            <p:cNvSpPr/>
            <p:nvPr/>
          </p:nvSpPr>
          <p:spPr>
            <a:xfrm rot="718822">
              <a:off x="7632882" y="3365539"/>
              <a:ext cx="918528" cy="1181592"/>
            </a:xfrm>
            <a:custGeom>
              <a:avLst/>
              <a:gdLst/>
              <a:ahLst/>
              <a:cxnLst/>
              <a:rect l="l" t="t" r="r" b="b"/>
              <a:pathLst>
                <a:path w="39784" h="51178" extrusionOk="0">
                  <a:moveTo>
                    <a:pt x="39268" y="0"/>
                  </a:moveTo>
                  <a:cubicBezTo>
                    <a:pt x="39198" y="0"/>
                    <a:pt x="39125" y="22"/>
                    <a:pt x="39054" y="72"/>
                  </a:cubicBezTo>
                  <a:cubicBezTo>
                    <a:pt x="26772" y="10380"/>
                    <a:pt x="10053" y="27535"/>
                    <a:pt x="104" y="50665"/>
                  </a:cubicBezTo>
                  <a:cubicBezTo>
                    <a:pt x="1" y="50895"/>
                    <a:pt x="180" y="51152"/>
                    <a:pt x="437" y="51177"/>
                  </a:cubicBezTo>
                  <a:cubicBezTo>
                    <a:pt x="565" y="51177"/>
                    <a:pt x="668" y="51075"/>
                    <a:pt x="719" y="50972"/>
                  </a:cubicBezTo>
                  <a:cubicBezTo>
                    <a:pt x="10668" y="27945"/>
                    <a:pt x="27310" y="10868"/>
                    <a:pt x="39516" y="611"/>
                  </a:cubicBezTo>
                  <a:cubicBezTo>
                    <a:pt x="39784" y="363"/>
                    <a:pt x="39555" y="0"/>
                    <a:pt x="39268"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33" name="Google Shape;833;p17"/>
            <p:cNvSpPr/>
            <p:nvPr/>
          </p:nvSpPr>
          <p:spPr>
            <a:xfrm rot="718822">
              <a:off x="8009603" y="2528280"/>
              <a:ext cx="906430" cy="1506230"/>
            </a:xfrm>
            <a:custGeom>
              <a:avLst/>
              <a:gdLst/>
              <a:ahLst/>
              <a:cxnLst/>
              <a:rect l="l" t="t" r="r" b="b"/>
              <a:pathLst>
                <a:path w="39260" h="65239" extrusionOk="0">
                  <a:moveTo>
                    <a:pt x="31193" y="1"/>
                  </a:moveTo>
                  <a:cubicBezTo>
                    <a:pt x="29629" y="1"/>
                    <a:pt x="28036" y="370"/>
                    <a:pt x="26643" y="1056"/>
                  </a:cubicBezTo>
                  <a:cubicBezTo>
                    <a:pt x="23259" y="2722"/>
                    <a:pt x="20848" y="5825"/>
                    <a:pt x="18746" y="8953"/>
                  </a:cubicBezTo>
                  <a:lnTo>
                    <a:pt x="18746" y="8928"/>
                  </a:lnTo>
                  <a:cubicBezTo>
                    <a:pt x="13079" y="17313"/>
                    <a:pt x="9001" y="26595"/>
                    <a:pt x="6078" y="36263"/>
                  </a:cubicBezTo>
                  <a:cubicBezTo>
                    <a:pt x="5078" y="39622"/>
                    <a:pt x="4027" y="42058"/>
                    <a:pt x="2822" y="45340"/>
                  </a:cubicBezTo>
                  <a:cubicBezTo>
                    <a:pt x="214" y="52473"/>
                    <a:pt x="1430" y="62307"/>
                    <a:pt x="14" y="65213"/>
                  </a:cubicBezTo>
                  <a:lnTo>
                    <a:pt x="14" y="65213"/>
                  </a:lnTo>
                  <a:cubicBezTo>
                    <a:pt x="7580" y="49885"/>
                    <a:pt x="20598" y="32563"/>
                    <a:pt x="32080" y="19877"/>
                  </a:cubicBezTo>
                  <a:cubicBezTo>
                    <a:pt x="34310" y="17415"/>
                    <a:pt x="36644" y="14928"/>
                    <a:pt x="37952" y="11851"/>
                  </a:cubicBezTo>
                  <a:cubicBezTo>
                    <a:pt x="39234" y="8800"/>
                    <a:pt x="39259" y="4928"/>
                    <a:pt x="37054" y="2415"/>
                  </a:cubicBezTo>
                  <a:cubicBezTo>
                    <a:pt x="35606" y="755"/>
                    <a:pt x="33429" y="1"/>
                    <a:pt x="31193" y="1"/>
                  </a:cubicBezTo>
                  <a:close/>
                  <a:moveTo>
                    <a:pt x="14" y="65213"/>
                  </a:moveTo>
                  <a:lnTo>
                    <a:pt x="14" y="65213"/>
                  </a:lnTo>
                  <a:cubicBezTo>
                    <a:pt x="10" y="65221"/>
                    <a:pt x="5" y="65230"/>
                    <a:pt x="1" y="65239"/>
                  </a:cubicBezTo>
                  <a:cubicBezTo>
                    <a:pt x="5" y="65230"/>
                    <a:pt x="10" y="65221"/>
                    <a:pt x="14" y="65213"/>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34" name="Google Shape;834;p17"/>
            <p:cNvSpPr/>
            <p:nvPr/>
          </p:nvSpPr>
          <p:spPr>
            <a:xfrm rot="718822">
              <a:off x="8025575" y="2445523"/>
              <a:ext cx="854321" cy="1538669"/>
            </a:xfrm>
            <a:custGeom>
              <a:avLst/>
              <a:gdLst/>
              <a:ahLst/>
              <a:cxnLst/>
              <a:rect l="l" t="t" r="r" b="b"/>
              <a:pathLst>
                <a:path w="37003" h="66644" extrusionOk="0">
                  <a:moveTo>
                    <a:pt x="29021" y="0"/>
                  </a:moveTo>
                  <a:cubicBezTo>
                    <a:pt x="27307" y="0"/>
                    <a:pt x="25551" y="457"/>
                    <a:pt x="24053" y="1281"/>
                  </a:cubicBezTo>
                  <a:cubicBezTo>
                    <a:pt x="20745" y="3128"/>
                    <a:pt x="18489" y="6333"/>
                    <a:pt x="16514" y="9538"/>
                  </a:cubicBezTo>
                  <a:lnTo>
                    <a:pt x="16514" y="9513"/>
                  </a:lnTo>
                  <a:cubicBezTo>
                    <a:pt x="11232" y="18154"/>
                    <a:pt x="7591" y="27616"/>
                    <a:pt x="5129" y="37411"/>
                  </a:cubicBezTo>
                  <a:cubicBezTo>
                    <a:pt x="4257" y="40796"/>
                    <a:pt x="3360" y="43284"/>
                    <a:pt x="2308" y="46617"/>
                  </a:cubicBezTo>
                  <a:cubicBezTo>
                    <a:pt x="1" y="53874"/>
                    <a:pt x="1693" y="63669"/>
                    <a:pt x="411" y="66644"/>
                  </a:cubicBezTo>
                  <a:lnTo>
                    <a:pt x="411" y="66644"/>
                  </a:lnTo>
                  <a:cubicBezTo>
                    <a:pt x="7257" y="50951"/>
                    <a:pt x="19437" y="33052"/>
                    <a:pt x="30335" y="19846"/>
                  </a:cubicBezTo>
                  <a:cubicBezTo>
                    <a:pt x="32464" y="17257"/>
                    <a:pt x="34695" y="14692"/>
                    <a:pt x="35849" y="11564"/>
                  </a:cubicBezTo>
                  <a:cubicBezTo>
                    <a:pt x="37002" y="8436"/>
                    <a:pt x="36823" y="4564"/>
                    <a:pt x="34515" y="2153"/>
                  </a:cubicBezTo>
                  <a:cubicBezTo>
                    <a:pt x="33098" y="666"/>
                    <a:pt x="31091" y="0"/>
                    <a:pt x="2902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35" name="Google Shape;835;p17"/>
            <p:cNvSpPr/>
            <p:nvPr/>
          </p:nvSpPr>
          <p:spPr>
            <a:xfrm rot="718822">
              <a:off x="8557141" y="2511476"/>
              <a:ext cx="353037" cy="279917"/>
            </a:xfrm>
            <a:custGeom>
              <a:avLst/>
              <a:gdLst/>
              <a:ahLst/>
              <a:cxnLst/>
              <a:rect l="l" t="t" r="r" b="b"/>
              <a:pathLst>
                <a:path w="15291" h="12124" extrusionOk="0">
                  <a:moveTo>
                    <a:pt x="8935" y="0"/>
                  </a:moveTo>
                  <a:cubicBezTo>
                    <a:pt x="8915" y="0"/>
                    <a:pt x="8895" y="3"/>
                    <a:pt x="8873" y="9"/>
                  </a:cubicBezTo>
                  <a:cubicBezTo>
                    <a:pt x="8745" y="35"/>
                    <a:pt x="8642" y="265"/>
                    <a:pt x="8770" y="368"/>
                  </a:cubicBezTo>
                  <a:cubicBezTo>
                    <a:pt x="8796" y="368"/>
                    <a:pt x="8822" y="368"/>
                    <a:pt x="8847" y="394"/>
                  </a:cubicBezTo>
                  <a:cubicBezTo>
                    <a:pt x="8950" y="394"/>
                    <a:pt x="9053" y="368"/>
                    <a:pt x="9104" y="265"/>
                  </a:cubicBezTo>
                  <a:cubicBezTo>
                    <a:pt x="9172" y="153"/>
                    <a:pt x="9080" y="0"/>
                    <a:pt x="8935" y="0"/>
                  </a:cubicBezTo>
                  <a:close/>
                  <a:moveTo>
                    <a:pt x="11916" y="1183"/>
                  </a:moveTo>
                  <a:cubicBezTo>
                    <a:pt x="11893" y="1183"/>
                    <a:pt x="11871" y="1185"/>
                    <a:pt x="11848" y="1189"/>
                  </a:cubicBezTo>
                  <a:cubicBezTo>
                    <a:pt x="11565" y="1240"/>
                    <a:pt x="11360" y="1753"/>
                    <a:pt x="11642" y="1932"/>
                  </a:cubicBezTo>
                  <a:cubicBezTo>
                    <a:pt x="11694" y="1958"/>
                    <a:pt x="11745" y="1983"/>
                    <a:pt x="11796" y="2009"/>
                  </a:cubicBezTo>
                  <a:cubicBezTo>
                    <a:pt x="11822" y="2012"/>
                    <a:pt x="11848" y="2014"/>
                    <a:pt x="11873" y="2014"/>
                  </a:cubicBezTo>
                  <a:cubicBezTo>
                    <a:pt x="12051" y="2014"/>
                    <a:pt x="12219" y="1935"/>
                    <a:pt x="12309" y="1778"/>
                  </a:cubicBezTo>
                  <a:cubicBezTo>
                    <a:pt x="12452" y="1492"/>
                    <a:pt x="12218" y="1183"/>
                    <a:pt x="11916" y="1183"/>
                  </a:cubicBezTo>
                  <a:close/>
                  <a:moveTo>
                    <a:pt x="6093" y="1486"/>
                  </a:moveTo>
                  <a:cubicBezTo>
                    <a:pt x="5938" y="1486"/>
                    <a:pt x="5786" y="1562"/>
                    <a:pt x="5745" y="1727"/>
                  </a:cubicBezTo>
                  <a:cubicBezTo>
                    <a:pt x="5745" y="1778"/>
                    <a:pt x="5745" y="1804"/>
                    <a:pt x="5745" y="1855"/>
                  </a:cubicBezTo>
                  <a:cubicBezTo>
                    <a:pt x="5770" y="2035"/>
                    <a:pt x="5924" y="2189"/>
                    <a:pt x="6104" y="2214"/>
                  </a:cubicBezTo>
                  <a:cubicBezTo>
                    <a:pt x="6114" y="2215"/>
                    <a:pt x="6124" y="2216"/>
                    <a:pt x="6134" y="2216"/>
                  </a:cubicBezTo>
                  <a:cubicBezTo>
                    <a:pt x="6400" y="2216"/>
                    <a:pt x="6585" y="1897"/>
                    <a:pt x="6437" y="1650"/>
                  </a:cubicBezTo>
                  <a:cubicBezTo>
                    <a:pt x="6366" y="1543"/>
                    <a:pt x="6228" y="1486"/>
                    <a:pt x="6093" y="1486"/>
                  </a:cubicBezTo>
                  <a:close/>
                  <a:moveTo>
                    <a:pt x="9380" y="1591"/>
                  </a:moveTo>
                  <a:cubicBezTo>
                    <a:pt x="9348" y="1591"/>
                    <a:pt x="9316" y="1593"/>
                    <a:pt x="9283" y="1599"/>
                  </a:cubicBezTo>
                  <a:cubicBezTo>
                    <a:pt x="8847" y="1676"/>
                    <a:pt x="8565" y="2394"/>
                    <a:pt x="8976" y="2676"/>
                  </a:cubicBezTo>
                  <a:cubicBezTo>
                    <a:pt x="9027" y="2701"/>
                    <a:pt x="9104" y="2753"/>
                    <a:pt x="9181" y="2753"/>
                  </a:cubicBezTo>
                  <a:cubicBezTo>
                    <a:pt x="9222" y="2760"/>
                    <a:pt x="9265" y="2764"/>
                    <a:pt x="9307" y="2764"/>
                  </a:cubicBezTo>
                  <a:cubicBezTo>
                    <a:pt x="9550" y="2764"/>
                    <a:pt x="9793" y="2642"/>
                    <a:pt x="9924" y="2445"/>
                  </a:cubicBezTo>
                  <a:cubicBezTo>
                    <a:pt x="10115" y="2040"/>
                    <a:pt x="9796" y="1591"/>
                    <a:pt x="9380" y="1591"/>
                  </a:cubicBezTo>
                  <a:close/>
                  <a:moveTo>
                    <a:pt x="4129" y="3189"/>
                  </a:moveTo>
                  <a:cubicBezTo>
                    <a:pt x="4052" y="3214"/>
                    <a:pt x="4001" y="3343"/>
                    <a:pt x="4078" y="3394"/>
                  </a:cubicBezTo>
                  <a:lnTo>
                    <a:pt x="4078" y="3419"/>
                  </a:lnTo>
                  <a:lnTo>
                    <a:pt x="4104" y="3419"/>
                  </a:lnTo>
                  <a:cubicBezTo>
                    <a:pt x="4155" y="3419"/>
                    <a:pt x="4232" y="3394"/>
                    <a:pt x="4257" y="3343"/>
                  </a:cubicBezTo>
                  <a:cubicBezTo>
                    <a:pt x="4283" y="3266"/>
                    <a:pt x="4206" y="3189"/>
                    <a:pt x="4129" y="3189"/>
                  </a:cubicBezTo>
                  <a:close/>
                  <a:moveTo>
                    <a:pt x="14587" y="2354"/>
                  </a:moveTo>
                  <a:cubicBezTo>
                    <a:pt x="14547" y="2354"/>
                    <a:pt x="14505" y="2359"/>
                    <a:pt x="14463" y="2368"/>
                  </a:cubicBezTo>
                  <a:cubicBezTo>
                    <a:pt x="14027" y="2445"/>
                    <a:pt x="13745" y="3137"/>
                    <a:pt x="14155" y="3419"/>
                  </a:cubicBezTo>
                  <a:lnTo>
                    <a:pt x="14130" y="3419"/>
                  </a:lnTo>
                  <a:cubicBezTo>
                    <a:pt x="14207" y="3471"/>
                    <a:pt x="14284" y="3496"/>
                    <a:pt x="14360" y="3496"/>
                  </a:cubicBezTo>
                  <a:cubicBezTo>
                    <a:pt x="14415" y="3511"/>
                    <a:pt x="14471" y="3519"/>
                    <a:pt x="14527" y="3519"/>
                  </a:cubicBezTo>
                  <a:cubicBezTo>
                    <a:pt x="14756" y="3519"/>
                    <a:pt x="14980" y="3395"/>
                    <a:pt x="15104" y="3189"/>
                  </a:cubicBezTo>
                  <a:cubicBezTo>
                    <a:pt x="15290" y="2793"/>
                    <a:pt x="14990" y="2354"/>
                    <a:pt x="14587" y="2354"/>
                  </a:cubicBezTo>
                  <a:close/>
                  <a:moveTo>
                    <a:pt x="12388" y="3205"/>
                  </a:moveTo>
                  <a:cubicBezTo>
                    <a:pt x="12371" y="3205"/>
                    <a:pt x="12353" y="3208"/>
                    <a:pt x="12335" y="3214"/>
                  </a:cubicBezTo>
                  <a:cubicBezTo>
                    <a:pt x="12181" y="3240"/>
                    <a:pt x="12078" y="3471"/>
                    <a:pt x="12232" y="3573"/>
                  </a:cubicBezTo>
                  <a:cubicBezTo>
                    <a:pt x="12258" y="3573"/>
                    <a:pt x="12283" y="3599"/>
                    <a:pt x="12309" y="3599"/>
                  </a:cubicBezTo>
                  <a:cubicBezTo>
                    <a:pt x="12323" y="3604"/>
                    <a:pt x="12337" y="3606"/>
                    <a:pt x="12352" y="3606"/>
                  </a:cubicBezTo>
                  <a:cubicBezTo>
                    <a:pt x="12421" y="3606"/>
                    <a:pt x="12498" y="3560"/>
                    <a:pt x="12540" y="3496"/>
                  </a:cubicBezTo>
                  <a:cubicBezTo>
                    <a:pt x="12608" y="3361"/>
                    <a:pt x="12516" y="3205"/>
                    <a:pt x="12388" y="3205"/>
                  </a:cubicBezTo>
                  <a:close/>
                  <a:moveTo>
                    <a:pt x="7478" y="3842"/>
                  </a:moveTo>
                  <a:cubicBezTo>
                    <a:pt x="7323" y="3842"/>
                    <a:pt x="7170" y="3912"/>
                    <a:pt x="7129" y="4061"/>
                  </a:cubicBezTo>
                  <a:lnTo>
                    <a:pt x="7155" y="4061"/>
                  </a:lnTo>
                  <a:cubicBezTo>
                    <a:pt x="7155" y="4112"/>
                    <a:pt x="7155" y="4163"/>
                    <a:pt x="7155" y="4214"/>
                  </a:cubicBezTo>
                  <a:cubicBezTo>
                    <a:pt x="7181" y="4394"/>
                    <a:pt x="7334" y="4522"/>
                    <a:pt x="7514" y="4573"/>
                  </a:cubicBezTo>
                  <a:cubicBezTo>
                    <a:pt x="7796" y="4573"/>
                    <a:pt x="7976" y="4240"/>
                    <a:pt x="7822" y="4009"/>
                  </a:cubicBezTo>
                  <a:cubicBezTo>
                    <a:pt x="7761" y="3900"/>
                    <a:pt x="7619" y="3842"/>
                    <a:pt x="7478" y="3842"/>
                  </a:cubicBezTo>
                  <a:close/>
                  <a:moveTo>
                    <a:pt x="3853" y="5099"/>
                  </a:moveTo>
                  <a:cubicBezTo>
                    <a:pt x="3701" y="5099"/>
                    <a:pt x="3554" y="5169"/>
                    <a:pt x="3514" y="5317"/>
                  </a:cubicBezTo>
                  <a:cubicBezTo>
                    <a:pt x="3514" y="5368"/>
                    <a:pt x="3514" y="5420"/>
                    <a:pt x="3514" y="5471"/>
                  </a:cubicBezTo>
                  <a:cubicBezTo>
                    <a:pt x="3539" y="5650"/>
                    <a:pt x="3693" y="5804"/>
                    <a:pt x="3873" y="5830"/>
                  </a:cubicBezTo>
                  <a:cubicBezTo>
                    <a:pt x="4155" y="5830"/>
                    <a:pt x="4360" y="5522"/>
                    <a:pt x="4206" y="5266"/>
                  </a:cubicBezTo>
                  <a:cubicBezTo>
                    <a:pt x="4133" y="5156"/>
                    <a:pt x="3991" y="5099"/>
                    <a:pt x="3853" y="5099"/>
                  </a:cubicBezTo>
                  <a:close/>
                  <a:moveTo>
                    <a:pt x="7382" y="5816"/>
                  </a:moveTo>
                  <a:cubicBezTo>
                    <a:pt x="7341" y="5816"/>
                    <a:pt x="7300" y="5820"/>
                    <a:pt x="7258" y="5830"/>
                  </a:cubicBezTo>
                  <a:cubicBezTo>
                    <a:pt x="6822" y="5907"/>
                    <a:pt x="6540" y="6625"/>
                    <a:pt x="6924" y="6907"/>
                  </a:cubicBezTo>
                  <a:lnTo>
                    <a:pt x="6950" y="6907"/>
                  </a:lnTo>
                  <a:cubicBezTo>
                    <a:pt x="7001" y="6932"/>
                    <a:pt x="7078" y="6958"/>
                    <a:pt x="7155" y="6984"/>
                  </a:cubicBezTo>
                  <a:cubicBezTo>
                    <a:pt x="7196" y="6991"/>
                    <a:pt x="7238" y="6995"/>
                    <a:pt x="7280" y="6995"/>
                  </a:cubicBezTo>
                  <a:cubicBezTo>
                    <a:pt x="7524" y="6995"/>
                    <a:pt x="7767" y="6869"/>
                    <a:pt x="7899" y="6650"/>
                  </a:cubicBezTo>
                  <a:cubicBezTo>
                    <a:pt x="8085" y="6254"/>
                    <a:pt x="7785" y="5816"/>
                    <a:pt x="7382" y="5816"/>
                  </a:cubicBezTo>
                  <a:close/>
                  <a:moveTo>
                    <a:pt x="1704" y="7231"/>
                  </a:moveTo>
                  <a:cubicBezTo>
                    <a:pt x="1684" y="7231"/>
                    <a:pt x="1663" y="7234"/>
                    <a:pt x="1642" y="7240"/>
                  </a:cubicBezTo>
                  <a:cubicBezTo>
                    <a:pt x="1514" y="7266"/>
                    <a:pt x="1411" y="7497"/>
                    <a:pt x="1539" y="7599"/>
                  </a:cubicBezTo>
                  <a:cubicBezTo>
                    <a:pt x="1565" y="7599"/>
                    <a:pt x="1591" y="7625"/>
                    <a:pt x="1616" y="7625"/>
                  </a:cubicBezTo>
                  <a:cubicBezTo>
                    <a:pt x="1634" y="7629"/>
                    <a:pt x="1653" y="7631"/>
                    <a:pt x="1670" y="7631"/>
                  </a:cubicBezTo>
                  <a:cubicBezTo>
                    <a:pt x="1754" y="7631"/>
                    <a:pt x="1830" y="7586"/>
                    <a:pt x="1873" y="7522"/>
                  </a:cubicBezTo>
                  <a:cubicBezTo>
                    <a:pt x="1940" y="7387"/>
                    <a:pt x="1849" y="7231"/>
                    <a:pt x="1704" y="7231"/>
                  </a:cubicBezTo>
                  <a:close/>
                  <a:moveTo>
                    <a:pt x="5899" y="8599"/>
                  </a:moveTo>
                  <a:cubicBezTo>
                    <a:pt x="5822" y="8599"/>
                    <a:pt x="5770" y="8753"/>
                    <a:pt x="5847" y="8804"/>
                  </a:cubicBezTo>
                  <a:cubicBezTo>
                    <a:pt x="5847" y="8804"/>
                    <a:pt x="5873" y="8804"/>
                    <a:pt x="5873" y="8830"/>
                  </a:cubicBezTo>
                  <a:cubicBezTo>
                    <a:pt x="5924" y="8830"/>
                    <a:pt x="6001" y="8804"/>
                    <a:pt x="6027" y="8753"/>
                  </a:cubicBezTo>
                  <a:cubicBezTo>
                    <a:pt x="6052" y="8676"/>
                    <a:pt x="5975" y="8599"/>
                    <a:pt x="5899" y="8599"/>
                  </a:cubicBezTo>
                  <a:close/>
                  <a:moveTo>
                    <a:pt x="3453" y="8132"/>
                  </a:moveTo>
                  <a:cubicBezTo>
                    <a:pt x="3431" y="8132"/>
                    <a:pt x="3408" y="8134"/>
                    <a:pt x="3386" y="8138"/>
                  </a:cubicBezTo>
                  <a:cubicBezTo>
                    <a:pt x="3103" y="8189"/>
                    <a:pt x="2924" y="8651"/>
                    <a:pt x="3206" y="8830"/>
                  </a:cubicBezTo>
                  <a:cubicBezTo>
                    <a:pt x="3232" y="8856"/>
                    <a:pt x="3283" y="8856"/>
                    <a:pt x="3334" y="8881"/>
                  </a:cubicBezTo>
                  <a:cubicBezTo>
                    <a:pt x="3357" y="8885"/>
                    <a:pt x="3380" y="8886"/>
                    <a:pt x="3403" y="8886"/>
                  </a:cubicBezTo>
                  <a:cubicBezTo>
                    <a:pt x="3558" y="8886"/>
                    <a:pt x="3706" y="8810"/>
                    <a:pt x="3796" y="8676"/>
                  </a:cubicBezTo>
                  <a:cubicBezTo>
                    <a:pt x="3915" y="8415"/>
                    <a:pt x="3726" y="8132"/>
                    <a:pt x="3453" y="8132"/>
                  </a:cubicBezTo>
                  <a:close/>
                  <a:moveTo>
                    <a:pt x="7730" y="8742"/>
                  </a:moveTo>
                  <a:cubicBezTo>
                    <a:pt x="7579" y="8742"/>
                    <a:pt x="7427" y="8819"/>
                    <a:pt x="7386" y="8984"/>
                  </a:cubicBezTo>
                  <a:cubicBezTo>
                    <a:pt x="7386" y="9010"/>
                    <a:pt x="7386" y="9061"/>
                    <a:pt x="7386" y="9112"/>
                  </a:cubicBezTo>
                  <a:cubicBezTo>
                    <a:pt x="7437" y="9292"/>
                    <a:pt x="7565" y="9445"/>
                    <a:pt x="7745" y="9471"/>
                  </a:cubicBezTo>
                  <a:cubicBezTo>
                    <a:pt x="8027" y="9471"/>
                    <a:pt x="8232" y="9163"/>
                    <a:pt x="8052" y="8907"/>
                  </a:cubicBezTo>
                  <a:cubicBezTo>
                    <a:pt x="7993" y="8800"/>
                    <a:pt x="7862" y="8742"/>
                    <a:pt x="7730" y="8742"/>
                  </a:cubicBezTo>
                  <a:close/>
                  <a:moveTo>
                    <a:pt x="4824" y="10739"/>
                  </a:moveTo>
                  <a:cubicBezTo>
                    <a:pt x="4782" y="10739"/>
                    <a:pt x="4738" y="10744"/>
                    <a:pt x="4693" y="10753"/>
                  </a:cubicBezTo>
                  <a:cubicBezTo>
                    <a:pt x="4257" y="10830"/>
                    <a:pt x="4001" y="11522"/>
                    <a:pt x="4411" y="11805"/>
                  </a:cubicBezTo>
                  <a:lnTo>
                    <a:pt x="4386" y="11805"/>
                  </a:lnTo>
                  <a:cubicBezTo>
                    <a:pt x="4463" y="11856"/>
                    <a:pt x="4539" y="11881"/>
                    <a:pt x="4616" y="11907"/>
                  </a:cubicBezTo>
                  <a:cubicBezTo>
                    <a:pt x="4658" y="11915"/>
                    <a:pt x="4699" y="11918"/>
                    <a:pt x="4739" y="11918"/>
                  </a:cubicBezTo>
                  <a:cubicBezTo>
                    <a:pt x="4978" y="11918"/>
                    <a:pt x="5203" y="11793"/>
                    <a:pt x="5334" y="11574"/>
                  </a:cubicBezTo>
                  <a:cubicBezTo>
                    <a:pt x="5544" y="11178"/>
                    <a:pt x="5246" y="10739"/>
                    <a:pt x="4824" y="10739"/>
                  </a:cubicBezTo>
                  <a:close/>
                  <a:moveTo>
                    <a:pt x="816" y="10950"/>
                  </a:moveTo>
                  <a:cubicBezTo>
                    <a:pt x="784" y="10950"/>
                    <a:pt x="751" y="10953"/>
                    <a:pt x="719" y="10958"/>
                  </a:cubicBezTo>
                  <a:cubicBezTo>
                    <a:pt x="283" y="11035"/>
                    <a:pt x="1" y="11753"/>
                    <a:pt x="411" y="12035"/>
                  </a:cubicBezTo>
                  <a:cubicBezTo>
                    <a:pt x="462" y="12061"/>
                    <a:pt x="539" y="12087"/>
                    <a:pt x="616" y="12112"/>
                  </a:cubicBezTo>
                  <a:cubicBezTo>
                    <a:pt x="658" y="12120"/>
                    <a:pt x="700" y="12123"/>
                    <a:pt x="742" y="12123"/>
                  </a:cubicBezTo>
                  <a:cubicBezTo>
                    <a:pt x="986" y="12123"/>
                    <a:pt x="1229" y="12001"/>
                    <a:pt x="1360" y="11805"/>
                  </a:cubicBezTo>
                  <a:cubicBezTo>
                    <a:pt x="1550" y="11400"/>
                    <a:pt x="1232" y="10950"/>
                    <a:pt x="816" y="1095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36" name="Google Shape;836;p17"/>
            <p:cNvSpPr/>
            <p:nvPr/>
          </p:nvSpPr>
          <p:spPr>
            <a:xfrm rot="718822">
              <a:off x="8018037" y="2549860"/>
              <a:ext cx="697670" cy="1395916"/>
            </a:xfrm>
            <a:custGeom>
              <a:avLst/>
              <a:gdLst/>
              <a:ahLst/>
              <a:cxnLst/>
              <a:rect l="l" t="t" r="r" b="b"/>
              <a:pathLst>
                <a:path w="30218" h="60461" extrusionOk="0">
                  <a:moveTo>
                    <a:pt x="29718" y="1"/>
                  </a:moveTo>
                  <a:cubicBezTo>
                    <a:pt x="29628" y="1"/>
                    <a:pt x="29537" y="37"/>
                    <a:pt x="29464" y="124"/>
                  </a:cubicBezTo>
                  <a:cubicBezTo>
                    <a:pt x="15053" y="18330"/>
                    <a:pt x="4052" y="40716"/>
                    <a:pt x="52" y="60025"/>
                  </a:cubicBezTo>
                  <a:cubicBezTo>
                    <a:pt x="1" y="60230"/>
                    <a:pt x="129" y="60409"/>
                    <a:pt x="334" y="60461"/>
                  </a:cubicBezTo>
                  <a:lnTo>
                    <a:pt x="411" y="60461"/>
                  </a:lnTo>
                  <a:cubicBezTo>
                    <a:pt x="565" y="60461"/>
                    <a:pt x="719" y="60333"/>
                    <a:pt x="744" y="60179"/>
                  </a:cubicBezTo>
                  <a:cubicBezTo>
                    <a:pt x="4745" y="40947"/>
                    <a:pt x="15668" y="18689"/>
                    <a:pt x="30028" y="560"/>
                  </a:cubicBezTo>
                  <a:cubicBezTo>
                    <a:pt x="30218" y="294"/>
                    <a:pt x="29972" y="1"/>
                    <a:pt x="29718"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837" name="Google Shape;837;p17"/>
          <p:cNvSpPr txBox="1">
            <a:spLocks noGrp="1"/>
          </p:cNvSpPr>
          <p:nvPr>
            <p:ph type="ctrTitle"/>
          </p:nvPr>
        </p:nvSpPr>
        <p:spPr>
          <a:xfrm>
            <a:off x="2598800" y="2116300"/>
            <a:ext cx="6994400" cy="1654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5500"/>
              <a:buNone/>
              <a:defRPr sz="10666" b="1">
                <a:solidFill>
                  <a:schemeClr val="accent3"/>
                </a:solidFill>
                <a:latin typeface="Josefin Sans"/>
                <a:ea typeface="Josefin Sans"/>
                <a:cs typeface="Josefin Sans"/>
                <a:sym typeface="Josefin Sans"/>
              </a:defRPr>
            </a:lvl1pPr>
            <a:lvl2pPr lvl="1" algn="ctr" rtl="0">
              <a:spcBef>
                <a:spcPts val="0"/>
              </a:spcBef>
              <a:spcAft>
                <a:spcPts val="0"/>
              </a:spcAft>
              <a:buSzPts val="5500"/>
              <a:buNone/>
              <a:defRPr sz="7333"/>
            </a:lvl2pPr>
            <a:lvl3pPr lvl="2" algn="ctr" rtl="0">
              <a:spcBef>
                <a:spcPts val="0"/>
              </a:spcBef>
              <a:spcAft>
                <a:spcPts val="0"/>
              </a:spcAft>
              <a:buSzPts val="5500"/>
              <a:buNone/>
              <a:defRPr sz="7333"/>
            </a:lvl3pPr>
            <a:lvl4pPr lvl="3" algn="ctr" rtl="0">
              <a:spcBef>
                <a:spcPts val="0"/>
              </a:spcBef>
              <a:spcAft>
                <a:spcPts val="0"/>
              </a:spcAft>
              <a:buSzPts val="5500"/>
              <a:buNone/>
              <a:defRPr sz="7333"/>
            </a:lvl4pPr>
            <a:lvl5pPr lvl="4" algn="ctr" rtl="0">
              <a:spcBef>
                <a:spcPts val="0"/>
              </a:spcBef>
              <a:spcAft>
                <a:spcPts val="0"/>
              </a:spcAft>
              <a:buSzPts val="5500"/>
              <a:buNone/>
              <a:defRPr sz="7333"/>
            </a:lvl5pPr>
            <a:lvl6pPr lvl="5" algn="ctr" rtl="0">
              <a:spcBef>
                <a:spcPts val="0"/>
              </a:spcBef>
              <a:spcAft>
                <a:spcPts val="0"/>
              </a:spcAft>
              <a:buSzPts val="5500"/>
              <a:buNone/>
              <a:defRPr sz="7333"/>
            </a:lvl6pPr>
            <a:lvl7pPr lvl="6" algn="ctr" rtl="0">
              <a:spcBef>
                <a:spcPts val="0"/>
              </a:spcBef>
              <a:spcAft>
                <a:spcPts val="0"/>
              </a:spcAft>
              <a:buSzPts val="5500"/>
              <a:buNone/>
              <a:defRPr sz="7333"/>
            </a:lvl7pPr>
            <a:lvl8pPr lvl="7" algn="ctr" rtl="0">
              <a:spcBef>
                <a:spcPts val="0"/>
              </a:spcBef>
              <a:spcAft>
                <a:spcPts val="0"/>
              </a:spcAft>
              <a:buSzPts val="5500"/>
              <a:buNone/>
              <a:defRPr sz="7333"/>
            </a:lvl8pPr>
            <a:lvl9pPr lvl="8" algn="ctr" rtl="0">
              <a:spcBef>
                <a:spcPts val="0"/>
              </a:spcBef>
              <a:spcAft>
                <a:spcPts val="0"/>
              </a:spcAft>
              <a:buSzPts val="5500"/>
              <a:buNone/>
              <a:defRPr sz="7333"/>
            </a:lvl9pPr>
          </a:lstStyle>
          <a:p>
            <a:endParaRPr/>
          </a:p>
        </p:txBody>
      </p:sp>
      <p:sp>
        <p:nvSpPr>
          <p:cNvPr id="838" name="Google Shape;838;p17"/>
          <p:cNvSpPr txBox="1">
            <a:spLocks noGrp="1"/>
          </p:cNvSpPr>
          <p:nvPr>
            <p:ph type="subTitle" idx="1"/>
          </p:nvPr>
        </p:nvSpPr>
        <p:spPr>
          <a:xfrm>
            <a:off x="3248800" y="3643700"/>
            <a:ext cx="5694400" cy="1098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2800"/>
              <a:buNone/>
              <a:defRPr/>
            </a:lvl1pPr>
            <a:lvl2pPr lvl="1" algn="ctr" rtl="0">
              <a:lnSpc>
                <a:spcPct val="100000"/>
              </a:lnSpc>
              <a:spcBef>
                <a:spcPts val="0"/>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spTree>
    <p:extLst>
      <p:ext uri="{BB962C8B-B14F-4D97-AF65-F5344CB8AC3E}">
        <p14:creationId xmlns:p14="http://schemas.microsoft.com/office/powerpoint/2010/main" val="3535386953"/>
      </p:ext>
    </p:extLst>
  </p:cSld>
  <p:clrMapOvr>
    <a:masterClrMapping/>
  </p:clrMapOvr>
</p:sldLayout>
</file>

<file path=ppt/slideLayouts/slideLayout138.xml><?xml version="1.0" encoding="utf-8"?>
<p:sldLayout xmlns:a="http://schemas.openxmlformats.org/drawingml/2006/main" xmlns:r="http://schemas.openxmlformats.org/officeDocument/2006/relationships" xmlns:p="http://schemas.openxmlformats.org/presentationml/2006/main" matchingName="Title and two columns 1">
  <p:cSld name="Title and two columns 1">
    <p:spTree>
      <p:nvGrpSpPr>
        <p:cNvPr id="1" name="Shape 998"/>
        <p:cNvGrpSpPr/>
        <p:nvPr/>
      </p:nvGrpSpPr>
      <p:grpSpPr>
        <a:xfrm>
          <a:off x="0" y="0"/>
          <a:ext cx="0" cy="0"/>
          <a:chOff x="0" y="0"/>
          <a:chExt cx="0" cy="0"/>
        </a:xfrm>
      </p:grpSpPr>
      <p:pic>
        <p:nvPicPr>
          <p:cNvPr id="999" name="Google Shape;999;p21"/>
          <p:cNvPicPr preferRelativeResize="0"/>
          <p:nvPr/>
        </p:nvPicPr>
        <p:blipFill>
          <a:blip r:embed="rId2">
            <a:alphaModFix/>
          </a:blip>
          <a:stretch>
            <a:fillRect/>
          </a:stretch>
        </p:blipFill>
        <p:spPr>
          <a:xfrm>
            <a:off x="-75466" y="-36433"/>
            <a:ext cx="12342935" cy="7005332"/>
          </a:xfrm>
          <a:prstGeom prst="rect">
            <a:avLst/>
          </a:prstGeom>
          <a:noFill/>
          <a:ln>
            <a:noFill/>
          </a:ln>
        </p:spPr>
      </p:pic>
      <p:sp>
        <p:nvSpPr>
          <p:cNvPr id="1000" name="Google Shape;1000;p21"/>
          <p:cNvSpPr txBox="1">
            <a:spLocks noGrp="1"/>
          </p:cNvSpPr>
          <p:nvPr>
            <p:ph type="body" idx="1"/>
          </p:nvPr>
        </p:nvSpPr>
        <p:spPr>
          <a:xfrm>
            <a:off x="6407040" y="2549500"/>
            <a:ext cx="4099600" cy="2734400"/>
          </a:xfrm>
          <a:prstGeom prst="rect">
            <a:avLst/>
          </a:prstGeom>
        </p:spPr>
        <p:txBody>
          <a:bodyPr spcFirstLastPara="1" wrap="square" lIns="91425" tIns="91425" rIns="91425" bIns="91425" anchor="t" anchorCtr="0">
            <a:noAutofit/>
          </a:bodyPr>
          <a:lstStyle>
            <a:lvl1pPr marL="609585" lvl="0" indent="-423323" rtl="0">
              <a:lnSpc>
                <a:spcPct val="100000"/>
              </a:lnSpc>
              <a:spcBef>
                <a:spcPts val="0"/>
              </a:spcBef>
              <a:spcAft>
                <a:spcPts val="0"/>
              </a:spcAft>
              <a:buClr>
                <a:srgbClr val="273638"/>
              </a:buClr>
              <a:buSzPts val="1400"/>
              <a:buChar char="●"/>
              <a:defRPr/>
            </a:lvl1pPr>
            <a:lvl2pPr marL="1219170" lvl="1" indent="-423323" algn="ctr" rtl="0">
              <a:spcBef>
                <a:spcPts val="0"/>
              </a:spcBef>
              <a:spcAft>
                <a:spcPts val="0"/>
              </a:spcAft>
              <a:buClr>
                <a:srgbClr val="273638"/>
              </a:buClr>
              <a:buSzPts val="1400"/>
              <a:buChar char="○"/>
              <a:defRPr/>
            </a:lvl2pPr>
            <a:lvl3pPr marL="1828754" lvl="2" indent="-423323" algn="ctr" rtl="0">
              <a:spcBef>
                <a:spcPts val="0"/>
              </a:spcBef>
              <a:spcAft>
                <a:spcPts val="0"/>
              </a:spcAft>
              <a:buClr>
                <a:srgbClr val="273638"/>
              </a:buClr>
              <a:buSzPts val="1400"/>
              <a:buChar char="■"/>
              <a:defRPr/>
            </a:lvl3pPr>
            <a:lvl4pPr marL="2438339" lvl="3" indent="-423323" algn="ctr" rtl="0">
              <a:spcBef>
                <a:spcPts val="0"/>
              </a:spcBef>
              <a:spcAft>
                <a:spcPts val="0"/>
              </a:spcAft>
              <a:buClr>
                <a:srgbClr val="273638"/>
              </a:buClr>
              <a:buSzPts val="1400"/>
              <a:buChar char="●"/>
              <a:defRPr/>
            </a:lvl4pPr>
            <a:lvl5pPr marL="3047924" lvl="4" indent="-423323" algn="ctr" rtl="0">
              <a:spcBef>
                <a:spcPts val="0"/>
              </a:spcBef>
              <a:spcAft>
                <a:spcPts val="0"/>
              </a:spcAft>
              <a:buClr>
                <a:srgbClr val="273638"/>
              </a:buClr>
              <a:buSzPts val="1400"/>
              <a:buChar char="○"/>
              <a:defRPr/>
            </a:lvl5pPr>
            <a:lvl6pPr marL="3657509" lvl="5" indent="-423323" algn="ctr" rtl="0">
              <a:spcBef>
                <a:spcPts val="0"/>
              </a:spcBef>
              <a:spcAft>
                <a:spcPts val="0"/>
              </a:spcAft>
              <a:buClr>
                <a:srgbClr val="273638"/>
              </a:buClr>
              <a:buSzPts val="1400"/>
              <a:buChar char="■"/>
              <a:defRPr/>
            </a:lvl6pPr>
            <a:lvl7pPr marL="4267093" lvl="6" indent="-423323" algn="ctr" rtl="0">
              <a:spcBef>
                <a:spcPts val="0"/>
              </a:spcBef>
              <a:spcAft>
                <a:spcPts val="0"/>
              </a:spcAft>
              <a:buClr>
                <a:srgbClr val="273638"/>
              </a:buClr>
              <a:buSzPts val="1400"/>
              <a:buChar char="●"/>
              <a:defRPr/>
            </a:lvl7pPr>
            <a:lvl8pPr marL="4876678" lvl="7" indent="-423323" algn="ctr" rtl="0">
              <a:spcBef>
                <a:spcPts val="0"/>
              </a:spcBef>
              <a:spcAft>
                <a:spcPts val="0"/>
              </a:spcAft>
              <a:buClr>
                <a:srgbClr val="273638"/>
              </a:buClr>
              <a:buSzPts val="1400"/>
              <a:buChar char="○"/>
              <a:defRPr/>
            </a:lvl8pPr>
            <a:lvl9pPr marL="5486263" lvl="8" indent="-423323" algn="ctr" rtl="0">
              <a:spcBef>
                <a:spcPts val="0"/>
              </a:spcBef>
              <a:spcAft>
                <a:spcPts val="0"/>
              </a:spcAft>
              <a:buClr>
                <a:srgbClr val="273638"/>
              </a:buClr>
              <a:buSzPts val="1400"/>
              <a:buChar char="■"/>
              <a:defRPr/>
            </a:lvl9pPr>
          </a:lstStyle>
          <a:p>
            <a:endParaRPr/>
          </a:p>
        </p:txBody>
      </p:sp>
      <p:sp>
        <p:nvSpPr>
          <p:cNvPr id="1001" name="Google Shape;1001;p21"/>
          <p:cNvSpPr txBox="1">
            <a:spLocks noGrp="1"/>
          </p:cNvSpPr>
          <p:nvPr>
            <p:ph type="body" idx="2"/>
          </p:nvPr>
        </p:nvSpPr>
        <p:spPr>
          <a:xfrm>
            <a:off x="1685600" y="2549500"/>
            <a:ext cx="4099600" cy="2734400"/>
          </a:xfrm>
          <a:prstGeom prst="rect">
            <a:avLst/>
          </a:prstGeom>
        </p:spPr>
        <p:txBody>
          <a:bodyPr spcFirstLastPara="1" wrap="square" lIns="91425" tIns="91425" rIns="91425" bIns="91425" anchor="t" anchorCtr="0">
            <a:noAutofit/>
          </a:bodyPr>
          <a:lstStyle>
            <a:lvl1pPr marL="609585" lvl="0" indent="-423323" rtl="0">
              <a:lnSpc>
                <a:spcPct val="100000"/>
              </a:lnSpc>
              <a:spcBef>
                <a:spcPts val="0"/>
              </a:spcBef>
              <a:spcAft>
                <a:spcPts val="0"/>
              </a:spcAft>
              <a:buSzPts val="1400"/>
              <a:buChar char="●"/>
              <a:defRPr/>
            </a:lvl1pPr>
            <a:lvl2pPr marL="1219170" lvl="1" indent="-423323" algn="ctr" rtl="0">
              <a:spcBef>
                <a:spcPts val="0"/>
              </a:spcBef>
              <a:spcAft>
                <a:spcPts val="0"/>
              </a:spcAft>
              <a:buClr>
                <a:srgbClr val="273638"/>
              </a:buClr>
              <a:buSzPts val="1400"/>
              <a:buChar char="○"/>
              <a:defRPr/>
            </a:lvl2pPr>
            <a:lvl3pPr marL="1828754" lvl="2" indent="-423323" algn="ctr" rtl="0">
              <a:spcBef>
                <a:spcPts val="0"/>
              </a:spcBef>
              <a:spcAft>
                <a:spcPts val="0"/>
              </a:spcAft>
              <a:buClr>
                <a:srgbClr val="273638"/>
              </a:buClr>
              <a:buSzPts val="1400"/>
              <a:buChar char="■"/>
              <a:defRPr/>
            </a:lvl3pPr>
            <a:lvl4pPr marL="2438339" lvl="3" indent="-423323" algn="ctr" rtl="0">
              <a:spcBef>
                <a:spcPts val="0"/>
              </a:spcBef>
              <a:spcAft>
                <a:spcPts val="0"/>
              </a:spcAft>
              <a:buClr>
                <a:srgbClr val="273638"/>
              </a:buClr>
              <a:buSzPts val="1400"/>
              <a:buChar char="●"/>
              <a:defRPr/>
            </a:lvl4pPr>
            <a:lvl5pPr marL="3047924" lvl="4" indent="-423323" algn="ctr" rtl="0">
              <a:spcBef>
                <a:spcPts val="0"/>
              </a:spcBef>
              <a:spcAft>
                <a:spcPts val="0"/>
              </a:spcAft>
              <a:buClr>
                <a:srgbClr val="273638"/>
              </a:buClr>
              <a:buSzPts val="1400"/>
              <a:buChar char="○"/>
              <a:defRPr/>
            </a:lvl5pPr>
            <a:lvl6pPr marL="3657509" lvl="5" indent="-423323" algn="ctr" rtl="0">
              <a:spcBef>
                <a:spcPts val="0"/>
              </a:spcBef>
              <a:spcAft>
                <a:spcPts val="0"/>
              </a:spcAft>
              <a:buClr>
                <a:srgbClr val="273638"/>
              </a:buClr>
              <a:buSzPts val="1400"/>
              <a:buChar char="■"/>
              <a:defRPr/>
            </a:lvl6pPr>
            <a:lvl7pPr marL="4267093" lvl="6" indent="-423323" algn="ctr" rtl="0">
              <a:spcBef>
                <a:spcPts val="0"/>
              </a:spcBef>
              <a:spcAft>
                <a:spcPts val="0"/>
              </a:spcAft>
              <a:buClr>
                <a:srgbClr val="273638"/>
              </a:buClr>
              <a:buSzPts val="1400"/>
              <a:buChar char="●"/>
              <a:defRPr/>
            </a:lvl7pPr>
            <a:lvl8pPr marL="4876678" lvl="7" indent="-423323" algn="ctr" rtl="0">
              <a:spcBef>
                <a:spcPts val="0"/>
              </a:spcBef>
              <a:spcAft>
                <a:spcPts val="0"/>
              </a:spcAft>
              <a:buClr>
                <a:srgbClr val="273638"/>
              </a:buClr>
              <a:buSzPts val="1400"/>
              <a:buChar char="○"/>
              <a:defRPr/>
            </a:lvl8pPr>
            <a:lvl9pPr marL="5486263" lvl="8" indent="-423323" algn="ctr" rtl="0">
              <a:spcBef>
                <a:spcPts val="0"/>
              </a:spcBef>
              <a:spcAft>
                <a:spcPts val="0"/>
              </a:spcAft>
              <a:buClr>
                <a:srgbClr val="273638"/>
              </a:buClr>
              <a:buSzPts val="1400"/>
              <a:buChar char="■"/>
              <a:defRPr/>
            </a:lvl9pPr>
          </a:lstStyle>
          <a:p>
            <a:endParaRPr/>
          </a:p>
        </p:txBody>
      </p:sp>
      <p:grpSp>
        <p:nvGrpSpPr>
          <p:cNvPr id="1002" name="Google Shape;1002;p21"/>
          <p:cNvGrpSpPr/>
          <p:nvPr/>
        </p:nvGrpSpPr>
        <p:grpSpPr>
          <a:xfrm flipH="1">
            <a:off x="-603425" y="-816255"/>
            <a:ext cx="2436224" cy="2564348"/>
            <a:chOff x="1526600" y="450800"/>
            <a:chExt cx="4540675" cy="4779475"/>
          </a:xfrm>
        </p:grpSpPr>
        <p:sp>
          <p:nvSpPr>
            <p:cNvPr id="1003" name="Google Shape;1003;p21"/>
            <p:cNvSpPr/>
            <p:nvPr/>
          </p:nvSpPr>
          <p:spPr>
            <a:xfrm>
              <a:off x="1610100" y="473575"/>
              <a:ext cx="4457175" cy="4689450"/>
            </a:xfrm>
            <a:custGeom>
              <a:avLst/>
              <a:gdLst/>
              <a:ahLst/>
              <a:cxnLst/>
              <a:rect l="l" t="t" r="r" b="b"/>
              <a:pathLst>
                <a:path w="178287" h="187578" extrusionOk="0">
                  <a:moveTo>
                    <a:pt x="95602" y="1"/>
                  </a:moveTo>
                  <a:cubicBezTo>
                    <a:pt x="95141" y="1"/>
                    <a:pt x="94676" y="129"/>
                    <a:pt x="94258" y="394"/>
                  </a:cubicBezTo>
                  <a:lnTo>
                    <a:pt x="0" y="63859"/>
                  </a:lnTo>
                  <a:lnTo>
                    <a:pt x="79645" y="185257"/>
                  </a:lnTo>
                  <a:cubicBezTo>
                    <a:pt x="80631" y="186769"/>
                    <a:pt x="82280" y="187578"/>
                    <a:pt x="83965" y="187578"/>
                  </a:cubicBezTo>
                  <a:cubicBezTo>
                    <a:pt x="84955" y="187578"/>
                    <a:pt x="85959" y="187298"/>
                    <a:pt x="86847" y="186719"/>
                  </a:cubicBezTo>
                  <a:lnTo>
                    <a:pt x="176826" y="126176"/>
                  </a:lnTo>
                  <a:cubicBezTo>
                    <a:pt x="177974" y="125393"/>
                    <a:pt x="178287" y="123880"/>
                    <a:pt x="177504" y="122732"/>
                  </a:cubicBezTo>
                  <a:lnTo>
                    <a:pt x="97703" y="1125"/>
                  </a:lnTo>
                  <a:cubicBezTo>
                    <a:pt x="97205" y="394"/>
                    <a:pt x="96410" y="1"/>
                    <a:pt x="9560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04" name="Google Shape;1004;p21"/>
            <p:cNvSpPr/>
            <p:nvPr/>
          </p:nvSpPr>
          <p:spPr>
            <a:xfrm>
              <a:off x="1616625" y="450800"/>
              <a:ext cx="4391950" cy="4645025"/>
            </a:xfrm>
            <a:custGeom>
              <a:avLst/>
              <a:gdLst/>
              <a:ahLst/>
              <a:cxnLst/>
              <a:rect l="l" t="t" r="r" b="b"/>
              <a:pathLst>
                <a:path w="175678" h="185801" extrusionOk="0">
                  <a:moveTo>
                    <a:pt x="93162" y="0"/>
                  </a:moveTo>
                  <a:lnTo>
                    <a:pt x="0" y="61587"/>
                  </a:lnTo>
                  <a:lnTo>
                    <a:pt x="80323" y="184028"/>
                  </a:lnTo>
                  <a:cubicBezTo>
                    <a:pt x="81085" y="185187"/>
                    <a:pt x="82329" y="185800"/>
                    <a:pt x="83604" y="185800"/>
                  </a:cubicBezTo>
                  <a:cubicBezTo>
                    <a:pt x="84339" y="185800"/>
                    <a:pt x="85083" y="185597"/>
                    <a:pt x="85751" y="185177"/>
                  </a:cubicBezTo>
                  <a:lnTo>
                    <a:pt x="175677" y="125782"/>
                  </a:lnTo>
                  <a:lnTo>
                    <a:pt x="93162" y="0"/>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05" name="Google Shape;1005;p21"/>
            <p:cNvSpPr/>
            <p:nvPr/>
          </p:nvSpPr>
          <p:spPr>
            <a:xfrm>
              <a:off x="3931325" y="462525"/>
              <a:ext cx="2064200" cy="3145900"/>
            </a:xfrm>
            <a:custGeom>
              <a:avLst/>
              <a:gdLst/>
              <a:ahLst/>
              <a:cxnLst/>
              <a:rect l="l" t="t" r="r" b="b"/>
              <a:pathLst>
                <a:path w="82568" h="125836" fill="none" extrusionOk="0">
                  <a:moveTo>
                    <a:pt x="0" y="1"/>
                  </a:moveTo>
                  <a:lnTo>
                    <a:pt x="82567" y="125835"/>
                  </a:lnTo>
                </a:path>
              </a:pathLst>
            </a:custGeom>
            <a:noFill/>
            <a:ln w="11750" cap="flat" cmpd="sng">
              <a:solidFill>
                <a:schemeClr val="dk1"/>
              </a:solidFill>
              <a:prstDash val="solid"/>
              <a:miter lim="5219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06" name="Google Shape;1006;p21"/>
            <p:cNvSpPr/>
            <p:nvPr/>
          </p:nvSpPr>
          <p:spPr>
            <a:xfrm>
              <a:off x="3898700" y="482100"/>
              <a:ext cx="2065500" cy="3145900"/>
            </a:xfrm>
            <a:custGeom>
              <a:avLst/>
              <a:gdLst/>
              <a:ahLst/>
              <a:cxnLst/>
              <a:rect l="l" t="t" r="r" b="b"/>
              <a:pathLst>
                <a:path w="82620" h="125836" fill="none" extrusionOk="0">
                  <a:moveTo>
                    <a:pt x="1" y="1"/>
                  </a:moveTo>
                  <a:lnTo>
                    <a:pt x="82620" y="125835"/>
                  </a:lnTo>
                </a:path>
              </a:pathLst>
            </a:custGeom>
            <a:noFill/>
            <a:ln w="11750" cap="flat" cmpd="sng">
              <a:solidFill>
                <a:schemeClr val="dk1"/>
              </a:solidFill>
              <a:prstDash val="solid"/>
              <a:miter lim="5219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07" name="Google Shape;1007;p21"/>
            <p:cNvSpPr/>
            <p:nvPr/>
          </p:nvSpPr>
          <p:spPr>
            <a:xfrm>
              <a:off x="3742125" y="4138150"/>
              <a:ext cx="842925" cy="1092125"/>
            </a:xfrm>
            <a:custGeom>
              <a:avLst/>
              <a:gdLst/>
              <a:ahLst/>
              <a:cxnLst/>
              <a:rect l="l" t="t" r="r" b="b"/>
              <a:pathLst>
                <a:path w="33717" h="43685" extrusionOk="0">
                  <a:moveTo>
                    <a:pt x="9604" y="0"/>
                  </a:moveTo>
                  <a:lnTo>
                    <a:pt x="1" y="6159"/>
                  </a:lnTo>
                  <a:lnTo>
                    <a:pt x="24113" y="43685"/>
                  </a:lnTo>
                  <a:lnTo>
                    <a:pt x="25679" y="35595"/>
                  </a:lnTo>
                  <a:lnTo>
                    <a:pt x="33716" y="37526"/>
                  </a:lnTo>
                  <a:lnTo>
                    <a:pt x="9604"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08" name="Google Shape;1008;p21"/>
            <p:cNvSpPr/>
            <p:nvPr/>
          </p:nvSpPr>
          <p:spPr>
            <a:xfrm>
              <a:off x="1526600" y="464775"/>
              <a:ext cx="4343675" cy="4627200"/>
            </a:xfrm>
            <a:custGeom>
              <a:avLst/>
              <a:gdLst/>
              <a:ahLst/>
              <a:cxnLst/>
              <a:rect l="l" t="t" r="r" b="b"/>
              <a:pathLst>
                <a:path w="173747" h="185088" extrusionOk="0">
                  <a:moveTo>
                    <a:pt x="91115" y="1"/>
                  </a:moveTo>
                  <a:cubicBezTo>
                    <a:pt x="90634" y="1"/>
                    <a:pt x="90147" y="140"/>
                    <a:pt x="89718" y="433"/>
                  </a:cubicBezTo>
                  <a:lnTo>
                    <a:pt x="0" y="59357"/>
                  </a:lnTo>
                  <a:lnTo>
                    <a:pt x="82515" y="185087"/>
                  </a:lnTo>
                  <a:lnTo>
                    <a:pt x="172285" y="126163"/>
                  </a:lnTo>
                  <a:cubicBezTo>
                    <a:pt x="173433" y="125380"/>
                    <a:pt x="173746" y="123866"/>
                    <a:pt x="172963" y="122718"/>
                  </a:cubicBezTo>
                  <a:lnTo>
                    <a:pt x="93162" y="1111"/>
                  </a:lnTo>
                  <a:cubicBezTo>
                    <a:pt x="92705" y="392"/>
                    <a:pt x="91920" y="1"/>
                    <a:pt x="91115"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09" name="Google Shape;1009;p21"/>
            <p:cNvSpPr/>
            <p:nvPr/>
          </p:nvSpPr>
          <p:spPr>
            <a:xfrm>
              <a:off x="1636200" y="1843000"/>
              <a:ext cx="2130750" cy="3199400"/>
            </a:xfrm>
            <a:custGeom>
              <a:avLst/>
              <a:gdLst/>
              <a:ahLst/>
              <a:cxnLst/>
              <a:rect l="l" t="t" r="r" b="b"/>
              <a:pathLst>
                <a:path w="85230" h="127976" extrusionOk="0">
                  <a:moveTo>
                    <a:pt x="2506" y="1"/>
                  </a:moveTo>
                  <a:lnTo>
                    <a:pt x="0" y="1619"/>
                  </a:lnTo>
                  <a:lnTo>
                    <a:pt x="82724" y="127975"/>
                  </a:lnTo>
                  <a:lnTo>
                    <a:pt x="85229" y="126357"/>
                  </a:lnTo>
                  <a:lnTo>
                    <a:pt x="2506"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10" name="Google Shape;1010;p21"/>
            <p:cNvSpPr/>
            <p:nvPr/>
          </p:nvSpPr>
          <p:spPr>
            <a:xfrm>
              <a:off x="2647400" y="1567700"/>
              <a:ext cx="2116400" cy="2399550"/>
            </a:xfrm>
            <a:custGeom>
              <a:avLst/>
              <a:gdLst/>
              <a:ahLst/>
              <a:cxnLst/>
              <a:rect l="l" t="t" r="r" b="b"/>
              <a:pathLst>
                <a:path w="84656" h="95982" fill="none" extrusionOk="0">
                  <a:moveTo>
                    <a:pt x="82777" y="71347"/>
                  </a:moveTo>
                  <a:cubicBezTo>
                    <a:pt x="82777" y="69937"/>
                    <a:pt x="83507" y="68633"/>
                    <a:pt x="84656" y="67850"/>
                  </a:cubicBezTo>
                  <a:lnTo>
                    <a:pt x="40919" y="1201"/>
                  </a:lnTo>
                  <a:cubicBezTo>
                    <a:pt x="38988" y="2453"/>
                    <a:pt x="36431" y="1932"/>
                    <a:pt x="35178" y="0"/>
                  </a:cubicBezTo>
                  <a:lnTo>
                    <a:pt x="1149" y="22286"/>
                  </a:lnTo>
                  <a:cubicBezTo>
                    <a:pt x="2454" y="24217"/>
                    <a:pt x="1932" y="26827"/>
                    <a:pt x="1" y="28080"/>
                  </a:cubicBezTo>
                  <a:lnTo>
                    <a:pt x="43737" y="94729"/>
                  </a:lnTo>
                  <a:cubicBezTo>
                    <a:pt x="45668" y="93476"/>
                    <a:pt x="48226" y="94050"/>
                    <a:pt x="49478" y="95981"/>
                  </a:cubicBezTo>
                  <a:lnTo>
                    <a:pt x="83455" y="73643"/>
                  </a:lnTo>
                  <a:cubicBezTo>
                    <a:pt x="82985" y="72965"/>
                    <a:pt x="82777" y="72182"/>
                    <a:pt x="82777" y="71347"/>
                  </a:cubicBezTo>
                  <a:close/>
                </a:path>
              </a:pathLst>
            </a:custGeom>
            <a:solidFill>
              <a:schemeClr val="lt1"/>
            </a:solidFill>
            <a:ln w="14350" cap="flat" cmpd="sng">
              <a:solidFill>
                <a:schemeClr val="lt1"/>
              </a:solidFill>
              <a:prstDash val="solid"/>
              <a:miter lim="5219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11" name="Google Shape;1011;p21"/>
          <p:cNvGrpSpPr/>
          <p:nvPr/>
        </p:nvGrpSpPr>
        <p:grpSpPr>
          <a:xfrm rot="215000" flipH="1">
            <a:off x="9724532" y="5900520"/>
            <a:ext cx="3042587" cy="2387405"/>
            <a:chOff x="-2415600" y="2986400"/>
            <a:chExt cx="1943075" cy="1524659"/>
          </a:xfrm>
        </p:grpSpPr>
        <p:sp>
          <p:nvSpPr>
            <p:cNvPr id="1012" name="Google Shape;1012;p21"/>
            <p:cNvSpPr/>
            <p:nvPr/>
          </p:nvSpPr>
          <p:spPr>
            <a:xfrm>
              <a:off x="-2415600" y="2986400"/>
              <a:ext cx="1117375" cy="1251275"/>
            </a:xfrm>
            <a:custGeom>
              <a:avLst/>
              <a:gdLst/>
              <a:ahLst/>
              <a:cxnLst/>
              <a:rect l="l" t="t" r="r" b="b"/>
              <a:pathLst>
                <a:path w="44695" h="50051" extrusionOk="0">
                  <a:moveTo>
                    <a:pt x="11387" y="1"/>
                  </a:moveTo>
                  <a:cubicBezTo>
                    <a:pt x="10743" y="1"/>
                    <a:pt x="10152" y="449"/>
                    <a:pt x="10001" y="1099"/>
                  </a:cubicBezTo>
                  <a:lnTo>
                    <a:pt x="180" y="41127"/>
                  </a:lnTo>
                  <a:cubicBezTo>
                    <a:pt x="0" y="41896"/>
                    <a:pt x="462" y="42665"/>
                    <a:pt x="1257" y="42871"/>
                  </a:cubicBezTo>
                  <a:lnTo>
                    <a:pt x="33617" y="50051"/>
                  </a:lnTo>
                  <a:lnTo>
                    <a:pt x="44695" y="8433"/>
                  </a:lnTo>
                  <a:lnTo>
                    <a:pt x="11744" y="48"/>
                  </a:lnTo>
                  <a:cubicBezTo>
                    <a:pt x="11625" y="16"/>
                    <a:pt x="11505" y="1"/>
                    <a:pt x="1138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13" name="Google Shape;1013;p21"/>
            <p:cNvSpPr/>
            <p:nvPr/>
          </p:nvSpPr>
          <p:spPr>
            <a:xfrm>
              <a:off x="-1586075" y="3188225"/>
              <a:ext cx="1113550" cy="1279575"/>
            </a:xfrm>
            <a:custGeom>
              <a:avLst/>
              <a:gdLst/>
              <a:ahLst/>
              <a:cxnLst/>
              <a:rect l="l" t="t" r="r" b="b"/>
              <a:pathLst>
                <a:path w="44542" h="51183" extrusionOk="0">
                  <a:moveTo>
                    <a:pt x="10411" y="1"/>
                  </a:moveTo>
                  <a:lnTo>
                    <a:pt x="0" y="41772"/>
                  </a:lnTo>
                  <a:lnTo>
                    <a:pt x="31797" y="51132"/>
                  </a:lnTo>
                  <a:cubicBezTo>
                    <a:pt x="31925" y="51166"/>
                    <a:pt x="32054" y="51182"/>
                    <a:pt x="32181" y="51182"/>
                  </a:cubicBezTo>
                  <a:cubicBezTo>
                    <a:pt x="32815" y="51182"/>
                    <a:pt x="33395" y="50773"/>
                    <a:pt x="33566" y="50132"/>
                  </a:cubicBezTo>
                  <a:lnTo>
                    <a:pt x="44336" y="10360"/>
                  </a:lnTo>
                  <a:cubicBezTo>
                    <a:pt x="44541" y="9591"/>
                    <a:pt x="44080" y="8796"/>
                    <a:pt x="43310" y="8591"/>
                  </a:cubicBezTo>
                  <a:lnTo>
                    <a:pt x="10411" y="1"/>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14" name="Google Shape;1014;p21"/>
            <p:cNvSpPr/>
            <p:nvPr/>
          </p:nvSpPr>
          <p:spPr>
            <a:xfrm>
              <a:off x="-2402775" y="2994000"/>
              <a:ext cx="1133400" cy="1217400"/>
            </a:xfrm>
            <a:custGeom>
              <a:avLst/>
              <a:gdLst/>
              <a:ahLst/>
              <a:cxnLst/>
              <a:rect l="l" t="t" r="r" b="b"/>
              <a:pathLst>
                <a:path w="45336" h="48696" extrusionOk="0">
                  <a:moveTo>
                    <a:pt x="12283" y="0"/>
                  </a:moveTo>
                  <a:lnTo>
                    <a:pt x="0" y="41900"/>
                  </a:lnTo>
                  <a:lnTo>
                    <a:pt x="19104" y="42131"/>
                  </a:lnTo>
                  <a:cubicBezTo>
                    <a:pt x="23976" y="42823"/>
                    <a:pt x="28540" y="44874"/>
                    <a:pt x="32309" y="48054"/>
                  </a:cubicBezTo>
                  <a:lnTo>
                    <a:pt x="33053" y="48695"/>
                  </a:lnTo>
                  <a:lnTo>
                    <a:pt x="45336" y="6770"/>
                  </a:lnTo>
                  <a:lnTo>
                    <a:pt x="44567" y="6129"/>
                  </a:lnTo>
                  <a:cubicBezTo>
                    <a:pt x="40797" y="2975"/>
                    <a:pt x="36233" y="923"/>
                    <a:pt x="31361" y="231"/>
                  </a:cubicBezTo>
                  <a:lnTo>
                    <a:pt x="12283"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15" name="Google Shape;1015;p21"/>
            <p:cNvSpPr/>
            <p:nvPr/>
          </p:nvSpPr>
          <p:spPr>
            <a:xfrm>
              <a:off x="-2351263" y="3014809"/>
              <a:ext cx="1085975" cy="1231500"/>
            </a:xfrm>
            <a:custGeom>
              <a:avLst/>
              <a:gdLst/>
              <a:ahLst/>
              <a:cxnLst/>
              <a:rect l="l" t="t" r="r" b="b"/>
              <a:pathLst>
                <a:path w="43439" h="49260" extrusionOk="0">
                  <a:moveTo>
                    <a:pt x="12258" y="0"/>
                  </a:moveTo>
                  <a:lnTo>
                    <a:pt x="1" y="41925"/>
                  </a:lnTo>
                  <a:lnTo>
                    <a:pt x="17207" y="42695"/>
                  </a:lnTo>
                  <a:cubicBezTo>
                    <a:pt x="22079" y="43387"/>
                    <a:pt x="26643" y="45438"/>
                    <a:pt x="30412" y="48618"/>
                  </a:cubicBezTo>
                  <a:lnTo>
                    <a:pt x="31156" y="49259"/>
                  </a:lnTo>
                  <a:lnTo>
                    <a:pt x="43439" y="7334"/>
                  </a:lnTo>
                  <a:lnTo>
                    <a:pt x="42670" y="6693"/>
                  </a:lnTo>
                  <a:cubicBezTo>
                    <a:pt x="38900" y="3539"/>
                    <a:pt x="34336" y="1487"/>
                    <a:pt x="29464" y="769"/>
                  </a:cubicBezTo>
                  <a:lnTo>
                    <a:pt x="12258" y="0"/>
                  </a:ln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16" name="Google Shape;1016;p21"/>
            <p:cNvSpPr/>
            <p:nvPr/>
          </p:nvSpPr>
          <p:spPr>
            <a:xfrm>
              <a:off x="-1573663" y="3188659"/>
              <a:ext cx="1070600" cy="1322400"/>
            </a:xfrm>
            <a:custGeom>
              <a:avLst/>
              <a:gdLst/>
              <a:ahLst/>
              <a:cxnLst/>
              <a:rect l="l" t="t" r="r" b="b"/>
              <a:pathLst>
                <a:path w="42824" h="52896" extrusionOk="0">
                  <a:moveTo>
                    <a:pt x="17135" y="1"/>
                  </a:moveTo>
                  <a:cubicBezTo>
                    <a:pt x="15803" y="1"/>
                    <a:pt x="14490" y="86"/>
                    <a:pt x="13232" y="252"/>
                  </a:cubicBezTo>
                  <a:lnTo>
                    <a:pt x="12258" y="380"/>
                  </a:lnTo>
                  <a:lnTo>
                    <a:pt x="1" y="42280"/>
                  </a:lnTo>
                  <a:lnTo>
                    <a:pt x="975" y="42151"/>
                  </a:lnTo>
                  <a:cubicBezTo>
                    <a:pt x="2113" y="42002"/>
                    <a:pt x="3255" y="41927"/>
                    <a:pt x="4394" y="41927"/>
                  </a:cubicBezTo>
                  <a:cubicBezTo>
                    <a:pt x="8133" y="41927"/>
                    <a:pt x="11844" y="42727"/>
                    <a:pt x="15284" y="44280"/>
                  </a:cubicBezTo>
                  <a:lnTo>
                    <a:pt x="30208" y="52895"/>
                  </a:lnTo>
                  <a:lnTo>
                    <a:pt x="42824" y="9124"/>
                  </a:lnTo>
                  <a:lnTo>
                    <a:pt x="28284" y="2226"/>
                  </a:lnTo>
                  <a:cubicBezTo>
                    <a:pt x="24955" y="704"/>
                    <a:pt x="20963" y="1"/>
                    <a:pt x="17135" y="1"/>
                  </a:cubicBez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1017" name="Google Shape;1017;p21"/>
            <p:cNvGrpSpPr/>
            <p:nvPr/>
          </p:nvGrpSpPr>
          <p:grpSpPr>
            <a:xfrm>
              <a:off x="-2218800" y="3088875"/>
              <a:ext cx="1598825" cy="1190475"/>
              <a:chOff x="-2218800" y="3088875"/>
              <a:chExt cx="1598825" cy="1190475"/>
            </a:xfrm>
          </p:grpSpPr>
          <p:sp>
            <p:nvSpPr>
              <p:cNvPr id="1018" name="Google Shape;1018;p21"/>
              <p:cNvSpPr/>
              <p:nvPr/>
            </p:nvSpPr>
            <p:spPr>
              <a:xfrm>
                <a:off x="-2218800" y="3088875"/>
                <a:ext cx="841100" cy="985325"/>
              </a:xfrm>
              <a:custGeom>
                <a:avLst/>
                <a:gdLst/>
                <a:ahLst/>
                <a:cxnLst/>
                <a:rect l="l" t="t" r="r" b="b"/>
                <a:pathLst>
                  <a:path w="33644" h="39413" extrusionOk="0">
                    <a:moveTo>
                      <a:pt x="9539" y="0"/>
                    </a:moveTo>
                    <a:lnTo>
                      <a:pt x="9462" y="667"/>
                    </a:lnTo>
                    <a:lnTo>
                      <a:pt x="22412" y="2385"/>
                    </a:lnTo>
                    <a:cubicBezTo>
                      <a:pt x="26027" y="3077"/>
                      <a:pt x="29489" y="4436"/>
                      <a:pt x="32643" y="6360"/>
                    </a:cubicBezTo>
                    <a:lnTo>
                      <a:pt x="33284" y="6744"/>
                    </a:lnTo>
                    <a:lnTo>
                      <a:pt x="33643" y="6154"/>
                    </a:lnTo>
                    <a:lnTo>
                      <a:pt x="33002" y="5770"/>
                    </a:lnTo>
                    <a:cubicBezTo>
                      <a:pt x="29797" y="3795"/>
                      <a:pt x="26233" y="2411"/>
                      <a:pt x="22540" y="1693"/>
                    </a:cubicBezTo>
                    <a:lnTo>
                      <a:pt x="9539" y="0"/>
                    </a:lnTo>
                    <a:close/>
                    <a:moveTo>
                      <a:pt x="8668" y="2385"/>
                    </a:moveTo>
                    <a:lnTo>
                      <a:pt x="8591" y="3052"/>
                    </a:lnTo>
                    <a:lnTo>
                      <a:pt x="21540" y="4770"/>
                    </a:lnTo>
                    <a:cubicBezTo>
                      <a:pt x="25156" y="5462"/>
                      <a:pt x="28617" y="6821"/>
                      <a:pt x="31771" y="8744"/>
                    </a:cubicBezTo>
                    <a:lnTo>
                      <a:pt x="32387" y="9129"/>
                    </a:lnTo>
                    <a:lnTo>
                      <a:pt x="32771" y="8565"/>
                    </a:lnTo>
                    <a:lnTo>
                      <a:pt x="32130" y="8180"/>
                    </a:lnTo>
                    <a:cubicBezTo>
                      <a:pt x="28899" y="6206"/>
                      <a:pt x="25361" y="4821"/>
                      <a:pt x="21668" y="4103"/>
                    </a:cubicBezTo>
                    <a:lnTo>
                      <a:pt x="8668" y="2385"/>
                    </a:lnTo>
                    <a:close/>
                    <a:moveTo>
                      <a:pt x="7796" y="4795"/>
                    </a:moveTo>
                    <a:lnTo>
                      <a:pt x="7719" y="5488"/>
                    </a:lnTo>
                    <a:lnTo>
                      <a:pt x="20668" y="7180"/>
                    </a:lnTo>
                    <a:cubicBezTo>
                      <a:pt x="24284" y="7898"/>
                      <a:pt x="27746" y="9232"/>
                      <a:pt x="30900" y="11180"/>
                    </a:cubicBezTo>
                    <a:lnTo>
                      <a:pt x="31515" y="11565"/>
                    </a:lnTo>
                    <a:lnTo>
                      <a:pt x="31874" y="10975"/>
                    </a:lnTo>
                    <a:lnTo>
                      <a:pt x="31259" y="10591"/>
                    </a:lnTo>
                    <a:cubicBezTo>
                      <a:pt x="28028" y="8616"/>
                      <a:pt x="24489" y="7231"/>
                      <a:pt x="20796" y="6513"/>
                    </a:cubicBezTo>
                    <a:lnTo>
                      <a:pt x="7796" y="4795"/>
                    </a:lnTo>
                    <a:close/>
                    <a:moveTo>
                      <a:pt x="6873" y="9206"/>
                    </a:moveTo>
                    <a:lnTo>
                      <a:pt x="6770" y="9873"/>
                    </a:lnTo>
                    <a:lnTo>
                      <a:pt x="19745" y="11591"/>
                    </a:lnTo>
                    <a:cubicBezTo>
                      <a:pt x="23361" y="12283"/>
                      <a:pt x="26822" y="13642"/>
                      <a:pt x="29976" y="15565"/>
                    </a:cubicBezTo>
                    <a:lnTo>
                      <a:pt x="30592" y="15950"/>
                    </a:lnTo>
                    <a:lnTo>
                      <a:pt x="30951" y="15386"/>
                    </a:lnTo>
                    <a:lnTo>
                      <a:pt x="30335" y="15001"/>
                    </a:lnTo>
                    <a:cubicBezTo>
                      <a:pt x="27104" y="13027"/>
                      <a:pt x="23566" y="11642"/>
                      <a:pt x="19848" y="10924"/>
                    </a:cubicBezTo>
                    <a:lnTo>
                      <a:pt x="6873" y="9206"/>
                    </a:lnTo>
                    <a:close/>
                    <a:moveTo>
                      <a:pt x="5975" y="11616"/>
                    </a:moveTo>
                    <a:lnTo>
                      <a:pt x="5898" y="12283"/>
                    </a:lnTo>
                    <a:lnTo>
                      <a:pt x="18848" y="14001"/>
                    </a:lnTo>
                    <a:cubicBezTo>
                      <a:pt x="22463" y="14693"/>
                      <a:pt x="25925" y="16052"/>
                      <a:pt x="29079" y="17976"/>
                    </a:cubicBezTo>
                    <a:lnTo>
                      <a:pt x="29694" y="18360"/>
                    </a:lnTo>
                    <a:lnTo>
                      <a:pt x="30079" y="17796"/>
                    </a:lnTo>
                    <a:lnTo>
                      <a:pt x="29438" y="17411"/>
                    </a:lnTo>
                    <a:cubicBezTo>
                      <a:pt x="26207" y="15437"/>
                      <a:pt x="22668" y="14052"/>
                      <a:pt x="18976" y="13334"/>
                    </a:cubicBezTo>
                    <a:lnTo>
                      <a:pt x="5975" y="11616"/>
                    </a:lnTo>
                    <a:close/>
                    <a:moveTo>
                      <a:pt x="5078" y="14027"/>
                    </a:moveTo>
                    <a:lnTo>
                      <a:pt x="5001" y="14693"/>
                    </a:lnTo>
                    <a:lnTo>
                      <a:pt x="17950" y="16411"/>
                    </a:lnTo>
                    <a:cubicBezTo>
                      <a:pt x="21566" y="17104"/>
                      <a:pt x="25027" y="18463"/>
                      <a:pt x="28181" y="20386"/>
                    </a:cubicBezTo>
                    <a:lnTo>
                      <a:pt x="28797" y="20796"/>
                    </a:lnTo>
                    <a:lnTo>
                      <a:pt x="29181" y="20206"/>
                    </a:lnTo>
                    <a:lnTo>
                      <a:pt x="28566" y="19822"/>
                    </a:lnTo>
                    <a:cubicBezTo>
                      <a:pt x="25335" y="17847"/>
                      <a:pt x="21796" y="16463"/>
                      <a:pt x="18104" y="15745"/>
                    </a:cubicBezTo>
                    <a:lnTo>
                      <a:pt x="5078" y="14027"/>
                    </a:lnTo>
                    <a:close/>
                    <a:moveTo>
                      <a:pt x="4078" y="19053"/>
                    </a:moveTo>
                    <a:lnTo>
                      <a:pt x="4001" y="19719"/>
                    </a:lnTo>
                    <a:lnTo>
                      <a:pt x="16950" y="21437"/>
                    </a:lnTo>
                    <a:cubicBezTo>
                      <a:pt x="20591" y="22130"/>
                      <a:pt x="24053" y="23489"/>
                      <a:pt x="27207" y="25412"/>
                    </a:cubicBezTo>
                    <a:lnTo>
                      <a:pt x="27822" y="25797"/>
                    </a:lnTo>
                    <a:lnTo>
                      <a:pt x="28181" y="25232"/>
                    </a:lnTo>
                    <a:lnTo>
                      <a:pt x="27566" y="24822"/>
                    </a:lnTo>
                    <a:cubicBezTo>
                      <a:pt x="24335" y="22848"/>
                      <a:pt x="20796" y="21463"/>
                      <a:pt x="17104" y="20745"/>
                    </a:cubicBezTo>
                    <a:lnTo>
                      <a:pt x="4078" y="19053"/>
                    </a:lnTo>
                    <a:close/>
                    <a:moveTo>
                      <a:pt x="3231" y="21463"/>
                    </a:moveTo>
                    <a:lnTo>
                      <a:pt x="3129" y="22130"/>
                    </a:lnTo>
                    <a:lnTo>
                      <a:pt x="16078" y="23848"/>
                    </a:lnTo>
                    <a:cubicBezTo>
                      <a:pt x="19899" y="24617"/>
                      <a:pt x="24438" y="26668"/>
                      <a:pt x="26310" y="27848"/>
                    </a:cubicBezTo>
                    <a:lnTo>
                      <a:pt x="26925" y="28233"/>
                    </a:lnTo>
                    <a:lnTo>
                      <a:pt x="27310" y="27643"/>
                    </a:lnTo>
                    <a:lnTo>
                      <a:pt x="26669" y="27258"/>
                    </a:lnTo>
                    <a:cubicBezTo>
                      <a:pt x="24745" y="26053"/>
                      <a:pt x="20104" y="23925"/>
                      <a:pt x="16206" y="23155"/>
                    </a:cubicBezTo>
                    <a:lnTo>
                      <a:pt x="3231" y="21463"/>
                    </a:lnTo>
                    <a:close/>
                    <a:moveTo>
                      <a:pt x="2334" y="23848"/>
                    </a:moveTo>
                    <a:lnTo>
                      <a:pt x="2231" y="24514"/>
                    </a:lnTo>
                    <a:lnTo>
                      <a:pt x="15206" y="26232"/>
                    </a:lnTo>
                    <a:cubicBezTo>
                      <a:pt x="18925" y="26976"/>
                      <a:pt x="24540" y="29669"/>
                      <a:pt x="25438" y="30233"/>
                    </a:cubicBezTo>
                    <a:lnTo>
                      <a:pt x="26053" y="30617"/>
                    </a:lnTo>
                    <a:lnTo>
                      <a:pt x="26412" y="30053"/>
                    </a:lnTo>
                    <a:lnTo>
                      <a:pt x="25797" y="29669"/>
                    </a:lnTo>
                    <a:cubicBezTo>
                      <a:pt x="24848" y="29079"/>
                      <a:pt x="19207" y="26335"/>
                      <a:pt x="15335" y="25566"/>
                    </a:cubicBezTo>
                    <a:lnTo>
                      <a:pt x="2334" y="23848"/>
                    </a:lnTo>
                    <a:close/>
                    <a:moveTo>
                      <a:pt x="1283" y="27592"/>
                    </a:moveTo>
                    <a:lnTo>
                      <a:pt x="1180" y="28284"/>
                    </a:lnTo>
                    <a:lnTo>
                      <a:pt x="14155" y="29976"/>
                    </a:lnTo>
                    <a:cubicBezTo>
                      <a:pt x="17771" y="30694"/>
                      <a:pt x="21232" y="32053"/>
                      <a:pt x="24361" y="33976"/>
                    </a:cubicBezTo>
                    <a:lnTo>
                      <a:pt x="25002" y="34361"/>
                    </a:lnTo>
                    <a:lnTo>
                      <a:pt x="25361" y="33797"/>
                    </a:lnTo>
                    <a:lnTo>
                      <a:pt x="24745" y="33387"/>
                    </a:lnTo>
                    <a:cubicBezTo>
                      <a:pt x="21514" y="31412"/>
                      <a:pt x="17976" y="30028"/>
                      <a:pt x="14258" y="29310"/>
                    </a:cubicBezTo>
                    <a:lnTo>
                      <a:pt x="1283" y="27592"/>
                    </a:lnTo>
                    <a:close/>
                    <a:moveTo>
                      <a:pt x="693" y="30156"/>
                    </a:moveTo>
                    <a:lnTo>
                      <a:pt x="590" y="30822"/>
                    </a:lnTo>
                    <a:lnTo>
                      <a:pt x="13565" y="32541"/>
                    </a:lnTo>
                    <a:cubicBezTo>
                      <a:pt x="17181" y="33233"/>
                      <a:pt x="20643" y="34592"/>
                      <a:pt x="23797" y="36515"/>
                    </a:cubicBezTo>
                    <a:lnTo>
                      <a:pt x="24412" y="36900"/>
                    </a:lnTo>
                    <a:lnTo>
                      <a:pt x="24771" y="36310"/>
                    </a:lnTo>
                    <a:lnTo>
                      <a:pt x="24130" y="35925"/>
                    </a:lnTo>
                    <a:cubicBezTo>
                      <a:pt x="20925" y="33951"/>
                      <a:pt x="17386" y="32566"/>
                      <a:pt x="13668" y="31874"/>
                    </a:cubicBezTo>
                    <a:lnTo>
                      <a:pt x="693" y="30156"/>
                    </a:lnTo>
                    <a:close/>
                    <a:moveTo>
                      <a:pt x="103" y="32643"/>
                    </a:moveTo>
                    <a:lnTo>
                      <a:pt x="0" y="33335"/>
                    </a:lnTo>
                    <a:lnTo>
                      <a:pt x="12975" y="35053"/>
                    </a:lnTo>
                    <a:cubicBezTo>
                      <a:pt x="16591" y="35746"/>
                      <a:pt x="20053" y="37105"/>
                      <a:pt x="23207" y="39028"/>
                    </a:cubicBezTo>
                    <a:lnTo>
                      <a:pt x="23848" y="39413"/>
                    </a:lnTo>
                    <a:lnTo>
                      <a:pt x="24181" y="38823"/>
                    </a:lnTo>
                    <a:lnTo>
                      <a:pt x="23540" y="38438"/>
                    </a:lnTo>
                    <a:cubicBezTo>
                      <a:pt x="20335" y="36464"/>
                      <a:pt x="16796" y="35079"/>
                      <a:pt x="13104" y="34361"/>
                    </a:cubicBezTo>
                    <a:lnTo>
                      <a:pt x="103" y="32643"/>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19" name="Google Shape;1019;p21"/>
              <p:cNvSpPr/>
              <p:nvPr/>
            </p:nvSpPr>
            <p:spPr>
              <a:xfrm>
                <a:off x="-1461075" y="3283625"/>
                <a:ext cx="841100" cy="995725"/>
              </a:xfrm>
              <a:custGeom>
                <a:avLst/>
                <a:gdLst/>
                <a:ahLst/>
                <a:cxnLst/>
                <a:rect l="l" t="t" r="r" b="b"/>
                <a:pathLst>
                  <a:path w="33644" h="39829" extrusionOk="0">
                    <a:moveTo>
                      <a:pt x="11739" y="1"/>
                    </a:moveTo>
                    <a:cubicBezTo>
                      <a:pt x="10432" y="1"/>
                      <a:pt x="9481" y="31"/>
                      <a:pt x="9386" y="31"/>
                    </a:cubicBezTo>
                    <a:lnTo>
                      <a:pt x="9386" y="698"/>
                    </a:lnTo>
                    <a:cubicBezTo>
                      <a:pt x="9406" y="698"/>
                      <a:pt x="10284" y="673"/>
                      <a:pt x="11526" y="673"/>
                    </a:cubicBezTo>
                    <a:cubicBezTo>
                      <a:pt x="13388" y="673"/>
                      <a:pt x="16068" y="729"/>
                      <a:pt x="17899" y="1006"/>
                    </a:cubicBezTo>
                    <a:cubicBezTo>
                      <a:pt x="22643" y="1775"/>
                      <a:pt x="29618" y="4878"/>
                      <a:pt x="32618" y="6750"/>
                    </a:cubicBezTo>
                    <a:lnTo>
                      <a:pt x="33259" y="7134"/>
                    </a:lnTo>
                    <a:lnTo>
                      <a:pt x="33644" y="6570"/>
                    </a:lnTo>
                    <a:lnTo>
                      <a:pt x="33028" y="6185"/>
                    </a:lnTo>
                    <a:cubicBezTo>
                      <a:pt x="29977" y="4288"/>
                      <a:pt x="22874" y="1108"/>
                      <a:pt x="18053" y="365"/>
                    </a:cubicBezTo>
                    <a:cubicBezTo>
                      <a:pt x="16198" y="63"/>
                      <a:pt x="13606" y="1"/>
                      <a:pt x="11739" y="1"/>
                    </a:cubicBezTo>
                    <a:close/>
                    <a:moveTo>
                      <a:pt x="8770" y="2801"/>
                    </a:moveTo>
                    <a:lnTo>
                      <a:pt x="8770" y="3493"/>
                    </a:lnTo>
                    <a:cubicBezTo>
                      <a:pt x="8847" y="3493"/>
                      <a:pt x="16130" y="3519"/>
                      <a:pt x="19258" y="4288"/>
                    </a:cubicBezTo>
                    <a:cubicBezTo>
                      <a:pt x="22976" y="5211"/>
                      <a:pt x="28489" y="7134"/>
                      <a:pt x="31746" y="9160"/>
                    </a:cubicBezTo>
                    <a:lnTo>
                      <a:pt x="32387" y="9545"/>
                    </a:lnTo>
                    <a:lnTo>
                      <a:pt x="32746" y="8980"/>
                    </a:lnTo>
                    <a:lnTo>
                      <a:pt x="32105" y="8570"/>
                    </a:lnTo>
                    <a:cubicBezTo>
                      <a:pt x="28797" y="6519"/>
                      <a:pt x="23207" y="4570"/>
                      <a:pt x="19412" y="3621"/>
                    </a:cubicBezTo>
                    <a:cubicBezTo>
                      <a:pt x="16207" y="2852"/>
                      <a:pt x="9078" y="2801"/>
                      <a:pt x="8770" y="2801"/>
                    </a:cubicBezTo>
                    <a:close/>
                    <a:moveTo>
                      <a:pt x="8129" y="5570"/>
                    </a:moveTo>
                    <a:lnTo>
                      <a:pt x="8129" y="6262"/>
                    </a:lnTo>
                    <a:cubicBezTo>
                      <a:pt x="8232" y="6262"/>
                      <a:pt x="17412" y="6467"/>
                      <a:pt x="20592" y="7570"/>
                    </a:cubicBezTo>
                    <a:cubicBezTo>
                      <a:pt x="21463" y="7878"/>
                      <a:pt x="22361" y="8160"/>
                      <a:pt x="23233" y="8442"/>
                    </a:cubicBezTo>
                    <a:cubicBezTo>
                      <a:pt x="25976" y="9314"/>
                      <a:pt x="28592" y="10160"/>
                      <a:pt x="30874" y="11570"/>
                    </a:cubicBezTo>
                    <a:lnTo>
                      <a:pt x="31490" y="11955"/>
                    </a:lnTo>
                    <a:lnTo>
                      <a:pt x="31849" y="11391"/>
                    </a:lnTo>
                    <a:lnTo>
                      <a:pt x="31208" y="11006"/>
                    </a:lnTo>
                    <a:cubicBezTo>
                      <a:pt x="28874" y="9519"/>
                      <a:pt x="26079" y="8647"/>
                      <a:pt x="23412" y="7801"/>
                    </a:cubicBezTo>
                    <a:cubicBezTo>
                      <a:pt x="22540" y="7519"/>
                      <a:pt x="21669" y="7237"/>
                      <a:pt x="20797" y="6929"/>
                    </a:cubicBezTo>
                    <a:cubicBezTo>
                      <a:pt x="17540" y="5801"/>
                      <a:pt x="8514" y="5570"/>
                      <a:pt x="8129" y="5570"/>
                    </a:cubicBezTo>
                    <a:close/>
                    <a:moveTo>
                      <a:pt x="6822" y="9596"/>
                    </a:moveTo>
                    <a:lnTo>
                      <a:pt x="6745" y="10263"/>
                    </a:lnTo>
                    <a:lnTo>
                      <a:pt x="19694" y="11981"/>
                    </a:lnTo>
                    <a:cubicBezTo>
                      <a:pt x="23310" y="12699"/>
                      <a:pt x="26771" y="14032"/>
                      <a:pt x="29925" y="15981"/>
                    </a:cubicBezTo>
                    <a:lnTo>
                      <a:pt x="30566" y="16365"/>
                    </a:lnTo>
                    <a:lnTo>
                      <a:pt x="30925" y="15776"/>
                    </a:lnTo>
                    <a:lnTo>
                      <a:pt x="30284" y="15391"/>
                    </a:lnTo>
                    <a:cubicBezTo>
                      <a:pt x="27079" y="13417"/>
                      <a:pt x="23515" y="12032"/>
                      <a:pt x="19822" y="11314"/>
                    </a:cubicBezTo>
                    <a:lnTo>
                      <a:pt x="6822" y="9596"/>
                    </a:lnTo>
                    <a:close/>
                    <a:moveTo>
                      <a:pt x="5950" y="12006"/>
                    </a:moveTo>
                    <a:lnTo>
                      <a:pt x="5847" y="12673"/>
                    </a:lnTo>
                    <a:lnTo>
                      <a:pt x="18822" y="14391"/>
                    </a:lnTo>
                    <a:cubicBezTo>
                      <a:pt x="22438" y="15109"/>
                      <a:pt x="25900" y="16442"/>
                      <a:pt x="29054" y="18391"/>
                    </a:cubicBezTo>
                    <a:lnTo>
                      <a:pt x="29669" y="18776"/>
                    </a:lnTo>
                    <a:lnTo>
                      <a:pt x="30054" y="18186"/>
                    </a:lnTo>
                    <a:lnTo>
                      <a:pt x="29413" y="17801"/>
                    </a:lnTo>
                    <a:cubicBezTo>
                      <a:pt x="26182" y="15827"/>
                      <a:pt x="22643" y="14442"/>
                      <a:pt x="18925" y="13724"/>
                    </a:cubicBezTo>
                    <a:lnTo>
                      <a:pt x="5950" y="12006"/>
                    </a:lnTo>
                    <a:close/>
                    <a:moveTo>
                      <a:pt x="5052" y="14417"/>
                    </a:moveTo>
                    <a:lnTo>
                      <a:pt x="4975" y="15109"/>
                    </a:lnTo>
                    <a:lnTo>
                      <a:pt x="17925" y="16801"/>
                    </a:lnTo>
                    <a:cubicBezTo>
                      <a:pt x="21540" y="17519"/>
                      <a:pt x="25028" y="18853"/>
                      <a:pt x="28156" y="20802"/>
                    </a:cubicBezTo>
                    <a:lnTo>
                      <a:pt x="28797" y="21186"/>
                    </a:lnTo>
                    <a:lnTo>
                      <a:pt x="29156" y="20596"/>
                    </a:lnTo>
                    <a:lnTo>
                      <a:pt x="28515" y="20212"/>
                    </a:lnTo>
                    <a:cubicBezTo>
                      <a:pt x="25310" y="18237"/>
                      <a:pt x="21745" y="16853"/>
                      <a:pt x="18053" y="16135"/>
                    </a:cubicBezTo>
                    <a:lnTo>
                      <a:pt x="5052" y="14417"/>
                    </a:lnTo>
                    <a:close/>
                    <a:moveTo>
                      <a:pt x="4078" y="19443"/>
                    </a:moveTo>
                    <a:lnTo>
                      <a:pt x="4001" y="20109"/>
                    </a:lnTo>
                    <a:lnTo>
                      <a:pt x="16950" y="21827"/>
                    </a:lnTo>
                    <a:cubicBezTo>
                      <a:pt x="20566" y="22545"/>
                      <a:pt x="24028" y="23879"/>
                      <a:pt x="27182" y="25827"/>
                    </a:cubicBezTo>
                    <a:lnTo>
                      <a:pt x="27823" y="26212"/>
                    </a:lnTo>
                    <a:lnTo>
                      <a:pt x="28156" y="25622"/>
                    </a:lnTo>
                    <a:lnTo>
                      <a:pt x="27541" y="25238"/>
                    </a:lnTo>
                    <a:cubicBezTo>
                      <a:pt x="24310" y="23263"/>
                      <a:pt x="20771" y="21879"/>
                      <a:pt x="17079" y="21161"/>
                    </a:cubicBezTo>
                    <a:lnTo>
                      <a:pt x="4078" y="19443"/>
                    </a:lnTo>
                    <a:close/>
                    <a:moveTo>
                      <a:pt x="3180" y="21853"/>
                    </a:moveTo>
                    <a:lnTo>
                      <a:pt x="3103" y="22520"/>
                    </a:lnTo>
                    <a:lnTo>
                      <a:pt x="16053" y="24238"/>
                    </a:lnTo>
                    <a:cubicBezTo>
                      <a:pt x="19874" y="24981"/>
                      <a:pt x="24438" y="27058"/>
                      <a:pt x="26284" y="28212"/>
                    </a:cubicBezTo>
                    <a:lnTo>
                      <a:pt x="26925" y="28623"/>
                    </a:lnTo>
                    <a:lnTo>
                      <a:pt x="27284" y="28033"/>
                    </a:lnTo>
                    <a:lnTo>
                      <a:pt x="26643" y="27648"/>
                    </a:lnTo>
                    <a:cubicBezTo>
                      <a:pt x="24720" y="26443"/>
                      <a:pt x="20079" y="24340"/>
                      <a:pt x="16181" y="23571"/>
                    </a:cubicBezTo>
                    <a:lnTo>
                      <a:pt x="3180" y="21853"/>
                    </a:lnTo>
                    <a:close/>
                    <a:moveTo>
                      <a:pt x="2309" y="24263"/>
                    </a:moveTo>
                    <a:lnTo>
                      <a:pt x="2232" y="24930"/>
                    </a:lnTo>
                    <a:lnTo>
                      <a:pt x="15181" y="26648"/>
                    </a:lnTo>
                    <a:cubicBezTo>
                      <a:pt x="18925" y="27392"/>
                      <a:pt x="24515" y="30084"/>
                      <a:pt x="25412" y="30623"/>
                    </a:cubicBezTo>
                    <a:lnTo>
                      <a:pt x="26053" y="31007"/>
                    </a:lnTo>
                    <a:lnTo>
                      <a:pt x="26387" y="30443"/>
                    </a:lnTo>
                    <a:lnTo>
                      <a:pt x="25771" y="30058"/>
                    </a:lnTo>
                    <a:cubicBezTo>
                      <a:pt x="24823" y="29469"/>
                      <a:pt x="19181" y="26751"/>
                      <a:pt x="15309" y="25981"/>
                    </a:cubicBezTo>
                    <a:lnTo>
                      <a:pt x="2309" y="24263"/>
                    </a:lnTo>
                    <a:close/>
                    <a:moveTo>
                      <a:pt x="1257" y="28007"/>
                    </a:moveTo>
                    <a:lnTo>
                      <a:pt x="1180" y="28674"/>
                    </a:lnTo>
                    <a:lnTo>
                      <a:pt x="14130" y="30392"/>
                    </a:lnTo>
                    <a:cubicBezTo>
                      <a:pt x="17745" y="31110"/>
                      <a:pt x="21207" y="32443"/>
                      <a:pt x="24361" y="34392"/>
                    </a:cubicBezTo>
                    <a:lnTo>
                      <a:pt x="24976" y="34777"/>
                    </a:lnTo>
                    <a:lnTo>
                      <a:pt x="25335" y="34187"/>
                    </a:lnTo>
                    <a:lnTo>
                      <a:pt x="24720" y="33802"/>
                    </a:lnTo>
                    <a:cubicBezTo>
                      <a:pt x="21489" y="31828"/>
                      <a:pt x="17950" y="30443"/>
                      <a:pt x="14258" y="29725"/>
                    </a:cubicBezTo>
                    <a:lnTo>
                      <a:pt x="1257" y="28007"/>
                    </a:lnTo>
                    <a:close/>
                    <a:moveTo>
                      <a:pt x="667" y="30520"/>
                    </a:moveTo>
                    <a:lnTo>
                      <a:pt x="591" y="31212"/>
                    </a:lnTo>
                    <a:lnTo>
                      <a:pt x="13566" y="32905"/>
                    </a:lnTo>
                    <a:cubicBezTo>
                      <a:pt x="17155" y="33623"/>
                      <a:pt x="20617" y="34982"/>
                      <a:pt x="23771" y="36905"/>
                    </a:cubicBezTo>
                    <a:lnTo>
                      <a:pt x="24412" y="37290"/>
                    </a:lnTo>
                    <a:lnTo>
                      <a:pt x="24746" y="36726"/>
                    </a:lnTo>
                    <a:lnTo>
                      <a:pt x="24130" y="36315"/>
                    </a:lnTo>
                    <a:cubicBezTo>
                      <a:pt x="20899" y="34341"/>
                      <a:pt x="17361" y="32956"/>
                      <a:pt x="13668" y="32238"/>
                    </a:cubicBezTo>
                    <a:lnTo>
                      <a:pt x="667" y="30520"/>
                    </a:lnTo>
                    <a:close/>
                    <a:moveTo>
                      <a:pt x="103" y="33059"/>
                    </a:moveTo>
                    <a:lnTo>
                      <a:pt x="1" y="33725"/>
                    </a:lnTo>
                    <a:lnTo>
                      <a:pt x="12950" y="35443"/>
                    </a:lnTo>
                    <a:cubicBezTo>
                      <a:pt x="16566" y="36136"/>
                      <a:pt x="20027" y="37495"/>
                      <a:pt x="23181" y="39418"/>
                    </a:cubicBezTo>
                    <a:lnTo>
                      <a:pt x="23797" y="39828"/>
                    </a:lnTo>
                    <a:lnTo>
                      <a:pt x="24156" y="39238"/>
                    </a:lnTo>
                    <a:lnTo>
                      <a:pt x="23515" y="38854"/>
                    </a:lnTo>
                    <a:cubicBezTo>
                      <a:pt x="20310" y="36879"/>
                      <a:pt x="16745" y="35495"/>
                      <a:pt x="13053" y="34777"/>
                    </a:cubicBezTo>
                    <a:lnTo>
                      <a:pt x="103" y="33059"/>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1020" name="Google Shape;1020;p21"/>
          <p:cNvGrpSpPr/>
          <p:nvPr/>
        </p:nvGrpSpPr>
        <p:grpSpPr>
          <a:xfrm rot="337778">
            <a:off x="10623227" y="-781960"/>
            <a:ext cx="2414701" cy="2495752"/>
            <a:chOff x="334100" y="971800"/>
            <a:chExt cx="1810984" cy="1871771"/>
          </a:xfrm>
        </p:grpSpPr>
        <p:sp>
          <p:nvSpPr>
            <p:cNvPr id="1021" name="Google Shape;1021;p21"/>
            <p:cNvSpPr/>
            <p:nvPr/>
          </p:nvSpPr>
          <p:spPr>
            <a:xfrm>
              <a:off x="341909" y="971800"/>
              <a:ext cx="1803175" cy="1871771"/>
            </a:xfrm>
            <a:custGeom>
              <a:avLst/>
              <a:gdLst/>
              <a:ahLst/>
              <a:cxnLst/>
              <a:rect l="l" t="t" r="r" b="b"/>
              <a:pathLst>
                <a:path w="88903" h="92285" extrusionOk="0">
                  <a:moveTo>
                    <a:pt x="44583" y="1"/>
                  </a:moveTo>
                  <a:cubicBezTo>
                    <a:pt x="44328" y="1"/>
                    <a:pt x="44071" y="83"/>
                    <a:pt x="43849" y="252"/>
                  </a:cubicBezTo>
                  <a:lnTo>
                    <a:pt x="0" y="33408"/>
                  </a:lnTo>
                  <a:lnTo>
                    <a:pt x="43131" y="91437"/>
                  </a:lnTo>
                  <a:cubicBezTo>
                    <a:pt x="43514" y="91989"/>
                    <a:pt x="44136" y="92284"/>
                    <a:pt x="44766" y="92284"/>
                  </a:cubicBezTo>
                  <a:cubicBezTo>
                    <a:pt x="45190" y="92284"/>
                    <a:pt x="45617" y="92151"/>
                    <a:pt x="45977" y="91873"/>
                  </a:cubicBezTo>
                  <a:lnTo>
                    <a:pt x="88261" y="59204"/>
                  </a:lnTo>
                  <a:cubicBezTo>
                    <a:pt x="88800" y="58794"/>
                    <a:pt x="88903" y="58050"/>
                    <a:pt x="88492" y="57512"/>
                  </a:cubicBezTo>
                  <a:lnTo>
                    <a:pt x="45541" y="483"/>
                  </a:lnTo>
                  <a:cubicBezTo>
                    <a:pt x="45300" y="167"/>
                    <a:pt x="44944" y="1"/>
                    <a:pt x="4458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22" name="Google Shape;1022;p21"/>
            <p:cNvSpPr/>
            <p:nvPr/>
          </p:nvSpPr>
          <p:spPr>
            <a:xfrm>
              <a:off x="336189" y="976911"/>
              <a:ext cx="1795894" cy="1820273"/>
            </a:xfrm>
            <a:custGeom>
              <a:avLst/>
              <a:gdLst/>
              <a:ahLst/>
              <a:cxnLst/>
              <a:rect l="l" t="t" r="r" b="b"/>
              <a:pathLst>
                <a:path w="88544" h="89746" extrusionOk="0">
                  <a:moveTo>
                    <a:pt x="44131" y="0"/>
                  </a:moveTo>
                  <a:lnTo>
                    <a:pt x="0" y="33258"/>
                  </a:lnTo>
                  <a:lnTo>
                    <a:pt x="46208" y="89415"/>
                  </a:lnTo>
                  <a:cubicBezTo>
                    <a:pt x="46378" y="89632"/>
                    <a:pt x="46632" y="89746"/>
                    <a:pt x="46886" y="89746"/>
                  </a:cubicBezTo>
                  <a:cubicBezTo>
                    <a:pt x="47053" y="89746"/>
                    <a:pt x="47219" y="89697"/>
                    <a:pt x="47362" y="89595"/>
                  </a:cubicBezTo>
                  <a:lnTo>
                    <a:pt x="88543" y="58952"/>
                  </a:lnTo>
                  <a:lnTo>
                    <a:pt x="44131"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1023" name="Google Shape;1023;p21"/>
            <p:cNvGrpSpPr/>
            <p:nvPr/>
          </p:nvGrpSpPr>
          <p:grpSpPr>
            <a:xfrm>
              <a:off x="1214129" y="978980"/>
              <a:ext cx="913828" cy="1211839"/>
              <a:chOff x="1214129" y="978980"/>
              <a:chExt cx="913828" cy="1211839"/>
            </a:xfrm>
          </p:grpSpPr>
          <p:sp>
            <p:nvSpPr>
              <p:cNvPr id="1024" name="Google Shape;1024;p21"/>
              <p:cNvSpPr/>
              <p:nvPr/>
            </p:nvSpPr>
            <p:spPr>
              <a:xfrm>
                <a:off x="1222973" y="978980"/>
                <a:ext cx="904985" cy="1199365"/>
              </a:xfrm>
              <a:custGeom>
                <a:avLst/>
                <a:gdLst/>
                <a:ahLst/>
                <a:cxnLst/>
                <a:rect l="l" t="t" r="r" b="b"/>
                <a:pathLst>
                  <a:path w="44619" h="59133" extrusionOk="0">
                    <a:moveTo>
                      <a:pt x="206" y="1"/>
                    </a:moveTo>
                    <a:lnTo>
                      <a:pt x="1" y="129"/>
                    </a:lnTo>
                    <a:lnTo>
                      <a:pt x="44439" y="59132"/>
                    </a:lnTo>
                    <a:lnTo>
                      <a:pt x="44618" y="58978"/>
                    </a:lnTo>
                    <a:lnTo>
                      <a:pt x="206"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25" name="Google Shape;1025;p21"/>
              <p:cNvSpPr/>
              <p:nvPr/>
            </p:nvSpPr>
            <p:spPr>
              <a:xfrm>
                <a:off x="1214129" y="991475"/>
                <a:ext cx="904985" cy="1199345"/>
              </a:xfrm>
              <a:custGeom>
                <a:avLst/>
                <a:gdLst/>
                <a:ahLst/>
                <a:cxnLst/>
                <a:rect l="l" t="t" r="r" b="b"/>
                <a:pathLst>
                  <a:path w="44619" h="59132" extrusionOk="0">
                    <a:moveTo>
                      <a:pt x="206" y="0"/>
                    </a:moveTo>
                    <a:lnTo>
                      <a:pt x="1" y="154"/>
                    </a:lnTo>
                    <a:lnTo>
                      <a:pt x="44439" y="59132"/>
                    </a:lnTo>
                    <a:lnTo>
                      <a:pt x="44618" y="59003"/>
                    </a:lnTo>
                    <a:lnTo>
                      <a:pt x="206"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1026" name="Google Shape;1026;p21"/>
            <p:cNvSpPr/>
            <p:nvPr/>
          </p:nvSpPr>
          <p:spPr>
            <a:xfrm>
              <a:off x="334100" y="1004578"/>
              <a:ext cx="1741293" cy="1810882"/>
            </a:xfrm>
            <a:custGeom>
              <a:avLst/>
              <a:gdLst/>
              <a:ahLst/>
              <a:cxnLst/>
              <a:rect l="l" t="t" r="r" b="b"/>
              <a:pathLst>
                <a:path w="85852" h="89283" extrusionOk="0">
                  <a:moveTo>
                    <a:pt x="42828" y="0"/>
                  </a:moveTo>
                  <a:cubicBezTo>
                    <a:pt x="42573" y="0"/>
                    <a:pt x="42317" y="82"/>
                    <a:pt x="42106" y="252"/>
                  </a:cubicBezTo>
                  <a:lnTo>
                    <a:pt x="1" y="31946"/>
                  </a:lnTo>
                  <a:lnTo>
                    <a:pt x="43131" y="89282"/>
                  </a:lnTo>
                  <a:lnTo>
                    <a:pt x="85210" y="57588"/>
                  </a:lnTo>
                  <a:cubicBezTo>
                    <a:pt x="85749" y="57178"/>
                    <a:pt x="85851" y="56409"/>
                    <a:pt x="85441" y="55870"/>
                  </a:cubicBezTo>
                  <a:lnTo>
                    <a:pt x="43798" y="482"/>
                  </a:lnTo>
                  <a:cubicBezTo>
                    <a:pt x="43557" y="166"/>
                    <a:pt x="43192" y="0"/>
                    <a:pt x="4282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27" name="Google Shape;1027;p21"/>
            <p:cNvSpPr/>
            <p:nvPr/>
          </p:nvSpPr>
          <p:spPr>
            <a:xfrm>
              <a:off x="373105" y="1605205"/>
              <a:ext cx="899265" cy="1180097"/>
            </a:xfrm>
            <a:custGeom>
              <a:avLst/>
              <a:gdLst/>
              <a:ahLst/>
              <a:cxnLst/>
              <a:rect l="l" t="t" r="r" b="b"/>
              <a:pathLst>
                <a:path w="44337" h="58183" extrusionOk="0">
                  <a:moveTo>
                    <a:pt x="1155" y="0"/>
                  </a:moveTo>
                  <a:lnTo>
                    <a:pt x="1" y="872"/>
                  </a:lnTo>
                  <a:lnTo>
                    <a:pt x="43157" y="58183"/>
                  </a:lnTo>
                  <a:lnTo>
                    <a:pt x="44337" y="57311"/>
                  </a:lnTo>
                  <a:lnTo>
                    <a:pt x="1155"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28" name="Google Shape;1028;p21"/>
            <p:cNvSpPr/>
            <p:nvPr/>
          </p:nvSpPr>
          <p:spPr>
            <a:xfrm>
              <a:off x="762685" y="1424197"/>
              <a:ext cx="916931" cy="993396"/>
            </a:xfrm>
            <a:custGeom>
              <a:avLst/>
              <a:gdLst/>
              <a:ahLst/>
              <a:cxnLst/>
              <a:rect l="l" t="t" r="r" b="b"/>
              <a:pathLst>
                <a:path w="45208" h="48978" extrusionOk="0">
                  <a:moveTo>
                    <a:pt x="19206" y="1"/>
                  </a:moveTo>
                  <a:lnTo>
                    <a:pt x="0" y="14463"/>
                  </a:lnTo>
                  <a:lnTo>
                    <a:pt x="26001" y="48978"/>
                  </a:lnTo>
                  <a:lnTo>
                    <a:pt x="45208" y="34515"/>
                  </a:lnTo>
                  <a:lnTo>
                    <a:pt x="19206" y="1"/>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1029" name="Google Shape;1029;p21"/>
          <p:cNvSpPr txBox="1">
            <a:spLocks noGrp="1"/>
          </p:cNvSpPr>
          <p:nvPr>
            <p:ph type="title"/>
          </p:nvPr>
        </p:nvSpPr>
        <p:spPr>
          <a:xfrm>
            <a:off x="3006800" y="778467"/>
            <a:ext cx="6178400" cy="540800"/>
          </a:xfrm>
          <a:prstGeom prst="rect">
            <a:avLst/>
          </a:prstGeom>
          <a:effectLst>
            <a:outerShdw dist="28575" dir="1920000" algn="bl" rotWithShape="0">
              <a:schemeClr val="accent1"/>
            </a:outerShdw>
          </a:effectLst>
        </p:spPr>
        <p:txBody>
          <a:bodyPr spcFirstLastPara="1" wrap="square" lIns="91425" tIns="91425" rIns="91425" bIns="91425" anchor="ctr" anchorCtr="0">
            <a:noAutofit/>
          </a:bodyPr>
          <a:lstStyle>
            <a:lvl1pPr lvl="0" algn="ctr" rtl="0">
              <a:spcBef>
                <a:spcPts val="0"/>
              </a:spcBef>
              <a:spcAft>
                <a:spcPts val="0"/>
              </a:spcAft>
              <a:buSzPts val="2500"/>
              <a:buNone/>
              <a:defRPr/>
            </a:lvl1pPr>
            <a:lvl2pPr lvl="1" rtl="0">
              <a:spcBef>
                <a:spcPts val="0"/>
              </a:spcBef>
              <a:spcAft>
                <a:spcPts val="0"/>
              </a:spcAft>
              <a:buSzPts val="2500"/>
              <a:buNone/>
              <a:defRPr sz="3333"/>
            </a:lvl2pPr>
            <a:lvl3pPr lvl="2" rtl="0">
              <a:spcBef>
                <a:spcPts val="0"/>
              </a:spcBef>
              <a:spcAft>
                <a:spcPts val="0"/>
              </a:spcAft>
              <a:buSzPts val="2500"/>
              <a:buNone/>
              <a:defRPr sz="3333"/>
            </a:lvl3pPr>
            <a:lvl4pPr lvl="3" rtl="0">
              <a:spcBef>
                <a:spcPts val="0"/>
              </a:spcBef>
              <a:spcAft>
                <a:spcPts val="0"/>
              </a:spcAft>
              <a:buSzPts val="2500"/>
              <a:buNone/>
              <a:defRPr sz="3333"/>
            </a:lvl4pPr>
            <a:lvl5pPr lvl="4" rtl="0">
              <a:spcBef>
                <a:spcPts val="0"/>
              </a:spcBef>
              <a:spcAft>
                <a:spcPts val="0"/>
              </a:spcAft>
              <a:buSzPts val="2500"/>
              <a:buNone/>
              <a:defRPr sz="3333"/>
            </a:lvl5pPr>
            <a:lvl6pPr lvl="5" rtl="0">
              <a:spcBef>
                <a:spcPts val="0"/>
              </a:spcBef>
              <a:spcAft>
                <a:spcPts val="0"/>
              </a:spcAft>
              <a:buSzPts val="2500"/>
              <a:buNone/>
              <a:defRPr sz="3333"/>
            </a:lvl6pPr>
            <a:lvl7pPr lvl="6" rtl="0">
              <a:spcBef>
                <a:spcPts val="0"/>
              </a:spcBef>
              <a:spcAft>
                <a:spcPts val="0"/>
              </a:spcAft>
              <a:buSzPts val="2500"/>
              <a:buNone/>
              <a:defRPr sz="3333"/>
            </a:lvl7pPr>
            <a:lvl8pPr lvl="7" rtl="0">
              <a:spcBef>
                <a:spcPts val="0"/>
              </a:spcBef>
              <a:spcAft>
                <a:spcPts val="0"/>
              </a:spcAft>
              <a:buSzPts val="2500"/>
              <a:buNone/>
              <a:defRPr sz="3333"/>
            </a:lvl8pPr>
            <a:lvl9pPr lvl="8" rtl="0">
              <a:spcBef>
                <a:spcPts val="0"/>
              </a:spcBef>
              <a:spcAft>
                <a:spcPts val="0"/>
              </a:spcAft>
              <a:buSzPts val="2500"/>
              <a:buNone/>
              <a:defRPr sz="3333"/>
            </a:lvl9pPr>
          </a:lstStyle>
          <a:p>
            <a:endParaRPr/>
          </a:p>
        </p:txBody>
      </p:sp>
    </p:spTree>
    <p:extLst>
      <p:ext uri="{BB962C8B-B14F-4D97-AF65-F5344CB8AC3E}">
        <p14:creationId xmlns:p14="http://schemas.microsoft.com/office/powerpoint/2010/main" val="3023607232"/>
      </p:ext>
    </p:extLst>
  </p:cSld>
  <p:clrMapOvr>
    <a:masterClrMapping/>
  </p:clrMapOvr>
</p:sldLayout>
</file>

<file path=ppt/slideLayouts/slideLayout139.xml><?xml version="1.0" encoding="utf-8"?>
<p:sldLayout xmlns:a="http://schemas.openxmlformats.org/drawingml/2006/main" xmlns:r="http://schemas.openxmlformats.org/officeDocument/2006/relationships" xmlns:p="http://schemas.openxmlformats.org/presentationml/2006/main" matchingName="Title and four columns">
  <p:cSld name="Title and four columns">
    <p:spTree>
      <p:nvGrpSpPr>
        <p:cNvPr id="1" name="Shape 1306"/>
        <p:cNvGrpSpPr/>
        <p:nvPr/>
      </p:nvGrpSpPr>
      <p:grpSpPr>
        <a:xfrm>
          <a:off x="0" y="0"/>
          <a:ext cx="0" cy="0"/>
          <a:chOff x="0" y="0"/>
          <a:chExt cx="0" cy="0"/>
        </a:xfrm>
      </p:grpSpPr>
      <p:pic>
        <p:nvPicPr>
          <p:cNvPr id="1307" name="Google Shape;1307;p26"/>
          <p:cNvPicPr preferRelativeResize="0"/>
          <p:nvPr/>
        </p:nvPicPr>
        <p:blipFill>
          <a:blip r:embed="rId2">
            <a:alphaModFix/>
          </a:blip>
          <a:stretch>
            <a:fillRect/>
          </a:stretch>
        </p:blipFill>
        <p:spPr>
          <a:xfrm>
            <a:off x="-75466" y="-36433"/>
            <a:ext cx="12342935" cy="7005332"/>
          </a:xfrm>
          <a:prstGeom prst="rect">
            <a:avLst/>
          </a:prstGeom>
          <a:noFill/>
          <a:ln>
            <a:noFill/>
          </a:ln>
        </p:spPr>
      </p:pic>
      <p:grpSp>
        <p:nvGrpSpPr>
          <p:cNvPr id="1308" name="Google Shape;1308;p26"/>
          <p:cNvGrpSpPr/>
          <p:nvPr/>
        </p:nvGrpSpPr>
        <p:grpSpPr>
          <a:xfrm rot="337778">
            <a:off x="-830923" y="5149823"/>
            <a:ext cx="2414701" cy="2495752"/>
            <a:chOff x="334100" y="971800"/>
            <a:chExt cx="1810984" cy="1871771"/>
          </a:xfrm>
        </p:grpSpPr>
        <p:sp>
          <p:nvSpPr>
            <p:cNvPr id="1309" name="Google Shape;1309;p26"/>
            <p:cNvSpPr/>
            <p:nvPr/>
          </p:nvSpPr>
          <p:spPr>
            <a:xfrm>
              <a:off x="341909" y="971800"/>
              <a:ext cx="1803175" cy="1871771"/>
            </a:xfrm>
            <a:custGeom>
              <a:avLst/>
              <a:gdLst/>
              <a:ahLst/>
              <a:cxnLst/>
              <a:rect l="l" t="t" r="r" b="b"/>
              <a:pathLst>
                <a:path w="88903" h="92285" extrusionOk="0">
                  <a:moveTo>
                    <a:pt x="44583" y="1"/>
                  </a:moveTo>
                  <a:cubicBezTo>
                    <a:pt x="44328" y="1"/>
                    <a:pt x="44071" y="83"/>
                    <a:pt x="43849" y="252"/>
                  </a:cubicBezTo>
                  <a:lnTo>
                    <a:pt x="0" y="33408"/>
                  </a:lnTo>
                  <a:lnTo>
                    <a:pt x="43131" y="91437"/>
                  </a:lnTo>
                  <a:cubicBezTo>
                    <a:pt x="43514" y="91989"/>
                    <a:pt x="44136" y="92284"/>
                    <a:pt x="44766" y="92284"/>
                  </a:cubicBezTo>
                  <a:cubicBezTo>
                    <a:pt x="45190" y="92284"/>
                    <a:pt x="45617" y="92151"/>
                    <a:pt x="45977" y="91873"/>
                  </a:cubicBezTo>
                  <a:lnTo>
                    <a:pt x="88261" y="59204"/>
                  </a:lnTo>
                  <a:cubicBezTo>
                    <a:pt x="88800" y="58794"/>
                    <a:pt x="88903" y="58050"/>
                    <a:pt x="88492" y="57512"/>
                  </a:cubicBezTo>
                  <a:lnTo>
                    <a:pt x="45541" y="483"/>
                  </a:lnTo>
                  <a:cubicBezTo>
                    <a:pt x="45300" y="167"/>
                    <a:pt x="44944" y="1"/>
                    <a:pt x="4458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10" name="Google Shape;1310;p26"/>
            <p:cNvSpPr/>
            <p:nvPr/>
          </p:nvSpPr>
          <p:spPr>
            <a:xfrm>
              <a:off x="336189" y="976911"/>
              <a:ext cx="1795894" cy="1820273"/>
            </a:xfrm>
            <a:custGeom>
              <a:avLst/>
              <a:gdLst/>
              <a:ahLst/>
              <a:cxnLst/>
              <a:rect l="l" t="t" r="r" b="b"/>
              <a:pathLst>
                <a:path w="88544" h="89746" extrusionOk="0">
                  <a:moveTo>
                    <a:pt x="44131" y="0"/>
                  </a:moveTo>
                  <a:lnTo>
                    <a:pt x="0" y="33258"/>
                  </a:lnTo>
                  <a:lnTo>
                    <a:pt x="46208" y="89415"/>
                  </a:lnTo>
                  <a:cubicBezTo>
                    <a:pt x="46378" y="89632"/>
                    <a:pt x="46632" y="89746"/>
                    <a:pt x="46886" y="89746"/>
                  </a:cubicBezTo>
                  <a:cubicBezTo>
                    <a:pt x="47053" y="89746"/>
                    <a:pt x="47219" y="89697"/>
                    <a:pt x="47362" y="89595"/>
                  </a:cubicBezTo>
                  <a:lnTo>
                    <a:pt x="88543" y="58952"/>
                  </a:lnTo>
                  <a:lnTo>
                    <a:pt x="44131"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1311" name="Google Shape;1311;p26"/>
            <p:cNvGrpSpPr/>
            <p:nvPr/>
          </p:nvGrpSpPr>
          <p:grpSpPr>
            <a:xfrm>
              <a:off x="1214129" y="978980"/>
              <a:ext cx="913828" cy="1211839"/>
              <a:chOff x="1214129" y="978980"/>
              <a:chExt cx="913828" cy="1211839"/>
            </a:xfrm>
          </p:grpSpPr>
          <p:sp>
            <p:nvSpPr>
              <p:cNvPr id="1312" name="Google Shape;1312;p26"/>
              <p:cNvSpPr/>
              <p:nvPr/>
            </p:nvSpPr>
            <p:spPr>
              <a:xfrm>
                <a:off x="1222973" y="978980"/>
                <a:ext cx="904985" cy="1199365"/>
              </a:xfrm>
              <a:custGeom>
                <a:avLst/>
                <a:gdLst/>
                <a:ahLst/>
                <a:cxnLst/>
                <a:rect l="l" t="t" r="r" b="b"/>
                <a:pathLst>
                  <a:path w="44619" h="59133" extrusionOk="0">
                    <a:moveTo>
                      <a:pt x="206" y="1"/>
                    </a:moveTo>
                    <a:lnTo>
                      <a:pt x="1" y="129"/>
                    </a:lnTo>
                    <a:lnTo>
                      <a:pt x="44439" y="59132"/>
                    </a:lnTo>
                    <a:lnTo>
                      <a:pt x="44618" y="58978"/>
                    </a:lnTo>
                    <a:lnTo>
                      <a:pt x="206"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13" name="Google Shape;1313;p26"/>
              <p:cNvSpPr/>
              <p:nvPr/>
            </p:nvSpPr>
            <p:spPr>
              <a:xfrm>
                <a:off x="1214129" y="991475"/>
                <a:ext cx="904985" cy="1199345"/>
              </a:xfrm>
              <a:custGeom>
                <a:avLst/>
                <a:gdLst/>
                <a:ahLst/>
                <a:cxnLst/>
                <a:rect l="l" t="t" r="r" b="b"/>
                <a:pathLst>
                  <a:path w="44619" h="59132" extrusionOk="0">
                    <a:moveTo>
                      <a:pt x="206" y="0"/>
                    </a:moveTo>
                    <a:lnTo>
                      <a:pt x="1" y="154"/>
                    </a:lnTo>
                    <a:lnTo>
                      <a:pt x="44439" y="59132"/>
                    </a:lnTo>
                    <a:lnTo>
                      <a:pt x="44618" y="59003"/>
                    </a:lnTo>
                    <a:lnTo>
                      <a:pt x="206"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1314" name="Google Shape;1314;p26"/>
            <p:cNvSpPr/>
            <p:nvPr/>
          </p:nvSpPr>
          <p:spPr>
            <a:xfrm>
              <a:off x="334100" y="1004578"/>
              <a:ext cx="1741293" cy="1810882"/>
            </a:xfrm>
            <a:custGeom>
              <a:avLst/>
              <a:gdLst/>
              <a:ahLst/>
              <a:cxnLst/>
              <a:rect l="l" t="t" r="r" b="b"/>
              <a:pathLst>
                <a:path w="85852" h="89283" extrusionOk="0">
                  <a:moveTo>
                    <a:pt x="42828" y="0"/>
                  </a:moveTo>
                  <a:cubicBezTo>
                    <a:pt x="42573" y="0"/>
                    <a:pt x="42317" y="82"/>
                    <a:pt x="42106" y="252"/>
                  </a:cubicBezTo>
                  <a:lnTo>
                    <a:pt x="1" y="31946"/>
                  </a:lnTo>
                  <a:lnTo>
                    <a:pt x="43131" y="89282"/>
                  </a:lnTo>
                  <a:lnTo>
                    <a:pt x="85210" y="57588"/>
                  </a:lnTo>
                  <a:cubicBezTo>
                    <a:pt x="85749" y="57178"/>
                    <a:pt x="85851" y="56409"/>
                    <a:pt x="85441" y="55870"/>
                  </a:cubicBezTo>
                  <a:lnTo>
                    <a:pt x="43798" y="482"/>
                  </a:lnTo>
                  <a:cubicBezTo>
                    <a:pt x="43557" y="166"/>
                    <a:pt x="43192" y="0"/>
                    <a:pt x="4282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15" name="Google Shape;1315;p26"/>
            <p:cNvSpPr/>
            <p:nvPr/>
          </p:nvSpPr>
          <p:spPr>
            <a:xfrm>
              <a:off x="373105" y="1605205"/>
              <a:ext cx="899265" cy="1180097"/>
            </a:xfrm>
            <a:custGeom>
              <a:avLst/>
              <a:gdLst/>
              <a:ahLst/>
              <a:cxnLst/>
              <a:rect l="l" t="t" r="r" b="b"/>
              <a:pathLst>
                <a:path w="44337" h="58183" extrusionOk="0">
                  <a:moveTo>
                    <a:pt x="1155" y="0"/>
                  </a:moveTo>
                  <a:lnTo>
                    <a:pt x="1" y="872"/>
                  </a:lnTo>
                  <a:lnTo>
                    <a:pt x="43157" y="58183"/>
                  </a:lnTo>
                  <a:lnTo>
                    <a:pt x="44337" y="57311"/>
                  </a:lnTo>
                  <a:lnTo>
                    <a:pt x="1155"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16" name="Google Shape;1316;p26"/>
            <p:cNvSpPr/>
            <p:nvPr/>
          </p:nvSpPr>
          <p:spPr>
            <a:xfrm>
              <a:off x="762685" y="1424197"/>
              <a:ext cx="916931" cy="993396"/>
            </a:xfrm>
            <a:custGeom>
              <a:avLst/>
              <a:gdLst/>
              <a:ahLst/>
              <a:cxnLst/>
              <a:rect l="l" t="t" r="r" b="b"/>
              <a:pathLst>
                <a:path w="45208" h="48978" extrusionOk="0">
                  <a:moveTo>
                    <a:pt x="19206" y="1"/>
                  </a:moveTo>
                  <a:lnTo>
                    <a:pt x="0" y="14463"/>
                  </a:lnTo>
                  <a:lnTo>
                    <a:pt x="26001" y="48978"/>
                  </a:lnTo>
                  <a:lnTo>
                    <a:pt x="45208" y="34515"/>
                  </a:lnTo>
                  <a:lnTo>
                    <a:pt x="19206" y="1"/>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17" name="Google Shape;1317;p26"/>
          <p:cNvGrpSpPr/>
          <p:nvPr/>
        </p:nvGrpSpPr>
        <p:grpSpPr>
          <a:xfrm rot="2379605">
            <a:off x="-247576" y="-1027729"/>
            <a:ext cx="2284019" cy="3482937"/>
            <a:chOff x="7518282" y="2373612"/>
            <a:chExt cx="1544209" cy="2355088"/>
          </a:xfrm>
        </p:grpSpPr>
        <p:sp>
          <p:nvSpPr>
            <p:cNvPr id="1318" name="Google Shape;1318;p26"/>
            <p:cNvSpPr/>
            <p:nvPr/>
          </p:nvSpPr>
          <p:spPr>
            <a:xfrm rot="718822">
              <a:off x="7689615" y="3249120"/>
              <a:ext cx="1111866" cy="1379201"/>
            </a:xfrm>
            <a:custGeom>
              <a:avLst/>
              <a:gdLst/>
              <a:ahLst/>
              <a:cxnLst/>
              <a:rect l="l" t="t" r="r" b="b"/>
              <a:pathLst>
                <a:path w="48158" h="59737" extrusionOk="0">
                  <a:moveTo>
                    <a:pt x="39340" y="1"/>
                  </a:moveTo>
                  <a:cubicBezTo>
                    <a:pt x="38303" y="1"/>
                    <a:pt x="37263" y="153"/>
                    <a:pt x="36285" y="451"/>
                  </a:cubicBezTo>
                  <a:cubicBezTo>
                    <a:pt x="32695" y="1579"/>
                    <a:pt x="29823" y="4272"/>
                    <a:pt x="27259" y="7016"/>
                  </a:cubicBezTo>
                  <a:cubicBezTo>
                    <a:pt x="20361" y="14401"/>
                    <a:pt x="14874" y="22940"/>
                    <a:pt x="10489" y="32043"/>
                  </a:cubicBezTo>
                  <a:cubicBezTo>
                    <a:pt x="8976" y="35197"/>
                    <a:pt x="7591" y="37427"/>
                    <a:pt x="5873" y="40505"/>
                  </a:cubicBezTo>
                  <a:cubicBezTo>
                    <a:pt x="2185" y="47138"/>
                    <a:pt x="1874" y="57072"/>
                    <a:pt x="8" y="59727"/>
                  </a:cubicBezTo>
                  <a:lnTo>
                    <a:pt x="8" y="59727"/>
                  </a:lnTo>
                  <a:cubicBezTo>
                    <a:pt x="9880" y="45729"/>
                    <a:pt x="25415" y="30630"/>
                    <a:pt x="38721" y="19888"/>
                  </a:cubicBezTo>
                  <a:cubicBezTo>
                    <a:pt x="41311" y="17811"/>
                    <a:pt x="44029" y="15708"/>
                    <a:pt x="45773" y="12888"/>
                  </a:cubicBezTo>
                  <a:cubicBezTo>
                    <a:pt x="47542" y="10041"/>
                    <a:pt x="48157" y="6246"/>
                    <a:pt x="46388" y="3426"/>
                  </a:cubicBezTo>
                  <a:cubicBezTo>
                    <a:pt x="44910" y="1106"/>
                    <a:pt x="42136" y="1"/>
                    <a:pt x="39340" y="1"/>
                  </a:cubicBezTo>
                  <a:close/>
                  <a:moveTo>
                    <a:pt x="8" y="59727"/>
                  </a:moveTo>
                  <a:lnTo>
                    <a:pt x="8" y="59727"/>
                  </a:lnTo>
                  <a:cubicBezTo>
                    <a:pt x="5" y="59730"/>
                    <a:pt x="3" y="59733"/>
                    <a:pt x="1" y="59736"/>
                  </a:cubicBezTo>
                  <a:lnTo>
                    <a:pt x="1" y="59736"/>
                  </a:lnTo>
                  <a:cubicBezTo>
                    <a:pt x="3" y="59733"/>
                    <a:pt x="5" y="59730"/>
                    <a:pt x="8" y="59727"/>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19" name="Google Shape;1319;p26"/>
            <p:cNvSpPr/>
            <p:nvPr/>
          </p:nvSpPr>
          <p:spPr>
            <a:xfrm rot="718822">
              <a:off x="7649292" y="3211149"/>
              <a:ext cx="1111843" cy="1378947"/>
            </a:xfrm>
            <a:custGeom>
              <a:avLst/>
              <a:gdLst/>
              <a:ahLst/>
              <a:cxnLst/>
              <a:rect l="l" t="t" r="r" b="b"/>
              <a:pathLst>
                <a:path w="48157" h="59726" extrusionOk="0">
                  <a:moveTo>
                    <a:pt x="39365" y="0"/>
                  </a:moveTo>
                  <a:cubicBezTo>
                    <a:pt x="38317" y="0"/>
                    <a:pt x="37267" y="157"/>
                    <a:pt x="36285" y="466"/>
                  </a:cubicBezTo>
                  <a:cubicBezTo>
                    <a:pt x="32695" y="1569"/>
                    <a:pt x="29823" y="4261"/>
                    <a:pt x="27258" y="7005"/>
                  </a:cubicBezTo>
                  <a:cubicBezTo>
                    <a:pt x="20361" y="14390"/>
                    <a:pt x="14873" y="22929"/>
                    <a:pt x="10488" y="32032"/>
                  </a:cubicBezTo>
                  <a:cubicBezTo>
                    <a:pt x="8975" y="35186"/>
                    <a:pt x="7591" y="37417"/>
                    <a:pt x="5873" y="40494"/>
                  </a:cubicBezTo>
                  <a:cubicBezTo>
                    <a:pt x="2180" y="47161"/>
                    <a:pt x="1872" y="57085"/>
                    <a:pt x="1" y="59726"/>
                  </a:cubicBezTo>
                  <a:lnTo>
                    <a:pt x="1" y="59726"/>
                  </a:lnTo>
                  <a:cubicBezTo>
                    <a:pt x="9873" y="45751"/>
                    <a:pt x="25412" y="30622"/>
                    <a:pt x="38721" y="19878"/>
                  </a:cubicBezTo>
                  <a:cubicBezTo>
                    <a:pt x="41310" y="17801"/>
                    <a:pt x="44029" y="15698"/>
                    <a:pt x="45772" y="12877"/>
                  </a:cubicBezTo>
                  <a:cubicBezTo>
                    <a:pt x="47542" y="10031"/>
                    <a:pt x="48157" y="6236"/>
                    <a:pt x="46362" y="3415"/>
                  </a:cubicBezTo>
                  <a:cubicBezTo>
                    <a:pt x="44909" y="1106"/>
                    <a:pt x="42145" y="0"/>
                    <a:pt x="3936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20" name="Google Shape;1320;p26"/>
            <p:cNvSpPr/>
            <p:nvPr/>
          </p:nvSpPr>
          <p:spPr>
            <a:xfrm rot="718822">
              <a:off x="8428587" y="3328473"/>
              <a:ext cx="409048" cy="200495"/>
            </a:xfrm>
            <a:custGeom>
              <a:avLst/>
              <a:gdLst/>
              <a:ahLst/>
              <a:cxnLst/>
              <a:rect l="l" t="t" r="r" b="b"/>
              <a:pathLst>
                <a:path w="17717" h="8684" extrusionOk="0">
                  <a:moveTo>
                    <a:pt x="13244" y="85"/>
                  </a:moveTo>
                  <a:cubicBezTo>
                    <a:pt x="13109" y="85"/>
                    <a:pt x="12983" y="218"/>
                    <a:pt x="13050" y="351"/>
                  </a:cubicBezTo>
                  <a:cubicBezTo>
                    <a:pt x="13050" y="377"/>
                    <a:pt x="13075" y="403"/>
                    <a:pt x="13101" y="428"/>
                  </a:cubicBezTo>
                  <a:cubicBezTo>
                    <a:pt x="13139" y="454"/>
                    <a:pt x="13184" y="467"/>
                    <a:pt x="13229" y="467"/>
                  </a:cubicBezTo>
                  <a:cubicBezTo>
                    <a:pt x="13274" y="467"/>
                    <a:pt x="13319" y="454"/>
                    <a:pt x="13357" y="428"/>
                  </a:cubicBezTo>
                  <a:cubicBezTo>
                    <a:pt x="13511" y="351"/>
                    <a:pt x="13460" y="146"/>
                    <a:pt x="13306" y="95"/>
                  </a:cubicBezTo>
                  <a:cubicBezTo>
                    <a:pt x="13285" y="88"/>
                    <a:pt x="13264" y="85"/>
                    <a:pt x="13244" y="85"/>
                  </a:cubicBezTo>
                  <a:close/>
                  <a:moveTo>
                    <a:pt x="9983" y="0"/>
                  </a:moveTo>
                  <a:cubicBezTo>
                    <a:pt x="9903" y="0"/>
                    <a:pt x="9827" y="28"/>
                    <a:pt x="9767" y="95"/>
                  </a:cubicBezTo>
                  <a:cubicBezTo>
                    <a:pt x="9742" y="121"/>
                    <a:pt x="9716" y="172"/>
                    <a:pt x="9690" y="223"/>
                  </a:cubicBezTo>
                  <a:cubicBezTo>
                    <a:pt x="9639" y="403"/>
                    <a:pt x="9690" y="582"/>
                    <a:pt x="9844" y="685"/>
                  </a:cubicBezTo>
                  <a:cubicBezTo>
                    <a:pt x="9910" y="731"/>
                    <a:pt x="9982" y="752"/>
                    <a:pt x="10050" y="752"/>
                  </a:cubicBezTo>
                  <a:cubicBezTo>
                    <a:pt x="10249" y="752"/>
                    <a:pt x="10428" y="580"/>
                    <a:pt x="10408" y="351"/>
                  </a:cubicBezTo>
                  <a:cubicBezTo>
                    <a:pt x="10390" y="169"/>
                    <a:pt x="10178" y="0"/>
                    <a:pt x="9983" y="0"/>
                  </a:cubicBezTo>
                  <a:close/>
                  <a:moveTo>
                    <a:pt x="7556" y="654"/>
                  </a:moveTo>
                  <a:cubicBezTo>
                    <a:pt x="7486" y="654"/>
                    <a:pt x="7412" y="721"/>
                    <a:pt x="7434" y="787"/>
                  </a:cubicBezTo>
                  <a:lnTo>
                    <a:pt x="7434" y="813"/>
                  </a:lnTo>
                  <a:cubicBezTo>
                    <a:pt x="7460" y="839"/>
                    <a:pt x="7460" y="839"/>
                    <a:pt x="7460" y="839"/>
                  </a:cubicBezTo>
                  <a:cubicBezTo>
                    <a:pt x="7485" y="864"/>
                    <a:pt x="7517" y="877"/>
                    <a:pt x="7546" y="877"/>
                  </a:cubicBezTo>
                  <a:cubicBezTo>
                    <a:pt x="7575" y="877"/>
                    <a:pt x="7601" y="864"/>
                    <a:pt x="7613" y="839"/>
                  </a:cubicBezTo>
                  <a:cubicBezTo>
                    <a:pt x="7690" y="787"/>
                    <a:pt x="7690" y="685"/>
                    <a:pt x="7588" y="659"/>
                  </a:cubicBezTo>
                  <a:cubicBezTo>
                    <a:pt x="7578" y="656"/>
                    <a:pt x="7567" y="654"/>
                    <a:pt x="7556" y="654"/>
                  </a:cubicBezTo>
                  <a:close/>
                  <a:moveTo>
                    <a:pt x="12799" y="1638"/>
                  </a:moveTo>
                  <a:cubicBezTo>
                    <a:pt x="12396" y="1638"/>
                    <a:pt x="11973" y="2067"/>
                    <a:pt x="12178" y="2454"/>
                  </a:cubicBezTo>
                  <a:lnTo>
                    <a:pt x="12152" y="2454"/>
                  </a:lnTo>
                  <a:cubicBezTo>
                    <a:pt x="12203" y="2531"/>
                    <a:pt x="12255" y="2582"/>
                    <a:pt x="12306" y="2634"/>
                  </a:cubicBezTo>
                  <a:cubicBezTo>
                    <a:pt x="12435" y="2734"/>
                    <a:pt x="12595" y="2786"/>
                    <a:pt x="12756" y="2786"/>
                  </a:cubicBezTo>
                  <a:cubicBezTo>
                    <a:pt x="12885" y="2786"/>
                    <a:pt x="13013" y="2753"/>
                    <a:pt x="13127" y="2685"/>
                  </a:cubicBezTo>
                  <a:cubicBezTo>
                    <a:pt x="13511" y="2403"/>
                    <a:pt x="13409" y="1787"/>
                    <a:pt x="12947" y="1659"/>
                  </a:cubicBezTo>
                  <a:cubicBezTo>
                    <a:pt x="12899" y="1645"/>
                    <a:pt x="12849" y="1638"/>
                    <a:pt x="12799" y="1638"/>
                  </a:cubicBezTo>
                  <a:close/>
                  <a:moveTo>
                    <a:pt x="6278" y="2155"/>
                  </a:moveTo>
                  <a:cubicBezTo>
                    <a:pt x="6196" y="2155"/>
                    <a:pt x="6115" y="2183"/>
                    <a:pt x="6049" y="2249"/>
                  </a:cubicBezTo>
                  <a:lnTo>
                    <a:pt x="6075" y="2249"/>
                  </a:lnTo>
                  <a:cubicBezTo>
                    <a:pt x="6049" y="2275"/>
                    <a:pt x="6024" y="2326"/>
                    <a:pt x="5998" y="2377"/>
                  </a:cubicBezTo>
                  <a:cubicBezTo>
                    <a:pt x="5947" y="2557"/>
                    <a:pt x="5998" y="2736"/>
                    <a:pt x="6152" y="2839"/>
                  </a:cubicBezTo>
                  <a:cubicBezTo>
                    <a:pt x="6212" y="2886"/>
                    <a:pt x="6279" y="2906"/>
                    <a:pt x="6345" y="2906"/>
                  </a:cubicBezTo>
                  <a:cubicBezTo>
                    <a:pt x="6532" y="2906"/>
                    <a:pt x="6709" y="2740"/>
                    <a:pt x="6690" y="2531"/>
                  </a:cubicBezTo>
                  <a:cubicBezTo>
                    <a:pt x="6690" y="2330"/>
                    <a:pt x="6481" y="2155"/>
                    <a:pt x="6278" y="2155"/>
                  </a:cubicBezTo>
                  <a:close/>
                  <a:moveTo>
                    <a:pt x="15296" y="2488"/>
                  </a:moveTo>
                  <a:cubicBezTo>
                    <a:pt x="15012" y="2488"/>
                    <a:pt x="14712" y="2798"/>
                    <a:pt x="14870" y="3070"/>
                  </a:cubicBezTo>
                  <a:cubicBezTo>
                    <a:pt x="14896" y="3121"/>
                    <a:pt x="14922" y="3146"/>
                    <a:pt x="14947" y="3198"/>
                  </a:cubicBezTo>
                  <a:cubicBezTo>
                    <a:pt x="15046" y="3268"/>
                    <a:pt x="15152" y="3308"/>
                    <a:pt x="15258" y="3308"/>
                  </a:cubicBezTo>
                  <a:cubicBezTo>
                    <a:pt x="15344" y="3308"/>
                    <a:pt x="15430" y="3281"/>
                    <a:pt x="15511" y="3223"/>
                  </a:cubicBezTo>
                  <a:cubicBezTo>
                    <a:pt x="15793" y="3044"/>
                    <a:pt x="15716" y="2608"/>
                    <a:pt x="15409" y="2505"/>
                  </a:cubicBezTo>
                  <a:cubicBezTo>
                    <a:pt x="15372" y="2493"/>
                    <a:pt x="15334" y="2488"/>
                    <a:pt x="15296" y="2488"/>
                  </a:cubicBezTo>
                  <a:close/>
                  <a:moveTo>
                    <a:pt x="3455" y="3035"/>
                  </a:moveTo>
                  <a:cubicBezTo>
                    <a:pt x="3318" y="3035"/>
                    <a:pt x="3186" y="3190"/>
                    <a:pt x="3254" y="3326"/>
                  </a:cubicBezTo>
                  <a:cubicBezTo>
                    <a:pt x="3254" y="3352"/>
                    <a:pt x="3280" y="3352"/>
                    <a:pt x="3306" y="3377"/>
                  </a:cubicBezTo>
                  <a:cubicBezTo>
                    <a:pt x="3348" y="3420"/>
                    <a:pt x="3398" y="3439"/>
                    <a:pt x="3447" y="3439"/>
                  </a:cubicBezTo>
                  <a:cubicBezTo>
                    <a:pt x="3488" y="3439"/>
                    <a:pt x="3527" y="3426"/>
                    <a:pt x="3562" y="3403"/>
                  </a:cubicBezTo>
                  <a:cubicBezTo>
                    <a:pt x="3690" y="3300"/>
                    <a:pt x="3665" y="3095"/>
                    <a:pt x="3511" y="3044"/>
                  </a:cubicBezTo>
                  <a:cubicBezTo>
                    <a:pt x="3492" y="3038"/>
                    <a:pt x="3474" y="3035"/>
                    <a:pt x="3455" y="3035"/>
                  </a:cubicBezTo>
                  <a:close/>
                  <a:moveTo>
                    <a:pt x="10101" y="2744"/>
                  </a:moveTo>
                  <a:cubicBezTo>
                    <a:pt x="10028" y="2744"/>
                    <a:pt x="9956" y="2766"/>
                    <a:pt x="9894" y="2817"/>
                  </a:cubicBezTo>
                  <a:lnTo>
                    <a:pt x="9894" y="2817"/>
                  </a:lnTo>
                  <a:cubicBezTo>
                    <a:pt x="9894" y="2816"/>
                    <a:pt x="9895" y="2815"/>
                    <a:pt x="9896" y="2813"/>
                  </a:cubicBezTo>
                  <a:lnTo>
                    <a:pt x="9896" y="2813"/>
                  </a:lnTo>
                  <a:lnTo>
                    <a:pt x="9870" y="2839"/>
                  </a:lnTo>
                  <a:cubicBezTo>
                    <a:pt x="9878" y="2831"/>
                    <a:pt x="9886" y="2824"/>
                    <a:pt x="9894" y="2817"/>
                  </a:cubicBezTo>
                  <a:lnTo>
                    <a:pt x="9894" y="2817"/>
                  </a:lnTo>
                  <a:cubicBezTo>
                    <a:pt x="9869" y="2867"/>
                    <a:pt x="9844" y="2916"/>
                    <a:pt x="9819" y="2941"/>
                  </a:cubicBezTo>
                  <a:cubicBezTo>
                    <a:pt x="9767" y="3121"/>
                    <a:pt x="9819" y="3300"/>
                    <a:pt x="9973" y="3429"/>
                  </a:cubicBezTo>
                  <a:cubicBezTo>
                    <a:pt x="10030" y="3467"/>
                    <a:pt x="10094" y="3485"/>
                    <a:pt x="10158" y="3485"/>
                  </a:cubicBezTo>
                  <a:cubicBezTo>
                    <a:pt x="10348" y="3485"/>
                    <a:pt x="10530" y="3326"/>
                    <a:pt x="10511" y="3095"/>
                  </a:cubicBezTo>
                  <a:cubicBezTo>
                    <a:pt x="10511" y="2913"/>
                    <a:pt x="10304" y="2744"/>
                    <a:pt x="10101" y="2744"/>
                  </a:cubicBezTo>
                  <a:close/>
                  <a:moveTo>
                    <a:pt x="14770" y="4548"/>
                  </a:moveTo>
                  <a:cubicBezTo>
                    <a:pt x="14646" y="4548"/>
                    <a:pt x="14495" y="4700"/>
                    <a:pt x="14563" y="4813"/>
                  </a:cubicBezTo>
                  <a:cubicBezTo>
                    <a:pt x="14588" y="4839"/>
                    <a:pt x="14588" y="4865"/>
                    <a:pt x="14614" y="4890"/>
                  </a:cubicBezTo>
                  <a:cubicBezTo>
                    <a:pt x="14661" y="4922"/>
                    <a:pt x="14719" y="4944"/>
                    <a:pt x="14780" y="4944"/>
                  </a:cubicBezTo>
                  <a:cubicBezTo>
                    <a:pt x="14818" y="4944"/>
                    <a:pt x="14857" y="4935"/>
                    <a:pt x="14896" y="4916"/>
                  </a:cubicBezTo>
                  <a:cubicBezTo>
                    <a:pt x="15024" y="4813"/>
                    <a:pt x="14998" y="4608"/>
                    <a:pt x="14819" y="4557"/>
                  </a:cubicBezTo>
                  <a:cubicBezTo>
                    <a:pt x="14804" y="4551"/>
                    <a:pt x="14787" y="4548"/>
                    <a:pt x="14770" y="4548"/>
                  </a:cubicBezTo>
                  <a:close/>
                  <a:moveTo>
                    <a:pt x="4573" y="4622"/>
                  </a:moveTo>
                  <a:cubicBezTo>
                    <a:pt x="4312" y="4622"/>
                    <a:pt x="4040" y="4894"/>
                    <a:pt x="4177" y="5147"/>
                  </a:cubicBezTo>
                  <a:cubicBezTo>
                    <a:pt x="4203" y="5172"/>
                    <a:pt x="4229" y="5224"/>
                    <a:pt x="4254" y="5249"/>
                  </a:cubicBezTo>
                  <a:cubicBezTo>
                    <a:pt x="4344" y="5324"/>
                    <a:pt x="4451" y="5364"/>
                    <a:pt x="4555" y="5364"/>
                  </a:cubicBezTo>
                  <a:cubicBezTo>
                    <a:pt x="4630" y="5364"/>
                    <a:pt x="4703" y="5343"/>
                    <a:pt x="4767" y="5300"/>
                  </a:cubicBezTo>
                  <a:cubicBezTo>
                    <a:pt x="5024" y="5121"/>
                    <a:pt x="4972" y="4711"/>
                    <a:pt x="4665" y="4634"/>
                  </a:cubicBezTo>
                  <a:cubicBezTo>
                    <a:pt x="4635" y="4626"/>
                    <a:pt x="4604" y="4622"/>
                    <a:pt x="4573" y="4622"/>
                  </a:cubicBezTo>
                  <a:close/>
                  <a:moveTo>
                    <a:pt x="8987" y="4400"/>
                  </a:moveTo>
                  <a:cubicBezTo>
                    <a:pt x="8604" y="4400"/>
                    <a:pt x="8182" y="4821"/>
                    <a:pt x="8383" y="5224"/>
                  </a:cubicBezTo>
                  <a:cubicBezTo>
                    <a:pt x="8408" y="5275"/>
                    <a:pt x="8460" y="5352"/>
                    <a:pt x="8537" y="5403"/>
                  </a:cubicBezTo>
                  <a:cubicBezTo>
                    <a:pt x="8665" y="5503"/>
                    <a:pt x="8818" y="5555"/>
                    <a:pt x="8972" y="5555"/>
                  </a:cubicBezTo>
                  <a:cubicBezTo>
                    <a:pt x="9094" y="5555"/>
                    <a:pt x="9218" y="5522"/>
                    <a:pt x="9331" y="5454"/>
                  </a:cubicBezTo>
                  <a:cubicBezTo>
                    <a:pt x="9716" y="5172"/>
                    <a:pt x="9614" y="4557"/>
                    <a:pt x="9152" y="4429"/>
                  </a:cubicBezTo>
                  <a:cubicBezTo>
                    <a:pt x="9099" y="4409"/>
                    <a:pt x="9044" y="4400"/>
                    <a:pt x="8987" y="4400"/>
                  </a:cubicBezTo>
                  <a:close/>
                  <a:moveTo>
                    <a:pt x="16985" y="4741"/>
                  </a:moveTo>
                  <a:cubicBezTo>
                    <a:pt x="16596" y="4741"/>
                    <a:pt x="16152" y="5169"/>
                    <a:pt x="16358" y="5557"/>
                  </a:cubicBezTo>
                  <a:cubicBezTo>
                    <a:pt x="16409" y="5634"/>
                    <a:pt x="16460" y="5685"/>
                    <a:pt x="16511" y="5736"/>
                  </a:cubicBezTo>
                  <a:cubicBezTo>
                    <a:pt x="16640" y="5836"/>
                    <a:pt x="16793" y="5889"/>
                    <a:pt x="16947" y="5889"/>
                  </a:cubicBezTo>
                  <a:cubicBezTo>
                    <a:pt x="17069" y="5889"/>
                    <a:pt x="17193" y="5856"/>
                    <a:pt x="17306" y="5788"/>
                  </a:cubicBezTo>
                  <a:cubicBezTo>
                    <a:pt x="17717" y="5506"/>
                    <a:pt x="17614" y="4890"/>
                    <a:pt x="17127" y="4762"/>
                  </a:cubicBezTo>
                  <a:cubicBezTo>
                    <a:pt x="17081" y="4748"/>
                    <a:pt x="17034" y="4741"/>
                    <a:pt x="16985" y="4741"/>
                  </a:cubicBezTo>
                  <a:close/>
                  <a:moveTo>
                    <a:pt x="6587" y="6245"/>
                  </a:moveTo>
                  <a:cubicBezTo>
                    <a:pt x="6511" y="6245"/>
                    <a:pt x="6414" y="6334"/>
                    <a:pt x="6460" y="6403"/>
                  </a:cubicBezTo>
                  <a:cubicBezTo>
                    <a:pt x="6460" y="6429"/>
                    <a:pt x="6485" y="6429"/>
                    <a:pt x="6485" y="6454"/>
                  </a:cubicBezTo>
                  <a:cubicBezTo>
                    <a:pt x="6511" y="6467"/>
                    <a:pt x="6536" y="6474"/>
                    <a:pt x="6562" y="6474"/>
                  </a:cubicBezTo>
                  <a:cubicBezTo>
                    <a:pt x="6588" y="6474"/>
                    <a:pt x="6613" y="6467"/>
                    <a:pt x="6639" y="6454"/>
                  </a:cubicBezTo>
                  <a:cubicBezTo>
                    <a:pt x="6716" y="6403"/>
                    <a:pt x="6690" y="6275"/>
                    <a:pt x="6613" y="6249"/>
                  </a:cubicBezTo>
                  <a:cubicBezTo>
                    <a:pt x="6605" y="6246"/>
                    <a:pt x="6596" y="6245"/>
                    <a:pt x="6587" y="6245"/>
                  </a:cubicBezTo>
                  <a:close/>
                  <a:moveTo>
                    <a:pt x="813" y="5837"/>
                  </a:moveTo>
                  <a:cubicBezTo>
                    <a:pt x="428" y="5837"/>
                    <a:pt x="1" y="6278"/>
                    <a:pt x="203" y="6659"/>
                  </a:cubicBezTo>
                  <a:cubicBezTo>
                    <a:pt x="228" y="6711"/>
                    <a:pt x="280" y="6788"/>
                    <a:pt x="357" y="6839"/>
                  </a:cubicBezTo>
                  <a:cubicBezTo>
                    <a:pt x="485" y="6939"/>
                    <a:pt x="638" y="6991"/>
                    <a:pt x="792" y="6991"/>
                  </a:cubicBezTo>
                  <a:cubicBezTo>
                    <a:pt x="915" y="6991"/>
                    <a:pt x="1038" y="6958"/>
                    <a:pt x="1152" y="6890"/>
                  </a:cubicBezTo>
                  <a:cubicBezTo>
                    <a:pt x="1536" y="6608"/>
                    <a:pt x="1434" y="5993"/>
                    <a:pt x="972" y="5865"/>
                  </a:cubicBezTo>
                  <a:cubicBezTo>
                    <a:pt x="921" y="5845"/>
                    <a:pt x="868" y="5837"/>
                    <a:pt x="813" y="5837"/>
                  </a:cubicBezTo>
                  <a:close/>
                  <a:moveTo>
                    <a:pt x="8010" y="7201"/>
                  </a:moveTo>
                  <a:cubicBezTo>
                    <a:pt x="7933" y="7201"/>
                    <a:pt x="7856" y="7225"/>
                    <a:pt x="7791" y="7279"/>
                  </a:cubicBezTo>
                  <a:lnTo>
                    <a:pt x="7791" y="7279"/>
                  </a:lnTo>
                  <a:cubicBezTo>
                    <a:pt x="7792" y="7278"/>
                    <a:pt x="7792" y="7276"/>
                    <a:pt x="7793" y="7275"/>
                  </a:cubicBezTo>
                  <a:lnTo>
                    <a:pt x="7793" y="7275"/>
                  </a:lnTo>
                  <a:lnTo>
                    <a:pt x="7767" y="7301"/>
                  </a:lnTo>
                  <a:cubicBezTo>
                    <a:pt x="7775" y="7293"/>
                    <a:pt x="7783" y="7286"/>
                    <a:pt x="7791" y="7279"/>
                  </a:cubicBezTo>
                  <a:lnTo>
                    <a:pt x="7791" y="7279"/>
                  </a:lnTo>
                  <a:cubicBezTo>
                    <a:pt x="7766" y="7328"/>
                    <a:pt x="7741" y="7353"/>
                    <a:pt x="7716" y="7403"/>
                  </a:cubicBezTo>
                  <a:cubicBezTo>
                    <a:pt x="7665" y="7583"/>
                    <a:pt x="7716" y="7762"/>
                    <a:pt x="7870" y="7890"/>
                  </a:cubicBezTo>
                  <a:cubicBezTo>
                    <a:pt x="7928" y="7929"/>
                    <a:pt x="7992" y="7946"/>
                    <a:pt x="8055" y="7946"/>
                  </a:cubicBezTo>
                  <a:cubicBezTo>
                    <a:pt x="8245" y="7946"/>
                    <a:pt x="8428" y="7788"/>
                    <a:pt x="8408" y="7557"/>
                  </a:cubicBezTo>
                  <a:cubicBezTo>
                    <a:pt x="8408" y="7360"/>
                    <a:pt x="8209" y="7201"/>
                    <a:pt x="8010" y="7201"/>
                  </a:cubicBezTo>
                  <a:close/>
                  <a:moveTo>
                    <a:pt x="4446" y="7536"/>
                  </a:moveTo>
                  <a:cubicBezTo>
                    <a:pt x="4057" y="7536"/>
                    <a:pt x="3613" y="7964"/>
                    <a:pt x="3818" y="8352"/>
                  </a:cubicBezTo>
                  <a:cubicBezTo>
                    <a:pt x="3844" y="8429"/>
                    <a:pt x="3895" y="8480"/>
                    <a:pt x="3972" y="8531"/>
                  </a:cubicBezTo>
                  <a:cubicBezTo>
                    <a:pt x="4087" y="8631"/>
                    <a:pt x="4241" y="8684"/>
                    <a:pt x="4399" y="8684"/>
                  </a:cubicBezTo>
                  <a:cubicBezTo>
                    <a:pt x="4525" y="8684"/>
                    <a:pt x="4654" y="8651"/>
                    <a:pt x="4767" y="8583"/>
                  </a:cubicBezTo>
                  <a:cubicBezTo>
                    <a:pt x="5152" y="8301"/>
                    <a:pt x="5049" y="7685"/>
                    <a:pt x="4588" y="7557"/>
                  </a:cubicBezTo>
                  <a:cubicBezTo>
                    <a:pt x="4542" y="7543"/>
                    <a:pt x="4495" y="7536"/>
                    <a:pt x="4446" y="7536"/>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21" name="Google Shape;1321;p26"/>
            <p:cNvSpPr/>
            <p:nvPr/>
          </p:nvSpPr>
          <p:spPr>
            <a:xfrm rot="718822">
              <a:off x="7632882" y="3365539"/>
              <a:ext cx="918528" cy="1181592"/>
            </a:xfrm>
            <a:custGeom>
              <a:avLst/>
              <a:gdLst/>
              <a:ahLst/>
              <a:cxnLst/>
              <a:rect l="l" t="t" r="r" b="b"/>
              <a:pathLst>
                <a:path w="39784" h="51178" extrusionOk="0">
                  <a:moveTo>
                    <a:pt x="39268" y="0"/>
                  </a:moveTo>
                  <a:cubicBezTo>
                    <a:pt x="39198" y="0"/>
                    <a:pt x="39125" y="22"/>
                    <a:pt x="39054" y="72"/>
                  </a:cubicBezTo>
                  <a:cubicBezTo>
                    <a:pt x="26772" y="10380"/>
                    <a:pt x="10053" y="27535"/>
                    <a:pt x="104" y="50665"/>
                  </a:cubicBezTo>
                  <a:cubicBezTo>
                    <a:pt x="1" y="50895"/>
                    <a:pt x="180" y="51152"/>
                    <a:pt x="437" y="51177"/>
                  </a:cubicBezTo>
                  <a:cubicBezTo>
                    <a:pt x="565" y="51177"/>
                    <a:pt x="668" y="51075"/>
                    <a:pt x="719" y="50972"/>
                  </a:cubicBezTo>
                  <a:cubicBezTo>
                    <a:pt x="10668" y="27945"/>
                    <a:pt x="27310" y="10868"/>
                    <a:pt x="39516" y="611"/>
                  </a:cubicBezTo>
                  <a:cubicBezTo>
                    <a:pt x="39784" y="363"/>
                    <a:pt x="39555" y="0"/>
                    <a:pt x="39268"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22" name="Google Shape;1322;p26"/>
            <p:cNvSpPr/>
            <p:nvPr/>
          </p:nvSpPr>
          <p:spPr>
            <a:xfrm rot="718822">
              <a:off x="8009603" y="2528280"/>
              <a:ext cx="906430" cy="1506230"/>
            </a:xfrm>
            <a:custGeom>
              <a:avLst/>
              <a:gdLst/>
              <a:ahLst/>
              <a:cxnLst/>
              <a:rect l="l" t="t" r="r" b="b"/>
              <a:pathLst>
                <a:path w="39260" h="65239" extrusionOk="0">
                  <a:moveTo>
                    <a:pt x="31193" y="1"/>
                  </a:moveTo>
                  <a:cubicBezTo>
                    <a:pt x="29629" y="1"/>
                    <a:pt x="28036" y="370"/>
                    <a:pt x="26643" y="1056"/>
                  </a:cubicBezTo>
                  <a:cubicBezTo>
                    <a:pt x="23259" y="2722"/>
                    <a:pt x="20848" y="5825"/>
                    <a:pt x="18746" y="8953"/>
                  </a:cubicBezTo>
                  <a:lnTo>
                    <a:pt x="18746" y="8928"/>
                  </a:lnTo>
                  <a:cubicBezTo>
                    <a:pt x="13079" y="17313"/>
                    <a:pt x="9001" y="26595"/>
                    <a:pt x="6078" y="36263"/>
                  </a:cubicBezTo>
                  <a:cubicBezTo>
                    <a:pt x="5078" y="39622"/>
                    <a:pt x="4027" y="42058"/>
                    <a:pt x="2822" y="45340"/>
                  </a:cubicBezTo>
                  <a:cubicBezTo>
                    <a:pt x="214" y="52473"/>
                    <a:pt x="1430" y="62307"/>
                    <a:pt x="14" y="65213"/>
                  </a:cubicBezTo>
                  <a:lnTo>
                    <a:pt x="14" y="65213"/>
                  </a:lnTo>
                  <a:cubicBezTo>
                    <a:pt x="7580" y="49885"/>
                    <a:pt x="20598" y="32563"/>
                    <a:pt x="32080" y="19877"/>
                  </a:cubicBezTo>
                  <a:cubicBezTo>
                    <a:pt x="34310" y="17415"/>
                    <a:pt x="36644" y="14928"/>
                    <a:pt x="37952" y="11851"/>
                  </a:cubicBezTo>
                  <a:cubicBezTo>
                    <a:pt x="39234" y="8800"/>
                    <a:pt x="39259" y="4928"/>
                    <a:pt x="37054" y="2415"/>
                  </a:cubicBezTo>
                  <a:cubicBezTo>
                    <a:pt x="35606" y="755"/>
                    <a:pt x="33429" y="1"/>
                    <a:pt x="31193" y="1"/>
                  </a:cubicBezTo>
                  <a:close/>
                  <a:moveTo>
                    <a:pt x="14" y="65213"/>
                  </a:moveTo>
                  <a:lnTo>
                    <a:pt x="14" y="65213"/>
                  </a:lnTo>
                  <a:cubicBezTo>
                    <a:pt x="10" y="65221"/>
                    <a:pt x="5" y="65230"/>
                    <a:pt x="1" y="65239"/>
                  </a:cubicBezTo>
                  <a:cubicBezTo>
                    <a:pt x="5" y="65230"/>
                    <a:pt x="10" y="65221"/>
                    <a:pt x="14" y="65213"/>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23" name="Google Shape;1323;p26"/>
            <p:cNvSpPr/>
            <p:nvPr/>
          </p:nvSpPr>
          <p:spPr>
            <a:xfrm rot="718822">
              <a:off x="8025575" y="2445523"/>
              <a:ext cx="854321" cy="1538669"/>
            </a:xfrm>
            <a:custGeom>
              <a:avLst/>
              <a:gdLst/>
              <a:ahLst/>
              <a:cxnLst/>
              <a:rect l="l" t="t" r="r" b="b"/>
              <a:pathLst>
                <a:path w="37003" h="66644" extrusionOk="0">
                  <a:moveTo>
                    <a:pt x="29021" y="0"/>
                  </a:moveTo>
                  <a:cubicBezTo>
                    <a:pt x="27307" y="0"/>
                    <a:pt x="25551" y="457"/>
                    <a:pt x="24053" y="1281"/>
                  </a:cubicBezTo>
                  <a:cubicBezTo>
                    <a:pt x="20745" y="3128"/>
                    <a:pt x="18489" y="6333"/>
                    <a:pt x="16514" y="9538"/>
                  </a:cubicBezTo>
                  <a:lnTo>
                    <a:pt x="16514" y="9513"/>
                  </a:lnTo>
                  <a:cubicBezTo>
                    <a:pt x="11232" y="18154"/>
                    <a:pt x="7591" y="27616"/>
                    <a:pt x="5129" y="37411"/>
                  </a:cubicBezTo>
                  <a:cubicBezTo>
                    <a:pt x="4257" y="40796"/>
                    <a:pt x="3360" y="43284"/>
                    <a:pt x="2308" y="46617"/>
                  </a:cubicBezTo>
                  <a:cubicBezTo>
                    <a:pt x="1" y="53874"/>
                    <a:pt x="1693" y="63669"/>
                    <a:pt x="411" y="66644"/>
                  </a:cubicBezTo>
                  <a:lnTo>
                    <a:pt x="411" y="66644"/>
                  </a:lnTo>
                  <a:cubicBezTo>
                    <a:pt x="7257" y="50951"/>
                    <a:pt x="19437" y="33052"/>
                    <a:pt x="30335" y="19846"/>
                  </a:cubicBezTo>
                  <a:cubicBezTo>
                    <a:pt x="32464" y="17257"/>
                    <a:pt x="34695" y="14692"/>
                    <a:pt x="35849" y="11564"/>
                  </a:cubicBezTo>
                  <a:cubicBezTo>
                    <a:pt x="37002" y="8436"/>
                    <a:pt x="36823" y="4564"/>
                    <a:pt x="34515" y="2153"/>
                  </a:cubicBezTo>
                  <a:cubicBezTo>
                    <a:pt x="33098" y="666"/>
                    <a:pt x="31091" y="0"/>
                    <a:pt x="2902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24" name="Google Shape;1324;p26"/>
            <p:cNvSpPr/>
            <p:nvPr/>
          </p:nvSpPr>
          <p:spPr>
            <a:xfrm rot="718822">
              <a:off x="8557141" y="2511476"/>
              <a:ext cx="353037" cy="279917"/>
            </a:xfrm>
            <a:custGeom>
              <a:avLst/>
              <a:gdLst/>
              <a:ahLst/>
              <a:cxnLst/>
              <a:rect l="l" t="t" r="r" b="b"/>
              <a:pathLst>
                <a:path w="15291" h="12124" extrusionOk="0">
                  <a:moveTo>
                    <a:pt x="8935" y="0"/>
                  </a:moveTo>
                  <a:cubicBezTo>
                    <a:pt x="8915" y="0"/>
                    <a:pt x="8895" y="3"/>
                    <a:pt x="8873" y="9"/>
                  </a:cubicBezTo>
                  <a:cubicBezTo>
                    <a:pt x="8745" y="35"/>
                    <a:pt x="8642" y="265"/>
                    <a:pt x="8770" y="368"/>
                  </a:cubicBezTo>
                  <a:cubicBezTo>
                    <a:pt x="8796" y="368"/>
                    <a:pt x="8822" y="368"/>
                    <a:pt x="8847" y="394"/>
                  </a:cubicBezTo>
                  <a:cubicBezTo>
                    <a:pt x="8950" y="394"/>
                    <a:pt x="9053" y="368"/>
                    <a:pt x="9104" y="265"/>
                  </a:cubicBezTo>
                  <a:cubicBezTo>
                    <a:pt x="9172" y="153"/>
                    <a:pt x="9080" y="0"/>
                    <a:pt x="8935" y="0"/>
                  </a:cubicBezTo>
                  <a:close/>
                  <a:moveTo>
                    <a:pt x="11916" y="1183"/>
                  </a:moveTo>
                  <a:cubicBezTo>
                    <a:pt x="11893" y="1183"/>
                    <a:pt x="11871" y="1185"/>
                    <a:pt x="11848" y="1189"/>
                  </a:cubicBezTo>
                  <a:cubicBezTo>
                    <a:pt x="11565" y="1240"/>
                    <a:pt x="11360" y="1753"/>
                    <a:pt x="11642" y="1932"/>
                  </a:cubicBezTo>
                  <a:cubicBezTo>
                    <a:pt x="11694" y="1958"/>
                    <a:pt x="11745" y="1983"/>
                    <a:pt x="11796" y="2009"/>
                  </a:cubicBezTo>
                  <a:cubicBezTo>
                    <a:pt x="11822" y="2012"/>
                    <a:pt x="11848" y="2014"/>
                    <a:pt x="11873" y="2014"/>
                  </a:cubicBezTo>
                  <a:cubicBezTo>
                    <a:pt x="12051" y="2014"/>
                    <a:pt x="12219" y="1935"/>
                    <a:pt x="12309" y="1778"/>
                  </a:cubicBezTo>
                  <a:cubicBezTo>
                    <a:pt x="12452" y="1492"/>
                    <a:pt x="12218" y="1183"/>
                    <a:pt x="11916" y="1183"/>
                  </a:cubicBezTo>
                  <a:close/>
                  <a:moveTo>
                    <a:pt x="6093" y="1486"/>
                  </a:moveTo>
                  <a:cubicBezTo>
                    <a:pt x="5938" y="1486"/>
                    <a:pt x="5786" y="1562"/>
                    <a:pt x="5745" y="1727"/>
                  </a:cubicBezTo>
                  <a:cubicBezTo>
                    <a:pt x="5745" y="1778"/>
                    <a:pt x="5745" y="1804"/>
                    <a:pt x="5745" y="1855"/>
                  </a:cubicBezTo>
                  <a:cubicBezTo>
                    <a:pt x="5770" y="2035"/>
                    <a:pt x="5924" y="2189"/>
                    <a:pt x="6104" y="2214"/>
                  </a:cubicBezTo>
                  <a:cubicBezTo>
                    <a:pt x="6114" y="2215"/>
                    <a:pt x="6124" y="2216"/>
                    <a:pt x="6134" y="2216"/>
                  </a:cubicBezTo>
                  <a:cubicBezTo>
                    <a:pt x="6400" y="2216"/>
                    <a:pt x="6585" y="1897"/>
                    <a:pt x="6437" y="1650"/>
                  </a:cubicBezTo>
                  <a:cubicBezTo>
                    <a:pt x="6366" y="1543"/>
                    <a:pt x="6228" y="1486"/>
                    <a:pt x="6093" y="1486"/>
                  </a:cubicBezTo>
                  <a:close/>
                  <a:moveTo>
                    <a:pt x="9380" y="1591"/>
                  </a:moveTo>
                  <a:cubicBezTo>
                    <a:pt x="9348" y="1591"/>
                    <a:pt x="9316" y="1593"/>
                    <a:pt x="9283" y="1599"/>
                  </a:cubicBezTo>
                  <a:cubicBezTo>
                    <a:pt x="8847" y="1676"/>
                    <a:pt x="8565" y="2394"/>
                    <a:pt x="8976" y="2676"/>
                  </a:cubicBezTo>
                  <a:cubicBezTo>
                    <a:pt x="9027" y="2701"/>
                    <a:pt x="9104" y="2753"/>
                    <a:pt x="9181" y="2753"/>
                  </a:cubicBezTo>
                  <a:cubicBezTo>
                    <a:pt x="9222" y="2760"/>
                    <a:pt x="9265" y="2764"/>
                    <a:pt x="9307" y="2764"/>
                  </a:cubicBezTo>
                  <a:cubicBezTo>
                    <a:pt x="9550" y="2764"/>
                    <a:pt x="9793" y="2642"/>
                    <a:pt x="9924" y="2445"/>
                  </a:cubicBezTo>
                  <a:cubicBezTo>
                    <a:pt x="10115" y="2040"/>
                    <a:pt x="9796" y="1591"/>
                    <a:pt x="9380" y="1591"/>
                  </a:cubicBezTo>
                  <a:close/>
                  <a:moveTo>
                    <a:pt x="4129" y="3189"/>
                  </a:moveTo>
                  <a:cubicBezTo>
                    <a:pt x="4052" y="3214"/>
                    <a:pt x="4001" y="3343"/>
                    <a:pt x="4078" y="3394"/>
                  </a:cubicBezTo>
                  <a:lnTo>
                    <a:pt x="4078" y="3419"/>
                  </a:lnTo>
                  <a:lnTo>
                    <a:pt x="4104" y="3419"/>
                  </a:lnTo>
                  <a:cubicBezTo>
                    <a:pt x="4155" y="3419"/>
                    <a:pt x="4232" y="3394"/>
                    <a:pt x="4257" y="3343"/>
                  </a:cubicBezTo>
                  <a:cubicBezTo>
                    <a:pt x="4283" y="3266"/>
                    <a:pt x="4206" y="3189"/>
                    <a:pt x="4129" y="3189"/>
                  </a:cubicBezTo>
                  <a:close/>
                  <a:moveTo>
                    <a:pt x="14587" y="2354"/>
                  </a:moveTo>
                  <a:cubicBezTo>
                    <a:pt x="14547" y="2354"/>
                    <a:pt x="14505" y="2359"/>
                    <a:pt x="14463" y="2368"/>
                  </a:cubicBezTo>
                  <a:cubicBezTo>
                    <a:pt x="14027" y="2445"/>
                    <a:pt x="13745" y="3137"/>
                    <a:pt x="14155" y="3419"/>
                  </a:cubicBezTo>
                  <a:lnTo>
                    <a:pt x="14130" y="3419"/>
                  </a:lnTo>
                  <a:cubicBezTo>
                    <a:pt x="14207" y="3471"/>
                    <a:pt x="14284" y="3496"/>
                    <a:pt x="14360" y="3496"/>
                  </a:cubicBezTo>
                  <a:cubicBezTo>
                    <a:pt x="14415" y="3511"/>
                    <a:pt x="14471" y="3519"/>
                    <a:pt x="14527" y="3519"/>
                  </a:cubicBezTo>
                  <a:cubicBezTo>
                    <a:pt x="14756" y="3519"/>
                    <a:pt x="14980" y="3395"/>
                    <a:pt x="15104" y="3189"/>
                  </a:cubicBezTo>
                  <a:cubicBezTo>
                    <a:pt x="15290" y="2793"/>
                    <a:pt x="14990" y="2354"/>
                    <a:pt x="14587" y="2354"/>
                  </a:cubicBezTo>
                  <a:close/>
                  <a:moveTo>
                    <a:pt x="12388" y="3205"/>
                  </a:moveTo>
                  <a:cubicBezTo>
                    <a:pt x="12371" y="3205"/>
                    <a:pt x="12353" y="3208"/>
                    <a:pt x="12335" y="3214"/>
                  </a:cubicBezTo>
                  <a:cubicBezTo>
                    <a:pt x="12181" y="3240"/>
                    <a:pt x="12078" y="3471"/>
                    <a:pt x="12232" y="3573"/>
                  </a:cubicBezTo>
                  <a:cubicBezTo>
                    <a:pt x="12258" y="3573"/>
                    <a:pt x="12283" y="3599"/>
                    <a:pt x="12309" y="3599"/>
                  </a:cubicBezTo>
                  <a:cubicBezTo>
                    <a:pt x="12323" y="3604"/>
                    <a:pt x="12337" y="3606"/>
                    <a:pt x="12352" y="3606"/>
                  </a:cubicBezTo>
                  <a:cubicBezTo>
                    <a:pt x="12421" y="3606"/>
                    <a:pt x="12498" y="3560"/>
                    <a:pt x="12540" y="3496"/>
                  </a:cubicBezTo>
                  <a:cubicBezTo>
                    <a:pt x="12608" y="3361"/>
                    <a:pt x="12516" y="3205"/>
                    <a:pt x="12388" y="3205"/>
                  </a:cubicBezTo>
                  <a:close/>
                  <a:moveTo>
                    <a:pt x="7478" y="3842"/>
                  </a:moveTo>
                  <a:cubicBezTo>
                    <a:pt x="7323" y="3842"/>
                    <a:pt x="7170" y="3912"/>
                    <a:pt x="7129" y="4061"/>
                  </a:cubicBezTo>
                  <a:lnTo>
                    <a:pt x="7155" y="4061"/>
                  </a:lnTo>
                  <a:cubicBezTo>
                    <a:pt x="7155" y="4112"/>
                    <a:pt x="7155" y="4163"/>
                    <a:pt x="7155" y="4214"/>
                  </a:cubicBezTo>
                  <a:cubicBezTo>
                    <a:pt x="7181" y="4394"/>
                    <a:pt x="7334" y="4522"/>
                    <a:pt x="7514" y="4573"/>
                  </a:cubicBezTo>
                  <a:cubicBezTo>
                    <a:pt x="7796" y="4573"/>
                    <a:pt x="7976" y="4240"/>
                    <a:pt x="7822" y="4009"/>
                  </a:cubicBezTo>
                  <a:cubicBezTo>
                    <a:pt x="7761" y="3900"/>
                    <a:pt x="7619" y="3842"/>
                    <a:pt x="7478" y="3842"/>
                  </a:cubicBezTo>
                  <a:close/>
                  <a:moveTo>
                    <a:pt x="3853" y="5099"/>
                  </a:moveTo>
                  <a:cubicBezTo>
                    <a:pt x="3701" y="5099"/>
                    <a:pt x="3554" y="5169"/>
                    <a:pt x="3514" y="5317"/>
                  </a:cubicBezTo>
                  <a:cubicBezTo>
                    <a:pt x="3514" y="5368"/>
                    <a:pt x="3514" y="5420"/>
                    <a:pt x="3514" y="5471"/>
                  </a:cubicBezTo>
                  <a:cubicBezTo>
                    <a:pt x="3539" y="5650"/>
                    <a:pt x="3693" y="5804"/>
                    <a:pt x="3873" y="5830"/>
                  </a:cubicBezTo>
                  <a:cubicBezTo>
                    <a:pt x="4155" y="5830"/>
                    <a:pt x="4360" y="5522"/>
                    <a:pt x="4206" y="5266"/>
                  </a:cubicBezTo>
                  <a:cubicBezTo>
                    <a:pt x="4133" y="5156"/>
                    <a:pt x="3991" y="5099"/>
                    <a:pt x="3853" y="5099"/>
                  </a:cubicBezTo>
                  <a:close/>
                  <a:moveTo>
                    <a:pt x="7382" y="5816"/>
                  </a:moveTo>
                  <a:cubicBezTo>
                    <a:pt x="7341" y="5816"/>
                    <a:pt x="7300" y="5820"/>
                    <a:pt x="7258" y="5830"/>
                  </a:cubicBezTo>
                  <a:cubicBezTo>
                    <a:pt x="6822" y="5907"/>
                    <a:pt x="6540" y="6625"/>
                    <a:pt x="6924" y="6907"/>
                  </a:cubicBezTo>
                  <a:lnTo>
                    <a:pt x="6950" y="6907"/>
                  </a:lnTo>
                  <a:cubicBezTo>
                    <a:pt x="7001" y="6932"/>
                    <a:pt x="7078" y="6958"/>
                    <a:pt x="7155" y="6984"/>
                  </a:cubicBezTo>
                  <a:cubicBezTo>
                    <a:pt x="7196" y="6991"/>
                    <a:pt x="7238" y="6995"/>
                    <a:pt x="7280" y="6995"/>
                  </a:cubicBezTo>
                  <a:cubicBezTo>
                    <a:pt x="7524" y="6995"/>
                    <a:pt x="7767" y="6869"/>
                    <a:pt x="7899" y="6650"/>
                  </a:cubicBezTo>
                  <a:cubicBezTo>
                    <a:pt x="8085" y="6254"/>
                    <a:pt x="7785" y="5816"/>
                    <a:pt x="7382" y="5816"/>
                  </a:cubicBezTo>
                  <a:close/>
                  <a:moveTo>
                    <a:pt x="1704" y="7231"/>
                  </a:moveTo>
                  <a:cubicBezTo>
                    <a:pt x="1684" y="7231"/>
                    <a:pt x="1663" y="7234"/>
                    <a:pt x="1642" y="7240"/>
                  </a:cubicBezTo>
                  <a:cubicBezTo>
                    <a:pt x="1514" y="7266"/>
                    <a:pt x="1411" y="7497"/>
                    <a:pt x="1539" y="7599"/>
                  </a:cubicBezTo>
                  <a:cubicBezTo>
                    <a:pt x="1565" y="7599"/>
                    <a:pt x="1591" y="7625"/>
                    <a:pt x="1616" y="7625"/>
                  </a:cubicBezTo>
                  <a:cubicBezTo>
                    <a:pt x="1634" y="7629"/>
                    <a:pt x="1653" y="7631"/>
                    <a:pt x="1670" y="7631"/>
                  </a:cubicBezTo>
                  <a:cubicBezTo>
                    <a:pt x="1754" y="7631"/>
                    <a:pt x="1830" y="7586"/>
                    <a:pt x="1873" y="7522"/>
                  </a:cubicBezTo>
                  <a:cubicBezTo>
                    <a:pt x="1940" y="7387"/>
                    <a:pt x="1849" y="7231"/>
                    <a:pt x="1704" y="7231"/>
                  </a:cubicBezTo>
                  <a:close/>
                  <a:moveTo>
                    <a:pt x="5899" y="8599"/>
                  </a:moveTo>
                  <a:cubicBezTo>
                    <a:pt x="5822" y="8599"/>
                    <a:pt x="5770" y="8753"/>
                    <a:pt x="5847" y="8804"/>
                  </a:cubicBezTo>
                  <a:cubicBezTo>
                    <a:pt x="5847" y="8804"/>
                    <a:pt x="5873" y="8804"/>
                    <a:pt x="5873" y="8830"/>
                  </a:cubicBezTo>
                  <a:cubicBezTo>
                    <a:pt x="5924" y="8830"/>
                    <a:pt x="6001" y="8804"/>
                    <a:pt x="6027" y="8753"/>
                  </a:cubicBezTo>
                  <a:cubicBezTo>
                    <a:pt x="6052" y="8676"/>
                    <a:pt x="5975" y="8599"/>
                    <a:pt x="5899" y="8599"/>
                  </a:cubicBezTo>
                  <a:close/>
                  <a:moveTo>
                    <a:pt x="3453" y="8132"/>
                  </a:moveTo>
                  <a:cubicBezTo>
                    <a:pt x="3431" y="8132"/>
                    <a:pt x="3408" y="8134"/>
                    <a:pt x="3386" y="8138"/>
                  </a:cubicBezTo>
                  <a:cubicBezTo>
                    <a:pt x="3103" y="8189"/>
                    <a:pt x="2924" y="8651"/>
                    <a:pt x="3206" y="8830"/>
                  </a:cubicBezTo>
                  <a:cubicBezTo>
                    <a:pt x="3232" y="8856"/>
                    <a:pt x="3283" y="8856"/>
                    <a:pt x="3334" y="8881"/>
                  </a:cubicBezTo>
                  <a:cubicBezTo>
                    <a:pt x="3357" y="8885"/>
                    <a:pt x="3380" y="8886"/>
                    <a:pt x="3403" y="8886"/>
                  </a:cubicBezTo>
                  <a:cubicBezTo>
                    <a:pt x="3558" y="8886"/>
                    <a:pt x="3706" y="8810"/>
                    <a:pt x="3796" y="8676"/>
                  </a:cubicBezTo>
                  <a:cubicBezTo>
                    <a:pt x="3915" y="8415"/>
                    <a:pt x="3726" y="8132"/>
                    <a:pt x="3453" y="8132"/>
                  </a:cubicBezTo>
                  <a:close/>
                  <a:moveTo>
                    <a:pt x="7730" y="8742"/>
                  </a:moveTo>
                  <a:cubicBezTo>
                    <a:pt x="7579" y="8742"/>
                    <a:pt x="7427" y="8819"/>
                    <a:pt x="7386" y="8984"/>
                  </a:cubicBezTo>
                  <a:cubicBezTo>
                    <a:pt x="7386" y="9010"/>
                    <a:pt x="7386" y="9061"/>
                    <a:pt x="7386" y="9112"/>
                  </a:cubicBezTo>
                  <a:cubicBezTo>
                    <a:pt x="7437" y="9292"/>
                    <a:pt x="7565" y="9445"/>
                    <a:pt x="7745" y="9471"/>
                  </a:cubicBezTo>
                  <a:cubicBezTo>
                    <a:pt x="8027" y="9471"/>
                    <a:pt x="8232" y="9163"/>
                    <a:pt x="8052" y="8907"/>
                  </a:cubicBezTo>
                  <a:cubicBezTo>
                    <a:pt x="7993" y="8800"/>
                    <a:pt x="7862" y="8742"/>
                    <a:pt x="7730" y="8742"/>
                  </a:cubicBezTo>
                  <a:close/>
                  <a:moveTo>
                    <a:pt x="4824" y="10739"/>
                  </a:moveTo>
                  <a:cubicBezTo>
                    <a:pt x="4782" y="10739"/>
                    <a:pt x="4738" y="10744"/>
                    <a:pt x="4693" y="10753"/>
                  </a:cubicBezTo>
                  <a:cubicBezTo>
                    <a:pt x="4257" y="10830"/>
                    <a:pt x="4001" y="11522"/>
                    <a:pt x="4411" y="11805"/>
                  </a:cubicBezTo>
                  <a:lnTo>
                    <a:pt x="4386" y="11805"/>
                  </a:lnTo>
                  <a:cubicBezTo>
                    <a:pt x="4463" y="11856"/>
                    <a:pt x="4539" y="11881"/>
                    <a:pt x="4616" y="11907"/>
                  </a:cubicBezTo>
                  <a:cubicBezTo>
                    <a:pt x="4658" y="11915"/>
                    <a:pt x="4699" y="11918"/>
                    <a:pt x="4739" y="11918"/>
                  </a:cubicBezTo>
                  <a:cubicBezTo>
                    <a:pt x="4978" y="11918"/>
                    <a:pt x="5203" y="11793"/>
                    <a:pt x="5334" y="11574"/>
                  </a:cubicBezTo>
                  <a:cubicBezTo>
                    <a:pt x="5544" y="11178"/>
                    <a:pt x="5246" y="10739"/>
                    <a:pt x="4824" y="10739"/>
                  </a:cubicBezTo>
                  <a:close/>
                  <a:moveTo>
                    <a:pt x="816" y="10950"/>
                  </a:moveTo>
                  <a:cubicBezTo>
                    <a:pt x="784" y="10950"/>
                    <a:pt x="751" y="10953"/>
                    <a:pt x="719" y="10958"/>
                  </a:cubicBezTo>
                  <a:cubicBezTo>
                    <a:pt x="283" y="11035"/>
                    <a:pt x="1" y="11753"/>
                    <a:pt x="411" y="12035"/>
                  </a:cubicBezTo>
                  <a:cubicBezTo>
                    <a:pt x="462" y="12061"/>
                    <a:pt x="539" y="12087"/>
                    <a:pt x="616" y="12112"/>
                  </a:cubicBezTo>
                  <a:cubicBezTo>
                    <a:pt x="658" y="12120"/>
                    <a:pt x="700" y="12123"/>
                    <a:pt x="742" y="12123"/>
                  </a:cubicBezTo>
                  <a:cubicBezTo>
                    <a:pt x="986" y="12123"/>
                    <a:pt x="1229" y="12001"/>
                    <a:pt x="1360" y="11805"/>
                  </a:cubicBezTo>
                  <a:cubicBezTo>
                    <a:pt x="1550" y="11400"/>
                    <a:pt x="1232" y="10950"/>
                    <a:pt x="816" y="1095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25" name="Google Shape;1325;p26"/>
            <p:cNvSpPr/>
            <p:nvPr/>
          </p:nvSpPr>
          <p:spPr>
            <a:xfrm rot="718822">
              <a:off x="8018037" y="2549860"/>
              <a:ext cx="697670" cy="1395916"/>
            </a:xfrm>
            <a:custGeom>
              <a:avLst/>
              <a:gdLst/>
              <a:ahLst/>
              <a:cxnLst/>
              <a:rect l="l" t="t" r="r" b="b"/>
              <a:pathLst>
                <a:path w="30218" h="60461" extrusionOk="0">
                  <a:moveTo>
                    <a:pt x="29718" y="1"/>
                  </a:moveTo>
                  <a:cubicBezTo>
                    <a:pt x="29628" y="1"/>
                    <a:pt x="29537" y="37"/>
                    <a:pt x="29464" y="124"/>
                  </a:cubicBezTo>
                  <a:cubicBezTo>
                    <a:pt x="15053" y="18330"/>
                    <a:pt x="4052" y="40716"/>
                    <a:pt x="52" y="60025"/>
                  </a:cubicBezTo>
                  <a:cubicBezTo>
                    <a:pt x="1" y="60230"/>
                    <a:pt x="129" y="60409"/>
                    <a:pt x="334" y="60461"/>
                  </a:cubicBezTo>
                  <a:lnTo>
                    <a:pt x="411" y="60461"/>
                  </a:lnTo>
                  <a:cubicBezTo>
                    <a:pt x="565" y="60461"/>
                    <a:pt x="719" y="60333"/>
                    <a:pt x="744" y="60179"/>
                  </a:cubicBezTo>
                  <a:cubicBezTo>
                    <a:pt x="4745" y="40947"/>
                    <a:pt x="15668" y="18689"/>
                    <a:pt x="30028" y="560"/>
                  </a:cubicBezTo>
                  <a:cubicBezTo>
                    <a:pt x="30218" y="294"/>
                    <a:pt x="29972" y="1"/>
                    <a:pt x="29718"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26" name="Google Shape;1326;p26"/>
          <p:cNvGrpSpPr/>
          <p:nvPr/>
        </p:nvGrpSpPr>
        <p:grpSpPr>
          <a:xfrm rot="-10505712" flipH="1">
            <a:off x="10156366" y="5451665"/>
            <a:ext cx="2571924" cy="2440596"/>
            <a:chOff x="-356100" y="3692425"/>
            <a:chExt cx="1728775" cy="1640500"/>
          </a:xfrm>
        </p:grpSpPr>
        <p:sp>
          <p:nvSpPr>
            <p:cNvPr id="1327" name="Google Shape;1327;p26"/>
            <p:cNvSpPr/>
            <p:nvPr/>
          </p:nvSpPr>
          <p:spPr>
            <a:xfrm>
              <a:off x="-242675" y="3755800"/>
              <a:ext cx="1615350" cy="1577125"/>
            </a:xfrm>
            <a:custGeom>
              <a:avLst/>
              <a:gdLst/>
              <a:ahLst/>
              <a:cxnLst/>
              <a:rect l="l" t="t" r="r" b="b"/>
              <a:pathLst>
                <a:path w="64614" h="63085" extrusionOk="0">
                  <a:moveTo>
                    <a:pt x="22503" y="1"/>
                  </a:moveTo>
                  <a:cubicBezTo>
                    <a:pt x="22082" y="1"/>
                    <a:pt x="21688" y="233"/>
                    <a:pt x="21482" y="621"/>
                  </a:cubicBezTo>
                  <a:lnTo>
                    <a:pt x="0" y="41284"/>
                  </a:lnTo>
                  <a:lnTo>
                    <a:pt x="40729" y="62799"/>
                  </a:lnTo>
                  <a:cubicBezTo>
                    <a:pt x="41087" y="62993"/>
                    <a:pt x="41470" y="63084"/>
                    <a:pt x="41847" y="63084"/>
                  </a:cubicBezTo>
                  <a:cubicBezTo>
                    <a:pt x="42701" y="63084"/>
                    <a:pt x="43525" y="62618"/>
                    <a:pt x="43965" y="61832"/>
                  </a:cubicBezTo>
                  <a:lnTo>
                    <a:pt x="64313" y="23271"/>
                  </a:lnTo>
                  <a:cubicBezTo>
                    <a:pt x="64613" y="22704"/>
                    <a:pt x="64413" y="21970"/>
                    <a:pt x="63813" y="21670"/>
                  </a:cubicBezTo>
                  <a:lnTo>
                    <a:pt x="23083" y="154"/>
                  </a:lnTo>
                  <a:cubicBezTo>
                    <a:pt x="22895" y="49"/>
                    <a:pt x="22696" y="1"/>
                    <a:pt x="2250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28" name="Google Shape;1328;p26"/>
            <p:cNvSpPr/>
            <p:nvPr/>
          </p:nvSpPr>
          <p:spPr>
            <a:xfrm>
              <a:off x="-356100" y="3692425"/>
              <a:ext cx="1647050" cy="1619200"/>
            </a:xfrm>
            <a:custGeom>
              <a:avLst/>
              <a:gdLst/>
              <a:ahLst/>
              <a:cxnLst/>
              <a:rect l="l" t="t" r="r" b="b"/>
              <a:pathLst>
                <a:path w="65882" h="64768" extrusionOk="0">
                  <a:moveTo>
                    <a:pt x="22170" y="0"/>
                  </a:moveTo>
                  <a:cubicBezTo>
                    <a:pt x="21749" y="0"/>
                    <a:pt x="21355" y="232"/>
                    <a:pt x="21149" y="621"/>
                  </a:cubicBezTo>
                  <a:lnTo>
                    <a:pt x="401" y="39883"/>
                  </a:lnTo>
                  <a:cubicBezTo>
                    <a:pt x="1" y="40650"/>
                    <a:pt x="301" y="41617"/>
                    <a:pt x="1068" y="42051"/>
                  </a:cubicBezTo>
                  <a:lnTo>
                    <a:pt x="44099" y="64767"/>
                  </a:lnTo>
                  <a:lnTo>
                    <a:pt x="65581" y="24105"/>
                  </a:lnTo>
                  <a:cubicBezTo>
                    <a:pt x="65881" y="23504"/>
                    <a:pt x="65648" y="22804"/>
                    <a:pt x="65081" y="22503"/>
                  </a:cubicBezTo>
                  <a:lnTo>
                    <a:pt x="22750" y="154"/>
                  </a:lnTo>
                  <a:cubicBezTo>
                    <a:pt x="22562" y="49"/>
                    <a:pt x="22363" y="0"/>
                    <a:pt x="22170"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29" name="Google Shape;1329;p26"/>
            <p:cNvSpPr/>
            <p:nvPr/>
          </p:nvSpPr>
          <p:spPr>
            <a:xfrm>
              <a:off x="-161800" y="3833875"/>
              <a:ext cx="1314300" cy="1215875"/>
            </a:xfrm>
            <a:custGeom>
              <a:avLst/>
              <a:gdLst/>
              <a:ahLst/>
              <a:cxnLst/>
              <a:rect l="l" t="t" r="r" b="b"/>
              <a:pathLst>
                <a:path w="52572" h="48635" fill="none" extrusionOk="0">
                  <a:moveTo>
                    <a:pt x="51738" y="18513"/>
                  </a:moveTo>
                  <a:lnTo>
                    <a:pt x="16713" y="0"/>
                  </a:lnTo>
                  <a:cubicBezTo>
                    <a:pt x="16213" y="967"/>
                    <a:pt x="15012" y="1334"/>
                    <a:pt x="14078" y="834"/>
                  </a:cubicBezTo>
                  <a:lnTo>
                    <a:pt x="1" y="27486"/>
                  </a:lnTo>
                  <a:cubicBezTo>
                    <a:pt x="968" y="27987"/>
                    <a:pt x="1335" y="29188"/>
                    <a:pt x="835" y="30155"/>
                  </a:cubicBezTo>
                  <a:lnTo>
                    <a:pt x="35860" y="48635"/>
                  </a:lnTo>
                  <a:cubicBezTo>
                    <a:pt x="36360" y="47668"/>
                    <a:pt x="37528" y="47301"/>
                    <a:pt x="38495" y="47801"/>
                  </a:cubicBezTo>
                  <a:lnTo>
                    <a:pt x="52572" y="21182"/>
                  </a:lnTo>
                  <a:cubicBezTo>
                    <a:pt x="51604" y="20648"/>
                    <a:pt x="51238" y="19481"/>
                    <a:pt x="51738" y="18513"/>
                  </a:cubicBezTo>
                  <a:close/>
                </a:path>
              </a:pathLst>
            </a:custGeom>
            <a:solidFill>
              <a:schemeClr val="dk1"/>
            </a:solidFill>
            <a:ln w="19050"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30" name="Google Shape;1330;p26"/>
            <p:cNvSpPr/>
            <p:nvPr/>
          </p:nvSpPr>
          <p:spPr>
            <a:xfrm>
              <a:off x="768050" y="4308375"/>
              <a:ext cx="555425" cy="979325"/>
            </a:xfrm>
            <a:custGeom>
              <a:avLst/>
              <a:gdLst/>
              <a:ahLst/>
              <a:cxnLst/>
              <a:rect l="l" t="t" r="r" b="b"/>
              <a:pathLst>
                <a:path w="22217" h="39173" extrusionOk="0">
                  <a:moveTo>
                    <a:pt x="20315" y="0"/>
                  </a:moveTo>
                  <a:lnTo>
                    <a:pt x="0" y="38495"/>
                  </a:lnTo>
                  <a:lnTo>
                    <a:pt x="968" y="39028"/>
                  </a:lnTo>
                  <a:cubicBezTo>
                    <a:pt x="1154" y="39127"/>
                    <a:pt x="1356" y="39173"/>
                    <a:pt x="1555" y="39173"/>
                  </a:cubicBezTo>
                  <a:cubicBezTo>
                    <a:pt x="2033" y="39173"/>
                    <a:pt x="2500" y="38908"/>
                    <a:pt x="2735" y="38461"/>
                  </a:cubicBezTo>
                  <a:lnTo>
                    <a:pt x="21882" y="2235"/>
                  </a:lnTo>
                  <a:cubicBezTo>
                    <a:pt x="22216" y="1635"/>
                    <a:pt x="21983" y="868"/>
                    <a:pt x="21382" y="567"/>
                  </a:cubicBezTo>
                  <a:lnTo>
                    <a:pt x="20315"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31" name="Google Shape;1331;p26"/>
            <p:cNvSpPr/>
            <p:nvPr/>
          </p:nvSpPr>
          <p:spPr>
            <a:xfrm>
              <a:off x="-356100" y="4621925"/>
              <a:ext cx="1156700" cy="689700"/>
            </a:xfrm>
            <a:custGeom>
              <a:avLst/>
              <a:gdLst/>
              <a:ahLst/>
              <a:cxnLst/>
              <a:rect l="l" t="t" r="r" b="b"/>
              <a:pathLst>
                <a:path w="46268" h="27588" extrusionOk="0">
                  <a:moveTo>
                    <a:pt x="1835" y="1"/>
                  </a:moveTo>
                  <a:lnTo>
                    <a:pt x="401" y="2669"/>
                  </a:lnTo>
                  <a:cubicBezTo>
                    <a:pt x="1" y="3470"/>
                    <a:pt x="301" y="4437"/>
                    <a:pt x="1068" y="4837"/>
                  </a:cubicBezTo>
                  <a:lnTo>
                    <a:pt x="44099" y="27587"/>
                  </a:lnTo>
                  <a:lnTo>
                    <a:pt x="46267" y="23484"/>
                  </a:lnTo>
                  <a:lnTo>
                    <a:pt x="1835" y="1"/>
                  </a:lnTo>
                  <a:close/>
                </a:path>
              </a:pathLst>
            </a:custGeom>
            <a:solidFill>
              <a:srgbClr val="E24747">
                <a:alpha val="9554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32" name="Google Shape;1332;p26"/>
            <p:cNvSpPr/>
            <p:nvPr/>
          </p:nvSpPr>
          <p:spPr>
            <a:xfrm>
              <a:off x="768050" y="4308375"/>
              <a:ext cx="521225" cy="969050"/>
            </a:xfrm>
            <a:custGeom>
              <a:avLst/>
              <a:gdLst/>
              <a:ahLst/>
              <a:cxnLst/>
              <a:rect l="l" t="t" r="r" b="b"/>
              <a:pathLst>
                <a:path w="20849" h="38762" extrusionOk="0">
                  <a:moveTo>
                    <a:pt x="20315" y="0"/>
                  </a:moveTo>
                  <a:lnTo>
                    <a:pt x="0" y="38495"/>
                  </a:lnTo>
                  <a:lnTo>
                    <a:pt x="501" y="38761"/>
                  </a:lnTo>
                  <a:lnTo>
                    <a:pt x="20848" y="267"/>
                  </a:lnTo>
                  <a:lnTo>
                    <a:pt x="20315"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33" name="Google Shape;1333;p26"/>
            <p:cNvSpPr/>
            <p:nvPr/>
          </p:nvSpPr>
          <p:spPr>
            <a:xfrm>
              <a:off x="798075" y="4325050"/>
              <a:ext cx="516225" cy="962725"/>
            </a:xfrm>
            <a:custGeom>
              <a:avLst/>
              <a:gdLst/>
              <a:ahLst/>
              <a:cxnLst/>
              <a:rect l="l" t="t" r="r" b="b"/>
              <a:pathLst>
                <a:path w="20649" h="38509" extrusionOk="0">
                  <a:moveTo>
                    <a:pt x="20348" y="1"/>
                  </a:moveTo>
                  <a:lnTo>
                    <a:pt x="0" y="38461"/>
                  </a:lnTo>
                  <a:cubicBezTo>
                    <a:pt x="118" y="38485"/>
                    <a:pt x="236" y="38509"/>
                    <a:pt x="354" y="38509"/>
                  </a:cubicBezTo>
                  <a:cubicBezTo>
                    <a:pt x="403" y="38509"/>
                    <a:pt x="452" y="38504"/>
                    <a:pt x="500" y="38495"/>
                  </a:cubicBezTo>
                  <a:lnTo>
                    <a:pt x="20648" y="334"/>
                  </a:lnTo>
                  <a:cubicBezTo>
                    <a:pt x="20581" y="201"/>
                    <a:pt x="20448" y="101"/>
                    <a:pt x="20348"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34" name="Google Shape;1334;p26"/>
            <p:cNvSpPr/>
            <p:nvPr/>
          </p:nvSpPr>
          <p:spPr>
            <a:xfrm>
              <a:off x="850600" y="5092275"/>
              <a:ext cx="175975" cy="130950"/>
            </a:xfrm>
            <a:custGeom>
              <a:avLst/>
              <a:gdLst/>
              <a:ahLst/>
              <a:cxnLst/>
              <a:rect l="l" t="t" r="r" b="b"/>
              <a:pathLst>
                <a:path w="7039" h="5238" extrusionOk="0">
                  <a:moveTo>
                    <a:pt x="1101" y="0"/>
                  </a:moveTo>
                  <a:lnTo>
                    <a:pt x="1" y="2102"/>
                  </a:lnTo>
                  <a:lnTo>
                    <a:pt x="5905" y="5237"/>
                  </a:lnTo>
                  <a:lnTo>
                    <a:pt x="5571" y="3703"/>
                  </a:lnTo>
                  <a:lnTo>
                    <a:pt x="7039" y="3136"/>
                  </a:lnTo>
                  <a:lnTo>
                    <a:pt x="1101" y="0"/>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35" name="Google Shape;1335;p26"/>
          <p:cNvGrpSpPr/>
          <p:nvPr/>
        </p:nvGrpSpPr>
        <p:grpSpPr>
          <a:xfrm rot="3508924" flipH="1">
            <a:off x="9675722" y="-968440"/>
            <a:ext cx="3524511" cy="2844407"/>
            <a:chOff x="-729163" y="3851975"/>
            <a:chExt cx="2464103" cy="1988620"/>
          </a:xfrm>
        </p:grpSpPr>
        <p:sp>
          <p:nvSpPr>
            <p:cNvPr id="1336" name="Google Shape;1336;p26"/>
            <p:cNvSpPr/>
            <p:nvPr/>
          </p:nvSpPr>
          <p:spPr>
            <a:xfrm rot="363082">
              <a:off x="-642946" y="3967874"/>
              <a:ext cx="2291669" cy="1756822"/>
            </a:xfrm>
            <a:custGeom>
              <a:avLst/>
              <a:gdLst/>
              <a:ahLst/>
              <a:cxnLst/>
              <a:rect l="l" t="t" r="r" b="b"/>
              <a:pathLst>
                <a:path w="73153" h="56080" extrusionOk="0">
                  <a:moveTo>
                    <a:pt x="12829" y="0"/>
                  </a:moveTo>
                  <a:cubicBezTo>
                    <a:pt x="12663" y="0"/>
                    <a:pt x="12517" y="100"/>
                    <a:pt x="12443" y="272"/>
                  </a:cubicBezTo>
                  <a:lnTo>
                    <a:pt x="101" y="32729"/>
                  </a:lnTo>
                  <a:cubicBezTo>
                    <a:pt x="1" y="32929"/>
                    <a:pt x="134" y="33196"/>
                    <a:pt x="334" y="33262"/>
                  </a:cubicBezTo>
                  <a:lnTo>
                    <a:pt x="60143" y="56045"/>
                  </a:lnTo>
                  <a:cubicBezTo>
                    <a:pt x="60198" y="56069"/>
                    <a:pt x="60253" y="56079"/>
                    <a:pt x="60306" y="56079"/>
                  </a:cubicBezTo>
                  <a:cubicBezTo>
                    <a:pt x="60479" y="56079"/>
                    <a:pt x="60634" y="55965"/>
                    <a:pt x="60711" y="55812"/>
                  </a:cubicBezTo>
                  <a:lnTo>
                    <a:pt x="73053" y="23355"/>
                  </a:lnTo>
                  <a:cubicBezTo>
                    <a:pt x="73153" y="23155"/>
                    <a:pt x="73053" y="22888"/>
                    <a:pt x="72819" y="22822"/>
                  </a:cubicBezTo>
                  <a:lnTo>
                    <a:pt x="13010" y="39"/>
                  </a:lnTo>
                  <a:cubicBezTo>
                    <a:pt x="12949" y="13"/>
                    <a:pt x="12888" y="0"/>
                    <a:pt x="1282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37" name="Google Shape;1337;p26"/>
            <p:cNvSpPr/>
            <p:nvPr/>
          </p:nvSpPr>
          <p:spPr>
            <a:xfrm rot="363082">
              <a:off x="792956" y="4622556"/>
              <a:ext cx="778540" cy="1132818"/>
            </a:xfrm>
            <a:custGeom>
              <a:avLst/>
              <a:gdLst/>
              <a:ahLst/>
              <a:cxnLst/>
              <a:rect l="l" t="t" r="r" b="b"/>
              <a:pathLst>
                <a:path w="24852" h="36161" extrusionOk="0">
                  <a:moveTo>
                    <a:pt x="11909" y="1"/>
                  </a:moveTo>
                  <a:lnTo>
                    <a:pt x="0" y="31223"/>
                  </a:lnTo>
                  <a:lnTo>
                    <a:pt x="12943" y="36160"/>
                  </a:lnTo>
                  <a:lnTo>
                    <a:pt x="24851" y="4904"/>
                  </a:lnTo>
                  <a:lnTo>
                    <a:pt x="11909"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38" name="Google Shape;1338;p26"/>
            <p:cNvSpPr/>
            <p:nvPr/>
          </p:nvSpPr>
          <p:spPr>
            <a:xfrm rot="363082">
              <a:off x="289098" y="4363311"/>
              <a:ext cx="1166244" cy="1323976"/>
            </a:xfrm>
            <a:custGeom>
              <a:avLst/>
              <a:gdLst/>
              <a:ahLst/>
              <a:cxnLst/>
              <a:rect l="l" t="t" r="r" b="b"/>
              <a:pathLst>
                <a:path w="37228" h="42263" extrusionOk="0">
                  <a:moveTo>
                    <a:pt x="13388" y="0"/>
                  </a:moveTo>
                  <a:cubicBezTo>
                    <a:pt x="12947" y="0"/>
                    <a:pt x="12544" y="279"/>
                    <a:pt x="12376" y="699"/>
                  </a:cubicBezTo>
                  <a:lnTo>
                    <a:pt x="6272" y="16711"/>
                  </a:lnTo>
                  <a:lnTo>
                    <a:pt x="201" y="32722"/>
                  </a:lnTo>
                  <a:cubicBezTo>
                    <a:pt x="1" y="33189"/>
                    <a:pt x="201" y="33756"/>
                    <a:pt x="668" y="34023"/>
                  </a:cubicBezTo>
                  <a:cubicBezTo>
                    <a:pt x="4271" y="35924"/>
                    <a:pt x="7973" y="37659"/>
                    <a:pt x="11743" y="39160"/>
                  </a:cubicBezTo>
                  <a:cubicBezTo>
                    <a:pt x="17146" y="41262"/>
                    <a:pt x="24952" y="42262"/>
                    <a:pt x="24952" y="42262"/>
                  </a:cubicBezTo>
                  <a:lnTo>
                    <a:pt x="31090" y="26151"/>
                  </a:lnTo>
                  <a:lnTo>
                    <a:pt x="37227" y="10039"/>
                  </a:lnTo>
                  <a:cubicBezTo>
                    <a:pt x="37227" y="10039"/>
                    <a:pt x="30756" y="5636"/>
                    <a:pt x="25319" y="3568"/>
                  </a:cubicBezTo>
                  <a:cubicBezTo>
                    <a:pt x="21483" y="2167"/>
                    <a:pt x="17580" y="999"/>
                    <a:pt x="13644" y="32"/>
                  </a:cubicBezTo>
                  <a:cubicBezTo>
                    <a:pt x="13558" y="11"/>
                    <a:pt x="13472" y="0"/>
                    <a:pt x="13388" y="0"/>
                  </a:cubicBezTo>
                  <a:close/>
                </a:path>
              </a:pathLst>
            </a:custGeom>
            <a:solidFill>
              <a:schemeClr val="l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39" name="Google Shape;1339;p26"/>
            <p:cNvSpPr/>
            <p:nvPr/>
          </p:nvSpPr>
          <p:spPr>
            <a:xfrm rot="363082">
              <a:off x="1066041" y="4735131"/>
              <a:ext cx="399201" cy="988588"/>
            </a:xfrm>
            <a:custGeom>
              <a:avLst/>
              <a:gdLst/>
              <a:ahLst/>
              <a:cxnLst/>
              <a:rect l="l" t="t" r="r" b="b"/>
              <a:pathLst>
                <a:path w="12743" h="31557" extrusionOk="0">
                  <a:moveTo>
                    <a:pt x="11909" y="1"/>
                  </a:moveTo>
                  <a:lnTo>
                    <a:pt x="0" y="31257"/>
                  </a:lnTo>
                  <a:lnTo>
                    <a:pt x="834" y="31557"/>
                  </a:lnTo>
                  <a:lnTo>
                    <a:pt x="12743" y="334"/>
                  </a:lnTo>
                  <a:lnTo>
                    <a:pt x="11909"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40" name="Google Shape;1340;p26"/>
            <p:cNvSpPr/>
            <p:nvPr/>
          </p:nvSpPr>
          <p:spPr>
            <a:xfrm rot="363082">
              <a:off x="1086646" y="4743259"/>
              <a:ext cx="390836" cy="979190"/>
            </a:xfrm>
            <a:custGeom>
              <a:avLst/>
              <a:gdLst/>
              <a:ahLst/>
              <a:cxnLst/>
              <a:rect l="l" t="t" r="r" b="b"/>
              <a:pathLst>
                <a:path w="12476" h="31257" extrusionOk="0">
                  <a:moveTo>
                    <a:pt x="12042" y="1"/>
                  </a:moveTo>
                  <a:lnTo>
                    <a:pt x="0" y="31090"/>
                  </a:lnTo>
                  <a:lnTo>
                    <a:pt x="434" y="31256"/>
                  </a:lnTo>
                  <a:lnTo>
                    <a:pt x="12476" y="167"/>
                  </a:lnTo>
                  <a:lnTo>
                    <a:pt x="12042"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41" name="Google Shape;1341;p26"/>
            <p:cNvSpPr/>
            <p:nvPr/>
          </p:nvSpPr>
          <p:spPr>
            <a:xfrm rot="363082">
              <a:off x="-564252" y="3933299"/>
              <a:ext cx="778540" cy="1133852"/>
            </a:xfrm>
            <a:custGeom>
              <a:avLst/>
              <a:gdLst/>
              <a:ahLst/>
              <a:cxnLst/>
              <a:rect l="l" t="t" r="r" b="b"/>
              <a:pathLst>
                <a:path w="24852" h="36194" extrusionOk="0">
                  <a:moveTo>
                    <a:pt x="11909" y="1"/>
                  </a:moveTo>
                  <a:lnTo>
                    <a:pt x="0" y="31256"/>
                  </a:lnTo>
                  <a:lnTo>
                    <a:pt x="12943" y="36193"/>
                  </a:lnTo>
                  <a:lnTo>
                    <a:pt x="24851" y="4937"/>
                  </a:lnTo>
                  <a:lnTo>
                    <a:pt x="11909"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42" name="Google Shape;1342;p26"/>
            <p:cNvSpPr/>
            <p:nvPr/>
          </p:nvSpPr>
          <p:spPr>
            <a:xfrm rot="363082">
              <a:off x="-449612" y="4006479"/>
              <a:ext cx="1166244" cy="1323004"/>
            </a:xfrm>
            <a:custGeom>
              <a:avLst/>
              <a:gdLst/>
              <a:ahLst/>
              <a:cxnLst/>
              <a:rect l="l" t="t" r="r" b="b"/>
              <a:pathLst>
                <a:path w="37228" h="42232" extrusionOk="0">
                  <a:moveTo>
                    <a:pt x="12243" y="0"/>
                  </a:moveTo>
                  <a:lnTo>
                    <a:pt x="6105" y="16112"/>
                  </a:lnTo>
                  <a:lnTo>
                    <a:pt x="1" y="32190"/>
                  </a:lnTo>
                  <a:cubicBezTo>
                    <a:pt x="1" y="32190"/>
                    <a:pt x="6506" y="36593"/>
                    <a:pt x="11909" y="38694"/>
                  </a:cubicBezTo>
                  <a:cubicBezTo>
                    <a:pt x="15745" y="40062"/>
                    <a:pt x="19648" y="41230"/>
                    <a:pt x="23584" y="42197"/>
                  </a:cubicBezTo>
                  <a:cubicBezTo>
                    <a:pt x="23677" y="42220"/>
                    <a:pt x="23769" y="42231"/>
                    <a:pt x="23859" y="42231"/>
                  </a:cubicBezTo>
                  <a:cubicBezTo>
                    <a:pt x="24293" y="42231"/>
                    <a:pt x="24686" y="41977"/>
                    <a:pt x="24852" y="41563"/>
                  </a:cubicBezTo>
                  <a:lnTo>
                    <a:pt x="30923" y="25552"/>
                  </a:lnTo>
                  <a:lnTo>
                    <a:pt x="37027" y="9540"/>
                  </a:lnTo>
                  <a:cubicBezTo>
                    <a:pt x="37227" y="9040"/>
                    <a:pt x="37027" y="8473"/>
                    <a:pt x="36560" y="8239"/>
                  </a:cubicBezTo>
                  <a:cubicBezTo>
                    <a:pt x="32958" y="6305"/>
                    <a:pt x="29255" y="4603"/>
                    <a:pt x="25486" y="3069"/>
                  </a:cubicBezTo>
                  <a:cubicBezTo>
                    <a:pt x="20049" y="1001"/>
                    <a:pt x="12243" y="0"/>
                    <a:pt x="12243" y="0"/>
                  </a:cubicBezTo>
                  <a:close/>
                </a:path>
              </a:pathLst>
            </a:custGeom>
            <a:solidFill>
              <a:schemeClr val="l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43" name="Google Shape;1343;p26"/>
            <p:cNvSpPr/>
            <p:nvPr/>
          </p:nvSpPr>
          <p:spPr>
            <a:xfrm rot="363082">
              <a:off x="-458078" y="3966041"/>
              <a:ext cx="400266" cy="988588"/>
            </a:xfrm>
            <a:custGeom>
              <a:avLst/>
              <a:gdLst/>
              <a:ahLst/>
              <a:cxnLst/>
              <a:rect l="l" t="t" r="r" b="b"/>
              <a:pathLst>
                <a:path w="12777" h="31557" extrusionOk="0">
                  <a:moveTo>
                    <a:pt x="11909" y="0"/>
                  </a:moveTo>
                  <a:lnTo>
                    <a:pt x="1" y="31223"/>
                  </a:lnTo>
                  <a:lnTo>
                    <a:pt x="868" y="31556"/>
                  </a:lnTo>
                  <a:lnTo>
                    <a:pt x="12777" y="300"/>
                  </a:lnTo>
                  <a:lnTo>
                    <a:pt x="1190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44" name="Google Shape;1344;p26"/>
            <p:cNvSpPr/>
            <p:nvPr/>
          </p:nvSpPr>
          <p:spPr>
            <a:xfrm rot="363082">
              <a:off x="-486520" y="3948733"/>
              <a:ext cx="386701" cy="983356"/>
            </a:xfrm>
            <a:custGeom>
              <a:avLst/>
              <a:gdLst/>
              <a:ahLst/>
              <a:cxnLst/>
              <a:rect l="l" t="t" r="r" b="b"/>
              <a:pathLst>
                <a:path w="12344" h="31390" extrusionOk="0">
                  <a:moveTo>
                    <a:pt x="11909" y="0"/>
                  </a:moveTo>
                  <a:lnTo>
                    <a:pt x="1" y="31223"/>
                  </a:lnTo>
                  <a:lnTo>
                    <a:pt x="435" y="31389"/>
                  </a:lnTo>
                  <a:lnTo>
                    <a:pt x="12343" y="167"/>
                  </a:lnTo>
                  <a:lnTo>
                    <a:pt x="1190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45" name="Google Shape;1345;p26"/>
            <p:cNvSpPr/>
            <p:nvPr/>
          </p:nvSpPr>
          <p:spPr>
            <a:xfrm rot="363082">
              <a:off x="-536791" y="3924334"/>
              <a:ext cx="403367" cy="990687"/>
            </a:xfrm>
            <a:custGeom>
              <a:avLst/>
              <a:gdLst/>
              <a:ahLst/>
              <a:cxnLst/>
              <a:rect l="l" t="t" r="r" b="b"/>
              <a:pathLst>
                <a:path w="12876" h="31624" extrusionOk="0">
                  <a:moveTo>
                    <a:pt x="11909" y="0"/>
                  </a:moveTo>
                  <a:lnTo>
                    <a:pt x="0" y="31223"/>
                  </a:lnTo>
                  <a:lnTo>
                    <a:pt x="967" y="31623"/>
                  </a:lnTo>
                  <a:lnTo>
                    <a:pt x="12876" y="367"/>
                  </a:lnTo>
                  <a:lnTo>
                    <a:pt x="1190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46" name="Google Shape;1346;p26"/>
            <p:cNvSpPr/>
            <p:nvPr/>
          </p:nvSpPr>
          <p:spPr>
            <a:xfrm rot="363082">
              <a:off x="633267" y="4549023"/>
              <a:ext cx="365775" cy="364741"/>
            </a:xfrm>
            <a:custGeom>
              <a:avLst/>
              <a:gdLst/>
              <a:ahLst/>
              <a:cxnLst/>
              <a:rect l="l" t="t" r="r" b="b"/>
              <a:pathLst>
                <a:path w="11676" h="11643" fill="none" extrusionOk="0">
                  <a:moveTo>
                    <a:pt x="3237" y="1"/>
                  </a:moveTo>
                  <a:lnTo>
                    <a:pt x="11676" y="3203"/>
                  </a:lnTo>
                  <a:lnTo>
                    <a:pt x="8440" y="11643"/>
                  </a:lnTo>
                  <a:lnTo>
                    <a:pt x="1" y="8407"/>
                  </a:lnTo>
                  <a:close/>
                </a:path>
              </a:pathLst>
            </a:custGeom>
            <a:noFill/>
            <a:ln w="19050"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47" name="Google Shape;1347;p26"/>
            <p:cNvSpPr/>
            <p:nvPr/>
          </p:nvSpPr>
          <p:spPr>
            <a:xfrm rot="363082">
              <a:off x="-56388" y="4232909"/>
              <a:ext cx="499541" cy="423260"/>
            </a:xfrm>
            <a:custGeom>
              <a:avLst/>
              <a:gdLst/>
              <a:ahLst/>
              <a:cxnLst/>
              <a:rect l="l" t="t" r="r" b="b"/>
              <a:pathLst>
                <a:path w="15946" h="13511" fill="none" extrusionOk="0">
                  <a:moveTo>
                    <a:pt x="3303" y="1"/>
                  </a:moveTo>
                  <a:lnTo>
                    <a:pt x="15945" y="4804"/>
                  </a:lnTo>
                  <a:moveTo>
                    <a:pt x="2769" y="1435"/>
                  </a:moveTo>
                  <a:lnTo>
                    <a:pt x="15378" y="6272"/>
                  </a:lnTo>
                  <a:moveTo>
                    <a:pt x="2202" y="2903"/>
                  </a:moveTo>
                  <a:lnTo>
                    <a:pt x="14845" y="7740"/>
                  </a:lnTo>
                  <a:moveTo>
                    <a:pt x="14277" y="9174"/>
                  </a:moveTo>
                  <a:lnTo>
                    <a:pt x="1635" y="4337"/>
                  </a:lnTo>
                  <a:moveTo>
                    <a:pt x="1101" y="5805"/>
                  </a:moveTo>
                  <a:lnTo>
                    <a:pt x="13710" y="10608"/>
                  </a:lnTo>
                  <a:moveTo>
                    <a:pt x="534" y="7239"/>
                  </a:moveTo>
                  <a:lnTo>
                    <a:pt x="13177" y="12076"/>
                  </a:lnTo>
                  <a:moveTo>
                    <a:pt x="1" y="8707"/>
                  </a:moveTo>
                  <a:lnTo>
                    <a:pt x="12643" y="13511"/>
                  </a:lnTo>
                </a:path>
              </a:pathLst>
            </a:custGeom>
            <a:noFill/>
            <a:ln w="19050"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48" name="Google Shape;1348;p26"/>
            <p:cNvSpPr/>
            <p:nvPr/>
          </p:nvSpPr>
          <p:spPr>
            <a:xfrm rot="363082">
              <a:off x="940056" y="4735937"/>
              <a:ext cx="406531" cy="311454"/>
            </a:xfrm>
            <a:custGeom>
              <a:avLst/>
              <a:gdLst/>
              <a:ahLst/>
              <a:cxnLst/>
              <a:rect l="l" t="t" r="r" b="b"/>
              <a:pathLst>
                <a:path w="12977" h="9942" fill="none" extrusionOk="0">
                  <a:moveTo>
                    <a:pt x="12977" y="3903"/>
                  </a:moveTo>
                  <a:lnTo>
                    <a:pt x="2670" y="1"/>
                  </a:lnTo>
                  <a:moveTo>
                    <a:pt x="2002" y="1769"/>
                  </a:moveTo>
                  <a:lnTo>
                    <a:pt x="12276" y="5671"/>
                  </a:lnTo>
                  <a:moveTo>
                    <a:pt x="1335" y="3503"/>
                  </a:moveTo>
                  <a:lnTo>
                    <a:pt x="11609" y="7439"/>
                  </a:lnTo>
                  <a:moveTo>
                    <a:pt x="668" y="5271"/>
                  </a:moveTo>
                  <a:lnTo>
                    <a:pt x="10942" y="9174"/>
                  </a:lnTo>
                  <a:moveTo>
                    <a:pt x="7706" y="9941"/>
                  </a:moveTo>
                  <a:lnTo>
                    <a:pt x="1" y="7006"/>
                  </a:lnTo>
                </a:path>
              </a:pathLst>
            </a:custGeom>
            <a:noFill/>
            <a:ln w="19050"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49" name="Google Shape;1349;p26"/>
            <p:cNvSpPr/>
            <p:nvPr/>
          </p:nvSpPr>
          <p:spPr>
            <a:xfrm rot="363082">
              <a:off x="407066" y="4979342"/>
              <a:ext cx="760778" cy="501609"/>
            </a:xfrm>
            <a:custGeom>
              <a:avLst/>
              <a:gdLst/>
              <a:ahLst/>
              <a:cxnLst/>
              <a:rect l="l" t="t" r="r" b="b"/>
              <a:pathLst>
                <a:path w="24285" h="16012" fill="none" extrusionOk="0">
                  <a:moveTo>
                    <a:pt x="24285" y="6772"/>
                  </a:moveTo>
                  <a:lnTo>
                    <a:pt x="6472" y="0"/>
                  </a:lnTo>
                  <a:moveTo>
                    <a:pt x="3136" y="1067"/>
                  </a:moveTo>
                  <a:lnTo>
                    <a:pt x="23517" y="8806"/>
                  </a:lnTo>
                  <a:moveTo>
                    <a:pt x="2336" y="3069"/>
                  </a:moveTo>
                  <a:lnTo>
                    <a:pt x="22717" y="10841"/>
                  </a:lnTo>
                  <a:moveTo>
                    <a:pt x="1568" y="5137"/>
                  </a:moveTo>
                  <a:lnTo>
                    <a:pt x="21950" y="12909"/>
                  </a:lnTo>
                  <a:moveTo>
                    <a:pt x="801" y="7172"/>
                  </a:moveTo>
                  <a:lnTo>
                    <a:pt x="21182" y="14944"/>
                  </a:lnTo>
                  <a:moveTo>
                    <a:pt x="1" y="9240"/>
                  </a:moveTo>
                  <a:lnTo>
                    <a:pt x="17847" y="16011"/>
                  </a:lnTo>
                </a:path>
              </a:pathLst>
            </a:custGeom>
            <a:noFill/>
            <a:ln w="19050"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1350" name="Google Shape;1350;p26"/>
          <p:cNvSpPr txBox="1">
            <a:spLocks noGrp="1"/>
          </p:cNvSpPr>
          <p:nvPr>
            <p:ph type="title"/>
          </p:nvPr>
        </p:nvSpPr>
        <p:spPr>
          <a:xfrm>
            <a:off x="3134800" y="778467"/>
            <a:ext cx="5922400" cy="540800"/>
          </a:xfrm>
          <a:prstGeom prst="rect">
            <a:avLst/>
          </a:prstGeom>
          <a:effectLst>
            <a:outerShdw dist="28575" dir="1920000" algn="bl" rotWithShape="0">
              <a:schemeClr val="accent1"/>
            </a:outerShdw>
          </a:effectLst>
        </p:spPr>
        <p:txBody>
          <a:bodyPr spcFirstLastPara="1" wrap="square" lIns="91425" tIns="91425" rIns="91425" bIns="91425" anchor="ctr" anchorCtr="0">
            <a:noAutofit/>
          </a:bodyPr>
          <a:lstStyle>
            <a:lvl1pPr lvl="0" algn="ctr" rtl="0">
              <a:spcBef>
                <a:spcPts val="0"/>
              </a:spcBef>
              <a:spcAft>
                <a:spcPts val="0"/>
              </a:spcAft>
              <a:buSzPts val="2500"/>
              <a:buNone/>
              <a:defRPr/>
            </a:lvl1pPr>
            <a:lvl2pPr lvl="1" rtl="0">
              <a:spcBef>
                <a:spcPts val="0"/>
              </a:spcBef>
              <a:spcAft>
                <a:spcPts val="0"/>
              </a:spcAft>
              <a:buSzPts val="2500"/>
              <a:buNone/>
              <a:defRPr sz="3333"/>
            </a:lvl2pPr>
            <a:lvl3pPr lvl="2" rtl="0">
              <a:spcBef>
                <a:spcPts val="0"/>
              </a:spcBef>
              <a:spcAft>
                <a:spcPts val="0"/>
              </a:spcAft>
              <a:buSzPts val="2500"/>
              <a:buNone/>
              <a:defRPr sz="3333"/>
            </a:lvl3pPr>
            <a:lvl4pPr lvl="3" rtl="0">
              <a:spcBef>
                <a:spcPts val="0"/>
              </a:spcBef>
              <a:spcAft>
                <a:spcPts val="0"/>
              </a:spcAft>
              <a:buSzPts val="2500"/>
              <a:buNone/>
              <a:defRPr sz="3333"/>
            </a:lvl4pPr>
            <a:lvl5pPr lvl="4" rtl="0">
              <a:spcBef>
                <a:spcPts val="0"/>
              </a:spcBef>
              <a:spcAft>
                <a:spcPts val="0"/>
              </a:spcAft>
              <a:buSzPts val="2500"/>
              <a:buNone/>
              <a:defRPr sz="3333"/>
            </a:lvl5pPr>
            <a:lvl6pPr lvl="5" rtl="0">
              <a:spcBef>
                <a:spcPts val="0"/>
              </a:spcBef>
              <a:spcAft>
                <a:spcPts val="0"/>
              </a:spcAft>
              <a:buSzPts val="2500"/>
              <a:buNone/>
              <a:defRPr sz="3333"/>
            </a:lvl6pPr>
            <a:lvl7pPr lvl="6" rtl="0">
              <a:spcBef>
                <a:spcPts val="0"/>
              </a:spcBef>
              <a:spcAft>
                <a:spcPts val="0"/>
              </a:spcAft>
              <a:buSzPts val="2500"/>
              <a:buNone/>
              <a:defRPr sz="3333"/>
            </a:lvl7pPr>
            <a:lvl8pPr lvl="7" rtl="0">
              <a:spcBef>
                <a:spcPts val="0"/>
              </a:spcBef>
              <a:spcAft>
                <a:spcPts val="0"/>
              </a:spcAft>
              <a:buSzPts val="2500"/>
              <a:buNone/>
              <a:defRPr sz="3333"/>
            </a:lvl8pPr>
            <a:lvl9pPr lvl="8" rtl="0">
              <a:spcBef>
                <a:spcPts val="0"/>
              </a:spcBef>
              <a:spcAft>
                <a:spcPts val="0"/>
              </a:spcAft>
              <a:buSzPts val="2500"/>
              <a:buNone/>
              <a:defRPr sz="3333"/>
            </a:lvl9pPr>
          </a:lstStyle>
          <a:p>
            <a:endParaRPr/>
          </a:p>
        </p:txBody>
      </p:sp>
      <p:sp>
        <p:nvSpPr>
          <p:cNvPr id="1351" name="Google Shape;1351;p26"/>
          <p:cNvSpPr txBox="1">
            <a:spLocks noGrp="1"/>
          </p:cNvSpPr>
          <p:nvPr>
            <p:ph type="subTitle" idx="1"/>
          </p:nvPr>
        </p:nvSpPr>
        <p:spPr>
          <a:xfrm>
            <a:off x="1645635" y="3133133"/>
            <a:ext cx="1477600" cy="435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lt2"/>
              </a:buClr>
              <a:buSzPts val="2800"/>
              <a:buNone/>
              <a:defRPr sz="2000" b="1">
                <a:latin typeface="Josefin Sans"/>
                <a:ea typeface="Josefin Sans"/>
                <a:cs typeface="Josefin Sans"/>
                <a:sym typeface="Josefin Sans"/>
              </a:defRPr>
            </a:lvl1pPr>
            <a:lvl2pPr lvl="1" algn="ctr" rtl="0">
              <a:lnSpc>
                <a:spcPct val="100000"/>
              </a:lnSpc>
              <a:spcBef>
                <a:spcPts val="0"/>
              </a:spcBef>
              <a:spcAft>
                <a:spcPts val="0"/>
              </a:spcAft>
              <a:buClr>
                <a:schemeClr val="lt2"/>
              </a:buClr>
              <a:buSzPts val="2800"/>
              <a:buNone/>
              <a:defRPr sz="3733">
                <a:solidFill>
                  <a:schemeClr val="lt2"/>
                </a:solidFill>
              </a:defRPr>
            </a:lvl2pPr>
            <a:lvl3pPr lvl="2" algn="ctr" rtl="0">
              <a:lnSpc>
                <a:spcPct val="100000"/>
              </a:lnSpc>
              <a:spcBef>
                <a:spcPts val="0"/>
              </a:spcBef>
              <a:spcAft>
                <a:spcPts val="0"/>
              </a:spcAft>
              <a:buClr>
                <a:schemeClr val="lt2"/>
              </a:buClr>
              <a:buSzPts val="2800"/>
              <a:buNone/>
              <a:defRPr sz="3733">
                <a:solidFill>
                  <a:schemeClr val="lt2"/>
                </a:solidFill>
              </a:defRPr>
            </a:lvl3pPr>
            <a:lvl4pPr lvl="3" algn="ctr" rtl="0">
              <a:lnSpc>
                <a:spcPct val="100000"/>
              </a:lnSpc>
              <a:spcBef>
                <a:spcPts val="0"/>
              </a:spcBef>
              <a:spcAft>
                <a:spcPts val="0"/>
              </a:spcAft>
              <a:buClr>
                <a:schemeClr val="lt2"/>
              </a:buClr>
              <a:buSzPts val="2800"/>
              <a:buNone/>
              <a:defRPr sz="3733">
                <a:solidFill>
                  <a:schemeClr val="lt2"/>
                </a:solidFill>
              </a:defRPr>
            </a:lvl4pPr>
            <a:lvl5pPr lvl="4" algn="ctr" rtl="0">
              <a:lnSpc>
                <a:spcPct val="100000"/>
              </a:lnSpc>
              <a:spcBef>
                <a:spcPts val="0"/>
              </a:spcBef>
              <a:spcAft>
                <a:spcPts val="0"/>
              </a:spcAft>
              <a:buClr>
                <a:schemeClr val="lt2"/>
              </a:buClr>
              <a:buSzPts val="2800"/>
              <a:buNone/>
              <a:defRPr sz="3733">
                <a:solidFill>
                  <a:schemeClr val="lt2"/>
                </a:solidFill>
              </a:defRPr>
            </a:lvl5pPr>
            <a:lvl6pPr lvl="5" algn="ctr" rtl="0">
              <a:lnSpc>
                <a:spcPct val="100000"/>
              </a:lnSpc>
              <a:spcBef>
                <a:spcPts val="0"/>
              </a:spcBef>
              <a:spcAft>
                <a:spcPts val="0"/>
              </a:spcAft>
              <a:buClr>
                <a:schemeClr val="lt2"/>
              </a:buClr>
              <a:buSzPts val="2800"/>
              <a:buNone/>
              <a:defRPr sz="3733">
                <a:solidFill>
                  <a:schemeClr val="lt2"/>
                </a:solidFill>
              </a:defRPr>
            </a:lvl6pPr>
            <a:lvl7pPr lvl="6" algn="ctr" rtl="0">
              <a:lnSpc>
                <a:spcPct val="100000"/>
              </a:lnSpc>
              <a:spcBef>
                <a:spcPts val="0"/>
              </a:spcBef>
              <a:spcAft>
                <a:spcPts val="0"/>
              </a:spcAft>
              <a:buClr>
                <a:schemeClr val="lt2"/>
              </a:buClr>
              <a:buSzPts val="2800"/>
              <a:buNone/>
              <a:defRPr sz="3733">
                <a:solidFill>
                  <a:schemeClr val="lt2"/>
                </a:solidFill>
              </a:defRPr>
            </a:lvl7pPr>
            <a:lvl8pPr lvl="7" algn="ctr" rtl="0">
              <a:lnSpc>
                <a:spcPct val="100000"/>
              </a:lnSpc>
              <a:spcBef>
                <a:spcPts val="0"/>
              </a:spcBef>
              <a:spcAft>
                <a:spcPts val="0"/>
              </a:spcAft>
              <a:buClr>
                <a:schemeClr val="lt2"/>
              </a:buClr>
              <a:buSzPts val="2800"/>
              <a:buNone/>
              <a:defRPr sz="3733">
                <a:solidFill>
                  <a:schemeClr val="lt2"/>
                </a:solidFill>
              </a:defRPr>
            </a:lvl8pPr>
            <a:lvl9pPr lvl="8" algn="ctr" rtl="0">
              <a:lnSpc>
                <a:spcPct val="100000"/>
              </a:lnSpc>
              <a:spcBef>
                <a:spcPts val="0"/>
              </a:spcBef>
              <a:spcAft>
                <a:spcPts val="0"/>
              </a:spcAft>
              <a:buClr>
                <a:schemeClr val="lt2"/>
              </a:buClr>
              <a:buSzPts val="2800"/>
              <a:buNone/>
              <a:defRPr sz="3733">
                <a:solidFill>
                  <a:schemeClr val="lt2"/>
                </a:solidFill>
              </a:defRPr>
            </a:lvl9pPr>
          </a:lstStyle>
          <a:p>
            <a:endParaRPr/>
          </a:p>
        </p:txBody>
      </p:sp>
      <p:sp>
        <p:nvSpPr>
          <p:cNvPr id="1352" name="Google Shape;1352;p26"/>
          <p:cNvSpPr txBox="1">
            <a:spLocks noGrp="1"/>
          </p:cNvSpPr>
          <p:nvPr>
            <p:ph type="subTitle" idx="2"/>
          </p:nvPr>
        </p:nvSpPr>
        <p:spPr>
          <a:xfrm>
            <a:off x="1202033" y="3764068"/>
            <a:ext cx="2364800" cy="1078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353" name="Google Shape;1353;p26"/>
          <p:cNvSpPr txBox="1">
            <a:spLocks noGrp="1"/>
          </p:cNvSpPr>
          <p:nvPr>
            <p:ph type="subTitle" idx="3"/>
          </p:nvPr>
        </p:nvSpPr>
        <p:spPr>
          <a:xfrm>
            <a:off x="4120005" y="3133133"/>
            <a:ext cx="1477600" cy="435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lt2"/>
              </a:buClr>
              <a:buSzPts val="2800"/>
              <a:buNone/>
              <a:defRPr sz="2000" b="1">
                <a:latin typeface="Josefin Sans"/>
                <a:ea typeface="Josefin Sans"/>
                <a:cs typeface="Josefin Sans"/>
                <a:sym typeface="Josefin Sans"/>
              </a:defRPr>
            </a:lvl1pPr>
            <a:lvl2pPr lvl="1" algn="ctr" rtl="0">
              <a:lnSpc>
                <a:spcPct val="100000"/>
              </a:lnSpc>
              <a:spcBef>
                <a:spcPts val="0"/>
              </a:spcBef>
              <a:spcAft>
                <a:spcPts val="0"/>
              </a:spcAft>
              <a:buClr>
                <a:schemeClr val="lt2"/>
              </a:buClr>
              <a:buSzPts val="2800"/>
              <a:buNone/>
              <a:defRPr sz="3733">
                <a:solidFill>
                  <a:schemeClr val="lt2"/>
                </a:solidFill>
              </a:defRPr>
            </a:lvl2pPr>
            <a:lvl3pPr lvl="2" algn="ctr" rtl="0">
              <a:lnSpc>
                <a:spcPct val="100000"/>
              </a:lnSpc>
              <a:spcBef>
                <a:spcPts val="0"/>
              </a:spcBef>
              <a:spcAft>
                <a:spcPts val="0"/>
              </a:spcAft>
              <a:buClr>
                <a:schemeClr val="lt2"/>
              </a:buClr>
              <a:buSzPts val="2800"/>
              <a:buNone/>
              <a:defRPr sz="3733">
                <a:solidFill>
                  <a:schemeClr val="lt2"/>
                </a:solidFill>
              </a:defRPr>
            </a:lvl3pPr>
            <a:lvl4pPr lvl="3" algn="ctr" rtl="0">
              <a:lnSpc>
                <a:spcPct val="100000"/>
              </a:lnSpc>
              <a:spcBef>
                <a:spcPts val="0"/>
              </a:spcBef>
              <a:spcAft>
                <a:spcPts val="0"/>
              </a:spcAft>
              <a:buClr>
                <a:schemeClr val="lt2"/>
              </a:buClr>
              <a:buSzPts val="2800"/>
              <a:buNone/>
              <a:defRPr sz="3733">
                <a:solidFill>
                  <a:schemeClr val="lt2"/>
                </a:solidFill>
              </a:defRPr>
            </a:lvl4pPr>
            <a:lvl5pPr lvl="4" algn="ctr" rtl="0">
              <a:lnSpc>
                <a:spcPct val="100000"/>
              </a:lnSpc>
              <a:spcBef>
                <a:spcPts val="0"/>
              </a:spcBef>
              <a:spcAft>
                <a:spcPts val="0"/>
              </a:spcAft>
              <a:buClr>
                <a:schemeClr val="lt2"/>
              </a:buClr>
              <a:buSzPts val="2800"/>
              <a:buNone/>
              <a:defRPr sz="3733">
                <a:solidFill>
                  <a:schemeClr val="lt2"/>
                </a:solidFill>
              </a:defRPr>
            </a:lvl5pPr>
            <a:lvl6pPr lvl="5" algn="ctr" rtl="0">
              <a:lnSpc>
                <a:spcPct val="100000"/>
              </a:lnSpc>
              <a:spcBef>
                <a:spcPts val="0"/>
              </a:spcBef>
              <a:spcAft>
                <a:spcPts val="0"/>
              </a:spcAft>
              <a:buClr>
                <a:schemeClr val="lt2"/>
              </a:buClr>
              <a:buSzPts val="2800"/>
              <a:buNone/>
              <a:defRPr sz="3733">
                <a:solidFill>
                  <a:schemeClr val="lt2"/>
                </a:solidFill>
              </a:defRPr>
            </a:lvl6pPr>
            <a:lvl7pPr lvl="6" algn="ctr" rtl="0">
              <a:lnSpc>
                <a:spcPct val="100000"/>
              </a:lnSpc>
              <a:spcBef>
                <a:spcPts val="0"/>
              </a:spcBef>
              <a:spcAft>
                <a:spcPts val="0"/>
              </a:spcAft>
              <a:buClr>
                <a:schemeClr val="lt2"/>
              </a:buClr>
              <a:buSzPts val="2800"/>
              <a:buNone/>
              <a:defRPr sz="3733">
                <a:solidFill>
                  <a:schemeClr val="lt2"/>
                </a:solidFill>
              </a:defRPr>
            </a:lvl7pPr>
            <a:lvl8pPr lvl="7" algn="ctr" rtl="0">
              <a:lnSpc>
                <a:spcPct val="100000"/>
              </a:lnSpc>
              <a:spcBef>
                <a:spcPts val="0"/>
              </a:spcBef>
              <a:spcAft>
                <a:spcPts val="0"/>
              </a:spcAft>
              <a:buClr>
                <a:schemeClr val="lt2"/>
              </a:buClr>
              <a:buSzPts val="2800"/>
              <a:buNone/>
              <a:defRPr sz="3733">
                <a:solidFill>
                  <a:schemeClr val="lt2"/>
                </a:solidFill>
              </a:defRPr>
            </a:lvl8pPr>
            <a:lvl9pPr lvl="8" algn="ctr" rtl="0">
              <a:lnSpc>
                <a:spcPct val="100000"/>
              </a:lnSpc>
              <a:spcBef>
                <a:spcPts val="0"/>
              </a:spcBef>
              <a:spcAft>
                <a:spcPts val="0"/>
              </a:spcAft>
              <a:buClr>
                <a:schemeClr val="lt2"/>
              </a:buClr>
              <a:buSzPts val="2800"/>
              <a:buNone/>
              <a:defRPr sz="3733">
                <a:solidFill>
                  <a:schemeClr val="lt2"/>
                </a:solidFill>
              </a:defRPr>
            </a:lvl9pPr>
          </a:lstStyle>
          <a:p>
            <a:endParaRPr/>
          </a:p>
        </p:txBody>
      </p:sp>
      <p:sp>
        <p:nvSpPr>
          <p:cNvPr id="1354" name="Google Shape;1354;p26"/>
          <p:cNvSpPr txBox="1">
            <a:spLocks noGrp="1"/>
          </p:cNvSpPr>
          <p:nvPr>
            <p:ph type="subTitle" idx="4"/>
          </p:nvPr>
        </p:nvSpPr>
        <p:spPr>
          <a:xfrm>
            <a:off x="3676405" y="3764067"/>
            <a:ext cx="2364800" cy="1078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355" name="Google Shape;1355;p26"/>
          <p:cNvSpPr txBox="1">
            <a:spLocks noGrp="1"/>
          </p:cNvSpPr>
          <p:nvPr>
            <p:ph type="subTitle" idx="5"/>
          </p:nvPr>
        </p:nvSpPr>
        <p:spPr>
          <a:xfrm>
            <a:off x="6594393" y="3133133"/>
            <a:ext cx="1477600" cy="435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lt2"/>
              </a:buClr>
              <a:buSzPts val="2800"/>
              <a:buNone/>
              <a:defRPr sz="2000" b="1">
                <a:latin typeface="Josefin Sans"/>
                <a:ea typeface="Josefin Sans"/>
                <a:cs typeface="Josefin Sans"/>
                <a:sym typeface="Josefin Sans"/>
              </a:defRPr>
            </a:lvl1pPr>
            <a:lvl2pPr lvl="1" algn="ctr" rtl="0">
              <a:lnSpc>
                <a:spcPct val="100000"/>
              </a:lnSpc>
              <a:spcBef>
                <a:spcPts val="0"/>
              </a:spcBef>
              <a:spcAft>
                <a:spcPts val="0"/>
              </a:spcAft>
              <a:buClr>
                <a:schemeClr val="lt2"/>
              </a:buClr>
              <a:buSzPts val="2800"/>
              <a:buNone/>
              <a:defRPr sz="3733">
                <a:solidFill>
                  <a:schemeClr val="lt2"/>
                </a:solidFill>
              </a:defRPr>
            </a:lvl2pPr>
            <a:lvl3pPr lvl="2" algn="ctr" rtl="0">
              <a:lnSpc>
                <a:spcPct val="100000"/>
              </a:lnSpc>
              <a:spcBef>
                <a:spcPts val="0"/>
              </a:spcBef>
              <a:spcAft>
                <a:spcPts val="0"/>
              </a:spcAft>
              <a:buClr>
                <a:schemeClr val="lt2"/>
              </a:buClr>
              <a:buSzPts val="2800"/>
              <a:buNone/>
              <a:defRPr sz="3733">
                <a:solidFill>
                  <a:schemeClr val="lt2"/>
                </a:solidFill>
              </a:defRPr>
            </a:lvl3pPr>
            <a:lvl4pPr lvl="3" algn="ctr" rtl="0">
              <a:lnSpc>
                <a:spcPct val="100000"/>
              </a:lnSpc>
              <a:spcBef>
                <a:spcPts val="0"/>
              </a:spcBef>
              <a:spcAft>
                <a:spcPts val="0"/>
              </a:spcAft>
              <a:buClr>
                <a:schemeClr val="lt2"/>
              </a:buClr>
              <a:buSzPts val="2800"/>
              <a:buNone/>
              <a:defRPr sz="3733">
                <a:solidFill>
                  <a:schemeClr val="lt2"/>
                </a:solidFill>
              </a:defRPr>
            </a:lvl4pPr>
            <a:lvl5pPr lvl="4" algn="ctr" rtl="0">
              <a:lnSpc>
                <a:spcPct val="100000"/>
              </a:lnSpc>
              <a:spcBef>
                <a:spcPts val="0"/>
              </a:spcBef>
              <a:spcAft>
                <a:spcPts val="0"/>
              </a:spcAft>
              <a:buClr>
                <a:schemeClr val="lt2"/>
              </a:buClr>
              <a:buSzPts val="2800"/>
              <a:buNone/>
              <a:defRPr sz="3733">
                <a:solidFill>
                  <a:schemeClr val="lt2"/>
                </a:solidFill>
              </a:defRPr>
            </a:lvl5pPr>
            <a:lvl6pPr lvl="5" algn="ctr" rtl="0">
              <a:lnSpc>
                <a:spcPct val="100000"/>
              </a:lnSpc>
              <a:spcBef>
                <a:spcPts val="0"/>
              </a:spcBef>
              <a:spcAft>
                <a:spcPts val="0"/>
              </a:spcAft>
              <a:buClr>
                <a:schemeClr val="lt2"/>
              </a:buClr>
              <a:buSzPts val="2800"/>
              <a:buNone/>
              <a:defRPr sz="3733">
                <a:solidFill>
                  <a:schemeClr val="lt2"/>
                </a:solidFill>
              </a:defRPr>
            </a:lvl6pPr>
            <a:lvl7pPr lvl="6" algn="ctr" rtl="0">
              <a:lnSpc>
                <a:spcPct val="100000"/>
              </a:lnSpc>
              <a:spcBef>
                <a:spcPts val="0"/>
              </a:spcBef>
              <a:spcAft>
                <a:spcPts val="0"/>
              </a:spcAft>
              <a:buClr>
                <a:schemeClr val="lt2"/>
              </a:buClr>
              <a:buSzPts val="2800"/>
              <a:buNone/>
              <a:defRPr sz="3733">
                <a:solidFill>
                  <a:schemeClr val="lt2"/>
                </a:solidFill>
              </a:defRPr>
            </a:lvl7pPr>
            <a:lvl8pPr lvl="7" algn="ctr" rtl="0">
              <a:lnSpc>
                <a:spcPct val="100000"/>
              </a:lnSpc>
              <a:spcBef>
                <a:spcPts val="0"/>
              </a:spcBef>
              <a:spcAft>
                <a:spcPts val="0"/>
              </a:spcAft>
              <a:buClr>
                <a:schemeClr val="lt2"/>
              </a:buClr>
              <a:buSzPts val="2800"/>
              <a:buNone/>
              <a:defRPr sz="3733">
                <a:solidFill>
                  <a:schemeClr val="lt2"/>
                </a:solidFill>
              </a:defRPr>
            </a:lvl8pPr>
            <a:lvl9pPr lvl="8" algn="ctr" rtl="0">
              <a:lnSpc>
                <a:spcPct val="100000"/>
              </a:lnSpc>
              <a:spcBef>
                <a:spcPts val="0"/>
              </a:spcBef>
              <a:spcAft>
                <a:spcPts val="0"/>
              </a:spcAft>
              <a:buClr>
                <a:schemeClr val="lt2"/>
              </a:buClr>
              <a:buSzPts val="2800"/>
              <a:buNone/>
              <a:defRPr sz="3733">
                <a:solidFill>
                  <a:schemeClr val="lt2"/>
                </a:solidFill>
              </a:defRPr>
            </a:lvl9pPr>
          </a:lstStyle>
          <a:p>
            <a:endParaRPr/>
          </a:p>
        </p:txBody>
      </p:sp>
      <p:sp>
        <p:nvSpPr>
          <p:cNvPr id="1356" name="Google Shape;1356;p26"/>
          <p:cNvSpPr txBox="1">
            <a:spLocks noGrp="1"/>
          </p:cNvSpPr>
          <p:nvPr>
            <p:ph type="subTitle" idx="6"/>
          </p:nvPr>
        </p:nvSpPr>
        <p:spPr>
          <a:xfrm>
            <a:off x="6150793" y="3764068"/>
            <a:ext cx="2364800" cy="1078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357" name="Google Shape;1357;p26"/>
          <p:cNvSpPr txBox="1">
            <a:spLocks noGrp="1"/>
          </p:cNvSpPr>
          <p:nvPr>
            <p:ph type="subTitle" idx="7"/>
          </p:nvPr>
        </p:nvSpPr>
        <p:spPr>
          <a:xfrm>
            <a:off x="9068764" y="3133133"/>
            <a:ext cx="1477600" cy="435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lt2"/>
              </a:buClr>
              <a:buSzPts val="2800"/>
              <a:buNone/>
              <a:defRPr sz="2000" b="1">
                <a:latin typeface="Josefin Sans"/>
                <a:ea typeface="Josefin Sans"/>
                <a:cs typeface="Josefin Sans"/>
                <a:sym typeface="Josefin Sans"/>
              </a:defRPr>
            </a:lvl1pPr>
            <a:lvl2pPr lvl="1" algn="ctr" rtl="0">
              <a:lnSpc>
                <a:spcPct val="100000"/>
              </a:lnSpc>
              <a:spcBef>
                <a:spcPts val="0"/>
              </a:spcBef>
              <a:spcAft>
                <a:spcPts val="0"/>
              </a:spcAft>
              <a:buClr>
                <a:schemeClr val="lt2"/>
              </a:buClr>
              <a:buSzPts val="2800"/>
              <a:buNone/>
              <a:defRPr sz="3733">
                <a:solidFill>
                  <a:schemeClr val="lt2"/>
                </a:solidFill>
              </a:defRPr>
            </a:lvl2pPr>
            <a:lvl3pPr lvl="2" algn="ctr" rtl="0">
              <a:lnSpc>
                <a:spcPct val="100000"/>
              </a:lnSpc>
              <a:spcBef>
                <a:spcPts val="0"/>
              </a:spcBef>
              <a:spcAft>
                <a:spcPts val="0"/>
              </a:spcAft>
              <a:buClr>
                <a:schemeClr val="lt2"/>
              </a:buClr>
              <a:buSzPts val="2800"/>
              <a:buNone/>
              <a:defRPr sz="3733">
                <a:solidFill>
                  <a:schemeClr val="lt2"/>
                </a:solidFill>
              </a:defRPr>
            </a:lvl3pPr>
            <a:lvl4pPr lvl="3" algn="ctr" rtl="0">
              <a:lnSpc>
                <a:spcPct val="100000"/>
              </a:lnSpc>
              <a:spcBef>
                <a:spcPts val="0"/>
              </a:spcBef>
              <a:spcAft>
                <a:spcPts val="0"/>
              </a:spcAft>
              <a:buClr>
                <a:schemeClr val="lt2"/>
              </a:buClr>
              <a:buSzPts val="2800"/>
              <a:buNone/>
              <a:defRPr sz="3733">
                <a:solidFill>
                  <a:schemeClr val="lt2"/>
                </a:solidFill>
              </a:defRPr>
            </a:lvl4pPr>
            <a:lvl5pPr lvl="4" algn="ctr" rtl="0">
              <a:lnSpc>
                <a:spcPct val="100000"/>
              </a:lnSpc>
              <a:spcBef>
                <a:spcPts val="0"/>
              </a:spcBef>
              <a:spcAft>
                <a:spcPts val="0"/>
              </a:spcAft>
              <a:buClr>
                <a:schemeClr val="lt2"/>
              </a:buClr>
              <a:buSzPts val="2800"/>
              <a:buNone/>
              <a:defRPr sz="3733">
                <a:solidFill>
                  <a:schemeClr val="lt2"/>
                </a:solidFill>
              </a:defRPr>
            </a:lvl5pPr>
            <a:lvl6pPr lvl="5" algn="ctr" rtl="0">
              <a:lnSpc>
                <a:spcPct val="100000"/>
              </a:lnSpc>
              <a:spcBef>
                <a:spcPts val="0"/>
              </a:spcBef>
              <a:spcAft>
                <a:spcPts val="0"/>
              </a:spcAft>
              <a:buClr>
                <a:schemeClr val="lt2"/>
              </a:buClr>
              <a:buSzPts val="2800"/>
              <a:buNone/>
              <a:defRPr sz="3733">
                <a:solidFill>
                  <a:schemeClr val="lt2"/>
                </a:solidFill>
              </a:defRPr>
            </a:lvl6pPr>
            <a:lvl7pPr lvl="6" algn="ctr" rtl="0">
              <a:lnSpc>
                <a:spcPct val="100000"/>
              </a:lnSpc>
              <a:spcBef>
                <a:spcPts val="0"/>
              </a:spcBef>
              <a:spcAft>
                <a:spcPts val="0"/>
              </a:spcAft>
              <a:buClr>
                <a:schemeClr val="lt2"/>
              </a:buClr>
              <a:buSzPts val="2800"/>
              <a:buNone/>
              <a:defRPr sz="3733">
                <a:solidFill>
                  <a:schemeClr val="lt2"/>
                </a:solidFill>
              </a:defRPr>
            </a:lvl7pPr>
            <a:lvl8pPr lvl="7" algn="ctr" rtl="0">
              <a:lnSpc>
                <a:spcPct val="100000"/>
              </a:lnSpc>
              <a:spcBef>
                <a:spcPts val="0"/>
              </a:spcBef>
              <a:spcAft>
                <a:spcPts val="0"/>
              </a:spcAft>
              <a:buClr>
                <a:schemeClr val="lt2"/>
              </a:buClr>
              <a:buSzPts val="2800"/>
              <a:buNone/>
              <a:defRPr sz="3733">
                <a:solidFill>
                  <a:schemeClr val="lt2"/>
                </a:solidFill>
              </a:defRPr>
            </a:lvl8pPr>
            <a:lvl9pPr lvl="8" algn="ctr" rtl="0">
              <a:lnSpc>
                <a:spcPct val="100000"/>
              </a:lnSpc>
              <a:spcBef>
                <a:spcPts val="0"/>
              </a:spcBef>
              <a:spcAft>
                <a:spcPts val="0"/>
              </a:spcAft>
              <a:buClr>
                <a:schemeClr val="lt2"/>
              </a:buClr>
              <a:buSzPts val="2800"/>
              <a:buNone/>
              <a:defRPr sz="3733">
                <a:solidFill>
                  <a:schemeClr val="lt2"/>
                </a:solidFill>
              </a:defRPr>
            </a:lvl9pPr>
          </a:lstStyle>
          <a:p>
            <a:endParaRPr/>
          </a:p>
        </p:txBody>
      </p:sp>
      <p:sp>
        <p:nvSpPr>
          <p:cNvPr id="1358" name="Google Shape;1358;p26"/>
          <p:cNvSpPr txBox="1">
            <a:spLocks noGrp="1"/>
          </p:cNvSpPr>
          <p:nvPr>
            <p:ph type="subTitle" idx="8"/>
          </p:nvPr>
        </p:nvSpPr>
        <p:spPr>
          <a:xfrm>
            <a:off x="8625164" y="3764068"/>
            <a:ext cx="2364800" cy="1078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Tree>
    <p:extLst>
      <p:ext uri="{BB962C8B-B14F-4D97-AF65-F5344CB8AC3E}">
        <p14:creationId xmlns:p14="http://schemas.microsoft.com/office/powerpoint/2010/main" val="99229629"/>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p>
        </p:txBody>
      </p:sp>
      <p:sp>
        <p:nvSpPr>
          <p:cNvPr id="4" name="日期占位符 3"/>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B93665EA-4190-4B26-94CF-11C06665461E}" type="datetimeFigureOut">
              <a:rPr kumimoji="0" lang="zh-CN" altLang="en-US" sz="1200" b="0" i="0" u="none" strike="noStrike" kern="1200" cap="none" spc="0" normalizeH="0" baseline="0" noProof="0" smtClean="0">
                <a:ln>
                  <a:noFill/>
                </a:ln>
                <a:solidFill>
                  <a:prstClr val="black">
                    <a:tint val="75000"/>
                  </a:prstClr>
                </a:solidFill>
                <a:effectLst/>
                <a:uLnTx/>
                <a:uFillTx/>
                <a:latin typeface="思源黑体 CN Light" panose="020B0300000000000000" pitchFamily="34" charset="-122"/>
                <a:ea typeface="思源黑体 CN Light" panose="020B0300000000000000" pitchFamily="34" charset="-122"/>
                <a:cs typeface="+mn-cs"/>
              </a:rPr>
              <a:pPr marL="0" marR="0" lvl="0" indent="0" algn="l" defTabSz="914400" rtl="0" eaLnBrk="1" fontAlgn="auto" latinLnBrk="0" hangingPunct="1">
                <a:lnSpc>
                  <a:spcPct val="100000"/>
                </a:lnSpc>
                <a:spcBef>
                  <a:spcPts val="0"/>
                </a:spcBef>
                <a:spcAft>
                  <a:spcPts val="0"/>
                </a:spcAft>
                <a:buClrTx/>
                <a:buSzTx/>
                <a:buFontTx/>
                <a:buNone/>
                <a:tabLst/>
                <a:defRPr/>
              </a:pPr>
              <a:t>2022/8/7</a:t>
            </a:fld>
            <a:endParaRPr kumimoji="0" lang="zh-CN" altLang="en-US" sz="1200" b="0" i="0" u="none" strike="noStrike" kern="1200" cap="none" spc="0" normalizeH="0" baseline="0" noProof="0">
              <a:ln>
                <a:noFill/>
              </a:ln>
              <a:solidFill>
                <a:prstClr val="black">
                  <a:tint val="75000"/>
                </a:prstClr>
              </a:solidFill>
              <a:effectLst/>
              <a:uLnTx/>
              <a:uFillTx/>
              <a:latin typeface="思源黑体 CN Light" panose="020B0300000000000000" pitchFamily="34" charset="-122"/>
              <a:ea typeface="思源黑体 CN Light" panose="020B0300000000000000" pitchFamily="34" charset="-122"/>
              <a:cs typeface="+mn-cs"/>
            </a:endParaRPr>
          </a:p>
        </p:txBody>
      </p:sp>
      <p:sp>
        <p:nvSpPr>
          <p:cNvPr id="5" name="页脚占位符 4"/>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200" b="0" i="0" u="none" strike="noStrike" kern="1200" cap="none" spc="0" normalizeH="0" baseline="0" noProof="0">
              <a:ln>
                <a:noFill/>
              </a:ln>
              <a:solidFill>
                <a:prstClr val="black">
                  <a:tint val="75000"/>
                </a:prstClr>
              </a:solidFill>
              <a:effectLst/>
              <a:uLnTx/>
              <a:uFillTx/>
              <a:latin typeface="思源黑体 CN Light" panose="020B0300000000000000" pitchFamily="34" charset="-122"/>
              <a:ea typeface="思源黑体 CN Light" panose="020B0300000000000000" pitchFamily="34"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18E094B-4BC8-4851-99F7-361ECCD2878D}" type="slidenum">
              <a:rPr kumimoji="0" lang="zh-CN" altLang="en-US" sz="1200" b="0" i="0" u="none" strike="noStrike" kern="1200" cap="none" spc="0" normalizeH="0" baseline="0" noProof="0" smtClean="0">
                <a:ln>
                  <a:noFill/>
                </a:ln>
                <a:solidFill>
                  <a:prstClr val="black">
                    <a:tint val="75000"/>
                  </a:prstClr>
                </a:solidFill>
                <a:effectLst/>
                <a:uLnTx/>
                <a:uFillTx/>
                <a:latin typeface="思源黑体 CN Light" panose="020B0300000000000000" pitchFamily="34" charset="-122"/>
                <a:ea typeface="思源黑体 CN Light" panose="020B0300000000000000" pitchFamily="34" charset="-122"/>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zh-CN" altLang="en-US" sz="1200" b="0" i="0" u="none" strike="noStrike" kern="1200" cap="none" spc="0" normalizeH="0" baseline="0" noProof="0">
              <a:ln>
                <a:noFill/>
              </a:ln>
              <a:solidFill>
                <a:prstClr val="black">
                  <a:tint val="75000"/>
                </a:prstClr>
              </a:solidFill>
              <a:effectLst/>
              <a:uLnTx/>
              <a:uFillTx/>
              <a:latin typeface="思源黑体 CN Light" panose="020B0300000000000000" pitchFamily="34" charset="-122"/>
              <a:ea typeface="思源黑体 CN Light" panose="020B0300000000000000" pitchFamily="34" charset="-122"/>
              <a:cs typeface="+mn-cs"/>
            </a:endParaRPr>
          </a:p>
        </p:txBody>
      </p:sp>
    </p:spTree>
    <p:extLst>
      <p:ext uri="{BB962C8B-B14F-4D97-AF65-F5344CB8AC3E}">
        <p14:creationId xmlns:p14="http://schemas.microsoft.com/office/powerpoint/2010/main" val="3780813565"/>
      </p:ext>
    </p:extLst>
  </p:cSld>
  <p:clrMapOvr>
    <a:masterClrMapping/>
  </p:clrMapOvr>
</p:sldLayout>
</file>

<file path=ppt/slideLayouts/slideLayout140.xml><?xml version="1.0" encoding="utf-8"?>
<p:sldLayout xmlns:a="http://schemas.openxmlformats.org/drawingml/2006/main" xmlns:r="http://schemas.openxmlformats.org/officeDocument/2006/relationships" xmlns:p="http://schemas.openxmlformats.org/presentationml/2006/main" matchingName="Section header 1">
  <p:cSld name="Section header 1">
    <p:spTree>
      <p:nvGrpSpPr>
        <p:cNvPr id="1" name="Shape 1598"/>
        <p:cNvGrpSpPr/>
        <p:nvPr/>
      </p:nvGrpSpPr>
      <p:grpSpPr>
        <a:xfrm>
          <a:off x="0" y="0"/>
          <a:ext cx="0" cy="0"/>
          <a:chOff x="0" y="0"/>
          <a:chExt cx="0" cy="0"/>
        </a:xfrm>
      </p:grpSpPr>
      <p:pic>
        <p:nvPicPr>
          <p:cNvPr id="1599" name="Google Shape;1599;p33"/>
          <p:cNvPicPr preferRelativeResize="0"/>
          <p:nvPr/>
        </p:nvPicPr>
        <p:blipFill>
          <a:blip r:embed="rId2">
            <a:alphaModFix/>
          </a:blip>
          <a:stretch>
            <a:fillRect/>
          </a:stretch>
        </p:blipFill>
        <p:spPr>
          <a:xfrm>
            <a:off x="-75466" y="-36433"/>
            <a:ext cx="12342935" cy="7005332"/>
          </a:xfrm>
          <a:prstGeom prst="rect">
            <a:avLst/>
          </a:prstGeom>
          <a:noFill/>
          <a:ln>
            <a:noFill/>
          </a:ln>
        </p:spPr>
      </p:pic>
      <p:grpSp>
        <p:nvGrpSpPr>
          <p:cNvPr id="1600" name="Google Shape;1600;p33"/>
          <p:cNvGrpSpPr/>
          <p:nvPr/>
        </p:nvGrpSpPr>
        <p:grpSpPr>
          <a:xfrm rot="-400594" flipH="1">
            <a:off x="9648522" y="2820942"/>
            <a:ext cx="2919124" cy="2290529"/>
            <a:chOff x="-2415600" y="2986400"/>
            <a:chExt cx="1943075" cy="1524659"/>
          </a:xfrm>
        </p:grpSpPr>
        <p:sp>
          <p:nvSpPr>
            <p:cNvPr id="1601" name="Google Shape;1601;p33"/>
            <p:cNvSpPr/>
            <p:nvPr/>
          </p:nvSpPr>
          <p:spPr>
            <a:xfrm>
              <a:off x="-2415600" y="2986400"/>
              <a:ext cx="1117375" cy="1251275"/>
            </a:xfrm>
            <a:custGeom>
              <a:avLst/>
              <a:gdLst/>
              <a:ahLst/>
              <a:cxnLst/>
              <a:rect l="l" t="t" r="r" b="b"/>
              <a:pathLst>
                <a:path w="44695" h="50051" extrusionOk="0">
                  <a:moveTo>
                    <a:pt x="11387" y="1"/>
                  </a:moveTo>
                  <a:cubicBezTo>
                    <a:pt x="10743" y="1"/>
                    <a:pt x="10152" y="449"/>
                    <a:pt x="10001" y="1099"/>
                  </a:cubicBezTo>
                  <a:lnTo>
                    <a:pt x="180" y="41127"/>
                  </a:lnTo>
                  <a:cubicBezTo>
                    <a:pt x="0" y="41896"/>
                    <a:pt x="462" y="42665"/>
                    <a:pt x="1257" y="42871"/>
                  </a:cubicBezTo>
                  <a:lnTo>
                    <a:pt x="33617" y="50051"/>
                  </a:lnTo>
                  <a:lnTo>
                    <a:pt x="44695" y="8433"/>
                  </a:lnTo>
                  <a:lnTo>
                    <a:pt x="11744" y="48"/>
                  </a:lnTo>
                  <a:cubicBezTo>
                    <a:pt x="11625" y="16"/>
                    <a:pt x="11505" y="1"/>
                    <a:pt x="1138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02" name="Google Shape;1602;p33"/>
            <p:cNvSpPr/>
            <p:nvPr/>
          </p:nvSpPr>
          <p:spPr>
            <a:xfrm>
              <a:off x="-1586075" y="3188225"/>
              <a:ext cx="1113550" cy="1279575"/>
            </a:xfrm>
            <a:custGeom>
              <a:avLst/>
              <a:gdLst/>
              <a:ahLst/>
              <a:cxnLst/>
              <a:rect l="l" t="t" r="r" b="b"/>
              <a:pathLst>
                <a:path w="44542" h="51183" extrusionOk="0">
                  <a:moveTo>
                    <a:pt x="10411" y="1"/>
                  </a:moveTo>
                  <a:lnTo>
                    <a:pt x="0" y="41772"/>
                  </a:lnTo>
                  <a:lnTo>
                    <a:pt x="31797" y="51132"/>
                  </a:lnTo>
                  <a:cubicBezTo>
                    <a:pt x="31925" y="51166"/>
                    <a:pt x="32054" y="51182"/>
                    <a:pt x="32181" y="51182"/>
                  </a:cubicBezTo>
                  <a:cubicBezTo>
                    <a:pt x="32815" y="51182"/>
                    <a:pt x="33395" y="50773"/>
                    <a:pt x="33566" y="50132"/>
                  </a:cubicBezTo>
                  <a:lnTo>
                    <a:pt x="44336" y="10360"/>
                  </a:lnTo>
                  <a:cubicBezTo>
                    <a:pt x="44541" y="9591"/>
                    <a:pt x="44080" y="8796"/>
                    <a:pt x="43310" y="8591"/>
                  </a:cubicBezTo>
                  <a:lnTo>
                    <a:pt x="10411" y="1"/>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03" name="Google Shape;1603;p33"/>
            <p:cNvSpPr/>
            <p:nvPr/>
          </p:nvSpPr>
          <p:spPr>
            <a:xfrm>
              <a:off x="-2402775" y="2994000"/>
              <a:ext cx="1133400" cy="1217400"/>
            </a:xfrm>
            <a:custGeom>
              <a:avLst/>
              <a:gdLst/>
              <a:ahLst/>
              <a:cxnLst/>
              <a:rect l="l" t="t" r="r" b="b"/>
              <a:pathLst>
                <a:path w="45336" h="48696" extrusionOk="0">
                  <a:moveTo>
                    <a:pt x="12283" y="0"/>
                  </a:moveTo>
                  <a:lnTo>
                    <a:pt x="0" y="41900"/>
                  </a:lnTo>
                  <a:lnTo>
                    <a:pt x="19104" y="42131"/>
                  </a:lnTo>
                  <a:cubicBezTo>
                    <a:pt x="23976" y="42823"/>
                    <a:pt x="28540" y="44874"/>
                    <a:pt x="32309" y="48054"/>
                  </a:cubicBezTo>
                  <a:lnTo>
                    <a:pt x="33053" y="48695"/>
                  </a:lnTo>
                  <a:lnTo>
                    <a:pt x="45336" y="6770"/>
                  </a:lnTo>
                  <a:lnTo>
                    <a:pt x="44567" y="6129"/>
                  </a:lnTo>
                  <a:cubicBezTo>
                    <a:pt x="40797" y="2975"/>
                    <a:pt x="36233" y="923"/>
                    <a:pt x="31361" y="231"/>
                  </a:cubicBezTo>
                  <a:lnTo>
                    <a:pt x="12283"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04" name="Google Shape;1604;p33"/>
            <p:cNvSpPr/>
            <p:nvPr/>
          </p:nvSpPr>
          <p:spPr>
            <a:xfrm>
              <a:off x="-2351263" y="3014809"/>
              <a:ext cx="1085975" cy="1231500"/>
            </a:xfrm>
            <a:custGeom>
              <a:avLst/>
              <a:gdLst/>
              <a:ahLst/>
              <a:cxnLst/>
              <a:rect l="l" t="t" r="r" b="b"/>
              <a:pathLst>
                <a:path w="43439" h="49260" extrusionOk="0">
                  <a:moveTo>
                    <a:pt x="12258" y="0"/>
                  </a:moveTo>
                  <a:lnTo>
                    <a:pt x="1" y="41925"/>
                  </a:lnTo>
                  <a:lnTo>
                    <a:pt x="17207" y="42695"/>
                  </a:lnTo>
                  <a:cubicBezTo>
                    <a:pt x="22079" y="43387"/>
                    <a:pt x="26643" y="45438"/>
                    <a:pt x="30412" y="48618"/>
                  </a:cubicBezTo>
                  <a:lnTo>
                    <a:pt x="31156" y="49259"/>
                  </a:lnTo>
                  <a:lnTo>
                    <a:pt x="43439" y="7334"/>
                  </a:lnTo>
                  <a:lnTo>
                    <a:pt x="42670" y="6693"/>
                  </a:lnTo>
                  <a:cubicBezTo>
                    <a:pt x="38900" y="3539"/>
                    <a:pt x="34336" y="1487"/>
                    <a:pt x="29464" y="769"/>
                  </a:cubicBezTo>
                  <a:lnTo>
                    <a:pt x="12258" y="0"/>
                  </a:ln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05" name="Google Shape;1605;p33"/>
            <p:cNvSpPr/>
            <p:nvPr/>
          </p:nvSpPr>
          <p:spPr>
            <a:xfrm>
              <a:off x="-1573663" y="3188659"/>
              <a:ext cx="1070600" cy="1322400"/>
            </a:xfrm>
            <a:custGeom>
              <a:avLst/>
              <a:gdLst/>
              <a:ahLst/>
              <a:cxnLst/>
              <a:rect l="l" t="t" r="r" b="b"/>
              <a:pathLst>
                <a:path w="42824" h="52896" extrusionOk="0">
                  <a:moveTo>
                    <a:pt x="17135" y="1"/>
                  </a:moveTo>
                  <a:cubicBezTo>
                    <a:pt x="15803" y="1"/>
                    <a:pt x="14490" y="86"/>
                    <a:pt x="13232" y="252"/>
                  </a:cubicBezTo>
                  <a:lnTo>
                    <a:pt x="12258" y="380"/>
                  </a:lnTo>
                  <a:lnTo>
                    <a:pt x="1" y="42280"/>
                  </a:lnTo>
                  <a:lnTo>
                    <a:pt x="975" y="42151"/>
                  </a:lnTo>
                  <a:cubicBezTo>
                    <a:pt x="2113" y="42002"/>
                    <a:pt x="3255" y="41927"/>
                    <a:pt x="4394" y="41927"/>
                  </a:cubicBezTo>
                  <a:cubicBezTo>
                    <a:pt x="8133" y="41927"/>
                    <a:pt x="11844" y="42727"/>
                    <a:pt x="15284" y="44280"/>
                  </a:cubicBezTo>
                  <a:lnTo>
                    <a:pt x="30208" y="52895"/>
                  </a:lnTo>
                  <a:lnTo>
                    <a:pt x="42824" y="9124"/>
                  </a:lnTo>
                  <a:lnTo>
                    <a:pt x="28284" y="2226"/>
                  </a:lnTo>
                  <a:cubicBezTo>
                    <a:pt x="24955" y="704"/>
                    <a:pt x="20963" y="1"/>
                    <a:pt x="17135" y="1"/>
                  </a:cubicBez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1606" name="Google Shape;1606;p33"/>
            <p:cNvGrpSpPr/>
            <p:nvPr/>
          </p:nvGrpSpPr>
          <p:grpSpPr>
            <a:xfrm>
              <a:off x="-2218800" y="3088875"/>
              <a:ext cx="1598825" cy="1190475"/>
              <a:chOff x="-2218800" y="3088875"/>
              <a:chExt cx="1598825" cy="1190475"/>
            </a:xfrm>
          </p:grpSpPr>
          <p:sp>
            <p:nvSpPr>
              <p:cNvPr id="1607" name="Google Shape;1607;p33"/>
              <p:cNvSpPr/>
              <p:nvPr/>
            </p:nvSpPr>
            <p:spPr>
              <a:xfrm>
                <a:off x="-2218800" y="3088875"/>
                <a:ext cx="841100" cy="985325"/>
              </a:xfrm>
              <a:custGeom>
                <a:avLst/>
                <a:gdLst/>
                <a:ahLst/>
                <a:cxnLst/>
                <a:rect l="l" t="t" r="r" b="b"/>
                <a:pathLst>
                  <a:path w="33644" h="39413" extrusionOk="0">
                    <a:moveTo>
                      <a:pt x="9539" y="0"/>
                    </a:moveTo>
                    <a:lnTo>
                      <a:pt x="9462" y="667"/>
                    </a:lnTo>
                    <a:lnTo>
                      <a:pt x="22412" y="2385"/>
                    </a:lnTo>
                    <a:cubicBezTo>
                      <a:pt x="26027" y="3077"/>
                      <a:pt x="29489" y="4436"/>
                      <a:pt x="32643" y="6360"/>
                    </a:cubicBezTo>
                    <a:lnTo>
                      <a:pt x="33284" y="6744"/>
                    </a:lnTo>
                    <a:lnTo>
                      <a:pt x="33643" y="6154"/>
                    </a:lnTo>
                    <a:lnTo>
                      <a:pt x="33002" y="5770"/>
                    </a:lnTo>
                    <a:cubicBezTo>
                      <a:pt x="29797" y="3795"/>
                      <a:pt x="26233" y="2411"/>
                      <a:pt x="22540" y="1693"/>
                    </a:cubicBezTo>
                    <a:lnTo>
                      <a:pt x="9539" y="0"/>
                    </a:lnTo>
                    <a:close/>
                    <a:moveTo>
                      <a:pt x="8668" y="2385"/>
                    </a:moveTo>
                    <a:lnTo>
                      <a:pt x="8591" y="3052"/>
                    </a:lnTo>
                    <a:lnTo>
                      <a:pt x="21540" y="4770"/>
                    </a:lnTo>
                    <a:cubicBezTo>
                      <a:pt x="25156" y="5462"/>
                      <a:pt x="28617" y="6821"/>
                      <a:pt x="31771" y="8744"/>
                    </a:cubicBezTo>
                    <a:lnTo>
                      <a:pt x="32387" y="9129"/>
                    </a:lnTo>
                    <a:lnTo>
                      <a:pt x="32771" y="8565"/>
                    </a:lnTo>
                    <a:lnTo>
                      <a:pt x="32130" y="8180"/>
                    </a:lnTo>
                    <a:cubicBezTo>
                      <a:pt x="28899" y="6206"/>
                      <a:pt x="25361" y="4821"/>
                      <a:pt x="21668" y="4103"/>
                    </a:cubicBezTo>
                    <a:lnTo>
                      <a:pt x="8668" y="2385"/>
                    </a:lnTo>
                    <a:close/>
                    <a:moveTo>
                      <a:pt x="7796" y="4795"/>
                    </a:moveTo>
                    <a:lnTo>
                      <a:pt x="7719" y="5488"/>
                    </a:lnTo>
                    <a:lnTo>
                      <a:pt x="20668" y="7180"/>
                    </a:lnTo>
                    <a:cubicBezTo>
                      <a:pt x="24284" y="7898"/>
                      <a:pt x="27746" y="9232"/>
                      <a:pt x="30900" y="11180"/>
                    </a:cubicBezTo>
                    <a:lnTo>
                      <a:pt x="31515" y="11565"/>
                    </a:lnTo>
                    <a:lnTo>
                      <a:pt x="31874" y="10975"/>
                    </a:lnTo>
                    <a:lnTo>
                      <a:pt x="31259" y="10591"/>
                    </a:lnTo>
                    <a:cubicBezTo>
                      <a:pt x="28028" y="8616"/>
                      <a:pt x="24489" y="7231"/>
                      <a:pt x="20796" y="6513"/>
                    </a:cubicBezTo>
                    <a:lnTo>
                      <a:pt x="7796" y="4795"/>
                    </a:lnTo>
                    <a:close/>
                    <a:moveTo>
                      <a:pt x="6873" y="9206"/>
                    </a:moveTo>
                    <a:lnTo>
                      <a:pt x="6770" y="9873"/>
                    </a:lnTo>
                    <a:lnTo>
                      <a:pt x="19745" y="11591"/>
                    </a:lnTo>
                    <a:cubicBezTo>
                      <a:pt x="23361" y="12283"/>
                      <a:pt x="26822" y="13642"/>
                      <a:pt x="29976" y="15565"/>
                    </a:cubicBezTo>
                    <a:lnTo>
                      <a:pt x="30592" y="15950"/>
                    </a:lnTo>
                    <a:lnTo>
                      <a:pt x="30951" y="15386"/>
                    </a:lnTo>
                    <a:lnTo>
                      <a:pt x="30335" y="15001"/>
                    </a:lnTo>
                    <a:cubicBezTo>
                      <a:pt x="27104" y="13027"/>
                      <a:pt x="23566" y="11642"/>
                      <a:pt x="19848" y="10924"/>
                    </a:cubicBezTo>
                    <a:lnTo>
                      <a:pt x="6873" y="9206"/>
                    </a:lnTo>
                    <a:close/>
                    <a:moveTo>
                      <a:pt x="5975" y="11616"/>
                    </a:moveTo>
                    <a:lnTo>
                      <a:pt x="5898" y="12283"/>
                    </a:lnTo>
                    <a:lnTo>
                      <a:pt x="18848" y="14001"/>
                    </a:lnTo>
                    <a:cubicBezTo>
                      <a:pt x="22463" y="14693"/>
                      <a:pt x="25925" y="16052"/>
                      <a:pt x="29079" y="17976"/>
                    </a:cubicBezTo>
                    <a:lnTo>
                      <a:pt x="29694" y="18360"/>
                    </a:lnTo>
                    <a:lnTo>
                      <a:pt x="30079" y="17796"/>
                    </a:lnTo>
                    <a:lnTo>
                      <a:pt x="29438" y="17411"/>
                    </a:lnTo>
                    <a:cubicBezTo>
                      <a:pt x="26207" y="15437"/>
                      <a:pt x="22668" y="14052"/>
                      <a:pt x="18976" y="13334"/>
                    </a:cubicBezTo>
                    <a:lnTo>
                      <a:pt x="5975" y="11616"/>
                    </a:lnTo>
                    <a:close/>
                    <a:moveTo>
                      <a:pt x="5078" y="14027"/>
                    </a:moveTo>
                    <a:lnTo>
                      <a:pt x="5001" y="14693"/>
                    </a:lnTo>
                    <a:lnTo>
                      <a:pt x="17950" y="16411"/>
                    </a:lnTo>
                    <a:cubicBezTo>
                      <a:pt x="21566" y="17104"/>
                      <a:pt x="25027" y="18463"/>
                      <a:pt x="28181" y="20386"/>
                    </a:cubicBezTo>
                    <a:lnTo>
                      <a:pt x="28797" y="20796"/>
                    </a:lnTo>
                    <a:lnTo>
                      <a:pt x="29181" y="20206"/>
                    </a:lnTo>
                    <a:lnTo>
                      <a:pt x="28566" y="19822"/>
                    </a:lnTo>
                    <a:cubicBezTo>
                      <a:pt x="25335" y="17847"/>
                      <a:pt x="21796" y="16463"/>
                      <a:pt x="18104" y="15745"/>
                    </a:cubicBezTo>
                    <a:lnTo>
                      <a:pt x="5078" y="14027"/>
                    </a:lnTo>
                    <a:close/>
                    <a:moveTo>
                      <a:pt x="4078" y="19053"/>
                    </a:moveTo>
                    <a:lnTo>
                      <a:pt x="4001" y="19719"/>
                    </a:lnTo>
                    <a:lnTo>
                      <a:pt x="16950" y="21437"/>
                    </a:lnTo>
                    <a:cubicBezTo>
                      <a:pt x="20591" y="22130"/>
                      <a:pt x="24053" y="23489"/>
                      <a:pt x="27207" y="25412"/>
                    </a:cubicBezTo>
                    <a:lnTo>
                      <a:pt x="27822" y="25797"/>
                    </a:lnTo>
                    <a:lnTo>
                      <a:pt x="28181" y="25232"/>
                    </a:lnTo>
                    <a:lnTo>
                      <a:pt x="27566" y="24822"/>
                    </a:lnTo>
                    <a:cubicBezTo>
                      <a:pt x="24335" y="22848"/>
                      <a:pt x="20796" y="21463"/>
                      <a:pt x="17104" y="20745"/>
                    </a:cubicBezTo>
                    <a:lnTo>
                      <a:pt x="4078" y="19053"/>
                    </a:lnTo>
                    <a:close/>
                    <a:moveTo>
                      <a:pt x="3231" y="21463"/>
                    </a:moveTo>
                    <a:lnTo>
                      <a:pt x="3129" y="22130"/>
                    </a:lnTo>
                    <a:lnTo>
                      <a:pt x="16078" y="23848"/>
                    </a:lnTo>
                    <a:cubicBezTo>
                      <a:pt x="19899" y="24617"/>
                      <a:pt x="24438" y="26668"/>
                      <a:pt x="26310" y="27848"/>
                    </a:cubicBezTo>
                    <a:lnTo>
                      <a:pt x="26925" y="28233"/>
                    </a:lnTo>
                    <a:lnTo>
                      <a:pt x="27310" y="27643"/>
                    </a:lnTo>
                    <a:lnTo>
                      <a:pt x="26669" y="27258"/>
                    </a:lnTo>
                    <a:cubicBezTo>
                      <a:pt x="24745" y="26053"/>
                      <a:pt x="20104" y="23925"/>
                      <a:pt x="16206" y="23155"/>
                    </a:cubicBezTo>
                    <a:lnTo>
                      <a:pt x="3231" y="21463"/>
                    </a:lnTo>
                    <a:close/>
                    <a:moveTo>
                      <a:pt x="2334" y="23848"/>
                    </a:moveTo>
                    <a:lnTo>
                      <a:pt x="2231" y="24514"/>
                    </a:lnTo>
                    <a:lnTo>
                      <a:pt x="15206" y="26232"/>
                    </a:lnTo>
                    <a:cubicBezTo>
                      <a:pt x="18925" y="26976"/>
                      <a:pt x="24540" y="29669"/>
                      <a:pt x="25438" y="30233"/>
                    </a:cubicBezTo>
                    <a:lnTo>
                      <a:pt x="26053" y="30617"/>
                    </a:lnTo>
                    <a:lnTo>
                      <a:pt x="26412" y="30053"/>
                    </a:lnTo>
                    <a:lnTo>
                      <a:pt x="25797" y="29669"/>
                    </a:lnTo>
                    <a:cubicBezTo>
                      <a:pt x="24848" y="29079"/>
                      <a:pt x="19207" y="26335"/>
                      <a:pt x="15335" y="25566"/>
                    </a:cubicBezTo>
                    <a:lnTo>
                      <a:pt x="2334" y="23848"/>
                    </a:lnTo>
                    <a:close/>
                    <a:moveTo>
                      <a:pt x="1283" y="27592"/>
                    </a:moveTo>
                    <a:lnTo>
                      <a:pt x="1180" y="28284"/>
                    </a:lnTo>
                    <a:lnTo>
                      <a:pt x="14155" y="29976"/>
                    </a:lnTo>
                    <a:cubicBezTo>
                      <a:pt x="17771" y="30694"/>
                      <a:pt x="21232" y="32053"/>
                      <a:pt x="24361" y="33976"/>
                    </a:cubicBezTo>
                    <a:lnTo>
                      <a:pt x="25002" y="34361"/>
                    </a:lnTo>
                    <a:lnTo>
                      <a:pt x="25361" y="33797"/>
                    </a:lnTo>
                    <a:lnTo>
                      <a:pt x="24745" y="33387"/>
                    </a:lnTo>
                    <a:cubicBezTo>
                      <a:pt x="21514" y="31412"/>
                      <a:pt x="17976" y="30028"/>
                      <a:pt x="14258" y="29310"/>
                    </a:cubicBezTo>
                    <a:lnTo>
                      <a:pt x="1283" y="27592"/>
                    </a:lnTo>
                    <a:close/>
                    <a:moveTo>
                      <a:pt x="693" y="30156"/>
                    </a:moveTo>
                    <a:lnTo>
                      <a:pt x="590" y="30822"/>
                    </a:lnTo>
                    <a:lnTo>
                      <a:pt x="13565" y="32541"/>
                    </a:lnTo>
                    <a:cubicBezTo>
                      <a:pt x="17181" y="33233"/>
                      <a:pt x="20643" y="34592"/>
                      <a:pt x="23797" y="36515"/>
                    </a:cubicBezTo>
                    <a:lnTo>
                      <a:pt x="24412" y="36900"/>
                    </a:lnTo>
                    <a:lnTo>
                      <a:pt x="24771" y="36310"/>
                    </a:lnTo>
                    <a:lnTo>
                      <a:pt x="24130" y="35925"/>
                    </a:lnTo>
                    <a:cubicBezTo>
                      <a:pt x="20925" y="33951"/>
                      <a:pt x="17386" y="32566"/>
                      <a:pt x="13668" y="31874"/>
                    </a:cubicBezTo>
                    <a:lnTo>
                      <a:pt x="693" y="30156"/>
                    </a:lnTo>
                    <a:close/>
                    <a:moveTo>
                      <a:pt x="103" y="32643"/>
                    </a:moveTo>
                    <a:lnTo>
                      <a:pt x="0" y="33335"/>
                    </a:lnTo>
                    <a:lnTo>
                      <a:pt x="12975" y="35053"/>
                    </a:lnTo>
                    <a:cubicBezTo>
                      <a:pt x="16591" y="35746"/>
                      <a:pt x="20053" y="37105"/>
                      <a:pt x="23207" y="39028"/>
                    </a:cubicBezTo>
                    <a:lnTo>
                      <a:pt x="23848" y="39413"/>
                    </a:lnTo>
                    <a:lnTo>
                      <a:pt x="24181" y="38823"/>
                    </a:lnTo>
                    <a:lnTo>
                      <a:pt x="23540" y="38438"/>
                    </a:lnTo>
                    <a:cubicBezTo>
                      <a:pt x="20335" y="36464"/>
                      <a:pt x="16796" y="35079"/>
                      <a:pt x="13104" y="34361"/>
                    </a:cubicBezTo>
                    <a:lnTo>
                      <a:pt x="103" y="32643"/>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08" name="Google Shape;1608;p33"/>
              <p:cNvSpPr/>
              <p:nvPr/>
            </p:nvSpPr>
            <p:spPr>
              <a:xfrm>
                <a:off x="-1461075" y="3283625"/>
                <a:ext cx="841100" cy="995725"/>
              </a:xfrm>
              <a:custGeom>
                <a:avLst/>
                <a:gdLst/>
                <a:ahLst/>
                <a:cxnLst/>
                <a:rect l="l" t="t" r="r" b="b"/>
                <a:pathLst>
                  <a:path w="33644" h="39829" extrusionOk="0">
                    <a:moveTo>
                      <a:pt x="11739" y="1"/>
                    </a:moveTo>
                    <a:cubicBezTo>
                      <a:pt x="10432" y="1"/>
                      <a:pt x="9481" y="31"/>
                      <a:pt x="9386" y="31"/>
                    </a:cubicBezTo>
                    <a:lnTo>
                      <a:pt x="9386" y="698"/>
                    </a:lnTo>
                    <a:cubicBezTo>
                      <a:pt x="9406" y="698"/>
                      <a:pt x="10284" y="673"/>
                      <a:pt x="11526" y="673"/>
                    </a:cubicBezTo>
                    <a:cubicBezTo>
                      <a:pt x="13388" y="673"/>
                      <a:pt x="16068" y="729"/>
                      <a:pt x="17899" y="1006"/>
                    </a:cubicBezTo>
                    <a:cubicBezTo>
                      <a:pt x="22643" y="1775"/>
                      <a:pt x="29618" y="4878"/>
                      <a:pt x="32618" y="6750"/>
                    </a:cubicBezTo>
                    <a:lnTo>
                      <a:pt x="33259" y="7134"/>
                    </a:lnTo>
                    <a:lnTo>
                      <a:pt x="33644" y="6570"/>
                    </a:lnTo>
                    <a:lnTo>
                      <a:pt x="33028" y="6185"/>
                    </a:lnTo>
                    <a:cubicBezTo>
                      <a:pt x="29977" y="4288"/>
                      <a:pt x="22874" y="1108"/>
                      <a:pt x="18053" y="365"/>
                    </a:cubicBezTo>
                    <a:cubicBezTo>
                      <a:pt x="16198" y="63"/>
                      <a:pt x="13606" y="1"/>
                      <a:pt x="11739" y="1"/>
                    </a:cubicBezTo>
                    <a:close/>
                    <a:moveTo>
                      <a:pt x="8770" y="2801"/>
                    </a:moveTo>
                    <a:lnTo>
                      <a:pt x="8770" y="3493"/>
                    </a:lnTo>
                    <a:cubicBezTo>
                      <a:pt x="8847" y="3493"/>
                      <a:pt x="16130" y="3519"/>
                      <a:pt x="19258" y="4288"/>
                    </a:cubicBezTo>
                    <a:cubicBezTo>
                      <a:pt x="22976" y="5211"/>
                      <a:pt x="28489" y="7134"/>
                      <a:pt x="31746" y="9160"/>
                    </a:cubicBezTo>
                    <a:lnTo>
                      <a:pt x="32387" y="9545"/>
                    </a:lnTo>
                    <a:lnTo>
                      <a:pt x="32746" y="8980"/>
                    </a:lnTo>
                    <a:lnTo>
                      <a:pt x="32105" y="8570"/>
                    </a:lnTo>
                    <a:cubicBezTo>
                      <a:pt x="28797" y="6519"/>
                      <a:pt x="23207" y="4570"/>
                      <a:pt x="19412" y="3621"/>
                    </a:cubicBezTo>
                    <a:cubicBezTo>
                      <a:pt x="16207" y="2852"/>
                      <a:pt x="9078" y="2801"/>
                      <a:pt x="8770" y="2801"/>
                    </a:cubicBezTo>
                    <a:close/>
                    <a:moveTo>
                      <a:pt x="8129" y="5570"/>
                    </a:moveTo>
                    <a:lnTo>
                      <a:pt x="8129" y="6262"/>
                    </a:lnTo>
                    <a:cubicBezTo>
                      <a:pt x="8232" y="6262"/>
                      <a:pt x="17412" y="6467"/>
                      <a:pt x="20592" y="7570"/>
                    </a:cubicBezTo>
                    <a:cubicBezTo>
                      <a:pt x="21463" y="7878"/>
                      <a:pt x="22361" y="8160"/>
                      <a:pt x="23233" y="8442"/>
                    </a:cubicBezTo>
                    <a:cubicBezTo>
                      <a:pt x="25976" y="9314"/>
                      <a:pt x="28592" y="10160"/>
                      <a:pt x="30874" y="11570"/>
                    </a:cubicBezTo>
                    <a:lnTo>
                      <a:pt x="31490" y="11955"/>
                    </a:lnTo>
                    <a:lnTo>
                      <a:pt x="31849" y="11391"/>
                    </a:lnTo>
                    <a:lnTo>
                      <a:pt x="31208" y="11006"/>
                    </a:lnTo>
                    <a:cubicBezTo>
                      <a:pt x="28874" y="9519"/>
                      <a:pt x="26079" y="8647"/>
                      <a:pt x="23412" y="7801"/>
                    </a:cubicBezTo>
                    <a:cubicBezTo>
                      <a:pt x="22540" y="7519"/>
                      <a:pt x="21669" y="7237"/>
                      <a:pt x="20797" y="6929"/>
                    </a:cubicBezTo>
                    <a:cubicBezTo>
                      <a:pt x="17540" y="5801"/>
                      <a:pt x="8514" y="5570"/>
                      <a:pt x="8129" y="5570"/>
                    </a:cubicBezTo>
                    <a:close/>
                    <a:moveTo>
                      <a:pt x="6822" y="9596"/>
                    </a:moveTo>
                    <a:lnTo>
                      <a:pt x="6745" y="10263"/>
                    </a:lnTo>
                    <a:lnTo>
                      <a:pt x="19694" y="11981"/>
                    </a:lnTo>
                    <a:cubicBezTo>
                      <a:pt x="23310" y="12699"/>
                      <a:pt x="26771" y="14032"/>
                      <a:pt x="29925" y="15981"/>
                    </a:cubicBezTo>
                    <a:lnTo>
                      <a:pt x="30566" y="16365"/>
                    </a:lnTo>
                    <a:lnTo>
                      <a:pt x="30925" y="15776"/>
                    </a:lnTo>
                    <a:lnTo>
                      <a:pt x="30284" y="15391"/>
                    </a:lnTo>
                    <a:cubicBezTo>
                      <a:pt x="27079" y="13417"/>
                      <a:pt x="23515" y="12032"/>
                      <a:pt x="19822" y="11314"/>
                    </a:cubicBezTo>
                    <a:lnTo>
                      <a:pt x="6822" y="9596"/>
                    </a:lnTo>
                    <a:close/>
                    <a:moveTo>
                      <a:pt x="5950" y="12006"/>
                    </a:moveTo>
                    <a:lnTo>
                      <a:pt x="5847" y="12673"/>
                    </a:lnTo>
                    <a:lnTo>
                      <a:pt x="18822" y="14391"/>
                    </a:lnTo>
                    <a:cubicBezTo>
                      <a:pt x="22438" y="15109"/>
                      <a:pt x="25900" y="16442"/>
                      <a:pt x="29054" y="18391"/>
                    </a:cubicBezTo>
                    <a:lnTo>
                      <a:pt x="29669" y="18776"/>
                    </a:lnTo>
                    <a:lnTo>
                      <a:pt x="30054" y="18186"/>
                    </a:lnTo>
                    <a:lnTo>
                      <a:pt x="29413" y="17801"/>
                    </a:lnTo>
                    <a:cubicBezTo>
                      <a:pt x="26182" y="15827"/>
                      <a:pt x="22643" y="14442"/>
                      <a:pt x="18925" y="13724"/>
                    </a:cubicBezTo>
                    <a:lnTo>
                      <a:pt x="5950" y="12006"/>
                    </a:lnTo>
                    <a:close/>
                    <a:moveTo>
                      <a:pt x="5052" y="14417"/>
                    </a:moveTo>
                    <a:lnTo>
                      <a:pt x="4975" y="15109"/>
                    </a:lnTo>
                    <a:lnTo>
                      <a:pt x="17925" y="16801"/>
                    </a:lnTo>
                    <a:cubicBezTo>
                      <a:pt x="21540" y="17519"/>
                      <a:pt x="25028" y="18853"/>
                      <a:pt x="28156" y="20802"/>
                    </a:cubicBezTo>
                    <a:lnTo>
                      <a:pt x="28797" y="21186"/>
                    </a:lnTo>
                    <a:lnTo>
                      <a:pt x="29156" y="20596"/>
                    </a:lnTo>
                    <a:lnTo>
                      <a:pt x="28515" y="20212"/>
                    </a:lnTo>
                    <a:cubicBezTo>
                      <a:pt x="25310" y="18237"/>
                      <a:pt x="21745" y="16853"/>
                      <a:pt x="18053" y="16135"/>
                    </a:cubicBezTo>
                    <a:lnTo>
                      <a:pt x="5052" y="14417"/>
                    </a:lnTo>
                    <a:close/>
                    <a:moveTo>
                      <a:pt x="4078" y="19443"/>
                    </a:moveTo>
                    <a:lnTo>
                      <a:pt x="4001" y="20109"/>
                    </a:lnTo>
                    <a:lnTo>
                      <a:pt x="16950" y="21827"/>
                    </a:lnTo>
                    <a:cubicBezTo>
                      <a:pt x="20566" y="22545"/>
                      <a:pt x="24028" y="23879"/>
                      <a:pt x="27182" y="25827"/>
                    </a:cubicBezTo>
                    <a:lnTo>
                      <a:pt x="27823" y="26212"/>
                    </a:lnTo>
                    <a:lnTo>
                      <a:pt x="28156" y="25622"/>
                    </a:lnTo>
                    <a:lnTo>
                      <a:pt x="27541" y="25238"/>
                    </a:lnTo>
                    <a:cubicBezTo>
                      <a:pt x="24310" y="23263"/>
                      <a:pt x="20771" y="21879"/>
                      <a:pt x="17079" y="21161"/>
                    </a:cubicBezTo>
                    <a:lnTo>
                      <a:pt x="4078" y="19443"/>
                    </a:lnTo>
                    <a:close/>
                    <a:moveTo>
                      <a:pt x="3180" y="21853"/>
                    </a:moveTo>
                    <a:lnTo>
                      <a:pt x="3103" y="22520"/>
                    </a:lnTo>
                    <a:lnTo>
                      <a:pt x="16053" y="24238"/>
                    </a:lnTo>
                    <a:cubicBezTo>
                      <a:pt x="19874" y="24981"/>
                      <a:pt x="24438" y="27058"/>
                      <a:pt x="26284" y="28212"/>
                    </a:cubicBezTo>
                    <a:lnTo>
                      <a:pt x="26925" y="28623"/>
                    </a:lnTo>
                    <a:lnTo>
                      <a:pt x="27284" y="28033"/>
                    </a:lnTo>
                    <a:lnTo>
                      <a:pt x="26643" y="27648"/>
                    </a:lnTo>
                    <a:cubicBezTo>
                      <a:pt x="24720" y="26443"/>
                      <a:pt x="20079" y="24340"/>
                      <a:pt x="16181" y="23571"/>
                    </a:cubicBezTo>
                    <a:lnTo>
                      <a:pt x="3180" y="21853"/>
                    </a:lnTo>
                    <a:close/>
                    <a:moveTo>
                      <a:pt x="2309" y="24263"/>
                    </a:moveTo>
                    <a:lnTo>
                      <a:pt x="2232" y="24930"/>
                    </a:lnTo>
                    <a:lnTo>
                      <a:pt x="15181" y="26648"/>
                    </a:lnTo>
                    <a:cubicBezTo>
                      <a:pt x="18925" y="27392"/>
                      <a:pt x="24515" y="30084"/>
                      <a:pt x="25412" y="30623"/>
                    </a:cubicBezTo>
                    <a:lnTo>
                      <a:pt x="26053" y="31007"/>
                    </a:lnTo>
                    <a:lnTo>
                      <a:pt x="26387" y="30443"/>
                    </a:lnTo>
                    <a:lnTo>
                      <a:pt x="25771" y="30058"/>
                    </a:lnTo>
                    <a:cubicBezTo>
                      <a:pt x="24823" y="29469"/>
                      <a:pt x="19181" y="26751"/>
                      <a:pt x="15309" y="25981"/>
                    </a:cubicBezTo>
                    <a:lnTo>
                      <a:pt x="2309" y="24263"/>
                    </a:lnTo>
                    <a:close/>
                    <a:moveTo>
                      <a:pt x="1257" y="28007"/>
                    </a:moveTo>
                    <a:lnTo>
                      <a:pt x="1180" y="28674"/>
                    </a:lnTo>
                    <a:lnTo>
                      <a:pt x="14130" y="30392"/>
                    </a:lnTo>
                    <a:cubicBezTo>
                      <a:pt x="17745" y="31110"/>
                      <a:pt x="21207" y="32443"/>
                      <a:pt x="24361" y="34392"/>
                    </a:cubicBezTo>
                    <a:lnTo>
                      <a:pt x="24976" y="34777"/>
                    </a:lnTo>
                    <a:lnTo>
                      <a:pt x="25335" y="34187"/>
                    </a:lnTo>
                    <a:lnTo>
                      <a:pt x="24720" y="33802"/>
                    </a:lnTo>
                    <a:cubicBezTo>
                      <a:pt x="21489" y="31828"/>
                      <a:pt x="17950" y="30443"/>
                      <a:pt x="14258" y="29725"/>
                    </a:cubicBezTo>
                    <a:lnTo>
                      <a:pt x="1257" y="28007"/>
                    </a:lnTo>
                    <a:close/>
                    <a:moveTo>
                      <a:pt x="667" y="30520"/>
                    </a:moveTo>
                    <a:lnTo>
                      <a:pt x="591" y="31212"/>
                    </a:lnTo>
                    <a:lnTo>
                      <a:pt x="13566" y="32905"/>
                    </a:lnTo>
                    <a:cubicBezTo>
                      <a:pt x="17155" y="33623"/>
                      <a:pt x="20617" y="34982"/>
                      <a:pt x="23771" y="36905"/>
                    </a:cubicBezTo>
                    <a:lnTo>
                      <a:pt x="24412" y="37290"/>
                    </a:lnTo>
                    <a:lnTo>
                      <a:pt x="24746" y="36726"/>
                    </a:lnTo>
                    <a:lnTo>
                      <a:pt x="24130" y="36315"/>
                    </a:lnTo>
                    <a:cubicBezTo>
                      <a:pt x="20899" y="34341"/>
                      <a:pt x="17361" y="32956"/>
                      <a:pt x="13668" y="32238"/>
                    </a:cubicBezTo>
                    <a:lnTo>
                      <a:pt x="667" y="30520"/>
                    </a:lnTo>
                    <a:close/>
                    <a:moveTo>
                      <a:pt x="103" y="33059"/>
                    </a:moveTo>
                    <a:lnTo>
                      <a:pt x="1" y="33725"/>
                    </a:lnTo>
                    <a:lnTo>
                      <a:pt x="12950" y="35443"/>
                    </a:lnTo>
                    <a:cubicBezTo>
                      <a:pt x="16566" y="36136"/>
                      <a:pt x="20027" y="37495"/>
                      <a:pt x="23181" y="39418"/>
                    </a:cubicBezTo>
                    <a:lnTo>
                      <a:pt x="23797" y="39828"/>
                    </a:lnTo>
                    <a:lnTo>
                      <a:pt x="24156" y="39238"/>
                    </a:lnTo>
                    <a:lnTo>
                      <a:pt x="23515" y="38854"/>
                    </a:lnTo>
                    <a:cubicBezTo>
                      <a:pt x="20310" y="36879"/>
                      <a:pt x="16745" y="35495"/>
                      <a:pt x="13053" y="34777"/>
                    </a:cubicBezTo>
                    <a:lnTo>
                      <a:pt x="103" y="33059"/>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1609" name="Google Shape;1609;p33"/>
          <p:cNvGrpSpPr/>
          <p:nvPr/>
        </p:nvGrpSpPr>
        <p:grpSpPr>
          <a:xfrm rot="5526795" flipH="1">
            <a:off x="7056399" y="4641033"/>
            <a:ext cx="2283688" cy="3482863"/>
            <a:chOff x="7518282" y="2373612"/>
            <a:chExt cx="1544209" cy="2355088"/>
          </a:xfrm>
        </p:grpSpPr>
        <p:sp>
          <p:nvSpPr>
            <p:cNvPr id="1610" name="Google Shape;1610;p33"/>
            <p:cNvSpPr/>
            <p:nvPr/>
          </p:nvSpPr>
          <p:spPr>
            <a:xfrm rot="718822">
              <a:off x="7689615" y="3249120"/>
              <a:ext cx="1111866" cy="1379201"/>
            </a:xfrm>
            <a:custGeom>
              <a:avLst/>
              <a:gdLst/>
              <a:ahLst/>
              <a:cxnLst/>
              <a:rect l="l" t="t" r="r" b="b"/>
              <a:pathLst>
                <a:path w="48158" h="59737" extrusionOk="0">
                  <a:moveTo>
                    <a:pt x="39340" y="1"/>
                  </a:moveTo>
                  <a:cubicBezTo>
                    <a:pt x="38303" y="1"/>
                    <a:pt x="37263" y="153"/>
                    <a:pt x="36285" y="451"/>
                  </a:cubicBezTo>
                  <a:cubicBezTo>
                    <a:pt x="32695" y="1579"/>
                    <a:pt x="29823" y="4272"/>
                    <a:pt x="27259" y="7016"/>
                  </a:cubicBezTo>
                  <a:cubicBezTo>
                    <a:pt x="20361" y="14401"/>
                    <a:pt x="14874" y="22940"/>
                    <a:pt x="10489" y="32043"/>
                  </a:cubicBezTo>
                  <a:cubicBezTo>
                    <a:pt x="8976" y="35197"/>
                    <a:pt x="7591" y="37427"/>
                    <a:pt x="5873" y="40505"/>
                  </a:cubicBezTo>
                  <a:cubicBezTo>
                    <a:pt x="2185" y="47138"/>
                    <a:pt x="1874" y="57072"/>
                    <a:pt x="8" y="59727"/>
                  </a:cubicBezTo>
                  <a:lnTo>
                    <a:pt x="8" y="59727"/>
                  </a:lnTo>
                  <a:cubicBezTo>
                    <a:pt x="9880" y="45729"/>
                    <a:pt x="25415" y="30630"/>
                    <a:pt x="38721" y="19888"/>
                  </a:cubicBezTo>
                  <a:cubicBezTo>
                    <a:pt x="41311" y="17811"/>
                    <a:pt x="44029" y="15708"/>
                    <a:pt x="45773" y="12888"/>
                  </a:cubicBezTo>
                  <a:cubicBezTo>
                    <a:pt x="47542" y="10041"/>
                    <a:pt x="48157" y="6246"/>
                    <a:pt x="46388" y="3426"/>
                  </a:cubicBezTo>
                  <a:cubicBezTo>
                    <a:pt x="44910" y="1106"/>
                    <a:pt x="42136" y="1"/>
                    <a:pt x="39340" y="1"/>
                  </a:cubicBezTo>
                  <a:close/>
                  <a:moveTo>
                    <a:pt x="8" y="59727"/>
                  </a:moveTo>
                  <a:lnTo>
                    <a:pt x="8" y="59727"/>
                  </a:lnTo>
                  <a:cubicBezTo>
                    <a:pt x="5" y="59730"/>
                    <a:pt x="3" y="59733"/>
                    <a:pt x="1" y="59736"/>
                  </a:cubicBezTo>
                  <a:lnTo>
                    <a:pt x="1" y="59736"/>
                  </a:lnTo>
                  <a:cubicBezTo>
                    <a:pt x="3" y="59733"/>
                    <a:pt x="5" y="59730"/>
                    <a:pt x="8" y="59727"/>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11" name="Google Shape;1611;p33"/>
            <p:cNvSpPr/>
            <p:nvPr/>
          </p:nvSpPr>
          <p:spPr>
            <a:xfrm rot="718822">
              <a:off x="7649292" y="3211149"/>
              <a:ext cx="1111843" cy="1378947"/>
            </a:xfrm>
            <a:custGeom>
              <a:avLst/>
              <a:gdLst/>
              <a:ahLst/>
              <a:cxnLst/>
              <a:rect l="l" t="t" r="r" b="b"/>
              <a:pathLst>
                <a:path w="48157" h="59726" extrusionOk="0">
                  <a:moveTo>
                    <a:pt x="39365" y="0"/>
                  </a:moveTo>
                  <a:cubicBezTo>
                    <a:pt x="38317" y="0"/>
                    <a:pt x="37267" y="157"/>
                    <a:pt x="36285" y="466"/>
                  </a:cubicBezTo>
                  <a:cubicBezTo>
                    <a:pt x="32695" y="1569"/>
                    <a:pt x="29823" y="4261"/>
                    <a:pt x="27258" y="7005"/>
                  </a:cubicBezTo>
                  <a:cubicBezTo>
                    <a:pt x="20361" y="14390"/>
                    <a:pt x="14873" y="22929"/>
                    <a:pt x="10488" y="32032"/>
                  </a:cubicBezTo>
                  <a:cubicBezTo>
                    <a:pt x="8975" y="35186"/>
                    <a:pt x="7591" y="37417"/>
                    <a:pt x="5873" y="40494"/>
                  </a:cubicBezTo>
                  <a:cubicBezTo>
                    <a:pt x="2180" y="47161"/>
                    <a:pt x="1872" y="57085"/>
                    <a:pt x="1" y="59726"/>
                  </a:cubicBezTo>
                  <a:lnTo>
                    <a:pt x="1" y="59726"/>
                  </a:lnTo>
                  <a:cubicBezTo>
                    <a:pt x="9873" y="45751"/>
                    <a:pt x="25412" y="30622"/>
                    <a:pt x="38721" y="19878"/>
                  </a:cubicBezTo>
                  <a:cubicBezTo>
                    <a:pt x="41310" y="17801"/>
                    <a:pt x="44029" y="15698"/>
                    <a:pt x="45772" y="12877"/>
                  </a:cubicBezTo>
                  <a:cubicBezTo>
                    <a:pt x="47542" y="10031"/>
                    <a:pt x="48157" y="6236"/>
                    <a:pt x="46362" y="3415"/>
                  </a:cubicBezTo>
                  <a:cubicBezTo>
                    <a:pt x="44909" y="1106"/>
                    <a:pt x="42145" y="0"/>
                    <a:pt x="3936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12" name="Google Shape;1612;p33"/>
            <p:cNvSpPr/>
            <p:nvPr/>
          </p:nvSpPr>
          <p:spPr>
            <a:xfrm rot="718822">
              <a:off x="8428587" y="3328473"/>
              <a:ext cx="409048" cy="200495"/>
            </a:xfrm>
            <a:custGeom>
              <a:avLst/>
              <a:gdLst/>
              <a:ahLst/>
              <a:cxnLst/>
              <a:rect l="l" t="t" r="r" b="b"/>
              <a:pathLst>
                <a:path w="17717" h="8684" extrusionOk="0">
                  <a:moveTo>
                    <a:pt x="13244" y="85"/>
                  </a:moveTo>
                  <a:cubicBezTo>
                    <a:pt x="13109" y="85"/>
                    <a:pt x="12983" y="218"/>
                    <a:pt x="13050" y="351"/>
                  </a:cubicBezTo>
                  <a:cubicBezTo>
                    <a:pt x="13050" y="377"/>
                    <a:pt x="13075" y="403"/>
                    <a:pt x="13101" y="428"/>
                  </a:cubicBezTo>
                  <a:cubicBezTo>
                    <a:pt x="13139" y="454"/>
                    <a:pt x="13184" y="467"/>
                    <a:pt x="13229" y="467"/>
                  </a:cubicBezTo>
                  <a:cubicBezTo>
                    <a:pt x="13274" y="467"/>
                    <a:pt x="13319" y="454"/>
                    <a:pt x="13357" y="428"/>
                  </a:cubicBezTo>
                  <a:cubicBezTo>
                    <a:pt x="13511" y="351"/>
                    <a:pt x="13460" y="146"/>
                    <a:pt x="13306" y="95"/>
                  </a:cubicBezTo>
                  <a:cubicBezTo>
                    <a:pt x="13285" y="88"/>
                    <a:pt x="13264" y="85"/>
                    <a:pt x="13244" y="85"/>
                  </a:cubicBezTo>
                  <a:close/>
                  <a:moveTo>
                    <a:pt x="9983" y="0"/>
                  </a:moveTo>
                  <a:cubicBezTo>
                    <a:pt x="9903" y="0"/>
                    <a:pt x="9827" y="28"/>
                    <a:pt x="9767" y="95"/>
                  </a:cubicBezTo>
                  <a:cubicBezTo>
                    <a:pt x="9742" y="121"/>
                    <a:pt x="9716" y="172"/>
                    <a:pt x="9690" y="223"/>
                  </a:cubicBezTo>
                  <a:cubicBezTo>
                    <a:pt x="9639" y="403"/>
                    <a:pt x="9690" y="582"/>
                    <a:pt x="9844" y="685"/>
                  </a:cubicBezTo>
                  <a:cubicBezTo>
                    <a:pt x="9910" y="731"/>
                    <a:pt x="9982" y="752"/>
                    <a:pt x="10050" y="752"/>
                  </a:cubicBezTo>
                  <a:cubicBezTo>
                    <a:pt x="10249" y="752"/>
                    <a:pt x="10428" y="580"/>
                    <a:pt x="10408" y="351"/>
                  </a:cubicBezTo>
                  <a:cubicBezTo>
                    <a:pt x="10390" y="169"/>
                    <a:pt x="10178" y="0"/>
                    <a:pt x="9983" y="0"/>
                  </a:cubicBezTo>
                  <a:close/>
                  <a:moveTo>
                    <a:pt x="7556" y="654"/>
                  </a:moveTo>
                  <a:cubicBezTo>
                    <a:pt x="7486" y="654"/>
                    <a:pt x="7412" y="721"/>
                    <a:pt x="7434" y="787"/>
                  </a:cubicBezTo>
                  <a:lnTo>
                    <a:pt x="7434" y="813"/>
                  </a:lnTo>
                  <a:cubicBezTo>
                    <a:pt x="7460" y="839"/>
                    <a:pt x="7460" y="839"/>
                    <a:pt x="7460" y="839"/>
                  </a:cubicBezTo>
                  <a:cubicBezTo>
                    <a:pt x="7485" y="864"/>
                    <a:pt x="7517" y="877"/>
                    <a:pt x="7546" y="877"/>
                  </a:cubicBezTo>
                  <a:cubicBezTo>
                    <a:pt x="7575" y="877"/>
                    <a:pt x="7601" y="864"/>
                    <a:pt x="7613" y="839"/>
                  </a:cubicBezTo>
                  <a:cubicBezTo>
                    <a:pt x="7690" y="787"/>
                    <a:pt x="7690" y="685"/>
                    <a:pt x="7588" y="659"/>
                  </a:cubicBezTo>
                  <a:cubicBezTo>
                    <a:pt x="7578" y="656"/>
                    <a:pt x="7567" y="654"/>
                    <a:pt x="7556" y="654"/>
                  </a:cubicBezTo>
                  <a:close/>
                  <a:moveTo>
                    <a:pt x="12799" y="1638"/>
                  </a:moveTo>
                  <a:cubicBezTo>
                    <a:pt x="12396" y="1638"/>
                    <a:pt x="11973" y="2067"/>
                    <a:pt x="12178" y="2454"/>
                  </a:cubicBezTo>
                  <a:lnTo>
                    <a:pt x="12152" y="2454"/>
                  </a:lnTo>
                  <a:cubicBezTo>
                    <a:pt x="12203" y="2531"/>
                    <a:pt x="12255" y="2582"/>
                    <a:pt x="12306" y="2634"/>
                  </a:cubicBezTo>
                  <a:cubicBezTo>
                    <a:pt x="12435" y="2734"/>
                    <a:pt x="12595" y="2786"/>
                    <a:pt x="12756" y="2786"/>
                  </a:cubicBezTo>
                  <a:cubicBezTo>
                    <a:pt x="12885" y="2786"/>
                    <a:pt x="13013" y="2753"/>
                    <a:pt x="13127" y="2685"/>
                  </a:cubicBezTo>
                  <a:cubicBezTo>
                    <a:pt x="13511" y="2403"/>
                    <a:pt x="13409" y="1787"/>
                    <a:pt x="12947" y="1659"/>
                  </a:cubicBezTo>
                  <a:cubicBezTo>
                    <a:pt x="12899" y="1645"/>
                    <a:pt x="12849" y="1638"/>
                    <a:pt x="12799" y="1638"/>
                  </a:cubicBezTo>
                  <a:close/>
                  <a:moveTo>
                    <a:pt x="6278" y="2155"/>
                  </a:moveTo>
                  <a:cubicBezTo>
                    <a:pt x="6196" y="2155"/>
                    <a:pt x="6115" y="2183"/>
                    <a:pt x="6049" y="2249"/>
                  </a:cubicBezTo>
                  <a:lnTo>
                    <a:pt x="6075" y="2249"/>
                  </a:lnTo>
                  <a:cubicBezTo>
                    <a:pt x="6049" y="2275"/>
                    <a:pt x="6024" y="2326"/>
                    <a:pt x="5998" y="2377"/>
                  </a:cubicBezTo>
                  <a:cubicBezTo>
                    <a:pt x="5947" y="2557"/>
                    <a:pt x="5998" y="2736"/>
                    <a:pt x="6152" y="2839"/>
                  </a:cubicBezTo>
                  <a:cubicBezTo>
                    <a:pt x="6212" y="2886"/>
                    <a:pt x="6279" y="2906"/>
                    <a:pt x="6345" y="2906"/>
                  </a:cubicBezTo>
                  <a:cubicBezTo>
                    <a:pt x="6532" y="2906"/>
                    <a:pt x="6709" y="2740"/>
                    <a:pt x="6690" y="2531"/>
                  </a:cubicBezTo>
                  <a:cubicBezTo>
                    <a:pt x="6690" y="2330"/>
                    <a:pt x="6481" y="2155"/>
                    <a:pt x="6278" y="2155"/>
                  </a:cubicBezTo>
                  <a:close/>
                  <a:moveTo>
                    <a:pt x="15296" y="2488"/>
                  </a:moveTo>
                  <a:cubicBezTo>
                    <a:pt x="15012" y="2488"/>
                    <a:pt x="14712" y="2798"/>
                    <a:pt x="14870" y="3070"/>
                  </a:cubicBezTo>
                  <a:cubicBezTo>
                    <a:pt x="14896" y="3121"/>
                    <a:pt x="14922" y="3146"/>
                    <a:pt x="14947" y="3198"/>
                  </a:cubicBezTo>
                  <a:cubicBezTo>
                    <a:pt x="15046" y="3268"/>
                    <a:pt x="15152" y="3308"/>
                    <a:pt x="15258" y="3308"/>
                  </a:cubicBezTo>
                  <a:cubicBezTo>
                    <a:pt x="15344" y="3308"/>
                    <a:pt x="15430" y="3281"/>
                    <a:pt x="15511" y="3223"/>
                  </a:cubicBezTo>
                  <a:cubicBezTo>
                    <a:pt x="15793" y="3044"/>
                    <a:pt x="15716" y="2608"/>
                    <a:pt x="15409" y="2505"/>
                  </a:cubicBezTo>
                  <a:cubicBezTo>
                    <a:pt x="15372" y="2493"/>
                    <a:pt x="15334" y="2488"/>
                    <a:pt x="15296" y="2488"/>
                  </a:cubicBezTo>
                  <a:close/>
                  <a:moveTo>
                    <a:pt x="3455" y="3035"/>
                  </a:moveTo>
                  <a:cubicBezTo>
                    <a:pt x="3318" y="3035"/>
                    <a:pt x="3186" y="3190"/>
                    <a:pt x="3254" y="3326"/>
                  </a:cubicBezTo>
                  <a:cubicBezTo>
                    <a:pt x="3254" y="3352"/>
                    <a:pt x="3280" y="3352"/>
                    <a:pt x="3306" y="3377"/>
                  </a:cubicBezTo>
                  <a:cubicBezTo>
                    <a:pt x="3348" y="3420"/>
                    <a:pt x="3398" y="3439"/>
                    <a:pt x="3447" y="3439"/>
                  </a:cubicBezTo>
                  <a:cubicBezTo>
                    <a:pt x="3488" y="3439"/>
                    <a:pt x="3527" y="3426"/>
                    <a:pt x="3562" y="3403"/>
                  </a:cubicBezTo>
                  <a:cubicBezTo>
                    <a:pt x="3690" y="3300"/>
                    <a:pt x="3665" y="3095"/>
                    <a:pt x="3511" y="3044"/>
                  </a:cubicBezTo>
                  <a:cubicBezTo>
                    <a:pt x="3492" y="3038"/>
                    <a:pt x="3474" y="3035"/>
                    <a:pt x="3455" y="3035"/>
                  </a:cubicBezTo>
                  <a:close/>
                  <a:moveTo>
                    <a:pt x="10101" y="2744"/>
                  </a:moveTo>
                  <a:cubicBezTo>
                    <a:pt x="10028" y="2744"/>
                    <a:pt x="9956" y="2766"/>
                    <a:pt x="9894" y="2817"/>
                  </a:cubicBezTo>
                  <a:lnTo>
                    <a:pt x="9894" y="2817"/>
                  </a:lnTo>
                  <a:cubicBezTo>
                    <a:pt x="9894" y="2816"/>
                    <a:pt x="9895" y="2815"/>
                    <a:pt x="9896" y="2813"/>
                  </a:cubicBezTo>
                  <a:lnTo>
                    <a:pt x="9896" y="2813"/>
                  </a:lnTo>
                  <a:lnTo>
                    <a:pt x="9870" y="2839"/>
                  </a:lnTo>
                  <a:cubicBezTo>
                    <a:pt x="9878" y="2831"/>
                    <a:pt x="9886" y="2824"/>
                    <a:pt x="9894" y="2817"/>
                  </a:cubicBezTo>
                  <a:lnTo>
                    <a:pt x="9894" y="2817"/>
                  </a:lnTo>
                  <a:cubicBezTo>
                    <a:pt x="9869" y="2867"/>
                    <a:pt x="9844" y="2916"/>
                    <a:pt x="9819" y="2941"/>
                  </a:cubicBezTo>
                  <a:cubicBezTo>
                    <a:pt x="9767" y="3121"/>
                    <a:pt x="9819" y="3300"/>
                    <a:pt x="9973" y="3429"/>
                  </a:cubicBezTo>
                  <a:cubicBezTo>
                    <a:pt x="10030" y="3467"/>
                    <a:pt x="10094" y="3485"/>
                    <a:pt x="10158" y="3485"/>
                  </a:cubicBezTo>
                  <a:cubicBezTo>
                    <a:pt x="10348" y="3485"/>
                    <a:pt x="10530" y="3326"/>
                    <a:pt x="10511" y="3095"/>
                  </a:cubicBezTo>
                  <a:cubicBezTo>
                    <a:pt x="10511" y="2913"/>
                    <a:pt x="10304" y="2744"/>
                    <a:pt x="10101" y="2744"/>
                  </a:cubicBezTo>
                  <a:close/>
                  <a:moveTo>
                    <a:pt x="14770" y="4548"/>
                  </a:moveTo>
                  <a:cubicBezTo>
                    <a:pt x="14646" y="4548"/>
                    <a:pt x="14495" y="4700"/>
                    <a:pt x="14563" y="4813"/>
                  </a:cubicBezTo>
                  <a:cubicBezTo>
                    <a:pt x="14588" y="4839"/>
                    <a:pt x="14588" y="4865"/>
                    <a:pt x="14614" y="4890"/>
                  </a:cubicBezTo>
                  <a:cubicBezTo>
                    <a:pt x="14661" y="4922"/>
                    <a:pt x="14719" y="4944"/>
                    <a:pt x="14780" y="4944"/>
                  </a:cubicBezTo>
                  <a:cubicBezTo>
                    <a:pt x="14818" y="4944"/>
                    <a:pt x="14857" y="4935"/>
                    <a:pt x="14896" y="4916"/>
                  </a:cubicBezTo>
                  <a:cubicBezTo>
                    <a:pt x="15024" y="4813"/>
                    <a:pt x="14998" y="4608"/>
                    <a:pt x="14819" y="4557"/>
                  </a:cubicBezTo>
                  <a:cubicBezTo>
                    <a:pt x="14804" y="4551"/>
                    <a:pt x="14787" y="4548"/>
                    <a:pt x="14770" y="4548"/>
                  </a:cubicBezTo>
                  <a:close/>
                  <a:moveTo>
                    <a:pt x="4573" y="4622"/>
                  </a:moveTo>
                  <a:cubicBezTo>
                    <a:pt x="4312" y="4622"/>
                    <a:pt x="4040" y="4894"/>
                    <a:pt x="4177" y="5147"/>
                  </a:cubicBezTo>
                  <a:cubicBezTo>
                    <a:pt x="4203" y="5172"/>
                    <a:pt x="4229" y="5224"/>
                    <a:pt x="4254" y="5249"/>
                  </a:cubicBezTo>
                  <a:cubicBezTo>
                    <a:pt x="4344" y="5324"/>
                    <a:pt x="4451" y="5364"/>
                    <a:pt x="4555" y="5364"/>
                  </a:cubicBezTo>
                  <a:cubicBezTo>
                    <a:pt x="4630" y="5364"/>
                    <a:pt x="4703" y="5343"/>
                    <a:pt x="4767" y="5300"/>
                  </a:cubicBezTo>
                  <a:cubicBezTo>
                    <a:pt x="5024" y="5121"/>
                    <a:pt x="4972" y="4711"/>
                    <a:pt x="4665" y="4634"/>
                  </a:cubicBezTo>
                  <a:cubicBezTo>
                    <a:pt x="4635" y="4626"/>
                    <a:pt x="4604" y="4622"/>
                    <a:pt x="4573" y="4622"/>
                  </a:cubicBezTo>
                  <a:close/>
                  <a:moveTo>
                    <a:pt x="8987" y="4400"/>
                  </a:moveTo>
                  <a:cubicBezTo>
                    <a:pt x="8604" y="4400"/>
                    <a:pt x="8182" y="4821"/>
                    <a:pt x="8383" y="5224"/>
                  </a:cubicBezTo>
                  <a:cubicBezTo>
                    <a:pt x="8408" y="5275"/>
                    <a:pt x="8460" y="5352"/>
                    <a:pt x="8537" y="5403"/>
                  </a:cubicBezTo>
                  <a:cubicBezTo>
                    <a:pt x="8665" y="5503"/>
                    <a:pt x="8818" y="5555"/>
                    <a:pt x="8972" y="5555"/>
                  </a:cubicBezTo>
                  <a:cubicBezTo>
                    <a:pt x="9094" y="5555"/>
                    <a:pt x="9218" y="5522"/>
                    <a:pt x="9331" y="5454"/>
                  </a:cubicBezTo>
                  <a:cubicBezTo>
                    <a:pt x="9716" y="5172"/>
                    <a:pt x="9614" y="4557"/>
                    <a:pt x="9152" y="4429"/>
                  </a:cubicBezTo>
                  <a:cubicBezTo>
                    <a:pt x="9099" y="4409"/>
                    <a:pt x="9044" y="4400"/>
                    <a:pt x="8987" y="4400"/>
                  </a:cubicBezTo>
                  <a:close/>
                  <a:moveTo>
                    <a:pt x="16985" y="4741"/>
                  </a:moveTo>
                  <a:cubicBezTo>
                    <a:pt x="16596" y="4741"/>
                    <a:pt x="16152" y="5169"/>
                    <a:pt x="16358" y="5557"/>
                  </a:cubicBezTo>
                  <a:cubicBezTo>
                    <a:pt x="16409" y="5634"/>
                    <a:pt x="16460" y="5685"/>
                    <a:pt x="16511" y="5736"/>
                  </a:cubicBezTo>
                  <a:cubicBezTo>
                    <a:pt x="16640" y="5836"/>
                    <a:pt x="16793" y="5889"/>
                    <a:pt x="16947" y="5889"/>
                  </a:cubicBezTo>
                  <a:cubicBezTo>
                    <a:pt x="17069" y="5889"/>
                    <a:pt x="17193" y="5856"/>
                    <a:pt x="17306" y="5788"/>
                  </a:cubicBezTo>
                  <a:cubicBezTo>
                    <a:pt x="17717" y="5506"/>
                    <a:pt x="17614" y="4890"/>
                    <a:pt x="17127" y="4762"/>
                  </a:cubicBezTo>
                  <a:cubicBezTo>
                    <a:pt x="17081" y="4748"/>
                    <a:pt x="17034" y="4741"/>
                    <a:pt x="16985" y="4741"/>
                  </a:cubicBezTo>
                  <a:close/>
                  <a:moveTo>
                    <a:pt x="6587" y="6245"/>
                  </a:moveTo>
                  <a:cubicBezTo>
                    <a:pt x="6511" y="6245"/>
                    <a:pt x="6414" y="6334"/>
                    <a:pt x="6460" y="6403"/>
                  </a:cubicBezTo>
                  <a:cubicBezTo>
                    <a:pt x="6460" y="6429"/>
                    <a:pt x="6485" y="6429"/>
                    <a:pt x="6485" y="6454"/>
                  </a:cubicBezTo>
                  <a:cubicBezTo>
                    <a:pt x="6511" y="6467"/>
                    <a:pt x="6536" y="6474"/>
                    <a:pt x="6562" y="6474"/>
                  </a:cubicBezTo>
                  <a:cubicBezTo>
                    <a:pt x="6588" y="6474"/>
                    <a:pt x="6613" y="6467"/>
                    <a:pt x="6639" y="6454"/>
                  </a:cubicBezTo>
                  <a:cubicBezTo>
                    <a:pt x="6716" y="6403"/>
                    <a:pt x="6690" y="6275"/>
                    <a:pt x="6613" y="6249"/>
                  </a:cubicBezTo>
                  <a:cubicBezTo>
                    <a:pt x="6605" y="6246"/>
                    <a:pt x="6596" y="6245"/>
                    <a:pt x="6587" y="6245"/>
                  </a:cubicBezTo>
                  <a:close/>
                  <a:moveTo>
                    <a:pt x="813" y="5837"/>
                  </a:moveTo>
                  <a:cubicBezTo>
                    <a:pt x="428" y="5837"/>
                    <a:pt x="1" y="6278"/>
                    <a:pt x="203" y="6659"/>
                  </a:cubicBezTo>
                  <a:cubicBezTo>
                    <a:pt x="228" y="6711"/>
                    <a:pt x="280" y="6788"/>
                    <a:pt x="357" y="6839"/>
                  </a:cubicBezTo>
                  <a:cubicBezTo>
                    <a:pt x="485" y="6939"/>
                    <a:pt x="638" y="6991"/>
                    <a:pt x="792" y="6991"/>
                  </a:cubicBezTo>
                  <a:cubicBezTo>
                    <a:pt x="915" y="6991"/>
                    <a:pt x="1038" y="6958"/>
                    <a:pt x="1152" y="6890"/>
                  </a:cubicBezTo>
                  <a:cubicBezTo>
                    <a:pt x="1536" y="6608"/>
                    <a:pt x="1434" y="5993"/>
                    <a:pt x="972" y="5865"/>
                  </a:cubicBezTo>
                  <a:cubicBezTo>
                    <a:pt x="921" y="5845"/>
                    <a:pt x="868" y="5837"/>
                    <a:pt x="813" y="5837"/>
                  </a:cubicBezTo>
                  <a:close/>
                  <a:moveTo>
                    <a:pt x="8010" y="7201"/>
                  </a:moveTo>
                  <a:cubicBezTo>
                    <a:pt x="7933" y="7201"/>
                    <a:pt x="7856" y="7225"/>
                    <a:pt x="7791" y="7279"/>
                  </a:cubicBezTo>
                  <a:lnTo>
                    <a:pt x="7791" y="7279"/>
                  </a:lnTo>
                  <a:cubicBezTo>
                    <a:pt x="7792" y="7278"/>
                    <a:pt x="7792" y="7276"/>
                    <a:pt x="7793" y="7275"/>
                  </a:cubicBezTo>
                  <a:lnTo>
                    <a:pt x="7793" y="7275"/>
                  </a:lnTo>
                  <a:lnTo>
                    <a:pt x="7767" y="7301"/>
                  </a:lnTo>
                  <a:cubicBezTo>
                    <a:pt x="7775" y="7293"/>
                    <a:pt x="7783" y="7286"/>
                    <a:pt x="7791" y="7279"/>
                  </a:cubicBezTo>
                  <a:lnTo>
                    <a:pt x="7791" y="7279"/>
                  </a:lnTo>
                  <a:cubicBezTo>
                    <a:pt x="7766" y="7328"/>
                    <a:pt x="7741" y="7353"/>
                    <a:pt x="7716" y="7403"/>
                  </a:cubicBezTo>
                  <a:cubicBezTo>
                    <a:pt x="7665" y="7583"/>
                    <a:pt x="7716" y="7762"/>
                    <a:pt x="7870" y="7890"/>
                  </a:cubicBezTo>
                  <a:cubicBezTo>
                    <a:pt x="7928" y="7929"/>
                    <a:pt x="7992" y="7946"/>
                    <a:pt x="8055" y="7946"/>
                  </a:cubicBezTo>
                  <a:cubicBezTo>
                    <a:pt x="8245" y="7946"/>
                    <a:pt x="8428" y="7788"/>
                    <a:pt x="8408" y="7557"/>
                  </a:cubicBezTo>
                  <a:cubicBezTo>
                    <a:pt x="8408" y="7360"/>
                    <a:pt x="8209" y="7201"/>
                    <a:pt x="8010" y="7201"/>
                  </a:cubicBezTo>
                  <a:close/>
                  <a:moveTo>
                    <a:pt x="4446" y="7536"/>
                  </a:moveTo>
                  <a:cubicBezTo>
                    <a:pt x="4057" y="7536"/>
                    <a:pt x="3613" y="7964"/>
                    <a:pt x="3818" y="8352"/>
                  </a:cubicBezTo>
                  <a:cubicBezTo>
                    <a:pt x="3844" y="8429"/>
                    <a:pt x="3895" y="8480"/>
                    <a:pt x="3972" y="8531"/>
                  </a:cubicBezTo>
                  <a:cubicBezTo>
                    <a:pt x="4087" y="8631"/>
                    <a:pt x="4241" y="8684"/>
                    <a:pt x="4399" y="8684"/>
                  </a:cubicBezTo>
                  <a:cubicBezTo>
                    <a:pt x="4525" y="8684"/>
                    <a:pt x="4654" y="8651"/>
                    <a:pt x="4767" y="8583"/>
                  </a:cubicBezTo>
                  <a:cubicBezTo>
                    <a:pt x="5152" y="8301"/>
                    <a:pt x="5049" y="7685"/>
                    <a:pt x="4588" y="7557"/>
                  </a:cubicBezTo>
                  <a:cubicBezTo>
                    <a:pt x="4542" y="7543"/>
                    <a:pt x="4495" y="7536"/>
                    <a:pt x="4446" y="7536"/>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13" name="Google Shape;1613;p33"/>
            <p:cNvSpPr/>
            <p:nvPr/>
          </p:nvSpPr>
          <p:spPr>
            <a:xfrm rot="718822">
              <a:off x="7632882" y="3365539"/>
              <a:ext cx="918528" cy="1181592"/>
            </a:xfrm>
            <a:custGeom>
              <a:avLst/>
              <a:gdLst/>
              <a:ahLst/>
              <a:cxnLst/>
              <a:rect l="l" t="t" r="r" b="b"/>
              <a:pathLst>
                <a:path w="39784" h="51178" extrusionOk="0">
                  <a:moveTo>
                    <a:pt x="39268" y="0"/>
                  </a:moveTo>
                  <a:cubicBezTo>
                    <a:pt x="39198" y="0"/>
                    <a:pt x="39125" y="22"/>
                    <a:pt x="39054" y="72"/>
                  </a:cubicBezTo>
                  <a:cubicBezTo>
                    <a:pt x="26772" y="10380"/>
                    <a:pt x="10053" y="27535"/>
                    <a:pt x="104" y="50665"/>
                  </a:cubicBezTo>
                  <a:cubicBezTo>
                    <a:pt x="1" y="50895"/>
                    <a:pt x="180" y="51152"/>
                    <a:pt x="437" y="51177"/>
                  </a:cubicBezTo>
                  <a:cubicBezTo>
                    <a:pt x="565" y="51177"/>
                    <a:pt x="668" y="51075"/>
                    <a:pt x="719" y="50972"/>
                  </a:cubicBezTo>
                  <a:cubicBezTo>
                    <a:pt x="10668" y="27945"/>
                    <a:pt x="27310" y="10868"/>
                    <a:pt x="39516" y="611"/>
                  </a:cubicBezTo>
                  <a:cubicBezTo>
                    <a:pt x="39784" y="363"/>
                    <a:pt x="39555" y="0"/>
                    <a:pt x="39268"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14" name="Google Shape;1614;p33"/>
            <p:cNvSpPr/>
            <p:nvPr/>
          </p:nvSpPr>
          <p:spPr>
            <a:xfrm rot="718822">
              <a:off x="8009603" y="2528280"/>
              <a:ext cx="906430" cy="1506230"/>
            </a:xfrm>
            <a:custGeom>
              <a:avLst/>
              <a:gdLst/>
              <a:ahLst/>
              <a:cxnLst/>
              <a:rect l="l" t="t" r="r" b="b"/>
              <a:pathLst>
                <a:path w="39260" h="65239" extrusionOk="0">
                  <a:moveTo>
                    <a:pt x="31193" y="1"/>
                  </a:moveTo>
                  <a:cubicBezTo>
                    <a:pt x="29629" y="1"/>
                    <a:pt x="28036" y="370"/>
                    <a:pt x="26643" y="1056"/>
                  </a:cubicBezTo>
                  <a:cubicBezTo>
                    <a:pt x="23259" y="2722"/>
                    <a:pt x="20848" y="5825"/>
                    <a:pt x="18746" y="8953"/>
                  </a:cubicBezTo>
                  <a:lnTo>
                    <a:pt x="18746" y="8928"/>
                  </a:lnTo>
                  <a:cubicBezTo>
                    <a:pt x="13079" y="17313"/>
                    <a:pt x="9001" y="26595"/>
                    <a:pt x="6078" y="36263"/>
                  </a:cubicBezTo>
                  <a:cubicBezTo>
                    <a:pt x="5078" y="39622"/>
                    <a:pt x="4027" y="42058"/>
                    <a:pt x="2822" y="45340"/>
                  </a:cubicBezTo>
                  <a:cubicBezTo>
                    <a:pt x="214" y="52473"/>
                    <a:pt x="1430" y="62307"/>
                    <a:pt x="14" y="65213"/>
                  </a:cubicBezTo>
                  <a:lnTo>
                    <a:pt x="14" y="65213"/>
                  </a:lnTo>
                  <a:cubicBezTo>
                    <a:pt x="7580" y="49885"/>
                    <a:pt x="20598" y="32563"/>
                    <a:pt x="32080" y="19877"/>
                  </a:cubicBezTo>
                  <a:cubicBezTo>
                    <a:pt x="34310" y="17415"/>
                    <a:pt x="36644" y="14928"/>
                    <a:pt x="37952" y="11851"/>
                  </a:cubicBezTo>
                  <a:cubicBezTo>
                    <a:pt x="39234" y="8800"/>
                    <a:pt x="39259" y="4928"/>
                    <a:pt x="37054" y="2415"/>
                  </a:cubicBezTo>
                  <a:cubicBezTo>
                    <a:pt x="35606" y="755"/>
                    <a:pt x="33429" y="1"/>
                    <a:pt x="31193" y="1"/>
                  </a:cubicBezTo>
                  <a:close/>
                  <a:moveTo>
                    <a:pt x="14" y="65213"/>
                  </a:moveTo>
                  <a:lnTo>
                    <a:pt x="14" y="65213"/>
                  </a:lnTo>
                  <a:cubicBezTo>
                    <a:pt x="10" y="65221"/>
                    <a:pt x="5" y="65230"/>
                    <a:pt x="1" y="65239"/>
                  </a:cubicBezTo>
                  <a:cubicBezTo>
                    <a:pt x="5" y="65230"/>
                    <a:pt x="10" y="65221"/>
                    <a:pt x="14" y="65213"/>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15" name="Google Shape;1615;p33"/>
            <p:cNvSpPr/>
            <p:nvPr/>
          </p:nvSpPr>
          <p:spPr>
            <a:xfrm rot="718822">
              <a:off x="8025575" y="2445523"/>
              <a:ext cx="854321" cy="1538669"/>
            </a:xfrm>
            <a:custGeom>
              <a:avLst/>
              <a:gdLst/>
              <a:ahLst/>
              <a:cxnLst/>
              <a:rect l="l" t="t" r="r" b="b"/>
              <a:pathLst>
                <a:path w="37003" h="66644" extrusionOk="0">
                  <a:moveTo>
                    <a:pt x="29021" y="0"/>
                  </a:moveTo>
                  <a:cubicBezTo>
                    <a:pt x="27307" y="0"/>
                    <a:pt x="25551" y="457"/>
                    <a:pt x="24053" y="1281"/>
                  </a:cubicBezTo>
                  <a:cubicBezTo>
                    <a:pt x="20745" y="3128"/>
                    <a:pt x="18489" y="6333"/>
                    <a:pt x="16514" y="9538"/>
                  </a:cubicBezTo>
                  <a:lnTo>
                    <a:pt x="16514" y="9513"/>
                  </a:lnTo>
                  <a:cubicBezTo>
                    <a:pt x="11232" y="18154"/>
                    <a:pt x="7591" y="27616"/>
                    <a:pt x="5129" y="37411"/>
                  </a:cubicBezTo>
                  <a:cubicBezTo>
                    <a:pt x="4257" y="40796"/>
                    <a:pt x="3360" y="43284"/>
                    <a:pt x="2308" y="46617"/>
                  </a:cubicBezTo>
                  <a:cubicBezTo>
                    <a:pt x="1" y="53874"/>
                    <a:pt x="1693" y="63669"/>
                    <a:pt x="411" y="66644"/>
                  </a:cubicBezTo>
                  <a:lnTo>
                    <a:pt x="411" y="66644"/>
                  </a:lnTo>
                  <a:cubicBezTo>
                    <a:pt x="7257" y="50951"/>
                    <a:pt x="19437" y="33052"/>
                    <a:pt x="30335" y="19846"/>
                  </a:cubicBezTo>
                  <a:cubicBezTo>
                    <a:pt x="32464" y="17257"/>
                    <a:pt x="34695" y="14692"/>
                    <a:pt x="35849" y="11564"/>
                  </a:cubicBezTo>
                  <a:cubicBezTo>
                    <a:pt x="37002" y="8436"/>
                    <a:pt x="36823" y="4564"/>
                    <a:pt x="34515" y="2153"/>
                  </a:cubicBezTo>
                  <a:cubicBezTo>
                    <a:pt x="33098" y="666"/>
                    <a:pt x="31091" y="0"/>
                    <a:pt x="2902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16" name="Google Shape;1616;p33"/>
            <p:cNvSpPr/>
            <p:nvPr/>
          </p:nvSpPr>
          <p:spPr>
            <a:xfrm rot="718822">
              <a:off x="8557141" y="2511476"/>
              <a:ext cx="353037" cy="279917"/>
            </a:xfrm>
            <a:custGeom>
              <a:avLst/>
              <a:gdLst/>
              <a:ahLst/>
              <a:cxnLst/>
              <a:rect l="l" t="t" r="r" b="b"/>
              <a:pathLst>
                <a:path w="15291" h="12124" extrusionOk="0">
                  <a:moveTo>
                    <a:pt x="8935" y="0"/>
                  </a:moveTo>
                  <a:cubicBezTo>
                    <a:pt x="8915" y="0"/>
                    <a:pt x="8895" y="3"/>
                    <a:pt x="8873" y="9"/>
                  </a:cubicBezTo>
                  <a:cubicBezTo>
                    <a:pt x="8745" y="35"/>
                    <a:pt x="8642" y="265"/>
                    <a:pt x="8770" y="368"/>
                  </a:cubicBezTo>
                  <a:cubicBezTo>
                    <a:pt x="8796" y="368"/>
                    <a:pt x="8822" y="368"/>
                    <a:pt x="8847" y="394"/>
                  </a:cubicBezTo>
                  <a:cubicBezTo>
                    <a:pt x="8950" y="394"/>
                    <a:pt x="9053" y="368"/>
                    <a:pt x="9104" y="265"/>
                  </a:cubicBezTo>
                  <a:cubicBezTo>
                    <a:pt x="9172" y="153"/>
                    <a:pt x="9080" y="0"/>
                    <a:pt x="8935" y="0"/>
                  </a:cubicBezTo>
                  <a:close/>
                  <a:moveTo>
                    <a:pt x="11916" y="1183"/>
                  </a:moveTo>
                  <a:cubicBezTo>
                    <a:pt x="11893" y="1183"/>
                    <a:pt x="11871" y="1185"/>
                    <a:pt x="11848" y="1189"/>
                  </a:cubicBezTo>
                  <a:cubicBezTo>
                    <a:pt x="11565" y="1240"/>
                    <a:pt x="11360" y="1753"/>
                    <a:pt x="11642" y="1932"/>
                  </a:cubicBezTo>
                  <a:cubicBezTo>
                    <a:pt x="11694" y="1958"/>
                    <a:pt x="11745" y="1983"/>
                    <a:pt x="11796" y="2009"/>
                  </a:cubicBezTo>
                  <a:cubicBezTo>
                    <a:pt x="11822" y="2012"/>
                    <a:pt x="11848" y="2014"/>
                    <a:pt x="11873" y="2014"/>
                  </a:cubicBezTo>
                  <a:cubicBezTo>
                    <a:pt x="12051" y="2014"/>
                    <a:pt x="12219" y="1935"/>
                    <a:pt x="12309" y="1778"/>
                  </a:cubicBezTo>
                  <a:cubicBezTo>
                    <a:pt x="12452" y="1492"/>
                    <a:pt x="12218" y="1183"/>
                    <a:pt x="11916" y="1183"/>
                  </a:cubicBezTo>
                  <a:close/>
                  <a:moveTo>
                    <a:pt x="6093" y="1486"/>
                  </a:moveTo>
                  <a:cubicBezTo>
                    <a:pt x="5938" y="1486"/>
                    <a:pt x="5786" y="1562"/>
                    <a:pt x="5745" y="1727"/>
                  </a:cubicBezTo>
                  <a:cubicBezTo>
                    <a:pt x="5745" y="1778"/>
                    <a:pt x="5745" y="1804"/>
                    <a:pt x="5745" y="1855"/>
                  </a:cubicBezTo>
                  <a:cubicBezTo>
                    <a:pt x="5770" y="2035"/>
                    <a:pt x="5924" y="2189"/>
                    <a:pt x="6104" y="2214"/>
                  </a:cubicBezTo>
                  <a:cubicBezTo>
                    <a:pt x="6114" y="2215"/>
                    <a:pt x="6124" y="2216"/>
                    <a:pt x="6134" y="2216"/>
                  </a:cubicBezTo>
                  <a:cubicBezTo>
                    <a:pt x="6400" y="2216"/>
                    <a:pt x="6585" y="1897"/>
                    <a:pt x="6437" y="1650"/>
                  </a:cubicBezTo>
                  <a:cubicBezTo>
                    <a:pt x="6366" y="1543"/>
                    <a:pt x="6228" y="1486"/>
                    <a:pt x="6093" y="1486"/>
                  </a:cubicBezTo>
                  <a:close/>
                  <a:moveTo>
                    <a:pt x="9380" y="1591"/>
                  </a:moveTo>
                  <a:cubicBezTo>
                    <a:pt x="9348" y="1591"/>
                    <a:pt x="9316" y="1593"/>
                    <a:pt x="9283" y="1599"/>
                  </a:cubicBezTo>
                  <a:cubicBezTo>
                    <a:pt x="8847" y="1676"/>
                    <a:pt x="8565" y="2394"/>
                    <a:pt x="8976" y="2676"/>
                  </a:cubicBezTo>
                  <a:cubicBezTo>
                    <a:pt x="9027" y="2701"/>
                    <a:pt x="9104" y="2753"/>
                    <a:pt x="9181" y="2753"/>
                  </a:cubicBezTo>
                  <a:cubicBezTo>
                    <a:pt x="9222" y="2760"/>
                    <a:pt x="9265" y="2764"/>
                    <a:pt x="9307" y="2764"/>
                  </a:cubicBezTo>
                  <a:cubicBezTo>
                    <a:pt x="9550" y="2764"/>
                    <a:pt x="9793" y="2642"/>
                    <a:pt x="9924" y="2445"/>
                  </a:cubicBezTo>
                  <a:cubicBezTo>
                    <a:pt x="10115" y="2040"/>
                    <a:pt x="9796" y="1591"/>
                    <a:pt x="9380" y="1591"/>
                  </a:cubicBezTo>
                  <a:close/>
                  <a:moveTo>
                    <a:pt x="4129" y="3189"/>
                  </a:moveTo>
                  <a:cubicBezTo>
                    <a:pt x="4052" y="3214"/>
                    <a:pt x="4001" y="3343"/>
                    <a:pt x="4078" y="3394"/>
                  </a:cubicBezTo>
                  <a:lnTo>
                    <a:pt x="4078" y="3419"/>
                  </a:lnTo>
                  <a:lnTo>
                    <a:pt x="4104" y="3419"/>
                  </a:lnTo>
                  <a:cubicBezTo>
                    <a:pt x="4155" y="3419"/>
                    <a:pt x="4232" y="3394"/>
                    <a:pt x="4257" y="3343"/>
                  </a:cubicBezTo>
                  <a:cubicBezTo>
                    <a:pt x="4283" y="3266"/>
                    <a:pt x="4206" y="3189"/>
                    <a:pt x="4129" y="3189"/>
                  </a:cubicBezTo>
                  <a:close/>
                  <a:moveTo>
                    <a:pt x="14587" y="2354"/>
                  </a:moveTo>
                  <a:cubicBezTo>
                    <a:pt x="14547" y="2354"/>
                    <a:pt x="14505" y="2359"/>
                    <a:pt x="14463" y="2368"/>
                  </a:cubicBezTo>
                  <a:cubicBezTo>
                    <a:pt x="14027" y="2445"/>
                    <a:pt x="13745" y="3137"/>
                    <a:pt x="14155" y="3419"/>
                  </a:cubicBezTo>
                  <a:lnTo>
                    <a:pt x="14130" y="3419"/>
                  </a:lnTo>
                  <a:cubicBezTo>
                    <a:pt x="14207" y="3471"/>
                    <a:pt x="14284" y="3496"/>
                    <a:pt x="14360" y="3496"/>
                  </a:cubicBezTo>
                  <a:cubicBezTo>
                    <a:pt x="14415" y="3511"/>
                    <a:pt x="14471" y="3519"/>
                    <a:pt x="14527" y="3519"/>
                  </a:cubicBezTo>
                  <a:cubicBezTo>
                    <a:pt x="14756" y="3519"/>
                    <a:pt x="14980" y="3395"/>
                    <a:pt x="15104" y="3189"/>
                  </a:cubicBezTo>
                  <a:cubicBezTo>
                    <a:pt x="15290" y="2793"/>
                    <a:pt x="14990" y="2354"/>
                    <a:pt x="14587" y="2354"/>
                  </a:cubicBezTo>
                  <a:close/>
                  <a:moveTo>
                    <a:pt x="12388" y="3205"/>
                  </a:moveTo>
                  <a:cubicBezTo>
                    <a:pt x="12371" y="3205"/>
                    <a:pt x="12353" y="3208"/>
                    <a:pt x="12335" y="3214"/>
                  </a:cubicBezTo>
                  <a:cubicBezTo>
                    <a:pt x="12181" y="3240"/>
                    <a:pt x="12078" y="3471"/>
                    <a:pt x="12232" y="3573"/>
                  </a:cubicBezTo>
                  <a:cubicBezTo>
                    <a:pt x="12258" y="3573"/>
                    <a:pt x="12283" y="3599"/>
                    <a:pt x="12309" y="3599"/>
                  </a:cubicBezTo>
                  <a:cubicBezTo>
                    <a:pt x="12323" y="3604"/>
                    <a:pt x="12337" y="3606"/>
                    <a:pt x="12352" y="3606"/>
                  </a:cubicBezTo>
                  <a:cubicBezTo>
                    <a:pt x="12421" y="3606"/>
                    <a:pt x="12498" y="3560"/>
                    <a:pt x="12540" y="3496"/>
                  </a:cubicBezTo>
                  <a:cubicBezTo>
                    <a:pt x="12608" y="3361"/>
                    <a:pt x="12516" y="3205"/>
                    <a:pt x="12388" y="3205"/>
                  </a:cubicBezTo>
                  <a:close/>
                  <a:moveTo>
                    <a:pt x="7478" y="3842"/>
                  </a:moveTo>
                  <a:cubicBezTo>
                    <a:pt x="7323" y="3842"/>
                    <a:pt x="7170" y="3912"/>
                    <a:pt x="7129" y="4061"/>
                  </a:cubicBezTo>
                  <a:lnTo>
                    <a:pt x="7155" y="4061"/>
                  </a:lnTo>
                  <a:cubicBezTo>
                    <a:pt x="7155" y="4112"/>
                    <a:pt x="7155" y="4163"/>
                    <a:pt x="7155" y="4214"/>
                  </a:cubicBezTo>
                  <a:cubicBezTo>
                    <a:pt x="7181" y="4394"/>
                    <a:pt x="7334" y="4522"/>
                    <a:pt x="7514" y="4573"/>
                  </a:cubicBezTo>
                  <a:cubicBezTo>
                    <a:pt x="7796" y="4573"/>
                    <a:pt x="7976" y="4240"/>
                    <a:pt x="7822" y="4009"/>
                  </a:cubicBezTo>
                  <a:cubicBezTo>
                    <a:pt x="7761" y="3900"/>
                    <a:pt x="7619" y="3842"/>
                    <a:pt x="7478" y="3842"/>
                  </a:cubicBezTo>
                  <a:close/>
                  <a:moveTo>
                    <a:pt x="3853" y="5099"/>
                  </a:moveTo>
                  <a:cubicBezTo>
                    <a:pt x="3701" y="5099"/>
                    <a:pt x="3554" y="5169"/>
                    <a:pt x="3514" y="5317"/>
                  </a:cubicBezTo>
                  <a:cubicBezTo>
                    <a:pt x="3514" y="5368"/>
                    <a:pt x="3514" y="5420"/>
                    <a:pt x="3514" y="5471"/>
                  </a:cubicBezTo>
                  <a:cubicBezTo>
                    <a:pt x="3539" y="5650"/>
                    <a:pt x="3693" y="5804"/>
                    <a:pt x="3873" y="5830"/>
                  </a:cubicBezTo>
                  <a:cubicBezTo>
                    <a:pt x="4155" y="5830"/>
                    <a:pt x="4360" y="5522"/>
                    <a:pt x="4206" y="5266"/>
                  </a:cubicBezTo>
                  <a:cubicBezTo>
                    <a:pt x="4133" y="5156"/>
                    <a:pt x="3991" y="5099"/>
                    <a:pt x="3853" y="5099"/>
                  </a:cubicBezTo>
                  <a:close/>
                  <a:moveTo>
                    <a:pt x="7382" y="5816"/>
                  </a:moveTo>
                  <a:cubicBezTo>
                    <a:pt x="7341" y="5816"/>
                    <a:pt x="7300" y="5820"/>
                    <a:pt x="7258" y="5830"/>
                  </a:cubicBezTo>
                  <a:cubicBezTo>
                    <a:pt x="6822" y="5907"/>
                    <a:pt x="6540" y="6625"/>
                    <a:pt x="6924" y="6907"/>
                  </a:cubicBezTo>
                  <a:lnTo>
                    <a:pt x="6950" y="6907"/>
                  </a:lnTo>
                  <a:cubicBezTo>
                    <a:pt x="7001" y="6932"/>
                    <a:pt x="7078" y="6958"/>
                    <a:pt x="7155" y="6984"/>
                  </a:cubicBezTo>
                  <a:cubicBezTo>
                    <a:pt x="7196" y="6991"/>
                    <a:pt x="7238" y="6995"/>
                    <a:pt x="7280" y="6995"/>
                  </a:cubicBezTo>
                  <a:cubicBezTo>
                    <a:pt x="7524" y="6995"/>
                    <a:pt x="7767" y="6869"/>
                    <a:pt x="7899" y="6650"/>
                  </a:cubicBezTo>
                  <a:cubicBezTo>
                    <a:pt x="8085" y="6254"/>
                    <a:pt x="7785" y="5816"/>
                    <a:pt x="7382" y="5816"/>
                  </a:cubicBezTo>
                  <a:close/>
                  <a:moveTo>
                    <a:pt x="1704" y="7231"/>
                  </a:moveTo>
                  <a:cubicBezTo>
                    <a:pt x="1684" y="7231"/>
                    <a:pt x="1663" y="7234"/>
                    <a:pt x="1642" y="7240"/>
                  </a:cubicBezTo>
                  <a:cubicBezTo>
                    <a:pt x="1514" y="7266"/>
                    <a:pt x="1411" y="7497"/>
                    <a:pt x="1539" y="7599"/>
                  </a:cubicBezTo>
                  <a:cubicBezTo>
                    <a:pt x="1565" y="7599"/>
                    <a:pt x="1591" y="7625"/>
                    <a:pt x="1616" y="7625"/>
                  </a:cubicBezTo>
                  <a:cubicBezTo>
                    <a:pt x="1634" y="7629"/>
                    <a:pt x="1653" y="7631"/>
                    <a:pt x="1670" y="7631"/>
                  </a:cubicBezTo>
                  <a:cubicBezTo>
                    <a:pt x="1754" y="7631"/>
                    <a:pt x="1830" y="7586"/>
                    <a:pt x="1873" y="7522"/>
                  </a:cubicBezTo>
                  <a:cubicBezTo>
                    <a:pt x="1940" y="7387"/>
                    <a:pt x="1849" y="7231"/>
                    <a:pt x="1704" y="7231"/>
                  </a:cubicBezTo>
                  <a:close/>
                  <a:moveTo>
                    <a:pt x="5899" y="8599"/>
                  </a:moveTo>
                  <a:cubicBezTo>
                    <a:pt x="5822" y="8599"/>
                    <a:pt x="5770" y="8753"/>
                    <a:pt x="5847" y="8804"/>
                  </a:cubicBezTo>
                  <a:cubicBezTo>
                    <a:pt x="5847" y="8804"/>
                    <a:pt x="5873" y="8804"/>
                    <a:pt x="5873" y="8830"/>
                  </a:cubicBezTo>
                  <a:cubicBezTo>
                    <a:pt x="5924" y="8830"/>
                    <a:pt x="6001" y="8804"/>
                    <a:pt x="6027" y="8753"/>
                  </a:cubicBezTo>
                  <a:cubicBezTo>
                    <a:pt x="6052" y="8676"/>
                    <a:pt x="5975" y="8599"/>
                    <a:pt x="5899" y="8599"/>
                  </a:cubicBezTo>
                  <a:close/>
                  <a:moveTo>
                    <a:pt x="3453" y="8132"/>
                  </a:moveTo>
                  <a:cubicBezTo>
                    <a:pt x="3431" y="8132"/>
                    <a:pt x="3408" y="8134"/>
                    <a:pt x="3386" y="8138"/>
                  </a:cubicBezTo>
                  <a:cubicBezTo>
                    <a:pt x="3103" y="8189"/>
                    <a:pt x="2924" y="8651"/>
                    <a:pt x="3206" y="8830"/>
                  </a:cubicBezTo>
                  <a:cubicBezTo>
                    <a:pt x="3232" y="8856"/>
                    <a:pt x="3283" y="8856"/>
                    <a:pt x="3334" y="8881"/>
                  </a:cubicBezTo>
                  <a:cubicBezTo>
                    <a:pt x="3357" y="8885"/>
                    <a:pt x="3380" y="8886"/>
                    <a:pt x="3403" y="8886"/>
                  </a:cubicBezTo>
                  <a:cubicBezTo>
                    <a:pt x="3558" y="8886"/>
                    <a:pt x="3706" y="8810"/>
                    <a:pt x="3796" y="8676"/>
                  </a:cubicBezTo>
                  <a:cubicBezTo>
                    <a:pt x="3915" y="8415"/>
                    <a:pt x="3726" y="8132"/>
                    <a:pt x="3453" y="8132"/>
                  </a:cubicBezTo>
                  <a:close/>
                  <a:moveTo>
                    <a:pt x="7730" y="8742"/>
                  </a:moveTo>
                  <a:cubicBezTo>
                    <a:pt x="7579" y="8742"/>
                    <a:pt x="7427" y="8819"/>
                    <a:pt x="7386" y="8984"/>
                  </a:cubicBezTo>
                  <a:cubicBezTo>
                    <a:pt x="7386" y="9010"/>
                    <a:pt x="7386" y="9061"/>
                    <a:pt x="7386" y="9112"/>
                  </a:cubicBezTo>
                  <a:cubicBezTo>
                    <a:pt x="7437" y="9292"/>
                    <a:pt x="7565" y="9445"/>
                    <a:pt x="7745" y="9471"/>
                  </a:cubicBezTo>
                  <a:cubicBezTo>
                    <a:pt x="8027" y="9471"/>
                    <a:pt x="8232" y="9163"/>
                    <a:pt x="8052" y="8907"/>
                  </a:cubicBezTo>
                  <a:cubicBezTo>
                    <a:pt x="7993" y="8800"/>
                    <a:pt x="7862" y="8742"/>
                    <a:pt x="7730" y="8742"/>
                  </a:cubicBezTo>
                  <a:close/>
                  <a:moveTo>
                    <a:pt x="4824" y="10739"/>
                  </a:moveTo>
                  <a:cubicBezTo>
                    <a:pt x="4782" y="10739"/>
                    <a:pt x="4738" y="10744"/>
                    <a:pt x="4693" y="10753"/>
                  </a:cubicBezTo>
                  <a:cubicBezTo>
                    <a:pt x="4257" y="10830"/>
                    <a:pt x="4001" y="11522"/>
                    <a:pt x="4411" y="11805"/>
                  </a:cubicBezTo>
                  <a:lnTo>
                    <a:pt x="4386" y="11805"/>
                  </a:lnTo>
                  <a:cubicBezTo>
                    <a:pt x="4463" y="11856"/>
                    <a:pt x="4539" y="11881"/>
                    <a:pt x="4616" y="11907"/>
                  </a:cubicBezTo>
                  <a:cubicBezTo>
                    <a:pt x="4658" y="11915"/>
                    <a:pt x="4699" y="11918"/>
                    <a:pt x="4739" y="11918"/>
                  </a:cubicBezTo>
                  <a:cubicBezTo>
                    <a:pt x="4978" y="11918"/>
                    <a:pt x="5203" y="11793"/>
                    <a:pt x="5334" y="11574"/>
                  </a:cubicBezTo>
                  <a:cubicBezTo>
                    <a:pt x="5544" y="11178"/>
                    <a:pt x="5246" y="10739"/>
                    <a:pt x="4824" y="10739"/>
                  </a:cubicBezTo>
                  <a:close/>
                  <a:moveTo>
                    <a:pt x="816" y="10950"/>
                  </a:moveTo>
                  <a:cubicBezTo>
                    <a:pt x="784" y="10950"/>
                    <a:pt x="751" y="10953"/>
                    <a:pt x="719" y="10958"/>
                  </a:cubicBezTo>
                  <a:cubicBezTo>
                    <a:pt x="283" y="11035"/>
                    <a:pt x="1" y="11753"/>
                    <a:pt x="411" y="12035"/>
                  </a:cubicBezTo>
                  <a:cubicBezTo>
                    <a:pt x="462" y="12061"/>
                    <a:pt x="539" y="12087"/>
                    <a:pt x="616" y="12112"/>
                  </a:cubicBezTo>
                  <a:cubicBezTo>
                    <a:pt x="658" y="12120"/>
                    <a:pt x="700" y="12123"/>
                    <a:pt x="742" y="12123"/>
                  </a:cubicBezTo>
                  <a:cubicBezTo>
                    <a:pt x="986" y="12123"/>
                    <a:pt x="1229" y="12001"/>
                    <a:pt x="1360" y="11805"/>
                  </a:cubicBezTo>
                  <a:cubicBezTo>
                    <a:pt x="1550" y="11400"/>
                    <a:pt x="1232" y="10950"/>
                    <a:pt x="816" y="1095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17" name="Google Shape;1617;p33"/>
            <p:cNvSpPr/>
            <p:nvPr/>
          </p:nvSpPr>
          <p:spPr>
            <a:xfrm rot="718822">
              <a:off x="8018037" y="2549860"/>
              <a:ext cx="697670" cy="1395916"/>
            </a:xfrm>
            <a:custGeom>
              <a:avLst/>
              <a:gdLst/>
              <a:ahLst/>
              <a:cxnLst/>
              <a:rect l="l" t="t" r="r" b="b"/>
              <a:pathLst>
                <a:path w="30218" h="60461" extrusionOk="0">
                  <a:moveTo>
                    <a:pt x="29718" y="1"/>
                  </a:moveTo>
                  <a:cubicBezTo>
                    <a:pt x="29628" y="1"/>
                    <a:pt x="29537" y="37"/>
                    <a:pt x="29464" y="124"/>
                  </a:cubicBezTo>
                  <a:cubicBezTo>
                    <a:pt x="15053" y="18330"/>
                    <a:pt x="4052" y="40716"/>
                    <a:pt x="52" y="60025"/>
                  </a:cubicBezTo>
                  <a:cubicBezTo>
                    <a:pt x="1" y="60230"/>
                    <a:pt x="129" y="60409"/>
                    <a:pt x="334" y="60461"/>
                  </a:cubicBezTo>
                  <a:lnTo>
                    <a:pt x="411" y="60461"/>
                  </a:lnTo>
                  <a:cubicBezTo>
                    <a:pt x="565" y="60461"/>
                    <a:pt x="719" y="60333"/>
                    <a:pt x="744" y="60179"/>
                  </a:cubicBezTo>
                  <a:cubicBezTo>
                    <a:pt x="4745" y="40947"/>
                    <a:pt x="15668" y="18689"/>
                    <a:pt x="30028" y="560"/>
                  </a:cubicBezTo>
                  <a:cubicBezTo>
                    <a:pt x="30218" y="294"/>
                    <a:pt x="29972" y="1"/>
                    <a:pt x="29718"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618" name="Google Shape;1618;p33"/>
          <p:cNvGrpSpPr/>
          <p:nvPr/>
        </p:nvGrpSpPr>
        <p:grpSpPr>
          <a:xfrm rot="2018735" flipH="1">
            <a:off x="6555489" y="-681455"/>
            <a:ext cx="3286336" cy="2652192"/>
            <a:chOff x="-729163" y="3851975"/>
            <a:chExt cx="2464103" cy="1988620"/>
          </a:xfrm>
        </p:grpSpPr>
        <p:sp>
          <p:nvSpPr>
            <p:cNvPr id="1619" name="Google Shape;1619;p33"/>
            <p:cNvSpPr/>
            <p:nvPr/>
          </p:nvSpPr>
          <p:spPr>
            <a:xfrm rot="363082">
              <a:off x="-642946" y="3967874"/>
              <a:ext cx="2291669" cy="1756822"/>
            </a:xfrm>
            <a:custGeom>
              <a:avLst/>
              <a:gdLst/>
              <a:ahLst/>
              <a:cxnLst/>
              <a:rect l="l" t="t" r="r" b="b"/>
              <a:pathLst>
                <a:path w="73153" h="56080" extrusionOk="0">
                  <a:moveTo>
                    <a:pt x="12829" y="0"/>
                  </a:moveTo>
                  <a:cubicBezTo>
                    <a:pt x="12663" y="0"/>
                    <a:pt x="12517" y="100"/>
                    <a:pt x="12443" y="272"/>
                  </a:cubicBezTo>
                  <a:lnTo>
                    <a:pt x="101" y="32729"/>
                  </a:lnTo>
                  <a:cubicBezTo>
                    <a:pt x="1" y="32929"/>
                    <a:pt x="134" y="33196"/>
                    <a:pt x="334" y="33262"/>
                  </a:cubicBezTo>
                  <a:lnTo>
                    <a:pt x="60143" y="56045"/>
                  </a:lnTo>
                  <a:cubicBezTo>
                    <a:pt x="60198" y="56069"/>
                    <a:pt x="60253" y="56079"/>
                    <a:pt x="60306" y="56079"/>
                  </a:cubicBezTo>
                  <a:cubicBezTo>
                    <a:pt x="60479" y="56079"/>
                    <a:pt x="60634" y="55965"/>
                    <a:pt x="60711" y="55812"/>
                  </a:cubicBezTo>
                  <a:lnTo>
                    <a:pt x="73053" y="23355"/>
                  </a:lnTo>
                  <a:cubicBezTo>
                    <a:pt x="73153" y="23155"/>
                    <a:pt x="73053" y="22888"/>
                    <a:pt x="72819" y="22822"/>
                  </a:cubicBezTo>
                  <a:lnTo>
                    <a:pt x="13010" y="39"/>
                  </a:lnTo>
                  <a:cubicBezTo>
                    <a:pt x="12949" y="13"/>
                    <a:pt x="12888" y="0"/>
                    <a:pt x="12829"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20" name="Google Shape;1620;p33"/>
            <p:cNvSpPr/>
            <p:nvPr/>
          </p:nvSpPr>
          <p:spPr>
            <a:xfrm rot="363082">
              <a:off x="792956" y="4622556"/>
              <a:ext cx="778540" cy="1132818"/>
            </a:xfrm>
            <a:custGeom>
              <a:avLst/>
              <a:gdLst/>
              <a:ahLst/>
              <a:cxnLst/>
              <a:rect l="l" t="t" r="r" b="b"/>
              <a:pathLst>
                <a:path w="24852" h="36161" extrusionOk="0">
                  <a:moveTo>
                    <a:pt x="11909" y="1"/>
                  </a:moveTo>
                  <a:lnTo>
                    <a:pt x="0" y="31223"/>
                  </a:lnTo>
                  <a:lnTo>
                    <a:pt x="12943" y="36160"/>
                  </a:lnTo>
                  <a:lnTo>
                    <a:pt x="24851" y="4904"/>
                  </a:lnTo>
                  <a:lnTo>
                    <a:pt x="11909"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21" name="Google Shape;1621;p33"/>
            <p:cNvSpPr/>
            <p:nvPr/>
          </p:nvSpPr>
          <p:spPr>
            <a:xfrm rot="363082">
              <a:off x="289098" y="4363311"/>
              <a:ext cx="1166244" cy="1323976"/>
            </a:xfrm>
            <a:custGeom>
              <a:avLst/>
              <a:gdLst/>
              <a:ahLst/>
              <a:cxnLst/>
              <a:rect l="l" t="t" r="r" b="b"/>
              <a:pathLst>
                <a:path w="37228" h="42263" extrusionOk="0">
                  <a:moveTo>
                    <a:pt x="13388" y="0"/>
                  </a:moveTo>
                  <a:cubicBezTo>
                    <a:pt x="12947" y="0"/>
                    <a:pt x="12544" y="279"/>
                    <a:pt x="12376" y="699"/>
                  </a:cubicBezTo>
                  <a:lnTo>
                    <a:pt x="6272" y="16711"/>
                  </a:lnTo>
                  <a:lnTo>
                    <a:pt x="201" y="32722"/>
                  </a:lnTo>
                  <a:cubicBezTo>
                    <a:pt x="1" y="33189"/>
                    <a:pt x="201" y="33756"/>
                    <a:pt x="668" y="34023"/>
                  </a:cubicBezTo>
                  <a:cubicBezTo>
                    <a:pt x="4271" y="35924"/>
                    <a:pt x="7973" y="37659"/>
                    <a:pt x="11743" y="39160"/>
                  </a:cubicBezTo>
                  <a:cubicBezTo>
                    <a:pt x="17146" y="41262"/>
                    <a:pt x="24952" y="42262"/>
                    <a:pt x="24952" y="42262"/>
                  </a:cubicBezTo>
                  <a:lnTo>
                    <a:pt x="31090" y="26151"/>
                  </a:lnTo>
                  <a:lnTo>
                    <a:pt x="37227" y="10039"/>
                  </a:lnTo>
                  <a:cubicBezTo>
                    <a:pt x="37227" y="10039"/>
                    <a:pt x="30756" y="5636"/>
                    <a:pt x="25319" y="3568"/>
                  </a:cubicBezTo>
                  <a:cubicBezTo>
                    <a:pt x="21483" y="2167"/>
                    <a:pt x="17580" y="999"/>
                    <a:pt x="13644" y="32"/>
                  </a:cubicBezTo>
                  <a:cubicBezTo>
                    <a:pt x="13558" y="11"/>
                    <a:pt x="13472" y="0"/>
                    <a:pt x="13388" y="0"/>
                  </a:cubicBezTo>
                  <a:close/>
                </a:path>
              </a:pathLst>
            </a:custGeom>
            <a:solidFill>
              <a:schemeClr val="l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22" name="Google Shape;1622;p33"/>
            <p:cNvSpPr/>
            <p:nvPr/>
          </p:nvSpPr>
          <p:spPr>
            <a:xfrm rot="363082">
              <a:off x="1066041" y="4735131"/>
              <a:ext cx="399201" cy="988588"/>
            </a:xfrm>
            <a:custGeom>
              <a:avLst/>
              <a:gdLst/>
              <a:ahLst/>
              <a:cxnLst/>
              <a:rect l="l" t="t" r="r" b="b"/>
              <a:pathLst>
                <a:path w="12743" h="31557" extrusionOk="0">
                  <a:moveTo>
                    <a:pt x="11909" y="1"/>
                  </a:moveTo>
                  <a:lnTo>
                    <a:pt x="0" y="31257"/>
                  </a:lnTo>
                  <a:lnTo>
                    <a:pt x="834" y="31557"/>
                  </a:lnTo>
                  <a:lnTo>
                    <a:pt x="12743" y="334"/>
                  </a:lnTo>
                  <a:lnTo>
                    <a:pt x="11909"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23" name="Google Shape;1623;p33"/>
            <p:cNvSpPr/>
            <p:nvPr/>
          </p:nvSpPr>
          <p:spPr>
            <a:xfrm rot="363082">
              <a:off x="1086646" y="4743259"/>
              <a:ext cx="390836" cy="979190"/>
            </a:xfrm>
            <a:custGeom>
              <a:avLst/>
              <a:gdLst/>
              <a:ahLst/>
              <a:cxnLst/>
              <a:rect l="l" t="t" r="r" b="b"/>
              <a:pathLst>
                <a:path w="12476" h="31257" extrusionOk="0">
                  <a:moveTo>
                    <a:pt x="12042" y="1"/>
                  </a:moveTo>
                  <a:lnTo>
                    <a:pt x="0" y="31090"/>
                  </a:lnTo>
                  <a:lnTo>
                    <a:pt x="434" y="31256"/>
                  </a:lnTo>
                  <a:lnTo>
                    <a:pt x="12476" y="167"/>
                  </a:lnTo>
                  <a:lnTo>
                    <a:pt x="12042"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24" name="Google Shape;1624;p33"/>
            <p:cNvSpPr/>
            <p:nvPr/>
          </p:nvSpPr>
          <p:spPr>
            <a:xfrm rot="363082">
              <a:off x="-564252" y="3933299"/>
              <a:ext cx="778540" cy="1133852"/>
            </a:xfrm>
            <a:custGeom>
              <a:avLst/>
              <a:gdLst/>
              <a:ahLst/>
              <a:cxnLst/>
              <a:rect l="l" t="t" r="r" b="b"/>
              <a:pathLst>
                <a:path w="24852" h="36194" extrusionOk="0">
                  <a:moveTo>
                    <a:pt x="11909" y="1"/>
                  </a:moveTo>
                  <a:lnTo>
                    <a:pt x="0" y="31256"/>
                  </a:lnTo>
                  <a:lnTo>
                    <a:pt x="12943" y="36193"/>
                  </a:lnTo>
                  <a:lnTo>
                    <a:pt x="24851" y="4937"/>
                  </a:lnTo>
                  <a:lnTo>
                    <a:pt x="11909"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25" name="Google Shape;1625;p33"/>
            <p:cNvSpPr/>
            <p:nvPr/>
          </p:nvSpPr>
          <p:spPr>
            <a:xfrm rot="363082">
              <a:off x="-449612" y="4006479"/>
              <a:ext cx="1166244" cy="1323004"/>
            </a:xfrm>
            <a:custGeom>
              <a:avLst/>
              <a:gdLst/>
              <a:ahLst/>
              <a:cxnLst/>
              <a:rect l="l" t="t" r="r" b="b"/>
              <a:pathLst>
                <a:path w="37228" h="42232" extrusionOk="0">
                  <a:moveTo>
                    <a:pt x="12243" y="0"/>
                  </a:moveTo>
                  <a:lnTo>
                    <a:pt x="6105" y="16112"/>
                  </a:lnTo>
                  <a:lnTo>
                    <a:pt x="1" y="32190"/>
                  </a:lnTo>
                  <a:cubicBezTo>
                    <a:pt x="1" y="32190"/>
                    <a:pt x="6506" y="36593"/>
                    <a:pt x="11909" y="38694"/>
                  </a:cubicBezTo>
                  <a:cubicBezTo>
                    <a:pt x="15745" y="40062"/>
                    <a:pt x="19648" y="41230"/>
                    <a:pt x="23584" y="42197"/>
                  </a:cubicBezTo>
                  <a:cubicBezTo>
                    <a:pt x="23677" y="42220"/>
                    <a:pt x="23769" y="42231"/>
                    <a:pt x="23859" y="42231"/>
                  </a:cubicBezTo>
                  <a:cubicBezTo>
                    <a:pt x="24293" y="42231"/>
                    <a:pt x="24686" y="41977"/>
                    <a:pt x="24852" y="41563"/>
                  </a:cubicBezTo>
                  <a:lnTo>
                    <a:pt x="30923" y="25552"/>
                  </a:lnTo>
                  <a:lnTo>
                    <a:pt x="37027" y="9540"/>
                  </a:lnTo>
                  <a:cubicBezTo>
                    <a:pt x="37227" y="9040"/>
                    <a:pt x="37027" y="8473"/>
                    <a:pt x="36560" y="8239"/>
                  </a:cubicBezTo>
                  <a:cubicBezTo>
                    <a:pt x="32958" y="6305"/>
                    <a:pt x="29255" y="4603"/>
                    <a:pt x="25486" y="3069"/>
                  </a:cubicBezTo>
                  <a:cubicBezTo>
                    <a:pt x="20049" y="1001"/>
                    <a:pt x="12243" y="0"/>
                    <a:pt x="12243" y="0"/>
                  </a:cubicBezTo>
                  <a:close/>
                </a:path>
              </a:pathLst>
            </a:custGeom>
            <a:solidFill>
              <a:schemeClr val="l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26" name="Google Shape;1626;p33"/>
            <p:cNvSpPr/>
            <p:nvPr/>
          </p:nvSpPr>
          <p:spPr>
            <a:xfrm rot="363082">
              <a:off x="-458078" y="3966041"/>
              <a:ext cx="400266" cy="988588"/>
            </a:xfrm>
            <a:custGeom>
              <a:avLst/>
              <a:gdLst/>
              <a:ahLst/>
              <a:cxnLst/>
              <a:rect l="l" t="t" r="r" b="b"/>
              <a:pathLst>
                <a:path w="12777" h="31557" extrusionOk="0">
                  <a:moveTo>
                    <a:pt x="11909" y="0"/>
                  </a:moveTo>
                  <a:lnTo>
                    <a:pt x="1" y="31223"/>
                  </a:lnTo>
                  <a:lnTo>
                    <a:pt x="868" y="31556"/>
                  </a:lnTo>
                  <a:lnTo>
                    <a:pt x="12777" y="300"/>
                  </a:lnTo>
                  <a:lnTo>
                    <a:pt x="1190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27" name="Google Shape;1627;p33"/>
            <p:cNvSpPr/>
            <p:nvPr/>
          </p:nvSpPr>
          <p:spPr>
            <a:xfrm rot="363082">
              <a:off x="-486520" y="3948733"/>
              <a:ext cx="386701" cy="983356"/>
            </a:xfrm>
            <a:custGeom>
              <a:avLst/>
              <a:gdLst/>
              <a:ahLst/>
              <a:cxnLst/>
              <a:rect l="l" t="t" r="r" b="b"/>
              <a:pathLst>
                <a:path w="12344" h="31390" extrusionOk="0">
                  <a:moveTo>
                    <a:pt x="11909" y="0"/>
                  </a:moveTo>
                  <a:lnTo>
                    <a:pt x="1" y="31223"/>
                  </a:lnTo>
                  <a:lnTo>
                    <a:pt x="435" y="31389"/>
                  </a:lnTo>
                  <a:lnTo>
                    <a:pt x="12343" y="167"/>
                  </a:lnTo>
                  <a:lnTo>
                    <a:pt x="1190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28" name="Google Shape;1628;p33"/>
            <p:cNvSpPr/>
            <p:nvPr/>
          </p:nvSpPr>
          <p:spPr>
            <a:xfrm rot="363082">
              <a:off x="-536791" y="3924334"/>
              <a:ext cx="403367" cy="990687"/>
            </a:xfrm>
            <a:custGeom>
              <a:avLst/>
              <a:gdLst/>
              <a:ahLst/>
              <a:cxnLst/>
              <a:rect l="l" t="t" r="r" b="b"/>
              <a:pathLst>
                <a:path w="12876" h="31624" extrusionOk="0">
                  <a:moveTo>
                    <a:pt x="11909" y="0"/>
                  </a:moveTo>
                  <a:lnTo>
                    <a:pt x="0" y="31223"/>
                  </a:lnTo>
                  <a:lnTo>
                    <a:pt x="967" y="31623"/>
                  </a:lnTo>
                  <a:lnTo>
                    <a:pt x="12876" y="367"/>
                  </a:lnTo>
                  <a:lnTo>
                    <a:pt x="1190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29" name="Google Shape;1629;p33"/>
            <p:cNvSpPr/>
            <p:nvPr/>
          </p:nvSpPr>
          <p:spPr>
            <a:xfrm rot="363082">
              <a:off x="633267" y="4549023"/>
              <a:ext cx="365775" cy="364741"/>
            </a:xfrm>
            <a:custGeom>
              <a:avLst/>
              <a:gdLst/>
              <a:ahLst/>
              <a:cxnLst/>
              <a:rect l="l" t="t" r="r" b="b"/>
              <a:pathLst>
                <a:path w="11676" h="11643" fill="none" extrusionOk="0">
                  <a:moveTo>
                    <a:pt x="3237" y="1"/>
                  </a:moveTo>
                  <a:lnTo>
                    <a:pt x="11676" y="3203"/>
                  </a:lnTo>
                  <a:lnTo>
                    <a:pt x="8440" y="11643"/>
                  </a:lnTo>
                  <a:lnTo>
                    <a:pt x="1" y="8407"/>
                  </a:lnTo>
                  <a:close/>
                </a:path>
              </a:pathLst>
            </a:custGeom>
            <a:noFill/>
            <a:ln w="19050"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30" name="Google Shape;1630;p33"/>
            <p:cNvSpPr/>
            <p:nvPr/>
          </p:nvSpPr>
          <p:spPr>
            <a:xfrm rot="363082">
              <a:off x="-56388" y="4232909"/>
              <a:ext cx="499541" cy="423260"/>
            </a:xfrm>
            <a:custGeom>
              <a:avLst/>
              <a:gdLst/>
              <a:ahLst/>
              <a:cxnLst/>
              <a:rect l="l" t="t" r="r" b="b"/>
              <a:pathLst>
                <a:path w="15946" h="13511" fill="none" extrusionOk="0">
                  <a:moveTo>
                    <a:pt x="3303" y="1"/>
                  </a:moveTo>
                  <a:lnTo>
                    <a:pt x="15945" y="4804"/>
                  </a:lnTo>
                  <a:moveTo>
                    <a:pt x="2769" y="1435"/>
                  </a:moveTo>
                  <a:lnTo>
                    <a:pt x="15378" y="6272"/>
                  </a:lnTo>
                  <a:moveTo>
                    <a:pt x="2202" y="2903"/>
                  </a:moveTo>
                  <a:lnTo>
                    <a:pt x="14845" y="7740"/>
                  </a:lnTo>
                  <a:moveTo>
                    <a:pt x="14277" y="9174"/>
                  </a:moveTo>
                  <a:lnTo>
                    <a:pt x="1635" y="4337"/>
                  </a:lnTo>
                  <a:moveTo>
                    <a:pt x="1101" y="5805"/>
                  </a:moveTo>
                  <a:lnTo>
                    <a:pt x="13710" y="10608"/>
                  </a:lnTo>
                  <a:moveTo>
                    <a:pt x="534" y="7239"/>
                  </a:moveTo>
                  <a:lnTo>
                    <a:pt x="13177" y="12076"/>
                  </a:lnTo>
                  <a:moveTo>
                    <a:pt x="1" y="8707"/>
                  </a:moveTo>
                  <a:lnTo>
                    <a:pt x="12643" y="13511"/>
                  </a:lnTo>
                </a:path>
              </a:pathLst>
            </a:custGeom>
            <a:noFill/>
            <a:ln w="19050"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31" name="Google Shape;1631;p33"/>
            <p:cNvSpPr/>
            <p:nvPr/>
          </p:nvSpPr>
          <p:spPr>
            <a:xfrm rot="363082">
              <a:off x="940056" y="4735937"/>
              <a:ext cx="406531" cy="311454"/>
            </a:xfrm>
            <a:custGeom>
              <a:avLst/>
              <a:gdLst/>
              <a:ahLst/>
              <a:cxnLst/>
              <a:rect l="l" t="t" r="r" b="b"/>
              <a:pathLst>
                <a:path w="12977" h="9942" fill="none" extrusionOk="0">
                  <a:moveTo>
                    <a:pt x="12977" y="3903"/>
                  </a:moveTo>
                  <a:lnTo>
                    <a:pt x="2670" y="1"/>
                  </a:lnTo>
                  <a:moveTo>
                    <a:pt x="2002" y="1769"/>
                  </a:moveTo>
                  <a:lnTo>
                    <a:pt x="12276" y="5671"/>
                  </a:lnTo>
                  <a:moveTo>
                    <a:pt x="1335" y="3503"/>
                  </a:moveTo>
                  <a:lnTo>
                    <a:pt x="11609" y="7439"/>
                  </a:lnTo>
                  <a:moveTo>
                    <a:pt x="668" y="5271"/>
                  </a:moveTo>
                  <a:lnTo>
                    <a:pt x="10942" y="9174"/>
                  </a:lnTo>
                  <a:moveTo>
                    <a:pt x="7706" y="9941"/>
                  </a:moveTo>
                  <a:lnTo>
                    <a:pt x="1" y="7006"/>
                  </a:lnTo>
                </a:path>
              </a:pathLst>
            </a:custGeom>
            <a:noFill/>
            <a:ln w="19050"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32" name="Google Shape;1632;p33"/>
            <p:cNvSpPr/>
            <p:nvPr/>
          </p:nvSpPr>
          <p:spPr>
            <a:xfrm rot="363082">
              <a:off x="407066" y="4979342"/>
              <a:ext cx="760778" cy="501609"/>
            </a:xfrm>
            <a:custGeom>
              <a:avLst/>
              <a:gdLst/>
              <a:ahLst/>
              <a:cxnLst/>
              <a:rect l="l" t="t" r="r" b="b"/>
              <a:pathLst>
                <a:path w="24285" h="16012" fill="none" extrusionOk="0">
                  <a:moveTo>
                    <a:pt x="24285" y="6772"/>
                  </a:moveTo>
                  <a:lnTo>
                    <a:pt x="6472" y="0"/>
                  </a:lnTo>
                  <a:moveTo>
                    <a:pt x="3136" y="1067"/>
                  </a:moveTo>
                  <a:lnTo>
                    <a:pt x="23517" y="8806"/>
                  </a:lnTo>
                  <a:moveTo>
                    <a:pt x="2336" y="3069"/>
                  </a:moveTo>
                  <a:lnTo>
                    <a:pt x="22717" y="10841"/>
                  </a:lnTo>
                  <a:moveTo>
                    <a:pt x="1568" y="5137"/>
                  </a:moveTo>
                  <a:lnTo>
                    <a:pt x="21950" y="12909"/>
                  </a:lnTo>
                  <a:moveTo>
                    <a:pt x="801" y="7172"/>
                  </a:moveTo>
                  <a:lnTo>
                    <a:pt x="21182" y="14944"/>
                  </a:lnTo>
                  <a:moveTo>
                    <a:pt x="1" y="9240"/>
                  </a:moveTo>
                  <a:lnTo>
                    <a:pt x="17847" y="16011"/>
                  </a:lnTo>
                </a:path>
              </a:pathLst>
            </a:custGeom>
            <a:noFill/>
            <a:ln w="19050"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633" name="Google Shape;1633;p33"/>
          <p:cNvGrpSpPr/>
          <p:nvPr/>
        </p:nvGrpSpPr>
        <p:grpSpPr>
          <a:xfrm rot="9900040">
            <a:off x="10096863" y="41390"/>
            <a:ext cx="2725656" cy="2106717"/>
            <a:chOff x="-874852" y="3661982"/>
            <a:chExt cx="2044303" cy="1580085"/>
          </a:xfrm>
        </p:grpSpPr>
        <p:grpSp>
          <p:nvGrpSpPr>
            <p:cNvPr id="1634" name="Google Shape;1634;p33"/>
            <p:cNvGrpSpPr/>
            <p:nvPr/>
          </p:nvGrpSpPr>
          <p:grpSpPr>
            <a:xfrm rot="5249857" flipH="1">
              <a:off x="48808" y="4095917"/>
              <a:ext cx="537972" cy="1681428"/>
              <a:chOff x="-1858600" y="2385325"/>
              <a:chExt cx="523125" cy="1635025"/>
            </a:xfrm>
          </p:grpSpPr>
          <p:sp>
            <p:nvSpPr>
              <p:cNvPr id="1635" name="Google Shape;1635;p33"/>
              <p:cNvSpPr/>
              <p:nvPr/>
            </p:nvSpPr>
            <p:spPr>
              <a:xfrm>
                <a:off x="-1804750" y="2385325"/>
                <a:ext cx="469275" cy="1635025"/>
              </a:xfrm>
              <a:custGeom>
                <a:avLst/>
                <a:gdLst/>
                <a:ahLst/>
                <a:cxnLst/>
                <a:rect l="l" t="t" r="r" b="b"/>
                <a:pathLst>
                  <a:path w="18771" h="65401" extrusionOk="0">
                    <a:moveTo>
                      <a:pt x="12062" y="1"/>
                    </a:moveTo>
                    <a:cubicBezTo>
                      <a:pt x="9693" y="1"/>
                      <a:pt x="7259" y="1264"/>
                      <a:pt x="5667" y="3115"/>
                    </a:cubicBezTo>
                    <a:cubicBezTo>
                      <a:pt x="3462" y="5679"/>
                      <a:pt x="2513" y="9064"/>
                      <a:pt x="1872" y="12397"/>
                    </a:cubicBezTo>
                    <a:lnTo>
                      <a:pt x="1872" y="12372"/>
                    </a:lnTo>
                    <a:cubicBezTo>
                      <a:pt x="129" y="21270"/>
                      <a:pt x="0" y="30373"/>
                      <a:pt x="975" y="39373"/>
                    </a:cubicBezTo>
                    <a:cubicBezTo>
                      <a:pt x="1308" y="42476"/>
                      <a:pt x="1308" y="44861"/>
                      <a:pt x="1462" y="47989"/>
                    </a:cubicBezTo>
                    <a:cubicBezTo>
                      <a:pt x="1795" y="54796"/>
                      <a:pt x="6238" y="62496"/>
                      <a:pt x="6079" y="65382"/>
                    </a:cubicBezTo>
                    <a:lnTo>
                      <a:pt x="6079" y="65382"/>
                    </a:lnTo>
                    <a:cubicBezTo>
                      <a:pt x="6979" y="50077"/>
                      <a:pt x="11644" y="31239"/>
                      <a:pt x="16694" y="16756"/>
                    </a:cubicBezTo>
                    <a:cubicBezTo>
                      <a:pt x="17694" y="13936"/>
                      <a:pt x="18771" y="11064"/>
                      <a:pt x="18745" y="8089"/>
                    </a:cubicBezTo>
                    <a:cubicBezTo>
                      <a:pt x="18745" y="5089"/>
                      <a:pt x="17412" y="1909"/>
                      <a:pt x="14719" y="602"/>
                    </a:cubicBezTo>
                    <a:cubicBezTo>
                      <a:pt x="13878" y="188"/>
                      <a:pt x="12974" y="1"/>
                      <a:pt x="12062" y="1"/>
                    </a:cubicBezTo>
                    <a:close/>
                    <a:moveTo>
                      <a:pt x="6079" y="65382"/>
                    </a:moveTo>
                    <a:lnTo>
                      <a:pt x="6079" y="65382"/>
                    </a:lnTo>
                    <a:cubicBezTo>
                      <a:pt x="6078" y="65388"/>
                      <a:pt x="6078" y="65394"/>
                      <a:pt x="6078" y="65400"/>
                    </a:cubicBezTo>
                    <a:cubicBezTo>
                      <a:pt x="6078" y="65394"/>
                      <a:pt x="6078" y="65388"/>
                      <a:pt x="6079" y="65382"/>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36" name="Google Shape;1636;p33"/>
              <p:cNvSpPr/>
              <p:nvPr/>
            </p:nvSpPr>
            <p:spPr>
              <a:xfrm>
                <a:off x="-1858600" y="2385425"/>
                <a:ext cx="469275" cy="1634925"/>
              </a:xfrm>
              <a:custGeom>
                <a:avLst/>
                <a:gdLst/>
                <a:ahLst/>
                <a:cxnLst/>
                <a:rect l="l" t="t" r="r" b="b"/>
                <a:pathLst>
                  <a:path w="18771" h="65397" extrusionOk="0">
                    <a:moveTo>
                      <a:pt x="12088" y="1"/>
                    </a:moveTo>
                    <a:cubicBezTo>
                      <a:pt x="9704" y="1"/>
                      <a:pt x="7263" y="1274"/>
                      <a:pt x="5667" y="3111"/>
                    </a:cubicBezTo>
                    <a:cubicBezTo>
                      <a:pt x="3462" y="5649"/>
                      <a:pt x="2513" y="9060"/>
                      <a:pt x="1872" y="12393"/>
                    </a:cubicBezTo>
                    <a:lnTo>
                      <a:pt x="1872" y="12368"/>
                    </a:lnTo>
                    <a:cubicBezTo>
                      <a:pt x="129" y="21266"/>
                      <a:pt x="0" y="30369"/>
                      <a:pt x="975" y="39369"/>
                    </a:cubicBezTo>
                    <a:cubicBezTo>
                      <a:pt x="1308" y="42472"/>
                      <a:pt x="1308" y="44857"/>
                      <a:pt x="1462" y="47985"/>
                    </a:cubicBezTo>
                    <a:cubicBezTo>
                      <a:pt x="1795" y="54792"/>
                      <a:pt x="6239" y="62492"/>
                      <a:pt x="6079" y="65378"/>
                    </a:cubicBezTo>
                    <a:lnTo>
                      <a:pt x="6079" y="65378"/>
                    </a:lnTo>
                    <a:cubicBezTo>
                      <a:pt x="6979" y="50073"/>
                      <a:pt x="11670" y="31235"/>
                      <a:pt x="16694" y="16752"/>
                    </a:cubicBezTo>
                    <a:cubicBezTo>
                      <a:pt x="17694" y="13932"/>
                      <a:pt x="18771" y="11060"/>
                      <a:pt x="18771" y="8085"/>
                    </a:cubicBezTo>
                    <a:cubicBezTo>
                      <a:pt x="18745" y="5085"/>
                      <a:pt x="17412" y="1905"/>
                      <a:pt x="14745" y="598"/>
                    </a:cubicBezTo>
                    <a:cubicBezTo>
                      <a:pt x="13901" y="187"/>
                      <a:pt x="12999" y="1"/>
                      <a:pt x="12088" y="1"/>
                    </a:cubicBezTo>
                    <a:close/>
                    <a:moveTo>
                      <a:pt x="6079" y="65378"/>
                    </a:moveTo>
                    <a:cubicBezTo>
                      <a:pt x="6078" y="65384"/>
                      <a:pt x="6078" y="65390"/>
                      <a:pt x="6078" y="65396"/>
                    </a:cubicBezTo>
                    <a:cubicBezTo>
                      <a:pt x="6078" y="65390"/>
                      <a:pt x="6078" y="65384"/>
                      <a:pt x="6079" y="65378"/>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37" name="Google Shape;1637;p33"/>
              <p:cNvSpPr/>
              <p:nvPr/>
            </p:nvSpPr>
            <p:spPr>
              <a:xfrm>
                <a:off x="-1766300" y="2414375"/>
                <a:ext cx="329125" cy="283550"/>
              </a:xfrm>
              <a:custGeom>
                <a:avLst/>
                <a:gdLst/>
                <a:ahLst/>
                <a:cxnLst/>
                <a:rect l="l" t="t" r="r" b="b"/>
                <a:pathLst>
                  <a:path w="13165" h="11342" extrusionOk="0">
                    <a:moveTo>
                      <a:pt x="7214" y="1"/>
                    </a:moveTo>
                    <a:cubicBezTo>
                      <a:pt x="7203" y="1"/>
                      <a:pt x="7192" y="2"/>
                      <a:pt x="7181" y="4"/>
                    </a:cubicBezTo>
                    <a:cubicBezTo>
                      <a:pt x="7053" y="55"/>
                      <a:pt x="6976" y="260"/>
                      <a:pt x="7104" y="337"/>
                    </a:cubicBezTo>
                    <a:cubicBezTo>
                      <a:pt x="7130" y="363"/>
                      <a:pt x="7155" y="363"/>
                      <a:pt x="7181" y="363"/>
                    </a:cubicBezTo>
                    <a:cubicBezTo>
                      <a:pt x="7258" y="363"/>
                      <a:pt x="7335" y="337"/>
                      <a:pt x="7386" y="260"/>
                    </a:cubicBezTo>
                    <a:cubicBezTo>
                      <a:pt x="7433" y="120"/>
                      <a:pt x="7330" y="1"/>
                      <a:pt x="7214" y="1"/>
                    </a:cubicBezTo>
                    <a:close/>
                    <a:moveTo>
                      <a:pt x="10096" y="914"/>
                    </a:moveTo>
                    <a:cubicBezTo>
                      <a:pt x="10065" y="914"/>
                      <a:pt x="10033" y="918"/>
                      <a:pt x="10001" y="927"/>
                    </a:cubicBezTo>
                    <a:cubicBezTo>
                      <a:pt x="9719" y="1004"/>
                      <a:pt x="9591" y="1440"/>
                      <a:pt x="9848" y="1619"/>
                    </a:cubicBezTo>
                    <a:cubicBezTo>
                      <a:pt x="9899" y="1619"/>
                      <a:pt x="9950" y="1645"/>
                      <a:pt x="10001" y="1645"/>
                    </a:cubicBezTo>
                    <a:cubicBezTo>
                      <a:pt x="10024" y="1648"/>
                      <a:pt x="10046" y="1650"/>
                      <a:pt x="10069" y="1650"/>
                    </a:cubicBezTo>
                    <a:cubicBezTo>
                      <a:pt x="10224" y="1650"/>
                      <a:pt x="10370" y="1571"/>
                      <a:pt x="10437" y="1414"/>
                    </a:cubicBezTo>
                    <a:cubicBezTo>
                      <a:pt x="10528" y="1164"/>
                      <a:pt x="10337" y="914"/>
                      <a:pt x="10096" y="914"/>
                    </a:cubicBezTo>
                    <a:close/>
                    <a:moveTo>
                      <a:pt x="4839" y="1534"/>
                    </a:moveTo>
                    <a:cubicBezTo>
                      <a:pt x="4695" y="1534"/>
                      <a:pt x="4554" y="1605"/>
                      <a:pt x="4540" y="1748"/>
                    </a:cubicBezTo>
                    <a:cubicBezTo>
                      <a:pt x="4540" y="1799"/>
                      <a:pt x="4540" y="1824"/>
                      <a:pt x="4540" y="1876"/>
                    </a:cubicBezTo>
                    <a:cubicBezTo>
                      <a:pt x="4591" y="2030"/>
                      <a:pt x="4719" y="2158"/>
                      <a:pt x="4873" y="2183"/>
                    </a:cubicBezTo>
                    <a:cubicBezTo>
                      <a:pt x="5129" y="2183"/>
                      <a:pt x="5309" y="1876"/>
                      <a:pt x="5129" y="1671"/>
                    </a:cubicBezTo>
                    <a:cubicBezTo>
                      <a:pt x="5072" y="1579"/>
                      <a:pt x="4955" y="1534"/>
                      <a:pt x="4839" y="1534"/>
                    </a:cubicBezTo>
                    <a:close/>
                    <a:moveTo>
                      <a:pt x="7873" y="1434"/>
                    </a:moveTo>
                    <a:cubicBezTo>
                      <a:pt x="7815" y="1434"/>
                      <a:pt x="7755" y="1444"/>
                      <a:pt x="7694" y="1465"/>
                    </a:cubicBezTo>
                    <a:cubicBezTo>
                      <a:pt x="7309" y="1542"/>
                      <a:pt x="7104" y="2183"/>
                      <a:pt x="7488" y="2414"/>
                    </a:cubicBezTo>
                    <a:lnTo>
                      <a:pt x="7514" y="2414"/>
                    </a:lnTo>
                    <a:cubicBezTo>
                      <a:pt x="7565" y="2440"/>
                      <a:pt x="7642" y="2466"/>
                      <a:pt x="7694" y="2491"/>
                    </a:cubicBezTo>
                    <a:cubicBezTo>
                      <a:pt x="7715" y="2493"/>
                      <a:pt x="7737" y="2494"/>
                      <a:pt x="7759" y="2494"/>
                    </a:cubicBezTo>
                    <a:cubicBezTo>
                      <a:pt x="7992" y="2494"/>
                      <a:pt x="8217" y="2369"/>
                      <a:pt x="8335" y="2158"/>
                    </a:cubicBezTo>
                    <a:cubicBezTo>
                      <a:pt x="8489" y="1805"/>
                      <a:pt x="8227" y="1434"/>
                      <a:pt x="7873" y="1434"/>
                    </a:cubicBezTo>
                    <a:close/>
                    <a:moveTo>
                      <a:pt x="12521" y="1809"/>
                    </a:moveTo>
                    <a:cubicBezTo>
                      <a:pt x="12477" y="1809"/>
                      <a:pt x="12432" y="1814"/>
                      <a:pt x="12386" y="1824"/>
                    </a:cubicBezTo>
                    <a:cubicBezTo>
                      <a:pt x="12002" y="1927"/>
                      <a:pt x="11796" y="2568"/>
                      <a:pt x="12181" y="2799"/>
                    </a:cubicBezTo>
                    <a:cubicBezTo>
                      <a:pt x="12232" y="2825"/>
                      <a:pt x="12309" y="2850"/>
                      <a:pt x="12386" y="2850"/>
                    </a:cubicBezTo>
                    <a:cubicBezTo>
                      <a:pt x="12424" y="2858"/>
                      <a:pt x="12461" y="2861"/>
                      <a:pt x="12498" y="2861"/>
                    </a:cubicBezTo>
                    <a:cubicBezTo>
                      <a:pt x="12709" y="2861"/>
                      <a:pt x="12896" y="2739"/>
                      <a:pt x="13027" y="2542"/>
                    </a:cubicBezTo>
                    <a:cubicBezTo>
                      <a:pt x="13165" y="2175"/>
                      <a:pt x="12892" y="1809"/>
                      <a:pt x="12521" y="1809"/>
                    </a:cubicBezTo>
                    <a:close/>
                    <a:moveTo>
                      <a:pt x="10496" y="2693"/>
                    </a:moveTo>
                    <a:cubicBezTo>
                      <a:pt x="10485" y="2693"/>
                      <a:pt x="10474" y="2694"/>
                      <a:pt x="10463" y="2696"/>
                    </a:cubicBezTo>
                    <a:cubicBezTo>
                      <a:pt x="10335" y="2722"/>
                      <a:pt x="10258" y="2953"/>
                      <a:pt x="10386" y="3030"/>
                    </a:cubicBezTo>
                    <a:cubicBezTo>
                      <a:pt x="10412" y="3055"/>
                      <a:pt x="10412" y="3055"/>
                      <a:pt x="10437" y="3055"/>
                    </a:cubicBezTo>
                    <a:cubicBezTo>
                      <a:pt x="10540" y="3055"/>
                      <a:pt x="10617" y="3030"/>
                      <a:pt x="10668" y="2953"/>
                    </a:cubicBezTo>
                    <a:cubicBezTo>
                      <a:pt x="10715" y="2812"/>
                      <a:pt x="10612" y="2693"/>
                      <a:pt x="10496" y="2693"/>
                    </a:cubicBezTo>
                    <a:close/>
                    <a:moveTo>
                      <a:pt x="3134" y="3127"/>
                    </a:moveTo>
                    <a:cubicBezTo>
                      <a:pt x="3124" y="3127"/>
                      <a:pt x="3114" y="3129"/>
                      <a:pt x="3104" y="3132"/>
                    </a:cubicBezTo>
                    <a:cubicBezTo>
                      <a:pt x="3027" y="3158"/>
                      <a:pt x="3001" y="3260"/>
                      <a:pt x="3078" y="3312"/>
                    </a:cubicBezTo>
                    <a:lnTo>
                      <a:pt x="3078" y="3337"/>
                    </a:lnTo>
                    <a:lnTo>
                      <a:pt x="3104" y="3337"/>
                    </a:lnTo>
                    <a:cubicBezTo>
                      <a:pt x="3155" y="3337"/>
                      <a:pt x="3206" y="3312"/>
                      <a:pt x="3232" y="3260"/>
                    </a:cubicBezTo>
                    <a:cubicBezTo>
                      <a:pt x="3254" y="3194"/>
                      <a:pt x="3199" y="3127"/>
                      <a:pt x="3134" y="3127"/>
                    </a:cubicBezTo>
                    <a:close/>
                    <a:moveTo>
                      <a:pt x="6219" y="3536"/>
                    </a:moveTo>
                    <a:cubicBezTo>
                      <a:pt x="6072" y="3536"/>
                      <a:pt x="5928" y="3614"/>
                      <a:pt x="5899" y="3773"/>
                    </a:cubicBezTo>
                    <a:lnTo>
                      <a:pt x="5924" y="3773"/>
                    </a:lnTo>
                    <a:cubicBezTo>
                      <a:pt x="5924" y="3799"/>
                      <a:pt x="5924" y="3850"/>
                      <a:pt x="5924" y="3902"/>
                    </a:cubicBezTo>
                    <a:cubicBezTo>
                      <a:pt x="5950" y="4055"/>
                      <a:pt x="6078" y="4158"/>
                      <a:pt x="6232" y="4184"/>
                    </a:cubicBezTo>
                    <a:cubicBezTo>
                      <a:pt x="6243" y="4185"/>
                      <a:pt x="6254" y="4185"/>
                      <a:pt x="6265" y="4185"/>
                    </a:cubicBezTo>
                    <a:cubicBezTo>
                      <a:pt x="6526" y="4185"/>
                      <a:pt x="6662" y="3892"/>
                      <a:pt x="6514" y="3671"/>
                    </a:cubicBezTo>
                    <a:cubicBezTo>
                      <a:pt x="6447" y="3582"/>
                      <a:pt x="6332" y="3536"/>
                      <a:pt x="6219" y="3536"/>
                    </a:cubicBezTo>
                    <a:close/>
                    <a:moveTo>
                      <a:pt x="3009" y="4870"/>
                    </a:moveTo>
                    <a:cubicBezTo>
                      <a:pt x="2866" y="4870"/>
                      <a:pt x="2722" y="4947"/>
                      <a:pt x="2693" y="5107"/>
                    </a:cubicBezTo>
                    <a:lnTo>
                      <a:pt x="2719" y="5107"/>
                    </a:lnTo>
                    <a:cubicBezTo>
                      <a:pt x="2693" y="5158"/>
                      <a:pt x="2693" y="5184"/>
                      <a:pt x="2719" y="5235"/>
                    </a:cubicBezTo>
                    <a:cubicBezTo>
                      <a:pt x="2745" y="5389"/>
                      <a:pt x="2873" y="5517"/>
                      <a:pt x="3027" y="5517"/>
                    </a:cubicBezTo>
                    <a:cubicBezTo>
                      <a:pt x="3038" y="5518"/>
                      <a:pt x="3049" y="5518"/>
                      <a:pt x="3059" y="5518"/>
                    </a:cubicBezTo>
                    <a:cubicBezTo>
                      <a:pt x="3320" y="5518"/>
                      <a:pt x="3456" y="5226"/>
                      <a:pt x="3283" y="5004"/>
                    </a:cubicBezTo>
                    <a:cubicBezTo>
                      <a:pt x="3228" y="4915"/>
                      <a:pt x="3119" y="4870"/>
                      <a:pt x="3009" y="4870"/>
                    </a:cubicBezTo>
                    <a:close/>
                    <a:moveTo>
                      <a:pt x="6277" y="5340"/>
                    </a:moveTo>
                    <a:cubicBezTo>
                      <a:pt x="6229" y="5340"/>
                      <a:pt x="6179" y="5348"/>
                      <a:pt x="6129" y="5363"/>
                    </a:cubicBezTo>
                    <a:cubicBezTo>
                      <a:pt x="5745" y="5466"/>
                      <a:pt x="5540" y="6107"/>
                      <a:pt x="5924" y="6312"/>
                    </a:cubicBezTo>
                    <a:cubicBezTo>
                      <a:pt x="5976" y="6363"/>
                      <a:pt x="6053" y="6363"/>
                      <a:pt x="6129" y="6389"/>
                    </a:cubicBezTo>
                    <a:cubicBezTo>
                      <a:pt x="6151" y="6391"/>
                      <a:pt x="6173" y="6392"/>
                      <a:pt x="6194" y="6392"/>
                    </a:cubicBezTo>
                    <a:cubicBezTo>
                      <a:pt x="6424" y="6392"/>
                      <a:pt x="6630" y="6267"/>
                      <a:pt x="6771" y="6055"/>
                    </a:cubicBezTo>
                    <a:cubicBezTo>
                      <a:pt x="6906" y="5718"/>
                      <a:pt x="6625" y="5340"/>
                      <a:pt x="6277" y="5340"/>
                    </a:cubicBezTo>
                    <a:close/>
                    <a:moveTo>
                      <a:pt x="1163" y="6898"/>
                    </a:moveTo>
                    <a:cubicBezTo>
                      <a:pt x="1152" y="6898"/>
                      <a:pt x="1140" y="6899"/>
                      <a:pt x="1129" y="6902"/>
                    </a:cubicBezTo>
                    <a:cubicBezTo>
                      <a:pt x="1001" y="6927"/>
                      <a:pt x="924" y="7158"/>
                      <a:pt x="1052" y="7235"/>
                    </a:cubicBezTo>
                    <a:cubicBezTo>
                      <a:pt x="1078" y="7235"/>
                      <a:pt x="1104" y="7261"/>
                      <a:pt x="1129" y="7261"/>
                    </a:cubicBezTo>
                    <a:cubicBezTo>
                      <a:pt x="1206" y="7261"/>
                      <a:pt x="1283" y="7235"/>
                      <a:pt x="1334" y="7132"/>
                    </a:cubicBezTo>
                    <a:cubicBezTo>
                      <a:pt x="1381" y="7015"/>
                      <a:pt x="1278" y="6898"/>
                      <a:pt x="1163" y="6898"/>
                    </a:cubicBezTo>
                    <a:close/>
                    <a:moveTo>
                      <a:pt x="5001" y="7850"/>
                    </a:moveTo>
                    <a:cubicBezTo>
                      <a:pt x="4924" y="7876"/>
                      <a:pt x="4899" y="8004"/>
                      <a:pt x="4950" y="8056"/>
                    </a:cubicBezTo>
                    <a:lnTo>
                      <a:pt x="5001" y="8056"/>
                    </a:lnTo>
                    <a:cubicBezTo>
                      <a:pt x="5052" y="8056"/>
                      <a:pt x="5104" y="8030"/>
                      <a:pt x="5129" y="8004"/>
                    </a:cubicBezTo>
                    <a:cubicBezTo>
                      <a:pt x="5155" y="7927"/>
                      <a:pt x="5078" y="7850"/>
                      <a:pt x="5001" y="7850"/>
                    </a:cubicBezTo>
                    <a:close/>
                    <a:moveTo>
                      <a:pt x="2940" y="7598"/>
                    </a:moveTo>
                    <a:cubicBezTo>
                      <a:pt x="2902" y="7598"/>
                      <a:pt x="2862" y="7605"/>
                      <a:pt x="2822" y="7620"/>
                    </a:cubicBezTo>
                    <a:cubicBezTo>
                      <a:pt x="2565" y="7697"/>
                      <a:pt x="2437" y="8107"/>
                      <a:pt x="2693" y="8235"/>
                    </a:cubicBezTo>
                    <a:cubicBezTo>
                      <a:pt x="2719" y="8261"/>
                      <a:pt x="2770" y="8286"/>
                      <a:pt x="2822" y="8286"/>
                    </a:cubicBezTo>
                    <a:cubicBezTo>
                      <a:pt x="2838" y="8289"/>
                      <a:pt x="2854" y="8290"/>
                      <a:pt x="2870" y="8290"/>
                    </a:cubicBezTo>
                    <a:cubicBezTo>
                      <a:pt x="3007" y="8290"/>
                      <a:pt x="3137" y="8196"/>
                      <a:pt x="3206" y="8081"/>
                    </a:cubicBezTo>
                    <a:cubicBezTo>
                      <a:pt x="3338" y="7840"/>
                      <a:pt x="3169" y="7598"/>
                      <a:pt x="2940" y="7598"/>
                    </a:cubicBezTo>
                    <a:close/>
                    <a:moveTo>
                      <a:pt x="6698" y="7919"/>
                    </a:moveTo>
                    <a:cubicBezTo>
                      <a:pt x="6554" y="7919"/>
                      <a:pt x="6414" y="7990"/>
                      <a:pt x="6386" y="8133"/>
                    </a:cubicBezTo>
                    <a:lnTo>
                      <a:pt x="6412" y="8133"/>
                    </a:lnTo>
                    <a:cubicBezTo>
                      <a:pt x="6412" y="8184"/>
                      <a:pt x="6412" y="8235"/>
                      <a:pt x="6412" y="8261"/>
                    </a:cubicBezTo>
                    <a:cubicBezTo>
                      <a:pt x="6437" y="8415"/>
                      <a:pt x="6565" y="8543"/>
                      <a:pt x="6745" y="8568"/>
                    </a:cubicBezTo>
                    <a:cubicBezTo>
                      <a:pt x="7001" y="8568"/>
                      <a:pt x="7181" y="8261"/>
                      <a:pt x="7001" y="8056"/>
                    </a:cubicBezTo>
                    <a:cubicBezTo>
                      <a:pt x="6933" y="7964"/>
                      <a:pt x="6814" y="7919"/>
                      <a:pt x="6698" y="7919"/>
                    </a:cubicBezTo>
                    <a:close/>
                    <a:moveTo>
                      <a:pt x="4317" y="9878"/>
                    </a:moveTo>
                    <a:cubicBezTo>
                      <a:pt x="4265" y="9878"/>
                      <a:pt x="4210" y="9886"/>
                      <a:pt x="4155" y="9902"/>
                    </a:cubicBezTo>
                    <a:cubicBezTo>
                      <a:pt x="3770" y="9979"/>
                      <a:pt x="3565" y="10645"/>
                      <a:pt x="3950" y="10851"/>
                    </a:cubicBezTo>
                    <a:cubicBezTo>
                      <a:pt x="4001" y="10876"/>
                      <a:pt x="4078" y="10902"/>
                      <a:pt x="4129" y="10928"/>
                    </a:cubicBezTo>
                    <a:cubicBezTo>
                      <a:pt x="4153" y="10930"/>
                      <a:pt x="4177" y="10931"/>
                      <a:pt x="4200" y="10931"/>
                    </a:cubicBezTo>
                    <a:cubicBezTo>
                      <a:pt x="4454" y="10931"/>
                      <a:pt x="4677" y="10805"/>
                      <a:pt x="4770" y="10594"/>
                    </a:cubicBezTo>
                    <a:cubicBezTo>
                      <a:pt x="4927" y="10236"/>
                      <a:pt x="4673" y="9878"/>
                      <a:pt x="4317" y="9878"/>
                    </a:cubicBezTo>
                    <a:close/>
                    <a:moveTo>
                      <a:pt x="746" y="10289"/>
                    </a:moveTo>
                    <a:cubicBezTo>
                      <a:pt x="696" y="10289"/>
                      <a:pt x="644" y="10297"/>
                      <a:pt x="591" y="10312"/>
                    </a:cubicBezTo>
                    <a:cubicBezTo>
                      <a:pt x="206" y="10415"/>
                      <a:pt x="1" y="11056"/>
                      <a:pt x="386" y="11287"/>
                    </a:cubicBezTo>
                    <a:lnTo>
                      <a:pt x="386" y="11261"/>
                    </a:lnTo>
                    <a:cubicBezTo>
                      <a:pt x="437" y="11312"/>
                      <a:pt x="514" y="11338"/>
                      <a:pt x="565" y="11338"/>
                    </a:cubicBezTo>
                    <a:cubicBezTo>
                      <a:pt x="589" y="11340"/>
                      <a:pt x="613" y="11341"/>
                      <a:pt x="636" y="11341"/>
                    </a:cubicBezTo>
                    <a:cubicBezTo>
                      <a:pt x="889" y="11341"/>
                      <a:pt x="1112" y="11216"/>
                      <a:pt x="1206" y="11004"/>
                    </a:cubicBezTo>
                    <a:cubicBezTo>
                      <a:pt x="1364" y="10667"/>
                      <a:pt x="1106" y="10289"/>
                      <a:pt x="746" y="10289"/>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38" name="Google Shape;1638;p33"/>
              <p:cNvSpPr/>
              <p:nvPr/>
            </p:nvSpPr>
            <p:spPr>
              <a:xfrm>
                <a:off x="-1809250" y="2563500"/>
                <a:ext cx="247275" cy="1438900"/>
              </a:xfrm>
              <a:custGeom>
                <a:avLst/>
                <a:gdLst/>
                <a:ahLst/>
                <a:cxnLst/>
                <a:rect l="l" t="t" r="r" b="b"/>
                <a:pathLst>
                  <a:path w="9891" h="57556" extrusionOk="0">
                    <a:moveTo>
                      <a:pt x="9445" y="0"/>
                    </a:moveTo>
                    <a:cubicBezTo>
                      <a:pt x="9304" y="0"/>
                      <a:pt x="9164" y="81"/>
                      <a:pt x="9104" y="270"/>
                    </a:cubicBezTo>
                    <a:cubicBezTo>
                      <a:pt x="4617" y="13912"/>
                      <a:pt x="1" y="34913"/>
                      <a:pt x="3386" y="57247"/>
                    </a:cubicBezTo>
                    <a:cubicBezTo>
                      <a:pt x="3411" y="57427"/>
                      <a:pt x="3565" y="57555"/>
                      <a:pt x="3745" y="57555"/>
                    </a:cubicBezTo>
                    <a:lnTo>
                      <a:pt x="3822" y="57555"/>
                    </a:lnTo>
                    <a:cubicBezTo>
                      <a:pt x="4027" y="57530"/>
                      <a:pt x="4155" y="57324"/>
                      <a:pt x="4129" y="57119"/>
                    </a:cubicBezTo>
                    <a:cubicBezTo>
                      <a:pt x="796" y="34939"/>
                      <a:pt x="5360" y="14091"/>
                      <a:pt x="9796" y="501"/>
                    </a:cubicBezTo>
                    <a:cubicBezTo>
                      <a:pt x="9890" y="202"/>
                      <a:pt x="9667" y="0"/>
                      <a:pt x="9445"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639" name="Google Shape;1639;p33"/>
            <p:cNvGrpSpPr/>
            <p:nvPr/>
          </p:nvGrpSpPr>
          <p:grpSpPr>
            <a:xfrm rot="5249857" flipH="1">
              <a:off x="-340747" y="3668895"/>
              <a:ext cx="1062060" cy="1858361"/>
              <a:chOff x="-1779100" y="2408800"/>
              <a:chExt cx="1032750" cy="1807075"/>
            </a:xfrm>
          </p:grpSpPr>
          <p:sp>
            <p:nvSpPr>
              <p:cNvPr id="1640" name="Google Shape;1640;p33"/>
              <p:cNvSpPr/>
              <p:nvPr/>
            </p:nvSpPr>
            <p:spPr>
              <a:xfrm>
                <a:off x="-1779100" y="2498825"/>
                <a:ext cx="1032750" cy="1717050"/>
              </a:xfrm>
              <a:custGeom>
                <a:avLst/>
                <a:gdLst/>
                <a:ahLst/>
                <a:cxnLst/>
                <a:rect l="l" t="t" r="r" b="b"/>
                <a:pathLst>
                  <a:path w="41310" h="68682" extrusionOk="0">
                    <a:moveTo>
                      <a:pt x="32843" y="0"/>
                    </a:moveTo>
                    <a:cubicBezTo>
                      <a:pt x="31194" y="0"/>
                      <a:pt x="29516" y="392"/>
                      <a:pt x="28053" y="1113"/>
                    </a:cubicBezTo>
                    <a:cubicBezTo>
                      <a:pt x="24489" y="2883"/>
                      <a:pt x="21924" y="6139"/>
                      <a:pt x="19719" y="9421"/>
                    </a:cubicBezTo>
                    <a:lnTo>
                      <a:pt x="19719" y="9396"/>
                    </a:lnTo>
                    <a:cubicBezTo>
                      <a:pt x="13744" y="18242"/>
                      <a:pt x="9436" y="27987"/>
                      <a:pt x="6385" y="38167"/>
                    </a:cubicBezTo>
                    <a:cubicBezTo>
                      <a:pt x="5308" y="41705"/>
                      <a:pt x="4231" y="44270"/>
                      <a:pt x="2949" y="47731"/>
                    </a:cubicBezTo>
                    <a:cubicBezTo>
                      <a:pt x="205" y="55244"/>
                      <a:pt x="1487" y="65630"/>
                      <a:pt x="0" y="68681"/>
                    </a:cubicBezTo>
                    <a:cubicBezTo>
                      <a:pt x="7975" y="52526"/>
                      <a:pt x="21642" y="34269"/>
                      <a:pt x="33745" y="20935"/>
                    </a:cubicBezTo>
                    <a:cubicBezTo>
                      <a:pt x="36105" y="18319"/>
                      <a:pt x="38566" y="15704"/>
                      <a:pt x="39951" y="12473"/>
                    </a:cubicBezTo>
                    <a:cubicBezTo>
                      <a:pt x="41310" y="9242"/>
                      <a:pt x="41310" y="5190"/>
                      <a:pt x="39002" y="2549"/>
                    </a:cubicBezTo>
                    <a:cubicBezTo>
                      <a:pt x="37468" y="790"/>
                      <a:pt x="35184" y="0"/>
                      <a:pt x="3284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41" name="Google Shape;1641;p33"/>
              <p:cNvSpPr/>
              <p:nvPr/>
            </p:nvSpPr>
            <p:spPr>
              <a:xfrm>
                <a:off x="-1776550" y="2408800"/>
                <a:ext cx="973150" cy="1753225"/>
              </a:xfrm>
              <a:custGeom>
                <a:avLst/>
                <a:gdLst/>
                <a:ahLst/>
                <a:cxnLst/>
                <a:rect l="l" t="t" r="r" b="b"/>
                <a:pathLst>
                  <a:path w="38926" h="70129" extrusionOk="0">
                    <a:moveTo>
                      <a:pt x="30542" y="0"/>
                    </a:moveTo>
                    <a:cubicBezTo>
                      <a:pt x="28732" y="0"/>
                      <a:pt x="26881" y="482"/>
                      <a:pt x="25310" y="1355"/>
                    </a:cubicBezTo>
                    <a:cubicBezTo>
                      <a:pt x="21848" y="3253"/>
                      <a:pt x="19438" y="6637"/>
                      <a:pt x="17361" y="10022"/>
                    </a:cubicBezTo>
                    <a:cubicBezTo>
                      <a:pt x="11822" y="19100"/>
                      <a:pt x="7975" y="29049"/>
                      <a:pt x="5386" y="39357"/>
                    </a:cubicBezTo>
                    <a:cubicBezTo>
                      <a:pt x="4488" y="42947"/>
                      <a:pt x="3514" y="45537"/>
                      <a:pt x="2411" y="49076"/>
                    </a:cubicBezTo>
                    <a:cubicBezTo>
                      <a:pt x="1" y="56717"/>
                      <a:pt x="1770" y="67025"/>
                      <a:pt x="411" y="70128"/>
                    </a:cubicBezTo>
                    <a:cubicBezTo>
                      <a:pt x="7642" y="53640"/>
                      <a:pt x="20463" y="34767"/>
                      <a:pt x="31925" y="20869"/>
                    </a:cubicBezTo>
                    <a:cubicBezTo>
                      <a:pt x="34156" y="18177"/>
                      <a:pt x="36515" y="15433"/>
                      <a:pt x="37721" y="12151"/>
                    </a:cubicBezTo>
                    <a:cubicBezTo>
                      <a:pt x="38926" y="8843"/>
                      <a:pt x="38772" y="4791"/>
                      <a:pt x="36336" y="2253"/>
                    </a:cubicBezTo>
                    <a:cubicBezTo>
                      <a:pt x="34837" y="698"/>
                      <a:pt x="32720" y="0"/>
                      <a:pt x="3054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42" name="Google Shape;1642;p33"/>
              <p:cNvSpPr/>
              <p:nvPr/>
            </p:nvSpPr>
            <p:spPr>
              <a:xfrm>
                <a:off x="-1311125" y="2430900"/>
                <a:ext cx="402150" cy="319125"/>
              </a:xfrm>
              <a:custGeom>
                <a:avLst/>
                <a:gdLst/>
                <a:ahLst/>
                <a:cxnLst/>
                <a:rect l="l" t="t" r="r" b="b"/>
                <a:pathLst>
                  <a:path w="16086" h="12765" extrusionOk="0">
                    <a:moveTo>
                      <a:pt x="9413" y="1"/>
                    </a:moveTo>
                    <a:cubicBezTo>
                      <a:pt x="9396" y="1"/>
                      <a:pt x="9378" y="3"/>
                      <a:pt x="9359" y="10"/>
                    </a:cubicBezTo>
                    <a:cubicBezTo>
                      <a:pt x="9206" y="35"/>
                      <a:pt x="9103" y="266"/>
                      <a:pt x="9231" y="369"/>
                    </a:cubicBezTo>
                    <a:cubicBezTo>
                      <a:pt x="9257" y="394"/>
                      <a:pt x="9283" y="394"/>
                      <a:pt x="9308" y="394"/>
                    </a:cubicBezTo>
                    <a:cubicBezTo>
                      <a:pt x="9332" y="400"/>
                      <a:pt x="9357" y="403"/>
                      <a:pt x="9380" y="403"/>
                    </a:cubicBezTo>
                    <a:cubicBezTo>
                      <a:pt x="9458" y="403"/>
                      <a:pt x="9531" y="370"/>
                      <a:pt x="9590" y="292"/>
                    </a:cubicBezTo>
                    <a:cubicBezTo>
                      <a:pt x="9635" y="156"/>
                      <a:pt x="9541" y="1"/>
                      <a:pt x="9413" y="1"/>
                    </a:cubicBezTo>
                    <a:close/>
                    <a:moveTo>
                      <a:pt x="12560" y="1256"/>
                    </a:moveTo>
                    <a:cubicBezTo>
                      <a:pt x="12528" y="1256"/>
                      <a:pt x="12496" y="1259"/>
                      <a:pt x="12462" y="1266"/>
                    </a:cubicBezTo>
                    <a:cubicBezTo>
                      <a:pt x="12154" y="1317"/>
                      <a:pt x="11949" y="1856"/>
                      <a:pt x="12257" y="2061"/>
                    </a:cubicBezTo>
                    <a:cubicBezTo>
                      <a:pt x="12283" y="2087"/>
                      <a:pt x="12360" y="2112"/>
                      <a:pt x="12411" y="2112"/>
                    </a:cubicBezTo>
                    <a:cubicBezTo>
                      <a:pt x="12447" y="2121"/>
                      <a:pt x="12482" y="2125"/>
                      <a:pt x="12518" y="2125"/>
                    </a:cubicBezTo>
                    <a:cubicBezTo>
                      <a:pt x="12685" y="2125"/>
                      <a:pt x="12844" y="2030"/>
                      <a:pt x="12949" y="1881"/>
                    </a:cubicBezTo>
                    <a:cubicBezTo>
                      <a:pt x="13089" y="1579"/>
                      <a:pt x="12870" y="1256"/>
                      <a:pt x="12560" y="1256"/>
                    </a:cubicBezTo>
                    <a:close/>
                    <a:moveTo>
                      <a:pt x="6402" y="1567"/>
                    </a:moveTo>
                    <a:cubicBezTo>
                      <a:pt x="6244" y="1567"/>
                      <a:pt x="6092" y="1644"/>
                      <a:pt x="6052" y="1805"/>
                    </a:cubicBezTo>
                    <a:cubicBezTo>
                      <a:pt x="6026" y="1856"/>
                      <a:pt x="6026" y="1907"/>
                      <a:pt x="6052" y="1958"/>
                    </a:cubicBezTo>
                    <a:cubicBezTo>
                      <a:pt x="6077" y="2138"/>
                      <a:pt x="6231" y="2292"/>
                      <a:pt x="6411" y="2317"/>
                    </a:cubicBezTo>
                    <a:cubicBezTo>
                      <a:pt x="6431" y="2321"/>
                      <a:pt x="6450" y="2322"/>
                      <a:pt x="6470" y="2322"/>
                    </a:cubicBezTo>
                    <a:cubicBezTo>
                      <a:pt x="6747" y="2322"/>
                      <a:pt x="6937" y="1993"/>
                      <a:pt x="6770" y="1753"/>
                    </a:cubicBezTo>
                    <a:cubicBezTo>
                      <a:pt x="6696" y="1631"/>
                      <a:pt x="6547" y="1567"/>
                      <a:pt x="6402" y="1567"/>
                    </a:cubicBezTo>
                    <a:close/>
                    <a:moveTo>
                      <a:pt x="9895" y="1689"/>
                    </a:moveTo>
                    <a:cubicBezTo>
                      <a:pt x="9854" y="1689"/>
                      <a:pt x="9812" y="1693"/>
                      <a:pt x="9770" y="1702"/>
                    </a:cubicBezTo>
                    <a:cubicBezTo>
                      <a:pt x="9308" y="1779"/>
                      <a:pt x="9000" y="2523"/>
                      <a:pt x="9436" y="2830"/>
                    </a:cubicBezTo>
                    <a:cubicBezTo>
                      <a:pt x="9513" y="2856"/>
                      <a:pt x="9590" y="2907"/>
                      <a:pt x="9667" y="2907"/>
                    </a:cubicBezTo>
                    <a:cubicBezTo>
                      <a:pt x="9721" y="2921"/>
                      <a:pt x="9775" y="2927"/>
                      <a:pt x="9828" y="2927"/>
                    </a:cubicBezTo>
                    <a:cubicBezTo>
                      <a:pt x="10078" y="2927"/>
                      <a:pt x="10310" y="2785"/>
                      <a:pt x="10436" y="2574"/>
                    </a:cubicBezTo>
                    <a:cubicBezTo>
                      <a:pt x="10647" y="2153"/>
                      <a:pt x="10324" y="1689"/>
                      <a:pt x="9895" y="1689"/>
                    </a:cubicBezTo>
                    <a:close/>
                    <a:moveTo>
                      <a:pt x="4359" y="3369"/>
                    </a:moveTo>
                    <a:cubicBezTo>
                      <a:pt x="4257" y="3369"/>
                      <a:pt x="4205" y="3523"/>
                      <a:pt x="4282" y="3599"/>
                    </a:cubicBezTo>
                    <a:lnTo>
                      <a:pt x="4334" y="3599"/>
                    </a:lnTo>
                    <a:cubicBezTo>
                      <a:pt x="4347" y="3606"/>
                      <a:pt x="4363" y="3610"/>
                      <a:pt x="4379" y="3610"/>
                    </a:cubicBezTo>
                    <a:cubicBezTo>
                      <a:pt x="4422" y="3610"/>
                      <a:pt x="4469" y="3586"/>
                      <a:pt x="4487" y="3548"/>
                    </a:cubicBezTo>
                    <a:cubicBezTo>
                      <a:pt x="4513" y="3446"/>
                      <a:pt x="4436" y="3369"/>
                      <a:pt x="4359" y="3369"/>
                    </a:cubicBezTo>
                    <a:close/>
                    <a:moveTo>
                      <a:pt x="15337" y="2484"/>
                    </a:moveTo>
                    <a:cubicBezTo>
                      <a:pt x="15295" y="2484"/>
                      <a:pt x="15251" y="2488"/>
                      <a:pt x="15206" y="2497"/>
                    </a:cubicBezTo>
                    <a:cubicBezTo>
                      <a:pt x="14744" y="2574"/>
                      <a:pt x="14462" y="3317"/>
                      <a:pt x="14898" y="3599"/>
                    </a:cubicBezTo>
                    <a:cubicBezTo>
                      <a:pt x="14950" y="3651"/>
                      <a:pt x="15026" y="3676"/>
                      <a:pt x="15129" y="3702"/>
                    </a:cubicBezTo>
                    <a:cubicBezTo>
                      <a:pt x="15170" y="3710"/>
                      <a:pt x="15212" y="3713"/>
                      <a:pt x="15254" y="3713"/>
                    </a:cubicBezTo>
                    <a:cubicBezTo>
                      <a:pt x="15498" y="3713"/>
                      <a:pt x="15745" y="3588"/>
                      <a:pt x="15898" y="3369"/>
                    </a:cubicBezTo>
                    <a:cubicBezTo>
                      <a:pt x="16085" y="2948"/>
                      <a:pt x="15782" y="2484"/>
                      <a:pt x="15337" y="2484"/>
                    </a:cubicBezTo>
                    <a:close/>
                    <a:moveTo>
                      <a:pt x="13055" y="3385"/>
                    </a:moveTo>
                    <a:cubicBezTo>
                      <a:pt x="13037" y="3385"/>
                      <a:pt x="13019" y="3388"/>
                      <a:pt x="13001" y="3394"/>
                    </a:cubicBezTo>
                    <a:cubicBezTo>
                      <a:pt x="12847" y="3420"/>
                      <a:pt x="12744" y="3676"/>
                      <a:pt x="12898" y="3779"/>
                    </a:cubicBezTo>
                    <a:cubicBezTo>
                      <a:pt x="12898" y="3779"/>
                      <a:pt x="12924" y="3779"/>
                      <a:pt x="12975" y="3805"/>
                    </a:cubicBezTo>
                    <a:cubicBezTo>
                      <a:pt x="12993" y="3809"/>
                      <a:pt x="13010" y="3811"/>
                      <a:pt x="13028" y="3811"/>
                    </a:cubicBezTo>
                    <a:cubicBezTo>
                      <a:pt x="13111" y="3811"/>
                      <a:pt x="13189" y="3761"/>
                      <a:pt x="13231" y="3676"/>
                    </a:cubicBezTo>
                    <a:cubicBezTo>
                      <a:pt x="13299" y="3541"/>
                      <a:pt x="13188" y="3385"/>
                      <a:pt x="13055" y="3385"/>
                    </a:cubicBezTo>
                    <a:close/>
                    <a:moveTo>
                      <a:pt x="7890" y="4029"/>
                    </a:moveTo>
                    <a:cubicBezTo>
                      <a:pt x="7731" y="4029"/>
                      <a:pt x="7579" y="4105"/>
                      <a:pt x="7539" y="4266"/>
                    </a:cubicBezTo>
                    <a:cubicBezTo>
                      <a:pt x="7513" y="4317"/>
                      <a:pt x="7513" y="4369"/>
                      <a:pt x="7539" y="4420"/>
                    </a:cubicBezTo>
                    <a:cubicBezTo>
                      <a:pt x="7565" y="4625"/>
                      <a:pt x="7718" y="4779"/>
                      <a:pt x="7898" y="4805"/>
                    </a:cubicBezTo>
                    <a:cubicBezTo>
                      <a:pt x="7908" y="4806"/>
                      <a:pt x="7919" y="4806"/>
                      <a:pt x="7929" y="4806"/>
                    </a:cubicBezTo>
                    <a:cubicBezTo>
                      <a:pt x="8221" y="4806"/>
                      <a:pt x="8430" y="4463"/>
                      <a:pt x="8257" y="4215"/>
                    </a:cubicBezTo>
                    <a:cubicBezTo>
                      <a:pt x="8183" y="4093"/>
                      <a:pt x="8034" y="4029"/>
                      <a:pt x="7890" y="4029"/>
                    </a:cubicBezTo>
                    <a:close/>
                    <a:moveTo>
                      <a:pt x="4081" y="5358"/>
                    </a:moveTo>
                    <a:cubicBezTo>
                      <a:pt x="3918" y="5358"/>
                      <a:pt x="3759" y="5435"/>
                      <a:pt x="3718" y="5600"/>
                    </a:cubicBezTo>
                    <a:cubicBezTo>
                      <a:pt x="3693" y="5651"/>
                      <a:pt x="3693" y="5702"/>
                      <a:pt x="3718" y="5753"/>
                    </a:cubicBezTo>
                    <a:cubicBezTo>
                      <a:pt x="3744" y="5933"/>
                      <a:pt x="3898" y="6087"/>
                      <a:pt x="4077" y="6112"/>
                    </a:cubicBezTo>
                    <a:cubicBezTo>
                      <a:pt x="4088" y="6113"/>
                      <a:pt x="4099" y="6114"/>
                      <a:pt x="4110" y="6114"/>
                    </a:cubicBezTo>
                    <a:cubicBezTo>
                      <a:pt x="4401" y="6114"/>
                      <a:pt x="4609" y="5794"/>
                      <a:pt x="4436" y="5523"/>
                    </a:cubicBezTo>
                    <a:cubicBezTo>
                      <a:pt x="4365" y="5416"/>
                      <a:pt x="4222" y="5358"/>
                      <a:pt x="4081" y="5358"/>
                    </a:cubicBezTo>
                    <a:close/>
                    <a:moveTo>
                      <a:pt x="7747" y="6125"/>
                    </a:moveTo>
                    <a:cubicBezTo>
                      <a:pt x="7705" y="6125"/>
                      <a:pt x="7661" y="6129"/>
                      <a:pt x="7616" y="6138"/>
                    </a:cubicBezTo>
                    <a:cubicBezTo>
                      <a:pt x="7154" y="6215"/>
                      <a:pt x="6872" y="6959"/>
                      <a:pt x="7308" y="7266"/>
                    </a:cubicBezTo>
                    <a:cubicBezTo>
                      <a:pt x="7359" y="7292"/>
                      <a:pt x="7436" y="7343"/>
                      <a:pt x="7539" y="7343"/>
                    </a:cubicBezTo>
                    <a:cubicBezTo>
                      <a:pt x="7588" y="7357"/>
                      <a:pt x="7639" y="7363"/>
                      <a:pt x="7691" y="7363"/>
                    </a:cubicBezTo>
                    <a:cubicBezTo>
                      <a:pt x="7932" y="7363"/>
                      <a:pt x="8181" y="7221"/>
                      <a:pt x="8308" y="7010"/>
                    </a:cubicBezTo>
                    <a:cubicBezTo>
                      <a:pt x="8495" y="6589"/>
                      <a:pt x="8191" y="6125"/>
                      <a:pt x="7747" y="6125"/>
                    </a:cubicBezTo>
                    <a:close/>
                    <a:moveTo>
                      <a:pt x="1797" y="7616"/>
                    </a:moveTo>
                    <a:cubicBezTo>
                      <a:pt x="1780" y="7616"/>
                      <a:pt x="1762" y="7619"/>
                      <a:pt x="1744" y="7625"/>
                    </a:cubicBezTo>
                    <a:cubicBezTo>
                      <a:pt x="1590" y="7651"/>
                      <a:pt x="1487" y="7882"/>
                      <a:pt x="1615" y="7984"/>
                    </a:cubicBezTo>
                    <a:lnTo>
                      <a:pt x="1615" y="8010"/>
                    </a:lnTo>
                    <a:cubicBezTo>
                      <a:pt x="1641" y="8010"/>
                      <a:pt x="1667" y="8010"/>
                      <a:pt x="1692" y="8036"/>
                    </a:cubicBezTo>
                    <a:cubicBezTo>
                      <a:pt x="1795" y="8036"/>
                      <a:pt x="1898" y="8010"/>
                      <a:pt x="1974" y="7907"/>
                    </a:cubicBezTo>
                    <a:cubicBezTo>
                      <a:pt x="2020" y="7772"/>
                      <a:pt x="1926" y="7616"/>
                      <a:pt x="1797" y="7616"/>
                    </a:cubicBezTo>
                    <a:close/>
                    <a:moveTo>
                      <a:pt x="6237" y="9057"/>
                    </a:moveTo>
                    <a:cubicBezTo>
                      <a:pt x="6227" y="9057"/>
                      <a:pt x="6216" y="9059"/>
                      <a:pt x="6205" y="9061"/>
                    </a:cubicBezTo>
                    <a:cubicBezTo>
                      <a:pt x="6129" y="9087"/>
                      <a:pt x="6077" y="9215"/>
                      <a:pt x="6154" y="9292"/>
                    </a:cubicBezTo>
                    <a:lnTo>
                      <a:pt x="6205" y="9292"/>
                    </a:lnTo>
                    <a:cubicBezTo>
                      <a:pt x="6219" y="9299"/>
                      <a:pt x="6233" y="9302"/>
                      <a:pt x="6246" y="9302"/>
                    </a:cubicBezTo>
                    <a:cubicBezTo>
                      <a:pt x="6282" y="9302"/>
                      <a:pt x="6315" y="9278"/>
                      <a:pt x="6334" y="9241"/>
                    </a:cubicBezTo>
                    <a:cubicBezTo>
                      <a:pt x="6380" y="9149"/>
                      <a:pt x="6323" y="9057"/>
                      <a:pt x="6237" y="9057"/>
                    </a:cubicBezTo>
                    <a:close/>
                    <a:moveTo>
                      <a:pt x="3654" y="8563"/>
                    </a:moveTo>
                    <a:cubicBezTo>
                      <a:pt x="3625" y="8563"/>
                      <a:pt x="3595" y="8566"/>
                      <a:pt x="3564" y="8574"/>
                    </a:cubicBezTo>
                    <a:cubicBezTo>
                      <a:pt x="3282" y="8625"/>
                      <a:pt x="3077" y="9087"/>
                      <a:pt x="3359" y="9292"/>
                    </a:cubicBezTo>
                    <a:cubicBezTo>
                      <a:pt x="3410" y="9318"/>
                      <a:pt x="3462" y="9318"/>
                      <a:pt x="3513" y="9343"/>
                    </a:cubicBezTo>
                    <a:cubicBezTo>
                      <a:pt x="3535" y="9347"/>
                      <a:pt x="3558" y="9348"/>
                      <a:pt x="3581" y="9348"/>
                    </a:cubicBezTo>
                    <a:cubicBezTo>
                      <a:pt x="3742" y="9348"/>
                      <a:pt x="3910" y="9270"/>
                      <a:pt x="4000" y="9113"/>
                    </a:cubicBezTo>
                    <a:cubicBezTo>
                      <a:pt x="4116" y="8859"/>
                      <a:pt x="3919" y="8563"/>
                      <a:pt x="3654" y="8563"/>
                    </a:cubicBezTo>
                    <a:close/>
                    <a:moveTo>
                      <a:pt x="8158" y="9205"/>
                    </a:moveTo>
                    <a:cubicBezTo>
                      <a:pt x="7996" y="9205"/>
                      <a:pt x="7837" y="9281"/>
                      <a:pt x="7795" y="9446"/>
                    </a:cubicBezTo>
                    <a:cubicBezTo>
                      <a:pt x="7795" y="9497"/>
                      <a:pt x="7795" y="9549"/>
                      <a:pt x="7795" y="9600"/>
                    </a:cubicBezTo>
                    <a:cubicBezTo>
                      <a:pt x="7821" y="9779"/>
                      <a:pt x="7975" y="9933"/>
                      <a:pt x="8154" y="9959"/>
                    </a:cubicBezTo>
                    <a:cubicBezTo>
                      <a:pt x="8166" y="9960"/>
                      <a:pt x="8178" y="9960"/>
                      <a:pt x="8190" y="9960"/>
                    </a:cubicBezTo>
                    <a:cubicBezTo>
                      <a:pt x="8502" y="9960"/>
                      <a:pt x="8686" y="9641"/>
                      <a:pt x="8513" y="9369"/>
                    </a:cubicBezTo>
                    <a:cubicBezTo>
                      <a:pt x="8442" y="9262"/>
                      <a:pt x="8299" y="9205"/>
                      <a:pt x="8158" y="9205"/>
                    </a:cubicBezTo>
                    <a:close/>
                    <a:moveTo>
                      <a:pt x="5080" y="11305"/>
                    </a:moveTo>
                    <a:cubicBezTo>
                      <a:pt x="5038" y="11305"/>
                      <a:pt x="4994" y="11309"/>
                      <a:pt x="4949" y="11318"/>
                    </a:cubicBezTo>
                    <a:cubicBezTo>
                      <a:pt x="4487" y="11395"/>
                      <a:pt x="4205" y="12138"/>
                      <a:pt x="4641" y="12446"/>
                    </a:cubicBezTo>
                    <a:cubicBezTo>
                      <a:pt x="4693" y="12472"/>
                      <a:pt x="4769" y="12523"/>
                      <a:pt x="4872" y="12523"/>
                    </a:cubicBezTo>
                    <a:cubicBezTo>
                      <a:pt x="4921" y="12537"/>
                      <a:pt x="4972" y="12543"/>
                      <a:pt x="5022" y="12543"/>
                    </a:cubicBezTo>
                    <a:cubicBezTo>
                      <a:pt x="5258" y="12543"/>
                      <a:pt x="5493" y="12401"/>
                      <a:pt x="5641" y="12190"/>
                    </a:cubicBezTo>
                    <a:cubicBezTo>
                      <a:pt x="5829" y="11769"/>
                      <a:pt x="5525" y="11305"/>
                      <a:pt x="5080" y="11305"/>
                    </a:cubicBezTo>
                    <a:close/>
                    <a:moveTo>
                      <a:pt x="897" y="11529"/>
                    </a:moveTo>
                    <a:cubicBezTo>
                      <a:pt x="847" y="11529"/>
                      <a:pt x="796" y="11536"/>
                      <a:pt x="744" y="11549"/>
                    </a:cubicBezTo>
                    <a:cubicBezTo>
                      <a:pt x="282" y="11626"/>
                      <a:pt x="0" y="12369"/>
                      <a:pt x="436" y="12651"/>
                    </a:cubicBezTo>
                    <a:cubicBezTo>
                      <a:pt x="513" y="12703"/>
                      <a:pt x="590" y="12728"/>
                      <a:pt x="667" y="12754"/>
                    </a:cubicBezTo>
                    <a:cubicBezTo>
                      <a:pt x="712" y="12761"/>
                      <a:pt x="756" y="12765"/>
                      <a:pt x="801" y="12765"/>
                    </a:cubicBezTo>
                    <a:cubicBezTo>
                      <a:pt x="1061" y="12765"/>
                      <a:pt x="1305" y="12640"/>
                      <a:pt x="1436" y="12420"/>
                    </a:cubicBezTo>
                    <a:cubicBezTo>
                      <a:pt x="1643" y="12006"/>
                      <a:pt x="1333" y="11529"/>
                      <a:pt x="897" y="11529"/>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43" name="Google Shape;1643;p33"/>
              <p:cNvSpPr/>
              <p:nvPr/>
            </p:nvSpPr>
            <p:spPr>
              <a:xfrm>
                <a:off x="-1775275" y="2546100"/>
                <a:ext cx="795475" cy="1591550"/>
              </a:xfrm>
              <a:custGeom>
                <a:avLst/>
                <a:gdLst/>
                <a:ahLst/>
                <a:cxnLst/>
                <a:rect l="l" t="t" r="r" b="b"/>
                <a:pathLst>
                  <a:path w="31819" h="63662" extrusionOk="0">
                    <a:moveTo>
                      <a:pt x="31286" y="1"/>
                    </a:moveTo>
                    <a:cubicBezTo>
                      <a:pt x="31186" y="1"/>
                      <a:pt x="31084" y="43"/>
                      <a:pt x="31003" y="145"/>
                    </a:cubicBezTo>
                    <a:cubicBezTo>
                      <a:pt x="15822" y="19300"/>
                      <a:pt x="4258" y="42891"/>
                      <a:pt x="52" y="63200"/>
                    </a:cubicBezTo>
                    <a:cubicBezTo>
                      <a:pt x="1" y="63405"/>
                      <a:pt x="129" y="63610"/>
                      <a:pt x="334" y="63662"/>
                    </a:cubicBezTo>
                    <a:lnTo>
                      <a:pt x="411" y="63662"/>
                    </a:lnTo>
                    <a:cubicBezTo>
                      <a:pt x="591" y="63662"/>
                      <a:pt x="745" y="63534"/>
                      <a:pt x="796" y="63354"/>
                    </a:cubicBezTo>
                    <a:cubicBezTo>
                      <a:pt x="4976" y="43148"/>
                      <a:pt x="16489" y="19685"/>
                      <a:pt x="31592" y="607"/>
                    </a:cubicBezTo>
                    <a:cubicBezTo>
                      <a:pt x="31818" y="325"/>
                      <a:pt x="31560" y="1"/>
                      <a:pt x="31286"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644" name="Google Shape;1644;p33"/>
            <p:cNvGrpSpPr/>
            <p:nvPr/>
          </p:nvGrpSpPr>
          <p:grpSpPr>
            <a:xfrm rot="2700000" flipH="1">
              <a:off x="-365668" y="3606652"/>
              <a:ext cx="531184" cy="1660213"/>
              <a:chOff x="-1858600" y="2385325"/>
              <a:chExt cx="523125" cy="1635025"/>
            </a:xfrm>
          </p:grpSpPr>
          <p:sp>
            <p:nvSpPr>
              <p:cNvPr id="1645" name="Google Shape;1645;p33"/>
              <p:cNvSpPr/>
              <p:nvPr/>
            </p:nvSpPr>
            <p:spPr>
              <a:xfrm>
                <a:off x="-1804750" y="2385325"/>
                <a:ext cx="469275" cy="1635025"/>
              </a:xfrm>
              <a:custGeom>
                <a:avLst/>
                <a:gdLst/>
                <a:ahLst/>
                <a:cxnLst/>
                <a:rect l="l" t="t" r="r" b="b"/>
                <a:pathLst>
                  <a:path w="18771" h="65401" extrusionOk="0">
                    <a:moveTo>
                      <a:pt x="12062" y="1"/>
                    </a:moveTo>
                    <a:cubicBezTo>
                      <a:pt x="9693" y="1"/>
                      <a:pt x="7259" y="1264"/>
                      <a:pt x="5667" y="3115"/>
                    </a:cubicBezTo>
                    <a:cubicBezTo>
                      <a:pt x="3462" y="5679"/>
                      <a:pt x="2513" y="9064"/>
                      <a:pt x="1872" y="12397"/>
                    </a:cubicBezTo>
                    <a:lnTo>
                      <a:pt x="1872" y="12372"/>
                    </a:lnTo>
                    <a:cubicBezTo>
                      <a:pt x="129" y="21270"/>
                      <a:pt x="0" y="30373"/>
                      <a:pt x="975" y="39373"/>
                    </a:cubicBezTo>
                    <a:cubicBezTo>
                      <a:pt x="1308" y="42476"/>
                      <a:pt x="1308" y="44861"/>
                      <a:pt x="1462" y="47989"/>
                    </a:cubicBezTo>
                    <a:cubicBezTo>
                      <a:pt x="1795" y="54796"/>
                      <a:pt x="6238" y="62496"/>
                      <a:pt x="6079" y="65382"/>
                    </a:cubicBezTo>
                    <a:lnTo>
                      <a:pt x="6079" y="65382"/>
                    </a:lnTo>
                    <a:cubicBezTo>
                      <a:pt x="6979" y="50077"/>
                      <a:pt x="11644" y="31239"/>
                      <a:pt x="16694" y="16756"/>
                    </a:cubicBezTo>
                    <a:cubicBezTo>
                      <a:pt x="17694" y="13936"/>
                      <a:pt x="18771" y="11064"/>
                      <a:pt x="18745" y="8089"/>
                    </a:cubicBezTo>
                    <a:cubicBezTo>
                      <a:pt x="18745" y="5089"/>
                      <a:pt x="17412" y="1909"/>
                      <a:pt x="14719" y="602"/>
                    </a:cubicBezTo>
                    <a:cubicBezTo>
                      <a:pt x="13878" y="188"/>
                      <a:pt x="12974" y="1"/>
                      <a:pt x="12062" y="1"/>
                    </a:cubicBezTo>
                    <a:close/>
                    <a:moveTo>
                      <a:pt x="6079" y="65382"/>
                    </a:moveTo>
                    <a:lnTo>
                      <a:pt x="6079" y="65382"/>
                    </a:lnTo>
                    <a:cubicBezTo>
                      <a:pt x="6078" y="65388"/>
                      <a:pt x="6078" y="65394"/>
                      <a:pt x="6078" y="65400"/>
                    </a:cubicBezTo>
                    <a:cubicBezTo>
                      <a:pt x="6078" y="65394"/>
                      <a:pt x="6078" y="65388"/>
                      <a:pt x="6079" y="65382"/>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46" name="Google Shape;1646;p33"/>
              <p:cNvSpPr/>
              <p:nvPr/>
            </p:nvSpPr>
            <p:spPr>
              <a:xfrm>
                <a:off x="-1858600" y="2385425"/>
                <a:ext cx="469275" cy="1634925"/>
              </a:xfrm>
              <a:custGeom>
                <a:avLst/>
                <a:gdLst/>
                <a:ahLst/>
                <a:cxnLst/>
                <a:rect l="l" t="t" r="r" b="b"/>
                <a:pathLst>
                  <a:path w="18771" h="65397" extrusionOk="0">
                    <a:moveTo>
                      <a:pt x="12088" y="1"/>
                    </a:moveTo>
                    <a:cubicBezTo>
                      <a:pt x="9704" y="1"/>
                      <a:pt x="7263" y="1274"/>
                      <a:pt x="5667" y="3111"/>
                    </a:cubicBezTo>
                    <a:cubicBezTo>
                      <a:pt x="3462" y="5649"/>
                      <a:pt x="2513" y="9060"/>
                      <a:pt x="1872" y="12393"/>
                    </a:cubicBezTo>
                    <a:lnTo>
                      <a:pt x="1872" y="12368"/>
                    </a:lnTo>
                    <a:cubicBezTo>
                      <a:pt x="129" y="21266"/>
                      <a:pt x="0" y="30369"/>
                      <a:pt x="975" y="39369"/>
                    </a:cubicBezTo>
                    <a:cubicBezTo>
                      <a:pt x="1308" y="42472"/>
                      <a:pt x="1308" y="44857"/>
                      <a:pt x="1462" y="47985"/>
                    </a:cubicBezTo>
                    <a:cubicBezTo>
                      <a:pt x="1795" y="54792"/>
                      <a:pt x="6239" y="62492"/>
                      <a:pt x="6079" y="65378"/>
                    </a:cubicBezTo>
                    <a:lnTo>
                      <a:pt x="6079" y="65378"/>
                    </a:lnTo>
                    <a:cubicBezTo>
                      <a:pt x="6979" y="50073"/>
                      <a:pt x="11670" y="31235"/>
                      <a:pt x="16694" y="16752"/>
                    </a:cubicBezTo>
                    <a:cubicBezTo>
                      <a:pt x="17694" y="13932"/>
                      <a:pt x="18771" y="11060"/>
                      <a:pt x="18771" y="8085"/>
                    </a:cubicBezTo>
                    <a:cubicBezTo>
                      <a:pt x="18745" y="5085"/>
                      <a:pt x="17412" y="1905"/>
                      <a:pt x="14745" y="598"/>
                    </a:cubicBezTo>
                    <a:cubicBezTo>
                      <a:pt x="13901" y="187"/>
                      <a:pt x="12999" y="1"/>
                      <a:pt x="12088" y="1"/>
                    </a:cubicBezTo>
                    <a:close/>
                    <a:moveTo>
                      <a:pt x="6079" y="65378"/>
                    </a:moveTo>
                    <a:cubicBezTo>
                      <a:pt x="6078" y="65384"/>
                      <a:pt x="6078" y="65390"/>
                      <a:pt x="6078" y="65396"/>
                    </a:cubicBezTo>
                    <a:cubicBezTo>
                      <a:pt x="6078" y="65390"/>
                      <a:pt x="6078" y="65384"/>
                      <a:pt x="6079" y="65378"/>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47" name="Google Shape;1647;p33"/>
              <p:cNvSpPr/>
              <p:nvPr/>
            </p:nvSpPr>
            <p:spPr>
              <a:xfrm>
                <a:off x="-1766300" y="2414375"/>
                <a:ext cx="329125" cy="283550"/>
              </a:xfrm>
              <a:custGeom>
                <a:avLst/>
                <a:gdLst/>
                <a:ahLst/>
                <a:cxnLst/>
                <a:rect l="l" t="t" r="r" b="b"/>
                <a:pathLst>
                  <a:path w="13165" h="11342" extrusionOk="0">
                    <a:moveTo>
                      <a:pt x="7214" y="1"/>
                    </a:moveTo>
                    <a:cubicBezTo>
                      <a:pt x="7203" y="1"/>
                      <a:pt x="7192" y="2"/>
                      <a:pt x="7181" y="4"/>
                    </a:cubicBezTo>
                    <a:cubicBezTo>
                      <a:pt x="7053" y="55"/>
                      <a:pt x="6976" y="260"/>
                      <a:pt x="7104" y="337"/>
                    </a:cubicBezTo>
                    <a:cubicBezTo>
                      <a:pt x="7130" y="363"/>
                      <a:pt x="7155" y="363"/>
                      <a:pt x="7181" y="363"/>
                    </a:cubicBezTo>
                    <a:cubicBezTo>
                      <a:pt x="7258" y="363"/>
                      <a:pt x="7335" y="337"/>
                      <a:pt x="7386" y="260"/>
                    </a:cubicBezTo>
                    <a:cubicBezTo>
                      <a:pt x="7433" y="120"/>
                      <a:pt x="7330" y="1"/>
                      <a:pt x="7214" y="1"/>
                    </a:cubicBezTo>
                    <a:close/>
                    <a:moveTo>
                      <a:pt x="10096" y="914"/>
                    </a:moveTo>
                    <a:cubicBezTo>
                      <a:pt x="10065" y="914"/>
                      <a:pt x="10033" y="918"/>
                      <a:pt x="10001" y="927"/>
                    </a:cubicBezTo>
                    <a:cubicBezTo>
                      <a:pt x="9719" y="1004"/>
                      <a:pt x="9591" y="1440"/>
                      <a:pt x="9848" y="1619"/>
                    </a:cubicBezTo>
                    <a:cubicBezTo>
                      <a:pt x="9899" y="1619"/>
                      <a:pt x="9950" y="1645"/>
                      <a:pt x="10001" y="1645"/>
                    </a:cubicBezTo>
                    <a:cubicBezTo>
                      <a:pt x="10024" y="1648"/>
                      <a:pt x="10046" y="1650"/>
                      <a:pt x="10069" y="1650"/>
                    </a:cubicBezTo>
                    <a:cubicBezTo>
                      <a:pt x="10224" y="1650"/>
                      <a:pt x="10370" y="1571"/>
                      <a:pt x="10437" y="1414"/>
                    </a:cubicBezTo>
                    <a:cubicBezTo>
                      <a:pt x="10528" y="1164"/>
                      <a:pt x="10337" y="914"/>
                      <a:pt x="10096" y="914"/>
                    </a:cubicBezTo>
                    <a:close/>
                    <a:moveTo>
                      <a:pt x="4839" y="1534"/>
                    </a:moveTo>
                    <a:cubicBezTo>
                      <a:pt x="4695" y="1534"/>
                      <a:pt x="4554" y="1605"/>
                      <a:pt x="4540" y="1748"/>
                    </a:cubicBezTo>
                    <a:cubicBezTo>
                      <a:pt x="4540" y="1799"/>
                      <a:pt x="4540" y="1824"/>
                      <a:pt x="4540" y="1876"/>
                    </a:cubicBezTo>
                    <a:cubicBezTo>
                      <a:pt x="4591" y="2030"/>
                      <a:pt x="4719" y="2158"/>
                      <a:pt x="4873" y="2183"/>
                    </a:cubicBezTo>
                    <a:cubicBezTo>
                      <a:pt x="5129" y="2183"/>
                      <a:pt x="5309" y="1876"/>
                      <a:pt x="5129" y="1671"/>
                    </a:cubicBezTo>
                    <a:cubicBezTo>
                      <a:pt x="5072" y="1579"/>
                      <a:pt x="4955" y="1534"/>
                      <a:pt x="4839" y="1534"/>
                    </a:cubicBezTo>
                    <a:close/>
                    <a:moveTo>
                      <a:pt x="7873" y="1434"/>
                    </a:moveTo>
                    <a:cubicBezTo>
                      <a:pt x="7815" y="1434"/>
                      <a:pt x="7755" y="1444"/>
                      <a:pt x="7694" y="1465"/>
                    </a:cubicBezTo>
                    <a:cubicBezTo>
                      <a:pt x="7309" y="1542"/>
                      <a:pt x="7104" y="2183"/>
                      <a:pt x="7488" y="2414"/>
                    </a:cubicBezTo>
                    <a:lnTo>
                      <a:pt x="7514" y="2414"/>
                    </a:lnTo>
                    <a:cubicBezTo>
                      <a:pt x="7565" y="2440"/>
                      <a:pt x="7642" y="2466"/>
                      <a:pt x="7694" y="2491"/>
                    </a:cubicBezTo>
                    <a:cubicBezTo>
                      <a:pt x="7715" y="2493"/>
                      <a:pt x="7737" y="2494"/>
                      <a:pt x="7759" y="2494"/>
                    </a:cubicBezTo>
                    <a:cubicBezTo>
                      <a:pt x="7992" y="2494"/>
                      <a:pt x="8217" y="2369"/>
                      <a:pt x="8335" y="2158"/>
                    </a:cubicBezTo>
                    <a:cubicBezTo>
                      <a:pt x="8489" y="1805"/>
                      <a:pt x="8227" y="1434"/>
                      <a:pt x="7873" y="1434"/>
                    </a:cubicBezTo>
                    <a:close/>
                    <a:moveTo>
                      <a:pt x="12521" y="1809"/>
                    </a:moveTo>
                    <a:cubicBezTo>
                      <a:pt x="12477" y="1809"/>
                      <a:pt x="12432" y="1814"/>
                      <a:pt x="12386" y="1824"/>
                    </a:cubicBezTo>
                    <a:cubicBezTo>
                      <a:pt x="12002" y="1927"/>
                      <a:pt x="11796" y="2568"/>
                      <a:pt x="12181" y="2799"/>
                    </a:cubicBezTo>
                    <a:cubicBezTo>
                      <a:pt x="12232" y="2825"/>
                      <a:pt x="12309" y="2850"/>
                      <a:pt x="12386" y="2850"/>
                    </a:cubicBezTo>
                    <a:cubicBezTo>
                      <a:pt x="12424" y="2858"/>
                      <a:pt x="12461" y="2861"/>
                      <a:pt x="12498" y="2861"/>
                    </a:cubicBezTo>
                    <a:cubicBezTo>
                      <a:pt x="12709" y="2861"/>
                      <a:pt x="12896" y="2739"/>
                      <a:pt x="13027" y="2542"/>
                    </a:cubicBezTo>
                    <a:cubicBezTo>
                      <a:pt x="13165" y="2175"/>
                      <a:pt x="12892" y="1809"/>
                      <a:pt x="12521" y="1809"/>
                    </a:cubicBezTo>
                    <a:close/>
                    <a:moveTo>
                      <a:pt x="10496" y="2693"/>
                    </a:moveTo>
                    <a:cubicBezTo>
                      <a:pt x="10485" y="2693"/>
                      <a:pt x="10474" y="2694"/>
                      <a:pt x="10463" y="2696"/>
                    </a:cubicBezTo>
                    <a:cubicBezTo>
                      <a:pt x="10335" y="2722"/>
                      <a:pt x="10258" y="2953"/>
                      <a:pt x="10386" y="3030"/>
                    </a:cubicBezTo>
                    <a:cubicBezTo>
                      <a:pt x="10412" y="3055"/>
                      <a:pt x="10412" y="3055"/>
                      <a:pt x="10437" y="3055"/>
                    </a:cubicBezTo>
                    <a:cubicBezTo>
                      <a:pt x="10540" y="3055"/>
                      <a:pt x="10617" y="3030"/>
                      <a:pt x="10668" y="2953"/>
                    </a:cubicBezTo>
                    <a:cubicBezTo>
                      <a:pt x="10715" y="2812"/>
                      <a:pt x="10612" y="2693"/>
                      <a:pt x="10496" y="2693"/>
                    </a:cubicBezTo>
                    <a:close/>
                    <a:moveTo>
                      <a:pt x="3134" y="3127"/>
                    </a:moveTo>
                    <a:cubicBezTo>
                      <a:pt x="3124" y="3127"/>
                      <a:pt x="3114" y="3129"/>
                      <a:pt x="3104" y="3132"/>
                    </a:cubicBezTo>
                    <a:cubicBezTo>
                      <a:pt x="3027" y="3158"/>
                      <a:pt x="3001" y="3260"/>
                      <a:pt x="3078" y="3312"/>
                    </a:cubicBezTo>
                    <a:lnTo>
                      <a:pt x="3078" y="3337"/>
                    </a:lnTo>
                    <a:lnTo>
                      <a:pt x="3104" y="3337"/>
                    </a:lnTo>
                    <a:cubicBezTo>
                      <a:pt x="3155" y="3337"/>
                      <a:pt x="3206" y="3312"/>
                      <a:pt x="3232" y="3260"/>
                    </a:cubicBezTo>
                    <a:cubicBezTo>
                      <a:pt x="3254" y="3194"/>
                      <a:pt x="3199" y="3127"/>
                      <a:pt x="3134" y="3127"/>
                    </a:cubicBezTo>
                    <a:close/>
                    <a:moveTo>
                      <a:pt x="6219" y="3536"/>
                    </a:moveTo>
                    <a:cubicBezTo>
                      <a:pt x="6072" y="3536"/>
                      <a:pt x="5928" y="3614"/>
                      <a:pt x="5899" y="3773"/>
                    </a:cubicBezTo>
                    <a:lnTo>
                      <a:pt x="5924" y="3773"/>
                    </a:lnTo>
                    <a:cubicBezTo>
                      <a:pt x="5924" y="3799"/>
                      <a:pt x="5924" y="3850"/>
                      <a:pt x="5924" y="3902"/>
                    </a:cubicBezTo>
                    <a:cubicBezTo>
                      <a:pt x="5950" y="4055"/>
                      <a:pt x="6078" y="4158"/>
                      <a:pt x="6232" y="4184"/>
                    </a:cubicBezTo>
                    <a:cubicBezTo>
                      <a:pt x="6243" y="4185"/>
                      <a:pt x="6254" y="4185"/>
                      <a:pt x="6265" y="4185"/>
                    </a:cubicBezTo>
                    <a:cubicBezTo>
                      <a:pt x="6526" y="4185"/>
                      <a:pt x="6662" y="3892"/>
                      <a:pt x="6514" y="3671"/>
                    </a:cubicBezTo>
                    <a:cubicBezTo>
                      <a:pt x="6447" y="3582"/>
                      <a:pt x="6332" y="3536"/>
                      <a:pt x="6219" y="3536"/>
                    </a:cubicBezTo>
                    <a:close/>
                    <a:moveTo>
                      <a:pt x="3009" y="4870"/>
                    </a:moveTo>
                    <a:cubicBezTo>
                      <a:pt x="2866" y="4870"/>
                      <a:pt x="2722" y="4947"/>
                      <a:pt x="2693" y="5107"/>
                    </a:cubicBezTo>
                    <a:lnTo>
                      <a:pt x="2719" y="5107"/>
                    </a:lnTo>
                    <a:cubicBezTo>
                      <a:pt x="2693" y="5158"/>
                      <a:pt x="2693" y="5184"/>
                      <a:pt x="2719" y="5235"/>
                    </a:cubicBezTo>
                    <a:cubicBezTo>
                      <a:pt x="2745" y="5389"/>
                      <a:pt x="2873" y="5517"/>
                      <a:pt x="3027" y="5517"/>
                    </a:cubicBezTo>
                    <a:cubicBezTo>
                      <a:pt x="3038" y="5518"/>
                      <a:pt x="3049" y="5518"/>
                      <a:pt x="3059" y="5518"/>
                    </a:cubicBezTo>
                    <a:cubicBezTo>
                      <a:pt x="3320" y="5518"/>
                      <a:pt x="3456" y="5226"/>
                      <a:pt x="3283" y="5004"/>
                    </a:cubicBezTo>
                    <a:cubicBezTo>
                      <a:pt x="3228" y="4915"/>
                      <a:pt x="3119" y="4870"/>
                      <a:pt x="3009" y="4870"/>
                    </a:cubicBezTo>
                    <a:close/>
                    <a:moveTo>
                      <a:pt x="6277" y="5340"/>
                    </a:moveTo>
                    <a:cubicBezTo>
                      <a:pt x="6229" y="5340"/>
                      <a:pt x="6179" y="5348"/>
                      <a:pt x="6129" y="5363"/>
                    </a:cubicBezTo>
                    <a:cubicBezTo>
                      <a:pt x="5745" y="5466"/>
                      <a:pt x="5540" y="6107"/>
                      <a:pt x="5924" y="6312"/>
                    </a:cubicBezTo>
                    <a:cubicBezTo>
                      <a:pt x="5976" y="6363"/>
                      <a:pt x="6053" y="6363"/>
                      <a:pt x="6129" y="6389"/>
                    </a:cubicBezTo>
                    <a:cubicBezTo>
                      <a:pt x="6151" y="6391"/>
                      <a:pt x="6173" y="6392"/>
                      <a:pt x="6194" y="6392"/>
                    </a:cubicBezTo>
                    <a:cubicBezTo>
                      <a:pt x="6424" y="6392"/>
                      <a:pt x="6630" y="6267"/>
                      <a:pt x="6771" y="6055"/>
                    </a:cubicBezTo>
                    <a:cubicBezTo>
                      <a:pt x="6906" y="5718"/>
                      <a:pt x="6625" y="5340"/>
                      <a:pt x="6277" y="5340"/>
                    </a:cubicBezTo>
                    <a:close/>
                    <a:moveTo>
                      <a:pt x="1163" y="6898"/>
                    </a:moveTo>
                    <a:cubicBezTo>
                      <a:pt x="1152" y="6898"/>
                      <a:pt x="1140" y="6899"/>
                      <a:pt x="1129" y="6902"/>
                    </a:cubicBezTo>
                    <a:cubicBezTo>
                      <a:pt x="1001" y="6927"/>
                      <a:pt x="924" y="7158"/>
                      <a:pt x="1052" y="7235"/>
                    </a:cubicBezTo>
                    <a:cubicBezTo>
                      <a:pt x="1078" y="7235"/>
                      <a:pt x="1104" y="7261"/>
                      <a:pt x="1129" y="7261"/>
                    </a:cubicBezTo>
                    <a:cubicBezTo>
                      <a:pt x="1206" y="7261"/>
                      <a:pt x="1283" y="7235"/>
                      <a:pt x="1334" y="7132"/>
                    </a:cubicBezTo>
                    <a:cubicBezTo>
                      <a:pt x="1381" y="7015"/>
                      <a:pt x="1278" y="6898"/>
                      <a:pt x="1163" y="6898"/>
                    </a:cubicBezTo>
                    <a:close/>
                    <a:moveTo>
                      <a:pt x="5001" y="7850"/>
                    </a:moveTo>
                    <a:cubicBezTo>
                      <a:pt x="4924" y="7876"/>
                      <a:pt x="4899" y="8004"/>
                      <a:pt x="4950" y="8056"/>
                    </a:cubicBezTo>
                    <a:lnTo>
                      <a:pt x="5001" y="8056"/>
                    </a:lnTo>
                    <a:cubicBezTo>
                      <a:pt x="5052" y="8056"/>
                      <a:pt x="5104" y="8030"/>
                      <a:pt x="5129" y="8004"/>
                    </a:cubicBezTo>
                    <a:cubicBezTo>
                      <a:pt x="5155" y="7927"/>
                      <a:pt x="5078" y="7850"/>
                      <a:pt x="5001" y="7850"/>
                    </a:cubicBezTo>
                    <a:close/>
                    <a:moveTo>
                      <a:pt x="2940" y="7598"/>
                    </a:moveTo>
                    <a:cubicBezTo>
                      <a:pt x="2902" y="7598"/>
                      <a:pt x="2862" y="7605"/>
                      <a:pt x="2822" y="7620"/>
                    </a:cubicBezTo>
                    <a:cubicBezTo>
                      <a:pt x="2565" y="7697"/>
                      <a:pt x="2437" y="8107"/>
                      <a:pt x="2693" y="8235"/>
                    </a:cubicBezTo>
                    <a:cubicBezTo>
                      <a:pt x="2719" y="8261"/>
                      <a:pt x="2770" y="8286"/>
                      <a:pt x="2822" y="8286"/>
                    </a:cubicBezTo>
                    <a:cubicBezTo>
                      <a:pt x="2838" y="8289"/>
                      <a:pt x="2854" y="8290"/>
                      <a:pt x="2870" y="8290"/>
                    </a:cubicBezTo>
                    <a:cubicBezTo>
                      <a:pt x="3007" y="8290"/>
                      <a:pt x="3137" y="8196"/>
                      <a:pt x="3206" y="8081"/>
                    </a:cubicBezTo>
                    <a:cubicBezTo>
                      <a:pt x="3338" y="7840"/>
                      <a:pt x="3169" y="7598"/>
                      <a:pt x="2940" y="7598"/>
                    </a:cubicBezTo>
                    <a:close/>
                    <a:moveTo>
                      <a:pt x="6698" y="7919"/>
                    </a:moveTo>
                    <a:cubicBezTo>
                      <a:pt x="6554" y="7919"/>
                      <a:pt x="6414" y="7990"/>
                      <a:pt x="6386" y="8133"/>
                    </a:cubicBezTo>
                    <a:lnTo>
                      <a:pt x="6412" y="8133"/>
                    </a:lnTo>
                    <a:cubicBezTo>
                      <a:pt x="6412" y="8184"/>
                      <a:pt x="6412" y="8235"/>
                      <a:pt x="6412" y="8261"/>
                    </a:cubicBezTo>
                    <a:cubicBezTo>
                      <a:pt x="6437" y="8415"/>
                      <a:pt x="6565" y="8543"/>
                      <a:pt x="6745" y="8568"/>
                    </a:cubicBezTo>
                    <a:cubicBezTo>
                      <a:pt x="7001" y="8568"/>
                      <a:pt x="7181" y="8261"/>
                      <a:pt x="7001" y="8056"/>
                    </a:cubicBezTo>
                    <a:cubicBezTo>
                      <a:pt x="6933" y="7964"/>
                      <a:pt x="6814" y="7919"/>
                      <a:pt x="6698" y="7919"/>
                    </a:cubicBezTo>
                    <a:close/>
                    <a:moveTo>
                      <a:pt x="4317" y="9878"/>
                    </a:moveTo>
                    <a:cubicBezTo>
                      <a:pt x="4265" y="9878"/>
                      <a:pt x="4210" y="9886"/>
                      <a:pt x="4155" y="9902"/>
                    </a:cubicBezTo>
                    <a:cubicBezTo>
                      <a:pt x="3770" y="9979"/>
                      <a:pt x="3565" y="10645"/>
                      <a:pt x="3950" y="10851"/>
                    </a:cubicBezTo>
                    <a:cubicBezTo>
                      <a:pt x="4001" y="10876"/>
                      <a:pt x="4078" y="10902"/>
                      <a:pt x="4129" y="10928"/>
                    </a:cubicBezTo>
                    <a:cubicBezTo>
                      <a:pt x="4153" y="10930"/>
                      <a:pt x="4177" y="10931"/>
                      <a:pt x="4200" y="10931"/>
                    </a:cubicBezTo>
                    <a:cubicBezTo>
                      <a:pt x="4454" y="10931"/>
                      <a:pt x="4677" y="10805"/>
                      <a:pt x="4770" y="10594"/>
                    </a:cubicBezTo>
                    <a:cubicBezTo>
                      <a:pt x="4927" y="10236"/>
                      <a:pt x="4673" y="9878"/>
                      <a:pt x="4317" y="9878"/>
                    </a:cubicBezTo>
                    <a:close/>
                    <a:moveTo>
                      <a:pt x="746" y="10289"/>
                    </a:moveTo>
                    <a:cubicBezTo>
                      <a:pt x="696" y="10289"/>
                      <a:pt x="644" y="10297"/>
                      <a:pt x="591" y="10312"/>
                    </a:cubicBezTo>
                    <a:cubicBezTo>
                      <a:pt x="206" y="10415"/>
                      <a:pt x="1" y="11056"/>
                      <a:pt x="386" y="11287"/>
                    </a:cubicBezTo>
                    <a:lnTo>
                      <a:pt x="386" y="11261"/>
                    </a:lnTo>
                    <a:cubicBezTo>
                      <a:pt x="437" y="11312"/>
                      <a:pt x="514" y="11338"/>
                      <a:pt x="565" y="11338"/>
                    </a:cubicBezTo>
                    <a:cubicBezTo>
                      <a:pt x="589" y="11340"/>
                      <a:pt x="613" y="11341"/>
                      <a:pt x="636" y="11341"/>
                    </a:cubicBezTo>
                    <a:cubicBezTo>
                      <a:pt x="889" y="11341"/>
                      <a:pt x="1112" y="11216"/>
                      <a:pt x="1206" y="11004"/>
                    </a:cubicBezTo>
                    <a:cubicBezTo>
                      <a:pt x="1364" y="10667"/>
                      <a:pt x="1106" y="10289"/>
                      <a:pt x="746" y="10289"/>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48" name="Google Shape;1648;p33"/>
              <p:cNvSpPr/>
              <p:nvPr/>
            </p:nvSpPr>
            <p:spPr>
              <a:xfrm>
                <a:off x="-1809250" y="2563500"/>
                <a:ext cx="247275" cy="1438900"/>
              </a:xfrm>
              <a:custGeom>
                <a:avLst/>
                <a:gdLst/>
                <a:ahLst/>
                <a:cxnLst/>
                <a:rect l="l" t="t" r="r" b="b"/>
                <a:pathLst>
                  <a:path w="9891" h="57556" extrusionOk="0">
                    <a:moveTo>
                      <a:pt x="9445" y="0"/>
                    </a:moveTo>
                    <a:cubicBezTo>
                      <a:pt x="9304" y="0"/>
                      <a:pt x="9164" y="81"/>
                      <a:pt x="9104" y="270"/>
                    </a:cubicBezTo>
                    <a:cubicBezTo>
                      <a:pt x="4617" y="13912"/>
                      <a:pt x="1" y="34913"/>
                      <a:pt x="3386" y="57247"/>
                    </a:cubicBezTo>
                    <a:cubicBezTo>
                      <a:pt x="3411" y="57427"/>
                      <a:pt x="3565" y="57555"/>
                      <a:pt x="3745" y="57555"/>
                    </a:cubicBezTo>
                    <a:lnTo>
                      <a:pt x="3822" y="57555"/>
                    </a:lnTo>
                    <a:cubicBezTo>
                      <a:pt x="4027" y="57530"/>
                      <a:pt x="4155" y="57324"/>
                      <a:pt x="4129" y="57119"/>
                    </a:cubicBezTo>
                    <a:cubicBezTo>
                      <a:pt x="796" y="34939"/>
                      <a:pt x="5360" y="14091"/>
                      <a:pt x="9796" y="501"/>
                    </a:cubicBezTo>
                    <a:cubicBezTo>
                      <a:pt x="9890" y="202"/>
                      <a:pt x="9667" y="0"/>
                      <a:pt x="9445"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1649" name="Google Shape;1649;p33"/>
          <p:cNvGrpSpPr/>
          <p:nvPr/>
        </p:nvGrpSpPr>
        <p:grpSpPr>
          <a:xfrm rot="3983753">
            <a:off x="10557657" y="4985999"/>
            <a:ext cx="2437328" cy="2565511"/>
            <a:chOff x="1526600" y="450800"/>
            <a:chExt cx="4540675" cy="4779475"/>
          </a:xfrm>
        </p:grpSpPr>
        <p:sp>
          <p:nvSpPr>
            <p:cNvPr id="1650" name="Google Shape;1650;p33"/>
            <p:cNvSpPr/>
            <p:nvPr/>
          </p:nvSpPr>
          <p:spPr>
            <a:xfrm>
              <a:off x="1610100" y="473575"/>
              <a:ext cx="4457175" cy="4689450"/>
            </a:xfrm>
            <a:custGeom>
              <a:avLst/>
              <a:gdLst/>
              <a:ahLst/>
              <a:cxnLst/>
              <a:rect l="l" t="t" r="r" b="b"/>
              <a:pathLst>
                <a:path w="178287" h="187578" extrusionOk="0">
                  <a:moveTo>
                    <a:pt x="95602" y="1"/>
                  </a:moveTo>
                  <a:cubicBezTo>
                    <a:pt x="95141" y="1"/>
                    <a:pt x="94676" y="129"/>
                    <a:pt x="94258" y="394"/>
                  </a:cubicBezTo>
                  <a:lnTo>
                    <a:pt x="0" y="63859"/>
                  </a:lnTo>
                  <a:lnTo>
                    <a:pt x="79645" y="185257"/>
                  </a:lnTo>
                  <a:cubicBezTo>
                    <a:pt x="80631" y="186769"/>
                    <a:pt x="82280" y="187578"/>
                    <a:pt x="83965" y="187578"/>
                  </a:cubicBezTo>
                  <a:cubicBezTo>
                    <a:pt x="84955" y="187578"/>
                    <a:pt x="85959" y="187298"/>
                    <a:pt x="86847" y="186719"/>
                  </a:cubicBezTo>
                  <a:lnTo>
                    <a:pt x="176826" y="126176"/>
                  </a:lnTo>
                  <a:cubicBezTo>
                    <a:pt x="177974" y="125393"/>
                    <a:pt x="178287" y="123880"/>
                    <a:pt x="177504" y="122732"/>
                  </a:cubicBezTo>
                  <a:lnTo>
                    <a:pt x="97703" y="1125"/>
                  </a:lnTo>
                  <a:cubicBezTo>
                    <a:pt x="97205" y="394"/>
                    <a:pt x="96410" y="1"/>
                    <a:pt x="95602" y="1"/>
                  </a:cubicBezTo>
                  <a:close/>
                </a:path>
              </a:pathLst>
            </a:custGeom>
            <a:solidFill>
              <a:srgbClr val="119B9B"/>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51" name="Google Shape;1651;p33"/>
            <p:cNvSpPr/>
            <p:nvPr/>
          </p:nvSpPr>
          <p:spPr>
            <a:xfrm>
              <a:off x="1616625" y="450800"/>
              <a:ext cx="4391950" cy="4645025"/>
            </a:xfrm>
            <a:custGeom>
              <a:avLst/>
              <a:gdLst/>
              <a:ahLst/>
              <a:cxnLst/>
              <a:rect l="l" t="t" r="r" b="b"/>
              <a:pathLst>
                <a:path w="175678" h="185801" extrusionOk="0">
                  <a:moveTo>
                    <a:pt x="93162" y="0"/>
                  </a:moveTo>
                  <a:lnTo>
                    <a:pt x="0" y="61587"/>
                  </a:lnTo>
                  <a:lnTo>
                    <a:pt x="80323" y="184028"/>
                  </a:lnTo>
                  <a:cubicBezTo>
                    <a:pt x="81085" y="185187"/>
                    <a:pt x="82329" y="185800"/>
                    <a:pt x="83604" y="185800"/>
                  </a:cubicBezTo>
                  <a:cubicBezTo>
                    <a:pt x="84339" y="185800"/>
                    <a:pt x="85083" y="185597"/>
                    <a:pt x="85751" y="185177"/>
                  </a:cubicBezTo>
                  <a:lnTo>
                    <a:pt x="175677" y="125782"/>
                  </a:lnTo>
                  <a:lnTo>
                    <a:pt x="93162" y="0"/>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52" name="Google Shape;1652;p33"/>
            <p:cNvSpPr/>
            <p:nvPr/>
          </p:nvSpPr>
          <p:spPr>
            <a:xfrm>
              <a:off x="3931325" y="462525"/>
              <a:ext cx="2064200" cy="3145900"/>
            </a:xfrm>
            <a:custGeom>
              <a:avLst/>
              <a:gdLst/>
              <a:ahLst/>
              <a:cxnLst/>
              <a:rect l="l" t="t" r="r" b="b"/>
              <a:pathLst>
                <a:path w="82568" h="125836" fill="none" extrusionOk="0">
                  <a:moveTo>
                    <a:pt x="0" y="1"/>
                  </a:moveTo>
                  <a:lnTo>
                    <a:pt x="82567" y="125835"/>
                  </a:lnTo>
                </a:path>
              </a:pathLst>
            </a:custGeom>
            <a:noFill/>
            <a:ln w="11750" cap="flat" cmpd="sng">
              <a:solidFill>
                <a:schemeClr val="dk1"/>
              </a:solidFill>
              <a:prstDash val="solid"/>
              <a:miter lim="5219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53" name="Google Shape;1653;p33"/>
            <p:cNvSpPr/>
            <p:nvPr/>
          </p:nvSpPr>
          <p:spPr>
            <a:xfrm>
              <a:off x="3898700" y="482100"/>
              <a:ext cx="2065500" cy="3145900"/>
            </a:xfrm>
            <a:custGeom>
              <a:avLst/>
              <a:gdLst/>
              <a:ahLst/>
              <a:cxnLst/>
              <a:rect l="l" t="t" r="r" b="b"/>
              <a:pathLst>
                <a:path w="82620" h="125836" fill="none" extrusionOk="0">
                  <a:moveTo>
                    <a:pt x="1" y="1"/>
                  </a:moveTo>
                  <a:lnTo>
                    <a:pt x="82620" y="125835"/>
                  </a:lnTo>
                </a:path>
              </a:pathLst>
            </a:custGeom>
            <a:noFill/>
            <a:ln w="11750" cap="flat" cmpd="sng">
              <a:solidFill>
                <a:schemeClr val="dk1"/>
              </a:solidFill>
              <a:prstDash val="solid"/>
              <a:miter lim="5219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54" name="Google Shape;1654;p33"/>
            <p:cNvSpPr/>
            <p:nvPr/>
          </p:nvSpPr>
          <p:spPr>
            <a:xfrm>
              <a:off x="3742125" y="4138150"/>
              <a:ext cx="842925" cy="1092125"/>
            </a:xfrm>
            <a:custGeom>
              <a:avLst/>
              <a:gdLst/>
              <a:ahLst/>
              <a:cxnLst/>
              <a:rect l="l" t="t" r="r" b="b"/>
              <a:pathLst>
                <a:path w="33717" h="43685" extrusionOk="0">
                  <a:moveTo>
                    <a:pt x="9604" y="0"/>
                  </a:moveTo>
                  <a:lnTo>
                    <a:pt x="1" y="6159"/>
                  </a:lnTo>
                  <a:lnTo>
                    <a:pt x="24113" y="43685"/>
                  </a:lnTo>
                  <a:lnTo>
                    <a:pt x="25679" y="35595"/>
                  </a:lnTo>
                  <a:lnTo>
                    <a:pt x="33716" y="37526"/>
                  </a:lnTo>
                  <a:lnTo>
                    <a:pt x="9604"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55" name="Google Shape;1655;p33"/>
            <p:cNvSpPr/>
            <p:nvPr/>
          </p:nvSpPr>
          <p:spPr>
            <a:xfrm>
              <a:off x="1526600" y="464775"/>
              <a:ext cx="4343675" cy="4627200"/>
            </a:xfrm>
            <a:custGeom>
              <a:avLst/>
              <a:gdLst/>
              <a:ahLst/>
              <a:cxnLst/>
              <a:rect l="l" t="t" r="r" b="b"/>
              <a:pathLst>
                <a:path w="173747" h="185088" extrusionOk="0">
                  <a:moveTo>
                    <a:pt x="91115" y="1"/>
                  </a:moveTo>
                  <a:cubicBezTo>
                    <a:pt x="90634" y="1"/>
                    <a:pt x="90147" y="140"/>
                    <a:pt x="89718" y="433"/>
                  </a:cubicBezTo>
                  <a:lnTo>
                    <a:pt x="0" y="59357"/>
                  </a:lnTo>
                  <a:lnTo>
                    <a:pt x="82515" y="185087"/>
                  </a:lnTo>
                  <a:lnTo>
                    <a:pt x="172285" y="126163"/>
                  </a:lnTo>
                  <a:cubicBezTo>
                    <a:pt x="173433" y="125380"/>
                    <a:pt x="173746" y="123866"/>
                    <a:pt x="172963" y="122718"/>
                  </a:cubicBezTo>
                  <a:lnTo>
                    <a:pt x="93162" y="1111"/>
                  </a:lnTo>
                  <a:cubicBezTo>
                    <a:pt x="92705" y="392"/>
                    <a:pt x="91920" y="1"/>
                    <a:pt x="9111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56" name="Google Shape;1656;p33"/>
            <p:cNvSpPr/>
            <p:nvPr/>
          </p:nvSpPr>
          <p:spPr>
            <a:xfrm>
              <a:off x="1636200" y="1843000"/>
              <a:ext cx="2130750" cy="3199400"/>
            </a:xfrm>
            <a:custGeom>
              <a:avLst/>
              <a:gdLst/>
              <a:ahLst/>
              <a:cxnLst/>
              <a:rect l="l" t="t" r="r" b="b"/>
              <a:pathLst>
                <a:path w="85230" h="127976" extrusionOk="0">
                  <a:moveTo>
                    <a:pt x="2506" y="1"/>
                  </a:moveTo>
                  <a:lnTo>
                    <a:pt x="0" y="1619"/>
                  </a:lnTo>
                  <a:lnTo>
                    <a:pt x="82724" y="127975"/>
                  </a:lnTo>
                  <a:lnTo>
                    <a:pt x="85229" y="126357"/>
                  </a:lnTo>
                  <a:lnTo>
                    <a:pt x="2506"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57" name="Google Shape;1657;p33"/>
            <p:cNvSpPr/>
            <p:nvPr/>
          </p:nvSpPr>
          <p:spPr>
            <a:xfrm>
              <a:off x="2647400" y="1567700"/>
              <a:ext cx="2116400" cy="2399550"/>
            </a:xfrm>
            <a:custGeom>
              <a:avLst/>
              <a:gdLst/>
              <a:ahLst/>
              <a:cxnLst/>
              <a:rect l="l" t="t" r="r" b="b"/>
              <a:pathLst>
                <a:path w="84656" h="95982" fill="none" extrusionOk="0">
                  <a:moveTo>
                    <a:pt x="82777" y="71347"/>
                  </a:moveTo>
                  <a:cubicBezTo>
                    <a:pt x="82777" y="69937"/>
                    <a:pt x="83507" y="68633"/>
                    <a:pt x="84656" y="67850"/>
                  </a:cubicBezTo>
                  <a:lnTo>
                    <a:pt x="40919" y="1201"/>
                  </a:lnTo>
                  <a:cubicBezTo>
                    <a:pt x="38988" y="2453"/>
                    <a:pt x="36431" y="1932"/>
                    <a:pt x="35178" y="0"/>
                  </a:cubicBezTo>
                  <a:lnTo>
                    <a:pt x="1149" y="22286"/>
                  </a:lnTo>
                  <a:cubicBezTo>
                    <a:pt x="2454" y="24217"/>
                    <a:pt x="1932" y="26827"/>
                    <a:pt x="1" y="28080"/>
                  </a:cubicBezTo>
                  <a:lnTo>
                    <a:pt x="43737" y="94729"/>
                  </a:lnTo>
                  <a:cubicBezTo>
                    <a:pt x="45668" y="93476"/>
                    <a:pt x="48226" y="94050"/>
                    <a:pt x="49478" y="95981"/>
                  </a:cubicBezTo>
                  <a:lnTo>
                    <a:pt x="83455" y="73643"/>
                  </a:lnTo>
                  <a:cubicBezTo>
                    <a:pt x="82985" y="72965"/>
                    <a:pt x="82777" y="72182"/>
                    <a:pt x="82777" y="71347"/>
                  </a:cubicBezTo>
                  <a:close/>
                </a:path>
              </a:pathLst>
            </a:custGeom>
            <a:solidFill>
              <a:schemeClr val="lt1"/>
            </a:solidFill>
            <a:ln w="14350" cap="flat" cmpd="sng">
              <a:solidFill>
                <a:schemeClr val="lt1"/>
              </a:solidFill>
              <a:prstDash val="solid"/>
              <a:miter lim="5219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1658" name="Google Shape;1658;p33"/>
          <p:cNvSpPr txBox="1">
            <a:spLocks noGrp="1"/>
          </p:cNvSpPr>
          <p:nvPr>
            <p:ph type="title"/>
          </p:nvPr>
        </p:nvSpPr>
        <p:spPr>
          <a:xfrm>
            <a:off x="1847701" y="2842805"/>
            <a:ext cx="4220000" cy="1700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600"/>
              <a:buNone/>
              <a:defRPr sz="4800"/>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a:endParaRPr/>
          </a:p>
        </p:txBody>
      </p:sp>
      <p:sp>
        <p:nvSpPr>
          <p:cNvPr id="1659" name="Google Shape;1659;p33"/>
          <p:cNvSpPr txBox="1">
            <a:spLocks noGrp="1"/>
          </p:cNvSpPr>
          <p:nvPr>
            <p:ph type="title" idx="2" hasCustomPrompt="1"/>
          </p:nvPr>
        </p:nvSpPr>
        <p:spPr>
          <a:xfrm>
            <a:off x="3311735" y="981727"/>
            <a:ext cx="1292000" cy="9628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3"/>
              </a:buClr>
              <a:buSzPts val="4900"/>
              <a:buNone/>
              <a:defRPr sz="6667">
                <a:solidFill>
                  <a:schemeClr val="dk1"/>
                </a:solidFill>
              </a:defRPr>
            </a:lvl1pPr>
            <a:lvl2pPr lvl="1" algn="ctr" rtl="0">
              <a:spcBef>
                <a:spcPts val="0"/>
              </a:spcBef>
              <a:spcAft>
                <a:spcPts val="0"/>
              </a:spcAft>
              <a:buClr>
                <a:schemeClr val="accent3"/>
              </a:buClr>
              <a:buSzPts val="4900"/>
              <a:buNone/>
              <a:defRPr sz="6533">
                <a:solidFill>
                  <a:schemeClr val="accent3"/>
                </a:solidFill>
              </a:defRPr>
            </a:lvl2pPr>
            <a:lvl3pPr lvl="2" algn="ctr" rtl="0">
              <a:spcBef>
                <a:spcPts val="0"/>
              </a:spcBef>
              <a:spcAft>
                <a:spcPts val="0"/>
              </a:spcAft>
              <a:buClr>
                <a:schemeClr val="accent3"/>
              </a:buClr>
              <a:buSzPts val="4900"/>
              <a:buNone/>
              <a:defRPr sz="6533">
                <a:solidFill>
                  <a:schemeClr val="accent3"/>
                </a:solidFill>
              </a:defRPr>
            </a:lvl3pPr>
            <a:lvl4pPr lvl="3" algn="ctr" rtl="0">
              <a:spcBef>
                <a:spcPts val="0"/>
              </a:spcBef>
              <a:spcAft>
                <a:spcPts val="0"/>
              </a:spcAft>
              <a:buClr>
                <a:schemeClr val="accent3"/>
              </a:buClr>
              <a:buSzPts val="4900"/>
              <a:buNone/>
              <a:defRPr sz="6533">
                <a:solidFill>
                  <a:schemeClr val="accent3"/>
                </a:solidFill>
              </a:defRPr>
            </a:lvl4pPr>
            <a:lvl5pPr lvl="4" algn="ctr" rtl="0">
              <a:spcBef>
                <a:spcPts val="0"/>
              </a:spcBef>
              <a:spcAft>
                <a:spcPts val="0"/>
              </a:spcAft>
              <a:buClr>
                <a:schemeClr val="accent3"/>
              </a:buClr>
              <a:buSzPts val="4900"/>
              <a:buNone/>
              <a:defRPr sz="6533">
                <a:solidFill>
                  <a:schemeClr val="accent3"/>
                </a:solidFill>
              </a:defRPr>
            </a:lvl5pPr>
            <a:lvl6pPr lvl="5" algn="ctr" rtl="0">
              <a:spcBef>
                <a:spcPts val="0"/>
              </a:spcBef>
              <a:spcAft>
                <a:spcPts val="0"/>
              </a:spcAft>
              <a:buClr>
                <a:schemeClr val="accent3"/>
              </a:buClr>
              <a:buSzPts val="4900"/>
              <a:buNone/>
              <a:defRPr sz="6533">
                <a:solidFill>
                  <a:schemeClr val="accent3"/>
                </a:solidFill>
              </a:defRPr>
            </a:lvl6pPr>
            <a:lvl7pPr lvl="6" algn="ctr" rtl="0">
              <a:spcBef>
                <a:spcPts val="0"/>
              </a:spcBef>
              <a:spcAft>
                <a:spcPts val="0"/>
              </a:spcAft>
              <a:buClr>
                <a:schemeClr val="accent3"/>
              </a:buClr>
              <a:buSzPts val="4900"/>
              <a:buNone/>
              <a:defRPr sz="6533">
                <a:solidFill>
                  <a:schemeClr val="accent3"/>
                </a:solidFill>
              </a:defRPr>
            </a:lvl7pPr>
            <a:lvl8pPr lvl="7" algn="ctr" rtl="0">
              <a:spcBef>
                <a:spcPts val="0"/>
              </a:spcBef>
              <a:spcAft>
                <a:spcPts val="0"/>
              </a:spcAft>
              <a:buClr>
                <a:schemeClr val="accent3"/>
              </a:buClr>
              <a:buSzPts val="4900"/>
              <a:buNone/>
              <a:defRPr sz="6533">
                <a:solidFill>
                  <a:schemeClr val="accent3"/>
                </a:solidFill>
              </a:defRPr>
            </a:lvl8pPr>
            <a:lvl9pPr lvl="8" algn="ctr" rtl="0">
              <a:spcBef>
                <a:spcPts val="0"/>
              </a:spcBef>
              <a:spcAft>
                <a:spcPts val="0"/>
              </a:spcAft>
              <a:buClr>
                <a:schemeClr val="accent3"/>
              </a:buClr>
              <a:buSzPts val="4900"/>
              <a:buNone/>
              <a:defRPr sz="6533">
                <a:solidFill>
                  <a:schemeClr val="accent3"/>
                </a:solidFill>
              </a:defRPr>
            </a:lvl9pPr>
          </a:lstStyle>
          <a:p>
            <a:r>
              <a:t>xx%</a:t>
            </a:r>
          </a:p>
        </p:txBody>
      </p:sp>
      <p:sp>
        <p:nvSpPr>
          <p:cNvPr id="1660" name="Google Shape;1660;p33"/>
          <p:cNvSpPr txBox="1">
            <a:spLocks noGrp="1"/>
          </p:cNvSpPr>
          <p:nvPr>
            <p:ph type="subTitle" idx="1"/>
          </p:nvPr>
        </p:nvSpPr>
        <p:spPr>
          <a:xfrm>
            <a:off x="1964135" y="4479105"/>
            <a:ext cx="3987200" cy="781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600"/>
              <a:buNone/>
              <a:defRPr sz="2133"/>
            </a:lvl1pPr>
            <a:lvl2pPr lvl="1" algn="ctr" rtl="0">
              <a:lnSpc>
                <a:spcPct val="100000"/>
              </a:lnSpc>
              <a:spcBef>
                <a:spcPts val="0"/>
              </a:spcBef>
              <a:spcAft>
                <a:spcPts val="0"/>
              </a:spcAft>
              <a:buSzPts val="1600"/>
              <a:buNone/>
              <a:defRPr sz="2133"/>
            </a:lvl2pPr>
            <a:lvl3pPr lvl="2" algn="ctr" rtl="0">
              <a:lnSpc>
                <a:spcPct val="100000"/>
              </a:lnSpc>
              <a:spcBef>
                <a:spcPts val="0"/>
              </a:spcBef>
              <a:spcAft>
                <a:spcPts val="0"/>
              </a:spcAft>
              <a:buSzPts val="1600"/>
              <a:buNone/>
              <a:defRPr sz="2133"/>
            </a:lvl3pPr>
            <a:lvl4pPr lvl="3" algn="ctr" rtl="0">
              <a:lnSpc>
                <a:spcPct val="100000"/>
              </a:lnSpc>
              <a:spcBef>
                <a:spcPts val="0"/>
              </a:spcBef>
              <a:spcAft>
                <a:spcPts val="0"/>
              </a:spcAft>
              <a:buSzPts val="1600"/>
              <a:buNone/>
              <a:defRPr sz="2133"/>
            </a:lvl4pPr>
            <a:lvl5pPr lvl="4" algn="ctr" rtl="0">
              <a:lnSpc>
                <a:spcPct val="100000"/>
              </a:lnSpc>
              <a:spcBef>
                <a:spcPts val="0"/>
              </a:spcBef>
              <a:spcAft>
                <a:spcPts val="0"/>
              </a:spcAft>
              <a:buSzPts val="1600"/>
              <a:buNone/>
              <a:defRPr sz="2133"/>
            </a:lvl5pPr>
            <a:lvl6pPr lvl="5" algn="ctr" rtl="0">
              <a:lnSpc>
                <a:spcPct val="100000"/>
              </a:lnSpc>
              <a:spcBef>
                <a:spcPts val="0"/>
              </a:spcBef>
              <a:spcAft>
                <a:spcPts val="0"/>
              </a:spcAft>
              <a:buSzPts val="1600"/>
              <a:buNone/>
              <a:defRPr sz="2133"/>
            </a:lvl6pPr>
            <a:lvl7pPr lvl="6" algn="ctr" rtl="0">
              <a:lnSpc>
                <a:spcPct val="100000"/>
              </a:lnSpc>
              <a:spcBef>
                <a:spcPts val="0"/>
              </a:spcBef>
              <a:spcAft>
                <a:spcPts val="0"/>
              </a:spcAft>
              <a:buSzPts val="1600"/>
              <a:buNone/>
              <a:defRPr sz="2133"/>
            </a:lvl7pPr>
            <a:lvl8pPr lvl="7" algn="ctr" rtl="0">
              <a:lnSpc>
                <a:spcPct val="100000"/>
              </a:lnSpc>
              <a:spcBef>
                <a:spcPts val="0"/>
              </a:spcBef>
              <a:spcAft>
                <a:spcPts val="0"/>
              </a:spcAft>
              <a:buSzPts val="1600"/>
              <a:buNone/>
              <a:defRPr sz="2133"/>
            </a:lvl8pPr>
            <a:lvl9pPr lvl="8" algn="ctr" rtl="0">
              <a:lnSpc>
                <a:spcPct val="100000"/>
              </a:lnSpc>
              <a:spcBef>
                <a:spcPts val="0"/>
              </a:spcBef>
              <a:spcAft>
                <a:spcPts val="0"/>
              </a:spcAft>
              <a:buSzPts val="1600"/>
              <a:buNone/>
              <a:defRPr sz="2133"/>
            </a:lvl9pPr>
          </a:lstStyle>
          <a:p>
            <a:endParaRPr/>
          </a:p>
        </p:txBody>
      </p:sp>
    </p:spTree>
    <p:extLst>
      <p:ext uri="{BB962C8B-B14F-4D97-AF65-F5344CB8AC3E}">
        <p14:creationId xmlns:p14="http://schemas.microsoft.com/office/powerpoint/2010/main" val="301140450"/>
      </p:ext>
    </p:extLst>
  </p:cSld>
  <p:clrMapOvr>
    <a:masterClrMapping/>
  </p:clrMapOvr>
</p:sldLayout>
</file>

<file path=ppt/slideLayouts/slideLayout141.xml><?xml version="1.0" encoding="utf-8"?>
<p:sldLayout xmlns:a="http://schemas.openxmlformats.org/drawingml/2006/main" xmlns:r="http://schemas.openxmlformats.org/officeDocument/2006/relationships" xmlns:p="http://schemas.openxmlformats.org/presentationml/2006/main" matchingName="Background">
  <p:cSld name="Background">
    <p:spTree>
      <p:nvGrpSpPr>
        <p:cNvPr id="1" name="Shape 1743"/>
        <p:cNvGrpSpPr/>
        <p:nvPr/>
      </p:nvGrpSpPr>
      <p:grpSpPr>
        <a:xfrm>
          <a:off x="0" y="0"/>
          <a:ext cx="0" cy="0"/>
          <a:chOff x="0" y="0"/>
          <a:chExt cx="0" cy="0"/>
        </a:xfrm>
      </p:grpSpPr>
      <p:pic>
        <p:nvPicPr>
          <p:cNvPr id="1744" name="Google Shape;1744;p35"/>
          <p:cNvPicPr preferRelativeResize="0"/>
          <p:nvPr/>
        </p:nvPicPr>
        <p:blipFill>
          <a:blip r:embed="rId2">
            <a:alphaModFix/>
          </a:blip>
          <a:stretch>
            <a:fillRect/>
          </a:stretch>
        </p:blipFill>
        <p:spPr>
          <a:xfrm>
            <a:off x="-75466" y="-36433"/>
            <a:ext cx="12342935" cy="7005332"/>
          </a:xfrm>
          <a:prstGeom prst="rect">
            <a:avLst/>
          </a:prstGeom>
          <a:noFill/>
          <a:ln>
            <a:noFill/>
          </a:ln>
        </p:spPr>
      </p:pic>
      <p:grpSp>
        <p:nvGrpSpPr>
          <p:cNvPr id="1745" name="Google Shape;1745;p35"/>
          <p:cNvGrpSpPr/>
          <p:nvPr/>
        </p:nvGrpSpPr>
        <p:grpSpPr>
          <a:xfrm rot="963590" flipH="1">
            <a:off x="-349027" y="-1010629"/>
            <a:ext cx="3524885" cy="2844709"/>
            <a:chOff x="-729163" y="3851975"/>
            <a:chExt cx="2464103" cy="1988620"/>
          </a:xfrm>
        </p:grpSpPr>
        <p:sp>
          <p:nvSpPr>
            <p:cNvPr id="1746" name="Google Shape;1746;p35"/>
            <p:cNvSpPr/>
            <p:nvPr/>
          </p:nvSpPr>
          <p:spPr>
            <a:xfrm rot="363082">
              <a:off x="-642946" y="3967874"/>
              <a:ext cx="2291669" cy="1756822"/>
            </a:xfrm>
            <a:custGeom>
              <a:avLst/>
              <a:gdLst/>
              <a:ahLst/>
              <a:cxnLst/>
              <a:rect l="l" t="t" r="r" b="b"/>
              <a:pathLst>
                <a:path w="73153" h="56080" extrusionOk="0">
                  <a:moveTo>
                    <a:pt x="12829" y="0"/>
                  </a:moveTo>
                  <a:cubicBezTo>
                    <a:pt x="12663" y="0"/>
                    <a:pt x="12517" y="100"/>
                    <a:pt x="12443" y="272"/>
                  </a:cubicBezTo>
                  <a:lnTo>
                    <a:pt x="101" y="32729"/>
                  </a:lnTo>
                  <a:cubicBezTo>
                    <a:pt x="1" y="32929"/>
                    <a:pt x="134" y="33196"/>
                    <a:pt x="334" y="33262"/>
                  </a:cubicBezTo>
                  <a:lnTo>
                    <a:pt x="60143" y="56045"/>
                  </a:lnTo>
                  <a:cubicBezTo>
                    <a:pt x="60198" y="56069"/>
                    <a:pt x="60253" y="56079"/>
                    <a:pt x="60306" y="56079"/>
                  </a:cubicBezTo>
                  <a:cubicBezTo>
                    <a:pt x="60479" y="56079"/>
                    <a:pt x="60634" y="55965"/>
                    <a:pt x="60711" y="55812"/>
                  </a:cubicBezTo>
                  <a:lnTo>
                    <a:pt x="73053" y="23355"/>
                  </a:lnTo>
                  <a:cubicBezTo>
                    <a:pt x="73153" y="23155"/>
                    <a:pt x="73053" y="22888"/>
                    <a:pt x="72819" y="22822"/>
                  </a:cubicBezTo>
                  <a:lnTo>
                    <a:pt x="13010" y="39"/>
                  </a:lnTo>
                  <a:cubicBezTo>
                    <a:pt x="12949" y="13"/>
                    <a:pt x="12888" y="0"/>
                    <a:pt x="1282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47" name="Google Shape;1747;p35"/>
            <p:cNvSpPr/>
            <p:nvPr/>
          </p:nvSpPr>
          <p:spPr>
            <a:xfrm rot="363082">
              <a:off x="792956" y="4622556"/>
              <a:ext cx="778540" cy="1132818"/>
            </a:xfrm>
            <a:custGeom>
              <a:avLst/>
              <a:gdLst/>
              <a:ahLst/>
              <a:cxnLst/>
              <a:rect l="l" t="t" r="r" b="b"/>
              <a:pathLst>
                <a:path w="24852" h="36161" extrusionOk="0">
                  <a:moveTo>
                    <a:pt x="11909" y="1"/>
                  </a:moveTo>
                  <a:lnTo>
                    <a:pt x="0" y="31223"/>
                  </a:lnTo>
                  <a:lnTo>
                    <a:pt x="12943" y="36160"/>
                  </a:lnTo>
                  <a:lnTo>
                    <a:pt x="24851" y="4904"/>
                  </a:lnTo>
                  <a:lnTo>
                    <a:pt x="11909"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48" name="Google Shape;1748;p35"/>
            <p:cNvSpPr/>
            <p:nvPr/>
          </p:nvSpPr>
          <p:spPr>
            <a:xfrm rot="363082">
              <a:off x="289098" y="4363311"/>
              <a:ext cx="1166244" cy="1323976"/>
            </a:xfrm>
            <a:custGeom>
              <a:avLst/>
              <a:gdLst/>
              <a:ahLst/>
              <a:cxnLst/>
              <a:rect l="l" t="t" r="r" b="b"/>
              <a:pathLst>
                <a:path w="37228" h="42263" extrusionOk="0">
                  <a:moveTo>
                    <a:pt x="13388" y="0"/>
                  </a:moveTo>
                  <a:cubicBezTo>
                    <a:pt x="12947" y="0"/>
                    <a:pt x="12544" y="279"/>
                    <a:pt x="12376" y="699"/>
                  </a:cubicBezTo>
                  <a:lnTo>
                    <a:pt x="6272" y="16711"/>
                  </a:lnTo>
                  <a:lnTo>
                    <a:pt x="201" y="32722"/>
                  </a:lnTo>
                  <a:cubicBezTo>
                    <a:pt x="1" y="33189"/>
                    <a:pt x="201" y="33756"/>
                    <a:pt x="668" y="34023"/>
                  </a:cubicBezTo>
                  <a:cubicBezTo>
                    <a:pt x="4271" y="35924"/>
                    <a:pt x="7973" y="37659"/>
                    <a:pt x="11743" y="39160"/>
                  </a:cubicBezTo>
                  <a:cubicBezTo>
                    <a:pt x="17146" y="41262"/>
                    <a:pt x="24952" y="42262"/>
                    <a:pt x="24952" y="42262"/>
                  </a:cubicBezTo>
                  <a:lnTo>
                    <a:pt x="31090" y="26151"/>
                  </a:lnTo>
                  <a:lnTo>
                    <a:pt x="37227" y="10039"/>
                  </a:lnTo>
                  <a:cubicBezTo>
                    <a:pt x="37227" y="10039"/>
                    <a:pt x="30756" y="5636"/>
                    <a:pt x="25319" y="3568"/>
                  </a:cubicBezTo>
                  <a:cubicBezTo>
                    <a:pt x="21483" y="2167"/>
                    <a:pt x="17580" y="999"/>
                    <a:pt x="13644" y="32"/>
                  </a:cubicBezTo>
                  <a:cubicBezTo>
                    <a:pt x="13558" y="11"/>
                    <a:pt x="13472" y="0"/>
                    <a:pt x="13388" y="0"/>
                  </a:cubicBezTo>
                  <a:close/>
                </a:path>
              </a:pathLst>
            </a:custGeom>
            <a:solidFill>
              <a:schemeClr val="l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49" name="Google Shape;1749;p35"/>
            <p:cNvSpPr/>
            <p:nvPr/>
          </p:nvSpPr>
          <p:spPr>
            <a:xfrm rot="363082">
              <a:off x="1066041" y="4735131"/>
              <a:ext cx="399201" cy="988588"/>
            </a:xfrm>
            <a:custGeom>
              <a:avLst/>
              <a:gdLst/>
              <a:ahLst/>
              <a:cxnLst/>
              <a:rect l="l" t="t" r="r" b="b"/>
              <a:pathLst>
                <a:path w="12743" h="31557" extrusionOk="0">
                  <a:moveTo>
                    <a:pt x="11909" y="1"/>
                  </a:moveTo>
                  <a:lnTo>
                    <a:pt x="0" y="31257"/>
                  </a:lnTo>
                  <a:lnTo>
                    <a:pt x="834" y="31557"/>
                  </a:lnTo>
                  <a:lnTo>
                    <a:pt x="12743" y="334"/>
                  </a:lnTo>
                  <a:lnTo>
                    <a:pt x="11909"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50" name="Google Shape;1750;p35"/>
            <p:cNvSpPr/>
            <p:nvPr/>
          </p:nvSpPr>
          <p:spPr>
            <a:xfrm rot="363082">
              <a:off x="1086646" y="4743259"/>
              <a:ext cx="390836" cy="979190"/>
            </a:xfrm>
            <a:custGeom>
              <a:avLst/>
              <a:gdLst/>
              <a:ahLst/>
              <a:cxnLst/>
              <a:rect l="l" t="t" r="r" b="b"/>
              <a:pathLst>
                <a:path w="12476" h="31257" extrusionOk="0">
                  <a:moveTo>
                    <a:pt x="12042" y="1"/>
                  </a:moveTo>
                  <a:lnTo>
                    <a:pt x="0" y="31090"/>
                  </a:lnTo>
                  <a:lnTo>
                    <a:pt x="434" y="31256"/>
                  </a:lnTo>
                  <a:lnTo>
                    <a:pt x="12476" y="167"/>
                  </a:lnTo>
                  <a:lnTo>
                    <a:pt x="12042"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51" name="Google Shape;1751;p35"/>
            <p:cNvSpPr/>
            <p:nvPr/>
          </p:nvSpPr>
          <p:spPr>
            <a:xfrm rot="363082">
              <a:off x="-564252" y="3933299"/>
              <a:ext cx="778540" cy="1133852"/>
            </a:xfrm>
            <a:custGeom>
              <a:avLst/>
              <a:gdLst/>
              <a:ahLst/>
              <a:cxnLst/>
              <a:rect l="l" t="t" r="r" b="b"/>
              <a:pathLst>
                <a:path w="24852" h="36194" extrusionOk="0">
                  <a:moveTo>
                    <a:pt x="11909" y="1"/>
                  </a:moveTo>
                  <a:lnTo>
                    <a:pt x="0" y="31256"/>
                  </a:lnTo>
                  <a:lnTo>
                    <a:pt x="12943" y="36193"/>
                  </a:lnTo>
                  <a:lnTo>
                    <a:pt x="24851" y="4937"/>
                  </a:lnTo>
                  <a:lnTo>
                    <a:pt x="11909"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52" name="Google Shape;1752;p35"/>
            <p:cNvSpPr/>
            <p:nvPr/>
          </p:nvSpPr>
          <p:spPr>
            <a:xfrm rot="363082">
              <a:off x="-449612" y="4006479"/>
              <a:ext cx="1166244" cy="1323004"/>
            </a:xfrm>
            <a:custGeom>
              <a:avLst/>
              <a:gdLst/>
              <a:ahLst/>
              <a:cxnLst/>
              <a:rect l="l" t="t" r="r" b="b"/>
              <a:pathLst>
                <a:path w="37228" h="42232" extrusionOk="0">
                  <a:moveTo>
                    <a:pt x="12243" y="0"/>
                  </a:moveTo>
                  <a:lnTo>
                    <a:pt x="6105" y="16112"/>
                  </a:lnTo>
                  <a:lnTo>
                    <a:pt x="1" y="32190"/>
                  </a:lnTo>
                  <a:cubicBezTo>
                    <a:pt x="1" y="32190"/>
                    <a:pt x="6506" y="36593"/>
                    <a:pt x="11909" y="38694"/>
                  </a:cubicBezTo>
                  <a:cubicBezTo>
                    <a:pt x="15745" y="40062"/>
                    <a:pt x="19648" y="41230"/>
                    <a:pt x="23584" y="42197"/>
                  </a:cubicBezTo>
                  <a:cubicBezTo>
                    <a:pt x="23677" y="42220"/>
                    <a:pt x="23769" y="42231"/>
                    <a:pt x="23859" y="42231"/>
                  </a:cubicBezTo>
                  <a:cubicBezTo>
                    <a:pt x="24293" y="42231"/>
                    <a:pt x="24686" y="41977"/>
                    <a:pt x="24852" y="41563"/>
                  </a:cubicBezTo>
                  <a:lnTo>
                    <a:pt x="30923" y="25552"/>
                  </a:lnTo>
                  <a:lnTo>
                    <a:pt x="37027" y="9540"/>
                  </a:lnTo>
                  <a:cubicBezTo>
                    <a:pt x="37227" y="9040"/>
                    <a:pt x="37027" y="8473"/>
                    <a:pt x="36560" y="8239"/>
                  </a:cubicBezTo>
                  <a:cubicBezTo>
                    <a:pt x="32958" y="6305"/>
                    <a:pt x="29255" y="4603"/>
                    <a:pt x="25486" y="3069"/>
                  </a:cubicBezTo>
                  <a:cubicBezTo>
                    <a:pt x="20049" y="1001"/>
                    <a:pt x="12243" y="0"/>
                    <a:pt x="12243" y="0"/>
                  </a:cubicBezTo>
                  <a:close/>
                </a:path>
              </a:pathLst>
            </a:custGeom>
            <a:solidFill>
              <a:schemeClr val="l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53" name="Google Shape;1753;p35"/>
            <p:cNvSpPr/>
            <p:nvPr/>
          </p:nvSpPr>
          <p:spPr>
            <a:xfrm rot="363082">
              <a:off x="-458078" y="3966041"/>
              <a:ext cx="400266" cy="988588"/>
            </a:xfrm>
            <a:custGeom>
              <a:avLst/>
              <a:gdLst/>
              <a:ahLst/>
              <a:cxnLst/>
              <a:rect l="l" t="t" r="r" b="b"/>
              <a:pathLst>
                <a:path w="12777" h="31557" extrusionOk="0">
                  <a:moveTo>
                    <a:pt x="11909" y="0"/>
                  </a:moveTo>
                  <a:lnTo>
                    <a:pt x="1" y="31223"/>
                  </a:lnTo>
                  <a:lnTo>
                    <a:pt x="868" y="31556"/>
                  </a:lnTo>
                  <a:lnTo>
                    <a:pt x="12777" y="300"/>
                  </a:lnTo>
                  <a:lnTo>
                    <a:pt x="1190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54" name="Google Shape;1754;p35"/>
            <p:cNvSpPr/>
            <p:nvPr/>
          </p:nvSpPr>
          <p:spPr>
            <a:xfrm rot="363082">
              <a:off x="-486520" y="3948733"/>
              <a:ext cx="386701" cy="983356"/>
            </a:xfrm>
            <a:custGeom>
              <a:avLst/>
              <a:gdLst/>
              <a:ahLst/>
              <a:cxnLst/>
              <a:rect l="l" t="t" r="r" b="b"/>
              <a:pathLst>
                <a:path w="12344" h="31390" extrusionOk="0">
                  <a:moveTo>
                    <a:pt x="11909" y="0"/>
                  </a:moveTo>
                  <a:lnTo>
                    <a:pt x="1" y="31223"/>
                  </a:lnTo>
                  <a:lnTo>
                    <a:pt x="435" y="31389"/>
                  </a:lnTo>
                  <a:lnTo>
                    <a:pt x="12343" y="167"/>
                  </a:lnTo>
                  <a:lnTo>
                    <a:pt x="1190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55" name="Google Shape;1755;p35"/>
            <p:cNvSpPr/>
            <p:nvPr/>
          </p:nvSpPr>
          <p:spPr>
            <a:xfrm rot="363082">
              <a:off x="-536791" y="3924334"/>
              <a:ext cx="403367" cy="990687"/>
            </a:xfrm>
            <a:custGeom>
              <a:avLst/>
              <a:gdLst/>
              <a:ahLst/>
              <a:cxnLst/>
              <a:rect l="l" t="t" r="r" b="b"/>
              <a:pathLst>
                <a:path w="12876" h="31624" extrusionOk="0">
                  <a:moveTo>
                    <a:pt x="11909" y="0"/>
                  </a:moveTo>
                  <a:lnTo>
                    <a:pt x="0" y="31223"/>
                  </a:lnTo>
                  <a:lnTo>
                    <a:pt x="967" y="31623"/>
                  </a:lnTo>
                  <a:lnTo>
                    <a:pt x="12876" y="367"/>
                  </a:lnTo>
                  <a:lnTo>
                    <a:pt x="1190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56" name="Google Shape;1756;p35"/>
            <p:cNvSpPr/>
            <p:nvPr/>
          </p:nvSpPr>
          <p:spPr>
            <a:xfrm rot="363082">
              <a:off x="633267" y="4549023"/>
              <a:ext cx="365775" cy="364741"/>
            </a:xfrm>
            <a:custGeom>
              <a:avLst/>
              <a:gdLst/>
              <a:ahLst/>
              <a:cxnLst/>
              <a:rect l="l" t="t" r="r" b="b"/>
              <a:pathLst>
                <a:path w="11676" h="11643" fill="none" extrusionOk="0">
                  <a:moveTo>
                    <a:pt x="3237" y="1"/>
                  </a:moveTo>
                  <a:lnTo>
                    <a:pt x="11676" y="3203"/>
                  </a:lnTo>
                  <a:lnTo>
                    <a:pt x="8440" y="11643"/>
                  </a:lnTo>
                  <a:lnTo>
                    <a:pt x="1" y="8407"/>
                  </a:lnTo>
                  <a:close/>
                </a:path>
              </a:pathLst>
            </a:custGeom>
            <a:noFill/>
            <a:ln w="19050"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57" name="Google Shape;1757;p35"/>
            <p:cNvSpPr/>
            <p:nvPr/>
          </p:nvSpPr>
          <p:spPr>
            <a:xfrm rot="363082">
              <a:off x="-56388" y="4232909"/>
              <a:ext cx="499541" cy="423260"/>
            </a:xfrm>
            <a:custGeom>
              <a:avLst/>
              <a:gdLst/>
              <a:ahLst/>
              <a:cxnLst/>
              <a:rect l="l" t="t" r="r" b="b"/>
              <a:pathLst>
                <a:path w="15946" h="13511" fill="none" extrusionOk="0">
                  <a:moveTo>
                    <a:pt x="3303" y="1"/>
                  </a:moveTo>
                  <a:lnTo>
                    <a:pt x="15945" y="4804"/>
                  </a:lnTo>
                  <a:moveTo>
                    <a:pt x="2769" y="1435"/>
                  </a:moveTo>
                  <a:lnTo>
                    <a:pt x="15378" y="6272"/>
                  </a:lnTo>
                  <a:moveTo>
                    <a:pt x="2202" y="2903"/>
                  </a:moveTo>
                  <a:lnTo>
                    <a:pt x="14845" y="7740"/>
                  </a:lnTo>
                  <a:moveTo>
                    <a:pt x="14277" y="9174"/>
                  </a:moveTo>
                  <a:lnTo>
                    <a:pt x="1635" y="4337"/>
                  </a:lnTo>
                  <a:moveTo>
                    <a:pt x="1101" y="5805"/>
                  </a:moveTo>
                  <a:lnTo>
                    <a:pt x="13710" y="10608"/>
                  </a:lnTo>
                  <a:moveTo>
                    <a:pt x="534" y="7239"/>
                  </a:moveTo>
                  <a:lnTo>
                    <a:pt x="13177" y="12076"/>
                  </a:lnTo>
                  <a:moveTo>
                    <a:pt x="1" y="8707"/>
                  </a:moveTo>
                  <a:lnTo>
                    <a:pt x="12643" y="13511"/>
                  </a:lnTo>
                </a:path>
              </a:pathLst>
            </a:custGeom>
            <a:noFill/>
            <a:ln w="19050"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58" name="Google Shape;1758;p35"/>
            <p:cNvSpPr/>
            <p:nvPr/>
          </p:nvSpPr>
          <p:spPr>
            <a:xfrm rot="363082">
              <a:off x="940056" y="4735937"/>
              <a:ext cx="406531" cy="311454"/>
            </a:xfrm>
            <a:custGeom>
              <a:avLst/>
              <a:gdLst/>
              <a:ahLst/>
              <a:cxnLst/>
              <a:rect l="l" t="t" r="r" b="b"/>
              <a:pathLst>
                <a:path w="12977" h="9942" fill="none" extrusionOk="0">
                  <a:moveTo>
                    <a:pt x="12977" y="3903"/>
                  </a:moveTo>
                  <a:lnTo>
                    <a:pt x="2670" y="1"/>
                  </a:lnTo>
                  <a:moveTo>
                    <a:pt x="2002" y="1769"/>
                  </a:moveTo>
                  <a:lnTo>
                    <a:pt x="12276" y="5671"/>
                  </a:lnTo>
                  <a:moveTo>
                    <a:pt x="1335" y="3503"/>
                  </a:moveTo>
                  <a:lnTo>
                    <a:pt x="11609" y="7439"/>
                  </a:lnTo>
                  <a:moveTo>
                    <a:pt x="668" y="5271"/>
                  </a:moveTo>
                  <a:lnTo>
                    <a:pt x="10942" y="9174"/>
                  </a:lnTo>
                  <a:moveTo>
                    <a:pt x="7706" y="9941"/>
                  </a:moveTo>
                  <a:lnTo>
                    <a:pt x="1" y="7006"/>
                  </a:lnTo>
                </a:path>
              </a:pathLst>
            </a:custGeom>
            <a:noFill/>
            <a:ln w="19050"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59" name="Google Shape;1759;p35"/>
            <p:cNvSpPr/>
            <p:nvPr/>
          </p:nvSpPr>
          <p:spPr>
            <a:xfrm rot="363082">
              <a:off x="407066" y="4979342"/>
              <a:ext cx="760778" cy="501609"/>
            </a:xfrm>
            <a:custGeom>
              <a:avLst/>
              <a:gdLst/>
              <a:ahLst/>
              <a:cxnLst/>
              <a:rect l="l" t="t" r="r" b="b"/>
              <a:pathLst>
                <a:path w="24285" h="16012" fill="none" extrusionOk="0">
                  <a:moveTo>
                    <a:pt x="24285" y="6772"/>
                  </a:moveTo>
                  <a:lnTo>
                    <a:pt x="6472" y="0"/>
                  </a:lnTo>
                  <a:moveTo>
                    <a:pt x="3136" y="1067"/>
                  </a:moveTo>
                  <a:lnTo>
                    <a:pt x="23517" y="8806"/>
                  </a:lnTo>
                  <a:moveTo>
                    <a:pt x="2336" y="3069"/>
                  </a:moveTo>
                  <a:lnTo>
                    <a:pt x="22717" y="10841"/>
                  </a:lnTo>
                  <a:moveTo>
                    <a:pt x="1568" y="5137"/>
                  </a:moveTo>
                  <a:lnTo>
                    <a:pt x="21950" y="12909"/>
                  </a:lnTo>
                  <a:moveTo>
                    <a:pt x="801" y="7172"/>
                  </a:moveTo>
                  <a:lnTo>
                    <a:pt x="21182" y="14944"/>
                  </a:lnTo>
                  <a:moveTo>
                    <a:pt x="1" y="9240"/>
                  </a:moveTo>
                  <a:lnTo>
                    <a:pt x="17847" y="16011"/>
                  </a:lnTo>
                </a:path>
              </a:pathLst>
            </a:custGeom>
            <a:noFill/>
            <a:ln w="19050"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760" name="Google Shape;1760;p35"/>
          <p:cNvGrpSpPr/>
          <p:nvPr/>
        </p:nvGrpSpPr>
        <p:grpSpPr>
          <a:xfrm rot="3429524">
            <a:off x="-397309" y="776456"/>
            <a:ext cx="2437039" cy="2565205"/>
            <a:chOff x="1526600" y="450800"/>
            <a:chExt cx="4540675" cy="4779475"/>
          </a:xfrm>
        </p:grpSpPr>
        <p:sp>
          <p:nvSpPr>
            <p:cNvPr id="1761" name="Google Shape;1761;p35"/>
            <p:cNvSpPr/>
            <p:nvPr/>
          </p:nvSpPr>
          <p:spPr>
            <a:xfrm>
              <a:off x="1610100" y="473575"/>
              <a:ext cx="4457175" cy="4689450"/>
            </a:xfrm>
            <a:custGeom>
              <a:avLst/>
              <a:gdLst/>
              <a:ahLst/>
              <a:cxnLst/>
              <a:rect l="l" t="t" r="r" b="b"/>
              <a:pathLst>
                <a:path w="178287" h="187578" extrusionOk="0">
                  <a:moveTo>
                    <a:pt x="95602" y="1"/>
                  </a:moveTo>
                  <a:cubicBezTo>
                    <a:pt x="95141" y="1"/>
                    <a:pt x="94676" y="129"/>
                    <a:pt x="94258" y="394"/>
                  </a:cubicBezTo>
                  <a:lnTo>
                    <a:pt x="0" y="63859"/>
                  </a:lnTo>
                  <a:lnTo>
                    <a:pt x="79645" y="185257"/>
                  </a:lnTo>
                  <a:cubicBezTo>
                    <a:pt x="80631" y="186769"/>
                    <a:pt x="82280" y="187578"/>
                    <a:pt x="83965" y="187578"/>
                  </a:cubicBezTo>
                  <a:cubicBezTo>
                    <a:pt x="84955" y="187578"/>
                    <a:pt x="85959" y="187298"/>
                    <a:pt x="86847" y="186719"/>
                  </a:cubicBezTo>
                  <a:lnTo>
                    <a:pt x="176826" y="126176"/>
                  </a:lnTo>
                  <a:cubicBezTo>
                    <a:pt x="177974" y="125393"/>
                    <a:pt x="178287" y="123880"/>
                    <a:pt x="177504" y="122732"/>
                  </a:cubicBezTo>
                  <a:lnTo>
                    <a:pt x="97703" y="1125"/>
                  </a:lnTo>
                  <a:cubicBezTo>
                    <a:pt x="97205" y="394"/>
                    <a:pt x="96410" y="1"/>
                    <a:pt x="9560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62" name="Google Shape;1762;p35"/>
            <p:cNvSpPr/>
            <p:nvPr/>
          </p:nvSpPr>
          <p:spPr>
            <a:xfrm>
              <a:off x="1616625" y="450800"/>
              <a:ext cx="4391950" cy="4645025"/>
            </a:xfrm>
            <a:custGeom>
              <a:avLst/>
              <a:gdLst/>
              <a:ahLst/>
              <a:cxnLst/>
              <a:rect l="l" t="t" r="r" b="b"/>
              <a:pathLst>
                <a:path w="175678" h="185801" extrusionOk="0">
                  <a:moveTo>
                    <a:pt x="93162" y="0"/>
                  </a:moveTo>
                  <a:lnTo>
                    <a:pt x="0" y="61587"/>
                  </a:lnTo>
                  <a:lnTo>
                    <a:pt x="80323" y="184028"/>
                  </a:lnTo>
                  <a:cubicBezTo>
                    <a:pt x="81085" y="185187"/>
                    <a:pt x="82329" y="185800"/>
                    <a:pt x="83604" y="185800"/>
                  </a:cubicBezTo>
                  <a:cubicBezTo>
                    <a:pt x="84339" y="185800"/>
                    <a:pt x="85083" y="185597"/>
                    <a:pt x="85751" y="185177"/>
                  </a:cubicBezTo>
                  <a:lnTo>
                    <a:pt x="175677" y="125782"/>
                  </a:lnTo>
                  <a:lnTo>
                    <a:pt x="93162" y="0"/>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63" name="Google Shape;1763;p35"/>
            <p:cNvSpPr/>
            <p:nvPr/>
          </p:nvSpPr>
          <p:spPr>
            <a:xfrm>
              <a:off x="3931325" y="462525"/>
              <a:ext cx="2064200" cy="3145900"/>
            </a:xfrm>
            <a:custGeom>
              <a:avLst/>
              <a:gdLst/>
              <a:ahLst/>
              <a:cxnLst/>
              <a:rect l="l" t="t" r="r" b="b"/>
              <a:pathLst>
                <a:path w="82568" h="125836" fill="none" extrusionOk="0">
                  <a:moveTo>
                    <a:pt x="0" y="1"/>
                  </a:moveTo>
                  <a:lnTo>
                    <a:pt x="82567" y="125835"/>
                  </a:lnTo>
                </a:path>
              </a:pathLst>
            </a:custGeom>
            <a:noFill/>
            <a:ln w="11750" cap="flat" cmpd="sng">
              <a:solidFill>
                <a:schemeClr val="dk1"/>
              </a:solidFill>
              <a:prstDash val="solid"/>
              <a:miter lim="5219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64" name="Google Shape;1764;p35"/>
            <p:cNvSpPr/>
            <p:nvPr/>
          </p:nvSpPr>
          <p:spPr>
            <a:xfrm>
              <a:off x="3898700" y="482100"/>
              <a:ext cx="2065500" cy="3145900"/>
            </a:xfrm>
            <a:custGeom>
              <a:avLst/>
              <a:gdLst/>
              <a:ahLst/>
              <a:cxnLst/>
              <a:rect l="l" t="t" r="r" b="b"/>
              <a:pathLst>
                <a:path w="82620" h="125836" fill="none" extrusionOk="0">
                  <a:moveTo>
                    <a:pt x="1" y="1"/>
                  </a:moveTo>
                  <a:lnTo>
                    <a:pt x="82620" y="125835"/>
                  </a:lnTo>
                </a:path>
              </a:pathLst>
            </a:custGeom>
            <a:noFill/>
            <a:ln w="11750" cap="flat" cmpd="sng">
              <a:solidFill>
                <a:schemeClr val="dk1"/>
              </a:solidFill>
              <a:prstDash val="solid"/>
              <a:miter lim="5219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65" name="Google Shape;1765;p35"/>
            <p:cNvSpPr/>
            <p:nvPr/>
          </p:nvSpPr>
          <p:spPr>
            <a:xfrm>
              <a:off x="3742125" y="4138150"/>
              <a:ext cx="842925" cy="1092125"/>
            </a:xfrm>
            <a:custGeom>
              <a:avLst/>
              <a:gdLst/>
              <a:ahLst/>
              <a:cxnLst/>
              <a:rect l="l" t="t" r="r" b="b"/>
              <a:pathLst>
                <a:path w="33717" h="43685" extrusionOk="0">
                  <a:moveTo>
                    <a:pt x="9604" y="0"/>
                  </a:moveTo>
                  <a:lnTo>
                    <a:pt x="1" y="6159"/>
                  </a:lnTo>
                  <a:lnTo>
                    <a:pt x="24113" y="43685"/>
                  </a:lnTo>
                  <a:lnTo>
                    <a:pt x="25679" y="35595"/>
                  </a:lnTo>
                  <a:lnTo>
                    <a:pt x="33716" y="37526"/>
                  </a:lnTo>
                  <a:lnTo>
                    <a:pt x="9604"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66" name="Google Shape;1766;p35"/>
            <p:cNvSpPr/>
            <p:nvPr/>
          </p:nvSpPr>
          <p:spPr>
            <a:xfrm>
              <a:off x="1526600" y="464775"/>
              <a:ext cx="4343675" cy="4627200"/>
            </a:xfrm>
            <a:custGeom>
              <a:avLst/>
              <a:gdLst/>
              <a:ahLst/>
              <a:cxnLst/>
              <a:rect l="l" t="t" r="r" b="b"/>
              <a:pathLst>
                <a:path w="173747" h="185088" extrusionOk="0">
                  <a:moveTo>
                    <a:pt x="91115" y="1"/>
                  </a:moveTo>
                  <a:cubicBezTo>
                    <a:pt x="90634" y="1"/>
                    <a:pt x="90147" y="140"/>
                    <a:pt x="89718" y="433"/>
                  </a:cubicBezTo>
                  <a:lnTo>
                    <a:pt x="0" y="59357"/>
                  </a:lnTo>
                  <a:lnTo>
                    <a:pt x="82515" y="185087"/>
                  </a:lnTo>
                  <a:lnTo>
                    <a:pt x="172285" y="126163"/>
                  </a:lnTo>
                  <a:cubicBezTo>
                    <a:pt x="173433" y="125380"/>
                    <a:pt x="173746" y="123866"/>
                    <a:pt x="172963" y="122718"/>
                  </a:cubicBezTo>
                  <a:lnTo>
                    <a:pt x="93162" y="1111"/>
                  </a:lnTo>
                  <a:cubicBezTo>
                    <a:pt x="92705" y="392"/>
                    <a:pt x="91920" y="1"/>
                    <a:pt x="91115"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67" name="Google Shape;1767;p35"/>
            <p:cNvSpPr/>
            <p:nvPr/>
          </p:nvSpPr>
          <p:spPr>
            <a:xfrm>
              <a:off x="1636200" y="1843000"/>
              <a:ext cx="2130750" cy="3199400"/>
            </a:xfrm>
            <a:custGeom>
              <a:avLst/>
              <a:gdLst/>
              <a:ahLst/>
              <a:cxnLst/>
              <a:rect l="l" t="t" r="r" b="b"/>
              <a:pathLst>
                <a:path w="85230" h="127976" extrusionOk="0">
                  <a:moveTo>
                    <a:pt x="2506" y="1"/>
                  </a:moveTo>
                  <a:lnTo>
                    <a:pt x="0" y="1619"/>
                  </a:lnTo>
                  <a:lnTo>
                    <a:pt x="82724" y="127975"/>
                  </a:lnTo>
                  <a:lnTo>
                    <a:pt x="85229" y="126357"/>
                  </a:lnTo>
                  <a:lnTo>
                    <a:pt x="2506"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68" name="Google Shape;1768;p35"/>
            <p:cNvSpPr/>
            <p:nvPr/>
          </p:nvSpPr>
          <p:spPr>
            <a:xfrm>
              <a:off x="2647400" y="1567700"/>
              <a:ext cx="2116400" cy="2399550"/>
            </a:xfrm>
            <a:custGeom>
              <a:avLst/>
              <a:gdLst/>
              <a:ahLst/>
              <a:cxnLst/>
              <a:rect l="l" t="t" r="r" b="b"/>
              <a:pathLst>
                <a:path w="84656" h="95982" fill="none" extrusionOk="0">
                  <a:moveTo>
                    <a:pt x="82777" y="71347"/>
                  </a:moveTo>
                  <a:cubicBezTo>
                    <a:pt x="82777" y="69937"/>
                    <a:pt x="83507" y="68633"/>
                    <a:pt x="84656" y="67850"/>
                  </a:cubicBezTo>
                  <a:lnTo>
                    <a:pt x="40919" y="1201"/>
                  </a:lnTo>
                  <a:cubicBezTo>
                    <a:pt x="38988" y="2453"/>
                    <a:pt x="36431" y="1932"/>
                    <a:pt x="35178" y="0"/>
                  </a:cubicBezTo>
                  <a:lnTo>
                    <a:pt x="1149" y="22286"/>
                  </a:lnTo>
                  <a:cubicBezTo>
                    <a:pt x="2454" y="24217"/>
                    <a:pt x="1932" y="26827"/>
                    <a:pt x="1" y="28080"/>
                  </a:cubicBezTo>
                  <a:lnTo>
                    <a:pt x="43737" y="94729"/>
                  </a:lnTo>
                  <a:cubicBezTo>
                    <a:pt x="45668" y="93476"/>
                    <a:pt x="48226" y="94050"/>
                    <a:pt x="49478" y="95981"/>
                  </a:cubicBezTo>
                  <a:lnTo>
                    <a:pt x="83455" y="73643"/>
                  </a:lnTo>
                  <a:cubicBezTo>
                    <a:pt x="82985" y="72965"/>
                    <a:pt x="82777" y="72182"/>
                    <a:pt x="82777" y="71347"/>
                  </a:cubicBezTo>
                  <a:close/>
                </a:path>
              </a:pathLst>
            </a:custGeom>
            <a:solidFill>
              <a:schemeClr val="lt1"/>
            </a:solidFill>
            <a:ln w="14350" cap="flat" cmpd="sng">
              <a:solidFill>
                <a:schemeClr val="lt1"/>
              </a:solidFill>
              <a:prstDash val="solid"/>
              <a:miter lim="5219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769" name="Google Shape;1769;p35"/>
          <p:cNvGrpSpPr/>
          <p:nvPr/>
        </p:nvGrpSpPr>
        <p:grpSpPr>
          <a:xfrm rot="-9827298" flipH="1">
            <a:off x="-276618" y="4481423"/>
            <a:ext cx="3380067" cy="3325684"/>
            <a:chOff x="7235149" y="-718650"/>
            <a:chExt cx="3031064" cy="2982297"/>
          </a:xfrm>
        </p:grpSpPr>
        <p:grpSp>
          <p:nvGrpSpPr>
            <p:cNvPr id="1770" name="Google Shape;1770;p35"/>
            <p:cNvGrpSpPr/>
            <p:nvPr/>
          </p:nvGrpSpPr>
          <p:grpSpPr>
            <a:xfrm rot="-4962260" flipH="1">
              <a:off x="7958573" y="-653239"/>
              <a:ext cx="596905" cy="1865484"/>
              <a:chOff x="-1858600" y="2385325"/>
              <a:chExt cx="523125" cy="1635025"/>
            </a:xfrm>
          </p:grpSpPr>
          <p:sp>
            <p:nvSpPr>
              <p:cNvPr id="1771" name="Google Shape;1771;p35"/>
              <p:cNvSpPr/>
              <p:nvPr/>
            </p:nvSpPr>
            <p:spPr>
              <a:xfrm>
                <a:off x="-1804750" y="2385325"/>
                <a:ext cx="469275" cy="1635025"/>
              </a:xfrm>
              <a:custGeom>
                <a:avLst/>
                <a:gdLst/>
                <a:ahLst/>
                <a:cxnLst/>
                <a:rect l="l" t="t" r="r" b="b"/>
                <a:pathLst>
                  <a:path w="18771" h="65401" extrusionOk="0">
                    <a:moveTo>
                      <a:pt x="12062" y="1"/>
                    </a:moveTo>
                    <a:cubicBezTo>
                      <a:pt x="9693" y="1"/>
                      <a:pt x="7259" y="1264"/>
                      <a:pt x="5667" y="3115"/>
                    </a:cubicBezTo>
                    <a:cubicBezTo>
                      <a:pt x="3462" y="5679"/>
                      <a:pt x="2513" y="9064"/>
                      <a:pt x="1872" y="12397"/>
                    </a:cubicBezTo>
                    <a:lnTo>
                      <a:pt x="1872" y="12372"/>
                    </a:lnTo>
                    <a:cubicBezTo>
                      <a:pt x="129" y="21270"/>
                      <a:pt x="0" y="30373"/>
                      <a:pt x="975" y="39373"/>
                    </a:cubicBezTo>
                    <a:cubicBezTo>
                      <a:pt x="1308" y="42476"/>
                      <a:pt x="1308" y="44861"/>
                      <a:pt x="1462" y="47989"/>
                    </a:cubicBezTo>
                    <a:cubicBezTo>
                      <a:pt x="1795" y="54796"/>
                      <a:pt x="6238" y="62496"/>
                      <a:pt x="6079" y="65382"/>
                    </a:cubicBezTo>
                    <a:lnTo>
                      <a:pt x="6079" y="65382"/>
                    </a:lnTo>
                    <a:cubicBezTo>
                      <a:pt x="6979" y="50077"/>
                      <a:pt x="11644" y="31239"/>
                      <a:pt x="16694" y="16756"/>
                    </a:cubicBezTo>
                    <a:cubicBezTo>
                      <a:pt x="17694" y="13936"/>
                      <a:pt x="18771" y="11064"/>
                      <a:pt x="18745" y="8089"/>
                    </a:cubicBezTo>
                    <a:cubicBezTo>
                      <a:pt x="18745" y="5089"/>
                      <a:pt x="17412" y="1909"/>
                      <a:pt x="14719" y="602"/>
                    </a:cubicBezTo>
                    <a:cubicBezTo>
                      <a:pt x="13878" y="188"/>
                      <a:pt x="12974" y="1"/>
                      <a:pt x="12062" y="1"/>
                    </a:cubicBezTo>
                    <a:close/>
                    <a:moveTo>
                      <a:pt x="6079" y="65382"/>
                    </a:moveTo>
                    <a:lnTo>
                      <a:pt x="6079" y="65382"/>
                    </a:lnTo>
                    <a:cubicBezTo>
                      <a:pt x="6078" y="65388"/>
                      <a:pt x="6078" y="65394"/>
                      <a:pt x="6078" y="65400"/>
                    </a:cubicBezTo>
                    <a:cubicBezTo>
                      <a:pt x="6078" y="65394"/>
                      <a:pt x="6078" y="65388"/>
                      <a:pt x="6079" y="65382"/>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72" name="Google Shape;1772;p35"/>
              <p:cNvSpPr/>
              <p:nvPr/>
            </p:nvSpPr>
            <p:spPr>
              <a:xfrm>
                <a:off x="-1858600" y="2385425"/>
                <a:ext cx="469275" cy="1634925"/>
              </a:xfrm>
              <a:custGeom>
                <a:avLst/>
                <a:gdLst/>
                <a:ahLst/>
                <a:cxnLst/>
                <a:rect l="l" t="t" r="r" b="b"/>
                <a:pathLst>
                  <a:path w="18771" h="65397" extrusionOk="0">
                    <a:moveTo>
                      <a:pt x="12088" y="1"/>
                    </a:moveTo>
                    <a:cubicBezTo>
                      <a:pt x="9704" y="1"/>
                      <a:pt x="7263" y="1274"/>
                      <a:pt x="5667" y="3111"/>
                    </a:cubicBezTo>
                    <a:cubicBezTo>
                      <a:pt x="3462" y="5649"/>
                      <a:pt x="2513" y="9060"/>
                      <a:pt x="1872" y="12393"/>
                    </a:cubicBezTo>
                    <a:lnTo>
                      <a:pt x="1872" y="12368"/>
                    </a:lnTo>
                    <a:cubicBezTo>
                      <a:pt x="129" y="21266"/>
                      <a:pt x="0" y="30369"/>
                      <a:pt x="975" y="39369"/>
                    </a:cubicBezTo>
                    <a:cubicBezTo>
                      <a:pt x="1308" y="42472"/>
                      <a:pt x="1308" y="44857"/>
                      <a:pt x="1462" y="47985"/>
                    </a:cubicBezTo>
                    <a:cubicBezTo>
                      <a:pt x="1795" y="54792"/>
                      <a:pt x="6239" y="62492"/>
                      <a:pt x="6079" y="65378"/>
                    </a:cubicBezTo>
                    <a:lnTo>
                      <a:pt x="6079" y="65378"/>
                    </a:lnTo>
                    <a:cubicBezTo>
                      <a:pt x="6979" y="50073"/>
                      <a:pt x="11670" y="31235"/>
                      <a:pt x="16694" y="16752"/>
                    </a:cubicBezTo>
                    <a:cubicBezTo>
                      <a:pt x="17694" y="13932"/>
                      <a:pt x="18771" y="11060"/>
                      <a:pt x="18771" y="8085"/>
                    </a:cubicBezTo>
                    <a:cubicBezTo>
                      <a:pt x="18745" y="5085"/>
                      <a:pt x="17412" y="1905"/>
                      <a:pt x="14745" y="598"/>
                    </a:cubicBezTo>
                    <a:cubicBezTo>
                      <a:pt x="13901" y="187"/>
                      <a:pt x="12999" y="1"/>
                      <a:pt x="12088" y="1"/>
                    </a:cubicBezTo>
                    <a:close/>
                    <a:moveTo>
                      <a:pt x="6079" y="65378"/>
                    </a:moveTo>
                    <a:cubicBezTo>
                      <a:pt x="6078" y="65384"/>
                      <a:pt x="6078" y="65390"/>
                      <a:pt x="6078" y="65396"/>
                    </a:cubicBezTo>
                    <a:cubicBezTo>
                      <a:pt x="6078" y="65390"/>
                      <a:pt x="6078" y="65384"/>
                      <a:pt x="6079" y="65378"/>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73" name="Google Shape;1773;p35"/>
              <p:cNvSpPr/>
              <p:nvPr/>
            </p:nvSpPr>
            <p:spPr>
              <a:xfrm>
                <a:off x="-1766300" y="2414375"/>
                <a:ext cx="329125" cy="283550"/>
              </a:xfrm>
              <a:custGeom>
                <a:avLst/>
                <a:gdLst/>
                <a:ahLst/>
                <a:cxnLst/>
                <a:rect l="l" t="t" r="r" b="b"/>
                <a:pathLst>
                  <a:path w="13165" h="11342" extrusionOk="0">
                    <a:moveTo>
                      <a:pt x="7214" y="1"/>
                    </a:moveTo>
                    <a:cubicBezTo>
                      <a:pt x="7203" y="1"/>
                      <a:pt x="7192" y="2"/>
                      <a:pt x="7181" y="4"/>
                    </a:cubicBezTo>
                    <a:cubicBezTo>
                      <a:pt x="7053" y="55"/>
                      <a:pt x="6976" y="260"/>
                      <a:pt x="7104" y="337"/>
                    </a:cubicBezTo>
                    <a:cubicBezTo>
                      <a:pt x="7130" y="363"/>
                      <a:pt x="7155" y="363"/>
                      <a:pt x="7181" y="363"/>
                    </a:cubicBezTo>
                    <a:cubicBezTo>
                      <a:pt x="7258" y="363"/>
                      <a:pt x="7335" y="337"/>
                      <a:pt x="7386" y="260"/>
                    </a:cubicBezTo>
                    <a:cubicBezTo>
                      <a:pt x="7433" y="120"/>
                      <a:pt x="7330" y="1"/>
                      <a:pt x="7214" y="1"/>
                    </a:cubicBezTo>
                    <a:close/>
                    <a:moveTo>
                      <a:pt x="10096" y="914"/>
                    </a:moveTo>
                    <a:cubicBezTo>
                      <a:pt x="10065" y="914"/>
                      <a:pt x="10033" y="918"/>
                      <a:pt x="10001" y="927"/>
                    </a:cubicBezTo>
                    <a:cubicBezTo>
                      <a:pt x="9719" y="1004"/>
                      <a:pt x="9591" y="1440"/>
                      <a:pt x="9848" y="1619"/>
                    </a:cubicBezTo>
                    <a:cubicBezTo>
                      <a:pt x="9899" y="1619"/>
                      <a:pt x="9950" y="1645"/>
                      <a:pt x="10001" y="1645"/>
                    </a:cubicBezTo>
                    <a:cubicBezTo>
                      <a:pt x="10024" y="1648"/>
                      <a:pt x="10046" y="1650"/>
                      <a:pt x="10069" y="1650"/>
                    </a:cubicBezTo>
                    <a:cubicBezTo>
                      <a:pt x="10224" y="1650"/>
                      <a:pt x="10370" y="1571"/>
                      <a:pt x="10437" y="1414"/>
                    </a:cubicBezTo>
                    <a:cubicBezTo>
                      <a:pt x="10528" y="1164"/>
                      <a:pt x="10337" y="914"/>
                      <a:pt x="10096" y="914"/>
                    </a:cubicBezTo>
                    <a:close/>
                    <a:moveTo>
                      <a:pt x="4839" y="1534"/>
                    </a:moveTo>
                    <a:cubicBezTo>
                      <a:pt x="4695" y="1534"/>
                      <a:pt x="4554" y="1605"/>
                      <a:pt x="4540" y="1748"/>
                    </a:cubicBezTo>
                    <a:cubicBezTo>
                      <a:pt x="4540" y="1799"/>
                      <a:pt x="4540" y="1824"/>
                      <a:pt x="4540" y="1876"/>
                    </a:cubicBezTo>
                    <a:cubicBezTo>
                      <a:pt x="4591" y="2030"/>
                      <a:pt x="4719" y="2158"/>
                      <a:pt x="4873" y="2183"/>
                    </a:cubicBezTo>
                    <a:cubicBezTo>
                      <a:pt x="5129" y="2183"/>
                      <a:pt x="5309" y="1876"/>
                      <a:pt x="5129" y="1671"/>
                    </a:cubicBezTo>
                    <a:cubicBezTo>
                      <a:pt x="5072" y="1579"/>
                      <a:pt x="4955" y="1534"/>
                      <a:pt x="4839" y="1534"/>
                    </a:cubicBezTo>
                    <a:close/>
                    <a:moveTo>
                      <a:pt x="7873" y="1434"/>
                    </a:moveTo>
                    <a:cubicBezTo>
                      <a:pt x="7815" y="1434"/>
                      <a:pt x="7755" y="1444"/>
                      <a:pt x="7694" y="1465"/>
                    </a:cubicBezTo>
                    <a:cubicBezTo>
                      <a:pt x="7309" y="1542"/>
                      <a:pt x="7104" y="2183"/>
                      <a:pt x="7488" y="2414"/>
                    </a:cubicBezTo>
                    <a:lnTo>
                      <a:pt x="7514" y="2414"/>
                    </a:lnTo>
                    <a:cubicBezTo>
                      <a:pt x="7565" y="2440"/>
                      <a:pt x="7642" y="2466"/>
                      <a:pt x="7694" y="2491"/>
                    </a:cubicBezTo>
                    <a:cubicBezTo>
                      <a:pt x="7715" y="2493"/>
                      <a:pt x="7737" y="2494"/>
                      <a:pt x="7759" y="2494"/>
                    </a:cubicBezTo>
                    <a:cubicBezTo>
                      <a:pt x="7992" y="2494"/>
                      <a:pt x="8217" y="2369"/>
                      <a:pt x="8335" y="2158"/>
                    </a:cubicBezTo>
                    <a:cubicBezTo>
                      <a:pt x="8489" y="1805"/>
                      <a:pt x="8227" y="1434"/>
                      <a:pt x="7873" y="1434"/>
                    </a:cubicBezTo>
                    <a:close/>
                    <a:moveTo>
                      <a:pt x="12521" y="1809"/>
                    </a:moveTo>
                    <a:cubicBezTo>
                      <a:pt x="12477" y="1809"/>
                      <a:pt x="12432" y="1814"/>
                      <a:pt x="12386" y="1824"/>
                    </a:cubicBezTo>
                    <a:cubicBezTo>
                      <a:pt x="12002" y="1927"/>
                      <a:pt x="11796" y="2568"/>
                      <a:pt x="12181" y="2799"/>
                    </a:cubicBezTo>
                    <a:cubicBezTo>
                      <a:pt x="12232" y="2825"/>
                      <a:pt x="12309" y="2850"/>
                      <a:pt x="12386" y="2850"/>
                    </a:cubicBezTo>
                    <a:cubicBezTo>
                      <a:pt x="12424" y="2858"/>
                      <a:pt x="12461" y="2861"/>
                      <a:pt x="12498" y="2861"/>
                    </a:cubicBezTo>
                    <a:cubicBezTo>
                      <a:pt x="12709" y="2861"/>
                      <a:pt x="12896" y="2739"/>
                      <a:pt x="13027" y="2542"/>
                    </a:cubicBezTo>
                    <a:cubicBezTo>
                      <a:pt x="13165" y="2175"/>
                      <a:pt x="12892" y="1809"/>
                      <a:pt x="12521" y="1809"/>
                    </a:cubicBezTo>
                    <a:close/>
                    <a:moveTo>
                      <a:pt x="10496" y="2693"/>
                    </a:moveTo>
                    <a:cubicBezTo>
                      <a:pt x="10485" y="2693"/>
                      <a:pt x="10474" y="2694"/>
                      <a:pt x="10463" y="2696"/>
                    </a:cubicBezTo>
                    <a:cubicBezTo>
                      <a:pt x="10335" y="2722"/>
                      <a:pt x="10258" y="2953"/>
                      <a:pt x="10386" y="3030"/>
                    </a:cubicBezTo>
                    <a:cubicBezTo>
                      <a:pt x="10412" y="3055"/>
                      <a:pt x="10412" y="3055"/>
                      <a:pt x="10437" y="3055"/>
                    </a:cubicBezTo>
                    <a:cubicBezTo>
                      <a:pt x="10540" y="3055"/>
                      <a:pt x="10617" y="3030"/>
                      <a:pt x="10668" y="2953"/>
                    </a:cubicBezTo>
                    <a:cubicBezTo>
                      <a:pt x="10715" y="2812"/>
                      <a:pt x="10612" y="2693"/>
                      <a:pt x="10496" y="2693"/>
                    </a:cubicBezTo>
                    <a:close/>
                    <a:moveTo>
                      <a:pt x="3134" y="3127"/>
                    </a:moveTo>
                    <a:cubicBezTo>
                      <a:pt x="3124" y="3127"/>
                      <a:pt x="3114" y="3129"/>
                      <a:pt x="3104" y="3132"/>
                    </a:cubicBezTo>
                    <a:cubicBezTo>
                      <a:pt x="3027" y="3158"/>
                      <a:pt x="3001" y="3260"/>
                      <a:pt x="3078" y="3312"/>
                    </a:cubicBezTo>
                    <a:lnTo>
                      <a:pt x="3078" y="3337"/>
                    </a:lnTo>
                    <a:lnTo>
                      <a:pt x="3104" y="3337"/>
                    </a:lnTo>
                    <a:cubicBezTo>
                      <a:pt x="3155" y="3337"/>
                      <a:pt x="3206" y="3312"/>
                      <a:pt x="3232" y="3260"/>
                    </a:cubicBezTo>
                    <a:cubicBezTo>
                      <a:pt x="3254" y="3194"/>
                      <a:pt x="3199" y="3127"/>
                      <a:pt x="3134" y="3127"/>
                    </a:cubicBezTo>
                    <a:close/>
                    <a:moveTo>
                      <a:pt x="6219" y="3536"/>
                    </a:moveTo>
                    <a:cubicBezTo>
                      <a:pt x="6072" y="3536"/>
                      <a:pt x="5928" y="3614"/>
                      <a:pt x="5899" y="3773"/>
                    </a:cubicBezTo>
                    <a:lnTo>
                      <a:pt x="5924" y="3773"/>
                    </a:lnTo>
                    <a:cubicBezTo>
                      <a:pt x="5924" y="3799"/>
                      <a:pt x="5924" y="3850"/>
                      <a:pt x="5924" y="3902"/>
                    </a:cubicBezTo>
                    <a:cubicBezTo>
                      <a:pt x="5950" y="4055"/>
                      <a:pt x="6078" y="4158"/>
                      <a:pt x="6232" y="4184"/>
                    </a:cubicBezTo>
                    <a:cubicBezTo>
                      <a:pt x="6243" y="4185"/>
                      <a:pt x="6254" y="4185"/>
                      <a:pt x="6265" y="4185"/>
                    </a:cubicBezTo>
                    <a:cubicBezTo>
                      <a:pt x="6526" y="4185"/>
                      <a:pt x="6662" y="3892"/>
                      <a:pt x="6514" y="3671"/>
                    </a:cubicBezTo>
                    <a:cubicBezTo>
                      <a:pt x="6447" y="3582"/>
                      <a:pt x="6332" y="3536"/>
                      <a:pt x="6219" y="3536"/>
                    </a:cubicBezTo>
                    <a:close/>
                    <a:moveTo>
                      <a:pt x="3009" y="4870"/>
                    </a:moveTo>
                    <a:cubicBezTo>
                      <a:pt x="2866" y="4870"/>
                      <a:pt x="2722" y="4947"/>
                      <a:pt x="2693" y="5107"/>
                    </a:cubicBezTo>
                    <a:lnTo>
                      <a:pt x="2719" y="5107"/>
                    </a:lnTo>
                    <a:cubicBezTo>
                      <a:pt x="2693" y="5158"/>
                      <a:pt x="2693" y="5184"/>
                      <a:pt x="2719" y="5235"/>
                    </a:cubicBezTo>
                    <a:cubicBezTo>
                      <a:pt x="2745" y="5389"/>
                      <a:pt x="2873" y="5517"/>
                      <a:pt x="3027" y="5517"/>
                    </a:cubicBezTo>
                    <a:cubicBezTo>
                      <a:pt x="3038" y="5518"/>
                      <a:pt x="3049" y="5518"/>
                      <a:pt x="3059" y="5518"/>
                    </a:cubicBezTo>
                    <a:cubicBezTo>
                      <a:pt x="3320" y="5518"/>
                      <a:pt x="3456" y="5226"/>
                      <a:pt x="3283" y="5004"/>
                    </a:cubicBezTo>
                    <a:cubicBezTo>
                      <a:pt x="3228" y="4915"/>
                      <a:pt x="3119" y="4870"/>
                      <a:pt x="3009" y="4870"/>
                    </a:cubicBezTo>
                    <a:close/>
                    <a:moveTo>
                      <a:pt x="6277" y="5340"/>
                    </a:moveTo>
                    <a:cubicBezTo>
                      <a:pt x="6229" y="5340"/>
                      <a:pt x="6179" y="5348"/>
                      <a:pt x="6129" y="5363"/>
                    </a:cubicBezTo>
                    <a:cubicBezTo>
                      <a:pt x="5745" y="5466"/>
                      <a:pt x="5540" y="6107"/>
                      <a:pt x="5924" y="6312"/>
                    </a:cubicBezTo>
                    <a:cubicBezTo>
                      <a:pt x="5976" y="6363"/>
                      <a:pt x="6053" y="6363"/>
                      <a:pt x="6129" y="6389"/>
                    </a:cubicBezTo>
                    <a:cubicBezTo>
                      <a:pt x="6151" y="6391"/>
                      <a:pt x="6173" y="6392"/>
                      <a:pt x="6194" y="6392"/>
                    </a:cubicBezTo>
                    <a:cubicBezTo>
                      <a:pt x="6424" y="6392"/>
                      <a:pt x="6630" y="6267"/>
                      <a:pt x="6771" y="6055"/>
                    </a:cubicBezTo>
                    <a:cubicBezTo>
                      <a:pt x="6906" y="5718"/>
                      <a:pt x="6625" y="5340"/>
                      <a:pt x="6277" y="5340"/>
                    </a:cubicBezTo>
                    <a:close/>
                    <a:moveTo>
                      <a:pt x="1163" y="6898"/>
                    </a:moveTo>
                    <a:cubicBezTo>
                      <a:pt x="1152" y="6898"/>
                      <a:pt x="1140" y="6899"/>
                      <a:pt x="1129" y="6902"/>
                    </a:cubicBezTo>
                    <a:cubicBezTo>
                      <a:pt x="1001" y="6927"/>
                      <a:pt x="924" y="7158"/>
                      <a:pt x="1052" y="7235"/>
                    </a:cubicBezTo>
                    <a:cubicBezTo>
                      <a:pt x="1078" y="7235"/>
                      <a:pt x="1104" y="7261"/>
                      <a:pt x="1129" y="7261"/>
                    </a:cubicBezTo>
                    <a:cubicBezTo>
                      <a:pt x="1206" y="7261"/>
                      <a:pt x="1283" y="7235"/>
                      <a:pt x="1334" y="7132"/>
                    </a:cubicBezTo>
                    <a:cubicBezTo>
                      <a:pt x="1381" y="7015"/>
                      <a:pt x="1278" y="6898"/>
                      <a:pt x="1163" y="6898"/>
                    </a:cubicBezTo>
                    <a:close/>
                    <a:moveTo>
                      <a:pt x="5001" y="7850"/>
                    </a:moveTo>
                    <a:cubicBezTo>
                      <a:pt x="4924" y="7876"/>
                      <a:pt x="4899" y="8004"/>
                      <a:pt x="4950" y="8056"/>
                    </a:cubicBezTo>
                    <a:lnTo>
                      <a:pt x="5001" y="8056"/>
                    </a:lnTo>
                    <a:cubicBezTo>
                      <a:pt x="5052" y="8056"/>
                      <a:pt x="5104" y="8030"/>
                      <a:pt x="5129" y="8004"/>
                    </a:cubicBezTo>
                    <a:cubicBezTo>
                      <a:pt x="5155" y="7927"/>
                      <a:pt x="5078" y="7850"/>
                      <a:pt x="5001" y="7850"/>
                    </a:cubicBezTo>
                    <a:close/>
                    <a:moveTo>
                      <a:pt x="2940" y="7598"/>
                    </a:moveTo>
                    <a:cubicBezTo>
                      <a:pt x="2902" y="7598"/>
                      <a:pt x="2862" y="7605"/>
                      <a:pt x="2822" y="7620"/>
                    </a:cubicBezTo>
                    <a:cubicBezTo>
                      <a:pt x="2565" y="7697"/>
                      <a:pt x="2437" y="8107"/>
                      <a:pt x="2693" y="8235"/>
                    </a:cubicBezTo>
                    <a:cubicBezTo>
                      <a:pt x="2719" y="8261"/>
                      <a:pt x="2770" y="8286"/>
                      <a:pt x="2822" y="8286"/>
                    </a:cubicBezTo>
                    <a:cubicBezTo>
                      <a:pt x="2838" y="8289"/>
                      <a:pt x="2854" y="8290"/>
                      <a:pt x="2870" y="8290"/>
                    </a:cubicBezTo>
                    <a:cubicBezTo>
                      <a:pt x="3007" y="8290"/>
                      <a:pt x="3137" y="8196"/>
                      <a:pt x="3206" y="8081"/>
                    </a:cubicBezTo>
                    <a:cubicBezTo>
                      <a:pt x="3338" y="7840"/>
                      <a:pt x="3169" y="7598"/>
                      <a:pt x="2940" y="7598"/>
                    </a:cubicBezTo>
                    <a:close/>
                    <a:moveTo>
                      <a:pt x="6698" y="7919"/>
                    </a:moveTo>
                    <a:cubicBezTo>
                      <a:pt x="6554" y="7919"/>
                      <a:pt x="6414" y="7990"/>
                      <a:pt x="6386" y="8133"/>
                    </a:cubicBezTo>
                    <a:lnTo>
                      <a:pt x="6412" y="8133"/>
                    </a:lnTo>
                    <a:cubicBezTo>
                      <a:pt x="6412" y="8184"/>
                      <a:pt x="6412" y="8235"/>
                      <a:pt x="6412" y="8261"/>
                    </a:cubicBezTo>
                    <a:cubicBezTo>
                      <a:pt x="6437" y="8415"/>
                      <a:pt x="6565" y="8543"/>
                      <a:pt x="6745" y="8568"/>
                    </a:cubicBezTo>
                    <a:cubicBezTo>
                      <a:pt x="7001" y="8568"/>
                      <a:pt x="7181" y="8261"/>
                      <a:pt x="7001" y="8056"/>
                    </a:cubicBezTo>
                    <a:cubicBezTo>
                      <a:pt x="6933" y="7964"/>
                      <a:pt x="6814" y="7919"/>
                      <a:pt x="6698" y="7919"/>
                    </a:cubicBezTo>
                    <a:close/>
                    <a:moveTo>
                      <a:pt x="4317" y="9878"/>
                    </a:moveTo>
                    <a:cubicBezTo>
                      <a:pt x="4265" y="9878"/>
                      <a:pt x="4210" y="9886"/>
                      <a:pt x="4155" y="9902"/>
                    </a:cubicBezTo>
                    <a:cubicBezTo>
                      <a:pt x="3770" y="9979"/>
                      <a:pt x="3565" y="10645"/>
                      <a:pt x="3950" y="10851"/>
                    </a:cubicBezTo>
                    <a:cubicBezTo>
                      <a:pt x="4001" y="10876"/>
                      <a:pt x="4078" y="10902"/>
                      <a:pt x="4129" y="10928"/>
                    </a:cubicBezTo>
                    <a:cubicBezTo>
                      <a:pt x="4153" y="10930"/>
                      <a:pt x="4177" y="10931"/>
                      <a:pt x="4200" y="10931"/>
                    </a:cubicBezTo>
                    <a:cubicBezTo>
                      <a:pt x="4454" y="10931"/>
                      <a:pt x="4677" y="10805"/>
                      <a:pt x="4770" y="10594"/>
                    </a:cubicBezTo>
                    <a:cubicBezTo>
                      <a:pt x="4927" y="10236"/>
                      <a:pt x="4673" y="9878"/>
                      <a:pt x="4317" y="9878"/>
                    </a:cubicBezTo>
                    <a:close/>
                    <a:moveTo>
                      <a:pt x="746" y="10289"/>
                    </a:moveTo>
                    <a:cubicBezTo>
                      <a:pt x="696" y="10289"/>
                      <a:pt x="644" y="10297"/>
                      <a:pt x="591" y="10312"/>
                    </a:cubicBezTo>
                    <a:cubicBezTo>
                      <a:pt x="206" y="10415"/>
                      <a:pt x="1" y="11056"/>
                      <a:pt x="386" y="11287"/>
                    </a:cubicBezTo>
                    <a:lnTo>
                      <a:pt x="386" y="11261"/>
                    </a:lnTo>
                    <a:cubicBezTo>
                      <a:pt x="437" y="11312"/>
                      <a:pt x="514" y="11338"/>
                      <a:pt x="565" y="11338"/>
                    </a:cubicBezTo>
                    <a:cubicBezTo>
                      <a:pt x="589" y="11340"/>
                      <a:pt x="613" y="11341"/>
                      <a:pt x="636" y="11341"/>
                    </a:cubicBezTo>
                    <a:cubicBezTo>
                      <a:pt x="889" y="11341"/>
                      <a:pt x="1112" y="11216"/>
                      <a:pt x="1206" y="11004"/>
                    </a:cubicBezTo>
                    <a:cubicBezTo>
                      <a:pt x="1364" y="10667"/>
                      <a:pt x="1106" y="10289"/>
                      <a:pt x="746" y="10289"/>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74" name="Google Shape;1774;p35"/>
              <p:cNvSpPr/>
              <p:nvPr/>
            </p:nvSpPr>
            <p:spPr>
              <a:xfrm>
                <a:off x="-1809250" y="2563500"/>
                <a:ext cx="247275" cy="1438900"/>
              </a:xfrm>
              <a:custGeom>
                <a:avLst/>
                <a:gdLst/>
                <a:ahLst/>
                <a:cxnLst/>
                <a:rect l="l" t="t" r="r" b="b"/>
                <a:pathLst>
                  <a:path w="9891" h="57556" extrusionOk="0">
                    <a:moveTo>
                      <a:pt x="9445" y="0"/>
                    </a:moveTo>
                    <a:cubicBezTo>
                      <a:pt x="9304" y="0"/>
                      <a:pt x="9164" y="81"/>
                      <a:pt x="9104" y="270"/>
                    </a:cubicBezTo>
                    <a:cubicBezTo>
                      <a:pt x="4617" y="13912"/>
                      <a:pt x="1" y="34913"/>
                      <a:pt x="3386" y="57247"/>
                    </a:cubicBezTo>
                    <a:cubicBezTo>
                      <a:pt x="3411" y="57427"/>
                      <a:pt x="3565" y="57555"/>
                      <a:pt x="3745" y="57555"/>
                    </a:cubicBezTo>
                    <a:lnTo>
                      <a:pt x="3822" y="57555"/>
                    </a:lnTo>
                    <a:cubicBezTo>
                      <a:pt x="4027" y="57530"/>
                      <a:pt x="4155" y="57324"/>
                      <a:pt x="4129" y="57119"/>
                    </a:cubicBezTo>
                    <a:cubicBezTo>
                      <a:pt x="796" y="34939"/>
                      <a:pt x="5360" y="14091"/>
                      <a:pt x="9796" y="501"/>
                    </a:cubicBezTo>
                    <a:cubicBezTo>
                      <a:pt x="9890" y="202"/>
                      <a:pt x="9667" y="0"/>
                      <a:pt x="9445"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775" name="Google Shape;1775;p35"/>
            <p:cNvGrpSpPr/>
            <p:nvPr/>
          </p:nvGrpSpPr>
          <p:grpSpPr>
            <a:xfrm rot="-4962260" flipH="1">
              <a:off x="7743302" y="-357136"/>
              <a:ext cx="1178407" cy="2061785"/>
              <a:chOff x="-1779100" y="2408800"/>
              <a:chExt cx="1032750" cy="1807075"/>
            </a:xfrm>
          </p:grpSpPr>
          <p:sp>
            <p:nvSpPr>
              <p:cNvPr id="1776" name="Google Shape;1776;p35"/>
              <p:cNvSpPr/>
              <p:nvPr/>
            </p:nvSpPr>
            <p:spPr>
              <a:xfrm>
                <a:off x="-1779100" y="2498825"/>
                <a:ext cx="1032750" cy="1717050"/>
              </a:xfrm>
              <a:custGeom>
                <a:avLst/>
                <a:gdLst/>
                <a:ahLst/>
                <a:cxnLst/>
                <a:rect l="l" t="t" r="r" b="b"/>
                <a:pathLst>
                  <a:path w="41310" h="68682" extrusionOk="0">
                    <a:moveTo>
                      <a:pt x="32843" y="0"/>
                    </a:moveTo>
                    <a:cubicBezTo>
                      <a:pt x="31194" y="0"/>
                      <a:pt x="29516" y="392"/>
                      <a:pt x="28053" y="1113"/>
                    </a:cubicBezTo>
                    <a:cubicBezTo>
                      <a:pt x="24489" y="2883"/>
                      <a:pt x="21924" y="6139"/>
                      <a:pt x="19719" y="9421"/>
                    </a:cubicBezTo>
                    <a:lnTo>
                      <a:pt x="19719" y="9396"/>
                    </a:lnTo>
                    <a:cubicBezTo>
                      <a:pt x="13744" y="18242"/>
                      <a:pt x="9436" y="27987"/>
                      <a:pt x="6385" y="38167"/>
                    </a:cubicBezTo>
                    <a:cubicBezTo>
                      <a:pt x="5308" y="41705"/>
                      <a:pt x="4231" y="44270"/>
                      <a:pt x="2949" y="47731"/>
                    </a:cubicBezTo>
                    <a:cubicBezTo>
                      <a:pt x="205" y="55244"/>
                      <a:pt x="1487" y="65630"/>
                      <a:pt x="0" y="68681"/>
                    </a:cubicBezTo>
                    <a:cubicBezTo>
                      <a:pt x="7975" y="52526"/>
                      <a:pt x="21642" y="34269"/>
                      <a:pt x="33745" y="20935"/>
                    </a:cubicBezTo>
                    <a:cubicBezTo>
                      <a:pt x="36105" y="18319"/>
                      <a:pt x="38566" y="15704"/>
                      <a:pt x="39951" y="12473"/>
                    </a:cubicBezTo>
                    <a:cubicBezTo>
                      <a:pt x="41310" y="9242"/>
                      <a:pt x="41310" y="5190"/>
                      <a:pt x="39002" y="2549"/>
                    </a:cubicBezTo>
                    <a:cubicBezTo>
                      <a:pt x="37468" y="790"/>
                      <a:pt x="35184" y="0"/>
                      <a:pt x="3284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77" name="Google Shape;1777;p35"/>
              <p:cNvSpPr/>
              <p:nvPr/>
            </p:nvSpPr>
            <p:spPr>
              <a:xfrm>
                <a:off x="-1776550" y="2408800"/>
                <a:ext cx="973150" cy="1753225"/>
              </a:xfrm>
              <a:custGeom>
                <a:avLst/>
                <a:gdLst/>
                <a:ahLst/>
                <a:cxnLst/>
                <a:rect l="l" t="t" r="r" b="b"/>
                <a:pathLst>
                  <a:path w="38926" h="70129" extrusionOk="0">
                    <a:moveTo>
                      <a:pt x="30542" y="0"/>
                    </a:moveTo>
                    <a:cubicBezTo>
                      <a:pt x="28732" y="0"/>
                      <a:pt x="26881" y="482"/>
                      <a:pt x="25310" y="1355"/>
                    </a:cubicBezTo>
                    <a:cubicBezTo>
                      <a:pt x="21848" y="3253"/>
                      <a:pt x="19438" y="6637"/>
                      <a:pt x="17361" y="10022"/>
                    </a:cubicBezTo>
                    <a:cubicBezTo>
                      <a:pt x="11822" y="19100"/>
                      <a:pt x="7975" y="29049"/>
                      <a:pt x="5386" y="39357"/>
                    </a:cubicBezTo>
                    <a:cubicBezTo>
                      <a:pt x="4488" y="42947"/>
                      <a:pt x="3514" y="45537"/>
                      <a:pt x="2411" y="49076"/>
                    </a:cubicBezTo>
                    <a:cubicBezTo>
                      <a:pt x="1" y="56717"/>
                      <a:pt x="1770" y="67025"/>
                      <a:pt x="411" y="70128"/>
                    </a:cubicBezTo>
                    <a:cubicBezTo>
                      <a:pt x="7642" y="53640"/>
                      <a:pt x="20463" y="34767"/>
                      <a:pt x="31925" y="20869"/>
                    </a:cubicBezTo>
                    <a:cubicBezTo>
                      <a:pt x="34156" y="18177"/>
                      <a:pt x="36515" y="15433"/>
                      <a:pt x="37721" y="12151"/>
                    </a:cubicBezTo>
                    <a:cubicBezTo>
                      <a:pt x="38926" y="8843"/>
                      <a:pt x="38772" y="4791"/>
                      <a:pt x="36336" y="2253"/>
                    </a:cubicBezTo>
                    <a:cubicBezTo>
                      <a:pt x="34837" y="698"/>
                      <a:pt x="32720" y="0"/>
                      <a:pt x="3054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78" name="Google Shape;1778;p35"/>
              <p:cNvSpPr/>
              <p:nvPr/>
            </p:nvSpPr>
            <p:spPr>
              <a:xfrm>
                <a:off x="-1311125" y="2430900"/>
                <a:ext cx="402150" cy="319125"/>
              </a:xfrm>
              <a:custGeom>
                <a:avLst/>
                <a:gdLst/>
                <a:ahLst/>
                <a:cxnLst/>
                <a:rect l="l" t="t" r="r" b="b"/>
                <a:pathLst>
                  <a:path w="16086" h="12765" extrusionOk="0">
                    <a:moveTo>
                      <a:pt x="9413" y="1"/>
                    </a:moveTo>
                    <a:cubicBezTo>
                      <a:pt x="9396" y="1"/>
                      <a:pt x="9378" y="3"/>
                      <a:pt x="9359" y="10"/>
                    </a:cubicBezTo>
                    <a:cubicBezTo>
                      <a:pt x="9206" y="35"/>
                      <a:pt x="9103" y="266"/>
                      <a:pt x="9231" y="369"/>
                    </a:cubicBezTo>
                    <a:cubicBezTo>
                      <a:pt x="9257" y="394"/>
                      <a:pt x="9283" y="394"/>
                      <a:pt x="9308" y="394"/>
                    </a:cubicBezTo>
                    <a:cubicBezTo>
                      <a:pt x="9332" y="400"/>
                      <a:pt x="9357" y="403"/>
                      <a:pt x="9380" y="403"/>
                    </a:cubicBezTo>
                    <a:cubicBezTo>
                      <a:pt x="9458" y="403"/>
                      <a:pt x="9531" y="370"/>
                      <a:pt x="9590" y="292"/>
                    </a:cubicBezTo>
                    <a:cubicBezTo>
                      <a:pt x="9635" y="156"/>
                      <a:pt x="9541" y="1"/>
                      <a:pt x="9413" y="1"/>
                    </a:cubicBezTo>
                    <a:close/>
                    <a:moveTo>
                      <a:pt x="12560" y="1256"/>
                    </a:moveTo>
                    <a:cubicBezTo>
                      <a:pt x="12528" y="1256"/>
                      <a:pt x="12496" y="1259"/>
                      <a:pt x="12462" y="1266"/>
                    </a:cubicBezTo>
                    <a:cubicBezTo>
                      <a:pt x="12154" y="1317"/>
                      <a:pt x="11949" y="1856"/>
                      <a:pt x="12257" y="2061"/>
                    </a:cubicBezTo>
                    <a:cubicBezTo>
                      <a:pt x="12283" y="2087"/>
                      <a:pt x="12360" y="2112"/>
                      <a:pt x="12411" y="2112"/>
                    </a:cubicBezTo>
                    <a:cubicBezTo>
                      <a:pt x="12447" y="2121"/>
                      <a:pt x="12482" y="2125"/>
                      <a:pt x="12518" y="2125"/>
                    </a:cubicBezTo>
                    <a:cubicBezTo>
                      <a:pt x="12685" y="2125"/>
                      <a:pt x="12844" y="2030"/>
                      <a:pt x="12949" y="1881"/>
                    </a:cubicBezTo>
                    <a:cubicBezTo>
                      <a:pt x="13089" y="1579"/>
                      <a:pt x="12870" y="1256"/>
                      <a:pt x="12560" y="1256"/>
                    </a:cubicBezTo>
                    <a:close/>
                    <a:moveTo>
                      <a:pt x="6402" y="1567"/>
                    </a:moveTo>
                    <a:cubicBezTo>
                      <a:pt x="6244" y="1567"/>
                      <a:pt x="6092" y="1644"/>
                      <a:pt x="6052" y="1805"/>
                    </a:cubicBezTo>
                    <a:cubicBezTo>
                      <a:pt x="6026" y="1856"/>
                      <a:pt x="6026" y="1907"/>
                      <a:pt x="6052" y="1958"/>
                    </a:cubicBezTo>
                    <a:cubicBezTo>
                      <a:pt x="6077" y="2138"/>
                      <a:pt x="6231" y="2292"/>
                      <a:pt x="6411" y="2317"/>
                    </a:cubicBezTo>
                    <a:cubicBezTo>
                      <a:pt x="6431" y="2321"/>
                      <a:pt x="6450" y="2322"/>
                      <a:pt x="6470" y="2322"/>
                    </a:cubicBezTo>
                    <a:cubicBezTo>
                      <a:pt x="6747" y="2322"/>
                      <a:pt x="6937" y="1993"/>
                      <a:pt x="6770" y="1753"/>
                    </a:cubicBezTo>
                    <a:cubicBezTo>
                      <a:pt x="6696" y="1631"/>
                      <a:pt x="6547" y="1567"/>
                      <a:pt x="6402" y="1567"/>
                    </a:cubicBezTo>
                    <a:close/>
                    <a:moveTo>
                      <a:pt x="9895" y="1689"/>
                    </a:moveTo>
                    <a:cubicBezTo>
                      <a:pt x="9854" y="1689"/>
                      <a:pt x="9812" y="1693"/>
                      <a:pt x="9770" y="1702"/>
                    </a:cubicBezTo>
                    <a:cubicBezTo>
                      <a:pt x="9308" y="1779"/>
                      <a:pt x="9000" y="2523"/>
                      <a:pt x="9436" y="2830"/>
                    </a:cubicBezTo>
                    <a:cubicBezTo>
                      <a:pt x="9513" y="2856"/>
                      <a:pt x="9590" y="2907"/>
                      <a:pt x="9667" y="2907"/>
                    </a:cubicBezTo>
                    <a:cubicBezTo>
                      <a:pt x="9721" y="2921"/>
                      <a:pt x="9775" y="2927"/>
                      <a:pt x="9828" y="2927"/>
                    </a:cubicBezTo>
                    <a:cubicBezTo>
                      <a:pt x="10078" y="2927"/>
                      <a:pt x="10310" y="2785"/>
                      <a:pt x="10436" y="2574"/>
                    </a:cubicBezTo>
                    <a:cubicBezTo>
                      <a:pt x="10647" y="2153"/>
                      <a:pt x="10324" y="1689"/>
                      <a:pt x="9895" y="1689"/>
                    </a:cubicBezTo>
                    <a:close/>
                    <a:moveTo>
                      <a:pt x="4359" y="3369"/>
                    </a:moveTo>
                    <a:cubicBezTo>
                      <a:pt x="4257" y="3369"/>
                      <a:pt x="4205" y="3523"/>
                      <a:pt x="4282" y="3599"/>
                    </a:cubicBezTo>
                    <a:lnTo>
                      <a:pt x="4334" y="3599"/>
                    </a:lnTo>
                    <a:cubicBezTo>
                      <a:pt x="4347" y="3606"/>
                      <a:pt x="4363" y="3610"/>
                      <a:pt x="4379" y="3610"/>
                    </a:cubicBezTo>
                    <a:cubicBezTo>
                      <a:pt x="4422" y="3610"/>
                      <a:pt x="4469" y="3586"/>
                      <a:pt x="4487" y="3548"/>
                    </a:cubicBezTo>
                    <a:cubicBezTo>
                      <a:pt x="4513" y="3446"/>
                      <a:pt x="4436" y="3369"/>
                      <a:pt x="4359" y="3369"/>
                    </a:cubicBezTo>
                    <a:close/>
                    <a:moveTo>
                      <a:pt x="15337" y="2484"/>
                    </a:moveTo>
                    <a:cubicBezTo>
                      <a:pt x="15295" y="2484"/>
                      <a:pt x="15251" y="2488"/>
                      <a:pt x="15206" y="2497"/>
                    </a:cubicBezTo>
                    <a:cubicBezTo>
                      <a:pt x="14744" y="2574"/>
                      <a:pt x="14462" y="3317"/>
                      <a:pt x="14898" y="3599"/>
                    </a:cubicBezTo>
                    <a:cubicBezTo>
                      <a:pt x="14950" y="3651"/>
                      <a:pt x="15026" y="3676"/>
                      <a:pt x="15129" y="3702"/>
                    </a:cubicBezTo>
                    <a:cubicBezTo>
                      <a:pt x="15170" y="3710"/>
                      <a:pt x="15212" y="3713"/>
                      <a:pt x="15254" y="3713"/>
                    </a:cubicBezTo>
                    <a:cubicBezTo>
                      <a:pt x="15498" y="3713"/>
                      <a:pt x="15745" y="3588"/>
                      <a:pt x="15898" y="3369"/>
                    </a:cubicBezTo>
                    <a:cubicBezTo>
                      <a:pt x="16085" y="2948"/>
                      <a:pt x="15782" y="2484"/>
                      <a:pt x="15337" y="2484"/>
                    </a:cubicBezTo>
                    <a:close/>
                    <a:moveTo>
                      <a:pt x="13055" y="3385"/>
                    </a:moveTo>
                    <a:cubicBezTo>
                      <a:pt x="13037" y="3385"/>
                      <a:pt x="13019" y="3388"/>
                      <a:pt x="13001" y="3394"/>
                    </a:cubicBezTo>
                    <a:cubicBezTo>
                      <a:pt x="12847" y="3420"/>
                      <a:pt x="12744" y="3676"/>
                      <a:pt x="12898" y="3779"/>
                    </a:cubicBezTo>
                    <a:cubicBezTo>
                      <a:pt x="12898" y="3779"/>
                      <a:pt x="12924" y="3779"/>
                      <a:pt x="12975" y="3805"/>
                    </a:cubicBezTo>
                    <a:cubicBezTo>
                      <a:pt x="12993" y="3809"/>
                      <a:pt x="13010" y="3811"/>
                      <a:pt x="13028" y="3811"/>
                    </a:cubicBezTo>
                    <a:cubicBezTo>
                      <a:pt x="13111" y="3811"/>
                      <a:pt x="13189" y="3761"/>
                      <a:pt x="13231" y="3676"/>
                    </a:cubicBezTo>
                    <a:cubicBezTo>
                      <a:pt x="13299" y="3541"/>
                      <a:pt x="13188" y="3385"/>
                      <a:pt x="13055" y="3385"/>
                    </a:cubicBezTo>
                    <a:close/>
                    <a:moveTo>
                      <a:pt x="7890" y="4029"/>
                    </a:moveTo>
                    <a:cubicBezTo>
                      <a:pt x="7731" y="4029"/>
                      <a:pt x="7579" y="4105"/>
                      <a:pt x="7539" y="4266"/>
                    </a:cubicBezTo>
                    <a:cubicBezTo>
                      <a:pt x="7513" y="4317"/>
                      <a:pt x="7513" y="4369"/>
                      <a:pt x="7539" y="4420"/>
                    </a:cubicBezTo>
                    <a:cubicBezTo>
                      <a:pt x="7565" y="4625"/>
                      <a:pt x="7718" y="4779"/>
                      <a:pt x="7898" y="4805"/>
                    </a:cubicBezTo>
                    <a:cubicBezTo>
                      <a:pt x="7908" y="4806"/>
                      <a:pt x="7919" y="4806"/>
                      <a:pt x="7929" y="4806"/>
                    </a:cubicBezTo>
                    <a:cubicBezTo>
                      <a:pt x="8221" y="4806"/>
                      <a:pt x="8430" y="4463"/>
                      <a:pt x="8257" y="4215"/>
                    </a:cubicBezTo>
                    <a:cubicBezTo>
                      <a:pt x="8183" y="4093"/>
                      <a:pt x="8034" y="4029"/>
                      <a:pt x="7890" y="4029"/>
                    </a:cubicBezTo>
                    <a:close/>
                    <a:moveTo>
                      <a:pt x="4081" y="5358"/>
                    </a:moveTo>
                    <a:cubicBezTo>
                      <a:pt x="3918" y="5358"/>
                      <a:pt x="3759" y="5435"/>
                      <a:pt x="3718" y="5600"/>
                    </a:cubicBezTo>
                    <a:cubicBezTo>
                      <a:pt x="3693" y="5651"/>
                      <a:pt x="3693" y="5702"/>
                      <a:pt x="3718" y="5753"/>
                    </a:cubicBezTo>
                    <a:cubicBezTo>
                      <a:pt x="3744" y="5933"/>
                      <a:pt x="3898" y="6087"/>
                      <a:pt x="4077" y="6112"/>
                    </a:cubicBezTo>
                    <a:cubicBezTo>
                      <a:pt x="4088" y="6113"/>
                      <a:pt x="4099" y="6114"/>
                      <a:pt x="4110" y="6114"/>
                    </a:cubicBezTo>
                    <a:cubicBezTo>
                      <a:pt x="4401" y="6114"/>
                      <a:pt x="4609" y="5794"/>
                      <a:pt x="4436" y="5523"/>
                    </a:cubicBezTo>
                    <a:cubicBezTo>
                      <a:pt x="4365" y="5416"/>
                      <a:pt x="4222" y="5358"/>
                      <a:pt x="4081" y="5358"/>
                    </a:cubicBezTo>
                    <a:close/>
                    <a:moveTo>
                      <a:pt x="7747" y="6125"/>
                    </a:moveTo>
                    <a:cubicBezTo>
                      <a:pt x="7705" y="6125"/>
                      <a:pt x="7661" y="6129"/>
                      <a:pt x="7616" y="6138"/>
                    </a:cubicBezTo>
                    <a:cubicBezTo>
                      <a:pt x="7154" y="6215"/>
                      <a:pt x="6872" y="6959"/>
                      <a:pt x="7308" y="7266"/>
                    </a:cubicBezTo>
                    <a:cubicBezTo>
                      <a:pt x="7359" y="7292"/>
                      <a:pt x="7436" y="7343"/>
                      <a:pt x="7539" y="7343"/>
                    </a:cubicBezTo>
                    <a:cubicBezTo>
                      <a:pt x="7588" y="7357"/>
                      <a:pt x="7639" y="7363"/>
                      <a:pt x="7691" y="7363"/>
                    </a:cubicBezTo>
                    <a:cubicBezTo>
                      <a:pt x="7932" y="7363"/>
                      <a:pt x="8181" y="7221"/>
                      <a:pt x="8308" y="7010"/>
                    </a:cubicBezTo>
                    <a:cubicBezTo>
                      <a:pt x="8495" y="6589"/>
                      <a:pt x="8191" y="6125"/>
                      <a:pt x="7747" y="6125"/>
                    </a:cubicBezTo>
                    <a:close/>
                    <a:moveTo>
                      <a:pt x="1797" y="7616"/>
                    </a:moveTo>
                    <a:cubicBezTo>
                      <a:pt x="1780" y="7616"/>
                      <a:pt x="1762" y="7619"/>
                      <a:pt x="1744" y="7625"/>
                    </a:cubicBezTo>
                    <a:cubicBezTo>
                      <a:pt x="1590" y="7651"/>
                      <a:pt x="1487" y="7882"/>
                      <a:pt x="1615" y="7984"/>
                    </a:cubicBezTo>
                    <a:lnTo>
                      <a:pt x="1615" y="8010"/>
                    </a:lnTo>
                    <a:cubicBezTo>
                      <a:pt x="1641" y="8010"/>
                      <a:pt x="1667" y="8010"/>
                      <a:pt x="1692" y="8036"/>
                    </a:cubicBezTo>
                    <a:cubicBezTo>
                      <a:pt x="1795" y="8036"/>
                      <a:pt x="1898" y="8010"/>
                      <a:pt x="1974" y="7907"/>
                    </a:cubicBezTo>
                    <a:cubicBezTo>
                      <a:pt x="2020" y="7772"/>
                      <a:pt x="1926" y="7616"/>
                      <a:pt x="1797" y="7616"/>
                    </a:cubicBezTo>
                    <a:close/>
                    <a:moveTo>
                      <a:pt x="6237" y="9057"/>
                    </a:moveTo>
                    <a:cubicBezTo>
                      <a:pt x="6227" y="9057"/>
                      <a:pt x="6216" y="9059"/>
                      <a:pt x="6205" y="9061"/>
                    </a:cubicBezTo>
                    <a:cubicBezTo>
                      <a:pt x="6129" y="9087"/>
                      <a:pt x="6077" y="9215"/>
                      <a:pt x="6154" y="9292"/>
                    </a:cubicBezTo>
                    <a:lnTo>
                      <a:pt x="6205" y="9292"/>
                    </a:lnTo>
                    <a:cubicBezTo>
                      <a:pt x="6219" y="9299"/>
                      <a:pt x="6233" y="9302"/>
                      <a:pt x="6246" y="9302"/>
                    </a:cubicBezTo>
                    <a:cubicBezTo>
                      <a:pt x="6282" y="9302"/>
                      <a:pt x="6315" y="9278"/>
                      <a:pt x="6334" y="9241"/>
                    </a:cubicBezTo>
                    <a:cubicBezTo>
                      <a:pt x="6380" y="9149"/>
                      <a:pt x="6323" y="9057"/>
                      <a:pt x="6237" y="9057"/>
                    </a:cubicBezTo>
                    <a:close/>
                    <a:moveTo>
                      <a:pt x="3654" y="8563"/>
                    </a:moveTo>
                    <a:cubicBezTo>
                      <a:pt x="3625" y="8563"/>
                      <a:pt x="3595" y="8566"/>
                      <a:pt x="3564" y="8574"/>
                    </a:cubicBezTo>
                    <a:cubicBezTo>
                      <a:pt x="3282" y="8625"/>
                      <a:pt x="3077" y="9087"/>
                      <a:pt x="3359" y="9292"/>
                    </a:cubicBezTo>
                    <a:cubicBezTo>
                      <a:pt x="3410" y="9318"/>
                      <a:pt x="3462" y="9318"/>
                      <a:pt x="3513" y="9343"/>
                    </a:cubicBezTo>
                    <a:cubicBezTo>
                      <a:pt x="3535" y="9347"/>
                      <a:pt x="3558" y="9348"/>
                      <a:pt x="3581" y="9348"/>
                    </a:cubicBezTo>
                    <a:cubicBezTo>
                      <a:pt x="3742" y="9348"/>
                      <a:pt x="3910" y="9270"/>
                      <a:pt x="4000" y="9113"/>
                    </a:cubicBezTo>
                    <a:cubicBezTo>
                      <a:pt x="4116" y="8859"/>
                      <a:pt x="3919" y="8563"/>
                      <a:pt x="3654" y="8563"/>
                    </a:cubicBezTo>
                    <a:close/>
                    <a:moveTo>
                      <a:pt x="8158" y="9205"/>
                    </a:moveTo>
                    <a:cubicBezTo>
                      <a:pt x="7996" y="9205"/>
                      <a:pt x="7837" y="9281"/>
                      <a:pt x="7795" y="9446"/>
                    </a:cubicBezTo>
                    <a:cubicBezTo>
                      <a:pt x="7795" y="9497"/>
                      <a:pt x="7795" y="9549"/>
                      <a:pt x="7795" y="9600"/>
                    </a:cubicBezTo>
                    <a:cubicBezTo>
                      <a:pt x="7821" y="9779"/>
                      <a:pt x="7975" y="9933"/>
                      <a:pt x="8154" y="9959"/>
                    </a:cubicBezTo>
                    <a:cubicBezTo>
                      <a:pt x="8166" y="9960"/>
                      <a:pt x="8178" y="9960"/>
                      <a:pt x="8190" y="9960"/>
                    </a:cubicBezTo>
                    <a:cubicBezTo>
                      <a:pt x="8502" y="9960"/>
                      <a:pt x="8686" y="9641"/>
                      <a:pt x="8513" y="9369"/>
                    </a:cubicBezTo>
                    <a:cubicBezTo>
                      <a:pt x="8442" y="9262"/>
                      <a:pt x="8299" y="9205"/>
                      <a:pt x="8158" y="9205"/>
                    </a:cubicBezTo>
                    <a:close/>
                    <a:moveTo>
                      <a:pt x="5080" y="11305"/>
                    </a:moveTo>
                    <a:cubicBezTo>
                      <a:pt x="5038" y="11305"/>
                      <a:pt x="4994" y="11309"/>
                      <a:pt x="4949" y="11318"/>
                    </a:cubicBezTo>
                    <a:cubicBezTo>
                      <a:pt x="4487" y="11395"/>
                      <a:pt x="4205" y="12138"/>
                      <a:pt x="4641" y="12446"/>
                    </a:cubicBezTo>
                    <a:cubicBezTo>
                      <a:pt x="4693" y="12472"/>
                      <a:pt x="4769" y="12523"/>
                      <a:pt x="4872" y="12523"/>
                    </a:cubicBezTo>
                    <a:cubicBezTo>
                      <a:pt x="4921" y="12537"/>
                      <a:pt x="4972" y="12543"/>
                      <a:pt x="5022" y="12543"/>
                    </a:cubicBezTo>
                    <a:cubicBezTo>
                      <a:pt x="5258" y="12543"/>
                      <a:pt x="5493" y="12401"/>
                      <a:pt x="5641" y="12190"/>
                    </a:cubicBezTo>
                    <a:cubicBezTo>
                      <a:pt x="5829" y="11769"/>
                      <a:pt x="5525" y="11305"/>
                      <a:pt x="5080" y="11305"/>
                    </a:cubicBezTo>
                    <a:close/>
                    <a:moveTo>
                      <a:pt x="897" y="11529"/>
                    </a:moveTo>
                    <a:cubicBezTo>
                      <a:pt x="847" y="11529"/>
                      <a:pt x="796" y="11536"/>
                      <a:pt x="744" y="11549"/>
                    </a:cubicBezTo>
                    <a:cubicBezTo>
                      <a:pt x="282" y="11626"/>
                      <a:pt x="0" y="12369"/>
                      <a:pt x="436" y="12651"/>
                    </a:cubicBezTo>
                    <a:cubicBezTo>
                      <a:pt x="513" y="12703"/>
                      <a:pt x="590" y="12728"/>
                      <a:pt x="667" y="12754"/>
                    </a:cubicBezTo>
                    <a:cubicBezTo>
                      <a:pt x="712" y="12761"/>
                      <a:pt x="756" y="12765"/>
                      <a:pt x="801" y="12765"/>
                    </a:cubicBezTo>
                    <a:cubicBezTo>
                      <a:pt x="1061" y="12765"/>
                      <a:pt x="1305" y="12640"/>
                      <a:pt x="1436" y="12420"/>
                    </a:cubicBezTo>
                    <a:cubicBezTo>
                      <a:pt x="1643" y="12006"/>
                      <a:pt x="1333" y="11529"/>
                      <a:pt x="897" y="11529"/>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79" name="Google Shape;1779;p35"/>
              <p:cNvSpPr/>
              <p:nvPr/>
            </p:nvSpPr>
            <p:spPr>
              <a:xfrm>
                <a:off x="-1775275" y="2546100"/>
                <a:ext cx="795475" cy="1591550"/>
              </a:xfrm>
              <a:custGeom>
                <a:avLst/>
                <a:gdLst/>
                <a:ahLst/>
                <a:cxnLst/>
                <a:rect l="l" t="t" r="r" b="b"/>
                <a:pathLst>
                  <a:path w="31819" h="63662" extrusionOk="0">
                    <a:moveTo>
                      <a:pt x="31286" y="1"/>
                    </a:moveTo>
                    <a:cubicBezTo>
                      <a:pt x="31186" y="1"/>
                      <a:pt x="31084" y="43"/>
                      <a:pt x="31003" y="145"/>
                    </a:cubicBezTo>
                    <a:cubicBezTo>
                      <a:pt x="15822" y="19300"/>
                      <a:pt x="4258" y="42891"/>
                      <a:pt x="52" y="63200"/>
                    </a:cubicBezTo>
                    <a:cubicBezTo>
                      <a:pt x="1" y="63405"/>
                      <a:pt x="129" y="63610"/>
                      <a:pt x="334" y="63662"/>
                    </a:cubicBezTo>
                    <a:lnTo>
                      <a:pt x="411" y="63662"/>
                    </a:lnTo>
                    <a:cubicBezTo>
                      <a:pt x="591" y="63662"/>
                      <a:pt x="745" y="63534"/>
                      <a:pt x="796" y="63354"/>
                    </a:cubicBezTo>
                    <a:cubicBezTo>
                      <a:pt x="4976" y="43148"/>
                      <a:pt x="16489" y="19685"/>
                      <a:pt x="31592" y="607"/>
                    </a:cubicBezTo>
                    <a:cubicBezTo>
                      <a:pt x="31818" y="325"/>
                      <a:pt x="31560" y="1"/>
                      <a:pt x="31286"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780" name="Google Shape;1780;p35"/>
            <p:cNvGrpSpPr/>
            <p:nvPr/>
          </p:nvGrpSpPr>
          <p:grpSpPr>
            <a:xfrm rot="-3828478" flipH="1">
              <a:off x="7664496" y="-324322"/>
              <a:ext cx="2244432" cy="2193641"/>
              <a:chOff x="-623774" y="407959"/>
              <a:chExt cx="2317309" cy="2264556"/>
            </a:xfrm>
          </p:grpSpPr>
          <p:grpSp>
            <p:nvGrpSpPr>
              <p:cNvPr id="1781" name="Google Shape;1781;p35"/>
              <p:cNvGrpSpPr/>
              <p:nvPr/>
            </p:nvGrpSpPr>
            <p:grpSpPr>
              <a:xfrm rot="1413719">
                <a:off x="-360763" y="695549"/>
                <a:ext cx="1791287" cy="1689375"/>
                <a:chOff x="-2055400" y="3174000"/>
                <a:chExt cx="1520600" cy="1434200"/>
              </a:xfrm>
            </p:grpSpPr>
            <p:sp>
              <p:nvSpPr>
                <p:cNvPr id="1782" name="Google Shape;1782;p35"/>
                <p:cNvSpPr/>
                <p:nvPr/>
              </p:nvSpPr>
              <p:spPr>
                <a:xfrm>
                  <a:off x="-2007975" y="3215025"/>
                  <a:ext cx="1473175" cy="1393175"/>
                </a:xfrm>
                <a:custGeom>
                  <a:avLst/>
                  <a:gdLst/>
                  <a:ahLst/>
                  <a:cxnLst/>
                  <a:rect l="l" t="t" r="r" b="b"/>
                  <a:pathLst>
                    <a:path w="58927" h="55727" extrusionOk="0">
                      <a:moveTo>
                        <a:pt x="49062" y="0"/>
                      </a:moveTo>
                      <a:cubicBezTo>
                        <a:pt x="48551" y="0"/>
                        <a:pt x="48041" y="36"/>
                        <a:pt x="47542" y="108"/>
                      </a:cubicBezTo>
                      <a:cubicBezTo>
                        <a:pt x="43618" y="698"/>
                        <a:pt x="40182" y="3005"/>
                        <a:pt x="37054" y="5441"/>
                      </a:cubicBezTo>
                      <a:cubicBezTo>
                        <a:pt x="28669" y="11980"/>
                        <a:pt x="21566" y="19955"/>
                        <a:pt x="15489" y="28674"/>
                      </a:cubicBezTo>
                      <a:cubicBezTo>
                        <a:pt x="13386" y="31725"/>
                        <a:pt x="11591" y="33828"/>
                        <a:pt x="9309" y="36725"/>
                      </a:cubicBezTo>
                      <a:cubicBezTo>
                        <a:pt x="4366" y="43026"/>
                        <a:pt x="2390" y="53266"/>
                        <a:pt x="9" y="55718"/>
                      </a:cubicBezTo>
                      <a:lnTo>
                        <a:pt x="9" y="55718"/>
                      </a:lnTo>
                      <a:cubicBezTo>
                        <a:pt x="12574" y="42822"/>
                        <a:pt x="31237" y="29697"/>
                        <a:pt x="46849" y="20724"/>
                      </a:cubicBezTo>
                      <a:cubicBezTo>
                        <a:pt x="49901" y="18981"/>
                        <a:pt x="53055" y="17237"/>
                        <a:pt x="55363" y="14596"/>
                      </a:cubicBezTo>
                      <a:cubicBezTo>
                        <a:pt x="57645" y="11955"/>
                        <a:pt x="58927" y="8083"/>
                        <a:pt x="57542" y="4852"/>
                      </a:cubicBezTo>
                      <a:cubicBezTo>
                        <a:pt x="56177" y="1674"/>
                        <a:pt x="52567" y="0"/>
                        <a:pt x="49062" y="0"/>
                      </a:cubicBezTo>
                      <a:close/>
                      <a:moveTo>
                        <a:pt x="9" y="55718"/>
                      </a:moveTo>
                      <a:lnTo>
                        <a:pt x="9" y="55718"/>
                      </a:lnTo>
                      <a:cubicBezTo>
                        <a:pt x="6" y="55720"/>
                        <a:pt x="4" y="55723"/>
                        <a:pt x="1" y="55726"/>
                      </a:cubicBezTo>
                      <a:cubicBezTo>
                        <a:pt x="4" y="55723"/>
                        <a:pt x="6" y="55720"/>
                        <a:pt x="9" y="55718"/>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83" name="Google Shape;1783;p35"/>
                <p:cNvSpPr/>
                <p:nvPr/>
              </p:nvSpPr>
              <p:spPr>
                <a:xfrm>
                  <a:off x="-2055400" y="3174000"/>
                  <a:ext cx="1472525" cy="1393175"/>
                </a:xfrm>
                <a:custGeom>
                  <a:avLst/>
                  <a:gdLst/>
                  <a:ahLst/>
                  <a:cxnLst/>
                  <a:rect l="l" t="t" r="r" b="b"/>
                  <a:pathLst>
                    <a:path w="58901" h="55727" extrusionOk="0">
                      <a:moveTo>
                        <a:pt x="49036" y="0"/>
                      </a:moveTo>
                      <a:cubicBezTo>
                        <a:pt x="48525" y="0"/>
                        <a:pt x="48015" y="36"/>
                        <a:pt x="47516" y="108"/>
                      </a:cubicBezTo>
                      <a:cubicBezTo>
                        <a:pt x="43592" y="697"/>
                        <a:pt x="40156" y="3005"/>
                        <a:pt x="37028" y="5441"/>
                      </a:cubicBezTo>
                      <a:lnTo>
                        <a:pt x="37053" y="5441"/>
                      </a:lnTo>
                      <a:cubicBezTo>
                        <a:pt x="28643" y="11980"/>
                        <a:pt x="21540" y="19955"/>
                        <a:pt x="15488" y="28673"/>
                      </a:cubicBezTo>
                      <a:cubicBezTo>
                        <a:pt x="13386" y="31725"/>
                        <a:pt x="11565" y="33828"/>
                        <a:pt x="9283" y="36725"/>
                      </a:cubicBezTo>
                      <a:cubicBezTo>
                        <a:pt x="4334" y="43033"/>
                        <a:pt x="2359" y="53290"/>
                        <a:pt x="0" y="55726"/>
                      </a:cubicBezTo>
                      <a:cubicBezTo>
                        <a:pt x="12565" y="42828"/>
                        <a:pt x="31207" y="29699"/>
                        <a:pt x="46823" y="20724"/>
                      </a:cubicBezTo>
                      <a:cubicBezTo>
                        <a:pt x="49875" y="18981"/>
                        <a:pt x="53029" y="17237"/>
                        <a:pt x="55336" y="14596"/>
                      </a:cubicBezTo>
                      <a:cubicBezTo>
                        <a:pt x="57619" y="11955"/>
                        <a:pt x="58901" y="8083"/>
                        <a:pt x="57516" y="4852"/>
                      </a:cubicBezTo>
                      <a:cubicBezTo>
                        <a:pt x="56151" y="1674"/>
                        <a:pt x="52541" y="0"/>
                        <a:pt x="49036"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84" name="Google Shape;1784;p35"/>
                <p:cNvSpPr/>
                <p:nvPr/>
              </p:nvSpPr>
              <p:spPr>
                <a:xfrm>
                  <a:off x="-1083325" y="3219875"/>
                  <a:ext cx="461350" cy="203475"/>
                </a:xfrm>
                <a:custGeom>
                  <a:avLst/>
                  <a:gdLst/>
                  <a:ahLst/>
                  <a:cxnLst/>
                  <a:rect l="l" t="t" r="r" b="b"/>
                  <a:pathLst>
                    <a:path w="18454" h="8139" extrusionOk="0">
                      <a:moveTo>
                        <a:pt x="8731" y="282"/>
                      </a:moveTo>
                      <a:cubicBezTo>
                        <a:pt x="8661" y="282"/>
                        <a:pt x="8587" y="347"/>
                        <a:pt x="8607" y="427"/>
                      </a:cubicBezTo>
                      <a:cubicBezTo>
                        <a:pt x="8607" y="452"/>
                        <a:pt x="8633" y="452"/>
                        <a:pt x="8633" y="478"/>
                      </a:cubicBezTo>
                      <a:cubicBezTo>
                        <a:pt x="8669" y="496"/>
                        <a:pt x="8705" y="514"/>
                        <a:pt x="8741" y="514"/>
                      </a:cubicBezTo>
                      <a:cubicBezTo>
                        <a:pt x="8756" y="514"/>
                        <a:pt x="8771" y="511"/>
                        <a:pt x="8786" y="504"/>
                      </a:cubicBezTo>
                      <a:cubicBezTo>
                        <a:pt x="8889" y="452"/>
                        <a:pt x="8889" y="350"/>
                        <a:pt x="8786" y="298"/>
                      </a:cubicBezTo>
                      <a:cubicBezTo>
                        <a:pt x="8770" y="287"/>
                        <a:pt x="8750" y="282"/>
                        <a:pt x="8731" y="282"/>
                      </a:cubicBezTo>
                      <a:close/>
                      <a:moveTo>
                        <a:pt x="11359" y="1"/>
                      </a:moveTo>
                      <a:cubicBezTo>
                        <a:pt x="11294" y="1"/>
                        <a:pt x="11229" y="21"/>
                        <a:pt x="11171" y="68"/>
                      </a:cubicBezTo>
                      <a:cubicBezTo>
                        <a:pt x="11120" y="119"/>
                        <a:pt x="11094" y="145"/>
                        <a:pt x="11069" y="196"/>
                      </a:cubicBezTo>
                      <a:cubicBezTo>
                        <a:pt x="10992" y="375"/>
                        <a:pt x="11017" y="581"/>
                        <a:pt x="11145" y="709"/>
                      </a:cubicBezTo>
                      <a:cubicBezTo>
                        <a:pt x="11221" y="785"/>
                        <a:pt x="11314" y="819"/>
                        <a:pt x="11405" y="819"/>
                      </a:cubicBezTo>
                      <a:cubicBezTo>
                        <a:pt x="11590" y="819"/>
                        <a:pt x="11769" y="676"/>
                        <a:pt x="11787" y="452"/>
                      </a:cubicBezTo>
                      <a:cubicBezTo>
                        <a:pt x="11806" y="234"/>
                        <a:pt x="11581" y="1"/>
                        <a:pt x="11359" y="1"/>
                      </a:cubicBezTo>
                      <a:close/>
                      <a:moveTo>
                        <a:pt x="14759" y="611"/>
                      </a:moveTo>
                      <a:cubicBezTo>
                        <a:pt x="14635" y="611"/>
                        <a:pt x="14488" y="737"/>
                        <a:pt x="14530" y="863"/>
                      </a:cubicBezTo>
                      <a:cubicBezTo>
                        <a:pt x="14530" y="888"/>
                        <a:pt x="14556" y="914"/>
                        <a:pt x="14556" y="940"/>
                      </a:cubicBezTo>
                      <a:cubicBezTo>
                        <a:pt x="14606" y="989"/>
                        <a:pt x="14666" y="1017"/>
                        <a:pt x="14730" y="1017"/>
                      </a:cubicBezTo>
                      <a:cubicBezTo>
                        <a:pt x="14765" y="1017"/>
                        <a:pt x="14802" y="1009"/>
                        <a:pt x="14838" y="991"/>
                      </a:cubicBezTo>
                      <a:cubicBezTo>
                        <a:pt x="14992" y="914"/>
                        <a:pt x="14992" y="709"/>
                        <a:pt x="14838" y="632"/>
                      </a:cubicBezTo>
                      <a:cubicBezTo>
                        <a:pt x="14814" y="618"/>
                        <a:pt x="14787" y="611"/>
                        <a:pt x="14759" y="611"/>
                      </a:cubicBezTo>
                      <a:close/>
                      <a:moveTo>
                        <a:pt x="7128" y="1616"/>
                      </a:moveTo>
                      <a:cubicBezTo>
                        <a:pt x="7063" y="1616"/>
                        <a:pt x="6998" y="1637"/>
                        <a:pt x="6940" y="1683"/>
                      </a:cubicBezTo>
                      <a:cubicBezTo>
                        <a:pt x="6889" y="1709"/>
                        <a:pt x="6863" y="1760"/>
                        <a:pt x="6838" y="1811"/>
                      </a:cubicBezTo>
                      <a:cubicBezTo>
                        <a:pt x="6761" y="1965"/>
                        <a:pt x="6786" y="2170"/>
                        <a:pt x="6914" y="2324"/>
                      </a:cubicBezTo>
                      <a:cubicBezTo>
                        <a:pt x="6987" y="2389"/>
                        <a:pt x="7075" y="2418"/>
                        <a:pt x="7161" y="2418"/>
                      </a:cubicBezTo>
                      <a:cubicBezTo>
                        <a:pt x="7351" y="2418"/>
                        <a:pt x="7538" y="2279"/>
                        <a:pt x="7556" y="2068"/>
                      </a:cubicBezTo>
                      <a:cubicBezTo>
                        <a:pt x="7575" y="1850"/>
                        <a:pt x="7350" y="1616"/>
                        <a:pt x="7128" y="1616"/>
                      </a:cubicBezTo>
                      <a:close/>
                      <a:moveTo>
                        <a:pt x="4071" y="2071"/>
                      </a:moveTo>
                      <a:cubicBezTo>
                        <a:pt x="3935" y="2071"/>
                        <a:pt x="3797" y="2181"/>
                        <a:pt x="3837" y="2324"/>
                      </a:cubicBezTo>
                      <a:cubicBezTo>
                        <a:pt x="3863" y="2350"/>
                        <a:pt x="3863" y="2376"/>
                        <a:pt x="3889" y="2401"/>
                      </a:cubicBezTo>
                      <a:cubicBezTo>
                        <a:pt x="3938" y="2451"/>
                        <a:pt x="3999" y="2479"/>
                        <a:pt x="4063" y="2479"/>
                      </a:cubicBezTo>
                      <a:cubicBezTo>
                        <a:pt x="4098" y="2479"/>
                        <a:pt x="4134" y="2471"/>
                        <a:pt x="4171" y="2452"/>
                      </a:cubicBezTo>
                      <a:cubicBezTo>
                        <a:pt x="4325" y="2376"/>
                        <a:pt x="4325" y="2170"/>
                        <a:pt x="4171" y="2093"/>
                      </a:cubicBezTo>
                      <a:cubicBezTo>
                        <a:pt x="4140" y="2078"/>
                        <a:pt x="4105" y="2071"/>
                        <a:pt x="4071" y="2071"/>
                      </a:cubicBezTo>
                      <a:close/>
                      <a:moveTo>
                        <a:pt x="13880" y="2168"/>
                      </a:moveTo>
                      <a:cubicBezTo>
                        <a:pt x="13496" y="2168"/>
                        <a:pt x="13071" y="2519"/>
                        <a:pt x="13197" y="2940"/>
                      </a:cubicBezTo>
                      <a:lnTo>
                        <a:pt x="13171" y="2914"/>
                      </a:lnTo>
                      <a:lnTo>
                        <a:pt x="13171" y="2914"/>
                      </a:lnTo>
                      <a:cubicBezTo>
                        <a:pt x="13197" y="3017"/>
                        <a:pt x="13248" y="3068"/>
                        <a:pt x="13299" y="3145"/>
                      </a:cubicBezTo>
                      <a:cubicBezTo>
                        <a:pt x="13438" y="3300"/>
                        <a:pt x="13634" y="3386"/>
                        <a:pt x="13834" y="3386"/>
                      </a:cubicBezTo>
                      <a:cubicBezTo>
                        <a:pt x="13931" y="3386"/>
                        <a:pt x="14028" y="3366"/>
                        <a:pt x="14120" y="3324"/>
                      </a:cubicBezTo>
                      <a:cubicBezTo>
                        <a:pt x="14582" y="3119"/>
                        <a:pt x="14582" y="2452"/>
                        <a:pt x="14120" y="2222"/>
                      </a:cubicBezTo>
                      <a:cubicBezTo>
                        <a:pt x="14046" y="2185"/>
                        <a:pt x="13964" y="2168"/>
                        <a:pt x="13880" y="2168"/>
                      </a:cubicBezTo>
                      <a:close/>
                      <a:moveTo>
                        <a:pt x="11052" y="2873"/>
                      </a:moveTo>
                      <a:cubicBezTo>
                        <a:pt x="10986" y="2873"/>
                        <a:pt x="10922" y="2893"/>
                        <a:pt x="10863" y="2940"/>
                      </a:cubicBezTo>
                      <a:cubicBezTo>
                        <a:pt x="10812" y="2965"/>
                        <a:pt x="10786" y="3017"/>
                        <a:pt x="10761" y="3068"/>
                      </a:cubicBezTo>
                      <a:cubicBezTo>
                        <a:pt x="10658" y="3222"/>
                        <a:pt x="10710" y="3427"/>
                        <a:pt x="10838" y="3581"/>
                      </a:cubicBezTo>
                      <a:cubicBezTo>
                        <a:pt x="10910" y="3645"/>
                        <a:pt x="10998" y="3674"/>
                        <a:pt x="11085" y="3674"/>
                      </a:cubicBezTo>
                      <a:cubicBezTo>
                        <a:pt x="11275" y="3674"/>
                        <a:pt x="11461" y="3535"/>
                        <a:pt x="11479" y="3324"/>
                      </a:cubicBezTo>
                      <a:cubicBezTo>
                        <a:pt x="11499" y="3106"/>
                        <a:pt x="11273" y="2873"/>
                        <a:pt x="11052" y="2873"/>
                      </a:cubicBezTo>
                      <a:close/>
                      <a:moveTo>
                        <a:pt x="16379" y="3486"/>
                      </a:moveTo>
                      <a:cubicBezTo>
                        <a:pt x="16118" y="3486"/>
                        <a:pt x="15832" y="3726"/>
                        <a:pt x="15915" y="4017"/>
                      </a:cubicBezTo>
                      <a:cubicBezTo>
                        <a:pt x="15915" y="4068"/>
                        <a:pt x="15941" y="4119"/>
                        <a:pt x="15992" y="4170"/>
                      </a:cubicBezTo>
                      <a:cubicBezTo>
                        <a:pt x="16098" y="4277"/>
                        <a:pt x="16241" y="4334"/>
                        <a:pt x="16378" y="4334"/>
                      </a:cubicBezTo>
                      <a:cubicBezTo>
                        <a:pt x="16440" y="4334"/>
                        <a:pt x="16500" y="4323"/>
                        <a:pt x="16556" y="4299"/>
                      </a:cubicBezTo>
                      <a:cubicBezTo>
                        <a:pt x="16889" y="4145"/>
                        <a:pt x="16889" y="3683"/>
                        <a:pt x="16556" y="3529"/>
                      </a:cubicBezTo>
                      <a:cubicBezTo>
                        <a:pt x="16502" y="3500"/>
                        <a:pt x="16441" y="3486"/>
                        <a:pt x="16379" y="3486"/>
                      </a:cubicBezTo>
                      <a:close/>
                      <a:moveTo>
                        <a:pt x="4904" y="3922"/>
                      </a:moveTo>
                      <a:cubicBezTo>
                        <a:pt x="4663" y="3922"/>
                        <a:pt x="4396" y="4153"/>
                        <a:pt x="4478" y="4401"/>
                      </a:cubicBezTo>
                      <a:cubicBezTo>
                        <a:pt x="4478" y="4453"/>
                        <a:pt x="4504" y="4504"/>
                        <a:pt x="4555" y="4529"/>
                      </a:cubicBezTo>
                      <a:cubicBezTo>
                        <a:pt x="4644" y="4636"/>
                        <a:pt x="4769" y="4693"/>
                        <a:pt x="4897" y="4693"/>
                      </a:cubicBezTo>
                      <a:cubicBezTo>
                        <a:pt x="4955" y="4693"/>
                        <a:pt x="5013" y="4681"/>
                        <a:pt x="5068" y="4658"/>
                      </a:cubicBezTo>
                      <a:cubicBezTo>
                        <a:pt x="5376" y="4529"/>
                        <a:pt x="5376" y="4094"/>
                        <a:pt x="5068" y="3965"/>
                      </a:cubicBezTo>
                      <a:cubicBezTo>
                        <a:pt x="5018" y="3935"/>
                        <a:pt x="4962" y="3922"/>
                        <a:pt x="4904" y="3922"/>
                      </a:cubicBezTo>
                      <a:close/>
                      <a:moveTo>
                        <a:pt x="9543" y="4424"/>
                      </a:moveTo>
                      <a:cubicBezTo>
                        <a:pt x="9154" y="4424"/>
                        <a:pt x="8716" y="4772"/>
                        <a:pt x="8863" y="5171"/>
                      </a:cubicBezTo>
                      <a:lnTo>
                        <a:pt x="8838" y="5171"/>
                      </a:lnTo>
                      <a:cubicBezTo>
                        <a:pt x="8863" y="5247"/>
                        <a:pt x="8915" y="5324"/>
                        <a:pt x="8966" y="5376"/>
                      </a:cubicBezTo>
                      <a:cubicBezTo>
                        <a:pt x="9111" y="5539"/>
                        <a:pt x="9321" y="5625"/>
                        <a:pt x="9531" y="5625"/>
                      </a:cubicBezTo>
                      <a:cubicBezTo>
                        <a:pt x="9617" y="5625"/>
                        <a:pt x="9704" y="5611"/>
                        <a:pt x="9786" y="5581"/>
                      </a:cubicBezTo>
                      <a:cubicBezTo>
                        <a:pt x="10248" y="5350"/>
                        <a:pt x="10248" y="4709"/>
                        <a:pt x="9786" y="4478"/>
                      </a:cubicBezTo>
                      <a:cubicBezTo>
                        <a:pt x="9712" y="4441"/>
                        <a:pt x="9629" y="4424"/>
                        <a:pt x="9543" y="4424"/>
                      </a:cubicBezTo>
                      <a:close/>
                      <a:moveTo>
                        <a:pt x="803" y="4566"/>
                      </a:moveTo>
                      <a:cubicBezTo>
                        <a:pt x="420" y="4566"/>
                        <a:pt x="1" y="4912"/>
                        <a:pt x="145" y="5324"/>
                      </a:cubicBezTo>
                      <a:lnTo>
                        <a:pt x="119" y="5324"/>
                      </a:lnTo>
                      <a:cubicBezTo>
                        <a:pt x="145" y="5401"/>
                        <a:pt x="196" y="5478"/>
                        <a:pt x="247" y="5530"/>
                      </a:cubicBezTo>
                      <a:cubicBezTo>
                        <a:pt x="393" y="5693"/>
                        <a:pt x="602" y="5779"/>
                        <a:pt x="812" y="5779"/>
                      </a:cubicBezTo>
                      <a:cubicBezTo>
                        <a:pt x="899" y="5779"/>
                        <a:pt x="986" y="5765"/>
                        <a:pt x="1068" y="5735"/>
                      </a:cubicBezTo>
                      <a:cubicBezTo>
                        <a:pt x="1530" y="5504"/>
                        <a:pt x="1530" y="4837"/>
                        <a:pt x="1068" y="4632"/>
                      </a:cubicBezTo>
                      <a:cubicBezTo>
                        <a:pt x="988" y="4587"/>
                        <a:pt x="896" y="4566"/>
                        <a:pt x="803" y="4566"/>
                      </a:cubicBezTo>
                      <a:close/>
                      <a:moveTo>
                        <a:pt x="15597" y="5507"/>
                      </a:moveTo>
                      <a:cubicBezTo>
                        <a:pt x="15474" y="5507"/>
                        <a:pt x="15336" y="5617"/>
                        <a:pt x="15376" y="5760"/>
                      </a:cubicBezTo>
                      <a:cubicBezTo>
                        <a:pt x="15376" y="5786"/>
                        <a:pt x="15402" y="5812"/>
                        <a:pt x="15428" y="5837"/>
                      </a:cubicBezTo>
                      <a:cubicBezTo>
                        <a:pt x="15461" y="5887"/>
                        <a:pt x="15515" y="5915"/>
                        <a:pt x="15577" y="5915"/>
                      </a:cubicBezTo>
                      <a:cubicBezTo>
                        <a:pt x="15612" y="5915"/>
                        <a:pt x="15648" y="5907"/>
                        <a:pt x="15684" y="5889"/>
                      </a:cubicBezTo>
                      <a:cubicBezTo>
                        <a:pt x="15838" y="5812"/>
                        <a:pt x="15838" y="5606"/>
                        <a:pt x="15684" y="5530"/>
                      </a:cubicBezTo>
                      <a:cubicBezTo>
                        <a:pt x="15658" y="5514"/>
                        <a:pt x="15628" y="5507"/>
                        <a:pt x="15597" y="5507"/>
                      </a:cubicBezTo>
                      <a:close/>
                      <a:moveTo>
                        <a:pt x="6804" y="5935"/>
                      </a:moveTo>
                      <a:cubicBezTo>
                        <a:pt x="6729" y="5935"/>
                        <a:pt x="6636" y="6001"/>
                        <a:pt x="6658" y="6068"/>
                      </a:cubicBezTo>
                      <a:cubicBezTo>
                        <a:pt x="6658" y="6094"/>
                        <a:pt x="6684" y="6094"/>
                        <a:pt x="6684" y="6119"/>
                      </a:cubicBezTo>
                      <a:cubicBezTo>
                        <a:pt x="6702" y="6137"/>
                        <a:pt x="6746" y="6156"/>
                        <a:pt x="6788" y="6156"/>
                      </a:cubicBezTo>
                      <a:cubicBezTo>
                        <a:pt x="6805" y="6156"/>
                        <a:pt x="6823" y="6152"/>
                        <a:pt x="6838" y="6145"/>
                      </a:cubicBezTo>
                      <a:cubicBezTo>
                        <a:pt x="6914" y="6119"/>
                        <a:pt x="6914" y="5991"/>
                        <a:pt x="6838" y="5940"/>
                      </a:cubicBezTo>
                      <a:cubicBezTo>
                        <a:pt x="6827" y="5936"/>
                        <a:pt x="6816" y="5935"/>
                        <a:pt x="6804" y="5935"/>
                      </a:cubicBezTo>
                      <a:close/>
                      <a:moveTo>
                        <a:pt x="17748" y="6091"/>
                      </a:moveTo>
                      <a:cubicBezTo>
                        <a:pt x="17360" y="6091"/>
                        <a:pt x="16922" y="6438"/>
                        <a:pt x="17069" y="6837"/>
                      </a:cubicBezTo>
                      <a:lnTo>
                        <a:pt x="17043" y="6837"/>
                      </a:lnTo>
                      <a:cubicBezTo>
                        <a:pt x="17069" y="6914"/>
                        <a:pt x="17120" y="6991"/>
                        <a:pt x="17171" y="7068"/>
                      </a:cubicBezTo>
                      <a:cubicBezTo>
                        <a:pt x="17310" y="7224"/>
                        <a:pt x="17506" y="7309"/>
                        <a:pt x="17706" y="7309"/>
                      </a:cubicBezTo>
                      <a:cubicBezTo>
                        <a:pt x="17803" y="7309"/>
                        <a:pt x="17900" y="7289"/>
                        <a:pt x="17992" y="7248"/>
                      </a:cubicBezTo>
                      <a:cubicBezTo>
                        <a:pt x="18454" y="7042"/>
                        <a:pt x="18454" y="6376"/>
                        <a:pt x="17992" y="6145"/>
                      </a:cubicBezTo>
                      <a:cubicBezTo>
                        <a:pt x="17918" y="6108"/>
                        <a:pt x="17834" y="6091"/>
                        <a:pt x="17748" y="6091"/>
                      </a:cubicBezTo>
                      <a:close/>
                      <a:moveTo>
                        <a:pt x="8075" y="7152"/>
                      </a:moveTo>
                      <a:cubicBezTo>
                        <a:pt x="8008" y="7152"/>
                        <a:pt x="7944" y="7173"/>
                        <a:pt x="7889" y="7222"/>
                      </a:cubicBezTo>
                      <a:lnTo>
                        <a:pt x="7863" y="7222"/>
                      </a:lnTo>
                      <a:cubicBezTo>
                        <a:pt x="7838" y="7248"/>
                        <a:pt x="7812" y="7273"/>
                        <a:pt x="7786" y="7324"/>
                      </a:cubicBezTo>
                      <a:cubicBezTo>
                        <a:pt x="7684" y="7504"/>
                        <a:pt x="7709" y="7709"/>
                        <a:pt x="7838" y="7837"/>
                      </a:cubicBezTo>
                      <a:cubicBezTo>
                        <a:pt x="7923" y="7914"/>
                        <a:pt x="8023" y="7948"/>
                        <a:pt x="8118" y="7948"/>
                      </a:cubicBezTo>
                      <a:cubicBezTo>
                        <a:pt x="8308" y="7948"/>
                        <a:pt x="8479" y="7812"/>
                        <a:pt x="8479" y="7607"/>
                      </a:cubicBezTo>
                      <a:cubicBezTo>
                        <a:pt x="8518" y="7372"/>
                        <a:pt x="8288" y="7152"/>
                        <a:pt x="8075" y="7152"/>
                      </a:cubicBezTo>
                      <a:close/>
                      <a:moveTo>
                        <a:pt x="4203" y="6925"/>
                      </a:moveTo>
                      <a:cubicBezTo>
                        <a:pt x="3813" y="6925"/>
                        <a:pt x="3406" y="7271"/>
                        <a:pt x="3530" y="7683"/>
                      </a:cubicBezTo>
                      <a:cubicBezTo>
                        <a:pt x="3555" y="7760"/>
                        <a:pt x="3607" y="7837"/>
                        <a:pt x="3658" y="7889"/>
                      </a:cubicBezTo>
                      <a:cubicBezTo>
                        <a:pt x="3803" y="8052"/>
                        <a:pt x="4013" y="8138"/>
                        <a:pt x="4223" y="8138"/>
                      </a:cubicBezTo>
                      <a:cubicBezTo>
                        <a:pt x="4309" y="8138"/>
                        <a:pt x="4396" y="8124"/>
                        <a:pt x="4478" y="8094"/>
                      </a:cubicBezTo>
                      <a:cubicBezTo>
                        <a:pt x="4940" y="7863"/>
                        <a:pt x="4940" y="7196"/>
                        <a:pt x="4478" y="6991"/>
                      </a:cubicBezTo>
                      <a:cubicBezTo>
                        <a:pt x="4393" y="6946"/>
                        <a:pt x="4299" y="6925"/>
                        <a:pt x="4203" y="6925"/>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1785" name="Google Shape;1785;p35"/>
              <p:cNvSpPr/>
              <p:nvPr/>
            </p:nvSpPr>
            <p:spPr>
              <a:xfrm rot="1413719">
                <a:off x="-379186" y="861403"/>
                <a:ext cx="1464476" cy="1377667"/>
              </a:xfrm>
              <a:custGeom>
                <a:avLst/>
                <a:gdLst/>
                <a:ahLst/>
                <a:cxnLst/>
                <a:rect l="l" t="t" r="r" b="b"/>
                <a:pathLst>
                  <a:path w="49727" h="46783" extrusionOk="0">
                    <a:moveTo>
                      <a:pt x="49209" y="0"/>
                    </a:moveTo>
                    <a:cubicBezTo>
                      <a:pt x="49160" y="0"/>
                      <a:pt x="49108" y="11"/>
                      <a:pt x="49055" y="36"/>
                    </a:cubicBezTo>
                    <a:cubicBezTo>
                      <a:pt x="34592" y="8729"/>
                      <a:pt x="14361" y="23807"/>
                      <a:pt x="180" y="46218"/>
                    </a:cubicBezTo>
                    <a:cubicBezTo>
                      <a:pt x="1" y="46449"/>
                      <a:pt x="206" y="46782"/>
                      <a:pt x="488" y="46782"/>
                    </a:cubicBezTo>
                    <a:cubicBezTo>
                      <a:pt x="616" y="46782"/>
                      <a:pt x="744" y="46705"/>
                      <a:pt x="796" y="46603"/>
                    </a:cubicBezTo>
                    <a:cubicBezTo>
                      <a:pt x="14899" y="24320"/>
                      <a:pt x="35028" y="9319"/>
                      <a:pt x="49439" y="677"/>
                    </a:cubicBezTo>
                    <a:cubicBezTo>
                      <a:pt x="49727" y="434"/>
                      <a:pt x="49519" y="0"/>
                      <a:pt x="4920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1786" name="Google Shape;1786;p35"/>
          <p:cNvGrpSpPr/>
          <p:nvPr/>
        </p:nvGrpSpPr>
        <p:grpSpPr>
          <a:xfrm rot="10424794">
            <a:off x="10496146" y="-640419"/>
            <a:ext cx="2802652" cy="2235188"/>
            <a:chOff x="-874852" y="3661982"/>
            <a:chExt cx="2044303" cy="1580085"/>
          </a:xfrm>
        </p:grpSpPr>
        <p:grpSp>
          <p:nvGrpSpPr>
            <p:cNvPr id="1787" name="Google Shape;1787;p35"/>
            <p:cNvGrpSpPr/>
            <p:nvPr/>
          </p:nvGrpSpPr>
          <p:grpSpPr>
            <a:xfrm rot="5249857" flipH="1">
              <a:off x="48808" y="4095917"/>
              <a:ext cx="537972" cy="1681428"/>
              <a:chOff x="-1858600" y="2385325"/>
              <a:chExt cx="523125" cy="1635025"/>
            </a:xfrm>
          </p:grpSpPr>
          <p:sp>
            <p:nvSpPr>
              <p:cNvPr id="1788" name="Google Shape;1788;p35"/>
              <p:cNvSpPr/>
              <p:nvPr/>
            </p:nvSpPr>
            <p:spPr>
              <a:xfrm>
                <a:off x="-1804750" y="2385325"/>
                <a:ext cx="469275" cy="1635025"/>
              </a:xfrm>
              <a:custGeom>
                <a:avLst/>
                <a:gdLst/>
                <a:ahLst/>
                <a:cxnLst/>
                <a:rect l="l" t="t" r="r" b="b"/>
                <a:pathLst>
                  <a:path w="18771" h="65401" extrusionOk="0">
                    <a:moveTo>
                      <a:pt x="12062" y="1"/>
                    </a:moveTo>
                    <a:cubicBezTo>
                      <a:pt x="9693" y="1"/>
                      <a:pt x="7259" y="1264"/>
                      <a:pt x="5667" y="3115"/>
                    </a:cubicBezTo>
                    <a:cubicBezTo>
                      <a:pt x="3462" y="5679"/>
                      <a:pt x="2513" y="9064"/>
                      <a:pt x="1872" y="12397"/>
                    </a:cubicBezTo>
                    <a:lnTo>
                      <a:pt x="1872" y="12372"/>
                    </a:lnTo>
                    <a:cubicBezTo>
                      <a:pt x="129" y="21270"/>
                      <a:pt x="0" y="30373"/>
                      <a:pt x="975" y="39373"/>
                    </a:cubicBezTo>
                    <a:cubicBezTo>
                      <a:pt x="1308" y="42476"/>
                      <a:pt x="1308" y="44861"/>
                      <a:pt x="1462" y="47989"/>
                    </a:cubicBezTo>
                    <a:cubicBezTo>
                      <a:pt x="1795" y="54796"/>
                      <a:pt x="6238" y="62496"/>
                      <a:pt x="6079" y="65382"/>
                    </a:cubicBezTo>
                    <a:lnTo>
                      <a:pt x="6079" y="65382"/>
                    </a:lnTo>
                    <a:cubicBezTo>
                      <a:pt x="6979" y="50077"/>
                      <a:pt x="11644" y="31239"/>
                      <a:pt x="16694" y="16756"/>
                    </a:cubicBezTo>
                    <a:cubicBezTo>
                      <a:pt x="17694" y="13936"/>
                      <a:pt x="18771" y="11064"/>
                      <a:pt x="18745" y="8089"/>
                    </a:cubicBezTo>
                    <a:cubicBezTo>
                      <a:pt x="18745" y="5089"/>
                      <a:pt x="17412" y="1909"/>
                      <a:pt x="14719" y="602"/>
                    </a:cubicBezTo>
                    <a:cubicBezTo>
                      <a:pt x="13878" y="188"/>
                      <a:pt x="12974" y="1"/>
                      <a:pt x="12062" y="1"/>
                    </a:cubicBezTo>
                    <a:close/>
                    <a:moveTo>
                      <a:pt x="6079" y="65382"/>
                    </a:moveTo>
                    <a:lnTo>
                      <a:pt x="6079" y="65382"/>
                    </a:lnTo>
                    <a:cubicBezTo>
                      <a:pt x="6078" y="65388"/>
                      <a:pt x="6078" y="65394"/>
                      <a:pt x="6078" y="65400"/>
                    </a:cubicBezTo>
                    <a:cubicBezTo>
                      <a:pt x="6078" y="65394"/>
                      <a:pt x="6078" y="65388"/>
                      <a:pt x="6079" y="65382"/>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89" name="Google Shape;1789;p35"/>
              <p:cNvSpPr/>
              <p:nvPr/>
            </p:nvSpPr>
            <p:spPr>
              <a:xfrm>
                <a:off x="-1858600" y="2385425"/>
                <a:ext cx="469275" cy="1634925"/>
              </a:xfrm>
              <a:custGeom>
                <a:avLst/>
                <a:gdLst/>
                <a:ahLst/>
                <a:cxnLst/>
                <a:rect l="l" t="t" r="r" b="b"/>
                <a:pathLst>
                  <a:path w="18771" h="65397" extrusionOk="0">
                    <a:moveTo>
                      <a:pt x="12088" y="1"/>
                    </a:moveTo>
                    <a:cubicBezTo>
                      <a:pt x="9704" y="1"/>
                      <a:pt x="7263" y="1274"/>
                      <a:pt x="5667" y="3111"/>
                    </a:cubicBezTo>
                    <a:cubicBezTo>
                      <a:pt x="3462" y="5649"/>
                      <a:pt x="2513" y="9060"/>
                      <a:pt x="1872" y="12393"/>
                    </a:cubicBezTo>
                    <a:lnTo>
                      <a:pt x="1872" y="12368"/>
                    </a:lnTo>
                    <a:cubicBezTo>
                      <a:pt x="129" y="21266"/>
                      <a:pt x="0" y="30369"/>
                      <a:pt x="975" y="39369"/>
                    </a:cubicBezTo>
                    <a:cubicBezTo>
                      <a:pt x="1308" y="42472"/>
                      <a:pt x="1308" y="44857"/>
                      <a:pt x="1462" y="47985"/>
                    </a:cubicBezTo>
                    <a:cubicBezTo>
                      <a:pt x="1795" y="54792"/>
                      <a:pt x="6239" y="62492"/>
                      <a:pt x="6079" y="65378"/>
                    </a:cubicBezTo>
                    <a:lnTo>
                      <a:pt x="6079" y="65378"/>
                    </a:lnTo>
                    <a:cubicBezTo>
                      <a:pt x="6979" y="50073"/>
                      <a:pt x="11670" y="31235"/>
                      <a:pt x="16694" y="16752"/>
                    </a:cubicBezTo>
                    <a:cubicBezTo>
                      <a:pt x="17694" y="13932"/>
                      <a:pt x="18771" y="11060"/>
                      <a:pt x="18771" y="8085"/>
                    </a:cubicBezTo>
                    <a:cubicBezTo>
                      <a:pt x="18745" y="5085"/>
                      <a:pt x="17412" y="1905"/>
                      <a:pt x="14745" y="598"/>
                    </a:cubicBezTo>
                    <a:cubicBezTo>
                      <a:pt x="13901" y="187"/>
                      <a:pt x="12999" y="1"/>
                      <a:pt x="12088" y="1"/>
                    </a:cubicBezTo>
                    <a:close/>
                    <a:moveTo>
                      <a:pt x="6079" y="65378"/>
                    </a:moveTo>
                    <a:cubicBezTo>
                      <a:pt x="6078" y="65384"/>
                      <a:pt x="6078" y="65390"/>
                      <a:pt x="6078" y="65396"/>
                    </a:cubicBezTo>
                    <a:cubicBezTo>
                      <a:pt x="6078" y="65390"/>
                      <a:pt x="6078" y="65384"/>
                      <a:pt x="6079" y="65378"/>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90" name="Google Shape;1790;p35"/>
              <p:cNvSpPr/>
              <p:nvPr/>
            </p:nvSpPr>
            <p:spPr>
              <a:xfrm>
                <a:off x="-1766300" y="2414375"/>
                <a:ext cx="329125" cy="283550"/>
              </a:xfrm>
              <a:custGeom>
                <a:avLst/>
                <a:gdLst/>
                <a:ahLst/>
                <a:cxnLst/>
                <a:rect l="l" t="t" r="r" b="b"/>
                <a:pathLst>
                  <a:path w="13165" h="11342" extrusionOk="0">
                    <a:moveTo>
                      <a:pt x="7214" y="1"/>
                    </a:moveTo>
                    <a:cubicBezTo>
                      <a:pt x="7203" y="1"/>
                      <a:pt x="7192" y="2"/>
                      <a:pt x="7181" y="4"/>
                    </a:cubicBezTo>
                    <a:cubicBezTo>
                      <a:pt x="7053" y="55"/>
                      <a:pt x="6976" y="260"/>
                      <a:pt x="7104" y="337"/>
                    </a:cubicBezTo>
                    <a:cubicBezTo>
                      <a:pt x="7130" y="363"/>
                      <a:pt x="7155" y="363"/>
                      <a:pt x="7181" y="363"/>
                    </a:cubicBezTo>
                    <a:cubicBezTo>
                      <a:pt x="7258" y="363"/>
                      <a:pt x="7335" y="337"/>
                      <a:pt x="7386" y="260"/>
                    </a:cubicBezTo>
                    <a:cubicBezTo>
                      <a:pt x="7433" y="120"/>
                      <a:pt x="7330" y="1"/>
                      <a:pt x="7214" y="1"/>
                    </a:cubicBezTo>
                    <a:close/>
                    <a:moveTo>
                      <a:pt x="10096" y="914"/>
                    </a:moveTo>
                    <a:cubicBezTo>
                      <a:pt x="10065" y="914"/>
                      <a:pt x="10033" y="918"/>
                      <a:pt x="10001" y="927"/>
                    </a:cubicBezTo>
                    <a:cubicBezTo>
                      <a:pt x="9719" y="1004"/>
                      <a:pt x="9591" y="1440"/>
                      <a:pt x="9848" y="1619"/>
                    </a:cubicBezTo>
                    <a:cubicBezTo>
                      <a:pt x="9899" y="1619"/>
                      <a:pt x="9950" y="1645"/>
                      <a:pt x="10001" y="1645"/>
                    </a:cubicBezTo>
                    <a:cubicBezTo>
                      <a:pt x="10024" y="1648"/>
                      <a:pt x="10046" y="1650"/>
                      <a:pt x="10069" y="1650"/>
                    </a:cubicBezTo>
                    <a:cubicBezTo>
                      <a:pt x="10224" y="1650"/>
                      <a:pt x="10370" y="1571"/>
                      <a:pt x="10437" y="1414"/>
                    </a:cubicBezTo>
                    <a:cubicBezTo>
                      <a:pt x="10528" y="1164"/>
                      <a:pt x="10337" y="914"/>
                      <a:pt x="10096" y="914"/>
                    </a:cubicBezTo>
                    <a:close/>
                    <a:moveTo>
                      <a:pt x="4839" y="1534"/>
                    </a:moveTo>
                    <a:cubicBezTo>
                      <a:pt x="4695" y="1534"/>
                      <a:pt x="4554" y="1605"/>
                      <a:pt x="4540" y="1748"/>
                    </a:cubicBezTo>
                    <a:cubicBezTo>
                      <a:pt x="4540" y="1799"/>
                      <a:pt x="4540" y="1824"/>
                      <a:pt x="4540" y="1876"/>
                    </a:cubicBezTo>
                    <a:cubicBezTo>
                      <a:pt x="4591" y="2030"/>
                      <a:pt x="4719" y="2158"/>
                      <a:pt x="4873" y="2183"/>
                    </a:cubicBezTo>
                    <a:cubicBezTo>
                      <a:pt x="5129" y="2183"/>
                      <a:pt x="5309" y="1876"/>
                      <a:pt x="5129" y="1671"/>
                    </a:cubicBezTo>
                    <a:cubicBezTo>
                      <a:pt x="5072" y="1579"/>
                      <a:pt x="4955" y="1534"/>
                      <a:pt x="4839" y="1534"/>
                    </a:cubicBezTo>
                    <a:close/>
                    <a:moveTo>
                      <a:pt x="7873" y="1434"/>
                    </a:moveTo>
                    <a:cubicBezTo>
                      <a:pt x="7815" y="1434"/>
                      <a:pt x="7755" y="1444"/>
                      <a:pt x="7694" y="1465"/>
                    </a:cubicBezTo>
                    <a:cubicBezTo>
                      <a:pt x="7309" y="1542"/>
                      <a:pt x="7104" y="2183"/>
                      <a:pt x="7488" y="2414"/>
                    </a:cubicBezTo>
                    <a:lnTo>
                      <a:pt x="7514" y="2414"/>
                    </a:lnTo>
                    <a:cubicBezTo>
                      <a:pt x="7565" y="2440"/>
                      <a:pt x="7642" y="2466"/>
                      <a:pt x="7694" y="2491"/>
                    </a:cubicBezTo>
                    <a:cubicBezTo>
                      <a:pt x="7715" y="2493"/>
                      <a:pt x="7737" y="2494"/>
                      <a:pt x="7759" y="2494"/>
                    </a:cubicBezTo>
                    <a:cubicBezTo>
                      <a:pt x="7992" y="2494"/>
                      <a:pt x="8217" y="2369"/>
                      <a:pt x="8335" y="2158"/>
                    </a:cubicBezTo>
                    <a:cubicBezTo>
                      <a:pt x="8489" y="1805"/>
                      <a:pt x="8227" y="1434"/>
                      <a:pt x="7873" y="1434"/>
                    </a:cubicBezTo>
                    <a:close/>
                    <a:moveTo>
                      <a:pt x="12521" y="1809"/>
                    </a:moveTo>
                    <a:cubicBezTo>
                      <a:pt x="12477" y="1809"/>
                      <a:pt x="12432" y="1814"/>
                      <a:pt x="12386" y="1824"/>
                    </a:cubicBezTo>
                    <a:cubicBezTo>
                      <a:pt x="12002" y="1927"/>
                      <a:pt x="11796" y="2568"/>
                      <a:pt x="12181" y="2799"/>
                    </a:cubicBezTo>
                    <a:cubicBezTo>
                      <a:pt x="12232" y="2825"/>
                      <a:pt x="12309" y="2850"/>
                      <a:pt x="12386" y="2850"/>
                    </a:cubicBezTo>
                    <a:cubicBezTo>
                      <a:pt x="12424" y="2858"/>
                      <a:pt x="12461" y="2861"/>
                      <a:pt x="12498" y="2861"/>
                    </a:cubicBezTo>
                    <a:cubicBezTo>
                      <a:pt x="12709" y="2861"/>
                      <a:pt x="12896" y="2739"/>
                      <a:pt x="13027" y="2542"/>
                    </a:cubicBezTo>
                    <a:cubicBezTo>
                      <a:pt x="13165" y="2175"/>
                      <a:pt x="12892" y="1809"/>
                      <a:pt x="12521" y="1809"/>
                    </a:cubicBezTo>
                    <a:close/>
                    <a:moveTo>
                      <a:pt x="10496" y="2693"/>
                    </a:moveTo>
                    <a:cubicBezTo>
                      <a:pt x="10485" y="2693"/>
                      <a:pt x="10474" y="2694"/>
                      <a:pt x="10463" y="2696"/>
                    </a:cubicBezTo>
                    <a:cubicBezTo>
                      <a:pt x="10335" y="2722"/>
                      <a:pt x="10258" y="2953"/>
                      <a:pt x="10386" y="3030"/>
                    </a:cubicBezTo>
                    <a:cubicBezTo>
                      <a:pt x="10412" y="3055"/>
                      <a:pt x="10412" y="3055"/>
                      <a:pt x="10437" y="3055"/>
                    </a:cubicBezTo>
                    <a:cubicBezTo>
                      <a:pt x="10540" y="3055"/>
                      <a:pt x="10617" y="3030"/>
                      <a:pt x="10668" y="2953"/>
                    </a:cubicBezTo>
                    <a:cubicBezTo>
                      <a:pt x="10715" y="2812"/>
                      <a:pt x="10612" y="2693"/>
                      <a:pt x="10496" y="2693"/>
                    </a:cubicBezTo>
                    <a:close/>
                    <a:moveTo>
                      <a:pt x="3134" y="3127"/>
                    </a:moveTo>
                    <a:cubicBezTo>
                      <a:pt x="3124" y="3127"/>
                      <a:pt x="3114" y="3129"/>
                      <a:pt x="3104" y="3132"/>
                    </a:cubicBezTo>
                    <a:cubicBezTo>
                      <a:pt x="3027" y="3158"/>
                      <a:pt x="3001" y="3260"/>
                      <a:pt x="3078" y="3312"/>
                    </a:cubicBezTo>
                    <a:lnTo>
                      <a:pt x="3078" y="3337"/>
                    </a:lnTo>
                    <a:lnTo>
                      <a:pt x="3104" y="3337"/>
                    </a:lnTo>
                    <a:cubicBezTo>
                      <a:pt x="3155" y="3337"/>
                      <a:pt x="3206" y="3312"/>
                      <a:pt x="3232" y="3260"/>
                    </a:cubicBezTo>
                    <a:cubicBezTo>
                      <a:pt x="3254" y="3194"/>
                      <a:pt x="3199" y="3127"/>
                      <a:pt x="3134" y="3127"/>
                    </a:cubicBezTo>
                    <a:close/>
                    <a:moveTo>
                      <a:pt x="6219" y="3536"/>
                    </a:moveTo>
                    <a:cubicBezTo>
                      <a:pt x="6072" y="3536"/>
                      <a:pt x="5928" y="3614"/>
                      <a:pt x="5899" y="3773"/>
                    </a:cubicBezTo>
                    <a:lnTo>
                      <a:pt x="5924" y="3773"/>
                    </a:lnTo>
                    <a:cubicBezTo>
                      <a:pt x="5924" y="3799"/>
                      <a:pt x="5924" y="3850"/>
                      <a:pt x="5924" y="3902"/>
                    </a:cubicBezTo>
                    <a:cubicBezTo>
                      <a:pt x="5950" y="4055"/>
                      <a:pt x="6078" y="4158"/>
                      <a:pt x="6232" y="4184"/>
                    </a:cubicBezTo>
                    <a:cubicBezTo>
                      <a:pt x="6243" y="4185"/>
                      <a:pt x="6254" y="4185"/>
                      <a:pt x="6265" y="4185"/>
                    </a:cubicBezTo>
                    <a:cubicBezTo>
                      <a:pt x="6526" y="4185"/>
                      <a:pt x="6662" y="3892"/>
                      <a:pt x="6514" y="3671"/>
                    </a:cubicBezTo>
                    <a:cubicBezTo>
                      <a:pt x="6447" y="3582"/>
                      <a:pt x="6332" y="3536"/>
                      <a:pt x="6219" y="3536"/>
                    </a:cubicBezTo>
                    <a:close/>
                    <a:moveTo>
                      <a:pt x="3009" y="4870"/>
                    </a:moveTo>
                    <a:cubicBezTo>
                      <a:pt x="2866" y="4870"/>
                      <a:pt x="2722" y="4947"/>
                      <a:pt x="2693" y="5107"/>
                    </a:cubicBezTo>
                    <a:lnTo>
                      <a:pt x="2719" y="5107"/>
                    </a:lnTo>
                    <a:cubicBezTo>
                      <a:pt x="2693" y="5158"/>
                      <a:pt x="2693" y="5184"/>
                      <a:pt x="2719" y="5235"/>
                    </a:cubicBezTo>
                    <a:cubicBezTo>
                      <a:pt x="2745" y="5389"/>
                      <a:pt x="2873" y="5517"/>
                      <a:pt x="3027" y="5517"/>
                    </a:cubicBezTo>
                    <a:cubicBezTo>
                      <a:pt x="3038" y="5518"/>
                      <a:pt x="3049" y="5518"/>
                      <a:pt x="3059" y="5518"/>
                    </a:cubicBezTo>
                    <a:cubicBezTo>
                      <a:pt x="3320" y="5518"/>
                      <a:pt x="3456" y="5226"/>
                      <a:pt x="3283" y="5004"/>
                    </a:cubicBezTo>
                    <a:cubicBezTo>
                      <a:pt x="3228" y="4915"/>
                      <a:pt x="3119" y="4870"/>
                      <a:pt x="3009" y="4870"/>
                    </a:cubicBezTo>
                    <a:close/>
                    <a:moveTo>
                      <a:pt x="6277" y="5340"/>
                    </a:moveTo>
                    <a:cubicBezTo>
                      <a:pt x="6229" y="5340"/>
                      <a:pt x="6179" y="5348"/>
                      <a:pt x="6129" y="5363"/>
                    </a:cubicBezTo>
                    <a:cubicBezTo>
                      <a:pt x="5745" y="5466"/>
                      <a:pt x="5540" y="6107"/>
                      <a:pt x="5924" y="6312"/>
                    </a:cubicBezTo>
                    <a:cubicBezTo>
                      <a:pt x="5976" y="6363"/>
                      <a:pt x="6053" y="6363"/>
                      <a:pt x="6129" y="6389"/>
                    </a:cubicBezTo>
                    <a:cubicBezTo>
                      <a:pt x="6151" y="6391"/>
                      <a:pt x="6173" y="6392"/>
                      <a:pt x="6194" y="6392"/>
                    </a:cubicBezTo>
                    <a:cubicBezTo>
                      <a:pt x="6424" y="6392"/>
                      <a:pt x="6630" y="6267"/>
                      <a:pt x="6771" y="6055"/>
                    </a:cubicBezTo>
                    <a:cubicBezTo>
                      <a:pt x="6906" y="5718"/>
                      <a:pt x="6625" y="5340"/>
                      <a:pt x="6277" y="5340"/>
                    </a:cubicBezTo>
                    <a:close/>
                    <a:moveTo>
                      <a:pt x="1163" y="6898"/>
                    </a:moveTo>
                    <a:cubicBezTo>
                      <a:pt x="1152" y="6898"/>
                      <a:pt x="1140" y="6899"/>
                      <a:pt x="1129" y="6902"/>
                    </a:cubicBezTo>
                    <a:cubicBezTo>
                      <a:pt x="1001" y="6927"/>
                      <a:pt x="924" y="7158"/>
                      <a:pt x="1052" y="7235"/>
                    </a:cubicBezTo>
                    <a:cubicBezTo>
                      <a:pt x="1078" y="7235"/>
                      <a:pt x="1104" y="7261"/>
                      <a:pt x="1129" y="7261"/>
                    </a:cubicBezTo>
                    <a:cubicBezTo>
                      <a:pt x="1206" y="7261"/>
                      <a:pt x="1283" y="7235"/>
                      <a:pt x="1334" y="7132"/>
                    </a:cubicBezTo>
                    <a:cubicBezTo>
                      <a:pt x="1381" y="7015"/>
                      <a:pt x="1278" y="6898"/>
                      <a:pt x="1163" y="6898"/>
                    </a:cubicBezTo>
                    <a:close/>
                    <a:moveTo>
                      <a:pt x="5001" y="7850"/>
                    </a:moveTo>
                    <a:cubicBezTo>
                      <a:pt x="4924" y="7876"/>
                      <a:pt x="4899" y="8004"/>
                      <a:pt x="4950" y="8056"/>
                    </a:cubicBezTo>
                    <a:lnTo>
                      <a:pt x="5001" y="8056"/>
                    </a:lnTo>
                    <a:cubicBezTo>
                      <a:pt x="5052" y="8056"/>
                      <a:pt x="5104" y="8030"/>
                      <a:pt x="5129" y="8004"/>
                    </a:cubicBezTo>
                    <a:cubicBezTo>
                      <a:pt x="5155" y="7927"/>
                      <a:pt x="5078" y="7850"/>
                      <a:pt x="5001" y="7850"/>
                    </a:cubicBezTo>
                    <a:close/>
                    <a:moveTo>
                      <a:pt x="2940" y="7598"/>
                    </a:moveTo>
                    <a:cubicBezTo>
                      <a:pt x="2902" y="7598"/>
                      <a:pt x="2862" y="7605"/>
                      <a:pt x="2822" y="7620"/>
                    </a:cubicBezTo>
                    <a:cubicBezTo>
                      <a:pt x="2565" y="7697"/>
                      <a:pt x="2437" y="8107"/>
                      <a:pt x="2693" y="8235"/>
                    </a:cubicBezTo>
                    <a:cubicBezTo>
                      <a:pt x="2719" y="8261"/>
                      <a:pt x="2770" y="8286"/>
                      <a:pt x="2822" y="8286"/>
                    </a:cubicBezTo>
                    <a:cubicBezTo>
                      <a:pt x="2838" y="8289"/>
                      <a:pt x="2854" y="8290"/>
                      <a:pt x="2870" y="8290"/>
                    </a:cubicBezTo>
                    <a:cubicBezTo>
                      <a:pt x="3007" y="8290"/>
                      <a:pt x="3137" y="8196"/>
                      <a:pt x="3206" y="8081"/>
                    </a:cubicBezTo>
                    <a:cubicBezTo>
                      <a:pt x="3338" y="7840"/>
                      <a:pt x="3169" y="7598"/>
                      <a:pt x="2940" y="7598"/>
                    </a:cubicBezTo>
                    <a:close/>
                    <a:moveTo>
                      <a:pt x="6698" y="7919"/>
                    </a:moveTo>
                    <a:cubicBezTo>
                      <a:pt x="6554" y="7919"/>
                      <a:pt x="6414" y="7990"/>
                      <a:pt x="6386" y="8133"/>
                    </a:cubicBezTo>
                    <a:lnTo>
                      <a:pt x="6412" y="8133"/>
                    </a:lnTo>
                    <a:cubicBezTo>
                      <a:pt x="6412" y="8184"/>
                      <a:pt x="6412" y="8235"/>
                      <a:pt x="6412" y="8261"/>
                    </a:cubicBezTo>
                    <a:cubicBezTo>
                      <a:pt x="6437" y="8415"/>
                      <a:pt x="6565" y="8543"/>
                      <a:pt x="6745" y="8568"/>
                    </a:cubicBezTo>
                    <a:cubicBezTo>
                      <a:pt x="7001" y="8568"/>
                      <a:pt x="7181" y="8261"/>
                      <a:pt x="7001" y="8056"/>
                    </a:cubicBezTo>
                    <a:cubicBezTo>
                      <a:pt x="6933" y="7964"/>
                      <a:pt x="6814" y="7919"/>
                      <a:pt x="6698" y="7919"/>
                    </a:cubicBezTo>
                    <a:close/>
                    <a:moveTo>
                      <a:pt x="4317" y="9878"/>
                    </a:moveTo>
                    <a:cubicBezTo>
                      <a:pt x="4265" y="9878"/>
                      <a:pt x="4210" y="9886"/>
                      <a:pt x="4155" y="9902"/>
                    </a:cubicBezTo>
                    <a:cubicBezTo>
                      <a:pt x="3770" y="9979"/>
                      <a:pt x="3565" y="10645"/>
                      <a:pt x="3950" y="10851"/>
                    </a:cubicBezTo>
                    <a:cubicBezTo>
                      <a:pt x="4001" y="10876"/>
                      <a:pt x="4078" y="10902"/>
                      <a:pt x="4129" y="10928"/>
                    </a:cubicBezTo>
                    <a:cubicBezTo>
                      <a:pt x="4153" y="10930"/>
                      <a:pt x="4177" y="10931"/>
                      <a:pt x="4200" y="10931"/>
                    </a:cubicBezTo>
                    <a:cubicBezTo>
                      <a:pt x="4454" y="10931"/>
                      <a:pt x="4677" y="10805"/>
                      <a:pt x="4770" y="10594"/>
                    </a:cubicBezTo>
                    <a:cubicBezTo>
                      <a:pt x="4927" y="10236"/>
                      <a:pt x="4673" y="9878"/>
                      <a:pt x="4317" y="9878"/>
                    </a:cubicBezTo>
                    <a:close/>
                    <a:moveTo>
                      <a:pt x="746" y="10289"/>
                    </a:moveTo>
                    <a:cubicBezTo>
                      <a:pt x="696" y="10289"/>
                      <a:pt x="644" y="10297"/>
                      <a:pt x="591" y="10312"/>
                    </a:cubicBezTo>
                    <a:cubicBezTo>
                      <a:pt x="206" y="10415"/>
                      <a:pt x="1" y="11056"/>
                      <a:pt x="386" y="11287"/>
                    </a:cubicBezTo>
                    <a:lnTo>
                      <a:pt x="386" y="11261"/>
                    </a:lnTo>
                    <a:cubicBezTo>
                      <a:pt x="437" y="11312"/>
                      <a:pt x="514" y="11338"/>
                      <a:pt x="565" y="11338"/>
                    </a:cubicBezTo>
                    <a:cubicBezTo>
                      <a:pt x="589" y="11340"/>
                      <a:pt x="613" y="11341"/>
                      <a:pt x="636" y="11341"/>
                    </a:cubicBezTo>
                    <a:cubicBezTo>
                      <a:pt x="889" y="11341"/>
                      <a:pt x="1112" y="11216"/>
                      <a:pt x="1206" y="11004"/>
                    </a:cubicBezTo>
                    <a:cubicBezTo>
                      <a:pt x="1364" y="10667"/>
                      <a:pt x="1106" y="10289"/>
                      <a:pt x="746" y="10289"/>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91" name="Google Shape;1791;p35"/>
              <p:cNvSpPr/>
              <p:nvPr/>
            </p:nvSpPr>
            <p:spPr>
              <a:xfrm>
                <a:off x="-1809250" y="2563500"/>
                <a:ext cx="247275" cy="1438900"/>
              </a:xfrm>
              <a:custGeom>
                <a:avLst/>
                <a:gdLst/>
                <a:ahLst/>
                <a:cxnLst/>
                <a:rect l="l" t="t" r="r" b="b"/>
                <a:pathLst>
                  <a:path w="9891" h="57556" extrusionOk="0">
                    <a:moveTo>
                      <a:pt x="9445" y="0"/>
                    </a:moveTo>
                    <a:cubicBezTo>
                      <a:pt x="9304" y="0"/>
                      <a:pt x="9164" y="81"/>
                      <a:pt x="9104" y="270"/>
                    </a:cubicBezTo>
                    <a:cubicBezTo>
                      <a:pt x="4617" y="13912"/>
                      <a:pt x="1" y="34913"/>
                      <a:pt x="3386" y="57247"/>
                    </a:cubicBezTo>
                    <a:cubicBezTo>
                      <a:pt x="3411" y="57427"/>
                      <a:pt x="3565" y="57555"/>
                      <a:pt x="3745" y="57555"/>
                    </a:cubicBezTo>
                    <a:lnTo>
                      <a:pt x="3822" y="57555"/>
                    </a:lnTo>
                    <a:cubicBezTo>
                      <a:pt x="4027" y="57530"/>
                      <a:pt x="4155" y="57324"/>
                      <a:pt x="4129" y="57119"/>
                    </a:cubicBezTo>
                    <a:cubicBezTo>
                      <a:pt x="796" y="34939"/>
                      <a:pt x="5360" y="14091"/>
                      <a:pt x="9796" y="501"/>
                    </a:cubicBezTo>
                    <a:cubicBezTo>
                      <a:pt x="9890" y="202"/>
                      <a:pt x="9667" y="0"/>
                      <a:pt x="9445"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792" name="Google Shape;1792;p35"/>
            <p:cNvGrpSpPr/>
            <p:nvPr/>
          </p:nvGrpSpPr>
          <p:grpSpPr>
            <a:xfrm rot="5249857" flipH="1">
              <a:off x="-340747" y="3668895"/>
              <a:ext cx="1062060" cy="1858361"/>
              <a:chOff x="-1779100" y="2408800"/>
              <a:chExt cx="1032750" cy="1807075"/>
            </a:xfrm>
          </p:grpSpPr>
          <p:sp>
            <p:nvSpPr>
              <p:cNvPr id="1793" name="Google Shape;1793;p35"/>
              <p:cNvSpPr/>
              <p:nvPr/>
            </p:nvSpPr>
            <p:spPr>
              <a:xfrm>
                <a:off x="-1779100" y="2498825"/>
                <a:ext cx="1032750" cy="1717050"/>
              </a:xfrm>
              <a:custGeom>
                <a:avLst/>
                <a:gdLst/>
                <a:ahLst/>
                <a:cxnLst/>
                <a:rect l="l" t="t" r="r" b="b"/>
                <a:pathLst>
                  <a:path w="41310" h="68682" extrusionOk="0">
                    <a:moveTo>
                      <a:pt x="32843" y="0"/>
                    </a:moveTo>
                    <a:cubicBezTo>
                      <a:pt x="31194" y="0"/>
                      <a:pt x="29516" y="392"/>
                      <a:pt x="28053" y="1113"/>
                    </a:cubicBezTo>
                    <a:cubicBezTo>
                      <a:pt x="24489" y="2883"/>
                      <a:pt x="21924" y="6139"/>
                      <a:pt x="19719" y="9421"/>
                    </a:cubicBezTo>
                    <a:lnTo>
                      <a:pt x="19719" y="9396"/>
                    </a:lnTo>
                    <a:cubicBezTo>
                      <a:pt x="13744" y="18242"/>
                      <a:pt x="9436" y="27987"/>
                      <a:pt x="6385" y="38167"/>
                    </a:cubicBezTo>
                    <a:cubicBezTo>
                      <a:pt x="5308" y="41705"/>
                      <a:pt x="4231" y="44270"/>
                      <a:pt x="2949" y="47731"/>
                    </a:cubicBezTo>
                    <a:cubicBezTo>
                      <a:pt x="205" y="55244"/>
                      <a:pt x="1487" y="65630"/>
                      <a:pt x="0" y="68681"/>
                    </a:cubicBezTo>
                    <a:cubicBezTo>
                      <a:pt x="7975" y="52526"/>
                      <a:pt x="21642" y="34269"/>
                      <a:pt x="33745" y="20935"/>
                    </a:cubicBezTo>
                    <a:cubicBezTo>
                      <a:pt x="36105" y="18319"/>
                      <a:pt x="38566" y="15704"/>
                      <a:pt x="39951" y="12473"/>
                    </a:cubicBezTo>
                    <a:cubicBezTo>
                      <a:pt x="41310" y="9242"/>
                      <a:pt x="41310" y="5190"/>
                      <a:pt x="39002" y="2549"/>
                    </a:cubicBezTo>
                    <a:cubicBezTo>
                      <a:pt x="37468" y="790"/>
                      <a:pt x="35184" y="0"/>
                      <a:pt x="3284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94" name="Google Shape;1794;p35"/>
              <p:cNvSpPr/>
              <p:nvPr/>
            </p:nvSpPr>
            <p:spPr>
              <a:xfrm>
                <a:off x="-1776550" y="2408800"/>
                <a:ext cx="973150" cy="1753225"/>
              </a:xfrm>
              <a:custGeom>
                <a:avLst/>
                <a:gdLst/>
                <a:ahLst/>
                <a:cxnLst/>
                <a:rect l="l" t="t" r="r" b="b"/>
                <a:pathLst>
                  <a:path w="38926" h="70129" extrusionOk="0">
                    <a:moveTo>
                      <a:pt x="30542" y="0"/>
                    </a:moveTo>
                    <a:cubicBezTo>
                      <a:pt x="28732" y="0"/>
                      <a:pt x="26881" y="482"/>
                      <a:pt x="25310" y="1355"/>
                    </a:cubicBezTo>
                    <a:cubicBezTo>
                      <a:pt x="21848" y="3253"/>
                      <a:pt x="19438" y="6637"/>
                      <a:pt x="17361" y="10022"/>
                    </a:cubicBezTo>
                    <a:cubicBezTo>
                      <a:pt x="11822" y="19100"/>
                      <a:pt x="7975" y="29049"/>
                      <a:pt x="5386" y="39357"/>
                    </a:cubicBezTo>
                    <a:cubicBezTo>
                      <a:pt x="4488" y="42947"/>
                      <a:pt x="3514" y="45537"/>
                      <a:pt x="2411" y="49076"/>
                    </a:cubicBezTo>
                    <a:cubicBezTo>
                      <a:pt x="1" y="56717"/>
                      <a:pt x="1770" y="67025"/>
                      <a:pt x="411" y="70128"/>
                    </a:cubicBezTo>
                    <a:cubicBezTo>
                      <a:pt x="7642" y="53640"/>
                      <a:pt x="20463" y="34767"/>
                      <a:pt x="31925" y="20869"/>
                    </a:cubicBezTo>
                    <a:cubicBezTo>
                      <a:pt x="34156" y="18177"/>
                      <a:pt x="36515" y="15433"/>
                      <a:pt x="37721" y="12151"/>
                    </a:cubicBezTo>
                    <a:cubicBezTo>
                      <a:pt x="38926" y="8843"/>
                      <a:pt x="38772" y="4791"/>
                      <a:pt x="36336" y="2253"/>
                    </a:cubicBezTo>
                    <a:cubicBezTo>
                      <a:pt x="34837" y="698"/>
                      <a:pt x="32720" y="0"/>
                      <a:pt x="3054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95" name="Google Shape;1795;p35"/>
              <p:cNvSpPr/>
              <p:nvPr/>
            </p:nvSpPr>
            <p:spPr>
              <a:xfrm>
                <a:off x="-1311125" y="2430900"/>
                <a:ext cx="402150" cy="319125"/>
              </a:xfrm>
              <a:custGeom>
                <a:avLst/>
                <a:gdLst/>
                <a:ahLst/>
                <a:cxnLst/>
                <a:rect l="l" t="t" r="r" b="b"/>
                <a:pathLst>
                  <a:path w="16086" h="12765" extrusionOk="0">
                    <a:moveTo>
                      <a:pt x="9413" y="1"/>
                    </a:moveTo>
                    <a:cubicBezTo>
                      <a:pt x="9396" y="1"/>
                      <a:pt x="9378" y="3"/>
                      <a:pt x="9359" y="10"/>
                    </a:cubicBezTo>
                    <a:cubicBezTo>
                      <a:pt x="9206" y="35"/>
                      <a:pt x="9103" y="266"/>
                      <a:pt x="9231" y="369"/>
                    </a:cubicBezTo>
                    <a:cubicBezTo>
                      <a:pt x="9257" y="394"/>
                      <a:pt x="9283" y="394"/>
                      <a:pt x="9308" y="394"/>
                    </a:cubicBezTo>
                    <a:cubicBezTo>
                      <a:pt x="9332" y="400"/>
                      <a:pt x="9357" y="403"/>
                      <a:pt x="9380" y="403"/>
                    </a:cubicBezTo>
                    <a:cubicBezTo>
                      <a:pt x="9458" y="403"/>
                      <a:pt x="9531" y="370"/>
                      <a:pt x="9590" y="292"/>
                    </a:cubicBezTo>
                    <a:cubicBezTo>
                      <a:pt x="9635" y="156"/>
                      <a:pt x="9541" y="1"/>
                      <a:pt x="9413" y="1"/>
                    </a:cubicBezTo>
                    <a:close/>
                    <a:moveTo>
                      <a:pt x="12560" y="1256"/>
                    </a:moveTo>
                    <a:cubicBezTo>
                      <a:pt x="12528" y="1256"/>
                      <a:pt x="12496" y="1259"/>
                      <a:pt x="12462" y="1266"/>
                    </a:cubicBezTo>
                    <a:cubicBezTo>
                      <a:pt x="12154" y="1317"/>
                      <a:pt x="11949" y="1856"/>
                      <a:pt x="12257" y="2061"/>
                    </a:cubicBezTo>
                    <a:cubicBezTo>
                      <a:pt x="12283" y="2087"/>
                      <a:pt x="12360" y="2112"/>
                      <a:pt x="12411" y="2112"/>
                    </a:cubicBezTo>
                    <a:cubicBezTo>
                      <a:pt x="12447" y="2121"/>
                      <a:pt x="12482" y="2125"/>
                      <a:pt x="12518" y="2125"/>
                    </a:cubicBezTo>
                    <a:cubicBezTo>
                      <a:pt x="12685" y="2125"/>
                      <a:pt x="12844" y="2030"/>
                      <a:pt x="12949" y="1881"/>
                    </a:cubicBezTo>
                    <a:cubicBezTo>
                      <a:pt x="13089" y="1579"/>
                      <a:pt x="12870" y="1256"/>
                      <a:pt x="12560" y="1256"/>
                    </a:cubicBezTo>
                    <a:close/>
                    <a:moveTo>
                      <a:pt x="6402" y="1567"/>
                    </a:moveTo>
                    <a:cubicBezTo>
                      <a:pt x="6244" y="1567"/>
                      <a:pt x="6092" y="1644"/>
                      <a:pt x="6052" y="1805"/>
                    </a:cubicBezTo>
                    <a:cubicBezTo>
                      <a:pt x="6026" y="1856"/>
                      <a:pt x="6026" y="1907"/>
                      <a:pt x="6052" y="1958"/>
                    </a:cubicBezTo>
                    <a:cubicBezTo>
                      <a:pt x="6077" y="2138"/>
                      <a:pt x="6231" y="2292"/>
                      <a:pt x="6411" y="2317"/>
                    </a:cubicBezTo>
                    <a:cubicBezTo>
                      <a:pt x="6431" y="2321"/>
                      <a:pt x="6450" y="2322"/>
                      <a:pt x="6470" y="2322"/>
                    </a:cubicBezTo>
                    <a:cubicBezTo>
                      <a:pt x="6747" y="2322"/>
                      <a:pt x="6937" y="1993"/>
                      <a:pt x="6770" y="1753"/>
                    </a:cubicBezTo>
                    <a:cubicBezTo>
                      <a:pt x="6696" y="1631"/>
                      <a:pt x="6547" y="1567"/>
                      <a:pt x="6402" y="1567"/>
                    </a:cubicBezTo>
                    <a:close/>
                    <a:moveTo>
                      <a:pt x="9895" y="1689"/>
                    </a:moveTo>
                    <a:cubicBezTo>
                      <a:pt x="9854" y="1689"/>
                      <a:pt x="9812" y="1693"/>
                      <a:pt x="9770" y="1702"/>
                    </a:cubicBezTo>
                    <a:cubicBezTo>
                      <a:pt x="9308" y="1779"/>
                      <a:pt x="9000" y="2523"/>
                      <a:pt x="9436" y="2830"/>
                    </a:cubicBezTo>
                    <a:cubicBezTo>
                      <a:pt x="9513" y="2856"/>
                      <a:pt x="9590" y="2907"/>
                      <a:pt x="9667" y="2907"/>
                    </a:cubicBezTo>
                    <a:cubicBezTo>
                      <a:pt x="9721" y="2921"/>
                      <a:pt x="9775" y="2927"/>
                      <a:pt x="9828" y="2927"/>
                    </a:cubicBezTo>
                    <a:cubicBezTo>
                      <a:pt x="10078" y="2927"/>
                      <a:pt x="10310" y="2785"/>
                      <a:pt x="10436" y="2574"/>
                    </a:cubicBezTo>
                    <a:cubicBezTo>
                      <a:pt x="10647" y="2153"/>
                      <a:pt x="10324" y="1689"/>
                      <a:pt x="9895" y="1689"/>
                    </a:cubicBezTo>
                    <a:close/>
                    <a:moveTo>
                      <a:pt x="4359" y="3369"/>
                    </a:moveTo>
                    <a:cubicBezTo>
                      <a:pt x="4257" y="3369"/>
                      <a:pt x="4205" y="3523"/>
                      <a:pt x="4282" y="3599"/>
                    </a:cubicBezTo>
                    <a:lnTo>
                      <a:pt x="4334" y="3599"/>
                    </a:lnTo>
                    <a:cubicBezTo>
                      <a:pt x="4347" y="3606"/>
                      <a:pt x="4363" y="3610"/>
                      <a:pt x="4379" y="3610"/>
                    </a:cubicBezTo>
                    <a:cubicBezTo>
                      <a:pt x="4422" y="3610"/>
                      <a:pt x="4469" y="3586"/>
                      <a:pt x="4487" y="3548"/>
                    </a:cubicBezTo>
                    <a:cubicBezTo>
                      <a:pt x="4513" y="3446"/>
                      <a:pt x="4436" y="3369"/>
                      <a:pt x="4359" y="3369"/>
                    </a:cubicBezTo>
                    <a:close/>
                    <a:moveTo>
                      <a:pt x="15337" y="2484"/>
                    </a:moveTo>
                    <a:cubicBezTo>
                      <a:pt x="15295" y="2484"/>
                      <a:pt x="15251" y="2488"/>
                      <a:pt x="15206" y="2497"/>
                    </a:cubicBezTo>
                    <a:cubicBezTo>
                      <a:pt x="14744" y="2574"/>
                      <a:pt x="14462" y="3317"/>
                      <a:pt x="14898" y="3599"/>
                    </a:cubicBezTo>
                    <a:cubicBezTo>
                      <a:pt x="14950" y="3651"/>
                      <a:pt x="15026" y="3676"/>
                      <a:pt x="15129" y="3702"/>
                    </a:cubicBezTo>
                    <a:cubicBezTo>
                      <a:pt x="15170" y="3710"/>
                      <a:pt x="15212" y="3713"/>
                      <a:pt x="15254" y="3713"/>
                    </a:cubicBezTo>
                    <a:cubicBezTo>
                      <a:pt x="15498" y="3713"/>
                      <a:pt x="15745" y="3588"/>
                      <a:pt x="15898" y="3369"/>
                    </a:cubicBezTo>
                    <a:cubicBezTo>
                      <a:pt x="16085" y="2948"/>
                      <a:pt x="15782" y="2484"/>
                      <a:pt x="15337" y="2484"/>
                    </a:cubicBezTo>
                    <a:close/>
                    <a:moveTo>
                      <a:pt x="13055" y="3385"/>
                    </a:moveTo>
                    <a:cubicBezTo>
                      <a:pt x="13037" y="3385"/>
                      <a:pt x="13019" y="3388"/>
                      <a:pt x="13001" y="3394"/>
                    </a:cubicBezTo>
                    <a:cubicBezTo>
                      <a:pt x="12847" y="3420"/>
                      <a:pt x="12744" y="3676"/>
                      <a:pt x="12898" y="3779"/>
                    </a:cubicBezTo>
                    <a:cubicBezTo>
                      <a:pt x="12898" y="3779"/>
                      <a:pt x="12924" y="3779"/>
                      <a:pt x="12975" y="3805"/>
                    </a:cubicBezTo>
                    <a:cubicBezTo>
                      <a:pt x="12993" y="3809"/>
                      <a:pt x="13010" y="3811"/>
                      <a:pt x="13028" y="3811"/>
                    </a:cubicBezTo>
                    <a:cubicBezTo>
                      <a:pt x="13111" y="3811"/>
                      <a:pt x="13189" y="3761"/>
                      <a:pt x="13231" y="3676"/>
                    </a:cubicBezTo>
                    <a:cubicBezTo>
                      <a:pt x="13299" y="3541"/>
                      <a:pt x="13188" y="3385"/>
                      <a:pt x="13055" y="3385"/>
                    </a:cubicBezTo>
                    <a:close/>
                    <a:moveTo>
                      <a:pt x="7890" y="4029"/>
                    </a:moveTo>
                    <a:cubicBezTo>
                      <a:pt x="7731" y="4029"/>
                      <a:pt x="7579" y="4105"/>
                      <a:pt x="7539" y="4266"/>
                    </a:cubicBezTo>
                    <a:cubicBezTo>
                      <a:pt x="7513" y="4317"/>
                      <a:pt x="7513" y="4369"/>
                      <a:pt x="7539" y="4420"/>
                    </a:cubicBezTo>
                    <a:cubicBezTo>
                      <a:pt x="7565" y="4625"/>
                      <a:pt x="7718" y="4779"/>
                      <a:pt x="7898" y="4805"/>
                    </a:cubicBezTo>
                    <a:cubicBezTo>
                      <a:pt x="7908" y="4806"/>
                      <a:pt x="7919" y="4806"/>
                      <a:pt x="7929" y="4806"/>
                    </a:cubicBezTo>
                    <a:cubicBezTo>
                      <a:pt x="8221" y="4806"/>
                      <a:pt x="8430" y="4463"/>
                      <a:pt x="8257" y="4215"/>
                    </a:cubicBezTo>
                    <a:cubicBezTo>
                      <a:pt x="8183" y="4093"/>
                      <a:pt x="8034" y="4029"/>
                      <a:pt x="7890" y="4029"/>
                    </a:cubicBezTo>
                    <a:close/>
                    <a:moveTo>
                      <a:pt x="4081" y="5358"/>
                    </a:moveTo>
                    <a:cubicBezTo>
                      <a:pt x="3918" y="5358"/>
                      <a:pt x="3759" y="5435"/>
                      <a:pt x="3718" y="5600"/>
                    </a:cubicBezTo>
                    <a:cubicBezTo>
                      <a:pt x="3693" y="5651"/>
                      <a:pt x="3693" y="5702"/>
                      <a:pt x="3718" y="5753"/>
                    </a:cubicBezTo>
                    <a:cubicBezTo>
                      <a:pt x="3744" y="5933"/>
                      <a:pt x="3898" y="6087"/>
                      <a:pt x="4077" y="6112"/>
                    </a:cubicBezTo>
                    <a:cubicBezTo>
                      <a:pt x="4088" y="6113"/>
                      <a:pt x="4099" y="6114"/>
                      <a:pt x="4110" y="6114"/>
                    </a:cubicBezTo>
                    <a:cubicBezTo>
                      <a:pt x="4401" y="6114"/>
                      <a:pt x="4609" y="5794"/>
                      <a:pt x="4436" y="5523"/>
                    </a:cubicBezTo>
                    <a:cubicBezTo>
                      <a:pt x="4365" y="5416"/>
                      <a:pt x="4222" y="5358"/>
                      <a:pt x="4081" y="5358"/>
                    </a:cubicBezTo>
                    <a:close/>
                    <a:moveTo>
                      <a:pt x="7747" y="6125"/>
                    </a:moveTo>
                    <a:cubicBezTo>
                      <a:pt x="7705" y="6125"/>
                      <a:pt x="7661" y="6129"/>
                      <a:pt x="7616" y="6138"/>
                    </a:cubicBezTo>
                    <a:cubicBezTo>
                      <a:pt x="7154" y="6215"/>
                      <a:pt x="6872" y="6959"/>
                      <a:pt x="7308" y="7266"/>
                    </a:cubicBezTo>
                    <a:cubicBezTo>
                      <a:pt x="7359" y="7292"/>
                      <a:pt x="7436" y="7343"/>
                      <a:pt x="7539" y="7343"/>
                    </a:cubicBezTo>
                    <a:cubicBezTo>
                      <a:pt x="7588" y="7357"/>
                      <a:pt x="7639" y="7363"/>
                      <a:pt x="7691" y="7363"/>
                    </a:cubicBezTo>
                    <a:cubicBezTo>
                      <a:pt x="7932" y="7363"/>
                      <a:pt x="8181" y="7221"/>
                      <a:pt x="8308" y="7010"/>
                    </a:cubicBezTo>
                    <a:cubicBezTo>
                      <a:pt x="8495" y="6589"/>
                      <a:pt x="8191" y="6125"/>
                      <a:pt x="7747" y="6125"/>
                    </a:cubicBezTo>
                    <a:close/>
                    <a:moveTo>
                      <a:pt x="1797" y="7616"/>
                    </a:moveTo>
                    <a:cubicBezTo>
                      <a:pt x="1780" y="7616"/>
                      <a:pt x="1762" y="7619"/>
                      <a:pt x="1744" y="7625"/>
                    </a:cubicBezTo>
                    <a:cubicBezTo>
                      <a:pt x="1590" y="7651"/>
                      <a:pt x="1487" y="7882"/>
                      <a:pt x="1615" y="7984"/>
                    </a:cubicBezTo>
                    <a:lnTo>
                      <a:pt x="1615" y="8010"/>
                    </a:lnTo>
                    <a:cubicBezTo>
                      <a:pt x="1641" y="8010"/>
                      <a:pt x="1667" y="8010"/>
                      <a:pt x="1692" y="8036"/>
                    </a:cubicBezTo>
                    <a:cubicBezTo>
                      <a:pt x="1795" y="8036"/>
                      <a:pt x="1898" y="8010"/>
                      <a:pt x="1974" y="7907"/>
                    </a:cubicBezTo>
                    <a:cubicBezTo>
                      <a:pt x="2020" y="7772"/>
                      <a:pt x="1926" y="7616"/>
                      <a:pt x="1797" y="7616"/>
                    </a:cubicBezTo>
                    <a:close/>
                    <a:moveTo>
                      <a:pt x="6237" y="9057"/>
                    </a:moveTo>
                    <a:cubicBezTo>
                      <a:pt x="6227" y="9057"/>
                      <a:pt x="6216" y="9059"/>
                      <a:pt x="6205" y="9061"/>
                    </a:cubicBezTo>
                    <a:cubicBezTo>
                      <a:pt x="6129" y="9087"/>
                      <a:pt x="6077" y="9215"/>
                      <a:pt x="6154" y="9292"/>
                    </a:cubicBezTo>
                    <a:lnTo>
                      <a:pt x="6205" y="9292"/>
                    </a:lnTo>
                    <a:cubicBezTo>
                      <a:pt x="6219" y="9299"/>
                      <a:pt x="6233" y="9302"/>
                      <a:pt x="6246" y="9302"/>
                    </a:cubicBezTo>
                    <a:cubicBezTo>
                      <a:pt x="6282" y="9302"/>
                      <a:pt x="6315" y="9278"/>
                      <a:pt x="6334" y="9241"/>
                    </a:cubicBezTo>
                    <a:cubicBezTo>
                      <a:pt x="6380" y="9149"/>
                      <a:pt x="6323" y="9057"/>
                      <a:pt x="6237" y="9057"/>
                    </a:cubicBezTo>
                    <a:close/>
                    <a:moveTo>
                      <a:pt x="3654" y="8563"/>
                    </a:moveTo>
                    <a:cubicBezTo>
                      <a:pt x="3625" y="8563"/>
                      <a:pt x="3595" y="8566"/>
                      <a:pt x="3564" y="8574"/>
                    </a:cubicBezTo>
                    <a:cubicBezTo>
                      <a:pt x="3282" y="8625"/>
                      <a:pt x="3077" y="9087"/>
                      <a:pt x="3359" y="9292"/>
                    </a:cubicBezTo>
                    <a:cubicBezTo>
                      <a:pt x="3410" y="9318"/>
                      <a:pt x="3462" y="9318"/>
                      <a:pt x="3513" y="9343"/>
                    </a:cubicBezTo>
                    <a:cubicBezTo>
                      <a:pt x="3535" y="9347"/>
                      <a:pt x="3558" y="9348"/>
                      <a:pt x="3581" y="9348"/>
                    </a:cubicBezTo>
                    <a:cubicBezTo>
                      <a:pt x="3742" y="9348"/>
                      <a:pt x="3910" y="9270"/>
                      <a:pt x="4000" y="9113"/>
                    </a:cubicBezTo>
                    <a:cubicBezTo>
                      <a:pt x="4116" y="8859"/>
                      <a:pt x="3919" y="8563"/>
                      <a:pt x="3654" y="8563"/>
                    </a:cubicBezTo>
                    <a:close/>
                    <a:moveTo>
                      <a:pt x="8158" y="9205"/>
                    </a:moveTo>
                    <a:cubicBezTo>
                      <a:pt x="7996" y="9205"/>
                      <a:pt x="7837" y="9281"/>
                      <a:pt x="7795" y="9446"/>
                    </a:cubicBezTo>
                    <a:cubicBezTo>
                      <a:pt x="7795" y="9497"/>
                      <a:pt x="7795" y="9549"/>
                      <a:pt x="7795" y="9600"/>
                    </a:cubicBezTo>
                    <a:cubicBezTo>
                      <a:pt x="7821" y="9779"/>
                      <a:pt x="7975" y="9933"/>
                      <a:pt x="8154" y="9959"/>
                    </a:cubicBezTo>
                    <a:cubicBezTo>
                      <a:pt x="8166" y="9960"/>
                      <a:pt x="8178" y="9960"/>
                      <a:pt x="8190" y="9960"/>
                    </a:cubicBezTo>
                    <a:cubicBezTo>
                      <a:pt x="8502" y="9960"/>
                      <a:pt x="8686" y="9641"/>
                      <a:pt x="8513" y="9369"/>
                    </a:cubicBezTo>
                    <a:cubicBezTo>
                      <a:pt x="8442" y="9262"/>
                      <a:pt x="8299" y="9205"/>
                      <a:pt x="8158" y="9205"/>
                    </a:cubicBezTo>
                    <a:close/>
                    <a:moveTo>
                      <a:pt x="5080" y="11305"/>
                    </a:moveTo>
                    <a:cubicBezTo>
                      <a:pt x="5038" y="11305"/>
                      <a:pt x="4994" y="11309"/>
                      <a:pt x="4949" y="11318"/>
                    </a:cubicBezTo>
                    <a:cubicBezTo>
                      <a:pt x="4487" y="11395"/>
                      <a:pt x="4205" y="12138"/>
                      <a:pt x="4641" y="12446"/>
                    </a:cubicBezTo>
                    <a:cubicBezTo>
                      <a:pt x="4693" y="12472"/>
                      <a:pt x="4769" y="12523"/>
                      <a:pt x="4872" y="12523"/>
                    </a:cubicBezTo>
                    <a:cubicBezTo>
                      <a:pt x="4921" y="12537"/>
                      <a:pt x="4972" y="12543"/>
                      <a:pt x="5022" y="12543"/>
                    </a:cubicBezTo>
                    <a:cubicBezTo>
                      <a:pt x="5258" y="12543"/>
                      <a:pt x="5493" y="12401"/>
                      <a:pt x="5641" y="12190"/>
                    </a:cubicBezTo>
                    <a:cubicBezTo>
                      <a:pt x="5829" y="11769"/>
                      <a:pt x="5525" y="11305"/>
                      <a:pt x="5080" y="11305"/>
                    </a:cubicBezTo>
                    <a:close/>
                    <a:moveTo>
                      <a:pt x="897" y="11529"/>
                    </a:moveTo>
                    <a:cubicBezTo>
                      <a:pt x="847" y="11529"/>
                      <a:pt x="796" y="11536"/>
                      <a:pt x="744" y="11549"/>
                    </a:cubicBezTo>
                    <a:cubicBezTo>
                      <a:pt x="282" y="11626"/>
                      <a:pt x="0" y="12369"/>
                      <a:pt x="436" y="12651"/>
                    </a:cubicBezTo>
                    <a:cubicBezTo>
                      <a:pt x="513" y="12703"/>
                      <a:pt x="590" y="12728"/>
                      <a:pt x="667" y="12754"/>
                    </a:cubicBezTo>
                    <a:cubicBezTo>
                      <a:pt x="712" y="12761"/>
                      <a:pt x="756" y="12765"/>
                      <a:pt x="801" y="12765"/>
                    </a:cubicBezTo>
                    <a:cubicBezTo>
                      <a:pt x="1061" y="12765"/>
                      <a:pt x="1305" y="12640"/>
                      <a:pt x="1436" y="12420"/>
                    </a:cubicBezTo>
                    <a:cubicBezTo>
                      <a:pt x="1643" y="12006"/>
                      <a:pt x="1333" y="11529"/>
                      <a:pt x="897" y="11529"/>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96" name="Google Shape;1796;p35"/>
              <p:cNvSpPr/>
              <p:nvPr/>
            </p:nvSpPr>
            <p:spPr>
              <a:xfrm>
                <a:off x="-1775275" y="2546100"/>
                <a:ext cx="795475" cy="1591550"/>
              </a:xfrm>
              <a:custGeom>
                <a:avLst/>
                <a:gdLst/>
                <a:ahLst/>
                <a:cxnLst/>
                <a:rect l="l" t="t" r="r" b="b"/>
                <a:pathLst>
                  <a:path w="31819" h="63662" extrusionOk="0">
                    <a:moveTo>
                      <a:pt x="31286" y="1"/>
                    </a:moveTo>
                    <a:cubicBezTo>
                      <a:pt x="31186" y="1"/>
                      <a:pt x="31084" y="43"/>
                      <a:pt x="31003" y="145"/>
                    </a:cubicBezTo>
                    <a:cubicBezTo>
                      <a:pt x="15822" y="19300"/>
                      <a:pt x="4258" y="42891"/>
                      <a:pt x="52" y="63200"/>
                    </a:cubicBezTo>
                    <a:cubicBezTo>
                      <a:pt x="1" y="63405"/>
                      <a:pt x="129" y="63610"/>
                      <a:pt x="334" y="63662"/>
                    </a:cubicBezTo>
                    <a:lnTo>
                      <a:pt x="411" y="63662"/>
                    </a:lnTo>
                    <a:cubicBezTo>
                      <a:pt x="591" y="63662"/>
                      <a:pt x="745" y="63534"/>
                      <a:pt x="796" y="63354"/>
                    </a:cubicBezTo>
                    <a:cubicBezTo>
                      <a:pt x="4976" y="43148"/>
                      <a:pt x="16489" y="19685"/>
                      <a:pt x="31592" y="607"/>
                    </a:cubicBezTo>
                    <a:cubicBezTo>
                      <a:pt x="31818" y="325"/>
                      <a:pt x="31560" y="1"/>
                      <a:pt x="31286"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797" name="Google Shape;1797;p35"/>
            <p:cNvGrpSpPr/>
            <p:nvPr/>
          </p:nvGrpSpPr>
          <p:grpSpPr>
            <a:xfrm rot="2700000" flipH="1">
              <a:off x="-365668" y="3606652"/>
              <a:ext cx="531184" cy="1660213"/>
              <a:chOff x="-1858600" y="2385325"/>
              <a:chExt cx="523125" cy="1635025"/>
            </a:xfrm>
          </p:grpSpPr>
          <p:sp>
            <p:nvSpPr>
              <p:cNvPr id="1798" name="Google Shape;1798;p35"/>
              <p:cNvSpPr/>
              <p:nvPr/>
            </p:nvSpPr>
            <p:spPr>
              <a:xfrm>
                <a:off x="-1804750" y="2385325"/>
                <a:ext cx="469275" cy="1635025"/>
              </a:xfrm>
              <a:custGeom>
                <a:avLst/>
                <a:gdLst/>
                <a:ahLst/>
                <a:cxnLst/>
                <a:rect l="l" t="t" r="r" b="b"/>
                <a:pathLst>
                  <a:path w="18771" h="65401" extrusionOk="0">
                    <a:moveTo>
                      <a:pt x="12062" y="1"/>
                    </a:moveTo>
                    <a:cubicBezTo>
                      <a:pt x="9693" y="1"/>
                      <a:pt x="7259" y="1264"/>
                      <a:pt x="5667" y="3115"/>
                    </a:cubicBezTo>
                    <a:cubicBezTo>
                      <a:pt x="3462" y="5679"/>
                      <a:pt x="2513" y="9064"/>
                      <a:pt x="1872" y="12397"/>
                    </a:cubicBezTo>
                    <a:lnTo>
                      <a:pt x="1872" y="12372"/>
                    </a:lnTo>
                    <a:cubicBezTo>
                      <a:pt x="129" y="21270"/>
                      <a:pt x="0" y="30373"/>
                      <a:pt x="975" y="39373"/>
                    </a:cubicBezTo>
                    <a:cubicBezTo>
                      <a:pt x="1308" y="42476"/>
                      <a:pt x="1308" y="44861"/>
                      <a:pt x="1462" y="47989"/>
                    </a:cubicBezTo>
                    <a:cubicBezTo>
                      <a:pt x="1795" y="54796"/>
                      <a:pt x="6238" y="62496"/>
                      <a:pt x="6079" y="65382"/>
                    </a:cubicBezTo>
                    <a:lnTo>
                      <a:pt x="6079" y="65382"/>
                    </a:lnTo>
                    <a:cubicBezTo>
                      <a:pt x="6979" y="50077"/>
                      <a:pt x="11644" y="31239"/>
                      <a:pt x="16694" y="16756"/>
                    </a:cubicBezTo>
                    <a:cubicBezTo>
                      <a:pt x="17694" y="13936"/>
                      <a:pt x="18771" y="11064"/>
                      <a:pt x="18745" y="8089"/>
                    </a:cubicBezTo>
                    <a:cubicBezTo>
                      <a:pt x="18745" y="5089"/>
                      <a:pt x="17412" y="1909"/>
                      <a:pt x="14719" y="602"/>
                    </a:cubicBezTo>
                    <a:cubicBezTo>
                      <a:pt x="13878" y="188"/>
                      <a:pt x="12974" y="1"/>
                      <a:pt x="12062" y="1"/>
                    </a:cubicBezTo>
                    <a:close/>
                    <a:moveTo>
                      <a:pt x="6079" y="65382"/>
                    </a:moveTo>
                    <a:lnTo>
                      <a:pt x="6079" y="65382"/>
                    </a:lnTo>
                    <a:cubicBezTo>
                      <a:pt x="6078" y="65388"/>
                      <a:pt x="6078" y="65394"/>
                      <a:pt x="6078" y="65400"/>
                    </a:cubicBezTo>
                    <a:cubicBezTo>
                      <a:pt x="6078" y="65394"/>
                      <a:pt x="6078" y="65388"/>
                      <a:pt x="6079" y="65382"/>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99" name="Google Shape;1799;p35"/>
              <p:cNvSpPr/>
              <p:nvPr/>
            </p:nvSpPr>
            <p:spPr>
              <a:xfrm>
                <a:off x="-1858600" y="2385425"/>
                <a:ext cx="469275" cy="1634925"/>
              </a:xfrm>
              <a:custGeom>
                <a:avLst/>
                <a:gdLst/>
                <a:ahLst/>
                <a:cxnLst/>
                <a:rect l="l" t="t" r="r" b="b"/>
                <a:pathLst>
                  <a:path w="18771" h="65397" extrusionOk="0">
                    <a:moveTo>
                      <a:pt x="12088" y="1"/>
                    </a:moveTo>
                    <a:cubicBezTo>
                      <a:pt x="9704" y="1"/>
                      <a:pt x="7263" y="1274"/>
                      <a:pt x="5667" y="3111"/>
                    </a:cubicBezTo>
                    <a:cubicBezTo>
                      <a:pt x="3462" y="5649"/>
                      <a:pt x="2513" y="9060"/>
                      <a:pt x="1872" y="12393"/>
                    </a:cubicBezTo>
                    <a:lnTo>
                      <a:pt x="1872" y="12368"/>
                    </a:lnTo>
                    <a:cubicBezTo>
                      <a:pt x="129" y="21266"/>
                      <a:pt x="0" y="30369"/>
                      <a:pt x="975" y="39369"/>
                    </a:cubicBezTo>
                    <a:cubicBezTo>
                      <a:pt x="1308" y="42472"/>
                      <a:pt x="1308" y="44857"/>
                      <a:pt x="1462" y="47985"/>
                    </a:cubicBezTo>
                    <a:cubicBezTo>
                      <a:pt x="1795" y="54792"/>
                      <a:pt x="6239" y="62492"/>
                      <a:pt x="6079" y="65378"/>
                    </a:cubicBezTo>
                    <a:lnTo>
                      <a:pt x="6079" y="65378"/>
                    </a:lnTo>
                    <a:cubicBezTo>
                      <a:pt x="6979" y="50073"/>
                      <a:pt x="11670" y="31235"/>
                      <a:pt x="16694" y="16752"/>
                    </a:cubicBezTo>
                    <a:cubicBezTo>
                      <a:pt x="17694" y="13932"/>
                      <a:pt x="18771" y="11060"/>
                      <a:pt x="18771" y="8085"/>
                    </a:cubicBezTo>
                    <a:cubicBezTo>
                      <a:pt x="18745" y="5085"/>
                      <a:pt x="17412" y="1905"/>
                      <a:pt x="14745" y="598"/>
                    </a:cubicBezTo>
                    <a:cubicBezTo>
                      <a:pt x="13901" y="187"/>
                      <a:pt x="12999" y="1"/>
                      <a:pt x="12088" y="1"/>
                    </a:cubicBezTo>
                    <a:close/>
                    <a:moveTo>
                      <a:pt x="6079" y="65378"/>
                    </a:moveTo>
                    <a:cubicBezTo>
                      <a:pt x="6078" y="65384"/>
                      <a:pt x="6078" y="65390"/>
                      <a:pt x="6078" y="65396"/>
                    </a:cubicBezTo>
                    <a:cubicBezTo>
                      <a:pt x="6078" y="65390"/>
                      <a:pt x="6078" y="65384"/>
                      <a:pt x="6079" y="65378"/>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00" name="Google Shape;1800;p35"/>
              <p:cNvSpPr/>
              <p:nvPr/>
            </p:nvSpPr>
            <p:spPr>
              <a:xfrm>
                <a:off x="-1766300" y="2414375"/>
                <a:ext cx="329125" cy="283550"/>
              </a:xfrm>
              <a:custGeom>
                <a:avLst/>
                <a:gdLst/>
                <a:ahLst/>
                <a:cxnLst/>
                <a:rect l="l" t="t" r="r" b="b"/>
                <a:pathLst>
                  <a:path w="13165" h="11342" extrusionOk="0">
                    <a:moveTo>
                      <a:pt x="7214" y="1"/>
                    </a:moveTo>
                    <a:cubicBezTo>
                      <a:pt x="7203" y="1"/>
                      <a:pt x="7192" y="2"/>
                      <a:pt x="7181" y="4"/>
                    </a:cubicBezTo>
                    <a:cubicBezTo>
                      <a:pt x="7053" y="55"/>
                      <a:pt x="6976" y="260"/>
                      <a:pt x="7104" y="337"/>
                    </a:cubicBezTo>
                    <a:cubicBezTo>
                      <a:pt x="7130" y="363"/>
                      <a:pt x="7155" y="363"/>
                      <a:pt x="7181" y="363"/>
                    </a:cubicBezTo>
                    <a:cubicBezTo>
                      <a:pt x="7258" y="363"/>
                      <a:pt x="7335" y="337"/>
                      <a:pt x="7386" y="260"/>
                    </a:cubicBezTo>
                    <a:cubicBezTo>
                      <a:pt x="7433" y="120"/>
                      <a:pt x="7330" y="1"/>
                      <a:pt x="7214" y="1"/>
                    </a:cubicBezTo>
                    <a:close/>
                    <a:moveTo>
                      <a:pt x="10096" y="914"/>
                    </a:moveTo>
                    <a:cubicBezTo>
                      <a:pt x="10065" y="914"/>
                      <a:pt x="10033" y="918"/>
                      <a:pt x="10001" y="927"/>
                    </a:cubicBezTo>
                    <a:cubicBezTo>
                      <a:pt x="9719" y="1004"/>
                      <a:pt x="9591" y="1440"/>
                      <a:pt x="9848" y="1619"/>
                    </a:cubicBezTo>
                    <a:cubicBezTo>
                      <a:pt x="9899" y="1619"/>
                      <a:pt x="9950" y="1645"/>
                      <a:pt x="10001" y="1645"/>
                    </a:cubicBezTo>
                    <a:cubicBezTo>
                      <a:pt x="10024" y="1648"/>
                      <a:pt x="10046" y="1650"/>
                      <a:pt x="10069" y="1650"/>
                    </a:cubicBezTo>
                    <a:cubicBezTo>
                      <a:pt x="10224" y="1650"/>
                      <a:pt x="10370" y="1571"/>
                      <a:pt x="10437" y="1414"/>
                    </a:cubicBezTo>
                    <a:cubicBezTo>
                      <a:pt x="10528" y="1164"/>
                      <a:pt x="10337" y="914"/>
                      <a:pt x="10096" y="914"/>
                    </a:cubicBezTo>
                    <a:close/>
                    <a:moveTo>
                      <a:pt x="4839" y="1534"/>
                    </a:moveTo>
                    <a:cubicBezTo>
                      <a:pt x="4695" y="1534"/>
                      <a:pt x="4554" y="1605"/>
                      <a:pt x="4540" y="1748"/>
                    </a:cubicBezTo>
                    <a:cubicBezTo>
                      <a:pt x="4540" y="1799"/>
                      <a:pt x="4540" y="1824"/>
                      <a:pt x="4540" y="1876"/>
                    </a:cubicBezTo>
                    <a:cubicBezTo>
                      <a:pt x="4591" y="2030"/>
                      <a:pt x="4719" y="2158"/>
                      <a:pt x="4873" y="2183"/>
                    </a:cubicBezTo>
                    <a:cubicBezTo>
                      <a:pt x="5129" y="2183"/>
                      <a:pt x="5309" y="1876"/>
                      <a:pt x="5129" y="1671"/>
                    </a:cubicBezTo>
                    <a:cubicBezTo>
                      <a:pt x="5072" y="1579"/>
                      <a:pt x="4955" y="1534"/>
                      <a:pt x="4839" y="1534"/>
                    </a:cubicBezTo>
                    <a:close/>
                    <a:moveTo>
                      <a:pt x="7873" y="1434"/>
                    </a:moveTo>
                    <a:cubicBezTo>
                      <a:pt x="7815" y="1434"/>
                      <a:pt x="7755" y="1444"/>
                      <a:pt x="7694" y="1465"/>
                    </a:cubicBezTo>
                    <a:cubicBezTo>
                      <a:pt x="7309" y="1542"/>
                      <a:pt x="7104" y="2183"/>
                      <a:pt x="7488" y="2414"/>
                    </a:cubicBezTo>
                    <a:lnTo>
                      <a:pt x="7514" y="2414"/>
                    </a:lnTo>
                    <a:cubicBezTo>
                      <a:pt x="7565" y="2440"/>
                      <a:pt x="7642" y="2466"/>
                      <a:pt x="7694" y="2491"/>
                    </a:cubicBezTo>
                    <a:cubicBezTo>
                      <a:pt x="7715" y="2493"/>
                      <a:pt x="7737" y="2494"/>
                      <a:pt x="7759" y="2494"/>
                    </a:cubicBezTo>
                    <a:cubicBezTo>
                      <a:pt x="7992" y="2494"/>
                      <a:pt x="8217" y="2369"/>
                      <a:pt x="8335" y="2158"/>
                    </a:cubicBezTo>
                    <a:cubicBezTo>
                      <a:pt x="8489" y="1805"/>
                      <a:pt x="8227" y="1434"/>
                      <a:pt x="7873" y="1434"/>
                    </a:cubicBezTo>
                    <a:close/>
                    <a:moveTo>
                      <a:pt x="12521" y="1809"/>
                    </a:moveTo>
                    <a:cubicBezTo>
                      <a:pt x="12477" y="1809"/>
                      <a:pt x="12432" y="1814"/>
                      <a:pt x="12386" y="1824"/>
                    </a:cubicBezTo>
                    <a:cubicBezTo>
                      <a:pt x="12002" y="1927"/>
                      <a:pt x="11796" y="2568"/>
                      <a:pt x="12181" y="2799"/>
                    </a:cubicBezTo>
                    <a:cubicBezTo>
                      <a:pt x="12232" y="2825"/>
                      <a:pt x="12309" y="2850"/>
                      <a:pt x="12386" y="2850"/>
                    </a:cubicBezTo>
                    <a:cubicBezTo>
                      <a:pt x="12424" y="2858"/>
                      <a:pt x="12461" y="2861"/>
                      <a:pt x="12498" y="2861"/>
                    </a:cubicBezTo>
                    <a:cubicBezTo>
                      <a:pt x="12709" y="2861"/>
                      <a:pt x="12896" y="2739"/>
                      <a:pt x="13027" y="2542"/>
                    </a:cubicBezTo>
                    <a:cubicBezTo>
                      <a:pt x="13165" y="2175"/>
                      <a:pt x="12892" y="1809"/>
                      <a:pt x="12521" y="1809"/>
                    </a:cubicBezTo>
                    <a:close/>
                    <a:moveTo>
                      <a:pt x="10496" y="2693"/>
                    </a:moveTo>
                    <a:cubicBezTo>
                      <a:pt x="10485" y="2693"/>
                      <a:pt x="10474" y="2694"/>
                      <a:pt x="10463" y="2696"/>
                    </a:cubicBezTo>
                    <a:cubicBezTo>
                      <a:pt x="10335" y="2722"/>
                      <a:pt x="10258" y="2953"/>
                      <a:pt x="10386" y="3030"/>
                    </a:cubicBezTo>
                    <a:cubicBezTo>
                      <a:pt x="10412" y="3055"/>
                      <a:pt x="10412" y="3055"/>
                      <a:pt x="10437" y="3055"/>
                    </a:cubicBezTo>
                    <a:cubicBezTo>
                      <a:pt x="10540" y="3055"/>
                      <a:pt x="10617" y="3030"/>
                      <a:pt x="10668" y="2953"/>
                    </a:cubicBezTo>
                    <a:cubicBezTo>
                      <a:pt x="10715" y="2812"/>
                      <a:pt x="10612" y="2693"/>
                      <a:pt x="10496" y="2693"/>
                    </a:cubicBezTo>
                    <a:close/>
                    <a:moveTo>
                      <a:pt x="3134" y="3127"/>
                    </a:moveTo>
                    <a:cubicBezTo>
                      <a:pt x="3124" y="3127"/>
                      <a:pt x="3114" y="3129"/>
                      <a:pt x="3104" y="3132"/>
                    </a:cubicBezTo>
                    <a:cubicBezTo>
                      <a:pt x="3027" y="3158"/>
                      <a:pt x="3001" y="3260"/>
                      <a:pt x="3078" y="3312"/>
                    </a:cubicBezTo>
                    <a:lnTo>
                      <a:pt x="3078" y="3337"/>
                    </a:lnTo>
                    <a:lnTo>
                      <a:pt x="3104" y="3337"/>
                    </a:lnTo>
                    <a:cubicBezTo>
                      <a:pt x="3155" y="3337"/>
                      <a:pt x="3206" y="3312"/>
                      <a:pt x="3232" y="3260"/>
                    </a:cubicBezTo>
                    <a:cubicBezTo>
                      <a:pt x="3254" y="3194"/>
                      <a:pt x="3199" y="3127"/>
                      <a:pt x="3134" y="3127"/>
                    </a:cubicBezTo>
                    <a:close/>
                    <a:moveTo>
                      <a:pt x="6219" y="3536"/>
                    </a:moveTo>
                    <a:cubicBezTo>
                      <a:pt x="6072" y="3536"/>
                      <a:pt x="5928" y="3614"/>
                      <a:pt x="5899" y="3773"/>
                    </a:cubicBezTo>
                    <a:lnTo>
                      <a:pt x="5924" y="3773"/>
                    </a:lnTo>
                    <a:cubicBezTo>
                      <a:pt x="5924" y="3799"/>
                      <a:pt x="5924" y="3850"/>
                      <a:pt x="5924" y="3902"/>
                    </a:cubicBezTo>
                    <a:cubicBezTo>
                      <a:pt x="5950" y="4055"/>
                      <a:pt x="6078" y="4158"/>
                      <a:pt x="6232" y="4184"/>
                    </a:cubicBezTo>
                    <a:cubicBezTo>
                      <a:pt x="6243" y="4185"/>
                      <a:pt x="6254" y="4185"/>
                      <a:pt x="6265" y="4185"/>
                    </a:cubicBezTo>
                    <a:cubicBezTo>
                      <a:pt x="6526" y="4185"/>
                      <a:pt x="6662" y="3892"/>
                      <a:pt x="6514" y="3671"/>
                    </a:cubicBezTo>
                    <a:cubicBezTo>
                      <a:pt x="6447" y="3582"/>
                      <a:pt x="6332" y="3536"/>
                      <a:pt x="6219" y="3536"/>
                    </a:cubicBezTo>
                    <a:close/>
                    <a:moveTo>
                      <a:pt x="3009" y="4870"/>
                    </a:moveTo>
                    <a:cubicBezTo>
                      <a:pt x="2866" y="4870"/>
                      <a:pt x="2722" y="4947"/>
                      <a:pt x="2693" y="5107"/>
                    </a:cubicBezTo>
                    <a:lnTo>
                      <a:pt x="2719" y="5107"/>
                    </a:lnTo>
                    <a:cubicBezTo>
                      <a:pt x="2693" y="5158"/>
                      <a:pt x="2693" y="5184"/>
                      <a:pt x="2719" y="5235"/>
                    </a:cubicBezTo>
                    <a:cubicBezTo>
                      <a:pt x="2745" y="5389"/>
                      <a:pt x="2873" y="5517"/>
                      <a:pt x="3027" y="5517"/>
                    </a:cubicBezTo>
                    <a:cubicBezTo>
                      <a:pt x="3038" y="5518"/>
                      <a:pt x="3049" y="5518"/>
                      <a:pt x="3059" y="5518"/>
                    </a:cubicBezTo>
                    <a:cubicBezTo>
                      <a:pt x="3320" y="5518"/>
                      <a:pt x="3456" y="5226"/>
                      <a:pt x="3283" y="5004"/>
                    </a:cubicBezTo>
                    <a:cubicBezTo>
                      <a:pt x="3228" y="4915"/>
                      <a:pt x="3119" y="4870"/>
                      <a:pt x="3009" y="4870"/>
                    </a:cubicBezTo>
                    <a:close/>
                    <a:moveTo>
                      <a:pt x="6277" y="5340"/>
                    </a:moveTo>
                    <a:cubicBezTo>
                      <a:pt x="6229" y="5340"/>
                      <a:pt x="6179" y="5348"/>
                      <a:pt x="6129" y="5363"/>
                    </a:cubicBezTo>
                    <a:cubicBezTo>
                      <a:pt x="5745" y="5466"/>
                      <a:pt x="5540" y="6107"/>
                      <a:pt x="5924" y="6312"/>
                    </a:cubicBezTo>
                    <a:cubicBezTo>
                      <a:pt x="5976" y="6363"/>
                      <a:pt x="6053" y="6363"/>
                      <a:pt x="6129" y="6389"/>
                    </a:cubicBezTo>
                    <a:cubicBezTo>
                      <a:pt x="6151" y="6391"/>
                      <a:pt x="6173" y="6392"/>
                      <a:pt x="6194" y="6392"/>
                    </a:cubicBezTo>
                    <a:cubicBezTo>
                      <a:pt x="6424" y="6392"/>
                      <a:pt x="6630" y="6267"/>
                      <a:pt x="6771" y="6055"/>
                    </a:cubicBezTo>
                    <a:cubicBezTo>
                      <a:pt x="6906" y="5718"/>
                      <a:pt x="6625" y="5340"/>
                      <a:pt x="6277" y="5340"/>
                    </a:cubicBezTo>
                    <a:close/>
                    <a:moveTo>
                      <a:pt x="1163" y="6898"/>
                    </a:moveTo>
                    <a:cubicBezTo>
                      <a:pt x="1152" y="6898"/>
                      <a:pt x="1140" y="6899"/>
                      <a:pt x="1129" y="6902"/>
                    </a:cubicBezTo>
                    <a:cubicBezTo>
                      <a:pt x="1001" y="6927"/>
                      <a:pt x="924" y="7158"/>
                      <a:pt x="1052" y="7235"/>
                    </a:cubicBezTo>
                    <a:cubicBezTo>
                      <a:pt x="1078" y="7235"/>
                      <a:pt x="1104" y="7261"/>
                      <a:pt x="1129" y="7261"/>
                    </a:cubicBezTo>
                    <a:cubicBezTo>
                      <a:pt x="1206" y="7261"/>
                      <a:pt x="1283" y="7235"/>
                      <a:pt x="1334" y="7132"/>
                    </a:cubicBezTo>
                    <a:cubicBezTo>
                      <a:pt x="1381" y="7015"/>
                      <a:pt x="1278" y="6898"/>
                      <a:pt x="1163" y="6898"/>
                    </a:cubicBezTo>
                    <a:close/>
                    <a:moveTo>
                      <a:pt x="5001" y="7850"/>
                    </a:moveTo>
                    <a:cubicBezTo>
                      <a:pt x="4924" y="7876"/>
                      <a:pt x="4899" y="8004"/>
                      <a:pt x="4950" y="8056"/>
                    </a:cubicBezTo>
                    <a:lnTo>
                      <a:pt x="5001" y="8056"/>
                    </a:lnTo>
                    <a:cubicBezTo>
                      <a:pt x="5052" y="8056"/>
                      <a:pt x="5104" y="8030"/>
                      <a:pt x="5129" y="8004"/>
                    </a:cubicBezTo>
                    <a:cubicBezTo>
                      <a:pt x="5155" y="7927"/>
                      <a:pt x="5078" y="7850"/>
                      <a:pt x="5001" y="7850"/>
                    </a:cubicBezTo>
                    <a:close/>
                    <a:moveTo>
                      <a:pt x="2940" y="7598"/>
                    </a:moveTo>
                    <a:cubicBezTo>
                      <a:pt x="2902" y="7598"/>
                      <a:pt x="2862" y="7605"/>
                      <a:pt x="2822" y="7620"/>
                    </a:cubicBezTo>
                    <a:cubicBezTo>
                      <a:pt x="2565" y="7697"/>
                      <a:pt x="2437" y="8107"/>
                      <a:pt x="2693" y="8235"/>
                    </a:cubicBezTo>
                    <a:cubicBezTo>
                      <a:pt x="2719" y="8261"/>
                      <a:pt x="2770" y="8286"/>
                      <a:pt x="2822" y="8286"/>
                    </a:cubicBezTo>
                    <a:cubicBezTo>
                      <a:pt x="2838" y="8289"/>
                      <a:pt x="2854" y="8290"/>
                      <a:pt x="2870" y="8290"/>
                    </a:cubicBezTo>
                    <a:cubicBezTo>
                      <a:pt x="3007" y="8290"/>
                      <a:pt x="3137" y="8196"/>
                      <a:pt x="3206" y="8081"/>
                    </a:cubicBezTo>
                    <a:cubicBezTo>
                      <a:pt x="3338" y="7840"/>
                      <a:pt x="3169" y="7598"/>
                      <a:pt x="2940" y="7598"/>
                    </a:cubicBezTo>
                    <a:close/>
                    <a:moveTo>
                      <a:pt x="6698" y="7919"/>
                    </a:moveTo>
                    <a:cubicBezTo>
                      <a:pt x="6554" y="7919"/>
                      <a:pt x="6414" y="7990"/>
                      <a:pt x="6386" y="8133"/>
                    </a:cubicBezTo>
                    <a:lnTo>
                      <a:pt x="6412" y="8133"/>
                    </a:lnTo>
                    <a:cubicBezTo>
                      <a:pt x="6412" y="8184"/>
                      <a:pt x="6412" y="8235"/>
                      <a:pt x="6412" y="8261"/>
                    </a:cubicBezTo>
                    <a:cubicBezTo>
                      <a:pt x="6437" y="8415"/>
                      <a:pt x="6565" y="8543"/>
                      <a:pt x="6745" y="8568"/>
                    </a:cubicBezTo>
                    <a:cubicBezTo>
                      <a:pt x="7001" y="8568"/>
                      <a:pt x="7181" y="8261"/>
                      <a:pt x="7001" y="8056"/>
                    </a:cubicBezTo>
                    <a:cubicBezTo>
                      <a:pt x="6933" y="7964"/>
                      <a:pt x="6814" y="7919"/>
                      <a:pt x="6698" y="7919"/>
                    </a:cubicBezTo>
                    <a:close/>
                    <a:moveTo>
                      <a:pt x="4317" y="9878"/>
                    </a:moveTo>
                    <a:cubicBezTo>
                      <a:pt x="4265" y="9878"/>
                      <a:pt x="4210" y="9886"/>
                      <a:pt x="4155" y="9902"/>
                    </a:cubicBezTo>
                    <a:cubicBezTo>
                      <a:pt x="3770" y="9979"/>
                      <a:pt x="3565" y="10645"/>
                      <a:pt x="3950" y="10851"/>
                    </a:cubicBezTo>
                    <a:cubicBezTo>
                      <a:pt x="4001" y="10876"/>
                      <a:pt x="4078" y="10902"/>
                      <a:pt x="4129" y="10928"/>
                    </a:cubicBezTo>
                    <a:cubicBezTo>
                      <a:pt x="4153" y="10930"/>
                      <a:pt x="4177" y="10931"/>
                      <a:pt x="4200" y="10931"/>
                    </a:cubicBezTo>
                    <a:cubicBezTo>
                      <a:pt x="4454" y="10931"/>
                      <a:pt x="4677" y="10805"/>
                      <a:pt x="4770" y="10594"/>
                    </a:cubicBezTo>
                    <a:cubicBezTo>
                      <a:pt x="4927" y="10236"/>
                      <a:pt x="4673" y="9878"/>
                      <a:pt x="4317" y="9878"/>
                    </a:cubicBezTo>
                    <a:close/>
                    <a:moveTo>
                      <a:pt x="746" y="10289"/>
                    </a:moveTo>
                    <a:cubicBezTo>
                      <a:pt x="696" y="10289"/>
                      <a:pt x="644" y="10297"/>
                      <a:pt x="591" y="10312"/>
                    </a:cubicBezTo>
                    <a:cubicBezTo>
                      <a:pt x="206" y="10415"/>
                      <a:pt x="1" y="11056"/>
                      <a:pt x="386" y="11287"/>
                    </a:cubicBezTo>
                    <a:lnTo>
                      <a:pt x="386" y="11261"/>
                    </a:lnTo>
                    <a:cubicBezTo>
                      <a:pt x="437" y="11312"/>
                      <a:pt x="514" y="11338"/>
                      <a:pt x="565" y="11338"/>
                    </a:cubicBezTo>
                    <a:cubicBezTo>
                      <a:pt x="589" y="11340"/>
                      <a:pt x="613" y="11341"/>
                      <a:pt x="636" y="11341"/>
                    </a:cubicBezTo>
                    <a:cubicBezTo>
                      <a:pt x="889" y="11341"/>
                      <a:pt x="1112" y="11216"/>
                      <a:pt x="1206" y="11004"/>
                    </a:cubicBezTo>
                    <a:cubicBezTo>
                      <a:pt x="1364" y="10667"/>
                      <a:pt x="1106" y="10289"/>
                      <a:pt x="746" y="10289"/>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01" name="Google Shape;1801;p35"/>
              <p:cNvSpPr/>
              <p:nvPr/>
            </p:nvSpPr>
            <p:spPr>
              <a:xfrm>
                <a:off x="-1809250" y="2563500"/>
                <a:ext cx="247275" cy="1438900"/>
              </a:xfrm>
              <a:custGeom>
                <a:avLst/>
                <a:gdLst/>
                <a:ahLst/>
                <a:cxnLst/>
                <a:rect l="l" t="t" r="r" b="b"/>
                <a:pathLst>
                  <a:path w="9891" h="57556" extrusionOk="0">
                    <a:moveTo>
                      <a:pt x="9445" y="0"/>
                    </a:moveTo>
                    <a:cubicBezTo>
                      <a:pt x="9304" y="0"/>
                      <a:pt x="9164" y="81"/>
                      <a:pt x="9104" y="270"/>
                    </a:cubicBezTo>
                    <a:cubicBezTo>
                      <a:pt x="4617" y="13912"/>
                      <a:pt x="1" y="34913"/>
                      <a:pt x="3386" y="57247"/>
                    </a:cubicBezTo>
                    <a:cubicBezTo>
                      <a:pt x="3411" y="57427"/>
                      <a:pt x="3565" y="57555"/>
                      <a:pt x="3745" y="57555"/>
                    </a:cubicBezTo>
                    <a:lnTo>
                      <a:pt x="3822" y="57555"/>
                    </a:lnTo>
                    <a:cubicBezTo>
                      <a:pt x="4027" y="57530"/>
                      <a:pt x="4155" y="57324"/>
                      <a:pt x="4129" y="57119"/>
                    </a:cubicBezTo>
                    <a:cubicBezTo>
                      <a:pt x="796" y="34939"/>
                      <a:pt x="5360" y="14091"/>
                      <a:pt x="9796" y="501"/>
                    </a:cubicBezTo>
                    <a:cubicBezTo>
                      <a:pt x="9890" y="202"/>
                      <a:pt x="9667" y="0"/>
                      <a:pt x="9445"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1802" name="Google Shape;1802;p35"/>
          <p:cNvGrpSpPr/>
          <p:nvPr/>
        </p:nvGrpSpPr>
        <p:grpSpPr>
          <a:xfrm rot="5170076">
            <a:off x="10330203" y="5272232"/>
            <a:ext cx="2436828" cy="2564984"/>
            <a:chOff x="1526600" y="450800"/>
            <a:chExt cx="4540675" cy="4779475"/>
          </a:xfrm>
        </p:grpSpPr>
        <p:sp>
          <p:nvSpPr>
            <p:cNvPr id="1803" name="Google Shape;1803;p35"/>
            <p:cNvSpPr/>
            <p:nvPr/>
          </p:nvSpPr>
          <p:spPr>
            <a:xfrm>
              <a:off x="1610100" y="473575"/>
              <a:ext cx="4457175" cy="4689450"/>
            </a:xfrm>
            <a:custGeom>
              <a:avLst/>
              <a:gdLst/>
              <a:ahLst/>
              <a:cxnLst/>
              <a:rect l="l" t="t" r="r" b="b"/>
              <a:pathLst>
                <a:path w="178287" h="187578" extrusionOk="0">
                  <a:moveTo>
                    <a:pt x="95602" y="1"/>
                  </a:moveTo>
                  <a:cubicBezTo>
                    <a:pt x="95141" y="1"/>
                    <a:pt x="94676" y="129"/>
                    <a:pt x="94258" y="394"/>
                  </a:cubicBezTo>
                  <a:lnTo>
                    <a:pt x="0" y="63859"/>
                  </a:lnTo>
                  <a:lnTo>
                    <a:pt x="79645" y="185257"/>
                  </a:lnTo>
                  <a:cubicBezTo>
                    <a:pt x="80631" y="186769"/>
                    <a:pt x="82280" y="187578"/>
                    <a:pt x="83965" y="187578"/>
                  </a:cubicBezTo>
                  <a:cubicBezTo>
                    <a:pt x="84955" y="187578"/>
                    <a:pt x="85959" y="187298"/>
                    <a:pt x="86847" y="186719"/>
                  </a:cubicBezTo>
                  <a:lnTo>
                    <a:pt x="176826" y="126176"/>
                  </a:lnTo>
                  <a:cubicBezTo>
                    <a:pt x="177974" y="125393"/>
                    <a:pt x="178287" y="123880"/>
                    <a:pt x="177504" y="122732"/>
                  </a:cubicBezTo>
                  <a:lnTo>
                    <a:pt x="97703" y="1125"/>
                  </a:lnTo>
                  <a:cubicBezTo>
                    <a:pt x="97205" y="394"/>
                    <a:pt x="96410" y="1"/>
                    <a:pt x="95602" y="1"/>
                  </a:cubicBezTo>
                  <a:close/>
                </a:path>
              </a:pathLst>
            </a:custGeom>
            <a:solidFill>
              <a:srgbClr val="119B9B"/>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04" name="Google Shape;1804;p35"/>
            <p:cNvSpPr/>
            <p:nvPr/>
          </p:nvSpPr>
          <p:spPr>
            <a:xfrm>
              <a:off x="1616625" y="450800"/>
              <a:ext cx="4391950" cy="4645025"/>
            </a:xfrm>
            <a:custGeom>
              <a:avLst/>
              <a:gdLst/>
              <a:ahLst/>
              <a:cxnLst/>
              <a:rect l="l" t="t" r="r" b="b"/>
              <a:pathLst>
                <a:path w="175678" h="185801" extrusionOk="0">
                  <a:moveTo>
                    <a:pt x="93162" y="0"/>
                  </a:moveTo>
                  <a:lnTo>
                    <a:pt x="0" y="61587"/>
                  </a:lnTo>
                  <a:lnTo>
                    <a:pt x="80323" y="184028"/>
                  </a:lnTo>
                  <a:cubicBezTo>
                    <a:pt x="81085" y="185187"/>
                    <a:pt x="82329" y="185800"/>
                    <a:pt x="83604" y="185800"/>
                  </a:cubicBezTo>
                  <a:cubicBezTo>
                    <a:pt x="84339" y="185800"/>
                    <a:pt x="85083" y="185597"/>
                    <a:pt x="85751" y="185177"/>
                  </a:cubicBezTo>
                  <a:lnTo>
                    <a:pt x="175677" y="125782"/>
                  </a:lnTo>
                  <a:lnTo>
                    <a:pt x="93162" y="0"/>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05" name="Google Shape;1805;p35"/>
            <p:cNvSpPr/>
            <p:nvPr/>
          </p:nvSpPr>
          <p:spPr>
            <a:xfrm>
              <a:off x="3931325" y="462525"/>
              <a:ext cx="2064200" cy="3145900"/>
            </a:xfrm>
            <a:custGeom>
              <a:avLst/>
              <a:gdLst/>
              <a:ahLst/>
              <a:cxnLst/>
              <a:rect l="l" t="t" r="r" b="b"/>
              <a:pathLst>
                <a:path w="82568" h="125836" fill="none" extrusionOk="0">
                  <a:moveTo>
                    <a:pt x="0" y="1"/>
                  </a:moveTo>
                  <a:lnTo>
                    <a:pt x="82567" y="125835"/>
                  </a:lnTo>
                </a:path>
              </a:pathLst>
            </a:custGeom>
            <a:noFill/>
            <a:ln w="11750" cap="flat" cmpd="sng">
              <a:solidFill>
                <a:schemeClr val="dk1"/>
              </a:solidFill>
              <a:prstDash val="solid"/>
              <a:miter lim="5219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06" name="Google Shape;1806;p35"/>
            <p:cNvSpPr/>
            <p:nvPr/>
          </p:nvSpPr>
          <p:spPr>
            <a:xfrm>
              <a:off x="3898700" y="482100"/>
              <a:ext cx="2065500" cy="3145900"/>
            </a:xfrm>
            <a:custGeom>
              <a:avLst/>
              <a:gdLst/>
              <a:ahLst/>
              <a:cxnLst/>
              <a:rect l="l" t="t" r="r" b="b"/>
              <a:pathLst>
                <a:path w="82620" h="125836" fill="none" extrusionOk="0">
                  <a:moveTo>
                    <a:pt x="1" y="1"/>
                  </a:moveTo>
                  <a:lnTo>
                    <a:pt x="82620" y="125835"/>
                  </a:lnTo>
                </a:path>
              </a:pathLst>
            </a:custGeom>
            <a:noFill/>
            <a:ln w="11750" cap="flat" cmpd="sng">
              <a:solidFill>
                <a:schemeClr val="dk1"/>
              </a:solidFill>
              <a:prstDash val="solid"/>
              <a:miter lim="5219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07" name="Google Shape;1807;p35"/>
            <p:cNvSpPr/>
            <p:nvPr/>
          </p:nvSpPr>
          <p:spPr>
            <a:xfrm>
              <a:off x="3742125" y="4138150"/>
              <a:ext cx="842925" cy="1092125"/>
            </a:xfrm>
            <a:custGeom>
              <a:avLst/>
              <a:gdLst/>
              <a:ahLst/>
              <a:cxnLst/>
              <a:rect l="l" t="t" r="r" b="b"/>
              <a:pathLst>
                <a:path w="33717" h="43685" extrusionOk="0">
                  <a:moveTo>
                    <a:pt x="9604" y="0"/>
                  </a:moveTo>
                  <a:lnTo>
                    <a:pt x="1" y="6159"/>
                  </a:lnTo>
                  <a:lnTo>
                    <a:pt x="24113" y="43685"/>
                  </a:lnTo>
                  <a:lnTo>
                    <a:pt x="25679" y="35595"/>
                  </a:lnTo>
                  <a:lnTo>
                    <a:pt x="33716" y="37526"/>
                  </a:lnTo>
                  <a:lnTo>
                    <a:pt x="9604"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08" name="Google Shape;1808;p35"/>
            <p:cNvSpPr/>
            <p:nvPr/>
          </p:nvSpPr>
          <p:spPr>
            <a:xfrm>
              <a:off x="1526600" y="464775"/>
              <a:ext cx="4343675" cy="4627200"/>
            </a:xfrm>
            <a:custGeom>
              <a:avLst/>
              <a:gdLst/>
              <a:ahLst/>
              <a:cxnLst/>
              <a:rect l="l" t="t" r="r" b="b"/>
              <a:pathLst>
                <a:path w="173747" h="185088" extrusionOk="0">
                  <a:moveTo>
                    <a:pt x="91115" y="1"/>
                  </a:moveTo>
                  <a:cubicBezTo>
                    <a:pt x="90634" y="1"/>
                    <a:pt x="90147" y="140"/>
                    <a:pt x="89718" y="433"/>
                  </a:cubicBezTo>
                  <a:lnTo>
                    <a:pt x="0" y="59357"/>
                  </a:lnTo>
                  <a:lnTo>
                    <a:pt x="82515" y="185087"/>
                  </a:lnTo>
                  <a:lnTo>
                    <a:pt x="172285" y="126163"/>
                  </a:lnTo>
                  <a:cubicBezTo>
                    <a:pt x="173433" y="125380"/>
                    <a:pt x="173746" y="123866"/>
                    <a:pt x="172963" y="122718"/>
                  </a:cubicBezTo>
                  <a:lnTo>
                    <a:pt x="93162" y="1111"/>
                  </a:lnTo>
                  <a:cubicBezTo>
                    <a:pt x="92705" y="392"/>
                    <a:pt x="91920" y="1"/>
                    <a:pt x="9111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09" name="Google Shape;1809;p35"/>
            <p:cNvSpPr/>
            <p:nvPr/>
          </p:nvSpPr>
          <p:spPr>
            <a:xfrm>
              <a:off x="1636200" y="1843000"/>
              <a:ext cx="2130750" cy="3199400"/>
            </a:xfrm>
            <a:custGeom>
              <a:avLst/>
              <a:gdLst/>
              <a:ahLst/>
              <a:cxnLst/>
              <a:rect l="l" t="t" r="r" b="b"/>
              <a:pathLst>
                <a:path w="85230" h="127976" extrusionOk="0">
                  <a:moveTo>
                    <a:pt x="2506" y="1"/>
                  </a:moveTo>
                  <a:lnTo>
                    <a:pt x="0" y="1619"/>
                  </a:lnTo>
                  <a:lnTo>
                    <a:pt x="82724" y="127975"/>
                  </a:lnTo>
                  <a:lnTo>
                    <a:pt x="85229" y="126357"/>
                  </a:lnTo>
                  <a:lnTo>
                    <a:pt x="2506"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10" name="Google Shape;1810;p35"/>
            <p:cNvSpPr/>
            <p:nvPr/>
          </p:nvSpPr>
          <p:spPr>
            <a:xfrm>
              <a:off x="2647400" y="1567700"/>
              <a:ext cx="2116400" cy="2399550"/>
            </a:xfrm>
            <a:custGeom>
              <a:avLst/>
              <a:gdLst/>
              <a:ahLst/>
              <a:cxnLst/>
              <a:rect l="l" t="t" r="r" b="b"/>
              <a:pathLst>
                <a:path w="84656" h="95982" fill="none" extrusionOk="0">
                  <a:moveTo>
                    <a:pt x="82777" y="71347"/>
                  </a:moveTo>
                  <a:cubicBezTo>
                    <a:pt x="82777" y="69937"/>
                    <a:pt x="83507" y="68633"/>
                    <a:pt x="84656" y="67850"/>
                  </a:cubicBezTo>
                  <a:lnTo>
                    <a:pt x="40919" y="1201"/>
                  </a:lnTo>
                  <a:cubicBezTo>
                    <a:pt x="38988" y="2453"/>
                    <a:pt x="36431" y="1932"/>
                    <a:pt x="35178" y="0"/>
                  </a:cubicBezTo>
                  <a:lnTo>
                    <a:pt x="1149" y="22286"/>
                  </a:lnTo>
                  <a:cubicBezTo>
                    <a:pt x="2454" y="24217"/>
                    <a:pt x="1932" y="26827"/>
                    <a:pt x="1" y="28080"/>
                  </a:cubicBezTo>
                  <a:lnTo>
                    <a:pt x="43737" y="94729"/>
                  </a:lnTo>
                  <a:cubicBezTo>
                    <a:pt x="45668" y="93476"/>
                    <a:pt x="48226" y="94050"/>
                    <a:pt x="49478" y="95981"/>
                  </a:cubicBezTo>
                  <a:lnTo>
                    <a:pt x="83455" y="73643"/>
                  </a:lnTo>
                  <a:cubicBezTo>
                    <a:pt x="82985" y="72965"/>
                    <a:pt x="82777" y="72182"/>
                    <a:pt x="82777" y="71347"/>
                  </a:cubicBezTo>
                  <a:close/>
                </a:path>
              </a:pathLst>
            </a:custGeom>
            <a:solidFill>
              <a:schemeClr val="lt1"/>
            </a:solidFill>
            <a:ln w="14350" cap="flat" cmpd="sng">
              <a:solidFill>
                <a:schemeClr val="lt1"/>
              </a:solidFill>
              <a:prstDash val="solid"/>
              <a:miter lim="5219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Tree>
    <p:extLst>
      <p:ext uri="{BB962C8B-B14F-4D97-AF65-F5344CB8AC3E}">
        <p14:creationId xmlns:p14="http://schemas.microsoft.com/office/powerpoint/2010/main" val="2316036335"/>
      </p:ext>
    </p:extLst>
  </p:cSld>
  <p:clrMapOvr>
    <a:masterClrMapping/>
  </p:clrMapOvr>
</p:sldLayout>
</file>

<file path=ppt/slideLayouts/slideLayout142.xml><?xml version="1.0" encoding="utf-8"?>
<p:sldLayout xmlns:a="http://schemas.openxmlformats.org/drawingml/2006/main" xmlns:r="http://schemas.openxmlformats.org/officeDocument/2006/relationships" xmlns:p="http://schemas.openxmlformats.org/presentationml/2006/main" matchingName="Background 1">
  <p:cSld name="Background 1">
    <p:spTree>
      <p:nvGrpSpPr>
        <p:cNvPr id="1" name="Shape 1811"/>
        <p:cNvGrpSpPr/>
        <p:nvPr/>
      </p:nvGrpSpPr>
      <p:grpSpPr>
        <a:xfrm>
          <a:off x="0" y="0"/>
          <a:ext cx="0" cy="0"/>
          <a:chOff x="0" y="0"/>
          <a:chExt cx="0" cy="0"/>
        </a:xfrm>
      </p:grpSpPr>
      <p:pic>
        <p:nvPicPr>
          <p:cNvPr id="1812" name="Google Shape;1812;p36"/>
          <p:cNvPicPr preferRelativeResize="0"/>
          <p:nvPr/>
        </p:nvPicPr>
        <p:blipFill>
          <a:blip r:embed="rId2">
            <a:alphaModFix/>
          </a:blip>
          <a:stretch>
            <a:fillRect/>
          </a:stretch>
        </p:blipFill>
        <p:spPr>
          <a:xfrm>
            <a:off x="-75466" y="-36433"/>
            <a:ext cx="12342935" cy="7005332"/>
          </a:xfrm>
          <a:prstGeom prst="rect">
            <a:avLst/>
          </a:prstGeom>
          <a:noFill/>
          <a:ln>
            <a:noFill/>
          </a:ln>
        </p:spPr>
      </p:pic>
      <p:grpSp>
        <p:nvGrpSpPr>
          <p:cNvPr id="1813" name="Google Shape;1813;p36"/>
          <p:cNvGrpSpPr/>
          <p:nvPr/>
        </p:nvGrpSpPr>
        <p:grpSpPr>
          <a:xfrm rot="-1529531" flipH="1">
            <a:off x="-1273305" y="-845404"/>
            <a:ext cx="3658412" cy="3599552"/>
            <a:chOff x="7235149" y="-718650"/>
            <a:chExt cx="3031064" cy="2982297"/>
          </a:xfrm>
        </p:grpSpPr>
        <p:grpSp>
          <p:nvGrpSpPr>
            <p:cNvPr id="1814" name="Google Shape;1814;p36"/>
            <p:cNvGrpSpPr/>
            <p:nvPr/>
          </p:nvGrpSpPr>
          <p:grpSpPr>
            <a:xfrm rot="-4962260" flipH="1">
              <a:off x="7958573" y="-653239"/>
              <a:ext cx="596905" cy="1865484"/>
              <a:chOff x="-1858600" y="2385325"/>
              <a:chExt cx="523125" cy="1635025"/>
            </a:xfrm>
          </p:grpSpPr>
          <p:sp>
            <p:nvSpPr>
              <p:cNvPr id="1815" name="Google Shape;1815;p36"/>
              <p:cNvSpPr/>
              <p:nvPr/>
            </p:nvSpPr>
            <p:spPr>
              <a:xfrm>
                <a:off x="-1804750" y="2385325"/>
                <a:ext cx="469275" cy="1635025"/>
              </a:xfrm>
              <a:custGeom>
                <a:avLst/>
                <a:gdLst/>
                <a:ahLst/>
                <a:cxnLst/>
                <a:rect l="l" t="t" r="r" b="b"/>
                <a:pathLst>
                  <a:path w="18771" h="65401" extrusionOk="0">
                    <a:moveTo>
                      <a:pt x="12062" y="1"/>
                    </a:moveTo>
                    <a:cubicBezTo>
                      <a:pt x="9693" y="1"/>
                      <a:pt x="7259" y="1264"/>
                      <a:pt x="5667" y="3115"/>
                    </a:cubicBezTo>
                    <a:cubicBezTo>
                      <a:pt x="3462" y="5679"/>
                      <a:pt x="2513" y="9064"/>
                      <a:pt x="1872" y="12397"/>
                    </a:cubicBezTo>
                    <a:lnTo>
                      <a:pt x="1872" y="12372"/>
                    </a:lnTo>
                    <a:cubicBezTo>
                      <a:pt x="129" y="21270"/>
                      <a:pt x="0" y="30373"/>
                      <a:pt x="975" y="39373"/>
                    </a:cubicBezTo>
                    <a:cubicBezTo>
                      <a:pt x="1308" y="42476"/>
                      <a:pt x="1308" y="44861"/>
                      <a:pt x="1462" y="47989"/>
                    </a:cubicBezTo>
                    <a:cubicBezTo>
                      <a:pt x="1795" y="54796"/>
                      <a:pt x="6238" y="62496"/>
                      <a:pt x="6079" y="65382"/>
                    </a:cubicBezTo>
                    <a:lnTo>
                      <a:pt x="6079" y="65382"/>
                    </a:lnTo>
                    <a:cubicBezTo>
                      <a:pt x="6979" y="50077"/>
                      <a:pt x="11644" y="31239"/>
                      <a:pt x="16694" y="16756"/>
                    </a:cubicBezTo>
                    <a:cubicBezTo>
                      <a:pt x="17694" y="13936"/>
                      <a:pt x="18771" y="11064"/>
                      <a:pt x="18745" y="8089"/>
                    </a:cubicBezTo>
                    <a:cubicBezTo>
                      <a:pt x="18745" y="5089"/>
                      <a:pt x="17412" y="1909"/>
                      <a:pt x="14719" y="602"/>
                    </a:cubicBezTo>
                    <a:cubicBezTo>
                      <a:pt x="13878" y="188"/>
                      <a:pt x="12974" y="1"/>
                      <a:pt x="12062" y="1"/>
                    </a:cubicBezTo>
                    <a:close/>
                    <a:moveTo>
                      <a:pt x="6079" y="65382"/>
                    </a:moveTo>
                    <a:lnTo>
                      <a:pt x="6079" y="65382"/>
                    </a:lnTo>
                    <a:cubicBezTo>
                      <a:pt x="6078" y="65388"/>
                      <a:pt x="6078" y="65394"/>
                      <a:pt x="6078" y="65400"/>
                    </a:cubicBezTo>
                    <a:cubicBezTo>
                      <a:pt x="6078" y="65394"/>
                      <a:pt x="6078" y="65388"/>
                      <a:pt x="6079" y="65382"/>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16" name="Google Shape;1816;p36"/>
              <p:cNvSpPr/>
              <p:nvPr/>
            </p:nvSpPr>
            <p:spPr>
              <a:xfrm>
                <a:off x="-1858600" y="2385425"/>
                <a:ext cx="469275" cy="1634925"/>
              </a:xfrm>
              <a:custGeom>
                <a:avLst/>
                <a:gdLst/>
                <a:ahLst/>
                <a:cxnLst/>
                <a:rect l="l" t="t" r="r" b="b"/>
                <a:pathLst>
                  <a:path w="18771" h="65397" extrusionOk="0">
                    <a:moveTo>
                      <a:pt x="12088" y="1"/>
                    </a:moveTo>
                    <a:cubicBezTo>
                      <a:pt x="9704" y="1"/>
                      <a:pt x="7263" y="1274"/>
                      <a:pt x="5667" y="3111"/>
                    </a:cubicBezTo>
                    <a:cubicBezTo>
                      <a:pt x="3462" y="5649"/>
                      <a:pt x="2513" y="9060"/>
                      <a:pt x="1872" y="12393"/>
                    </a:cubicBezTo>
                    <a:lnTo>
                      <a:pt x="1872" y="12368"/>
                    </a:lnTo>
                    <a:cubicBezTo>
                      <a:pt x="129" y="21266"/>
                      <a:pt x="0" y="30369"/>
                      <a:pt x="975" y="39369"/>
                    </a:cubicBezTo>
                    <a:cubicBezTo>
                      <a:pt x="1308" y="42472"/>
                      <a:pt x="1308" y="44857"/>
                      <a:pt x="1462" y="47985"/>
                    </a:cubicBezTo>
                    <a:cubicBezTo>
                      <a:pt x="1795" y="54792"/>
                      <a:pt x="6239" y="62492"/>
                      <a:pt x="6079" y="65378"/>
                    </a:cubicBezTo>
                    <a:lnTo>
                      <a:pt x="6079" y="65378"/>
                    </a:lnTo>
                    <a:cubicBezTo>
                      <a:pt x="6979" y="50073"/>
                      <a:pt x="11670" y="31235"/>
                      <a:pt x="16694" y="16752"/>
                    </a:cubicBezTo>
                    <a:cubicBezTo>
                      <a:pt x="17694" y="13932"/>
                      <a:pt x="18771" y="11060"/>
                      <a:pt x="18771" y="8085"/>
                    </a:cubicBezTo>
                    <a:cubicBezTo>
                      <a:pt x="18745" y="5085"/>
                      <a:pt x="17412" y="1905"/>
                      <a:pt x="14745" y="598"/>
                    </a:cubicBezTo>
                    <a:cubicBezTo>
                      <a:pt x="13901" y="187"/>
                      <a:pt x="12999" y="1"/>
                      <a:pt x="12088" y="1"/>
                    </a:cubicBezTo>
                    <a:close/>
                    <a:moveTo>
                      <a:pt x="6079" y="65378"/>
                    </a:moveTo>
                    <a:cubicBezTo>
                      <a:pt x="6078" y="65384"/>
                      <a:pt x="6078" y="65390"/>
                      <a:pt x="6078" y="65396"/>
                    </a:cubicBezTo>
                    <a:cubicBezTo>
                      <a:pt x="6078" y="65390"/>
                      <a:pt x="6078" y="65384"/>
                      <a:pt x="6079" y="65378"/>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17" name="Google Shape;1817;p36"/>
              <p:cNvSpPr/>
              <p:nvPr/>
            </p:nvSpPr>
            <p:spPr>
              <a:xfrm>
                <a:off x="-1766300" y="2414375"/>
                <a:ext cx="329125" cy="283550"/>
              </a:xfrm>
              <a:custGeom>
                <a:avLst/>
                <a:gdLst/>
                <a:ahLst/>
                <a:cxnLst/>
                <a:rect l="l" t="t" r="r" b="b"/>
                <a:pathLst>
                  <a:path w="13165" h="11342" extrusionOk="0">
                    <a:moveTo>
                      <a:pt x="7214" y="1"/>
                    </a:moveTo>
                    <a:cubicBezTo>
                      <a:pt x="7203" y="1"/>
                      <a:pt x="7192" y="2"/>
                      <a:pt x="7181" y="4"/>
                    </a:cubicBezTo>
                    <a:cubicBezTo>
                      <a:pt x="7053" y="55"/>
                      <a:pt x="6976" y="260"/>
                      <a:pt x="7104" y="337"/>
                    </a:cubicBezTo>
                    <a:cubicBezTo>
                      <a:pt x="7130" y="363"/>
                      <a:pt x="7155" y="363"/>
                      <a:pt x="7181" y="363"/>
                    </a:cubicBezTo>
                    <a:cubicBezTo>
                      <a:pt x="7258" y="363"/>
                      <a:pt x="7335" y="337"/>
                      <a:pt x="7386" y="260"/>
                    </a:cubicBezTo>
                    <a:cubicBezTo>
                      <a:pt x="7433" y="120"/>
                      <a:pt x="7330" y="1"/>
                      <a:pt x="7214" y="1"/>
                    </a:cubicBezTo>
                    <a:close/>
                    <a:moveTo>
                      <a:pt x="10096" y="914"/>
                    </a:moveTo>
                    <a:cubicBezTo>
                      <a:pt x="10065" y="914"/>
                      <a:pt x="10033" y="918"/>
                      <a:pt x="10001" y="927"/>
                    </a:cubicBezTo>
                    <a:cubicBezTo>
                      <a:pt x="9719" y="1004"/>
                      <a:pt x="9591" y="1440"/>
                      <a:pt x="9848" y="1619"/>
                    </a:cubicBezTo>
                    <a:cubicBezTo>
                      <a:pt x="9899" y="1619"/>
                      <a:pt x="9950" y="1645"/>
                      <a:pt x="10001" y="1645"/>
                    </a:cubicBezTo>
                    <a:cubicBezTo>
                      <a:pt x="10024" y="1648"/>
                      <a:pt x="10046" y="1650"/>
                      <a:pt x="10069" y="1650"/>
                    </a:cubicBezTo>
                    <a:cubicBezTo>
                      <a:pt x="10224" y="1650"/>
                      <a:pt x="10370" y="1571"/>
                      <a:pt x="10437" y="1414"/>
                    </a:cubicBezTo>
                    <a:cubicBezTo>
                      <a:pt x="10528" y="1164"/>
                      <a:pt x="10337" y="914"/>
                      <a:pt x="10096" y="914"/>
                    </a:cubicBezTo>
                    <a:close/>
                    <a:moveTo>
                      <a:pt x="4839" y="1534"/>
                    </a:moveTo>
                    <a:cubicBezTo>
                      <a:pt x="4695" y="1534"/>
                      <a:pt x="4554" y="1605"/>
                      <a:pt x="4540" y="1748"/>
                    </a:cubicBezTo>
                    <a:cubicBezTo>
                      <a:pt x="4540" y="1799"/>
                      <a:pt x="4540" y="1824"/>
                      <a:pt x="4540" y="1876"/>
                    </a:cubicBezTo>
                    <a:cubicBezTo>
                      <a:pt x="4591" y="2030"/>
                      <a:pt x="4719" y="2158"/>
                      <a:pt x="4873" y="2183"/>
                    </a:cubicBezTo>
                    <a:cubicBezTo>
                      <a:pt x="5129" y="2183"/>
                      <a:pt x="5309" y="1876"/>
                      <a:pt x="5129" y="1671"/>
                    </a:cubicBezTo>
                    <a:cubicBezTo>
                      <a:pt x="5072" y="1579"/>
                      <a:pt x="4955" y="1534"/>
                      <a:pt x="4839" y="1534"/>
                    </a:cubicBezTo>
                    <a:close/>
                    <a:moveTo>
                      <a:pt x="7873" y="1434"/>
                    </a:moveTo>
                    <a:cubicBezTo>
                      <a:pt x="7815" y="1434"/>
                      <a:pt x="7755" y="1444"/>
                      <a:pt x="7694" y="1465"/>
                    </a:cubicBezTo>
                    <a:cubicBezTo>
                      <a:pt x="7309" y="1542"/>
                      <a:pt x="7104" y="2183"/>
                      <a:pt x="7488" y="2414"/>
                    </a:cubicBezTo>
                    <a:lnTo>
                      <a:pt x="7514" y="2414"/>
                    </a:lnTo>
                    <a:cubicBezTo>
                      <a:pt x="7565" y="2440"/>
                      <a:pt x="7642" y="2466"/>
                      <a:pt x="7694" y="2491"/>
                    </a:cubicBezTo>
                    <a:cubicBezTo>
                      <a:pt x="7715" y="2493"/>
                      <a:pt x="7737" y="2494"/>
                      <a:pt x="7759" y="2494"/>
                    </a:cubicBezTo>
                    <a:cubicBezTo>
                      <a:pt x="7992" y="2494"/>
                      <a:pt x="8217" y="2369"/>
                      <a:pt x="8335" y="2158"/>
                    </a:cubicBezTo>
                    <a:cubicBezTo>
                      <a:pt x="8489" y="1805"/>
                      <a:pt x="8227" y="1434"/>
                      <a:pt x="7873" y="1434"/>
                    </a:cubicBezTo>
                    <a:close/>
                    <a:moveTo>
                      <a:pt x="12521" y="1809"/>
                    </a:moveTo>
                    <a:cubicBezTo>
                      <a:pt x="12477" y="1809"/>
                      <a:pt x="12432" y="1814"/>
                      <a:pt x="12386" y="1824"/>
                    </a:cubicBezTo>
                    <a:cubicBezTo>
                      <a:pt x="12002" y="1927"/>
                      <a:pt x="11796" y="2568"/>
                      <a:pt x="12181" y="2799"/>
                    </a:cubicBezTo>
                    <a:cubicBezTo>
                      <a:pt x="12232" y="2825"/>
                      <a:pt x="12309" y="2850"/>
                      <a:pt x="12386" y="2850"/>
                    </a:cubicBezTo>
                    <a:cubicBezTo>
                      <a:pt x="12424" y="2858"/>
                      <a:pt x="12461" y="2861"/>
                      <a:pt x="12498" y="2861"/>
                    </a:cubicBezTo>
                    <a:cubicBezTo>
                      <a:pt x="12709" y="2861"/>
                      <a:pt x="12896" y="2739"/>
                      <a:pt x="13027" y="2542"/>
                    </a:cubicBezTo>
                    <a:cubicBezTo>
                      <a:pt x="13165" y="2175"/>
                      <a:pt x="12892" y="1809"/>
                      <a:pt x="12521" y="1809"/>
                    </a:cubicBezTo>
                    <a:close/>
                    <a:moveTo>
                      <a:pt x="10496" y="2693"/>
                    </a:moveTo>
                    <a:cubicBezTo>
                      <a:pt x="10485" y="2693"/>
                      <a:pt x="10474" y="2694"/>
                      <a:pt x="10463" y="2696"/>
                    </a:cubicBezTo>
                    <a:cubicBezTo>
                      <a:pt x="10335" y="2722"/>
                      <a:pt x="10258" y="2953"/>
                      <a:pt x="10386" y="3030"/>
                    </a:cubicBezTo>
                    <a:cubicBezTo>
                      <a:pt x="10412" y="3055"/>
                      <a:pt x="10412" y="3055"/>
                      <a:pt x="10437" y="3055"/>
                    </a:cubicBezTo>
                    <a:cubicBezTo>
                      <a:pt x="10540" y="3055"/>
                      <a:pt x="10617" y="3030"/>
                      <a:pt x="10668" y="2953"/>
                    </a:cubicBezTo>
                    <a:cubicBezTo>
                      <a:pt x="10715" y="2812"/>
                      <a:pt x="10612" y="2693"/>
                      <a:pt x="10496" y="2693"/>
                    </a:cubicBezTo>
                    <a:close/>
                    <a:moveTo>
                      <a:pt x="3134" y="3127"/>
                    </a:moveTo>
                    <a:cubicBezTo>
                      <a:pt x="3124" y="3127"/>
                      <a:pt x="3114" y="3129"/>
                      <a:pt x="3104" y="3132"/>
                    </a:cubicBezTo>
                    <a:cubicBezTo>
                      <a:pt x="3027" y="3158"/>
                      <a:pt x="3001" y="3260"/>
                      <a:pt x="3078" y="3312"/>
                    </a:cubicBezTo>
                    <a:lnTo>
                      <a:pt x="3078" y="3337"/>
                    </a:lnTo>
                    <a:lnTo>
                      <a:pt x="3104" y="3337"/>
                    </a:lnTo>
                    <a:cubicBezTo>
                      <a:pt x="3155" y="3337"/>
                      <a:pt x="3206" y="3312"/>
                      <a:pt x="3232" y="3260"/>
                    </a:cubicBezTo>
                    <a:cubicBezTo>
                      <a:pt x="3254" y="3194"/>
                      <a:pt x="3199" y="3127"/>
                      <a:pt x="3134" y="3127"/>
                    </a:cubicBezTo>
                    <a:close/>
                    <a:moveTo>
                      <a:pt x="6219" y="3536"/>
                    </a:moveTo>
                    <a:cubicBezTo>
                      <a:pt x="6072" y="3536"/>
                      <a:pt x="5928" y="3614"/>
                      <a:pt x="5899" y="3773"/>
                    </a:cubicBezTo>
                    <a:lnTo>
                      <a:pt x="5924" y="3773"/>
                    </a:lnTo>
                    <a:cubicBezTo>
                      <a:pt x="5924" y="3799"/>
                      <a:pt x="5924" y="3850"/>
                      <a:pt x="5924" y="3902"/>
                    </a:cubicBezTo>
                    <a:cubicBezTo>
                      <a:pt x="5950" y="4055"/>
                      <a:pt x="6078" y="4158"/>
                      <a:pt x="6232" y="4184"/>
                    </a:cubicBezTo>
                    <a:cubicBezTo>
                      <a:pt x="6243" y="4185"/>
                      <a:pt x="6254" y="4185"/>
                      <a:pt x="6265" y="4185"/>
                    </a:cubicBezTo>
                    <a:cubicBezTo>
                      <a:pt x="6526" y="4185"/>
                      <a:pt x="6662" y="3892"/>
                      <a:pt x="6514" y="3671"/>
                    </a:cubicBezTo>
                    <a:cubicBezTo>
                      <a:pt x="6447" y="3582"/>
                      <a:pt x="6332" y="3536"/>
                      <a:pt x="6219" y="3536"/>
                    </a:cubicBezTo>
                    <a:close/>
                    <a:moveTo>
                      <a:pt x="3009" y="4870"/>
                    </a:moveTo>
                    <a:cubicBezTo>
                      <a:pt x="2866" y="4870"/>
                      <a:pt x="2722" y="4947"/>
                      <a:pt x="2693" y="5107"/>
                    </a:cubicBezTo>
                    <a:lnTo>
                      <a:pt x="2719" y="5107"/>
                    </a:lnTo>
                    <a:cubicBezTo>
                      <a:pt x="2693" y="5158"/>
                      <a:pt x="2693" y="5184"/>
                      <a:pt x="2719" y="5235"/>
                    </a:cubicBezTo>
                    <a:cubicBezTo>
                      <a:pt x="2745" y="5389"/>
                      <a:pt x="2873" y="5517"/>
                      <a:pt x="3027" y="5517"/>
                    </a:cubicBezTo>
                    <a:cubicBezTo>
                      <a:pt x="3038" y="5518"/>
                      <a:pt x="3049" y="5518"/>
                      <a:pt x="3059" y="5518"/>
                    </a:cubicBezTo>
                    <a:cubicBezTo>
                      <a:pt x="3320" y="5518"/>
                      <a:pt x="3456" y="5226"/>
                      <a:pt x="3283" y="5004"/>
                    </a:cubicBezTo>
                    <a:cubicBezTo>
                      <a:pt x="3228" y="4915"/>
                      <a:pt x="3119" y="4870"/>
                      <a:pt x="3009" y="4870"/>
                    </a:cubicBezTo>
                    <a:close/>
                    <a:moveTo>
                      <a:pt x="6277" y="5340"/>
                    </a:moveTo>
                    <a:cubicBezTo>
                      <a:pt x="6229" y="5340"/>
                      <a:pt x="6179" y="5348"/>
                      <a:pt x="6129" y="5363"/>
                    </a:cubicBezTo>
                    <a:cubicBezTo>
                      <a:pt x="5745" y="5466"/>
                      <a:pt x="5540" y="6107"/>
                      <a:pt x="5924" y="6312"/>
                    </a:cubicBezTo>
                    <a:cubicBezTo>
                      <a:pt x="5976" y="6363"/>
                      <a:pt x="6053" y="6363"/>
                      <a:pt x="6129" y="6389"/>
                    </a:cubicBezTo>
                    <a:cubicBezTo>
                      <a:pt x="6151" y="6391"/>
                      <a:pt x="6173" y="6392"/>
                      <a:pt x="6194" y="6392"/>
                    </a:cubicBezTo>
                    <a:cubicBezTo>
                      <a:pt x="6424" y="6392"/>
                      <a:pt x="6630" y="6267"/>
                      <a:pt x="6771" y="6055"/>
                    </a:cubicBezTo>
                    <a:cubicBezTo>
                      <a:pt x="6906" y="5718"/>
                      <a:pt x="6625" y="5340"/>
                      <a:pt x="6277" y="5340"/>
                    </a:cubicBezTo>
                    <a:close/>
                    <a:moveTo>
                      <a:pt x="1163" y="6898"/>
                    </a:moveTo>
                    <a:cubicBezTo>
                      <a:pt x="1152" y="6898"/>
                      <a:pt x="1140" y="6899"/>
                      <a:pt x="1129" y="6902"/>
                    </a:cubicBezTo>
                    <a:cubicBezTo>
                      <a:pt x="1001" y="6927"/>
                      <a:pt x="924" y="7158"/>
                      <a:pt x="1052" y="7235"/>
                    </a:cubicBezTo>
                    <a:cubicBezTo>
                      <a:pt x="1078" y="7235"/>
                      <a:pt x="1104" y="7261"/>
                      <a:pt x="1129" y="7261"/>
                    </a:cubicBezTo>
                    <a:cubicBezTo>
                      <a:pt x="1206" y="7261"/>
                      <a:pt x="1283" y="7235"/>
                      <a:pt x="1334" y="7132"/>
                    </a:cubicBezTo>
                    <a:cubicBezTo>
                      <a:pt x="1381" y="7015"/>
                      <a:pt x="1278" y="6898"/>
                      <a:pt x="1163" y="6898"/>
                    </a:cubicBezTo>
                    <a:close/>
                    <a:moveTo>
                      <a:pt x="5001" y="7850"/>
                    </a:moveTo>
                    <a:cubicBezTo>
                      <a:pt x="4924" y="7876"/>
                      <a:pt x="4899" y="8004"/>
                      <a:pt x="4950" y="8056"/>
                    </a:cubicBezTo>
                    <a:lnTo>
                      <a:pt x="5001" y="8056"/>
                    </a:lnTo>
                    <a:cubicBezTo>
                      <a:pt x="5052" y="8056"/>
                      <a:pt x="5104" y="8030"/>
                      <a:pt x="5129" y="8004"/>
                    </a:cubicBezTo>
                    <a:cubicBezTo>
                      <a:pt x="5155" y="7927"/>
                      <a:pt x="5078" y="7850"/>
                      <a:pt x="5001" y="7850"/>
                    </a:cubicBezTo>
                    <a:close/>
                    <a:moveTo>
                      <a:pt x="2940" y="7598"/>
                    </a:moveTo>
                    <a:cubicBezTo>
                      <a:pt x="2902" y="7598"/>
                      <a:pt x="2862" y="7605"/>
                      <a:pt x="2822" y="7620"/>
                    </a:cubicBezTo>
                    <a:cubicBezTo>
                      <a:pt x="2565" y="7697"/>
                      <a:pt x="2437" y="8107"/>
                      <a:pt x="2693" y="8235"/>
                    </a:cubicBezTo>
                    <a:cubicBezTo>
                      <a:pt x="2719" y="8261"/>
                      <a:pt x="2770" y="8286"/>
                      <a:pt x="2822" y="8286"/>
                    </a:cubicBezTo>
                    <a:cubicBezTo>
                      <a:pt x="2838" y="8289"/>
                      <a:pt x="2854" y="8290"/>
                      <a:pt x="2870" y="8290"/>
                    </a:cubicBezTo>
                    <a:cubicBezTo>
                      <a:pt x="3007" y="8290"/>
                      <a:pt x="3137" y="8196"/>
                      <a:pt x="3206" y="8081"/>
                    </a:cubicBezTo>
                    <a:cubicBezTo>
                      <a:pt x="3338" y="7840"/>
                      <a:pt x="3169" y="7598"/>
                      <a:pt x="2940" y="7598"/>
                    </a:cubicBezTo>
                    <a:close/>
                    <a:moveTo>
                      <a:pt x="6698" y="7919"/>
                    </a:moveTo>
                    <a:cubicBezTo>
                      <a:pt x="6554" y="7919"/>
                      <a:pt x="6414" y="7990"/>
                      <a:pt x="6386" y="8133"/>
                    </a:cubicBezTo>
                    <a:lnTo>
                      <a:pt x="6412" y="8133"/>
                    </a:lnTo>
                    <a:cubicBezTo>
                      <a:pt x="6412" y="8184"/>
                      <a:pt x="6412" y="8235"/>
                      <a:pt x="6412" y="8261"/>
                    </a:cubicBezTo>
                    <a:cubicBezTo>
                      <a:pt x="6437" y="8415"/>
                      <a:pt x="6565" y="8543"/>
                      <a:pt x="6745" y="8568"/>
                    </a:cubicBezTo>
                    <a:cubicBezTo>
                      <a:pt x="7001" y="8568"/>
                      <a:pt x="7181" y="8261"/>
                      <a:pt x="7001" y="8056"/>
                    </a:cubicBezTo>
                    <a:cubicBezTo>
                      <a:pt x="6933" y="7964"/>
                      <a:pt x="6814" y="7919"/>
                      <a:pt x="6698" y="7919"/>
                    </a:cubicBezTo>
                    <a:close/>
                    <a:moveTo>
                      <a:pt x="4317" y="9878"/>
                    </a:moveTo>
                    <a:cubicBezTo>
                      <a:pt x="4265" y="9878"/>
                      <a:pt x="4210" y="9886"/>
                      <a:pt x="4155" y="9902"/>
                    </a:cubicBezTo>
                    <a:cubicBezTo>
                      <a:pt x="3770" y="9979"/>
                      <a:pt x="3565" y="10645"/>
                      <a:pt x="3950" y="10851"/>
                    </a:cubicBezTo>
                    <a:cubicBezTo>
                      <a:pt x="4001" y="10876"/>
                      <a:pt x="4078" y="10902"/>
                      <a:pt x="4129" y="10928"/>
                    </a:cubicBezTo>
                    <a:cubicBezTo>
                      <a:pt x="4153" y="10930"/>
                      <a:pt x="4177" y="10931"/>
                      <a:pt x="4200" y="10931"/>
                    </a:cubicBezTo>
                    <a:cubicBezTo>
                      <a:pt x="4454" y="10931"/>
                      <a:pt x="4677" y="10805"/>
                      <a:pt x="4770" y="10594"/>
                    </a:cubicBezTo>
                    <a:cubicBezTo>
                      <a:pt x="4927" y="10236"/>
                      <a:pt x="4673" y="9878"/>
                      <a:pt x="4317" y="9878"/>
                    </a:cubicBezTo>
                    <a:close/>
                    <a:moveTo>
                      <a:pt x="746" y="10289"/>
                    </a:moveTo>
                    <a:cubicBezTo>
                      <a:pt x="696" y="10289"/>
                      <a:pt x="644" y="10297"/>
                      <a:pt x="591" y="10312"/>
                    </a:cubicBezTo>
                    <a:cubicBezTo>
                      <a:pt x="206" y="10415"/>
                      <a:pt x="1" y="11056"/>
                      <a:pt x="386" y="11287"/>
                    </a:cubicBezTo>
                    <a:lnTo>
                      <a:pt x="386" y="11261"/>
                    </a:lnTo>
                    <a:cubicBezTo>
                      <a:pt x="437" y="11312"/>
                      <a:pt x="514" y="11338"/>
                      <a:pt x="565" y="11338"/>
                    </a:cubicBezTo>
                    <a:cubicBezTo>
                      <a:pt x="589" y="11340"/>
                      <a:pt x="613" y="11341"/>
                      <a:pt x="636" y="11341"/>
                    </a:cubicBezTo>
                    <a:cubicBezTo>
                      <a:pt x="889" y="11341"/>
                      <a:pt x="1112" y="11216"/>
                      <a:pt x="1206" y="11004"/>
                    </a:cubicBezTo>
                    <a:cubicBezTo>
                      <a:pt x="1364" y="10667"/>
                      <a:pt x="1106" y="10289"/>
                      <a:pt x="746" y="10289"/>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18" name="Google Shape;1818;p36"/>
              <p:cNvSpPr/>
              <p:nvPr/>
            </p:nvSpPr>
            <p:spPr>
              <a:xfrm>
                <a:off x="-1809250" y="2563500"/>
                <a:ext cx="247275" cy="1438900"/>
              </a:xfrm>
              <a:custGeom>
                <a:avLst/>
                <a:gdLst/>
                <a:ahLst/>
                <a:cxnLst/>
                <a:rect l="l" t="t" r="r" b="b"/>
                <a:pathLst>
                  <a:path w="9891" h="57556" extrusionOk="0">
                    <a:moveTo>
                      <a:pt x="9445" y="0"/>
                    </a:moveTo>
                    <a:cubicBezTo>
                      <a:pt x="9304" y="0"/>
                      <a:pt x="9164" y="81"/>
                      <a:pt x="9104" y="270"/>
                    </a:cubicBezTo>
                    <a:cubicBezTo>
                      <a:pt x="4617" y="13912"/>
                      <a:pt x="1" y="34913"/>
                      <a:pt x="3386" y="57247"/>
                    </a:cubicBezTo>
                    <a:cubicBezTo>
                      <a:pt x="3411" y="57427"/>
                      <a:pt x="3565" y="57555"/>
                      <a:pt x="3745" y="57555"/>
                    </a:cubicBezTo>
                    <a:lnTo>
                      <a:pt x="3822" y="57555"/>
                    </a:lnTo>
                    <a:cubicBezTo>
                      <a:pt x="4027" y="57530"/>
                      <a:pt x="4155" y="57324"/>
                      <a:pt x="4129" y="57119"/>
                    </a:cubicBezTo>
                    <a:cubicBezTo>
                      <a:pt x="796" y="34939"/>
                      <a:pt x="5360" y="14091"/>
                      <a:pt x="9796" y="501"/>
                    </a:cubicBezTo>
                    <a:cubicBezTo>
                      <a:pt x="9890" y="202"/>
                      <a:pt x="9667" y="0"/>
                      <a:pt x="9445"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819" name="Google Shape;1819;p36"/>
            <p:cNvGrpSpPr/>
            <p:nvPr/>
          </p:nvGrpSpPr>
          <p:grpSpPr>
            <a:xfrm rot="-4962260" flipH="1">
              <a:off x="7743302" y="-357136"/>
              <a:ext cx="1178407" cy="2061785"/>
              <a:chOff x="-1779100" y="2408800"/>
              <a:chExt cx="1032750" cy="1807075"/>
            </a:xfrm>
          </p:grpSpPr>
          <p:sp>
            <p:nvSpPr>
              <p:cNvPr id="1820" name="Google Shape;1820;p36"/>
              <p:cNvSpPr/>
              <p:nvPr/>
            </p:nvSpPr>
            <p:spPr>
              <a:xfrm>
                <a:off x="-1779100" y="2498825"/>
                <a:ext cx="1032750" cy="1717050"/>
              </a:xfrm>
              <a:custGeom>
                <a:avLst/>
                <a:gdLst/>
                <a:ahLst/>
                <a:cxnLst/>
                <a:rect l="l" t="t" r="r" b="b"/>
                <a:pathLst>
                  <a:path w="41310" h="68682" extrusionOk="0">
                    <a:moveTo>
                      <a:pt x="32843" y="0"/>
                    </a:moveTo>
                    <a:cubicBezTo>
                      <a:pt x="31194" y="0"/>
                      <a:pt x="29516" y="392"/>
                      <a:pt x="28053" y="1113"/>
                    </a:cubicBezTo>
                    <a:cubicBezTo>
                      <a:pt x="24489" y="2883"/>
                      <a:pt x="21924" y="6139"/>
                      <a:pt x="19719" y="9421"/>
                    </a:cubicBezTo>
                    <a:lnTo>
                      <a:pt x="19719" y="9396"/>
                    </a:lnTo>
                    <a:cubicBezTo>
                      <a:pt x="13744" y="18242"/>
                      <a:pt x="9436" y="27987"/>
                      <a:pt x="6385" y="38167"/>
                    </a:cubicBezTo>
                    <a:cubicBezTo>
                      <a:pt x="5308" y="41705"/>
                      <a:pt x="4231" y="44270"/>
                      <a:pt x="2949" y="47731"/>
                    </a:cubicBezTo>
                    <a:cubicBezTo>
                      <a:pt x="205" y="55244"/>
                      <a:pt x="1487" y="65630"/>
                      <a:pt x="0" y="68681"/>
                    </a:cubicBezTo>
                    <a:cubicBezTo>
                      <a:pt x="7975" y="52526"/>
                      <a:pt x="21642" y="34269"/>
                      <a:pt x="33745" y="20935"/>
                    </a:cubicBezTo>
                    <a:cubicBezTo>
                      <a:pt x="36105" y="18319"/>
                      <a:pt x="38566" y="15704"/>
                      <a:pt x="39951" y="12473"/>
                    </a:cubicBezTo>
                    <a:cubicBezTo>
                      <a:pt x="41310" y="9242"/>
                      <a:pt x="41310" y="5190"/>
                      <a:pt x="39002" y="2549"/>
                    </a:cubicBezTo>
                    <a:cubicBezTo>
                      <a:pt x="37468" y="790"/>
                      <a:pt x="35184" y="0"/>
                      <a:pt x="3284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21" name="Google Shape;1821;p36"/>
              <p:cNvSpPr/>
              <p:nvPr/>
            </p:nvSpPr>
            <p:spPr>
              <a:xfrm>
                <a:off x="-1776550" y="2408800"/>
                <a:ext cx="973150" cy="1753225"/>
              </a:xfrm>
              <a:custGeom>
                <a:avLst/>
                <a:gdLst/>
                <a:ahLst/>
                <a:cxnLst/>
                <a:rect l="l" t="t" r="r" b="b"/>
                <a:pathLst>
                  <a:path w="38926" h="70129" extrusionOk="0">
                    <a:moveTo>
                      <a:pt x="30542" y="0"/>
                    </a:moveTo>
                    <a:cubicBezTo>
                      <a:pt x="28732" y="0"/>
                      <a:pt x="26881" y="482"/>
                      <a:pt x="25310" y="1355"/>
                    </a:cubicBezTo>
                    <a:cubicBezTo>
                      <a:pt x="21848" y="3253"/>
                      <a:pt x="19438" y="6637"/>
                      <a:pt x="17361" y="10022"/>
                    </a:cubicBezTo>
                    <a:cubicBezTo>
                      <a:pt x="11822" y="19100"/>
                      <a:pt x="7975" y="29049"/>
                      <a:pt x="5386" y="39357"/>
                    </a:cubicBezTo>
                    <a:cubicBezTo>
                      <a:pt x="4488" y="42947"/>
                      <a:pt x="3514" y="45537"/>
                      <a:pt x="2411" y="49076"/>
                    </a:cubicBezTo>
                    <a:cubicBezTo>
                      <a:pt x="1" y="56717"/>
                      <a:pt x="1770" y="67025"/>
                      <a:pt x="411" y="70128"/>
                    </a:cubicBezTo>
                    <a:cubicBezTo>
                      <a:pt x="7642" y="53640"/>
                      <a:pt x="20463" y="34767"/>
                      <a:pt x="31925" y="20869"/>
                    </a:cubicBezTo>
                    <a:cubicBezTo>
                      <a:pt x="34156" y="18177"/>
                      <a:pt x="36515" y="15433"/>
                      <a:pt x="37721" y="12151"/>
                    </a:cubicBezTo>
                    <a:cubicBezTo>
                      <a:pt x="38926" y="8843"/>
                      <a:pt x="38772" y="4791"/>
                      <a:pt x="36336" y="2253"/>
                    </a:cubicBezTo>
                    <a:cubicBezTo>
                      <a:pt x="34837" y="698"/>
                      <a:pt x="32720" y="0"/>
                      <a:pt x="3054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22" name="Google Shape;1822;p36"/>
              <p:cNvSpPr/>
              <p:nvPr/>
            </p:nvSpPr>
            <p:spPr>
              <a:xfrm>
                <a:off x="-1311125" y="2430900"/>
                <a:ext cx="402150" cy="319125"/>
              </a:xfrm>
              <a:custGeom>
                <a:avLst/>
                <a:gdLst/>
                <a:ahLst/>
                <a:cxnLst/>
                <a:rect l="l" t="t" r="r" b="b"/>
                <a:pathLst>
                  <a:path w="16086" h="12765" extrusionOk="0">
                    <a:moveTo>
                      <a:pt x="9413" y="1"/>
                    </a:moveTo>
                    <a:cubicBezTo>
                      <a:pt x="9396" y="1"/>
                      <a:pt x="9378" y="3"/>
                      <a:pt x="9359" y="10"/>
                    </a:cubicBezTo>
                    <a:cubicBezTo>
                      <a:pt x="9206" y="35"/>
                      <a:pt x="9103" y="266"/>
                      <a:pt x="9231" y="369"/>
                    </a:cubicBezTo>
                    <a:cubicBezTo>
                      <a:pt x="9257" y="394"/>
                      <a:pt x="9283" y="394"/>
                      <a:pt x="9308" y="394"/>
                    </a:cubicBezTo>
                    <a:cubicBezTo>
                      <a:pt x="9332" y="400"/>
                      <a:pt x="9357" y="403"/>
                      <a:pt x="9380" y="403"/>
                    </a:cubicBezTo>
                    <a:cubicBezTo>
                      <a:pt x="9458" y="403"/>
                      <a:pt x="9531" y="370"/>
                      <a:pt x="9590" y="292"/>
                    </a:cubicBezTo>
                    <a:cubicBezTo>
                      <a:pt x="9635" y="156"/>
                      <a:pt x="9541" y="1"/>
                      <a:pt x="9413" y="1"/>
                    </a:cubicBezTo>
                    <a:close/>
                    <a:moveTo>
                      <a:pt x="12560" y="1256"/>
                    </a:moveTo>
                    <a:cubicBezTo>
                      <a:pt x="12528" y="1256"/>
                      <a:pt x="12496" y="1259"/>
                      <a:pt x="12462" y="1266"/>
                    </a:cubicBezTo>
                    <a:cubicBezTo>
                      <a:pt x="12154" y="1317"/>
                      <a:pt x="11949" y="1856"/>
                      <a:pt x="12257" y="2061"/>
                    </a:cubicBezTo>
                    <a:cubicBezTo>
                      <a:pt x="12283" y="2087"/>
                      <a:pt x="12360" y="2112"/>
                      <a:pt x="12411" y="2112"/>
                    </a:cubicBezTo>
                    <a:cubicBezTo>
                      <a:pt x="12447" y="2121"/>
                      <a:pt x="12482" y="2125"/>
                      <a:pt x="12518" y="2125"/>
                    </a:cubicBezTo>
                    <a:cubicBezTo>
                      <a:pt x="12685" y="2125"/>
                      <a:pt x="12844" y="2030"/>
                      <a:pt x="12949" y="1881"/>
                    </a:cubicBezTo>
                    <a:cubicBezTo>
                      <a:pt x="13089" y="1579"/>
                      <a:pt x="12870" y="1256"/>
                      <a:pt x="12560" y="1256"/>
                    </a:cubicBezTo>
                    <a:close/>
                    <a:moveTo>
                      <a:pt x="6402" y="1567"/>
                    </a:moveTo>
                    <a:cubicBezTo>
                      <a:pt x="6244" y="1567"/>
                      <a:pt x="6092" y="1644"/>
                      <a:pt x="6052" y="1805"/>
                    </a:cubicBezTo>
                    <a:cubicBezTo>
                      <a:pt x="6026" y="1856"/>
                      <a:pt x="6026" y="1907"/>
                      <a:pt x="6052" y="1958"/>
                    </a:cubicBezTo>
                    <a:cubicBezTo>
                      <a:pt x="6077" y="2138"/>
                      <a:pt x="6231" y="2292"/>
                      <a:pt x="6411" y="2317"/>
                    </a:cubicBezTo>
                    <a:cubicBezTo>
                      <a:pt x="6431" y="2321"/>
                      <a:pt x="6450" y="2322"/>
                      <a:pt x="6470" y="2322"/>
                    </a:cubicBezTo>
                    <a:cubicBezTo>
                      <a:pt x="6747" y="2322"/>
                      <a:pt x="6937" y="1993"/>
                      <a:pt x="6770" y="1753"/>
                    </a:cubicBezTo>
                    <a:cubicBezTo>
                      <a:pt x="6696" y="1631"/>
                      <a:pt x="6547" y="1567"/>
                      <a:pt x="6402" y="1567"/>
                    </a:cubicBezTo>
                    <a:close/>
                    <a:moveTo>
                      <a:pt x="9895" y="1689"/>
                    </a:moveTo>
                    <a:cubicBezTo>
                      <a:pt x="9854" y="1689"/>
                      <a:pt x="9812" y="1693"/>
                      <a:pt x="9770" y="1702"/>
                    </a:cubicBezTo>
                    <a:cubicBezTo>
                      <a:pt x="9308" y="1779"/>
                      <a:pt x="9000" y="2523"/>
                      <a:pt x="9436" y="2830"/>
                    </a:cubicBezTo>
                    <a:cubicBezTo>
                      <a:pt x="9513" y="2856"/>
                      <a:pt x="9590" y="2907"/>
                      <a:pt x="9667" y="2907"/>
                    </a:cubicBezTo>
                    <a:cubicBezTo>
                      <a:pt x="9721" y="2921"/>
                      <a:pt x="9775" y="2927"/>
                      <a:pt x="9828" y="2927"/>
                    </a:cubicBezTo>
                    <a:cubicBezTo>
                      <a:pt x="10078" y="2927"/>
                      <a:pt x="10310" y="2785"/>
                      <a:pt x="10436" y="2574"/>
                    </a:cubicBezTo>
                    <a:cubicBezTo>
                      <a:pt x="10647" y="2153"/>
                      <a:pt x="10324" y="1689"/>
                      <a:pt x="9895" y="1689"/>
                    </a:cubicBezTo>
                    <a:close/>
                    <a:moveTo>
                      <a:pt x="4359" y="3369"/>
                    </a:moveTo>
                    <a:cubicBezTo>
                      <a:pt x="4257" y="3369"/>
                      <a:pt x="4205" y="3523"/>
                      <a:pt x="4282" y="3599"/>
                    </a:cubicBezTo>
                    <a:lnTo>
                      <a:pt x="4334" y="3599"/>
                    </a:lnTo>
                    <a:cubicBezTo>
                      <a:pt x="4347" y="3606"/>
                      <a:pt x="4363" y="3610"/>
                      <a:pt x="4379" y="3610"/>
                    </a:cubicBezTo>
                    <a:cubicBezTo>
                      <a:pt x="4422" y="3610"/>
                      <a:pt x="4469" y="3586"/>
                      <a:pt x="4487" y="3548"/>
                    </a:cubicBezTo>
                    <a:cubicBezTo>
                      <a:pt x="4513" y="3446"/>
                      <a:pt x="4436" y="3369"/>
                      <a:pt x="4359" y="3369"/>
                    </a:cubicBezTo>
                    <a:close/>
                    <a:moveTo>
                      <a:pt x="15337" y="2484"/>
                    </a:moveTo>
                    <a:cubicBezTo>
                      <a:pt x="15295" y="2484"/>
                      <a:pt x="15251" y="2488"/>
                      <a:pt x="15206" y="2497"/>
                    </a:cubicBezTo>
                    <a:cubicBezTo>
                      <a:pt x="14744" y="2574"/>
                      <a:pt x="14462" y="3317"/>
                      <a:pt x="14898" y="3599"/>
                    </a:cubicBezTo>
                    <a:cubicBezTo>
                      <a:pt x="14950" y="3651"/>
                      <a:pt x="15026" y="3676"/>
                      <a:pt x="15129" y="3702"/>
                    </a:cubicBezTo>
                    <a:cubicBezTo>
                      <a:pt x="15170" y="3710"/>
                      <a:pt x="15212" y="3713"/>
                      <a:pt x="15254" y="3713"/>
                    </a:cubicBezTo>
                    <a:cubicBezTo>
                      <a:pt x="15498" y="3713"/>
                      <a:pt x="15745" y="3588"/>
                      <a:pt x="15898" y="3369"/>
                    </a:cubicBezTo>
                    <a:cubicBezTo>
                      <a:pt x="16085" y="2948"/>
                      <a:pt x="15782" y="2484"/>
                      <a:pt x="15337" y="2484"/>
                    </a:cubicBezTo>
                    <a:close/>
                    <a:moveTo>
                      <a:pt x="13055" y="3385"/>
                    </a:moveTo>
                    <a:cubicBezTo>
                      <a:pt x="13037" y="3385"/>
                      <a:pt x="13019" y="3388"/>
                      <a:pt x="13001" y="3394"/>
                    </a:cubicBezTo>
                    <a:cubicBezTo>
                      <a:pt x="12847" y="3420"/>
                      <a:pt x="12744" y="3676"/>
                      <a:pt x="12898" y="3779"/>
                    </a:cubicBezTo>
                    <a:cubicBezTo>
                      <a:pt x="12898" y="3779"/>
                      <a:pt x="12924" y="3779"/>
                      <a:pt x="12975" y="3805"/>
                    </a:cubicBezTo>
                    <a:cubicBezTo>
                      <a:pt x="12993" y="3809"/>
                      <a:pt x="13010" y="3811"/>
                      <a:pt x="13028" y="3811"/>
                    </a:cubicBezTo>
                    <a:cubicBezTo>
                      <a:pt x="13111" y="3811"/>
                      <a:pt x="13189" y="3761"/>
                      <a:pt x="13231" y="3676"/>
                    </a:cubicBezTo>
                    <a:cubicBezTo>
                      <a:pt x="13299" y="3541"/>
                      <a:pt x="13188" y="3385"/>
                      <a:pt x="13055" y="3385"/>
                    </a:cubicBezTo>
                    <a:close/>
                    <a:moveTo>
                      <a:pt x="7890" y="4029"/>
                    </a:moveTo>
                    <a:cubicBezTo>
                      <a:pt x="7731" y="4029"/>
                      <a:pt x="7579" y="4105"/>
                      <a:pt x="7539" y="4266"/>
                    </a:cubicBezTo>
                    <a:cubicBezTo>
                      <a:pt x="7513" y="4317"/>
                      <a:pt x="7513" y="4369"/>
                      <a:pt x="7539" y="4420"/>
                    </a:cubicBezTo>
                    <a:cubicBezTo>
                      <a:pt x="7565" y="4625"/>
                      <a:pt x="7718" y="4779"/>
                      <a:pt x="7898" y="4805"/>
                    </a:cubicBezTo>
                    <a:cubicBezTo>
                      <a:pt x="7908" y="4806"/>
                      <a:pt x="7919" y="4806"/>
                      <a:pt x="7929" y="4806"/>
                    </a:cubicBezTo>
                    <a:cubicBezTo>
                      <a:pt x="8221" y="4806"/>
                      <a:pt x="8430" y="4463"/>
                      <a:pt x="8257" y="4215"/>
                    </a:cubicBezTo>
                    <a:cubicBezTo>
                      <a:pt x="8183" y="4093"/>
                      <a:pt x="8034" y="4029"/>
                      <a:pt x="7890" y="4029"/>
                    </a:cubicBezTo>
                    <a:close/>
                    <a:moveTo>
                      <a:pt x="4081" y="5358"/>
                    </a:moveTo>
                    <a:cubicBezTo>
                      <a:pt x="3918" y="5358"/>
                      <a:pt x="3759" y="5435"/>
                      <a:pt x="3718" y="5600"/>
                    </a:cubicBezTo>
                    <a:cubicBezTo>
                      <a:pt x="3693" y="5651"/>
                      <a:pt x="3693" y="5702"/>
                      <a:pt x="3718" y="5753"/>
                    </a:cubicBezTo>
                    <a:cubicBezTo>
                      <a:pt x="3744" y="5933"/>
                      <a:pt x="3898" y="6087"/>
                      <a:pt x="4077" y="6112"/>
                    </a:cubicBezTo>
                    <a:cubicBezTo>
                      <a:pt x="4088" y="6113"/>
                      <a:pt x="4099" y="6114"/>
                      <a:pt x="4110" y="6114"/>
                    </a:cubicBezTo>
                    <a:cubicBezTo>
                      <a:pt x="4401" y="6114"/>
                      <a:pt x="4609" y="5794"/>
                      <a:pt x="4436" y="5523"/>
                    </a:cubicBezTo>
                    <a:cubicBezTo>
                      <a:pt x="4365" y="5416"/>
                      <a:pt x="4222" y="5358"/>
                      <a:pt x="4081" y="5358"/>
                    </a:cubicBezTo>
                    <a:close/>
                    <a:moveTo>
                      <a:pt x="7747" y="6125"/>
                    </a:moveTo>
                    <a:cubicBezTo>
                      <a:pt x="7705" y="6125"/>
                      <a:pt x="7661" y="6129"/>
                      <a:pt x="7616" y="6138"/>
                    </a:cubicBezTo>
                    <a:cubicBezTo>
                      <a:pt x="7154" y="6215"/>
                      <a:pt x="6872" y="6959"/>
                      <a:pt x="7308" y="7266"/>
                    </a:cubicBezTo>
                    <a:cubicBezTo>
                      <a:pt x="7359" y="7292"/>
                      <a:pt x="7436" y="7343"/>
                      <a:pt x="7539" y="7343"/>
                    </a:cubicBezTo>
                    <a:cubicBezTo>
                      <a:pt x="7588" y="7357"/>
                      <a:pt x="7639" y="7363"/>
                      <a:pt x="7691" y="7363"/>
                    </a:cubicBezTo>
                    <a:cubicBezTo>
                      <a:pt x="7932" y="7363"/>
                      <a:pt x="8181" y="7221"/>
                      <a:pt x="8308" y="7010"/>
                    </a:cubicBezTo>
                    <a:cubicBezTo>
                      <a:pt x="8495" y="6589"/>
                      <a:pt x="8191" y="6125"/>
                      <a:pt x="7747" y="6125"/>
                    </a:cubicBezTo>
                    <a:close/>
                    <a:moveTo>
                      <a:pt x="1797" y="7616"/>
                    </a:moveTo>
                    <a:cubicBezTo>
                      <a:pt x="1780" y="7616"/>
                      <a:pt x="1762" y="7619"/>
                      <a:pt x="1744" y="7625"/>
                    </a:cubicBezTo>
                    <a:cubicBezTo>
                      <a:pt x="1590" y="7651"/>
                      <a:pt x="1487" y="7882"/>
                      <a:pt x="1615" y="7984"/>
                    </a:cubicBezTo>
                    <a:lnTo>
                      <a:pt x="1615" y="8010"/>
                    </a:lnTo>
                    <a:cubicBezTo>
                      <a:pt x="1641" y="8010"/>
                      <a:pt x="1667" y="8010"/>
                      <a:pt x="1692" y="8036"/>
                    </a:cubicBezTo>
                    <a:cubicBezTo>
                      <a:pt x="1795" y="8036"/>
                      <a:pt x="1898" y="8010"/>
                      <a:pt x="1974" y="7907"/>
                    </a:cubicBezTo>
                    <a:cubicBezTo>
                      <a:pt x="2020" y="7772"/>
                      <a:pt x="1926" y="7616"/>
                      <a:pt x="1797" y="7616"/>
                    </a:cubicBezTo>
                    <a:close/>
                    <a:moveTo>
                      <a:pt x="6237" y="9057"/>
                    </a:moveTo>
                    <a:cubicBezTo>
                      <a:pt x="6227" y="9057"/>
                      <a:pt x="6216" y="9059"/>
                      <a:pt x="6205" y="9061"/>
                    </a:cubicBezTo>
                    <a:cubicBezTo>
                      <a:pt x="6129" y="9087"/>
                      <a:pt x="6077" y="9215"/>
                      <a:pt x="6154" y="9292"/>
                    </a:cubicBezTo>
                    <a:lnTo>
                      <a:pt x="6205" y="9292"/>
                    </a:lnTo>
                    <a:cubicBezTo>
                      <a:pt x="6219" y="9299"/>
                      <a:pt x="6233" y="9302"/>
                      <a:pt x="6246" y="9302"/>
                    </a:cubicBezTo>
                    <a:cubicBezTo>
                      <a:pt x="6282" y="9302"/>
                      <a:pt x="6315" y="9278"/>
                      <a:pt x="6334" y="9241"/>
                    </a:cubicBezTo>
                    <a:cubicBezTo>
                      <a:pt x="6380" y="9149"/>
                      <a:pt x="6323" y="9057"/>
                      <a:pt x="6237" y="9057"/>
                    </a:cubicBezTo>
                    <a:close/>
                    <a:moveTo>
                      <a:pt x="3654" y="8563"/>
                    </a:moveTo>
                    <a:cubicBezTo>
                      <a:pt x="3625" y="8563"/>
                      <a:pt x="3595" y="8566"/>
                      <a:pt x="3564" y="8574"/>
                    </a:cubicBezTo>
                    <a:cubicBezTo>
                      <a:pt x="3282" y="8625"/>
                      <a:pt x="3077" y="9087"/>
                      <a:pt x="3359" y="9292"/>
                    </a:cubicBezTo>
                    <a:cubicBezTo>
                      <a:pt x="3410" y="9318"/>
                      <a:pt x="3462" y="9318"/>
                      <a:pt x="3513" y="9343"/>
                    </a:cubicBezTo>
                    <a:cubicBezTo>
                      <a:pt x="3535" y="9347"/>
                      <a:pt x="3558" y="9348"/>
                      <a:pt x="3581" y="9348"/>
                    </a:cubicBezTo>
                    <a:cubicBezTo>
                      <a:pt x="3742" y="9348"/>
                      <a:pt x="3910" y="9270"/>
                      <a:pt x="4000" y="9113"/>
                    </a:cubicBezTo>
                    <a:cubicBezTo>
                      <a:pt x="4116" y="8859"/>
                      <a:pt x="3919" y="8563"/>
                      <a:pt x="3654" y="8563"/>
                    </a:cubicBezTo>
                    <a:close/>
                    <a:moveTo>
                      <a:pt x="8158" y="9205"/>
                    </a:moveTo>
                    <a:cubicBezTo>
                      <a:pt x="7996" y="9205"/>
                      <a:pt x="7837" y="9281"/>
                      <a:pt x="7795" y="9446"/>
                    </a:cubicBezTo>
                    <a:cubicBezTo>
                      <a:pt x="7795" y="9497"/>
                      <a:pt x="7795" y="9549"/>
                      <a:pt x="7795" y="9600"/>
                    </a:cubicBezTo>
                    <a:cubicBezTo>
                      <a:pt x="7821" y="9779"/>
                      <a:pt x="7975" y="9933"/>
                      <a:pt x="8154" y="9959"/>
                    </a:cubicBezTo>
                    <a:cubicBezTo>
                      <a:pt x="8166" y="9960"/>
                      <a:pt x="8178" y="9960"/>
                      <a:pt x="8190" y="9960"/>
                    </a:cubicBezTo>
                    <a:cubicBezTo>
                      <a:pt x="8502" y="9960"/>
                      <a:pt x="8686" y="9641"/>
                      <a:pt x="8513" y="9369"/>
                    </a:cubicBezTo>
                    <a:cubicBezTo>
                      <a:pt x="8442" y="9262"/>
                      <a:pt x="8299" y="9205"/>
                      <a:pt x="8158" y="9205"/>
                    </a:cubicBezTo>
                    <a:close/>
                    <a:moveTo>
                      <a:pt x="5080" y="11305"/>
                    </a:moveTo>
                    <a:cubicBezTo>
                      <a:pt x="5038" y="11305"/>
                      <a:pt x="4994" y="11309"/>
                      <a:pt x="4949" y="11318"/>
                    </a:cubicBezTo>
                    <a:cubicBezTo>
                      <a:pt x="4487" y="11395"/>
                      <a:pt x="4205" y="12138"/>
                      <a:pt x="4641" y="12446"/>
                    </a:cubicBezTo>
                    <a:cubicBezTo>
                      <a:pt x="4693" y="12472"/>
                      <a:pt x="4769" y="12523"/>
                      <a:pt x="4872" y="12523"/>
                    </a:cubicBezTo>
                    <a:cubicBezTo>
                      <a:pt x="4921" y="12537"/>
                      <a:pt x="4972" y="12543"/>
                      <a:pt x="5022" y="12543"/>
                    </a:cubicBezTo>
                    <a:cubicBezTo>
                      <a:pt x="5258" y="12543"/>
                      <a:pt x="5493" y="12401"/>
                      <a:pt x="5641" y="12190"/>
                    </a:cubicBezTo>
                    <a:cubicBezTo>
                      <a:pt x="5829" y="11769"/>
                      <a:pt x="5525" y="11305"/>
                      <a:pt x="5080" y="11305"/>
                    </a:cubicBezTo>
                    <a:close/>
                    <a:moveTo>
                      <a:pt x="897" y="11529"/>
                    </a:moveTo>
                    <a:cubicBezTo>
                      <a:pt x="847" y="11529"/>
                      <a:pt x="796" y="11536"/>
                      <a:pt x="744" y="11549"/>
                    </a:cubicBezTo>
                    <a:cubicBezTo>
                      <a:pt x="282" y="11626"/>
                      <a:pt x="0" y="12369"/>
                      <a:pt x="436" y="12651"/>
                    </a:cubicBezTo>
                    <a:cubicBezTo>
                      <a:pt x="513" y="12703"/>
                      <a:pt x="590" y="12728"/>
                      <a:pt x="667" y="12754"/>
                    </a:cubicBezTo>
                    <a:cubicBezTo>
                      <a:pt x="712" y="12761"/>
                      <a:pt x="756" y="12765"/>
                      <a:pt x="801" y="12765"/>
                    </a:cubicBezTo>
                    <a:cubicBezTo>
                      <a:pt x="1061" y="12765"/>
                      <a:pt x="1305" y="12640"/>
                      <a:pt x="1436" y="12420"/>
                    </a:cubicBezTo>
                    <a:cubicBezTo>
                      <a:pt x="1643" y="12006"/>
                      <a:pt x="1333" y="11529"/>
                      <a:pt x="897" y="11529"/>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23" name="Google Shape;1823;p36"/>
              <p:cNvSpPr/>
              <p:nvPr/>
            </p:nvSpPr>
            <p:spPr>
              <a:xfrm>
                <a:off x="-1775275" y="2546100"/>
                <a:ext cx="795475" cy="1591550"/>
              </a:xfrm>
              <a:custGeom>
                <a:avLst/>
                <a:gdLst/>
                <a:ahLst/>
                <a:cxnLst/>
                <a:rect l="l" t="t" r="r" b="b"/>
                <a:pathLst>
                  <a:path w="31819" h="63662" extrusionOk="0">
                    <a:moveTo>
                      <a:pt x="31286" y="1"/>
                    </a:moveTo>
                    <a:cubicBezTo>
                      <a:pt x="31186" y="1"/>
                      <a:pt x="31084" y="43"/>
                      <a:pt x="31003" y="145"/>
                    </a:cubicBezTo>
                    <a:cubicBezTo>
                      <a:pt x="15822" y="19300"/>
                      <a:pt x="4258" y="42891"/>
                      <a:pt x="52" y="63200"/>
                    </a:cubicBezTo>
                    <a:cubicBezTo>
                      <a:pt x="1" y="63405"/>
                      <a:pt x="129" y="63610"/>
                      <a:pt x="334" y="63662"/>
                    </a:cubicBezTo>
                    <a:lnTo>
                      <a:pt x="411" y="63662"/>
                    </a:lnTo>
                    <a:cubicBezTo>
                      <a:pt x="591" y="63662"/>
                      <a:pt x="745" y="63534"/>
                      <a:pt x="796" y="63354"/>
                    </a:cubicBezTo>
                    <a:cubicBezTo>
                      <a:pt x="4976" y="43148"/>
                      <a:pt x="16489" y="19685"/>
                      <a:pt x="31592" y="607"/>
                    </a:cubicBezTo>
                    <a:cubicBezTo>
                      <a:pt x="31818" y="325"/>
                      <a:pt x="31560" y="1"/>
                      <a:pt x="31286"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824" name="Google Shape;1824;p36"/>
            <p:cNvGrpSpPr/>
            <p:nvPr/>
          </p:nvGrpSpPr>
          <p:grpSpPr>
            <a:xfrm rot="-3828478" flipH="1">
              <a:off x="7664496" y="-324322"/>
              <a:ext cx="2244432" cy="2193641"/>
              <a:chOff x="-623774" y="407959"/>
              <a:chExt cx="2317309" cy="2264556"/>
            </a:xfrm>
          </p:grpSpPr>
          <p:grpSp>
            <p:nvGrpSpPr>
              <p:cNvPr id="1825" name="Google Shape;1825;p36"/>
              <p:cNvGrpSpPr/>
              <p:nvPr/>
            </p:nvGrpSpPr>
            <p:grpSpPr>
              <a:xfrm rot="1413719">
                <a:off x="-360763" y="695549"/>
                <a:ext cx="1791287" cy="1689375"/>
                <a:chOff x="-2055400" y="3174000"/>
                <a:chExt cx="1520600" cy="1434200"/>
              </a:xfrm>
            </p:grpSpPr>
            <p:sp>
              <p:nvSpPr>
                <p:cNvPr id="1826" name="Google Shape;1826;p36"/>
                <p:cNvSpPr/>
                <p:nvPr/>
              </p:nvSpPr>
              <p:spPr>
                <a:xfrm>
                  <a:off x="-2007975" y="3215025"/>
                  <a:ext cx="1473175" cy="1393175"/>
                </a:xfrm>
                <a:custGeom>
                  <a:avLst/>
                  <a:gdLst/>
                  <a:ahLst/>
                  <a:cxnLst/>
                  <a:rect l="l" t="t" r="r" b="b"/>
                  <a:pathLst>
                    <a:path w="58927" h="55727" extrusionOk="0">
                      <a:moveTo>
                        <a:pt x="49062" y="0"/>
                      </a:moveTo>
                      <a:cubicBezTo>
                        <a:pt x="48551" y="0"/>
                        <a:pt x="48041" y="36"/>
                        <a:pt x="47542" y="108"/>
                      </a:cubicBezTo>
                      <a:cubicBezTo>
                        <a:pt x="43618" y="698"/>
                        <a:pt x="40182" y="3005"/>
                        <a:pt x="37054" y="5441"/>
                      </a:cubicBezTo>
                      <a:cubicBezTo>
                        <a:pt x="28669" y="11980"/>
                        <a:pt x="21566" y="19955"/>
                        <a:pt x="15489" y="28674"/>
                      </a:cubicBezTo>
                      <a:cubicBezTo>
                        <a:pt x="13386" y="31725"/>
                        <a:pt x="11591" y="33828"/>
                        <a:pt x="9309" y="36725"/>
                      </a:cubicBezTo>
                      <a:cubicBezTo>
                        <a:pt x="4366" y="43026"/>
                        <a:pt x="2390" y="53266"/>
                        <a:pt x="9" y="55718"/>
                      </a:cubicBezTo>
                      <a:lnTo>
                        <a:pt x="9" y="55718"/>
                      </a:lnTo>
                      <a:cubicBezTo>
                        <a:pt x="12574" y="42822"/>
                        <a:pt x="31237" y="29697"/>
                        <a:pt x="46849" y="20724"/>
                      </a:cubicBezTo>
                      <a:cubicBezTo>
                        <a:pt x="49901" y="18981"/>
                        <a:pt x="53055" y="17237"/>
                        <a:pt x="55363" y="14596"/>
                      </a:cubicBezTo>
                      <a:cubicBezTo>
                        <a:pt x="57645" y="11955"/>
                        <a:pt x="58927" y="8083"/>
                        <a:pt x="57542" y="4852"/>
                      </a:cubicBezTo>
                      <a:cubicBezTo>
                        <a:pt x="56177" y="1674"/>
                        <a:pt x="52567" y="0"/>
                        <a:pt x="49062" y="0"/>
                      </a:cubicBezTo>
                      <a:close/>
                      <a:moveTo>
                        <a:pt x="9" y="55718"/>
                      </a:moveTo>
                      <a:lnTo>
                        <a:pt x="9" y="55718"/>
                      </a:lnTo>
                      <a:cubicBezTo>
                        <a:pt x="6" y="55720"/>
                        <a:pt x="4" y="55723"/>
                        <a:pt x="1" y="55726"/>
                      </a:cubicBezTo>
                      <a:cubicBezTo>
                        <a:pt x="4" y="55723"/>
                        <a:pt x="6" y="55720"/>
                        <a:pt x="9" y="55718"/>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27" name="Google Shape;1827;p36"/>
                <p:cNvSpPr/>
                <p:nvPr/>
              </p:nvSpPr>
              <p:spPr>
                <a:xfrm>
                  <a:off x="-2055400" y="3174000"/>
                  <a:ext cx="1472525" cy="1393175"/>
                </a:xfrm>
                <a:custGeom>
                  <a:avLst/>
                  <a:gdLst/>
                  <a:ahLst/>
                  <a:cxnLst/>
                  <a:rect l="l" t="t" r="r" b="b"/>
                  <a:pathLst>
                    <a:path w="58901" h="55727" extrusionOk="0">
                      <a:moveTo>
                        <a:pt x="49036" y="0"/>
                      </a:moveTo>
                      <a:cubicBezTo>
                        <a:pt x="48525" y="0"/>
                        <a:pt x="48015" y="36"/>
                        <a:pt x="47516" y="108"/>
                      </a:cubicBezTo>
                      <a:cubicBezTo>
                        <a:pt x="43592" y="697"/>
                        <a:pt x="40156" y="3005"/>
                        <a:pt x="37028" y="5441"/>
                      </a:cubicBezTo>
                      <a:lnTo>
                        <a:pt x="37053" y="5441"/>
                      </a:lnTo>
                      <a:cubicBezTo>
                        <a:pt x="28643" y="11980"/>
                        <a:pt x="21540" y="19955"/>
                        <a:pt x="15488" y="28673"/>
                      </a:cubicBezTo>
                      <a:cubicBezTo>
                        <a:pt x="13386" y="31725"/>
                        <a:pt x="11565" y="33828"/>
                        <a:pt x="9283" y="36725"/>
                      </a:cubicBezTo>
                      <a:cubicBezTo>
                        <a:pt x="4334" y="43033"/>
                        <a:pt x="2359" y="53290"/>
                        <a:pt x="0" y="55726"/>
                      </a:cubicBezTo>
                      <a:cubicBezTo>
                        <a:pt x="12565" y="42828"/>
                        <a:pt x="31207" y="29699"/>
                        <a:pt x="46823" y="20724"/>
                      </a:cubicBezTo>
                      <a:cubicBezTo>
                        <a:pt x="49875" y="18981"/>
                        <a:pt x="53029" y="17237"/>
                        <a:pt x="55336" y="14596"/>
                      </a:cubicBezTo>
                      <a:cubicBezTo>
                        <a:pt x="57619" y="11955"/>
                        <a:pt x="58901" y="8083"/>
                        <a:pt x="57516" y="4852"/>
                      </a:cubicBezTo>
                      <a:cubicBezTo>
                        <a:pt x="56151" y="1674"/>
                        <a:pt x="52541" y="0"/>
                        <a:pt x="49036"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28" name="Google Shape;1828;p36"/>
                <p:cNvSpPr/>
                <p:nvPr/>
              </p:nvSpPr>
              <p:spPr>
                <a:xfrm>
                  <a:off x="-1083325" y="3219875"/>
                  <a:ext cx="461350" cy="203475"/>
                </a:xfrm>
                <a:custGeom>
                  <a:avLst/>
                  <a:gdLst/>
                  <a:ahLst/>
                  <a:cxnLst/>
                  <a:rect l="l" t="t" r="r" b="b"/>
                  <a:pathLst>
                    <a:path w="18454" h="8139" extrusionOk="0">
                      <a:moveTo>
                        <a:pt x="8731" y="282"/>
                      </a:moveTo>
                      <a:cubicBezTo>
                        <a:pt x="8661" y="282"/>
                        <a:pt x="8587" y="347"/>
                        <a:pt x="8607" y="427"/>
                      </a:cubicBezTo>
                      <a:cubicBezTo>
                        <a:pt x="8607" y="452"/>
                        <a:pt x="8633" y="452"/>
                        <a:pt x="8633" y="478"/>
                      </a:cubicBezTo>
                      <a:cubicBezTo>
                        <a:pt x="8669" y="496"/>
                        <a:pt x="8705" y="514"/>
                        <a:pt x="8741" y="514"/>
                      </a:cubicBezTo>
                      <a:cubicBezTo>
                        <a:pt x="8756" y="514"/>
                        <a:pt x="8771" y="511"/>
                        <a:pt x="8786" y="504"/>
                      </a:cubicBezTo>
                      <a:cubicBezTo>
                        <a:pt x="8889" y="452"/>
                        <a:pt x="8889" y="350"/>
                        <a:pt x="8786" y="298"/>
                      </a:cubicBezTo>
                      <a:cubicBezTo>
                        <a:pt x="8770" y="287"/>
                        <a:pt x="8750" y="282"/>
                        <a:pt x="8731" y="282"/>
                      </a:cubicBezTo>
                      <a:close/>
                      <a:moveTo>
                        <a:pt x="11359" y="1"/>
                      </a:moveTo>
                      <a:cubicBezTo>
                        <a:pt x="11294" y="1"/>
                        <a:pt x="11229" y="21"/>
                        <a:pt x="11171" y="68"/>
                      </a:cubicBezTo>
                      <a:cubicBezTo>
                        <a:pt x="11120" y="119"/>
                        <a:pt x="11094" y="145"/>
                        <a:pt x="11069" y="196"/>
                      </a:cubicBezTo>
                      <a:cubicBezTo>
                        <a:pt x="10992" y="375"/>
                        <a:pt x="11017" y="581"/>
                        <a:pt x="11145" y="709"/>
                      </a:cubicBezTo>
                      <a:cubicBezTo>
                        <a:pt x="11221" y="785"/>
                        <a:pt x="11314" y="819"/>
                        <a:pt x="11405" y="819"/>
                      </a:cubicBezTo>
                      <a:cubicBezTo>
                        <a:pt x="11590" y="819"/>
                        <a:pt x="11769" y="676"/>
                        <a:pt x="11787" y="452"/>
                      </a:cubicBezTo>
                      <a:cubicBezTo>
                        <a:pt x="11806" y="234"/>
                        <a:pt x="11581" y="1"/>
                        <a:pt x="11359" y="1"/>
                      </a:cubicBezTo>
                      <a:close/>
                      <a:moveTo>
                        <a:pt x="14759" y="611"/>
                      </a:moveTo>
                      <a:cubicBezTo>
                        <a:pt x="14635" y="611"/>
                        <a:pt x="14488" y="737"/>
                        <a:pt x="14530" y="863"/>
                      </a:cubicBezTo>
                      <a:cubicBezTo>
                        <a:pt x="14530" y="888"/>
                        <a:pt x="14556" y="914"/>
                        <a:pt x="14556" y="940"/>
                      </a:cubicBezTo>
                      <a:cubicBezTo>
                        <a:pt x="14606" y="989"/>
                        <a:pt x="14666" y="1017"/>
                        <a:pt x="14730" y="1017"/>
                      </a:cubicBezTo>
                      <a:cubicBezTo>
                        <a:pt x="14765" y="1017"/>
                        <a:pt x="14802" y="1009"/>
                        <a:pt x="14838" y="991"/>
                      </a:cubicBezTo>
                      <a:cubicBezTo>
                        <a:pt x="14992" y="914"/>
                        <a:pt x="14992" y="709"/>
                        <a:pt x="14838" y="632"/>
                      </a:cubicBezTo>
                      <a:cubicBezTo>
                        <a:pt x="14814" y="618"/>
                        <a:pt x="14787" y="611"/>
                        <a:pt x="14759" y="611"/>
                      </a:cubicBezTo>
                      <a:close/>
                      <a:moveTo>
                        <a:pt x="7128" y="1616"/>
                      </a:moveTo>
                      <a:cubicBezTo>
                        <a:pt x="7063" y="1616"/>
                        <a:pt x="6998" y="1637"/>
                        <a:pt x="6940" y="1683"/>
                      </a:cubicBezTo>
                      <a:cubicBezTo>
                        <a:pt x="6889" y="1709"/>
                        <a:pt x="6863" y="1760"/>
                        <a:pt x="6838" y="1811"/>
                      </a:cubicBezTo>
                      <a:cubicBezTo>
                        <a:pt x="6761" y="1965"/>
                        <a:pt x="6786" y="2170"/>
                        <a:pt x="6914" y="2324"/>
                      </a:cubicBezTo>
                      <a:cubicBezTo>
                        <a:pt x="6987" y="2389"/>
                        <a:pt x="7075" y="2418"/>
                        <a:pt x="7161" y="2418"/>
                      </a:cubicBezTo>
                      <a:cubicBezTo>
                        <a:pt x="7351" y="2418"/>
                        <a:pt x="7538" y="2279"/>
                        <a:pt x="7556" y="2068"/>
                      </a:cubicBezTo>
                      <a:cubicBezTo>
                        <a:pt x="7575" y="1850"/>
                        <a:pt x="7350" y="1616"/>
                        <a:pt x="7128" y="1616"/>
                      </a:cubicBezTo>
                      <a:close/>
                      <a:moveTo>
                        <a:pt x="4071" y="2071"/>
                      </a:moveTo>
                      <a:cubicBezTo>
                        <a:pt x="3935" y="2071"/>
                        <a:pt x="3797" y="2181"/>
                        <a:pt x="3837" y="2324"/>
                      </a:cubicBezTo>
                      <a:cubicBezTo>
                        <a:pt x="3863" y="2350"/>
                        <a:pt x="3863" y="2376"/>
                        <a:pt x="3889" y="2401"/>
                      </a:cubicBezTo>
                      <a:cubicBezTo>
                        <a:pt x="3938" y="2451"/>
                        <a:pt x="3999" y="2479"/>
                        <a:pt x="4063" y="2479"/>
                      </a:cubicBezTo>
                      <a:cubicBezTo>
                        <a:pt x="4098" y="2479"/>
                        <a:pt x="4134" y="2471"/>
                        <a:pt x="4171" y="2452"/>
                      </a:cubicBezTo>
                      <a:cubicBezTo>
                        <a:pt x="4325" y="2376"/>
                        <a:pt x="4325" y="2170"/>
                        <a:pt x="4171" y="2093"/>
                      </a:cubicBezTo>
                      <a:cubicBezTo>
                        <a:pt x="4140" y="2078"/>
                        <a:pt x="4105" y="2071"/>
                        <a:pt x="4071" y="2071"/>
                      </a:cubicBezTo>
                      <a:close/>
                      <a:moveTo>
                        <a:pt x="13880" y="2168"/>
                      </a:moveTo>
                      <a:cubicBezTo>
                        <a:pt x="13496" y="2168"/>
                        <a:pt x="13071" y="2519"/>
                        <a:pt x="13197" y="2940"/>
                      </a:cubicBezTo>
                      <a:lnTo>
                        <a:pt x="13171" y="2914"/>
                      </a:lnTo>
                      <a:lnTo>
                        <a:pt x="13171" y="2914"/>
                      </a:lnTo>
                      <a:cubicBezTo>
                        <a:pt x="13197" y="3017"/>
                        <a:pt x="13248" y="3068"/>
                        <a:pt x="13299" y="3145"/>
                      </a:cubicBezTo>
                      <a:cubicBezTo>
                        <a:pt x="13438" y="3300"/>
                        <a:pt x="13634" y="3386"/>
                        <a:pt x="13834" y="3386"/>
                      </a:cubicBezTo>
                      <a:cubicBezTo>
                        <a:pt x="13931" y="3386"/>
                        <a:pt x="14028" y="3366"/>
                        <a:pt x="14120" y="3324"/>
                      </a:cubicBezTo>
                      <a:cubicBezTo>
                        <a:pt x="14582" y="3119"/>
                        <a:pt x="14582" y="2452"/>
                        <a:pt x="14120" y="2222"/>
                      </a:cubicBezTo>
                      <a:cubicBezTo>
                        <a:pt x="14046" y="2185"/>
                        <a:pt x="13964" y="2168"/>
                        <a:pt x="13880" y="2168"/>
                      </a:cubicBezTo>
                      <a:close/>
                      <a:moveTo>
                        <a:pt x="11052" y="2873"/>
                      </a:moveTo>
                      <a:cubicBezTo>
                        <a:pt x="10986" y="2873"/>
                        <a:pt x="10922" y="2893"/>
                        <a:pt x="10863" y="2940"/>
                      </a:cubicBezTo>
                      <a:cubicBezTo>
                        <a:pt x="10812" y="2965"/>
                        <a:pt x="10786" y="3017"/>
                        <a:pt x="10761" y="3068"/>
                      </a:cubicBezTo>
                      <a:cubicBezTo>
                        <a:pt x="10658" y="3222"/>
                        <a:pt x="10710" y="3427"/>
                        <a:pt x="10838" y="3581"/>
                      </a:cubicBezTo>
                      <a:cubicBezTo>
                        <a:pt x="10910" y="3645"/>
                        <a:pt x="10998" y="3674"/>
                        <a:pt x="11085" y="3674"/>
                      </a:cubicBezTo>
                      <a:cubicBezTo>
                        <a:pt x="11275" y="3674"/>
                        <a:pt x="11461" y="3535"/>
                        <a:pt x="11479" y="3324"/>
                      </a:cubicBezTo>
                      <a:cubicBezTo>
                        <a:pt x="11499" y="3106"/>
                        <a:pt x="11273" y="2873"/>
                        <a:pt x="11052" y="2873"/>
                      </a:cubicBezTo>
                      <a:close/>
                      <a:moveTo>
                        <a:pt x="16379" y="3486"/>
                      </a:moveTo>
                      <a:cubicBezTo>
                        <a:pt x="16118" y="3486"/>
                        <a:pt x="15832" y="3726"/>
                        <a:pt x="15915" y="4017"/>
                      </a:cubicBezTo>
                      <a:cubicBezTo>
                        <a:pt x="15915" y="4068"/>
                        <a:pt x="15941" y="4119"/>
                        <a:pt x="15992" y="4170"/>
                      </a:cubicBezTo>
                      <a:cubicBezTo>
                        <a:pt x="16098" y="4277"/>
                        <a:pt x="16241" y="4334"/>
                        <a:pt x="16378" y="4334"/>
                      </a:cubicBezTo>
                      <a:cubicBezTo>
                        <a:pt x="16440" y="4334"/>
                        <a:pt x="16500" y="4323"/>
                        <a:pt x="16556" y="4299"/>
                      </a:cubicBezTo>
                      <a:cubicBezTo>
                        <a:pt x="16889" y="4145"/>
                        <a:pt x="16889" y="3683"/>
                        <a:pt x="16556" y="3529"/>
                      </a:cubicBezTo>
                      <a:cubicBezTo>
                        <a:pt x="16502" y="3500"/>
                        <a:pt x="16441" y="3486"/>
                        <a:pt x="16379" y="3486"/>
                      </a:cubicBezTo>
                      <a:close/>
                      <a:moveTo>
                        <a:pt x="4904" y="3922"/>
                      </a:moveTo>
                      <a:cubicBezTo>
                        <a:pt x="4663" y="3922"/>
                        <a:pt x="4396" y="4153"/>
                        <a:pt x="4478" y="4401"/>
                      </a:cubicBezTo>
                      <a:cubicBezTo>
                        <a:pt x="4478" y="4453"/>
                        <a:pt x="4504" y="4504"/>
                        <a:pt x="4555" y="4529"/>
                      </a:cubicBezTo>
                      <a:cubicBezTo>
                        <a:pt x="4644" y="4636"/>
                        <a:pt x="4769" y="4693"/>
                        <a:pt x="4897" y="4693"/>
                      </a:cubicBezTo>
                      <a:cubicBezTo>
                        <a:pt x="4955" y="4693"/>
                        <a:pt x="5013" y="4681"/>
                        <a:pt x="5068" y="4658"/>
                      </a:cubicBezTo>
                      <a:cubicBezTo>
                        <a:pt x="5376" y="4529"/>
                        <a:pt x="5376" y="4094"/>
                        <a:pt x="5068" y="3965"/>
                      </a:cubicBezTo>
                      <a:cubicBezTo>
                        <a:pt x="5018" y="3935"/>
                        <a:pt x="4962" y="3922"/>
                        <a:pt x="4904" y="3922"/>
                      </a:cubicBezTo>
                      <a:close/>
                      <a:moveTo>
                        <a:pt x="9543" y="4424"/>
                      </a:moveTo>
                      <a:cubicBezTo>
                        <a:pt x="9154" y="4424"/>
                        <a:pt x="8716" y="4772"/>
                        <a:pt x="8863" y="5171"/>
                      </a:cubicBezTo>
                      <a:lnTo>
                        <a:pt x="8838" y="5171"/>
                      </a:lnTo>
                      <a:cubicBezTo>
                        <a:pt x="8863" y="5247"/>
                        <a:pt x="8915" y="5324"/>
                        <a:pt x="8966" y="5376"/>
                      </a:cubicBezTo>
                      <a:cubicBezTo>
                        <a:pt x="9111" y="5539"/>
                        <a:pt x="9321" y="5625"/>
                        <a:pt x="9531" y="5625"/>
                      </a:cubicBezTo>
                      <a:cubicBezTo>
                        <a:pt x="9617" y="5625"/>
                        <a:pt x="9704" y="5611"/>
                        <a:pt x="9786" y="5581"/>
                      </a:cubicBezTo>
                      <a:cubicBezTo>
                        <a:pt x="10248" y="5350"/>
                        <a:pt x="10248" y="4709"/>
                        <a:pt x="9786" y="4478"/>
                      </a:cubicBezTo>
                      <a:cubicBezTo>
                        <a:pt x="9712" y="4441"/>
                        <a:pt x="9629" y="4424"/>
                        <a:pt x="9543" y="4424"/>
                      </a:cubicBezTo>
                      <a:close/>
                      <a:moveTo>
                        <a:pt x="803" y="4566"/>
                      </a:moveTo>
                      <a:cubicBezTo>
                        <a:pt x="420" y="4566"/>
                        <a:pt x="1" y="4912"/>
                        <a:pt x="145" y="5324"/>
                      </a:cubicBezTo>
                      <a:lnTo>
                        <a:pt x="119" y="5324"/>
                      </a:lnTo>
                      <a:cubicBezTo>
                        <a:pt x="145" y="5401"/>
                        <a:pt x="196" y="5478"/>
                        <a:pt x="247" y="5530"/>
                      </a:cubicBezTo>
                      <a:cubicBezTo>
                        <a:pt x="393" y="5693"/>
                        <a:pt x="602" y="5779"/>
                        <a:pt x="812" y="5779"/>
                      </a:cubicBezTo>
                      <a:cubicBezTo>
                        <a:pt x="899" y="5779"/>
                        <a:pt x="986" y="5765"/>
                        <a:pt x="1068" y="5735"/>
                      </a:cubicBezTo>
                      <a:cubicBezTo>
                        <a:pt x="1530" y="5504"/>
                        <a:pt x="1530" y="4837"/>
                        <a:pt x="1068" y="4632"/>
                      </a:cubicBezTo>
                      <a:cubicBezTo>
                        <a:pt x="988" y="4587"/>
                        <a:pt x="896" y="4566"/>
                        <a:pt x="803" y="4566"/>
                      </a:cubicBezTo>
                      <a:close/>
                      <a:moveTo>
                        <a:pt x="15597" y="5507"/>
                      </a:moveTo>
                      <a:cubicBezTo>
                        <a:pt x="15474" y="5507"/>
                        <a:pt x="15336" y="5617"/>
                        <a:pt x="15376" y="5760"/>
                      </a:cubicBezTo>
                      <a:cubicBezTo>
                        <a:pt x="15376" y="5786"/>
                        <a:pt x="15402" y="5812"/>
                        <a:pt x="15428" y="5837"/>
                      </a:cubicBezTo>
                      <a:cubicBezTo>
                        <a:pt x="15461" y="5887"/>
                        <a:pt x="15515" y="5915"/>
                        <a:pt x="15577" y="5915"/>
                      </a:cubicBezTo>
                      <a:cubicBezTo>
                        <a:pt x="15612" y="5915"/>
                        <a:pt x="15648" y="5907"/>
                        <a:pt x="15684" y="5889"/>
                      </a:cubicBezTo>
                      <a:cubicBezTo>
                        <a:pt x="15838" y="5812"/>
                        <a:pt x="15838" y="5606"/>
                        <a:pt x="15684" y="5530"/>
                      </a:cubicBezTo>
                      <a:cubicBezTo>
                        <a:pt x="15658" y="5514"/>
                        <a:pt x="15628" y="5507"/>
                        <a:pt x="15597" y="5507"/>
                      </a:cubicBezTo>
                      <a:close/>
                      <a:moveTo>
                        <a:pt x="6804" y="5935"/>
                      </a:moveTo>
                      <a:cubicBezTo>
                        <a:pt x="6729" y="5935"/>
                        <a:pt x="6636" y="6001"/>
                        <a:pt x="6658" y="6068"/>
                      </a:cubicBezTo>
                      <a:cubicBezTo>
                        <a:pt x="6658" y="6094"/>
                        <a:pt x="6684" y="6094"/>
                        <a:pt x="6684" y="6119"/>
                      </a:cubicBezTo>
                      <a:cubicBezTo>
                        <a:pt x="6702" y="6137"/>
                        <a:pt x="6746" y="6156"/>
                        <a:pt x="6788" y="6156"/>
                      </a:cubicBezTo>
                      <a:cubicBezTo>
                        <a:pt x="6805" y="6156"/>
                        <a:pt x="6823" y="6152"/>
                        <a:pt x="6838" y="6145"/>
                      </a:cubicBezTo>
                      <a:cubicBezTo>
                        <a:pt x="6914" y="6119"/>
                        <a:pt x="6914" y="5991"/>
                        <a:pt x="6838" y="5940"/>
                      </a:cubicBezTo>
                      <a:cubicBezTo>
                        <a:pt x="6827" y="5936"/>
                        <a:pt x="6816" y="5935"/>
                        <a:pt x="6804" y="5935"/>
                      </a:cubicBezTo>
                      <a:close/>
                      <a:moveTo>
                        <a:pt x="17748" y="6091"/>
                      </a:moveTo>
                      <a:cubicBezTo>
                        <a:pt x="17360" y="6091"/>
                        <a:pt x="16922" y="6438"/>
                        <a:pt x="17069" y="6837"/>
                      </a:cubicBezTo>
                      <a:lnTo>
                        <a:pt x="17043" y="6837"/>
                      </a:lnTo>
                      <a:cubicBezTo>
                        <a:pt x="17069" y="6914"/>
                        <a:pt x="17120" y="6991"/>
                        <a:pt x="17171" y="7068"/>
                      </a:cubicBezTo>
                      <a:cubicBezTo>
                        <a:pt x="17310" y="7224"/>
                        <a:pt x="17506" y="7309"/>
                        <a:pt x="17706" y="7309"/>
                      </a:cubicBezTo>
                      <a:cubicBezTo>
                        <a:pt x="17803" y="7309"/>
                        <a:pt x="17900" y="7289"/>
                        <a:pt x="17992" y="7248"/>
                      </a:cubicBezTo>
                      <a:cubicBezTo>
                        <a:pt x="18454" y="7042"/>
                        <a:pt x="18454" y="6376"/>
                        <a:pt x="17992" y="6145"/>
                      </a:cubicBezTo>
                      <a:cubicBezTo>
                        <a:pt x="17918" y="6108"/>
                        <a:pt x="17834" y="6091"/>
                        <a:pt x="17748" y="6091"/>
                      </a:cubicBezTo>
                      <a:close/>
                      <a:moveTo>
                        <a:pt x="8075" y="7152"/>
                      </a:moveTo>
                      <a:cubicBezTo>
                        <a:pt x="8008" y="7152"/>
                        <a:pt x="7944" y="7173"/>
                        <a:pt x="7889" y="7222"/>
                      </a:cubicBezTo>
                      <a:lnTo>
                        <a:pt x="7863" y="7222"/>
                      </a:lnTo>
                      <a:cubicBezTo>
                        <a:pt x="7838" y="7248"/>
                        <a:pt x="7812" y="7273"/>
                        <a:pt x="7786" y="7324"/>
                      </a:cubicBezTo>
                      <a:cubicBezTo>
                        <a:pt x="7684" y="7504"/>
                        <a:pt x="7709" y="7709"/>
                        <a:pt x="7838" y="7837"/>
                      </a:cubicBezTo>
                      <a:cubicBezTo>
                        <a:pt x="7923" y="7914"/>
                        <a:pt x="8023" y="7948"/>
                        <a:pt x="8118" y="7948"/>
                      </a:cubicBezTo>
                      <a:cubicBezTo>
                        <a:pt x="8308" y="7948"/>
                        <a:pt x="8479" y="7812"/>
                        <a:pt x="8479" y="7607"/>
                      </a:cubicBezTo>
                      <a:cubicBezTo>
                        <a:pt x="8518" y="7372"/>
                        <a:pt x="8288" y="7152"/>
                        <a:pt x="8075" y="7152"/>
                      </a:cubicBezTo>
                      <a:close/>
                      <a:moveTo>
                        <a:pt x="4203" y="6925"/>
                      </a:moveTo>
                      <a:cubicBezTo>
                        <a:pt x="3813" y="6925"/>
                        <a:pt x="3406" y="7271"/>
                        <a:pt x="3530" y="7683"/>
                      </a:cubicBezTo>
                      <a:cubicBezTo>
                        <a:pt x="3555" y="7760"/>
                        <a:pt x="3607" y="7837"/>
                        <a:pt x="3658" y="7889"/>
                      </a:cubicBezTo>
                      <a:cubicBezTo>
                        <a:pt x="3803" y="8052"/>
                        <a:pt x="4013" y="8138"/>
                        <a:pt x="4223" y="8138"/>
                      </a:cubicBezTo>
                      <a:cubicBezTo>
                        <a:pt x="4309" y="8138"/>
                        <a:pt x="4396" y="8124"/>
                        <a:pt x="4478" y="8094"/>
                      </a:cubicBezTo>
                      <a:cubicBezTo>
                        <a:pt x="4940" y="7863"/>
                        <a:pt x="4940" y="7196"/>
                        <a:pt x="4478" y="6991"/>
                      </a:cubicBezTo>
                      <a:cubicBezTo>
                        <a:pt x="4393" y="6946"/>
                        <a:pt x="4299" y="6925"/>
                        <a:pt x="4203" y="6925"/>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1829" name="Google Shape;1829;p36"/>
              <p:cNvSpPr/>
              <p:nvPr/>
            </p:nvSpPr>
            <p:spPr>
              <a:xfrm rot="1413719">
                <a:off x="-379186" y="861403"/>
                <a:ext cx="1464476" cy="1377667"/>
              </a:xfrm>
              <a:custGeom>
                <a:avLst/>
                <a:gdLst/>
                <a:ahLst/>
                <a:cxnLst/>
                <a:rect l="l" t="t" r="r" b="b"/>
                <a:pathLst>
                  <a:path w="49727" h="46783" extrusionOk="0">
                    <a:moveTo>
                      <a:pt x="49209" y="0"/>
                    </a:moveTo>
                    <a:cubicBezTo>
                      <a:pt x="49160" y="0"/>
                      <a:pt x="49108" y="11"/>
                      <a:pt x="49055" y="36"/>
                    </a:cubicBezTo>
                    <a:cubicBezTo>
                      <a:pt x="34592" y="8729"/>
                      <a:pt x="14361" y="23807"/>
                      <a:pt x="180" y="46218"/>
                    </a:cubicBezTo>
                    <a:cubicBezTo>
                      <a:pt x="1" y="46449"/>
                      <a:pt x="206" y="46782"/>
                      <a:pt x="488" y="46782"/>
                    </a:cubicBezTo>
                    <a:cubicBezTo>
                      <a:pt x="616" y="46782"/>
                      <a:pt x="744" y="46705"/>
                      <a:pt x="796" y="46603"/>
                    </a:cubicBezTo>
                    <a:cubicBezTo>
                      <a:pt x="14899" y="24320"/>
                      <a:pt x="35028" y="9319"/>
                      <a:pt x="49439" y="677"/>
                    </a:cubicBezTo>
                    <a:cubicBezTo>
                      <a:pt x="49727" y="434"/>
                      <a:pt x="49519" y="0"/>
                      <a:pt x="4920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1830" name="Google Shape;1830;p36"/>
          <p:cNvGrpSpPr/>
          <p:nvPr/>
        </p:nvGrpSpPr>
        <p:grpSpPr>
          <a:xfrm rot="6549583">
            <a:off x="10758871" y="-257570"/>
            <a:ext cx="2474387" cy="2426515"/>
            <a:chOff x="7928300" y="-514224"/>
            <a:chExt cx="1855805" cy="1819900"/>
          </a:xfrm>
        </p:grpSpPr>
        <p:sp>
          <p:nvSpPr>
            <p:cNvPr id="1831" name="Google Shape;1831;p36"/>
            <p:cNvSpPr/>
            <p:nvPr/>
          </p:nvSpPr>
          <p:spPr>
            <a:xfrm>
              <a:off x="7928300" y="-454883"/>
              <a:ext cx="1760560" cy="1748943"/>
            </a:xfrm>
            <a:custGeom>
              <a:avLst/>
              <a:gdLst/>
              <a:ahLst/>
              <a:cxnLst/>
              <a:rect l="l" t="t" r="r" b="b"/>
              <a:pathLst>
                <a:path w="63046" h="62630" extrusionOk="0">
                  <a:moveTo>
                    <a:pt x="36994" y="0"/>
                  </a:moveTo>
                  <a:lnTo>
                    <a:pt x="1035" y="26386"/>
                  </a:lnTo>
                  <a:cubicBezTo>
                    <a:pt x="168" y="27019"/>
                    <a:pt x="1" y="28220"/>
                    <a:pt x="635" y="29088"/>
                  </a:cubicBezTo>
                  <a:lnTo>
                    <a:pt x="24952" y="62245"/>
                  </a:lnTo>
                  <a:cubicBezTo>
                    <a:pt x="25130" y="62501"/>
                    <a:pt x="25412" y="62629"/>
                    <a:pt x="25702" y="62629"/>
                  </a:cubicBezTo>
                  <a:cubicBezTo>
                    <a:pt x="25904" y="62629"/>
                    <a:pt x="26109" y="62568"/>
                    <a:pt x="26286" y="62445"/>
                  </a:cubicBezTo>
                  <a:lnTo>
                    <a:pt x="63046" y="35492"/>
                  </a:lnTo>
                  <a:lnTo>
                    <a:pt x="36994" y="0"/>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32" name="Google Shape;1832;p36"/>
            <p:cNvSpPr/>
            <p:nvPr/>
          </p:nvSpPr>
          <p:spPr>
            <a:xfrm>
              <a:off x="7969294" y="272619"/>
              <a:ext cx="748027" cy="970813"/>
            </a:xfrm>
            <a:custGeom>
              <a:avLst/>
              <a:gdLst/>
              <a:ahLst/>
              <a:cxnLst/>
              <a:rect l="l" t="t" r="r" b="b"/>
              <a:pathLst>
                <a:path w="26787" h="34765" extrusionOk="0">
                  <a:moveTo>
                    <a:pt x="2469" y="0"/>
                  </a:moveTo>
                  <a:lnTo>
                    <a:pt x="568" y="1401"/>
                  </a:lnTo>
                  <a:cubicBezTo>
                    <a:pt x="101" y="1768"/>
                    <a:pt x="1" y="2435"/>
                    <a:pt x="368" y="2902"/>
                  </a:cubicBezTo>
                  <a:lnTo>
                    <a:pt x="23417" y="34358"/>
                  </a:lnTo>
                  <a:cubicBezTo>
                    <a:pt x="23622" y="34624"/>
                    <a:pt x="23939" y="34764"/>
                    <a:pt x="24253" y="34764"/>
                  </a:cubicBezTo>
                  <a:cubicBezTo>
                    <a:pt x="24452" y="34764"/>
                    <a:pt x="24650" y="34708"/>
                    <a:pt x="24818" y="34592"/>
                  </a:cubicBezTo>
                  <a:lnTo>
                    <a:pt x="26786" y="33124"/>
                  </a:lnTo>
                  <a:lnTo>
                    <a:pt x="2469" y="0"/>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33" name="Google Shape;1833;p36"/>
            <p:cNvSpPr/>
            <p:nvPr/>
          </p:nvSpPr>
          <p:spPr>
            <a:xfrm>
              <a:off x="7974879" y="316378"/>
              <a:ext cx="683744" cy="926887"/>
            </a:xfrm>
            <a:custGeom>
              <a:avLst/>
              <a:gdLst/>
              <a:ahLst/>
              <a:cxnLst/>
              <a:rect l="l" t="t" r="r" b="b"/>
              <a:pathLst>
                <a:path w="24485" h="33192" extrusionOk="0">
                  <a:moveTo>
                    <a:pt x="201" y="1"/>
                  </a:moveTo>
                  <a:cubicBezTo>
                    <a:pt x="134" y="101"/>
                    <a:pt x="68" y="201"/>
                    <a:pt x="1" y="334"/>
                  </a:cubicBezTo>
                  <a:lnTo>
                    <a:pt x="24118" y="33191"/>
                  </a:lnTo>
                  <a:cubicBezTo>
                    <a:pt x="24251" y="33191"/>
                    <a:pt x="24385" y="33158"/>
                    <a:pt x="24485" y="33091"/>
                  </a:cubicBezTo>
                  <a:lnTo>
                    <a:pt x="201"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34" name="Google Shape;1834;p36"/>
            <p:cNvSpPr/>
            <p:nvPr/>
          </p:nvSpPr>
          <p:spPr>
            <a:xfrm>
              <a:off x="8024251" y="-514224"/>
              <a:ext cx="1757767" cy="1745368"/>
            </a:xfrm>
            <a:custGeom>
              <a:avLst/>
              <a:gdLst/>
              <a:ahLst/>
              <a:cxnLst/>
              <a:rect l="l" t="t" r="r" b="b"/>
              <a:pathLst>
                <a:path w="62946" h="62502" extrusionOk="0">
                  <a:moveTo>
                    <a:pt x="36883" y="0"/>
                  </a:moveTo>
                  <a:cubicBezTo>
                    <a:pt x="36619" y="0"/>
                    <a:pt x="36354" y="83"/>
                    <a:pt x="36127" y="257"/>
                  </a:cubicBezTo>
                  <a:lnTo>
                    <a:pt x="735" y="26209"/>
                  </a:lnTo>
                  <a:cubicBezTo>
                    <a:pt x="134" y="26643"/>
                    <a:pt x="1" y="27477"/>
                    <a:pt x="434" y="28077"/>
                  </a:cubicBezTo>
                  <a:lnTo>
                    <a:pt x="25686" y="62502"/>
                  </a:lnTo>
                  <a:lnTo>
                    <a:pt x="62412" y="35549"/>
                  </a:lnTo>
                  <a:cubicBezTo>
                    <a:pt x="62846" y="35215"/>
                    <a:pt x="62946" y="34615"/>
                    <a:pt x="62612" y="34215"/>
                  </a:cubicBezTo>
                  <a:lnTo>
                    <a:pt x="37928" y="524"/>
                  </a:lnTo>
                  <a:cubicBezTo>
                    <a:pt x="37668" y="184"/>
                    <a:pt x="37277" y="0"/>
                    <a:pt x="3688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35" name="Google Shape;1835;p36"/>
            <p:cNvSpPr/>
            <p:nvPr/>
          </p:nvSpPr>
          <p:spPr>
            <a:xfrm>
              <a:off x="8538436" y="77926"/>
              <a:ext cx="581287" cy="715411"/>
            </a:xfrm>
            <a:custGeom>
              <a:avLst/>
              <a:gdLst/>
              <a:ahLst/>
              <a:cxnLst/>
              <a:rect l="l" t="t" r="r" b="b"/>
              <a:pathLst>
                <a:path w="20816" h="25619" fill="none" extrusionOk="0">
                  <a:moveTo>
                    <a:pt x="18047" y="25619"/>
                  </a:moveTo>
                  <a:lnTo>
                    <a:pt x="1" y="1034"/>
                  </a:lnTo>
                  <a:moveTo>
                    <a:pt x="19448" y="24618"/>
                  </a:moveTo>
                  <a:lnTo>
                    <a:pt x="1369" y="0"/>
                  </a:lnTo>
                  <a:moveTo>
                    <a:pt x="20816" y="23584"/>
                  </a:moveTo>
                  <a:lnTo>
                    <a:pt x="4471" y="1301"/>
                  </a:lnTo>
                </a:path>
              </a:pathLst>
            </a:custGeom>
            <a:solidFill>
              <a:schemeClr val="accent4"/>
            </a:solidFill>
            <a:ln w="19050" cap="flat" cmpd="sng">
              <a:solidFill>
                <a:srgbClr val="FFFFFF"/>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36" name="Google Shape;1836;p36"/>
            <p:cNvSpPr/>
            <p:nvPr/>
          </p:nvSpPr>
          <p:spPr>
            <a:xfrm>
              <a:off x="8014952" y="272619"/>
              <a:ext cx="702370" cy="942692"/>
            </a:xfrm>
            <a:custGeom>
              <a:avLst/>
              <a:gdLst/>
              <a:ahLst/>
              <a:cxnLst/>
              <a:rect l="l" t="t" r="r" b="b"/>
              <a:pathLst>
                <a:path w="25152" h="33758" extrusionOk="0">
                  <a:moveTo>
                    <a:pt x="834" y="0"/>
                  </a:moveTo>
                  <a:lnTo>
                    <a:pt x="0" y="634"/>
                  </a:lnTo>
                  <a:lnTo>
                    <a:pt x="24318" y="33758"/>
                  </a:lnTo>
                  <a:lnTo>
                    <a:pt x="25151" y="33124"/>
                  </a:lnTo>
                  <a:lnTo>
                    <a:pt x="834" y="0"/>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37" name="Google Shape;1837;p36"/>
            <p:cNvSpPr/>
            <p:nvPr/>
          </p:nvSpPr>
          <p:spPr>
            <a:xfrm>
              <a:off x="8435979" y="1124918"/>
              <a:ext cx="204020" cy="180759"/>
            </a:xfrm>
            <a:custGeom>
              <a:avLst/>
              <a:gdLst/>
              <a:ahLst/>
              <a:cxnLst/>
              <a:rect l="l" t="t" r="r" b="b"/>
              <a:pathLst>
                <a:path w="7306" h="6473" extrusionOk="0">
                  <a:moveTo>
                    <a:pt x="5571" y="1"/>
                  </a:moveTo>
                  <a:lnTo>
                    <a:pt x="1" y="4104"/>
                  </a:lnTo>
                  <a:lnTo>
                    <a:pt x="1535" y="4804"/>
                  </a:lnTo>
                  <a:lnTo>
                    <a:pt x="1769" y="6472"/>
                  </a:lnTo>
                  <a:lnTo>
                    <a:pt x="7306" y="2403"/>
                  </a:lnTo>
                  <a:lnTo>
                    <a:pt x="5571"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38" name="Google Shape;1838;p36"/>
            <p:cNvSpPr/>
            <p:nvPr/>
          </p:nvSpPr>
          <p:spPr>
            <a:xfrm>
              <a:off x="7991662" y="298701"/>
              <a:ext cx="691200" cy="933393"/>
            </a:xfrm>
            <a:custGeom>
              <a:avLst/>
              <a:gdLst/>
              <a:ahLst/>
              <a:cxnLst/>
              <a:rect l="l" t="t" r="r" b="b"/>
              <a:pathLst>
                <a:path w="24752" h="33425" extrusionOk="0">
                  <a:moveTo>
                    <a:pt x="434" y="0"/>
                  </a:moveTo>
                  <a:lnTo>
                    <a:pt x="0" y="300"/>
                  </a:lnTo>
                  <a:lnTo>
                    <a:pt x="24318" y="33424"/>
                  </a:lnTo>
                  <a:lnTo>
                    <a:pt x="24751" y="33090"/>
                  </a:lnTo>
                  <a:lnTo>
                    <a:pt x="434"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39" name="Google Shape;1839;p36"/>
            <p:cNvSpPr/>
            <p:nvPr/>
          </p:nvSpPr>
          <p:spPr>
            <a:xfrm>
              <a:off x="8681179" y="383867"/>
              <a:ext cx="1102926" cy="853276"/>
            </a:xfrm>
            <a:custGeom>
              <a:avLst/>
              <a:gdLst/>
              <a:ahLst/>
              <a:cxnLst/>
              <a:rect l="l" t="t" r="r" b="b"/>
              <a:pathLst>
                <a:path w="39496" h="30556" extrusionOk="0">
                  <a:moveTo>
                    <a:pt x="37528" y="0"/>
                  </a:moveTo>
                  <a:lnTo>
                    <a:pt x="1" y="27520"/>
                  </a:lnTo>
                  <a:lnTo>
                    <a:pt x="2236" y="30556"/>
                  </a:lnTo>
                  <a:lnTo>
                    <a:pt x="38962" y="3603"/>
                  </a:lnTo>
                  <a:cubicBezTo>
                    <a:pt x="39396" y="3269"/>
                    <a:pt x="39496" y="2669"/>
                    <a:pt x="39162" y="2235"/>
                  </a:cubicBezTo>
                  <a:lnTo>
                    <a:pt x="37528"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840" name="Google Shape;1840;p36"/>
          <p:cNvGrpSpPr/>
          <p:nvPr/>
        </p:nvGrpSpPr>
        <p:grpSpPr>
          <a:xfrm rot="495391">
            <a:off x="10718793" y="1295612"/>
            <a:ext cx="2555449" cy="2750133"/>
            <a:chOff x="-700138" y="3808702"/>
            <a:chExt cx="1916655" cy="2062674"/>
          </a:xfrm>
        </p:grpSpPr>
        <p:sp>
          <p:nvSpPr>
            <p:cNvPr id="1841" name="Google Shape;1841;p36"/>
            <p:cNvSpPr/>
            <p:nvPr/>
          </p:nvSpPr>
          <p:spPr>
            <a:xfrm rot="-1128775">
              <a:off x="-425908" y="4068745"/>
              <a:ext cx="1419635" cy="1616920"/>
            </a:xfrm>
            <a:custGeom>
              <a:avLst/>
              <a:gdLst/>
              <a:ahLst/>
              <a:cxnLst/>
              <a:rect l="l" t="t" r="r" b="b"/>
              <a:pathLst>
                <a:path w="39095" h="44528" extrusionOk="0">
                  <a:moveTo>
                    <a:pt x="26633" y="0"/>
                  </a:moveTo>
                  <a:cubicBezTo>
                    <a:pt x="26552" y="0"/>
                    <a:pt x="26469" y="13"/>
                    <a:pt x="26386" y="38"/>
                  </a:cubicBezTo>
                  <a:lnTo>
                    <a:pt x="0" y="8878"/>
                  </a:lnTo>
                  <a:lnTo>
                    <a:pt x="11575" y="43436"/>
                  </a:lnTo>
                  <a:cubicBezTo>
                    <a:pt x="11787" y="44097"/>
                    <a:pt x="12397" y="44528"/>
                    <a:pt x="13057" y="44528"/>
                  </a:cubicBezTo>
                  <a:cubicBezTo>
                    <a:pt x="13229" y="44528"/>
                    <a:pt x="13404" y="44499"/>
                    <a:pt x="13577" y="44437"/>
                  </a:cubicBezTo>
                  <a:lnTo>
                    <a:pt x="38494" y="36097"/>
                  </a:lnTo>
                  <a:cubicBezTo>
                    <a:pt x="38861" y="35964"/>
                    <a:pt x="39095" y="35530"/>
                    <a:pt x="38961" y="35130"/>
                  </a:cubicBezTo>
                  <a:lnTo>
                    <a:pt x="27386" y="538"/>
                  </a:lnTo>
                  <a:cubicBezTo>
                    <a:pt x="27279" y="215"/>
                    <a:pt x="26975" y="0"/>
                    <a:pt x="26633"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42" name="Google Shape;1842;p36"/>
            <p:cNvSpPr/>
            <p:nvPr/>
          </p:nvSpPr>
          <p:spPr>
            <a:xfrm rot="-1128775">
              <a:off x="-474625" y="3993204"/>
              <a:ext cx="1414805" cy="1633006"/>
            </a:xfrm>
            <a:custGeom>
              <a:avLst/>
              <a:gdLst/>
              <a:ahLst/>
              <a:cxnLst/>
              <a:rect l="l" t="t" r="r" b="b"/>
              <a:pathLst>
                <a:path w="38962" h="44971" extrusionOk="0">
                  <a:moveTo>
                    <a:pt x="26500" y="0"/>
                  </a:moveTo>
                  <a:cubicBezTo>
                    <a:pt x="26418" y="0"/>
                    <a:pt x="26335" y="12"/>
                    <a:pt x="26252" y="38"/>
                  </a:cubicBezTo>
                  <a:lnTo>
                    <a:pt x="867" y="8544"/>
                  </a:lnTo>
                  <a:cubicBezTo>
                    <a:pt x="300" y="8744"/>
                    <a:pt x="0" y="9345"/>
                    <a:pt x="200" y="9912"/>
                  </a:cubicBezTo>
                  <a:lnTo>
                    <a:pt x="11942" y="44970"/>
                  </a:lnTo>
                  <a:lnTo>
                    <a:pt x="38327" y="36131"/>
                  </a:lnTo>
                  <a:cubicBezTo>
                    <a:pt x="38761" y="35997"/>
                    <a:pt x="38961" y="35563"/>
                    <a:pt x="38828" y="35163"/>
                  </a:cubicBezTo>
                  <a:lnTo>
                    <a:pt x="27253" y="538"/>
                  </a:lnTo>
                  <a:cubicBezTo>
                    <a:pt x="27145" y="215"/>
                    <a:pt x="26841" y="0"/>
                    <a:pt x="26500"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43" name="Google Shape;1843;p36"/>
            <p:cNvSpPr/>
            <p:nvPr/>
          </p:nvSpPr>
          <p:spPr>
            <a:xfrm rot="-1128775">
              <a:off x="411142" y="5063464"/>
              <a:ext cx="300449" cy="167182"/>
            </a:xfrm>
            <a:custGeom>
              <a:avLst/>
              <a:gdLst/>
              <a:ahLst/>
              <a:cxnLst/>
              <a:rect l="l" t="t" r="r" b="b"/>
              <a:pathLst>
                <a:path w="8274" h="4604" fill="none" extrusionOk="0">
                  <a:moveTo>
                    <a:pt x="835" y="1935"/>
                  </a:moveTo>
                  <a:lnTo>
                    <a:pt x="6539" y="0"/>
                  </a:lnTo>
                  <a:moveTo>
                    <a:pt x="1" y="3202"/>
                  </a:moveTo>
                  <a:lnTo>
                    <a:pt x="7973" y="534"/>
                  </a:lnTo>
                  <a:moveTo>
                    <a:pt x="335" y="4103"/>
                  </a:moveTo>
                  <a:lnTo>
                    <a:pt x="8274" y="1435"/>
                  </a:lnTo>
                  <a:moveTo>
                    <a:pt x="1736" y="4603"/>
                  </a:moveTo>
                  <a:lnTo>
                    <a:pt x="7440" y="2702"/>
                  </a:lnTo>
                </a:path>
              </a:pathLst>
            </a:custGeom>
            <a:noFill/>
            <a:ln w="9525"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44" name="Google Shape;1844;p36"/>
            <p:cNvSpPr/>
            <p:nvPr/>
          </p:nvSpPr>
          <p:spPr>
            <a:xfrm rot="-1128775">
              <a:off x="206184" y="5200882"/>
              <a:ext cx="918160" cy="352049"/>
            </a:xfrm>
            <a:custGeom>
              <a:avLst/>
              <a:gdLst/>
              <a:ahLst/>
              <a:cxnLst/>
              <a:rect l="l" t="t" r="r" b="b"/>
              <a:pathLst>
                <a:path w="25285" h="9695" extrusionOk="0">
                  <a:moveTo>
                    <a:pt x="24884" y="1"/>
                  </a:moveTo>
                  <a:lnTo>
                    <a:pt x="0" y="8340"/>
                  </a:lnTo>
                  <a:lnTo>
                    <a:pt x="267" y="9107"/>
                  </a:lnTo>
                  <a:cubicBezTo>
                    <a:pt x="371" y="9473"/>
                    <a:pt x="700" y="9695"/>
                    <a:pt x="1061" y="9695"/>
                  </a:cubicBezTo>
                  <a:cubicBezTo>
                    <a:pt x="1162" y="9695"/>
                    <a:pt x="1266" y="9678"/>
                    <a:pt x="1368" y="9641"/>
                  </a:cubicBezTo>
                  <a:lnTo>
                    <a:pt x="24618" y="1869"/>
                  </a:lnTo>
                  <a:cubicBezTo>
                    <a:pt x="25051" y="1736"/>
                    <a:pt x="25285" y="1235"/>
                    <a:pt x="25151" y="835"/>
                  </a:cubicBezTo>
                  <a:lnTo>
                    <a:pt x="24884"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45" name="Google Shape;1845;p36"/>
            <p:cNvSpPr/>
            <p:nvPr/>
          </p:nvSpPr>
          <p:spPr>
            <a:xfrm rot="-1128775">
              <a:off x="-404925" y="4413984"/>
              <a:ext cx="539022" cy="1345775"/>
            </a:xfrm>
            <a:custGeom>
              <a:avLst/>
              <a:gdLst/>
              <a:ahLst/>
              <a:cxnLst/>
              <a:rect l="l" t="t" r="r" b="b"/>
              <a:pathLst>
                <a:path w="14844" h="37061" extrusionOk="0">
                  <a:moveTo>
                    <a:pt x="2769" y="0"/>
                  </a:moveTo>
                  <a:lnTo>
                    <a:pt x="867" y="634"/>
                  </a:lnTo>
                  <a:cubicBezTo>
                    <a:pt x="300" y="834"/>
                    <a:pt x="0" y="1435"/>
                    <a:pt x="200" y="2002"/>
                  </a:cubicBezTo>
                  <a:lnTo>
                    <a:pt x="11942" y="37060"/>
                  </a:lnTo>
                  <a:lnTo>
                    <a:pt x="14844" y="36093"/>
                  </a:lnTo>
                  <a:lnTo>
                    <a:pt x="2769" y="0"/>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46" name="Google Shape;1846;p36"/>
            <p:cNvSpPr/>
            <p:nvPr/>
          </p:nvSpPr>
          <p:spPr>
            <a:xfrm rot="-1128775">
              <a:off x="-276077" y="4234377"/>
              <a:ext cx="661395" cy="495483"/>
            </a:xfrm>
            <a:custGeom>
              <a:avLst/>
              <a:gdLst/>
              <a:ahLst/>
              <a:cxnLst/>
              <a:rect l="l" t="t" r="r" b="b"/>
              <a:pathLst>
                <a:path w="18214" h="13645" fill="none" extrusionOk="0">
                  <a:moveTo>
                    <a:pt x="18214" y="7373"/>
                  </a:moveTo>
                  <a:lnTo>
                    <a:pt x="16045" y="935"/>
                  </a:lnTo>
                  <a:cubicBezTo>
                    <a:pt x="15278" y="1202"/>
                    <a:pt x="14444" y="802"/>
                    <a:pt x="14177" y="1"/>
                  </a:cubicBezTo>
                  <a:lnTo>
                    <a:pt x="935" y="4437"/>
                  </a:lnTo>
                  <a:cubicBezTo>
                    <a:pt x="1201" y="5205"/>
                    <a:pt x="801" y="6039"/>
                    <a:pt x="1" y="6305"/>
                  </a:cubicBezTo>
                  <a:lnTo>
                    <a:pt x="2169" y="12743"/>
                  </a:lnTo>
                  <a:cubicBezTo>
                    <a:pt x="2936" y="12477"/>
                    <a:pt x="3770" y="12877"/>
                    <a:pt x="4037" y="13644"/>
                  </a:cubicBezTo>
                  <a:lnTo>
                    <a:pt x="17280" y="9241"/>
                  </a:lnTo>
                  <a:cubicBezTo>
                    <a:pt x="17013" y="8440"/>
                    <a:pt x="17413" y="7606"/>
                    <a:pt x="18214" y="7373"/>
                  </a:cubicBezTo>
                  <a:close/>
                </a:path>
              </a:pathLst>
            </a:custGeom>
            <a:noFill/>
            <a:ln w="19050"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47" name="Google Shape;1847;p36"/>
            <p:cNvSpPr/>
            <p:nvPr/>
          </p:nvSpPr>
          <p:spPr>
            <a:xfrm rot="-1128775">
              <a:off x="201603" y="5203043"/>
              <a:ext cx="909699" cy="322237"/>
            </a:xfrm>
            <a:custGeom>
              <a:avLst/>
              <a:gdLst/>
              <a:ahLst/>
              <a:cxnLst/>
              <a:rect l="l" t="t" r="r" b="b"/>
              <a:pathLst>
                <a:path w="25052" h="8874" extrusionOk="0">
                  <a:moveTo>
                    <a:pt x="24884" y="1"/>
                  </a:moveTo>
                  <a:lnTo>
                    <a:pt x="0" y="8340"/>
                  </a:lnTo>
                  <a:lnTo>
                    <a:pt x="200" y="8874"/>
                  </a:lnTo>
                  <a:lnTo>
                    <a:pt x="25051" y="568"/>
                  </a:lnTo>
                  <a:lnTo>
                    <a:pt x="24884"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48" name="Google Shape;1848;p36"/>
            <p:cNvSpPr/>
            <p:nvPr/>
          </p:nvSpPr>
          <p:spPr>
            <a:xfrm rot="-1128775">
              <a:off x="222822" y="5233880"/>
              <a:ext cx="902437" cy="311343"/>
            </a:xfrm>
            <a:custGeom>
              <a:avLst/>
              <a:gdLst/>
              <a:ahLst/>
              <a:cxnLst/>
              <a:rect l="l" t="t" r="r" b="b"/>
              <a:pathLst>
                <a:path w="24852" h="8574" extrusionOk="0">
                  <a:moveTo>
                    <a:pt x="24852" y="0"/>
                  </a:moveTo>
                  <a:lnTo>
                    <a:pt x="1" y="8340"/>
                  </a:lnTo>
                  <a:cubicBezTo>
                    <a:pt x="34" y="8406"/>
                    <a:pt x="134" y="8506"/>
                    <a:pt x="201" y="8573"/>
                  </a:cubicBezTo>
                  <a:lnTo>
                    <a:pt x="24818" y="334"/>
                  </a:lnTo>
                  <a:cubicBezTo>
                    <a:pt x="24852" y="200"/>
                    <a:pt x="24852" y="100"/>
                    <a:pt x="2485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49" name="Google Shape;1849;p36"/>
            <p:cNvSpPr/>
            <p:nvPr/>
          </p:nvSpPr>
          <p:spPr>
            <a:xfrm rot="-1128775">
              <a:off x="421575" y="5546080"/>
              <a:ext cx="96954" cy="205964"/>
            </a:xfrm>
            <a:custGeom>
              <a:avLst/>
              <a:gdLst/>
              <a:ahLst/>
              <a:cxnLst/>
              <a:rect l="l" t="t" r="r" b="b"/>
              <a:pathLst>
                <a:path w="2670" h="5672" extrusionOk="0">
                  <a:moveTo>
                    <a:pt x="901" y="1"/>
                  </a:moveTo>
                  <a:lnTo>
                    <a:pt x="1" y="301"/>
                  </a:lnTo>
                  <a:lnTo>
                    <a:pt x="1769" y="5672"/>
                  </a:lnTo>
                  <a:lnTo>
                    <a:pt x="2002" y="4871"/>
                  </a:lnTo>
                  <a:lnTo>
                    <a:pt x="2669" y="5371"/>
                  </a:lnTo>
                  <a:lnTo>
                    <a:pt x="901" y="1"/>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850" name="Google Shape;1850;p36"/>
          <p:cNvGrpSpPr/>
          <p:nvPr/>
        </p:nvGrpSpPr>
        <p:grpSpPr>
          <a:xfrm rot="1625577">
            <a:off x="-979486" y="4642620"/>
            <a:ext cx="2414459" cy="2495501"/>
            <a:chOff x="334100" y="971800"/>
            <a:chExt cx="1810984" cy="1871771"/>
          </a:xfrm>
        </p:grpSpPr>
        <p:sp>
          <p:nvSpPr>
            <p:cNvPr id="1851" name="Google Shape;1851;p36"/>
            <p:cNvSpPr/>
            <p:nvPr/>
          </p:nvSpPr>
          <p:spPr>
            <a:xfrm>
              <a:off x="341909" y="971800"/>
              <a:ext cx="1803175" cy="1871771"/>
            </a:xfrm>
            <a:custGeom>
              <a:avLst/>
              <a:gdLst/>
              <a:ahLst/>
              <a:cxnLst/>
              <a:rect l="l" t="t" r="r" b="b"/>
              <a:pathLst>
                <a:path w="88903" h="92285" extrusionOk="0">
                  <a:moveTo>
                    <a:pt x="44583" y="1"/>
                  </a:moveTo>
                  <a:cubicBezTo>
                    <a:pt x="44328" y="1"/>
                    <a:pt x="44071" y="83"/>
                    <a:pt x="43849" y="252"/>
                  </a:cubicBezTo>
                  <a:lnTo>
                    <a:pt x="0" y="33408"/>
                  </a:lnTo>
                  <a:lnTo>
                    <a:pt x="43131" y="91437"/>
                  </a:lnTo>
                  <a:cubicBezTo>
                    <a:pt x="43514" y="91989"/>
                    <a:pt x="44136" y="92284"/>
                    <a:pt x="44766" y="92284"/>
                  </a:cubicBezTo>
                  <a:cubicBezTo>
                    <a:pt x="45190" y="92284"/>
                    <a:pt x="45617" y="92151"/>
                    <a:pt x="45977" y="91873"/>
                  </a:cubicBezTo>
                  <a:lnTo>
                    <a:pt x="88261" y="59204"/>
                  </a:lnTo>
                  <a:cubicBezTo>
                    <a:pt x="88800" y="58794"/>
                    <a:pt x="88903" y="58050"/>
                    <a:pt x="88492" y="57512"/>
                  </a:cubicBezTo>
                  <a:lnTo>
                    <a:pt x="45541" y="483"/>
                  </a:lnTo>
                  <a:cubicBezTo>
                    <a:pt x="45300" y="167"/>
                    <a:pt x="44944" y="1"/>
                    <a:pt x="4458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52" name="Google Shape;1852;p36"/>
            <p:cNvSpPr/>
            <p:nvPr/>
          </p:nvSpPr>
          <p:spPr>
            <a:xfrm>
              <a:off x="336189" y="976911"/>
              <a:ext cx="1795894" cy="1820273"/>
            </a:xfrm>
            <a:custGeom>
              <a:avLst/>
              <a:gdLst/>
              <a:ahLst/>
              <a:cxnLst/>
              <a:rect l="l" t="t" r="r" b="b"/>
              <a:pathLst>
                <a:path w="88544" h="89746" extrusionOk="0">
                  <a:moveTo>
                    <a:pt x="44131" y="0"/>
                  </a:moveTo>
                  <a:lnTo>
                    <a:pt x="0" y="33258"/>
                  </a:lnTo>
                  <a:lnTo>
                    <a:pt x="46208" y="89415"/>
                  </a:lnTo>
                  <a:cubicBezTo>
                    <a:pt x="46378" y="89632"/>
                    <a:pt x="46632" y="89746"/>
                    <a:pt x="46886" y="89746"/>
                  </a:cubicBezTo>
                  <a:cubicBezTo>
                    <a:pt x="47053" y="89746"/>
                    <a:pt x="47219" y="89697"/>
                    <a:pt x="47362" y="89595"/>
                  </a:cubicBezTo>
                  <a:lnTo>
                    <a:pt x="88543" y="58952"/>
                  </a:lnTo>
                  <a:lnTo>
                    <a:pt x="44131"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1853" name="Google Shape;1853;p36"/>
            <p:cNvGrpSpPr/>
            <p:nvPr/>
          </p:nvGrpSpPr>
          <p:grpSpPr>
            <a:xfrm>
              <a:off x="1214129" y="978980"/>
              <a:ext cx="913828" cy="1211839"/>
              <a:chOff x="1214129" y="978980"/>
              <a:chExt cx="913828" cy="1211839"/>
            </a:xfrm>
          </p:grpSpPr>
          <p:sp>
            <p:nvSpPr>
              <p:cNvPr id="1854" name="Google Shape;1854;p36"/>
              <p:cNvSpPr/>
              <p:nvPr/>
            </p:nvSpPr>
            <p:spPr>
              <a:xfrm>
                <a:off x="1222973" y="978980"/>
                <a:ext cx="904985" cy="1199365"/>
              </a:xfrm>
              <a:custGeom>
                <a:avLst/>
                <a:gdLst/>
                <a:ahLst/>
                <a:cxnLst/>
                <a:rect l="l" t="t" r="r" b="b"/>
                <a:pathLst>
                  <a:path w="44619" h="59133" extrusionOk="0">
                    <a:moveTo>
                      <a:pt x="206" y="1"/>
                    </a:moveTo>
                    <a:lnTo>
                      <a:pt x="1" y="129"/>
                    </a:lnTo>
                    <a:lnTo>
                      <a:pt x="44439" y="59132"/>
                    </a:lnTo>
                    <a:lnTo>
                      <a:pt x="44618" y="58978"/>
                    </a:lnTo>
                    <a:lnTo>
                      <a:pt x="206"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55" name="Google Shape;1855;p36"/>
              <p:cNvSpPr/>
              <p:nvPr/>
            </p:nvSpPr>
            <p:spPr>
              <a:xfrm>
                <a:off x="1214129" y="991475"/>
                <a:ext cx="904985" cy="1199345"/>
              </a:xfrm>
              <a:custGeom>
                <a:avLst/>
                <a:gdLst/>
                <a:ahLst/>
                <a:cxnLst/>
                <a:rect l="l" t="t" r="r" b="b"/>
                <a:pathLst>
                  <a:path w="44619" h="59132" extrusionOk="0">
                    <a:moveTo>
                      <a:pt x="206" y="0"/>
                    </a:moveTo>
                    <a:lnTo>
                      <a:pt x="1" y="154"/>
                    </a:lnTo>
                    <a:lnTo>
                      <a:pt x="44439" y="59132"/>
                    </a:lnTo>
                    <a:lnTo>
                      <a:pt x="44618" y="59003"/>
                    </a:lnTo>
                    <a:lnTo>
                      <a:pt x="206"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1856" name="Google Shape;1856;p36"/>
            <p:cNvSpPr/>
            <p:nvPr/>
          </p:nvSpPr>
          <p:spPr>
            <a:xfrm>
              <a:off x="334100" y="1004578"/>
              <a:ext cx="1741293" cy="1810882"/>
            </a:xfrm>
            <a:custGeom>
              <a:avLst/>
              <a:gdLst/>
              <a:ahLst/>
              <a:cxnLst/>
              <a:rect l="l" t="t" r="r" b="b"/>
              <a:pathLst>
                <a:path w="85852" h="89283" extrusionOk="0">
                  <a:moveTo>
                    <a:pt x="42828" y="0"/>
                  </a:moveTo>
                  <a:cubicBezTo>
                    <a:pt x="42573" y="0"/>
                    <a:pt x="42317" y="82"/>
                    <a:pt x="42106" y="252"/>
                  </a:cubicBezTo>
                  <a:lnTo>
                    <a:pt x="1" y="31946"/>
                  </a:lnTo>
                  <a:lnTo>
                    <a:pt x="43131" y="89282"/>
                  </a:lnTo>
                  <a:lnTo>
                    <a:pt x="85210" y="57588"/>
                  </a:lnTo>
                  <a:cubicBezTo>
                    <a:pt x="85749" y="57178"/>
                    <a:pt x="85851" y="56409"/>
                    <a:pt x="85441" y="55870"/>
                  </a:cubicBezTo>
                  <a:lnTo>
                    <a:pt x="43798" y="482"/>
                  </a:lnTo>
                  <a:cubicBezTo>
                    <a:pt x="43557" y="166"/>
                    <a:pt x="43192" y="0"/>
                    <a:pt x="42828"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57" name="Google Shape;1857;p36"/>
            <p:cNvSpPr/>
            <p:nvPr/>
          </p:nvSpPr>
          <p:spPr>
            <a:xfrm>
              <a:off x="373105" y="1605205"/>
              <a:ext cx="899265" cy="1180097"/>
            </a:xfrm>
            <a:custGeom>
              <a:avLst/>
              <a:gdLst/>
              <a:ahLst/>
              <a:cxnLst/>
              <a:rect l="l" t="t" r="r" b="b"/>
              <a:pathLst>
                <a:path w="44337" h="58183" extrusionOk="0">
                  <a:moveTo>
                    <a:pt x="1155" y="0"/>
                  </a:moveTo>
                  <a:lnTo>
                    <a:pt x="1" y="872"/>
                  </a:lnTo>
                  <a:lnTo>
                    <a:pt x="43157" y="58183"/>
                  </a:lnTo>
                  <a:lnTo>
                    <a:pt x="44337" y="57311"/>
                  </a:lnTo>
                  <a:lnTo>
                    <a:pt x="1155"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58" name="Google Shape;1858;p36"/>
            <p:cNvSpPr/>
            <p:nvPr/>
          </p:nvSpPr>
          <p:spPr>
            <a:xfrm>
              <a:off x="762685" y="1424197"/>
              <a:ext cx="916931" cy="993396"/>
            </a:xfrm>
            <a:custGeom>
              <a:avLst/>
              <a:gdLst/>
              <a:ahLst/>
              <a:cxnLst/>
              <a:rect l="l" t="t" r="r" b="b"/>
              <a:pathLst>
                <a:path w="45208" h="48978" extrusionOk="0">
                  <a:moveTo>
                    <a:pt x="19206" y="1"/>
                  </a:moveTo>
                  <a:lnTo>
                    <a:pt x="0" y="14463"/>
                  </a:lnTo>
                  <a:lnTo>
                    <a:pt x="26001" y="48978"/>
                  </a:lnTo>
                  <a:lnTo>
                    <a:pt x="45208" y="34515"/>
                  </a:lnTo>
                  <a:lnTo>
                    <a:pt x="19206" y="1"/>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859" name="Google Shape;1859;p36"/>
          <p:cNvGrpSpPr/>
          <p:nvPr/>
        </p:nvGrpSpPr>
        <p:grpSpPr>
          <a:xfrm rot="-6973059">
            <a:off x="9888624" y="4955219"/>
            <a:ext cx="2156433" cy="3288100"/>
            <a:chOff x="7518282" y="2373612"/>
            <a:chExt cx="1544209" cy="2355088"/>
          </a:xfrm>
        </p:grpSpPr>
        <p:sp>
          <p:nvSpPr>
            <p:cNvPr id="1860" name="Google Shape;1860;p36"/>
            <p:cNvSpPr/>
            <p:nvPr/>
          </p:nvSpPr>
          <p:spPr>
            <a:xfrm rot="718822">
              <a:off x="7689615" y="3249120"/>
              <a:ext cx="1111866" cy="1379201"/>
            </a:xfrm>
            <a:custGeom>
              <a:avLst/>
              <a:gdLst/>
              <a:ahLst/>
              <a:cxnLst/>
              <a:rect l="l" t="t" r="r" b="b"/>
              <a:pathLst>
                <a:path w="48158" h="59737" extrusionOk="0">
                  <a:moveTo>
                    <a:pt x="39340" y="1"/>
                  </a:moveTo>
                  <a:cubicBezTo>
                    <a:pt x="38303" y="1"/>
                    <a:pt x="37263" y="153"/>
                    <a:pt x="36285" y="451"/>
                  </a:cubicBezTo>
                  <a:cubicBezTo>
                    <a:pt x="32695" y="1579"/>
                    <a:pt x="29823" y="4272"/>
                    <a:pt x="27259" y="7016"/>
                  </a:cubicBezTo>
                  <a:cubicBezTo>
                    <a:pt x="20361" y="14401"/>
                    <a:pt x="14874" y="22940"/>
                    <a:pt x="10489" y="32043"/>
                  </a:cubicBezTo>
                  <a:cubicBezTo>
                    <a:pt x="8976" y="35197"/>
                    <a:pt x="7591" y="37427"/>
                    <a:pt x="5873" y="40505"/>
                  </a:cubicBezTo>
                  <a:cubicBezTo>
                    <a:pt x="2185" y="47138"/>
                    <a:pt x="1874" y="57072"/>
                    <a:pt x="8" y="59727"/>
                  </a:cubicBezTo>
                  <a:lnTo>
                    <a:pt x="8" y="59727"/>
                  </a:lnTo>
                  <a:cubicBezTo>
                    <a:pt x="9880" y="45729"/>
                    <a:pt x="25415" y="30630"/>
                    <a:pt x="38721" y="19888"/>
                  </a:cubicBezTo>
                  <a:cubicBezTo>
                    <a:pt x="41311" y="17811"/>
                    <a:pt x="44029" y="15708"/>
                    <a:pt x="45773" y="12888"/>
                  </a:cubicBezTo>
                  <a:cubicBezTo>
                    <a:pt x="47542" y="10041"/>
                    <a:pt x="48157" y="6246"/>
                    <a:pt x="46388" y="3426"/>
                  </a:cubicBezTo>
                  <a:cubicBezTo>
                    <a:pt x="44910" y="1106"/>
                    <a:pt x="42136" y="1"/>
                    <a:pt x="39340" y="1"/>
                  </a:cubicBezTo>
                  <a:close/>
                  <a:moveTo>
                    <a:pt x="8" y="59727"/>
                  </a:moveTo>
                  <a:lnTo>
                    <a:pt x="8" y="59727"/>
                  </a:lnTo>
                  <a:cubicBezTo>
                    <a:pt x="5" y="59730"/>
                    <a:pt x="3" y="59733"/>
                    <a:pt x="1" y="59736"/>
                  </a:cubicBezTo>
                  <a:lnTo>
                    <a:pt x="1" y="59736"/>
                  </a:lnTo>
                  <a:cubicBezTo>
                    <a:pt x="3" y="59733"/>
                    <a:pt x="5" y="59730"/>
                    <a:pt x="8" y="59727"/>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61" name="Google Shape;1861;p36"/>
            <p:cNvSpPr/>
            <p:nvPr/>
          </p:nvSpPr>
          <p:spPr>
            <a:xfrm rot="718822">
              <a:off x="7649292" y="3211149"/>
              <a:ext cx="1111843" cy="1378947"/>
            </a:xfrm>
            <a:custGeom>
              <a:avLst/>
              <a:gdLst/>
              <a:ahLst/>
              <a:cxnLst/>
              <a:rect l="l" t="t" r="r" b="b"/>
              <a:pathLst>
                <a:path w="48157" h="59726" extrusionOk="0">
                  <a:moveTo>
                    <a:pt x="39365" y="0"/>
                  </a:moveTo>
                  <a:cubicBezTo>
                    <a:pt x="38317" y="0"/>
                    <a:pt x="37267" y="157"/>
                    <a:pt x="36285" y="466"/>
                  </a:cubicBezTo>
                  <a:cubicBezTo>
                    <a:pt x="32695" y="1569"/>
                    <a:pt x="29823" y="4261"/>
                    <a:pt x="27258" y="7005"/>
                  </a:cubicBezTo>
                  <a:cubicBezTo>
                    <a:pt x="20361" y="14390"/>
                    <a:pt x="14873" y="22929"/>
                    <a:pt x="10488" y="32032"/>
                  </a:cubicBezTo>
                  <a:cubicBezTo>
                    <a:pt x="8975" y="35186"/>
                    <a:pt x="7591" y="37417"/>
                    <a:pt x="5873" y="40494"/>
                  </a:cubicBezTo>
                  <a:cubicBezTo>
                    <a:pt x="2180" y="47161"/>
                    <a:pt x="1872" y="57085"/>
                    <a:pt x="1" y="59726"/>
                  </a:cubicBezTo>
                  <a:lnTo>
                    <a:pt x="1" y="59726"/>
                  </a:lnTo>
                  <a:cubicBezTo>
                    <a:pt x="9873" y="45751"/>
                    <a:pt x="25412" y="30622"/>
                    <a:pt x="38721" y="19878"/>
                  </a:cubicBezTo>
                  <a:cubicBezTo>
                    <a:pt x="41310" y="17801"/>
                    <a:pt x="44029" y="15698"/>
                    <a:pt x="45772" y="12877"/>
                  </a:cubicBezTo>
                  <a:cubicBezTo>
                    <a:pt x="47542" y="10031"/>
                    <a:pt x="48157" y="6236"/>
                    <a:pt x="46362" y="3415"/>
                  </a:cubicBezTo>
                  <a:cubicBezTo>
                    <a:pt x="44909" y="1106"/>
                    <a:pt x="42145" y="0"/>
                    <a:pt x="3936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62" name="Google Shape;1862;p36"/>
            <p:cNvSpPr/>
            <p:nvPr/>
          </p:nvSpPr>
          <p:spPr>
            <a:xfrm rot="718822">
              <a:off x="8428587" y="3328473"/>
              <a:ext cx="409048" cy="200495"/>
            </a:xfrm>
            <a:custGeom>
              <a:avLst/>
              <a:gdLst/>
              <a:ahLst/>
              <a:cxnLst/>
              <a:rect l="l" t="t" r="r" b="b"/>
              <a:pathLst>
                <a:path w="17717" h="8684" extrusionOk="0">
                  <a:moveTo>
                    <a:pt x="13244" y="85"/>
                  </a:moveTo>
                  <a:cubicBezTo>
                    <a:pt x="13109" y="85"/>
                    <a:pt x="12983" y="218"/>
                    <a:pt x="13050" y="351"/>
                  </a:cubicBezTo>
                  <a:cubicBezTo>
                    <a:pt x="13050" y="377"/>
                    <a:pt x="13075" y="403"/>
                    <a:pt x="13101" y="428"/>
                  </a:cubicBezTo>
                  <a:cubicBezTo>
                    <a:pt x="13139" y="454"/>
                    <a:pt x="13184" y="467"/>
                    <a:pt x="13229" y="467"/>
                  </a:cubicBezTo>
                  <a:cubicBezTo>
                    <a:pt x="13274" y="467"/>
                    <a:pt x="13319" y="454"/>
                    <a:pt x="13357" y="428"/>
                  </a:cubicBezTo>
                  <a:cubicBezTo>
                    <a:pt x="13511" y="351"/>
                    <a:pt x="13460" y="146"/>
                    <a:pt x="13306" y="95"/>
                  </a:cubicBezTo>
                  <a:cubicBezTo>
                    <a:pt x="13285" y="88"/>
                    <a:pt x="13264" y="85"/>
                    <a:pt x="13244" y="85"/>
                  </a:cubicBezTo>
                  <a:close/>
                  <a:moveTo>
                    <a:pt x="9983" y="0"/>
                  </a:moveTo>
                  <a:cubicBezTo>
                    <a:pt x="9903" y="0"/>
                    <a:pt x="9827" y="28"/>
                    <a:pt x="9767" y="95"/>
                  </a:cubicBezTo>
                  <a:cubicBezTo>
                    <a:pt x="9742" y="121"/>
                    <a:pt x="9716" y="172"/>
                    <a:pt x="9690" y="223"/>
                  </a:cubicBezTo>
                  <a:cubicBezTo>
                    <a:pt x="9639" y="403"/>
                    <a:pt x="9690" y="582"/>
                    <a:pt x="9844" y="685"/>
                  </a:cubicBezTo>
                  <a:cubicBezTo>
                    <a:pt x="9910" y="731"/>
                    <a:pt x="9982" y="752"/>
                    <a:pt x="10050" y="752"/>
                  </a:cubicBezTo>
                  <a:cubicBezTo>
                    <a:pt x="10249" y="752"/>
                    <a:pt x="10428" y="580"/>
                    <a:pt x="10408" y="351"/>
                  </a:cubicBezTo>
                  <a:cubicBezTo>
                    <a:pt x="10390" y="169"/>
                    <a:pt x="10178" y="0"/>
                    <a:pt x="9983" y="0"/>
                  </a:cubicBezTo>
                  <a:close/>
                  <a:moveTo>
                    <a:pt x="7556" y="654"/>
                  </a:moveTo>
                  <a:cubicBezTo>
                    <a:pt x="7486" y="654"/>
                    <a:pt x="7412" y="721"/>
                    <a:pt x="7434" y="787"/>
                  </a:cubicBezTo>
                  <a:lnTo>
                    <a:pt x="7434" y="813"/>
                  </a:lnTo>
                  <a:cubicBezTo>
                    <a:pt x="7460" y="839"/>
                    <a:pt x="7460" y="839"/>
                    <a:pt x="7460" y="839"/>
                  </a:cubicBezTo>
                  <a:cubicBezTo>
                    <a:pt x="7485" y="864"/>
                    <a:pt x="7517" y="877"/>
                    <a:pt x="7546" y="877"/>
                  </a:cubicBezTo>
                  <a:cubicBezTo>
                    <a:pt x="7575" y="877"/>
                    <a:pt x="7601" y="864"/>
                    <a:pt x="7613" y="839"/>
                  </a:cubicBezTo>
                  <a:cubicBezTo>
                    <a:pt x="7690" y="787"/>
                    <a:pt x="7690" y="685"/>
                    <a:pt x="7588" y="659"/>
                  </a:cubicBezTo>
                  <a:cubicBezTo>
                    <a:pt x="7578" y="656"/>
                    <a:pt x="7567" y="654"/>
                    <a:pt x="7556" y="654"/>
                  </a:cubicBezTo>
                  <a:close/>
                  <a:moveTo>
                    <a:pt x="12799" y="1638"/>
                  </a:moveTo>
                  <a:cubicBezTo>
                    <a:pt x="12396" y="1638"/>
                    <a:pt x="11973" y="2067"/>
                    <a:pt x="12178" y="2454"/>
                  </a:cubicBezTo>
                  <a:lnTo>
                    <a:pt x="12152" y="2454"/>
                  </a:lnTo>
                  <a:cubicBezTo>
                    <a:pt x="12203" y="2531"/>
                    <a:pt x="12255" y="2582"/>
                    <a:pt x="12306" y="2634"/>
                  </a:cubicBezTo>
                  <a:cubicBezTo>
                    <a:pt x="12435" y="2734"/>
                    <a:pt x="12595" y="2786"/>
                    <a:pt x="12756" y="2786"/>
                  </a:cubicBezTo>
                  <a:cubicBezTo>
                    <a:pt x="12885" y="2786"/>
                    <a:pt x="13013" y="2753"/>
                    <a:pt x="13127" y="2685"/>
                  </a:cubicBezTo>
                  <a:cubicBezTo>
                    <a:pt x="13511" y="2403"/>
                    <a:pt x="13409" y="1787"/>
                    <a:pt x="12947" y="1659"/>
                  </a:cubicBezTo>
                  <a:cubicBezTo>
                    <a:pt x="12899" y="1645"/>
                    <a:pt x="12849" y="1638"/>
                    <a:pt x="12799" y="1638"/>
                  </a:cubicBezTo>
                  <a:close/>
                  <a:moveTo>
                    <a:pt x="6278" y="2155"/>
                  </a:moveTo>
                  <a:cubicBezTo>
                    <a:pt x="6196" y="2155"/>
                    <a:pt x="6115" y="2183"/>
                    <a:pt x="6049" y="2249"/>
                  </a:cubicBezTo>
                  <a:lnTo>
                    <a:pt x="6075" y="2249"/>
                  </a:lnTo>
                  <a:cubicBezTo>
                    <a:pt x="6049" y="2275"/>
                    <a:pt x="6024" y="2326"/>
                    <a:pt x="5998" y="2377"/>
                  </a:cubicBezTo>
                  <a:cubicBezTo>
                    <a:pt x="5947" y="2557"/>
                    <a:pt x="5998" y="2736"/>
                    <a:pt x="6152" y="2839"/>
                  </a:cubicBezTo>
                  <a:cubicBezTo>
                    <a:pt x="6212" y="2886"/>
                    <a:pt x="6279" y="2906"/>
                    <a:pt x="6345" y="2906"/>
                  </a:cubicBezTo>
                  <a:cubicBezTo>
                    <a:pt x="6532" y="2906"/>
                    <a:pt x="6709" y="2740"/>
                    <a:pt x="6690" y="2531"/>
                  </a:cubicBezTo>
                  <a:cubicBezTo>
                    <a:pt x="6690" y="2330"/>
                    <a:pt x="6481" y="2155"/>
                    <a:pt x="6278" y="2155"/>
                  </a:cubicBezTo>
                  <a:close/>
                  <a:moveTo>
                    <a:pt x="15296" y="2488"/>
                  </a:moveTo>
                  <a:cubicBezTo>
                    <a:pt x="15012" y="2488"/>
                    <a:pt x="14712" y="2798"/>
                    <a:pt x="14870" y="3070"/>
                  </a:cubicBezTo>
                  <a:cubicBezTo>
                    <a:pt x="14896" y="3121"/>
                    <a:pt x="14922" y="3146"/>
                    <a:pt x="14947" y="3198"/>
                  </a:cubicBezTo>
                  <a:cubicBezTo>
                    <a:pt x="15046" y="3268"/>
                    <a:pt x="15152" y="3308"/>
                    <a:pt x="15258" y="3308"/>
                  </a:cubicBezTo>
                  <a:cubicBezTo>
                    <a:pt x="15344" y="3308"/>
                    <a:pt x="15430" y="3281"/>
                    <a:pt x="15511" y="3223"/>
                  </a:cubicBezTo>
                  <a:cubicBezTo>
                    <a:pt x="15793" y="3044"/>
                    <a:pt x="15716" y="2608"/>
                    <a:pt x="15409" y="2505"/>
                  </a:cubicBezTo>
                  <a:cubicBezTo>
                    <a:pt x="15372" y="2493"/>
                    <a:pt x="15334" y="2488"/>
                    <a:pt x="15296" y="2488"/>
                  </a:cubicBezTo>
                  <a:close/>
                  <a:moveTo>
                    <a:pt x="3455" y="3035"/>
                  </a:moveTo>
                  <a:cubicBezTo>
                    <a:pt x="3318" y="3035"/>
                    <a:pt x="3186" y="3190"/>
                    <a:pt x="3254" y="3326"/>
                  </a:cubicBezTo>
                  <a:cubicBezTo>
                    <a:pt x="3254" y="3352"/>
                    <a:pt x="3280" y="3352"/>
                    <a:pt x="3306" y="3377"/>
                  </a:cubicBezTo>
                  <a:cubicBezTo>
                    <a:pt x="3348" y="3420"/>
                    <a:pt x="3398" y="3439"/>
                    <a:pt x="3447" y="3439"/>
                  </a:cubicBezTo>
                  <a:cubicBezTo>
                    <a:pt x="3488" y="3439"/>
                    <a:pt x="3527" y="3426"/>
                    <a:pt x="3562" y="3403"/>
                  </a:cubicBezTo>
                  <a:cubicBezTo>
                    <a:pt x="3690" y="3300"/>
                    <a:pt x="3665" y="3095"/>
                    <a:pt x="3511" y="3044"/>
                  </a:cubicBezTo>
                  <a:cubicBezTo>
                    <a:pt x="3492" y="3038"/>
                    <a:pt x="3474" y="3035"/>
                    <a:pt x="3455" y="3035"/>
                  </a:cubicBezTo>
                  <a:close/>
                  <a:moveTo>
                    <a:pt x="10101" y="2744"/>
                  </a:moveTo>
                  <a:cubicBezTo>
                    <a:pt x="10028" y="2744"/>
                    <a:pt x="9956" y="2766"/>
                    <a:pt x="9894" y="2817"/>
                  </a:cubicBezTo>
                  <a:lnTo>
                    <a:pt x="9894" y="2817"/>
                  </a:lnTo>
                  <a:cubicBezTo>
                    <a:pt x="9894" y="2816"/>
                    <a:pt x="9895" y="2815"/>
                    <a:pt x="9896" y="2813"/>
                  </a:cubicBezTo>
                  <a:lnTo>
                    <a:pt x="9896" y="2813"/>
                  </a:lnTo>
                  <a:lnTo>
                    <a:pt x="9870" y="2839"/>
                  </a:lnTo>
                  <a:cubicBezTo>
                    <a:pt x="9878" y="2831"/>
                    <a:pt x="9886" y="2824"/>
                    <a:pt x="9894" y="2817"/>
                  </a:cubicBezTo>
                  <a:lnTo>
                    <a:pt x="9894" y="2817"/>
                  </a:lnTo>
                  <a:cubicBezTo>
                    <a:pt x="9869" y="2867"/>
                    <a:pt x="9844" y="2916"/>
                    <a:pt x="9819" y="2941"/>
                  </a:cubicBezTo>
                  <a:cubicBezTo>
                    <a:pt x="9767" y="3121"/>
                    <a:pt x="9819" y="3300"/>
                    <a:pt x="9973" y="3429"/>
                  </a:cubicBezTo>
                  <a:cubicBezTo>
                    <a:pt x="10030" y="3467"/>
                    <a:pt x="10094" y="3485"/>
                    <a:pt x="10158" y="3485"/>
                  </a:cubicBezTo>
                  <a:cubicBezTo>
                    <a:pt x="10348" y="3485"/>
                    <a:pt x="10530" y="3326"/>
                    <a:pt x="10511" y="3095"/>
                  </a:cubicBezTo>
                  <a:cubicBezTo>
                    <a:pt x="10511" y="2913"/>
                    <a:pt x="10304" y="2744"/>
                    <a:pt x="10101" y="2744"/>
                  </a:cubicBezTo>
                  <a:close/>
                  <a:moveTo>
                    <a:pt x="14770" y="4548"/>
                  </a:moveTo>
                  <a:cubicBezTo>
                    <a:pt x="14646" y="4548"/>
                    <a:pt x="14495" y="4700"/>
                    <a:pt x="14563" y="4813"/>
                  </a:cubicBezTo>
                  <a:cubicBezTo>
                    <a:pt x="14588" y="4839"/>
                    <a:pt x="14588" y="4865"/>
                    <a:pt x="14614" y="4890"/>
                  </a:cubicBezTo>
                  <a:cubicBezTo>
                    <a:pt x="14661" y="4922"/>
                    <a:pt x="14719" y="4944"/>
                    <a:pt x="14780" y="4944"/>
                  </a:cubicBezTo>
                  <a:cubicBezTo>
                    <a:pt x="14818" y="4944"/>
                    <a:pt x="14857" y="4935"/>
                    <a:pt x="14896" y="4916"/>
                  </a:cubicBezTo>
                  <a:cubicBezTo>
                    <a:pt x="15024" y="4813"/>
                    <a:pt x="14998" y="4608"/>
                    <a:pt x="14819" y="4557"/>
                  </a:cubicBezTo>
                  <a:cubicBezTo>
                    <a:pt x="14804" y="4551"/>
                    <a:pt x="14787" y="4548"/>
                    <a:pt x="14770" y="4548"/>
                  </a:cubicBezTo>
                  <a:close/>
                  <a:moveTo>
                    <a:pt x="4573" y="4622"/>
                  </a:moveTo>
                  <a:cubicBezTo>
                    <a:pt x="4312" y="4622"/>
                    <a:pt x="4040" y="4894"/>
                    <a:pt x="4177" y="5147"/>
                  </a:cubicBezTo>
                  <a:cubicBezTo>
                    <a:pt x="4203" y="5172"/>
                    <a:pt x="4229" y="5224"/>
                    <a:pt x="4254" y="5249"/>
                  </a:cubicBezTo>
                  <a:cubicBezTo>
                    <a:pt x="4344" y="5324"/>
                    <a:pt x="4451" y="5364"/>
                    <a:pt x="4555" y="5364"/>
                  </a:cubicBezTo>
                  <a:cubicBezTo>
                    <a:pt x="4630" y="5364"/>
                    <a:pt x="4703" y="5343"/>
                    <a:pt x="4767" y="5300"/>
                  </a:cubicBezTo>
                  <a:cubicBezTo>
                    <a:pt x="5024" y="5121"/>
                    <a:pt x="4972" y="4711"/>
                    <a:pt x="4665" y="4634"/>
                  </a:cubicBezTo>
                  <a:cubicBezTo>
                    <a:pt x="4635" y="4626"/>
                    <a:pt x="4604" y="4622"/>
                    <a:pt x="4573" y="4622"/>
                  </a:cubicBezTo>
                  <a:close/>
                  <a:moveTo>
                    <a:pt x="8987" y="4400"/>
                  </a:moveTo>
                  <a:cubicBezTo>
                    <a:pt x="8604" y="4400"/>
                    <a:pt x="8182" y="4821"/>
                    <a:pt x="8383" y="5224"/>
                  </a:cubicBezTo>
                  <a:cubicBezTo>
                    <a:pt x="8408" y="5275"/>
                    <a:pt x="8460" y="5352"/>
                    <a:pt x="8537" y="5403"/>
                  </a:cubicBezTo>
                  <a:cubicBezTo>
                    <a:pt x="8665" y="5503"/>
                    <a:pt x="8818" y="5555"/>
                    <a:pt x="8972" y="5555"/>
                  </a:cubicBezTo>
                  <a:cubicBezTo>
                    <a:pt x="9094" y="5555"/>
                    <a:pt x="9218" y="5522"/>
                    <a:pt x="9331" y="5454"/>
                  </a:cubicBezTo>
                  <a:cubicBezTo>
                    <a:pt x="9716" y="5172"/>
                    <a:pt x="9614" y="4557"/>
                    <a:pt x="9152" y="4429"/>
                  </a:cubicBezTo>
                  <a:cubicBezTo>
                    <a:pt x="9099" y="4409"/>
                    <a:pt x="9044" y="4400"/>
                    <a:pt x="8987" y="4400"/>
                  </a:cubicBezTo>
                  <a:close/>
                  <a:moveTo>
                    <a:pt x="16985" y="4741"/>
                  </a:moveTo>
                  <a:cubicBezTo>
                    <a:pt x="16596" y="4741"/>
                    <a:pt x="16152" y="5169"/>
                    <a:pt x="16358" y="5557"/>
                  </a:cubicBezTo>
                  <a:cubicBezTo>
                    <a:pt x="16409" y="5634"/>
                    <a:pt x="16460" y="5685"/>
                    <a:pt x="16511" y="5736"/>
                  </a:cubicBezTo>
                  <a:cubicBezTo>
                    <a:pt x="16640" y="5836"/>
                    <a:pt x="16793" y="5889"/>
                    <a:pt x="16947" y="5889"/>
                  </a:cubicBezTo>
                  <a:cubicBezTo>
                    <a:pt x="17069" y="5889"/>
                    <a:pt x="17193" y="5856"/>
                    <a:pt x="17306" y="5788"/>
                  </a:cubicBezTo>
                  <a:cubicBezTo>
                    <a:pt x="17717" y="5506"/>
                    <a:pt x="17614" y="4890"/>
                    <a:pt x="17127" y="4762"/>
                  </a:cubicBezTo>
                  <a:cubicBezTo>
                    <a:pt x="17081" y="4748"/>
                    <a:pt x="17034" y="4741"/>
                    <a:pt x="16985" y="4741"/>
                  </a:cubicBezTo>
                  <a:close/>
                  <a:moveTo>
                    <a:pt x="6587" y="6245"/>
                  </a:moveTo>
                  <a:cubicBezTo>
                    <a:pt x="6511" y="6245"/>
                    <a:pt x="6414" y="6334"/>
                    <a:pt x="6460" y="6403"/>
                  </a:cubicBezTo>
                  <a:cubicBezTo>
                    <a:pt x="6460" y="6429"/>
                    <a:pt x="6485" y="6429"/>
                    <a:pt x="6485" y="6454"/>
                  </a:cubicBezTo>
                  <a:cubicBezTo>
                    <a:pt x="6511" y="6467"/>
                    <a:pt x="6536" y="6474"/>
                    <a:pt x="6562" y="6474"/>
                  </a:cubicBezTo>
                  <a:cubicBezTo>
                    <a:pt x="6588" y="6474"/>
                    <a:pt x="6613" y="6467"/>
                    <a:pt x="6639" y="6454"/>
                  </a:cubicBezTo>
                  <a:cubicBezTo>
                    <a:pt x="6716" y="6403"/>
                    <a:pt x="6690" y="6275"/>
                    <a:pt x="6613" y="6249"/>
                  </a:cubicBezTo>
                  <a:cubicBezTo>
                    <a:pt x="6605" y="6246"/>
                    <a:pt x="6596" y="6245"/>
                    <a:pt x="6587" y="6245"/>
                  </a:cubicBezTo>
                  <a:close/>
                  <a:moveTo>
                    <a:pt x="813" y="5837"/>
                  </a:moveTo>
                  <a:cubicBezTo>
                    <a:pt x="428" y="5837"/>
                    <a:pt x="1" y="6278"/>
                    <a:pt x="203" y="6659"/>
                  </a:cubicBezTo>
                  <a:cubicBezTo>
                    <a:pt x="228" y="6711"/>
                    <a:pt x="280" y="6788"/>
                    <a:pt x="357" y="6839"/>
                  </a:cubicBezTo>
                  <a:cubicBezTo>
                    <a:pt x="485" y="6939"/>
                    <a:pt x="638" y="6991"/>
                    <a:pt x="792" y="6991"/>
                  </a:cubicBezTo>
                  <a:cubicBezTo>
                    <a:pt x="915" y="6991"/>
                    <a:pt x="1038" y="6958"/>
                    <a:pt x="1152" y="6890"/>
                  </a:cubicBezTo>
                  <a:cubicBezTo>
                    <a:pt x="1536" y="6608"/>
                    <a:pt x="1434" y="5993"/>
                    <a:pt x="972" y="5865"/>
                  </a:cubicBezTo>
                  <a:cubicBezTo>
                    <a:pt x="921" y="5845"/>
                    <a:pt x="868" y="5837"/>
                    <a:pt x="813" y="5837"/>
                  </a:cubicBezTo>
                  <a:close/>
                  <a:moveTo>
                    <a:pt x="8010" y="7201"/>
                  </a:moveTo>
                  <a:cubicBezTo>
                    <a:pt x="7933" y="7201"/>
                    <a:pt x="7856" y="7225"/>
                    <a:pt x="7791" y="7279"/>
                  </a:cubicBezTo>
                  <a:lnTo>
                    <a:pt x="7791" y="7279"/>
                  </a:lnTo>
                  <a:cubicBezTo>
                    <a:pt x="7792" y="7278"/>
                    <a:pt x="7792" y="7276"/>
                    <a:pt x="7793" y="7275"/>
                  </a:cubicBezTo>
                  <a:lnTo>
                    <a:pt x="7793" y="7275"/>
                  </a:lnTo>
                  <a:lnTo>
                    <a:pt x="7767" y="7301"/>
                  </a:lnTo>
                  <a:cubicBezTo>
                    <a:pt x="7775" y="7293"/>
                    <a:pt x="7783" y="7286"/>
                    <a:pt x="7791" y="7279"/>
                  </a:cubicBezTo>
                  <a:lnTo>
                    <a:pt x="7791" y="7279"/>
                  </a:lnTo>
                  <a:cubicBezTo>
                    <a:pt x="7766" y="7328"/>
                    <a:pt x="7741" y="7353"/>
                    <a:pt x="7716" y="7403"/>
                  </a:cubicBezTo>
                  <a:cubicBezTo>
                    <a:pt x="7665" y="7583"/>
                    <a:pt x="7716" y="7762"/>
                    <a:pt x="7870" y="7890"/>
                  </a:cubicBezTo>
                  <a:cubicBezTo>
                    <a:pt x="7928" y="7929"/>
                    <a:pt x="7992" y="7946"/>
                    <a:pt x="8055" y="7946"/>
                  </a:cubicBezTo>
                  <a:cubicBezTo>
                    <a:pt x="8245" y="7946"/>
                    <a:pt x="8428" y="7788"/>
                    <a:pt x="8408" y="7557"/>
                  </a:cubicBezTo>
                  <a:cubicBezTo>
                    <a:pt x="8408" y="7360"/>
                    <a:pt x="8209" y="7201"/>
                    <a:pt x="8010" y="7201"/>
                  </a:cubicBezTo>
                  <a:close/>
                  <a:moveTo>
                    <a:pt x="4446" y="7536"/>
                  </a:moveTo>
                  <a:cubicBezTo>
                    <a:pt x="4057" y="7536"/>
                    <a:pt x="3613" y="7964"/>
                    <a:pt x="3818" y="8352"/>
                  </a:cubicBezTo>
                  <a:cubicBezTo>
                    <a:pt x="3844" y="8429"/>
                    <a:pt x="3895" y="8480"/>
                    <a:pt x="3972" y="8531"/>
                  </a:cubicBezTo>
                  <a:cubicBezTo>
                    <a:pt x="4087" y="8631"/>
                    <a:pt x="4241" y="8684"/>
                    <a:pt x="4399" y="8684"/>
                  </a:cubicBezTo>
                  <a:cubicBezTo>
                    <a:pt x="4525" y="8684"/>
                    <a:pt x="4654" y="8651"/>
                    <a:pt x="4767" y="8583"/>
                  </a:cubicBezTo>
                  <a:cubicBezTo>
                    <a:pt x="5152" y="8301"/>
                    <a:pt x="5049" y="7685"/>
                    <a:pt x="4588" y="7557"/>
                  </a:cubicBezTo>
                  <a:cubicBezTo>
                    <a:pt x="4542" y="7543"/>
                    <a:pt x="4495" y="7536"/>
                    <a:pt x="4446" y="7536"/>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63" name="Google Shape;1863;p36"/>
            <p:cNvSpPr/>
            <p:nvPr/>
          </p:nvSpPr>
          <p:spPr>
            <a:xfrm rot="718822">
              <a:off x="7632882" y="3365539"/>
              <a:ext cx="918528" cy="1181592"/>
            </a:xfrm>
            <a:custGeom>
              <a:avLst/>
              <a:gdLst/>
              <a:ahLst/>
              <a:cxnLst/>
              <a:rect l="l" t="t" r="r" b="b"/>
              <a:pathLst>
                <a:path w="39784" h="51178" extrusionOk="0">
                  <a:moveTo>
                    <a:pt x="39268" y="0"/>
                  </a:moveTo>
                  <a:cubicBezTo>
                    <a:pt x="39198" y="0"/>
                    <a:pt x="39125" y="22"/>
                    <a:pt x="39054" y="72"/>
                  </a:cubicBezTo>
                  <a:cubicBezTo>
                    <a:pt x="26772" y="10380"/>
                    <a:pt x="10053" y="27535"/>
                    <a:pt x="104" y="50665"/>
                  </a:cubicBezTo>
                  <a:cubicBezTo>
                    <a:pt x="1" y="50895"/>
                    <a:pt x="180" y="51152"/>
                    <a:pt x="437" y="51177"/>
                  </a:cubicBezTo>
                  <a:cubicBezTo>
                    <a:pt x="565" y="51177"/>
                    <a:pt x="668" y="51075"/>
                    <a:pt x="719" y="50972"/>
                  </a:cubicBezTo>
                  <a:cubicBezTo>
                    <a:pt x="10668" y="27945"/>
                    <a:pt x="27310" y="10868"/>
                    <a:pt x="39516" y="611"/>
                  </a:cubicBezTo>
                  <a:cubicBezTo>
                    <a:pt x="39784" y="363"/>
                    <a:pt x="39555" y="0"/>
                    <a:pt x="39268"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64" name="Google Shape;1864;p36"/>
            <p:cNvSpPr/>
            <p:nvPr/>
          </p:nvSpPr>
          <p:spPr>
            <a:xfrm rot="718822">
              <a:off x="8009603" y="2528280"/>
              <a:ext cx="906430" cy="1506230"/>
            </a:xfrm>
            <a:custGeom>
              <a:avLst/>
              <a:gdLst/>
              <a:ahLst/>
              <a:cxnLst/>
              <a:rect l="l" t="t" r="r" b="b"/>
              <a:pathLst>
                <a:path w="39260" h="65239" extrusionOk="0">
                  <a:moveTo>
                    <a:pt x="31193" y="1"/>
                  </a:moveTo>
                  <a:cubicBezTo>
                    <a:pt x="29629" y="1"/>
                    <a:pt x="28036" y="370"/>
                    <a:pt x="26643" y="1056"/>
                  </a:cubicBezTo>
                  <a:cubicBezTo>
                    <a:pt x="23259" y="2722"/>
                    <a:pt x="20848" y="5825"/>
                    <a:pt x="18746" y="8953"/>
                  </a:cubicBezTo>
                  <a:lnTo>
                    <a:pt x="18746" y="8928"/>
                  </a:lnTo>
                  <a:cubicBezTo>
                    <a:pt x="13079" y="17313"/>
                    <a:pt x="9001" y="26595"/>
                    <a:pt x="6078" y="36263"/>
                  </a:cubicBezTo>
                  <a:cubicBezTo>
                    <a:pt x="5078" y="39622"/>
                    <a:pt x="4027" y="42058"/>
                    <a:pt x="2822" y="45340"/>
                  </a:cubicBezTo>
                  <a:cubicBezTo>
                    <a:pt x="214" y="52473"/>
                    <a:pt x="1430" y="62307"/>
                    <a:pt x="14" y="65213"/>
                  </a:cubicBezTo>
                  <a:lnTo>
                    <a:pt x="14" y="65213"/>
                  </a:lnTo>
                  <a:cubicBezTo>
                    <a:pt x="7580" y="49885"/>
                    <a:pt x="20598" y="32563"/>
                    <a:pt x="32080" y="19877"/>
                  </a:cubicBezTo>
                  <a:cubicBezTo>
                    <a:pt x="34310" y="17415"/>
                    <a:pt x="36644" y="14928"/>
                    <a:pt x="37952" y="11851"/>
                  </a:cubicBezTo>
                  <a:cubicBezTo>
                    <a:pt x="39234" y="8800"/>
                    <a:pt x="39259" y="4928"/>
                    <a:pt x="37054" y="2415"/>
                  </a:cubicBezTo>
                  <a:cubicBezTo>
                    <a:pt x="35606" y="755"/>
                    <a:pt x="33429" y="1"/>
                    <a:pt x="31193" y="1"/>
                  </a:cubicBezTo>
                  <a:close/>
                  <a:moveTo>
                    <a:pt x="14" y="65213"/>
                  </a:moveTo>
                  <a:lnTo>
                    <a:pt x="14" y="65213"/>
                  </a:lnTo>
                  <a:cubicBezTo>
                    <a:pt x="10" y="65221"/>
                    <a:pt x="5" y="65230"/>
                    <a:pt x="1" y="65239"/>
                  </a:cubicBezTo>
                  <a:cubicBezTo>
                    <a:pt x="5" y="65230"/>
                    <a:pt x="10" y="65221"/>
                    <a:pt x="14" y="65213"/>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65" name="Google Shape;1865;p36"/>
            <p:cNvSpPr/>
            <p:nvPr/>
          </p:nvSpPr>
          <p:spPr>
            <a:xfrm rot="718822">
              <a:off x="8025575" y="2445523"/>
              <a:ext cx="854321" cy="1538669"/>
            </a:xfrm>
            <a:custGeom>
              <a:avLst/>
              <a:gdLst/>
              <a:ahLst/>
              <a:cxnLst/>
              <a:rect l="l" t="t" r="r" b="b"/>
              <a:pathLst>
                <a:path w="37003" h="66644" extrusionOk="0">
                  <a:moveTo>
                    <a:pt x="29021" y="0"/>
                  </a:moveTo>
                  <a:cubicBezTo>
                    <a:pt x="27307" y="0"/>
                    <a:pt x="25551" y="457"/>
                    <a:pt x="24053" y="1281"/>
                  </a:cubicBezTo>
                  <a:cubicBezTo>
                    <a:pt x="20745" y="3128"/>
                    <a:pt x="18489" y="6333"/>
                    <a:pt x="16514" y="9538"/>
                  </a:cubicBezTo>
                  <a:lnTo>
                    <a:pt x="16514" y="9513"/>
                  </a:lnTo>
                  <a:cubicBezTo>
                    <a:pt x="11232" y="18154"/>
                    <a:pt x="7591" y="27616"/>
                    <a:pt x="5129" y="37411"/>
                  </a:cubicBezTo>
                  <a:cubicBezTo>
                    <a:pt x="4257" y="40796"/>
                    <a:pt x="3360" y="43284"/>
                    <a:pt x="2308" y="46617"/>
                  </a:cubicBezTo>
                  <a:cubicBezTo>
                    <a:pt x="1" y="53874"/>
                    <a:pt x="1693" y="63669"/>
                    <a:pt x="411" y="66644"/>
                  </a:cubicBezTo>
                  <a:lnTo>
                    <a:pt x="411" y="66644"/>
                  </a:lnTo>
                  <a:cubicBezTo>
                    <a:pt x="7257" y="50951"/>
                    <a:pt x="19437" y="33052"/>
                    <a:pt x="30335" y="19846"/>
                  </a:cubicBezTo>
                  <a:cubicBezTo>
                    <a:pt x="32464" y="17257"/>
                    <a:pt x="34695" y="14692"/>
                    <a:pt x="35849" y="11564"/>
                  </a:cubicBezTo>
                  <a:cubicBezTo>
                    <a:pt x="37002" y="8436"/>
                    <a:pt x="36823" y="4564"/>
                    <a:pt x="34515" y="2153"/>
                  </a:cubicBezTo>
                  <a:cubicBezTo>
                    <a:pt x="33098" y="666"/>
                    <a:pt x="31091" y="0"/>
                    <a:pt x="2902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66" name="Google Shape;1866;p36"/>
            <p:cNvSpPr/>
            <p:nvPr/>
          </p:nvSpPr>
          <p:spPr>
            <a:xfrm rot="718822">
              <a:off x="8557141" y="2511476"/>
              <a:ext cx="353037" cy="279917"/>
            </a:xfrm>
            <a:custGeom>
              <a:avLst/>
              <a:gdLst/>
              <a:ahLst/>
              <a:cxnLst/>
              <a:rect l="l" t="t" r="r" b="b"/>
              <a:pathLst>
                <a:path w="15291" h="12124" extrusionOk="0">
                  <a:moveTo>
                    <a:pt x="8935" y="0"/>
                  </a:moveTo>
                  <a:cubicBezTo>
                    <a:pt x="8915" y="0"/>
                    <a:pt x="8895" y="3"/>
                    <a:pt x="8873" y="9"/>
                  </a:cubicBezTo>
                  <a:cubicBezTo>
                    <a:pt x="8745" y="35"/>
                    <a:pt x="8642" y="265"/>
                    <a:pt x="8770" y="368"/>
                  </a:cubicBezTo>
                  <a:cubicBezTo>
                    <a:pt x="8796" y="368"/>
                    <a:pt x="8822" y="368"/>
                    <a:pt x="8847" y="394"/>
                  </a:cubicBezTo>
                  <a:cubicBezTo>
                    <a:pt x="8950" y="394"/>
                    <a:pt x="9053" y="368"/>
                    <a:pt x="9104" y="265"/>
                  </a:cubicBezTo>
                  <a:cubicBezTo>
                    <a:pt x="9172" y="153"/>
                    <a:pt x="9080" y="0"/>
                    <a:pt x="8935" y="0"/>
                  </a:cubicBezTo>
                  <a:close/>
                  <a:moveTo>
                    <a:pt x="11916" y="1183"/>
                  </a:moveTo>
                  <a:cubicBezTo>
                    <a:pt x="11893" y="1183"/>
                    <a:pt x="11871" y="1185"/>
                    <a:pt x="11848" y="1189"/>
                  </a:cubicBezTo>
                  <a:cubicBezTo>
                    <a:pt x="11565" y="1240"/>
                    <a:pt x="11360" y="1753"/>
                    <a:pt x="11642" y="1932"/>
                  </a:cubicBezTo>
                  <a:cubicBezTo>
                    <a:pt x="11694" y="1958"/>
                    <a:pt x="11745" y="1983"/>
                    <a:pt x="11796" y="2009"/>
                  </a:cubicBezTo>
                  <a:cubicBezTo>
                    <a:pt x="11822" y="2012"/>
                    <a:pt x="11848" y="2014"/>
                    <a:pt x="11873" y="2014"/>
                  </a:cubicBezTo>
                  <a:cubicBezTo>
                    <a:pt x="12051" y="2014"/>
                    <a:pt x="12219" y="1935"/>
                    <a:pt x="12309" y="1778"/>
                  </a:cubicBezTo>
                  <a:cubicBezTo>
                    <a:pt x="12452" y="1492"/>
                    <a:pt x="12218" y="1183"/>
                    <a:pt x="11916" y="1183"/>
                  </a:cubicBezTo>
                  <a:close/>
                  <a:moveTo>
                    <a:pt x="6093" y="1486"/>
                  </a:moveTo>
                  <a:cubicBezTo>
                    <a:pt x="5938" y="1486"/>
                    <a:pt x="5786" y="1562"/>
                    <a:pt x="5745" y="1727"/>
                  </a:cubicBezTo>
                  <a:cubicBezTo>
                    <a:pt x="5745" y="1778"/>
                    <a:pt x="5745" y="1804"/>
                    <a:pt x="5745" y="1855"/>
                  </a:cubicBezTo>
                  <a:cubicBezTo>
                    <a:pt x="5770" y="2035"/>
                    <a:pt x="5924" y="2189"/>
                    <a:pt x="6104" y="2214"/>
                  </a:cubicBezTo>
                  <a:cubicBezTo>
                    <a:pt x="6114" y="2215"/>
                    <a:pt x="6124" y="2216"/>
                    <a:pt x="6134" y="2216"/>
                  </a:cubicBezTo>
                  <a:cubicBezTo>
                    <a:pt x="6400" y="2216"/>
                    <a:pt x="6585" y="1897"/>
                    <a:pt x="6437" y="1650"/>
                  </a:cubicBezTo>
                  <a:cubicBezTo>
                    <a:pt x="6366" y="1543"/>
                    <a:pt x="6228" y="1486"/>
                    <a:pt x="6093" y="1486"/>
                  </a:cubicBezTo>
                  <a:close/>
                  <a:moveTo>
                    <a:pt x="9380" y="1591"/>
                  </a:moveTo>
                  <a:cubicBezTo>
                    <a:pt x="9348" y="1591"/>
                    <a:pt x="9316" y="1593"/>
                    <a:pt x="9283" y="1599"/>
                  </a:cubicBezTo>
                  <a:cubicBezTo>
                    <a:pt x="8847" y="1676"/>
                    <a:pt x="8565" y="2394"/>
                    <a:pt x="8976" y="2676"/>
                  </a:cubicBezTo>
                  <a:cubicBezTo>
                    <a:pt x="9027" y="2701"/>
                    <a:pt x="9104" y="2753"/>
                    <a:pt x="9181" y="2753"/>
                  </a:cubicBezTo>
                  <a:cubicBezTo>
                    <a:pt x="9222" y="2760"/>
                    <a:pt x="9265" y="2764"/>
                    <a:pt x="9307" y="2764"/>
                  </a:cubicBezTo>
                  <a:cubicBezTo>
                    <a:pt x="9550" y="2764"/>
                    <a:pt x="9793" y="2642"/>
                    <a:pt x="9924" y="2445"/>
                  </a:cubicBezTo>
                  <a:cubicBezTo>
                    <a:pt x="10115" y="2040"/>
                    <a:pt x="9796" y="1591"/>
                    <a:pt x="9380" y="1591"/>
                  </a:cubicBezTo>
                  <a:close/>
                  <a:moveTo>
                    <a:pt x="4129" y="3189"/>
                  </a:moveTo>
                  <a:cubicBezTo>
                    <a:pt x="4052" y="3214"/>
                    <a:pt x="4001" y="3343"/>
                    <a:pt x="4078" y="3394"/>
                  </a:cubicBezTo>
                  <a:lnTo>
                    <a:pt x="4078" y="3419"/>
                  </a:lnTo>
                  <a:lnTo>
                    <a:pt x="4104" y="3419"/>
                  </a:lnTo>
                  <a:cubicBezTo>
                    <a:pt x="4155" y="3419"/>
                    <a:pt x="4232" y="3394"/>
                    <a:pt x="4257" y="3343"/>
                  </a:cubicBezTo>
                  <a:cubicBezTo>
                    <a:pt x="4283" y="3266"/>
                    <a:pt x="4206" y="3189"/>
                    <a:pt x="4129" y="3189"/>
                  </a:cubicBezTo>
                  <a:close/>
                  <a:moveTo>
                    <a:pt x="14587" y="2354"/>
                  </a:moveTo>
                  <a:cubicBezTo>
                    <a:pt x="14547" y="2354"/>
                    <a:pt x="14505" y="2359"/>
                    <a:pt x="14463" y="2368"/>
                  </a:cubicBezTo>
                  <a:cubicBezTo>
                    <a:pt x="14027" y="2445"/>
                    <a:pt x="13745" y="3137"/>
                    <a:pt x="14155" y="3419"/>
                  </a:cubicBezTo>
                  <a:lnTo>
                    <a:pt x="14130" y="3419"/>
                  </a:lnTo>
                  <a:cubicBezTo>
                    <a:pt x="14207" y="3471"/>
                    <a:pt x="14284" y="3496"/>
                    <a:pt x="14360" y="3496"/>
                  </a:cubicBezTo>
                  <a:cubicBezTo>
                    <a:pt x="14415" y="3511"/>
                    <a:pt x="14471" y="3519"/>
                    <a:pt x="14527" y="3519"/>
                  </a:cubicBezTo>
                  <a:cubicBezTo>
                    <a:pt x="14756" y="3519"/>
                    <a:pt x="14980" y="3395"/>
                    <a:pt x="15104" y="3189"/>
                  </a:cubicBezTo>
                  <a:cubicBezTo>
                    <a:pt x="15290" y="2793"/>
                    <a:pt x="14990" y="2354"/>
                    <a:pt x="14587" y="2354"/>
                  </a:cubicBezTo>
                  <a:close/>
                  <a:moveTo>
                    <a:pt x="12388" y="3205"/>
                  </a:moveTo>
                  <a:cubicBezTo>
                    <a:pt x="12371" y="3205"/>
                    <a:pt x="12353" y="3208"/>
                    <a:pt x="12335" y="3214"/>
                  </a:cubicBezTo>
                  <a:cubicBezTo>
                    <a:pt x="12181" y="3240"/>
                    <a:pt x="12078" y="3471"/>
                    <a:pt x="12232" y="3573"/>
                  </a:cubicBezTo>
                  <a:cubicBezTo>
                    <a:pt x="12258" y="3573"/>
                    <a:pt x="12283" y="3599"/>
                    <a:pt x="12309" y="3599"/>
                  </a:cubicBezTo>
                  <a:cubicBezTo>
                    <a:pt x="12323" y="3604"/>
                    <a:pt x="12337" y="3606"/>
                    <a:pt x="12352" y="3606"/>
                  </a:cubicBezTo>
                  <a:cubicBezTo>
                    <a:pt x="12421" y="3606"/>
                    <a:pt x="12498" y="3560"/>
                    <a:pt x="12540" y="3496"/>
                  </a:cubicBezTo>
                  <a:cubicBezTo>
                    <a:pt x="12608" y="3361"/>
                    <a:pt x="12516" y="3205"/>
                    <a:pt x="12388" y="3205"/>
                  </a:cubicBezTo>
                  <a:close/>
                  <a:moveTo>
                    <a:pt x="7478" y="3842"/>
                  </a:moveTo>
                  <a:cubicBezTo>
                    <a:pt x="7323" y="3842"/>
                    <a:pt x="7170" y="3912"/>
                    <a:pt x="7129" y="4061"/>
                  </a:cubicBezTo>
                  <a:lnTo>
                    <a:pt x="7155" y="4061"/>
                  </a:lnTo>
                  <a:cubicBezTo>
                    <a:pt x="7155" y="4112"/>
                    <a:pt x="7155" y="4163"/>
                    <a:pt x="7155" y="4214"/>
                  </a:cubicBezTo>
                  <a:cubicBezTo>
                    <a:pt x="7181" y="4394"/>
                    <a:pt x="7334" y="4522"/>
                    <a:pt x="7514" y="4573"/>
                  </a:cubicBezTo>
                  <a:cubicBezTo>
                    <a:pt x="7796" y="4573"/>
                    <a:pt x="7976" y="4240"/>
                    <a:pt x="7822" y="4009"/>
                  </a:cubicBezTo>
                  <a:cubicBezTo>
                    <a:pt x="7761" y="3900"/>
                    <a:pt x="7619" y="3842"/>
                    <a:pt x="7478" y="3842"/>
                  </a:cubicBezTo>
                  <a:close/>
                  <a:moveTo>
                    <a:pt x="3853" y="5099"/>
                  </a:moveTo>
                  <a:cubicBezTo>
                    <a:pt x="3701" y="5099"/>
                    <a:pt x="3554" y="5169"/>
                    <a:pt x="3514" y="5317"/>
                  </a:cubicBezTo>
                  <a:cubicBezTo>
                    <a:pt x="3514" y="5368"/>
                    <a:pt x="3514" y="5420"/>
                    <a:pt x="3514" y="5471"/>
                  </a:cubicBezTo>
                  <a:cubicBezTo>
                    <a:pt x="3539" y="5650"/>
                    <a:pt x="3693" y="5804"/>
                    <a:pt x="3873" y="5830"/>
                  </a:cubicBezTo>
                  <a:cubicBezTo>
                    <a:pt x="4155" y="5830"/>
                    <a:pt x="4360" y="5522"/>
                    <a:pt x="4206" y="5266"/>
                  </a:cubicBezTo>
                  <a:cubicBezTo>
                    <a:pt x="4133" y="5156"/>
                    <a:pt x="3991" y="5099"/>
                    <a:pt x="3853" y="5099"/>
                  </a:cubicBezTo>
                  <a:close/>
                  <a:moveTo>
                    <a:pt x="7382" y="5816"/>
                  </a:moveTo>
                  <a:cubicBezTo>
                    <a:pt x="7341" y="5816"/>
                    <a:pt x="7300" y="5820"/>
                    <a:pt x="7258" y="5830"/>
                  </a:cubicBezTo>
                  <a:cubicBezTo>
                    <a:pt x="6822" y="5907"/>
                    <a:pt x="6540" y="6625"/>
                    <a:pt x="6924" y="6907"/>
                  </a:cubicBezTo>
                  <a:lnTo>
                    <a:pt x="6950" y="6907"/>
                  </a:lnTo>
                  <a:cubicBezTo>
                    <a:pt x="7001" y="6932"/>
                    <a:pt x="7078" y="6958"/>
                    <a:pt x="7155" y="6984"/>
                  </a:cubicBezTo>
                  <a:cubicBezTo>
                    <a:pt x="7196" y="6991"/>
                    <a:pt x="7238" y="6995"/>
                    <a:pt x="7280" y="6995"/>
                  </a:cubicBezTo>
                  <a:cubicBezTo>
                    <a:pt x="7524" y="6995"/>
                    <a:pt x="7767" y="6869"/>
                    <a:pt x="7899" y="6650"/>
                  </a:cubicBezTo>
                  <a:cubicBezTo>
                    <a:pt x="8085" y="6254"/>
                    <a:pt x="7785" y="5816"/>
                    <a:pt x="7382" y="5816"/>
                  </a:cubicBezTo>
                  <a:close/>
                  <a:moveTo>
                    <a:pt x="1704" y="7231"/>
                  </a:moveTo>
                  <a:cubicBezTo>
                    <a:pt x="1684" y="7231"/>
                    <a:pt x="1663" y="7234"/>
                    <a:pt x="1642" y="7240"/>
                  </a:cubicBezTo>
                  <a:cubicBezTo>
                    <a:pt x="1514" y="7266"/>
                    <a:pt x="1411" y="7497"/>
                    <a:pt x="1539" y="7599"/>
                  </a:cubicBezTo>
                  <a:cubicBezTo>
                    <a:pt x="1565" y="7599"/>
                    <a:pt x="1591" y="7625"/>
                    <a:pt x="1616" y="7625"/>
                  </a:cubicBezTo>
                  <a:cubicBezTo>
                    <a:pt x="1634" y="7629"/>
                    <a:pt x="1653" y="7631"/>
                    <a:pt x="1670" y="7631"/>
                  </a:cubicBezTo>
                  <a:cubicBezTo>
                    <a:pt x="1754" y="7631"/>
                    <a:pt x="1830" y="7586"/>
                    <a:pt x="1873" y="7522"/>
                  </a:cubicBezTo>
                  <a:cubicBezTo>
                    <a:pt x="1940" y="7387"/>
                    <a:pt x="1849" y="7231"/>
                    <a:pt x="1704" y="7231"/>
                  </a:cubicBezTo>
                  <a:close/>
                  <a:moveTo>
                    <a:pt x="5899" y="8599"/>
                  </a:moveTo>
                  <a:cubicBezTo>
                    <a:pt x="5822" y="8599"/>
                    <a:pt x="5770" y="8753"/>
                    <a:pt x="5847" y="8804"/>
                  </a:cubicBezTo>
                  <a:cubicBezTo>
                    <a:pt x="5847" y="8804"/>
                    <a:pt x="5873" y="8804"/>
                    <a:pt x="5873" y="8830"/>
                  </a:cubicBezTo>
                  <a:cubicBezTo>
                    <a:pt x="5924" y="8830"/>
                    <a:pt x="6001" y="8804"/>
                    <a:pt x="6027" y="8753"/>
                  </a:cubicBezTo>
                  <a:cubicBezTo>
                    <a:pt x="6052" y="8676"/>
                    <a:pt x="5975" y="8599"/>
                    <a:pt x="5899" y="8599"/>
                  </a:cubicBezTo>
                  <a:close/>
                  <a:moveTo>
                    <a:pt x="3453" y="8132"/>
                  </a:moveTo>
                  <a:cubicBezTo>
                    <a:pt x="3431" y="8132"/>
                    <a:pt x="3408" y="8134"/>
                    <a:pt x="3386" y="8138"/>
                  </a:cubicBezTo>
                  <a:cubicBezTo>
                    <a:pt x="3103" y="8189"/>
                    <a:pt x="2924" y="8651"/>
                    <a:pt x="3206" y="8830"/>
                  </a:cubicBezTo>
                  <a:cubicBezTo>
                    <a:pt x="3232" y="8856"/>
                    <a:pt x="3283" y="8856"/>
                    <a:pt x="3334" y="8881"/>
                  </a:cubicBezTo>
                  <a:cubicBezTo>
                    <a:pt x="3357" y="8885"/>
                    <a:pt x="3380" y="8886"/>
                    <a:pt x="3403" y="8886"/>
                  </a:cubicBezTo>
                  <a:cubicBezTo>
                    <a:pt x="3558" y="8886"/>
                    <a:pt x="3706" y="8810"/>
                    <a:pt x="3796" y="8676"/>
                  </a:cubicBezTo>
                  <a:cubicBezTo>
                    <a:pt x="3915" y="8415"/>
                    <a:pt x="3726" y="8132"/>
                    <a:pt x="3453" y="8132"/>
                  </a:cubicBezTo>
                  <a:close/>
                  <a:moveTo>
                    <a:pt x="7730" y="8742"/>
                  </a:moveTo>
                  <a:cubicBezTo>
                    <a:pt x="7579" y="8742"/>
                    <a:pt x="7427" y="8819"/>
                    <a:pt x="7386" y="8984"/>
                  </a:cubicBezTo>
                  <a:cubicBezTo>
                    <a:pt x="7386" y="9010"/>
                    <a:pt x="7386" y="9061"/>
                    <a:pt x="7386" y="9112"/>
                  </a:cubicBezTo>
                  <a:cubicBezTo>
                    <a:pt x="7437" y="9292"/>
                    <a:pt x="7565" y="9445"/>
                    <a:pt x="7745" y="9471"/>
                  </a:cubicBezTo>
                  <a:cubicBezTo>
                    <a:pt x="8027" y="9471"/>
                    <a:pt x="8232" y="9163"/>
                    <a:pt x="8052" y="8907"/>
                  </a:cubicBezTo>
                  <a:cubicBezTo>
                    <a:pt x="7993" y="8800"/>
                    <a:pt x="7862" y="8742"/>
                    <a:pt x="7730" y="8742"/>
                  </a:cubicBezTo>
                  <a:close/>
                  <a:moveTo>
                    <a:pt x="4824" y="10739"/>
                  </a:moveTo>
                  <a:cubicBezTo>
                    <a:pt x="4782" y="10739"/>
                    <a:pt x="4738" y="10744"/>
                    <a:pt x="4693" y="10753"/>
                  </a:cubicBezTo>
                  <a:cubicBezTo>
                    <a:pt x="4257" y="10830"/>
                    <a:pt x="4001" y="11522"/>
                    <a:pt x="4411" y="11805"/>
                  </a:cubicBezTo>
                  <a:lnTo>
                    <a:pt x="4386" y="11805"/>
                  </a:lnTo>
                  <a:cubicBezTo>
                    <a:pt x="4463" y="11856"/>
                    <a:pt x="4539" y="11881"/>
                    <a:pt x="4616" y="11907"/>
                  </a:cubicBezTo>
                  <a:cubicBezTo>
                    <a:pt x="4658" y="11915"/>
                    <a:pt x="4699" y="11918"/>
                    <a:pt x="4739" y="11918"/>
                  </a:cubicBezTo>
                  <a:cubicBezTo>
                    <a:pt x="4978" y="11918"/>
                    <a:pt x="5203" y="11793"/>
                    <a:pt x="5334" y="11574"/>
                  </a:cubicBezTo>
                  <a:cubicBezTo>
                    <a:pt x="5544" y="11178"/>
                    <a:pt x="5246" y="10739"/>
                    <a:pt x="4824" y="10739"/>
                  </a:cubicBezTo>
                  <a:close/>
                  <a:moveTo>
                    <a:pt x="816" y="10950"/>
                  </a:moveTo>
                  <a:cubicBezTo>
                    <a:pt x="784" y="10950"/>
                    <a:pt x="751" y="10953"/>
                    <a:pt x="719" y="10958"/>
                  </a:cubicBezTo>
                  <a:cubicBezTo>
                    <a:pt x="283" y="11035"/>
                    <a:pt x="1" y="11753"/>
                    <a:pt x="411" y="12035"/>
                  </a:cubicBezTo>
                  <a:cubicBezTo>
                    <a:pt x="462" y="12061"/>
                    <a:pt x="539" y="12087"/>
                    <a:pt x="616" y="12112"/>
                  </a:cubicBezTo>
                  <a:cubicBezTo>
                    <a:pt x="658" y="12120"/>
                    <a:pt x="700" y="12123"/>
                    <a:pt x="742" y="12123"/>
                  </a:cubicBezTo>
                  <a:cubicBezTo>
                    <a:pt x="986" y="12123"/>
                    <a:pt x="1229" y="12001"/>
                    <a:pt x="1360" y="11805"/>
                  </a:cubicBezTo>
                  <a:cubicBezTo>
                    <a:pt x="1550" y="11400"/>
                    <a:pt x="1232" y="10950"/>
                    <a:pt x="816" y="1095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67" name="Google Shape;1867;p36"/>
            <p:cNvSpPr/>
            <p:nvPr/>
          </p:nvSpPr>
          <p:spPr>
            <a:xfrm rot="718822">
              <a:off x="8018037" y="2549860"/>
              <a:ext cx="697670" cy="1395916"/>
            </a:xfrm>
            <a:custGeom>
              <a:avLst/>
              <a:gdLst/>
              <a:ahLst/>
              <a:cxnLst/>
              <a:rect l="l" t="t" r="r" b="b"/>
              <a:pathLst>
                <a:path w="30218" h="60461" extrusionOk="0">
                  <a:moveTo>
                    <a:pt x="29718" y="1"/>
                  </a:moveTo>
                  <a:cubicBezTo>
                    <a:pt x="29628" y="1"/>
                    <a:pt x="29537" y="37"/>
                    <a:pt x="29464" y="124"/>
                  </a:cubicBezTo>
                  <a:cubicBezTo>
                    <a:pt x="15053" y="18330"/>
                    <a:pt x="4052" y="40716"/>
                    <a:pt x="52" y="60025"/>
                  </a:cubicBezTo>
                  <a:cubicBezTo>
                    <a:pt x="1" y="60230"/>
                    <a:pt x="129" y="60409"/>
                    <a:pt x="334" y="60461"/>
                  </a:cubicBezTo>
                  <a:lnTo>
                    <a:pt x="411" y="60461"/>
                  </a:lnTo>
                  <a:cubicBezTo>
                    <a:pt x="565" y="60461"/>
                    <a:pt x="719" y="60333"/>
                    <a:pt x="744" y="60179"/>
                  </a:cubicBezTo>
                  <a:cubicBezTo>
                    <a:pt x="4745" y="40947"/>
                    <a:pt x="15668" y="18689"/>
                    <a:pt x="30028" y="560"/>
                  </a:cubicBezTo>
                  <a:cubicBezTo>
                    <a:pt x="30218" y="294"/>
                    <a:pt x="29972" y="1"/>
                    <a:pt x="29718"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Tree>
    <p:extLst>
      <p:ext uri="{BB962C8B-B14F-4D97-AF65-F5344CB8AC3E}">
        <p14:creationId xmlns:p14="http://schemas.microsoft.com/office/powerpoint/2010/main" val="3243104046"/>
      </p:ext>
    </p:extLst>
  </p:cSld>
  <p:clrMapOvr>
    <a:masterClrMapping/>
  </p:clrMapOvr>
</p:sldLayout>
</file>

<file path=ppt/slideLayouts/slideLayout143.xml><?xml version="1.0" encoding="utf-8"?>
<p:sldLayout xmlns:a="http://schemas.openxmlformats.org/drawingml/2006/main" xmlns:r="http://schemas.openxmlformats.org/officeDocument/2006/relationships" xmlns:p="http://schemas.openxmlformats.org/presentationml/2006/main" matchingName="Title slide" type="title">
  <p:cSld name="Title slide">
    <p:spTree>
      <p:nvGrpSpPr>
        <p:cNvPr id="1" name="Shape 8"/>
        <p:cNvGrpSpPr/>
        <p:nvPr/>
      </p:nvGrpSpPr>
      <p:grpSpPr>
        <a:xfrm>
          <a:off x="0" y="0"/>
          <a:ext cx="0" cy="0"/>
          <a:chOff x="0" y="0"/>
          <a:chExt cx="0" cy="0"/>
        </a:xfrm>
      </p:grpSpPr>
      <p:pic>
        <p:nvPicPr>
          <p:cNvPr id="9" name="Google Shape;9;p2"/>
          <p:cNvPicPr preferRelativeResize="0"/>
          <p:nvPr/>
        </p:nvPicPr>
        <p:blipFill>
          <a:blip r:embed="rId2">
            <a:alphaModFix/>
          </a:blip>
          <a:stretch>
            <a:fillRect/>
          </a:stretch>
        </p:blipFill>
        <p:spPr>
          <a:xfrm>
            <a:off x="-75466" y="-36433"/>
            <a:ext cx="12342935" cy="7005332"/>
          </a:xfrm>
          <a:prstGeom prst="rect">
            <a:avLst/>
          </a:prstGeom>
          <a:noFill/>
          <a:ln>
            <a:noFill/>
          </a:ln>
        </p:spPr>
      </p:pic>
      <p:grpSp>
        <p:nvGrpSpPr>
          <p:cNvPr id="10" name="Google Shape;10;p2"/>
          <p:cNvGrpSpPr/>
          <p:nvPr/>
        </p:nvGrpSpPr>
        <p:grpSpPr>
          <a:xfrm>
            <a:off x="-831699" y="-410817"/>
            <a:ext cx="3265613" cy="4031221"/>
            <a:chOff x="-623774" y="-350900"/>
            <a:chExt cx="2449210" cy="3023416"/>
          </a:xfrm>
        </p:grpSpPr>
        <p:grpSp>
          <p:nvGrpSpPr>
            <p:cNvPr id="11" name="Google Shape;11;p2"/>
            <p:cNvGrpSpPr/>
            <p:nvPr/>
          </p:nvGrpSpPr>
          <p:grpSpPr>
            <a:xfrm rot="1413719">
              <a:off x="224827" y="-308028"/>
              <a:ext cx="616248" cy="1925931"/>
              <a:chOff x="-1858600" y="2385325"/>
              <a:chExt cx="523125" cy="1635025"/>
            </a:xfrm>
          </p:grpSpPr>
          <p:sp>
            <p:nvSpPr>
              <p:cNvPr id="12" name="Google Shape;12;p2"/>
              <p:cNvSpPr/>
              <p:nvPr/>
            </p:nvSpPr>
            <p:spPr>
              <a:xfrm>
                <a:off x="-1804750" y="2385325"/>
                <a:ext cx="469275" cy="1635025"/>
              </a:xfrm>
              <a:custGeom>
                <a:avLst/>
                <a:gdLst/>
                <a:ahLst/>
                <a:cxnLst/>
                <a:rect l="l" t="t" r="r" b="b"/>
                <a:pathLst>
                  <a:path w="18771" h="65401" extrusionOk="0">
                    <a:moveTo>
                      <a:pt x="12062" y="1"/>
                    </a:moveTo>
                    <a:cubicBezTo>
                      <a:pt x="9693" y="1"/>
                      <a:pt x="7259" y="1264"/>
                      <a:pt x="5667" y="3115"/>
                    </a:cubicBezTo>
                    <a:cubicBezTo>
                      <a:pt x="3462" y="5679"/>
                      <a:pt x="2513" y="9064"/>
                      <a:pt x="1872" y="12397"/>
                    </a:cubicBezTo>
                    <a:lnTo>
                      <a:pt x="1872" y="12372"/>
                    </a:lnTo>
                    <a:cubicBezTo>
                      <a:pt x="129" y="21270"/>
                      <a:pt x="0" y="30373"/>
                      <a:pt x="975" y="39373"/>
                    </a:cubicBezTo>
                    <a:cubicBezTo>
                      <a:pt x="1308" y="42476"/>
                      <a:pt x="1308" y="44861"/>
                      <a:pt x="1462" y="47989"/>
                    </a:cubicBezTo>
                    <a:cubicBezTo>
                      <a:pt x="1795" y="54796"/>
                      <a:pt x="6238" y="62496"/>
                      <a:pt x="6079" y="65382"/>
                    </a:cubicBezTo>
                    <a:lnTo>
                      <a:pt x="6079" y="65382"/>
                    </a:lnTo>
                    <a:cubicBezTo>
                      <a:pt x="6979" y="50077"/>
                      <a:pt x="11644" y="31239"/>
                      <a:pt x="16694" y="16756"/>
                    </a:cubicBezTo>
                    <a:cubicBezTo>
                      <a:pt x="17694" y="13936"/>
                      <a:pt x="18771" y="11064"/>
                      <a:pt x="18745" y="8089"/>
                    </a:cubicBezTo>
                    <a:cubicBezTo>
                      <a:pt x="18745" y="5089"/>
                      <a:pt x="17412" y="1909"/>
                      <a:pt x="14719" y="602"/>
                    </a:cubicBezTo>
                    <a:cubicBezTo>
                      <a:pt x="13878" y="188"/>
                      <a:pt x="12974" y="1"/>
                      <a:pt x="12062" y="1"/>
                    </a:cubicBezTo>
                    <a:close/>
                    <a:moveTo>
                      <a:pt x="6079" y="65382"/>
                    </a:moveTo>
                    <a:lnTo>
                      <a:pt x="6079" y="65382"/>
                    </a:lnTo>
                    <a:cubicBezTo>
                      <a:pt x="6078" y="65388"/>
                      <a:pt x="6078" y="65394"/>
                      <a:pt x="6078" y="65400"/>
                    </a:cubicBezTo>
                    <a:cubicBezTo>
                      <a:pt x="6078" y="65394"/>
                      <a:pt x="6078" y="65388"/>
                      <a:pt x="6079" y="65382"/>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 name="Google Shape;13;p2"/>
              <p:cNvSpPr/>
              <p:nvPr/>
            </p:nvSpPr>
            <p:spPr>
              <a:xfrm>
                <a:off x="-1858600" y="2385425"/>
                <a:ext cx="469275" cy="1634925"/>
              </a:xfrm>
              <a:custGeom>
                <a:avLst/>
                <a:gdLst/>
                <a:ahLst/>
                <a:cxnLst/>
                <a:rect l="l" t="t" r="r" b="b"/>
                <a:pathLst>
                  <a:path w="18771" h="65397" extrusionOk="0">
                    <a:moveTo>
                      <a:pt x="12088" y="1"/>
                    </a:moveTo>
                    <a:cubicBezTo>
                      <a:pt x="9704" y="1"/>
                      <a:pt x="7263" y="1274"/>
                      <a:pt x="5667" y="3111"/>
                    </a:cubicBezTo>
                    <a:cubicBezTo>
                      <a:pt x="3462" y="5649"/>
                      <a:pt x="2513" y="9060"/>
                      <a:pt x="1872" y="12393"/>
                    </a:cubicBezTo>
                    <a:lnTo>
                      <a:pt x="1872" y="12368"/>
                    </a:lnTo>
                    <a:cubicBezTo>
                      <a:pt x="129" y="21266"/>
                      <a:pt x="0" y="30369"/>
                      <a:pt x="975" y="39369"/>
                    </a:cubicBezTo>
                    <a:cubicBezTo>
                      <a:pt x="1308" y="42472"/>
                      <a:pt x="1308" y="44857"/>
                      <a:pt x="1462" y="47985"/>
                    </a:cubicBezTo>
                    <a:cubicBezTo>
                      <a:pt x="1795" y="54792"/>
                      <a:pt x="6239" y="62492"/>
                      <a:pt x="6079" y="65378"/>
                    </a:cubicBezTo>
                    <a:lnTo>
                      <a:pt x="6079" y="65378"/>
                    </a:lnTo>
                    <a:cubicBezTo>
                      <a:pt x="6979" y="50073"/>
                      <a:pt x="11670" y="31235"/>
                      <a:pt x="16694" y="16752"/>
                    </a:cubicBezTo>
                    <a:cubicBezTo>
                      <a:pt x="17694" y="13932"/>
                      <a:pt x="18771" y="11060"/>
                      <a:pt x="18771" y="8085"/>
                    </a:cubicBezTo>
                    <a:cubicBezTo>
                      <a:pt x="18745" y="5085"/>
                      <a:pt x="17412" y="1905"/>
                      <a:pt x="14745" y="598"/>
                    </a:cubicBezTo>
                    <a:cubicBezTo>
                      <a:pt x="13901" y="187"/>
                      <a:pt x="12999" y="1"/>
                      <a:pt x="12088" y="1"/>
                    </a:cubicBezTo>
                    <a:close/>
                    <a:moveTo>
                      <a:pt x="6079" y="65378"/>
                    </a:moveTo>
                    <a:cubicBezTo>
                      <a:pt x="6078" y="65384"/>
                      <a:pt x="6078" y="65390"/>
                      <a:pt x="6078" y="65396"/>
                    </a:cubicBezTo>
                    <a:cubicBezTo>
                      <a:pt x="6078" y="65390"/>
                      <a:pt x="6078" y="65384"/>
                      <a:pt x="6079" y="65378"/>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 name="Google Shape;14;p2"/>
              <p:cNvSpPr/>
              <p:nvPr/>
            </p:nvSpPr>
            <p:spPr>
              <a:xfrm>
                <a:off x="-1766300" y="2414375"/>
                <a:ext cx="329125" cy="283550"/>
              </a:xfrm>
              <a:custGeom>
                <a:avLst/>
                <a:gdLst/>
                <a:ahLst/>
                <a:cxnLst/>
                <a:rect l="l" t="t" r="r" b="b"/>
                <a:pathLst>
                  <a:path w="13165" h="11342" extrusionOk="0">
                    <a:moveTo>
                      <a:pt x="7214" y="1"/>
                    </a:moveTo>
                    <a:cubicBezTo>
                      <a:pt x="7203" y="1"/>
                      <a:pt x="7192" y="2"/>
                      <a:pt x="7181" y="4"/>
                    </a:cubicBezTo>
                    <a:cubicBezTo>
                      <a:pt x="7053" y="55"/>
                      <a:pt x="6976" y="260"/>
                      <a:pt x="7104" y="337"/>
                    </a:cubicBezTo>
                    <a:cubicBezTo>
                      <a:pt x="7130" y="363"/>
                      <a:pt x="7155" y="363"/>
                      <a:pt x="7181" y="363"/>
                    </a:cubicBezTo>
                    <a:cubicBezTo>
                      <a:pt x="7258" y="363"/>
                      <a:pt x="7335" y="337"/>
                      <a:pt x="7386" y="260"/>
                    </a:cubicBezTo>
                    <a:cubicBezTo>
                      <a:pt x="7433" y="120"/>
                      <a:pt x="7330" y="1"/>
                      <a:pt x="7214" y="1"/>
                    </a:cubicBezTo>
                    <a:close/>
                    <a:moveTo>
                      <a:pt x="10096" y="914"/>
                    </a:moveTo>
                    <a:cubicBezTo>
                      <a:pt x="10065" y="914"/>
                      <a:pt x="10033" y="918"/>
                      <a:pt x="10001" y="927"/>
                    </a:cubicBezTo>
                    <a:cubicBezTo>
                      <a:pt x="9719" y="1004"/>
                      <a:pt x="9591" y="1440"/>
                      <a:pt x="9848" y="1619"/>
                    </a:cubicBezTo>
                    <a:cubicBezTo>
                      <a:pt x="9899" y="1619"/>
                      <a:pt x="9950" y="1645"/>
                      <a:pt x="10001" y="1645"/>
                    </a:cubicBezTo>
                    <a:cubicBezTo>
                      <a:pt x="10024" y="1648"/>
                      <a:pt x="10046" y="1650"/>
                      <a:pt x="10069" y="1650"/>
                    </a:cubicBezTo>
                    <a:cubicBezTo>
                      <a:pt x="10224" y="1650"/>
                      <a:pt x="10370" y="1571"/>
                      <a:pt x="10437" y="1414"/>
                    </a:cubicBezTo>
                    <a:cubicBezTo>
                      <a:pt x="10528" y="1164"/>
                      <a:pt x="10337" y="914"/>
                      <a:pt x="10096" y="914"/>
                    </a:cubicBezTo>
                    <a:close/>
                    <a:moveTo>
                      <a:pt x="4839" y="1534"/>
                    </a:moveTo>
                    <a:cubicBezTo>
                      <a:pt x="4695" y="1534"/>
                      <a:pt x="4554" y="1605"/>
                      <a:pt x="4540" y="1748"/>
                    </a:cubicBezTo>
                    <a:cubicBezTo>
                      <a:pt x="4540" y="1799"/>
                      <a:pt x="4540" y="1824"/>
                      <a:pt x="4540" y="1876"/>
                    </a:cubicBezTo>
                    <a:cubicBezTo>
                      <a:pt x="4591" y="2030"/>
                      <a:pt x="4719" y="2158"/>
                      <a:pt x="4873" y="2183"/>
                    </a:cubicBezTo>
                    <a:cubicBezTo>
                      <a:pt x="5129" y="2183"/>
                      <a:pt x="5309" y="1876"/>
                      <a:pt x="5129" y="1671"/>
                    </a:cubicBezTo>
                    <a:cubicBezTo>
                      <a:pt x="5072" y="1579"/>
                      <a:pt x="4955" y="1534"/>
                      <a:pt x="4839" y="1534"/>
                    </a:cubicBezTo>
                    <a:close/>
                    <a:moveTo>
                      <a:pt x="7873" y="1434"/>
                    </a:moveTo>
                    <a:cubicBezTo>
                      <a:pt x="7815" y="1434"/>
                      <a:pt x="7755" y="1444"/>
                      <a:pt x="7694" y="1465"/>
                    </a:cubicBezTo>
                    <a:cubicBezTo>
                      <a:pt x="7309" y="1542"/>
                      <a:pt x="7104" y="2183"/>
                      <a:pt x="7488" y="2414"/>
                    </a:cubicBezTo>
                    <a:lnTo>
                      <a:pt x="7514" y="2414"/>
                    </a:lnTo>
                    <a:cubicBezTo>
                      <a:pt x="7565" y="2440"/>
                      <a:pt x="7642" y="2466"/>
                      <a:pt x="7694" y="2491"/>
                    </a:cubicBezTo>
                    <a:cubicBezTo>
                      <a:pt x="7715" y="2493"/>
                      <a:pt x="7737" y="2494"/>
                      <a:pt x="7759" y="2494"/>
                    </a:cubicBezTo>
                    <a:cubicBezTo>
                      <a:pt x="7992" y="2494"/>
                      <a:pt x="8217" y="2369"/>
                      <a:pt x="8335" y="2158"/>
                    </a:cubicBezTo>
                    <a:cubicBezTo>
                      <a:pt x="8489" y="1805"/>
                      <a:pt x="8227" y="1434"/>
                      <a:pt x="7873" y="1434"/>
                    </a:cubicBezTo>
                    <a:close/>
                    <a:moveTo>
                      <a:pt x="12521" y="1809"/>
                    </a:moveTo>
                    <a:cubicBezTo>
                      <a:pt x="12477" y="1809"/>
                      <a:pt x="12432" y="1814"/>
                      <a:pt x="12386" y="1824"/>
                    </a:cubicBezTo>
                    <a:cubicBezTo>
                      <a:pt x="12002" y="1927"/>
                      <a:pt x="11796" y="2568"/>
                      <a:pt x="12181" y="2799"/>
                    </a:cubicBezTo>
                    <a:cubicBezTo>
                      <a:pt x="12232" y="2825"/>
                      <a:pt x="12309" y="2850"/>
                      <a:pt x="12386" y="2850"/>
                    </a:cubicBezTo>
                    <a:cubicBezTo>
                      <a:pt x="12424" y="2858"/>
                      <a:pt x="12461" y="2861"/>
                      <a:pt x="12498" y="2861"/>
                    </a:cubicBezTo>
                    <a:cubicBezTo>
                      <a:pt x="12709" y="2861"/>
                      <a:pt x="12896" y="2739"/>
                      <a:pt x="13027" y="2542"/>
                    </a:cubicBezTo>
                    <a:cubicBezTo>
                      <a:pt x="13165" y="2175"/>
                      <a:pt x="12892" y="1809"/>
                      <a:pt x="12521" y="1809"/>
                    </a:cubicBezTo>
                    <a:close/>
                    <a:moveTo>
                      <a:pt x="10496" y="2693"/>
                    </a:moveTo>
                    <a:cubicBezTo>
                      <a:pt x="10485" y="2693"/>
                      <a:pt x="10474" y="2694"/>
                      <a:pt x="10463" y="2696"/>
                    </a:cubicBezTo>
                    <a:cubicBezTo>
                      <a:pt x="10335" y="2722"/>
                      <a:pt x="10258" y="2953"/>
                      <a:pt x="10386" y="3030"/>
                    </a:cubicBezTo>
                    <a:cubicBezTo>
                      <a:pt x="10412" y="3055"/>
                      <a:pt x="10412" y="3055"/>
                      <a:pt x="10437" y="3055"/>
                    </a:cubicBezTo>
                    <a:cubicBezTo>
                      <a:pt x="10540" y="3055"/>
                      <a:pt x="10617" y="3030"/>
                      <a:pt x="10668" y="2953"/>
                    </a:cubicBezTo>
                    <a:cubicBezTo>
                      <a:pt x="10715" y="2812"/>
                      <a:pt x="10612" y="2693"/>
                      <a:pt x="10496" y="2693"/>
                    </a:cubicBezTo>
                    <a:close/>
                    <a:moveTo>
                      <a:pt x="3134" y="3127"/>
                    </a:moveTo>
                    <a:cubicBezTo>
                      <a:pt x="3124" y="3127"/>
                      <a:pt x="3114" y="3129"/>
                      <a:pt x="3104" y="3132"/>
                    </a:cubicBezTo>
                    <a:cubicBezTo>
                      <a:pt x="3027" y="3158"/>
                      <a:pt x="3001" y="3260"/>
                      <a:pt x="3078" y="3312"/>
                    </a:cubicBezTo>
                    <a:lnTo>
                      <a:pt x="3078" y="3337"/>
                    </a:lnTo>
                    <a:lnTo>
                      <a:pt x="3104" y="3337"/>
                    </a:lnTo>
                    <a:cubicBezTo>
                      <a:pt x="3155" y="3337"/>
                      <a:pt x="3206" y="3312"/>
                      <a:pt x="3232" y="3260"/>
                    </a:cubicBezTo>
                    <a:cubicBezTo>
                      <a:pt x="3254" y="3194"/>
                      <a:pt x="3199" y="3127"/>
                      <a:pt x="3134" y="3127"/>
                    </a:cubicBezTo>
                    <a:close/>
                    <a:moveTo>
                      <a:pt x="6219" y="3536"/>
                    </a:moveTo>
                    <a:cubicBezTo>
                      <a:pt x="6072" y="3536"/>
                      <a:pt x="5928" y="3614"/>
                      <a:pt x="5899" y="3773"/>
                    </a:cubicBezTo>
                    <a:lnTo>
                      <a:pt x="5924" y="3773"/>
                    </a:lnTo>
                    <a:cubicBezTo>
                      <a:pt x="5924" y="3799"/>
                      <a:pt x="5924" y="3850"/>
                      <a:pt x="5924" y="3902"/>
                    </a:cubicBezTo>
                    <a:cubicBezTo>
                      <a:pt x="5950" y="4055"/>
                      <a:pt x="6078" y="4158"/>
                      <a:pt x="6232" y="4184"/>
                    </a:cubicBezTo>
                    <a:cubicBezTo>
                      <a:pt x="6243" y="4185"/>
                      <a:pt x="6254" y="4185"/>
                      <a:pt x="6265" y="4185"/>
                    </a:cubicBezTo>
                    <a:cubicBezTo>
                      <a:pt x="6526" y="4185"/>
                      <a:pt x="6662" y="3892"/>
                      <a:pt x="6514" y="3671"/>
                    </a:cubicBezTo>
                    <a:cubicBezTo>
                      <a:pt x="6447" y="3582"/>
                      <a:pt x="6332" y="3536"/>
                      <a:pt x="6219" y="3536"/>
                    </a:cubicBezTo>
                    <a:close/>
                    <a:moveTo>
                      <a:pt x="3009" y="4870"/>
                    </a:moveTo>
                    <a:cubicBezTo>
                      <a:pt x="2866" y="4870"/>
                      <a:pt x="2722" y="4947"/>
                      <a:pt x="2693" y="5107"/>
                    </a:cubicBezTo>
                    <a:lnTo>
                      <a:pt x="2719" y="5107"/>
                    </a:lnTo>
                    <a:cubicBezTo>
                      <a:pt x="2693" y="5158"/>
                      <a:pt x="2693" y="5184"/>
                      <a:pt x="2719" y="5235"/>
                    </a:cubicBezTo>
                    <a:cubicBezTo>
                      <a:pt x="2745" y="5389"/>
                      <a:pt x="2873" y="5517"/>
                      <a:pt x="3027" y="5517"/>
                    </a:cubicBezTo>
                    <a:cubicBezTo>
                      <a:pt x="3038" y="5518"/>
                      <a:pt x="3049" y="5518"/>
                      <a:pt x="3059" y="5518"/>
                    </a:cubicBezTo>
                    <a:cubicBezTo>
                      <a:pt x="3320" y="5518"/>
                      <a:pt x="3456" y="5226"/>
                      <a:pt x="3283" y="5004"/>
                    </a:cubicBezTo>
                    <a:cubicBezTo>
                      <a:pt x="3228" y="4915"/>
                      <a:pt x="3119" y="4870"/>
                      <a:pt x="3009" y="4870"/>
                    </a:cubicBezTo>
                    <a:close/>
                    <a:moveTo>
                      <a:pt x="6277" y="5340"/>
                    </a:moveTo>
                    <a:cubicBezTo>
                      <a:pt x="6229" y="5340"/>
                      <a:pt x="6179" y="5348"/>
                      <a:pt x="6129" y="5363"/>
                    </a:cubicBezTo>
                    <a:cubicBezTo>
                      <a:pt x="5745" y="5466"/>
                      <a:pt x="5540" y="6107"/>
                      <a:pt x="5924" y="6312"/>
                    </a:cubicBezTo>
                    <a:cubicBezTo>
                      <a:pt x="5976" y="6363"/>
                      <a:pt x="6053" y="6363"/>
                      <a:pt x="6129" y="6389"/>
                    </a:cubicBezTo>
                    <a:cubicBezTo>
                      <a:pt x="6151" y="6391"/>
                      <a:pt x="6173" y="6392"/>
                      <a:pt x="6194" y="6392"/>
                    </a:cubicBezTo>
                    <a:cubicBezTo>
                      <a:pt x="6424" y="6392"/>
                      <a:pt x="6630" y="6267"/>
                      <a:pt x="6771" y="6055"/>
                    </a:cubicBezTo>
                    <a:cubicBezTo>
                      <a:pt x="6906" y="5718"/>
                      <a:pt x="6625" y="5340"/>
                      <a:pt x="6277" y="5340"/>
                    </a:cubicBezTo>
                    <a:close/>
                    <a:moveTo>
                      <a:pt x="1163" y="6898"/>
                    </a:moveTo>
                    <a:cubicBezTo>
                      <a:pt x="1152" y="6898"/>
                      <a:pt x="1140" y="6899"/>
                      <a:pt x="1129" y="6902"/>
                    </a:cubicBezTo>
                    <a:cubicBezTo>
                      <a:pt x="1001" y="6927"/>
                      <a:pt x="924" y="7158"/>
                      <a:pt x="1052" y="7235"/>
                    </a:cubicBezTo>
                    <a:cubicBezTo>
                      <a:pt x="1078" y="7235"/>
                      <a:pt x="1104" y="7261"/>
                      <a:pt x="1129" y="7261"/>
                    </a:cubicBezTo>
                    <a:cubicBezTo>
                      <a:pt x="1206" y="7261"/>
                      <a:pt x="1283" y="7235"/>
                      <a:pt x="1334" y="7132"/>
                    </a:cubicBezTo>
                    <a:cubicBezTo>
                      <a:pt x="1381" y="7015"/>
                      <a:pt x="1278" y="6898"/>
                      <a:pt x="1163" y="6898"/>
                    </a:cubicBezTo>
                    <a:close/>
                    <a:moveTo>
                      <a:pt x="5001" y="7850"/>
                    </a:moveTo>
                    <a:cubicBezTo>
                      <a:pt x="4924" y="7876"/>
                      <a:pt x="4899" y="8004"/>
                      <a:pt x="4950" y="8056"/>
                    </a:cubicBezTo>
                    <a:lnTo>
                      <a:pt x="5001" y="8056"/>
                    </a:lnTo>
                    <a:cubicBezTo>
                      <a:pt x="5052" y="8056"/>
                      <a:pt x="5104" y="8030"/>
                      <a:pt x="5129" y="8004"/>
                    </a:cubicBezTo>
                    <a:cubicBezTo>
                      <a:pt x="5155" y="7927"/>
                      <a:pt x="5078" y="7850"/>
                      <a:pt x="5001" y="7850"/>
                    </a:cubicBezTo>
                    <a:close/>
                    <a:moveTo>
                      <a:pt x="2940" y="7598"/>
                    </a:moveTo>
                    <a:cubicBezTo>
                      <a:pt x="2902" y="7598"/>
                      <a:pt x="2862" y="7605"/>
                      <a:pt x="2822" y="7620"/>
                    </a:cubicBezTo>
                    <a:cubicBezTo>
                      <a:pt x="2565" y="7697"/>
                      <a:pt x="2437" y="8107"/>
                      <a:pt x="2693" y="8235"/>
                    </a:cubicBezTo>
                    <a:cubicBezTo>
                      <a:pt x="2719" y="8261"/>
                      <a:pt x="2770" y="8286"/>
                      <a:pt x="2822" y="8286"/>
                    </a:cubicBezTo>
                    <a:cubicBezTo>
                      <a:pt x="2838" y="8289"/>
                      <a:pt x="2854" y="8290"/>
                      <a:pt x="2870" y="8290"/>
                    </a:cubicBezTo>
                    <a:cubicBezTo>
                      <a:pt x="3007" y="8290"/>
                      <a:pt x="3137" y="8196"/>
                      <a:pt x="3206" y="8081"/>
                    </a:cubicBezTo>
                    <a:cubicBezTo>
                      <a:pt x="3338" y="7840"/>
                      <a:pt x="3169" y="7598"/>
                      <a:pt x="2940" y="7598"/>
                    </a:cubicBezTo>
                    <a:close/>
                    <a:moveTo>
                      <a:pt x="6698" y="7919"/>
                    </a:moveTo>
                    <a:cubicBezTo>
                      <a:pt x="6554" y="7919"/>
                      <a:pt x="6414" y="7990"/>
                      <a:pt x="6386" y="8133"/>
                    </a:cubicBezTo>
                    <a:lnTo>
                      <a:pt x="6412" y="8133"/>
                    </a:lnTo>
                    <a:cubicBezTo>
                      <a:pt x="6412" y="8184"/>
                      <a:pt x="6412" y="8235"/>
                      <a:pt x="6412" y="8261"/>
                    </a:cubicBezTo>
                    <a:cubicBezTo>
                      <a:pt x="6437" y="8415"/>
                      <a:pt x="6565" y="8543"/>
                      <a:pt x="6745" y="8568"/>
                    </a:cubicBezTo>
                    <a:cubicBezTo>
                      <a:pt x="7001" y="8568"/>
                      <a:pt x="7181" y="8261"/>
                      <a:pt x="7001" y="8056"/>
                    </a:cubicBezTo>
                    <a:cubicBezTo>
                      <a:pt x="6933" y="7964"/>
                      <a:pt x="6814" y="7919"/>
                      <a:pt x="6698" y="7919"/>
                    </a:cubicBezTo>
                    <a:close/>
                    <a:moveTo>
                      <a:pt x="4317" y="9878"/>
                    </a:moveTo>
                    <a:cubicBezTo>
                      <a:pt x="4265" y="9878"/>
                      <a:pt x="4210" y="9886"/>
                      <a:pt x="4155" y="9902"/>
                    </a:cubicBezTo>
                    <a:cubicBezTo>
                      <a:pt x="3770" y="9979"/>
                      <a:pt x="3565" y="10645"/>
                      <a:pt x="3950" y="10851"/>
                    </a:cubicBezTo>
                    <a:cubicBezTo>
                      <a:pt x="4001" y="10876"/>
                      <a:pt x="4078" y="10902"/>
                      <a:pt x="4129" y="10928"/>
                    </a:cubicBezTo>
                    <a:cubicBezTo>
                      <a:pt x="4153" y="10930"/>
                      <a:pt x="4177" y="10931"/>
                      <a:pt x="4200" y="10931"/>
                    </a:cubicBezTo>
                    <a:cubicBezTo>
                      <a:pt x="4454" y="10931"/>
                      <a:pt x="4677" y="10805"/>
                      <a:pt x="4770" y="10594"/>
                    </a:cubicBezTo>
                    <a:cubicBezTo>
                      <a:pt x="4927" y="10236"/>
                      <a:pt x="4673" y="9878"/>
                      <a:pt x="4317" y="9878"/>
                    </a:cubicBezTo>
                    <a:close/>
                    <a:moveTo>
                      <a:pt x="746" y="10289"/>
                    </a:moveTo>
                    <a:cubicBezTo>
                      <a:pt x="696" y="10289"/>
                      <a:pt x="644" y="10297"/>
                      <a:pt x="591" y="10312"/>
                    </a:cubicBezTo>
                    <a:cubicBezTo>
                      <a:pt x="206" y="10415"/>
                      <a:pt x="1" y="11056"/>
                      <a:pt x="386" y="11287"/>
                    </a:cubicBezTo>
                    <a:lnTo>
                      <a:pt x="386" y="11261"/>
                    </a:lnTo>
                    <a:cubicBezTo>
                      <a:pt x="437" y="11312"/>
                      <a:pt x="514" y="11338"/>
                      <a:pt x="565" y="11338"/>
                    </a:cubicBezTo>
                    <a:cubicBezTo>
                      <a:pt x="589" y="11340"/>
                      <a:pt x="613" y="11341"/>
                      <a:pt x="636" y="11341"/>
                    </a:cubicBezTo>
                    <a:cubicBezTo>
                      <a:pt x="889" y="11341"/>
                      <a:pt x="1112" y="11216"/>
                      <a:pt x="1206" y="11004"/>
                    </a:cubicBezTo>
                    <a:cubicBezTo>
                      <a:pt x="1364" y="10667"/>
                      <a:pt x="1106" y="10289"/>
                      <a:pt x="746" y="10289"/>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 name="Google Shape;15;p2"/>
              <p:cNvSpPr/>
              <p:nvPr/>
            </p:nvSpPr>
            <p:spPr>
              <a:xfrm>
                <a:off x="-1809250" y="2563500"/>
                <a:ext cx="247275" cy="1438900"/>
              </a:xfrm>
              <a:custGeom>
                <a:avLst/>
                <a:gdLst/>
                <a:ahLst/>
                <a:cxnLst/>
                <a:rect l="l" t="t" r="r" b="b"/>
                <a:pathLst>
                  <a:path w="9891" h="57556" extrusionOk="0">
                    <a:moveTo>
                      <a:pt x="9445" y="0"/>
                    </a:moveTo>
                    <a:cubicBezTo>
                      <a:pt x="9304" y="0"/>
                      <a:pt x="9164" y="81"/>
                      <a:pt x="9104" y="270"/>
                    </a:cubicBezTo>
                    <a:cubicBezTo>
                      <a:pt x="4617" y="13912"/>
                      <a:pt x="1" y="34913"/>
                      <a:pt x="3386" y="57247"/>
                    </a:cubicBezTo>
                    <a:cubicBezTo>
                      <a:pt x="3411" y="57427"/>
                      <a:pt x="3565" y="57555"/>
                      <a:pt x="3745" y="57555"/>
                    </a:cubicBezTo>
                    <a:lnTo>
                      <a:pt x="3822" y="57555"/>
                    </a:lnTo>
                    <a:cubicBezTo>
                      <a:pt x="4027" y="57530"/>
                      <a:pt x="4155" y="57324"/>
                      <a:pt x="4129" y="57119"/>
                    </a:cubicBezTo>
                    <a:cubicBezTo>
                      <a:pt x="796" y="34939"/>
                      <a:pt x="5360" y="14091"/>
                      <a:pt x="9796" y="501"/>
                    </a:cubicBezTo>
                    <a:cubicBezTo>
                      <a:pt x="9890" y="202"/>
                      <a:pt x="9667" y="0"/>
                      <a:pt x="9445"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6" name="Google Shape;16;p2"/>
            <p:cNvGrpSpPr/>
            <p:nvPr/>
          </p:nvGrpSpPr>
          <p:grpSpPr>
            <a:xfrm rot="1413719">
              <a:off x="234082" y="-133704"/>
              <a:ext cx="1216593" cy="2128592"/>
              <a:chOff x="-1779100" y="2408800"/>
              <a:chExt cx="1032750" cy="1807075"/>
            </a:xfrm>
          </p:grpSpPr>
          <p:sp>
            <p:nvSpPr>
              <p:cNvPr id="17" name="Google Shape;17;p2"/>
              <p:cNvSpPr/>
              <p:nvPr/>
            </p:nvSpPr>
            <p:spPr>
              <a:xfrm>
                <a:off x="-1779100" y="2498825"/>
                <a:ext cx="1032750" cy="1717050"/>
              </a:xfrm>
              <a:custGeom>
                <a:avLst/>
                <a:gdLst/>
                <a:ahLst/>
                <a:cxnLst/>
                <a:rect l="l" t="t" r="r" b="b"/>
                <a:pathLst>
                  <a:path w="41310" h="68682" extrusionOk="0">
                    <a:moveTo>
                      <a:pt x="32843" y="0"/>
                    </a:moveTo>
                    <a:cubicBezTo>
                      <a:pt x="31194" y="0"/>
                      <a:pt x="29516" y="392"/>
                      <a:pt x="28053" y="1113"/>
                    </a:cubicBezTo>
                    <a:cubicBezTo>
                      <a:pt x="24489" y="2883"/>
                      <a:pt x="21924" y="6139"/>
                      <a:pt x="19719" y="9421"/>
                    </a:cubicBezTo>
                    <a:lnTo>
                      <a:pt x="19719" y="9396"/>
                    </a:lnTo>
                    <a:cubicBezTo>
                      <a:pt x="13744" y="18242"/>
                      <a:pt x="9436" y="27987"/>
                      <a:pt x="6385" y="38167"/>
                    </a:cubicBezTo>
                    <a:cubicBezTo>
                      <a:pt x="5308" y="41705"/>
                      <a:pt x="4231" y="44270"/>
                      <a:pt x="2949" y="47731"/>
                    </a:cubicBezTo>
                    <a:cubicBezTo>
                      <a:pt x="205" y="55244"/>
                      <a:pt x="1487" y="65630"/>
                      <a:pt x="0" y="68681"/>
                    </a:cubicBezTo>
                    <a:cubicBezTo>
                      <a:pt x="7975" y="52526"/>
                      <a:pt x="21642" y="34269"/>
                      <a:pt x="33745" y="20935"/>
                    </a:cubicBezTo>
                    <a:cubicBezTo>
                      <a:pt x="36105" y="18319"/>
                      <a:pt x="38566" y="15704"/>
                      <a:pt x="39951" y="12473"/>
                    </a:cubicBezTo>
                    <a:cubicBezTo>
                      <a:pt x="41310" y="9242"/>
                      <a:pt x="41310" y="5190"/>
                      <a:pt x="39002" y="2549"/>
                    </a:cubicBezTo>
                    <a:cubicBezTo>
                      <a:pt x="37468" y="790"/>
                      <a:pt x="35184" y="0"/>
                      <a:pt x="3284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 name="Google Shape;18;p2"/>
              <p:cNvSpPr/>
              <p:nvPr/>
            </p:nvSpPr>
            <p:spPr>
              <a:xfrm>
                <a:off x="-1776550" y="2408800"/>
                <a:ext cx="973150" cy="1753225"/>
              </a:xfrm>
              <a:custGeom>
                <a:avLst/>
                <a:gdLst/>
                <a:ahLst/>
                <a:cxnLst/>
                <a:rect l="l" t="t" r="r" b="b"/>
                <a:pathLst>
                  <a:path w="38926" h="70129" extrusionOk="0">
                    <a:moveTo>
                      <a:pt x="30542" y="0"/>
                    </a:moveTo>
                    <a:cubicBezTo>
                      <a:pt x="28732" y="0"/>
                      <a:pt x="26881" y="482"/>
                      <a:pt x="25310" y="1355"/>
                    </a:cubicBezTo>
                    <a:cubicBezTo>
                      <a:pt x="21848" y="3253"/>
                      <a:pt x="19438" y="6637"/>
                      <a:pt x="17361" y="10022"/>
                    </a:cubicBezTo>
                    <a:cubicBezTo>
                      <a:pt x="11822" y="19100"/>
                      <a:pt x="7975" y="29049"/>
                      <a:pt x="5386" y="39357"/>
                    </a:cubicBezTo>
                    <a:cubicBezTo>
                      <a:pt x="4488" y="42947"/>
                      <a:pt x="3514" y="45537"/>
                      <a:pt x="2411" y="49076"/>
                    </a:cubicBezTo>
                    <a:cubicBezTo>
                      <a:pt x="1" y="56717"/>
                      <a:pt x="1770" y="67025"/>
                      <a:pt x="411" y="70128"/>
                    </a:cubicBezTo>
                    <a:cubicBezTo>
                      <a:pt x="7642" y="53640"/>
                      <a:pt x="20463" y="34767"/>
                      <a:pt x="31925" y="20869"/>
                    </a:cubicBezTo>
                    <a:cubicBezTo>
                      <a:pt x="34156" y="18177"/>
                      <a:pt x="36515" y="15433"/>
                      <a:pt x="37721" y="12151"/>
                    </a:cubicBezTo>
                    <a:cubicBezTo>
                      <a:pt x="38926" y="8843"/>
                      <a:pt x="38772" y="4791"/>
                      <a:pt x="36336" y="2253"/>
                    </a:cubicBezTo>
                    <a:cubicBezTo>
                      <a:pt x="34837" y="698"/>
                      <a:pt x="32720" y="0"/>
                      <a:pt x="3054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 name="Google Shape;19;p2"/>
              <p:cNvSpPr/>
              <p:nvPr/>
            </p:nvSpPr>
            <p:spPr>
              <a:xfrm>
                <a:off x="-1311125" y="2430900"/>
                <a:ext cx="402150" cy="319125"/>
              </a:xfrm>
              <a:custGeom>
                <a:avLst/>
                <a:gdLst/>
                <a:ahLst/>
                <a:cxnLst/>
                <a:rect l="l" t="t" r="r" b="b"/>
                <a:pathLst>
                  <a:path w="16086" h="12765" extrusionOk="0">
                    <a:moveTo>
                      <a:pt x="9413" y="1"/>
                    </a:moveTo>
                    <a:cubicBezTo>
                      <a:pt x="9396" y="1"/>
                      <a:pt x="9378" y="3"/>
                      <a:pt x="9359" y="10"/>
                    </a:cubicBezTo>
                    <a:cubicBezTo>
                      <a:pt x="9206" y="35"/>
                      <a:pt x="9103" y="266"/>
                      <a:pt x="9231" y="369"/>
                    </a:cubicBezTo>
                    <a:cubicBezTo>
                      <a:pt x="9257" y="394"/>
                      <a:pt x="9283" y="394"/>
                      <a:pt x="9308" y="394"/>
                    </a:cubicBezTo>
                    <a:cubicBezTo>
                      <a:pt x="9332" y="400"/>
                      <a:pt x="9357" y="403"/>
                      <a:pt x="9380" y="403"/>
                    </a:cubicBezTo>
                    <a:cubicBezTo>
                      <a:pt x="9458" y="403"/>
                      <a:pt x="9531" y="370"/>
                      <a:pt x="9590" y="292"/>
                    </a:cubicBezTo>
                    <a:cubicBezTo>
                      <a:pt x="9635" y="156"/>
                      <a:pt x="9541" y="1"/>
                      <a:pt x="9413" y="1"/>
                    </a:cubicBezTo>
                    <a:close/>
                    <a:moveTo>
                      <a:pt x="12560" y="1256"/>
                    </a:moveTo>
                    <a:cubicBezTo>
                      <a:pt x="12528" y="1256"/>
                      <a:pt x="12496" y="1259"/>
                      <a:pt x="12462" y="1266"/>
                    </a:cubicBezTo>
                    <a:cubicBezTo>
                      <a:pt x="12154" y="1317"/>
                      <a:pt x="11949" y="1856"/>
                      <a:pt x="12257" y="2061"/>
                    </a:cubicBezTo>
                    <a:cubicBezTo>
                      <a:pt x="12283" y="2087"/>
                      <a:pt x="12360" y="2112"/>
                      <a:pt x="12411" y="2112"/>
                    </a:cubicBezTo>
                    <a:cubicBezTo>
                      <a:pt x="12447" y="2121"/>
                      <a:pt x="12482" y="2125"/>
                      <a:pt x="12518" y="2125"/>
                    </a:cubicBezTo>
                    <a:cubicBezTo>
                      <a:pt x="12685" y="2125"/>
                      <a:pt x="12844" y="2030"/>
                      <a:pt x="12949" y="1881"/>
                    </a:cubicBezTo>
                    <a:cubicBezTo>
                      <a:pt x="13089" y="1579"/>
                      <a:pt x="12870" y="1256"/>
                      <a:pt x="12560" y="1256"/>
                    </a:cubicBezTo>
                    <a:close/>
                    <a:moveTo>
                      <a:pt x="6402" y="1567"/>
                    </a:moveTo>
                    <a:cubicBezTo>
                      <a:pt x="6244" y="1567"/>
                      <a:pt x="6092" y="1644"/>
                      <a:pt x="6052" y="1805"/>
                    </a:cubicBezTo>
                    <a:cubicBezTo>
                      <a:pt x="6026" y="1856"/>
                      <a:pt x="6026" y="1907"/>
                      <a:pt x="6052" y="1958"/>
                    </a:cubicBezTo>
                    <a:cubicBezTo>
                      <a:pt x="6077" y="2138"/>
                      <a:pt x="6231" y="2292"/>
                      <a:pt x="6411" y="2317"/>
                    </a:cubicBezTo>
                    <a:cubicBezTo>
                      <a:pt x="6431" y="2321"/>
                      <a:pt x="6450" y="2322"/>
                      <a:pt x="6470" y="2322"/>
                    </a:cubicBezTo>
                    <a:cubicBezTo>
                      <a:pt x="6747" y="2322"/>
                      <a:pt x="6937" y="1993"/>
                      <a:pt x="6770" y="1753"/>
                    </a:cubicBezTo>
                    <a:cubicBezTo>
                      <a:pt x="6696" y="1631"/>
                      <a:pt x="6547" y="1567"/>
                      <a:pt x="6402" y="1567"/>
                    </a:cubicBezTo>
                    <a:close/>
                    <a:moveTo>
                      <a:pt x="9895" y="1689"/>
                    </a:moveTo>
                    <a:cubicBezTo>
                      <a:pt x="9854" y="1689"/>
                      <a:pt x="9812" y="1693"/>
                      <a:pt x="9770" y="1702"/>
                    </a:cubicBezTo>
                    <a:cubicBezTo>
                      <a:pt x="9308" y="1779"/>
                      <a:pt x="9000" y="2523"/>
                      <a:pt x="9436" y="2830"/>
                    </a:cubicBezTo>
                    <a:cubicBezTo>
                      <a:pt x="9513" y="2856"/>
                      <a:pt x="9590" y="2907"/>
                      <a:pt x="9667" y="2907"/>
                    </a:cubicBezTo>
                    <a:cubicBezTo>
                      <a:pt x="9721" y="2921"/>
                      <a:pt x="9775" y="2927"/>
                      <a:pt x="9828" y="2927"/>
                    </a:cubicBezTo>
                    <a:cubicBezTo>
                      <a:pt x="10078" y="2927"/>
                      <a:pt x="10310" y="2785"/>
                      <a:pt x="10436" y="2574"/>
                    </a:cubicBezTo>
                    <a:cubicBezTo>
                      <a:pt x="10647" y="2153"/>
                      <a:pt x="10324" y="1689"/>
                      <a:pt x="9895" y="1689"/>
                    </a:cubicBezTo>
                    <a:close/>
                    <a:moveTo>
                      <a:pt x="4359" y="3369"/>
                    </a:moveTo>
                    <a:cubicBezTo>
                      <a:pt x="4257" y="3369"/>
                      <a:pt x="4205" y="3523"/>
                      <a:pt x="4282" y="3599"/>
                    </a:cubicBezTo>
                    <a:lnTo>
                      <a:pt x="4334" y="3599"/>
                    </a:lnTo>
                    <a:cubicBezTo>
                      <a:pt x="4347" y="3606"/>
                      <a:pt x="4363" y="3610"/>
                      <a:pt x="4379" y="3610"/>
                    </a:cubicBezTo>
                    <a:cubicBezTo>
                      <a:pt x="4422" y="3610"/>
                      <a:pt x="4469" y="3586"/>
                      <a:pt x="4487" y="3548"/>
                    </a:cubicBezTo>
                    <a:cubicBezTo>
                      <a:pt x="4513" y="3446"/>
                      <a:pt x="4436" y="3369"/>
                      <a:pt x="4359" y="3369"/>
                    </a:cubicBezTo>
                    <a:close/>
                    <a:moveTo>
                      <a:pt x="15337" y="2484"/>
                    </a:moveTo>
                    <a:cubicBezTo>
                      <a:pt x="15295" y="2484"/>
                      <a:pt x="15251" y="2488"/>
                      <a:pt x="15206" y="2497"/>
                    </a:cubicBezTo>
                    <a:cubicBezTo>
                      <a:pt x="14744" y="2574"/>
                      <a:pt x="14462" y="3317"/>
                      <a:pt x="14898" y="3599"/>
                    </a:cubicBezTo>
                    <a:cubicBezTo>
                      <a:pt x="14950" y="3651"/>
                      <a:pt x="15026" y="3676"/>
                      <a:pt x="15129" y="3702"/>
                    </a:cubicBezTo>
                    <a:cubicBezTo>
                      <a:pt x="15170" y="3710"/>
                      <a:pt x="15212" y="3713"/>
                      <a:pt x="15254" y="3713"/>
                    </a:cubicBezTo>
                    <a:cubicBezTo>
                      <a:pt x="15498" y="3713"/>
                      <a:pt x="15745" y="3588"/>
                      <a:pt x="15898" y="3369"/>
                    </a:cubicBezTo>
                    <a:cubicBezTo>
                      <a:pt x="16085" y="2948"/>
                      <a:pt x="15782" y="2484"/>
                      <a:pt x="15337" y="2484"/>
                    </a:cubicBezTo>
                    <a:close/>
                    <a:moveTo>
                      <a:pt x="13055" y="3385"/>
                    </a:moveTo>
                    <a:cubicBezTo>
                      <a:pt x="13037" y="3385"/>
                      <a:pt x="13019" y="3388"/>
                      <a:pt x="13001" y="3394"/>
                    </a:cubicBezTo>
                    <a:cubicBezTo>
                      <a:pt x="12847" y="3420"/>
                      <a:pt x="12744" y="3676"/>
                      <a:pt x="12898" y="3779"/>
                    </a:cubicBezTo>
                    <a:cubicBezTo>
                      <a:pt x="12898" y="3779"/>
                      <a:pt x="12924" y="3779"/>
                      <a:pt x="12975" y="3805"/>
                    </a:cubicBezTo>
                    <a:cubicBezTo>
                      <a:pt x="12993" y="3809"/>
                      <a:pt x="13010" y="3811"/>
                      <a:pt x="13028" y="3811"/>
                    </a:cubicBezTo>
                    <a:cubicBezTo>
                      <a:pt x="13111" y="3811"/>
                      <a:pt x="13189" y="3761"/>
                      <a:pt x="13231" y="3676"/>
                    </a:cubicBezTo>
                    <a:cubicBezTo>
                      <a:pt x="13299" y="3541"/>
                      <a:pt x="13188" y="3385"/>
                      <a:pt x="13055" y="3385"/>
                    </a:cubicBezTo>
                    <a:close/>
                    <a:moveTo>
                      <a:pt x="7890" y="4029"/>
                    </a:moveTo>
                    <a:cubicBezTo>
                      <a:pt x="7731" y="4029"/>
                      <a:pt x="7579" y="4105"/>
                      <a:pt x="7539" y="4266"/>
                    </a:cubicBezTo>
                    <a:cubicBezTo>
                      <a:pt x="7513" y="4317"/>
                      <a:pt x="7513" y="4369"/>
                      <a:pt x="7539" y="4420"/>
                    </a:cubicBezTo>
                    <a:cubicBezTo>
                      <a:pt x="7565" y="4625"/>
                      <a:pt x="7718" y="4779"/>
                      <a:pt x="7898" y="4805"/>
                    </a:cubicBezTo>
                    <a:cubicBezTo>
                      <a:pt x="7908" y="4806"/>
                      <a:pt x="7919" y="4806"/>
                      <a:pt x="7929" y="4806"/>
                    </a:cubicBezTo>
                    <a:cubicBezTo>
                      <a:pt x="8221" y="4806"/>
                      <a:pt x="8430" y="4463"/>
                      <a:pt x="8257" y="4215"/>
                    </a:cubicBezTo>
                    <a:cubicBezTo>
                      <a:pt x="8183" y="4093"/>
                      <a:pt x="8034" y="4029"/>
                      <a:pt x="7890" y="4029"/>
                    </a:cubicBezTo>
                    <a:close/>
                    <a:moveTo>
                      <a:pt x="4081" y="5358"/>
                    </a:moveTo>
                    <a:cubicBezTo>
                      <a:pt x="3918" y="5358"/>
                      <a:pt x="3759" y="5435"/>
                      <a:pt x="3718" y="5600"/>
                    </a:cubicBezTo>
                    <a:cubicBezTo>
                      <a:pt x="3693" y="5651"/>
                      <a:pt x="3693" y="5702"/>
                      <a:pt x="3718" y="5753"/>
                    </a:cubicBezTo>
                    <a:cubicBezTo>
                      <a:pt x="3744" y="5933"/>
                      <a:pt x="3898" y="6087"/>
                      <a:pt x="4077" y="6112"/>
                    </a:cubicBezTo>
                    <a:cubicBezTo>
                      <a:pt x="4088" y="6113"/>
                      <a:pt x="4099" y="6114"/>
                      <a:pt x="4110" y="6114"/>
                    </a:cubicBezTo>
                    <a:cubicBezTo>
                      <a:pt x="4401" y="6114"/>
                      <a:pt x="4609" y="5794"/>
                      <a:pt x="4436" y="5523"/>
                    </a:cubicBezTo>
                    <a:cubicBezTo>
                      <a:pt x="4365" y="5416"/>
                      <a:pt x="4222" y="5358"/>
                      <a:pt x="4081" y="5358"/>
                    </a:cubicBezTo>
                    <a:close/>
                    <a:moveTo>
                      <a:pt x="7747" y="6125"/>
                    </a:moveTo>
                    <a:cubicBezTo>
                      <a:pt x="7705" y="6125"/>
                      <a:pt x="7661" y="6129"/>
                      <a:pt x="7616" y="6138"/>
                    </a:cubicBezTo>
                    <a:cubicBezTo>
                      <a:pt x="7154" y="6215"/>
                      <a:pt x="6872" y="6959"/>
                      <a:pt x="7308" y="7266"/>
                    </a:cubicBezTo>
                    <a:cubicBezTo>
                      <a:pt x="7359" y="7292"/>
                      <a:pt x="7436" y="7343"/>
                      <a:pt x="7539" y="7343"/>
                    </a:cubicBezTo>
                    <a:cubicBezTo>
                      <a:pt x="7588" y="7357"/>
                      <a:pt x="7639" y="7363"/>
                      <a:pt x="7691" y="7363"/>
                    </a:cubicBezTo>
                    <a:cubicBezTo>
                      <a:pt x="7932" y="7363"/>
                      <a:pt x="8181" y="7221"/>
                      <a:pt x="8308" y="7010"/>
                    </a:cubicBezTo>
                    <a:cubicBezTo>
                      <a:pt x="8495" y="6589"/>
                      <a:pt x="8191" y="6125"/>
                      <a:pt x="7747" y="6125"/>
                    </a:cubicBezTo>
                    <a:close/>
                    <a:moveTo>
                      <a:pt x="1797" y="7616"/>
                    </a:moveTo>
                    <a:cubicBezTo>
                      <a:pt x="1780" y="7616"/>
                      <a:pt x="1762" y="7619"/>
                      <a:pt x="1744" y="7625"/>
                    </a:cubicBezTo>
                    <a:cubicBezTo>
                      <a:pt x="1590" y="7651"/>
                      <a:pt x="1487" y="7882"/>
                      <a:pt x="1615" y="7984"/>
                    </a:cubicBezTo>
                    <a:lnTo>
                      <a:pt x="1615" y="8010"/>
                    </a:lnTo>
                    <a:cubicBezTo>
                      <a:pt x="1641" y="8010"/>
                      <a:pt x="1667" y="8010"/>
                      <a:pt x="1692" y="8036"/>
                    </a:cubicBezTo>
                    <a:cubicBezTo>
                      <a:pt x="1795" y="8036"/>
                      <a:pt x="1898" y="8010"/>
                      <a:pt x="1974" y="7907"/>
                    </a:cubicBezTo>
                    <a:cubicBezTo>
                      <a:pt x="2020" y="7772"/>
                      <a:pt x="1926" y="7616"/>
                      <a:pt x="1797" y="7616"/>
                    </a:cubicBezTo>
                    <a:close/>
                    <a:moveTo>
                      <a:pt x="6237" y="9057"/>
                    </a:moveTo>
                    <a:cubicBezTo>
                      <a:pt x="6227" y="9057"/>
                      <a:pt x="6216" y="9059"/>
                      <a:pt x="6205" y="9061"/>
                    </a:cubicBezTo>
                    <a:cubicBezTo>
                      <a:pt x="6129" y="9087"/>
                      <a:pt x="6077" y="9215"/>
                      <a:pt x="6154" y="9292"/>
                    </a:cubicBezTo>
                    <a:lnTo>
                      <a:pt x="6205" y="9292"/>
                    </a:lnTo>
                    <a:cubicBezTo>
                      <a:pt x="6219" y="9299"/>
                      <a:pt x="6233" y="9302"/>
                      <a:pt x="6246" y="9302"/>
                    </a:cubicBezTo>
                    <a:cubicBezTo>
                      <a:pt x="6282" y="9302"/>
                      <a:pt x="6315" y="9278"/>
                      <a:pt x="6334" y="9241"/>
                    </a:cubicBezTo>
                    <a:cubicBezTo>
                      <a:pt x="6380" y="9149"/>
                      <a:pt x="6323" y="9057"/>
                      <a:pt x="6237" y="9057"/>
                    </a:cubicBezTo>
                    <a:close/>
                    <a:moveTo>
                      <a:pt x="3654" y="8563"/>
                    </a:moveTo>
                    <a:cubicBezTo>
                      <a:pt x="3625" y="8563"/>
                      <a:pt x="3595" y="8566"/>
                      <a:pt x="3564" y="8574"/>
                    </a:cubicBezTo>
                    <a:cubicBezTo>
                      <a:pt x="3282" y="8625"/>
                      <a:pt x="3077" y="9087"/>
                      <a:pt x="3359" y="9292"/>
                    </a:cubicBezTo>
                    <a:cubicBezTo>
                      <a:pt x="3410" y="9318"/>
                      <a:pt x="3462" y="9318"/>
                      <a:pt x="3513" y="9343"/>
                    </a:cubicBezTo>
                    <a:cubicBezTo>
                      <a:pt x="3535" y="9347"/>
                      <a:pt x="3558" y="9348"/>
                      <a:pt x="3581" y="9348"/>
                    </a:cubicBezTo>
                    <a:cubicBezTo>
                      <a:pt x="3742" y="9348"/>
                      <a:pt x="3910" y="9270"/>
                      <a:pt x="4000" y="9113"/>
                    </a:cubicBezTo>
                    <a:cubicBezTo>
                      <a:pt x="4116" y="8859"/>
                      <a:pt x="3919" y="8563"/>
                      <a:pt x="3654" y="8563"/>
                    </a:cubicBezTo>
                    <a:close/>
                    <a:moveTo>
                      <a:pt x="8158" y="9205"/>
                    </a:moveTo>
                    <a:cubicBezTo>
                      <a:pt x="7996" y="9205"/>
                      <a:pt x="7837" y="9281"/>
                      <a:pt x="7795" y="9446"/>
                    </a:cubicBezTo>
                    <a:cubicBezTo>
                      <a:pt x="7795" y="9497"/>
                      <a:pt x="7795" y="9549"/>
                      <a:pt x="7795" y="9600"/>
                    </a:cubicBezTo>
                    <a:cubicBezTo>
                      <a:pt x="7821" y="9779"/>
                      <a:pt x="7975" y="9933"/>
                      <a:pt x="8154" y="9959"/>
                    </a:cubicBezTo>
                    <a:cubicBezTo>
                      <a:pt x="8166" y="9960"/>
                      <a:pt x="8178" y="9960"/>
                      <a:pt x="8190" y="9960"/>
                    </a:cubicBezTo>
                    <a:cubicBezTo>
                      <a:pt x="8502" y="9960"/>
                      <a:pt x="8686" y="9641"/>
                      <a:pt x="8513" y="9369"/>
                    </a:cubicBezTo>
                    <a:cubicBezTo>
                      <a:pt x="8442" y="9262"/>
                      <a:pt x="8299" y="9205"/>
                      <a:pt x="8158" y="9205"/>
                    </a:cubicBezTo>
                    <a:close/>
                    <a:moveTo>
                      <a:pt x="5080" y="11305"/>
                    </a:moveTo>
                    <a:cubicBezTo>
                      <a:pt x="5038" y="11305"/>
                      <a:pt x="4994" y="11309"/>
                      <a:pt x="4949" y="11318"/>
                    </a:cubicBezTo>
                    <a:cubicBezTo>
                      <a:pt x="4487" y="11395"/>
                      <a:pt x="4205" y="12138"/>
                      <a:pt x="4641" y="12446"/>
                    </a:cubicBezTo>
                    <a:cubicBezTo>
                      <a:pt x="4693" y="12472"/>
                      <a:pt x="4769" y="12523"/>
                      <a:pt x="4872" y="12523"/>
                    </a:cubicBezTo>
                    <a:cubicBezTo>
                      <a:pt x="4921" y="12537"/>
                      <a:pt x="4972" y="12543"/>
                      <a:pt x="5022" y="12543"/>
                    </a:cubicBezTo>
                    <a:cubicBezTo>
                      <a:pt x="5258" y="12543"/>
                      <a:pt x="5493" y="12401"/>
                      <a:pt x="5641" y="12190"/>
                    </a:cubicBezTo>
                    <a:cubicBezTo>
                      <a:pt x="5829" y="11769"/>
                      <a:pt x="5525" y="11305"/>
                      <a:pt x="5080" y="11305"/>
                    </a:cubicBezTo>
                    <a:close/>
                    <a:moveTo>
                      <a:pt x="897" y="11529"/>
                    </a:moveTo>
                    <a:cubicBezTo>
                      <a:pt x="847" y="11529"/>
                      <a:pt x="796" y="11536"/>
                      <a:pt x="744" y="11549"/>
                    </a:cubicBezTo>
                    <a:cubicBezTo>
                      <a:pt x="282" y="11626"/>
                      <a:pt x="0" y="12369"/>
                      <a:pt x="436" y="12651"/>
                    </a:cubicBezTo>
                    <a:cubicBezTo>
                      <a:pt x="513" y="12703"/>
                      <a:pt x="590" y="12728"/>
                      <a:pt x="667" y="12754"/>
                    </a:cubicBezTo>
                    <a:cubicBezTo>
                      <a:pt x="712" y="12761"/>
                      <a:pt x="756" y="12765"/>
                      <a:pt x="801" y="12765"/>
                    </a:cubicBezTo>
                    <a:cubicBezTo>
                      <a:pt x="1061" y="12765"/>
                      <a:pt x="1305" y="12640"/>
                      <a:pt x="1436" y="12420"/>
                    </a:cubicBezTo>
                    <a:cubicBezTo>
                      <a:pt x="1643" y="12006"/>
                      <a:pt x="1333" y="11529"/>
                      <a:pt x="897" y="11529"/>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 name="Google Shape;20;p2"/>
              <p:cNvSpPr/>
              <p:nvPr/>
            </p:nvSpPr>
            <p:spPr>
              <a:xfrm>
                <a:off x="-1775275" y="2546100"/>
                <a:ext cx="795475" cy="1591550"/>
              </a:xfrm>
              <a:custGeom>
                <a:avLst/>
                <a:gdLst/>
                <a:ahLst/>
                <a:cxnLst/>
                <a:rect l="l" t="t" r="r" b="b"/>
                <a:pathLst>
                  <a:path w="31819" h="63662" extrusionOk="0">
                    <a:moveTo>
                      <a:pt x="31286" y="1"/>
                    </a:moveTo>
                    <a:cubicBezTo>
                      <a:pt x="31186" y="1"/>
                      <a:pt x="31084" y="43"/>
                      <a:pt x="31003" y="145"/>
                    </a:cubicBezTo>
                    <a:cubicBezTo>
                      <a:pt x="15822" y="19300"/>
                      <a:pt x="4258" y="42891"/>
                      <a:pt x="52" y="63200"/>
                    </a:cubicBezTo>
                    <a:cubicBezTo>
                      <a:pt x="1" y="63405"/>
                      <a:pt x="129" y="63610"/>
                      <a:pt x="334" y="63662"/>
                    </a:cubicBezTo>
                    <a:lnTo>
                      <a:pt x="411" y="63662"/>
                    </a:lnTo>
                    <a:cubicBezTo>
                      <a:pt x="591" y="63662"/>
                      <a:pt x="745" y="63534"/>
                      <a:pt x="796" y="63354"/>
                    </a:cubicBezTo>
                    <a:cubicBezTo>
                      <a:pt x="4976" y="43148"/>
                      <a:pt x="16489" y="19685"/>
                      <a:pt x="31592" y="607"/>
                    </a:cubicBezTo>
                    <a:cubicBezTo>
                      <a:pt x="31818" y="325"/>
                      <a:pt x="31560" y="1"/>
                      <a:pt x="31286"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1" name="Google Shape;21;p2"/>
            <p:cNvGrpSpPr/>
            <p:nvPr/>
          </p:nvGrpSpPr>
          <p:grpSpPr>
            <a:xfrm>
              <a:off x="-623774" y="407959"/>
              <a:ext cx="2317309" cy="2264556"/>
              <a:chOff x="-623774" y="407959"/>
              <a:chExt cx="2317309" cy="2264556"/>
            </a:xfrm>
          </p:grpSpPr>
          <p:grpSp>
            <p:nvGrpSpPr>
              <p:cNvPr id="22" name="Google Shape;22;p2"/>
              <p:cNvGrpSpPr/>
              <p:nvPr/>
            </p:nvGrpSpPr>
            <p:grpSpPr>
              <a:xfrm rot="1413719">
                <a:off x="-360763" y="695549"/>
                <a:ext cx="1791287" cy="1689375"/>
                <a:chOff x="-2055400" y="3174000"/>
                <a:chExt cx="1520600" cy="1434200"/>
              </a:xfrm>
            </p:grpSpPr>
            <p:sp>
              <p:nvSpPr>
                <p:cNvPr id="23" name="Google Shape;23;p2"/>
                <p:cNvSpPr/>
                <p:nvPr/>
              </p:nvSpPr>
              <p:spPr>
                <a:xfrm>
                  <a:off x="-2007975" y="3215025"/>
                  <a:ext cx="1473175" cy="1393175"/>
                </a:xfrm>
                <a:custGeom>
                  <a:avLst/>
                  <a:gdLst/>
                  <a:ahLst/>
                  <a:cxnLst/>
                  <a:rect l="l" t="t" r="r" b="b"/>
                  <a:pathLst>
                    <a:path w="58927" h="55727" extrusionOk="0">
                      <a:moveTo>
                        <a:pt x="49062" y="0"/>
                      </a:moveTo>
                      <a:cubicBezTo>
                        <a:pt x="48551" y="0"/>
                        <a:pt x="48041" y="36"/>
                        <a:pt x="47542" y="108"/>
                      </a:cubicBezTo>
                      <a:cubicBezTo>
                        <a:pt x="43618" y="698"/>
                        <a:pt x="40182" y="3005"/>
                        <a:pt x="37054" y="5441"/>
                      </a:cubicBezTo>
                      <a:cubicBezTo>
                        <a:pt x="28669" y="11980"/>
                        <a:pt x="21566" y="19955"/>
                        <a:pt x="15489" y="28674"/>
                      </a:cubicBezTo>
                      <a:cubicBezTo>
                        <a:pt x="13386" y="31725"/>
                        <a:pt x="11591" y="33828"/>
                        <a:pt x="9309" y="36725"/>
                      </a:cubicBezTo>
                      <a:cubicBezTo>
                        <a:pt x="4366" y="43026"/>
                        <a:pt x="2390" y="53266"/>
                        <a:pt x="9" y="55718"/>
                      </a:cubicBezTo>
                      <a:lnTo>
                        <a:pt x="9" y="55718"/>
                      </a:lnTo>
                      <a:cubicBezTo>
                        <a:pt x="12574" y="42822"/>
                        <a:pt x="31237" y="29697"/>
                        <a:pt x="46849" y="20724"/>
                      </a:cubicBezTo>
                      <a:cubicBezTo>
                        <a:pt x="49901" y="18981"/>
                        <a:pt x="53055" y="17237"/>
                        <a:pt x="55363" y="14596"/>
                      </a:cubicBezTo>
                      <a:cubicBezTo>
                        <a:pt x="57645" y="11955"/>
                        <a:pt x="58927" y="8083"/>
                        <a:pt x="57542" y="4852"/>
                      </a:cubicBezTo>
                      <a:cubicBezTo>
                        <a:pt x="56177" y="1674"/>
                        <a:pt x="52567" y="0"/>
                        <a:pt x="49062" y="0"/>
                      </a:cubicBezTo>
                      <a:close/>
                      <a:moveTo>
                        <a:pt x="9" y="55718"/>
                      </a:moveTo>
                      <a:lnTo>
                        <a:pt x="9" y="55718"/>
                      </a:lnTo>
                      <a:cubicBezTo>
                        <a:pt x="6" y="55720"/>
                        <a:pt x="4" y="55723"/>
                        <a:pt x="1" y="55726"/>
                      </a:cubicBezTo>
                      <a:cubicBezTo>
                        <a:pt x="4" y="55723"/>
                        <a:pt x="6" y="55720"/>
                        <a:pt x="9" y="55718"/>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 name="Google Shape;24;p2"/>
                <p:cNvSpPr/>
                <p:nvPr/>
              </p:nvSpPr>
              <p:spPr>
                <a:xfrm>
                  <a:off x="-2055400" y="3174000"/>
                  <a:ext cx="1472525" cy="1393175"/>
                </a:xfrm>
                <a:custGeom>
                  <a:avLst/>
                  <a:gdLst/>
                  <a:ahLst/>
                  <a:cxnLst/>
                  <a:rect l="l" t="t" r="r" b="b"/>
                  <a:pathLst>
                    <a:path w="58901" h="55727" extrusionOk="0">
                      <a:moveTo>
                        <a:pt x="49036" y="0"/>
                      </a:moveTo>
                      <a:cubicBezTo>
                        <a:pt x="48525" y="0"/>
                        <a:pt x="48015" y="36"/>
                        <a:pt x="47516" y="108"/>
                      </a:cubicBezTo>
                      <a:cubicBezTo>
                        <a:pt x="43592" y="697"/>
                        <a:pt x="40156" y="3005"/>
                        <a:pt x="37028" y="5441"/>
                      </a:cubicBezTo>
                      <a:lnTo>
                        <a:pt x="37053" y="5441"/>
                      </a:lnTo>
                      <a:cubicBezTo>
                        <a:pt x="28643" y="11980"/>
                        <a:pt x="21540" y="19955"/>
                        <a:pt x="15488" y="28673"/>
                      </a:cubicBezTo>
                      <a:cubicBezTo>
                        <a:pt x="13386" y="31725"/>
                        <a:pt x="11565" y="33828"/>
                        <a:pt x="9283" y="36725"/>
                      </a:cubicBezTo>
                      <a:cubicBezTo>
                        <a:pt x="4334" y="43033"/>
                        <a:pt x="2359" y="53290"/>
                        <a:pt x="0" y="55726"/>
                      </a:cubicBezTo>
                      <a:cubicBezTo>
                        <a:pt x="12565" y="42828"/>
                        <a:pt x="31207" y="29699"/>
                        <a:pt x="46823" y="20724"/>
                      </a:cubicBezTo>
                      <a:cubicBezTo>
                        <a:pt x="49875" y="18981"/>
                        <a:pt x="53029" y="17237"/>
                        <a:pt x="55336" y="14596"/>
                      </a:cubicBezTo>
                      <a:cubicBezTo>
                        <a:pt x="57619" y="11955"/>
                        <a:pt x="58901" y="8083"/>
                        <a:pt x="57516" y="4852"/>
                      </a:cubicBezTo>
                      <a:cubicBezTo>
                        <a:pt x="56151" y="1674"/>
                        <a:pt x="52541" y="0"/>
                        <a:pt x="49036"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 name="Google Shape;25;p2"/>
                <p:cNvSpPr/>
                <p:nvPr/>
              </p:nvSpPr>
              <p:spPr>
                <a:xfrm>
                  <a:off x="-1083325" y="3219875"/>
                  <a:ext cx="461350" cy="203475"/>
                </a:xfrm>
                <a:custGeom>
                  <a:avLst/>
                  <a:gdLst/>
                  <a:ahLst/>
                  <a:cxnLst/>
                  <a:rect l="l" t="t" r="r" b="b"/>
                  <a:pathLst>
                    <a:path w="18454" h="8139" extrusionOk="0">
                      <a:moveTo>
                        <a:pt x="8731" y="282"/>
                      </a:moveTo>
                      <a:cubicBezTo>
                        <a:pt x="8661" y="282"/>
                        <a:pt x="8587" y="347"/>
                        <a:pt x="8607" y="427"/>
                      </a:cubicBezTo>
                      <a:cubicBezTo>
                        <a:pt x="8607" y="452"/>
                        <a:pt x="8633" y="452"/>
                        <a:pt x="8633" y="478"/>
                      </a:cubicBezTo>
                      <a:cubicBezTo>
                        <a:pt x="8669" y="496"/>
                        <a:pt x="8705" y="514"/>
                        <a:pt x="8741" y="514"/>
                      </a:cubicBezTo>
                      <a:cubicBezTo>
                        <a:pt x="8756" y="514"/>
                        <a:pt x="8771" y="511"/>
                        <a:pt x="8786" y="504"/>
                      </a:cubicBezTo>
                      <a:cubicBezTo>
                        <a:pt x="8889" y="452"/>
                        <a:pt x="8889" y="350"/>
                        <a:pt x="8786" y="298"/>
                      </a:cubicBezTo>
                      <a:cubicBezTo>
                        <a:pt x="8770" y="287"/>
                        <a:pt x="8750" y="282"/>
                        <a:pt x="8731" y="282"/>
                      </a:cubicBezTo>
                      <a:close/>
                      <a:moveTo>
                        <a:pt x="11359" y="1"/>
                      </a:moveTo>
                      <a:cubicBezTo>
                        <a:pt x="11294" y="1"/>
                        <a:pt x="11229" y="21"/>
                        <a:pt x="11171" y="68"/>
                      </a:cubicBezTo>
                      <a:cubicBezTo>
                        <a:pt x="11120" y="119"/>
                        <a:pt x="11094" y="145"/>
                        <a:pt x="11069" y="196"/>
                      </a:cubicBezTo>
                      <a:cubicBezTo>
                        <a:pt x="10992" y="375"/>
                        <a:pt x="11017" y="581"/>
                        <a:pt x="11145" y="709"/>
                      </a:cubicBezTo>
                      <a:cubicBezTo>
                        <a:pt x="11221" y="785"/>
                        <a:pt x="11314" y="819"/>
                        <a:pt x="11405" y="819"/>
                      </a:cubicBezTo>
                      <a:cubicBezTo>
                        <a:pt x="11590" y="819"/>
                        <a:pt x="11769" y="676"/>
                        <a:pt x="11787" y="452"/>
                      </a:cubicBezTo>
                      <a:cubicBezTo>
                        <a:pt x="11806" y="234"/>
                        <a:pt x="11581" y="1"/>
                        <a:pt x="11359" y="1"/>
                      </a:cubicBezTo>
                      <a:close/>
                      <a:moveTo>
                        <a:pt x="14759" y="611"/>
                      </a:moveTo>
                      <a:cubicBezTo>
                        <a:pt x="14635" y="611"/>
                        <a:pt x="14488" y="737"/>
                        <a:pt x="14530" y="863"/>
                      </a:cubicBezTo>
                      <a:cubicBezTo>
                        <a:pt x="14530" y="888"/>
                        <a:pt x="14556" y="914"/>
                        <a:pt x="14556" y="940"/>
                      </a:cubicBezTo>
                      <a:cubicBezTo>
                        <a:pt x="14606" y="989"/>
                        <a:pt x="14666" y="1017"/>
                        <a:pt x="14730" y="1017"/>
                      </a:cubicBezTo>
                      <a:cubicBezTo>
                        <a:pt x="14765" y="1017"/>
                        <a:pt x="14802" y="1009"/>
                        <a:pt x="14838" y="991"/>
                      </a:cubicBezTo>
                      <a:cubicBezTo>
                        <a:pt x="14992" y="914"/>
                        <a:pt x="14992" y="709"/>
                        <a:pt x="14838" y="632"/>
                      </a:cubicBezTo>
                      <a:cubicBezTo>
                        <a:pt x="14814" y="618"/>
                        <a:pt x="14787" y="611"/>
                        <a:pt x="14759" y="611"/>
                      </a:cubicBezTo>
                      <a:close/>
                      <a:moveTo>
                        <a:pt x="7128" y="1616"/>
                      </a:moveTo>
                      <a:cubicBezTo>
                        <a:pt x="7063" y="1616"/>
                        <a:pt x="6998" y="1637"/>
                        <a:pt x="6940" y="1683"/>
                      </a:cubicBezTo>
                      <a:cubicBezTo>
                        <a:pt x="6889" y="1709"/>
                        <a:pt x="6863" y="1760"/>
                        <a:pt x="6838" y="1811"/>
                      </a:cubicBezTo>
                      <a:cubicBezTo>
                        <a:pt x="6761" y="1965"/>
                        <a:pt x="6786" y="2170"/>
                        <a:pt x="6914" y="2324"/>
                      </a:cubicBezTo>
                      <a:cubicBezTo>
                        <a:pt x="6987" y="2389"/>
                        <a:pt x="7075" y="2418"/>
                        <a:pt x="7161" y="2418"/>
                      </a:cubicBezTo>
                      <a:cubicBezTo>
                        <a:pt x="7351" y="2418"/>
                        <a:pt x="7538" y="2279"/>
                        <a:pt x="7556" y="2068"/>
                      </a:cubicBezTo>
                      <a:cubicBezTo>
                        <a:pt x="7575" y="1850"/>
                        <a:pt x="7350" y="1616"/>
                        <a:pt x="7128" y="1616"/>
                      </a:cubicBezTo>
                      <a:close/>
                      <a:moveTo>
                        <a:pt x="4071" y="2071"/>
                      </a:moveTo>
                      <a:cubicBezTo>
                        <a:pt x="3935" y="2071"/>
                        <a:pt x="3797" y="2181"/>
                        <a:pt x="3837" y="2324"/>
                      </a:cubicBezTo>
                      <a:cubicBezTo>
                        <a:pt x="3863" y="2350"/>
                        <a:pt x="3863" y="2376"/>
                        <a:pt x="3889" y="2401"/>
                      </a:cubicBezTo>
                      <a:cubicBezTo>
                        <a:pt x="3938" y="2451"/>
                        <a:pt x="3999" y="2479"/>
                        <a:pt x="4063" y="2479"/>
                      </a:cubicBezTo>
                      <a:cubicBezTo>
                        <a:pt x="4098" y="2479"/>
                        <a:pt x="4134" y="2471"/>
                        <a:pt x="4171" y="2452"/>
                      </a:cubicBezTo>
                      <a:cubicBezTo>
                        <a:pt x="4325" y="2376"/>
                        <a:pt x="4325" y="2170"/>
                        <a:pt x="4171" y="2093"/>
                      </a:cubicBezTo>
                      <a:cubicBezTo>
                        <a:pt x="4140" y="2078"/>
                        <a:pt x="4105" y="2071"/>
                        <a:pt x="4071" y="2071"/>
                      </a:cubicBezTo>
                      <a:close/>
                      <a:moveTo>
                        <a:pt x="13880" y="2168"/>
                      </a:moveTo>
                      <a:cubicBezTo>
                        <a:pt x="13496" y="2168"/>
                        <a:pt x="13071" y="2519"/>
                        <a:pt x="13197" y="2940"/>
                      </a:cubicBezTo>
                      <a:lnTo>
                        <a:pt x="13171" y="2914"/>
                      </a:lnTo>
                      <a:lnTo>
                        <a:pt x="13171" y="2914"/>
                      </a:lnTo>
                      <a:cubicBezTo>
                        <a:pt x="13197" y="3017"/>
                        <a:pt x="13248" y="3068"/>
                        <a:pt x="13299" y="3145"/>
                      </a:cubicBezTo>
                      <a:cubicBezTo>
                        <a:pt x="13438" y="3300"/>
                        <a:pt x="13634" y="3386"/>
                        <a:pt x="13834" y="3386"/>
                      </a:cubicBezTo>
                      <a:cubicBezTo>
                        <a:pt x="13931" y="3386"/>
                        <a:pt x="14028" y="3366"/>
                        <a:pt x="14120" y="3324"/>
                      </a:cubicBezTo>
                      <a:cubicBezTo>
                        <a:pt x="14582" y="3119"/>
                        <a:pt x="14582" y="2452"/>
                        <a:pt x="14120" y="2222"/>
                      </a:cubicBezTo>
                      <a:cubicBezTo>
                        <a:pt x="14046" y="2185"/>
                        <a:pt x="13964" y="2168"/>
                        <a:pt x="13880" y="2168"/>
                      </a:cubicBezTo>
                      <a:close/>
                      <a:moveTo>
                        <a:pt x="11052" y="2873"/>
                      </a:moveTo>
                      <a:cubicBezTo>
                        <a:pt x="10986" y="2873"/>
                        <a:pt x="10922" y="2893"/>
                        <a:pt x="10863" y="2940"/>
                      </a:cubicBezTo>
                      <a:cubicBezTo>
                        <a:pt x="10812" y="2965"/>
                        <a:pt x="10786" y="3017"/>
                        <a:pt x="10761" y="3068"/>
                      </a:cubicBezTo>
                      <a:cubicBezTo>
                        <a:pt x="10658" y="3222"/>
                        <a:pt x="10710" y="3427"/>
                        <a:pt x="10838" y="3581"/>
                      </a:cubicBezTo>
                      <a:cubicBezTo>
                        <a:pt x="10910" y="3645"/>
                        <a:pt x="10998" y="3674"/>
                        <a:pt x="11085" y="3674"/>
                      </a:cubicBezTo>
                      <a:cubicBezTo>
                        <a:pt x="11275" y="3674"/>
                        <a:pt x="11461" y="3535"/>
                        <a:pt x="11479" y="3324"/>
                      </a:cubicBezTo>
                      <a:cubicBezTo>
                        <a:pt x="11499" y="3106"/>
                        <a:pt x="11273" y="2873"/>
                        <a:pt x="11052" y="2873"/>
                      </a:cubicBezTo>
                      <a:close/>
                      <a:moveTo>
                        <a:pt x="16379" y="3486"/>
                      </a:moveTo>
                      <a:cubicBezTo>
                        <a:pt x="16118" y="3486"/>
                        <a:pt x="15832" y="3726"/>
                        <a:pt x="15915" y="4017"/>
                      </a:cubicBezTo>
                      <a:cubicBezTo>
                        <a:pt x="15915" y="4068"/>
                        <a:pt x="15941" y="4119"/>
                        <a:pt x="15992" y="4170"/>
                      </a:cubicBezTo>
                      <a:cubicBezTo>
                        <a:pt x="16098" y="4277"/>
                        <a:pt x="16241" y="4334"/>
                        <a:pt x="16378" y="4334"/>
                      </a:cubicBezTo>
                      <a:cubicBezTo>
                        <a:pt x="16440" y="4334"/>
                        <a:pt x="16500" y="4323"/>
                        <a:pt x="16556" y="4299"/>
                      </a:cubicBezTo>
                      <a:cubicBezTo>
                        <a:pt x="16889" y="4145"/>
                        <a:pt x="16889" y="3683"/>
                        <a:pt x="16556" y="3529"/>
                      </a:cubicBezTo>
                      <a:cubicBezTo>
                        <a:pt x="16502" y="3500"/>
                        <a:pt x="16441" y="3486"/>
                        <a:pt x="16379" y="3486"/>
                      </a:cubicBezTo>
                      <a:close/>
                      <a:moveTo>
                        <a:pt x="4904" y="3922"/>
                      </a:moveTo>
                      <a:cubicBezTo>
                        <a:pt x="4663" y="3922"/>
                        <a:pt x="4396" y="4153"/>
                        <a:pt x="4478" y="4401"/>
                      </a:cubicBezTo>
                      <a:cubicBezTo>
                        <a:pt x="4478" y="4453"/>
                        <a:pt x="4504" y="4504"/>
                        <a:pt x="4555" y="4529"/>
                      </a:cubicBezTo>
                      <a:cubicBezTo>
                        <a:pt x="4644" y="4636"/>
                        <a:pt x="4769" y="4693"/>
                        <a:pt x="4897" y="4693"/>
                      </a:cubicBezTo>
                      <a:cubicBezTo>
                        <a:pt x="4955" y="4693"/>
                        <a:pt x="5013" y="4681"/>
                        <a:pt x="5068" y="4658"/>
                      </a:cubicBezTo>
                      <a:cubicBezTo>
                        <a:pt x="5376" y="4529"/>
                        <a:pt x="5376" y="4094"/>
                        <a:pt x="5068" y="3965"/>
                      </a:cubicBezTo>
                      <a:cubicBezTo>
                        <a:pt x="5018" y="3935"/>
                        <a:pt x="4962" y="3922"/>
                        <a:pt x="4904" y="3922"/>
                      </a:cubicBezTo>
                      <a:close/>
                      <a:moveTo>
                        <a:pt x="9543" y="4424"/>
                      </a:moveTo>
                      <a:cubicBezTo>
                        <a:pt x="9154" y="4424"/>
                        <a:pt x="8716" y="4772"/>
                        <a:pt x="8863" y="5171"/>
                      </a:cubicBezTo>
                      <a:lnTo>
                        <a:pt x="8838" y="5171"/>
                      </a:lnTo>
                      <a:cubicBezTo>
                        <a:pt x="8863" y="5247"/>
                        <a:pt x="8915" y="5324"/>
                        <a:pt x="8966" y="5376"/>
                      </a:cubicBezTo>
                      <a:cubicBezTo>
                        <a:pt x="9111" y="5539"/>
                        <a:pt x="9321" y="5625"/>
                        <a:pt x="9531" y="5625"/>
                      </a:cubicBezTo>
                      <a:cubicBezTo>
                        <a:pt x="9617" y="5625"/>
                        <a:pt x="9704" y="5611"/>
                        <a:pt x="9786" y="5581"/>
                      </a:cubicBezTo>
                      <a:cubicBezTo>
                        <a:pt x="10248" y="5350"/>
                        <a:pt x="10248" y="4709"/>
                        <a:pt x="9786" y="4478"/>
                      </a:cubicBezTo>
                      <a:cubicBezTo>
                        <a:pt x="9712" y="4441"/>
                        <a:pt x="9629" y="4424"/>
                        <a:pt x="9543" y="4424"/>
                      </a:cubicBezTo>
                      <a:close/>
                      <a:moveTo>
                        <a:pt x="803" y="4566"/>
                      </a:moveTo>
                      <a:cubicBezTo>
                        <a:pt x="420" y="4566"/>
                        <a:pt x="1" y="4912"/>
                        <a:pt x="145" y="5324"/>
                      </a:cubicBezTo>
                      <a:lnTo>
                        <a:pt x="119" y="5324"/>
                      </a:lnTo>
                      <a:cubicBezTo>
                        <a:pt x="145" y="5401"/>
                        <a:pt x="196" y="5478"/>
                        <a:pt x="247" y="5530"/>
                      </a:cubicBezTo>
                      <a:cubicBezTo>
                        <a:pt x="393" y="5693"/>
                        <a:pt x="602" y="5779"/>
                        <a:pt x="812" y="5779"/>
                      </a:cubicBezTo>
                      <a:cubicBezTo>
                        <a:pt x="899" y="5779"/>
                        <a:pt x="986" y="5765"/>
                        <a:pt x="1068" y="5735"/>
                      </a:cubicBezTo>
                      <a:cubicBezTo>
                        <a:pt x="1530" y="5504"/>
                        <a:pt x="1530" y="4837"/>
                        <a:pt x="1068" y="4632"/>
                      </a:cubicBezTo>
                      <a:cubicBezTo>
                        <a:pt x="988" y="4587"/>
                        <a:pt x="896" y="4566"/>
                        <a:pt x="803" y="4566"/>
                      </a:cubicBezTo>
                      <a:close/>
                      <a:moveTo>
                        <a:pt x="15597" y="5507"/>
                      </a:moveTo>
                      <a:cubicBezTo>
                        <a:pt x="15474" y="5507"/>
                        <a:pt x="15336" y="5617"/>
                        <a:pt x="15376" y="5760"/>
                      </a:cubicBezTo>
                      <a:cubicBezTo>
                        <a:pt x="15376" y="5786"/>
                        <a:pt x="15402" y="5812"/>
                        <a:pt x="15428" y="5837"/>
                      </a:cubicBezTo>
                      <a:cubicBezTo>
                        <a:pt x="15461" y="5887"/>
                        <a:pt x="15515" y="5915"/>
                        <a:pt x="15577" y="5915"/>
                      </a:cubicBezTo>
                      <a:cubicBezTo>
                        <a:pt x="15612" y="5915"/>
                        <a:pt x="15648" y="5907"/>
                        <a:pt x="15684" y="5889"/>
                      </a:cubicBezTo>
                      <a:cubicBezTo>
                        <a:pt x="15838" y="5812"/>
                        <a:pt x="15838" y="5606"/>
                        <a:pt x="15684" y="5530"/>
                      </a:cubicBezTo>
                      <a:cubicBezTo>
                        <a:pt x="15658" y="5514"/>
                        <a:pt x="15628" y="5507"/>
                        <a:pt x="15597" y="5507"/>
                      </a:cubicBezTo>
                      <a:close/>
                      <a:moveTo>
                        <a:pt x="6804" y="5935"/>
                      </a:moveTo>
                      <a:cubicBezTo>
                        <a:pt x="6729" y="5935"/>
                        <a:pt x="6636" y="6001"/>
                        <a:pt x="6658" y="6068"/>
                      </a:cubicBezTo>
                      <a:cubicBezTo>
                        <a:pt x="6658" y="6094"/>
                        <a:pt x="6684" y="6094"/>
                        <a:pt x="6684" y="6119"/>
                      </a:cubicBezTo>
                      <a:cubicBezTo>
                        <a:pt x="6702" y="6137"/>
                        <a:pt x="6746" y="6156"/>
                        <a:pt x="6788" y="6156"/>
                      </a:cubicBezTo>
                      <a:cubicBezTo>
                        <a:pt x="6805" y="6156"/>
                        <a:pt x="6823" y="6152"/>
                        <a:pt x="6838" y="6145"/>
                      </a:cubicBezTo>
                      <a:cubicBezTo>
                        <a:pt x="6914" y="6119"/>
                        <a:pt x="6914" y="5991"/>
                        <a:pt x="6838" y="5940"/>
                      </a:cubicBezTo>
                      <a:cubicBezTo>
                        <a:pt x="6827" y="5936"/>
                        <a:pt x="6816" y="5935"/>
                        <a:pt x="6804" y="5935"/>
                      </a:cubicBezTo>
                      <a:close/>
                      <a:moveTo>
                        <a:pt x="17748" y="6091"/>
                      </a:moveTo>
                      <a:cubicBezTo>
                        <a:pt x="17360" y="6091"/>
                        <a:pt x="16922" y="6438"/>
                        <a:pt x="17069" y="6837"/>
                      </a:cubicBezTo>
                      <a:lnTo>
                        <a:pt x="17043" y="6837"/>
                      </a:lnTo>
                      <a:cubicBezTo>
                        <a:pt x="17069" y="6914"/>
                        <a:pt x="17120" y="6991"/>
                        <a:pt x="17171" y="7068"/>
                      </a:cubicBezTo>
                      <a:cubicBezTo>
                        <a:pt x="17310" y="7224"/>
                        <a:pt x="17506" y="7309"/>
                        <a:pt x="17706" y="7309"/>
                      </a:cubicBezTo>
                      <a:cubicBezTo>
                        <a:pt x="17803" y="7309"/>
                        <a:pt x="17900" y="7289"/>
                        <a:pt x="17992" y="7248"/>
                      </a:cubicBezTo>
                      <a:cubicBezTo>
                        <a:pt x="18454" y="7042"/>
                        <a:pt x="18454" y="6376"/>
                        <a:pt x="17992" y="6145"/>
                      </a:cubicBezTo>
                      <a:cubicBezTo>
                        <a:pt x="17918" y="6108"/>
                        <a:pt x="17834" y="6091"/>
                        <a:pt x="17748" y="6091"/>
                      </a:cubicBezTo>
                      <a:close/>
                      <a:moveTo>
                        <a:pt x="8075" y="7152"/>
                      </a:moveTo>
                      <a:cubicBezTo>
                        <a:pt x="8008" y="7152"/>
                        <a:pt x="7944" y="7173"/>
                        <a:pt x="7889" y="7222"/>
                      </a:cubicBezTo>
                      <a:lnTo>
                        <a:pt x="7863" y="7222"/>
                      </a:lnTo>
                      <a:cubicBezTo>
                        <a:pt x="7838" y="7248"/>
                        <a:pt x="7812" y="7273"/>
                        <a:pt x="7786" y="7324"/>
                      </a:cubicBezTo>
                      <a:cubicBezTo>
                        <a:pt x="7684" y="7504"/>
                        <a:pt x="7709" y="7709"/>
                        <a:pt x="7838" y="7837"/>
                      </a:cubicBezTo>
                      <a:cubicBezTo>
                        <a:pt x="7923" y="7914"/>
                        <a:pt x="8023" y="7948"/>
                        <a:pt x="8118" y="7948"/>
                      </a:cubicBezTo>
                      <a:cubicBezTo>
                        <a:pt x="8308" y="7948"/>
                        <a:pt x="8479" y="7812"/>
                        <a:pt x="8479" y="7607"/>
                      </a:cubicBezTo>
                      <a:cubicBezTo>
                        <a:pt x="8518" y="7372"/>
                        <a:pt x="8288" y="7152"/>
                        <a:pt x="8075" y="7152"/>
                      </a:cubicBezTo>
                      <a:close/>
                      <a:moveTo>
                        <a:pt x="4203" y="6925"/>
                      </a:moveTo>
                      <a:cubicBezTo>
                        <a:pt x="3813" y="6925"/>
                        <a:pt x="3406" y="7271"/>
                        <a:pt x="3530" y="7683"/>
                      </a:cubicBezTo>
                      <a:cubicBezTo>
                        <a:pt x="3555" y="7760"/>
                        <a:pt x="3607" y="7837"/>
                        <a:pt x="3658" y="7889"/>
                      </a:cubicBezTo>
                      <a:cubicBezTo>
                        <a:pt x="3803" y="8052"/>
                        <a:pt x="4013" y="8138"/>
                        <a:pt x="4223" y="8138"/>
                      </a:cubicBezTo>
                      <a:cubicBezTo>
                        <a:pt x="4309" y="8138"/>
                        <a:pt x="4396" y="8124"/>
                        <a:pt x="4478" y="8094"/>
                      </a:cubicBezTo>
                      <a:cubicBezTo>
                        <a:pt x="4940" y="7863"/>
                        <a:pt x="4940" y="7196"/>
                        <a:pt x="4478" y="6991"/>
                      </a:cubicBezTo>
                      <a:cubicBezTo>
                        <a:pt x="4393" y="6946"/>
                        <a:pt x="4299" y="6925"/>
                        <a:pt x="4203" y="6925"/>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26" name="Google Shape;26;p2"/>
              <p:cNvSpPr/>
              <p:nvPr/>
            </p:nvSpPr>
            <p:spPr>
              <a:xfrm rot="1413719">
                <a:off x="-379186" y="861403"/>
                <a:ext cx="1464476" cy="1377667"/>
              </a:xfrm>
              <a:custGeom>
                <a:avLst/>
                <a:gdLst/>
                <a:ahLst/>
                <a:cxnLst/>
                <a:rect l="l" t="t" r="r" b="b"/>
                <a:pathLst>
                  <a:path w="49727" h="46783" extrusionOk="0">
                    <a:moveTo>
                      <a:pt x="49209" y="0"/>
                    </a:moveTo>
                    <a:cubicBezTo>
                      <a:pt x="49160" y="0"/>
                      <a:pt x="49108" y="11"/>
                      <a:pt x="49055" y="36"/>
                    </a:cubicBezTo>
                    <a:cubicBezTo>
                      <a:pt x="34592" y="8729"/>
                      <a:pt x="14361" y="23807"/>
                      <a:pt x="180" y="46218"/>
                    </a:cubicBezTo>
                    <a:cubicBezTo>
                      <a:pt x="1" y="46449"/>
                      <a:pt x="206" y="46782"/>
                      <a:pt x="488" y="46782"/>
                    </a:cubicBezTo>
                    <a:cubicBezTo>
                      <a:pt x="616" y="46782"/>
                      <a:pt x="744" y="46705"/>
                      <a:pt x="796" y="46603"/>
                    </a:cubicBezTo>
                    <a:cubicBezTo>
                      <a:pt x="14899" y="24320"/>
                      <a:pt x="35028" y="9319"/>
                      <a:pt x="49439" y="677"/>
                    </a:cubicBezTo>
                    <a:cubicBezTo>
                      <a:pt x="49727" y="434"/>
                      <a:pt x="49519" y="0"/>
                      <a:pt x="4920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27" name="Google Shape;27;p2"/>
          <p:cNvGrpSpPr/>
          <p:nvPr/>
        </p:nvGrpSpPr>
        <p:grpSpPr>
          <a:xfrm rot="-9899952" flipH="1">
            <a:off x="3428649" y="-2024995"/>
            <a:ext cx="4596288" cy="3709371"/>
            <a:chOff x="-729163" y="3851975"/>
            <a:chExt cx="2464103" cy="1988620"/>
          </a:xfrm>
        </p:grpSpPr>
        <p:sp>
          <p:nvSpPr>
            <p:cNvPr id="28" name="Google Shape;28;p2"/>
            <p:cNvSpPr/>
            <p:nvPr/>
          </p:nvSpPr>
          <p:spPr>
            <a:xfrm rot="363082">
              <a:off x="-642946" y="3967874"/>
              <a:ext cx="2291669" cy="1756822"/>
            </a:xfrm>
            <a:custGeom>
              <a:avLst/>
              <a:gdLst/>
              <a:ahLst/>
              <a:cxnLst/>
              <a:rect l="l" t="t" r="r" b="b"/>
              <a:pathLst>
                <a:path w="73153" h="56080" extrusionOk="0">
                  <a:moveTo>
                    <a:pt x="12829" y="0"/>
                  </a:moveTo>
                  <a:cubicBezTo>
                    <a:pt x="12663" y="0"/>
                    <a:pt x="12517" y="100"/>
                    <a:pt x="12443" y="272"/>
                  </a:cubicBezTo>
                  <a:lnTo>
                    <a:pt x="101" y="32729"/>
                  </a:lnTo>
                  <a:cubicBezTo>
                    <a:pt x="1" y="32929"/>
                    <a:pt x="134" y="33196"/>
                    <a:pt x="334" y="33262"/>
                  </a:cubicBezTo>
                  <a:lnTo>
                    <a:pt x="60143" y="56045"/>
                  </a:lnTo>
                  <a:cubicBezTo>
                    <a:pt x="60198" y="56069"/>
                    <a:pt x="60253" y="56079"/>
                    <a:pt x="60306" y="56079"/>
                  </a:cubicBezTo>
                  <a:cubicBezTo>
                    <a:pt x="60479" y="56079"/>
                    <a:pt x="60634" y="55965"/>
                    <a:pt x="60711" y="55812"/>
                  </a:cubicBezTo>
                  <a:lnTo>
                    <a:pt x="73053" y="23355"/>
                  </a:lnTo>
                  <a:cubicBezTo>
                    <a:pt x="73153" y="23155"/>
                    <a:pt x="73053" y="22888"/>
                    <a:pt x="72819" y="22822"/>
                  </a:cubicBezTo>
                  <a:lnTo>
                    <a:pt x="13010" y="39"/>
                  </a:lnTo>
                  <a:cubicBezTo>
                    <a:pt x="12949" y="13"/>
                    <a:pt x="12888" y="0"/>
                    <a:pt x="1282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 name="Google Shape;29;p2"/>
            <p:cNvSpPr/>
            <p:nvPr/>
          </p:nvSpPr>
          <p:spPr>
            <a:xfrm rot="363082">
              <a:off x="792956" y="4622556"/>
              <a:ext cx="778540" cy="1132818"/>
            </a:xfrm>
            <a:custGeom>
              <a:avLst/>
              <a:gdLst/>
              <a:ahLst/>
              <a:cxnLst/>
              <a:rect l="l" t="t" r="r" b="b"/>
              <a:pathLst>
                <a:path w="24852" h="36161" extrusionOk="0">
                  <a:moveTo>
                    <a:pt x="11909" y="1"/>
                  </a:moveTo>
                  <a:lnTo>
                    <a:pt x="0" y="31223"/>
                  </a:lnTo>
                  <a:lnTo>
                    <a:pt x="12943" y="36160"/>
                  </a:lnTo>
                  <a:lnTo>
                    <a:pt x="24851" y="4904"/>
                  </a:lnTo>
                  <a:lnTo>
                    <a:pt x="11909"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 name="Google Shape;30;p2"/>
            <p:cNvSpPr/>
            <p:nvPr/>
          </p:nvSpPr>
          <p:spPr>
            <a:xfrm rot="363082">
              <a:off x="289098" y="4363311"/>
              <a:ext cx="1166244" cy="1323976"/>
            </a:xfrm>
            <a:custGeom>
              <a:avLst/>
              <a:gdLst/>
              <a:ahLst/>
              <a:cxnLst/>
              <a:rect l="l" t="t" r="r" b="b"/>
              <a:pathLst>
                <a:path w="37228" h="42263" extrusionOk="0">
                  <a:moveTo>
                    <a:pt x="13388" y="0"/>
                  </a:moveTo>
                  <a:cubicBezTo>
                    <a:pt x="12947" y="0"/>
                    <a:pt x="12544" y="279"/>
                    <a:pt x="12376" y="699"/>
                  </a:cubicBezTo>
                  <a:lnTo>
                    <a:pt x="6272" y="16711"/>
                  </a:lnTo>
                  <a:lnTo>
                    <a:pt x="201" y="32722"/>
                  </a:lnTo>
                  <a:cubicBezTo>
                    <a:pt x="1" y="33189"/>
                    <a:pt x="201" y="33756"/>
                    <a:pt x="668" y="34023"/>
                  </a:cubicBezTo>
                  <a:cubicBezTo>
                    <a:pt x="4271" y="35924"/>
                    <a:pt x="7973" y="37659"/>
                    <a:pt x="11743" y="39160"/>
                  </a:cubicBezTo>
                  <a:cubicBezTo>
                    <a:pt x="17146" y="41262"/>
                    <a:pt x="24952" y="42262"/>
                    <a:pt x="24952" y="42262"/>
                  </a:cubicBezTo>
                  <a:lnTo>
                    <a:pt x="31090" y="26151"/>
                  </a:lnTo>
                  <a:lnTo>
                    <a:pt x="37227" y="10039"/>
                  </a:lnTo>
                  <a:cubicBezTo>
                    <a:pt x="37227" y="10039"/>
                    <a:pt x="30756" y="5636"/>
                    <a:pt x="25319" y="3568"/>
                  </a:cubicBezTo>
                  <a:cubicBezTo>
                    <a:pt x="21483" y="2167"/>
                    <a:pt x="17580" y="999"/>
                    <a:pt x="13644" y="32"/>
                  </a:cubicBezTo>
                  <a:cubicBezTo>
                    <a:pt x="13558" y="11"/>
                    <a:pt x="13472" y="0"/>
                    <a:pt x="13388" y="0"/>
                  </a:cubicBezTo>
                  <a:close/>
                </a:path>
              </a:pathLst>
            </a:custGeom>
            <a:solidFill>
              <a:schemeClr val="l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 name="Google Shape;31;p2"/>
            <p:cNvSpPr/>
            <p:nvPr/>
          </p:nvSpPr>
          <p:spPr>
            <a:xfrm rot="363082">
              <a:off x="1066041" y="4735131"/>
              <a:ext cx="399201" cy="988588"/>
            </a:xfrm>
            <a:custGeom>
              <a:avLst/>
              <a:gdLst/>
              <a:ahLst/>
              <a:cxnLst/>
              <a:rect l="l" t="t" r="r" b="b"/>
              <a:pathLst>
                <a:path w="12743" h="31557" extrusionOk="0">
                  <a:moveTo>
                    <a:pt x="11909" y="1"/>
                  </a:moveTo>
                  <a:lnTo>
                    <a:pt x="0" y="31257"/>
                  </a:lnTo>
                  <a:lnTo>
                    <a:pt x="834" y="31557"/>
                  </a:lnTo>
                  <a:lnTo>
                    <a:pt x="12743" y="334"/>
                  </a:lnTo>
                  <a:lnTo>
                    <a:pt x="11909"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 name="Google Shape;32;p2"/>
            <p:cNvSpPr/>
            <p:nvPr/>
          </p:nvSpPr>
          <p:spPr>
            <a:xfrm rot="363082">
              <a:off x="1086646" y="4743259"/>
              <a:ext cx="390836" cy="979190"/>
            </a:xfrm>
            <a:custGeom>
              <a:avLst/>
              <a:gdLst/>
              <a:ahLst/>
              <a:cxnLst/>
              <a:rect l="l" t="t" r="r" b="b"/>
              <a:pathLst>
                <a:path w="12476" h="31257" extrusionOk="0">
                  <a:moveTo>
                    <a:pt x="12042" y="1"/>
                  </a:moveTo>
                  <a:lnTo>
                    <a:pt x="0" y="31090"/>
                  </a:lnTo>
                  <a:lnTo>
                    <a:pt x="434" y="31256"/>
                  </a:lnTo>
                  <a:lnTo>
                    <a:pt x="12476" y="167"/>
                  </a:lnTo>
                  <a:lnTo>
                    <a:pt x="12042"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 name="Google Shape;33;p2"/>
            <p:cNvSpPr/>
            <p:nvPr/>
          </p:nvSpPr>
          <p:spPr>
            <a:xfrm rot="363082">
              <a:off x="-564252" y="3933299"/>
              <a:ext cx="778540" cy="1133852"/>
            </a:xfrm>
            <a:custGeom>
              <a:avLst/>
              <a:gdLst/>
              <a:ahLst/>
              <a:cxnLst/>
              <a:rect l="l" t="t" r="r" b="b"/>
              <a:pathLst>
                <a:path w="24852" h="36194" extrusionOk="0">
                  <a:moveTo>
                    <a:pt x="11909" y="1"/>
                  </a:moveTo>
                  <a:lnTo>
                    <a:pt x="0" y="31256"/>
                  </a:lnTo>
                  <a:lnTo>
                    <a:pt x="12943" y="36193"/>
                  </a:lnTo>
                  <a:lnTo>
                    <a:pt x="24851" y="4937"/>
                  </a:lnTo>
                  <a:lnTo>
                    <a:pt x="11909"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 name="Google Shape;34;p2"/>
            <p:cNvSpPr/>
            <p:nvPr/>
          </p:nvSpPr>
          <p:spPr>
            <a:xfrm rot="363082">
              <a:off x="-449612" y="4006479"/>
              <a:ext cx="1166244" cy="1323004"/>
            </a:xfrm>
            <a:custGeom>
              <a:avLst/>
              <a:gdLst/>
              <a:ahLst/>
              <a:cxnLst/>
              <a:rect l="l" t="t" r="r" b="b"/>
              <a:pathLst>
                <a:path w="37228" h="42232" extrusionOk="0">
                  <a:moveTo>
                    <a:pt x="12243" y="0"/>
                  </a:moveTo>
                  <a:lnTo>
                    <a:pt x="6105" y="16112"/>
                  </a:lnTo>
                  <a:lnTo>
                    <a:pt x="1" y="32190"/>
                  </a:lnTo>
                  <a:cubicBezTo>
                    <a:pt x="1" y="32190"/>
                    <a:pt x="6506" y="36593"/>
                    <a:pt x="11909" y="38694"/>
                  </a:cubicBezTo>
                  <a:cubicBezTo>
                    <a:pt x="15745" y="40062"/>
                    <a:pt x="19648" y="41230"/>
                    <a:pt x="23584" y="42197"/>
                  </a:cubicBezTo>
                  <a:cubicBezTo>
                    <a:pt x="23677" y="42220"/>
                    <a:pt x="23769" y="42231"/>
                    <a:pt x="23859" y="42231"/>
                  </a:cubicBezTo>
                  <a:cubicBezTo>
                    <a:pt x="24293" y="42231"/>
                    <a:pt x="24686" y="41977"/>
                    <a:pt x="24852" y="41563"/>
                  </a:cubicBezTo>
                  <a:lnTo>
                    <a:pt x="30923" y="25552"/>
                  </a:lnTo>
                  <a:lnTo>
                    <a:pt x="37027" y="9540"/>
                  </a:lnTo>
                  <a:cubicBezTo>
                    <a:pt x="37227" y="9040"/>
                    <a:pt x="37027" y="8473"/>
                    <a:pt x="36560" y="8239"/>
                  </a:cubicBezTo>
                  <a:cubicBezTo>
                    <a:pt x="32958" y="6305"/>
                    <a:pt x="29255" y="4603"/>
                    <a:pt x="25486" y="3069"/>
                  </a:cubicBezTo>
                  <a:cubicBezTo>
                    <a:pt x="20049" y="1001"/>
                    <a:pt x="12243" y="0"/>
                    <a:pt x="12243" y="0"/>
                  </a:cubicBezTo>
                  <a:close/>
                </a:path>
              </a:pathLst>
            </a:custGeom>
            <a:solidFill>
              <a:schemeClr val="l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5" name="Google Shape;35;p2"/>
            <p:cNvSpPr/>
            <p:nvPr/>
          </p:nvSpPr>
          <p:spPr>
            <a:xfrm rot="363082">
              <a:off x="-458078" y="3966041"/>
              <a:ext cx="400266" cy="988588"/>
            </a:xfrm>
            <a:custGeom>
              <a:avLst/>
              <a:gdLst/>
              <a:ahLst/>
              <a:cxnLst/>
              <a:rect l="l" t="t" r="r" b="b"/>
              <a:pathLst>
                <a:path w="12777" h="31557" extrusionOk="0">
                  <a:moveTo>
                    <a:pt x="11909" y="0"/>
                  </a:moveTo>
                  <a:lnTo>
                    <a:pt x="1" y="31223"/>
                  </a:lnTo>
                  <a:lnTo>
                    <a:pt x="868" y="31556"/>
                  </a:lnTo>
                  <a:lnTo>
                    <a:pt x="12777" y="300"/>
                  </a:lnTo>
                  <a:lnTo>
                    <a:pt x="1190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6" name="Google Shape;36;p2"/>
            <p:cNvSpPr/>
            <p:nvPr/>
          </p:nvSpPr>
          <p:spPr>
            <a:xfrm rot="363082">
              <a:off x="-486520" y="3948733"/>
              <a:ext cx="386701" cy="983356"/>
            </a:xfrm>
            <a:custGeom>
              <a:avLst/>
              <a:gdLst/>
              <a:ahLst/>
              <a:cxnLst/>
              <a:rect l="l" t="t" r="r" b="b"/>
              <a:pathLst>
                <a:path w="12344" h="31390" extrusionOk="0">
                  <a:moveTo>
                    <a:pt x="11909" y="0"/>
                  </a:moveTo>
                  <a:lnTo>
                    <a:pt x="1" y="31223"/>
                  </a:lnTo>
                  <a:lnTo>
                    <a:pt x="435" y="31389"/>
                  </a:lnTo>
                  <a:lnTo>
                    <a:pt x="12343" y="167"/>
                  </a:lnTo>
                  <a:lnTo>
                    <a:pt x="1190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7" name="Google Shape;37;p2"/>
            <p:cNvSpPr/>
            <p:nvPr/>
          </p:nvSpPr>
          <p:spPr>
            <a:xfrm rot="363082">
              <a:off x="-536791" y="3924334"/>
              <a:ext cx="403367" cy="990687"/>
            </a:xfrm>
            <a:custGeom>
              <a:avLst/>
              <a:gdLst/>
              <a:ahLst/>
              <a:cxnLst/>
              <a:rect l="l" t="t" r="r" b="b"/>
              <a:pathLst>
                <a:path w="12876" h="31624" extrusionOk="0">
                  <a:moveTo>
                    <a:pt x="11909" y="0"/>
                  </a:moveTo>
                  <a:lnTo>
                    <a:pt x="0" y="31223"/>
                  </a:lnTo>
                  <a:lnTo>
                    <a:pt x="967" y="31623"/>
                  </a:lnTo>
                  <a:lnTo>
                    <a:pt x="12876" y="367"/>
                  </a:lnTo>
                  <a:lnTo>
                    <a:pt x="1190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8" name="Google Shape;38;p2"/>
            <p:cNvSpPr/>
            <p:nvPr/>
          </p:nvSpPr>
          <p:spPr>
            <a:xfrm rot="363082">
              <a:off x="633267" y="4549023"/>
              <a:ext cx="365775" cy="364741"/>
            </a:xfrm>
            <a:custGeom>
              <a:avLst/>
              <a:gdLst/>
              <a:ahLst/>
              <a:cxnLst/>
              <a:rect l="l" t="t" r="r" b="b"/>
              <a:pathLst>
                <a:path w="11676" h="11643" fill="none" extrusionOk="0">
                  <a:moveTo>
                    <a:pt x="3237" y="1"/>
                  </a:moveTo>
                  <a:lnTo>
                    <a:pt x="11676" y="3203"/>
                  </a:lnTo>
                  <a:lnTo>
                    <a:pt x="8440" y="11643"/>
                  </a:lnTo>
                  <a:lnTo>
                    <a:pt x="1" y="8407"/>
                  </a:lnTo>
                  <a:close/>
                </a:path>
              </a:pathLst>
            </a:custGeom>
            <a:noFill/>
            <a:ln w="19050"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9" name="Google Shape;39;p2"/>
            <p:cNvSpPr/>
            <p:nvPr/>
          </p:nvSpPr>
          <p:spPr>
            <a:xfrm rot="363082">
              <a:off x="-56388" y="4232909"/>
              <a:ext cx="499541" cy="423260"/>
            </a:xfrm>
            <a:custGeom>
              <a:avLst/>
              <a:gdLst/>
              <a:ahLst/>
              <a:cxnLst/>
              <a:rect l="l" t="t" r="r" b="b"/>
              <a:pathLst>
                <a:path w="15946" h="13511" fill="none" extrusionOk="0">
                  <a:moveTo>
                    <a:pt x="3303" y="1"/>
                  </a:moveTo>
                  <a:lnTo>
                    <a:pt x="15945" y="4804"/>
                  </a:lnTo>
                  <a:moveTo>
                    <a:pt x="2769" y="1435"/>
                  </a:moveTo>
                  <a:lnTo>
                    <a:pt x="15378" y="6272"/>
                  </a:lnTo>
                  <a:moveTo>
                    <a:pt x="2202" y="2903"/>
                  </a:moveTo>
                  <a:lnTo>
                    <a:pt x="14845" y="7740"/>
                  </a:lnTo>
                  <a:moveTo>
                    <a:pt x="14277" y="9174"/>
                  </a:moveTo>
                  <a:lnTo>
                    <a:pt x="1635" y="4337"/>
                  </a:lnTo>
                  <a:moveTo>
                    <a:pt x="1101" y="5805"/>
                  </a:moveTo>
                  <a:lnTo>
                    <a:pt x="13710" y="10608"/>
                  </a:lnTo>
                  <a:moveTo>
                    <a:pt x="534" y="7239"/>
                  </a:moveTo>
                  <a:lnTo>
                    <a:pt x="13177" y="12076"/>
                  </a:lnTo>
                  <a:moveTo>
                    <a:pt x="1" y="8707"/>
                  </a:moveTo>
                  <a:lnTo>
                    <a:pt x="12643" y="13511"/>
                  </a:lnTo>
                </a:path>
              </a:pathLst>
            </a:custGeom>
            <a:noFill/>
            <a:ln w="19050"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0" name="Google Shape;40;p2"/>
            <p:cNvSpPr/>
            <p:nvPr/>
          </p:nvSpPr>
          <p:spPr>
            <a:xfrm rot="363082">
              <a:off x="940056" y="4735937"/>
              <a:ext cx="406531" cy="311454"/>
            </a:xfrm>
            <a:custGeom>
              <a:avLst/>
              <a:gdLst/>
              <a:ahLst/>
              <a:cxnLst/>
              <a:rect l="l" t="t" r="r" b="b"/>
              <a:pathLst>
                <a:path w="12977" h="9942" fill="none" extrusionOk="0">
                  <a:moveTo>
                    <a:pt x="12977" y="3903"/>
                  </a:moveTo>
                  <a:lnTo>
                    <a:pt x="2670" y="1"/>
                  </a:lnTo>
                  <a:moveTo>
                    <a:pt x="2002" y="1769"/>
                  </a:moveTo>
                  <a:lnTo>
                    <a:pt x="12276" y="5671"/>
                  </a:lnTo>
                  <a:moveTo>
                    <a:pt x="1335" y="3503"/>
                  </a:moveTo>
                  <a:lnTo>
                    <a:pt x="11609" y="7439"/>
                  </a:lnTo>
                  <a:moveTo>
                    <a:pt x="668" y="5271"/>
                  </a:moveTo>
                  <a:lnTo>
                    <a:pt x="10942" y="9174"/>
                  </a:lnTo>
                  <a:moveTo>
                    <a:pt x="7706" y="9941"/>
                  </a:moveTo>
                  <a:lnTo>
                    <a:pt x="1" y="7006"/>
                  </a:lnTo>
                </a:path>
              </a:pathLst>
            </a:custGeom>
            <a:noFill/>
            <a:ln w="19050"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1" name="Google Shape;41;p2"/>
            <p:cNvSpPr/>
            <p:nvPr/>
          </p:nvSpPr>
          <p:spPr>
            <a:xfrm rot="363082">
              <a:off x="407066" y="4979342"/>
              <a:ext cx="760778" cy="501609"/>
            </a:xfrm>
            <a:custGeom>
              <a:avLst/>
              <a:gdLst/>
              <a:ahLst/>
              <a:cxnLst/>
              <a:rect l="l" t="t" r="r" b="b"/>
              <a:pathLst>
                <a:path w="24285" h="16012" fill="none" extrusionOk="0">
                  <a:moveTo>
                    <a:pt x="24285" y="6772"/>
                  </a:moveTo>
                  <a:lnTo>
                    <a:pt x="6472" y="0"/>
                  </a:lnTo>
                  <a:moveTo>
                    <a:pt x="3136" y="1067"/>
                  </a:moveTo>
                  <a:lnTo>
                    <a:pt x="23517" y="8806"/>
                  </a:lnTo>
                  <a:moveTo>
                    <a:pt x="2336" y="3069"/>
                  </a:moveTo>
                  <a:lnTo>
                    <a:pt x="22717" y="10841"/>
                  </a:lnTo>
                  <a:moveTo>
                    <a:pt x="1568" y="5137"/>
                  </a:moveTo>
                  <a:lnTo>
                    <a:pt x="21950" y="12909"/>
                  </a:lnTo>
                  <a:moveTo>
                    <a:pt x="801" y="7172"/>
                  </a:moveTo>
                  <a:lnTo>
                    <a:pt x="21182" y="14944"/>
                  </a:lnTo>
                  <a:moveTo>
                    <a:pt x="1" y="9240"/>
                  </a:moveTo>
                  <a:lnTo>
                    <a:pt x="17847" y="16011"/>
                  </a:lnTo>
                </a:path>
              </a:pathLst>
            </a:custGeom>
            <a:noFill/>
            <a:ln w="19050"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42" name="Google Shape;42;p2"/>
          <p:cNvGrpSpPr/>
          <p:nvPr/>
        </p:nvGrpSpPr>
        <p:grpSpPr>
          <a:xfrm rot="10800000" flipH="1">
            <a:off x="4627258" y="5963682"/>
            <a:ext cx="4596373" cy="3709439"/>
            <a:chOff x="-729163" y="3851975"/>
            <a:chExt cx="2464103" cy="1988620"/>
          </a:xfrm>
        </p:grpSpPr>
        <p:sp>
          <p:nvSpPr>
            <p:cNvPr id="43" name="Google Shape;43;p2"/>
            <p:cNvSpPr/>
            <p:nvPr/>
          </p:nvSpPr>
          <p:spPr>
            <a:xfrm rot="363082">
              <a:off x="-642946" y="3967874"/>
              <a:ext cx="2291669" cy="1756822"/>
            </a:xfrm>
            <a:custGeom>
              <a:avLst/>
              <a:gdLst/>
              <a:ahLst/>
              <a:cxnLst/>
              <a:rect l="l" t="t" r="r" b="b"/>
              <a:pathLst>
                <a:path w="73153" h="56080" extrusionOk="0">
                  <a:moveTo>
                    <a:pt x="12829" y="0"/>
                  </a:moveTo>
                  <a:cubicBezTo>
                    <a:pt x="12663" y="0"/>
                    <a:pt x="12517" y="100"/>
                    <a:pt x="12443" y="272"/>
                  </a:cubicBezTo>
                  <a:lnTo>
                    <a:pt x="101" y="32729"/>
                  </a:lnTo>
                  <a:cubicBezTo>
                    <a:pt x="1" y="32929"/>
                    <a:pt x="134" y="33196"/>
                    <a:pt x="334" y="33262"/>
                  </a:cubicBezTo>
                  <a:lnTo>
                    <a:pt x="60143" y="56045"/>
                  </a:lnTo>
                  <a:cubicBezTo>
                    <a:pt x="60198" y="56069"/>
                    <a:pt x="60253" y="56079"/>
                    <a:pt x="60306" y="56079"/>
                  </a:cubicBezTo>
                  <a:cubicBezTo>
                    <a:pt x="60479" y="56079"/>
                    <a:pt x="60634" y="55965"/>
                    <a:pt x="60711" y="55812"/>
                  </a:cubicBezTo>
                  <a:lnTo>
                    <a:pt x="73053" y="23355"/>
                  </a:lnTo>
                  <a:cubicBezTo>
                    <a:pt x="73153" y="23155"/>
                    <a:pt x="73053" y="22888"/>
                    <a:pt x="72819" y="22822"/>
                  </a:cubicBezTo>
                  <a:lnTo>
                    <a:pt x="13010" y="39"/>
                  </a:lnTo>
                  <a:cubicBezTo>
                    <a:pt x="12949" y="13"/>
                    <a:pt x="12888" y="0"/>
                    <a:pt x="12829"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4" name="Google Shape;44;p2"/>
            <p:cNvSpPr/>
            <p:nvPr/>
          </p:nvSpPr>
          <p:spPr>
            <a:xfrm rot="363082">
              <a:off x="792956" y="4622556"/>
              <a:ext cx="778540" cy="1132818"/>
            </a:xfrm>
            <a:custGeom>
              <a:avLst/>
              <a:gdLst/>
              <a:ahLst/>
              <a:cxnLst/>
              <a:rect l="l" t="t" r="r" b="b"/>
              <a:pathLst>
                <a:path w="24852" h="36161" extrusionOk="0">
                  <a:moveTo>
                    <a:pt x="11909" y="1"/>
                  </a:moveTo>
                  <a:lnTo>
                    <a:pt x="0" y="31223"/>
                  </a:lnTo>
                  <a:lnTo>
                    <a:pt x="12943" y="36160"/>
                  </a:lnTo>
                  <a:lnTo>
                    <a:pt x="24851" y="4904"/>
                  </a:lnTo>
                  <a:lnTo>
                    <a:pt x="11909"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5" name="Google Shape;45;p2"/>
            <p:cNvSpPr/>
            <p:nvPr/>
          </p:nvSpPr>
          <p:spPr>
            <a:xfrm rot="363082">
              <a:off x="289098" y="4363311"/>
              <a:ext cx="1166244" cy="1323976"/>
            </a:xfrm>
            <a:custGeom>
              <a:avLst/>
              <a:gdLst/>
              <a:ahLst/>
              <a:cxnLst/>
              <a:rect l="l" t="t" r="r" b="b"/>
              <a:pathLst>
                <a:path w="37228" h="42263" extrusionOk="0">
                  <a:moveTo>
                    <a:pt x="13388" y="0"/>
                  </a:moveTo>
                  <a:cubicBezTo>
                    <a:pt x="12947" y="0"/>
                    <a:pt x="12544" y="279"/>
                    <a:pt x="12376" y="699"/>
                  </a:cubicBezTo>
                  <a:lnTo>
                    <a:pt x="6272" y="16711"/>
                  </a:lnTo>
                  <a:lnTo>
                    <a:pt x="201" y="32722"/>
                  </a:lnTo>
                  <a:cubicBezTo>
                    <a:pt x="1" y="33189"/>
                    <a:pt x="201" y="33756"/>
                    <a:pt x="668" y="34023"/>
                  </a:cubicBezTo>
                  <a:cubicBezTo>
                    <a:pt x="4271" y="35924"/>
                    <a:pt x="7973" y="37659"/>
                    <a:pt x="11743" y="39160"/>
                  </a:cubicBezTo>
                  <a:cubicBezTo>
                    <a:pt x="17146" y="41262"/>
                    <a:pt x="24952" y="42262"/>
                    <a:pt x="24952" y="42262"/>
                  </a:cubicBezTo>
                  <a:lnTo>
                    <a:pt x="31090" y="26151"/>
                  </a:lnTo>
                  <a:lnTo>
                    <a:pt x="37227" y="10039"/>
                  </a:lnTo>
                  <a:cubicBezTo>
                    <a:pt x="37227" y="10039"/>
                    <a:pt x="30756" y="5636"/>
                    <a:pt x="25319" y="3568"/>
                  </a:cubicBezTo>
                  <a:cubicBezTo>
                    <a:pt x="21483" y="2167"/>
                    <a:pt x="17580" y="999"/>
                    <a:pt x="13644" y="32"/>
                  </a:cubicBezTo>
                  <a:cubicBezTo>
                    <a:pt x="13558" y="11"/>
                    <a:pt x="13472" y="0"/>
                    <a:pt x="13388" y="0"/>
                  </a:cubicBezTo>
                  <a:close/>
                </a:path>
              </a:pathLst>
            </a:custGeom>
            <a:solidFill>
              <a:schemeClr val="l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6" name="Google Shape;46;p2"/>
            <p:cNvSpPr/>
            <p:nvPr/>
          </p:nvSpPr>
          <p:spPr>
            <a:xfrm rot="363082">
              <a:off x="1066041" y="4735131"/>
              <a:ext cx="399201" cy="988588"/>
            </a:xfrm>
            <a:custGeom>
              <a:avLst/>
              <a:gdLst/>
              <a:ahLst/>
              <a:cxnLst/>
              <a:rect l="l" t="t" r="r" b="b"/>
              <a:pathLst>
                <a:path w="12743" h="31557" extrusionOk="0">
                  <a:moveTo>
                    <a:pt x="11909" y="1"/>
                  </a:moveTo>
                  <a:lnTo>
                    <a:pt x="0" y="31257"/>
                  </a:lnTo>
                  <a:lnTo>
                    <a:pt x="834" y="31557"/>
                  </a:lnTo>
                  <a:lnTo>
                    <a:pt x="12743" y="334"/>
                  </a:lnTo>
                  <a:lnTo>
                    <a:pt x="11909"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7" name="Google Shape;47;p2"/>
            <p:cNvSpPr/>
            <p:nvPr/>
          </p:nvSpPr>
          <p:spPr>
            <a:xfrm rot="363082">
              <a:off x="1086646" y="4743259"/>
              <a:ext cx="390836" cy="979190"/>
            </a:xfrm>
            <a:custGeom>
              <a:avLst/>
              <a:gdLst/>
              <a:ahLst/>
              <a:cxnLst/>
              <a:rect l="l" t="t" r="r" b="b"/>
              <a:pathLst>
                <a:path w="12476" h="31257" extrusionOk="0">
                  <a:moveTo>
                    <a:pt x="12042" y="1"/>
                  </a:moveTo>
                  <a:lnTo>
                    <a:pt x="0" y="31090"/>
                  </a:lnTo>
                  <a:lnTo>
                    <a:pt x="434" y="31256"/>
                  </a:lnTo>
                  <a:lnTo>
                    <a:pt x="12476" y="167"/>
                  </a:lnTo>
                  <a:lnTo>
                    <a:pt x="12042"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8" name="Google Shape;48;p2"/>
            <p:cNvSpPr/>
            <p:nvPr/>
          </p:nvSpPr>
          <p:spPr>
            <a:xfrm rot="363082">
              <a:off x="-564252" y="3933299"/>
              <a:ext cx="778540" cy="1133852"/>
            </a:xfrm>
            <a:custGeom>
              <a:avLst/>
              <a:gdLst/>
              <a:ahLst/>
              <a:cxnLst/>
              <a:rect l="l" t="t" r="r" b="b"/>
              <a:pathLst>
                <a:path w="24852" h="36194" extrusionOk="0">
                  <a:moveTo>
                    <a:pt x="11909" y="1"/>
                  </a:moveTo>
                  <a:lnTo>
                    <a:pt x="0" y="31256"/>
                  </a:lnTo>
                  <a:lnTo>
                    <a:pt x="12943" y="36193"/>
                  </a:lnTo>
                  <a:lnTo>
                    <a:pt x="24851" y="4937"/>
                  </a:lnTo>
                  <a:lnTo>
                    <a:pt x="11909"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9" name="Google Shape;49;p2"/>
            <p:cNvSpPr/>
            <p:nvPr/>
          </p:nvSpPr>
          <p:spPr>
            <a:xfrm rot="363082">
              <a:off x="-449612" y="4006479"/>
              <a:ext cx="1166244" cy="1323004"/>
            </a:xfrm>
            <a:custGeom>
              <a:avLst/>
              <a:gdLst/>
              <a:ahLst/>
              <a:cxnLst/>
              <a:rect l="l" t="t" r="r" b="b"/>
              <a:pathLst>
                <a:path w="37228" h="42232" extrusionOk="0">
                  <a:moveTo>
                    <a:pt x="12243" y="0"/>
                  </a:moveTo>
                  <a:lnTo>
                    <a:pt x="6105" y="16112"/>
                  </a:lnTo>
                  <a:lnTo>
                    <a:pt x="1" y="32190"/>
                  </a:lnTo>
                  <a:cubicBezTo>
                    <a:pt x="1" y="32190"/>
                    <a:pt x="6506" y="36593"/>
                    <a:pt x="11909" y="38694"/>
                  </a:cubicBezTo>
                  <a:cubicBezTo>
                    <a:pt x="15745" y="40062"/>
                    <a:pt x="19648" y="41230"/>
                    <a:pt x="23584" y="42197"/>
                  </a:cubicBezTo>
                  <a:cubicBezTo>
                    <a:pt x="23677" y="42220"/>
                    <a:pt x="23769" y="42231"/>
                    <a:pt x="23859" y="42231"/>
                  </a:cubicBezTo>
                  <a:cubicBezTo>
                    <a:pt x="24293" y="42231"/>
                    <a:pt x="24686" y="41977"/>
                    <a:pt x="24852" y="41563"/>
                  </a:cubicBezTo>
                  <a:lnTo>
                    <a:pt x="30923" y="25552"/>
                  </a:lnTo>
                  <a:lnTo>
                    <a:pt x="37027" y="9540"/>
                  </a:lnTo>
                  <a:cubicBezTo>
                    <a:pt x="37227" y="9040"/>
                    <a:pt x="37027" y="8473"/>
                    <a:pt x="36560" y="8239"/>
                  </a:cubicBezTo>
                  <a:cubicBezTo>
                    <a:pt x="32958" y="6305"/>
                    <a:pt x="29255" y="4603"/>
                    <a:pt x="25486" y="3069"/>
                  </a:cubicBezTo>
                  <a:cubicBezTo>
                    <a:pt x="20049" y="1001"/>
                    <a:pt x="12243" y="0"/>
                    <a:pt x="12243" y="0"/>
                  </a:cubicBezTo>
                  <a:close/>
                </a:path>
              </a:pathLst>
            </a:custGeom>
            <a:solidFill>
              <a:schemeClr val="l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0" name="Google Shape;50;p2"/>
            <p:cNvSpPr/>
            <p:nvPr/>
          </p:nvSpPr>
          <p:spPr>
            <a:xfrm rot="363082">
              <a:off x="-458078" y="3966041"/>
              <a:ext cx="400266" cy="988588"/>
            </a:xfrm>
            <a:custGeom>
              <a:avLst/>
              <a:gdLst/>
              <a:ahLst/>
              <a:cxnLst/>
              <a:rect l="l" t="t" r="r" b="b"/>
              <a:pathLst>
                <a:path w="12777" h="31557" extrusionOk="0">
                  <a:moveTo>
                    <a:pt x="11909" y="0"/>
                  </a:moveTo>
                  <a:lnTo>
                    <a:pt x="1" y="31223"/>
                  </a:lnTo>
                  <a:lnTo>
                    <a:pt x="868" y="31556"/>
                  </a:lnTo>
                  <a:lnTo>
                    <a:pt x="12777" y="300"/>
                  </a:lnTo>
                  <a:lnTo>
                    <a:pt x="1190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1" name="Google Shape;51;p2"/>
            <p:cNvSpPr/>
            <p:nvPr/>
          </p:nvSpPr>
          <p:spPr>
            <a:xfrm rot="363082">
              <a:off x="-486520" y="3948733"/>
              <a:ext cx="386701" cy="983356"/>
            </a:xfrm>
            <a:custGeom>
              <a:avLst/>
              <a:gdLst/>
              <a:ahLst/>
              <a:cxnLst/>
              <a:rect l="l" t="t" r="r" b="b"/>
              <a:pathLst>
                <a:path w="12344" h="31390" extrusionOk="0">
                  <a:moveTo>
                    <a:pt x="11909" y="0"/>
                  </a:moveTo>
                  <a:lnTo>
                    <a:pt x="1" y="31223"/>
                  </a:lnTo>
                  <a:lnTo>
                    <a:pt x="435" y="31389"/>
                  </a:lnTo>
                  <a:lnTo>
                    <a:pt x="12343" y="167"/>
                  </a:lnTo>
                  <a:lnTo>
                    <a:pt x="1190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2" name="Google Shape;52;p2"/>
            <p:cNvSpPr/>
            <p:nvPr/>
          </p:nvSpPr>
          <p:spPr>
            <a:xfrm rot="363082">
              <a:off x="-536791" y="3924334"/>
              <a:ext cx="403367" cy="990687"/>
            </a:xfrm>
            <a:custGeom>
              <a:avLst/>
              <a:gdLst/>
              <a:ahLst/>
              <a:cxnLst/>
              <a:rect l="l" t="t" r="r" b="b"/>
              <a:pathLst>
                <a:path w="12876" h="31624" extrusionOk="0">
                  <a:moveTo>
                    <a:pt x="11909" y="0"/>
                  </a:moveTo>
                  <a:lnTo>
                    <a:pt x="0" y="31223"/>
                  </a:lnTo>
                  <a:lnTo>
                    <a:pt x="967" y="31623"/>
                  </a:lnTo>
                  <a:lnTo>
                    <a:pt x="12876" y="367"/>
                  </a:lnTo>
                  <a:lnTo>
                    <a:pt x="1190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3" name="Google Shape;53;p2"/>
            <p:cNvSpPr/>
            <p:nvPr/>
          </p:nvSpPr>
          <p:spPr>
            <a:xfrm rot="363082">
              <a:off x="633267" y="4549023"/>
              <a:ext cx="365775" cy="364741"/>
            </a:xfrm>
            <a:custGeom>
              <a:avLst/>
              <a:gdLst/>
              <a:ahLst/>
              <a:cxnLst/>
              <a:rect l="l" t="t" r="r" b="b"/>
              <a:pathLst>
                <a:path w="11676" h="11643" fill="none" extrusionOk="0">
                  <a:moveTo>
                    <a:pt x="3237" y="1"/>
                  </a:moveTo>
                  <a:lnTo>
                    <a:pt x="11676" y="3203"/>
                  </a:lnTo>
                  <a:lnTo>
                    <a:pt x="8440" y="11643"/>
                  </a:lnTo>
                  <a:lnTo>
                    <a:pt x="1" y="8407"/>
                  </a:lnTo>
                  <a:close/>
                </a:path>
              </a:pathLst>
            </a:custGeom>
            <a:noFill/>
            <a:ln w="19050"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4" name="Google Shape;54;p2"/>
            <p:cNvSpPr/>
            <p:nvPr/>
          </p:nvSpPr>
          <p:spPr>
            <a:xfrm rot="363082">
              <a:off x="-56388" y="4232909"/>
              <a:ext cx="499541" cy="423260"/>
            </a:xfrm>
            <a:custGeom>
              <a:avLst/>
              <a:gdLst/>
              <a:ahLst/>
              <a:cxnLst/>
              <a:rect l="l" t="t" r="r" b="b"/>
              <a:pathLst>
                <a:path w="15946" h="13511" fill="none" extrusionOk="0">
                  <a:moveTo>
                    <a:pt x="3303" y="1"/>
                  </a:moveTo>
                  <a:lnTo>
                    <a:pt x="15945" y="4804"/>
                  </a:lnTo>
                  <a:moveTo>
                    <a:pt x="2769" y="1435"/>
                  </a:moveTo>
                  <a:lnTo>
                    <a:pt x="15378" y="6272"/>
                  </a:lnTo>
                  <a:moveTo>
                    <a:pt x="2202" y="2903"/>
                  </a:moveTo>
                  <a:lnTo>
                    <a:pt x="14845" y="7740"/>
                  </a:lnTo>
                  <a:moveTo>
                    <a:pt x="14277" y="9174"/>
                  </a:moveTo>
                  <a:lnTo>
                    <a:pt x="1635" y="4337"/>
                  </a:lnTo>
                  <a:moveTo>
                    <a:pt x="1101" y="5805"/>
                  </a:moveTo>
                  <a:lnTo>
                    <a:pt x="13710" y="10608"/>
                  </a:lnTo>
                  <a:moveTo>
                    <a:pt x="534" y="7239"/>
                  </a:moveTo>
                  <a:lnTo>
                    <a:pt x="13177" y="12076"/>
                  </a:lnTo>
                  <a:moveTo>
                    <a:pt x="1" y="8707"/>
                  </a:moveTo>
                  <a:lnTo>
                    <a:pt x="12643" y="13511"/>
                  </a:lnTo>
                </a:path>
              </a:pathLst>
            </a:custGeom>
            <a:noFill/>
            <a:ln w="19050"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5" name="Google Shape;55;p2"/>
            <p:cNvSpPr/>
            <p:nvPr/>
          </p:nvSpPr>
          <p:spPr>
            <a:xfrm rot="363082">
              <a:off x="940056" y="4735937"/>
              <a:ext cx="406531" cy="311454"/>
            </a:xfrm>
            <a:custGeom>
              <a:avLst/>
              <a:gdLst/>
              <a:ahLst/>
              <a:cxnLst/>
              <a:rect l="l" t="t" r="r" b="b"/>
              <a:pathLst>
                <a:path w="12977" h="9942" fill="none" extrusionOk="0">
                  <a:moveTo>
                    <a:pt x="12977" y="3903"/>
                  </a:moveTo>
                  <a:lnTo>
                    <a:pt x="2670" y="1"/>
                  </a:lnTo>
                  <a:moveTo>
                    <a:pt x="2002" y="1769"/>
                  </a:moveTo>
                  <a:lnTo>
                    <a:pt x="12276" y="5671"/>
                  </a:lnTo>
                  <a:moveTo>
                    <a:pt x="1335" y="3503"/>
                  </a:moveTo>
                  <a:lnTo>
                    <a:pt x="11609" y="7439"/>
                  </a:lnTo>
                  <a:moveTo>
                    <a:pt x="668" y="5271"/>
                  </a:moveTo>
                  <a:lnTo>
                    <a:pt x="10942" y="9174"/>
                  </a:lnTo>
                  <a:moveTo>
                    <a:pt x="7706" y="9941"/>
                  </a:moveTo>
                  <a:lnTo>
                    <a:pt x="1" y="7006"/>
                  </a:lnTo>
                </a:path>
              </a:pathLst>
            </a:custGeom>
            <a:noFill/>
            <a:ln w="19050"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6" name="Google Shape;56;p2"/>
            <p:cNvSpPr/>
            <p:nvPr/>
          </p:nvSpPr>
          <p:spPr>
            <a:xfrm rot="363082">
              <a:off x="407066" y="4979342"/>
              <a:ext cx="760778" cy="501609"/>
            </a:xfrm>
            <a:custGeom>
              <a:avLst/>
              <a:gdLst/>
              <a:ahLst/>
              <a:cxnLst/>
              <a:rect l="l" t="t" r="r" b="b"/>
              <a:pathLst>
                <a:path w="24285" h="16012" fill="none" extrusionOk="0">
                  <a:moveTo>
                    <a:pt x="24285" y="6772"/>
                  </a:moveTo>
                  <a:lnTo>
                    <a:pt x="6472" y="0"/>
                  </a:lnTo>
                  <a:moveTo>
                    <a:pt x="3136" y="1067"/>
                  </a:moveTo>
                  <a:lnTo>
                    <a:pt x="23517" y="8806"/>
                  </a:lnTo>
                  <a:moveTo>
                    <a:pt x="2336" y="3069"/>
                  </a:moveTo>
                  <a:lnTo>
                    <a:pt x="22717" y="10841"/>
                  </a:lnTo>
                  <a:moveTo>
                    <a:pt x="1568" y="5137"/>
                  </a:moveTo>
                  <a:lnTo>
                    <a:pt x="21950" y="12909"/>
                  </a:lnTo>
                  <a:moveTo>
                    <a:pt x="801" y="7172"/>
                  </a:moveTo>
                  <a:lnTo>
                    <a:pt x="21182" y="14944"/>
                  </a:lnTo>
                  <a:moveTo>
                    <a:pt x="1" y="9240"/>
                  </a:moveTo>
                  <a:lnTo>
                    <a:pt x="17847" y="16011"/>
                  </a:lnTo>
                </a:path>
              </a:pathLst>
            </a:custGeom>
            <a:noFill/>
            <a:ln w="19050"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57" name="Google Shape;57;p2"/>
          <p:cNvSpPr txBox="1">
            <a:spLocks noGrp="1"/>
          </p:cNvSpPr>
          <p:nvPr>
            <p:ph type="ctrTitle"/>
          </p:nvPr>
        </p:nvSpPr>
        <p:spPr>
          <a:xfrm>
            <a:off x="1718000" y="2472444"/>
            <a:ext cx="8756000" cy="1910400"/>
          </a:xfrm>
          <a:prstGeom prst="rect">
            <a:avLst/>
          </a:prstGeom>
        </p:spPr>
        <p:txBody>
          <a:bodyPr spcFirstLastPara="1" wrap="square" lIns="91425" tIns="91425" rIns="91425" bIns="91425" anchor="ctr" anchorCtr="0">
            <a:noAutofit/>
          </a:bodyPr>
          <a:lstStyle>
            <a:lvl1pPr lvl="0" algn="ctr">
              <a:spcBef>
                <a:spcPts val="0"/>
              </a:spcBef>
              <a:spcAft>
                <a:spcPts val="0"/>
              </a:spcAft>
              <a:buSzPts val="5200"/>
              <a:buNone/>
              <a:defRPr sz="4933" b="1">
                <a:latin typeface="Josefin Sans"/>
                <a:ea typeface="Josefin Sans"/>
                <a:cs typeface="Josefin Sans"/>
                <a:sym typeface="Josefin Sans"/>
              </a:defRPr>
            </a:lvl1pPr>
            <a:lvl2pPr lvl="1" algn="ctr">
              <a:spcBef>
                <a:spcPts val="0"/>
              </a:spcBef>
              <a:spcAft>
                <a:spcPts val="0"/>
              </a:spcAft>
              <a:buSzPts val="5200"/>
              <a:buNone/>
              <a:defRPr sz="6933"/>
            </a:lvl2pPr>
            <a:lvl3pPr lvl="2" algn="ctr">
              <a:spcBef>
                <a:spcPts val="0"/>
              </a:spcBef>
              <a:spcAft>
                <a:spcPts val="0"/>
              </a:spcAft>
              <a:buSzPts val="5200"/>
              <a:buNone/>
              <a:defRPr sz="6933"/>
            </a:lvl3pPr>
            <a:lvl4pPr lvl="3" algn="ctr">
              <a:spcBef>
                <a:spcPts val="0"/>
              </a:spcBef>
              <a:spcAft>
                <a:spcPts val="0"/>
              </a:spcAft>
              <a:buSzPts val="5200"/>
              <a:buNone/>
              <a:defRPr sz="6933"/>
            </a:lvl4pPr>
            <a:lvl5pPr lvl="4" algn="ctr">
              <a:spcBef>
                <a:spcPts val="0"/>
              </a:spcBef>
              <a:spcAft>
                <a:spcPts val="0"/>
              </a:spcAft>
              <a:buSzPts val="5200"/>
              <a:buNone/>
              <a:defRPr sz="6933"/>
            </a:lvl5pPr>
            <a:lvl6pPr lvl="5" algn="ctr">
              <a:spcBef>
                <a:spcPts val="0"/>
              </a:spcBef>
              <a:spcAft>
                <a:spcPts val="0"/>
              </a:spcAft>
              <a:buSzPts val="5200"/>
              <a:buNone/>
              <a:defRPr sz="6933"/>
            </a:lvl6pPr>
            <a:lvl7pPr lvl="6" algn="ctr">
              <a:spcBef>
                <a:spcPts val="0"/>
              </a:spcBef>
              <a:spcAft>
                <a:spcPts val="0"/>
              </a:spcAft>
              <a:buSzPts val="5200"/>
              <a:buNone/>
              <a:defRPr sz="6933"/>
            </a:lvl7pPr>
            <a:lvl8pPr lvl="7" algn="ctr">
              <a:spcBef>
                <a:spcPts val="0"/>
              </a:spcBef>
              <a:spcAft>
                <a:spcPts val="0"/>
              </a:spcAft>
              <a:buSzPts val="5200"/>
              <a:buNone/>
              <a:defRPr sz="6933"/>
            </a:lvl8pPr>
            <a:lvl9pPr lvl="8" algn="ctr">
              <a:spcBef>
                <a:spcPts val="0"/>
              </a:spcBef>
              <a:spcAft>
                <a:spcPts val="0"/>
              </a:spcAft>
              <a:buSzPts val="5200"/>
              <a:buNone/>
              <a:defRPr sz="6933"/>
            </a:lvl9pPr>
          </a:lstStyle>
          <a:p>
            <a:endParaRPr/>
          </a:p>
        </p:txBody>
      </p:sp>
      <p:sp>
        <p:nvSpPr>
          <p:cNvPr id="58" name="Google Shape;58;p2"/>
          <p:cNvSpPr txBox="1">
            <a:spLocks noGrp="1"/>
          </p:cNvSpPr>
          <p:nvPr>
            <p:ph type="subTitle" idx="1"/>
          </p:nvPr>
        </p:nvSpPr>
        <p:spPr>
          <a:xfrm>
            <a:off x="5012400" y="4382844"/>
            <a:ext cx="2167200" cy="471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2800"/>
              <a:buNone/>
              <a:defRPr sz="2533"/>
            </a:lvl1pPr>
            <a:lvl2pPr lvl="1" algn="ctr" rtl="0">
              <a:lnSpc>
                <a:spcPct val="100000"/>
              </a:lnSpc>
              <a:spcBef>
                <a:spcPts val="0"/>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sp>
        <p:nvSpPr>
          <p:cNvPr id="59" name="Google Shape;59;p2"/>
          <p:cNvSpPr txBox="1">
            <a:spLocks noGrp="1"/>
          </p:cNvSpPr>
          <p:nvPr>
            <p:ph type="subTitle" idx="2"/>
          </p:nvPr>
        </p:nvSpPr>
        <p:spPr>
          <a:xfrm>
            <a:off x="8806633" y="756733"/>
            <a:ext cx="2246800" cy="562800"/>
          </a:xfrm>
          <a:prstGeom prst="rect">
            <a:avLst/>
          </a:prstGeom>
        </p:spPr>
        <p:txBody>
          <a:bodyPr spcFirstLastPara="1" wrap="square" lIns="91425" tIns="91425" rIns="91425" bIns="91425" anchor="ctr" anchorCtr="0">
            <a:noAutofit/>
          </a:bodyPr>
          <a:lstStyle>
            <a:lvl1pPr lvl="0" algn="ctr">
              <a:lnSpc>
                <a:spcPct val="100000"/>
              </a:lnSpc>
              <a:spcBef>
                <a:spcPts val="0"/>
              </a:spcBef>
              <a:spcAft>
                <a:spcPts val="0"/>
              </a:spcAft>
              <a:buClr>
                <a:schemeClr val="accent3"/>
              </a:buClr>
              <a:buSzPts val="2800"/>
              <a:buNone/>
              <a:defRPr sz="2667" b="1">
                <a:latin typeface="Josefin Sans"/>
                <a:ea typeface="Josefin Sans"/>
                <a:cs typeface="Josefin Sans"/>
                <a:sym typeface="Josefin Sans"/>
              </a:defRPr>
            </a:lvl1pPr>
            <a:lvl2pPr lvl="1" algn="ctr">
              <a:lnSpc>
                <a:spcPct val="100000"/>
              </a:lnSpc>
              <a:spcBef>
                <a:spcPts val="0"/>
              </a:spcBef>
              <a:spcAft>
                <a:spcPts val="0"/>
              </a:spcAft>
              <a:buSzPts val="2800"/>
              <a:buNone/>
              <a:defRPr sz="3733"/>
            </a:lvl2pPr>
            <a:lvl3pPr lvl="2" algn="ctr">
              <a:lnSpc>
                <a:spcPct val="100000"/>
              </a:lnSpc>
              <a:spcBef>
                <a:spcPts val="0"/>
              </a:spcBef>
              <a:spcAft>
                <a:spcPts val="0"/>
              </a:spcAft>
              <a:buSzPts val="2800"/>
              <a:buNone/>
              <a:defRPr sz="3733"/>
            </a:lvl3pPr>
            <a:lvl4pPr lvl="3" algn="ctr">
              <a:lnSpc>
                <a:spcPct val="100000"/>
              </a:lnSpc>
              <a:spcBef>
                <a:spcPts val="0"/>
              </a:spcBef>
              <a:spcAft>
                <a:spcPts val="0"/>
              </a:spcAft>
              <a:buSzPts val="2800"/>
              <a:buNone/>
              <a:defRPr sz="3733"/>
            </a:lvl4pPr>
            <a:lvl5pPr lvl="4" algn="ctr">
              <a:lnSpc>
                <a:spcPct val="100000"/>
              </a:lnSpc>
              <a:spcBef>
                <a:spcPts val="0"/>
              </a:spcBef>
              <a:spcAft>
                <a:spcPts val="0"/>
              </a:spcAft>
              <a:buSzPts val="2800"/>
              <a:buNone/>
              <a:defRPr sz="3733"/>
            </a:lvl5pPr>
            <a:lvl6pPr lvl="5" algn="ctr">
              <a:lnSpc>
                <a:spcPct val="100000"/>
              </a:lnSpc>
              <a:spcBef>
                <a:spcPts val="0"/>
              </a:spcBef>
              <a:spcAft>
                <a:spcPts val="0"/>
              </a:spcAft>
              <a:buSzPts val="2800"/>
              <a:buNone/>
              <a:defRPr sz="3733"/>
            </a:lvl6pPr>
            <a:lvl7pPr lvl="6" algn="ctr">
              <a:lnSpc>
                <a:spcPct val="100000"/>
              </a:lnSpc>
              <a:spcBef>
                <a:spcPts val="0"/>
              </a:spcBef>
              <a:spcAft>
                <a:spcPts val="0"/>
              </a:spcAft>
              <a:buSzPts val="2800"/>
              <a:buNone/>
              <a:defRPr sz="3733"/>
            </a:lvl7pPr>
            <a:lvl8pPr lvl="7" algn="ctr">
              <a:lnSpc>
                <a:spcPct val="100000"/>
              </a:lnSpc>
              <a:spcBef>
                <a:spcPts val="0"/>
              </a:spcBef>
              <a:spcAft>
                <a:spcPts val="0"/>
              </a:spcAft>
              <a:buSzPts val="2800"/>
              <a:buNone/>
              <a:defRPr sz="3733"/>
            </a:lvl8pPr>
            <a:lvl9pPr lvl="8" algn="ctr">
              <a:lnSpc>
                <a:spcPct val="100000"/>
              </a:lnSpc>
              <a:spcBef>
                <a:spcPts val="0"/>
              </a:spcBef>
              <a:spcAft>
                <a:spcPts val="0"/>
              </a:spcAft>
              <a:buSzPts val="2800"/>
              <a:buNone/>
              <a:defRPr sz="3733"/>
            </a:lvl9pPr>
          </a:lstStyle>
          <a:p>
            <a:endParaRPr/>
          </a:p>
        </p:txBody>
      </p:sp>
    </p:spTree>
    <p:extLst>
      <p:ext uri="{BB962C8B-B14F-4D97-AF65-F5344CB8AC3E}">
        <p14:creationId xmlns:p14="http://schemas.microsoft.com/office/powerpoint/2010/main" val="3090363999"/>
      </p:ext>
    </p:extLst>
  </p:cSld>
  <p:clrMapOvr>
    <a:masterClrMapping/>
  </p:clrMapOvr>
</p:sldLayout>
</file>

<file path=ppt/slideLayouts/slideLayout144.xml><?xml version="1.0" encoding="utf-8"?>
<p:sldLayout xmlns:a="http://schemas.openxmlformats.org/drawingml/2006/main" xmlns:r="http://schemas.openxmlformats.org/officeDocument/2006/relationships" xmlns:p="http://schemas.openxmlformats.org/presentationml/2006/main" matchingName="Section header" type="secHead">
  <p:cSld name="Section header">
    <p:spTree>
      <p:nvGrpSpPr>
        <p:cNvPr id="1" name="Shape 60"/>
        <p:cNvGrpSpPr/>
        <p:nvPr/>
      </p:nvGrpSpPr>
      <p:grpSpPr>
        <a:xfrm>
          <a:off x="0" y="0"/>
          <a:ext cx="0" cy="0"/>
          <a:chOff x="0" y="0"/>
          <a:chExt cx="0" cy="0"/>
        </a:xfrm>
      </p:grpSpPr>
      <p:pic>
        <p:nvPicPr>
          <p:cNvPr id="61" name="Google Shape;61;p3"/>
          <p:cNvPicPr preferRelativeResize="0"/>
          <p:nvPr/>
        </p:nvPicPr>
        <p:blipFill>
          <a:blip r:embed="rId2">
            <a:alphaModFix/>
          </a:blip>
          <a:stretch>
            <a:fillRect/>
          </a:stretch>
        </p:blipFill>
        <p:spPr>
          <a:xfrm>
            <a:off x="-75466" y="-36433"/>
            <a:ext cx="12342935" cy="7005332"/>
          </a:xfrm>
          <a:prstGeom prst="rect">
            <a:avLst/>
          </a:prstGeom>
          <a:noFill/>
          <a:ln>
            <a:noFill/>
          </a:ln>
        </p:spPr>
      </p:pic>
      <p:grpSp>
        <p:nvGrpSpPr>
          <p:cNvPr id="62" name="Google Shape;62;p3"/>
          <p:cNvGrpSpPr/>
          <p:nvPr/>
        </p:nvGrpSpPr>
        <p:grpSpPr>
          <a:xfrm rot="5170076">
            <a:off x="10330203" y="5272232"/>
            <a:ext cx="2436828" cy="2564984"/>
            <a:chOff x="1526600" y="450800"/>
            <a:chExt cx="4540675" cy="4779475"/>
          </a:xfrm>
        </p:grpSpPr>
        <p:sp>
          <p:nvSpPr>
            <p:cNvPr id="63" name="Google Shape;63;p3"/>
            <p:cNvSpPr/>
            <p:nvPr/>
          </p:nvSpPr>
          <p:spPr>
            <a:xfrm>
              <a:off x="1610100" y="473575"/>
              <a:ext cx="4457175" cy="4689450"/>
            </a:xfrm>
            <a:custGeom>
              <a:avLst/>
              <a:gdLst/>
              <a:ahLst/>
              <a:cxnLst/>
              <a:rect l="l" t="t" r="r" b="b"/>
              <a:pathLst>
                <a:path w="178287" h="187578" extrusionOk="0">
                  <a:moveTo>
                    <a:pt x="95602" y="1"/>
                  </a:moveTo>
                  <a:cubicBezTo>
                    <a:pt x="95141" y="1"/>
                    <a:pt x="94676" y="129"/>
                    <a:pt x="94258" y="394"/>
                  </a:cubicBezTo>
                  <a:lnTo>
                    <a:pt x="0" y="63859"/>
                  </a:lnTo>
                  <a:lnTo>
                    <a:pt x="79645" y="185257"/>
                  </a:lnTo>
                  <a:cubicBezTo>
                    <a:pt x="80631" y="186769"/>
                    <a:pt x="82280" y="187578"/>
                    <a:pt x="83965" y="187578"/>
                  </a:cubicBezTo>
                  <a:cubicBezTo>
                    <a:pt x="84955" y="187578"/>
                    <a:pt x="85959" y="187298"/>
                    <a:pt x="86847" y="186719"/>
                  </a:cubicBezTo>
                  <a:lnTo>
                    <a:pt x="176826" y="126176"/>
                  </a:lnTo>
                  <a:cubicBezTo>
                    <a:pt x="177974" y="125393"/>
                    <a:pt x="178287" y="123880"/>
                    <a:pt x="177504" y="122732"/>
                  </a:cubicBezTo>
                  <a:lnTo>
                    <a:pt x="97703" y="1125"/>
                  </a:lnTo>
                  <a:cubicBezTo>
                    <a:pt x="97205" y="394"/>
                    <a:pt x="96410" y="1"/>
                    <a:pt x="95602" y="1"/>
                  </a:cubicBezTo>
                  <a:close/>
                </a:path>
              </a:pathLst>
            </a:custGeom>
            <a:solidFill>
              <a:srgbClr val="119B9B"/>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4" name="Google Shape;64;p3"/>
            <p:cNvSpPr/>
            <p:nvPr/>
          </p:nvSpPr>
          <p:spPr>
            <a:xfrm>
              <a:off x="1616625" y="450800"/>
              <a:ext cx="4391950" cy="4645025"/>
            </a:xfrm>
            <a:custGeom>
              <a:avLst/>
              <a:gdLst/>
              <a:ahLst/>
              <a:cxnLst/>
              <a:rect l="l" t="t" r="r" b="b"/>
              <a:pathLst>
                <a:path w="175678" h="185801" extrusionOk="0">
                  <a:moveTo>
                    <a:pt x="93162" y="0"/>
                  </a:moveTo>
                  <a:lnTo>
                    <a:pt x="0" y="61587"/>
                  </a:lnTo>
                  <a:lnTo>
                    <a:pt x="80323" y="184028"/>
                  </a:lnTo>
                  <a:cubicBezTo>
                    <a:pt x="81085" y="185187"/>
                    <a:pt x="82329" y="185800"/>
                    <a:pt x="83604" y="185800"/>
                  </a:cubicBezTo>
                  <a:cubicBezTo>
                    <a:pt x="84339" y="185800"/>
                    <a:pt x="85083" y="185597"/>
                    <a:pt x="85751" y="185177"/>
                  </a:cubicBezTo>
                  <a:lnTo>
                    <a:pt x="175677" y="125782"/>
                  </a:lnTo>
                  <a:lnTo>
                    <a:pt x="93162" y="0"/>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5" name="Google Shape;65;p3"/>
            <p:cNvSpPr/>
            <p:nvPr/>
          </p:nvSpPr>
          <p:spPr>
            <a:xfrm>
              <a:off x="3931325" y="462525"/>
              <a:ext cx="2064200" cy="3145900"/>
            </a:xfrm>
            <a:custGeom>
              <a:avLst/>
              <a:gdLst/>
              <a:ahLst/>
              <a:cxnLst/>
              <a:rect l="l" t="t" r="r" b="b"/>
              <a:pathLst>
                <a:path w="82568" h="125836" fill="none" extrusionOk="0">
                  <a:moveTo>
                    <a:pt x="0" y="1"/>
                  </a:moveTo>
                  <a:lnTo>
                    <a:pt x="82567" y="125835"/>
                  </a:lnTo>
                </a:path>
              </a:pathLst>
            </a:custGeom>
            <a:noFill/>
            <a:ln w="11750" cap="flat" cmpd="sng">
              <a:solidFill>
                <a:schemeClr val="dk1"/>
              </a:solidFill>
              <a:prstDash val="solid"/>
              <a:miter lim="5219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6" name="Google Shape;66;p3"/>
            <p:cNvSpPr/>
            <p:nvPr/>
          </p:nvSpPr>
          <p:spPr>
            <a:xfrm>
              <a:off x="3898700" y="482100"/>
              <a:ext cx="2065500" cy="3145900"/>
            </a:xfrm>
            <a:custGeom>
              <a:avLst/>
              <a:gdLst/>
              <a:ahLst/>
              <a:cxnLst/>
              <a:rect l="l" t="t" r="r" b="b"/>
              <a:pathLst>
                <a:path w="82620" h="125836" fill="none" extrusionOk="0">
                  <a:moveTo>
                    <a:pt x="1" y="1"/>
                  </a:moveTo>
                  <a:lnTo>
                    <a:pt x="82620" y="125835"/>
                  </a:lnTo>
                </a:path>
              </a:pathLst>
            </a:custGeom>
            <a:noFill/>
            <a:ln w="11750" cap="flat" cmpd="sng">
              <a:solidFill>
                <a:schemeClr val="dk1"/>
              </a:solidFill>
              <a:prstDash val="solid"/>
              <a:miter lim="5219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7" name="Google Shape;67;p3"/>
            <p:cNvSpPr/>
            <p:nvPr/>
          </p:nvSpPr>
          <p:spPr>
            <a:xfrm>
              <a:off x="3742125" y="4138150"/>
              <a:ext cx="842925" cy="1092125"/>
            </a:xfrm>
            <a:custGeom>
              <a:avLst/>
              <a:gdLst/>
              <a:ahLst/>
              <a:cxnLst/>
              <a:rect l="l" t="t" r="r" b="b"/>
              <a:pathLst>
                <a:path w="33717" h="43685" extrusionOk="0">
                  <a:moveTo>
                    <a:pt x="9604" y="0"/>
                  </a:moveTo>
                  <a:lnTo>
                    <a:pt x="1" y="6159"/>
                  </a:lnTo>
                  <a:lnTo>
                    <a:pt x="24113" y="43685"/>
                  </a:lnTo>
                  <a:lnTo>
                    <a:pt x="25679" y="35595"/>
                  </a:lnTo>
                  <a:lnTo>
                    <a:pt x="33716" y="37526"/>
                  </a:lnTo>
                  <a:lnTo>
                    <a:pt x="9604"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8" name="Google Shape;68;p3"/>
            <p:cNvSpPr/>
            <p:nvPr/>
          </p:nvSpPr>
          <p:spPr>
            <a:xfrm>
              <a:off x="1526600" y="464775"/>
              <a:ext cx="4343675" cy="4627200"/>
            </a:xfrm>
            <a:custGeom>
              <a:avLst/>
              <a:gdLst/>
              <a:ahLst/>
              <a:cxnLst/>
              <a:rect l="l" t="t" r="r" b="b"/>
              <a:pathLst>
                <a:path w="173747" h="185088" extrusionOk="0">
                  <a:moveTo>
                    <a:pt x="91115" y="1"/>
                  </a:moveTo>
                  <a:cubicBezTo>
                    <a:pt x="90634" y="1"/>
                    <a:pt x="90147" y="140"/>
                    <a:pt x="89718" y="433"/>
                  </a:cubicBezTo>
                  <a:lnTo>
                    <a:pt x="0" y="59357"/>
                  </a:lnTo>
                  <a:lnTo>
                    <a:pt x="82515" y="185087"/>
                  </a:lnTo>
                  <a:lnTo>
                    <a:pt x="172285" y="126163"/>
                  </a:lnTo>
                  <a:cubicBezTo>
                    <a:pt x="173433" y="125380"/>
                    <a:pt x="173746" y="123866"/>
                    <a:pt x="172963" y="122718"/>
                  </a:cubicBezTo>
                  <a:lnTo>
                    <a:pt x="93162" y="1111"/>
                  </a:lnTo>
                  <a:cubicBezTo>
                    <a:pt x="92705" y="392"/>
                    <a:pt x="91920" y="1"/>
                    <a:pt x="9111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9" name="Google Shape;69;p3"/>
            <p:cNvSpPr/>
            <p:nvPr/>
          </p:nvSpPr>
          <p:spPr>
            <a:xfrm>
              <a:off x="1636200" y="1843000"/>
              <a:ext cx="2130750" cy="3199400"/>
            </a:xfrm>
            <a:custGeom>
              <a:avLst/>
              <a:gdLst/>
              <a:ahLst/>
              <a:cxnLst/>
              <a:rect l="l" t="t" r="r" b="b"/>
              <a:pathLst>
                <a:path w="85230" h="127976" extrusionOk="0">
                  <a:moveTo>
                    <a:pt x="2506" y="1"/>
                  </a:moveTo>
                  <a:lnTo>
                    <a:pt x="0" y="1619"/>
                  </a:lnTo>
                  <a:lnTo>
                    <a:pt x="82724" y="127975"/>
                  </a:lnTo>
                  <a:lnTo>
                    <a:pt x="85229" y="126357"/>
                  </a:lnTo>
                  <a:lnTo>
                    <a:pt x="2506"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0" name="Google Shape;70;p3"/>
            <p:cNvSpPr/>
            <p:nvPr/>
          </p:nvSpPr>
          <p:spPr>
            <a:xfrm>
              <a:off x="2647400" y="1567700"/>
              <a:ext cx="2116400" cy="2399550"/>
            </a:xfrm>
            <a:custGeom>
              <a:avLst/>
              <a:gdLst/>
              <a:ahLst/>
              <a:cxnLst/>
              <a:rect l="l" t="t" r="r" b="b"/>
              <a:pathLst>
                <a:path w="84656" h="95982" fill="none" extrusionOk="0">
                  <a:moveTo>
                    <a:pt x="82777" y="71347"/>
                  </a:moveTo>
                  <a:cubicBezTo>
                    <a:pt x="82777" y="69937"/>
                    <a:pt x="83507" y="68633"/>
                    <a:pt x="84656" y="67850"/>
                  </a:cubicBezTo>
                  <a:lnTo>
                    <a:pt x="40919" y="1201"/>
                  </a:lnTo>
                  <a:cubicBezTo>
                    <a:pt x="38988" y="2453"/>
                    <a:pt x="36431" y="1932"/>
                    <a:pt x="35178" y="0"/>
                  </a:cubicBezTo>
                  <a:lnTo>
                    <a:pt x="1149" y="22286"/>
                  </a:lnTo>
                  <a:cubicBezTo>
                    <a:pt x="2454" y="24217"/>
                    <a:pt x="1932" y="26827"/>
                    <a:pt x="1" y="28080"/>
                  </a:cubicBezTo>
                  <a:lnTo>
                    <a:pt x="43737" y="94729"/>
                  </a:lnTo>
                  <a:cubicBezTo>
                    <a:pt x="45668" y="93476"/>
                    <a:pt x="48226" y="94050"/>
                    <a:pt x="49478" y="95981"/>
                  </a:cubicBezTo>
                  <a:lnTo>
                    <a:pt x="83455" y="73643"/>
                  </a:lnTo>
                  <a:cubicBezTo>
                    <a:pt x="82985" y="72965"/>
                    <a:pt x="82777" y="72182"/>
                    <a:pt x="82777" y="71347"/>
                  </a:cubicBezTo>
                  <a:close/>
                </a:path>
              </a:pathLst>
            </a:custGeom>
            <a:solidFill>
              <a:schemeClr val="lt1"/>
            </a:solidFill>
            <a:ln w="14350" cap="flat" cmpd="sng">
              <a:solidFill>
                <a:schemeClr val="lt1"/>
              </a:solidFill>
              <a:prstDash val="solid"/>
              <a:miter lim="5219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71" name="Google Shape;71;p3"/>
          <p:cNvGrpSpPr/>
          <p:nvPr/>
        </p:nvGrpSpPr>
        <p:grpSpPr>
          <a:xfrm rot="-400487" flipH="1">
            <a:off x="56691" y="-91127"/>
            <a:ext cx="3042492" cy="2387332"/>
            <a:chOff x="-2415600" y="2986400"/>
            <a:chExt cx="1943075" cy="1524659"/>
          </a:xfrm>
        </p:grpSpPr>
        <p:sp>
          <p:nvSpPr>
            <p:cNvPr id="72" name="Google Shape;72;p3"/>
            <p:cNvSpPr/>
            <p:nvPr/>
          </p:nvSpPr>
          <p:spPr>
            <a:xfrm>
              <a:off x="-2415600" y="2986400"/>
              <a:ext cx="1117375" cy="1251275"/>
            </a:xfrm>
            <a:custGeom>
              <a:avLst/>
              <a:gdLst/>
              <a:ahLst/>
              <a:cxnLst/>
              <a:rect l="l" t="t" r="r" b="b"/>
              <a:pathLst>
                <a:path w="44695" h="50051" extrusionOk="0">
                  <a:moveTo>
                    <a:pt x="11387" y="1"/>
                  </a:moveTo>
                  <a:cubicBezTo>
                    <a:pt x="10743" y="1"/>
                    <a:pt x="10152" y="449"/>
                    <a:pt x="10001" y="1099"/>
                  </a:cubicBezTo>
                  <a:lnTo>
                    <a:pt x="180" y="41127"/>
                  </a:lnTo>
                  <a:cubicBezTo>
                    <a:pt x="0" y="41896"/>
                    <a:pt x="462" y="42665"/>
                    <a:pt x="1257" y="42871"/>
                  </a:cubicBezTo>
                  <a:lnTo>
                    <a:pt x="33617" y="50051"/>
                  </a:lnTo>
                  <a:lnTo>
                    <a:pt x="44695" y="8433"/>
                  </a:lnTo>
                  <a:lnTo>
                    <a:pt x="11744" y="48"/>
                  </a:lnTo>
                  <a:cubicBezTo>
                    <a:pt x="11625" y="16"/>
                    <a:pt x="11505" y="1"/>
                    <a:pt x="1138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3" name="Google Shape;73;p3"/>
            <p:cNvSpPr/>
            <p:nvPr/>
          </p:nvSpPr>
          <p:spPr>
            <a:xfrm>
              <a:off x="-1586075" y="3188225"/>
              <a:ext cx="1113550" cy="1279575"/>
            </a:xfrm>
            <a:custGeom>
              <a:avLst/>
              <a:gdLst/>
              <a:ahLst/>
              <a:cxnLst/>
              <a:rect l="l" t="t" r="r" b="b"/>
              <a:pathLst>
                <a:path w="44542" h="51183" extrusionOk="0">
                  <a:moveTo>
                    <a:pt x="10411" y="1"/>
                  </a:moveTo>
                  <a:lnTo>
                    <a:pt x="0" y="41772"/>
                  </a:lnTo>
                  <a:lnTo>
                    <a:pt x="31797" y="51132"/>
                  </a:lnTo>
                  <a:cubicBezTo>
                    <a:pt x="31925" y="51166"/>
                    <a:pt x="32054" y="51182"/>
                    <a:pt x="32181" y="51182"/>
                  </a:cubicBezTo>
                  <a:cubicBezTo>
                    <a:pt x="32815" y="51182"/>
                    <a:pt x="33395" y="50773"/>
                    <a:pt x="33566" y="50132"/>
                  </a:cubicBezTo>
                  <a:lnTo>
                    <a:pt x="44336" y="10360"/>
                  </a:lnTo>
                  <a:cubicBezTo>
                    <a:pt x="44541" y="9591"/>
                    <a:pt x="44080" y="8796"/>
                    <a:pt x="43310" y="8591"/>
                  </a:cubicBezTo>
                  <a:lnTo>
                    <a:pt x="10411" y="1"/>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4" name="Google Shape;74;p3"/>
            <p:cNvSpPr/>
            <p:nvPr/>
          </p:nvSpPr>
          <p:spPr>
            <a:xfrm>
              <a:off x="-2402775" y="2994000"/>
              <a:ext cx="1133400" cy="1217400"/>
            </a:xfrm>
            <a:custGeom>
              <a:avLst/>
              <a:gdLst/>
              <a:ahLst/>
              <a:cxnLst/>
              <a:rect l="l" t="t" r="r" b="b"/>
              <a:pathLst>
                <a:path w="45336" h="48696" extrusionOk="0">
                  <a:moveTo>
                    <a:pt x="12283" y="0"/>
                  </a:moveTo>
                  <a:lnTo>
                    <a:pt x="0" y="41900"/>
                  </a:lnTo>
                  <a:lnTo>
                    <a:pt x="19104" y="42131"/>
                  </a:lnTo>
                  <a:cubicBezTo>
                    <a:pt x="23976" y="42823"/>
                    <a:pt x="28540" y="44874"/>
                    <a:pt x="32309" y="48054"/>
                  </a:cubicBezTo>
                  <a:lnTo>
                    <a:pt x="33053" y="48695"/>
                  </a:lnTo>
                  <a:lnTo>
                    <a:pt x="45336" y="6770"/>
                  </a:lnTo>
                  <a:lnTo>
                    <a:pt x="44567" y="6129"/>
                  </a:lnTo>
                  <a:cubicBezTo>
                    <a:pt x="40797" y="2975"/>
                    <a:pt x="36233" y="923"/>
                    <a:pt x="31361" y="231"/>
                  </a:cubicBezTo>
                  <a:lnTo>
                    <a:pt x="12283"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5" name="Google Shape;75;p3"/>
            <p:cNvSpPr/>
            <p:nvPr/>
          </p:nvSpPr>
          <p:spPr>
            <a:xfrm>
              <a:off x="-2351263" y="3014809"/>
              <a:ext cx="1085975" cy="1231500"/>
            </a:xfrm>
            <a:custGeom>
              <a:avLst/>
              <a:gdLst/>
              <a:ahLst/>
              <a:cxnLst/>
              <a:rect l="l" t="t" r="r" b="b"/>
              <a:pathLst>
                <a:path w="43439" h="49260" extrusionOk="0">
                  <a:moveTo>
                    <a:pt x="12258" y="0"/>
                  </a:moveTo>
                  <a:lnTo>
                    <a:pt x="1" y="41925"/>
                  </a:lnTo>
                  <a:lnTo>
                    <a:pt x="17207" y="42695"/>
                  </a:lnTo>
                  <a:cubicBezTo>
                    <a:pt x="22079" y="43387"/>
                    <a:pt x="26643" y="45438"/>
                    <a:pt x="30412" y="48618"/>
                  </a:cubicBezTo>
                  <a:lnTo>
                    <a:pt x="31156" y="49259"/>
                  </a:lnTo>
                  <a:lnTo>
                    <a:pt x="43439" y="7334"/>
                  </a:lnTo>
                  <a:lnTo>
                    <a:pt x="42670" y="6693"/>
                  </a:lnTo>
                  <a:cubicBezTo>
                    <a:pt x="38900" y="3539"/>
                    <a:pt x="34336" y="1487"/>
                    <a:pt x="29464" y="769"/>
                  </a:cubicBezTo>
                  <a:lnTo>
                    <a:pt x="12258" y="0"/>
                  </a:ln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6" name="Google Shape;76;p3"/>
            <p:cNvSpPr/>
            <p:nvPr/>
          </p:nvSpPr>
          <p:spPr>
            <a:xfrm>
              <a:off x="-1573663" y="3188659"/>
              <a:ext cx="1070600" cy="1322400"/>
            </a:xfrm>
            <a:custGeom>
              <a:avLst/>
              <a:gdLst/>
              <a:ahLst/>
              <a:cxnLst/>
              <a:rect l="l" t="t" r="r" b="b"/>
              <a:pathLst>
                <a:path w="42824" h="52896" extrusionOk="0">
                  <a:moveTo>
                    <a:pt x="17135" y="1"/>
                  </a:moveTo>
                  <a:cubicBezTo>
                    <a:pt x="15803" y="1"/>
                    <a:pt x="14490" y="86"/>
                    <a:pt x="13232" y="252"/>
                  </a:cubicBezTo>
                  <a:lnTo>
                    <a:pt x="12258" y="380"/>
                  </a:lnTo>
                  <a:lnTo>
                    <a:pt x="1" y="42280"/>
                  </a:lnTo>
                  <a:lnTo>
                    <a:pt x="975" y="42151"/>
                  </a:lnTo>
                  <a:cubicBezTo>
                    <a:pt x="2113" y="42002"/>
                    <a:pt x="3255" y="41927"/>
                    <a:pt x="4394" y="41927"/>
                  </a:cubicBezTo>
                  <a:cubicBezTo>
                    <a:pt x="8133" y="41927"/>
                    <a:pt x="11844" y="42727"/>
                    <a:pt x="15284" y="44280"/>
                  </a:cubicBezTo>
                  <a:lnTo>
                    <a:pt x="30208" y="52895"/>
                  </a:lnTo>
                  <a:lnTo>
                    <a:pt x="42824" y="9124"/>
                  </a:lnTo>
                  <a:lnTo>
                    <a:pt x="28284" y="2226"/>
                  </a:lnTo>
                  <a:cubicBezTo>
                    <a:pt x="24955" y="704"/>
                    <a:pt x="20963" y="1"/>
                    <a:pt x="17135" y="1"/>
                  </a:cubicBez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77" name="Google Shape;77;p3"/>
            <p:cNvGrpSpPr/>
            <p:nvPr/>
          </p:nvGrpSpPr>
          <p:grpSpPr>
            <a:xfrm>
              <a:off x="-2218800" y="3088875"/>
              <a:ext cx="1598825" cy="1190475"/>
              <a:chOff x="-2218800" y="3088875"/>
              <a:chExt cx="1598825" cy="1190475"/>
            </a:xfrm>
          </p:grpSpPr>
          <p:sp>
            <p:nvSpPr>
              <p:cNvPr id="78" name="Google Shape;78;p3"/>
              <p:cNvSpPr/>
              <p:nvPr/>
            </p:nvSpPr>
            <p:spPr>
              <a:xfrm>
                <a:off x="-2218800" y="3088875"/>
                <a:ext cx="841100" cy="985325"/>
              </a:xfrm>
              <a:custGeom>
                <a:avLst/>
                <a:gdLst/>
                <a:ahLst/>
                <a:cxnLst/>
                <a:rect l="l" t="t" r="r" b="b"/>
                <a:pathLst>
                  <a:path w="33644" h="39413" extrusionOk="0">
                    <a:moveTo>
                      <a:pt x="9539" y="0"/>
                    </a:moveTo>
                    <a:lnTo>
                      <a:pt x="9462" y="667"/>
                    </a:lnTo>
                    <a:lnTo>
                      <a:pt x="22412" y="2385"/>
                    </a:lnTo>
                    <a:cubicBezTo>
                      <a:pt x="26027" y="3077"/>
                      <a:pt x="29489" y="4436"/>
                      <a:pt x="32643" y="6360"/>
                    </a:cubicBezTo>
                    <a:lnTo>
                      <a:pt x="33284" y="6744"/>
                    </a:lnTo>
                    <a:lnTo>
                      <a:pt x="33643" y="6154"/>
                    </a:lnTo>
                    <a:lnTo>
                      <a:pt x="33002" y="5770"/>
                    </a:lnTo>
                    <a:cubicBezTo>
                      <a:pt x="29797" y="3795"/>
                      <a:pt x="26233" y="2411"/>
                      <a:pt x="22540" y="1693"/>
                    </a:cubicBezTo>
                    <a:lnTo>
                      <a:pt x="9539" y="0"/>
                    </a:lnTo>
                    <a:close/>
                    <a:moveTo>
                      <a:pt x="8668" y="2385"/>
                    </a:moveTo>
                    <a:lnTo>
                      <a:pt x="8591" y="3052"/>
                    </a:lnTo>
                    <a:lnTo>
                      <a:pt x="21540" y="4770"/>
                    </a:lnTo>
                    <a:cubicBezTo>
                      <a:pt x="25156" y="5462"/>
                      <a:pt x="28617" y="6821"/>
                      <a:pt x="31771" y="8744"/>
                    </a:cubicBezTo>
                    <a:lnTo>
                      <a:pt x="32387" y="9129"/>
                    </a:lnTo>
                    <a:lnTo>
                      <a:pt x="32771" y="8565"/>
                    </a:lnTo>
                    <a:lnTo>
                      <a:pt x="32130" y="8180"/>
                    </a:lnTo>
                    <a:cubicBezTo>
                      <a:pt x="28899" y="6206"/>
                      <a:pt x="25361" y="4821"/>
                      <a:pt x="21668" y="4103"/>
                    </a:cubicBezTo>
                    <a:lnTo>
                      <a:pt x="8668" y="2385"/>
                    </a:lnTo>
                    <a:close/>
                    <a:moveTo>
                      <a:pt x="7796" y="4795"/>
                    </a:moveTo>
                    <a:lnTo>
                      <a:pt x="7719" y="5488"/>
                    </a:lnTo>
                    <a:lnTo>
                      <a:pt x="20668" y="7180"/>
                    </a:lnTo>
                    <a:cubicBezTo>
                      <a:pt x="24284" y="7898"/>
                      <a:pt x="27746" y="9232"/>
                      <a:pt x="30900" y="11180"/>
                    </a:cubicBezTo>
                    <a:lnTo>
                      <a:pt x="31515" y="11565"/>
                    </a:lnTo>
                    <a:lnTo>
                      <a:pt x="31874" y="10975"/>
                    </a:lnTo>
                    <a:lnTo>
                      <a:pt x="31259" y="10591"/>
                    </a:lnTo>
                    <a:cubicBezTo>
                      <a:pt x="28028" y="8616"/>
                      <a:pt x="24489" y="7231"/>
                      <a:pt x="20796" y="6513"/>
                    </a:cubicBezTo>
                    <a:lnTo>
                      <a:pt x="7796" y="4795"/>
                    </a:lnTo>
                    <a:close/>
                    <a:moveTo>
                      <a:pt x="6873" y="9206"/>
                    </a:moveTo>
                    <a:lnTo>
                      <a:pt x="6770" y="9873"/>
                    </a:lnTo>
                    <a:lnTo>
                      <a:pt x="19745" y="11591"/>
                    </a:lnTo>
                    <a:cubicBezTo>
                      <a:pt x="23361" y="12283"/>
                      <a:pt x="26822" y="13642"/>
                      <a:pt x="29976" y="15565"/>
                    </a:cubicBezTo>
                    <a:lnTo>
                      <a:pt x="30592" y="15950"/>
                    </a:lnTo>
                    <a:lnTo>
                      <a:pt x="30951" y="15386"/>
                    </a:lnTo>
                    <a:lnTo>
                      <a:pt x="30335" y="15001"/>
                    </a:lnTo>
                    <a:cubicBezTo>
                      <a:pt x="27104" y="13027"/>
                      <a:pt x="23566" y="11642"/>
                      <a:pt x="19848" y="10924"/>
                    </a:cubicBezTo>
                    <a:lnTo>
                      <a:pt x="6873" y="9206"/>
                    </a:lnTo>
                    <a:close/>
                    <a:moveTo>
                      <a:pt x="5975" y="11616"/>
                    </a:moveTo>
                    <a:lnTo>
                      <a:pt x="5898" y="12283"/>
                    </a:lnTo>
                    <a:lnTo>
                      <a:pt x="18848" y="14001"/>
                    </a:lnTo>
                    <a:cubicBezTo>
                      <a:pt x="22463" y="14693"/>
                      <a:pt x="25925" y="16052"/>
                      <a:pt x="29079" y="17976"/>
                    </a:cubicBezTo>
                    <a:lnTo>
                      <a:pt x="29694" y="18360"/>
                    </a:lnTo>
                    <a:lnTo>
                      <a:pt x="30079" y="17796"/>
                    </a:lnTo>
                    <a:lnTo>
                      <a:pt x="29438" y="17411"/>
                    </a:lnTo>
                    <a:cubicBezTo>
                      <a:pt x="26207" y="15437"/>
                      <a:pt x="22668" y="14052"/>
                      <a:pt x="18976" y="13334"/>
                    </a:cubicBezTo>
                    <a:lnTo>
                      <a:pt x="5975" y="11616"/>
                    </a:lnTo>
                    <a:close/>
                    <a:moveTo>
                      <a:pt x="5078" y="14027"/>
                    </a:moveTo>
                    <a:lnTo>
                      <a:pt x="5001" y="14693"/>
                    </a:lnTo>
                    <a:lnTo>
                      <a:pt x="17950" y="16411"/>
                    </a:lnTo>
                    <a:cubicBezTo>
                      <a:pt x="21566" y="17104"/>
                      <a:pt x="25027" y="18463"/>
                      <a:pt x="28181" y="20386"/>
                    </a:cubicBezTo>
                    <a:lnTo>
                      <a:pt x="28797" y="20796"/>
                    </a:lnTo>
                    <a:lnTo>
                      <a:pt x="29181" y="20206"/>
                    </a:lnTo>
                    <a:lnTo>
                      <a:pt x="28566" y="19822"/>
                    </a:lnTo>
                    <a:cubicBezTo>
                      <a:pt x="25335" y="17847"/>
                      <a:pt x="21796" y="16463"/>
                      <a:pt x="18104" y="15745"/>
                    </a:cubicBezTo>
                    <a:lnTo>
                      <a:pt x="5078" y="14027"/>
                    </a:lnTo>
                    <a:close/>
                    <a:moveTo>
                      <a:pt x="4078" y="19053"/>
                    </a:moveTo>
                    <a:lnTo>
                      <a:pt x="4001" y="19719"/>
                    </a:lnTo>
                    <a:lnTo>
                      <a:pt x="16950" y="21437"/>
                    </a:lnTo>
                    <a:cubicBezTo>
                      <a:pt x="20591" y="22130"/>
                      <a:pt x="24053" y="23489"/>
                      <a:pt x="27207" y="25412"/>
                    </a:cubicBezTo>
                    <a:lnTo>
                      <a:pt x="27822" y="25797"/>
                    </a:lnTo>
                    <a:lnTo>
                      <a:pt x="28181" y="25232"/>
                    </a:lnTo>
                    <a:lnTo>
                      <a:pt x="27566" y="24822"/>
                    </a:lnTo>
                    <a:cubicBezTo>
                      <a:pt x="24335" y="22848"/>
                      <a:pt x="20796" y="21463"/>
                      <a:pt x="17104" y="20745"/>
                    </a:cubicBezTo>
                    <a:lnTo>
                      <a:pt x="4078" y="19053"/>
                    </a:lnTo>
                    <a:close/>
                    <a:moveTo>
                      <a:pt x="3231" y="21463"/>
                    </a:moveTo>
                    <a:lnTo>
                      <a:pt x="3129" y="22130"/>
                    </a:lnTo>
                    <a:lnTo>
                      <a:pt x="16078" y="23848"/>
                    </a:lnTo>
                    <a:cubicBezTo>
                      <a:pt x="19899" y="24617"/>
                      <a:pt x="24438" y="26668"/>
                      <a:pt x="26310" y="27848"/>
                    </a:cubicBezTo>
                    <a:lnTo>
                      <a:pt x="26925" y="28233"/>
                    </a:lnTo>
                    <a:lnTo>
                      <a:pt x="27310" y="27643"/>
                    </a:lnTo>
                    <a:lnTo>
                      <a:pt x="26669" y="27258"/>
                    </a:lnTo>
                    <a:cubicBezTo>
                      <a:pt x="24745" y="26053"/>
                      <a:pt x="20104" y="23925"/>
                      <a:pt x="16206" y="23155"/>
                    </a:cubicBezTo>
                    <a:lnTo>
                      <a:pt x="3231" y="21463"/>
                    </a:lnTo>
                    <a:close/>
                    <a:moveTo>
                      <a:pt x="2334" y="23848"/>
                    </a:moveTo>
                    <a:lnTo>
                      <a:pt x="2231" y="24514"/>
                    </a:lnTo>
                    <a:lnTo>
                      <a:pt x="15206" y="26232"/>
                    </a:lnTo>
                    <a:cubicBezTo>
                      <a:pt x="18925" y="26976"/>
                      <a:pt x="24540" y="29669"/>
                      <a:pt x="25438" y="30233"/>
                    </a:cubicBezTo>
                    <a:lnTo>
                      <a:pt x="26053" y="30617"/>
                    </a:lnTo>
                    <a:lnTo>
                      <a:pt x="26412" y="30053"/>
                    </a:lnTo>
                    <a:lnTo>
                      <a:pt x="25797" y="29669"/>
                    </a:lnTo>
                    <a:cubicBezTo>
                      <a:pt x="24848" y="29079"/>
                      <a:pt x="19207" y="26335"/>
                      <a:pt x="15335" y="25566"/>
                    </a:cubicBezTo>
                    <a:lnTo>
                      <a:pt x="2334" y="23848"/>
                    </a:lnTo>
                    <a:close/>
                    <a:moveTo>
                      <a:pt x="1283" y="27592"/>
                    </a:moveTo>
                    <a:lnTo>
                      <a:pt x="1180" y="28284"/>
                    </a:lnTo>
                    <a:lnTo>
                      <a:pt x="14155" y="29976"/>
                    </a:lnTo>
                    <a:cubicBezTo>
                      <a:pt x="17771" y="30694"/>
                      <a:pt x="21232" y="32053"/>
                      <a:pt x="24361" y="33976"/>
                    </a:cubicBezTo>
                    <a:lnTo>
                      <a:pt x="25002" y="34361"/>
                    </a:lnTo>
                    <a:lnTo>
                      <a:pt x="25361" y="33797"/>
                    </a:lnTo>
                    <a:lnTo>
                      <a:pt x="24745" y="33387"/>
                    </a:lnTo>
                    <a:cubicBezTo>
                      <a:pt x="21514" y="31412"/>
                      <a:pt x="17976" y="30028"/>
                      <a:pt x="14258" y="29310"/>
                    </a:cubicBezTo>
                    <a:lnTo>
                      <a:pt x="1283" y="27592"/>
                    </a:lnTo>
                    <a:close/>
                    <a:moveTo>
                      <a:pt x="693" y="30156"/>
                    </a:moveTo>
                    <a:lnTo>
                      <a:pt x="590" y="30822"/>
                    </a:lnTo>
                    <a:lnTo>
                      <a:pt x="13565" y="32541"/>
                    </a:lnTo>
                    <a:cubicBezTo>
                      <a:pt x="17181" y="33233"/>
                      <a:pt x="20643" y="34592"/>
                      <a:pt x="23797" y="36515"/>
                    </a:cubicBezTo>
                    <a:lnTo>
                      <a:pt x="24412" y="36900"/>
                    </a:lnTo>
                    <a:lnTo>
                      <a:pt x="24771" y="36310"/>
                    </a:lnTo>
                    <a:lnTo>
                      <a:pt x="24130" y="35925"/>
                    </a:lnTo>
                    <a:cubicBezTo>
                      <a:pt x="20925" y="33951"/>
                      <a:pt x="17386" y="32566"/>
                      <a:pt x="13668" y="31874"/>
                    </a:cubicBezTo>
                    <a:lnTo>
                      <a:pt x="693" y="30156"/>
                    </a:lnTo>
                    <a:close/>
                    <a:moveTo>
                      <a:pt x="103" y="32643"/>
                    </a:moveTo>
                    <a:lnTo>
                      <a:pt x="0" y="33335"/>
                    </a:lnTo>
                    <a:lnTo>
                      <a:pt x="12975" y="35053"/>
                    </a:lnTo>
                    <a:cubicBezTo>
                      <a:pt x="16591" y="35746"/>
                      <a:pt x="20053" y="37105"/>
                      <a:pt x="23207" y="39028"/>
                    </a:cubicBezTo>
                    <a:lnTo>
                      <a:pt x="23848" y="39413"/>
                    </a:lnTo>
                    <a:lnTo>
                      <a:pt x="24181" y="38823"/>
                    </a:lnTo>
                    <a:lnTo>
                      <a:pt x="23540" y="38438"/>
                    </a:lnTo>
                    <a:cubicBezTo>
                      <a:pt x="20335" y="36464"/>
                      <a:pt x="16796" y="35079"/>
                      <a:pt x="13104" y="34361"/>
                    </a:cubicBezTo>
                    <a:lnTo>
                      <a:pt x="103" y="32643"/>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9" name="Google Shape;79;p3"/>
              <p:cNvSpPr/>
              <p:nvPr/>
            </p:nvSpPr>
            <p:spPr>
              <a:xfrm>
                <a:off x="-1461075" y="3283625"/>
                <a:ext cx="841100" cy="995725"/>
              </a:xfrm>
              <a:custGeom>
                <a:avLst/>
                <a:gdLst/>
                <a:ahLst/>
                <a:cxnLst/>
                <a:rect l="l" t="t" r="r" b="b"/>
                <a:pathLst>
                  <a:path w="33644" h="39829" extrusionOk="0">
                    <a:moveTo>
                      <a:pt x="11739" y="1"/>
                    </a:moveTo>
                    <a:cubicBezTo>
                      <a:pt x="10432" y="1"/>
                      <a:pt x="9481" y="31"/>
                      <a:pt x="9386" y="31"/>
                    </a:cubicBezTo>
                    <a:lnTo>
                      <a:pt x="9386" y="698"/>
                    </a:lnTo>
                    <a:cubicBezTo>
                      <a:pt x="9406" y="698"/>
                      <a:pt x="10284" y="673"/>
                      <a:pt x="11526" y="673"/>
                    </a:cubicBezTo>
                    <a:cubicBezTo>
                      <a:pt x="13388" y="673"/>
                      <a:pt x="16068" y="729"/>
                      <a:pt x="17899" y="1006"/>
                    </a:cubicBezTo>
                    <a:cubicBezTo>
                      <a:pt x="22643" y="1775"/>
                      <a:pt x="29618" y="4878"/>
                      <a:pt x="32618" y="6750"/>
                    </a:cubicBezTo>
                    <a:lnTo>
                      <a:pt x="33259" y="7134"/>
                    </a:lnTo>
                    <a:lnTo>
                      <a:pt x="33644" y="6570"/>
                    </a:lnTo>
                    <a:lnTo>
                      <a:pt x="33028" y="6185"/>
                    </a:lnTo>
                    <a:cubicBezTo>
                      <a:pt x="29977" y="4288"/>
                      <a:pt x="22874" y="1108"/>
                      <a:pt x="18053" y="365"/>
                    </a:cubicBezTo>
                    <a:cubicBezTo>
                      <a:pt x="16198" y="63"/>
                      <a:pt x="13606" y="1"/>
                      <a:pt x="11739" y="1"/>
                    </a:cubicBezTo>
                    <a:close/>
                    <a:moveTo>
                      <a:pt x="8770" y="2801"/>
                    </a:moveTo>
                    <a:lnTo>
                      <a:pt x="8770" y="3493"/>
                    </a:lnTo>
                    <a:cubicBezTo>
                      <a:pt x="8847" y="3493"/>
                      <a:pt x="16130" y="3519"/>
                      <a:pt x="19258" y="4288"/>
                    </a:cubicBezTo>
                    <a:cubicBezTo>
                      <a:pt x="22976" y="5211"/>
                      <a:pt x="28489" y="7134"/>
                      <a:pt x="31746" y="9160"/>
                    </a:cubicBezTo>
                    <a:lnTo>
                      <a:pt x="32387" y="9545"/>
                    </a:lnTo>
                    <a:lnTo>
                      <a:pt x="32746" y="8980"/>
                    </a:lnTo>
                    <a:lnTo>
                      <a:pt x="32105" y="8570"/>
                    </a:lnTo>
                    <a:cubicBezTo>
                      <a:pt x="28797" y="6519"/>
                      <a:pt x="23207" y="4570"/>
                      <a:pt x="19412" y="3621"/>
                    </a:cubicBezTo>
                    <a:cubicBezTo>
                      <a:pt x="16207" y="2852"/>
                      <a:pt x="9078" y="2801"/>
                      <a:pt x="8770" y="2801"/>
                    </a:cubicBezTo>
                    <a:close/>
                    <a:moveTo>
                      <a:pt x="8129" y="5570"/>
                    </a:moveTo>
                    <a:lnTo>
                      <a:pt x="8129" y="6262"/>
                    </a:lnTo>
                    <a:cubicBezTo>
                      <a:pt x="8232" y="6262"/>
                      <a:pt x="17412" y="6467"/>
                      <a:pt x="20592" y="7570"/>
                    </a:cubicBezTo>
                    <a:cubicBezTo>
                      <a:pt x="21463" y="7878"/>
                      <a:pt x="22361" y="8160"/>
                      <a:pt x="23233" y="8442"/>
                    </a:cubicBezTo>
                    <a:cubicBezTo>
                      <a:pt x="25976" y="9314"/>
                      <a:pt x="28592" y="10160"/>
                      <a:pt x="30874" y="11570"/>
                    </a:cubicBezTo>
                    <a:lnTo>
                      <a:pt x="31490" y="11955"/>
                    </a:lnTo>
                    <a:lnTo>
                      <a:pt x="31849" y="11391"/>
                    </a:lnTo>
                    <a:lnTo>
                      <a:pt x="31208" y="11006"/>
                    </a:lnTo>
                    <a:cubicBezTo>
                      <a:pt x="28874" y="9519"/>
                      <a:pt x="26079" y="8647"/>
                      <a:pt x="23412" y="7801"/>
                    </a:cubicBezTo>
                    <a:cubicBezTo>
                      <a:pt x="22540" y="7519"/>
                      <a:pt x="21669" y="7237"/>
                      <a:pt x="20797" y="6929"/>
                    </a:cubicBezTo>
                    <a:cubicBezTo>
                      <a:pt x="17540" y="5801"/>
                      <a:pt x="8514" y="5570"/>
                      <a:pt x="8129" y="5570"/>
                    </a:cubicBezTo>
                    <a:close/>
                    <a:moveTo>
                      <a:pt x="6822" y="9596"/>
                    </a:moveTo>
                    <a:lnTo>
                      <a:pt x="6745" y="10263"/>
                    </a:lnTo>
                    <a:lnTo>
                      <a:pt x="19694" y="11981"/>
                    </a:lnTo>
                    <a:cubicBezTo>
                      <a:pt x="23310" y="12699"/>
                      <a:pt x="26771" y="14032"/>
                      <a:pt x="29925" y="15981"/>
                    </a:cubicBezTo>
                    <a:lnTo>
                      <a:pt x="30566" y="16365"/>
                    </a:lnTo>
                    <a:lnTo>
                      <a:pt x="30925" y="15776"/>
                    </a:lnTo>
                    <a:lnTo>
                      <a:pt x="30284" y="15391"/>
                    </a:lnTo>
                    <a:cubicBezTo>
                      <a:pt x="27079" y="13417"/>
                      <a:pt x="23515" y="12032"/>
                      <a:pt x="19822" y="11314"/>
                    </a:cubicBezTo>
                    <a:lnTo>
                      <a:pt x="6822" y="9596"/>
                    </a:lnTo>
                    <a:close/>
                    <a:moveTo>
                      <a:pt x="5950" y="12006"/>
                    </a:moveTo>
                    <a:lnTo>
                      <a:pt x="5847" y="12673"/>
                    </a:lnTo>
                    <a:lnTo>
                      <a:pt x="18822" y="14391"/>
                    </a:lnTo>
                    <a:cubicBezTo>
                      <a:pt x="22438" y="15109"/>
                      <a:pt x="25900" y="16442"/>
                      <a:pt x="29054" y="18391"/>
                    </a:cubicBezTo>
                    <a:lnTo>
                      <a:pt x="29669" y="18776"/>
                    </a:lnTo>
                    <a:lnTo>
                      <a:pt x="30054" y="18186"/>
                    </a:lnTo>
                    <a:lnTo>
                      <a:pt x="29413" y="17801"/>
                    </a:lnTo>
                    <a:cubicBezTo>
                      <a:pt x="26182" y="15827"/>
                      <a:pt x="22643" y="14442"/>
                      <a:pt x="18925" y="13724"/>
                    </a:cubicBezTo>
                    <a:lnTo>
                      <a:pt x="5950" y="12006"/>
                    </a:lnTo>
                    <a:close/>
                    <a:moveTo>
                      <a:pt x="5052" y="14417"/>
                    </a:moveTo>
                    <a:lnTo>
                      <a:pt x="4975" y="15109"/>
                    </a:lnTo>
                    <a:lnTo>
                      <a:pt x="17925" y="16801"/>
                    </a:lnTo>
                    <a:cubicBezTo>
                      <a:pt x="21540" y="17519"/>
                      <a:pt x="25028" y="18853"/>
                      <a:pt x="28156" y="20802"/>
                    </a:cubicBezTo>
                    <a:lnTo>
                      <a:pt x="28797" y="21186"/>
                    </a:lnTo>
                    <a:lnTo>
                      <a:pt x="29156" y="20596"/>
                    </a:lnTo>
                    <a:lnTo>
                      <a:pt x="28515" y="20212"/>
                    </a:lnTo>
                    <a:cubicBezTo>
                      <a:pt x="25310" y="18237"/>
                      <a:pt x="21745" y="16853"/>
                      <a:pt x="18053" y="16135"/>
                    </a:cubicBezTo>
                    <a:lnTo>
                      <a:pt x="5052" y="14417"/>
                    </a:lnTo>
                    <a:close/>
                    <a:moveTo>
                      <a:pt x="4078" y="19443"/>
                    </a:moveTo>
                    <a:lnTo>
                      <a:pt x="4001" y="20109"/>
                    </a:lnTo>
                    <a:lnTo>
                      <a:pt x="16950" y="21827"/>
                    </a:lnTo>
                    <a:cubicBezTo>
                      <a:pt x="20566" y="22545"/>
                      <a:pt x="24028" y="23879"/>
                      <a:pt x="27182" y="25827"/>
                    </a:cubicBezTo>
                    <a:lnTo>
                      <a:pt x="27823" y="26212"/>
                    </a:lnTo>
                    <a:lnTo>
                      <a:pt x="28156" y="25622"/>
                    </a:lnTo>
                    <a:lnTo>
                      <a:pt x="27541" y="25238"/>
                    </a:lnTo>
                    <a:cubicBezTo>
                      <a:pt x="24310" y="23263"/>
                      <a:pt x="20771" y="21879"/>
                      <a:pt x="17079" y="21161"/>
                    </a:cubicBezTo>
                    <a:lnTo>
                      <a:pt x="4078" y="19443"/>
                    </a:lnTo>
                    <a:close/>
                    <a:moveTo>
                      <a:pt x="3180" y="21853"/>
                    </a:moveTo>
                    <a:lnTo>
                      <a:pt x="3103" y="22520"/>
                    </a:lnTo>
                    <a:lnTo>
                      <a:pt x="16053" y="24238"/>
                    </a:lnTo>
                    <a:cubicBezTo>
                      <a:pt x="19874" y="24981"/>
                      <a:pt x="24438" y="27058"/>
                      <a:pt x="26284" y="28212"/>
                    </a:cubicBezTo>
                    <a:lnTo>
                      <a:pt x="26925" y="28623"/>
                    </a:lnTo>
                    <a:lnTo>
                      <a:pt x="27284" y="28033"/>
                    </a:lnTo>
                    <a:lnTo>
                      <a:pt x="26643" y="27648"/>
                    </a:lnTo>
                    <a:cubicBezTo>
                      <a:pt x="24720" y="26443"/>
                      <a:pt x="20079" y="24340"/>
                      <a:pt x="16181" y="23571"/>
                    </a:cubicBezTo>
                    <a:lnTo>
                      <a:pt x="3180" y="21853"/>
                    </a:lnTo>
                    <a:close/>
                    <a:moveTo>
                      <a:pt x="2309" y="24263"/>
                    </a:moveTo>
                    <a:lnTo>
                      <a:pt x="2232" y="24930"/>
                    </a:lnTo>
                    <a:lnTo>
                      <a:pt x="15181" y="26648"/>
                    </a:lnTo>
                    <a:cubicBezTo>
                      <a:pt x="18925" y="27392"/>
                      <a:pt x="24515" y="30084"/>
                      <a:pt x="25412" y="30623"/>
                    </a:cubicBezTo>
                    <a:lnTo>
                      <a:pt x="26053" y="31007"/>
                    </a:lnTo>
                    <a:lnTo>
                      <a:pt x="26387" y="30443"/>
                    </a:lnTo>
                    <a:lnTo>
                      <a:pt x="25771" y="30058"/>
                    </a:lnTo>
                    <a:cubicBezTo>
                      <a:pt x="24823" y="29469"/>
                      <a:pt x="19181" y="26751"/>
                      <a:pt x="15309" y="25981"/>
                    </a:cubicBezTo>
                    <a:lnTo>
                      <a:pt x="2309" y="24263"/>
                    </a:lnTo>
                    <a:close/>
                    <a:moveTo>
                      <a:pt x="1257" y="28007"/>
                    </a:moveTo>
                    <a:lnTo>
                      <a:pt x="1180" y="28674"/>
                    </a:lnTo>
                    <a:lnTo>
                      <a:pt x="14130" y="30392"/>
                    </a:lnTo>
                    <a:cubicBezTo>
                      <a:pt x="17745" y="31110"/>
                      <a:pt x="21207" y="32443"/>
                      <a:pt x="24361" y="34392"/>
                    </a:cubicBezTo>
                    <a:lnTo>
                      <a:pt x="24976" y="34777"/>
                    </a:lnTo>
                    <a:lnTo>
                      <a:pt x="25335" y="34187"/>
                    </a:lnTo>
                    <a:lnTo>
                      <a:pt x="24720" y="33802"/>
                    </a:lnTo>
                    <a:cubicBezTo>
                      <a:pt x="21489" y="31828"/>
                      <a:pt x="17950" y="30443"/>
                      <a:pt x="14258" y="29725"/>
                    </a:cubicBezTo>
                    <a:lnTo>
                      <a:pt x="1257" y="28007"/>
                    </a:lnTo>
                    <a:close/>
                    <a:moveTo>
                      <a:pt x="667" y="30520"/>
                    </a:moveTo>
                    <a:lnTo>
                      <a:pt x="591" y="31212"/>
                    </a:lnTo>
                    <a:lnTo>
                      <a:pt x="13566" y="32905"/>
                    </a:lnTo>
                    <a:cubicBezTo>
                      <a:pt x="17155" y="33623"/>
                      <a:pt x="20617" y="34982"/>
                      <a:pt x="23771" y="36905"/>
                    </a:cubicBezTo>
                    <a:lnTo>
                      <a:pt x="24412" y="37290"/>
                    </a:lnTo>
                    <a:lnTo>
                      <a:pt x="24746" y="36726"/>
                    </a:lnTo>
                    <a:lnTo>
                      <a:pt x="24130" y="36315"/>
                    </a:lnTo>
                    <a:cubicBezTo>
                      <a:pt x="20899" y="34341"/>
                      <a:pt x="17361" y="32956"/>
                      <a:pt x="13668" y="32238"/>
                    </a:cubicBezTo>
                    <a:lnTo>
                      <a:pt x="667" y="30520"/>
                    </a:lnTo>
                    <a:close/>
                    <a:moveTo>
                      <a:pt x="103" y="33059"/>
                    </a:moveTo>
                    <a:lnTo>
                      <a:pt x="1" y="33725"/>
                    </a:lnTo>
                    <a:lnTo>
                      <a:pt x="12950" y="35443"/>
                    </a:lnTo>
                    <a:cubicBezTo>
                      <a:pt x="16566" y="36136"/>
                      <a:pt x="20027" y="37495"/>
                      <a:pt x="23181" y="39418"/>
                    </a:cubicBezTo>
                    <a:lnTo>
                      <a:pt x="23797" y="39828"/>
                    </a:lnTo>
                    <a:lnTo>
                      <a:pt x="24156" y="39238"/>
                    </a:lnTo>
                    <a:lnTo>
                      <a:pt x="23515" y="38854"/>
                    </a:lnTo>
                    <a:cubicBezTo>
                      <a:pt x="20310" y="36879"/>
                      <a:pt x="16745" y="35495"/>
                      <a:pt x="13053" y="34777"/>
                    </a:cubicBezTo>
                    <a:lnTo>
                      <a:pt x="103" y="33059"/>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80" name="Google Shape;80;p3"/>
          <p:cNvGrpSpPr/>
          <p:nvPr/>
        </p:nvGrpSpPr>
        <p:grpSpPr>
          <a:xfrm rot="-135829">
            <a:off x="-725854" y="-333649"/>
            <a:ext cx="2414599" cy="2495645"/>
            <a:chOff x="334100" y="971800"/>
            <a:chExt cx="1810984" cy="1871771"/>
          </a:xfrm>
        </p:grpSpPr>
        <p:sp>
          <p:nvSpPr>
            <p:cNvPr id="81" name="Google Shape;81;p3"/>
            <p:cNvSpPr/>
            <p:nvPr/>
          </p:nvSpPr>
          <p:spPr>
            <a:xfrm>
              <a:off x="341909" y="971800"/>
              <a:ext cx="1803175" cy="1871771"/>
            </a:xfrm>
            <a:custGeom>
              <a:avLst/>
              <a:gdLst/>
              <a:ahLst/>
              <a:cxnLst/>
              <a:rect l="l" t="t" r="r" b="b"/>
              <a:pathLst>
                <a:path w="88903" h="92285" extrusionOk="0">
                  <a:moveTo>
                    <a:pt x="44583" y="1"/>
                  </a:moveTo>
                  <a:cubicBezTo>
                    <a:pt x="44328" y="1"/>
                    <a:pt x="44071" y="83"/>
                    <a:pt x="43849" y="252"/>
                  </a:cubicBezTo>
                  <a:lnTo>
                    <a:pt x="0" y="33408"/>
                  </a:lnTo>
                  <a:lnTo>
                    <a:pt x="43131" y="91437"/>
                  </a:lnTo>
                  <a:cubicBezTo>
                    <a:pt x="43514" y="91989"/>
                    <a:pt x="44136" y="92284"/>
                    <a:pt x="44766" y="92284"/>
                  </a:cubicBezTo>
                  <a:cubicBezTo>
                    <a:pt x="45190" y="92284"/>
                    <a:pt x="45617" y="92151"/>
                    <a:pt x="45977" y="91873"/>
                  </a:cubicBezTo>
                  <a:lnTo>
                    <a:pt x="88261" y="59204"/>
                  </a:lnTo>
                  <a:cubicBezTo>
                    <a:pt x="88800" y="58794"/>
                    <a:pt x="88903" y="58050"/>
                    <a:pt x="88492" y="57512"/>
                  </a:cubicBezTo>
                  <a:lnTo>
                    <a:pt x="45541" y="483"/>
                  </a:lnTo>
                  <a:cubicBezTo>
                    <a:pt x="45300" y="167"/>
                    <a:pt x="44944" y="1"/>
                    <a:pt x="4458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2" name="Google Shape;82;p3"/>
            <p:cNvSpPr/>
            <p:nvPr/>
          </p:nvSpPr>
          <p:spPr>
            <a:xfrm>
              <a:off x="336189" y="976911"/>
              <a:ext cx="1795894" cy="1820273"/>
            </a:xfrm>
            <a:custGeom>
              <a:avLst/>
              <a:gdLst/>
              <a:ahLst/>
              <a:cxnLst/>
              <a:rect l="l" t="t" r="r" b="b"/>
              <a:pathLst>
                <a:path w="88544" h="89746" extrusionOk="0">
                  <a:moveTo>
                    <a:pt x="44131" y="0"/>
                  </a:moveTo>
                  <a:lnTo>
                    <a:pt x="0" y="33258"/>
                  </a:lnTo>
                  <a:lnTo>
                    <a:pt x="46208" y="89415"/>
                  </a:lnTo>
                  <a:cubicBezTo>
                    <a:pt x="46378" y="89632"/>
                    <a:pt x="46632" y="89746"/>
                    <a:pt x="46886" y="89746"/>
                  </a:cubicBezTo>
                  <a:cubicBezTo>
                    <a:pt x="47053" y="89746"/>
                    <a:pt x="47219" y="89697"/>
                    <a:pt x="47362" y="89595"/>
                  </a:cubicBezTo>
                  <a:lnTo>
                    <a:pt x="88543" y="58952"/>
                  </a:lnTo>
                  <a:lnTo>
                    <a:pt x="44131"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83" name="Google Shape;83;p3"/>
            <p:cNvGrpSpPr/>
            <p:nvPr/>
          </p:nvGrpSpPr>
          <p:grpSpPr>
            <a:xfrm>
              <a:off x="1214129" y="978980"/>
              <a:ext cx="913828" cy="1211839"/>
              <a:chOff x="1214129" y="978980"/>
              <a:chExt cx="913828" cy="1211839"/>
            </a:xfrm>
          </p:grpSpPr>
          <p:sp>
            <p:nvSpPr>
              <p:cNvPr id="84" name="Google Shape;84;p3"/>
              <p:cNvSpPr/>
              <p:nvPr/>
            </p:nvSpPr>
            <p:spPr>
              <a:xfrm>
                <a:off x="1222973" y="978980"/>
                <a:ext cx="904985" cy="1199365"/>
              </a:xfrm>
              <a:custGeom>
                <a:avLst/>
                <a:gdLst/>
                <a:ahLst/>
                <a:cxnLst/>
                <a:rect l="l" t="t" r="r" b="b"/>
                <a:pathLst>
                  <a:path w="44619" h="59133" extrusionOk="0">
                    <a:moveTo>
                      <a:pt x="206" y="1"/>
                    </a:moveTo>
                    <a:lnTo>
                      <a:pt x="1" y="129"/>
                    </a:lnTo>
                    <a:lnTo>
                      <a:pt x="44439" y="59132"/>
                    </a:lnTo>
                    <a:lnTo>
                      <a:pt x="44618" y="58978"/>
                    </a:lnTo>
                    <a:lnTo>
                      <a:pt x="206"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5" name="Google Shape;85;p3"/>
              <p:cNvSpPr/>
              <p:nvPr/>
            </p:nvSpPr>
            <p:spPr>
              <a:xfrm>
                <a:off x="1214129" y="991475"/>
                <a:ext cx="904985" cy="1199345"/>
              </a:xfrm>
              <a:custGeom>
                <a:avLst/>
                <a:gdLst/>
                <a:ahLst/>
                <a:cxnLst/>
                <a:rect l="l" t="t" r="r" b="b"/>
                <a:pathLst>
                  <a:path w="44619" h="59132" extrusionOk="0">
                    <a:moveTo>
                      <a:pt x="206" y="0"/>
                    </a:moveTo>
                    <a:lnTo>
                      <a:pt x="1" y="154"/>
                    </a:lnTo>
                    <a:lnTo>
                      <a:pt x="44439" y="59132"/>
                    </a:lnTo>
                    <a:lnTo>
                      <a:pt x="44618" y="59003"/>
                    </a:lnTo>
                    <a:lnTo>
                      <a:pt x="206"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86" name="Google Shape;86;p3"/>
            <p:cNvSpPr/>
            <p:nvPr/>
          </p:nvSpPr>
          <p:spPr>
            <a:xfrm>
              <a:off x="334100" y="1004578"/>
              <a:ext cx="1741293" cy="1810882"/>
            </a:xfrm>
            <a:custGeom>
              <a:avLst/>
              <a:gdLst/>
              <a:ahLst/>
              <a:cxnLst/>
              <a:rect l="l" t="t" r="r" b="b"/>
              <a:pathLst>
                <a:path w="85852" h="89283" extrusionOk="0">
                  <a:moveTo>
                    <a:pt x="42828" y="0"/>
                  </a:moveTo>
                  <a:cubicBezTo>
                    <a:pt x="42573" y="0"/>
                    <a:pt x="42317" y="82"/>
                    <a:pt x="42106" y="252"/>
                  </a:cubicBezTo>
                  <a:lnTo>
                    <a:pt x="1" y="31946"/>
                  </a:lnTo>
                  <a:lnTo>
                    <a:pt x="43131" y="89282"/>
                  </a:lnTo>
                  <a:lnTo>
                    <a:pt x="85210" y="57588"/>
                  </a:lnTo>
                  <a:cubicBezTo>
                    <a:pt x="85749" y="57178"/>
                    <a:pt x="85851" y="56409"/>
                    <a:pt x="85441" y="55870"/>
                  </a:cubicBezTo>
                  <a:lnTo>
                    <a:pt x="43798" y="482"/>
                  </a:lnTo>
                  <a:cubicBezTo>
                    <a:pt x="43557" y="166"/>
                    <a:pt x="43192" y="0"/>
                    <a:pt x="42828"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7" name="Google Shape;87;p3"/>
            <p:cNvSpPr/>
            <p:nvPr/>
          </p:nvSpPr>
          <p:spPr>
            <a:xfrm>
              <a:off x="373105" y="1605205"/>
              <a:ext cx="899265" cy="1180097"/>
            </a:xfrm>
            <a:custGeom>
              <a:avLst/>
              <a:gdLst/>
              <a:ahLst/>
              <a:cxnLst/>
              <a:rect l="l" t="t" r="r" b="b"/>
              <a:pathLst>
                <a:path w="44337" h="58183" extrusionOk="0">
                  <a:moveTo>
                    <a:pt x="1155" y="0"/>
                  </a:moveTo>
                  <a:lnTo>
                    <a:pt x="1" y="872"/>
                  </a:lnTo>
                  <a:lnTo>
                    <a:pt x="43157" y="58183"/>
                  </a:lnTo>
                  <a:lnTo>
                    <a:pt x="44337" y="57311"/>
                  </a:lnTo>
                  <a:lnTo>
                    <a:pt x="1155"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8" name="Google Shape;88;p3"/>
            <p:cNvSpPr/>
            <p:nvPr/>
          </p:nvSpPr>
          <p:spPr>
            <a:xfrm>
              <a:off x="762685" y="1424197"/>
              <a:ext cx="916931" cy="993396"/>
            </a:xfrm>
            <a:custGeom>
              <a:avLst/>
              <a:gdLst/>
              <a:ahLst/>
              <a:cxnLst/>
              <a:rect l="l" t="t" r="r" b="b"/>
              <a:pathLst>
                <a:path w="45208" h="48978" extrusionOk="0">
                  <a:moveTo>
                    <a:pt x="19206" y="1"/>
                  </a:moveTo>
                  <a:lnTo>
                    <a:pt x="0" y="14463"/>
                  </a:lnTo>
                  <a:lnTo>
                    <a:pt x="26001" y="48978"/>
                  </a:lnTo>
                  <a:lnTo>
                    <a:pt x="45208" y="34515"/>
                  </a:lnTo>
                  <a:lnTo>
                    <a:pt x="19206" y="1"/>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89" name="Google Shape;89;p3"/>
          <p:cNvGrpSpPr/>
          <p:nvPr/>
        </p:nvGrpSpPr>
        <p:grpSpPr>
          <a:xfrm>
            <a:off x="9646865" y="-958199"/>
            <a:ext cx="4041419" cy="3976396"/>
            <a:chOff x="7235149" y="-718650"/>
            <a:chExt cx="3031064" cy="2982297"/>
          </a:xfrm>
        </p:grpSpPr>
        <p:grpSp>
          <p:nvGrpSpPr>
            <p:cNvPr id="90" name="Google Shape;90;p3"/>
            <p:cNvGrpSpPr/>
            <p:nvPr/>
          </p:nvGrpSpPr>
          <p:grpSpPr>
            <a:xfrm rot="-4962260" flipH="1">
              <a:off x="7958573" y="-653239"/>
              <a:ext cx="596905" cy="1865484"/>
              <a:chOff x="-1858600" y="2385325"/>
              <a:chExt cx="523125" cy="1635025"/>
            </a:xfrm>
          </p:grpSpPr>
          <p:sp>
            <p:nvSpPr>
              <p:cNvPr id="91" name="Google Shape;91;p3"/>
              <p:cNvSpPr/>
              <p:nvPr/>
            </p:nvSpPr>
            <p:spPr>
              <a:xfrm>
                <a:off x="-1804750" y="2385325"/>
                <a:ext cx="469275" cy="1635025"/>
              </a:xfrm>
              <a:custGeom>
                <a:avLst/>
                <a:gdLst/>
                <a:ahLst/>
                <a:cxnLst/>
                <a:rect l="l" t="t" r="r" b="b"/>
                <a:pathLst>
                  <a:path w="18771" h="65401" extrusionOk="0">
                    <a:moveTo>
                      <a:pt x="12062" y="1"/>
                    </a:moveTo>
                    <a:cubicBezTo>
                      <a:pt x="9693" y="1"/>
                      <a:pt x="7259" y="1264"/>
                      <a:pt x="5667" y="3115"/>
                    </a:cubicBezTo>
                    <a:cubicBezTo>
                      <a:pt x="3462" y="5679"/>
                      <a:pt x="2513" y="9064"/>
                      <a:pt x="1872" y="12397"/>
                    </a:cubicBezTo>
                    <a:lnTo>
                      <a:pt x="1872" y="12372"/>
                    </a:lnTo>
                    <a:cubicBezTo>
                      <a:pt x="129" y="21270"/>
                      <a:pt x="0" y="30373"/>
                      <a:pt x="975" y="39373"/>
                    </a:cubicBezTo>
                    <a:cubicBezTo>
                      <a:pt x="1308" y="42476"/>
                      <a:pt x="1308" y="44861"/>
                      <a:pt x="1462" y="47989"/>
                    </a:cubicBezTo>
                    <a:cubicBezTo>
                      <a:pt x="1795" y="54796"/>
                      <a:pt x="6238" y="62496"/>
                      <a:pt x="6079" y="65382"/>
                    </a:cubicBezTo>
                    <a:lnTo>
                      <a:pt x="6079" y="65382"/>
                    </a:lnTo>
                    <a:cubicBezTo>
                      <a:pt x="6979" y="50077"/>
                      <a:pt x="11644" y="31239"/>
                      <a:pt x="16694" y="16756"/>
                    </a:cubicBezTo>
                    <a:cubicBezTo>
                      <a:pt x="17694" y="13936"/>
                      <a:pt x="18771" y="11064"/>
                      <a:pt x="18745" y="8089"/>
                    </a:cubicBezTo>
                    <a:cubicBezTo>
                      <a:pt x="18745" y="5089"/>
                      <a:pt x="17412" y="1909"/>
                      <a:pt x="14719" y="602"/>
                    </a:cubicBezTo>
                    <a:cubicBezTo>
                      <a:pt x="13878" y="188"/>
                      <a:pt x="12974" y="1"/>
                      <a:pt x="12062" y="1"/>
                    </a:cubicBezTo>
                    <a:close/>
                    <a:moveTo>
                      <a:pt x="6079" y="65382"/>
                    </a:moveTo>
                    <a:lnTo>
                      <a:pt x="6079" y="65382"/>
                    </a:lnTo>
                    <a:cubicBezTo>
                      <a:pt x="6078" y="65388"/>
                      <a:pt x="6078" y="65394"/>
                      <a:pt x="6078" y="65400"/>
                    </a:cubicBezTo>
                    <a:cubicBezTo>
                      <a:pt x="6078" y="65394"/>
                      <a:pt x="6078" y="65388"/>
                      <a:pt x="6079" y="65382"/>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2" name="Google Shape;92;p3"/>
              <p:cNvSpPr/>
              <p:nvPr/>
            </p:nvSpPr>
            <p:spPr>
              <a:xfrm>
                <a:off x="-1858600" y="2385425"/>
                <a:ext cx="469275" cy="1634925"/>
              </a:xfrm>
              <a:custGeom>
                <a:avLst/>
                <a:gdLst/>
                <a:ahLst/>
                <a:cxnLst/>
                <a:rect l="l" t="t" r="r" b="b"/>
                <a:pathLst>
                  <a:path w="18771" h="65397" extrusionOk="0">
                    <a:moveTo>
                      <a:pt x="12088" y="1"/>
                    </a:moveTo>
                    <a:cubicBezTo>
                      <a:pt x="9704" y="1"/>
                      <a:pt x="7263" y="1274"/>
                      <a:pt x="5667" y="3111"/>
                    </a:cubicBezTo>
                    <a:cubicBezTo>
                      <a:pt x="3462" y="5649"/>
                      <a:pt x="2513" y="9060"/>
                      <a:pt x="1872" y="12393"/>
                    </a:cubicBezTo>
                    <a:lnTo>
                      <a:pt x="1872" y="12368"/>
                    </a:lnTo>
                    <a:cubicBezTo>
                      <a:pt x="129" y="21266"/>
                      <a:pt x="0" y="30369"/>
                      <a:pt x="975" y="39369"/>
                    </a:cubicBezTo>
                    <a:cubicBezTo>
                      <a:pt x="1308" y="42472"/>
                      <a:pt x="1308" y="44857"/>
                      <a:pt x="1462" y="47985"/>
                    </a:cubicBezTo>
                    <a:cubicBezTo>
                      <a:pt x="1795" y="54792"/>
                      <a:pt x="6239" y="62492"/>
                      <a:pt x="6079" y="65378"/>
                    </a:cubicBezTo>
                    <a:lnTo>
                      <a:pt x="6079" y="65378"/>
                    </a:lnTo>
                    <a:cubicBezTo>
                      <a:pt x="6979" y="50073"/>
                      <a:pt x="11670" y="31235"/>
                      <a:pt x="16694" y="16752"/>
                    </a:cubicBezTo>
                    <a:cubicBezTo>
                      <a:pt x="17694" y="13932"/>
                      <a:pt x="18771" y="11060"/>
                      <a:pt x="18771" y="8085"/>
                    </a:cubicBezTo>
                    <a:cubicBezTo>
                      <a:pt x="18745" y="5085"/>
                      <a:pt x="17412" y="1905"/>
                      <a:pt x="14745" y="598"/>
                    </a:cubicBezTo>
                    <a:cubicBezTo>
                      <a:pt x="13901" y="187"/>
                      <a:pt x="12999" y="1"/>
                      <a:pt x="12088" y="1"/>
                    </a:cubicBezTo>
                    <a:close/>
                    <a:moveTo>
                      <a:pt x="6079" y="65378"/>
                    </a:moveTo>
                    <a:cubicBezTo>
                      <a:pt x="6078" y="65384"/>
                      <a:pt x="6078" y="65390"/>
                      <a:pt x="6078" y="65396"/>
                    </a:cubicBezTo>
                    <a:cubicBezTo>
                      <a:pt x="6078" y="65390"/>
                      <a:pt x="6078" y="65384"/>
                      <a:pt x="6079" y="65378"/>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3" name="Google Shape;93;p3"/>
              <p:cNvSpPr/>
              <p:nvPr/>
            </p:nvSpPr>
            <p:spPr>
              <a:xfrm>
                <a:off x="-1766300" y="2414375"/>
                <a:ext cx="329125" cy="283550"/>
              </a:xfrm>
              <a:custGeom>
                <a:avLst/>
                <a:gdLst/>
                <a:ahLst/>
                <a:cxnLst/>
                <a:rect l="l" t="t" r="r" b="b"/>
                <a:pathLst>
                  <a:path w="13165" h="11342" extrusionOk="0">
                    <a:moveTo>
                      <a:pt x="7214" y="1"/>
                    </a:moveTo>
                    <a:cubicBezTo>
                      <a:pt x="7203" y="1"/>
                      <a:pt x="7192" y="2"/>
                      <a:pt x="7181" y="4"/>
                    </a:cubicBezTo>
                    <a:cubicBezTo>
                      <a:pt x="7053" y="55"/>
                      <a:pt x="6976" y="260"/>
                      <a:pt x="7104" y="337"/>
                    </a:cubicBezTo>
                    <a:cubicBezTo>
                      <a:pt x="7130" y="363"/>
                      <a:pt x="7155" y="363"/>
                      <a:pt x="7181" y="363"/>
                    </a:cubicBezTo>
                    <a:cubicBezTo>
                      <a:pt x="7258" y="363"/>
                      <a:pt x="7335" y="337"/>
                      <a:pt x="7386" y="260"/>
                    </a:cubicBezTo>
                    <a:cubicBezTo>
                      <a:pt x="7433" y="120"/>
                      <a:pt x="7330" y="1"/>
                      <a:pt x="7214" y="1"/>
                    </a:cubicBezTo>
                    <a:close/>
                    <a:moveTo>
                      <a:pt x="10096" y="914"/>
                    </a:moveTo>
                    <a:cubicBezTo>
                      <a:pt x="10065" y="914"/>
                      <a:pt x="10033" y="918"/>
                      <a:pt x="10001" y="927"/>
                    </a:cubicBezTo>
                    <a:cubicBezTo>
                      <a:pt x="9719" y="1004"/>
                      <a:pt x="9591" y="1440"/>
                      <a:pt x="9848" y="1619"/>
                    </a:cubicBezTo>
                    <a:cubicBezTo>
                      <a:pt x="9899" y="1619"/>
                      <a:pt x="9950" y="1645"/>
                      <a:pt x="10001" y="1645"/>
                    </a:cubicBezTo>
                    <a:cubicBezTo>
                      <a:pt x="10024" y="1648"/>
                      <a:pt x="10046" y="1650"/>
                      <a:pt x="10069" y="1650"/>
                    </a:cubicBezTo>
                    <a:cubicBezTo>
                      <a:pt x="10224" y="1650"/>
                      <a:pt x="10370" y="1571"/>
                      <a:pt x="10437" y="1414"/>
                    </a:cubicBezTo>
                    <a:cubicBezTo>
                      <a:pt x="10528" y="1164"/>
                      <a:pt x="10337" y="914"/>
                      <a:pt x="10096" y="914"/>
                    </a:cubicBezTo>
                    <a:close/>
                    <a:moveTo>
                      <a:pt x="4839" y="1534"/>
                    </a:moveTo>
                    <a:cubicBezTo>
                      <a:pt x="4695" y="1534"/>
                      <a:pt x="4554" y="1605"/>
                      <a:pt x="4540" y="1748"/>
                    </a:cubicBezTo>
                    <a:cubicBezTo>
                      <a:pt x="4540" y="1799"/>
                      <a:pt x="4540" y="1824"/>
                      <a:pt x="4540" y="1876"/>
                    </a:cubicBezTo>
                    <a:cubicBezTo>
                      <a:pt x="4591" y="2030"/>
                      <a:pt x="4719" y="2158"/>
                      <a:pt x="4873" y="2183"/>
                    </a:cubicBezTo>
                    <a:cubicBezTo>
                      <a:pt x="5129" y="2183"/>
                      <a:pt x="5309" y="1876"/>
                      <a:pt x="5129" y="1671"/>
                    </a:cubicBezTo>
                    <a:cubicBezTo>
                      <a:pt x="5072" y="1579"/>
                      <a:pt x="4955" y="1534"/>
                      <a:pt x="4839" y="1534"/>
                    </a:cubicBezTo>
                    <a:close/>
                    <a:moveTo>
                      <a:pt x="7873" y="1434"/>
                    </a:moveTo>
                    <a:cubicBezTo>
                      <a:pt x="7815" y="1434"/>
                      <a:pt x="7755" y="1444"/>
                      <a:pt x="7694" y="1465"/>
                    </a:cubicBezTo>
                    <a:cubicBezTo>
                      <a:pt x="7309" y="1542"/>
                      <a:pt x="7104" y="2183"/>
                      <a:pt x="7488" y="2414"/>
                    </a:cubicBezTo>
                    <a:lnTo>
                      <a:pt x="7514" y="2414"/>
                    </a:lnTo>
                    <a:cubicBezTo>
                      <a:pt x="7565" y="2440"/>
                      <a:pt x="7642" y="2466"/>
                      <a:pt x="7694" y="2491"/>
                    </a:cubicBezTo>
                    <a:cubicBezTo>
                      <a:pt x="7715" y="2493"/>
                      <a:pt x="7737" y="2494"/>
                      <a:pt x="7759" y="2494"/>
                    </a:cubicBezTo>
                    <a:cubicBezTo>
                      <a:pt x="7992" y="2494"/>
                      <a:pt x="8217" y="2369"/>
                      <a:pt x="8335" y="2158"/>
                    </a:cubicBezTo>
                    <a:cubicBezTo>
                      <a:pt x="8489" y="1805"/>
                      <a:pt x="8227" y="1434"/>
                      <a:pt x="7873" y="1434"/>
                    </a:cubicBezTo>
                    <a:close/>
                    <a:moveTo>
                      <a:pt x="12521" y="1809"/>
                    </a:moveTo>
                    <a:cubicBezTo>
                      <a:pt x="12477" y="1809"/>
                      <a:pt x="12432" y="1814"/>
                      <a:pt x="12386" y="1824"/>
                    </a:cubicBezTo>
                    <a:cubicBezTo>
                      <a:pt x="12002" y="1927"/>
                      <a:pt x="11796" y="2568"/>
                      <a:pt x="12181" y="2799"/>
                    </a:cubicBezTo>
                    <a:cubicBezTo>
                      <a:pt x="12232" y="2825"/>
                      <a:pt x="12309" y="2850"/>
                      <a:pt x="12386" y="2850"/>
                    </a:cubicBezTo>
                    <a:cubicBezTo>
                      <a:pt x="12424" y="2858"/>
                      <a:pt x="12461" y="2861"/>
                      <a:pt x="12498" y="2861"/>
                    </a:cubicBezTo>
                    <a:cubicBezTo>
                      <a:pt x="12709" y="2861"/>
                      <a:pt x="12896" y="2739"/>
                      <a:pt x="13027" y="2542"/>
                    </a:cubicBezTo>
                    <a:cubicBezTo>
                      <a:pt x="13165" y="2175"/>
                      <a:pt x="12892" y="1809"/>
                      <a:pt x="12521" y="1809"/>
                    </a:cubicBezTo>
                    <a:close/>
                    <a:moveTo>
                      <a:pt x="10496" y="2693"/>
                    </a:moveTo>
                    <a:cubicBezTo>
                      <a:pt x="10485" y="2693"/>
                      <a:pt x="10474" y="2694"/>
                      <a:pt x="10463" y="2696"/>
                    </a:cubicBezTo>
                    <a:cubicBezTo>
                      <a:pt x="10335" y="2722"/>
                      <a:pt x="10258" y="2953"/>
                      <a:pt x="10386" y="3030"/>
                    </a:cubicBezTo>
                    <a:cubicBezTo>
                      <a:pt x="10412" y="3055"/>
                      <a:pt x="10412" y="3055"/>
                      <a:pt x="10437" y="3055"/>
                    </a:cubicBezTo>
                    <a:cubicBezTo>
                      <a:pt x="10540" y="3055"/>
                      <a:pt x="10617" y="3030"/>
                      <a:pt x="10668" y="2953"/>
                    </a:cubicBezTo>
                    <a:cubicBezTo>
                      <a:pt x="10715" y="2812"/>
                      <a:pt x="10612" y="2693"/>
                      <a:pt x="10496" y="2693"/>
                    </a:cubicBezTo>
                    <a:close/>
                    <a:moveTo>
                      <a:pt x="3134" y="3127"/>
                    </a:moveTo>
                    <a:cubicBezTo>
                      <a:pt x="3124" y="3127"/>
                      <a:pt x="3114" y="3129"/>
                      <a:pt x="3104" y="3132"/>
                    </a:cubicBezTo>
                    <a:cubicBezTo>
                      <a:pt x="3027" y="3158"/>
                      <a:pt x="3001" y="3260"/>
                      <a:pt x="3078" y="3312"/>
                    </a:cubicBezTo>
                    <a:lnTo>
                      <a:pt x="3078" y="3337"/>
                    </a:lnTo>
                    <a:lnTo>
                      <a:pt x="3104" y="3337"/>
                    </a:lnTo>
                    <a:cubicBezTo>
                      <a:pt x="3155" y="3337"/>
                      <a:pt x="3206" y="3312"/>
                      <a:pt x="3232" y="3260"/>
                    </a:cubicBezTo>
                    <a:cubicBezTo>
                      <a:pt x="3254" y="3194"/>
                      <a:pt x="3199" y="3127"/>
                      <a:pt x="3134" y="3127"/>
                    </a:cubicBezTo>
                    <a:close/>
                    <a:moveTo>
                      <a:pt x="6219" y="3536"/>
                    </a:moveTo>
                    <a:cubicBezTo>
                      <a:pt x="6072" y="3536"/>
                      <a:pt x="5928" y="3614"/>
                      <a:pt x="5899" y="3773"/>
                    </a:cubicBezTo>
                    <a:lnTo>
                      <a:pt x="5924" y="3773"/>
                    </a:lnTo>
                    <a:cubicBezTo>
                      <a:pt x="5924" y="3799"/>
                      <a:pt x="5924" y="3850"/>
                      <a:pt x="5924" y="3902"/>
                    </a:cubicBezTo>
                    <a:cubicBezTo>
                      <a:pt x="5950" y="4055"/>
                      <a:pt x="6078" y="4158"/>
                      <a:pt x="6232" y="4184"/>
                    </a:cubicBezTo>
                    <a:cubicBezTo>
                      <a:pt x="6243" y="4185"/>
                      <a:pt x="6254" y="4185"/>
                      <a:pt x="6265" y="4185"/>
                    </a:cubicBezTo>
                    <a:cubicBezTo>
                      <a:pt x="6526" y="4185"/>
                      <a:pt x="6662" y="3892"/>
                      <a:pt x="6514" y="3671"/>
                    </a:cubicBezTo>
                    <a:cubicBezTo>
                      <a:pt x="6447" y="3582"/>
                      <a:pt x="6332" y="3536"/>
                      <a:pt x="6219" y="3536"/>
                    </a:cubicBezTo>
                    <a:close/>
                    <a:moveTo>
                      <a:pt x="3009" y="4870"/>
                    </a:moveTo>
                    <a:cubicBezTo>
                      <a:pt x="2866" y="4870"/>
                      <a:pt x="2722" y="4947"/>
                      <a:pt x="2693" y="5107"/>
                    </a:cubicBezTo>
                    <a:lnTo>
                      <a:pt x="2719" y="5107"/>
                    </a:lnTo>
                    <a:cubicBezTo>
                      <a:pt x="2693" y="5158"/>
                      <a:pt x="2693" y="5184"/>
                      <a:pt x="2719" y="5235"/>
                    </a:cubicBezTo>
                    <a:cubicBezTo>
                      <a:pt x="2745" y="5389"/>
                      <a:pt x="2873" y="5517"/>
                      <a:pt x="3027" y="5517"/>
                    </a:cubicBezTo>
                    <a:cubicBezTo>
                      <a:pt x="3038" y="5518"/>
                      <a:pt x="3049" y="5518"/>
                      <a:pt x="3059" y="5518"/>
                    </a:cubicBezTo>
                    <a:cubicBezTo>
                      <a:pt x="3320" y="5518"/>
                      <a:pt x="3456" y="5226"/>
                      <a:pt x="3283" y="5004"/>
                    </a:cubicBezTo>
                    <a:cubicBezTo>
                      <a:pt x="3228" y="4915"/>
                      <a:pt x="3119" y="4870"/>
                      <a:pt x="3009" y="4870"/>
                    </a:cubicBezTo>
                    <a:close/>
                    <a:moveTo>
                      <a:pt x="6277" y="5340"/>
                    </a:moveTo>
                    <a:cubicBezTo>
                      <a:pt x="6229" y="5340"/>
                      <a:pt x="6179" y="5348"/>
                      <a:pt x="6129" y="5363"/>
                    </a:cubicBezTo>
                    <a:cubicBezTo>
                      <a:pt x="5745" y="5466"/>
                      <a:pt x="5540" y="6107"/>
                      <a:pt x="5924" y="6312"/>
                    </a:cubicBezTo>
                    <a:cubicBezTo>
                      <a:pt x="5976" y="6363"/>
                      <a:pt x="6053" y="6363"/>
                      <a:pt x="6129" y="6389"/>
                    </a:cubicBezTo>
                    <a:cubicBezTo>
                      <a:pt x="6151" y="6391"/>
                      <a:pt x="6173" y="6392"/>
                      <a:pt x="6194" y="6392"/>
                    </a:cubicBezTo>
                    <a:cubicBezTo>
                      <a:pt x="6424" y="6392"/>
                      <a:pt x="6630" y="6267"/>
                      <a:pt x="6771" y="6055"/>
                    </a:cubicBezTo>
                    <a:cubicBezTo>
                      <a:pt x="6906" y="5718"/>
                      <a:pt x="6625" y="5340"/>
                      <a:pt x="6277" y="5340"/>
                    </a:cubicBezTo>
                    <a:close/>
                    <a:moveTo>
                      <a:pt x="1163" y="6898"/>
                    </a:moveTo>
                    <a:cubicBezTo>
                      <a:pt x="1152" y="6898"/>
                      <a:pt x="1140" y="6899"/>
                      <a:pt x="1129" y="6902"/>
                    </a:cubicBezTo>
                    <a:cubicBezTo>
                      <a:pt x="1001" y="6927"/>
                      <a:pt x="924" y="7158"/>
                      <a:pt x="1052" y="7235"/>
                    </a:cubicBezTo>
                    <a:cubicBezTo>
                      <a:pt x="1078" y="7235"/>
                      <a:pt x="1104" y="7261"/>
                      <a:pt x="1129" y="7261"/>
                    </a:cubicBezTo>
                    <a:cubicBezTo>
                      <a:pt x="1206" y="7261"/>
                      <a:pt x="1283" y="7235"/>
                      <a:pt x="1334" y="7132"/>
                    </a:cubicBezTo>
                    <a:cubicBezTo>
                      <a:pt x="1381" y="7015"/>
                      <a:pt x="1278" y="6898"/>
                      <a:pt x="1163" y="6898"/>
                    </a:cubicBezTo>
                    <a:close/>
                    <a:moveTo>
                      <a:pt x="5001" y="7850"/>
                    </a:moveTo>
                    <a:cubicBezTo>
                      <a:pt x="4924" y="7876"/>
                      <a:pt x="4899" y="8004"/>
                      <a:pt x="4950" y="8056"/>
                    </a:cubicBezTo>
                    <a:lnTo>
                      <a:pt x="5001" y="8056"/>
                    </a:lnTo>
                    <a:cubicBezTo>
                      <a:pt x="5052" y="8056"/>
                      <a:pt x="5104" y="8030"/>
                      <a:pt x="5129" y="8004"/>
                    </a:cubicBezTo>
                    <a:cubicBezTo>
                      <a:pt x="5155" y="7927"/>
                      <a:pt x="5078" y="7850"/>
                      <a:pt x="5001" y="7850"/>
                    </a:cubicBezTo>
                    <a:close/>
                    <a:moveTo>
                      <a:pt x="2940" y="7598"/>
                    </a:moveTo>
                    <a:cubicBezTo>
                      <a:pt x="2902" y="7598"/>
                      <a:pt x="2862" y="7605"/>
                      <a:pt x="2822" y="7620"/>
                    </a:cubicBezTo>
                    <a:cubicBezTo>
                      <a:pt x="2565" y="7697"/>
                      <a:pt x="2437" y="8107"/>
                      <a:pt x="2693" y="8235"/>
                    </a:cubicBezTo>
                    <a:cubicBezTo>
                      <a:pt x="2719" y="8261"/>
                      <a:pt x="2770" y="8286"/>
                      <a:pt x="2822" y="8286"/>
                    </a:cubicBezTo>
                    <a:cubicBezTo>
                      <a:pt x="2838" y="8289"/>
                      <a:pt x="2854" y="8290"/>
                      <a:pt x="2870" y="8290"/>
                    </a:cubicBezTo>
                    <a:cubicBezTo>
                      <a:pt x="3007" y="8290"/>
                      <a:pt x="3137" y="8196"/>
                      <a:pt x="3206" y="8081"/>
                    </a:cubicBezTo>
                    <a:cubicBezTo>
                      <a:pt x="3338" y="7840"/>
                      <a:pt x="3169" y="7598"/>
                      <a:pt x="2940" y="7598"/>
                    </a:cubicBezTo>
                    <a:close/>
                    <a:moveTo>
                      <a:pt x="6698" y="7919"/>
                    </a:moveTo>
                    <a:cubicBezTo>
                      <a:pt x="6554" y="7919"/>
                      <a:pt x="6414" y="7990"/>
                      <a:pt x="6386" y="8133"/>
                    </a:cubicBezTo>
                    <a:lnTo>
                      <a:pt x="6412" y="8133"/>
                    </a:lnTo>
                    <a:cubicBezTo>
                      <a:pt x="6412" y="8184"/>
                      <a:pt x="6412" y="8235"/>
                      <a:pt x="6412" y="8261"/>
                    </a:cubicBezTo>
                    <a:cubicBezTo>
                      <a:pt x="6437" y="8415"/>
                      <a:pt x="6565" y="8543"/>
                      <a:pt x="6745" y="8568"/>
                    </a:cubicBezTo>
                    <a:cubicBezTo>
                      <a:pt x="7001" y="8568"/>
                      <a:pt x="7181" y="8261"/>
                      <a:pt x="7001" y="8056"/>
                    </a:cubicBezTo>
                    <a:cubicBezTo>
                      <a:pt x="6933" y="7964"/>
                      <a:pt x="6814" y="7919"/>
                      <a:pt x="6698" y="7919"/>
                    </a:cubicBezTo>
                    <a:close/>
                    <a:moveTo>
                      <a:pt x="4317" y="9878"/>
                    </a:moveTo>
                    <a:cubicBezTo>
                      <a:pt x="4265" y="9878"/>
                      <a:pt x="4210" y="9886"/>
                      <a:pt x="4155" y="9902"/>
                    </a:cubicBezTo>
                    <a:cubicBezTo>
                      <a:pt x="3770" y="9979"/>
                      <a:pt x="3565" y="10645"/>
                      <a:pt x="3950" y="10851"/>
                    </a:cubicBezTo>
                    <a:cubicBezTo>
                      <a:pt x="4001" y="10876"/>
                      <a:pt x="4078" y="10902"/>
                      <a:pt x="4129" y="10928"/>
                    </a:cubicBezTo>
                    <a:cubicBezTo>
                      <a:pt x="4153" y="10930"/>
                      <a:pt x="4177" y="10931"/>
                      <a:pt x="4200" y="10931"/>
                    </a:cubicBezTo>
                    <a:cubicBezTo>
                      <a:pt x="4454" y="10931"/>
                      <a:pt x="4677" y="10805"/>
                      <a:pt x="4770" y="10594"/>
                    </a:cubicBezTo>
                    <a:cubicBezTo>
                      <a:pt x="4927" y="10236"/>
                      <a:pt x="4673" y="9878"/>
                      <a:pt x="4317" y="9878"/>
                    </a:cubicBezTo>
                    <a:close/>
                    <a:moveTo>
                      <a:pt x="746" y="10289"/>
                    </a:moveTo>
                    <a:cubicBezTo>
                      <a:pt x="696" y="10289"/>
                      <a:pt x="644" y="10297"/>
                      <a:pt x="591" y="10312"/>
                    </a:cubicBezTo>
                    <a:cubicBezTo>
                      <a:pt x="206" y="10415"/>
                      <a:pt x="1" y="11056"/>
                      <a:pt x="386" y="11287"/>
                    </a:cubicBezTo>
                    <a:lnTo>
                      <a:pt x="386" y="11261"/>
                    </a:lnTo>
                    <a:cubicBezTo>
                      <a:pt x="437" y="11312"/>
                      <a:pt x="514" y="11338"/>
                      <a:pt x="565" y="11338"/>
                    </a:cubicBezTo>
                    <a:cubicBezTo>
                      <a:pt x="589" y="11340"/>
                      <a:pt x="613" y="11341"/>
                      <a:pt x="636" y="11341"/>
                    </a:cubicBezTo>
                    <a:cubicBezTo>
                      <a:pt x="889" y="11341"/>
                      <a:pt x="1112" y="11216"/>
                      <a:pt x="1206" y="11004"/>
                    </a:cubicBezTo>
                    <a:cubicBezTo>
                      <a:pt x="1364" y="10667"/>
                      <a:pt x="1106" y="10289"/>
                      <a:pt x="746" y="10289"/>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4" name="Google Shape;94;p3"/>
              <p:cNvSpPr/>
              <p:nvPr/>
            </p:nvSpPr>
            <p:spPr>
              <a:xfrm>
                <a:off x="-1809250" y="2563500"/>
                <a:ext cx="247275" cy="1438900"/>
              </a:xfrm>
              <a:custGeom>
                <a:avLst/>
                <a:gdLst/>
                <a:ahLst/>
                <a:cxnLst/>
                <a:rect l="l" t="t" r="r" b="b"/>
                <a:pathLst>
                  <a:path w="9891" h="57556" extrusionOk="0">
                    <a:moveTo>
                      <a:pt x="9445" y="0"/>
                    </a:moveTo>
                    <a:cubicBezTo>
                      <a:pt x="9304" y="0"/>
                      <a:pt x="9164" y="81"/>
                      <a:pt x="9104" y="270"/>
                    </a:cubicBezTo>
                    <a:cubicBezTo>
                      <a:pt x="4617" y="13912"/>
                      <a:pt x="1" y="34913"/>
                      <a:pt x="3386" y="57247"/>
                    </a:cubicBezTo>
                    <a:cubicBezTo>
                      <a:pt x="3411" y="57427"/>
                      <a:pt x="3565" y="57555"/>
                      <a:pt x="3745" y="57555"/>
                    </a:cubicBezTo>
                    <a:lnTo>
                      <a:pt x="3822" y="57555"/>
                    </a:lnTo>
                    <a:cubicBezTo>
                      <a:pt x="4027" y="57530"/>
                      <a:pt x="4155" y="57324"/>
                      <a:pt x="4129" y="57119"/>
                    </a:cubicBezTo>
                    <a:cubicBezTo>
                      <a:pt x="796" y="34939"/>
                      <a:pt x="5360" y="14091"/>
                      <a:pt x="9796" y="501"/>
                    </a:cubicBezTo>
                    <a:cubicBezTo>
                      <a:pt x="9890" y="202"/>
                      <a:pt x="9667" y="0"/>
                      <a:pt x="9445"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5" name="Google Shape;95;p3"/>
            <p:cNvGrpSpPr/>
            <p:nvPr/>
          </p:nvGrpSpPr>
          <p:grpSpPr>
            <a:xfrm rot="-4962260" flipH="1">
              <a:off x="7743302" y="-357136"/>
              <a:ext cx="1178407" cy="2061785"/>
              <a:chOff x="-1779100" y="2408800"/>
              <a:chExt cx="1032750" cy="1807075"/>
            </a:xfrm>
          </p:grpSpPr>
          <p:sp>
            <p:nvSpPr>
              <p:cNvPr id="96" name="Google Shape;96;p3"/>
              <p:cNvSpPr/>
              <p:nvPr/>
            </p:nvSpPr>
            <p:spPr>
              <a:xfrm>
                <a:off x="-1779100" y="2498825"/>
                <a:ext cx="1032750" cy="1717050"/>
              </a:xfrm>
              <a:custGeom>
                <a:avLst/>
                <a:gdLst/>
                <a:ahLst/>
                <a:cxnLst/>
                <a:rect l="l" t="t" r="r" b="b"/>
                <a:pathLst>
                  <a:path w="41310" h="68682" extrusionOk="0">
                    <a:moveTo>
                      <a:pt x="32843" y="0"/>
                    </a:moveTo>
                    <a:cubicBezTo>
                      <a:pt x="31194" y="0"/>
                      <a:pt x="29516" y="392"/>
                      <a:pt x="28053" y="1113"/>
                    </a:cubicBezTo>
                    <a:cubicBezTo>
                      <a:pt x="24489" y="2883"/>
                      <a:pt x="21924" y="6139"/>
                      <a:pt x="19719" y="9421"/>
                    </a:cubicBezTo>
                    <a:lnTo>
                      <a:pt x="19719" y="9396"/>
                    </a:lnTo>
                    <a:cubicBezTo>
                      <a:pt x="13744" y="18242"/>
                      <a:pt x="9436" y="27987"/>
                      <a:pt x="6385" y="38167"/>
                    </a:cubicBezTo>
                    <a:cubicBezTo>
                      <a:pt x="5308" y="41705"/>
                      <a:pt x="4231" y="44270"/>
                      <a:pt x="2949" y="47731"/>
                    </a:cubicBezTo>
                    <a:cubicBezTo>
                      <a:pt x="205" y="55244"/>
                      <a:pt x="1487" y="65630"/>
                      <a:pt x="0" y="68681"/>
                    </a:cubicBezTo>
                    <a:cubicBezTo>
                      <a:pt x="7975" y="52526"/>
                      <a:pt x="21642" y="34269"/>
                      <a:pt x="33745" y="20935"/>
                    </a:cubicBezTo>
                    <a:cubicBezTo>
                      <a:pt x="36105" y="18319"/>
                      <a:pt x="38566" y="15704"/>
                      <a:pt x="39951" y="12473"/>
                    </a:cubicBezTo>
                    <a:cubicBezTo>
                      <a:pt x="41310" y="9242"/>
                      <a:pt x="41310" y="5190"/>
                      <a:pt x="39002" y="2549"/>
                    </a:cubicBezTo>
                    <a:cubicBezTo>
                      <a:pt x="37468" y="790"/>
                      <a:pt x="35184" y="0"/>
                      <a:pt x="3284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7" name="Google Shape;97;p3"/>
              <p:cNvSpPr/>
              <p:nvPr/>
            </p:nvSpPr>
            <p:spPr>
              <a:xfrm>
                <a:off x="-1776550" y="2408800"/>
                <a:ext cx="973150" cy="1753225"/>
              </a:xfrm>
              <a:custGeom>
                <a:avLst/>
                <a:gdLst/>
                <a:ahLst/>
                <a:cxnLst/>
                <a:rect l="l" t="t" r="r" b="b"/>
                <a:pathLst>
                  <a:path w="38926" h="70129" extrusionOk="0">
                    <a:moveTo>
                      <a:pt x="30542" y="0"/>
                    </a:moveTo>
                    <a:cubicBezTo>
                      <a:pt x="28732" y="0"/>
                      <a:pt x="26881" y="482"/>
                      <a:pt x="25310" y="1355"/>
                    </a:cubicBezTo>
                    <a:cubicBezTo>
                      <a:pt x="21848" y="3253"/>
                      <a:pt x="19438" y="6637"/>
                      <a:pt x="17361" y="10022"/>
                    </a:cubicBezTo>
                    <a:cubicBezTo>
                      <a:pt x="11822" y="19100"/>
                      <a:pt x="7975" y="29049"/>
                      <a:pt x="5386" y="39357"/>
                    </a:cubicBezTo>
                    <a:cubicBezTo>
                      <a:pt x="4488" y="42947"/>
                      <a:pt x="3514" y="45537"/>
                      <a:pt x="2411" y="49076"/>
                    </a:cubicBezTo>
                    <a:cubicBezTo>
                      <a:pt x="1" y="56717"/>
                      <a:pt x="1770" y="67025"/>
                      <a:pt x="411" y="70128"/>
                    </a:cubicBezTo>
                    <a:cubicBezTo>
                      <a:pt x="7642" y="53640"/>
                      <a:pt x="20463" y="34767"/>
                      <a:pt x="31925" y="20869"/>
                    </a:cubicBezTo>
                    <a:cubicBezTo>
                      <a:pt x="34156" y="18177"/>
                      <a:pt x="36515" y="15433"/>
                      <a:pt x="37721" y="12151"/>
                    </a:cubicBezTo>
                    <a:cubicBezTo>
                      <a:pt x="38926" y="8843"/>
                      <a:pt x="38772" y="4791"/>
                      <a:pt x="36336" y="2253"/>
                    </a:cubicBezTo>
                    <a:cubicBezTo>
                      <a:pt x="34837" y="698"/>
                      <a:pt x="32720" y="0"/>
                      <a:pt x="3054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8" name="Google Shape;98;p3"/>
              <p:cNvSpPr/>
              <p:nvPr/>
            </p:nvSpPr>
            <p:spPr>
              <a:xfrm>
                <a:off x="-1311125" y="2430900"/>
                <a:ext cx="402150" cy="319125"/>
              </a:xfrm>
              <a:custGeom>
                <a:avLst/>
                <a:gdLst/>
                <a:ahLst/>
                <a:cxnLst/>
                <a:rect l="l" t="t" r="r" b="b"/>
                <a:pathLst>
                  <a:path w="16086" h="12765" extrusionOk="0">
                    <a:moveTo>
                      <a:pt x="9413" y="1"/>
                    </a:moveTo>
                    <a:cubicBezTo>
                      <a:pt x="9396" y="1"/>
                      <a:pt x="9378" y="3"/>
                      <a:pt x="9359" y="10"/>
                    </a:cubicBezTo>
                    <a:cubicBezTo>
                      <a:pt x="9206" y="35"/>
                      <a:pt x="9103" y="266"/>
                      <a:pt x="9231" y="369"/>
                    </a:cubicBezTo>
                    <a:cubicBezTo>
                      <a:pt x="9257" y="394"/>
                      <a:pt x="9283" y="394"/>
                      <a:pt x="9308" y="394"/>
                    </a:cubicBezTo>
                    <a:cubicBezTo>
                      <a:pt x="9332" y="400"/>
                      <a:pt x="9357" y="403"/>
                      <a:pt x="9380" y="403"/>
                    </a:cubicBezTo>
                    <a:cubicBezTo>
                      <a:pt x="9458" y="403"/>
                      <a:pt x="9531" y="370"/>
                      <a:pt x="9590" y="292"/>
                    </a:cubicBezTo>
                    <a:cubicBezTo>
                      <a:pt x="9635" y="156"/>
                      <a:pt x="9541" y="1"/>
                      <a:pt x="9413" y="1"/>
                    </a:cubicBezTo>
                    <a:close/>
                    <a:moveTo>
                      <a:pt x="12560" y="1256"/>
                    </a:moveTo>
                    <a:cubicBezTo>
                      <a:pt x="12528" y="1256"/>
                      <a:pt x="12496" y="1259"/>
                      <a:pt x="12462" y="1266"/>
                    </a:cubicBezTo>
                    <a:cubicBezTo>
                      <a:pt x="12154" y="1317"/>
                      <a:pt x="11949" y="1856"/>
                      <a:pt x="12257" y="2061"/>
                    </a:cubicBezTo>
                    <a:cubicBezTo>
                      <a:pt x="12283" y="2087"/>
                      <a:pt x="12360" y="2112"/>
                      <a:pt x="12411" y="2112"/>
                    </a:cubicBezTo>
                    <a:cubicBezTo>
                      <a:pt x="12447" y="2121"/>
                      <a:pt x="12482" y="2125"/>
                      <a:pt x="12518" y="2125"/>
                    </a:cubicBezTo>
                    <a:cubicBezTo>
                      <a:pt x="12685" y="2125"/>
                      <a:pt x="12844" y="2030"/>
                      <a:pt x="12949" y="1881"/>
                    </a:cubicBezTo>
                    <a:cubicBezTo>
                      <a:pt x="13089" y="1579"/>
                      <a:pt x="12870" y="1256"/>
                      <a:pt x="12560" y="1256"/>
                    </a:cubicBezTo>
                    <a:close/>
                    <a:moveTo>
                      <a:pt x="6402" y="1567"/>
                    </a:moveTo>
                    <a:cubicBezTo>
                      <a:pt x="6244" y="1567"/>
                      <a:pt x="6092" y="1644"/>
                      <a:pt x="6052" y="1805"/>
                    </a:cubicBezTo>
                    <a:cubicBezTo>
                      <a:pt x="6026" y="1856"/>
                      <a:pt x="6026" y="1907"/>
                      <a:pt x="6052" y="1958"/>
                    </a:cubicBezTo>
                    <a:cubicBezTo>
                      <a:pt x="6077" y="2138"/>
                      <a:pt x="6231" y="2292"/>
                      <a:pt x="6411" y="2317"/>
                    </a:cubicBezTo>
                    <a:cubicBezTo>
                      <a:pt x="6431" y="2321"/>
                      <a:pt x="6450" y="2322"/>
                      <a:pt x="6470" y="2322"/>
                    </a:cubicBezTo>
                    <a:cubicBezTo>
                      <a:pt x="6747" y="2322"/>
                      <a:pt x="6937" y="1993"/>
                      <a:pt x="6770" y="1753"/>
                    </a:cubicBezTo>
                    <a:cubicBezTo>
                      <a:pt x="6696" y="1631"/>
                      <a:pt x="6547" y="1567"/>
                      <a:pt x="6402" y="1567"/>
                    </a:cubicBezTo>
                    <a:close/>
                    <a:moveTo>
                      <a:pt x="9895" y="1689"/>
                    </a:moveTo>
                    <a:cubicBezTo>
                      <a:pt x="9854" y="1689"/>
                      <a:pt x="9812" y="1693"/>
                      <a:pt x="9770" y="1702"/>
                    </a:cubicBezTo>
                    <a:cubicBezTo>
                      <a:pt x="9308" y="1779"/>
                      <a:pt x="9000" y="2523"/>
                      <a:pt x="9436" y="2830"/>
                    </a:cubicBezTo>
                    <a:cubicBezTo>
                      <a:pt x="9513" y="2856"/>
                      <a:pt x="9590" y="2907"/>
                      <a:pt x="9667" y="2907"/>
                    </a:cubicBezTo>
                    <a:cubicBezTo>
                      <a:pt x="9721" y="2921"/>
                      <a:pt x="9775" y="2927"/>
                      <a:pt x="9828" y="2927"/>
                    </a:cubicBezTo>
                    <a:cubicBezTo>
                      <a:pt x="10078" y="2927"/>
                      <a:pt x="10310" y="2785"/>
                      <a:pt x="10436" y="2574"/>
                    </a:cubicBezTo>
                    <a:cubicBezTo>
                      <a:pt x="10647" y="2153"/>
                      <a:pt x="10324" y="1689"/>
                      <a:pt x="9895" y="1689"/>
                    </a:cubicBezTo>
                    <a:close/>
                    <a:moveTo>
                      <a:pt x="4359" y="3369"/>
                    </a:moveTo>
                    <a:cubicBezTo>
                      <a:pt x="4257" y="3369"/>
                      <a:pt x="4205" y="3523"/>
                      <a:pt x="4282" y="3599"/>
                    </a:cubicBezTo>
                    <a:lnTo>
                      <a:pt x="4334" y="3599"/>
                    </a:lnTo>
                    <a:cubicBezTo>
                      <a:pt x="4347" y="3606"/>
                      <a:pt x="4363" y="3610"/>
                      <a:pt x="4379" y="3610"/>
                    </a:cubicBezTo>
                    <a:cubicBezTo>
                      <a:pt x="4422" y="3610"/>
                      <a:pt x="4469" y="3586"/>
                      <a:pt x="4487" y="3548"/>
                    </a:cubicBezTo>
                    <a:cubicBezTo>
                      <a:pt x="4513" y="3446"/>
                      <a:pt x="4436" y="3369"/>
                      <a:pt x="4359" y="3369"/>
                    </a:cubicBezTo>
                    <a:close/>
                    <a:moveTo>
                      <a:pt x="15337" y="2484"/>
                    </a:moveTo>
                    <a:cubicBezTo>
                      <a:pt x="15295" y="2484"/>
                      <a:pt x="15251" y="2488"/>
                      <a:pt x="15206" y="2497"/>
                    </a:cubicBezTo>
                    <a:cubicBezTo>
                      <a:pt x="14744" y="2574"/>
                      <a:pt x="14462" y="3317"/>
                      <a:pt x="14898" y="3599"/>
                    </a:cubicBezTo>
                    <a:cubicBezTo>
                      <a:pt x="14950" y="3651"/>
                      <a:pt x="15026" y="3676"/>
                      <a:pt x="15129" y="3702"/>
                    </a:cubicBezTo>
                    <a:cubicBezTo>
                      <a:pt x="15170" y="3710"/>
                      <a:pt x="15212" y="3713"/>
                      <a:pt x="15254" y="3713"/>
                    </a:cubicBezTo>
                    <a:cubicBezTo>
                      <a:pt x="15498" y="3713"/>
                      <a:pt x="15745" y="3588"/>
                      <a:pt x="15898" y="3369"/>
                    </a:cubicBezTo>
                    <a:cubicBezTo>
                      <a:pt x="16085" y="2948"/>
                      <a:pt x="15782" y="2484"/>
                      <a:pt x="15337" y="2484"/>
                    </a:cubicBezTo>
                    <a:close/>
                    <a:moveTo>
                      <a:pt x="13055" y="3385"/>
                    </a:moveTo>
                    <a:cubicBezTo>
                      <a:pt x="13037" y="3385"/>
                      <a:pt x="13019" y="3388"/>
                      <a:pt x="13001" y="3394"/>
                    </a:cubicBezTo>
                    <a:cubicBezTo>
                      <a:pt x="12847" y="3420"/>
                      <a:pt x="12744" y="3676"/>
                      <a:pt x="12898" y="3779"/>
                    </a:cubicBezTo>
                    <a:cubicBezTo>
                      <a:pt x="12898" y="3779"/>
                      <a:pt x="12924" y="3779"/>
                      <a:pt x="12975" y="3805"/>
                    </a:cubicBezTo>
                    <a:cubicBezTo>
                      <a:pt x="12993" y="3809"/>
                      <a:pt x="13010" y="3811"/>
                      <a:pt x="13028" y="3811"/>
                    </a:cubicBezTo>
                    <a:cubicBezTo>
                      <a:pt x="13111" y="3811"/>
                      <a:pt x="13189" y="3761"/>
                      <a:pt x="13231" y="3676"/>
                    </a:cubicBezTo>
                    <a:cubicBezTo>
                      <a:pt x="13299" y="3541"/>
                      <a:pt x="13188" y="3385"/>
                      <a:pt x="13055" y="3385"/>
                    </a:cubicBezTo>
                    <a:close/>
                    <a:moveTo>
                      <a:pt x="7890" y="4029"/>
                    </a:moveTo>
                    <a:cubicBezTo>
                      <a:pt x="7731" y="4029"/>
                      <a:pt x="7579" y="4105"/>
                      <a:pt x="7539" y="4266"/>
                    </a:cubicBezTo>
                    <a:cubicBezTo>
                      <a:pt x="7513" y="4317"/>
                      <a:pt x="7513" y="4369"/>
                      <a:pt x="7539" y="4420"/>
                    </a:cubicBezTo>
                    <a:cubicBezTo>
                      <a:pt x="7565" y="4625"/>
                      <a:pt x="7718" y="4779"/>
                      <a:pt x="7898" y="4805"/>
                    </a:cubicBezTo>
                    <a:cubicBezTo>
                      <a:pt x="7908" y="4806"/>
                      <a:pt x="7919" y="4806"/>
                      <a:pt x="7929" y="4806"/>
                    </a:cubicBezTo>
                    <a:cubicBezTo>
                      <a:pt x="8221" y="4806"/>
                      <a:pt x="8430" y="4463"/>
                      <a:pt x="8257" y="4215"/>
                    </a:cubicBezTo>
                    <a:cubicBezTo>
                      <a:pt x="8183" y="4093"/>
                      <a:pt x="8034" y="4029"/>
                      <a:pt x="7890" y="4029"/>
                    </a:cubicBezTo>
                    <a:close/>
                    <a:moveTo>
                      <a:pt x="4081" y="5358"/>
                    </a:moveTo>
                    <a:cubicBezTo>
                      <a:pt x="3918" y="5358"/>
                      <a:pt x="3759" y="5435"/>
                      <a:pt x="3718" y="5600"/>
                    </a:cubicBezTo>
                    <a:cubicBezTo>
                      <a:pt x="3693" y="5651"/>
                      <a:pt x="3693" y="5702"/>
                      <a:pt x="3718" y="5753"/>
                    </a:cubicBezTo>
                    <a:cubicBezTo>
                      <a:pt x="3744" y="5933"/>
                      <a:pt x="3898" y="6087"/>
                      <a:pt x="4077" y="6112"/>
                    </a:cubicBezTo>
                    <a:cubicBezTo>
                      <a:pt x="4088" y="6113"/>
                      <a:pt x="4099" y="6114"/>
                      <a:pt x="4110" y="6114"/>
                    </a:cubicBezTo>
                    <a:cubicBezTo>
                      <a:pt x="4401" y="6114"/>
                      <a:pt x="4609" y="5794"/>
                      <a:pt x="4436" y="5523"/>
                    </a:cubicBezTo>
                    <a:cubicBezTo>
                      <a:pt x="4365" y="5416"/>
                      <a:pt x="4222" y="5358"/>
                      <a:pt x="4081" y="5358"/>
                    </a:cubicBezTo>
                    <a:close/>
                    <a:moveTo>
                      <a:pt x="7747" y="6125"/>
                    </a:moveTo>
                    <a:cubicBezTo>
                      <a:pt x="7705" y="6125"/>
                      <a:pt x="7661" y="6129"/>
                      <a:pt x="7616" y="6138"/>
                    </a:cubicBezTo>
                    <a:cubicBezTo>
                      <a:pt x="7154" y="6215"/>
                      <a:pt x="6872" y="6959"/>
                      <a:pt x="7308" y="7266"/>
                    </a:cubicBezTo>
                    <a:cubicBezTo>
                      <a:pt x="7359" y="7292"/>
                      <a:pt x="7436" y="7343"/>
                      <a:pt x="7539" y="7343"/>
                    </a:cubicBezTo>
                    <a:cubicBezTo>
                      <a:pt x="7588" y="7357"/>
                      <a:pt x="7639" y="7363"/>
                      <a:pt x="7691" y="7363"/>
                    </a:cubicBezTo>
                    <a:cubicBezTo>
                      <a:pt x="7932" y="7363"/>
                      <a:pt x="8181" y="7221"/>
                      <a:pt x="8308" y="7010"/>
                    </a:cubicBezTo>
                    <a:cubicBezTo>
                      <a:pt x="8495" y="6589"/>
                      <a:pt x="8191" y="6125"/>
                      <a:pt x="7747" y="6125"/>
                    </a:cubicBezTo>
                    <a:close/>
                    <a:moveTo>
                      <a:pt x="1797" y="7616"/>
                    </a:moveTo>
                    <a:cubicBezTo>
                      <a:pt x="1780" y="7616"/>
                      <a:pt x="1762" y="7619"/>
                      <a:pt x="1744" y="7625"/>
                    </a:cubicBezTo>
                    <a:cubicBezTo>
                      <a:pt x="1590" y="7651"/>
                      <a:pt x="1487" y="7882"/>
                      <a:pt x="1615" y="7984"/>
                    </a:cubicBezTo>
                    <a:lnTo>
                      <a:pt x="1615" y="8010"/>
                    </a:lnTo>
                    <a:cubicBezTo>
                      <a:pt x="1641" y="8010"/>
                      <a:pt x="1667" y="8010"/>
                      <a:pt x="1692" y="8036"/>
                    </a:cubicBezTo>
                    <a:cubicBezTo>
                      <a:pt x="1795" y="8036"/>
                      <a:pt x="1898" y="8010"/>
                      <a:pt x="1974" y="7907"/>
                    </a:cubicBezTo>
                    <a:cubicBezTo>
                      <a:pt x="2020" y="7772"/>
                      <a:pt x="1926" y="7616"/>
                      <a:pt x="1797" y="7616"/>
                    </a:cubicBezTo>
                    <a:close/>
                    <a:moveTo>
                      <a:pt x="6237" y="9057"/>
                    </a:moveTo>
                    <a:cubicBezTo>
                      <a:pt x="6227" y="9057"/>
                      <a:pt x="6216" y="9059"/>
                      <a:pt x="6205" y="9061"/>
                    </a:cubicBezTo>
                    <a:cubicBezTo>
                      <a:pt x="6129" y="9087"/>
                      <a:pt x="6077" y="9215"/>
                      <a:pt x="6154" y="9292"/>
                    </a:cubicBezTo>
                    <a:lnTo>
                      <a:pt x="6205" y="9292"/>
                    </a:lnTo>
                    <a:cubicBezTo>
                      <a:pt x="6219" y="9299"/>
                      <a:pt x="6233" y="9302"/>
                      <a:pt x="6246" y="9302"/>
                    </a:cubicBezTo>
                    <a:cubicBezTo>
                      <a:pt x="6282" y="9302"/>
                      <a:pt x="6315" y="9278"/>
                      <a:pt x="6334" y="9241"/>
                    </a:cubicBezTo>
                    <a:cubicBezTo>
                      <a:pt x="6380" y="9149"/>
                      <a:pt x="6323" y="9057"/>
                      <a:pt x="6237" y="9057"/>
                    </a:cubicBezTo>
                    <a:close/>
                    <a:moveTo>
                      <a:pt x="3654" y="8563"/>
                    </a:moveTo>
                    <a:cubicBezTo>
                      <a:pt x="3625" y="8563"/>
                      <a:pt x="3595" y="8566"/>
                      <a:pt x="3564" y="8574"/>
                    </a:cubicBezTo>
                    <a:cubicBezTo>
                      <a:pt x="3282" y="8625"/>
                      <a:pt x="3077" y="9087"/>
                      <a:pt x="3359" y="9292"/>
                    </a:cubicBezTo>
                    <a:cubicBezTo>
                      <a:pt x="3410" y="9318"/>
                      <a:pt x="3462" y="9318"/>
                      <a:pt x="3513" y="9343"/>
                    </a:cubicBezTo>
                    <a:cubicBezTo>
                      <a:pt x="3535" y="9347"/>
                      <a:pt x="3558" y="9348"/>
                      <a:pt x="3581" y="9348"/>
                    </a:cubicBezTo>
                    <a:cubicBezTo>
                      <a:pt x="3742" y="9348"/>
                      <a:pt x="3910" y="9270"/>
                      <a:pt x="4000" y="9113"/>
                    </a:cubicBezTo>
                    <a:cubicBezTo>
                      <a:pt x="4116" y="8859"/>
                      <a:pt x="3919" y="8563"/>
                      <a:pt x="3654" y="8563"/>
                    </a:cubicBezTo>
                    <a:close/>
                    <a:moveTo>
                      <a:pt x="8158" y="9205"/>
                    </a:moveTo>
                    <a:cubicBezTo>
                      <a:pt x="7996" y="9205"/>
                      <a:pt x="7837" y="9281"/>
                      <a:pt x="7795" y="9446"/>
                    </a:cubicBezTo>
                    <a:cubicBezTo>
                      <a:pt x="7795" y="9497"/>
                      <a:pt x="7795" y="9549"/>
                      <a:pt x="7795" y="9600"/>
                    </a:cubicBezTo>
                    <a:cubicBezTo>
                      <a:pt x="7821" y="9779"/>
                      <a:pt x="7975" y="9933"/>
                      <a:pt x="8154" y="9959"/>
                    </a:cubicBezTo>
                    <a:cubicBezTo>
                      <a:pt x="8166" y="9960"/>
                      <a:pt x="8178" y="9960"/>
                      <a:pt x="8190" y="9960"/>
                    </a:cubicBezTo>
                    <a:cubicBezTo>
                      <a:pt x="8502" y="9960"/>
                      <a:pt x="8686" y="9641"/>
                      <a:pt x="8513" y="9369"/>
                    </a:cubicBezTo>
                    <a:cubicBezTo>
                      <a:pt x="8442" y="9262"/>
                      <a:pt x="8299" y="9205"/>
                      <a:pt x="8158" y="9205"/>
                    </a:cubicBezTo>
                    <a:close/>
                    <a:moveTo>
                      <a:pt x="5080" y="11305"/>
                    </a:moveTo>
                    <a:cubicBezTo>
                      <a:pt x="5038" y="11305"/>
                      <a:pt x="4994" y="11309"/>
                      <a:pt x="4949" y="11318"/>
                    </a:cubicBezTo>
                    <a:cubicBezTo>
                      <a:pt x="4487" y="11395"/>
                      <a:pt x="4205" y="12138"/>
                      <a:pt x="4641" y="12446"/>
                    </a:cubicBezTo>
                    <a:cubicBezTo>
                      <a:pt x="4693" y="12472"/>
                      <a:pt x="4769" y="12523"/>
                      <a:pt x="4872" y="12523"/>
                    </a:cubicBezTo>
                    <a:cubicBezTo>
                      <a:pt x="4921" y="12537"/>
                      <a:pt x="4972" y="12543"/>
                      <a:pt x="5022" y="12543"/>
                    </a:cubicBezTo>
                    <a:cubicBezTo>
                      <a:pt x="5258" y="12543"/>
                      <a:pt x="5493" y="12401"/>
                      <a:pt x="5641" y="12190"/>
                    </a:cubicBezTo>
                    <a:cubicBezTo>
                      <a:pt x="5829" y="11769"/>
                      <a:pt x="5525" y="11305"/>
                      <a:pt x="5080" y="11305"/>
                    </a:cubicBezTo>
                    <a:close/>
                    <a:moveTo>
                      <a:pt x="897" y="11529"/>
                    </a:moveTo>
                    <a:cubicBezTo>
                      <a:pt x="847" y="11529"/>
                      <a:pt x="796" y="11536"/>
                      <a:pt x="744" y="11549"/>
                    </a:cubicBezTo>
                    <a:cubicBezTo>
                      <a:pt x="282" y="11626"/>
                      <a:pt x="0" y="12369"/>
                      <a:pt x="436" y="12651"/>
                    </a:cubicBezTo>
                    <a:cubicBezTo>
                      <a:pt x="513" y="12703"/>
                      <a:pt x="590" y="12728"/>
                      <a:pt x="667" y="12754"/>
                    </a:cubicBezTo>
                    <a:cubicBezTo>
                      <a:pt x="712" y="12761"/>
                      <a:pt x="756" y="12765"/>
                      <a:pt x="801" y="12765"/>
                    </a:cubicBezTo>
                    <a:cubicBezTo>
                      <a:pt x="1061" y="12765"/>
                      <a:pt x="1305" y="12640"/>
                      <a:pt x="1436" y="12420"/>
                    </a:cubicBezTo>
                    <a:cubicBezTo>
                      <a:pt x="1643" y="12006"/>
                      <a:pt x="1333" y="11529"/>
                      <a:pt x="897" y="11529"/>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9" name="Google Shape;99;p3"/>
              <p:cNvSpPr/>
              <p:nvPr/>
            </p:nvSpPr>
            <p:spPr>
              <a:xfrm>
                <a:off x="-1775275" y="2546100"/>
                <a:ext cx="795475" cy="1591550"/>
              </a:xfrm>
              <a:custGeom>
                <a:avLst/>
                <a:gdLst/>
                <a:ahLst/>
                <a:cxnLst/>
                <a:rect l="l" t="t" r="r" b="b"/>
                <a:pathLst>
                  <a:path w="31819" h="63662" extrusionOk="0">
                    <a:moveTo>
                      <a:pt x="31286" y="1"/>
                    </a:moveTo>
                    <a:cubicBezTo>
                      <a:pt x="31186" y="1"/>
                      <a:pt x="31084" y="43"/>
                      <a:pt x="31003" y="145"/>
                    </a:cubicBezTo>
                    <a:cubicBezTo>
                      <a:pt x="15822" y="19300"/>
                      <a:pt x="4258" y="42891"/>
                      <a:pt x="52" y="63200"/>
                    </a:cubicBezTo>
                    <a:cubicBezTo>
                      <a:pt x="1" y="63405"/>
                      <a:pt x="129" y="63610"/>
                      <a:pt x="334" y="63662"/>
                    </a:cubicBezTo>
                    <a:lnTo>
                      <a:pt x="411" y="63662"/>
                    </a:lnTo>
                    <a:cubicBezTo>
                      <a:pt x="591" y="63662"/>
                      <a:pt x="745" y="63534"/>
                      <a:pt x="796" y="63354"/>
                    </a:cubicBezTo>
                    <a:cubicBezTo>
                      <a:pt x="4976" y="43148"/>
                      <a:pt x="16489" y="19685"/>
                      <a:pt x="31592" y="607"/>
                    </a:cubicBezTo>
                    <a:cubicBezTo>
                      <a:pt x="31818" y="325"/>
                      <a:pt x="31560" y="1"/>
                      <a:pt x="31286"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0" name="Google Shape;100;p3"/>
            <p:cNvGrpSpPr/>
            <p:nvPr/>
          </p:nvGrpSpPr>
          <p:grpSpPr>
            <a:xfrm rot="-3828478" flipH="1">
              <a:off x="7664496" y="-324322"/>
              <a:ext cx="2244432" cy="2193641"/>
              <a:chOff x="-623774" y="407959"/>
              <a:chExt cx="2317309" cy="2264556"/>
            </a:xfrm>
          </p:grpSpPr>
          <p:grpSp>
            <p:nvGrpSpPr>
              <p:cNvPr id="101" name="Google Shape;101;p3"/>
              <p:cNvGrpSpPr/>
              <p:nvPr/>
            </p:nvGrpSpPr>
            <p:grpSpPr>
              <a:xfrm rot="1413719">
                <a:off x="-360763" y="695549"/>
                <a:ext cx="1791287" cy="1689375"/>
                <a:chOff x="-2055400" y="3174000"/>
                <a:chExt cx="1520600" cy="1434200"/>
              </a:xfrm>
            </p:grpSpPr>
            <p:sp>
              <p:nvSpPr>
                <p:cNvPr id="102" name="Google Shape;102;p3"/>
                <p:cNvSpPr/>
                <p:nvPr/>
              </p:nvSpPr>
              <p:spPr>
                <a:xfrm>
                  <a:off x="-2007975" y="3215025"/>
                  <a:ext cx="1473175" cy="1393175"/>
                </a:xfrm>
                <a:custGeom>
                  <a:avLst/>
                  <a:gdLst/>
                  <a:ahLst/>
                  <a:cxnLst/>
                  <a:rect l="l" t="t" r="r" b="b"/>
                  <a:pathLst>
                    <a:path w="58927" h="55727" extrusionOk="0">
                      <a:moveTo>
                        <a:pt x="49062" y="0"/>
                      </a:moveTo>
                      <a:cubicBezTo>
                        <a:pt x="48551" y="0"/>
                        <a:pt x="48041" y="36"/>
                        <a:pt x="47542" y="108"/>
                      </a:cubicBezTo>
                      <a:cubicBezTo>
                        <a:pt x="43618" y="698"/>
                        <a:pt x="40182" y="3005"/>
                        <a:pt x="37054" y="5441"/>
                      </a:cubicBezTo>
                      <a:cubicBezTo>
                        <a:pt x="28669" y="11980"/>
                        <a:pt x="21566" y="19955"/>
                        <a:pt x="15489" y="28674"/>
                      </a:cubicBezTo>
                      <a:cubicBezTo>
                        <a:pt x="13386" y="31725"/>
                        <a:pt x="11591" y="33828"/>
                        <a:pt x="9309" y="36725"/>
                      </a:cubicBezTo>
                      <a:cubicBezTo>
                        <a:pt x="4366" y="43026"/>
                        <a:pt x="2390" y="53266"/>
                        <a:pt x="9" y="55718"/>
                      </a:cubicBezTo>
                      <a:lnTo>
                        <a:pt x="9" y="55718"/>
                      </a:lnTo>
                      <a:cubicBezTo>
                        <a:pt x="12574" y="42822"/>
                        <a:pt x="31237" y="29697"/>
                        <a:pt x="46849" y="20724"/>
                      </a:cubicBezTo>
                      <a:cubicBezTo>
                        <a:pt x="49901" y="18981"/>
                        <a:pt x="53055" y="17237"/>
                        <a:pt x="55363" y="14596"/>
                      </a:cubicBezTo>
                      <a:cubicBezTo>
                        <a:pt x="57645" y="11955"/>
                        <a:pt x="58927" y="8083"/>
                        <a:pt x="57542" y="4852"/>
                      </a:cubicBezTo>
                      <a:cubicBezTo>
                        <a:pt x="56177" y="1674"/>
                        <a:pt x="52567" y="0"/>
                        <a:pt x="49062" y="0"/>
                      </a:cubicBezTo>
                      <a:close/>
                      <a:moveTo>
                        <a:pt x="9" y="55718"/>
                      </a:moveTo>
                      <a:lnTo>
                        <a:pt x="9" y="55718"/>
                      </a:lnTo>
                      <a:cubicBezTo>
                        <a:pt x="6" y="55720"/>
                        <a:pt x="4" y="55723"/>
                        <a:pt x="1" y="55726"/>
                      </a:cubicBezTo>
                      <a:cubicBezTo>
                        <a:pt x="4" y="55723"/>
                        <a:pt x="6" y="55720"/>
                        <a:pt x="9" y="55718"/>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3" name="Google Shape;103;p3"/>
                <p:cNvSpPr/>
                <p:nvPr/>
              </p:nvSpPr>
              <p:spPr>
                <a:xfrm>
                  <a:off x="-2055400" y="3174000"/>
                  <a:ext cx="1472525" cy="1393175"/>
                </a:xfrm>
                <a:custGeom>
                  <a:avLst/>
                  <a:gdLst/>
                  <a:ahLst/>
                  <a:cxnLst/>
                  <a:rect l="l" t="t" r="r" b="b"/>
                  <a:pathLst>
                    <a:path w="58901" h="55727" extrusionOk="0">
                      <a:moveTo>
                        <a:pt x="49036" y="0"/>
                      </a:moveTo>
                      <a:cubicBezTo>
                        <a:pt x="48525" y="0"/>
                        <a:pt x="48015" y="36"/>
                        <a:pt x="47516" y="108"/>
                      </a:cubicBezTo>
                      <a:cubicBezTo>
                        <a:pt x="43592" y="697"/>
                        <a:pt x="40156" y="3005"/>
                        <a:pt x="37028" y="5441"/>
                      </a:cubicBezTo>
                      <a:lnTo>
                        <a:pt x="37053" y="5441"/>
                      </a:lnTo>
                      <a:cubicBezTo>
                        <a:pt x="28643" y="11980"/>
                        <a:pt x="21540" y="19955"/>
                        <a:pt x="15488" y="28673"/>
                      </a:cubicBezTo>
                      <a:cubicBezTo>
                        <a:pt x="13386" y="31725"/>
                        <a:pt x="11565" y="33828"/>
                        <a:pt x="9283" y="36725"/>
                      </a:cubicBezTo>
                      <a:cubicBezTo>
                        <a:pt x="4334" y="43033"/>
                        <a:pt x="2359" y="53290"/>
                        <a:pt x="0" y="55726"/>
                      </a:cubicBezTo>
                      <a:cubicBezTo>
                        <a:pt x="12565" y="42828"/>
                        <a:pt x="31207" y="29699"/>
                        <a:pt x="46823" y="20724"/>
                      </a:cubicBezTo>
                      <a:cubicBezTo>
                        <a:pt x="49875" y="18981"/>
                        <a:pt x="53029" y="17237"/>
                        <a:pt x="55336" y="14596"/>
                      </a:cubicBezTo>
                      <a:cubicBezTo>
                        <a:pt x="57619" y="11955"/>
                        <a:pt x="58901" y="8083"/>
                        <a:pt x="57516" y="4852"/>
                      </a:cubicBezTo>
                      <a:cubicBezTo>
                        <a:pt x="56151" y="1674"/>
                        <a:pt x="52541" y="0"/>
                        <a:pt x="49036"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4" name="Google Shape;104;p3"/>
                <p:cNvSpPr/>
                <p:nvPr/>
              </p:nvSpPr>
              <p:spPr>
                <a:xfrm>
                  <a:off x="-1083325" y="3219875"/>
                  <a:ext cx="461350" cy="203475"/>
                </a:xfrm>
                <a:custGeom>
                  <a:avLst/>
                  <a:gdLst/>
                  <a:ahLst/>
                  <a:cxnLst/>
                  <a:rect l="l" t="t" r="r" b="b"/>
                  <a:pathLst>
                    <a:path w="18454" h="8139" extrusionOk="0">
                      <a:moveTo>
                        <a:pt x="8731" y="282"/>
                      </a:moveTo>
                      <a:cubicBezTo>
                        <a:pt x="8661" y="282"/>
                        <a:pt x="8587" y="347"/>
                        <a:pt x="8607" y="427"/>
                      </a:cubicBezTo>
                      <a:cubicBezTo>
                        <a:pt x="8607" y="452"/>
                        <a:pt x="8633" y="452"/>
                        <a:pt x="8633" y="478"/>
                      </a:cubicBezTo>
                      <a:cubicBezTo>
                        <a:pt x="8669" y="496"/>
                        <a:pt x="8705" y="514"/>
                        <a:pt x="8741" y="514"/>
                      </a:cubicBezTo>
                      <a:cubicBezTo>
                        <a:pt x="8756" y="514"/>
                        <a:pt x="8771" y="511"/>
                        <a:pt x="8786" y="504"/>
                      </a:cubicBezTo>
                      <a:cubicBezTo>
                        <a:pt x="8889" y="452"/>
                        <a:pt x="8889" y="350"/>
                        <a:pt x="8786" y="298"/>
                      </a:cubicBezTo>
                      <a:cubicBezTo>
                        <a:pt x="8770" y="287"/>
                        <a:pt x="8750" y="282"/>
                        <a:pt x="8731" y="282"/>
                      </a:cubicBezTo>
                      <a:close/>
                      <a:moveTo>
                        <a:pt x="11359" y="1"/>
                      </a:moveTo>
                      <a:cubicBezTo>
                        <a:pt x="11294" y="1"/>
                        <a:pt x="11229" y="21"/>
                        <a:pt x="11171" y="68"/>
                      </a:cubicBezTo>
                      <a:cubicBezTo>
                        <a:pt x="11120" y="119"/>
                        <a:pt x="11094" y="145"/>
                        <a:pt x="11069" y="196"/>
                      </a:cubicBezTo>
                      <a:cubicBezTo>
                        <a:pt x="10992" y="375"/>
                        <a:pt x="11017" y="581"/>
                        <a:pt x="11145" y="709"/>
                      </a:cubicBezTo>
                      <a:cubicBezTo>
                        <a:pt x="11221" y="785"/>
                        <a:pt x="11314" y="819"/>
                        <a:pt x="11405" y="819"/>
                      </a:cubicBezTo>
                      <a:cubicBezTo>
                        <a:pt x="11590" y="819"/>
                        <a:pt x="11769" y="676"/>
                        <a:pt x="11787" y="452"/>
                      </a:cubicBezTo>
                      <a:cubicBezTo>
                        <a:pt x="11806" y="234"/>
                        <a:pt x="11581" y="1"/>
                        <a:pt x="11359" y="1"/>
                      </a:cubicBezTo>
                      <a:close/>
                      <a:moveTo>
                        <a:pt x="14759" y="611"/>
                      </a:moveTo>
                      <a:cubicBezTo>
                        <a:pt x="14635" y="611"/>
                        <a:pt x="14488" y="737"/>
                        <a:pt x="14530" y="863"/>
                      </a:cubicBezTo>
                      <a:cubicBezTo>
                        <a:pt x="14530" y="888"/>
                        <a:pt x="14556" y="914"/>
                        <a:pt x="14556" y="940"/>
                      </a:cubicBezTo>
                      <a:cubicBezTo>
                        <a:pt x="14606" y="989"/>
                        <a:pt x="14666" y="1017"/>
                        <a:pt x="14730" y="1017"/>
                      </a:cubicBezTo>
                      <a:cubicBezTo>
                        <a:pt x="14765" y="1017"/>
                        <a:pt x="14802" y="1009"/>
                        <a:pt x="14838" y="991"/>
                      </a:cubicBezTo>
                      <a:cubicBezTo>
                        <a:pt x="14992" y="914"/>
                        <a:pt x="14992" y="709"/>
                        <a:pt x="14838" y="632"/>
                      </a:cubicBezTo>
                      <a:cubicBezTo>
                        <a:pt x="14814" y="618"/>
                        <a:pt x="14787" y="611"/>
                        <a:pt x="14759" y="611"/>
                      </a:cubicBezTo>
                      <a:close/>
                      <a:moveTo>
                        <a:pt x="7128" y="1616"/>
                      </a:moveTo>
                      <a:cubicBezTo>
                        <a:pt x="7063" y="1616"/>
                        <a:pt x="6998" y="1637"/>
                        <a:pt x="6940" y="1683"/>
                      </a:cubicBezTo>
                      <a:cubicBezTo>
                        <a:pt x="6889" y="1709"/>
                        <a:pt x="6863" y="1760"/>
                        <a:pt x="6838" y="1811"/>
                      </a:cubicBezTo>
                      <a:cubicBezTo>
                        <a:pt x="6761" y="1965"/>
                        <a:pt x="6786" y="2170"/>
                        <a:pt x="6914" y="2324"/>
                      </a:cubicBezTo>
                      <a:cubicBezTo>
                        <a:pt x="6987" y="2389"/>
                        <a:pt x="7075" y="2418"/>
                        <a:pt x="7161" y="2418"/>
                      </a:cubicBezTo>
                      <a:cubicBezTo>
                        <a:pt x="7351" y="2418"/>
                        <a:pt x="7538" y="2279"/>
                        <a:pt x="7556" y="2068"/>
                      </a:cubicBezTo>
                      <a:cubicBezTo>
                        <a:pt x="7575" y="1850"/>
                        <a:pt x="7350" y="1616"/>
                        <a:pt x="7128" y="1616"/>
                      </a:cubicBezTo>
                      <a:close/>
                      <a:moveTo>
                        <a:pt x="4071" y="2071"/>
                      </a:moveTo>
                      <a:cubicBezTo>
                        <a:pt x="3935" y="2071"/>
                        <a:pt x="3797" y="2181"/>
                        <a:pt x="3837" y="2324"/>
                      </a:cubicBezTo>
                      <a:cubicBezTo>
                        <a:pt x="3863" y="2350"/>
                        <a:pt x="3863" y="2376"/>
                        <a:pt x="3889" y="2401"/>
                      </a:cubicBezTo>
                      <a:cubicBezTo>
                        <a:pt x="3938" y="2451"/>
                        <a:pt x="3999" y="2479"/>
                        <a:pt x="4063" y="2479"/>
                      </a:cubicBezTo>
                      <a:cubicBezTo>
                        <a:pt x="4098" y="2479"/>
                        <a:pt x="4134" y="2471"/>
                        <a:pt x="4171" y="2452"/>
                      </a:cubicBezTo>
                      <a:cubicBezTo>
                        <a:pt x="4325" y="2376"/>
                        <a:pt x="4325" y="2170"/>
                        <a:pt x="4171" y="2093"/>
                      </a:cubicBezTo>
                      <a:cubicBezTo>
                        <a:pt x="4140" y="2078"/>
                        <a:pt x="4105" y="2071"/>
                        <a:pt x="4071" y="2071"/>
                      </a:cubicBezTo>
                      <a:close/>
                      <a:moveTo>
                        <a:pt x="13880" y="2168"/>
                      </a:moveTo>
                      <a:cubicBezTo>
                        <a:pt x="13496" y="2168"/>
                        <a:pt x="13071" y="2519"/>
                        <a:pt x="13197" y="2940"/>
                      </a:cubicBezTo>
                      <a:lnTo>
                        <a:pt x="13171" y="2914"/>
                      </a:lnTo>
                      <a:lnTo>
                        <a:pt x="13171" y="2914"/>
                      </a:lnTo>
                      <a:cubicBezTo>
                        <a:pt x="13197" y="3017"/>
                        <a:pt x="13248" y="3068"/>
                        <a:pt x="13299" y="3145"/>
                      </a:cubicBezTo>
                      <a:cubicBezTo>
                        <a:pt x="13438" y="3300"/>
                        <a:pt x="13634" y="3386"/>
                        <a:pt x="13834" y="3386"/>
                      </a:cubicBezTo>
                      <a:cubicBezTo>
                        <a:pt x="13931" y="3386"/>
                        <a:pt x="14028" y="3366"/>
                        <a:pt x="14120" y="3324"/>
                      </a:cubicBezTo>
                      <a:cubicBezTo>
                        <a:pt x="14582" y="3119"/>
                        <a:pt x="14582" y="2452"/>
                        <a:pt x="14120" y="2222"/>
                      </a:cubicBezTo>
                      <a:cubicBezTo>
                        <a:pt x="14046" y="2185"/>
                        <a:pt x="13964" y="2168"/>
                        <a:pt x="13880" y="2168"/>
                      </a:cubicBezTo>
                      <a:close/>
                      <a:moveTo>
                        <a:pt x="11052" y="2873"/>
                      </a:moveTo>
                      <a:cubicBezTo>
                        <a:pt x="10986" y="2873"/>
                        <a:pt x="10922" y="2893"/>
                        <a:pt x="10863" y="2940"/>
                      </a:cubicBezTo>
                      <a:cubicBezTo>
                        <a:pt x="10812" y="2965"/>
                        <a:pt x="10786" y="3017"/>
                        <a:pt x="10761" y="3068"/>
                      </a:cubicBezTo>
                      <a:cubicBezTo>
                        <a:pt x="10658" y="3222"/>
                        <a:pt x="10710" y="3427"/>
                        <a:pt x="10838" y="3581"/>
                      </a:cubicBezTo>
                      <a:cubicBezTo>
                        <a:pt x="10910" y="3645"/>
                        <a:pt x="10998" y="3674"/>
                        <a:pt x="11085" y="3674"/>
                      </a:cubicBezTo>
                      <a:cubicBezTo>
                        <a:pt x="11275" y="3674"/>
                        <a:pt x="11461" y="3535"/>
                        <a:pt x="11479" y="3324"/>
                      </a:cubicBezTo>
                      <a:cubicBezTo>
                        <a:pt x="11499" y="3106"/>
                        <a:pt x="11273" y="2873"/>
                        <a:pt x="11052" y="2873"/>
                      </a:cubicBezTo>
                      <a:close/>
                      <a:moveTo>
                        <a:pt x="16379" y="3486"/>
                      </a:moveTo>
                      <a:cubicBezTo>
                        <a:pt x="16118" y="3486"/>
                        <a:pt x="15832" y="3726"/>
                        <a:pt x="15915" y="4017"/>
                      </a:cubicBezTo>
                      <a:cubicBezTo>
                        <a:pt x="15915" y="4068"/>
                        <a:pt x="15941" y="4119"/>
                        <a:pt x="15992" y="4170"/>
                      </a:cubicBezTo>
                      <a:cubicBezTo>
                        <a:pt x="16098" y="4277"/>
                        <a:pt x="16241" y="4334"/>
                        <a:pt x="16378" y="4334"/>
                      </a:cubicBezTo>
                      <a:cubicBezTo>
                        <a:pt x="16440" y="4334"/>
                        <a:pt x="16500" y="4323"/>
                        <a:pt x="16556" y="4299"/>
                      </a:cubicBezTo>
                      <a:cubicBezTo>
                        <a:pt x="16889" y="4145"/>
                        <a:pt x="16889" y="3683"/>
                        <a:pt x="16556" y="3529"/>
                      </a:cubicBezTo>
                      <a:cubicBezTo>
                        <a:pt x="16502" y="3500"/>
                        <a:pt x="16441" y="3486"/>
                        <a:pt x="16379" y="3486"/>
                      </a:cubicBezTo>
                      <a:close/>
                      <a:moveTo>
                        <a:pt x="4904" y="3922"/>
                      </a:moveTo>
                      <a:cubicBezTo>
                        <a:pt x="4663" y="3922"/>
                        <a:pt x="4396" y="4153"/>
                        <a:pt x="4478" y="4401"/>
                      </a:cubicBezTo>
                      <a:cubicBezTo>
                        <a:pt x="4478" y="4453"/>
                        <a:pt x="4504" y="4504"/>
                        <a:pt x="4555" y="4529"/>
                      </a:cubicBezTo>
                      <a:cubicBezTo>
                        <a:pt x="4644" y="4636"/>
                        <a:pt x="4769" y="4693"/>
                        <a:pt x="4897" y="4693"/>
                      </a:cubicBezTo>
                      <a:cubicBezTo>
                        <a:pt x="4955" y="4693"/>
                        <a:pt x="5013" y="4681"/>
                        <a:pt x="5068" y="4658"/>
                      </a:cubicBezTo>
                      <a:cubicBezTo>
                        <a:pt x="5376" y="4529"/>
                        <a:pt x="5376" y="4094"/>
                        <a:pt x="5068" y="3965"/>
                      </a:cubicBezTo>
                      <a:cubicBezTo>
                        <a:pt x="5018" y="3935"/>
                        <a:pt x="4962" y="3922"/>
                        <a:pt x="4904" y="3922"/>
                      </a:cubicBezTo>
                      <a:close/>
                      <a:moveTo>
                        <a:pt x="9543" y="4424"/>
                      </a:moveTo>
                      <a:cubicBezTo>
                        <a:pt x="9154" y="4424"/>
                        <a:pt x="8716" y="4772"/>
                        <a:pt x="8863" y="5171"/>
                      </a:cubicBezTo>
                      <a:lnTo>
                        <a:pt x="8838" y="5171"/>
                      </a:lnTo>
                      <a:cubicBezTo>
                        <a:pt x="8863" y="5247"/>
                        <a:pt x="8915" y="5324"/>
                        <a:pt x="8966" y="5376"/>
                      </a:cubicBezTo>
                      <a:cubicBezTo>
                        <a:pt x="9111" y="5539"/>
                        <a:pt x="9321" y="5625"/>
                        <a:pt x="9531" y="5625"/>
                      </a:cubicBezTo>
                      <a:cubicBezTo>
                        <a:pt x="9617" y="5625"/>
                        <a:pt x="9704" y="5611"/>
                        <a:pt x="9786" y="5581"/>
                      </a:cubicBezTo>
                      <a:cubicBezTo>
                        <a:pt x="10248" y="5350"/>
                        <a:pt x="10248" y="4709"/>
                        <a:pt x="9786" y="4478"/>
                      </a:cubicBezTo>
                      <a:cubicBezTo>
                        <a:pt x="9712" y="4441"/>
                        <a:pt x="9629" y="4424"/>
                        <a:pt x="9543" y="4424"/>
                      </a:cubicBezTo>
                      <a:close/>
                      <a:moveTo>
                        <a:pt x="803" y="4566"/>
                      </a:moveTo>
                      <a:cubicBezTo>
                        <a:pt x="420" y="4566"/>
                        <a:pt x="1" y="4912"/>
                        <a:pt x="145" y="5324"/>
                      </a:cubicBezTo>
                      <a:lnTo>
                        <a:pt x="119" y="5324"/>
                      </a:lnTo>
                      <a:cubicBezTo>
                        <a:pt x="145" y="5401"/>
                        <a:pt x="196" y="5478"/>
                        <a:pt x="247" y="5530"/>
                      </a:cubicBezTo>
                      <a:cubicBezTo>
                        <a:pt x="393" y="5693"/>
                        <a:pt x="602" y="5779"/>
                        <a:pt x="812" y="5779"/>
                      </a:cubicBezTo>
                      <a:cubicBezTo>
                        <a:pt x="899" y="5779"/>
                        <a:pt x="986" y="5765"/>
                        <a:pt x="1068" y="5735"/>
                      </a:cubicBezTo>
                      <a:cubicBezTo>
                        <a:pt x="1530" y="5504"/>
                        <a:pt x="1530" y="4837"/>
                        <a:pt x="1068" y="4632"/>
                      </a:cubicBezTo>
                      <a:cubicBezTo>
                        <a:pt x="988" y="4587"/>
                        <a:pt x="896" y="4566"/>
                        <a:pt x="803" y="4566"/>
                      </a:cubicBezTo>
                      <a:close/>
                      <a:moveTo>
                        <a:pt x="15597" y="5507"/>
                      </a:moveTo>
                      <a:cubicBezTo>
                        <a:pt x="15474" y="5507"/>
                        <a:pt x="15336" y="5617"/>
                        <a:pt x="15376" y="5760"/>
                      </a:cubicBezTo>
                      <a:cubicBezTo>
                        <a:pt x="15376" y="5786"/>
                        <a:pt x="15402" y="5812"/>
                        <a:pt x="15428" y="5837"/>
                      </a:cubicBezTo>
                      <a:cubicBezTo>
                        <a:pt x="15461" y="5887"/>
                        <a:pt x="15515" y="5915"/>
                        <a:pt x="15577" y="5915"/>
                      </a:cubicBezTo>
                      <a:cubicBezTo>
                        <a:pt x="15612" y="5915"/>
                        <a:pt x="15648" y="5907"/>
                        <a:pt x="15684" y="5889"/>
                      </a:cubicBezTo>
                      <a:cubicBezTo>
                        <a:pt x="15838" y="5812"/>
                        <a:pt x="15838" y="5606"/>
                        <a:pt x="15684" y="5530"/>
                      </a:cubicBezTo>
                      <a:cubicBezTo>
                        <a:pt x="15658" y="5514"/>
                        <a:pt x="15628" y="5507"/>
                        <a:pt x="15597" y="5507"/>
                      </a:cubicBezTo>
                      <a:close/>
                      <a:moveTo>
                        <a:pt x="6804" y="5935"/>
                      </a:moveTo>
                      <a:cubicBezTo>
                        <a:pt x="6729" y="5935"/>
                        <a:pt x="6636" y="6001"/>
                        <a:pt x="6658" y="6068"/>
                      </a:cubicBezTo>
                      <a:cubicBezTo>
                        <a:pt x="6658" y="6094"/>
                        <a:pt x="6684" y="6094"/>
                        <a:pt x="6684" y="6119"/>
                      </a:cubicBezTo>
                      <a:cubicBezTo>
                        <a:pt x="6702" y="6137"/>
                        <a:pt x="6746" y="6156"/>
                        <a:pt x="6788" y="6156"/>
                      </a:cubicBezTo>
                      <a:cubicBezTo>
                        <a:pt x="6805" y="6156"/>
                        <a:pt x="6823" y="6152"/>
                        <a:pt x="6838" y="6145"/>
                      </a:cubicBezTo>
                      <a:cubicBezTo>
                        <a:pt x="6914" y="6119"/>
                        <a:pt x="6914" y="5991"/>
                        <a:pt x="6838" y="5940"/>
                      </a:cubicBezTo>
                      <a:cubicBezTo>
                        <a:pt x="6827" y="5936"/>
                        <a:pt x="6816" y="5935"/>
                        <a:pt x="6804" y="5935"/>
                      </a:cubicBezTo>
                      <a:close/>
                      <a:moveTo>
                        <a:pt x="17748" y="6091"/>
                      </a:moveTo>
                      <a:cubicBezTo>
                        <a:pt x="17360" y="6091"/>
                        <a:pt x="16922" y="6438"/>
                        <a:pt x="17069" y="6837"/>
                      </a:cubicBezTo>
                      <a:lnTo>
                        <a:pt x="17043" y="6837"/>
                      </a:lnTo>
                      <a:cubicBezTo>
                        <a:pt x="17069" y="6914"/>
                        <a:pt x="17120" y="6991"/>
                        <a:pt x="17171" y="7068"/>
                      </a:cubicBezTo>
                      <a:cubicBezTo>
                        <a:pt x="17310" y="7224"/>
                        <a:pt x="17506" y="7309"/>
                        <a:pt x="17706" y="7309"/>
                      </a:cubicBezTo>
                      <a:cubicBezTo>
                        <a:pt x="17803" y="7309"/>
                        <a:pt x="17900" y="7289"/>
                        <a:pt x="17992" y="7248"/>
                      </a:cubicBezTo>
                      <a:cubicBezTo>
                        <a:pt x="18454" y="7042"/>
                        <a:pt x="18454" y="6376"/>
                        <a:pt x="17992" y="6145"/>
                      </a:cubicBezTo>
                      <a:cubicBezTo>
                        <a:pt x="17918" y="6108"/>
                        <a:pt x="17834" y="6091"/>
                        <a:pt x="17748" y="6091"/>
                      </a:cubicBezTo>
                      <a:close/>
                      <a:moveTo>
                        <a:pt x="8075" y="7152"/>
                      </a:moveTo>
                      <a:cubicBezTo>
                        <a:pt x="8008" y="7152"/>
                        <a:pt x="7944" y="7173"/>
                        <a:pt x="7889" y="7222"/>
                      </a:cubicBezTo>
                      <a:lnTo>
                        <a:pt x="7863" y="7222"/>
                      </a:lnTo>
                      <a:cubicBezTo>
                        <a:pt x="7838" y="7248"/>
                        <a:pt x="7812" y="7273"/>
                        <a:pt x="7786" y="7324"/>
                      </a:cubicBezTo>
                      <a:cubicBezTo>
                        <a:pt x="7684" y="7504"/>
                        <a:pt x="7709" y="7709"/>
                        <a:pt x="7838" y="7837"/>
                      </a:cubicBezTo>
                      <a:cubicBezTo>
                        <a:pt x="7923" y="7914"/>
                        <a:pt x="8023" y="7948"/>
                        <a:pt x="8118" y="7948"/>
                      </a:cubicBezTo>
                      <a:cubicBezTo>
                        <a:pt x="8308" y="7948"/>
                        <a:pt x="8479" y="7812"/>
                        <a:pt x="8479" y="7607"/>
                      </a:cubicBezTo>
                      <a:cubicBezTo>
                        <a:pt x="8518" y="7372"/>
                        <a:pt x="8288" y="7152"/>
                        <a:pt x="8075" y="7152"/>
                      </a:cubicBezTo>
                      <a:close/>
                      <a:moveTo>
                        <a:pt x="4203" y="6925"/>
                      </a:moveTo>
                      <a:cubicBezTo>
                        <a:pt x="3813" y="6925"/>
                        <a:pt x="3406" y="7271"/>
                        <a:pt x="3530" y="7683"/>
                      </a:cubicBezTo>
                      <a:cubicBezTo>
                        <a:pt x="3555" y="7760"/>
                        <a:pt x="3607" y="7837"/>
                        <a:pt x="3658" y="7889"/>
                      </a:cubicBezTo>
                      <a:cubicBezTo>
                        <a:pt x="3803" y="8052"/>
                        <a:pt x="4013" y="8138"/>
                        <a:pt x="4223" y="8138"/>
                      </a:cubicBezTo>
                      <a:cubicBezTo>
                        <a:pt x="4309" y="8138"/>
                        <a:pt x="4396" y="8124"/>
                        <a:pt x="4478" y="8094"/>
                      </a:cubicBezTo>
                      <a:cubicBezTo>
                        <a:pt x="4940" y="7863"/>
                        <a:pt x="4940" y="7196"/>
                        <a:pt x="4478" y="6991"/>
                      </a:cubicBezTo>
                      <a:cubicBezTo>
                        <a:pt x="4393" y="6946"/>
                        <a:pt x="4299" y="6925"/>
                        <a:pt x="4203" y="6925"/>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105" name="Google Shape;105;p3"/>
              <p:cNvSpPr/>
              <p:nvPr/>
            </p:nvSpPr>
            <p:spPr>
              <a:xfrm rot="1413719">
                <a:off x="-379186" y="861403"/>
                <a:ext cx="1464476" cy="1377667"/>
              </a:xfrm>
              <a:custGeom>
                <a:avLst/>
                <a:gdLst/>
                <a:ahLst/>
                <a:cxnLst/>
                <a:rect l="l" t="t" r="r" b="b"/>
                <a:pathLst>
                  <a:path w="49727" h="46783" extrusionOk="0">
                    <a:moveTo>
                      <a:pt x="49209" y="0"/>
                    </a:moveTo>
                    <a:cubicBezTo>
                      <a:pt x="49160" y="0"/>
                      <a:pt x="49108" y="11"/>
                      <a:pt x="49055" y="36"/>
                    </a:cubicBezTo>
                    <a:cubicBezTo>
                      <a:pt x="34592" y="8729"/>
                      <a:pt x="14361" y="23807"/>
                      <a:pt x="180" y="46218"/>
                    </a:cubicBezTo>
                    <a:cubicBezTo>
                      <a:pt x="1" y="46449"/>
                      <a:pt x="206" y="46782"/>
                      <a:pt x="488" y="46782"/>
                    </a:cubicBezTo>
                    <a:cubicBezTo>
                      <a:pt x="616" y="46782"/>
                      <a:pt x="744" y="46705"/>
                      <a:pt x="796" y="46603"/>
                    </a:cubicBezTo>
                    <a:cubicBezTo>
                      <a:pt x="14899" y="24320"/>
                      <a:pt x="35028" y="9319"/>
                      <a:pt x="49439" y="677"/>
                    </a:cubicBezTo>
                    <a:cubicBezTo>
                      <a:pt x="49727" y="434"/>
                      <a:pt x="49519" y="0"/>
                      <a:pt x="4920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106" name="Google Shape;106;p3"/>
          <p:cNvGrpSpPr/>
          <p:nvPr/>
        </p:nvGrpSpPr>
        <p:grpSpPr>
          <a:xfrm>
            <a:off x="-1166469" y="4882643"/>
            <a:ext cx="2725737" cy="2106780"/>
            <a:chOff x="-874852" y="3661982"/>
            <a:chExt cx="2044303" cy="1580085"/>
          </a:xfrm>
        </p:grpSpPr>
        <p:grpSp>
          <p:nvGrpSpPr>
            <p:cNvPr id="107" name="Google Shape;107;p3"/>
            <p:cNvGrpSpPr/>
            <p:nvPr/>
          </p:nvGrpSpPr>
          <p:grpSpPr>
            <a:xfrm rot="5249857" flipH="1">
              <a:off x="48808" y="4095917"/>
              <a:ext cx="537972" cy="1681428"/>
              <a:chOff x="-1858600" y="2385325"/>
              <a:chExt cx="523125" cy="1635025"/>
            </a:xfrm>
          </p:grpSpPr>
          <p:sp>
            <p:nvSpPr>
              <p:cNvPr id="108" name="Google Shape;108;p3"/>
              <p:cNvSpPr/>
              <p:nvPr/>
            </p:nvSpPr>
            <p:spPr>
              <a:xfrm>
                <a:off x="-1804750" y="2385325"/>
                <a:ext cx="469275" cy="1635025"/>
              </a:xfrm>
              <a:custGeom>
                <a:avLst/>
                <a:gdLst/>
                <a:ahLst/>
                <a:cxnLst/>
                <a:rect l="l" t="t" r="r" b="b"/>
                <a:pathLst>
                  <a:path w="18771" h="65401" extrusionOk="0">
                    <a:moveTo>
                      <a:pt x="12062" y="1"/>
                    </a:moveTo>
                    <a:cubicBezTo>
                      <a:pt x="9693" y="1"/>
                      <a:pt x="7259" y="1264"/>
                      <a:pt x="5667" y="3115"/>
                    </a:cubicBezTo>
                    <a:cubicBezTo>
                      <a:pt x="3462" y="5679"/>
                      <a:pt x="2513" y="9064"/>
                      <a:pt x="1872" y="12397"/>
                    </a:cubicBezTo>
                    <a:lnTo>
                      <a:pt x="1872" y="12372"/>
                    </a:lnTo>
                    <a:cubicBezTo>
                      <a:pt x="129" y="21270"/>
                      <a:pt x="0" y="30373"/>
                      <a:pt x="975" y="39373"/>
                    </a:cubicBezTo>
                    <a:cubicBezTo>
                      <a:pt x="1308" y="42476"/>
                      <a:pt x="1308" y="44861"/>
                      <a:pt x="1462" y="47989"/>
                    </a:cubicBezTo>
                    <a:cubicBezTo>
                      <a:pt x="1795" y="54796"/>
                      <a:pt x="6238" y="62496"/>
                      <a:pt x="6079" y="65382"/>
                    </a:cubicBezTo>
                    <a:lnTo>
                      <a:pt x="6079" y="65382"/>
                    </a:lnTo>
                    <a:cubicBezTo>
                      <a:pt x="6979" y="50077"/>
                      <a:pt x="11644" y="31239"/>
                      <a:pt x="16694" y="16756"/>
                    </a:cubicBezTo>
                    <a:cubicBezTo>
                      <a:pt x="17694" y="13936"/>
                      <a:pt x="18771" y="11064"/>
                      <a:pt x="18745" y="8089"/>
                    </a:cubicBezTo>
                    <a:cubicBezTo>
                      <a:pt x="18745" y="5089"/>
                      <a:pt x="17412" y="1909"/>
                      <a:pt x="14719" y="602"/>
                    </a:cubicBezTo>
                    <a:cubicBezTo>
                      <a:pt x="13878" y="188"/>
                      <a:pt x="12974" y="1"/>
                      <a:pt x="12062" y="1"/>
                    </a:cubicBezTo>
                    <a:close/>
                    <a:moveTo>
                      <a:pt x="6079" y="65382"/>
                    </a:moveTo>
                    <a:lnTo>
                      <a:pt x="6079" y="65382"/>
                    </a:lnTo>
                    <a:cubicBezTo>
                      <a:pt x="6078" y="65388"/>
                      <a:pt x="6078" y="65394"/>
                      <a:pt x="6078" y="65400"/>
                    </a:cubicBezTo>
                    <a:cubicBezTo>
                      <a:pt x="6078" y="65394"/>
                      <a:pt x="6078" y="65388"/>
                      <a:pt x="6079" y="65382"/>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9" name="Google Shape;109;p3"/>
              <p:cNvSpPr/>
              <p:nvPr/>
            </p:nvSpPr>
            <p:spPr>
              <a:xfrm>
                <a:off x="-1858600" y="2385425"/>
                <a:ext cx="469275" cy="1634925"/>
              </a:xfrm>
              <a:custGeom>
                <a:avLst/>
                <a:gdLst/>
                <a:ahLst/>
                <a:cxnLst/>
                <a:rect l="l" t="t" r="r" b="b"/>
                <a:pathLst>
                  <a:path w="18771" h="65397" extrusionOk="0">
                    <a:moveTo>
                      <a:pt x="12088" y="1"/>
                    </a:moveTo>
                    <a:cubicBezTo>
                      <a:pt x="9704" y="1"/>
                      <a:pt x="7263" y="1274"/>
                      <a:pt x="5667" y="3111"/>
                    </a:cubicBezTo>
                    <a:cubicBezTo>
                      <a:pt x="3462" y="5649"/>
                      <a:pt x="2513" y="9060"/>
                      <a:pt x="1872" y="12393"/>
                    </a:cubicBezTo>
                    <a:lnTo>
                      <a:pt x="1872" y="12368"/>
                    </a:lnTo>
                    <a:cubicBezTo>
                      <a:pt x="129" y="21266"/>
                      <a:pt x="0" y="30369"/>
                      <a:pt x="975" y="39369"/>
                    </a:cubicBezTo>
                    <a:cubicBezTo>
                      <a:pt x="1308" y="42472"/>
                      <a:pt x="1308" y="44857"/>
                      <a:pt x="1462" y="47985"/>
                    </a:cubicBezTo>
                    <a:cubicBezTo>
                      <a:pt x="1795" y="54792"/>
                      <a:pt x="6239" y="62492"/>
                      <a:pt x="6079" y="65378"/>
                    </a:cubicBezTo>
                    <a:lnTo>
                      <a:pt x="6079" y="65378"/>
                    </a:lnTo>
                    <a:cubicBezTo>
                      <a:pt x="6979" y="50073"/>
                      <a:pt x="11670" y="31235"/>
                      <a:pt x="16694" y="16752"/>
                    </a:cubicBezTo>
                    <a:cubicBezTo>
                      <a:pt x="17694" y="13932"/>
                      <a:pt x="18771" y="11060"/>
                      <a:pt x="18771" y="8085"/>
                    </a:cubicBezTo>
                    <a:cubicBezTo>
                      <a:pt x="18745" y="5085"/>
                      <a:pt x="17412" y="1905"/>
                      <a:pt x="14745" y="598"/>
                    </a:cubicBezTo>
                    <a:cubicBezTo>
                      <a:pt x="13901" y="187"/>
                      <a:pt x="12999" y="1"/>
                      <a:pt x="12088" y="1"/>
                    </a:cubicBezTo>
                    <a:close/>
                    <a:moveTo>
                      <a:pt x="6079" y="65378"/>
                    </a:moveTo>
                    <a:cubicBezTo>
                      <a:pt x="6078" y="65384"/>
                      <a:pt x="6078" y="65390"/>
                      <a:pt x="6078" y="65396"/>
                    </a:cubicBezTo>
                    <a:cubicBezTo>
                      <a:pt x="6078" y="65390"/>
                      <a:pt x="6078" y="65384"/>
                      <a:pt x="6079" y="65378"/>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0" name="Google Shape;110;p3"/>
              <p:cNvSpPr/>
              <p:nvPr/>
            </p:nvSpPr>
            <p:spPr>
              <a:xfrm>
                <a:off x="-1766300" y="2414375"/>
                <a:ext cx="329125" cy="283550"/>
              </a:xfrm>
              <a:custGeom>
                <a:avLst/>
                <a:gdLst/>
                <a:ahLst/>
                <a:cxnLst/>
                <a:rect l="l" t="t" r="r" b="b"/>
                <a:pathLst>
                  <a:path w="13165" h="11342" extrusionOk="0">
                    <a:moveTo>
                      <a:pt x="7214" y="1"/>
                    </a:moveTo>
                    <a:cubicBezTo>
                      <a:pt x="7203" y="1"/>
                      <a:pt x="7192" y="2"/>
                      <a:pt x="7181" y="4"/>
                    </a:cubicBezTo>
                    <a:cubicBezTo>
                      <a:pt x="7053" y="55"/>
                      <a:pt x="6976" y="260"/>
                      <a:pt x="7104" y="337"/>
                    </a:cubicBezTo>
                    <a:cubicBezTo>
                      <a:pt x="7130" y="363"/>
                      <a:pt x="7155" y="363"/>
                      <a:pt x="7181" y="363"/>
                    </a:cubicBezTo>
                    <a:cubicBezTo>
                      <a:pt x="7258" y="363"/>
                      <a:pt x="7335" y="337"/>
                      <a:pt x="7386" y="260"/>
                    </a:cubicBezTo>
                    <a:cubicBezTo>
                      <a:pt x="7433" y="120"/>
                      <a:pt x="7330" y="1"/>
                      <a:pt x="7214" y="1"/>
                    </a:cubicBezTo>
                    <a:close/>
                    <a:moveTo>
                      <a:pt x="10096" y="914"/>
                    </a:moveTo>
                    <a:cubicBezTo>
                      <a:pt x="10065" y="914"/>
                      <a:pt x="10033" y="918"/>
                      <a:pt x="10001" y="927"/>
                    </a:cubicBezTo>
                    <a:cubicBezTo>
                      <a:pt x="9719" y="1004"/>
                      <a:pt x="9591" y="1440"/>
                      <a:pt x="9848" y="1619"/>
                    </a:cubicBezTo>
                    <a:cubicBezTo>
                      <a:pt x="9899" y="1619"/>
                      <a:pt x="9950" y="1645"/>
                      <a:pt x="10001" y="1645"/>
                    </a:cubicBezTo>
                    <a:cubicBezTo>
                      <a:pt x="10024" y="1648"/>
                      <a:pt x="10046" y="1650"/>
                      <a:pt x="10069" y="1650"/>
                    </a:cubicBezTo>
                    <a:cubicBezTo>
                      <a:pt x="10224" y="1650"/>
                      <a:pt x="10370" y="1571"/>
                      <a:pt x="10437" y="1414"/>
                    </a:cubicBezTo>
                    <a:cubicBezTo>
                      <a:pt x="10528" y="1164"/>
                      <a:pt x="10337" y="914"/>
                      <a:pt x="10096" y="914"/>
                    </a:cubicBezTo>
                    <a:close/>
                    <a:moveTo>
                      <a:pt x="4839" y="1534"/>
                    </a:moveTo>
                    <a:cubicBezTo>
                      <a:pt x="4695" y="1534"/>
                      <a:pt x="4554" y="1605"/>
                      <a:pt x="4540" y="1748"/>
                    </a:cubicBezTo>
                    <a:cubicBezTo>
                      <a:pt x="4540" y="1799"/>
                      <a:pt x="4540" y="1824"/>
                      <a:pt x="4540" y="1876"/>
                    </a:cubicBezTo>
                    <a:cubicBezTo>
                      <a:pt x="4591" y="2030"/>
                      <a:pt x="4719" y="2158"/>
                      <a:pt x="4873" y="2183"/>
                    </a:cubicBezTo>
                    <a:cubicBezTo>
                      <a:pt x="5129" y="2183"/>
                      <a:pt x="5309" y="1876"/>
                      <a:pt x="5129" y="1671"/>
                    </a:cubicBezTo>
                    <a:cubicBezTo>
                      <a:pt x="5072" y="1579"/>
                      <a:pt x="4955" y="1534"/>
                      <a:pt x="4839" y="1534"/>
                    </a:cubicBezTo>
                    <a:close/>
                    <a:moveTo>
                      <a:pt x="7873" y="1434"/>
                    </a:moveTo>
                    <a:cubicBezTo>
                      <a:pt x="7815" y="1434"/>
                      <a:pt x="7755" y="1444"/>
                      <a:pt x="7694" y="1465"/>
                    </a:cubicBezTo>
                    <a:cubicBezTo>
                      <a:pt x="7309" y="1542"/>
                      <a:pt x="7104" y="2183"/>
                      <a:pt x="7488" y="2414"/>
                    </a:cubicBezTo>
                    <a:lnTo>
                      <a:pt x="7514" y="2414"/>
                    </a:lnTo>
                    <a:cubicBezTo>
                      <a:pt x="7565" y="2440"/>
                      <a:pt x="7642" y="2466"/>
                      <a:pt x="7694" y="2491"/>
                    </a:cubicBezTo>
                    <a:cubicBezTo>
                      <a:pt x="7715" y="2493"/>
                      <a:pt x="7737" y="2494"/>
                      <a:pt x="7759" y="2494"/>
                    </a:cubicBezTo>
                    <a:cubicBezTo>
                      <a:pt x="7992" y="2494"/>
                      <a:pt x="8217" y="2369"/>
                      <a:pt x="8335" y="2158"/>
                    </a:cubicBezTo>
                    <a:cubicBezTo>
                      <a:pt x="8489" y="1805"/>
                      <a:pt x="8227" y="1434"/>
                      <a:pt x="7873" y="1434"/>
                    </a:cubicBezTo>
                    <a:close/>
                    <a:moveTo>
                      <a:pt x="12521" y="1809"/>
                    </a:moveTo>
                    <a:cubicBezTo>
                      <a:pt x="12477" y="1809"/>
                      <a:pt x="12432" y="1814"/>
                      <a:pt x="12386" y="1824"/>
                    </a:cubicBezTo>
                    <a:cubicBezTo>
                      <a:pt x="12002" y="1927"/>
                      <a:pt x="11796" y="2568"/>
                      <a:pt x="12181" y="2799"/>
                    </a:cubicBezTo>
                    <a:cubicBezTo>
                      <a:pt x="12232" y="2825"/>
                      <a:pt x="12309" y="2850"/>
                      <a:pt x="12386" y="2850"/>
                    </a:cubicBezTo>
                    <a:cubicBezTo>
                      <a:pt x="12424" y="2858"/>
                      <a:pt x="12461" y="2861"/>
                      <a:pt x="12498" y="2861"/>
                    </a:cubicBezTo>
                    <a:cubicBezTo>
                      <a:pt x="12709" y="2861"/>
                      <a:pt x="12896" y="2739"/>
                      <a:pt x="13027" y="2542"/>
                    </a:cubicBezTo>
                    <a:cubicBezTo>
                      <a:pt x="13165" y="2175"/>
                      <a:pt x="12892" y="1809"/>
                      <a:pt x="12521" y="1809"/>
                    </a:cubicBezTo>
                    <a:close/>
                    <a:moveTo>
                      <a:pt x="10496" y="2693"/>
                    </a:moveTo>
                    <a:cubicBezTo>
                      <a:pt x="10485" y="2693"/>
                      <a:pt x="10474" y="2694"/>
                      <a:pt x="10463" y="2696"/>
                    </a:cubicBezTo>
                    <a:cubicBezTo>
                      <a:pt x="10335" y="2722"/>
                      <a:pt x="10258" y="2953"/>
                      <a:pt x="10386" y="3030"/>
                    </a:cubicBezTo>
                    <a:cubicBezTo>
                      <a:pt x="10412" y="3055"/>
                      <a:pt x="10412" y="3055"/>
                      <a:pt x="10437" y="3055"/>
                    </a:cubicBezTo>
                    <a:cubicBezTo>
                      <a:pt x="10540" y="3055"/>
                      <a:pt x="10617" y="3030"/>
                      <a:pt x="10668" y="2953"/>
                    </a:cubicBezTo>
                    <a:cubicBezTo>
                      <a:pt x="10715" y="2812"/>
                      <a:pt x="10612" y="2693"/>
                      <a:pt x="10496" y="2693"/>
                    </a:cubicBezTo>
                    <a:close/>
                    <a:moveTo>
                      <a:pt x="3134" y="3127"/>
                    </a:moveTo>
                    <a:cubicBezTo>
                      <a:pt x="3124" y="3127"/>
                      <a:pt x="3114" y="3129"/>
                      <a:pt x="3104" y="3132"/>
                    </a:cubicBezTo>
                    <a:cubicBezTo>
                      <a:pt x="3027" y="3158"/>
                      <a:pt x="3001" y="3260"/>
                      <a:pt x="3078" y="3312"/>
                    </a:cubicBezTo>
                    <a:lnTo>
                      <a:pt x="3078" y="3337"/>
                    </a:lnTo>
                    <a:lnTo>
                      <a:pt x="3104" y="3337"/>
                    </a:lnTo>
                    <a:cubicBezTo>
                      <a:pt x="3155" y="3337"/>
                      <a:pt x="3206" y="3312"/>
                      <a:pt x="3232" y="3260"/>
                    </a:cubicBezTo>
                    <a:cubicBezTo>
                      <a:pt x="3254" y="3194"/>
                      <a:pt x="3199" y="3127"/>
                      <a:pt x="3134" y="3127"/>
                    </a:cubicBezTo>
                    <a:close/>
                    <a:moveTo>
                      <a:pt x="6219" y="3536"/>
                    </a:moveTo>
                    <a:cubicBezTo>
                      <a:pt x="6072" y="3536"/>
                      <a:pt x="5928" y="3614"/>
                      <a:pt x="5899" y="3773"/>
                    </a:cubicBezTo>
                    <a:lnTo>
                      <a:pt x="5924" y="3773"/>
                    </a:lnTo>
                    <a:cubicBezTo>
                      <a:pt x="5924" y="3799"/>
                      <a:pt x="5924" y="3850"/>
                      <a:pt x="5924" y="3902"/>
                    </a:cubicBezTo>
                    <a:cubicBezTo>
                      <a:pt x="5950" y="4055"/>
                      <a:pt x="6078" y="4158"/>
                      <a:pt x="6232" y="4184"/>
                    </a:cubicBezTo>
                    <a:cubicBezTo>
                      <a:pt x="6243" y="4185"/>
                      <a:pt x="6254" y="4185"/>
                      <a:pt x="6265" y="4185"/>
                    </a:cubicBezTo>
                    <a:cubicBezTo>
                      <a:pt x="6526" y="4185"/>
                      <a:pt x="6662" y="3892"/>
                      <a:pt x="6514" y="3671"/>
                    </a:cubicBezTo>
                    <a:cubicBezTo>
                      <a:pt x="6447" y="3582"/>
                      <a:pt x="6332" y="3536"/>
                      <a:pt x="6219" y="3536"/>
                    </a:cubicBezTo>
                    <a:close/>
                    <a:moveTo>
                      <a:pt x="3009" y="4870"/>
                    </a:moveTo>
                    <a:cubicBezTo>
                      <a:pt x="2866" y="4870"/>
                      <a:pt x="2722" y="4947"/>
                      <a:pt x="2693" y="5107"/>
                    </a:cubicBezTo>
                    <a:lnTo>
                      <a:pt x="2719" y="5107"/>
                    </a:lnTo>
                    <a:cubicBezTo>
                      <a:pt x="2693" y="5158"/>
                      <a:pt x="2693" y="5184"/>
                      <a:pt x="2719" y="5235"/>
                    </a:cubicBezTo>
                    <a:cubicBezTo>
                      <a:pt x="2745" y="5389"/>
                      <a:pt x="2873" y="5517"/>
                      <a:pt x="3027" y="5517"/>
                    </a:cubicBezTo>
                    <a:cubicBezTo>
                      <a:pt x="3038" y="5518"/>
                      <a:pt x="3049" y="5518"/>
                      <a:pt x="3059" y="5518"/>
                    </a:cubicBezTo>
                    <a:cubicBezTo>
                      <a:pt x="3320" y="5518"/>
                      <a:pt x="3456" y="5226"/>
                      <a:pt x="3283" y="5004"/>
                    </a:cubicBezTo>
                    <a:cubicBezTo>
                      <a:pt x="3228" y="4915"/>
                      <a:pt x="3119" y="4870"/>
                      <a:pt x="3009" y="4870"/>
                    </a:cubicBezTo>
                    <a:close/>
                    <a:moveTo>
                      <a:pt x="6277" y="5340"/>
                    </a:moveTo>
                    <a:cubicBezTo>
                      <a:pt x="6229" y="5340"/>
                      <a:pt x="6179" y="5348"/>
                      <a:pt x="6129" y="5363"/>
                    </a:cubicBezTo>
                    <a:cubicBezTo>
                      <a:pt x="5745" y="5466"/>
                      <a:pt x="5540" y="6107"/>
                      <a:pt x="5924" y="6312"/>
                    </a:cubicBezTo>
                    <a:cubicBezTo>
                      <a:pt x="5976" y="6363"/>
                      <a:pt x="6053" y="6363"/>
                      <a:pt x="6129" y="6389"/>
                    </a:cubicBezTo>
                    <a:cubicBezTo>
                      <a:pt x="6151" y="6391"/>
                      <a:pt x="6173" y="6392"/>
                      <a:pt x="6194" y="6392"/>
                    </a:cubicBezTo>
                    <a:cubicBezTo>
                      <a:pt x="6424" y="6392"/>
                      <a:pt x="6630" y="6267"/>
                      <a:pt x="6771" y="6055"/>
                    </a:cubicBezTo>
                    <a:cubicBezTo>
                      <a:pt x="6906" y="5718"/>
                      <a:pt x="6625" y="5340"/>
                      <a:pt x="6277" y="5340"/>
                    </a:cubicBezTo>
                    <a:close/>
                    <a:moveTo>
                      <a:pt x="1163" y="6898"/>
                    </a:moveTo>
                    <a:cubicBezTo>
                      <a:pt x="1152" y="6898"/>
                      <a:pt x="1140" y="6899"/>
                      <a:pt x="1129" y="6902"/>
                    </a:cubicBezTo>
                    <a:cubicBezTo>
                      <a:pt x="1001" y="6927"/>
                      <a:pt x="924" y="7158"/>
                      <a:pt x="1052" y="7235"/>
                    </a:cubicBezTo>
                    <a:cubicBezTo>
                      <a:pt x="1078" y="7235"/>
                      <a:pt x="1104" y="7261"/>
                      <a:pt x="1129" y="7261"/>
                    </a:cubicBezTo>
                    <a:cubicBezTo>
                      <a:pt x="1206" y="7261"/>
                      <a:pt x="1283" y="7235"/>
                      <a:pt x="1334" y="7132"/>
                    </a:cubicBezTo>
                    <a:cubicBezTo>
                      <a:pt x="1381" y="7015"/>
                      <a:pt x="1278" y="6898"/>
                      <a:pt x="1163" y="6898"/>
                    </a:cubicBezTo>
                    <a:close/>
                    <a:moveTo>
                      <a:pt x="5001" y="7850"/>
                    </a:moveTo>
                    <a:cubicBezTo>
                      <a:pt x="4924" y="7876"/>
                      <a:pt x="4899" y="8004"/>
                      <a:pt x="4950" y="8056"/>
                    </a:cubicBezTo>
                    <a:lnTo>
                      <a:pt x="5001" y="8056"/>
                    </a:lnTo>
                    <a:cubicBezTo>
                      <a:pt x="5052" y="8056"/>
                      <a:pt x="5104" y="8030"/>
                      <a:pt x="5129" y="8004"/>
                    </a:cubicBezTo>
                    <a:cubicBezTo>
                      <a:pt x="5155" y="7927"/>
                      <a:pt x="5078" y="7850"/>
                      <a:pt x="5001" y="7850"/>
                    </a:cubicBezTo>
                    <a:close/>
                    <a:moveTo>
                      <a:pt x="2940" y="7598"/>
                    </a:moveTo>
                    <a:cubicBezTo>
                      <a:pt x="2902" y="7598"/>
                      <a:pt x="2862" y="7605"/>
                      <a:pt x="2822" y="7620"/>
                    </a:cubicBezTo>
                    <a:cubicBezTo>
                      <a:pt x="2565" y="7697"/>
                      <a:pt x="2437" y="8107"/>
                      <a:pt x="2693" y="8235"/>
                    </a:cubicBezTo>
                    <a:cubicBezTo>
                      <a:pt x="2719" y="8261"/>
                      <a:pt x="2770" y="8286"/>
                      <a:pt x="2822" y="8286"/>
                    </a:cubicBezTo>
                    <a:cubicBezTo>
                      <a:pt x="2838" y="8289"/>
                      <a:pt x="2854" y="8290"/>
                      <a:pt x="2870" y="8290"/>
                    </a:cubicBezTo>
                    <a:cubicBezTo>
                      <a:pt x="3007" y="8290"/>
                      <a:pt x="3137" y="8196"/>
                      <a:pt x="3206" y="8081"/>
                    </a:cubicBezTo>
                    <a:cubicBezTo>
                      <a:pt x="3338" y="7840"/>
                      <a:pt x="3169" y="7598"/>
                      <a:pt x="2940" y="7598"/>
                    </a:cubicBezTo>
                    <a:close/>
                    <a:moveTo>
                      <a:pt x="6698" y="7919"/>
                    </a:moveTo>
                    <a:cubicBezTo>
                      <a:pt x="6554" y="7919"/>
                      <a:pt x="6414" y="7990"/>
                      <a:pt x="6386" y="8133"/>
                    </a:cubicBezTo>
                    <a:lnTo>
                      <a:pt x="6412" y="8133"/>
                    </a:lnTo>
                    <a:cubicBezTo>
                      <a:pt x="6412" y="8184"/>
                      <a:pt x="6412" y="8235"/>
                      <a:pt x="6412" y="8261"/>
                    </a:cubicBezTo>
                    <a:cubicBezTo>
                      <a:pt x="6437" y="8415"/>
                      <a:pt x="6565" y="8543"/>
                      <a:pt x="6745" y="8568"/>
                    </a:cubicBezTo>
                    <a:cubicBezTo>
                      <a:pt x="7001" y="8568"/>
                      <a:pt x="7181" y="8261"/>
                      <a:pt x="7001" y="8056"/>
                    </a:cubicBezTo>
                    <a:cubicBezTo>
                      <a:pt x="6933" y="7964"/>
                      <a:pt x="6814" y="7919"/>
                      <a:pt x="6698" y="7919"/>
                    </a:cubicBezTo>
                    <a:close/>
                    <a:moveTo>
                      <a:pt x="4317" y="9878"/>
                    </a:moveTo>
                    <a:cubicBezTo>
                      <a:pt x="4265" y="9878"/>
                      <a:pt x="4210" y="9886"/>
                      <a:pt x="4155" y="9902"/>
                    </a:cubicBezTo>
                    <a:cubicBezTo>
                      <a:pt x="3770" y="9979"/>
                      <a:pt x="3565" y="10645"/>
                      <a:pt x="3950" y="10851"/>
                    </a:cubicBezTo>
                    <a:cubicBezTo>
                      <a:pt x="4001" y="10876"/>
                      <a:pt x="4078" y="10902"/>
                      <a:pt x="4129" y="10928"/>
                    </a:cubicBezTo>
                    <a:cubicBezTo>
                      <a:pt x="4153" y="10930"/>
                      <a:pt x="4177" y="10931"/>
                      <a:pt x="4200" y="10931"/>
                    </a:cubicBezTo>
                    <a:cubicBezTo>
                      <a:pt x="4454" y="10931"/>
                      <a:pt x="4677" y="10805"/>
                      <a:pt x="4770" y="10594"/>
                    </a:cubicBezTo>
                    <a:cubicBezTo>
                      <a:pt x="4927" y="10236"/>
                      <a:pt x="4673" y="9878"/>
                      <a:pt x="4317" y="9878"/>
                    </a:cubicBezTo>
                    <a:close/>
                    <a:moveTo>
                      <a:pt x="746" y="10289"/>
                    </a:moveTo>
                    <a:cubicBezTo>
                      <a:pt x="696" y="10289"/>
                      <a:pt x="644" y="10297"/>
                      <a:pt x="591" y="10312"/>
                    </a:cubicBezTo>
                    <a:cubicBezTo>
                      <a:pt x="206" y="10415"/>
                      <a:pt x="1" y="11056"/>
                      <a:pt x="386" y="11287"/>
                    </a:cubicBezTo>
                    <a:lnTo>
                      <a:pt x="386" y="11261"/>
                    </a:lnTo>
                    <a:cubicBezTo>
                      <a:pt x="437" y="11312"/>
                      <a:pt x="514" y="11338"/>
                      <a:pt x="565" y="11338"/>
                    </a:cubicBezTo>
                    <a:cubicBezTo>
                      <a:pt x="589" y="11340"/>
                      <a:pt x="613" y="11341"/>
                      <a:pt x="636" y="11341"/>
                    </a:cubicBezTo>
                    <a:cubicBezTo>
                      <a:pt x="889" y="11341"/>
                      <a:pt x="1112" y="11216"/>
                      <a:pt x="1206" y="11004"/>
                    </a:cubicBezTo>
                    <a:cubicBezTo>
                      <a:pt x="1364" y="10667"/>
                      <a:pt x="1106" y="10289"/>
                      <a:pt x="746" y="10289"/>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1" name="Google Shape;111;p3"/>
              <p:cNvSpPr/>
              <p:nvPr/>
            </p:nvSpPr>
            <p:spPr>
              <a:xfrm>
                <a:off x="-1809250" y="2563500"/>
                <a:ext cx="247275" cy="1438900"/>
              </a:xfrm>
              <a:custGeom>
                <a:avLst/>
                <a:gdLst/>
                <a:ahLst/>
                <a:cxnLst/>
                <a:rect l="l" t="t" r="r" b="b"/>
                <a:pathLst>
                  <a:path w="9891" h="57556" extrusionOk="0">
                    <a:moveTo>
                      <a:pt x="9445" y="0"/>
                    </a:moveTo>
                    <a:cubicBezTo>
                      <a:pt x="9304" y="0"/>
                      <a:pt x="9164" y="81"/>
                      <a:pt x="9104" y="270"/>
                    </a:cubicBezTo>
                    <a:cubicBezTo>
                      <a:pt x="4617" y="13912"/>
                      <a:pt x="1" y="34913"/>
                      <a:pt x="3386" y="57247"/>
                    </a:cubicBezTo>
                    <a:cubicBezTo>
                      <a:pt x="3411" y="57427"/>
                      <a:pt x="3565" y="57555"/>
                      <a:pt x="3745" y="57555"/>
                    </a:cubicBezTo>
                    <a:lnTo>
                      <a:pt x="3822" y="57555"/>
                    </a:lnTo>
                    <a:cubicBezTo>
                      <a:pt x="4027" y="57530"/>
                      <a:pt x="4155" y="57324"/>
                      <a:pt x="4129" y="57119"/>
                    </a:cubicBezTo>
                    <a:cubicBezTo>
                      <a:pt x="796" y="34939"/>
                      <a:pt x="5360" y="14091"/>
                      <a:pt x="9796" y="501"/>
                    </a:cubicBezTo>
                    <a:cubicBezTo>
                      <a:pt x="9890" y="202"/>
                      <a:pt x="9667" y="0"/>
                      <a:pt x="9445"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2" name="Google Shape;112;p3"/>
            <p:cNvGrpSpPr/>
            <p:nvPr/>
          </p:nvGrpSpPr>
          <p:grpSpPr>
            <a:xfrm rot="5249857" flipH="1">
              <a:off x="-340747" y="3668895"/>
              <a:ext cx="1062060" cy="1858361"/>
              <a:chOff x="-1779100" y="2408800"/>
              <a:chExt cx="1032750" cy="1807075"/>
            </a:xfrm>
          </p:grpSpPr>
          <p:sp>
            <p:nvSpPr>
              <p:cNvPr id="113" name="Google Shape;113;p3"/>
              <p:cNvSpPr/>
              <p:nvPr/>
            </p:nvSpPr>
            <p:spPr>
              <a:xfrm>
                <a:off x="-1779100" y="2498825"/>
                <a:ext cx="1032750" cy="1717050"/>
              </a:xfrm>
              <a:custGeom>
                <a:avLst/>
                <a:gdLst/>
                <a:ahLst/>
                <a:cxnLst/>
                <a:rect l="l" t="t" r="r" b="b"/>
                <a:pathLst>
                  <a:path w="41310" h="68682" extrusionOk="0">
                    <a:moveTo>
                      <a:pt x="32843" y="0"/>
                    </a:moveTo>
                    <a:cubicBezTo>
                      <a:pt x="31194" y="0"/>
                      <a:pt x="29516" y="392"/>
                      <a:pt x="28053" y="1113"/>
                    </a:cubicBezTo>
                    <a:cubicBezTo>
                      <a:pt x="24489" y="2883"/>
                      <a:pt x="21924" y="6139"/>
                      <a:pt x="19719" y="9421"/>
                    </a:cubicBezTo>
                    <a:lnTo>
                      <a:pt x="19719" y="9396"/>
                    </a:lnTo>
                    <a:cubicBezTo>
                      <a:pt x="13744" y="18242"/>
                      <a:pt x="9436" y="27987"/>
                      <a:pt x="6385" y="38167"/>
                    </a:cubicBezTo>
                    <a:cubicBezTo>
                      <a:pt x="5308" y="41705"/>
                      <a:pt x="4231" y="44270"/>
                      <a:pt x="2949" y="47731"/>
                    </a:cubicBezTo>
                    <a:cubicBezTo>
                      <a:pt x="205" y="55244"/>
                      <a:pt x="1487" y="65630"/>
                      <a:pt x="0" y="68681"/>
                    </a:cubicBezTo>
                    <a:cubicBezTo>
                      <a:pt x="7975" y="52526"/>
                      <a:pt x="21642" y="34269"/>
                      <a:pt x="33745" y="20935"/>
                    </a:cubicBezTo>
                    <a:cubicBezTo>
                      <a:pt x="36105" y="18319"/>
                      <a:pt x="38566" y="15704"/>
                      <a:pt x="39951" y="12473"/>
                    </a:cubicBezTo>
                    <a:cubicBezTo>
                      <a:pt x="41310" y="9242"/>
                      <a:pt x="41310" y="5190"/>
                      <a:pt x="39002" y="2549"/>
                    </a:cubicBezTo>
                    <a:cubicBezTo>
                      <a:pt x="37468" y="790"/>
                      <a:pt x="35184" y="0"/>
                      <a:pt x="3284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4" name="Google Shape;114;p3"/>
              <p:cNvSpPr/>
              <p:nvPr/>
            </p:nvSpPr>
            <p:spPr>
              <a:xfrm>
                <a:off x="-1776550" y="2408800"/>
                <a:ext cx="973150" cy="1753225"/>
              </a:xfrm>
              <a:custGeom>
                <a:avLst/>
                <a:gdLst/>
                <a:ahLst/>
                <a:cxnLst/>
                <a:rect l="l" t="t" r="r" b="b"/>
                <a:pathLst>
                  <a:path w="38926" h="70129" extrusionOk="0">
                    <a:moveTo>
                      <a:pt x="30542" y="0"/>
                    </a:moveTo>
                    <a:cubicBezTo>
                      <a:pt x="28732" y="0"/>
                      <a:pt x="26881" y="482"/>
                      <a:pt x="25310" y="1355"/>
                    </a:cubicBezTo>
                    <a:cubicBezTo>
                      <a:pt x="21848" y="3253"/>
                      <a:pt x="19438" y="6637"/>
                      <a:pt x="17361" y="10022"/>
                    </a:cubicBezTo>
                    <a:cubicBezTo>
                      <a:pt x="11822" y="19100"/>
                      <a:pt x="7975" y="29049"/>
                      <a:pt x="5386" y="39357"/>
                    </a:cubicBezTo>
                    <a:cubicBezTo>
                      <a:pt x="4488" y="42947"/>
                      <a:pt x="3514" y="45537"/>
                      <a:pt x="2411" y="49076"/>
                    </a:cubicBezTo>
                    <a:cubicBezTo>
                      <a:pt x="1" y="56717"/>
                      <a:pt x="1770" y="67025"/>
                      <a:pt x="411" y="70128"/>
                    </a:cubicBezTo>
                    <a:cubicBezTo>
                      <a:pt x="7642" y="53640"/>
                      <a:pt x="20463" y="34767"/>
                      <a:pt x="31925" y="20869"/>
                    </a:cubicBezTo>
                    <a:cubicBezTo>
                      <a:pt x="34156" y="18177"/>
                      <a:pt x="36515" y="15433"/>
                      <a:pt x="37721" y="12151"/>
                    </a:cubicBezTo>
                    <a:cubicBezTo>
                      <a:pt x="38926" y="8843"/>
                      <a:pt x="38772" y="4791"/>
                      <a:pt x="36336" y="2253"/>
                    </a:cubicBezTo>
                    <a:cubicBezTo>
                      <a:pt x="34837" y="698"/>
                      <a:pt x="32720" y="0"/>
                      <a:pt x="3054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5" name="Google Shape;115;p3"/>
              <p:cNvSpPr/>
              <p:nvPr/>
            </p:nvSpPr>
            <p:spPr>
              <a:xfrm>
                <a:off x="-1311125" y="2430900"/>
                <a:ext cx="402150" cy="319125"/>
              </a:xfrm>
              <a:custGeom>
                <a:avLst/>
                <a:gdLst/>
                <a:ahLst/>
                <a:cxnLst/>
                <a:rect l="l" t="t" r="r" b="b"/>
                <a:pathLst>
                  <a:path w="16086" h="12765" extrusionOk="0">
                    <a:moveTo>
                      <a:pt x="9413" y="1"/>
                    </a:moveTo>
                    <a:cubicBezTo>
                      <a:pt x="9396" y="1"/>
                      <a:pt x="9378" y="3"/>
                      <a:pt x="9359" y="10"/>
                    </a:cubicBezTo>
                    <a:cubicBezTo>
                      <a:pt x="9206" y="35"/>
                      <a:pt x="9103" y="266"/>
                      <a:pt x="9231" y="369"/>
                    </a:cubicBezTo>
                    <a:cubicBezTo>
                      <a:pt x="9257" y="394"/>
                      <a:pt x="9283" y="394"/>
                      <a:pt x="9308" y="394"/>
                    </a:cubicBezTo>
                    <a:cubicBezTo>
                      <a:pt x="9332" y="400"/>
                      <a:pt x="9357" y="403"/>
                      <a:pt x="9380" y="403"/>
                    </a:cubicBezTo>
                    <a:cubicBezTo>
                      <a:pt x="9458" y="403"/>
                      <a:pt x="9531" y="370"/>
                      <a:pt x="9590" y="292"/>
                    </a:cubicBezTo>
                    <a:cubicBezTo>
                      <a:pt x="9635" y="156"/>
                      <a:pt x="9541" y="1"/>
                      <a:pt x="9413" y="1"/>
                    </a:cubicBezTo>
                    <a:close/>
                    <a:moveTo>
                      <a:pt x="12560" y="1256"/>
                    </a:moveTo>
                    <a:cubicBezTo>
                      <a:pt x="12528" y="1256"/>
                      <a:pt x="12496" y="1259"/>
                      <a:pt x="12462" y="1266"/>
                    </a:cubicBezTo>
                    <a:cubicBezTo>
                      <a:pt x="12154" y="1317"/>
                      <a:pt x="11949" y="1856"/>
                      <a:pt x="12257" y="2061"/>
                    </a:cubicBezTo>
                    <a:cubicBezTo>
                      <a:pt x="12283" y="2087"/>
                      <a:pt x="12360" y="2112"/>
                      <a:pt x="12411" y="2112"/>
                    </a:cubicBezTo>
                    <a:cubicBezTo>
                      <a:pt x="12447" y="2121"/>
                      <a:pt x="12482" y="2125"/>
                      <a:pt x="12518" y="2125"/>
                    </a:cubicBezTo>
                    <a:cubicBezTo>
                      <a:pt x="12685" y="2125"/>
                      <a:pt x="12844" y="2030"/>
                      <a:pt x="12949" y="1881"/>
                    </a:cubicBezTo>
                    <a:cubicBezTo>
                      <a:pt x="13089" y="1579"/>
                      <a:pt x="12870" y="1256"/>
                      <a:pt x="12560" y="1256"/>
                    </a:cubicBezTo>
                    <a:close/>
                    <a:moveTo>
                      <a:pt x="6402" y="1567"/>
                    </a:moveTo>
                    <a:cubicBezTo>
                      <a:pt x="6244" y="1567"/>
                      <a:pt x="6092" y="1644"/>
                      <a:pt x="6052" y="1805"/>
                    </a:cubicBezTo>
                    <a:cubicBezTo>
                      <a:pt x="6026" y="1856"/>
                      <a:pt x="6026" y="1907"/>
                      <a:pt x="6052" y="1958"/>
                    </a:cubicBezTo>
                    <a:cubicBezTo>
                      <a:pt x="6077" y="2138"/>
                      <a:pt x="6231" y="2292"/>
                      <a:pt x="6411" y="2317"/>
                    </a:cubicBezTo>
                    <a:cubicBezTo>
                      <a:pt x="6431" y="2321"/>
                      <a:pt x="6450" y="2322"/>
                      <a:pt x="6470" y="2322"/>
                    </a:cubicBezTo>
                    <a:cubicBezTo>
                      <a:pt x="6747" y="2322"/>
                      <a:pt x="6937" y="1993"/>
                      <a:pt x="6770" y="1753"/>
                    </a:cubicBezTo>
                    <a:cubicBezTo>
                      <a:pt x="6696" y="1631"/>
                      <a:pt x="6547" y="1567"/>
                      <a:pt x="6402" y="1567"/>
                    </a:cubicBezTo>
                    <a:close/>
                    <a:moveTo>
                      <a:pt x="9895" y="1689"/>
                    </a:moveTo>
                    <a:cubicBezTo>
                      <a:pt x="9854" y="1689"/>
                      <a:pt x="9812" y="1693"/>
                      <a:pt x="9770" y="1702"/>
                    </a:cubicBezTo>
                    <a:cubicBezTo>
                      <a:pt x="9308" y="1779"/>
                      <a:pt x="9000" y="2523"/>
                      <a:pt x="9436" y="2830"/>
                    </a:cubicBezTo>
                    <a:cubicBezTo>
                      <a:pt x="9513" y="2856"/>
                      <a:pt x="9590" y="2907"/>
                      <a:pt x="9667" y="2907"/>
                    </a:cubicBezTo>
                    <a:cubicBezTo>
                      <a:pt x="9721" y="2921"/>
                      <a:pt x="9775" y="2927"/>
                      <a:pt x="9828" y="2927"/>
                    </a:cubicBezTo>
                    <a:cubicBezTo>
                      <a:pt x="10078" y="2927"/>
                      <a:pt x="10310" y="2785"/>
                      <a:pt x="10436" y="2574"/>
                    </a:cubicBezTo>
                    <a:cubicBezTo>
                      <a:pt x="10647" y="2153"/>
                      <a:pt x="10324" y="1689"/>
                      <a:pt x="9895" y="1689"/>
                    </a:cubicBezTo>
                    <a:close/>
                    <a:moveTo>
                      <a:pt x="4359" y="3369"/>
                    </a:moveTo>
                    <a:cubicBezTo>
                      <a:pt x="4257" y="3369"/>
                      <a:pt x="4205" y="3523"/>
                      <a:pt x="4282" y="3599"/>
                    </a:cubicBezTo>
                    <a:lnTo>
                      <a:pt x="4334" y="3599"/>
                    </a:lnTo>
                    <a:cubicBezTo>
                      <a:pt x="4347" y="3606"/>
                      <a:pt x="4363" y="3610"/>
                      <a:pt x="4379" y="3610"/>
                    </a:cubicBezTo>
                    <a:cubicBezTo>
                      <a:pt x="4422" y="3610"/>
                      <a:pt x="4469" y="3586"/>
                      <a:pt x="4487" y="3548"/>
                    </a:cubicBezTo>
                    <a:cubicBezTo>
                      <a:pt x="4513" y="3446"/>
                      <a:pt x="4436" y="3369"/>
                      <a:pt x="4359" y="3369"/>
                    </a:cubicBezTo>
                    <a:close/>
                    <a:moveTo>
                      <a:pt x="15337" y="2484"/>
                    </a:moveTo>
                    <a:cubicBezTo>
                      <a:pt x="15295" y="2484"/>
                      <a:pt x="15251" y="2488"/>
                      <a:pt x="15206" y="2497"/>
                    </a:cubicBezTo>
                    <a:cubicBezTo>
                      <a:pt x="14744" y="2574"/>
                      <a:pt x="14462" y="3317"/>
                      <a:pt x="14898" y="3599"/>
                    </a:cubicBezTo>
                    <a:cubicBezTo>
                      <a:pt x="14950" y="3651"/>
                      <a:pt x="15026" y="3676"/>
                      <a:pt x="15129" y="3702"/>
                    </a:cubicBezTo>
                    <a:cubicBezTo>
                      <a:pt x="15170" y="3710"/>
                      <a:pt x="15212" y="3713"/>
                      <a:pt x="15254" y="3713"/>
                    </a:cubicBezTo>
                    <a:cubicBezTo>
                      <a:pt x="15498" y="3713"/>
                      <a:pt x="15745" y="3588"/>
                      <a:pt x="15898" y="3369"/>
                    </a:cubicBezTo>
                    <a:cubicBezTo>
                      <a:pt x="16085" y="2948"/>
                      <a:pt x="15782" y="2484"/>
                      <a:pt x="15337" y="2484"/>
                    </a:cubicBezTo>
                    <a:close/>
                    <a:moveTo>
                      <a:pt x="13055" y="3385"/>
                    </a:moveTo>
                    <a:cubicBezTo>
                      <a:pt x="13037" y="3385"/>
                      <a:pt x="13019" y="3388"/>
                      <a:pt x="13001" y="3394"/>
                    </a:cubicBezTo>
                    <a:cubicBezTo>
                      <a:pt x="12847" y="3420"/>
                      <a:pt x="12744" y="3676"/>
                      <a:pt x="12898" y="3779"/>
                    </a:cubicBezTo>
                    <a:cubicBezTo>
                      <a:pt x="12898" y="3779"/>
                      <a:pt x="12924" y="3779"/>
                      <a:pt x="12975" y="3805"/>
                    </a:cubicBezTo>
                    <a:cubicBezTo>
                      <a:pt x="12993" y="3809"/>
                      <a:pt x="13010" y="3811"/>
                      <a:pt x="13028" y="3811"/>
                    </a:cubicBezTo>
                    <a:cubicBezTo>
                      <a:pt x="13111" y="3811"/>
                      <a:pt x="13189" y="3761"/>
                      <a:pt x="13231" y="3676"/>
                    </a:cubicBezTo>
                    <a:cubicBezTo>
                      <a:pt x="13299" y="3541"/>
                      <a:pt x="13188" y="3385"/>
                      <a:pt x="13055" y="3385"/>
                    </a:cubicBezTo>
                    <a:close/>
                    <a:moveTo>
                      <a:pt x="7890" y="4029"/>
                    </a:moveTo>
                    <a:cubicBezTo>
                      <a:pt x="7731" y="4029"/>
                      <a:pt x="7579" y="4105"/>
                      <a:pt x="7539" y="4266"/>
                    </a:cubicBezTo>
                    <a:cubicBezTo>
                      <a:pt x="7513" y="4317"/>
                      <a:pt x="7513" y="4369"/>
                      <a:pt x="7539" y="4420"/>
                    </a:cubicBezTo>
                    <a:cubicBezTo>
                      <a:pt x="7565" y="4625"/>
                      <a:pt x="7718" y="4779"/>
                      <a:pt x="7898" y="4805"/>
                    </a:cubicBezTo>
                    <a:cubicBezTo>
                      <a:pt x="7908" y="4806"/>
                      <a:pt x="7919" y="4806"/>
                      <a:pt x="7929" y="4806"/>
                    </a:cubicBezTo>
                    <a:cubicBezTo>
                      <a:pt x="8221" y="4806"/>
                      <a:pt x="8430" y="4463"/>
                      <a:pt x="8257" y="4215"/>
                    </a:cubicBezTo>
                    <a:cubicBezTo>
                      <a:pt x="8183" y="4093"/>
                      <a:pt x="8034" y="4029"/>
                      <a:pt x="7890" y="4029"/>
                    </a:cubicBezTo>
                    <a:close/>
                    <a:moveTo>
                      <a:pt x="4081" y="5358"/>
                    </a:moveTo>
                    <a:cubicBezTo>
                      <a:pt x="3918" y="5358"/>
                      <a:pt x="3759" y="5435"/>
                      <a:pt x="3718" y="5600"/>
                    </a:cubicBezTo>
                    <a:cubicBezTo>
                      <a:pt x="3693" y="5651"/>
                      <a:pt x="3693" y="5702"/>
                      <a:pt x="3718" y="5753"/>
                    </a:cubicBezTo>
                    <a:cubicBezTo>
                      <a:pt x="3744" y="5933"/>
                      <a:pt x="3898" y="6087"/>
                      <a:pt x="4077" y="6112"/>
                    </a:cubicBezTo>
                    <a:cubicBezTo>
                      <a:pt x="4088" y="6113"/>
                      <a:pt x="4099" y="6114"/>
                      <a:pt x="4110" y="6114"/>
                    </a:cubicBezTo>
                    <a:cubicBezTo>
                      <a:pt x="4401" y="6114"/>
                      <a:pt x="4609" y="5794"/>
                      <a:pt x="4436" y="5523"/>
                    </a:cubicBezTo>
                    <a:cubicBezTo>
                      <a:pt x="4365" y="5416"/>
                      <a:pt x="4222" y="5358"/>
                      <a:pt x="4081" y="5358"/>
                    </a:cubicBezTo>
                    <a:close/>
                    <a:moveTo>
                      <a:pt x="7747" y="6125"/>
                    </a:moveTo>
                    <a:cubicBezTo>
                      <a:pt x="7705" y="6125"/>
                      <a:pt x="7661" y="6129"/>
                      <a:pt x="7616" y="6138"/>
                    </a:cubicBezTo>
                    <a:cubicBezTo>
                      <a:pt x="7154" y="6215"/>
                      <a:pt x="6872" y="6959"/>
                      <a:pt x="7308" y="7266"/>
                    </a:cubicBezTo>
                    <a:cubicBezTo>
                      <a:pt x="7359" y="7292"/>
                      <a:pt x="7436" y="7343"/>
                      <a:pt x="7539" y="7343"/>
                    </a:cubicBezTo>
                    <a:cubicBezTo>
                      <a:pt x="7588" y="7357"/>
                      <a:pt x="7639" y="7363"/>
                      <a:pt x="7691" y="7363"/>
                    </a:cubicBezTo>
                    <a:cubicBezTo>
                      <a:pt x="7932" y="7363"/>
                      <a:pt x="8181" y="7221"/>
                      <a:pt x="8308" y="7010"/>
                    </a:cubicBezTo>
                    <a:cubicBezTo>
                      <a:pt x="8495" y="6589"/>
                      <a:pt x="8191" y="6125"/>
                      <a:pt x="7747" y="6125"/>
                    </a:cubicBezTo>
                    <a:close/>
                    <a:moveTo>
                      <a:pt x="1797" y="7616"/>
                    </a:moveTo>
                    <a:cubicBezTo>
                      <a:pt x="1780" y="7616"/>
                      <a:pt x="1762" y="7619"/>
                      <a:pt x="1744" y="7625"/>
                    </a:cubicBezTo>
                    <a:cubicBezTo>
                      <a:pt x="1590" y="7651"/>
                      <a:pt x="1487" y="7882"/>
                      <a:pt x="1615" y="7984"/>
                    </a:cubicBezTo>
                    <a:lnTo>
                      <a:pt x="1615" y="8010"/>
                    </a:lnTo>
                    <a:cubicBezTo>
                      <a:pt x="1641" y="8010"/>
                      <a:pt x="1667" y="8010"/>
                      <a:pt x="1692" y="8036"/>
                    </a:cubicBezTo>
                    <a:cubicBezTo>
                      <a:pt x="1795" y="8036"/>
                      <a:pt x="1898" y="8010"/>
                      <a:pt x="1974" y="7907"/>
                    </a:cubicBezTo>
                    <a:cubicBezTo>
                      <a:pt x="2020" y="7772"/>
                      <a:pt x="1926" y="7616"/>
                      <a:pt x="1797" y="7616"/>
                    </a:cubicBezTo>
                    <a:close/>
                    <a:moveTo>
                      <a:pt x="6237" y="9057"/>
                    </a:moveTo>
                    <a:cubicBezTo>
                      <a:pt x="6227" y="9057"/>
                      <a:pt x="6216" y="9059"/>
                      <a:pt x="6205" y="9061"/>
                    </a:cubicBezTo>
                    <a:cubicBezTo>
                      <a:pt x="6129" y="9087"/>
                      <a:pt x="6077" y="9215"/>
                      <a:pt x="6154" y="9292"/>
                    </a:cubicBezTo>
                    <a:lnTo>
                      <a:pt x="6205" y="9292"/>
                    </a:lnTo>
                    <a:cubicBezTo>
                      <a:pt x="6219" y="9299"/>
                      <a:pt x="6233" y="9302"/>
                      <a:pt x="6246" y="9302"/>
                    </a:cubicBezTo>
                    <a:cubicBezTo>
                      <a:pt x="6282" y="9302"/>
                      <a:pt x="6315" y="9278"/>
                      <a:pt x="6334" y="9241"/>
                    </a:cubicBezTo>
                    <a:cubicBezTo>
                      <a:pt x="6380" y="9149"/>
                      <a:pt x="6323" y="9057"/>
                      <a:pt x="6237" y="9057"/>
                    </a:cubicBezTo>
                    <a:close/>
                    <a:moveTo>
                      <a:pt x="3654" y="8563"/>
                    </a:moveTo>
                    <a:cubicBezTo>
                      <a:pt x="3625" y="8563"/>
                      <a:pt x="3595" y="8566"/>
                      <a:pt x="3564" y="8574"/>
                    </a:cubicBezTo>
                    <a:cubicBezTo>
                      <a:pt x="3282" y="8625"/>
                      <a:pt x="3077" y="9087"/>
                      <a:pt x="3359" y="9292"/>
                    </a:cubicBezTo>
                    <a:cubicBezTo>
                      <a:pt x="3410" y="9318"/>
                      <a:pt x="3462" y="9318"/>
                      <a:pt x="3513" y="9343"/>
                    </a:cubicBezTo>
                    <a:cubicBezTo>
                      <a:pt x="3535" y="9347"/>
                      <a:pt x="3558" y="9348"/>
                      <a:pt x="3581" y="9348"/>
                    </a:cubicBezTo>
                    <a:cubicBezTo>
                      <a:pt x="3742" y="9348"/>
                      <a:pt x="3910" y="9270"/>
                      <a:pt x="4000" y="9113"/>
                    </a:cubicBezTo>
                    <a:cubicBezTo>
                      <a:pt x="4116" y="8859"/>
                      <a:pt x="3919" y="8563"/>
                      <a:pt x="3654" y="8563"/>
                    </a:cubicBezTo>
                    <a:close/>
                    <a:moveTo>
                      <a:pt x="8158" y="9205"/>
                    </a:moveTo>
                    <a:cubicBezTo>
                      <a:pt x="7996" y="9205"/>
                      <a:pt x="7837" y="9281"/>
                      <a:pt x="7795" y="9446"/>
                    </a:cubicBezTo>
                    <a:cubicBezTo>
                      <a:pt x="7795" y="9497"/>
                      <a:pt x="7795" y="9549"/>
                      <a:pt x="7795" y="9600"/>
                    </a:cubicBezTo>
                    <a:cubicBezTo>
                      <a:pt x="7821" y="9779"/>
                      <a:pt x="7975" y="9933"/>
                      <a:pt x="8154" y="9959"/>
                    </a:cubicBezTo>
                    <a:cubicBezTo>
                      <a:pt x="8166" y="9960"/>
                      <a:pt x="8178" y="9960"/>
                      <a:pt x="8190" y="9960"/>
                    </a:cubicBezTo>
                    <a:cubicBezTo>
                      <a:pt x="8502" y="9960"/>
                      <a:pt x="8686" y="9641"/>
                      <a:pt x="8513" y="9369"/>
                    </a:cubicBezTo>
                    <a:cubicBezTo>
                      <a:pt x="8442" y="9262"/>
                      <a:pt x="8299" y="9205"/>
                      <a:pt x="8158" y="9205"/>
                    </a:cubicBezTo>
                    <a:close/>
                    <a:moveTo>
                      <a:pt x="5080" y="11305"/>
                    </a:moveTo>
                    <a:cubicBezTo>
                      <a:pt x="5038" y="11305"/>
                      <a:pt x="4994" y="11309"/>
                      <a:pt x="4949" y="11318"/>
                    </a:cubicBezTo>
                    <a:cubicBezTo>
                      <a:pt x="4487" y="11395"/>
                      <a:pt x="4205" y="12138"/>
                      <a:pt x="4641" y="12446"/>
                    </a:cubicBezTo>
                    <a:cubicBezTo>
                      <a:pt x="4693" y="12472"/>
                      <a:pt x="4769" y="12523"/>
                      <a:pt x="4872" y="12523"/>
                    </a:cubicBezTo>
                    <a:cubicBezTo>
                      <a:pt x="4921" y="12537"/>
                      <a:pt x="4972" y="12543"/>
                      <a:pt x="5022" y="12543"/>
                    </a:cubicBezTo>
                    <a:cubicBezTo>
                      <a:pt x="5258" y="12543"/>
                      <a:pt x="5493" y="12401"/>
                      <a:pt x="5641" y="12190"/>
                    </a:cubicBezTo>
                    <a:cubicBezTo>
                      <a:pt x="5829" y="11769"/>
                      <a:pt x="5525" y="11305"/>
                      <a:pt x="5080" y="11305"/>
                    </a:cubicBezTo>
                    <a:close/>
                    <a:moveTo>
                      <a:pt x="897" y="11529"/>
                    </a:moveTo>
                    <a:cubicBezTo>
                      <a:pt x="847" y="11529"/>
                      <a:pt x="796" y="11536"/>
                      <a:pt x="744" y="11549"/>
                    </a:cubicBezTo>
                    <a:cubicBezTo>
                      <a:pt x="282" y="11626"/>
                      <a:pt x="0" y="12369"/>
                      <a:pt x="436" y="12651"/>
                    </a:cubicBezTo>
                    <a:cubicBezTo>
                      <a:pt x="513" y="12703"/>
                      <a:pt x="590" y="12728"/>
                      <a:pt x="667" y="12754"/>
                    </a:cubicBezTo>
                    <a:cubicBezTo>
                      <a:pt x="712" y="12761"/>
                      <a:pt x="756" y="12765"/>
                      <a:pt x="801" y="12765"/>
                    </a:cubicBezTo>
                    <a:cubicBezTo>
                      <a:pt x="1061" y="12765"/>
                      <a:pt x="1305" y="12640"/>
                      <a:pt x="1436" y="12420"/>
                    </a:cubicBezTo>
                    <a:cubicBezTo>
                      <a:pt x="1643" y="12006"/>
                      <a:pt x="1333" y="11529"/>
                      <a:pt x="897" y="11529"/>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6" name="Google Shape;116;p3"/>
              <p:cNvSpPr/>
              <p:nvPr/>
            </p:nvSpPr>
            <p:spPr>
              <a:xfrm>
                <a:off x="-1775275" y="2546100"/>
                <a:ext cx="795475" cy="1591550"/>
              </a:xfrm>
              <a:custGeom>
                <a:avLst/>
                <a:gdLst/>
                <a:ahLst/>
                <a:cxnLst/>
                <a:rect l="l" t="t" r="r" b="b"/>
                <a:pathLst>
                  <a:path w="31819" h="63662" extrusionOk="0">
                    <a:moveTo>
                      <a:pt x="31286" y="1"/>
                    </a:moveTo>
                    <a:cubicBezTo>
                      <a:pt x="31186" y="1"/>
                      <a:pt x="31084" y="43"/>
                      <a:pt x="31003" y="145"/>
                    </a:cubicBezTo>
                    <a:cubicBezTo>
                      <a:pt x="15822" y="19300"/>
                      <a:pt x="4258" y="42891"/>
                      <a:pt x="52" y="63200"/>
                    </a:cubicBezTo>
                    <a:cubicBezTo>
                      <a:pt x="1" y="63405"/>
                      <a:pt x="129" y="63610"/>
                      <a:pt x="334" y="63662"/>
                    </a:cubicBezTo>
                    <a:lnTo>
                      <a:pt x="411" y="63662"/>
                    </a:lnTo>
                    <a:cubicBezTo>
                      <a:pt x="591" y="63662"/>
                      <a:pt x="745" y="63534"/>
                      <a:pt x="796" y="63354"/>
                    </a:cubicBezTo>
                    <a:cubicBezTo>
                      <a:pt x="4976" y="43148"/>
                      <a:pt x="16489" y="19685"/>
                      <a:pt x="31592" y="607"/>
                    </a:cubicBezTo>
                    <a:cubicBezTo>
                      <a:pt x="31818" y="325"/>
                      <a:pt x="31560" y="1"/>
                      <a:pt x="31286"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7" name="Google Shape;117;p3"/>
            <p:cNvGrpSpPr/>
            <p:nvPr/>
          </p:nvGrpSpPr>
          <p:grpSpPr>
            <a:xfrm rot="2700000" flipH="1">
              <a:off x="-365668" y="3606652"/>
              <a:ext cx="531184" cy="1660213"/>
              <a:chOff x="-1858600" y="2385325"/>
              <a:chExt cx="523125" cy="1635025"/>
            </a:xfrm>
          </p:grpSpPr>
          <p:sp>
            <p:nvSpPr>
              <p:cNvPr id="118" name="Google Shape;118;p3"/>
              <p:cNvSpPr/>
              <p:nvPr/>
            </p:nvSpPr>
            <p:spPr>
              <a:xfrm>
                <a:off x="-1804750" y="2385325"/>
                <a:ext cx="469275" cy="1635025"/>
              </a:xfrm>
              <a:custGeom>
                <a:avLst/>
                <a:gdLst/>
                <a:ahLst/>
                <a:cxnLst/>
                <a:rect l="l" t="t" r="r" b="b"/>
                <a:pathLst>
                  <a:path w="18771" h="65401" extrusionOk="0">
                    <a:moveTo>
                      <a:pt x="12062" y="1"/>
                    </a:moveTo>
                    <a:cubicBezTo>
                      <a:pt x="9693" y="1"/>
                      <a:pt x="7259" y="1264"/>
                      <a:pt x="5667" y="3115"/>
                    </a:cubicBezTo>
                    <a:cubicBezTo>
                      <a:pt x="3462" y="5679"/>
                      <a:pt x="2513" y="9064"/>
                      <a:pt x="1872" y="12397"/>
                    </a:cubicBezTo>
                    <a:lnTo>
                      <a:pt x="1872" y="12372"/>
                    </a:lnTo>
                    <a:cubicBezTo>
                      <a:pt x="129" y="21270"/>
                      <a:pt x="0" y="30373"/>
                      <a:pt x="975" y="39373"/>
                    </a:cubicBezTo>
                    <a:cubicBezTo>
                      <a:pt x="1308" y="42476"/>
                      <a:pt x="1308" y="44861"/>
                      <a:pt x="1462" y="47989"/>
                    </a:cubicBezTo>
                    <a:cubicBezTo>
                      <a:pt x="1795" y="54796"/>
                      <a:pt x="6238" y="62496"/>
                      <a:pt x="6079" y="65382"/>
                    </a:cubicBezTo>
                    <a:lnTo>
                      <a:pt x="6079" y="65382"/>
                    </a:lnTo>
                    <a:cubicBezTo>
                      <a:pt x="6979" y="50077"/>
                      <a:pt x="11644" y="31239"/>
                      <a:pt x="16694" y="16756"/>
                    </a:cubicBezTo>
                    <a:cubicBezTo>
                      <a:pt x="17694" y="13936"/>
                      <a:pt x="18771" y="11064"/>
                      <a:pt x="18745" y="8089"/>
                    </a:cubicBezTo>
                    <a:cubicBezTo>
                      <a:pt x="18745" y="5089"/>
                      <a:pt x="17412" y="1909"/>
                      <a:pt x="14719" y="602"/>
                    </a:cubicBezTo>
                    <a:cubicBezTo>
                      <a:pt x="13878" y="188"/>
                      <a:pt x="12974" y="1"/>
                      <a:pt x="12062" y="1"/>
                    </a:cubicBezTo>
                    <a:close/>
                    <a:moveTo>
                      <a:pt x="6079" y="65382"/>
                    </a:moveTo>
                    <a:lnTo>
                      <a:pt x="6079" y="65382"/>
                    </a:lnTo>
                    <a:cubicBezTo>
                      <a:pt x="6078" y="65388"/>
                      <a:pt x="6078" y="65394"/>
                      <a:pt x="6078" y="65400"/>
                    </a:cubicBezTo>
                    <a:cubicBezTo>
                      <a:pt x="6078" y="65394"/>
                      <a:pt x="6078" y="65388"/>
                      <a:pt x="6079" y="65382"/>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9" name="Google Shape;119;p3"/>
              <p:cNvSpPr/>
              <p:nvPr/>
            </p:nvSpPr>
            <p:spPr>
              <a:xfrm>
                <a:off x="-1858600" y="2385425"/>
                <a:ext cx="469275" cy="1634925"/>
              </a:xfrm>
              <a:custGeom>
                <a:avLst/>
                <a:gdLst/>
                <a:ahLst/>
                <a:cxnLst/>
                <a:rect l="l" t="t" r="r" b="b"/>
                <a:pathLst>
                  <a:path w="18771" h="65397" extrusionOk="0">
                    <a:moveTo>
                      <a:pt x="12088" y="1"/>
                    </a:moveTo>
                    <a:cubicBezTo>
                      <a:pt x="9704" y="1"/>
                      <a:pt x="7263" y="1274"/>
                      <a:pt x="5667" y="3111"/>
                    </a:cubicBezTo>
                    <a:cubicBezTo>
                      <a:pt x="3462" y="5649"/>
                      <a:pt x="2513" y="9060"/>
                      <a:pt x="1872" y="12393"/>
                    </a:cubicBezTo>
                    <a:lnTo>
                      <a:pt x="1872" y="12368"/>
                    </a:lnTo>
                    <a:cubicBezTo>
                      <a:pt x="129" y="21266"/>
                      <a:pt x="0" y="30369"/>
                      <a:pt x="975" y="39369"/>
                    </a:cubicBezTo>
                    <a:cubicBezTo>
                      <a:pt x="1308" y="42472"/>
                      <a:pt x="1308" y="44857"/>
                      <a:pt x="1462" y="47985"/>
                    </a:cubicBezTo>
                    <a:cubicBezTo>
                      <a:pt x="1795" y="54792"/>
                      <a:pt x="6239" y="62492"/>
                      <a:pt x="6079" y="65378"/>
                    </a:cubicBezTo>
                    <a:lnTo>
                      <a:pt x="6079" y="65378"/>
                    </a:lnTo>
                    <a:cubicBezTo>
                      <a:pt x="6979" y="50073"/>
                      <a:pt x="11670" y="31235"/>
                      <a:pt x="16694" y="16752"/>
                    </a:cubicBezTo>
                    <a:cubicBezTo>
                      <a:pt x="17694" y="13932"/>
                      <a:pt x="18771" y="11060"/>
                      <a:pt x="18771" y="8085"/>
                    </a:cubicBezTo>
                    <a:cubicBezTo>
                      <a:pt x="18745" y="5085"/>
                      <a:pt x="17412" y="1905"/>
                      <a:pt x="14745" y="598"/>
                    </a:cubicBezTo>
                    <a:cubicBezTo>
                      <a:pt x="13901" y="187"/>
                      <a:pt x="12999" y="1"/>
                      <a:pt x="12088" y="1"/>
                    </a:cubicBezTo>
                    <a:close/>
                    <a:moveTo>
                      <a:pt x="6079" y="65378"/>
                    </a:moveTo>
                    <a:cubicBezTo>
                      <a:pt x="6078" y="65384"/>
                      <a:pt x="6078" y="65390"/>
                      <a:pt x="6078" y="65396"/>
                    </a:cubicBezTo>
                    <a:cubicBezTo>
                      <a:pt x="6078" y="65390"/>
                      <a:pt x="6078" y="65384"/>
                      <a:pt x="6079" y="65378"/>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0" name="Google Shape;120;p3"/>
              <p:cNvSpPr/>
              <p:nvPr/>
            </p:nvSpPr>
            <p:spPr>
              <a:xfrm>
                <a:off x="-1766300" y="2414375"/>
                <a:ext cx="329125" cy="283550"/>
              </a:xfrm>
              <a:custGeom>
                <a:avLst/>
                <a:gdLst/>
                <a:ahLst/>
                <a:cxnLst/>
                <a:rect l="l" t="t" r="r" b="b"/>
                <a:pathLst>
                  <a:path w="13165" h="11342" extrusionOk="0">
                    <a:moveTo>
                      <a:pt x="7214" y="1"/>
                    </a:moveTo>
                    <a:cubicBezTo>
                      <a:pt x="7203" y="1"/>
                      <a:pt x="7192" y="2"/>
                      <a:pt x="7181" y="4"/>
                    </a:cubicBezTo>
                    <a:cubicBezTo>
                      <a:pt x="7053" y="55"/>
                      <a:pt x="6976" y="260"/>
                      <a:pt x="7104" y="337"/>
                    </a:cubicBezTo>
                    <a:cubicBezTo>
                      <a:pt x="7130" y="363"/>
                      <a:pt x="7155" y="363"/>
                      <a:pt x="7181" y="363"/>
                    </a:cubicBezTo>
                    <a:cubicBezTo>
                      <a:pt x="7258" y="363"/>
                      <a:pt x="7335" y="337"/>
                      <a:pt x="7386" y="260"/>
                    </a:cubicBezTo>
                    <a:cubicBezTo>
                      <a:pt x="7433" y="120"/>
                      <a:pt x="7330" y="1"/>
                      <a:pt x="7214" y="1"/>
                    </a:cubicBezTo>
                    <a:close/>
                    <a:moveTo>
                      <a:pt x="10096" y="914"/>
                    </a:moveTo>
                    <a:cubicBezTo>
                      <a:pt x="10065" y="914"/>
                      <a:pt x="10033" y="918"/>
                      <a:pt x="10001" y="927"/>
                    </a:cubicBezTo>
                    <a:cubicBezTo>
                      <a:pt x="9719" y="1004"/>
                      <a:pt x="9591" y="1440"/>
                      <a:pt x="9848" y="1619"/>
                    </a:cubicBezTo>
                    <a:cubicBezTo>
                      <a:pt x="9899" y="1619"/>
                      <a:pt x="9950" y="1645"/>
                      <a:pt x="10001" y="1645"/>
                    </a:cubicBezTo>
                    <a:cubicBezTo>
                      <a:pt x="10024" y="1648"/>
                      <a:pt x="10046" y="1650"/>
                      <a:pt x="10069" y="1650"/>
                    </a:cubicBezTo>
                    <a:cubicBezTo>
                      <a:pt x="10224" y="1650"/>
                      <a:pt x="10370" y="1571"/>
                      <a:pt x="10437" y="1414"/>
                    </a:cubicBezTo>
                    <a:cubicBezTo>
                      <a:pt x="10528" y="1164"/>
                      <a:pt x="10337" y="914"/>
                      <a:pt x="10096" y="914"/>
                    </a:cubicBezTo>
                    <a:close/>
                    <a:moveTo>
                      <a:pt x="4839" y="1534"/>
                    </a:moveTo>
                    <a:cubicBezTo>
                      <a:pt x="4695" y="1534"/>
                      <a:pt x="4554" y="1605"/>
                      <a:pt x="4540" y="1748"/>
                    </a:cubicBezTo>
                    <a:cubicBezTo>
                      <a:pt x="4540" y="1799"/>
                      <a:pt x="4540" y="1824"/>
                      <a:pt x="4540" y="1876"/>
                    </a:cubicBezTo>
                    <a:cubicBezTo>
                      <a:pt x="4591" y="2030"/>
                      <a:pt x="4719" y="2158"/>
                      <a:pt x="4873" y="2183"/>
                    </a:cubicBezTo>
                    <a:cubicBezTo>
                      <a:pt x="5129" y="2183"/>
                      <a:pt x="5309" y="1876"/>
                      <a:pt x="5129" y="1671"/>
                    </a:cubicBezTo>
                    <a:cubicBezTo>
                      <a:pt x="5072" y="1579"/>
                      <a:pt x="4955" y="1534"/>
                      <a:pt x="4839" y="1534"/>
                    </a:cubicBezTo>
                    <a:close/>
                    <a:moveTo>
                      <a:pt x="7873" y="1434"/>
                    </a:moveTo>
                    <a:cubicBezTo>
                      <a:pt x="7815" y="1434"/>
                      <a:pt x="7755" y="1444"/>
                      <a:pt x="7694" y="1465"/>
                    </a:cubicBezTo>
                    <a:cubicBezTo>
                      <a:pt x="7309" y="1542"/>
                      <a:pt x="7104" y="2183"/>
                      <a:pt x="7488" y="2414"/>
                    </a:cubicBezTo>
                    <a:lnTo>
                      <a:pt x="7514" y="2414"/>
                    </a:lnTo>
                    <a:cubicBezTo>
                      <a:pt x="7565" y="2440"/>
                      <a:pt x="7642" y="2466"/>
                      <a:pt x="7694" y="2491"/>
                    </a:cubicBezTo>
                    <a:cubicBezTo>
                      <a:pt x="7715" y="2493"/>
                      <a:pt x="7737" y="2494"/>
                      <a:pt x="7759" y="2494"/>
                    </a:cubicBezTo>
                    <a:cubicBezTo>
                      <a:pt x="7992" y="2494"/>
                      <a:pt x="8217" y="2369"/>
                      <a:pt x="8335" y="2158"/>
                    </a:cubicBezTo>
                    <a:cubicBezTo>
                      <a:pt x="8489" y="1805"/>
                      <a:pt x="8227" y="1434"/>
                      <a:pt x="7873" y="1434"/>
                    </a:cubicBezTo>
                    <a:close/>
                    <a:moveTo>
                      <a:pt x="12521" y="1809"/>
                    </a:moveTo>
                    <a:cubicBezTo>
                      <a:pt x="12477" y="1809"/>
                      <a:pt x="12432" y="1814"/>
                      <a:pt x="12386" y="1824"/>
                    </a:cubicBezTo>
                    <a:cubicBezTo>
                      <a:pt x="12002" y="1927"/>
                      <a:pt x="11796" y="2568"/>
                      <a:pt x="12181" y="2799"/>
                    </a:cubicBezTo>
                    <a:cubicBezTo>
                      <a:pt x="12232" y="2825"/>
                      <a:pt x="12309" y="2850"/>
                      <a:pt x="12386" y="2850"/>
                    </a:cubicBezTo>
                    <a:cubicBezTo>
                      <a:pt x="12424" y="2858"/>
                      <a:pt x="12461" y="2861"/>
                      <a:pt x="12498" y="2861"/>
                    </a:cubicBezTo>
                    <a:cubicBezTo>
                      <a:pt x="12709" y="2861"/>
                      <a:pt x="12896" y="2739"/>
                      <a:pt x="13027" y="2542"/>
                    </a:cubicBezTo>
                    <a:cubicBezTo>
                      <a:pt x="13165" y="2175"/>
                      <a:pt x="12892" y="1809"/>
                      <a:pt x="12521" y="1809"/>
                    </a:cubicBezTo>
                    <a:close/>
                    <a:moveTo>
                      <a:pt x="10496" y="2693"/>
                    </a:moveTo>
                    <a:cubicBezTo>
                      <a:pt x="10485" y="2693"/>
                      <a:pt x="10474" y="2694"/>
                      <a:pt x="10463" y="2696"/>
                    </a:cubicBezTo>
                    <a:cubicBezTo>
                      <a:pt x="10335" y="2722"/>
                      <a:pt x="10258" y="2953"/>
                      <a:pt x="10386" y="3030"/>
                    </a:cubicBezTo>
                    <a:cubicBezTo>
                      <a:pt x="10412" y="3055"/>
                      <a:pt x="10412" y="3055"/>
                      <a:pt x="10437" y="3055"/>
                    </a:cubicBezTo>
                    <a:cubicBezTo>
                      <a:pt x="10540" y="3055"/>
                      <a:pt x="10617" y="3030"/>
                      <a:pt x="10668" y="2953"/>
                    </a:cubicBezTo>
                    <a:cubicBezTo>
                      <a:pt x="10715" y="2812"/>
                      <a:pt x="10612" y="2693"/>
                      <a:pt x="10496" y="2693"/>
                    </a:cubicBezTo>
                    <a:close/>
                    <a:moveTo>
                      <a:pt x="3134" y="3127"/>
                    </a:moveTo>
                    <a:cubicBezTo>
                      <a:pt x="3124" y="3127"/>
                      <a:pt x="3114" y="3129"/>
                      <a:pt x="3104" y="3132"/>
                    </a:cubicBezTo>
                    <a:cubicBezTo>
                      <a:pt x="3027" y="3158"/>
                      <a:pt x="3001" y="3260"/>
                      <a:pt x="3078" y="3312"/>
                    </a:cubicBezTo>
                    <a:lnTo>
                      <a:pt x="3078" y="3337"/>
                    </a:lnTo>
                    <a:lnTo>
                      <a:pt x="3104" y="3337"/>
                    </a:lnTo>
                    <a:cubicBezTo>
                      <a:pt x="3155" y="3337"/>
                      <a:pt x="3206" y="3312"/>
                      <a:pt x="3232" y="3260"/>
                    </a:cubicBezTo>
                    <a:cubicBezTo>
                      <a:pt x="3254" y="3194"/>
                      <a:pt x="3199" y="3127"/>
                      <a:pt x="3134" y="3127"/>
                    </a:cubicBezTo>
                    <a:close/>
                    <a:moveTo>
                      <a:pt x="6219" y="3536"/>
                    </a:moveTo>
                    <a:cubicBezTo>
                      <a:pt x="6072" y="3536"/>
                      <a:pt x="5928" y="3614"/>
                      <a:pt x="5899" y="3773"/>
                    </a:cubicBezTo>
                    <a:lnTo>
                      <a:pt x="5924" y="3773"/>
                    </a:lnTo>
                    <a:cubicBezTo>
                      <a:pt x="5924" y="3799"/>
                      <a:pt x="5924" y="3850"/>
                      <a:pt x="5924" y="3902"/>
                    </a:cubicBezTo>
                    <a:cubicBezTo>
                      <a:pt x="5950" y="4055"/>
                      <a:pt x="6078" y="4158"/>
                      <a:pt x="6232" y="4184"/>
                    </a:cubicBezTo>
                    <a:cubicBezTo>
                      <a:pt x="6243" y="4185"/>
                      <a:pt x="6254" y="4185"/>
                      <a:pt x="6265" y="4185"/>
                    </a:cubicBezTo>
                    <a:cubicBezTo>
                      <a:pt x="6526" y="4185"/>
                      <a:pt x="6662" y="3892"/>
                      <a:pt x="6514" y="3671"/>
                    </a:cubicBezTo>
                    <a:cubicBezTo>
                      <a:pt x="6447" y="3582"/>
                      <a:pt x="6332" y="3536"/>
                      <a:pt x="6219" y="3536"/>
                    </a:cubicBezTo>
                    <a:close/>
                    <a:moveTo>
                      <a:pt x="3009" y="4870"/>
                    </a:moveTo>
                    <a:cubicBezTo>
                      <a:pt x="2866" y="4870"/>
                      <a:pt x="2722" y="4947"/>
                      <a:pt x="2693" y="5107"/>
                    </a:cubicBezTo>
                    <a:lnTo>
                      <a:pt x="2719" y="5107"/>
                    </a:lnTo>
                    <a:cubicBezTo>
                      <a:pt x="2693" y="5158"/>
                      <a:pt x="2693" y="5184"/>
                      <a:pt x="2719" y="5235"/>
                    </a:cubicBezTo>
                    <a:cubicBezTo>
                      <a:pt x="2745" y="5389"/>
                      <a:pt x="2873" y="5517"/>
                      <a:pt x="3027" y="5517"/>
                    </a:cubicBezTo>
                    <a:cubicBezTo>
                      <a:pt x="3038" y="5518"/>
                      <a:pt x="3049" y="5518"/>
                      <a:pt x="3059" y="5518"/>
                    </a:cubicBezTo>
                    <a:cubicBezTo>
                      <a:pt x="3320" y="5518"/>
                      <a:pt x="3456" y="5226"/>
                      <a:pt x="3283" y="5004"/>
                    </a:cubicBezTo>
                    <a:cubicBezTo>
                      <a:pt x="3228" y="4915"/>
                      <a:pt x="3119" y="4870"/>
                      <a:pt x="3009" y="4870"/>
                    </a:cubicBezTo>
                    <a:close/>
                    <a:moveTo>
                      <a:pt x="6277" y="5340"/>
                    </a:moveTo>
                    <a:cubicBezTo>
                      <a:pt x="6229" y="5340"/>
                      <a:pt x="6179" y="5348"/>
                      <a:pt x="6129" y="5363"/>
                    </a:cubicBezTo>
                    <a:cubicBezTo>
                      <a:pt x="5745" y="5466"/>
                      <a:pt x="5540" y="6107"/>
                      <a:pt x="5924" y="6312"/>
                    </a:cubicBezTo>
                    <a:cubicBezTo>
                      <a:pt x="5976" y="6363"/>
                      <a:pt x="6053" y="6363"/>
                      <a:pt x="6129" y="6389"/>
                    </a:cubicBezTo>
                    <a:cubicBezTo>
                      <a:pt x="6151" y="6391"/>
                      <a:pt x="6173" y="6392"/>
                      <a:pt x="6194" y="6392"/>
                    </a:cubicBezTo>
                    <a:cubicBezTo>
                      <a:pt x="6424" y="6392"/>
                      <a:pt x="6630" y="6267"/>
                      <a:pt x="6771" y="6055"/>
                    </a:cubicBezTo>
                    <a:cubicBezTo>
                      <a:pt x="6906" y="5718"/>
                      <a:pt x="6625" y="5340"/>
                      <a:pt x="6277" y="5340"/>
                    </a:cubicBezTo>
                    <a:close/>
                    <a:moveTo>
                      <a:pt x="1163" y="6898"/>
                    </a:moveTo>
                    <a:cubicBezTo>
                      <a:pt x="1152" y="6898"/>
                      <a:pt x="1140" y="6899"/>
                      <a:pt x="1129" y="6902"/>
                    </a:cubicBezTo>
                    <a:cubicBezTo>
                      <a:pt x="1001" y="6927"/>
                      <a:pt x="924" y="7158"/>
                      <a:pt x="1052" y="7235"/>
                    </a:cubicBezTo>
                    <a:cubicBezTo>
                      <a:pt x="1078" y="7235"/>
                      <a:pt x="1104" y="7261"/>
                      <a:pt x="1129" y="7261"/>
                    </a:cubicBezTo>
                    <a:cubicBezTo>
                      <a:pt x="1206" y="7261"/>
                      <a:pt x="1283" y="7235"/>
                      <a:pt x="1334" y="7132"/>
                    </a:cubicBezTo>
                    <a:cubicBezTo>
                      <a:pt x="1381" y="7015"/>
                      <a:pt x="1278" y="6898"/>
                      <a:pt x="1163" y="6898"/>
                    </a:cubicBezTo>
                    <a:close/>
                    <a:moveTo>
                      <a:pt x="5001" y="7850"/>
                    </a:moveTo>
                    <a:cubicBezTo>
                      <a:pt x="4924" y="7876"/>
                      <a:pt x="4899" y="8004"/>
                      <a:pt x="4950" y="8056"/>
                    </a:cubicBezTo>
                    <a:lnTo>
                      <a:pt x="5001" y="8056"/>
                    </a:lnTo>
                    <a:cubicBezTo>
                      <a:pt x="5052" y="8056"/>
                      <a:pt x="5104" y="8030"/>
                      <a:pt x="5129" y="8004"/>
                    </a:cubicBezTo>
                    <a:cubicBezTo>
                      <a:pt x="5155" y="7927"/>
                      <a:pt x="5078" y="7850"/>
                      <a:pt x="5001" y="7850"/>
                    </a:cubicBezTo>
                    <a:close/>
                    <a:moveTo>
                      <a:pt x="2940" y="7598"/>
                    </a:moveTo>
                    <a:cubicBezTo>
                      <a:pt x="2902" y="7598"/>
                      <a:pt x="2862" y="7605"/>
                      <a:pt x="2822" y="7620"/>
                    </a:cubicBezTo>
                    <a:cubicBezTo>
                      <a:pt x="2565" y="7697"/>
                      <a:pt x="2437" y="8107"/>
                      <a:pt x="2693" y="8235"/>
                    </a:cubicBezTo>
                    <a:cubicBezTo>
                      <a:pt x="2719" y="8261"/>
                      <a:pt x="2770" y="8286"/>
                      <a:pt x="2822" y="8286"/>
                    </a:cubicBezTo>
                    <a:cubicBezTo>
                      <a:pt x="2838" y="8289"/>
                      <a:pt x="2854" y="8290"/>
                      <a:pt x="2870" y="8290"/>
                    </a:cubicBezTo>
                    <a:cubicBezTo>
                      <a:pt x="3007" y="8290"/>
                      <a:pt x="3137" y="8196"/>
                      <a:pt x="3206" y="8081"/>
                    </a:cubicBezTo>
                    <a:cubicBezTo>
                      <a:pt x="3338" y="7840"/>
                      <a:pt x="3169" y="7598"/>
                      <a:pt x="2940" y="7598"/>
                    </a:cubicBezTo>
                    <a:close/>
                    <a:moveTo>
                      <a:pt x="6698" y="7919"/>
                    </a:moveTo>
                    <a:cubicBezTo>
                      <a:pt x="6554" y="7919"/>
                      <a:pt x="6414" y="7990"/>
                      <a:pt x="6386" y="8133"/>
                    </a:cubicBezTo>
                    <a:lnTo>
                      <a:pt x="6412" y="8133"/>
                    </a:lnTo>
                    <a:cubicBezTo>
                      <a:pt x="6412" y="8184"/>
                      <a:pt x="6412" y="8235"/>
                      <a:pt x="6412" y="8261"/>
                    </a:cubicBezTo>
                    <a:cubicBezTo>
                      <a:pt x="6437" y="8415"/>
                      <a:pt x="6565" y="8543"/>
                      <a:pt x="6745" y="8568"/>
                    </a:cubicBezTo>
                    <a:cubicBezTo>
                      <a:pt x="7001" y="8568"/>
                      <a:pt x="7181" y="8261"/>
                      <a:pt x="7001" y="8056"/>
                    </a:cubicBezTo>
                    <a:cubicBezTo>
                      <a:pt x="6933" y="7964"/>
                      <a:pt x="6814" y="7919"/>
                      <a:pt x="6698" y="7919"/>
                    </a:cubicBezTo>
                    <a:close/>
                    <a:moveTo>
                      <a:pt x="4317" y="9878"/>
                    </a:moveTo>
                    <a:cubicBezTo>
                      <a:pt x="4265" y="9878"/>
                      <a:pt x="4210" y="9886"/>
                      <a:pt x="4155" y="9902"/>
                    </a:cubicBezTo>
                    <a:cubicBezTo>
                      <a:pt x="3770" y="9979"/>
                      <a:pt x="3565" y="10645"/>
                      <a:pt x="3950" y="10851"/>
                    </a:cubicBezTo>
                    <a:cubicBezTo>
                      <a:pt x="4001" y="10876"/>
                      <a:pt x="4078" y="10902"/>
                      <a:pt x="4129" y="10928"/>
                    </a:cubicBezTo>
                    <a:cubicBezTo>
                      <a:pt x="4153" y="10930"/>
                      <a:pt x="4177" y="10931"/>
                      <a:pt x="4200" y="10931"/>
                    </a:cubicBezTo>
                    <a:cubicBezTo>
                      <a:pt x="4454" y="10931"/>
                      <a:pt x="4677" y="10805"/>
                      <a:pt x="4770" y="10594"/>
                    </a:cubicBezTo>
                    <a:cubicBezTo>
                      <a:pt x="4927" y="10236"/>
                      <a:pt x="4673" y="9878"/>
                      <a:pt x="4317" y="9878"/>
                    </a:cubicBezTo>
                    <a:close/>
                    <a:moveTo>
                      <a:pt x="746" y="10289"/>
                    </a:moveTo>
                    <a:cubicBezTo>
                      <a:pt x="696" y="10289"/>
                      <a:pt x="644" y="10297"/>
                      <a:pt x="591" y="10312"/>
                    </a:cubicBezTo>
                    <a:cubicBezTo>
                      <a:pt x="206" y="10415"/>
                      <a:pt x="1" y="11056"/>
                      <a:pt x="386" y="11287"/>
                    </a:cubicBezTo>
                    <a:lnTo>
                      <a:pt x="386" y="11261"/>
                    </a:lnTo>
                    <a:cubicBezTo>
                      <a:pt x="437" y="11312"/>
                      <a:pt x="514" y="11338"/>
                      <a:pt x="565" y="11338"/>
                    </a:cubicBezTo>
                    <a:cubicBezTo>
                      <a:pt x="589" y="11340"/>
                      <a:pt x="613" y="11341"/>
                      <a:pt x="636" y="11341"/>
                    </a:cubicBezTo>
                    <a:cubicBezTo>
                      <a:pt x="889" y="11341"/>
                      <a:pt x="1112" y="11216"/>
                      <a:pt x="1206" y="11004"/>
                    </a:cubicBezTo>
                    <a:cubicBezTo>
                      <a:pt x="1364" y="10667"/>
                      <a:pt x="1106" y="10289"/>
                      <a:pt x="746" y="10289"/>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1" name="Google Shape;121;p3"/>
              <p:cNvSpPr/>
              <p:nvPr/>
            </p:nvSpPr>
            <p:spPr>
              <a:xfrm>
                <a:off x="-1809250" y="2563500"/>
                <a:ext cx="247275" cy="1438900"/>
              </a:xfrm>
              <a:custGeom>
                <a:avLst/>
                <a:gdLst/>
                <a:ahLst/>
                <a:cxnLst/>
                <a:rect l="l" t="t" r="r" b="b"/>
                <a:pathLst>
                  <a:path w="9891" h="57556" extrusionOk="0">
                    <a:moveTo>
                      <a:pt x="9445" y="0"/>
                    </a:moveTo>
                    <a:cubicBezTo>
                      <a:pt x="9304" y="0"/>
                      <a:pt x="9164" y="81"/>
                      <a:pt x="9104" y="270"/>
                    </a:cubicBezTo>
                    <a:cubicBezTo>
                      <a:pt x="4617" y="13912"/>
                      <a:pt x="1" y="34913"/>
                      <a:pt x="3386" y="57247"/>
                    </a:cubicBezTo>
                    <a:cubicBezTo>
                      <a:pt x="3411" y="57427"/>
                      <a:pt x="3565" y="57555"/>
                      <a:pt x="3745" y="57555"/>
                    </a:cubicBezTo>
                    <a:lnTo>
                      <a:pt x="3822" y="57555"/>
                    </a:lnTo>
                    <a:cubicBezTo>
                      <a:pt x="4027" y="57530"/>
                      <a:pt x="4155" y="57324"/>
                      <a:pt x="4129" y="57119"/>
                    </a:cubicBezTo>
                    <a:cubicBezTo>
                      <a:pt x="796" y="34939"/>
                      <a:pt x="5360" y="14091"/>
                      <a:pt x="9796" y="501"/>
                    </a:cubicBezTo>
                    <a:cubicBezTo>
                      <a:pt x="9890" y="202"/>
                      <a:pt x="9667" y="0"/>
                      <a:pt x="9445"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sp>
        <p:nvSpPr>
          <p:cNvPr id="122" name="Google Shape;122;p3"/>
          <p:cNvSpPr txBox="1">
            <a:spLocks noGrp="1"/>
          </p:cNvSpPr>
          <p:nvPr>
            <p:ph type="title"/>
          </p:nvPr>
        </p:nvSpPr>
        <p:spPr>
          <a:xfrm>
            <a:off x="2679000" y="3267333"/>
            <a:ext cx="6834000" cy="962800"/>
          </a:xfrm>
          <a:prstGeom prst="rect">
            <a:avLst/>
          </a:prstGeom>
        </p:spPr>
        <p:txBody>
          <a:bodyPr spcFirstLastPara="1" wrap="square" lIns="91425" tIns="91425" rIns="91425" bIns="91425" anchor="ctr" anchorCtr="0">
            <a:noAutofit/>
          </a:bodyPr>
          <a:lstStyle>
            <a:lvl1pPr lvl="0" algn="ctr">
              <a:spcBef>
                <a:spcPts val="0"/>
              </a:spcBef>
              <a:spcAft>
                <a:spcPts val="0"/>
              </a:spcAft>
              <a:buSzPts val="3600"/>
              <a:buNone/>
              <a:defRPr sz="4800"/>
            </a:lvl1pPr>
            <a:lvl2pPr lvl="1" algn="ctr">
              <a:spcBef>
                <a:spcPts val="0"/>
              </a:spcBef>
              <a:spcAft>
                <a:spcPts val="0"/>
              </a:spcAft>
              <a:buSzPts val="3600"/>
              <a:buNone/>
              <a:defRPr sz="4800"/>
            </a:lvl2pPr>
            <a:lvl3pPr lvl="2" algn="ctr">
              <a:spcBef>
                <a:spcPts val="0"/>
              </a:spcBef>
              <a:spcAft>
                <a:spcPts val="0"/>
              </a:spcAft>
              <a:buSzPts val="3600"/>
              <a:buNone/>
              <a:defRPr sz="4800"/>
            </a:lvl3pPr>
            <a:lvl4pPr lvl="3" algn="ctr">
              <a:spcBef>
                <a:spcPts val="0"/>
              </a:spcBef>
              <a:spcAft>
                <a:spcPts val="0"/>
              </a:spcAft>
              <a:buSzPts val="3600"/>
              <a:buNone/>
              <a:defRPr sz="4800"/>
            </a:lvl4pPr>
            <a:lvl5pPr lvl="4" algn="ctr">
              <a:spcBef>
                <a:spcPts val="0"/>
              </a:spcBef>
              <a:spcAft>
                <a:spcPts val="0"/>
              </a:spcAft>
              <a:buSzPts val="3600"/>
              <a:buNone/>
              <a:defRPr sz="4800"/>
            </a:lvl5pPr>
            <a:lvl6pPr lvl="5" algn="ctr">
              <a:spcBef>
                <a:spcPts val="0"/>
              </a:spcBef>
              <a:spcAft>
                <a:spcPts val="0"/>
              </a:spcAft>
              <a:buSzPts val="3600"/>
              <a:buNone/>
              <a:defRPr sz="4800"/>
            </a:lvl6pPr>
            <a:lvl7pPr lvl="6" algn="ctr">
              <a:spcBef>
                <a:spcPts val="0"/>
              </a:spcBef>
              <a:spcAft>
                <a:spcPts val="0"/>
              </a:spcAft>
              <a:buSzPts val="3600"/>
              <a:buNone/>
              <a:defRPr sz="4800"/>
            </a:lvl7pPr>
            <a:lvl8pPr lvl="7" algn="ctr">
              <a:spcBef>
                <a:spcPts val="0"/>
              </a:spcBef>
              <a:spcAft>
                <a:spcPts val="0"/>
              </a:spcAft>
              <a:buSzPts val="3600"/>
              <a:buNone/>
              <a:defRPr sz="4800"/>
            </a:lvl8pPr>
            <a:lvl9pPr lvl="8" algn="ctr">
              <a:spcBef>
                <a:spcPts val="0"/>
              </a:spcBef>
              <a:spcAft>
                <a:spcPts val="0"/>
              </a:spcAft>
              <a:buSzPts val="3600"/>
              <a:buNone/>
              <a:defRPr sz="4800"/>
            </a:lvl9pPr>
          </a:lstStyle>
          <a:p>
            <a:endParaRPr/>
          </a:p>
        </p:txBody>
      </p:sp>
      <p:sp>
        <p:nvSpPr>
          <p:cNvPr id="123" name="Google Shape;123;p3"/>
          <p:cNvSpPr txBox="1">
            <a:spLocks noGrp="1"/>
          </p:cNvSpPr>
          <p:nvPr>
            <p:ph type="title" idx="2" hasCustomPrompt="1"/>
          </p:nvPr>
        </p:nvSpPr>
        <p:spPr>
          <a:xfrm>
            <a:off x="5516600" y="1038600"/>
            <a:ext cx="1158800" cy="9628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3"/>
              </a:buClr>
              <a:buSzPts val="4900"/>
              <a:buNone/>
              <a:defRPr sz="6667">
                <a:solidFill>
                  <a:schemeClr val="dk1"/>
                </a:solidFill>
              </a:defRPr>
            </a:lvl1pPr>
            <a:lvl2pPr lvl="1" algn="ctr" rtl="0">
              <a:spcBef>
                <a:spcPts val="0"/>
              </a:spcBef>
              <a:spcAft>
                <a:spcPts val="0"/>
              </a:spcAft>
              <a:buClr>
                <a:schemeClr val="accent3"/>
              </a:buClr>
              <a:buSzPts val="4900"/>
              <a:buNone/>
              <a:defRPr sz="6533">
                <a:solidFill>
                  <a:schemeClr val="accent3"/>
                </a:solidFill>
              </a:defRPr>
            </a:lvl2pPr>
            <a:lvl3pPr lvl="2" algn="ctr" rtl="0">
              <a:spcBef>
                <a:spcPts val="0"/>
              </a:spcBef>
              <a:spcAft>
                <a:spcPts val="0"/>
              </a:spcAft>
              <a:buClr>
                <a:schemeClr val="accent3"/>
              </a:buClr>
              <a:buSzPts val="4900"/>
              <a:buNone/>
              <a:defRPr sz="6533">
                <a:solidFill>
                  <a:schemeClr val="accent3"/>
                </a:solidFill>
              </a:defRPr>
            </a:lvl3pPr>
            <a:lvl4pPr lvl="3" algn="ctr" rtl="0">
              <a:spcBef>
                <a:spcPts val="0"/>
              </a:spcBef>
              <a:spcAft>
                <a:spcPts val="0"/>
              </a:spcAft>
              <a:buClr>
                <a:schemeClr val="accent3"/>
              </a:buClr>
              <a:buSzPts val="4900"/>
              <a:buNone/>
              <a:defRPr sz="6533">
                <a:solidFill>
                  <a:schemeClr val="accent3"/>
                </a:solidFill>
              </a:defRPr>
            </a:lvl4pPr>
            <a:lvl5pPr lvl="4" algn="ctr" rtl="0">
              <a:spcBef>
                <a:spcPts val="0"/>
              </a:spcBef>
              <a:spcAft>
                <a:spcPts val="0"/>
              </a:spcAft>
              <a:buClr>
                <a:schemeClr val="accent3"/>
              </a:buClr>
              <a:buSzPts val="4900"/>
              <a:buNone/>
              <a:defRPr sz="6533">
                <a:solidFill>
                  <a:schemeClr val="accent3"/>
                </a:solidFill>
              </a:defRPr>
            </a:lvl5pPr>
            <a:lvl6pPr lvl="5" algn="ctr" rtl="0">
              <a:spcBef>
                <a:spcPts val="0"/>
              </a:spcBef>
              <a:spcAft>
                <a:spcPts val="0"/>
              </a:spcAft>
              <a:buClr>
                <a:schemeClr val="accent3"/>
              </a:buClr>
              <a:buSzPts val="4900"/>
              <a:buNone/>
              <a:defRPr sz="6533">
                <a:solidFill>
                  <a:schemeClr val="accent3"/>
                </a:solidFill>
              </a:defRPr>
            </a:lvl6pPr>
            <a:lvl7pPr lvl="6" algn="ctr" rtl="0">
              <a:spcBef>
                <a:spcPts val="0"/>
              </a:spcBef>
              <a:spcAft>
                <a:spcPts val="0"/>
              </a:spcAft>
              <a:buClr>
                <a:schemeClr val="accent3"/>
              </a:buClr>
              <a:buSzPts val="4900"/>
              <a:buNone/>
              <a:defRPr sz="6533">
                <a:solidFill>
                  <a:schemeClr val="accent3"/>
                </a:solidFill>
              </a:defRPr>
            </a:lvl7pPr>
            <a:lvl8pPr lvl="7" algn="ctr" rtl="0">
              <a:spcBef>
                <a:spcPts val="0"/>
              </a:spcBef>
              <a:spcAft>
                <a:spcPts val="0"/>
              </a:spcAft>
              <a:buClr>
                <a:schemeClr val="accent3"/>
              </a:buClr>
              <a:buSzPts val="4900"/>
              <a:buNone/>
              <a:defRPr sz="6533">
                <a:solidFill>
                  <a:schemeClr val="accent3"/>
                </a:solidFill>
              </a:defRPr>
            </a:lvl8pPr>
            <a:lvl9pPr lvl="8" algn="ctr" rtl="0">
              <a:spcBef>
                <a:spcPts val="0"/>
              </a:spcBef>
              <a:spcAft>
                <a:spcPts val="0"/>
              </a:spcAft>
              <a:buClr>
                <a:schemeClr val="accent3"/>
              </a:buClr>
              <a:buSzPts val="4900"/>
              <a:buNone/>
              <a:defRPr sz="6533">
                <a:solidFill>
                  <a:schemeClr val="accent3"/>
                </a:solidFill>
              </a:defRPr>
            </a:lvl9pPr>
          </a:lstStyle>
          <a:p>
            <a:r>
              <a:t>xx%</a:t>
            </a:r>
          </a:p>
        </p:txBody>
      </p:sp>
      <p:sp>
        <p:nvSpPr>
          <p:cNvPr id="124" name="Google Shape;124;p3"/>
          <p:cNvSpPr txBox="1">
            <a:spLocks noGrp="1"/>
          </p:cNvSpPr>
          <p:nvPr>
            <p:ph type="subTitle" idx="1"/>
          </p:nvPr>
        </p:nvSpPr>
        <p:spPr>
          <a:xfrm>
            <a:off x="4102400" y="4230133"/>
            <a:ext cx="3987200" cy="781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600"/>
              <a:buNone/>
              <a:defRPr sz="2133"/>
            </a:lvl1pPr>
            <a:lvl2pPr lvl="1" algn="ctr" rtl="0">
              <a:lnSpc>
                <a:spcPct val="100000"/>
              </a:lnSpc>
              <a:spcBef>
                <a:spcPts val="0"/>
              </a:spcBef>
              <a:spcAft>
                <a:spcPts val="0"/>
              </a:spcAft>
              <a:buSzPts val="1600"/>
              <a:buNone/>
              <a:defRPr sz="2133"/>
            </a:lvl2pPr>
            <a:lvl3pPr lvl="2" algn="ctr" rtl="0">
              <a:lnSpc>
                <a:spcPct val="100000"/>
              </a:lnSpc>
              <a:spcBef>
                <a:spcPts val="0"/>
              </a:spcBef>
              <a:spcAft>
                <a:spcPts val="0"/>
              </a:spcAft>
              <a:buSzPts val="1600"/>
              <a:buNone/>
              <a:defRPr sz="2133"/>
            </a:lvl3pPr>
            <a:lvl4pPr lvl="3" algn="ctr" rtl="0">
              <a:lnSpc>
                <a:spcPct val="100000"/>
              </a:lnSpc>
              <a:spcBef>
                <a:spcPts val="0"/>
              </a:spcBef>
              <a:spcAft>
                <a:spcPts val="0"/>
              </a:spcAft>
              <a:buSzPts val="1600"/>
              <a:buNone/>
              <a:defRPr sz="2133"/>
            </a:lvl4pPr>
            <a:lvl5pPr lvl="4" algn="ctr" rtl="0">
              <a:lnSpc>
                <a:spcPct val="100000"/>
              </a:lnSpc>
              <a:spcBef>
                <a:spcPts val="0"/>
              </a:spcBef>
              <a:spcAft>
                <a:spcPts val="0"/>
              </a:spcAft>
              <a:buSzPts val="1600"/>
              <a:buNone/>
              <a:defRPr sz="2133"/>
            </a:lvl5pPr>
            <a:lvl6pPr lvl="5" algn="ctr" rtl="0">
              <a:lnSpc>
                <a:spcPct val="100000"/>
              </a:lnSpc>
              <a:spcBef>
                <a:spcPts val="0"/>
              </a:spcBef>
              <a:spcAft>
                <a:spcPts val="0"/>
              </a:spcAft>
              <a:buSzPts val="1600"/>
              <a:buNone/>
              <a:defRPr sz="2133"/>
            </a:lvl6pPr>
            <a:lvl7pPr lvl="6" algn="ctr" rtl="0">
              <a:lnSpc>
                <a:spcPct val="100000"/>
              </a:lnSpc>
              <a:spcBef>
                <a:spcPts val="0"/>
              </a:spcBef>
              <a:spcAft>
                <a:spcPts val="0"/>
              </a:spcAft>
              <a:buSzPts val="1600"/>
              <a:buNone/>
              <a:defRPr sz="2133"/>
            </a:lvl7pPr>
            <a:lvl8pPr lvl="7" algn="ctr" rtl="0">
              <a:lnSpc>
                <a:spcPct val="100000"/>
              </a:lnSpc>
              <a:spcBef>
                <a:spcPts val="0"/>
              </a:spcBef>
              <a:spcAft>
                <a:spcPts val="0"/>
              </a:spcAft>
              <a:buSzPts val="1600"/>
              <a:buNone/>
              <a:defRPr sz="2133"/>
            </a:lvl8pPr>
            <a:lvl9pPr lvl="8" algn="ctr" rtl="0">
              <a:lnSpc>
                <a:spcPct val="100000"/>
              </a:lnSpc>
              <a:spcBef>
                <a:spcPts val="0"/>
              </a:spcBef>
              <a:spcAft>
                <a:spcPts val="0"/>
              </a:spcAft>
              <a:buSzPts val="1600"/>
              <a:buNone/>
              <a:defRPr sz="2133"/>
            </a:lvl9pPr>
          </a:lstStyle>
          <a:p>
            <a:endParaRPr/>
          </a:p>
        </p:txBody>
      </p:sp>
    </p:spTree>
    <p:extLst>
      <p:ext uri="{BB962C8B-B14F-4D97-AF65-F5344CB8AC3E}">
        <p14:creationId xmlns:p14="http://schemas.microsoft.com/office/powerpoint/2010/main" val="401361367"/>
      </p:ext>
    </p:extLst>
  </p:cSld>
  <p:clrMapOvr>
    <a:masterClrMapping/>
  </p:clrMapOvr>
</p:sldLayout>
</file>

<file path=ppt/slideLayouts/slideLayout145.xml><?xml version="1.0" encoding="utf-8"?>
<p:sldLayout xmlns:a="http://schemas.openxmlformats.org/drawingml/2006/main" xmlns:r="http://schemas.openxmlformats.org/officeDocument/2006/relationships" xmlns:p="http://schemas.openxmlformats.org/presentationml/2006/main" matchingName="Title and body" type="tx">
  <p:cSld name="Title and body">
    <p:spTree>
      <p:nvGrpSpPr>
        <p:cNvPr id="1" name="Shape 125"/>
        <p:cNvGrpSpPr/>
        <p:nvPr/>
      </p:nvGrpSpPr>
      <p:grpSpPr>
        <a:xfrm>
          <a:off x="0" y="0"/>
          <a:ext cx="0" cy="0"/>
          <a:chOff x="0" y="0"/>
          <a:chExt cx="0" cy="0"/>
        </a:xfrm>
      </p:grpSpPr>
      <p:pic>
        <p:nvPicPr>
          <p:cNvPr id="126" name="Google Shape;126;p4"/>
          <p:cNvPicPr preferRelativeResize="0"/>
          <p:nvPr/>
        </p:nvPicPr>
        <p:blipFill>
          <a:blip r:embed="rId2">
            <a:alphaModFix/>
          </a:blip>
          <a:stretch>
            <a:fillRect/>
          </a:stretch>
        </p:blipFill>
        <p:spPr>
          <a:xfrm>
            <a:off x="-75466" y="-36433"/>
            <a:ext cx="12342935" cy="7005332"/>
          </a:xfrm>
          <a:prstGeom prst="rect">
            <a:avLst/>
          </a:prstGeom>
          <a:noFill/>
          <a:ln>
            <a:noFill/>
          </a:ln>
        </p:spPr>
      </p:pic>
      <p:grpSp>
        <p:nvGrpSpPr>
          <p:cNvPr id="127" name="Google Shape;127;p4"/>
          <p:cNvGrpSpPr/>
          <p:nvPr/>
        </p:nvGrpSpPr>
        <p:grpSpPr>
          <a:xfrm>
            <a:off x="945525" y="1516400"/>
            <a:ext cx="10301600" cy="4728400"/>
            <a:chOff x="709144" y="1137300"/>
            <a:chExt cx="7726200" cy="3546300"/>
          </a:xfrm>
        </p:grpSpPr>
        <p:sp>
          <p:nvSpPr>
            <p:cNvPr id="128" name="Google Shape;128;p4"/>
            <p:cNvSpPr/>
            <p:nvPr/>
          </p:nvSpPr>
          <p:spPr>
            <a:xfrm>
              <a:off x="785344" y="1213500"/>
              <a:ext cx="7650000" cy="3470100"/>
            </a:xfrm>
            <a:prstGeom prst="roundRect">
              <a:avLst>
                <a:gd name="adj" fmla="val 8345"/>
              </a:avLst>
            </a:prstGeom>
            <a:solidFill>
              <a:schemeClr val="accen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9" name="Google Shape;129;p4"/>
            <p:cNvSpPr/>
            <p:nvPr/>
          </p:nvSpPr>
          <p:spPr>
            <a:xfrm>
              <a:off x="709144" y="1137300"/>
              <a:ext cx="7650000" cy="3470100"/>
            </a:xfrm>
            <a:prstGeom prst="roundRect">
              <a:avLst>
                <a:gd name="adj" fmla="val 8345"/>
              </a:avLst>
            </a:prstGeom>
            <a:solidFill>
              <a:schemeClr val="l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130" name="Google Shape;130;p4"/>
          <p:cNvSpPr txBox="1">
            <a:spLocks noGrp="1"/>
          </p:cNvSpPr>
          <p:nvPr>
            <p:ph type="body" idx="1"/>
          </p:nvPr>
        </p:nvSpPr>
        <p:spPr>
          <a:xfrm>
            <a:off x="1145817" y="1634251"/>
            <a:ext cx="9900800" cy="4518400"/>
          </a:xfrm>
          <a:prstGeom prst="rect">
            <a:avLst/>
          </a:prstGeom>
        </p:spPr>
        <p:txBody>
          <a:bodyPr spcFirstLastPara="1" wrap="square" lIns="91425" tIns="91425" rIns="91425" bIns="91425" anchor="ctr" anchorCtr="0">
            <a:noAutofit/>
          </a:bodyPr>
          <a:lstStyle>
            <a:lvl1pPr marL="609585" lvl="0" indent="-423323">
              <a:lnSpc>
                <a:spcPct val="100000"/>
              </a:lnSpc>
              <a:spcBef>
                <a:spcPts val="0"/>
              </a:spcBef>
              <a:spcAft>
                <a:spcPts val="0"/>
              </a:spcAft>
              <a:buClr>
                <a:srgbClr val="273638"/>
              </a:buClr>
              <a:buSzPts val="1400"/>
              <a:buChar char="●"/>
              <a:defRPr sz="1600"/>
            </a:lvl1pPr>
            <a:lvl2pPr marL="1219170" lvl="1" indent="-423323">
              <a:spcBef>
                <a:spcPts val="0"/>
              </a:spcBef>
              <a:spcAft>
                <a:spcPts val="0"/>
              </a:spcAft>
              <a:buClr>
                <a:srgbClr val="273638"/>
              </a:buClr>
              <a:buSzPts val="1400"/>
              <a:buChar char="○"/>
              <a:defRPr/>
            </a:lvl2pPr>
            <a:lvl3pPr marL="1828754" lvl="2" indent="-423323">
              <a:spcBef>
                <a:spcPts val="0"/>
              </a:spcBef>
              <a:spcAft>
                <a:spcPts val="0"/>
              </a:spcAft>
              <a:buClr>
                <a:srgbClr val="273638"/>
              </a:buClr>
              <a:buSzPts val="1400"/>
              <a:buChar char="■"/>
              <a:defRPr/>
            </a:lvl3pPr>
            <a:lvl4pPr marL="2438339" lvl="3" indent="-423323">
              <a:spcBef>
                <a:spcPts val="0"/>
              </a:spcBef>
              <a:spcAft>
                <a:spcPts val="0"/>
              </a:spcAft>
              <a:buClr>
                <a:srgbClr val="273638"/>
              </a:buClr>
              <a:buSzPts val="1400"/>
              <a:buChar char="●"/>
              <a:defRPr/>
            </a:lvl4pPr>
            <a:lvl5pPr marL="3047924" lvl="4" indent="-423323">
              <a:spcBef>
                <a:spcPts val="0"/>
              </a:spcBef>
              <a:spcAft>
                <a:spcPts val="0"/>
              </a:spcAft>
              <a:buClr>
                <a:srgbClr val="273638"/>
              </a:buClr>
              <a:buSzPts val="1400"/>
              <a:buChar char="○"/>
              <a:defRPr/>
            </a:lvl5pPr>
            <a:lvl6pPr marL="3657509" lvl="5" indent="-423323">
              <a:spcBef>
                <a:spcPts val="0"/>
              </a:spcBef>
              <a:spcAft>
                <a:spcPts val="0"/>
              </a:spcAft>
              <a:buClr>
                <a:srgbClr val="273638"/>
              </a:buClr>
              <a:buSzPts val="1400"/>
              <a:buChar char="■"/>
              <a:defRPr/>
            </a:lvl6pPr>
            <a:lvl7pPr marL="4267093" lvl="6" indent="-423323">
              <a:spcBef>
                <a:spcPts val="0"/>
              </a:spcBef>
              <a:spcAft>
                <a:spcPts val="0"/>
              </a:spcAft>
              <a:buClr>
                <a:srgbClr val="273638"/>
              </a:buClr>
              <a:buSzPts val="1400"/>
              <a:buChar char="●"/>
              <a:defRPr/>
            </a:lvl7pPr>
            <a:lvl8pPr marL="4876678" lvl="7" indent="-423323">
              <a:spcBef>
                <a:spcPts val="0"/>
              </a:spcBef>
              <a:spcAft>
                <a:spcPts val="0"/>
              </a:spcAft>
              <a:buClr>
                <a:srgbClr val="273638"/>
              </a:buClr>
              <a:buSzPts val="1400"/>
              <a:buChar char="○"/>
              <a:defRPr/>
            </a:lvl8pPr>
            <a:lvl9pPr marL="5486263" lvl="8" indent="-423323">
              <a:spcBef>
                <a:spcPts val="0"/>
              </a:spcBef>
              <a:spcAft>
                <a:spcPts val="0"/>
              </a:spcAft>
              <a:buClr>
                <a:srgbClr val="273638"/>
              </a:buClr>
              <a:buSzPts val="1400"/>
              <a:buChar char="■"/>
              <a:defRPr/>
            </a:lvl9pPr>
          </a:lstStyle>
          <a:p>
            <a:endParaRPr/>
          </a:p>
        </p:txBody>
      </p:sp>
      <p:grpSp>
        <p:nvGrpSpPr>
          <p:cNvPr id="131" name="Google Shape;131;p4"/>
          <p:cNvGrpSpPr/>
          <p:nvPr/>
        </p:nvGrpSpPr>
        <p:grpSpPr>
          <a:xfrm rot="755454" flipH="1">
            <a:off x="10291469" y="-824257"/>
            <a:ext cx="2876292" cy="3550625"/>
            <a:chOff x="-623774" y="-350900"/>
            <a:chExt cx="2449210" cy="3023416"/>
          </a:xfrm>
        </p:grpSpPr>
        <p:grpSp>
          <p:nvGrpSpPr>
            <p:cNvPr id="132" name="Google Shape;132;p4"/>
            <p:cNvGrpSpPr/>
            <p:nvPr/>
          </p:nvGrpSpPr>
          <p:grpSpPr>
            <a:xfrm rot="1413719">
              <a:off x="224827" y="-308028"/>
              <a:ext cx="616248" cy="1925931"/>
              <a:chOff x="-1858600" y="2385325"/>
              <a:chExt cx="523125" cy="1635025"/>
            </a:xfrm>
          </p:grpSpPr>
          <p:sp>
            <p:nvSpPr>
              <p:cNvPr id="133" name="Google Shape;133;p4"/>
              <p:cNvSpPr/>
              <p:nvPr/>
            </p:nvSpPr>
            <p:spPr>
              <a:xfrm>
                <a:off x="-1804750" y="2385325"/>
                <a:ext cx="469275" cy="1635025"/>
              </a:xfrm>
              <a:custGeom>
                <a:avLst/>
                <a:gdLst/>
                <a:ahLst/>
                <a:cxnLst/>
                <a:rect l="l" t="t" r="r" b="b"/>
                <a:pathLst>
                  <a:path w="18771" h="65401" extrusionOk="0">
                    <a:moveTo>
                      <a:pt x="12062" y="1"/>
                    </a:moveTo>
                    <a:cubicBezTo>
                      <a:pt x="9693" y="1"/>
                      <a:pt x="7259" y="1264"/>
                      <a:pt x="5667" y="3115"/>
                    </a:cubicBezTo>
                    <a:cubicBezTo>
                      <a:pt x="3462" y="5679"/>
                      <a:pt x="2513" y="9064"/>
                      <a:pt x="1872" y="12397"/>
                    </a:cubicBezTo>
                    <a:lnTo>
                      <a:pt x="1872" y="12372"/>
                    </a:lnTo>
                    <a:cubicBezTo>
                      <a:pt x="129" y="21270"/>
                      <a:pt x="0" y="30373"/>
                      <a:pt x="975" y="39373"/>
                    </a:cubicBezTo>
                    <a:cubicBezTo>
                      <a:pt x="1308" y="42476"/>
                      <a:pt x="1308" y="44861"/>
                      <a:pt x="1462" y="47989"/>
                    </a:cubicBezTo>
                    <a:cubicBezTo>
                      <a:pt x="1795" y="54796"/>
                      <a:pt x="6238" y="62496"/>
                      <a:pt x="6079" y="65382"/>
                    </a:cubicBezTo>
                    <a:lnTo>
                      <a:pt x="6079" y="65382"/>
                    </a:lnTo>
                    <a:cubicBezTo>
                      <a:pt x="6979" y="50077"/>
                      <a:pt x="11644" y="31239"/>
                      <a:pt x="16694" y="16756"/>
                    </a:cubicBezTo>
                    <a:cubicBezTo>
                      <a:pt x="17694" y="13936"/>
                      <a:pt x="18771" y="11064"/>
                      <a:pt x="18745" y="8089"/>
                    </a:cubicBezTo>
                    <a:cubicBezTo>
                      <a:pt x="18745" y="5089"/>
                      <a:pt x="17412" y="1909"/>
                      <a:pt x="14719" y="602"/>
                    </a:cubicBezTo>
                    <a:cubicBezTo>
                      <a:pt x="13878" y="188"/>
                      <a:pt x="12974" y="1"/>
                      <a:pt x="12062" y="1"/>
                    </a:cubicBezTo>
                    <a:close/>
                    <a:moveTo>
                      <a:pt x="6079" y="65382"/>
                    </a:moveTo>
                    <a:lnTo>
                      <a:pt x="6079" y="65382"/>
                    </a:lnTo>
                    <a:cubicBezTo>
                      <a:pt x="6078" y="65388"/>
                      <a:pt x="6078" y="65394"/>
                      <a:pt x="6078" y="65400"/>
                    </a:cubicBezTo>
                    <a:cubicBezTo>
                      <a:pt x="6078" y="65394"/>
                      <a:pt x="6078" y="65388"/>
                      <a:pt x="6079" y="65382"/>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4" name="Google Shape;134;p4"/>
              <p:cNvSpPr/>
              <p:nvPr/>
            </p:nvSpPr>
            <p:spPr>
              <a:xfrm>
                <a:off x="-1858600" y="2385425"/>
                <a:ext cx="469275" cy="1634925"/>
              </a:xfrm>
              <a:custGeom>
                <a:avLst/>
                <a:gdLst/>
                <a:ahLst/>
                <a:cxnLst/>
                <a:rect l="l" t="t" r="r" b="b"/>
                <a:pathLst>
                  <a:path w="18771" h="65397" extrusionOk="0">
                    <a:moveTo>
                      <a:pt x="12088" y="1"/>
                    </a:moveTo>
                    <a:cubicBezTo>
                      <a:pt x="9704" y="1"/>
                      <a:pt x="7263" y="1274"/>
                      <a:pt x="5667" y="3111"/>
                    </a:cubicBezTo>
                    <a:cubicBezTo>
                      <a:pt x="3462" y="5649"/>
                      <a:pt x="2513" y="9060"/>
                      <a:pt x="1872" y="12393"/>
                    </a:cubicBezTo>
                    <a:lnTo>
                      <a:pt x="1872" y="12368"/>
                    </a:lnTo>
                    <a:cubicBezTo>
                      <a:pt x="129" y="21266"/>
                      <a:pt x="0" y="30369"/>
                      <a:pt x="975" y="39369"/>
                    </a:cubicBezTo>
                    <a:cubicBezTo>
                      <a:pt x="1308" y="42472"/>
                      <a:pt x="1308" y="44857"/>
                      <a:pt x="1462" y="47985"/>
                    </a:cubicBezTo>
                    <a:cubicBezTo>
                      <a:pt x="1795" y="54792"/>
                      <a:pt x="6239" y="62492"/>
                      <a:pt x="6079" y="65378"/>
                    </a:cubicBezTo>
                    <a:lnTo>
                      <a:pt x="6079" y="65378"/>
                    </a:lnTo>
                    <a:cubicBezTo>
                      <a:pt x="6979" y="50073"/>
                      <a:pt x="11670" y="31235"/>
                      <a:pt x="16694" y="16752"/>
                    </a:cubicBezTo>
                    <a:cubicBezTo>
                      <a:pt x="17694" y="13932"/>
                      <a:pt x="18771" y="11060"/>
                      <a:pt x="18771" y="8085"/>
                    </a:cubicBezTo>
                    <a:cubicBezTo>
                      <a:pt x="18745" y="5085"/>
                      <a:pt x="17412" y="1905"/>
                      <a:pt x="14745" y="598"/>
                    </a:cubicBezTo>
                    <a:cubicBezTo>
                      <a:pt x="13901" y="187"/>
                      <a:pt x="12999" y="1"/>
                      <a:pt x="12088" y="1"/>
                    </a:cubicBezTo>
                    <a:close/>
                    <a:moveTo>
                      <a:pt x="6079" y="65378"/>
                    </a:moveTo>
                    <a:cubicBezTo>
                      <a:pt x="6078" y="65384"/>
                      <a:pt x="6078" y="65390"/>
                      <a:pt x="6078" y="65396"/>
                    </a:cubicBezTo>
                    <a:cubicBezTo>
                      <a:pt x="6078" y="65390"/>
                      <a:pt x="6078" y="65384"/>
                      <a:pt x="6079" y="65378"/>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5" name="Google Shape;135;p4"/>
              <p:cNvSpPr/>
              <p:nvPr/>
            </p:nvSpPr>
            <p:spPr>
              <a:xfrm>
                <a:off x="-1766300" y="2414375"/>
                <a:ext cx="329125" cy="283550"/>
              </a:xfrm>
              <a:custGeom>
                <a:avLst/>
                <a:gdLst/>
                <a:ahLst/>
                <a:cxnLst/>
                <a:rect l="l" t="t" r="r" b="b"/>
                <a:pathLst>
                  <a:path w="13165" h="11342" extrusionOk="0">
                    <a:moveTo>
                      <a:pt x="7214" y="1"/>
                    </a:moveTo>
                    <a:cubicBezTo>
                      <a:pt x="7203" y="1"/>
                      <a:pt x="7192" y="2"/>
                      <a:pt x="7181" y="4"/>
                    </a:cubicBezTo>
                    <a:cubicBezTo>
                      <a:pt x="7053" y="55"/>
                      <a:pt x="6976" y="260"/>
                      <a:pt x="7104" y="337"/>
                    </a:cubicBezTo>
                    <a:cubicBezTo>
                      <a:pt x="7130" y="363"/>
                      <a:pt x="7155" y="363"/>
                      <a:pt x="7181" y="363"/>
                    </a:cubicBezTo>
                    <a:cubicBezTo>
                      <a:pt x="7258" y="363"/>
                      <a:pt x="7335" y="337"/>
                      <a:pt x="7386" y="260"/>
                    </a:cubicBezTo>
                    <a:cubicBezTo>
                      <a:pt x="7433" y="120"/>
                      <a:pt x="7330" y="1"/>
                      <a:pt x="7214" y="1"/>
                    </a:cubicBezTo>
                    <a:close/>
                    <a:moveTo>
                      <a:pt x="10096" y="914"/>
                    </a:moveTo>
                    <a:cubicBezTo>
                      <a:pt x="10065" y="914"/>
                      <a:pt x="10033" y="918"/>
                      <a:pt x="10001" y="927"/>
                    </a:cubicBezTo>
                    <a:cubicBezTo>
                      <a:pt x="9719" y="1004"/>
                      <a:pt x="9591" y="1440"/>
                      <a:pt x="9848" y="1619"/>
                    </a:cubicBezTo>
                    <a:cubicBezTo>
                      <a:pt x="9899" y="1619"/>
                      <a:pt x="9950" y="1645"/>
                      <a:pt x="10001" y="1645"/>
                    </a:cubicBezTo>
                    <a:cubicBezTo>
                      <a:pt x="10024" y="1648"/>
                      <a:pt x="10046" y="1650"/>
                      <a:pt x="10069" y="1650"/>
                    </a:cubicBezTo>
                    <a:cubicBezTo>
                      <a:pt x="10224" y="1650"/>
                      <a:pt x="10370" y="1571"/>
                      <a:pt x="10437" y="1414"/>
                    </a:cubicBezTo>
                    <a:cubicBezTo>
                      <a:pt x="10528" y="1164"/>
                      <a:pt x="10337" y="914"/>
                      <a:pt x="10096" y="914"/>
                    </a:cubicBezTo>
                    <a:close/>
                    <a:moveTo>
                      <a:pt x="4839" y="1534"/>
                    </a:moveTo>
                    <a:cubicBezTo>
                      <a:pt x="4695" y="1534"/>
                      <a:pt x="4554" y="1605"/>
                      <a:pt x="4540" y="1748"/>
                    </a:cubicBezTo>
                    <a:cubicBezTo>
                      <a:pt x="4540" y="1799"/>
                      <a:pt x="4540" y="1824"/>
                      <a:pt x="4540" y="1876"/>
                    </a:cubicBezTo>
                    <a:cubicBezTo>
                      <a:pt x="4591" y="2030"/>
                      <a:pt x="4719" y="2158"/>
                      <a:pt x="4873" y="2183"/>
                    </a:cubicBezTo>
                    <a:cubicBezTo>
                      <a:pt x="5129" y="2183"/>
                      <a:pt x="5309" y="1876"/>
                      <a:pt x="5129" y="1671"/>
                    </a:cubicBezTo>
                    <a:cubicBezTo>
                      <a:pt x="5072" y="1579"/>
                      <a:pt x="4955" y="1534"/>
                      <a:pt x="4839" y="1534"/>
                    </a:cubicBezTo>
                    <a:close/>
                    <a:moveTo>
                      <a:pt x="7873" y="1434"/>
                    </a:moveTo>
                    <a:cubicBezTo>
                      <a:pt x="7815" y="1434"/>
                      <a:pt x="7755" y="1444"/>
                      <a:pt x="7694" y="1465"/>
                    </a:cubicBezTo>
                    <a:cubicBezTo>
                      <a:pt x="7309" y="1542"/>
                      <a:pt x="7104" y="2183"/>
                      <a:pt x="7488" y="2414"/>
                    </a:cubicBezTo>
                    <a:lnTo>
                      <a:pt x="7514" y="2414"/>
                    </a:lnTo>
                    <a:cubicBezTo>
                      <a:pt x="7565" y="2440"/>
                      <a:pt x="7642" y="2466"/>
                      <a:pt x="7694" y="2491"/>
                    </a:cubicBezTo>
                    <a:cubicBezTo>
                      <a:pt x="7715" y="2493"/>
                      <a:pt x="7737" y="2494"/>
                      <a:pt x="7759" y="2494"/>
                    </a:cubicBezTo>
                    <a:cubicBezTo>
                      <a:pt x="7992" y="2494"/>
                      <a:pt x="8217" y="2369"/>
                      <a:pt x="8335" y="2158"/>
                    </a:cubicBezTo>
                    <a:cubicBezTo>
                      <a:pt x="8489" y="1805"/>
                      <a:pt x="8227" y="1434"/>
                      <a:pt x="7873" y="1434"/>
                    </a:cubicBezTo>
                    <a:close/>
                    <a:moveTo>
                      <a:pt x="12521" y="1809"/>
                    </a:moveTo>
                    <a:cubicBezTo>
                      <a:pt x="12477" y="1809"/>
                      <a:pt x="12432" y="1814"/>
                      <a:pt x="12386" y="1824"/>
                    </a:cubicBezTo>
                    <a:cubicBezTo>
                      <a:pt x="12002" y="1927"/>
                      <a:pt x="11796" y="2568"/>
                      <a:pt x="12181" y="2799"/>
                    </a:cubicBezTo>
                    <a:cubicBezTo>
                      <a:pt x="12232" y="2825"/>
                      <a:pt x="12309" y="2850"/>
                      <a:pt x="12386" y="2850"/>
                    </a:cubicBezTo>
                    <a:cubicBezTo>
                      <a:pt x="12424" y="2858"/>
                      <a:pt x="12461" y="2861"/>
                      <a:pt x="12498" y="2861"/>
                    </a:cubicBezTo>
                    <a:cubicBezTo>
                      <a:pt x="12709" y="2861"/>
                      <a:pt x="12896" y="2739"/>
                      <a:pt x="13027" y="2542"/>
                    </a:cubicBezTo>
                    <a:cubicBezTo>
                      <a:pt x="13165" y="2175"/>
                      <a:pt x="12892" y="1809"/>
                      <a:pt x="12521" y="1809"/>
                    </a:cubicBezTo>
                    <a:close/>
                    <a:moveTo>
                      <a:pt x="10496" y="2693"/>
                    </a:moveTo>
                    <a:cubicBezTo>
                      <a:pt x="10485" y="2693"/>
                      <a:pt x="10474" y="2694"/>
                      <a:pt x="10463" y="2696"/>
                    </a:cubicBezTo>
                    <a:cubicBezTo>
                      <a:pt x="10335" y="2722"/>
                      <a:pt x="10258" y="2953"/>
                      <a:pt x="10386" y="3030"/>
                    </a:cubicBezTo>
                    <a:cubicBezTo>
                      <a:pt x="10412" y="3055"/>
                      <a:pt x="10412" y="3055"/>
                      <a:pt x="10437" y="3055"/>
                    </a:cubicBezTo>
                    <a:cubicBezTo>
                      <a:pt x="10540" y="3055"/>
                      <a:pt x="10617" y="3030"/>
                      <a:pt x="10668" y="2953"/>
                    </a:cubicBezTo>
                    <a:cubicBezTo>
                      <a:pt x="10715" y="2812"/>
                      <a:pt x="10612" y="2693"/>
                      <a:pt x="10496" y="2693"/>
                    </a:cubicBezTo>
                    <a:close/>
                    <a:moveTo>
                      <a:pt x="3134" y="3127"/>
                    </a:moveTo>
                    <a:cubicBezTo>
                      <a:pt x="3124" y="3127"/>
                      <a:pt x="3114" y="3129"/>
                      <a:pt x="3104" y="3132"/>
                    </a:cubicBezTo>
                    <a:cubicBezTo>
                      <a:pt x="3027" y="3158"/>
                      <a:pt x="3001" y="3260"/>
                      <a:pt x="3078" y="3312"/>
                    </a:cubicBezTo>
                    <a:lnTo>
                      <a:pt x="3078" y="3337"/>
                    </a:lnTo>
                    <a:lnTo>
                      <a:pt x="3104" y="3337"/>
                    </a:lnTo>
                    <a:cubicBezTo>
                      <a:pt x="3155" y="3337"/>
                      <a:pt x="3206" y="3312"/>
                      <a:pt x="3232" y="3260"/>
                    </a:cubicBezTo>
                    <a:cubicBezTo>
                      <a:pt x="3254" y="3194"/>
                      <a:pt x="3199" y="3127"/>
                      <a:pt x="3134" y="3127"/>
                    </a:cubicBezTo>
                    <a:close/>
                    <a:moveTo>
                      <a:pt x="6219" y="3536"/>
                    </a:moveTo>
                    <a:cubicBezTo>
                      <a:pt x="6072" y="3536"/>
                      <a:pt x="5928" y="3614"/>
                      <a:pt x="5899" y="3773"/>
                    </a:cubicBezTo>
                    <a:lnTo>
                      <a:pt x="5924" y="3773"/>
                    </a:lnTo>
                    <a:cubicBezTo>
                      <a:pt x="5924" y="3799"/>
                      <a:pt x="5924" y="3850"/>
                      <a:pt x="5924" y="3902"/>
                    </a:cubicBezTo>
                    <a:cubicBezTo>
                      <a:pt x="5950" y="4055"/>
                      <a:pt x="6078" y="4158"/>
                      <a:pt x="6232" y="4184"/>
                    </a:cubicBezTo>
                    <a:cubicBezTo>
                      <a:pt x="6243" y="4185"/>
                      <a:pt x="6254" y="4185"/>
                      <a:pt x="6265" y="4185"/>
                    </a:cubicBezTo>
                    <a:cubicBezTo>
                      <a:pt x="6526" y="4185"/>
                      <a:pt x="6662" y="3892"/>
                      <a:pt x="6514" y="3671"/>
                    </a:cubicBezTo>
                    <a:cubicBezTo>
                      <a:pt x="6447" y="3582"/>
                      <a:pt x="6332" y="3536"/>
                      <a:pt x="6219" y="3536"/>
                    </a:cubicBezTo>
                    <a:close/>
                    <a:moveTo>
                      <a:pt x="3009" y="4870"/>
                    </a:moveTo>
                    <a:cubicBezTo>
                      <a:pt x="2866" y="4870"/>
                      <a:pt x="2722" y="4947"/>
                      <a:pt x="2693" y="5107"/>
                    </a:cubicBezTo>
                    <a:lnTo>
                      <a:pt x="2719" y="5107"/>
                    </a:lnTo>
                    <a:cubicBezTo>
                      <a:pt x="2693" y="5158"/>
                      <a:pt x="2693" y="5184"/>
                      <a:pt x="2719" y="5235"/>
                    </a:cubicBezTo>
                    <a:cubicBezTo>
                      <a:pt x="2745" y="5389"/>
                      <a:pt x="2873" y="5517"/>
                      <a:pt x="3027" y="5517"/>
                    </a:cubicBezTo>
                    <a:cubicBezTo>
                      <a:pt x="3038" y="5518"/>
                      <a:pt x="3049" y="5518"/>
                      <a:pt x="3059" y="5518"/>
                    </a:cubicBezTo>
                    <a:cubicBezTo>
                      <a:pt x="3320" y="5518"/>
                      <a:pt x="3456" y="5226"/>
                      <a:pt x="3283" y="5004"/>
                    </a:cubicBezTo>
                    <a:cubicBezTo>
                      <a:pt x="3228" y="4915"/>
                      <a:pt x="3119" y="4870"/>
                      <a:pt x="3009" y="4870"/>
                    </a:cubicBezTo>
                    <a:close/>
                    <a:moveTo>
                      <a:pt x="6277" y="5340"/>
                    </a:moveTo>
                    <a:cubicBezTo>
                      <a:pt x="6229" y="5340"/>
                      <a:pt x="6179" y="5348"/>
                      <a:pt x="6129" y="5363"/>
                    </a:cubicBezTo>
                    <a:cubicBezTo>
                      <a:pt x="5745" y="5466"/>
                      <a:pt x="5540" y="6107"/>
                      <a:pt x="5924" y="6312"/>
                    </a:cubicBezTo>
                    <a:cubicBezTo>
                      <a:pt x="5976" y="6363"/>
                      <a:pt x="6053" y="6363"/>
                      <a:pt x="6129" y="6389"/>
                    </a:cubicBezTo>
                    <a:cubicBezTo>
                      <a:pt x="6151" y="6391"/>
                      <a:pt x="6173" y="6392"/>
                      <a:pt x="6194" y="6392"/>
                    </a:cubicBezTo>
                    <a:cubicBezTo>
                      <a:pt x="6424" y="6392"/>
                      <a:pt x="6630" y="6267"/>
                      <a:pt x="6771" y="6055"/>
                    </a:cubicBezTo>
                    <a:cubicBezTo>
                      <a:pt x="6906" y="5718"/>
                      <a:pt x="6625" y="5340"/>
                      <a:pt x="6277" y="5340"/>
                    </a:cubicBezTo>
                    <a:close/>
                    <a:moveTo>
                      <a:pt x="1163" y="6898"/>
                    </a:moveTo>
                    <a:cubicBezTo>
                      <a:pt x="1152" y="6898"/>
                      <a:pt x="1140" y="6899"/>
                      <a:pt x="1129" y="6902"/>
                    </a:cubicBezTo>
                    <a:cubicBezTo>
                      <a:pt x="1001" y="6927"/>
                      <a:pt x="924" y="7158"/>
                      <a:pt x="1052" y="7235"/>
                    </a:cubicBezTo>
                    <a:cubicBezTo>
                      <a:pt x="1078" y="7235"/>
                      <a:pt x="1104" y="7261"/>
                      <a:pt x="1129" y="7261"/>
                    </a:cubicBezTo>
                    <a:cubicBezTo>
                      <a:pt x="1206" y="7261"/>
                      <a:pt x="1283" y="7235"/>
                      <a:pt x="1334" y="7132"/>
                    </a:cubicBezTo>
                    <a:cubicBezTo>
                      <a:pt x="1381" y="7015"/>
                      <a:pt x="1278" y="6898"/>
                      <a:pt x="1163" y="6898"/>
                    </a:cubicBezTo>
                    <a:close/>
                    <a:moveTo>
                      <a:pt x="5001" y="7850"/>
                    </a:moveTo>
                    <a:cubicBezTo>
                      <a:pt x="4924" y="7876"/>
                      <a:pt x="4899" y="8004"/>
                      <a:pt x="4950" y="8056"/>
                    </a:cubicBezTo>
                    <a:lnTo>
                      <a:pt x="5001" y="8056"/>
                    </a:lnTo>
                    <a:cubicBezTo>
                      <a:pt x="5052" y="8056"/>
                      <a:pt x="5104" y="8030"/>
                      <a:pt x="5129" y="8004"/>
                    </a:cubicBezTo>
                    <a:cubicBezTo>
                      <a:pt x="5155" y="7927"/>
                      <a:pt x="5078" y="7850"/>
                      <a:pt x="5001" y="7850"/>
                    </a:cubicBezTo>
                    <a:close/>
                    <a:moveTo>
                      <a:pt x="2940" y="7598"/>
                    </a:moveTo>
                    <a:cubicBezTo>
                      <a:pt x="2902" y="7598"/>
                      <a:pt x="2862" y="7605"/>
                      <a:pt x="2822" y="7620"/>
                    </a:cubicBezTo>
                    <a:cubicBezTo>
                      <a:pt x="2565" y="7697"/>
                      <a:pt x="2437" y="8107"/>
                      <a:pt x="2693" y="8235"/>
                    </a:cubicBezTo>
                    <a:cubicBezTo>
                      <a:pt x="2719" y="8261"/>
                      <a:pt x="2770" y="8286"/>
                      <a:pt x="2822" y="8286"/>
                    </a:cubicBezTo>
                    <a:cubicBezTo>
                      <a:pt x="2838" y="8289"/>
                      <a:pt x="2854" y="8290"/>
                      <a:pt x="2870" y="8290"/>
                    </a:cubicBezTo>
                    <a:cubicBezTo>
                      <a:pt x="3007" y="8290"/>
                      <a:pt x="3137" y="8196"/>
                      <a:pt x="3206" y="8081"/>
                    </a:cubicBezTo>
                    <a:cubicBezTo>
                      <a:pt x="3338" y="7840"/>
                      <a:pt x="3169" y="7598"/>
                      <a:pt x="2940" y="7598"/>
                    </a:cubicBezTo>
                    <a:close/>
                    <a:moveTo>
                      <a:pt x="6698" y="7919"/>
                    </a:moveTo>
                    <a:cubicBezTo>
                      <a:pt x="6554" y="7919"/>
                      <a:pt x="6414" y="7990"/>
                      <a:pt x="6386" y="8133"/>
                    </a:cubicBezTo>
                    <a:lnTo>
                      <a:pt x="6412" y="8133"/>
                    </a:lnTo>
                    <a:cubicBezTo>
                      <a:pt x="6412" y="8184"/>
                      <a:pt x="6412" y="8235"/>
                      <a:pt x="6412" y="8261"/>
                    </a:cubicBezTo>
                    <a:cubicBezTo>
                      <a:pt x="6437" y="8415"/>
                      <a:pt x="6565" y="8543"/>
                      <a:pt x="6745" y="8568"/>
                    </a:cubicBezTo>
                    <a:cubicBezTo>
                      <a:pt x="7001" y="8568"/>
                      <a:pt x="7181" y="8261"/>
                      <a:pt x="7001" y="8056"/>
                    </a:cubicBezTo>
                    <a:cubicBezTo>
                      <a:pt x="6933" y="7964"/>
                      <a:pt x="6814" y="7919"/>
                      <a:pt x="6698" y="7919"/>
                    </a:cubicBezTo>
                    <a:close/>
                    <a:moveTo>
                      <a:pt x="4317" y="9878"/>
                    </a:moveTo>
                    <a:cubicBezTo>
                      <a:pt x="4265" y="9878"/>
                      <a:pt x="4210" y="9886"/>
                      <a:pt x="4155" y="9902"/>
                    </a:cubicBezTo>
                    <a:cubicBezTo>
                      <a:pt x="3770" y="9979"/>
                      <a:pt x="3565" y="10645"/>
                      <a:pt x="3950" y="10851"/>
                    </a:cubicBezTo>
                    <a:cubicBezTo>
                      <a:pt x="4001" y="10876"/>
                      <a:pt x="4078" y="10902"/>
                      <a:pt x="4129" y="10928"/>
                    </a:cubicBezTo>
                    <a:cubicBezTo>
                      <a:pt x="4153" y="10930"/>
                      <a:pt x="4177" y="10931"/>
                      <a:pt x="4200" y="10931"/>
                    </a:cubicBezTo>
                    <a:cubicBezTo>
                      <a:pt x="4454" y="10931"/>
                      <a:pt x="4677" y="10805"/>
                      <a:pt x="4770" y="10594"/>
                    </a:cubicBezTo>
                    <a:cubicBezTo>
                      <a:pt x="4927" y="10236"/>
                      <a:pt x="4673" y="9878"/>
                      <a:pt x="4317" y="9878"/>
                    </a:cubicBezTo>
                    <a:close/>
                    <a:moveTo>
                      <a:pt x="746" y="10289"/>
                    </a:moveTo>
                    <a:cubicBezTo>
                      <a:pt x="696" y="10289"/>
                      <a:pt x="644" y="10297"/>
                      <a:pt x="591" y="10312"/>
                    </a:cubicBezTo>
                    <a:cubicBezTo>
                      <a:pt x="206" y="10415"/>
                      <a:pt x="1" y="11056"/>
                      <a:pt x="386" y="11287"/>
                    </a:cubicBezTo>
                    <a:lnTo>
                      <a:pt x="386" y="11261"/>
                    </a:lnTo>
                    <a:cubicBezTo>
                      <a:pt x="437" y="11312"/>
                      <a:pt x="514" y="11338"/>
                      <a:pt x="565" y="11338"/>
                    </a:cubicBezTo>
                    <a:cubicBezTo>
                      <a:pt x="589" y="11340"/>
                      <a:pt x="613" y="11341"/>
                      <a:pt x="636" y="11341"/>
                    </a:cubicBezTo>
                    <a:cubicBezTo>
                      <a:pt x="889" y="11341"/>
                      <a:pt x="1112" y="11216"/>
                      <a:pt x="1206" y="11004"/>
                    </a:cubicBezTo>
                    <a:cubicBezTo>
                      <a:pt x="1364" y="10667"/>
                      <a:pt x="1106" y="10289"/>
                      <a:pt x="746" y="10289"/>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6" name="Google Shape;136;p4"/>
              <p:cNvSpPr/>
              <p:nvPr/>
            </p:nvSpPr>
            <p:spPr>
              <a:xfrm>
                <a:off x="-1809250" y="2563500"/>
                <a:ext cx="247275" cy="1438900"/>
              </a:xfrm>
              <a:custGeom>
                <a:avLst/>
                <a:gdLst/>
                <a:ahLst/>
                <a:cxnLst/>
                <a:rect l="l" t="t" r="r" b="b"/>
                <a:pathLst>
                  <a:path w="9891" h="57556" extrusionOk="0">
                    <a:moveTo>
                      <a:pt x="9445" y="0"/>
                    </a:moveTo>
                    <a:cubicBezTo>
                      <a:pt x="9304" y="0"/>
                      <a:pt x="9164" y="81"/>
                      <a:pt x="9104" y="270"/>
                    </a:cubicBezTo>
                    <a:cubicBezTo>
                      <a:pt x="4617" y="13912"/>
                      <a:pt x="1" y="34913"/>
                      <a:pt x="3386" y="57247"/>
                    </a:cubicBezTo>
                    <a:cubicBezTo>
                      <a:pt x="3411" y="57427"/>
                      <a:pt x="3565" y="57555"/>
                      <a:pt x="3745" y="57555"/>
                    </a:cubicBezTo>
                    <a:lnTo>
                      <a:pt x="3822" y="57555"/>
                    </a:lnTo>
                    <a:cubicBezTo>
                      <a:pt x="4027" y="57530"/>
                      <a:pt x="4155" y="57324"/>
                      <a:pt x="4129" y="57119"/>
                    </a:cubicBezTo>
                    <a:cubicBezTo>
                      <a:pt x="796" y="34939"/>
                      <a:pt x="5360" y="14091"/>
                      <a:pt x="9796" y="501"/>
                    </a:cubicBezTo>
                    <a:cubicBezTo>
                      <a:pt x="9890" y="202"/>
                      <a:pt x="9667" y="0"/>
                      <a:pt x="9445"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7" name="Google Shape;137;p4"/>
            <p:cNvGrpSpPr/>
            <p:nvPr/>
          </p:nvGrpSpPr>
          <p:grpSpPr>
            <a:xfrm rot="1413719">
              <a:off x="234082" y="-133704"/>
              <a:ext cx="1216593" cy="2128592"/>
              <a:chOff x="-1779100" y="2408800"/>
              <a:chExt cx="1032750" cy="1807075"/>
            </a:xfrm>
          </p:grpSpPr>
          <p:sp>
            <p:nvSpPr>
              <p:cNvPr id="138" name="Google Shape;138;p4"/>
              <p:cNvSpPr/>
              <p:nvPr/>
            </p:nvSpPr>
            <p:spPr>
              <a:xfrm>
                <a:off x="-1779100" y="2498825"/>
                <a:ext cx="1032750" cy="1717050"/>
              </a:xfrm>
              <a:custGeom>
                <a:avLst/>
                <a:gdLst/>
                <a:ahLst/>
                <a:cxnLst/>
                <a:rect l="l" t="t" r="r" b="b"/>
                <a:pathLst>
                  <a:path w="41310" h="68682" extrusionOk="0">
                    <a:moveTo>
                      <a:pt x="32843" y="0"/>
                    </a:moveTo>
                    <a:cubicBezTo>
                      <a:pt x="31194" y="0"/>
                      <a:pt x="29516" y="392"/>
                      <a:pt x="28053" y="1113"/>
                    </a:cubicBezTo>
                    <a:cubicBezTo>
                      <a:pt x="24489" y="2883"/>
                      <a:pt x="21924" y="6139"/>
                      <a:pt x="19719" y="9421"/>
                    </a:cubicBezTo>
                    <a:lnTo>
                      <a:pt x="19719" y="9396"/>
                    </a:lnTo>
                    <a:cubicBezTo>
                      <a:pt x="13744" y="18242"/>
                      <a:pt x="9436" y="27987"/>
                      <a:pt x="6385" y="38167"/>
                    </a:cubicBezTo>
                    <a:cubicBezTo>
                      <a:pt x="5308" y="41705"/>
                      <a:pt x="4231" y="44270"/>
                      <a:pt x="2949" y="47731"/>
                    </a:cubicBezTo>
                    <a:cubicBezTo>
                      <a:pt x="205" y="55244"/>
                      <a:pt x="1487" y="65630"/>
                      <a:pt x="0" y="68681"/>
                    </a:cubicBezTo>
                    <a:cubicBezTo>
                      <a:pt x="7975" y="52526"/>
                      <a:pt x="21642" y="34269"/>
                      <a:pt x="33745" y="20935"/>
                    </a:cubicBezTo>
                    <a:cubicBezTo>
                      <a:pt x="36105" y="18319"/>
                      <a:pt x="38566" y="15704"/>
                      <a:pt x="39951" y="12473"/>
                    </a:cubicBezTo>
                    <a:cubicBezTo>
                      <a:pt x="41310" y="9242"/>
                      <a:pt x="41310" y="5190"/>
                      <a:pt x="39002" y="2549"/>
                    </a:cubicBezTo>
                    <a:cubicBezTo>
                      <a:pt x="37468" y="790"/>
                      <a:pt x="35184" y="0"/>
                      <a:pt x="3284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9" name="Google Shape;139;p4"/>
              <p:cNvSpPr/>
              <p:nvPr/>
            </p:nvSpPr>
            <p:spPr>
              <a:xfrm>
                <a:off x="-1776550" y="2408800"/>
                <a:ext cx="973150" cy="1753225"/>
              </a:xfrm>
              <a:custGeom>
                <a:avLst/>
                <a:gdLst/>
                <a:ahLst/>
                <a:cxnLst/>
                <a:rect l="l" t="t" r="r" b="b"/>
                <a:pathLst>
                  <a:path w="38926" h="70129" extrusionOk="0">
                    <a:moveTo>
                      <a:pt x="30542" y="0"/>
                    </a:moveTo>
                    <a:cubicBezTo>
                      <a:pt x="28732" y="0"/>
                      <a:pt x="26881" y="482"/>
                      <a:pt x="25310" y="1355"/>
                    </a:cubicBezTo>
                    <a:cubicBezTo>
                      <a:pt x="21848" y="3253"/>
                      <a:pt x="19438" y="6637"/>
                      <a:pt x="17361" y="10022"/>
                    </a:cubicBezTo>
                    <a:cubicBezTo>
                      <a:pt x="11822" y="19100"/>
                      <a:pt x="7975" y="29049"/>
                      <a:pt x="5386" y="39357"/>
                    </a:cubicBezTo>
                    <a:cubicBezTo>
                      <a:pt x="4488" y="42947"/>
                      <a:pt x="3514" y="45537"/>
                      <a:pt x="2411" y="49076"/>
                    </a:cubicBezTo>
                    <a:cubicBezTo>
                      <a:pt x="1" y="56717"/>
                      <a:pt x="1770" y="67025"/>
                      <a:pt x="411" y="70128"/>
                    </a:cubicBezTo>
                    <a:cubicBezTo>
                      <a:pt x="7642" y="53640"/>
                      <a:pt x="20463" y="34767"/>
                      <a:pt x="31925" y="20869"/>
                    </a:cubicBezTo>
                    <a:cubicBezTo>
                      <a:pt x="34156" y="18177"/>
                      <a:pt x="36515" y="15433"/>
                      <a:pt x="37721" y="12151"/>
                    </a:cubicBezTo>
                    <a:cubicBezTo>
                      <a:pt x="38926" y="8843"/>
                      <a:pt x="38772" y="4791"/>
                      <a:pt x="36336" y="2253"/>
                    </a:cubicBezTo>
                    <a:cubicBezTo>
                      <a:pt x="34837" y="698"/>
                      <a:pt x="32720" y="0"/>
                      <a:pt x="3054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0" name="Google Shape;140;p4"/>
              <p:cNvSpPr/>
              <p:nvPr/>
            </p:nvSpPr>
            <p:spPr>
              <a:xfrm>
                <a:off x="-1311125" y="2430900"/>
                <a:ext cx="402150" cy="319125"/>
              </a:xfrm>
              <a:custGeom>
                <a:avLst/>
                <a:gdLst/>
                <a:ahLst/>
                <a:cxnLst/>
                <a:rect l="l" t="t" r="r" b="b"/>
                <a:pathLst>
                  <a:path w="16086" h="12765" extrusionOk="0">
                    <a:moveTo>
                      <a:pt x="9413" y="1"/>
                    </a:moveTo>
                    <a:cubicBezTo>
                      <a:pt x="9396" y="1"/>
                      <a:pt x="9378" y="3"/>
                      <a:pt x="9359" y="10"/>
                    </a:cubicBezTo>
                    <a:cubicBezTo>
                      <a:pt x="9206" y="35"/>
                      <a:pt x="9103" y="266"/>
                      <a:pt x="9231" y="369"/>
                    </a:cubicBezTo>
                    <a:cubicBezTo>
                      <a:pt x="9257" y="394"/>
                      <a:pt x="9283" y="394"/>
                      <a:pt x="9308" y="394"/>
                    </a:cubicBezTo>
                    <a:cubicBezTo>
                      <a:pt x="9332" y="400"/>
                      <a:pt x="9357" y="403"/>
                      <a:pt x="9380" y="403"/>
                    </a:cubicBezTo>
                    <a:cubicBezTo>
                      <a:pt x="9458" y="403"/>
                      <a:pt x="9531" y="370"/>
                      <a:pt x="9590" y="292"/>
                    </a:cubicBezTo>
                    <a:cubicBezTo>
                      <a:pt x="9635" y="156"/>
                      <a:pt x="9541" y="1"/>
                      <a:pt x="9413" y="1"/>
                    </a:cubicBezTo>
                    <a:close/>
                    <a:moveTo>
                      <a:pt x="12560" y="1256"/>
                    </a:moveTo>
                    <a:cubicBezTo>
                      <a:pt x="12528" y="1256"/>
                      <a:pt x="12496" y="1259"/>
                      <a:pt x="12462" y="1266"/>
                    </a:cubicBezTo>
                    <a:cubicBezTo>
                      <a:pt x="12154" y="1317"/>
                      <a:pt x="11949" y="1856"/>
                      <a:pt x="12257" y="2061"/>
                    </a:cubicBezTo>
                    <a:cubicBezTo>
                      <a:pt x="12283" y="2087"/>
                      <a:pt x="12360" y="2112"/>
                      <a:pt x="12411" y="2112"/>
                    </a:cubicBezTo>
                    <a:cubicBezTo>
                      <a:pt x="12447" y="2121"/>
                      <a:pt x="12482" y="2125"/>
                      <a:pt x="12518" y="2125"/>
                    </a:cubicBezTo>
                    <a:cubicBezTo>
                      <a:pt x="12685" y="2125"/>
                      <a:pt x="12844" y="2030"/>
                      <a:pt x="12949" y="1881"/>
                    </a:cubicBezTo>
                    <a:cubicBezTo>
                      <a:pt x="13089" y="1579"/>
                      <a:pt x="12870" y="1256"/>
                      <a:pt x="12560" y="1256"/>
                    </a:cubicBezTo>
                    <a:close/>
                    <a:moveTo>
                      <a:pt x="6402" y="1567"/>
                    </a:moveTo>
                    <a:cubicBezTo>
                      <a:pt x="6244" y="1567"/>
                      <a:pt x="6092" y="1644"/>
                      <a:pt x="6052" y="1805"/>
                    </a:cubicBezTo>
                    <a:cubicBezTo>
                      <a:pt x="6026" y="1856"/>
                      <a:pt x="6026" y="1907"/>
                      <a:pt x="6052" y="1958"/>
                    </a:cubicBezTo>
                    <a:cubicBezTo>
                      <a:pt x="6077" y="2138"/>
                      <a:pt x="6231" y="2292"/>
                      <a:pt x="6411" y="2317"/>
                    </a:cubicBezTo>
                    <a:cubicBezTo>
                      <a:pt x="6431" y="2321"/>
                      <a:pt x="6450" y="2322"/>
                      <a:pt x="6470" y="2322"/>
                    </a:cubicBezTo>
                    <a:cubicBezTo>
                      <a:pt x="6747" y="2322"/>
                      <a:pt x="6937" y="1993"/>
                      <a:pt x="6770" y="1753"/>
                    </a:cubicBezTo>
                    <a:cubicBezTo>
                      <a:pt x="6696" y="1631"/>
                      <a:pt x="6547" y="1567"/>
                      <a:pt x="6402" y="1567"/>
                    </a:cubicBezTo>
                    <a:close/>
                    <a:moveTo>
                      <a:pt x="9895" y="1689"/>
                    </a:moveTo>
                    <a:cubicBezTo>
                      <a:pt x="9854" y="1689"/>
                      <a:pt x="9812" y="1693"/>
                      <a:pt x="9770" y="1702"/>
                    </a:cubicBezTo>
                    <a:cubicBezTo>
                      <a:pt x="9308" y="1779"/>
                      <a:pt x="9000" y="2523"/>
                      <a:pt x="9436" y="2830"/>
                    </a:cubicBezTo>
                    <a:cubicBezTo>
                      <a:pt x="9513" y="2856"/>
                      <a:pt x="9590" y="2907"/>
                      <a:pt x="9667" y="2907"/>
                    </a:cubicBezTo>
                    <a:cubicBezTo>
                      <a:pt x="9721" y="2921"/>
                      <a:pt x="9775" y="2927"/>
                      <a:pt x="9828" y="2927"/>
                    </a:cubicBezTo>
                    <a:cubicBezTo>
                      <a:pt x="10078" y="2927"/>
                      <a:pt x="10310" y="2785"/>
                      <a:pt x="10436" y="2574"/>
                    </a:cubicBezTo>
                    <a:cubicBezTo>
                      <a:pt x="10647" y="2153"/>
                      <a:pt x="10324" y="1689"/>
                      <a:pt x="9895" y="1689"/>
                    </a:cubicBezTo>
                    <a:close/>
                    <a:moveTo>
                      <a:pt x="4359" y="3369"/>
                    </a:moveTo>
                    <a:cubicBezTo>
                      <a:pt x="4257" y="3369"/>
                      <a:pt x="4205" y="3523"/>
                      <a:pt x="4282" y="3599"/>
                    </a:cubicBezTo>
                    <a:lnTo>
                      <a:pt x="4334" y="3599"/>
                    </a:lnTo>
                    <a:cubicBezTo>
                      <a:pt x="4347" y="3606"/>
                      <a:pt x="4363" y="3610"/>
                      <a:pt x="4379" y="3610"/>
                    </a:cubicBezTo>
                    <a:cubicBezTo>
                      <a:pt x="4422" y="3610"/>
                      <a:pt x="4469" y="3586"/>
                      <a:pt x="4487" y="3548"/>
                    </a:cubicBezTo>
                    <a:cubicBezTo>
                      <a:pt x="4513" y="3446"/>
                      <a:pt x="4436" y="3369"/>
                      <a:pt x="4359" y="3369"/>
                    </a:cubicBezTo>
                    <a:close/>
                    <a:moveTo>
                      <a:pt x="15337" y="2484"/>
                    </a:moveTo>
                    <a:cubicBezTo>
                      <a:pt x="15295" y="2484"/>
                      <a:pt x="15251" y="2488"/>
                      <a:pt x="15206" y="2497"/>
                    </a:cubicBezTo>
                    <a:cubicBezTo>
                      <a:pt x="14744" y="2574"/>
                      <a:pt x="14462" y="3317"/>
                      <a:pt x="14898" y="3599"/>
                    </a:cubicBezTo>
                    <a:cubicBezTo>
                      <a:pt x="14950" y="3651"/>
                      <a:pt x="15026" y="3676"/>
                      <a:pt x="15129" y="3702"/>
                    </a:cubicBezTo>
                    <a:cubicBezTo>
                      <a:pt x="15170" y="3710"/>
                      <a:pt x="15212" y="3713"/>
                      <a:pt x="15254" y="3713"/>
                    </a:cubicBezTo>
                    <a:cubicBezTo>
                      <a:pt x="15498" y="3713"/>
                      <a:pt x="15745" y="3588"/>
                      <a:pt x="15898" y="3369"/>
                    </a:cubicBezTo>
                    <a:cubicBezTo>
                      <a:pt x="16085" y="2948"/>
                      <a:pt x="15782" y="2484"/>
                      <a:pt x="15337" y="2484"/>
                    </a:cubicBezTo>
                    <a:close/>
                    <a:moveTo>
                      <a:pt x="13055" y="3385"/>
                    </a:moveTo>
                    <a:cubicBezTo>
                      <a:pt x="13037" y="3385"/>
                      <a:pt x="13019" y="3388"/>
                      <a:pt x="13001" y="3394"/>
                    </a:cubicBezTo>
                    <a:cubicBezTo>
                      <a:pt x="12847" y="3420"/>
                      <a:pt x="12744" y="3676"/>
                      <a:pt x="12898" y="3779"/>
                    </a:cubicBezTo>
                    <a:cubicBezTo>
                      <a:pt x="12898" y="3779"/>
                      <a:pt x="12924" y="3779"/>
                      <a:pt x="12975" y="3805"/>
                    </a:cubicBezTo>
                    <a:cubicBezTo>
                      <a:pt x="12993" y="3809"/>
                      <a:pt x="13010" y="3811"/>
                      <a:pt x="13028" y="3811"/>
                    </a:cubicBezTo>
                    <a:cubicBezTo>
                      <a:pt x="13111" y="3811"/>
                      <a:pt x="13189" y="3761"/>
                      <a:pt x="13231" y="3676"/>
                    </a:cubicBezTo>
                    <a:cubicBezTo>
                      <a:pt x="13299" y="3541"/>
                      <a:pt x="13188" y="3385"/>
                      <a:pt x="13055" y="3385"/>
                    </a:cubicBezTo>
                    <a:close/>
                    <a:moveTo>
                      <a:pt x="7890" y="4029"/>
                    </a:moveTo>
                    <a:cubicBezTo>
                      <a:pt x="7731" y="4029"/>
                      <a:pt x="7579" y="4105"/>
                      <a:pt x="7539" y="4266"/>
                    </a:cubicBezTo>
                    <a:cubicBezTo>
                      <a:pt x="7513" y="4317"/>
                      <a:pt x="7513" y="4369"/>
                      <a:pt x="7539" y="4420"/>
                    </a:cubicBezTo>
                    <a:cubicBezTo>
                      <a:pt x="7565" y="4625"/>
                      <a:pt x="7718" y="4779"/>
                      <a:pt x="7898" y="4805"/>
                    </a:cubicBezTo>
                    <a:cubicBezTo>
                      <a:pt x="7908" y="4806"/>
                      <a:pt x="7919" y="4806"/>
                      <a:pt x="7929" y="4806"/>
                    </a:cubicBezTo>
                    <a:cubicBezTo>
                      <a:pt x="8221" y="4806"/>
                      <a:pt x="8430" y="4463"/>
                      <a:pt x="8257" y="4215"/>
                    </a:cubicBezTo>
                    <a:cubicBezTo>
                      <a:pt x="8183" y="4093"/>
                      <a:pt x="8034" y="4029"/>
                      <a:pt x="7890" y="4029"/>
                    </a:cubicBezTo>
                    <a:close/>
                    <a:moveTo>
                      <a:pt x="4081" y="5358"/>
                    </a:moveTo>
                    <a:cubicBezTo>
                      <a:pt x="3918" y="5358"/>
                      <a:pt x="3759" y="5435"/>
                      <a:pt x="3718" y="5600"/>
                    </a:cubicBezTo>
                    <a:cubicBezTo>
                      <a:pt x="3693" y="5651"/>
                      <a:pt x="3693" y="5702"/>
                      <a:pt x="3718" y="5753"/>
                    </a:cubicBezTo>
                    <a:cubicBezTo>
                      <a:pt x="3744" y="5933"/>
                      <a:pt x="3898" y="6087"/>
                      <a:pt x="4077" y="6112"/>
                    </a:cubicBezTo>
                    <a:cubicBezTo>
                      <a:pt x="4088" y="6113"/>
                      <a:pt x="4099" y="6114"/>
                      <a:pt x="4110" y="6114"/>
                    </a:cubicBezTo>
                    <a:cubicBezTo>
                      <a:pt x="4401" y="6114"/>
                      <a:pt x="4609" y="5794"/>
                      <a:pt x="4436" y="5523"/>
                    </a:cubicBezTo>
                    <a:cubicBezTo>
                      <a:pt x="4365" y="5416"/>
                      <a:pt x="4222" y="5358"/>
                      <a:pt x="4081" y="5358"/>
                    </a:cubicBezTo>
                    <a:close/>
                    <a:moveTo>
                      <a:pt x="7747" y="6125"/>
                    </a:moveTo>
                    <a:cubicBezTo>
                      <a:pt x="7705" y="6125"/>
                      <a:pt x="7661" y="6129"/>
                      <a:pt x="7616" y="6138"/>
                    </a:cubicBezTo>
                    <a:cubicBezTo>
                      <a:pt x="7154" y="6215"/>
                      <a:pt x="6872" y="6959"/>
                      <a:pt x="7308" y="7266"/>
                    </a:cubicBezTo>
                    <a:cubicBezTo>
                      <a:pt x="7359" y="7292"/>
                      <a:pt x="7436" y="7343"/>
                      <a:pt x="7539" y="7343"/>
                    </a:cubicBezTo>
                    <a:cubicBezTo>
                      <a:pt x="7588" y="7357"/>
                      <a:pt x="7639" y="7363"/>
                      <a:pt x="7691" y="7363"/>
                    </a:cubicBezTo>
                    <a:cubicBezTo>
                      <a:pt x="7932" y="7363"/>
                      <a:pt x="8181" y="7221"/>
                      <a:pt x="8308" y="7010"/>
                    </a:cubicBezTo>
                    <a:cubicBezTo>
                      <a:pt x="8495" y="6589"/>
                      <a:pt x="8191" y="6125"/>
                      <a:pt x="7747" y="6125"/>
                    </a:cubicBezTo>
                    <a:close/>
                    <a:moveTo>
                      <a:pt x="1797" y="7616"/>
                    </a:moveTo>
                    <a:cubicBezTo>
                      <a:pt x="1780" y="7616"/>
                      <a:pt x="1762" y="7619"/>
                      <a:pt x="1744" y="7625"/>
                    </a:cubicBezTo>
                    <a:cubicBezTo>
                      <a:pt x="1590" y="7651"/>
                      <a:pt x="1487" y="7882"/>
                      <a:pt x="1615" y="7984"/>
                    </a:cubicBezTo>
                    <a:lnTo>
                      <a:pt x="1615" y="8010"/>
                    </a:lnTo>
                    <a:cubicBezTo>
                      <a:pt x="1641" y="8010"/>
                      <a:pt x="1667" y="8010"/>
                      <a:pt x="1692" y="8036"/>
                    </a:cubicBezTo>
                    <a:cubicBezTo>
                      <a:pt x="1795" y="8036"/>
                      <a:pt x="1898" y="8010"/>
                      <a:pt x="1974" y="7907"/>
                    </a:cubicBezTo>
                    <a:cubicBezTo>
                      <a:pt x="2020" y="7772"/>
                      <a:pt x="1926" y="7616"/>
                      <a:pt x="1797" y="7616"/>
                    </a:cubicBezTo>
                    <a:close/>
                    <a:moveTo>
                      <a:pt x="6237" y="9057"/>
                    </a:moveTo>
                    <a:cubicBezTo>
                      <a:pt x="6227" y="9057"/>
                      <a:pt x="6216" y="9059"/>
                      <a:pt x="6205" y="9061"/>
                    </a:cubicBezTo>
                    <a:cubicBezTo>
                      <a:pt x="6129" y="9087"/>
                      <a:pt x="6077" y="9215"/>
                      <a:pt x="6154" y="9292"/>
                    </a:cubicBezTo>
                    <a:lnTo>
                      <a:pt x="6205" y="9292"/>
                    </a:lnTo>
                    <a:cubicBezTo>
                      <a:pt x="6219" y="9299"/>
                      <a:pt x="6233" y="9302"/>
                      <a:pt x="6246" y="9302"/>
                    </a:cubicBezTo>
                    <a:cubicBezTo>
                      <a:pt x="6282" y="9302"/>
                      <a:pt x="6315" y="9278"/>
                      <a:pt x="6334" y="9241"/>
                    </a:cubicBezTo>
                    <a:cubicBezTo>
                      <a:pt x="6380" y="9149"/>
                      <a:pt x="6323" y="9057"/>
                      <a:pt x="6237" y="9057"/>
                    </a:cubicBezTo>
                    <a:close/>
                    <a:moveTo>
                      <a:pt x="3654" y="8563"/>
                    </a:moveTo>
                    <a:cubicBezTo>
                      <a:pt x="3625" y="8563"/>
                      <a:pt x="3595" y="8566"/>
                      <a:pt x="3564" y="8574"/>
                    </a:cubicBezTo>
                    <a:cubicBezTo>
                      <a:pt x="3282" y="8625"/>
                      <a:pt x="3077" y="9087"/>
                      <a:pt x="3359" y="9292"/>
                    </a:cubicBezTo>
                    <a:cubicBezTo>
                      <a:pt x="3410" y="9318"/>
                      <a:pt x="3462" y="9318"/>
                      <a:pt x="3513" y="9343"/>
                    </a:cubicBezTo>
                    <a:cubicBezTo>
                      <a:pt x="3535" y="9347"/>
                      <a:pt x="3558" y="9348"/>
                      <a:pt x="3581" y="9348"/>
                    </a:cubicBezTo>
                    <a:cubicBezTo>
                      <a:pt x="3742" y="9348"/>
                      <a:pt x="3910" y="9270"/>
                      <a:pt x="4000" y="9113"/>
                    </a:cubicBezTo>
                    <a:cubicBezTo>
                      <a:pt x="4116" y="8859"/>
                      <a:pt x="3919" y="8563"/>
                      <a:pt x="3654" y="8563"/>
                    </a:cubicBezTo>
                    <a:close/>
                    <a:moveTo>
                      <a:pt x="8158" y="9205"/>
                    </a:moveTo>
                    <a:cubicBezTo>
                      <a:pt x="7996" y="9205"/>
                      <a:pt x="7837" y="9281"/>
                      <a:pt x="7795" y="9446"/>
                    </a:cubicBezTo>
                    <a:cubicBezTo>
                      <a:pt x="7795" y="9497"/>
                      <a:pt x="7795" y="9549"/>
                      <a:pt x="7795" y="9600"/>
                    </a:cubicBezTo>
                    <a:cubicBezTo>
                      <a:pt x="7821" y="9779"/>
                      <a:pt x="7975" y="9933"/>
                      <a:pt x="8154" y="9959"/>
                    </a:cubicBezTo>
                    <a:cubicBezTo>
                      <a:pt x="8166" y="9960"/>
                      <a:pt x="8178" y="9960"/>
                      <a:pt x="8190" y="9960"/>
                    </a:cubicBezTo>
                    <a:cubicBezTo>
                      <a:pt x="8502" y="9960"/>
                      <a:pt x="8686" y="9641"/>
                      <a:pt x="8513" y="9369"/>
                    </a:cubicBezTo>
                    <a:cubicBezTo>
                      <a:pt x="8442" y="9262"/>
                      <a:pt x="8299" y="9205"/>
                      <a:pt x="8158" y="9205"/>
                    </a:cubicBezTo>
                    <a:close/>
                    <a:moveTo>
                      <a:pt x="5080" y="11305"/>
                    </a:moveTo>
                    <a:cubicBezTo>
                      <a:pt x="5038" y="11305"/>
                      <a:pt x="4994" y="11309"/>
                      <a:pt x="4949" y="11318"/>
                    </a:cubicBezTo>
                    <a:cubicBezTo>
                      <a:pt x="4487" y="11395"/>
                      <a:pt x="4205" y="12138"/>
                      <a:pt x="4641" y="12446"/>
                    </a:cubicBezTo>
                    <a:cubicBezTo>
                      <a:pt x="4693" y="12472"/>
                      <a:pt x="4769" y="12523"/>
                      <a:pt x="4872" y="12523"/>
                    </a:cubicBezTo>
                    <a:cubicBezTo>
                      <a:pt x="4921" y="12537"/>
                      <a:pt x="4972" y="12543"/>
                      <a:pt x="5022" y="12543"/>
                    </a:cubicBezTo>
                    <a:cubicBezTo>
                      <a:pt x="5258" y="12543"/>
                      <a:pt x="5493" y="12401"/>
                      <a:pt x="5641" y="12190"/>
                    </a:cubicBezTo>
                    <a:cubicBezTo>
                      <a:pt x="5829" y="11769"/>
                      <a:pt x="5525" y="11305"/>
                      <a:pt x="5080" y="11305"/>
                    </a:cubicBezTo>
                    <a:close/>
                    <a:moveTo>
                      <a:pt x="897" y="11529"/>
                    </a:moveTo>
                    <a:cubicBezTo>
                      <a:pt x="847" y="11529"/>
                      <a:pt x="796" y="11536"/>
                      <a:pt x="744" y="11549"/>
                    </a:cubicBezTo>
                    <a:cubicBezTo>
                      <a:pt x="282" y="11626"/>
                      <a:pt x="0" y="12369"/>
                      <a:pt x="436" y="12651"/>
                    </a:cubicBezTo>
                    <a:cubicBezTo>
                      <a:pt x="513" y="12703"/>
                      <a:pt x="590" y="12728"/>
                      <a:pt x="667" y="12754"/>
                    </a:cubicBezTo>
                    <a:cubicBezTo>
                      <a:pt x="712" y="12761"/>
                      <a:pt x="756" y="12765"/>
                      <a:pt x="801" y="12765"/>
                    </a:cubicBezTo>
                    <a:cubicBezTo>
                      <a:pt x="1061" y="12765"/>
                      <a:pt x="1305" y="12640"/>
                      <a:pt x="1436" y="12420"/>
                    </a:cubicBezTo>
                    <a:cubicBezTo>
                      <a:pt x="1643" y="12006"/>
                      <a:pt x="1333" y="11529"/>
                      <a:pt x="897" y="11529"/>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1" name="Google Shape;141;p4"/>
              <p:cNvSpPr/>
              <p:nvPr/>
            </p:nvSpPr>
            <p:spPr>
              <a:xfrm>
                <a:off x="-1775275" y="2546100"/>
                <a:ext cx="795475" cy="1591550"/>
              </a:xfrm>
              <a:custGeom>
                <a:avLst/>
                <a:gdLst/>
                <a:ahLst/>
                <a:cxnLst/>
                <a:rect l="l" t="t" r="r" b="b"/>
                <a:pathLst>
                  <a:path w="31819" h="63662" extrusionOk="0">
                    <a:moveTo>
                      <a:pt x="31286" y="1"/>
                    </a:moveTo>
                    <a:cubicBezTo>
                      <a:pt x="31186" y="1"/>
                      <a:pt x="31084" y="43"/>
                      <a:pt x="31003" y="145"/>
                    </a:cubicBezTo>
                    <a:cubicBezTo>
                      <a:pt x="15822" y="19300"/>
                      <a:pt x="4258" y="42891"/>
                      <a:pt x="52" y="63200"/>
                    </a:cubicBezTo>
                    <a:cubicBezTo>
                      <a:pt x="1" y="63405"/>
                      <a:pt x="129" y="63610"/>
                      <a:pt x="334" y="63662"/>
                    </a:cubicBezTo>
                    <a:lnTo>
                      <a:pt x="411" y="63662"/>
                    </a:lnTo>
                    <a:cubicBezTo>
                      <a:pt x="591" y="63662"/>
                      <a:pt x="745" y="63534"/>
                      <a:pt x="796" y="63354"/>
                    </a:cubicBezTo>
                    <a:cubicBezTo>
                      <a:pt x="4976" y="43148"/>
                      <a:pt x="16489" y="19685"/>
                      <a:pt x="31592" y="607"/>
                    </a:cubicBezTo>
                    <a:cubicBezTo>
                      <a:pt x="31818" y="325"/>
                      <a:pt x="31560" y="1"/>
                      <a:pt x="31286"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42" name="Google Shape;142;p4"/>
            <p:cNvGrpSpPr/>
            <p:nvPr/>
          </p:nvGrpSpPr>
          <p:grpSpPr>
            <a:xfrm>
              <a:off x="-623774" y="407959"/>
              <a:ext cx="2317309" cy="2264556"/>
              <a:chOff x="-623774" y="407959"/>
              <a:chExt cx="2317309" cy="2264556"/>
            </a:xfrm>
          </p:grpSpPr>
          <p:grpSp>
            <p:nvGrpSpPr>
              <p:cNvPr id="143" name="Google Shape;143;p4"/>
              <p:cNvGrpSpPr/>
              <p:nvPr/>
            </p:nvGrpSpPr>
            <p:grpSpPr>
              <a:xfrm rot="1413719">
                <a:off x="-360763" y="695549"/>
                <a:ext cx="1791287" cy="1689375"/>
                <a:chOff x="-2055400" y="3174000"/>
                <a:chExt cx="1520600" cy="1434200"/>
              </a:xfrm>
            </p:grpSpPr>
            <p:sp>
              <p:nvSpPr>
                <p:cNvPr id="144" name="Google Shape;144;p4"/>
                <p:cNvSpPr/>
                <p:nvPr/>
              </p:nvSpPr>
              <p:spPr>
                <a:xfrm>
                  <a:off x="-2007975" y="3215025"/>
                  <a:ext cx="1473175" cy="1393175"/>
                </a:xfrm>
                <a:custGeom>
                  <a:avLst/>
                  <a:gdLst/>
                  <a:ahLst/>
                  <a:cxnLst/>
                  <a:rect l="l" t="t" r="r" b="b"/>
                  <a:pathLst>
                    <a:path w="58927" h="55727" extrusionOk="0">
                      <a:moveTo>
                        <a:pt x="49062" y="0"/>
                      </a:moveTo>
                      <a:cubicBezTo>
                        <a:pt x="48551" y="0"/>
                        <a:pt x="48041" y="36"/>
                        <a:pt x="47542" y="108"/>
                      </a:cubicBezTo>
                      <a:cubicBezTo>
                        <a:pt x="43618" y="698"/>
                        <a:pt x="40182" y="3005"/>
                        <a:pt x="37054" y="5441"/>
                      </a:cubicBezTo>
                      <a:cubicBezTo>
                        <a:pt x="28669" y="11980"/>
                        <a:pt x="21566" y="19955"/>
                        <a:pt x="15489" y="28674"/>
                      </a:cubicBezTo>
                      <a:cubicBezTo>
                        <a:pt x="13386" y="31725"/>
                        <a:pt x="11591" y="33828"/>
                        <a:pt x="9309" y="36725"/>
                      </a:cubicBezTo>
                      <a:cubicBezTo>
                        <a:pt x="4366" y="43026"/>
                        <a:pt x="2390" y="53266"/>
                        <a:pt x="9" y="55718"/>
                      </a:cubicBezTo>
                      <a:lnTo>
                        <a:pt x="9" y="55718"/>
                      </a:lnTo>
                      <a:cubicBezTo>
                        <a:pt x="12574" y="42822"/>
                        <a:pt x="31237" y="29697"/>
                        <a:pt x="46849" y="20724"/>
                      </a:cubicBezTo>
                      <a:cubicBezTo>
                        <a:pt x="49901" y="18981"/>
                        <a:pt x="53055" y="17237"/>
                        <a:pt x="55363" y="14596"/>
                      </a:cubicBezTo>
                      <a:cubicBezTo>
                        <a:pt x="57645" y="11955"/>
                        <a:pt x="58927" y="8083"/>
                        <a:pt x="57542" y="4852"/>
                      </a:cubicBezTo>
                      <a:cubicBezTo>
                        <a:pt x="56177" y="1674"/>
                        <a:pt x="52567" y="0"/>
                        <a:pt x="49062" y="0"/>
                      </a:cubicBezTo>
                      <a:close/>
                      <a:moveTo>
                        <a:pt x="9" y="55718"/>
                      </a:moveTo>
                      <a:lnTo>
                        <a:pt x="9" y="55718"/>
                      </a:lnTo>
                      <a:cubicBezTo>
                        <a:pt x="6" y="55720"/>
                        <a:pt x="4" y="55723"/>
                        <a:pt x="1" y="55726"/>
                      </a:cubicBezTo>
                      <a:cubicBezTo>
                        <a:pt x="4" y="55723"/>
                        <a:pt x="6" y="55720"/>
                        <a:pt x="9" y="55718"/>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5" name="Google Shape;145;p4"/>
                <p:cNvSpPr/>
                <p:nvPr/>
              </p:nvSpPr>
              <p:spPr>
                <a:xfrm>
                  <a:off x="-2055400" y="3174000"/>
                  <a:ext cx="1472525" cy="1393175"/>
                </a:xfrm>
                <a:custGeom>
                  <a:avLst/>
                  <a:gdLst/>
                  <a:ahLst/>
                  <a:cxnLst/>
                  <a:rect l="l" t="t" r="r" b="b"/>
                  <a:pathLst>
                    <a:path w="58901" h="55727" extrusionOk="0">
                      <a:moveTo>
                        <a:pt x="49036" y="0"/>
                      </a:moveTo>
                      <a:cubicBezTo>
                        <a:pt x="48525" y="0"/>
                        <a:pt x="48015" y="36"/>
                        <a:pt x="47516" y="108"/>
                      </a:cubicBezTo>
                      <a:cubicBezTo>
                        <a:pt x="43592" y="697"/>
                        <a:pt x="40156" y="3005"/>
                        <a:pt x="37028" y="5441"/>
                      </a:cubicBezTo>
                      <a:lnTo>
                        <a:pt x="37053" y="5441"/>
                      </a:lnTo>
                      <a:cubicBezTo>
                        <a:pt x="28643" y="11980"/>
                        <a:pt x="21540" y="19955"/>
                        <a:pt x="15488" y="28673"/>
                      </a:cubicBezTo>
                      <a:cubicBezTo>
                        <a:pt x="13386" y="31725"/>
                        <a:pt x="11565" y="33828"/>
                        <a:pt x="9283" y="36725"/>
                      </a:cubicBezTo>
                      <a:cubicBezTo>
                        <a:pt x="4334" y="43033"/>
                        <a:pt x="2359" y="53290"/>
                        <a:pt x="0" y="55726"/>
                      </a:cubicBezTo>
                      <a:cubicBezTo>
                        <a:pt x="12565" y="42828"/>
                        <a:pt x="31207" y="29699"/>
                        <a:pt x="46823" y="20724"/>
                      </a:cubicBezTo>
                      <a:cubicBezTo>
                        <a:pt x="49875" y="18981"/>
                        <a:pt x="53029" y="17237"/>
                        <a:pt x="55336" y="14596"/>
                      </a:cubicBezTo>
                      <a:cubicBezTo>
                        <a:pt x="57619" y="11955"/>
                        <a:pt x="58901" y="8083"/>
                        <a:pt x="57516" y="4852"/>
                      </a:cubicBezTo>
                      <a:cubicBezTo>
                        <a:pt x="56151" y="1674"/>
                        <a:pt x="52541" y="0"/>
                        <a:pt x="49036"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6" name="Google Shape;146;p4"/>
                <p:cNvSpPr/>
                <p:nvPr/>
              </p:nvSpPr>
              <p:spPr>
                <a:xfrm>
                  <a:off x="-1083325" y="3219875"/>
                  <a:ext cx="461350" cy="203475"/>
                </a:xfrm>
                <a:custGeom>
                  <a:avLst/>
                  <a:gdLst/>
                  <a:ahLst/>
                  <a:cxnLst/>
                  <a:rect l="l" t="t" r="r" b="b"/>
                  <a:pathLst>
                    <a:path w="18454" h="8139" extrusionOk="0">
                      <a:moveTo>
                        <a:pt x="8731" y="282"/>
                      </a:moveTo>
                      <a:cubicBezTo>
                        <a:pt x="8661" y="282"/>
                        <a:pt x="8587" y="347"/>
                        <a:pt x="8607" y="427"/>
                      </a:cubicBezTo>
                      <a:cubicBezTo>
                        <a:pt x="8607" y="452"/>
                        <a:pt x="8633" y="452"/>
                        <a:pt x="8633" y="478"/>
                      </a:cubicBezTo>
                      <a:cubicBezTo>
                        <a:pt x="8669" y="496"/>
                        <a:pt x="8705" y="514"/>
                        <a:pt x="8741" y="514"/>
                      </a:cubicBezTo>
                      <a:cubicBezTo>
                        <a:pt x="8756" y="514"/>
                        <a:pt x="8771" y="511"/>
                        <a:pt x="8786" y="504"/>
                      </a:cubicBezTo>
                      <a:cubicBezTo>
                        <a:pt x="8889" y="452"/>
                        <a:pt x="8889" y="350"/>
                        <a:pt x="8786" y="298"/>
                      </a:cubicBezTo>
                      <a:cubicBezTo>
                        <a:pt x="8770" y="287"/>
                        <a:pt x="8750" y="282"/>
                        <a:pt x="8731" y="282"/>
                      </a:cubicBezTo>
                      <a:close/>
                      <a:moveTo>
                        <a:pt x="11359" y="1"/>
                      </a:moveTo>
                      <a:cubicBezTo>
                        <a:pt x="11294" y="1"/>
                        <a:pt x="11229" y="21"/>
                        <a:pt x="11171" y="68"/>
                      </a:cubicBezTo>
                      <a:cubicBezTo>
                        <a:pt x="11120" y="119"/>
                        <a:pt x="11094" y="145"/>
                        <a:pt x="11069" y="196"/>
                      </a:cubicBezTo>
                      <a:cubicBezTo>
                        <a:pt x="10992" y="375"/>
                        <a:pt x="11017" y="581"/>
                        <a:pt x="11145" y="709"/>
                      </a:cubicBezTo>
                      <a:cubicBezTo>
                        <a:pt x="11221" y="785"/>
                        <a:pt x="11314" y="819"/>
                        <a:pt x="11405" y="819"/>
                      </a:cubicBezTo>
                      <a:cubicBezTo>
                        <a:pt x="11590" y="819"/>
                        <a:pt x="11769" y="676"/>
                        <a:pt x="11787" y="452"/>
                      </a:cubicBezTo>
                      <a:cubicBezTo>
                        <a:pt x="11806" y="234"/>
                        <a:pt x="11581" y="1"/>
                        <a:pt x="11359" y="1"/>
                      </a:cubicBezTo>
                      <a:close/>
                      <a:moveTo>
                        <a:pt x="14759" y="611"/>
                      </a:moveTo>
                      <a:cubicBezTo>
                        <a:pt x="14635" y="611"/>
                        <a:pt x="14488" y="737"/>
                        <a:pt x="14530" y="863"/>
                      </a:cubicBezTo>
                      <a:cubicBezTo>
                        <a:pt x="14530" y="888"/>
                        <a:pt x="14556" y="914"/>
                        <a:pt x="14556" y="940"/>
                      </a:cubicBezTo>
                      <a:cubicBezTo>
                        <a:pt x="14606" y="989"/>
                        <a:pt x="14666" y="1017"/>
                        <a:pt x="14730" y="1017"/>
                      </a:cubicBezTo>
                      <a:cubicBezTo>
                        <a:pt x="14765" y="1017"/>
                        <a:pt x="14802" y="1009"/>
                        <a:pt x="14838" y="991"/>
                      </a:cubicBezTo>
                      <a:cubicBezTo>
                        <a:pt x="14992" y="914"/>
                        <a:pt x="14992" y="709"/>
                        <a:pt x="14838" y="632"/>
                      </a:cubicBezTo>
                      <a:cubicBezTo>
                        <a:pt x="14814" y="618"/>
                        <a:pt x="14787" y="611"/>
                        <a:pt x="14759" y="611"/>
                      </a:cubicBezTo>
                      <a:close/>
                      <a:moveTo>
                        <a:pt x="7128" y="1616"/>
                      </a:moveTo>
                      <a:cubicBezTo>
                        <a:pt x="7063" y="1616"/>
                        <a:pt x="6998" y="1637"/>
                        <a:pt x="6940" y="1683"/>
                      </a:cubicBezTo>
                      <a:cubicBezTo>
                        <a:pt x="6889" y="1709"/>
                        <a:pt x="6863" y="1760"/>
                        <a:pt x="6838" y="1811"/>
                      </a:cubicBezTo>
                      <a:cubicBezTo>
                        <a:pt x="6761" y="1965"/>
                        <a:pt x="6786" y="2170"/>
                        <a:pt x="6914" y="2324"/>
                      </a:cubicBezTo>
                      <a:cubicBezTo>
                        <a:pt x="6987" y="2389"/>
                        <a:pt x="7075" y="2418"/>
                        <a:pt x="7161" y="2418"/>
                      </a:cubicBezTo>
                      <a:cubicBezTo>
                        <a:pt x="7351" y="2418"/>
                        <a:pt x="7538" y="2279"/>
                        <a:pt x="7556" y="2068"/>
                      </a:cubicBezTo>
                      <a:cubicBezTo>
                        <a:pt x="7575" y="1850"/>
                        <a:pt x="7350" y="1616"/>
                        <a:pt x="7128" y="1616"/>
                      </a:cubicBezTo>
                      <a:close/>
                      <a:moveTo>
                        <a:pt x="4071" y="2071"/>
                      </a:moveTo>
                      <a:cubicBezTo>
                        <a:pt x="3935" y="2071"/>
                        <a:pt x="3797" y="2181"/>
                        <a:pt x="3837" y="2324"/>
                      </a:cubicBezTo>
                      <a:cubicBezTo>
                        <a:pt x="3863" y="2350"/>
                        <a:pt x="3863" y="2376"/>
                        <a:pt x="3889" y="2401"/>
                      </a:cubicBezTo>
                      <a:cubicBezTo>
                        <a:pt x="3938" y="2451"/>
                        <a:pt x="3999" y="2479"/>
                        <a:pt x="4063" y="2479"/>
                      </a:cubicBezTo>
                      <a:cubicBezTo>
                        <a:pt x="4098" y="2479"/>
                        <a:pt x="4134" y="2471"/>
                        <a:pt x="4171" y="2452"/>
                      </a:cubicBezTo>
                      <a:cubicBezTo>
                        <a:pt x="4325" y="2376"/>
                        <a:pt x="4325" y="2170"/>
                        <a:pt x="4171" y="2093"/>
                      </a:cubicBezTo>
                      <a:cubicBezTo>
                        <a:pt x="4140" y="2078"/>
                        <a:pt x="4105" y="2071"/>
                        <a:pt x="4071" y="2071"/>
                      </a:cubicBezTo>
                      <a:close/>
                      <a:moveTo>
                        <a:pt x="13880" y="2168"/>
                      </a:moveTo>
                      <a:cubicBezTo>
                        <a:pt x="13496" y="2168"/>
                        <a:pt x="13071" y="2519"/>
                        <a:pt x="13197" y="2940"/>
                      </a:cubicBezTo>
                      <a:lnTo>
                        <a:pt x="13171" y="2914"/>
                      </a:lnTo>
                      <a:lnTo>
                        <a:pt x="13171" y="2914"/>
                      </a:lnTo>
                      <a:cubicBezTo>
                        <a:pt x="13197" y="3017"/>
                        <a:pt x="13248" y="3068"/>
                        <a:pt x="13299" y="3145"/>
                      </a:cubicBezTo>
                      <a:cubicBezTo>
                        <a:pt x="13438" y="3300"/>
                        <a:pt x="13634" y="3386"/>
                        <a:pt x="13834" y="3386"/>
                      </a:cubicBezTo>
                      <a:cubicBezTo>
                        <a:pt x="13931" y="3386"/>
                        <a:pt x="14028" y="3366"/>
                        <a:pt x="14120" y="3324"/>
                      </a:cubicBezTo>
                      <a:cubicBezTo>
                        <a:pt x="14582" y="3119"/>
                        <a:pt x="14582" y="2452"/>
                        <a:pt x="14120" y="2222"/>
                      </a:cubicBezTo>
                      <a:cubicBezTo>
                        <a:pt x="14046" y="2185"/>
                        <a:pt x="13964" y="2168"/>
                        <a:pt x="13880" y="2168"/>
                      </a:cubicBezTo>
                      <a:close/>
                      <a:moveTo>
                        <a:pt x="11052" y="2873"/>
                      </a:moveTo>
                      <a:cubicBezTo>
                        <a:pt x="10986" y="2873"/>
                        <a:pt x="10922" y="2893"/>
                        <a:pt x="10863" y="2940"/>
                      </a:cubicBezTo>
                      <a:cubicBezTo>
                        <a:pt x="10812" y="2965"/>
                        <a:pt x="10786" y="3017"/>
                        <a:pt x="10761" y="3068"/>
                      </a:cubicBezTo>
                      <a:cubicBezTo>
                        <a:pt x="10658" y="3222"/>
                        <a:pt x="10710" y="3427"/>
                        <a:pt x="10838" y="3581"/>
                      </a:cubicBezTo>
                      <a:cubicBezTo>
                        <a:pt x="10910" y="3645"/>
                        <a:pt x="10998" y="3674"/>
                        <a:pt x="11085" y="3674"/>
                      </a:cubicBezTo>
                      <a:cubicBezTo>
                        <a:pt x="11275" y="3674"/>
                        <a:pt x="11461" y="3535"/>
                        <a:pt x="11479" y="3324"/>
                      </a:cubicBezTo>
                      <a:cubicBezTo>
                        <a:pt x="11499" y="3106"/>
                        <a:pt x="11273" y="2873"/>
                        <a:pt x="11052" y="2873"/>
                      </a:cubicBezTo>
                      <a:close/>
                      <a:moveTo>
                        <a:pt x="16379" y="3486"/>
                      </a:moveTo>
                      <a:cubicBezTo>
                        <a:pt x="16118" y="3486"/>
                        <a:pt x="15832" y="3726"/>
                        <a:pt x="15915" y="4017"/>
                      </a:cubicBezTo>
                      <a:cubicBezTo>
                        <a:pt x="15915" y="4068"/>
                        <a:pt x="15941" y="4119"/>
                        <a:pt x="15992" y="4170"/>
                      </a:cubicBezTo>
                      <a:cubicBezTo>
                        <a:pt x="16098" y="4277"/>
                        <a:pt x="16241" y="4334"/>
                        <a:pt x="16378" y="4334"/>
                      </a:cubicBezTo>
                      <a:cubicBezTo>
                        <a:pt x="16440" y="4334"/>
                        <a:pt x="16500" y="4323"/>
                        <a:pt x="16556" y="4299"/>
                      </a:cubicBezTo>
                      <a:cubicBezTo>
                        <a:pt x="16889" y="4145"/>
                        <a:pt x="16889" y="3683"/>
                        <a:pt x="16556" y="3529"/>
                      </a:cubicBezTo>
                      <a:cubicBezTo>
                        <a:pt x="16502" y="3500"/>
                        <a:pt x="16441" y="3486"/>
                        <a:pt x="16379" y="3486"/>
                      </a:cubicBezTo>
                      <a:close/>
                      <a:moveTo>
                        <a:pt x="4904" y="3922"/>
                      </a:moveTo>
                      <a:cubicBezTo>
                        <a:pt x="4663" y="3922"/>
                        <a:pt x="4396" y="4153"/>
                        <a:pt x="4478" y="4401"/>
                      </a:cubicBezTo>
                      <a:cubicBezTo>
                        <a:pt x="4478" y="4453"/>
                        <a:pt x="4504" y="4504"/>
                        <a:pt x="4555" y="4529"/>
                      </a:cubicBezTo>
                      <a:cubicBezTo>
                        <a:pt x="4644" y="4636"/>
                        <a:pt x="4769" y="4693"/>
                        <a:pt x="4897" y="4693"/>
                      </a:cubicBezTo>
                      <a:cubicBezTo>
                        <a:pt x="4955" y="4693"/>
                        <a:pt x="5013" y="4681"/>
                        <a:pt x="5068" y="4658"/>
                      </a:cubicBezTo>
                      <a:cubicBezTo>
                        <a:pt x="5376" y="4529"/>
                        <a:pt x="5376" y="4094"/>
                        <a:pt x="5068" y="3965"/>
                      </a:cubicBezTo>
                      <a:cubicBezTo>
                        <a:pt x="5018" y="3935"/>
                        <a:pt x="4962" y="3922"/>
                        <a:pt x="4904" y="3922"/>
                      </a:cubicBezTo>
                      <a:close/>
                      <a:moveTo>
                        <a:pt x="9543" y="4424"/>
                      </a:moveTo>
                      <a:cubicBezTo>
                        <a:pt x="9154" y="4424"/>
                        <a:pt x="8716" y="4772"/>
                        <a:pt x="8863" y="5171"/>
                      </a:cubicBezTo>
                      <a:lnTo>
                        <a:pt x="8838" y="5171"/>
                      </a:lnTo>
                      <a:cubicBezTo>
                        <a:pt x="8863" y="5247"/>
                        <a:pt x="8915" y="5324"/>
                        <a:pt x="8966" y="5376"/>
                      </a:cubicBezTo>
                      <a:cubicBezTo>
                        <a:pt x="9111" y="5539"/>
                        <a:pt x="9321" y="5625"/>
                        <a:pt x="9531" y="5625"/>
                      </a:cubicBezTo>
                      <a:cubicBezTo>
                        <a:pt x="9617" y="5625"/>
                        <a:pt x="9704" y="5611"/>
                        <a:pt x="9786" y="5581"/>
                      </a:cubicBezTo>
                      <a:cubicBezTo>
                        <a:pt x="10248" y="5350"/>
                        <a:pt x="10248" y="4709"/>
                        <a:pt x="9786" y="4478"/>
                      </a:cubicBezTo>
                      <a:cubicBezTo>
                        <a:pt x="9712" y="4441"/>
                        <a:pt x="9629" y="4424"/>
                        <a:pt x="9543" y="4424"/>
                      </a:cubicBezTo>
                      <a:close/>
                      <a:moveTo>
                        <a:pt x="803" y="4566"/>
                      </a:moveTo>
                      <a:cubicBezTo>
                        <a:pt x="420" y="4566"/>
                        <a:pt x="1" y="4912"/>
                        <a:pt x="145" y="5324"/>
                      </a:cubicBezTo>
                      <a:lnTo>
                        <a:pt x="119" y="5324"/>
                      </a:lnTo>
                      <a:cubicBezTo>
                        <a:pt x="145" y="5401"/>
                        <a:pt x="196" y="5478"/>
                        <a:pt x="247" y="5530"/>
                      </a:cubicBezTo>
                      <a:cubicBezTo>
                        <a:pt x="393" y="5693"/>
                        <a:pt x="602" y="5779"/>
                        <a:pt x="812" y="5779"/>
                      </a:cubicBezTo>
                      <a:cubicBezTo>
                        <a:pt x="899" y="5779"/>
                        <a:pt x="986" y="5765"/>
                        <a:pt x="1068" y="5735"/>
                      </a:cubicBezTo>
                      <a:cubicBezTo>
                        <a:pt x="1530" y="5504"/>
                        <a:pt x="1530" y="4837"/>
                        <a:pt x="1068" y="4632"/>
                      </a:cubicBezTo>
                      <a:cubicBezTo>
                        <a:pt x="988" y="4587"/>
                        <a:pt x="896" y="4566"/>
                        <a:pt x="803" y="4566"/>
                      </a:cubicBezTo>
                      <a:close/>
                      <a:moveTo>
                        <a:pt x="15597" y="5507"/>
                      </a:moveTo>
                      <a:cubicBezTo>
                        <a:pt x="15474" y="5507"/>
                        <a:pt x="15336" y="5617"/>
                        <a:pt x="15376" y="5760"/>
                      </a:cubicBezTo>
                      <a:cubicBezTo>
                        <a:pt x="15376" y="5786"/>
                        <a:pt x="15402" y="5812"/>
                        <a:pt x="15428" y="5837"/>
                      </a:cubicBezTo>
                      <a:cubicBezTo>
                        <a:pt x="15461" y="5887"/>
                        <a:pt x="15515" y="5915"/>
                        <a:pt x="15577" y="5915"/>
                      </a:cubicBezTo>
                      <a:cubicBezTo>
                        <a:pt x="15612" y="5915"/>
                        <a:pt x="15648" y="5907"/>
                        <a:pt x="15684" y="5889"/>
                      </a:cubicBezTo>
                      <a:cubicBezTo>
                        <a:pt x="15838" y="5812"/>
                        <a:pt x="15838" y="5606"/>
                        <a:pt x="15684" y="5530"/>
                      </a:cubicBezTo>
                      <a:cubicBezTo>
                        <a:pt x="15658" y="5514"/>
                        <a:pt x="15628" y="5507"/>
                        <a:pt x="15597" y="5507"/>
                      </a:cubicBezTo>
                      <a:close/>
                      <a:moveTo>
                        <a:pt x="6804" y="5935"/>
                      </a:moveTo>
                      <a:cubicBezTo>
                        <a:pt x="6729" y="5935"/>
                        <a:pt x="6636" y="6001"/>
                        <a:pt x="6658" y="6068"/>
                      </a:cubicBezTo>
                      <a:cubicBezTo>
                        <a:pt x="6658" y="6094"/>
                        <a:pt x="6684" y="6094"/>
                        <a:pt x="6684" y="6119"/>
                      </a:cubicBezTo>
                      <a:cubicBezTo>
                        <a:pt x="6702" y="6137"/>
                        <a:pt x="6746" y="6156"/>
                        <a:pt x="6788" y="6156"/>
                      </a:cubicBezTo>
                      <a:cubicBezTo>
                        <a:pt x="6805" y="6156"/>
                        <a:pt x="6823" y="6152"/>
                        <a:pt x="6838" y="6145"/>
                      </a:cubicBezTo>
                      <a:cubicBezTo>
                        <a:pt x="6914" y="6119"/>
                        <a:pt x="6914" y="5991"/>
                        <a:pt x="6838" y="5940"/>
                      </a:cubicBezTo>
                      <a:cubicBezTo>
                        <a:pt x="6827" y="5936"/>
                        <a:pt x="6816" y="5935"/>
                        <a:pt x="6804" y="5935"/>
                      </a:cubicBezTo>
                      <a:close/>
                      <a:moveTo>
                        <a:pt x="17748" y="6091"/>
                      </a:moveTo>
                      <a:cubicBezTo>
                        <a:pt x="17360" y="6091"/>
                        <a:pt x="16922" y="6438"/>
                        <a:pt x="17069" y="6837"/>
                      </a:cubicBezTo>
                      <a:lnTo>
                        <a:pt x="17043" y="6837"/>
                      </a:lnTo>
                      <a:cubicBezTo>
                        <a:pt x="17069" y="6914"/>
                        <a:pt x="17120" y="6991"/>
                        <a:pt x="17171" y="7068"/>
                      </a:cubicBezTo>
                      <a:cubicBezTo>
                        <a:pt x="17310" y="7224"/>
                        <a:pt x="17506" y="7309"/>
                        <a:pt x="17706" y="7309"/>
                      </a:cubicBezTo>
                      <a:cubicBezTo>
                        <a:pt x="17803" y="7309"/>
                        <a:pt x="17900" y="7289"/>
                        <a:pt x="17992" y="7248"/>
                      </a:cubicBezTo>
                      <a:cubicBezTo>
                        <a:pt x="18454" y="7042"/>
                        <a:pt x="18454" y="6376"/>
                        <a:pt x="17992" y="6145"/>
                      </a:cubicBezTo>
                      <a:cubicBezTo>
                        <a:pt x="17918" y="6108"/>
                        <a:pt x="17834" y="6091"/>
                        <a:pt x="17748" y="6091"/>
                      </a:cubicBezTo>
                      <a:close/>
                      <a:moveTo>
                        <a:pt x="8075" y="7152"/>
                      </a:moveTo>
                      <a:cubicBezTo>
                        <a:pt x="8008" y="7152"/>
                        <a:pt x="7944" y="7173"/>
                        <a:pt x="7889" y="7222"/>
                      </a:cubicBezTo>
                      <a:lnTo>
                        <a:pt x="7863" y="7222"/>
                      </a:lnTo>
                      <a:cubicBezTo>
                        <a:pt x="7838" y="7248"/>
                        <a:pt x="7812" y="7273"/>
                        <a:pt x="7786" y="7324"/>
                      </a:cubicBezTo>
                      <a:cubicBezTo>
                        <a:pt x="7684" y="7504"/>
                        <a:pt x="7709" y="7709"/>
                        <a:pt x="7838" y="7837"/>
                      </a:cubicBezTo>
                      <a:cubicBezTo>
                        <a:pt x="7923" y="7914"/>
                        <a:pt x="8023" y="7948"/>
                        <a:pt x="8118" y="7948"/>
                      </a:cubicBezTo>
                      <a:cubicBezTo>
                        <a:pt x="8308" y="7948"/>
                        <a:pt x="8479" y="7812"/>
                        <a:pt x="8479" y="7607"/>
                      </a:cubicBezTo>
                      <a:cubicBezTo>
                        <a:pt x="8518" y="7372"/>
                        <a:pt x="8288" y="7152"/>
                        <a:pt x="8075" y="7152"/>
                      </a:cubicBezTo>
                      <a:close/>
                      <a:moveTo>
                        <a:pt x="4203" y="6925"/>
                      </a:moveTo>
                      <a:cubicBezTo>
                        <a:pt x="3813" y="6925"/>
                        <a:pt x="3406" y="7271"/>
                        <a:pt x="3530" y="7683"/>
                      </a:cubicBezTo>
                      <a:cubicBezTo>
                        <a:pt x="3555" y="7760"/>
                        <a:pt x="3607" y="7837"/>
                        <a:pt x="3658" y="7889"/>
                      </a:cubicBezTo>
                      <a:cubicBezTo>
                        <a:pt x="3803" y="8052"/>
                        <a:pt x="4013" y="8138"/>
                        <a:pt x="4223" y="8138"/>
                      </a:cubicBezTo>
                      <a:cubicBezTo>
                        <a:pt x="4309" y="8138"/>
                        <a:pt x="4396" y="8124"/>
                        <a:pt x="4478" y="8094"/>
                      </a:cubicBezTo>
                      <a:cubicBezTo>
                        <a:pt x="4940" y="7863"/>
                        <a:pt x="4940" y="7196"/>
                        <a:pt x="4478" y="6991"/>
                      </a:cubicBezTo>
                      <a:cubicBezTo>
                        <a:pt x="4393" y="6946"/>
                        <a:pt x="4299" y="6925"/>
                        <a:pt x="4203" y="6925"/>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147" name="Google Shape;147;p4"/>
              <p:cNvSpPr/>
              <p:nvPr/>
            </p:nvSpPr>
            <p:spPr>
              <a:xfrm rot="1413719">
                <a:off x="-379186" y="861403"/>
                <a:ext cx="1464476" cy="1377667"/>
              </a:xfrm>
              <a:custGeom>
                <a:avLst/>
                <a:gdLst/>
                <a:ahLst/>
                <a:cxnLst/>
                <a:rect l="l" t="t" r="r" b="b"/>
                <a:pathLst>
                  <a:path w="49727" h="46783" extrusionOk="0">
                    <a:moveTo>
                      <a:pt x="49209" y="0"/>
                    </a:moveTo>
                    <a:cubicBezTo>
                      <a:pt x="49160" y="0"/>
                      <a:pt x="49108" y="11"/>
                      <a:pt x="49055" y="36"/>
                    </a:cubicBezTo>
                    <a:cubicBezTo>
                      <a:pt x="34592" y="8729"/>
                      <a:pt x="14361" y="23807"/>
                      <a:pt x="180" y="46218"/>
                    </a:cubicBezTo>
                    <a:cubicBezTo>
                      <a:pt x="1" y="46449"/>
                      <a:pt x="206" y="46782"/>
                      <a:pt x="488" y="46782"/>
                    </a:cubicBezTo>
                    <a:cubicBezTo>
                      <a:pt x="616" y="46782"/>
                      <a:pt x="744" y="46705"/>
                      <a:pt x="796" y="46603"/>
                    </a:cubicBezTo>
                    <a:cubicBezTo>
                      <a:pt x="14899" y="24320"/>
                      <a:pt x="35028" y="9319"/>
                      <a:pt x="49439" y="677"/>
                    </a:cubicBezTo>
                    <a:cubicBezTo>
                      <a:pt x="49727" y="434"/>
                      <a:pt x="49519" y="0"/>
                      <a:pt x="4920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sp>
        <p:nvSpPr>
          <p:cNvPr id="148" name="Google Shape;148;p4"/>
          <p:cNvSpPr txBox="1">
            <a:spLocks noGrp="1"/>
          </p:cNvSpPr>
          <p:nvPr>
            <p:ph type="title"/>
          </p:nvPr>
        </p:nvSpPr>
        <p:spPr>
          <a:xfrm>
            <a:off x="1145833" y="762767"/>
            <a:ext cx="6989600" cy="540800"/>
          </a:xfrm>
          <a:prstGeom prst="rect">
            <a:avLst/>
          </a:prstGeom>
          <a:effectLst>
            <a:outerShdw dist="28575" dir="1920000" algn="bl" rotWithShape="0">
              <a:schemeClr val="accent1"/>
            </a:outerShdw>
          </a:effectLst>
        </p:spPr>
        <p:txBody>
          <a:bodyPr spcFirstLastPara="1" wrap="square" lIns="91425" tIns="91425" rIns="91425" bIns="91425" anchor="ctr" anchorCtr="0">
            <a:noAutofit/>
          </a:bodyPr>
          <a:lstStyle>
            <a:lvl1pPr lvl="0" rtl="0">
              <a:spcBef>
                <a:spcPts val="0"/>
              </a:spcBef>
              <a:spcAft>
                <a:spcPts val="0"/>
              </a:spcAft>
              <a:buSzPts val="2500"/>
              <a:buNone/>
              <a:defRPr/>
            </a:lvl1pPr>
            <a:lvl2pPr lvl="1" rtl="0">
              <a:spcBef>
                <a:spcPts val="0"/>
              </a:spcBef>
              <a:spcAft>
                <a:spcPts val="0"/>
              </a:spcAft>
              <a:buSzPts val="2500"/>
              <a:buNone/>
              <a:defRPr sz="3333"/>
            </a:lvl2pPr>
            <a:lvl3pPr lvl="2" rtl="0">
              <a:spcBef>
                <a:spcPts val="0"/>
              </a:spcBef>
              <a:spcAft>
                <a:spcPts val="0"/>
              </a:spcAft>
              <a:buSzPts val="2500"/>
              <a:buNone/>
              <a:defRPr sz="3333"/>
            </a:lvl3pPr>
            <a:lvl4pPr lvl="3" rtl="0">
              <a:spcBef>
                <a:spcPts val="0"/>
              </a:spcBef>
              <a:spcAft>
                <a:spcPts val="0"/>
              </a:spcAft>
              <a:buSzPts val="2500"/>
              <a:buNone/>
              <a:defRPr sz="3333"/>
            </a:lvl4pPr>
            <a:lvl5pPr lvl="4" rtl="0">
              <a:spcBef>
                <a:spcPts val="0"/>
              </a:spcBef>
              <a:spcAft>
                <a:spcPts val="0"/>
              </a:spcAft>
              <a:buSzPts val="2500"/>
              <a:buNone/>
              <a:defRPr sz="3333"/>
            </a:lvl5pPr>
            <a:lvl6pPr lvl="5" rtl="0">
              <a:spcBef>
                <a:spcPts val="0"/>
              </a:spcBef>
              <a:spcAft>
                <a:spcPts val="0"/>
              </a:spcAft>
              <a:buSzPts val="2500"/>
              <a:buNone/>
              <a:defRPr sz="3333"/>
            </a:lvl6pPr>
            <a:lvl7pPr lvl="6" rtl="0">
              <a:spcBef>
                <a:spcPts val="0"/>
              </a:spcBef>
              <a:spcAft>
                <a:spcPts val="0"/>
              </a:spcAft>
              <a:buSzPts val="2500"/>
              <a:buNone/>
              <a:defRPr sz="3333"/>
            </a:lvl7pPr>
            <a:lvl8pPr lvl="7" rtl="0">
              <a:spcBef>
                <a:spcPts val="0"/>
              </a:spcBef>
              <a:spcAft>
                <a:spcPts val="0"/>
              </a:spcAft>
              <a:buSzPts val="2500"/>
              <a:buNone/>
              <a:defRPr sz="3333"/>
            </a:lvl8pPr>
            <a:lvl9pPr lvl="8" rtl="0">
              <a:spcBef>
                <a:spcPts val="0"/>
              </a:spcBef>
              <a:spcAft>
                <a:spcPts val="0"/>
              </a:spcAft>
              <a:buSzPts val="2500"/>
              <a:buNone/>
              <a:defRPr sz="3333"/>
            </a:lvl9pPr>
          </a:lstStyle>
          <a:p>
            <a:endParaRPr/>
          </a:p>
        </p:txBody>
      </p:sp>
    </p:spTree>
    <p:extLst>
      <p:ext uri="{BB962C8B-B14F-4D97-AF65-F5344CB8AC3E}">
        <p14:creationId xmlns:p14="http://schemas.microsoft.com/office/powerpoint/2010/main" val="1426742388"/>
      </p:ext>
    </p:extLst>
  </p:cSld>
  <p:clrMapOvr>
    <a:masterClrMapping/>
  </p:clrMapOvr>
</p:sldLayout>
</file>

<file path=ppt/slideLayouts/slideLayout146.xml><?xml version="1.0" encoding="utf-8"?>
<p:sldLayout xmlns:a="http://schemas.openxmlformats.org/drawingml/2006/main" xmlns:r="http://schemas.openxmlformats.org/officeDocument/2006/relationships" xmlns:p="http://schemas.openxmlformats.org/presentationml/2006/main" matchingName="Title only" type="titleOnly">
  <p:cSld name="Title only">
    <p:spTree>
      <p:nvGrpSpPr>
        <p:cNvPr id="1" name="Shape 193"/>
        <p:cNvGrpSpPr/>
        <p:nvPr/>
      </p:nvGrpSpPr>
      <p:grpSpPr>
        <a:xfrm>
          <a:off x="0" y="0"/>
          <a:ext cx="0" cy="0"/>
          <a:chOff x="0" y="0"/>
          <a:chExt cx="0" cy="0"/>
        </a:xfrm>
      </p:grpSpPr>
      <p:pic>
        <p:nvPicPr>
          <p:cNvPr id="194" name="Google Shape;194;p6"/>
          <p:cNvPicPr preferRelativeResize="0"/>
          <p:nvPr/>
        </p:nvPicPr>
        <p:blipFill>
          <a:blip r:embed="rId2">
            <a:alphaModFix/>
          </a:blip>
          <a:stretch>
            <a:fillRect/>
          </a:stretch>
        </p:blipFill>
        <p:spPr>
          <a:xfrm>
            <a:off x="-75466" y="-36433"/>
            <a:ext cx="12342935" cy="7005332"/>
          </a:xfrm>
          <a:prstGeom prst="rect">
            <a:avLst/>
          </a:prstGeom>
          <a:noFill/>
          <a:ln>
            <a:noFill/>
          </a:ln>
        </p:spPr>
      </p:pic>
      <p:grpSp>
        <p:nvGrpSpPr>
          <p:cNvPr id="195" name="Google Shape;195;p6"/>
          <p:cNvGrpSpPr/>
          <p:nvPr/>
        </p:nvGrpSpPr>
        <p:grpSpPr>
          <a:xfrm rot="-899955" flipH="1">
            <a:off x="-895785" y="-873924"/>
            <a:ext cx="2437540" cy="2565733"/>
            <a:chOff x="1526600" y="450800"/>
            <a:chExt cx="4540675" cy="4779475"/>
          </a:xfrm>
        </p:grpSpPr>
        <p:sp>
          <p:nvSpPr>
            <p:cNvPr id="196" name="Google Shape;196;p6"/>
            <p:cNvSpPr/>
            <p:nvPr/>
          </p:nvSpPr>
          <p:spPr>
            <a:xfrm>
              <a:off x="1610100" y="473575"/>
              <a:ext cx="4457175" cy="4689450"/>
            </a:xfrm>
            <a:custGeom>
              <a:avLst/>
              <a:gdLst/>
              <a:ahLst/>
              <a:cxnLst/>
              <a:rect l="l" t="t" r="r" b="b"/>
              <a:pathLst>
                <a:path w="178287" h="187578" extrusionOk="0">
                  <a:moveTo>
                    <a:pt x="95602" y="1"/>
                  </a:moveTo>
                  <a:cubicBezTo>
                    <a:pt x="95141" y="1"/>
                    <a:pt x="94676" y="129"/>
                    <a:pt x="94258" y="394"/>
                  </a:cubicBezTo>
                  <a:lnTo>
                    <a:pt x="0" y="63859"/>
                  </a:lnTo>
                  <a:lnTo>
                    <a:pt x="79645" y="185257"/>
                  </a:lnTo>
                  <a:cubicBezTo>
                    <a:pt x="80631" y="186769"/>
                    <a:pt x="82280" y="187578"/>
                    <a:pt x="83965" y="187578"/>
                  </a:cubicBezTo>
                  <a:cubicBezTo>
                    <a:pt x="84955" y="187578"/>
                    <a:pt x="85959" y="187298"/>
                    <a:pt x="86847" y="186719"/>
                  </a:cubicBezTo>
                  <a:lnTo>
                    <a:pt x="176826" y="126176"/>
                  </a:lnTo>
                  <a:cubicBezTo>
                    <a:pt x="177974" y="125393"/>
                    <a:pt x="178287" y="123880"/>
                    <a:pt x="177504" y="122732"/>
                  </a:cubicBezTo>
                  <a:lnTo>
                    <a:pt x="97703" y="1125"/>
                  </a:lnTo>
                  <a:cubicBezTo>
                    <a:pt x="97205" y="394"/>
                    <a:pt x="96410" y="1"/>
                    <a:pt x="95602" y="1"/>
                  </a:cubicBezTo>
                  <a:close/>
                </a:path>
              </a:pathLst>
            </a:custGeom>
            <a:solidFill>
              <a:srgbClr val="119B9B"/>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7" name="Google Shape;197;p6"/>
            <p:cNvSpPr/>
            <p:nvPr/>
          </p:nvSpPr>
          <p:spPr>
            <a:xfrm>
              <a:off x="1616625" y="450800"/>
              <a:ext cx="4391950" cy="4645025"/>
            </a:xfrm>
            <a:custGeom>
              <a:avLst/>
              <a:gdLst/>
              <a:ahLst/>
              <a:cxnLst/>
              <a:rect l="l" t="t" r="r" b="b"/>
              <a:pathLst>
                <a:path w="175678" h="185801" extrusionOk="0">
                  <a:moveTo>
                    <a:pt x="93162" y="0"/>
                  </a:moveTo>
                  <a:lnTo>
                    <a:pt x="0" y="61587"/>
                  </a:lnTo>
                  <a:lnTo>
                    <a:pt x="80323" y="184028"/>
                  </a:lnTo>
                  <a:cubicBezTo>
                    <a:pt x="81085" y="185187"/>
                    <a:pt x="82329" y="185800"/>
                    <a:pt x="83604" y="185800"/>
                  </a:cubicBezTo>
                  <a:cubicBezTo>
                    <a:pt x="84339" y="185800"/>
                    <a:pt x="85083" y="185597"/>
                    <a:pt x="85751" y="185177"/>
                  </a:cubicBezTo>
                  <a:lnTo>
                    <a:pt x="175677" y="125782"/>
                  </a:lnTo>
                  <a:lnTo>
                    <a:pt x="93162" y="0"/>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8" name="Google Shape;198;p6"/>
            <p:cNvSpPr/>
            <p:nvPr/>
          </p:nvSpPr>
          <p:spPr>
            <a:xfrm>
              <a:off x="3931325" y="462525"/>
              <a:ext cx="2064200" cy="3145900"/>
            </a:xfrm>
            <a:custGeom>
              <a:avLst/>
              <a:gdLst/>
              <a:ahLst/>
              <a:cxnLst/>
              <a:rect l="l" t="t" r="r" b="b"/>
              <a:pathLst>
                <a:path w="82568" h="125836" fill="none" extrusionOk="0">
                  <a:moveTo>
                    <a:pt x="0" y="1"/>
                  </a:moveTo>
                  <a:lnTo>
                    <a:pt x="82567" y="125835"/>
                  </a:lnTo>
                </a:path>
              </a:pathLst>
            </a:custGeom>
            <a:noFill/>
            <a:ln w="11750" cap="flat" cmpd="sng">
              <a:solidFill>
                <a:schemeClr val="dk1"/>
              </a:solidFill>
              <a:prstDash val="solid"/>
              <a:miter lim="5219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9" name="Google Shape;199;p6"/>
            <p:cNvSpPr/>
            <p:nvPr/>
          </p:nvSpPr>
          <p:spPr>
            <a:xfrm>
              <a:off x="3898700" y="482100"/>
              <a:ext cx="2065500" cy="3145900"/>
            </a:xfrm>
            <a:custGeom>
              <a:avLst/>
              <a:gdLst/>
              <a:ahLst/>
              <a:cxnLst/>
              <a:rect l="l" t="t" r="r" b="b"/>
              <a:pathLst>
                <a:path w="82620" h="125836" fill="none" extrusionOk="0">
                  <a:moveTo>
                    <a:pt x="1" y="1"/>
                  </a:moveTo>
                  <a:lnTo>
                    <a:pt x="82620" y="125835"/>
                  </a:lnTo>
                </a:path>
              </a:pathLst>
            </a:custGeom>
            <a:noFill/>
            <a:ln w="11750" cap="flat" cmpd="sng">
              <a:solidFill>
                <a:schemeClr val="dk1"/>
              </a:solidFill>
              <a:prstDash val="solid"/>
              <a:miter lim="5219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0" name="Google Shape;200;p6"/>
            <p:cNvSpPr/>
            <p:nvPr/>
          </p:nvSpPr>
          <p:spPr>
            <a:xfrm>
              <a:off x="3742125" y="4138150"/>
              <a:ext cx="842925" cy="1092125"/>
            </a:xfrm>
            <a:custGeom>
              <a:avLst/>
              <a:gdLst/>
              <a:ahLst/>
              <a:cxnLst/>
              <a:rect l="l" t="t" r="r" b="b"/>
              <a:pathLst>
                <a:path w="33717" h="43685" extrusionOk="0">
                  <a:moveTo>
                    <a:pt x="9604" y="0"/>
                  </a:moveTo>
                  <a:lnTo>
                    <a:pt x="1" y="6159"/>
                  </a:lnTo>
                  <a:lnTo>
                    <a:pt x="24113" y="43685"/>
                  </a:lnTo>
                  <a:lnTo>
                    <a:pt x="25679" y="35595"/>
                  </a:lnTo>
                  <a:lnTo>
                    <a:pt x="33716" y="37526"/>
                  </a:lnTo>
                  <a:lnTo>
                    <a:pt x="9604"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1" name="Google Shape;201;p6"/>
            <p:cNvSpPr/>
            <p:nvPr/>
          </p:nvSpPr>
          <p:spPr>
            <a:xfrm>
              <a:off x="1526600" y="464775"/>
              <a:ext cx="4343675" cy="4627200"/>
            </a:xfrm>
            <a:custGeom>
              <a:avLst/>
              <a:gdLst/>
              <a:ahLst/>
              <a:cxnLst/>
              <a:rect l="l" t="t" r="r" b="b"/>
              <a:pathLst>
                <a:path w="173747" h="185088" extrusionOk="0">
                  <a:moveTo>
                    <a:pt x="91115" y="1"/>
                  </a:moveTo>
                  <a:cubicBezTo>
                    <a:pt x="90634" y="1"/>
                    <a:pt x="90147" y="140"/>
                    <a:pt x="89718" y="433"/>
                  </a:cubicBezTo>
                  <a:lnTo>
                    <a:pt x="0" y="59357"/>
                  </a:lnTo>
                  <a:lnTo>
                    <a:pt x="82515" y="185087"/>
                  </a:lnTo>
                  <a:lnTo>
                    <a:pt x="172285" y="126163"/>
                  </a:lnTo>
                  <a:cubicBezTo>
                    <a:pt x="173433" y="125380"/>
                    <a:pt x="173746" y="123866"/>
                    <a:pt x="172963" y="122718"/>
                  </a:cubicBezTo>
                  <a:lnTo>
                    <a:pt x="93162" y="1111"/>
                  </a:lnTo>
                  <a:cubicBezTo>
                    <a:pt x="92705" y="392"/>
                    <a:pt x="91920" y="1"/>
                    <a:pt x="9111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2" name="Google Shape;202;p6"/>
            <p:cNvSpPr/>
            <p:nvPr/>
          </p:nvSpPr>
          <p:spPr>
            <a:xfrm>
              <a:off x="1636200" y="1843000"/>
              <a:ext cx="2130750" cy="3199400"/>
            </a:xfrm>
            <a:custGeom>
              <a:avLst/>
              <a:gdLst/>
              <a:ahLst/>
              <a:cxnLst/>
              <a:rect l="l" t="t" r="r" b="b"/>
              <a:pathLst>
                <a:path w="85230" h="127976" extrusionOk="0">
                  <a:moveTo>
                    <a:pt x="2506" y="1"/>
                  </a:moveTo>
                  <a:lnTo>
                    <a:pt x="0" y="1619"/>
                  </a:lnTo>
                  <a:lnTo>
                    <a:pt x="82724" y="127975"/>
                  </a:lnTo>
                  <a:lnTo>
                    <a:pt x="85229" y="126357"/>
                  </a:lnTo>
                  <a:lnTo>
                    <a:pt x="2506"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3" name="Google Shape;203;p6"/>
            <p:cNvSpPr/>
            <p:nvPr/>
          </p:nvSpPr>
          <p:spPr>
            <a:xfrm>
              <a:off x="2647400" y="1567700"/>
              <a:ext cx="2116400" cy="2399550"/>
            </a:xfrm>
            <a:custGeom>
              <a:avLst/>
              <a:gdLst/>
              <a:ahLst/>
              <a:cxnLst/>
              <a:rect l="l" t="t" r="r" b="b"/>
              <a:pathLst>
                <a:path w="84656" h="95982" fill="none" extrusionOk="0">
                  <a:moveTo>
                    <a:pt x="82777" y="71347"/>
                  </a:moveTo>
                  <a:cubicBezTo>
                    <a:pt x="82777" y="69937"/>
                    <a:pt x="83507" y="68633"/>
                    <a:pt x="84656" y="67850"/>
                  </a:cubicBezTo>
                  <a:lnTo>
                    <a:pt x="40919" y="1201"/>
                  </a:lnTo>
                  <a:cubicBezTo>
                    <a:pt x="38988" y="2453"/>
                    <a:pt x="36431" y="1932"/>
                    <a:pt x="35178" y="0"/>
                  </a:cubicBezTo>
                  <a:lnTo>
                    <a:pt x="1149" y="22286"/>
                  </a:lnTo>
                  <a:cubicBezTo>
                    <a:pt x="2454" y="24217"/>
                    <a:pt x="1932" y="26827"/>
                    <a:pt x="1" y="28080"/>
                  </a:cubicBezTo>
                  <a:lnTo>
                    <a:pt x="43737" y="94729"/>
                  </a:lnTo>
                  <a:cubicBezTo>
                    <a:pt x="45668" y="93476"/>
                    <a:pt x="48226" y="94050"/>
                    <a:pt x="49478" y="95981"/>
                  </a:cubicBezTo>
                  <a:lnTo>
                    <a:pt x="83455" y="73643"/>
                  </a:lnTo>
                  <a:cubicBezTo>
                    <a:pt x="82985" y="72965"/>
                    <a:pt x="82777" y="72182"/>
                    <a:pt x="82777" y="71347"/>
                  </a:cubicBezTo>
                  <a:close/>
                </a:path>
              </a:pathLst>
            </a:custGeom>
            <a:solidFill>
              <a:schemeClr val="lt1"/>
            </a:solidFill>
            <a:ln w="14350" cap="flat" cmpd="sng">
              <a:solidFill>
                <a:schemeClr val="lt1"/>
              </a:solidFill>
              <a:prstDash val="solid"/>
              <a:miter lim="5219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04" name="Google Shape;204;p6"/>
          <p:cNvGrpSpPr/>
          <p:nvPr/>
        </p:nvGrpSpPr>
        <p:grpSpPr>
          <a:xfrm rot="-2141843" flipH="1">
            <a:off x="10746293" y="-1027778"/>
            <a:ext cx="2284055" cy="3482995"/>
            <a:chOff x="7518282" y="2373612"/>
            <a:chExt cx="1544209" cy="2355088"/>
          </a:xfrm>
        </p:grpSpPr>
        <p:sp>
          <p:nvSpPr>
            <p:cNvPr id="205" name="Google Shape;205;p6"/>
            <p:cNvSpPr/>
            <p:nvPr/>
          </p:nvSpPr>
          <p:spPr>
            <a:xfrm rot="718822">
              <a:off x="7689615" y="3249120"/>
              <a:ext cx="1111866" cy="1379201"/>
            </a:xfrm>
            <a:custGeom>
              <a:avLst/>
              <a:gdLst/>
              <a:ahLst/>
              <a:cxnLst/>
              <a:rect l="l" t="t" r="r" b="b"/>
              <a:pathLst>
                <a:path w="48158" h="59737" extrusionOk="0">
                  <a:moveTo>
                    <a:pt x="39340" y="1"/>
                  </a:moveTo>
                  <a:cubicBezTo>
                    <a:pt x="38303" y="1"/>
                    <a:pt x="37263" y="153"/>
                    <a:pt x="36285" y="451"/>
                  </a:cubicBezTo>
                  <a:cubicBezTo>
                    <a:pt x="32695" y="1579"/>
                    <a:pt x="29823" y="4272"/>
                    <a:pt x="27259" y="7016"/>
                  </a:cubicBezTo>
                  <a:cubicBezTo>
                    <a:pt x="20361" y="14401"/>
                    <a:pt x="14874" y="22940"/>
                    <a:pt x="10489" y="32043"/>
                  </a:cubicBezTo>
                  <a:cubicBezTo>
                    <a:pt x="8976" y="35197"/>
                    <a:pt x="7591" y="37427"/>
                    <a:pt x="5873" y="40505"/>
                  </a:cubicBezTo>
                  <a:cubicBezTo>
                    <a:pt x="2185" y="47138"/>
                    <a:pt x="1874" y="57072"/>
                    <a:pt x="8" y="59727"/>
                  </a:cubicBezTo>
                  <a:lnTo>
                    <a:pt x="8" y="59727"/>
                  </a:lnTo>
                  <a:cubicBezTo>
                    <a:pt x="9880" y="45729"/>
                    <a:pt x="25415" y="30630"/>
                    <a:pt x="38721" y="19888"/>
                  </a:cubicBezTo>
                  <a:cubicBezTo>
                    <a:pt x="41311" y="17811"/>
                    <a:pt x="44029" y="15708"/>
                    <a:pt x="45773" y="12888"/>
                  </a:cubicBezTo>
                  <a:cubicBezTo>
                    <a:pt x="47542" y="10041"/>
                    <a:pt x="48157" y="6246"/>
                    <a:pt x="46388" y="3426"/>
                  </a:cubicBezTo>
                  <a:cubicBezTo>
                    <a:pt x="44910" y="1106"/>
                    <a:pt x="42136" y="1"/>
                    <a:pt x="39340" y="1"/>
                  </a:cubicBezTo>
                  <a:close/>
                  <a:moveTo>
                    <a:pt x="8" y="59727"/>
                  </a:moveTo>
                  <a:lnTo>
                    <a:pt x="8" y="59727"/>
                  </a:lnTo>
                  <a:cubicBezTo>
                    <a:pt x="5" y="59730"/>
                    <a:pt x="3" y="59733"/>
                    <a:pt x="1" y="59736"/>
                  </a:cubicBezTo>
                  <a:lnTo>
                    <a:pt x="1" y="59736"/>
                  </a:lnTo>
                  <a:cubicBezTo>
                    <a:pt x="3" y="59733"/>
                    <a:pt x="5" y="59730"/>
                    <a:pt x="8" y="59727"/>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6" name="Google Shape;206;p6"/>
            <p:cNvSpPr/>
            <p:nvPr/>
          </p:nvSpPr>
          <p:spPr>
            <a:xfrm rot="718822">
              <a:off x="7649292" y="3211149"/>
              <a:ext cx="1111843" cy="1378947"/>
            </a:xfrm>
            <a:custGeom>
              <a:avLst/>
              <a:gdLst/>
              <a:ahLst/>
              <a:cxnLst/>
              <a:rect l="l" t="t" r="r" b="b"/>
              <a:pathLst>
                <a:path w="48157" h="59726" extrusionOk="0">
                  <a:moveTo>
                    <a:pt x="39365" y="0"/>
                  </a:moveTo>
                  <a:cubicBezTo>
                    <a:pt x="38317" y="0"/>
                    <a:pt x="37267" y="157"/>
                    <a:pt x="36285" y="466"/>
                  </a:cubicBezTo>
                  <a:cubicBezTo>
                    <a:pt x="32695" y="1569"/>
                    <a:pt x="29823" y="4261"/>
                    <a:pt x="27258" y="7005"/>
                  </a:cubicBezTo>
                  <a:cubicBezTo>
                    <a:pt x="20361" y="14390"/>
                    <a:pt x="14873" y="22929"/>
                    <a:pt x="10488" y="32032"/>
                  </a:cubicBezTo>
                  <a:cubicBezTo>
                    <a:pt x="8975" y="35186"/>
                    <a:pt x="7591" y="37417"/>
                    <a:pt x="5873" y="40494"/>
                  </a:cubicBezTo>
                  <a:cubicBezTo>
                    <a:pt x="2180" y="47161"/>
                    <a:pt x="1872" y="57085"/>
                    <a:pt x="1" y="59726"/>
                  </a:cubicBezTo>
                  <a:lnTo>
                    <a:pt x="1" y="59726"/>
                  </a:lnTo>
                  <a:cubicBezTo>
                    <a:pt x="9873" y="45751"/>
                    <a:pt x="25412" y="30622"/>
                    <a:pt x="38721" y="19878"/>
                  </a:cubicBezTo>
                  <a:cubicBezTo>
                    <a:pt x="41310" y="17801"/>
                    <a:pt x="44029" y="15698"/>
                    <a:pt x="45772" y="12877"/>
                  </a:cubicBezTo>
                  <a:cubicBezTo>
                    <a:pt x="47542" y="10031"/>
                    <a:pt x="48157" y="6236"/>
                    <a:pt x="46362" y="3415"/>
                  </a:cubicBezTo>
                  <a:cubicBezTo>
                    <a:pt x="44909" y="1106"/>
                    <a:pt x="42145" y="0"/>
                    <a:pt x="3936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7" name="Google Shape;207;p6"/>
            <p:cNvSpPr/>
            <p:nvPr/>
          </p:nvSpPr>
          <p:spPr>
            <a:xfrm rot="718822">
              <a:off x="8428587" y="3328473"/>
              <a:ext cx="409048" cy="200495"/>
            </a:xfrm>
            <a:custGeom>
              <a:avLst/>
              <a:gdLst/>
              <a:ahLst/>
              <a:cxnLst/>
              <a:rect l="l" t="t" r="r" b="b"/>
              <a:pathLst>
                <a:path w="17717" h="8684" extrusionOk="0">
                  <a:moveTo>
                    <a:pt x="13244" y="85"/>
                  </a:moveTo>
                  <a:cubicBezTo>
                    <a:pt x="13109" y="85"/>
                    <a:pt x="12983" y="218"/>
                    <a:pt x="13050" y="351"/>
                  </a:cubicBezTo>
                  <a:cubicBezTo>
                    <a:pt x="13050" y="377"/>
                    <a:pt x="13075" y="403"/>
                    <a:pt x="13101" y="428"/>
                  </a:cubicBezTo>
                  <a:cubicBezTo>
                    <a:pt x="13139" y="454"/>
                    <a:pt x="13184" y="467"/>
                    <a:pt x="13229" y="467"/>
                  </a:cubicBezTo>
                  <a:cubicBezTo>
                    <a:pt x="13274" y="467"/>
                    <a:pt x="13319" y="454"/>
                    <a:pt x="13357" y="428"/>
                  </a:cubicBezTo>
                  <a:cubicBezTo>
                    <a:pt x="13511" y="351"/>
                    <a:pt x="13460" y="146"/>
                    <a:pt x="13306" y="95"/>
                  </a:cubicBezTo>
                  <a:cubicBezTo>
                    <a:pt x="13285" y="88"/>
                    <a:pt x="13264" y="85"/>
                    <a:pt x="13244" y="85"/>
                  </a:cubicBezTo>
                  <a:close/>
                  <a:moveTo>
                    <a:pt x="9983" y="0"/>
                  </a:moveTo>
                  <a:cubicBezTo>
                    <a:pt x="9903" y="0"/>
                    <a:pt x="9827" y="28"/>
                    <a:pt x="9767" y="95"/>
                  </a:cubicBezTo>
                  <a:cubicBezTo>
                    <a:pt x="9742" y="121"/>
                    <a:pt x="9716" y="172"/>
                    <a:pt x="9690" y="223"/>
                  </a:cubicBezTo>
                  <a:cubicBezTo>
                    <a:pt x="9639" y="403"/>
                    <a:pt x="9690" y="582"/>
                    <a:pt x="9844" y="685"/>
                  </a:cubicBezTo>
                  <a:cubicBezTo>
                    <a:pt x="9910" y="731"/>
                    <a:pt x="9982" y="752"/>
                    <a:pt x="10050" y="752"/>
                  </a:cubicBezTo>
                  <a:cubicBezTo>
                    <a:pt x="10249" y="752"/>
                    <a:pt x="10428" y="580"/>
                    <a:pt x="10408" y="351"/>
                  </a:cubicBezTo>
                  <a:cubicBezTo>
                    <a:pt x="10390" y="169"/>
                    <a:pt x="10178" y="0"/>
                    <a:pt x="9983" y="0"/>
                  </a:cubicBezTo>
                  <a:close/>
                  <a:moveTo>
                    <a:pt x="7556" y="654"/>
                  </a:moveTo>
                  <a:cubicBezTo>
                    <a:pt x="7486" y="654"/>
                    <a:pt x="7412" y="721"/>
                    <a:pt x="7434" y="787"/>
                  </a:cubicBezTo>
                  <a:lnTo>
                    <a:pt x="7434" y="813"/>
                  </a:lnTo>
                  <a:cubicBezTo>
                    <a:pt x="7460" y="839"/>
                    <a:pt x="7460" y="839"/>
                    <a:pt x="7460" y="839"/>
                  </a:cubicBezTo>
                  <a:cubicBezTo>
                    <a:pt x="7485" y="864"/>
                    <a:pt x="7517" y="877"/>
                    <a:pt x="7546" y="877"/>
                  </a:cubicBezTo>
                  <a:cubicBezTo>
                    <a:pt x="7575" y="877"/>
                    <a:pt x="7601" y="864"/>
                    <a:pt x="7613" y="839"/>
                  </a:cubicBezTo>
                  <a:cubicBezTo>
                    <a:pt x="7690" y="787"/>
                    <a:pt x="7690" y="685"/>
                    <a:pt x="7588" y="659"/>
                  </a:cubicBezTo>
                  <a:cubicBezTo>
                    <a:pt x="7578" y="656"/>
                    <a:pt x="7567" y="654"/>
                    <a:pt x="7556" y="654"/>
                  </a:cubicBezTo>
                  <a:close/>
                  <a:moveTo>
                    <a:pt x="12799" y="1638"/>
                  </a:moveTo>
                  <a:cubicBezTo>
                    <a:pt x="12396" y="1638"/>
                    <a:pt x="11973" y="2067"/>
                    <a:pt x="12178" y="2454"/>
                  </a:cubicBezTo>
                  <a:lnTo>
                    <a:pt x="12152" y="2454"/>
                  </a:lnTo>
                  <a:cubicBezTo>
                    <a:pt x="12203" y="2531"/>
                    <a:pt x="12255" y="2582"/>
                    <a:pt x="12306" y="2634"/>
                  </a:cubicBezTo>
                  <a:cubicBezTo>
                    <a:pt x="12435" y="2734"/>
                    <a:pt x="12595" y="2786"/>
                    <a:pt x="12756" y="2786"/>
                  </a:cubicBezTo>
                  <a:cubicBezTo>
                    <a:pt x="12885" y="2786"/>
                    <a:pt x="13013" y="2753"/>
                    <a:pt x="13127" y="2685"/>
                  </a:cubicBezTo>
                  <a:cubicBezTo>
                    <a:pt x="13511" y="2403"/>
                    <a:pt x="13409" y="1787"/>
                    <a:pt x="12947" y="1659"/>
                  </a:cubicBezTo>
                  <a:cubicBezTo>
                    <a:pt x="12899" y="1645"/>
                    <a:pt x="12849" y="1638"/>
                    <a:pt x="12799" y="1638"/>
                  </a:cubicBezTo>
                  <a:close/>
                  <a:moveTo>
                    <a:pt x="6278" y="2155"/>
                  </a:moveTo>
                  <a:cubicBezTo>
                    <a:pt x="6196" y="2155"/>
                    <a:pt x="6115" y="2183"/>
                    <a:pt x="6049" y="2249"/>
                  </a:cubicBezTo>
                  <a:lnTo>
                    <a:pt x="6075" y="2249"/>
                  </a:lnTo>
                  <a:cubicBezTo>
                    <a:pt x="6049" y="2275"/>
                    <a:pt x="6024" y="2326"/>
                    <a:pt x="5998" y="2377"/>
                  </a:cubicBezTo>
                  <a:cubicBezTo>
                    <a:pt x="5947" y="2557"/>
                    <a:pt x="5998" y="2736"/>
                    <a:pt x="6152" y="2839"/>
                  </a:cubicBezTo>
                  <a:cubicBezTo>
                    <a:pt x="6212" y="2886"/>
                    <a:pt x="6279" y="2906"/>
                    <a:pt x="6345" y="2906"/>
                  </a:cubicBezTo>
                  <a:cubicBezTo>
                    <a:pt x="6532" y="2906"/>
                    <a:pt x="6709" y="2740"/>
                    <a:pt x="6690" y="2531"/>
                  </a:cubicBezTo>
                  <a:cubicBezTo>
                    <a:pt x="6690" y="2330"/>
                    <a:pt x="6481" y="2155"/>
                    <a:pt x="6278" y="2155"/>
                  </a:cubicBezTo>
                  <a:close/>
                  <a:moveTo>
                    <a:pt x="15296" y="2488"/>
                  </a:moveTo>
                  <a:cubicBezTo>
                    <a:pt x="15012" y="2488"/>
                    <a:pt x="14712" y="2798"/>
                    <a:pt x="14870" y="3070"/>
                  </a:cubicBezTo>
                  <a:cubicBezTo>
                    <a:pt x="14896" y="3121"/>
                    <a:pt x="14922" y="3146"/>
                    <a:pt x="14947" y="3198"/>
                  </a:cubicBezTo>
                  <a:cubicBezTo>
                    <a:pt x="15046" y="3268"/>
                    <a:pt x="15152" y="3308"/>
                    <a:pt x="15258" y="3308"/>
                  </a:cubicBezTo>
                  <a:cubicBezTo>
                    <a:pt x="15344" y="3308"/>
                    <a:pt x="15430" y="3281"/>
                    <a:pt x="15511" y="3223"/>
                  </a:cubicBezTo>
                  <a:cubicBezTo>
                    <a:pt x="15793" y="3044"/>
                    <a:pt x="15716" y="2608"/>
                    <a:pt x="15409" y="2505"/>
                  </a:cubicBezTo>
                  <a:cubicBezTo>
                    <a:pt x="15372" y="2493"/>
                    <a:pt x="15334" y="2488"/>
                    <a:pt x="15296" y="2488"/>
                  </a:cubicBezTo>
                  <a:close/>
                  <a:moveTo>
                    <a:pt x="3455" y="3035"/>
                  </a:moveTo>
                  <a:cubicBezTo>
                    <a:pt x="3318" y="3035"/>
                    <a:pt x="3186" y="3190"/>
                    <a:pt x="3254" y="3326"/>
                  </a:cubicBezTo>
                  <a:cubicBezTo>
                    <a:pt x="3254" y="3352"/>
                    <a:pt x="3280" y="3352"/>
                    <a:pt x="3306" y="3377"/>
                  </a:cubicBezTo>
                  <a:cubicBezTo>
                    <a:pt x="3348" y="3420"/>
                    <a:pt x="3398" y="3439"/>
                    <a:pt x="3447" y="3439"/>
                  </a:cubicBezTo>
                  <a:cubicBezTo>
                    <a:pt x="3488" y="3439"/>
                    <a:pt x="3527" y="3426"/>
                    <a:pt x="3562" y="3403"/>
                  </a:cubicBezTo>
                  <a:cubicBezTo>
                    <a:pt x="3690" y="3300"/>
                    <a:pt x="3665" y="3095"/>
                    <a:pt x="3511" y="3044"/>
                  </a:cubicBezTo>
                  <a:cubicBezTo>
                    <a:pt x="3492" y="3038"/>
                    <a:pt x="3474" y="3035"/>
                    <a:pt x="3455" y="3035"/>
                  </a:cubicBezTo>
                  <a:close/>
                  <a:moveTo>
                    <a:pt x="10101" y="2744"/>
                  </a:moveTo>
                  <a:cubicBezTo>
                    <a:pt x="10028" y="2744"/>
                    <a:pt x="9956" y="2766"/>
                    <a:pt x="9894" y="2817"/>
                  </a:cubicBezTo>
                  <a:lnTo>
                    <a:pt x="9894" y="2817"/>
                  </a:lnTo>
                  <a:cubicBezTo>
                    <a:pt x="9894" y="2816"/>
                    <a:pt x="9895" y="2815"/>
                    <a:pt x="9896" y="2813"/>
                  </a:cubicBezTo>
                  <a:lnTo>
                    <a:pt x="9896" y="2813"/>
                  </a:lnTo>
                  <a:lnTo>
                    <a:pt x="9870" y="2839"/>
                  </a:lnTo>
                  <a:cubicBezTo>
                    <a:pt x="9878" y="2831"/>
                    <a:pt x="9886" y="2824"/>
                    <a:pt x="9894" y="2817"/>
                  </a:cubicBezTo>
                  <a:lnTo>
                    <a:pt x="9894" y="2817"/>
                  </a:lnTo>
                  <a:cubicBezTo>
                    <a:pt x="9869" y="2867"/>
                    <a:pt x="9844" y="2916"/>
                    <a:pt x="9819" y="2941"/>
                  </a:cubicBezTo>
                  <a:cubicBezTo>
                    <a:pt x="9767" y="3121"/>
                    <a:pt x="9819" y="3300"/>
                    <a:pt x="9973" y="3429"/>
                  </a:cubicBezTo>
                  <a:cubicBezTo>
                    <a:pt x="10030" y="3467"/>
                    <a:pt x="10094" y="3485"/>
                    <a:pt x="10158" y="3485"/>
                  </a:cubicBezTo>
                  <a:cubicBezTo>
                    <a:pt x="10348" y="3485"/>
                    <a:pt x="10530" y="3326"/>
                    <a:pt x="10511" y="3095"/>
                  </a:cubicBezTo>
                  <a:cubicBezTo>
                    <a:pt x="10511" y="2913"/>
                    <a:pt x="10304" y="2744"/>
                    <a:pt x="10101" y="2744"/>
                  </a:cubicBezTo>
                  <a:close/>
                  <a:moveTo>
                    <a:pt x="14770" y="4548"/>
                  </a:moveTo>
                  <a:cubicBezTo>
                    <a:pt x="14646" y="4548"/>
                    <a:pt x="14495" y="4700"/>
                    <a:pt x="14563" y="4813"/>
                  </a:cubicBezTo>
                  <a:cubicBezTo>
                    <a:pt x="14588" y="4839"/>
                    <a:pt x="14588" y="4865"/>
                    <a:pt x="14614" y="4890"/>
                  </a:cubicBezTo>
                  <a:cubicBezTo>
                    <a:pt x="14661" y="4922"/>
                    <a:pt x="14719" y="4944"/>
                    <a:pt x="14780" y="4944"/>
                  </a:cubicBezTo>
                  <a:cubicBezTo>
                    <a:pt x="14818" y="4944"/>
                    <a:pt x="14857" y="4935"/>
                    <a:pt x="14896" y="4916"/>
                  </a:cubicBezTo>
                  <a:cubicBezTo>
                    <a:pt x="15024" y="4813"/>
                    <a:pt x="14998" y="4608"/>
                    <a:pt x="14819" y="4557"/>
                  </a:cubicBezTo>
                  <a:cubicBezTo>
                    <a:pt x="14804" y="4551"/>
                    <a:pt x="14787" y="4548"/>
                    <a:pt x="14770" y="4548"/>
                  </a:cubicBezTo>
                  <a:close/>
                  <a:moveTo>
                    <a:pt x="4573" y="4622"/>
                  </a:moveTo>
                  <a:cubicBezTo>
                    <a:pt x="4312" y="4622"/>
                    <a:pt x="4040" y="4894"/>
                    <a:pt x="4177" y="5147"/>
                  </a:cubicBezTo>
                  <a:cubicBezTo>
                    <a:pt x="4203" y="5172"/>
                    <a:pt x="4229" y="5224"/>
                    <a:pt x="4254" y="5249"/>
                  </a:cubicBezTo>
                  <a:cubicBezTo>
                    <a:pt x="4344" y="5324"/>
                    <a:pt x="4451" y="5364"/>
                    <a:pt x="4555" y="5364"/>
                  </a:cubicBezTo>
                  <a:cubicBezTo>
                    <a:pt x="4630" y="5364"/>
                    <a:pt x="4703" y="5343"/>
                    <a:pt x="4767" y="5300"/>
                  </a:cubicBezTo>
                  <a:cubicBezTo>
                    <a:pt x="5024" y="5121"/>
                    <a:pt x="4972" y="4711"/>
                    <a:pt x="4665" y="4634"/>
                  </a:cubicBezTo>
                  <a:cubicBezTo>
                    <a:pt x="4635" y="4626"/>
                    <a:pt x="4604" y="4622"/>
                    <a:pt x="4573" y="4622"/>
                  </a:cubicBezTo>
                  <a:close/>
                  <a:moveTo>
                    <a:pt x="8987" y="4400"/>
                  </a:moveTo>
                  <a:cubicBezTo>
                    <a:pt x="8604" y="4400"/>
                    <a:pt x="8182" y="4821"/>
                    <a:pt x="8383" y="5224"/>
                  </a:cubicBezTo>
                  <a:cubicBezTo>
                    <a:pt x="8408" y="5275"/>
                    <a:pt x="8460" y="5352"/>
                    <a:pt x="8537" y="5403"/>
                  </a:cubicBezTo>
                  <a:cubicBezTo>
                    <a:pt x="8665" y="5503"/>
                    <a:pt x="8818" y="5555"/>
                    <a:pt x="8972" y="5555"/>
                  </a:cubicBezTo>
                  <a:cubicBezTo>
                    <a:pt x="9094" y="5555"/>
                    <a:pt x="9218" y="5522"/>
                    <a:pt x="9331" y="5454"/>
                  </a:cubicBezTo>
                  <a:cubicBezTo>
                    <a:pt x="9716" y="5172"/>
                    <a:pt x="9614" y="4557"/>
                    <a:pt x="9152" y="4429"/>
                  </a:cubicBezTo>
                  <a:cubicBezTo>
                    <a:pt x="9099" y="4409"/>
                    <a:pt x="9044" y="4400"/>
                    <a:pt x="8987" y="4400"/>
                  </a:cubicBezTo>
                  <a:close/>
                  <a:moveTo>
                    <a:pt x="16985" y="4741"/>
                  </a:moveTo>
                  <a:cubicBezTo>
                    <a:pt x="16596" y="4741"/>
                    <a:pt x="16152" y="5169"/>
                    <a:pt x="16358" y="5557"/>
                  </a:cubicBezTo>
                  <a:cubicBezTo>
                    <a:pt x="16409" y="5634"/>
                    <a:pt x="16460" y="5685"/>
                    <a:pt x="16511" y="5736"/>
                  </a:cubicBezTo>
                  <a:cubicBezTo>
                    <a:pt x="16640" y="5836"/>
                    <a:pt x="16793" y="5889"/>
                    <a:pt x="16947" y="5889"/>
                  </a:cubicBezTo>
                  <a:cubicBezTo>
                    <a:pt x="17069" y="5889"/>
                    <a:pt x="17193" y="5856"/>
                    <a:pt x="17306" y="5788"/>
                  </a:cubicBezTo>
                  <a:cubicBezTo>
                    <a:pt x="17717" y="5506"/>
                    <a:pt x="17614" y="4890"/>
                    <a:pt x="17127" y="4762"/>
                  </a:cubicBezTo>
                  <a:cubicBezTo>
                    <a:pt x="17081" y="4748"/>
                    <a:pt x="17034" y="4741"/>
                    <a:pt x="16985" y="4741"/>
                  </a:cubicBezTo>
                  <a:close/>
                  <a:moveTo>
                    <a:pt x="6587" y="6245"/>
                  </a:moveTo>
                  <a:cubicBezTo>
                    <a:pt x="6511" y="6245"/>
                    <a:pt x="6414" y="6334"/>
                    <a:pt x="6460" y="6403"/>
                  </a:cubicBezTo>
                  <a:cubicBezTo>
                    <a:pt x="6460" y="6429"/>
                    <a:pt x="6485" y="6429"/>
                    <a:pt x="6485" y="6454"/>
                  </a:cubicBezTo>
                  <a:cubicBezTo>
                    <a:pt x="6511" y="6467"/>
                    <a:pt x="6536" y="6474"/>
                    <a:pt x="6562" y="6474"/>
                  </a:cubicBezTo>
                  <a:cubicBezTo>
                    <a:pt x="6588" y="6474"/>
                    <a:pt x="6613" y="6467"/>
                    <a:pt x="6639" y="6454"/>
                  </a:cubicBezTo>
                  <a:cubicBezTo>
                    <a:pt x="6716" y="6403"/>
                    <a:pt x="6690" y="6275"/>
                    <a:pt x="6613" y="6249"/>
                  </a:cubicBezTo>
                  <a:cubicBezTo>
                    <a:pt x="6605" y="6246"/>
                    <a:pt x="6596" y="6245"/>
                    <a:pt x="6587" y="6245"/>
                  </a:cubicBezTo>
                  <a:close/>
                  <a:moveTo>
                    <a:pt x="813" y="5837"/>
                  </a:moveTo>
                  <a:cubicBezTo>
                    <a:pt x="428" y="5837"/>
                    <a:pt x="1" y="6278"/>
                    <a:pt x="203" y="6659"/>
                  </a:cubicBezTo>
                  <a:cubicBezTo>
                    <a:pt x="228" y="6711"/>
                    <a:pt x="280" y="6788"/>
                    <a:pt x="357" y="6839"/>
                  </a:cubicBezTo>
                  <a:cubicBezTo>
                    <a:pt x="485" y="6939"/>
                    <a:pt x="638" y="6991"/>
                    <a:pt x="792" y="6991"/>
                  </a:cubicBezTo>
                  <a:cubicBezTo>
                    <a:pt x="915" y="6991"/>
                    <a:pt x="1038" y="6958"/>
                    <a:pt x="1152" y="6890"/>
                  </a:cubicBezTo>
                  <a:cubicBezTo>
                    <a:pt x="1536" y="6608"/>
                    <a:pt x="1434" y="5993"/>
                    <a:pt x="972" y="5865"/>
                  </a:cubicBezTo>
                  <a:cubicBezTo>
                    <a:pt x="921" y="5845"/>
                    <a:pt x="868" y="5837"/>
                    <a:pt x="813" y="5837"/>
                  </a:cubicBezTo>
                  <a:close/>
                  <a:moveTo>
                    <a:pt x="8010" y="7201"/>
                  </a:moveTo>
                  <a:cubicBezTo>
                    <a:pt x="7933" y="7201"/>
                    <a:pt x="7856" y="7225"/>
                    <a:pt x="7791" y="7279"/>
                  </a:cubicBezTo>
                  <a:lnTo>
                    <a:pt x="7791" y="7279"/>
                  </a:lnTo>
                  <a:cubicBezTo>
                    <a:pt x="7792" y="7278"/>
                    <a:pt x="7792" y="7276"/>
                    <a:pt x="7793" y="7275"/>
                  </a:cubicBezTo>
                  <a:lnTo>
                    <a:pt x="7793" y="7275"/>
                  </a:lnTo>
                  <a:lnTo>
                    <a:pt x="7767" y="7301"/>
                  </a:lnTo>
                  <a:cubicBezTo>
                    <a:pt x="7775" y="7293"/>
                    <a:pt x="7783" y="7286"/>
                    <a:pt x="7791" y="7279"/>
                  </a:cubicBezTo>
                  <a:lnTo>
                    <a:pt x="7791" y="7279"/>
                  </a:lnTo>
                  <a:cubicBezTo>
                    <a:pt x="7766" y="7328"/>
                    <a:pt x="7741" y="7353"/>
                    <a:pt x="7716" y="7403"/>
                  </a:cubicBezTo>
                  <a:cubicBezTo>
                    <a:pt x="7665" y="7583"/>
                    <a:pt x="7716" y="7762"/>
                    <a:pt x="7870" y="7890"/>
                  </a:cubicBezTo>
                  <a:cubicBezTo>
                    <a:pt x="7928" y="7929"/>
                    <a:pt x="7992" y="7946"/>
                    <a:pt x="8055" y="7946"/>
                  </a:cubicBezTo>
                  <a:cubicBezTo>
                    <a:pt x="8245" y="7946"/>
                    <a:pt x="8428" y="7788"/>
                    <a:pt x="8408" y="7557"/>
                  </a:cubicBezTo>
                  <a:cubicBezTo>
                    <a:pt x="8408" y="7360"/>
                    <a:pt x="8209" y="7201"/>
                    <a:pt x="8010" y="7201"/>
                  </a:cubicBezTo>
                  <a:close/>
                  <a:moveTo>
                    <a:pt x="4446" y="7536"/>
                  </a:moveTo>
                  <a:cubicBezTo>
                    <a:pt x="4057" y="7536"/>
                    <a:pt x="3613" y="7964"/>
                    <a:pt x="3818" y="8352"/>
                  </a:cubicBezTo>
                  <a:cubicBezTo>
                    <a:pt x="3844" y="8429"/>
                    <a:pt x="3895" y="8480"/>
                    <a:pt x="3972" y="8531"/>
                  </a:cubicBezTo>
                  <a:cubicBezTo>
                    <a:pt x="4087" y="8631"/>
                    <a:pt x="4241" y="8684"/>
                    <a:pt x="4399" y="8684"/>
                  </a:cubicBezTo>
                  <a:cubicBezTo>
                    <a:pt x="4525" y="8684"/>
                    <a:pt x="4654" y="8651"/>
                    <a:pt x="4767" y="8583"/>
                  </a:cubicBezTo>
                  <a:cubicBezTo>
                    <a:pt x="5152" y="8301"/>
                    <a:pt x="5049" y="7685"/>
                    <a:pt x="4588" y="7557"/>
                  </a:cubicBezTo>
                  <a:cubicBezTo>
                    <a:pt x="4542" y="7543"/>
                    <a:pt x="4495" y="7536"/>
                    <a:pt x="4446" y="7536"/>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8" name="Google Shape;208;p6"/>
            <p:cNvSpPr/>
            <p:nvPr/>
          </p:nvSpPr>
          <p:spPr>
            <a:xfrm rot="718822">
              <a:off x="7632882" y="3365539"/>
              <a:ext cx="918528" cy="1181592"/>
            </a:xfrm>
            <a:custGeom>
              <a:avLst/>
              <a:gdLst/>
              <a:ahLst/>
              <a:cxnLst/>
              <a:rect l="l" t="t" r="r" b="b"/>
              <a:pathLst>
                <a:path w="39784" h="51178" extrusionOk="0">
                  <a:moveTo>
                    <a:pt x="39268" y="0"/>
                  </a:moveTo>
                  <a:cubicBezTo>
                    <a:pt x="39198" y="0"/>
                    <a:pt x="39125" y="22"/>
                    <a:pt x="39054" y="72"/>
                  </a:cubicBezTo>
                  <a:cubicBezTo>
                    <a:pt x="26772" y="10380"/>
                    <a:pt x="10053" y="27535"/>
                    <a:pt x="104" y="50665"/>
                  </a:cubicBezTo>
                  <a:cubicBezTo>
                    <a:pt x="1" y="50895"/>
                    <a:pt x="180" y="51152"/>
                    <a:pt x="437" y="51177"/>
                  </a:cubicBezTo>
                  <a:cubicBezTo>
                    <a:pt x="565" y="51177"/>
                    <a:pt x="668" y="51075"/>
                    <a:pt x="719" y="50972"/>
                  </a:cubicBezTo>
                  <a:cubicBezTo>
                    <a:pt x="10668" y="27945"/>
                    <a:pt x="27310" y="10868"/>
                    <a:pt x="39516" y="611"/>
                  </a:cubicBezTo>
                  <a:cubicBezTo>
                    <a:pt x="39784" y="363"/>
                    <a:pt x="39555" y="0"/>
                    <a:pt x="39268"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9" name="Google Shape;209;p6"/>
            <p:cNvSpPr/>
            <p:nvPr/>
          </p:nvSpPr>
          <p:spPr>
            <a:xfrm rot="718822">
              <a:off x="8009603" y="2528280"/>
              <a:ext cx="906430" cy="1506230"/>
            </a:xfrm>
            <a:custGeom>
              <a:avLst/>
              <a:gdLst/>
              <a:ahLst/>
              <a:cxnLst/>
              <a:rect l="l" t="t" r="r" b="b"/>
              <a:pathLst>
                <a:path w="39260" h="65239" extrusionOk="0">
                  <a:moveTo>
                    <a:pt x="31193" y="1"/>
                  </a:moveTo>
                  <a:cubicBezTo>
                    <a:pt x="29629" y="1"/>
                    <a:pt x="28036" y="370"/>
                    <a:pt x="26643" y="1056"/>
                  </a:cubicBezTo>
                  <a:cubicBezTo>
                    <a:pt x="23259" y="2722"/>
                    <a:pt x="20848" y="5825"/>
                    <a:pt x="18746" y="8953"/>
                  </a:cubicBezTo>
                  <a:lnTo>
                    <a:pt x="18746" y="8928"/>
                  </a:lnTo>
                  <a:cubicBezTo>
                    <a:pt x="13079" y="17313"/>
                    <a:pt x="9001" y="26595"/>
                    <a:pt x="6078" y="36263"/>
                  </a:cubicBezTo>
                  <a:cubicBezTo>
                    <a:pt x="5078" y="39622"/>
                    <a:pt x="4027" y="42058"/>
                    <a:pt x="2822" y="45340"/>
                  </a:cubicBezTo>
                  <a:cubicBezTo>
                    <a:pt x="214" y="52473"/>
                    <a:pt x="1430" y="62307"/>
                    <a:pt x="14" y="65213"/>
                  </a:cubicBezTo>
                  <a:lnTo>
                    <a:pt x="14" y="65213"/>
                  </a:lnTo>
                  <a:cubicBezTo>
                    <a:pt x="7580" y="49885"/>
                    <a:pt x="20598" y="32563"/>
                    <a:pt x="32080" y="19877"/>
                  </a:cubicBezTo>
                  <a:cubicBezTo>
                    <a:pt x="34310" y="17415"/>
                    <a:pt x="36644" y="14928"/>
                    <a:pt x="37952" y="11851"/>
                  </a:cubicBezTo>
                  <a:cubicBezTo>
                    <a:pt x="39234" y="8800"/>
                    <a:pt x="39259" y="4928"/>
                    <a:pt x="37054" y="2415"/>
                  </a:cubicBezTo>
                  <a:cubicBezTo>
                    <a:pt x="35606" y="755"/>
                    <a:pt x="33429" y="1"/>
                    <a:pt x="31193" y="1"/>
                  </a:cubicBezTo>
                  <a:close/>
                  <a:moveTo>
                    <a:pt x="14" y="65213"/>
                  </a:moveTo>
                  <a:lnTo>
                    <a:pt x="14" y="65213"/>
                  </a:lnTo>
                  <a:cubicBezTo>
                    <a:pt x="10" y="65221"/>
                    <a:pt x="5" y="65230"/>
                    <a:pt x="1" y="65239"/>
                  </a:cubicBezTo>
                  <a:cubicBezTo>
                    <a:pt x="5" y="65230"/>
                    <a:pt x="10" y="65221"/>
                    <a:pt x="14" y="65213"/>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0" name="Google Shape;210;p6"/>
            <p:cNvSpPr/>
            <p:nvPr/>
          </p:nvSpPr>
          <p:spPr>
            <a:xfrm rot="718822">
              <a:off x="8025575" y="2445523"/>
              <a:ext cx="854321" cy="1538669"/>
            </a:xfrm>
            <a:custGeom>
              <a:avLst/>
              <a:gdLst/>
              <a:ahLst/>
              <a:cxnLst/>
              <a:rect l="l" t="t" r="r" b="b"/>
              <a:pathLst>
                <a:path w="37003" h="66644" extrusionOk="0">
                  <a:moveTo>
                    <a:pt x="29021" y="0"/>
                  </a:moveTo>
                  <a:cubicBezTo>
                    <a:pt x="27307" y="0"/>
                    <a:pt x="25551" y="457"/>
                    <a:pt x="24053" y="1281"/>
                  </a:cubicBezTo>
                  <a:cubicBezTo>
                    <a:pt x="20745" y="3128"/>
                    <a:pt x="18489" y="6333"/>
                    <a:pt x="16514" y="9538"/>
                  </a:cubicBezTo>
                  <a:lnTo>
                    <a:pt x="16514" y="9513"/>
                  </a:lnTo>
                  <a:cubicBezTo>
                    <a:pt x="11232" y="18154"/>
                    <a:pt x="7591" y="27616"/>
                    <a:pt x="5129" y="37411"/>
                  </a:cubicBezTo>
                  <a:cubicBezTo>
                    <a:pt x="4257" y="40796"/>
                    <a:pt x="3360" y="43284"/>
                    <a:pt x="2308" y="46617"/>
                  </a:cubicBezTo>
                  <a:cubicBezTo>
                    <a:pt x="1" y="53874"/>
                    <a:pt x="1693" y="63669"/>
                    <a:pt x="411" y="66644"/>
                  </a:cubicBezTo>
                  <a:lnTo>
                    <a:pt x="411" y="66644"/>
                  </a:lnTo>
                  <a:cubicBezTo>
                    <a:pt x="7257" y="50951"/>
                    <a:pt x="19437" y="33052"/>
                    <a:pt x="30335" y="19846"/>
                  </a:cubicBezTo>
                  <a:cubicBezTo>
                    <a:pt x="32464" y="17257"/>
                    <a:pt x="34695" y="14692"/>
                    <a:pt x="35849" y="11564"/>
                  </a:cubicBezTo>
                  <a:cubicBezTo>
                    <a:pt x="37002" y="8436"/>
                    <a:pt x="36823" y="4564"/>
                    <a:pt x="34515" y="2153"/>
                  </a:cubicBezTo>
                  <a:cubicBezTo>
                    <a:pt x="33098" y="666"/>
                    <a:pt x="31091" y="0"/>
                    <a:pt x="2902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1" name="Google Shape;211;p6"/>
            <p:cNvSpPr/>
            <p:nvPr/>
          </p:nvSpPr>
          <p:spPr>
            <a:xfrm rot="718822">
              <a:off x="8557141" y="2511476"/>
              <a:ext cx="353037" cy="279917"/>
            </a:xfrm>
            <a:custGeom>
              <a:avLst/>
              <a:gdLst/>
              <a:ahLst/>
              <a:cxnLst/>
              <a:rect l="l" t="t" r="r" b="b"/>
              <a:pathLst>
                <a:path w="15291" h="12124" extrusionOk="0">
                  <a:moveTo>
                    <a:pt x="8935" y="0"/>
                  </a:moveTo>
                  <a:cubicBezTo>
                    <a:pt x="8915" y="0"/>
                    <a:pt x="8895" y="3"/>
                    <a:pt x="8873" y="9"/>
                  </a:cubicBezTo>
                  <a:cubicBezTo>
                    <a:pt x="8745" y="35"/>
                    <a:pt x="8642" y="265"/>
                    <a:pt x="8770" y="368"/>
                  </a:cubicBezTo>
                  <a:cubicBezTo>
                    <a:pt x="8796" y="368"/>
                    <a:pt x="8822" y="368"/>
                    <a:pt x="8847" y="394"/>
                  </a:cubicBezTo>
                  <a:cubicBezTo>
                    <a:pt x="8950" y="394"/>
                    <a:pt x="9053" y="368"/>
                    <a:pt x="9104" y="265"/>
                  </a:cubicBezTo>
                  <a:cubicBezTo>
                    <a:pt x="9172" y="153"/>
                    <a:pt x="9080" y="0"/>
                    <a:pt x="8935" y="0"/>
                  </a:cubicBezTo>
                  <a:close/>
                  <a:moveTo>
                    <a:pt x="11916" y="1183"/>
                  </a:moveTo>
                  <a:cubicBezTo>
                    <a:pt x="11893" y="1183"/>
                    <a:pt x="11871" y="1185"/>
                    <a:pt x="11848" y="1189"/>
                  </a:cubicBezTo>
                  <a:cubicBezTo>
                    <a:pt x="11565" y="1240"/>
                    <a:pt x="11360" y="1753"/>
                    <a:pt x="11642" y="1932"/>
                  </a:cubicBezTo>
                  <a:cubicBezTo>
                    <a:pt x="11694" y="1958"/>
                    <a:pt x="11745" y="1983"/>
                    <a:pt x="11796" y="2009"/>
                  </a:cubicBezTo>
                  <a:cubicBezTo>
                    <a:pt x="11822" y="2012"/>
                    <a:pt x="11848" y="2014"/>
                    <a:pt x="11873" y="2014"/>
                  </a:cubicBezTo>
                  <a:cubicBezTo>
                    <a:pt x="12051" y="2014"/>
                    <a:pt x="12219" y="1935"/>
                    <a:pt x="12309" y="1778"/>
                  </a:cubicBezTo>
                  <a:cubicBezTo>
                    <a:pt x="12452" y="1492"/>
                    <a:pt x="12218" y="1183"/>
                    <a:pt x="11916" y="1183"/>
                  </a:cubicBezTo>
                  <a:close/>
                  <a:moveTo>
                    <a:pt x="6093" y="1486"/>
                  </a:moveTo>
                  <a:cubicBezTo>
                    <a:pt x="5938" y="1486"/>
                    <a:pt x="5786" y="1562"/>
                    <a:pt x="5745" y="1727"/>
                  </a:cubicBezTo>
                  <a:cubicBezTo>
                    <a:pt x="5745" y="1778"/>
                    <a:pt x="5745" y="1804"/>
                    <a:pt x="5745" y="1855"/>
                  </a:cubicBezTo>
                  <a:cubicBezTo>
                    <a:pt x="5770" y="2035"/>
                    <a:pt x="5924" y="2189"/>
                    <a:pt x="6104" y="2214"/>
                  </a:cubicBezTo>
                  <a:cubicBezTo>
                    <a:pt x="6114" y="2215"/>
                    <a:pt x="6124" y="2216"/>
                    <a:pt x="6134" y="2216"/>
                  </a:cubicBezTo>
                  <a:cubicBezTo>
                    <a:pt x="6400" y="2216"/>
                    <a:pt x="6585" y="1897"/>
                    <a:pt x="6437" y="1650"/>
                  </a:cubicBezTo>
                  <a:cubicBezTo>
                    <a:pt x="6366" y="1543"/>
                    <a:pt x="6228" y="1486"/>
                    <a:pt x="6093" y="1486"/>
                  </a:cubicBezTo>
                  <a:close/>
                  <a:moveTo>
                    <a:pt x="9380" y="1591"/>
                  </a:moveTo>
                  <a:cubicBezTo>
                    <a:pt x="9348" y="1591"/>
                    <a:pt x="9316" y="1593"/>
                    <a:pt x="9283" y="1599"/>
                  </a:cubicBezTo>
                  <a:cubicBezTo>
                    <a:pt x="8847" y="1676"/>
                    <a:pt x="8565" y="2394"/>
                    <a:pt x="8976" y="2676"/>
                  </a:cubicBezTo>
                  <a:cubicBezTo>
                    <a:pt x="9027" y="2701"/>
                    <a:pt x="9104" y="2753"/>
                    <a:pt x="9181" y="2753"/>
                  </a:cubicBezTo>
                  <a:cubicBezTo>
                    <a:pt x="9222" y="2760"/>
                    <a:pt x="9265" y="2764"/>
                    <a:pt x="9307" y="2764"/>
                  </a:cubicBezTo>
                  <a:cubicBezTo>
                    <a:pt x="9550" y="2764"/>
                    <a:pt x="9793" y="2642"/>
                    <a:pt x="9924" y="2445"/>
                  </a:cubicBezTo>
                  <a:cubicBezTo>
                    <a:pt x="10115" y="2040"/>
                    <a:pt x="9796" y="1591"/>
                    <a:pt x="9380" y="1591"/>
                  </a:cubicBezTo>
                  <a:close/>
                  <a:moveTo>
                    <a:pt x="4129" y="3189"/>
                  </a:moveTo>
                  <a:cubicBezTo>
                    <a:pt x="4052" y="3214"/>
                    <a:pt x="4001" y="3343"/>
                    <a:pt x="4078" y="3394"/>
                  </a:cubicBezTo>
                  <a:lnTo>
                    <a:pt x="4078" y="3419"/>
                  </a:lnTo>
                  <a:lnTo>
                    <a:pt x="4104" y="3419"/>
                  </a:lnTo>
                  <a:cubicBezTo>
                    <a:pt x="4155" y="3419"/>
                    <a:pt x="4232" y="3394"/>
                    <a:pt x="4257" y="3343"/>
                  </a:cubicBezTo>
                  <a:cubicBezTo>
                    <a:pt x="4283" y="3266"/>
                    <a:pt x="4206" y="3189"/>
                    <a:pt x="4129" y="3189"/>
                  </a:cubicBezTo>
                  <a:close/>
                  <a:moveTo>
                    <a:pt x="14587" y="2354"/>
                  </a:moveTo>
                  <a:cubicBezTo>
                    <a:pt x="14547" y="2354"/>
                    <a:pt x="14505" y="2359"/>
                    <a:pt x="14463" y="2368"/>
                  </a:cubicBezTo>
                  <a:cubicBezTo>
                    <a:pt x="14027" y="2445"/>
                    <a:pt x="13745" y="3137"/>
                    <a:pt x="14155" y="3419"/>
                  </a:cubicBezTo>
                  <a:lnTo>
                    <a:pt x="14130" y="3419"/>
                  </a:lnTo>
                  <a:cubicBezTo>
                    <a:pt x="14207" y="3471"/>
                    <a:pt x="14284" y="3496"/>
                    <a:pt x="14360" y="3496"/>
                  </a:cubicBezTo>
                  <a:cubicBezTo>
                    <a:pt x="14415" y="3511"/>
                    <a:pt x="14471" y="3519"/>
                    <a:pt x="14527" y="3519"/>
                  </a:cubicBezTo>
                  <a:cubicBezTo>
                    <a:pt x="14756" y="3519"/>
                    <a:pt x="14980" y="3395"/>
                    <a:pt x="15104" y="3189"/>
                  </a:cubicBezTo>
                  <a:cubicBezTo>
                    <a:pt x="15290" y="2793"/>
                    <a:pt x="14990" y="2354"/>
                    <a:pt x="14587" y="2354"/>
                  </a:cubicBezTo>
                  <a:close/>
                  <a:moveTo>
                    <a:pt x="12388" y="3205"/>
                  </a:moveTo>
                  <a:cubicBezTo>
                    <a:pt x="12371" y="3205"/>
                    <a:pt x="12353" y="3208"/>
                    <a:pt x="12335" y="3214"/>
                  </a:cubicBezTo>
                  <a:cubicBezTo>
                    <a:pt x="12181" y="3240"/>
                    <a:pt x="12078" y="3471"/>
                    <a:pt x="12232" y="3573"/>
                  </a:cubicBezTo>
                  <a:cubicBezTo>
                    <a:pt x="12258" y="3573"/>
                    <a:pt x="12283" y="3599"/>
                    <a:pt x="12309" y="3599"/>
                  </a:cubicBezTo>
                  <a:cubicBezTo>
                    <a:pt x="12323" y="3604"/>
                    <a:pt x="12337" y="3606"/>
                    <a:pt x="12352" y="3606"/>
                  </a:cubicBezTo>
                  <a:cubicBezTo>
                    <a:pt x="12421" y="3606"/>
                    <a:pt x="12498" y="3560"/>
                    <a:pt x="12540" y="3496"/>
                  </a:cubicBezTo>
                  <a:cubicBezTo>
                    <a:pt x="12608" y="3361"/>
                    <a:pt x="12516" y="3205"/>
                    <a:pt x="12388" y="3205"/>
                  </a:cubicBezTo>
                  <a:close/>
                  <a:moveTo>
                    <a:pt x="7478" y="3842"/>
                  </a:moveTo>
                  <a:cubicBezTo>
                    <a:pt x="7323" y="3842"/>
                    <a:pt x="7170" y="3912"/>
                    <a:pt x="7129" y="4061"/>
                  </a:cubicBezTo>
                  <a:lnTo>
                    <a:pt x="7155" y="4061"/>
                  </a:lnTo>
                  <a:cubicBezTo>
                    <a:pt x="7155" y="4112"/>
                    <a:pt x="7155" y="4163"/>
                    <a:pt x="7155" y="4214"/>
                  </a:cubicBezTo>
                  <a:cubicBezTo>
                    <a:pt x="7181" y="4394"/>
                    <a:pt x="7334" y="4522"/>
                    <a:pt x="7514" y="4573"/>
                  </a:cubicBezTo>
                  <a:cubicBezTo>
                    <a:pt x="7796" y="4573"/>
                    <a:pt x="7976" y="4240"/>
                    <a:pt x="7822" y="4009"/>
                  </a:cubicBezTo>
                  <a:cubicBezTo>
                    <a:pt x="7761" y="3900"/>
                    <a:pt x="7619" y="3842"/>
                    <a:pt x="7478" y="3842"/>
                  </a:cubicBezTo>
                  <a:close/>
                  <a:moveTo>
                    <a:pt x="3853" y="5099"/>
                  </a:moveTo>
                  <a:cubicBezTo>
                    <a:pt x="3701" y="5099"/>
                    <a:pt x="3554" y="5169"/>
                    <a:pt x="3514" y="5317"/>
                  </a:cubicBezTo>
                  <a:cubicBezTo>
                    <a:pt x="3514" y="5368"/>
                    <a:pt x="3514" y="5420"/>
                    <a:pt x="3514" y="5471"/>
                  </a:cubicBezTo>
                  <a:cubicBezTo>
                    <a:pt x="3539" y="5650"/>
                    <a:pt x="3693" y="5804"/>
                    <a:pt x="3873" y="5830"/>
                  </a:cubicBezTo>
                  <a:cubicBezTo>
                    <a:pt x="4155" y="5830"/>
                    <a:pt x="4360" y="5522"/>
                    <a:pt x="4206" y="5266"/>
                  </a:cubicBezTo>
                  <a:cubicBezTo>
                    <a:pt x="4133" y="5156"/>
                    <a:pt x="3991" y="5099"/>
                    <a:pt x="3853" y="5099"/>
                  </a:cubicBezTo>
                  <a:close/>
                  <a:moveTo>
                    <a:pt x="7382" y="5816"/>
                  </a:moveTo>
                  <a:cubicBezTo>
                    <a:pt x="7341" y="5816"/>
                    <a:pt x="7300" y="5820"/>
                    <a:pt x="7258" y="5830"/>
                  </a:cubicBezTo>
                  <a:cubicBezTo>
                    <a:pt x="6822" y="5907"/>
                    <a:pt x="6540" y="6625"/>
                    <a:pt x="6924" y="6907"/>
                  </a:cubicBezTo>
                  <a:lnTo>
                    <a:pt x="6950" y="6907"/>
                  </a:lnTo>
                  <a:cubicBezTo>
                    <a:pt x="7001" y="6932"/>
                    <a:pt x="7078" y="6958"/>
                    <a:pt x="7155" y="6984"/>
                  </a:cubicBezTo>
                  <a:cubicBezTo>
                    <a:pt x="7196" y="6991"/>
                    <a:pt x="7238" y="6995"/>
                    <a:pt x="7280" y="6995"/>
                  </a:cubicBezTo>
                  <a:cubicBezTo>
                    <a:pt x="7524" y="6995"/>
                    <a:pt x="7767" y="6869"/>
                    <a:pt x="7899" y="6650"/>
                  </a:cubicBezTo>
                  <a:cubicBezTo>
                    <a:pt x="8085" y="6254"/>
                    <a:pt x="7785" y="5816"/>
                    <a:pt x="7382" y="5816"/>
                  </a:cubicBezTo>
                  <a:close/>
                  <a:moveTo>
                    <a:pt x="1704" y="7231"/>
                  </a:moveTo>
                  <a:cubicBezTo>
                    <a:pt x="1684" y="7231"/>
                    <a:pt x="1663" y="7234"/>
                    <a:pt x="1642" y="7240"/>
                  </a:cubicBezTo>
                  <a:cubicBezTo>
                    <a:pt x="1514" y="7266"/>
                    <a:pt x="1411" y="7497"/>
                    <a:pt x="1539" y="7599"/>
                  </a:cubicBezTo>
                  <a:cubicBezTo>
                    <a:pt x="1565" y="7599"/>
                    <a:pt x="1591" y="7625"/>
                    <a:pt x="1616" y="7625"/>
                  </a:cubicBezTo>
                  <a:cubicBezTo>
                    <a:pt x="1634" y="7629"/>
                    <a:pt x="1653" y="7631"/>
                    <a:pt x="1670" y="7631"/>
                  </a:cubicBezTo>
                  <a:cubicBezTo>
                    <a:pt x="1754" y="7631"/>
                    <a:pt x="1830" y="7586"/>
                    <a:pt x="1873" y="7522"/>
                  </a:cubicBezTo>
                  <a:cubicBezTo>
                    <a:pt x="1940" y="7387"/>
                    <a:pt x="1849" y="7231"/>
                    <a:pt x="1704" y="7231"/>
                  </a:cubicBezTo>
                  <a:close/>
                  <a:moveTo>
                    <a:pt x="5899" y="8599"/>
                  </a:moveTo>
                  <a:cubicBezTo>
                    <a:pt x="5822" y="8599"/>
                    <a:pt x="5770" y="8753"/>
                    <a:pt x="5847" y="8804"/>
                  </a:cubicBezTo>
                  <a:cubicBezTo>
                    <a:pt x="5847" y="8804"/>
                    <a:pt x="5873" y="8804"/>
                    <a:pt x="5873" y="8830"/>
                  </a:cubicBezTo>
                  <a:cubicBezTo>
                    <a:pt x="5924" y="8830"/>
                    <a:pt x="6001" y="8804"/>
                    <a:pt x="6027" y="8753"/>
                  </a:cubicBezTo>
                  <a:cubicBezTo>
                    <a:pt x="6052" y="8676"/>
                    <a:pt x="5975" y="8599"/>
                    <a:pt x="5899" y="8599"/>
                  </a:cubicBezTo>
                  <a:close/>
                  <a:moveTo>
                    <a:pt x="3453" y="8132"/>
                  </a:moveTo>
                  <a:cubicBezTo>
                    <a:pt x="3431" y="8132"/>
                    <a:pt x="3408" y="8134"/>
                    <a:pt x="3386" y="8138"/>
                  </a:cubicBezTo>
                  <a:cubicBezTo>
                    <a:pt x="3103" y="8189"/>
                    <a:pt x="2924" y="8651"/>
                    <a:pt x="3206" y="8830"/>
                  </a:cubicBezTo>
                  <a:cubicBezTo>
                    <a:pt x="3232" y="8856"/>
                    <a:pt x="3283" y="8856"/>
                    <a:pt x="3334" y="8881"/>
                  </a:cubicBezTo>
                  <a:cubicBezTo>
                    <a:pt x="3357" y="8885"/>
                    <a:pt x="3380" y="8886"/>
                    <a:pt x="3403" y="8886"/>
                  </a:cubicBezTo>
                  <a:cubicBezTo>
                    <a:pt x="3558" y="8886"/>
                    <a:pt x="3706" y="8810"/>
                    <a:pt x="3796" y="8676"/>
                  </a:cubicBezTo>
                  <a:cubicBezTo>
                    <a:pt x="3915" y="8415"/>
                    <a:pt x="3726" y="8132"/>
                    <a:pt x="3453" y="8132"/>
                  </a:cubicBezTo>
                  <a:close/>
                  <a:moveTo>
                    <a:pt x="7730" y="8742"/>
                  </a:moveTo>
                  <a:cubicBezTo>
                    <a:pt x="7579" y="8742"/>
                    <a:pt x="7427" y="8819"/>
                    <a:pt x="7386" y="8984"/>
                  </a:cubicBezTo>
                  <a:cubicBezTo>
                    <a:pt x="7386" y="9010"/>
                    <a:pt x="7386" y="9061"/>
                    <a:pt x="7386" y="9112"/>
                  </a:cubicBezTo>
                  <a:cubicBezTo>
                    <a:pt x="7437" y="9292"/>
                    <a:pt x="7565" y="9445"/>
                    <a:pt x="7745" y="9471"/>
                  </a:cubicBezTo>
                  <a:cubicBezTo>
                    <a:pt x="8027" y="9471"/>
                    <a:pt x="8232" y="9163"/>
                    <a:pt x="8052" y="8907"/>
                  </a:cubicBezTo>
                  <a:cubicBezTo>
                    <a:pt x="7993" y="8800"/>
                    <a:pt x="7862" y="8742"/>
                    <a:pt x="7730" y="8742"/>
                  </a:cubicBezTo>
                  <a:close/>
                  <a:moveTo>
                    <a:pt x="4824" y="10739"/>
                  </a:moveTo>
                  <a:cubicBezTo>
                    <a:pt x="4782" y="10739"/>
                    <a:pt x="4738" y="10744"/>
                    <a:pt x="4693" y="10753"/>
                  </a:cubicBezTo>
                  <a:cubicBezTo>
                    <a:pt x="4257" y="10830"/>
                    <a:pt x="4001" y="11522"/>
                    <a:pt x="4411" y="11805"/>
                  </a:cubicBezTo>
                  <a:lnTo>
                    <a:pt x="4386" y="11805"/>
                  </a:lnTo>
                  <a:cubicBezTo>
                    <a:pt x="4463" y="11856"/>
                    <a:pt x="4539" y="11881"/>
                    <a:pt x="4616" y="11907"/>
                  </a:cubicBezTo>
                  <a:cubicBezTo>
                    <a:pt x="4658" y="11915"/>
                    <a:pt x="4699" y="11918"/>
                    <a:pt x="4739" y="11918"/>
                  </a:cubicBezTo>
                  <a:cubicBezTo>
                    <a:pt x="4978" y="11918"/>
                    <a:pt x="5203" y="11793"/>
                    <a:pt x="5334" y="11574"/>
                  </a:cubicBezTo>
                  <a:cubicBezTo>
                    <a:pt x="5544" y="11178"/>
                    <a:pt x="5246" y="10739"/>
                    <a:pt x="4824" y="10739"/>
                  </a:cubicBezTo>
                  <a:close/>
                  <a:moveTo>
                    <a:pt x="816" y="10950"/>
                  </a:moveTo>
                  <a:cubicBezTo>
                    <a:pt x="784" y="10950"/>
                    <a:pt x="751" y="10953"/>
                    <a:pt x="719" y="10958"/>
                  </a:cubicBezTo>
                  <a:cubicBezTo>
                    <a:pt x="283" y="11035"/>
                    <a:pt x="1" y="11753"/>
                    <a:pt x="411" y="12035"/>
                  </a:cubicBezTo>
                  <a:cubicBezTo>
                    <a:pt x="462" y="12061"/>
                    <a:pt x="539" y="12087"/>
                    <a:pt x="616" y="12112"/>
                  </a:cubicBezTo>
                  <a:cubicBezTo>
                    <a:pt x="658" y="12120"/>
                    <a:pt x="700" y="12123"/>
                    <a:pt x="742" y="12123"/>
                  </a:cubicBezTo>
                  <a:cubicBezTo>
                    <a:pt x="986" y="12123"/>
                    <a:pt x="1229" y="12001"/>
                    <a:pt x="1360" y="11805"/>
                  </a:cubicBezTo>
                  <a:cubicBezTo>
                    <a:pt x="1550" y="11400"/>
                    <a:pt x="1232" y="10950"/>
                    <a:pt x="816" y="1095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2" name="Google Shape;212;p6"/>
            <p:cNvSpPr/>
            <p:nvPr/>
          </p:nvSpPr>
          <p:spPr>
            <a:xfrm rot="718822">
              <a:off x="8018037" y="2549860"/>
              <a:ext cx="697670" cy="1395916"/>
            </a:xfrm>
            <a:custGeom>
              <a:avLst/>
              <a:gdLst/>
              <a:ahLst/>
              <a:cxnLst/>
              <a:rect l="l" t="t" r="r" b="b"/>
              <a:pathLst>
                <a:path w="30218" h="60461" extrusionOk="0">
                  <a:moveTo>
                    <a:pt x="29718" y="1"/>
                  </a:moveTo>
                  <a:cubicBezTo>
                    <a:pt x="29628" y="1"/>
                    <a:pt x="29537" y="37"/>
                    <a:pt x="29464" y="124"/>
                  </a:cubicBezTo>
                  <a:cubicBezTo>
                    <a:pt x="15053" y="18330"/>
                    <a:pt x="4052" y="40716"/>
                    <a:pt x="52" y="60025"/>
                  </a:cubicBezTo>
                  <a:cubicBezTo>
                    <a:pt x="1" y="60230"/>
                    <a:pt x="129" y="60409"/>
                    <a:pt x="334" y="60461"/>
                  </a:cubicBezTo>
                  <a:lnTo>
                    <a:pt x="411" y="60461"/>
                  </a:lnTo>
                  <a:cubicBezTo>
                    <a:pt x="565" y="60461"/>
                    <a:pt x="719" y="60333"/>
                    <a:pt x="744" y="60179"/>
                  </a:cubicBezTo>
                  <a:cubicBezTo>
                    <a:pt x="4745" y="40947"/>
                    <a:pt x="15668" y="18689"/>
                    <a:pt x="30028" y="560"/>
                  </a:cubicBezTo>
                  <a:cubicBezTo>
                    <a:pt x="30218" y="294"/>
                    <a:pt x="29972" y="1"/>
                    <a:pt x="29718"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213" name="Google Shape;213;p6"/>
          <p:cNvSpPr txBox="1">
            <a:spLocks noGrp="1"/>
          </p:cNvSpPr>
          <p:nvPr>
            <p:ph type="title"/>
          </p:nvPr>
        </p:nvSpPr>
        <p:spPr>
          <a:xfrm>
            <a:off x="2642200" y="778467"/>
            <a:ext cx="6907600" cy="540800"/>
          </a:xfrm>
          <a:prstGeom prst="rect">
            <a:avLst/>
          </a:prstGeom>
          <a:effectLst>
            <a:outerShdw dist="28575" dir="1920000" algn="bl" rotWithShape="0">
              <a:schemeClr val="accent1"/>
            </a:outerShdw>
          </a:effectLst>
        </p:spPr>
        <p:txBody>
          <a:bodyPr spcFirstLastPara="1" wrap="square" lIns="91425" tIns="91425" rIns="91425" bIns="91425" anchor="ctr" anchorCtr="0">
            <a:noAutofit/>
          </a:bodyPr>
          <a:lstStyle>
            <a:lvl1pPr lvl="0" algn="ctr" rtl="0">
              <a:spcBef>
                <a:spcPts val="0"/>
              </a:spcBef>
              <a:spcAft>
                <a:spcPts val="0"/>
              </a:spcAft>
              <a:buSzPts val="2500"/>
              <a:buNone/>
              <a:defRPr/>
            </a:lvl1pPr>
            <a:lvl2pPr lvl="1" rtl="0">
              <a:spcBef>
                <a:spcPts val="0"/>
              </a:spcBef>
              <a:spcAft>
                <a:spcPts val="0"/>
              </a:spcAft>
              <a:buSzPts val="2500"/>
              <a:buNone/>
              <a:defRPr sz="3333"/>
            </a:lvl2pPr>
            <a:lvl3pPr lvl="2" rtl="0">
              <a:spcBef>
                <a:spcPts val="0"/>
              </a:spcBef>
              <a:spcAft>
                <a:spcPts val="0"/>
              </a:spcAft>
              <a:buSzPts val="2500"/>
              <a:buNone/>
              <a:defRPr sz="3333"/>
            </a:lvl3pPr>
            <a:lvl4pPr lvl="3" rtl="0">
              <a:spcBef>
                <a:spcPts val="0"/>
              </a:spcBef>
              <a:spcAft>
                <a:spcPts val="0"/>
              </a:spcAft>
              <a:buSzPts val="2500"/>
              <a:buNone/>
              <a:defRPr sz="3333"/>
            </a:lvl4pPr>
            <a:lvl5pPr lvl="4" rtl="0">
              <a:spcBef>
                <a:spcPts val="0"/>
              </a:spcBef>
              <a:spcAft>
                <a:spcPts val="0"/>
              </a:spcAft>
              <a:buSzPts val="2500"/>
              <a:buNone/>
              <a:defRPr sz="3333"/>
            </a:lvl5pPr>
            <a:lvl6pPr lvl="5" rtl="0">
              <a:spcBef>
                <a:spcPts val="0"/>
              </a:spcBef>
              <a:spcAft>
                <a:spcPts val="0"/>
              </a:spcAft>
              <a:buSzPts val="2500"/>
              <a:buNone/>
              <a:defRPr sz="3333"/>
            </a:lvl6pPr>
            <a:lvl7pPr lvl="6" rtl="0">
              <a:spcBef>
                <a:spcPts val="0"/>
              </a:spcBef>
              <a:spcAft>
                <a:spcPts val="0"/>
              </a:spcAft>
              <a:buSzPts val="2500"/>
              <a:buNone/>
              <a:defRPr sz="3333"/>
            </a:lvl7pPr>
            <a:lvl8pPr lvl="7" rtl="0">
              <a:spcBef>
                <a:spcPts val="0"/>
              </a:spcBef>
              <a:spcAft>
                <a:spcPts val="0"/>
              </a:spcAft>
              <a:buSzPts val="2500"/>
              <a:buNone/>
              <a:defRPr sz="3333"/>
            </a:lvl8pPr>
            <a:lvl9pPr lvl="8" rtl="0">
              <a:spcBef>
                <a:spcPts val="0"/>
              </a:spcBef>
              <a:spcAft>
                <a:spcPts val="0"/>
              </a:spcAft>
              <a:buSzPts val="2500"/>
              <a:buNone/>
              <a:defRPr sz="3333"/>
            </a:lvl9pPr>
          </a:lstStyle>
          <a:p>
            <a:endParaRPr/>
          </a:p>
        </p:txBody>
      </p:sp>
      <p:grpSp>
        <p:nvGrpSpPr>
          <p:cNvPr id="214" name="Google Shape;214;p6"/>
          <p:cNvGrpSpPr/>
          <p:nvPr/>
        </p:nvGrpSpPr>
        <p:grpSpPr>
          <a:xfrm>
            <a:off x="945533" y="1672986"/>
            <a:ext cx="10301600" cy="4571417"/>
            <a:chOff x="709144" y="1137300"/>
            <a:chExt cx="7726200" cy="3546300"/>
          </a:xfrm>
        </p:grpSpPr>
        <p:sp>
          <p:nvSpPr>
            <p:cNvPr id="215" name="Google Shape;215;p6"/>
            <p:cNvSpPr/>
            <p:nvPr/>
          </p:nvSpPr>
          <p:spPr>
            <a:xfrm>
              <a:off x="785344" y="1213500"/>
              <a:ext cx="7650000" cy="3470100"/>
            </a:xfrm>
            <a:prstGeom prst="roundRect">
              <a:avLst>
                <a:gd name="adj" fmla="val 8345"/>
              </a:avLst>
            </a:prstGeom>
            <a:solidFill>
              <a:schemeClr val="accen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6" name="Google Shape;216;p6"/>
            <p:cNvSpPr/>
            <p:nvPr/>
          </p:nvSpPr>
          <p:spPr>
            <a:xfrm>
              <a:off x="709144" y="1137300"/>
              <a:ext cx="7650000" cy="3470100"/>
            </a:xfrm>
            <a:prstGeom prst="roundRect">
              <a:avLst>
                <a:gd name="adj" fmla="val 8345"/>
              </a:avLst>
            </a:prstGeom>
            <a:solidFill>
              <a:schemeClr val="l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Tree>
    <p:extLst>
      <p:ext uri="{BB962C8B-B14F-4D97-AF65-F5344CB8AC3E}">
        <p14:creationId xmlns:p14="http://schemas.microsoft.com/office/powerpoint/2010/main" val="2654257546"/>
      </p:ext>
    </p:extLst>
  </p:cSld>
  <p:clrMapOvr>
    <a:masterClrMapping/>
  </p:clrMapOvr>
</p:sldLayout>
</file>

<file path=ppt/slideLayouts/slideLayout147.xml><?xml version="1.0" encoding="utf-8"?>
<p:sldLayout xmlns:a="http://schemas.openxmlformats.org/drawingml/2006/main" xmlns:r="http://schemas.openxmlformats.org/officeDocument/2006/relationships" xmlns:p="http://schemas.openxmlformats.org/presentationml/2006/main" matchingName="One column text">
  <p:cSld name="One column text">
    <p:spTree>
      <p:nvGrpSpPr>
        <p:cNvPr id="1" name="Shape 217"/>
        <p:cNvGrpSpPr/>
        <p:nvPr/>
      </p:nvGrpSpPr>
      <p:grpSpPr>
        <a:xfrm>
          <a:off x="0" y="0"/>
          <a:ext cx="0" cy="0"/>
          <a:chOff x="0" y="0"/>
          <a:chExt cx="0" cy="0"/>
        </a:xfrm>
      </p:grpSpPr>
      <p:pic>
        <p:nvPicPr>
          <p:cNvPr id="218" name="Google Shape;218;p7"/>
          <p:cNvPicPr preferRelativeResize="0"/>
          <p:nvPr/>
        </p:nvPicPr>
        <p:blipFill>
          <a:blip r:embed="rId2">
            <a:alphaModFix/>
          </a:blip>
          <a:stretch>
            <a:fillRect/>
          </a:stretch>
        </p:blipFill>
        <p:spPr>
          <a:xfrm>
            <a:off x="-75466" y="-36433"/>
            <a:ext cx="12342935" cy="7005332"/>
          </a:xfrm>
          <a:prstGeom prst="rect">
            <a:avLst/>
          </a:prstGeom>
          <a:noFill/>
          <a:ln>
            <a:noFill/>
          </a:ln>
        </p:spPr>
      </p:pic>
      <p:grpSp>
        <p:nvGrpSpPr>
          <p:cNvPr id="219" name="Google Shape;219;p7"/>
          <p:cNvGrpSpPr/>
          <p:nvPr/>
        </p:nvGrpSpPr>
        <p:grpSpPr>
          <a:xfrm rot="-900067" flipH="1">
            <a:off x="-1503281" y="1231724"/>
            <a:ext cx="3141897" cy="2465331"/>
            <a:chOff x="-2415600" y="2986400"/>
            <a:chExt cx="1943075" cy="1524659"/>
          </a:xfrm>
        </p:grpSpPr>
        <p:sp>
          <p:nvSpPr>
            <p:cNvPr id="220" name="Google Shape;220;p7"/>
            <p:cNvSpPr/>
            <p:nvPr/>
          </p:nvSpPr>
          <p:spPr>
            <a:xfrm>
              <a:off x="-2415600" y="2986400"/>
              <a:ext cx="1117375" cy="1251275"/>
            </a:xfrm>
            <a:custGeom>
              <a:avLst/>
              <a:gdLst/>
              <a:ahLst/>
              <a:cxnLst/>
              <a:rect l="l" t="t" r="r" b="b"/>
              <a:pathLst>
                <a:path w="44695" h="50051" extrusionOk="0">
                  <a:moveTo>
                    <a:pt x="11387" y="1"/>
                  </a:moveTo>
                  <a:cubicBezTo>
                    <a:pt x="10743" y="1"/>
                    <a:pt x="10152" y="449"/>
                    <a:pt x="10001" y="1099"/>
                  </a:cubicBezTo>
                  <a:lnTo>
                    <a:pt x="180" y="41127"/>
                  </a:lnTo>
                  <a:cubicBezTo>
                    <a:pt x="0" y="41896"/>
                    <a:pt x="462" y="42665"/>
                    <a:pt x="1257" y="42871"/>
                  </a:cubicBezTo>
                  <a:lnTo>
                    <a:pt x="33617" y="50051"/>
                  </a:lnTo>
                  <a:lnTo>
                    <a:pt x="44695" y="8433"/>
                  </a:lnTo>
                  <a:lnTo>
                    <a:pt x="11744" y="48"/>
                  </a:lnTo>
                  <a:cubicBezTo>
                    <a:pt x="11625" y="16"/>
                    <a:pt x="11505" y="1"/>
                    <a:pt x="1138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1" name="Google Shape;221;p7"/>
            <p:cNvSpPr/>
            <p:nvPr/>
          </p:nvSpPr>
          <p:spPr>
            <a:xfrm>
              <a:off x="-1586075" y="3188225"/>
              <a:ext cx="1113550" cy="1279575"/>
            </a:xfrm>
            <a:custGeom>
              <a:avLst/>
              <a:gdLst/>
              <a:ahLst/>
              <a:cxnLst/>
              <a:rect l="l" t="t" r="r" b="b"/>
              <a:pathLst>
                <a:path w="44542" h="51183" extrusionOk="0">
                  <a:moveTo>
                    <a:pt x="10411" y="1"/>
                  </a:moveTo>
                  <a:lnTo>
                    <a:pt x="0" y="41772"/>
                  </a:lnTo>
                  <a:lnTo>
                    <a:pt x="31797" y="51132"/>
                  </a:lnTo>
                  <a:cubicBezTo>
                    <a:pt x="31925" y="51166"/>
                    <a:pt x="32054" y="51182"/>
                    <a:pt x="32181" y="51182"/>
                  </a:cubicBezTo>
                  <a:cubicBezTo>
                    <a:pt x="32815" y="51182"/>
                    <a:pt x="33395" y="50773"/>
                    <a:pt x="33566" y="50132"/>
                  </a:cubicBezTo>
                  <a:lnTo>
                    <a:pt x="44336" y="10360"/>
                  </a:lnTo>
                  <a:cubicBezTo>
                    <a:pt x="44541" y="9591"/>
                    <a:pt x="44080" y="8796"/>
                    <a:pt x="43310" y="8591"/>
                  </a:cubicBezTo>
                  <a:lnTo>
                    <a:pt x="10411" y="1"/>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2" name="Google Shape;222;p7"/>
            <p:cNvSpPr/>
            <p:nvPr/>
          </p:nvSpPr>
          <p:spPr>
            <a:xfrm>
              <a:off x="-2351263" y="3014809"/>
              <a:ext cx="1085975" cy="1231500"/>
            </a:xfrm>
            <a:custGeom>
              <a:avLst/>
              <a:gdLst/>
              <a:ahLst/>
              <a:cxnLst/>
              <a:rect l="l" t="t" r="r" b="b"/>
              <a:pathLst>
                <a:path w="43439" h="49260" extrusionOk="0">
                  <a:moveTo>
                    <a:pt x="12258" y="0"/>
                  </a:moveTo>
                  <a:lnTo>
                    <a:pt x="1" y="41925"/>
                  </a:lnTo>
                  <a:lnTo>
                    <a:pt x="17207" y="42695"/>
                  </a:lnTo>
                  <a:cubicBezTo>
                    <a:pt x="22079" y="43387"/>
                    <a:pt x="26643" y="45438"/>
                    <a:pt x="30412" y="48618"/>
                  </a:cubicBezTo>
                  <a:lnTo>
                    <a:pt x="31156" y="49259"/>
                  </a:lnTo>
                  <a:lnTo>
                    <a:pt x="43439" y="7334"/>
                  </a:lnTo>
                  <a:lnTo>
                    <a:pt x="42670" y="6693"/>
                  </a:lnTo>
                  <a:cubicBezTo>
                    <a:pt x="38900" y="3539"/>
                    <a:pt x="34336" y="1487"/>
                    <a:pt x="29464" y="769"/>
                  </a:cubicBezTo>
                  <a:lnTo>
                    <a:pt x="12258" y="0"/>
                  </a:ln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3" name="Google Shape;223;p7"/>
            <p:cNvSpPr/>
            <p:nvPr/>
          </p:nvSpPr>
          <p:spPr>
            <a:xfrm>
              <a:off x="-1573663" y="3188659"/>
              <a:ext cx="1070600" cy="1322400"/>
            </a:xfrm>
            <a:custGeom>
              <a:avLst/>
              <a:gdLst/>
              <a:ahLst/>
              <a:cxnLst/>
              <a:rect l="l" t="t" r="r" b="b"/>
              <a:pathLst>
                <a:path w="42824" h="52896" extrusionOk="0">
                  <a:moveTo>
                    <a:pt x="17135" y="1"/>
                  </a:moveTo>
                  <a:cubicBezTo>
                    <a:pt x="15803" y="1"/>
                    <a:pt x="14490" y="86"/>
                    <a:pt x="13232" y="252"/>
                  </a:cubicBezTo>
                  <a:lnTo>
                    <a:pt x="12258" y="380"/>
                  </a:lnTo>
                  <a:lnTo>
                    <a:pt x="1" y="42280"/>
                  </a:lnTo>
                  <a:lnTo>
                    <a:pt x="975" y="42151"/>
                  </a:lnTo>
                  <a:cubicBezTo>
                    <a:pt x="2113" y="42002"/>
                    <a:pt x="3255" y="41927"/>
                    <a:pt x="4394" y="41927"/>
                  </a:cubicBezTo>
                  <a:cubicBezTo>
                    <a:pt x="8133" y="41927"/>
                    <a:pt x="11844" y="42727"/>
                    <a:pt x="15284" y="44280"/>
                  </a:cubicBezTo>
                  <a:lnTo>
                    <a:pt x="30208" y="52895"/>
                  </a:lnTo>
                  <a:lnTo>
                    <a:pt x="42824" y="9124"/>
                  </a:lnTo>
                  <a:lnTo>
                    <a:pt x="28284" y="2226"/>
                  </a:lnTo>
                  <a:cubicBezTo>
                    <a:pt x="24955" y="704"/>
                    <a:pt x="20963" y="1"/>
                    <a:pt x="17135" y="1"/>
                  </a:cubicBez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224" name="Google Shape;224;p7"/>
            <p:cNvGrpSpPr/>
            <p:nvPr/>
          </p:nvGrpSpPr>
          <p:grpSpPr>
            <a:xfrm>
              <a:off x="-2218800" y="3088875"/>
              <a:ext cx="1598825" cy="1190475"/>
              <a:chOff x="-2218800" y="3088875"/>
              <a:chExt cx="1598825" cy="1190475"/>
            </a:xfrm>
          </p:grpSpPr>
          <p:sp>
            <p:nvSpPr>
              <p:cNvPr id="225" name="Google Shape;225;p7"/>
              <p:cNvSpPr/>
              <p:nvPr/>
            </p:nvSpPr>
            <p:spPr>
              <a:xfrm>
                <a:off x="-2218800" y="3088875"/>
                <a:ext cx="841100" cy="985325"/>
              </a:xfrm>
              <a:custGeom>
                <a:avLst/>
                <a:gdLst/>
                <a:ahLst/>
                <a:cxnLst/>
                <a:rect l="l" t="t" r="r" b="b"/>
                <a:pathLst>
                  <a:path w="33644" h="39413" extrusionOk="0">
                    <a:moveTo>
                      <a:pt x="9539" y="0"/>
                    </a:moveTo>
                    <a:lnTo>
                      <a:pt x="9462" y="667"/>
                    </a:lnTo>
                    <a:lnTo>
                      <a:pt x="22412" y="2385"/>
                    </a:lnTo>
                    <a:cubicBezTo>
                      <a:pt x="26027" y="3077"/>
                      <a:pt x="29489" y="4436"/>
                      <a:pt x="32643" y="6360"/>
                    </a:cubicBezTo>
                    <a:lnTo>
                      <a:pt x="33284" y="6744"/>
                    </a:lnTo>
                    <a:lnTo>
                      <a:pt x="33643" y="6154"/>
                    </a:lnTo>
                    <a:lnTo>
                      <a:pt x="33002" y="5770"/>
                    </a:lnTo>
                    <a:cubicBezTo>
                      <a:pt x="29797" y="3795"/>
                      <a:pt x="26233" y="2411"/>
                      <a:pt x="22540" y="1693"/>
                    </a:cubicBezTo>
                    <a:lnTo>
                      <a:pt x="9539" y="0"/>
                    </a:lnTo>
                    <a:close/>
                    <a:moveTo>
                      <a:pt x="8668" y="2385"/>
                    </a:moveTo>
                    <a:lnTo>
                      <a:pt x="8591" y="3052"/>
                    </a:lnTo>
                    <a:lnTo>
                      <a:pt x="21540" y="4770"/>
                    </a:lnTo>
                    <a:cubicBezTo>
                      <a:pt x="25156" y="5462"/>
                      <a:pt x="28617" y="6821"/>
                      <a:pt x="31771" y="8744"/>
                    </a:cubicBezTo>
                    <a:lnTo>
                      <a:pt x="32387" y="9129"/>
                    </a:lnTo>
                    <a:lnTo>
                      <a:pt x="32771" y="8565"/>
                    </a:lnTo>
                    <a:lnTo>
                      <a:pt x="32130" y="8180"/>
                    </a:lnTo>
                    <a:cubicBezTo>
                      <a:pt x="28899" y="6206"/>
                      <a:pt x="25361" y="4821"/>
                      <a:pt x="21668" y="4103"/>
                    </a:cubicBezTo>
                    <a:lnTo>
                      <a:pt x="8668" y="2385"/>
                    </a:lnTo>
                    <a:close/>
                    <a:moveTo>
                      <a:pt x="7796" y="4795"/>
                    </a:moveTo>
                    <a:lnTo>
                      <a:pt x="7719" y="5488"/>
                    </a:lnTo>
                    <a:lnTo>
                      <a:pt x="20668" y="7180"/>
                    </a:lnTo>
                    <a:cubicBezTo>
                      <a:pt x="24284" y="7898"/>
                      <a:pt x="27746" y="9232"/>
                      <a:pt x="30900" y="11180"/>
                    </a:cubicBezTo>
                    <a:lnTo>
                      <a:pt x="31515" y="11565"/>
                    </a:lnTo>
                    <a:lnTo>
                      <a:pt x="31874" y="10975"/>
                    </a:lnTo>
                    <a:lnTo>
                      <a:pt x="31259" y="10591"/>
                    </a:lnTo>
                    <a:cubicBezTo>
                      <a:pt x="28028" y="8616"/>
                      <a:pt x="24489" y="7231"/>
                      <a:pt x="20796" y="6513"/>
                    </a:cubicBezTo>
                    <a:lnTo>
                      <a:pt x="7796" y="4795"/>
                    </a:lnTo>
                    <a:close/>
                    <a:moveTo>
                      <a:pt x="6873" y="9206"/>
                    </a:moveTo>
                    <a:lnTo>
                      <a:pt x="6770" y="9873"/>
                    </a:lnTo>
                    <a:lnTo>
                      <a:pt x="19745" y="11591"/>
                    </a:lnTo>
                    <a:cubicBezTo>
                      <a:pt x="23361" y="12283"/>
                      <a:pt x="26822" y="13642"/>
                      <a:pt x="29976" y="15565"/>
                    </a:cubicBezTo>
                    <a:lnTo>
                      <a:pt x="30592" y="15950"/>
                    </a:lnTo>
                    <a:lnTo>
                      <a:pt x="30951" y="15386"/>
                    </a:lnTo>
                    <a:lnTo>
                      <a:pt x="30335" y="15001"/>
                    </a:lnTo>
                    <a:cubicBezTo>
                      <a:pt x="27104" y="13027"/>
                      <a:pt x="23566" y="11642"/>
                      <a:pt x="19848" y="10924"/>
                    </a:cubicBezTo>
                    <a:lnTo>
                      <a:pt x="6873" y="9206"/>
                    </a:lnTo>
                    <a:close/>
                    <a:moveTo>
                      <a:pt x="5975" y="11616"/>
                    </a:moveTo>
                    <a:lnTo>
                      <a:pt x="5898" y="12283"/>
                    </a:lnTo>
                    <a:lnTo>
                      <a:pt x="18848" y="14001"/>
                    </a:lnTo>
                    <a:cubicBezTo>
                      <a:pt x="22463" y="14693"/>
                      <a:pt x="25925" y="16052"/>
                      <a:pt x="29079" y="17976"/>
                    </a:cubicBezTo>
                    <a:lnTo>
                      <a:pt x="29694" y="18360"/>
                    </a:lnTo>
                    <a:lnTo>
                      <a:pt x="30079" y="17796"/>
                    </a:lnTo>
                    <a:lnTo>
                      <a:pt x="29438" y="17411"/>
                    </a:lnTo>
                    <a:cubicBezTo>
                      <a:pt x="26207" y="15437"/>
                      <a:pt x="22668" y="14052"/>
                      <a:pt x="18976" y="13334"/>
                    </a:cubicBezTo>
                    <a:lnTo>
                      <a:pt x="5975" y="11616"/>
                    </a:lnTo>
                    <a:close/>
                    <a:moveTo>
                      <a:pt x="5078" y="14027"/>
                    </a:moveTo>
                    <a:lnTo>
                      <a:pt x="5001" y="14693"/>
                    </a:lnTo>
                    <a:lnTo>
                      <a:pt x="17950" y="16411"/>
                    </a:lnTo>
                    <a:cubicBezTo>
                      <a:pt x="21566" y="17104"/>
                      <a:pt x="25027" y="18463"/>
                      <a:pt x="28181" y="20386"/>
                    </a:cubicBezTo>
                    <a:lnTo>
                      <a:pt x="28797" y="20796"/>
                    </a:lnTo>
                    <a:lnTo>
                      <a:pt x="29181" y="20206"/>
                    </a:lnTo>
                    <a:lnTo>
                      <a:pt x="28566" y="19822"/>
                    </a:lnTo>
                    <a:cubicBezTo>
                      <a:pt x="25335" y="17847"/>
                      <a:pt x="21796" y="16463"/>
                      <a:pt x="18104" y="15745"/>
                    </a:cubicBezTo>
                    <a:lnTo>
                      <a:pt x="5078" y="14027"/>
                    </a:lnTo>
                    <a:close/>
                    <a:moveTo>
                      <a:pt x="4078" y="19053"/>
                    </a:moveTo>
                    <a:lnTo>
                      <a:pt x="4001" y="19719"/>
                    </a:lnTo>
                    <a:lnTo>
                      <a:pt x="16950" y="21437"/>
                    </a:lnTo>
                    <a:cubicBezTo>
                      <a:pt x="20591" y="22130"/>
                      <a:pt x="24053" y="23489"/>
                      <a:pt x="27207" y="25412"/>
                    </a:cubicBezTo>
                    <a:lnTo>
                      <a:pt x="27822" y="25797"/>
                    </a:lnTo>
                    <a:lnTo>
                      <a:pt x="28181" y="25232"/>
                    </a:lnTo>
                    <a:lnTo>
                      <a:pt x="27566" y="24822"/>
                    </a:lnTo>
                    <a:cubicBezTo>
                      <a:pt x="24335" y="22848"/>
                      <a:pt x="20796" y="21463"/>
                      <a:pt x="17104" y="20745"/>
                    </a:cubicBezTo>
                    <a:lnTo>
                      <a:pt x="4078" y="19053"/>
                    </a:lnTo>
                    <a:close/>
                    <a:moveTo>
                      <a:pt x="3231" y="21463"/>
                    </a:moveTo>
                    <a:lnTo>
                      <a:pt x="3129" y="22130"/>
                    </a:lnTo>
                    <a:lnTo>
                      <a:pt x="16078" y="23848"/>
                    </a:lnTo>
                    <a:cubicBezTo>
                      <a:pt x="19899" y="24617"/>
                      <a:pt x="24438" y="26668"/>
                      <a:pt x="26310" y="27848"/>
                    </a:cubicBezTo>
                    <a:lnTo>
                      <a:pt x="26925" y="28233"/>
                    </a:lnTo>
                    <a:lnTo>
                      <a:pt x="27310" y="27643"/>
                    </a:lnTo>
                    <a:lnTo>
                      <a:pt x="26669" y="27258"/>
                    </a:lnTo>
                    <a:cubicBezTo>
                      <a:pt x="24745" y="26053"/>
                      <a:pt x="20104" y="23925"/>
                      <a:pt x="16206" y="23155"/>
                    </a:cubicBezTo>
                    <a:lnTo>
                      <a:pt x="3231" y="21463"/>
                    </a:lnTo>
                    <a:close/>
                    <a:moveTo>
                      <a:pt x="2334" y="23848"/>
                    </a:moveTo>
                    <a:lnTo>
                      <a:pt x="2231" y="24514"/>
                    </a:lnTo>
                    <a:lnTo>
                      <a:pt x="15206" y="26232"/>
                    </a:lnTo>
                    <a:cubicBezTo>
                      <a:pt x="18925" y="26976"/>
                      <a:pt x="24540" y="29669"/>
                      <a:pt x="25438" y="30233"/>
                    </a:cubicBezTo>
                    <a:lnTo>
                      <a:pt x="26053" y="30617"/>
                    </a:lnTo>
                    <a:lnTo>
                      <a:pt x="26412" y="30053"/>
                    </a:lnTo>
                    <a:lnTo>
                      <a:pt x="25797" y="29669"/>
                    </a:lnTo>
                    <a:cubicBezTo>
                      <a:pt x="24848" y="29079"/>
                      <a:pt x="19207" y="26335"/>
                      <a:pt x="15335" y="25566"/>
                    </a:cubicBezTo>
                    <a:lnTo>
                      <a:pt x="2334" y="23848"/>
                    </a:lnTo>
                    <a:close/>
                    <a:moveTo>
                      <a:pt x="1283" y="27592"/>
                    </a:moveTo>
                    <a:lnTo>
                      <a:pt x="1180" y="28284"/>
                    </a:lnTo>
                    <a:lnTo>
                      <a:pt x="14155" y="29976"/>
                    </a:lnTo>
                    <a:cubicBezTo>
                      <a:pt x="17771" y="30694"/>
                      <a:pt x="21232" y="32053"/>
                      <a:pt x="24361" y="33976"/>
                    </a:cubicBezTo>
                    <a:lnTo>
                      <a:pt x="25002" y="34361"/>
                    </a:lnTo>
                    <a:lnTo>
                      <a:pt x="25361" y="33797"/>
                    </a:lnTo>
                    <a:lnTo>
                      <a:pt x="24745" y="33387"/>
                    </a:lnTo>
                    <a:cubicBezTo>
                      <a:pt x="21514" y="31412"/>
                      <a:pt x="17976" y="30028"/>
                      <a:pt x="14258" y="29310"/>
                    </a:cubicBezTo>
                    <a:lnTo>
                      <a:pt x="1283" y="27592"/>
                    </a:lnTo>
                    <a:close/>
                    <a:moveTo>
                      <a:pt x="693" y="30156"/>
                    </a:moveTo>
                    <a:lnTo>
                      <a:pt x="590" y="30822"/>
                    </a:lnTo>
                    <a:lnTo>
                      <a:pt x="13565" y="32541"/>
                    </a:lnTo>
                    <a:cubicBezTo>
                      <a:pt x="17181" y="33233"/>
                      <a:pt x="20643" y="34592"/>
                      <a:pt x="23797" y="36515"/>
                    </a:cubicBezTo>
                    <a:lnTo>
                      <a:pt x="24412" y="36900"/>
                    </a:lnTo>
                    <a:lnTo>
                      <a:pt x="24771" y="36310"/>
                    </a:lnTo>
                    <a:lnTo>
                      <a:pt x="24130" y="35925"/>
                    </a:lnTo>
                    <a:cubicBezTo>
                      <a:pt x="20925" y="33951"/>
                      <a:pt x="17386" y="32566"/>
                      <a:pt x="13668" y="31874"/>
                    </a:cubicBezTo>
                    <a:lnTo>
                      <a:pt x="693" y="30156"/>
                    </a:lnTo>
                    <a:close/>
                    <a:moveTo>
                      <a:pt x="103" y="32643"/>
                    </a:moveTo>
                    <a:lnTo>
                      <a:pt x="0" y="33335"/>
                    </a:lnTo>
                    <a:lnTo>
                      <a:pt x="12975" y="35053"/>
                    </a:lnTo>
                    <a:cubicBezTo>
                      <a:pt x="16591" y="35746"/>
                      <a:pt x="20053" y="37105"/>
                      <a:pt x="23207" y="39028"/>
                    </a:cubicBezTo>
                    <a:lnTo>
                      <a:pt x="23848" y="39413"/>
                    </a:lnTo>
                    <a:lnTo>
                      <a:pt x="24181" y="38823"/>
                    </a:lnTo>
                    <a:lnTo>
                      <a:pt x="23540" y="38438"/>
                    </a:lnTo>
                    <a:cubicBezTo>
                      <a:pt x="20335" y="36464"/>
                      <a:pt x="16796" y="35079"/>
                      <a:pt x="13104" y="34361"/>
                    </a:cubicBezTo>
                    <a:lnTo>
                      <a:pt x="103" y="32643"/>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6" name="Google Shape;226;p7"/>
              <p:cNvSpPr/>
              <p:nvPr/>
            </p:nvSpPr>
            <p:spPr>
              <a:xfrm>
                <a:off x="-1461075" y="3283625"/>
                <a:ext cx="841100" cy="995725"/>
              </a:xfrm>
              <a:custGeom>
                <a:avLst/>
                <a:gdLst/>
                <a:ahLst/>
                <a:cxnLst/>
                <a:rect l="l" t="t" r="r" b="b"/>
                <a:pathLst>
                  <a:path w="33644" h="39829" extrusionOk="0">
                    <a:moveTo>
                      <a:pt x="11739" y="1"/>
                    </a:moveTo>
                    <a:cubicBezTo>
                      <a:pt x="10432" y="1"/>
                      <a:pt x="9481" y="31"/>
                      <a:pt x="9386" y="31"/>
                    </a:cubicBezTo>
                    <a:lnTo>
                      <a:pt x="9386" y="698"/>
                    </a:lnTo>
                    <a:cubicBezTo>
                      <a:pt x="9406" y="698"/>
                      <a:pt x="10284" y="673"/>
                      <a:pt x="11526" y="673"/>
                    </a:cubicBezTo>
                    <a:cubicBezTo>
                      <a:pt x="13388" y="673"/>
                      <a:pt x="16068" y="729"/>
                      <a:pt x="17899" y="1006"/>
                    </a:cubicBezTo>
                    <a:cubicBezTo>
                      <a:pt x="22643" y="1775"/>
                      <a:pt x="29618" y="4878"/>
                      <a:pt x="32618" y="6750"/>
                    </a:cubicBezTo>
                    <a:lnTo>
                      <a:pt x="33259" y="7134"/>
                    </a:lnTo>
                    <a:lnTo>
                      <a:pt x="33644" y="6570"/>
                    </a:lnTo>
                    <a:lnTo>
                      <a:pt x="33028" y="6185"/>
                    </a:lnTo>
                    <a:cubicBezTo>
                      <a:pt x="29977" y="4288"/>
                      <a:pt x="22874" y="1108"/>
                      <a:pt x="18053" y="365"/>
                    </a:cubicBezTo>
                    <a:cubicBezTo>
                      <a:pt x="16198" y="63"/>
                      <a:pt x="13606" y="1"/>
                      <a:pt x="11739" y="1"/>
                    </a:cubicBezTo>
                    <a:close/>
                    <a:moveTo>
                      <a:pt x="8770" y="2801"/>
                    </a:moveTo>
                    <a:lnTo>
                      <a:pt x="8770" y="3493"/>
                    </a:lnTo>
                    <a:cubicBezTo>
                      <a:pt x="8847" y="3493"/>
                      <a:pt x="16130" y="3519"/>
                      <a:pt x="19258" y="4288"/>
                    </a:cubicBezTo>
                    <a:cubicBezTo>
                      <a:pt x="22976" y="5211"/>
                      <a:pt x="28489" y="7134"/>
                      <a:pt x="31746" y="9160"/>
                    </a:cubicBezTo>
                    <a:lnTo>
                      <a:pt x="32387" y="9545"/>
                    </a:lnTo>
                    <a:lnTo>
                      <a:pt x="32746" y="8980"/>
                    </a:lnTo>
                    <a:lnTo>
                      <a:pt x="32105" y="8570"/>
                    </a:lnTo>
                    <a:cubicBezTo>
                      <a:pt x="28797" y="6519"/>
                      <a:pt x="23207" y="4570"/>
                      <a:pt x="19412" y="3621"/>
                    </a:cubicBezTo>
                    <a:cubicBezTo>
                      <a:pt x="16207" y="2852"/>
                      <a:pt x="9078" y="2801"/>
                      <a:pt x="8770" y="2801"/>
                    </a:cubicBezTo>
                    <a:close/>
                    <a:moveTo>
                      <a:pt x="8129" y="5570"/>
                    </a:moveTo>
                    <a:lnTo>
                      <a:pt x="8129" y="6262"/>
                    </a:lnTo>
                    <a:cubicBezTo>
                      <a:pt x="8232" y="6262"/>
                      <a:pt x="17412" y="6467"/>
                      <a:pt x="20592" y="7570"/>
                    </a:cubicBezTo>
                    <a:cubicBezTo>
                      <a:pt x="21463" y="7878"/>
                      <a:pt x="22361" y="8160"/>
                      <a:pt x="23233" y="8442"/>
                    </a:cubicBezTo>
                    <a:cubicBezTo>
                      <a:pt x="25976" y="9314"/>
                      <a:pt x="28592" y="10160"/>
                      <a:pt x="30874" y="11570"/>
                    </a:cubicBezTo>
                    <a:lnTo>
                      <a:pt x="31490" y="11955"/>
                    </a:lnTo>
                    <a:lnTo>
                      <a:pt x="31849" y="11391"/>
                    </a:lnTo>
                    <a:lnTo>
                      <a:pt x="31208" y="11006"/>
                    </a:lnTo>
                    <a:cubicBezTo>
                      <a:pt x="28874" y="9519"/>
                      <a:pt x="26079" y="8647"/>
                      <a:pt x="23412" y="7801"/>
                    </a:cubicBezTo>
                    <a:cubicBezTo>
                      <a:pt x="22540" y="7519"/>
                      <a:pt x="21669" y="7237"/>
                      <a:pt x="20797" y="6929"/>
                    </a:cubicBezTo>
                    <a:cubicBezTo>
                      <a:pt x="17540" y="5801"/>
                      <a:pt x="8514" y="5570"/>
                      <a:pt x="8129" y="5570"/>
                    </a:cubicBezTo>
                    <a:close/>
                    <a:moveTo>
                      <a:pt x="6822" y="9596"/>
                    </a:moveTo>
                    <a:lnTo>
                      <a:pt x="6745" y="10263"/>
                    </a:lnTo>
                    <a:lnTo>
                      <a:pt x="19694" y="11981"/>
                    </a:lnTo>
                    <a:cubicBezTo>
                      <a:pt x="23310" y="12699"/>
                      <a:pt x="26771" y="14032"/>
                      <a:pt x="29925" y="15981"/>
                    </a:cubicBezTo>
                    <a:lnTo>
                      <a:pt x="30566" y="16365"/>
                    </a:lnTo>
                    <a:lnTo>
                      <a:pt x="30925" y="15776"/>
                    </a:lnTo>
                    <a:lnTo>
                      <a:pt x="30284" y="15391"/>
                    </a:lnTo>
                    <a:cubicBezTo>
                      <a:pt x="27079" y="13417"/>
                      <a:pt x="23515" y="12032"/>
                      <a:pt x="19822" y="11314"/>
                    </a:cubicBezTo>
                    <a:lnTo>
                      <a:pt x="6822" y="9596"/>
                    </a:lnTo>
                    <a:close/>
                    <a:moveTo>
                      <a:pt x="5950" y="12006"/>
                    </a:moveTo>
                    <a:lnTo>
                      <a:pt x="5847" y="12673"/>
                    </a:lnTo>
                    <a:lnTo>
                      <a:pt x="18822" y="14391"/>
                    </a:lnTo>
                    <a:cubicBezTo>
                      <a:pt x="22438" y="15109"/>
                      <a:pt x="25900" y="16442"/>
                      <a:pt x="29054" y="18391"/>
                    </a:cubicBezTo>
                    <a:lnTo>
                      <a:pt x="29669" y="18776"/>
                    </a:lnTo>
                    <a:lnTo>
                      <a:pt x="30054" y="18186"/>
                    </a:lnTo>
                    <a:lnTo>
                      <a:pt x="29413" y="17801"/>
                    </a:lnTo>
                    <a:cubicBezTo>
                      <a:pt x="26182" y="15827"/>
                      <a:pt x="22643" y="14442"/>
                      <a:pt x="18925" y="13724"/>
                    </a:cubicBezTo>
                    <a:lnTo>
                      <a:pt x="5950" y="12006"/>
                    </a:lnTo>
                    <a:close/>
                    <a:moveTo>
                      <a:pt x="5052" y="14417"/>
                    </a:moveTo>
                    <a:lnTo>
                      <a:pt x="4975" y="15109"/>
                    </a:lnTo>
                    <a:lnTo>
                      <a:pt x="17925" y="16801"/>
                    </a:lnTo>
                    <a:cubicBezTo>
                      <a:pt x="21540" y="17519"/>
                      <a:pt x="25028" y="18853"/>
                      <a:pt x="28156" y="20802"/>
                    </a:cubicBezTo>
                    <a:lnTo>
                      <a:pt x="28797" y="21186"/>
                    </a:lnTo>
                    <a:lnTo>
                      <a:pt x="29156" y="20596"/>
                    </a:lnTo>
                    <a:lnTo>
                      <a:pt x="28515" y="20212"/>
                    </a:lnTo>
                    <a:cubicBezTo>
                      <a:pt x="25310" y="18237"/>
                      <a:pt x="21745" y="16853"/>
                      <a:pt x="18053" y="16135"/>
                    </a:cubicBezTo>
                    <a:lnTo>
                      <a:pt x="5052" y="14417"/>
                    </a:lnTo>
                    <a:close/>
                    <a:moveTo>
                      <a:pt x="4078" y="19443"/>
                    </a:moveTo>
                    <a:lnTo>
                      <a:pt x="4001" y="20109"/>
                    </a:lnTo>
                    <a:lnTo>
                      <a:pt x="16950" y="21827"/>
                    </a:lnTo>
                    <a:cubicBezTo>
                      <a:pt x="20566" y="22545"/>
                      <a:pt x="24028" y="23879"/>
                      <a:pt x="27182" y="25827"/>
                    </a:cubicBezTo>
                    <a:lnTo>
                      <a:pt x="27823" y="26212"/>
                    </a:lnTo>
                    <a:lnTo>
                      <a:pt x="28156" y="25622"/>
                    </a:lnTo>
                    <a:lnTo>
                      <a:pt x="27541" y="25238"/>
                    </a:lnTo>
                    <a:cubicBezTo>
                      <a:pt x="24310" y="23263"/>
                      <a:pt x="20771" y="21879"/>
                      <a:pt x="17079" y="21161"/>
                    </a:cubicBezTo>
                    <a:lnTo>
                      <a:pt x="4078" y="19443"/>
                    </a:lnTo>
                    <a:close/>
                    <a:moveTo>
                      <a:pt x="3180" y="21853"/>
                    </a:moveTo>
                    <a:lnTo>
                      <a:pt x="3103" y="22520"/>
                    </a:lnTo>
                    <a:lnTo>
                      <a:pt x="16053" y="24238"/>
                    </a:lnTo>
                    <a:cubicBezTo>
                      <a:pt x="19874" y="24981"/>
                      <a:pt x="24438" y="27058"/>
                      <a:pt x="26284" y="28212"/>
                    </a:cubicBezTo>
                    <a:lnTo>
                      <a:pt x="26925" y="28623"/>
                    </a:lnTo>
                    <a:lnTo>
                      <a:pt x="27284" y="28033"/>
                    </a:lnTo>
                    <a:lnTo>
                      <a:pt x="26643" y="27648"/>
                    </a:lnTo>
                    <a:cubicBezTo>
                      <a:pt x="24720" y="26443"/>
                      <a:pt x="20079" y="24340"/>
                      <a:pt x="16181" y="23571"/>
                    </a:cubicBezTo>
                    <a:lnTo>
                      <a:pt x="3180" y="21853"/>
                    </a:lnTo>
                    <a:close/>
                    <a:moveTo>
                      <a:pt x="2309" y="24263"/>
                    </a:moveTo>
                    <a:lnTo>
                      <a:pt x="2232" y="24930"/>
                    </a:lnTo>
                    <a:lnTo>
                      <a:pt x="15181" y="26648"/>
                    </a:lnTo>
                    <a:cubicBezTo>
                      <a:pt x="18925" y="27392"/>
                      <a:pt x="24515" y="30084"/>
                      <a:pt x="25412" y="30623"/>
                    </a:cubicBezTo>
                    <a:lnTo>
                      <a:pt x="26053" y="31007"/>
                    </a:lnTo>
                    <a:lnTo>
                      <a:pt x="26387" y="30443"/>
                    </a:lnTo>
                    <a:lnTo>
                      <a:pt x="25771" y="30058"/>
                    </a:lnTo>
                    <a:cubicBezTo>
                      <a:pt x="24823" y="29469"/>
                      <a:pt x="19181" y="26751"/>
                      <a:pt x="15309" y="25981"/>
                    </a:cubicBezTo>
                    <a:lnTo>
                      <a:pt x="2309" y="24263"/>
                    </a:lnTo>
                    <a:close/>
                    <a:moveTo>
                      <a:pt x="1257" y="28007"/>
                    </a:moveTo>
                    <a:lnTo>
                      <a:pt x="1180" y="28674"/>
                    </a:lnTo>
                    <a:lnTo>
                      <a:pt x="14130" y="30392"/>
                    </a:lnTo>
                    <a:cubicBezTo>
                      <a:pt x="17745" y="31110"/>
                      <a:pt x="21207" y="32443"/>
                      <a:pt x="24361" y="34392"/>
                    </a:cubicBezTo>
                    <a:lnTo>
                      <a:pt x="24976" y="34777"/>
                    </a:lnTo>
                    <a:lnTo>
                      <a:pt x="25335" y="34187"/>
                    </a:lnTo>
                    <a:lnTo>
                      <a:pt x="24720" y="33802"/>
                    </a:lnTo>
                    <a:cubicBezTo>
                      <a:pt x="21489" y="31828"/>
                      <a:pt x="17950" y="30443"/>
                      <a:pt x="14258" y="29725"/>
                    </a:cubicBezTo>
                    <a:lnTo>
                      <a:pt x="1257" y="28007"/>
                    </a:lnTo>
                    <a:close/>
                    <a:moveTo>
                      <a:pt x="667" y="30520"/>
                    </a:moveTo>
                    <a:lnTo>
                      <a:pt x="591" y="31212"/>
                    </a:lnTo>
                    <a:lnTo>
                      <a:pt x="13566" y="32905"/>
                    </a:lnTo>
                    <a:cubicBezTo>
                      <a:pt x="17155" y="33623"/>
                      <a:pt x="20617" y="34982"/>
                      <a:pt x="23771" y="36905"/>
                    </a:cubicBezTo>
                    <a:lnTo>
                      <a:pt x="24412" y="37290"/>
                    </a:lnTo>
                    <a:lnTo>
                      <a:pt x="24746" y="36726"/>
                    </a:lnTo>
                    <a:lnTo>
                      <a:pt x="24130" y="36315"/>
                    </a:lnTo>
                    <a:cubicBezTo>
                      <a:pt x="20899" y="34341"/>
                      <a:pt x="17361" y="32956"/>
                      <a:pt x="13668" y="32238"/>
                    </a:cubicBezTo>
                    <a:lnTo>
                      <a:pt x="667" y="30520"/>
                    </a:lnTo>
                    <a:close/>
                    <a:moveTo>
                      <a:pt x="103" y="33059"/>
                    </a:moveTo>
                    <a:lnTo>
                      <a:pt x="1" y="33725"/>
                    </a:lnTo>
                    <a:lnTo>
                      <a:pt x="12950" y="35443"/>
                    </a:lnTo>
                    <a:cubicBezTo>
                      <a:pt x="16566" y="36136"/>
                      <a:pt x="20027" y="37495"/>
                      <a:pt x="23181" y="39418"/>
                    </a:cubicBezTo>
                    <a:lnTo>
                      <a:pt x="23797" y="39828"/>
                    </a:lnTo>
                    <a:lnTo>
                      <a:pt x="24156" y="39238"/>
                    </a:lnTo>
                    <a:lnTo>
                      <a:pt x="23515" y="38854"/>
                    </a:lnTo>
                    <a:cubicBezTo>
                      <a:pt x="20310" y="36879"/>
                      <a:pt x="16745" y="35495"/>
                      <a:pt x="13053" y="34777"/>
                    </a:cubicBezTo>
                    <a:lnTo>
                      <a:pt x="103" y="33059"/>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227" name="Google Shape;227;p7"/>
          <p:cNvGrpSpPr/>
          <p:nvPr/>
        </p:nvGrpSpPr>
        <p:grpSpPr>
          <a:xfrm rot="4282019">
            <a:off x="-396046" y="-465989"/>
            <a:ext cx="2436812" cy="2564967"/>
            <a:chOff x="1526600" y="450800"/>
            <a:chExt cx="4540675" cy="4779475"/>
          </a:xfrm>
        </p:grpSpPr>
        <p:sp>
          <p:nvSpPr>
            <p:cNvPr id="228" name="Google Shape;228;p7"/>
            <p:cNvSpPr/>
            <p:nvPr/>
          </p:nvSpPr>
          <p:spPr>
            <a:xfrm>
              <a:off x="1610100" y="473575"/>
              <a:ext cx="4457175" cy="4689450"/>
            </a:xfrm>
            <a:custGeom>
              <a:avLst/>
              <a:gdLst/>
              <a:ahLst/>
              <a:cxnLst/>
              <a:rect l="l" t="t" r="r" b="b"/>
              <a:pathLst>
                <a:path w="178287" h="187578" extrusionOk="0">
                  <a:moveTo>
                    <a:pt x="95602" y="1"/>
                  </a:moveTo>
                  <a:cubicBezTo>
                    <a:pt x="95141" y="1"/>
                    <a:pt x="94676" y="129"/>
                    <a:pt x="94258" y="394"/>
                  </a:cubicBezTo>
                  <a:lnTo>
                    <a:pt x="0" y="63859"/>
                  </a:lnTo>
                  <a:lnTo>
                    <a:pt x="79645" y="185257"/>
                  </a:lnTo>
                  <a:cubicBezTo>
                    <a:pt x="80631" y="186769"/>
                    <a:pt x="82280" y="187578"/>
                    <a:pt x="83965" y="187578"/>
                  </a:cubicBezTo>
                  <a:cubicBezTo>
                    <a:pt x="84955" y="187578"/>
                    <a:pt x="85959" y="187298"/>
                    <a:pt x="86847" y="186719"/>
                  </a:cubicBezTo>
                  <a:lnTo>
                    <a:pt x="176826" y="126176"/>
                  </a:lnTo>
                  <a:cubicBezTo>
                    <a:pt x="177974" y="125393"/>
                    <a:pt x="178287" y="123880"/>
                    <a:pt x="177504" y="122732"/>
                  </a:cubicBezTo>
                  <a:lnTo>
                    <a:pt x="97703" y="1125"/>
                  </a:lnTo>
                  <a:cubicBezTo>
                    <a:pt x="97205" y="394"/>
                    <a:pt x="96410" y="1"/>
                    <a:pt x="9560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9" name="Google Shape;229;p7"/>
            <p:cNvSpPr/>
            <p:nvPr/>
          </p:nvSpPr>
          <p:spPr>
            <a:xfrm>
              <a:off x="1616625" y="450800"/>
              <a:ext cx="4391950" cy="4645025"/>
            </a:xfrm>
            <a:custGeom>
              <a:avLst/>
              <a:gdLst/>
              <a:ahLst/>
              <a:cxnLst/>
              <a:rect l="l" t="t" r="r" b="b"/>
              <a:pathLst>
                <a:path w="175678" h="185801" extrusionOk="0">
                  <a:moveTo>
                    <a:pt x="93162" y="0"/>
                  </a:moveTo>
                  <a:lnTo>
                    <a:pt x="0" y="61587"/>
                  </a:lnTo>
                  <a:lnTo>
                    <a:pt x="80323" y="184028"/>
                  </a:lnTo>
                  <a:cubicBezTo>
                    <a:pt x="81085" y="185187"/>
                    <a:pt x="82329" y="185800"/>
                    <a:pt x="83604" y="185800"/>
                  </a:cubicBezTo>
                  <a:cubicBezTo>
                    <a:pt x="84339" y="185800"/>
                    <a:pt x="85083" y="185597"/>
                    <a:pt x="85751" y="185177"/>
                  </a:cubicBezTo>
                  <a:lnTo>
                    <a:pt x="175677" y="125782"/>
                  </a:lnTo>
                  <a:lnTo>
                    <a:pt x="93162" y="0"/>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0" name="Google Shape;230;p7"/>
            <p:cNvSpPr/>
            <p:nvPr/>
          </p:nvSpPr>
          <p:spPr>
            <a:xfrm>
              <a:off x="3931325" y="462525"/>
              <a:ext cx="2064200" cy="3145900"/>
            </a:xfrm>
            <a:custGeom>
              <a:avLst/>
              <a:gdLst/>
              <a:ahLst/>
              <a:cxnLst/>
              <a:rect l="l" t="t" r="r" b="b"/>
              <a:pathLst>
                <a:path w="82568" h="125836" fill="none" extrusionOk="0">
                  <a:moveTo>
                    <a:pt x="0" y="1"/>
                  </a:moveTo>
                  <a:lnTo>
                    <a:pt x="82567" y="125835"/>
                  </a:lnTo>
                </a:path>
              </a:pathLst>
            </a:custGeom>
            <a:noFill/>
            <a:ln w="11750" cap="flat" cmpd="sng">
              <a:solidFill>
                <a:schemeClr val="dk1"/>
              </a:solidFill>
              <a:prstDash val="solid"/>
              <a:miter lim="5219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1" name="Google Shape;231;p7"/>
            <p:cNvSpPr/>
            <p:nvPr/>
          </p:nvSpPr>
          <p:spPr>
            <a:xfrm>
              <a:off x="3898700" y="482100"/>
              <a:ext cx="2065500" cy="3145900"/>
            </a:xfrm>
            <a:custGeom>
              <a:avLst/>
              <a:gdLst/>
              <a:ahLst/>
              <a:cxnLst/>
              <a:rect l="l" t="t" r="r" b="b"/>
              <a:pathLst>
                <a:path w="82620" h="125836" fill="none" extrusionOk="0">
                  <a:moveTo>
                    <a:pt x="1" y="1"/>
                  </a:moveTo>
                  <a:lnTo>
                    <a:pt x="82620" y="125835"/>
                  </a:lnTo>
                </a:path>
              </a:pathLst>
            </a:custGeom>
            <a:noFill/>
            <a:ln w="11750" cap="flat" cmpd="sng">
              <a:solidFill>
                <a:schemeClr val="dk1"/>
              </a:solidFill>
              <a:prstDash val="solid"/>
              <a:miter lim="5219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2" name="Google Shape;232;p7"/>
            <p:cNvSpPr/>
            <p:nvPr/>
          </p:nvSpPr>
          <p:spPr>
            <a:xfrm>
              <a:off x="3742125" y="4138150"/>
              <a:ext cx="842925" cy="1092125"/>
            </a:xfrm>
            <a:custGeom>
              <a:avLst/>
              <a:gdLst/>
              <a:ahLst/>
              <a:cxnLst/>
              <a:rect l="l" t="t" r="r" b="b"/>
              <a:pathLst>
                <a:path w="33717" h="43685" extrusionOk="0">
                  <a:moveTo>
                    <a:pt x="9604" y="0"/>
                  </a:moveTo>
                  <a:lnTo>
                    <a:pt x="1" y="6159"/>
                  </a:lnTo>
                  <a:lnTo>
                    <a:pt x="24113" y="43685"/>
                  </a:lnTo>
                  <a:lnTo>
                    <a:pt x="25679" y="35595"/>
                  </a:lnTo>
                  <a:lnTo>
                    <a:pt x="33716" y="37526"/>
                  </a:lnTo>
                  <a:lnTo>
                    <a:pt x="9604"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3" name="Google Shape;233;p7"/>
            <p:cNvSpPr/>
            <p:nvPr/>
          </p:nvSpPr>
          <p:spPr>
            <a:xfrm>
              <a:off x="1526600" y="464775"/>
              <a:ext cx="4343675" cy="4627200"/>
            </a:xfrm>
            <a:custGeom>
              <a:avLst/>
              <a:gdLst/>
              <a:ahLst/>
              <a:cxnLst/>
              <a:rect l="l" t="t" r="r" b="b"/>
              <a:pathLst>
                <a:path w="173747" h="185088" extrusionOk="0">
                  <a:moveTo>
                    <a:pt x="91115" y="1"/>
                  </a:moveTo>
                  <a:cubicBezTo>
                    <a:pt x="90634" y="1"/>
                    <a:pt x="90147" y="140"/>
                    <a:pt x="89718" y="433"/>
                  </a:cubicBezTo>
                  <a:lnTo>
                    <a:pt x="0" y="59357"/>
                  </a:lnTo>
                  <a:lnTo>
                    <a:pt x="82515" y="185087"/>
                  </a:lnTo>
                  <a:lnTo>
                    <a:pt x="172285" y="126163"/>
                  </a:lnTo>
                  <a:cubicBezTo>
                    <a:pt x="173433" y="125380"/>
                    <a:pt x="173746" y="123866"/>
                    <a:pt x="172963" y="122718"/>
                  </a:cubicBezTo>
                  <a:lnTo>
                    <a:pt x="93162" y="1111"/>
                  </a:lnTo>
                  <a:cubicBezTo>
                    <a:pt x="92705" y="392"/>
                    <a:pt x="91920" y="1"/>
                    <a:pt x="91115"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4" name="Google Shape;234;p7"/>
            <p:cNvSpPr/>
            <p:nvPr/>
          </p:nvSpPr>
          <p:spPr>
            <a:xfrm>
              <a:off x="1636200" y="1843000"/>
              <a:ext cx="2130750" cy="3199400"/>
            </a:xfrm>
            <a:custGeom>
              <a:avLst/>
              <a:gdLst/>
              <a:ahLst/>
              <a:cxnLst/>
              <a:rect l="l" t="t" r="r" b="b"/>
              <a:pathLst>
                <a:path w="85230" h="127976" extrusionOk="0">
                  <a:moveTo>
                    <a:pt x="2506" y="1"/>
                  </a:moveTo>
                  <a:lnTo>
                    <a:pt x="0" y="1619"/>
                  </a:lnTo>
                  <a:lnTo>
                    <a:pt x="82724" y="127975"/>
                  </a:lnTo>
                  <a:lnTo>
                    <a:pt x="85229" y="126357"/>
                  </a:lnTo>
                  <a:lnTo>
                    <a:pt x="2506"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5" name="Google Shape;235;p7"/>
            <p:cNvSpPr/>
            <p:nvPr/>
          </p:nvSpPr>
          <p:spPr>
            <a:xfrm>
              <a:off x="2647400" y="1567700"/>
              <a:ext cx="2116400" cy="2399550"/>
            </a:xfrm>
            <a:custGeom>
              <a:avLst/>
              <a:gdLst/>
              <a:ahLst/>
              <a:cxnLst/>
              <a:rect l="l" t="t" r="r" b="b"/>
              <a:pathLst>
                <a:path w="84656" h="95982" fill="none" extrusionOk="0">
                  <a:moveTo>
                    <a:pt x="82777" y="71347"/>
                  </a:moveTo>
                  <a:cubicBezTo>
                    <a:pt x="82777" y="69937"/>
                    <a:pt x="83507" y="68633"/>
                    <a:pt x="84656" y="67850"/>
                  </a:cubicBezTo>
                  <a:lnTo>
                    <a:pt x="40919" y="1201"/>
                  </a:lnTo>
                  <a:cubicBezTo>
                    <a:pt x="38988" y="2453"/>
                    <a:pt x="36431" y="1932"/>
                    <a:pt x="35178" y="0"/>
                  </a:cubicBezTo>
                  <a:lnTo>
                    <a:pt x="1149" y="22286"/>
                  </a:lnTo>
                  <a:cubicBezTo>
                    <a:pt x="2454" y="24217"/>
                    <a:pt x="1932" y="26827"/>
                    <a:pt x="1" y="28080"/>
                  </a:cubicBezTo>
                  <a:lnTo>
                    <a:pt x="43737" y="94729"/>
                  </a:lnTo>
                  <a:cubicBezTo>
                    <a:pt x="45668" y="93476"/>
                    <a:pt x="48226" y="94050"/>
                    <a:pt x="49478" y="95981"/>
                  </a:cubicBezTo>
                  <a:lnTo>
                    <a:pt x="83455" y="73643"/>
                  </a:lnTo>
                  <a:cubicBezTo>
                    <a:pt x="82985" y="72965"/>
                    <a:pt x="82777" y="72182"/>
                    <a:pt x="82777" y="71347"/>
                  </a:cubicBezTo>
                  <a:close/>
                </a:path>
              </a:pathLst>
            </a:custGeom>
            <a:solidFill>
              <a:schemeClr val="lt1"/>
            </a:solidFill>
            <a:ln w="14350" cap="flat" cmpd="sng">
              <a:solidFill>
                <a:schemeClr val="lt1"/>
              </a:solidFill>
              <a:prstDash val="solid"/>
              <a:miter lim="5219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36" name="Google Shape;236;p7"/>
          <p:cNvGrpSpPr/>
          <p:nvPr/>
        </p:nvGrpSpPr>
        <p:grpSpPr>
          <a:xfrm rot="-9427094">
            <a:off x="10113901" y="-177273"/>
            <a:ext cx="2802632" cy="2235164"/>
            <a:chOff x="-874852" y="3661982"/>
            <a:chExt cx="2044303" cy="1580085"/>
          </a:xfrm>
        </p:grpSpPr>
        <p:grpSp>
          <p:nvGrpSpPr>
            <p:cNvPr id="237" name="Google Shape;237;p7"/>
            <p:cNvGrpSpPr/>
            <p:nvPr/>
          </p:nvGrpSpPr>
          <p:grpSpPr>
            <a:xfrm rot="5249857" flipH="1">
              <a:off x="48808" y="4095917"/>
              <a:ext cx="537972" cy="1681428"/>
              <a:chOff x="-1858600" y="2385325"/>
              <a:chExt cx="523125" cy="1635025"/>
            </a:xfrm>
          </p:grpSpPr>
          <p:sp>
            <p:nvSpPr>
              <p:cNvPr id="238" name="Google Shape;238;p7"/>
              <p:cNvSpPr/>
              <p:nvPr/>
            </p:nvSpPr>
            <p:spPr>
              <a:xfrm>
                <a:off x="-1804750" y="2385325"/>
                <a:ext cx="469275" cy="1635025"/>
              </a:xfrm>
              <a:custGeom>
                <a:avLst/>
                <a:gdLst/>
                <a:ahLst/>
                <a:cxnLst/>
                <a:rect l="l" t="t" r="r" b="b"/>
                <a:pathLst>
                  <a:path w="18771" h="65401" extrusionOk="0">
                    <a:moveTo>
                      <a:pt x="12062" y="1"/>
                    </a:moveTo>
                    <a:cubicBezTo>
                      <a:pt x="9693" y="1"/>
                      <a:pt x="7259" y="1264"/>
                      <a:pt x="5667" y="3115"/>
                    </a:cubicBezTo>
                    <a:cubicBezTo>
                      <a:pt x="3462" y="5679"/>
                      <a:pt x="2513" y="9064"/>
                      <a:pt x="1872" y="12397"/>
                    </a:cubicBezTo>
                    <a:lnTo>
                      <a:pt x="1872" y="12372"/>
                    </a:lnTo>
                    <a:cubicBezTo>
                      <a:pt x="129" y="21270"/>
                      <a:pt x="0" y="30373"/>
                      <a:pt x="975" y="39373"/>
                    </a:cubicBezTo>
                    <a:cubicBezTo>
                      <a:pt x="1308" y="42476"/>
                      <a:pt x="1308" y="44861"/>
                      <a:pt x="1462" y="47989"/>
                    </a:cubicBezTo>
                    <a:cubicBezTo>
                      <a:pt x="1795" y="54796"/>
                      <a:pt x="6238" y="62496"/>
                      <a:pt x="6079" y="65382"/>
                    </a:cubicBezTo>
                    <a:lnTo>
                      <a:pt x="6079" y="65382"/>
                    </a:lnTo>
                    <a:cubicBezTo>
                      <a:pt x="6979" y="50077"/>
                      <a:pt x="11644" y="31239"/>
                      <a:pt x="16694" y="16756"/>
                    </a:cubicBezTo>
                    <a:cubicBezTo>
                      <a:pt x="17694" y="13936"/>
                      <a:pt x="18771" y="11064"/>
                      <a:pt x="18745" y="8089"/>
                    </a:cubicBezTo>
                    <a:cubicBezTo>
                      <a:pt x="18745" y="5089"/>
                      <a:pt x="17412" y="1909"/>
                      <a:pt x="14719" y="602"/>
                    </a:cubicBezTo>
                    <a:cubicBezTo>
                      <a:pt x="13878" y="188"/>
                      <a:pt x="12974" y="1"/>
                      <a:pt x="12062" y="1"/>
                    </a:cubicBezTo>
                    <a:close/>
                    <a:moveTo>
                      <a:pt x="6079" y="65382"/>
                    </a:moveTo>
                    <a:lnTo>
                      <a:pt x="6079" y="65382"/>
                    </a:lnTo>
                    <a:cubicBezTo>
                      <a:pt x="6078" y="65388"/>
                      <a:pt x="6078" y="65394"/>
                      <a:pt x="6078" y="65400"/>
                    </a:cubicBezTo>
                    <a:cubicBezTo>
                      <a:pt x="6078" y="65394"/>
                      <a:pt x="6078" y="65388"/>
                      <a:pt x="6079" y="65382"/>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9" name="Google Shape;239;p7"/>
              <p:cNvSpPr/>
              <p:nvPr/>
            </p:nvSpPr>
            <p:spPr>
              <a:xfrm>
                <a:off x="-1858600" y="2385425"/>
                <a:ext cx="469275" cy="1634925"/>
              </a:xfrm>
              <a:custGeom>
                <a:avLst/>
                <a:gdLst/>
                <a:ahLst/>
                <a:cxnLst/>
                <a:rect l="l" t="t" r="r" b="b"/>
                <a:pathLst>
                  <a:path w="18771" h="65397" extrusionOk="0">
                    <a:moveTo>
                      <a:pt x="12088" y="1"/>
                    </a:moveTo>
                    <a:cubicBezTo>
                      <a:pt x="9704" y="1"/>
                      <a:pt x="7263" y="1274"/>
                      <a:pt x="5667" y="3111"/>
                    </a:cubicBezTo>
                    <a:cubicBezTo>
                      <a:pt x="3462" y="5649"/>
                      <a:pt x="2513" y="9060"/>
                      <a:pt x="1872" y="12393"/>
                    </a:cubicBezTo>
                    <a:lnTo>
                      <a:pt x="1872" y="12368"/>
                    </a:lnTo>
                    <a:cubicBezTo>
                      <a:pt x="129" y="21266"/>
                      <a:pt x="0" y="30369"/>
                      <a:pt x="975" y="39369"/>
                    </a:cubicBezTo>
                    <a:cubicBezTo>
                      <a:pt x="1308" y="42472"/>
                      <a:pt x="1308" y="44857"/>
                      <a:pt x="1462" y="47985"/>
                    </a:cubicBezTo>
                    <a:cubicBezTo>
                      <a:pt x="1795" y="54792"/>
                      <a:pt x="6239" y="62492"/>
                      <a:pt x="6079" y="65378"/>
                    </a:cubicBezTo>
                    <a:lnTo>
                      <a:pt x="6079" y="65378"/>
                    </a:lnTo>
                    <a:cubicBezTo>
                      <a:pt x="6979" y="50073"/>
                      <a:pt x="11670" y="31235"/>
                      <a:pt x="16694" y="16752"/>
                    </a:cubicBezTo>
                    <a:cubicBezTo>
                      <a:pt x="17694" y="13932"/>
                      <a:pt x="18771" y="11060"/>
                      <a:pt x="18771" y="8085"/>
                    </a:cubicBezTo>
                    <a:cubicBezTo>
                      <a:pt x="18745" y="5085"/>
                      <a:pt x="17412" y="1905"/>
                      <a:pt x="14745" y="598"/>
                    </a:cubicBezTo>
                    <a:cubicBezTo>
                      <a:pt x="13901" y="187"/>
                      <a:pt x="12999" y="1"/>
                      <a:pt x="12088" y="1"/>
                    </a:cubicBezTo>
                    <a:close/>
                    <a:moveTo>
                      <a:pt x="6079" y="65378"/>
                    </a:moveTo>
                    <a:cubicBezTo>
                      <a:pt x="6078" y="65384"/>
                      <a:pt x="6078" y="65390"/>
                      <a:pt x="6078" y="65396"/>
                    </a:cubicBezTo>
                    <a:cubicBezTo>
                      <a:pt x="6078" y="65390"/>
                      <a:pt x="6078" y="65384"/>
                      <a:pt x="6079" y="65378"/>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0" name="Google Shape;240;p7"/>
              <p:cNvSpPr/>
              <p:nvPr/>
            </p:nvSpPr>
            <p:spPr>
              <a:xfrm>
                <a:off x="-1766300" y="2414375"/>
                <a:ext cx="329125" cy="283550"/>
              </a:xfrm>
              <a:custGeom>
                <a:avLst/>
                <a:gdLst/>
                <a:ahLst/>
                <a:cxnLst/>
                <a:rect l="l" t="t" r="r" b="b"/>
                <a:pathLst>
                  <a:path w="13165" h="11342" extrusionOk="0">
                    <a:moveTo>
                      <a:pt x="7214" y="1"/>
                    </a:moveTo>
                    <a:cubicBezTo>
                      <a:pt x="7203" y="1"/>
                      <a:pt x="7192" y="2"/>
                      <a:pt x="7181" y="4"/>
                    </a:cubicBezTo>
                    <a:cubicBezTo>
                      <a:pt x="7053" y="55"/>
                      <a:pt x="6976" y="260"/>
                      <a:pt x="7104" y="337"/>
                    </a:cubicBezTo>
                    <a:cubicBezTo>
                      <a:pt x="7130" y="363"/>
                      <a:pt x="7155" y="363"/>
                      <a:pt x="7181" y="363"/>
                    </a:cubicBezTo>
                    <a:cubicBezTo>
                      <a:pt x="7258" y="363"/>
                      <a:pt x="7335" y="337"/>
                      <a:pt x="7386" y="260"/>
                    </a:cubicBezTo>
                    <a:cubicBezTo>
                      <a:pt x="7433" y="120"/>
                      <a:pt x="7330" y="1"/>
                      <a:pt x="7214" y="1"/>
                    </a:cubicBezTo>
                    <a:close/>
                    <a:moveTo>
                      <a:pt x="10096" y="914"/>
                    </a:moveTo>
                    <a:cubicBezTo>
                      <a:pt x="10065" y="914"/>
                      <a:pt x="10033" y="918"/>
                      <a:pt x="10001" y="927"/>
                    </a:cubicBezTo>
                    <a:cubicBezTo>
                      <a:pt x="9719" y="1004"/>
                      <a:pt x="9591" y="1440"/>
                      <a:pt x="9848" y="1619"/>
                    </a:cubicBezTo>
                    <a:cubicBezTo>
                      <a:pt x="9899" y="1619"/>
                      <a:pt x="9950" y="1645"/>
                      <a:pt x="10001" y="1645"/>
                    </a:cubicBezTo>
                    <a:cubicBezTo>
                      <a:pt x="10024" y="1648"/>
                      <a:pt x="10046" y="1650"/>
                      <a:pt x="10069" y="1650"/>
                    </a:cubicBezTo>
                    <a:cubicBezTo>
                      <a:pt x="10224" y="1650"/>
                      <a:pt x="10370" y="1571"/>
                      <a:pt x="10437" y="1414"/>
                    </a:cubicBezTo>
                    <a:cubicBezTo>
                      <a:pt x="10528" y="1164"/>
                      <a:pt x="10337" y="914"/>
                      <a:pt x="10096" y="914"/>
                    </a:cubicBezTo>
                    <a:close/>
                    <a:moveTo>
                      <a:pt x="4839" y="1534"/>
                    </a:moveTo>
                    <a:cubicBezTo>
                      <a:pt x="4695" y="1534"/>
                      <a:pt x="4554" y="1605"/>
                      <a:pt x="4540" y="1748"/>
                    </a:cubicBezTo>
                    <a:cubicBezTo>
                      <a:pt x="4540" y="1799"/>
                      <a:pt x="4540" y="1824"/>
                      <a:pt x="4540" y="1876"/>
                    </a:cubicBezTo>
                    <a:cubicBezTo>
                      <a:pt x="4591" y="2030"/>
                      <a:pt x="4719" y="2158"/>
                      <a:pt x="4873" y="2183"/>
                    </a:cubicBezTo>
                    <a:cubicBezTo>
                      <a:pt x="5129" y="2183"/>
                      <a:pt x="5309" y="1876"/>
                      <a:pt x="5129" y="1671"/>
                    </a:cubicBezTo>
                    <a:cubicBezTo>
                      <a:pt x="5072" y="1579"/>
                      <a:pt x="4955" y="1534"/>
                      <a:pt x="4839" y="1534"/>
                    </a:cubicBezTo>
                    <a:close/>
                    <a:moveTo>
                      <a:pt x="7873" y="1434"/>
                    </a:moveTo>
                    <a:cubicBezTo>
                      <a:pt x="7815" y="1434"/>
                      <a:pt x="7755" y="1444"/>
                      <a:pt x="7694" y="1465"/>
                    </a:cubicBezTo>
                    <a:cubicBezTo>
                      <a:pt x="7309" y="1542"/>
                      <a:pt x="7104" y="2183"/>
                      <a:pt x="7488" y="2414"/>
                    </a:cubicBezTo>
                    <a:lnTo>
                      <a:pt x="7514" y="2414"/>
                    </a:lnTo>
                    <a:cubicBezTo>
                      <a:pt x="7565" y="2440"/>
                      <a:pt x="7642" y="2466"/>
                      <a:pt x="7694" y="2491"/>
                    </a:cubicBezTo>
                    <a:cubicBezTo>
                      <a:pt x="7715" y="2493"/>
                      <a:pt x="7737" y="2494"/>
                      <a:pt x="7759" y="2494"/>
                    </a:cubicBezTo>
                    <a:cubicBezTo>
                      <a:pt x="7992" y="2494"/>
                      <a:pt x="8217" y="2369"/>
                      <a:pt x="8335" y="2158"/>
                    </a:cubicBezTo>
                    <a:cubicBezTo>
                      <a:pt x="8489" y="1805"/>
                      <a:pt x="8227" y="1434"/>
                      <a:pt x="7873" y="1434"/>
                    </a:cubicBezTo>
                    <a:close/>
                    <a:moveTo>
                      <a:pt x="12521" y="1809"/>
                    </a:moveTo>
                    <a:cubicBezTo>
                      <a:pt x="12477" y="1809"/>
                      <a:pt x="12432" y="1814"/>
                      <a:pt x="12386" y="1824"/>
                    </a:cubicBezTo>
                    <a:cubicBezTo>
                      <a:pt x="12002" y="1927"/>
                      <a:pt x="11796" y="2568"/>
                      <a:pt x="12181" y="2799"/>
                    </a:cubicBezTo>
                    <a:cubicBezTo>
                      <a:pt x="12232" y="2825"/>
                      <a:pt x="12309" y="2850"/>
                      <a:pt x="12386" y="2850"/>
                    </a:cubicBezTo>
                    <a:cubicBezTo>
                      <a:pt x="12424" y="2858"/>
                      <a:pt x="12461" y="2861"/>
                      <a:pt x="12498" y="2861"/>
                    </a:cubicBezTo>
                    <a:cubicBezTo>
                      <a:pt x="12709" y="2861"/>
                      <a:pt x="12896" y="2739"/>
                      <a:pt x="13027" y="2542"/>
                    </a:cubicBezTo>
                    <a:cubicBezTo>
                      <a:pt x="13165" y="2175"/>
                      <a:pt x="12892" y="1809"/>
                      <a:pt x="12521" y="1809"/>
                    </a:cubicBezTo>
                    <a:close/>
                    <a:moveTo>
                      <a:pt x="10496" y="2693"/>
                    </a:moveTo>
                    <a:cubicBezTo>
                      <a:pt x="10485" y="2693"/>
                      <a:pt x="10474" y="2694"/>
                      <a:pt x="10463" y="2696"/>
                    </a:cubicBezTo>
                    <a:cubicBezTo>
                      <a:pt x="10335" y="2722"/>
                      <a:pt x="10258" y="2953"/>
                      <a:pt x="10386" y="3030"/>
                    </a:cubicBezTo>
                    <a:cubicBezTo>
                      <a:pt x="10412" y="3055"/>
                      <a:pt x="10412" y="3055"/>
                      <a:pt x="10437" y="3055"/>
                    </a:cubicBezTo>
                    <a:cubicBezTo>
                      <a:pt x="10540" y="3055"/>
                      <a:pt x="10617" y="3030"/>
                      <a:pt x="10668" y="2953"/>
                    </a:cubicBezTo>
                    <a:cubicBezTo>
                      <a:pt x="10715" y="2812"/>
                      <a:pt x="10612" y="2693"/>
                      <a:pt x="10496" y="2693"/>
                    </a:cubicBezTo>
                    <a:close/>
                    <a:moveTo>
                      <a:pt x="3134" y="3127"/>
                    </a:moveTo>
                    <a:cubicBezTo>
                      <a:pt x="3124" y="3127"/>
                      <a:pt x="3114" y="3129"/>
                      <a:pt x="3104" y="3132"/>
                    </a:cubicBezTo>
                    <a:cubicBezTo>
                      <a:pt x="3027" y="3158"/>
                      <a:pt x="3001" y="3260"/>
                      <a:pt x="3078" y="3312"/>
                    </a:cubicBezTo>
                    <a:lnTo>
                      <a:pt x="3078" y="3337"/>
                    </a:lnTo>
                    <a:lnTo>
                      <a:pt x="3104" y="3337"/>
                    </a:lnTo>
                    <a:cubicBezTo>
                      <a:pt x="3155" y="3337"/>
                      <a:pt x="3206" y="3312"/>
                      <a:pt x="3232" y="3260"/>
                    </a:cubicBezTo>
                    <a:cubicBezTo>
                      <a:pt x="3254" y="3194"/>
                      <a:pt x="3199" y="3127"/>
                      <a:pt x="3134" y="3127"/>
                    </a:cubicBezTo>
                    <a:close/>
                    <a:moveTo>
                      <a:pt x="6219" y="3536"/>
                    </a:moveTo>
                    <a:cubicBezTo>
                      <a:pt x="6072" y="3536"/>
                      <a:pt x="5928" y="3614"/>
                      <a:pt x="5899" y="3773"/>
                    </a:cubicBezTo>
                    <a:lnTo>
                      <a:pt x="5924" y="3773"/>
                    </a:lnTo>
                    <a:cubicBezTo>
                      <a:pt x="5924" y="3799"/>
                      <a:pt x="5924" y="3850"/>
                      <a:pt x="5924" y="3902"/>
                    </a:cubicBezTo>
                    <a:cubicBezTo>
                      <a:pt x="5950" y="4055"/>
                      <a:pt x="6078" y="4158"/>
                      <a:pt x="6232" y="4184"/>
                    </a:cubicBezTo>
                    <a:cubicBezTo>
                      <a:pt x="6243" y="4185"/>
                      <a:pt x="6254" y="4185"/>
                      <a:pt x="6265" y="4185"/>
                    </a:cubicBezTo>
                    <a:cubicBezTo>
                      <a:pt x="6526" y="4185"/>
                      <a:pt x="6662" y="3892"/>
                      <a:pt x="6514" y="3671"/>
                    </a:cubicBezTo>
                    <a:cubicBezTo>
                      <a:pt x="6447" y="3582"/>
                      <a:pt x="6332" y="3536"/>
                      <a:pt x="6219" y="3536"/>
                    </a:cubicBezTo>
                    <a:close/>
                    <a:moveTo>
                      <a:pt x="3009" y="4870"/>
                    </a:moveTo>
                    <a:cubicBezTo>
                      <a:pt x="2866" y="4870"/>
                      <a:pt x="2722" y="4947"/>
                      <a:pt x="2693" y="5107"/>
                    </a:cubicBezTo>
                    <a:lnTo>
                      <a:pt x="2719" y="5107"/>
                    </a:lnTo>
                    <a:cubicBezTo>
                      <a:pt x="2693" y="5158"/>
                      <a:pt x="2693" y="5184"/>
                      <a:pt x="2719" y="5235"/>
                    </a:cubicBezTo>
                    <a:cubicBezTo>
                      <a:pt x="2745" y="5389"/>
                      <a:pt x="2873" y="5517"/>
                      <a:pt x="3027" y="5517"/>
                    </a:cubicBezTo>
                    <a:cubicBezTo>
                      <a:pt x="3038" y="5518"/>
                      <a:pt x="3049" y="5518"/>
                      <a:pt x="3059" y="5518"/>
                    </a:cubicBezTo>
                    <a:cubicBezTo>
                      <a:pt x="3320" y="5518"/>
                      <a:pt x="3456" y="5226"/>
                      <a:pt x="3283" y="5004"/>
                    </a:cubicBezTo>
                    <a:cubicBezTo>
                      <a:pt x="3228" y="4915"/>
                      <a:pt x="3119" y="4870"/>
                      <a:pt x="3009" y="4870"/>
                    </a:cubicBezTo>
                    <a:close/>
                    <a:moveTo>
                      <a:pt x="6277" y="5340"/>
                    </a:moveTo>
                    <a:cubicBezTo>
                      <a:pt x="6229" y="5340"/>
                      <a:pt x="6179" y="5348"/>
                      <a:pt x="6129" y="5363"/>
                    </a:cubicBezTo>
                    <a:cubicBezTo>
                      <a:pt x="5745" y="5466"/>
                      <a:pt x="5540" y="6107"/>
                      <a:pt x="5924" y="6312"/>
                    </a:cubicBezTo>
                    <a:cubicBezTo>
                      <a:pt x="5976" y="6363"/>
                      <a:pt x="6053" y="6363"/>
                      <a:pt x="6129" y="6389"/>
                    </a:cubicBezTo>
                    <a:cubicBezTo>
                      <a:pt x="6151" y="6391"/>
                      <a:pt x="6173" y="6392"/>
                      <a:pt x="6194" y="6392"/>
                    </a:cubicBezTo>
                    <a:cubicBezTo>
                      <a:pt x="6424" y="6392"/>
                      <a:pt x="6630" y="6267"/>
                      <a:pt x="6771" y="6055"/>
                    </a:cubicBezTo>
                    <a:cubicBezTo>
                      <a:pt x="6906" y="5718"/>
                      <a:pt x="6625" y="5340"/>
                      <a:pt x="6277" y="5340"/>
                    </a:cubicBezTo>
                    <a:close/>
                    <a:moveTo>
                      <a:pt x="1163" y="6898"/>
                    </a:moveTo>
                    <a:cubicBezTo>
                      <a:pt x="1152" y="6898"/>
                      <a:pt x="1140" y="6899"/>
                      <a:pt x="1129" y="6902"/>
                    </a:cubicBezTo>
                    <a:cubicBezTo>
                      <a:pt x="1001" y="6927"/>
                      <a:pt x="924" y="7158"/>
                      <a:pt x="1052" y="7235"/>
                    </a:cubicBezTo>
                    <a:cubicBezTo>
                      <a:pt x="1078" y="7235"/>
                      <a:pt x="1104" y="7261"/>
                      <a:pt x="1129" y="7261"/>
                    </a:cubicBezTo>
                    <a:cubicBezTo>
                      <a:pt x="1206" y="7261"/>
                      <a:pt x="1283" y="7235"/>
                      <a:pt x="1334" y="7132"/>
                    </a:cubicBezTo>
                    <a:cubicBezTo>
                      <a:pt x="1381" y="7015"/>
                      <a:pt x="1278" y="6898"/>
                      <a:pt x="1163" y="6898"/>
                    </a:cubicBezTo>
                    <a:close/>
                    <a:moveTo>
                      <a:pt x="5001" y="7850"/>
                    </a:moveTo>
                    <a:cubicBezTo>
                      <a:pt x="4924" y="7876"/>
                      <a:pt x="4899" y="8004"/>
                      <a:pt x="4950" y="8056"/>
                    </a:cubicBezTo>
                    <a:lnTo>
                      <a:pt x="5001" y="8056"/>
                    </a:lnTo>
                    <a:cubicBezTo>
                      <a:pt x="5052" y="8056"/>
                      <a:pt x="5104" y="8030"/>
                      <a:pt x="5129" y="8004"/>
                    </a:cubicBezTo>
                    <a:cubicBezTo>
                      <a:pt x="5155" y="7927"/>
                      <a:pt x="5078" y="7850"/>
                      <a:pt x="5001" y="7850"/>
                    </a:cubicBezTo>
                    <a:close/>
                    <a:moveTo>
                      <a:pt x="2940" y="7598"/>
                    </a:moveTo>
                    <a:cubicBezTo>
                      <a:pt x="2902" y="7598"/>
                      <a:pt x="2862" y="7605"/>
                      <a:pt x="2822" y="7620"/>
                    </a:cubicBezTo>
                    <a:cubicBezTo>
                      <a:pt x="2565" y="7697"/>
                      <a:pt x="2437" y="8107"/>
                      <a:pt x="2693" y="8235"/>
                    </a:cubicBezTo>
                    <a:cubicBezTo>
                      <a:pt x="2719" y="8261"/>
                      <a:pt x="2770" y="8286"/>
                      <a:pt x="2822" y="8286"/>
                    </a:cubicBezTo>
                    <a:cubicBezTo>
                      <a:pt x="2838" y="8289"/>
                      <a:pt x="2854" y="8290"/>
                      <a:pt x="2870" y="8290"/>
                    </a:cubicBezTo>
                    <a:cubicBezTo>
                      <a:pt x="3007" y="8290"/>
                      <a:pt x="3137" y="8196"/>
                      <a:pt x="3206" y="8081"/>
                    </a:cubicBezTo>
                    <a:cubicBezTo>
                      <a:pt x="3338" y="7840"/>
                      <a:pt x="3169" y="7598"/>
                      <a:pt x="2940" y="7598"/>
                    </a:cubicBezTo>
                    <a:close/>
                    <a:moveTo>
                      <a:pt x="6698" y="7919"/>
                    </a:moveTo>
                    <a:cubicBezTo>
                      <a:pt x="6554" y="7919"/>
                      <a:pt x="6414" y="7990"/>
                      <a:pt x="6386" y="8133"/>
                    </a:cubicBezTo>
                    <a:lnTo>
                      <a:pt x="6412" y="8133"/>
                    </a:lnTo>
                    <a:cubicBezTo>
                      <a:pt x="6412" y="8184"/>
                      <a:pt x="6412" y="8235"/>
                      <a:pt x="6412" y="8261"/>
                    </a:cubicBezTo>
                    <a:cubicBezTo>
                      <a:pt x="6437" y="8415"/>
                      <a:pt x="6565" y="8543"/>
                      <a:pt x="6745" y="8568"/>
                    </a:cubicBezTo>
                    <a:cubicBezTo>
                      <a:pt x="7001" y="8568"/>
                      <a:pt x="7181" y="8261"/>
                      <a:pt x="7001" y="8056"/>
                    </a:cubicBezTo>
                    <a:cubicBezTo>
                      <a:pt x="6933" y="7964"/>
                      <a:pt x="6814" y="7919"/>
                      <a:pt x="6698" y="7919"/>
                    </a:cubicBezTo>
                    <a:close/>
                    <a:moveTo>
                      <a:pt x="4317" y="9878"/>
                    </a:moveTo>
                    <a:cubicBezTo>
                      <a:pt x="4265" y="9878"/>
                      <a:pt x="4210" y="9886"/>
                      <a:pt x="4155" y="9902"/>
                    </a:cubicBezTo>
                    <a:cubicBezTo>
                      <a:pt x="3770" y="9979"/>
                      <a:pt x="3565" y="10645"/>
                      <a:pt x="3950" y="10851"/>
                    </a:cubicBezTo>
                    <a:cubicBezTo>
                      <a:pt x="4001" y="10876"/>
                      <a:pt x="4078" y="10902"/>
                      <a:pt x="4129" y="10928"/>
                    </a:cubicBezTo>
                    <a:cubicBezTo>
                      <a:pt x="4153" y="10930"/>
                      <a:pt x="4177" y="10931"/>
                      <a:pt x="4200" y="10931"/>
                    </a:cubicBezTo>
                    <a:cubicBezTo>
                      <a:pt x="4454" y="10931"/>
                      <a:pt x="4677" y="10805"/>
                      <a:pt x="4770" y="10594"/>
                    </a:cubicBezTo>
                    <a:cubicBezTo>
                      <a:pt x="4927" y="10236"/>
                      <a:pt x="4673" y="9878"/>
                      <a:pt x="4317" y="9878"/>
                    </a:cubicBezTo>
                    <a:close/>
                    <a:moveTo>
                      <a:pt x="746" y="10289"/>
                    </a:moveTo>
                    <a:cubicBezTo>
                      <a:pt x="696" y="10289"/>
                      <a:pt x="644" y="10297"/>
                      <a:pt x="591" y="10312"/>
                    </a:cubicBezTo>
                    <a:cubicBezTo>
                      <a:pt x="206" y="10415"/>
                      <a:pt x="1" y="11056"/>
                      <a:pt x="386" y="11287"/>
                    </a:cubicBezTo>
                    <a:lnTo>
                      <a:pt x="386" y="11261"/>
                    </a:lnTo>
                    <a:cubicBezTo>
                      <a:pt x="437" y="11312"/>
                      <a:pt x="514" y="11338"/>
                      <a:pt x="565" y="11338"/>
                    </a:cubicBezTo>
                    <a:cubicBezTo>
                      <a:pt x="589" y="11340"/>
                      <a:pt x="613" y="11341"/>
                      <a:pt x="636" y="11341"/>
                    </a:cubicBezTo>
                    <a:cubicBezTo>
                      <a:pt x="889" y="11341"/>
                      <a:pt x="1112" y="11216"/>
                      <a:pt x="1206" y="11004"/>
                    </a:cubicBezTo>
                    <a:cubicBezTo>
                      <a:pt x="1364" y="10667"/>
                      <a:pt x="1106" y="10289"/>
                      <a:pt x="746" y="10289"/>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1" name="Google Shape;241;p7"/>
              <p:cNvSpPr/>
              <p:nvPr/>
            </p:nvSpPr>
            <p:spPr>
              <a:xfrm>
                <a:off x="-1809250" y="2563500"/>
                <a:ext cx="247275" cy="1438900"/>
              </a:xfrm>
              <a:custGeom>
                <a:avLst/>
                <a:gdLst/>
                <a:ahLst/>
                <a:cxnLst/>
                <a:rect l="l" t="t" r="r" b="b"/>
                <a:pathLst>
                  <a:path w="9891" h="57556" extrusionOk="0">
                    <a:moveTo>
                      <a:pt x="9445" y="0"/>
                    </a:moveTo>
                    <a:cubicBezTo>
                      <a:pt x="9304" y="0"/>
                      <a:pt x="9164" y="81"/>
                      <a:pt x="9104" y="270"/>
                    </a:cubicBezTo>
                    <a:cubicBezTo>
                      <a:pt x="4617" y="13912"/>
                      <a:pt x="1" y="34913"/>
                      <a:pt x="3386" y="57247"/>
                    </a:cubicBezTo>
                    <a:cubicBezTo>
                      <a:pt x="3411" y="57427"/>
                      <a:pt x="3565" y="57555"/>
                      <a:pt x="3745" y="57555"/>
                    </a:cubicBezTo>
                    <a:lnTo>
                      <a:pt x="3822" y="57555"/>
                    </a:lnTo>
                    <a:cubicBezTo>
                      <a:pt x="4027" y="57530"/>
                      <a:pt x="4155" y="57324"/>
                      <a:pt x="4129" y="57119"/>
                    </a:cubicBezTo>
                    <a:cubicBezTo>
                      <a:pt x="796" y="34939"/>
                      <a:pt x="5360" y="14091"/>
                      <a:pt x="9796" y="501"/>
                    </a:cubicBezTo>
                    <a:cubicBezTo>
                      <a:pt x="9890" y="202"/>
                      <a:pt x="9667" y="0"/>
                      <a:pt x="9445"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42" name="Google Shape;242;p7"/>
            <p:cNvGrpSpPr/>
            <p:nvPr/>
          </p:nvGrpSpPr>
          <p:grpSpPr>
            <a:xfrm rot="5249857" flipH="1">
              <a:off x="-340747" y="3668895"/>
              <a:ext cx="1062060" cy="1858361"/>
              <a:chOff x="-1779100" y="2408800"/>
              <a:chExt cx="1032750" cy="1807075"/>
            </a:xfrm>
          </p:grpSpPr>
          <p:sp>
            <p:nvSpPr>
              <p:cNvPr id="243" name="Google Shape;243;p7"/>
              <p:cNvSpPr/>
              <p:nvPr/>
            </p:nvSpPr>
            <p:spPr>
              <a:xfrm>
                <a:off x="-1779100" y="2498825"/>
                <a:ext cx="1032750" cy="1717050"/>
              </a:xfrm>
              <a:custGeom>
                <a:avLst/>
                <a:gdLst/>
                <a:ahLst/>
                <a:cxnLst/>
                <a:rect l="l" t="t" r="r" b="b"/>
                <a:pathLst>
                  <a:path w="41310" h="68682" extrusionOk="0">
                    <a:moveTo>
                      <a:pt x="32843" y="0"/>
                    </a:moveTo>
                    <a:cubicBezTo>
                      <a:pt x="31194" y="0"/>
                      <a:pt x="29516" y="392"/>
                      <a:pt x="28053" y="1113"/>
                    </a:cubicBezTo>
                    <a:cubicBezTo>
                      <a:pt x="24489" y="2883"/>
                      <a:pt x="21924" y="6139"/>
                      <a:pt x="19719" y="9421"/>
                    </a:cubicBezTo>
                    <a:lnTo>
                      <a:pt x="19719" y="9396"/>
                    </a:lnTo>
                    <a:cubicBezTo>
                      <a:pt x="13744" y="18242"/>
                      <a:pt x="9436" y="27987"/>
                      <a:pt x="6385" y="38167"/>
                    </a:cubicBezTo>
                    <a:cubicBezTo>
                      <a:pt x="5308" y="41705"/>
                      <a:pt x="4231" y="44270"/>
                      <a:pt x="2949" y="47731"/>
                    </a:cubicBezTo>
                    <a:cubicBezTo>
                      <a:pt x="205" y="55244"/>
                      <a:pt x="1487" y="65630"/>
                      <a:pt x="0" y="68681"/>
                    </a:cubicBezTo>
                    <a:cubicBezTo>
                      <a:pt x="7975" y="52526"/>
                      <a:pt x="21642" y="34269"/>
                      <a:pt x="33745" y="20935"/>
                    </a:cubicBezTo>
                    <a:cubicBezTo>
                      <a:pt x="36105" y="18319"/>
                      <a:pt x="38566" y="15704"/>
                      <a:pt x="39951" y="12473"/>
                    </a:cubicBezTo>
                    <a:cubicBezTo>
                      <a:pt x="41310" y="9242"/>
                      <a:pt x="41310" y="5190"/>
                      <a:pt x="39002" y="2549"/>
                    </a:cubicBezTo>
                    <a:cubicBezTo>
                      <a:pt x="37468" y="790"/>
                      <a:pt x="35184" y="0"/>
                      <a:pt x="3284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4" name="Google Shape;244;p7"/>
              <p:cNvSpPr/>
              <p:nvPr/>
            </p:nvSpPr>
            <p:spPr>
              <a:xfrm>
                <a:off x="-1776550" y="2408800"/>
                <a:ext cx="973150" cy="1753225"/>
              </a:xfrm>
              <a:custGeom>
                <a:avLst/>
                <a:gdLst/>
                <a:ahLst/>
                <a:cxnLst/>
                <a:rect l="l" t="t" r="r" b="b"/>
                <a:pathLst>
                  <a:path w="38926" h="70129" extrusionOk="0">
                    <a:moveTo>
                      <a:pt x="30542" y="0"/>
                    </a:moveTo>
                    <a:cubicBezTo>
                      <a:pt x="28732" y="0"/>
                      <a:pt x="26881" y="482"/>
                      <a:pt x="25310" y="1355"/>
                    </a:cubicBezTo>
                    <a:cubicBezTo>
                      <a:pt x="21848" y="3253"/>
                      <a:pt x="19438" y="6637"/>
                      <a:pt x="17361" y="10022"/>
                    </a:cubicBezTo>
                    <a:cubicBezTo>
                      <a:pt x="11822" y="19100"/>
                      <a:pt x="7975" y="29049"/>
                      <a:pt x="5386" y="39357"/>
                    </a:cubicBezTo>
                    <a:cubicBezTo>
                      <a:pt x="4488" y="42947"/>
                      <a:pt x="3514" y="45537"/>
                      <a:pt x="2411" y="49076"/>
                    </a:cubicBezTo>
                    <a:cubicBezTo>
                      <a:pt x="1" y="56717"/>
                      <a:pt x="1770" y="67025"/>
                      <a:pt x="411" y="70128"/>
                    </a:cubicBezTo>
                    <a:cubicBezTo>
                      <a:pt x="7642" y="53640"/>
                      <a:pt x="20463" y="34767"/>
                      <a:pt x="31925" y="20869"/>
                    </a:cubicBezTo>
                    <a:cubicBezTo>
                      <a:pt x="34156" y="18177"/>
                      <a:pt x="36515" y="15433"/>
                      <a:pt x="37721" y="12151"/>
                    </a:cubicBezTo>
                    <a:cubicBezTo>
                      <a:pt x="38926" y="8843"/>
                      <a:pt x="38772" y="4791"/>
                      <a:pt x="36336" y="2253"/>
                    </a:cubicBezTo>
                    <a:cubicBezTo>
                      <a:pt x="34837" y="698"/>
                      <a:pt x="32720" y="0"/>
                      <a:pt x="3054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5" name="Google Shape;245;p7"/>
              <p:cNvSpPr/>
              <p:nvPr/>
            </p:nvSpPr>
            <p:spPr>
              <a:xfrm>
                <a:off x="-1311125" y="2430900"/>
                <a:ext cx="402150" cy="319125"/>
              </a:xfrm>
              <a:custGeom>
                <a:avLst/>
                <a:gdLst/>
                <a:ahLst/>
                <a:cxnLst/>
                <a:rect l="l" t="t" r="r" b="b"/>
                <a:pathLst>
                  <a:path w="16086" h="12765" extrusionOk="0">
                    <a:moveTo>
                      <a:pt x="9413" y="1"/>
                    </a:moveTo>
                    <a:cubicBezTo>
                      <a:pt x="9396" y="1"/>
                      <a:pt x="9378" y="3"/>
                      <a:pt x="9359" y="10"/>
                    </a:cubicBezTo>
                    <a:cubicBezTo>
                      <a:pt x="9206" y="35"/>
                      <a:pt x="9103" y="266"/>
                      <a:pt x="9231" y="369"/>
                    </a:cubicBezTo>
                    <a:cubicBezTo>
                      <a:pt x="9257" y="394"/>
                      <a:pt x="9283" y="394"/>
                      <a:pt x="9308" y="394"/>
                    </a:cubicBezTo>
                    <a:cubicBezTo>
                      <a:pt x="9332" y="400"/>
                      <a:pt x="9357" y="403"/>
                      <a:pt x="9380" y="403"/>
                    </a:cubicBezTo>
                    <a:cubicBezTo>
                      <a:pt x="9458" y="403"/>
                      <a:pt x="9531" y="370"/>
                      <a:pt x="9590" y="292"/>
                    </a:cubicBezTo>
                    <a:cubicBezTo>
                      <a:pt x="9635" y="156"/>
                      <a:pt x="9541" y="1"/>
                      <a:pt x="9413" y="1"/>
                    </a:cubicBezTo>
                    <a:close/>
                    <a:moveTo>
                      <a:pt x="12560" y="1256"/>
                    </a:moveTo>
                    <a:cubicBezTo>
                      <a:pt x="12528" y="1256"/>
                      <a:pt x="12496" y="1259"/>
                      <a:pt x="12462" y="1266"/>
                    </a:cubicBezTo>
                    <a:cubicBezTo>
                      <a:pt x="12154" y="1317"/>
                      <a:pt x="11949" y="1856"/>
                      <a:pt x="12257" y="2061"/>
                    </a:cubicBezTo>
                    <a:cubicBezTo>
                      <a:pt x="12283" y="2087"/>
                      <a:pt x="12360" y="2112"/>
                      <a:pt x="12411" y="2112"/>
                    </a:cubicBezTo>
                    <a:cubicBezTo>
                      <a:pt x="12447" y="2121"/>
                      <a:pt x="12482" y="2125"/>
                      <a:pt x="12518" y="2125"/>
                    </a:cubicBezTo>
                    <a:cubicBezTo>
                      <a:pt x="12685" y="2125"/>
                      <a:pt x="12844" y="2030"/>
                      <a:pt x="12949" y="1881"/>
                    </a:cubicBezTo>
                    <a:cubicBezTo>
                      <a:pt x="13089" y="1579"/>
                      <a:pt x="12870" y="1256"/>
                      <a:pt x="12560" y="1256"/>
                    </a:cubicBezTo>
                    <a:close/>
                    <a:moveTo>
                      <a:pt x="6402" y="1567"/>
                    </a:moveTo>
                    <a:cubicBezTo>
                      <a:pt x="6244" y="1567"/>
                      <a:pt x="6092" y="1644"/>
                      <a:pt x="6052" y="1805"/>
                    </a:cubicBezTo>
                    <a:cubicBezTo>
                      <a:pt x="6026" y="1856"/>
                      <a:pt x="6026" y="1907"/>
                      <a:pt x="6052" y="1958"/>
                    </a:cubicBezTo>
                    <a:cubicBezTo>
                      <a:pt x="6077" y="2138"/>
                      <a:pt x="6231" y="2292"/>
                      <a:pt x="6411" y="2317"/>
                    </a:cubicBezTo>
                    <a:cubicBezTo>
                      <a:pt x="6431" y="2321"/>
                      <a:pt x="6450" y="2322"/>
                      <a:pt x="6470" y="2322"/>
                    </a:cubicBezTo>
                    <a:cubicBezTo>
                      <a:pt x="6747" y="2322"/>
                      <a:pt x="6937" y="1993"/>
                      <a:pt x="6770" y="1753"/>
                    </a:cubicBezTo>
                    <a:cubicBezTo>
                      <a:pt x="6696" y="1631"/>
                      <a:pt x="6547" y="1567"/>
                      <a:pt x="6402" y="1567"/>
                    </a:cubicBezTo>
                    <a:close/>
                    <a:moveTo>
                      <a:pt x="9895" y="1689"/>
                    </a:moveTo>
                    <a:cubicBezTo>
                      <a:pt x="9854" y="1689"/>
                      <a:pt x="9812" y="1693"/>
                      <a:pt x="9770" y="1702"/>
                    </a:cubicBezTo>
                    <a:cubicBezTo>
                      <a:pt x="9308" y="1779"/>
                      <a:pt x="9000" y="2523"/>
                      <a:pt x="9436" y="2830"/>
                    </a:cubicBezTo>
                    <a:cubicBezTo>
                      <a:pt x="9513" y="2856"/>
                      <a:pt x="9590" y="2907"/>
                      <a:pt x="9667" y="2907"/>
                    </a:cubicBezTo>
                    <a:cubicBezTo>
                      <a:pt x="9721" y="2921"/>
                      <a:pt x="9775" y="2927"/>
                      <a:pt x="9828" y="2927"/>
                    </a:cubicBezTo>
                    <a:cubicBezTo>
                      <a:pt x="10078" y="2927"/>
                      <a:pt x="10310" y="2785"/>
                      <a:pt x="10436" y="2574"/>
                    </a:cubicBezTo>
                    <a:cubicBezTo>
                      <a:pt x="10647" y="2153"/>
                      <a:pt x="10324" y="1689"/>
                      <a:pt x="9895" y="1689"/>
                    </a:cubicBezTo>
                    <a:close/>
                    <a:moveTo>
                      <a:pt x="4359" y="3369"/>
                    </a:moveTo>
                    <a:cubicBezTo>
                      <a:pt x="4257" y="3369"/>
                      <a:pt x="4205" y="3523"/>
                      <a:pt x="4282" y="3599"/>
                    </a:cubicBezTo>
                    <a:lnTo>
                      <a:pt x="4334" y="3599"/>
                    </a:lnTo>
                    <a:cubicBezTo>
                      <a:pt x="4347" y="3606"/>
                      <a:pt x="4363" y="3610"/>
                      <a:pt x="4379" y="3610"/>
                    </a:cubicBezTo>
                    <a:cubicBezTo>
                      <a:pt x="4422" y="3610"/>
                      <a:pt x="4469" y="3586"/>
                      <a:pt x="4487" y="3548"/>
                    </a:cubicBezTo>
                    <a:cubicBezTo>
                      <a:pt x="4513" y="3446"/>
                      <a:pt x="4436" y="3369"/>
                      <a:pt x="4359" y="3369"/>
                    </a:cubicBezTo>
                    <a:close/>
                    <a:moveTo>
                      <a:pt x="15337" y="2484"/>
                    </a:moveTo>
                    <a:cubicBezTo>
                      <a:pt x="15295" y="2484"/>
                      <a:pt x="15251" y="2488"/>
                      <a:pt x="15206" y="2497"/>
                    </a:cubicBezTo>
                    <a:cubicBezTo>
                      <a:pt x="14744" y="2574"/>
                      <a:pt x="14462" y="3317"/>
                      <a:pt x="14898" y="3599"/>
                    </a:cubicBezTo>
                    <a:cubicBezTo>
                      <a:pt x="14950" y="3651"/>
                      <a:pt x="15026" y="3676"/>
                      <a:pt x="15129" y="3702"/>
                    </a:cubicBezTo>
                    <a:cubicBezTo>
                      <a:pt x="15170" y="3710"/>
                      <a:pt x="15212" y="3713"/>
                      <a:pt x="15254" y="3713"/>
                    </a:cubicBezTo>
                    <a:cubicBezTo>
                      <a:pt x="15498" y="3713"/>
                      <a:pt x="15745" y="3588"/>
                      <a:pt x="15898" y="3369"/>
                    </a:cubicBezTo>
                    <a:cubicBezTo>
                      <a:pt x="16085" y="2948"/>
                      <a:pt x="15782" y="2484"/>
                      <a:pt x="15337" y="2484"/>
                    </a:cubicBezTo>
                    <a:close/>
                    <a:moveTo>
                      <a:pt x="13055" y="3385"/>
                    </a:moveTo>
                    <a:cubicBezTo>
                      <a:pt x="13037" y="3385"/>
                      <a:pt x="13019" y="3388"/>
                      <a:pt x="13001" y="3394"/>
                    </a:cubicBezTo>
                    <a:cubicBezTo>
                      <a:pt x="12847" y="3420"/>
                      <a:pt x="12744" y="3676"/>
                      <a:pt x="12898" y="3779"/>
                    </a:cubicBezTo>
                    <a:cubicBezTo>
                      <a:pt x="12898" y="3779"/>
                      <a:pt x="12924" y="3779"/>
                      <a:pt x="12975" y="3805"/>
                    </a:cubicBezTo>
                    <a:cubicBezTo>
                      <a:pt x="12993" y="3809"/>
                      <a:pt x="13010" y="3811"/>
                      <a:pt x="13028" y="3811"/>
                    </a:cubicBezTo>
                    <a:cubicBezTo>
                      <a:pt x="13111" y="3811"/>
                      <a:pt x="13189" y="3761"/>
                      <a:pt x="13231" y="3676"/>
                    </a:cubicBezTo>
                    <a:cubicBezTo>
                      <a:pt x="13299" y="3541"/>
                      <a:pt x="13188" y="3385"/>
                      <a:pt x="13055" y="3385"/>
                    </a:cubicBezTo>
                    <a:close/>
                    <a:moveTo>
                      <a:pt x="7890" y="4029"/>
                    </a:moveTo>
                    <a:cubicBezTo>
                      <a:pt x="7731" y="4029"/>
                      <a:pt x="7579" y="4105"/>
                      <a:pt x="7539" y="4266"/>
                    </a:cubicBezTo>
                    <a:cubicBezTo>
                      <a:pt x="7513" y="4317"/>
                      <a:pt x="7513" y="4369"/>
                      <a:pt x="7539" y="4420"/>
                    </a:cubicBezTo>
                    <a:cubicBezTo>
                      <a:pt x="7565" y="4625"/>
                      <a:pt x="7718" y="4779"/>
                      <a:pt x="7898" y="4805"/>
                    </a:cubicBezTo>
                    <a:cubicBezTo>
                      <a:pt x="7908" y="4806"/>
                      <a:pt x="7919" y="4806"/>
                      <a:pt x="7929" y="4806"/>
                    </a:cubicBezTo>
                    <a:cubicBezTo>
                      <a:pt x="8221" y="4806"/>
                      <a:pt x="8430" y="4463"/>
                      <a:pt x="8257" y="4215"/>
                    </a:cubicBezTo>
                    <a:cubicBezTo>
                      <a:pt x="8183" y="4093"/>
                      <a:pt x="8034" y="4029"/>
                      <a:pt x="7890" y="4029"/>
                    </a:cubicBezTo>
                    <a:close/>
                    <a:moveTo>
                      <a:pt x="4081" y="5358"/>
                    </a:moveTo>
                    <a:cubicBezTo>
                      <a:pt x="3918" y="5358"/>
                      <a:pt x="3759" y="5435"/>
                      <a:pt x="3718" y="5600"/>
                    </a:cubicBezTo>
                    <a:cubicBezTo>
                      <a:pt x="3693" y="5651"/>
                      <a:pt x="3693" y="5702"/>
                      <a:pt x="3718" y="5753"/>
                    </a:cubicBezTo>
                    <a:cubicBezTo>
                      <a:pt x="3744" y="5933"/>
                      <a:pt x="3898" y="6087"/>
                      <a:pt x="4077" y="6112"/>
                    </a:cubicBezTo>
                    <a:cubicBezTo>
                      <a:pt x="4088" y="6113"/>
                      <a:pt x="4099" y="6114"/>
                      <a:pt x="4110" y="6114"/>
                    </a:cubicBezTo>
                    <a:cubicBezTo>
                      <a:pt x="4401" y="6114"/>
                      <a:pt x="4609" y="5794"/>
                      <a:pt x="4436" y="5523"/>
                    </a:cubicBezTo>
                    <a:cubicBezTo>
                      <a:pt x="4365" y="5416"/>
                      <a:pt x="4222" y="5358"/>
                      <a:pt x="4081" y="5358"/>
                    </a:cubicBezTo>
                    <a:close/>
                    <a:moveTo>
                      <a:pt x="7747" y="6125"/>
                    </a:moveTo>
                    <a:cubicBezTo>
                      <a:pt x="7705" y="6125"/>
                      <a:pt x="7661" y="6129"/>
                      <a:pt x="7616" y="6138"/>
                    </a:cubicBezTo>
                    <a:cubicBezTo>
                      <a:pt x="7154" y="6215"/>
                      <a:pt x="6872" y="6959"/>
                      <a:pt x="7308" y="7266"/>
                    </a:cubicBezTo>
                    <a:cubicBezTo>
                      <a:pt x="7359" y="7292"/>
                      <a:pt x="7436" y="7343"/>
                      <a:pt x="7539" y="7343"/>
                    </a:cubicBezTo>
                    <a:cubicBezTo>
                      <a:pt x="7588" y="7357"/>
                      <a:pt x="7639" y="7363"/>
                      <a:pt x="7691" y="7363"/>
                    </a:cubicBezTo>
                    <a:cubicBezTo>
                      <a:pt x="7932" y="7363"/>
                      <a:pt x="8181" y="7221"/>
                      <a:pt x="8308" y="7010"/>
                    </a:cubicBezTo>
                    <a:cubicBezTo>
                      <a:pt x="8495" y="6589"/>
                      <a:pt x="8191" y="6125"/>
                      <a:pt x="7747" y="6125"/>
                    </a:cubicBezTo>
                    <a:close/>
                    <a:moveTo>
                      <a:pt x="1797" y="7616"/>
                    </a:moveTo>
                    <a:cubicBezTo>
                      <a:pt x="1780" y="7616"/>
                      <a:pt x="1762" y="7619"/>
                      <a:pt x="1744" y="7625"/>
                    </a:cubicBezTo>
                    <a:cubicBezTo>
                      <a:pt x="1590" y="7651"/>
                      <a:pt x="1487" y="7882"/>
                      <a:pt x="1615" y="7984"/>
                    </a:cubicBezTo>
                    <a:lnTo>
                      <a:pt x="1615" y="8010"/>
                    </a:lnTo>
                    <a:cubicBezTo>
                      <a:pt x="1641" y="8010"/>
                      <a:pt x="1667" y="8010"/>
                      <a:pt x="1692" y="8036"/>
                    </a:cubicBezTo>
                    <a:cubicBezTo>
                      <a:pt x="1795" y="8036"/>
                      <a:pt x="1898" y="8010"/>
                      <a:pt x="1974" y="7907"/>
                    </a:cubicBezTo>
                    <a:cubicBezTo>
                      <a:pt x="2020" y="7772"/>
                      <a:pt x="1926" y="7616"/>
                      <a:pt x="1797" y="7616"/>
                    </a:cubicBezTo>
                    <a:close/>
                    <a:moveTo>
                      <a:pt x="6237" y="9057"/>
                    </a:moveTo>
                    <a:cubicBezTo>
                      <a:pt x="6227" y="9057"/>
                      <a:pt x="6216" y="9059"/>
                      <a:pt x="6205" y="9061"/>
                    </a:cubicBezTo>
                    <a:cubicBezTo>
                      <a:pt x="6129" y="9087"/>
                      <a:pt x="6077" y="9215"/>
                      <a:pt x="6154" y="9292"/>
                    </a:cubicBezTo>
                    <a:lnTo>
                      <a:pt x="6205" y="9292"/>
                    </a:lnTo>
                    <a:cubicBezTo>
                      <a:pt x="6219" y="9299"/>
                      <a:pt x="6233" y="9302"/>
                      <a:pt x="6246" y="9302"/>
                    </a:cubicBezTo>
                    <a:cubicBezTo>
                      <a:pt x="6282" y="9302"/>
                      <a:pt x="6315" y="9278"/>
                      <a:pt x="6334" y="9241"/>
                    </a:cubicBezTo>
                    <a:cubicBezTo>
                      <a:pt x="6380" y="9149"/>
                      <a:pt x="6323" y="9057"/>
                      <a:pt x="6237" y="9057"/>
                    </a:cubicBezTo>
                    <a:close/>
                    <a:moveTo>
                      <a:pt x="3654" y="8563"/>
                    </a:moveTo>
                    <a:cubicBezTo>
                      <a:pt x="3625" y="8563"/>
                      <a:pt x="3595" y="8566"/>
                      <a:pt x="3564" y="8574"/>
                    </a:cubicBezTo>
                    <a:cubicBezTo>
                      <a:pt x="3282" y="8625"/>
                      <a:pt x="3077" y="9087"/>
                      <a:pt x="3359" y="9292"/>
                    </a:cubicBezTo>
                    <a:cubicBezTo>
                      <a:pt x="3410" y="9318"/>
                      <a:pt x="3462" y="9318"/>
                      <a:pt x="3513" y="9343"/>
                    </a:cubicBezTo>
                    <a:cubicBezTo>
                      <a:pt x="3535" y="9347"/>
                      <a:pt x="3558" y="9348"/>
                      <a:pt x="3581" y="9348"/>
                    </a:cubicBezTo>
                    <a:cubicBezTo>
                      <a:pt x="3742" y="9348"/>
                      <a:pt x="3910" y="9270"/>
                      <a:pt x="4000" y="9113"/>
                    </a:cubicBezTo>
                    <a:cubicBezTo>
                      <a:pt x="4116" y="8859"/>
                      <a:pt x="3919" y="8563"/>
                      <a:pt x="3654" y="8563"/>
                    </a:cubicBezTo>
                    <a:close/>
                    <a:moveTo>
                      <a:pt x="8158" y="9205"/>
                    </a:moveTo>
                    <a:cubicBezTo>
                      <a:pt x="7996" y="9205"/>
                      <a:pt x="7837" y="9281"/>
                      <a:pt x="7795" y="9446"/>
                    </a:cubicBezTo>
                    <a:cubicBezTo>
                      <a:pt x="7795" y="9497"/>
                      <a:pt x="7795" y="9549"/>
                      <a:pt x="7795" y="9600"/>
                    </a:cubicBezTo>
                    <a:cubicBezTo>
                      <a:pt x="7821" y="9779"/>
                      <a:pt x="7975" y="9933"/>
                      <a:pt x="8154" y="9959"/>
                    </a:cubicBezTo>
                    <a:cubicBezTo>
                      <a:pt x="8166" y="9960"/>
                      <a:pt x="8178" y="9960"/>
                      <a:pt x="8190" y="9960"/>
                    </a:cubicBezTo>
                    <a:cubicBezTo>
                      <a:pt x="8502" y="9960"/>
                      <a:pt x="8686" y="9641"/>
                      <a:pt x="8513" y="9369"/>
                    </a:cubicBezTo>
                    <a:cubicBezTo>
                      <a:pt x="8442" y="9262"/>
                      <a:pt x="8299" y="9205"/>
                      <a:pt x="8158" y="9205"/>
                    </a:cubicBezTo>
                    <a:close/>
                    <a:moveTo>
                      <a:pt x="5080" y="11305"/>
                    </a:moveTo>
                    <a:cubicBezTo>
                      <a:pt x="5038" y="11305"/>
                      <a:pt x="4994" y="11309"/>
                      <a:pt x="4949" y="11318"/>
                    </a:cubicBezTo>
                    <a:cubicBezTo>
                      <a:pt x="4487" y="11395"/>
                      <a:pt x="4205" y="12138"/>
                      <a:pt x="4641" y="12446"/>
                    </a:cubicBezTo>
                    <a:cubicBezTo>
                      <a:pt x="4693" y="12472"/>
                      <a:pt x="4769" y="12523"/>
                      <a:pt x="4872" y="12523"/>
                    </a:cubicBezTo>
                    <a:cubicBezTo>
                      <a:pt x="4921" y="12537"/>
                      <a:pt x="4972" y="12543"/>
                      <a:pt x="5022" y="12543"/>
                    </a:cubicBezTo>
                    <a:cubicBezTo>
                      <a:pt x="5258" y="12543"/>
                      <a:pt x="5493" y="12401"/>
                      <a:pt x="5641" y="12190"/>
                    </a:cubicBezTo>
                    <a:cubicBezTo>
                      <a:pt x="5829" y="11769"/>
                      <a:pt x="5525" y="11305"/>
                      <a:pt x="5080" y="11305"/>
                    </a:cubicBezTo>
                    <a:close/>
                    <a:moveTo>
                      <a:pt x="897" y="11529"/>
                    </a:moveTo>
                    <a:cubicBezTo>
                      <a:pt x="847" y="11529"/>
                      <a:pt x="796" y="11536"/>
                      <a:pt x="744" y="11549"/>
                    </a:cubicBezTo>
                    <a:cubicBezTo>
                      <a:pt x="282" y="11626"/>
                      <a:pt x="0" y="12369"/>
                      <a:pt x="436" y="12651"/>
                    </a:cubicBezTo>
                    <a:cubicBezTo>
                      <a:pt x="513" y="12703"/>
                      <a:pt x="590" y="12728"/>
                      <a:pt x="667" y="12754"/>
                    </a:cubicBezTo>
                    <a:cubicBezTo>
                      <a:pt x="712" y="12761"/>
                      <a:pt x="756" y="12765"/>
                      <a:pt x="801" y="12765"/>
                    </a:cubicBezTo>
                    <a:cubicBezTo>
                      <a:pt x="1061" y="12765"/>
                      <a:pt x="1305" y="12640"/>
                      <a:pt x="1436" y="12420"/>
                    </a:cubicBezTo>
                    <a:cubicBezTo>
                      <a:pt x="1643" y="12006"/>
                      <a:pt x="1333" y="11529"/>
                      <a:pt x="897" y="11529"/>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6" name="Google Shape;246;p7"/>
              <p:cNvSpPr/>
              <p:nvPr/>
            </p:nvSpPr>
            <p:spPr>
              <a:xfrm>
                <a:off x="-1775275" y="2546100"/>
                <a:ext cx="795475" cy="1591550"/>
              </a:xfrm>
              <a:custGeom>
                <a:avLst/>
                <a:gdLst/>
                <a:ahLst/>
                <a:cxnLst/>
                <a:rect l="l" t="t" r="r" b="b"/>
                <a:pathLst>
                  <a:path w="31819" h="63662" extrusionOk="0">
                    <a:moveTo>
                      <a:pt x="31286" y="1"/>
                    </a:moveTo>
                    <a:cubicBezTo>
                      <a:pt x="31186" y="1"/>
                      <a:pt x="31084" y="43"/>
                      <a:pt x="31003" y="145"/>
                    </a:cubicBezTo>
                    <a:cubicBezTo>
                      <a:pt x="15822" y="19300"/>
                      <a:pt x="4258" y="42891"/>
                      <a:pt x="52" y="63200"/>
                    </a:cubicBezTo>
                    <a:cubicBezTo>
                      <a:pt x="1" y="63405"/>
                      <a:pt x="129" y="63610"/>
                      <a:pt x="334" y="63662"/>
                    </a:cubicBezTo>
                    <a:lnTo>
                      <a:pt x="411" y="63662"/>
                    </a:lnTo>
                    <a:cubicBezTo>
                      <a:pt x="591" y="63662"/>
                      <a:pt x="745" y="63534"/>
                      <a:pt x="796" y="63354"/>
                    </a:cubicBezTo>
                    <a:cubicBezTo>
                      <a:pt x="4976" y="43148"/>
                      <a:pt x="16489" y="19685"/>
                      <a:pt x="31592" y="607"/>
                    </a:cubicBezTo>
                    <a:cubicBezTo>
                      <a:pt x="31818" y="325"/>
                      <a:pt x="31560" y="1"/>
                      <a:pt x="31286"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47" name="Google Shape;247;p7"/>
            <p:cNvGrpSpPr/>
            <p:nvPr/>
          </p:nvGrpSpPr>
          <p:grpSpPr>
            <a:xfrm rot="2700000" flipH="1">
              <a:off x="-365668" y="3606652"/>
              <a:ext cx="531184" cy="1660213"/>
              <a:chOff x="-1858600" y="2385325"/>
              <a:chExt cx="523125" cy="1635025"/>
            </a:xfrm>
          </p:grpSpPr>
          <p:sp>
            <p:nvSpPr>
              <p:cNvPr id="248" name="Google Shape;248;p7"/>
              <p:cNvSpPr/>
              <p:nvPr/>
            </p:nvSpPr>
            <p:spPr>
              <a:xfrm>
                <a:off x="-1804750" y="2385325"/>
                <a:ext cx="469275" cy="1635025"/>
              </a:xfrm>
              <a:custGeom>
                <a:avLst/>
                <a:gdLst/>
                <a:ahLst/>
                <a:cxnLst/>
                <a:rect l="l" t="t" r="r" b="b"/>
                <a:pathLst>
                  <a:path w="18771" h="65401" extrusionOk="0">
                    <a:moveTo>
                      <a:pt x="12062" y="1"/>
                    </a:moveTo>
                    <a:cubicBezTo>
                      <a:pt x="9693" y="1"/>
                      <a:pt x="7259" y="1264"/>
                      <a:pt x="5667" y="3115"/>
                    </a:cubicBezTo>
                    <a:cubicBezTo>
                      <a:pt x="3462" y="5679"/>
                      <a:pt x="2513" y="9064"/>
                      <a:pt x="1872" y="12397"/>
                    </a:cubicBezTo>
                    <a:lnTo>
                      <a:pt x="1872" y="12372"/>
                    </a:lnTo>
                    <a:cubicBezTo>
                      <a:pt x="129" y="21270"/>
                      <a:pt x="0" y="30373"/>
                      <a:pt x="975" y="39373"/>
                    </a:cubicBezTo>
                    <a:cubicBezTo>
                      <a:pt x="1308" y="42476"/>
                      <a:pt x="1308" y="44861"/>
                      <a:pt x="1462" y="47989"/>
                    </a:cubicBezTo>
                    <a:cubicBezTo>
                      <a:pt x="1795" y="54796"/>
                      <a:pt x="6238" y="62496"/>
                      <a:pt x="6079" y="65382"/>
                    </a:cubicBezTo>
                    <a:lnTo>
                      <a:pt x="6079" y="65382"/>
                    </a:lnTo>
                    <a:cubicBezTo>
                      <a:pt x="6979" y="50077"/>
                      <a:pt x="11644" y="31239"/>
                      <a:pt x="16694" y="16756"/>
                    </a:cubicBezTo>
                    <a:cubicBezTo>
                      <a:pt x="17694" y="13936"/>
                      <a:pt x="18771" y="11064"/>
                      <a:pt x="18745" y="8089"/>
                    </a:cubicBezTo>
                    <a:cubicBezTo>
                      <a:pt x="18745" y="5089"/>
                      <a:pt x="17412" y="1909"/>
                      <a:pt x="14719" y="602"/>
                    </a:cubicBezTo>
                    <a:cubicBezTo>
                      <a:pt x="13878" y="188"/>
                      <a:pt x="12974" y="1"/>
                      <a:pt x="12062" y="1"/>
                    </a:cubicBezTo>
                    <a:close/>
                    <a:moveTo>
                      <a:pt x="6079" y="65382"/>
                    </a:moveTo>
                    <a:lnTo>
                      <a:pt x="6079" y="65382"/>
                    </a:lnTo>
                    <a:cubicBezTo>
                      <a:pt x="6078" y="65388"/>
                      <a:pt x="6078" y="65394"/>
                      <a:pt x="6078" y="65400"/>
                    </a:cubicBezTo>
                    <a:cubicBezTo>
                      <a:pt x="6078" y="65394"/>
                      <a:pt x="6078" y="65388"/>
                      <a:pt x="6079" y="65382"/>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9" name="Google Shape;249;p7"/>
              <p:cNvSpPr/>
              <p:nvPr/>
            </p:nvSpPr>
            <p:spPr>
              <a:xfrm>
                <a:off x="-1858600" y="2385425"/>
                <a:ext cx="469275" cy="1634925"/>
              </a:xfrm>
              <a:custGeom>
                <a:avLst/>
                <a:gdLst/>
                <a:ahLst/>
                <a:cxnLst/>
                <a:rect l="l" t="t" r="r" b="b"/>
                <a:pathLst>
                  <a:path w="18771" h="65397" extrusionOk="0">
                    <a:moveTo>
                      <a:pt x="12088" y="1"/>
                    </a:moveTo>
                    <a:cubicBezTo>
                      <a:pt x="9704" y="1"/>
                      <a:pt x="7263" y="1274"/>
                      <a:pt x="5667" y="3111"/>
                    </a:cubicBezTo>
                    <a:cubicBezTo>
                      <a:pt x="3462" y="5649"/>
                      <a:pt x="2513" y="9060"/>
                      <a:pt x="1872" y="12393"/>
                    </a:cubicBezTo>
                    <a:lnTo>
                      <a:pt x="1872" y="12368"/>
                    </a:lnTo>
                    <a:cubicBezTo>
                      <a:pt x="129" y="21266"/>
                      <a:pt x="0" y="30369"/>
                      <a:pt x="975" y="39369"/>
                    </a:cubicBezTo>
                    <a:cubicBezTo>
                      <a:pt x="1308" y="42472"/>
                      <a:pt x="1308" y="44857"/>
                      <a:pt x="1462" y="47985"/>
                    </a:cubicBezTo>
                    <a:cubicBezTo>
                      <a:pt x="1795" y="54792"/>
                      <a:pt x="6239" y="62492"/>
                      <a:pt x="6079" y="65378"/>
                    </a:cubicBezTo>
                    <a:lnTo>
                      <a:pt x="6079" y="65378"/>
                    </a:lnTo>
                    <a:cubicBezTo>
                      <a:pt x="6979" y="50073"/>
                      <a:pt x="11670" y="31235"/>
                      <a:pt x="16694" y="16752"/>
                    </a:cubicBezTo>
                    <a:cubicBezTo>
                      <a:pt x="17694" y="13932"/>
                      <a:pt x="18771" y="11060"/>
                      <a:pt x="18771" y="8085"/>
                    </a:cubicBezTo>
                    <a:cubicBezTo>
                      <a:pt x="18745" y="5085"/>
                      <a:pt x="17412" y="1905"/>
                      <a:pt x="14745" y="598"/>
                    </a:cubicBezTo>
                    <a:cubicBezTo>
                      <a:pt x="13901" y="187"/>
                      <a:pt x="12999" y="1"/>
                      <a:pt x="12088" y="1"/>
                    </a:cubicBezTo>
                    <a:close/>
                    <a:moveTo>
                      <a:pt x="6079" y="65378"/>
                    </a:moveTo>
                    <a:cubicBezTo>
                      <a:pt x="6078" y="65384"/>
                      <a:pt x="6078" y="65390"/>
                      <a:pt x="6078" y="65396"/>
                    </a:cubicBezTo>
                    <a:cubicBezTo>
                      <a:pt x="6078" y="65390"/>
                      <a:pt x="6078" y="65384"/>
                      <a:pt x="6079" y="65378"/>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0" name="Google Shape;250;p7"/>
              <p:cNvSpPr/>
              <p:nvPr/>
            </p:nvSpPr>
            <p:spPr>
              <a:xfrm>
                <a:off x="-1766300" y="2414375"/>
                <a:ext cx="329125" cy="283550"/>
              </a:xfrm>
              <a:custGeom>
                <a:avLst/>
                <a:gdLst/>
                <a:ahLst/>
                <a:cxnLst/>
                <a:rect l="l" t="t" r="r" b="b"/>
                <a:pathLst>
                  <a:path w="13165" h="11342" extrusionOk="0">
                    <a:moveTo>
                      <a:pt x="7214" y="1"/>
                    </a:moveTo>
                    <a:cubicBezTo>
                      <a:pt x="7203" y="1"/>
                      <a:pt x="7192" y="2"/>
                      <a:pt x="7181" y="4"/>
                    </a:cubicBezTo>
                    <a:cubicBezTo>
                      <a:pt x="7053" y="55"/>
                      <a:pt x="6976" y="260"/>
                      <a:pt x="7104" y="337"/>
                    </a:cubicBezTo>
                    <a:cubicBezTo>
                      <a:pt x="7130" y="363"/>
                      <a:pt x="7155" y="363"/>
                      <a:pt x="7181" y="363"/>
                    </a:cubicBezTo>
                    <a:cubicBezTo>
                      <a:pt x="7258" y="363"/>
                      <a:pt x="7335" y="337"/>
                      <a:pt x="7386" y="260"/>
                    </a:cubicBezTo>
                    <a:cubicBezTo>
                      <a:pt x="7433" y="120"/>
                      <a:pt x="7330" y="1"/>
                      <a:pt x="7214" y="1"/>
                    </a:cubicBezTo>
                    <a:close/>
                    <a:moveTo>
                      <a:pt x="10096" y="914"/>
                    </a:moveTo>
                    <a:cubicBezTo>
                      <a:pt x="10065" y="914"/>
                      <a:pt x="10033" y="918"/>
                      <a:pt x="10001" y="927"/>
                    </a:cubicBezTo>
                    <a:cubicBezTo>
                      <a:pt x="9719" y="1004"/>
                      <a:pt x="9591" y="1440"/>
                      <a:pt x="9848" y="1619"/>
                    </a:cubicBezTo>
                    <a:cubicBezTo>
                      <a:pt x="9899" y="1619"/>
                      <a:pt x="9950" y="1645"/>
                      <a:pt x="10001" y="1645"/>
                    </a:cubicBezTo>
                    <a:cubicBezTo>
                      <a:pt x="10024" y="1648"/>
                      <a:pt x="10046" y="1650"/>
                      <a:pt x="10069" y="1650"/>
                    </a:cubicBezTo>
                    <a:cubicBezTo>
                      <a:pt x="10224" y="1650"/>
                      <a:pt x="10370" y="1571"/>
                      <a:pt x="10437" y="1414"/>
                    </a:cubicBezTo>
                    <a:cubicBezTo>
                      <a:pt x="10528" y="1164"/>
                      <a:pt x="10337" y="914"/>
                      <a:pt x="10096" y="914"/>
                    </a:cubicBezTo>
                    <a:close/>
                    <a:moveTo>
                      <a:pt x="4839" y="1534"/>
                    </a:moveTo>
                    <a:cubicBezTo>
                      <a:pt x="4695" y="1534"/>
                      <a:pt x="4554" y="1605"/>
                      <a:pt x="4540" y="1748"/>
                    </a:cubicBezTo>
                    <a:cubicBezTo>
                      <a:pt x="4540" y="1799"/>
                      <a:pt x="4540" y="1824"/>
                      <a:pt x="4540" y="1876"/>
                    </a:cubicBezTo>
                    <a:cubicBezTo>
                      <a:pt x="4591" y="2030"/>
                      <a:pt x="4719" y="2158"/>
                      <a:pt x="4873" y="2183"/>
                    </a:cubicBezTo>
                    <a:cubicBezTo>
                      <a:pt x="5129" y="2183"/>
                      <a:pt x="5309" y="1876"/>
                      <a:pt x="5129" y="1671"/>
                    </a:cubicBezTo>
                    <a:cubicBezTo>
                      <a:pt x="5072" y="1579"/>
                      <a:pt x="4955" y="1534"/>
                      <a:pt x="4839" y="1534"/>
                    </a:cubicBezTo>
                    <a:close/>
                    <a:moveTo>
                      <a:pt x="7873" y="1434"/>
                    </a:moveTo>
                    <a:cubicBezTo>
                      <a:pt x="7815" y="1434"/>
                      <a:pt x="7755" y="1444"/>
                      <a:pt x="7694" y="1465"/>
                    </a:cubicBezTo>
                    <a:cubicBezTo>
                      <a:pt x="7309" y="1542"/>
                      <a:pt x="7104" y="2183"/>
                      <a:pt x="7488" y="2414"/>
                    </a:cubicBezTo>
                    <a:lnTo>
                      <a:pt x="7514" y="2414"/>
                    </a:lnTo>
                    <a:cubicBezTo>
                      <a:pt x="7565" y="2440"/>
                      <a:pt x="7642" y="2466"/>
                      <a:pt x="7694" y="2491"/>
                    </a:cubicBezTo>
                    <a:cubicBezTo>
                      <a:pt x="7715" y="2493"/>
                      <a:pt x="7737" y="2494"/>
                      <a:pt x="7759" y="2494"/>
                    </a:cubicBezTo>
                    <a:cubicBezTo>
                      <a:pt x="7992" y="2494"/>
                      <a:pt x="8217" y="2369"/>
                      <a:pt x="8335" y="2158"/>
                    </a:cubicBezTo>
                    <a:cubicBezTo>
                      <a:pt x="8489" y="1805"/>
                      <a:pt x="8227" y="1434"/>
                      <a:pt x="7873" y="1434"/>
                    </a:cubicBezTo>
                    <a:close/>
                    <a:moveTo>
                      <a:pt x="12521" y="1809"/>
                    </a:moveTo>
                    <a:cubicBezTo>
                      <a:pt x="12477" y="1809"/>
                      <a:pt x="12432" y="1814"/>
                      <a:pt x="12386" y="1824"/>
                    </a:cubicBezTo>
                    <a:cubicBezTo>
                      <a:pt x="12002" y="1927"/>
                      <a:pt x="11796" y="2568"/>
                      <a:pt x="12181" y="2799"/>
                    </a:cubicBezTo>
                    <a:cubicBezTo>
                      <a:pt x="12232" y="2825"/>
                      <a:pt x="12309" y="2850"/>
                      <a:pt x="12386" y="2850"/>
                    </a:cubicBezTo>
                    <a:cubicBezTo>
                      <a:pt x="12424" y="2858"/>
                      <a:pt x="12461" y="2861"/>
                      <a:pt x="12498" y="2861"/>
                    </a:cubicBezTo>
                    <a:cubicBezTo>
                      <a:pt x="12709" y="2861"/>
                      <a:pt x="12896" y="2739"/>
                      <a:pt x="13027" y="2542"/>
                    </a:cubicBezTo>
                    <a:cubicBezTo>
                      <a:pt x="13165" y="2175"/>
                      <a:pt x="12892" y="1809"/>
                      <a:pt x="12521" y="1809"/>
                    </a:cubicBezTo>
                    <a:close/>
                    <a:moveTo>
                      <a:pt x="10496" y="2693"/>
                    </a:moveTo>
                    <a:cubicBezTo>
                      <a:pt x="10485" y="2693"/>
                      <a:pt x="10474" y="2694"/>
                      <a:pt x="10463" y="2696"/>
                    </a:cubicBezTo>
                    <a:cubicBezTo>
                      <a:pt x="10335" y="2722"/>
                      <a:pt x="10258" y="2953"/>
                      <a:pt x="10386" y="3030"/>
                    </a:cubicBezTo>
                    <a:cubicBezTo>
                      <a:pt x="10412" y="3055"/>
                      <a:pt x="10412" y="3055"/>
                      <a:pt x="10437" y="3055"/>
                    </a:cubicBezTo>
                    <a:cubicBezTo>
                      <a:pt x="10540" y="3055"/>
                      <a:pt x="10617" y="3030"/>
                      <a:pt x="10668" y="2953"/>
                    </a:cubicBezTo>
                    <a:cubicBezTo>
                      <a:pt x="10715" y="2812"/>
                      <a:pt x="10612" y="2693"/>
                      <a:pt x="10496" y="2693"/>
                    </a:cubicBezTo>
                    <a:close/>
                    <a:moveTo>
                      <a:pt x="3134" y="3127"/>
                    </a:moveTo>
                    <a:cubicBezTo>
                      <a:pt x="3124" y="3127"/>
                      <a:pt x="3114" y="3129"/>
                      <a:pt x="3104" y="3132"/>
                    </a:cubicBezTo>
                    <a:cubicBezTo>
                      <a:pt x="3027" y="3158"/>
                      <a:pt x="3001" y="3260"/>
                      <a:pt x="3078" y="3312"/>
                    </a:cubicBezTo>
                    <a:lnTo>
                      <a:pt x="3078" y="3337"/>
                    </a:lnTo>
                    <a:lnTo>
                      <a:pt x="3104" y="3337"/>
                    </a:lnTo>
                    <a:cubicBezTo>
                      <a:pt x="3155" y="3337"/>
                      <a:pt x="3206" y="3312"/>
                      <a:pt x="3232" y="3260"/>
                    </a:cubicBezTo>
                    <a:cubicBezTo>
                      <a:pt x="3254" y="3194"/>
                      <a:pt x="3199" y="3127"/>
                      <a:pt x="3134" y="3127"/>
                    </a:cubicBezTo>
                    <a:close/>
                    <a:moveTo>
                      <a:pt x="6219" y="3536"/>
                    </a:moveTo>
                    <a:cubicBezTo>
                      <a:pt x="6072" y="3536"/>
                      <a:pt x="5928" y="3614"/>
                      <a:pt x="5899" y="3773"/>
                    </a:cubicBezTo>
                    <a:lnTo>
                      <a:pt x="5924" y="3773"/>
                    </a:lnTo>
                    <a:cubicBezTo>
                      <a:pt x="5924" y="3799"/>
                      <a:pt x="5924" y="3850"/>
                      <a:pt x="5924" y="3902"/>
                    </a:cubicBezTo>
                    <a:cubicBezTo>
                      <a:pt x="5950" y="4055"/>
                      <a:pt x="6078" y="4158"/>
                      <a:pt x="6232" y="4184"/>
                    </a:cubicBezTo>
                    <a:cubicBezTo>
                      <a:pt x="6243" y="4185"/>
                      <a:pt x="6254" y="4185"/>
                      <a:pt x="6265" y="4185"/>
                    </a:cubicBezTo>
                    <a:cubicBezTo>
                      <a:pt x="6526" y="4185"/>
                      <a:pt x="6662" y="3892"/>
                      <a:pt x="6514" y="3671"/>
                    </a:cubicBezTo>
                    <a:cubicBezTo>
                      <a:pt x="6447" y="3582"/>
                      <a:pt x="6332" y="3536"/>
                      <a:pt x="6219" y="3536"/>
                    </a:cubicBezTo>
                    <a:close/>
                    <a:moveTo>
                      <a:pt x="3009" y="4870"/>
                    </a:moveTo>
                    <a:cubicBezTo>
                      <a:pt x="2866" y="4870"/>
                      <a:pt x="2722" y="4947"/>
                      <a:pt x="2693" y="5107"/>
                    </a:cubicBezTo>
                    <a:lnTo>
                      <a:pt x="2719" y="5107"/>
                    </a:lnTo>
                    <a:cubicBezTo>
                      <a:pt x="2693" y="5158"/>
                      <a:pt x="2693" y="5184"/>
                      <a:pt x="2719" y="5235"/>
                    </a:cubicBezTo>
                    <a:cubicBezTo>
                      <a:pt x="2745" y="5389"/>
                      <a:pt x="2873" y="5517"/>
                      <a:pt x="3027" y="5517"/>
                    </a:cubicBezTo>
                    <a:cubicBezTo>
                      <a:pt x="3038" y="5518"/>
                      <a:pt x="3049" y="5518"/>
                      <a:pt x="3059" y="5518"/>
                    </a:cubicBezTo>
                    <a:cubicBezTo>
                      <a:pt x="3320" y="5518"/>
                      <a:pt x="3456" y="5226"/>
                      <a:pt x="3283" y="5004"/>
                    </a:cubicBezTo>
                    <a:cubicBezTo>
                      <a:pt x="3228" y="4915"/>
                      <a:pt x="3119" y="4870"/>
                      <a:pt x="3009" y="4870"/>
                    </a:cubicBezTo>
                    <a:close/>
                    <a:moveTo>
                      <a:pt x="6277" y="5340"/>
                    </a:moveTo>
                    <a:cubicBezTo>
                      <a:pt x="6229" y="5340"/>
                      <a:pt x="6179" y="5348"/>
                      <a:pt x="6129" y="5363"/>
                    </a:cubicBezTo>
                    <a:cubicBezTo>
                      <a:pt x="5745" y="5466"/>
                      <a:pt x="5540" y="6107"/>
                      <a:pt x="5924" y="6312"/>
                    </a:cubicBezTo>
                    <a:cubicBezTo>
                      <a:pt x="5976" y="6363"/>
                      <a:pt x="6053" y="6363"/>
                      <a:pt x="6129" y="6389"/>
                    </a:cubicBezTo>
                    <a:cubicBezTo>
                      <a:pt x="6151" y="6391"/>
                      <a:pt x="6173" y="6392"/>
                      <a:pt x="6194" y="6392"/>
                    </a:cubicBezTo>
                    <a:cubicBezTo>
                      <a:pt x="6424" y="6392"/>
                      <a:pt x="6630" y="6267"/>
                      <a:pt x="6771" y="6055"/>
                    </a:cubicBezTo>
                    <a:cubicBezTo>
                      <a:pt x="6906" y="5718"/>
                      <a:pt x="6625" y="5340"/>
                      <a:pt x="6277" y="5340"/>
                    </a:cubicBezTo>
                    <a:close/>
                    <a:moveTo>
                      <a:pt x="1163" y="6898"/>
                    </a:moveTo>
                    <a:cubicBezTo>
                      <a:pt x="1152" y="6898"/>
                      <a:pt x="1140" y="6899"/>
                      <a:pt x="1129" y="6902"/>
                    </a:cubicBezTo>
                    <a:cubicBezTo>
                      <a:pt x="1001" y="6927"/>
                      <a:pt x="924" y="7158"/>
                      <a:pt x="1052" y="7235"/>
                    </a:cubicBezTo>
                    <a:cubicBezTo>
                      <a:pt x="1078" y="7235"/>
                      <a:pt x="1104" y="7261"/>
                      <a:pt x="1129" y="7261"/>
                    </a:cubicBezTo>
                    <a:cubicBezTo>
                      <a:pt x="1206" y="7261"/>
                      <a:pt x="1283" y="7235"/>
                      <a:pt x="1334" y="7132"/>
                    </a:cubicBezTo>
                    <a:cubicBezTo>
                      <a:pt x="1381" y="7015"/>
                      <a:pt x="1278" y="6898"/>
                      <a:pt x="1163" y="6898"/>
                    </a:cubicBezTo>
                    <a:close/>
                    <a:moveTo>
                      <a:pt x="5001" y="7850"/>
                    </a:moveTo>
                    <a:cubicBezTo>
                      <a:pt x="4924" y="7876"/>
                      <a:pt x="4899" y="8004"/>
                      <a:pt x="4950" y="8056"/>
                    </a:cubicBezTo>
                    <a:lnTo>
                      <a:pt x="5001" y="8056"/>
                    </a:lnTo>
                    <a:cubicBezTo>
                      <a:pt x="5052" y="8056"/>
                      <a:pt x="5104" y="8030"/>
                      <a:pt x="5129" y="8004"/>
                    </a:cubicBezTo>
                    <a:cubicBezTo>
                      <a:pt x="5155" y="7927"/>
                      <a:pt x="5078" y="7850"/>
                      <a:pt x="5001" y="7850"/>
                    </a:cubicBezTo>
                    <a:close/>
                    <a:moveTo>
                      <a:pt x="2940" y="7598"/>
                    </a:moveTo>
                    <a:cubicBezTo>
                      <a:pt x="2902" y="7598"/>
                      <a:pt x="2862" y="7605"/>
                      <a:pt x="2822" y="7620"/>
                    </a:cubicBezTo>
                    <a:cubicBezTo>
                      <a:pt x="2565" y="7697"/>
                      <a:pt x="2437" y="8107"/>
                      <a:pt x="2693" y="8235"/>
                    </a:cubicBezTo>
                    <a:cubicBezTo>
                      <a:pt x="2719" y="8261"/>
                      <a:pt x="2770" y="8286"/>
                      <a:pt x="2822" y="8286"/>
                    </a:cubicBezTo>
                    <a:cubicBezTo>
                      <a:pt x="2838" y="8289"/>
                      <a:pt x="2854" y="8290"/>
                      <a:pt x="2870" y="8290"/>
                    </a:cubicBezTo>
                    <a:cubicBezTo>
                      <a:pt x="3007" y="8290"/>
                      <a:pt x="3137" y="8196"/>
                      <a:pt x="3206" y="8081"/>
                    </a:cubicBezTo>
                    <a:cubicBezTo>
                      <a:pt x="3338" y="7840"/>
                      <a:pt x="3169" y="7598"/>
                      <a:pt x="2940" y="7598"/>
                    </a:cubicBezTo>
                    <a:close/>
                    <a:moveTo>
                      <a:pt x="6698" y="7919"/>
                    </a:moveTo>
                    <a:cubicBezTo>
                      <a:pt x="6554" y="7919"/>
                      <a:pt x="6414" y="7990"/>
                      <a:pt x="6386" y="8133"/>
                    </a:cubicBezTo>
                    <a:lnTo>
                      <a:pt x="6412" y="8133"/>
                    </a:lnTo>
                    <a:cubicBezTo>
                      <a:pt x="6412" y="8184"/>
                      <a:pt x="6412" y="8235"/>
                      <a:pt x="6412" y="8261"/>
                    </a:cubicBezTo>
                    <a:cubicBezTo>
                      <a:pt x="6437" y="8415"/>
                      <a:pt x="6565" y="8543"/>
                      <a:pt x="6745" y="8568"/>
                    </a:cubicBezTo>
                    <a:cubicBezTo>
                      <a:pt x="7001" y="8568"/>
                      <a:pt x="7181" y="8261"/>
                      <a:pt x="7001" y="8056"/>
                    </a:cubicBezTo>
                    <a:cubicBezTo>
                      <a:pt x="6933" y="7964"/>
                      <a:pt x="6814" y="7919"/>
                      <a:pt x="6698" y="7919"/>
                    </a:cubicBezTo>
                    <a:close/>
                    <a:moveTo>
                      <a:pt x="4317" y="9878"/>
                    </a:moveTo>
                    <a:cubicBezTo>
                      <a:pt x="4265" y="9878"/>
                      <a:pt x="4210" y="9886"/>
                      <a:pt x="4155" y="9902"/>
                    </a:cubicBezTo>
                    <a:cubicBezTo>
                      <a:pt x="3770" y="9979"/>
                      <a:pt x="3565" y="10645"/>
                      <a:pt x="3950" y="10851"/>
                    </a:cubicBezTo>
                    <a:cubicBezTo>
                      <a:pt x="4001" y="10876"/>
                      <a:pt x="4078" y="10902"/>
                      <a:pt x="4129" y="10928"/>
                    </a:cubicBezTo>
                    <a:cubicBezTo>
                      <a:pt x="4153" y="10930"/>
                      <a:pt x="4177" y="10931"/>
                      <a:pt x="4200" y="10931"/>
                    </a:cubicBezTo>
                    <a:cubicBezTo>
                      <a:pt x="4454" y="10931"/>
                      <a:pt x="4677" y="10805"/>
                      <a:pt x="4770" y="10594"/>
                    </a:cubicBezTo>
                    <a:cubicBezTo>
                      <a:pt x="4927" y="10236"/>
                      <a:pt x="4673" y="9878"/>
                      <a:pt x="4317" y="9878"/>
                    </a:cubicBezTo>
                    <a:close/>
                    <a:moveTo>
                      <a:pt x="746" y="10289"/>
                    </a:moveTo>
                    <a:cubicBezTo>
                      <a:pt x="696" y="10289"/>
                      <a:pt x="644" y="10297"/>
                      <a:pt x="591" y="10312"/>
                    </a:cubicBezTo>
                    <a:cubicBezTo>
                      <a:pt x="206" y="10415"/>
                      <a:pt x="1" y="11056"/>
                      <a:pt x="386" y="11287"/>
                    </a:cubicBezTo>
                    <a:lnTo>
                      <a:pt x="386" y="11261"/>
                    </a:lnTo>
                    <a:cubicBezTo>
                      <a:pt x="437" y="11312"/>
                      <a:pt x="514" y="11338"/>
                      <a:pt x="565" y="11338"/>
                    </a:cubicBezTo>
                    <a:cubicBezTo>
                      <a:pt x="589" y="11340"/>
                      <a:pt x="613" y="11341"/>
                      <a:pt x="636" y="11341"/>
                    </a:cubicBezTo>
                    <a:cubicBezTo>
                      <a:pt x="889" y="11341"/>
                      <a:pt x="1112" y="11216"/>
                      <a:pt x="1206" y="11004"/>
                    </a:cubicBezTo>
                    <a:cubicBezTo>
                      <a:pt x="1364" y="10667"/>
                      <a:pt x="1106" y="10289"/>
                      <a:pt x="746" y="10289"/>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1" name="Google Shape;251;p7"/>
              <p:cNvSpPr/>
              <p:nvPr/>
            </p:nvSpPr>
            <p:spPr>
              <a:xfrm>
                <a:off x="-1809250" y="2563500"/>
                <a:ext cx="247275" cy="1438900"/>
              </a:xfrm>
              <a:custGeom>
                <a:avLst/>
                <a:gdLst/>
                <a:ahLst/>
                <a:cxnLst/>
                <a:rect l="l" t="t" r="r" b="b"/>
                <a:pathLst>
                  <a:path w="9891" h="57556" extrusionOk="0">
                    <a:moveTo>
                      <a:pt x="9445" y="0"/>
                    </a:moveTo>
                    <a:cubicBezTo>
                      <a:pt x="9304" y="0"/>
                      <a:pt x="9164" y="81"/>
                      <a:pt x="9104" y="270"/>
                    </a:cubicBezTo>
                    <a:cubicBezTo>
                      <a:pt x="4617" y="13912"/>
                      <a:pt x="1" y="34913"/>
                      <a:pt x="3386" y="57247"/>
                    </a:cubicBezTo>
                    <a:cubicBezTo>
                      <a:pt x="3411" y="57427"/>
                      <a:pt x="3565" y="57555"/>
                      <a:pt x="3745" y="57555"/>
                    </a:cubicBezTo>
                    <a:lnTo>
                      <a:pt x="3822" y="57555"/>
                    </a:lnTo>
                    <a:cubicBezTo>
                      <a:pt x="4027" y="57530"/>
                      <a:pt x="4155" y="57324"/>
                      <a:pt x="4129" y="57119"/>
                    </a:cubicBezTo>
                    <a:cubicBezTo>
                      <a:pt x="796" y="34939"/>
                      <a:pt x="5360" y="14091"/>
                      <a:pt x="9796" y="501"/>
                    </a:cubicBezTo>
                    <a:cubicBezTo>
                      <a:pt x="9890" y="202"/>
                      <a:pt x="9667" y="0"/>
                      <a:pt x="9445"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252" name="Google Shape;252;p7"/>
          <p:cNvGrpSpPr/>
          <p:nvPr/>
        </p:nvGrpSpPr>
        <p:grpSpPr>
          <a:xfrm rot="-1800044">
            <a:off x="-826655" y="4769121"/>
            <a:ext cx="2895508" cy="3384161"/>
            <a:chOff x="-620005" y="3576935"/>
            <a:chExt cx="2171679" cy="2538176"/>
          </a:xfrm>
        </p:grpSpPr>
        <p:grpSp>
          <p:nvGrpSpPr>
            <p:cNvPr id="253" name="Google Shape;253;p7"/>
            <p:cNvGrpSpPr/>
            <p:nvPr/>
          </p:nvGrpSpPr>
          <p:grpSpPr>
            <a:xfrm>
              <a:off x="-201900" y="3576935"/>
              <a:ext cx="1753574" cy="2021128"/>
              <a:chOff x="26700" y="3424535"/>
              <a:chExt cx="1753574" cy="2021128"/>
            </a:xfrm>
          </p:grpSpPr>
          <p:sp>
            <p:nvSpPr>
              <p:cNvPr id="254" name="Google Shape;254;p7"/>
              <p:cNvSpPr/>
              <p:nvPr/>
            </p:nvSpPr>
            <p:spPr>
              <a:xfrm rot="1975425">
                <a:off x="400021" y="3635917"/>
                <a:ext cx="1005477" cy="1670681"/>
              </a:xfrm>
              <a:custGeom>
                <a:avLst/>
                <a:gdLst/>
                <a:ahLst/>
                <a:cxnLst/>
                <a:rect l="l" t="t" r="r" b="b"/>
                <a:pathLst>
                  <a:path w="39260" h="65239" extrusionOk="0">
                    <a:moveTo>
                      <a:pt x="31193" y="1"/>
                    </a:moveTo>
                    <a:cubicBezTo>
                      <a:pt x="29629" y="1"/>
                      <a:pt x="28036" y="370"/>
                      <a:pt x="26643" y="1056"/>
                    </a:cubicBezTo>
                    <a:cubicBezTo>
                      <a:pt x="23259" y="2722"/>
                      <a:pt x="20848" y="5825"/>
                      <a:pt x="18746" y="8953"/>
                    </a:cubicBezTo>
                    <a:lnTo>
                      <a:pt x="18746" y="8928"/>
                    </a:lnTo>
                    <a:cubicBezTo>
                      <a:pt x="13079" y="17313"/>
                      <a:pt x="9001" y="26595"/>
                      <a:pt x="6078" y="36263"/>
                    </a:cubicBezTo>
                    <a:cubicBezTo>
                      <a:pt x="5078" y="39622"/>
                      <a:pt x="4027" y="42058"/>
                      <a:pt x="2822" y="45340"/>
                    </a:cubicBezTo>
                    <a:cubicBezTo>
                      <a:pt x="214" y="52473"/>
                      <a:pt x="1430" y="62307"/>
                      <a:pt x="14" y="65213"/>
                    </a:cubicBezTo>
                    <a:lnTo>
                      <a:pt x="14" y="65213"/>
                    </a:lnTo>
                    <a:cubicBezTo>
                      <a:pt x="7580" y="49885"/>
                      <a:pt x="20598" y="32563"/>
                      <a:pt x="32080" y="19877"/>
                    </a:cubicBezTo>
                    <a:cubicBezTo>
                      <a:pt x="34310" y="17415"/>
                      <a:pt x="36644" y="14928"/>
                      <a:pt x="37952" y="11851"/>
                    </a:cubicBezTo>
                    <a:cubicBezTo>
                      <a:pt x="39234" y="8800"/>
                      <a:pt x="39259" y="4928"/>
                      <a:pt x="37054" y="2415"/>
                    </a:cubicBezTo>
                    <a:cubicBezTo>
                      <a:pt x="35606" y="755"/>
                      <a:pt x="33429" y="1"/>
                      <a:pt x="31193" y="1"/>
                    </a:cubicBezTo>
                    <a:close/>
                    <a:moveTo>
                      <a:pt x="14" y="65213"/>
                    </a:moveTo>
                    <a:lnTo>
                      <a:pt x="14" y="65213"/>
                    </a:lnTo>
                    <a:cubicBezTo>
                      <a:pt x="10" y="65221"/>
                      <a:pt x="5" y="65230"/>
                      <a:pt x="1" y="65239"/>
                    </a:cubicBezTo>
                    <a:cubicBezTo>
                      <a:pt x="5" y="65230"/>
                      <a:pt x="10" y="65221"/>
                      <a:pt x="14" y="65213"/>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5" name="Google Shape;255;p7"/>
              <p:cNvSpPr/>
              <p:nvPr/>
            </p:nvSpPr>
            <p:spPr>
              <a:xfrm rot="1975425">
                <a:off x="444859" y="3545002"/>
                <a:ext cx="947673" cy="1706661"/>
              </a:xfrm>
              <a:custGeom>
                <a:avLst/>
                <a:gdLst/>
                <a:ahLst/>
                <a:cxnLst/>
                <a:rect l="l" t="t" r="r" b="b"/>
                <a:pathLst>
                  <a:path w="37003" h="66644" extrusionOk="0">
                    <a:moveTo>
                      <a:pt x="29021" y="0"/>
                    </a:moveTo>
                    <a:cubicBezTo>
                      <a:pt x="27307" y="0"/>
                      <a:pt x="25551" y="457"/>
                      <a:pt x="24053" y="1281"/>
                    </a:cubicBezTo>
                    <a:cubicBezTo>
                      <a:pt x="20745" y="3128"/>
                      <a:pt x="18489" y="6333"/>
                      <a:pt x="16514" y="9538"/>
                    </a:cubicBezTo>
                    <a:lnTo>
                      <a:pt x="16514" y="9513"/>
                    </a:lnTo>
                    <a:cubicBezTo>
                      <a:pt x="11232" y="18154"/>
                      <a:pt x="7591" y="27616"/>
                      <a:pt x="5129" y="37411"/>
                    </a:cubicBezTo>
                    <a:cubicBezTo>
                      <a:pt x="4257" y="40796"/>
                      <a:pt x="3360" y="43284"/>
                      <a:pt x="2308" y="46617"/>
                    </a:cubicBezTo>
                    <a:cubicBezTo>
                      <a:pt x="1" y="53874"/>
                      <a:pt x="1693" y="63669"/>
                      <a:pt x="411" y="66644"/>
                    </a:cubicBezTo>
                    <a:lnTo>
                      <a:pt x="411" y="66644"/>
                    </a:lnTo>
                    <a:cubicBezTo>
                      <a:pt x="7257" y="50951"/>
                      <a:pt x="19437" y="33052"/>
                      <a:pt x="30335" y="19846"/>
                    </a:cubicBezTo>
                    <a:cubicBezTo>
                      <a:pt x="32464" y="17257"/>
                      <a:pt x="34695" y="14692"/>
                      <a:pt x="35849" y="11564"/>
                    </a:cubicBezTo>
                    <a:cubicBezTo>
                      <a:pt x="37002" y="8436"/>
                      <a:pt x="36823" y="4564"/>
                      <a:pt x="34515" y="2153"/>
                    </a:cubicBezTo>
                    <a:cubicBezTo>
                      <a:pt x="33098" y="666"/>
                      <a:pt x="31091" y="0"/>
                      <a:pt x="2902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6" name="Google Shape;256;p7"/>
              <p:cNvSpPr/>
              <p:nvPr/>
            </p:nvSpPr>
            <p:spPr>
              <a:xfrm rot="1975425">
                <a:off x="1237328" y="3770840"/>
                <a:ext cx="391613" cy="310479"/>
              </a:xfrm>
              <a:custGeom>
                <a:avLst/>
                <a:gdLst/>
                <a:ahLst/>
                <a:cxnLst/>
                <a:rect l="l" t="t" r="r" b="b"/>
                <a:pathLst>
                  <a:path w="15291" h="12124" extrusionOk="0">
                    <a:moveTo>
                      <a:pt x="8935" y="0"/>
                    </a:moveTo>
                    <a:cubicBezTo>
                      <a:pt x="8915" y="0"/>
                      <a:pt x="8895" y="3"/>
                      <a:pt x="8873" y="9"/>
                    </a:cubicBezTo>
                    <a:cubicBezTo>
                      <a:pt x="8745" y="35"/>
                      <a:pt x="8642" y="265"/>
                      <a:pt x="8770" y="368"/>
                    </a:cubicBezTo>
                    <a:cubicBezTo>
                      <a:pt x="8796" y="368"/>
                      <a:pt x="8822" y="368"/>
                      <a:pt x="8847" y="394"/>
                    </a:cubicBezTo>
                    <a:cubicBezTo>
                      <a:pt x="8950" y="394"/>
                      <a:pt x="9053" y="368"/>
                      <a:pt x="9104" y="265"/>
                    </a:cubicBezTo>
                    <a:cubicBezTo>
                      <a:pt x="9172" y="153"/>
                      <a:pt x="9080" y="0"/>
                      <a:pt x="8935" y="0"/>
                    </a:cubicBezTo>
                    <a:close/>
                    <a:moveTo>
                      <a:pt x="11916" y="1183"/>
                    </a:moveTo>
                    <a:cubicBezTo>
                      <a:pt x="11893" y="1183"/>
                      <a:pt x="11871" y="1185"/>
                      <a:pt x="11848" y="1189"/>
                    </a:cubicBezTo>
                    <a:cubicBezTo>
                      <a:pt x="11565" y="1240"/>
                      <a:pt x="11360" y="1753"/>
                      <a:pt x="11642" y="1932"/>
                    </a:cubicBezTo>
                    <a:cubicBezTo>
                      <a:pt x="11694" y="1958"/>
                      <a:pt x="11745" y="1983"/>
                      <a:pt x="11796" y="2009"/>
                    </a:cubicBezTo>
                    <a:cubicBezTo>
                      <a:pt x="11822" y="2012"/>
                      <a:pt x="11848" y="2014"/>
                      <a:pt x="11873" y="2014"/>
                    </a:cubicBezTo>
                    <a:cubicBezTo>
                      <a:pt x="12051" y="2014"/>
                      <a:pt x="12219" y="1935"/>
                      <a:pt x="12309" y="1778"/>
                    </a:cubicBezTo>
                    <a:cubicBezTo>
                      <a:pt x="12452" y="1492"/>
                      <a:pt x="12218" y="1183"/>
                      <a:pt x="11916" y="1183"/>
                    </a:cubicBezTo>
                    <a:close/>
                    <a:moveTo>
                      <a:pt x="6093" y="1486"/>
                    </a:moveTo>
                    <a:cubicBezTo>
                      <a:pt x="5938" y="1486"/>
                      <a:pt x="5786" y="1562"/>
                      <a:pt x="5745" y="1727"/>
                    </a:cubicBezTo>
                    <a:cubicBezTo>
                      <a:pt x="5745" y="1778"/>
                      <a:pt x="5745" y="1804"/>
                      <a:pt x="5745" y="1855"/>
                    </a:cubicBezTo>
                    <a:cubicBezTo>
                      <a:pt x="5770" y="2035"/>
                      <a:pt x="5924" y="2189"/>
                      <a:pt x="6104" y="2214"/>
                    </a:cubicBezTo>
                    <a:cubicBezTo>
                      <a:pt x="6114" y="2215"/>
                      <a:pt x="6124" y="2216"/>
                      <a:pt x="6134" y="2216"/>
                    </a:cubicBezTo>
                    <a:cubicBezTo>
                      <a:pt x="6400" y="2216"/>
                      <a:pt x="6585" y="1897"/>
                      <a:pt x="6437" y="1650"/>
                    </a:cubicBezTo>
                    <a:cubicBezTo>
                      <a:pt x="6366" y="1543"/>
                      <a:pt x="6228" y="1486"/>
                      <a:pt x="6093" y="1486"/>
                    </a:cubicBezTo>
                    <a:close/>
                    <a:moveTo>
                      <a:pt x="9380" y="1591"/>
                    </a:moveTo>
                    <a:cubicBezTo>
                      <a:pt x="9348" y="1591"/>
                      <a:pt x="9316" y="1593"/>
                      <a:pt x="9283" y="1599"/>
                    </a:cubicBezTo>
                    <a:cubicBezTo>
                      <a:pt x="8847" y="1676"/>
                      <a:pt x="8565" y="2394"/>
                      <a:pt x="8976" y="2676"/>
                    </a:cubicBezTo>
                    <a:cubicBezTo>
                      <a:pt x="9027" y="2701"/>
                      <a:pt x="9104" y="2753"/>
                      <a:pt x="9181" y="2753"/>
                    </a:cubicBezTo>
                    <a:cubicBezTo>
                      <a:pt x="9222" y="2760"/>
                      <a:pt x="9265" y="2764"/>
                      <a:pt x="9307" y="2764"/>
                    </a:cubicBezTo>
                    <a:cubicBezTo>
                      <a:pt x="9550" y="2764"/>
                      <a:pt x="9793" y="2642"/>
                      <a:pt x="9924" y="2445"/>
                    </a:cubicBezTo>
                    <a:cubicBezTo>
                      <a:pt x="10115" y="2040"/>
                      <a:pt x="9796" y="1591"/>
                      <a:pt x="9380" y="1591"/>
                    </a:cubicBezTo>
                    <a:close/>
                    <a:moveTo>
                      <a:pt x="4129" y="3189"/>
                    </a:moveTo>
                    <a:cubicBezTo>
                      <a:pt x="4052" y="3214"/>
                      <a:pt x="4001" y="3343"/>
                      <a:pt x="4078" y="3394"/>
                    </a:cubicBezTo>
                    <a:lnTo>
                      <a:pt x="4078" y="3419"/>
                    </a:lnTo>
                    <a:lnTo>
                      <a:pt x="4104" y="3419"/>
                    </a:lnTo>
                    <a:cubicBezTo>
                      <a:pt x="4155" y="3419"/>
                      <a:pt x="4232" y="3394"/>
                      <a:pt x="4257" y="3343"/>
                    </a:cubicBezTo>
                    <a:cubicBezTo>
                      <a:pt x="4283" y="3266"/>
                      <a:pt x="4206" y="3189"/>
                      <a:pt x="4129" y="3189"/>
                    </a:cubicBezTo>
                    <a:close/>
                    <a:moveTo>
                      <a:pt x="14587" y="2354"/>
                    </a:moveTo>
                    <a:cubicBezTo>
                      <a:pt x="14547" y="2354"/>
                      <a:pt x="14505" y="2359"/>
                      <a:pt x="14463" y="2368"/>
                    </a:cubicBezTo>
                    <a:cubicBezTo>
                      <a:pt x="14027" y="2445"/>
                      <a:pt x="13745" y="3137"/>
                      <a:pt x="14155" y="3419"/>
                    </a:cubicBezTo>
                    <a:lnTo>
                      <a:pt x="14130" y="3419"/>
                    </a:lnTo>
                    <a:cubicBezTo>
                      <a:pt x="14207" y="3471"/>
                      <a:pt x="14284" y="3496"/>
                      <a:pt x="14360" y="3496"/>
                    </a:cubicBezTo>
                    <a:cubicBezTo>
                      <a:pt x="14415" y="3511"/>
                      <a:pt x="14471" y="3519"/>
                      <a:pt x="14527" y="3519"/>
                    </a:cubicBezTo>
                    <a:cubicBezTo>
                      <a:pt x="14756" y="3519"/>
                      <a:pt x="14980" y="3395"/>
                      <a:pt x="15104" y="3189"/>
                    </a:cubicBezTo>
                    <a:cubicBezTo>
                      <a:pt x="15290" y="2793"/>
                      <a:pt x="14990" y="2354"/>
                      <a:pt x="14587" y="2354"/>
                    </a:cubicBezTo>
                    <a:close/>
                    <a:moveTo>
                      <a:pt x="12388" y="3205"/>
                    </a:moveTo>
                    <a:cubicBezTo>
                      <a:pt x="12371" y="3205"/>
                      <a:pt x="12353" y="3208"/>
                      <a:pt x="12335" y="3214"/>
                    </a:cubicBezTo>
                    <a:cubicBezTo>
                      <a:pt x="12181" y="3240"/>
                      <a:pt x="12078" y="3471"/>
                      <a:pt x="12232" y="3573"/>
                    </a:cubicBezTo>
                    <a:cubicBezTo>
                      <a:pt x="12258" y="3573"/>
                      <a:pt x="12283" y="3599"/>
                      <a:pt x="12309" y="3599"/>
                    </a:cubicBezTo>
                    <a:cubicBezTo>
                      <a:pt x="12323" y="3604"/>
                      <a:pt x="12337" y="3606"/>
                      <a:pt x="12352" y="3606"/>
                    </a:cubicBezTo>
                    <a:cubicBezTo>
                      <a:pt x="12421" y="3606"/>
                      <a:pt x="12498" y="3560"/>
                      <a:pt x="12540" y="3496"/>
                    </a:cubicBezTo>
                    <a:cubicBezTo>
                      <a:pt x="12608" y="3361"/>
                      <a:pt x="12516" y="3205"/>
                      <a:pt x="12388" y="3205"/>
                    </a:cubicBezTo>
                    <a:close/>
                    <a:moveTo>
                      <a:pt x="7478" y="3842"/>
                    </a:moveTo>
                    <a:cubicBezTo>
                      <a:pt x="7323" y="3842"/>
                      <a:pt x="7170" y="3912"/>
                      <a:pt x="7129" y="4061"/>
                    </a:cubicBezTo>
                    <a:lnTo>
                      <a:pt x="7155" y="4061"/>
                    </a:lnTo>
                    <a:cubicBezTo>
                      <a:pt x="7155" y="4112"/>
                      <a:pt x="7155" y="4163"/>
                      <a:pt x="7155" y="4214"/>
                    </a:cubicBezTo>
                    <a:cubicBezTo>
                      <a:pt x="7181" y="4394"/>
                      <a:pt x="7334" y="4522"/>
                      <a:pt x="7514" y="4573"/>
                    </a:cubicBezTo>
                    <a:cubicBezTo>
                      <a:pt x="7796" y="4573"/>
                      <a:pt x="7976" y="4240"/>
                      <a:pt x="7822" y="4009"/>
                    </a:cubicBezTo>
                    <a:cubicBezTo>
                      <a:pt x="7761" y="3900"/>
                      <a:pt x="7619" y="3842"/>
                      <a:pt x="7478" y="3842"/>
                    </a:cubicBezTo>
                    <a:close/>
                    <a:moveTo>
                      <a:pt x="3853" y="5099"/>
                    </a:moveTo>
                    <a:cubicBezTo>
                      <a:pt x="3701" y="5099"/>
                      <a:pt x="3554" y="5169"/>
                      <a:pt x="3514" y="5317"/>
                    </a:cubicBezTo>
                    <a:cubicBezTo>
                      <a:pt x="3514" y="5368"/>
                      <a:pt x="3514" y="5420"/>
                      <a:pt x="3514" y="5471"/>
                    </a:cubicBezTo>
                    <a:cubicBezTo>
                      <a:pt x="3539" y="5650"/>
                      <a:pt x="3693" y="5804"/>
                      <a:pt x="3873" y="5830"/>
                    </a:cubicBezTo>
                    <a:cubicBezTo>
                      <a:pt x="4155" y="5830"/>
                      <a:pt x="4360" y="5522"/>
                      <a:pt x="4206" y="5266"/>
                    </a:cubicBezTo>
                    <a:cubicBezTo>
                      <a:pt x="4133" y="5156"/>
                      <a:pt x="3991" y="5099"/>
                      <a:pt x="3853" y="5099"/>
                    </a:cubicBezTo>
                    <a:close/>
                    <a:moveTo>
                      <a:pt x="7382" y="5816"/>
                    </a:moveTo>
                    <a:cubicBezTo>
                      <a:pt x="7341" y="5816"/>
                      <a:pt x="7300" y="5820"/>
                      <a:pt x="7258" y="5830"/>
                    </a:cubicBezTo>
                    <a:cubicBezTo>
                      <a:pt x="6822" y="5907"/>
                      <a:pt x="6540" y="6625"/>
                      <a:pt x="6924" y="6907"/>
                    </a:cubicBezTo>
                    <a:lnTo>
                      <a:pt x="6950" y="6907"/>
                    </a:lnTo>
                    <a:cubicBezTo>
                      <a:pt x="7001" y="6932"/>
                      <a:pt x="7078" y="6958"/>
                      <a:pt x="7155" y="6984"/>
                    </a:cubicBezTo>
                    <a:cubicBezTo>
                      <a:pt x="7196" y="6991"/>
                      <a:pt x="7238" y="6995"/>
                      <a:pt x="7280" y="6995"/>
                    </a:cubicBezTo>
                    <a:cubicBezTo>
                      <a:pt x="7524" y="6995"/>
                      <a:pt x="7767" y="6869"/>
                      <a:pt x="7899" y="6650"/>
                    </a:cubicBezTo>
                    <a:cubicBezTo>
                      <a:pt x="8085" y="6254"/>
                      <a:pt x="7785" y="5816"/>
                      <a:pt x="7382" y="5816"/>
                    </a:cubicBezTo>
                    <a:close/>
                    <a:moveTo>
                      <a:pt x="1704" y="7231"/>
                    </a:moveTo>
                    <a:cubicBezTo>
                      <a:pt x="1684" y="7231"/>
                      <a:pt x="1663" y="7234"/>
                      <a:pt x="1642" y="7240"/>
                    </a:cubicBezTo>
                    <a:cubicBezTo>
                      <a:pt x="1514" y="7266"/>
                      <a:pt x="1411" y="7497"/>
                      <a:pt x="1539" y="7599"/>
                    </a:cubicBezTo>
                    <a:cubicBezTo>
                      <a:pt x="1565" y="7599"/>
                      <a:pt x="1591" y="7625"/>
                      <a:pt x="1616" y="7625"/>
                    </a:cubicBezTo>
                    <a:cubicBezTo>
                      <a:pt x="1634" y="7629"/>
                      <a:pt x="1653" y="7631"/>
                      <a:pt x="1670" y="7631"/>
                    </a:cubicBezTo>
                    <a:cubicBezTo>
                      <a:pt x="1754" y="7631"/>
                      <a:pt x="1830" y="7586"/>
                      <a:pt x="1873" y="7522"/>
                    </a:cubicBezTo>
                    <a:cubicBezTo>
                      <a:pt x="1940" y="7387"/>
                      <a:pt x="1849" y="7231"/>
                      <a:pt x="1704" y="7231"/>
                    </a:cubicBezTo>
                    <a:close/>
                    <a:moveTo>
                      <a:pt x="5899" y="8599"/>
                    </a:moveTo>
                    <a:cubicBezTo>
                      <a:pt x="5822" y="8599"/>
                      <a:pt x="5770" y="8753"/>
                      <a:pt x="5847" y="8804"/>
                    </a:cubicBezTo>
                    <a:cubicBezTo>
                      <a:pt x="5847" y="8804"/>
                      <a:pt x="5873" y="8804"/>
                      <a:pt x="5873" y="8830"/>
                    </a:cubicBezTo>
                    <a:cubicBezTo>
                      <a:pt x="5924" y="8830"/>
                      <a:pt x="6001" y="8804"/>
                      <a:pt x="6027" y="8753"/>
                    </a:cubicBezTo>
                    <a:cubicBezTo>
                      <a:pt x="6052" y="8676"/>
                      <a:pt x="5975" y="8599"/>
                      <a:pt x="5899" y="8599"/>
                    </a:cubicBezTo>
                    <a:close/>
                    <a:moveTo>
                      <a:pt x="3453" y="8132"/>
                    </a:moveTo>
                    <a:cubicBezTo>
                      <a:pt x="3431" y="8132"/>
                      <a:pt x="3408" y="8134"/>
                      <a:pt x="3386" y="8138"/>
                    </a:cubicBezTo>
                    <a:cubicBezTo>
                      <a:pt x="3103" y="8189"/>
                      <a:pt x="2924" y="8651"/>
                      <a:pt x="3206" y="8830"/>
                    </a:cubicBezTo>
                    <a:cubicBezTo>
                      <a:pt x="3232" y="8856"/>
                      <a:pt x="3283" y="8856"/>
                      <a:pt x="3334" y="8881"/>
                    </a:cubicBezTo>
                    <a:cubicBezTo>
                      <a:pt x="3357" y="8885"/>
                      <a:pt x="3380" y="8886"/>
                      <a:pt x="3403" y="8886"/>
                    </a:cubicBezTo>
                    <a:cubicBezTo>
                      <a:pt x="3558" y="8886"/>
                      <a:pt x="3706" y="8810"/>
                      <a:pt x="3796" y="8676"/>
                    </a:cubicBezTo>
                    <a:cubicBezTo>
                      <a:pt x="3915" y="8415"/>
                      <a:pt x="3726" y="8132"/>
                      <a:pt x="3453" y="8132"/>
                    </a:cubicBezTo>
                    <a:close/>
                    <a:moveTo>
                      <a:pt x="7730" y="8742"/>
                    </a:moveTo>
                    <a:cubicBezTo>
                      <a:pt x="7579" y="8742"/>
                      <a:pt x="7427" y="8819"/>
                      <a:pt x="7386" y="8984"/>
                    </a:cubicBezTo>
                    <a:cubicBezTo>
                      <a:pt x="7386" y="9010"/>
                      <a:pt x="7386" y="9061"/>
                      <a:pt x="7386" y="9112"/>
                    </a:cubicBezTo>
                    <a:cubicBezTo>
                      <a:pt x="7437" y="9292"/>
                      <a:pt x="7565" y="9445"/>
                      <a:pt x="7745" y="9471"/>
                    </a:cubicBezTo>
                    <a:cubicBezTo>
                      <a:pt x="8027" y="9471"/>
                      <a:pt x="8232" y="9163"/>
                      <a:pt x="8052" y="8907"/>
                    </a:cubicBezTo>
                    <a:cubicBezTo>
                      <a:pt x="7993" y="8800"/>
                      <a:pt x="7862" y="8742"/>
                      <a:pt x="7730" y="8742"/>
                    </a:cubicBezTo>
                    <a:close/>
                    <a:moveTo>
                      <a:pt x="4824" y="10739"/>
                    </a:moveTo>
                    <a:cubicBezTo>
                      <a:pt x="4782" y="10739"/>
                      <a:pt x="4738" y="10744"/>
                      <a:pt x="4693" y="10753"/>
                    </a:cubicBezTo>
                    <a:cubicBezTo>
                      <a:pt x="4257" y="10830"/>
                      <a:pt x="4001" y="11522"/>
                      <a:pt x="4411" y="11805"/>
                    </a:cubicBezTo>
                    <a:lnTo>
                      <a:pt x="4386" y="11805"/>
                    </a:lnTo>
                    <a:cubicBezTo>
                      <a:pt x="4463" y="11856"/>
                      <a:pt x="4539" y="11881"/>
                      <a:pt x="4616" y="11907"/>
                    </a:cubicBezTo>
                    <a:cubicBezTo>
                      <a:pt x="4658" y="11915"/>
                      <a:pt x="4699" y="11918"/>
                      <a:pt x="4739" y="11918"/>
                    </a:cubicBezTo>
                    <a:cubicBezTo>
                      <a:pt x="4978" y="11918"/>
                      <a:pt x="5203" y="11793"/>
                      <a:pt x="5334" y="11574"/>
                    </a:cubicBezTo>
                    <a:cubicBezTo>
                      <a:pt x="5544" y="11178"/>
                      <a:pt x="5246" y="10739"/>
                      <a:pt x="4824" y="10739"/>
                    </a:cubicBezTo>
                    <a:close/>
                    <a:moveTo>
                      <a:pt x="816" y="10950"/>
                    </a:moveTo>
                    <a:cubicBezTo>
                      <a:pt x="784" y="10950"/>
                      <a:pt x="751" y="10953"/>
                      <a:pt x="719" y="10958"/>
                    </a:cubicBezTo>
                    <a:cubicBezTo>
                      <a:pt x="283" y="11035"/>
                      <a:pt x="1" y="11753"/>
                      <a:pt x="411" y="12035"/>
                    </a:cubicBezTo>
                    <a:cubicBezTo>
                      <a:pt x="462" y="12061"/>
                      <a:pt x="539" y="12087"/>
                      <a:pt x="616" y="12112"/>
                    </a:cubicBezTo>
                    <a:cubicBezTo>
                      <a:pt x="658" y="12120"/>
                      <a:pt x="700" y="12123"/>
                      <a:pt x="742" y="12123"/>
                    </a:cubicBezTo>
                    <a:cubicBezTo>
                      <a:pt x="986" y="12123"/>
                      <a:pt x="1229" y="12001"/>
                      <a:pt x="1360" y="11805"/>
                    </a:cubicBezTo>
                    <a:cubicBezTo>
                      <a:pt x="1550" y="11400"/>
                      <a:pt x="1232" y="10950"/>
                      <a:pt x="816" y="1095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7" name="Google Shape;257;p7"/>
              <p:cNvSpPr/>
              <p:nvPr/>
            </p:nvSpPr>
            <p:spPr>
              <a:xfrm rot="1975425">
                <a:off x="429721" y="3624270"/>
                <a:ext cx="773905" cy="1548323"/>
              </a:xfrm>
              <a:custGeom>
                <a:avLst/>
                <a:gdLst/>
                <a:ahLst/>
                <a:cxnLst/>
                <a:rect l="l" t="t" r="r" b="b"/>
                <a:pathLst>
                  <a:path w="30218" h="60461" extrusionOk="0">
                    <a:moveTo>
                      <a:pt x="29718" y="1"/>
                    </a:moveTo>
                    <a:cubicBezTo>
                      <a:pt x="29628" y="1"/>
                      <a:pt x="29537" y="37"/>
                      <a:pt x="29464" y="124"/>
                    </a:cubicBezTo>
                    <a:cubicBezTo>
                      <a:pt x="15053" y="18330"/>
                      <a:pt x="4052" y="40716"/>
                      <a:pt x="52" y="60025"/>
                    </a:cubicBezTo>
                    <a:cubicBezTo>
                      <a:pt x="1" y="60230"/>
                      <a:pt x="129" y="60409"/>
                      <a:pt x="334" y="60461"/>
                    </a:cubicBezTo>
                    <a:lnTo>
                      <a:pt x="411" y="60461"/>
                    </a:lnTo>
                    <a:cubicBezTo>
                      <a:pt x="565" y="60461"/>
                      <a:pt x="719" y="60333"/>
                      <a:pt x="744" y="60179"/>
                    </a:cubicBezTo>
                    <a:cubicBezTo>
                      <a:pt x="4745" y="40947"/>
                      <a:pt x="15668" y="18689"/>
                      <a:pt x="30028" y="560"/>
                    </a:cubicBezTo>
                    <a:cubicBezTo>
                      <a:pt x="30218" y="294"/>
                      <a:pt x="29972" y="1"/>
                      <a:pt x="29718"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58" name="Google Shape;258;p7"/>
            <p:cNvGrpSpPr/>
            <p:nvPr/>
          </p:nvGrpSpPr>
          <p:grpSpPr>
            <a:xfrm rot="273599">
              <a:off x="-543114" y="4033359"/>
              <a:ext cx="1893343" cy="2009669"/>
              <a:chOff x="-542965" y="4033501"/>
              <a:chExt cx="1893409" cy="2009739"/>
            </a:xfrm>
          </p:grpSpPr>
          <p:sp>
            <p:nvSpPr>
              <p:cNvPr id="259" name="Google Shape;259;p7"/>
              <p:cNvSpPr/>
              <p:nvPr/>
            </p:nvSpPr>
            <p:spPr>
              <a:xfrm rot="1975425">
                <a:off x="-199645" y="4301146"/>
                <a:ext cx="1233361" cy="1529782"/>
              </a:xfrm>
              <a:custGeom>
                <a:avLst/>
                <a:gdLst/>
                <a:ahLst/>
                <a:cxnLst/>
                <a:rect l="l" t="t" r="r" b="b"/>
                <a:pathLst>
                  <a:path w="48158" h="59737" extrusionOk="0">
                    <a:moveTo>
                      <a:pt x="39340" y="1"/>
                    </a:moveTo>
                    <a:cubicBezTo>
                      <a:pt x="38303" y="1"/>
                      <a:pt x="37263" y="153"/>
                      <a:pt x="36285" y="451"/>
                    </a:cubicBezTo>
                    <a:cubicBezTo>
                      <a:pt x="32695" y="1579"/>
                      <a:pt x="29823" y="4272"/>
                      <a:pt x="27259" y="7016"/>
                    </a:cubicBezTo>
                    <a:cubicBezTo>
                      <a:pt x="20361" y="14401"/>
                      <a:pt x="14874" y="22940"/>
                      <a:pt x="10489" y="32043"/>
                    </a:cubicBezTo>
                    <a:cubicBezTo>
                      <a:pt x="8976" y="35197"/>
                      <a:pt x="7591" y="37427"/>
                      <a:pt x="5873" y="40505"/>
                    </a:cubicBezTo>
                    <a:cubicBezTo>
                      <a:pt x="2185" y="47138"/>
                      <a:pt x="1874" y="57072"/>
                      <a:pt x="8" y="59727"/>
                    </a:cubicBezTo>
                    <a:lnTo>
                      <a:pt x="8" y="59727"/>
                    </a:lnTo>
                    <a:cubicBezTo>
                      <a:pt x="9880" y="45729"/>
                      <a:pt x="25415" y="30630"/>
                      <a:pt x="38721" y="19888"/>
                    </a:cubicBezTo>
                    <a:cubicBezTo>
                      <a:pt x="41311" y="17811"/>
                      <a:pt x="44029" y="15708"/>
                      <a:pt x="45773" y="12888"/>
                    </a:cubicBezTo>
                    <a:cubicBezTo>
                      <a:pt x="47542" y="10041"/>
                      <a:pt x="48157" y="6246"/>
                      <a:pt x="46388" y="3426"/>
                    </a:cubicBezTo>
                    <a:cubicBezTo>
                      <a:pt x="44910" y="1106"/>
                      <a:pt x="42136" y="1"/>
                      <a:pt x="39340" y="1"/>
                    </a:cubicBezTo>
                    <a:close/>
                    <a:moveTo>
                      <a:pt x="8" y="59727"/>
                    </a:moveTo>
                    <a:lnTo>
                      <a:pt x="8" y="59727"/>
                    </a:lnTo>
                    <a:cubicBezTo>
                      <a:pt x="5" y="59730"/>
                      <a:pt x="3" y="59733"/>
                      <a:pt x="1" y="59736"/>
                    </a:cubicBezTo>
                    <a:lnTo>
                      <a:pt x="1" y="59736"/>
                    </a:lnTo>
                    <a:cubicBezTo>
                      <a:pt x="3" y="59733"/>
                      <a:pt x="5" y="59730"/>
                      <a:pt x="8" y="59727"/>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0" name="Google Shape;260;p7"/>
              <p:cNvSpPr/>
              <p:nvPr/>
            </p:nvSpPr>
            <p:spPr>
              <a:xfrm rot="1975425">
                <a:off x="-226313" y="4245828"/>
                <a:ext cx="1233335" cy="1529500"/>
              </a:xfrm>
              <a:custGeom>
                <a:avLst/>
                <a:gdLst/>
                <a:ahLst/>
                <a:cxnLst/>
                <a:rect l="l" t="t" r="r" b="b"/>
                <a:pathLst>
                  <a:path w="48157" h="59726" extrusionOk="0">
                    <a:moveTo>
                      <a:pt x="39365" y="0"/>
                    </a:moveTo>
                    <a:cubicBezTo>
                      <a:pt x="38317" y="0"/>
                      <a:pt x="37267" y="157"/>
                      <a:pt x="36285" y="466"/>
                    </a:cubicBezTo>
                    <a:cubicBezTo>
                      <a:pt x="32695" y="1569"/>
                      <a:pt x="29823" y="4261"/>
                      <a:pt x="27258" y="7005"/>
                    </a:cubicBezTo>
                    <a:cubicBezTo>
                      <a:pt x="20361" y="14390"/>
                      <a:pt x="14873" y="22929"/>
                      <a:pt x="10488" y="32032"/>
                    </a:cubicBezTo>
                    <a:cubicBezTo>
                      <a:pt x="8975" y="35186"/>
                      <a:pt x="7591" y="37417"/>
                      <a:pt x="5873" y="40494"/>
                    </a:cubicBezTo>
                    <a:cubicBezTo>
                      <a:pt x="2180" y="47161"/>
                      <a:pt x="1872" y="57085"/>
                      <a:pt x="1" y="59726"/>
                    </a:cubicBezTo>
                    <a:lnTo>
                      <a:pt x="1" y="59726"/>
                    </a:lnTo>
                    <a:cubicBezTo>
                      <a:pt x="9873" y="45751"/>
                      <a:pt x="25412" y="30622"/>
                      <a:pt x="38721" y="19878"/>
                    </a:cubicBezTo>
                    <a:cubicBezTo>
                      <a:pt x="41310" y="17801"/>
                      <a:pt x="44029" y="15698"/>
                      <a:pt x="45772" y="12877"/>
                    </a:cubicBezTo>
                    <a:cubicBezTo>
                      <a:pt x="47542" y="10031"/>
                      <a:pt x="48157" y="6236"/>
                      <a:pt x="46362" y="3415"/>
                    </a:cubicBezTo>
                    <a:cubicBezTo>
                      <a:pt x="44909" y="1106"/>
                      <a:pt x="42145" y="0"/>
                      <a:pt x="3936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1" name="Google Shape;261;p7"/>
              <p:cNvSpPr/>
              <p:nvPr/>
            </p:nvSpPr>
            <p:spPr>
              <a:xfrm rot="1975425">
                <a:off x="793900" y="4580211"/>
                <a:ext cx="453745" cy="222385"/>
              </a:xfrm>
              <a:custGeom>
                <a:avLst/>
                <a:gdLst/>
                <a:ahLst/>
                <a:cxnLst/>
                <a:rect l="l" t="t" r="r" b="b"/>
                <a:pathLst>
                  <a:path w="17717" h="8684" extrusionOk="0">
                    <a:moveTo>
                      <a:pt x="13244" y="85"/>
                    </a:moveTo>
                    <a:cubicBezTo>
                      <a:pt x="13109" y="85"/>
                      <a:pt x="12983" y="218"/>
                      <a:pt x="13050" y="351"/>
                    </a:cubicBezTo>
                    <a:cubicBezTo>
                      <a:pt x="13050" y="377"/>
                      <a:pt x="13075" y="403"/>
                      <a:pt x="13101" y="428"/>
                    </a:cubicBezTo>
                    <a:cubicBezTo>
                      <a:pt x="13139" y="454"/>
                      <a:pt x="13184" y="467"/>
                      <a:pt x="13229" y="467"/>
                    </a:cubicBezTo>
                    <a:cubicBezTo>
                      <a:pt x="13274" y="467"/>
                      <a:pt x="13319" y="454"/>
                      <a:pt x="13357" y="428"/>
                    </a:cubicBezTo>
                    <a:cubicBezTo>
                      <a:pt x="13511" y="351"/>
                      <a:pt x="13460" y="146"/>
                      <a:pt x="13306" y="95"/>
                    </a:cubicBezTo>
                    <a:cubicBezTo>
                      <a:pt x="13285" y="88"/>
                      <a:pt x="13264" y="85"/>
                      <a:pt x="13244" y="85"/>
                    </a:cubicBezTo>
                    <a:close/>
                    <a:moveTo>
                      <a:pt x="9983" y="0"/>
                    </a:moveTo>
                    <a:cubicBezTo>
                      <a:pt x="9903" y="0"/>
                      <a:pt x="9827" y="28"/>
                      <a:pt x="9767" y="95"/>
                    </a:cubicBezTo>
                    <a:cubicBezTo>
                      <a:pt x="9742" y="121"/>
                      <a:pt x="9716" y="172"/>
                      <a:pt x="9690" y="223"/>
                    </a:cubicBezTo>
                    <a:cubicBezTo>
                      <a:pt x="9639" y="403"/>
                      <a:pt x="9690" y="582"/>
                      <a:pt x="9844" y="685"/>
                    </a:cubicBezTo>
                    <a:cubicBezTo>
                      <a:pt x="9910" y="731"/>
                      <a:pt x="9982" y="752"/>
                      <a:pt x="10050" y="752"/>
                    </a:cubicBezTo>
                    <a:cubicBezTo>
                      <a:pt x="10249" y="752"/>
                      <a:pt x="10428" y="580"/>
                      <a:pt x="10408" y="351"/>
                    </a:cubicBezTo>
                    <a:cubicBezTo>
                      <a:pt x="10390" y="169"/>
                      <a:pt x="10178" y="0"/>
                      <a:pt x="9983" y="0"/>
                    </a:cubicBezTo>
                    <a:close/>
                    <a:moveTo>
                      <a:pt x="7556" y="654"/>
                    </a:moveTo>
                    <a:cubicBezTo>
                      <a:pt x="7486" y="654"/>
                      <a:pt x="7412" y="721"/>
                      <a:pt x="7434" y="787"/>
                    </a:cubicBezTo>
                    <a:lnTo>
                      <a:pt x="7434" y="813"/>
                    </a:lnTo>
                    <a:cubicBezTo>
                      <a:pt x="7460" y="839"/>
                      <a:pt x="7460" y="839"/>
                      <a:pt x="7460" y="839"/>
                    </a:cubicBezTo>
                    <a:cubicBezTo>
                      <a:pt x="7485" y="864"/>
                      <a:pt x="7517" y="877"/>
                      <a:pt x="7546" y="877"/>
                    </a:cubicBezTo>
                    <a:cubicBezTo>
                      <a:pt x="7575" y="877"/>
                      <a:pt x="7601" y="864"/>
                      <a:pt x="7613" y="839"/>
                    </a:cubicBezTo>
                    <a:cubicBezTo>
                      <a:pt x="7690" y="787"/>
                      <a:pt x="7690" y="685"/>
                      <a:pt x="7588" y="659"/>
                    </a:cubicBezTo>
                    <a:cubicBezTo>
                      <a:pt x="7578" y="656"/>
                      <a:pt x="7567" y="654"/>
                      <a:pt x="7556" y="654"/>
                    </a:cubicBezTo>
                    <a:close/>
                    <a:moveTo>
                      <a:pt x="12799" y="1638"/>
                    </a:moveTo>
                    <a:cubicBezTo>
                      <a:pt x="12396" y="1638"/>
                      <a:pt x="11973" y="2067"/>
                      <a:pt x="12178" y="2454"/>
                    </a:cubicBezTo>
                    <a:lnTo>
                      <a:pt x="12152" y="2454"/>
                    </a:lnTo>
                    <a:cubicBezTo>
                      <a:pt x="12203" y="2531"/>
                      <a:pt x="12255" y="2582"/>
                      <a:pt x="12306" y="2634"/>
                    </a:cubicBezTo>
                    <a:cubicBezTo>
                      <a:pt x="12435" y="2734"/>
                      <a:pt x="12595" y="2786"/>
                      <a:pt x="12756" y="2786"/>
                    </a:cubicBezTo>
                    <a:cubicBezTo>
                      <a:pt x="12885" y="2786"/>
                      <a:pt x="13013" y="2753"/>
                      <a:pt x="13127" y="2685"/>
                    </a:cubicBezTo>
                    <a:cubicBezTo>
                      <a:pt x="13511" y="2403"/>
                      <a:pt x="13409" y="1787"/>
                      <a:pt x="12947" y="1659"/>
                    </a:cubicBezTo>
                    <a:cubicBezTo>
                      <a:pt x="12899" y="1645"/>
                      <a:pt x="12849" y="1638"/>
                      <a:pt x="12799" y="1638"/>
                    </a:cubicBezTo>
                    <a:close/>
                    <a:moveTo>
                      <a:pt x="6278" y="2155"/>
                    </a:moveTo>
                    <a:cubicBezTo>
                      <a:pt x="6196" y="2155"/>
                      <a:pt x="6115" y="2183"/>
                      <a:pt x="6049" y="2249"/>
                    </a:cubicBezTo>
                    <a:lnTo>
                      <a:pt x="6075" y="2249"/>
                    </a:lnTo>
                    <a:cubicBezTo>
                      <a:pt x="6049" y="2275"/>
                      <a:pt x="6024" y="2326"/>
                      <a:pt x="5998" y="2377"/>
                    </a:cubicBezTo>
                    <a:cubicBezTo>
                      <a:pt x="5947" y="2557"/>
                      <a:pt x="5998" y="2736"/>
                      <a:pt x="6152" y="2839"/>
                    </a:cubicBezTo>
                    <a:cubicBezTo>
                      <a:pt x="6212" y="2886"/>
                      <a:pt x="6279" y="2906"/>
                      <a:pt x="6345" y="2906"/>
                    </a:cubicBezTo>
                    <a:cubicBezTo>
                      <a:pt x="6532" y="2906"/>
                      <a:pt x="6709" y="2740"/>
                      <a:pt x="6690" y="2531"/>
                    </a:cubicBezTo>
                    <a:cubicBezTo>
                      <a:pt x="6690" y="2330"/>
                      <a:pt x="6481" y="2155"/>
                      <a:pt x="6278" y="2155"/>
                    </a:cubicBezTo>
                    <a:close/>
                    <a:moveTo>
                      <a:pt x="15296" y="2488"/>
                    </a:moveTo>
                    <a:cubicBezTo>
                      <a:pt x="15012" y="2488"/>
                      <a:pt x="14712" y="2798"/>
                      <a:pt x="14870" y="3070"/>
                    </a:cubicBezTo>
                    <a:cubicBezTo>
                      <a:pt x="14896" y="3121"/>
                      <a:pt x="14922" y="3146"/>
                      <a:pt x="14947" y="3198"/>
                    </a:cubicBezTo>
                    <a:cubicBezTo>
                      <a:pt x="15046" y="3268"/>
                      <a:pt x="15152" y="3308"/>
                      <a:pt x="15258" y="3308"/>
                    </a:cubicBezTo>
                    <a:cubicBezTo>
                      <a:pt x="15344" y="3308"/>
                      <a:pt x="15430" y="3281"/>
                      <a:pt x="15511" y="3223"/>
                    </a:cubicBezTo>
                    <a:cubicBezTo>
                      <a:pt x="15793" y="3044"/>
                      <a:pt x="15716" y="2608"/>
                      <a:pt x="15409" y="2505"/>
                    </a:cubicBezTo>
                    <a:cubicBezTo>
                      <a:pt x="15372" y="2493"/>
                      <a:pt x="15334" y="2488"/>
                      <a:pt x="15296" y="2488"/>
                    </a:cubicBezTo>
                    <a:close/>
                    <a:moveTo>
                      <a:pt x="3455" y="3035"/>
                    </a:moveTo>
                    <a:cubicBezTo>
                      <a:pt x="3318" y="3035"/>
                      <a:pt x="3186" y="3190"/>
                      <a:pt x="3254" y="3326"/>
                    </a:cubicBezTo>
                    <a:cubicBezTo>
                      <a:pt x="3254" y="3352"/>
                      <a:pt x="3280" y="3352"/>
                      <a:pt x="3306" y="3377"/>
                    </a:cubicBezTo>
                    <a:cubicBezTo>
                      <a:pt x="3348" y="3420"/>
                      <a:pt x="3398" y="3439"/>
                      <a:pt x="3447" y="3439"/>
                    </a:cubicBezTo>
                    <a:cubicBezTo>
                      <a:pt x="3488" y="3439"/>
                      <a:pt x="3527" y="3426"/>
                      <a:pt x="3562" y="3403"/>
                    </a:cubicBezTo>
                    <a:cubicBezTo>
                      <a:pt x="3690" y="3300"/>
                      <a:pt x="3665" y="3095"/>
                      <a:pt x="3511" y="3044"/>
                    </a:cubicBezTo>
                    <a:cubicBezTo>
                      <a:pt x="3492" y="3038"/>
                      <a:pt x="3474" y="3035"/>
                      <a:pt x="3455" y="3035"/>
                    </a:cubicBezTo>
                    <a:close/>
                    <a:moveTo>
                      <a:pt x="10101" y="2744"/>
                    </a:moveTo>
                    <a:cubicBezTo>
                      <a:pt x="10028" y="2744"/>
                      <a:pt x="9956" y="2766"/>
                      <a:pt x="9894" y="2817"/>
                    </a:cubicBezTo>
                    <a:lnTo>
                      <a:pt x="9894" y="2817"/>
                    </a:lnTo>
                    <a:cubicBezTo>
                      <a:pt x="9894" y="2816"/>
                      <a:pt x="9895" y="2815"/>
                      <a:pt x="9896" y="2813"/>
                    </a:cubicBezTo>
                    <a:lnTo>
                      <a:pt x="9896" y="2813"/>
                    </a:lnTo>
                    <a:lnTo>
                      <a:pt x="9870" y="2839"/>
                    </a:lnTo>
                    <a:cubicBezTo>
                      <a:pt x="9878" y="2831"/>
                      <a:pt x="9886" y="2824"/>
                      <a:pt x="9894" y="2817"/>
                    </a:cubicBezTo>
                    <a:lnTo>
                      <a:pt x="9894" y="2817"/>
                    </a:lnTo>
                    <a:cubicBezTo>
                      <a:pt x="9869" y="2867"/>
                      <a:pt x="9844" y="2916"/>
                      <a:pt x="9819" y="2941"/>
                    </a:cubicBezTo>
                    <a:cubicBezTo>
                      <a:pt x="9767" y="3121"/>
                      <a:pt x="9819" y="3300"/>
                      <a:pt x="9973" y="3429"/>
                    </a:cubicBezTo>
                    <a:cubicBezTo>
                      <a:pt x="10030" y="3467"/>
                      <a:pt x="10094" y="3485"/>
                      <a:pt x="10158" y="3485"/>
                    </a:cubicBezTo>
                    <a:cubicBezTo>
                      <a:pt x="10348" y="3485"/>
                      <a:pt x="10530" y="3326"/>
                      <a:pt x="10511" y="3095"/>
                    </a:cubicBezTo>
                    <a:cubicBezTo>
                      <a:pt x="10511" y="2913"/>
                      <a:pt x="10304" y="2744"/>
                      <a:pt x="10101" y="2744"/>
                    </a:cubicBezTo>
                    <a:close/>
                    <a:moveTo>
                      <a:pt x="14770" y="4548"/>
                    </a:moveTo>
                    <a:cubicBezTo>
                      <a:pt x="14646" y="4548"/>
                      <a:pt x="14495" y="4700"/>
                      <a:pt x="14563" y="4813"/>
                    </a:cubicBezTo>
                    <a:cubicBezTo>
                      <a:pt x="14588" y="4839"/>
                      <a:pt x="14588" y="4865"/>
                      <a:pt x="14614" y="4890"/>
                    </a:cubicBezTo>
                    <a:cubicBezTo>
                      <a:pt x="14661" y="4922"/>
                      <a:pt x="14719" y="4944"/>
                      <a:pt x="14780" y="4944"/>
                    </a:cubicBezTo>
                    <a:cubicBezTo>
                      <a:pt x="14818" y="4944"/>
                      <a:pt x="14857" y="4935"/>
                      <a:pt x="14896" y="4916"/>
                    </a:cubicBezTo>
                    <a:cubicBezTo>
                      <a:pt x="15024" y="4813"/>
                      <a:pt x="14998" y="4608"/>
                      <a:pt x="14819" y="4557"/>
                    </a:cubicBezTo>
                    <a:cubicBezTo>
                      <a:pt x="14804" y="4551"/>
                      <a:pt x="14787" y="4548"/>
                      <a:pt x="14770" y="4548"/>
                    </a:cubicBezTo>
                    <a:close/>
                    <a:moveTo>
                      <a:pt x="4573" y="4622"/>
                    </a:moveTo>
                    <a:cubicBezTo>
                      <a:pt x="4312" y="4622"/>
                      <a:pt x="4040" y="4894"/>
                      <a:pt x="4177" y="5147"/>
                    </a:cubicBezTo>
                    <a:cubicBezTo>
                      <a:pt x="4203" y="5172"/>
                      <a:pt x="4229" y="5224"/>
                      <a:pt x="4254" y="5249"/>
                    </a:cubicBezTo>
                    <a:cubicBezTo>
                      <a:pt x="4344" y="5324"/>
                      <a:pt x="4451" y="5364"/>
                      <a:pt x="4555" y="5364"/>
                    </a:cubicBezTo>
                    <a:cubicBezTo>
                      <a:pt x="4630" y="5364"/>
                      <a:pt x="4703" y="5343"/>
                      <a:pt x="4767" y="5300"/>
                    </a:cubicBezTo>
                    <a:cubicBezTo>
                      <a:pt x="5024" y="5121"/>
                      <a:pt x="4972" y="4711"/>
                      <a:pt x="4665" y="4634"/>
                    </a:cubicBezTo>
                    <a:cubicBezTo>
                      <a:pt x="4635" y="4626"/>
                      <a:pt x="4604" y="4622"/>
                      <a:pt x="4573" y="4622"/>
                    </a:cubicBezTo>
                    <a:close/>
                    <a:moveTo>
                      <a:pt x="8987" y="4400"/>
                    </a:moveTo>
                    <a:cubicBezTo>
                      <a:pt x="8604" y="4400"/>
                      <a:pt x="8182" y="4821"/>
                      <a:pt x="8383" y="5224"/>
                    </a:cubicBezTo>
                    <a:cubicBezTo>
                      <a:pt x="8408" y="5275"/>
                      <a:pt x="8460" y="5352"/>
                      <a:pt x="8537" y="5403"/>
                    </a:cubicBezTo>
                    <a:cubicBezTo>
                      <a:pt x="8665" y="5503"/>
                      <a:pt x="8818" y="5555"/>
                      <a:pt x="8972" y="5555"/>
                    </a:cubicBezTo>
                    <a:cubicBezTo>
                      <a:pt x="9094" y="5555"/>
                      <a:pt x="9218" y="5522"/>
                      <a:pt x="9331" y="5454"/>
                    </a:cubicBezTo>
                    <a:cubicBezTo>
                      <a:pt x="9716" y="5172"/>
                      <a:pt x="9614" y="4557"/>
                      <a:pt x="9152" y="4429"/>
                    </a:cubicBezTo>
                    <a:cubicBezTo>
                      <a:pt x="9099" y="4409"/>
                      <a:pt x="9044" y="4400"/>
                      <a:pt x="8987" y="4400"/>
                    </a:cubicBezTo>
                    <a:close/>
                    <a:moveTo>
                      <a:pt x="16985" y="4741"/>
                    </a:moveTo>
                    <a:cubicBezTo>
                      <a:pt x="16596" y="4741"/>
                      <a:pt x="16152" y="5169"/>
                      <a:pt x="16358" y="5557"/>
                    </a:cubicBezTo>
                    <a:cubicBezTo>
                      <a:pt x="16409" y="5634"/>
                      <a:pt x="16460" y="5685"/>
                      <a:pt x="16511" y="5736"/>
                    </a:cubicBezTo>
                    <a:cubicBezTo>
                      <a:pt x="16640" y="5836"/>
                      <a:pt x="16793" y="5889"/>
                      <a:pt x="16947" y="5889"/>
                    </a:cubicBezTo>
                    <a:cubicBezTo>
                      <a:pt x="17069" y="5889"/>
                      <a:pt x="17193" y="5856"/>
                      <a:pt x="17306" y="5788"/>
                    </a:cubicBezTo>
                    <a:cubicBezTo>
                      <a:pt x="17717" y="5506"/>
                      <a:pt x="17614" y="4890"/>
                      <a:pt x="17127" y="4762"/>
                    </a:cubicBezTo>
                    <a:cubicBezTo>
                      <a:pt x="17081" y="4748"/>
                      <a:pt x="17034" y="4741"/>
                      <a:pt x="16985" y="4741"/>
                    </a:cubicBezTo>
                    <a:close/>
                    <a:moveTo>
                      <a:pt x="6587" y="6245"/>
                    </a:moveTo>
                    <a:cubicBezTo>
                      <a:pt x="6511" y="6245"/>
                      <a:pt x="6414" y="6334"/>
                      <a:pt x="6460" y="6403"/>
                    </a:cubicBezTo>
                    <a:cubicBezTo>
                      <a:pt x="6460" y="6429"/>
                      <a:pt x="6485" y="6429"/>
                      <a:pt x="6485" y="6454"/>
                    </a:cubicBezTo>
                    <a:cubicBezTo>
                      <a:pt x="6511" y="6467"/>
                      <a:pt x="6536" y="6474"/>
                      <a:pt x="6562" y="6474"/>
                    </a:cubicBezTo>
                    <a:cubicBezTo>
                      <a:pt x="6588" y="6474"/>
                      <a:pt x="6613" y="6467"/>
                      <a:pt x="6639" y="6454"/>
                    </a:cubicBezTo>
                    <a:cubicBezTo>
                      <a:pt x="6716" y="6403"/>
                      <a:pt x="6690" y="6275"/>
                      <a:pt x="6613" y="6249"/>
                    </a:cubicBezTo>
                    <a:cubicBezTo>
                      <a:pt x="6605" y="6246"/>
                      <a:pt x="6596" y="6245"/>
                      <a:pt x="6587" y="6245"/>
                    </a:cubicBezTo>
                    <a:close/>
                    <a:moveTo>
                      <a:pt x="813" y="5837"/>
                    </a:moveTo>
                    <a:cubicBezTo>
                      <a:pt x="428" y="5837"/>
                      <a:pt x="1" y="6278"/>
                      <a:pt x="203" y="6659"/>
                    </a:cubicBezTo>
                    <a:cubicBezTo>
                      <a:pt x="228" y="6711"/>
                      <a:pt x="280" y="6788"/>
                      <a:pt x="357" y="6839"/>
                    </a:cubicBezTo>
                    <a:cubicBezTo>
                      <a:pt x="485" y="6939"/>
                      <a:pt x="638" y="6991"/>
                      <a:pt x="792" y="6991"/>
                    </a:cubicBezTo>
                    <a:cubicBezTo>
                      <a:pt x="915" y="6991"/>
                      <a:pt x="1038" y="6958"/>
                      <a:pt x="1152" y="6890"/>
                    </a:cubicBezTo>
                    <a:cubicBezTo>
                      <a:pt x="1536" y="6608"/>
                      <a:pt x="1434" y="5993"/>
                      <a:pt x="972" y="5865"/>
                    </a:cubicBezTo>
                    <a:cubicBezTo>
                      <a:pt x="921" y="5845"/>
                      <a:pt x="868" y="5837"/>
                      <a:pt x="813" y="5837"/>
                    </a:cubicBezTo>
                    <a:close/>
                    <a:moveTo>
                      <a:pt x="8010" y="7201"/>
                    </a:moveTo>
                    <a:cubicBezTo>
                      <a:pt x="7933" y="7201"/>
                      <a:pt x="7856" y="7225"/>
                      <a:pt x="7791" y="7279"/>
                    </a:cubicBezTo>
                    <a:lnTo>
                      <a:pt x="7791" y="7279"/>
                    </a:lnTo>
                    <a:cubicBezTo>
                      <a:pt x="7792" y="7278"/>
                      <a:pt x="7792" y="7276"/>
                      <a:pt x="7793" y="7275"/>
                    </a:cubicBezTo>
                    <a:lnTo>
                      <a:pt x="7793" y="7275"/>
                    </a:lnTo>
                    <a:lnTo>
                      <a:pt x="7767" y="7301"/>
                    </a:lnTo>
                    <a:cubicBezTo>
                      <a:pt x="7775" y="7293"/>
                      <a:pt x="7783" y="7286"/>
                      <a:pt x="7791" y="7279"/>
                    </a:cubicBezTo>
                    <a:lnTo>
                      <a:pt x="7791" y="7279"/>
                    </a:lnTo>
                    <a:cubicBezTo>
                      <a:pt x="7766" y="7328"/>
                      <a:pt x="7741" y="7353"/>
                      <a:pt x="7716" y="7403"/>
                    </a:cubicBezTo>
                    <a:cubicBezTo>
                      <a:pt x="7665" y="7583"/>
                      <a:pt x="7716" y="7762"/>
                      <a:pt x="7870" y="7890"/>
                    </a:cubicBezTo>
                    <a:cubicBezTo>
                      <a:pt x="7928" y="7929"/>
                      <a:pt x="7992" y="7946"/>
                      <a:pt x="8055" y="7946"/>
                    </a:cubicBezTo>
                    <a:cubicBezTo>
                      <a:pt x="8245" y="7946"/>
                      <a:pt x="8428" y="7788"/>
                      <a:pt x="8408" y="7557"/>
                    </a:cubicBezTo>
                    <a:cubicBezTo>
                      <a:pt x="8408" y="7360"/>
                      <a:pt x="8209" y="7201"/>
                      <a:pt x="8010" y="7201"/>
                    </a:cubicBezTo>
                    <a:close/>
                    <a:moveTo>
                      <a:pt x="4446" y="7536"/>
                    </a:moveTo>
                    <a:cubicBezTo>
                      <a:pt x="4057" y="7536"/>
                      <a:pt x="3613" y="7964"/>
                      <a:pt x="3818" y="8352"/>
                    </a:cubicBezTo>
                    <a:cubicBezTo>
                      <a:pt x="3844" y="8429"/>
                      <a:pt x="3895" y="8480"/>
                      <a:pt x="3972" y="8531"/>
                    </a:cubicBezTo>
                    <a:cubicBezTo>
                      <a:pt x="4087" y="8631"/>
                      <a:pt x="4241" y="8684"/>
                      <a:pt x="4399" y="8684"/>
                    </a:cubicBezTo>
                    <a:cubicBezTo>
                      <a:pt x="4525" y="8684"/>
                      <a:pt x="4654" y="8651"/>
                      <a:pt x="4767" y="8583"/>
                    </a:cubicBezTo>
                    <a:cubicBezTo>
                      <a:pt x="5152" y="8301"/>
                      <a:pt x="5049" y="7685"/>
                      <a:pt x="4588" y="7557"/>
                    </a:cubicBezTo>
                    <a:cubicBezTo>
                      <a:pt x="4542" y="7543"/>
                      <a:pt x="4495" y="7536"/>
                      <a:pt x="4446" y="7536"/>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2" name="Google Shape;262;p7"/>
              <p:cNvSpPr/>
              <p:nvPr/>
            </p:nvSpPr>
            <p:spPr>
              <a:xfrm rot="1975425">
                <a:off x="-258319" y="4368161"/>
                <a:ext cx="1018897" cy="1310598"/>
              </a:xfrm>
              <a:custGeom>
                <a:avLst/>
                <a:gdLst/>
                <a:ahLst/>
                <a:cxnLst/>
                <a:rect l="l" t="t" r="r" b="b"/>
                <a:pathLst>
                  <a:path w="39784" h="51178" extrusionOk="0">
                    <a:moveTo>
                      <a:pt x="39268" y="0"/>
                    </a:moveTo>
                    <a:cubicBezTo>
                      <a:pt x="39198" y="0"/>
                      <a:pt x="39125" y="22"/>
                      <a:pt x="39054" y="72"/>
                    </a:cubicBezTo>
                    <a:cubicBezTo>
                      <a:pt x="26772" y="10380"/>
                      <a:pt x="10053" y="27535"/>
                      <a:pt x="104" y="50665"/>
                    </a:cubicBezTo>
                    <a:cubicBezTo>
                      <a:pt x="1" y="50895"/>
                      <a:pt x="180" y="51152"/>
                      <a:pt x="437" y="51177"/>
                    </a:cubicBezTo>
                    <a:cubicBezTo>
                      <a:pt x="565" y="51177"/>
                      <a:pt x="668" y="51075"/>
                      <a:pt x="719" y="50972"/>
                    </a:cubicBezTo>
                    <a:cubicBezTo>
                      <a:pt x="10668" y="27945"/>
                      <a:pt x="27310" y="10868"/>
                      <a:pt x="39516" y="611"/>
                    </a:cubicBezTo>
                    <a:cubicBezTo>
                      <a:pt x="39784" y="363"/>
                      <a:pt x="39555" y="0"/>
                      <a:pt x="39268"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sp>
        <p:nvSpPr>
          <p:cNvPr id="263" name="Google Shape;263;p7"/>
          <p:cNvSpPr txBox="1">
            <a:spLocks noGrp="1"/>
          </p:cNvSpPr>
          <p:nvPr>
            <p:ph type="body" idx="1"/>
          </p:nvPr>
        </p:nvSpPr>
        <p:spPr>
          <a:xfrm>
            <a:off x="2622008" y="2702588"/>
            <a:ext cx="6948000" cy="2609200"/>
          </a:xfrm>
          <a:prstGeom prst="rect">
            <a:avLst/>
          </a:prstGeom>
        </p:spPr>
        <p:txBody>
          <a:bodyPr spcFirstLastPara="1" wrap="square" lIns="91425" tIns="91425" rIns="91425" bIns="91425" anchor="ctr" anchorCtr="0">
            <a:noAutofit/>
          </a:bodyPr>
          <a:lstStyle>
            <a:lvl1pPr marL="609585" lvl="0" indent="-423323">
              <a:lnSpc>
                <a:spcPct val="100000"/>
              </a:lnSpc>
              <a:spcBef>
                <a:spcPts val="0"/>
              </a:spcBef>
              <a:spcAft>
                <a:spcPts val="0"/>
              </a:spcAft>
              <a:buSzPts val="1400"/>
              <a:buAutoNum type="arabicPeriod"/>
              <a:defRPr/>
            </a:lvl1pPr>
            <a:lvl2pPr marL="1219170" lvl="1" indent="-423323">
              <a:lnSpc>
                <a:spcPct val="100000"/>
              </a:lnSpc>
              <a:spcBef>
                <a:spcPts val="0"/>
              </a:spcBef>
              <a:spcAft>
                <a:spcPts val="0"/>
              </a:spcAft>
              <a:buSzPts val="1400"/>
              <a:buAutoNum type="alphaLcPeriod"/>
              <a:defRPr/>
            </a:lvl2pPr>
            <a:lvl3pPr marL="1828754" lvl="2" indent="-423323">
              <a:lnSpc>
                <a:spcPct val="100000"/>
              </a:lnSpc>
              <a:spcBef>
                <a:spcPts val="0"/>
              </a:spcBef>
              <a:spcAft>
                <a:spcPts val="0"/>
              </a:spcAft>
              <a:buSzPts val="1400"/>
              <a:buAutoNum type="romanLcPeriod"/>
              <a:defRPr/>
            </a:lvl3pPr>
            <a:lvl4pPr marL="2438339" lvl="3" indent="-423323">
              <a:lnSpc>
                <a:spcPct val="100000"/>
              </a:lnSpc>
              <a:spcBef>
                <a:spcPts val="0"/>
              </a:spcBef>
              <a:spcAft>
                <a:spcPts val="0"/>
              </a:spcAft>
              <a:buSzPts val="1400"/>
              <a:buAutoNum type="arabicPeriod"/>
              <a:defRPr/>
            </a:lvl4pPr>
            <a:lvl5pPr marL="3047924" lvl="4" indent="-423323">
              <a:lnSpc>
                <a:spcPct val="100000"/>
              </a:lnSpc>
              <a:spcBef>
                <a:spcPts val="0"/>
              </a:spcBef>
              <a:spcAft>
                <a:spcPts val="0"/>
              </a:spcAft>
              <a:buSzPts val="1400"/>
              <a:buAutoNum type="alphaLcPeriod"/>
              <a:defRPr/>
            </a:lvl5pPr>
            <a:lvl6pPr marL="3657509" lvl="5" indent="-423323">
              <a:lnSpc>
                <a:spcPct val="100000"/>
              </a:lnSpc>
              <a:spcBef>
                <a:spcPts val="0"/>
              </a:spcBef>
              <a:spcAft>
                <a:spcPts val="0"/>
              </a:spcAft>
              <a:buSzPts val="1400"/>
              <a:buAutoNum type="romanLcPeriod"/>
              <a:defRPr/>
            </a:lvl6pPr>
            <a:lvl7pPr marL="4267093" lvl="6" indent="-423323">
              <a:lnSpc>
                <a:spcPct val="100000"/>
              </a:lnSpc>
              <a:spcBef>
                <a:spcPts val="0"/>
              </a:spcBef>
              <a:spcAft>
                <a:spcPts val="0"/>
              </a:spcAft>
              <a:buSzPts val="1400"/>
              <a:buAutoNum type="arabicPeriod"/>
              <a:defRPr/>
            </a:lvl7pPr>
            <a:lvl8pPr marL="4876678" lvl="7" indent="-423323">
              <a:lnSpc>
                <a:spcPct val="100000"/>
              </a:lnSpc>
              <a:spcBef>
                <a:spcPts val="0"/>
              </a:spcBef>
              <a:spcAft>
                <a:spcPts val="0"/>
              </a:spcAft>
              <a:buSzPts val="1400"/>
              <a:buAutoNum type="alphaLcPeriod"/>
              <a:defRPr/>
            </a:lvl8pPr>
            <a:lvl9pPr marL="5486263" lvl="8" indent="-423323">
              <a:lnSpc>
                <a:spcPct val="100000"/>
              </a:lnSpc>
              <a:spcBef>
                <a:spcPts val="0"/>
              </a:spcBef>
              <a:spcAft>
                <a:spcPts val="0"/>
              </a:spcAft>
              <a:buSzPts val="1400"/>
              <a:buAutoNum type="romanLcPeriod"/>
              <a:defRPr/>
            </a:lvl9pPr>
          </a:lstStyle>
          <a:p>
            <a:endParaRPr/>
          </a:p>
        </p:txBody>
      </p:sp>
      <p:sp>
        <p:nvSpPr>
          <p:cNvPr id="264" name="Google Shape;264;p7"/>
          <p:cNvSpPr txBox="1">
            <a:spLocks noGrp="1"/>
          </p:cNvSpPr>
          <p:nvPr>
            <p:ph type="title"/>
          </p:nvPr>
        </p:nvSpPr>
        <p:spPr>
          <a:xfrm>
            <a:off x="2960600" y="1292851"/>
            <a:ext cx="6270800" cy="435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960"/>
            </a:lvl1pPr>
            <a:lvl2pPr lvl="1" rtl="0">
              <a:spcBef>
                <a:spcPts val="0"/>
              </a:spcBef>
              <a:spcAft>
                <a:spcPts val="0"/>
              </a:spcAft>
              <a:buSzPts val="2200"/>
              <a:buNone/>
              <a:defRPr/>
            </a:lvl2pPr>
            <a:lvl3pPr lvl="2" rtl="0">
              <a:spcBef>
                <a:spcPts val="0"/>
              </a:spcBef>
              <a:spcAft>
                <a:spcPts val="0"/>
              </a:spcAft>
              <a:buSzPts val="2200"/>
              <a:buNone/>
              <a:defRPr/>
            </a:lvl3pPr>
            <a:lvl4pPr lvl="3" rtl="0">
              <a:spcBef>
                <a:spcPts val="0"/>
              </a:spcBef>
              <a:spcAft>
                <a:spcPts val="0"/>
              </a:spcAft>
              <a:buSzPts val="2200"/>
              <a:buNone/>
              <a:defRPr/>
            </a:lvl4pPr>
            <a:lvl5pPr lvl="4" rtl="0">
              <a:spcBef>
                <a:spcPts val="0"/>
              </a:spcBef>
              <a:spcAft>
                <a:spcPts val="0"/>
              </a:spcAft>
              <a:buSzPts val="2200"/>
              <a:buNone/>
              <a:defRPr/>
            </a:lvl5pPr>
            <a:lvl6pPr lvl="5" rtl="0">
              <a:spcBef>
                <a:spcPts val="0"/>
              </a:spcBef>
              <a:spcAft>
                <a:spcPts val="0"/>
              </a:spcAft>
              <a:buSzPts val="2200"/>
              <a:buNone/>
              <a:defRPr/>
            </a:lvl6pPr>
            <a:lvl7pPr lvl="6" rtl="0">
              <a:spcBef>
                <a:spcPts val="0"/>
              </a:spcBef>
              <a:spcAft>
                <a:spcPts val="0"/>
              </a:spcAft>
              <a:buSzPts val="2200"/>
              <a:buNone/>
              <a:defRPr/>
            </a:lvl7pPr>
            <a:lvl8pPr lvl="7" rtl="0">
              <a:spcBef>
                <a:spcPts val="0"/>
              </a:spcBef>
              <a:spcAft>
                <a:spcPts val="0"/>
              </a:spcAft>
              <a:buSzPts val="2200"/>
              <a:buNone/>
              <a:defRPr/>
            </a:lvl8pPr>
            <a:lvl9pPr lvl="8" rtl="0">
              <a:spcBef>
                <a:spcPts val="0"/>
              </a:spcBef>
              <a:spcAft>
                <a:spcPts val="0"/>
              </a:spcAft>
              <a:buSzPts val="2200"/>
              <a:buNone/>
              <a:defRPr/>
            </a:lvl9pPr>
          </a:lstStyle>
          <a:p>
            <a:endParaRPr/>
          </a:p>
        </p:txBody>
      </p:sp>
      <p:grpSp>
        <p:nvGrpSpPr>
          <p:cNvPr id="265" name="Google Shape;265;p7"/>
          <p:cNvGrpSpPr/>
          <p:nvPr/>
        </p:nvGrpSpPr>
        <p:grpSpPr>
          <a:xfrm rot="8100000" flipH="1">
            <a:off x="10578329" y="2866856"/>
            <a:ext cx="2437596" cy="2565792"/>
            <a:chOff x="1526600" y="450800"/>
            <a:chExt cx="4540675" cy="4779475"/>
          </a:xfrm>
        </p:grpSpPr>
        <p:sp>
          <p:nvSpPr>
            <p:cNvPr id="266" name="Google Shape;266;p7"/>
            <p:cNvSpPr/>
            <p:nvPr/>
          </p:nvSpPr>
          <p:spPr>
            <a:xfrm>
              <a:off x="1610100" y="473575"/>
              <a:ext cx="4457175" cy="4689450"/>
            </a:xfrm>
            <a:custGeom>
              <a:avLst/>
              <a:gdLst/>
              <a:ahLst/>
              <a:cxnLst/>
              <a:rect l="l" t="t" r="r" b="b"/>
              <a:pathLst>
                <a:path w="178287" h="187578" extrusionOk="0">
                  <a:moveTo>
                    <a:pt x="95602" y="1"/>
                  </a:moveTo>
                  <a:cubicBezTo>
                    <a:pt x="95141" y="1"/>
                    <a:pt x="94676" y="129"/>
                    <a:pt x="94258" y="394"/>
                  </a:cubicBezTo>
                  <a:lnTo>
                    <a:pt x="0" y="63859"/>
                  </a:lnTo>
                  <a:lnTo>
                    <a:pt x="79645" y="185257"/>
                  </a:lnTo>
                  <a:cubicBezTo>
                    <a:pt x="80631" y="186769"/>
                    <a:pt x="82280" y="187578"/>
                    <a:pt x="83965" y="187578"/>
                  </a:cubicBezTo>
                  <a:cubicBezTo>
                    <a:pt x="84955" y="187578"/>
                    <a:pt x="85959" y="187298"/>
                    <a:pt x="86847" y="186719"/>
                  </a:cubicBezTo>
                  <a:lnTo>
                    <a:pt x="176826" y="126176"/>
                  </a:lnTo>
                  <a:cubicBezTo>
                    <a:pt x="177974" y="125393"/>
                    <a:pt x="178287" y="123880"/>
                    <a:pt x="177504" y="122732"/>
                  </a:cubicBezTo>
                  <a:lnTo>
                    <a:pt x="97703" y="1125"/>
                  </a:lnTo>
                  <a:cubicBezTo>
                    <a:pt x="97205" y="394"/>
                    <a:pt x="96410" y="1"/>
                    <a:pt x="95602" y="1"/>
                  </a:cubicBezTo>
                  <a:close/>
                </a:path>
              </a:pathLst>
            </a:custGeom>
            <a:solidFill>
              <a:srgbClr val="119B9B"/>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7" name="Google Shape;267;p7"/>
            <p:cNvSpPr/>
            <p:nvPr/>
          </p:nvSpPr>
          <p:spPr>
            <a:xfrm>
              <a:off x="1616625" y="450800"/>
              <a:ext cx="4391950" cy="4645025"/>
            </a:xfrm>
            <a:custGeom>
              <a:avLst/>
              <a:gdLst/>
              <a:ahLst/>
              <a:cxnLst/>
              <a:rect l="l" t="t" r="r" b="b"/>
              <a:pathLst>
                <a:path w="175678" h="185801" extrusionOk="0">
                  <a:moveTo>
                    <a:pt x="93162" y="0"/>
                  </a:moveTo>
                  <a:lnTo>
                    <a:pt x="0" y="61587"/>
                  </a:lnTo>
                  <a:lnTo>
                    <a:pt x="80323" y="184028"/>
                  </a:lnTo>
                  <a:cubicBezTo>
                    <a:pt x="81085" y="185187"/>
                    <a:pt x="82329" y="185800"/>
                    <a:pt x="83604" y="185800"/>
                  </a:cubicBezTo>
                  <a:cubicBezTo>
                    <a:pt x="84339" y="185800"/>
                    <a:pt x="85083" y="185597"/>
                    <a:pt x="85751" y="185177"/>
                  </a:cubicBezTo>
                  <a:lnTo>
                    <a:pt x="175677" y="125782"/>
                  </a:lnTo>
                  <a:lnTo>
                    <a:pt x="93162" y="0"/>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8" name="Google Shape;268;p7"/>
            <p:cNvSpPr/>
            <p:nvPr/>
          </p:nvSpPr>
          <p:spPr>
            <a:xfrm>
              <a:off x="3931325" y="462525"/>
              <a:ext cx="2064200" cy="3145900"/>
            </a:xfrm>
            <a:custGeom>
              <a:avLst/>
              <a:gdLst/>
              <a:ahLst/>
              <a:cxnLst/>
              <a:rect l="l" t="t" r="r" b="b"/>
              <a:pathLst>
                <a:path w="82568" h="125836" fill="none" extrusionOk="0">
                  <a:moveTo>
                    <a:pt x="0" y="1"/>
                  </a:moveTo>
                  <a:lnTo>
                    <a:pt x="82567" y="125835"/>
                  </a:lnTo>
                </a:path>
              </a:pathLst>
            </a:custGeom>
            <a:noFill/>
            <a:ln w="11750" cap="flat" cmpd="sng">
              <a:solidFill>
                <a:schemeClr val="dk1"/>
              </a:solidFill>
              <a:prstDash val="solid"/>
              <a:miter lim="5219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9" name="Google Shape;269;p7"/>
            <p:cNvSpPr/>
            <p:nvPr/>
          </p:nvSpPr>
          <p:spPr>
            <a:xfrm>
              <a:off x="3898700" y="482100"/>
              <a:ext cx="2065500" cy="3145900"/>
            </a:xfrm>
            <a:custGeom>
              <a:avLst/>
              <a:gdLst/>
              <a:ahLst/>
              <a:cxnLst/>
              <a:rect l="l" t="t" r="r" b="b"/>
              <a:pathLst>
                <a:path w="82620" h="125836" fill="none" extrusionOk="0">
                  <a:moveTo>
                    <a:pt x="1" y="1"/>
                  </a:moveTo>
                  <a:lnTo>
                    <a:pt x="82620" y="125835"/>
                  </a:lnTo>
                </a:path>
              </a:pathLst>
            </a:custGeom>
            <a:noFill/>
            <a:ln w="11750" cap="flat" cmpd="sng">
              <a:solidFill>
                <a:schemeClr val="dk1"/>
              </a:solidFill>
              <a:prstDash val="solid"/>
              <a:miter lim="5219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0" name="Google Shape;270;p7"/>
            <p:cNvSpPr/>
            <p:nvPr/>
          </p:nvSpPr>
          <p:spPr>
            <a:xfrm>
              <a:off x="3742125" y="4138150"/>
              <a:ext cx="842925" cy="1092125"/>
            </a:xfrm>
            <a:custGeom>
              <a:avLst/>
              <a:gdLst/>
              <a:ahLst/>
              <a:cxnLst/>
              <a:rect l="l" t="t" r="r" b="b"/>
              <a:pathLst>
                <a:path w="33717" h="43685" extrusionOk="0">
                  <a:moveTo>
                    <a:pt x="9604" y="0"/>
                  </a:moveTo>
                  <a:lnTo>
                    <a:pt x="1" y="6159"/>
                  </a:lnTo>
                  <a:lnTo>
                    <a:pt x="24113" y="43685"/>
                  </a:lnTo>
                  <a:lnTo>
                    <a:pt x="25679" y="35595"/>
                  </a:lnTo>
                  <a:lnTo>
                    <a:pt x="33716" y="37526"/>
                  </a:lnTo>
                  <a:lnTo>
                    <a:pt x="9604"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1" name="Google Shape;271;p7"/>
            <p:cNvSpPr/>
            <p:nvPr/>
          </p:nvSpPr>
          <p:spPr>
            <a:xfrm>
              <a:off x="1526600" y="464775"/>
              <a:ext cx="4343675" cy="4627200"/>
            </a:xfrm>
            <a:custGeom>
              <a:avLst/>
              <a:gdLst/>
              <a:ahLst/>
              <a:cxnLst/>
              <a:rect l="l" t="t" r="r" b="b"/>
              <a:pathLst>
                <a:path w="173747" h="185088" extrusionOk="0">
                  <a:moveTo>
                    <a:pt x="91115" y="1"/>
                  </a:moveTo>
                  <a:cubicBezTo>
                    <a:pt x="90634" y="1"/>
                    <a:pt x="90147" y="140"/>
                    <a:pt x="89718" y="433"/>
                  </a:cubicBezTo>
                  <a:lnTo>
                    <a:pt x="0" y="59357"/>
                  </a:lnTo>
                  <a:lnTo>
                    <a:pt x="82515" y="185087"/>
                  </a:lnTo>
                  <a:lnTo>
                    <a:pt x="172285" y="126163"/>
                  </a:lnTo>
                  <a:cubicBezTo>
                    <a:pt x="173433" y="125380"/>
                    <a:pt x="173746" y="123866"/>
                    <a:pt x="172963" y="122718"/>
                  </a:cubicBezTo>
                  <a:lnTo>
                    <a:pt x="93162" y="1111"/>
                  </a:lnTo>
                  <a:cubicBezTo>
                    <a:pt x="92705" y="392"/>
                    <a:pt x="91920" y="1"/>
                    <a:pt x="9111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2" name="Google Shape;272;p7"/>
            <p:cNvSpPr/>
            <p:nvPr/>
          </p:nvSpPr>
          <p:spPr>
            <a:xfrm>
              <a:off x="1636200" y="1843000"/>
              <a:ext cx="2130750" cy="3199400"/>
            </a:xfrm>
            <a:custGeom>
              <a:avLst/>
              <a:gdLst/>
              <a:ahLst/>
              <a:cxnLst/>
              <a:rect l="l" t="t" r="r" b="b"/>
              <a:pathLst>
                <a:path w="85230" h="127976" extrusionOk="0">
                  <a:moveTo>
                    <a:pt x="2506" y="1"/>
                  </a:moveTo>
                  <a:lnTo>
                    <a:pt x="0" y="1619"/>
                  </a:lnTo>
                  <a:lnTo>
                    <a:pt x="82724" y="127975"/>
                  </a:lnTo>
                  <a:lnTo>
                    <a:pt x="85229" y="126357"/>
                  </a:lnTo>
                  <a:lnTo>
                    <a:pt x="2506"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3" name="Google Shape;273;p7"/>
            <p:cNvSpPr/>
            <p:nvPr/>
          </p:nvSpPr>
          <p:spPr>
            <a:xfrm>
              <a:off x="2647400" y="1567700"/>
              <a:ext cx="2116400" cy="2399550"/>
            </a:xfrm>
            <a:custGeom>
              <a:avLst/>
              <a:gdLst/>
              <a:ahLst/>
              <a:cxnLst/>
              <a:rect l="l" t="t" r="r" b="b"/>
              <a:pathLst>
                <a:path w="84656" h="95982" fill="none" extrusionOk="0">
                  <a:moveTo>
                    <a:pt x="82777" y="71347"/>
                  </a:moveTo>
                  <a:cubicBezTo>
                    <a:pt x="82777" y="69937"/>
                    <a:pt x="83507" y="68633"/>
                    <a:pt x="84656" y="67850"/>
                  </a:cubicBezTo>
                  <a:lnTo>
                    <a:pt x="40919" y="1201"/>
                  </a:lnTo>
                  <a:cubicBezTo>
                    <a:pt x="38988" y="2453"/>
                    <a:pt x="36431" y="1932"/>
                    <a:pt x="35178" y="0"/>
                  </a:cubicBezTo>
                  <a:lnTo>
                    <a:pt x="1149" y="22286"/>
                  </a:lnTo>
                  <a:cubicBezTo>
                    <a:pt x="2454" y="24217"/>
                    <a:pt x="1932" y="26827"/>
                    <a:pt x="1" y="28080"/>
                  </a:cubicBezTo>
                  <a:lnTo>
                    <a:pt x="43737" y="94729"/>
                  </a:lnTo>
                  <a:cubicBezTo>
                    <a:pt x="45668" y="93476"/>
                    <a:pt x="48226" y="94050"/>
                    <a:pt x="49478" y="95981"/>
                  </a:cubicBezTo>
                  <a:lnTo>
                    <a:pt x="83455" y="73643"/>
                  </a:lnTo>
                  <a:cubicBezTo>
                    <a:pt x="82985" y="72965"/>
                    <a:pt x="82777" y="72182"/>
                    <a:pt x="82777" y="71347"/>
                  </a:cubicBezTo>
                  <a:close/>
                </a:path>
              </a:pathLst>
            </a:custGeom>
            <a:solidFill>
              <a:schemeClr val="lt1"/>
            </a:solidFill>
            <a:ln w="14350" cap="flat" cmpd="sng">
              <a:solidFill>
                <a:schemeClr val="lt1"/>
              </a:solidFill>
              <a:prstDash val="solid"/>
              <a:miter lim="5219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Tree>
    <p:extLst>
      <p:ext uri="{BB962C8B-B14F-4D97-AF65-F5344CB8AC3E}">
        <p14:creationId xmlns:p14="http://schemas.microsoft.com/office/powerpoint/2010/main" val="3199565766"/>
      </p:ext>
    </p:extLst>
  </p:cSld>
  <p:clrMapOvr>
    <a:masterClrMapping/>
  </p:clrMapOvr>
</p:sldLayout>
</file>

<file path=ppt/slideLayouts/slideLayout148.xml><?xml version="1.0" encoding="utf-8"?>
<p:sldLayout xmlns:a="http://schemas.openxmlformats.org/drawingml/2006/main" xmlns:r="http://schemas.openxmlformats.org/officeDocument/2006/relationships" xmlns:p="http://schemas.openxmlformats.org/presentationml/2006/main" matchingName="Main point">
  <p:cSld name="Main point">
    <p:spTree>
      <p:nvGrpSpPr>
        <p:cNvPr id="1" name="Shape 274"/>
        <p:cNvGrpSpPr/>
        <p:nvPr/>
      </p:nvGrpSpPr>
      <p:grpSpPr>
        <a:xfrm>
          <a:off x="0" y="0"/>
          <a:ext cx="0" cy="0"/>
          <a:chOff x="0" y="0"/>
          <a:chExt cx="0" cy="0"/>
        </a:xfrm>
      </p:grpSpPr>
      <p:pic>
        <p:nvPicPr>
          <p:cNvPr id="275" name="Google Shape;275;p8"/>
          <p:cNvPicPr preferRelativeResize="0"/>
          <p:nvPr/>
        </p:nvPicPr>
        <p:blipFill>
          <a:blip r:embed="rId2">
            <a:alphaModFix/>
          </a:blip>
          <a:stretch>
            <a:fillRect/>
          </a:stretch>
        </p:blipFill>
        <p:spPr>
          <a:xfrm>
            <a:off x="-75466" y="-36433"/>
            <a:ext cx="12342935" cy="7005332"/>
          </a:xfrm>
          <a:prstGeom prst="rect">
            <a:avLst/>
          </a:prstGeom>
          <a:noFill/>
          <a:ln>
            <a:noFill/>
          </a:ln>
        </p:spPr>
      </p:pic>
      <p:grpSp>
        <p:nvGrpSpPr>
          <p:cNvPr id="276" name="Google Shape;276;p8"/>
          <p:cNvGrpSpPr/>
          <p:nvPr/>
        </p:nvGrpSpPr>
        <p:grpSpPr>
          <a:xfrm rot="-5400000">
            <a:off x="7905659" y="5595421"/>
            <a:ext cx="2485895" cy="2298041"/>
            <a:chOff x="-1181840" y="1435015"/>
            <a:chExt cx="1864421" cy="1723531"/>
          </a:xfrm>
        </p:grpSpPr>
        <p:sp>
          <p:nvSpPr>
            <p:cNvPr id="277" name="Google Shape;277;p8"/>
            <p:cNvSpPr/>
            <p:nvPr/>
          </p:nvSpPr>
          <p:spPr>
            <a:xfrm rot="7018065">
              <a:off x="-856508" y="1589854"/>
              <a:ext cx="1164422" cy="1444262"/>
            </a:xfrm>
            <a:custGeom>
              <a:avLst/>
              <a:gdLst/>
              <a:ahLst/>
              <a:cxnLst/>
              <a:rect l="l" t="t" r="r" b="b"/>
              <a:pathLst>
                <a:path w="48158" h="59737" extrusionOk="0">
                  <a:moveTo>
                    <a:pt x="39340" y="1"/>
                  </a:moveTo>
                  <a:cubicBezTo>
                    <a:pt x="38303" y="1"/>
                    <a:pt x="37263" y="153"/>
                    <a:pt x="36285" y="451"/>
                  </a:cubicBezTo>
                  <a:cubicBezTo>
                    <a:pt x="32695" y="1579"/>
                    <a:pt x="29823" y="4272"/>
                    <a:pt x="27259" y="7016"/>
                  </a:cubicBezTo>
                  <a:cubicBezTo>
                    <a:pt x="20361" y="14401"/>
                    <a:pt x="14874" y="22940"/>
                    <a:pt x="10489" y="32043"/>
                  </a:cubicBezTo>
                  <a:cubicBezTo>
                    <a:pt x="8976" y="35197"/>
                    <a:pt x="7591" y="37427"/>
                    <a:pt x="5873" y="40505"/>
                  </a:cubicBezTo>
                  <a:cubicBezTo>
                    <a:pt x="2185" y="47138"/>
                    <a:pt x="1874" y="57072"/>
                    <a:pt x="8" y="59727"/>
                  </a:cubicBezTo>
                  <a:lnTo>
                    <a:pt x="8" y="59727"/>
                  </a:lnTo>
                  <a:cubicBezTo>
                    <a:pt x="9880" y="45729"/>
                    <a:pt x="25415" y="30630"/>
                    <a:pt x="38721" y="19888"/>
                  </a:cubicBezTo>
                  <a:cubicBezTo>
                    <a:pt x="41311" y="17811"/>
                    <a:pt x="44029" y="15708"/>
                    <a:pt x="45773" y="12888"/>
                  </a:cubicBezTo>
                  <a:cubicBezTo>
                    <a:pt x="47542" y="10041"/>
                    <a:pt x="48157" y="6246"/>
                    <a:pt x="46388" y="3426"/>
                  </a:cubicBezTo>
                  <a:cubicBezTo>
                    <a:pt x="44910" y="1106"/>
                    <a:pt x="42136" y="1"/>
                    <a:pt x="39340" y="1"/>
                  </a:cubicBezTo>
                  <a:close/>
                  <a:moveTo>
                    <a:pt x="8" y="59727"/>
                  </a:moveTo>
                  <a:lnTo>
                    <a:pt x="8" y="59727"/>
                  </a:lnTo>
                  <a:cubicBezTo>
                    <a:pt x="5" y="59730"/>
                    <a:pt x="3" y="59733"/>
                    <a:pt x="1" y="59736"/>
                  </a:cubicBezTo>
                  <a:lnTo>
                    <a:pt x="1" y="59736"/>
                  </a:lnTo>
                  <a:cubicBezTo>
                    <a:pt x="3" y="59733"/>
                    <a:pt x="5" y="59730"/>
                    <a:pt x="8" y="59727"/>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8" name="Google Shape;278;p8"/>
            <p:cNvSpPr/>
            <p:nvPr/>
          </p:nvSpPr>
          <p:spPr>
            <a:xfrm rot="7018065">
              <a:off x="-807037" y="1559505"/>
              <a:ext cx="1164398" cy="1443996"/>
            </a:xfrm>
            <a:custGeom>
              <a:avLst/>
              <a:gdLst/>
              <a:ahLst/>
              <a:cxnLst/>
              <a:rect l="l" t="t" r="r" b="b"/>
              <a:pathLst>
                <a:path w="48157" h="59726" extrusionOk="0">
                  <a:moveTo>
                    <a:pt x="39365" y="0"/>
                  </a:moveTo>
                  <a:cubicBezTo>
                    <a:pt x="38317" y="0"/>
                    <a:pt x="37267" y="157"/>
                    <a:pt x="36285" y="466"/>
                  </a:cubicBezTo>
                  <a:cubicBezTo>
                    <a:pt x="32695" y="1569"/>
                    <a:pt x="29823" y="4261"/>
                    <a:pt x="27258" y="7005"/>
                  </a:cubicBezTo>
                  <a:cubicBezTo>
                    <a:pt x="20361" y="14390"/>
                    <a:pt x="14873" y="22929"/>
                    <a:pt x="10488" y="32032"/>
                  </a:cubicBezTo>
                  <a:cubicBezTo>
                    <a:pt x="8975" y="35186"/>
                    <a:pt x="7591" y="37417"/>
                    <a:pt x="5873" y="40494"/>
                  </a:cubicBezTo>
                  <a:cubicBezTo>
                    <a:pt x="2180" y="47161"/>
                    <a:pt x="1872" y="57085"/>
                    <a:pt x="1" y="59726"/>
                  </a:cubicBezTo>
                  <a:lnTo>
                    <a:pt x="1" y="59726"/>
                  </a:lnTo>
                  <a:cubicBezTo>
                    <a:pt x="9873" y="45751"/>
                    <a:pt x="25412" y="30622"/>
                    <a:pt x="38721" y="19878"/>
                  </a:cubicBezTo>
                  <a:cubicBezTo>
                    <a:pt x="41310" y="17801"/>
                    <a:pt x="44029" y="15698"/>
                    <a:pt x="45772" y="12877"/>
                  </a:cubicBezTo>
                  <a:cubicBezTo>
                    <a:pt x="47542" y="10031"/>
                    <a:pt x="48157" y="6236"/>
                    <a:pt x="46362" y="3415"/>
                  </a:cubicBezTo>
                  <a:cubicBezTo>
                    <a:pt x="44909" y="1106"/>
                    <a:pt x="42145" y="0"/>
                    <a:pt x="3936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9" name="Google Shape;279;p8"/>
            <p:cNvSpPr/>
            <p:nvPr/>
          </p:nvSpPr>
          <p:spPr>
            <a:xfrm rot="7018065">
              <a:off x="-77650" y="2737347"/>
              <a:ext cx="428383" cy="209953"/>
            </a:xfrm>
            <a:custGeom>
              <a:avLst/>
              <a:gdLst/>
              <a:ahLst/>
              <a:cxnLst/>
              <a:rect l="l" t="t" r="r" b="b"/>
              <a:pathLst>
                <a:path w="17717" h="8684" extrusionOk="0">
                  <a:moveTo>
                    <a:pt x="13244" y="85"/>
                  </a:moveTo>
                  <a:cubicBezTo>
                    <a:pt x="13109" y="85"/>
                    <a:pt x="12983" y="218"/>
                    <a:pt x="13050" y="351"/>
                  </a:cubicBezTo>
                  <a:cubicBezTo>
                    <a:pt x="13050" y="377"/>
                    <a:pt x="13075" y="403"/>
                    <a:pt x="13101" y="428"/>
                  </a:cubicBezTo>
                  <a:cubicBezTo>
                    <a:pt x="13139" y="454"/>
                    <a:pt x="13184" y="467"/>
                    <a:pt x="13229" y="467"/>
                  </a:cubicBezTo>
                  <a:cubicBezTo>
                    <a:pt x="13274" y="467"/>
                    <a:pt x="13319" y="454"/>
                    <a:pt x="13357" y="428"/>
                  </a:cubicBezTo>
                  <a:cubicBezTo>
                    <a:pt x="13511" y="351"/>
                    <a:pt x="13460" y="146"/>
                    <a:pt x="13306" y="95"/>
                  </a:cubicBezTo>
                  <a:cubicBezTo>
                    <a:pt x="13285" y="88"/>
                    <a:pt x="13264" y="85"/>
                    <a:pt x="13244" y="85"/>
                  </a:cubicBezTo>
                  <a:close/>
                  <a:moveTo>
                    <a:pt x="9983" y="0"/>
                  </a:moveTo>
                  <a:cubicBezTo>
                    <a:pt x="9903" y="0"/>
                    <a:pt x="9827" y="28"/>
                    <a:pt x="9767" y="95"/>
                  </a:cubicBezTo>
                  <a:cubicBezTo>
                    <a:pt x="9742" y="121"/>
                    <a:pt x="9716" y="172"/>
                    <a:pt x="9690" y="223"/>
                  </a:cubicBezTo>
                  <a:cubicBezTo>
                    <a:pt x="9639" y="403"/>
                    <a:pt x="9690" y="582"/>
                    <a:pt x="9844" y="685"/>
                  </a:cubicBezTo>
                  <a:cubicBezTo>
                    <a:pt x="9910" y="731"/>
                    <a:pt x="9982" y="752"/>
                    <a:pt x="10050" y="752"/>
                  </a:cubicBezTo>
                  <a:cubicBezTo>
                    <a:pt x="10249" y="752"/>
                    <a:pt x="10428" y="580"/>
                    <a:pt x="10408" y="351"/>
                  </a:cubicBezTo>
                  <a:cubicBezTo>
                    <a:pt x="10390" y="169"/>
                    <a:pt x="10178" y="0"/>
                    <a:pt x="9983" y="0"/>
                  </a:cubicBezTo>
                  <a:close/>
                  <a:moveTo>
                    <a:pt x="7556" y="654"/>
                  </a:moveTo>
                  <a:cubicBezTo>
                    <a:pt x="7486" y="654"/>
                    <a:pt x="7412" y="721"/>
                    <a:pt x="7434" y="787"/>
                  </a:cubicBezTo>
                  <a:lnTo>
                    <a:pt x="7434" y="813"/>
                  </a:lnTo>
                  <a:cubicBezTo>
                    <a:pt x="7460" y="839"/>
                    <a:pt x="7460" y="839"/>
                    <a:pt x="7460" y="839"/>
                  </a:cubicBezTo>
                  <a:cubicBezTo>
                    <a:pt x="7485" y="864"/>
                    <a:pt x="7517" y="877"/>
                    <a:pt x="7546" y="877"/>
                  </a:cubicBezTo>
                  <a:cubicBezTo>
                    <a:pt x="7575" y="877"/>
                    <a:pt x="7601" y="864"/>
                    <a:pt x="7613" y="839"/>
                  </a:cubicBezTo>
                  <a:cubicBezTo>
                    <a:pt x="7690" y="787"/>
                    <a:pt x="7690" y="685"/>
                    <a:pt x="7588" y="659"/>
                  </a:cubicBezTo>
                  <a:cubicBezTo>
                    <a:pt x="7578" y="656"/>
                    <a:pt x="7567" y="654"/>
                    <a:pt x="7556" y="654"/>
                  </a:cubicBezTo>
                  <a:close/>
                  <a:moveTo>
                    <a:pt x="12799" y="1638"/>
                  </a:moveTo>
                  <a:cubicBezTo>
                    <a:pt x="12396" y="1638"/>
                    <a:pt x="11973" y="2067"/>
                    <a:pt x="12178" y="2454"/>
                  </a:cubicBezTo>
                  <a:lnTo>
                    <a:pt x="12152" y="2454"/>
                  </a:lnTo>
                  <a:cubicBezTo>
                    <a:pt x="12203" y="2531"/>
                    <a:pt x="12255" y="2582"/>
                    <a:pt x="12306" y="2634"/>
                  </a:cubicBezTo>
                  <a:cubicBezTo>
                    <a:pt x="12435" y="2734"/>
                    <a:pt x="12595" y="2786"/>
                    <a:pt x="12756" y="2786"/>
                  </a:cubicBezTo>
                  <a:cubicBezTo>
                    <a:pt x="12885" y="2786"/>
                    <a:pt x="13013" y="2753"/>
                    <a:pt x="13127" y="2685"/>
                  </a:cubicBezTo>
                  <a:cubicBezTo>
                    <a:pt x="13511" y="2403"/>
                    <a:pt x="13409" y="1787"/>
                    <a:pt x="12947" y="1659"/>
                  </a:cubicBezTo>
                  <a:cubicBezTo>
                    <a:pt x="12899" y="1645"/>
                    <a:pt x="12849" y="1638"/>
                    <a:pt x="12799" y="1638"/>
                  </a:cubicBezTo>
                  <a:close/>
                  <a:moveTo>
                    <a:pt x="6278" y="2155"/>
                  </a:moveTo>
                  <a:cubicBezTo>
                    <a:pt x="6196" y="2155"/>
                    <a:pt x="6115" y="2183"/>
                    <a:pt x="6049" y="2249"/>
                  </a:cubicBezTo>
                  <a:lnTo>
                    <a:pt x="6075" y="2249"/>
                  </a:lnTo>
                  <a:cubicBezTo>
                    <a:pt x="6049" y="2275"/>
                    <a:pt x="6024" y="2326"/>
                    <a:pt x="5998" y="2377"/>
                  </a:cubicBezTo>
                  <a:cubicBezTo>
                    <a:pt x="5947" y="2557"/>
                    <a:pt x="5998" y="2736"/>
                    <a:pt x="6152" y="2839"/>
                  </a:cubicBezTo>
                  <a:cubicBezTo>
                    <a:pt x="6212" y="2886"/>
                    <a:pt x="6279" y="2906"/>
                    <a:pt x="6345" y="2906"/>
                  </a:cubicBezTo>
                  <a:cubicBezTo>
                    <a:pt x="6532" y="2906"/>
                    <a:pt x="6709" y="2740"/>
                    <a:pt x="6690" y="2531"/>
                  </a:cubicBezTo>
                  <a:cubicBezTo>
                    <a:pt x="6690" y="2330"/>
                    <a:pt x="6481" y="2155"/>
                    <a:pt x="6278" y="2155"/>
                  </a:cubicBezTo>
                  <a:close/>
                  <a:moveTo>
                    <a:pt x="15296" y="2488"/>
                  </a:moveTo>
                  <a:cubicBezTo>
                    <a:pt x="15012" y="2488"/>
                    <a:pt x="14712" y="2798"/>
                    <a:pt x="14870" y="3070"/>
                  </a:cubicBezTo>
                  <a:cubicBezTo>
                    <a:pt x="14896" y="3121"/>
                    <a:pt x="14922" y="3146"/>
                    <a:pt x="14947" y="3198"/>
                  </a:cubicBezTo>
                  <a:cubicBezTo>
                    <a:pt x="15046" y="3268"/>
                    <a:pt x="15152" y="3308"/>
                    <a:pt x="15258" y="3308"/>
                  </a:cubicBezTo>
                  <a:cubicBezTo>
                    <a:pt x="15344" y="3308"/>
                    <a:pt x="15430" y="3281"/>
                    <a:pt x="15511" y="3223"/>
                  </a:cubicBezTo>
                  <a:cubicBezTo>
                    <a:pt x="15793" y="3044"/>
                    <a:pt x="15716" y="2608"/>
                    <a:pt x="15409" y="2505"/>
                  </a:cubicBezTo>
                  <a:cubicBezTo>
                    <a:pt x="15372" y="2493"/>
                    <a:pt x="15334" y="2488"/>
                    <a:pt x="15296" y="2488"/>
                  </a:cubicBezTo>
                  <a:close/>
                  <a:moveTo>
                    <a:pt x="3455" y="3035"/>
                  </a:moveTo>
                  <a:cubicBezTo>
                    <a:pt x="3318" y="3035"/>
                    <a:pt x="3186" y="3190"/>
                    <a:pt x="3254" y="3326"/>
                  </a:cubicBezTo>
                  <a:cubicBezTo>
                    <a:pt x="3254" y="3352"/>
                    <a:pt x="3280" y="3352"/>
                    <a:pt x="3306" y="3377"/>
                  </a:cubicBezTo>
                  <a:cubicBezTo>
                    <a:pt x="3348" y="3420"/>
                    <a:pt x="3398" y="3439"/>
                    <a:pt x="3447" y="3439"/>
                  </a:cubicBezTo>
                  <a:cubicBezTo>
                    <a:pt x="3488" y="3439"/>
                    <a:pt x="3527" y="3426"/>
                    <a:pt x="3562" y="3403"/>
                  </a:cubicBezTo>
                  <a:cubicBezTo>
                    <a:pt x="3690" y="3300"/>
                    <a:pt x="3665" y="3095"/>
                    <a:pt x="3511" y="3044"/>
                  </a:cubicBezTo>
                  <a:cubicBezTo>
                    <a:pt x="3492" y="3038"/>
                    <a:pt x="3474" y="3035"/>
                    <a:pt x="3455" y="3035"/>
                  </a:cubicBezTo>
                  <a:close/>
                  <a:moveTo>
                    <a:pt x="10101" y="2744"/>
                  </a:moveTo>
                  <a:cubicBezTo>
                    <a:pt x="10028" y="2744"/>
                    <a:pt x="9956" y="2766"/>
                    <a:pt x="9894" y="2817"/>
                  </a:cubicBezTo>
                  <a:lnTo>
                    <a:pt x="9894" y="2817"/>
                  </a:lnTo>
                  <a:cubicBezTo>
                    <a:pt x="9894" y="2816"/>
                    <a:pt x="9895" y="2815"/>
                    <a:pt x="9896" y="2813"/>
                  </a:cubicBezTo>
                  <a:lnTo>
                    <a:pt x="9896" y="2813"/>
                  </a:lnTo>
                  <a:lnTo>
                    <a:pt x="9870" y="2839"/>
                  </a:lnTo>
                  <a:cubicBezTo>
                    <a:pt x="9878" y="2831"/>
                    <a:pt x="9886" y="2824"/>
                    <a:pt x="9894" y="2817"/>
                  </a:cubicBezTo>
                  <a:lnTo>
                    <a:pt x="9894" y="2817"/>
                  </a:lnTo>
                  <a:cubicBezTo>
                    <a:pt x="9869" y="2867"/>
                    <a:pt x="9844" y="2916"/>
                    <a:pt x="9819" y="2941"/>
                  </a:cubicBezTo>
                  <a:cubicBezTo>
                    <a:pt x="9767" y="3121"/>
                    <a:pt x="9819" y="3300"/>
                    <a:pt x="9973" y="3429"/>
                  </a:cubicBezTo>
                  <a:cubicBezTo>
                    <a:pt x="10030" y="3467"/>
                    <a:pt x="10094" y="3485"/>
                    <a:pt x="10158" y="3485"/>
                  </a:cubicBezTo>
                  <a:cubicBezTo>
                    <a:pt x="10348" y="3485"/>
                    <a:pt x="10530" y="3326"/>
                    <a:pt x="10511" y="3095"/>
                  </a:cubicBezTo>
                  <a:cubicBezTo>
                    <a:pt x="10511" y="2913"/>
                    <a:pt x="10304" y="2744"/>
                    <a:pt x="10101" y="2744"/>
                  </a:cubicBezTo>
                  <a:close/>
                  <a:moveTo>
                    <a:pt x="14770" y="4548"/>
                  </a:moveTo>
                  <a:cubicBezTo>
                    <a:pt x="14646" y="4548"/>
                    <a:pt x="14495" y="4700"/>
                    <a:pt x="14563" y="4813"/>
                  </a:cubicBezTo>
                  <a:cubicBezTo>
                    <a:pt x="14588" y="4839"/>
                    <a:pt x="14588" y="4865"/>
                    <a:pt x="14614" y="4890"/>
                  </a:cubicBezTo>
                  <a:cubicBezTo>
                    <a:pt x="14661" y="4922"/>
                    <a:pt x="14719" y="4944"/>
                    <a:pt x="14780" y="4944"/>
                  </a:cubicBezTo>
                  <a:cubicBezTo>
                    <a:pt x="14818" y="4944"/>
                    <a:pt x="14857" y="4935"/>
                    <a:pt x="14896" y="4916"/>
                  </a:cubicBezTo>
                  <a:cubicBezTo>
                    <a:pt x="15024" y="4813"/>
                    <a:pt x="14998" y="4608"/>
                    <a:pt x="14819" y="4557"/>
                  </a:cubicBezTo>
                  <a:cubicBezTo>
                    <a:pt x="14804" y="4551"/>
                    <a:pt x="14787" y="4548"/>
                    <a:pt x="14770" y="4548"/>
                  </a:cubicBezTo>
                  <a:close/>
                  <a:moveTo>
                    <a:pt x="4573" y="4622"/>
                  </a:moveTo>
                  <a:cubicBezTo>
                    <a:pt x="4312" y="4622"/>
                    <a:pt x="4040" y="4894"/>
                    <a:pt x="4177" y="5147"/>
                  </a:cubicBezTo>
                  <a:cubicBezTo>
                    <a:pt x="4203" y="5172"/>
                    <a:pt x="4229" y="5224"/>
                    <a:pt x="4254" y="5249"/>
                  </a:cubicBezTo>
                  <a:cubicBezTo>
                    <a:pt x="4344" y="5324"/>
                    <a:pt x="4451" y="5364"/>
                    <a:pt x="4555" y="5364"/>
                  </a:cubicBezTo>
                  <a:cubicBezTo>
                    <a:pt x="4630" y="5364"/>
                    <a:pt x="4703" y="5343"/>
                    <a:pt x="4767" y="5300"/>
                  </a:cubicBezTo>
                  <a:cubicBezTo>
                    <a:pt x="5024" y="5121"/>
                    <a:pt x="4972" y="4711"/>
                    <a:pt x="4665" y="4634"/>
                  </a:cubicBezTo>
                  <a:cubicBezTo>
                    <a:pt x="4635" y="4626"/>
                    <a:pt x="4604" y="4622"/>
                    <a:pt x="4573" y="4622"/>
                  </a:cubicBezTo>
                  <a:close/>
                  <a:moveTo>
                    <a:pt x="8987" y="4400"/>
                  </a:moveTo>
                  <a:cubicBezTo>
                    <a:pt x="8604" y="4400"/>
                    <a:pt x="8182" y="4821"/>
                    <a:pt x="8383" y="5224"/>
                  </a:cubicBezTo>
                  <a:cubicBezTo>
                    <a:pt x="8408" y="5275"/>
                    <a:pt x="8460" y="5352"/>
                    <a:pt x="8537" y="5403"/>
                  </a:cubicBezTo>
                  <a:cubicBezTo>
                    <a:pt x="8665" y="5503"/>
                    <a:pt x="8818" y="5555"/>
                    <a:pt x="8972" y="5555"/>
                  </a:cubicBezTo>
                  <a:cubicBezTo>
                    <a:pt x="9094" y="5555"/>
                    <a:pt x="9218" y="5522"/>
                    <a:pt x="9331" y="5454"/>
                  </a:cubicBezTo>
                  <a:cubicBezTo>
                    <a:pt x="9716" y="5172"/>
                    <a:pt x="9614" y="4557"/>
                    <a:pt x="9152" y="4429"/>
                  </a:cubicBezTo>
                  <a:cubicBezTo>
                    <a:pt x="9099" y="4409"/>
                    <a:pt x="9044" y="4400"/>
                    <a:pt x="8987" y="4400"/>
                  </a:cubicBezTo>
                  <a:close/>
                  <a:moveTo>
                    <a:pt x="16985" y="4741"/>
                  </a:moveTo>
                  <a:cubicBezTo>
                    <a:pt x="16596" y="4741"/>
                    <a:pt x="16152" y="5169"/>
                    <a:pt x="16358" y="5557"/>
                  </a:cubicBezTo>
                  <a:cubicBezTo>
                    <a:pt x="16409" y="5634"/>
                    <a:pt x="16460" y="5685"/>
                    <a:pt x="16511" y="5736"/>
                  </a:cubicBezTo>
                  <a:cubicBezTo>
                    <a:pt x="16640" y="5836"/>
                    <a:pt x="16793" y="5889"/>
                    <a:pt x="16947" y="5889"/>
                  </a:cubicBezTo>
                  <a:cubicBezTo>
                    <a:pt x="17069" y="5889"/>
                    <a:pt x="17193" y="5856"/>
                    <a:pt x="17306" y="5788"/>
                  </a:cubicBezTo>
                  <a:cubicBezTo>
                    <a:pt x="17717" y="5506"/>
                    <a:pt x="17614" y="4890"/>
                    <a:pt x="17127" y="4762"/>
                  </a:cubicBezTo>
                  <a:cubicBezTo>
                    <a:pt x="17081" y="4748"/>
                    <a:pt x="17034" y="4741"/>
                    <a:pt x="16985" y="4741"/>
                  </a:cubicBezTo>
                  <a:close/>
                  <a:moveTo>
                    <a:pt x="6587" y="6245"/>
                  </a:moveTo>
                  <a:cubicBezTo>
                    <a:pt x="6511" y="6245"/>
                    <a:pt x="6414" y="6334"/>
                    <a:pt x="6460" y="6403"/>
                  </a:cubicBezTo>
                  <a:cubicBezTo>
                    <a:pt x="6460" y="6429"/>
                    <a:pt x="6485" y="6429"/>
                    <a:pt x="6485" y="6454"/>
                  </a:cubicBezTo>
                  <a:cubicBezTo>
                    <a:pt x="6511" y="6467"/>
                    <a:pt x="6536" y="6474"/>
                    <a:pt x="6562" y="6474"/>
                  </a:cubicBezTo>
                  <a:cubicBezTo>
                    <a:pt x="6588" y="6474"/>
                    <a:pt x="6613" y="6467"/>
                    <a:pt x="6639" y="6454"/>
                  </a:cubicBezTo>
                  <a:cubicBezTo>
                    <a:pt x="6716" y="6403"/>
                    <a:pt x="6690" y="6275"/>
                    <a:pt x="6613" y="6249"/>
                  </a:cubicBezTo>
                  <a:cubicBezTo>
                    <a:pt x="6605" y="6246"/>
                    <a:pt x="6596" y="6245"/>
                    <a:pt x="6587" y="6245"/>
                  </a:cubicBezTo>
                  <a:close/>
                  <a:moveTo>
                    <a:pt x="813" y="5837"/>
                  </a:moveTo>
                  <a:cubicBezTo>
                    <a:pt x="428" y="5837"/>
                    <a:pt x="1" y="6278"/>
                    <a:pt x="203" y="6659"/>
                  </a:cubicBezTo>
                  <a:cubicBezTo>
                    <a:pt x="228" y="6711"/>
                    <a:pt x="280" y="6788"/>
                    <a:pt x="357" y="6839"/>
                  </a:cubicBezTo>
                  <a:cubicBezTo>
                    <a:pt x="485" y="6939"/>
                    <a:pt x="638" y="6991"/>
                    <a:pt x="792" y="6991"/>
                  </a:cubicBezTo>
                  <a:cubicBezTo>
                    <a:pt x="915" y="6991"/>
                    <a:pt x="1038" y="6958"/>
                    <a:pt x="1152" y="6890"/>
                  </a:cubicBezTo>
                  <a:cubicBezTo>
                    <a:pt x="1536" y="6608"/>
                    <a:pt x="1434" y="5993"/>
                    <a:pt x="972" y="5865"/>
                  </a:cubicBezTo>
                  <a:cubicBezTo>
                    <a:pt x="921" y="5845"/>
                    <a:pt x="868" y="5837"/>
                    <a:pt x="813" y="5837"/>
                  </a:cubicBezTo>
                  <a:close/>
                  <a:moveTo>
                    <a:pt x="8010" y="7201"/>
                  </a:moveTo>
                  <a:cubicBezTo>
                    <a:pt x="7933" y="7201"/>
                    <a:pt x="7856" y="7225"/>
                    <a:pt x="7791" y="7279"/>
                  </a:cubicBezTo>
                  <a:lnTo>
                    <a:pt x="7791" y="7279"/>
                  </a:lnTo>
                  <a:cubicBezTo>
                    <a:pt x="7792" y="7278"/>
                    <a:pt x="7792" y="7276"/>
                    <a:pt x="7793" y="7275"/>
                  </a:cubicBezTo>
                  <a:lnTo>
                    <a:pt x="7793" y="7275"/>
                  </a:lnTo>
                  <a:lnTo>
                    <a:pt x="7767" y="7301"/>
                  </a:lnTo>
                  <a:cubicBezTo>
                    <a:pt x="7775" y="7293"/>
                    <a:pt x="7783" y="7286"/>
                    <a:pt x="7791" y="7279"/>
                  </a:cubicBezTo>
                  <a:lnTo>
                    <a:pt x="7791" y="7279"/>
                  </a:lnTo>
                  <a:cubicBezTo>
                    <a:pt x="7766" y="7328"/>
                    <a:pt x="7741" y="7353"/>
                    <a:pt x="7716" y="7403"/>
                  </a:cubicBezTo>
                  <a:cubicBezTo>
                    <a:pt x="7665" y="7583"/>
                    <a:pt x="7716" y="7762"/>
                    <a:pt x="7870" y="7890"/>
                  </a:cubicBezTo>
                  <a:cubicBezTo>
                    <a:pt x="7928" y="7929"/>
                    <a:pt x="7992" y="7946"/>
                    <a:pt x="8055" y="7946"/>
                  </a:cubicBezTo>
                  <a:cubicBezTo>
                    <a:pt x="8245" y="7946"/>
                    <a:pt x="8428" y="7788"/>
                    <a:pt x="8408" y="7557"/>
                  </a:cubicBezTo>
                  <a:cubicBezTo>
                    <a:pt x="8408" y="7360"/>
                    <a:pt x="8209" y="7201"/>
                    <a:pt x="8010" y="7201"/>
                  </a:cubicBezTo>
                  <a:close/>
                  <a:moveTo>
                    <a:pt x="4446" y="7536"/>
                  </a:moveTo>
                  <a:cubicBezTo>
                    <a:pt x="4057" y="7536"/>
                    <a:pt x="3613" y="7964"/>
                    <a:pt x="3818" y="8352"/>
                  </a:cubicBezTo>
                  <a:cubicBezTo>
                    <a:pt x="3844" y="8429"/>
                    <a:pt x="3895" y="8480"/>
                    <a:pt x="3972" y="8531"/>
                  </a:cubicBezTo>
                  <a:cubicBezTo>
                    <a:pt x="4087" y="8631"/>
                    <a:pt x="4241" y="8684"/>
                    <a:pt x="4399" y="8684"/>
                  </a:cubicBezTo>
                  <a:cubicBezTo>
                    <a:pt x="4525" y="8684"/>
                    <a:pt x="4654" y="8651"/>
                    <a:pt x="4767" y="8583"/>
                  </a:cubicBezTo>
                  <a:cubicBezTo>
                    <a:pt x="5152" y="8301"/>
                    <a:pt x="5049" y="7685"/>
                    <a:pt x="4588" y="7557"/>
                  </a:cubicBezTo>
                  <a:cubicBezTo>
                    <a:pt x="4542" y="7543"/>
                    <a:pt x="4495" y="7536"/>
                    <a:pt x="4446" y="7536"/>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0" name="Google Shape;280;p8"/>
            <p:cNvSpPr/>
            <p:nvPr/>
          </p:nvSpPr>
          <p:spPr>
            <a:xfrm rot="7018065">
              <a:off x="-731525" y="1533356"/>
              <a:ext cx="961945" cy="1237331"/>
            </a:xfrm>
            <a:custGeom>
              <a:avLst/>
              <a:gdLst/>
              <a:ahLst/>
              <a:cxnLst/>
              <a:rect l="l" t="t" r="r" b="b"/>
              <a:pathLst>
                <a:path w="39784" h="51178" extrusionOk="0">
                  <a:moveTo>
                    <a:pt x="39268" y="0"/>
                  </a:moveTo>
                  <a:cubicBezTo>
                    <a:pt x="39198" y="0"/>
                    <a:pt x="39125" y="22"/>
                    <a:pt x="39054" y="72"/>
                  </a:cubicBezTo>
                  <a:cubicBezTo>
                    <a:pt x="26772" y="10380"/>
                    <a:pt x="10053" y="27535"/>
                    <a:pt x="104" y="50665"/>
                  </a:cubicBezTo>
                  <a:cubicBezTo>
                    <a:pt x="1" y="50895"/>
                    <a:pt x="180" y="51152"/>
                    <a:pt x="437" y="51177"/>
                  </a:cubicBezTo>
                  <a:cubicBezTo>
                    <a:pt x="565" y="51177"/>
                    <a:pt x="668" y="51075"/>
                    <a:pt x="719" y="50972"/>
                  </a:cubicBezTo>
                  <a:cubicBezTo>
                    <a:pt x="10668" y="27945"/>
                    <a:pt x="27310" y="10868"/>
                    <a:pt x="39516" y="611"/>
                  </a:cubicBezTo>
                  <a:cubicBezTo>
                    <a:pt x="39784" y="363"/>
                    <a:pt x="39555" y="0"/>
                    <a:pt x="39268"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81" name="Google Shape;281;p8"/>
          <p:cNvGrpSpPr/>
          <p:nvPr/>
        </p:nvGrpSpPr>
        <p:grpSpPr>
          <a:xfrm rot="2207578">
            <a:off x="6271364" y="5433808"/>
            <a:ext cx="2053785" cy="3002307"/>
            <a:chOff x="-2055400" y="2385325"/>
            <a:chExt cx="1520600" cy="2222875"/>
          </a:xfrm>
        </p:grpSpPr>
        <p:grpSp>
          <p:nvGrpSpPr>
            <p:cNvPr id="282" name="Google Shape;282;p8"/>
            <p:cNvGrpSpPr/>
            <p:nvPr/>
          </p:nvGrpSpPr>
          <p:grpSpPr>
            <a:xfrm>
              <a:off x="-1858600" y="2385325"/>
              <a:ext cx="523125" cy="1635025"/>
              <a:chOff x="-1858600" y="2385325"/>
              <a:chExt cx="523125" cy="1635025"/>
            </a:xfrm>
          </p:grpSpPr>
          <p:sp>
            <p:nvSpPr>
              <p:cNvPr id="283" name="Google Shape;283;p8"/>
              <p:cNvSpPr/>
              <p:nvPr/>
            </p:nvSpPr>
            <p:spPr>
              <a:xfrm>
                <a:off x="-1804750" y="2385325"/>
                <a:ext cx="469275" cy="1635025"/>
              </a:xfrm>
              <a:custGeom>
                <a:avLst/>
                <a:gdLst/>
                <a:ahLst/>
                <a:cxnLst/>
                <a:rect l="l" t="t" r="r" b="b"/>
                <a:pathLst>
                  <a:path w="18771" h="65401" extrusionOk="0">
                    <a:moveTo>
                      <a:pt x="12062" y="1"/>
                    </a:moveTo>
                    <a:cubicBezTo>
                      <a:pt x="9693" y="1"/>
                      <a:pt x="7259" y="1264"/>
                      <a:pt x="5667" y="3115"/>
                    </a:cubicBezTo>
                    <a:cubicBezTo>
                      <a:pt x="3462" y="5679"/>
                      <a:pt x="2513" y="9064"/>
                      <a:pt x="1872" y="12397"/>
                    </a:cubicBezTo>
                    <a:lnTo>
                      <a:pt x="1872" y="12372"/>
                    </a:lnTo>
                    <a:cubicBezTo>
                      <a:pt x="129" y="21270"/>
                      <a:pt x="0" y="30373"/>
                      <a:pt x="975" y="39373"/>
                    </a:cubicBezTo>
                    <a:cubicBezTo>
                      <a:pt x="1308" y="42476"/>
                      <a:pt x="1308" y="44861"/>
                      <a:pt x="1462" y="47989"/>
                    </a:cubicBezTo>
                    <a:cubicBezTo>
                      <a:pt x="1795" y="54796"/>
                      <a:pt x="6238" y="62496"/>
                      <a:pt x="6079" y="65382"/>
                    </a:cubicBezTo>
                    <a:lnTo>
                      <a:pt x="6079" y="65382"/>
                    </a:lnTo>
                    <a:cubicBezTo>
                      <a:pt x="6979" y="50077"/>
                      <a:pt x="11644" y="31239"/>
                      <a:pt x="16694" y="16756"/>
                    </a:cubicBezTo>
                    <a:cubicBezTo>
                      <a:pt x="17694" y="13936"/>
                      <a:pt x="18771" y="11064"/>
                      <a:pt x="18745" y="8089"/>
                    </a:cubicBezTo>
                    <a:cubicBezTo>
                      <a:pt x="18745" y="5089"/>
                      <a:pt x="17412" y="1909"/>
                      <a:pt x="14719" y="602"/>
                    </a:cubicBezTo>
                    <a:cubicBezTo>
                      <a:pt x="13878" y="188"/>
                      <a:pt x="12974" y="1"/>
                      <a:pt x="12062" y="1"/>
                    </a:cubicBezTo>
                    <a:close/>
                    <a:moveTo>
                      <a:pt x="6079" y="65382"/>
                    </a:moveTo>
                    <a:lnTo>
                      <a:pt x="6079" y="65382"/>
                    </a:lnTo>
                    <a:cubicBezTo>
                      <a:pt x="6078" y="65388"/>
                      <a:pt x="6078" y="65394"/>
                      <a:pt x="6078" y="65400"/>
                    </a:cubicBezTo>
                    <a:cubicBezTo>
                      <a:pt x="6078" y="65394"/>
                      <a:pt x="6078" y="65388"/>
                      <a:pt x="6079" y="65382"/>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4" name="Google Shape;284;p8"/>
              <p:cNvSpPr/>
              <p:nvPr/>
            </p:nvSpPr>
            <p:spPr>
              <a:xfrm>
                <a:off x="-1858600" y="2385425"/>
                <a:ext cx="469275" cy="1634925"/>
              </a:xfrm>
              <a:custGeom>
                <a:avLst/>
                <a:gdLst/>
                <a:ahLst/>
                <a:cxnLst/>
                <a:rect l="l" t="t" r="r" b="b"/>
                <a:pathLst>
                  <a:path w="18771" h="65397" extrusionOk="0">
                    <a:moveTo>
                      <a:pt x="12088" y="1"/>
                    </a:moveTo>
                    <a:cubicBezTo>
                      <a:pt x="9704" y="1"/>
                      <a:pt x="7263" y="1274"/>
                      <a:pt x="5667" y="3111"/>
                    </a:cubicBezTo>
                    <a:cubicBezTo>
                      <a:pt x="3462" y="5649"/>
                      <a:pt x="2513" y="9060"/>
                      <a:pt x="1872" y="12393"/>
                    </a:cubicBezTo>
                    <a:lnTo>
                      <a:pt x="1872" y="12368"/>
                    </a:lnTo>
                    <a:cubicBezTo>
                      <a:pt x="129" y="21266"/>
                      <a:pt x="0" y="30369"/>
                      <a:pt x="975" y="39369"/>
                    </a:cubicBezTo>
                    <a:cubicBezTo>
                      <a:pt x="1308" y="42472"/>
                      <a:pt x="1308" y="44857"/>
                      <a:pt x="1462" y="47985"/>
                    </a:cubicBezTo>
                    <a:cubicBezTo>
                      <a:pt x="1795" y="54792"/>
                      <a:pt x="6239" y="62492"/>
                      <a:pt x="6079" y="65378"/>
                    </a:cubicBezTo>
                    <a:lnTo>
                      <a:pt x="6079" y="65378"/>
                    </a:lnTo>
                    <a:cubicBezTo>
                      <a:pt x="6979" y="50073"/>
                      <a:pt x="11670" y="31235"/>
                      <a:pt x="16694" y="16752"/>
                    </a:cubicBezTo>
                    <a:cubicBezTo>
                      <a:pt x="17694" y="13932"/>
                      <a:pt x="18771" y="11060"/>
                      <a:pt x="18771" y="8085"/>
                    </a:cubicBezTo>
                    <a:cubicBezTo>
                      <a:pt x="18745" y="5085"/>
                      <a:pt x="17412" y="1905"/>
                      <a:pt x="14745" y="598"/>
                    </a:cubicBezTo>
                    <a:cubicBezTo>
                      <a:pt x="13901" y="187"/>
                      <a:pt x="12999" y="1"/>
                      <a:pt x="12088" y="1"/>
                    </a:cubicBezTo>
                    <a:close/>
                    <a:moveTo>
                      <a:pt x="6079" y="65378"/>
                    </a:moveTo>
                    <a:cubicBezTo>
                      <a:pt x="6078" y="65384"/>
                      <a:pt x="6078" y="65390"/>
                      <a:pt x="6078" y="65396"/>
                    </a:cubicBezTo>
                    <a:cubicBezTo>
                      <a:pt x="6078" y="65390"/>
                      <a:pt x="6078" y="65384"/>
                      <a:pt x="6079" y="65378"/>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5" name="Google Shape;285;p8"/>
              <p:cNvSpPr/>
              <p:nvPr/>
            </p:nvSpPr>
            <p:spPr>
              <a:xfrm>
                <a:off x="-1766300" y="2414375"/>
                <a:ext cx="329125" cy="283550"/>
              </a:xfrm>
              <a:custGeom>
                <a:avLst/>
                <a:gdLst/>
                <a:ahLst/>
                <a:cxnLst/>
                <a:rect l="l" t="t" r="r" b="b"/>
                <a:pathLst>
                  <a:path w="13165" h="11342" extrusionOk="0">
                    <a:moveTo>
                      <a:pt x="7214" y="1"/>
                    </a:moveTo>
                    <a:cubicBezTo>
                      <a:pt x="7203" y="1"/>
                      <a:pt x="7192" y="2"/>
                      <a:pt x="7181" y="4"/>
                    </a:cubicBezTo>
                    <a:cubicBezTo>
                      <a:pt x="7053" y="55"/>
                      <a:pt x="6976" y="260"/>
                      <a:pt x="7104" y="337"/>
                    </a:cubicBezTo>
                    <a:cubicBezTo>
                      <a:pt x="7130" y="363"/>
                      <a:pt x="7155" y="363"/>
                      <a:pt x="7181" y="363"/>
                    </a:cubicBezTo>
                    <a:cubicBezTo>
                      <a:pt x="7258" y="363"/>
                      <a:pt x="7335" y="337"/>
                      <a:pt x="7386" y="260"/>
                    </a:cubicBezTo>
                    <a:cubicBezTo>
                      <a:pt x="7433" y="120"/>
                      <a:pt x="7330" y="1"/>
                      <a:pt x="7214" y="1"/>
                    </a:cubicBezTo>
                    <a:close/>
                    <a:moveTo>
                      <a:pt x="10096" y="914"/>
                    </a:moveTo>
                    <a:cubicBezTo>
                      <a:pt x="10065" y="914"/>
                      <a:pt x="10033" y="918"/>
                      <a:pt x="10001" y="927"/>
                    </a:cubicBezTo>
                    <a:cubicBezTo>
                      <a:pt x="9719" y="1004"/>
                      <a:pt x="9591" y="1440"/>
                      <a:pt x="9848" y="1619"/>
                    </a:cubicBezTo>
                    <a:cubicBezTo>
                      <a:pt x="9899" y="1619"/>
                      <a:pt x="9950" y="1645"/>
                      <a:pt x="10001" y="1645"/>
                    </a:cubicBezTo>
                    <a:cubicBezTo>
                      <a:pt x="10024" y="1648"/>
                      <a:pt x="10046" y="1650"/>
                      <a:pt x="10069" y="1650"/>
                    </a:cubicBezTo>
                    <a:cubicBezTo>
                      <a:pt x="10224" y="1650"/>
                      <a:pt x="10370" y="1571"/>
                      <a:pt x="10437" y="1414"/>
                    </a:cubicBezTo>
                    <a:cubicBezTo>
                      <a:pt x="10528" y="1164"/>
                      <a:pt x="10337" y="914"/>
                      <a:pt x="10096" y="914"/>
                    </a:cubicBezTo>
                    <a:close/>
                    <a:moveTo>
                      <a:pt x="4839" y="1534"/>
                    </a:moveTo>
                    <a:cubicBezTo>
                      <a:pt x="4695" y="1534"/>
                      <a:pt x="4554" y="1605"/>
                      <a:pt x="4540" y="1748"/>
                    </a:cubicBezTo>
                    <a:cubicBezTo>
                      <a:pt x="4540" y="1799"/>
                      <a:pt x="4540" y="1824"/>
                      <a:pt x="4540" y="1876"/>
                    </a:cubicBezTo>
                    <a:cubicBezTo>
                      <a:pt x="4591" y="2030"/>
                      <a:pt x="4719" y="2158"/>
                      <a:pt x="4873" y="2183"/>
                    </a:cubicBezTo>
                    <a:cubicBezTo>
                      <a:pt x="5129" y="2183"/>
                      <a:pt x="5309" y="1876"/>
                      <a:pt x="5129" y="1671"/>
                    </a:cubicBezTo>
                    <a:cubicBezTo>
                      <a:pt x="5072" y="1579"/>
                      <a:pt x="4955" y="1534"/>
                      <a:pt x="4839" y="1534"/>
                    </a:cubicBezTo>
                    <a:close/>
                    <a:moveTo>
                      <a:pt x="7873" y="1434"/>
                    </a:moveTo>
                    <a:cubicBezTo>
                      <a:pt x="7815" y="1434"/>
                      <a:pt x="7755" y="1444"/>
                      <a:pt x="7694" y="1465"/>
                    </a:cubicBezTo>
                    <a:cubicBezTo>
                      <a:pt x="7309" y="1542"/>
                      <a:pt x="7104" y="2183"/>
                      <a:pt x="7488" y="2414"/>
                    </a:cubicBezTo>
                    <a:lnTo>
                      <a:pt x="7514" y="2414"/>
                    </a:lnTo>
                    <a:cubicBezTo>
                      <a:pt x="7565" y="2440"/>
                      <a:pt x="7642" y="2466"/>
                      <a:pt x="7694" y="2491"/>
                    </a:cubicBezTo>
                    <a:cubicBezTo>
                      <a:pt x="7715" y="2493"/>
                      <a:pt x="7737" y="2494"/>
                      <a:pt x="7759" y="2494"/>
                    </a:cubicBezTo>
                    <a:cubicBezTo>
                      <a:pt x="7992" y="2494"/>
                      <a:pt x="8217" y="2369"/>
                      <a:pt x="8335" y="2158"/>
                    </a:cubicBezTo>
                    <a:cubicBezTo>
                      <a:pt x="8489" y="1805"/>
                      <a:pt x="8227" y="1434"/>
                      <a:pt x="7873" y="1434"/>
                    </a:cubicBezTo>
                    <a:close/>
                    <a:moveTo>
                      <a:pt x="12521" y="1809"/>
                    </a:moveTo>
                    <a:cubicBezTo>
                      <a:pt x="12477" y="1809"/>
                      <a:pt x="12432" y="1814"/>
                      <a:pt x="12386" y="1824"/>
                    </a:cubicBezTo>
                    <a:cubicBezTo>
                      <a:pt x="12002" y="1927"/>
                      <a:pt x="11796" y="2568"/>
                      <a:pt x="12181" y="2799"/>
                    </a:cubicBezTo>
                    <a:cubicBezTo>
                      <a:pt x="12232" y="2825"/>
                      <a:pt x="12309" y="2850"/>
                      <a:pt x="12386" y="2850"/>
                    </a:cubicBezTo>
                    <a:cubicBezTo>
                      <a:pt x="12424" y="2858"/>
                      <a:pt x="12461" y="2861"/>
                      <a:pt x="12498" y="2861"/>
                    </a:cubicBezTo>
                    <a:cubicBezTo>
                      <a:pt x="12709" y="2861"/>
                      <a:pt x="12896" y="2739"/>
                      <a:pt x="13027" y="2542"/>
                    </a:cubicBezTo>
                    <a:cubicBezTo>
                      <a:pt x="13165" y="2175"/>
                      <a:pt x="12892" y="1809"/>
                      <a:pt x="12521" y="1809"/>
                    </a:cubicBezTo>
                    <a:close/>
                    <a:moveTo>
                      <a:pt x="10496" y="2693"/>
                    </a:moveTo>
                    <a:cubicBezTo>
                      <a:pt x="10485" y="2693"/>
                      <a:pt x="10474" y="2694"/>
                      <a:pt x="10463" y="2696"/>
                    </a:cubicBezTo>
                    <a:cubicBezTo>
                      <a:pt x="10335" y="2722"/>
                      <a:pt x="10258" y="2953"/>
                      <a:pt x="10386" y="3030"/>
                    </a:cubicBezTo>
                    <a:cubicBezTo>
                      <a:pt x="10412" y="3055"/>
                      <a:pt x="10412" y="3055"/>
                      <a:pt x="10437" y="3055"/>
                    </a:cubicBezTo>
                    <a:cubicBezTo>
                      <a:pt x="10540" y="3055"/>
                      <a:pt x="10617" y="3030"/>
                      <a:pt x="10668" y="2953"/>
                    </a:cubicBezTo>
                    <a:cubicBezTo>
                      <a:pt x="10715" y="2812"/>
                      <a:pt x="10612" y="2693"/>
                      <a:pt x="10496" y="2693"/>
                    </a:cubicBezTo>
                    <a:close/>
                    <a:moveTo>
                      <a:pt x="3134" y="3127"/>
                    </a:moveTo>
                    <a:cubicBezTo>
                      <a:pt x="3124" y="3127"/>
                      <a:pt x="3114" y="3129"/>
                      <a:pt x="3104" y="3132"/>
                    </a:cubicBezTo>
                    <a:cubicBezTo>
                      <a:pt x="3027" y="3158"/>
                      <a:pt x="3001" y="3260"/>
                      <a:pt x="3078" y="3312"/>
                    </a:cubicBezTo>
                    <a:lnTo>
                      <a:pt x="3078" y="3337"/>
                    </a:lnTo>
                    <a:lnTo>
                      <a:pt x="3104" y="3337"/>
                    </a:lnTo>
                    <a:cubicBezTo>
                      <a:pt x="3155" y="3337"/>
                      <a:pt x="3206" y="3312"/>
                      <a:pt x="3232" y="3260"/>
                    </a:cubicBezTo>
                    <a:cubicBezTo>
                      <a:pt x="3254" y="3194"/>
                      <a:pt x="3199" y="3127"/>
                      <a:pt x="3134" y="3127"/>
                    </a:cubicBezTo>
                    <a:close/>
                    <a:moveTo>
                      <a:pt x="6219" y="3536"/>
                    </a:moveTo>
                    <a:cubicBezTo>
                      <a:pt x="6072" y="3536"/>
                      <a:pt x="5928" y="3614"/>
                      <a:pt x="5899" y="3773"/>
                    </a:cubicBezTo>
                    <a:lnTo>
                      <a:pt x="5924" y="3773"/>
                    </a:lnTo>
                    <a:cubicBezTo>
                      <a:pt x="5924" y="3799"/>
                      <a:pt x="5924" y="3850"/>
                      <a:pt x="5924" y="3902"/>
                    </a:cubicBezTo>
                    <a:cubicBezTo>
                      <a:pt x="5950" y="4055"/>
                      <a:pt x="6078" y="4158"/>
                      <a:pt x="6232" y="4184"/>
                    </a:cubicBezTo>
                    <a:cubicBezTo>
                      <a:pt x="6243" y="4185"/>
                      <a:pt x="6254" y="4185"/>
                      <a:pt x="6265" y="4185"/>
                    </a:cubicBezTo>
                    <a:cubicBezTo>
                      <a:pt x="6526" y="4185"/>
                      <a:pt x="6662" y="3892"/>
                      <a:pt x="6514" y="3671"/>
                    </a:cubicBezTo>
                    <a:cubicBezTo>
                      <a:pt x="6447" y="3582"/>
                      <a:pt x="6332" y="3536"/>
                      <a:pt x="6219" y="3536"/>
                    </a:cubicBezTo>
                    <a:close/>
                    <a:moveTo>
                      <a:pt x="3009" y="4870"/>
                    </a:moveTo>
                    <a:cubicBezTo>
                      <a:pt x="2866" y="4870"/>
                      <a:pt x="2722" y="4947"/>
                      <a:pt x="2693" y="5107"/>
                    </a:cubicBezTo>
                    <a:lnTo>
                      <a:pt x="2719" y="5107"/>
                    </a:lnTo>
                    <a:cubicBezTo>
                      <a:pt x="2693" y="5158"/>
                      <a:pt x="2693" y="5184"/>
                      <a:pt x="2719" y="5235"/>
                    </a:cubicBezTo>
                    <a:cubicBezTo>
                      <a:pt x="2745" y="5389"/>
                      <a:pt x="2873" y="5517"/>
                      <a:pt x="3027" y="5517"/>
                    </a:cubicBezTo>
                    <a:cubicBezTo>
                      <a:pt x="3038" y="5518"/>
                      <a:pt x="3049" y="5518"/>
                      <a:pt x="3059" y="5518"/>
                    </a:cubicBezTo>
                    <a:cubicBezTo>
                      <a:pt x="3320" y="5518"/>
                      <a:pt x="3456" y="5226"/>
                      <a:pt x="3283" y="5004"/>
                    </a:cubicBezTo>
                    <a:cubicBezTo>
                      <a:pt x="3228" y="4915"/>
                      <a:pt x="3119" y="4870"/>
                      <a:pt x="3009" y="4870"/>
                    </a:cubicBezTo>
                    <a:close/>
                    <a:moveTo>
                      <a:pt x="6277" y="5340"/>
                    </a:moveTo>
                    <a:cubicBezTo>
                      <a:pt x="6229" y="5340"/>
                      <a:pt x="6179" y="5348"/>
                      <a:pt x="6129" y="5363"/>
                    </a:cubicBezTo>
                    <a:cubicBezTo>
                      <a:pt x="5745" y="5466"/>
                      <a:pt x="5540" y="6107"/>
                      <a:pt x="5924" y="6312"/>
                    </a:cubicBezTo>
                    <a:cubicBezTo>
                      <a:pt x="5976" y="6363"/>
                      <a:pt x="6053" y="6363"/>
                      <a:pt x="6129" y="6389"/>
                    </a:cubicBezTo>
                    <a:cubicBezTo>
                      <a:pt x="6151" y="6391"/>
                      <a:pt x="6173" y="6392"/>
                      <a:pt x="6194" y="6392"/>
                    </a:cubicBezTo>
                    <a:cubicBezTo>
                      <a:pt x="6424" y="6392"/>
                      <a:pt x="6630" y="6267"/>
                      <a:pt x="6771" y="6055"/>
                    </a:cubicBezTo>
                    <a:cubicBezTo>
                      <a:pt x="6906" y="5718"/>
                      <a:pt x="6625" y="5340"/>
                      <a:pt x="6277" y="5340"/>
                    </a:cubicBezTo>
                    <a:close/>
                    <a:moveTo>
                      <a:pt x="1163" y="6898"/>
                    </a:moveTo>
                    <a:cubicBezTo>
                      <a:pt x="1152" y="6898"/>
                      <a:pt x="1140" y="6899"/>
                      <a:pt x="1129" y="6902"/>
                    </a:cubicBezTo>
                    <a:cubicBezTo>
                      <a:pt x="1001" y="6927"/>
                      <a:pt x="924" y="7158"/>
                      <a:pt x="1052" y="7235"/>
                    </a:cubicBezTo>
                    <a:cubicBezTo>
                      <a:pt x="1078" y="7235"/>
                      <a:pt x="1104" y="7261"/>
                      <a:pt x="1129" y="7261"/>
                    </a:cubicBezTo>
                    <a:cubicBezTo>
                      <a:pt x="1206" y="7261"/>
                      <a:pt x="1283" y="7235"/>
                      <a:pt x="1334" y="7132"/>
                    </a:cubicBezTo>
                    <a:cubicBezTo>
                      <a:pt x="1381" y="7015"/>
                      <a:pt x="1278" y="6898"/>
                      <a:pt x="1163" y="6898"/>
                    </a:cubicBezTo>
                    <a:close/>
                    <a:moveTo>
                      <a:pt x="5001" y="7850"/>
                    </a:moveTo>
                    <a:cubicBezTo>
                      <a:pt x="4924" y="7876"/>
                      <a:pt x="4899" y="8004"/>
                      <a:pt x="4950" y="8056"/>
                    </a:cubicBezTo>
                    <a:lnTo>
                      <a:pt x="5001" y="8056"/>
                    </a:lnTo>
                    <a:cubicBezTo>
                      <a:pt x="5052" y="8056"/>
                      <a:pt x="5104" y="8030"/>
                      <a:pt x="5129" y="8004"/>
                    </a:cubicBezTo>
                    <a:cubicBezTo>
                      <a:pt x="5155" y="7927"/>
                      <a:pt x="5078" y="7850"/>
                      <a:pt x="5001" y="7850"/>
                    </a:cubicBezTo>
                    <a:close/>
                    <a:moveTo>
                      <a:pt x="2940" y="7598"/>
                    </a:moveTo>
                    <a:cubicBezTo>
                      <a:pt x="2902" y="7598"/>
                      <a:pt x="2862" y="7605"/>
                      <a:pt x="2822" y="7620"/>
                    </a:cubicBezTo>
                    <a:cubicBezTo>
                      <a:pt x="2565" y="7697"/>
                      <a:pt x="2437" y="8107"/>
                      <a:pt x="2693" y="8235"/>
                    </a:cubicBezTo>
                    <a:cubicBezTo>
                      <a:pt x="2719" y="8261"/>
                      <a:pt x="2770" y="8286"/>
                      <a:pt x="2822" y="8286"/>
                    </a:cubicBezTo>
                    <a:cubicBezTo>
                      <a:pt x="2838" y="8289"/>
                      <a:pt x="2854" y="8290"/>
                      <a:pt x="2870" y="8290"/>
                    </a:cubicBezTo>
                    <a:cubicBezTo>
                      <a:pt x="3007" y="8290"/>
                      <a:pt x="3137" y="8196"/>
                      <a:pt x="3206" y="8081"/>
                    </a:cubicBezTo>
                    <a:cubicBezTo>
                      <a:pt x="3338" y="7840"/>
                      <a:pt x="3169" y="7598"/>
                      <a:pt x="2940" y="7598"/>
                    </a:cubicBezTo>
                    <a:close/>
                    <a:moveTo>
                      <a:pt x="6698" y="7919"/>
                    </a:moveTo>
                    <a:cubicBezTo>
                      <a:pt x="6554" y="7919"/>
                      <a:pt x="6414" y="7990"/>
                      <a:pt x="6386" y="8133"/>
                    </a:cubicBezTo>
                    <a:lnTo>
                      <a:pt x="6412" y="8133"/>
                    </a:lnTo>
                    <a:cubicBezTo>
                      <a:pt x="6412" y="8184"/>
                      <a:pt x="6412" y="8235"/>
                      <a:pt x="6412" y="8261"/>
                    </a:cubicBezTo>
                    <a:cubicBezTo>
                      <a:pt x="6437" y="8415"/>
                      <a:pt x="6565" y="8543"/>
                      <a:pt x="6745" y="8568"/>
                    </a:cubicBezTo>
                    <a:cubicBezTo>
                      <a:pt x="7001" y="8568"/>
                      <a:pt x="7181" y="8261"/>
                      <a:pt x="7001" y="8056"/>
                    </a:cubicBezTo>
                    <a:cubicBezTo>
                      <a:pt x="6933" y="7964"/>
                      <a:pt x="6814" y="7919"/>
                      <a:pt x="6698" y="7919"/>
                    </a:cubicBezTo>
                    <a:close/>
                    <a:moveTo>
                      <a:pt x="4317" y="9878"/>
                    </a:moveTo>
                    <a:cubicBezTo>
                      <a:pt x="4265" y="9878"/>
                      <a:pt x="4210" y="9886"/>
                      <a:pt x="4155" y="9902"/>
                    </a:cubicBezTo>
                    <a:cubicBezTo>
                      <a:pt x="3770" y="9979"/>
                      <a:pt x="3565" y="10645"/>
                      <a:pt x="3950" y="10851"/>
                    </a:cubicBezTo>
                    <a:cubicBezTo>
                      <a:pt x="4001" y="10876"/>
                      <a:pt x="4078" y="10902"/>
                      <a:pt x="4129" y="10928"/>
                    </a:cubicBezTo>
                    <a:cubicBezTo>
                      <a:pt x="4153" y="10930"/>
                      <a:pt x="4177" y="10931"/>
                      <a:pt x="4200" y="10931"/>
                    </a:cubicBezTo>
                    <a:cubicBezTo>
                      <a:pt x="4454" y="10931"/>
                      <a:pt x="4677" y="10805"/>
                      <a:pt x="4770" y="10594"/>
                    </a:cubicBezTo>
                    <a:cubicBezTo>
                      <a:pt x="4927" y="10236"/>
                      <a:pt x="4673" y="9878"/>
                      <a:pt x="4317" y="9878"/>
                    </a:cubicBezTo>
                    <a:close/>
                    <a:moveTo>
                      <a:pt x="746" y="10289"/>
                    </a:moveTo>
                    <a:cubicBezTo>
                      <a:pt x="696" y="10289"/>
                      <a:pt x="644" y="10297"/>
                      <a:pt x="591" y="10312"/>
                    </a:cubicBezTo>
                    <a:cubicBezTo>
                      <a:pt x="206" y="10415"/>
                      <a:pt x="1" y="11056"/>
                      <a:pt x="386" y="11287"/>
                    </a:cubicBezTo>
                    <a:lnTo>
                      <a:pt x="386" y="11261"/>
                    </a:lnTo>
                    <a:cubicBezTo>
                      <a:pt x="437" y="11312"/>
                      <a:pt x="514" y="11338"/>
                      <a:pt x="565" y="11338"/>
                    </a:cubicBezTo>
                    <a:cubicBezTo>
                      <a:pt x="589" y="11340"/>
                      <a:pt x="613" y="11341"/>
                      <a:pt x="636" y="11341"/>
                    </a:cubicBezTo>
                    <a:cubicBezTo>
                      <a:pt x="889" y="11341"/>
                      <a:pt x="1112" y="11216"/>
                      <a:pt x="1206" y="11004"/>
                    </a:cubicBezTo>
                    <a:cubicBezTo>
                      <a:pt x="1364" y="10667"/>
                      <a:pt x="1106" y="10289"/>
                      <a:pt x="746" y="10289"/>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6" name="Google Shape;286;p8"/>
              <p:cNvSpPr/>
              <p:nvPr/>
            </p:nvSpPr>
            <p:spPr>
              <a:xfrm>
                <a:off x="-1809250" y="2563500"/>
                <a:ext cx="247275" cy="1438900"/>
              </a:xfrm>
              <a:custGeom>
                <a:avLst/>
                <a:gdLst/>
                <a:ahLst/>
                <a:cxnLst/>
                <a:rect l="l" t="t" r="r" b="b"/>
                <a:pathLst>
                  <a:path w="9891" h="57556" extrusionOk="0">
                    <a:moveTo>
                      <a:pt x="9445" y="0"/>
                    </a:moveTo>
                    <a:cubicBezTo>
                      <a:pt x="9304" y="0"/>
                      <a:pt x="9164" y="81"/>
                      <a:pt x="9104" y="270"/>
                    </a:cubicBezTo>
                    <a:cubicBezTo>
                      <a:pt x="4617" y="13912"/>
                      <a:pt x="1" y="34913"/>
                      <a:pt x="3386" y="57247"/>
                    </a:cubicBezTo>
                    <a:cubicBezTo>
                      <a:pt x="3411" y="57427"/>
                      <a:pt x="3565" y="57555"/>
                      <a:pt x="3745" y="57555"/>
                    </a:cubicBezTo>
                    <a:lnTo>
                      <a:pt x="3822" y="57555"/>
                    </a:lnTo>
                    <a:cubicBezTo>
                      <a:pt x="4027" y="57530"/>
                      <a:pt x="4155" y="57324"/>
                      <a:pt x="4129" y="57119"/>
                    </a:cubicBezTo>
                    <a:cubicBezTo>
                      <a:pt x="796" y="34939"/>
                      <a:pt x="5360" y="14091"/>
                      <a:pt x="9796" y="501"/>
                    </a:cubicBezTo>
                    <a:cubicBezTo>
                      <a:pt x="9890" y="202"/>
                      <a:pt x="9667" y="0"/>
                      <a:pt x="9445"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87" name="Google Shape;287;p8"/>
            <p:cNvGrpSpPr/>
            <p:nvPr/>
          </p:nvGrpSpPr>
          <p:grpSpPr>
            <a:xfrm>
              <a:off x="-1779100" y="2408800"/>
              <a:ext cx="1032750" cy="1807075"/>
              <a:chOff x="-1779100" y="2408800"/>
              <a:chExt cx="1032750" cy="1807075"/>
            </a:xfrm>
          </p:grpSpPr>
          <p:sp>
            <p:nvSpPr>
              <p:cNvPr id="288" name="Google Shape;288;p8"/>
              <p:cNvSpPr/>
              <p:nvPr/>
            </p:nvSpPr>
            <p:spPr>
              <a:xfrm>
                <a:off x="-1779100" y="2498825"/>
                <a:ext cx="1032750" cy="1717050"/>
              </a:xfrm>
              <a:custGeom>
                <a:avLst/>
                <a:gdLst/>
                <a:ahLst/>
                <a:cxnLst/>
                <a:rect l="l" t="t" r="r" b="b"/>
                <a:pathLst>
                  <a:path w="41310" h="68682" extrusionOk="0">
                    <a:moveTo>
                      <a:pt x="32843" y="0"/>
                    </a:moveTo>
                    <a:cubicBezTo>
                      <a:pt x="31194" y="0"/>
                      <a:pt x="29516" y="392"/>
                      <a:pt x="28053" y="1113"/>
                    </a:cubicBezTo>
                    <a:cubicBezTo>
                      <a:pt x="24489" y="2883"/>
                      <a:pt x="21924" y="6139"/>
                      <a:pt x="19719" y="9421"/>
                    </a:cubicBezTo>
                    <a:lnTo>
                      <a:pt x="19719" y="9396"/>
                    </a:lnTo>
                    <a:cubicBezTo>
                      <a:pt x="13744" y="18242"/>
                      <a:pt x="9436" y="27987"/>
                      <a:pt x="6385" y="38167"/>
                    </a:cubicBezTo>
                    <a:cubicBezTo>
                      <a:pt x="5308" y="41705"/>
                      <a:pt x="4231" y="44270"/>
                      <a:pt x="2949" y="47731"/>
                    </a:cubicBezTo>
                    <a:cubicBezTo>
                      <a:pt x="205" y="55244"/>
                      <a:pt x="1487" y="65630"/>
                      <a:pt x="0" y="68681"/>
                    </a:cubicBezTo>
                    <a:cubicBezTo>
                      <a:pt x="7975" y="52526"/>
                      <a:pt x="21642" y="34269"/>
                      <a:pt x="33745" y="20935"/>
                    </a:cubicBezTo>
                    <a:cubicBezTo>
                      <a:pt x="36105" y="18319"/>
                      <a:pt x="38566" y="15704"/>
                      <a:pt x="39951" y="12473"/>
                    </a:cubicBezTo>
                    <a:cubicBezTo>
                      <a:pt x="41310" y="9242"/>
                      <a:pt x="41310" y="5190"/>
                      <a:pt x="39002" y="2549"/>
                    </a:cubicBezTo>
                    <a:cubicBezTo>
                      <a:pt x="37468" y="790"/>
                      <a:pt x="35184" y="0"/>
                      <a:pt x="3284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9" name="Google Shape;289;p8"/>
              <p:cNvSpPr/>
              <p:nvPr/>
            </p:nvSpPr>
            <p:spPr>
              <a:xfrm>
                <a:off x="-1776550" y="2408800"/>
                <a:ext cx="973150" cy="1753225"/>
              </a:xfrm>
              <a:custGeom>
                <a:avLst/>
                <a:gdLst/>
                <a:ahLst/>
                <a:cxnLst/>
                <a:rect l="l" t="t" r="r" b="b"/>
                <a:pathLst>
                  <a:path w="38926" h="70129" extrusionOk="0">
                    <a:moveTo>
                      <a:pt x="30542" y="0"/>
                    </a:moveTo>
                    <a:cubicBezTo>
                      <a:pt x="28732" y="0"/>
                      <a:pt x="26881" y="482"/>
                      <a:pt x="25310" y="1355"/>
                    </a:cubicBezTo>
                    <a:cubicBezTo>
                      <a:pt x="21848" y="3253"/>
                      <a:pt x="19438" y="6637"/>
                      <a:pt x="17361" y="10022"/>
                    </a:cubicBezTo>
                    <a:cubicBezTo>
                      <a:pt x="11822" y="19100"/>
                      <a:pt x="7975" y="29049"/>
                      <a:pt x="5386" y="39357"/>
                    </a:cubicBezTo>
                    <a:cubicBezTo>
                      <a:pt x="4488" y="42947"/>
                      <a:pt x="3514" y="45537"/>
                      <a:pt x="2411" y="49076"/>
                    </a:cubicBezTo>
                    <a:cubicBezTo>
                      <a:pt x="1" y="56717"/>
                      <a:pt x="1770" y="67025"/>
                      <a:pt x="411" y="70128"/>
                    </a:cubicBezTo>
                    <a:cubicBezTo>
                      <a:pt x="7642" y="53640"/>
                      <a:pt x="20463" y="34767"/>
                      <a:pt x="31925" y="20869"/>
                    </a:cubicBezTo>
                    <a:cubicBezTo>
                      <a:pt x="34156" y="18177"/>
                      <a:pt x="36515" y="15433"/>
                      <a:pt x="37721" y="12151"/>
                    </a:cubicBezTo>
                    <a:cubicBezTo>
                      <a:pt x="38926" y="8843"/>
                      <a:pt x="38772" y="4791"/>
                      <a:pt x="36336" y="2253"/>
                    </a:cubicBezTo>
                    <a:cubicBezTo>
                      <a:pt x="34837" y="698"/>
                      <a:pt x="32720" y="0"/>
                      <a:pt x="3054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0" name="Google Shape;290;p8"/>
              <p:cNvSpPr/>
              <p:nvPr/>
            </p:nvSpPr>
            <p:spPr>
              <a:xfrm>
                <a:off x="-1311125" y="2430900"/>
                <a:ext cx="402150" cy="319125"/>
              </a:xfrm>
              <a:custGeom>
                <a:avLst/>
                <a:gdLst/>
                <a:ahLst/>
                <a:cxnLst/>
                <a:rect l="l" t="t" r="r" b="b"/>
                <a:pathLst>
                  <a:path w="16086" h="12765" extrusionOk="0">
                    <a:moveTo>
                      <a:pt x="9413" y="1"/>
                    </a:moveTo>
                    <a:cubicBezTo>
                      <a:pt x="9396" y="1"/>
                      <a:pt x="9378" y="3"/>
                      <a:pt x="9359" y="10"/>
                    </a:cubicBezTo>
                    <a:cubicBezTo>
                      <a:pt x="9206" y="35"/>
                      <a:pt x="9103" y="266"/>
                      <a:pt x="9231" y="369"/>
                    </a:cubicBezTo>
                    <a:cubicBezTo>
                      <a:pt x="9257" y="394"/>
                      <a:pt x="9283" y="394"/>
                      <a:pt x="9308" y="394"/>
                    </a:cubicBezTo>
                    <a:cubicBezTo>
                      <a:pt x="9332" y="400"/>
                      <a:pt x="9357" y="403"/>
                      <a:pt x="9380" y="403"/>
                    </a:cubicBezTo>
                    <a:cubicBezTo>
                      <a:pt x="9458" y="403"/>
                      <a:pt x="9531" y="370"/>
                      <a:pt x="9590" y="292"/>
                    </a:cubicBezTo>
                    <a:cubicBezTo>
                      <a:pt x="9635" y="156"/>
                      <a:pt x="9541" y="1"/>
                      <a:pt x="9413" y="1"/>
                    </a:cubicBezTo>
                    <a:close/>
                    <a:moveTo>
                      <a:pt x="12560" y="1256"/>
                    </a:moveTo>
                    <a:cubicBezTo>
                      <a:pt x="12528" y="1256"/>
                      <a:pt x="12496" y="1259"/>
                      <a:pt x="12462" y="1266"/>
                    </a:cubicBezTo>
                    <a:cubicBezTo>
                      <a:pt x="12154" y="1317"/>
                      <a:pt x="11949" y="1856"/>
                      <a:pt x="12257" y="2061"/>
                    </a:cubicBezTo>
                    <a:cubicBezTo>
                      <a:pt x="12283" y="2087"/>
                      <a:pt x="12360" y="2112"/>
                      <a:pt x="12411" y="2112"/>
                    </a:cubicBezTo>
                    <a:cubicBezTo>
                      <a:pt x="12447" y="2121"/>
                      <a:pt x="12482" y="2125"/>
                      <a:pt x="12518" y="2125"/>
                    </a:cubicBezTo>
                    <a:cubicBezTo>
                      <a:pt x="12685" y="2125"/>
                      <a:pt x="12844" y="2030"/>
                      <a:pt x="12949" y="1881"/>
                    </a:cubicBezTo>
                    <a:cubicBezTo>
                      <a:pt x="13089" y="1579"/>
                      <a:pt x="12870" y="1256"/>
                      <a:pt x="12560" y="1256"/>
                    </a:cubicBezTo>
                    <a:close/>
                    <a:moveTo>
                      <a:pt x="6402" y="1567"/>
                    </a:moveTo>
                    <a:cubicBezTo>
                      <a:pt x="6244" y="1567"/>
                      <a:pt x="6092" y="1644"/>
                      <a:pt x="6052" y="1805"/>
                    </a:cubicBezTo>
                    <a:cubicBezTo>
                      <a:pt x="6026" y="1856"/>
                      <a:pt x="6026" y="1907"/>
                      <a:pt x="6052" y="1958"/>
                    </a:cubicBezTo>
                    <a:cubicBezTo>
                      <a:pt x="6077" y="2138"/>
                      <a:pt x="6231" y="2292"/>
                      <a:pt x="6411" y="2317"/>
                    </a:cubicBezTo>
                    <a:cubicBezTo>
                      <a:pt x="6431" y="2321"/>
                      <a:pt x="6450" y="2322"/>
                      <a:pt x="6470" y="2322"/>
                    </a:cubicBezTo>
                    <a:cubicBezTo>
                      <a:pt x="6747" y="2322"/>
                      <a:pt x="6937" y="1993"/>
                      <a:pt x="6770" y="1753"/>
                    </a:cubicBezTo>
                    <a:cubicBezTo>
                      <a:pt x="6696" y="1631"/>
                      <a:pt x="6547" y="1567"/>
                      <a:pt x="6402" y="1567"/>
                    </a:cubicBezTo>
                    <a:close/>
                    <a:moveTo>
                      <a:pt x="9895" y="1689"/>
                    </a:moveTo>
                    <a:cubicBezTo>
                      <a:pt x="9854" y="1689"/>
                      <a:pt x="9812" y="1693"/>
                      <a:pt x="9770" y="1702"/>
                    </a:cubicBezTo>
                    <a:cubicBezTo>
                      <a:pt x="9308" y="1779"/>
                      <a:pt x="9000" y="2523"/>
                      <a:pt x="9436" y="2830"/>
                    </a:cubicBezTo>
                    <a:cubicBezTo>
                      <a:pt x="9513" y="2856"/>
                      <a:pt x="9590" y="2907"/>
                      <a:pt x="9667" y="2907"/>
                    </a:cubicBezTo>
                    <a:cubicBezTo>
                      <a:pt x="9721" y="2921"/>
                      <a:pt x="9775" y="2927"/>
                      <a:pt x="9828" y="2927"/>
                    </a:cubicBezTo>
                    <a:cubicBezTo>
                      <a:pt x="10078" y="2927"/>
                      <a:pt x="10310" y="2785"/>
                      <a:pt x="10436" y="2574"/>
                    </a:cubicBezTo>
                    <a:cubicBezTo>
                      <a:pt x="10647" y="2153"/>
                      <a:pt x="10324" y="1689"/>
                      <a:pt x="9895" y="1689"/>
                    </a:cubicBezTo>
                    <a:close/>
                    <a:moveTo>
                      <a:pt x="4359" y="3369"/>
                    </a:moveTo>
                    <a:cubicBezTo>
                      <a:pt x="4257" y="3369"/>
                      <a:pt x="4205" y="3523"/>
                      <a:pt x="4282" y="3599"/>
                    </a:cubicBezTo>
                    <a:lnTo>
                      <a:pt x="4334" y="3599"/>
                    </a:lnTo>
                    <a:cubicBezTo>
                      <a:pt x="4347" y="3606"/>
                      <a:pt x="4363" y="3610"/>
                      <a:pt x="4379" y="3610"/>
                    </a:cubicBezTo>
                    <a:cubicBezTo>
                      <a:pt x="4422" y="3610"/>
                      <a:pt x="4469" y="3586"/>
                      <a:pt x="4487" y="3548"/>
                    </a:cubicBezTo>
                    <a:cubicBezTo>
                      <a:pt x="4513" y="3446"/>
                      <a:pt x="4436" y="3369"/>
                      <a:pt x="4359" y="3369"/>
                    </a:cubicBezTo>
                    <a:close/>
                    <a:moveTo>
                      <a:pt x="15337" y="2484"/>
                    </a:moveTo>
                    <a:cubicBezTo>
                      <a:pt x="15295" y="2484"/>
                      <a:pt x="15251" y="2488"/>
                      <a:pt x="15206" y="2497"/>
                    </a:cubicBezTo>
                    <a:cubicBezTo>
                      <a:pt x="14744" y="2574"/>
                      <a:pt x="14462" y="3317"/>
                      <a:pt x="14898" y="3599"/>
                    </a:cubicBezTo>
                    <a:cubicBezTo>
                      <a:pt x="14950" y="3651"/>
                      <a:pt x="15026" y="3676"/>
                      <a:pt x="15129" y="3702"/>
                    </a:cubicBezTo>
                    <a:cubicBezTo>
                      <a:pt x="15170" y="3710"/>
                      <a:pt x="15212" y="3713"/>
                      <a:pt x="15254" y="3713"/>
                    </a:cubicBezTo>
                    <a:cubicBezTo>
                      <a:pt x="15498" y="3713"/>
                      <a:pt x="15745" y="3588"/>
                      <a:pt x="15898" y="3369"/>
                    </a:cubicBezTo>
                    <a:cubicBezTo>
                      <a:pt x="16085" y="2948"/>
                      <a:pt x="15782" y="2484"/>
                      <a:pt x="15337" y="2484"/>
                    </a:cubicBezTo>
                    <a:close/>
                    <a:moveTo>
                      <a:pt x="13055" y="3385"/>
                    </a:moveTo>
                    <a:cubicBezTo>
                      <a:pt x="13037" y="3385"/>
                      <a:pt x="13019" y="3388"/>
                      <a:pt x="13001" y="3394"/>
                    </a:cubicBezTo>
                    <a:cubicBezTo>
                      <a:pt x="12847" y="3420"/>
                      <a:pt x="12744" y="3676"/>
                      <a:pt x="12898" y="3779"/>
                    </a:cubicBezTo>
                    <a:cubicBezTo>
                      <a:pt x="12898" y="3779"/>
                      <a:pt x="12924" y="3779"/>
                      <a:pt x="12975" y="3805"/>
                    </a:cubicBezTo>
                    <a:cubicBezTo>
                      <a:pt x="12993" y="3809"/>
                      <a:pt x="13010" y="3811"/>
                      <a:pt x="13028" y="3811"/>
                    </a:cubicBezTo>
                    <a:cubicBezTo>
                      <a:pt x="13111" y="3811"/>
                      <a:pt x="13189" y="3761"/>
                      <a:pt x="13231" y="3676"/>
                    </a:cubicBezTo>
                    <a:cubicBezTo>
                      <a:pt x="13299" y="3541"/>
                      <a:pt x="13188" y="3385"/>
                      <a:pt x="13055" y="3385"/>
                    </a:cubicBezTo>
                    <a:close/>
                    <a:moveTo>
                      <a:pt x="7890" y="4029"/>
                    </a:moveTo>
                    <a:cubicBezTo>
                      <a:pt x="7731" y="4029"/>
                      <a:pt x="7579" y="4105"/>
                      <a:pt x="7539" y="4266"/>
                    </a:cubicBezTo>
                    <a:cubicBezTo>
                      <a:pt x="7513" y="4317"/>
                      <a:pt x="7513" y="4369"/>
                      <a:pt x="7539" y="4420"/>
                    </a:cubicBezTo>
                    <a:cubicBezTo>
                      <a:pt x="7565" y="4625"/>
                      <a:pt x="7718" y="4779"/>
                      <a:pt x="7898" y="4805"/>
                    </a:cubicBezTo>
                    <a:cubicBezTo>
                      <a:pt x="7908" y="4806"/>
                      <a:pt x="7919" y="4806"/>
                      <a:pt x="7929" y="4806"/>
                    </a:cubicBezTo>
                    <a:cubicBezTo>
                      <a:pt x="8221" y="4806"/>
                      <a:pt x="8430" y="4463"/>
                      <a:pt x="8257" y="4215"/>
                    </a:cubicBezTo>
                    <a:cubicBezTo>
                      <a:pt x="8183" y="4093"/>
                      <a:pt x="8034" y="4029"/>
                      <a:pt x="7890" y="4029"/>
                    </a:cubicBezTo>
                    <a:close/>
                    <a:moveTo>
                      <a:pt x="4081" y="5358"/>
                    </a:moveTo>
                    <a:cubicBezTo>
                      <a:pt x="3918" y="5358"/>
                      <a:pt x="3759" y="5435"/>
                      <a:pt x="3718" y="5600"/>
                    </a:cubicBezTo>
                    <a:cubicBezTo>
                      <a:pt x="3693" y="5651"/>
                      <a:pt x="3693" y="5702"/>
                      <a:pt x="3718" y="5753"/>
                    </a:cubicBezTo>
                    <a:cubicBezTo>
                      <a:pt x="3744" y="5933"/>
                      <a:pt x="3898" y="6087"/>
                      <a:pt x="4077" y="6112"/>
                    </a:cubicBezTo>
                    <a:cubicBezTo>
                      <a:pt x="4088" y="6113"/>
                      <a:pt x="4099" y="6114"/>
                      <a:pt x="4110" y="6114"/>
                    </a:cubicBezTo>
                    <a:cubicBezTo>
                      <a:pt x="4401" y="6114"/>
                      <a:pt x="4609" y="5794"/>
                      <a:pt x="4436" y="5523"/>
                    </a:cubicBezTo>
                    <a:cubicBezTo>
                      <a:pt x="4365" y="5416"/>
                      <a:pt x="4222" y="5358"/>
                      <a:pt x="4081" y="5358"/>
                    </a:cubicBezTo>
                    <a:close/>
                    <a:moveTo>
                      <a:pt x="7747" y="6125"/>
                    </a:moveTo>
                    <a:cubicBezTo>
                      <a:pt x="7705" y="6125"/>
                      <a:pt x="7661" y="6129"/>
                      <a:pt x="7616" y="6138"/>
                    </a:cubicBezTo>
                    <a:cubicBezTo>
                      <a:pt x="7154" y="6215"/>
                      <a:pt x="6872" y="6959"/>
                      <a:pt x="7308" y="7266"/>
                    </a:cubicBezTo>
                    <a:cubicBezTo>
                      <a:pt x="7359" y="7292"/>
                      <a:pt x="7436" y="7343"/>
                      <a:pt x="7539" y="7343"/>
                    </a:cubicBezTo>
                    <a:cubicBezTo>
                      <a:pt x="7588" y="7357"/>
                      <a:pt x="7639" y="7363"/>
                      <a:pt x="7691" y="7363"/>
                    </a:cubicBezTo>
                    <a:cubicBezTo>
                      <a:pt x="7932" y="7363"/>
                      <a:pt x="8181" y="7221"/>
                      <a:pt x="8308" y="7010"/>
                    </a:cubicBezTo>
                    <a:cubicBezTo>
                      <a:pt x="8495" y="6589"/>
                      <a:pt x="8191" y="6125"/>
                      <a:pt x="7747" y="6125"/>
                    </a:cubicBezTo>
                    <a:close/>
                    <a:moveTo>
                      <a:pt x="1797" y="7616"/>
                    </a:moveTo>
                    <a:cubicBezTo>
                      <a:pt x="1780" y="7616"/>
                      <a:pt x="1762" y="7619"/>
                      <a:pt x="1744" y="7625"/>
                    </a:cubicBezTo>
                    <a:cubicBezTo>
                      <a:pt x="1590" y="7651"/>
                      <a:pt x="1487" y="7882"/>
                      <a:pt x="1615" y="7984"/>
                    </a:cubicBezTo>
                    <a:lnTo>
                      <a:pt x="1615" y="8010"/>
                    </a:lnTo>
                    <a:cubicBezTo>
                      <a:pt x="1641" y="8010"/>
                      <a:pt x="1667" y="8010"/>
                      <a:pt x="1692" y="8036"/>
                    </a:cubicBezTo>
                    <a:cubicBezTo>
                      <a:pt x="1795" y="8036"/>
                      <a:pt x="1898" y="8010"/>
                      <a:pt x="1974" y="7907"/>
                    </a:cubicBezTo>
                    <a:cubicBezTo>
                      <a:pt x="2020" y="7772"/>
                      <a:pt x="1926" y="7616"/>
                      <a:pt x="1797" y="7616"/>
                    </a:cubicBezTo>
                    <a:close/>
                    <a:moveTo>
                      <a:pt x="6237" y="9057"/>
                    </a:moveTo>
                    <a:cubicBezTo>
                      <a:pt x="6227" y="9057"/>
                      <a:pt x="6216" y="9059"/>
                      <a:pt x="6205" y="9061"/>
                    </a:cubicBezTo>
                    <a:cubicBezTo>
                      <a:pt x="6129" y="9087"/>
                      <a:pt x="6077" y="9215"/>
                      <a:pt x="6154" y="9292"/>
                    </a:cubicBezTo>
                    <a:lnTo>
                      <a:pt x="6205" y="9292"/>
                    </a:lnTo>
                    <a:cubicBezTo>
                      <a:pt x="6219" y="9299"/>
                      <a:pt x="6233" y="9302"/>
                      <a:pt x="6246" y="9302"/>
                    </a:cubicBezTo>
                    <a:cubicBezTo>
                      <a:pt x="6282" y="9302"/>
                      <a:pt x="6315" y="9278"/>
                      <a:pt x="6334" y="9241"/>
                    </a:cubicBezTo>
                    <a:cubicBezTo>
                      <a:pt x="6380" y="9149"/>
                      <a:pt x="6323" y="9057"/>
                      <a:pt x="6237" y="9057"/>
                    </a:cubicBezTo>
                    <a:close/>
                    <a:moveTo>
                      <a:pt x="3654" y="8563"/>
                    </a:moveTo>
                    <a:cubicBezTo>
                      <a:pt x="3625" y="8563"/>
                      <a:pt x="3595" y="8566"/>
                      <a:pt x="3564" y="8574"/>
                    </a:cubicBezTo>
                    <a:cubicBezTo>
                      <a:pt x="3282" y="8625"/>
                      <a:pt x="3077" y="9087"/>
                      <a:pt x="3359" y="9292"/>
                    </a:cubicBezTo>
                    <a:cubicBezTo>
                      <a:pt x="3410" y="9318"/>
                      <a:pt x="3462" y="9318"/>
                      <a:pt x="3513" y="9343"/>
                    </a:cubicBezTo>
                    <a:cubicBezTo>
                      <a:pt x="3535" y="9347"/>
                      <a:pt x="3558" y="9348"/>
                      <a:pt x="3581" y="9348"/>
                    </a:cubicBezTo>
                    <a:cubicBezTo>
                      <a:pt x="3742" y="9348"/>
                      <a:pt x="3910" y="9270"/>
                      <a:pt x="4000" y="9113"/>
                    </a:cubicBezTo>
                    <a:cubicBezTo>
                      <a:pt x="4116" y="8859"/>
                      <a:pt x="3919" y="8563"/>
                      <a:pt x="3654" y="8563"/>
                    </a:cubicBezTo>
                    <a:close/>
                    <a:moveTo>
                      <a:pt x="8158" y="9205"/>
                    </a:moveTo>
                    <a:cubicBezTo>
                      <a:pt x="7996" y="9205"/>
                      <a:pt x="7837" y="9281"/>
                      <a:pt x="7795" y="9446"/>
                    </a:cubicBezTo>
                    <a:cubicBezTo>
                      <a:pt x="7795" y="9497"/>
                      <a:pt x="7795" y="9549"/>
                      <a:pt x="7795" y="9600"/>
                    </a:cubicBezTo>
                    <a:cubicBezTo>
                      <a:pt x="7821" y="9779"/>
                      <a:pt x="7975" y="9933"/>
                      <a:pt x="8154" y="9959"/>
                    </a:cubicBezTo>
                    <a:cubicBezTo>
                      <a:pt x="8166" y="9960"/>
                      <a:pt x="8178" y="9960"/>
                      <a:pt x="8190" y="9960"/>
                    </a:cubicBezTo>
                    <a:cubicBezTo>
                      <a:pt x="8502" y="9960"/>
                      <a:pt x="8686" y="9641"/>
                      <a:pt x="8513" y="9369"/>
                    </a:cubicBezTo>
                    <a:cubicBezTo>
                      <a:pt x="8442" y="9262"/>
                      <a:pt x="8299" y="9205"/>
                      <a:pt x="8158" y="9205"/>
                    </a:cubicBezTo>
                    <a:close/>
                    <a:moveTo>
                      <a:pt x="5080" y="11305"/>
                    </a:moveTo>
                    <a:cubicBezTo>
                      <a:pt x="5038" y="11305"/>
                      <a:pt x="4994" y="11309"/>
                      <a:pt x="4949" y="11318"/>
                    </a:cubicBezTo>
                    <a:cubicBezTo>
                      <a:pt x="4487" y="11395"/>
                      <a:pt x="4205" y="12138"/>
                      <a:pt x="4641" y="12446"/>
                    </a:cubicBezTo>
                    <a:cubicBezTo>
                      <a:pt x="4693" y="12472"/>
                      <a:pt x="4769" y="12523"/>
                      <a:pt x="4872" y="12523"/>
                    </a:cubicBezTo>
                    <a:cubicBezTo>
                      <a:pt x="4921" y="12537"/>
                      <a:pt x="4972" y="12543"/>
                      <a:pt x="5022" y="12543"/>
                    </a:cubicBezTo>
                    <a:cubicBezTo>
                      <a:pt x="5258" y="12543"/>
                      <a:pt x="5493" y="12401"/>
                      <a:pt x="5641" y="12190"/>
                    </a:cubicBezTo>
                    <a:cubicBezTo>
                      <a:pt x="5829" y="11769"/>
                      <a:pt x="5525" y="11305"/>
                      <a:pt x="5080" y="11305"/>
                    </a:cubicBezTo>
                    <a:close/>
                    <a:moveTo>
                      <a:pt x="897" y="11529"/>
                    </a:moveTo>
                    <a:cubicBezTo>
                      <a:pt x="847" y="11529"/>
                      <a:pt x="796" y="11536"/>
                      <a:pt x="744" y="11549"/>
                    </a:cubicBezTo>
                    <a:cubicBezTo>
                      <a:pt x="282" y="11626"/>
                      <a:pt x="0" y="12369"/>
                      <a:pt x="436" y="12651"/>
                    </a:cubicBezTo>
                    <a:cubicBezTo>
                      <a:pt x="513" y="12703"/>
                      <a:pt x="590" y="12728"/>
                      <a:pt x="667" y="12754"/>
                    </a:cubicBezTo>
                    <a:cubicBezTo>
                      <a:pt x="712" y="12761"/>
                      <a:pt x="756" y="12765"/>
                      <a:pt x="801" y="12765"/>
                    </a:cubicBezTo>
                    <a:cubicBezTo>
                      <a:pt x="1061" y="12765"/>
                      <a:pt x="1305" y="12640"/>
                      <a:pt x="1436" y="12420"/>
                    </a:cubicBezTo>
                    <a:cubicBezTo>
                      <a:pt x="1643" y="12006"/>
                      <a:pt x="1333" y="11529"/>
                      <a:pt x="897" y="11529"/>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1" name="Google Shape;291;p8"/>
              <p:cNvSpPr/>
              <p:nvPr/>
            </p:nvSpPr>
            <p:spPr>
              <a:xfrm>
                <a:off x="-1775275" y="2546100"/>
                <a:ext cx="795475" cy="1591550"/>
              </a:xfrm>
              <a:custGeom>
                <a:avLst/>
                <a:gdLst/>
                <a:ahLst/>
                <a:cxnLst/>
                <a:rect l="l" t="t" r="r" b="b"/>
                <a:pathLst>
                  <a:path w="31819" h="63662" extrusionOk="0">
                    <a:moveTo>
                      <a:pt x="31286" y="1"/>
                    </a:moveTo>
                    <a:cubicBezTo>
                      <a:pt x="31186" y="1"/>
                      <a:pt x="31084" y="43"/>
                      <a:pt x="31003" y="145"/>
                    </a:cubicBezTo>
                    <a:cubicBezTo>
                      <a:pt x="15822" y="19300"/>
                      <a:pt x="4258" y="42891"/>
                      <a:pt x="52" y="63200"/>
                    </a:cubicBezTo>
                    <a:cubicBezTo>
                      <a:pt x="1" y="63405"/>
                      <a:pt x="129" y="63610"/>
                      <a:pt x="334" y="63662"/>
                    </a:cubicBezTo>
                    <a:lnTo>
                      <a:pt x="411" y="63662"/>
                    </a:lnTo>
                    <a:cubicBezTo>
                      <a:pt x="591" y="63662"/>
                      <a:pt x="745" y="63534"/>
                      <a:pt x="796" y="63354"/>
                    </a:cubicBezTo>
                    <a:cubicBezTo>
                      <a:pt x="4976" y="43148"/>
                      <a:pt x="16489" y="19685"/>
                      <a:pt x="31592" y="607"/>
                    </a:cubicBezTo>
                    <a:cubicBezTo>
                      <a:pt x="31818" y="325"/>
                      <a:pt x="31560" y="1"/>
                      <a:pt x="31286"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92" name="Google Shape;292;p8"/>
            <p:cNvGrpSpPr/>
            <p:nvPr/>
          </p:nvGrpSpPr>
          <p:grpSpPr>
            <a:xfrm>
              <a:off x="-2055400" y="3174000"/>
              <a:ext cx="1520600" cy="1434200"/>
              <a:chOff x="-2055400" y="3174000"/>
              <a:chExt cx="1520600" cy="1434200"/>
            </a:xfrm>
          </p:grpSpPr>
          <p:sp>
            <p:nvSpPr>
              <p:cNvPr id="293" name="Google Shape;293;p8"/>
              <p:cNvSpPr/>
              <p:nvPr/>
            </p:nvSpPr>
            <p:spPr>
              <a:xfrm>
                <a:off x="-2007975" y="3215025"/>
                <a:ext cx="1473175" cy="1393175"/>
              </a:xfrm>
              <a:custGeom>
                <a:avLst/>
                <a:gdLst/>
                <a:ahLst/>
                <a:cxnLst/>
                <a:rect l="l" t="t" r="r" b="b"/>
                <a:pathLst>
                  <a:path w="58927" h="55727" extrusionOk="0">
                    <a:moveTo>
                      <a:pt x="49062" y="0"/>
                    </a:moveTo>
                    <a:cubicBezTo>
                      <a:pt x="48551" y="0"/>
                      <a:pt x="48041" y="36"/>
                      <a:pt x="47542" y="108"/>
                    </a:cubicBezTo>
                    <a:cubicBezTo>
                      <a:pt x="43618" y="698"/>
                      <a:pt x="40182" y="3005"/>
                      <a:pt x="37054" y="5441"/>
                    </a:cubicBezTo>
                    <a:cubicBezTo>
                      <a:pt x="28669" y="11980"/>
                      <a:pt x="21566" y="19955"/>
                      <a:pt x="15489" y="28674"/>
                    </a:cubicBezTo>
                    <a:cubicBezTo>
                      <a:pt x="13386" y="31725"/>
                      <a:pt x="11591" y="33828"/>
                      <a:pt x="9309" y="36725"/>
                    </a:cubicBezTo>
                    <a:cubicBezTo>
                      <a:pt x="4366" y="43026"/>
                      <a:pt x="2390" y="53266"/>
                      <a:pt x="9" y="55718"/>
                    </a:cubicBezTo>
                    <a:lnTo>
                      <a:pt x="9" y="55718"/>
                    </a:lnTo>
                    <a:cubicBezTo>
                      <a:pt x="12574" y="42822"/>
                      <a:pt x="31237" y="29697"/>
                      <a:pt x="46849" y="20724"/>
                    </a:cubicBezTo>
                    <a:cubicBezTo>
                      <a:pt x="49901" y="18981"/>
                      <a:pt x="53055" y="17237"/>
                      <a:pt x="55363" y="14596"/>
                    </a:cubicBezTo>
                    <a:cubicBezTo>
                      <a:pt x="57645" y="11955"/>
                      <a:pt x="58927" y="8083"/>
                      <a:pt x="57542" y="4852"/>
                    </a:cubicBezTo>
                    <a:cubicBezTo>
                      <a:pt x="56177" y="1674"/>
                      <a:pt x="52567" y="0"/>
                      <a:pt x="49062" y="0"/>
                    </a:cubicBezTo>
                    <a:close/>
                    <a:moveTo>
                      <a:pt x="9" y="55718"/>
                    </a:moveTo>
                    <a:lnTo>
                      <a:pt x="9" y="55718"/>
                    </a:lnTo>
                    <a:cubicBezTo>
                      <a:pt x="6" y="55720"/>
                      <a:pt x="4" y="55723"/>
                      <a:pt x="1" y="55726"/>
                    </a:cubicBezTo>
                    <a:cubicBezTo>
                      <a:pt x="4" y="55723"/>
                      <a:pt x="6" y="55720"/>
                      <a:pt x="9" y="55718"/>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4" name="Google Shape;294;p8"/>
              <p:cNvSpPr/>
              <p:nvPr/>
            </p:nvSpPr>
            <p:spPr>
              <a:xfrm>
                <a:off x="-2055400" y="3174000"/>
                <a:ext cx="1472525" cy="1393175"/>
              </a:xfrm>
              <a:custGeom>
                <a:avLst/>
                <a:gdLst/>
                <a:ahLst/>
                <a:cxnLst/>
                <a:rect l="l" t="t" r="r" b="b"/>
                <a:pathLst>
                  <a:path w="58901" h="55727" extrusionOk="0">
                    <a:moveTo>
                      <a:pt x="49036" y="0"/>
                    </a:moveTo>
                    <a:cubicBezTo>
                      <a:pt x="48525" y="0"/>
                      <a:pt x="48015" y="36"/>
                      <a:pt x="47516" y="108"/>
                    </a:cubicBezTo>
                    <a:cubicBezTo>
                      <a:pt x="43592" y="697"/>
                      <a:pt x="40156" y="3005"/>
                      <a:pt x="37028" y="5441"/>
                    </a:cubicBezTo>
                    <a:lnTo>
                      <a:pt x="37053" y="5441"/>
                    </a:lnTo>
                    <a:cubicBezTo>
                      <a:pt x="28643" y="11980"/>
                      <a:pt x="21540" y="19955"/>
                      <a:pt x="15488" y="28673"/>
                    </a:cubicBezTo>
                    <a:cubicBezTo>
                      <a:pt x="13386" y="31725"/>
                      <a:pt x="11565" y="33828"/>
                      <a:pt x="9283" y="36725"/>
                    </a:cubicBezTo>
                    <a:cubicBezTo>
                      <a:pt x="4334" y="43033"/>
                      <a:pt x="2359" y="53290"/>
                      <a:pt x="0" y="55726"/>
                    </a:cubicBezTo>
                    <a:cubicBezTo>
                      <a:pt x="12565" y="42828"/>
                      <a:pt x="31207" y="29699"/>
                      <a:pt x="46823" y="20724"/>
                    </a:cubicBezTo>
                    <a:cubicBezTo>
                      <a:pt x="49875" y="18981"/>
                      <a:pt x="53029" y="17237"/>
                      <a:pt x="55336" y="14596"/>
                    </a:cubicBezTo>
                    <a:cubicBezTo>
                      <a:pt x="57619" y="11955"/>
                      <a:pt x="58901" y="8083"/>
                      <a:pt x="57516" y="4852"/>
                    </a:cubicBezTo>
                    <a:cubicBezTo>
                      <a:pt x="56151" y="1674"/>
                      <a:pt x="52541" y="0"/>
                      <a:pt x="49036"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5" name="Google Shape;295;p8"/>
              <p:cNvSpPr/>
              <p:nvPr/>
            </p:nvSpPr>
            <p:spPr>
              <a:xfrm>
                <a:off x="-1083325" y="3219875"/>
                <a:ext cx="461350" cy="203475"/>
              </a:xfrm>
              <a:custGeom>
                <a:avLst/>
                <a:gdLst/>
                <a:ahLst/>
                <a:cxnLst/>
                <a:rect l="l" t="t" r="r" b="b"/>
                <a:pathLst>
                  <a:path w="18454" h="8139" extrusionOk="0">
                    <a:moveTo>
                      <a:pt x="8731" y="282"/>
                    </a:moveTo>
                    <a:cubicBezTo>
                      <a:pt x="8661" y="282"/>
                      <a:pt x="8587" y="347"/>
                      <a:pt x="8607" y="427"/>
                    </a:cubicBezTo>
                    <a:cubicBezTo>
                      <a:pt x="8607" y="452"/>
                      <a:pt x="8633" y="452"/>
                      <a:pt x="8633" y="478"/>
                    </a:cubicBezTo>
                    <a:cubicBezTo>
                      <a:pt x="8669" y="496"/>
                      <a:pt x="8705" y="514"/>
                      <a:pt x="8741" y="514"/>
                    </a:cubicBezTo>
                    <a:cubicBezTo>
                      <a:pt x="8756" y="514"/>
                      <a:pt x="8771" y="511"/>
                      <a:pt x="8786" y="504"/>
                    </a:cubicBezTo>
                    <a:cubicBezTo>
                      <a:pt x="8889" y="452"/>
                      <a:pt x="8889" y="350"/>
                      <a:pt x="8786" y="298"/>
                    </a:cubicBezTo>
                    <a:cubicBezTo>
                      <a:pt x="8770" y="287"/>
                      <a:pt x="8750" y="282"/>
                      <a:pt x="8731" y="282"/>
                    </a:cubicBezTo>
                    <a:close/>
                    <a:moveTo>
                      <a:pt x="11359" y="1"/>
                    </a:moveTo>
                    <a:cubicBezTo>
                      <a:pt x="11294" y="1"/>
                      <a:pt x="11229" y="21"/>
                      <a:pt x="11171" y="68"/>
                    </a:cubicBezTo>
                    <a:cubicBezTo>
                      <a:pt x="11120" y="119"/>
                      <a:pt x="11094" y="145"/>
                      <a:pt x="11069" y="196"/>
                    </a:cubicBezTo>
                    <a:cubicBezTo>
                      <a:pt x="10992" y="375"/>
                      <a:pt x="11017" y="581"/>
                      <a:pt x="11145" y="709"/>
                    </a:cubicBezTo>
                    <a:cubicBezTo>
                      <a:pt x="11221" y="785"/>
                      <a:pt x="11314" y="819"/>
                      <a:pt x="11405" y="819"/>
                    </a:cubicBezTo>
                    <a:cubicBezTo>
                      <a:pt x="11590" y="819"/>
                      <a:pt x="11769" y="676"/>
                      <a:pt x="11787" y="452"/>
                    </a:cubicBezTo>
                    <a:cubicBezTo>
                      <a:pt x="11806" y="234"/>
                      <a:pt x="11581" y="1"/>
                      <a:pt x="11359" y="1"/>
                    </a:cubicBezTo>
                    <a:close/>
                    <a:moveTo>
                      <a:pt x="14759" y="611"/>
                    </a:moveTo>
                    <a:cubicBezTo>
                      <a:pt x="14635" y="611"/>
                      <a:pt x="14488" y="737"/>
                      <a:pt x="14530" y="863"/>
                    </a:cubicBezTo>
                    <a:cubicBezTo>
                      <a:pt x="14530" y="888"/>
                      <a:pt x="14556" y="914"/>
                      <a:pt x="14556" y="940"/>
                    </a:cubicBezTo>
                    <a:cubicBezTo>
                      <a:pt x="14606" y="989"/>
                      <a:pt x="14666" y="1017"/>
                      <a:pt x="14730" y="1017"/>
                    </a:cubicBezTo>
                    <a:cubicBezTo>
                      <a:pt x="14765" y="1017"/>
                      <a:pt x="14802" y="1009"/>
                      <a:pt x="14838" y="991"/>
                    </a:cubicBezTo>
                    <a:cubicBezTo>
                      <a:pt x="14992" y="914"/>
                      <a:pt x="14992" y="709"/>
                      <a:pt x="14838" y="632"/>
                    </a:cubicBezTo>
                    <a:cubicBezTo>
                      <a:pt x="14814" y="618"/>
                      <a:pt x="14787" y="611"/>
                      <a:pt x="14759" y="611"/>
                    </a:cubicBezTo>
                    <a:close/>
                    <a:moveTo>
                      <a:pt x="7128" y="1616"/>
                    </a:moveTo>
                    <a:cubicBezTo>
                      <a:pt x="7063" y="1616"/>
                      <a:pt x="6998" y="1637"/>
                      <a:pt x="6940" y="1683"/>
                    </a:cubicBezTo>
                    <a:cubicBezTo>
                      <a:pt x="6889" y="1709"/>
                      <a:pt x="6863" y="1760"/>
                      <a:pt x="6838" y="1811"/>
                    </a:cubicBezTo>
                    <a:cubicBezTo>
                      <a:pt x="6761" y="1965"/>
                      <a:pt x="6786" y="2170"/>
                      <a:pt x="6914" y="2324"/>
                    </a:cubicBezTo>
                    <a:cubicBezTo>
                      <a:pt x="6987" y="2389"/>
                      <a:pt x="7075" y="2418"/>
                      <a:pt x="7161" y="2418"/>
                    </a:cubicBezTo>
                    <a:cubicBezTo>
                      <a:pt x="7351" y="2418"/>
                      <a:pt x="7538" y="2279"/>
                      <a:pt x="7556" y="2068"/>
                    </a:cubicBezTo>
                    <a:cubicBezTo>
                      <a:pt x="7575" y="1850"/>
                      <a:pt x="7350" y="1616"/>
                      <a:pt x="7128" y="1616"/>
                    </a:cubicBezTo>
                    <a:close/>
                    <a:moveTo>
                      <a:pt x="4071" y="2071"/>
                    </a:moveTo>
                    <a:cubicBezTo>
                      <a:pt x="3935" y="2071"/>
                      <a:pt x="3797" y="2181"/>
                      <a:pt x="3837" y="2324"/>
                    </a:cubicBezTo>
                    <a:cubicBezTo>
                      <a:pt x="3863" y="2350"/>
                      <a:pt x="3863" y="2376"/>
                      <a:pt x="3889" y="2401"/>
                    </a:cubicBezTo>
                    <a:cubicBezTo>
                      <a:pt x="3938" y="2451"/>
                      <a:pt x="3999" y="2479"/>
                      <a:pt x="4063" y="2479"/>
                    </a:cubicBezTo>
                    <a:cubicBezTo>
                      <a:pt x="4098" y="2479"/>
                      <a:pt x="4134" y="2471"/>
                      <a:pt x="4171" y="2452"/>
                    </a:cubicBezTo>
                    <a:cubicBezTo>
                      <a:pt x="4325" y="2376"/>
                      <a:pt x="4325" y="2170"/>
                      <a:pt x="4171" y="2093"/>
                    </a:cubicBezTo>
                    <a:cubicBezTo>
                      <a:pt x="4140" y="2078"/>
                      <a:pt x="4105" y="2071"/>
                      <a:pt x="4071" y="2071"/>
                    </a:cubicBezTo>
                    <a:close/>
                    <a:moveTo>
                      <a:pt x="13880" y="2168"/>
                    </a:moveTo>
                    <a:cubicBezTo>
                      <a:pt x="13496" y="2168"/>
                      <a:pt x="13071" y="2519"/>
                      <a:pt x="13197" y="2940"/>
                    </a:cubicBezTo>
                    <a:lnTo>
                      <a:pt x="13171" y="2914"/>
                    </a:lnTo>
                    <a:lnTo>
                      <a:pt x="13171" y="2914"/>
                    </a:lnTo>
                    <a:cubicBezTo>
                      <a:pt x="13197" y="3017"/>
                      <a:pt x="13248" y="3068"/>
                      <a:pt x="13299" y="3145"/>
                    </a:cubicBezTo>
                    <a:cubicBezTo>
                      <a:pt x="13438" y="3300"/>
                      <a:pt x="13634" y="3386"/>
                      <a:pt x="13834" y="3386"/>
                    </a:cubicBezTo>
                    <a:cubicBezTo>
                      <a:pt x="13931" y="3386"/>
                      <a:pt x="14028" y="3366"/>
                      <a:pt x="14120" y="3324"/>
                    </a:cubicBezTo>
                    <a:cubicBezTo>
                      <a:pt x="14582" y="3119"/>
                      <a:pt x="14582" y="2452"/>
                      <a:pt x="14120" y="2222"/>
                    </a:cubicBezTo>
                    <a:cubicBezTo>
                      <a:pt x="14046" y="2185"/>
                      <a:pt x="13964" y="2168"/>
                      <a:pt x="13880" y="2168"/>
                    </a:cubicBezTo>
                    <a:close/>
                    <a:moveTo>
                      <a:pt x="11052" y="2873"/>
                    </a:moveTo>
                    <a:cubicBezTo>
                      <a:pt x="10986" y="2873"/>
                      <a:pt x="10922" y="2893"/>
                      <a:pt x="10863" y="2940"/>
                    </a:cubicBezTo>
                    <a:cubicBezTo>
                      <a:pt x="10812" y="2965"/>
                      <a:pt x="10786" y="3017"/>
                      <a:pt x="10761" y="3068"/>
                    </a:cubicBezTo>
                    <a:cubicBezTo>
                      <a:pt x="10658" y="3222"/>
                      <a:pt x="10710" y="3427"/>
                      <a:pt x="10838" y="3581"/>
                    </a:cubicBezTo>
                    <a:cubicBezTo>
                      <a:pt x="10910" y="3645"/>
                      <a:pt x="10998" y="3674"/>
                      <a:pt x="11085" y="3674"/>
                    </a:cubicBezTo>
                    <a:cubicBezTo>
                      <a:pt x="11275" y="3674"/>
                      <a:pt x="11461" y="3535"/>
                      <a:pt x="11479" y="3324"/>
                    </a:cubicBezTo>
                    <a:cubicBezTo>
                      <a:pt x="11499" y="3106"/>
                      <a:pt x="11273" y="2873"/>
                      <a:pt x="11052" y="2873"/>
                    </a:cubicBezTo>
                    <a:close/>
                    <a:moveTo>
                      <a:pt x="16379" y="3486"/>
                    </a:moveTo>
                    <a:cubicBezTo>
                      <a:pt x="16118" y="3486"/>
                      <a:pt x="15832" y="3726"/>
                      <a:pt x="15915" y="4017"/>
                    </a:cubicBezTo>
                    <a:cubicBezTo>
                      <a:pt x="15915" y="4068"/>
                      <a:pt x="15941" y="4119"/>
                      <a:pt x="15992" y="4170"/>
                    </a:cubicBezTo>
                    <a:cubicBezTo>
                      <a:pt x="16098" y="4277"/>
                      <a:pt x="16241" y="4334"/>
                      <a:pt x="16378" y="4334"/>
                    </a:cubicBezTo>
                    <a:cubicBezTo>
                      <a:pt x="16440" y="4334"/>
                      <a:pt x="16500" y="4323"/>
                      <a:pt x="16556" y="4299"/>
                    </a:cubicBezTo>
                    <a:cubicBezTo>
                      <a:pt x="16889" y="4145"/>
                      <a:pt x="16889" y="3683"/>
                      <a:pt x="16556" y="3529"/>
                    </a:cubicBezTo>
                    <a:cubicBezTo>
                      <a:pt x="16502" y="3500"/>
                      <a:pt x="16441" y="3486"/>
                      <a:pt x="16379" y="3486"/>
                    </a:cubicBezTo>
                    <a:close/>
                    <a:moveTo>
                      <a:pt x="4904" y="3922"/>
                    </a:moveTo>
                    <a:cubicBezTo>
                      <a:pt x="4663" y="3922"/>
                      <a:pt x="4396" y="4153"/>
                      <a:pt x="4478" y="4401"/>
                    </a:cubicBezTo>
                    <a:cubicBezTo>
                      <a:pt x="4478" y="4453"/>
                      <a:pt x="4504" y="4504"/>
                      <a:pt x="4555" y="4529"/>
                    </a:cubicBezTo>
                    <a:cubicBezTo>
                      <a:pt x="4644" y="4636"/>
                      <a:pt x="4769" y="4693"/>
                      <a:pt x="4897" y="4693"/>
                    </a:cubicBezTo>
                    <a:cubicBezTo>
                      <a:pt x="4955" y="4693"/>
                      <a:pt x="5013" y="4681"/>
                      <a:pt x="5068" y="4658"/>
                    </a:cubicBezTo>
                    <a:cubicBezTo>
                      <a:pt x="5376" y="4529"/>
                      <a:pt x="5376" y="4094"/>
                      <a:pt x="5068" y="3965"/>
                    </a:cubicBezTo>
                    <a:cubicBezTo>
                      <a:pt x="5018" y="3935"/>
                      <a:pt x="4962" y="3922"/>
                      <a:pt x="4904" y="3922"/>
                    </a:cubicBezTo>
                    <a:close/>
                    <a:moveTo>
                      <a:pt x="9543" y="4424"/>
                    </a:moveTo>
                    <a:cubicBezTo>
                      <a:pt x="9154" y="4424"/>
                      <a:pt x="8716" y="4772"/>
                      <a:pt x="8863" y="5171"/>
                    </a:cubicBezTo>
                    <a:lnTo>
                      <a:pt x="8838" y="5171"/>
                    </a:lnTo>
                    <a:cubicBezTo>
                      <a:pt x="8863" y="5247"/>
                      <a:pt x="8915" y="5324"/>
                      <a:pt x="8966" y="5376"/>
                    </a:cubicBezTo>
                    <a:cubicBezTo>
                      <a:pt x="9111" y="5539"/>
                      <a:pt x="9321" y="5625"/>
                      <a:pt x="9531" y="5625"/>
                    </a:cubicBezTo>
                    <a:cubicBezTo>
                      <a:pt x="9617" y="5625"/>
                      <a:pt x="9704" y="5611"/>
                      <a:pt x="9786" y="5581"/>
                    </a:cubicBezTo>
                    <a:cubicBezTo>
                      <a:pt x="10248" y="5350"/>
                      <a:pt x="10248" y="4709"/>
                      <a:pt x="9786" y="4478"/>
                    </a:cubicBezTo>
                    <a:cubicBezTo>
                      <a:pt x="9712" y="4441"/>
                      <a:pt x="9629" y="4424"/>
                      <a:pt x="9543" y="4424"/>
                    </a:cubicBezTo>
                    <a:close/>
                    <a:moveTo>
                      <a:pt x="803" y="4566"/>
                    </a:moveTo>
                    <a:cubicBezTo>
                      <a:pt x="420" y="4566"/>
                      <a:pt x="1" y="4912"/>
                      <a:pt x="145" y="5324"/>
                    </a:cubicBezTo>
                    <a:lnTo>
                      <a:pt x="119" y="5324"/>
                    </a:lnTo>
                    <a:cubicBezTo>
                      <a:pt x="145" y="5401"/>
                      <a:pt x="196" y="5478"/>
                      <a:pt x="247" y="5530"/>
                    </a:cubicBezTo>
                    <a:cubicBezTo>
                      <a:pt x="393" y="5693"/>
                      <a:pt x="602" y="5779"/>
                      <a:pt x="812" y="5779"/>
                    </a:cubicBezTo>
                    <a:cubicBezTo>
                      <a:pt x="899" y="5779"/>
                      <a:pt x="986" y="5765"/>
                      <a:pt x="1068" y="5735"/>
                    </a:cubicBezTo>
                    <a:cubicBezTo>
                      <a:pt x="1530" y="5504"/>
                      <a:pt x="1530" y="4837"/>
                      <a:pt x="1068" y="4632"/>
                    </a:cubicBezTo>
                    <a:cubicBezTo>
                      <a:pt x="988" y="4587"/>
                      <a:pt x="896" y="4566"/>
                      <a:pt x="803" y="4566"/>
                    </a:cubicBezTo>
                    <a:close/>
                    <a:moveTo>
                      <a:pt x="15597" y="5507"/>
                    </a:moveTo>
                    <a:cubicBezTo>
                      <a:pt x="15474" y="5507"/>
                      <a:pt x="15336" y="5617"/>
                      <a:pt x="15376" y="5760"/>
                    </a:cubicBezTo>
                    <a:cubicBezTo>
                      <a:pt x="15376" y="5786"/>
                      <a:pt x="15402" y="5812"/>
                      <a:pt x="15428" y="5837"/>
                    </a:cubicBezTo>
                    <a:cubicBezTo>
                      <a:pt x="15461" y="5887"/>
                      <a:pt x="15515" y="5915"/>
                      <a:pt x="15577" y="5915"/>
                    </a:cubicBezTo>
                    <a:cubicBezTo>
                      <a:pt x="15612" y="5915"/>
                      <a:pt x="15648" y="5907"/>
                      <a:pt x="15684" y="5889"/>
                    </a:cubicBezTo>
                    <a:cubicBezTo>
                      <a:pt x="15838" y="5812"/>
                      <a:pt x="15838" y="5606"/>
                      <a:pt x="15684" y="5530"/>
                    </a:cubicBezTo>
                    <a:cubicBezTo>
                      <a:pt x="15658" y="5514"/>
                      <a:pt x="15628" y="5507"/>
                      <a:pt x="15597" y="5507"/>
                    </a:cubicBezTo>
                    <a:close/>
                    <a:moveTo>
                      <a:pt x="6804" y="5935"/>
                    </a:moveTo>
                    <a:cubicBezTo>
                      <a:pt x="6729" y="5935"/>
                      <a:pt x="6636" y="6001"/>
                      <a:pt x="6658" y="6068"/>
                    </a:cubicBezTo>
                    <a:cubicBezTo>
                      <a:pt x="6658" y="6094"/>
                      <a:pt x="6684" y="6094"/>
                      <a:pt x="6684" y="6119"/>
                    </a:cubicBezTo>
                    <a:cubicBezTo>
                      <a:pt x="6702" y="6137"/>
                      <a:pt x="6746" y="6156"/>
                      <a:pt x="6788" y="6156"/>
                    </a:cubicBezTo>
                    <a:cubicBezTo>
                      <a:pt x="6805" y="6156"/>
                      <a:pt x="6823" y="6152"/>
                      <a:pt x="6838" y="6145"/>
                    </a:cubicBezTo>
                    <a:cubicBezTo>
                      <a:pt x="6914" y="6119"/>
                      <a:pt x="6914" y="5991"/>
                      <a:pt x="6838" y="5940"/>
                    </a:cubicBezTo>
                    <a:cubicBezTo>
                      <a:pt x="6827" y="5936"/>
                      <a:pt x="6816" y="5935"/>
                      <a:pt x="6804" y="5935"/>
                    </a:cubicBezTo>
                    <a:close/>
                    <a:moveTo>
                      <a:pt x="17748" y="6091"/>
                    </a:moveTo>
                    <a:cubicBezTo>
                      <a:pt x="17360" y="6091"/>
                      <a:pt x="16922" y="6438"/>
                      <a:pt x="17069" y="6837"/>
                    </a:cubicBezTo>
                    <a:lnTo>
                      <a:pt x="17043" y="6837"/>
                    </a:lnTo>
                    <a:cubicBezTo>
                      <a:pt x="17069" y="6914"/>
                      <a:pt x="17120" y="6991"/>
                      <a:pt x="17171" y="7068"/>
                    </a:cubicBezTo>
                    <a:cubicBezTo>
                      <a:pt x="17310" y="7224"/>
                      <a:pt x="17506" y="7309"/>
                      <a:pt x="17706" y="7309"/>
                    </a:cubicBezTo>
                    <a:cubicBezTo>
                      <a:pt x="17803" y="7309"/>
                      <a:pt x="17900" y="7289"/>
                      <a:pt x="17992" y="7248"/>
                    </a:cubicBezTo>
                    <a:cubicBezTo>
                      <a:pt x="18454" y="7042"/>
                      <a:pt x="18454" y="6376"/>
                      <a:pt x="17992" y="6145"/>
                    </a:cubicBezTo>
                    <a:cubicBezTo>
                      <a:pt x="17918" y="6108"/>
                      <a:pt x="17834" y="6091"/>
                      <a:pt x="17748" y="6091"/>
                    </a:cubicBezTo>
                    <a:close/>
                    <a:moveTo>
                      <a:pt x="8075" y="7152"/>
                    </a:moveTo>
                    <a:cubicBezTo>
                      <a:pt x="8008" y="7152"/>
                      <a:pt x="7944" y="7173"/>
                      <a:pt x="7889" y="7222"/>
                    </a:cubicBezTo>
                    <a:lnTo>
                      <a:pt x="7863" y="7222"/>
                    </a:lnTo>
                    <a:cubicBezTo>
                      <a:pt x="7838" y="7248"/>
                      <a:pt x="7812" y="7273"/>
                      <a:pt x="7786" y="7324"/>
                    </a:cubicBezTo>
                    <a:cubicBezTo>
                      <a:pt x="7684" y="7504"/>
                      <a:pt x="7709" y="7709"/>
                      <a:pt x="7838" y="7837"/>
                    </a:cubicBezTo>
                    <a:cubicBezTo>
                      <a:pt x="7923" y="7914"/>
                      <a:pt x="8023" y="7948"/>
                      <a:pt x="8118" y="7948"/>
                    </a:cubicBezTo>
                    <a:cubicBezTo>
                      <a:pt x="8308" y="7948"/>
                      <a:pt x="8479" y="7812"/>
                      <a:pt x="8479" y="7607"/>
                    </a:cubicBezTo>
                    <a:cubicBezTo>
                      <a:pt x="8518" y="7372"/>
                      <a:pt x="8288" y="7152"/>
                      <a:pt x="8075" y="7152"/>
                    </a:cubicBezTo>
                    <a:close/>
                    <a:moveTo>
                      <a:pt x="4203" y="6925"/>
                    </a:moveTo>
                    <a:cubicBezTo>
                      <a:pt x="3813" y="6925"/>
                      <a:pt x="3406" y="7271"/>
                      <a:pt x="3530" y="7683"/>
                    </a:cubicBezTo>
                    <a:cubicBezTo>
                      <a:pt x="3555" y="7760"/>
                      <a:pt x="3607" y="7837"/>
                      <a:pt x="3658" y="7889"/>
                    </a:cubicBezTo>
                    <a:cubicBezTo>
                      <a:pt x="3803" y="8052"/>
                      <a:pt x="4013" y="8138"/>
                      <a:pt x="4223" y="8138"/>
                    </a:cubicBezTo>
                    <a:cubicBezTo>
                      <a:pt x="4309" y="8138"/>
                      <a:pt x="4396" y="8124"/>
                      <a:pt x="4478" y="8094"/>
                    </a:cubicBezTo>
                    <a:cubicBezTo>
                      <a:pt x="4940" y="7863"/>
                      <a:pt x="4940" y="7196"/>
                      <a:pt x="4478" y="6991"/>
                    </a:cubicBezTo>
                    <a:cubicBezTo>
                      <a:pt x="4393" y="6946"/>
                      <a:pt x="4299" y="6925"/>
                      <a:pt x="4203" y="6925"/>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296" name="Google Shape;296;p8"/>
            <p:cNvSpPr/>
            <p:nvPr/>
          </p:nvSpPr>
          <p:spPr>
            <a:xfrm>
              <a:off x="-2054775" y="3375800"/>
              <a:ext cx="1243175" cy="1169575"/>
            </a:xfrm>
            <a:custGeom>
              <a:avLst/>
              <a:gdLst/>
              <a:ahLst/>
              <a:cxnLst/>
              <a:rect l="l" t="t" r="r" b="b"/>
              <a:pathLst>
                <a:path w="49727" h="46783" extrusionOk="0">
                  <a:moveTo>
                    <a:pt x="49209" y="0"/>
                  </a:moveTo>
                  <a:cubicBezTo>
                    <a:pt x="49160" y="0"/>
                    <a:pt x="49108" y="11"/>
                    <a:pt x="49055" y="36"/>
                  </a:cubicBezTo>
                  <a:cubicBezTo>
                    <a:pt x="34592" y="8729"/>
                    <a:pt x="14361" y="23807"/>
                    <a:pt x="180" y="46218"/>
                  </a:cubicBezTo>
                  <a:cubicBezTo>
                    <a:pt x="1" y="46449"/>
                    <a:pt x="206" y="46782"/>
                    <a:pt x="488" y="46782"/>
                  </a:cubicBezTo>
                  <a:cubicBezTo>
                    <a:pt x="616" y="46782"/>
                    <a:pt x="744" y="46705"/>
                    <a:pt x="796" y="46603"/>
                  </a:cubicBezTo>
                  <a:cubicBezTo>
                    <a:pt x="14899" y="24320"/>
                    <a:pt x="35028" y="9319"/>
                    <a:pt x="49439" y="677"/>
                  </a:cubicBezTo>
                  <a:cubicBezTo>
                    <a:pt x="49727" y="434"/>
                    <a:pt x="49519" y="0"/>
                    <a:pt x="4920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97" name="Google Shape;297;p8"/>
          <p:cNvGrpSpPr/>
          <p:nvPr/>
        </p:nvGrpSpPr>
        <p:grpSpPr>
          <a:xfrm rot="4579839">
            <a:off x="9583184" y="-1105467"/>
            <a:ext cx="2555341" cy="2750017"/>
            <a:chOff x="-700138" y="3808702"/>
            <a:chExt cx="1916655" cy="2062674"/>
          </a:xfrm>
        </p:grpSpPr>
        <p:sp>
          <p:nvSpPr>
            <p:cNvPr id="298" name="Google Shape;298;p8"/>
            <p:cNvSpPr/>
            <p:nvPr/>
          </p:nvSpPr>
          <p:spPr>
            <a:xfrm rot="-1128775">
              <a:off x="-425908" y="4068745"/>
              <a:ext cx="1419635" cy="1616920"/>
            </a:xfrm>
            <a:custGeom>
              <a:avLst/>
              <a:gdLst/>
              <a:ahLst/>
              <a:cxnLst/>
              <a:rect l="l" t="t" r="r" b="b"/>
              <a:pathLst>
                <a:path w="39095" h="44528" extrusionOk="0">
                  <a:moveTo>
                    <a:pt x="26633" y="0"/>
                  </a:moveTo>
                  <a:cubicBezTo>
                    <a:pt x="26552" y="0"/>
                    <a:pt x="26469" y="13"/>
                    <a:pt x="26386" y="38"/>
                  </a:cubicBezTo>
                  <a:lnTo>
                    <a:pt x="0" y="8878"/>
                  </a:lnTo>
                  <a:lnTo>
                    <a:pt x="11575" y="43436"/>
                  </a:lnTo>
                  <a:cubicBezTo>
                    <a:pt x="11787" y="44097"/>
                    <a:pt x="12397" y="44528"/>
                    <a:pt x="13057" y="44528"/>
                  </a:cubicBezTo>
                  <a:cubicBezTo>
                    <a:pt x="13229" y="44528"/>
                    <a:pt x="13404" y="44499"/>
                    <a:pt x="13577" y="44437"/>
                  </a:cubicBezTo>
                  <a:lnTo>
                    <a:pt x="38494" y="36097"/>
                  </a:lnTo>
                  <a:cubicBezTo>
                    <a:pt x="38861" y="35964"/>
                    <a:pt x="39095" y="35530"/>
                    <a:pt x="38961" y="35130"/>
                  </a:cubicBezTo>
                  <a:lnTo>
                    <a:pt x="27386" y="538"/>
                  </a:lnTo>
                  <a:cubicBezTo>
                    <a:pt x="27279" y="215"/>
                    <a:pt x="26975" y="0"/>
                    <a:pt x="2663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9" name="Google Shape;299;p8"/>
            <p:cNvSpPr/>
            <p:nvPr/>
          </p:nvSpPr>
          <p:spPr>
            <a:xfrm rot="-1128775">
              <a:off x="-474625" y="3993204"/>
              <a:ext cx="1414805" cy="1633006"/>
            </a:xfrm>
            <a:custGeom>
              <a:avLst/>
              <a:gdLst/>
              <a:ahLst/>
              <a:cxnLst/>
              <a:rect l="l" t="t" r="r" b="b"/>
              <a:pathLst>
                <a:path w="38962" h="44971" extrusionOk="0">
                  <a:moveTo>
                    <a:pt x="26500" y="0"/>
                  </a:moveTo>
                  <a:cubicBezTo>
                    <a:pt x="26418" y="0"/>
                    <a:pt x="26335" y="12"/>
                    <a:pt x="26252" y="38"/>
                  </a:cubicBezTo>
                  <a:lnTo>
                    <a:pt x="867" y="8544"/>
                  </a:lnTo>
                  <a:cubicBezTo>
                    <a:pt x="300" y="8744"/>
                    <a:pt x="0" y="9345"/>
                    <a:pt x="200" y="9912"/>
                  </a:cubicBezTo>
                  <a:lnTo>
                    <a:pt x="11942" y="44970"/>
                  </a:lnTo>
                  <a:lnTo>
                    <a:pt x="38327" y="36131"/>
                  </a:lnTo>
                  <a:cubicBezTo>
                    <a:pt x="38761" y="35997"/>
                    <a:pt x="38961" y="35563"/>
                    <a:pt x="38828" y="35163"/>
                  </a:cubicBezTo>
                  <a:lnTo>
                    <a:pt x="27253" y="538"/>
                  </a:lnTo>
                  <a:cubicBezTo>
                    <a:pt x="27145" y="215"/>
                    <a:pt x="26841" y="0"/>
                    <a:pt x="2650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0" name="Google Shape;300;p8"/>
            <p:cNvSpPr/>
            <p:nvPr/>
          </p:nvSpPr>
          <p:spPr>
            <a:xfrm rot="-1128775">
              <a:off x="358644" y="5086771"/>
              <a:ext cx="300449" cy="167182"/>
            </a:xfrm>
            <a:custGeom>
              <a:avLst/>
              <a:gdLst/>
              <a:ahLst/>
              <a:cxnLst/>
              <a:rect l="l" t="t" r="r" b="b"/>
              <a:pathLst>
                <a:path w="8274" h="4604" fill="none" extrusionOk="0">
                  <a:moveTo>
                    <a:pt x="835" y="1935"/>
                  </a:moveTo>
                  <a:lnTo>
                    <a:pt x="6539" y="0"/>
                  </a:lnTo>
                  <a:moveTo>
                    <a:pt x="1" y="3202"/>
                  </a:moveTo>
                  <a:lnTo>
                    <a:pt x="7973" y="534"/>
                  </a:lnTo>
                  <a:moveTo>
                    <a:pt x="335" y="4103"/>
                  </a:moveTo>
                  <a:lnTo>
                    <a:pt x="8274" y="1435"/>
                  </a:lnTo>
                  <a:moveTo>
                    <a:pt x="1736" y="4603"/>
                  </a:moveTo>
                  <a:lnTo>
                    <a:pt x="7440" y="2702"/>
                  </a:lnTo>
                </a:path>
              </a:pathLst>
            </a:custGeom>
            <a:noFill/>
            <a:ln w="9525"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1" name="Google Shape;301;p8"/>
            <p:cNvSpPr/>
            <p:nvPr/>
          </p:nvSpPr>
          <p:spPr>
            <a:xfrm rot="-1128775">
              <a:off x="206184" y="5200882"/>
              <a:ext cx="918160" cy="352049"/>
            </a:xfrm>
            <a:custGeom>
              <a:avLst/>
              <a:gdLst/>
              <a:ahLst/>
              <a:cxnLst/>
              <a:rect l="l" t="t" r="r" b="b"/>
              <a:pathLst>
                <a:path w="25285" h="9695" extrusionOk="0">
                  <a:moveTo>
                    <a:pt x="24884" y="1"/>
                  </a:moveTo>
                  <a:lnTo>
                    <a:pt x="0" y="8340"/>
                  </a:lnTo>
                  <a:lnTo>
                    <a:pt x="267" y="9107"/>
                  </a:lnTo>
                  <a:cubicBezTo>
                    <a:pt x="371" y="9473"/>
                    <a:pt x="700" y="9695"/>
                    <a:pt x="1061" y="9695"/>
                  </a:cubicBezTo>
                  <a:cubicBezTo>
                    <a:pt x="1162" y="9695"/>
                    <a:pt x="1266" y="9678"/>
                    <a:pt x="1368" y="9641"/>
                  </a:cubicBezTo>
                  <a:lnTo>
                    <a:pt x="24618" y="1869"/>
                  </a:lnTo>
                  <a:cubicBezTo>
                    <a:pt x="25051" y="1736"/>
                    <a:pt x="25285" y="1235"/>
                    <a:pt x="25151" y="835"/>
                  </a:cubicBezTo>
                  <a:lnTo>
                    <a:pt x="24884"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2" name="Google Shape;302;p8"/>
            <p:cNvSpPr/>
            <p:nvPr/>
          </p:nvSpPr>
          <p:spPr>
            <a:xfrm rot="-1128775">
              <a:off x="-404925" y="4413984"/>
              <a:ext cx="539022" cy="1345775"/>
            </a:xfrm>
            <a:custGeom>
              <a:avLst/>
              <a:gdLst/>
              <a:ahLst/>
              <a:cxnLst/>
              <a:rect l="l" t="t" r="r" b="b"/>
              <a:pathLst>
                <a:path w="14844" h="37061" extrusionOk="0">
                  <a:moveTo>
                    <a:pt x="2769" y="0"/>
                  </a:moveTo>
                  <a:lnTo>
                    <a:pt x="867" y="634"/>
                  </a:lnTo>
                  <a:cubicBezTo>
                    <a:pt x="300" y="834"/>
                    <a:pt x="0" y="1435"/>
                    <a:pt x="200" y="2002"/>
                  </a:cubicBezTo>
                  <a:lnTo>
                    <a:pt x="11942" y="37060"/>
                  </a:lnTo>
                  <a:lnTo>
                    <a:pt x="14844" y="36093"/>
                  </a:lnTo>
                  <a:lnTo>
                    <a:pt x="2769" y="0"/>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3" name="Google Shape;303;p8"/>
            <p:cNvSpPr/>
            <p:nvPr/>
          </p:nvSpPr>
          <p:spPr>
            <a:xfrm rot="-1128775">
              <a:off x="-294085" y="4308425"/>
              <a:ext cx="661395" cy="495483"/>
            </a:xfrm>
            <a:custGeom>
              <a:avLst/>
              <a:gdLst/>
              <a:ahLst/>
              <a:cxnLst/>
              <a:rect l="l" t="t" r="r" b="b"/>
              <a:pathLst>
                <a:path w="18214" h="13645" fill="none" extrusionOk="0">
                  <a:moveTo>
                    <a:pt x="18214" y="7373"/>
                  </a:moveTo>
                  <a:lnTo>
                    <a:pt x="16045" y="935"/>
                  </a:lnTo>
                  <a:cubicBezTo>
                    <a:pt x="15278" y="1202"/>
                    <a:pt x="14444" y="802"/>
                    <a:pt x="14177" y="1"/>
                  </a:cubicBezTo>
                  <a:lnTo>
                    <a:pt x="935" y="4437"/>
                  </a:lnTo>
                  <a:cubicBezTo>
                    <a:pt x="1201" y="5205"/>
                    <a:pt x="801" y="6039"/>
                    <a:pt x="1" y="6305"/>
                  </a:cubicBezTo>
                  <a:lnTo>
                    <a:pt x="2169" y="12743"/>
                  </a:lnTo>
                  <a:cubicBezTo>
                    <a:pt x="2936" y="12477"/>
                    <a:pt x="3770" y="12877"/>
                    <a:pt x="4037" y="13644"/>
                  </a:cubicBezTo>
                  <a:lnTo>
                    <a:pt x="17280" y="9241"/>
                  </a:lnTo>
                  <a:cubicBezTo>
                    <a:pt x="17013" y="8440"/>
                    <a:pt x="17413" y="7606"/>
                    <a:pt x="18214" y="7373"/>
                  </a:cubicBezTo>
                  <a:close/>
                </a:path>
              </a:pathLst>
            </a:custGeom>
            <a:noFill/>
            <a:ln w="9525"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4" name="Google Shape;304;p8"/>
            <p:cNvSpPr/>
            <p:nvPr/>
          </p:nvSpPr>
          <p:spPr>
            <a:xfrm rot="-1128775">
              <a:off x="201603" y="5203043"/>
              <a:ext cx="909699" cy="322237"/>
            </a:xfrm>
            <a:custGeom>
              <a:avLst/>
              <a:gdLst/>
              <a:ahLst/>
              <a:cxnLst/>
              <a:rect l="l" t="t" r="r" b="b"/>
              <a:pathLst>
                <a:path w="25052" h="8874" extrusionOk="0">
                  <a:moveTo>
                    <a:pt x="24884" y="1"/>
                  </a:moveTo>
                  <a:lnTo>
                    <a:pt x="0" y="8340"/>
                  </a:lnTo>
                  <a:lnTo>
                    <a:pt x="200" y="8874"/>
                  </a:lnTo>
                  <a:lnTo>
                    <a:pt x="25051" y="568"/>
                  </a:lnTo>
                  <a:lnTo>
                    <a:pt x="24884"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5" name="Google Shape;305;p8"/>
            <p:cNvSpPr/>
            <p:nvPr/>
          </p:nvSpPr>
          <p:spPr>
            <a:xfrm rot="-1128775">
              <a:off x="222822" y="5233880"/>
              <a:ext cx="902437" cy="311343"/>
            </a:xfrm>
            <a:custGeom>
              <a:avLst/>
              <a:gdLst/>
              <a:ahLst/>
              <a:cxnLst/>
              <a:rect l="l" t="t" r="r" b="b"/>
              <a:pathLst>
                <a:path w="24852" h="8574" extrusionOk="0">
                  <a:moveTo>
                    <a:pt x="24852" y="0"/>
                  </a:moveTo>
                  <a:lnTo>
                    <a:pt x="1" y="8340"/>
                  </a:lnTo>
                  <a:cubicBezTo>
                    <a:pt x="34" y="8406"/>
                    <a:pt x="134" y="8506"/>
                    <a:pt x="201" y="8573"/>
                  </a:cubicBezTo>
                  <a:lnTo>
                    <a:pt x="24818" y="334"/>
                  </a:lnTo>
                  <a:cubicBezTo>
                    <a:pt x="24852" y="200"/>
                    <a:pt x="24852" y="100"/>
                    <a:pt x="2485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6" name="Google Shape;306;p8"/>
            <p:cNvSpPr/>
            <p:nvPr/>
          </p:nvSpPr>
          <p:spPr>
            <a:xfrm rot="-1128677">
              <a:off x="394277" y="5550608"/>
              <a:ext cx="125012" cy="205964"/>
            </a:xfrm>
            <a:custGeom>
              <a:avLst/>
              <a:gdLst/>
              <a:ahLst/>
              <a:cxnLst/>
              <a:rect l="l" t="t" r="r" b="b"/>
              <a:pathLst>
                <a:path w="2670" h="5672" extrusionOk="0">
                  <a:moveTo>
                    <a:pt x="901" y="1"/>
                  </a:moveTo>
                  <a:lnTo>
                    <a:pt x="1" y="301"/>
                  </a:lnTo>
                  <a:lnTo>
                    <a:pt x="1769" y="5672"/>
                  </a:lnTo>
                  <a:lnTo>
                    <a:pt x="2002" y="4871"/>
                  </a:lnTo>
                  <a:lnTo>
                    <a:pt x="2669" y="5371"/>
                  </a:lnTo>
                  <a:lnTo>
                    <a:pt x="901" y="1"/>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307" name="Google Shape;307;p8"/>
          <p:cNvGrpSpPr/>
          <p:nvPr/>
        </p:nvGrpSpPr>
        <p:grpSpPr>
          <a:xfrm rot="8100000">
            <a:off x="5478489" y="-1521177"/>
            <a:ext cx="2053827" cy="3002367"/>
            <a:chOff x="-2055400" y="2385325"/>
            <a:chExt cx="1520600" cy="2222875"/>
          </a:xfrm>
        </p:grpSpPr>
        <p:grpSp>
          <p:nvGrpSpPr>
            <p:cNvPr id="308" name="Google Shape;308;p8"/>
            <p:cNvGrpSpPr/>
            <p:nvPr/>
          </p:nvGrpSpPr>
          <p:grpSpPr>
            <a:xfrm>
              <a:off x="-1858600" y="2385325"/>
              <a:ext cx="523125" cy="1635025"/>
              <a:chOff x="-1858600" y="2385325"/>
              <a:chExt cx="523125" cy="1635025"/>
            </a:xfrm>
          </p:grpSpPr>
          <p:sp>
            <p:nvSpPr>
              <p:cNvPr id="309" name="Google Shape;309;p8"/>
              <p:cNvSpPr/>
              <p:nvPr/>
            </p:nvSpPr>
            <p:spPr>
              <a:xfrm>
                <a:off x="-1804750" y="2385325"/>
                <a:ext cx="469275" cy="1635025"/>
              </a:xfrm>
              <a:custGeom>
                <a:avLst/>
                <a:gdLst/>
                <a:ahLst/>
                <a:cxnLst/>
                <a:rect l="l" t="t" r="r" b="b"/>
                <a:pathLst>
                  <a:path w="18771" h="65401" extrusionOk="0">
                    <a:moveTo>
                      <a:pt x="12062" y="1"/>
                    </a:moveTo>
                    <a:cubicBezTo>
                      <a:pt x="9693" y="1"/>
                      <a:pt x="7259" y="1264"/>
                      <a:pt x="5667" y="3115"/>
                    </a:cubicBezTo>
                    <a:cubicBezTo>
                      <a:pt x="3462" y="5679"/>
                      <a:pt x="2513" y="9064"/>
                      <a:pt x="1872" y="12397"/>
                    </a:cubicBezTo>
                    <a:lnTo>
                      <a:pt x="1872" y="12372"/>
                    </a:lnTo>
                    <a:cubicBezTo>
                      <a:pt x="129" y="21270"/>
                      <a:pt x="0" y="30373"/>
                      <a:pt x="975" y="39373"/>
                    </a:cubicBezTo>
                    <a:cubicBezTo>
                      <a:pt x="1308" y="42476"/>
                      <a:pt x="1308" y="44861"/>
                      <a:pt x="1462" y="47989"/>
                    </a:cubicBezTo>
                    <a:cubicBezTo>
                      <a:pt x="1795" y="54796"/>
                      <a:pt x="6238" y="62496"/>
                      <a:pt x="6079" y="65382"/>
                    </a:cubicBezTo>
                    <a:lnTo>
                      <a:pt x="6079" y="65382"/>
                    </a:lnTo>
                    <a:cubicBezTo>
                      <a:pt x="6979" y="50077"/>
                      <a:pt x="11644" y="31239"/>
                      <a:pt x="16694" y="16756"/>
                    </a:cubicBezTo>
                    <a:cubicBezTo>
                      <a:pt x="17694" y="13936"/>
                      <a:pt x="18771" y="11064"/>
                      <a:pt x="18745" y="8089"/>
                    </a:cubicBezTo>
                    <a:cubicBezTo>
                      <a:pt x="18745" y="5089"/>
                      <a:pt x="17412" y="1909"/>
                      <a:pt x="14719" y="602"/>
                    </a:cubicBezTo>
                    <a:cubicBezTo>
                      <a:pt x="13878" y="188"/>
                      <a:pt x="12974" y="1"/>
                      <a:pt x="12062" y="1"/>
                    </a:cubicBezTo>
                    <a:close/>
                    <a:moveTo>
                      <a:pt x="6079" y="65382"/>
                    </a:moveTo>
                    <a:lnTo>
                      <a:pt x="6079" y="65382"/>
                    </a:lnTo>
                    <a:cubicBezTo>
                      <a:pt x="6078" y="65388"/>
                      <a:pt x="6078" y="65394"/>
                      <a:pt x="6078" y="65400"/>
                    </a:cubicBezTo>
                    <a:cubicBezTo>
                      <a:pt x="6078" y="65394"/>
                      <a:pt x="6078" y="65388"/>
                      <a:pt x="6079" y="65382"/>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0" name="Google Shape;310;p8"/>
              <p:cNvSpPr/>
              <p:nvPr/>
            </p:nvSpPr>
            <p:spPr>
              <a:xfrm>
                <a:off x="-1858600" y="2385425"/>
                <a:ext cx="469275" cy="1634925"/>
              </a:xfrm>
              <a:custGeom>
                <a:avLst/>
                <a:gdLst/>
                <a:ahLst/>
                <a:cxnLst/>
                <a:rect l="l" t="t" r="r" b="b"/>
                <a:pathLst>
                  <a:path w="18771" h="65397" extrusionOk="0">
                    <a:moveTo>
                      <a:pt x="12088" y="1"/>
                    </a:moveTo>
                    <a:cubicBezTo>
                      <a:pt x="9704" y="1"/>
                      <a:pt x="7263" y="1274"/>
                      <a:pt x="5667" y="3111"/>
                    </a:cubicBezTo>
                    <a:cubicBezTo>
                      <a:pt x="3462" y="5649"/>
                      <a:pt x="2513" y="9060"/>
                      <a:pt x="1872" y="12393"/>
                    </a:cubicBezTo>
                    <a:lnTo>
                      <a:pt x="1872" y="12368"/>
                    </a:lnTo>
                    <a:cubicBezTo>
                      <a:pt x="129" y="21266"/>
                      <a:pt x="0" y="30369"/>
                      <a:pt x="975" y="39369"/>
                    </a:cubicBezTo>
                    <a:cubicBezTo>
                      <a:pt x="1308" y="42472"/>
                      <a:pt x="1308" y="44857"/>
                      <a:pt x="1462" y="47985"/>
                    </a:cubicBezTo>
                    <a:cubicBezTo>
                      <a:pt x="1795" y="54792"/>
                      <a:pt x="6239" y="62492"/>
                      <a:pt x="6079" y="65378"/>
                    </a:cubicBezTo>
                    <a:lnTo>
                      <a:pt x="6079" y="65378"/>
                    </a:lnTo>
                    <a:cubicBezTo>
                      <a:pt x="6979" y="50073"/>
                      <a:pt x="11670" y="31235"/>
                      <a:pt x="16694" y="16752"/>
                    </a:cubicBezTo>
                    <a:cubicBezTo>
                      <a:pt x="17694" y="13932"/>
                      <a:pt x="18771" y="11060"/>
                      <a:pt x="18771" y="8085"/>
                    </a:cubicBezTo>
                    <a:cubicBezTo>
                      <a:pt x="18745" y="5085"/>
                      <a:pt x="17412" y="1905"/>
                      <a:pt x="14745" y="598"/>
                    </a:cubicBezTo>
                    <a:cubicBezTo>
                      <a:pt x="13901" y="187"/>
                      <a:pt x="12999" y="1"/>
                      <a:pt x="12088" y="1"/>
                    </a:cubicBezTo>
                    <a:close/>
                    <a:moveTo>
                      <a:pt x="6079" y="65378"/>
                    </a:moveTo>
                    <a:cubicBezTo>
                      <a:pt x="6078" y="65384"/>
                      <a:pt x="6078" y="65390"/>
                      <a:pt x="6078" y="65396"/>
                    </a:cubicBezTo>
                    <a:cubicBezTo>
                      <a:pt x="6078" y="65390"/>
                      <a:pt x="6078" y="65384"/>
                      <a:pt x="6079" y="65378"/>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1" name="Google Shape;311;p8"/>
              <p:cNvSpPr/>
              <p:nvPr/>
            </p:nvSpPr>
            <p:spPr>
              <a:xfrm>
                <a:off x="-1766300" y="2414375"/>
                <a:ext cx="329125" cy="283550"/>
              </a:xfrm>
              <a:custGeom>
                <a:avLst/>
                <a:gdLst/>
                <a:ahLst/>
                <a:cxnLst/>
                <a:rect l="l" t="t" r="r" b="b"/>
                <a:pathLst>
                  <a:path w="13165" h="11342" extrusionOk="0">
                    <a:moveTo>
                      <a:pt x="7214" y="1"/>
                    </a:moveTo>
                    <a:cubicBezTo>
                      <a:pt x="7203" y="1"/>
                      <a:pt x="7192" y="2"/>
                      <a:pt x="7181" y="4"/>
                    </a:cubicBezTo>
                    <a:cubicBezTo>
                      <a:pt x="7053" y="55"/>
                      <a:pt x="6976" y="260"/>
                      <a:pt x="7104" y="337"/>
                    </a:cubicBezTo>
                    <a:cubicBezTo>
                      <a:pt x="7130" y="363"/>
                      <a:pt x="7155" y="363"/>
                      <a:pt x="7181" y="363"/>
                    </a:cubicBezTo>
                    <a:cubicBezTo>
                      <a:pt x="7258" y="363"/>
                      <a:pt x="7335" y="337"/>
                      <a:pt x="7386" y="260"/>
                    </a:cubicBezTo>
                    <a:cubicBezTo>
                      <a:pt x="7433" y="120"/>
                      <a:pt x="7330" y="1"/>
                      <a:pt x="7214" y="1"/>
                    </a:cubicBezTo>
                    <a:close/>
                    <a:moveTo>
                      <a:pt x="10096" y="914"/>
                    </a:moveTo>
                    <a:cubicBezTo>
                      <a:pt x="10065" y="914"/>
                      <a:pt x="10033" y="918"/>
                      <a:pt x="10001" y="927"/>
                    </a:cubicBezTo>
                    <a:cubicBezTo>
                      <a:pt x="9719" y="1004"/>
                      <a:pt x="9591" y="1440"/>
                      <a:pt x="9848" y="1619"/>
                    </a:cubicBezTo>
                    <a:cubicBezTo>
                      <a:pt x="9899" y="1619"/>
                      <a:pt x="9950" y="1645"/>
                      <a:pt x="10001" y="1645"/>
                    </a:cubicBezTo>
                    <a:cubicBezTo>
                      <a:pt x="10024" y="1648"/>
                      <a:pt x="10046" y="1650"/>
                      <a:pt x="10069" y="1650"/>
                    </a:cubicBezTo>
                    <a:cubicBezTo>
                      <a:pt x="10224" y="1650"/>
                      <a:pt x="10370" y="1571"/>
                      <a:pt x="10437" y="1414"/>
                    </a:cubicBezTo>
                    <a:cubicBezTo>
                      <a:pt x="10528" y="1164"/>
                      <a:pt x="10337" y="914"/>
                      <a:pt x="10096" y="914"/>
                    </a:cubicBezTo>
                    <a:close/>
                    <a:moveTo>
                      <a:pt x="4839" y="1534"/>
                    </a:moveTo>
                    <a:cubicBezTo>
                      <a:pt x="4695" y="1534"/>
                      <a:pt x="4554" y="1605"/>
                      <a:pt x="4540" y="1748"/>
                    </a:cubicBezTo>
                    <a:cubicBezTo>
                      <a:pt x="4540" y="1799"/>
                      <a:pt x="4540" y="1824"/>
                      <a:pt x="4540" y="1876"/>
                    </a:cubicBezTo>
                    <a:cubicBezTo>
                      <a:pt x="4591" y="2030"/>
                      <a:pt x="4719" y="2158"/>
                      <a:pt x="4873" y="2183"/>
                    </a:cubicBezTo>
                    <a:cubicBezTo>
                      <a:pt x="5129" y="2183"/>
                      <a:pt x="5309" y="1876"/>
                      <a:pt x="5129" y="1671"/>
                    </a:cubicBezTo>
                    <a:cubicBezTo>
                      <a:pt x="5072" y="1579"/>
                      <a:pt x="4955" y="1534"/>
                      <a:pt x="4839" y="1534"/>
                    </a:cubicBezTo>
                    <a:close/>
                    <a:moveTo>
                      <a:pt x="7873" y="1434"/>
                    </a:moveTo>
                    <a:cubicBezTo>
                      <a:pt x="7815" y="1434"/>
                      <a:pt x="7755" y="1444"/>
                      <a:pt x="7694" y="1465"/>
                    </a:cubicBezTo>
                    <a:cubicBezTo>
                      <a:pt x="7309" y="1542"/>
                      <a:pt x="7104" y="2183"/>
                      <a:pt x="7488" y="2414"/>
                    </a:cubicBezTo>
                    <a:lnTo>
                      <a:pt x="7514" y="2414"/>
                    </a:lnTo>
                    <a:cubicBezTo>
                      <a:pt x="7565" y="2440"/>
                      <a:pt x="7642" y="2466"/>
                      <a:pt x="7694" y="2491"/>
                    </a:cubicBezTo>
                    <a:cubicBezTo>
                      <a:pt x="7715" y="2493"/>
                      <a:pt x="7737" y="2494"/>
                      <a:pt x="7759" y="2494"/>
                    </a:cubicBezTo>
                    <a:cubicBezTo>
                      <a:pt x="7992" y="2494"/>
                      <a:pt x="8217" y="2369"/>
                      <a:pt x="8335" y="2158"/>
                    </a:cubicBezTo>
                    <a:cubicBezTo>
                      <a:pt x="8489" y="1805"/>
                      <a:pt x="8227" y="1434"/>
                      <a:pt x="7873" y="1434"/>
                    </a:cubicBezTo>
                    <a:close/>
                    <a:moveTo>
                      <a:pt x="12521" y="1809"/>
                    </a:moveTo>
                    <a:cubicBezTo>
                      <a:pt x="12477" y="1809"/>
                      <a:pt x="12432" y="1814"/>
                      <a:pt x="12386" y="1824"/>
                    </a:cubicBezTo>
                    <a:cubicBezTo>
                      <a:pt x="12002" y="1927"/>
                      <a:pt x="11796" y="2568"/>
                      <a:pt x="12181" y="2799"/>
                    </a:cubicBezTo>
                    <a:cubicBezTo>
                      <a:pt x="12232" y="2825"/>
                      <a:pt x="12309" y="2850"/>
                      <a:pt x="12386" y="2850"/>
                    </a:cubicBezTo>
                    <a:cubicBezTo>
                      <a:pt x="12424" y="2858"/>
                      <a:pt x="12461" y="2861"/>
                      <a:pt x="12498" y="2861"/>
                    </a:cubicBezTo>
                    <a:cubicBezTo>
                      <a:pt x="12709" y="2861"/>
                      <a:pt x="12896" y="2739"/>
                      <a:pt x="13027" y="2542"/>
                    </a:cubicBezTo>
                    <a:cubicBezTo>
                      <a:pt x="13165" y="2175"/>
                      <a:pt x="12892" y="1809"/>
                      <a:pt x="12521" y="1809"/>
                    </a:cubicBezTo>
                    <a:close/>
                    <a:moveTo>
                      <a:pt x="10496" y="2693"/>
                    </a:moveTo>
                    <a:cubicBezTo>
                      <a:pt x="10485" y="2693"/>
                      <a:pt x="10474" y="2694"/>
                      <a:pt x="10463" y="2696"/>
                    </a:cubicBezTo>
                    <a:cubicBezTo>
                      <a:pt x="10335" y="2722"/>
                      <a:pt x="10258" y="2953"/>
                      <a:pt x="10386" y="3030"/>
                    </a:cubicBezTo>
                    <a:cubicBezTo>
                      <a:pt x="10412" y="3055"/>
                      <a:pt x="10412" y="3055"/>
                      <a:pt x="10437" y="3055"/>
                    </a:cubicBezTo>
                    <a:cubicBezTo>
                      <a:pt x="10540" y="3055"/>
                      <a:pt x="10617" y="3030"/>
                      <a:pt x="10668" y="2953"/>
                    </a:cubicBezTo>
                    <a:cubicBezTo>
                      <a:pt x="10715" y="2812"/>
                      <a:pt x="10612" y="2693"/>
                      <a:pt x="10496" y="2693"/>
                    </a:cubicBezTo>
                    <a:close/>
                    <a:moveTo>
                      <a:pt x="3134" y="3127"/>
                    </a:moveTo>
                    <a:cubicBezTo>
                      <a:pt x="3124" y="3127"/>
                      <a:pt x="3114" y="3129"/>
                      <a:pt x="3104" y="3132"/>
                    </a:cubicBezTo>
                    <a:cubicBezTo>
                      <a:pt x="3027" y="3158"/>
                      <a:pt x="3001" y="3260"/>
                      <a:pt x="3078" y="3312"/>
                    </a:cubicBezTo>
                    <a:lnTo>
                      <a:pt x="3078" y="3337"/>
                    </a:lnTo>
                    <a:lnTo>
                      <a:pt x="3104" y="3337"/>
                    </a:lnTo>
                    <a:cubicBezTo>
                      <a:pt x="3155" y="3337"/>
                      <a:pt x="3206" y="3312"/>
                      <a:pt x="3232" y="3260"/>
                    </a:cubicBezTo>
                    <a:cubicBezTo>
                      <a:pt x="3254" y="3194"/>
                      <a:pt x="3199" y="3127"/>
                      <a:pt x="3134" y="3127"/>
                    </a:cubicBezTo>
                    <a:close/>
                    <a:moveTo>
                      <a:pt x="6219" y="3536"/>
                    </a:moveTo>
                    <a:cubicBezTo>
                      <a:pt x="6072" y="3536"/>
                      <a:pt x="5928" y="3614"/>
                      <a:pt x="5899" y="3773"/>
                    </a:cubicBezTo>
                    <a:lnTo>
                      <a:pt x="5924" y="3773"/>
                    </a:lnTo>
                    <a:cubicBezTo>
                      <a:pt x="5924" y="3799"/>
                      <a:pt x="5924" y="3850"/>
                      <a:pt x="5924" y="3902"/>
                    </a:cubicBezTo>
                    <a:cubicBezTo>
                      <a:pt x="5950" y="4055"/>
                      <a:pt x="6078" y="4158"/>
                      <a:pt x="6232" y="4184"/>
                    </a:cubicBezTo>
                    <a:cubicBezTo>
                      <a:pt x="6243" y="4185"/>
                      <a:pt x="6254" y="4185"/>
                      <a:pt x="6265" y="4185"/>
                    </a:cubicBezTo>
                    <a:cubicBezTo>
                      <a:pt x="6526" y="4185"/>
                      <a:pt x="6662" y="3892"/>
                      <a:pt x="6514" y="3671"/>
                    </a:cubicBezTo>
                    <a:cubicBezTo>
                      <a:pt x="6447" y="3582"/>
                      <a:pt x="6332" y="3536"/>
                      <a:pt x="6219" y="3536"/>
                    </a:cubicBezTo>
                    <a:close/>
                    <a:moveTo>
                      <a:pt x="3009" y="4870"/>
                    </a:moveTo>
                    <a:cubicBezTo>
                      <a:pt x="2866" y="4870"/>
                      <a:pt x="2722" y="4947"/>
                      <a:pt x="2693" y="5107"/>
                    </a:cubicBezTo>
                    <a:lnTo>
                      <a:pt x="2719" y="5107"/>
                    </a:lnTo>
                    <a:cubicBezTo>
                      <a:pt x="2693" y="5158"/>
                      <a:pt x="2693" y="5184"/>
                      <a:pt x="2719" y="5235"/>
                    </a:cubicBezTo>
                    <a:cubicBezTo>
                      <a:pt x="2745" y="5389"/>
                      <a:pt x="2873" y="5517"/>
                      <a:pt x="3027" y="5517"/>
                    </a:cubicBezTo>
                    <a:cubicBezTo>
                      <a:pt x="3038" y="5518"/>
                      <a:pt x="3049" y="5518"/>
                      <a:pt x="3059" y="5518"/>
                    </a:cubicBezTo>
                    <a:cubicBezTo>
                      <a:pt x="3320" y="5518"/>
                      <a:pt x="3456" y="5226"/>
                      <a:pt x="3283" y="5004"/>
                    </a:cubicBezTo>
                    <a:cubicBezTo>
                      <a:pt x="3228" y="4915"/>
                      <a:pt x="3119" y="4870"/>
                      <a:pt x="3009" y="4870"/>
                    </a:cubicBezTo>
                    <a:close/>
                    <a:moveTo>
                      <a:pt x="6277" y="5340"/>
                    </a:moveTo>
                    <a:cubicBezTo>
                      <a:pt x="6229" y="5340"/>
                      <a:pt x="6179" y="5348"/>
                      <a:pt x="6129" y="5363"/>
                    </a:cubicBezTo>
                    <a:cubicBezTo>
                      <a:pt x="5745" y="5466"/>
                      <a:pt x="5540" y="6107"/>
                      <a:pt x="5924" y="6312"/>
                    </a:cubicBezTo>
                    <a:cubicBezTo>
                      <a:pt x="5976" y="6363"/>
                      <a:pt x="6053" y="6363"/>
                      <a:pt x="6129" y="6389"/>
                    </a:cubicBezTo>
                    <a:cubicBezTo>
                      <a:pt x="6151" y="6391"/>
                      <a:pt x="6173" y="6392"/>
                      <a:pt x="6194" y="6392"/>
                    </a:cubicBezTo>
                    <a:cubicBezTo>
                      <a:pt x="6424" y="6392"/>
                      <a:pt x="6630" y="6267"/>
                      <a:pt x="6771" y="6055"/>
                    </a:cubicBezTo>
                    <a:cubicBezTo>
                      <a:pt x="6906" y="5718"/>
                      <a:pt x="6625" y="5340"/>
                      <a:pt x="6277" y="5340"/>
                    </a:cubicBezTo>
                    <a:close/>
                    <a:moveTo>
                      <a:pt x="1163" y="6898"/>
                    </a:moveTo>
                    <a:cubicBezTo>
                      <a:pt x="1152" y="6898"/>
                      <a:pt x="1140" y="6899"/>
                      <a:pt x="1129" y="6902"/>
                    </a:cubicBezTo>
                    <a:cubicBezTo>
                      <a:pt x="1001" y="6927"/>
                      <a:pt x="924" y="7158"/>
                      <a:pt x="1052" y="7235"/>
                    </a:cubicBezTo>
                    <a:cubicBezTo>
                      <a:pt x="1078" y="7235"/>
                      <a:pt x="1104" y="7261"/>
                      <a:pt x="1129" y="7261"/>
                    </a:cubicBezTo>
                    <a:cubicBezTo>
                      <a:pt x="1206" y="7261"/>
                      <a:pt x="1283" y="7235"/>
                      <a:pt x="1334" y="7132"/>
                    </a:cubicBezTo>
                    <a:cubicBezTo>
                      <a:pt x="1381" y="7015"/>
                      <a:pt x="1278" y="6898"/>
                      <a:pt x="1163" y="6898"/>
                    </a:cubicBezTo>
                    <a:close/>
                    <a:moveTo>
                      <a:pt x="5001" y="7850"/>
                    </a:moveTo>
                    <a:cubicBezTo>
                      <a:pt x="4924" y="7876"/>
                      <a:pt x="4899" y="8004"/>
                      <a:pt x="4950" y="8056"/>
                    </a:cubicBezTo>
                    <a:lnTo>
                      <a:pt x="5001" y="8056"/>
                    </a:lnTo>
                    <a:cubicBezTo>
                      <a:pt x="5052" y="8056"/>
                      <a:pt x="5104" y="8030"/>
                      <a:pt x="5129" y="8004"/>
                    </a:cubicBezTo>
                    <a:cubicBezTo>
                      <a:pt x="5155" y="7927"/>
                      <a:pt x="5078" y="7850"/>
                      <a:pt x="5001" y="7850"/>
                    </a:cubicBezTo>
                    <a:close/>
                    <a:moveTo>
                      <a:pt x="2940" y="7598"/>
                    </a:moveTo>
                    <a:cubicBezTo>
                      <a:pt x="2902" y="7598"/>
                      <a:pt x="2862" y="7605"/>
                      <a:pt x="2822" y="7620"/>
                    </a:cubicBezTo>
                    <a:cubicBezTo>
                      <a:pt x="2565" y="7697"/>
                      <a:pt x="2437" y="8107"/>
                      <a:pt x="2693" y="8235"/>
                    </a:cubicBezTo>
                    <a:cubicBezTo>
                      <a:pt x="2719" y="8261"/>
                      <a:pt x="2770" y="8286"/>
                      <a:pt x="2822" y="8286"/>
                    </a:cubicBezTo>
                    <a:cubicBezTo>
                      <a:pt x="2838" y="8289"/>
                      <a:pt x="2854" y="8290"/>
                      <a:pt x="2870" y="8290"/>
                    </a:cubicBezTo>
                    <a:cubicBezTo>
                      <a:pt x="3007" y="8290"/>
                      <a:pt x="3137" y="8196"/>
                      <a:pt x="3206" y="8081"/>
                    </a:cubicBezTo>
                    <a:cubicBezTo>
                      <a:pt x="3338" y="7840"/>
                      <a:pt x="3169" y="7598"/>
                      <a:pt x="2940" y="7598"/>
                    </a:cubicBezTo>
                    <a:close/>
                    <a:moveTo>
                      <a:pt x="6698" y="7919"/>
                    </a:moveTo>
                    <a:cubicBezTo>
                      <a:pt x="6554" y="7919"/>
                      <a:pt x="6414" y="7990"/>
                      <a:pt x="6386" y="8133"/>
                    </a:cubicBezTo>
                    <a:lnTo>
                      <a:pt x="6412" y="8133"/>
                    </a:lnTo>
                    <a:cubicBezTo>
                      <a:pt x="6412" y="8184"/>
                      <a:pt x="6412" y="8235"/>
                      <a:pt x="6412" y="8261"/>
                    </a:cubicBezTo>
                    <a:cubicBezTo>
                      <a:pt x="6437" y="8415"/>
                      <a:pt x="6565" y="8543"/>
                      <a:pt x="6745" y="8568"/>
                    </a:cubicBezTo>
                    <a:cubicBezTo>
                      <a:pt x="7001" y="8568"/>
                      <a:pt x="7181" y="8261"/>
                      <a:pt x="7001" y="8056"/>
                    </a:cubicBezTo>
                    <a:cubicBezTo>
                      <a:pt x="6933" y="7964"/>
                      <a:pt x="6814" y="7919"/>
                      <a:pt x="6698" y="7919"/>
                    </a:cubicBezTo>
                    <a:close/>
                    <a:moveTo>
                      <a:pt x="4317" y="9878"/>
                    </a:moveTo>
                    <a:cubicBezTo>
                      <a:pt x="4265" y="9878"/>
                      <a:pt x="4210" y="9886"/>
                      <a:pt x="4155" y="9902"/>
                    </a:cubicBezTo>
                    <a:cubicBezTo>
                      <a:pt x="3770" y="9979"/>
                      <a:pt x="3565" y="10645"/>
                      <a:pt x="3950" y="10851"/>
                    </a:cubicBezTo>
                    <a:cubicBezTo>
                      <a:pt x="4001" y="10876"/>
                      <a:pt x="4078" y="10902"/>
                      <a:pt x="4129" y="10928"/>
                    </a:cubicBezTo>
                    <a:cubicBezTo>
                      <a:pt x="4153" y="10930"/>
                      <a:pt x="4177" y="10931"/>
                      <a:pt x="4200" y="10931"/>
                    </a:cubicBezTo>
                    <a:cubicBezTo>
                      <a:pt x="4454" y="10931"/>
                      <a:pt x="4677" y="10805"/>
                      <a:pt x="4770" y="10594"/>
                    </a:cubicBezTo>
                    <a:cubicBezTo>
                      <a:pt x="4927" y="10236"/>
                      <a:pt x="4673" y="9878"/>
                      <a:pt x="4317" y="9878"/>
                    </a:cubicBezTo>
                    <a:close/>
                    <a:moveTo>
                      <a:pt x="746" y="10289"/>
                    </a:moveTo>
                    <a:cubicBezTo>
                      <a:pt x="696" y="10289"/>
                      <a:pt x="644" y="10297"/>
                      <a:pt x="591" y="10312"/>
                    </a:cubicBezTo>
                    <a:cubicBezTo>
                      <a:pt x="206" y="10415"/>
                      <a:pt x="1" y="11056"/>
                      <a:pt x="386" y="11287"/>
                    </a:cubicBezTo>
                    <a:lnTo>
                      <a:pt x="386" y="11261"/>
                    </a:lnTo>
                    <a:cubicBezTo>
                      <a:pt x="437" y="11312"/>
                      <a:pt x="514" y="11338"/>
                      <a:pt x="565" y="11338"/>
                    </a:cubicBezTo>
                    <a:cubicBezTo>
                      <a:pt x="589" y="11340"/>
                      <a:pt x="613" y="11341"/>
                      <a:pt x="636" y="11341"/>
                    </a:cubicBezTo>
                    <a:cubicBezTo>
                      <a:pt x="889" y="11341"/>
                      <a:pt x="1112" y="11216"/>
                      <a:pt x="1206" y="11004"/>
                    </a:cubicBezTo>
                    <a:cubicBezTo>
                      <a:pt x="1364" y="10667"/>
                      <a:pt x="1106" y="10289"/>
                      <a:pt x="746" y="10289"/>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2" name="Google Shape;312;p8"/>
              <p:cNvSpPr/>
              <p:nvPr/>
            </p:nvSpPr>
            <p:spPr>
              <a:xfrm>
                <a:off x="-1809250" y="2563500"/>
                <a:ext cx="247275" cy="1438900"/>
              </a:xfrm>
              <a:custGeom>
                <a:avLst/>
                <a:gdLst/>
                <a:ahLst/>
                <a:cxnLst/>
                <a:rect l="l" t="t" r="r" b="b"/>
                <a:pathLst>
                  <a:path w="9891" h="57556" extrusionOk="0">
                    <a:moveTo>
                      <a:pt x="9445" y="0"/>
                    </a:moveTo>
                    <a:cubicBezTo>
                      <a:pt x="9304" y="0"/>
                      <a:pt x="9164" y="81"/>
                      <a:pt x="9104" y="270"/>
                    </a:cubicBezTo>
                    <a:cubicBezTo>
                      <a:pt x="4617" y="13912"/>
                      <a:pt x="1" y="34913"/>
                      <a:pt x="3386" y="57247"/>
                    </a:cubicBezTo>
                    <a:cubicBezTo>
                      <a:pt x="3411" y="57427"/>
                      <a:pt x="3565" y="57555"/>
                      <a:pt x="3745" y="57555"/>
                    </a:cubicBezTo>
                    <a:lnTo>
                      <a:pt x="3822" y="57555"/>
                    </a:lnTo>
                    <a:cubicBezTo>
                      <a:pt x="4027" y="57530"/>
                      <a:pt x="4155" y="57324"/>
                      <a:pt x="4129" y="57119"/>
                    </a:cubicBezTo>
                    <a:cubicBezTo>
                      <a:pt x="796" y="34939"/>
                      <a:pt x="5360" y="14091"/>
                      <a:pt x="9796" y="501"/>
                    </a:cubicBezTo>
                    <a:cubicBezTo>
                      <a:pt x="9890" y="202"/>
                      <a:pt x="9667" y="0"/>
                      <a:pt x="9445"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313" name="Google Shape;313;p8"/>
            <p:cNvGrpSpPr/>
            <p:nvPr/>
          </p:nvGrpSpPr>
          <p:grpSpPr>
            <a:xfrm>
              <a:off x="-1779100" y="2408800"/>
              <a:ext cx="1032750" cy="1807075"/>
              <a:chOff x="-1779100" y="2408800"/>
              <a:chExt cx="1032750" cy="1807075"/>
            </a:xfrm>
          </p:grpSpPr>
          <p:sp>
            <p:nvSpPr>
              <p:cNvPr id="314" name="Google Shape;314;p8"/>
              <p:cNvSpPr/>
              <p:nvPr/>
            </p:nvSpPr>
            <p:spPr>
              <a:xfrm>
                <a:off x="-1779100" y="2498825"/>
                <a:ext cx="1032750" cy="1717050"/>
              </a:xfrm>
              <a:custGeom>
                <a:avLst/>
                <a:gdLst/>
                <a:ahLst/>
                <a:cxnLst/>
                <a:rect l="l" t="t" r="r" b="b"/>
                <a:pathLst>
                  <a:path w="41310" h="68682" extrusionOk="0">
                    <a:moveTo>
                      <a:pt x="32843" y="0"/>
                    </a:moveTo>
                    <a:cubicBezTo>
                      <a:pt x="31194" y="0"/>
                      <a:pt x="29516" y="392"/>
                      <a:pt x="28053" y="1113"/>
                    </a:cubicBezTo>
                    <a:cubicBezTo>
                      <a:pt x="24489" y="2883"/>
                      <a:pt x="21924" y="6139"/>
                      <a:pt x="19719" y="9421"/>
                    </a:cubicBezTo>
                    <a:lnTo>
                      <a:pt x="19719" y="9396"/>
                    </a:lnTo>
                    <a:cubicBezTo>
                      <a:pt x="13744" y="18242"/>
                      <a:pt x="9436" y="27987"/>
                      <a:pt x="6385" y="38167"/>
                    </a:cubicBezTo>
                    <a:cubicBezTo>
                      <a:pt x="5308" y="41705"/>
                      <a:pt x="4231" y="44270"/>
                      <a:pt x="2949" y="47731"/>
                    </a:cubicBezTo>
                    <a:cubicBezTo>
                      <a:pt x="205" y="55244"/>
                      <a:pt x="1487" y="65630"/>
                      <a:pt x="0" y="68681"/>
                    </a:cubicBezTo>
                    <a:cubicBezTo>
                      <a:pt x="7975" y="52526"/>
                      <a:pt x="21642" y="34269"/>
                      <a:pt x="33745" y="20935"/>
                    </a:cubicBezTo>
                    <a:cubicBezTo>
                      <a:pt x="36105" y="18319"/>
                      <a:pt x="38566" y="15704"/>
                      <a:pt x="39951" y="12473"/>
                    </a:cubicBezTo>
                    <a:cubicBezTo>
                      <a:pt x="41310" y="9242"/>
                      <a:pt x="41310" y="5190"/>
                      <a:pt x="39002" y="2549"/>
                    </a:cubicBezTo>
                    <a:cubicBezTo>
                      <a:pt x="37468" y="790"/>
                      <a:pt x="35184" y="0"/>
                      <a:pt x="3284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5" name="Google Shape;315;p8"/>
              <p:cNvSpPr/>
              <p:nvPr/>
            </p:nvSpPr>
            <p:spPr>
              <a:xfrm>
                <a:off x="-1776550" y="2408800"/>
                <a:ext cx="973150" cy="1753225"/>
              </a:xfrm>
              <a:custGeom>
                <a:avLst/>
                <a:gdLst/>
                <a:ahLst/>
                <a:cxnLst/>
                <a:rect l="l" t="t" r="r" b="b"/>
                <a:pathLst>
                  <a:path w="38926" h="70129" extrusionOk="0">
                    <a:moveTo>
                      <a:pt x="30542" y="0"/>
                    </a:moveTo>
                    <a:cubicBezTo>
                      <a:pt x="28732" y="0"/>
                      <a:pt x="26881" y="482"/>
                      <a:pt x="25310" y="1355"/>
                    </a:cubicBezTo>
                    <a:cubicBezTo>
                      <a:pt x="21848" y="3253"/>
                      <a:pt x="19438" y="6637"/>
                      <a:pt x="17361" y="10022"/>
                    </a:cubicBezTo>
                    <a:cubicBezTo>
                      <a:pt x="11822" y="19100"/>
                      <a:pt x="7975" y="29049"/>
                      <a:pt x="5386" y="39357"/>
                    </a:cubicBezTo>
                    <a:cubicBezTo>
                      <a:pt x="4488" y="42947"/>
                      <a:pt x="3514" y="45537"/>
                      <a:pt x="2411" y="49076"/>
                    </a:cubicBezTo>
                    <a:cubicBezTo>
                      <a:pt x="1" y="56717"/>
                      <a:pt x="1770" y="67025"/>
                      <a:pt x="411" y="70128"/>
                    </a:cubicBezTo>
                    <a:cubicBezTo>
                      <a:pt x="7642" y="53640"/>
                      <a:pt x="20463" y="34767"/>
                      <a:pt x="31925" y="20869"/>
                    </a:cubicBezTo>
                    <a:cubicBezTo>
                      <a:pt x="34156" y="18177"/>
                      <a:pt x="36515" y="15433"/>
                      <a:pt x="37721" y="12151"/>
                    </a:cubicBezTo>
                    <a:cubicBezTo>
                      <a:pt x="38926" y="8843"/>
                      <a:pt x="38772" y="4791"/>
                      <a:pt x="36336" y="2253"/>
                    </a:cubicBezTo>
                    <a:cubicBezTo>
                      <a:pt x="34837" y="698"/>
                      <a:pt x="32720" y="0"/>
                      <a:pt x="3054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6" name="Google Shape;316;p8"/>
              <p:cNvSpPr/>
              <p:nvPr/>
            </p:nvSpPr>
            <p:spPr>
              <a:xfrm>
                <a:off x="-1311125" y="2430900"/>
                <a:ext cx="402150" cy="319125"/>
              </a:xfrm>
              <a:custGeom>
                <a:avLst/>
                <a:gdLst/>
                <a:ahLst/>
                <a:cxnLst/>
                <a:rect l="l" t="t" r="r" b="b"/>
                <a:pathLst>
                  <a:path w="16086" h="12765" extrusionOk="0">
                    <a:moveTo>
                      <a:pt x="9413" y="1"/>
                    </a:moveTo>
                    <a:cubicBezTo>
                      <a:pt x="9396" y="1"/>
                      <a:pt x="9378" y="3"/>
                      <a:pt x="9359" y="10"/>
                    </a:cubicBezTo>
                    <a:cubicBezTo>
                      <a:pt x="9206" y="35"/>
                      <a:pt x="9103" y="266"/>
                      <a:pt x="9231" y="369"/>
                    </a:cubicBezTo>
                    <a:cubicBezTo>
                      <a:pt x="9257" y="394"/>
                      <a:pt x="9283" y="394"/>
                      <a:pt x="9308" y="394"/>
                    </a:cubicBezTo>
                    <a:cubicBezTo>
                      <a:pt x="9332" y="400"/>
                      <a:pt x="9357" y="403"/>
                      <a:pt x="9380" y="403"/>
                    </a:cubicBezTo>
                    <a:cubicBezTo>
                      <a:pt x="9458" y="403"/>
                      <a:pt x="9531" y="370"/>
                      <a:pt x="9590" y="292"/>
                    </a:cubicBezTo>
                    <a:cubicBezTo>
                      <a:pt x="9635" y="156"/>
                      <a:pt x="9541" y="1"/>
                      <a:pt x="9413" y="1"/>
                    </a:cubicBezTo>
                    <a:close/>
                    <a:moveTo>
                      <a:pt x="12560" y="1256"/>
                    </a:moveTo>
                    <a:cubicBezTo>
                      <a:pt x="12528" y="1256"/>
                      <a:pt x="12496" y="1259"/>
                      <a:pt x="12462" y="1266"/>
                    </a:cubicBezTo>
                    <a:cubicBezTo>
                      <a:pt x="12154" y="1317"/>
                      <a:pt x="11949" y="1856"/>
                      <a:pt x="12257" y="2061"/>
                    </a:cubicBezTo>
                    <a:cubicBezTo>
                      <a:pt x="12283" y="2087"/>
                      <a:pt x="12360" y="2112"/>
                      <a:pt x="12411" y="2112"/>
                    </a:cubicBezTo>
                    <a:cubicBezTo>
                      <a:pt x="12447" y="2121"/>
                      <a:pt x="12482" y="2125"/>
                      <a:pt x="12518" y="2125"/>
                    </a:cubicBezTo>
                    <a:cubicBezTo>
                      <a:pt x="12685" y="2125"/>
                      <a:pt x="12844" y="2030"/>
                      <a:pt x="12949" y="1881"/>
                    </a:cubicBezTo>
                    <a:cubicBezTo>
                      <a:pt x="13089" y="1579"/>
                      <a:pt x="12870" y="1256"/>
                      <a:pt x="12560" y="1256"/>
                    </a:cubicBezTo>
                    <a:close/>
                    <a:moveTo>
                      <a:pt x="6402" y="1567"/>
                    </a:moveTo>
                    <a:cubicBezTo>
                      <a:pt x="6244" y="1567"/>
                      <a:pt x="6092" y="1644"/>
                      <a:pt x="6052" y="1805"/>
                    </a:cubicBezTo>
                    <a:cubicBezTo>
                      <a:pt x="6026" y="1856"/>
                      <a:pt x="6026" y="1907"/>
                      <a:pt x="6052" y="1958"/>
                    </a:cubicBezTo>
                    <a:cubicBezTo>
                      <a:pt x="6077" y="2138"/>
                      <a:pt x="6231" y="2292"/>
                      <a:pt x="6411" y="2317"/>
                    </a:cubicBezTo>
                    <a:cubicBezTo>
                      <a:pt x="6431" y="2321"/>
                      <a:pt x="6450" y="2322"/>
                      <a:pt x="6470" y="2322"/>
                    </a:cubicBezTo>
                    <a:cubicBezTo>
                      <a:pt x="6747" y="2322"/>
                      <a:pt x="6937" y="1993"/>
                      <a:pt x="6770" y="1753"/>
                    </a:cubicBezTo>
                    <a:cubicBezTo>
                      <a:pt x="6696" y="1631"/>
                      <a:pt x="6547" y="1567"/>
                      <a:pt x="6402" y="1567"/>
                    </a:cubicBezTo>
                    <a:close/>
                    <a:moveTo>
                      <a:pt x="9895" y="1689"/>
                    </a:moveTo>
                    <a:cubicBezTo>
                      <a:pt x="9854" y="1689"/>
                      <a:pt x="9812" y="1693"/>
                      <a:pt x="9770" y="1702"/>
                    </a:cubicBezTo>
                    <a:cubicBezTo>
                      <a:pt x="9308" y="1779"/>
                      <a:pt x="9000" y="2523"/>
                      <a:pt x="9436" y="2830"/>
                    </a:cubicBezTo>
                    <a:cubicBezTo>
                      <a:pt x="9513" y="2856"/>
                      <a:pt x="9590" y="2907"/>
                      <a:pt x="9667" y="2907"/>
                    </a:cubicBezTo>
                    <a:cubicBezTo>
                      <a:pt x="9721" y="2921"/>
                      <a:pt x="9775" y="2927"/>
                      <a:pt x="9828" y="2927"/>
                    </a:cubicBezTo>
                    <a:cubicBezTo>
                      <a:pt x="10078" y="2927"/>
                      <a:pt x="10310" y="2785"/>
                      <a:pt x="10436" y="2574"/>
                    </a:cubicBezTo>
                    <a:cubicBezTo>
                      <a:pt x="10647" y="2153"/>
                      <a:pt x="10324" y="1689"/>
                      <a:pt x="9895" y="1689"/>
                    </a:cubicBezTo>
                    <a:close/>
                    <a:moveTo>
                      <a:pt x="4359" y="3369"/>
                    </a:moveTo>
                    <a:cubicBezTo>
                      <a:pt x="4257" y="3369"/>
                      <a:pt x="4205" y="3523"/>
                      <a:pt x="4282" y="3599"/>
                    </a:cubicBezTo>
                    <a:lnTo>
                      <a:pt x="4334" y="3599"/>
                    </a:lnTo>
                    <a:cubicBezTo>
                      <a:pt x="4347" y="3606"/>
                      <a:pt x="4363" y="3610"/>
                      <a:pt x="4379" y="3610"/>
                    </a:cubicBezTo>
                    <a:cubicBezTo>
                      <a:pt x="4422" y="3610"/>
                      <a:pt x="4469" y="3586"/>
                      <a:pt x="4487" y="3548"/>
                    </a:cubicBezTo>
                    <a:cubicBezTo>
                      <a:pt x="4513" y="3446"/>
                      <a:pt x="4436" y="3369"/>
                      <a:pt x="4359" y="3369"/>
                    </a:cubicBezTo>
                    <a:close/>
                    <a:moveTo>
                      <a:pt x="15337" y="2484"/>
                    </a:moveTo>
                    <a:cubicBezTo>
                      <a:pt x="15295" y="2484"/>
                      <a:pt x="15251" y="2488"/>
                      <a:pt x="15206" y="2497"/>
                    </a:cubicBezTo>
                    <a:cubicBezTo>
                      <a:pt x="14744" y="2574"/>
                      <a:pt x="14462" y="3317"/>
                      <a:pt x="14898" y="3599"/>
                    </a:cubicBezTo>
                    <a:cubicBezTo>
                      <a:pt x="14950" y="3651"/>
                      <a:pt x="15026" y="3676"/>
                      <a:pt x="15129" y="3702"/>
                    </a:cubicBezTo>
                    <a:cubicBezTo>
                      <a:pt x="15170" y="3710"/>
                      <a:pt x="15212" y="3713"/>
                      <a:pt x="15254" y="3713"/>
                    </a:cubicBezTo>
                    <a:cubicBezTo>
                      <a:pt x="15498" y="3713"/>
                      <a:pt x="15745" y="3588"/>
                      <a:pt x="15898" y="3369"/>
                    </a:cubicBezTo>
                    <a:cubicBezTo>
                      <a:pt x="16085" y="2948"/>
                      <a:pt x="15782" y="2484"/>
                      <a:pt x="15337" y="2484"/>
                    </a:cubicBezTo>
                    <a:close/>
                    <a:moveTo>
                      <a:pt x="13055" y="3385"/>
                    </a:moveTo>
                    <a:cubicBezTo>
                      <a:pt x="13037" y="3385"/>
                      <a:pt x="13019" y="3388"/>
                      <a:pt x="13001" y="3394"/>
                    </a:cubicBezTo>
                    <a:cubicBezTo>
                      <a:pt x="12847" y="3420"/>
                      <a:pt x="12744" y="3676"/>
                      <a:pt x="12898" y="3779"/>
                    </a:cubicBezTo>
                    <a:cubicBezTo>
                      <a:pt x="12898" y="3779"/>
                      <a:pt x="12924" y="3779"/>
                      <a:pt x="12975" y="3805"/>
                    </a:cubicBezTo>
                    <a:cubicBezTo>
                      <a:pt x="12993" y="3809"/>
                      <a:pt x="13010" y="3811"/>
                      <a:pt x="13028" y="3811"/>
                    </a:cubicBezTo>
                    <a:cubicBezTo>
                      <a:pt x="13111" y="3811"/>
                      <a:pt x="13189" y="3761"/>
                      <a:pt x="13231" y="3676"/>
                    </a:cubicBezTo>
                    <a:cubicBezTo>
                      <a:pt x="13299" y="3541"/>
                      <a:pt x="13188" y="3385"/>
                      <a:pt x="13055" y="3385"/>
                    </a:cubicBezTo>
                    <a:close/>
                    <a:moveTo>
                      <a:pt x="7890" y="4029"/>
                    </a:moveTo>
                    <a:cubicBezTo>
                      <a:pt x="7731" y="4029"/>
                      <a:pt x="7579" y="4105"/>
                      <a:pt x="7539" y="4266"/>
                    </a:cubicBezTo>
                    <a:cubicBezTo>
                      <a:pt x="7513" y="4317"/>
                      <a:pt x="7513" y="4369"/>
                      <a:pt x="7539" y="4420"/>
                    </a:cubicBezTo>
                    <a:cubicBezTo>
                      <a:pt x="7565" y="4625"/>
                      <a:pt x="7718" y="4779"/>
                      <a:pt x="7898" y="4805"/>
                    </a:cubicBezTo>
                    <a:cubicBezTo>
                      <a:pt x="7908" y="4806"/>
                      <a:pt x="7919" y="4806"/>
                      <a:pt x="7929" y="4806"/>
                    </a:cubicBezTo>
                    <a:cubicBezTo>
                      <a:pt x="8221" y="4806"/>
                      <a:pt x="8430" y="4463"/>
                      <a:pt x="8257" y="4215"/>
                    </a:cubicBezTo>
                    <a:cubicBezTo>
                      <a:pt x="8183" y="4093"/>
                      <a:pt x="8034" y="4029"/>
                      <a:pt x="7890" y="4029"/>
                    </a:cubicBezTo>
                    <a:close/>
                    <a:moveTo>
                      <a:pt x="4081" y="5358"/>
                    </a:moveTo>
                    <a:cubicBezTo>
                      <a:pt x="3918" y="5358"/>
                      <a:pt x="3759" y="5435"/>
                      <a:pt x="3718" y="5600"/>
                    </a:cubicBezTo>
                    <a:cubicBezTo>
                      <a:pt x="3693" y="5651"/>
                      <a:pt x="3693" y="5702"/>
                      <a:pt x="3718" y="5753"/>
                    </a:cubicBezTo>
                    <a:cubicBezTo>
                      <a:pt x="3744" y="5933"/>
                      <a:pt x="3898" y="6087"/>
                      <a:pt x="4077" y="6112"/>
                    </a:cubicBezTo>
                    <a:cubicBezTo>
                      <a:pt x="4088" y="6113"/>
                      <a:pt x="4099" y="6114"/>
                      <a:pt x="4110" y="6114"/>
                    </a:cubicBezTo>
                    <a:cubicBezTo>
                      <a:pt x="4401" y="6114"/>
                      <a:pt x="4609" y="5794"/>
                      <a:pt x="4436" y="5523"/>
                    </a:cubicBezTo>
                    <a:cubicBezTo>
                      <a:pt x="4365" y="5416"/>
                      <a:pt x="4222" y="5358"/>
                      <a:pt x="4081" y="5358"/>
                    </a:cubicBezTo>
                    <a:close/>
                    <a:moveTo>
                      <a:pt x="7747" y="6125"/>
                    </a:moveTo>
                    <a:cubicBezTo>
                      <a:pt x="7705" y="6125"/>
                      <a:pt x="7661" y="6129"/>
                      <a:pt x="7616" y="6138"/>
                    </a:cubicBezTo>
                    <a:cubicBezTo>
                      <a:pt x="7154" y="6215"/>
                      <a:pt x="6872" y="6959"/>
                      <a:pt x="7308" y="7266"/>
                    </a:cubicBezTo>
                    <a:cubicBezTo>
                      <a:pt x="7359" y="7292"/>
                      <a:pt x="7436" y="7343"/>
                      <a:pt x="7539" y="7343"/>
                    </a:cubicBezTo>
                    <a:cubicBezTo>
                      <a:pt x="7588" y="7357"/>
                      <a:pt x="7639" y="7363"/>
                      <a:pt x="7691" y="7363"/>
                    </a:cubicBezTo>
                    <a:cubicBezTo>
                      <a:pt x="7932" y="7363"/>
                      <a:pt x="8181" y="7221"/>
                      <a:pt x="8308" y="7010"/>
                    </a:cubicBezTo>
                    <a:cubicBezTo>
                      <a:pt x="8495" y="6589"/>
                      <a:pt x="8191" y="6125"/>
                      <a:pt x="7747" y="6125"/>
                    </a:cubicBezTo>
                    <a:close/>
                    <a:moveTo>
                      <a:pt x="1797" y="7616"/>
                    </a:moveTo>
                    <a:cubicBezTo>
                      <a:pt x="1780" y="7616"/>
                      <a:pt x="1762" y="7619"/>
                      <a:pt x="1744" y="7625"/>
                    </a:cubicBezTo>
                    <a:cubicBezTo>
                      <a:pt x="1590" y="7651"/>
                      <a:pt x="1487" y="7882"/>
                      <a:pt x="1615" y="7984"/>
                    </a:cubicBezTo>
                    <a:lnTo>
                      <a:pt x="1615" y="8010"/>
                    </a:lnTo>
                    <a:cubicBezTo>
                      <a:pt x="1641" y="8010"/>
                      <a:pt x="1667" y="8010"/>
                      <a:pt x="1692" y="8036"/>
                    </a:cubicBezTo>
                    <a:cubicBezTo>
                      <a:pt x="1795" y="8036"/>
                      <a:pt x="1898" y="8010"/>
                      <a:pt x="1974" y="7907"/>
                    </a:cubicBezTo>
                    <a:cubicBezTo>
                      <a:pt x="2020" y="7772"/>
                      <a:pt x="1926" y="7616"/>
                      <a:pt x="1797" y="7616"/>
                    </a:cubicBezTo>
                    <a:close/>
                    <a:moveTo>
                      <a:pt x="6237" y="9057"/>
                    </a:moveTo>
                    <a:cubicBezTo>
                      <a:pt x="6227" y="9057"/>
                      <a:pt x="6216" y="9059"/>
                      <a:pt x="6205" y="9061"/>
                    </a:cubicBezTo>
                    <a:cubicBezTo>
                      <a:pt x="6129" y="9087"/>
                      <a:pt x="6077" y="9215"/>
                      <a:pt x="6154" y="9292"/>
                    </a:cubicBezTo>
                    <a:lnTo>
                      <a:pt x="6205" y="9292"/>
                    </a:lnTo>
                    <a:cubicBezTo>
                      <a:pt x="6219" y="9299"/>
                      <a:pt x="6233" y="9302"/>
                      <a:pt x="6246" y="9302"/>
                    </a:cubicBezTo>
                    <a:cubicBezTo>
                      <a:pt x="6282" y="9302"/>
                      <a:pt x="6315" y="9278"/>
                      <a:pt x="6334" y="9241"/>
                    </a:cubicBezTo>
                    <a:cubicBezTo>
                      <a:pt x="6380" y="9149"/>
                      <a:pt x="6323" y="9057"/>
                      <a:pt x="6237" y="9057"/>
                    </a:cubicBezTo>
                    <a:close/>
                    <a:moveTo>
                      <a:pt x="3654" y="8563"/>
                    </a:moveTo>
                    <a:cubicBezTo>
                      <a:pt x="3625" y="8563"/>
                      <a:pt x="3595" y="8566"/>
                      <a:pt x="3564" y="8574"/>
                    </a:cubicBezTo>
                    <a:cubicBezTo>
                      <a:pt x="3282" y="8625"/>
                      <a:pt x="3077" y="9087"/>
                      <a:pt x="3359" y="9292"/>
                    </a:cubicBezTo>
                    <a:cubicBezTo>
                      <a:pt x="3410" y="9318"/>
                      <a:pt x="3462" y="9318"/>
                      <a:pt x="3513" y="9343"/>
                    </a:cubicBezTo>
                    <a:cubicBezTo>
                      <a:pt x="3535" y="9347"/>
                      <a:pt x="3558" y="9348"/>
                      <a:pt x="3581" y="9348"/>
                    </a:cubicBezTo>
                    <a:cubicBezTo>
                      <a:pt x="3742" y="9348"/>
                      <a:pt x="3910" y="9270"/>
                      <a:pt x="4000" y="9113"/>
                    </a:cubicBezTo>
                    <a:cubicBezTo>
                      <a:pt x="4116" y="8859"/>
                      <a:pt x="3919" y="8563"/>
                      <a:pt x="3654" y="8563"/>
                    </a:cubicBezTo>
                    <a:close/>
                    <a:moveTo>
                      <a:pt x="8158" y="9205"/>
                    </a:moveTo>
                    <a:cubicBezTo>
                      <a:pt x="7996" y="9205"/>
                      <a:pt x="7837" y="9281"/>
                      <a:pt x="7795" y="9446"/>
                    </a:cubicBezTo>
                    <a:cubicBezTo>
                      <a:pt x="7795" y="9497"/>
                      <a:pt x="7795" y="9549"/>
                      <a:pt x="7795" y="9600"/>
                    </a:cubicBezTo>
                    <a:cubicBezTo>
                      <a:pt x="7821" y="9779"/>
                      <a:pt x="7975" y="9933"/>
                      <a:pt x="8154" y="9959"/>
                    </a:cubicBezTo>
                    <a:cubicBezTo>
                      <a:pt x="8166" y="9960"/>
                      <a:pt x="8178" y="9960"/>
                      <a:pt x="8190" y="9960"/>
                    </a:cubicBezTo>
                    <a:cubicBezTo>
                      <a:pt x="8502" y="9960"/>
                      <a:pt x="8686" y="9641"/>
                      <a:pt x="8513" y="9369"/>
                    </a:cubicBezTo>
                    <a:cubicBezTo>
                      <a:pt x="8442" y="9262"/>
                      <a:pt x="8299" y="9205"/>
                      <a:pt x="8158" y="9205"/>
                    </a:cubicBezTo>
                    <a:close/>
                    <a:moveTo>
                      <a:pt x="5080" y="11305"/>
                    </a:moveTo>
                    <a:cubicBezTo>
                      <a:pt x="5038" y="11305"/>
                      <a:pt x="4994" y="11309"/>
                      <a:pt x="4949" y="11318"/>
                    </a:cubicBezTo>
                    <a:cubicBezTo>
                      <a:pt x="4487" y="11395"/>
                      <a:pt x="4205" y="12138"/>
                      <a:pt x="4641" y="12446"/>
                    </a:cubicBezTo>
                    <a:cubicBezTo>
                      <a:pt x="4693" y="12472"/>
                      <a:pt x="4769" y="12523"/>
                      <a:pt x="4872" y="12523"/>
                    </a:cubicBezTo>
                    <a:cubicBezTo>
                      <a:pt x="4921" y="12537"/>
                      <a:pt x="4972" y="12543"/>
                      <a:pt x="5022" y="12543"/>
                    </a:cubicBezTo>
                    <a:cubicBezTo>
                      <a:pt x="5258" y="12543"/>
                      <a:pt x="5493" y="12401"/>
                      <a:pt x="5641" y="12190"/>
                    </a:cubicBezTo>
                    <a:cubicBezTo>
                      <a:pt x="5829" y="11769"/>
                      <a:pt x="5525" y="11305"/>
                      <a:pt x="5080" y="11305"/>
                    </a:cubicBezTo>
                    <a:close/>
                    <a:moveTo>
                      <a:pt x="897" y="11529"/>
                    </a:moveTo>
                    <a:cubicBezTo>
                      <a:pt x="847" y="11529"/>
                      <a:pt x="796" y="11536"/>
                      <a:pt x="744" y="11549"/>
                    </a:cubicBezTo>
                    <a:cubicBezTo>
                      <a:pt x="282" y="11626"/>
                      <a:pt x="0" y="12369"/>
                      <a:pt x="436" y="12651"/>
                    </a:cubicBezTo>
                    <a:cubicBezTo>
                      <a:pt x="513" y="12703"/>
                      <a:pt x="590" y="12728"/>
                      <a:pt x="667" y="12754"/>
                    </a:cubicBezTo>
                    <a:cubicBezTo>
                      <a:pt x="712" y="12761"/>
                      <a:pt x="756" y="12765"/>
                      <a:pt x="801" y="12765"/>
                    </a:cubicBezTo>
                    <a:cubicBezTo>
                      <a:pt x="1061" y="12765"/>
                      <a:pt x="1305" y="12640"/>
                      <a:pt x="1436" y="12420"/>
                    </a:cubicBezTo>
                    <a:cubicBezTo>
                      <a:pt x="1643" y="12006"/>
                      <a:pt x="1333" y="11529"/>
                      <a:pt x="897" y="11529"/>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7" name="Google Shape;317;p8"/>
              <p:cNvSpPr/>
              <p:nvPr/>
            </p:nvSpPr>
            <p:spPr>
              <a:xfrm>
                <a:off x="-1775275" y="2546100"/>
                <a:ext cx="795475" cy="1591550"/>
              </a:xfrm>
              <a:custGeom>
                <a:avLst/>
                <a:gdLst/>
                <a:ahLst/>
                <a:cxnLst/>
                <a:rect l="l" t="t" r="r" b="b"/>
                <a:pathLst>
                  <a:path w="31819" h="63662" extrusionOk="0">
                    <a:moveTo>
                      <a:pt x="31286" y="1"/>
                    </a:moveTo>
                    <a:cubicBezTo>
                      <a:pt x="31186" y="1"/>
                      <a:pt x="31084" y="43"/>
                      <a:pt x="31003" y="145"/>
                    </a:cubicBezTo>
                    <a:cubicBezTo>
                      <a:pt x="15822" y="19300"/>
                      <a:pt x="4258" y="42891"/>
                      <a:pt x="52" y="63200"/>
                    </a:cubicBezTo>
                    <a:cubicBezTo>
                      <a:pt x="1" y="63405"/>
                      <a:pt x="129" y="63610"/>
                      <a:pt x="334" y="63662"/>
                    </a:cubicBezTo>
                    <a:lnTo>
                      <a:pt x="411" y="63662"/>
                    </a:lnTo>
                    <a:cubicBezTo>
                      <a:pt x="591" y="63662"/>
                      <a:pt x="745" y="63534"/>
                      <a:pt x="796" y="63354"/>
                    </a:cubicBezTo>
                    <a:cubicBezTo>
                      <a:pt x="4976" y="43148"/>
                      <a:pt x="16489" y="19685"/>
                      <a:pt x="31592" y="607"/>
                    </a:cubicBezTo>
                    <a:cubicBezTo>
                      <a:pt x="31818" y="325"/>
                      <a:pt x="31560" y="1"/>
                      <a:pt x="31286"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318" name="Google Shape;318;p8"/>
            <p:cNvGrpSpPr/>
            <p:nvPr/>
          </p:nvGrpSpPr>
          <p:grpSpPr>
            <a:xfrm>
              <a:off x="-2055400" y="3174000"/>
              <a:ext cx="1520600" cy="1434200"/>
              <a:chOff x="-2055400" y="3174000"/>
              <a:chExt cx="1520600" cy="1434200"/>
            </a:xfrm>
          </p:grpSpPr>
          <p:sp>
            <p:nvSpPr>
              <p:cNvPr id="319" name="Google Shape;319;p8"/>
              <p:cNvSpPr/>
              <p:nvPr/>
            </p:nvSpPr>
            <p:spPr>
              <a:xfrm>
                <a:off x="-2007975" y="3215025"/>
                <a:ext cx="1473175" cy="1393175"/>
              </a:xfrm>
              <a:custGeom>
                <a:avLst/>
                <a:gdLst/>
                <a:ahLst/>
                <a:cxnLst/>
                <a:rect l="l" t="t" r="r" b="b"/>
                <a:pathLst>
                  <a:path w="58927" h="55727" extrusionOk="0">
                    <a:moveTo>
                      <a:pt x="49062" y="0"/>
                    </a:moveTo>
                    <a:cubicBezTo>
                      <a:pt x="48551" y="0"/>
                      <a:pt x="48041" y="36"/>
                      <a:pt x="47542" y="108"/>
                    </a:cubicBezTo>
                    <a:cubicBezTo>
                      <a:pt x="43618" y="698"/>
                      <a:pt x="40182" y="3005"/>
                      <a:pt x="37054" y="5441"/>
                    </a:cubicBezTo>
                    <a:cubicBezTo>
                      <a:pt x="28669" y="11980"/>
                      <a:pt x="21566" y="19955"/>
                      <a:pt x="15489" y="28674"/>
                    </a:cubicBezTo>
                    <a:cubicBezTo>
                      <a:pt x="13386" y="31725"/>
                      <a:pt x="11591" y="33828"/>
                      <a:pt x="9309" y="36725"/>
                    </a:cubicBezTo>
                    <a:cubicBezTo>
                      <a:pt x="4366" y="43026"/>
                      <a:pt x="2390" y="53266"/>
                      <a:pt x="9" y="55718"/>
                    </a:cubicBezTo>
                    <a:lnTo>
                      <a:pt x="9" y="55718"/>
                    </a:lnTo>
                    <a:cubicBezTo>
                      <a:pt x="12574" y="42822"/>
                      <a:pt x="31237" y="29697"/>
                      <a:pt x="46849" y="20724"/>
                    </a:cubicBezTo>
                    <a:cubicBezTo>
                      <a:pt x="49901" y="18981"/>
                      <a:pt x="53055" y="17237"/>
                      <a:pt x="55363" y="14596"/>
                    </a:cubicBezTo>
                    <a:cubicBezTo>
                      <a:pt x="57645" y="11955"/>
                      <a:pt x="58927" y="8083"/>
                      <a:pt x="57542" y="4852"/>
                    </a:cubicBezTo>
                    <a:cubicBezTo>
                      <a:pt x="56177" y="1674"/>
                      <a:pt x="52567" y="0"/>
                      <a:pt x="49062" y="0"/>
                    </a:cubicBezTo>
                    <a:close/>
                    <a:moveTo>
                      <a:pt x="9" y="55718"/>
                    </a:moveTo>
                    <a:lnTo>
                      <a:pt x="9" y="55718"/>
                    </a:lnTo>
                    <a:cubicBezTo>
                      <a:pt x="6" y="55720"/>
                      <a:pt x="4" y="55723"/>
                      <a:pt x="1" y="55726"/>
                    </a:cubicBezTo>
                    <a:cubicBezTo>
                      <a:pt x="4" y="55723"/>
                      <a:pt x="6" y="55720"/>
                      <a:pt x="9" y="55718"/>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0" name="Google Shape;320;p8"/>
              <p:cNvSpPr/>
              <p:nvPr/>
            </p:nvSpPr>
            <p:spPr>
              <a:xfrm>
                <a:off x="-2055400" y="3174000"/>
                <a:ext cx="1472525" cy="1393175"/>
              </a:xfrm>
              <a:custGeom>
                <a:avLst/>
                <a:gdLst/>
                <a:ahLst/>
                <a:cxnLst/>
                <a:rect l="l" t="t" r="r" b="b"/>
                <a:pathLst>
                  <a:path w="58901" h="55727" extrusionOk="0">
                    <a:moveTo>
                      <a:pt x="49036" y="0"/>
                    </a:moveTo>
                    <a:cubicBezTo>
                      <a:pt x="48525" y="0"/>
                      <a:pt x="48015" y="36"/>
                      <a:pt x="47516" y="108"/>
                    </a:cubicBezTo>
                    <a:cubicBezTo>
                      <a:pt x="43592" y="697"/>
                      <a:pt x="40156" y="3005"/>
                      <a:pt x="37028" y="5441"/>
                    </a:cubicBezTo>
                    <a:lnTo>
                      <a:pt x="37053" y="5441"/>
                    </a:lnTo>
                    <a:cubicBezTo>
                      <a:pt x="28643" y="11980"/>
                      <a:pt x="21540" y="19955"/>
                      <a:pt x="15488" y="28673"/>
                    </a:cubicBezTo>
                    <a:cubicBezTo>
                      <a:pt x="13386" y="31725"/>
                      <a:pt x="11565" y="33828"/>
                      <a:pt x="9283" y="36725"/>
                    </a:cubicBezTo>
                    <a:cubicBezTo>
                      <a:pt x="4334" y="43033"/>
                      <a:pt x="2359" y="53290"/>
                      <a:pt x="0" y="55726"/>
                    </a:cubicBezTo>
                    <a:cubicBezTo>
                      <a:pt x="12565" y="42828"/>
                      <a:pt x="31207" y="29699"/>
                      <a:pt x="46823" y="20724"/>
                    </a:cubicBezTo>
                    <a:cubicBezTo>
                      <a:pt x="49875" y="18981"/>
                      <a:pt x="53029" y="17237"/>
                      <a:pt x="55336" y="14596"/>
                    </a:cubicBezTo>
                    <a:cubicBezTo>
                      <a:pt x="57619" y="11955"/>
                      <a:pt x="58901" y="8083"/>
                      <a:pt x="57516" y="4852"/>
                    </a:cubicBezTo>
                    <a:cubicBezTo>
                      <a:pt x="56151" y="1674"/>
                      <a:pt x="52541" y="0"/>
                      <a:pt x="49036"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1" name="Google Shape;321;p8"/>
              <p:cNvSpPr/>
              <p:nvPr/>
            </p:nvSpPr>
            <p:spPr>
              <a:xfrm>
                <a:off x="-1083325" y="3219875"/>
                <a:ext cx="461350" cy="203475"/>
              </a:xfrm>
              <a:custGeom>
                <a:avLst/>
                <a:gdLst/>
                <a:ahLst/>
                <a:cxnLst/>
                <a:rect l="l" t="t" r="r" b="b"/>
                <a:pathLst>
                  <a:path w="18454" h="8139" extrusionOk="0">
                    <a:moveTo>
                      <a:pt x="8731" y="282"/>
                    </a:moveTo>
                    <a:cubicBezTo>
                      <a:pt x="8661" y="282"/>
                      <a:pt x="8587" y="347"/>
                      <a:pt x="8607" y="427"/>
                    </a:cubicBezTo>
                    <a:cubicBezTo>
                      <a:pt x="8607" y="452"/>
                      <a:pt x="8633" y="452"/>
                      <a:pt x="8633" y="478"/>
                    </a:cubicBezTo>
                    <a:cubicBezTo>
                      <a:pt x="8669" y="496"/>
                      <a:pt x="8705" y="514"/>
                      <a:pt x="8741" y="514"/>
                    </a:cubicBezTo>
                    <a:cubicBezTo>
                      <a:pt x="8756" y="514"/>
                      <a:pt x="8771" y="511"/>
                      <a:pt x="8786" y="504"/>
                    </a:cubicBezTo>
                    <a:cubicBezTo>
                      <a:pt x="8889" y="452"/>
                      <a:pt x="8889" y="350"/>
                      <a:pt x="8786" y="298"/>
                    </a:cubicBezTo>
                    <a:cubicBezTo>
                      <a:pt x="8770" y="287"/>
                      <a:pt x="8750" y="282"/>
                      <a:pt x="8731" y="282"/>
                    </a:cubicBezTo>
                    <a:close/>
                    <a:moveTo>
                      <a:pt x="11359" y="1"/>
                    </a:moveTo>
                    <a:cubicBezTo>
                      <a:pt x="11294" y="1"/>
                      <a:pt x="11229" y="21"/>
                      <a:pt x="11171" y="68"/>
                    </a:cubicBezTo>
                    <a:cubicBezTo>
                      <a:pt x="11120" y="119"/>
                      <a:pt x="11094" y="145"/>
                      <a:pt x="11069" y="196"/>
                    </a:cubicBezTo>
                    <a:cubicBezTo>
                      <a:pt x="10992" y="375"/>
                      <a:pt x="11017" y="581"/>
                      <a:pt x="11145" y="709"/>
                    </a:cubicBezTo>
                    <a:cubicBezTo>
                      <a:pt x="11221" y="785"/>
                      <a:pt x="11314" y="819"/>
                      <a:pt x="11405" y="819"/>
                    </a:cubicBezTo>
                    <a:cubicBezTo>
                      <a:pt x="11590" y="819"/>
                      <a:pt x="11769" y="676"/>
                      <a:pt x="11787" y="452"/>
                    </a:cubicBezTo>
                    <a:cubicBezTo>
                      <a:pt x="11806" y="234"/>
                      <a:pt x="11581" y="1"/>
                      <a:pt x="11359" y="1"/>
                    </a:cubicBezTo>
                    <a:close/>
                    <a:moveTo>
                      <a:pt x="14759" y="611"/>
                    </a:moveTo>
                    <a:cubicBezTo>
                      <a:pt x="14635" y="611"/>
                      <a:pt x="14488" y="737"/>
                      <a:pt x="14530" y="863"/>
                    </a:cubicBezTo>
                    <a:cubicBezTo>
                      <a:pt x="14530" y="888"/>
                      <a:pt x="14556" y="914"/>
                      <a:pt x="14556" y="940"/>
                    </a:cubicBezTo>
                    <a:cubicBezTo>
                      <a:pt x="14606" y="989"/>
                      <a:pt x="14666" y="1017"/>
                      <a:pt x="14730" y="1017"/>
                    </a:cubicBezTo>
                    <a:cubicBezTo>
                      <a:pt x="14765" y="1017"/>
                      <a:pt x="14802" y="1009"/>
                      <a:pt x="14838" y="991"/>
                    </a:cubicBezTo>
                    <a:cubicBezTo>
                      <a:pt x="14992" y="914"/>
                      <a:pt x="14992" y="709"/>
                      <a:pt x="14838" y="632"/>
                    </a:cubicBezTo>
                    <a:cubicBezTo>
                      <a:pt x="14814" y="618"/>
                      <a:pt x="14787" y="611"/>
                      <a:pt x="14759" y="611"/>
                    </a:cubicBezTo>
                    <a:close/>
                    <a:moveTo>
                      <a:pt x="7128" y="1616"/>
                    </a:moveTo>
                    <a:cubicBezTo>
                      <a:pt x="7063" y="1616"/>
                      <a:pt x="6998" y="1637"/>
                      <a:pt x="6940" y="1683"/>
                    </a:cubicBezTo>
                    <a:cubicBezTo>
                      <a:pt x="6889" y="1709"/>
                      <a:pt x="6863" y="1760"/>
                      <a:pt x="6838" y="1811"/>
                    </a:cubicBezTo>
                    <a:cubicBezTo>
                      <a:pt x="6761" y="1965"/>
                      <a:pt x="6786" y="2170"/>
                      <a:pt x="6914" y="2324"/>
                    </a:cubicBezTo>
                    <a:cubicBezTo>
                      <a:pt x="6987" y="2389"/>
                      <a:pt x="7075" y="2418"/>
                      <a:pt x="7161" y="2418"/>
                    </a:cubicBezTo>
                    <a:cubicBezTo>
                      <a:pt x="7351" y="2418"/>
                      <a:pt x="7538" y="2279"/>
                      <a:pt x="7556" y="2068"/>
                    </a:cubicBezTo>
                    <a:cubicBezTo>
                      <a:pt x="7575" y="1850"/>
                      <a:pt x="7350" y="1616"/>
                      <a:pt x="7128" y="1616"/>
                    </a:cubicBezTo>
                    <a:close/>
                    <a:moveTo>
                      <a:pt x="4071" y="2071"/>
                    </a:moveTo>
                    <a:cubicBezTo>
                      <a:pt x="3935" y="2071"/>
                      <a:pt x="3797" y="2181"/>
                      <a:pt x="3837" y="2324"/>
                    </a:cubicBezTo>
                    <a:cubicBezTo>
                      <a:pt x="3863" y="2350"/>
                      <a:pt x="3863" y="2376"/>
                      <a:pt x="3889" y="2401"/>
                    </a:cubicBezTo>
                    <a:cubicBezTo>
                      <a:pt x="3938" y="2451"/>
                      <a:pt x="3999" y="2479"/>
                      <a:pt x="4063" y="2479"/>
                    </a:cubicBezTo>
                    <a:cubicBezTo>
                      <a:pt x="4098" y="2479"/>
                      <a:pt x="4134" y="2471"/>
                      <a:pt x="4171" y="2452"/>
                    </a:cubicBezTo>
                    <a:cubicBezTo>
                      <a:pt x="4325" y="2376"/>
                      <a:pt x="4325" y="2170"/>
                      <a:pt x="4171" y="2093"/>
                    </a:cubicBezTo>
                    <a:cubicBezTo>
                      <a:pt x="4140" y="2078"/>
                      <a:pt x="4105" y="2071"/>
                      <a:pt x="4071" y="2071"/>
                    </a:cubicBezTo>
                    <a:close/>
                    <a:moveTo>
                      <a:pt x="13880" y="2168"/>
                    </a:moveTo>
                    <a:cubicBezTo>
                      <a:pt x="13496" y="2168"/>
                      <a:pt x="13071" y="2519"/>
                      <a:pt x="13197" y="2940"/>
                    </a:cubicBezTo>
                    <a:lnTo>
                      <a:pt x="13171" y="2914"/>
                    </a:lnTo>
                    <a:lnTo>
                      <a:pt x="13171" y="2914"/>
                    </a:lnTo>
                    <a:cubicBezTo>
                      <a:pt x="13197" y="3017"/>
                      <a:pt x="13248" y="3068"/>
                      <a:pt x="13299" y="3145"/>
                    </a:cubicBezTo>
                    <a:cubicBezTo>
                      <a:pt x="13438" y="3300"/>
                      <a:pt x="13634" y="3386"/>
                      <a:pt x="13834" y="3386"/>
                    </a:cubicBezTo>
                    <a:cubicBezTo>
                      <a:pt x="13931" y="3386"/>
                      <a:pt x="14028" y="3366"/>
                      <a:pt x="14120" y="3324"/>
                    </a:cubicBezTo>
                    <a:cubicBezTo>
                      <a:pt x="14582" y="3119"/>
                      <a:pt x="14582" y="2452"/>
                      <a:pt x="14120" y="2222"/>
                    </a:cubicBezTo>
                    <a:cubicBezTo>
                      <a:pt x="14046" y="2185"/>
                      <a:pt x="13964" y="2168"/>
                      <a:pt x="13880" y="2168"/>
                    </a:cubicBezTo>
                    <a:close/>
                    <a:moveTo>
                      <a:pt x="11052" y="2873"/>
                    </a:moveTo>
                    <a:cubicBezTo>
                      <a:pt x="10986" y="2873"/>
                      <a:pt x="10922" y="2893"/>
                      <a:pt x="10863" y="2940"/>
                    </a:cubicBezTo>
                    <a:cubicBezTo>
                      <a:pt x="10812" y="2965"/>
                      <a:pt x="10786" y="3017"/>
                      <a:pt x="10761" y="3068"/>
                    </a:cubicBezTo>
                    <a:cubicBezTo>
                      <a:pt x="10658" y="3222"/>
                      <a:pt x="10710" y="3427"/>
                      <a:pt x="10838" y="3581"/>
                    </a:cubicBezTo>
                    <a:cubicBezTo>
                      <a:pt x="10910" y="3645"/>
                      <a:pt x="10998" y="3674"/>
                      <a:pt x="11085" y="3674"/>
                    </a:cubicBezTo>
                    <a:cubicBezTo>
                      <a:pt x="11275" y="3674"/>
                      <a:pt x="11461" y="3535"/>
                      <a:pt x="11479" y="3324"/>
                    </a:cubicBezTo>
                    <a:cubicBezTo>
                      <a:pt x="11499" y="3106"/>
                      <a:pt x="11273" y="2873"/>
                      <a:pt x="11052" y="2873"/>
                    </a:cubicBezTo>
                    <a:close/>
                    <a:moveTo>
                      <a:pt x="16379" y="3486"/>
                    </a:moveTo>
                    <a:cubicBezTo>
                      <a:pt x="16118" y="3486"/>
                      <a:pt x="15832" y="3726"/>
                      <a:pt x="15915" y="4017"/>
                    </a:cubicBezTo>
                    <a:cubicBezTo>
                      <a:pt x="15915" y="4068"/>
                      <a:pt x="15941" y="4119"/>
                      <a:pt x="15992" y="4170"/>
                    </a:cubicBezTo>
                    <a:cubicBezTo>
                      <a:pt x="16098" y="4277"/>
                      <a:pt x="16241" y="4334"/>
                      <a:pt x="16378" y="4334"/>
                    </a:cubicBezTo>
                    <a:cubicBezTo>
                      <a:pt x="16440" y="4334"/>
                      <a:pt x="16500" y="4323"/>
                      <a:pt x="16556" y="4299"/>
                    </a:cubicBezTo>
                    <a:cubicBezTo>
                      <a:pt x="16889" y="4145"/>
                      <a:pt x="16889" y="3683"/>
                      <a:pt x="16556" y="3529"/>
                    </a:cubicBezTo>
                    <a:cubicBezTo>
                      <a:pt x="16502" y="3500"/>
                      <a:pt x="16441" y="3486"/>
                      <a:pt x="16379" y="3486"/>
                    </a:cubicBezTo>
                    <a:close/>
                    <a:moveTo>
                      <a:pt x="4904" y="3922"/>
                    </a:moveTo>
                    <a:cubicBezTo>
                      <a:pt x="4663" y="3922"/>
                      <a:pt x="4396" y="4153"/>
                      <a:pt x="4478" y="4401"/>
                    </a:cubicBezTo>
                    <a:cubicBezTo>
                      <a:pt x="4478" y="4453"/>
                      <a:pt x="4504" y="4504"/>
                      <a:pt x="4555" y="4529"/>
                    </a:cubicBezTo>
                    <a:cubicBezTo>
                      <a:pt x="4644" y="4636"/>
                      <a:pt x="4769" y="4693"/>
                      <a:pt x="4897" y="4693"/>
                    </a:cubicBezTo>
                    <a:cubicBezTo>
                      <a:pt x="4955" y="4693"/>
                      <a:pt x="5013" y="4681"/>
                      <a:pt x="5068" y="4658"/>
                    </a:cubicBezTo>
                    <a:cubicBezTo>
                      <a:pt x="5376" y="4529"/>
                      <a:pt x="5376" y="4094"/>
                      <a:pt x="5068" y="3965"/>
                    </a:cubicBezTo>
                    <a:cubicBezTo>
                      <a:pt x="5018" y="3935"/>
                      <a:pt x="4962" y="3922"/>
                      <a:pt x="4904" y="3922"/>
                    </a:cubicBezTo>
                    <a:close/>
                    <a:moveTo>
                      <a:pt x="9543" y="4424"/>
                    </a:moveTo>
                    <a:cubicBezTo>
                      <a:pt x="9154" y="4424"/>
                      <a:pt x="8716" y="4772"/>
                      <a:pt x="8863" y="5171"/>
                    </a:cubicBezTo>
                    <a:lnTo>
                      <a:pt x="8838" y="5171"/>
                    </a:lnTo>
                    <a:cubicBezTo>
                      <a:pt x="8863" y="5247"/>
                      <a:pt x="8915" y="5324"/>
                      <a:pt x="8966" y="5376"/>
                    </a:cubicBezTo>
                    <a:cubicBezTo>
                      <a:pt x="9111" y="5539"/>
                      <a:pt x="9321" y="5625"/>
                      <a:pt x="9531" y="5625"/>
                    </a:cubicBezTo>
                    <a:cubicBezTo>
                      <a:pt x="9617" y="5625"/>
                      <a:pt x="9704" y="5611"/>
                      <a:pt x="9786" y="5581"/>
                    </a:cubicBezTo>
                    <a:cubicBezTo>
                      <a:pt x="10248" y="5350"/>
                      <a:pt x="10248" y="4709"/>
                      <a:pt x="9786" y="4478"/>
                    </a:cubicBezTo>
                    <a:cubicBezTo>
                      <a:pt x="9712" y="4441"/>
                      <a:pt x="9629" y="4424"/>
                      <a:pt x="9543" y="4424"/>
                    </a:cubicBezTo>
                    <a:close/>
                    <a:moveTo>
                      <a:pt x="803" y="4566"/>
                    </a:moveTo>
                    <a:cubicBezTo>
                      <a:pt x="420" y="4566"/>
                      <a:pt x="1" y="4912"/>
                      <a:pt x="145" y="5324"/>
                    </a:cubicBezTo>
                    <a:lnTo>
                      <a:pt x="119" y="5324"/>
                    </a:lnTo>
                    <a:cubicBezTo>
                      <a:pt x="145" y="5401"/>
                      <a:pt x="196" y="5478"/>
                      <a:pt x="247" y="5530"/>
                    </a:cubicBezTo>
                    <a:cubicBezTo>
                      <a:pt x="393" y="5693"/>
                      <a:pt x="602" y="5779"/>
                      <a:pt x="812" y="5779"/>
                    </a:cubicBezTo>
                    <a:cubicBezTo>
                      <a:pt x="899" y="5779"/>
                      <a:pt x="986" y="5765"/>
                      <a:pt x="1068" y="5735"/>
                    </a:cubicBezTo>
                    <a:cubicBezTo>
                      <a:pt x="1530" y="5504"/>
                      <a:pt x="1530" y="4837"/>
                      <a:pt x="1068" y="4632"/>
                    </a:cubicBezTo>
                    <a:cubicBezTo>
                      <a:pt x="988" y="4587"/>
                      <a:pt x="896" y="4566"/>
                      <a:pt x="803" y="4566"/>
                    </a:cubicBezTo>
                    <a:close/>
                    <a:moveTo>
                      <a:pt x="15597" y="5507"/>
                    </a:moveTo>
                    <a:cubicBezTo>
                      <a:pt x="15474" y="5507"/>
                      <a:pt x="15336" y="5617"/>
                      <a:pt x="15376" y="5760"/>
                    </a:cubicBezTo>
                    <a:cubicBezTo>
                      <a:pt x="15376" y="5786"/>
                      <a:pt x="15402" y="5812"/>
                      <a:pt x="15428" y="5837"/>
                    </a:cubicBezTo>
                    <a:cubicBezTo>
                      <a:pt x="15461" y="5887"/>
                      <a:pt x="15515" y="5915"/>
                      <a:pt x="15577" y="5915"/>
                    </a:cubicBezTo>
                    <a:cubicBezTo>
                      <a:pt x="15612" y="5915"/>
                      <a:pt x="15648" y="5907"/>
                      <a:pt x="15684" y="5889"/>
                    </a:cubicBezTo>
                    <a:cubicBezTo>
                      <a:pt x="15838" y="5812"/>
                      <a:pt x="15838" y="5606"/>
                      <a:pt x="15684" y="5530"/>
                    </a:cubicBezTo>
                    <a:cubicBezTo>
                      <a:pt x="15658" y="5514"/>
                      <a:pt x="15628" y="5507"/>
                      <a:pt x="15597" y="5507"/>
                    </a:cubicBezTo>
                    <a:close/>
                    <a:moveTo>
                      <a:pt x="6804" y="5935"/>
                    </a:moveTo>
                    <a:cubicBezTo>
                      <a:pt x="6729" y="5935"/>
                      <a:pt x="6636" y="6001"/>
                      <a:pt x="6658" y="6068"/>
                    </a:cubicBezTo>
                    <a:cubicBezTo>
                      <a:pt x="6658" y="6094"/>
                      <a:pt x="6684" y="6094"/>
                      <a:pt x="6684" y="6119"/>
                    </a:cubicBezTo>
                    <a:cubicBezTo>
                      <a:pt x="6702" y="6137"/>
                      <a:pt x="6746" y="6156"/>
                      <a:pt x="6788" y="6156"/>
                    </a:cubicBezTo>
                    <a:cubicBezTo>
                      <a:pt x="6805" y="6156"/>
                      <a:pt x="6823" y="6152"/>
                      <a:pt x="6838" y="6145"/>
                    </a:cubicBezTo>
                    <a:cubicBezTo>
                      <a:pt x="6914" y="6119"/>
                      <a:pt x="6914" y="5991"/>
                      <a:pt x="6838" y="5940"/>
                    </a:cubicBezTo>
                    <a:cubicBezTo>
                      <a:pt x="6827" y="5936"/>
                      <a:pt x="6816" y="5935"/>
                      <a:pt x="6804" y="5935"/>
                    </a:cubicBezTo>
                    <a:close/>
                    <a:moveTo>
                      <a:pt x="17748" y="6091"/>
                    </a:moveTo>
                    <a:cubicBezTo>
                      <a:pt x="17360" y="6091"/>
                      <a:pt x="16922" y="6438"/>
                      <a:pt x="17069" y="6837"/>
                    </a:cubicBezTo>
                    <a:lnTo>
                      <a:pt x="17043" y="6837"/>
                    </a:lnTo>
                    <a:cubicBezTo>
                      <a:pt x="17069" y="6914"/>
                      <a:pt x="17120" y="6991"/>
                      <a:pt x="17171" y="7068"/>
                    </a:cubicBezTo>
                    <a:cubicBezTo>
                      <a:pt x="17310" y="7224"/>
                      <a:pt x="17506" y="7309"/>
                      <a:pt x="17706" y="7309"/>
                    </a:cubicBezTo>
                    <a:cubicBezTo>
                      <a:pt x="17803" y="7309"/>
                      <a:pt x="17900" y="7289"/>
                      <a:pt x="17992" y="7248"/>
                    </a:cubicBezTo>
                    <a:cubicBezTo>
                      <a:pt x="18454" y="7042"/>
                      <a:pt x="18454" y="6376"/>
                      <a:pt x="17992" y="6145"/>
                    </a:cubicBezTo>
                    <a:cubicBezTo>
                      <a:pt x="17918" y="6108"/>
                      <a:pt x="17834" y="6091"/>
                      <a:pt x="17748" y="6091"/>
                    </a:cubicBezTo>
                    <a:close/>
                    <a:moveTo>
                      <a:pt x="8075" y="7152"/>
                    </a:moveTo>
                    <a:cubicBezTo>
                      <a:pt x="8008" y="7152"/>
                      <a:pt x="7944" y="7173"/>
                      <a:pt x="7889" y="7222"/>
                    </a:cubicBezTo>
                    <a:lnTo>
                      <a:pt x="7863" y="7222"/>
                    </a:lnTo>
                    <a:cubicBezTo>
                      <a:pt x="7838" y="7248"/>
                      <a:pt x="7812" y="7273"/>
                      <a:pt x="7786" y="7324"/>
                    </a:cubicBezTo>
                    <a:cubicBezTo>
                      <a:pt x="7684" y="7504"/>
                      <a:pt x="7709" y="7709"/>
                      <a:pt x="7838" y="7837"/>
                    </a:cubicBezTo>
                    <a:cubicBezTo>
                      <a:pt x="7923" y="7914"/>
                      <a:pt x="8023" y="7948"/>
                      <a:pt x="8118" y="7948"/>
                    </a:cubicBezTo>
                    <a:cubicBezTo>
                      <a:pt x="8308" y="7948"/>
                      <a:pt x="8479" y="7812"/>
                      <a:pt x="8479" y="7607"/>
                    </a:cubicBezTo>
                    <a:cubicBezTo>
                      <a:pt x="8518" y="7372"/>
                      <a:pt x="8288" y="7152"/>
                      <a:pt x="8075" y="7152"/>
                    </a:cubicBezTo>
                    <a:close/>
                    <a:moveTo>
                      <a:pt x="4203" y="6925"/>
                    </a:moveTo>
                    <a:cubicBezTo>
                      <a:pt x="3813" y="6925"/>
                      <a:pt x="3406" y="7271"/>
                      <a:pt x="3530" y="7683"/>
                    </a:cubicBezTo>
                    <a:cubicBezTo>
                      <a:pt x="3555" y="7760"/>
                      <a:pt x="3607" y="7837"/>
                      <a:pt x="3658" y="7889"/>
                    </a:cubicBezTo>
                    <a:cubicBezTo>
                      <a:pt x="3803" y="8052"/>
                      <a:pt x="4013" y="8138"/>
                      <a:pt x="4223" y="8138"/>
                    </a:cubicBezTo>
                    <a:cubicBezTo>
                      <a:pt x="4309" y="8138"/>
                      <a:pt x="4396" y="8124"/>
                      <a:pt x="4478" y="8094"/>
                    </a:cubicBezTo>
                    <a:cubicBezTo>
                      <a:pt x="4940" y="7863"/>
                      <a:pt x="4940" y="7196"/>
                      <a:pt x="4478" y="6991"/>
                    </a:cubicBezTo>
                    <a:cubicBezTo>
                      <a:pt x="4393" y="6946"/>
                      <a:pt x="4299" y="6925"/>
                      <a:pt x="4203" y="6925"/>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322" name="Google Shape;322;p8"/>
            <p:cNvSpPr/>
            <p:nvPr/>
          </p:nvSpPr>
          <p:spPr>
            <a:xfrm>
              <a:off x="-2054775" y="3375800"/>
              <a:ext cx="1243175" cy="1169575"/>
            </a:xfrm>
            <a:custGeom>
              <a:avLst/>
              <a:gdLst/>
              <a:ahLst/>
              <a:cxnLst/>
              <a:rect l="l" t="t" r="r" b="b"/>
              <a:pathLst>
                <a:path w="49727" h="46783" extrusionOk="0">
                  <a:moveTo>
                    <a:pt x="49209" y="0"/>
                  </a:moveTo>
                  <a:cubicBezTo>
                    <a:pt x="49160" y="0"/>
                    <a:pt x="49108" y="11"/>
                    <a:pt x="49055" y="36"/>
                  </a:cubicBezTo>
                  <a:cubicBezTo>
                    <a:pt x="34592" y="8729"/>
                    <a:pt x="14361" y="23807"/>
                    <a:pt x="180" y="46218"/>
                  </a:cubicBezTo>
                  <a:cubicBezTo>
                    <a:pt x="1" y="46449"/>
                    <a:pt x="206" y="46782"/>
                    <a:pt x="488" y="46782"/>
                  </a:cubicBezTo>
                  <a:cubicBezTo>
                    <a:pt x="616" y="46782"/>
                    <a:pt x="744" y="46705"/>
                    <a:pt x="796" y="46603"/>
                  </a:cubicBezTo>
                  <a:cubicBezTo>
                    <a:pt x="14899" y="24320"/>
                    <a:pt x="35028" y="9319"/>
                    <a:pt x="49439" y="677"/>
                  </a:cubicBezTo>
                  <a:cubicBezTo>
                    <a:pt x="49727" y="434"/>
                    <a:pt x="49519" y="0"/>
                    <a:pt x="4920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323" name="Google Shape;323;p8"/>
          <p:cNvGrpSpPr/>
          <p:nvPr/>
        </p:nvGrpSpPr>
        <p:grpSpPr>
          <a:xfrm rot="-618237" flipH="1">
            <a:off x="1035255" y="5822096"/>
            <a:ext cx="2983717" cy="2341213"/>
            <a:chOff x="-2415600" y="2986400"/>
            <a:chExt cx="1943075" cy="1524659"/>
          </a:xfrm>
        </p:grpSpPr>
        <p:sp>
          <p:nvSpPr>
            <p:cNvPr id="324" name="Google Shape;324;p8"/>
            <p:cNvSpPr/>
            <p:nvPr/>
          </p:nvSpPr>
          <p:spPr>
            <a:xfrm>
              <a:off x="-2415600" y="2986400"/>
              <a:ext cx="1117375" cy="1251275"/>
            </a:xfrm>
            <a:custGeom>
              <a:avLst/>
              <a:gdLst/>
              <a:ahLst/>
              <a:cxnLst/>
              <a:rect l="l" t="t" r="r" b="b"/>
              <a:pathLst>
                <a:path w="44695" h="50051" extrusionOk="0">
                  <a:moveTo>
                    <a:pt x="11387" y="1"/>
                  </a:moveTo>
                  <a:cubicBezTo>
                    <a:pt x="10743" y="1"/>
                    <a:pt x="10152" y="449"/>
                    <a:pt x="10001" y="1099"/>
                  </a:cubicBezTo>
                  <a:lnTo>
                    <a:pt x="180" y="41127"/>
                  </a:lnTo>
                  <a:cubicBezTo>
                    <a:pt x="0" y="41896"/>
                    <a:pt x="462" y="42665"/>
                    <a:pt x="1257" y="42871"/>
                  </a:cubicBezTo>
                  <a:lnTo>
                    <a:pt x="33617" y="50051"/>
                  </a:lnTo>
                  <a:lnTo>
                    <a:pt x="44695" y="8433"/>
                  </a:lnTo>
                  <a:lnTo>
                    <a:pt x="11744" y="48"/>
                  </a:lnTo>
                  <a:cubicBezTo>
                    <a:pt x="11625" y="16"/>
                    <a:pt x="11505" y="1"/>
                    <a:pt x="1138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5" name="Google Shape;325;p8"/>
            <p:cNvSpPr/>
            <p:nvPr/>
          </p:nvSpPr>
          <p:spPr>
            <a:xfrm>
              <a:off x="-1586075" y="3188225"/>
              <a:ext cx="1113550" cy="1279575"/>
            </a:xfrm>
            <a:custGeom>
              <a:avLst/>
              <a:gdLst/>
              <a:ahLst/>
              <a:cxnLst/>
              <a:rect l="l" t="t" r="r" b="b"/>
              <a:pathLst>
                <a:path w="44542" h="51183" extrusionOk="0">
                  <a:moveTo>
                    <a:pt x="10411" y="1"/>
                  </a:moveTo>
                  <a:lnTo>
                    <a:pt x="0" y="41772"/>
                  </a:lnTo>
                  <a:lnTo>
                    <a:pt x="31797" y="51132"/>
                  </a:lnTo>
                  <a:cubicBezTo>
                    <a:pt x="31925" y="51166"/>
                    <a:pt x="32054" y="51182"/>
                    <a:pt x="32181" y="51182"/>
                  </a:cubicBezTo>
                  <a:cubicBezTo>
                    <a:pt x="32815" y="51182"/>
                    <a:pt x="33395" y="50773"/>
                    <a:pt x="33566" y="50132"/>
                  </a:cubicBezTo>
                  <a:lnTo>
                    <a:pt x="44336" y="10360"/>
                  </a:lnTo>
                  <a:cubicBezTo>
                    <a:pt x="44541" y="9591"/>
                    <a:pt x="44080" y="8796"/>
                    <a:pt x="43310" y="8591"/>
                  </a:cubicBezTo>
                  <a:lnTo>
                    <a:pt x="10411" y="1"/>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6" name="Google Shape;326;p8"/>
            <p:cNvSpPr/>
            <p:nvPr/>
          </p:nvSpPr>
          <p:spPr>
            <a:xfrm>
              <a:off x="-2402775" y="2994000"/>
              <a:ext cx="1133400" cy="1217400"/>
            </a:xfrm>
            <a:custGeom>
              <a:avLst/>
              <a:gdLst/>
              <a:ahLst/>
              <a:cxnLst/>
              <a:rect l="l" t="t" r="r" b="b"/>
              <a:pathLst>
                <a:path w="45336" h="48696" extrusionOk="0">
                  <a:moveTo>
                    <a:pt x="12283" y="0"/>
                  </a:moveTo>
                  <a:lnTo>
                    <a:pt x="0" y="41900"/>
                  </a:lnTo>
                  <a:lnTo>
                    <a:pt x="19104" y="42131"/>
                  </a:lnTo>
                  <a:cubicBezTo>
                    <a:pt x="23976" y="42823"/>
                    <a:pt x="28540" y="44874"/>
                    <a:pt x="32309" y="48054"/>
                  </a:cubicBezTo>
                  <a:lnTo>
                    <a:pt x="33053" y="48695"/>
                  </a:lnTo>
                  <a:lnTo>
                    <a:pt x="45336" y="6770"/>
                  </a:lnTo>
                  <a:lnTo>
                    <a:pt x="44567" y="6129"/>
                  </a:lnTo>
                  <a:cubicBezTo>
                    <a:pt x="40797" y="2975"/>
                    <a:pt x="36233" y="923"/>
                    <a:pt x="31361" y="231"/>
                  </a:cubicBezTo>
                  <a:lnTo>
                    <a:pt x="12283"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7" name="Google Shape;327;p8"/>
            <p:cNvSpPr/>
            <p:nvPr/>
          </p:nvSpPr>
          <p:spPr>
            <a:xfrm>
              <a:off x="-2351263" y="3014809"/>
              <a:ext cx="1085975" cy="1231500"/>
            </a:xfrm>
            <a:custGeom>
              <a:avLst/>
              <a:gdLst/>
              <a:ahLst/>
              <a:cxnLst/>
              <a:rect l="l" t="t" r="r" b="b"/>
              <a:pathLst>
                <a:path w="43439" h="49260" extrusionOk="0">
                  <a:moveTo>
                    <a:pt x="12258" y="0"/>
                  </a:moveTo>
                  <a:lnTo>
                    <a:pt x="1" y="41925"/>
                  </a:lnTo>
                  <a:lnTo>
                    <a:pt x="17207" y="42695"/>
                  </a:lnTo>
                  <a:cubicBezTo>
                    <a:pt x="22079" y="43387"/>
                    <a:pt x="26643" y="45438"/>
                    <a:pt x="30412" y="48618"/>
                  </a:cubicBezTo>
                  <a:lnTo>
                    <a:pt x="31156" y="49259"/>
                  </a:lnTo>
                  <a:lnTo>
                    <a:pt x="43439" y="7334"/>
                  </a:lnTo>
                  <a:lnTo>
                    <a:pt x="42670" y="6693"/>
                  </a:lnTo>
                  <a:cubicBezTo>
                    <a:pt x="38900" y="3539"/>
                    <a:pt x="34336" y="1487"/>
                    <a:pt x="29464" y="769"/>
                  </a:cubicBezTo>
                  <a:lnTo>
                    <a:pt x="12258" y="0"/>
                  </a:ln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8" name="Google Shape;328;p8"/>
            <p:cNvSpPr/>
            <p:nvPr/>
          </p:nvSpPr>
          <p:spPr>
            <a:xfrm>
              <a:off x="-1573663" y="3188659"/>
              <a:ext cx="1070600" cy="1322400"/>
            </a:xfrm>
            <a:custGeom>
              <a:avLst/>
              <a:gdLst/>
              <a:ahLst/>
              <a:cxnLst/>
              <a:rect l="l" t="t" r="r" b="b"/>
              <a:pathLst>
                <a:path w="42824" h="52896" extrusionOk="0">
                  <a:moveTo>
                    <a:pt x="17135" y="1"/>
                  </a:moveTo>
                  <a:cubicBezTo>
                    <a:pt x="15803" y="1"/>
                    <a:pt x="14490" y="86"/>
                    <a:pt x="13232" y="252"/>
                  </a:cubicBezTo>
                  <a:lnTo>
                    <a:pt x="12258" y="380"/>
                  </a:lnTo>
                  <a:lnTo>
                    <a:pt x="1" y="42280"/>
                  </a:lnTo>
                  <a:lnTo>
                    <a:pt x="975" y="42151"/>
                  </a:lnTo>
                  <a:cubicBezTo>
                    <a:pt x="2113" y="42002"/>
                    <a:pt x="3255" y="41927"/>
                    <a:pt x="4394" y="41927"/>
                  </a:cubicBezTo>
                  <a:cubicBezTo>
                    <a:pt x="8133" y="41927"/>
                    <a:pt x="11844" y="42727"/>
                    <a:pt x="15284" y="44280"/>
                  </a:cubicBezTo>
                  <a:lnTo>
                    <a:pt x="30208" y="52895"/>
                  </a:lnTo>
                  <a:lnTo>
                    <a:pt x="42824" y="9124"/>
                  </a:lnTo>
                  <a:lnTo>
                    <a:pt x="28284" y="2226"/>
                  </a:lnTo>
                  <a:cubicBezTo>
                    <a:pt x="24955" y="704"/>
                    <a:pt x="20963" y="1"/>
                    <a:pt x="17135" y="1"/>
                  </a:cubicBez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329" name="Google Shape;329;p8"/>
            <p:cNvGrpSpPr/>
            <p:nvPr/>
          </p:nvGrpSpPr>
          <p:grpSpPr>
            <a:xfrm>
              <a:off x="-2218800" y="3088875"/>
              <a:ext cx="1598825" cy="1190475"/>
              <a:chOff x="-2218800" y="3088875"/>
              <a:chExt cx="1598825" cy="1190475"/>
            </a:xfrm>
          </p:grpSpPr>
          <p:sp>
            <p:nvSpPr>
              <p:cNvPr id="330" name="Google Shape;330;p8"/>
              <p:cNvSpPr/>
              <p:nvPr/>
            </p:nvSpPr>
            <p:spPr>
              <a:xfrm>
                <a:off x="-2218800" y="3088875"/>
                <a:ext cx="841100" cy="985325"/>
              </a:xfrm>
              <a:custGeom>
                <a:avLst/>
                <a:gdLst/>
                <a:ahLst/>
                <a:cxnLst/>
                <a:rect l="l" t="t" r="r" b="b"/>
                <a:pathLst>
                  <a:path w="33644" h="39413" extrusionOk="0">
                    <a:moveTo>
                      <a:pt x="9539" y="0"/>
                    </a:moveTo>
                    <a:lnTo>
                      <a:pt x="9462" y="667"/>
                    </a:lnTo>
                    <a:lnTo>
                      <a:pt x="22412" y="2385"/>
                    </a:lnTo>
                    <a:cubicBezTo>
                      <a:pt x="26027" y="3077"/>
                      <a:pt x="29489" y="4436"/>
                      <a:pt x="32643" y="6360"/>
                    </a:cubicBezTo>
                    <a:lnTo>
                      <a:pt x="33284" y="6744"/>
                    </a:lnTo>
                    <a:lnTo>
                      <a:pt x="33643" y="6154"/>
                    </a:lnTo>
                    <a:lnTo>
                      <a:pt x="33002" y="5770"/>
                    </a:lnTo>
                    <a:cubicBezTo>
                      <a:pt x="29797" y="3795"/>
                      <a:pt x="26233" y="2411"/>
                      <a:pt x="22540" y="1693"/>
                    </a:cubicBezTo>
                    <a:lnTo>
                      <a:pt x="9539" y="0"/>
                    </a:lnTo>
                    <a:close/>
                    <a:moveTo>
                      <a:pt x="8668" y="2385"/>
                    </a:moveTo>
                    <a:lnTo>
                      <a:pt x="8591" y="3052"/>
                    </a:lnTo>
                    <a:lnTo>
                      <a:pt x="21540" y="4770"/>
                    </a:lnTo>
                    <a:cubicBezTo>
                      <a:pt x="25156" y="5462"/>
                      <a:pt x="28617" y="6821"/>
                      <a:pt x="31771" y="8744"/>
                    </a:cubicBezTo>
                    <a:lnTo>
                      <a:pt x="32387" y="9129"/>
                    </a:lnTo>
                    <a:lnTo>
                      <a:pt x="32771" y="8565"/>
                    </a:lnTo>
                    <a:lnTo>
                      <a:pt x="32130" y="8180"/>
                    </a:lnTo>
                    <a:cubicBezTo>
                      <a:pt x="28899" y="6206"/>
                      <a:pt x="25361" y="4821"/>
                      <a:pt x="21668" y="4103"/>
                    </a:cubicBezTo>
                    <a:lnTo>
                      <a:pt x="8668" y="2385"/>
                    </a:lnTo>
                    <a:close/>
                    <a:moveTo>
                      <a:pt x="7796" y="4795"/>
                    </a:moveTo>
                    <a:lnTo>
                      <a:pt x="7719" y="5488"/>
                    </a:lnTo>
                    <a:lnTo>
                      <a:pt x="20668" y="7180"/>
                    </a:lnTo>
                    <a:cubicBezTo>
                      <a:pt x="24284" y="7898"/>
                      <a:pt x="27746" y="9232"/>
                      <a:pt x="30900" y="11180"/>
                    </a:cubicBezTo>
                    <a:lnTo>
                      <a:pt x="31515" y="11565"/>
                    </a:lnTo>
                    <a:lnTo>
                      <a:pt x="31874" y="10975"/>
                    </a:lnTo>
                    <a:lnTo>
                      <a:pt x="31259" y="10591"/>
                    </a:lnTo>
                    <a:cubicBezTo>
                      <a:pt x="28028" y="8616"/>
                      <a:pt x="24489" y="7231"/>
                      <a:pt x="20796" y="6513"/>
                    </a:cubicBezTo>
                    <a:lnTo>
                      <a:pt x="7796" y="4795"/>
                    </a:lnTo>
                    <a:close/>
                    <a:moveTo>
                      <a:pt x="6873" y="9206"/>
                    </a:moveTo>
                    <a:lnTo>
                      <a:pt x="6770" y="9873"/>
                    </a:lnTo>
                    <a:lnTo>
                      <a:pt x="19745" y="11591"/>
                    </a:lnTo>
                    <a:cubicBezTo>
                      <a:pt x="23361" y="12283"/>
                      <a:pt x="26822" y="13642"/>
                      <a:pt x="29976" y="15565"/>
                    </a:cubicBezTo>
                    <a:lnTo>
                      <a:pt x="30592" y="15950"/>
                    </a:lnTo>
                    <a:lnTo>
                      <a:pt x="30951" y="15386"/>
                    </a:lnTo>
                    <a:lnTo>
                      <a:pt x="30335" y="15001"/>
                    </a:lnTo>
                    <a:cubicBezTo>
                      <a:pt x="27104" y="13027"/>
                      <a:pt x="23566" y="11642"/>
                      <a:pt x="19848" y="10924"/>
                    </a:cubicBezTo>
                    <a:lnTo>
                      <a:pt x="6873" y="9206"/>
                    </a:lnTo>
                    <a:close/>
                    <a:moveTo>
                      <a:pt x="5975" y="11616"/>
                    </a:moveTo>
                    <a:lnTo>
                      <a:pt x="5898" y="12283"/>
                    </a:lnTo>
                    <a:lnTo>
                      <a:pt x="18848" y="14001"/>
                    </a:lnTo>
                    <a:cubicBezTo>
                      <a:pt x="22463" y="14693"/>
                      <a:pt x="25925" y="16052"/>
                      <a:pt x="29079" y="17976"/>
                    </a:cubicBezTo>
                    <a:lnTo>
                      <a:pt x="29694" y="18360"/>
                    </a:lnTo>
                    <a:lnTo>
                      <a:pt x="30079" y="17796"/>
                    </a:lnTo>
                    <a:lnTo>
                      <a:pt x="29438" y="17411"/>
                    </a:lnTo>
                    <a:cubicBezTo>
                      <a:pt x="26207" y="15437"/>
                      <a:pt x="22668" y="14052"/>
                      <a:pt x="18976" y="13334"/>
                    </a:cubicBezTo>
                    <a:lnTo>
                      <a:pt x="5975" y="11616"/>
                    </a:lnTo>
                    <a:close/>
                    <a:moveTo>
                      <a:pt x="5078" y="14027"/>
                    </a:moveTo>
                    <a:lnTo>
                      <a:pt x="5001" y="14693"/>
                    </a:lnTo>
                    <a:lnTo>
                      <a:pt x="17950" y="16411"/>
                    </a:lnTo>
                    <a:cubicBezTo>
                      <a:pt x="21566" y="17104"/>
                      <a:pt x="25027" y="18463"/>
                      <a:pt x="28181" y="20386"/>
                    </a:cubicBezTo>
                    <a:lnTo>
                      <a:pt x="28797" y="20796"/>
                    </a:lnTo>
                    <a:lnTo>
                      <a:pt x="29181" y="20206"/>
                    </a:lnTo>
                    <a:lnTo>
                      <a:pt x="28566" y="19822"/>
                    </a:lnTo>
                    <a:cubicBezTo>
                      <a:pt x="25335" y="17847"/>
                      <a:pt x="21796" y="16463"/>
                      <a:pt x="18104" y="15745"/>
                    </a:cubicBezTo>
                    <a:lnTo>
                      <a:pt x="5078" y="14027"/>
                    </a:lnTo>
                    <a:close/>
                    <a:moveTo>
                      <a:pt x="4078" y="19053"/>
                    </a:moveTo>
                    <a:lnTo>
                      <a:pt x="4001" y="19719"/>
                    </a:lnTo>
                    <a:lnTo>
                      <a:pt x="16950" y="21437"/>
                    </a:lnTo>
                    <a:cubicBezTo>
                      <a:pt x="20591" y="22130"/>
                      <a:pt x="24053" y="23489"/>
                      <a:pt x="27207" y="25412"/>
                    </a:cubicBezTo>
                    <a:lnTo>
                      <a:pt x="27822" y="25797"/>
                    </a:lnTo>
                    <a:lnTo>
                      <a:pt x="28181" y="25232"/>
                    </a:lnTo>
                    <a:lnTo>
                      <a:pt x="27566" y="24822"/>
                    </a:lnTo>
                    <a:cubicBezTo>
                      <a:pt x="24335" y="22848"/>
                      <a:pt x="20796" y="21463"/>
                      <a:pt x="17104" y="20745"/>
                    </a:cubicBezTo>
                    <a:lnTo>
                      <a:pt x="4078" y="19053"/>
                    </a:lnTo>
                    <a:close/>
                    <a:moveTo>
                      <a:pt x="3231" y="21463"/>
                    </a:moveTo>
                    <a:lnTo>
                      <a:pt x="3129" y="22130"/>
                    </a:lnTo>
                    <a:lnTo>
                      <a:pt x="16078" y="23848"/>
                    </a:lnTo>
                    <a:cubicBezTo>
                      <a:pt x="19899" y="24617"/>
                      <a:pt x="24438" y="26668"/>
                      <a:pt x="26310" y="27848"/>
                    </a:cubicBezTo>
                    <a:lnTo>
                      <a:pt x="26925" y="28233"/>
                    </a:lnTo>
                    <a:lnTo>
                      <a:pt x="27310" y="27643"/>
                    </a:lnTo>
                    <a:lnTo>
                      <a:pt x="26669" y="27258"/>
                    </a:lnTo>
                    <a:cubicBezTo>
                      <a:pt x="24745" y="26053"/>
                      <a:pt x="20104" y="23925"/>
                      <a:pt x="16206" y="23155"/>
                    </a:cubicBezTo>
                    <a:lnTo>
                      <a:pt x="3231" y="21463"/>
                    </a:lnTo>
                    <a:close/>
                    <a:moveTo>
                      <a:pt x="2334" y="23848"/>
                    </a:moveTo>
                    <a:lnTo>
                      <a:pt x="2231" y="24514"/>
                    </a:lnTo>
                    <a:lnTo>
                      <a:pt x="15206" y="26232"/>
                    </a:lnTo>
                    <a:cubicBezTo>
                      <a:pt x="18925" y="26976"/>
                      <a:pt x="24540" y="29669"/>
                      <a:pt x="25438" y="30233"/>
                    </a:cubicBezTo>
                    <a:lnTo>
                      <a:pt x="26053" y="30617"/>
                    </a:lnTo>
                    <a:lnTo>
                      <a:pt x="26412" y="30053"/>
                    </a:lnTo>
                    <a:lnTo>
                      <a:pt x="25797" y="29669"/>
                    </a:lnTo>
                    <a:cubicBezTo>
                      <a:pt x="24848" y="29079"/>
                      <a:pt x="19207" y="26335"/>
                      <a:pt x="15335" y="25566"/>
                    </a:cubicBezTo>
                    <a:lnTo>
                      <a:pt x="2334" y="23848"/>
                    </a:lnTo>
                    <a:close/>
                    <a:moveTo>
                      <a:pt x="1283" y="27592"/>
                    </a:moveTo>
                    <a:lnTo>
                      <a:pt x="1180" y="28284"/>
                    </a:lnTo>
                    <a:lnTo>
                      <a:pt x="14155" y="29976"/>
                    </a:lnTo>
                    <a:cubicBezTo>
                      <a:pt x="17771" y="30694"/>
                      <a:pt x="21232" y="32053"/>
                      <a:pt x="24361" y="33976"/>
                    </a:cubicBezTo>
                    <a:lnTo>
                      <a:pt x="25002" y="34361"/>
                    </a:lnTo>
                    <a:lnTo>
                      <a:pt x="25361" y="33797"/>
                    </a:lnTo>
                    <a:lnTo>
                      <a:pt x="24745" y="33387"/>
                    </a:lnTo>
                    <a:cubicBezTo>
                      <a:pt x="21514" y="31412"/>
                      <a:pt x="17976" y="30028"/>
                      <a:pt x="14258" y="29310"/>
                    </a:cubicBezTo>
                    <a:lnTo>
                      <a:pt x="1283" y="27592"/>
                    </a:lnTo>
                    <a:close/>
                    <a:moveTo>
                      <a:pt x="693" y="30156"/>
                    </a:moveTo>
                    <a:lnTo>
                      <a:pt x="590" y="30822"/>
                    </a:lnTo>
                    <a:lnTo>
                      <a:pt x="13565" y="32541"/>
                    </a:lnTo>
                    <a:cubicBezTo>
                      <a:pt x="17181" y="33233"/>
                      <a:pt x="20643" y="34592"/>
                      <a:pt x="23797" y="36515"/>
                    </a:cubicBezTo>
                    <a:lnTo>
                      <a:pt x="24412" y="36900"/>
                    </a:lnTo>
                    <a:lnTo>
                      <a:pt x="24771" y="36310"/>
                    </a:lnTo>
                    <a:lnTo>
                      <a:pt x="24130" y="35925"/>
                    </a:lnTo>
                    <a:cubicBezTo>
                      <a:pt x="20925" y="33951"/>
                      <a:pt x="17386" y="32566"/>
                      <a:pt x="13668" y="31874"/>
                    </a:cubicBezTo>
                    <a:lnTo>
                      <a:pt x="693" y="30156"/>
                    </a:lnTo>
                    <a:close/>
                    <a:moveTo>
                      <a:pt x="103" y="32643"/>
                    </a:moveTo>
                    <a:lnTo>
                      <a:pt x="0" y="33335"/>
                    </a:lnTo>
                    <a:lnTo>
                      <a:pt x="12975" y="35053"/>
                    </a:lnTo>
                    <a:cubicBezTo>
                      <a:pt x="16591" y="35746"/>
                      <a:pt x="20053" y="37105"/>
                      <a:pt x="23207" y="39028"/>
                    </a:cubicBezTo>
                    <a:lnTo>
                      <a:pt x="23848" y="39413"/>
                    </a:lnTo>
                    <a:lnTo>
                      <a:pt x="24181" y="38823"/>
                    </a:lnTo>
                    <a:lnTo>
                      <a:pt x="23540" y="38438"/>
                    </a:lnTo>
                    <a:cubicBezTo>
                      <a:pt x="20335" y="36464"/>
                      <a:pt x="16796" y="35079"/>
                      <a:pt x="13104" y="34361"/>
                    </a:cubicBezTo>
                    <a:lnTo>
                      <a:pt x="103" y="32643"/>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1" name="Google Shape;331;p8"/>
              <p:cNvSpPr/>
              <p:nvPr/>
            </p:nvSpPr>
            <p:spPr>
              <a:xfrm>
                <a:off x="-1461075" y="3283625"/>
                <a:ext cx="841100" cy="995725"/>
              </a:xfrm>
              <a:custGeom>
                <a:avLst/>
                <a:gdLst/>
                <a:ahLst/>
                <a:cxnLst/>
                <a:rect l="l" t="t" r="r" b="b"/>
                <a:pathLst>
                  <a:path w="33644" h="39829" extrusionOk="0">
                    <a:moveTo>
                      <a:pt x="11739" y="1"/>
                    </a:moveTo>
                    <a:cubicBezTo>
                      <a:pt x="10432" y="1"/>
                      <a:pt x="9481" y="31"/>
                      <a:pt x="9386" y="31"/>
                    </a:cubicBezTo>
                    <a:lnTo>
                      <a:pt x="9386" y="698"/>
                    </a:lnTo>
                    <a:cubicBezTo>
                      <a:pt x="9406" y="698"/>
                      <a:pt x="10284" y="673"/>
                      <a:pt x="11526" y="673"/>
                    </a:cubicBezTo>
                    <a:cubicBezTo>
                      <a:pt x="13388" y="673"/>
                      <a:pt x="16068" y="729"/>
                      <a:pt x="17899" y="1006"/>
                    </a:cubicBezTo>
                    <a:cubicBezTo>
                      <a:pt x="22643" y="1775"/>
                      <a:pt x="29618" y="4878"/>
                      <a:pt x="32618" y="6750"/>
                    </a:cubicBezTo>
                    <a:lnTo>
                      <a:pt x="33259" y="7134"/>
                    </a:lnTo>
                    <a:lnTo>
                      <a:pt x="33644" y="6570"/>
                    </a:lnTo>
                    <a:lnTo>
                      <a:pt x="33028" y="6185"/>
                    </a:lnTo>
                    <a:cubicBezTo>
                      <a:pt x="29977" y="4288"/>
                      <a:pt x="22874" y="1108"/>
                      <a:pt x="18053" y="365"/>
                    </a:cubicBezTo>
                    <a:cubicBezTo>
                      <a:pt x="16198" y="63"/>
                      <a:pt x="13606" y="1"/>
                      <a:pt x="11739" y="1"/>
                    </a:cubicBezTo>
                    <a:close/>
                    <a:moveTo>
                      <a:pt x="8770" y="2801"/>
                    </a:moveTo>
                    <a:lnTo>
                      <a:pt x="8770" y="3493"/>
                    </a:lnTo>
                    <a:cubicBezTo>
                      <a:pt x="8847" y="3493"/>
                      <a:pt x="16130" y="3519"/>
                      <a:pt x="19258" y="4288"/>
                    </a:cubicBezTo>
                    <a:cubicBezTo>
                      <a:pt x="22976" y="5211"/>
                      <a:pt x="28489" y="7134"/>
                      <a:pt x="31746" y="9160"/>
                    </a:cubicBezTo>
                    <a:lnTo>
                      <a:pt x="32387" y="9545"/>
                    </a:lnTo>
                    <a:lnTo>
                      <a:pt x="32746" y="8980"/>
                    </a:lnTo>
                    <a:lnTo>
                      <a:pt x="32105" y="8570"/>
                    </a:lnTo>
                    <a:cubicBezTo>
                      <a:pt x="28797" y="6519"/>
                      <a:pt x="23207" y="4570"/>
                      <a:pt x="19412" y="3621"/>
                    </a:cubicBezTo>
                    <a:cubicBezTo>
                      <a:pt x="16207" y="2852"/>
                      <a:pt x="9078" y="2801"/>
                      <a:pt x="8770" y="2801"/>
                    </a:cubicBezTo>
                    <a:close/>
                    <a:moveTo>
                      <a:pt x="8129" y="5570"/>
                    </a:moveTo>
                    <a:lnTo>
                      <a:pt x="8129" y="6262"/>
                    </a:lnTo>
                    <a:cubicBezTo>
                      <a:pt x="8232" y="6262"/>
                      <a:pt x="17412" y="6467"/>
                      <a:pt x="20592" y="7570"/>
                    </a:cubicBezTo>
                    <a:cubicBezTo>
                      <a:pt x="21463" y="7878"/>
                      <a:pt x="22361" y="8160"/>
                      <a:pt x="23233" y="8442"/>
                    </a:cubicBezTo>
                    <a:cubicBezTo>
                      <a:pt x="25976" y="9314"/>
                      <a:pt x="28592" y="10160"/>
                      <a:pt x="30874" y="11570"/>
                    </a:cubicBezTo>
                    <a:lnTo>
                      <a:pt x="31490" y="11955"/>
                    </a:lnTo>
                    <a:lnTo>
                      <a:pt x="31849" y="11391"/>
                    </a:lnTo>
                    <a:lnTo>
                      <a:pt x="31208" y="11006"/>
                    </a:lnTo>
                    <a:cubicBezTo>
                      <a:pt x="28874" y="9519"/>
                      <a:pt x="26079" y="8647"/>
                      <a:pt x="23412" y="7801"/>
                    </a:cubicBezTo>
                    <a:cubicBezTo>
                      <a:pt x="22540" y="7519"/>
                      <a:pt x="21669" y="7237"/>
                      <a:pt x="20797" y="6929"/>
                    </a:cubicBezTo>
                    <a:cubicBezTo>
                      <a:pt x="17540" y="5801"/>
                      <a:pt x="8514" y="5570"/>
                      <a:pt x="8129" y="5570"/>
                    </a:cubicBezTo>
                    <a:close/>
                    <a:moveTo>
                      <a:pt x="6822" y="9596"/>
                    </a:moveTo>
                    <a:lnTo>
                      <a:pt x="6745" y="10263"/>
                    </a:lnTo>
                    <a:lnTo>
                      <a:pt x="19694" y="11981"/>
                    </a:lnTo>
                    <a:cubicBezTo>
                      <a:pt x="23310" y="12699"/>
                      <a:pt x="26771" y="14032"/>
                      <a:pt x="29925" y="15981"/>
                    </a:cubicBezTo>
                    <a:lnTo>
                      <a:pt x="30566" y="16365"/>
                    </a:lnTo>
                    <a:lnTo>
                      <a:pt x="30925" y="15776"/>
                    </a:lnTo>
                    <a:lnTo>
                      <a:pt x="30284" y="15391"/>
                    </a:lnTo>
                    <a:cubicBezTo>
                      <a:pt x="27079" y="13417"/>
                      <a:pt x="23515" y="12032"/>
                      <a:pt x="19822" y="11314"/>
                    </a:cubicBezTo>
                    <a:lnTo>
                      <a:pt x="6822" y="9596"/>
                    </a:lnTo>
                    <a:close/>
                    <a:moveTo>
                      <a:pt x="5950" y="12006"/>
                    </a:moveTo>
                    <a:lnTo>
                      <a:pt x="5847" y="12673"/>
                    </a:lnTo>
                    <a:lnTo>
                      <a:pt x="18822" y="14391"/>
                    </a:lnTo>
                    <a:cubicBezTo>
                      <a:pt x="22438" y="15109"/>
                      <a:pt x="25900" y="16442"/>
                      <a:pt x="29054" y="18391"/>
                    </a:cubicBezTo>
                    <a:lnTo>
                      <a:pt x="29669" y="18776"/>
                    </a:lnTo>
                    <a:lnTo>
                      <a:pt x="30054" y="18186"/>
                    </a:lnTo>
                    <a:lnTo>
                      <a:pt x="29413" y="17801"/>
                    </a:lnTo>
                    <a:cubicBezTo>
                      <a:pt x="26182" y="15827"/>
                      <a:pt x="22643" y="14442"/>
                      <a:pt x="18925" y="13724"/>
                    </a:cubicBezTo>
                    <a:lnTo>
                      <a:pt x="5950" y="12006"/>
                    </a:lnTo>
                    <a:close/>
                    <a:moveTo>
                      <a:pt x="5052" y="14417"/>
                    </a:moveTo>
                    <a:lnTo>
                      <a:pt x="4975" y="15109"/>
                    </a:lnTo>
                    <a:lnTo>
                      <a:pt x="17925" y="16801"/>
                    </a:lnTo>
                    <a:cubicBezTo>
                      <a:pt x="21540" y="17519"/>
                      <a:pt x="25028" y="18853"/>
                      <a:pt x="28156" y="20802"/>
                    </a:cubicBezTo>
                    <a:lnTo>
                      <a:pt x="28797" y="21186"/>
                    </a:lnTo>
                    <a:lnTo>
                      <a:pt x="29156" y="20596"/>
                    </a:lnTo>
                    <a:lnTo>
                      <a:pt x="28515" y="20212"/>
                    </a:lnTo>
                    <a:cubicBezTo>
                      <a:pt x="25310" y="18237"/>
                      <a:pt x="21745" y="16853"/>
                      <a:pt x="18053" y="16135"/>
                    </a:cubicBezTo>
                    <a:lnTo>
                      <a:pt x="5052" y="14417"/>
                    </a:lnTo>
                    <a:close/>
                    <a:moveTo>
                      <a:pt x="4078" y="19443"/>
                    </a:moveTo>
                    <a:lnTo>
                      <a:pt x="4001" y="20109"/>
                    </a:lnTo>
                    <a:lnTo>
                      <a:pt x="16950" y="21827"/>
                    </a:lnTo>
                    <a:cubicBezTo>
                      <a:pt x="20566" y="22545"/>
                      <a:pt x="24028" y="23879"/>
                      <a:pt x="27182" y="25827"/>
                    </a:cubicBezTo>
                    <a:lnTo>
                      <a:pt x="27823" y="26212"/>
                    </a:lnTo>
                    <a:lnTo>
                      <a:pt x="28156" y="25622"/>
                    </a:lnTo>
                    <a:lnTo>
                      <a:pt x="27541" y="25238"/>
                    </a:lnTo>
                    <a:cubicBezTo>
                      <a:pt x="24310" y="23263"/>
                      <a:pt x="20771" y="21879"/>
                      <a:pt x="17079" y="21161"/>
                    </a:cubicBezTo>
                    <a:lnTo>
                      <a:pt x="4078" y="19443"/>
                    </a:lnTo>
                    <a:close/>
                    <a:moveTo>
                      <a:pt x="3180" y="21853"/>
                    </a:moveTo>
                    <a:lnTo>
                      <a:pt x="3103" y="22520"/>
                    </a:lnTo>
                    <a:lnTo>
                      <a:pt x="16053" y="24238"/>
                    </a:lnTo>
                    <a:cubicBezTo>
                      <a:pt x="19874" y="24981"/>
                      <a:pt x="24438" y="27058"/>
                      <a:pt x="26284" y="28212"/>
                    </a:cubicBezTo>
                    <a:lnTo>
                      <a:pt x="26925" y="28623"/>
                    </a:lnTo>
                    <a:lnTo>
                      <a:pt x="27284" y="28033"/>
                    </a:lnTo>
                    <a:lnTo>
                      <a:pt x="26643" y="27648"/>
                    </a:lnTo>
                    <a:cubicBezTo>
                      <a:pt x="24720" y="26443"/>
                      <a:pt x="20079" y="24340"/>
                      <a:pt x="16181" y="23571"/>
                    </a:cubicBezTo>
                    <a:lnTo>
                      <a:pt x="3180" y="21853"/>
                    </a:lnTo>
                    <a:close/>
                    <a:moveTo>
                      <a:pt x="2309" y="24263"/>
                    </a:moveTo>
                    <a:lnTo>
                      <a:pt x="2232" y="24930"/>
                    </a:lnTo>
                    <a:lnTo>
                      <a:pt x="15181" y="26648"/>
                    </a:lnTo>
                    <a:cubicBezTo>
                      <a:pt x="18925" y="27392"/>
                      <a:pt x="24515" y="30084"/>
                      <a:pt x="25412" y="30623"/>
                    </a:cubicBezTo>
                    <a:lnTo>
                      <a:pt x="26053" y="31007"/>
                    </a:lnTo>
                    <a:lnTo>
                      <a:pt x="26387" y="30443"/>
                    </a:lnTo>
                    <a:lnTo>
                      <a:pt x="25771" y="30058"/>
                    </a:lnTo>
                    <a:cubicBezTo>
                      <a:pt x="24823" y="29469"/>
                      <a:pt x="19181" y="26751"/>
                      <a:pt x="15309" y="25981"/>
                    </a:cubicBezTo>
                    <a:lnTo>
                      <a:pt x="2309" y="24263"/>
                    </a:lnTo>
                    <a:close/>
                    <a:moveTo>
                      <a:pt x="1257" y="28007"/>
                    </a:moveTo>
                    <a:lnTo>
                      <a:pt x="1180" y="28674"/>
                    </a:lnTo>
                    <a:lnTo>
                      <a:pt x="14130" y="30392"/>
                    </a:lnTo>
                    <a:cubicBezTo>
                      <a:pt x="17745" y="31110"/>
                      <a:pt x="21207" y="32443"/>
                      <a:pt x="24361" y="34392"/>
                    </a:cubicBezTo>
                    <a:lnTo>
                      <a:pt x="24976" y="34777"/>
                    </a:lnTo>
                    <a:lnTo>
                      <a:pt x="25335" y="34187"/>
                    </a:lnTo>
                    <a:lnTo>
                      <a:pt x="24720" y="33802"/>
                    </a:lnTo>
                    <a:cubicBezTo>
                      <a:pt x="21489" y="31828"/>
                      <a:pt x="17950" y="30443"/>
                      <a:pt x="14258" y="29725"/>
                    </a:cubicBezTo>
                    <a:lnTo>
                      <a:pt x="1257" y="28007"/>
                    </a:lnTo>
                    <a:close/>
                    <a:moveTo>
                      <a:pt x="667" y="30520"/>
                    </a:moveTo>
                    <a:lnTo>
                      <a:pt x="591" y="31212"/>
                    </a:lnTo>
                    <a:lnTo>
                      <a:pt x="13566" y="32905"/>
                    </a:lnTo>
                    <a:cubicBezTo>
                      <a:pt x="17155" y="33623"/>
                      <a:pt x="20617" y="34982"/>
                      <a:pt x="23771" y="36905"/>
                    </a:cubicBezTo>
                    <a:lnTo>
                      <a:pt x="24412" y="37290"/>
                    </a:lnTo>
                    <a:lnTo>
                      <a:pt x="24746" y="36726"/>
                    </a:lnTo>
                    <a:lnTo>
                      <a:pt x="24130" y="36315"/>
                    </a:lnTo>
                    <a:cubicBezTo>
                      <a:pt x="20899" y="34341"/>
                      <a:pt x="17361" y="32956"/>
                      <a:pt x="13668" y="32238"/>
                    </a:cubicBezTo>
                    <a:lnTo>
                      <a:pt x="667" y="30520"/>
                    </a:lnTo>
                    <a:close/>
                    <a:moveTo>
                      <a:pt x="103" y="33059"/>
                    </a:moveTo>
                    <a:lnTo>
                      <a:pt x="1" y="33725"/>
                    </a:lnTo>
                    <a:lnTo>
                      <a:pt x="12950" y="35443"/>
                    </a:lnTo>
                    <a:cubicBezTo>
                      <a:pt x="16566" y="36136"/>
                      <a:pt x="20027" y="37495"/>
                      <a:pt x="23181" y="39418"/>
                    </a:cubicBezTo>
                    <a:lnTo>
                      <a:pt x="23797" y="39828"/>
                    </a:lnTo>
                    <a:lnTo>
                      <a:pt x="24156" y="39238"/>
                    </a:lnTo>
                    <a:lnTo>
                      <a:pt x="23515" y="38854"/>
                    </a:lnTo>
                    <a:cubicBezTo>
                      <a:pt x="20310" y="36879"/>
                      <a:pt x="16745" y="35495"/>
                      <a:pt x="13053" y="34777"/>
                    </a:cubicBezTo>
                    <a:lnTo>
                      <a:pt x="103" y="33059"/>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332" name="Google Shape;332;p8"/>
          <p:cNvGrpSpPr/>
          <p:nvPr/>
        </p:nvGrpSpPr>
        <p:grpSpPr>
          <a:xfrm>
            <a:off x="-1156521" y="2719806"/>
            <a:ext cx="3179412" cy="2781660"/>
            <a:chOff x="-867391" y="2039854"/>
            <a:chExt cx="2384559" cy="2086245"/>
          </a:xfrm>
        </p:grpSpPr>
        <p:grpSp>
          <p:nvGrpSpPr>
            <p:cNvPr id="333" name="Google Shape;333;p8"/>
            <p:cNvGrpSpPr/>
            <p:nvPr/>
          </p:nvGrpSpPr>
          <p:grpSpPr>
            <a:xfrm rot="-10337279" flipH="1">
              <a:off x="-487925" y="2160875"/>
              <a:ext cx="1908935" cy="1561796"/>
              <a:chOff x="-586370" y="1929070"/>
              <a:chExt cx="1908848" cy="1561725"/>
            </a:xfrm>
          </p:grpSpPr>
          <p:sp>
            <p:nvSpPr>
              <p:cNvPr id="334" name="Google Shape;334;p8"/>
              <p:cNvSpPr/>
              <p:nvPr/>
            </p:nvSpPr>
            <p:spPr>
              <a:xfrm rot="7018065">
                <a:off x="-142978" y="1921291"/>
                <a:ext cx="949275" cy="1577284"/>
              </a:xfrm>
              <a:custGeom>
                <a:avLst/>
                <a:gdLst/>
                <a:ahLst/>
                <a:cxnLst/>
                <a:rect l="l" t="t" r="r" b="b"/>
                <a:pathLst>
                  <a:path w="39260" h="65239" extrusionOk="0">
                    <a:moveTo>
                      <a:pt x="31193" y="1"/>
                    </a:moveTo>
                    <a:cubicBezTo>
                      <a:pt x="29629" y="1"/>
                      <a:pt x="28036" y="370"/>
                      <a:pt x="26643" y="1056"/>
                    </a:cubicBezTo>
                    <a:cubicBezTo>
                      <a:pt x="23259" y="2722"/>
                      <a:pt x="20848" y="5825"/>
                      <a:pt x="18746" y="8953"/>
                    </a:cubicBezTo>
                    <a:lnTo>
                      <a:pt x="18746" y="8928"/>
                    </a:lnTo>
                    <a:cubicBezTo>
                      <a:pt x="13079" y="17313"/>
                      <a:pt x="9001" y="26595"/>
                      <a:pt x="6078" y="36263"/>
                    </a:cubicBezTo>
                    <a:cubicBezTo>
                      <a:pt x="5078" y="39622"/>
                      <a:pt x="4027" y="42058"/>
                      <a:pt x="2822" y="45340"/>
                    </a:cubicBezTo>
                    <a:cubicBezTo>
                      <a:pt x="214" y="52473"/>
                      <a:pt x="1430" y="62307"/>
                      <a:pt x="14" y="65213"/>
                    </a:cubicBezTo>
                    <a:lnTo>
                      <a:pt x="14" y="65213"/>
                    </a:lnTo>
                    <a:cubicBezTo>
                      <a:pt x="7580" y="49885"/>
                      <a:pt x="20598" y="32563"/>
                      <a:pt x="32080" y="19877"/>
                    </a:cubicBezTo>
                    <a:cubicBezTo>
                      <a:pt x="34310" y="17415"/>
                      <a:pt x="36644" y="14928"/>
                      <a:pt x="37952" y="11851"/>
                    </a:cubicBezTo>
                    <a:cubicBezTo>
                      <a:pt x="39234" y="8800"/>
                      <a:pt x="39259" y="4928"/>
                      <a:pt x="37054" y="2415"/>
                    </a:cubicBezTo>
                    <a:cubicBezTo>
                      <a:pt x="35606" y="755"/>
                      <a:pt x="33429" y="1"/>
                      <a:pt x="31193" y="1"/>
                    </a:cubicBezTo>
                    <a:close/>
                    <a:moveTo>
                      <a:pt x="14" y="65213"/>
                    </a:moveTo>
                    <a:lnTo>
                      <a:pt x="14" y="65213"/>
                    </a:lnTo>
                    <a:cubicBezTo>
                      <a:pt x="10" y="65221"/>
                      <a:pt x="5" y="65230"/>
                      <a:pt x="1" y="65239"/>
                    </a:cubicBezTo>
                    <a:cubicBezTo>
                      <a:pt x="5" y="65230"/>
                      <a:pt x="10" y="65221"/>
                      <a:pt x="14" y="65213"/>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5" name="Google Shape;335;p8"/>
              <p:cNvSpPr/>
              <p:nvPr/>
            </p:nvSpPr>
            <p:spPr>
              <a:xfrm rot="7018065">
                <a:off x="-45665" y="1912137"/>
                <a:ext cx="894703" cy="1611253"/>
              </a:xfrm>
              <a:custGeom>
                <a:avLst/>
                <a:gdLst/>
                <a:ahLst/>
                <a:cxnLst/>
                <a:rect l="l" t="t" r="r" b="b"/>
                <a:pathLst>
                  <a:path w="37003" h="66644" extrusionOk="0">
                    <a:moveTo>
                      <a:pt x="29021" y="0"/>
                    </a:moveTo>
                    <a:cubicBezTo>
                      <a:pt x="27307" y="0"/>
                      <a:pt x="25551" y="457"/>
                      <a:pt x="24053" y="1281"/>
                    </a:cubicBezTo>
                    <a:cubicBezTo>
                      <a:pt x="20745" y="3128"/>
                      <a:pt x="18489" y="6333"/>
                      <a:pt x="16514" y="9538"/>
                    </a:cubicBezTo>
                    <a:lnTo>
                      <a:pt x="16514" y="9513"/>
                    </a:lnTo>
                    <a:cubicBezTo>
                      <a:pt x="11232" y="18154"/>
                      <a:pt x="7591" y="27616"/>
                      <a:pt x="5129" y="37411"/>
                    </a:cubicBezTo>
                    <a:cubicBezTo>
                      <a:pt x="4257" y="40796"/>
                      <a:pt x="3360" y="43284"/>
                      <a:pt x="2308" y="46617"/>
                    </a:cubicBezTo>
                    <a:cubicBezTo>
                      <a:pt x="1" y="53874"/>
                      <a:pt x="1693" y="63669"/>
                      <a:pt x="411" y="66644"/>
                    </a:cubicBezTo>
                    <a:lnTo>
                      <a:pt x="411" y="66644"/>
                    </a:lnTo>
                    <a:cubicBezTo>
                      <a:pt x="7257" y="50951"/>
                      <a:pt x="19437" y="33052"/>
                      <a:pt x="30335" y="19846"/>
                    </a:cubicBezTo>
                    <a:cubicBezTo>
                      <a:pt x="32464" y="17257"/>
                      <a:pt x="34695" y="14692"/>
                      <a:pt x="35849" y="11564"/>
                    </a:cubicBezTo>
                    <a:cubicBezTo>
                      <a:pt x="37002" y="8436"/>
                      <a:pt x="36823" y="4564"/>
                      <a:pt x="34515" y="2153"/>
                    </a:cubicBezTo>
                    <a:cubicBezTo>
                      <a:pt x="33098" y="666"/>
                      <a:pt x="31091" y="0"/>
                      <a:pt x="2902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6" name="Google Shape;336;p8"/>
              <p:cNvSpPr/>
              <p:nvPr/>
            </p:nvSpPr>
            <p:spPr>
              <a:xfrm rot="7018065">
                <a:off x="710586" y="3008131"/>
                <a:ext cx="369724" cy="293122"/>
              </a:xfrm>
              <a:custGeom>
                <a:avLst/>
                <a:gdLst/>
                <a:ahLst/>
                <a:cxnLst/>
                <a:rect l="l" t="t" r="r" b="b"/>
                <a:pathLst>
                  <a:path w="15291" h="12124" extrusionOk="0">
                    <a:moveTo>
                      <a:pt x="8935" y="0"/>
                    </a:moveTo>
                    <a:cubicBezTo>
                      <a:pt x="8915" y="0"/>
                      <a:pt x="8895" y="3"/>
                      <a:pt x="8873" y="9"/>
                    </a:cubicBezTo>
                    <a:cubicBezTo>
                      <a:pt x="8745" y="35"/>
                      <a:pt x="8642" y="265"/>
                      <a:pt x="8770" y="368"/>
                    </a:cubicBezTo>
                    <a:cubicBezTo>
                      <a:pt x="8796" y="368"/>
                      <a:pt x="8822" y="368"/>
                      <a:pt x="8847" y="394"/>
                    </a:cubicBezTo>
                    <a:cubicBezTo>
                      <a:pt x="8950" y="394"/>
                      <a:pt x="9053" y="368"/>
                      <a:pt x="9104" y="265"/>
                    </a:cubicBezTo>
                    <a:cubicBezTo>
                      <a:pt x="9172" y="153"/>
                      <a:pt x="9080" y="0"/>
                      <a:pt x="8935" y="0"/>
                    </a:cubicBezTo>
                    <a:close/>
                    <a:moveTo>
                      <a:pt x="11916" y="1183"/>
                    </a:moveTo>
                    <a:cubicBezTo>
                      <a:pt x="11893" y="1183"/>
                      <a:pt x="11871" y="1185"/>
                      <a:pt x="11848" y="1189"/>
                    </a:cubicBezTo>
                    <a:cubicBezTo>
                      <a:pt x="11565" y="1240"/>
                      <a:pt x="11360" y="1753"/>
                      <a:pt x="11642" y="1932"/>
                    </a:cubicBezTo>
                    <a:cubicBezTo>
                      <a:pt x="11694" y="1958"/>
                      <a:pt x="11745" y="1983"/>
                      <a:pt x="11796" y="2009"/>
                    </a:cubicBezTo>
                    <a:cubicBezTo>
                      <a:pt x="11822" y="2012"/>
                      <a:pt x="11848" y="2014"/>
                      <a:pt x="11873" y="2014"/>
                    </a:cubicBezTo>
                    <a:cubicBezTo>
                      <a:pt x="12051" y="2014"/>
                      <a:pt x="12219" y="1935"/>
                      <a:pt x="12309" y="1778"/>
                    </a:cubicBezTo>
                    <a:cubicBezTo>
                      <a:pt x="12452" y="1492"/>
                      <a:pt x="12218" y="1183"/>
                      <a:pt x="11916" y="1183"/>
                    </a:cubicBezTo>
                    <a:close/>
                    <a:moveTo>
                      <a:pt x="6093" y="1486"/>
                    </a:moveTo>
                    <a:cubicBezTo>
                      <a:pt x="5938" y="1486"/>
                      <a:pt x="5786" y="1562"/>
                      <a:pt x="5745" y="1727"/>
                    </a:cubicBezTo>
                    <a:cubicBezTo>
                      <a:pt x="5745" y="1778"/>
                      <a:pt x="5745" y="1804"/>
                      <a:pt x="5745" y="1855"/>
                    </a:cubicBezTo>
                    <a:cubicBezTo>
                      <a:pt x="5770" y="2035"/>
                      <a:pt x="5924" y="2189"/>
                      <a:pt x="6104" y="2214"/>
                    </a:cubicBezTo>
                    <a:cubicBezTo>
                      <a:pt x="6114" y="2215"/>
                      <a:pt x="6124" y="2216"/>
                      <a:pt x="6134" y="2216"/>
                    </a:cubicBezTo>
                    <a:cubicBezTo>
                      <a:pt x="6400" y="2216"/>
                      <a:pt x="6585" y="1897"/>
                      <a:pt x="6437" y="1650"/>
                    </a:cubicBezTo>
                    <a:cubicBezTo>
                      <a:pt x="6366" y="1543"/>
                      <a:pt x="6228" y="1486"/>
                      <a:pt x="6093" y="1486"/>
                    </a:cubicBezTo>
                    <a:close/>
                    <a:moveTo>
                      <a:pt x="9380" y="1591"/>
                    </a:moveTo>
                    <a:cubicBezTo>
                      <a:pt x="9348" y="1591"/>
                      <a:pt x="9316" y="1593"/>
                      <a:pt x="9283" y="1599"/>
                    </a:cubicBezTo>
                    <a:cubicBezTo>
                      <a:pt x="8847" y="1676"/>
                      <a:pt x="8565" y="2394"/>
                      <a:pt x="8976" y="2676"/>
                    </a:cubicBezTo>
                    <a:cubicBezTo>
                      <a:pt x="9027" y="2701"/>
                      <a:pt x="9104" y="2753"/>
                      <a:pt x="9181" y="2753"/>
                    </a:cubicBezTo>
                    <a:cubicBezTo>
                      <a:pt x="9222" y="2760"/>
                      <a:pt x="9265" y="2764"/>
                      <a:pt x="9307" y="2764"/>
                    </a:cubicBezTo>
                    <a:cubicBezTo>
                      <a:pt x="9550" y="2764"/>
                      <a:pt x="9793" y="2642"/>
                      <a:pt x="9924" y="2445"/>
                    </a:cubicBezTo>
                    <a:cubicBezTo>
                      <a:pt x="10115" y="2040"/>
                      <a:pt x="9796" y="1591"/>
                      <a:pt x="9380" y="1591"/>
                    </a:cubicBezTo>
                    <a:close/>
                    <a:moveTo>
                      <a:pt x="4129" y="3189"/>
                    </a:moveTo>
                    <a:cubicBezTo>
                      <a:pt x="4052" y="3214"/>
                      <a:pt x="4001" y="3343"/>
                      <a:pt x="4078" y="3394"/>
                    </a:cubicBezTo>
                    <a:lnTo>
                      <a:pt x="4078" y="3419"/>
                    </a:lnTo>
                    <a:lnTo>
                      <a:pt x="4104" y="3419"/>
                    </a:lnTo>
                    <a:cubicBezTo>
                      <a:pt x="4155" y="3419"/>
                      <a:pt x="4232" y="3394"/>
                      <a:pt x="4257" y="3343"/>
                    </a:cubicBezTo>
                    <a:cubicBezTo>
                      <a:pt x="4283" y="3266"/>
                      <a:pt x="4206" y="3189"/>
                      <a:pt x="4129" y="3189"/>
                    </a:cubicBezTo>
                    <a:close/>
                    <a:moveTo>
                      <a:pt x="14587" y="2354"/>
                    </a:moveTo>
                    <a:cubicBezTo>
                      <a:pt x="14547" y="2354"/>
                      <a:pt x="14505" y="2359"/>
                      <a:pt x="14463" y="2368"/>
                    </a:cubicBezTo>
                    <a:cubicBezTo>
                      <a:pt x="14027" y="2445"/>
                      <a:pt x="13745" y="3137"/>
                      <a:pt x="14155" y="3419"/>
                    </a:cubicBezTo>
                    <a:lnTo>
                      <a:pt x="14130" y="3419"/>
                    </a:lnTo>
                    <a:cubicBezTo>
                      <a:pt x="14207" y="3471"/>
                      <a:pt x="14284" y="3496"/>
                      <a:pt x="14360" y="3496"/>
                    </a:cubicBezTo>
                    <a:cubicBezTo>
                      <a:pt x="14415" y="3511"/>
                      <a:pt x="14471" y="3519"/>
                      <a:pt x="14527" y="3519"/>
                    </a:cubicBezTo>
                    <a:cubicBezTo>
                      <a:pt x="14756" y="3519"/>
                      <a:pt x="14980" y="3395"/>
                      <a:pt x="15104" y="3189"/>
                    </a:cubicBezTo>
                    <a:cubicBezTo>
                      <a:pt x="15290" y="2793"/>
                      <a:pt x="14990" y="2354"/>
                      <a:pt x="14587" y="2354"/>
                    </a:cubicBezTo>
                    <a:close/>
                    <a:moveTo>
                      <a:pt x="12388" y="3205"/>
                    </a:moveTo>
                    <a:cubicBezTo>
                      <a:pt x="12371" y="3205"/>
                      <a:pt x="12353" y="3208"/>
                      <a:pt x="12335" y="3214"/>
                    </a:cubicBezTo>
                    <a:cubicBezTo>
                      <a:pt x="12181" y="3240"/>
                      <a:pt x="12078" y="3471"/>
                      <a:pt x="12232" y="3573"/>
                    </a:cubicBezTo>
                    <a:cubicBezTo>
                      <a:pt x="12258" y="3573"/>
                      <a:pt x="12283" y="3599"/>
                      <a:pt x="12309" y="3599"/>
                    </a:cubicBezTo>
                    <a:cubicBezTo>
                      <a:pt x="12323" y="3604"/>
                      <a:pt x="12337" y="3606"/>
                      <a:pt x="12352" y="3606"/>
                    </a:cubicBezTo>
                    <a:cubicBezTo>
                      <a:pt x="12421" y="3606"/>
                      <a:pt x="12498" y="3560"/>
                      <a:pt x="12540" y="3496"/>
                    </a:cubicBezTo>
                    <a:cubicBezTo>
                      <a:pt x="12608" y="3361"/>
                      <a:pt x="12516" y="3205"/>
                      <a:pt x="12388" y="3205"/>
                    </a:cubicBezTo>
                    <a:close/>
                    <a:moveTo>
                      <a:pt x="7478" y="3842"/>
                    </a:moveTo>
                    <a:cubicBezTo>
                      <a:pt x="7323" y="3842"/>
                      <a:pt x="7170" y="3912"/>
                      <a:pt x="7129" y="4061"/>
                    </a:cubicBezTo>
                    <a:lnTo>
                      <a:pt x="7155" y="4061"/>
                    </a:lnTo>
                    <a:cubicBezTo>
                      <a:pt x="7155" y="4112"/>
                      <a:pt x="7155" y="4163"/>
                      <a:pt x="7155" y="4214"/>
                    </a:cubicBezTo>
                    <a:cubicBezTo>
                      <a:pt x="7181" y="4394"/>
                      <a:pt x="7334" y="4522"/>
                      <a:pt x="7514" y="4573"/>
                    </a:cubicBezTo>
                    <a:cubicBezTo>
                      <a:pt x="7796" y="4573"/>
                      <a:pt x="7976" y="4240"/>
                      <a:pt x="7822" y="4009"/>
                    </a:cubicBezTo>
                    <a:cubicBezTo>
                      <a:pt x="7761" y="3900"/>
                      <a:pt x="7619" y="3842"/>
                      <a:pt x="7478" y="3842"/>
                    </a:cubicBezTo>
                    <a:close/>
                    <a:moveTo>
                      <a:pt x="3853" y="5099"/>
                    </a:moveTo>
                    <a:cubicBezTo>
                      <a:pt x="3701" y="5099"/>
                      <a:pt x="3554" y="5169"/>
                      <a:pt x="3514" y="5317"/>
                    </a:cubicBezTo>
                    <a:cubicBezTo>
                      <a:pt x="3514" y="5368"/>
                      <a:pt x="3514" y="5420"/>
                      <a:pt x="3514" y="5471"/>
                    </a:cubicBezTo>
                    <a:cubicBezTo>
                      <a:pt x="3539" y="5650"/>
                      <a:pt x="3693" y="5804"/>
                      <a:pt x="3873" y="5830"/>
                    </a:cubicBezTo>
                    <a:cubicBezTo>
                      <a:pt x="4155" y="5830"/>
                      <a:pt x="4360" y="5522"/>
                      <a:pt x="4206" y="5266"/>
                    </a:cubicBezTo>
                    <a:cubicBezTo>
                      <a:pt x="4133" y="5156"/>
                      <a:pt x="3991" y="5099"/>
                      <a:pt x="3853" y="5099"/>
                    </a:cubicBezTo>
                    <a:close/>
                    <a:moveTo>
                      <a:pt x="7382" y="5816"/>
                    </a:moveTo>
                    <a:cubicBezTo>
                      <a:pt x="7341" y="5816"/>
                      <a:pt x="7300" y="5820"/>
                      <a:pt x="7258" y="5830"/>
                    </a:cubicBezTo>
                    <a:cubicBezTo>
                      <a:pt x="6822" y="5907"/>
                      <a:pt x="6540" y="6625"/>
                      <a:pt x="6924" y="6907"/>
                    </a:cubicBezTo>
                    <a:lnTo>
                      <a:pt x="6950" y="6907"/>
                    </a:lnTo>
                    <a:cubicBezTo>
                      <a:pt x="7001" y="6932"/>
                      <a:pt x="7078" y="6958"/>
                      <a:pt x="7155" y="6984"/>
                    </a:cubicBezTo>
                    <a:cubicBezTo>
                      <a:pt x="7196" y="6991"/>
                      <a:pt x="7238" y="6995"/>
                      <a:pt x="7280" y="6995"/>
                    </a:cubicBezTo>
                    <a:cubicBezTo>
                      <a:pt x="7524" y="6995"/>
                      <a:pt x="7767" y="6869"/>
                      <a:pt x="7899" y="6650"/>
                    </a:cubicBezTo>
                    <a:cubicBezTo>
                      <a:pt x="8085" y="6254"/>
                      <a:pt x="7785" y="5816"/>
                      <a:pt x="7382" y="5816"/>
                    </a:cubicBezTo>
                    <a:close/>
                    <a:moveTo>
                      <a:pt x="1704" y="7231"/>
                    </a:moveTo>
                    <a:cubicBezTo>
                      <a:pt x="1684" y="7231"/>
                      <a:pt x="1663" y="7234"/>
                      <a:pt x="1642" y="7240"/>
                    </a:cubicBezTo>
                    <a:cubicBezTo>
                      <a:pt x="1514" y="7266"/>
                      <a:pt x="1411" y="7497"/>
                      <a:pt x="1539" y="7599"/>
                    </a:cubicBezTo>
                    <a:cubicBezTo>
                      <a:pt x="1565" y="7599"/>
                      <a:pt x="1591" y="7625"/>
                      <a:pt x="1616" y="7625"/>
                    </a:cubicBezTo>
                    <a:cubicBezTo>
                      <a:pt x="1634" y="7629"/>
                      <a:pt x="1653" y="7631"/>
                      <a:pt x="1670" y="7631"/>
                    </a:cubicBezTo>
                    <a:cubicBezTo>
                      <a:pt x="1754" y="7631"/>
                      <a:pt x="1830" y="7586"/>
                      <a:pt x="1873" y="7522"/>
                    </a:cubicBezTo>
                    <a:cubicBezTo>
                      <a:pt x="1940" y="7387"/>
                      <a:pt x="1849" y="7231"/>
                      <a:pt x="1704" y="7231"/>
                    </a:cubicBezTo>
                    <a:close/>
                    <a:moveTo>
                      <a:pt x="5899" y="8599"/>
                    </a:moveTo>
                    <a:cubicBezTo>
                      <a:pt x="5822" y="8599"/>
                      <a:pt x="5770" y="8753"/>
                      <a:pt x="5847" y="8804"/>
                    </a:cubicBezTo>
                    <a:cubicBezTo>
                      <a:pt x="5847" y="8804"/>
                      <a:pt x="5873" y="8804"/>
                      <a:pt x="5873" y="8830"/>
                    </a:cubicBezTo>
                    <a:cubicBezTo>
                      <a:pt x="5924" y="8830"/>
                      <a:pt x="6001" y="8804"/>
                      <a:pt x="6027" y="8753"/>
                    </a:cubicBezTo>
                    <a:cubicBezTo>
                      <a:pt x="6052" y="8676"/>
                      <a:pt x="5975" y="8599"/>
                      <a:pt x="5899" y="8599"/>
                    </a:cubicBezTo>
                    <a:close/>
                    <a:moveTo>
                      <a:pt x="3453" y="8132"/>
                    </a:moveTo>
                    <a:cubicBezTo>
                      <a:pt x="3431" y="8132"/>
                      <a:pt x="3408" y="8134"/>
                      <a:pt x="3386" y="8138"/>
                    </a:cubicBezTo>
                    <a:cubicBezTo>
                      <a:pt x="3103" y="8189"/>
                      <a:pt x="2924" y="8651"/>
                      <a:pt x="3206" y="8830"/>
                    </a:cubicBezTo>
                    <a:cubicBezTo>
                      <a:pt x="3232" y="8856"/>
                      <a:pt x="3283" y="8856"/>
                      <a:pt x="3334" y="8881"/>
                    </a:cubicBezTo>
                    <a:cubicBezTo>
                      <a:pt x="3357" y="8885"/>
                      <a:pt x="3380" y="8886"/>
                      <a:pt x="3403" y="8886"/>
                    </a:cubicBezTo>
                    <a:cubicBezTo>
                      <a:pt x="3558" y="8886"/>
                      <a:pt x="3706" y="8810"/>
                      <a:pt x="3796" y="8676"/>
                    </a:cubicBezTo>
                    <a:cubicBezTo>
                      <a:pt x="3915" y="8415"/>
                      <a:pt x="3726" y="8132"/>
                      <a:pt x="3453" y="8132"/>
                    </a:cubicBezTo>
                    <a:close/>
                    <a:moveTo>
                      <a:pt x="7730" y="8742"/>
                    </a:moveTo>
                    <a:cubicBezTo>
                      <a:pt x="7579" y="8742"/>
                      <a:pt x="7427" y="8819"/>
                      <a:pt x="7386" y="8984"/>
                    </a:cubicBezTo>
                    <a:cubicBezTo>
                      <a:pt x="7386" y="9010"/>
                      <a:pt x="7386" y="9061"/>
                      <a:pt x="7386" y="9112"/>
                    </a:cubicBezTo>
                    <a:cubicBezTo>
                      <a:pt x="7437" y="9292"/>
                      <a:pt x="7565" y="9445"/>
                      <a:pt x="7745" y="9471"/>
                    </a:cubicBezTo>
                    <a:cubicBezTo>
                      <a:pt x="8027" y="9471"/>
                      <a:pt x="8232" y="9163"/>
                      <a:pt x="8052" y="8907"/>
                    </a:cubicBezTo>
                    <a:cubicBezTo>
                      <a:pt x="7993" y="8800"/>
                      <a:pt x="7862" y="8742"/>
                      <a:pt x="7730" y="8742"/>
                    </a:cubicBezTo>
                    <a:close/>
                    <a:moveTo>
                      <a:pt x="4824" y="10739"/>
                    </a:moveTo>
                    <a:cubicBezTo>
                      <a:pt x="4782" y="10739"/>
                      <a:pt x="4738" y="10744"/>
                      <a:pt x="4693" y="10753"/>
                    </a:cubicBezTo>
                    <a:cubicBezTo>
                      <a:pt x="4257" y="10830"/>
                      <a:pt x="4001" y="11522"/>
                      <a:pt x="4411" y="11805"/>
                    </a:cubicBezTo>
                    <a:lnTo>
                      <a:pt x="4386" y="11805"/>
                    </a:lnTo>
                    <a:cubicBezTo>
                      <a:pt x="4463" y="11856"/>
                      <a:pt x="4539" y="11881"/>
                      <a:pt x="4616" y="11907"/>
                    </a:cubicBezTo>
                    <a:cubicBezTo>
                      <a:pt x="4658" y="11915"/>
                      <a:pt x="4699" y="11918"/>
                      <a:pt x="4739" y="11918"/>
                    </a:cubicBezTo>
                    <a:cubicBezTo>
                      <a:pt x="4978" y="11918"/>
                      <a:pt x="5203" y="11793"/>
                      <a:pt x="5334" y="11574"/>
                    </a:cubicBezTo>
                    <a:cubicBezTo>
                      <a:pt x="5544" y="11178"/>
                      <a:pt x="5246" y="10739"/>
                      <a:pt x="4824" y="10739"/>
                    </a:cubicBezTo>
                    <a:close/>
                    <a:moveTo>
                      <a:pt x="816" y="10950"/>
                    </a:moveTo>
                    <a:cubicBezTo>
                      <a:pt x="784" y="10950"/>
                      <a:pt x="751" y="10953"/>
                      <a:pt x="719" y="10958"/>
                    </a:cubicBezTo>
                    <a:cubicBezTo>
                      <a:pt x="283" y="11035"/>
                      <a:pt x="1" y="11753"/>
                      <a:pt x="411" y="12035"/>
                    </a:cubicBezTo>
                    <a:cubicBezTo>
                      <a:pt x="462" y="12061"/>
                      <a:pt x="539" y="12087"/>
                      <a:pt x="616" y="12112"/>
                    </a:cubicBezTo>
                    <a:cubicBezTo>
                      <a:pt x="658" y="12120"/>
                      <a:pt x="700" y="12123"/>
                      <a:pt x="742" y="12123"/>
                    </a:cubicBezTo>
                    <a:cubicBezTo>
                      <a:pt x="986" y="12123"/>
                      <a:pt x="1229" y="12001"/>
                      <a:pt x="1360" y="11805"/>
                    </a:cubicBezTo>
                    <a:cubicBezTo>
                      <a:pt x="1550" y="11400"/>
                      <a:pt x="1232" y="10950"/>
                      <a:pt x="816" y="1095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7" name="Google Shape;337;p8"/>
              <p:cNvSpPr/>
              <p:nvPr/>
            </p:nvSpPr>
            <p:spPr>
              <a:xfrm rot="7018065">
                <a:off x="26288" y="1891085"/>
                <a:ext cx="730647" cy="1461766"/>
              </a:xfrm>
              <a:custGeom>
                <a:avLst/>
                <a:gdLst/>
                <a:ahLst/>
                <a:cxnLst/>
                <a:rect l="l" t="t" r="r" b="b"/>
                <a:pathLst>
                  <a:path w="30218" h="60461" extrusionOk="0">
                    <a:moveTo>
                      <a:pt x="29718" y="1"/>
                    </a:moveTo>
                    <a:cubicBezTo>
                      <a:pt x="29628" y="1"/>
                      <a:pt x="29537" y="37"/>
                      <a:pt x="29464" y="124"/>
                    </a:cubicBezTo>
                    <a:cubicBezTo>
                      <a:pt x="15053" y="18330"/>
                      <a:pt x="4052" y="40716"/>
                      <a:pt x="52" y="60025"/>
                    </a:cubicBezTo>
                    <a:cubicBezTo>
                      <a:pt x="1" y="60230"/>
                      <a:pt x="129" y="60409"/>
                      <a:pt x="334" y="60461"/>
                    </a:cubicBezTo>
                    <a:lnTo>
                      <a:pt x="411" y="60461"/>
                    </a:lnTo>
                    <a:cubicBezTo>
                      <a:pt x="565" y="60461"/>
                      <a:pt x="719" y="60333"/>
                      <a:pt x="744" y="60179"/>
                    </a:cubicBezTo>
                    <a:cubicBezTo>
                      <a:pt x="4745" y="40947"/>
                      <a:pt x="15668" y="18689"/>
                      <a:pt x="30028" y="560"/>
                    </a:cubicBezTo>
                    <a:cubicBezTo>
                      <a:pt x="30218" y="294"/>
                      <a:pt x="29972" y="1"/>
                      <a:pt x="29718"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338" name="Google Shape;338;p8"/>
            <p:cNvGrpSpPr/>
            <p:nvPr/>
          </p:nvGrpSpPr>
          <p:grpSpPr>
            <a:xfrm rot="10718516" flipH="1">
              <a:off x="-847229" y="2380751"/>
              <a:ext cx="1864385" cy="1723498"/>
              <a:chOff x="-1181840" y="1435015"/>
              <a:chExt cx="1864421" cy="1723531"/>
            </a:xfrm>
          </p:grpSpPr>
          <p:sp>
            <p:nvSpPr>
              <p:cNvPr id="339" name="Google Shape;339;p8"/>
              <p:cNvSpPr/>
              <p:nvPr/>
            </p:nvSpPr>
            <p:spPr>
              <a:xfrm rot="7018065">
                <a:off x="-856508" y="1589854"/>
                <a:ext cx="1164422" cy="1444262"/>
              </a:xfrm>
              <a:custGeom>
                <a:avLst/>
                <a:gdLst/>
                <a:ahLst/>
                <a:cxnLst/>
                <a:rect l="l" t="t" r="r" b="b"/>
                <a:pathLst>
                  <a:path w="48158" h="59737" extrusionOk="0">
                    <a:moveTo>
                      <a:pt x="39340" y="1"/>
                    </a:moveTo>
                    <a:cubicBezTo>
                      <a:pt x="38303" y="1"/>
                      <a:pt x="37263" y="153"/>
                      <a:pt x="36285" y="451"/>
                    </a:cubicBezTo>
                    <a:cubicBezTo>
                      <a:pt x="32695" y="1579"/>
                      <a:pt x="29823" y="4272"/>
                      <a:pt x="27259" y="7016"/>
                    </a:cubicBezTo>
                    <a:cubicBezTo>
                      <a:pt x="20361" y="14401"/>
                      <a:pt x="14874" y="22940"/>
                      <a:pt x="10489" y="32043"/>
                    </a:cubicBezTo>
                    <a:cubicBezTo>
                      <a:pt x="8976" y="35197"/>
                      <a:pt x="7591" y="37427"/>
                      <a:pt x="5873" y="40505"/>
                    </a:cubicBezTo>
                    <a:cubicBezTo>
                      <a:pt x="2185" y="47138"/>
                      <a:pt x="1874" y="57072"/>
                      <a:pt x="8" y="59727"/>
                    </a:cubicBezTo>
                    <a:lnTo>
                      <a:pt x="8" y="59727"/>
                    </a:lnTo>
                    <a:cubicBezTo>
                      <a:pt x="9880" y="45729"/>
                      <a:pt x="25415" y="30630"/>
                      <a:pt x="38721" y="19888"/>
                    </a:cubicBezTo>
                    <a:cubicBezTo>
                      <a:pt x="41311" y="17811"/>
                      <a:pt x="44029" y="15708"/>
                      <a:pt x="45773" y="12888"/>
                    </a:cubicBezTo>
                    <a:cubicBezTo>
                      <a:pt x="47542" y="10041"/>
                      <a:pt x="48157" y="6246"/>
                      <a:pt x="46388" y="3426"/>
                    </a:cubicBezTo>
                    <a:cubicBezTo>
                      <a:pt x="44910" y="1106"/>
                      <a:pt x="42136" y="1"/>
                      <a:pt x="39340" y="1"/>
                    </a:cubicBezTo>
                    <a:close/>
                    <a:moveTo>
                      <a:pt x="8" y="59727"/>
                    </a:moveTo>
                    <a:lnTo>
                      <a:pt x="8" y="59727"/>
                    </a:lnTo>
                    <a:cubicBezTo>
                      <a:pt x="5" y="59730"/>
                      <a:pt x="3" y="59733"/>
                      <a:pt x="1" y="59736"/>
                    </a:cubicBezTo>
                    <a:lnTo>
                      <a:pt x="1" y="59736"/>
                    </a:lnTo>
                    <a:cubicBezTo>
                      <a:pt x="3" y="59733"/>
                      <a:pt x="5" y="59730"/>
                      <a:pt x="8" y="59727"/>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0" name="Google Shape;340;p8"/>
              <p:cNvSpPr/>
              <p:nvPr/>
            </p:nvSpPr>
            <p:spPr>
              <a:xfrm rot="7018065">
                <a:off x="-807037" y="1559505"/>
                <a:ext cx="1164398" cy="1443996"/>
              </a:xfrm>
              <a:custGeom>
                <a:avLst/>
                <a:gdLst/>
                <a:ahLst/>
                <a:cxnLst/>
                <a:rect l="l" t="t" r="r" b="b"/>
                <a:pathLst>
                  <a:path w="48157" h="59726" extrusionOk="0">
                    <a:moveTo>
                      <a:pt x="39365" y="0"/>
                    </a:moveTo>
                    <a:cubicBezTo>
                      <a:pt x="38317" y="0"/>
                      <a:pt x="37267" y="157"/>
                      <a:pt x="36285" y="466"/>
                    </a:cubicBezTo>
                    <a:cubicBezTo>
                      <a:pt x="32695" y="1569"/>
                      <a:pt x="29823" y="4261"/>
                      <a:pt x="27258" y="7005"/>
                    </a:cubicBezTo>
                    <a:cubicBezTo>
                      <a:pt x="20361" y="14390"/>
                      <a:pt x="14873" y="22929"/>
                      <a:pt x="10488" y="32032"/>
                    </a:cubicBezTo>
                    <a:cubicBezTo>
                      <a:pt x="8975" y="35186"/>
                      <a:pt x="7591" y="37417"/>
                      <a:pt x="5873" y="40494"/>
                    </a:cubicBezTo>
                    <a:cubicBezTo>
                      <a:pt x="2180" y="47161"/>
                      <a:pt x="1872" y="57085"/>
                      <a:pt x="1" y="59726"/>
                    </a:cubicBezTo>
                    <a:lnTo>
                      <a:pt x="1" y="59726"/>
                    </a:lnTo>
                    <a:cubicBezTo>
                      <a:pt x="9873" y="45751"/>
                      <a:pt x="25412" y="30622"/>
                      <a:pt x="38721" y="19878"/>
                    </a:cubicBezTo>
                    <a:cubicBezTo>
                      <a:pt x="41310" y="17801"/>
                      <a:pt x="44029" y="15698"/>
                      <a:pt x="45772" y="12877"/>
                    </a:cubicBezTo>
                    <a:cubicBezTo>
                      <a:pt x="47542" y="10031"/>
                      <a:pt x="48157" y="6236"/>
                      <a:pt x="46362" y="3415"/>
                    </a:cubicBezTo>
                    <a:cubicBezTo>
                      <a:pt x="44909" y="1106"/>
                      <a:pt x="42145" y="0"/>
                      <a:pt x="3936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1" name="Google Shape;341;p8"/>
              <p:cNvSpPr/>
              <p:nvPr/>
            </p:nvSpPr>
            <p:spPr>
              <a:xfrm rot="7018065">
                <a:off x="-77650" y="2737347"/>
                <a:ext cx="428383" cy="209953"/>
              </a:xfrm>
              <a:custGeom>
                <a:avLst/>
                <a:gdLst/>
                <a:ahLst/>
                <a:cxnLst/>
                <a:rect l="l" t="t" r="r" b="b"/>
                <a:pathLst>
                  <a:path w="17717" h="8684" extrusionOk="0">
                    <a:moveTo>
                      <a:pt x="13244" y="85"/>
                    </a:moveTo>
                    <a:cubicBezTo>
                      <a:pt x="13109" y="85"/>
                      <a:pt x="12983" y="218"/>
                      <a:pt x="13050" y="351"/>
                    </a:cubicBezTo>
                    <a:cubicBezTo>
                      <a:pt x="13050" y="377"/>
                      <a:pt x="13075" y="403"/>
                      <a:pt x="13101" y="428"/>
                    </a:cubicBezTo>
                    <a:cubicBezTo>
                      <a:pt x="13139" y="454"/>
                      <a:pt x="13184" y="467"/>
                      <a:pt x="13229" y="467"/>
                    </a:cubicBezTo>
                    <a:cubicBezTo>
                      <a:pt x="13274" y="467"/>
                      <a:pt x="13319" y="454"/>
                      <a:pt x="13357" y="428"/>
                    </a:cubicBezTo>
                    <a:cubicBezTo>
                      <a:pt x="13511" y="351"/>
                      <a:pt x="13460" y="146"/>
                      <a:pt x="13306" y="95"/>
                    </a:cubicBezTo>
                    <a:cubicBezTo>
                      <a:pt x="13285" y="88"/>
                      <a:pt x="13264" y="85"/>
                      <a:pt x="13244" y="85"/>
                    </a:cubicBezTo>
                    <a:close/>
                    <a:moveTo>
                      <a:pt x="9983" y="0"/>
                    </a:moveTo>
                    <a:cubicBezTo>
                      <a:pt x="9903" y="0"/>
                      <a:pt x="9827" y="28"/>
                      <a:pt x="9767" y="95"/>
                    </a:cubicBezTo>
                    <a:cubicBezTo>
                      <a:pt x="9742" y="121"/>
                      <a:pt x="9716" y="172"/>
                      <a:pt x="9690" y="223"/>
                    </a:cubicBezTo>
                    <a:cubicBezTo>
                      <a:pt x="9639" y="403"/>
                      <a:pt x="9690" y="582"/>
                      <a:pt x="9844" y="685"/>
                    </a:cubicBezTo>
                    <a:cubicBezTo>
                      <a:pt x="9910" y="731"/>
                      <a:pt x="9982" y="752"/>
                      <a:pt x="10050" y="752"/>
                    </a:cubicBezTo>
                    <a:cubicBezTo>
                      <a:pt x="10249" y="752"/>
                      <a:pt x="10428" y="580"/>
                      <a:pt x="10408" y="351"/>
                    </a:cubicBezTo>
                    <a:cubicBezTo>
                      <a:pt x="10390" y="169"/>
                      <a:pt x="10178" y="0"/>
                      <a:pt x="9983" y="0"/>
                    </a:cubicBezTo>
                    <a:close/>
                    <a:moveTo>
                      <a:pt x="7556" y="654"/>
                    </a:moveTo>
                    <a:cubicBezTo>
                      <a:pt x="7486" y="654"/>
                      <a:pt x="7412" y="721"/>
                      <a:pt x="7434" y="787"/>
                    </a:cubicBezTo>
                    <a:lnTo>
                      <a:pt x="7434" y="813"/>
                    </a:lnTo>
                    <a:cubicBezTo>
                      <a:pt x="7460" y="839"/>
                      <a:pt x="7460" y="839"/>
                      <a:pt x="7460" y="839"/>
                    </a:cubicBezTo>
                    <a:cubicBezTo>
                      <a:pt x="7485" y="864"/>
                      <a:pt x="7517" y="877"/>
                      <a:pt x="7546" y="877"/>
                    </a:cubicBezTo>
                    <a:cubicBezTo>
                      <a:pt x="7575" y="877"/>
                      <a:pt x="7601" y="864"/>
                      <a:pt x="7613" y="839"/>
                    </a:cubicBezTo>
                    <a:cubicBezTo>
                      <a:pt x="7690" y="787"/>
                      <a:pt x="7690" y="685"/>
                      <a:pt x="7588" y="659"/>
                    </a:cubicBezTo>
                    <a:cubicBezTo>
                      <a:pt x="7578" y="656"/>
                      <a:pt x="7567" y="654"/>
                      <a:pt x="7556" y="654"/>
                    </a:cubicBezTo>
                    <a:close/>
                    <a:moveTo>
                      <a:pt x="12799" y="1638"/>
                    </a:moveTo>
                    <a:cubicBezTo>
                      <a:pt x="12396" y="1638"/>
                      <a:pt x="11973" y="2067"/>
                      <a:pt x="12178" y="2454"/>
                    </a:cubicBezTo>
                    <a:lnTo>
                      <a:pt x="12152" y="2454"/>
                    </a:lnTo>
                    <a:cubicBezTo>
                      <a:pt x="12203" y="2531"/>
                      <a:pt x="12255" y="2582"/>
                      <a:pt x="12306" y="2634"/>
                    </a:cubicBezTo>
                    <a:cubicBezTo>
                      <a:pt x="12435" y="2734"/>
                      <a:pt x="12595" y="2786"/>
                      <a:pt x="12756" y="2786"/>
                    </a:cubicBezTo>
                    <a:cubicBezTo>
                      <a:pt x="12885" y="2786"/>
                      <a:pt x="13013" y="2753"/>
                      <a:pt x="13127" y="2685"/>
                    </a:cubicBezTo>
                    <a:cubicBezTo>
                      <a:pt x="13511" y="2403"/>
                      <a:pt x="13409" y="1787"/>
                      <a:pt x="12947" y="1659"/>
                    </a:cubicBezTo>
                    <a:cubicBezTo>
                      <a:pt x="12899" y="1645"/>
                      <a:pt x="12849" y="1638"/>
                      <a:pt x="12799" y="1638"/>
                    </a:cubicBezTo>
                    <a:close/>
                    <a:moveTo>
                      <a:pt x="6278" y="2155"/>
                    </a:moveTo>
                    <a:cubicBezTo>
                      <a:pt x="6196" y="2155"/>
                      <a:pt x="6115" y="2183"/>
                      <a:pt x="6049" y="2249"/>
                    </a:cubicBezTo>
                    <a:lnTo>
                      <a:pt x="6075" y="2249"/>
                    </a:lnTo>
                    <a:cubicBezTo>
                      <a:pt x="6049" y="2275"/>
                      <a:pt x="6024" y="2326"/>
                      <a:pt x="5998" y="2377"/>
                    </a:cubicBezTo>
                    <a:cubicBezTo>
                      <a:pt x="5947" y="2557"/>
                      <a:pt x="5998" y="2736"/>
                      <a:pt x="6152" y="2839"/>
                    </a:cubicBezTo>
                    <a:cubicBezTo>
                      <a:pt x="6212" y="2886"/>
                      <a:pt x="6279" y="2906"/>
                      <a:pt x="6345" y="2906"/>
                    </a:cubicBezTo>
                    <a:cubicBezTo>
                      <a:pt x="6532" y="2906"/>
                      <a:pt x="6709" y="2740"/>
                      <a:pt x="6690" y="2531"/>
                    </a:cubicBezTo>
                    <a:cubicBezTo>
                      <a:pt x="6690" y="2330"/>
                      <a:pt x="6481" y="2155"/>
                      <a:pt x="6278" y="2155"/>
                    </a:cubicBezTo>
                    <a:close/>
                    <a:moveTo>
                      <a:pt x="15296" y="2488"/>
                    </a:moveTo>
                    <a:cubicBezTo>
                      <a:pt x="15012" y="2488"/>
                      <a:pt x="14712" y="2798"/>
                      <a:pt x="14870" y="3070"/>
                    </a:cubicBezTo>
                    <a:cubicBezTo>
                      <a:pt x="14896" y="3121"/>
                      <a:pt x="14922" y="3146"/>
                      <a:pt x="14947" y="3198"/>
                    </a:cubicBezTo>
                    <a:cubicBezTo>
                      <a:pt x="15046" y="3268"/>
                      <a:pt x="15152" y="3308"/>
                      <a:pt x="15258" y="3308"/>
                    </a:cubicBezTo>
                    <a:cubicBezTo>
                      <a:pt x="15344" y="3308"/>
                      <a:pt x="15430" y="3281"/>
                      <a:pt x="15511" y="3223"/>
                    </a:cubicBezTo>
                    <a:cubicBezTo>
                      <a:pt x="15793" y="3044"/>
                      <a:pt x="15716" y="2608"/>
                      <a:pt x="15409" y="2505"/>
                    </a:cubicBezTo>
                    <a:cubicBezTo>
                      <a:pt x="15372" y="2493"/>
                      <a:pt x="15334" y="2488"/>
                      <a:pt x="15296" y="2488"/>
                    </a:cubicBezTo>
                    <a:close/>
                    <a:moveTo>
                      <a:pt x="3455" y="3035"/>
                    </a:moveTo>
                    <a:cubicBezTo>
                      <a:pt x="3318" y="3035"/>
                      <a:pt x="3186" y="3190"/>
                      <a:pt x="3254" y="3326"/>
                    </a:cubicBezTo>
                    <a:cubicBezTo>
                      <a:pt x="3254" y="3352"/>
                      <a:pt x="3280" y="3352"/>
                      <a:pt x="3306" y="3377"/>
                    </a:cubicBezTo>
                    <a:cubicBezTo>
                      <a:pt x="3348" y="3420"/>
                      <a:pt x="3398" y="3439"/>
                      <a:pt x="3447" y="3439"/>
                    </a:cubicBezTo>
                    <a:cubicBezTo>
                      <a:pt x="3488" y="3439"/>
                      <a:pt x="3527" y="3426"/>
                      <a:pt x="3562" y="3403"/>
                    </a:cubicBezTo>
                    <a:cubicBezTo>
                      <a:pt x="3690" y="3300"/>
                      <a:pt x="3665" y="3095"/>
                      <a:pt x="3511" y="3044"/>
                    </a:cubicBezTo>
                    <a:cubicBezTo>
                      <a:pt x="3492" y="3038"/>
                      <a:pt x="3474" y="3035"/>
                      <a:pt x="3455" y="3035"/>
                    </a:cubicBezTo>
                    <a:close/>
                    <a:moveTo>
                      <a:pt x="10101" y="2744"/>
                    </a:moveTo>
                    <a:cubicBezTo>
                      <a:pt x="10028" y="2744"/>
                      <a:pt x="9956" y="2766"/>
                      <a:pt x="9894" y="2817"/>
                    </a:cubicBezTo>
                    <a:lnTo>
                      <a:pt x="9894" y="2817"/>
                    </a:lnTo>
                    <a:cubicBezTo>
                      <a:pt x="9894" y="2816"/>
                      <a:pt x="9895" y="2815"/>
                      <a:pt x="9896" y="2813"/>
                    </a:cubicBezTo>
                    <a:lnTo>
                      <a:pt x="9896" y="2813"/>
                    </a:lnTo>
                    <a:lnTo>
                      <a:pt x="9870" y="2839"/>
                    </a:lnTo>
                    <a:cubicBezTo>
                      <a:pt x="9878" y="2831"/>
                      <a:pt x="9886" y="2824"/>
                      <a:pt x="9894" y="2817"/>
                    </a:cubicBezTo>
                    <a:lnTo>
                      <a:pt x="9894" y="2817"/>
                    </a:lnTo>
                    <a:cubicBezTo>
                      <a:pt x="9869" y="2867"/>
                      <a:pt x="9844" y="2916"/>
                      <a:pt x="9819" y="2941"/>
                    </a:cubicBezTo>
                    <a:cubicBezTo>
                      <a:pt x="9767" y="3121"/>
                      <a:pt x="9819" y="3300"/>
                      <a:pt x="9973" y="3429"/>
                    </a:cubicBezTo>
                    <a:cubicBezTo>
                      <a:pt x="10030" y="3467"/>
                      <a:pt x="10094" y="3485"/>
                      <a:pt x="10158" y="3485"/>
                    </a:cubicBezTo>
                    <a:cubicBezTo>
                      <a:pt x="10348" y="3485"/>
                      <a:pt x="10530" y="3326"/>
                      <a:pt x="10511" y="3095"/>
                    </a:cubicBezTo>
                    <a:cubicBezTo>
                      <a:pt x="10511" y="2913"/>
                      <a:pt x="10304" y="2744"/>
                      <a:pt x="10101" y="2744"/>
                    </a:cubicBezTo>
                    <a:close/>
                    <a:moveTo>
                      <a:pt x="14770" y="4548"/>
                    </a:moveTo>
                    <a:cubicBezTo>
                      <a:pt x="14646" y="4548"/>
                      <a:pt x="14495" y="4700"/>
                      <a:pt x="14563" y="4813"/>
                    </a:cubicBezTo>
                    <a:cubicBezTo>
                      <a:pt x="14588" y="4839"/>
                      <a:pt x="14588" y="4865"/>
                      <a:pt x="14614" y="4890"/>
                    </a:cubicBezTo>
                    <a:cubicBezTo>
                      <a:pt x="14661" y="4922"/>
                      <a:pt x="14719" y="4944"/>
                      <a:pt x="14780" y="4944"/>
                    </a:cubicBezTo>
                    <a:cubicBezTo>
                      <a:pt x="14818" y="4944"/>
                      <a:pt x="14857" y="4935"/>
                      <a:pt x="14896" y="4916"/>
                    </a:cubicBezTo>
                    <a:cubicBezTo>
                      <a:pt x="15024" y="4813"/>
                      <a:pt x="14998" y="4608"/>
                      <a:pt x="14819" y="4557"/>
                    </a:cubicBezTo>
                    <a:cubicBezTo>
                      <a:pt x="14804" y="4551"/>
                      <a:pt x="14787" y="4548"/>
                      <a:pt x="14770" y="4548"/>
                    </a:cubicBezTo>
                    <a:close/>
                    <a:moveTo>
                      <a:pt x="4573" y="4622"/>
                    </a:moveTo>
                    <a:cubicBezTo>
                      <a:pt x="4312" y="4622"/>
                      <a:pt x="4040" y="4894"/>
                      <a:pt x="4177" y="5147"/>
                    </a:cubicBezTo>
                    <a:cubicBezTo>
                      <a:pt x="4203" y="5172"/>
                      <a:pt x="4229" y="5224"/>
                      <a:pt x="4254" y="5249"/>
                    </a:cubicBezTo>
                    <a:cubicBezTo>
                      <a:pt x="4344" y="5324"/>
                      <a:pt x="4451" y="5364"/>
                      <a:pt x="4555" y="5364"/>
                    </a:cubicBezTo>
                    <a:cubicBezTo>
                      <a:pt x="4630" y="5364"/>
                      <a:pt x="4703" y="5343"/>
                      <a:pt x="4767" y="5300"/>
                    </a:cubicBezTo>
                    <a:cubicBezTo>
                      <a:pt x="5024" y="5121"/>
                      <a:pt x="4972" y="4711"/>
                      <a:pt x="4665" y="4634"/>
                    </a:cubicBezTo>
                    <a:cubicBezTo>
                      <a:pt x="4635" y="4626"/>
                      <a:pt x="4604" y="4622"/>
                      <a:pt x="4573" y="4622"/>
                    </a:cubicBezTo>
                    <a:close/>
                    <a:moveTo>
                      <a:pt x="8987" y="4400"/>
                    </a:moveTo>
                    <a:cubicBezTo>
                      <a:pt x="8604" y="4400"/>
                      <a:pt x="8182" y="4821"/>
                      <a:pt x="8383" y="5224"/>
                    </a:cubicBezTo>
                    <a:cubicBezTo>
                      <a:pt x="8408" y="5275"/>
                      <a:pt x="8460" y="5352"/>
                      <a:pt x="8537" y="5403"/>
                    </a:cubicBezTo>
                    <a:cubicBezTo>
                      <a:pt x="8665" y="5503"/>
                      <a:pt x="8818" y="5555"/>
                      <a:pt x="8972" y="5555"/>
                    </a:cubicBezTo>
                    <a:cubicBezTo>
                      <a:pt x="9094" y="5555"/>
                      <a:pt x="9218" y="5522"/>
                      <a:pt x="9331" y="5454"/>
                    </a:cubicBezTo>
                    <a:cubicBezTo>
                      <a:pt x="9716" y="5172"/>
                      <a:pt x="9614" y="4557"/>
                      <a:pt x="9152" y="4429"/>
                    </a:cubicBezTo>
                    <a:cubicBezTo>
                      <a:pt x="9099" y="4409"/>
                      <a:pt x="9044" y="4400"/>
                      <a:pt x="8987" y="4400"/>
                    </a:cubicBezTo>
                    <a:close/>
                    <a:moveTo>
                      <a:pt x="16985" y="4741"/>
                    </a:moveTo>
                    <a:cubicBezTo>
                      <a:pt x="16596" y="4741"/>
                      <a:pt x="16152" y="5169"/>
                      <a:pt x="16358" y="5557"/>
                    </a:cubicBezTo>
                    <a:cubicBezTo>
                      <a:pt x="16409" y="5634"/>
                      <a:pt x="16460" y="5685"/>
                      <a:pt x="16511" y="5736"/>
                    </a:cubicBezTo>
                    <a:cubicBezTo>
                      <a:pt x="16640" y="5836"/>
                      <a:pt x="16793" y="5889"/>
                      <a:pt x="16947" y="5889"/>
                    </a:cubicBezTo>
                    <a:cubicBezTo>
                      <a:pt x="17069" y="5889"/>
                      <a:pt x="17193" y="5856"/>
                      <a:pt x="17306" y="5788"/>
                    </a:cubicBezTo>
                    <a:cubicBezTo>
                      <a:pt x="17717" y="5506"/>
                      <a:pt x="17614" y="4890"/>
                      <a:pt x="17127" y="4762"/>
                    </a:cubicBezTo>
                    <a:cubicBezTo>
                      <a:pt x="17081" y="4748"/>
                      <a:pt x="17034" y="4741"/>
                      <a:pt x="16985" y="4741"/>
                    </a:cubicBezTo>
                    <a:close/>
                    <a:moveTo>
                      <a:pt x="6587" y="6245"/>
                    </a:moveTo>
                    <a:cubicBezTo>
                      <a:pt x="6511" y="6245"/>
                      <a:pt x="6414" y="6334"/>
                      <a:pt x="6460" y="6403"/>
                    </a:cubicBezTo>
                    <a:cubicBezTo>
                      <a:pt x="6460" y="6429"/>
                      <a:pt x="6485" y="6429"/>
                      <a:pt x="6485" y="6454"/>
                    </a:cubicBezTo>
                    <a:cubicBezTo>
                      <a:pt x="6511" y="6467"/>
                      <a:pt x="6536" y="6474"/>
                      <a:pt x="6562" y="6474"/>
                    </a:cubicBezTo>
                    <a:cubicBezTo>
                      <a:pt x="6588" y="6474"/>
                      <a:pt x="6613" y="6467"/>
                      <a:pt x="6639" y="6454"/>
                    </a:cubicBezTo>
                    <a:cubicBezTo>
                      <a:pt x="6716" y="6403"/>
                      <a:pt x="6690" y="6275"/>
                      <a:pt x="6613" y="6249"/>
                    </a:cubicBezTo>
                    <a:cubicBezTo>
                      <a:pt x="6605" y="6246"/>
                      <a:pt x="6596" y="6245"/>
                      <a:pt x="6587" y="6245"/>
                    </a:cubicBezTo>
                    <a:close/>
                    <a:moveTo>
                      <a:pt x="813" y="5837"/>
                    </a:moveTo>
                    <a:cubicBezTo>
                      <a:pt x="428" y="5837"/>
                      <a:pt x="1" y="6278"/>
                      <a:pt x="203" y="6659"/>
                    </a:cubicBezTo>
                    <a:cubicBezTo>
                      <a:pt x="228" y="6711"/>
                      <a:pt x="280" y="6788"/>
                      <a:pt x="357" y="6839"/>
                    </a:cubicBezTo>
                    <a:cubicBezTo>
                      <a:pt x="485" y="6939"/>
                      <a:pt x="638" y="6991"/>
                      <a:pt x="792" y="6991"/>
                    </a:cubicBezTo>
                    <a:cubicBezTo>
                      <a:pt x="915" y="6991"/>
                      <a:pt x="1038" y="6958"/>
                      <a:pt x="1152" y="6890"/>
                    </a:cubicBezTo>
                    <a:cubicBezTo>
                      <a:pt x="1536" y="6608"/>
                      <a:pt x="1434" y="5993"/>
                      <a:pt x="972" y="5865"/>
                    </a:cubicBezTo>
                    <a:cubicBezTo>
                      <a:pt x="921" y="5845"/>
                      <a:pt x="868" y="5837"/>
                      <a:pt x="813" y="5837"/>
                    </a:cubicBezTo>
                    <a:close/>
                    <a:moveTo>
                      <a:pt x="8010" y="7201"/>
                    </a:moveTo>
                    <a:cubicBezTo>
                      <a:pt x="7933" y="7201"/>
                      <a:pt x="7856" y="7225"/>
                      <a:pt x="7791" y="7279"/>
                    </a:cubicBezTo>
                    <a:lnTo>
                      <a:pt x="7791" y="7279"/>
                    </a:lnTo>
                    <a:cubicBezTo>
                      <a:pt x="7792" y="7278"/>
                      <a:pt x="7792" y="7276"/>
                      <a:pt x="7793" y="7275"/>
                    </a:cubicBezTo>
                    <a:lnTo>
                      <a:pt x="7793" y="7275"/>
                    </a:lnTo>
                    <a:lnTo>
                      <a:pt x="7767" y="7301"/>
                    </a:lnTo>
                    <a:cubicBezTo>
                      <a:pt x="7775" y="7293"/>
                      <a:pt x="7783" y="7286"/>
                      <a:pt x="7791" y="7279"/>
                    </a:cubicBezTo>
                    <a:lnTo>
                      <a:pt x="7791" y="7279"/>
                    </a:lnTo>
                    <a:cubicBezTo>
                      <a:pt x="7766" y="7328"/>
                      <a:pt x="7741" y="7353"/>
                      <a:pt x="7716" y="7403"/>
                    </a:cubicBezTo>
                    <a:cubicBezTo>
                      <a:pt x="7665" y="7583"/>
                      <a:pt x="7716" y="7762"/>
                      <a:pt x="7870" y="7890"/>
                    </a:cubicBezTo>
                    <a:cubicBezTo>
                      <a:pt x="7928" y="7929"/>
                      <a:pt x="7992" y="7946"/>
                      <a:pt x="8055" y="7946"/>
                    </a:cubicBezTo>
                    <a:cubicBezTo>
                      <a:pt x="8245" y="7946"/>
                      <a:pt x="8428" y="7788"/>
                      <a:pt x="8408" y="7557"/>
                    </a:cubicBezTo>
                    <a:cubicBezTo>
                      <a:pt x="8408" y="7360"/>
                      <a:pt x="8209" y="7201"/>
                      <a:pt x="8010" y="7201"/>
                    </a:cubicBezTo>
                    <a:close/>
                    <a:moveTo>
                      <a:pt x="4446" y="7536"/>
                    </a:moveTo>
                    <a:cubicBezTo>
                      <a:pt x="4057" y="7536"/>
                      <a:pt x="3613" y="7964"/>
                      <a:pt x="3818" y="8352"/>
                    </a:cubicBezTo>
                    <a:cubicBezTo>
                      <a:pt x="3844" y="8429"/>
                      <a:pt x="3895" y="8480"/>
                      <a:pt x="3972" y="8531"/>
                    </a:cubicBezTo>
                    <a:cubicBezTo>
                      <a:pt x="4087" y="8631"/>
                      <a:pt x="4241" y="8684"/>
                      <a:pt x="4399" y="8684"/>
                    </a:cubicBezTo>
                    <a:cubicBezTo>
                      <a:pt x="4525" y="8684"/>
                      <a:pt x="4654" y="8651"/>
                      <a:pt x="4767" y="8583"/>
                    </a:cubicBezTo>
                    <a:cubicBezTo>
                      <a:pt x="5152" y="8301"/>
                      <a:pt x="5049" y="7685"/>
                      <a:pt x="4588" y="7557"/>
                    </a:cubicBezTo>
                    <a:cubicBezTo>
                      <a:pt x="4542" y="7543"/>
                      <a:pt x="4495" y="7536"/>
                      <a:pt x="4446" y="7536"/>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2" name="Google Shape;342;p8"/>
              <p:cNvSpPr/>
              <p:nvPr/>
            </p:nvSpPr>
            <p:spPr>
              <a:xfrm rot="7018065">
                <a:off x="-731525" y="1533356"/>
                <a:ext cx="961945" cy="1237331"/>
              </a:xfrm>
              <a:custGeom>
                <a:avLst/>
                <a:gdLst/>
                <a:ahLst/>
                <a:cxnLst/>
                <a:rect l="l" t="t" r="r" b="b"/>
                <a:pathLst>
                  <a:path w="39784" h="51178" extrusionOk="0">
                    <a:moveTo>
                      <a:pt x="39268" y="0"/>
                    </a:moveTo>
                    <a:cubicBezTo>
                      <a:pt x="39198" y="0"/>
                      <a:pt x="39125" y="22"/>
                      <a:pt x="39054" y="72"/>
                    </a:cubicBezTo>
                    <a:cubicBezTo>
                      <a:pt x="26772" y="10380"/>
                      <a:pt x="10053" y="27535"/>
                      <a:pt x="104" y="50665"/>
                    </a:cubicBezTo>
                    <a:cubicBezTo>
                      <a:pt x="1" y="50895"/>
                      <a:pt x="180" y="51152"/>
                      <a:pt x="437" y="51177"/>
                    </a:cubicBezTo>
                    <a:cubicBezTo>
                      <a:pt x="565" y="51177"/>
                      <a:pt x="668" y="51075"/>
                      <a:pt x="719" y="50972"/>
                    </a:cubicBezTo>
                    <a:cubicBezTo>
                      <a:pt x="10668" y="27945"/>
                      <a:pt x="27310" y="10868"/>
                      <a:pt x="39516" y="611"/>
                    </a:cubicBezTo>
                    <a:cubicBezTo>
                      <a:pt x="39784" y="363"/>
                      <a:pt x="39555" y="0"/>
                      <a:pt x="39268"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343" name="Google Shape;343;p8"/>
          <p:cNvGrpSpPr/>
          <p:nvPr/>
        </p:nvGrpSpPr>
        <p:grpSpPr>
          <a:xfrm flipH="1">
            <a:off x="4387263" y="-1242186"/>
            <a:ext cx="2485895" cy="2298041"/>
            <a:chOff x="-1181840" y="1435015"/>
            <a:chExt cx="1864421" cy="1723531"/>
          </a:xfrm>
        </p:grpSpPr>
        <p:sp>
          <p:nvSpPr>
            <p:cNvPr id="344" name="Google Shape;344;p8"/>
            <p:cNvSpPr/>
            <p:nvPr/>
          </p:nvSpPr>
          <p:spPr>
            <a:xfrm rot="7018065">
              <a:off x="-856508" y="1589854"/>
              <a:ext cx="1164422" cy="1444262"/>
            </a:xfrm>
            <a:custGeom>
              <a:avLst/>
              <a:gdLst/>
              <a:ahLst/>
              <a:cxnLst/>
              <a:rect l="l" t="t" r="r" b="b"/>
              <a:pathLst>
                <a:path w="48158" h="59737" extrusionOk="0">
                  <a:moveTo>
                    <a:pt x="39340" y="1"/>
                  </a:moveTo>
                  <a:cubicBezTo>
                    <a:pt x="38303" y="1"/>
                    <a:pt x="37263" y="153"/>
                    <a:pt x="36285" y="451"/>
                  </a:cubicBezTo>
                  <a:cubicBezTo>
                    <a:pt x="32695" y="1579"/>
                    <a:pt x="29823" y="4272"/>
                    <a:pt x="27259" y="7016"/>
                  </a:cubicBezTo>
                  <a:cubicBezTo>
                    <a:pt x="20361" y="14401"/>
                    <a:pt x="14874" y="22940"/>
                    <a:pt x="10489" y="32043"/>
                  </a:cubicBezTo>
                  <a:cubicBezTo>
                    <a:pt x="8976" y="35197"/>
                    <a:pt x="7591" y="37427"/>
                    <a:pt x="5873" y="40505"/>
                  </a:cubicBezTo>
                  <a:cubicBezTo>
                    <a:pt x="2185" y="47138"/>
                    <a:pt x="1874" y="57072"/>
                    <a:pt x="8" y="59727"/>
                  </a:cubicBezTo>
                  <a:lnTo>
                    <a:pt x="8" y="59727"/>
                  </a:lnTo>
                  <a:cubicBezTo>
                    <a:pt x="9880" y="45729"/>
                    <a:pt x="25415" y="30630"/>
                    <a:pt x="38721" y="19888"/>
                  </a:cubicBezTo>
                  <a:cubicBezTo>
                    <a:pt x="41311" y="17811"/>
                    <a:pt x="44029" y="15708"/>
                    <a:pt x="45773" y="12888"/>
                  </a:cubicBezTo>
                  <a:cubicBezTo>
                    <a:pt x="47542" y="10041"/>
                    <a:pt x="48157" y="6246"/>
                    <a:pt x="46388" y="3426"/>
                  </a:cubicBezTo>
                  <a:cubicBezTo>
                    <a:pt x="44910" y="1106"/>
                    <a:pt x="42136" y="1"/>
                    <a:pt x="39340" y="1"/>
                  </a:cubicBezTo>
                  <a:close/>
                  <a:moveTo>
                    <a:pt x="8" y="59727"/>
                  </a:moveTo>
                  <a:lnTo>
                    <a:pt x="8" y="59727"/>
                  </a:lnTo>
                  <a:cubicBezTo>
                    <a:pt x="5" y="59730"/>
                    <a:pt x="3" y="59733"/>
                    <a:pt x="1" y="59736"/>
                  </a:cubicBezTo>
                  <a:lnTo>
                    <a:pt x="1" y="59736"/>
                  </a:lnTo>
                  <a:cubicBezTo>
                    <a:pt x="3" y="59733"/>
                    <a:pt x="5" y="59730"/>
                    <a:pt x="8" y="59727"/>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5" name="Google Shape;345;p8"/>
            <p:cNvSpPr/>
            <p:nvPr/>
          </p:nvSpPr>
          <p:spPr>
            <a:xfrm rot="7018065">
              <a:off x="-807037" y="1559505"/>
              <a:ext cx="1164398" cy="1443996"/>
            </a:xfrm>
            <a:custGeom>
              <a:avLst/>
              <a:gdLst/>
              <a:ahLst/>
              <a:cxnLst/>
              <a:rect l="l" t="t" r="r" b="b"/>
              <a:pathLst>
                <a:path w="48157" h="59726" extrusionOk="0">
                  <a:moveTo>
                    <a:pt x="39365" y="0"/>
                  </a:moveTo>
                  <a:cubicBezTo>
                    <a:pt x="38317" y="0"/>
                    <a:pt x="37267" y="157"/>
                    <a:pt x="36285" y="466"/>
                  </a:cubicBezTo>
                  <a:cubicBezTo>
                    <a:pt x="32695" y="1569"/>
                    <a:pt x="29823" y="4261"/>
                    <a:pt x="27258" y="7005"/>
                  </a:cubicBezTo>
                  <a:cubicBezTo>
                    <a:pt x="20361" y="14390"/>
                    <a:pt x="14873" y="22929"/>
                    <a:pt x="10488" y="32032"/>
                  </a:cubicBezTo>
                  <a:cubicBezTo>
                    <a:pt x="8975" y="35186"/>
                    <a:pt x="7591" y="37417"/>
                    <a:pt x="5873" y="40494"/>
                  </a:cubicBezTo>
                  <a:cubicBezTo>
                    <a:pt x="2180" y="47161"/>
                    <a:pt x="1872" y="57085"/>
                    <a:pt x="1" y="59726"/>
                  </a:cubicBezTo>
                  <a:lnTo>
                    <a:pt x="1" y="59726"/>
                  </a:lnTo>
                  <a:cubicBezTo>
                    <a:pt x="9873" y="45751"/>
                    <a:pt x="25412" y="30622"/>
                    <a:pt x="38721" y="19878"/>
                  </a:cubicBezTo>
                  <a:cubicBezTo>
                    <a:pt x="41310" y="17801"/>
                    <a:pt x="44029" y="15698"/>
                    <a:pt x="45772" y="12877"/>
                  </a:cubicBezTo>
                  <a:cubicBezTo>
                    <a:pt x="47542" y="10031"/>
                    <a:pt x="48157" y="6236"/>
                    <a:pt x="46362" y="3415"/>
                  </a:cubicBezTo>
                  <a:cubicBezTo>
                    <a:pt x="44909" y="1106"/>
                    <a:pt x="42145" y="0"/>
                    <a:pt x="3936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6" name="Google Shape;346;p8"/>
            <p:cNvSpPr/>
            <p:nvPr/>
          </p:nvSpPr>
          <p:spPr>
            <a:xfrm rot="7018065">
              <a:off x="-77650" y="2737347"/>
              <a:ext cx="428383" cy="209953"/>
            </a:xfrm>
            <a:custGeom>
              <a:avLst/>
              <a:gdLst/>
              <a:ahLst/>
              <a:cxnLst/>
              <a:rect l="l" t="t" r="r" b="b"/>
              <a:pathLst>
                <a:path w="17717" h="8684" extrusionOk="0">
                  <a:moveTo>
                    <a:pt x="13244" y="85"/>
                  </a:moveTo>
                  <a:cubicBezTo>
                    <a:pt x="13109" y="85"/>
                    <a:pt x="12983" y="218"/>
                    <a:pt x="13050" y="351"/>
                  </a:cubicBezTo>
                  <a:cubicBezTo>
                    <a:pt x="13050" y="377"/>
                    <a:pt x="13075" y="403"/>
                    <a:pt x="13101" y="428"/>
                  </a:cubicBezTo>
                  <a:cubicBezTo>
                    <a:pt x="13139" y="454"/>
                    <a:pt x="13184" y="467"/>
                    <a:pt x="13229" y="467"/>
                  </a:cubicBezTo>
                  <a:cubicBezTo>
                    <a:pt x="13274" y="467"/>
                    <a:pt x="13319" y="454"/>
                    <a:pt x="13357" y="428"/>
                  </a:cubicBezTo>
                  <a:cubicBezTo>
                    <a:pt x="13511" y="351"/>
                    <a:pt x="13460" y="146"/>
                    <a:pt x="13306" y="95"/>
                  </a:cubicBezTo>
                  <a:cubicBezTo>
                    <a:pt x="13285" y="88"/>
                    <a:pt x="13264" y="85"/>
                    <a:pt x="13244" y="85"/>
                  </a:cubicBezTo>
                  <a:close/>
                  <a:moveTo>
                    <a:pt x="9983" y="0"/>
                  </a:moveTo>
                  <a:cubicBezTo>
                    <a:pt x="9903" y="0"/>
                    <a:pt x="9827" y="28"/>
                    <a:pt x="9767" y="95"/>
                  </a:cubicBezTo>
                  <a:cubicBezTo>
                    <a:pt x="9742" y="121"/>
                    <a:pt x="9716" y="172"/>
                    <a:pt x="9690" y="223"/>
                  </a:cubicBezTo>
                  <a:cubicBezTo>
                    <a:pt x="9639" y="403"/>
                    <a:pt x="9690" y="582"/>
                    <a:pt x="9844" y="685"/>
                  </a:cubicBezTo>
                  <a:cubicBezTo>
                    <a:pt x="9910" y="731"/>
                    <a:pt x="9982" y="752"/>
                    <a:pt x="10050" y="752"/>
                  </a:cubicBezTo>
                  <a:cubicBezTo>
                    <a:pt x="10249" y="752"/>
                    <a:pt x="10428" y="580"/>
                    <a:pt x="10408" y="351"/>
                  </a:cubicBezTo>
                  <a:cubicBezTo>
                    <a:pt x="10390" y="169"/>
                    <a:pt x="10178" y="0"/>
                    <a:pt x="9983" y="0"/>
                  </a:cubicBezTo>
                  <a:close/>
                  <a:moveTo>
                    <a:pt x="7556" y="654"/>
                  </a:moveTo>
                  <a:cubicBezTo>
                    <a:pt x="7486" y="654"/>
                    <a:pt x="7412" y="721"/>
                    <a:pt x="7434" y="787"/>
                  </a:cubicBezTo>
                  <a:lnTo>
                    <a:pt x="7434" y="813"/>
                  </a:lnTo>
                  <a:cubicBezTo>
                    <a:pt x="7460" y="839"/>
                    <a:pt x="7460" y="839"/>
                    <a:pt x="7460" y="839"/>
                  </a:cubicBezTo>
                  <a:cubicBezTo>
                    <a:pt x="7485" y="864"/>
                    <a:pt x="7517" y="877"/>
                    <a:pt x="7546" y="877"/>
                  </a:cubicBezTo>
                  <a:cubicBezTo>
                    <a:pt x="7575" y="877"/>
                    <a:pt x="7601" y="864"/>
                    <a:pt x="7613" y="839"/>
                  </a:cubicBezTo>
                  <a:cubicBezTo>
                    <a:pt x="7690" y="787"/>
                    <a:pt x="7690" y="685"/>
                    <a:pt x="7588" y="659"/>
                  </a:cubicBezTo>
                  <a:cubicBezTo>
                    <a:pt x="7578" y="656"/>
                    <a:pt x="7567" y="654"/>
                    <a:pt x="7556" y="654"/>
                  </a:cubicBezTo>
                  <a:close/>
                  <a:moveTo>
                    <a:pt x="12799" y="1638"/>
                  </a:moveTo>
                  <a:cubicBezTo>
                    <a:pt x="12396" y="1638"/>
                    <a:pt x="11973" y="2067"/>
                    <a:pt x="12178" y="2454"/>
                  </a:cubicBezTo>
                  <a:lnTo>
                    <a:pt x="12152" y="2454"/>
                  </a:lnTo>
                  <a:cubicBezTo>
                    <a:pt x="12203" y="2531"/>
                    <a:pt x="12255" y="2582"/>
                    <a:pt x="12306" y="2634"/>
                  </a:cubicBezTo>
                  <a:cubicBezTo>
                    <a:pt x="12435" y="2734"/>
                    <a:pt x="12595" y="2786"/>
                    <a:pt x="12756" y="2786"/>
                  </a:cubicBezTo>
                  <a:cubicBezTo>
                    <a:pt x="12885" y="2786"/>
                    <a:pt x="13013" y="2753"/>
                    <a:pt x="13127" y="2685"/>
                  </a:cubicBezTo>
                  <a:cubicBezTo>
                    <a:pt x="13511" y="2403"/>
                    <a:pt x="13409" y="1787"/>
                    <a:pt x="12947" y="1659"/>
                  </a:cubicBezTo>
                  <a:cubicBezTo>
                    <a:pt x="12899" y="1645"/>
                    <a:pt x="12849" y="1638"/>
                    <a:pt x="12799" y="1638"/>
                  </a:cubicBezTo>
                  <a:close/>
                  <a:moveTo>
                    <a:pt x="6278" y="2155"/>
                  </a:moveTo>
                  <a:cubicBezTo>
                    <a:pt x="6196" y="2155"/>
                    <a:pt x="6115" y="2183"/>
                    <a:pt x="6049" y="2249"/>
                  </a:cubicBezTo>
                  <a:lnTo>
                    <a:pt x="6075" y="2249"/>
                  </a:lnTo>
                  <a:cubicBezTo>
                    <a:pt x="6049" y="2275"/>
                    <a:pt x="6024" y="2326"/>
                    <a:pt x="5998" y="2377"/>
                  </a:cubicBezTo>
                  <a:cubicBezTo>
                    <a:pt x="5947" y="2557"/>
                    <a:pt x="5998" y="2736"/>
                    <a:pt x="6152" y="2839"/>
                  </a:cubicBezTo>
                  <a:cubicBezTo>
                    <a:pt x="6212" y="2886"/>
                    <a:pt x="6279" y="2906"/>
                    <a:pt x="6345" y="2906"/>
                  </a:cubicBezTo>
                  <a:cubicBezTo>
                    <a:pt x="6532" y="2906"/>
                    <a:pt x="6709" y="2740"/>
                    <a:pt x="6690" y="2531"/>
                  </a:cubicBezTo>
                  <a:cubicBezTo>
                    <a:pt x="6690" y="2330"/>
                    <a:pt x="6481" y="2155"/>
                    <a:pt x="6278" y="2155"/>
                  </a:cubicBezTo>
                  <a:close/>
                  <a:moveTo>
                    <a:pt x="15296" y="2488"/>
                  </a:moveTo>
                  <a:cubicBezTo>
                    <a:pt x="15012" y="2488"/>
                    <a:pt x="14712" y="2798"/>
                    <a:pt x="14870" y="3070"/>
                  </a:cubicBezTo>
                  <a:cubicBezTo>
                    <a:pt x="14896" y="3121"/>
                    <a:pt x="14922" y="3146"/>
                    <a:pt x="14947" y="3198"/>
                  </a:cubicBezTo>
                  <a:cubicBezTo>
                    <a:pt x="15046" y="3268"/>
                    <a:pt x="15152" y="3308"/>
                    <a:pt x="15258" y="3308"/>
                  </a:cubicBezTo>
                  <a:cubicBezTo>
                    <a:pt x="15344" y="3308"/>
                    <a:pt x="15430" y="3281"/>
                    <a:pt x="15511" y="3223"/>
                  </a:cubicBezTo>
                  <a:cubicBezTo>
                    <a:pt x="15793" y="3044"/>
                    <a:pt x="15716" y="2608"/>
                    <a:pt x="15409" y="2505"/>
                  </a:cubicBezTo>
                  <a:cubicBezTo>
                    <a:pt x="15372" y="2493"/>
                    <a:pt x="15334" y="2488"/>
                    <a:pt x="15296" y="2488"/>
                  </a:cubicBezTo>
                  <a:close/>
                  <a:moveTo>
                    <a:pt x="3455" y="3035"/>
                  </a:moveTo>
                  <a:cubicBezTo>
                    <a:pt x="3318" y="3035"/>
                    <a:pt x="3186" y="3190"/>
                    <a:pt x="3254" y="3326"/>
                  </a:cubicBezTo>
                  <a:cubicBezTo>
                    <a:pt x="3254" y="3352"/>
                    <a:pt x="3280" y="3352"/>
                    <a:pt x="3306" y="3377"/>
                  </a:cubicBezTo>
                  <a:cubicBezTo>
                    <a:pt x="3348" y="3420"/>
                    <a:pt x="3398" y="3439"/>
                    <a:pt x="3447" y="3439"/>
                  </a:cubicBezTo>
                  <a:cubicBezTo>
                    <a:pt x="3488" y="3439"/>
                    <a:pt x="3527" y="3426"/>
                    <a:pt x="3562" y="3403"/>
                  </a:cubicBezTo>
                  <a:cubicBezTo>
                    <a:pt x="3690" y="3300"/>
                    <a:pt x="3665" y="3095"/>
                    <a:pt x="3511" y="3044"/>
                  </a:cubicBezTo>
                  <a:cubicBezTo>
                    <a:pt x="3492" y="3038"/>
                    <a:pt x="3474" y="3035"/>
                    <a:pt x="3455" y="3035"/>
                  </a:cubicBezTo>
                  <a:close/>
                  <a:moveTo>
                    <a:pt x="10101" y="2744"/>
                  </a:moveTo>
                  <a:cubicBezTo>
                    <a:pt x="10028" y="2744"/>
                    <a:pt x="9956" y="2766"/>
                    <a:pt x="9894" y="2817"/>
                  </a:cubicBezTo>
                  <a:lnTo>
                    <a:pt x="9894" y="2817"/>
                  </a:lnTo>
                  <a:cubicBezTo>
                    <a:pt x="9894" y="2816"/>
                    <a:pt x="9895" y="2815"/>
                    <a:pt x="9896" y="2813"/>
                  </a:cubicBezTo>
                  <a:lnTo>
                    <a:pt x="9896" y="2813"/>
                  </a:lnTo>
                  <a:lnTo>
                    <a:pt x="9870" y="2839"/>
                  </a:lnTo>
                  <a:cubicBezTo>
                    <a:pt x="9878" y="2831"/>
                    <a:pt x="9886" y="2824"/>
                    <a:pt x="9894" y="2817"/>
                  </a:cubicBezTo>
                  <a:lnTo>
                    <a:pt x="9894" y="2817"/>
                  </a:lnTo>
                  <a:cubicBezTo>
                    <a:pt x="9869" y="2867"/>
                    <a:pt x="9844" y="2916"/>
                    <a:pt x="9819" y="2941"/>
                  </a:cubicBezTo>
                  <a:cubicBezTo>
                    <a:pt x="9767" y="3121"/>
                    <a:pt x="9819" y="3300"/>
                    <a:pt x="9973" y="3429"/>
                  </a:cubicBezTo>
                  <a:cubicBezTo>
                    <a:pt x="10030" y="3467"/>
                    <a:pt x="10094" y="3485"/>
                    <a:pt x="10158" y="3485"/>
                  </a:cubicBezTo>
                  <a:cubicBezTo>
                    <a:pt x="10348" y="3485"/>
                    <a:pt x="10530" y="3326"/>
                    <a:pt x="10511" y="3095"/>
                  </a:cubicBezTo>
                  <a:cubicBezTo>
                    <a:pt x="10511" y="2913"/>
                    <a:pt x="10304" y="2744"/>
                    <a:pt x="10101" y="2744"/>
                  </a:cubicBezTo>
                  <a:close/>
                  <a:moveTo>
                    <a:pt x="14770" y="4548"/>
                  </a:moveTo>
                  <a:cubicBezTo>
                    <a:pt x="14646" y="4548"/>
                    <a:pt x="14495" y="4700"/>
                    <a:pt x="14563" y="4813"/>
                  </a:cubicBezTo>
                  <a:cubicBezTo>
                    <a:pt x="14588" y="4839"/>
                    <a:pt x="14588" y="4865"/>
                    <a:pt x="14614" y="4890"/>
                  </a:cubicBezTo>
                  <a:cubicBezTo>
                    <a:pt x="14661" y="4922"/>
                    <a:pt x="14719" y="4944"/>
                    <a:pt x="14780" y="4944"/>
                  </a:cubicBezTo>
                  <a:cubicBezTo>
                    <a:pt x="14818" y="4944"/>
                    <a:pt x="14857" y="4935"/>
                    <a:pt x="14896" y="4916"/>
                  </a:cubicBezTo>
                  <a:cubicBezTo>
                    <a:pt x="15024" y="4813"/>
                    <a:pt x="14998" y="4608"/>
                    <a:pt x="14819" y="4557"/>
                  </a:cubicBezTo>
                  <a:cubicBezTo>
                    <a:pt x="14804" y="4551"/>
                    <a:pt x="14787" y="4548"/>
                    <a:pt x="14770" y="4548"/>
                  </a:cubicBezTo>
                  <a:close/>
                  <a:moveTo>
                    <a:pt x="4573" y="4622"/>
                  </a:moveTo>
                  <a:cubicBezTo>
                    <a:pt x="4312" y="4622"/>
                    <a:pt x="4040" y="4894"/>
                    <a:pt x="4177" y="5147"/>
                  </a:cubicBezTo>
                  <a:cubicBezTo>
                    <a:pt x="4203" y="5172"/>
                    <a:pt x="4229" y="5224"/>
                    <a:pt x="4254" y="5249"/>
                  </a:cubicBezTo>
                  <a:cubicBezTo>
                    <a:pt x="4344" y="5324"/>
                    <a:pt x="4451" y="5364"/>
                    <a:pt x="4555" y="5364"/>
                  </a:cubicBezTo>
                  <a:cubicBezTo>
                    <a:pt x="4630" y="5364"/>
                    <a:pt x="4703" y="5343"/>
                    <a:pt x="4767" y="5300"/>
                  </a:cubicBezTo>
                  <a:cubicBezTo>
                    <a:pt x="5024" y="5121"/>
                    <a:pt x="4972" y="4711"/>
                    <a:pt x="4665" y="4634"/>
                  </a:cubicBezTo>
                  <a:cubicBezTo>
                    <a:pt x="4635" y="4626"/>
                    <a:pt x="4604" y="4622"/>
                    <a:pt x="4573" y="4622"/>
                  </a:cubicBezTo>
                  <a:close/>
                  <a:moveTo>
                    <a:pt x="8987" y="4400"/>
                  </a:moveTo>
                  <a:cubicBezTo>
                    <a:pt x="8604" y="4400"/>
                    <a:pt x="8182" y="4821"/>
                    <a:pt x="8383" y="5224"/>
                  </a:cubicBezTo>
                  <a:cubicBezTo>
                    <a:pt x="8408" y="5275"/>
                    <a:pt x="8460" y="5352"/>
                    <a:pt x="8537" y="5403"/>
                  </a:cubicBezTo>
                  <a:cubicBezTo>
                    <a:pt x="8665" y="5503"/>
                    <a:pt x="8818" y="5555"/>
                    <a:pt x="8972" y="5555"/>
                  </a:cubicBezTo>
                  <a:cubicBezTo>
                    <a:pt x="9094" y="5555"/>
                    <a:pt x="9218" y="5522"/>
                    <a:pt x="9331" y="5454"/>
                  </a:cubicBezTo>
                  <a:cubicBezTo>
                    <a:pt x="9716" y="5172"/>
                    <a:pt x="9614" y="4557"/>
                    <a:pt x="9152" y="4429"/>
                  </a:cubicBezTo>
                  <a:cubicBezTo>
                    <a:pt x="9099" y="4409"/>
                    <a:pt x="9044" y="4400"/>
                    <a:pt x="8987" y="4400"/>
                  </a:cubicBezTo>
                  <a:close/>
                  <a:moveTo>
                    <a:pt x="16985" y="4741"/>
                  </a:moveTo>
                  <a:cubicBezTo>
                    <a:pt x="16596" y="4741"/>
                    <a:pt x="16152" y="5169"/>
                    <a:pt x="16358" y="5557"/>
                  </a:cubicBezTo>
                  <a:cubicBezTo>
                    <a:pt x="16409" y="5634"/>
                    <a:pt x="16460" y="5685"/>
                    <a:pt x="16511" y="5736"/>
                  </a:cubicBezTo>
                  <a:cubicBezTo>
                    <a:pt x="16640" y="5836"/>
                    <a:pt x="16793" y="5889"/>
                    <a:pt x="16947" y="5889"/>
                  </a:cubicBezTo>
                  <a:cubicBezTo>
                    <a:pt x="17069" y="5889"/>
                    <a:pt x="17193" y="5856"/>
                    <a:pt x="17306" y="5788"/>
                  </a:cubicBezTo>
                  <a:cubicBezTo>
                    <a:pt x="17717" y="5506"/>
                    <a:pt x="17614" y="4890"/>
                    <a:pt x="17127" y="4762"/>
                  </a:cubicBezTo>
                  <a:cubicBezTo>
                    <a:pt x="17081" y="4748"/>
                    <a:pt x="17034" y="4741"/>
                    <a:pt x="16985" y="4741"/>
                  </a:cubicBezTo>
                  <a:close/>
                  <a:moveTo>
                    <a:pt x="6587" y="6245"/>
                  </a:moveTo>
                  <a:cubicBezTo>
                    <a:pt x="6511" y="6245"/>
                    <a:pt x="6414" y="6334"/>
                    <a:pt x="6460" y="6403"/>
                  </a:cubicBezTo>
                  <a:cubicBezTo>
                    <a:pt x="6460" y="6429"/>
                    <a:pt x="6485" y="6429"/>
                    <a:pt x="6485" y="6454"/>
                  </a:cubicBezTo>
                  <a:cubicBezTo>
                    <a:pt x="6511" y="6467"/>
                    <a:pt x="6536" y="6474"/>
                    <a:pt x="6562" y="6474"/>
                  </a:cubicBezTo>
                  <a:cubicBezTo>
                    <a:pt x="6588" y="6474"/>
                    <a:pt x="6613" y="6467"/>
                    <a:pt x="6639" y="6454"/>
                  </a:cubicBezTo>
                  <a:cubicBezTo>
                    <a:pt x="6716" y="6403"/>
                    <a:pt x="6690" y="6275"/>
                    <a:pt x="6613" y="6249"/>
                  </a:cubicBezTo>
                  <a:cubicBezTo>
                    <a:pt x="6605" y="6246"/>
                    <a:pt x="6596" y="6245"/>
                    <a:pt x="6587" y="6245"/>
                  </a:cubicBezTo>
                  <a:close/>
                  <a:moveTo>
                    <a:pt x="813" y="5837"/>
                  </a:moveTo>
                  <a:cubicBezTo>
                    <a:pt x="428" y="5837"/>
                    <a:pt x="1" y="6278"/>
                    <a:pt x="203" y="6659"/>
                  </a:cubicBezTo>
                  <a:cubicBezTo>
                    <a:pt x="228" y="6711"/>
                    <a:pt x="280" y="6788"/>
                    <a:pt x="357" y="6839"/>
                  </a:cubicBezTo>
                  <a:cubicBezTo>
                    <a:pt x="485" y="6939"/>
                    <a:pt x="638" y="6991"/>
                    <a:pt x="792" y="6991"/>
                  </a:cubicBezTo>
                  <a:cubicBezTo>
                    <a:pt x="915" y="6991"/>
                    <a:pt x="1038" y="6958"/>
                    <a:pt x="1152" y="6890"/>
                  </a:cubicBezTo>
                  <a:cubicBezTo>
                    <a:pt x="1536" y="6608"/>
                    <a:pt x="1434" y="5993"/>
                    <a:pt x="972" y="5865"/>
                  </a:cubicBezTo>
                  <a:cubicBezTo>
                    <a:pt x="921" y="5845"/>
                    <a:pt x="868" y="5837"/>
                    <a:pt x="813" y="5837"/>
                  </a:cubicBezTo>
                  <a:close/>
                  <a:moveTo>
                    <a:pt x="8010" y="7201"/>
                  </a:moveTo>
                  <a:cubicBezTo>
                    <a:pt x="7933" y="7201"/>
                    <a:pt x="7856" y="7225"/>
                    <a:pt x="7791" y="7279"/>
                  </a:cubicBezTo>
                  <a:lnTo>
                    <a:pt x="7791" y="7279"/>
                  </a:lnTo>
                  <a:cubicBezTo>
                    <a:pt x="7792" y="7278"/>
                    <a:pt x="7792" y="7276"/>
                    <a:pt x="7793" y="7275"/>
                  </a:cubicBezTo>
                  <a:lnTo>
                    <a:pt x="7793" y="7275"/>
                  </a:lnTo>
                  <a:lnTo>
                    <a:pt x="7767" y="7301"/>
                  </a:lnTo>
                  <a:cubicBezTo>
                    <a:pt x="7775" y="7293"/>
                    <a:pt x="7783" y="7286"/>
                    <a:pt x="7791" y="7279"/>
                  </a:cubicBezTo>
                  <a:lnTo>
                    <a:pt x="7791" y="7279"/>
                  </a:lnTo>
                  <a:cubicBezTo>
                    <a:pt x="7766" y="7328"/>
                    <a:pt x="7741" y="7353"/>
                    <a:pt x="7716" y="7403"/>
                  </a:cubicBezTo>
                  <a:cubicBezTo>
                    <a:pt x="7665" y="7583"/>
                    <a:pt x="7716" y="7762"/>
                    <a:pt x="7870" y="7890"/>
                  </a:cubicBezTo>
                  <a:cubicBezTo>
                    <a:pt x="7928" y="7929"/>
                    <a:pt x="7992" y="7946"/>
                    <a:pt x="8055" y="7946"/>
                  </a:cubicBezTo>
                  <a:cubicBezTo>
                    <a:pt x="8245" y="7946"/>
                    <a:pt x="8428" y="7788"/>
                    <a:pt x="8408" y="7557"/>
                  </a:cubicBezTo>
                  <a:cubicBezTo>
                    <a:pt x="8408" y="7360"/>
                    <a:pt x="8209" y="7201"/>
                    <a:pt x="8010" y="7201"/>
                  </a:cubicBezTo>
                  <a:close/>
                  <a:moveTo>
                    <a:pt x="4446" y="7536"/>
                  </a:moveTo>
                  <a:cubicBezTo>
                    <a:pt x="4057" y="7536"/>
                    <a:pt x="3613" y="7964"/>
                    <a:pt x="3818" y="8352"/>
                  </a:cubicBezTo>
                  <a:cubicBezTo>
                    <a:pt x="3844" y="8429"/>
                    <a:pt x="3895" y="8480"/>
                    <a:pt x="3972" y="8531"/>
                  </a:cubicBezTo>
                  <a:cubicBezTo>
                    <a:pt x="4087" y="8631"/>
                    <a:pt x="4241" y="8684"/>
                    <a:pt x="4399" y="8684"/>
                  </a:cubicBezTo>
                  <a:cubicBezTo>
                    <a:pt x="4525" y="8684"/>
                    <a:pt x="4654" y="8651"/>
                    <a:pt x="4767" y="8583"/>
                  </a:cubicBezTo>
                  <a:cubicBezTo>
                    <a:pt x="5152" y="8301"/>
                    <a:pt x="5049" y="7685"/>
                    <a:pt x="4588" y="7557"/>
                  </a:cubicBezTo>
                  <a:cubicBezTo>
                    <a:pt x="4542" y="7543"/>
                    <a:pt x="4495" y="7536"/>
                    <a:pt x="4446" y="7536"/>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7" name="Google Shape;347;p8"/>
            <p:cNvSpPr/>
            <p:nvPr/>
          </p:nvSpPr>
          <p:spPr>
            <a:xfrm rot="7018065">
              <a:off x="-731525" y="1533356"/>
              <a:ext cx="961945" cy="1237331"/>
            </a:xfrm>
            <a:custGeom>
              <a:avLst/>
              <a:gdLst/>
              <a:ahLst/>
              <a:cxnLst/>
              <a:rect l="l" t="t" r="r" b="b"/>
              <a:pathLst>
                <a:path w="39784" h="51178" extrusionOk="0">
                  <a:moveTo>
                    <a:pt x="39268" y="0"/>
                  </a:moveTo>
                  <a:cubicBezTo>
                    <a:pt x="39198" y="0"/>
                    <a:pt x="39125" y="22"/>
                    <a:pt x="39054" y="72"/>
                  </a:cubicBezTo>
                  <a:cubicBezTo>
                    <a:pt x="26772" y="10380"/>
                    <a:pt x="10053" y="27535"/>
                    <a:pt x="104" y="50665"/>
                  </a:cubicBezTo>
                  <a:cubicBezTo>
                    <a:pt x="1" y="50895"/>
                    <a:pt x="180" y="51152"/>
                    <a:pt x="437" y="51177"/>
                  </a:cubicBezTo>
                  <a:cubicBezTo>
                    <a:pt x="565" y="51177"/>
                    <a:pt x="668" y="51075"/>
                    <a:pt x="719" y="50972"/>
                  </a:cubicBezTo>
                  <a:cubicBezTo>
                    <a:pt x="10668" y="27945"/>
                    <a:pt x="27310" y="10868"/>
                    <a:pt x="39516" y="611"/>
                  </a:cubicBezTo>
                  <a:cubicBezTo>
                    <a:pt x="39784" y="363"/>
                    <a:pt x="39555" y="0"/>
                    <a:pt x="39268"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348" name="Google Shape;348;p8"/>
          <p:cNvGrpSpPr/>
          <p:nvPr/>
        </p:nvGrpSpPr>
        <p:grpSpPr>
          <a:xfrm rot="-7200044">
            <a:off x="4729295" y="5501443"/>
            <a:ext cx="2485840" cy="2297991"/>
            <a:chOff x="-1181840" y="1435015"/>
            <a:chExt cx="1864421" cy="1723531"/>
          </a:xfrm>
        </p:grpSpPr>
        <p:sp>
          <p:nvSpPr>
            <p:cNvPr id="349" name="Google Shape;349;p8"/>
            <p:cNvSpPr/>
            <p:nvPr/>
          </p:nvSpPr>
          <p:spPr>
            <a:xfrm rot="7018065">
              <a:off x="-856508" y="1589854"/>
              <a:ext cx="1164422" cy="1444262"/>
            </a:xfrm>
            <a:custGeom>
              <a:avLst/>
              <a:gdLst/>
              <a:ahLst/>
              <a:cxnLst/>
              <a:rect l="l" t="t" r="r" b="b"/>
              <a:pathLst>
                <a:path w="48158" h="59737" extrusionOk="0">
                  <a:moveTo>
                    <a:pt x="39340" y="1"/>
                  </a:moveTo>
                  <a:cubicBezTo>
                    <a:pt x="38303" y="1"/>
                    <a:pt x="37263" y="153"/>
                    <a:pt x="36285" y="451"/>
                  </a:cubicBezTo>
                  <a:cubicBezTo>
                    <a:pt x="32695" y="1579"/>
                    <a:pt x="29823" y="4272"/>
                    <a:pt x="27259" y="7016"/>
                  </a:cubicBezTo>
                  <a:cubicBezTo>
                    <a:pt x="20361" y="14401"/>
                    <a:pt x="14874" y="22940"/>
                    <a:pt x="10489" y="32043"/>
                  </a:cubicBezTo>
                  <a:cubicBezTo>
                    <a:pt x="8976" y="35197"/>
                    <a:pt x="7591" y="37427"/>
                    <a:pt x="5873" y="40505"/>
                  </a:cubicBezTo>
                  <a:cubicBezTo>
                    <a:pt x="2185" y="47138"/>
                    <a:pt x="1874" y="57072"/>
                    <a:pt x="8" y="59727"/>
                  </a:cubicBezTo>
                  <a:lnTo>
                    <a:pt x="8" y="59727"/>
                  </a:lnTo>
                  <a:cubicBezTo>
                    <a:pt x="9880" y="45729"/>
                    <a:pt x="25415" y="30630"/>
                    <a:pt x="38721" y="19888"/>
                  </a:cubicBezTo>
                  <a:cubicBezTo>
                    <a:pt x="41311" y="17811"/>
                    <a:pt x="44029" y="15708"/>
                    <a:pt x="45773" y="12888"/>
                  </a:cubicBezTo>
                  <a:cubicBezTo>
                    <a:pt x="47542" y="10041"/>
                    <a:pt x="48157" y="6246"/>
                    <a:pt x="46388" y="3426"/>
                  </a:cubicBezTo>
                  <a:cubicBezTo>
                    <a:pt x="44910" y="1106"/>
                    <a:pt x="42136" y="1"/>
                    <a:pt x="39340" y="1"/>
                  </a:cubicBezTo>
                  <a:close/>
                  <a:moveTo>
                    <a:pt x="8" y="59727"/>
                  </a:moveTo>
                  <a:lnTo>
                    <a:pt x="8" y="59727"/>
                  </a:lnTo>
                  <a:cubicBezTo>
                    <a:pt x="5" y="59730"/>
                    <a:pt x="3" y="59733"/>
                    <a:pt x="1" y="59736"/>
                  </a:cubicBezTo>
                  <a:lnTo>
                    <a:pt x="1" y="59736"/>
                  </a:lnTo>
                  <a:cubicBezTo>
                    <a:pt x="3" y="59733"/>
                    <a:pt x="5" y="59730"/>
                    <a:pt x="8" y="59727"/>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50" name="Google Shape;350;p8"/>
            <p:cNvSpPr/>
            <p:nvPr/>
          </p:nvSpPr>
          <p:spPr>
            <a:xfrm rot="7018065">
              <a:off x="-807037" y="1559505"/>
              <a:ext cx="1164398" cy="1443996"/>
            </a:xfrm>
            <a:custGeom>
              <a:avLst/>
              <a:gdLst/>
              <a:ahLst/>
              <a:cxnLst/>
              <a:rect l="l" t="t" r="r" b="b"/>
              <a:pathLst>
                <a:path w="48157" h="59726" extrusionOk="0">
                  <a:moveTo>
                    <a:pt x="39365" y="0"/>
                  </a:moveTo>
                  <a:cubicBezTo>
                    <a:pt x="38317" y="0"/>
                    <a:pt x="37267" y="157"/>
                    <a:pt x="36285" y="466"/>
                  </a:cubicBezTo>
                  <a:cubicBezTo>
                    <a:pt x="32695" y="1569"/>
                    <a:pt x="29823" y="4261"/>
                    <a:pt x="27258" y="7005"/>
                  </a:cubicBezTo>
                  <a:cubicBezTo>
                    <a:pt x="20361" y="14390"/>
                    <a:pt x="14873" y="22929"/>
                    <a:pt x="10488" y="32032"/>
                  </a:cubicBezTo>
                  <a:cubicBezTo>
                    <a:pt x="8975" y="35186"/>
                    <a:pt x="7591" y="37417"/>
                    <a:pt x="5873" y="40494"/>
                  </a:cubicBezTo>
                  <a:cubicBezTo>
                    <a:pt x="2180" y="47161"/>
                    <a:pt x="1872" y="57085"/>
                    <a:pt x="1" y="59726"/>
                  </a:cubicBezTo>
                  <a:lnTo>
                    <a:pt x="1" y="59726"/>
                  </a:lnTo>
                  <a:cubicBezTo>
                    <a:pt x="9873" y="45751"/>
                    <a:pt x="25412" y="30622"/>
                    <a:pt x="38721" y="19878"/>
                  </a:cubicBezTo>
                  <a:cubicBezTo>
                    <a:pt x="41310" y="17801"/>
                    <a:pt x="44029" y="15698"/>
                    <a:pt x="45772" y="12877"/>
                  </a:cubicBezTo>
                  <a:cubicBezTo>
                    <a:pt x="47542" y="10031"/>
                    <a:pt x="48157" y="6236"/>
                    <a:pt x="46362" y="3415"/>
                  </a:cubicBezTo>
                  <a:cubicBezTo>
                    <a:pt x="44909" y="1106"/>
                    <a:pt x="42145" y="0"/>
                    <a:pt x="3936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51" name="Google Shape;351;p8"/>
            <p:cNvSpPr/>
            <p:nvPr/>
          </p:nvSpPr>
          <p:spPr>
            <a:xfrm rot="7018065">
              <a:off x="-77650" y="2737347"/>
              <a:ext cx="428383" cy="209953"/>
            </a:xfrm>
            <a:custGeom>
              <a:avLst/>
              <a:gdLst/>
              <a:ahLst/>
              <a:cxnLst/>
              <a:rect l="l" t="t" r="r" b="b"/>
              <a:pathLst>
                <a:path w="17717" h="8684" extrusionOk="0">
                  <a:moveTo>
                    <a:pt x="13244" y="85"/>
                  </a:moveTo>
                  <a:cubicBezTo>
                    <a:pt x="13109" y="85"/>
                    <a:pt x="12983" y="218"/>
                    <a:pt x="13050" y="351"/>
                  </a:cubicBezTo>
                  <a:cubicBezTo>
                    <a:pt x="13050" y="377"/>
                    <a:pt x="13075" y="403"/>
                    <a:pt x="13101" y="428"/>
                  </a:cubicBezTo>
                  <a:cubicBezTo>
                    <a:pt x="13139" y="454"/>
                    <a:pt x="13184" y="467"/>
                    <a:pt x="13229" y="467"/>
                  </a:cubicBezTo>
                  <a:cubicBezTo>
                    <a:pt x="13274" y="467"/>
                    <a:pt x="13319" y="454"/>
                    <a:pt x="13357" y="428"/>
                  </a:cubicBezTo>
                  <a:cubicBezTo>
                    <a:pt x="13511" y="351"/>
                    <a:pt x="13460" y="146"/>
                    <a:pt x="13306" y="95"/>
                  </a:cubicBezTo>
                  <a:cubicBezTo>
                    <a:pt x="13285" y="88"/>
                    <a:pt x="13264" y="85"/>
                    <a:pt x="13244" y="85"/>
                  </a:cubicBezTo>
                  <a:close/>
                  <a:moveTo>
                    <a:pt x="9983" y="0"/>
                  </a:moveTo>
                  <a:cubicBezTo>
                    <a:pt x="9903" y="0"/>
                    <a:pt x="9827" y="28"/>
                    <a:pt x="9767" y="95"/>
                  </a:cubicBezTo>
                  <a:cubicBezTo>
                    <a:pt x="9742" y="121"/>
                    <a:pt x="9716" y="172"/>
                    <a:pt x="9690" y="223"/>
                  </a:cubicBezTo>
                  <a:cubicBezTo>
                    <a:pt x="9639" y="403"/>
                    <a:pt x="9690" y="582"/>
                    <a:pt x="9844" y="685"/>
                  </a:cubicBezTo>
                  <a:cubicBezTo>
                    <a:pt x="9910" y="731"/>
                    <a:pt x="9982" y="752"/>
                    <a:pt x="10050" y="752"/>
                  </a:cubicBezTo>
                  <a:cubicBezTo>
                    <a:pt x="10249" y="752"/>
                    <a:pt x="10428" y="580"/>
                    <a:pt x="10408" y="351"/>
                  </a:cubicBezTo>
                  <a:cubicBezTo>
                    <a:pt x="10390" y="169"/>
                    <a:pt x="10178" y="0"/>
                    <a:pt x="9983" y="0"/>
                  </a:cubicBezTo>
                  <a:close/>
                  <a:moveTo>
                    <a:pt x="7556" y="654"/>
                  </a:moveTo>
                  <a:cubicBezTo>
                    <a:pt x="7486" y="654"/>
                    <a:pt x="7412" y="721"/>
                    <a:pt x="7434" y="787"/>
                  </a:cubicBezTo>
                  <a:lnTo>
                    <a:pt x="7434" y="813"/>
                  </a:lnTo>
                  <a:cubicBezTo>
                    <a:pt x="7460" y="839"/>
                    <a:pt x="7460" y="839"/>
                    <a:pt x="7460" y="839"/>
                  </a:cubicBezTo>
                  <a:cubicBezTo>
                    <a:pt x="7485" y="864"/>
                    <a:pt x="7517" y="877"/>
                    <a:pt x="7546" y="877"/>
                  </a:cubicBezTo>
                  <a:cubicBezTo>
                    <a:pt x="7575" y="877"/>
                    <a:pt x="7601" y="864"/>
                    <a:pt x="7613" y="839"/>
                  </a:cubicBezTo>
                  <a:cubicBezTo>
                    <a:pt x="7690" y="787"/>
                    <a:pt x="7690" y="685"/>
                    <a:pt x="7588" y="659"/>
                  </a:cubicBezTo>
                  <a:cubicBezTo>
                    <a:pt x="7578" y="656"/>
                    <a:pt x="7567" y="654"/>
                    <a:pt x="7556" y="654"/>
                  </a:cubicBezTo>
                  <a:close/>
                  <a:moveTo>
                    <a:pt x="12799" y="1638"/>
                  </a:moveTo>
                  <a:cubicBezTo>
                    <a:pt x="12396" y="1638"/>
                    <a:pt x="11973" y="2067"/>
                    <a:pt x="12178" y="2454"/>
                  </a:cubicBezTo>
                  <a:lnTo>
                    <a:pt x="12152" y="2454"/>
                  </a:lnTo>
                  <a:cubicBezTo>
                    <a:pt x="12203" y="2531"/>
                    <a:pt x="12255" y="2582"/>
                    <a:pt x="12306" y="2634"/>
                  </a:cubicBezTo>
                  <a:cubicBezTo>
                    <a:pt x="12435" y="2734"/>
                    <a:pt x="12595" y="2786"/>
                    <a:pt x="12756" y="2786"/>
                  </a:cubicBezTo>
                  <a:cubicBezTo>
                    <a:pt x="12885" y="2786"/>
                    <a:pt x="13013" y="2753"/>
                    <a:pt x="13127" y="2685"/>
                  </a:cubicBezTo>
                  <a:cubicBezTo>
                    <a:pt x="13511" y="2403"/>
                    <a:pt x="13409" y="1787"/>
                    <a:pt x="12947" y="1659"/>
                  </a:cubicBezTo>
                  <a:cubicBezTo>
                    <a:pt x="12899" y="1645"/>
                    <a:pt x="12849" y="1638"/>
                    <a:pt x="12799" y="1638"/>
                  </a:cubicBezTo>
                  <a:close/>
                  <a:moveTo>
                    <a:pt x="6278" y="2155"/>
                  </a:moveTo>
                  <a:cubicBezTo>
                    <a:pt x="6196" y="2155"/>
                    <a:pt x="6115" y="2183"/>
                    <a:pt x="6049" y="2249"/>
                  </a:cubicBezTo>
                  <a:lnTo>
                    <a:pt x="6075" y="2249"/>
                  </a:lnTo>
                  <a:cubicBezTo>
                    <a:pt x="6049" y="2275"/>
                    <a:pt x="6024" y="2326"/>
                    <a:pt x="5998" y="2377"/>
                  </a:cubicBezTo>
                  <a:cubicBezTo>
                    <a:pt x="5947" y="2557"/>
                    <a:pt x="5998" y="2736"/>
                    <a:pt x="6152" y="2839"/>
                  </a:cubicBezTo>
                  <a:cubicBezTo>
                    <a:pt x="6212" y="2886"/>
                    <a:pt x="6279" y="2906"/>
                    <a:pt x="6345" y="2906"/>
                  </a:cubicBezTo>
                  <a:cubicBezTo>
                    <a:pt x="6532" y="2906"/>
                    <a:pt x="6709" y="2740"/>
                    <a:pt x="6690" y="2531"/>
                  </a:cubicBezTo>
                  <a:cubicBezTo>
                    <a:pt x="6690" y="2330"/>
                    <a:pt x="6481" y="2155"/>
                    <a:pt x="6278" y="2155"/>
                  </a:cubicBezTo>
                  <a:close/>
                  <a:moveTo>
                    <a:pt x="15296" y="2488"/>
                  </a:moveTo>
                  <a:cubicBezTo>
                    <a:pt x="15012" y="2488"/>
                    <a:pt x="14712" y="2798"/>
                    <a:pt x="14870" y="3070"/>
                  </a:cubicBezTo>
                  <a:cubicBezTo>
                    <a:pt x="14896" y="3121"/>
                    <a:pt x="14922" y="3146"/>
                    <a:pt x="14947" y="3198"/>
                  </a:cubicBezTo>
                  <a:cubicBezTo>
                    <a:pt x="15046" y="3268"/>
                    <a:pt x="15152" y="3308"/>
                    <a:pt x="15258" y="3308"/>
                  </a:cubicBezTo>
                  <a:cubicBezTo>
                    <a:pt x="15344" y="3308"/>
                    <a:pt x="15430" y="3281"/>
                    <a:pt x="15511" y="3223"/>
                  </a:cubicBezTo>
                  <a:cubicBezTo>
                    <a:pt x="15793" y="3044"/>
                    <a:pt x="15716" y="2608"/>
                    <a:pt x="15409" y="2505"/>
                  </a:cubicBezTo>
                  <a:cubicBezTo>
                    <a:pt x="15372" y="2493"/>
                    <a:pt x="15334" y="2488"/>
                    <a:pt x="15296" y="2488"/>
                  </a:cubicBezTo>
                  <a:close/>
                  <a:moveTo>
                    <a:pt x="3455" y="3035"/>
                  </a:moveTo>
                  <a:cubicBezTo>
                    <a:pt x="3318" y="3035"/>
                    <a:pt x="3186" y="3190"/>
                    <a:pt x="3254" y="3326"/>
                  </a:cubicBezTo>
                  <a:cubicBezTo>
                    <a:pt x="3254" y="3352"/>
                    <a:pt x="3280" y="3352"/>
                    <a:pt x="3306" y="3377"/>
                  </a:cubicBezTo>
                  <a:cubicBezTo>
                    <a:pt x="3348" y="3420"/>
                    <a:pt x="3398" y="3439"/>
                    <a:pt x="3447" y="3439"/>
                  </a:cubicBezTo>
                  <a:cubicBezTo>
                    <a:pt x="3488" y="3439"/>
                    <a:pt x="3527" y="3426"/>
                    <a:pt x="3562" y="3403"/>
                  </a:cubicBezTo>
                  <a:cubicBezTo>
                    <a:pt x="3690" y="3300"/>
                    <a:pt x="3665" y="3095"/>
                    <a:pt x="3511" y="3044"/>
                  </a:cubicBezTo>
                  <a:cubicBezTo>
                    <a:pt x="3492" y="3038"/>
                    <a:pt x="3474" y="3035"/>
                    <a:pt x="3455" y="3035"/>
                  </a:cubicBezTo>
                  <a:close/>
                  <a:moveTo>
                    <a:pt x="10101" y="2744"/>
                  </a:moveTo>
                  <a:cubicBezTo>
                    <a:pt x="10028" y="2744"/>
                    <a:pt x="9956" y="2766"/>
                    <a:pt x="9894" y="2817"/>
                  </a:cubicBezTo>
                  <a:lnTo>
                    <a:pt x="9894" y="2817"/>
                  </a:lnTo>
                  <a:cubicBezTo>
                    <a:pt x="9894" y="2816"/>
                    <a:pt x="9895" y="2815"/>
                    <a:pt x="9896" y="2813"/>
                  </a:cubicBezTo>
                  <a:lnTo>
                    <a:pt x="9896" y="2813"/>
                  </a:lnTo>
                  <a:lnTo>
                    <a:pt x="9870" y="2839"/>
                  </a:lnTo>
                  <a:cubicBezTo>
                    <a:pt x="9878" y="2831"/>
                    <a:pt x="9886" y="2824"/>
                    <a:pt x="9894" y="2817"/>
                  </a:cubicBezTo>
                  <a:lnTo>
                    <a:pt x="9894" y="2817"/>
                  </a:lnTo>
                  <a:cubicBezTo>
                    <a:pt x="9869" y="2867"/>
                    <a:pt x="9844" y="2916"/>
                    <a:pt x="9819" y="2941"/>
                  </a:cubicBezTo>
                  <a:cubicBezTo>
                    <a:pt x="9767" y="3121"/>
                    <a:pt x="9819" y="3300"/>
                    <a:pt x="9973" y="3429"/>
                  </a:cubicBezTo>
                  <a:cubicBezTo>
                    <a:pt x="10030" y="3467"/>
                    <a:pt x="10094" y="3485"/>
                    <a:pt x="10158" y="3485"/>
                  </a:cubicBezTo>
                  <a:cubicBezTo>
                    <a:pt x="10348" y="3485"/>
                    <a:pt x="10530" y="3326"/>
                    <a:pt x="10511" y="3095"/>
                  </a:cubicBezTo>
                  <a:cubicBezTo>
                    <a:pt x="10511" y="2913"/>
                    <a:pt x="10304" y="2744"/>
                    <a:pt x="10101" y="2744"/>
                  </a:cubicBezTo>
                  <a:close/>
                  <a:moveTo>
                    <a:pt x="14770" y="4548"/>
                  </a:moveTo>
                  <a:cubicBezTo>
                    <a:pt x="14646" y="4548"/>
                    <a:pt x="14495" y="4700"/>
                    <a:pt x="14563" y="4813"/>
                  </a:cubicBezTo>
                  <a:cubicBezTo>
                    <a:pt x="14588" y="4839"/>
                    <a:pt x="14588" y="4865"/>
                    <a:pt x="14614" y="4890"/>
                  </a:cubicBezTo>
                  <a:cubicBezTo>
                    <a:pt x="14661" y="4922"/>
                    <a:pt x="14719" y="4944"/>
                    <a:pt x="14780" y="4944"/>
                  </a:cubicBezTo>
                  <a:cubicBezTo>
                    <a:pt x="14818" y="4944"/>
                    <a:pt x="14857" y="4935"/>
                    <a:pt x="14896" y="4916"/>
                  </a:cubicBezTo>
                  <a:cubicBezTo>
                    <a:pt x="15024" y="4813"/>
                    <a:pt x="14998" y="4608"/>
                    <a:pt x="14819" y="4557"/>
                  </a:cubicBezTo>
                  <a:cubicBezTo>
                    <a:pt x="14804" y="4551"/>
                    <a:pt x="14787" y="4548"/>
                    <a:pt x="14770" y="4548"/>
                  </a:cubicBezTo>
                  <a:close/>
                  <a:moveTo>
                    <a:pt x="4573" y="4622"/>
                  </a:moveTo>
                  <a:cubicBezTo>
                    <a:pt x="4312" y="4622"/>
                    <a:pt x="4040" y="4894"/>
                    <a:pt x="4177" y="5147"/>
                  </a:cubicBezTo>
                  <a:cubicBezTo>
                    <a:pt x="4203" y="5172"/>
                    <a:pt x="4229" y="5224"/>
                    <a:pt x="4254" y="5249"/>
                  </a:cubicBezTo>
                  <a:cubicBezTo>
                    <a:pt x="4344" y="5324"/>
                    <a:pt x="4451" y="5364"/>
                    <a:pt x="4555" y="5364"/>
                  </a:cubicBezTo>
                  <a:cubicBezTo>
                    <a:pt x="4630" y="5364"/>
                    <a:pt x="4703" y="5343"/>
                    <a:pt x="4767" y="5300"/>
                  </a:cubicBezTo>
                  <a:cubicBezTo>
                    <a:pt x="5024" y="5121"/>
                    <a:pt x="4972" y="4711"/>
                    <a:pt x="4665" y="4634"/>
                  </a:cubicBezTo>
                  <a:cubicBezTo>
                    <a:pt x="4635" y="4626"/>
                    <a:pt x="4604" y="4622"/>
                    <a:pt x="4573" y="4622"/>
                  </a:cubicBezTo>
                  <a:close/>
                  <a:moveTo>
                    <a:pt x="8987" y="4400"/>
                  </a:moveTo>
                  <a:cubicBezTo>
                    <a:pt x="8604" y="4400"/>
                    <a:pt x="8182" y="4821"/>
                    <a:pt x="8383" y="5224"/>
                  </a:cubicBezTo>
                  <a:cubicBezTo>
                    <a:pt x="8408" y="5275"/>
                    <a:pt x="8460" y="5352"/>
                    <a:pt x="8537" y="5403"/>
                  </a:cubicBezTo>
                  <a:cubicBezTo>
                    <a:pt x="8665" y="5503"/>
                    <a:pt x="8818" y="5555"/>
                    <a:pt x="8972" y="5555"/>
                  </a:cubicBezTo>
                  <a:cubicBezTo>
                    <a:pt x="9094" y="5555"/>
                    <a:pt x="9218" y="5522"/>
                    <a:pt x="9331" y="5454"/>
                  </a:cubicBezTo>
                  <a:cubicBezTo>
                    <a:pt x="9716" y="5172"/>
                    <a:pt x="9614" y="4557"/>
                    <a:pt x="9152" y="4429"/>
                  </a:cubicBezTo>
                  <a:cubicBezTo>
                    <a:pt x="9099" y="4409"/>
                    <a:pt x="9044" y="4400"/>
                    <a:pt x="8987" y="4400"/>
                  </a:cubicBezTo>
                  <a:close/>
                  <a:moveTo>
                    <a:pt x="16985" y="4741"/>
                  </a:moveTo>
                  <a:cubicBezTo>
                    <a:pt x="16596" y="4741"/>
                    <a:pt x="16152" y="5169"/>
                    <a:pt x="16358" y="5557"/>
                  </a:cubicBezTo>
                  <a:cubicBezTo>
                    <a:pt x="16409" y="5634"/>
                    <a:pt x="16460" y="5685"/>
                    <a:pt x="16511" y="5736"/>
                  </a:cubicBezTo>
                  <a:cubicBezTo>
                    <a:pt x="16640" y="5836"/>
                    <a:pt x="16793" y="5889"/>
                    <a:pt x="16947" y="5889"/>
                  </a:cubicBezTo>
                  <a:cubicBezTo>
                    <a:pt x="17069" y="5889"/>
                    <a:pt x="17193" y="5856"/>
                    <a:pt x="17306" y="5788"/>
                  </a:cubicBezTo>
                  <a:cubicBezTo>
                    <a:pt x="17717" y="5506"/>
                    <a:pt x="17614" y="4890"/>
                    <a:pt x="17127" y="4762"/>
                  </a:cubicBezTo>
                  <a:cubicBezTo>
                    <a:pt x="17081" y="4748"/>
                    <a:pt x="17034" y="4741"/>
                    <a:pt x="16985" y="4741"/>
                  </a:cubicBezTo>
                  <a:close/>
                  <a:moveTo>
                    <a:pt x="6587" y="6245"/>
                  </a:moveTo>
                  <a:cubicBezTo>
                    <a:pt x="6511" y="6245"/>
                    <a:pt x="6414" y="6334"/>
                    <a:pt x="6460" y="6403"/>
                  </a:cubicBezTo>
                  <a:cubicBezTo>
                    <a:pt x="6460" y="6429"/>
                    <a:pt x="6485" y="6429"/>
                    <a:pt x="6485" y="6454"/>
                  </a:cubicBezTo>
                  <a:cubicBezTo>
                    <a:pt x="6511" y="6467"/>
                    <a:pt x="6536" y="6474"/>
                    <a:pt x="6562" y="6474"/>
                  </a:cubicBezTo>
                  <a:cubicBezTo>
                    <a:pt x="6588" y="6474"/>
                    <a:pt x="6613" y="6467"/>
                    <a:pt x="6639" y="6454"/>
                  </a:cubicBezTo>
                  <a:cubicBezTo>
                    <a:pt x="6716" y="6403"/>
                    <a:pt x="6690" y="6275"/>
                    <a:pt x="6613" y="6249"/>
                  </a:cubicBezTo>
                  <a:cubicBezTo>
                    <a:pt x="6605" y="6246"/>
                    <a:pt x="6596" y="6245"/>
                    <a:pt x="6587" y="6245"/>
                  </a:cubicBezTo>
                  <a:close/>
                  <a:moveTo>
                    <a:pt x="813" y="5837"/>
                  </a:moveTo>
                  <a:cubicBezTo>
                    <a:pt x="428" y="5837"/>
                    <a:pt x="1" y="6278"/>
                    <a:pt x="203" y="6659"/>
                  </a:cubicBezTo>
                  <a:cubicBezTo>
                    <a:pt x="228" y="6711"/>
                    <a:pt x="280" y="6788"/>
                    <a:pt x="357" y="6839"/>
                  </a:cubicBezTo>
                  <a:cubicBezTo>
                    <a:pt x="485" y="6939"/>
                    <a:pt x="638" y="6991"/>
                    <a:pt x="792" y="6991"/>
                  </a:cubicBezTo>
                  <a:cubicBezTo>
                    <a:pt x="915" y="6991"/>
                    <a:pt x="1038" y="6958"/>
                    <a:pt x="1152" y="6890"/>
                  </a:cubicBezTo>
                  <a:cubicBezTo>
                    <a:pt x="1536" y="6608"/>
                    <a:pt x="1434" y="5993"/>
                    <a:pt x="972" y="5865"/>
                  </a:cubicBezTo>
                  <a:cubicBezTo>
                    <a:pt x="921" y="5845"/>
                    <a:pt x="868" y="5837"/>
                    <a:pt x="813" y="5837"/>
                  </a:cubicBezTo>
                  <a:close/>
                  <a:moveTo>
                    <a:pt x="8010" y="7201"/>
                  </a:moveTo>
                  <a:cubicBezTo>
                    <a:pt x="7933" y="7201"/>
                    <a:pt x="7856" y="7225"/>
                    <a:pt x="7791" y="7279"/>
                  </a:cubicBezTo>
                  <a:lnTo>
                    <a:pt x="7791" y="7279"/>
                  </a:lnTo>
                  <a:cubicBezTo>
                    <a:pt x="7792" y="7278"/>
                    <a:pt x="7792" y="7276"/>
                    <a:pt x="7793" y="7275"/>
                  </a:cubicBezTo>
                  <a:lnTo>
                    <a:pt x="7793" y="7275"/>
                  </a:lnTo>
                  <a:lnTo>
                    <a:pt x="7767" y="7301"/>
                  </a:lnTo>
                  <a:cubicBezTo>
                    <a:pt x="7775" y="7293"/>
                    <a:pt x="7783" y="7286"/>
                    <a:pt x="7791" y="7279"/>
                  </a:cubicBezTo>
                  <a:lnTo>
                    <a:pt x="7791" y="7279"/>
                  </a:lnTo>
                  <a:cubicBezTo>
                    <a:pt x="7766" y="7328"/>
                    <a:pt x="7741" y="7353"/>
                    <a:pt x="7716" y="7403"/>
                  </a:cubicBezTo>
                  <a:cubicBezTo>
                    <a:pt x="7665" y="7583"/>
                    <a:pt x="7716" y="7762"/>
                    <a:pt x="7870" y="7890"/>
                  </a:cubicBezTo>
                  <a:cubicBezTo>
                    <a:pt x="7928" y="7929"/>
                    <a:pt x="7992" y="7946"/>
                    <a:pt x="8055" y="7946"/>
                  </a:cubicBezTo>
                  <a:cubicBezTo>
                    <a:pt x="8245" y="7946"/>
                    <a:pt x="8428" y="7788"/>
                    <a:pt x="8408" y="7557"/>
                  </a:cubicBezTo>
                  <a:cubicBezTo>
                    <a:pt x="8408" y="7360"/>
                    <a:pt x="8209" y="7201"/>
                    <a:pt x="8010" y="7201"/>
                  </a:cubicBezTo>
                  <a:close/>
                  <a:moveTo>
                    <a:pt x="4446" y="7536"/>
                  </a:moveTo>
                  <a:cubicBezTo>
                    <a:pt x="4057" y="7536"/>
                    <a:pt x="3613" y="7964"/>
                    <a:pt x="3818" y="8352"/>
                  </a:cubicBezTo>
                  <a:cubicBezTo>
                    <a:pt x="3844" y="8429"/>
                    <a:pt x="3895" y="8480"/>
                    <a:pt x="3972" y="8531"/>
                  </a:cubicBezTo>
                  <a:cubicBezTo>
                    <a:pt x="4087" y="8631"/>
                    <a:pt x="4241" y="8684"/>
                    <a:pt x="4399" y="8684"/>
                  </a:cubicBezTo>
                  <a:cubicBezTo>
                    <a:pt x="4525" y="8684"/>
                    <a:pt x="4654" y="8651"/>
                    <a:pt x="4767" y="8583"/>
                  </a:cubicBezTo>
                  <a:cubicBezTo>
                    <a:pt x="5152" y="8301"/>
                    <a:pt x="5049" y="7685"/>
                    <a:pt x="4588" y="7557"/>
                  </a:cubicBezTo>
                  <a:cubicBezTo>
                    <a:pt x="4542" y="7543"/>
                    <a:pt x="4495" y="7536"/>
                    <a:pt x="4446" y="7536"/>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52" name="Google Shape;352;p8"/>
            <p:cNvSpPr/>
            <p:nvPr/>
          </p:nvSpPr>
          <p:spPr>
            <a:xfrm rot="7018065">
              <a:off x="-731525" y="1533356"/>
              <a:ext cx="961945" cy="1237331"/>
            </a:xfrm>
            <a:custGeom>
              <a:avLst/>
              <a:gdLst/>
              <a:ahLst/>
              <a:cxnLst/>
              <a:rect l="l" t="t" r="r" b="b"/>
              <a:pathLst>
                <a:path w="39784" h="51178" extrusionOk="0">
                  <a:moveTo>
                    <a:pt x="39268" y="0"/>
                  </a:moveTo>
                  <a:cubicBezTo>
                    <a:pt x="39198" y="0"/>
                    <a:pt x="39125" y="22"/>
                    <a:pt x="39054" y="72"/>
                  </a:cubicBezTo>
                  <a:cubicBezTo>
                    <a:pt x="26772" y="10380"/>
                    <a:pt x="10053" y="27535"/>
                    <a:pt x="104" y="50665"/>
                  </a:cubicBezTo>
                  <a:cubicBezTo>
                    <a:pt x="1" y="50895"/>
                    <a:pt x="180" y="51152"/>
                    <a:pt x="437" y="51177"/>
                  </a:cubicBezTo>
                  <a:cubicBezTo>
                    <a:pt x="565" y="51177"/>
                    <a:pt x="668" y="51075"/>
                    <a:pt x="719" y="50972"/>
                  </a:cubicBezTo>
                  <a:cubicBezTo>
                    <a:pt x="10668" y="27945"/>
                    <a:pt x="27310" y="10868"/>
                    <a:pt x="39516" y="611"/>
                  </a:cubicBezTo>
                  <a:cubicBezTo>
                    <a:pt x="39784" y="363"/>
                    <a:pt x="39555" y="0"/>
                    <a:pt x="39268"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353" name="Google Shape;353;p8"/>
          <p:cNvGrpSpPr/>
          <p:nvPr/>
        </p:nvGrpSpPr>
        <p:grpSpPr>
          <a:xfrm rot="610151" flipH="1">
            <a:off x="70785" y="-924030"/>
            <a:ext cx="3524496" cy="2844395"/>
            <a:chOff x="-729163" y="3851975"/>
            <a:chExt cx="2464103" cy="1988620"/>
          </a:xfrm>
        </p:grpSpPr>
        <p:sp>
          <p:nvSpPr>
            <p:cNvPr id="354" name="Google Shape;354;p8"/>
            <p:cNvSpPr/>
            <p:nvPr/>
          </p:nvSpPr>
          <p:spPr>
            <a:xfrm rot="363082">
              <a:off x="-642946" y="3967874"/>
              <a:ext cx="2291669" cy="1756822"/>
            </a:xfrm>
            <a:custGeom>
              <a:avLst/>
              <a:gdLst/>
              <a:ahLst/>
              <a:cxnLst/>
              <a:rect l="l" t="t" r="r" b="b"/>
              <a:pathLst>
                <a:path w="73153" h="56080" extrusionOk="0">
                  <a:moveTo>
                    <a:pt x="12829" y="0"/>
                  </a:moveTo>
                  <a:cubicBezTo>
                    <a:pt x="12663" y="0"/>
                    <a:pt x="12517" y="100"/>
                    <a:pt x="12443" y="272"/>
                  </a:cubicBezTo>
                  <a:lnTo>
                    <a:pt x="101" y="32729"/>
                  </a:lnTo>
                  <a:cubicBezTo>
                    <a:pt x="1" y="32929"/>
                    <a:pt x="134" y="33196"/>
                    <a:pt x="334" y="33262"/>
                  </a:cubicBezTo>
                  <a:lnTo>
                    <a:pt x="60143" y="56045"/>
                  </a:lnTo>
                  <a:cubicBezTo>
                    <a:pt x="60198" y="56069"/>
                    <a:pt x="60253" y="56079"/>
                    <a:pt x="60306" y="56079"/>
                  </a:cubicBezTo>
                  <a:cubicBezTo>
                    <a:pt x="60479" y="56079"/>
                    <a:pt x="60634" y="55965"/>
                    <a:pt x="60711" y="55812"/>
                  </a:cubicBezTo>
                  <a:lnTo>
                    <a:pt x="73053" y="23355"/>
                  </a:lnTo>
                  <a:cubicBezTo>
                    <a:pt x="73153" y="23155"/>
                    <a:pt x="73053" y="22888"/>
                    <a:pt x="72819" y="22822"/>
                  </a:cubicBezTo>
                  <a:lnTo>
                    <a:pt x="13010" y="39"/>
                  </a:lnTo>
                  <a:cubicBezTo>
                    <a:pt x="12949" y="13"/>
                    <a:pt x="12888" y="0"/>
                    <a:pt x="1282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55" name="Google Shape;355;p8"/>
            <p:cNvSpPr/>
            <p:nvPr/>
          </p:nvSpPr>
          <p:spPr>
            <a:xfrm rot="363082">
              <a:off x="792956" y="4622556"/>
              <a:ext cx="778540" cy="1132818"/>
            </a:xfrm>
            <a:custGeom>
              <a:avLst/>
              <a:gdLst/>
              <a:ahLst/>
              <a:cxnLst/>
              <a:rect l="l" t="t" r="r" b="b"/>
              <a:pathLst>
                <a:path w="24852" h="36161" extrusionOk="0">
                  <a:moveTo>
                    <a:pt x="11909" y="1"/>
                  </a:moveTo>
                  <a:lnTo>
                    <a:pt x="0" y="31223"/>
                  </a:lnTo>
                  <a:lnTo>
                    <a:pt x="12943" y="36160"/>
                  </a:lnTo>
                  <a:lnTo>
                    <a:pt x="24851" y="4904"/>
                  </a:lnTo>
                  <a:lnTo>
                    <a:pt x="11909"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56" name="Google Shape;356;p8"/>
            <p:cNvSpPr/>
            <p:nvPr/>
          </p:nvSpPr>
          <p:spPr>
            <a:xfrm rot="363082">
              <a:off x="289098" y="4363311"/>
              <a:ext cx="1166244" cy="1323976"/>
            </a:xfrm>
            <a:custGeom>
              <a:avLst/>
              <a:gdLst/>
              <a:ahLst/>
              <a:cxnLst/>
              <a:rect l="l" t="t" r="r" b="b"/>
              <a:pathLst>
                <a:path w="37228" h="42263" extrusionOk="0">
                  <a:moveTo>
                    <a:pt x="13388" y="0"/>
                  </a:moveTo>
                  <a:cubicBezTo>
                    <a:pt x="12947" y="0"/>
                    <a:pt x="12544" y="279"/>
                    <a:pt x="12376" y="699"/>
                  </a:cubicBezTo>
                  <a:lnTo>
                    <a:pt x="6272" y="16711"/>
                  </a:lnTo>
                  <a:lnTo>
                    <a:pt x="201" y="32722"/>
                  </a:lnTo>
                  <a:cubicBezTo>
                    <a:pt x="1" y="33189"/>
                    <a:pt x="201" y="33756"/>
                    <a:pt x="668" y="34023"/>
                  </a:cubicBezTo>
                  <a:cubicBezTo>
                    <a:pt x="4271" y="35924"/>
                    <a:pt x="7973" y="37659"/>
                    <a:pt x="11743" y="39160"/>
                  </a:cubicBezTo>
                  <a:cubicBezTo>
                    <a:pt x="17146" y="41262"/>
                    <a:pt x="24952" y="42262"/>
                    <a:pt x="24952" y="42262"/>
                  </a:cubicBezTo>
                  <a:lnTo>
                    <a:pt x="31090" y="26151"/>
                  </a:lnTo>
                  <a:lnTo>
                    <a:pt x="37227" y="10039"/>
                  </a:lnTo>
                  <a:cubicBezTo>
                    <a:pt x="37227" y="10039"/>
                    <a:pt x="30756" y="5636"/>
                    <a:pt x="25319" y="3568"/>
                  </a:cubicBezTo>
                  <a:cubicBezTo>
                    <a:pt x="21483" y="2167"/>
                    <a:pt x="17580" y="999"/>
                    <a:pt x="13644" y="32"/>
                  </a:cubicBezTo>
                  <a:cubicBezTo>
                    <a:pt x="13558" y="11"/>
                    <a:pt x="13472" y="0"/>
                    <a:pt x="13388" y="0"/>
                  </a:cubicBezTo>
                  <a:close/>
                </a:path>
              </a:pathLst>
            </a:custGeom>
            <a:solidFill>
              <a:schemeClr val="l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57" name="Google Shape;357;p8"/>
            <p:cNvSpPr/>
            <p:nvPr/>
          </p:nvSpPr>
          <p:spPr>
            <a:xfrm rot="363082">
              <a:off x="1066041" y="4735131"/>
              <a:ext cx="399201" cy="988588"/>
            </a:xfrm>
            <a:custGeom>
              <a:avLst/>
              <a:gdLst/>
              <a:ahLst/>
              <a:cxnLst/>
              <a:rect l="l" t="t" r="r" b="b"/>
              <a:pathLst>
                <a:path w="12743" h="31557" extrusionOk="0">
                  <a:moveTo>
                    <a:pt x="11909" y="1"/>
                  </a:moveTo>
                  <a:lnTo>
                    <a:pt x="0" y="31257"/>
                  </a:lnTo>
                  <a:lnTo>
                    <a:pt x="834" y="31557"/>
                  </a:lnTo>
                  <a:lnTo>
                    <a:pt x="12743" y="334"/>
                  </a:lnTo>
                  <a:lnTo>
                    <a:pt x="11909"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58" name="Google Shape;358;p8"/>
            <p:cNvSpPr/>
            <p:nvPr/>
          </p:nvSpPr>
          <p:spPr>
            <a:xfrm rot="363082">
              <a:off x="1086646" y="4743259"/>
              <a:ext cx="390836" cy="979190"/>
            </a:xfrm>
            <a:custGeom>
              <a:avLst/>
              <a:gdLst/>
              <a:ahLst/>
              <a:cxnLst/>
              <a:rect l="l" t="t" r="r" b="b"/>
              <a:pathLst>
                <a:path w="12476" h="31257" extrusionOk="0">
                  <a:moveTo>
                    <a:pt x="12042" y="1"/>
                  </a:moveTo>
                  <a:lnTo>
                    <a:pt x="0" y="31090"/>
                  </a:lnTo>
                  <a:lnTo>
                    <a:pt x="434" y="31256"/>
                  </a:lnTo>
                  <a:lnTo>
                    <a:pt x="12476" y="167"/>
                  </a:lnTo>
                  <a:lnTo>
                    <a:pt x="12042"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59" name="Google Shape;359;p8"/>
            <p:cNvSpPr/>
            <p:nvPr/>
          </p:nvSpPr>
          <p:spPr>
            <a:xfrm rot="363082">
              <a:off x="-564252" y="3933299"/>
              <a:ext cx="778540" cy="1133852"/>
            </a:xfrm>
            <a:custGeom>
              <a:avLst/>
              <a:gdLst/>
              <a:ahLst/>
              <a:cxnLst/>
              <a:rect l="l" t="t" r="r" b="b"/>
              <a:pathLst>
                <a:path w="24852" h="36194" extrusionOk="0">
                  <a:moveTo>
                    <a:pt x="11909" y="1"/>
                  </a:moveTo>
                  <a:lnTo>
                    <a:pt x="0" y="31256"/>
                  </a:lnTo>
                  <a:lnTo>
                    <a:pt x="12943" y="36193"/>
                  </a:lnTo>
                  <a:lnTo>
                    <a:pt x="24851" y="4937"/>
                  </a:lnTo>
                  <a:lnTo>
                    <a:pt x="11909"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60" name="Google Shape;360;p8"/>
            <p:cNvSpPr/>
            <p:nvPr/>
          </p:nvSpPr>
          <p:spPr>
            <a:xfrm rot="363082">
              <a:off x="-449612" y="4006479"/>
              <a:ext cx="1166244" cy="1323004"/>
            </a:xfrm>
            <a:custGeom>
              <a:avLst/>
              <a:gdLst/>
              <a:ahLst/>
              <a:cxnLst/>
              <a:rect l="l" t="t" r="r" b="b"/>
              <a:pathLst>
                <a:path w="37228" h="42232" extrusionOk="0">
                  <a:moveTo>
                    <a:pt x="12243" y="0"/>
                  </a:moveTo>
                  <a:lnTo>
                    <a:pt x="6105" y="16112"/>
                  </a:lnTo>
                  <a:lnTo>
                    <a:pt x="1" y="32190"/>
                  </a:lnTo>
                  <a:cubicBezTo>
                    <a:pt x="1" y="32190"/>
                    <a:pt x="6506" y="36593"/>
                    <a:pt x="11909" y="38694"/>
                  </a:cubicBezTo>
                  <a:cubicBezTo>
                    <a:pt x="15745" y="40062"/>
                    <a:pt x="19648" y="41230"/>
                    <a:pt x="23584" y="42197"/>
                  </a:cubicBezTo>
                  <a:cubicBezTo>
                    <a:pt x="23677" y="42220"/>
                    <a:pt x="23769" y="42231"/>
                    <a:pt x="23859" y="42231"/>
                  </a:cubicBezTo>
                  <a:cubicBezTo>
                    <a:pt x="24293" y="42231"/>
                    <a:pt x="24686" y="41977"/>
                    <a:pt x="24852" y="41563"/>
                  </a:cubicBezTo>
                  <a:lnTo>
                    <a:pt x="30923" y="25552"/>
                  </a:lnTo>
                  <a:lnTo>
                    <a:pt x="37027" y="9540"/>
                  </a:lnTo>
                  <a:cubicBezTo>
                    <a:pt x="37227" y="9040"/>
                    <a:pt x="37027" y="8473"/>
                    <a:pt x="36560" y="8239"/>
                  </a:cubicBezTo>
                  <a:cubicBezTo>
                    <a:pt x="32958" y="6305"/>
                    <a:pt x="29255" y="4603"/>
                    <a:pt x="25486" y="3069"/>
                  </a:cubicBezTo>
                  <a:cubicBezTo>
                    <a:pt x="20049" y="1001"/>
                    <a:pt x="12243" y="0"/>
                    <a:pt x="12243" y="0"/>
                  </a:cubicBezTo>
                  <a:close/>
                </a:path>
              </a:pathLst>
            </a:custGeom>
            <a:solidFill>
              <a:schemeClr val="l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61" name="Google Shape;361;p8"/>
            <p:cNvSpPr/>
            <p:nvPr/>
          </p:nvSpPr>
          <p:spPr>
            <a:xfrm rot="363082">
              <a:off x="-458078" y="3966041"/>
              <a:ext cx="400266" cy="988588"/>
            </a:xfrm>
            <a:custGeom>
              <a:avLst/>
              <a:gdLst/>
              <a:ahLst/>
              <a:cxnLst/>
              <a:rect l="l" t="t" r="r" b="b"/>
              <a:pathLst>
                <a:path w="12777" h="31557" extrusionOk="0">
                  <a:moveTo>
                    <a:pt x="11909" y="0"/>
                  </a:moveTo>
                  <a:lnTo>
                    <a:pt x="1" y="31223"/>
                  </a:lnTo>
                  <a:lnTo>
                    <a:pt x="868" y="31556"/>
                  </a:lnTo>
                  <a:lnTo>
                    <a:pt x="12777" y="300"/>
                  </a:lnTo>
                  <a:lnTo>
                    <a:pt x="1190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62" name="Google Shape;362;p8"/>
            <p:cNvSpPr/>
            <p:nvPr/>
          </p:nvSpPr>
          <p:spPr>
            <a:xfrm rot="363082">
              <a:off x="-486520" y="3948733"/>
              <a:ext cx="386701" cy="983356"/>
            </a:xfrm>
            <a:custGeom>
              <a:avLst/>
              <a:gdLst/>
              <a:ahLst/>
              <a:cxnLst/>
              <a:rect l="l" t="t" r="r" b="b"/>
              <a:pathLst>
                <a:path w="12344" h="31390" extrusionOk="0">
                  <a:moveTo>
                    <a:pt x="11909" y="0"/>
                  </a:moveTo>
                  <a:lnTo>
                    <a:pt x="1" y="31223"/>
                  </a:lnTo>
                  <a:lnTo>
                    <a:pt x="435" y="31389"/>
                  </a:lnTo>
                  <a:lnTo>
                    <a:pt x="12343" y="167"/>
                  </a:lnTo>
                  <a:lnTo>
                    <a:pt x="1190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63" name="Google Shape;363;p8"/>
            <p:cNvSpPr/>
            <p:nvPr/>
          </p:nvSpPr>
          <p:spPr>
            <a:xfrm rot="363082">
              <a:off x="-536791" y="3924334"/>
              <a:ext cx="403367" cy="990687"/>
            </a:xfrm>
            <a:custGeom>
              <a:avLst/>
              <a:gdLst/>
              <a:ahLst/>
              <a:cxnLst/>
              <a:rect l="l" t="t" r="r" b="b"/>
              <a:pathLst>
                <a:path w="12876" h="31624" extrusionOk="0">
                  <a:moveTo>
                    <a:pt x="11909" y="0"/>
                  </a:moveTo>
                  <a:lnTo>
                    <a:pt x="0" y="31223"/>
                  </a:lnTo>
                  <a:lnTo>
                    <a:pt x="967" y="31623"/>
                  </a:lnTo>
                  <a:lnTo>
                    <a:pt x="12876" y="367"/>
                  </a:lnTo>
                  <a:lnTo>
                    <a:pt x="1190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64" name="Google Shape;364;p8"/>
            <p:cNvSpPr/>
            <p:nvPr/>
          </p:nvSpPr>
          <p:spPr>
            <a:xfrm rot="363082">
              <a:off x="633267" y="4549023"/>
              <a:ext cx="365775" cy="364741"/>
            </a:xfrm>
            <a:custGeom>
              <a:avLst/>
              <a:gdLst/>
              <a:ahLst/>
              <a:cxnLst/>
              <a:rect l="l" t="t" r="r" b="b"/>
              <a:pathLst>
                <a:path w="11676" h="11643" fill="none" extrusionOk="0">
                  <a:moveTo>
                    <a:pt x="3237" y="1"/>
                  </a:moveTo>
                  <a:lnTo>
                    <a:pt x="11676" y="3203"/>
                  </a:lnTo>
                  <a:lnTo>
                    <a:pt x="8440" y="11643"/>
                  </a:lnTo>
                  <a:lnTo>
                    <a:pt x="1" y="8407"/>
                  </a:lnTo>
                  <a:close/>
                </a:path>
              </a:pathLst>
            </a:custGeom>
            <a:noFill/>
            <a:ln w="19050"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65" name="Google Shape;365;p8"/>
            <p:cNvSpPr/>
            <p:nvPr/>
          </p:nvSpPr>
          <p:spPr>
            <a:xfrm rot="363082">
              <a:off x="-56388" y="4232909"/>
              <a:ext cx="499541" cy="423260"/>
            </a:xfrm>
            <a:custGeom>
              <a:avLst/>
              <a:gdLst/>
              <a:ahLst/>
              <a:cxnLst/>
              <a:rect l="l" t="t" r="r" b="b"/>
              <a:pathLst>
                <a:path w="15946" h="13511" fill="none" extrusionOk="0">
                  <a:moveTo>
                    <a:pt x="3303" y="1"/>
                  </a:moveTo>
                  <a:lnTo>
                    <a:pt x="15945" y="4804"/>
                  </a:lnTo>
                  <a:moveTo>
                    <a:pt x="2769" y="1435"/>
                  </a:moveTo>
                  <a:lnTo>
                    <a:pt x="15378" y="6272"/>
                  </a:lnTo>
                  <a:moveTo>
                    <a:pt x="2202" y="2903"/>
                  </a:moveTo>
                  <a:lnTo>
                    <a:pt x="14845" y="7740"/>
                  </a:lnTo>
                  <a:moveTo>
                    <a:pt x="14277" y="9174"/>
                  </a:moveTo>
                  <a:lnTo>
                    <a:pt x="1635" y="4337"/>
                  </a:lnTo>
                  <a:moveTo>
                    <a:pt x="1101" y="5805"/>
                  </a:moveTo>
                  <a:lnTo>
                    <a:pt x="13710" y="10608"/>
                  </a:lnTo>
                  <a:moveTo>
                    <a:pt x="534" y="7239"/>
                  </a:moveTo>
                  <a:lnTo>
                    <a:pt x="13177" y="12076"/>
                  </a:lnTo>
                  <a:moveTo>
                    <a:pt x="1" y="8707"/>
                  </a:moveTo>
                  <a:lnTo>
                    <a:pt x="12643" y="13511"/>
                  </a:lnTo>
                </a:path>
              </a:pathLst>
            </a:custGeom>
            <a:noFill/>
            <a:ln w="19050"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66" name="Google Shape;366;p8"/>
            <p:cNvSpPr/>
            <p:nvPr/>
          </p:nvSpPr>
          <p:spPr>
            <a:xfrm rot="363082">
              <a:off x="940056" y="4735937"/>
              <a:ext cx="406531" cy="311454"/>
            </a:xfrm>
            <a:custGeom>
              <a:avLst/>
              <a:gdLst/>
              <a:ahLst/>
              <a:cxnLst/>
              <a:rect l="l" t="t" r="r" b="b"/>
              <a:pathLst>
                <a:path w="12977" h="9942" fill="none" extrusionOk="0">
                  <a:moveTo>
                    <a:pt x="12977" y="3903"/>
                  </a:moveTo>
                  <a:lnTo>
                    <a:pt x="2670" y="1"/>
                  </a:lnTo>
                  <a:moveTo>
                    <a:pt x="2002" y="1769"/>
                  </a:moveTo>
                  <a:lnTo>
                    <a:pt x="12276" y="5671"/>
                  </a:lnTo>
                  <a:moveTo>
                    <a:pt x="1335" y="3503"/>
                  </a:moveTo>
                  <a:lnTo>
                    <a:pt x="11609" y="7439"/>
                  </a:lnTo>
                  <a:moveTo>
                    <a:pt x="668" y="5271"/>
                  </a:moveTo>
                  <a:lnTo>
                    <a:pt x="10942" y="9174"/>
                  </a:lnTo>
                  <a:moveTo>
                    <a:pt x="7706" y="9941"/>
                  </a:moveTo>
                  <a:lnTo>
                    <a:pt x="1" y="7006"/>
                  </a:lnTo>
                </a:path>
              </a:pathLst>
            </a:custGeom>
            <a:noFill/>
            <a:ln w="19050"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67" name="Google Shape;367;p8"/>
            <p:cNvSpPr/>
            <p:nvPr/>
          </p:nvSpPr>
          <p:spPr>
            <a:xfrm rot="363082">
              <a:off x="407066" y="4979342"/>
              <a:ext cx="760778" cy="501609"/>
            </a:xfrm>
            <a:custGeom>
              <a:avLst/>
              <a:gdLst/>
              <a:ahLst/>
              <a:cxnLst/>
              <a:rect l="l" t="t" r="r" b="b"/>
              <a:pathLst>
                <a:path w="24285" h="16012" fill="none" extrusionOk="0">
                  <a:moveTo>
                    <a:pt x="24285" y="6772"/>
                  </a:moveTo>
                  <a:lnTo>
                    <a:pt x="6472" y="0"/>
                  </a:lnTo>
                  <a:moveTo>
                    <a:pt x="3136" y="1067"/>
                  </a:moveTo>
                  <a:lnTo>
                    <a:pt x="23517" y="8806"/>
                  </a:lnTo>
                  <a:moveTo>
                    <a:pt x="2336" y="3069"/>
                  </a:moveTo>
                  <a:lnTo>
                    <a:pt x="22717" y="10841"/>
                  </a:lnTo>
                  <a:moveTo>
                    <a:pt x="1568" y="5137"/>
                  </a:moveTo>
                  <a:lnTo>
                    <a:pt x="21950" y="12909"/>
                  </a:lnTo>
                  <a:moveTo>
                    <a:pt x="801" y="7172"/>
                  </a:moveTo>
                  <a:lnTo>
                    <a:pt x="21182" y="14944"/>
                  </a:lnTo>
                  <a:moveTo>
                    <a:pt x="1" y="9240"/>
                  </a:moveTo>
                  <a:lnTo>
                    <a:pt x="17847" y="16011"/>
                  </a:lnTo>
                </a:path>
              </a:pathLst>
            </a:custGeom>
            <a:noFill/>
            <a:ln w="19050"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368" name="Google Shape;368;p8"/>
          <p:cNvGrpSpPr/>
          <p:nvPr/>
        </p:nvGrpSpPr>
        <p:grpSpPr>
          <a:xfrm rot="-731256">
            <a:off x="10425075" y="3648825"/>
            <a:ext cx="2414493" cy="2495537"/>
            <a:chOff x="334100" y="971800"/>
            <a:chExt cx="1810984" cy="1871771"/>
          </a:xfrm>
        </p:grpSpPr>
        <p:sp>
          <p:nvSpPr>
            <p:cNvPr id="369" name="Google Shape;369;p8"/>
            <p:cNvSpPr/>
            <p:nvPr/>
          </p:nvSpPr>
          <p:spPr>
            <a:xfrm>
              <a:off x="341909" y="971800"/>
              <a:ext cx="1803175" cy="1871771"/>
            </a:xfrm>
            <a:custGeom>
              <a:avLst/>
              <a:gdLst/>
              <a:ahLst/>
              <a:cxnLst/>
              <a:rect l="l" t="t" r="r" b="b"/>
              <a:pathLst>
                <a:path w="88903" h="92285" extrusionOk="0">
                  <a:moveTo>
                    <a:pt x="44583" y="1"/>
                  </a:moveTo>
                  <a:cubicBezTo>
                    <a:pt x="44328" y="1"/>
                    <a:pt x="44071" y="83"/>
                    <a:pt x="43849" y="252"/>
                  </a:cubicBezTo>
                  <a:lnTo>
                    <a:pt x="0" y="33408"/>
                  </a:lnTo>
                  <a:lnTo>
                    <a:pt x="43131" y="91437"/>
                  </a:lnTo>
                  <a:cubicBezTo>
                    <a:pt x="43514" y="91989"/>
                    <a:pt x="44136" y="92284"/>
                    <a:pt x="44766" y="92284"/>
                  </a:cubicBezTo>
                  <a:cubicBezTo>
                    <a:pt x="45190" y="92284"/>
                    <a:pt x="45617" y="92151"/>
                    <a:pt x="45977" y="91873"/>
                  </a:cubicBezTo>
                  <a:lnTo>
                    <a:pt x="88261" y="59204"/>
                  </a:lnTo>
                  <a:cubicBezTo>
                    <a:pt x="88800" y="58794"/>
                    <a:pt x="88903" y="58050"/>
                    <a:pt x="88492" y="57512"/>
                  </a:cubicBezTo>
                  <a:lnTo>
                    <a:pt x="45541" y="483"/>
                  </a:lnTo>
                  <a:cubicBezTo>
                    <a:pt x="45300" y="167"/>
                    <a:pt x="44944" y="1"/>
                    <a:pt x="4458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70" name="Google Shape;370;p8"/>
            <p:cNvSpPr/>
            <p:nvPr/>
          </p:nvSpPr>
          <p:spPr>
            <a:xfrm>
              <a:off x="336189" y="976911"/>
              <a:ext cx="1795894" cy="1820273"/>
            </a:xfrm>
            <a:custGeom>
              <a:avLst/>
              <a:gdLst/>
              <a:ahLst/>
              <a:cxnLst/>
              <a:rect l="l" t="t" r="r" b="b"/>
              <a:pathLst>
                <a:path w="88544" h="89746" extrusionOk="0">
                  <a:moveTo>
                    <a:pt x="44131" y="0"/>
                  </a:moveTo>
                  <a:lnTo>
                    <a:pt x="0" y="33258"/>
                  </a:lnTo>
                  <a:lnTo>
                    <a:pt x="46208" y="89415"/>
                  </a:lnTo>
                  <a:cubicBezTo>
                    <a:pt x="46378" y="89632"/>
                    <a:pt x="46632" y="89746"/>
                    <a:pt x="46886" y="89746"/>
                  </a:cubicBezTo>
                  <a:cubicBezTo>
                    <a:pt x="47053" y="89746"/>
                    <a:pt x="47219" y="89697"/>
                    <a:pt x="47362" y="89595"/>
                  </a:cubicBezTo>
                  <a:lnTo>
                    <a:pt x="88543" y="58952"/>
                  </a:lnTo>
                  <a:lnTo>
                    <a:pt x="44131"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371" name="Google Shape;371;p8"/>
            <p:cNvGrpSpPr/>
            <p:nvPr/>
          </p:nvGrpSpPr>
          <p:grpSpPr>
            <a:xfrm>
              <a:off x="1214129" y="978980"/>
              <a:ext cx="913828" cy="1211839"/>
              <a:chOff x="1214129" y="978980"/>
              <a:chExt cx="913828" cy="1211839"/>
            </a:xfrm>
          </p:grpSpPr>
          <p:sp>
            <p:nvSpPr>
              <p:cNvPr id="372" name="Google Shape;372;p8"/>
              <p:cNvSpPr/>
              <p:nvPr/>
            </p:nvSpPr>
            <p:spPr>
              <a:xfrm>
                <a:off x="1222973" y="978980"/>
                <a:ext cx="904985" cy="1199365"/>
              </a:xfrm>
              <a:custGeom>
                <a:avLst/>
                <a:gdLst/>
                <a:ahLst/>
                <a:cxnLst/>
                <a:rect l="l" t="t" r="r" b="b"/>
                <a:pathLst>
                  <a:path w="44619" h="59133" extrusionOk="0">
                    <a:moveTo>
                      <a:pt x="206" y="1"/>
                    </a:moveTo>
                    <a:lnTo>
                      <a:pt x="1" y="129"/>
                    </a:lnTo>
                    <a:lnTo>
                      <a:pt x="44439" y="59132"/>
                    </a:lnTo>
                    <a:lnTo>
                      <a:pt x="44618" y="58978"/>
                    </a:lnTo>
                    <a:lnTo>
                      <a:pt x="206"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73" name="Google Shape;373;p8"/>
              <p:cNvSpPr/>
              <p:nvPr/>
            </p:nvSpPr>
            <p:spPr>
              <a:xfrm>
                <a:off x="1214129" y="991475"/>
                <a:ext cx="904985" cy="1199345"/>
              </a:xfrm>
              <a:custGeom>
                <a:avLst/>
                <a:gdLst/>
                <a:ahLst/>
                <a:cxnLst/>
                <a:rect l="l" t="t" r="r" b="b"/>
                <a:pathLst>
                  <a:path w="44619" h="59132" extrusionOk="0">
                    <a:moveTo>
                      <a:pt x="206" y="0"/>
                    </a:moveTo>
                    <a:lnTo>
                      <a:pt x="1" y="154"/>
                    </a:lnTo>
                    <a:lnTo>
                      <a:pt x="44439" y="59132"/>
                    </a:lnTo>
                    <a:lnTo>
                      <a:pt x="44618" y="59003"/>
                    </a:lnTo>
                    <a:lnTo>
                      <a:pt x="206"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374" name="Google Shape;374;p8"/>
            <p:cNvSpPr/>
            <p:nvPr/>
          </p:nvSpPr>
          <p:spPr>
            <a:xfrm>
              <a:off x="334100" y="1004578"/>
              <a:ext cx="1741293" cy="1810882"/>
            </a:xfrm>
            <a:custGeom>
              <a:avLst/>
              <a:gdLst/>
              <a:ahLst/>
              <a:cxnLst/>
              <a:rect l="l" t="t" r="r" b="b"/>
              <a:pathLst>
                <a:path w="85852" h="89283" extrusionOk="0">
                  <a:moveTo>
                    <a:pt x="42828" y="0"/>
                  </a:moveTo>
                  <a:cubicBezTo>
                    <a:pt x="42573" y="0"/>
                    <a:pt x="42317" y="82"/>
                    <a:pt x="42106" y="252"/>
                  </a:cubicBezTo>
                  <a:lnTo>
                    <a:pt x="1" y="31946"/>
                  </a:lnTo>
                  <a:lnTo>
                    <a:pt x="43131" y="89282"/>
                  </a:lnTo>
                  <a:lnTo>
                    <a:pt x="85210" y="57588"/>
                  </a:lnTo>
                  <a:cubicBezTo>
                    <a:pt x="85749" y="57178"/>
                    <a:pt x="85851" y="56409"/>
                    <a:pt x="85441" y="55870"/>
                  </a:cubicBezTo>
                  <a:lnTo>
                    <a:pt x="43798" y="482"/>
                  </a:lnTo>
                  <a:cubicBezTo>
                    <a:pt x="43557" y="166"/>
                    <a:pt x="43192" y="0"/>
                    <a:pt x="42828"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75" name="Google Shape;375;p8"/>
            <p:cNvSpPr/>
            <p:nvPr/>
          </p:nvSpPr>
          <p:spPr>
            <a:xfrm>
              <a:off x="373105" y="1605205"/>
              <a:ext cx="899265" cy="1180097"/>
            </a:xfrm>
            <a:custGeom>
              <a:avLst/>
              <a:gdLst/>
              <a:ahLst/>
              <a:cxnLst/>
              <a:rect l="l" t="t" r="r" b="b"/>
              <a:pathLst>
                <a:path w="44337" h="58183" extrusionOk="0">
                  <a:moveTo>
                    <a:pt x="1155" y="0"/>
                  </a:moveTo>
                  <a:lnTo>
                    <a:pt x="1" y="872"/>
                  </a:lnTo>
                  <a:lnTo>
                    <a:pt x="43157" y="58183"/>
                  </a:lnTo>
                  <a:lnTo>
                    <a:pt x="44337" y="57311"/>
                  </a:lnTo>
                  <a:lnTo>
                    <a:pt x="1155"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76" name="Google Shape;376;p8"/>
            <p:cNvSpPr/>
            <p:nvPr/>
          </p:nvSpPr>
          <p:spPr>
            <a:xfrm>
              <a:off x="762685" y="1424197"/>
              <a:ext cx="916931" cy="993396"/>
            </a:xfrm>
            <a:custGeom>
              <a:avLst/>
              <a:gdLst/>
              <a:ahLst/>
              <a:cxnLst/>
              <a:rect l="l" t="t" r="r" b="b"/>
              <a:pathLst>
                <a:path w="45208" h="48978" extrusionOk="0">
                  <a:moveTo>
                    <a:pt x="19206" y="1"/>
                  </a:moveTo>
                  <a:lnTo>
                    <a:pt x="0" y="14463"/>
                  </a:lnTo>
                  <a:lnTo>
                    <a:pt x="26001" y="48978"/>
                  </a:lnTo>
                  <a:lnTo>
                    <a:pt x="45208" y="34515"/>
                  </a:lnTo>
                  <a:lnTo>
                    <a:pt x="19206" y="1"/>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377" name="Google Shape;377;p8"/>
          <p:cNvGrpSpPr/>
          <p:nvPr/>
        </p:nvGrpSpPr>
        <p:grpSpPr>
          <a:xfrm rot="-1946306">
            <a:off x="-591234" y="5337259"/>
            <a:ext cx="2436849" cy="2565005"/>
            <a:chOff x="1526600" y="450800"/>
            <a:chExt cx="4540675" cy="4779475"/>
          </a:xfrm>
        </p:grpSpPr>
        <p:sp>
          <p:nvSpPr>
            <p:cNvPr id="378" name="Google Shape;378;p8"/>
            <p:cNvSpPr/>
            <p:nvPr/>
          </p:nvSpPr>
          <p:spPr>
            <a:xfrm>
              <a:off x="1610100" y="473575"/>
              <a:ext cx="4457175" cy="4689450"/>
            </a:xfrm>
            <a:custGeom>
              <a:avLst/>
              <a:gdLst/>
              <a:ahLst/>
              <a:cxnLst/>
              <a:rect l="l" t="t" r="r" b="b"/>
              <a:pathLst>
                <a:path w="178287" h="187578" extrusionOk="0">
                  <a:moveTo>
                    <a:pt x="95602" y="1"/>
                  </a:moveTo>
                  <a:cubicBezTo>
                    <a:pt x="95141" y="1"/>
                    <a:pt x="94676" y="129"/>
                    <a:pt x="94258" y="394"/>
                  </a:cubicBezTo>
                  <a:lnTo>
                    <a:pt x="0" y="63859"/>
                  </a:lnTo>
                  <a:lnTo>
                    <a:pt x="79645" y="185257"/>
                  </a:lnTo>
                  <a:cubicBezTo>
                    <a:pt x="80631" y="186769"/>
                    <a:pt x="82280" y="187578"/>
                    <a:pt x="83965" y="187578"/>
                  </a:cubicBezTo>
                  <a:cubicBezTo>
                    <a:pt x="84955" y="187578"/>
                    <a:pt x="85959" y="187298"/>
                    <a:pt x="86847" y="186719"/>
                  </a:cubicBezTo>
                  <a:lnTo>
                    <a:pt x="176826" y="126176"/>
                  </a:lnTo>
                  <a:cubicBezTo>
                    <a:pt x="177974" y="125393"/>
                    <a:pt x="178287" y="123880"/>
                    <a:pt x="177504" y="122732"/>
                  </a:cubicBezTo>
                  <a:lnTo>
                    <a:pt x="97703" y="1125"/>
                  </a:lnTo>
                  <a:cubicBezTo>
                    <a:pt x="97205" y="394"/>
                    <a:pt x="96410" y="1"/>
                    <a:pt x="95602" y="1"/>
                  </a:cubicBezTo>
                  <a:close/>
                </a:path>
              </a:pathLst>
            </a:custGeom>
            <a:solidFill>
              <a:srgbClr val="119B9B"/>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79" name="Google Shape;379;p8"/>
            <p:cNvSpPr/>
            <p:nvPr/>
          </p:nvSpPr>
          <p:spPr>
            <a:xfrm>
              <a:off x="1616625" y="450800"/>
              <a:ext cx="4391950" cy="4645025"/>
            </a:xfrm>
            <a:custGeom>
              <a:avLst/>
              <a:gdLst/>
              <a:ahLst/>
              <a:cxnLst/>
              <a:rect l="l" t="t" r="r" b="b"/>
              <a:pathLst>
                <a:path w="175678" h="185801" extrusionOk="0">
                  <a:moveTo>
                    <a:pt x="93162" y="0"/>
                  </a:moveTo>
                  <a:lnTo>
                    <a:pt x="0" y="61587"/>
                  </a:lnTo>
                  <a:lnTo>
                    <a:pt x="80323" y="184028"/>
                  </a:lnTo>
                  <a:cubicBezTo>
                    <a:pt x="81085" y="185187"/>
                    <a:pt x="82329" y="185800"/>
                    <a:pt x="83604" y="185800"/>
                  </a:cubicBezTo>
                  <a:cubicBezTo>
                    <a:pt x="84339" y="185800"/>
                    <a:pt x="85083" y="185597"/>
                    <a:pt x="85751" y="185177"/>
                  </a:cubicBezTo>
                  <a:lnTo>
                    <a:pt x="175677" y="125782"/>
                  </a:lnTo>
                  <a:lnTo>
                    <a:pt x="93162" y="0"/>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80" name="Google Shape;380;p8"/>
            <p:cNvSpPr/>
            <p:nvPr/>
          </p:nvSpPr>
          <p:spPr>
            <a:xfrm>
              <a:off x="3931325" y="462525"/>
              <a:ext cx="2064200" cy="3145900"/>
            </a:xfrm>
            <a:custGeom>
              <a:avLst/>
              <a:gdLst/>
              <a:ahLst/>
              <a:cxnLst/>
              <a:rect l="l" t="t" r="r" b="b"/>
              <a:pathLst>
                <a:path w="82568" h="125836" fill="none" extrusionOk="0">
                  <a:moveTo>
                    <a:pt x="0" y="1"/>
                  </a:moveTo>
                  <a:lnTo>
                    <a:pt x="82567" y="125835"/>
                  </a:lnTo>
                </a:path>
              </a:pathLst>
            </a:custGeom>
            <a:noFill/>
            <a:ln w="11750" cap="flat" cmpd="sng">
              <a:solidFill>
                <a:schemeClr val="dk1"/>
              </a:solidFill>
              <a:prstDash val="solid"/>
              <a:miter lim="5219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81" name="Google Shape;381;p8"/>
            <p:cNvSpPr/>
            <p:nvPr/>
          </p:nvSpPr>
          <p:spPr>
            <a:xfrm>
              <a:off x="3898700" y="482100"/>
              <a:ext cx="2065500" cy="3145900"/>
            </a:xfrm>
            <a:custGeom>
              <a:avLst/>
              <a:gdLst/>
              <a:ahLst/>
              <a:cxnLst/>
              <a:rect l="l" t="t" r="r" b="b"/>
              <a:pathLst>
                <a:path w="82620" h="125836" fill="none" extrusionOk="0">
                  <a:moveTo>
                    <a:pt x="1" y="1"/>
                  </a:moveTo>
                  <a:lnTo>
                    <a:pt x="82620" y="125835"/>
                  </a:lnTo>
                </a:path>
              </a:pathLst>
            </a:custGeom>
            <a:noFill/>
            <a:ln w="11750" cap="flat" cmpd="sng">
              <a:solidFill>
                <a:schemeClr val="dk1"/>
              </a:solidFill>
              <a:prstDash val="solid"/>
              <a:miter lim="5219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82" name="Google Shape;382;p8"/>
            <p:cNvSpPr/>
            <p:nvPr/>
          </p:nvSpPr>
          <p:spPr>
            <a:xfrm>
              <a:off x="3742125" y="4138150"/>
              <a:ext cx="842925" cy="1092125"/>
            </a:xfrm>
            <a:custGeom>
              <a:avLst/>
              <a:gdLst/>
              <a:ahLst/>
              <a:cxnLst/>
              <a:rect l="l" t="t" r="r" b="b"/>
              <a:pathLst>
                <a:path w="33717" h="43685" extrusionOk="0">
                  <a:moveTo>
                    <a:pt x="9604" y="0"/>
                  </a:moveTo>
                  <a:lnTo>
                    <a:pt x="1" y="6159"/>
                  </a:lnTo>
                  <a:lnTo>
                    <a:pt x="24113" y="43685"/>
                  </a:lnTo>
                  <a:lnTo>
                    <a:pt x="25679" y="35595"/>
                  </a:lnTo>
                  <a:lnTo>
                    <a:pt x="33716" y="37526"/>
                  </a:lnTo>
                  <a:lnTo>
                    <a:pt x="9604"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83" name="Google Shape;383;p8"/>
            <p:cNvSpPr/>
            <p:nvPr/>
          </p:nvSpPr>
          <p:spPr>
            <a:xfrm>
              <a:off x="1526600" y="464775"/>
              <a:ext cx="4343675" cy="4627200"/>
            </a:xfrm>
            <a:custGeom>
              <a:avLst/>
              <a:gdLst/>
              <a:ahLst/>
              <a:cxnLst/>
              <a:rect l="l" t="t" r="r" b="b"/>
              <a:pathLst>
                <a:path w="173747" h="185088" extrusionOk="0">
                  <a:moveTo>
                    <a:pt x="91115" y="1"/>
                  </a:moveTo>
                  <a:cubicBezTo>
                    <a:pt x="90634" y="1"/>
                    <a:pt x="90147" y="140"/>
                    <a:pt x="89718" y="433"/>
                  </a:cubicBezTo>
                  <a:lnTo>
                    <a:pt x="0" y="59357"/>
                  </a:lnTo>
                  <a:lnTo>
                    <a:pt x="82515" y="185087"/>
                  </a:lnTo>
                  <a:lnTo>
                    <a:pt x="172285" y="126163"/>
                  </a:lnTo>
                  <a:cubicBezTo>
                    <a:pt x="173433" y="125380"/>
                    <a:pt x="173746" y="123866"/>
                    <a:pt x="172963" y="122718"/>
                  </a:cubicBezTo>
                  <a:lnTo>
                    <a:pt x="93162" y="1111"/>
                  </a:lnTo>
                  <a:cubicBezTo>
                    <a:pt x="92705" y="392"/>
                    <a:pt x="91920" y="1"/>
                    <a:pt x="9111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84" name="Google Shape;384;p8"/>
            <p:cNvSpPr/>
            <p:nvPr/>
          </p:nvSpPr>
          <p:spPr>
            <a:xfrm>
              <a:off x="1636200" y="1843000"/>
              <a:ext cx="2130750" cy="3199400"/>
            </a:xfrm>
            <a:custGeom>
              <a:avLst/>
              <a:gdLst/>
              <a:ahLst/>
              <a:cxnLst/>
              <a:rect l="l" t="t" r="r" b="b"/>
              <a:pathLst>
                <a:path w="85230" h="127976" extrusionOk="0">
                  <a:moveTo>
                    <a:pt x="2506" y="1"/>
                  </a:moveTo>
                  <a:lnTo>
                    <a:pt x="0" y="1619"/>
                  </a:lnTo>
                  <a:lnTo>
                    <a:pt x="82724" y="127975"/>
                  </a:lnTo>
                  <a:lnTo>
                    <a:pt x="85229" y="126357"/>
                  </a:lnTo>
                  <a:lnTo>
                    <a:pt x="2506"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85" name="Google Shape;385;p8"/>
            <p:cNvSpPr/>
            <p:nvPr/>
          </p:nvSpPr>
          <p:spPr>
            <a:xfrm>
              <a:off x="2647400" y="1567700"/>
              <a:ext cx="2116400" cy="2399550"/>
            </a:xfrm>
            <a:custGeom>
              <a:avLst/>
              <a:gdLst/>
              <a:ahLst/>
              <a:cxnLst/>
              <a:rect l="l" t="t" r="r" b="b"/>
              <a:pathLst>
                <a:path w="84656" h="95982" fill="none" extrusionOk="0">
                  <a:moveTo>
                    <a:pt x="82777" y="71347"/>
                  </a:moveTo>
                  <a:cubicBezTo>
                    <a:pt x="82777" y="69937"/>
                    <a:pt x="83507" y="68633"/>
                    <a:pt x="84656" y="67850"/>
                  </a:cubicBezTo>
                  <a:lnTo>
                    <a:pt x="40919" y="1201"/>
                  </a:lnTo>
                  <a:cubicBezTo>
                    <a:pt x="38988" y="2453"/>
                    <a:pt x="36431" y="1932"/>
                    <a:pt x="35178" y="0"/>
                  </a:cubicBezTo>
                  <a:lnTo>
                    <a:pt x="1149" y="22286"/>
                  </a:lnTo>
                  <a:cubicBezTo>
                    <a:pt x="2454" y="24217"/>
                    <a:pt x="1932" y="26827"/>
                    <a:pt x="1" y="28080"/>
                  </a:cubicBezTo>
                  <a:lnTo>
                    <a:pt x="43737" y="94729"/>
                  </a:lnTo>
                  <a:cubicBezTo>
                    <a:pt x="45668" y="93476"/>
                    <a:pt x="48226" y="94050"/>
                    <a:pt x="49478" y="95981"/>
                  </a:cubicBezTo>
                  <a:lnTo>
                    <a:pt x="83455" y="73643"/>
                  </a:lnTo>
                  <a:cubicBezTo>
                    <a:pt x="82985" y="72965"/>
                    <a:pt x="82777" y="72182"/>
                    <a:pt x="82777" y="71347"/>
                  </a:cubicBezTo>
                  <a:close/>
                </a:path>
              </a:pathLst>
            </a:custGeom>
            <a:solidFill>
              <a:schemeClr val="lt1"/>
            </a:solidFill>
            <a:ln w="14350" cap="flat" cmpd="sng">
              <a:solidFill>
                <a:schemeClr val="lt1"/>
              </a:solidFill>
              <a:prstDash val="solid"/>
              <a:miter lim="5219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386" name="Google Shape;386;p8"/>
          <p:cNvSpPr txBox="1">
            <a:spLocks noGrp="1"/>
          </p:cNvSpPr>
          <p:nvPr>
            <p:ph type="title"/>
          </p:nvPr>
        </p:nvSpPr>
        <p:spPr>
          <a:xfrm>
            <a:off x="2572984" y="1974184"/>
            <a:ext cx="7046000" cy="2909600"/>
          </a:xfrm>
          <a:prstGeom prst="rect">
            <a:avLst/>
          </a:prstGeom>
        </p:spPr>
        <p:txBody>
          <a:bodyPr spcFirstLastPara="1" wrap="square" lIns="91425" tIns="91425" rIns="91425" bIns="91425" anchor="ctr" anchorCtr="0">
            <a:noAutofit/>
          </a:bodyPr>
          <a:lstStyle>
            <a:lvl1pPr lvl="0" algn="ctr">
              <a:spcBef>
                <a:spcPts val="0"/>
              </a:spcBef>
              <a:spcAft>
                <a:spcPts val="0"/>
              </a:spcAft>
              <a:buSzPts val="7000"/>
              <a:buNone/>
              <a:defRPr sz="8666">
                <a:solidFill>
                  <a:schemeClr val="accent3"/>
                </a:solidFill>
              </a:defRPr>
            </a:lvl1pPr>
            <a:lvl2pPr lvl="1" algn="ctr">
              <a:spcBef>
                <a:spcPts val="0"/>
              </a:spcBef>
              <a:spcAft>
                <a:spcPts val="0"/>
              </a:spcAft>
              <a:buSzPts val="7000"/>
              <a:buNone/>
              <a:defRPr sz="9333"/>
            </a:lvl2pPr>
            <a:lvl3pPr lvl="2" algn="ctr">
              <a:spcBef>
                <a:spcPts val="0"/>
              </a:spcBef>
              <a:spcAft>
                <a:spcPts val="0"/>
              </a:spcAft>
              <a:buSzPts val="7000"/>
              <a:buNone/>
              <a:defRPr sz="9333"/>
            </a:lvl3pPr>
            <a:lvl4pPr lvl="3" algn="ctr">
              <a:spcBef>
                <a:spcPts val="0"/>
              </a:spcBef>
              <a:spcAft>
                <a:spcPts val="0"/>
              </a:spcAft>
              <a:buSzPts val="7000"/>
              <a:buNone/>
              <a:defRPr sz="9333"/>
            </a:lvl4pPr>
            <a:lvl5pPr lvl="4" algn="ctr">
              <a:spcBef>
                <a:spcPts val="0"/>
              </a:spcBef>
              <a:spcAft>
                <a:spcPts val="0"/>
              </a:spcAft>
              <a:buSzPts val="7000"/>
              <a:buNone/>
              <a:defRPr sz="9333"/>
            </a:lvl5pPr>
            <a:lvl6pPr lvl="5" algn="ctr">
              <a:spcBef>
                <a:spcPts val="0"/>
              </a:spcBef>
              <a:spcAft>
                <a:spcPts val="0"/>
              </a:spcAft>
              <a:buSzPts val="7000"/>
              <a:buNone/>
              <a:defRPr sz="9333"/>
            </a:lvl6pPr>
            <a:lvl7pPr lvl="6" algn="ctr">
              <a:spcBef>
                <a:spcPts val="0"/>
              </a:spcBef>
              <a:spcAft>
                <a:spcPts val="0"/>
              </a:spcAft>
              <a:buSzPts val="7000"/>
              <a:buNone/>
              <a:defRPr sz="9333"/>
            </a:lvl7pPr>
            <a:lvl8pPr lvl="7" algn="ctr">
              <a:spcBef>
                <a:spcPts val="0"/>
              </a:spcBef>
              <a:spcAft>
                <a:spcPts val="0"/>
              </a:spcAft>
              <a:buSzPts val="7000"/>
              <a:buNone/>
              <a:defRPr sz="9333"/>
            </a:lvl8pPr>
            <a:lvl9pPr lvl="8" algn="ctr">
              <a:spcBef>
                <a:spcPts val="0"/>
              </a:spcBef>
              <a:spcAft>
                <a:spcPts val="0"/>
              </a:spcAft>
              <a:buSzPts val="7000"/>
              <a:buNone/>
              <a:defRPr sz="9333"/>
            </a:lvl9pPr>
          </a:lstStyle>
          <a:p>
            <a:endParaRPr/>
          </a:p>
        </p:txBody>
      </p:sp>
    </p:spTree>
    <p:extLst>
      <p:ext uri="{BB962C8B-B14F-4D97-AF65-F5344CB8AC3E}">
        <p14:creationId xmlns:p14="http://schemas.microsoft.com/office/powerpoint/2010/main" val="160588929"/>
      </p:ext>
    </p:extLst>
  </p:cSld>
  <p:clrMapOvr>
    <a:masterClrMapping/>
  </p:clrMapOvr>
</p:sldLayout>
</file>

<file path=ppt/slideLayouts/slideLayout149.xml><?xml version="1.0" encoding="utf-8"?>
<p:sldLayout xmlns:a="http://schemas.openxmlformats.org/drawingml/2006/main" xmlns:r="http://schemas.openxmlformats.org/officeDocument/2006/relationships" xmlns:p="http://schemas.openxmlformats.org/presentationml/2006/main" matchingName="Section title and description">
  <p:cSld name="Section title and description">
    <p:spTree>
      <p:nvGrpSpPr>
        <p:cNvPr id="1" name="Shape 387"/>
        <p:cNvGrpSpPr/>
        <p:nvPr/>
      </p:nvGrpSpPr>
      <p:grpSpPr>
        <a:xfrm>
          <a:off x="0" y="0"/>
          <a:ext cx="0" cy="0"/>
          <a:chOff x="0" y="0"/>
          <a:chExt cx="0" cy="0"/>
        </a:xfrm>
      </p:grpSpPr>
      <p:pic>
        <p:nvPicPr>
          <p:cNvPr id="388" name="Google Shape;388;p9"/>
          <p:cNvPicPr preferRelativeResize="0"/>
          <p:nvPr/>
        </p:nvPicPr>
        <p:blipFill>
          <a:blip r:embed="rId2">
            <a:alphaModFix/>
          </a:blip>
          <a:stretch>
            <a:fillRect/>
          </a:stretch>
        </p:blipFill>
        <p:spPr>
          <a:xfrm>
            <a:off x="-75466" y="-36433"/>
            <a:ext cx="12342935" cy="7005332"/>
          </a:xfrm>
          <a:prstGeom prst="rect">
            <a:avLst/>
          </a:prstGeom>
          <a:noFill/>
          <a:ln>
            <a:noFill/>
          </a:ln>
        </p:spPr>
      </p:pic>
      <p:grpSp>
        <p:nvGrpSpPr>
          <p:cNvPr id="389" name="Google Shape;389;p9"/>
          <p:cNvGrpSpPr/>
          <p:nvPr/>
        </p:nvGrpSpPr>
        <p:grpSpPr>
          <a:xfrm rot="-899871">
            <a:off x="6583757" y="-1352154"/>
            <a:ext cx="2471792" cy="2426695"/>
            <a:chOff x="7928300" y="-514224"/>
            <a:chExt cx="1853720" cy="1819900"/>
          </a:xfrm>
        </p:grpSpPr>
        <p:sp>
          <p:nvSpPr>
            <p:cNvPr id="390" name="Google Shape;390;p9"/>
            <p:cNvSpPr/>
            <p:nvPr/>
          </p:nvSpPr>
          <p:spPr>
            <a:xfrm>
              <a:off x="7928300" y="-454883"/>
              <a:ext cx="1760560" cy="1748943"/>
            </a:xfrm>
            <a:custGeom>
              <a:avLst/>
              <a:gdLst/>
              <a:ahLst/>
              <a:cxnLst/>
              <a:rect l="l" t="t" r="r" b="b"/>
              <a:pathLst>
                <a:path w="63046" h="62630" extrusionOk="0">
                  <a:moveTo>
                    <a:pt x="36994" y="0"/>
                  </a:moveTo>
                  <a:lnTo>
                    <a:pt x="1035" y="26386"/>
                  </a:lnTo>
                  <a:cubicBezTo>
                    <a:pt x="168" y="27019"/>
                    <a:pt x="1" y="28220"/>
                    <a:pt x="635" y="29088"/>
                  </a:cubicBezTo>
                  <a:lnTo>
                    <a:pt x="24952" y="62245"/>
                  </a:lnTo>
                  <a:cubicBezTo>
                    <a:pt x="25130" y="62501"/>
                    <a:pt x="25412" y="62629"/>
                    <a:pt x="25702" y="62629"/>
                  </a:cubicBezTo>
                  <a:cubicBezTo>
                    <a:pt x="25904" y="62629"/>
                    <a:pt x="26109" y="62568"/>
                    <a:pt x="26286" y="62445"/>
                  </a:cubicBezTo>
                  <a:lnTo>
                    <a:pt x="63046" y="35492"/>
                  </a:lnTo>
                  <a:lnTo>
                    <a:pt x="36994" y="0"/>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91" name="Google Shape;391;p9"/>
            <p:cNvSpPr/>
            <p:nvPr/>
          </p:nvSpPr>
          <p:spPr>
            <a:xfrm>
              <a:off x="7969294" y="272619"/>
              <a:ext cx="748027" cy="970813"/>
            </a:xfrm>
            <a:custGeom>
              <a:avLst/>
              <a:gdLst/>
              <a:ahLst/>
              <a:cxnLst/>
              <a:rect l="l" t="t" r="r" b="b"/>
              <a:pathLst>
                <a:path w="26787" h="34765" extrusionOk="0">
                  <a:moveTo>
                    <a:pt x="2469" y="0"/>
                  </a:moveTo>
                  <a:lnTo>
                    <a:pt x="568" y="1401"/>
                  </a:lnTo>
                  <a:cubicBezTo>
                    <a:pt x="101" y="1768"/>
                    <a:pt x="1" y="2435"/>
                    <a:pt x="368" y="2902"/>
                  </a:cubicBezTo>
                  <a:lnTo>
                    <a:pt x="23417" y="34358"/>
                  </a:lnTo>
                  <a:cubicBezTo>
                    <a:pt x="23622" y="34624"/>
                    <a:pt x="23939" y="34764"/>
                    <a:pt x="24253" y="34764"/>
                  </a:cubicBezTo>
                  <a:cubicBezTo>
                    <a:pt x="24452" y="34764"/>
                    <a:pt x="24650" y="34708"/>
                    <a:pt x="24818" y="34592"/>
                  </a:cubicBezTo>
                  <a:lnTo>
                    <a:pt x="26786" y="33124"/>
                  </a:lnTo>
                  <a:lnTo>
                    <a:pt x="2469" y="0"/>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92" name="Google Shape;392;p9"/>
            <p:cNvSpPr/>
            <p:nvPr/>
          </p:nvSpPr>
          <p:spPr>
            <a:xfrm>
              <a:off x="7974879" y="316378"/>
              <a:ext cx="683744" cy="926887"/>
            </a:xfrm>
            <a:custGeom>
              <a:avLst/>
              <a:gdLst/>
              <a:ahLst/>
              <a:cxnLst/>
              <a:rect l="l" t="t" r="r" b="b"/>
              <a:pathLst>
                <a:path w="24485" h="33192" extrusionOk="0">
                  <a:moveTo>
                    <a:pt x="201" y="1"/>
                  </a:moveTo>
                  <a:cubicBezTo>
                    <a:pt x="134" y="101"/>
                    <a:pt x="68" y="201"/>
                    <a:pt x="1" y="334"/>
                  </a:cubicBezTo>
                  <a:lnTo>
                    <a:pt x="24118" y="33191"/>
                  </a:lnTo>
                  <a:cubicBezTo>
                    <a:pt x="24251" y="33191"/>
                    <a:pt x="24385" y="33158"/>
                    <a:pt x="24485" y="33091"/>
                  </a:cubicBezTo>
                  <a:lnTo>
                    <a:pt x="201"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93" name="Google Shape;393;p9"/>
            <p:cNvSpPr/>
            <p:nvPr/>
          </p:nvSpPr>
          <p:spPr>
            <a:xfrm>
              <a:off x="8024251" y="-514224"/>
              <a:ext cx="1757767" cy="1745368"/>
            </a:xfrm>
            <a:custGeom>
              <a:avLst/>
              <a:gdLst/>
              <a:ahLst/>
              <a:cxnLst/>
              <a:rect l="l" t="t" r="r" b="b"/>
              <a:pathLst>
                <a:path w="62946" h="62502" extrusionOk="0">
                  <a:moveTo>
                    <a:pt x="36883" y="0"/>
                  </a:moveTo>
                  <a:cubicBezTo>
                    <a:pt x="36619" y="0"/>
                    <a:pt x="36354" y="83"/>
                    <a:pt x="36127" y="257"/>
                  </a:cubicBezTo>
                  <a:lnTo>
                    <a:pt x="735" y="26209"/>
                  </a:lnTo>
                  <a:cubicBezTo>
                    <a:pt x="134" y="26643"/>
                    <a:pt x="1" y="27477"/>
                    <a:pt x="434" y="28077"/>
                  </a:cubicBezTo>
                  <a:lnTo>
                    <a:pt x="25686" y="62502"/>
                  </a:lnTo>
                  <a:lnTo>
                    <a:pt x="62412" y="35549"/>
                  </a:lnTo>
                  <a:cubicBezTo>
                    <a:pt x="62846" y="35215"/>
                    <a:pt x="62946" y="34615"/>
                    <a:pt x="62612" y="34215"/>
                  </a:cubicBezTo>
                  <a:lnTo>
                    <a:pt x="37928" y="524"/>
                  </a:lnTo>
                  <a:cubicBezTo>
                    <a:pt x="37668" y="184"/>
                    <a:pt x="37277" y="0"/>
                    <a:pt x="3688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94" name="Google Shape;394;p9"/>
            <p:cNvSpPr/>
            <p:nvPr/>
          </p:nvSpPr>
          <p:spPr>
            <a:xfrm>
              <a:off x="8538436" y="77926"/>
              <a:ext cx="581287" cy="715411"/>
            </a:xfrm>
            <a:custGeom>
              <a:avLst/>
              <a:gdLst/>
              <a:ahLst/>
              <a:cxnLst/>
              <a:rect l="l" t="t" r="r" b="b"/>
              <a:pathLst>
                <a:path w="20816" h="25619" fill="none" extrusionOk="0">
                  <a:moveTo>
                    <a:pt x="18047" y="25619"/>
                  </a:moveTo>
                  <a:lnTo>
                    <a:pt x="1" y="1034"/>
                  </a:lnTo>
                  <a:moveTo>
                    <a:pt x="19448" y="24618"/>
                  </a:moveTo>
                  <a:lnTo>
                    <a:pt x="1369" y="0"/>
                  </a:lnTo>
                  <a:moveTo>
                    <a:pt x="20816" y="23584"/>
                  </a:moveTo>
                  <a:lnTo>
                    <a:pt x="4471" y="1301"/>
                  </a:lnTo>
                </a:path>
              </a:pathLst>
            </a:custGeom>
            <a:solidFill>
              <a:schemeClr val="accent4"/>
            </a:solidFill>
            <a:ln w="19050" cap="flat" cmpd="sng">
              <a:solidFill>
                <a:srgbClr val="FFFFFF"/>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95" name="Google Shape;395;p9"/>
            <p:cNvSpPr/>
            <p:nvPr/>
          </p:nvSpPr>
          <p:spPr>
            <a:xfrm>
              <a:off x="8014952" y="272619"/>
              <a:ext cx="702370" cy="942692"/>
            </a:xfrm>
            <a:custGeom>
              <a:avLst/>
              <a:gdLst/>
              <a:ahLst/>
              <a:cxnLst/>
              <a:rect l="l" t="t" r="r" b="b"/>
              <a:pathLst>
                <a:path w="25152" h="33758" extrusionOk="0">
                  <a:moveTo>
                    <a:pt x="834" y="0"/>
                  </a:moveTo>
                  <a:lnTo>
                    <a:pt x="0" y="634"/>
                  </a:lnTo>
                  <a:lnTo>
                    <a:pt x="24318" y="33758"/>
                  </a:lnTo>
                  <a:lnTo>
                    <a:pt x="25151" y="33124"/>
                  </a:lnTo>
                  <a:lnTo>
                    <a:pt x="834" y="0"/>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96" name="Google Shape;396;p9"/>
            <p:cNvSpPr/>
            <p:nvPr/>
          </p:nvSpPr>
          <p:spPr>
            <a:xfrm>
              <a:off x="8435979" y="1124918"/>
              <a:ext cx="204020" cy="180759"/>
            </a:xfrm>
            <a:custGeom>
              <a:avLst/>
              <a:gdLst/>
              <a:ahLst/>
              <a:cxnLst/>
              <a:rect l="l" t="t" r="r" b="b"/>
              <a:pathLst>
                <a:path w="7306" h="6473" extrusionOk="0">
                  <a:moveTo>
                    <a:pt x="5571" y="1"/>
                  </a:moveTo>
                  <a:lnTo>
                    <a:pt x="1" y="4104"/>
                  </a:lnTo>
                  <a:lnTo>
                    <a:pt x="1535" y="4804"/>
                  </a:lnTo>
                  <a:lnTo>
                    <a:pt x="1769" y="6472"/>
                  </a:lnTo>
                  <a:lnTo>
                    <a:pt x="7306" y="2403"/>
                  </a:lnTo>
                  <a:lnTo>
                    <a:pt x="5571"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97" name="Google Shape;397;p9"/>
            <p:cNvSpPr/>
            <p:nvPr/>
          </p:nvSpPr>
          <p:spPr>
            <a:xfrm>
              <a:off x="7991662" y="298701"/>
              <a:ext cx="691200" cy="933393"/>
            </a:xfrm>
            <a:custGeom>
              <a:avLst/>
              <a:gdLst/>
              <a:ahLst/>
              <a:cxnLst/>
              <a:rect l="l" t="t" r="r" b="b"/>
              <a:pathLst>
                <a:path w="24752" h="33425" extrusionOk="0">
                  <a:moveTo>
                    <a:pt x="434" y="0"/>
                  </a:moveTo>
                  <a:lnTo>
                    <a:pt x="0" y="300"/>
                  </a:lnTo>
                  <a:lnTo>
                    <a:pt x="24318" y="33424"/>
                  </a:lnTo>
                  <a:lnTo>
                    <a:pt x="24751" y="33090"/>
                  </a:lnTo>
                  <a:lnTo>
                    <a:pt x="434"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98" name="Google Shape;398;p9"/>
            <p:cNvSpPr/>
            <p:nvPr/>
          </p:nvSpPr>
          <p:spPr>
            <a:xfrm>
              <a:off x="8679095" y="377868"/>
              <a:ext cx="1102926" cy="853276"/>
            </a:xfrm>
            <a:custGeom>
              <a:avLst/>
              <a:gdLst/>
              <a:ahLst/>
              <a:cxnLst/>
              <a:rect l="l" t="t" r="r" b="b"/>
              <a:pathLst>
                <a:path w="39496" h="30556" extrusionOk="0">
                  <a:moveTo>
                    <a:pt x="37528" y="0"/>
                  </a:moveTo>
                  <a:lnTo>
                    <a:pt x="1" y="27520"/>
                  </a:lnTo>
                  <a:lnTo>
                    <a:pt x="2236" y="30556"/>
                  </a:lnTo>
                  <a:lnTo>
                    <a:pt x="38962" y="3603"/>
                  </a:lnTo>
                  <a:cubicBezTo>
                    <a:pt x="39396" y="3269"/>
                    <a:pt x="39496" y="2669"/>
                    <a:pt x="39162" y="2235"/>
                  </a:cubicBezTo>
                  <a:lnTo>
                    <a:pt x="37528"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399" name="Google Shape;399;p9"/>
          <p:cNvGrpSpPr/>
          <p:nvPr/>
        </p:nvGrpSpPr>
        <p:grpSpPr>
          <a:xfrm rot="787487">
            <a:off x="768630" y="5437014"/>
            <a:ext cx="2436917" cy="2565077"/>
            <a:chOff x="1526600" y="450800"/>
            <a:chExt cx="4540675" cy="4779475"/>
          </a:xfrm>
        </p:grpSpPr>
        <p:sp>
          <p:nvSpPr>
            <p:cNvPr id="400" name="Google Shape;400;p9"/>
            <p:cNvSpPr/>
            <p:nvPr/>
          </p:nvSpPr>
          <p:spPr>
            <a:xfrm>
              <a:off x="1610100" y="473575"/>
              <a:ext cx="4457175" cy="4689450"/>
            </a:xfrm>
            <a:custGeom>
              <a:avLst/>
              <a:gdLst/>
              <a:ahLst/>
              <a:cxnLst/>
              <a:rect l="l" t="t" r="r" b="b"/>
              <a:pathLst>
                <a:path w="178287" h="187578" extrusionOk="0">
                  <a:moveTo>
                    <a:pt x="95602" y="1"/>
                  </a:moveTo>
                  <a:cubicBezTo>
                    <a:pt x="95141" y="1"/>
                    <a:pt x="94676" y="129"/>
                    <a:pt x="94258" y="394"/>
                  </a:cubicBezTo>
                  <a:lnTo>
                    <a:pt x="0" y="63859"/>
                  </a:lnTo>
                  <a:lnTo>
                    <a:pt x="79645" y="185257"/>
                  </a:lnTo>
                  <a:cubicBezTo>
                    <a:pt x="80631" y="186769"/>
                    <a:pt x="82280" y="187578"/>
                    <a:pt x="83965" y="187578"/>
                  </a:cubicBezTo>
                  <a:cubicBezTo>
                    <a:pt x="84955" y="187578"/>
                    <a:pt x="85959" y="187298"/>
                    <a:pt x="86847" y="186719"/>
                  </a:cubicBezTo>
                  <a:lnTo>
                    <a:pt x="176826" y="126176"/>
                  </a:lnTo>
                  <a:cubicBezTo>
                    <a:pt x="177974" y="125393"/>
                    <a:pt x="178287" y="123880"/>
                    <a:pt x="177504" y="122732"/>
                  </a:cubicBezTo>
                  <a:lnTo>
                    <a:pt x="97703" y="1125"/>
                  </a:lnTo>
                  <a:cubicBezTo>
                    <a:pt x="97205" y="394"/>
                    <a:pt x="96410" y="1"/>
                    <a:pt x="95602" y="1"/>
                  </a:cubicBezTo>
                  <a:close/>
                </a:path>
              </a:pathLst>
            </a:custGeom>
            <a:solidFill>
              <a:srgbClr val="119B9B"/>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01" name="Google Shape;401;p9"/>
            <p:cNvSpPr/>
            <p:nvPr/>
          </p:nvSpPr>
          <p:spPr>
            <a:xfrm>
              <a:off x="1616625" y="450800"/>
              <a:ext cx="4391950" cy="4645025"/>
            </a:xfrm>
            <a:custGeom>
              <a:avLst/>
              <a:gdLst/>
              <a:ahLst/>
              <a:cxnLst/>
              <a:rect l="l" t="t" r="r" b="b"/>
              <a:pathLst>
                <a:path w="175678" h="185801" extrusionOk="0">
                  <a:moveTo>
                    <a:pt x="93162" y="0"/>
                  </a:moveTo>
                  <a:lnTo>
                    <a:pt x="0" y="61587"/>
                  </a:lnTo>
                  <a:lnTo>
                    <a:pt x="80323" y="184028"/>
                  </a:lnTo>
                  <a:cubicBezTo>
                    <a:pt x="81085" y="185187"/>
                    <a:pt x="82329" y="185800"/>
                    <a:pt x="83604" y="185800"/>
                  </a:cubicBezTo>
                  <a:cubicBezTo>
                    <a:pt x="84339" y="185800"/>
                    <a:pt x="85083" y="185597"/>
                    <a:pt x="85751" y="185177"/>
                  </a:cubicBezTo>
                  <a:lnTo>
                    <a:pt x="175677" y="125782"/>
                  </a:lnTo>
                  <a:lnTo>
                    <a:pt x="93162" y="0"/>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02" name="Google Shape;402;p9"/>
            <p:cNvSpPr/>
            <p:nvPr/>
          </p:nvSpPr>
          <p:spPr>
            <a:xfrm>
              <a:off x="3931325" y="462525"/>
              <a:ext cx="2064200" cy="3145900"/>
            </a:xfrm>
            <a:custGeom>
              <a:avLst/>
              <a:gdLst/>
              <a:ahLst/>
              <a:cxnLst/>
              <a:rect l="l" t="t" r="r" b="b"/>
              <a:pathLst>
                <a:path w="82568" h="125836" fill="none" extrusionOk="0">
                  <a:moveTo>
                    <a:pt x="0" y="1"/>
                  </a:moveTo>
                  <a:lnTo>
                    <a:pt x="82567" y="125835"/>
                  </a:lnTo>
                </a:path>
              </a:pathLst>
            </a:custGeom>
            <a:noFill/>
            <a:ln w="11750" cap="flat" cmpd="sng">
              <a:solidFill>
                <a:schemeClr val="dk1"/>
              </a:solidFill>
              <a:prstDash val="solid"/>
              <a:miter lim="5219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03" name="Google Shape;403;p9"/>
            <p:cNvSpPr/>
            <p:nvPr/>
          </p:nvSpPr>
          <p:spPr>
            <a:xfrm>
              <a:off x="3898700" y="482100"/>
              <a:ext cx="2065500" cy="3145900"/>
            </a:xfrm>
            <a:custGeom>
              <a:avLst/>
              <a:gdLst/>
              <a:ahLst/>
              <a:cxnLst/>
              <a:rect l="l" t="t" r="r" b="b"/>
              <a:pathLst>
                <a:path w="82620" h="125836" fill="none" extrusionOk="0">
                  <a:moveTo>
                    <a:pt x="1" y="1"/>
                  </a:moveTo>
                  <a:lnTo>
                    <a:pt x="82620" y="125835"/>
                  </a:lnTo>
                </a:path>
              </a:pathLst>
            </a:custGeom>
            <a:noFill/>
            <a:ln w="11750" cap="flat" cmpd="sng">
              <a:solidFill>
                <a:schemeClr val="dk1"/>
              </a:solidFill>
              <a:prstDash val="solid"/>
              <a:miter lim="5219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04" name="Google Shape;404;p9"/>
            <p:cNvSpPr/>
            <p:nvPr/>
          </p:nvSpPr>
          <p:spPr>
            <a:xfrm>
              <a:off x="3742125" y="4138150"/>
              <a:ext cx="842925" cy="1092125"/>
            </a:xfrm>
            <a:custGeom>
              <a:avLst/>
              <a:gdLst/>
              <a:ahLst/>
              <a:cxnLst/>
              <a:rect l="l" t="t" r="r" b="b"/>
              <a:pathLst>
                <a:path w="33717" h="43685" extrusionOk="0">
                  <a:moveTo>
                    <a:pt x="9604" y="0"/>
                  </a:moveTo>
                  <a:lnTo>
                    <a:pt x="1" y="6159"/>
                  </a:lnTo>
                  <a:lnTo>
                    <a:pt x="24113" y="43685"/>
                  </a:lnTo>
                  <a:lnTo>
                    <a:pt x="25679" y="35595"/>
                  </a:lnTo>
                  <a:lnTo>
                    <a:pt x="33716" y="37526"/>
                  </a:lnTo>
                  <a:lnTo>
                    <a:pt x="9604"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05" name="Google Shape;405;p9"/>
            <p:cNvSpPr/>
            <p:nvPr/>
          </p:nvSpPr>
          <p:spPr>
            <a:xfrm>
              <a:off x="1526600" y="464775"/>
              <a:ext cx="4343675" cy="4627200"/>
            </a:xfrm>
            <a:custGeom>
              <a:avLst/>
              <a:gdLst/>
              <a:ahLst/>
              <a:cxnLst/>
              <a:rect l="l" t="t" r="r" b="b"/>
              <a:pathLst>
                <a:path w="173747" h="185088" extrusionOk="0">
                  <a:moveTo>
                    <a:pt x="91115" y="1"/>
                  </a:moveTo>
                  <a:cubicBezTo>
                    <a:pt x="90634" y="1"/>
                    <a:pt x="90147" y="140"/>
                    <a:pt x="89718" y="433"/>
                  </a:cubicBezTo>
                  <a:lnTo>
                    <a:pt x="0" y="59357"/>
                  </a:lnTo>
                  <a:lnTo>
                    <a:pt x="82515" y="185087"/>
                  </a:lnTo>
                  <a:lnTo>
                    <a:pt x="172285" y="126163"/>
                  </a:lnTo>
                  <a:cubicBezTo>
                    <a:pt x="173433" y="125380"/>
                    <a:pt x="173746" y="123866"/>
                    <a:pt x="172963" y="122718"/>
                  </a:cubicBezTo>
                  <a:lnTo>
                    <a:pt x="93162" y="1111"/>
                  </a:lnTo>
                  <a:cubicBezTo>
                    <a:pt x="92705" y="392"/>
                    <a:pt x="91920" y="1"/>
                    <a:pt x="9111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06" name="Google Shape;406;p9"/>
            <p:cNvSpPr/>
            <p:nvPr/>
          </p:nvSpPr>
          <p:spPr>
            <a:xfrm>
              <a:off x="1636200" y="1843000"/>
              <a:ext cx="2130750" cy="3199400"/>
            </a:xfrm>
            <a:custGeom>
              <a:avLst/>
              <a:gdLst/>
              <a:ahLst/>
              <a:cxnLst/>
              <a:rect l="l" t="t" r="r" b="b"/>
              <a:pathLst>
                <a:path w="85230" h="127976" extrusionOk="0">
                  <a:moveTo>
                    <a:pt x="2506" y="1"/>
                  </a:moveTo>
                  <a:lnTo>
                    <a:pt x="0" y="1619"/>
                  </a:lnTo>
                  <a:lnTo>
                    <a:pt x="82724" y="127975"/>
                  </a:lnTo>
                  <a:lnTo>
                    <a:pt x="85229" y="126357"/>
                  </a:lnTo>
                  <a:lnTo>
                    <a:pt x="2506"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07" name="Google Shape;407;p9"/>
            <p:cNvSpPr/>
            <p:nvPr/>
          </p:nvSpPr>
          <p:spPr>
            <a:xfrm>
              <a:off x="2647400" y="1567700"/>
              <a:ext cx="2116400" cy="2399550"/>
            </a:xfrm>
            <a:custGeom>
              <a:avLst/>
              <a:gdLst/>
              <a:ahLst/>
              <a:cxnLst/>
              <a:rect l="l" t="t" r="r" b="b"/>
              <a:pathLst>
                <a:path w="84656" h="95982" fill="none" extrusionOk="0">
                  <a:moveTo>
                    <a:pt x="82777" y="71347"/>
                  </a:moveTo>
                  <a:cubicBezTo>
                    <a:pt x="82777" y="69937"/>
                    <a:pt x="83507" y="68633"/>
                    <a:pt x="84656" y="67850"/>
                  </a:cubicBezTo>
                  <a:lnTo>
                    <a:pt x="40919" y="1201"/>
                  </a:lnTo>
                  <a:cubicBezTo>
                    <a:pt x="38988" y="2453"/>
                    <a:pt x="36431" y="1932"/>
                    <a:pt x="35178" y="0"/>
                  </a:cubicBezTo>
                  <a:lnTo>
                    <a:pt x="1149" y="22286"/>
                  </a:lnTo>
                  <a:cubicBezTo>
                    <a:pt x="2454" y="24217"/>
                    <a:pt x="1932" y="26827"/>
                    <a:pt x="1" y="28080"/>
                  </a:cubicBezTo>
                  <a:lnTo>
                    <a:pt x="43737" y="94729"/>
                  </a:lnTo>
                  <a:cubicBezTo>
                    <a:pt x="45668" y="93476"/>
                    <a:pt x="48226" y="94050"/>
                    <a:pt x="49478" y="95981"/>
                  </a:cubicBezTo>
                  <a:lnTo>
                    <a:pt x="83455" y="73643"/>
                  </a:lnTo>
                  <a:cubicBezTo>
                    <a:pt x="82985" y="72965"/>
                    <a:pt x="82777" y="72182"/>
                    <a:pt x="82777" y="71347"/>
                  </a:cubicBezTo>
                  <a:close/>
                </a:path>
              </a:pathLst>
            </a:custGeom>
            <a:solidFill>
              <a:schemeClr val="lt1"/>
            </a:solidFill>
            <a:ln w="14350" cap="flat" cmpd="sng">
              <a:solidFill>
                <a:schemeClr val="lt1"/>
              </a:solidFill>
              <a:prstDash val="solid"/>
              <a:miter lim="5219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408" name="Google Shape;408;p9"/>
          <p:cNvGrpSpPr/>
          <p:nvPr/>
        </p:nvGrpSpPr>
        <p:grpSpPr>
          <a:xfrm>
            <a:off x="-774856" y="4828019"/>
            <a:ext cx="2572187" cy="2440845"/>
            <a:chOff x="-356100" y="3692425"/>
            <a:chExt cx="1728775" cy="1640500"/>
          </a:xfrm>
        </p:grpSpPr>
        <p:sp>
          <p:nvSpPr>
            <p:cNvPr id="409" name="Google Shape;409;p9"/>
            <p:cNvSpPr/>
            <p:nvPr/>
          </p:nvSpPr>
          <p:spPr>
            <a:xfrm>
              <a:off x="-242675" y="3755800"/>
              <a:ext cx="1615350" cy="1577125"/>
            </a:xfrm>
            <a:custGeom>
              <a:avLst/>
              <a:gdLst/>
              <a:ahLst/>
              <a:cxnLst/>
              <a:rect l="l" t="t" r="r" b="b"/>
              <a:pathLst>
                <a:path w="64614" h="63085" extrusionOk="0">
                  <a:moveTo>
                    <a:pt x="22503" y="1"/>
                  </a:moveTo>
                  <a:cubicBezTo>
                    <a:pt x="22082" y="1"/>
                    <a:pt x="21688" y="233"/>
                    <a:pt x="21482" y="621"/>
                  </a:cubicBezTo>
                  <a:lnTo>
                    <a:pt x="0" y="41284"/>
                  </a:lnTo>
                  <a:lnTo>
                    <a:pt x="40729" y="62799"/>
                  </a:lnTo>
                  <a:cubicBezTo>
                    <a:pt x="41087" y="62993"/>
                    <a:pt x="41470" y="63084"/>
                    <a:pt x="41847" y="63084"/>
                  </a:cubicBezTo>
                  <a:cubicBezTo>
                    <a:pt x="42701" y="63084"/>
                    <a:pt x="43525" y="62618"/>
                    <a:pt x="43965" y="61832"/>
                  </a:cubicBezTo>
                  <a:lnTo>
                    <a:pt x="64313" y="23271"/>
                  </a:lnTo>
                  <a:cubicBezTo>
                    <a:pt x="64613" y="22704"/>
                    <a:pt x="64413" y="21970"/>
                    <a:pt x="63813" y="21670"/>
                  </a:cubicBezTo>
                  <a:lnTo>
                    <a:pt x="23083" y="154"/>
                  </a:lnTo>
                  <a:cubicBezTo>
                    <a:pt x="22895" y="49"/>
                    <a:pt x="22696" y="1"/>
                    <a:pt x="2250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10" name="Google Shape;410;p9"/>
            <p:cNvSpPr/>
            <p:nvPr/>
          </p:nvSpPr>
          <p:spPr>
            <a:xfrm>
              <a:off x="-356100" y="3692425"/>
              <a:ext cx="1647050" cy="1619200"/>
            </a:xfrm>
            <a:custGeom>
              <a:avLst/>
              <a:gdLst/>
              <a:ahLst/>
              <a:cxnLst/>
              <a:rect l="l" t="t" r="r" b="b"/>
              <a:pathLst>
                <a:path w="65882" h="64768" extrusionOk="0">
                  <a:moveTo>
                    <a:pt x="22170" y="0"/>
                  </a:moveTo>
                  <a:cubicBezTo>
                    <a:pt x="21749" y="0"/>
                    <a:pt x="21355" y="232"/>
                    <a:pt x="21149" y="621"/>
                  </a:cubicBezTo>
                  <a:lnTo>
                    <a:pt x="401" y="39883"/>
                  </a:lnTo>
                  <a:cubicBezTo>
                    <a:pt x="1" y="40650"/>
                    <a:pt x="301" y="41617"/>
                    <a:pt x="1068" y="42051"/>
                  </a:cubicBezTo>
                  <a:lnTo>
                    <a:pt x="44099" y="64767"/>
                  </a:lnTo>
                  <a:lnTo>
                    <a:pt x="65581" y="24105"/>
                  </a:lnTo>
                  <a:cubicBezTo>
                    <a:pt x="65881" y="23504"/>
                    <a:pt x="65648" y="22804"/>
                    <a:pt x="65081" y="22503"/>
                  </a:cubicBezTo>
                  <a:lnTo>
                    <a:pt x="22750" y="154"/>
                  </a:lnTo>
                  <a:cubicBezTo>
                    <a:pt x="22562" y="49"/>
                    <a:pt x="22363" y="0"/>
                    <a:pt x="22170"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11" name="Google Shape;411;p9"/>
            <p:cNvSpPr/>
            <p:nvPr/>
          </p:nvSpPr>
          <p:spPr>
            <a:xfrm>
              <a:off x="-161800" y="3833875"/>
              <a:ext cx="1314300" cy="1215875"/>
            </a:xfrm>
            <a:custGeom>
              <a:avLst/>
              <a:gdLst/>
              <a:ahLst/>
              <a:cxnLst/>
              <a:rect l="l" t="t" r="r" b="b"/>
              <a:pathLst>
                <a:path w="52572" h="48635" fill="none" extrusionOk="0">
                  <a:moveTo>
                    <a:pt x="51738" y="18513"/>
                  </a:moveTo>
                  <a:lnTo>
                    <a:pt x="16713" y="0"/>
                  </a:lnTo>
                  <a:cubicBezTo>
                    <a:pt x="16213" y="967"/>
                    <a:pt x="15012" y="1334"/>
                    <a:pt x="14078" y="834"/>
                  </a:cubicBezTo>
                  <a:lnTo>
                    <a:pt x="1" y="27486"/>
                  </a:lnTo>
                  <a:cubicBezTo>
                    <a:pt x="968" y="27987"/>
                    <a:pt x="1335" y="29188"/>
                    <a:pt x="835" y="30155"/>
                  </a:cubicBezTo>
                  <a:lnTo>
                    <a:pt x="35860" y="48635"/>
                  </a:lnTo>
                  <a:cubicBezTo>
                    <a:pt x="36360" y="47668"/>
                    <a:pt x="37528" y="47301"/>
                    <a:pt x="38495" y="47801"/>
                  </a:cubicBezTo>
                  <a:lnTo>
                    <a:pt x="52572" y="21182"/>
                  </a:lnTo>
                  <a:cubicBezTo>
                    <a:pt x="51604" y="20648"/>
                    <a:pt x="51238" y="19481"/>
                    <a:pt x="51738" y="18513"/>
                  </a:cubicBezTo>
                  <a:close/>
                </a:path>
              </a:pathLst>
            </a:custGeom>
            <a:solidFill>
              <a:schemeClr val="dk1"/>
            </a:solidFill>
            <a:ln w="19050"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12" name="Google Shape;412;p9"/>
            <p:cNvSpPr/>
            <p:nvPr/>
          </p:nvSpPr>
          <p:spPr>
            <a:xfrm>
              <a:off x="768050" y="4308375"/>
              <a:ext cx="555425" cy="979325"/>
            </a:xfrm>
            <a:custGeom>
              <a:avLst/>
              <a:gdLst/>
              <a:ahLst/>
              <a:cxnLst/>
              <a:rect l="l" t="t" r="r" b="b"/>
              <a:pathLst>
                <a:path w="22217" h="39173" extrusionOk="0">
                  <a:moveTo>
                    <a:pt x="20315" y="0"/>
                  </a:moveTo>
                  <a:lnTo>
                    <a:pt x="0" y="38495"/>
                  </a:lnTo>
                  <a:lnTo>
                    <a:pt x="968" y="39028"/>
                  </a:lnTo>
                  <a:cubicBezTo>
                    <a:pt x="1154" y="39127"/>
                    <a:pt x="1356" y="39173"/>
                    <a:pt x="1555" y="39173"/>
                  </a:cubicBezTo>
                  <a:cubicBezTo>
                    <a:pt x="2033" y="39173"/>
                    <a:pt x="2500" y="38908"/>
                    <a:pt x="2735" y="38461"/>
                  </a:cubicBezTo>
                  <a:lnTo>
                    <a:pt x="21882" y="2235"/>
                  </a:lnTo>
                  <a:cubicBezTo>
                    <a:pt x="22216" y="1635"/>
                    <a:pt x="21983" y="868"/>
                    <a:pt x="21382" y="567"/>
                  </a:cubicBezTo>
                  <a:lnTo>
                    <a:pt x="20315"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13" name="Google Shape;413;p9"/>
            <p:cNvSpPr/>
            <p:nvPr/>
          </p:nvSpPr>
          <p:spPr>
            <a:xfrm>
              <a:off x="-356100" y="4621925"/>
              <a:ext cx="1156700" cy="689700"/>
            </a:xfrm>
            <a:custGeom>
              <a:avLst/>
              <a:gdLst/>
              <a:ahLst/>
              <a:cxnLst/>
              <a:rect l="l" t="t" r="r" b="b"/>
              <a:pathLst>
                <a:path w="46268" h="27588" extrusionOk="0">
                  <a:moveTo>
                    <a:pt x="1835" y="1"/>
                  </a:moveTo>
                  <a:lnTo>
                    <a:pt x="401" y="2669"/>
                  </a:lnTo>
                  <a:cubicBezTo>
                    <a:pt x="1" y="3470"/>
                    <a:pt x="301" y="4437"/>
                    <a:pt x="1068" y="4837"/>
                  </a:cubicBezTo>
                  <a:lnTo>
                    <a:pt x="44099" y="27587"/>
                  </a:lnTo>
                  <a:lnTo>
                    <a:pt x="46267" y="23484"/>
                  </a:lnTo>
                  <a:lnTo>
                    <a:pt x="1835" y="1"/>
                  </a:lnTo>
                  <a:close/>
                </a:path>
              </a:pathLst>
            </a:custGeom>
            <a:solidFill>
              <a:srgbClr val="E24747">
                <a:alpha val="9554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14" name="Google Shape;414;p9"/>
            <p:cNvSpPr/>
            <p:nvPr/>
          </p:nvSpPr>
          <p:spPr>
            <a:xfrm>
              <a:off x="768050" y="4308375"/>
              <a:ext cx="521225" cy="969050"/>
            </a:xfrm>
            <a:custGeom>
              <a:avLst/>
              <a:gdLst/>
              <a:ahLst/>
              <a:cxnLst/>
              <a:rect l="l" t="t" r="r" b="b"/>
              <a:pathLst>
                <a:path w="20849" h="38762" extrusionOk="0">
                  <a:moveTo>
                    <a:pt x="20315" y="0"/>
                  </a:moveTo>
                  <a:lnTo>
                    <a:pt x="0" y="38495"/>
                  </a:lnTo>
                  <a:lnTo>
                    <a:pt x="501" y="38761"/>
                  </a:lnTo>
                  <a:lnTo>
                    <a:pt x="20848" y="267"/>
                  </a:lnTo>
                  <a:lnTo>
                    <a:pt x="20315"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15" name="Google Shape;415;p9"/>
            <p:cNvSpPr/>
            <p:nvPr/>
          </p:nvSpPr>
          <p:spPr>
            <a:xfrm>
              <a:off x="798075" y="4325050"/>
              <a:ext cx="516225" cy="962725"/>
            </a:xfrm>
            <a:custGeom>
              <a:avLst/>
              <a:gdLst/>
              <a:ahLst/>
              <a:cxnLst/>
              <a:rect l="l" t="t" r="r" b="b"/>
              <a:pathLst>
                <a:path w="20649" h="38509" extrusionOk="0">
                  <a:moveTo>
                    <a:pt x="20348" y="1"/>
                  </a:moveTo>
                  <a:lnTo>
                    <a:pt x="0" y="38461"/>
                  </a:lnTo>
                  <a:cubicBezTo>
                    <a:pt x="118" y="38485"/>
                    <a:pt x="236" y="38509"/>
                    <a:pt x="354" y="38509"/>
                  </a:cubicBezTo>
                  <a:cubicBezTo>
                    <a:pt x="403" y="38509"/>
                    <a:pt x="452" y="38504"/>
                    <a:pt x="500" y="38495"/>
                  </a:cubicBezTo>
                  <a:lnTo>
                    <a:pt x="20648" y="334"/>
                  </a:lnTo>
                  <a:cubicBezTo>
                    <a:pt x="20581" y="201"/>
                    <a:pt x="20448" y="101"/>
                    <a:pt x="20348"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16" name="Google Shape;416;p9"/>
            <p:cNvSpPr/>
            <p:nvPr/>
          </p:nvSpPr>
          <p:spPr>
            <a:xfrm>
              <a:off x="850600" y="5092275"/>
              <a:ext cx="175975" cy="130950"/>
            </a:xfrm>
            <a:custGeom>
              <a:avLst/>
              <a:gdLst/>
              <a:ahLst/>
              <a:cxnLst/>
              <a:rect l="l" t="t" r="r" b="b"/>
              <a:pathLst>
                <a:path w="7039" h="5238" extrusionOk="0">
                  <a:moveTo>
                    <a:pt x="1101" y="0"/>
                  </a:moveTo>
                  <a:lnTo>
                    <a:pt x="1" y="2102"/>
                  </a:lnTo>
                  <a:lnTo>
                    <a:pt x="5905" y="5237"/>
                  </a:lnTo>
                  <a:lnTo>
                    <a:pt x="5571" y="3703"/>
                  </a:lnTo>
                  <a:lnTo>
                    <a:pt x="7039" y="3136"/>
                  </a:lnTo>
                  <a:lnTo>
                    <a:pt x="1101" y="0"/>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417" name="Google Shape;417;p9"/>
          <p:cNvGrpSpPr/>
          <p:nvPr/>
        </p:nvGrpSpPr>
        <p:grpSpPr>
          <a:xfrm rot="-400487" flipH="1">
            <a:off x="9724591" y="5392873"/>
            <a:ext cx="3042492" cy="2387332"/>
            <a:chOff x="-2415600" y="2986400"/>
            <a:chExt cx="1943075" cy="1524659"/>
          </a:xfrm>
        </p:grpSpPr>
        <p:sp>
          <p:nvSpPr>
            <p:cNvPr id="418" name="Google Shape;418;p9"/>
            <p:cNvSpPr/>
            <p:nvPr/>
          </p:nvSpPr>
          <p:spPr>
            <a:xfrm>
              <a:off x="-2415600" y="2986400"/>
              <a:ext cx="1117375" cy="1251275"/>
            </a:xfrm>
            <a:custGeom>
              <a:avLst/>
              <a:gdLst/>
              <a:ahLst/>
              <a:cxnLst/>
              <a:rect l="l" t="t" r="r" b="b"/>
              <a:pathLst>
                <a:path w="44695" h="50051" extrusionOk="0">
                  <a:moveTo>
                    <a:pt x="11387" y="1"/>
                  </a:moveTo>
                  <a:cubicBezTo>
                    <a:pt x="10743" y="1"/>
                    <a:pt x="10152" y="449"/>
                    <a:pt x="10001" y="1099"/>
                  </a:cubicBezTo>
                  <a:lnTo>
                    <a:pt x="180" y="41127"/>
                  </a:lnTo>
                  <a:cubicBezTo>
                    <a:pt x="0" y="41896"/>
                    <a:pt x="462" y="42665"/>
                    <a:pt x="1257" y="42871"/>
                  </a:cubicBezTo>
                  <a:lnTo>
                    <a:pt x="33617" y="50051"/>
                  </a:lnTo>
                  <a:lnTo>
                    <a:pt x="44695" y="8433"/>
                  </a:lnTo>
                  <a:lnTo>
                    <a:pt x="11744" y="48"/>
                  </a:lnTo>
                  <a:cubicBezTo>
                    <a:pt x="11625" y="16"/>
                    <a:pt x="11505" y="1"/>
                    <a:pt x="1138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19" name="Google Shape;419;p9"/>
            <p:cNvSpPr/>
            <p:nvPr/>
          </p:nvSpPr>
          <p:spPr>
            <a:xfrm>
              <a:off x="-1586075" y="3188225"/>
              <a:ext cx="1113550" cy="1279575"/>
            </a:xfrm>
            <a:custGeom>
              <a:avLst/>
              <a:gdLst/>
              <a:ahLst/>
              <a:cxnLst/>
              <a:rect l="l" t="t" r="r" b="b"/>
              <a:pathLst>
                <a:path w="44542" h="51183" extrusionOk="0">
                  <a:moveTo>
                    <a:pt x="10411" y="1"/>
                  </a:moveTo>
                  <a:lnTo>
                    <a:pt x="0" y="41772"/>
                  </a:lnTo>
                  <a:lnTo>
                    <a:pt x="31797" y="51132"/>
                  </a:lnTo>
                  <a:cubicBezTo>
                    <a:pt x="31925" y="51166"/>
                    <a:pt x="32054" y="51182"/>
                    <a:pt x="32181" y="51182"/>
                  </a:cubicBezTo>
                  <a:cubicBezTo>
                    <a:pt x="32815" y="51182"/>
                    <a:pt x="33395" y="50773"/>
                    <a:pt x="33566" y="50132"/>
                  </a:cubicBezTo>
                  <a:lnTo>
                    <a:pt x="44336" y="10360"/>
                  </a:lnTo>
                  <a:cubicBezTo>
                    <a:pt x="44541" y="9591"/>
                    <a:pt x="44080" y="8796"/>
                    <a:pt x="43310" y="8591"/>
                  </a:cubicBezTo>
                  <a:lnTo>
                    <a:pt x="10411" y="1"/>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20" name="Google Shape;420;p9"/>
            <p:cNvSpPr/>
            <p:nvPr/>
          </p:nvSpPr>
          <p:spPr>
            <a:xfrm>
              <a:off x="-2402775" y="2994000"/>
              <a:ext cx="1133400" cy="1217400"/>
            </a:xfrm>
            <a:custGeom>
              <a:avLst/>
              <a:gdLst/>
              <a:ahLst/>
              <a:cxnLst/>
              <a:rect l="l" t="t" r="r" b="b"/>
              <a:pathLst>
                <a:path w="45336" h="48696" extrusionOk="0">
                  <a:moveTo>
                    <a:pt x="12283" y="0"/>
                  </a:moveTo>
                  <a:lnTo>
                    <a:pt x="0" y="41900"/>
                  </a:lnTo>
                  <a:lnTo>
                    <a:pt x="19104" y="42131"/>
                  </a:lnTo>
                  <a:cubicBezTo>
                    <a:pt x="23976" y="42823"/>
                    <a:pt x="28540" y="44874"/>
                    <a:pt x="32309" y="48054"/>
                  </a:cubicBezTo>
                  <a:lnTo>
                    <a:pt x="33053" y="48695"/>
                  </a:lnTo>
                  <a:lnTo>
                    <a:pt x="45336" y="6770"/>
                  </a:lnTo>
                  <a:lnTo>
                    <a:pt x="44567" y="6129"/>
                  </a:lnTo>
                  <a:cubicBezTo>
                    <a:pt x="40797" y="2975"/>
                    <a:pt x="36233" y="923"/>
                    <a:pt x="31361" y="231"/>
                  </a:cubicBezTo>
                  <a:lnTo>
                    <a:pt x="12283"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21" name="Google Shape;421;p9"/>
            <p:cNvSpPr/>
            <p:nvPr/>
          </p:nvSpPr>
          <p:spPr>
            <a:xfrm>
              <a:off x="-2351263" y="3014809"/>
              <a:ext cx="1085975" cy="1231500"/>
            </a:xfrm>
            <a:custGeom>
              <a:avLst/>
              <a:gdLst/>
              <a:ahLst/>
              <a:cxnLst/>
              <a:rect l="l" t="t" r="r" b="b"/>
              <a:pathLst>
                <a:path w="43439" h="49260" extrusionOk="0">
                  <a:moveTo>
                    <a:pt x="12258" y="0"/>
                  </a:moveTo>
                  <a:lnTo>
                    <a:pt x="1" y="41925"/>
                  </a:lnTo>
                  <a:lnTo>
                    <a:pt x="17207" y="42695"/>
                  </a:lnTo>
                  <a:cubicBezTo>
                    <a:pt x="22079" y="43387"/>
                    <a:pt x="26643" y="45438"/>
                    <a:pt x="30412" y="48618"/>
                  </a:cubicBezTo>
                  <a:lnTo>
                    <a:pt x="31156" y="49259"/>
                  </a:lnTo>
                  <a:lnTo>
                    <a:pt x="43439" y="7334"/>
                  </a:lnTo>
                  <a:lnTo>
                    <a:pt x="42670" y="6693"/>
                  </a:lnTo>
                  <a:cubicBezTo>
                    <a:pt x="38900" y="3539"/>
                    <a:pt x="34336" y="1487"/>
                    <a:pt x="29464" y="769"/>
                  </a:cubicBezTo>
                  <a:lnTo>
                    <a:pt x="12258" y="0"/>
                  </a:ln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22" name="Google Shape;422;p9"/>
            <p:cNvSpPr/>
            <p:nvPr/>
          </p:nvSpPr>
          <p:spPr>
            <a:xfrm>
              <a:off x="-1573663" y="3188659"/>
              <a:ext cx="1070600" cy="1322400"/>
            </a:xfrm>
            <a:custGeom>
              <a:avLst/>
              <a:gdLst/>
              <a:ahLst/>
              <a:cxnLst/>
              <a:rect l="l" t="t" r="r" b="b"/>
              <a:pathLst>
                <a:path w="42824" h="52896" extrusionOk="0">
                  <a:moveTo>
                    <a:pt x="17135" y="1"/>
                  </a:moveTo>
                  <a:cubicBezTo>
                    <a:pt x="15803" y="1"/>
                    <a:pt x="14490" y="86"/>
                    <a:pt x="13232" y="252"/>
                  </a:cubicBezTo>
                  <a:lnTo>
                    <a:pt x="12258" y="380"/>
                  </a:lnTo>
                  <a:lnTo>
                    <a:pt x="1" y="42280"/>
                  </a:lnTo>
                  <a:lnTo>
                    <a:pt x="975" y="42151"/>
                  </a:lnTo>
                  <a:cubicBezTo>
                    <a:pt x="2113" y="42002"/>
                    <a:pt x="3255" y="41927"/>
                    <a:pt x="4394" y="41927"/>
                  </a:cubicBezTo>
                  <a:cubicBezTo>
                    <a:pt x="8133" y="41927"/>
                    <a:pt x="11844" y="42727"/>
                    <a:pt x="15284" y="44280"/>
                  </a:cubicBezTo>
                  <a:lnTo>
                    <a:pt x="30208" y="52895"/>
                  </a:lnTo>
                  <a:lnTo>
                    <a:pt x="42824" y="9124"/>
                  </a:lnTo>
                  <a:lnTo>
                    <a:pt x="28284" y="2226"/>
                  </a:lnTo>
                  <a:cubicBezTo>
                    <a:pt x="24955" y="704"/>
                    <a:pt x="20963" y="1"/>
                    <a:pt x="17135" y="1"/>
                  </a:cubicBez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423" name="Google Shape;423;p9"/>
            <p:cNvGrpSpPr/>
            <p:nvPr/>
          </p:nvGrpSpPr>
          <p:grpSpPr>
            <a:xfrm>
              <a:off x="-2218800" y="3088875"/>
              <a:ext cx="1598825" cy="1190475"/>
              <a:chOff x="-2218800" y="3088875"/>
              <a:chExt cx="1598825" cy="1190475"/>
            </a:xfrm>
          </p:grpSpPr>
          <p:sp>
            <p:nvSpPr>
              <p:cNvPr id="424" name="Google Shape;424;p9"/>
              <p:cNvSpPr/>
              <p:nvPr/>
            </p:nvSpPr>
            <p:spPr>
              <a:xfrm>
                <a:off x="-2218800" y="3088875"/>
                <a:ext cx="841100" cy="985325"/>
              </a:xfrm>
              <a:custGeom>
                <a:avLst/>
                <a:gdLst/>
                <a:ahLst/>
                <a:cxnLst/>
                <a:rect l="l" t="t" r="r" b="b"/>
                <a:pathLst>
                  <a:path w="33644" h="39413" extrusionOk="0">
                    <a:moveTo>
                      <a:pt x="9539" y="0"/>
                    </a:moveTo>
                    <a:lnTo>
                      <a:pt x="9462" y="667"/>
                    </a:lnTo>
                    <a:lnTo>
                      <a:pt x="22412" y="2385"/>
                    </a:lnTo>
                    <a:cubicBezTo>
                      <a:pt x="26027" y="3077"/>
                      <a:pt x="29489" y="4436"/>
                      <a:pt x="32643" y="6360"/>
                    </a:cubicBezTo>
                    <a:lnTo>
                      <a:pt x="33284" y="6744"/>
                    </a:lnTo>
                    <a:lnTo>
                      <a:pt x="33643" y="6154"/>
                    </a:lnTo>
                    <a:lnTo>
                      <a:pt x="33002" y="5770"/>
                    </a:lnTo>
                    <a:cubicBezTo>
                      <a:pt x="29797" y="3795"/>
                      <a:pt x="26233" y="2411"/>
                      <a:pt x="22540" y="1693"/>
                    </a:cubicBezTo>
                    <a:lnTo>
                      <a:pt x="9539" y="0"/>
                    </a:lnTo>
                    <a:close/>
                    <a:moveTo>
                      <a:pt x="8668" y="2385"/>
                    </a:moveTo>
                    <a:lnTo>
                      <a:pt x="8591" y="3052"/>
                    </a:lnTo>
                    <a:lnTo>
                      <a:pt x="21540" y="4770"/>
                    </a:lnTo>
                    <a:cubicBezTo>
                      <a:pt x="25156" y="5462"/>
                      <a:pt x="28617" y="6821"/>
                      <a:pt x="31771" y="8744"/>
                    </a:cubicBezTo>
                    <a:lnTo>
                      <a:pt x="32387" y="9129"/>
                    </a:lnTo>
                    <a:lnTo>
                      <a:pt x="32771" y="8565"/>
                    </a:lnTo>
                    <a:lnTo>
                      <a:pt x="32130" y="8180"/>
                    </a:lnTo>
                    <a:cubicBezTo>
                      <a:pt x="28899" y="6206"/>
                      <a:pt x="25361" y="4821"/>
                      <a:pt x="21668" y="4103"/>
                    </a:cubicBezTo>
                    <a:lnTo>
                      <a:pt x="8668" y="2385"/>
                    </a:lnTo>
                    <a:close/>
                    <a:moveTo>
                      <a:pt x="7796" y="4795"/>
                    </a:moveTo>
                    <a:lnTo>
                      <a:pt x="7719" y="5488"/>
                    </a:lnTo>
                    <a:lnTo>
                      <a:pt x="20668" y="7180"/>
                    </a:lnTo>
                    <a:cubicBezTo>
                      <a:pt x="24284" y="7898"/>
                      <a:pt x="27746" y="9232"/>
                      <a:pt x="30900" y="11180"/>
                    </a:cubicBezTo>
                    <a:lnTo>
                      <a:pt x="31515" y="11565"/>
                    </a:lnTo>
                    <a:lnTo>
                      <a:pt x="31874" y="10975"/>
                    </a:lnTo>
                    <a:lnTo>
                      <a:pt x="31259" y="10591"/>
                    </a:lnTo>
                    <a:cubicBezTo>
                      <a:pt x="28028" y="8616"/>
                      <a:pt x="24489" y="7231"/>
                      <a:pt x="20796" y="6513"/>
                    </a:cubicBezTo>
                    <a:lnTo>
                      <a:pt x="7796" y="4795"/>
                    </a:lnTo>
                    <a:close/>
                    <a:moveTo>
                      <a:pt x="6873" y="9206"/>
                    </a:moveTo>
                    <a:lnTo>
                      <a:pt x="6770" y="9873"/>
                    </a:lnTo>
                    <a:lnTo>
                      <a:pt x="19745" y="11591"/>
                    </a:lnTo>
                    <a:cubicBezTo>
                      <a:pt x="23361" y="12283"/>
                      <a:pt x="26822" y="13642"/>
                      <a:pt x="29976" y="15565"/>
                    </a:cubicBezTo>
                    <a:lnTo>
                      <a:pt x="30592" y="15950"/>
                    </a:lnTo>
                    <a:lnTo>
                      <a:pt x="30951" y="15386"/>
                    </a:lnTo>
                    <a:lnTo>
                      <a:pt x="30335" y="15001"/>
                    </a:lnTo>
                    <a:cubicBezTo>
                      <a:pt x="27104" y="13027"/>
                      <a:pt x="23566" y="11642"/>
                      <a:pt x="19848" y="10924"/>
                    </a:cubicBezTo>
                    <a:lnTo>
                      <a:pt x="6873" y="9206"/>
                    </a:lnTo>
                    <a:close/>
                    <a:moveTo>
                      <a:pt x="5975" y="11616"/>
                    </a:moveTo>
                    <a:lnTo>
                      <a:pt x="5898" y="12283"/>
                    </a:lnTo>
                    <a:lnTo>
                      <a:pt x="18848" y="14001"/>
                    </a:lnTo>
                    <a:cubicBezTo>
                      <a:pt x="22463" y="14693"/>
                      <a:pt x="25925" y="16052"/>
                      <a:pt x="29079" y="17976"/>
                    </a:cubicBezTo>
                    <a:lnTo>
                      <a:pt x="29694" y="18360"/>
                    </a:lnTo>
                    <a:lnTo>
                      <a:pt x="30079" y="17796"/>
                    </a:lnTo>
                    <a:lnTo>
                      <a:pt x="29438" y="17411"/>
                    </a:lnTo>
                    <a:cubicBezTo>
                      <a:pt x="26207" y="15437"/>
                      <a:pt x="22668" y="14052"/>
                      <a:pt x="18976" y="13334"/>
                    </a:cubicBezTo>
                    <a:lnTo>
                      <a:pt x="5975" y="11616"/>
                    </a:lnTo>
                    <a:close/>
                    <a:moveTo>
                      <a:pt x="5078" y="14027"/>
                    </a:moveTo>
                    <a:lnTo>
                      <a:pt x="5001" y="14693"/>
                    </a:lnTo>
                    <a:lnTo>
                      <a:pt x="17950" y="16411"/>
                    </a:lnTo>
                    <a:cubicBezTo>
                      <a:pt x="21566" y="17104"/>
                      <a:pt x="25027" y="18463"/>
                      <a:pt x="28181" y="20386"/>
                    </a:cubicBezTo>
                    <a:lnTo>
                      <a:pt x="28797" y="20796"/>
                    </a:lnTo>
                    <a:lnTo>
                      <a:pt x="29181" y="20206"/>
                    </a:lnTo>
                    <a:lnTo>
                      <a:pt x="28566" y="19822"/>
                    </a:lnTo>
                    <a:cubicBezTo>
                      <a:pt x="25335" y="17847"/>
                      <a:pt x="21796" y="16463"/>
                      <a:pt x="18104" y="15745"/>
                    </a:cubicBezTo>
                    <a:lnTo>
                      <a:pt x="5078" y="14027"/>
                    </a:lnTo>
                    <a:close/>
                    <a:moveTo>
                      <a:pt x="4078" y="19053"/>
                    </a:moveTo>
                    <a:lnTo>
                      <a:pt x="4001" y="19719"/>
                    </a:lnTo>
                    <a:lnTo>
                      <a:pt x="16950" y="21437"/>
                    </a:lnTo>
                    <a:cubicBezTo>
                      <a:pt x="20591" y="22130"/>
                      <a:pt x="24053" y="23489"/>
                      <a:pt x="27207" y="25412"/>
                    </a:cubicBezTo>
                    <a:lnTo>
                      <a:pt x="27822" y="25797"/>
                    </a:lnTo>
                    <a:lnTo>
                      <a:pt x="28181" y="25232"/>
                    </a:lnTo>
                    <a:lnTo>
                      <a:pt x="27566" y="24822"/>
                    </a:lnTo>
                    <a:cubicBezTo>
                      <a:pt x="24335" y="22848"/>
                      <a:pt x="20796" y="21463"/>
                      <a:pt x="17104" y="20745"/>
                    </a:cubicBezTo>
                    <a:lnTo>
                      <a:pt x="4078" y="19053"/>
                    </a:lnTo>
                    <a:close/>
                    <a:moveTo>
                      <a:pt x="3231" y="21463"/>
                    </a:moveTo>
                    <a:lnTo>
                      <a:pt x="3129" y="22130"/>
                    </a:lnTo>
                    <a:lnTo>
                      <a:pt x="16078" y="23848"/>
                    </a:lnTo>
                    <a:cubicBezTo>
                      <a:pt x="19899" y="24617"/>
                      <a:pt x="24438" y="26668"/>
                      <a:pt x="26310" y="27848"/>
                    </a:cubicBezTo>
                    <a:lnTo>
                      <a:pt x="26925" y="28233"/>
                    </a:lnTo>
                    <a:lnTo>
                      <a:pt x="27310" y="27643"/>
                    </a:lnTo>
                    <a:lnTo>
                      <a:pt x="26669" y="27258"/>
                    </a:lnTo>
                    <a:cubicBezTo>
                      <a:pt x="24745" y="26053"/>
                      <a:pt x="20104" y="23925"/>
                      <a:pt x="16206" y="23155"/>
                    </a:cubicBezTo>
                    <a:lnTo>
                      <a:pt x="3231" y="21463"/>
                    </a:lnTo>
                    <a:close/>
                    <a:moveTo>
                      <a:pt x="2334" y="23848"/>
                    </a:moveTo>
                    <a:lnTo>
                      <a:pt x="2231" y="24514"/>
                    </a:lnTo>
                    <a:lnTo>
                      <a:pt x="15206" y="26232"/>
                    </a:lnTo>
                    <a:cubicBezTo>
                      <a:pt x="18925" y="26976"/>
                      <a:pt x="24540" y="29669"/>
                      <a:pt x="25438" y="30233"/>
                    </a:cubicBezTo>
                    <a:lnTo>
                      <a:pt x="26053" y="30617"/>
                    </a:lnTo>
                    <a:lnTo>
                      <a:pt x="26412" y="30053"/>
                    </a:lnTo>
                    <a:lnTo>
                      <a:pt x="25797" y="29669"/>
                    </a:lnTo>
                    <a:cubicBezTo>
                      <a:pt x="24848" y="29079"/>
                      <a:pt x="19207" y="26335"/>
                      <a:pt x="15335" y="25566"/>
                    </a:cubicBezTo>
                    <a:lnTo>
                      <a:pt x="2334" y="23848"/>
                    </a:lnTo>
                    <a:close/>
                    <a:moveTo>
                      <a:pt x="1283" y="27592"/>
                    </a:moveTo>
                    <a:lnTo>
                      <a:pt x="1180" y="28284"/>
                    </a:lnTo>
                    <a:lnTo>
                      <a:pt x="14155" y="29976"/>
                    </a:lnTo>
                    <a:cubicBezTo>
                      <a:pt x="17771" y="30694"/>
                      <a:pt x="21232" y="32053"/>
                      <a:pt x="24361" y="33976"/>
                    </a:cubicBezTo>
                    <a:lnTo>
                      <a:pt x="25002" y="34361"/>
                    </a:lnTo>
                    <a:lnTo>
                      <a:pt x="25361" y="33797"/>
                    </a:lnTo>
                    <a:lnTo>
                      <a:pt x="24745" y="33387"/>
                    </a:lnTo>
                    <a:cubicBezTo>
                      <a:pt x="21514" y="31412"/>
                      <a:pt x="17976" y="30028"/>
                      <a:pt x="14258" y="29310"/>
                    </a:cubicBezTo>
                    <a:lnTo>
                      <a:pt x="1283" y="27592"/>
                    </a:lnTo>
                    <a:close/>
                    <a:moveTo>
                      <a:pt x="693" y="30156"/>
                    </a:moveTo>
                    <a:lnTo>
                      <a:pt x="590" y="30822"/>
                    </a:lnTo>
                    <a:lnTo>
                      <a:pt x="13565" y="32541"/>
                    </a:lnTo>
                    <a:cubicBezTo>
                      <a:pt x="17181" y="33233"/>
                      <a:pt x="20643" y="34592"/>
                      <a:pt x="23797" y="36515"/>
                    </a:cubicBezTo>
                    <a:lnTo>
                      <a:pt x="24412" y="36900"/>
                    </a:lnTo>
                    <a:lnTo>
                      <a:pt x="24771" y="36310"/>
                    </a:lnTo>
                    <a:lnTo>
                      <a:pt x="24130" y="35925"/>
                    </a:lnTo>
                    <a:cubicBezTo>
                      <a:pt x="20925" y="33951"/>
                      <a:pt x="17386" y="32566"/>
                      <a:pt x="13668" y="31874"/>
                    </a:cubicBezTo>
                    <a:lnTo>
                      <a:pt x="693" y="30156"/>
                    </a:lnTo>
                    <a:close/>
                    <a:moveTo>
                      <a:pt x="103" y="32643"/>
                    </a:moveTo>
                    <a:lnTo>
                      <a:pt x="0" y="33335"/>
                    </a:lnTo>
                    <a:lnTo>
                      <a:pt x="12975" y="35053"/>
                    </a:lnTo>
                    <a:cubicBezTo>
                      <a:pt x="16591" y="35746"/>
                      <a:pt x="20053" y="37105"/>
                      <a:pt x="23207" y="39028"/>
                    </a:cubicBezTo>
                    <a:lnTo>
                      <a:pt x="23848" y="39413"/>
                    </a:lnTo>
                    <a:lnTo>
                      <a:pt x="24181" y="38823"/>
                    </a:lnTo>
                    <a:lnTo>
                      <a:pt x="23540" y="38438"/>
                    </a:lnTo>
                    <a:cubicBezTo>
                      <a:pt x="20335" y="36464"/>
                      <a:pt x="16796" y="35079"/>
                      <a:pt x="13104" y="34361"/>
                    </a:cubicBezTo>
                    <a:lnTo>
                      <a:pt x="103" y="32643"/>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25" name="Google Shape;425;p9"/>
              <p:cNvSpPr/>
              <p:nvPr/>
            </p:nvSpPr>
            <p:spPr>
              <a:xfrm>
                <a:off x="-1461075" y="3283625"/>
                <a:ext cx="841100" cy="995725"/>
              </a:xfrm>
              <a:custGeom>
                <a:avLst/>
                <a:gdLst/>
                <a:ahLst/>
                <a:cxnLst/>
                <a:rect l="l" t="t" r="r" b="b"/>
                <a:pathLst>
                  <a:path w="33644" h="39829" extrusionOk="0">
                    <a:moveTo>
                      <a:pt x="11739" y="1"/>
                    </a:moveTo>
                    <a:cubicBezTo>
                      <a:pt x="10432" y="1"/>
                      <a:pt x="9481" y="31"/>
                      <a:pt x="9386" y="31"/>
                    </a:cubicBezTo>
                    <a:lnTo>
                      <a:pt x="9386" y="698"/>
                    </a:lnTo>
                    <a:cubicBezTo>
                      <a:pt x="9406" y="698"/>
                      <a:pt x="10284" y="673"/>
                      <a:pt x="11526" y="673"/>
                    </a:cubicBezTo>
                    <a:cubicBezTo>
                      <a:pt x="13388" y="673"/>
                      <a:pt x="16068" y="729"/>
                      <a:pt x="17899" y="1006"/>
                    </a:cubicBezTo>
                    <a:cubicBezTo>
                      <a:pt x="22643" y="1775"/>
                      <a:pt x="29618" y="4878"/>
                      <a:pt x="32618" y="6750"/>
                    </a:cubicBezTo>
                    <a:lnTo>
                      <a:pt x="33259" y="7134"/>
                    </a:lnTo>
                    <a:lnTo>
                      <a:pt x="33644" y="6570"/>
                    </a:lnTo>
                    <a:lnTo>
                      <a:pt x="33028" y="6185"/>
                    </a:lnTo>
                    <a:cubicBezTo>
                      <a:pt x="29977" y="4288"/>
                      <a:pt x="22874" y="1108"/>
                      <a:pt x="18053" y="365"/>
                    </a:cubicBezTo>
                    <a:cubicBezTo>
                      <a:pt x="16198" y="63"/>
                      <a:pt x="13606" y="1"/>
                      <a:pt x="11739" y="1"/>
                    </a:cubicBezTo>
                    <a:close/>
                    <a:moveTo>
                      <a:pt x="8770" y="2801"/>
                    </a:moveTo>
                    <a:lnTo>
                      <a:pt x="8770" y="3493"/>
                    </a:lnTo>
                    <a:cubicBezTo>
                      <a:pt x="8847" y="3493"/>
                      <a:pt x="16130" y="3519"/>
                      <a:pt x="19258" y="4288"/>
                    </a:cubicBezTo>
                    <a:cubicBezTo>
                      <a:pt x="22976" y="5211"/>
                      <a:pt x="28489" y="7134"/>
                      <a:pt x="31746" y="9160"/>
                    </a:cubicBezTo>
                    <a:lnTo>
                      <a:pt x="32387" y="9545"/>
                    </a:lnTo>
                    <a:lnTo>
                      <a:pt x="32746" y="8980"/>
                    </a:lnTo>
                    <a:lnTo>
                      <a:pt x="32105" y="8570"/>
                    </a:lnTo>
                    <a:cubicBezTo>
                      <a:pt x="28797" y="6519"/>
                      <a:pt x="23207" y="4570"/>
                      <a:pt x="19412" y="3621"/>
                    </a:cubicBezTo>
                    <a:cubicBezTo>
                      <a:pt x="16207" y="2852"/>
                      <a:pt x="9078" y="2801"/>
                      <a:pt x="8770" y="2801"/>
                    </a:cubicBezTo>
                    <a:close/>
                    <a:moveTo>
                      <a:pt x="8129" y="5570"/>
                    </a:moveTo>
                    <a:lnTo>
                      <a:pt x="8129" y="6262"/>
                    </a:lnTo>
                    <a:cubicBezTo>
                      <a:pt x="8232" y="6262"/>
                      <a:pt x="17412" y="6467"/>
                      <a:pt x="20592" y="7570"/>
                    </a:cubicBezTo>
                    <a:cubicBezTo>
                      <a:pt x="21463" y="7878"/>
                      <a:pt x="22361" y="8160"/>
                      <a:pt x="23233" y="8442"/>
                    </a:cubicBezTo>
                    <a:cubicBezTo>
                      <a:pt x="25976" y="9314"/>
                      <a:pt x="28592" y="10160"/>
                      <a:pt x="30874" y="11570"/>
                    </a:cubicBezTo>
                    <a:lnTo>
                      <a:pt x="31490" y="11955"/>
                    </a:lnTo>
                    <a:lnTo>
                      <a:pt x="31849" y="11391"/>
                    </a:lnTo>
                    <a:lnTo>
                      <a:pt x="31208" y="11006"/>
                    </a:lnTo>
                    <a:cubicBezTo>
                      <a:pt x="28874" y="9519"/>
                      <a:pt x="26079" y="8647"/>
                      <a:pt x="23412" y="7801"/>
                    </a:cubicBezTo>
                    <a:cubicBezTo>
                      <a:pt x="22540" y="7519"/>
                      <a:pt x="21669" y="7237"/>
                      <a:pt x="20797" y="6929"/>
                    </a:cubicBezTo>
                    <a:cubicBezTo>
                      <a:pt x="17540" y="5801"/>
                      <a:pt x="8514" y="5570"/>
                      <a:pt x="8129" y="5570"/>
                    </a:cubicBezTo>
                    <a:close/>
                    <a:moveTo>
                      <a:pt x="6822" y="9596"/>
                    </a:moveTo>
                    <a:lnTo>
                      <a:pt x="6745" y="10263"/>
                    </a:lnTo>
                    <a:lnTo>
                      <a:pt x="19694" y="11981"/>
                    </a:lnTo>
                    <a:cubicBezTo>
                      <a:pt x="23310" y="12699"/>
                      <a:pt x="26771" y="14032"/>
                      <a:pt x="29925" y="15981"/>
                    </a:cubicBezTo>
                    <a:lnTo>
                      <a:pt x="30566" y="16365"/>
                    </a:lnTo>
                    <a:lnTo>
                      <a:pt x="30925" y="15776"/>
                    </a:lnTo>
                    <a:lnTo>
                      <a:pt x="30284" y="15391"/>
                    </a:lnTo>
                    <a:cubicBezTo>
                      <a:pt x="27079" y="13417"/>
                      <a:pt x="23515" y="12032"/>
                      <a:pt x="19822" y="11314"/>
                    </a:cubicBezTo>
                    <a:lnTo>
                      <a:pt x="6822" y="9596"/>
                    </a:lnTo>
                    <a:close/>
                    <a:moveTo>
                      <a:pt x="5950" y="12006"/>
                    </a:moveTo>
                    <a:lnTo>
                      <a:pt x="5847" y="12673"/>
                    </a:lnTo>
                    <a:lnTo>
                      <a:pt x="18822" y="14391"/>
                    </a:lnTo>
                    <a:cubicBezTo>
                      <a:pt x="22438" y="15109"/>
                      <a:pt x="25900" y="16442"/>
                      <a:pt x="29054" y="18391"/>
                    </a:cubicBezTo>
                    <a:lnTo>
                      <a:pt x="29669" y="18776"/>
                    </a:lnTo>
                    <a:lnTo>
                      <a:pt x="30054" y="18186"/>
                    </a:lnTo>
                    <a:lnTo>
                      <a:pt x="29413" y="17801"/>
                    </a:lnTo>
                    <a:cubicBezTo>
                      <a:pt x="26182" y="15827"/>
                      <a:pt x="22643" y="14442"/>
                      <a:pt x="18925" y="13724"/>
                    </a:cubicBezTo>
                    <a:lnTo>
                      <a:pt x="5950" y="12006"/>
                    </a:lnTo>
                    <a:close/>
                    <a:moveTo>
                      <a:pt x="5052" y="14417"/>
                    </a:moveTo>
                    <a:lnTo>
                      <a:pt x="4975" y="15109"/>
                    </a:lnTo>
                    <a:lnTo>
                      <a:pt x="17925" y="16801"/>
                    </a:lnTo>
                    <a:cubicBezTo>
                      <a:pt x="21540" y="17519"/>
                      <a:pt x="25028" y="18853"/>
                      <a:pt x="28156" y="20802"/>
                    </a:cubicBezTo>
                    <a:lnTo>
                      <a:pt x="28797" y="21186"/>
                    </a:lnTo>
                    <a:lnTo>
                      <a:pt x="29156" y="20596"/>
                    </a:lnTo>
                    <a:lnTo>
                      <a:pt x="28515" y="20212"/>
                    </a:lnTo>
                    <a:cubicBezTo>
                      <a:pt x="25310" y="18237"/>
                      <a:pt x="21745" y="16853"/>
                      <a:pt x="18053" y="16135"/>
                    </a:cubicBezTo>
                    <a:lnTo>
                      <a:pt x="5052" y="14417"/>
                    </a:lnTo>
                    <a:close/>
                    <a:moveTo>
                      <a:pt x="4078" y="19443"/>
                    </a:moveTo>
                    <a:lnTo>
                      <a:pt x="4001" y="20109"/>
                    </a:lnTo>
                    <a:lnTo>
                      <a:pt x="16950" y="21827"/>
                    </a:lnTo>
                    <a:cubicBezTo>
                      <a:pt x="20566" y="22545"/>
                      <a:pt x="24028" y="23879"/>
                      <a:pt x="27182" y="25827"/>
                    </a:cubicBezTo>
                    <a:lnTo>
                      <a:pt x="27823" y="26212"/>
                    </a:lnTo>
                    <a:lnTo>
                      <a:pt x="28156" y="25622"/>
                    </a:lnTo>
                    <a:lnTo>
                      <a:pt x="27541" y="25238"/>
                    </a:lnTo>
                    <a:cubicBezTo>
                      <a:pt x="24310" y="23263"/>
                      <a:pt x="20771" y="21879"/>
                      <a:pt x="17079" y="21161"/>
                    </a:cubicBezTo>
                    <a:lnTo>
                      <a:pt x="4078" y="19443"/>
                    </a:lnTo>
                    <a:close/>
                    <a:moveTo>
                      <a:pt x="3180" y="21853"/>
                    </a:moveTo>
                    <a:lnTo>
                      <a:pt x="3103" y="22520"/>
                    </a:lnTo>
                    <a:lnTo>
                      <a:pt x="16053" y="24238"/>
                    </a:lnTo>
                    <a:cubicBezTo>
                      <a:pt x="19874" y="24981"/>
                      <a:pt x="24438" y="27058"/>
                      <a:pt x="26284" y="28212"/>
                    </a:cubicBezTo>
                    <a:lnTo>
                      <a:pt x="26925" y="28623"/>
                    </a:lnTo>
                    <a:lnTo>
                      <a:pt x="27284" y="28033"/>
                    </a:lnTo>
                    <a:lnTo>
                      <a:pt x="26643" y="27648"/>
                    </a:lnTo>
                    <a:cubicBezTo>
                      <a:pt x="24720" y="26443"/>
                      <a:pt x="20079" y="24340"/>
                      <a:pt x="16181" y="23571"/>
                    </a:cubicBezTo>
                    <a:lnTo>
                      <a:pt x="3180" y="21853"/>
                    </a:lnTo>
                    <a:close/>
                    <a:moveTo>
                      <a:pt x="2309" y="24263"/>
                    </a:moveTo>
                    <a:lnTo>
                      <a:pt x="2232" y="24930"/>
                    </a:lnTo>
                    <a:lnTo>
                      <a:pt x="15181" y="26648"/>
                    </a:lnTo>
                    <a:cubicBezTo>
                      <a:pt x="18925" y="27392"/>
                      <a:pt x="24515" y="30084"/>
                      <a:pt x="25412" y="30623"/>
                    </a:cubicBezTo>
                    <a:lnTo>
                      <a:pt x="26053" y="31007"/>
                    </a:lnTo>
                    <a:lnTo>
                      <a:pt x="26387" y="30443"/>
                    </a:lnTo>
                    <a:lnTo>
                      <a:pt x="25771" y="30058"/>
                    </a:lnTo>
                    <a:cubicBezTo>
                      <a:pt x="24823" y="29469"/>
                      <a:pt x="19181" y="26751"/>
                      <a:pt x="15309" y="25981"/>
                    </a:cubicBezTo>
                    <a:lnTo>
                      <a:pt x="2309" y="24263"/>
                    </a:lnTo>
                    <a:close/>
                    <a:moveTo>
                      <a:pt x="1257" y="28007"/>
                    </a:moveTo>
                    <a:lnTo>
                      <a:pt x="1180" y="28674"/>
                    </a:lnTo>
                    <a:lnTo>
                      <a:pt x="14130" y="30392"/>
                    </a:lnTo>
                    <a:cubicBezTo>
                      <a:pt x="17745" y="31110"/>
                      <a:pt x="21207" y="32443"/>
                      <a:pt x="24361" y="34392"/>
                    </a:cubicBezTo>
                    <a:lnTo>
                      <a:pt x="24976" y="34777"/>
                    </a:lnTo>
                    <a:lnTo>
                      <a:pt x="25335" y="34187"/>
                    </a:lnTo>
                    <a:lnTo>
                      <a:pt x="24720" y="33802"/>
                    </a:lnTo>
                    <a:cubicBezTo>
                      <a:pt x="21489" y="31828"/>
                      <a:pt x="17950" y="30443"/>
                      <a:pt x="14258" y="29725"/>
                    </a:cubicBezTo>
                    <a:lnTo>
                      <a:pt x="1257" y="28007"/>
                    </a:lnTo>
                    <a:close/>
                    <a:moveTo>
                      <a:pt x="667" y="30520"/>
                    </a:moveTo>
                    <a:lnTo>
                      <a:pt x="591" y="31212"/>
                    </a:lnTo>
                    <a:lnTo>
                      <a:pt x="13566" y="32905"/>
                    </a:lnTo>
                    <a:cubicBezTo>
                      <a:pt x="17155" y="33623"/>
                      <a:pt x="20617" y="34982"/>
                      <a:pt x="23771" y="36905"/>
                    </a:cubicBezTo>
                    <a:lnTo>
                      <a:pt x="24412" y="37290"/>
                    </a:lnTo>
                    <a:lnTo>
                      <a:pt x="24746" y="36726"/>
                    </a:lnTo>
                    <a:lnTo>
                      <a:pt x="24130" y="36315"/>
                    </a:lnTo>
                    <a:cubicBezTo>
                      <a:pt x="20899" y="34341"/>
                      <a:pt x="17361" y="32956"/>
                      <a:pt x="13668" y="32238"/>
                    </a:cubicBezTo>
                    <a:lnTo>
                      <a:pt x="667" y="30520"/>
                    </a:lnTo>
                    <a:close/>
                    <a:moveTo>
                      <a:pt x="103" y="33059"/>
                    </a:moveTo>
                    <a:lnTo>
                      <a:pt x="1" y="33725"/>
                    </a:lnTo>
                    <a:lnTo>
                      <a:pt x="12950" y="35443"/>
                    </a:lnTo>
                    <a:cubicBezTo>
                      <a:pt x="16566" y="36136"/>
                      <a:pt x="20027" y="37495"/>
                      <a:pt x="23181" y="39418"/>
                    </a:cubicBezTo>
                    <a:lnTo>
                      <a:pt x="23797" y="39828"/>
                    </a:lnTo>
                    <a:lnTo>
                      <a:pt x="24156" y="39238"/>
                    </a:lnTo>
                    <a:lnTo>
                      <a:pt x="23515" y="38854"/>
                    </a:lnTo>
                    <a:cubicBezTo>
                      <a:pt x="20310" y="36879"/>
                      <a:pt x="16745" y="35495"/>
                      <a:pt x="13053" y="34777"/>
                    </a:cubicBezTo>
                    <a:lnTo>
                      <a:pt x="103" y="33059"/>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426" name="Google Shape;426;p9"/>
          <p:cNvGrpSpPr/>
          <p:nvPr/>
        </p:nvGrpSpPr>
        <p:grpSpPr>
          <a:xfrm rot="-1094791">
            <a:off x="8754417" y="5338714"/>
            <a:ext cx="2414599" cy="2495647"/>
            <a:chOff x="334100" y="971800"/>
            <a:chExt cx="1810984" cy="1871771"/>
          </a:xfrm>
        </p:grpSpPr>
        <p:sp>
          <p:nvSpPr>
            <p:cNvPr id="427" name="Google Shape;427;p9"/>
            <p:cNvSpPr/>
            <p:nvPr/>
          </p:nvSpPr>
          <p:spPr>
            <a:xfrm>
              <a:off x="341909" y="971800"/>
              <a:ext cx="1803175" cy="1871771"/>
            </a:xfrm>
            <a:custGeom>
              <a:avLst/>
              <a:gdLst/>
              <a:ahLst/>
              <a:cxnLst/>
              <a:rect l="l" t="t" r="r" b="b"/>
              <a:pathLst>
                <a:path w="88903" h="92285" extrusionOk="0">
                  <a:moveTo>
                    <a:pt x="44583" y="1"/>
                  </a:moveTo>
                  <a:cubicBezTo>
                    <a:pt x="44328" y="1"/>
                    <a:pt x="44071" y="83"/>
                    <a:pt x="43849" y="252"/>
                  </a:cubicBezTo>
                  <a:lnTo>
                    <a:pt x="0" y="33408"/>
                  </a:lnTo>
                  <a:lnTo>
                    <a:pt x="43131" y="91437"/>
                  </a:lnTo>
                  <a:cubicBezTo>
                    <a:pt x="43514" y="91989"/>
                    <a:pt x="44136" y="92284"/>
                    <a:pt x="44766" y="92284"/>
                  </a:cubicBezTo>
                  <a:cubicBezTo>
                    <a:pt x="45190" y="92284"/>
                    <a:pt x="45617" y="92151"/>
                    <a:pt x="45977" y="91873"/>
                  </a:cubicBezTo>
                  <a:lnTo>
                    <a:pt x="88261" y="59204"/>
                  </a:lnTo>
                  <a:cubicBezTo>
                    <a:pt x="88800" y="58794"/>
                    <a:pt x="88903" y="58050"/>
                    <a:pt x="88492" y="57512"/>
                  </a:cubicBezTo>
                  <a:lnTo>
                    <a:pt x="45541" y="483"/>
                  </a:lnTo>
                  <a:cubicBezTo>
                    <a:pt x="45300" y="167"/>
                    <a:pt x="44944" y="1"/>
                    <a:pt x="4458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28" name="Google Shape;428;p9"/>
            <p:cNvSpPr/>
            <p:nvPr/>
          </p:nvSpPr>
          <p:spPr>
            <a:xfrm>
              <a:off x="336189" y="976911"/>
              <a:ext cx="1795894" cy="1820273"/>
            </a:xfrm>
            <a:custGeom>
              <a:avLst/>
              <a:gdLst/>
              <a:ahLst/>
              <a:cxnLst/>
              <a:rect l="l" t="t" r="r" b="b"/>
              <a:pathLst>
                <a:path w="88544" h="89746" extrusionOk="0">
                  <a:moveTo>
                    <a:pt x="44131" y="0"/>
                  </a:moveTo>
                  <a:lnTo>
                    <a:pt x="0" y="33258"/>
                  </a:lnTo>
                  <a:lnTo>
                    <a:pt x="46208" y="89415"/>
                  </a:lnTo>
                  <a:cubicBezTo>
                    <a:pt x="46378" y="89632"/>
                    <a:pt x="46632" y="89746"/>
                    <a:pt x="46886" y="89746"/>
                  </a:cubicBezTo>
                  <a:cubicBezTo>
                    <a:pt x="47053" y="89746"/>
                    <a:pt x="47219" y="89697"/>
                    <a:pt x="47362" y="89595"/>
                  </a:cubicBezTo>
                  <a:lnTo>
                    <a:pt x="88543" y="58952"/>
                  </a:lnTo>
                  <a:lnTo>
                    <a:pt x="44131"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429" name="Google Shape;429;p9"/>
            <p:cNvGrpSpPr/>
            <p:nvPr/>
          </p:nvGrpSpPr>
          <p:grpSpPr>
            <a:xfrm>
              <a:off x="1214129" y="978980"/>
              <a:ext cx="913828" cy="1211839"/>
              <a:chOff x="1214129" y="978980"/>
              <a:chExt cx="913828" cy="1211839"/>
            </a:xfrm>
          </p:grpSpPr>
          <p:sp>
            <p:nvSpPr>
              <p:cNvPr id="430" name="Google Shape;430;p9"/>
              <p:cNvSpPr/>
              <p:nvPr/>
            </p:nvSpPr>
            <p:spPr>
              <a:xfrm>
                <a:off x="1222973" y="978980"/>
                <a:ext cx="904985" cy="1199365"/>
              </a:xfrm>
              <a:custGeom>
                <a:avLst/>
                <a:gdLst/>
                <a:ahLst/>
                <a:cxnLst/>
                <a:rect l="l" t="t" r="r" b="b"/>
                <a:pathLst>
                  <a:path w="44619" h="59133" extrusionOk="0">
                    <a:moveTo>
                      <a:pt x="206" y="1"/>
                    </a:moveTo>
                    <a:lnTo>
                      <a:pt x="1" y="129"/>
                    </a:lnTo>
                    <a:lnTo>
                      <a:pt x="44439" y="59132"/>
                    </a:lnTo>
                    <a:lnTo>
                      <a:pt x="44618" y="58978"/>
                    </a:lnTo>
                    <a:lnTo>
                      <a:pt x="206"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31" name="Google Shape;431;p9"/>
              <p:cNvSpPr/>
              <p:nvPr/>
            </p:nvSpPr>
            <p:spPr>
              <a:xfrm>
                <a:off x="1214129" y="991475"/>
                <a:ext cx="904985" cy="1199345"/>
              </a:xfrm>
              <a:custGeom>
                <a:avLst/>
                <a:gdLst/>
                <a:ahLst/>
                <a:cxnLst/>
                <a:rect l="l" t="t" r="r" b="b"/>
                <a:pathLst>
                  <a:path w="44619" h="59132" extrusionOk="0">
                    <a:moveTo>
                      <a:pt x="206" y="0"/>
                    </a:moveTo>
                    <a:lnTo>
                      <a:pt x="1" y="154"/>
                    </a:lnTo>
                    <a:lnTo>
                      <a:pt x="44439" y="59132"/>
                    </a:lnTo>
                    <a:lnTo>
                      <a:pt x="44618" y="59003"/>
                    </a:lnTo>
                    <a:lnTo>
                      <a:pt x="206"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432" name="Google Shape;432;p9"/>
            <p:cNvSpPr/>
            <p:nvPr/>
          </p:nvSpPr>
          <p:spPr>
            <a:xfrm>
              <a:off x="334100" y="1004578"/>
              <a:ext cx="1741293" cy="1810882"/>
            </a:xfrm>
            <a:custGeom>
              <a:avLst/>
              <a:gdLst/>
              <a:ahLst/>
              <a:cxnLst/>
              <a:rect l="l" t="t" r="r" b="b"/>
              <a:pathLst>
                <a:path w="85852" h="89283" extrusionOk="0">
                  <a:moveTo>
                    <a:pt x="42828" y="0"/>
                  </a:moveTo>
                  <a:cubicBezTo>
                    <a:pt x="42573" y="0"/>
                    <a:pt x="42317" y="82"/>
                    <a:pt x="42106" y="252"/>
                  </a:cubicBezTo>
                  <a:lnTo>
                    <a:pt x="1" y="31946"/>
                  </a:lnTo>
                  <a:lnTo>
                    <a:pt x="43131" y="89282"/>
                  </a:lnTo>
                  <a:lnTo>
                    <a:pt x="85210" y="57588"/>
                  </a:lnTo>
                  <a:cubicBezTo>
                    <a:pt x="85749" y="57178"/>
                    <a:pt x="85851" y="56409"/>
                    <a:pt x="85441" y="55870"/>
                  </a:cubicBezTo>
                  <a:lnTo>
                    <a:pt x="43798" y="482"/>
                  </a:lnTo>
                  <a:cubicBezTo>
                    <a:pt x="43557" y="166"/>
                    <a:pt x="43192" y="0"/>
                    <a:pt x="42828"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33" name="Google Shape;433;p9"/>
            <p:cNvSpPr/>
            <p:nvPr/>
          </p:nvSpPr>
          <p:spPr>
            <a:xfrm>
              <a:off x="373105" y="1605205"/>
              <a:ext cx="899265" cy="1180097"/>
            </a:xfrm>
            <a:custGeom>
              <a:avLst/>
              <a:gdLst/>
              <a:ahLst/>
              <a:cxnLst/>
              <a:rect l="l" t="t" r="r" b="b"/>
              <a:pathLst>
                <a:path w="44337" h="58183" extrusionOk="0">
                  <a:moveTo>
                    <a:pt x="1155" y="0"/>
                  </a:moveTo>
                  <a:lnTo>
                    <a:pt x="1" y="872"/>
                  </a:lnTo>
                  <a:lnTo>
                    <a:pt x="43157" y="58183"/>
                  </a:lnTo>
                  <a:lnTo>
                    <a:pt x="44337" y="57311"/>
                  </a:lnTo>
                  <a:lnTo>
                    <a:pt x="1155"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34" name="Google Shape;434;p9"/>
            <p:cNvSpPr/>
            <p:nvPr/>
          </p:nvSpPr>
          <p:spPr>
            <a:xfrm>
              <a:off x="762685" y="1424197"/>
              <a:ext cx="916931" cy="993396"/>
            </a:xfrm>
            <a:custGeom>
              <a:avLst/>
              <a:gdLst/>
              <a:ahLst/>
              <a:cxnLst/>
              <a:rect l="l" t="t" r="r" b="b"/>
              <a:pathLst>
                <a:path w="45208" h="48978" extrusionOk="0">
                  <a:moveTo>
                    <a:pt x="19206" y="1"/>
                  </a:moveTo>
                  <a:lnTo>
                    <a:pt x="0" y="14463"/>
                  </a:lnTo>
                  <a:lnTo>
                    <a:pt x="26001" y="48978"/>
                  </a:lnTo>
                  <a:lnTo>
                    <a:pt x="45208" y="34515"/>
                  </a:lnTo>
                  <a:lnTo>
                    <a:pt x="19206" y="1"/>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435" name="Google Shape;435;p9"/>
          <p:cNvGrpSpPr/>
          <p:nvPr/>
        </p:nvGrpSpPr>
        <p:grpSpPr>
          <a:xfrm rot="2395717" flipH="1">
            <a:off x="8122896" y="-1062137"/>
            <a:ext cx="3369253" cy="2719109"/>
            <a:chOff x="-729163" y="3851975"/>
            <a:chExt cx="2464103" cy="1988620"/>
          </a:xfrm>
        </p:grpSpPr>
        <p:sp>
          <p:nvSpPr>
            <p:cNvPr id="436" name="Google Shape;436;p9"/>
            <p:cNvSpPr/>
            <p:nvPr/>
          </p:nvSpPr>
          <p:spPr>
            <a:xfrm rot="363082">
              <a:off x="-642946" y="3967874"/>
              <a:ext cx="2291669" cy="1756822"/>
            </a:xfrm>
            <a:custGeom>
              <a:avLst/>
              <a:gdLst/>
              <a:ahLst/>
              <a:cxnLst/>
              <a:rect l="l" t="t" r="r" b="b"/>
              <a:pathLst>
                <a:path w="73153" h="56080" extrusionOk="0">
                  <a:moveTo>
                    <a:pt x="12829" y="0"/>
                  </a:moveTo>
                  <a:cubicBezTo>
                    <a:pt x="12663" y="0"/>
                    <a:pt x="12517" y="100"/>
                    <a:pt x="12443" y="272"/>
                  </a:cubicBezTo>
                  <a:lnTo>
                    <a:pt x="101" y="32729"/>
                  </a:lnTo>
                  <a:cubicBezTo>
                    <a:pt x="1" y="32929"/>
                    <a:pt x="134" y="33196"/>
                    <a:pt x="334" y="33262"/>
                  </a:cubicBezTo>
                  <a:lnTo>
                    <a:pt x="60143" y="56045"/>
                  </a:lnTo>
                  <a:cubicBezTo>
                    <a:pt x="60198" y="56069"/>
                    <a:pt x="60253" y="56079"/>
                    <a:pt x="60306" y="56079"/>
                  </a:cubicBezTo>
                  <a:cubicBezTo>
                    <a:pt x="60479" y="56079"/>
                    <a:pt x="60634" y="55965"/>
                    <a:pt x="60711" y="55812"/>
                  </a:cubicBezTo>
                  <a:lnTo>
                    <a:pt x="73053" y="23355"/>
                  </a:lnTo>
                  <a:cubicBezTo>
                    <a:pt x="73153" y="23155"/>
                    <a:pt x="73053" y="22888"/>
                    <a:pt x="72819" y="22822"/>
                  </a:cubicBezTo>
                  <a:lnTo>
                    <a:pt x="13010" y="39"/>
                  </a:lnTo>
                  <a:cubicBezTo>
                    <a:pt x="12949" y="13"/>
                    <a:pt x="12888" y="0"/>
                    <a:pt x="12829"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37" name="Google Shape;437;p9"/>
            <p:cNvSpPr/>
            <p:nvPr/>
          </p:nvSpPr>
          <p:spPr>
            <a:xfrm rot="363082">
              <a:off x="792956" y="4622556"/>
              <a:ext cx="778540" cy="1132818"/>
            </a:xfrm>
            <a:custGeom>
              <a:avLst/>
              <a:gdLst/>
              <a:ahLst/>
              <a:cxnLst/>
              <a:rect l="l" t="t" r="r" b="b"/>
              <a:pathLst>
                <a:path w="24852" h="36161" extrusionOk="0">
                  <a:moveTo>
                    <a:pt x="11909" y="1"/>
                  </a:moveTo>
                  <a:lnTo>
                    <a:pt x="0" y="31223"/>
                  </a:lnTo>
                  <a:lnTo>
                    <a:pt x="12943" y="36160"/>
                  </a:lnTo>
                  <a:lnTo>
                    <a:pt x="24851" y="4904"/>
                  </a:lnTo>
                  <a:lnTo>
                    <a:pt x="11909"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38" name="Google Shape;438;p9"/>
            <p:cNvSpPr/>
            <p:nvPr/>
          </p:nvSpPr>
          <p:spPr>
            <a:xfrm rot="363082">
              <a:off x="289098" y="4363311"/>
              <a:ext cx="1166244" cy="1323976"/>
            </a:xfrm>
            <a:custGeom>
              <a:avLst/>
              <a:gdLst/>
              <a:ahLst/>
              <a:cxnLst/>
              <a:rect l="l" t="t" r="r" b="b"/>
              <a:pathLst>
                <a:path w="37228" h="42263" extrusionOk="0">
                  <a:moveTo>
                    <a:pt x="13388" y="0"/>
                  </a:moveTo>
                  <a:cubicBezTo>
                    <a:pt x="12947" y="0"/>
                    <a:pt x="12544" y="279"/>
                    <a:pt x="12376" y="699"/>
                  </a:cubicBezTo>
                  <a:lnTo>
                    <a:pt x="6272" y="16711"/>
                  </a:lnTo>
                  <a:lnTo>
                    <a:pt x="201" y="32722"/>
                  </a:lnTo>
                  <a:cubicBezTo>
                    <a:pt x="1" y="33189"/>
                    <a:pt x="201" y="33756"/>
                    <a:pt x="668" y="34023"/>
                  </a:cubicBezTo>
                  <a:cubicBezTo>
                    <a:pt x="4271" y="35924"/>
                    <a:pt x="7973" y="37659"/>
                    <a:pt x="11743" y="39160"/>
                  </a:cubicBezTo>
                  <a:cubicBezTo>
                    <a:pt x="17146" y="41262"/>
                    <a:pt x="24952" y="42262"/>
                    <a:pt x="24952" y="42262"/>
                  </a:cubicBezTo>
                  <a:lnTo>
                    <a:pt x="31090" y="26151"/>
                  </a:lnTo>
                  <a:lnTo>
                    <a:pt x="37227" y="10039"/>
                  </a:lnTo>
                  <a:cubicBezTo>
                    <a:pt x="37227" y="10039"/>
                    <a:pt x="30756" y="5636"/>
                    <a:pt x="25319" y="3568"/>
                  </a:cubicBezTo>
                  <a:cubicBezTo>
                    <a:pt x="21483" y="2167"/>
                    <a:pt x="17580" y="999"/>
                    <a:pt x="13644" y="32"/>
                  </a:cubicBezTo>
                  <a:cubicBezTo>
                    <a:pt x="13558" y="11"/>
                    <a:pt x="13472" y="0"/>
                    <a:pt x="13388" y="0"/>
                  </a:cubicBezTo>
                  <a:close/>
                </a:path>
              </a:pathLst>
            </a:custGeom>
            <a:solidFill>
              <a:schemeClr val="l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39" name="Google Shape;439;p9"/>
            <p:cNvSpPr/>
            <p:nvPr/>
          </p:nvSpPr>
          <p:spPr>
            <a:xfrm rot="363082">
              <a:off x="1066041" y="4735131"/>
              <a:ext cx="399201" cy="988588"/>
            </a:xfrm>
            <a:custGeom>
              <a:avLst/>
              <a:gdLst/>
              <a:ahLst/>
              <a:cxnLst/>
              <a:rect l="l" t="t" r="r" b="b"/>
              <a:pathLst>
                <a:path w="12743" h="31557" extrusionOk="0">
                  <a:moveTo>
                    <a:pt x="11909" y="1"/>
                  </a:moveTo>
                  <a:lnTo>
                    <a:pt x="0" y="31257"/>
                  </a:lnTo>
                  <a:lnTo>
                    <a:pt x="834" y="31557"/>
                  </a:lnTo>
                  <a:lnTo>
                    <a:pt x="12743" y="334"/>
                  </a:lnTo>
                  <a:lnTo>
                    <a:pt x="11909"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40" name="Google Shape;440;p9"/>
            <p:cNvSpPr/>
            <p:nvPr/>
          </p:nvSpPr>
          <p:spPr>
            <a:xfrm rot="363082">
              <a:off x="1086646" y="4743259"/>
              <a:ext cx="390836" cy="979190"/>
            </a:xfrm>
            <a:custGeom>
              <a:avLst/>
              <a:gdLst/>
              <a:ahLst/>
              <a:cxnLst/>
              <a:rect l="l" t="t" r="r" b="b"/>
              <a:pathLst>
                <a:path w="12476" h="31257" extrusionOk="0">
                  <a:moveTo>
                    <a:pt x="12042" y="1"/>
                  </a:moveTo>
                  <a:lnTo>
                    <a:pt x="0" y="31090"/>
                  </a:lnTo>
                  <a:lnTo>
                    <a:pt x="434" y="31256"/>
                  </a:lnTo>
                  <a:lnTo>
                    <a:pt x="12476" y="167"/>
                  </a:lnTo>
                  <a:lnTo>
                    <a:pt x="12042"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41" name="Google Shape;441;p9"/>
            <p:cNvSpPr/>
            <p:nvPr/>
          </p:nvSpPr>
          <p:spPr>
            <a:xfrm rot="363082">
              <a:off x="-564252" y="3933299"/>
              <a:ext cx="778540" cy="1133852"/>
            </a:xfrm>
            <a:custGeom>
              <a:avLst/>
              <a:gdLst/>
              <a:ahLst/>
              <a:cxnLst/>
              <a:rect l="l" t="t" r="r" b="b"/>
              <a:pathLst>
                <a:path w="24852" h="36194" extrusionOk="0">
                  <a:moveTo>
                    <a:pt x="11909" y="1"/>
                  </a:moveTo>
                  <a:lnTo>
                    <a:pt x="0" y="31256"/>
                  </a:lnTo>
                  <a:lnTo>
                    <a:pt x="12943" y="36193"/>
                  </a:lnTo>
                  <a:lnTo>
                    <a:pt x="24851" y="4937"/>
                  </a:lnTo>
                  <a:lnTo>
                    <a:pt x="11909"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42" name="Google Shape;442;p9"/>
            <p:cNvSpPr/>
            <p:nvPr/>
          </p:nvSpPr>
          <p:spPr>
            <a:xfrm rot="363082">
              <a:off x="-449612" y="4006479"/>
              <a:ext cx="1166244" cy="1323004"/>
            </a:xfrm>
            <a:custGeom>
              <a:avLst/>
              <a:gdLst/>
              <a:ahLst/>
              <a:cxnLst/>
              <a:rect l="l" t="t" r="r" b="b"/>
              <a:pathLst>
                <a:path w="37228" h="42232" extrusionOk="0">
                  <a:moveTo>
                    <a:pt x="12243" y="0"/>
                  </a:moveTo>
                  <a:lnTo>
                    <a:pt x="6105" y="16112"/>
                  </a:lnTo>
                  <a:lnTo>
                    <a:pt x="1" y="32190"/>
                  </a:lnTo>
                  <a:cubicBezTo>
                    <a:pt x="1" y="32190"/>
                    <a:pt x="6506" y="36593"/>
                    <a:pt x="11909" y="38694"/>
                  </a:cubicBezTo>
                  <a:cubicBezTo>
                    <a:pt x="15745" y="40062"/>
                    <a:pt x="19648" y="41230"/>
                    <a:pt x="23584" y="42197"/>
                  </a:cubicBezTo>
                  <a:cubicBezTo>
                    <a:pt x="23677" y="42220"/>
                    <a:pt x="23769" y="42231"/>
                    <a:pt x="23859" y="42231"/>
                  </a:cubicBezTo>
                  <a:cubicBezTo>
                    <a:pt x="24293" y="42231"/>
                    <a:pt x="24686" y="41977"/>
                    <a:pt x="24852" y="41563"/>
                  </a:cubicBezTo>
                  <a:lnTo>
                    <a:pt x="30923" y="25552"/>
                  </a:lnTo>
                  <a:lnTo>
                    <a:pt x="37027" y="9540"/>
                  </a:lnTo>
                  <a:cubicBezTo>
                    <a:pt x="37227" y="9040"/>
                    <a:pt x="37027" y="8473"/>
                    <a:pt x="36560" y="8239"/>
                  </a:cubicBezTo>
                  <a:cubicBezTo>
                    <a:pt x="32958" y="6305"/>
                    <a:pt x="29255" y="4603"/>
                    <a:pt x="25486" y="3069"/>
                  </a:cubicBezTo>
                  <a:cubicBezTo>
                    <a:pt x="20049" y="1001"/>
                    <a:pt x="12243" y="0"/>
                    <a:pt x="12243" y="0"/>
                  </a:cubicBezTo>
                  <a:close/>
                </a:path>
              </a:pathLst>
            </a:custGeom>
            <a:solidFill>
              <a:schemeClr val="l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43" name="Google Shape;443;p9"/>
            <p:cNvSpPr/>
            <p:nvPr/>
          </p:nvSpPr>
          <p:spPr>
            <a:xfrm rot="363082">
              <a:off x="-458078" y="3966041"/>
              <a:ext cx="400266" cy="988588"/>
            </a:xfrm>
            <a:custGeom>
              <a:avLst/>
              <a:gdLst/>
              <a:ahLst/>
              <a:cxnLst/>
              <a:rect l="l" t="t" r="r" b="b"/>
              <a:pathLst>
                <a:path w="12777" h="31557" extrusionOk="0">
                  <a:moveTo>
                    <a:pt x="11909" y="0"/>
                  </a:moveTo>
                  <a:lnTo>
                    <a:pt x="1" y="31223"/>
                  </a:lnTo>
                  <a:lnTo>
                    <a:pt x="868" y="31556"/>
                  </a:lnTo>
                  <a:lnTo>
                    <a:pt x="12777" y="300"/>
                  </a:lnTo>
                  <a:lnTo>
                    <a:pt x="1190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44" name="Google Shape;444;p9"/>
            <p:cNvSpPr/>
            <p:nvPr/>
          </p:nvSpPr>
          <p:spPr>
            <a:xfrm rot="363082">
              <a:off x="-486520" y="3948733"/>
              <a:ext cx="386701" cy="983356"/>
            </a:xfrm>
            <a:custGeom>
              <a:avLst/>
              <a:gdLst/>
              <a:ahLst/>
              <a:cxnLst/>
              <a:rect l="l" t="t" r="r" b="b"/>
              <a:pathLst>
                <a:path w="12344" h="31390" extrusionOk="0">
                  <a:moveTo>
                    <a:pt x="11909" y="0"/>
                  </a:moveTo>
                  <a:lnTo>
                    <a:pt x="1" y="31223"/>
                  </a:lnTo>
                  <a:lnTo>
                    <a:pt x="435" y="31389"/>
                  </a:lnTo>
                  <a:lnTo>
                    <a:pt x="12343" y="167"/>
                  </a:lnTo>
                  <a:lnTo>
                    <a:pt x="1190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45" name="Google Shape;445;p9"/>
            <p:cNvSpPr/>
            <p:nvPr/>
          </p:nvSpPr>
          <p:spPr>
            <a:xfrm rot="363082">
              <a:off x="-536791" y="3924334"/>
              <a:ext cx="403367" cy="990687"/>
            </a:xfrm>
            <a:custGeom>
              <a:avLst/>
              <a:gdLst/>
              <a:ahLst/>
              <a:cxnLst/>
              <a:rect l="l" t="t" r="r" b="b"/>
              <a:pathLst>
                <a:path w="12876" h="31624" extrusionOk="0">
                  <a:moveTo>
                    <a:pt x="11909" y="0"/>
                  </a:moveTo>
                  <a:lnTo>
                    <a:pt x="0" y="31223"/>
                  </a:lnTo>
                  <a:lnTo>
                    <a:pt x="967" y="31623"/>
                  </a:lnTo>
                  <a:lnTo>
                    <a:pt x="12876" y="367"/>
                  </a:lnTo>
                  <a:lnTo>
                    <a:pt x="1190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46" name="Google Shape;446;p9"/>
            <p:cNvSpPr/>
            <p:nvPr/>
          </p:nvSpPr>
          <p:spPr>
            <a:xfrm rot="363082">
              <a:off x="633267" y="4549023"/>
              <a:ext cx="365775" cy="364741"/>
            </a:xfrm>
            <a:custGeom>
              <a:avLst/>
              <a:gdLst/>
              <a:ahLst/>
              <a:cxnLst/>
              <a:rect l="l" t="t" r="r" b="b"/>
              <a:pathLst>
                <a:path w="11676" h="11643" fill="none" extrusionOk="0">
                  <a:moveTo>
                    <a:pt x="3237" y="1"/>
                  </a:moveTo>
                  <a:lnTo>
                    <a:pt x="11676" y="3203"/>
                  </a:lnTo>
                  <a:lnTo>
                    <a:pt x="8440" y="11643"/>
                  </a:lnTo>
                  <a:lnTo>
                    <a:pt x="1" y="8407"/>
                  </a:lnTo>
                  <a:close/>
                </a:path>
              </a:pathLst>
            </a:custGeom>
            <a:noFill/>
            <a:ln w="19050"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47" name="Google Shape;447;p9"/>
            <p:cNvSpPr/>
            <p:nvPr/>
          </p:nvSpPr>
          <p:spPr>
            <a:xfrm rot="363082">
              <a:off x="-56388" y="4232909"/>
              <a:ext cx="499541" cy="423260"/>
            </a:xfrm>
            <a:custGeom>
              <a:avLst/>
              <a:gdLst/>
              <a:ahLst/>
              <a:cxnLst/>
              <a:rect l="l" t="t" r="r" b="b"/>
              <a:pathLst>
                <a:path w="15946" h="13511" fill="none" extrusionOk="0">
                  <a:moveTo>
                    <a:pt x="3303" y="1"/>
                  </a:moveTo>
                  <a:lnTo>
                    <a:pt x="15945" y="4804"/>
                  </a:lnTo>
                  <a:moveTo>
                    <a:pt x="2769" y="1435"/>
                  </a:moveTo>
                  <a:lnTo>
                    <a:pt x="15378" y="6272"/>
                  </a:lnTo>
                  <a:moveTo>
                    <a:pt x="2202" y="2903"/>
                  </a:moveTo>
                  <a:lnTo>
                    <a:pt x="14845" y="7740"/>
                  </a:lnTo>
                  <a:moveTo>
                    <a:pt x="14277" y="9174"/>
                  </a:moveTo>
                  <a:lnTo>
                    <a:pt x="1635" y="4337"/>
                  </a:lnTo>
                  <a:moveTo>
                    <a:pt x="1101" y="5805"/>
                  </a:moveTo>
                  <a:lnTo>
                    <a:pt x="13710" y="10608"/>
                  </a:lnTo>
                  <a:moveTo>
                    <a:pt x="534" y="7239"/>
                  </a:moveTo>
                  <a:lnTo>
                    <a:pt x="13177" y="12076"/>
                  </a:lnTo>
                  <a:moveTo>
                    <a:pt x="1" y="8707"/>
                  </a:moveTo>
                  <a:lnTo>
                    <a:pt x="12643" y="13511"/>
                  </a:lnTo>
                </a:path>
              </a:pathLst>
            </a:custGeom>
            <a:noFill/>
            <a:ln w="19050"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48" name="Google Shape;448;p9"/>
            <p:cNvSpPr/>
            <p:nvPr/>
          </p:nvSpPr>
          <p:spPr>
            <a:xfrm rot="363082">
              <a:off x="940056" y="4735937"/>
              <a:ext cx="406531" cy="311454"/>
            </a:xfrm>
            <a:custGeom>
              <a:avLst/>
              <a:gdLst/>
              <a:ahLst/>
              <a:cxnLst/>
              <a:rect l="l" t="t" r="r" b="b"/>
              <a:pathLst>
                <a:path w="12977" h="9942" fill="none" extrusionOk="0">
                  <a:moveTo>
                    <a:pt x="12977" y="3903"/>
                  </a:moveTo>
                  <a:lnTo>
                    <a:pt x="2670" y="1"/>
                  </a:lnTo>
                  <a:moveTo>
                    <a:pt x="2002" y="1769"/>
                  </a:moveTo>
                  <a:lnTo>
                    <a:pt x="12276" y="5671"/>
                  </a:lnTo>
                  <a:moveTo>
                    <a:pt x="1335" y="3503"/>
                  </a:moveTo>
                  <a:lnTo>
                    <a:pt x="11609" y="7439"/>
                  </a:lnTo>
                  <a:moveTo>
                    <a:pt x="668" y="5271"/>
                  </a:moveTo>
                  <a:lnTo>
                    <a:pt x="10942" y="9174"/>
                  </a:lnTo>
                  <a:moveTo>
                    <a:pt x="7706" y="9941"/>
                  </a:moveTo>
                  <a:lnTo>
                    <a:pt x="1" y="7006"/>
                  </a:lnTo>
                </a:path>
              </a:pathLst>
            </a:custGeom>
            <a:noFill/>
            <a:ln w="19050"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49" name="Google Shape;449;p9"/>
            <p:cNvSpPr/>
            <p:nvPr/>
          </p:nvSpPr>
          <p:spPr>
            <a:xfrm rot="363082">
              <a:off x="407066" y="4979342"/>
              <a:ext cx="760778" cy="501609"/>
            </a:xfrm>
            <a:custGeom>
              <a:avLst/>
              <a:gdLst/>
              <a:ahLst/>
              <a:cxnLst/>
              <a:rect l="l" t="t" r="r" b="b"/>
              <a:pathLst>
                <a:path w="24285" h="16012" fill="none" extrusionOk="0">
                  <a:moveTo>
                    <a:pt x="24285" y="6772"/>
                  </a:moveTo>
                  <a:lnTo>
                    <a:pt x="6472" y="0"/>
                  </a:lnTo>
                  <a:moveTo>
                    <a:pt x="3136" y="1067"/>
                  </a:moveTo>
                  <a:lnTo>
                    <a:pt x="23517" y="8806"/>
                  </a:lnTo>
                  <a:moveTo>
                    <a:pt x="2336" y="3069"/>
                  </a:moveTo>
                  <a:lnTo>
                    <a:pt x="22717" y="10841"/>
                  </a:lnTo>
                  <a:moveTo>
                    <a:pt x="1568" y="5137"/>
                  </a:moveTo>
                  <a:lnTo>
                    <a:pt x="21950" y="12909"/>
                  </a:lnTo>
                  <a:moveTo>
                    <a:pt x="801" y="7172"/>
                  </a:moveTo>
                  <a:lnTo>
                    <a:pt x="21182" y="14944"/>
                  </a:lnTo>
                  <a:moveTo>
                    <a:pt x="1" y="9240"/>
                  </a:moveTo>
                  <a:lnTo>
                    <a:pt x="17847" y="16011"/>
                  </a:lnTo>
                </a:path>
              </a:pathLst>
            </a:custGeom>
            <a:noFill/>
            <a:ln w="19050"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450" name="Google Shape;450;p9"/>
          <p:cNvSpPr txBox="1">
            <a:spLocks noGrp="1"/>
          </p:cNvSpPr>
          <p:nvPr>
            <p:ph type="title"/>
          </p:nvPr>
        </p:nvSpPr>
        <p:spPr>
          <a:xfrm>
            <a:off x="2848800" y="2095917"/>
            <a:ext cx="6494400" cy="1105200"/>
          </a:xfrm>
          <a:prstGeom prst="rect">
            <a:avLst/>
          </a:prstGeom>
        </p:spPr>
        <p:txBody>
          <a:bodyPr spcFirstLastPara="1" wrap="square" lIns="91425" tIns="91425" rIns="91425" bIns="91425" anchor="ctr" anchorCtr="0">
            <a:noAutofit/>
          </a:bodyPr>
          <a:lstStyle>
            <a:lvl1pPr lvl="0" algn="ctr">
              <a:spcBef>
                <a:spcPts val="0"/>
              </a:spcBef>
              <a:spcAft>
                <a:spcPts val="0"/>
              </a:spcAft>
              <a:buSzPts val="4200"/>
              <a:buNone/>
              <a:defRPr sz="5600"/>
            </a:lvl1pPr>
            <a:lvl2pPr lvl="1" algn="ctr">
              <a:spcBef>
                <a:spcPts val="0"/>
              </a:spcBef>
              <a:spcAft>
                <a:spcPts val="0"/>
              </a:spcAft>
              <a:buSzPts val="4200"/>
              <a:buNone/>
              <a:defRPr sz="5600"/>
            </a:lvl2pPr>
            <a:lvl3pPr lvl="2" algn="ctr">
              <a:spcBef>
                <a:spcPts val="0"/>
              </a:spcBef>
              <a:spcAft>
                <a:spcPts val="0"/>
              </a:spcAft>
              <a:buSzPts val="4200"/>
              <a:buNone/>
              <a:defRPr sz="5600"/>
            </a:lvl3pPr>
            <a:lvl4pPr lvl="3" algn="ctr">
              <a:spcBef>
                <a:spcPts val="0"/>
              </a:spcBef>
              <a:spcAft>
                <a:spcPts val="0"/>
              </a:spcAft>
              <a:buSzPts val="4200"/>
              <a:buNone/>
              <a:defRPr sz="5600"/>
            </a:lvl4pPr>
            <a:lvl5pPr lvl="4" algn="ctr">
              <a:spcBef>
                <a:spcPts val="0"/>
              </a:spcBef>
              <a:spcAft>
                <a:spcPts val="0"/>
              </a:spcAft>
              <a:buSzPts val="4200"/>
              <a:buNone/>
              <a:defRPr sz="5600"/>
            </a:lvl5pPr>
            <a:lvl6pPr lvl="5" algn="ctr">
              <a:spcBef>
                <a:spcPts val="0"/>
              </a:spcBef>
              <a:spcAft>
                <a:spcPts val="0"/>
              </a:spcAft>
              <a:buSzPts val="4200"/>
              <a:buNone/>
              <a:defRPr sz="5600"/>
            </a:lvl6pPr>
            <a:lvl7pPr lvl="6" algn="ctr">
              <a:spcBef>
                <a:spcPts val="0"/>
              </a:spcBef>
              <a:spcAft>
                <a:spcPts val="0"/>
              </a:spcAft>
              <a:buSzPts val="4200"/>
              <a:buNone/>
              <a:defRPr sz="5600"/>
            </a:lvl7pPr>
            <a:lvl8pPr lvl="7" algn="ctr">
              <a:spcBef>
                <a:spcPts val="0"/>
              </a:spcBef>
              <a:spcAft>
                <a:spcPts val="0"/>
              </a:spcAft>
              <a:buSzPts val="4200"/>
              <a:buNone/>
              <a:defRPr sz="5600"/>
            </a:lvl8pPr>
            <a:lvl9pPr lvl="8" algn="ctr">
              <a:spcBef>
                <a:spcPts val="0"/>
              </a:spcBef>
              <a:spcAft>
                <a:spcPts val="0"/>
              </a:spcAft>
              <a:buSzPts val="4200"/>
              <a:buNone/>
              <a:defRPr sz="5600"/>
            </a:lvl9pPr>
          </a:lstStyle>
          <a:p>
            <a:endParaRPr/>
          </a:p>
        </p:txBody>
      </p:sp>
      <p:sp>
        <p:nvSpPr>
          <p:cNvPr id="451" name="Google Shape;451;p9"/>
          <p:cNvSpPr txBox="1">
            <a:spLocks noGrp="1"/>
          </p:cNvSpPr>
          <p:nvPr>
            <p:ph type="subTitle" idx="1"/>
          </p:nvPr>
        </p:nvSpPr>
        <p:spPr>
          <a:xfrm>
            <a:off x="2525400" y="3115267"/>
            <a:ext cx="7141200" cy="1646800"/>
          </a:xfrm>
          <a:prstGeom prst="rect">
            <a:avLst/>
          </a:prstGeom>
        </p:spPr>
        <p:txBody>
          <a:bodyPr spcFirstLastPara="1" wrap="square" lIns="91425" tIns="91425" rIns="91425" bIns="91425" anchor="ctr" anchorCtr="0">
            <a:noAutofit/>
          </a:bodyPr>
          <a:lstStyle>
            <a:lvl1pPr lvl="0" algn="ctr">
              <a:lnSpc>
                <a:spcPct val="100000"/>
              </a:lnSpc>
              <a:spcBef>
                <a:spcPts val="0"/>
              </a:spcBef>
              <a:spcAft>
                <a:spcPts val="0"/>
              </a:spcAft>
              <a:buSzPts val="1600"/>
              <a:buNone/>
              <a:defRPr sz="2133"/>
            </a:lvl1pPr>
            <a:lvl2pPr lvl="1" algn="ctr">
              <a:lnSpc>
                <a:spcPct val="100000"/>
              </a:lnSpc>
              <a:spcBef>
                <a:spcPts val="0"/>
              </a:spcBef>
              <a:spcAft>
                <a:spcPts val="0"/>
              </a:spcAft>
              <a:buSzPts val="1600"/>
              <a:buNone/>
              <a:defRPr sz="2133"/>
            </a:lvl2pPr>
            <a:lvl3pPr lvl="2" algn="ctr">
              <a:lnSpc>
                <a:spcPct val="100000"/>
              </a:lnSpc>
              <a:spcBef>
                <a:spcPts val="0"/>
              </a:spcBef>
              <a:spcAft>
                <a:spcPts val="0"/>
              </a:spcAft>
              <a:buSzPts val="1600"/>
              <a:buNone/>
              <a:defRPr sz="2133"/>
            </a:lvl3pPr>
            <a:lvl4pPr lvl="3" algn="ctr">
              <a:lnSpc>
                <a:spcPct val="100000"/>
              </a:lnSpc>
              <a:spcBef>
                <a:spcPts val="0"/>
              </a:spcBef>
              <a:spcAft>
                <a:spcPts val="0"/>
              </a:spcAft>
              <a:buSzPts val="1600"/>
              <a:buNone/>
              <a:defRPr sz="2133"/>
            </a:lvl4pPr>
            <a:lvl5pPr lvl="4" algn="ctr">
              <a:lnSpc>
                <a:spcPct val="100000"/>
              </a:lnSpc>
              <a:spcBef>
                <a:spcPts val="0"/>
              </a:spcBef>
              <a:spcAft>
                <a:spcPts val="0"/>
              </a:spcAft>
              <a:buSzPts val="1600"/>
              <a:buNone/>
              <a:defRPr sz="2133"/>
            </a:lvl5pPr>
            <a:lvl6pPr lvl="5" algn="ctr">
              <a:lnSpc>
                <a:spcPct val="100000"/>
              </a:lnSpc>
              <a:spcBef>
                <a:spcPts val="0"/>
              </a:spcBef>
              <a:spcAft>
                <a:spcPts val="0"/>
              </a:spcAft>
              <a:buSzPts val="1600"/>
              <a:buNone/>
              <a:defRPr sz="2133"/>
            </a:lvl6pPr>
            <a:lvl7pPr lvl="6" algn="ctr">
              <a:lnSpc>
                <a:spcPct val="100000"/>
              </a:lnSpc>
              <a:spcBef>
                <a:spcPts val="0"/>
              </a:spcBef>
              <a:spcAft>
                <a:spcPts val="0"/>
              </a:spcAft>
              <a:buSzPts val="1600"/>
              <a:buNone/>
              <a:defRPr sz="2133"/>
            </a:lvl7pPr>
            <a:lvl8pPr lvl="7" algn="ctr">
              <a:lnSpc>
                <a:spcPct val="100000"/>
              </a:lnSpc>
              <a:spcBef>
                <a:spcPts val="0"/>
              </a:spcBef>
              <a:spcAft>
                <a:spcPts val="0"/>
              </a:spcAft>
              <a:buSzPts val="1600"/>
              <a:buNone/>
              <a:defRPr sz="2133"/>
            </a:lvl8pPr>
            <a:lvl9pPr lvl="8" algn="ctr">
              <a:lnSpc>
                <a:spcPct val="100000"/>
              </a:lnSpc>
              <a:spcBef>
                <a:spcPts val="0"/>
              </a:spcBef>
              <a:spcAft>
                <a:spcPts val="0"/>
              </a:spcAft>
              <a:buSzPts val="1600"/>
              <a:buNone/>
              <a:defRPr sz="2133"/>
            </a:lvl9pPr>
          </a:lstStyle>
          <a:p>
            <a:endParaRPr/>
          </a:p>
        </p:txBody>
      </p:sp>
    </p:spTree>
    <p:extLst>
      <p:ext uri="{BB962C8B-B14F-4D97-AF65-F5344CB8AC3E}">
        <p14:creationId xmlns:p14="http://schemas.microsoft.com/office/powerpoint/2010/main" val="625336909"/>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p>
          <a:p>
            <a:pPr lvl="1"/>
            <a:r>
              <a:rPr lang="zh-CN" altLang="en-US"/>
              <a:t>二级</a:t>
            </a:r>
          </a:p>
          <a:p>
            <a:pPr lvl="2"/>
            <a:r>
              <a:rPr lang="zh-CN" altLang="en-US"/>
              <a:t>三级</a:t>
            </a:r>
          </a:p>
          <a:p>
            <a:pPr lvl="3"/>
            <a:r>
              <a:rPr lang="zh-CN" altLang="en-US"/>
              <a:t>四级</a:t>
            </a:r>
          </a:p>
          <a:p>
            <a:pPr lvl="4"/>
            <a:r>
              <a:rPr lang="zh-CN" altLang="en-US"/>
              <a:t>五级</a:t>
            </a:r>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p>
          <a:p>
            <a:pPr lvl="1"/>
            <a:r>
              <a:rPr lang="zh-CN" altLang="en-US"/>
              <a:t>二级</a:t>
            </a:r>
          </a:p>
          <a:p>
            <a:pPr lvl="2"/>
            <a:r>
              <a:rPr lang="zh-CN" altLang="en-US"/>
              <a:t>三级</a:t>
            </a:r>
          </a:p>
          <a:p>
            <a:pPr lvl="3"/>
            <a:r>
              <a:rPr lang="zh-CN" altLang="en-US"/>
              <a:t>四级</a:t>
            </a:r>
          </a:p>
          <a:p>
            <a:pPr lvl="4"/>
            <a:r>
              <a:rPr lang="zh-CN" altLang="en-US"/>
              <a:t>五级</a:t>
            </a:r>
          </a:p>
        </p:txBody>
      </p:sp>
      <p:sp>
        <p:nvSpPr>
          <p:cNvPr id="5" name="日期占位符 4"/>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B93665EA-4190-4B26-94CF-11C06665461E}" type="datetimeFigureOut">
              <a:rPr kumimoji="0" lang="zh-CN" altLang="en-US" sz="1200" b="0" i="0" u="none" strike="noStrike" kern="1200" cap="none" spc="0" normalizeH="0" baseline="0" noProof="0" smtClean="0">
                <a:ln>
                  <a:noFill/>
                </a:ln>
                <a:solidFill>
                  <a:prstClr val="black">
                    <a:tint val="75000"/>
                  </a:prstClr>
                </a:solidFill>
                <a:effectLst/>
                <a:uLnTx/>
                <a:uFillTx/>
                <a:latin typeface="思源黑体 CN Light" panose="020B0300000000000000" pitchFamily="34" charset="-122"/>
                <a:ea typeface="思源黑体 CN Light" panose="020B0300000000000000" pitchFamily="34" charset="-122"/>
                <a:cs typeface="+mn-cs"/>
              </a:rPr>
              <a:pPr marL="0" marR="0" lvl="0" indent="0" algn="l" defTabSz="914400" rtl="0" eaLnBrk="1" fontAlgn="auto" latinLnBrk="0" hangingPunct="1">
                <a:lnSpc>
                  <a:spcPct val="100000"/>
                </a:lnSpc>
                <a:spcBef>
                  <a:spcPts val="0"/>
                </a:spcBef>
                <a:spcAft>
                  <a:spcPts val="0"/>
                </a:spcAft>
                <a:buClrTx/>
                <a:buSzTx/>
                <a:buFontTx/>
                <a:buNone/>
                <a:tabLst/>
                <a:defRPr/>
              </a:pPr>
              <a:t>2022/8/7</a:t>
            </a:fld>
            <a:endParaRPr kumimoji="0" lang="zh-CN" altLang="en-US" sz="1200" b="0" i="0" u="none" strike="noStrike" kern="1200" cap="none" spc="0" normalizeH="0" baseline="0" noProof="0">
              <a:ln>
                <a:noFill/>
              </a:ln>
              <a:solidFill>
                <a:prstClr val="black">
                  <a:tint val="75000"/>
                </a:prstClr>
              </a:solidFill>
              <a:effectLst/>
              <a:uLnTx/>
              <a:uFillTx/>
              <a:latin typeface="思源黑体 CN Light" panose="020B0300000000000000" pitchFamily="34" charset="-122"/>
              <a:ea typeface="思源黑体 CN Light" panose="020B0300000000000000" pitchFamily="34" charset="-122"/>
              <a:cs typeface="+mn-cs"/>
            </a:endParaRPr>
          </a:p>
        </p:txBody>
      </p:sp>
      <p:sp>
        <p:nvSpPr>
          <p:cNvPr id="6" name="页脚占位符 5"/>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200" b="0" i="0" u="none" strike="noStrike" kern="1200" cap="none" spc="0" normalizeH="0" baseline="0" noProof="0">
              <a:ln>
                <a:noFill/>
              </a:ln>
              <a:solidFill>
                <a:prstClr val="black">
                  <a:tint val="75000"/>
                </a:prstClr>
              </a:solidFill>
              <a:effectLst/>
              <a:uLnTx/>
              <a:uFillTx/>
              <a:latin typeface="思源黑体 CN Light" panose="020B0300000000000000" pitchFamily="34" charset="-122"/>
              <a:ea typeface="思源黑体 CN Light" panose="020B0300000000000000" pitchFamily="34"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18E094B-4BC8-4851-99F7-361ECCD2878D}" type="slidenum">
              <a:rPr kumimoji="0" lang="zh-CN" altLang="en-US" sz="1200" b="0" i="0" u="none" strike="noStrike" kern="1200" cap="none" spc="0" normalizeH="0" baseline="0" noProof="0" smtClean="0">
                <a:ln>
                  <a:noFill/>
                </a:ln>
                <a:solidFill>
                  <a:prstClr val="black">
                    <a:tint val="75000"/>
                  </a:prstClr>
                </a:solidFill>
                <a:effectLst/>
                <a:uLnTx/>
                <a:uFillTx/>
                <a:latin typeface="思源黑体 CN Light" panose="020B0300000000000000" pitchFamily="34" charset="-122"/>
                <a:ea typeface="思源黑体 CN Light" panose="020B0300000000000000" pitchFamily="34" charset="-122"/>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zh-CN" altLang="en-US" sz="1200" b="0" i="0" u="none" strike="noStrike" kern="1200" cap="none" spc="0" normalizeH="0" baseline="0" noProof="0">
              <a:ln>
                <a:noFill/>
              </a:ln>
              <a:solidFill>
                <a:prstClr val="black">
                  <a:tint val="75000"/>
                </a:prstClr>
              </a:solidFill>
              <a:effectLst/>
              <a:uLnTx/>
              <a:uFillTx/>
              <a:latin typeface="思源黑体 CN Light" panose="020B0300000000000000" pitchFamily="34" charset="-122"/>
              <a:ea typeface="思源黑体 CN Light" panose="020B0300000000000000" pitchFamily="34" charset="-122"/>
              <a:cs typeface="+mn-cs"/>
            </a:endParaRPr>
          </a:p>
        </p:txBody>
      </p:sp>
    </p:spTree>
    <p:extLst>
      <p:ext uri="{BB962C8B-B14F-4D97-AF65-F5344CB8AC3E}">
        <p14:creationId xmlns:p14="http://schemas.microsoft.com/office/powerpoint/2010/main" val="3415624558"/>
      </p:ext>
    </p:extLst>
  </p:cSld>
  <p:clrMapOvr>
    <a:masterClrMapping/>
  </p:clrMapOvr>
</p:sldLayout>
</file>

<file path=ppt/slideLayouts/slideLayout150.xml><?xml version="1.0" encoding="utf-8"?>
<p:sldLayout xmlns:a="http://schemas.openxmlformats.org/drawingml/2006/main" xmlns:r="http://schemas.openxmlformats.org/officeDocument/2006/relationships" xmlns:p="http://schemas.openxmlformats.org/presentationml/2006/main" matchingName="Blank" type="blank">
  <p:cSld name="Blank">
    <p:bg>
      <p:bgPr>
        <a:noFill/>
        <a:effectLst/>
      </p:bgPr>
    </p:bg>
    <p:spTree>
      <p:nvGrpSpPr>
        <p:cNvPr id="1" name="Shape 561"/>
        <p:cNvGrpSpPr/>
        <p:nvPr/>
      </p:nvGrpSpPr>
      <p:grpSpPr>
        <a:xfrm>
          <a:off x="0" y="0"/>
          <a:ext cx="0" cy="0"/>
          <a:chOff x="0" y="0"/>
          <a:chExt cx="0" cy="0"/>
        </a:xfrm>
      </p:grpSpPr>
    </p:spTree>
    <p:extLst>
      <p:ext uri="{BB962C8B-B14F-4D97-AF65-F5344CB8AC3E}">
        <p14:creationId xmlns:p14="http://schemas.microsoft.com/office/powerpoint/2010/main" val="2153132651"/>
      </p:ext>
    </p:extLst>
  </p:cSld>
  <p:clrMapOvr>
    <a:masterClrMapping/>
  </p:clrMapOvr>
</p:sldLayout>
</file>

<file path=ppt/slideLayouts/slideLayout151.xml><?xml version="1.0" encoding="utf-8"?>
<p:sldLayout xmlns:a="http://schemas.openxmlformats.org/drawingml/2006/main" xmlns:r="http://schemas.openxmlformats.org/officeDocument/2006/relationships" xmlns:p="http://schemas.openxmlformats.org/presentationml/2006/main" matchingName="Table of contents">
  <p:cSld name="Table of contents">
    <p:spTree>
      <p:nvGrpSpPr>
        <p:cNvPr id="1" name="Shape 562"/>
        <p:cNvGrpSpPr/>
        <p:nvPr/>
      </p:nvGrpSpPr>
      <p:grpSpPr>
        <a:xfrm>
          <a:off x="0" y="0"/>
          <a:ext cx="0" cy="0"/>
          <a:chOff x="0" y="0"/>
          <a:chExt cx="0" cy="0"/>
        </a:xfrm>
      </p:grpSpPr>
      <p:pic>
        <p:nvPicPr>
          <p:cNvPr id="563" name="Google Shape;563;p13"/>
          <p:cNvPicPr preferRelativeResize="0"/>
          <p:nvPr/>
        </p:nvPicPr>
        <p:blipFill>
          <a:blip r:embed="rId2">
            <a:alphaModFix/>
          </a:blip>
          <a:stretch>
            <a:fillRect/>
          </a:stretch>
        </p:blipFill>
        <p:spPr>
          <a:xfrm>
            <a:off x="-75466" y="-36433"/>
            <a:ext cx="12342935" cy="7005332"/>
          </a:xfrm>
          <a:prstGeom prst="rect">
            <a:avLst/>
          </a:prstGeom>
          <a:noFill/>
          <a:ln>
            <a:noFill/>
          </a:ln>
        </p:spPr>
      </p:pic>
      <p:grpSp>
        <p:nvGrpSpPr>
          <p:cNvPr id="564" name="Google Shape;564;p13"/>
          <p:cNvGrpSpPr/>
          <p:nvPr/>
        </p:nvGrpSpPr>
        <p:grpSpPr>
          <a:xfrm>
            <a:off x="-933517" y="5078269"/>
            <a:ext cx="2555540" cy="2750232"/>
            <a:chOff x="-700138" y="3808702"/>
            <a:chExt cx="1916655" cy="2062674"/>
          </a:xfrm>
        </p:grpSpPr>
        <p:sp>
          <p:nvSpPr>
            <p:cNvPr id="565" name="Google Shape;565;p13"/>
            <p:cNvSpPr/>
            <p:nvPr/>
          </p:nvSpPr>
          <p:spPr>
            <a:xfrm rot="-1128775">
              <a:off x="-425908" y="4068745"/>
              <a:ext cx="1419635" cy="1616920"/>
            </a:xfrm>
            <a:custGeom>
              <a:avLst/>
              <a:gdLst/>
              <a:ahLst/>
              <a:cxnLst/>
              <a:rect l="l" t="t" r="r" b="b"/>
              <a:pathLst>
                <a:path w="39095" h="44528" extrusionOk="0">
                  <a:moveTo>
                    <a:pt x="26633" y="0"/>
                  </a:moveTo>
                  <a:cubicBezTo>
                    <a:pt x="26552" y="0"/>
                    <a:pt x="26469" y="13"/>
                    <a:pt x="26386" y="38"/>
                  </a:cubicBezTo>
                  <a:lnTo>
                    <a:pt x="0" y="8878"/>
                  </a:lnTo>
                  <a:lnTo>
                    <a:pt x="11575" y="43436"/>
                  </a:lnTo>
                  <a:cubicBezTo>
                    <a:pt x="11787" y="44097"/>
                    <a:pt x="12397" y="44528"/>
                    <a:pt x="13057" y="44528"/>
                  </a:cubicBezTo>
                  <a:cubicBezTo>
                    <a:pt x="13229" y="44528"/>
                    <a:pt x="13404" y="44499"/>
                    <a:pt x="13577" y="44437"/>
                  </a:cubicBezTo>
                  <a:lnTo>
                    <a:pt x="38494" y="36097"/>
                  </a:lnTo>
                  <a:cubicBezTo>
                    <a:pt x="38861" y="35964"/>
                    <a:pt x="39095" y="35530"/>
                    <a:pt x="38961" y="35130"/>
                  </a:cubicBezTo>
                  <a:lnTo>
                    <a:pt x="27386" y="538"/>
                  </a:lnTo>
                  <a:cubicBezTo>
                    <a:pt x="27279" y="215"/>
                    <a:pt x="26975" y="0"/>
                    <a:pt x="26633"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66" name="Google Shape;566;p13"/>
            <p:cNvSpPr/>
            <p:nvPr/>
          </p:nvSpPr>
          <p:spPr>
            <a:xfrm rot="-1128775">
              <a:off x="-474625" y="3993204"/>
              <a:ext cx="1414805" cy="1633006"/>
            </a:xfrm>
            <a:custGeom>
              <a:avLst/>
              <a:gdLst/>
              <a:ahLst/>
              <a:cxnLst/>
              <a:rect l="l" t="t" r="r" b="b"/>
              <a:pathLst>
                <a:path w="38962" h="44971" extrusionOk="0">
                  <a:moveTo>
                    <a:pt x="26500" y="0"/>
                  </a:moveTo>
                  <a:cubicBezTo>
                    <a:pt x="26418" y="0"/>
                    <a:pt x="26335" y="12"/>
                    <a:pt x="26252" y="38"/>
                  </a:cubicBezTo>
                  <a:lnTo>
                    <a:pt x="867" y="8544"/>
                  </a:lnTo>
                  <a:cubicBezTo>
                    <a:pt x="300" y="8744"/>
                    <a:pt x="0" y="9345"/>
                    <a:pt x="200" y="9912"/>
                  </a:cubicBezTo>
                  <a:lnTo>
                    <a:pt x="11942" y="44970"/>
                  </a:lnTo>
                  <a:lnTo>
                    <a:pt x="38327" y="36131"/>
                  </a:lnTo>
                  <a:cubicBezTo>
                    <a:pt x="38761" y="35997"/>
                    <a:pt x="38961" y="35563"/>
                    <a:pt x="38828" y="35163"/>
                  </a:cubicBezTo>
                  <a:lnTo>
                    <a:pt x="27253" y="538"/>
                  </a:lnTo>
                  <a:cubicBezTo>
                    <a:pt x="27145" y="215"/>
                    <a:pt x="26841" y="0"/>
                    <a:pt x="26500"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67" name="Google Shape;567;p13"/>
            <p:cNvSpPr/>
            <p:nvPr/>
          </p:nvSpPr>
          <p:spPr>
            <a:xfrm rot="-1128775">
              <a:off x="411142" y="5063464"/>
              <a:ext cx="300449" cy="167182"/>
            </a:xfrm>
            <a:custGeom>
              <a:avLst/>
              <a:gdLst/>
              <a:ahLst/>
              <a:cxnLst/>
              <a:rect l="l" t="t" r="r" b="b"/>
              <a:pathLst>
                <a:path w="8274" h="4604" fill="none" extrusionOk="0">
                  <a:moveTo>
                    <a:pt x="835" y="1935"/>
                  </a:moveTo>
                  <a:lnTo>
                    <a:pt x="6539" y="0"/>
                  </a:lnTo>
                  <a:moveTo>
                    <a:pt x="1" y="3202"/>
                  </a:moveTo>
                  <a:lnTo>
                    <a:pt x="7973" y="534"/>
                  </a:lnTo>
                  <a:moveTo>
                    <a:pt x="335" y="4103"/>
                  </a:moveTo>
                  <a:lnTo>
                    <a:pt x="8274" y="1435"/>
                  </a:lnTo>
                  <a:moveTo>
                    <a:pt x="1736" y="4603"/>
                  </a:moveTo>
                  <a:lnTo>
                    <a:pt x="7440" y="2702"/>
                  </a:lnTo>
                </a:path>
              </a:pathLst>
            </a:custGeom>
            <a:noFill/>
            <a:ln w="9525"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68" name="Google Shape;568;p13"/>
            <p:cNvSpPr/>
            <p:nvPr/>
          </p:nvSpPr>
          <p:spPr>
            <a:xfrm rot="-1128775">
              <a:off x="206184" y="5200882"/>
              <a:ext cx="918160" cy="352049"/>
            </a:xfrm>
            <a:custGeom>
              <a:avLst/>
              <a:gdLst/>
              <a:ahLst/>
              <a:cxnLst/>
              <a:rect l="l" t="t" r="r" b="b"/>
              <a:pathLst>
                <a:path w="25285" h="9695" extrusionOk="0">
                  <a:moveTo>
                    <a:pt x="24884" y="1"/>
                  </a:moveTo>
                  <a:lnTo>
                    <a:pt x="0" y="8340"/>
                  </a:lnTo>
                  <a:lnTo>
                    <a:pt x="267" y="9107"/>
                  </a:lnTo>
                  <a:cubicBezTo>
                    <a:pt x="371" y="9473"/>
                    <a:pt x="700" y="9695"/>
                    <a:pt x="1061" y="9695"/>
                  </a:cubicBezTo>
                  <a:cubicBezTo>
                    <a:pt x="1162" y="9695"/>
                    <a:pt x="1266" y="9678"/>
                    <a:pt x="1368" y="9641"/>
                  </a:cubicBezTo>
                  <a:lnTo>
                    <a:pt x="24618" y="1869"/>
                  </a:lnTo>
                  <a:cubicBezTo>
                    <a:pt x="25051" y="1736"/>
                    <a:pt x="25285" y="1235"/>
                    <a:pt x="25151" y="835"/>
                  </a:cubicBezTo>
                  <a:lnTo>
                    <a:pt x="24884"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69" name="Google Shape;569;p13"/>
            <p:cNvSpPr/>
            <p:nvPr/>
          </p:nvSpPr>
          <p:spPr>
            <a:xfrm rot="-1128775">
              <a:off x="-404925" y="4413984"/>
              <a:ext cx="539022" cy="1345775"/>
            </a:xfrm>
            <a:custGeom>
              <a:avLst/>
              <a:gdLst/>
              <a:ahLst/>
              <a:cxnLst/>
              <a:rect l="l" t="t" r="r" b="b"/>
              <a:pathLst>
                <a:path w="14844" h="37061" extrusionOk="0">
                  <a:moveTo>
                    <a:pt x="2769" y="0"/>
                  </a:moveTo>
                  <a:lnTo>
                    <a:pt x="867" y="634"/>
                  </a:lnTo>
                  <a:cubicBezTo>
                    <a:pt x="300" y="834"/>
                    <a:pt x="0" y="1435"/>
                    <a:pt x="200" y="2002"/>
                  </a:cubicBezTo>
                  <a:lnTo>
                    <a:pt x="11942" y="37060"/>
                  </a:lnTo>
                  <a:lnTo>
                    <a:pt x="14844" y="36093"/>
                  </a:lnTo>
                  <a:lnTo>
                    <a:pt x="2769" y="0"/>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70" name="Google Shape;570;p13"/>
            <p:cNvSpPr/>
            <p:nvPr/>
          </p:nvSpPr>
          <p:spPr>
            <a:xfrm rot="-1128775">
              <a:off x="-276077" y="4234377"/>
              <a:ext cx="661395" cy="495483"/>
            </a:xfrm>
            <a:custGeom>
              <a:avLst/>
              <a:gdLst/>
              <a:ahLst/>
              <a:cxnLst/>
              <a:rect l="l" t="t" r="r" b="b"/>
              <a:pathLst>
                <a:path w="18214" h="13645" fill="none" extrusionOk="0">
                  <a:moveTo>
                    <a:pt x="18214" y="7373"/>
                  </a:moveTo>
                  <a:lnTo>
                    <a:pt x="16045" y="935"/>
                  </a:lnTo>
                  <a:cubicBezTo>
                    <a:pt x="15278" y="1202"/>
                    <a:pt x="14444" y="802"/>
                    <a:pt x="14177" y="1"/>
                  </a:cubicBezTo>
                  <a:lnTo>
                    <a:pt x="935" y="4437"/>
                  </a:lnTo>
                  <a:cubicBezTo>
                    <a:pt x="1201" y="5205"/>
                    <a:pt x="801" y="6039"/>
                    <a:pt x="1" y="6305"/>
                  </a:cubicBezTo>
                  <a:lnTo>
                    <a:pt x="2169" y="12743"/>
                  </a:lnTo>
                  <a:cubicBezTo>
                    <a:pt x="2936" y="12477"/>
                    <a:pt x="3770" y="12877"/>
                    <a:pt x="4037" y="13644"/>
                  </a:cubicBezTo>
                  <a:lnTo>
                    <a:pt x="17280" y="9241"/>
                  </a:lnTo>
                  <a:cubicBezTo>
                    <a:pt x="17013" y="8440"/>
                    <a:pt x="17413" y="7606"/>
                    <a:pt x="18214" y="7373"/>
                  </a:cubicBezTo>
                  <a:close/>
                </a:path>
              </a:pathLst>
            </a:custGeom>
            <a:noFill/>
            <a:ln w="19050"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71" name="Google Shape;571;p13"/>
            <p:cNvSpPr/>
            <p:nvPr/>
          </p:nvSpPr>
          <p:spPr>
            <a:xfrm rot="-1128775">
              <a:off x="201603" y="5203043"/>
              <a:ext cx="909699" cy="322237"/>
            </a:xfrm>
            <a:custGeom>
              <a:avLst/>
              <a:gdLst/>
              <a:ahLst/>
              <a:cxnLst/>
              <a:rect l="l" t="t" r="r" b="b"/>
              <a:pathLst>
                <a:path w="25052" h="8874" extrusionOk="0">
                  <a:moveTo>
                    <a:pt x="24884" y="1"/>
                  </a:moveTo>
                  <a:lnTo>
                    <a:pt x="0" y="8340"/>
                  </a:lnTo>
                  <a:lnTo>
                    <a:pt x="200" y="8874"/>
                  </a:lnTo>
                  <a:lnTo>
                    <a:pt x="25051" y="568"/>
                  </a:lnTo>
                  <a:lnTo>
                    <a:pt x="24884"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72" name="Google Shape;572;p13"/>
            <p:cNvSpPr/>
            <p:nvPr/>
          </p:nvSpPr>
          <p:spPr>
            <a:xfrm rot="-1128775">
              <a:off x="222822" y="5233880"/>
              <a:ext cx="902437" cy="311343"/>
            </a:xfrm>
            <a:custGeom>
              <a:avLst/>
              <a:gdLst/>
              <a:ahLst/>
              <a:cxnLst/>
              <a:rect l="l" t="t" r="r" b="b"/>
              <a:pathLst>
                <a:path w="24852" h="8574" extrusionOk="0">
                  <a:moveTo>
                    <a:pt x="24852" y="0"/>
                  </a:moveTo>
                  <a:lnTo>
                    <a:pt x="1" y="8340"/>
                  </a:lnTo>
                  <a:cubicBezTo>
                    <a:pt x="34" y="8406"/>
                    <a:pt x="134" y="8506"/>
                    <a:pt x="201" y="8573"/>
                  </a:cubicBezTo>
                  <a:lnTo>
                    <a:pt x="24818" y="334"/>
                  </a:lnTo>
                  <a:cubicBezTo>
                    <a:pt x="24852" y="200"/>
                    <a:pt x="24852" y="100"/>
                    <a:pt x="2485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73" name="Google Shape;573;p13"/>
            <p:cNvSpPr/>
            <p:nvPr/>
          </p:nvSpPr>
          <p:spPr>
            <a:xfrm rot="-1128775">
              <a:off x="421575" y="5546080"/>
              <a:ext cx="96954" cy="205964"/>
            </a:xfrm>
            <a:custGeom>
              <a:avLst/>
              <a:gdLst/>
              <a:ahLst/>
              <a:cxnLst/>
              <a:rect l="l" t="t" r="r" b="b"/>
              <a:pathLst>
                <a:path w="2670" h="5672" extrusionOk="0">
                  <a:moveTo>
                    <a:pt x="901" y="1"/>
                  </a:moveTo>
                  <a:lnTo>
                    <a:pt x="1" y="301"/>
                  </a:lnTo>
                  <a:lnTo>
                    <a:pt x="1769" y="5672"/>
                  </a:lnTo>
                  <a:lnTo>
                    <a:pt x="2002" y="4871"/>
                  </a:lnTo>
                  <a:lnTo>
                    <a:pt x="2669" y="5371"/>
                  </a:lnTo>
                  <a:lnTo>
                    <a:pt x="901" y="1"/>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574" name="Google Shape;574;p13"/>
          <p:cNvGrpSpPr/>
          <p:nvPr/>
        </p:nvGrpSpPr>
        <p:grpSpPr>
          <a:xfrm rot="6373967">
            <a:off x="-211459" y="-1003336"/>
            <a:ext cx="1932160" cy="2824509"/>
            <a:chOff x="-2055400" y="2385325"/>
            <a:chExt cx="1520600" cy="2222875"/>
          </a:xfrm>
        </p:grpSpPr>
        <p:grpSp>
          <p:nvGrpSpPr>
            <p:cNvPr id="575" name="Google Shape;575;p13"/>
            <p:cNvGrpSpPr/>
            <p:nvPr/>
          </p:nvGrpSpPr>
          <p:grpSpPr>
            <a:xfrm>
              <a:off x="-1858600" y="2385325"/>
              <a:ext cx="523125" cy="1635025"/>
              <a:chOff x="-1858600" y="2385325"/>
              <a:chExt cx="523125" cy="1635025"/>
            </a:xfrm>
          </p:grpSpPr>
          <p:sp>
            <p:nvSpPr>
              <p:cNvPr id="576" name="Google Shape;576;p13"/>
              <p:cNvSpPr/>
              <p:nvPr/>
            </p:nvSpPr>
            <p:spPr>
              <a:xfrm>
                <a:off x="-1804750" y="2385325"/>
                <a:ext cx="469275" cy="1635025"/>
              </a:xfrm>
              <a:custGeom>
                <a:avLst/>
                <a:gdLst/>
                <a:ahLst/>
                <a:cxnLst/>
                <a:rect l="l" t="t" r="r" b="b"/>
                <a:pathLst>
                  <a:path w="18771" h="65401" extrusionOk="0">
                    <a:moveTo>
                      <a:pt x="12062" y="1"/>
                    </a:moveTo>
                    <a:cubicBezTo>
                      <a:pt x="9693" y="1"/>
                      <a:pt x="7259" y="1264"/>
                      <a:pt x="5667" y="3115"/>
                    </a:cubicBezTo>
                    <a:cubicBezTo>
                      <a:pt x="3462" y="5679"/>
                      <a:pt x="2513" y="9064"/>
                      <a:pt x="1872" y="12397"/>
                    </a:cubicBezTo>
                    <a:lnTo>
                      <a:pt x="1872" y="12372"/>
                    </a:lnTo>
                    <a:cubicBezTo>
                      <a:pt x="129" y="21270"/>
                      <a:pt x="0" y="30373"/>
                      <a:pt x="975" y="39373"/>
                    </a:cubicBezTo>
                    <a:cubicBezTo>
                      <a:pt x="1308" y="42476"/>
                      <a:pt x="1308" y="44861"/>
                      <a:pt x="1462" y="47989"/>
                    </a:cubicBezTo>
                    <a:cubicBezTo>
                      <a:pt x="1795" y="54796"/>
                      <a:pt x="6238" y="62496"/>
                      <a:pt x="6079" y="65382"/>
                    </a:cubicBezTo>
                    <a:lnTo>
                      <a:pt x="6079" y="65382"/>
                    </a:lnTo>
                    <a:cubicBezTo>
                      <a:pt x="6979" y="50077"/>
                      <a:pt x="11644" y="31239"/>
                      <a:pt x="16694" y="16756"/>
                    </a:cubicBezTo>
                    <a:cubicBezTo>
                      <a:pt x="17694" y="13936"/>
                      <a:pt x="18771" y="11064"/>
                      <a:pt x="18745" y="8089"/>
                    </a:cubicBezTo>
                    <a:cubicBezTo>
                      <a:pt x="18745" y="5089"/>
                      <a:pt x="17412" y="1909"/>
                      <a:pt x="14719" y="602"/>
                    </a:cubicBezTo>
                    <a:cubicBezTo>
                      <a:pt x="13878" y="188"/>
                      <a:pt x="12974" y="1"/>
                      <a:pt x="12062" y="1"/>
                    </a:cubicBezTo>
                    <a:close/>
                    <a:moveTo>
                      <a:pt x="6079" y="65382"/>
                    </a:moveTo>
                    <a:lnTo>
                      <a:pt x="6079" y="65382"/>
                    </a:lnTo>
                    <a:cubicBezTo>
                      <a:pt x="6078" y="65388"/>
                      <a:pt x="6078" y="65394"/>
                      <a:pt x="6078" y="65400"/>
                    </a:cubicBezTo>
                    <a:cubicBezTo>
                      <a:pt x="6078" y="65394"/>
                      <a:pt x="6078" y="65388"/>
                      <a:pt x="6079" y="65382"/>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77" name="Google Shape;577;p13"/>
              <p:cNvSpPr/>
              <p:nvPr/>
            </p:nvSpPr>
            <p:spPr>
              <a:xfrm>
                <a:off x="-1858600" y="2385425"/>
                <a:ext cx="469275" cy="1634925"/>
              </a:xfrm>
              <a:custGeom>
                <a:avLst/>
                <a:gdLst/>
                <a:ahLst/>
                <a:cxnLst/>
                <a:rect l="l" t="t" r="r" b="b"/>
                <a:pathLst>
                  <a:path w="18771" h="65397" extrusionOk="0">
                    <a:moveTo>
                      <a:pt x="12088" y="1"/>
                    </a:moveTo>
                    <a:cubicBezTo>
                      <a:pt x="9704" y="1"/>
                      <a:pt x="7263" y="1274"/>
                      <a:pt x="5667" y="3111"/>
                    </a:cubicBezTo>
                    <a:cubicBezTo>
                      <a:pt x="3462" y="5649"/>
                      <a:pt x="2513" y="9060"/>
                      <a:pt x="1872" y="12393"/>
                    </a:cubicBezTo>
                    <a:lnTo>
                      <a:pt x="1872" y="12368"/>
                    </a:lnTo>
                    <a:cubicBezTo>
                      <a:pt x="129" y="21266"/>
                      <a:pt x="0" y="30369"/>
                      <a:pt x="975" y="39369"/>
                    </a:cubicBezTo>
                    <a:cubicBezTo>
                      <a:pt x="1308" y="42472"/>
                      <a:pt x="1308" y="44857"/>
                      <a:pt x="1462" y="47985"/>
                    </a:cubicBezTo>
                    <a:cubicBezTo>
                      <a:pt x="1795" y="54792"/>
                      <a:pt x="6239" y="62492"/>
                      <a:pt x="6079" y="65378"/>
                    </a:cubicBezTo>
                    <a:lnTo>
                      <a:pt x="6079" y="65378"/>
                    </a:lnTo>
                    <a:cubicBezTo>
                      <a:pt x="6979" y="50073"/>
                      <a:pt x="11670" y="31235"/>
                      <a:pt x="16694" y="16752"/>
                    </a:cubicBezTo>
                    <a:cubicBezTo>
                      <a:pt x="17694" y="13932"/>
                      <a:pt x="18771" y="11060"/>
                      <a:pt x="18771" y="8085"/>
                    </a:cubicBezTo>
                    <a:cubicBezTo>
                      <a:pt x="18745" y="5085"/>
                      <a:pt x="17412" y="1905"/>
                      <a:pt x="14745" y="598"/>
                    </a:cubicBezTo>
                    <a:cubicBezTo>
                      <a:pt x="13901" y="187"/>
                      <a:pt x="12999" y="1"/>
                      <a:pt x="12088" y="1"/>
                    </a:cubicBezTo>
                    <a:close/>
                    <a:moveTo>
                      <a:pt x="6079" y="65378"/>
                    </a:moveTo>
                    <a:cubicBezTo>
                      <a:pt x="6078" y="65384"/>
                      <a:pt x="6078" y="65390"/>
                      <a:pt x="6078" y="65396"/>
                    </a:cubicBezTo>
                    <a:cubicBezTo>
                      <a:pt x="6078" y="65390"/>
                      <a:pt x="6078" y="65384"/>
                      <a:pt x="6079" y="65378"/>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78" name="Google Shape;578;p13"/>
              <p:cNvSpPr/>
              <p:nvPr/>
            </p:nvSpPr>
            <p:spPr>
              <a:xfrm>
                <a:off x="-1766300" y="2414375"/>
                <a:ext cx="329125" cy="283550"/>
              </a:xfrm>
              <a:custGeom>
                <a:avLst/>
                <a:gdLst/>
                <a:ahLst/>
                <a:cxnLst/>
                <a:rect l="l" t="t" r="r" b="b"/>
                <a:pathLst>
                  <a:path w="13165" h="11342" extrusionOk="0">
                    <a:moveTo>
                      <a:pt x="7214" y="1"/>
                    </a:moveTo>
                    <a:cubicBezTo>
                      <a:pt x="7203" y="1"/>
                      <a:pt x="7192" y="2"/>
                      <a:pt x="7181" y="4"/>
                    </a:cubicBezTo>
                    <a:cubicBezTo>
                      <a:pt x="7053" y="55"/>
                      <a:pt x="6976" y="260"/>
                      <a:pt x="7104" y="337"/>
                    </a:cubicBezTo>
                    <a:cubicBezTo>
                      <a:pt x="7130" y="363"/>
                      <a:pt x="7155" y="363"/>
                      <a:pt x="7181" y="363"/>
                    </a:cubicBezTo>
                    <a:cubicBezTo>
                      <a:pt x="7258" y="363"/>
                      <a:pt x="7335" y="337"/>
                      <a:pt x="7386" y="260"/>
                    </a:cubicBezTo>
                    <a:cubicBezTo>
                      <a:pt x="7433" y="120"/>
                      <a:pt x="7330" y="1"/>
                      <a:pt x="7214" y="1"/>
                    </a:cubicBezTo>
                    <a:close/>
                    <a:moveTo>
                      <a:pt x="10096" y="914"/>
                    </a:moveTo>
                    <a:cubicBezTo>
                      <a:pt x="10065" y="914"/>
                      <a:pt x="10033" y="918"/>
                      <a:pt x="10001" y="927"/>
                    </a:cubicBezTo>
                    <a:cubicBezTo>
                      <a:pt x="9719" y="1004"/>
                      <a:pt x="9591" y="1440"/>
                      <a:pt x="9848" y="1619"/>
                    </a:cubicBezTo>
                    <a:cubicBezTo>
                      <a:pt x="9899" y="1619"/>
                      <a:pt x="9950" y="1645"/>
                      <a:pt x="10001" y="1645"/>
                    </a:cubicBezTo>
                    <a:cubicBezTo>
                      <a:pt x="10024" y="1648"/>
                      <a:pt x="10046" y="1650"/>
                      <a:pt x="10069" y="1650"/>
                    </a:cubicBezTo>
                    <a:cubicBezTo>
                      <a:pt x="10224" y="1650"/>
                      <a:pt x="10370" y="1571"/>
                      <a:pt x="10437" y="1414"/>
                    </a:cubicBezTo>
                    <a:cubicBezTo>
                      <a:pt x="10528" y="1164"/>
                      <a:pt x="10337" y="914"/>
                      <a:pt x="10096" y="914"/>
                    </a:cubicBezTo>
                    <a:close/>
                    <a:moveTo>
                      <a:pt x="4839" y="1534"/>
                    </a:moveTo>
                    <a:cubicBezTo>
                      <a:pt x="4695" y="1534"/>
                      <a:pt x="4554" y="1605"/>
                      <a:pt x="4540" y="1748"/>
                    </a:cubicBezTo>
                    <a:cubicBezTo>
                      <a:pt x="4540" y="1799"/>
                      <a:pt x="4540" y="1824"/>
                      <a:pt x="4540" y="1876"/>
                    </a:cubicBezTo>
                    <a:cubicBezTo>
                      <a:pt x="4591" y="2030"/>
                      <a:pt x="4719" y="2158"/>
                      <a:pt x="4873" y="2183"/>
                    </a:cubicBezTo>
                    <a:cubicBezTo>
                      <a:pt x="5129" y="2183"/>
                      <a:pt x="5309" y="1876"/>
                      <a:pt x="5129" y="1671"/>
                    </a:cubicBezTo>
                    <a:cubicBezTo>
                      <a:pt x="5072" y="1579"/>
                      <a:pt x="4955" y="1534"/>
                      <a:pt x="4839" y="1534"/>
                    </a:cubicBezTo>
                    <a:close/>
                    <a:moveTo>
                      <a:pt x="7873" y="1434"/>
                    </a:moveTo>
                    <a:cubicBezTo>
                      <a:pt x="7815" y="1434"/>
                      <a:pt x="7755" y="1444"/>
                      <a:pt x="7694" y="1465"/>
                    </a:cubicBezTo>
                    <a:cubicBezTo>
                      <a:pt x="7309" y="1542"/>
                      <a:pt x="7104" y="2183"/>
                      <a:pt x="7488" y="2414"/>
                    </a:cubicBezTo>
                    <a:lnTo>
                      <a:pt x="7514" y="2414"/>
                    </a:lnTo>
                    <a:cubicBezTo>
                      <a:pt x="7565" y="2440"/>
                      <a:pt x="7642" y="2466"/>
                      <a:pt x="7694" y="2491"/>
                    </a:cubicBezTo>
                    <a:cubicBezTo>
                      <a:pt x="7715" y="2493"/>
                      <a:pt x="7737" y="2494"/>
                      <a:pt x="7759" y="2494"/>
                    </a:cubicBezTo>
                    <a:cubicBezTo>
                      <a:pt x="7992" y="2494"/>
                      <a:pt x="8217" y="2369"/>
                      <a:pt x="8335" y="2158"/>
                    </a:cubicBezTo>
                    <a:cubicBezTo>
                      <a:pt x="8489" y="1805"/>
                      <a:pt x="8227" y="1434"/>
                      <a:pt x="7873" y="1434"/>
                    </a:cubicBezTo>
                    <a:close/>
                    <a:moveTo>
                      <a:pt x="12521" y="1809"/>
                    </a:moveTo>
                    <a:cubicBezTo>
                      <a:pt x="12477" y="1809"/>
                      <a:pt x="12432" y="1814"/>
                      <a:pt x="12386" y="1824"/>
                    </a:cubicBezTo>
                    <a:cubicBezTo>
                      <a:pt x="12002" y="1927"/>
                      <a:pt x="11796" y="2568"/>
                      <a:pt x="12181" y="2799"/>
                    </a:cubicBezTo>
                    <a:cubicBezTo>
                      <a:pt x="12232" y="2825"/>
                      <a:pt x="12309" y="2850"/>
                      <a:pt x="12386" y="2850"/>
                    </a:cubicBezTo>
                    <a:cubicBezTo>
                      <a:pt x="12424" y="2858"/>
                      <a:pt x="12461" y="2861"/>
                      <a:pt x="12498" y="2861"/>
                    </a:cubicBezTo>
                    <a:cubicBezTo>
                      <a:pt x="12709" y="2861"/>
                      <a:pt x="12896" y="2739"/>
                      <a:pt x="13027" y="2542"/>
                    </a:cubicBezTo>
                    <a:cubicBezTo>
                      <a:pt x="13165" y="2175"/>
                      <a:pt x="12892" y="1809"/>
                      <a:pt x="12521" y="1809"/>
                    </a:cubicBezTo>
                    <a:close/>
                    <a:moveTo>
                      <a:pt x="10496" y="2693"/>
                    </a:moveTo>
                    <a:cubicBezTo>
                      <a:pt x="10485" y="2693"/>
                      <a:pt x="10474" y="2694"/>
                      <a:pt x="10463" y="2696"/>
                    </a:cubicBezTo>
                    <a:cubicBezTo>
                      <a:pt x="10335" y="2722"/>
                      <a:pt x="10258" y="2953"/>
                      <a:pt x="10386" y="3030"/>
                    </a:cubicBezTo>
                    <a:cubicBezTo>
                      <a:pt x="10412" y="3055"/>
                      <a:pt x="10412" y="3055"/>
                      <a:pt x="10437" y="3055"/>
                    </a:cubicBezTo>
                    <a:cubicBezTo>
                      <a:pt x="10540" y="3055"/>
                      <a:pt x="10617" y="3030"/>
                      <a:pt x="10668" y="2953"/>
                    </a:cubicBezTo>
                    <a:cubicBezTo>
                      <a:pt x="10715" y="2812"/>
                      <a:pt x="10612" y="2693"/>
                      <a:pt x="10496" y="2693"/>
                    </a:cubicBezTo>
                    <a:close/>
                    <a:moveTo>
                      <a:pt x="3134" y="3127"/>
                    </a:moveTo>
                    <a:cubicBezTo>
                      <a:pt x="3124" y="3127"/>
                      <a:pt x="3114" y="3129"/>
                      <a:pt x="3104" y="3132"/>
                    </a:cubicBezTo>
                    <a:cubicBezTo>
                      <a:pt x="3027" y="3158"/>
                      <a:pt x="3001" y="3260"/>
                      <a:pt x="3078" y="3312"/>
                    </a:cubicBezTo>
                    <a:lnTo>
                      <a:pt x="3078" y="3337"/>
                    </a:lnTo>
                    <a:lnTo>
                      <a:pt x="3104" y="3337"/>
                    </a:lnTo>
                    <a:cubicBezTo>
                      <a:pt x="3155" y="3337"/>
                      <a:pt x="3206" y="3312"/>
                      <a:pt x="3232" y="3260"/>
                    </a:cubicBezTo>
                    <a:cubicBezTo>
                      <a:pt x="3254" y="3194"/>
                      <a:pt x="3199" y="3127"/>
                      <a:pt x="3134" y="3127"/>
                    </a:cubicBezTo>
                    <a:close/>
                    <a:moveTo>
                      <a:pt x="6219" y="3536"/>
                    </a:moveTo>
                    <a:cubicBezTo>
                      <a:pt x="6072" y="3536"/>
                      <a:pt x="5928" y="3614"/>
                      <a:pt x="5899" y="3773"/>
                    </a:cubicBezTo>
                    <a:lnTo>
                      <a:pt x="5924" y="3773"/>
                    </a:lnTo>
                    <a:cubicBezTo>
                      <a:pt x="5924" y="3799"/>
                      <a:pt x="5924" y="3850"/>
                      <a:pt x="5924" y="3902"/>
                    </a:cubicBezTo>
                    <a:cubicBezTo>
                      <a:pt x="5950" y="4055"/>
                      <a:pt x="6078" y="4158"/>
                      <a:pt x="6232" y="4184"/>
                    </a:cubicBezTo>
                    <a:cubicBezTo>
                      <a:pt x="6243" y="4185"/>
                      <a:pt x="6254" y="4185"/>
                      <a:pt x="6265" y="4185"/>
                    </a:cubicBezTo>
                    <a:cubicBezTo>
                      <a:pt x="6526" y="4185"/>
                      <a:pt x="6662" y="3892"/>
                      <a:pt x="6514" y="3671"/>
                    </a:cubicBezTo>
                    <a:cubicBezTo>
                      <a:pt x="6447" y="3582"/>
                      <a:pt x="6332" y="3536"/>
                      <a:pt x="6219" y="3536"/>
                    </a:cubicBezTo>
                    <a:close/>
                    <a:moveTo>
                      <a:pt x="3009" y="4870"/>
                    </a:moveTo>
                    <a:cubicBezTo>
                      <a:pt x="2866" y="4870"/>
                      <a:pt x="2722" y="4947"/>
                      <a:pt x="2693" y="5107"/>
                    </a:cubicBezTo>
                    <a:lnTo>
                      <a:pt x="2719" y="5107"/>
                    </a:lnTo>
                    <a:cubicBezTo>
                      <a:pt x="2693" y="5158"/>
                      <a:pt x="2693" y="5184"/>
                      <a:pt x="2719" y="5235"/>
                    </a:cubicBezTo>
                    <a:cubicBezTo>
                      <a:pt x="2745" y="5389"/>
                      <a:pt x="2873" y="5517"/>
                      <a:pt x="3027" y="5517"/>
                    </a:cubicBezTo>
                    <a:cubicBezTo>
                      <a:pt x="3038" y="5518"/>
                      <a:pt x="3049" y="5518"/>
                      <a:pt x="3059" y="5518"/>
                    </a:cubicBezTo>
                    <a:cubicBezTo>
                      <a:pt x="3320" y="5518"/>
                      <a:pt x="3456" y="5226"/>
                      <a:pt x="3283" y="5004"/>
                    </a:cubicBezTo>
                    <a:cubicBezTo>
                      <a:pt x="3228" y="4915"/>
                      <a:pt x="3119" y="4870"/>
                      <a:pt x="3009" y="4870"/>
                    </a:cubicBezTo>
                    <a:close/>
                    <a:moveTo>
                      <a:pt x="6277" y="5340"/>
                    </a:moveTo>
                    <a:cubicBezTo>
                      <a:pt x="6229" y="5340"/>
                      <a:pt x="6179" y="5348"/>
                      <a:pt x="6129" y="5363"/>
                    </a:cubicBezTo>
                    <a:cubicBezTo>
                      <a:pt x="5745" y="5466"/>
                      <a:pt x="5540" y="6107"/>
                      <a:pt x="5924" y="6312"/>
                    </a:cubicBezTo>
                    <a:cubicBezTo>
                      <a:pt x="5976" y="6363"/>
                      <a:pt x="6053" y="6363"/>
                      <a:pt x="6129" y="6389"/>
                    </a:cubicBezTo>
                    <a:cubicBezTo>
                      <a:pt x="6151" y="6391"/>
                      <a:pt x="6173" y="6392"/>
                      <a:pt x="6194" y="6392"/>
                    </a:cubicBezTo>
                    <a:cubicBezTo>
                      <a:pt x="6424" y="6392"/>
                      <a:pt x="6630" y="6267"/>
                      <a:pt x="6771" y="6055"/>
                    </a:cubicBezTo>
                    <a:cubicBezTo>
                      <a:pt x="6906" y="5718"/>
                      <a:pt x="6625" y="5340"/>
                      <a:pt x="6277" y="5340"/>
                    </a:cubicBezTo>
                    <a:close/>
                    <a:moveTo>
                      <a:pt x="1163" y="6898"/>
                    </a:moveTo>
                    <a:cubicBezTo>
                      <a:pt x="1152" y="6898"/>
                      <a:pt x="1140" y="6899"/>
                      <a:pt x="1129" y="6902"/>
                    </a:cubicBezTo>
                    <a:cubicBezTo>
                      <a:pt x="1001" y="6927"/>
                      <a:pt x="924" y="7158"/>
                      <a:pt x="1052" y="7235"/>
                    </a:cubicBezTo>
                    <a:cubicBezTo>
                      <a:pt x="1078" y="7235"/>
                      <a:pt x="1104" y="7261"/>
                      <a:pt x="1129" y="7261"/>
                    </a:cubicBezTo>
                    <a:cubicBezTo>
                      <a:pt x="1206" y="7261"/>
                      <a:pt x="1283" y="7235"/>
                      <a:pt x="1334" y="7132"/>
                    </a:cubicBezTo>
                    <a:cubicBezTo>
                      <a:pt x="1381" y="7015"/>
                      <a:pt x="1278" y="6898"/>
                      <a:pt x="1163" y="6898"/>
                    </a:cubicBezTo>
                    <a:close/>
                    <a:moveTo>
                      <a:pt x="5001" y="7850"/>
                    </a:moveTo>
                    <a:cubicBezTo>
                      <a:pt x="4924" y="7876"/>
                      <a:pt x="4899" y="8004"/>
                      <a:pt x="4950" y="8056"/>
                    </a:cubicBezTo>
                    <a:lnTo>
                      <a:pt x="5001" y="8056"/>
                    </a:lnTo>
                    <a:cubicBezTo>
                      <a:pt x="5052" y="8056"/>
                      <a:pt x="5104" y="8030"/>
                      <a:pt x="5129" y="8004"/>
                    </a:cubicBezTo>
                    <a:cubicBezTo>
                      <a:pt x="5155" y="7927"/>
                      <a:pt x="5078" y="7850"/>
                      <a:pt x="5001" y="7850"/>
                    </a:cubicBezTo>
                    <a:close/>
                    <a:moveTo>
                      <a:pt x="2940" y="7598"/>
                    </a:moveTo>
                    <a:cubicBezTo>
                      <a:pt x="2902" y="7598"/>
                      <a:pt x="2862" y="7605"/>
                      <a:pt x="2822" y="7620"/>
                    </a:cubicBezTo>
                    <a:cubicBezTo>
                      <a:pt x="2565" y="7697"/>
                      <a:pt x="2437" y="8107"/>
                      <a:pt x="2693" y="8235"/>
                    </a:cubicBezTo>
                    <a:cubicBezTo>
                      <a:pt x="2719" y="8261"/>
                      <a:pt x="2770" y="8286"/>
                      <a:pt x="2822" y="8286"/>
                    </a:cubicBezTo>
                    <a:cubicBezTo>
                      <a:pt x="2838" y="8289"/>
                      <a:pt x="2854" y="8290"/>
                      <a:pt x="2870" y="8290"/>
                    </a:cubicBezTo>
                    <a:cubicBezTo>
                      <a:pt x="3007" y="8290"/>
                      <a:pt x="3137" y="8196"/>
                      <a:pt x="3206" y="8081"/>
                    </a:cubicBezTo>
                    <a:cubicBezTo>
                      <a:pt x="3338" y="7840"/>
                      <a:pt x="3169" y="7598"/>
                      <a:pt x="2940" y="7598"/>
                    </a:cubicBezTo>
                    <a:close/>
                    <a:moveTo>
                      <a:pt x="6698" y="7919"/>
                    </a:moveTo>
                    <a:cubicBezTo>
                      <a:pt x="6554" y="7919"/>
                      <a:pt x="6414" y="7990"/>
                      <a:pt x="6386" y="8133"/>
                    </a:cubicBezTo>
                    <a:lnTo>
                      <a:pt x="6412" y="8133"/>
                    </a:lnTo>
                    <a:cubicBezTo>
                      <a:pt x="6412" y="8184"/>
                      <a:pt x="6412" y="8235"/>
                      <a:pt x="6412" y="8261"/>
                    </a:cubicBezTo>
                    <a:cubicBezTo>
                      <a:pt x="6437" y="8415"/>
                      <a:pt x="6565" y="8543"/>
                      <a:pt x="6745" y="8568"/>
                    </a:cubicBezTo>
                    <a:cubicBezTo>
                      <a:pt x="7001" y="8568"/>
                      <a:pt x="7181" y="8261"/>
                      <a:pt x="7001" y="8056"/>
                    </a:cubicBezTo>
                    <a:cubicBezTo>
                      <a:pt x="6933" y="7964"/>
                      <a:pt x="6814" y="7919"/>
                      <a:pt x="6698" y="7919"/>
                    </a:cubicBezTo>
                    <a:close/>
                    <a:moveTo>
                      <a:pt x="4317" y="9878"/>
                    </a:moveTo>
                    <a:cubicBezTo>
                      <a:pt x="4265" y="9878"/>
                      <a:pt x="4210" y="9886"/>
                      <a:pt x="4155" y="9902"/>
                    </a:cubicBezTo>
                    <a:cubicBezTo>
                      <a:pt x="3770" y="9979"/>
                      <a:pt x="3565" y="10645"/>
                      <a:pt x="3950" y="10851"/>
                    </a:cubicBezTo>
                    <a:cubicBezTo>
                      <a:pt x="4001" y="10876"/>
                      <a:pt x="4078" y="10902"/>
                      <a:pt x="4129" y="10928"/>
                    </a:cubicBezTo>
                    <a:cubicBezTo>
                      <a:pt x="4153" y="10930"/>
                      <a:pt x="4177" y="10931"/>
                      <a:pt x="4200" y="10931"/>
                    </a:cubicBezTo>
                    <a:cubicBezTo>
                      <a:pt x="4454" y="10931"/>
                      <a:pt x="4677" y="10805"/>
                      <a:pt x="4770" y="10594"/>
                    </a:cubicBezTo>
                    <a:cubicBezTo>
                      <a:pt x="4927" y="10236"/>
                      <a:pt x="4673" y="9878"/>
                      <a:pt x="4317" y="9878"/>
                    </a:cubicBezTo>
                    <a:close/>
                    <a:moveTo>
                      <a:pt x="746" y="10289"/>
                    </a:moveTo>
                    <a:cubicBezTo>
                      <a:pt x="696" y="10289"/>
                      <a:pt x="644" y="10297"/>
                      <a:pt x="591" y="10312"/>
                    </a:cubicBezTo>
                    <a:cubicBezTo>
                      <a:pt x="206" y="10415"/>
                      <a:pt x="1" y="11056"/>
                      <a:pt x="386" y="11287"/>
                    </a:cubicBezTo>
                    <a:lnTo>
                      <a:pt x="386" y="11261"/>
                    </a:lnTo>
                    <a:cubicBezTo>
                      <a:pt x="437" y="11312"/>
                      <a:pt x="514" y="11338"/>
                      <a:pt x="565" y="11338"/>
                    </a:cubicBezTo>
                    <a:cubicBezTo>
                      <a:pt x="589" y="11340"/>
                      <a:pt x="613" y="11341"/>
                      <a:pt x="636" y="11341"/>
                    </a:cubicBezTo>
                    <a:cubicBezTo>
                      <a:pt x="889" y="11341"/>
                      <a:pt x="1112" y="11216"/>
                      <a:pt x="1206" y="11004"/>
                    </a:cubicBezTo>
                    <a:cubicBezTo>
                      <a:pt x="1364" y="10667"/>
                      <a:pt x="1106" y="10289"/>
                      <a:pt x="746" y="10289"/>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79" name="Google Shape;579;p13"/>
              <p:cNvSpPr/>
              <p:nvPr/>
            </p:nvSpPr>
            <p:spPr>
              <a:xfrm>
                <a:off x="-1809250" y="2563500"/>
                <a:ext cx="247275" cy="1438900"/>
              </a:xfrm>
              <a:custGeom>
                <a:avLst/>
                <a:gdLst/>
                <a:ahLst/>
                <a:cxnLst/>
                <a:rect l="l" t="t" r="r" b="b"/>
                <a:pathLst>
                  <a:path w="9891" h="57556" extrusionOk="0">
                    <a:moveTo>
                      <a:pt x="9445" y="0"/>
                    </a:moveTo>
                    <a:cubicBezTo>
                      <a:pt x="9304" y="0"/>
                      <a:pt x="9164" y="81"/>
                      <a:pt x="9104" y="270"/>
                    </a:cubicBezTo>
                    <a:cubicBezTo>
                      <a:pt x="4617" y="13912"/>
                      <a:pt x="1" y="34913"/>
                      <a:pt x="3386" y="57247"/>
                    </a:cubicBezTo>
                    <a:cubicBezTo>
                      <a:pt x="3411" y="57427"/>
                      <a:pt x="3565" y="57555"/>
                      <a:pt x="3745" y="57555"/>
                    </a:cubicBezTo>
                    <a:lnTo>
                      <a:pt x="3822" y="57555"/>
                    </a:lnTo>
                    <a:cubicBezTo>
                      <a:pt x="4027" y="57530"/>
                      <a:pt x="4155" y="57324"/>
                      <a:pt x="4129" y="57119"/>
                    </a:cubicBezTo>
                    <a:cubicBezTo>
                      <a:pt x="796" y="34939"/>
                      <a:pt x="5360" y="14091"/>
                      <a:pt x="9796" y="501"/>
                    </a:cubicBezTo>
                    <a:cubicBezTo>
                      <a:pt x="9890" y="202"/>
                      <a:pt x="9667" y="0"/>
                      <a:pt x="9445"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580" name="Google Shape;580;p13"/>
            <p:cNvGrpSpPr/>
            <p:nvPr/>
          </p:nvGrpSpPr>
          <p:grpSpPr>
            <a:xfrm>
              <a:off x="-1779100" y="2408800"/>
              <a:ext cx="1032750" cy="1807075"/>
              <a:chOff x="-1779100" y="2408800"/>
              <a:chExt cx="1032750" cy="1807075"/>
            </a:xfrm>
          </p:grpSpPr>
          <p:sp>
            <p:nvSpPr>
              <p:cNvPr id="581" name="Google Shape;581;p13"/>
              <p:cNvSpPr/>
              <p:nvPr/>
            </p:nvSpPr>
            <p:spPr>
              <a:xfrm>
                <a:off x="-1779100" y="2498825"/>
                <a:ext cx="1032750" cy="1717050"/>
              </a:xfrm>
              <a:custGeom>
                <a:avLst/>
                <a:gdLst/>
                <a:ahLst/>
                <a:cxnLst/>
                <a:rect l="l" t="t" r="r" b="b"/>
                <a:pathLst>
                  <a:path w="41310" h="68682" extrusionOk="0">
                    <a:moveTo>
                      <a:pt x="32843" y="0"/>
                    </a:moveTo>
                    <a:cubicBezTo>
                      <a:pt x="31194" y="0"/>
                      <a:pt x="29516" y="392"/>
                      <a:pt x="28053" y="1113"/>
                    </a:cubicBezTo>
                    <a:cubicBezTo>
                      <a:pt x="24489" y="2883"/>
                      <a:pt x="21924" y="6139"/>
                      <a:pt x="19719" y="9421"/>
                    </a:cubicBezTo>
                    <a:lnTo>
                      <a:pt x="19719" y="9396"/>
                    </a:lnTo>
                    <a:cubicBezTo>
                      <a:pt x="13744" y="18242"/>
                      <a:pt x="9436" y="27987"/>
                      <a:pt x="6385" y="38167"/>
                    </a:cubicBezTo>
                    <a:cubicBezTo>
                      <a:pt x="5308" y="41705"/>
                      <a:pt x="4231" y="44270"/>
                      <a:pt x="2949" y="47731"/>
                    </a:cubicBezTo>
                    <a:cubicBezTo>
                      <a:pt x="205" y="55244"/>
                      <a:pt x="1487" y="65630"/>
                      <a:pt x="0" y="68681"/>
                    </a:cubicBezTo>
                    <a:cubicBezTo>
                      <a:pt x="7975" y="52526"/>
                      <a:pt x="21642" y="34269"/>
                      <a:pt x="33745" y="20935"/>
                    </a:cubicBezTo>
                    <a:cubicBezTo>
                      <a:pt x="36105" y="18319"/>
                      <a:pt x="38566" y="15704"/>
                      <a:pt x="39951" y="12473"/>
                    </a:cubicBezTo>
                    <a:cubicBezTo>
                      <a:pt x="41310" y="9242"/>
                      <a:pt x="41310" y="5190"/>
                      <a:pt x="39002" y="2549"/>
                    </a:cubicBezTo>
                    <a:cubicBezTo>
                      <a:pt x="37468" y="790"/>
                      <a:pt x="35184" y="0"/>
                      <a:pt x="3284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82" name="Google Shape;582;p13"/>
              <p:cNvSpPr/>
              <p:nvPr/>
            </p:nvSpPr>
            <p:spPr>
              <a:xfrm>
                <a:off x="-1776550" y="2408800"/>
                <a:ext cx="973150" cy="1753225"/>
              </a:xfrm>
              <a:custGeom>
                <a:avLst/>
                <a:gdLst/>
                <a:ahLst/>
                <a:cxnLst/>
                <a:rect l="l" t="t" r="r" b="b"/>
                <a:pathLst>
                  <a:path w="38926" h="70129" extrusionOk="0">
                    <a:moveTo>
                      <a:pt x="30542" y="0"/>
                    </a:moveTo>
                    <a:cubicBezTo>
                      <a:pt x="28732" y="0"/>
                      <a:pt x="26881" y="482"/>
                      <a:pt x="25310" y="1355"/>
                    </a:cubicBezTo>
                    <a:cubicBezTo>
                      <a:pt x="21848" y="3253"/>
                      <a:pt x="19438" y="6637"/>
                      <a:pt x="17361" y="10022"/>
                    </a:cubicBezTo>
                    <a:cubicBezTo>
                      <a:pt x="11822" y="19100"/>
                      <a:pt x="7975" y="29049"/>
                      <a:pt x="5386" y="39357"/>
                    </a:cubicBezTo>
                    <a:cubicBezTo>
                      <a:pt x="4488" y="42947"/>
                      <a:pt x="3514" y="45537"/>
                      <a:pt x="2411" y="49076"/>
                    </a:cubicBezTo>
                    <a:cubicBezTo>
                      <a:pt x="1" y="56717"/>
                      <a:pt x="1770" y="67025"/>
                      <a:pt x="411" y="70128"/>
                    </a:cubicBezTo>
                    <a:cubicBezTo>
                      <a:pt x="7642" y="53640"/>
                      <a:pt x="20463" y="34767"/>
                      <a:pt x="31925" y="20869"/>
                    </a:cubicBezTo>
                    <a:cubicBezTo>
                      <a:pt x="34156" y="18177"/>
                      <a:pt x="36515" y="15433"/>
                      <a:pt x="37721" y="12151"/>
                    </a:cubicBezTo>
                    <a:cubicBezTo>
                      <a:pt x="38926" y="8843"/>
                      <a:pt x="38772" y="4791"/>
                      <a:pt x="36336" y="2253"/>
                    </a:cubicBezTo>
                    <a:cubicBezTo>
                      <a:pt x="34837" y="698"/>
                      <a:pt x="32720" y="0"/>
                      <a:pt x="3054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83" name="Google Shape;583;p13"/>
              <p:cNvSpPr/>
              <p:nvPr/>
            </p:nvSpPr>
            <p:spPr>
              <a:xfrm>
                <a:off x="-1311125" y="2430900"/>
                <a:ext cx="402150" cy="319125"/>
              </a:xfrm>
              <a:custGeom>
                <a:avLst/>
                <a:gdLst/>
                <a:ahLst/>
                <a:cxnLst/>
                <a:rect l="l" t="t" r="r" b="b"/>
                <a:pathLst>
                  <a:path w="16086" h="12765" extrusionOk="0">
                    <a:moveTo>
                      <a:pt x="9413" y="1"/>
                    </a:moveTo>
                    <a:cubicBezTo>
                      <a:pt x="9396" y="1"/>
                      <a:pt x="9378" y="3"/>
                      <a:pt x="9359" y="10"/>
                    </a:cubicBezTo>
                    <a:cubicBezTo>
                      <a:pt x="9206" y="35"/>
                      <a:pt x="9103" y="266"/>
                      <a:pt x="9231" y="369"/>
                    </a:cubicBezTo>
                    <a:cubicBezTo>
                      <a:pt x="9257" y="394"/>
                      <a:pt x="9283" y="394"/>
                      <a:pt x="9308" y="394"/>
                    </a:cubicBezTo>
                    <a:cubicBezTo>
                      <a:pt x="9332" y="400"/>
                      <a:pt x="9357" y="403"/>
                      <a:pt x="9380" y="403"/>
                    </a:cubicBezTo>
                    <a:cubicBezTo>
                      <a:pt x="9458" y="403"/>
                      <a:pt x="9531" y="370"/>
                      <a:pt x="9590" y="292"/>
                    </a:cubicBezTo>
                    <a:cubicBezTo>
                      <a:pt x="9635" y="156"/>
                      <a:pt x="9541" y="1"/>
                      <a:pt x="9413" y="1"/>
                    </a:cubicBezTo>
                    <a:close/>
                    <a:moveTo>
                      <a:pt x="12560" y="1256"/>
                    </a:moveTo>
                    <a:cubicBezTo>
                      <a:pt x="12528" y="1256"/>
                      <a:pt x="12496" y="1259"/>
                      <a:pt x="12462" y="1266"/>
                    </a:cubicBezTo>
                    <a:cubicBezTo>
                      <a:pt x="12154" y="1317"/>
                      <a:pt x="11949" y="1856"/>
                      <a:pt x="12257" y="2061"/>
                    </a:cubicBezTo>
                    <a:cubicBezTo>
                      <a:pt x="12283" y="2087"/>
                      <a:pt x="12360" y="2112"/>
                      <a:pt x="12411" y="2112"/>
                    </a:cubicBezTo>
                    <a:cubicBezTo>
                      <a:pt x="12447" y="2121"/>
                      <a:pt x="12482" y="2125"/>
                      <a:pt x="12518" y="2125"/>
                    </a:cubicBezTo>
                    <a:cubicBezTo>
                      <a:pt x="12685" y="2125"/>
                      <a:pt x="12844" y="2030"/>
                      <a:pt x="12949" y="1881"/>
                    </a:cubicBezTo>
                    <a:cubicBezTo>
                      <a:pt x="13089" y="1579"/>
                      <a:pt x="12870" y="1256"/>
                      <a:pt x="12560" y="1256"/>
                    </a:cubicBezTo>
                    <a:close/>
                    <a:moveTo>
                      <a:pt x="6402" y="1567"/>
                    </a:moveTo>
                    <a:cubicBezTo>
                      <a:pt x="6244" y="1567"/>
                      <a:pt x="6092" y="1644"/>
                      <a:pt x="6052" y="1805"/>
                    </a:cubicBezTo>
                    <a:cubicBezTo>
                      <a:pt x="6026" y="1856"/>
                      <a:pt x="6026" y="1907"/>
                      <a:pt x="6052" y="1958"/>
                    </a:cubicBezTo>
                    <a:cubicBezTo>
                      <a:pt x="6077" y="2138"/>
                      <a:pt x="6231" y="2292"/>
                      <a:pt x="6411" y="2317"/>
                    </a:cubicBezTo>
                    <a:cubicBezTo>
                      <a:pt x="6431" y="2321"/>
                      <a:pt x="6450" y="2322"/>
                      <a:pt x="6470" y="2322"/>
                    </a:cubicBezTo>
                    <a:cubicBezTo>
                      <a:pt x="6747" y="2322"/>
                      <a:pt x="6937" y="1993"/>
                      <a:pt x="6770" y="1753"/>
                    </a:cubicBezTo>
                    <a:cubicBezTo>
                      <a:pt x="6696" y="1631"/>
                      <a:pt x="6547" y="1567"/>
                      <a:pt x="6402" y="1567"/>
                    </a:cubicBezTo>
                    <a:close/>
                    <a:moveTo>
                      <a:pt x="9895" y="1689"/>
                    </a:moveTo>
                    <a:cubicBezTo>
                      <a:pt x="9854" y="1689"/>
                      <a:pt x="9812" y="1693"/>
                      <a:pt x="9770" y="1702"/>
                    </a:cubicBezTo>
                    <a:cubicBezTo>
                      <a:pt x="9308" y="1779"/>
                      <a:pt x="9000" y="2523"/>
                      <a:pt x="9436" y="2830"/>
                    </a:cubicBezTo>
                    <a:cubicBezTo>
                      <a:pt x="9513" y="2856"/>
                      <a:pt x="9590" y="2907"/>
                      <a:pt x="9667" y="2907"/>
                    </a:cubicBezTo>
                    <a:cubicBezTo>
                      <a:pt x="9721" y="2921"/>
                      <a:pt x="9775" y="2927"/>
                      <a:pt x="9828" y="2927"/>
                    </a:cubicBezTo>
                    <a:cubicBezTo>
                      <a:pt x="10078" y="2927"/>
                      <a:pt x="10310" y="2785"/>
                      <a:pt x="10436" y="2574"/>
                    </a:cubicBezTo>
                    <a:cubicBezTo>
                      <a:pt x="10647" y="2153"/>
                      <a:pt x="10324" y="1689"/>
                      <a:pt x="9895" y="1689"/>
                    </a:cubicBezTo>
                    <a:close/>
                    <a:moveTo>
                      <a:pt x="4359" y="3369"/>
                    </a:moveTo>
                    <a:cubicBezTo>
                      <a:pt x="4257" y="3369"/>
                      <a:pt x="4205" y="3523"/>
                      <a:pt x="4282" y="3599"/>
                    </a:cubicBezTo>
                    <a:lnTo>
                      <a:pt x="4334" y="3599"/>
                    </a:lnTo>
                    <a:cubicBezTo>
                      <a:pt x="4347" y="3606"/>
                      <a:pt x="4363" y="3610"/>
                      <a:pt x="4379" y="3610"/>
                    </a:cubicBezTo>
                    <a:cubicBezTo>
                      <a:pt x="4422" y="3610"/>
                      <a:pt x="4469" y="3586"/>
                      <a:pt x="4487" y="3548"/>
                    </a:cubicBezTo>
                    <a:cubicBezTo>
                      <a:pt x="4513" y="3446"/>
                      <a:pt x="4436" y="3369"/>
                      <a:pt x="4359" y="3369"/>
                    </a:cubicBezTo>
                    <a:close/>
                    <a:moveTo>
                      <a:pt x="15337" y="2484"/>
                    </a:moveTo>
                    <a:cubicBezTo>
                      <a:pt x="15295" y="2484"/>
                      <a:pt x="15251" y="2488"/>
                      <a:pt x="15206" y="2497"/>
                    </a:cubicBezTo>
                    <a:cubicBezTo>
                      <a:pt x="14744" y="2574"/>
                      <a:pt x="14462" y="3317"/>
                      <a:pt x="14898" y="3599"/>
                    </a:cubicBezTo>
                    <a:cubicBezTo>
                      <a:pt x="14950" y="3651"/>
                      <a:pt x="15026" y="3676"/>
                      <a:pt x="15129" y="3702"/>
                    </a:cubicBezTo>
                    <a:cubicBezTo>
                      <a:pt x="15170" y="3710"/>
                      <a:pt x="15212" y="3713"/>
                      <a:pt x="15254" y="3713"/>
                    </a:cubicBezTo>
                    <a:cubicBezTo>
                      <a:pt x="15498" y="3713"/>
                      <a:pt x="15745" y="3588"/>
                      <a:pt x="15898" y="3369"/>
                    </a:cubicBezTo>
                    <a:cubicBezTo>
                      <a:pt x="16085" y="2948"/>
                      <a:pt x="15782" y="2484"/>
                      <a:pt x="15337" y="2484"/>
                    </a:cubicBezTo>
                    <a:close/>
                    <a:moveTo>
                      <a:pt x="13055" y="3385"/>
                    </a:moveTo>
                    <a:cubicBezTo>
                      <a:pt x="13037" y="3385"/>
                      <a:pt x="13019" y="3388"/>
                      <a:pt x="13001" y="3394"/>
                    </a:cubicBezTo>
                    <a:cubicBezTo>
                      <a:pt x="12847" y="3420"/>
                      <a:pt x="12744" y="3676"/>
                      <a:pt x="12898" y="3779"/>
                    </a:cubicBezTo>
                    <a:cubicBezTo>
                      <a:pt x="12898" y="3779"/>
                      <a:pt x="12924" y="3779"/>
                      <a:pt x="12975" y="3805"/>
                    </a:cubicBezTo>
                    <a:cubicBezTo>
                      <a:pt x="12993" y="3809"/>
                      <a:pt x="13010" y="3811"/>
                      <a:pt x="13028" y="3811"/>
                    </a:cubicBezTo>
                    <a:cubicBezTo>
                      <a:pt x="13111" y="3811"/>
                      <a:pt x="13189" y="3761"/>
                      <a:pt x="13231" y="3676"/>
                    </a:cubicBezTo>
                    <a:cubicBezTo>
                      <a:pt x="13299" y="3541"/>
                      <a:pt x="13188" y="3385"/>
                      <a:pt x="13055" y="3385"/>
                    </a:cubicBezTo>
                    <a:close/>
                    <a:moveTo>
                      <a:pt x="7890" y="4029"/>
                    </a:moveTo>
                    <a:cubicBezTo>
                      <a:pt x="7731" y="4029"/>
                      <a:pt x="7579" y="4105"/>
                      <a:pt x="7539" y="4266"/>
                    </a:cubicBezTo>
                    <a:cubicBezTo>
                      <a:pt x="7513" y="4317"/>
                      <a:pt x="7513" y="4369"/>
                      <a:pt x="7539" y="4420"/>
                    </a:cubicBezTo>
                    <a:cubicBezTo>
                      <a:pt x="7565" y="4625"/>
                      <a:pt x="7718" y="4779"/>
                      <a:pt x="7898" y="4805"/>
                    </a:cubicBezTo>
                    <a:cubicBezTo>
                      <a:pt x="7908" y="4806"/>
                      <a:pt x="7919" y="4806"/>
                      <a:pt x="7929" y="4806"/>
                    </a:cubicBezTo>
                    <a:cubicBezTo>
                      <a:pt x="8221" y="4806"/>
                      <a:pt x="8430" y="4463"/>
                      <a:pt x="8257" y="4215"/>
                    </a:cubicBezTo>
                    <a:cubicBezTo>
                      <a:pt x="8183" y="4093"/>
                      <a:pt x="8034" y="4029"/>
                      <a:pt x="7890" y="4029"/>
                    </a:cubicBezTo>
                    <a:close/>
                    <a:moveTo>
                      <a:pt x="4081" y="5358"/>
                    </a:moveTo>
                    <a:cubicBezTo>
                      <a:pt x="3918" y="5358"/>
                      <a:pt x="3759" y="5435"/>
                      <a:pt x="3718" y="5600"/>
                    </a:cubicBezTo>
                    <a:cubicBezTo>
                      <a:pt x="3693" y="5651"/>
                      <a:pt x="3693" y="5702"/>
                      <a:pt x="3718" y="5753"/>
                    </a:cubicBezTo>
                    <a:cubicBezTo>
                      <a:pt x="3744" y="5933"/>
                      <a:pt x="3898" y="6087"/>
                      <a:pt x="4077" y="6112"/>
                    </a:cubicBezTo>
                    <a:cubicBezTo>
                      <a:pt x="4088" y="6113"/>
                      <a:pt x="4099" y="6114"/>
                      <a:pt x="4110" y="6114"/>
                    </a:cubicBezTo>
                    <a:cubicBezTo>
                      <a:pt x="4401" y="6114"/>
                      <a:pt x="4609" y="5794"/>
                      <a:pt x="4436" y="5523"/>
                    </a:cubicBezTo>
                    <a:cubicBezTo>
                      <a:pt x="4365" y="5416"/>
                      <a:pt x="4222" y="5358"/>
                      <a:pt x="4081" y="5358"/>
                    </a:cubicBezTo>
                    <a:close/>
                    <a:moveTo>
                      <a:pt x="7747" y="6125"/>
                    </a:moveTo>
                    <a:cubicBezTo>
                      <a:pt x="7705" y="6125"/>
                      <a:pt x="7661" y="6129"/>
                      <a:pt x="7616" y="6138"/>
                    </a:cubicBezTo>
                    <a:cubicBezTo>
                      <a:pt x="7154" y="6215"/>
                      <a:pt x="6872" y="6959"/>
                      <a:pt x="7308" y="7266"/>
                    </a:cubicBezTo>
                    <a:cubicBezTo>
                      <a:pt x="7359" y="7292"/>
                      <a:pt x="7436" y="7343"/>
                      <a:pt x="7539" y="7343"/>
                    </a:cubicBezTo>
                    <a:cubicBezTo>
                      <a:pt x="7588" y="7357"/>
                      <a:pt x="7639" y="7363"/>
                      <a:pt x="7691" y="7363"/>
                    </a:cubicBezTo>
                    <a:cubicBezTo>
                      <a:pt x="7932" y="7363"/>
                      <a:pt x="8181" y="7221"/>
                      <a:pt x="8308" y="7010"/>
                    </a:cubicBezTo>
                    <a:cubicBezTo>
                      <a:pt x="8495" y="6589"/>
                      <a:pt x="8191" y="6125"/>
                      <a:pt x="7747" y="6125"/>
                    </a:cubicBezTo>
                    <a:close/>
                    <a:moveTo>
                      <a:pt x="1797" y="7616"/>
                    </a:moveTo>
                    <a:cubicBezTo>
                      <a:pt x="1780" y="7616"/>
                      <a:pt x="1762" y="7619"/>
                      <a:pt x="1744" y="7625"/>
                    </a:cubicBezTo>
                    <a:cubicBezTo>
                      <a:pt x="1590" y="7651"/>
                      <a:pt x="1487" y="7882"/>
                      <a:pt x="1615" y="7984"/>
                    </a:cubicBezTo>
                    <a:lnTo>
                      <a:pt x="1615" y="8010"/>
                    </a:lnTo>
                    <a:cubicBezTo>
                      <a:pt x="1641" y="8010"/>
                      <a:pt x="1667" y="8010"/>
                      <a:pt x="1692" y="8036"/>
                    </a:cubicBezTo>
                    <a:cubicBezTo>
                      <a:pt x="1795" y="8036"/>
                      <a:pt x="1898" y="8010"/>
                      <a:pt x="1974" y="7907"/>
                    </a:cubicBezTo>
                    <a:cubicBezTo>
                      <a:pt x="2020" y="7772"/>
                      <a:pt x="1926" y="7616"/>
                      <a:pt x="1797" y="7616"/>
                    </a:cubicBezTo>
                    <a:close/>
                    <a:moveTo>
                      <a:pt x="6237" y="9057"/>
                    </a:moveTo>
                    <a:cubicBezTo>
                      <a:pt x="6227" y="9057"/>
                      <a:pt x="6216" y="9059"/>
                      <a:pt x="6205" y="9061"/>
                    </a:cubicBezTo>
                    <a:cubicBezTo>
                      <a:pt x="6129" y="9087"/>
                      <a:pt x="6077" y="9215"/>
                      <a:pt x="6154" y="9292"/>
                    </a:cubicBezTo>
                    <a:lnTo>
                      <a:pt x="6205" y="9292"/>
                    </a:lnTo>
                    <a:cubicBezTo>
                      <a:pt x="6219" y="9299"/>
                      <a:pt x="6233" y="9302"/>
                      <a:pt x="6246" y="9302"/>
                    </a:cubicBezTo>
                    <a:cubicBezTo>
                      <a:pt x="6282" y="9302"/>
                      <a:pt x="6315" y="9278"/>
                      <a:pt x="6334" y="9241"/>
                    </a:cubicBezTo>
                    <a:cubicBezTo>
                      <a:pt x="6380" y="9149"/>
                      <a:pt x="6323" y="9057"/>
                      <a:pt x="6237" y="9057"/>
                    </a:cubicBezTo>
                    <a:close/>
                    <a:moveTo>
                      <a:pt x="3654" y="8563"/>
                    </a:moveTo>
                    <a:cubicBezTo>
                      <a:pt x="3625" y="8563"/>
                      <a:pt x="3595" y="8566"/>
                      <a:pt x="3564" y="8574"/>
                    </a:cubicBezTo>
                    <a:cubicBezTo>
                      <a:pt x="3282" y="8625"/>
                      <a:pt x="3077" y="9087"/>
                      <a:pt x="3359" y="9292"/>
                    </a:cubicBezTo>
                    <a:cubicBezTo>
                      <a:pt x="3410" y="9318"/>
                      <a:pt x="3462" y="9318"/>
                      <a:pt x="3513" y="9343"/>
                    </a:cubicBezTo>
                    <a:cubicBezTo>
                      <a:pt x="3535" y="9347"/>
                      <a:pt x="3558" y="9348"/>
                      <a:pt x="3581" y="9348"/>
                    </a:cubicBezTo>
                    <a:cubicBezTo>
                      <a:pt x="3742" y="9348"/>
                      <a:pt x="3910" y="9270"/>
                      <a:pt x="4000" y="9113"/>
                    </a:cubicBezTo>
                    <a:cubicBezTo>
                      <a:pt x="4116" y="8859"/>
                      <a:pt x="3919" y="8563"/>
                      <a:pt x="3654" y="8563"/>
                    </a:cubicBezTo>
                    <a:close/>
                    <a:moveTo>
                      <a:pt x="8158" y="9205"/>
                    </a:moveTo>
                    <a:cubicBezTo>
                      <a:pt x="7996" y="9205"/>
                      <a:pt x="7837" y="9281"/>
                      <a:pt x="7795" y="9446"/>
                    </a:cubicBezTo>
                    <a:cubicBezTo>
                      <a:pt x="7795" y="9497"/>
                      <a:pt x="7795" y="9549"/>
                      <a:pt x="7795" y="9600"/>
                    </a:cubicBezTo>
                    <a:cubicBezTo>
                      <a:pt x="7821" y="9779"/>
                      <a:pt x="7975" y="9933"/>
                      <a:pt x="8154" y="9959"/>
                    </a:cubicBezTo>
                    <a:cubicBezTo>
                      <a:pt x="8166" y="9960"/>
                      <a:pt x="8178" y="9960"/>
                      <a:pt x="8190" y="9960"/>
                    </a:cubicBezTo>
                    <a:cubicBezTo>
                      <a:pt x="8502" y="9960"/>
                      <a:pt x="8686" y="9641"/>
                      <a:pt x="8513" y="9369"/>
                    </a:cubicBezTo>
                    <a:cubicBezTo>
                      <a:pt x="8442" y="9262"/>
                      <a:pt x="8299" y="9205"/>
                      <a:pt x="8158" y="9205"/>
                    </a:cubicBezTo>
                    <a:close/>
                    <a:moveTo>
                      <a:pt x="5080" y="11305"/>
                    </a:moveTo>
                    <a:cubicBezTo>
                      <a:pt x="5038" y="11305"/>
                      <a:pt x="4994" y="11309"/>
                      <a:pt x="4949" y="11318"/>
                    </a:cubicBezTo>
                    <a:cubicBezTo>
                      <a:pt x="4487" y="11395"/>
                      <a:pt x="4205" y="12138"/>
                      <a:pt x="4641" y="12446"/>
                    </a:cubicBezTo>
                    <a:cubicBezTo>
                      <a:pt x="4693" y="12472"/>
                      <a:pt x="4769" y="12523"/>
                      <a:pt x="4872" y="12523"/>
                    </a:cubicBezTo>
                    <a:cubicBezTo>
                      <a:pt x="4921" y="12537"/>
                      <a:pt x="4972" y="12543"/>
                      <a:pt x="5022" y="12543"/>
                    </a:cubicBezTo>
                    <a:cubicBezTo>
                      <a:pt x="5258" y="12543"/>
                      <a:pt x="5493" y="12401"/>
                      <a:pt x="5641" y="12190"/>
                    </a:cubicBezTo>
                    <a:cubicBezTo>
                      <a:pt x="5829" y="11769"/>
                      <a:pt x="5525" y="11305"/>
                      <a:pt x="5080" y="11305"/>
                    </a:cubicBezTo>
                    <a:close/>
                    <a:moveTo>
                      <a:pt x="897" y="11529"/>
                    </a:moveTo>
                    <a:cubicBezTo>
                      <a:pt x="847" y="11529"/>
                      <a:pt x="796" y="11536"/>
                      <a:pt x="744" y="11549"/>
                    </a:cubicBezTo>
                    <a:cubicBezTo>
                      <a:pt x="282" y="11626"/>
                      <a:pt x="0" y="12369"/>
                      <a:pt x="436" y="12651"/>
                    </a:cubicBezTo>
                    <a:cubicBezTo>
                      <a:pt x="513" y="12703"/>
                      <a:pt x="590" y="12728"/>
                      <a:pt x="667" y="12754"/>
                    </a:cubicBezTo>
                    <a:cubicBezTo>
                      <a:pt x="712" y="12761"/>
                      <a:pt x="756" y="12765"/>
                      <a:pt x="801" y="12765"/>
                    </a:cubicBezTo>
                    <a:cubicBezTo>
                      <a:pt x="1061" y="12765"/>
                      <a:pt x="1305" y="12640"/>
                      <a:pt x="1436" y="12420"/>
                    </a:cubicBezTo>
                    <a:cubicBezTo>
                      <a:pt x="1643" y="12006"/>
                      <a:pt x="1333" y="11529"/>
                      <a:pt x="897" y="11529"/>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84" name="Google Shape;584;p13"/>
              <p:cNvSpPr/>
              <p:nvPr/>
            </p:nvSpPr>
            <p:spPr>
              <a:xfrm>
                <a:off x="-1775275" y="2546100"/>
                <a:ext cx="795475" cy="1591550"/>
              </a:xfrm>
              <a:custGeom>
                <a:avLst/>
                <a:gdLst/>
                <a:ahLst/>
                <a:cxnLst/>
                <a:rect l="l" t="t" r="r" b="b"/>
                <a:pathLst>
                  <a:path w="31819" h="63662" extrusionOk="0">
                    <a:moveTo>
                      <a:pt x="31286" y="1"/>
                    </a:moveTo>
                    <a:cubicBezTo>
                      <a:pt x="31186" y="1"/>
                      <a:pt x="31084" y="43"/>
                      <a:pt x="31003" y="145"/>
                    </a:cubicBezTo>
                    <a:cubicBezTo>
                      <a:pt x="15822" y="19300"/>
                      <a:pt x="4258" y="42891"/>
                      <a:pt x="52" y="63200"/>
                    </a:cubicBezTo>
                    <a:cubicBezTo>
                      <a:pt x="1" y="63405"/>
                      <a:pt x="129" y="63610"/>
                      <a:pt x="334" y="63662"/>
                    </a:cubicBezTo>
                    <a:lnTo>
                      <a:pt x="411" y="63662"/>
                    </a:lnTo>
                    <a:cubicBezTo>
                      <a:pt x="591" y="63662"/>
                      <a:pt x="745" y="63534"/>
                      <a:pt x="796" y="63354"/>
                    </a:cubicBezTo>
                    <a:cubicBezTo>
                      <a:pt x="4976" y="43148"/>
                      <a:pt x="16489" y="19685"/>
                      <a:pt x="31592" y="607"/>
                    </a:cubicBezTo>
                    <a:cubicBezTo>
                      <a:pt x="31818" y="325"/>
                      <a:pt x="31560" y="1"/>
                      <a:pt x="31286"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585" name="Google Shape;585;p13"/>
            <p:cNvGrpSpPr/>
            <p:nvPr/>
          </p:nvGrpSpPr>
          <p:grpSpPr>
            <a:xfrm>
              <a:off x="-2055400" y="3174000"/>
              <a:ext cx="1520600" cy="1434200"/>
              <a:chOff x="-2055400" y="3174000"/>
              <a:chExt cx="1520600" cy="1434200"/>
            </a:xfrm>
          </p:grpSpPr>
          <p:sp>
            <p:nvSpPr>
              <p:cNvPr id="586" name="Google Shape;586;p13"/>
              <p:cNvSpPr/>
              <p:nvPr/>
            </p:nvSpPr>
            <p:spPr>
              <a:xfrm>
                <a:off x="-2007975" y="3215025"/>
                <a:ext cx="1473175" cy="1393175"/>
              </a:xfrm>
              <a:custGeom>
                <a:avLst/>
                <a:gdLst/>
                <a:ahLst/>
                <a:cxnLst/>
                <a:rect l="l" t="t" r="r" b="b"/>
                <a:pathLst>
                  <a:path w="58927" h="55727" extrusionOk="0">
                    <a:moveTo>
                      <a:pt x="49062" y="0"/>
                    </a:moveTo>
                    <a:cubicBezTo>
                      <a:pt x="48551" y="0"/>
                      <a:pt x="48041" y="36"/>
                      <a:pt x="47542" y="108"/>
                    </a:cubicBezTo>
                    <a:cubicBezTo>
                      <a:pt x="43618" y="698"/>
                      <a:pt x="40182" y="3005"/>
                      <a:pt x="37054" y="5441"/>
                    </a:cubicBezTo>
                    <a:cubicBezTo>
                      <a:pt x="28669" y="11980"/>
                      <a:pt x="21566" y="19955"/>
                      <a:pt x="15489" y="28674"/>
                    </a:cubicBezTo>
                    <a:cubicBezTo>
                      <a:pt x="13386" y="31725"/>
                      <a:pt x="11591" y="33828"/>
                      <a:pt x="9309" y="36725"/>
                    </a:cubicBezTo>
                    <a:cubicBezTo>
                      <a:pt x="4366" y="43026"/>
                      <a:pt x="2390" y="53266"/>
                      <a:pt x="9" y="55718"/>
                    </a:cubicBezTo>
                    <a:lnTo>
                      <a:pt x="9" y="55718"/>
                    </a:lnTo>
                    <a:cubicBezTo>
                      <a:pt x="12574" y="42822"/>
                      <a:pt x="31237" y="29697"/>
                      <a:pt x="46849" y="20724"/>
                    </a:cubicBezTo>
                    <a:cubicBezTo>
                      <a:pt x="49901" y="18981"/>
                      <a:pt x="53055" y="17237"/>
                      <a:pt x="55363" y="14596"/>
                    </a:cubicBezTo>
                    <a:cubicBezTo>
                      <a:pt x="57645" y="11955"/>
                      <a:pt x="58927" y="8083"/>
                      <a:pt x="57542" y="4852"/>
                    </a:cubicBezTo>
                    <a:cubicBezTo>
                      <a:pt x="56177" y="1674"/>
                      <a:pt x="52567" y="0"/>
                      <a:pt x="49062" y="0"/>
                    </a:cubicBezTo>
                    <a:close/>
                    <a:moveTo>
                      <a:pt x="9" y="55718"/>
                    </a:moveTo>
                    <a:lnTo>
                      <a:pt x="9" y="55718"/>
                    </a:lnTo>
                    <a:cubicBezTo>
                      <a:pt x="6" y="55720"/>
                      <a:pt x="4" y="55723"/>
                      <a:pt x="1" y="55726"/>
                    </a:cubicBezTo>
                    <a:cubicBezTo>
                      <a:pt x="4" y="55723"/>
                      <a:pt x="6" y="55720"/>
                      <a:pt x="9" y="55718"/>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87" name="Google Shape;587;p13"/>
              <p:cNvSpPr/>
              <p:nvPr/>
            </p:nvSpPr>
            <p:spPr>
              <a:xfrm>
                <a:off x="-2055400" y="3174000"/>
                <a:ext cx="1472525" cy="1393175"/>
              </a:xfrm>
              <a:custGeom>
                <a:avLst/>
                <a:gdLst/>
                <a:ahLst/>
                <a:cxnLst/>
                <a:rect l="l" t="t" r="r" b="b"/>
                <a:pathLst>
                  <a:path w="58901" h="55727" extrusionOk="0">
                    <a:moveTo>
                      <a:pt x="49036" y="0"/>
                    </a:moveTo>
                    <a:cubicBezTo>
                      <a:pt x="48525" y="0"/>
                      <a:pt x="48015" y="36"/>
                      <a:pt x="47516" y="108"/>
                    </a:cubicBezTo>
                    <a:cubicBezTo>
                      <a:pt x="43592" y="697"/>
                      <a:pt x="40156" y="3005"/>
                      <a:pt x="37028" y="5441"/>
                    </a:cubicBezTo>
                    <a:lnTo>
                      <a:pt x="37053" y="5441"/>
                    </a:lnTo>
                    <a:cubicBezTo>
                      <a:pt x="28643" y="11980"/>
                      <a:pt x="21540" y="19955"/>
                      <a:pt x="15488" y="28673"/>
                    </a:cubicBezTo>
                    <a:cubicBezTo>
                      <a:pt x="13386" y="31725"/>
                      <a:pt x="11565" y="33828"/>
                      <a:pt x="9283" y="36725"/>
                    </a:cubicBezTo>
                    <a:cubicBezTo>
                      <a:pt x="4334" y="43033"/>
                      <a:pt x="2359" y="53290"/>
                      <a:pt x="0" y="55726"/>
                    </a:cubicBezTo>
                    <a:cubicBezTo>
                      <a:pt x="12565" y="42828"/>
                      <a:pt x="31207" y="29699"/>
                      <a:pt x="46823" y="20724"/>
                    </a:cubicBezTo>
                    <a:cubicBezTo>
                      <a:pt x="49875" y="18981"/>
                      <a:pt x="53029" y="17237"/>
                      <a:pt x="55336" y="14596"/>
                    </a:cubicBezTo>
                    <a:cubicBezTo>
                      <a:pt x="57619" y="11955"/>
                      <a:pt x="58901" y="8083"/>
                      <a:pt x="57516" y="4852"/>
                    </a:cubicBezTo>
                    <a:cubicBezTo>
                      <a:pt x="56151" y="1674"/>
                      <a:pt x="52541" y="0"/>
                      <a:pt x="49036"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88" name="Google Shape;588;p13"/>
              <p:cNvSpPr/>
              <p:nvPr/>
            </p:nvSpPr>
            <p:spPr>
              <a:xfrm>
                <a:off x="-1083325" y="3219875"/>
                <a:ext cx="461350" cy="203475"/>
              </a:xfrm>
              <a:custGeom>
                <a:avLst/>
                <a:gdLst/>
                <a:ahLst/>
                <a:cxnLst/>
                <a:rect l="l" t="t" r="r" b="b"/>
                <a:pathLst>
                  <a:path w="18454" h="8139" extrusionOk="0">
                    <a:moveTo>
                      <a:pt x="8731" y="282"/>
                    </a:moveTo>
                    <a:cubicBezTo>
                      <a:pt x="8661" y="282"/>
                      <a:pt x="8587" y="347"/>
                      <a:pt x="8607" y="427"/>
                    </a:cubicBezTo>
                    <a:cubicBezTo>
                      <a:pt x="8607" y="452"/>
                      <a:pt x="8633" y="452"/>
                      <a:pt x="8633" y="478"/>
                    </a:cubicBezTo>
                    <a:cubicBezTo>
                      <a:pt x="8669" y="496"/>
                      <a:pt x="8705" y="514"/>
                      <a:pt x="8741" y="514"/>
                    </a:cubicBezTo>
                    <a:cubicBezTo>
                      <a:pt x="8756" y="514"/>
                      <a:pt x="8771" y="511"/>
                      <a:pt x="8786" y="504"/>
                    </a:cubicBezTo>
                    <a:cubicBezTo>
                      <a:pt x="8889" y="452"/>
                      <a:pt x="8889" y="350"/>
                      <a:pt x="8786" y="298"/>
                    </a:cubicBezTo>
                    <a:cubicBezTo>
                      <a:pt x="8770" y="287"/>
                      <a:pt x="8750" y="282"/>
                      <a:pt x="8731" y="282"/>
                    </a:cubicBezTo>
                    <a:close/>
                    <a:moveTo>
                      <a:pt x="11359" y="1"/>
                    </a:moveTo>
                    <a:cubicBezTo>
                      <a:pt x="11294" y="1"/>
                      <a:pt x="11229" y="21"/>
                      <a:pt x="11171" y="68"/>
                    </a:cubicBezTo>
                    <a:cubicBezTo>
                      <a:pt x="11120" y="119"/>
                      <a:pt x="11094" y="145"/>
                      <a:pt x="11069" y="196"/>
                    </a:cubicBezTo>
                    <a:cubicBezTo>
                      <a:pt x="10992" y="375"/>
                      <a:pt x="11017" y="581"/>
                      <a:pt x="11145" y="709"/>
                    </a:cubicBezTo>
                    <a:cubicBezTo>
                      <a:pt x="11221" y="785"/>
                      <a:pt x="11314" y="819"/>
                      <a:pt x="11405" y="819"/>
                    </a:cubicBezTo>
                    <a:cubicBezTo>
                      <a:pt x="11590" y="819"/>
                      <a:pt x="11769" y="676"/>
                      <a:pt x="11787" y="452"/>
                    </a:cubicBezTo>
                    <a:cubicBezTo>
                      <a:pt x="11806" y="234"/>
                      <a:pt x="11581" y="1"/>
                      <a:pt x="11359" y="1"/>
                    </a:cubicBezTo>
                    <a:close/>
                    <a:moveTo>
                      <a:pt x="14759" y="611"/>
                    </a:moveTo>
                    <a:cubicBezTo>
                      <a:pt x="14635" y="611"/>
                      <a:pt x="14488" y="737"/>
                      <a:pt x="14530" y="863"/>
                    </a:cubicBezTo>
                    <a:cubicBezTo>
                      <a:pt x="14530" y="888"/>
                      <a:pt x="14556" y="914"/>
                      <a:pt x="14556" y="940"/>
                    </a:cubicBezTo>
                    <a:cubicBezTo>
                      <a:pt x="14606" y="989"/>
                      <a:pt x="14666" y="1017"/>
                      <a:pt x="14730" y="1017"/>
                    </a:cubicBezTo>
                    <a:cubicBezTo>
                      <a:pt x="14765" y="1017"/>
                      <a:pt x="14802" y="1009"/>
                      <a:pt x="14838" y="991"/>
                    </a:cubicBezTo>
                    <a:cubicBezTo>
                      <a:pt x="14992" y="914"/>
                      <a:pt x="14992" y="709"/>
                      <a:pt x="14838" y="632"/>
                    </a:cubicBezTo>
                    <a:cubicBezTo>
                      <a:pt x="14814" y="618"/>
                      <a:pt x="14787" y="611"/>
                      <a:pt x="14759" y="611"/>
                    </a:cubicBezTo>
                    <a:close/>
                    <a:moveTo>
                      <a:pt x="7128" y="1616"/>
                    </a:moveTo>
                    <a:cubicBezTo>
                      <a:pt x="7063" y="1616"/>
                      <a:pt x="6998" y="1637"/>
                      <a:pt x="6940" y="1683"/>
                    </a:cubicBezTo>
                    <a:cubicBezTo>
                      <a:pt x="6889" y="1709"/>
                      <a:pt x="6863" y="1760"/>
                      <a:pt x="6838" y="1811"/>
                    </a:cubicBezTo>
                    <a:cubicBezTo>
                      <a:pt x="6761" y="1965"/>
                      <a:pt x="6786" y="2170"/>
                      <a:pt x="6914" y="2324"/>
                    </a:cubicBezTo>
                    <a:cubicBezTo>
                      <a:pt x="6987" y="2389"/>
                      <a:pt x="7075" y="2418"/>
                      <a:pt x="7161" y="2418"/>
                    </a:cubicBezTo>
                    <a:cubicBezTo>
                      <a:pt x="7351" y="2418"/>
                      <a:pt x="7538" y="2279"/>
                      <a:pt x="7556" y="2068"/>
                    </a:cubicBezTo>
                    <a:cubicBezTo>
                      <a:pt x="7575" y="1850"/>
                      <a:pt x="7350" y="1616"/>
                      <a:pt x="7128" y="1616"/>
                    </a:cubicBezTo>
                    <a:close/>
                    <a:moveTo>
                      <a:pt x="4071" y="2071"/>
                    </a:moveTo>
                    <a:cubicBezTo>
                      <a:pt x="3935" y="2071"/>
                      <a:pt x="3797" y="2181"/>
                      <a:pt x="3837" y="2324"/>
                    </a:cubicBezTo>
                    <a:cubicBezTo>
                      <a:pt x="3863" y="2350"/>
                      <a:pt x="3863" y="2376"/>
                      <a:pt x="3889" y="2401"/>
                    </a:cubicBezTo>
                    <a:cubicBezTo>
                      <a:pt x="3938" y="2451"/>
                      <a:pt x="3999" y="2479"/>
                      <a:pt x="4063" y="2479"/>
                    </a:cubicBezTo>
                    <a:cubicBezTo>
                      <a:pt x="4098" y="2479"/>
                      <a:pt x="4134" y="2471"/>
                      <a:pt x="4171" y="2452"/>
                    </a:cubicBezTo>
                    <a:cubicBezTo>
                      <a:pt x="4325" y="2376"/>
                      <a:pt x="4325" y="2170"/>
                      <a:pt x="4171" y="2093"/>
                    </a:cubicBezTo>
                    <a:cubicBezTo>
                      <a:pt x="4140" y="2078"/>
                      <a:pt x="4105" y="2071"/>
                      <a:pt x="4071" y="2071"/>
                    </a:cubicBezTo>
                    <a:close/>
                    <a:moveTo>
                      <a:pt x="13880" y="2168"/>
                    </a:moveTo>
                    <a:cubicBezTo>
                      <a:pt x="13496" y="2168"/>
                      <a:pt x="13071" y="2519"/>
                      <a:pt x="13197" y="2940"/>
                    </a:cubicBezTo>
                    <a:lnTo>
                      <a:pt x="13171" y="2914"/>
                    </a:lnTo>
                    <a:lnTo>
                      <a:pt x="13171" y="2914"/>
                    </a:lnTo>
                    <a:cubicBezTo>
                      <a:pt x="13197" y="3017"/>
                      <a:pt x="13248" y="3068"/>
                      <a:pt x="13299" y="3145"/>
                    </a:cubicBezTo>
                    <a:cubicBezTo>
                      <a:pt x="13438" y="3300"/>
                      <a:pt x="13634" y="3386"/>
                      <a:pt x="13834" y="3386"/>
                    </a:cubicBezTo>
                    <a:cubicBezTo>
                      <a:pt x="13931" y="3386"/>
                      <a:pt x="14028" y="3366"/>
                      <a:pt x="14120" y="3324"/>
                    </a:cubicBezTo>
                    <a:cubicBezTo>
                      <a:pt x="14582" y="3119"/>
                      <a:pt x="14582" y="2452"/>
                      <a:pt x="14120" y="2222"/>
                    </a:cubicBezTo>
                    <a:cubicBezTo>
                      <a:pt x="14046" y="2185"/>
                      <a:pt x="13964" y="2168"/>
                      <a:pt x="13880" y="2168"/>
                    </a:cubicBezTo>
                    <a:close/>
                    <a:moveTo>
                      <a:pt x="11052" y="2873"/>
                    </a:moveTo>
                    <a:cubicBezTo>
                      <a:pt x="10986" y="2873"/>
                      <a:pt x="10922" y="2893"/>
                      <a:pt x="10863" y="2940"/>
                    </a:cubicBezTo>
                    <a:cubicBezTo>
                      <a:pt x="10812" y="2965"/>
                      <a:pt x="10786" y="3017"/>
                      <a:pt x="10761" y="3068"/>
                    </a:cubicBezTo>
                    <a:cubicBezTo>
                      <a:pt x="10658" y="3222"/>
                      <a:pt x="10710" y="3427"/>
                      <a:pt x="10838" y="3581"/>
                    </a:cubicBezTo>
                    <a:cubicBezTo>
                      <a:pt x="10910" y="3645"/>
                      <a:pt x="10998" y="3674"/>
                      <a:pt x="11085" y="3674"/>
                    </a:cubicBezTo>
                    <a:cubicBezTo>
                      <a:pt x="11275" y="3674"/>
                      <a:pt x="11461" y="3535"/>
                      <a:pt x="11479" y="3324"/>
                    </a:cubicBezTo>
                    <a:cubicBezTo>
                      <a:pt x="11499" y="3106"/>
                      <a:pt x="11273" y="2873"/>
                      <a:pt x="11052" y="2873"/>
                    </a:cubicBezTo>
                    <a:close/>
                    <a:moveTo>
                      <a:pt x="16379" y="3486"/>
                    </a:moveTo>
                    <a:cubicBezTo>
                      <a:pt x="16118" y="3486"/>
                      <a:pt x="15832" y="3726"/>
                      <a:pt x="15915" y="4017"/>
                    </a:cubicBezTo>
                    <a:cubicBezTo>
                      <a:pt x="15915" y="4068"/>
                      <a:pt x="15941" y="4119"/>
                      <a:pt x="15992" y="4170"/>
                    </a:cubicBezTo>
                    <a:cubicBezTo>
                      <a:pt x="16098" y="4277"/>
                      <a:pt x="16241" y="4334"/>
                      <a:pt x="16378" y="4334"/>
                    </a:cubicBezTo>
                    <a:cubicBezTo>
                      <a:pt x="16440" y="4334"/>
                      <a:pt x="16500" y="4323"/>
                      <a:pt x="16556" y="4299"/>
                    </a:cubicBezTo>
                    <a:cubicBezTo>
                      <a:pt x="16889" y="4145"/>
                      <a:pt x="16889" y="3683"/>
                      <a:pt x="16556" y="3529"/>
                    </a:cubicBezTo>
                    <a:cubicBezTo>
                      <a:pt x="16502" y="3500"/>
                      <a:pt x="16441" y="3486"/>
                      <a:pt x="16379" y="3486"/>
                    </a:cubicBezTo>
                    <a:close/>
                    <a:moveTo>
                      <a:pt x="4904" y="3922"/>
                    </a:moveTo>
                    <a:cubicBezTo>
                      <a:pt x="4663" y="3922"/>
                      <a:pt x="4396" y="4153"/>
                      <a:pt x="4478" y="4401"/>
                    </a:cubicBezTo>
                    <a:cubicBezTo>
                      <a:pt x="4478" y="4453"/>
                      <a:pt x="4504" y="4504"/>
                      <a:pt x="4555" y="4529"/>
                    </a:cubicBezTo>
                    <a:cubicBezTo>
                      <a:pt x="4644" y="4636"/>
                      <a:pt x="4769" y="4693"/>
                      <a:pt x="4897" y="4693"/>
                    </a:cubicBezTo>
                    <a:cubicBezTo>
                      <a:pt x="4955" y="4693"/>
                      <a:pt x="5013" y="4681"/>
                      <a:pt x="5068" y="4658"/>
                    </a:cubicBezTo>
                    <a:cubicBezTo>
                      <a:pt x="5376" y="4529"/>
                      <a:pt x="5376" y="4094"/>
                      <a:pt x="5068" y="3965"/>
                    </a:cubicBezTo>
                    <a:cubicBezTo>
                      <a:pt x="5018" y="3935"/>
                      <a:pt x="4962" y="3922"/>
                      <a:pt x="4904" y="3922"/>
                    </a:cubicBezTo>
                    <a:close/>
                    <a:moveTo>
                      <a:pt x="9543" y="4424"/>
                    </a:moveTo>
                    <a:cubicBezTo>
                      <a:pt x="9154" y="4424"/>
                      <a:pt x="8716" y="4772"/>
                      <a:pt x="8863" y="5171"/>
                    </a:cubicBezTo>
                    <a:lnTo>
                      <a:pt x="8838" y="5171"/>
                    </a:lnTo>
                    <a:cubicBezTo>
                      <a:pt x="8863" y="5247"/>
                      <a:pt x="8915" y="5324"/>
                      <a:pt x="8966" y="5376"/>
                    </a:cubicBezTo>
                    <a:cubicBezTo>
                      <a:pt x="9111" y="5539"/>
                      <a:pt x="9321" y="5625"/>
                      <a:pt x="9531" y="5625"/>
                    </a:cubicBezTo>
                    <a:cubicBezTo>
                      <a:pt x="9617" y="5625"/>
                      <a:pt x="9704" y="5611"/>
                      <a:pt x="9786" y="5581"/>
                    </a:cubicBezTo>
                    <a:cubicBezTo>
                      <a:pt x="10248" y="5350"/>
                      <a:pt x="10248" y="4709"/>
                      <a:pt x="9786" y="4478"/>
                    </a:cubicBezTo>
                    <a:cubicBezTo>
                      <a:pt x="9712" y="4441"/>
                      <a:pt x="9629" y="4424"/>
                      <a:pt x="9543" y="4424"/>
                    </a:cubicBezTo>
                    <a:close/>
                    <a:moveTo>
                      <a:pt x="803" y="4566"/>
                    </a:moveTo>
                    <a:cubicBezTo>
                      <a:pt x="420" y="4566"/>
                      <a:pt x="1" y="4912"/>
                      <a:pt x="145" y="5324"/>
                    </a:cubicBezTo>
                    <a:lnTo>
                      <a:pt x="119" y="5324"/>
                    </a:lnTo>
                    <a:cubicBezTo>
                      <a:pt x="145" y="5401"/>
                      <a:pt x="196" y="5478"/>
                      <a:pt x="247" y="5530"/>
                    </a:cubicBezTo>
                    <a:cubicBezTo>
                      <a:pt x="393" y="5693"/>
                      <a:pt x="602" y="5779"/>
                      <a:pt x="812" y="5779"/>
                    </a:cubicBezTo>
                    <a:cubicBezTo>
                      <a:pt x="899" y="5779"/>
                      <a:pt x="986" y="5765"/>
                      <a:pt x="1068" y="5735"/>
                    </a:cubicBezTo>
                    <a:cubicBezTo>
                      <a:pt x="1530" y="5504"/>
                      <a:pt x="1530" y="4837"/>
                      <a:pt x="1068" y="4632"/>
                    </a:cubicBezTo>
                    <a:cubicBezTo>
                      <a:pt x="988" y="4587"/>
                      <a:pt x="896" y="4566"/>
                      <a:pt x="803" y="4566"/>
                    </a:cubicBezTo>
                    <a:close/>
                    <a:moveTo>
                      <a:pt x="15597" y="5507"/>
                    </a:moveTo>
                    <a:cubicBezTo>
                      <a:pt x="15474" y="5507"/>
                      <a:pt x="15336" y="5617"/>
                      <a:pt x="15376" y="5760"/>
                    </a:cubicBezTo>
                    <a:cubicBezTo>
                      <a:pt x="15376" y="5786"/>
                      <a:pt x="15402" y="5812"/>
                      <a:pt x="15428" y="5837"/>
                    </a:cubicBezTo>
                    <a:cubicBezTo>
                      <a:pt x="15461" y="5887"/>
                      <a:pt x="15515" y="5915"/>
                      <a:pt x="15577" y="5915"/>
                    </a:cubicBezTo>
                    <a:cubicBezTo>
                      <a:pt x="15612" y="5915"/>
                      <a:pt x="15648" y="5907"/>
                      <a:pt x="15684" y="5889"/>
                    </a:cubicBezTo>
                    <a:cubicBezTo>
                      <a:pt x="15838" y="5812"/>
                      <a:pt x="15838" y="5606"/>
                      <a:pt x="15684" y="5530"/>
                    </a:cubicBezTo>
                    <a:cubicBezTo>
                      <a:pt x="15658" y="5514"/>
                      <a:pt x="15628" y="5507"/>
                      <a:pt x="15597" y="5507"/>
                    </a:cubicBezTo>
                    <a:close/>
                    <a:moveTo>
                      <a:pt x="6804" y="5935"/>
                    </a:moveTo>
                    <a:cubicBezTo>
                      <a:pt x="6729" y="5935"/>
                      <a:pt x="6636" y="6001"/>
                      <a:pt x="6658" y="6068"/>
                    </a:cubicBezTo>
                    <a:cubicBezTo>
                      <a:pt x="6658" y="6094"/>
                      <a:pt x="6684" y="6094"/>
                      <a:pt x="6684" y="6119"/>
                    </a:cubicBezTo>
                    <a:cubicBezTo>
                      <a:pt x="6702" y="6137"/>
                      <a:pt x="6746" y="6156"/>
                      <a:pt x="6788" y="6156"/>
                    </a:cubicBezTo>
                    <a:cubicBezTo>
                      <a:pt x="6805" y="6156"/>
                      <a:pt x="6823" y="6152"/>
                      <a:pt x="6838" y="6145"/>
                    </a:cubicBezTo>
                    <a:cubicBezTo>
                      <a:pt x="6914" y="6119"/>
                      <a:pt x="6914" y="5991"/>
                      <a:pt x="6838" y="5940"/>
                    </a:cubicBezTo>
                    <a:cubicBezTo>
                      <a:pt x="6827" y="5936"/>
                      <a:pt x="6816" y="5935"/>
                      <a:pt x="6804" y="5935"/>
                    </a:cubicBezTo>
                    <a:close/>
                    <a:moveTo>
                      <a:pt x="17748" y="6091"/>
                    </a:moveTo>
                    <a:cubicBezTo>
                      <a:pt x="17360" y="6091"/>
                      <a:pt x="16922" y="6438"/>
                      <a:pt x="17069" y="6837"/>
                    </a:cubicBezTo>
                    <a:lnTo>
                      <a:pt x="17043" y="6837"/>
                    </a:lnTo>
                    <a:cubicBezTo>
                      <a:pt x="17069" y="6914"/>
                      <a:pt x="17120" y="6991"/>
                      <a:pt x="17171" y="7068"/>
                    </a:cubicBezTo>
                    <a:cubicBezTo>
                      <a:pt x="17310" y="7224"/>
                      <a:pt x="17506" y="7309"/>
                      <a:pt x="17706" y="7309"/>
                    </a:cubicBezTo>
                    <a:cubicBezTo>
                      <a:pt x="17803" y="7309"/>
                      <a:pt x="17900" y="7289"/>
                      <a:pt x="17992" y="7248"/>
                    </a:cubicBezTo>
                    <a:cubicBezTo>
                      <a:pt x="18454" y="7042"/>
                      <a:pt x="18454" y="6376"/>
                      <a:pt x="17992" y="6145"/>
                    </a:cubicBezTo>
                    <a:cubicBezTo>
                      <a:pt x="17918" y="6108"/>
                      <a:pt x="17834" y="6091"/>
                      <a:pt x="17748" y="6091"/>
                    </a:cubicBezTo>
                    <a:close/>
                    <a:moveTo>
                      <a:pt x="8075" y="7152"/>
                    </a:moveTo>
                    <a:cubicBezTo>
                      <a:pt x="8008" y="7152"/>
                      <a:pt x="7944" y="7173"/>
                      <a:pt x="7889" y="7222"/>
                    </a:cubicBezTo>
                    <a:lnTo>
                      <a:pt x="7863" y="7222"/>
                    </a:lnTo>
                    <a:cubicBezTo>
                      <a:pt x="7838" y="7248"/>
                      <a:pt x="7812" y="7273"/>
                      <a:pt x="7786" y="7324"/>
                    </a:cubicBezTo>
                    <a:cubicBezTo>
                      <a:pt x="7684" y="7504"/>
                      <a:pt x="7709" y="7709"/>
                      <a:pt x="7838" y="7837"/>
                    </a:cubicBezTo>
                    <a:cubicBezTo>
                      <a:pt x="7923" y="7914"/>
                      <a:pt x="8023" y="7948"/>
                      <a:pt x="8118" y="7948"/>
                    </a:cubicBezTo>
                    <a:cubicBezTo>
                      <a:pt x="8308" y="7948"/>
                      <a:pt x="8479" y="7812"/>
                      <a:pt x="8479" y="7607"/>
                    </a:cubicBezTo>
                    <a:cubicBezTo>
                      <a:pt x="8518" y="7372"/>
                      <a:pt x="8288" y="7152"/>
                      <a:pt x="8075" y="7152"/>
                    </a:cubicBezTo>
                    <a:close/>
                    <a:moveTo>
                      <a:pt x="4203" y="6925"/>
                    </a:moveTo>
                    <a:cubicBezTo>
                      <a:pt x="3813" y="6925"/>
                      <a:pt x="3406" y="7271"/>
                      <a:pt x="3530" y="7683"/>
                    </a:cubicBezTo>
                    <a:cubicBezTo>
                      <a:pt x="3555" y="7760"/>
                      <a:pt x="3607" y="7837"/>
                      <a:pt x="3658" y="7889"/>
                    </a:cubicBezTo>
                    <a:cubicBezTo>
                      <a:pt x="3803" y="8052"/>
                      <a:pt x="4013" y="8138"/>
                      <a:pt x="4223" y="8138"/>
                    </a:cubicBezTo>
                    <a:cubicBezTo>
                      <a:pt x="4309" y="8138"/>
                      <a:pt x="4396" y="8124"/>
                      <a:pt x="4478" y="8094"/>
                    </a:cubicBezTo>
                    <a:cubicBezTo>
                      <a:pt x="4940" y="7863"/>
                      <a:pt x="4940" y="7196"/>
                      <a:pt x="4478" y="6991"/>
                    </a:cubicBezTo>
                    <a:cubicBezTo>
                      <a:pt x="4393" y="6946"/>
                      <a:pt x="4299" y="6925"/>
                      <a:pt x="4203" y="6925"/>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589" name="Google Shape;589;p13"/>
            <p:cNvSpPr/>
            <p:nvPr/>
          </p:nvSpPr>
          <p:spPr>
            <a:xfrm>
              <a:off x="-2054775" y="3375800"/>
              <a:ext cx="1243175" cy="1169575"/>
            </a:xfrm>
            <a:custGeom>
              <a:avLst/>
              <a:gdLst/>
              <a:ahLst/>
              <a:cxnLst/>
              <a:rect l="l" t="t" r="r" b="b"/>
              <a:pathLst>
                <a:path w="49727" h="46783" extrusionOk="0">
                  <a:moveTo>
                    <a:pt x="49209" y="0"/>
                  </a:moveTo>
                  <a:cubicBezTo>
                    <a:pt x="49160" y="0"/>
                    <a:pt x="49108" y="11"/>
                    <a:pt x="49055" y="36"/>
                  </a:cubicBezTo>
                  <a:cubicBezTo>
                    <a:pt x="34592" y="8729"/>
                    <a:pt x="14361" y="23807"/>
                    <a:pt x="180" y="46218"/>
                  </a:cubicBezTo>
                  <a:cubicBezTo>
                    <a:pt x="1" y="46449"/>
                    <a:pt x="206" y="46782"/>
                    <a:pt x="488" y="46782"/>
                  </a:cubicBezTo>
                  <a:cubicBezTo>
                    <a:pt x="616" y="46782"/>
                    <a:pt x="744" y="46705"/>
                    <a:pt x="796" y="46603"/>
                  </a:cubicBezTo>
                  <a:cubicBezTo>
                    <a:pt x="14899" y="24320"/>
                    <a:pt x="35028" y="9319"/>
                    <a:pt x="49439" y="677"/>
                  </a:cubicBezTo>
                  <a:cubicBezTo>
                    <a:pt x="49727" y="434"/>
                    <a:pt x="49519" y="0"/>
                    <a:pt x="4920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590" name="Google Shape;590;p13"/>
          <p:cNvGrpSpPr/>
          <p:nvPr/>
        </p:nvGrpSpPr>
        <p:grpSpPr>
          <a:xfrm rot="-489106" flipH="1">
            <a:off x="10445965" y="-507541"/>
            <a:ext cx="2156296" cy="3288276"/>
            <a:chOff x="7518282" y="2373612"/>
            <a:chExt cx="1544209" cy="2355088"/>
          </a:xfrm>
        </p:grpSpPr>
        <p:sp>
          <p:nvSpPr>
            <p:cNvPr id="591" name="Google Shape;591;p13"/>
            <p:cNvSpPr/>
            <p:nvPr/>
          </p:nvSpPr>
          <p:spPr>
            <a:xfrm rot="718822">
              <a:off x="7689615" y="3249120"/>
              <a:ext cx="1111866" cy="1379201"/>
            </a:xfrm>
            <a:custGeom>
              <a:avLst/>
              <a:gdLst/>
              <a:ahLst/>
              <a:cxnLst/>
              <a:rect l="l" t="t" r="r" b="b"/>
              <a:pathLst>
                <a:path w="48158" h="59737" extrusionOk="0">
                  <a:moveTo>
                    <a:pt x="39340" y="1"/>
                  </a:moveTo>
                  <a:cubicBezTo>
                    <a:pt x="38303" y="1"/>
                    <a:pt x="37263" y="153"/>
                    <a:pt x="36285" y="451"/>
                  </a:cubicBezTo>
                  <a:cubicBezTo>
                    <a:pt x="32695" y="1579"/>
                    <a:pt x="29823" y="4272"/>
                    <a:pt x="27259" y="7016"/>
                  </a:cubicBezTo>
                  <a:cubicBezTo>
                    <a:pt x="20361" y="14401"/>
                    <a:pt x="14874" y="22940"/>
                    <a:pt x="10489" y="32043"/>
                  </a:cubicBezTo>
                  <a:cubicBezTo>
                    <a:pt x="8976" y="35197"/>
                    <a:pt x="7591" y="37427"/>
                    <a:pt x="5873" y="40505"/>
                  </a:cubicBezTo>
                  <a:cubicBezTo>
                    <a:pt x="2185" y="47138"/>
                    <a:pt x="1874" y="57072"/>
                    <a:pt x="8" y="59727"/>
                  </a:cubicBezTo>
                  <a:lnTo>
                    <a:pt x="8" y="59727"/>
                  </a:lnTo>
                  <a:cubicBezTo>
                    <a:pt x="9880" y="45729"/>
                    <a:pt x="25415" y="30630"/>
                    <a:pt x="38721" y="19888"/>
                  </a:cubicBezTo>
                  <a:cubicBezTo>
                    <a:pt x="41311" y="17811"/>
                    <a:pt x="44029" y="15708"/>
                    <a:pt x="45773" y="12888"/>
                  </a:cubicBezTo>
                  <a:cubicBezTo>
                    <a:pt x="47542" y="10041"/>
                    <a:pt x="48157" y="6246"/>
                    <a:pt x="46388" y="3426"/>
                  </a:cubicBezTo>
                  <a:cubicBezTo>
                    <a:pt x="44910" y="1106"/>
                    <a:pt x="42136" y="1"/>
                    <a:pt x="39340" y="1"/>
                  </a:cubicBezTo>
                  <a:close/>
                  <a:moveTo>
                    <a:pt x="8" y="59727"/>
                  </a:moveTo>
                  <a:lnTo>
                    <a:pt x="8" y="59727"/>
                  </a:lnTo>
                  <a:cubicBezTo>
                    <a:pt x="5" y="59730"/>
                    <a:pt x="3" y="59733"/>
                    <a:pt x="1" y="59736"/>
                  </a:cubicBezTo>
                  <a:lnTo>
                    <a:pt x="1" y="59736"/>
                  </a:lnTo>
                  <a:cubicBezTo>
                    <a:pt x="3" y="59733"/>
                    <a:pt x="5" y="59730"/>
                    <a:pt x="8" y="59727"/>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92" name="Google Shape;592;p13"/>
            <p:cNvSpPr/>
            <p:nvPr/>
          </p:nvSpPr>
          <p:spPr>
            <a:xfrm rot="718822">
              <a:off x="7649292" y="3211149"/>
              <a:ext cx="1111843" cy="1378947"/>
            </a:xfrm>
            <a:custGeom>
              <a:avLst/>
              <a:gdLst/>
              <a:ahLst/>
              <a:cxnLst/>
              <a:rect l="l" t="t" r="r" b="b"/>
              <a:pathLst>
                <a:path w="48157" h="59726" extrusionOk="0">
                  <a:moveTo>
                    <a:pt x="39365" y="0"/>
                  </a:moveTo>
                  <a:cubicBezTo>
                    <a:pt x="38317" y="0"/>
                    <a:pt x="37267" y="157"/>
                    <a:pt x="36285" y="466"/>
                  </a:cubicBezTo>
                  <a:cubicBezTo>
                    <a:pt x="32695" y="1569"/>
                    <a:pt x="29823" y="4261"/>
                    <a:pt x="27258" y="7005"/>
                  </a:cubicBezTo>
                  <a:cubicBezTo>
                    <a:pt x="20361" y="14390"/>
                    <a:pt x="14873" y="22929"/>
                    <a:pt x="10488" y="32032"/>
                  </a:cubicBezTo>
                  <a:cubicBezTo>
                    <a:pt x="8975" y="35186"/>
                    <a:pt x="7591" y="37417"/>
                    <a:pt x="5873" y="40494"/>
                  </a:cubicBezTo>
                  <a:cubicBezTo>
                    <a:pt x="2180" y="47161"/>
                    <a:pt x="1872" y="57085"/>
                    <a:pt x="1" y="59726"/>
                  </a:cubicBezTo>
                  <a:lnTo>
                    <a:pt x="1" y="59726"/>
                  </a:lnTo>
                  <a:cubicBezTo>
                    <a:pt x="9873" y="45751"/>
                    <a:pt x="25412" y="30622"/>
                    <a:pt x="38721" y="19878"/>
                  </a:cubicBezTo>
                  <a:cubicBezTo>
                    <a:pt x="41310" y="17801"/>
                    <a:pt x="44029" y="15698"/>
                    <a:pt x="45772" y="12877"/>
                  </a:cubicBezTo>
                  <a:cubicBezTo>
                    <a:pt x="47542" y="10031"/>
                    <a:pt x="48157" y="6236"/>
                    <a:pt x="46362" y="3415"/>
                  </a:cubicBezTo>
                  <a:cubicBezTo>
                    <a:pt x="44909" y="1106"/>
                    <a:pt x="42145" y="0"/>
                    <a:pt x="3936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93" name="Google Shape;593;p13"/>
            <p:cNvSpPr/>
            <p:nvPr/>
          </p:nvSpPr>
          <p:spPr>
            <a:xfrm rot="718822">
              <a:off x="8428587" y="3328473"/>
              <a:ext cx="409048" cy="200495"/>
            </a:xfrm>
            <a:custGeom>
              <a:avLst/>
              <a:gdLst/>
              <a:ahLst/>
              <a:cxnLst/>
              <a:rect l="l" t="t" r="r" b="b"/>
              <a:pathLst>
                <a:path w="17717" h="8684" extrusionOk="0">
                  <a:moveTo>
                    <a:pt x="13244" y="85"/>
                  </a:moveTo>
                  <a:cubicBezTo>
                    <a:pt x="13109" y="85"/>
                    <a:pt x="12983" y="218"/>
                    <a:pt x="13050" y="351"/>
                  </a:cubicBezTo>
                  <a:cubicBezTo>
                    <a:pt x="13050" y="377"/>
                    <a:pt x="13075" y="403"/>
                    <a:pt x="13101" y="428"/>
                  </a:cubicBezTo>
                  <a:cubicBezTo>
                    <a:pt x="13139" y="454"/>
                    <a:pt x="13184" y="467"/>
                    <a:pt x="13229" y="467"/>
                  </a:cubicBezTo>
                  <a:cubicBezTo>
                    <a:pt x="13274" y="467"/>
                    <a:pt x="13319" y="454"/>
                    <a:pt x="13357" y="428"/>
                  </a:cubicBezTo>
                  <a:cubicBezTo>
                    <a:pt x="13511" y="351"/>
                    <a:pt x="13460" y="146"/>
                    <a:pt x="13306" y="95"/>
                  </a:cubicBezTo>
                  <a:cubicBezTo>
                    <a:pt x="13285" y="88"/>
                    <a:pt x="13264" y="85"/>
                    <a:pt x="13244" y="85"/>
                  </a:cubicBezTo>
                  <a:close/>
                  <a:moveTo>
                    <a:pt x="9983" y="0"/>
                  </a:moveTo>
                  <a:cubicBezTo>
                    <a:pt x="9903" y="0"/>
                    <a:pt x="9827" y="28"/>
                    <a:pt x="9767" y="95"/>
                  </a:cubicBezTo>
                  <a:cubicBezTo>
                    <a:pt x="9742" y="121"/>
                    <a:pt x="9716" y="172"/>
                    <a:pt x="9690" y="223"/>
                  </a:cubicBezTo>
                  <a:cubicBezTo>
                    <a:pt x="9639" y="403"/>
                    <a:pt x="9690" y="582"/>
                    <a:pt x="9844" y="685"/>
                  </a:cubicBezTo>
                  <a:cubicBezTo>
                    <a:pt x="9910" y="731"/>
                    <a:pt x="9982" y="752"/>
                    <a:pt x="10050" y="752"/>
                  </a:cubicBezTo>
                  <a:cubicBezTo>
                    <a:pt x="10249" y="752"/>
                    <a:pt x="10428" y="580"/>
                    <a:pt x="10408" y="351"/>
                  </a:cubicBezTo>
                  <a:cubicBezTo>
                    <a:pt x="10390" y="169"/>
                    <a:pt x="10178" y="0"/>
                    <a:pt x="9983" y="0"/>
                  </a:cubicBezTo>
                  <a:close/>
                  <a:moveTo>
                    <a:pt x="7556" y="654"/>
                  </a:moveTo>
                  <a:cubicBezTo>
                    <a:pt x="7486" y="654"/>
                    <a:pt x="7412" y="721"/>
                    <a:pt x="7434" y="787"/>
                  </a:cubicBezTo>
                  <a:lnTo>
                    <a:pt x="7434" y="813"/>
                  </a:lnTo>
                  <a:cubicBezTo>
                    <a:pt x="7460" y="839"/>
                    <a:pt x="7460" y="839"/>
                    <a:pt x="7460" y="839"/>
                  </a:cubicBezTo>
                  <a:cubicBezTo>
                    <a:pt x="7485" y="864"/>
                    <a:pt x="7517" y="877"/>
                    <a:pt x="7546" y="877"/>
                  </a:cubicBezTo>
                  <a:cubicBezTo>
                    <a:pt x="7575" y="877"/>
                    <a:pt x="7601" y="864"/>
                    <a:pt x="7613" y="839"/>
                  </a:cubicBezTo>
                  <a:cubicBezTo>
                    <a:pt x="7690" y="787"/>
                    <a:pt x="7690" y="685"/>
                    <a:pt x="7588" y="659"/>
                  </a:cubicBezTo>
                  <a:cubicBezTo>
                    <a:pt x="7578" y="656"/>
                    <a:pt x="7567" y="654"/>
                    <a:pt x="7556" y="654"/>
                  </a:cubicBezTo>
                  <a:close/>
                  <a:moveTo>
                    <a:pt x="12799" y="1638"/>
                  </a:moveTo>
                  <a:cubicBezTo>
                    <a:pt x="12396" y="1638"/>
                    <a:pt x="11973" y="2067"/>
                    <a:pt x="12178" y="2454"/>
                  </a:cubicBezTo>
                  <a:lnTo>
                    <a:pt x="12152" y="2454"/>
                  </a:lnTo>
                  <a:cubicBezTo>
                    <a:pt x="12203" y="2531"/>
                    <a:pt x="12255" y="2582"/>
                    <a:pt x="12306" y="2634"/>
                  </a:cubicBezTo>
                  <a:cubicBezTo>
                    <a:pt x="12435" y="2734"/>
                    <a:pt x="12595" y="2786"/>
                    <a:pt x="12756" y="2786"/>
                  </a:cubicBezTo>
                  <a:cubicBezTo>
                    <a:pt x="12885" y="2786"/>
                    <a:pt x="13013" y="2753"/>
                    <a:pt x="13127" y="2685"/>
                  </a:cubicBezTo>
                  <a:cubicBezTo>
                    <a:pt x="13511" y="2403"/>
                    <a:pt x="13409" y="1787"/>
                    <a:pt x="12947" y="1659"/>
                  </a:cubicBezTo>
                  <a:cubicBezTo>
                    <a:pt x="12899" y="1645"/>
                    <a:pt x="12849" y="1638"/>
                    <a:pt x="12799" y="1638"/>
                  </a:cubicBezTo>
                  <a:close/>
                  <a:moveTo>
                    <a:pt x="6278" y="2155"/>
                  </a:moveTo>
                  <a:cubicBezTo>
                    <a:pt x="6196" y="2155"/>
                    <a:pt x="6115" y="2183"/>
                    <a:pt x="6049" y="2249"/>
                  </a:cubicBezTo>
                  <a:lnTo>
                    <a:pt x="6075" y="2249"/>
                  </a:lnTo>
                  <a:cubicBezTo>
                    <a:pt x="6049" y="2275"/>
                    <a:pt x="6024" y="2326"/>
                    <a:pt x="5998" y="2377"/>
                  </a:cubicBezTo>
                  <a:cubicBezTo>
                    <a:pt x="5947" y="2557"/>
                    <a:pt x="5998" y="2736"/>
                    <a:pt x="6152" y="2839"/>
                  </a:cubicBezTo>
                  <a:cubicBezTo>
                    <a:pt x="6212" y="2886"/>
                    <a:pt x="6279" y="2906"/>
                    <a:pt x="6345" y="2906"/>
                  </a:cubicBezTo>
                  <a:cubicBezTo>
                    <a:pt x="6532" y="2906"/>
                    <a:pt x="6709" y="2740"/>
                    <a:pt x="6690" y="2531"/>
                  </a:cubicBezTo>
                  <a:cubicBezTo>
                    <a:pt x="6690" y="2330"/>
                    <a:pt x="6481" y="2155"/>
                    <a:pt x="6278" y="2155"/>
                  </a:cubicBezTo>
                  <a:close/>
                  <a:moveTo>
                    <a:pt x="15296" y="2488"/>
                  </a:moveTo>
                  <a:cubicBezTo>
                    <a:pt x="15012" y="2488"/>
                    <a:pt x="14712" y="2798"/>
                    <a:pt x="14870" y="3070"/>
                  </a:cubicBezTo>
                  <a:cubicBezTo>
                    <a:pt x="14896" y="3121"/>
                    <a:pt x="14922" y="3146"/>
                    <a:pt x="14947" y="3198"/>
                  </a:cubicBezTo>
                  <a:cubicBezTo>
                    <a:pt x="15046" y="3268"/>
                    <a:pt x="15152" y="3308"/>
                    <a:pt x="15258" y="3308"/>
                  </a:cubicBezTo>
                  <a:cubicBezTo>
                    <a:pt x="15344" y="3308"/>
                    <a:pt x="15430" y="3281"/>
                    <a:pt x="15511" y="3223"/>
                  </a:cubicBezTo>
                  <a:cubicBezTo>
                    <a:pt x="15793" y="3044"/>
                    <a:pt x="15716" y="2608"/>
                    <a:pt x="15409" y="2505"/>
                  </a:cubicBezTo>
                  <a:cubicBezTo>
                    <a:pt x="15372" y="2493"/>
                    <a:pt x="15334" y="2488"/>
                    <a:pt x="15296" y="2488"/>
                  </a:cubicBezTo>
                  <a:close/>
                  <a:moveTo>
                    <a:pt x="3455" y="3035"/>
                  </a:moveTo>
                  <a:cubicBezTo>
                    <a:pt x="3318" y="3035"/>
                    <a:pt x="3186" y="3190"/>
                    <a:pt x="3254" y="3326"/>
                  </a:cubicBezTo>
                  <a:cubicBezTo>
                    <a:pt x="3254" y="3352"/>
                    <a:pt x="3280" y="3352"/>
                    <a:pt x="3306" y="3377"/>
                  </a:cubicBezTo>
                  <a:cubicBezTo>
                    <a:pt x="3348" y="3420"/>
                    <a:pt x="3398" y="3439"/>
                    <a:pt x="3447" y="3439"/>
                  </a:cubicBezTo>
                  <a:cubicBezTo>
                    <a:pt x="3488" y="3439"/>
                    <a:pt x="3527" y="3426"/>
                    <a:pt x="3562" y="3403"/>
                  </a:cubicBezTo>
                  <a:cubicBezTo>
                    <a:pt x="3690" y="3300"/>
                    <a:pt x="3665" y="3095"/>
                    <a:pt x="3511" y="3044"/>
                  </a:cubicBezTo>
                  <a:cubicBezTo>
                    <a:pt x="3492" y="3038"/>
                    <a:pt x="3474" y="3035"/>
                    <a:pt x="3455" y="3035"/>
                  </a:cubicBezTo>
                  <a:close/>
                  <a:moveTo>
                    <a:pt x="10101" y="2744"/>
                  </a:moveTo>
                  <a:cubicBezTo>
                    <a:pt x="10028" y="2744"/>
                    <a:pt x="9956" y="2766"/>
                    <a:pt x="9894" y="2817"/>
                  </a:cubicBezTo>
                  <a:lnTo>
                    <a:pt x="9894" y="2817"/>
                  </a:lnTo>
                  <a:cubicBezTo>
                    <a:pt x="9894" y="2816"/>
                    <a:pt x="9895" y="2815"/>
                    <a:pt x="9896" y="2813"/>
                  </a:cubicBezTo>
                  <a:lnTo>
                    <a:pt x="9896" y="2813"/>
                  </a:lnTo>
                  <a:lnTo>
                    <a:pt x="9870" y="2839"/>
                  </a:lnTo>
                  <a:cubicBezTo>
                    <a:pt x="9878" y="2831"/>
                    <a:pt x="9886" y="2824"/>
                    <a:pt x="9894" y="2817"/>
                  </a:cubicBezTo>
                  <a:lnTo>
                    <a:pt x="9894" y="2817"/>
                  </a:lnTo>
                  <a:cubicBezTo>
                    <a:pt x="9869" y="2867"/>
                    <a:pt x="9844" y="2916"/>
                    <a:pt x="9819" y="2941"/>
                  </a:cubicBezTo>
                  <a:cubicBezTo>
                    <a:pt x="9767" y="3121"/>
                    <a:pt x="9819" y="3300"/>
                    <a:pt x="9973" y="3429"/>
                  </a:cubicBezTo>
                  <a:cubicBezTo>
                    <a:pt x="10030" y="3467"/>
                    <a:pt x="10094" y="3485"/>
                    <a:pt x="10158" y="3485"/>
                  </a:cubicBezTo>
                  <a:cubicBezTo>
                    <a:pt x="10348" y="3485"/>
                    <a:pt x="10530" y="3326"/>
                    <a:pt x="10511" y="3095"/>
                  </a:cubicBezTo>
                  <a:cubicBezTo>
                    <a:pt x="10511" y="2913"/>
                    <a:pt x="10304" y="2744"/>
                    <a:pt x="10101" y="2744"/>
                  </a:cubicBezTo>
                  <a:close/>
                  <a:moveTo>
                    <a:pt x="14770" y="4548"/>
                  </a:moveTo>
                  <a:cubicBezTo>
                    <a:pt x="14646" y="4548"/>
                    <a:pt x="14495" y="4700"/>
                    <a:pt x="14563" y="4813"/>
                  </a:cubicBezTo>
                  <a:cubicBezTo>
                    <a:pt x="14588" y="4839"/>
                    <a:pt x="14588" y="4865"/>
                    <a:pt x="14614" y="4890"/>
                  </a:cubicBezTo>
                  <a:cubicBezTo>
                    <a:pt x="14661" y="4922"/>
                    <a:pt x="14719" y="4944"/>
                    <a:pt x="14780" y="4944"/>
                  </a:cubicBezTo>
                  <a:cubicBezTo>
                    <a:pt x="14818" y="4944"/>
                    <a:pt x="14857" y="4935"/>
                    <a:pt x="14896" y="4916"/>
                  </a:cubicBezTo>
                  <a:cubicBezTo>
                    <a:pt x="15024" y="4813"/>
                    <a:pt x="14998" y="4608"/>
                    <a:pt x="14819" y="4557"/>
                  </a:cubicBezTo>
                  <a:cubicBezTo>
                    <a:pt x="14804" y="4551"/>
                    <a:pt x="14787" y="4548"/>
                    <a:pt x="14770" y="4548"/>
                  </a:cubicBezTo>
                  <a:close/>
                  <a:moveTo>
                    <a:pt x="4573" y="4622"/>
                  </a:moveTo>
                  <a:cubicBezTo>
                    <a:pt x="4312" y="4622"/>
                    <a:pt x="4040" y="4894"/>
                    <a:pt x="4177" y="5147"/>
                  </a:cubicBezTo>
                  <a:cubicBezTo>
                    <a:pt x="4203" y="5172"/>
                    <a:pt x="4229" y="5224"/>
                    <a:pt x="4254" y="5249"/>
                  </a:cubicBezTo>
                  <a:cubicBezTo>
                    <a:pt x="4344" y="5324"/>
                    <a:pt x="4451" y="5364"/>
                    <a:pt x="4555" y="5364"/>
                  </a:cubicBezTo>
                  <a:cubicBezTo>
                    <a:pt x="4630" y="5364"/>
                    <a:pt x="4703" y="5343"/>
                    <a:pt x="4767" y="5300"/>
                  </a:cubicBezTo>
                  <a:cubicBezTo>
                    <a:pt x="5024" y="5121"/>
                    <a:pt x="4972" y="4711"/>
                    <a:pt x="4665" y="4634"/>
                  </a:cubicBezTo>
                  <a:cubicBezTo>
                    <a:pt x="4635" y="4626"/>
                    <a:pt x="4604" y="4622"/>
                    <a:pt x="4573" y="4622"/>
                  </a:cubicBezTo>
                  <a:close/>
                  <a:moveTo>
                    <a:pt x="8987" y="4400"/>
                  </a:moveTo>
                  <a:cubicBezTo>
                    <a:pt x="8604" y="4400"/>
                    <a:pt x="8182" y="4821"/>
                    <a:pt x="8383" y="5224"/>
                  </a:cubicBezTo>
                  <a:cubicBezTo>
                    <a:pt x="8408" y="5275"/>
                    <a:pt x="8460" y="5352"/>
                    <a:pt x="8537" y="5403"/>
                  </a:cubicBezTo>
                  <a:cubicBezTo>
                    <a:pt x="8665" y="5503"/>
                    <a:pt x="8818" y="5555"/>
                    <a:pt x="8972" y="5555"/>
                  </a:cubicBezTo>
                  <a:cubicBezTo>
                    <a:pt x="9094" y="5555"/>
                    <a:pt x="9218" y="5522"/>
                    <a:pt x="9331" y="5454"/>
                  </a:cubicBezTo>
                  <a:cubicBezTo>
                    <a:pt x="9716" y="5172"/>
                    <a:pt x="9614" y="4557"/>
                    <a:pt x="9152" y="4429"/>
                  </a:cubicBezTo>
                  <a:cubicBezTo>
                    <a:pt x="9099" y="4409"/>
                    <a:pt x="9044" y="4400"/>
                    <a:pt x="8987" y="4400"/>
                  </a:cubicBezTo>
                  <a:close/>
                  <a:moveTo>
                    <a:pt x="16985" y="4741"/>
                  </a:moveTo>
                  <a:cubicBezTo>
                    <a:pt x="16596" y="4741"/>
                    <a:pt x="16152" y="5169"/>
                    <a:pt x="16358" y="5557"/>
                  </a:cubicBezTo>
                  <a:cubicBezTo>
                    <a:pt x="16409" y="5634"/>
                    <a:pt x="16460" y="5685"/>
                    <a:pt x="16511" y="5736"/>
                  </a:cubicBezTo>
                  <a:cubicBezTo>
                    <a:pt x="16640" y="5836"/>
                    <a:pt x="16793" y="5889"/>
                    <a:pt x="16947" y="5889"/>
                  </a:cubicBezTo>
                  <a:cubicBezTo>
                    <a:pt x="17069" y="5889"/>
                    <a:pt x="17193" y="5856"/>
                    <a:pt x="17306" y="5788"/>
                  </a:cubicBezTo>
                  <a:cubicBezTo>
                    <a:pt x="17717" y="5506"/>
                    <a:pt x="17614" y="4890"/>
                    <a:pt x="17127" y="4762"/>
                  </a:cubicBezTo>
                  <a:cubicBezTo>
                    <a:pt x="17081" y="4748"/>
                    <a:pt x="17034" y="4741"/>
                    <a:pt x="16985" y="4741"/>
                  </a:cubicBezTo>
                  <a:close/>
                  <a:moveTo>
                    <a:pt x="6587" y="6245"/>
                  </a:moveTo>
                  <a:cubicBezTo>
                    <a:pt x="6511" y="6245"/>
                    <a:pt x="6414" y="6334"/>
                    <a:pt x="6460" y="6403"/>
                  </a:cubicBezTo>
                  <a:cubicBezTo>
                    <a:pt x="6460" y="6429"/>
                    <a:pt x="6485" y="6429"/>
                    <a:pt x="6485" y="6454"/>
                  </a:cubicBezTo>
                  <a:cubicBezTo>
                    <a:pt x="6511" y="6467"/>
                    <a:pt x="6536" y="6474"/>
                    <a:pt x="6562" y="6474"/>
                  </a:cubicBezTo>
                  <a:cubicBezTo>
                    <a:pt x="6588" y="6474"/>
                    <a:pt x="6613" y="6467"/>
                    <a:pt x="6639" y="6454"/>
                  </a:cubicBezTo>
                  <a:cubicBezTo>
                    <a:pt x="6716" y="6403"/>
                    <a:pt x="6690" y="6275"/>
                    <a:pt x="6613" y="6249"/>
                  </a:cubicBezTo>
                  <a:cubicBezTo>
                    <a:pt x="6605" y="6246"/>
                    <a:pt x="6596" y="6245"/>
                    <a:pt x="6587" y="6245"/>
                  </a:cubicBezTo>
                  <a:close/>
                  <a:moveTo>
                    <a:pt x="813" y="5837"/>
                  </a:moveTo>
                  <a:cubicBezTo>
                    <a:pt x="428" y="5837"/>
                    <a:pt x="1" y="6278"/>
                    <a:pt x="203" y="6659"/>
                  </a:cubicBezTo>
                  <a:cubicBezTo>
                    <a:pt x="228" y="6711"/>
                    <a:pt x="280" y="6788"/>
                    <a:pt x="357" y="6839"/>
                  </a:cubicBezTo>
                  <a:cubicBezTo>
                    <a:pt x="485" y="6939"/>
                    <a:pt x="638" y="6991"/>
                    <a:pt x="792" y="6991"/>
                  </a:cubicBezTo>
                  <a:cubicBezTo>
                    <a:pt x="915" y="6991"/>
                    <a:pt x="1038" y="6958"/>
                    <a:pt x="1152" y="6890"/>
                  </a:cubicBezTo>
                  <a:cubicBezTo>
                    <a:pt x="1536" y="6608"/>
                    <a:pt x="1434" y="5993"/>
                    <a:pt x="972" y="5865"/>
                  </a:cubicBezTo>
                  <a:cubicBezTo>
                    <a:pt x="921" y="5845"/>
                    <a:pt x="868" y="5837"/>
                    <a:pt x="813" y="5837"/>
                  </a:cubicBezTo>
                  <a:close/>
                  <a:moveTo>
                    <a:pt x="8010" y="7201"/>
                  </a:moveTo>
                  <a:cubicBezTo>
                    <a:pt x="7933" y="7201"/>
                    <a:pt x="7856" y="7225"/>
                    <a:pt x="7791" y="7279"/>
                  </a:cubicBezTo>
                  <a:lnTo>
                    <a:pt x="7791" y="7279"/>
                  </a:lnTo>
                  <a:cubicBezTo>
                    <a:pt x="7792" y="7278"/>
                    <a:pt x="7792" y="7276"/>
                    <a:pt x="7793" y="7275"/>
                  </a:cubicBezTo>
                  <a:lnTo>
                    <a:pt x="7793" y="7275"/>
                  </a:lnTo>
                  <a:lnTo>
                    <a:pt x="7767" y="7301"/>
                  </a:lnTo>
                  <a:cubicBezTo>
                    <a:pt x="7775" y="7293"/>
                    <a:pt x="7783" y="7286"/>
                    <a:pt x="7791" y="7279"/>
                  </a:cubicBezTo>
                  <a:lnTo>
                    <a:pt x="7791" y="7279"/>
                  </a:lnTo>
                  <a:cubicBezTo>
                    <a:pt x="7766" y="7328"/>
                    <a:pt x="7741" y="7353"/>
                    <a:pt x="7716" y="7403"/>
                  </a:cubicBezTo>
                  <a:cubicBezTo>
                    <a:pt x="7665" y="7583"/>
                    <a:pt x="7716" y="7762"/>
                    <a:pt x="7870" y="7890"/>
                  </a:cubicBezTo>
                  <a:cubicBezTo>
                    <a:pt x="7928" y="7929"/>
                    <a:pt x="7992" y="7946"/>
                    <a:pt x="8055" y="7946"/>
                  </a:cubicBezTo>
                  <a:cubicBezTo>
                    <a:pt x="8245" y="7946"/>
                    <a:pt x="8428" y="7788"/>
                    <a:pt x="8408" y="7557"/>
                  </a:cubicBezTo>
                  <a:cubicBezTo>
                    <a:pt x="8408" y="7360"/>
                    <a:pt x="8209" y="7201"/>
                    <a:pt x="8010" y="7201"/>
                  </a:cubicBezTo>
                  <a:close/>
                  <a:moveTo>
                    <a:pt x="4446" y="7536"/>
                  </a:moveTo>
                  <a:cubicBezTo>
                    <a:pt x="4057" y="7536"/>
                    <a:pt x="3613" y="7964"/>
                    <a:pt x="3818" y="8352"/>
                  </a:cubicBezTo>
                  <a:cubicBezTo>
                    <a:pt x="3844" y="8429"/>
                    <a:pt x="3895" y="8480"/>
                    <a:pt x="3972" y="8531"/>
                  </a:cubicBezTo>
                  <a:cubicBezTo>
                    <a:pt x="4087" y="8631"/>
                    <a:pt x="4241" y="8684"/>
                    <a:pt x="4399" y="8684"/>
                  </a:cubicBezTo>
                  <a:cubicBezTo>
                    <a:pt x="4525" y="8684"/>
                    <a:pt x="4654" y="8651"/>
                    <a:pt x="4767" y="8583"/>
                  </a:cubicBezTo>
                  <a:cubicBezTo>
                    <a:pt x="5152" y="8301"/>
                    <a:pt x="5049" y="7685"/>
                    <a:pt x="4588" y="7557"/>
                  </a:cubicBezTo>
                  <a:cubicBezTo>
                    <a:pt x="4542" y="7543"/>
                    <a:pt x="4495" y="7536"/>
                    <a:pt x="4446" y="7536"/>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94" name="Google Shape;594;p13"/>
            <p:cNvSpPr/>
            <p:nvPr/>
          </p:nvSpPr>
          <p:spPr>
            <a:xfrm rot="718822">
              <a:off x="7632882" y="3365539"/>
              <a:ext cx="918528" cy="1181592"/>
            </a:xfrm>
            <a:custGeom>
              <a:avLst/>
              <a:gdLst/>
              <a:ahLst/>
              <a:cxnLst/>
              <a:rect l="l" t="t" r="r" b="b"/>
              <a:pathLst>
                <a:path w="39784" h="51178" extrusionOk="0">
                  <a:moveTo>
                    <a:pt x="39268" y="0"/>
                  </a:moveTo>
                  <a:cubicBezTo>
                    <a:pt x="39198" y="0"/>
                    <a:pt x="39125" y="22"/>
                    <a:pt x="39054" y="72"/>
                  </a:cubicBezTo>
                  <a:cubicBezTo>
                    <a:pt x="26772" y="10380"/>
                    <a:pt x="10053" y="27535"/>
                    <a:pt x="104" y="50665"/>
                  </a:cubicBezTo>
                  <a:cubicBezTo>
                    <a:pt x="1" y="50895"/>
                    <a:pt x="180" y="51152"/>
                    <a:pt x="437" y="51177"/>
                  </a:cubicBezTo>
                  <a:cubicBezTo>
                    <a:pt x="565" y="51177"/>
                    <a:pt x="668" y="51075"/>
                    <a:pt x="719" y="50972"/>
                  </a:cubicBezTo>
                  <a:cubicBezTo>
                    <a:pt x="10668" y="27945"/>
                    <a:pt x="27310" y="10868"/>
                    <a:pt x="39516" y="611"/>
                  </a:cubicBezTo>
                  <a:cubicBezTo>
                    <a:pt x="39784" y="363"/>
                    <a:pt x="39555" y="0"/>
                    <a:pt x="39268"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95" name="Google Shape;595;p13"/>
            <p:cNvSpPr/>
            <p:nvPr/>
          </p:nvSpPr>
          <p:spPr>
            <a:xfrm rot="718822">
              <a:off x="8009603" y="2528280"/>
              <a:ext cx="906430" cy="1506230"/>
            </a:xfrm>
            <a:custGeom>
              <a:avLst/>
              <a:gdLst/>
              <a:ahLst/>
              <a:cxnLst/>
              <a:rect l="l" t="t" r="r" b="b"/>
              <a:pathLst>
                <a:path w="39260" h="65239" extrusionOk="0">
                  <a:moveTo>
                    <a:pt x="31193" y="1"/>
                  </a:moveTo>
                  <a:cubicBezTo>
                    <a:pt x="29629" y="1"/>
                    <a:pt x="28036" y="370"/>
                    <a:pt x="26643" y="1056"/>
                  </a:cubicBezTo>
                  <a:cubicBezTo>
                    <a:pt x="23259" y="2722"/>
                    <a:pt x="20848" y="5825"/>
                    <a:pt x="18746" y="8953"/>
                  </a:cubicBezTo>
                  <a:lnTo>
                    <a:pt x="18746" y="8928"/>
                  </a:lnTo>
                  <a:cubicBezTo>
                    <a:pt x="13079" y="17313"/>
                    <a:pt x="9001" y="26595"/>
                    <a:pt x="6078" y="36263"/>
                  </a:cubicBezTo>
                  <a:cubicBezTo>
                    <a:pt x="5078" y="39622"/>
                    <a:pt x="4027" y="42058"/>
                    <a:pt x="2822" y="45340"/>
                  </a:cubicBezTo>
                  <a:cubicBezTo>
                    <a:pt x="214" y="52473"/>
                    <a:pt x="1430" y="62307"/>
                    <a:pt x="14" y="65213"/>
                  </a:cubicBezTo>
                  <a:lnTo>
                    <a:pt x="14" y="65213"/>
                  </a:lnTo>
                  <a:cubicBezTo>
                    <a:pt x="7580" y="49885"/>
                    <a:pt x="20598" y="32563"/>
                    <a:pt x="32080" y="19877"/>
                  </a:cubicBezTo>
                  <a:cubicBezTo>
                    <a:pt x="34310" y="17415"/>
                    <a:pt x="36644" y="14928"/>
                    <a:pt x="37952" y="11851"/>
                  </a:cubicBezTo>
                  <a:cubicBezTo>
                    <a:pt x="39234" y="8800"/>
                    <a:pt x="39259" y="4928"/>
                    <a:pt x="37054" y="2415"/>
                  </a:cubicBezTo>
                  <a:cubicBezTo>
                    <a:pt x="35606" y="755"/>
                    <a:pt x="33429" y="1"/>
                    <a:pt x="31193" y="1"/>
                  </a:cubicBezTo>
                  <a:close/>
                  <a:moveTo>
                    <a:pt x="14" y="65213"/>
                  </a:moveTo>
                  <a:lnTo>
                    <a:pt x="14" y="65213"/>
                  </a:lnTo>
                  <a:cubicBezTo>
                    <a:pt x="10" y="65221"/>
                    <a:pt x="5" y="65230"/>
                    <a:pt x="1" y="65239"/>
                  </a:cubicBezTo>
                  <a:cubicBezTo>
                    <a:pt x="5" y="65230"/>
                    <a:pt x="10" y="65221"/>
                    <a:pt x="14" y="65213"/>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96" name="Google Shape;596;p13"/>
            <p:cNvSpPr/>
            <p:nvPr/>
          </p:nvSpPr>
          <p:spPr>
            <a:xfrm rot="718822">
              <a:off x="8025575" y="2445523"/>
              <a:ext cx="854321" cy="1538669"/>
            </a:xfrm>
            <a:custGeom>
              <a:avLst/>
              <a:gdLst/>
              <a:ahLst/>
              <a:cxnLst/>
              <a:rect l="l" t="t" r="r" b="b"/>
              <a:pathLst>
                <a:path w="37003" h="66644" extrusionOk="0">
                  <a:moveTo>
                    <a:pt x="29021" y="0"/>
                  </a:moveTo>
                  <a:cubicBezTo>
                    <a:pt x="27307" y="0"/>
                    <a:pt x="25551" y="457"/>
                    <a:pt x="24053" y="1281"/>
                  </a:cubicBezTo>
                  <a:cubicBezTo>
                    <a:pt x="20745" y="3128"/>
                    <a:pt x="18489" y="6333"/>
                    <a:pt x="16514" y="9538"/>
                  </a:cubicBezTo>
                  <a:lnTo>
                    <a:pt x="16514" y="9513"/>
                  </a:lnTo>
                  <a:cubicBezTo>
                    <a:pt x="11232" y="18154"/>
                    <a:pt x="7591" y="27616"/>
                    <a:pt x="5129" y="37411"/>
                  </a:cubicBezTo>
                  <a:cubicBezTo>
                    <a:pt x="4257" y="40796"/>
                    <a:pt x="3360" y="43284"/>
                    <a:pt x="2308" y="46617"/>
                  </a:cubicBezTo>
                  <a:cubicBezTo>
                    <a:pt x="1" y="53874"/>
                    <a:pt x="1693" y="63669"/>
                    <a:pt x="411" y="66644"/>
                  </a:cubicBezTo>
                  <a:lnTo>
                    <a:pt x="411" y="66644"/>
                  </a:lnTo>
                  <a:cubicBezTo>
                    <a:pt x="7257" y="50951"/>
                    <a:pt x="19437" y="33052"/>
                    <a:pt x="30335" y="19846"/>
                  </a:cubicBezTo>
                  <a:cubicBezTo>
                    <a:pt x="32464" y="17257"/>
                    <a:pt x="34695" y="14692"/>
                    <a:pt x="35849" y="11564"/>
                  </a:cubicBezTo>
                  <a:cubicBezTo>
                    <a:pt x="37002" y="8436"/>
                    <a:pt x="36823" y="4564"/>
                    <a:pt x="34515" y="2153"/>
                  </a:cubicBezTo>
                  <a:cubicBezTo>
                    <a:pt x="33098" y="666"/>
                    <a:pt x="31091" y="0"/>
                    <a:pt x="2902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97" name="Google Shape;597;p13"/>
            <p:cNvSpPr/>
            <p:nvPr/>
          </p:nvSpPr>
          <p:spPr>
            <a:xfrm rot="718822">
              <a:off x="8557141" y="2511476"/>
              <a:ext cx="353037" cy="279917"/>
            </a:xfrm>
            <a:custGeom>
              <a:avLst/>
              <a:gdLst/>
              <a:ahLst/>
              <a:cxnLst/>
              <a:rect l="l" t="t" r="r" b="b"/>
              <a:pathLst>
                <a:path w="15291" h="12124" extrusionOk="0">
                  <a:moveTo>
                    <a:pt x="8935" y="0"/>
                  </a:moveTo>
                  <a:cubicBezTo>
                    <a:pt x="8915" y="0"/>
                    <a:pt x="8895" y="3"/>
                    <a:pt x="8873" y="9"/>
                  </a:cubicBezTo>
                  <a:cubicBezTo>
                    <a:pt x="8745" y="35"/>
                    <a:pt x="8642" y="265"/>
                    <a:pt x="8770" y="368"/>
                  </a:cubicBezTo>
                  <a:cubicBezTo>
                    <a:pt x="8796" y="368"/>
                    <a:pt x="8822" y="368"/>
                    <a:pt x="8847" y="394"/>
                  </a:cubicBezTo>
                  <a:cubicBezTo>
                    <a:pt x="8950" y="394"/>
                    <a:pt x="9053" y="368"/>
                    <a:pt x="9104" y="265"/>
                  </a:cubicBezTo>
                  <a:cubicBezTo>
                    <a:pt x="9172" y="153"/>
                    <a:pt x="9080" y="0"/>
                    <a:pt x="8935" y="0"/>
                  </a:cubicBezTo>
                  <a:close/>
                  <a:moveTo>
                    <a:pt x="11916" y="1183"/>
                  </a:moveTo>
                  <a:cubicBezTo>
                    <a:pt x="11893" y="1183"/>
                    <a:pt x="11871" y="1185"/>
                    <a:pt x="11848" y="1189"/>
                  </a:cubicBezTo>
                  <a:cubicBezTo>
                    <a:pt x="11565" y="1240"/>
                    <a:pt x="11360" y="1753"/>
                    <a:pt x="11642" y="1932"/>
                  </a:cubicBezTo>
                  <a:cubicBezTo>
                    <a:pt x="11694" y="1958"/>
                    <a:pt x="11745" y="1983"/>
                    <a:pt x="11796" y="2009"/>
                  </a:cubicBezTo>
                  <a:cubicBezTo>
                    <a:pt x="11822" y="2012"/>
                    <a:pt x="11848" y="2014"/>
                    <a:pt x="11873" y="2014"/>
                  </a:cubicBezTo>
                  <a:cubicBezTo>
                    <a:pt x="12051" y="2014"/>
                    <a:pt x="12219" y="1935"/>
                    <a:pt x="12309" y="1778"/>
                  </a:cubicBezTo>
                  <a:cubicBezTo>
                    <a:pt x="12452" y="1492"/>
                    <a:pt x="12218" y="1183"/>
                    <a:pt x="11916" y="1183"/>
                  </a:cubicBezTo>
                  <a:close/>
                  <a:moveTo>
                    <a:pt x="6093" y="1486"/>
                  </a:moveTo>
                  <a:cubicBezTo>
                    <a:pt x="5938" y="1486"/>
                    <a:pt x="5786" y="1562"/>
                    <a:pt x="5745" y="1727"/>
                  </a:cubicBezTo>
                  <a:cubicBezTo>
                    <a:pt x="5745" y="1778"/>
                    <a:pt x="5745" y="1804"/>
                    <a:pt x="5745" y="1855"/>
                  </a:cubicBezTo>
                  <a:cubicBezTo>
                    <a:pt x="5770" y="2035"/>
                    <a:pt x="5924" y="2189"/>
                    <a:pt x="6104" y="2214"/>
                  </a:cubicBezTo>
                  <a:cubicBezTo>
                    <a:pt x="6114" y="2215"/>
                    <a:pt x="6124" y="2216"/>
                    <a:pt x="6134" y="2216"/>
                  </a:cubicBezTo>
                  <a:cubicBezTo>
                    <a:pt x="6400" y="2216"/>
                    <a:pt x="6585" y="1897"/>
                    <a:pt x="6437" y="1650"/>
                  </a:cubicBezTo>
                  <a:cubicBezTo>
                    <a:pt x="6366" y="1543"/>
                    <a:pt x="6228" y="1486"/>
                    <a:pt x="6093" y="1486"/>
                  </a:cubicBezTo>
                  <a:close/>
                  <a:moveTo>
                    <a:pt x="9380" y="1591"/>
                  </a:moveTo>
                  <a:cubicBezTo>
                    <a:pt x="9348" y="1591"/>
                    <a:pt x="9316" y="1593"/>
                    <a:pt x="9283" y="1599"/>
                  </a:cubicBezTo>
                  <a:cubicBezTo>
                    <a:pt x="8847" y="1676"/>
                    <a:pt x="8565" y="2394"/>
                    <a:pt x="8976" y="2676"/>
                  </a:cubicBezTo>
                  <a:cubicBezTo>
                    <a:pt x="9027" y="2701"/>
                    <a:pt x="9104" y="2753"/>
                    <a:pt x="9181" y="2753"/>
                  </a:cubicBezTo>
                  <a:cubicBezTo>
                    <a:pt x="9222" y="2760"/>
                    <a:pt x="9265" y="2764"/>
                    <a:pt x="9307" y="2764"/>
                  </a:cubicBezTo>
                  <a:cubicBezTo>
                    <a:pt x="9550" y="2764"/>
                    <a:pt x="9793" y="2642"/>
                    <a:pt x="9924" y="2445"/>
                  </a:cubicBezTo>
                  <a:cubicBezTo>
                    <a:pt x="10115" y="2040"/>
                    <a:pt x="9796" y="1591"/>
                    <a:pt x="9380" y="1591"/>
                  </a:cubicBezTo>
                  <a:close/>
                  <a:moveTo>
                    <a:pt x="4129" y="3189"/>
                  </a:moveTo>
                  <a:cubicBezTo>
                    <a:pt x="4052" y="3214"/>
                    <a:pt x="4001" y="3343"/>
                    <a:pt x="4078" y="3394"/>
                  </a:cubicBezTo>
                  <a:lnTo>
                    <a:pt x="4078" y="3419"/>
                  </a:lnTo>
                  <a:lnTo>
                    <a:pt x="4104" y="3419"/>
                  </a:lnTo>
                  <a:cubicBezTo>
                    <a:pt x="4155" y="3419"/>
                    <a:pt x="4232" y="3394"/>
                    <a:pt x="4257" y="3343"/>
                  </a:cubicBezTo>
                  <a:cubicBezTo>
                    <a:pt x="4283" y="3266"/>
                    <a:pt x="4206" y="3189"/>
                    <a:pt x="4129" y="3189"/>
                  </a:cubicBezTo>
                  <a:close/>
                  <a:moveTo>
                    <a:pt x="14587" y="2354"/>
                  </a:moveTo>
                  <a:cubicBezTo>
                    <a:pt x="14547" y="2354"/>
                    <a:pt x="14505" y="2359"/>
                    <a:pt x="14463" y="2368"/>
                  </a:cubicBezTo>
                  <a:cubicBezTo>
                    <a:pt x="14027" y="2445"/>
                    <a:pt x="13745" y="3137"/>
                    <a:pt x="14155" y="3419"/>
                  </a:cubicBezTo>
                  <a:lnTo>
                    <a:pt x="14130" y="3419"/>
                  </a:lnTo>
                  <a:cubicBezTo>
                    <a:pt x="14207" y="3471"/>
                    <a:pt x="14284" y="3496"/>
                    <a:pt x="14360" y="3496"/>
                  </a:cubicBezTo>
                  <a:cubicBezTo>
                    <a:pt x="14415" y="3511"/>
                    <a:pt x="14471" y="3519"/>
                    <a:pt x="14527" y="3519"/>
                  </a:cubicBezTo>
                  <a:cubicBezTo>
                    <a:pt x="14756" y="3519"/>
                    <a:pt x="14980" y="3395"/>
                    <a:pt x="15104" y="3189"/>
                  </a:cubicBezTo>
                  <a:cubicBezTo>
                    <a:pt x="15290" y="2793"/>
                    <a:pt x="14990" y="2354"/>
                    <a:pt x="14587" y="2354"/>
                  </a:cubicBezTo>
                  <a:close/>
                  <a:moveTo>
                    <a:pt x="12388" y="3205"/>
                  </a:moveTo>
                  <a:cubicBezTo>
                    <a:pt x="12371" y="3205"/>
                    <a:pt x="12353" y="3208"/>
                    <a:pt x="12335" y="3214"/>
                  </a:cubicBezTo>
                  <a:cubicBezTo>
                    <a:pt x="12181" y="3240"/>
                    <a:pt x="12078" y="3471"/>
                    <a:pt x="12232" y="3573"/>
                  </a:cubicBezTo>
                  <a:cubicBezTo>
                    <a:pt x="12258" y="3573"/>
                    <a:pt x="12283" y="3599"/>
                    <a:pt x="12309" y="3599"/>
                  </a:cubicBezTo>
                  <a:cubicBezTo>
                    <a:pt x="12323" y="3604"/>
                    <a:pt x="12337" y="3606"/>
                    <a:pt x="12352" y="3606"/>
                  </a:cubicBezTo>
                  <a:cubicBezTo>
                    <a:pt x="12421" y="3606"/>
                    <a:pt x="12498" y="3560"/>
                    <a:pt x="12540" y="3496"/>
                  </a:cubicBezTo>
                  <a:cubicBezTo>
                    <a:pt x="12608" y="3361"/>
                    <a:pt x="12516" y="3205"/>
                    <a:pt x="12388" y="3205"/>
                  </a:cubicBezTo>
                  <a:close/>
                  <a:moveTo>
                    <a:pt x="7478" y="3842"/>
                  </a:moveTo>
                  <a:cubicBezTo>
                    <a:pt x="7323" y="3842"/>
                    <a:pt x="7170" y="3912"/>
                    <a:pt x="7129" y="4061"/>
                  </a:cubicBezTo>
                  <a:lnTo>
                    <a:pt x="7155" y="4061"/>
                  </a:lnTo>
                  <a:cubicBezTo>
                    <a:pt x="7155" y="4112"/>
                    <a:pt x="7155" y="4163"/>
                    <a:pt x="7155" y="4214"/>
                  </a:cubicBezTo>
                  <a:cubicBezTo>
                    <a:pt x="7181" y="4394"/>
                    <a:pt x="7334" y="4522"/>
                    <a:pt x="7514" y="4573"/>
                  </a:cubicBezTo>
                  <a:cubicBezTo>
                    <a:pt x="7796" y="4573"/>
                    <a:pt x="7976" y="4240"/>
                    <a:pt x="7822" y="4009"/>
                  </a:cubicBezTo>
                  <a:cubicBezTo>
                    <a:pt x="7761" y="3900"/>
                    <a:pt x="7619" y="3842"/>
                    <a:pt x="7478" y="3842"/>
                  </a:cubicBezTo>
                  <a:close/>
                  <a:moveTo>
                    <a:pt x="3853" y="5099"/>
                  </a:moveTo>
                  <a:cubicBezTo>
                    <a:pt x="3701" y="5099"/>
                    <a:pt x="3554" y="5169"/>
                    <a:pt x="3514" y="5317"/>
                  </a:cubicBezTo>
                  <a:cubicBezTo>
                    <a:pt x="3514" y="5368"/>
                    <a:pt x="3514" y="5420"/>
                    <a:pt x="3514" y="5471"/>
                  </a:cubicBezTo>
                  <a:cubicBezTo>
                    <a:pt x="3539" y="5650"/>
                    <a:pt x="3693" y="5804"/>
                    <a:pt x="3873" y="5830"/>
                  </a:cubicBezTo>
                  <a:cubicBezTo>
                    <a:pt x="4155" y="5830"/>
                    <a:pt x="4360" y="5522"/>
                    <a:pt x="4206" y="5266"/>
                  </a:cubicBezTo>
                  <a:cubicBezTo>
                    <a:pt x="4133" y="5156"/>
                    <a:pt x="3991" y="5099"/>
                    <a:pt x="3853" y="5099"/>
                  </a:cubicBezTo>
                  <a:close/>
                  <a:moveTo>
                    <a:pt x="7382" y="5816"/>
                  </a:moveTo>
                  <a:cubicBezTo>
                    <a:pt x="7341" y="5816"/>
                    <a:pt x="7300" y="5820"/>
                    <a:pt x="7258" y="5830"/>
                  </a:cubicBezTo>
                  <a:cubicBezTo>
                    <a:pt x="6822" y="5907"/>
                    <a:pt x="6540" y="6625"/>
                    <a:pt x="6924" y="6907"/>
                  </a:cubicBezTo>
                  <a:lnTo>
                    <a:pt x="6950" y="6907"/>
                  </a:lnTo>
                  <a:cubicBezTo>
                    <a:pt x="7001" y="6932"/>
                    <a:pt x="7078" y="6958"/>
                    <a:pt x="7155" y="6984"/>
                  </a:cubicBezTo>
                  <a:cubicBezTo>
                    <a:pt x="7196" y="6991"/>
                    <a:pt x="7238" y="6995"/>
                    <a:pt x="7280" y="6995"/>
                  </a:cubicBezTo>
                  <a:cubicBezTo>
                    <a:pt x="7524" y="6995"/>
                    <a:pt x="7767" y="6869"/>
                    <a:pt x="7899" y="6650"/>
                  </a:cubicBezTo>
                  <a:cubicBezTo>
                    <a:pt x="8085" y="6254"/>
                    <a:pt x="7785" y="5816"/>
                    <a:pt x="7382" y="5816"/>
                  </a:cubicBezTo>
                  <a:close/>
                  <a:moveTo>
                    <a:pt x="1704" y="7231"/>
                  </a:moveTo>
                  <a:cubicBezTo>
                    <a:pt x="1684" y="7231"/>
                    <a:pt x="1663" y="7234"/>
                    <a:pt x="1642" y="7240"/>
                  </a:cubicBezTo>
                  <a:cubicBezTo>
                    <a:pt x="1514" y="7266"/>
                    <a:pt x="1411" y="7497"/>
                    <a:pt x="1539" y="7599"/>
                  </a:cubicBezTo>
                  <a:cubicBezTo>
                    <a:pt x="1565" y="7599"/>
                    <a:pt x="1591" y="7625"/>
                    <a:pt x="1616" y="7625"/>
                  </a:cubicBezTo>
                  <a:cubicBezTo>
                    <a:pt x="1634" y="7629"/>
                    <a:pt x="1653" y="7631"/>
                    <a:pt x="1670" y="7631"/>
                  </a:cubicBezTo>
                  <a:cubicBezTo>
                    <a:pt x="1754" y="7631"/>
                    <a:pt x="1830" y="7586"/>
                    <a:pt x="1873" y="7522"/>
                  </a:cubicBezTo>
                  <a:cubicBezTo>
                    <a:pt x="1940" y="7387"/>
                    <a:pt x="1849" y="7231"/>
                    <a:pt x="1704" y="7231"/>
                  </a:cubicBezTo>
                  <a:close/>
                  <a:moveTo>
                    <a:pt x="5899" y="8599"/>
                  </a:moveTo>
                  <a:cubicBezTo>
                    <a:pt x="5822" y="8599"/>
                    <a:pt x="5770" y="8753"/>
                    <a:pt x="5847" y="8804"/>
                  </a:cubicBezTo>
                  <a:cubicBezTo>
                    <a:pt x="5847" y="8804"/>
                    <a:pt x="5873" y="8804"/>
                    <a:pt x="5873" y="8830"/>
                  </a:cubicBezTo>
                  <a:cubicBezTo>
                    <a:pt x="5924" y="8830"/>
                    <a:pt x="6001" y="8804"/>
                    <a:pt x="6027" y="8753"/>
                  </a:cubicBezTo>
                  <a:cubicBezTo>
                    <a:pt x="6052" y="8676"/>
                    <a:pt x="5975" y="8599"/>
                    <a:pt x="5899" y="8599"/>
                  </a:cubicBezTo>
                  <a:close/>
                  <a:moveTo>
                    <a:pt x="3453" y="8132"/>
                  </a:moveTo>
                  <a:cubicBezTo>
                    <a:pt x="3431" y="8132"/>
                    <a:pt x="3408" y="8134"/>
                    <a:pt x="3386" y="8138"/>
                  </a:cubicBezTo>
                  <a:cubicBezTo>
                    <a:pt x="3103" y="8189"/>
                    <a:pt x="2924" y="8651"/>
                    <a:pt x="3206" y="8830"/>
                  </a:cubicBezTo>
                  <a:cubicBezTo>
                    <a:pt x="3232" y="8856"/>
                    <a:pt x="3283" y="8856"/>
                    <a:pt x="3334" y="8881"/>
                  </a:cubicBezTo>
                  <a:cubicBezTo>
                    <a:pt x="3357" y="8885"/>
                    <a:pt x="3380" y="8886"/>
                    <a:pt x="3403" y="8886"/>
                  </a:cubicBezTo>
                  <a:cubicBezTo>
                    <a:pt x="3558" y="8886"/>
                    <a:pt x="3706" y="8810"/>
                    <a:pt x="3796" y="8676"/>
                  </a:cubicBezTo>
                  <a:cubicBezTo>
                    <a:pt x="3915" y="8415"/>
                    <a:pt x="3726" y="8132"/>
                    <a:pt x="3453" y="8132"/>
                  </a:cubicBezTo>
                  <a:close/>
                  <a:moveTo>
                    <a:pt x="7730" y="8742"/>
                  </a:moveTo>
                  <a:cubicBezTo>
                    <a:pt x="7579" y="8742"/>
                    <a:pt x="7427" y="8819"/>
                    <a:pt x="7386" y="8984"/>
                  </a:cubicBezTo>
                  <a:cubicBezTo>
                    <a:pt x="7386" y="9010"/>
                    <a:pt x="7386" y="9061"/>
                    <a:pt x="7386" y="9112"/>
                  </a:cubicBezTo>
                  <a:cubicBezTo>
                    <a:pt x="7437" y="9292"/>
                    <a:pt x="7565" y="9445"/>
                    <a:pt x="7745" y="9471"/>
                  </a:cubicBezTo>
                  <a:cubicBezTo>
                    <a:pt x="8027" y="9471"/>
                    <a:pt x="8232" y="9163"/>
                    <a:pt x="8052" y="8907"/>
                  </a:cubicBezTo>
                  <a:cubicBezTo>
                    <a:pt x="7993" y="8800"/>
                    <a:pt x="7862" y="8742"/>
                    <a:pt x="7730" y="8742"/>
                  </a:cubicBezTo>
                  <a:close/>
                  <a:moveTo>
                    <a:pt x="4824" y="10739"/>
                  </a:moveTo>
                  <a:cubicBezTo>
                    <a:pt x="4782" y="10739"/>
                    <a:pt x="4738" y="10744"/>
                    <a:pt x="4693" y="10753"/>
                  </a:cubicBezTo>
                  <a:cubicBezTo>
                    <a:pt x="4257" y="10830"/>
                    <a:pt x="4001" y="11522"/>
                    <a:pt x="4411" y="11805"/>
                  </a:cubicBezTo>
                  <a:lnTo>
                    <a:pt x="4386" y="11805"/>
                  </a:lnTo>
                  <a:cubicBezTo>
                    <a:pt x="4463" y="11856"/>
                    <a:pt x="4539" y="11881"/>
                    <a:pt x="4616" y="11907"/>
                  </a:cubicBezTo>
                  <a:cubicBezTo>
                    <a:pt x="4658" y="11915"/>
                    <a:pt x="4699" y="11918"/>
                    <a:pt x="4739" y="11918"/>
                  </a:cubicBezTo>
                  <a:cubicBezTo>
                    <a:pt x="4978" y="11918"/>
                    <a:pt x="5203" y="11793"/>
                    <a:pt x="5334" y="11574"/>
                  </a:cubicBezTo>
                  <a:cubicBezTo>
                    <a:pt x="5544" y="11178"/>
                    <a:pt x="5246" y="10739"/>
                    <a:pt x="4824" y="10739"/>
                  </a:cubicBezTo>
                  <a:close/>
                  <a:moveTo>
                    <a:pt x="816" y="10950"/>
                  </a:moveTo>
                  <a:cubicBezTo>
                    <a:pt x="784" y="10950"/>
                    <a:pt x="751" y="10953"/>
                    <a:pt x="719" y="10958"/>
                  </a:cubicBezTo>
                  <a:cubicBezTo>
                    <a:pt x="283" y="11035"/>
                    <a:pt x="1" y="11753"/>
                    <a:pt x="411" y="12035"/>
                  </a:cubicBezTo>
                  <a:cubicBezTo>
                    <a:pt x="462" y="12061"/>
                    <a:pt x="539" y="12087"/>
                    <a:pt x="616" y="12112"/>
                  </a:cubicBezTo>
                  <a:cubicBezTo>
                    <a:pt x="658" y="12120"/>
                    <a:pt x="700" y="12123"/>
                    <a:pt x="742" y="12123"/>
                  </a:cubicBezTo>
                  <a:cubicBezTo>
                    <a:pt x="986" y="12123"/>
                    <a:pt x="1229" y="12001"/>
                    <a:pt x="1360" y="11805"/>
                  </a:cubicBezTo>
                  <a:cubicBezTo>
                    <a:pt x="1550" y="11400"/>
                    <a:pt x="1232" y="10950"/>
                    <a:pt x="816" y="1095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98" name="Google Shape;598;p13"/>
            <p:cNvSpPr/>
            <p:nvPr/>
          </p:nvSpPr>
          <p:spPr>
            <a:xfrm rot="718822">
              <a:off x="8018037" y="2549860"/>
              <a:ext cx="697670" cy="1395916"/>
            </a:xfrm>
            <a:custGeom>
              <a:avLst/>
              <a:gdLst/>
              <a:ahLst/>
              <a:cxnLst/>
              <a:rect l="l" t="t" r="r" b="b"/>
              <a:pathLst>
                <a:path w="30218" h="60461" extrusionOk="0">
                  <a:moveTo>
                    <a:pt x="29718" y="1"/>
                  </a:moveTo>
                  <a:cubicBezTo>
                    <a:pt x="29628" y="1"/>
                    <a:pt x="29537" y="37"/>
                    <a:pt x="29464" y="124"/>
                  </a:cubicBezTo>
                  <a:cubicBezTo>
                    <a:pt x="15053" y="18330"/>
                    <a:pt x="4052" y="40716"/>
                    <a:pt x="52" y="60025"/>
                  </a:cubicBezTo>
                  <a:cubicBezTo>
                    <a:pt x="1" y="60230"/>
                    <a:pt x="129" y="60409"/>
                    <a:pt x="334" y="60461"/>
                  </a:cubicBezTo>
                  <a:lnTo>
                    <a:pt x="411" y="60461"/>
                  </a:lnTo>
                  <a:cubicBezTo>
                    <a:pt x="565" y="60461"/>
                    <a:pt x="719" y="60333"/>
                    <a:pt x="744" y="60179"/>
                  </a:cubicBezTo>
                  <a:cubicBezTo>
                    <a:pt x="4745" y="40947"/>
                    <a:pt x="15668" y="18689"/>
                    <a:pt x="30028" y="560"/>
                  </a:cubicBezTo>
                  <a:cubicBezTo>
                    <a:pt x="30218" y="294"/>
                    <a:pt x="29972" y="1"/>
                    <a:pt x="29718"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599" name="Google Shape;599;p13"/>
          <p:cNvGrpSpPr/>
          <p:nvPr/>
        </p:nvGrpSpPr>
        <p:grpSpPr>
          <a:xfrm rot="9505959">
            <a:off x="10726424" y="5595717"/>
            <a:ext cx="2471667" cy="2426569"/>
            <a:chOff x="7928300" y="-514224"/>
            <a:chExt cx="1853722" cy="1819900"/>
          </a:xfrm>
        </p:grpSpPr>
        <p:sp>
          <p:nvSpPr>
            <p:cNvPr id="600" name="Google Shape;600;p13"/>
            <p:cNvSpPr/>
            <p:nvPr/>
          </p:nvSpPr>
          <p:spPr>
            <a:xfrm>
              <a:off x="7928300" y="-454883"/>
              <a:ext cx="1760560" cy="1748943"/>
            </a:xfrm>
            <a:custGeom>
              <a:avLst/>
              <a:gdLst/>
              <a:ahLst/>
              <a:cxnLst/>
              <a:rect l="l" t="t" r="r" b="b"/>
              <a:pathLst>
                <a:path w="63046" h="62630" extrusionOk="0">
                  <a:moveTo>
                    <a:pt x="36994" y="0"/>
                  </a:moveTo>
                  <a:lnTo>
                    <a:pt x="1035" y="26386"/>
                  </a:lnTo>
                  <a:cubicBezTo>
                    <a:pt x="168" y="27019"/>
                    <a:pt x="1" y="28220"/>
                    <a:pt x="635" y="29088"/>
                  </a:cubicBezTo>
                  <a:lnTo>
                    <a:pt x="24952" y="62245"/>
                  </a:lnTo>
                  <a:cubicBezTo>
                    <a:pt x="25130" y="62501"/>
                    <a:pt x="25412" y="62629"/>
                    <a:pt x="25702" y="62629"/>
                  </a:cubicBezTo>
                  <a:cubicBezTo>
                    <a:pt x="25904" y="62629"/>
                    <a:pt x="26109" y="62568"/>
                    <a:pt x="26286" y="62445"/>
                  </a:cubicBezTo>
                  <a:lnTo>
                    <a:pt x="63046" y="35492"/>
                  </a:lnTo>
                  <a:lnTo>
                    <a:pt x="36994" y="0"/>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01" name="Google Shape;601;p13"/>
            <p:cNvSpPr/>
            <p:nvPr/>
          </p:nvSpPr>
          <p:spPr>
            <a:xfrm>
              <a:off x="7969294" y="272619"/>
              <a:ext cx="748027" cy="970813"/>
            </a:xfrm>
            <a:custGeom>
              <a:avLst/>
              <a:gdLst/>
              <a:ahLst/>
              <a:cxnLst/>
              <a:rect l="l" t="t" r="r" b="b"/>
              <a:pathLst>
                <a:path w="26787" h="34765" extrusionOk="0">
                  <a:moveTo>
                    <a:pt x="2469" y="0"/>
                  </a:moveTo>
                  <a:lnTo>
                    <a:pt x="568" y="1401"/>
                  </a:lnTo>
                  <a:cubicBezTo>
                    <a:pt x="101" y="1768"/>
                    <a:pt x="1" y="2435"/>
                    <a:pt x="368" y="2902"/>
                  </a:cubicBezTo>
                  <a:lnTo>
                    <a:pt x="23417" y="34358"/>
                  </a:lnTo>
                  <a:cubicBezTo>
                    <a:pt x="23622" y="34624"/>
                    <a:pt x="23939" y="34764"/>
                    <a:pt x="24253" y="34764"/>
                  </a:cubicBezTo>
                  <a:cubicBezTo>
                    <a:pt x="24452" y="34764"/>
                    <a:pt x="24650" y="34708"/>
                    <a:pt x="24818" y="34592"/>
                  </a:cubicBezTo>
                  <a:lnTo>
                    <a:pt x="26786" y="33124"/>
                  </a:lnTo>
                  <a:lnTo>
                    <a:pt x="2469" y="0"/>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02" name="Google Shape;602;p13"/>
            <p:cNvSpPr/>
            <p:nvPr/>
          </p:nvSpPr>
          <p:spPr>
            <a:xfrm>
              <a:off x="7974879" y="316378"/>
              <a:ext cx="683744" cy="926887"/>
            </a:xfrm>
            <a:custGeom>
              <a:avLst/>
              <a:gdLst/>
              <a:ahLst/>
              <a:cxnLst/>
              <a:rect l="l" t="t" r="r" b="b"/>
              <a:pathLst>
                <a:path w="24485" h="33192" extrusionOk="0">
                  <a:moveTo>
                    <a:pt x="201" y="1"/>
                  </a:moveTo>
                  <a:cubicBezTo>
                    <a:pt x="134" y="101"/>
                    <a:pt x="68" y="201"/>
                    <a:pt x="1" y="334"/>
                  </a:cubicBezTo>
                  <a:lnTo>
                    <a:pt x="24118" y="33191"/>
                  </a:lnTo>
                  <a:cubicBezTo>
                    <a:pt x="24251" y="33191"/>
                    <a:pt x="24385" y="33158"/>
                    <a:pt x="24485" y="33091"/>
                  </a:cubicBezTo>
                  <a:lnTo>
                    <a:pt x="201"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03" name="Google Shape;603;p13"/>
            <p:cNvSpPr/>
            <p:nvPr/>
          </p:nvSpPr>
          <p:spPr>
            <a:xfrm>
              <a:off x="8024251" y="-514224"/>
              <a:ext cx="1757767" cy="1745368"/>
            </a:xfrm>
            <a:custGeom>
              <a:avLst/>
              <a:gdLst/>
              <a:ahLst/>
              <a:cxnLst/>
              <a:rect l="l" t="t" r="r" b="b"/>
              <a:pathLst>
                <a:path w="62946" h="62502" extrusionOk="0">
                  <a:moveTo>
                    <a:pt x="36883" y="0"/>
                  </a:moveTo>
                  <a:cubicBezTo>
                    <a:pt x="36619" y="0"/>
                    <a:pt x="36354" y="83"/>
                    <a:pt x="36127" y="257"/>
                  </a:cubicBezTo>
                  <a:lnTo>
                    <a:pt x="735" y="26209"/>
                  </a:lnTo>
                  <a:cubicBezTo>
                    <a:pt x="134" y="26643"/>
                    <a:pt x="1" y="27477"/>
                    <a:pt x="434" y="28077"/>
                  </a:cubicBezTo>
                  <a:lnTo>
                    <a:pt x="25686" y="62502"/>
                  </a:lnTo>
                  <a:lnTo>
                    <a:pt x="62412" y="35549"/>
                  </a:lnTo>
                  <a:cubicBezTo>
                    <a:pt x="62846" y="35215"/>
                    <a:pt x="62946" y="34615"/>
                    <a:pt x="62612" y="34215"/>
                  </a:cubicBezTo>
                  <a:lnTo>
                    <a:pt x="37928" y="524"/>
                  </a:lnTo>
                  <a:cubicBezTo>
                    <a:pt x="37668" y="184"/>
                    <a:pt x="37277" y="0"/>
                    <a:pt x="3688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04" name="Google Shape;604;p13"/>
            <p:cNvSpPr/>
            <p:nvPr/>
          </p:nvSpPr>
          <p:spPr>
            <a:xfrm>
              <a:off x="8538436" y="77926"/>
              <a:ext cx="581287" cy="715411"/>
            </a:xfrm>
            <a:custGeom>
              <a:avLst/>
              <a:gdLst/>
              <a:ahLst/>
              <a:cxnLst/>
              <a:rect l="l" t="t" r="r" b="b"/>
              <a:pathLst>
                <a:path w="20816" h="25619" fill="none" extrusionOk="0">
                  <a:moveTo>
                    <a:pt x="18047" y="25619"/>
                  </a:moveTo>
                  <a:lnTo>
                    <a:pt x="1" y="1034"/>
                  </a:lnTo>
                  <a:moveTo>
                    <a:pt x="19448" y="24618"/>
                  </a:moveTo>
                  <a:lnTo>
                    <a:pt x="1369" y="0"/>
                  </a:lnTo>
                  <a:moveTo>
                    <a:pt x="20816" y="23584"/>
                  </a:moveTo>
                  <a:lnTo>
                    <a:pt x="4471" y="1301"/>
                  </a:lnTo>
                </a:path>
              </a:pathLst>
            </a:custGeom>
            <a:solidFill>
              <a:schemeClr val="accent4"/>
            </a:solidFill>
            <a:ln w="19050" cap="flat" cmpd="sng">
              <a:solidFill>
                <a:srgbClr val="FFFFFF"/>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05" name="Google Shape;605;p13"/>
            <p:cNvSpPr/>
            <p:nvPr/>
          </p:nvSpPr>
          <p:spPr>
            <a:xfrm>
              <a:off x="8014952" y="272619"/>
              <a:ext cx="702370" cy="942692"/>
            </a:xfrm>
            <a:custGeom>
              <a:avLst/>
              <a:gdLst/>
              <a:ahLst/>
              <a:cxnLst/>
              <a:rect l="l" t="t" r="r" b="b"/>
              <a:pathLst>
                <a:path w="25152" h="33758" extrusionOk="0">
                  <a:moveTo>
                    <a:pt x="834" y="0"/>
                  </a:moveTo>
                  <a:lnTo>
                    <a:pt x="0" y="634"/>
                  </a:lnTo>
                  <a:lnTo>
                    <a:pt x="24318" y="33758"/>
                  </a:lnTo>
                  <a:lnTo>
                    <a:pt x="25151" y="33124"/>
                  </a:lnTo>
                  <a:lnTo>
                    <a:pt x="834" y="0"/>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06" name="Google Shape;606;p13"/>
            <p:cNvSpPr/>
            <p:nvPr/>
          </p:nvSpPr>
          <p:spPr>
            <a:xfrm>
              <a:off x="8435979" y="1124918"/>
              <a:ext cx="204020" cy="180759"/>
            </a:xfrm>
            <a:custGeom>
              <a:avLst/>
              <a:gdLst/>
              <a:ahLst/>
              <a:cxnLst/>
              <a:rect l="l" t="t" r="r" b="b"/>
              <a:pathLst>
                <a:path w="7306" h="6473" extrusionOk="0">
                  <a:moveTo>
                    <a:pt x="5571" y="1"/>
                  </a:moveTo>
                  <a:lnTo>
                    <a:pt x="1" y="4104"/>
                  </a:lnTo>
                  <a:lnTo>
                    <a:pt x="1535" y="4804"/>
                  </a:lnTo>
                  <a:lnTo>
                    <a:pt x="1769" y="6472"/>
                  </a:lnTo>
                  <a:lnTo>
                    <a:pt x="7306" y="2403"/>
                  </a:lnTo>
                  <a:lnTo>
                    <a:pt x="5571"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07" name="Google Shape;607;p13"/>
            <p:cNvSpPr/>
            <p:nvPr/>
          </p:nvSpPr>
          <p:spPr>
            <a:xfrm>
              <a:off x="7991662" y="298701"/>
              <a:ext cx="691200" cy="933393"/>
            </a:xfrm>
            <a:custGeom>
              <a:avLst/>
              <a:gdLst/>
              <a:ahLst/>
              <a:cxnLst/>
              <a:rect l="l" t="t" r="r" b="b"/>
              <a:pathLst>
                <a:path w="24752" h="33425" extrusionOk="0">
                  <a:moveTo>
                    <a:pt x="434" y="0"/>
                  </a:moveTo>
                  <a:lnTo>
                    <a:pt x="0" y="300"/>
                  </a:lnTo>
                  <a:lnTo>
                    <a:pt x="24318" y="33424"/>
                  </a:lnTo>
                  <a:lnTo>
                    <a:pt x="24751" y="33090"/>
                  </a:lnTo>
                  <a:lnTo>
                    <a:pt x="434"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08" name="Google Shape;608;p13"/>
            <p:cNvSpPr/>
            <p:nvPr/>
          </p:nvSpPr>
          <p:spPr>
            <a:xfrm>
              <a:off x="8679096" y="377863"/>
              <a:ext cx="1102926" cy="858624"/>
            </a:xfrm>
            <a:custGeom>
              <a:avLst/>
              <a:gdLst/>
              <a:ahLst/>
              <a:cxnLst/>
              <a:rect l="l" t="t" r="r" b="b"/>
              <a:pathLst>
                <a:path w="39496" h="30556" extrusionOk="0">
                  <a:moveTo>
                    <a:pt x="37528" y="0"/>
                  </a:moveTo>
                  <a:lnTo>
                    <a:pt x="1" y="27520"/>
                  </a:lnTo>
                  <a:lnTo>
                    <a:pt x="2236" y="30556"/>
                  </a:lnTo>
                  <a:lnTo>
                    <a:pt x="38962" y="3603"/>
                  </a:lnTo>
                  <a:cubicBezTo>
                    <a:pt x="39396" y="3269"/>
                    <a:pt x="39496" y="2669"/>
                    <a:pt x="39162" y="2235"/>
                  </a:cubicBezTo>
                  <a:lnTo>
                    <a:pt x="37528"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609" name="Google Shape;609;p13"/>
          <p:cNvGrpSpPr/>
          <p:nvPr/>
        </p:nvGrpSpPr>
        <p:grpSpPr>
          <a:xfrm>
            <a:off x="945533" y="1672986"/>
            <a:ext cx="10301600" cy="4571417"/>
            <a:chOff x="709144" y="1137300"/>
            <a:chExt cx="7726200" cy="3546300"/>
          </a:xfrm>
        </p:grpSpPr>
        <p:sp>
          <p:nvSpPr>
            <p:cNvPr id="610" name="Google Shape;610;p13"/>
            <p:cNvSpPr/>
            <p:nvPr/>
          </p:nvSpPr>
          <p:spPr>
            <a:xfrm>
              <a:off x="785344" y="1213500"/>
              <a:ext cx="7650000" cy="3470100"/>
            </a:xfrm>
            <a:prstGeom prst="roundRect">
              <a:avLst>
                <a:gd name="adj" fmla="val 8345"/>
              </a:avLst>
            </a:prstGeom>
            <a:solidFill>
              <a:schemeClr val="accen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11" name="Google Shape;611;p13"/>
            <p:cNvSpPr/>
            <p:nvPr/>
          </p:nvSpPr>
          <p:spPr>
            <a:xfrm>
              <a:off x="709144" y="1137300"/>
              <a:ext cx="7650000" cy="3470100"/>
            </a:xfrm>
            <a:prstGeom prst="roundRect">
              <a:avLst>
                <a:gd name="adj" fmla="val 8345"/>
              </a:avLst>
            </a:prstGeom>
            <a:solidFill>
              <a:schemeClr val="l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612" name="Google Shape;612;p13"/>
          <p:cNvSpPr txBox="1">
            <a:spLocks noGrp="1"/>
          </p:cNvSpPr>
          <p:nvPr>
            <p:ph type="title" hasCustomPrompt="1"/>
          </p:nvPr>
        </p:nvSpPr>
        <p:spPr>
          <a:xfrm>
            <a:off x="3432033" y="2187884"/>
            <a:ext cx="978000" cy="5408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3"/>
              </a:buClr>
              <a:buSzPts val="2000"/>
              <a:buNone/>
              <a:defRPr sz="4000">
                <a:solidFill>
                  <a:schemeClr val="dk1"/>
                </a:solidFill>
              </a:defRPr>
            </a:lvl1pPr>
            <a:lvl2pPr lvl="1" algn="ctr" rtl="0">
              <a:spcBef>
                <a:spcPts val="0"/>
              </a:spcBef>
              <a:spcAft>
                <a:spcPts val="0"/>
              </a:spcAft>
              <a:buClr>
                <a:schemeClr val="accent3"/>
              </a:buClr>
              <a:buSzPts val="2000"/>
              <a:buNone/>
              <a:defRPr sz="2667">
                <a:solidFill>
                  <a:schemeClr val="accent3"/>
                </a:solidFill>
              </a:defRPr>
            </a:lvl2pPr>
            <a:lvl3pPr lvl="2" algn="ctr" rtl="0">
              <a:spcBef>
                <a:spcPts val="0"/>
              </a:spcBef>
              <a:spcAft>
                <a:spcPts val="0"/>
              </a:spcAft>
              <a:buClr>
                <a:schemeClr val="accent3"/>
              </a:buClr>
              <a:buSzPts val="2000"/>
              <a:buNone/>
              <a:defRPr sz="2667">
                <a:solidFill>
                  <a:schemeClr val="accent3"/>
                </a:solidFill>
              </a:defRPr>
            </a:lvl3pPr>
            <a:lvl4pPr lvl="3" algn="ctr" rtl="0">
              <a:spcBef>
                <a:spcPts val="0"/>
              </a:spcBef>
              <a:spcAft>
                <a:spcPts val="0"/>
              </a:spcAft>
              <a:buClr>
                <a:schemeClr val="accent3"/>
              </a:buClr>
              <a:buSzPts val="2000"/>
              <a:buNone/>
              <a:defRPr sz="2667">
                <a:solidFill>
                  <a:schemeClr val="accent3"/>
                </a:solidFill>
              </a:defRPr>
            </a:lvl4pPr>
            <a:lvl5pPr lvl="4" algn="ctr" rtl="0">
              <a:spcBef>
                <a:spcPts val="0"/>
              </a:spcBef>
              <a:spcAft>
                <a:spcPts val="0"/>
              </a:spcAft>
              <a:buClr>
                <a:schemeClr val="accent3"/>
              </a:buClr>
              <a:buSzPts val="2000"/>
              <a:buNone/>
              <a:defRPr sz="2667">
                <a:solidFill>
                  <a:schemeClr val="accent3"/>
                </a:solidFill>
              </a:defRPr>
            </a:lvl5pPr>
            <a:lvl6pPr lvl="5" algn="ctr" rtl="0">
              <a:spcBef>
                <a:spcPts val="0"/>
              </a:spcBef>
              <a:spcAft>
                <a:spcPts val="0"/>
              </a:spcAft>
              <a:buClr>
                <a:schemeClr val="accent3"/>
              </a:buClr>
              <a:buSzPts val="2000"/>
              <a:buNone/>
              <a:defRPr sz="2667">
                <a:solidFill>
                  <a:schemeClr val="accent3"/>
                </a:solidFill>
              </a:defRPr>
            </a:lvl6pPr>
            <a:lvl7pPr lvl="6" algn="ctr" rtl="0">
              <a:spcBef>
                <a:spcPts val="0"/>
              </a:spcBef>
              <a:spcAft>
                <a:spcPts val="0"/>
              </a:spcAft>
              <a:buClr>
                <a:schemeClr val="accent3"/>
              </a:buClr>
              <a:buSzPts val="2000"/>
              <a:buNone/>
              <a:defRPr sz="2667">
                <a:solidFill>
                  <a:schemeClr val="accent3"/>
                </a:solidFill>
              </a:defRPr>
            </a:lvl7pPr>
            <a:lvl8pPr lvl="7" algn="ctr" rtl="0">
              <a:spcBef>
                <a:spcPts val="0"/>
              </a:spcBef>
              <a:spcAft>
                <a:spcPts val="0"/>
              </a:spcAft>
              <a:buClr>
                <a:schemeClr val="accent3"/>
              </a:buClr>
              <a:buSzPts val="2000"/>
              <a:buNone/>
              <a:defRPr sz="2667">
                <a:solidFill>
                  <a:schemeClr val="accent3"/>
                </a:solidFill>
              </a:defRPr>
            </a:lvl8pPr>
            <a:lvl9pPr lvl="8" algn="ctr" rtl="0">
              <a:spcBef>
                <a:spcPts val="0"/>
              </a:spcBef>
              <a:spcAft>
                <a:spcPts val="0"/>
              </a:spcAft>
              <a:buClr>
                <a:schemeClr val="accent3"/>
              </a:buClr>
              <a:buSzPts val="2000"/>
              <a:buNone/>
              <a:defRPr sz="2667">
                <a:solidFill>
                  <a:schemeClr val="accent3"/>
                </a:solidFill>
              </a:defRPr>
            </a:lvl9pPr>
          </a:lstStyle>
          <a:p>
            <a:r>
              <a:t>xx%</a:t>
            </a:r>
          </a:p>
        </p:txBody>
      </p:sp>
      <p:sp>
        <p:nvSpPr>
          <p:cNvPr id="613" name="Google Shape;613;p13"/>
          <p:cNvSpPr txBox="1">
            <a:spLocks noGrp="1"/>
          </p:cNvSpPr>
          <p:nvPr>
            <p:ph type="subTitle" idx="1"/>
          </p:nvPr>
        </p:nvSpPr>
        <p:spPr>
          <a:xfrm>
            <a:off x="2217433" y="2905473"/>
            <a:ext cx="3407200" cy="435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lt2"/>
              </a:buClr>
              <a:buSzPts val="2800"/>
              <a:buNone/>
              <a:defRPr sz="2000" b="1">
                <a:solidFill>
                  <a:schemeClr val="lt2"/>
                </a:solidFill>
                <a:latin typeface="Josefin Sans"/>
                <a:ea typeface="Josefin Sans"/>
                <a:cs typeface="Josefin Sans"/>
                <a:sym typeface="Josefin Sans"/>
              </a:defRPr>
            </a:lvl1pPr>
            <a:lvl2pPr lvl="1" algn="ctr" rtl="0">
              <a:lnSpc>
                <a:spcPct val="100000"/>
              </a:lnSpc>
              <a:spcBef>
                <a:spcPts val="0"/>
              </a:spcBef>
              <a:spcAft>
                <a:spcPts val="0"/>
              </a:spcAft>
              <a:buClr>
                <a:schemeClr val="lt2"/>
              </a:buClr>
              <a:buSzPts val="2800"/>
              <a:buNone/>
              <a:defRPr sz="3733">
                <a:solidFill>
                  <a:schemeClr val="lt2"/>
                </a:solidFill>
              </a:defRPr>
            </a:lvl2pPr>
            <a:lvl3pPr lvl="2" algn="ctr" rtl="0">
              <a:lnSpc>
                <a:spcPct val="100000"/>
              </a:lnSpc>
              <a:spcBef>
                <a:spcPts val="0"/>
              </a:spcBef>
              <a:spcAft>
                <a:spcPts val="0"/>
              </a:spcAft>
              <a:buClr>
                <a:schemeClr val="lt2"/>
              </a:buClr>
              <a:buSzPts val="2800"/>
              <a:buNone/>
              <a:defRPr sz="3733">
                <a:solidFill>
                  <a:schemeClr val="lt2"/>
                </a:solidFill>
              </a:defRPr>
            </a:lvl3pPr>
            <a:lvl4pPr lvl="3" algn="ctr" rtl="0">
              <a:lnSpc>
                <a:spcPct val="100000"/>
              </a:lnSpc>
              <a:spcBef>
                <a:spcPts val="0"/>
              </a:spcBef>
              <a:spcAft>
                <a:spcPts val="0"/>
              </a:spcAft>
              <a:buClr>
                <a:schemeClr val="lt2"/>
              </a:buClr>
              <a:buSzPts val="2800"/>
              <a:buNone/>
              <a:defRPr sz="3733">
                <a:solidFill>
                  <a:schemeClr val="lt2"/>
                </a:solidFill>
              </a:defRPr>
            </a:lvl4pPr>
            <a:lvl5pPr lvl="4" algn="ctr" rtl="0">
              <a:lnSpc>
                <a:spcPct val="100000"/>
              </a:lnSpc>
              <a:spcBef>
                <a:spcPts val="0"/>
              </a:spcBef>
              <a:spcAft>
                <a:spcPts val="0"/>
              </a:spcAft>
              <a:buClr>
                <a:schemeClr val="lt2"/>
              </a:buClr>
              <a:buSzPts val="2800"/>
              <a:buNone/>
              <a:defRPr sz="3733">
                <a:solidFill>
                  <a:schemeClr val="lt2"/>
                </a:solidFill>
              </a:defRPr>
            </a:lvl5pPr>
            <a:lvl6pPr lvl="5" algn="ctr" rtl="0">
              <a:lnSpc>
                <a:spcPct val="100000"/>
              </a:lnSpc>
              <a:spcBef>
                <a:spcPts val="0"/>
              </a:spcBef>
              <a:spcAft>
                <a:spcPts val="0"/>
              </a:spcAft>
              <a:buClr>
                <a:schemeClr val="lt2"/>
              </a:buClr>
              <a:buSzPts val="2800"/>
              <a:buNone/>
              <a:defRPr sz="3733">
                <a:solidFill>
                  <a:schemeClr val="lt2"/>
                </a:solidFill>
              </a:defRPr>
            </a:lvl6pPr>
            <a:lvl7pPr lvl="6" algn="ctr" rtl="0">
              <a:lnSpc>
                <a:spcPct val="100000"/>
              </a:lnSpc>
              <a:spcBef>
                <a:spcPts val="0"/>
              </a:spcBef>
              <a:spcAft>
                <a:spcPts val="0"/>
              </a:spcAft>
              <a:buClr>
                <a:schemeClr val="lt2"/>
              </a:buClr>
              <a:buSzPts val="2800"/>
              <a:buNone/>
              <a:defRPr sz="3733">
                <a:solidFill>
                  <a:schemeClr val="lt2"/>
                </a:solidFill>
              </a:defRPr>
            </a:lvl7pPr>
            <a:lvl8pPr lvl="7" algn="ctr" rtl="0">
              <a:lnSpc>
                <a:spcPct val="100000"/>
              </a:lnSpc>
              <a:spcBef>
                <a:spcPts val="0"/>
              </a:spcBef>
              <a:spcAft>
                <a:spcPts val="0"/>
              </a:spcAft>
              <a:buClr>
                <a:schemeClr val="lt2"/>
              </a:buClr>
              <a:buSzPts val="2800"/>
              <a:buNone/>
              <a:defRPr sz="3733">
                <a:solidFill>
                  <a:schemeClr val="lt2"/>
                </a:solidFill>
              </a:defRPr>
            </a:lvl8pPr>
            <a:lvl9pPr lvl="8" algn="ctr" rtl="0">
              <a:lnSpc>
                <a:spcPct val="100000"/>
              </a:lnSpc>
              <a:spcBef>
                <a:spcPts val="0"/>
              </a:spcBef>
              <a:spcAft>
                <a:spcPts val="0"/>
              </a:spcAft>
              <a:buClr>
                <a:schemeClr val="lt2"/>
              </a:buClr>
              <a:buSzPts val="2800"/>
              <a:buNone/>
              <a:defRPr sz="3733">
                <a:solidFill>
                  <a:schemeClr val="lt2"/>
                </a:solidFill>
              </a:defRPr>
            </a:lvl9pPr>
          </a:lstStyle>
          <a:p>
            <a:endParaRPr/>
          </a:p>
        </p:txBody>
      </p:sp>
      <p:sp>
        <p:nvSpPr>
          <p:cNvPr id="614" name="Google Shape;614;p13"/>
          <p:cNvSpPr txBox="1">
            <a:spLocks noGrp="1"/>
          </p:cNvSpPr>
          <p:nvPr>
            <p:ph type="subTitle" idx="2"/>
          </p:nvPr>
        </p:nvSpPr>
        <p:spPr>
          <a:xfrm>
            <a:off x="1978633" y="3325367"/>
            <a:ext cx="3884800" cy="540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2800"/>
              <a:buNone/>
              <a:defRPr/>
            </a:lvl1pPr>
            <a:lvl2pPr lvl="1" algn="ctr" rtl="0">
              <a:lnSpc>
                <a:spcPct val="100000"/>
              </a:lnSpc>
              <a:spcBef>
                <a:spcPts val="0"/>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sp>
        <p:nvSpPr>
          <p:cNvPr id="615" name="Google Shape;615;p13"/>
          <p:cNvSpPr txBox="1">
            <a:spLocks noGrp="1"/>
          </p:cNvSpPr>
          <p:nvPr>
            <p:ph type="title" idx="3" hasCustomPrompt="1"/>
          </p:nvPr>
        </p:nvSpPr>
        <p:spPr>
          <a:xfrm>
            <a:off x="7781967" y="2187884"/>
            <a:ext cx="978000" cy="5408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3"/>
              </a:buClr>
              <a:buSzPts val="2000"/>
              <a:buNone/>
              <a:defRPr sz="4000">
                <a:solidFill>
                  <a:schemeClr val="dk1"/>
                </a:solidFill>
              </a:defRPr>
            </a:lvl1pPr>
            <a:lvl2pPr lvl="1" algn="ctr" rtl="0">
              <a:spcBef>
                <a:spcPts val="0"/>
              </a:spcBef>
              <a:spcAft>
                <a:spcPts val="0"/>
              </a:spcAft>
              <a:buClr>
                <a:schemeClr val="accent3"/>
              </a:buClr>
              <a:buSzPts val="2000"/>
              <a:buNone/>
              <a:defRPr sz="2667">
                <a:solidFill>
                  <a:schemeClr val="accent3"/>
                </a:solidFill>
              </a:defRPr>
            </a:lvl2pPr>
            <a:lvl3pPr lvl="2" algn="ctr" rtl="0">
              <a:spcBef>
                <a:spcPts val="0"/>
              </a:spcBef>
              <a:spcAft>
                <a:spcPts val="0"/>
              </a:spcAft>
              <a:buClr>
                <a:schemeClr val="accent3"/>
              </a:buClr>
              <a:buSzPts val="2000"/>
              <a:buNone/>
              <a:defRPr sz="2667">
                <a:solidFill>
                  <a:schemeClr val="accent3"/>
                </a:solidFill>
              </a:defRPr>
            </a:lvl3pPr>
            <a:lvl4pPr lvl="3" algn="ctr" rtl="0">
              <a:spcBef>
                <a:spcPts val="0"/>
              </a:spcBef>
              <a:spcAft>
                <a:spcPts val="0"/>
              </a:spcAft>
              <a:buClr>
                <a:schemeClr val="accent3"/>
              </a:buClr>
              <a:buSzPts val="2000"/>
              <a:buNone/>
              <a:defRPr sz="2667">
                <a:solidFill>
                  <a:schemeClr val="accent3"/>
                </a:solidFill>
              </a:defRPr>
            </a:lvl4pPr>
            <a:lvl5pPr lvl="4" algn="ctr" rtl="0">
              <a:spcBef>
                <a:spcPts val="0"/>
              </a:spcBef>
              <a:spcAft>
                <a:spcPts val="0"/>
              </a:spcAft>
              <a:buClr>
                <a:schemeClr val="accent3"/>
              </a:buClr>
              <a:buSzPts val="2000"/>
              <a:buNone/>
              <a:defRPr sz="2667">
                <a:solidFill>
                  <a:schemeClr val="accent3"/>
                </a:solidFill>
              </a:defRPr>
            </a:lvl5pPr>
            <a:lvl6pPr lvl="5" algn="ctr" rtl="0">
              <a:spcBef>
                <a:spcPts val="0"/>
              </a:spcBef>
              <a:spcAft>
                <a:spcPts val="0"/>
              </a:spcAft>
              <a:buClr>
                <a:schemeClr val="accent3"/>
              </a:buClr>
              <a:buSzPts val="2000"/>
              <a:buNone/>
              <a:defRPr sz="2667">
                <a:solidFill>
                  <a:schemeClr val="accent3"/>
                </a:solidFill>
              </a:defRPr>
            </a:lvl6pPr>
            <a:lvl7pPr lvl="6" algn="ctr" rtl="0">
              <a:spcBef>
                <a:spcPts val="0"/>
              </a:spcBef>
              <a:spcAft>
                <a:spcPts val="0"/>
              </a:spcAft>
              <a:buClr>
                <a:schemeClr val="accent3"/>
              </a:buClr>
              <a:buSzPts val="2000"/>
              <a:buNone/>
              <a:defRPr sz="2667">
                <a:solidFill>
                  <a:schemeClr val="accent3"/>
                </a:solidFill>
              </a:defRPr>
            </a:lvl7pPr>
            <a:lvl8pPr lvl="7" algn="ctr" rtl="0">
              <a:spcBef>
                <a:spcPts val="0"/>
              </a:spcBef>
              <a:spcAft>
                <a:spcPts val="0"/>
              </a:spcAft>
              <a:buClr>
                <a:schemeClr val="accent3"/>
              </a:buClr>
              <a:buSzPts val="2000"/>
              <a:buNone/>
              <a:defRPr sz="2667">
                <a:solidFill>
                  <a:schemeClr val="accent3"/>
                </a:solidFill>
              </a:defRPr>
            </a:lvl8pPr>
            <a:lvl9pPr lvl="8" algn="ctr" rtl="0">
              <a:spcBef>
                <a:spcPts val="0"/>
              </a:spcBef>
              <a:spcAft>
                <a:spcPts val="0"/>
              </a:spcAft>
              <a:buClr>
                <a:schemeClr val="accent3"/>
              </a:buClr>
              <a:buSzPts val="2000"/>
              <a:buNone/>
              <a:defRPr sz="2667">
                <a:solidFill>
                  <a:schemeClr val="accent3"/>
                </a:solidFill>
              </a:defRPr>
            </a:lvl9pPr>
          </a:lstStyle>
          <a:p>
            <a:r>
              <a:t>xx%</a:t>
            </a:r>
          </a:p>
        </p:txBody>
      </p:sp>
      <p:sp>
        <p:nvSpPr>
          <p:cNvPr id="616" name="Google Shape;616;p13"/>
          <p:cNvSpPr txBox="1">
            <a:spLocks noGrp="1"/>
          </p:cNvSpPr>
          <p:nvPr>
            <p:ph type="subTitle" idx="4"/>
          </p:nvPr>
        </p:nvSpPr>
        <p:spPr>
          <a:xfrm>
            <a:off x="6567367" y="2905473"/>
            <a:ext cx="3407200" cy="435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lt2"/>
              </a:buClr>
              <a:buSzPts val="2800"/>
              <a:buNone/>
              <a:defRPr sz="2000" b="1">
                <a:solidFill>
                  <a:schemeClr val="lt2"/>
                </a:solidFill>
                <a:latin typeface="Josefin Sans"/>
                <a:ea typeface="Josefin Sans"/>
                <a:cs typeface="Josefin Sans"/>
                <a:sym typeface="Josefin Sans"/>
              </a:defRPr>
            </a:lvl1pPr>
            <a:lvl2pPr lvl="1" algn="ctr" rtl="0">
              <a:lnSpc>
                <a:spcPct val="100000"/>
              </a:lnSpc>
              <a:spcBef>
                <a:spcPts val="0"/>
              </a:spcBef>
              <a:spcAft>
                <a:spcPts val="0"/>
              </a:spcAft>
              <a:buClr>
                <a:schemeClr val="lt2"/>
              </a:buClr>
              <a:buSzPts val="2800"/>
              <a:buNone/>
              <a:defRPr sz="3733">
                <a:solidFill>
                  <a:schemeClr val="lt2"/>
                </a:solidFill>
              </a:defRPr>
            </a:lvl2pPr>
            <a:lvl3pPr lvl="2" algn="ctr" rtl="0">
              <a:lnSpc>
                <a:spcPct val="100000"/>
              </a:lnSpc>
              <a:spcBef>
                <a:spcPts val="0"/>
              </a:spcBef>
              <a:spcAft>
                <a:spcPts val="0"/>
              </a:spcAft>
              <a:buClr>
                <a:schemeClr val="lt2"/>
              </a:buClr>
              <a:buSzPts val="2800"/>
              <a:buNone/>
              <a:defRPr sz="3733">
                <a:solidFill>
                  <a:schemeClr val="lt2"/>
                </a:solidFill>
              </a:defRPr>
            </a:lvl3pPr>
            <a:lvl4pPr lvl="3" algn="ctr" rtl="0">
              <a:lnSpc>
                <a:spcPct val="100000"/>
              </a:lnSpc>
              <a:spcBef>
                <a:spcPts val="0"/>
              </a:spcBef>
              <a:spcAft>
                <a:spcPts val="0"/>
              </a:spcAft>
              <a:buClr>
                <a:schemeClr val="lt2"/>
              </a:buClr>
              <a:buSzPts val="2800"/>
              <a:buNone/>
              <a:defRPr sz="3733">
                <a:solidFill>
                  <a:schemeClr val="lt2"/>
                </a:solidFill>
              </a:defRPr>
            </a:lvl4pPr>
            <a:lvl5pPr lvl="4" algn="ctr" rtl="0">
              <a:lnSpc>
                <a:spcPct val="100000"/>
              </a:lnSpc>
              <a:spcBef>
                <a:spcPts val="0"/>
              </a:spcBef>
              <a:spcAft>
                <a:spcPts val="0"/>
              </a:spcAft>
              <a:buClr>
                <a:schemeClr val="lt2"/>
              </a:buClr>
              <a:buSzPts val="2800"/>
              <a:buNone/>
              <a:defRPr sz="3733">
                <a:solidFill>
                  <a:schemeClr val="lt2"/>
                </a:solidFill>
              </a:defRPr>
            </a:lvl5pPr>
            <a:lvl6pPr lvl="5" algn="ctr" rtl="0">
              <a:lnSpc>
                <a:spcPct val="100000"/>
              </a:lnSpc>
              <a:spcBef>
                <a:spcPts val="0"/>
              </a:spcBef>
              <a:spcAft>
                <a:spcPts val="0"/>
              </a:spcAft>
              <a:buClr>
                <a:schemeClr val="lt2"/>
              </a:buClr>
              <a:buSzPts val="2800"/>
              <a:buNone/>
              <a:defRPr sz="3733">
                <a:solidFill>
                  <a:schemeClr val="lt2"/>
                </a:solidFill>
              </a:defRPr>
            </a:lvl6pPr>
            <a:lvl7pPr lvl="6" algn="ctr" rtl="0">
              <a:lnSpc>
                <a:spcPct val="100000"/>
              </a:lnSpc>
              <a:spcBef>
                <a:spcPts val="0"/>
              </a:spcBef>
              <a:spcAft>
                <a:spcPts val="0"/>
              </a:spcAft>
              <a:buClr>
                <a:schemeClr val="lt2"/>
              </a:buClr>
              <a:buSzPts val="2800"/>
              <a:buNone/>
              <a:defRPr sz="3733">
                <a:solidFill>
                  <a:schemeClr val="lt2"/>
                </a:solidFill>
              </a:defRPr>
            </a:lvl7pPr>
            <a:lvl8pPr lvl="7" algn="ctr" rtl="0">
              <a:lnSpc>
                <a:spcPct val="100000"/>
              </a:lnSpc>
              <a:spcBef>
                <a:spcPts val="0"/>
              </a:spcBef>
              <a:spcAft>
                <a:spcPts val="0"/>
              </a:spcAft>
              <a:buClr>
                <a:schemeClr val="lt2"/>
              </a:buClr>
              <a:buSzPts val="2800"/>
              <a:buNone/>
              <a:defRPr sz="3733">
                <a:solidFill>
                  <a:schemeClr val="lt2"/>
                </a:solidFill>
              </a:defRPr>
            </a:lvl8pPr>
            <a:lvl9pPr lvl="8" algn="ctr" rtl="0">
              <a:lnSpc>
                <a:spcPct val="100000"/>
              </a:lnSpc>
              <a:spcBef>
                <a:spcPts val="0"/>
              </a:spcBef>
              <a:spcAft>
                <a:spcPts val="0"/>
              </a:spcAft>
              <a:buClr>
                <a:schemeClr val="lt2"/>
              </a:buClr>
              <a:buSzPts val="2800"/>
              <a:buNone/>
              <a:defRPr sz="3733">
                <a:solidFill>
                  <a:schemeClr val="lt2"/>
                </a:solidFill>
              </a:defRPr>
            </a:lvl9pPr>
          </a:lstStyle>
          <a:p>
            <a:endParaRPr/>
          </a:p>
        </p:txBody>
      </p:sp>
      <p:sp>
        <p:nvSpPr>
          <p:cNvPr id="617" name="Google Shape;617;p13"/>
          <p:cNvSpPr txBox="1">
            <a:spLocks noGrp="1"/>
          </p:cNvSpPr>
          <p:nvPr>
            <p:ph type="subTitle" idx="5"/>
          </p:nvPr>
        </p:nvSpPr>
        <p:spPr>
          <a:xfrm>
            <a:off x="6328567" y="3325367"/>
            <a:ext cx="3884800" cy="540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2800"/>
              <a:buNone/>
              <a:defRPr/>
            </a:lvl1pPr>
            <a:lvl2pPr lvl="1" algn="ctr" rtl="0">
              <a:lnSpc>
                <a:spcPct val="100000"/>
              </a:lnSpc>
              <a:spcBef>
                <a:spcPts val="0"/>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sp>
        <p:nvSpPr>
          <p:cNvPr id="618" name="Google Shape;618;p13"/>
          <p:cNvSpPr txBox="1">
            <a:spLocks noGrp="1"/>
          </p:cNvSpPr>
          <p:nvPr>
            <p:ph type="title" idx="6" hasCustomPrompt="1"/>
          </p:nvPr>
        </p:nvSpPr>
        <p:spPr>
          <a:xfrm>
            <a:off x="3432033" y="4268551"/>
            <a:ext cx="978000" cy="5408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3"/>
              </a:buClr>
              <a:buSzPts val="2000"/>
              <a:buNone/>
              <a:defRPr sz="4000">
                <a:solidFill>
                  <a:schemeClr val="dk1"/>
                </a:solidFill>
              </a:defRPr>
            </a:lvl1pPr>
            <a:lvl2pPr lvl="1" algn="ctr" rtl="0">
              <a:spcBef>
                <a:spcPts val="0"/>
              </a:spcBef>
              <a:spcAft>
                <a:spcPts val="0"/>
              </a:spcAft>
              <a:buClr>
                <a:schemeClr val="accent3"/>
              </a:buClr>
              <a:buSzPts val="2000"/>
              <a:buNone/>
              <a:defRPr sz="2667">
                <a:solidFill>
                  <a:schemeClr val="accent3"/>
                </a:solidFill>
              </a:defRPr>
            </a:lvl2pPr>
            <a:lvl3pPr lvl="2" algn="ctr" rtl="0">
              <a:spcBef>
                <a:spcPts val="0"/>
              </a:spcBef>
              <a:spcAft>
                <a:spcPts val="0"/>
              </a:spcAft>
              <a:buClr>
                <a:schemeClr val="accent3"/>
              </a:buClr>
              <a:buSzPts val="2000"/>
              <a:buNone/>
              <a:defRPr sz="2667">
                <a:solidFill>
                  <a:schemeClr val="accent3"/>
                </a:solidFill>
              </a:defRPr>
            </a:lvl3pPr>
            <a:lvl4pPr lvl="3" algn="ctr" rtl="0">
              <a:spcBef>
                <a:spcPts val="0"/>
              </a:spcBef>
              <a:spcAft>
                <a:spcPts val="0"/>
              </a:spcAft>
              <a:buClr>
                <a:schemeClr val="accent3"/>
              </a:buClr>
              <a:buSzPts val="2000"/>
              <a:buNone/>
              <a:defRPr sz="2667">
                <a:solidFill>
                  <a:schemeClr val="accent3"/>
                </a:solidFill>
              </a:defRPr>
            </a:lvl4pPr>
            <a:lvl5pPr lvl="4" algn="ctr" rtl="0">
              <a:spcBef>
                <a:spcPts val="0"/>
              </a:spcBef>
              <a:spcAft>
                <a:spcPts val="0"/>
              </a:spcAft>
              <a:buClr>
                <a:schemeClr val="accent3"/>
              </a:buClr>
              <a:buSzPts val="2000"/>
              <a:buNone/>
              <a:defRPr sz="2667">
                <a:solidFill>
                  <a:schemeClr val="accent3"/>
                </a:solidFill>
              </a:defRPr>
            </a:lvl5pPr>
            <a:lvl6pPr lvl="5" algn="ctr" rtl="0">
              <a:spcBef>
                <a:spcPts val="0"/>
              </a:spcBef>
              <a:spcAft>
                <a:spcPts val="0"/>
              </a:spcAft>
              <a:buClr>
                <a:schemeClr val="accent3"/>
              </a:buClr>
              <a:buSzPts val="2000"/>
              <a:buNone/>
              <a:defRPr sz="2667">
                <a:solidFill>
                  <a:schemeClr val="accent3"/>
                </a:solidFill>
              </a:defRPr>
            </a:lvl6pPr>
            <a:lvl7pPr lvl="6" algn="ctr" rtl="0">
              <a:spcBef>
                <a:spcPts val="0"/>
              </a:spcBef>
              <a:spcAft>
                <a:spcPts val="0"/>
              </a:spcAft>
              <a:buClr>
                <a:schemeClr val="accent3"/>
              </a:buClr>
              <a:buSzPts val="2000"/>
              <a:buNone/>
              <a:defRPr sz="2667">
                <a:solidFill>
                  <a:schemeClr val="accent3"/>
                </a:solidFill>
              </a:defRPr>
            </a:lvl7pPr>
            <a:lvl8pPr lvl="7" algn="ctr" rtl="0">
              <a:spcBef>
                <a:spcPts val="0"/>
              </a:spcBef>
              <a:spcAft>
                <a:spcPts val="0"/>
              </a:spcAft>
              <a:buClr>
                <a:schemeClr val="accent3"/>
              </a:buClr>
              <a:buSzPts val="2000"/>
              <a:buNone/>
              <a:defRPr sz="2667">
                <a:solidFill>
                  <a:schemeClr val="accent3"/>
                </a:solidFill>
              </a:defRPr>
            </a:lvl8pPr>
            <a:lvl9pPr lvl="8" algn="ctr" rtl="0">
              <a:spcBef>
                <a:spcPts val="0"/>
              </a:spcBef>
              <a:spcAft>
                <a:spcPts val="0"/>
              </a:spcAft>
              <a:buClr>
                <a:schemeClr val="accent3"/>
              </a:buClr>
              <a:buSzPts val="2000"/>
              <a:buNone/>
              <a:defRPr sz="2667">
                <a:solidFill>
                  <a:schemeClr val="accent3"/>
                </a:solidFill>
              </a:defRPr>
            </a:lvl9pPr>
          </a:lstStyle>
          <a:p>
            <a:r>
              <a:t>xx%</a:t>
            </a:r>
          </a:p>
        </p:txBody>
      </p:sp>
      <p:sp>
        <p:nvSpPr>
          <p:cNvPr id="619" name="Google Shape;619;p13"/>
          <p:cNvSpPr txBox="1">
            <a:spLocks noGrp="1"/>
          </p:cNvSpPr>
          <p:nvPr>
            <p:ph type="subTitle" idx="7"/>
          </p:nvPr>
        </p:nvSpPr>
        <p:spPr>
          <a:xfrm>
            <a:off x="2217433" y="5007652"/>
            <a:ext cx="3407200" cy="435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lt2"/>
              </a:buClr>
              <a:buSzPts val="2800"/>
              <a:buNone/>
              <a:defRPr sz="2000" b="1">
                <a:solidFill>
                  <a:schemeClr val="lt2"/>
                </a:solidFill>
                <a:latin typeface="Josefin Sans"/>
                <a:ea typeface="Josefin Sans"/>
                <a:cs typeface="Josefin Sans"/>
                <a:sym typeface="Josefin Sans"/>
              </a:defRPr>
            </a:lvl1pPr>
            <a:lvl2pPr lvl="1" algn="ctr" rtl="0">
              <a:lnSpc>
                <a:spcPct val="100000"/>
              </a:lnSpc>
              <a:spcBef>
                <a:spcPts val="0"/>
              </a:spcBef>
              <a:spcAft>
                <a:spcPts val="0"/>
              </a:spcAft>
              <a:buClr>
                <a:schemeClr val="lt2"/>
              </a:buClr>
              <a:buSzPts val="2800"/>
              <a:buNone/>
              <a:defRPr sz="3733">
                <a:solidFill>
                  <a:schemeClr val="lt2"/>
                </a:solidFill>
              </a:defRPr>
            </a:lvl2pPr>
            <a:lvl3pPr lvl="2" algn="ctr" rtl="0">
              <a:lnSpc>
                <a:spcPct val="100000"/>
              </a:lnSpc>
              <a:spcBef>
                <a:spcPts val="0"/>
              </a:spcBef>
              <a:spcAft>
                <a:spcPts val="0"/>
              </a:spcAft>
              <a:buClr>
                <a:schemeClr val="lt2"/>
              </a:buClr>
              <a:buSzPts val="2800"/>
              <a:buNone/>
              <a:defRPr sz="3733">
                <a:solidFill>
                  <a:schemeClr val="lt2"/>
                </a:solidFill>
              </a:defRPr>
            </a:lvl3pPr>
            <a:lvl4pPr lvl="3" algn="ctr" rtl="0">
              <a:lnSpc>
                <a:spcPct val="100000"/>
              </a:lnSpc>
              <a:spcBef>
                <a:spcPts val="0"/>
              </a:spcBef>
              <a:spcAft>
                <a:spcPts val="0"/>
              </a:spcAft>
              <a:buClr>
                <a:schemeClr val="lt2"/>
              </a:buClr>
              <a:buSzPts val="2800"/>
              <a:buNone/>
              <a:defRPr sz="3733">
                <a:solidFill>
                  <a:schemeClr val="lt2"/>
                </a:solidFill>
              </a:defRPr>
            </a:lvl4pPr>
            <a:lvl5pPr lvl="4" algn="ctr" rtl="0">
              <a:lnSpc>
                <a:spcPct val="100000"/>
              </a:lnSpc>
              <a:spcBef>
                <a:spcPts val="0"/>
              </a:spcBef>
              <a:spcAft>
                <a:spcPts val="0"/>
              </a:spcAft>
              <a:buClr>
                <a:schemeClr val="lt2"/>
              </a:buClr>
              <a:buSzPts val="2800"/>
              <a:buNone/>
              <a:defRPr sz="3733">
                <a:solidFill>
                  <a:schemeClr val="lt2"/>
                </a:solidFill>
              </a:defRPr>
            </a:lvl5pPr>
            <a:lvl6pPr lvl="5" algn="ctr" rtl="0">
              <a:lnSpc>
                <a:spcPct val="100000"/>
              </a:lnSpc>
              <a:spcBef>
                <a:spcPts val="0"/>
              </a:spcBef>
              <a:spcAft>
                <a:spcPts val="0"/>
              </a:spcAft>
              <a:buClr>
                <a:schemeClr val="lt2"/>
              </a:buClr>
              <a:buSzPts val="2800"/>
              <a:buNone/>
              <a:defRPr sz="3733">
                <a:solidFill>
                  <a:schemeClr val="lt2"/>
                </a:solidFill>
              </a:defRPr>
            </a:lvl6pPr>
            <a:lvl7pPr lvl="6" algn="ctr" rtl="0">
              <a:lnSpc>
                <a:spcPct val="100000"/>
              </a:lnSpc>
              <a:spcBef>
                <a:spcPts val="0"/>
              </a:spcBef>
              <a:spcAft>
                <a:spcPts val="0"/>
              </a:spcAft>
              <a:buClr>
                <a:schemeClr val="lt2"/>
              </a:buClr>
              <a:buSzPts val="2800"/>
              <a:buNone/>
              <a:defRPr sz="3733">
                <a:solidFill>
                  <a:schemeClr val="lt2"/>
                </a:solidFill>
              </a:defRPr>
            </a:lvl7pPr>
            <a:lvl8pPr lvl="7" algn="ctr" rtl="0">
              <a:lnSpc>
                <a:spcPct val="100000"/>
              </a:lnSpc>
              <a:spcBef>
                <a:spcPts val="0"/>
              </a:spcBef>
              <a:spcAft>
                <a:spcPts val="0"/>
              </a:spcAft>
              <a:buClr>
                <a:schemeClr val="lt2"/>
              </a:buClr>
              <a:buSzPts val="2800"/>
              <a:buNone/>
              <a:defRPr sz="3733">
                <a:solidFill>
                  <a:schemeClr val="lt2"/>
                </a:solidFill>
              </a:defRPr>
            </a:lvl8pPr>
            <a:lvl9pPr lvl="8" algn="ctr" rtl="0">
              <a:lnSpc>
                <a:spcPct val="100000"/>
              </a:lnSpc>
              <a:spcBef>
                <a:spcPts val="0"/>
              </a:spcBef>
              <a:spcAft>
                <a:spcPts val="0"/>
              </a:spcAft>
              <a:buClr>
                <a:schemeClr val="lt2"/>
              </a:buClr>
              <a:buSzPts val="2800"/>
              <a:buNone/>
              <a:defRPr sz="3733">
                <a:solidFill>
                  <a:schemeClr val="lt2"/>
                </a:solidFill>
              </a:defRPr>
            </a:lvl9pPr>
          </a:lstStyle>
          <a:p>
            <a:endParaRPr/>
          </a:p>
        </p:txBody>
      </p:sp>
      <p:sp>
        <p:nvSpPr>
          <p:cNvPr id="620" name="Google Shape;620;p13"/>
          <p:cNvSpPr txBox="1">
            <a:spLocks noGrp="1"/>
          </p:cNvSpPr>
          <p:nvPr>
            <p:ph type="subTitle" idx="8"/>
          </p:nvPr>
        </p:nvSpPr>
        <p:spPr>
          <a:xfrm>
            <a:off x="1978633" y="5379567"/>
            <a:ext cx="3884800" cy="540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2800"/>
              <a:buNone/>
              <a:defRPr/>
            </a:lvl1pPr>
            <a:lvl2pPr lvl="1" algn="ctr" rtl="0">
              <a:lnSpc>
                <a:spcPct val="100000"/>
              </a:lnSpc>
              <a:spcBef>
                <a:spcPts val="0"/>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sp>
        <p:nvSpPr>
          <p:cNvPr id="621" name="Google Shape;621;p13"/>
          <p:cNvSpPr txBox="1">
            <a:spLocks noGrp="1"/>
          </p:cNvSpPr>
          <p:nvPr>
            <p:ph type="title" idx="9" hasCustomPrompt="1"/>
          </p:nvPr>
        </p:nvSpPr>
        <p:spPr>
          <a:xfrm>
            <a:off x="7781967" y="4268551"/>
            <a:ext cx="978000" cy="5408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3"/>
              </a:buClr>
              <a:buSzPts val="2000"/>
              <a:buNone/>
              <a:defRPr sz="4000">
                <a:solidFill>
                  <a:schemeClr val="dk1"/>
                </a:solidFill>
              </a:defRPr>
            </a:lvl1pPr>
            <a:lvl2pPr lvl="1" algn="ctr" rtl="0">
              <a:spcBef>
                <a:spcPts val="0"/>
              </a:spcBef>
              <a:spcAft>
                <a:spcPts val="0"/>
              </a:spcAft>
              <a:buClr>
                <a:schemeClr val="accent3"/>
              </a:buClr>
              <a:buSzPts val="2000"/>
              <a:buNone/>
              <a:defRPr sz="2667">
                <a:solidFill>
                  <a:schemeClr val="accent3"/>
                </a:solidFill>
              </a:defRPr>
            </a:lvl2pPr>
            <a:lvl3pPr lvl="2" algn="ctr" rtl="0">
              <a:spcBef>
                <a:spcPts val="0"/>
              </a:spcBef>
              <a:spcAft>
                <a:spcPts val="0"/>
              </a:spcAft>
              <a:buClr>
                <a:schemeClr val="accent3"/>
              </a:buClr>
              <a:buSzPts val="2000"/>
              <a:buNone/>
              <a:defRPr sz="2667">
                <a:solidFill>
                  <a:schemeClr val="accent3"/>
                </a:solidFill>
              </a:defRPr>
            </a:lvl3pPr>
            <a:lvl4pPr lvl="3" algn="ctr" rtl="0">
              <a:spcBef>
                <a:spcPts val="0"/>
              </a:spcBef>
              <a:spcAft>
                <a:spcPts val="0"/>
              </a:spcAft>
              <a:buClr>
                <a:schemeClr val="accent3"/>
              </a:buClr>
              <a:buSzPts val="2000"/>
              <a:buNone/>
              <a:defRPr sz="2667">
                <a:solidFill>
                  <a:schemeClr val="accent3"/>
                </a:solidFill>
              </a:defRPr>
            </a:lvl4pPr>
            <a:lvl5pPr lvl="4" algn="ctr" rtl="0">
              <a:spcBef>
                <a:spcPts val="0"/>
              </a:spcBef>
              <a:spcAft>
                <a:spcPts val="0"/>
              </a:spcAft>
              <a:buClr>
                <a:schemeClr val="accent3"/>
              </a:buClr>
              <a:buSzPts val="2000"/>
              <a:buNone/>
              <a:defRPr sz="2667">
                <a:solidFill>
                  <a:schemeClr val="accent3"/>
                </a:solidFill>
              </a:defRPr>
            </a:lvl5pPr>
            <a:lvl6pPr lvl="5" algn="ctr" rtl="0">
              <a:spcBef>
                <a:spcPts val="0"/>
              </a:spcBef>
              <a:spcAft>
                <a:spcPts val="0"/>
              </a:spcAft>
              <a:buClr>
                <a:schemeClr val="accent3"/>
              </a:buClr>
              <a:buSzPts val="2000"/>
              <a:buNone/>
              <a:defRPr sz="2667">
                <a:solidFill>
                  <a:schemeClr val="accent3"/>
                </a:solidFill>
              </a:defRPr>
            </a:lvl6pPr>
            <a:lvl7pPr lvl="6" algn="ctr" rtl="0">
              <a:spcBef>
                <a:spcPts val="0"/>
              </a:spcBef>
              <a:spcAft>
                <a:spcPts val="0"/>
              </a:spcAft>
              <a:buClr>
                <a:schemeClr val="accent3"/>
              </a:buClr>
              <a:buSzPts val="2000"/>
              <a:buNone/>
              <a:defRPr sz="2667">
                <a:solidFill>
                  <a:schemeClr val="accent3"/>
                </a:solidFill>
              </a:defRPr>
            </a:lvl7pPr>
            <a:lvl8pPr lvl="7" algn="ctr" rtl="0">
              <a:spcBef>
                <a:spcPts val="0"/>
              </a:spcBef>
              <a:spcAft>
                <a:spcPts val="0"/>
              </a:spcAft>
              <a:buClr>
                <a:schemeClr val="accent3"/>
              </a:buClr>
              <a:buSzPts val="2000"/>
              <a:buNone/>
              <a:defRPr sz="2667">
                <a:solidFill>
                  <a:schemeClr val="accent3"/>
                </a:solidFill>
              </a:defRPr>
            </a:lvl8pPr>
            <a:lvl9pPr lvl="8" algn="ctr" rtl="0">
              <a:spcBef>
                <a:spcPts val="0"/>
              </a:spcBef>
              <a:spcAft>
                <a:spcPts val="0"/>
              </a:spcAft>
              <a:buClr>
                <a:schemeClr val="accent3"/>
              </a:buClr>
              <a:buSzPts val="2000"/>
              <a:buNone/>
              <a:defRPr sz="2667">
                <a:solidFill>
                  <a:schemeClr val="accent3"/>
                </a:solidFill>
              </a:defRPr>
            </a:lvl9pPr>
          </a:lstStyle>
          <a:p>
            <a:r>
              <a:t>xx%</a:t>
            </a:r>
          </a:p>
        </p:txBody>
      </p:sp>
      <p:sp>
        <p:nvSpPr>
          <p:cNvPr id="622" name="Google Shape;622;p13"/>
          <p:cNvSpPr txBox="1">
            <a:spLocks noGrp="1"/>
          </p:cNvSpPr>
          <p:nvPr>
            <p:ph type="subTitle" idx="13"/>
          </p:nvPr>
        </p:nvSpPr>
        <p:spPr>
          <a:xfrm>
            <a:off x="6567367" y="5007652"/>
            <a:ext cx="3407200" cy="435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lt2"/>
              </a:buClr>
              <a:buSzPts val="2800"/>
              <a:buNone/>
              <a:defRPr sz="2000" b="1">
                <a:solidFill>
                  <a:schemeClr val="lt2"/>
                </a:solidFill>
                <a:latin typeface="Josefin Sans"/>
                <a:ea typeface="Josefin Sans"/>
                <a:cs typeface="Josefin Sans"/>
                <a:sym typeface="Josefin Sans"/>
              </a:defRPr>
            </a:lvl1pPr>
            <a:lvl2pPr lvl="1" algn="ctr" rtl="0">
              <a:lnSpc>
                <a:spcPct val="100000"/>
              </a:lnSpc>
              <a:spcBef>
                <a:spcPts val="0"/>
              </a:spcBef>
              <a:spcAft>
                <a:spcPts val="0"/>
              </a:spcAft>
              <a:buClr>
                <a:schemeClr val="lt2"/>
              </a:buClr>
              <a:buSzPts val="2800"/>
              <a:buNone/>
              <a:defRPr sz="3733">
                <a:solidFill>
                  <a:schemeClr val="lt2"/>
                </a:solidFill>
              </a:defRPr>
            </a:lvl2pPr>
            <a:lvl3pPr lvl="2" algn="ctr" rtl="0">
              <a:lnSpc>
                <a:spcPct val="100000"/>
              </a:lnSpc>
              <a:spcBef>
                <a:spcPts val="0"/>
              </a:spcBef>
              <a:spcAft>
                <a:spcPts val="0"/>
              </a:spcAft>
              <a:buClr>
                <a:schemeClr val="lt2"/>
              </a:buClr>
              <a:buSzPts val="2800"/>
              <a:buNone/>
              <a:defRPr sz="3733">
                <a:solidFill>
                  <a:schemeClr val="lt2"/>
                </a:solidFill>
              </a:defRPr>
            </a:lvl3pPr>
            <a:lvl4pPr lvl="3" algn="ctr" rtl="0">
              <a:lnSpc>
                <a:spcPct val="100000"/>
              </a:lnSpc>
              <a:spcBef>
                <a:spcPts val="0"/>
              </a:spcBef>
              <a:spcAft>
                <a:spcPts val="0"/>
              </a:spcAft>
              <a:buClr>
                <a:schemeClr val="lt2"/>
              </a:buClr>
              <a:buSzPts val="2800"/>
              <a:buNone/>
              <a:defRPr sz="3733">
                <a:solidFill>
                  <a:schemeClr val="lt2"/>
                </a:solidFill>
              </a:defRPr>
            </a:lvl4pPr>
            <a:lvl5pPr lvl="4" algn="ctr" rtl="0">
              <a:lnSpc>
                <a:spcPct val="100000"/>
              </a:lnSpc>
              <a:spcBef>
                <a:spcPts val="0"/>
              </a:spcBef>
              <a:spcAft>
                <a:spcPts val="0"/>
              </a:spcAft>
              <a:buClr>
                <a:schemeClr val="lt2"/>
              </a:buClr>
              <a:buSzPts val="2800"/>
              <a:buNone/>
              <a:defRPr sz="3733">
                <a:solidFill>
                  <a:schemeClr val="lt2"/>
                </a:solidFill>
              </a:defRPr>
            </a:lvl5pPr>
            <a:lvl6pPr lvl="5" algn="ctr" rtl="0">
              <a:lnSpc>
                <a:spcPct val="100000"/>
              </a:lnSpc>
              <a:spcBef>
                <a:spcPts val="0"/>
              </a:spcBef>
              <a:spcAft>
                <a:spcPts val="0"/>
              </a:spcAft>
              <a:buClr>
                <a:schemeClr val="lt2"/>
              </a:buClr>
              <a:buSzPts val="2800"/>
              <a:buNone/>
              <a:defRPr sz="3733">
                <a:solidFill>
                  <a:schemeClr val="lt2"/>
                </a:solidFill>
              </a:defRPr>
            </a:lvl6pPr>
            <a:lvl7pPr lvl="6" algn="ctr" rtl="0">
              <a:lnSpc>
                <a:spcPct val="100000"/>
              </a:lnSpc>
              <a:spcBef>
                <a:spcPts val="0"/>
              </a:spcBef>
              <a:spcAft>
                <a:spcPts val="0"/>
              </a:spcAft>
              <a:buClr>
                <a:schemeClr val="lt2"/>
              </a:buClr>
              <a:buSzPts val="2800"/>
              <a:buNone/>
              <a:defRPr sz="3733">
                <a:solidFill>
                  <a:schemeClr val="lt2"/>
                </a:solidFill>
              </a:defRPr>
            </a:lvl7pPr>
            <a:lvl8pPr lvl="7" algn="ctr" rtl="0">
              <a:lnSpc>
                <a:spcPct val="100000"/>
              </a:lnSpc>
              <a:spcBef>
                <a:spcPts val="0"/>
              </a:spcBef>
              <a:spcAft>
                <a:spcPts val="0"/>
              </a:spcAft>
              <a:buClr>
                <a:schemeClr val="lt2"/>
              </a:buClr>
              <a:buSzPts val="2800"/>
              <a:buNone/>
              <a:defRPr sz="3733">
                <a:solidFill>
                  <a:schemeClr val="lt2"/>
                </a:solidFill>
              </a:defRPr>
            </a:lvl8pPr>
            <a:lvl9pPr lvl="8" algn="ctr" rtl="0">
              <a:lnSpc>
                <a:spcPct val="100000"/>
              </a:lnSpc>
              <a:spcBef>
                <a:spcPts val="0"/>
              </a:spcBef>
              <a:spcAft>
                <a:spcPts val="0"/>
              </a:spcAft>
              <a:buClr>
                <a:schemeClr val="lt2"/>
              </a:buClr>
              <a:buSzPts val="2800"/>
              <a:buNone/>
              <a:defRPr sz="3733">
                <a:solidFill>
                  <a:schemeClr val="lt2"/>
                </a:solidFill>
              </a:defRPr>
            </a:lvl9pPr>
          </a:lstStyle>
          <a:p>
            <a:endParaRPr/>
          </a:p>
        </p:txBody>
      </p:sp>
      <p:sp>
        <p:nvSpPr>
          <p:cNvPr id="623" name="Google Shape;623;p13"/>
          <p:cNvSpPr txBox="1">
            <a:spLocks noGrp="1"/>
          </p:cNvSpPr>
          <p:nvPr>
            <p:ph type="subTitle" idx="14"/>
          </p:nvPr>
        </p:nvSpPr>
        <p:spPr>
          <a:xfrm>
            <a:off x="6328567" y="5379567"/>
            <a:ext cx="3884800" cy="540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2800"/>
              <a:buNone/>
              <a:defRPr/>
            </a:lvl1pPr>
            <a:lvl2pPr lvl="1" algn="ctr" rtl="0">
              <a:lnSpc>
                <a:spcPct val="100000"/>
              </a:lnSpc>
              <a:spcBef>
                <a:spcPts val="0"/>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sp>
        <p:nvSpPr>
          <p:cNvPr id="624" name="Google Shape;624;p13"/>
          <p:cNvSpPr txBox="1">
            <a:spLocks noGrp="1"/>
          </p:cNvSpPr>
          <p:nvPr>
            <p:ph type="title" idx="15"/>
          </p:nvPr>
        </p:nvSpPr>
        <p:spPr>
          <a:xfrm>
            <a:off x="3335600" y="778463"/>
            <a:ext cx="5520800" cy="540800"/>
          </a:xfrm>
          <a:prstGeom prst="rect">
            <a:avLst/>
          </a:prstGeom>
          <a:effectLst>
            <a:outerShdw dist="28575" dir="1920000" algn="bl" rotWithShape="0">
              <a:schemeClr val="accent1"/>
            </a:outerShdw>
          </a:effectLst>
        </p:spPr>
        <p:txBody>
          <a:bodyPr spcFirstLastPara="1" wrap="square" lIns="91425" tIns="91425" rIns="91425" bIns="91425" anchor="ctr" anchorCtr="0">
            <a:noAutofit/>
          </a:bodyPr>
          <a:lstStyle>
            <a:lvl1pPr lvl="0" algn="ctr" rtl="0">
              <a:spcBef>
                <a:spcPts val="0"/>
              </a:spcBef>
              <a:spcAft>
                <a:spcPts val="0"/>
              </a:spcAft>
              <a:buSzPts val="2500"/>
              <a:buNone/>
              <a:defRPr/>
            </a:lvl1pPr>
            <a:lvl2pPr lvl="1" rtl="0">
              <a:spcBef>
                <a:spcPts val="0"/>
              </a:spcBef>
              <a:spcAft>
                <a:spcPts val="0"/>
              </a:spcAft>
              <a:buSzPts val="2500"/>
              <a:buNone/>
              <a:defRPr sz="3333"/>
            </a:lvl2pPr>
            <a:lvl3pPr lvl="2" rtl="0">
              <a:spcBef>
                <a:spcPts val="0"/>
              </a:spcBef>
              <a:spcAft>
                <a:spcPts val="0"/>
              </a:spcAft>
              <a:buSzPts val="2500"/>
              <a:buNone/>
              <a:defRPr sz="3333"/>
            </a:lvl3pPr>
            <a:lvl4pPr lvl="3" rtl="0">
              <a:spcBef>
                <a:spcPts val="0"/>
              </a:spcBef>
              <a:spcAft>
                <a:spcPts val="0"/>
              </a:spcAft>
              <a:buSzPts val="2500"/>
              <a:buNone/>
              <a:defRPr sz="3333"/>
            </a:lvl4pPr>
            <a:lvl5pPr lvl="4" rtl="0">
              <a:spcBef>
                <a:spcPts val="0"/>
              </a:spcBef>
              <a:spcAft>
                <a:spcPts val="0"/>
              </a:spcAft>
              <a:buSzPts val="2500"/>
              <a:buNone/>
              <a:defRPr sz="3333"/>
            </a:lvl5pPr>
            <a:lvl6pPr lvl="5" rtl="0">
              <a:spcBef>
                <a:spcPts val="0"/>
              </a:spcBef>
              <a:spcAft>
                <a:spcPts val="0"/>
              </a:spcAft>
              <a:buSzPts val="2500"/>
              <a:buNone/>
              <a:defRPr sz="3333"/>
            </a:lvl6pPr>
            <a:lvl7pPr lvl="6" rtl="0">
              <a:spcBef>
                <a:spcPts val="0"/>
              </a:spcBef>
              <a:spcAft>
                <a:spcPts val="0"/>
              </a:spcAft>
              <a:buSzPts val="2500"/>
              <a:buNone/>
              <a:defRPr sz="3333"/>
            </a:lvl7pPr>
            <a:lvl8pPr lvl="7" rtl="0">
              <a:spcBef>
                <a:spcPts val="0"/>
              </a:spcBef>
              <a:spcAft>
                <a:spcPts val="0"/>
              </a:spcAft>
              <a:buSzPts val="2500"/>
              <a:buNone/>
              <a:defRPr sz="3333"/>
            </a:lvl8pPr>
            <a:lvl9pPr lvl="8" rtl="0">
              <a:spcBef>
                <a:spcPts val="0"/>
              </a:spcBef>
              <a:spcAft>
                <a:spcPts val="0"/>
              </a:spcAft>
              <a:buSzPts val="2500"/>
              <a:buNone/>
              <a:defRPr sz="3333"/>
            </a:lvl9pPr>
          </a:lstStyle>
          <a:p>
            <a:endParaRPr/>
          </a:p>
        </p:txBody>
      </p:sp>
    </p:spTree>
    <p:extLst>
      <p:ext uri="{BB962C8B-B14F-4D97-AF65-F5344CB8AC3E}">
        <p14:creationId xmlns:p14="http://schemas.microsoft.com/office/powerpoint/2010/main" val="762242094"/>
      </p:ext>
    </p:extLst>
  </p:cSld>
  <p:clrMapOvr>
    <a:masterClrMapping/>
  </p:clrMapOvr>
</p:sldLayout>
</file>

<file path=ppt/slideLayouts/slideLayout152.xml><?xml version="1.0" encoding="utf-8"?>
<p:sldLayout xmlns:a="http://schemas.openxmlformats.org/drawingml/2006/main" xmlns:r="http://schemas.openxmlformats.org/officeDocument/2006/relationships" xmlns:p="http://schemas.openxmlformats.org/presentationml/2006/main" matchingName="Title and text">
  <p:cSld name="Title and text">
    <p:spTree>
      <p:nvGrpSpPr>
        <p:cNvPr id="1" name="Shape 791"/>
        <p:cNvGrpSpPr/>
        <p:nvPr/>
      </p:nvGrpSpPr>
      <p:grpSpPr>
        <a:xfrm>
          <a:off x="0" y="0"/>
          <a:ext cx="0" cy="0"/>
          <a:chOff x="0" y="0"/>
          <a:chExt cx="0" cy="0"/>
        </a:xfrm>
      </p:grpSpPr>
      <p:pic>
        <p:nvPicPr>
          <p:cNvPr id="792" name="Google Shape;792;p17"/>
          <p:cNvPicPr preferRelativeResize="0"/>
          <p:nvPr/>
        </p:nvPicPr>
        <p:blipFill>
          <a:blip r:embed="rId2">
            <a:alphaModFix/>
          </a:blip>
          <a:stretch>
            <a:fillRect/>
          </a:stretch>
        </p:blipFill>
        <p:spPr>
          <a:xfrm>
            <a:off x="-75466" y="-36433"/>
            <a:ext cx="12342935" cy="7005332"/>
          </a:xfrm>
          <a:prstGeom prst="rect">
            <a:avLst/>
          </a:prstGeom>
          <a:noFill/>
          <a:ln>
            <a:noFill/>
          </a:ln>
        </p:spPr>
      </p:pic>
      <p:grpSp>
        <p:nvGrpSpPr>
          <p:cNvPr id="793" name="Google Shape;793;p17"/>
          <p:cNvGrpSpPr/>
          <p:nvPr/>
        </p:nvGrpSpPr>
        <p:grpSpPr>
          <a:xfrm>
            <a:off x="-563442" y="4234105"/>
            <a:ext cx="3658681" cy="2870832"/>
            <a:chOff x="-2415600" y="2986400"/>
            <a:chExt cx="1943075" cy="1524659"/>
          </a:xfrm>
        </p:grpSpPr>
        <p:sp>
          <p:nvSpPr>
            <p:cNvPr id="794" name="Google Shape;794;p17"/>
            <p:cNvSpPr/>
            <p:nvPr/>
          </p:nvSpPr>
          <p:spPr>
            <a:xfrm>
              <a:off x="-2415600" y="2986400"/>
              <a:ext cx="1117375" cy="1251275"/>
            </a:xfrm>
            <a:custGeom>
              <a:avLst/>
              <a:gdLst/>
              <a:ahLst/>
              <a:cxnLst/>
              <a:rect l="l" t="t" r="r" b="b"/>
              <a:pathLst>
                <a:path w="44695" h="50051" extrusionOk="0">
                  <a:moveTo>
                    <a:pt x="11387" y="1"/>
                  </a:moveTo>
                  <a:cubicBezTo>
                    <a:pt x="10743" y="1"/>
                    <a:pt x="10152" y="449"/>
                    <a:pt x="10001" y="1099"/>
                  </a:cubicBezTo>
                  <a:lnTo>
                    <a:pt x="180" y="41127"/>
                  </a:lnTo>
                  <a:cubicBezTo>
                    <a:pt x="0" y="41896"/>
                    <a:pt x="462" y="42665"/>
                    <a:pt x="1257" y="42871"/>
                  </a:cubicBezTo>
                  <a:lnTo>
                    <a:pt x="33617" y="50051"/>
                  </a:lnTo>
                  <a:lnTo>
                    <a:pt x="44695" y="8433"/>
                  </a:lnTo>
                  <a:lnTo>
                    <a:pt x="11744" y="48"/>
                  </a:lnTo>
                  <a:cubicBezTo>
                    <a:pt x="11625" y="16"/>
                    <a:pt x="11505" y="1"/>
                    <a:pt x="1138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95" name="Google Shape;795;p17"/>
            <p:cNvSpPr/>
            <p:nvPr/>
          </p:nvSpPr>
          <p:spPr>
            <a:xfrm>
              <a:off x="-1586075" y="3188225"/>
              <a:ext cx="1113550" cy="1279575"/>
            </a:xfrm>
            <a:custGeom>
              <a:avLst/>
              <a:gdLst/>
              <a:ahLst/>
              <a:cxnLst/>
              <a:rect l="l" t="t" r="r" b="b"/>
              <a:pathLst>
                <a:path w="44542" h="51183" extrusionOk="0">
                  <a:moveTo>
                    <a:pt x="10411" y="1"/>
                  </a:moveTo>
                  <a:lnTo>
                    <a:pt x="0" y="41772"/>
                  </a:lnTo>
                  <a:lnTo>
                    <a:pt x="31797" y="51132"/>
                  </a:lnTo>
                  <a:cubicBezTo>
                    <a:pt x="31925" y="51166"/>
                    <a:pt x="32054" y="51182"/>
                    <a:pt x="32181" y="51182"/>
                  </a:cubicBezTo>
                  <a:cubicBezTo>
                    <a:pt x="32815" y="51182"/>
                    <a:pt x="33395" y="50773"/>
                    <a:pt x="33566" y="50132"/>
                  </a:cubicBezTo>
                  <a:lnTo>
                    <a:pt x="44336" y="10360"/>
                  </a:lnTo>
                  <a:cubicBezTo>
                    <a:pt x="44541" y="9591"/>
                    <a:pt x="44080" y="8796"/>
                    <a:pt x="43310" y="8591"/>
                  </a:cubicBezTo>
                  <a:lnTo>
                    <a:pt x="10411" y="1"/>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96" name="Google Shape;796;p17"/>
            <p:cNvSpPr/>
            <p:nvPr/>
          </p:nvSpPr>
          <p:spPr>
            <a:xfrm>
              <a:off x="-2402775" y="2994000"/>
              <a:ext cx="1133400" cy="1217400"/>
            </a:xfrm>
            <a:custGeom>
              <a:avLst/>
              <a:gdLst/>
              <a:ahLst/>
              <a:cxnLst/>
              <a:rect l="l" t="t" r="r" b="b"/>
              <a:pathLst>
                <a:path w="45336" h="48696" extrusionOk="0">
                  <a:moveTo>
                    <a:pt x="12283" y="0"/>
                  </a:moveTo>
                  <a:lnTo>
                    <a:pt x="0" y="41900"/>
                  </a:lnTo>
                  <a:lnTo>
                    <a:pt x="19104" y="42131"/>
                  </a:lnTo>
                  <a:cubicBezTo>
                    <a:pt x="23976" y="42823"/>
                    <a:pt x="28540" y="44874"/>
                    <a:pt x="32309" y="48054"/>
                  </a:cubicBezTo>
                  <a:lnTo>
                    <a:pt x="33053" y="48695"/>
                  </a:lnTo>
                  <a:lnTo>
                    <a:pt x="45336" y="6770"/>
                  </a:lnTo>
                  <a:lnTo>
                    <a:pt x="44567" y="6129"/>
                  </a:lnTo>
                  <a:cubicBezTo>
                    <a:pt x="40797" y="2975"/>
                    <a:pt x="36233" y="923"/>
                    <a:pt x="31361" y="231"/>
                  </a:cubicBezTo>
                  <a:lnTo>
                    <a:pt x="12283"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97" name="Google Shape;797;p17"/>
            <p:cNvSpPr/>
            <p:nvPr/>
          </p:nvSpPr>
          <p:spPr>
            <a:xfrm>
              <a:off x="-2351263" y="3014809"/>
              <a:ext cx="1085975" cy="1231500"/>
            </a:xfrm>
            <a:custGeom>
              <a:avLst/>
              <a:gdLst/>
              <a:ahLst/>
              <a:cxnLst/>
              <a:rect l="l" t="t" r="r" b="b"/>
              <a:pathLst>
                <a:path w="43439" h="49260" extrusionOk="0">
                  <a:moveTo>
                    <a:pt x="12258" y="0"/>
                  </a:moveTo>
                  <a:lnTo>
                    <a:pt x="1" y="41925"/>
                  </a:lnTo>
                  <a:lnTo>
                    <a:pt x="17207" y="42695"/>
                  </a:lnTo>
                  <a:cubicBezTo>
                    <a:pt x="22079" y="43387"/>
                    <a:pt x="26643" y="45438"/>
                    <a:pt x="30412" y="48618"/>
                  </a:cubicBezTo>
                  <a:lnTo>
                    <a:pt x="31156" y="49259"/>
                  </a:lnTo>
                  <a:lnTo>
                    <a:pt x="43439" y="7334"/>
                  </a:lnTo>
                  <a:lnTo>
                    <a:pt x="42670" y="6693"/>
                  </a:lnTo>
                  <a:cubicBezTo>
                    <a:pt x="38900" y="3539"/>
                    <a:pt x="34336" y="1487"/>
                    <a:pt x="29464" y="769"/>
                  </a:cubicBezTo>
                  <a:lnTo>
                    <a:pt x="12258" y="0"/>
                  </a:ln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98" name="Google Shape;798;p17"/>
            <p:cNvSpPr/>
            <p:nvPr/>
          </p:nvSpPr>
          <p:spPr>
            <a:xfrm>
              <a:off x="-1573663" y="3188659"/>
              <a:ext cx="1070600" cy="1322400"/>
            </a:xfrm>
            <a:custGeom>
              <a:avLst/>
              <a:gdLst/>
              <a:ahLst/>
              <a:cxnLst/>
              <a:rect l="l" t="t" r="r" b="b"/>
              <a:pathLst>
                <a:path w="42824" h="52896" extrusionOk="0">
                  <a:moveTo>
                    <a:pt x="17135" y="1"/>
                  </a:moveTo>
                  <a:cubicBezTo>
                    <a:pt x="15803" y="1"/>
                    <a:pt x="14490" y="86"/>
                    <a:pt x="13232" y="252"/>
                  </a:cubicBezTo>
                  <a:lnTo>
                    <a:pt x="12258" y="380"/>
                  </a:lnTo>
                  <a:lnTo>
                    <a:pt x="1" y="42280"/>
                  </a:lnTo>
                  <a:lnTo>
                    <a:pt x="975" y="42151"/>
                  </a:lnTo>
                  <a:cubicBezTo>
                    <a:pt x="2113" y="42002"/>
                    <a:pt x="3255" y="41927"/>
                    <a:pt x="4394" y="41927"/>
                  </a:cubicBezTo>
                  <a:cubicBezTo>
                    <a:pt x="8133" y="41927"/>
                    <a:pt x="11844" y="42727"/>
                    <a:pt x="15284" y="44280"/>
                  </a:cubicBezTo>
                  <a:lnTo>
                    <a:pt x="30208" y="52895"/>
                  </a:lnTo>
                  <a:lnTo>
                    <a:pt x="42824" y="9124"/>
                  </a:lnTo>
                  <a:lnTo>
                    <a:pt x="28284" y="2226"/>
                  </a:lnTo>
                  <a:cubicBezTo>
                    <a:pt x="24955" y="704"/>
                    <a:pt x="20963" y="1"/>
                    <a:pt x="17135" y="1"/>
                  </a:cubicBez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799" name="Google Shape;799;p17"/>
            <p:cNvGrpSpPr/>
            <p:nvPr/>
          </p:nvGrpSpPr>
          <p:grpSpPr>
            <a:xfrm>
              <a:off x="-2218800" y="3088875"/>
              <a:ext cx="1598825" cy="1190475"/>
              <a:chOff x="-2218800" y="3088875"/>
              <a:chExt cx="1598825" cy="1190475"/>
            </a:xfrm>
          </p:grpSpPr>
          <p:sp>
            <p:nvSpPr>
              <p:cNvPr id="800" name="Google Shape;800;p17"/>
              <p:cNvSpPr/>
              <p:nvPr/>
            </p:nvSpPr>
            <p:spPr>
              <a:xfrm>
                <a:off x="-2218800" y="3088875"/>
                <a:ext cx="841100" cy="985325"/>
              </a:xfrm>
              <a:custGeom>
                <a:avLst/>
                <a:gdLst/>
                <a:ahLst/>
                <a:cxnLst/>
                <a:rect l="l" t="t" r="r" b="b"/>
                <a:pathLst>
                  <a:path w="33644" h="39413" extrusionOk="0">
                    <a:moveTo>
                      <a:pt x="9539" y="0"/>
                    </a:moveTo>
                    <a:lnTo>
                      <a:pt x="9462" y="667"/>
                    </a:lnTo>
                    <a:lnTo>
                      <a:pt x="22412" y="2385"/>
                    </a:lnTo>
                    <a:cubicBezTo>
                      <a:pt x="26027" y="3077"/>
                      <a:pt x="29489" y="4436"/>
                      <a:pt x="32643" y="6360"/>
                    </a:cubicBezTo>
                    <a:lnTo>
                      <a:pt x="33284" y="6744"/>
                    </a:lnTo>
                    <a:lnTo>
                      <a:pt x="33643" y="6154"/>
                    </a:lnTo>
                    <a:lnTo>
                      <a:pt x="33002" y="5770"/>
                    </a:lnTo>
                    <a:cubicBezTo>
                      <a:pt x="29797" y="3795"/>
                      <a:pt x="26233" y="2411"/>
                      <a:pt x="22540" y="1693"/>
                    </a:cubicBezTo>
                    <a:lnTo>
                      <a:pt x="9539" y="0"/>
                    </a:lnTo>
                    <a:close/>
                    <a:moveTo>
                      <a:pt x="8668" y="2385"/>
                    </a:moveTo>
                    <a:lnTo>
                      <a:pt x="8591" y="3052"/>
                    </a:lnTo>
                    <a:lnTo>
                      <a:pt x="21540" y="4770"/>
                    </a:lnTo>
                    <a:cubicBezTo>
                      <a:pt x="25156" y="5462"/>
                      <a:pt x="28617" y="6821"/>
                      <a:pt x="31771" y="8744"/>
                    </a:cubicBezTo>
                    <a:lnTo>
                      <a:pt x="32387" y="9129"/>
                    </a:lnTo>
                    <a:lnTo>
                      <a:pt x="32771" y="8565"/>
                    </a:lnTo>
                    <a:lnTo>
                      <a:pt x="32130" y="8180"/>
                    </a:lnTo>
                    <a:cubicBezTo>
                      <a:pt x="28899" y="6206"/>
                      <a:pt x="25361" y="4821"/>
                      <a:pt x="21668" y="4103"/>
                    </a:cubicBezTo>
                    <a:lnTo>
                      <a:pt x="8668" y="2385"/>
                    </a:lnTo>
                    <a:close/>
                    <a:moveTo>
                      <a:pt x="7796" y="4795"/>
                    </a:moveTo>
                    <a:lnTo>
                      <a:pt x="7719" y="5488"/>
                    </a:lnTo>
                    <a:lnTo>
                      <a:pt x="20668" y="7180"/>
                    </a:lnTo>
                    <a:cubicBezTo>
                      <a:pt x="24284" y="7898"/>
                      <a:pt x="27746" y="9232"/>
                      <a:pt x="30900" y="11180"/>
                    </a:cubicBezTo>
                    <a:lnTo>
                      <a:pt x="31515" y="11565"/>
                    </a:lnTo>
                    <a:lnTo>
                      <a:pt x="31874" y="10975"/>
                    </a:lnTo>
                    <a:lnTo>
                      <a:pt x="31259" y="10591"/>
                    </a:lnTo>
                    <a:cubicBezTo>
                      <a:pt x="28028" y="8616"/>
                      <a:pt x="24489" y="7231"/>
                      <a:pt x="20796" y="6513"/>
                    </a:cubicBezTo>
                    <a:lnTo>
                      <a:pt x="7796" y="4795"/>
                    </a:lnTo>
                    <a:close/>
                    <a:moveTo>
                      <a:pt x="6873" y="9206"/>
                    </a:moveTo>
                    <a:lnTo>
                      <a:pt x="6770" y="9873"/>
                    </a:lnTo>
                    <a:lnTo>
                      <a:pt x="19745" y="11591"/>
                    </a:lnTo>
                    <a:cubicBezTo>
                      <a:pt x="23361" y="12283"/>
                      <a:pt x="26822" y="13642"/>
                      <a:pt x="29976" y="15565"/>
                    </a:cubicBezTo>
                    <a:lnTo>
                      <a:pt x="30592" y="15950"/>
                    </a:lnTo>
                    <a:lnTo>
                      <a:pt x="30951" y="15386"/>
                    </a:lnTo>
                    <a:lnTo>
                      <a:pt x="30335" y="15001"/>
                    </a:lnTo>
                    <a:cubicBezTo>
                      <a:pt x="27104" y="13027"/>
                      <a:pt x="23566" y="11642"/>
                      <a:pt x="19848" y="10924"/>
                    </a:cubicBezTo>
                    <a:lnTo>
                      <a:pt x="6873" y="9206"/>
                    </a:lnTo>
                    <a:close/>
                    <a:moveTo>
                      <a:pt x="5975" y="11616"/>
                    </a:moveTo>
                    <a:lnTo>
                      <a:pt x="5898" y="12283"/>
                    </a:lnTo>
                    <a:lnTo>
                      <a:pt x="18848" y="14001"/>
                    </a:lnTo>
                    <a:cubicBezTo>
                      <a:pt x="22463" y="14693"/>
                      <a:pt x="25925" y="16052"/>
                      <a:pt x="29079" y="17976"/>
                    </a:cubicBezTo>
                    <a:lnTo>
                      <a:pt x="29694" y="18360"/>
                    </a:lnTo>
                    <a:lnTo>
                      <a:pt x="30079" y="17796"/>
                    </a:lnTo>
                    <a:lnTo>
                      <a:pt x="29438" y="17411"/>
                    </a:lnTo>
                    <a:cubicBezTo>
                      <a:pt x="26207" y="15437"/>
                      <a:pt x="22668" y="14052"/>
                      <a:pt x="18976" y="13334"/>
                    </a:cubicBezTo>
                    <a:lnTo>
                      <a:pt x="5975" y="11616"/>
                    </a:lnTo>
                    <a:close/>
                    <a:moveTo>
                      <a:pt x="5078" y="14027"/>
                    </a:moveTo>
                    <a:lnTo>
                      <a:pt x="5001" y="14693"/>
                    </a:lnTo>
                    <a:lnTo>
                      <a:pt x="17950" y="16411"/>
                    </a:lnTo>
                    <a:cubicBezTo>
                      <a:pt x="21566" y="17104"/>
                      <a:pt x="25027" y="18463"/>
                      <a:pt x="28181" y="20386"/>
                    </a:cubicBezTo>
                    <a:lnTo>
                      <a:pt x="28797" y="20796"/>
                    </a:lnTo>
                    <a:lnTo>
                      <a:pt x="29181" y="20206"/>
                    </a:lnTo>
                    <a:lnTo>
                      <a:pt x="28566" y="19822"/>
                    </a:lnTo>
                    <a:cubicBezTo>
                      <a:pt x="25335" y="17847"/>
                      <a:pt x="21796" y="16463"/>
                      <a:pt x="18104" y="15745"/>
                    </a:cubicBezTo>
                    <a:lnTo>
                      <a:pt x="5078" y="14027"/>
                    </a:lnTo>
                    <a:close/>
                    <a:moveTo>
                      <a:pt x="4078" y="19053"/>
                    </a:moveTo>
                    <a:lnTo>
                      <a:pt x="4001" y="19719"/>
                    </a:lnTo>
                    <a:lnTo>
                      <a:pt x="16950" y="21437"/>
                    </a:lnTo>
                    <a:cubicBezTo>
                      <a:pt x="20591" y="22130"/>
                      <a:pt x="24053" y="23489"/>
                      <a:pt x="27207" y="25412"/>
                    </a:cubicBezTo>
                    <a:lnTo>
                      <a:pt x="27822" y="25797"/>
                    </a:lnTo>
                    <a:lnTo>
                      <a:pt x="28181" y="25232"/>
                    </a:lnTo>
                    <a:lnTo>
                      <a:pt x="27566" y="24822"/>
                    </a:lnTo>
                    <a:cubicBezTo>
                      <a:pt x="24335" y="22848"/>
                      <a:pt x="20796" y="21463"/>
                      <a:pt x="17104" y="20745"/>
                    </a:cubicBezTo>
                    <a:lnTo>
                      <a:pt x="4078" y="19053"/>
                    </a:lnTo>
                    <a:close/>
                    <a:moveTo>
                      <a:pt x="3231" y="21463"/>
                    </a:moveTo>
                    <a:lnTo>
                      <a:pt x="3129" y="22130"/>
                    </a:lnTo>
                    <a:lnTo>
                      <a:pt x="16078" y="23848"/>
                    </a:lnTo>
                    <a:cubicBezTo>
                      <a:pt x="19899" y="24617"/>
                      <a:pt x="24438" y="26668"/>
                      <a:pt x="26310" y="27848"/>
                    </a:cubicBezTo>
                    <a:lnTo>
                      <a:pt x="26925" y="28233"/>
                    </a:lnTo>
                    <a:lnTo>
                      <a:pt x="27310" y="27643"/>
                    </a:lnTo>
                    <a:lnTo>
                      <a:pt x="26669" y="27258"/>
                    </a:lnTo>
                    <a:cubicBezTo>
                      <a:pt x="24745" y="26053"/>
                      <a:pt x="20104" y="23925"/>
                      <a:pt x="16206" y="23155"/>
                    </a:cubicBezTo>
                    <a:lnTo>
                      <a:pt x="3231" y="21463"/>
                    </a:lnTo>
                    <a:close/>
                    <a:moveTo>
                      <a:pt x="2334" y="23848"/>
                    </a:moveTo>
                    <a:lnTo>
                      <a:pt x="2231" y="24514"/>
                    </a:lnTo>
                    <a:lnTo>
                      <a:pt x="15206" y="26232"/>
                    </a:lnTo>
                    <a:cubicBezTo>
                      <a:pt x="18925" y="26976"/>
                      <a:pt x="24540" y="29669"/>
                      <a:pt x="25438" y="30233"/>
                    </a:cubicBezTo>
                    <a:lnTo>
                      <a:pt x="26053" y="30617"/>
                    </a:lnTo>
                    <a:lnTo>
                      <a:pt x="26412" y="30053"/>
                    </a:lnTo>
                    <a:lnTo>
                      <a:pt x="25797" y="29669"/>
                    </a:lnTo>
                    <a:cubicBezTo>
                      <a:pt x="24848" y="29079"/>
                      <a:pt x="19207" y="26335"/>
                      <a:pt x="15335" y="25566"/>
                    </a:cubicBezTo>
                    <a:lnTo>
                      <a:pt x="2334" y="23848"/>
                    </a:lnTo>
                    <a:close/>
                    <a:moveTo>
                      <a:pt x="1283" y="27592"/>
                    </a:moveTo>
                    <a:lnTo>
                      <a:pt x="1180" y="28284"/>
                    </a:lnTo>
                    <a:lnTo>
                      <a:pt x="14155" y="29976"/>
                    </a:lnTo>
                    <a:cubicBezTo>
                      <a:pt x="17771" y="30694"/>
                      <a:pt x="21232" y="32053"/>
                      <a:pt x="24361" y="33976"/>
                    </a:cubicBezTo>
                    <a:lnTo>
                      <a:pt x="25002" y="34361"/>
                    </a:lnTo>
                    <a:lnTo>
                      <a:pt x="25361" y="33797"/>
                    </a:lnTo>
                    <a:lnTo>
                      <a:pt x="24745" y="33387"/>
                    </a:lnTo>
                    <a:cubicBezTo>
                      <a:pt x="21514" y="31412"/>
                      <a:pt x="17976" y="30028"/>
                      <a:pt x="14258" y="29310"/>
                    </a:cubicBezTo>
                    <a:lnTo>
                      <a:pt x="1283" y="27592"/>
                    </a:lnTo>
                    <a:close/>
                    <a:moveTo>
                      <a:pt x="693" y="30156"/>
                    </a:moveTo>
                    <a:lnTo>
                      <a:pt x="590" y="30822"/>
                    </a:lnTo>
                    <a:lnTo>
                      <a:pt x="13565" y="32541"/>
                    </a:lnTo>
                    <a:cubicBezTo>
                      <a:pt x="17181" y="33233"/>
                      <a:pt x="20643" y="34592"/>
                      <a:pt x="23797" y="36515"/>
                    </a:cubicBezTo>
                    <a:lnTo>
                      <a:pt x="24412" y="36900"/>
                    </a:lnTo>
                    <a:lnTo>
                      <a:pt x="24771" y="36310"/>
                    </a:lnTo>
                    <a:lnTo>
                      <a:pt x="24130" y="35925"/>
                    </a:lnTo>
                    <a:cubicBezTo>
                      <a:pt x="20925" y="33951"/>
                      <a:pt x="17386" y="32566"/>
                      <a:pt x="13668" y="31874"/>
                    </a:cubicBezTo>
                    <a:lnTo>
                      <a:pt x="693" y="30156"/>
                    </a:lnTo>
                    <a:close/>
                    <a:moveTo>
                      <a:pt x="103" y="32643"/>
                    </a:moveTo>
                    <a:lnTo>
                      <a:pt x="0" y="33335"/>
                    </a:lnTo>
                    <a:lnTo>
                      <a:pt x="12975" y="35053"/>
                    </a:lnTo>
                    <a:cubicBezTo>
                      <a:pt x="16591" y="35746"/>
                      <a:pt x="20053" y="37105"/>
                      <a:pt x="23207" y="39028"/>
                    </a:cubicBezTo>
                    <a:lnTo>
                      <a:pt x="23848" y="39413"/>
                    </a:lnTo>
                    <a:lnTo>
                      <a:pt x="24181" y="38823"/>
                    </a:lnTo>
                    <a:lnTo>
                      <a:pt x="23540" y="38438"/>
                    </a:lnTo>
                    <a:cubicBezTo>
                      <a:pt x="20335" y="36464"/>
                      <a:pt x="16796" y="35079"/>
                      <a:pt x="13104" y="34361"/>
                    </a:cubicBezTo>
                    <a:lnTo>
                      <a:pt x="103" y="32643"/>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01" name="Google Shape;801;p17"/>
              <p:cNvSpPr/>
              <p:nvPr/>
            </p:nvSpPr>
            <p:spPr>
              <a:xfrm>
                <a:off x="-1461075" y="3283625"/>
                <a:ext cx="841100" cy="995725"/>
              </a:xfrm>
              <a:custGeom>
                <a:avLst/>
                <a:gdLst/>
                <a:ahLst/>
                <a:cxnLst/>
                <a:rect l="l" t="t" r="r" b="b"/>
                <a:pathLst>
                  <a:path w="33644" h="39829" extrusionOk="0">
                    <a:moveTo>
                      <a:pt x="11739" y="1"/>
                    </a:moveTo>
                    <a:cubicBezTo>
                      <a:pt x="10432" y="1"/>
                      <a:pt x="9481" y="31"/>
                      <a:pt x="9386" y="31"/>
                    </a:cubicBezTo>
                    <a:lnTo>
                      <a:pt x="9386" y="698"/>
                    </a:lnTo>
                    <a:cubicBezTo>
                      <a:pt x="9406" y="698"/>
                      <a:pt x="10284" y="673"/>
                      <a:pt x="11526" y="673"/>
                    </a:cubicBezTo>
                    <a:cubicBezTo>
                      <a:pt x="13388" y="673"/>
                      <a:pt x="16068" y="729"/>
                      <a:pt x="17899" y="1006"/>
                    </a:cubicBezTo>
                    <a:cubicBezTo>
                      <a:pt x="22643" y="1775"/>
                      <a:pt x="29618" y="4878"/>
                      <a:pt x="32618" y="6750"/>
                    </a:cubicBezTo>
                    <a:lnTo>
                      <a:pt x="33259" y="7134"/>
                    </a:lnTo>
                    <a:lnTo>
                      <a:pt x="33644" y="6570"/>
                    </a:lnTo>
                    <a:lnTo>
                      <a:pt x="33028" y="6185"/>
                    </a:lnTo>
                    <a:cubicBezTo>
                      <a:pt x="29977" y="4288"/>
                      <a:pt x="22874" y="1108"/>
                      <a:pt x="18053" y="365"/>
                    </a:cubicBezTo>
                    <a:cubicBezTo>
                      <a:pt x="16198" y="63"/>
                      <a:pt x="13606" y="1"/>
                      <a:pt x="11739" y="1"/>
                    </a:cubicBezTo>
                    <a:close/>
                    <a:moveTo>
                      <a:pt x="8770" y="2801"/>
                    </a:moveTo>
                    <a:lnTo>
                      <a:pt x="8770" y="3493"/>
                    </a:lnTo>
                    <a:cubicBezTo>
                      <a:pt x="8847" y="3493"/>
                      <a:pt x="16130" y="3519"/>
                      <a:pt x="19258" y="4288"/>
                    </a:cubicBezTo>
                    <a:cubicBezTo>
                      <a:pt x="22976" y="5211"/>
                      <a:pt x="28489" y="7134"/>
                      <a:pt x="31746" y="9160"/>
                    </a:cubicBezTo>
                    <a:lnTo>
                      <a:pt x="32387" y="9545"/>
                    </a:lnTo>
                    <a:lnTo>
                      <a:pt x="32746" y="8980"/>
                    </a:lnTo>
                    <a:lnTo>
                      <a:pt x="32105" y="8570"/>
                    </a:lnTo>
                    <a:cubicBezTo>
                      <a:pt x="28797" y="6519"/>
                      <a:pt x="23207" y="4570"/>
                      <a:pt x="19412" y="3621"/>
                    </a:cubicBezTo>
                    <a:cubicBezTo>
                      <a:pt x="16207" y="2852"/>
                      <a:pt x="9078" y="2801"/>
                      <a:pt x="8770" y="2801"/>
                    </a:cubicBezTo>
                    <a:close/>
                    <a:moveTo>
                      <a:pt x="8129" y="5570"/>
                    </a:moveTo>
                    <a:lnTo>
                      <a:pt x="8129" y="6262"/>
                    </a:lnTo>
                    <a:cubicBezTo>
                      <a:pt x="8232" y="6262"/>
                      <a:pt x="17412" y="6467"/>
                      <a:pt x="20592" y="7570"/>
                    </a:cubicBezTo>
                    <a:cubicBezTo>
                      <a:pt x="21463" y="7878"/>
                      <a:pt x="22361" y="8160"/>
                      <a:pt x="23233" y="8442"/>
                    </a:cubicBezTo>
                    <a:cubicBezTo>
                      <a:pt x="25976" y="9314"/>
                      <a:pt x="28592" y="10160"/>
                      <a:pt x="30874" y="11570"/>
                    </a:cubicBezTo>
                    <a:lnTo>
                      <a:pt x="31490" y="11955"/>
                    </a:lnTo>
                    <a:lnTo>
                      <a:pt x="31849" y="11391"/>
                    </a:lnTo>
                    <a:lnTo>
                      <a:pt x="31208" y="11006"/>
                    </a:lnTo>
                    <a:cubicBezTo>
                      <a:pt x="28874" y="9519"/>
                      <a:pt x="26079" y="8647"/>
                      <a:pt x="23412" y="7801"/>
                    </a:cubicBezTo>
                    <a:cubicBezTo>
                      <a:pt x="22540" y="7519"/>
                      <a:pt x="21669" y="7237"/>
                      <a:pt x="20797" y="6929"/>
                    </a:cubicBezTo>
                    <a:cubicBezTo>
                      <a:pt x="17540" y="5801"/>
                      <a:pt x="8514" y="5570"/>
                      <a:pt x="8129" y="5570"/>
                    </a:cubicBezTo>
                    <a:close/>
                    <a:moveTo>
                      <a:pt x="6822" y="9596"/>
                    </a:moveTo>
                    <a:lnTo>
                      <a:pt x="6745" y="10263"/>
                    </a:lnTo>
                    <a:lnTo>
                      <a:pt x="19694" y="11981"/>
                    </a:lnTo>
                    <a:cubicBezTo>
                      <a:pt x="23310" y="12699"/>
                      <a:pt x="26771" y="14032"/>
                      <a:pt x="29925" y="15981"/>
                    </a:cubicBezTo>
                    <a:lnTo>
                      <a:pt x="30566" y="16365"/>
                    </a:lnTo>
                    <a:lnTo>
                      <a:pt x="30925" y="15776"/>
                    </a:lnTo>
                    <a:lnTo>
                      <a:pt x="30284" y="15391"/>
                    </a:lnTo>
                    <a:cubicBezTo>
                      <a:pt x="27079" y="13417"/>
                      <a:pt x="23515" y="12032"/>
                      <a:pt x="19822" y="11314"/>
                    </a:cubicBezTo>
                    <a:lnTo>
                      <a:pt x="6822" y="9596"/>
                    </a:lnTo>
                    <a:close/>
                    <a:moveTo>
                      <a:pt x="5950" y="12006"/>
                    </a:moveTo>
                    <a:lnTo>
                      <a:pt x="5847" y="12673"/>
                    </a:lnTo>
                    <a:lnTo>
                      <a:pt x="18822" y="14391"/>
                    </a:lnTo>
                    <a:cubicBezTo>
                      <a:pt x="22438" y="15109"/>
                      <a:pt x="25900" y="16442"/>
                      <a:pt x="29054" y="18391"/>
                    </a:cubicBezTo>
                    <a:lnTo>
                      <a:pt x="29669" y="18776"/>
                    </a:lnTo>
                    <a:lnTo>
                      <a:pt x="30054" y="18186"/>
                    </a:lnTo>
                    <a:lnTo>
                      <a:pt x="29413" y="17801"/>
                    </a:lnTo>
                    <a:cubicBezTo>
                      <a:pt x="26182" y="15827"/>
                      <a:pt x="22643" y="14442"/>
                      <a:pt x="18925" y="13724"/>
                    </a:cubicBezTo>
                    <a:lnTo>
                      <a:pt x="5950" y="12006"/>
                    </a:lnTo>
                    <a:close/>
                    <a:moveTo>
                      <a:pt x="5052" y="14417"/>
                    </a:moveTo>
                    <a:lnTo>
                      <a:pt x="4975" y="15109"/>
                    </a:lnTo>
                    <a:lnTo>
                      <a:pt x="17925" y="16801"/>
                    </a:lnTo>
                    <a:cubicBezTo>
                      <a:pt x="21540" y="17519"/>
                      <a:pt x="25028" y="18853"/>
                      <a:pt x="28156" y="20802"/>
                    </a:cubicBezTo>
                    <a:lnTo>
                      <a:pt x="28797" y="21186"/>
                    </a:lnTo>
                    <a:lnTo>
                      <a:pt x="29156" y="20596"/>
                    </a:lnTo>
                    <a:lnTo>
                      <a:pt x="28515" y="20212"/>
                    </a:lnTo>
                    <a:cubicBezTo>
                      <a:pt x="25310" y="18237"/>
                      <a:pt x="21745" y="16853"/>
                      <a:pt x="18053" y="16135"/>
                    </a:cubicBezTo>
                    <a:lnTo>
                      <a:pt x="5052" y="14417"/>
                    </a:lnTo>
                    <a:close/>
                    <a:moveTo>
                      <a:pt x="4078" y="19443"/>
                    </a:moveTo>
                    <a:lnTo>
                      <a:pt x="4001" y="20109"/>
                    </a:lnTo>
                    <a:lnTo>
                      <a:pt x="16950" y="21827"/>
                    </a:lnTo>
                    <a:cubicBezTo>
                      <a:pt x="20566" y="22545"/>
                      <a:pt x="24028" y="23879"/>
                      <a:pt x="27182" y="25827"/>
                    </a:cubicBezTo>
                    <a:lnTo>
                      <a:pt x="27823" y="26212"/>
                    </a:lnTo>
                    <a:lnTo>
                      <a:pt x="28156" y="25622"/>
                    </a:lnTo>
                    <a:lnTo>
                      <a:pt x="27541" y="25238"/>
                    </a:lnTo>
                    <a:cubicBezTo>
                      <a:pt x="24310" y="23263"/>
                      <a:pt x="20771" y="21879"/>
                      <a:pt x="17079" y="21161"/>
                    </a:cubicBezTo>
                    <a:lnTo>
                      <a:pt x="4078" y="19443"/>
                    </a:lnTo>
                    <a:close/>
                    <a:moveTo>
                      <a:pt x="3180" y="21853"/>
                    </a:moveTo>
                    <a:lnTo>
                      <a:pt x="3103" y="22520"/>
                    </a:lnTo>
                    <a:lnTo>
                      <a:pt x="16053" y="24238"/>
                    </a:lnTo>
                    <a:cubicBezTo>
                      <a:pt x="19874" y="24981"/>
                      <a:pt x="24438" y="27058"/>
                      <a:pt x="26284" y="28212"/>
                    </a:cubicBezTo>
                    <a:lnTo>
                      <a:pt x="26925" y="28623"/>
                    </a:lnTo>
                    <a:lnTo>
                      <a:pt x="27284" y="28033"/>
                    </a:lnTo>
                    <a:lnTo>
                      <a:pt x="26643" y="27648"/>
                    </a:lnTo>
                    <a:cubicBezTo>
                      <a:pt x="24720" y="26443"/>
                      <a:pt x="20079" y="24340"/>
                      <a:pt x="16181" y="23571"/>
                    </a:cubicBezTo>
                    <a:lnTo>
                      <a:pt x="3180" y="21853"/>
                    </a:lnTo>
                    <a:close/>
                    <a:moveTo>
                      <a:pt x="2309" y="24263"/>
                    </a:moveTo>
                    <a:lnTo>
                      <a:pt x="2232" y="24930"/>
                    </a:lnTo>
                    <a:lnTo>
                      <a:pt x="15181" y="26648"/>
                    </a:lnTo>
                    <a:cubicBezTo>
                      <a:pt x="18925" y="27392"/>
                      <a:pt x="24515" y="30084"/>
                      <a:pt x="25412" y="30623"/>
                    </a:cubicBezTo>
                    <a:lnTo>
                      <a:pt x="26053" y="31007"/>
                    </a:lnTo>
                    <a:lnTo>
                      <a:pt x="26387" y="30443"/>
                    </a:lnTo>
                    <a:lnTo>
                      <a:pt x="25771" y="30058"/>
                    </a:lnTo>
                    <a:cubicBezTo>
                      <a:pt x="24823" y="29469"/>
                      <a:pt x="19181" y="26751"/>
                      <a:pt x="15309" y="25981"/>
                    </a:cubicBezTo>
                    <a:lnTo>
                      <a:pt x="2309" y="24263"/>
                    </a:lnTo>
                    <a:close/>
                    <a:moveTo>
                      <a:pt x="1257" y="28007"/>
                    </a:moveTo>
                    <a:lnTo>
                      <a:pt x="1180" y="28674"/>
                    </a:lnTo>
                    <a:lnTo>
                      <a:pt x="14130" y="30392"/>
                    </a:lnTo>
                    <a:cubicBezTo>
                      <a:pt x="17745" y="31110"/>
                      <a:pt x="21207" y="32443"/>
                      <a:pt x="24361" y="34392"/>
                    </a:cubicBezTo>
                    <a:lnTo>
                      <a:pt x="24976" y="34777"/>
                    </a:lnTo>
                    <a:lnTo>
                      <a:pt x="25335" y="34187"/>
                    </a:lnTo>
                    <a:lnTo>
                      <a:pt x="24720" y="33802"/>
                    </a:lnTo>
                    <a:cubicBezTo>
                      <a:pt x="21489" y="31828"/>
                      <a:pt x="17950" y="30443"/>
                      <a:pt x="14258" y="29725"/>
                    </a:cubicBezTo>
                    <a:lnTo>
                      <a:pt x="1257" y="28007"/>
                    </a:lnTo>
                    <a:close/>
                    <a:moveTo>
                      <a:pt x="667" y="30520"/>
                    </a:moveTo>
                    <a:lnTo>
                      <a:pt x="591" y="31212"/>
                    </a:lnTo>
                    <a:lnTo>
                      <a:pt x="13566" y="32905"/>
                    </a:lnTo>
                    <a:cubicBezTo>
                      <a:pt x="17155" y="33623"/>
                      <a:pt x="20617" y="34982"/>
                      <a:pt x="23771" y="36905"/>
                    </a:cubicBezTo>
                    <a:lnTo>
                      <a:pt x="24412" y="37290"/>
                    </a:lnTo>
                    <a:lnTo>
                      <a:pt x="24746" y="36726"/>
                    </a:lnTo>
                    <a:lnTo>
                      <a:pt x="24130" y="36315"/>
                    </a:lnTo>
                    <a:cubicBezTo>
                      <a:pt x="20899" y="34341"/>
                      <a:pt x="17361" y="32956"/>
                      <a:pt x="13668" y="32238"/>
                    </a:cubicBezTo>
                    <a:lnTo>
                      <a:pt x="667" y="30520"/>
                    </a:lnTo>
                    <a:close/>
                    <a:moveTo>
                      <a:pt x="103" y="33059"/>
                    </a:moveTo>
                    <a:lnTo>
                      <a:pt x="1" y="33725"/>
                    </a:lnTo>
                    <a:lnTo>
                      <a:pt x="12950" y="35443"/>
                    </a:lnTo>
                    <a:cubicBezTo>
                      <a:pt x="16566" y="36136"/>
                      <a:pt x="20027" y="37495"/>
                      <a:pt x="23181" y="39418"/>
                    </a:cubicBezTo>
                    <a:lnTo>
                      <a:pt x="23797" y="39828"/>
                    </a:lnTo>
                    <a:lnTo>
                      <a:pt x="24156" y="39238"/>
                    </a:lnTo>
                    <a:lnTo>
                      <a:pt x="23515" y="38854"/>
                    </a:lnTo>
                    <a:cubicBezTo>
                      <a:pt x="20310" y="36879"/>
                      <a:pt x="16745" y="35495"/>
                      <a:pt x="13053" y="34777"/>
                    </a:cubicBezTo>
                    <a:lnTo>
                      <a:pt x="103" y="33059"/>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802" name="Google Shape;802;p17"/>
          <p:cNvGrpSpPr/>
          <p:nvPr/>
        </p:nvGrpSpPr>
        <p:grpSpPr>
          <a:xfrm rot="4586258">
            <a:off x="9329091" y="4983631"/>
            <a:ext cx="4041356" cy="3976333"/>
            <a:chOff x="7235149" y="-718650"/>
            <a:chExt cx="3031064" cy="2982297"/>
          </a:xfrm>
        </p:grpSpPr>
        <p:grpSp>
          <p:nvGrpSpPr>
            <p:cNvPr id="803" name="Google Shape;803;p17"/>
            <p:cNvGrpSpPr/>
            <p:nvPr/>
          </p:nvGrpSpPr>
          <p:grpSpPr>
            <a:xfrm rot="-4962260" flipH="1">
              <a:off x="7958573" y="-653239"/>
              <a:ext cx="596905" cy="1865484"/>
              <a:chOff x="-1858600" y="2385325"/>
              <a:chExt cx="523125" cy="1635025"/>
            </a:xfrm>
          </p:grpSpPr>
          <p:sp>
            <p:nvSpPr>
              <p:cNvPr id="804" name="Google Shape;804;p17"/>
              <p:cNvSpPr/>
              <p:nvPr/>
            </p:nvSpPr>
            <p:spPr>
              <a:xfrm>
                <a:off x="-1804750" y="2385325"/>
                <a:ext cx="469275" cy="1635025"/>
              </a:xfrm>
              <a:custGeom>
                <a:avLst/>
                <a:gdLst/>
                <a:ahLst/>
                <a:cxnLst/>
                <a:rect l="l" t="t" r="r" b="b"/>
                <a:pathLst>
                  <a:path w="18771" h="65401" extrusionOk="0">
                    <a:moveTo>
                      <a:pt x="12062" y="1"/>
                    </a:moveTo>
                    <a:cubicBezTo>
                      <a:pt x="9693" y="1"/>
                      <a:pt x="7259" y="1264"/>
                      <a:pt x="5667" y="3115"/>
                    </a:cubicBezTo>
                    <a:cubicBezTo>
                      <a:pt x="3462" y="5679"/>
                      <a:pt x="2513" y="9064"/>
                      <a:pt x="1872" y="12397"/>
                    </a:cubicBezTo>
                    <a:lnTo>
                      <a:pt x="1872" y="12372"/>
                    </a:lnTo>
                    <a:cubicBezTo>
                      <a:pt x="129" y="21270"/>
                      <a:pt x="0" y="30373"/>
                      <a:pt x="975" y="39373"/>
                    </a:cubicBezTo>
                    <a:cubicBezTo>
                      <a:pt x="1308" y="42476"/>
                      <a:pt x="1308" y="44861"/>
                      <a:pt x="1462" y="47989"/>
                    </a:cubicBezTo>
                    <a:cubicBezTo>
                      <a:pt x="1795" y="54796"/>
                      <a:pt x="6238" y="62496"/>
                      <a:pt x="6079" y="65382"/>
                    </a:cubicBezTo>
                    <a:lnTo>
                      <a:pt x="6079" y="65382"/>
                    </a:lnTo>
                    <a:cubicBezTo>
                      <a:pt x="6979" y="50077"/>
                      <a:pt x="11644" y="31239"/>
                      <a:pt x="16694" y="16756"/>
                    </a:cubicBezTo>
                    <a:cubicBezTo>
                      <a:pt x="17694" y="13936"/>
                      <a:pt x="18771" y="11064"/>
                      <a:pt x="18745" y="8089"/>
                    </a:cubicBezTo>
                    <a:cubicBezTo>
                      <a:pt x="18745" y="5089"/>
                      <a:pt x="17412" y="1909"/>
                      <a:pt x="14719" y="602"/>
                    </a:cubicBezTo>
                    <a:cubicBezTo>
                      <a:pt x="13878" y="188"/>
                      <a:pt x="12974" y="1"/>
                      <a:pt x="12062" y="1"/>
                    </a:cubicBezTo>
                    <a:close/>
                    <a:moveTo>
                      <a:pt x="6079" y="65382"/>
                    </a:moveTo>
                    <a:lnTo>
                      <a:pt x="6079" y="65382"/>
                    </a:lnTo>
                    <a:cubicBezTo>
                      <a:pt x="6078" y="65388"/>
                      <a:pt x="6078" y="65394"/>
                      <a:pt x="6078" y="65400"/>
                    </a:cubicBezTo>
                    <a:cubicBezTo>
                      <a:pt x="6078" y="65394"/>
                      <a:pt x="6078" y="65388"/>
                      <a:pt x="6079" y="65382"/>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05" name="Google Shape;805;p17"/>
              <p:cNvSpPr/>
              <p:nvPr/>
            </p:nvSpPr>
            <p:spPr>
              <a:xfrm>
                <a:off x="-1858600" y="2385425"/>
                <a:ext cx="469275" cy="1634925"/>
              </a:xfrm>
              <a:custGeom>
                <a:avLst/>
                <a:gdLst/>
                <a:ahLst/>
                <a:cxnLst/>
                <a:rect l="l" t="t" r="r" b="b"/>
                <a:pathLst>
                  <a:path w="18771" h="65397" extrusionOk="0">
                    <a:moveTo>
                      <a:pt x="12088" y="1"/>
                    </a:moveTo>
                    <a:cubicBezTo>
                      <a:pt x="9704" y="1"/>
                      <a:pt x="7263" y="1274"/>
                      <a:pt x="5667" y="3111"/>
                    </a:cubicBezTo>
                    <a:cubicBezTo>
                      <a:pt x="3462" y="5649"/>
                      <a:pt x="2513" y="9060"/>
                      <a:pt x="1872" y="12393"/>
                    </a:cubicBezTo>
                    <a:lnTo>
                      <a:pt x="1872" y="12368"/>
                    </a:lnTo>
                    <a:cubicBezTo>
                      <a:pt x="129" y="21266"/>
                      <a:pt x="0" y="30369"/>
                      <a:pt x="975" y="39369"/>
                    </a:cubicBezTo>
                    <a:cubicBezTo>
                      <a:pt x="1308" y="42472"/>
                      <a:pt x="1308" y="44857"/>
                      <a:pt x="1462" y="47985"/>
                    </a:cubicBezTo>
                    <a:cubicBezTo>
                      <a:pt x="1795" y="54792"/>
                      <a:pt x="6239" y="62492"/>
                      <a:pt x="6079" y="65378"/>
                    </a:cubicBezTo>
                    <a:lnTo>
                      <a:pt x="6079" y="65378"/>
                    </a:lnTo>
                    <a:cubicBezTo>
                      <a:pt x="6979" y="50073"/>
                      <a:pt x="11670" y="31235"/>
                      <a:pt x="16694" y="16752"/>
                    </a:cubicBezTo>
                    <a:cubicBezTo>
                      <a:pt x="17694" y="13932"/>
                      <a:pt x="18771" y="11060"/>
                      <a:pt x="18771" y="8085"/>
                    </a:cubicBezTo>
                    <a:cubicBezTo>
                      <a:pt x="18745" y="5085"/>
                      <a:pt x="17412" y="1905"/>
                      <a:pt x="14745" y="598"/>
                    </a:cubicBezTo>
                    <a:cubicBezTo>
                      <a:pt x="13901" y="187"/>
                      <a:pt x="12999" y="1"/>
                      <a:pt x="12088" y="1"/>
                    </a:cubicBezTo>
                    <a:close/>
                    <a:moveTo>
                      <a:pt x="6079" y="65378"/>
                    </a:moveTo>
                    <a:cubicBezTo>
                      <a:pt x="6078" y="65384"/>
                      <a:pt x="6078" y="65390"/>
                      <a:pt x="6078" y="65396"/>
                    </a:cubicBezTo>
                    <a:cubicBezTo>
                      <a:pt x="6078" y="65390"/>
                      <a:pt x="6078" y="65384"/>
                      <a:pt x="6079" y="65378"/>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06" name="Google Shape;806;p17"/>
              <p:cNvSpPr/>
              <p:nvPr/>
            </p:nvSpPr>
            <p:spPr>
              <a:xfrm>
                <a:off x="-1766300" y="2414375"/>
                <a:ext cx="329125" cy="283550"/>
              </a:xfrm>
              <a:custGeom>
                <a:avLst/>
                <a:gdLst/>
                <a:ahLst/>
                <a:cxnLst/>
                <a:rect l="l" t="t" r="r" b="b"/>
                <a:pathLst>
                  <a:path w="13165" h="11342" extrusionOk="0">
                    <a:moveTo>
                      <a:pt x="7214" y="1"/>
                    </a:moveTo>
                    <a:cubicBezTo>
                      <a:pt x="7203" y="1"/>
                      <a:pt x="7192" y="2"/>
                      <a:pt x="7181" y="4"/>
                    </a:cubicBezTo>
                    <a:cubicBezTo>
                      <a:pt x="7053" y="55"/>
                      <a:pt x="6976" y="260"/>
                      <a:pt x="7104" y="337"/>
                    </a:cubicBezTo>
                    <a:cubicBezTo>
                      <a:pt x="7130" y="363"/>
                      <a:pt x="7155" y="363"/>
                      <a:pt x="7181" y="363"/>
                    </a:cubicBezTo>
                    <a:cubicBezTo>
                      <a:pt x="7258" y="363"/>
                      <a:pt x="7335" y="337"/>
                      <a:pt x="7386" y="260"/>
                    </a:cubicBezTo>
                    <a:cubicBezTo>
                      <a:pt x="7433" y="120"/>
                      <a:pt x="7330" y="1"/>
                      <a:pt x="7214" y="1"/>
                    </a:cubicBezTo>
                    <a:close/>
                    <a:moveTo>
                      <a:pt x="10096" y="914"/>
                    </a:moveTo>
                    <a:cubicBezTo>
                      <a:pt x="10065" y="914"/>
                      <a:pt x="10033" y="918"/>
                      <a:pt x="10001" y="927"/>
                    </a:cubicBezTo>
                    <a:cubicBezTo>
                      <a:pt x="9719" y="1004"/>
                      <a:pt x="9591" y="1440"/>
                      <a:pt x="9848" y="1619"/>
                    </a:cubicBezTo>
                    <a:cubicBezTo>
                      <a:pt x="9899" y="1619"/>
                      <a:pt x="9950" y="1645"/>
                      <a:pt x="10001" y="1645"/>
                    </a:cubicBezTo>
                    <a:cubicBezTo>
                      <a:pt x="10024" y="1648"/>
                      <a:pt x="10046" y="1650"/>
                      <a:pt x="10069" y="1650"/>
                    </a:cubicBezTo>
                    <a:cubicBezTo>
                      <a:pt x="10224" y="1650"/>
                      <a:pt x="10370" y="1571"/>
                      <a:pt x="10437" y="1414"/>
                    </a:cubicBezTo>
                    <a:cubicBezTo>
                      <a:pt x="10528" y="1164"/>
                      <a:pt x="10337" y="914"/>
                      <a:pt x="10096" y="914"/>
                    </a:cubicBezTo>
                    <a:close/>
                    <a:moveTo>
                      <a:pt x="4839" y="1534"/>
                    </a:moveTo>
                    <a:cubicBezTo>
                      <a:pt x="4695" y="1534"/>
                      <a:pt x="4554" y="1605"/>
                      <a:pt x="4540" y="1748"/>
                    </a:cubicBezTo>
                    <a:cubicBezTo>
                      <a:pt x="4540" y="1799"/>
                      <a:pt x="4540" y="1824"/>
                      <a:pt x="4540" y="1876"/>
                    </a:cubicBezTo>
                    <a:cubicBezTo>
                      <a:pt x="4591" y="2030"/>
                      <a:pt x="4719" y="2158"/>
                      <a:pt x="4873" y="2183"/>
                    </a:cubicBezTo>
                    <a:cubicBezTo>
                      <a:pt x="5129" y="2183"/>
                      <a:pt x="5309" y="1876"/>
                      <a:pt x="5129" y="1671"/>
                    </a:cubicBezTo>
                    <a:cubicBezTo>
                      <a:pt x="5072" y="1579"/>
                      <a:pt x="4955" y="1534"/>
                      <a:pt x="4839" y="1534"/>
                    </a:cubicBezTo>
                    <a:close/>
                    <a:moveTo>
                      <a:pt x="7873" y="1434"/>
                    </a:moveTo>
                    <a:cubicBezTo>
                      <a:pt x="7815" y="1434"/>
                      <a:pt x="7755" y="1444"/>
                      <a:pt x="7694" y="1465"/>
                    </a:cubicBezTo>
                    <a:cubicBezTo>
                      <a:pt x="7309" y="1542"/>
                      <a:pt x="7104" y="2183"/>
                      <a:pt x="7488" y="2414"/>
                    </a:cubicBezTo>
                    <a:lnTo>
                      <a:pt x="7514" y="2414"/>
                    </a:lnTo>
                    <a:cubicBezTo>
                      <a:pt x="7565" y="2440"/>
                      <a:pt x="7642" y="2466"/>
                      <a:pt x="7694" y="2491"/>
                    </a:cubicBezTo>
                    <a:cubicBezTo>
                      <a:pt x="7715" y="2493"/>
                      <a:pt x="7737" y="2494"/>
                      <a:pt x="7759" y="2494"/>
                    </a:cubicBezTo>
                    <a:cubicBezTo>
                      <a:pt x="7992" y="2494"/>
                      <a:pt x="8217" y="2369"/>
                      <a:pt x="8335" y="2158"/>
                    </a:cubicBezTo>
                    <a:cubicBezTo>
                      <a:pt x="8489" y="1805"/>
                      <a:pt x="8227" y="1434"/>
                      <a:pt x="7873" y="1434"/>
                    </a:cubicBezTo>
                    <a:close/>
                    <a:moveTo>
                      <a:pt x="12521" y="1809"/>
                    </a:moveTo>
                    <a:cubicBezTo>
                      <a:pt x="12477" y="1809"/>
                      <a:pt x="12432" y="1814"/>
                      <a:pt x="12386" y="1824"/>
                    </a:cubicBezTo>
                    <a:cubicBezTo>
                      <a:pt x="12002" y="1927"/>
                      <a:pt x="11796" y="2568"/>
                      <a:pt x="12181" y="2799"/>
                    </a:cubicBezTo>
                    <a:cubicBezTo>
                      <a:pt x="12232" y="2825"/>
                      <a:pt x="12309" y="2850"/>
                      <a:pt x="12386" y="2850"/>
                    </a:cubicBezTo>
                    <a:cubicBezTo>
                      <a:pt x="12424" y="2858"/>
                      <a:pt x="12461" y="2861"/>
                      <a:pt x="12498" y="2861"/>
                    </a:cubicBezTo>
                    <a:cubicBezTo>
                      <a:pt x="12709" y="2861"/>
                      <a:pt x="12896" y="2739"/>
                      <a:pt x="13027" y="2542"/>
                    </a:cubicBezTo>
                    <a:cubicBezTo>
                      <a:pt x="13165" y="2175"/>
                      <a:pt x="12892" y="1809"/>
                      <a:pt x="12521" y="1809"/>
                    </a:cubicBezTo>
                    <a:close/>
                    <a:moveTo>
                      <a:pt x="10496" y="2693"/>
                    </a:moveTo>
                    <a:cubicBezTo>
                      <a:pt x="10485" y="2693"/>
                      <a:pt x="10474" y="2694"/>
                      <a:pt x="10463" y="2696"/>
                    </a:cubicBezTo>
                    <a:cubicBezTo>
                      <a:pt x="10335" y="2722"/>
                      <a:pt x="10258" y="2953"/>
                      <a:pt x="10386" y="3030"/>
                    </a:cubicBezTo>
                    <a:cubicBezTo>
                      <a:pt x="10412" y="3055"/>
                      <a:pt x="10412" y="3055"/>
                      <a:pt x="10437" y="3055"/>
                    </a:cubicBezTo>
                    <a:cubicBezTo>
                      <a:pt x="10540" y="3055"/>
                      <a:pt x="10617" y="3030"/>
                      <a:pt x="10668" y="2953"/>
                    </a:cubicBezTo>
                    <a:cubicBezTo>
                      <a:pt x="10715" y="2812"/>
                      <a:pt x="10612" y="2693"/>
                      <a:pt x="10496" y="2693"/>
                    </a:cubicBezTo>
                    <a:close/>
                    <a:moveTo>
                      <a:pt x="3134" y="3127"/>
                    </a:moveTo>
                    <a:cubicBezTo>
                      <a:pt x="3124" y="3127"/>
                      <a:pt x="3114" y="3129"/>
                      <a:pt x="3104" y="3132"/>
                    </a:cubicBezTo>
                    <a:cubicBezTo>
                      <a:pt x="3027" y="3158"/>
                      <a:pt x="3001" y="3260"/>
                      <a:pt x="3078" y="3312"/>
                    </a:cubicBezTo>
                    <a:lnTo>
                      <a:pt x="3078" y="3337"/>
                    </a:lnTo>
                    <a:lnTo>
                      <a:pt x="3104" y="3337"/>
                    </a:lnTo>
                    <a:cubicBezTo>
                      <a:pt x="3155" y="3337"/>
                      <a:pt x="3206" y="3312"/>
                      <a:pt x="3232" y="3260"/>
                    </a:cubicBezTo>
                    <a:cubicBezTo>
                      <a:pt x="3254" y="3194"/>
                      <a:pt x="3199" y="3127"/>
                      <a:pt x="3134" y="3127"/>
                    </a:cubicBezTo>
                    <a:close/>
                    <a:moveTo>
                      <a:pt x="6219" y="3536"/>
                    </a:moveTo>
                    <a:cubicBezTo>
                      <a:pt x="6072" y="3536"/>
                      <a:pt x="5928" y="3614"/>
                      <a:pt x="5899" y="3773"/>
                    </a:cubicBezTo>
                    <a:lnTo>
                      <a:pt x="5924" y="3773"/>
                    </a:lnTo>
                    <a:cubicBezTo>
                      <a:pt x="5924" y="3799"/>
                      <a:pt x="5924" y="3850"/>
                      <a:pt x="5924" y="3902"/>
                    </a:cubicBezTo>
                    <a:cubicBezTo>
                      <a:pt x="5950" y="4055"/>
                      <a:pt x="6078" y="4158"/>
                      <a:pt x="6232" y="4184"/>
                    </a:cubicBezTo>
                    <a:cubicBezTo>
                      <a:pt x="6243" y="4185"/>
                      <a:pt x="6254" y="4185"/>
                      <a:pt x="6265" y="4185"/>
                    </a:cubicBezTo>
                    <a:cubicBezTo>
                      <a:pt x="6526" y="4185"/>
                      <a:pt x="6662" y="3892"/>
                      <a:pt x="6514" y="3671"/>
                    </a:cubicBezTo>
                    <a:cubicBezTo>
                      <a:pt x="6447" y="3582"/>
                      <a:pt x="6332" y="3536"/>
                      <a:pt x="6219" y="3536"/>
                    </a:cubicBezTo>
                    <a:close/>
                    <a:moveTo>
                      <a:pt x="3009" y="4870"/>
                    </a:moveTo>
                    <a:cubicBezTo>
                      <a:pt x="2866" y="4870"/>
                      <a:pt x="2722" y="4947"/>
                      <a:pt x="2693" y="5107"/>
                    </a:cubicBezTo>
                    <a:lnTo>
                      <a:pt x="2719" y="5107"/>
                    </a:lnTo>
                    <a:cubicBezTo>
                      <a:pt x="2693" y="5158"/>
                      <a:pt x="2693" y="5184"/>
                      <a:pt x="2719" y="5235"/>
                    </a:cubicBezTo>
                    <a:cubicBezTo>
                      <a:pt x="2745" y="5389"/>
                      <a:pt x="2873" y="5517"/>
                      <a:pt x="3027" y="5517"/>
                    </a:cubicBezTo>
                    <a:cubicBezTo>
                      <a:pt x="3038" y="5518"/>
                      <a:pt x="3049" y="5518"/>
                      <a:pt x="3059" y="5518"/>
                    </a:cubicBezTo>
                    <a:cubicBezTo>
                      <a:pt x="3320" y="5518"/>
                      <a:pt x="3456" y="5226"/>
                      <a:pt x="3283" y="5004"/>
                    </a:cubicBezTo>
                    <a:cubicBezTo>
                      <a:pt x="3228" y="4915"/>
                      <a:pt x="3119" y="4870"/>
                      <a:pt x="3009" y="4870"/>
                    </a:cubicBezTo>
                    <a:close/>
                    <a:moveTo>
                      <a:pt x="6277" y="5340"/>
                    </a:moveTo>
                    <a:cubicBezTo>
                      <a:pt x="6229" y="5340"/>
                      <a:pt x="6179" y="5348"/>
                      <a:pt x="6129" y="5363"/>
                    </a:cubicBezTo>
                    <a:cubicBezTo>
                      <a:pt x="5745" y="5466"/>
                      <a:pt x="5540" y="6107"/>
                      <a:pt x="5924" y="6312"/>
                    </a:cubicBezTo>
                    <a:cubicBezTo>
                      <a:pt x="5976" y="6363"/>
                      <a:pt x="6053" y="6363"/>
                      <a:pt x="6129" y="6389"/>
                    </a:cubicBezTo>
                    <a:cubicBezTo>
                      <a:pt x="6151" y="6391"/>
                      <a:pt x="6173" y="6392"/>
                      <a:pt x="6194" y="6392"/>
                    </a:cubicBezTo>
                    <a:cubicBezTo>
                      <a:pt x="6424" y="6392"/>
                      <a:pt x="6630" y="6267"/>
                      <a:pt x="6771" y="6055"/>
                    </a:cubicBezTo>
                    <a:cubicBezTo>
                      <a:pt x="6906" y="5718"/>
                      <a:pt x="6625" y="5340"/>
                      <a:pt x="6277" y="5340"/>
                    </a:cubicBezTo>
                    <a:close/>
                    <a:moveTo>
                      <a:pt x="1163" y="6898"/>
                    </a:moveTo>
                    <a:cubicBezTo>
                      <a:pt x="1152" y="6898"/>
                      <a:pt x="1140" y="6899"/>
                      <a:pt x="1129" y="6902"/>
                    </a:cubicBezTo>
                    <a:cubicBezTo>
                      <a:pt x="1001" y="6927"/>
                      <a:pt x="924" y="7158"/>
                      <a:pt x="1052" y="7235"/>
                    </a:cubicBezTo>
                    <a:cubicBezTo>
                      <a:pt x="1078" y="7235"/>
                      <a:pt x="1104" y="7261"/>
                      <a:pt x="1129" y="7261"/>
                    </a:cubicBezTo>
                    <a:cubicBezTo>
                      <a:pt x="1206" y="7261"/>
                      <a:pt x="1283" y="7235"/>
                      <a:pt x="1334" y="7132"/>
                    </a:cubicBezTo>
                    <a:cubicBezTo>
                      <a:pt x="1381" y="7015"/>
                      <a:pt x="1278" y="6898"/>
                      <a:pt x="1163" y="6898"/>
                    </a:cubicBezTo>
                    <a:close/>
                    <a:moveTo>
                      <a:pt x="5001" y="7850"/>
                    </a:moveTo>
                    <a:cubicBezTo>
                      <a:pt x="4924" y="7876"/>
                      <a:pt x="4899" y="8004"/>
                      <a:pt x="4950" y="8056"/>
                    </a:cubicBezTo>
                    <a:lnTo>
                      <a:pt x="5001" y="8056"/>
                    </a:lnTo>
                    <a:cubicBezTo>
                      <a:pt x="5052" y="8056"/>
                      <a:pt x="5104" y="8030"/>
                      <a:pt x="5129" y="8004"/>
                    </a:cubicBezTo>
                    <a:cubicBezTo>
                      <a:pt x="5155" y="7927"/>
                      <a:pt x="5078" y="7850"/>
                      <a:pt x="5001" y="7850"/>
                    </a:cubicBezTo>
                    <a:close/>
                    <a:moveTo>
                      <a:pt x="2940" y="7598"/>
                    </a:moveTo>
                    <a:cubicBezTo>
                      <a:pt x="2902" y="7598"/>
                      <a:pt x="2862" y="7605"/>
                      <a:pt x="2822" y="7620"/>
                    </a:cubicBezTo>
                    <a:cubicBezTo>
                      <a:pt x="2565" y="7697"/>
                      <a:pt x="2437" y="8107"/>
                      <a:pt x="2693" y="8235"/>
                    </a:cubicBezTo>
                    <a:cubicBezTo>
                      <a:pt x="2719" y="8261"/>
                      <a:pt x="2770" y="8286"/>
                      <a:pt x="2822" y="8286"/>
                    </a:cubicBezTo>
                    <a:cubicBezTo>
                      <a:pt x="2838" y="8289"/>
                      <a:pt x="2854" y="8290"/>
                      <a:pt x="2870" y="8290"/>
                    </a:cubicBezTo>
                    <a:cubicBezTo>
                      <a:pt x="3007" y="8290"/>
                      <a:pt x="3137" y="8196"/>
                      <a:pt x="3206" y="8081"/>
                    </a:cubicBezTo>
                    <a:cubicBezTo>
                      <a:pt x="3338" y="7840"/>
                      <a:pt x="3169" y="7598"/>
                      <a:pt x="2940" y="7598"/>
                    </a:cubicBezTo>
                    <a:close/>
                    <a:moveTo>
                      <a:pt x="6698" y="7919"/>
                    </a:moveTo>
                    <a:cubicBezTo>
                      <a:pt x="6554" y="7919"/>
                      <a:pt x="6414" y="7990"/>
                      <a:pt x="6386" y="8133"/>
                    </a:cubicBezTo>
                    <a:lnTo>
                      <a:pt x="6412" y="8133"/>
                    </a:lnTo>
                    <a:cubicBezTo>
                      <a:pt x="6412" y="8184"/>
                      <a:pt x="6412" y="8235"/>
                      <a:pt x="6412" y="8261"/>
                    </a:cubicBezTo>
                    <a:cubicBezTo>
                      <a:pt x="6437" y="8415"/>
                      <a:pt x="6565" y="8543"/>
                      <a:pt x="6745" y="8568"/>
                    </a:cubicBezTo>
                    <a:cubicBezTo>
                      <a:pt x="7001" y="8568"/>
                      <a:pt x="7181" y="8261"/>
                      <a:pt x="7001" y="8056"/>
                    </a:cubicBezTo>
                    <a:cubicBezTo>
                      <a:pt x="6933" y="7964"/>
                      <a:pt x="6814" y="7919"/>
                      <a:pt x="6698" y="7919"/>
                    </a:cubicBezTo>
                    <a:close/>
                    <a:moveTo>
                      <a:pt x="4317" y="9878"/>
                    </a:moveTo>
                    <a:cubicBezTo>
                      <a:pt x="4265" y="9878"/>
                      <a:pt x="4210" y="9886"/>
                      <a:pt x="4155" y="9902"/>
                    </a:cubicBezTo>
                    <a:cubicBezTo>
                      <a:pt x="3770" y="9979"/>
                      <a:pt x="3565" y="10645"/>
                      <a:pt x="3950" y="10851"/>
                    </a:cubicBezTo>
                    <a:cubicBezTo>
                      <a:pt x="4001" y="10876"/>
                      <a:pt x="4078" y="10902"/>
                      <a:pt x="4129" y="10928"/>
                    </a:cubicBezTo>
                    <a:cubicBezTo>
                      <a:pt x="4153" y="10930"/>
                      <a:pt x="4177" y="10931"/>
                      <a:pt x="4200" y="10931"/>
                    </a:cubicBezTo>
                    <a:cubicBezTo>
                      <a:pt x="4454" y="10931"/>
                      <a:pt x="4677" y="10805"/>
                      <a:pt x="4770" y="10594"/>
                    </a:cubicBezTo>
                    <a:cubicBezTo>
                      <a:pt x="4927" y="10236"/>
                      <a:pt x="4673" y="9878"/>
                      <a:pt x="4317" y="9878"/>
                    </a:cubicBezTo>
                    <a:close/>
                    <a:moveTo>
                      <a:pt x="746" y="10289"/>
                    </a:moveTo>
                    <a:cubicBezTo>
                      <a:pt x="696" y="10289"/>
                      <a:pt x="644" y="10297"/>
                      <a:pt x="591" y="10312"/>
                    </a:cubicBezTo>
                    <a:cubicBezTo>
                      <a:pt x="206" y="10415"/>
                      <a:pt x="1" y="11056"/>
                      <a:pt x="386" y="11287"/>
                    </a:cubicBezTo>
                    <a:lnTo>
                      <a:pt x="386" y="11261"/>
                    </a:lnTo>
                    <a:cubicBezTo>
                      <a:pt x="437" y="11312"/>
                      <a:pt x="514" y="11338"/>
                      <a:pt x="565" y="11338"/>
                    </a:cubicBezTo>
                    <a:cubicBezTo>
                      <a:pt x="589" y="11340"/>
                      <a:pt x="613" y="11341"/>
                      <a:pt x="636" y="11341"/>
                    </a:cubicBezTo>
                    <a:cubicBezTo>
                      <a:pt x="889" y="11341"/>
                      <a:pt x="1112" y="11216"/>
                      <a:pt x="1206" y="11004"/>
                    </a:cubicBezTo>
                    <a:cubicBezTo>
                      <a:pt x="1364" y="10667"/>
                      <a:pt x="1106" y="10289"/>
                      <a:pt x="746" y="10289"/>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07" name="Google Shape;807;p17"/>
              <p:cNvSpPr/>
              <p:nvPr/>
            </p:nvSpPr>
            <p:spPr>
              <a:xfrm>
                <a:off x="-1809250" y="2563500"/>
                <a:ext cx="247275" cy="1438900"/>
              </a:xfrm>
              <a:custGeom>
                <a:avLst/>
                <a:gdLst/>
                <a:ahLst/>
                <a:cxnLst/>
                <a:rect l="l" t="t" r="r" b="b"/>
                <a:pathLst>
                  <a:path w="9891" h="57556" extrusionOk="0">
                    <a:moveTo>
                      <a:pt x="9445" y="0"/>
                    </a:moveTo>
                    <a:cubicBezTo>
                      <a:pt x="9304" y="0"/>
                      <a:pt x="9164" y="81"/>
                      <a:pt x="9104" y="270"/>
                    </a:cubicBezTo>
                    <a:cubicBezTo>
                      <a:pt x="4617" y="13912"/>
                      <a:pt x="1" y="34913"/>
                      <a:pt x="3386" y="57247"/>
                    </a:cubicBezTo>
                    <a:cubicBezTo>
                      <a:pt x="3411" y="57427"/>
                      <a:pt x="3565" y="57555"/>
                      <a:pt x="3745" y="57555"/>
                    </a:cubicBezTo>
                    <a:lnTo>
                      <a:pt x="3822" y="57555"/>
                    </a:lnTo>
                    <a:cubicBezTo>
                      <a:pt x="4027" y="57530"/>
                      <a:pt x="4155" y="57324"/>
                      <a:pt x="4129" y="57119"/>
                    </a:cubicBezTo>
                    <a:cubicBezTo>
                      <a:pt x="796" y="34939"/>
                      <a:pt x="5360" y="14091"/>
                      <a:pt x="9796" y="501"/>
                    </a:cubicBezTo>
                    <a:cubicBezTo>
                      <a:pt x="9890" y="202"/>
                      <a:pt x="9667" y="0"/>
                      <a:pt x="9445"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808" name="Google Shape;808;p17"/>
            <p:cNvGrpSpPr/>
            <p:nvPr/>
          </p:nvGrpSpPr>
          <p:grpSpPr>
            <a:xfrm rot="-4962260" flipH="1">
              <a:off x="7743302" y="-357136"/>
              <a:ext cx="1178407" cy="2061785"/>
              <a:chOff x="-1779100" y="2408800"/>
              <a:chExt cx="1032750" cy="1807075"/>
            </a:xfrm>
          </p:grpSpPr>
          <p:sp>
            <p:nvSpPr>
              <p:cNvPr id="809" name="Google Shape;809;p17"/>
              <p:cNvSpPr/>
              <p:nvPr/>
            </p:nvSpPr>
            <p:spPr>
              <a:xfrm>
                <a:off x="-1779100" y="2498825"/>
                <a:ext cx="1032750" cy="1717050"/>
              </a:xfrm>
              <a:custGeom>
                <a:avLst/>
                <a:gdLst/>
                <a:ahLst/>
                <a:cxnLst/>
                <a:rect l="l" t="t" r="r" b="b"/>
                <a:pathLst>
                  <a:path w="41310" h="68682" extrusionOk="0">
                    <a:moveTo>
                      <a:pt x="32843" y="0"/>
                    </a:moveTo>
                    <a:cubicBezTo>
                      <a:pt x="31194" y="0"/>
                      <a:pt x="29516" y="392"/>
                      <a:pt x="28053" y="1113"/>
                    </a:cubicBezTo>
                    <a:cubicBezTo>
                      <a:pt x="24489" y="2883"/>
                      <a:pt x="21924" y="6139"/>
                      <a:pt x="19719" y="9421"/>
                    </a:cubicBezTo>
                    <a:lnTo>
                      <a:pt x="19719" y="9396"/>
                    </a:lnTo>
                    <a:cubicBezTo>
                      <a:pt x="13744" y="18242"/>
                      <a:pt x="9436" y="27987"/>
                      <a:pt x="6385" y="38167"/>
                    </a:cubicBezTo>
                    <a:cubicBezTo>
                      <a:pt x="5308" y="41705"/>
                      <a:pt x="4231" y="44270"/>
                      <a:pt x="2949" y="47731"/>
                    </a:cubicBezTo>
                    <a:cubicBezTo>
                      <a:pt x="205" y="55244"/>
                      <a:pt x="1487" y="65630"/>
                      <a:pt x="0" y="68681"/>
                    </a:cubicBezTo>
                    <a:cubicBezTo>
                      <a:pt x="7975" y="52526"/>
                      <a:pt x="21642" y="34269"/>
                      <a:pt x="33745" y="20935"/>
                    </a:cubicBezTo>
                    <a:cubicBezTo>
                      <a:pt x="36105" y="18319"/>
                      <a:pt x="38566" y="15704"/>
                      <a:pt x="39951" y="12473"/>
                    </a:cubicBezTo>
                    <a:cubicBezTo>
                      <a:pt x="41310" y="9242"/>
                      <a:pt x="41310" y="5190"/>
                      <a:pt x="39002" y="2549"/>
                    </a:cubicBezTo>
                    <a:cubicBezTo>
                      <a:pt x="37468" y="790"/>
                      <a:pt x="35184" y="0"/>
                      <a:pt x="3284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10" name="Google Shape;810;p17"/>
              <p:cNvSpPr/>
              <p:nvPr/>
            </p:nvSpPr>
            <p:spPr>
              <a:xfrm>
                <a:off x="-1776550" y="2408800"/>
                <a:ext cx="973150" cy="1753225"/>
              </a:xfrm>
              <a:custGeom>
                <a:avLst/>
                <a:gdLst/>
                <a:ahLst/>
                <a:cxnLst/>
                <a:rect l="l" t="t" r="r" b="b"/>
                <a:pathLst>
                  <a:path w="38926" h="70129" extrusionOk="0">
                    <a:moveTo>
                      <a:pt x="30542" y="0"/>
                    </a:moveTo>
                    <a:cubicBezTo>
                      <a:pt x="28732" y="0"/>
                      <a:pt x="26881" y="482"/>
                      <a:pt x="25310" y="1355"/>
                    </a:cubicBezTo>
                    <a:cubicBezTo>
                      <a:pt x="21848" y="3253"/>
                      <a:pt x="19438" y="6637"/>
                      <a:pt x="17361" y="10022"/>
                    </a:cubicBezTo>
                    <a:cubicBezTo>
                      <a:pt x="11822" y="19100"/>
                      <a:pt x="7975" y="29049"/>
                      <a:pt x="5386" y="39357"/>
                    </a:cubicBezTo>
                    <a:cubicBezTo>
                      <a:pt x="4488" y="42947"/>
                      <a:pt x="3514" y="45537"/>
                      <a:pt x="2411" y="49076"/>
                    </a:cubicBezTo>
                    <a:cubicBezTo>
                      <a:pt x="1" y="56717"/>
                      <a:pt x="1770" y="67025"/>
                      <a:pt x="411" y="70128"/>
                    </a:cubicBezTo>
                    <a:cubicBezTo>
                      <a:pt x="7642" y="53640"/>
                      <a:pt x="20463" y="34767"/>
                      <a:pt x="31925" y="20869"/>
                    </a:cubicBezTo>
                    <a:cubicBezTo>
                      <a:pt x="34156" y="18177"/>
                      <a:pt x="36515" y="15433"/>
                      <a:pt x="37721" y="12151"/>
                    </a:cubicBezTo>
                    <a:cubicBezTo>
                      <a:pt x="38926" y="8843"/>
                      <a:pt x="38772" y="4791"/>
                      <a:pt x="36336" y="2253"/>
                    </a:cubicBezTo>
                    <a:cubicBezTo>
                      <a:pt x="34837" y="698"/>
                      <a:pt x="32720" y="0"/>
                      <a:pt x="3054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11" name="Google Shape;811;p17"/>
              <p:cNvSpPr/>
              <p:nvPr/>
            </p:nvSpPr>
            <p:spPr>
              <a:xfrm>
                <a:off x="-1311125" y="2430900"/>
                <a:ext cx="402150" cy="319125"/>
              </a:xfrm>
              <a:custGeom>
                <a:avLst/>
                <a:gdLst/>
                <a:ahLst/>
                <a:cxnLst/>
                <a:rect l="l" t="t" r="r" b="b"/>
                <a:pathLst>
                  <a:path w="16086" h="12765" extrusionOk="0">
                    <a:moveTo>
                      <a:pt x="9413" y="1"/>
                    </a:moveTo>
                    <a:cubicBezTo>
                      <a:pt x="9396" y="1"/>
                      <a:pt x="9378" y="3"/>
                      <a:pt x="9359" y="10"/>
                    </a:cubicBezTo>
                    <a:cubicBezTo>
                      <a:pt x="9206" y="35"/>
                      <a:pt x="9103" y="266"/>
                      <a:pt x="9231" y="369"/>
                    </a:cubicBezTo>
                    <a:cubicBezTo>
                      <a:pt x="9257" y="394"/>
                      <a:pt x="9283" y="394"/>
                      <a:pt x="9308" y="394"/>
                    </a:cubicBezTo>
                    <a:cubicBezTo>
                      <a:pt x="9332" y="400"/>
                      <a:pt x="9357" y="403"/>
                      <a:pt x="9380" y="403"/>
                    </a:cubicBezTo>
                    <a:cubicBezTo>
                      <a:pt x="9458" y="403"/>
                      <a:pt x="9531" y="370"/>
                      <a:pt x="9590" y="292"/>
                    </a:cubicBezTo>
                    <a:cubicBezTo>
                      <a:pt x="9635" y="156"/>
                      <a:pt x="9541" y="1"/>
                      <a:pt x="9413" y="1"/>
                    </a:cubicBezTo>
                    <a:close/>
                    <a:moveTo>
                      <a:pt x="12560" y="1256"/>
                    </a:moveTo>
                    <a:cubicBezTo>
                      <a:pt x="12528" y="1256"/>
                      <a:pt x="12496" y="1259"/>
                      <a:pt x="12462" y="1266"/>
                    </a:cubicBezTo>
                    <a:cubicBezTo>
                      <a:pt x="12154" y="1317"/>
                      <a:pt x="11949" y="1856"/>
                      <a:pt x="12257" y="2061"/>
                    </a:cubicBezTo>
                    <a:cubicBezTo>
                      <a:pt x="12283" y="2087"/>
                      <a:pt x="12360" y="2112"/>
                      <a:pt x="12411" y="2112"/>
                    </a:cubicBezTo>
                    <a:cubicBezTo>
                      <a:pt x="12447" y="2121"/>
                      <a:pt x="12482" y="2125"/>
                      <a:pt x="12518" y="2125"/>
                    </a:cubicBezTo>
                    <a:cubicBezTo>
                      <a:pt x="12685" y="2125"/>
                      <a:pt x="12844" y="2030"/>
                      <a:pt x="12949" y="1881"/>
                    </a:cubicBezTo>
                    <a:cubicBezTo>
                      <a:pt x="13089" y="1579"/>
                      <a:pt x="12870" y="1256"/>
                      <a:pt x="12560" y="1256"/>
                    </a:cubicBezTo>
                    <a:close/>
                    <a:moveTo>
                      <a:pt x="6402" y="1567"/>
                    </a:moveTo>
                    <a:cubicBezTo>
                      <a:pt x="6244" y="1567"/>
                      <a:pt x="6092" y="1644"/>
                      <a:pt x="6052" y="1805"/>
                    </a:cubicBezTo>
                    <a:cubicBezTo>
                      <a:pt x="6026" y="1856"/>
                      <a:pt x="6026" y="1907"/>
                      <a:pt x="6052" y="1958"/>
                    </a:cubicBezTo>
                    <a:cubicBezTo>
                      <a:pt x="6077" y="2138"/>
                      <a:pt x="6231" y="2292"/>
                      <a:pt x="6411" y="2317"/>
                    </a:cubicBezTo>
                    <a:cubicBezTo>
                      <a:pt x="6431" y="2321"/>
                      <a:pt x="6450" y="2322"/>
                      <a:pt x="6470" y="2322"/>
                    </a:cubicBezTo>
                    <a:cubicBezTo>
                      <a:pt x="6747" y="2322"/>
                      <a:pt x="6937" y="1993"/>
                      <a:pt x="6770" y="1753"/>
                    </a:cubicBezTo>
                    <a:cubicBezTo>
                      <a:pt x="6696" y="1631"/>
                      <a:pt x="6547" y="1567"/>
                      <a:pt x="6402" y="1567"/>
                    </a:cubicBezTo>
                    <a:close/>
                    <a:moveTo>
                      <a:pt x="9895" y="1689"/>
                    </a:moveTo>
                    <a:cubicBezTo>
                      <a:pt x="9854" y="1689"/>
                      <a:pt x="9812" y="1693"/>
                      <a:pt x="9770" y="1702"/>
                    </a:cubicBezTo>
                    <a:cubicBezTo>
                      <a:pt x="9308" y="1779"/>
                      <a:pt x="9000" y="2523"/>
                      <a:pt x="9436" y="2830"/>
                    </a:cubicBezTo>
                    <a:cubicBezTo>
                      <a:pt x="9513" y="2856"/>
                      <a:pt x="9590" y="2907"/>
                      <a:pt x="9667" y="2907"/>
                    </a:cubicBezTo>
                    <a:cubicBezTo>
                      <a:pt x="9721" y="2921"/>
                      <a:pt x="9775" y="2927"/>
                      <a:pt x="9828" y="2927"/>
                    </a:cubicBezTo>
                    <a:cubicBezTo>
                      <a:pt x="10078" y="2927"/>
                      <a:pt x="10310" y="2785"/>
                      <a:pt x="10436" y="2574"/>
                    </a:cubicBezTo>
                    <a:cubicBezTo>
                      <a:pt x="10647" y="2153"/>
                      <a:pt x="10324" y="1689"/>
                      <a:pt x="9895" y="1689"/>
                    </a:cubicBezTo>
                    <a:close/>
                    <a:moveTo>
                      <a:pt x="4359" y="3369"/>
                    </a:moveTo>
                    <a:cubicBezTo>
                      <a:pt x="4257" y="3369"/>
                      <a:pt x="4205" y="3523"/>
                      <a:pt x="4282" y="3599"/>
                    </a:cubicBezTo>
                    <a:lnTo>
                      <a:pt x="4334" y="3599"/>
                    </a:lnTo>
                    <a:cubicBezTo>
                      <a:pt x="4347" y="3606"/>
                      <a:pt x="4363" y="3610"/>
                      <a:pt x="4379" y="3610"/>
                    </a:cubicBezTo>
                    <a:cubicBezTo>
                      <a:pt x="4422" y="3610"/>
                      <a:pt x="4469" y="3586"/>
                      <a:pt x="4487" y="3548"/>
                    </a:cubicBezTo>
                    <a:cubicBezTo>
                      <a:pt x="4513" y="3446"/>
                      <a:pt x="4436" y="3369"/>
                      <a:pt x="4359" y="3369"/>
                    </a:cubicBezTo>
                    <a:close/>
                    <a:moveTo>
                      <a:pt x="15337" y="2484"/>
                    </a:moveTo>
                    <a:cubicBezTo>
                      <a:pt x="15295" y="2484"/>
                      <a:pt x="15251" y="2488"/>
                      <a:pt x="15206" y="2497"/>
                    </a:cubicBezTo>
                    <a:cubicBezTo>
                      <a:pt x="14744" y="2574"/>
                      <a:pt x="14462" y="3317"/>
                      <a:pt x="14898" y="3599"/>
                    </a:cubicBezTo>
                    <a:cubicBezTo>
                      <a:pt x="14950" y="3651"/>
                      <a:pt x="15026" y="3676"/>
                      <a:pt x="15129" y="3702"/>
                    </a:cubicBezTo>
                    <a:cubicBezTo>
                      <a:pt x="15170" y="3710"/>
                      <a:pt x="15212" y="3713"/>
                      <a:pt x="15254" y="3713"/>
                    </a:cubicBezTo>
                    <a:cubicBezTo>
                      <a:pt x="15498" y="3713"/>
                      <a:pt x="15745" y="3588"/>
                      <a:pt x="15898" y="3369"/>
                    </a:cubicBezTo>
                    <a:cubicBezTo>
                      <a:pt x="16085" y="2948"/>
                      <a:pt x="15782" y="2484"/>
                      <a:pt x="15337" y="2484"/>
                    </a:cubicBezTo>
                    <a:close/>
                    <a:moveTo>
                      <a:pt x="13055" y="3385"/>
                    </a:moveTo>
                    <a:cubicBezTo>
                      <a:pt x="13037" y="3385"/>
                      <a:pt x="13019" y="3388"/>
                      <a:pt x="13001" y="3394"/>
                    </a:cubicBezTo>
                    <a:cubicBezTo>
                      <a:pt x="12847" y="3420"/>
                      <a:pt x="12744" y="3676"/>
                      <a:pt x="12898" y="3779"/>
                    </a:cubicBezTo>
                    <a:cubicBezTo>
                      <a:pt x="12898" y="3779"/>
                      <a:pt x="12924" y="3779"/>
                      <a:pt x="12975" y="3805"/>
                    </a:cubicBezTo>
                    <a:cubicBezTo>
                      <a:pt x="12993" y="3809"/>
                      <a:pt x="13010" y="3811"/>
                      <a:pt x="13028" y="3811"/>
                    </a:cubicBezTo>
                    <a:cubicBezTo>
                      <a:pt x="13111" y="3811"/>
                      <a:pt x="13189" y="3761"/>
                      <a:pt x="13231" y="3676"/>
                    </a:cubicBezTo>
                    <a:cubicBezTo>
                      <a:pt x="13299" y="3541"/>
                      <a:pt x="13188" y="3385"/>
                      <a:pt x="13055" y="3385"/>
                    </a:cubicBezTo>
                    <a:close/>
                    <a:moveTo>
                      <a:pt x="7890" y="4029"/>
                    </a:moveTo>
                    <a:cubicBezTo>
                      <a:pt x="7731" y="4029"/>
                      <a:pt x="7579" y="4105"/>
                      <a:pt x="7539" y="4266"/>
                    </a:cubicBezTo>
                    <a:cubicBezTo>
                      <a:pt x="7513" y="4317"/>
                      <a:pt x="7513" y="4369"/>
                      <a:pt x="7539" y="4420"/>
                    </a:cubicBezTo>
                    <a:cubicBezTo>
                      <a:pt x="7565" y="4625"/>
                      <a:pt x="7718" y="4779"/>
                      <a:pt x="7898" y="4805"/>
                    </a:cubicBezTo>
                    <a:cubicBezTo>
                      <a:pt x="7908" y="4806"/>
                      <a:pt x="7919" y="4806"/>
                      <a:pt x="7929" y="4806"/>
                    </a:cubicBezTo>
                    <a:cubicBezTo>
                      <a:pt x="8221" y="4806"/>
                      <a:pt x="8430" y="4463"/>
                      <a:pt x="8257" y="4215"/>
                    </a:cubicBezTo>
                    <a:cubicBezTo>
                      <a:pt x="8183" y="4093"/>
                      <a:pt x="8034" y="4029"/>
                      <a:pt x="7890" y="4029"/>
                    </a:cubicBezTo>
                    <a:close/>
                    <a:moveTo>
                      <a:pt x="4081" y="5358"/>
                    </a:moveTo>
                    <a:cubicBezTo>
                      <a:pt x="3918" y="5358"/>
                      <a:pt x="3759" y="5435"/>
                      <a:pt x="3718" y="5600"/>
                    </a:cubicBezTo>
                    <a:cubicBezTo>
                      <a:pt x="3693" y="5651"/>
                      <a:pt x="3693" y="5702"/>
                      <a:pt x="3718" y="5753"/>
                    </a:cubicBezTo>
                    <a:cubicBezTo>
                      <a:pt x="3744" y="5933"/>
                      <a:pt x="3898" y="6087"/>
                      <a:pt x="4077" y="6112"/>
                    </a:cubicBezTo>
                    <a:cubicBezTo>
                      <a:pt x="4088" y="6113"/>
                      <a:pt x="4099" y="6114"/>
                      <a:pt x="4110" y="6114"/>
                    </a:cubicBezTo>
                    <a:cubicBezTo>
                      <a:pt x="4401" y="6114"/>
                      <a:pt x="4609" y="5794"/>
                      <a:pt x="4436" y="5523"/>
                    </a:cubicBezTo>
                    <a:cubicBezTo>
                      <a:pt x="4365" y="5416"/>
                      <a:pt x="4222" y="5358"/>
                      <a:pt x="4081" y="5358"/>
                    </a:cubicBezTo>
                    <a:close/>
                    <a:moveTo>
                      <a:pt x="7747" y="6125"/>
                    </a:moveTo>
                    <a:cubicBezTo>
                      <a:pt x="7705" y="6125"/>
                      <a:pt x="7661" y="6129"/>
                      <a:pt x="7616" y="6138"/>
                    </a:cubicBezTo>
                    <a:cubicBezTo>
                      <a:pt x="7154" y="6215"/>
                      <a:pt x="6872" y="6959"/>
                      <a:pt x="7308" y="7266"/>
                    </a:cubicBezTo>
                    <a:cubicBezTo>
                      <a:pt x="7359" y="7292"/>
                      <a:pt x="7436" y="7343"/>
                      <a:pt x="7539" y="7343"/>
                    </a:cubicBezTo>
                    <a:cubicBezTo>
                      <a:pt x="7588" y="7357"/>
                      <a:pt x="7639" y="7363"/>
                      <a:pt x="7691" y="7363"/>
                    </a:cubicBezTo>
                    <a:cubicBezTo>
                      <a:pt x="7932" y="7363"/>
                      <a:pt x="8181" y="7221"/>
                      <a:pt x="8308" y="7010"/>
                    </a:cubicBezTo>
                    <a:cubicBezTo>
                      <a:pt x="8495" y="6589"/>
                      <a:pt x="8191" y="6125"/>
                      <a:pt x="7747" y="6125"/>
                    </a:cubicBezTo>
                    <a:close/>
                    <a:moveTo>
                      <a:pt x="1797" y="7616"/>
                    </a:moveTo>
                    <a:cubicBezTo>
                      <a:pt x="1780" y="7616"/>
                      <a:pt x="1762" y="7619"/>
                      <a:pt x="1744" y="7625"/>
                    </a:cubicBezTo>
                    <a:cubicBezTo>
                      <a:pt x="1590" y="7651"/>
                      <a:pt x="1487" y="7882"/>
                      <a:pt x="1615" y="7984"/>
                    </a:cubicBezTo>
                    <a:lnTo>
                      <a:pt x="1615" y="8010"/>
                    </a:lnTo>
                    <a:cubicBezTo>
                      <a:pt x="1641" y="8010"/>
                      <a:pt x="1667" y="8010"/>
                      <a:pt x="1692" y="8036"/>
                    </a:cubicBezTo>
                    <a:cubicBezTo>
                      <a:pt x="1795" y="8036"/>
                      <a:pt x="1898" y="8010"/>
                      <a:pt x="1974" y="7907"/>
                    </a:cubicBezTo>
                    <a:cubicBezTo>
                      <a:pt x="2020" y="7772"/>
                      <a:pt x="1926" y="7616"/>
                      <a:pt x="1797" y="7616"/>
                    </a:cubicBezTo>
                    <a:close/>
                    <a:moveTo>
                      <a:pt x="6237" y="9057"/>
                    </a:moveTo>
                    <a:cubicBezTo>
                      <a:pt x="6227" y="9057"/>
                      <a:pt x="6216" y="9059"/>
                      <a:pt x="6205" y="9061"/>
                    </a:cubicBezTo>
                    <a:cubicBezTo>
                      <a:pt x="6129" y="9087"/>
                      <a:pt x="6077" y="9215"/>
                      <a:pt x="6154" y="9292"/>
                    </a:cubicBezTo>
                    <a:lnTo>
                      <a:pt x="6205" y="9292"/>
                    </a:lnTo>
                    <a:cubicBezTo>
                      <a:pt x="6219" y="9299"/>
                      <a:pt x="6233" y="9302"/>
                      <a:pt x="6246" y="9302"/>
                    </a:cubicBezTo>
                    <a:cubicBezTo>
                      <a:pt x="6282" y="9302"/>
                      <a:pt x="6315" y="9278"/>
                      <a:pt x="6334" y="9241"/>
                    </a:cubicBezTo>
                    <a:cubicBezTo>
                      <a:pt x="6380" y="9149"/>
                      <a:pt x="6323" y="9057"/>
                      <a:pt x="6237" y="9057"/>
                    </a:cubicBezTo>
                    <a:close/>
                    <a:moveTo>
                      <a:pt x="3654" y="8563"/>
                    </a:moveTo>
                    <a:cubicBezTo>
                      <a:pt x="3625" y="8563"/>
                      <a:pt x="3595" y="8566"/>
                      <a:pt x="3564" y="8574"/>
                    </a:cubicBezTo>
                    <a:cubicBezTo>
                      <a:pt x="3282" y="8625"/>
                      <a:pt x="3077" y="9087"/>
                      <a:pt x="3359" y="9292"/>
                    </a:cubicBezTo>
                    <a:cubicBezTo>
                      <a:pt x="3410" y="9318"/>
                      <a:pt x="3462" y="9318"/>
                      <a:pt x="3513" y="9343"/>
                    </a:cubicBezTo>
                    <a:cubicBezTo>
                      <a:pt x="3535" y="9347"/>
                      <a:pt x="3558" y="9348"/>
                      <a:pt x="3581" y="9348"/>
                    </a:cubicBezTo>
                    <a:cubicBezTo>
                      <a:pt x="3742" y="9348"/>
                      <a:pt x="3910" y="9270"/>
                      <a:pt x="4000" y="9113"/>
                    </a:cubicBezTo>
                    <a:cubicBezTo>
                      <a:pt x="4116" y="8859"/>
                      <a:pt x="3919" y="8563"/>
                      <a:pt x="3654" y="8563"/>
                    </a:cubicBezTo>
                    <a:close/>
                    <a:moveTo>
                      <a:pt x="8158" y="9205"/>
                    </a:moveTo>
                    <a:cubicBezTo>
                      <a:pt x="7996" y="9205"/>
                      <a:pt x="7837" y="9281"/>
                      <a:pt x="7795" y="9446"/>
                    </a:cubicBezTo>
                    <a:cubicBezTo>
                      <a:pt x="7795" y="9497"/>
                      <a:pt x="7795" y="9549"/>
                      <a:pt x="7795" y="9600"/>
                    </a:cubicBezTo>
                    <a:cubicBezTo>
                      <a:pt x="7821" y="9779"/>
                      <a:pt x="7975" y="9933"/>
                      <a:pt x="8154" y="9959"/>
                    </a:cubicBezTo>
                    <a:cubicBezTo>
                      <a:pt x="8166" y="9960"/>
                      <a:pt x="8178" y="9960"/>
                      <a:pt x="8190" y="9960"/>
                    </a:cubicBezTo>
                    <a:cubicBezTo>
                      <a:pt x="8502" y="9960"/>
                      <a:pt x="8686" y="9641"/>
                      <a:pt x="8513" y="9369"/>
                    </a:cubicBezTo>
                    <a:cubicBezTo>
                      <a:pt x="8442" y="9262"/>
                      <a:pt x="8299" y="9205"/>
                      <a:pt x="8158" y="9205"/>
                    </a:cubicBezTo>
                    <a:close/>
                    <a:moveTo>
                      <a:pt x="5080" y="11305"/>
                    </a:moveTo>
                    <a:cubicBezTo>
                      <a:pt x="5038" y="11305"/>
                      <a:pt x="4994" y="11309"/>
                      <a:pt x="4949" y="11318"/>
                    </a:cubicBezTo>
                    <a:cubicBezTo>
                      <a:pt x="4487" y="11395"/>
                      <a:pt x="4205" y="12138"/>
                      <a:pt x="4641" y="12446"/>
                    </a:cubicBezTo>
                    <a:cubicBezTo>
                      <a:pt x="4693" y="12472"/>
                      <a:pt x="4769" y="12523"/>
                      <a:pt x="4872" y="12523"/>
                    </a:cubicBezTo>
                    <a:cubicBezTo>
                      <a:pt x="4921" y="12537"/>
                      <a:pt x="4972" y="12543"/>
                      <a:pt x="5022" y="12543"/>
                    </a:cubicBezTo>
                    <a:cubicBezTo>
                      <a:pt x="5258" y="12543"/>
                      <a:pt x="5493" y="12401"/>
                      <a:pt x="5641" y="12190"/>
                    </a:cubicBezTo>
                    <a:cubicBezTo>
                      <a:pt x="5829" y="11769"/>
                      <a:pt x="5525" y="11305"/>
                      <a:pt x="5080" y="11305"/>
                    </a:cubicBezTo>
                    <a:close/>
                    <a:moveTo>
                      <a:pt x="897" y="11529"/>
                    </a:moveTo>
                    <a:cubicBezTo>
                      <a:pt x="847" y="11529"/>
                      <a:pt x="796" y="11536"/>
                      <a:pt x="744" y="11549"/>
                    </a:cubicBezTo>
                    <a:cubicBezTo>
                      <a:pt x="282" y="11626"/>
                      <a:pt x="0" y="12369"/>
                      <a:pt x="436" y="12651"/>
                    </a:cubicBezTo>
                    <a:cubicBezTo>
                      <a:pt x="513" y="12703"/>
                      <a:pt x="590" y="12728"/>
                      <a:pt x="667" y="12754"/>
                    </a:cubicBezTo>
                    <a:cubicBezTo>
                      <a:pt x="712" y="12761"/>
                      <a:pt x="756" y="12765"/>
                      <a:pt x="801" y="12765"/>
                    </a:cubicBezTo>
                    <a:cubicBezTo>
                      <a:pt x="1061" y="12765"/>
                      <a:pt x="1305" y="12640"/>
                      <a:pt x="1436" y="12420"/>
                    </a:cubicBezTo>
                    <a:cubicBezTo>
                      <a:pt x="1643" y="12006"/>
                      <a:pt x="1333" y="11529"/>
                      <a:pt x="897" y="11529"/>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12" name="Google Shape;812;p17"/>
              <p:cNvSpPr/>
              <p:nvPr/>
            </p:nvSpPr>
            <p:spPr>
              <a:xfrm>
                <a:off x="-1775275" y="2546100"/>
                <a:ext cx="795475" cy="1591550"/>
              </a:xfrm>
              <a:custGeom>
                <a:avLst/>
                <a:gdLst/>
                <a:ahLst/>
                <a:cxnLst/>
                <a:rect l="l" t="t" r="r" b="b"/>
                <a:pathLst>
                  <a:path w="31819" h="63662" extrusionOk="0">
                    <a:moveTo>
                      <a:pt x="31286" y="1"/>
                    </a:moveTo>
                    <a:cubicBezTo>
                      <a:pt x="31186" y="1"/>
                      <a:pt x="31084" y="43"/>
                      <a:pt x="31003" y="145"/>
                    </a:cubicBezTo>
                    <a:cubicBezTo>
                      <a:pt x="15822" y="19300"/>
                      <a:pt x="4258" y="42891"/>
                      <a:pt x="52" y="63200"/>
                    </a:cubicBezTo>
                    <a:cubicBezTo>
                      <a:pt x="1" y="63405"/>
                      <a:pt x="129" y="63610"/>
                      <a:pt x="334" y="63662"/>
                    </a:cubicBezTo>
                    <a:lnTo>
                      <a:pt x="411" y="63662"/>
                    </a:lnTo>
                    <a:cubicBezTo>
                      <a:pt x="591" y="63662"/>
                      <a:pt x="745" y="63534"/>
                      <a:pt x="796" y="63354"/>
                    </a:cubicBezTo>
                    <a:cubicBezTo>
                      <a:pt x="4976" y="43148"/>
                      <a:pt x="16489" y="19685"/>
                      <a:pt x="31592" y="607"/>
                    </a:cubicBezTo>
                    <a:cubicBezTo>
                      <a:pt x="31818" y="325"/>
                      <a:pt x="31560" y="1"/>
                      <a:pt x="31286"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813" name="Google Shape;813;p17"/>
            <p:cNvGrpSpPr/>
            <p:nvPr/>
          </p:nvGrpSpPr>
          <p:grpSpPr>
            <a:xfrm rot="-3828478" flipH="1">
              <a:off x="7664496" y="-324322"/>
              <a:ext cx="2244432" cy="2193641"/>
              <a:chOff x="-623774" y="407959"/>
              <a:chExt cx="2317309" cy="2264556"/>
            </a:xfrm>
          </p:grpSpPr>
          <p:grpSp>
            <p:nvGrpSpPr>
              <p:cNvPr id="814" name="Google Shape;814;p17"/>
              <p:cNvGrpSpPr/>
              <p:nvPr/>
            </p:nvGrpSpPr>
            <p:grpSpPr>
              <a:xfrm rot="1413719">
                <a:off x="-360763" y="695549"/>
                <a:ext cx="1791287" cy="1689375"/>
                <a:chOff x="-2055400" y="3174000"/>
                <a:chExt cx="1520600" cy="1434200"/>
              </a:xfrm>
            </p:grpSpPr>
            <p:sp>
              <p:nvSpPr>
                <p:cNvPr id="815" name="Google Shape;815;p17"/>
                <p:cNvSpPr/>
                <p:nvPr/>
              </p:nvSpPr>
              <p:spPr>
                <a:xfrm>
                  <a:off x="-2007975" y="3215025"/>
                  <a:ext cx="1473175" cy="1393175"/>
                </a:xfrm>
                <a:custGeom>
                  <a:avLst/>
                  <a:gdLst/>
                  <a:ahLst/>
                  <a:cxnLst/>
                  <a:rect l="l" t="t" r="r" b="b"/>
                  <a:pathLst>
                    <a:path w="58927" h="55727" extrusionOk="0">
                      <a:moveTo>
                        <a:pt x="49062" y="0"/>
                      </a:moveTo>
                      <a:cubicBezTo>
                        <a:pt x="48551" y="0"/>
                        <a:pt x="48041" y="36"/>
                        <a:pt x="47542" y="108"/>
                      </a:cubicBezTo>
                      <a:cubicBezTo>
                        <a:pt x="43618" y="698"/>
                        <a:pt x="40182" y="3005"/>
                        <a:pt x="37054" y="5441"/>
                      </a:cubicBezTo>
                      <a:cubicBezTo>
                        <a:pt x="28669" y="11980"/>
                        <a:pt x="21566" y="19955"/>
                        <a:pt x="15489" y="28674"/>
                      </a:cubicBezTo>
                      <a:cubicBezTo>
                        <a:pt x="13386" y="31725"/>
                        <a:pt x="11591" y="33828"/>
                        <a:pt x="9309" y="36725"/>
                      </a:cubicBezTo>
                      <a:cubicBezTo>
                        <a:pt x="4366" y="43026"/>
                        <a:pt x="2390" y="53266"/>
                        <a:pt x="9" y="55718"/>
                      </a:cubicBezTo>
                      <a:lnTo>
                        <a:pt x="9" y="55718"/>
                      </a:lnTo>
                      <a:cubicBezTo>
                        <a:pt x="12574" y="42822"/>
                        <a:pt x="31237" y="29697"/>
                        <a:pt x="46849" y="20724"/>
                      </a:cubicBezTo>
                      <a:cubicBezTo>
                        <a:pt x="49901" y="18981"/>
                        <a:pt x="53055" y="17237"/>
                        <a:pt x="55363" y="14596"/>
                      </a:cubicBezTo>
                      <a:cubicBezTo>
                        <a:pt x="57645" y="11955"/>
                        <a:pt x="58927" y="8083"/>
                        <a:pt x="57542" y="4852"/>
                      </a:cubicBezTo>
                      <a:cubicBezTo>
                        <a:pt x="56177" y="1674"/>
                        <a:pt x="52567" y="0"/>
                        <a:pt x="49062" y="0"/>
                      </a:cubicBezTo>
                      <a:close/>
                      <a:moveTo>
                        <a:pt x="9" y="55718"/>
                      </a:moveTo>
                      <a:lnTo>
                        <a:pt x="9" y="55718"/>
                      </a:lnTo>
                      <a:cubicBezTo>
                        <a:pt x="6" y="55720"/>
                        <a:pt x="4" y="55723"/>
                        <a:pt x="1" y="55726"/>
                      </a:cubicBezTo>
                      <a:cubicBezTo>
                        <a:pt x="4" y="55723"/>
                        <a:pt x="6" y="55720"/>
                        <a:pt x="9" y="55718"/>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16" name="Google Shape;816;p17"/>
                <p:cNvSpPr/>
                <p:nvPr/>
              </p:nvSpPr>
              <p:spPr>
                <a:xfrm>
                  <a:off x="-2055400" y="3174000"/>
                  <a:ext cx="1472525" cy="1393175"/>
                </a:xfrm>
                <a:custGeom>
                  <a:avLst/>
                  <a:gdLst/>
                  <a:ahLst/>
                  <a:cxnLst/>
                  <a:rect l="l" t="t" r="r" b="b"/>
                  <a:pathLst>
                    <a:path w="58901" h="55727" extrusionOk="0">
                      <a:moveTo>
                        <a:pt x="49036" y="0"/>
                      </a:moveTo>
                      <a:cubicBezTo>
                        <a:pt x="48525" y="0"/>
                        <a:pt x="48015" y="36"/>
                        <a:pt x="47516" y="108"/>
                      </a:cubicBezTo>
                      <a:cubicBezTo>
                        <a:pt x="43592" y="697"/>
                        <a:pt x="40156" y="3005"/>
                        <a:pt x="37028" y="5441"/>
                      </a:cubicBezTo>
                      <a:lnTo>
                        <a:pt x="37053" y="5441"/>
                      </a:lnTo>
                      <a:cubicBezTo>
                        <a:pt x="28643" y="11980"/>
                        <a:pt x="21540" y="19955"/>
                        <a:pt x="15488" y="28673"/>
                      </a:cubicBezTo>
                      <a:cubicBezTo>
                        <a:pt x="13386" y="31725"/>
                        <a:pt x="11565" y="33828"/>
                        <a:pt x="9283" y="36725"/>
                      </a:cubicBezTo>
                      <a:cubicBezTo>
                        <a:pt x="4334" y="43033"/>
                        <a:pt x="2359" y="53290"/>
                        <a:pt x="0" y="55726"/>
                      </a:cubicBezTo>
                      <a:cubicBezTo>
                        <a:pt x="12565" y="42828"/>
                        <a:pt x="31207" y="29699"/>
                        <a:pt x="46823" y="20724"/>
                      </a:cubicBezTo>
                      <a:cubicBezTo>
                        <a:pt x="49875" y="18981"/>
                        <a:pt x="53029" y="17237"/>
                        <a:pt x="55336" y="14596"/>
                      </a:cubicBezTo>
                      <a:cubicBezTo>
                        <a:pt x="57619" y="11955"/>
                        <a:pt x="58901" y="8083"/>
                        <a:pt x="57516" y="4852"/>
                      </a:cubicBezTo>
                      <a:cubicBezTo>
                        <a:pt x="56151" y="1674"/>
                        <a:pt x="52541" y="0"/>
                        <a:pt x="49036"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17" name="Google Shape;817;p17"/>
                <p:cNvSpPr/>
                <p:nvPr/>
              </p:nvSpPr>
              <p:spPr>
                <a:xfrm>
                  <a:off x="-1083325" y="3219875"/>
                  <a:ext cx="461350" cy="203475"/>
                </a:xfrm>
                <a:custGeom>
                  <a:avLst/>
                  <a:gdLst/>
                  <a:ahLst/>
                  <a:cxnLst/>
                  <a:rect l="l" t="t" r="r" b="b"/>
                  <a:pathLst>
                    <a:path w="18454" h="8139" extrusionOk="0">
                      <a:moveTo>
                        <a:pt x="8731" y="282"/>
                      </a:moveTo>
                      <a:cubicBezTo>
                        <a:pt x="8661" y="282"/>
                        <a:pt x="8587" y="347"/>
                        <a:pt x="8607" y="427"/>
                      </a:cubicBezTo>
                      <a:cubicBezTo>
                        <a:pt x="8607" y="452"/>
                        <a:pt x="8633" y="452"/>
                        <a:pt x="8633" y="478"/>
                      </a:cubicBezTo>
                      <a:cubicBezTo>
                        <a:pt x="8669" y="496"/>
                        <a:pt x="8705" y="514"/>
                        <a:pt x="8741" y="514"/>
                      </a:cubicBezTo>
                      <a:cubicBezTo>
                        <a:pt x="8756" y="514"/>
                        <a:pt x="8771" y="511"/>
                        <a:pt x="8786" y="504"/>
                      </a:cubicBezTo>
                      <a:cubicBezTo>
                        <a:pt x="8889" y="452"/>
                        <a:pt x="8889" y="350"/>
                        <a:pt x="8786" y="298"/>
                      </a:cubicBezTo>
                      <a:cubicBezTo>
                        <a:pt x="8770" y="287"/>
                        <a:pt x="8750" y="282"/>
                        <a:pt x="8731" y="282"/>
                      </a:cubicBezTo>
                      <a:close/>
                      <a:moveTo>
                        <a:pt x="11359" y="1"/>
                      </a:moveTo>
                      <a:cubicBezTo>
                        <a:pt x="11294" y="1"/>
                        <a:pt x="11229" y="21"/>
                        <a:pt x="11171" y="68"/>
                      </a:cubicBezTo>
                      <a:cubicBezTo>
                        <a:pt x="11120" y="119"/>
                        <a:pt x="11094" y="145"/>
                        <a:pt x="11069" y="196"/>
                      </a:cubicBezTo>
                      <a:cubicBezTo>
                        <a:pt x="10992" y="375"/>
                        <a:pt x="11017" y="581"/>
                        <a:pt x="11145" y="709"/>
                      </a:cubicBezTo>
                      <a:cubicBezTo>
                        <a:pt x="11221" y="785"/>
                        <a:pt x="11314" y="819"/>
                        <a:pt x="11405" y="819"/>
                      </a:cubicBezTo>
                      <a:cubicBezTo>
                        <a:pt x="11590" y="819"/>
                        <a:pt x="11769" y="676"/>
                        <a:pt x="11787" y="452"/>
                      </a:cubicBezTo>
                      <a:cubicBezTo>
                        <a:pt x="11806" y="234"/>
                        <a:pt x="11581" y="1"/>
                        <a:pt x="11359" y="1"/>
                      </a:cubicBezTo>
                      <a:close/>
                      <a:moveTo>
                        <a:pt x="14759" y="611"/>
                      </a:moveTo>
                      <a:cubicBezTo>
                        <a:pt x="14635" y="611"/>
                        <a:pt x="14488" y="737"/>
                        <a:pt x="14530" y="863"/>
                      </a:cubicBezTo>
                      <a:cubicBezTo>
                        <a:pt x="14530" y="888"/>
                        <a:pt x="14556" y="914"/>
                        <a:pt x="14556" y="940"/>
                      </a:cubicBezTo>
                      <a:cubicBezTo>
                        <a:pt x="14606" y="989"/>
                        <a:pt x="14666" y="1017"/>
                        <a:pt x="14730" y="1017"/>
                      </a:cubicBezTo>
                      <a:cubicBezTo>
                        <a:pt x="14765" y="1017"/>
                        <a:pt x="14802" y="1009"/>
                        <a:pt x="14838" y="991"/>
                      </a:cubicBezTo>
                      <a:cubicBezTo>
                        <a:pt x="14992" y="914"/>
                        <a:pt x="14992" y="709"/>
                        <a:pt x="14838" y="632"/>
                      </a:cubicBezTo>
                      <a:cubicBezTo>
                        <a:pt x="14814" y="618"/>
                        <a:pt x="14787" y="611"/>
                        <a:pt x="14759" y="611"/>
                      </a:cubicBezTo>
                      <a:close/>
                      <a:moveTo>
                        <a:pt x="7128" y="1616"/>
                      </a:moveTo>
                      <a:cubicBezTo>
                        <a:pt x="7063" y="1616"/>
                        <a:pt x="6998" y="1637"/>
                        <a:pt x="6940" y="1683"/>
                      </a:cubicBezTo>
                      <a:cubicBezTo>
                        <a:pt x="6889" y="1709"/>
                        <a:pt x="6863" y="1760"/>
                        <a:pt x="6838" y="1811"/>
                      </a:cubicBezTo>
                      <a:cubicBezTo>
                        <a:pt x="6761" y="1965"/>
                        <a:pt x="6786" y="2170"/>
                        <a:pt x="6914" y="2324"/>
                      </a:cubicBezTo>
                      <a:cubicBezTo>
                        <a:pt x="6987" y="2389"/>
                        <a:pt x="7075" y="2418"/>
                        <a:pt x="7161" y="2418"/>
                      </a:cubicBezTo>
                      <a:cubicBezTo>
                        <a:pt x="7351" y="2418"/>
                        <a:pt x="7538" y="2279"/>
                        <a:pt x="7556" y="2068"/>
                      </a:cubicBezTo>
                      <a:cubicBezTo>
                        <a:pt x="7575" y="1850"/>
                        <a:pt x="7350" y="1616"/>
                        <a:pt x="7128" y="1616"/>
                      </a:cubicBezTo>
                      <a:close/>
                      <a:moveTo>
                        <a:pt x="4071" y="2071"/>
                      </a:moveTo>
                      <a:cubicBezTo>
                        <a:pt x="3935" y="2071"/>
                        <a:pt x="3797" y="2181"/>
                        <a:pt x="3837" y="2324"/>
                      </a:cubicBezTo>
                      <a:cubicBezTo>
                        <a:pt x="3863" y="2350"/>
                        <a:pt x="3863" y="2376"/>
                        <a:pt x="3889" y="2401"/>
                      </a:cubicBezTo>
                      <a:cubicBezTo>
                        <a:pt x="3938" y="2451"/>
                        <a:pt x="3999" y="2479"/>
                        <a:pt x="4063" y="2479"/>
                      </a:cubicBezTo>
                      <a:cubicBezTo>
                        <a:pt x="4098" y="2479"/>
                        <a:pt x="4134" y="2471"/>
                        <a:pt x="4171" y="2452"/>
                      </a:cubicBezTo>
                      <a:cubicBezTo>
                        <a:pt x="4325" y="2376"/>
                        <a:pt x="4325" y="2170"/>
                        <a:pt x="4171" y="2093"/>
                      </a:cubicBezTo>
                      <a:cubicBezTo>
                        <a:pt x="4140" y="2078"/>
                        <a:pt x="4105" y="2071"/>
                        <a:pt x="4071" y="2071"/>
                      </a:cubicBezTo>
                      <a:close/>
                      <a:moveTo>
                        <a:pt x="13880" y="2168"/>
                      </a:moveTo>
                      <a:cubicBezTo>
                        <a:pt x="13496" y="2168"/>
                        <a:pt x="13071" y="2519"/>
                        <a:pt x="13197" y="2940"/>
                      </a:cubicBezTo>
                      <a:lnTo>
                        <a:pt x="13171" y="2914"/>
                      </a:lnTo>
                      <a:lnTo>
                        <a:pt x="13171" y="2914"/>
                      </a:lnTo>
                      <a:cubicBezTo>
                        <a:pt x="13197" y="3017"/>
                        <a:pt x="13248" y="3068"/>
                        <a:pt x="13299" y="3145"/>
                      </a:cubicBezTo>
                      <a:cubicBezTo>
                        <a:pt x="13438" y="3300"/>
                        <a:pt x="13634" y="3386"/>
                        <a:pt x="13834" y="3386"/>
                      </a:cubicBezTo>
                      <a:cubicBezTo>
                        <a:pt x="13931" y="3386"/>
                        <a:pt x="14028" y="3366"/>
                        <a:pt x="14120" y="3324"/>
                      </a:cubicBezTo>
                      <a:cubicBezTo>
                        <a:pt x="14582" y="3119"/>
                        <a:pt x="14582" y="2452"/>
                        <a:pt x="14120" y="2222"/>
                      </a:cubicBezTo>
                      <a:cubicBezTo>
                        <a:pt x="14046" y="2185"/>
                        <a:pt x="13964" y="2168"/>
                        <a:pt x="13880" y="2168"/>
                      </a:cubicBezTo>
                      <a:close/>
                      <a:moveTo>
                        <a:pt x="11052" y="2873"/>
                      </a:moveTo>
                      <a:cubicBezTo>
                        <a:pt x="10986" y="2873"/>
                        <a:pt x="10922" y="2893"/>
                        <a:pt x="10863" y="2940"/>
                      </a:cubicBezTo>
                      <a:cubicBezTo>
                        <a:pt x="10812" y="2965"/>
                        <a:pt x="10786" y="3017"/>
                        <a:pt x="10761" y="3068"/>
                      </a:cubicBezTo>
                      <a:cubicBezTo>
                        <a:pt x="10658" y="3222"/>
                        <a:pt x="10710" y="3427"/>
                        <a:pt x="10838" y="3581"/>
                      </a:cubicBezTo>
                      <a:cubicBezTo>
                        <a:pt x="10910" y="3645"/>
                        <a:pt x="10998" y="3674"/>
                        <a:pt x="11085" y="3674"/>
                      </a:cubicBezTo>
                      <a:cubicBezTo>
                        <a:pt x="11275" y="3674"/>
                        <a:pt x="11461" y="3535"/>
                        <a:pt x="11479" y="3324"/>
                      </a:cubicBezTo>
                      <a:cubicBezTo>
                        <a:pt x="11499" y="3106"/>
                        <a:pt x="11273" y="2873"/>
                        <a:pt x="11052" y="2873"/>
                      </a:cubicBezTo>
                      <a:close/>
                      <a:moveTo>
                        <a:pt x="16379" y="3486"/>
                      </a:moveTo>
                      <a:cubicBezTo>
                        <a:pt x="16118" y="3486"/>
                        <a:pt x="15832" y="3726"/>
                        <a:pt x="15915" y="4017"/>
                      </a:cubicBezTo>
                      <a:cubicBezTo>
                        <a:pt x="15915" y="4068"/>
                        <a:pt x="15941" y="4119"/>
                        <a:pt x="15992" y="4170"/>
                      </a:cubicBezTo>
                      <a:cubicBezTo>
                        <a:pt x="16098" y="4277"/>
                        <a:pt x="16241" y="4334"/>
                        <a:pt x="16378" y="4334"/>
                      </a:cubicBezTo>
                      <a:cubicBezTo>
                        <a:pt x="16440" y="4334"/>
                        <a:pt x="16500" y="4323"/>
                        <a:pt x="16556" y="4299"/>
                      </a:cubicBezTo>
                      <a:cubicBezTo>
                        <a:pt x="16889" y="4145"/>
                        <a:pt x="16889" y="3683"/>
                        <a:pt x="16556" y="3529"/>
                      </a:cubicBezTo>
                      <a:cubicBezTo>
                        <a:pt x="16502" y="3500"/>
                        <a:pt x="16441" y="3486"/>
                        <a:pt x="16379" y="3486"/>
                      </a:cubicBezTo>
                      <a:close/>
                      <a:moveTo>
                        <a:pt x="4904" y="3922"/>
                      </a:moveTo>
                      <a:cubicBezTo>
                        <a:pt x="4663" y="3922"/>
                        <a:pt x="4396" y="4153"/>
                        <a:pt x="4478" y="4401"/>
                      </a:cubicBezTo>
                      <a:cubicBezTo>
                        <a:pt x="4478" y="4453"/>
                        <a:pt x="4504" y="4504"/>
                        <a:pt x="4555" y="4529"/>
                      </a:cubicBezTo>
                      <a:cubicBezTo>
                        <a:pt x="4644" y="4636"/>
                        <a:pt x="4769" y="4693"/>
                        <a:pt x="4897" y="4693"/>
                      </a:cubicBezTo>
                      <a:cubicBezTo>
                        <a:pt x="4955" y="4693"/>
                        <a:pt x="5013" y="4681"/>
                        <a:pt x="5068" y="4658"/>
                      </a:cubicBezTo>
                      <a:cubicBezTo>
                        <a:pt x="5376" y="4529"/>
                        <a:pt x="5376" y="4094"/>
                        <a:pt x="5068" y="3965"/>
                      </a:cubicBezTo>
                      <a:cubicBezTo>
                        <a:pt x="5018" y="3935"/>
                        <a:pt x="4962" y="3922"/>
                        <a:pt x="4904" y="3922"/>
                      </a:cubicBezTo>
                      <a:close/>
                      <a:moveTo>
                        <a:pt x="9543" y="4424"/>
                      </a:moveTo>
                      <a:cubicBezTo>
                        <a:pt x="9154" y="4424"/>
                        <a:pt x="8716" y="4772"/>
                        <a:pt x="8863" y="5171"/>
                      </a:cubicBezTo>
                      <a:lnTo>
                        <a:pt x="8838" y="5171"/>
                      </a:lnTo>
                      <a:cubicBezTo>
                        <a:pt x="8863" y="5247"/>
                        <a:pt x="8915" y="5324"/>
                        <a:pt x="8966" y="5376"/>
                      </a:cubicBezTo>
                      <a:cubicBezTo>
                        <a:pt x="9111" y="5539"/>
                        <a:pt x="9321" y="5625"/>
                        <a:pt x="9531" y="5625"/>
                      </a:cubicBezTo>
                      <a:cubicBezTo>
                        <a:pt x="9617" y="5625"/>
                        <a:pt x="9704" y="5611"/>
                        <a:pt x="9786" y="5581"/>
                      </a:cubicBezTo>
                      <a:cubicBezTo>
                        <a:pt x="10248" y="5350"/>
                        <a:pt x="10248" y="4709"/>
                        <a:pt x="9786" y="4478"/>
                      </a:cubicBezTo>
                      <a:cubicBezTo>
                        <a:pt x="9712" y="4441"/>
                        <a:pt x="9629" y="4424"/>
                        <a:pt x="9543" y="4424"/>
                      </a:cubicBezTo>
                      <a:close/>
                      <a:moveTo>
                        <a:pt x="803" y="4566"/>
                      </a:moveTo>
                      <a:cubicBezTo>
                        <a:pt x="420" y="4566"/>
                        <a:pt x="1" y="4912"/>
                        <a:pt x="145" y="5324"/>
                      </a:cubicBezTo>
                      <a:lnTo>
                        <a:pt x="119" y="5324"/>
                      </a:lnTo>
                      <a:cubicBezTo>
                        <a:pt x="145" y="5401"/>
                        <a:pt x="196" y="5478"/>
                        <a:pt x="247" y="5530"/>
                      </a:cubicBezTo>
                      <a:cubicBezTo>
                        <a:pt x="393" y="5693"/>
                        <a:pt x="602" y="5779"/>
                        <a:pt x="812" y="5779"/>
                      </a:cubicBezTo>
                      <a:cubicBezTo>
                        <a:pt x="899" y="5779"/>
                        <a:pt x="986" y="5765"/>
                        <a:pt x="1068" y="5735"/>
                      </a:cubicBezTo>
                      <a:cubicBezTo>
                        <a:pt x="1530" y="5504"/>
                        <a:pt x="1530" y="4837"/>
                        <a:pt x="1068" y="4632"/>
                      </a:cubicBezTo>
                      <a:cubicBezTo>
                        <a:pt x="988" y="4587"/>
                        <a:pt x="896" y="4566"/>
                        <a:pt x="803" y="4566"/>
                      </a:cubicBezTo>
                      <a:close/>
                      <a:moveTo>
                        <a:pt x="15597" y="5507"/>
                      </a:moveTo>
                      <a:cubicBezTo>
                        <a:pt x="15474" y="5507"/>
                        <a:pt x="15336" y="5617"/>
                        <a:pt x="15376" y="5760"/>
                      </a:cubicBezTo>
                      <a:cubicBezTo>
                        <a:pt x="15376" y="5786"/>
                        <a:pt x="15402" y="5812"/>
                        <a:pt x="15428" y="5837"/>
                      </a:cubicBezTo>
                      <a:cubicBezTo>
                        <a:pt x="15461" y="5887"/>
                        <a:pt x="15515" y="5915"/>
                        <a:pt x="15577" y="5915"/>
                      </a:cubicBezTo>
                      <a:cubicBezTo>
                        <a:pt x="15612" y="5915"/>
                        <a:pt x="15648" y="5907"/>
                        <a:pt x="15684" y="5889"/>
                      </a:cubicBezTo>
                      <a:cubicBezTo>
                        <a:pt x="15838" y="5812"/>
                        <a:pt x="15838" y="5606"/>
                        <a:pt x="15684" y="5530"/>
                      </a:cubicBezTo>
                      <a:cubicBezTo>
                        <a:pt x="15658" y="5514"/>
                        <a:pt x="15628" y="5507"/>
                        <a:pt x="15597" y="5507"/>
                      </a:cubicBezTo>
                      <a:close/>
                      <a:moveTo>
                        <a:pt x="6804" y="5935"/>
                      </a:moveTo>
                      <a:cubicBezTo>
                        <a:pt x="6729" y="5935"/>
                        <a:pt x="6636" y="6001"/>
                        <a:pt x="6658" y="6068"/>
                      </a:cubicBezTo>
                      <a:cubicBezTo>
                        <a:pt x="6658" y="6094"/>
                        <a:pt x="6684" y="6094"/>
                        <a:pt x="6684" y="6119"/>
                      </a:cubicBezTo>
                      <a:cubicBezTo>
                        <a:pt x="6702" y="6137"/>
                        <a:pt x="6746" y="6156"/>
                        <a:pt x="6788" y="6156"/>
                      </a:cubicBezTo>
                      <a:cubicBezTo>
                        <a:pt x="6805" y="6156"/>
                        <a:pt x="6823" y="6152"/>
                        <a:pt x="6838" y="6145"/>
                      </a:cubicBezTo>
                      <a:cubicBezTo>
                        <a:pt x="6914" y="6119"/>
                        <a:pt x="6914" y="5991"/>
                        <a:pt x="6838" y="5940"/>
                      </a:cubicBezTo>
                      <a:cubicBezTo>
                        <a:pt x="6827" y="5936"/>
                        <a:pt x="6816" y="5935"/>
                        <a:pt x="6804" y="5935"/>
                      </a:cubicBezTo>
                      <a:close/>
                      <a:moveTo>
                        <a:pt x="17748" y="6091"/>
                      </a:moveTo>
                      <a:cubicBezTo>
                        <a:pt x="17360" y="6091"/>
                        <a:pt x="16922" y="6438"/>
                        <a:pt x="17069" y="6837"/>
                      </a:cubicBezTo>
                      <a:lnTo>
                        <a:pt x="17043" y="6837"/>
                      </a:lnTo>
                      <a:cubicBezTo>
                        <a:pt x="17069" y="6914"/>
                        <a:pt x="17120" y="6991"/>
                        <a:pt x="17171" y="7068"/>
                      </a:cubicBezTo>
                      <a:cubicBezTo>
                        <a:pt x="17310" y="7224"/>
                        <a:pt x="17506" y="7309"/>
                        <a:pt x="17706" y="7309"/>
                      </a:cubicBezTo>
                      <a:cubicBezTo>
                        <a:pt x="17803" y="7309"/>
                        <a:pt x="17900" y="7289"/>
                        <a:pt x="17992" y="7248"/>
                      </a:cubicBezTo>
                      <a:cubicBezTo>
                        <a:pt x="18454" y="7042"/>
                        <a:pt x="18454" y="6376"/>
                        <a:pt x="17992" y="6145"/>
                      </a:cubicBezTo>
                      <a:cubicBezTo>
                        <a:pt x="17918" y="6108"/>
                        <a:pt x="17834" y="6091"/>
                        <a:pt x="17748" y="6091"/>
                      </a:cubicBezTo>
                      <a:close/>
                      <a:moveTo>
                        <a:pt x="8075" y="7152"/>
                      </a:moveTo>
                      <a:cubicBezTo>
                        <a:pt x="8008" y="7152"/>
                        <a:pt x="7944" y="7173"/>
                        <a:pt x="7889" y="7222"/>
                      </a:cubicBezTo>
                      <a:lnTo>
                        <a:pt x="7863" y="7222"/>
                      </a:lnTo>
                      <a:cubicBezTo>
                        <a:pt x="7838" y="7248"/>
                        <a:pt x="7812" y="7273"/>
                        <a:pt x="7786" y="7324"/>
                      </a:cubicBezTo>
                      <a:cubicBezTo>
                        <a:pt x="7684" y="7504"/>
                        <a:pt x="7709" y="7709"/>
                        <a:pt x="7838" y="7837"/>
                      </a:cubicBezTo>
                      <a:cubicBezTo>
                        <a:pt x="7923" y="7914"/>
                        <a:pt x="8023" y="7948"/>
                        <a:pt x="8118" y="7948"/>
                      </a:cubicBezTo>
                      <a:cubicBezTo>
                        <a:pt x="8308" y="7948"/>
                        <a:pt x="8479" y="7812"/>
                        <a:pt x="8479" y="7607"/>
                      </a:cubicBezTo>
                      <a:cubicBezTo>
                        <a:pt x="8518" y="7372"/>
                        <a:pt x="8288" y="7152"/>
                        <a:pt x="8075" y="7152"/>
                      </a:cubicBezTo>
                      <a:close/>
                      <a:moveTo>
                        <a:pt x="4203" y="6925"/>
                      </a:moveTo>
                      <a:cubicBezTo>
                        <a:pt x="3813" y="6925"/>
                        <a:pt x="3406" y="7271"/>
                        <a:pt x="3530" y="7683"/>
                      </a:cubicBezTo>
                      <a:cubicBezTo>
                        <a:pt x="3555" y="7760"/>
                        <a:pt x="3607" y="7837"/>
                        <a:pt x="3658" y="7889"/>
                      </a:cubicBezTo>
                      <a:cubicBezTo>
                        <a:pt x="3803" y="8052"/>
                        <a:pt x="4013" y="8138"/>
                        <a:pt x="4223" y="8138"/>
                      </a:cubicBezTo>
                      <a:cubicBezTo>
                        <a:pt x="4309" y="8138"/>
                        <a:pt x="4396" y="8124"/>
                        <a:pt x="4478" y="8094"/>
                      </a:cubicBezTo>
                      <a:cubicBezTo>
                        <a:pt x="4940" y="7863"/>
                        <a:pt x="4940" y="7196"/>
                        <a:pt x="4478" y="6991"/>
                      </a:cubicBezTo>
                      <a:cubicBezTo>
                        <a:pt x="4393" y="6946"/>
                        <a:pt x="4299" y="6925"/>
                        <a:pt x="4203" y="6925"/>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818" name="Google Shape;818;p17"/>
              <p:cNvSpPr/>
              <p:nvPr/>
            </p:nvSpPr>
            <p:spPr>
              <a:xfrm rot="1413719">
                <a:off x="-379186" y="861403"/>
                <a:ext cx="1464476" cy="1377667"/>
              </a:xfrm>
              <a:custGeom>
                <a:avLst/>
                <a:gdLst/>
                <a:ahLst/>
                <a:cxnLst/>
                <a:rect l="l" t="t" r="r" b="b"/>
                <a:pathLst>
                  <a:path w="49727" h="46783" extrusionOk="0">
                    <a:moveTo>
                      <a:pt x="49209" y="0"/>
                    </a:moveTo>
                    <a:cubicBezTo>
                      <a:pt x="49160" y="0"/>
                      <a:pt x="49108" y="11"/>
                      <a:pt x="49055" y="36"/>
                    </a:cubicBezTo>
                    <a:cubicBezTo>
                      <a:pt x="34592" y="8729"/>
                      <a:pt x="14361" y="23807"/>
                      <a:pt x="180" y="46218"/>
                    </a:cubicBezTo>
                    <a:cubicBezTo>
                      <a:pt x="1" y="46449"/>
                      <a:pt x="206" y="46782"/>
                      <a:pt x="488" y="46782"/>
                    </a:cubicBezTo>
                    <a:cubicBezTo>
                      <a:pt x="616" y="46782"/>
                      <a:pt x="744" y="46705"/>
                      <a:pt x="796" y="46603"/>
                    </a:cubicBezTo>
                    <a:cubicBezTo>
                      <a:pt x="14899" y="24320"/>
                      <a:pt x="35028" y="9319"/>
                      <a:pt x="49439" y="677"/>
                    </a:cubicBezTo>
                    <a:cubicBezTo>
                      <a:pt x="49727" y="434"/>
                      <a:pt x="49519" y="0"/>
                      <a:pt x="4920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819" name="Google Shape;819;p17"/>
          <p:cNvGrpSpPr/>
          <p:nvPr/>
        </p:nvGrpSpPr>
        <p:grpSpPr>
          <a:xfrm rot="796149" flipH="1">
            <a:off x="9962595" y="-637002"/>
            <a:ext cx="2566496" cy="2701471"/>
            <a:chOff x="1526600" y="450800"/>
            <a:chExt cx="4540675" cy="4779475"/>
          </a:xfrm>
        </p:grpSpPr>
        <p:sp>
          <p:nvSpPr>
            <p:cNvPr id="820" name="Google Shape;820;p17"/>
            <p:cNvSpPr/>
            <p:nvPr/>
          </p:nvSpPr>
          <p:spPr>
            <a:xfrm>
              <a:off x="1610100" y="473575"/>
              <a:ext cx="4457175" cy="4689450"/>
            </a:xfrm>
            <a:custGeom>
              <a:avLst/>
              <a:gdLst/>
              <a:ahLst/>
              <a:cxnLst/>
              <a:rect l="l" t="t" r="r" b="b"/>
              <a:pathLst>
                <a:path w="178287" h="187578" extrusionOk="0">
                  <a:moveTo>
                    <a:pt x="95602" y="1"/>
                  </a:moveTo>
                  <a:cubicBezTo>
                    <a:pt x="95141" y="1"/>
                    <a:pt x="94676" y="129"/>
                    <a:pt x="94258" y="394"/>
                  </a:cubicBezTo>
                  <a:lnTo>
                    <a:pt x="0" y="63859"/>
                  </a:lnTo>
                  <a:lnTo>
                    <a:pt x="79645" y="185257"/>
                  </a:lnTo>
                  <a:cubicBezTo>
                    <a:pt x="80631" y="186769"/>
                    <a:pt x="82280" y="187578"/>
                    <a:pt x="83965" y="187578"/>
                  </a:cubicBezTo>
                  <a:cubicBezTo>
                    <a:pt x="84955" y="187578"/>
                    <a:pt x="85959" y="187298"/>
                    <a:pt x="86847" y="186719"/>
                  </a:cubicBezTo>
                  <a:lnTo>
                    <a:pt x="176826" y="126176"/>
                  </a:lnTo>
                  <a:cubicBezTo>
                    <a:pt x="177974" y="125393"/>
                    <a:pt x="178287" y="123880"/>
                    <a:pt x="177504" y="122732"/>
                  </a:cubicBezTo>
                  <a:lnTo>
                    <a:pt x="97703" y="1125"/>
                  </a:lnTo>
                  <a:cubicBezTo>
                    <a:pt x="97205" y="394"/>
                    <a:pt x="96410" y="1"/>
                    <a:pt x="9560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21" name="Google Shape;821;p17"/>
            <p:cNvSpPr/>
            <p:nvPr/>
          </p:nvSpPr>
          <p:spPr>
            <a:xfrm>
              <a:off x="1616625" y="450800"/>
              <a:ext cx="4391950" cy="4645025"/>
            </a:xfrm>
            <a:custGeom>
              <a:avLst/>
              <a:gdLst/>
              <a:ahLst/>
              <a:cxnLst/>
              <a:rect l="l" t="t" r="r" b="b"/>
              <a:pathLst>
                <a:path w="175678" h="185801" extrusionOk="0">
                  <a:moveTo>
                    <a:pt x="93162" y="0"/>
                  </a:moveTo>
                  <a:lnTo>
                    <a:pt x="0" y="61587"/>
                  </a:lnTo>
                  <a:lnTo>
                    <a:pt x="80323" y="184028"/>
                  </a:lnTo>
                  <a:cubicBezTo>
                    <a:pt x="81085" y="185187"/>
                    <a:pt x="82329" y="185800"/>
                    <a:pt x="83604" y="185800"/>
                  </a:cubicBezTo>
                  <a:cubicBezTo>
                    <a:pt x="84339" y="185800"/>
                    <a:pt x="85083" y="185597"/>
                    <a:pt x="85751" y="185177"/>
                  </a:cubicBezTo>
                  <a:lnTo>
                    <a:pt x="175677" y="125782"/>
                  </a:lnTo>
                  <a:lnTo>
                    <a:pt x="93162" y="0"/>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22" name="Google Shape;822;p17"/>
            <p:cNvSpPr/>
            <p:nvPr/>
          </p:nvSpPr>
          <p:spPr>
            <a:xfrm>
              <a:off x="3931325" y="462525"/>
              <a:ext cx="2064200" cy="3145900"/>
            </a:xfrm>
            <a:custGeom>
              <a:avLst/>
              <a:gdLst/>
              <a:ahLst/>
              <a:cxnLst/>
              <a:rect l="l" t="t" r="r" b="b"/>
              <a:pathLst>
                <a:path w="82568" h="125836" fill="none" extrusionOk="0">
                  <a:moveTo>
                    <a:pt x="0" y="1"/>
                  </a:moveTo>
                  <a:lnTo>
                    <a:pt x="82567" y="125835"/>
                  </a:lnTo>
                </a:path>
              </a:pathLst>
            </a:custGeom>
            <a:noFill/>
            <a:ln w="11750" cap="flat" cmpd="sng">
              <a:solidFill>
                <a:schemeClr val="dk1"/>
              </a:solidFill>
              <a:prstDash val="solid"/>
              <a:miter lim="5219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23" name="Google Shape;823;p17"/>
            <p:cNvSpPr/>
            <p:nvPr/>
          </p:nvSpPr>
          <p:spPr>
            <a:xfrm>
              <a:off x="3898700" y="482100"/>
              <a:ext cx="2065500" cy="3145900"/>
            </a:xfrm>
            <a:custGeom>
              <a:avLst/>
              <a:gdLst/>
              <a:ahLst/>
              <a:cxnLst/>
              <a:rect l="l" t="t" r="r" b="b"/>
              <a:pathLst>
                <a:path w="82620" h="125836" fill="none" extrusionOk="0">
                  <a:moveTo>
                    <a:pt x="1" y="1"/>
                  </a:moveTo>
                  <a:lnTo>
                    <a:pt x="82620" y="125835"/>
                  </a:lnTo>
                </a:path>
              </a:pathLst>
            </a:custGeom>
            <a:noFill/>
            <a:ln w="11750" cap="flat" cmpd="sng">
              <a:solidFill>
                <a:schemeClr val="dk1"/>
              </a:solidFill>
              <a:prstDash val="solid"/>
              <a:miter lim="5219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24" name="Google Shape;824;p17"/>
            <p:cNvSpPr/>
            <p:nvPr/>
          </p:nvSpPr>
          <p:spPr>
            <a:xfrm>
              <a:off x="3742125" y="4138150"/>
              <a:ext cx="842925" cy="1092125"/>
            </a:xfrm>
            <a:custGeom>
              <a:avLst/>
              <a:gdLst/>
              <a:ahLst/>
              <a:cxnLst/>
              <a:rect l="l" t="t" r="r" b="b"/>
              <a:pathLst>
                <a:path w="33717" h="43685" extrusionOk="0">
                  <a:moveTo>
                    <a:pt x="9604" y="0"/>
                  </a:moveTo>
                  <a:lnTo>
                    <a:pt x="1" y="6159"/>
                  </a:lnTo>
                  <a:lnTo>
                    <a:pt x="24113" y="43685"/>
                  </a:lnTo>
                  <a:lnTo>
                    <a:pt x="25679" y="35595"/>
                  </a:lnTo>
                  <a:lnTo>
                    <a:pt x="33716" y="37526"/>
                  </a:lnTo>
                  <a:lnTo>
                    <a:pt x="9604" y="0"/>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25" name="Google Shape;825;p17"/>
            <p:cNvSpPr/>
            <p:nvPr/>
          </p:nvSpPr>
          <p:spPr>
            <a:xfrm>
              <a:off x="1526600" y="464775"/>
              <a:ext cx="4343675" cy="4627200"/>
            </a:xfrm>
            <a:custGeom>
              <a:avLst/>
              <a:gdLst/>
              <a:ahLst/>
              <a:cxnLst/>
              <a:rect l="l" t="t" r="r" b="b"/>
              <a:pathLst>
                <a:path w="173747" h="185088" extrusionOk="0">
                  <a:moveTo>
                    <a:pt x="91115" y="1"/>
                  </a:moveTo>
                  <a:cubicBezTo>
                    <a:pt x="90634" y="1"/>
                    <a:pt x="90147" y="140"/>
                    <a:pt x="89718" y="433"/>
                  </a:cubicBezTo>
                  <a:lnTo>
                    <a:pt x="0" y="59357"/>
                  </a:lnTo>
                  <a:lnTo>
                    <a:pt x="82515" y="185087"/>
                  </a:lnTo>
                  <a:lnTo>
                    <a:pt x="172285" y="126163"/>
                  </a:lnTo>
                  <a:cubicBezTo>
                    <a:pt x="173433" y="125380"/>
                    <a:pt x="173746" y="123866"/>
                    <a:pt x="172963" y="122718"/>
                  </a:cubicBezTo>
                  <a:lnTo>
                    <a:pt x="93162" y="1111"/>
                  </a:lnTo>
                  <a:cubicBezTo>
                    <a:pt x="92705" y="392"/>
                    <a:pt x="91920" y="1"/>
                    <a:pt x="91115"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26" name="Google Shape;826;p17"/>
            <p:cNvSpPr/>
            <p:nvPr/>
          </p:nvSpPr>
          <p:spPr>
            <a:xfrm>
              <a:off x="1636200" y="1843000"/>
              <a:ext cx="2130750" cy="3199400"/>
            </a:xfrm>
            <a:custGeom>
              <a:avLst/>
              <a:gdLst/>
              <a:ahLst/>
              <a:cxnLst/>
              <a:rect l="l" t="t" r="r" b="b"/>
              <a:pathLst>
                <a:path w="85230" h="127976" extrusionOk="0">
                  <a:moveTo>
                    <a:pt x="2506" y="1"/>
                  </a:moveTo>
                  <a:lnTo>
                    <a:pt x="0" y="1619"/>
                  </a:lnTo>
                  <a:lnTo>
                    <a:pt x="82724" y="127975"/>
                  </a:lnTo>
                  <a:lnTo>
                    <a:pt x="85229" y="126357"/>
                  </a:lnTo>
                  <a:lnTo>
                    <a:pt x="2506"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27" name="Google Shape;827;p17"/>
            <p:cNvSpPr/>
            <p:nvPr/>
          </p:nvSpPr>
          <p:spPr>
            <a:xfrm>
              <a:off x="2647400" y="1567700"/>
              <a:ext cx="2116400" cy="2399550"/>
            </a:xfrm>
            <a:custGeom>
              <a:avLst/>
              <a:gdLst/>
              <a:ahLst/>
              <a:cxnLst/>
              <a:rect l="l" t="t" r="r" b="b"/>
              <a:pathLst>
                <a:path w="84656" h="95982" fill="none" extrusionOk="0">
                  <a:moveTo>
                    <a:pt x="82777" y="71347"/>
                  </a:moveTo>
                  <a:cubicBezTo>
                    <a:pt x="82777" y="69937"/>
                    <a:pt x="83507" y="68633"/>
                    <a:pt x="84656" y="67850"/>
                  </a:cubicBezTo>
                  <a:lnTo>
                    <a:pt x="40919" y="1201"/>
                  </a:lnTo>
                  <a:cubicBezTo>
                    <a:pt x="38988" y="2453"/>
                    <a:pt x="36431" y="1932"/>
                    <a:pt x="35178" y="0"/>
                  </a:cubicBezTo>
                  <a:lnTo>
                    <a:pt x="1149" y="22286"/>
                  </a:lnTo>
                  <a:cubicBezTo>
                    <a:pt x="2454" y="24217"/>
                    <a:pt x="1932" y="26827"/>
                    <a:pt x="1" y="28080"/>
                  </a:cubicBezTo>
                  <a:lnTo>
                    <a:pt x="43737" y="94729"/>
                  </a:lnTo>
                  <a:cubicBezTo>
                    <a:pt x="45668" y="93476"/>
                    <a:pt x="48226" y="94050"/>
                    <a:pt x="49478" y="95981"/>
                  </a:cubicBezTo>
                  <a:lnTo>
                    <a:pt x="83455" y="73643"/>
                  </a:lnTo>
                  <a:cubicBezTo>
                    <a:pt x="82985" y="72965"/>
                    <a:pt x="82777" y="72182"/>
                    <a:pt x="82777" y="71347"/>
                  </a:cubicBezTo>
                  <a:close/>
                </a:path>
              </a:pathLst>
            </a:custGeom>
            <a:solidFill>
              <a:schemeClr val="lt1"/>
            </a:solidFill>
            <a:ln w="14350" cap="flat" cmpd="sng">
              <a:solidFill>
                <a:schemeClr val="lt1"/>
              </a:solidFill>
              <a:prstDash val="solid"/>
              <a:miter lim="5219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828" name="Google Shape;828;p17"/>
          <p:cNvGrpSpPr/>
          <p:nvPr/>
        </p:nvGrpSpPr>
        <p:grpSpPr>
          <a:xfrm rot="1799838">
            <a:off x="-313983" y="-420989"/>
            <a:ext cx="2283968" cy="3483031"/>
            <a:chOff x="7518282" y="2373612"/>
            <a:chExt cx="1544209" cy="2355088"/>
          </a:xfrm>
        </p:grpSpPr>
        <p:sp>
          <p:nvSpPr>
            <p:cNvPr id="829" name="Google Shape;829;p17"/>
            <p:cNvSpPr/>
            <p:nvPr/>
          </p:nvSpPr>
          <p:spPr>
            <a:xfrm rot="718822">
              <a:off x="7689615" y="3249120"/>
              <a:ext cx="1111866" cy="1379201"/>
            </a:xfrm>
            <a:custGeom>
              <a:avLst/>
              <a:gdLst/>
              <a:ahLst/>
              <a:cxnLst/>
              <a:rect l="l" t="t" r="r" b="b"/>
              <a:pathLst>
                <a:path w="48158" h="59737" extrusionOk="0">
                  <a:moveTo>
                    <a:pt x="39340" y="1"/>
                  </a:moveTo>
                  <a:cubicBezTo>
                    <a:pt x="38303" y="1"/>
                    <a:pt x="37263" y="153"/>
                    <a:pt x="36285" y="451"/>
                  </a:cubicBezTo>
                  <a:cubicBezTo>
                    <a:pt x="32695" y="1579"/>
                    <a:pt x="29823" y="4272"/>
                    <a:pt x="27259" y="7016"/>
                  </a:cubicBezTo>
                  <a:cubicBezTo>
                    <a:pt x="20361" y="14401"/>
                    <a:pt x="14874" y="22940"/>
                    <a:pt x="10489" y="32043"/>
                  </a:cubicBezTo>
                  <a:cubicBezTo>
                    <a:pt x="8976" y="35197"/>
                    <a:pt x="7591" y="37427"/>
                    <a:pt x="5873" y="40505"/>
                  </a:cubicBezTo>
                  <a:cubicBezTo>
                    <a:pt x="2185" y="47138"/>
                    <a:pt x="1874" y="57072"/>
                    <a:pt x="8" y="59727"/>
                  </a:cubicBezTo>
                  <a:lnTo>
                    <a:pt x="8" y="59727"/>
                  </a:lnTo>
                  <a:cubicBezTo>
                    <a:pt x="9880" y="45729"/>
                    <a:pt x="25415" y="30630"/>
                    <a:pt x="38721" y="19888"/>
                  </a:cubicBezTo>
                  <a:cubicBezTo>
                    <a:pt x="41311" y="17811"/>
                    <a:pt x="44029" y="15708"/>
                    <a:pt x="45773" y="12888"/>
                  </a:cubicBezTo>
                  <a:cubicBezTo>
                    <a:pt x="47542" y="10041"/>
                    <a:pt x="48157" y="6246"/>
                    <a:pt x="46388" y="3426"/>
                  </a:cubicBezTo>
                  <a:cubicBezTo>
                    <a:pt x="44910" y="1106"/>
                    <a:pt x="42136" y="1"/>
                    <a:pt x="39340" y="1"/>
                  </a:cubicBezTo>
                  <a:close/>
                  <a:moveTo>
                    <a:pt x="8" y="59727"/>
                  </a:moveTo>
                  <a:lnTo>
                    <a:pt x="8" y="59727"/>
                  </a:lnTo>
                  <a:cubicBezTo>
                    <a:pt x="5" y="59730"/>
                    <a:pt x="3" y="59733"/>
                    <a:pt x="1" y="59736"/>
                  </a:cubicBezTo>
                  <a:lnTo>
                    <a:pt x="1" y="59736"/>
                  </a:lnTo>
                  <a:cubicBezTo>
                    <a:pt x="3" y="59733"/>
                    <a:pt x="5" y="59730"/>
                    <a:pt x="8" y="59727"/>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30" name="Google Shape;830;p17"/>
            <p:cNvSpPr/>
            <p:nvPr/>
          </p:nvSpPr>
          <p:spPr>
            <a:xfrm rot="718822">
              <a:off x="7649292" y="3211149"/>
              <a:ext cx="1111843" cy="1378947"/>
            </a:xfrm>
            <a:custGeom>
              <a:avLst/>
              <a:gdLst/>
              <a:ahLst/>
              <a:cxnLst/>
              <a:rect l="l" t="t" r="r" b="b"/>
              <a:pathLst>
                <a:path w="48157" h="59726" extrusionOk="0">
                  <a:moveTo>
                    <a:pt x="39365" y="0"/>
                  </a:moveTo>
                  <a:cubicBezTo>
                    <a:pt x="38317" y="0"/>
                    <a:pt x="37267" y="157"/>
                    <a:pt x="36285" y="466"/>
                  </a:cubicBezTo>
                  <a:cubicBezTo>
                    <a:pt x="32695" y="1569"/>
                    <a:pt x="29823" y="4261"/>
                    <a:pt x="27258" y="7005"/>
                  </a:cubicBezTo>
                  <a:cubicBezTo>
                    <a:pt x="20361" y="14390"/>
                    <a:pt x="14873" y="22929"/>
                    <a:pt x="10488" y="32032"/>
                  </a:cubicBezTo>
                  <a:cubicBezTo>
                    <a:pt x="8975" y="35186"/>
                    <a:pt x="7591" y="37417"/>
                    <a:pt x="5873" y="40494"/>
                  </a:cubicBezTo>
                  <a:cubicBezTo>
                    <a:pt x="2180" y="47161"/>
                    <a:pt x="1872" y="57085"/>
                    <a:pt x="1" y="59726"/>
                  </a:cubicBezTo>
                  <a:lnTo>
                    <a:pt x="1" y="59726"/>
                  </a:lnTo>
                  <a:cubicBezTo>
                    <a:pt x="9873" y="45751"/>
                    <a:pt x="25412" y="30622"/>
                    <a:pt x="38721" y="19878"/>
                  </a:cubicBezTo>
                  <a:cubicBezTo>
                    <a:pt x="41310" y="17801"/>
                    <a:pt x="44029" y="15698"/>
                    <a:pt x="45772" y="12877"/>
                  </a:cubicBezTo>
                  <a:cubicBezTo>
                    <a:pt x="47542" y="10031"/>
                    <a:pt x="48157" y="6236"/>
                    <a:pt x="46362" y="3415"/>
                  </a:cubicBezTo>
                  <a:cubicBezTo>
                    <a:pt x="44909" y="1106"/>
                    <a:pt x="42145" y="0"/>
                    <a:pt x="3936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31" name="Google Shape;831;p17"/>
            <p:cNvSpPr/>
            <p:nvPr/>
          </p:nvSpPr>
          <p:spPr>
            <a:xfrm rot="718822">
              <a:off x="8428587" y="3328473"/>
              <a:ext cx="409048" cy="200495"/>
            </a:xfrm>
            <a:custGeom>
              <a:avLst/>
              <a:gdLst/>
              <a:ahLst/>
              <a:cxnLst/>
              <a:rect l="l" t="t" r="r" b="b"/>
              <a:pathLst>
                <a:path w="17717" h="8684" extrusionOk="0">
                  <a:moveTo>
                    <a:pt x="13244" y="85"/>
                  </a:moveTo>
                  <a:cubicBezTo>
                    <a:pt x="13109" y="85"/>
                    <a:pt x="12983" y="218"/>
                    <a:pt x="13050" y="351"/>
                  </a:cubicBezTo>
                  <a:cubicBezTo>
                    <a:pt x="13050" y="377"/>
                    <a:pt x="13075" y="403"/>
                    <a:pt x="13101" y="428"/>
                  </a:cubicBezTo>
                  <a:cubicBezTo>
                    <a:pt x="13139" y="454"/>
                    <a:pt x="13184" y="467"/>
                    <a:pt x="13229" y="467"/>
                  </a:cubicBezTo>
                  <a:cubicBezTo>
                    <a:pt x="13274" y="467"/>
                    <a:pt x="13319" y="454"/>
                    <a:pt x="13357" y="428"/>
                  </a:cubicBezTo>
                  <a:cubicBezTo>
                    <a:pt x="13511" y="351"/>
                    <a:pt x="13460" y="146"/>
                    <a:pt x="13306" y="95"/>
                  </a:cubicBezTo>
                  <a:cubicBezTo>
                    <a:pt x="13285" y="88"/>
                    <a:pt x="13264" y="85"/>
                    <a:pt x="13244" y="85"/>
                  </a:cubicBezTo>
                  <a:close/>
                  <a:moveTo>
                    <a:pt x="9983" y="0"/>
                  </a:moveTo>
                  <a:cubicBezTo>
                    <a:pt x="9903" y="0"/>
                    <a:pt x="9827" y="28"/>
                    <a:pt x="9767" y="95"/>
                  </a:cubicBezTo>
                  <a:cubicBezTo>
                    <a:pt x="9742" y="121"/>
                    <a:pt x="9716" y="172"/>
                    <a:pt x="9690" y="223"/>
                  </a:cubicBezTo>
                  <a:cubicBezTo>
                    <a:pt x="9639" y="403"/>
                    <a:pt x="9690" y="582"/>
                    <a:pt x="9844" y="685"/>
                  </a:cubicBezTo>
                  <a:cubicBezTo>
                    <a:pt x="9910" y="731"/>
                    <a:pt x="9982" y="752"/>
                    <a:pt x="10050" y="752"/>
                  </a:cubicBezTo>
                  <a:cubicBezTo>
                    <a:pt x="10249" y="752"/>
                    <a:pt x="10428" y="580"/>
                    <a:pt x="10408" y="351"/>
                  </a:cubicBezTo>
                  <a:cubicBezTo>
                    <a:pt x="10390" y="169"/>
                    <a:pt x="10178" y="0"/>
                    <a:pt x="9983" y="0"/>
                  </a:cubicBezTo>
                  <a:close/>
                  <a:moveTo>
                    <a:pt x="7556" y="654"/>
                  </a:moveTo>
                  <a:cubicBezTo>
                    <a:pt x="7486" y="654"/>
                    <a:pt x="7412" y="721"/>
                    <a:pt x="7434" y="787"/>
                  </a:cubicBezTo>
                  <a:lnTo>
                    <a:pt x="7434" y="813"/>
                  </a:lnTo>
                  <a:cubicBezTo>
                    <a:pt x="7460" y="839"/>
                    <a:pt x="7460" y="839"/>
                    <a:pt x="7460" y="839"/>
                  </a:cubicBezTo>
                  <a:cubicBezTo>
                    <a:pt x="7485" y="864"/>
                    <a:pt x="7517" y="877"/>
                    <a:pt x="7546" y="877"/>
                  </a:cubicBezTo>
                  <a:cubicBezTo>
                    <a:pt x="7575" y="877"/>
                    <a:pt x="7601" y="864"/>
                    <a:pt x="7613" y="839"/>
                  </a:cubicBezTo>
                  <a:cubicBezTo>
                    <a:pt x="7690" y="787"/>
                    <a:pt x="7690" y="685"/>
                    <a:pt x="7588" y="659"/>
                  </a:cubicBezTo>
                  <a:cubicBezTo>
                    <a:pt x="7578" y="656"/>
                    <a:pt x="7567" y="654"/>
                    <a:pt x="7556" y="654"/>
                  </a:cubicBezTo>
                  <a:close/>
                  <a:moveTo>
                    <a:pt x="12799" y="1638"/>
                  </a:moveTo>
                  <a:cubicBezTo>
                    <a:pt x="12396" y="1638"/>
                    <a:pt x="11973" y="2067"/>
                    <a:pt x="12178" y="2454"/>
                  </a:cubicBezTo>
                  <a:lnTo>
                    <a:pt x="12152" y="2454"/>
                  </a:lnTo>
                  <a:cubicBezTo>
                    <a:pt x="12203" y="2531"/>
                    <a:pt x="12255" y="2582"/>
                    <a:pt x="12306" y="2634"/>
                  </a:cubicBezTo>
                  <a:cubicBezTo>
                    <a:pt x="12435" y="2734"/>
                    <a:pt x="12595" y="2786"/>
                    <a:pt x="12756" y="2786"/>
                  </a:cubicBezTo>
                  <a:cubicBezTo>
                    <a:pt x="12885" y="2786"/>
                    <a:pt x="13013" y="2753"/>
                    <a:pt x="13127" y="2685"/>
                  </a:cubicBezTo>
                  <a:cubicBezTo>
                    <a:pt x="13511" y="2403"/>
                    <a:pt x="13409" y="1787"/>
                    <a:pt x="12947" y="1659"/>
                  </a:cubicBezTo>
                  <a:cubicBezTo>
                    <a:pt x="12899" y="1645"/>
                    <a:pt x="12849" y="1638"/>
                    <a:pt x="12799" y="1638"/>
                  </a:cubicBezTo>
                  <a:close/>
                  <a:moveTo>
                    <a:pt x="6278" y="2155"/>
                  </a:moveTo>
                  <a:cubicBezTo>
                    <a:pt x="6196" y="2155"/>
                    <a:pt x="6115" y="2183"/>
                    <a:pt x="6049" y="2249"/>
                  </a:cubicBezTo>
                  <a:lnTo>
                    <a:pt x="6075" y="2249"/>
                  </a:lnTo>
                  <a:cubicBezTo>
                    <a:pt x="6049" y="2275"/>
                    <a:pt x="6024" y="2326"/>
                    <a:pt x="5998" y="2377"/>
                  </a:cubicBezTo>
                  <a:cubicBezTo>
                    <a:pt x="5947" y="2557"/>
                    <a:pt x="5998" y="2736"/>
                    <a:pt x="6152" y="2839"/>
                  </a:cubicBezTo>
                  <a:cubicBezTo>
                    <a:pt x="6212" y="2886"/>
                    <a:pt x="6279" y="2906"/>
                    <a:pt x="6345" y="2906"/>
                  </a:cubicBezTo>
                  <a:cubicBezTo>
                    <a:pt x="6532" y="2906"/>
                    <a:pt x="6709" y="2740"/>
                    <a:pt x="6690" y="2531"/>
                  </a:cubicBezTo>
                  <a:cubicBezTo>
                    <a:pt x="6690" y="2330"/>
                    <a:pt x="6481" y="2155"/>
                    <a:pt x="6278" y="2155"/>
                  </a:cubicBezTo>
                  <a:close/>
                  <a:moveTo>
                    <a:pt x="15296" y="2488"/>
                  </a:moveTo>
                  <a:cubicBezTo>
                    <a:pt x="15012" y="2488"/>
                    <a:pt x="14712" y="2798"/>
                    <a:pt x="14870" y="3070"/>
                  </a:cubicBezTo>
                  <a:cubicBezTo>
                    <a:pt x="14896" y="3121"/>
                    <a:pt x="14922" y="3146"/>
                    <a:pt x="14947" y="3198"/>
                  </a:cubicBezTo>
                  <a:cubicBezTo>
                    <a:pt x="15046" y="3268"/>
                    <a:pt x="15152" y="3308"/>
                    <a:pt x="15258" y="3308"/>
                  </a:cubicBezTo>
                  <a:cubicBezTo>
                    <a:pt x="15344" y="3308"/>
                    <a:pt x="15430" y="3281"/>
                    <a:pt x="15511" y="3223"/>
                  </a:cubicBezTo>
                  <a:cubicBezTo>
                    <a:pt x="15793" y="3044"/>
                    <a:pt x="15716" y="2608"/>
                    <a:pt x="15409" y="2505"/>
                  </a:cubicBezTo>
                  <a:cubicBezTo>
                    <a:pt x="15372" y="2493"/>
                    <a:pt x="15334" y="2488"/>
                    <a:pt x="15296" y="2488"/>
                  </a:cubicBezTo>
                  <a:close/>
                  <a:moveTo>
                    <a:pt x="3455" y="3035"/>
                  </a:moveTo>
                  <a:cubicBezTo>
                    <a:pt x="3318" y="3035"/>
                    <a:pt x="3186" y="3190"/>
                    <a:pt x="3254" y="3326"/>
                  </a:cubicBezTo>
                  <a:cubicBezTo>
                    <a:pt x="3254" y="3352"/>
                    <a:pt x="3280" y="3352"/>
                    <a:pt x="3306" y="3377"/>
                  </a:cubicBezTo>
                  <a:cubicBezTo>
                    <a:pt x="3348" y="3420"/>
                    <a:pt x="3398" y="3439"/>
                    <a:pt x="3447" y="3439"/>
                  </a:cubicBezTo>
                  <a:cubicBezTo>
                    <a:pt x="3488" y="3439"/>
                    <a:pt x="3527" y="3426"/>
                    <a:pt x="3562" y="3403"/>
                  </a:cubicBezTo>
                  <a:cubicBezTo>
                    <a:pt x="3690" y="3300"/>
                    <a:pt x="3665" y="3095"/>
                    <a:pt x="3511" y="3044"/>
                  </a:cubicBezTo>
                  <a:cubicBezTo>
                    <a:pt x="3492" y="3038"/>
                    <a:pt x="3474" y="3035"/>
                    <a:pt x="3455" y="3035"/>
                  </a:cubicBezTo>
                  <a:close/>
                  <a:moveTo>
                    <a:pt x="10101" y="2744"/>
                  </a:moveTo>
                  <a:cubicBezTo>
                    <a:pt x="10028" y="2744"/>
                    <a:pt x="9956" y="2766"/>
                    <a:pt x="9894" y="2817"/>
                  </a:cubicBezTo>
                  <a:lnTo>
                    <a:pt x="9894" y="2817"/>
                  </a:lnTo>
                  <a:cubicBezTo>
                    <a:pt x="9894" y="2816"/>
                    <a:pt x="9895" y="2815"/>
                    <a:pt x="9896" y="2813"/>
                  </a:cubicBezTo>
                  <a:lnTo>
                    <a:pt x="9896" y="2813"/>
                  </a:lnTo>
                  <a:lnTo>
                    <a:pt x="9870" y="2839"/>
                  </a:lnTo>
                  <a:cubicBezTo>
                    <a:pt x="9878" y="2831"/>
                    <a:pt x="9886" y="2824"/>
                    <a:pt x="9894" y="2817"/>
                  </a:cubicBezTo>
                  <a:lnTo>
                    <a:pt x="9894" y="2817"/>
                  </a:lnTo>
                  <a:cubicBezTo>
                    <a:pt x="9869" y="2867"/>
                    <a:pt x="9844" y="2916"/>
                    <a:pt x="9819" y="2941"/>
                  </a:cubicBezTo>
                  <a:cubicBezTo>
                    <a:pt x="9767" y="3121"/>
                    <a:pt x="9819" y="3300"/>
                    <a:pt x="9973" y="3429"/>
                  </a:cubicBezTo>
                  <a:cubicBezTo>
                    <a:pt x="10030" y="3467"/>
                    <a:pt x="10094" y="3485"/>
                    <a:pt x="10158" y="3485"/>
                  </a:cubicBezTo>
                  <a:cubicBezTo>
                    <a:pt x="10348" y="3485"/>
                    <a:pt x="10530" y="3326"/>
                    <a:pt x="10511" y="3095"/>
                  </a:cubicBezTo>
                  <a:cubicBezTo>
                    <a:pt x="10511" y="2913"/>
                    <a:pt x="10304" y="2744"/>
                    <a:pt x="10101" y="2744"/>
                  </a:cubicBezTo>
                  <a:close/>
                  <a:moveTo>
                    <a:pt x="14770" y="4548"/>
                  </a:moveTo>
                  <a:cubicBezTo>
                    <a:pt x="14646" y="4548"/>
                    <a:pt x="14495" y="4700"/>
                    <a:pt x="14563" y="4813"/>
                  </a:cubicBezTo>
                  <a:cubicBezTo>
                    <a:pt x="14588" y="4839"/>
                    <a:pt x="14588" y="4865"/>
                    <a:pt x="14614" y="4890"/>
                  </a:cubicBezTo>
                  <a:cubicBezTo>
                    <a:pt x="14661" y="4922"/>
                    <a:pt x="14719" y="4944"/>
                    <a:pt x="14780" y="4944"/>
                  </a:cubicBezTo>
                  <a:cubicBezTo>
                    <a:pt x="14818" y="4944"/>
                    <a:pt x="14857" y="4935"/>
                    <a:pt x="14896" y="4916"/>
                  </a:cubicBezTo>
                  <a:cubicBezTo>
                    <a:pt x="15024" y="4813"/>
                    <a:pt x="14998" y="4608"/>
                    <a:pt x="14819" y="4557"/>
                  </a:cubicBezTo>
                  <a:cubicBezTo>
                    <a:pt x="14804" y="4551"/>
                    <a:pt x="14787" y="4548"/>
                    <a:pt x="14770" y="4548"/>
                  </a:cubicBezTo>
                  <a:close/>
                  <a:moveTo>
                    <a:pt x="4573" y="4622"/>
                  </a:moveTo>
                  <a:cubicBezTo>
                    <a:pt x="4312" y="4622"/>
                    <a:pt x="4040" y="4894"/>
                    <a:pt x="4177" y="5147"/>
                  </a:cubicBezTo>
                  <a:cubicBezTo>
                    <a:pt x="4203" y="5172"/>
                    <a:pt x="4229" y="5224"/>
                    <a:pt x="4254" y="5249"/>
                  </a:cubicBezTo>
                  <a:cubicBezTo>
                    <a:pt x="4344" y="5324"/>
                    <a:pt x="4451" y="5364"/>
                    <a:pt x="4555" y="5364"/>
                  </a:cubicBezTo>
                  <a:cubicBezTo>
                    <a:pt x="4630" y="5364"/>
                    <a:pt x="4703" y="5343"/>
                    <a:pt x="4767" y="5300"/>
                  </a:cubicBezTo>
                  <a:cubicBezTo>
                    <a:pt x="5024" y="5121"/>
                    <a:pt x="4972" y="4711"/>
                    <a:pt x="4665" y="4634"/>
                  </a:cubicBezTo>
                  <a:cubicBezTo>
                    <a:pt x="4635" y="4626"/>
                    <a:pt x="4604" y="4622"/>
                    <a:pt x="4573" y="4622"/>
                  </a:cubicBezTo>
                  <a:close/>
                  <a:moveTo>
                    <a:pt x="8987" y="4400"/>
                  </a:moveTo>
                  <a:cubicBezTo>
                    <a:pt x="8604" y="4400"/>
                    <a:pt x="8182" y="4821"/>
                    <a:pt x="8383" y="5224"/>
                  </a:cubicBezTo>
                  <a:cubicBezTo>
                    <a:pt x="8408" y="5275"/>
                    <a:pt x="8460" y="5352"/>
                    <a:pt x="8537" y="5403"/>
                  </a:cubicBezTo>
                  <a:cubicBezTo>
                    <a:pt x="8665" y="5503"/>
                    <a:pt x="8818" y="5555"/>
                    <a:pt x="8972" y="5555"/>
                  </a:cubicBezTo>
                  <a:cubicBezTo>
                    <a:pt x="9094" y="5555"/>
                    <a:pt x="9218" y="5522"/>
                    <a:pt x="9331" y="5454"/>
                  </a:cubicBezTo>
                  <a:cubicBezTo>
                    <a:pt x="9716" y="5172"/>
                    <a:pt x="9614" y="4557"/>
                    <a:pt x="9152" y="4429"/>
                  </a:cubicBezTo>
                  <a:cubicBezTo>
                    <a:pt x="9099" y="4409"/>
                    <a:pt x="9044" y="4400"/>
                    <a:pt x="8987" y="4400"/>
                  </a:cubicBezTo>
                  <a:close/>
                  <a:moveTo>
                    <a:pt x="16985" y="4741"/>
                  </a:moveTo>
                  <a:cubicBezTo>
                    <a:pt x="16596" y="4741"/>
                    <a:pt x="16152" y="5169"/>
                    <a:pt x="16358" y="5557"/>
                  </a:cubicBezTo>
                  <a:cubicBezTo>
                    <a:pt x="16409" y="5634"/>
                    <a:pt x="16460" y="5685"/>
                    <a:pt x="16511" y="5736"/>
                  </a:cubicBezTo>
                  <a:cubicBezTo>
                    <a:pt x="16640" y="5836"/>
                    <a:pt x="16793" y="5889"/>
                    <a:pt x="16947" y="5889"/>
                  </a:cubicBezTo>
                  <a:cubicBezTo>
                    <a:pt x="17069" y="5889"/>
                    <a:pt x="17193" y="5856"/>
                    <a:pt x="17306" y="5788"/>
                  </a:cubicBezTo>
                  <a:cubicBezTo>
                    <a:pt x="17717" y="5506"/>
                    <a:pt x="17614" y="4890"/>
                    <a:pt x="17127" y="4762"/>
                  </a:cubicBezTo>
                  <a:cubicBezTo>
                    <a:pt x="17081" y="4748"/>
                    <a:pt x="17034" y="4741"/>
                    <a:pt x="16985" y="4741"/>
                  </a:cubicBezTo>
                  <a:close/>
                  <a:moveTo>
                    <a:pt x="6587" y="6245"/>
                  </a:moveTo>
                  <a:cubicBezTo>
                    <a:pt x="6511" y="6245"/>
                    <a:pt x="6414" y="6334"/>
                    <a:pt x="6460" y="6403"/>
                  </a:cubicBezTo>
                  <a:cubicBezTo>
                    <a:pt x="6460" y="6429"/>
                    <a:pt x="6485" y="6429"/>
                    <a:pt x="6485" y="6454"/>
                  </a:cubicBezTo>
                  <a:cubicBezTo>
                    <a:pt x="6511" y="6467"/>
                    <a:pt x="6536" y="6474"/>
                    <a:pt x="6562" y="6474"/>
                  </a:cubicBezTo>
                  <a:cubicBezTo>
                    <a:pt x="6588" y="6474"/>
                    <a:pt x="6613" y="6467"/>
                    <a:pt x="6639" y="6454"/>
                  </a:cubicBezTo>
                  <a:cubicBezTo>
                    <a:pt x="6716" y="6403"/>
                    <a:pt x="6690" y="6275"/>
                    <a:pt x="6613" y="6249"/>
                  </a:cubicBezTo>
                  <a:cubicBezTo>
                    <a:pt x="6605" y="6246"/>
                    <a:pt x="6596" y="6245"/>
                    <a:pt x="6587" y="6245"/>
                  </a:cubicBezTo>
                  <a:close/>
                  <a:moveTo>
                    <a:pt x="813" y="5837"/>
                  </a:moveTo>
                  <a:cubicBezTo>
                    <a:pt x="428" y="5837"/>
                    <a:pt x="1" y="6278"/>
                    <a:pt x="203" y="6659"/>
                  </a:cubicBezTo>
                  <a:cubicBezTo>
                    <a:pt x="228" y="6711"/>
                    <a:pt x="280" y="6788"/>
                    <a:pt x="357" y="6839"/>
                  </a:cubicBezTo>
                  <a:cubicBezTo>
                    <a:pt x="485" y="6939"/>
                    <a:pt x="638" y="6991"/>
                    <a:pt x="792" y="6991"/>
                  </a:cubicBezTo>
                  <a:cubicBezTo>
                    <a:pt x="915" y="6991"/>
                    <a:pt x="1038" y="6958"/>
                    <a:pt x="1152" y="6890"/>
                  </a:cubicBezTo>
                  <a:cubicBezTo>
                    <a:pt x="1536" y="6608"/>
                    <a:pt x="1434" y="5993"/>
                    <a:pt x="972" y="5865"/>
                  </a:cubicBezTo>
                  <a:cubicBezTo>
                    <a:pt x="921" y="5845"/>
                    <a:pt x="868" y="5837"/>
                    <a:pt x="813" y="5837"/>
                  </a:cubicBezTo>
                  <a:close/>
                  <a:moveTo>
                    <a:pt x="8010" y="7201"/>
                  </a:moveTo>
                  <a:cubicBezTo>
                    <a:pt x="7933" y="7201"/>
                    <a:pt x="7856" y="7225"/>
                    <a:pt x="7791" y="7279"/>
                  </a:cubicBezTo>
                  <a:lnTo>
                    <a:pt x="7791" y="7279"/>
                  </a:lnTo>
                  <a:cubicBezTo>
                    <a:pt x="7792" y="7278"/>
                    <a:pt x="7792" y="7276"/>
                    <a:pt x="7793" y="7275"/>
                  </a:cubicBezTo>
                  <a:lnTo>
                    <a:pt x="7793" y="7275"/>
                  </a:lnTo>
                  <a:lnTo>
                    <a:pt x="7767" y="7301"/>
                  </a:lnTo>
                  <a:cubicBezTo>
                    <a:pt x="7775" y="7293"/>
                    <a:pt x="7783" y="7286"/>
                    <a:pt x="7791" y="7279"/>
                  </a:cubicBezTo>
                  <a:lnTo>
                    <a:pt x="7791" y="7279"/>
                  </a:lnTo>
                  <a:cubicBezTo>
                    <a:pt x="7766" y="7328"/>
                    <a:pt x="7741" y="7353"/>
                    <a:pt x="7716" y="7403"/>
                  </a:cubicBezTo>
                  <a:cubicBezTo>
                    <a:pt x="7665" y="7583"/>
                    <a:pt x="7716" y="7762"/>
                    <a:pt x="7870" y="7890"/>
                  </a:cubicBezTo>
                  <a:cubicBezTo>
                    <a:pt x="7928" y="7929"/>
                    <a:pt x="7992" y="7946"/>
                    <a:pt x="8055" y="7946"/>
                  </a:cubicBezTo>
                  <a:cubicBezTo>
                    <a:pt x="8245" y="7946"/>
                    <a:pt x="8428" y="7788"/>
                    <a:pt x="8408" y="7557"/>
                  </a:cubicBezTo>
                  <a:cubicBezTo>
                    <a:pt x="8408" y="7360"/>
                    <a:pt x="8209" y="7201"/>
                    <a:pt x="8010" y="7201"/>
                  </a:cubicBezTo>
                  <a:close/>
                  <a:moveTo>
                    <a:pt x="4446" y="7536"/>
                  </a:moveTo>
                  <a:cubicBezTo>
                    <a:pt x="4057" y="7536"/>
                    <a:pt x="3613" y="7964"/>
                    <a:pt x="3818" y="8352"/>
                  </a:cubicBezTo>
                  <a:cubicBezTo>
                    <a:pt x="3844" y="8429"/>
                    <a:pt x="3895" y="8480"/>
                    <a:pt x="3972" y="8531"/>
                  </a:cubicBezTo>
                  <a:cubicBezTo>
                    <a:pt x="4087" y="8631"/>
                    <a:pt x="4241" y="8684"/>
                    <a:pt x="4399" y="8684"/>
                  </a:cubicBezTo>
                  <a:cubicBezTo>
                    <a:pt x="4525" y="8684"/>
                    <a:pt x="4654" y="8651"/>
                    <a:pt x="4767" y="8583"/>
                  </a:cubicBezTo>
                  <a:cubicBezTo>
                    <a:pt x="5152" y="8301"/>
                    <a:pt x="5049" y="7685"/>
                    <a:pt x="4588" y="7557"/>
                  </a:cubicBezTo>
                  <a:cubicBezTo>
                    <a:pt x="4542" y="7543"/>
                    <a:pt x="4495" y="7536"/>
                    <a:pt x="4446" y="7536"/>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32" name="Google Shape;832;p17"/>
            <p:cNvSpPr/>
            <p:nvPr/>
          </p:nvSpPr>
          <p:spPr>
            <a:xfrm rot="718822">
              <a:off x="7632882" y="3365539"/>
              <a:ext cx="918528" cy="1181592"/>
            </a:xfrm>
            <a:custGeom>
              <a:avLst/>
              <a:gdLst/>
              <a:ahLst/>
              <a:cxnLst/>
              <a:rect l="l" t="t" r="r" b="b"/>
              <a:pathLst>
                <a:path w="39784" h="51178" extrusionOk="0">
                  <a:moveTo>
                    <a:pt x="39268" y="0"/>
                  </a:moveTo>
                  <a:cubicBezTo>
                    <a:pt x="39198" y="0"/>
                    <a:pt x="39125" y="22"/>
                    <a:pt x="39054" y="72"/>
                  </a:cubicBezTo>
                  <a:cubicBezTo>
                    <a:pt x="26772" y="10380"/>
                    <a:pt x="10053" y="27535"/>
                    <a:pt x="104" y="50665"/>
                  </a:cubicBezTo>
                  <a:cubicBezTo>
                    <a:pt x="1" y="50895"/>
                    <a:pt x="180" y="51152"/>
                    <a:pt x="437" y="51177"/>
                  </a:cubicBezTo>
                  <a:cubicBezTo>
                    <a:pt x="565" y="51177"/>
                    <a:pt x="668" y="51075"/>
                    <a:pt x="719" y="50972"/>
                  </a:cubicBezTo>
                  <a:cubicBezTo>
                    <a:pt x="10668" y="27945"/>
                    <a:pt x="27310" y="10868"/>
                    <a:pt x="39516" y="611"/>
                  </a:cubicBezTo>
                  <a:cubicBezTo>
                    <a:pt x="39784" y="363"/>
                    <a:pt x="39555" y="0"/>
                    <a:pt x="39268"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33" name="Google Shape;833;p17"/>
            <p:cNvSpPr/>
            <p:nvPr/>
          </p:nvSpPr>
          <p:spPr>
            <a:xfrm rot="718822">
              <a:off x="8009603" y="2528280"/>
              <a:ext cx="906430" cy="1506230"/>
            </a:xfrm>
            <a:custGeom>
              <a:avLst/>
              <a:gdLst/>
              <a:ahLst/>
              <a:cxnLst/>
              <a:rect l="l" t="t" r="r" b="b"/>
              <a:pathLst>
                <a:path w="39260" h="65239" extrusionOk="0">
                  <a:moveTo>
                    <a:pt x="31193" y="1"/>
                  </a:moveTo>
                  <a:cubicBezTo>
                    <a:pt x="29629" y="1"/>
                    <a:pt x="28036" y="370"/>
                    <a:pt x="26643" y="1056"/>
                  </a:cubicBezTo>
                  <a:cubicBezTo>
                    <a:pt x="23259" y="2722"/>
                    <a:pt x="20848" y="5825"/>
                    <a:pt x="18746" y="8953"/>
                  </a:cubicBezTo>
                  <a:lnTo>
                    <a:pt x="18746" y="8928"/>
                  </a:lnTo>
                  <a:cubicBezTo>
                    <a:pt x="13079" y="17313"/>
                    <a:pt x="9001" y="26595"/>
                    <a:pt x="6078" y="36263"/>
                  </a:cubicBezTo>
                  <a:cubicBezTo>
                    <a:pt x="5078" y="39622"/>
                    <a:pt x="4027" y="42058"/>
                    <a:pt x="2822" y="45340"/>
                  </a:cubicBezTo>
                  <a:cubicBezTo>
                    <a:pt x="214" y="52473"/>
                    <a:pt x="1430" y="62307"/>
                    <a:pt x="14" y="65213"/>
                  </a:cubicBezTo>
                  <a:lnTo>
                    <a:pt x="14" y="65213"/>
                  </a:lnTo>
                  <a:cubicBezTo>
                    <a:pt x="7580" y="49885"/>
                    <a:pt x="20598" y="32563"/>
                    <a:pt x="32080" y="19877"/>
                  </a:cubicBezTo>
                  <a:cubicBezTo>
                    <a:pt x="34310" y="17415"/>
                    <a:pt x="36644" y="14928"/>
                    <a:pt x="37952" y="11851"/>
                  </a:cubicBezTo>
                  <a:cubicBezTo>
                    <a:pt x="39234" y="8800"/>
                    <a:pt x="39259" y="4928"/>
                    <a:pt x="37054" y="2415"/>
                  </a:cubicBezTo>
                  <a:cubicBezTo>
                    <a:pt x="35606" y="755"/>
                    <a:pt x="33429" y="1"/>
                    <a:pt x="31193" y="1"/>
                  </a:cubicBezTo>
                  <a:close/>
                  <a:moveTo>
                    <a:pt x="14" y="65213"/>
                  </a:moveTo>
                  <a:lnTo>
                    <a:pt x="14" y="65213"/>
                  </a:lnTo>
                  <a:cubicBezTo>
                    <a:pt x="10" y="65221"/>
                    <a:pt x="5" y="65230"/>
                    <a:pt x="1" y="65239"/>
                  </a:cubicBezTo>
                  <a:cubicBezTo>
                    <a:pt x="5" y="65230"/>
                    <a:pt x="10" y="65221"/>
                    <a:pt x="14" y="65213"/>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34" name="Google Shape;834;p17"/>
            <p:cNvSpPr/>
            <p:nvPr/>
          </p:nvSpPr>
          <p:spPr>
            <a:xfrm rot="718822">
              <a:off x="8025575" y="2445523"/>
              <a:ext cx="854321" cy="1538669"/>
            </a:xfrm>
            <a:custGeom>
              <a:avLst/>
              <a:gdLst/>
              <a:ahLst/>
              <a:cxnLst/>
              <a:rect l="l" t="t" r="r" b="b"/>
              <a:pathLst>
                <a:path w="37003" h="66644" extrusionOk="0">
                  <a:moveTo>
                    <a:pt x="29021" y="0"/>
                  </a:moveTo>
                  <a:cubicBezTo>
                    <a:pt x="27307" y="0"/>
                    <a:pt x="25551" y="457"/>
                    <a:pt x="24053" y="1281"/>
                  </a:cubicBezTo>
                  <a:cubicBezTo>
                    <a:pt x="20745" y="3128"/>
                    <a:pt x="18489" y="6333"/>
                    <a:pt x="16514" y="9538"/>
                  </a:cubicBezTo>
                  <a:lnTo>
                    <a:pt x="16514" y="9513"/>
                  </a:lnTo>
                  <a:cubicBezTo>
                    <a:pt x="11232" y="18154"/>
                    <a:pt x="7591" y="27616"/>
                    <a:pt x="5129" y="37411"/>
                  </a:cubicBezTo>
                  <a:cubicBezTo>
                    <a:pt x="4257" y="40796"/>
                    <a:pt x="3360" y="43284"/>
                    <a:pt x="2308" y="46617"/>
                  </a:cubicBezTo>
                  <a:cubicBezTo>
                    <a:pt x="1" y="53874"/>
                    <a:pt x="1693" y="63669"/>
                    <a:pt x="411" y="66644"/>
                  </a:cubicBezTo>
                  <a:lnTo>
                    <a:pt x="411" y="66644"/>
                  </a:lnTo>
                  <a:cubicBezTo>
                    <a:pt x="7257" y="50951"/>
                    <a:pt x="19437" y="33052"/>
                    <a:pt x="30335" y="19846"/>
                  </a:cubicBezTo>
                  <a:cubicBezTo>
                    <a:pt x="32464" y="17257"/>
                    <a:pt x="34695" y="14692"/>
                    <a:pt x="35849" y="11564"/>
                  </a:cubicBezTo>
                  <a:cubicBezTo>
                    <a:pt x="37002" y="8436"/>
                    <a:pt x="36823" y="4564"/>
                    <a:pt x="34515" y="2153"/>
                  </a:cubicBezTo>
                  <a:cubicBezTo>
                    <a:pt x="33098" y="666"/>
                    <a:pt x="31091" y="0"/>
                    <a:pt x="2902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35" name="Google Shape;835;p17"/>
            <p:cNvSpPr/>
            <p:nvPr/>
          </p:nvSpPr>
          <p:spPr>
            <a:xfrm rot="718822">
              <a:off x="8557141" y="2511476"/>
              <a:ext cx="353037" cy="279917"/>
            </a:xfrm>
            <a:custGeom>
              <a:avLst/>
              <a:gdLst/>
              <a:ahLst/>
              <a:cxnLst/>
              <a:rect l="l" t="t" r="r" b="b"/>
              <a:pathLst>
                <a:path w="15291" h="12124" extrusionOk="0">
                  <a:moveTo>
                    <a:pt x="8935" y="0"/>
                  </a:moveTo>
                  <a:cubicBezTo>
                    <a:pt x="8915" y="0"/>
                    <a:pt x="8895" y="3"/>
                    <a:pt x="8873" y="9"/>
                  </a:cubicBezTo>
                  <a:cubicBezTo>
                    <a:pt x="8745" y="35"/>
                    <a:pt x="8642" y="265"/>
                    <a:pt x="8770" y="368"/>
                  </a:cubicBezTo>
                  <a:cubicBezTo>
                    <a:pt x="8796" y="368"/>
                    <a:pt x="8822" y="368"/>
                    <a:pt x="8847" y="394"/>
                  </a:cubicBezTo>
                  <a:cubicBezTo>
                    <a:pt x="8950" y="394"/>
                    <a:pt x="9053" y="368"/>
                    <a:pt x="9104" y="265"/>
                  </a:cubicBezTo>
                  <a:cubicBezTo>
                    <a:pt x="9172" y="153"/>
                    <a:pt x="9080" y="0"/>
                    <a:pt x="8935" y="0"/>
                  </a:cubicBezTo>
                  <a:close/>
                  <a:moveTo>
                    <a:pt x="11916" y="1183"/>
                  </a:moveTo>
                  <a:cubicBezTo>
                    <a:pt x="11893" y="1183"/>
                    <a:pt x="11871" y="1185"/>
                    <a:pt x="11848" y="1189"/>
                  </a:cubicBezTo>
                  <a:cubicBezTo>
                    <a:pt x="11565" y="1240"/>
                    <a:pt x="11360" y="1753"/>
                    <a:pt x="11642" y="1932"/>
                  </a:cubicBezTo>
                  <a:cubicBezTo>
                    <a:pt x="11694" y="1958"/>
                    <a:pt x="11745" y="1983"/>
                    <a:pt x="11796" y="2009"/>
                  </a:cubicBezTo>
                  <a:cubicBezTo>
                    <a:pt x="11822" y="2012"/>
                    <a:pt x="11848" y="2014"/>
                    <a:pt x="11873" y="2014"/>
                  </a:cubicBezTo>
                  <a:cubicBezTo>
                    <a:pt x="12051" y="2014"/>
                    <a:pt x="12219" y="1935"/>
                    <a:pt x="12309" y="1778"/>
                  </a:cubicBezTo>
                  <a:cubicBezTo>
                    <a:pt x="12452" y="1492"/>
                    <a:pt x="12218" y="1183"/>
                    <a:pt x="11916" y="1183"/>
                  </a:cubicBezTo>
                  <a:close/>
                  <a:moveTo>
                    <a:pt x="6093" y="1486"/>
                  </a:moveTo>
                  <a:cubicBezTo>
                    <a:pt x="5938" y="1486"/>
                    <a:pt x="5786" y="1562"/>
                    <a:pt x="5745" y="1727"/>
                  </a:cubicBezTo>
                  <a:cubicBezTo>
                    <a:pt x="5745" y="1778"/>
                    <a:pt x="5745" y="1804"/>
                    <a:pt x="5745" y="1855"/>
                  </a:cubicBezTo>
                  <a:cubicBezTo>
                    <a:pt x="5770" y="2035"/>
                    <a:pt x="5924" y="2189"/>
                    <a:pt x="6104" y="2214"/>
                  </a:cubicBezTo>
                  <a:cubicBezTo>
                    <a:pt x="6114" y="2215"/>
                    <a:pt x="6124" y="2216"/>
                    <a:pt x="6134" y="2216"/>
                  </a:cubicBezTo>
                  <a:cubicBezTo>
                    <a:pt x="6400" y="2216"/>
                    <a:pt x="6585" y="1897"/>
                    <a:pt x="6437" y="1650"/>
                  </a:cubicBezTo>
                  <a:cubicBezTo>
                    <a:pt x="6366" y="1543"/>
                    <a:pt x="6228" y="1486"/>
                    <a:pt x="6093" y="1486"/>
                  </a:cubicBezTo>
                  <a:close/>
                  <a:moveTo>
                    <a:pt x="9380" y="1591"/>
                  </a:moveTo>
                  <a:cubicBezTo>
                    <a:pt x="9348" y="1591"/>
                    <a:pt x="9316" y="1593"/>
                    <a:pt x="9283" y="1599"/>
                  </a:cubicBezTo>
                  <a:cubicBezTo>
                    <a:pt x="8847" y="1676"/>
                    <a:pt x="8565" y="2394"/>
                    <a:pt x="8976" y="2676"/>
                  </a:cubicBezTo>
                  <a:cubicBezTo>
                    <a:pt x="9027" y="2701"/>
                    <a:pt x="9104" y="2753"/>
                    <a:pt x="9181" y="2753"/>
                  </a:cubicBezTo>
                  <a:cubicBezTo>
                    <a:pt x="9222" y="2760"/>
                    <a:pt x="9265" y="2764"/>
                    <a:pt x="9307" y="2764"/>
                  </a:cubicBezTo>
                  <a:cubicBezTo>
                    <a:pt x="9550" y="2764"/>
                    <a:pt x="9793" y="2642"/>
                    <a:pt x="9924" y="2445"/>
                  </a:cubicBezTo>
                  <a:cubicBezTo>
                    <a:pt x="10115" y="2040"/>
                    <a:pt x="9796" y="1591"/>
                    <a:pt x="9380" y="1591"/>
                  </a:cubicBezTo>
                  <a:close/>
                  <a:moveTo>
                    <a:pt x="4129" y="3189"/>
                  </a:moveTo>
                  <a:cubicBezTo>
                    <a:pt x="4052" y="3214"/>
                    <a:pt x="4001" y="3343"/>
                    <a:pt x="4078" y="3394"/>
                  </a:cubicBezTo>
                  <a:lnTo>
                    <a:pt x="4078" y="3419"/>
                  </a:lnTo>
                  <a:lnTo>
                    <a:pt x="4104" y="3419"/>
                  </a:lnTo>
                  <a:cubicBezTo>
                    <a:pt x="4155" y="3419"/>
                    <a:pt x="4232" y="3394"/>
                    <a:pt x="4257" y="3343"/>
                  </a:cubicBezTo>
                  <a:cubicBezTo>
                    <a:pt x="4283" y="3266"/>
                    <a:pt x="4206" y="3189"/>
                    <a:pt x="4129" y="3189"/>
                  </a:cubicBezTo>
                  <a:close/>
                  <a:moveTo>
                    <a:pt x="14587" y="2354"/>
                  </a:moveTo>
                  <a:cubicBezTo>
                    <a:pt x="14547" y="2354"/>
                    <a:pt x="14505" y="2359"/>
                    <a:pt x="14463" y="2368"/>
                  </a:cubicBezTo>
                  <a:cubicBezTo>
                    <a:pt x="14027" y="2445"/>
                    <a:pt x="13745" y="3137"/>
                    <a:pt x="14155" y="3419"/>
                  </a:cubicBezTo>
                  <a:lnTo>
                    <a:pt x="14130" y="3419"/>
                  </a:lnTo>
                  <a:cubicBezTo>
                    <a:pt x="14207" y="3471"/>
                    <a:pt x="14284" y="3496"/>
                    <a:pt x="14360" y="3496"/>
                  </a:cubicBezTo>
                  <a:cubicBezTo>
                    <a:pt x="14415" y="3511"/>
                    <a:pt x="14471" y="3519"/>
                    <a:pt x="14527" y="3519"/>
                  </a:cubicBezTo>
                  <a:cubicBezTo>
                    <a:pt x="14756" y="3519"/>
                    <a:pt x="14980" y="3395"/>
                    <a:pt x="15104" y="3189"/>
                  </a:cubicBezTo>
                  <a:cubicBezTo>
                    <a:pt x="15290" y="2793"/>
                    <a:pt x="14990" y="2354"/>
                    <a:pt x="14587" y="2354"/>
                  </a:cubicBezTo>
                  <a:close/>
                  <a:moveTo>
                    <a:pt x="12388" y="3205"/>
                  </a:moveTo>
                  <a:cubicBezTo>
                    <a:pt x="12371" y="3205"/>
                    <a:pt x="12353" y="3208"/>
                    <a:pt x="12335" y="3214"/>
                  </a:cubicBezTo>
                  <a:cubicBezTo>
                    <a:pt x="12181" y="3240"/>
                    <a:pt x="12078" y="3471"/>
                    <a:pt x="12232" y="3573"/>
                  </a:cubicBezTo>
                  <a:cubicBezTo>
                    <a:pt x="12258" y="3573"/>
                    <a:pt x="12283" y="3599"/>
                    <a:pt x="12309" y="3599"/>
                  </a:cubicBezTo>
                  <a:cubicBezTo>
                    <a:pt x="12323" y="3604"/>
                    <a:pt x="12337" y="3606"/>
                    <a:pt x="12352" y="3606"/>
                  </a:cubicBezTo>
                  <a:cubicBezTo>
                    <a:pt x="12421" y="3606"/>
                    <a:pt x="12498" y="3560"/>
                    <a:pt x="12540" y="3496"/>
                  </a:cubicBezTo>
                  <a:cubicBezTo>
                    <a:pt x="12608" y="3361"/>
                    <a:pt x="12516" y="3205"/>
                    <a:pt x="12388" y="3205"/>
                  </a:cubicBezTo>
                  <a:close/>
                  <a:moveTo>
                    <a:pt x="7478" y="3842"/>
                  </a:moveTo>
                  <a:cubicBezTo>
                    <a:pt x="7323" y="3842"/>
                    <a:pt x="7170" y="3912"/>
                    <a:pt x="7129" y="4061"/>
                  </a:cubicBezTo>
                  <a:lnTo>
                    <a:pt x="7155" y="4061"/>
                  </a:lnTo>
                  <a:cubicBezTo>
                    <a:pt x="7155" y="4112"/>
                    <a:pt x="7155" y="4163"/>
                    <a:pt x="7155" y="4214"/>
                  </a:cubicBezTo>
                  <a:cubicBezTo>
                    <a:pt x="7181" y="4394"/>
                    <a:pt x="7334" y="4522"/>
                    <a:pt x="7514" y="4573"/>
                  </a:cubicBezTo>
                  <a:cubicBezTo>
                    <a:pt x="7796" y="4573"/>
                    <a:pt x="7976" y="4240"/>
                    <a:pt x="7822" y="4009"/>
                  </a:cubicBezTo>
                  <a:cubicBezTo>
                    <a:pt x="7761" y="3900"/>
                    <a:pt x="7619" y="3842"/>
                    <a:pt x="7478" y="3842"/>
                  </a:cubicBezTo>
                  <a:close/>
                  <a:moveTo>
                    <a:pt x="3853" y="5099"/>
                  </a:moveTo>
                  <a:cubicBezTo>
                    <a:pt x="3701" y="5099"/>
                    <a:pt x="3554" y="5169"/>
                    <a:pt x="3514" y="5317"/>
                  </a:cubicBezTo>
                  <a:cubicBezTo>
                    <a:pt x="3514" y="5368"/>
                    <a:pt x="3514" y="5420"/>
                    <a:pt x="3514" y="5471"/>
                  </a:cubicBezTo>
                  <a:cubicBezTo>
                    <a:pt x="3539" y="5650"/>
                    <a:pt x="3693" y="5804"/>
                    <a:pt x="3873" y="5830"/>
                  </a:cubicBezTo>
                  <a:cubicBezTo>
                    <a:pt x="4155" y="5830"/>
                    <a:pt x="4360" y="5522"/>
                    <a:pt x="4206" y="5266"/>
                  </a:cubicBezTo>
                  <a:cubicBezTo>
                    <a:pt x="4133" y="5156"/>
                    <a:pt x="3991" y="5099"/>
                    <a:pt x="3853" y="5099"/>
                  </a:cubicBezTo>
                  <a:close/>
                  <a:moveTo>
                    <a:pt x="7382" y="5816"/>
                  </a:moveTo>
                  <a:cubicBezTo>
                    <a:pt x="7341" y="5816"/>
                    <a:pt x="7300" y="5820"/>
                    <a:pt x="7258" y="5830"/>
                  </a:cubicBezTo>
                  <a:cubicBezTo>
                    <a:pt x="6822" y="5907"/>
                    <a:pt x="6540" y="6625"/>
                    <a:pt x="6924" y="6907"/>
                  </a:cubicBezTo>
                  <a:lnTo>
                    <a:pt x="6950" y="6907"/>
                  </a:lnTo>
                  <a:cubicBezTo>
                    <a:pt x="7001" y="6932"/>
                    <a:pt x="7078" y="6958"/>
                    <a:pt x="7155" y="6984"/>
                  </a:cubicBezTo>
                  <a:cubicBezTo>
                    <a:pt x="7196" y="6991"/>
                    <a:pt x="7238" y="6995"/>
                    <a:pt x="7280" y="6995"/>
                  </a:cubicBezTo>
                  <a:cubicBezTo>
                    <a:pt x="7524" y="6995"/>
                    <a:pt x="7767" y="6869"/>
                    <a:pt x="7899" y="6650"/>
                  </a:cubicBezTo>
                  <a:cubicBezTo>
                    <a:pt x="8085" y="6254"/>
                    <a:pt x="7785" y="5816"/>
                    <a:pt x="7382" y="5816"/>
                  </a:cubicBezTo>
                  <a:close/>
                  <a:moveTo>
                    <a:pt x="1704" y="7231"/>
                  </a:moveTo>
                  <a:cubicBezTo>
                    <a:pt x="1684" y="7231"/>
                    <a:pt x="1663" y="7234"/>
                    <a:pt x="1642" y="7240"/>
                  </a:cubicBezTo>
                  <a:cubicBezTo>
                    <a:pt x="1514" y="7266"/>
                    <a:pt x="1411" y="7497"/>
                    <a:pt x="1539" y="7599"/>
                  </a:cubicBezTo>
                  <a:cubicBezTo>
                    <a:pt x="1565" y="7599"/>
                    <a:pt x="1591" y="7625"/>
                    <a:pt x="1616" y="7625"/>
                  </a:cubicBezTo>
                  <a:cubicBezTo>
                    <a:pt x="1634" y="7629"/>
                    <a:pt x="1653" y="7631"/>
                    <a:pt x="1670" y="7631"/>
                  </a:cubicBezTo>
                  <a:cubicBezTo>
                    <a:pt x="1754" y="7631"/>
                    <a:pt x="1830" y="7586"/>
                    <a:pt x="1873" y="7522"/>
                  </a:cubicBezTo>
                  <a:cubicBezTo>
                    <a:pt x="1940" y="7387"/>
                    <a:pt x="1849" y="7231"/>
                    <a:pt x="1704" y="7231"/>
                  </a:cubicBezTo>
                  <a:close/>
                  <a:moveTo>
                    <a:pt x="5899" y="8599"/>
                  </a:moveTo>
                  <a:cubicBezTo>
                    <a:pt x="5822" y="8599"/>
                    <a:pt x="5770" y="8753"/>
                    <a:pt x="5847" y="8804"/>
                  </a:cubicBezTo>
                  <a:cubicBezTo>
                    <a:pt x="5847" y="8804"/>
                    <a:pt x="5873" y="8804"/>
                    <a:pt x="5873" y="8830"/>
                  </a:cubicBezTo>
                  <a:cubicBezTo>
                    <a:pt x="5924" y="8830"/>
                    <a:pt x="6001" y="8804"/>
                    <a:pt x="6027" y="8753"/>
                  </a:cubicBezTo>
                  <a:cubicBezTo>
                    <a:pt x="6052" y="8676"/>
                    <a:pt x="5975" y="8599"/>
                    <a:pt x="5899" y="8599"/>
                  </a:cubicBezTo>
                  <a:close/>
                  <a:moveTo>
                    <a:pt x="3453" y="8132"/>
                  </a:moveTo>
                  <a:cubicBezTo>
                    <a:pt x="3431" y="8132"/>
                    <a:pt x="3408" y="8134"/>
                    <a:pt x="3386" y="8138"/>
                  </a:cubicBezTo>
                  <a:cubicBezTo>
                    <a:pt x="3103" y="8189"/>
                    <a:pt x="2924" y="8651"/>
                    <a:pt x="3206" y="8830"/>
                  </a:cubicBezTo>
                  <a:cubicBezTo>
                    <a:pt x="3232" y="8856"/>
                    <a:pt x="3283" y="8856"/>
                    <a:pt x="3334" y="8881"/>
                  </a:cubicBezTo>
                  <a:cubicBezTo>
                    <a:pt x="3357" y="8885"/>
                    <a:pt x="3380" y="8886"/>
                    <a:pt x="3403" y="8886"/>
                  </a:cubicBezTo>
                  <a:cubicBezTo>
                    <a:pt x="3558" y="8886"/>
                    <a:pt x="3706" y="8810"/>
                    <a:pt x="3796" y="8676"/>
                  </a:cubicBezTo>
                  <a:cubicBezTo>
                    <a:pt x="3915" y="8415"/>
                    <a:pt x="3726" y="8132"/>
                    <a:pt x="3453" y="8132"/>
                  </a:cubicBezTo>
                  <a:close/>
                  <a:moveTo>
                    <a:pt x="7730" y="8742"/>
                  </a:moveTo>
                  <a:cubicBezTo>
                    <a:pt x="7579" y="8742"/>
                    <a:pt x="7427" y="8819"/>
                    <a:pt x="7386" y="8984"/>
                  </a:cubicBezTo>
                  <a:cubicBezTo>
                    <a:pt x="7386" y="9010"/>
                    <a:pt x="7386" y="9061"/>
                    <a:pt x="7386" y="9112"/>
                  </a:cubicBezTo>
                  <a:cubicBezTo>
                    <a:pt x="7437" y="9292"/>
                    <a:pt x="7565" y="9445"/>
                    <a:pt x="7745" y="9471"/>
                  </a:cubicBezTo>
                  <a:cubicBezTo>
                    <a:pt x="8027" y="9471"/>
                    <a:pt x="8232" y="9163"/>
                    <a:pt x="8052" y="8907"/>
                  </a:cubicBezTo>
                  <a:cubicBezTo>
                    <a:pt x="7993" y="8800"/>
                    <a:pt x="7862" y="8742"/>
                    <a:pt x="7730" y="8742"/>
                  </a:cubicBezTo>
                  <a:close/>
                  <a:moveTo>
                    <a:pt x="4824" y="10739"/>
                  </a:moveTo>
                  <a:cubicBezTo>
                    <a:pt x="4782" y="10739"/>
                    <a:pt x="4738" y="10744"/>
                    <a:pt x="4693" y="10753"/>
                  </a:cubicBezTo>
                  <a:cubicBezTo>
                    <a:pt x="4257" y="10830"/>
                    <a:pt x="4001" y="11522"/>
                    <a:pt x="4411" y="11805"/>
                  </a:cubicBezTo>
                  <a:lnTo>
                    <a:pt x="4386" y="11805"/>
                  </a:lnTo>
                  <a:cubicBezTo>
                    <a:pt x="4463" y="11856"/>
                    <a:pt x="4539" y="11881"/>
                    <a:pt x="4616" y="11907"/>
                  </a:cubicBezTo>
                  <a:cubicBezTo>
                    <a:pt x="4658" y="11915"/>
                    <a:pt x="4699" y="11918"/>
                    <a:pt x="4739" y="11918"/>
                  </a:cubicBezTo>
                  <a:cubicBezTo>
                    <a:pt x="4978" y="11918"/>
                    <a:pt x="5203" y="11793"/>
                    <a:pt x="5334" y="11574"/>
                  </a:cubicBezTo>
                  <a:cubicBezTo>
                    <a:pt x="5544" y="11178"/>
                    <a:pt x="5246" y="10739"/>
                    <a:pt x="4824" y="10739"/>
                  </a:cubicBezTo>
                  <a:close/>
                  <a:moveTo>
                    <a:pt x="816" y="10950"/>
                  </a:moveTo>
                  <a:cubicBezTo>
                    <a:pt x="784" y="10950"/>
                    <a:pt x="751" y="10953"/>
                    <a:pt x="719" y="10958"/>
                  </a:cubicBezTo>
                  <a:cubicBezTo>
                    <a:pt x="283" y="11035"/>
                    <a:pt x="1" y="11753"/>
                    <a:pt x="411" y="12035"/>
                  </a:cubicBezTo>
                  <a:cubicBezTo>
                    <a:pt x="462" y="12061"/>
                    <a:pt x="539" y="12087"/>
                    <a:pt x="616" y="12112"/>
                  </a:cubicBezTo>
                  <a:cubicBezTo>
                    <a:pt x="658" y="12120"/>
                    <a:pt x="700" y="12123"/>
                    <a:pt x="742" y="12123"/>
                  </a:cubicBezTo>
                  <a:cubicBezTo>
                    <a:pt x="986" y="12123"/>
                    <a:pt x="1229" y="12001"/>
                    <a:pt x="1360" y="11805"/>
                  </a:cubicBezTo>
                  <a:cubicBezTo>
                    <a:pt x="1550" y="11400"/>
                    <a:pt x="1232" y="10950"/>
                    <a:pt x="816" y="1095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36" name="Google Shape;836;p17"/>
            <p:cNvSpPr/>
            <p:nvPr/>
          </p:nvSpPr>
          <p:spPr>
            <a:xfrm rot="718822">
              <a:off x="8018037" y="2549860"/>
              <a:ext cx="697670" cy="1395916"/>
            </a:xfrm>
            <a:custGeom>
              <a:avLst/>
              <a:gdLst/>
              <a:ahLst/>
              <a:cxnLst/>
              <a:rect l="l" t="t" r="r" b="b"/>
              <a:pathLst>
                <a:path w="30218" h="60461" extrusionOk="0">
                  <a:moveTo>
                    <a:pt x="29718" y="1"/>
                  </a:moveTo>
                  <a:cubicBezTo>
                    <a:pt x="29628" y="1"/>
                    <a:pt x="29537" y="37"/>
                    <a:pt x="29464" y="124"/>
                  </a:cubicBezTo>
                  <a:cubicBezTo>
                    <a:pt x="15053" y="18330"/>
                    <a:pt x="4052" y="40716"/>
                    <a:pt x="52" y="60025"/>
                  </a:cubicBezTo>
                  <a:cubicBezTo>
                    <a:pt x="1" y="60230"/>
                    <a:pt x="129" y="60409"/>
                    <a:pt x="334" y="60461"/>
                  </a:cubicBezTo>
                  <a:lnTo>
                    <a:pt x="411" y="60461"/>
                  </a:lnTo>
                  <a:cubicBezTo>
                    <a:pt x="565" y="60461"/>
                    <a:pt x="719" y="60333"/>
                    <a:pt x="744" y="60179"/>
                  </a:cubicBezTo>
                  <a:cubicBezTo>
                    <a:pt x="4745" y="40947"/>
                    <a:pt x="15668" y="18689"/>
                    <a:pt x="30028" y="560"/>
                  </a:cubicBezTo>
                  <a:cubicBezTo>
                    <a:pt x="30218" y="294"/>
                    <a:pt x="29972" y="1"/>
                    <a:pt x="29718"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837" name="Google Shape;837;p17"/>
          <p:cNvSpPr txBox="1">
            <a:spLocks noGrp="1"/>
          </p:cNvSpPr>
          <p:nvPr>
            <p:ph type="ctrTitle"/>
          </p:nvPr>
        </p:nvSpPr>
        <p:spPr>
          <a:xfrm>
            <a:off x="2598800" y="2116300"/>
            <a:ext cx="6994400" cy="1654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5500"/>
              <a:buNone/>
              <a:defRPr sz="10666" b="1">
                <a:solidFill>
                  <a:schemeClr val="accent3"/>
                </a:solidFill>
                <a:latin typeface="Josefin Sans"/>
                <a:ea typeface="Josefin Sans"/>
                <a:cs typeface="Josefin Sans"/>
                <a:sym typeface="Josefin Sans"/>
              </a:defRPr>
            </a:lvl1pPr>
            <a:lvl2pPr lvl="1" algn="ctr" rtl="0">
              <a:spcBef>
                <a:spcPts val="0"/>
              </a:spcBef>
              <a:spcAft>
                <a:spcPts val="0"/>
              </a:spcAft>
              <a:buSzPts val="5500"/>
              <a:buNone/>
              <a:defRPr sz="7333"/>
            </a:lvl2pPr>
            <a:lvl3pPr lvl="2" algn="ctr" rtl="0">
              <a:spcBef>
                <a:spcPts val="0"/>
              </a:spcBef>
              <a:spcAft>
                <a:spcPts val="0"/>
              </a:spcAft>
              <a:buSzPts val="5500"/>
              <a:buNone/>
              <a:defRPr sz="7333"/>
            </a:lvl3pPr>
            <a:lvl4pPr lvl="3" algn="ctr" rtl="0">
              <a:spcBef>
                <a:spcPts val="0"/>
              </a:spcBef>
              <a:spcAft>
                <a:spcPts val="0"/>
              </a:spcAft>
              <a:buSzPts val="5500"/>
              <a:buNone/>
              <a:defRPr sz="7333"/>
            </a:lvl4pPr>
            <a:lvl5pPr lvl="4" algn="ctr" rtl="0">
              <a:spcBef>
                <a:spcPts val="0"/>
              </a:spcBef>
              <a:spcAft>
                <a:spcPts val="0"/>
              </a:spcAft>
              <a:buSzPts val="5500"/>
              <a:buNone/>
              <a:defRPr sz="7333"/>
            </a:lvl5pPr>
            <a:lvl6pPr lvl="5" algn="ctr" rtl="0">
              <a:spcBef>
                <a:spcPts val="0"/>
              </a:spcBef>
              <a:spcAft>
                <a:spcPts val="0"/>
              </a:spcAft>
              <a:buSzPts val="5500"/>
              <a:buNone/>
              <a:defRPr sz="7333"/>
            </a:lvl6pPr>
            <a:lvl7pPr lvl="6" algn="ctr" rtl="0">
              <a:spcBef>
                <a:spcPts val="0"/>
              </a:spcBef>
              <a:spcAft>
                <a:spcPts val="0"/>
              </a:spcAft>
              <a:buSzPts val="5500"/>
              <a:buNone/>
              <a:defRPr sz="7333"/>
            </a:lvl7pPr>
            <a:lvl8pPr lvl="7" algn="ctr" rtl="0">
              <a:spcBef>
                <a:spcPts val="0"/>
              </a:spcBef>
              <a:spcAft>
                <a:spcPts val="0"/>
              </a:spcAft>
              <a:buSzPts val="5500"/>
              <a:buNone/>
              <a:defRPr sz="7333"/>
            </a:lvl8pPr>
            <a:lvl9pPr lvl="8" algn="ctr" rtl="0">
              <a:spcBef>
                <a:spcPts val="0"/>
              </a:spcBef>
              <a:spcAft>
                <a:spcPts val="0"/>
              </a:spcAft>
              <a:buSzPts val="5500"/>
              <a:buNone/>
              <a:defRPr sz="7333"/>
            </a:lvl9pPr>
          </a:lstStyle>
          <a:p>
            <a:endParaRPr/>
          </a:p>
        </p:txBody>
      </p:sp>
      <p:sp>
        <p:nvSpPr>
          <p:cNvPr id="838" name="Google Shape;838;p17"/>
          <p:cNvSpPr txBox="1">
            <a:spLocks noGrp="1"/>
          </p:cNvSpPr>
          <p:nvPr>
            <p:ph type="subTitle" idx="1"/>
          </p:nvPr>
        </p:nvSpPr>
        <p:spPr>
          <a:xfrm>
            <a:off x="3248800" y="3643700"/>
            <a:ext cx="5694400" cy="1098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2800"/>
              <a:buNone/>
              <a:defRPr/>
            </a:lvl1pPr>
            <a:lvl2pPr lvl="1" algn="ctr" rtl="0">
              <a:lnSpc>
                <a:spcPct val="100000"/>
              </a:lnSpc>
              <a:spcBef>
                <a:spcPts val="0"/>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spTree>
    <p:extLst>
      <p:ext uri="{BB962C8B-B14F-4D97-AF65-F5344CB8AC3E}">
        <p14:creationId xmlns:p14="http://schemas.microsoft.com/office/powerpoint/2010/main" val="2660921341"/>
      </p:ext>
    </p:extLst>
  </p:cSld>
  <p:clrMapOvr>
    <a:masterClrMapping/>
  </p:clrMapOvr>
</p:sldLayout>
</file>

<file path=ppt/slideLayouts/slideLayout153.xml><?xml version="1.0" encoding="utf-8"?>
<p:sldLayout xmlns:a="http://schemas.openxmlformats.org/drawingml/2006/main" xmlns:r="http://schemas.openxmlformats.org/officeDocument/2006/relationships" xmlns:p="http://schemas.openxmlformats.org/presentationml/2006/main" matchingName="Title and two columns 1">
  <p:cSld name="Title and two columns 1">
    <p:spTree>
      <p:nvGrpSpPr>
        <p:cNvPr id="1" name="Shape 998"/>
        <p:cNvGrpSpPr/>
        <p:nvPr/>
      </p:nvGrpSpPr>
      <p:grpSpPr>
        <a:xfrm>
          <a:off x="0" y="0"/>
          <a:ext cx="0" cy="0"/>
          <a:chOff x="0" y="0"/>
          <a:chExt cx="0" cy="0"/>
        </a:xfrm>
      </p:grpSpPr>
      <p:pic>
        <p:nvPicPr>
          <p:cNvPr id="999" name="Google Shape;999;p21"/>
          <p:cNvPicPr preferRelativeResize="0"/>
          <p:nvPr/>
        </p:nvPicPr>
        <p:blipFill>
          <a:blip r:embed="rId2">
            <a:alphaModFix/>
          </a:blip>
          <a:stretch>
            <a:fillRect/>
          </a:stretch>
        </p:blipFill>
        <p:spPr>
          <a:xfrm>
            <a:off x="-75466" y="-36433"/>
            <a:ext cx="12342935" cy="7005332"/>
          </a:xfrm>
          <a:prstGeom prst="rect">
            <a:avLst/>
          </a:prstGeom>
          <a:noFill/>
          <a:ln>
            <a:noFill/>
          </a:ln>
        </p:spPr>
      </p:pic>
      <p:sp>
        <p:nvSpPr>
          <p:cNvPr id="1000" name="Google Shape;1000;p21"/>
          <p:cNvSpPr txBox="1">
            <a:spLocks noGrp="1"/>
          </p:cNvSpPr>
          <p:nvPr>
            <p:ph type="body" idx="1"/>
          </p:nvPr>
        </p:nvSpPr>
        <p:spPr>
          <a:xfrm>
            <a:off x="6407040" y="2549500"/>
            <a:ext cx="4099600" cy="2734400"/>
          </a:xfrm>
          <a:prstGeom prst="rect">
            <a:avLst/>
          </a:prstGeom>
        </p:spPr>
        <p:txBody>
          <a:bodyPr spcFirstLastPara="1" wrap="square" lIns="91425" tIns="91425" rIns="91425" bIns="91425" anchor="t" anchorCtr="0">
            <a:noAutofit/>
          </a:bodyPr>
          <a:lstStyle>
            <a:lvl1pPr marL="609585" lvl="0" indent="-423323" rtl="0">
              <a:lnSpc>
                <a:spcPct val="100000"/>
              </a:lnSpc>
              <a:spcBef>
                <a:spcPts val="0"/>
              </a:spcBef>
              <a:spcAft>
                <a:spcPts val="0"/>
              </a:spcAft>
              <a:buClr>
                <a:srgbClr val="273638"/>
              </a:buClr>
              <a:buSzPts val="1400"/>
              <a:buChar char="●"/>
              <a:defRPr/>
            </a:lvl1pPr>
            <a:lvl2pPr marL="1219170" lvl="1" indent="-423323" algn="ctr" rtl="0">
              <a:spcBef>
                <a:spcPts val="0"/>
              </a:spcBef>
              <a:spcAft>
                <a:spcPts val="0"/>
              </a:spcAft>
              <a:buClr>
                <a:srgbClr val="273638"/>
              </a:buClr>
              <a:buSzPts val="1400"/>
              <a:buChar char="○"/>
              <a:defRPr/>
            </a:lvl2pPr>
            <a:lvl3pPr marL="1828754" lvl="2" indent="-423323" algn="ctr" rtl="0">
              <a:spcBef>
                <a:spcPts val="0"/>
              </a:spcBef>
              <a:spcAft>
                <a:spcPts val="0"/>
              </a:spcAft>
              <a:buClr>
                <a:srgbClr val="273638"/>
              </a:buClr>
              <a:buSzPts val="1400"/>
              <a:buChar char="■"/>
              <a:defRPr/>
            </a:lvl3pPr>
            <a:lvl4pPr marL="2438339" lvl="3" indent="-423323" algn="ctr" rtl="0">
              <a:spcBef>
                <a:spcPts val="0"/>
              </a:spcBef>
              <a:spcAft>
                <a:spcPts val="0"/>
              </a:spcAft>
              <a:buClr>
                <a:srgbClr val="273638"/>
              </a:buClr>
              <a:buSzPts val="1400"/>
              <a:buChar char="●"/>
              <a:defRPr/>
            </a:lvl4pPr>
            <a:lvl5pPr marL="3047924" lvl="4" indent="-423323" algn="ctr" rtl="0">
              <a:spcBef>
                <a:spcPts val="0"/>
              </a:spcBef>
              <a:spcAft>
                <a:spcPts val="0"/>
              </a:spcAft>
              <a:buClr>
                <a:srgbClr val="273638"/>
              </a:buClr>
              <a:buSzPts val="1400"/>
              <a:buChar char="○"/>
              <a:defRPr/>
            </a:lvl5pPr>
            <a:lvl6pPr marL="3657509" lvl="5" indent="-423323" algn="ctr" rtl="0">
              <a:spcBef>
                <a:spcPts val="0"/>
              </a:spcBef>
              <a:spcAft>
                <a:spcPts val="0"/>
              </a:spcAft>
              <a:buClr>
                <a:srgbClr val="273638"/>
              </a:buClr>
              <a:buSzPts val="1400"/>
              <a:buChar char="■"/>
              <a:defRPr/>
            </a:lvl6pPr>
            <a:lvl7pPr marL="4267093" lvl="6" indent="-423323" algn="ctr" rtl="0">
              <a:spcBef>
                <a:spcPts val="0"/>
              </a:spcBef>
              <a:spcAft>
                <a:spcPts val="0"/>
              </a:spcAft>
              <a:buClr>
                <a:srgbClr val="273638"/>
              </a:buClr>
              <a:buSzPts val="1400"/>
              <a:buChar char="●"/>
              <a:defRPr/>
            </a:lvl7pPr>
            <a:lvl8pPr marL="4876678" lvl="7" indent="-423323" algn="ctr" rtl="0">
              <a:spcBef>
                <a:spcPts val="0"/>
              </a:spcBef>
              <a:spcAft>
                <a:spcPts val="0"/>
              </a:spcAft>
              <a:buClr>
                <a:srgbClr val="273638"/>
              </a:buClr>
              <a:buSzPts val="1400"/>
              <a:buChar char="○"/>
              <a:defRPr/>
            </a:lvl8pPr>
            <a:lvl9pPr marL="5486263" lvl="8" indent="-423323" algn="ctr" rtl="0">
              <a:spcBef>
                <a:spcPts val="0"/>
              </a:spcBef>
              <a:spcAft>
                <a:spcPts val="0"/>
              </a:spcAft>
              <a:buClr>
                <a:srgbClr val="273638"/>
              </a:buClr>
              <a:buSzPts val="1400"/>
              <a:buChar char="■"/>
              <a:defRPr/>
            </a:lvl9pPr>
          </a:lstStyle>
          <a:p>
            <a:endParaRPr/>
          </a:p>
        </p:txBody>
      </p:sp>
      <p:sp>
        <p:nvSpPr>
          <p:cNvPr id="1001" name="Google Shape;1001;p21"/>
          <p:cNvSpPr txBox="1">
            <a:spLocks noGrp="1"/>
          </p:cNvSpPr>
          <p:nvPr>
            <p:ph type="body" idx="2"/>
          </p:nvPr>
        </p:nvSpPr>
        <p:spPr>
          <a:xfrm>
            <a:off x="1685600" y="2549500"/>
            <a:ext cx="4099600" cy="2734400"/>
          </a:xfrm>
          <a:prstGeom prst="rect">
            <a:avLst/>
          </a:prstGeom>
        </p:spPr>
        <p:txBody>
          <a:bodyPr spcFirstLastPara="1" wrap="square" lIns="91425" tIns="91425" rIns="91425" bIns="91425" anchor="t" anchorCtr="0">
            <a:noAutofit/>
          </a:bodyPr>
          <a:lstStyle>
            <a:lvl1pPr marL="609585" lvl="0" indent="-423323" rtl="0">
              <a:lnSpc>
                <a:spcPct val="100000"/>
              </a:lnSpc>
              <a:spcBef>
                <a:spcPts val="0"/>
              </a:spcBef>
              <a:spcAft>
                <a:spcPts val="0"/>
              </a:spcAft>
              <a:buSzPts val="1400"/>
              <a:buChar char="●"/>
              <a:defRPr/>
            </a:lvl1pPr>
            <a:lvl2pPr marL="1219170" lvl="1" indent="-423323" algn="ctr" rtl="0">
              <a:spcBef>
                <a:spcPts val="0"/>
              </a:spcBef>
              <a:spcAft>
                <a:spcPts val="0"/>
              </a:spcAft>
              <a:buClr>
                <a:srgbClr val="273638"/>
              </a:buClr>
              <a:buSzPts val="1400"/>
              <a:buChar char="○"/>
              <a:defRPr/>
            </a:lvl2pPr>
            <a:lvl3pPr marL="1828754" lvl="2" indent="-423323" algn="ctr" rtl="0">
              <a:spcBef>
                <a:spcPts val="0"/>
              </a:spcBef>
              <a:spcAft>
                <a:spcPts val="0"/>
              </a:spcAft>
              <a:buClr>
                <a:srgbClr val="273638"/>
              </a:buClr>
              <a:buSzPts val="1400"/>
              <a:buChar char="■"/>
              <a:defRPr/>
            </a:lvl3pPr>
            <a:lvl4pPr marL="2438339" lvl="3" indent="-423323" algn="ctr" rtl="0">
              <a:spcBef>
                <a:spcPts val="0"/>
              </a:spcBef>
              <a:spcAft>
                <a:spcPts val="0"/>
              </a:spcAft>
              <a:buClr>
                <a:srgbClr val="273638"/>
              </a:buClr>
              <a:buSzPts val="1400"/>
              <a:buChar char="●"/>
              <a:defRPr/>
            </a:lvl4pPr>
            <a:lvl5pPr marL="3047924" lvl="4" indent="-423323" algn="ctr" rtl="0">
              <a:spcBef>
                <a:spcPts val="0"/>
              </a:spcBef>
              <a:spcAft>
                <a:spcPts val="0"/>
              </a:spcAft>
              <a:buClr>
                <a:srgbClr val="273638"/>
              </a:buClr>
              <a:buSzPts val="1400"/>
              <a:buChar char="○"/>
              <a:defRPr/>
            </a:lvl5pPr>
            <a:lvl6pPr marL="3657509" lvl="5" indent="-423323" algn="ctr" rtl="0">
              <a:spcBef>
                <a:spcPts val="0"/>
              </a:spcBef>
              <a:spcAft>
                <a:spcPts val="0"/>
              </a:spcAft>
              <a:buClr>
                <a:srgbClr val="273638"/>
              </a:buClr>
              <a:buSzPts val="1400"/>
              <a:buChar char="■"/>
              <a:defRPr/>
            </a:lvl6pPr>
            <a:lvl7pPr marL="4267093" lvl="6" indent="-423323" algn="ctr" rtl="0">
              <a:spcBef>
                <a:spcPts val="0"/>
              </a:spcBef>
              <a:spcAft>
                <a:spcPts val="0"/>
              </a:spcAft>
              <a:buClr>
                <a:srgbClr val="273638"/>
              </a:buClr>
              <a:buSzPts val="1400"/>
              <a:buChar char="●"/>
              <a:defRPr/>
            </a:lvl7pPr>
            <a:lvl8pPr marL="4876678" lvl="7" indent="-423323" algn="ctr" rtl="0">
              <a:spcBef>
                <a:spcPts val="0"/>
              </a:spcBef>
              <a:spcAft>
                <a:spcPts val="0"/>
              </a:spcAft>
              <a:buClr>
                <a:srgbClr val="273638"/>
              </a:buClr>
              <a:buSzPts val="1400"/>
              <a:buChar char="○"/>
              <a:defRPr/>
            </a:lvl8pPr>
            <a:lvl9pPr marL="5486263" lvl="8" indent="-423323" algn="ctr" rtl="0">
              <a:spcBef>
                <a:spcPts val="0"/>
              </a:spcBef>
              <a:spcAft>
                <a:spcPts val="0"/>
              </a:spcAft>
              <a:buClr>
                <a:srgbClr val="273638"/>
              </a:buClr>
              <a:buSzPts val="1400"/>
              <a:buChar char="■"/>
              <a:defRPr/>
            </a:lvl9pPr>
          </a:lstStyle>
          <a:p>
            <a:endParaRPr/>
          </a:p>
        </p:txBody>
      </p:sp>
      <p:grpSp>
        <p:nvGrpSpPr>
          <p:cNvPr id="1002" name="Google Shape;1002;p21"/>
          <p:cNvGrpSpPr/>
          <p:nvPr/>
        </p:nvGrpSpPr>
        <p:grpSpPr>
          <a:xfrm flipH="1">
            <a:off x="-603425" y="-816255"/>
            <a:ext cx="2436224" cy="2564348"/>
            <a:chOff x="1526600" y="450800"/>
            <a:chExt cx="4540675" cy="4779475"/>
          </a:xfrm>
        </p:grpSpPr>
        <p:sp>
          <p:nvSpPr>
            <p:cNvPr id="1003" name="Google Shape;1003;p21"/>
            <p:cNvSpPr/>
            <p:nvPr/>
          </p:nvSpPr>
          <p:spPr>
            <a:xfrm>
              <a:off x="1610100" y="473575"/>
              <a:ext cx="4457175" cy="4689450"/>
            </a:xfrm>
            <a:custGeom>
              <a:avLst/>
              <a:gdLst/>
              <a:ahLst/>
              <a:cxnLst/>
              <a:rect l="l" t="t" r="r" b="b"/>
              <a:pathLst>
                <a:path w="178287" h="187578" extrusionOk="0">
                  <a:moveTo>
                    <a:pt x="95602" y="1"/>
                  </a:moveTo>
                  <a:cubicBezTo>
                    <a:pt x="95141" y="1"/>
                    <a:pt x="94676" y="129"/>
                    <a:pt x="94258" y="394"/>
                  </a:cubicBezTo>
                  <a:lnTo>
                    <a:pt x="0" y="63859"/>
                  </a:lnTo>
                  <a:lnTo>
                    <a:pt x="79645" y="185257"/>
                  </a:lnTo>
                  <a:cubicBezTo>
                    <a:pt x="80631" y="186769"/>
                    <a:pt x="82280" y="187578"/>
                    <a:pt x="83965" y="187578"/>
                  </a:cubicBezTo>
                  <a:cubicBezTo>
                    <a:pt x="84955" y="187578"/>
                    <a:pt x="85959" y="187298"/>
                    <a:pt x="86847" y="186719"/>
                  </a:cubicBezTo>
                  <a:lnTo>
                    <a:pt x="176826" y="126176"/>
                  </a:lnTo>
                  <a:cubicBezTo>
                    <a:pt x="177974" y="125393"/>
                    <a:pt x="178287" y="123880"/>
                    <a:pt x="177504" y="122732"/>
                  </a:cubicBezTo>
                  <a:lnTo>
                    <a:pt x="97703" y="1125"/>
                  </a:lnTo>
                  <a:cubicBezTo>
                    <a:pt x="97205" y="394"/>
                    <a:pt x="96410" y="1"/>
                    <a:pt x="9560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04" name="Google Shape;1004;p21"/>
            <p:cNvSpPr/>
            <p:nvPr/>
          </p:nvSpPr>
          <p:spPr>
            <a:xfrm>
              <a:off x="1616625" y="450800"/>
              <a:ext cx="4391950" cy="4645025"/>
            </a:xfrm>
            <a:custGeom>
              <a:avLst/>
              <a:gdLst/>
              <a:ahLst/>
              <a:cxnLst/>
              <a:rect l="l" t="t" r="r" b="b"/>
              <a:pathLst>
                <a:path w="175678" h="185801" extrusionOk="0">
                  <a:moveTo>
                    <a:pt x="93162" y="0"/>
                  </a:moveTo>
                  <a:lnTo>
                    <a:pt x="0" y="61587"/>
                  </a:lnTo>
                  <a:lnTo>
                    <a:pt x="80323" y="184028"/>
                  </a:lnTo>
                  <a:cubicBezTo>
                    <a:pt x="81085" y="185187"/>
                    <a:pt x="82329" y="185800"/>
                    <a:pt x="83604" y="185800"/>
                  </a:cubicBezTo>
                  <a:cubicBezTo>
                    <a:pt x="84339" y="185800"/>
                    <a:pt x="85083" y="185597"/>
                    <a:pt x="85751" y="185177"/>
                  </a:cubicBezTo>
                  <a:lnTo>
                    <a:pt x="175677" y="125782"/>
                  </a:lnTo>
                  <a:lnTo>
                    <a:pt x="93162" y="0"/>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05" name="Google Shape;1005;p21"/>
            <p:cNvSpPr/>
            <p:nvPr/>
          </p:nvSpPr>
          <p:spPr>
            <a:xfrm>
              <a:off x="3931325" y="462525"/>
              <a:ext cx="2064200" cy="3145900"/>
            </a:xfrm>
            <a:custGeom>
              <a:avLst/>
              <a:gdLst/>
              <a:ahLst/>
              <a:cxnLst/>
              <a:rect l="l" t="t" r="r" b="b"/>
              <a:pathLst>
                <a:path w="82568" h="125836" fill="none" extrusionOk="0">
                  <a:moveTo>
                    <a:pt x="0" y="1"/>
                  </a:moveTo>
                  <a:lnTo>
                    <a:pt x="82567" y="125835"/>
                  </a:lnTo>
                </a:path>
              </a:pathLst>
            </a:custGeom>
            <a:noFill/>
            <a:ln w="11750" cap="flat" cmpd="sng">
              <a:solidFill>
                <a:schemeClr val="dk1"/>
              </a:solidFill>
              <a:prstDash val="solid"/>
              <a:miter lim="5219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06" name="Google Shape;1006;p21"/>
            <p:cNvSpPr/>
            <p:nvPr/>
          </p:nvSpPr>
          <p:spPr>
            <a:xfrm>
              <a:off x="3898700" y="482100"/>
              <a:ext cx="2065500" cy="3145900"/>
            </a:xfrm>
            <a:custGeom>
              <a:avLst/>
              <a:gdLst/>
              <a:ahLst/>
              <a:cxnLst/>
              <a:rect l="l" t="t" r="r" b="b"/>
              <a:pathLst>
                <a:path w="82620" h="125836" fill="none" extrusionOk="0">
                  <a:moveTo>
                    <a:pt x="1" y="1"/>
                  </a:moveTo>
                  <a:lnTo>
                    <a:pt x="82620" y="125835"/>
                  </a:lnTo>
                </a:path>
              </a:pathLst>
            </a:custGeom>
            <a:noFill/>
            <a:ln w="11750" cap="flat" cmpd="sng">
              <a:solidFill>
                <a:schemeClr val="dk1"/>
              </a:solidFill>
              <a:prstDash val="solid"/>
              <a:miter lim="5219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07" name="Google Shape;1007;p21"/>
            <p:cNvSpPr/>
            <p:nvPr/>
          </p:nvSpPr>
          <p:spPr>
            <a:xfrm>
              <a:off x="3742125" y="4138150"/>
              <a:ext cx="842925" cy="1092125"/>
            </a:xfrm>
            <a:custGeom>
              <a:avLst/>
              <a:gdLst/>
              <a:ahLst/>
              <a:cxnLst/>
              <a:rect l="l" t="t" r="r" b="b"/>
              <a:pathLst>
                <a:path w="33717" h="43685" extrusionOk="0">
                  <a:moveTo>
                    <a:pt x="9604" y="0"/>
                  </a:moveTo>
                  <a:lnTo>
                    <a:pt x="1" y="6159"/>
                  </a:lnTo>
                  <a:lnTo>
                    <a:pt x="24113" y="43685"/>
                  </a:lnTo>
                  <a:lnTo>
                    <a:pt x="25679" y="35595"/>
                  </a:lnTo>
                  <a:lnTo>
                    <a:pt x="33716" y="37526"/>
                  </a:lnTo>
                  <a:lnTo>
                    <a:pt x="9604"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08" name="Google Shape;1008;p21"/>
            <p:cNvSpPr/>
            <p:nvPr/>
          </p:nvSpPr>
          <p:spPr>
            <a:xfrm>
              <a:off x="1526600" y="464775"/>
              <a:ext cx="4343675" cy="4627200"/>
            </a:xfrm>
            <a:custGeom>
              <a:avLst/>
              <a:gdLst/>
              <a:ahLst/>
              <a:cxnLst/>
              <a:rect l="l" t="t" r="r" b="b"/>
              <a:pathLst>
                <a:path w="173747" h="185088" extrusionOk="0">
                  <a:moveTo>
                    <a:pt x="91115" y="1"/>
                  </a:moveTo>
                  <a:cubicBezTo>
                    <a:pt x="90634" y="1"/>
                    <a:pt x="90147" y="140"/>
                    <a:pt x="89718" y="433"/>
                  </a:cubicBezTo>
                  <a:lnTo>
                    <a:pt x="0" y="59357"/>
                  </a:lnTo>
                  <a:lnTo>
                    <a:pt x="82515" y="185087"/>
                  </a:lnTo>
                  <a:lnTo>
                    <a:pt x="172285" y="126163"/>
                  </a:lnTo>
                  <a:cubicBezTo>
                    <a:pt x="173433" y="125380"/>
                    <a:pt x="173746" y="123866"/>
                    <a:pt x="172963" y="122718"/>
                  </a:cubicBezTo>
                  <a:lnTo>
                    <a:pt x="93162" y="1111"/>
                  </a:lnTo>
                  <a:cubicBezTo>
                    <a:pt x="92705" y="392"/>
                    <a:pt x="91920" y="1"/>
                    <a:pt x="91115"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09" name="Google Shape;1009;p21"/>
            <p:cNvSpPr/>
            <p:nvPr/>
          </p:nvSpPr>
          <p:spPr>
            <a:xfrm>
              <a:off x="1636200" y="1843000"/>
              <a:ext cx="2130750" cy="3199400"/>
            </a:xfrm>
            <a:custGeom>
              <a:avLst/>
              <a:gdLst/>
              <a:ahLst/>
              <a:cxnLst/>
              <a:rect l="l" t="t" r="r" b="b"/>
              <a:pathLst>
                <a:path w="85230" h="127976" extrusionOk="0">
                  <a:moveTo>
                    <a:pt x="2506" y="1"/>
                  </a:moveTo>
                  <a:lnTo>
                    <a:pt x="0" y="1619"/>
                  </a:lnTo>
                  <a:lnTo>
                    <a:pt x="82724" y="127975"/>
                  </a:lnTo>
                  <a:lnTo>
                    <a:pt x="85229" y="126357"/>
                  </a:lnTo>
                  <a:lnTo>
                    <a:pt x="2506"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10" name="Google Shape;1010;p21"/>
            <p:cNvSpPr/>
            <p:nvPr/>
          </p:nvSpPr>
          <p:spPr>
            <a:xfrm>
              <a:off x="2647400" y="1567700"/>
              <a:ext cx="2116400" cy="2399550"/>
            </a:xfrm>
            <a:custGeom>
              <a:avLst/>
              <a:gdLst/>
              <a:ahLst/>
              <a:cxnLst/>
              <a:rect l="l" t="t" r="r" b="b"/>
              <a:pathLst>
                <a:path w="84656" h="95982" fill="none" extrusionOk="0">
                  <a:moveTo>
                    <a:pt x="82777" y="71347"/>
                  </a:moveTo>
                  <a:cubicBezTo>
                    <a:pt x="82777" y="69937"/>
                    <a:pt x="83507" y="68633"/>
                    <a:pt x="84656" y="67850"/>
                  </a:cubicBezTo>
                  <a:lnTo>
                    <a:pt x="40919" y="1201"/>
                  </a:lnTo>
                  <a:cubicBezTo>
                    <a:pt x="38988" y="2453"/>
                    <a:pt x="36431" y="1932"/>
                    <a:pt x="35178" y="0"/>
                  </a:cubicBezTo>
                  <a:lnTo>
                    <a:pt x="1149" y="22286"/>
                  </a:lnTo>
                  <a:cubicBezTo>
                    <a:pt x="2454" y="24217"/>
                    <a:pt x="1932" y="26827"/>
                    <a:pt x="1" y="28080"/>
                  </a:cubicBezTo>
                  <a:lnTo>
                    <a:pt x="43737" y="94729"/>
                  </a:lnTo>
                  <a:cubicBezTo>
                    <a:pt x="45668" y="93476"/>
                    <a:pt x="48226" y="94050"/>
                    <a:pt x="49478" y="95981"/>
                  </a:cubicBezTo>
                  <a:lnTo>
                    <a:pt x="83455" y="73643"/>
                  </a:lnTo>
                  <a:cubicBezTo>
                    <a:pt x="82985" y="72965"/>
                    <a:pt x="82777" y="72182"/>
                    <a:pt x="82777" y="71347"/>
                  </a:cubicBezTo>
                  <a:close/>
                </a:path>
              </a:pathLst>
            </a:custGeom>
            <a:solidFill>
              <a:schemeClr val="lt1"/>
            </a:solidFill>
            <a:ln w="14350" cap="flat" cmpd="sng">
              <a:solidFill>
                <a:schemeClr val="lt1"/>
              </a:solidFill>
              <a:prstDash val="solid"/>
              <a:miter lim="5219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11" name="Google Shape;1011;p21"/>
          <p:cNvGrpSpPr/>
          <p:nvPr/>
        </p:nvGrpSpPr>
        <p:grpSpPr>
          <a:xfrm rot="215000" flipH="1">
            <a:off x="9724532" y="5900520"/>
            <a:ext cx="3042587" cy="2387405"/>
            <a:chOff x="-2415600" y="2986400"/>
            <a:chExt cx="1943075" cy="1524659"/>
          </a:xfrm>
        </p:grpSpPr>
        <p:sp>
          <p:nvSpPr>
            <p:cNvPr id="1012" name="Google Shape;1012;p21"/>
            <p:cNvSpPr/>
            <p:nvPr/>
          </p:nvSpPr>
          <p:spPr>
            <a:xfrm>
              <a:off x="-2415600" y="2986400"/>
              <a:ext cx="1117375" cy="1251275"/>
            </a:xfrm>
            <a:custGeom>
              <a:avLst/>
              <a:gdLst/>
              <a:ahLst/>
              <a:cxnLst/>
              <a:rect l="l" t="t" r="r" b="b"/>
              <a:pathLst>
                <a:path w="44695" h="50051" extrusionOk="0">
                  <a:moveTo>
                    <a:pt x="11387" y="1"/>
                  </a:moveTo>
                  <a:cubicBezTo>
                    <a:pt x="10743" y="1"/>
                    <a:pt x="10152" y="449"/>
                    <a:pt x="10001" y="1099"/>
                  </a:cubicBezTo>
                  <a:lnTo>
                    <a:pt x="180" y="41127"/>
                  </a:lnTo>
                  <a:cubicBezTo>
                    <a:pt x="0" y="41896"/>
                    <a:pt x="462" y="42665"/>
                    <a:pt x="1257" y="42871"/>
                  </a:cubicBezTo>
                  <a:lnTo>
                    <a:pt x="33617" y="50051"/>
                  </a:lnTo>
                  <a:lnTo>
                    <a:pt x="44695" y="8433"/>
                  </a:lnTo>
                  <a:lnTo>
                    <a:pt x="11744" y="48"/>
                  </a:lnTo>
                  <a:cubicBezTo>
                    <a:pt x="11625" y="16"/>
                    <a:pt x="11505" y="1"/>
                    <a:pt x="1138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13" name="Google Shape;1013;p21"/>
            <p:cNvSpPr/>
            <p:nvPr/>
          </p:nvSpPr>
          <p:spPr>
            <a:xfrm>
              <a:off x="-1586075" y="3188225"/>
              <a:ext cx="1113550" cy="1279575"/>
            </a:xfrm>
            <a:custGeom>
              <a:avLst/>
              <a:gdLst/>
              <a:ahLst/>
              <a:cxnLst/>
              <a:rect l="l" t="t" r="r" b="b"/>
              <a:pathLst>
                <a:path w="44542" h="51183" extrusionOk="0">
                  <a:moveTo>
                    <a:pt x="10411" y="1"/>
                  </a:moveTo>
                  <a:lnTo>
                    <a:pt x="0" y="41772"/>
                  </a:lnTo>
                  <a:lnTo>
                    <a:pt x="31797" y="51132"/>
                  </a:lnTo>
                  <a:cubicBezTo>
                    <a:pt x="31925" y="51166"/>
                    <a:pt x="32054" y="51182"/>
                    <a:pt x="32181" y="51182"/>
                  </a:cubicBezTo>
                  <a:cubicBezTo>
                    <a:pt x="32815" y="51182"/>
                    <a:pt x="33395" y="50773"/>
                    <a:pt x="33566" y="50132"/>
                  </a:cubicBezTo>
                  <a:lnTo>
                    <a:pt x="44336" y="10360"/>
                  </a:lnTo>
                  <a:cubicBezTo>
                    <a:pt x="44541" y="9591"/>
                    <a:pt x="44080" y="8796"/>
                    <a:pt x="43310" y="8591"/>
                  </a:cubicBezTo>
                  <a:lnTo>
                    <a:pt x="10411" y="1"/>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14" name="Google Shape;1014;p21"/>
            <p:cNvSpPr/>
            <p:nvPr/>
          </p:nvSpPr>
          <p:spPr>
            <a:xfrm>
              <a:off x="-2402775" y="2994000"/>
              <a:ext cx="1133400" cy="1217400"/>
            </a:xfrm>
            <a:custGeom>
              <a:avLst/>
              <a:gdLst/>
              <a:ahLst/>
              <a:cxnLst/>
              <a:rect l="l" t="t" r="r" b="b"/>
              <a:pathLst>
                <a:path w="45336" h="48696" extrusionOk="0">
                  <a:moveTo>
                    <a:pt x="12283" y="0"/>
                  </a:moveTo>
                  <a:lnTo>
                    <a:pt x="0" y="41900"/>
                  </a:lnTo>
                  <a:lnTo>
                    <a:pt x="19104" y="42131"/>
                  </a:lnTo>
                  <a:cubicBezTo>
                    <a:pt x="23976" y="42823"/>
                    <a:pt x="28540" y="44874"/>
                    <a:pt x="32309" y="48054"/>
                  </a:cubicBezTo>
                  <a:lnTo>
                    <a:pt x="33053" y="48695"/>
                  </a:lnTo>
                  <a:lnTo>
                    <a:pt x="45336" y="6770"/>
                  </a:lnTo>
                  <a:lnTo>
                    <a:pt x="44567" y="6129"/>
                  </a:lnTo>
                  <a:cubicBezTo>
                    <a:pt x="40797" y="2975"/>
                    <a:pt x="36233" y="923"/>
                    <a:pt x="31361" y="231"/>
                  </a:cubicBezTo>
                  <a:lnTo>
                    <a:pt x="12283"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15" name="Google Shape;1015;p21"/>
            <p:cNvSpPr/>
            <p:nvPr/>
          </p:nvSpPr>
          <p:spPr>
            <a:xfrm>
              <a:off x="-2351263" y="3014809"/>
              <a:ext cx="1085975" cy="1231500"/>
            </a:xfrm>
            <a:custGeom>
              <a:avLst/>
              <a:gdLst/>
              <a:ahLst/>
              <a:cxnLst/>
              <a:rect l="l" t="t" r="r" b="b"/>
              <a:pathLst>
                <a:path w="43439" h="49260" extrusionOk="0">
                  <a:moveTo>
                    <a:pt x="12258" y="0"/>
                  </a:moveTo>
                  <a:lnTo>
                    <a:pt x="1" y="41925"/>
                  </a:lnTo>
                  <a:lnTo>
                    <a:pt x="17207" y="42695"/>
                  </a:lnTo>
                  <a:cubicBezTo>
                    <a:pt x="22079" y="43387"/>
                    <a:pt x="26643" y="45438"/>
                    <a:pt x="30412" y="48618"/>
                  </a:cubicBezTo>
                  <a:lnTo>
                    <a:pt x="31156" y="49259"/>
                  </a:lnTo>
                  <a:lnTo>
                    <a:pt x="43439" y="7334"/>
                  </a:lnTo>
                  <a:lnTo>
                    <a:pt x="42670" y="6693"/>
                  </a:lnTo>
                  <a:cubicBezTo>
                    <a:pt x="38900" y="3539"/>
                    <a:pt x="34336" y="1487"/>
                    <a:pt x="29464" y="769"/>
                  </a:cubicBezTo>
                  <a:lnTo>
                    <a:pt x="12258" y="0"/>
                  </a:ln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16" name="Google Shape;1016;p21"/>
            <p:cNvSpPr/>
            <p:nvPr/>
          </p:nvSpPr>
          <p:spPr>
            <a:xfrm>
              <a:off x="-1573663" y="3188659"/>
              <a:ext cx="1070600" cy="1322400"/>
            </a:xfrm>
            <a:custGeom>
              <a:avLst/>
              <a:gdLst/>
              <a:ahLst/>
              <a:cxnLst/>
              <a:rect l="l" t="t" r="r" b="b"/>
              <a:pathLst>
                <a:path w="42824" h="52896" extrusionOk="0">
                  <a:moveTo>
                    <a:pt x="17135" y="1"/>
                  </a:moveTo>
                  <a:cubicBezTo>
                    <a:pt x="15803" y="1"/>
                    <a:pt x="14490" y="86"/>
                    <a:pt x="13232" y="252"/>
                  </a:cubicBezTo>
                  <a:lnTo>
                    <a:pt x="12258" y="380"/>
                  </a:lnTo>
                  <a:lnTo>
                    <a:pt x="1" y="42280"/>
                  </a:lnTo>
                  <a:lnTo>
                    <a:pt x="975" y="42151"/>
                  </a:lnTo>
                  <a:cubicBezTo>
                    <a:pt x="2113" y="42002"/>
                    <a:pt x="3255" y="41927"/>
                    <a:pt x="4394" y="41927"/>
                  </a:cubicBezTo>
                  <a:cubicBezTo>
                    <a:pt x="8133" y="41927"/>
                    <a:pt x="11844" y="42727"/>
                    <a:pt x="15284" y="44280"/>
                  </a:cubicBezTo>
                  <a:lnTo>
                    <a:pt x="30208" y="52895"/>
                  </a:lnTo>
                  <a:lnTo>
                    <a:pt x="42824" y="9124"/>
                  </a:lnTo>
                  <a:lnTo>
                    <a:pt x="28284" y="2226"/>
                  </a:lnTo>
                  <a:cubicBezTo>
                    <a:pt x="24955" y="704"/>
                    <a:pt x="20963" y="1"/>
                    <a:pt x="17135" y="1"/>
                  </a:cubicBez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1017" name="Google Shape;1017;p21"/>
            <p:cNvGrpSpPr/>
            <p:nvPr/>
          </p:nvGrpSpPr>
          <p:grpSpPr>
            <a:xfrm>
              <a:off x="-2218800" y="3088875"/>
              <a:ext cx="1598825" cy="1190475"/>
              <a:chOff x="-2218800" y="3088875"/>
              <a:chExt cx="1598825" cy="1190475"/>
            </a:xfrm>
          </p:grpSpPr>
          <p:sp>
            <p:nvSpPr>
              <p:cNvPr id="1018" name="Google Shape;1018;p21"/>
              <p:cNvSpPr/>
              <p:nvPr/>
            </p:nvSpPr>
            <p:spPr>
              <a:xfrm>
                <a:off x="-2218800" y="3088875"/>
                <a:ext cx="841100" cy="985325"/>
              </a:xfrm>
              <a:custGeom>
                <a:avLst/>
                <a:gdLst/>
                <a:ahLst/>
                <a:cxnLst/>
                <a:rect l="l" t="t" r="r" b="b"/>
                <a:pathLst>
                  <a:path w="33644" h="39413" extrusionOk="0">
                    <a:moveTo>
                      <a:pt x="9539" y="0"/>
                    </a:moveTo>
                    <a:lnTo>
                      <a:pt x="9462" y="667"/>
                    </a:lnTo>
                    <a:lnTo>
                      <a:pt x="22412" y="2385"/>
                    </a:lnTo>
                    <a:cubicBezTo>
                      <a:pt x="26027" y="3077"/>
                      <a:pt x="29489" y="4436"/>
                      <a:pt x="32643" y="6360"/>
                    </a:cubicBezTo>
                    <a:lnTo>
                      <a:pt x="33284" y="6744"/>
                    </a:lnTo>
                    <a:lnTo>
                      <a:pt x="33643" y="6154"/>
                    </a:lnTo>
                    <a:lnTo>
                      <a:pt x="33002" y="5770"/>
                    </a:lnTo>
                    <a:cubicBezTo>
                      <a:pt x="29797" y="3795"/>
                      <a:pt x="26233" y="2411"/>
                      <a:pt x="22540" y="1693"/>
                    </a:cubicBezTo>
                    <a:lnTo>
                      <a:pt x="9539" y="0"/>
                    </a:lnTo>
                    <a:close/>
                    <a:moveTo>
                      <a:pt x="8668" y="2385"/>
                    </a:moveTo>
                    <a:lnTo>
                      <a:pt x="8591" y="3052"/>
                    </a:lnTo>
                    <a:lnTo>
                      <a:pt x="21540" y="4770"/>
                    </a:lnTo>
                    <a:cubicBezTo>
                      <a:pt x="25156" y="5462"/>
                      <a:pt x="28617" y="6821"/>
                      <a:pt x="31771" y="8744"/>
                    </a:cubicBezTo>
                    <a:lnTo>
                      <a:pt x="32387" y="9129"/>
                    </a:lnTo>
                    <a:lnTo>
                      <a:pt x="32771" y="8565"/>
                    </a:lnTo>
                    <a:lnTo>
                      <a:pt x="32130" y="8180"/>
                    </a:lnTo>
                    <a:cubicBezTo>
                      <a:pt x="28899" y="6206"/>
                      <a:pt x="25361" y="4821"/>
                      <a:pt x="21668" y="4103"/>
                    </a:cubicBezTo>
                    <a:lnTo>
                      <a:pt x="8668" y="2385"/>
                    </a:lnTo>
                    <a:close/>
                    <a:moveTo>
                      <a:pt x="7796" y="4795"/>
                    </a:moveTo>
                    <a:lnTo>
                      <a:pt x="7719" y="5488"/>
                    </a:lnTo>
                    <a:lnTo>
                      <a:pt x="20668" y="7180"/>
                    </a:lnTo>
                    <a:cubicBezTo>
                      <a:pt x="24284" y="7898"/>
                      <a:pt x="27746" y="9232"/>
                      <a:pt x="30900" y="11180"/>
                    </a:cubicBezTo>
                    <a:lnTo>
                      <a:pt x="31515" y="11565"/>
                    </a:lnTo>
                    <a:lnTo>
                      <a:pt x="31874" y="10975"/>
                    </a:lnTo>
                    <a:lnTo>
                      <a:pt x="31259" y="10591"/>
                    </a:lnTo>
                    <a:cubicBezTo>
                      <a:pt x="28028" y="8616"/>
                      <a:pt x="24489" y="7231"/>
                      <a:pt x="20796" y="6513"/>
                    </a:cubicBezTo>
                    <a:lnTo>
                      <a:pt x="7796" y="4795"/>
                    </a:lnTo>
                    <a:close/>
                    <a:moveTo>
                      <a:pt x="6873" y="9206"/>
                    </a:moveTo>
                    <a:lnTo>
                      <a:pt x="6770" y="9873"/>
                    </a:lnTo>
                    <a:lnTo>
                      <a:pt x="19745" y="11591"/>
                    </a:lnTo>
                    <a:cubicBezTo>
                      <a:pt x="23361" y="12283"/>
                      <a:pt x="26822" y="13642"/>
                      <a:pt x="29976" y="15565"/>
                    </a:cubicBezTo>
                    <a:lnTo>
                      <a:pt x="30592" y="15950"/>
                    </a:lnTo>
                    <a:lnTo>
                      <a:pt x="30951" y="15386"/>
                    </a:lnTo>
                    <a:lnTo>
                      <a:pt x="30335" y="15001"/>
                    </a:lnTo>
                    <a:cubicBezTo>
                      <a:pt x="27104" y="13027"/>
                      <a:pt x="23566" y="11642"/>
                      <a:pt x="19848" y="10924"/>
                    </a:cubicBezTo>
                    <a:lnTo>
                      <a:pt x="6873" y="9206"/>
                    </a:lnTo>
                    <a:close/>
                    <a:moveTo>
                      <a:pt x="5975" y="11616"/>
                    </a:moveTo>
                    <a:lnTo>
                      <a:pt x="5898" y="12283"/>
                    </a:lnTo>
                    <a:lnTo>
                      <a:pt x="18848" y="14001"/>
                    </a:lnTo>
                    <a:cubicBezTo>
                      <a:pt x="22463" y="14693"/>
                      <a:pt x="25925" y="16052"/>
                      <a:pt x="29079" y="17976"/>
                    </a:cubicBezTo>
                    <a:lnTo>
                      <a:pt x="29694" y="18360"/>
                    </a:lnTo>
                    <a:lnTo>
                      <a:pt x="30079" y="17796"/>
                    </a:lnTo>
                    <a:lnTo>
                      <a:pt x="29438" y="17411"/>
                    </a:lnTo>
                    <a:cubicBezTo>
                      <a:pt x="26207" y="15437"/>
                      <a:pt x="22668" y="14052"/>
                      <a:pt x="18976" y="13334"/>
                    </a:cubicBezTo>
                    <a:lnTo>
                      <a:pt x="5975" y="11616"/>
                    </a:lnTo>
                    <a:close/>
                    <a:moveTo>
                      <a:pt x="5078" y="14027"/>
                    </a:moveTo>
                    <a:lnTo>
                      <a:pt x="5001" y="14693"/>
                    </a:lnTo>
                    <a:lnTo>
                      <a:pt x="17950" y="16411"/>
                    </a:lnTo>
                    <a:cubicBezTo>
                      <a:pt x="21566" y="17104"/>
                      <a:pt x="25027" y="18463"/>
                      <a:pt x="28181" y="20386"/>
                    </a:cubicBezTo>
                    <a:lnTo>
                      <a:pt x="28797" y="20796"/>
                    </a:lnTo>
                    <a:lnTo>
                      <a:pt x="29181" y="20206"/>
                    </a:lnTo>
                    <a:lnTo>
                      <a:pt x="28566" y="19822"/>
                    </a:lnTo>
                    <a:cubicBezTo>
                      <a:pt x="25335" y="17847"/>
                      <a:pt x="21796" y="16463"/>
                      <a:pt x="18104" y="15745"/>
                    </a:cubicBezTo>
                    <a:lnTo>
                      <a:pt x="5078" y="14027"/>
                    </a:lnTo>
                    <a:close/>
                    <a:moveTo>
                      <a:pt x="4078" y="19053"/>
                    </a:moveTo>
                    <a:lnTo>
                      <a:pt x="4001" y="19719"/>
                    </a:lnTo>
                    <a:lnTo>
                      <a:pt x="16950" y="21437"/>
                    </a:lnTo>
                    <a:cubicBezTo>
                      <a:pt x="20591" y="22130"/>
                      <a:pt x="24053" y="23489"/>
                      <a:pt x="27207" y="25412"/>
                    </a:cubicBezTo>
                    <a:lnTo>
                      <a:pt x="27822" y="25797"/>
                    </a:lnTo>
                    <a:lnTo>
                      <a:pt x="28181" y="25232"/>
                    </a:lnTo>
                    <a:lnTo>
                      <a:pt x="27566" y="24822"/>
                    </a:lnTo>
                    <a:cubicBezTo>
                      <a:pt x="24335" y="22848"/>
                      <a:pt x="20796" y="21463"/>
                      <a:pt x="17104" y="20745"/>
                    </a:cubicBezTo>
                    <a:lnTo>
                      <a:pt x="4078" y="19053"/>
                    </a:lnTo>
                    <a:close/>
                    <a:moveTo>
                      <a:pt x="3231" y="21463"/>
                    </a:moveTo>
                    <a:lnTo>
                      <a:pt x="3129" y="22130"/>
                    </a:lnTo>
                    <a:lnTo>
                      <a:pt x="16078" y="23848"/>
                    </a:lnTo>
                    <a:cubicBezTo>
                      <a:pt x="19899" y="24617"/>
                      <a:pt x="24438" y="26668"/>
                      <a:pt x="26310" y="27848"/>
                    </a:cubicBezTo>
                    <a:lnTo>
                      <a:pt x="26925" y="28233"/>
                    </a:lnTo>
                    <a:lnTo>
                      <a:pt x="27310" y="27643"/>
                    </a:lnTo>
                    <a:lnTo>
                      <a:pt x="26669" y="27258"/>
                    </a:lnTo>
                    <a:cubicBezTo>
                      <a:pt x="24745" y="26053"/>
                      <a:pt x="20104" y="23925"/>
                      <a:pt x="16206" y="23155"/>
                    </a:cubicBezTo>
                    <a:lnTo>
                      <a:pt x="3231" y="21463"/>
                    </a:lnTo>
                    <a:close/>
                    <a:moveTo>
                      <a:pt x="2334" y="23848"/>
                    </a:moveTo>
                    <a:lnTo>
                      <a:pt x="2231" y="24514"/>
                    </a:lnTo>
                    <a:lnTo>
                      <a:pt x="15206" y="26232"/>
                    </a:lnTo>
                    <a:cubicBezTo>
                      <a:pt x="18925" y="26976"/>
                      <a:pt x="24540" y="29669"/>
                      <a:pt x="25438" y="30233"/>
                    </a:cubicBezTo>
                    <a:lnTo>
                      <a:pt x="26053" y="30617"/>
                    </a:lnTo>
                    <a:lnTo>
                      <a:pt x="26412" y="30053"/>
                    </a:lnTo>
                    <a:lnTo>
                      <a:pt x="25797" y="29669"/>
                    </a:lnTo>
                    <a:cubicBezTo>
                      <a:pt x="24848" y="29079"/>
                      <a:pt x="19207" y="26335"/>
                      <a:pt x="15335" y="25566"/>
                    </a:cubicBezTo>
                    <a:lnTo>
                      <a:pt x="2334" y="23848"/>
                    </a:lnTo>
                    <a:close/>
                    <a:moveTo>
                      <a:pt x="1283" y="27592"/>
                    </a:moveTo>
                    <a:lnTo>
                      <a:pt x="1180" y="28284"/>
                    </a:lnTo>
                    <a:lnTo>
                      <a:pt x="14155" y="29976"/>
                    </a:lnTo>
                    <a:cubicBezTo>
                      <a:pt x="17771" y="30694"/>
                      <a:pt x="21232" y="32053"/>
                      <a:pt x="24361" y="33976"/>
                    </a:cubicBezTo>
                    <a:lnTo>
                      <a:pt x="25002" y="34361"/>
                    </a:lnTo>
                    <a:lnTo>
                      <a:pt x="25361" y="33797"/>
                    </a:lnTo>
                    <a:lnTo>
                      <a:pt x="24745" y="33387"/>
                    </a:lnTo>
                    <a:cubicBezTo>
                      <a:pt x="21514" y="31412"/>
                      <a:pt x="17976" y="30028"/>
                      <a:pt x="14258" y="29310"/>
                    </a:cubicBezTo>
                    <a:lnTo>
                      <a:pt x="1283" y="27592"/>
                    </a:lnTo>
                    <a:close/>
                    <a:moveTo>
                      <a:pt x="693" y="30156"/>
                    </a:moveTo>
                    <a:lnTo>
                      <a:pt x="590" y="30822"/>
                    </a:lnTo>
                    <a:lnTo>
                      <a:pt x="13565" y="32541"/>
                    </a:lnTo>
                    <a:cubicBezTo>
                      <a:pt x="17181" y="33233"/>
                      <a:pt x="20643" y="34592"/>
                      <a:pt x="23797" y="36515"/>
                    </a:cubicBezTo>
                    <a:lnTo>
                      <a:pt x="24412" y="36900"/>
                    </a:lnTo>
                    <a:lnTo>
                      <a:pt x="24771" y="36310"/>
                    </a:lnTo>
                    <a:lnTo>
                      <a:pt x="24130" y="35925"/>
                    </a:lnTo>
                    <a:cubicBezTo>
                      <a:pt x="20925" y="33951"/>
                      <a:pt x="17386" y="32566"/>
                      <a:pt x="13668" y="31874"/>
                    </a:cubicBezTo>
                    <a:lnTo>
                      <a:pt x="693" y="30156"/>
                    </a:lnTo>
                    <a:close/>
                    <a:moveTo>
                      <a:pt x="103" y="32643"/>
                    </a:moveTo>
                    <a:lnTo>
                      <a:pt x="0" y="33335"/>
                    </a:lnTo>
                    <a:lnTo>
                      <a:pt x="12975" y="35053"/>
                    </a:lnTo>
                    <a:cubicBezTo>
                      <a:pt x="16591" y="35746"/>
                      <a:pt x="20053" y="37105"/>
                      <a:pt x="23207" y="39028"/>
                    </a:cubicBezTo>
                    <a:lnTo>
                      <a:pt x="23848" y="39413"/>
                    </a:lnTo>
                    <a:lnTo>
                      <a:pt x="24181" y="38823"/>
                    </a:lnTo>
                    <a:lnTo>
                      <a:pt x="23540" y="38438"/>
                    </a:lnTo>
                    <a:cubicBezTo>
                      <a:pt x="20335" y="36464"/>
                      <a:pt x="16796" y="35079"/>
                      <a:pt x="13104" y="34361"/>
                    </a:cubicBezTo>
                    <a:lnTo>
                      <a:pt x="103" y="32643"/>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19" name="Google Shape;1019;p21"/>
              <p:cNvSpPr/>
              <p:nvPr/>
            </p:nvSpPr>
            <p:spPr>
              <a:xfrm>
                <a:off x="-1461075" y="3283625"/>
                <a:ext cx="841100" cy="995725"/>
              </a:xfrm>
              <a:custGeom>
                <a:avLst/>
                <a:gdLst/>
                <a:ahLst/>
                <a:cxnLst/>
                <a:rect l="l" t="t" r="r" b="b"/>
                <a:pathLst>
                  <a:path w="33644" h="39829" extrusionOk="0">
                    <a:moveTo>
                      <a:pt x="11739" y="1"/>
                    </a:moveTo>
                    <a:cubicBezTo>
                      <a:pt x="10432" y="1"/>
                      <a:pt x="9481" y="31"/>
                      <a:pt x="9386" y="31"/>
                    </a:cubicBezTo>
                    <a:lnTo>
                      <a:pt x="9386" y="698"/>
                    </a:lnTo>
                    <a:cubicBezTo>
                      <a:pt x="9406" y="698"/>
                      <a:pt x="10284" y="673"/>
                      <a:pt x="11526" y="673"/>
                    </a:cubicBezTo>
                    <a:cubicBezTo>
                      <a:pt x="13388" y="673"/>
                      <a:pt x="16068" y="729"/>
                      <a:pt x="17899" y="1006"/>
                    </a:cubicBezTo>
                    <a:cubicBezTo>
                      <a:pt x="22643" y="1775"/>
                      <a:pt x="29618" y="4878"/>
                      <a:pt x="32618" y="6750"/>
                    </a:cubicBezTo>
                    <a:lnTo>
                      <a:pt x="33259" y="7134"/>
                    </a:lnTo>
                    <a:lnTo>
                      <a:pt x="33644" y="6570"/>
                    </a:lnTo>
                    <a:lnTo>
                      <a:pt x="33028" y="6185"/>
                    </a:lnTo>
                    <a:cubicBezTo>
                      <a:pt x="29977" y="4288"/>
                      <a:pt x="22874" y="1108"/>
                      <a:pt x="18053" y="365"/>
                    </a:cubicBezTo>
                    <a:cubicBezTo>
                      <a:pt x="16198" y="63"/>
                      <a:pt x="13606" y="1"/>
                      <a:pt x="11739" y="1"/>
                    </a:cubicBezTo>
                    <a:close/>
                    <a:moveTo>
                      <a:pt x="8770" y="2801"/>
                    </a:moveTo>
                    <a:lnTo>
                      <a:pt x="8770" y="3493"/>
                    </a:lnTo>
                    <a:cubicBezTo>
                      <a:pt x="8847" y="3493"/>
                      <a:pt x="16130" y="3519"/>
                      <a:pt x="19258" y="4288"/>
                    </a:cubicBezTo>
                    <a:cubicBezTo>
                      <a:pt x="22976" y="5211"/>
                      <a:pt x="28489" y="7134"/>
                      <a:pt x="31746" y="9160"/>
                    </a:cubicBezTo>
                    <a:lnTo>
                      <a:pt x="32387" y="9545"/>
                    </a:lnTo>
                    <a:lnTo>
                      <a:pt x="32746" y="8980"/>
                    </a:lnTo>
                    <a:lnTo>
                      <a:pt x="32105" y="8570"/>
                    </a:lnTo>
                    <a:cubicBezTo>
                      <a:pt x="28797" y="6519"/>
                      <a:pt x="23207" y="4570"/>
                      <a:pt x="19412" y="3621"/>
                    </a:cubicBezTo>
                    <a:cubicBezTo>
                      <a:pt x="16207" y="2852"/>
                      <a:pt x="9078" y="2801"/>
                      <a:pt x="8770" y="2801"/>
                    </a:cubicBezTo>
                    <a:close/>
                    <a:moveTo>
                      <a:pt x="8129" y="5570"/>
                    </a:moveTo>
                    <a:lnTo>
                      <a:pt x="8129" y="6262"/>
                    </a:lnTo>
                    <a:cubicBezTo>
                      <a:pt x="8232" y="6262"/>
                      <a:pt x="17412" y="6467"/>
                      <a:pt x="20592" y="7570"/>
                    </a:cubicBezTo>
                    <a:cubicBezTo>
                      <a:pt x="21463" y="7878"/>
                      <a:pt x="22361" y="8160"/>
                      <a:pt x="23233" y="8442"/>
                    </a:cubicBezTo>
                    <a:cubicBezTo>
                      <a:pt x="25976" y="9314"/>
                      <a:pt x="28592" y="10160"/>
                      <a:pt x="30874" y="11570"/>
                    </a:cubicBezTo>
                    <a:lnTo>
                      <a:pt x="31490" y="11955"/>
                    </a:lnTo>
                    <a:lnTo>
                      <a:pt x="31849" y="11391"/>
                    </a:lnTo>
                    <a:lnTo>
                      <a:pt x="31208" y="11006"/>
                    </a:lnTo>
                    <a:cubicBezTo>
                      <a:pt x="28874" y="9519"/>
                      <a:pt x="26079" y="8647"/>
                      <a:pt x="23412" y="7801"/>
                    </a:cubicBezTo>
                    <a:cubicBezTo>
                      <a:pt x="22540" y="7519"/>
                      <a:pt x="21669" y="7237"/>
                      <a:pt x="20797" y="6929"/>
                    </a:cubicBezTo>
                    <a:cubicBezTo>
                      <a:pt x="17540" y="5801"/>
                      <a:pt x="8514" y="5570"/>
                      <a:pt x="8129" y="5570"/>
                    </a:cubicBezTo>
                    <a:close/>
                    <a:moveTo>
                      <a:pt x="6822" y="9596"/>
                    </a:moveTo>
                    <a:lnTo>
                      <a:pt x="6745" y="10263"/>
                    </a:lnTo>
                    <a:lnTo>
                      <a:pt x="19694" y="11981"/>
                    </a:lnTo>
                    <a:cubicBezTo>
                      <a:pt x="23310" y="12699"/>
                      <a:pt x="26771" y="14032"/>
                      <a:pt x="29925" y="15981"/>
                    </a:cubicBezTo>
                    <a:lnTo>
                      <a:pt x="30566" y="16365"/>
                    </a:lnTo>
                    <a:lnTo>
                      <a:pt x="30925" y="15776"/>
                    </a:lnTo>
                    <a:lnTo>
                      <a:pt x="30284" y="15391"/>
                    </a:lnTo>
                    <a:cubicBezTo>
                      <a:pt x="27079" y="13417"/>
                      <a:pt x="23515" y="12032"/>
                      <a:pt x="19822" y="11314"/>
                    </a:cubicBezTo>
                    <a:lnTo>
                      <a:pt x="6822" y="9596"/>
                    </a:lnTo>
                    <a:close/>
                    <a:moveTo>
                      <a:pt x="5950" y="12006"/>
                    </a:moveTo>
                    <a:lnTo>
                      <a:pt x="5847" y="12673"/>
                    </a:lnTo>
                    <a:lnTo>
                      <a:pt x="18822" y="14391"/>
                    </a:lnTo>
                    <a:cubicBezTo>
                      <a:pt x="22438" y="15109"/>
                      <a:pt x="25900" y="16442"/>
                      <a:pt x="29054" y="18391"/>
                    </a:cubicBezTo>
                    <a:lnTo>
                      <a:pt x="29669" y="18776"/>
                    </a:lnTo>
                    <a:lnTo>
                      <a:pt x="30054" y="18186"/>
                    </a:lnTo>
                    <a:lnTo>
                      <a:pt x="29413" y="17801"/>
                    </a:lnTo>
                    <a:cubicBezTo>
                      <a:pt x="26182" y="15827"/>
                      <a:pt x="22643" y="14442"/>
                      <a:pt x="18925" y="13724"/>
                    </a:cubicBezTo>
                    <a:lnTo>
                      <a:pt x="5950" y="12006"/>
                    </a:lnTo>
                    <a:close/>
                    <a:moveTo>
                      <a:pt x="5052" y="14417"/>
                    </a:moveTo>
                    <a:lnTo>
                      <a:pt x="4975" y="15109"/>
                    </a:lnTo>
                    <a:lnTo>
                      <a:pt x="17925" y="16801"/>
                    </a:lnTo>
                    <a:cubicBezTo>
                      <a:pt x="21540" y="17519"/>
                      <a:pt x="25028" y="18853"/>
                      <a:pt x="28156" y="20802"/>
                    </a:cubicBezTo>
                    <a:lnTo>
                      <a:pt x="28797" y="21186"/>
                    </a:lnTo>
                    <a:lnTo>
                      <a:pt x="29156" y="20596"/>
                    </a:lnTo>
                    <a:lnTo>
                      <a:pt x="28515" y="20212"/>
                    </a:lnTo>
                    <a:cubicBezTo>
                      <a:pt x="25310" y="18237"/>
                      <a:pt x="21745" y="16853"/>
                      <a:pt x="18053" y="16135"/>
                    </a:cubicBezTo>
                    <a:lnTo>
                      <a:pt x="5052" y="14417"/>
                    </a:lnTo>
                    <a:close/>
                    <a:moveTo>
                      <a:pt x="4078" y="19443"/>
                    </a:moveTo>
                    <a:lnTo>
                      <a:pt x="4001" y="20109"/>
                    </a:lnTo>
                    <a:lnTo>
                      <a:pt x="16950" y="21827"/>
                    </a:lnTo>
                    <a:cubicBezTo>
                      <a:pt x="20566" y="22545"/>
                      <a:pt x="24028" y="23879"/>
                      <a:pt x="27182" y="25827"/>
                    </a:cubicBezTo>
                    <a:lnTo>
                      <a:pt x="27823" y="26212"/>
                    </a:lnTo>
                    <a:lnTo>
                      <a:pt x="28156" y="25622"/>
                    </a:lnTo>
                    <a:lnTo>
                      <a:pt x="27541" y="25238"/>
                    </a:lnTo>
                    <a:cubicBezTo>
                      <a:pt x="24310" y="23263"/>
                      <a:pt x="20771" y="21879"/>
                      <a:pt x="17079" y="21161"/>
                    </a:cubicBezTo>
                    <a:lnTo>
                      <a:pt x="4078" y="19443"/>
                    </a:lnTo>
                    <a:close/>
                    <a:moveTo>
                      <a:pt x="3180" y="21853"/>
                    </a:moveTo>
                    <a:lnTo>
                      <a:pt x="3103" y="22520"/>
                    </a:lnTo>
                    <a:lnTo>
                      <a:pt x="16053" y="24238"/>
                    </a:lnTo>
                    <a:cubicBezTo>
                      <a:pt x="19874" y="24981"/>
                      <a:pt x="24438" y="27058"/>
                      <a:pt x="26284" y="28212"/>
                    </a:cubicBezTo>
                    <a:lnTo>
                      <a:pt x="26925" y="28623"/>
                    </a:lnTo>
                    <a:lnTo>
                      <a:pt x="27284" y="28033"/>
                    </a:lnTo>
                    <a:lnTo>
                      <a:pt x="26643" y="27648"/>
                    </a:lnTo>
                    <a:cubicBezTo>
                      <a:pt x="24720" y="26443"/>
                      <a:pt x="20079" y="24340"/>
                      <a:pt x="16181" y="23571"/>
                    </a:cubicBezTo>
                    <a:lnTo>
                      <a:pt x="3180" y="21853"/>
                    </a:lnTo>
                    <a:close/>
                    <a:moveTo>
                      <a:pt x="2309" y="24263"/>
                    </a:moveTo>
                    <a:lnTo>
                      <a:pt x="2232" y="24930"/>
                    </a:lnTo>
                    <a:lnTo>
                      <a:pt x="15181" y="26648"/>
                    </a:lnTo>
                    <a:cubicBezTo>
                      <a:pt x="18925" y="27392"/>
                      <a:pt x="24515" y="30084"/>
                      <a:pt x="25412" y="30623"/>
                    </a:cubicBezTo>
                    <a:lnTo>
                      <a:pt x="26053" y="31007"/>
                    </a:lnTo>
                    <a:lnTo>
                      <a:pt x="26387" y="30443"/>
                    </a:lnTo>
                    <a:lnTo>
                      <a:pt x="25771" y="30058"/>
                    </a:lnTo>
                    <a:cubicBezTo>
                      <a:pt x="24823" y="29469"/>
                      <a:pt x="19181" y="26751"/>
                      <a:pt x="15309" y="25981"/>
                    </a:cubicBezTo>
                    <a:lnTo>
                      <a:pt x="2309" y="24263"/>
                    </a:lnTo>
                    <a:close/>
                    <a:moveTo>
                      <a:pt x="1257" y="28007"/>
                    </a:moveTo>
                    <a:lnTo>
                      <a:pt x="1180" y="28674"/>
                    </a:lnTo>
                    <a:lnTo>
                      <a:pt x="14130" y="30392"/>
                    </a:lnTo>
                    <a:cubicBezTo>
                      <a:pt x="17745" y="31110"/>
                      <a:pt x="21207" y="32443"/>
                      <a:pt x="24361" y="34392"/>
                    </a:cubicBezTo>
                    <a:lnTo>
                      <a:pt x="24976" y="34777"/>
                    </a:lnTo>
                    <a:lnTo>
                      <a:pt x="25335" y="34187"/>
                    </a:lnTo>
                    <a:lnTo>
                      <a:pt x="24720" y="33802"/>
                    </a:lnTo>
                    <a:cubicBezTo>
                      <a:pt x="21489" y="31828"/>
                      <a:pt x="17950" y="30443"/>
                      <a:pt x="14258" y="29725"/>
                    </a:cubicBezTo>
                    <a:lnTo>
                      <a:pt x="1257" y="28007"/>
                    </a:lnTo>
                    <a:close/>
                    <a:moveTo>
                      <a:pt x="667" y="30520"/>
                    </a:moveTo>
                    <a:lnTo>
                      <a:pt x="591" y="31212"/>
                    </a:lnTo>
                    <a:lnTo>
                      <a:pt x="13566" y="32905"/>
                    </a:lnTo>
                    <a:cubicBezTo>
                      <a:pt x="17155" y="33623"/>
                      <a:pt x="20617" y="34982"/>
                      <a:pt x="23771" y="36905"/>
                    </a:cubicBezTo>
                    <a:lnTo>
                      <a:pt x="24412" y="37290"/>
                    </a:lnTo>
                    <a:lnTo>
                      <a:pt x="24746" y="36726"/>
                    </a:lnTo>
                    <a:lnTo>
                      <a:pt x="24130" y="36315"/>
                    </a:lnTo>
                    <a:cubicBezTo>
                      <a:pt x="20899" y="34341"/>
                      <a:pt x="17361" y="32956"/>
                      <a:pt x="13668" y="32238"/>
                    </a:cubicBezTo>
                    <a:lnTo>
                      <a:pt x="667" y="30520"/>
                    </a:lnTo>
                    <a:close/>
                    <a:moveTo>
                      <a:pt x="103" y="33059"/>
                    </a:moveTo>
                    <a:lnTo>
                      <a:pt x="1" y="33725"/>
                    </a:lnTo>
                    <a:lnTo>
                      <a:pt x="12950" y="35443"/>
                    </a:lnTo>
                    <a:cubicBezTo>
                      <a:pt x="16566" y="36136"/>
                      <a:pt x="20027" y="37495"/>
                      <a:pt x="23181" y="39418"/>
                    </a:cubicBezTo>
                    <a:lnTo>
                      <a:pt x="23797" y="39828"/>
                    </a:lnTo>
                    <a:lnTo>
                      <a:pt x="24156" y="39238"/>
                    </a:lnTo>
                    <a:lnTo>
                      <a:pt x="23515" y="38854"/>
                    </a:lnTo>
                    <a:cubicBezTo>
                      <a:pt x="20310" y="36879"/>
                      <a:pt x="16745" y="35495"/>
                      <a:pt x="13053" y="34777"/>
                    </a:cubicBezTo>
                    <a:lnTo>
                      <a:pt x="103" y="33059"/>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1020" name="Google Shape;1020;p21"/>
          <p:cNvGrpSpPr/>
          <p:nvPr/>
        </p:nvGrpSpPr>
        <p:grpSpPr>
          <a:xfrm rot="337778">
            <a:off x="10623227" y="-781960"/>
            <a:ext cx="2414701" cy="2495752"/>
            <a:chOff x="334100" y="971800"/>
            <a:chExt cx="1810984" cy="1871771"/>
          </a:xfrm>
        </p:grpSpPr>
        <p:sp>
          <p:nvSpPr>
            <p:cNvPr id="1021" name="Google Shape;1021;p21"/>
            <p:cNvSpPr/>
            <p:nvPr/>
          </p:nvSpPr>
          <p:spPr>
            <a:xfrm>
              <a:off x="341909" y="971800"/>
              <a:ext cx="1803175" cy="1871771"/>
            </a:xfrm>
            <a:custGeom>
              <a:avLst/>
              <a:gdLst/>
              <a:ahLst/>
              <a:cxnLst/>
              <a:rect l="l" t="t" r="r" b="b"/>
              <a:pathLst>
                <a:path w="88903" h="92285" extrusionOk="0">
                  <a:moveTo>
                    <a:pt x="44583" y="1"/>
                  </a:moveTo>
                  <a:cubicBezTo>
                    <a:pt x="44328" y="1"/>
                    <a:pt x="44071" y="83"/>
                    <a:pt x="43849" y="252"/>
                  </a:cubicBezTo>
                  <a:lnTo>
                    <a:pt x="0" y="33408"/>
                  </a:lnTo>
                  <a:lnTo>
                    <a:pt x="43131" y="91437"/>
                  </a:lnTo>
                  <a:cubicBezTo>
                    <a:pt x="43514" y="91989"/>
                    <a:pt x="44136" y="92284"/>
                    <a:pt x="44766" y="92284"/>
                  </a:cubicBezTo>
                  <a:cubicBezTo>
                    <a:pt x="45190" y="92284"/>
                    <a:pt x="45617" y="92151"/>
                    <a:pt x="45977" y="91873"/>
                  </a:cubicBezTo>
                  <a:lnTo>
                    <a:pt x="88261" y="59204"/>
                  </a:lnTo>
                  <a:cubicBezTo>
                    <a:pt x="88800" y="58794"/>
                    <a:pt x="88903" y="58050"/>
                    <a:pt x="88492" y="57512"/>
                  </a:cubicBezTo>
                  <a:lnTo>
                    <a:pt x="45541" y="483"/>
                  </a:lnTo>
                  <a:cubicBezTo>
                    <a:pt x="45300" y="167"/>
                    <a:pt x="44944" y="1"/>
                    <a:pt x="4458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22" name="Google Shape;1022;p21"/>
            <p:cNvSpPr/>
            <p:nvPr/>
          </p:nvSpPr>
          <p:spPr>
            <a:xfrm>
              <a:off x="336189" y="976911"/>
              <a:ext cx="1795894" cy="1820273"/>
            </a:xfrm>
            <a:custGeom>
              <a:avLst/>
              <a:gdLst/>
              <a:ahLst/>
              <a:cxnLst/>
              <a:rect l="l" t="t" r="r" b="b"/>
              <a:pathLst>
                <a:path w="88544" h="89746" extrusionOk="0">
                  <a:moveTo>
                    <a:pt x="44131" y="0"/>
                  </a:moveTo>
                  <a:lnTo>
                    <a:pt x="0" y="33258"/>
                  </a:lnTo>
                  <a:lnTo>
                    <a:pt x="46208" y="89415"/>
                  </a:lnTo>
                  <a:cubicBezTo>
                    <a:pt x="46378" y="89632"/>
                    <a:pt x="46632" y="89746"/>
                    <a:pt x="46886" y="89746"/>
                  </a:cubicBezTo>
                  <a:cubicBezTo>
                    <a:pt x="47053" y="89746"/>
                    <a:pt x="47219" y="89697"/>
                    <a:pt x="47362" y="89595"/>
                  </a:cubicBezTo>
                  <a:lnTo>
                    <a:pt x="88543" y="58952"/>
                  </a:lnTo>
                  <a:lnTo>
                    <a:pt x="44131"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1023" name="Google Shape;1023;p21"/>
            <p:cNvGrpSpPr/>
            <p:nvPr/>
          </p:nvGrpSpPr>
          <p:grpSpPr>
            <a:xfrm>
              <a:off x="1214129" y="978980"/>
              <a:ext cx="913828" cy="1211839"/>
              <a:chOff x="1214129" y="978980"/>
              <a:chExt cx="913828" cy="1211839"/>
            </a:xfrm>
          </p:grpSpPr>
          <p:sp>
            <p:nvSpPr>
              <p:cNvPr id="1024" name="Google Shape;1024;p21"/>
              <p:cNvSpPr/>
              <p:nvPr/>
            </p:nvSpPr>
            <p:spPr>
              <a:xfrm>
                <a:off x="1222973" y="978980"/>
                <a:ext cx="904985" cy="1199365"/>
              </a:xfrm>
              <a:custGeom>
                <a:avLst/>
                <a:gdLst/>
                <a:ahLst/>
                <a:cxnLst/>
                <a:rect l="l" t="t" r="r" b="b"/>
                <a:pathLst>
                  <a:path w="44619" h="59133" extrusionOk="0">
                    <a:moveTo>
                      <a:pt x="206" y="1"/>
                    </a:moveTo>
                    <a:lnTo>
                      <a:pt x="1" y="129"/>
                    </a:lnTo>
                    <a:lnTo>
                      <a:pt x="44439" y="59132"/>
                    </a:lnTo>
                    <a:lnTo>
                      <a:pt x="44618" y="58978"/>
                    </a:lnTo>
                    <a:lnTo>
                      <a:pt x="206"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25" name="Google Shape;1025;p21"/>
              <p:cNvSpPr/>
              <p:nvPr/>
            </p:nvSpPr>
            <p:spPr>
              <a:xfrm>
                <a:off x="1214129" y="991475"/>
                <a:ext cx="904985" cy="1199345"/>
              </a:xfrm>
              <a:custGeom>
                <a:avLst/>
                <a:gdLst/>
                <a:ahLst/>
                <a:cxnLst/>
                <a:rect l="l" t="t" r="r" b="b"/>
                <a:pathLst>
                  <a:path w="44619" h="59132" extrusionOk="0">
                    <a:moveTo>
                      <a:pt x="206" y="0"/>
                    </a:moveTo>
                    <a:lnTo>
                      <a:pt x="1" y="154"/>
                    </a:lnTo>
                    <a:lnTo>
                      <a:pt x="44439" y="59132"/>
                    </a:lnTo>
                    <a:lnTo>
                      <a:pt x="44618" y="59003"/>
                    </a:lnTo>
                    <a:lnTo>
                      <a:pt x="206"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1026" name="Google Shape;1026;p21"/>
            <p:cNvSpPr/>
            <p:nvPr/>
          </p:nvSpPr>
          <p:spPr>
            <a:xfrm>
              <a:off x="334100" y="1004578"/>
              <a:ext cx="1741293" cy="1810882"/>
            </a:xfrm>
            <a:custGeom>
              <a:avLst/>
              <a:gdLst/>
              <a:ahLst/>
              <a:cxnLst/>
              <a:rect l="l" t="t" r="r" b="b"/>
              <a:pathLst>
                <a:path w="85852" h="89283" extrusionOk="0">
                  <a:moveTo>
                    <a:pt x="42828" y="0"/>
                  </a:moveTo>
                  <a:cubicBezTo>
                    <a:pt x="42573" y="0"/>
                    <a:pt x="42317" y="82"/>
                    <a:pt x="42106" y="252"/>
                  </a:cubicBezTo>
                  <a:lnTo>
                    <a:pt x="1" y="31946"/>
                  </a:lnTo>
                  <a:lnTo>
                    <a:pt x="43131" y="89282"/>
                  </a:lnTo>
                  <a:lnTo>
                    <a:pt x="85210" y="57588"/>
                  </a:lnTo>
                  <a:cubicBezTo>
                    <a:pt x="85749" y="57178"/>
                    <a:pt x="85851" y="56409"/>
                    <a:pt x="85441" y="55870"/>
                  </a:cubicBezTo>
                  <a:lnTo>
                    <a:pt x="43798" y="482"/>
                  </a:lnTo>
                  <a:cubicBezTo>
                    <a:pt x="43557" y="166"/>
                    <a:pt x="43192" y="0"/>
                    <a:pt x="4282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27" name="Google Shape;1027;p21"/>
            <p:cNvSpPr/>
            <p:nvPr/>
          </p:nvSpPr>
          <p:spPr>
            <a:xfrm>
              <a:off x="373105" y="1605205"/>
              <a:ext cx="899265" cy="1180097"/>
            </a:xfrm>
            <a:custGeom>
              <a:avLst/>
              <a:gdLst/>
              <a:ahLst/>
              <a:cxnLst/>
              <a:rect l="l" t="t" r="r" b="b"/>
              <a:pathLst>
                <a:path w="44337" h="58183" extrusionOk="0">
                  <a:moveTo>
                    <a:pt x="1155" y="0"/>
                  </a:moveTo>
                  <a:lnTo>
                    <a:pt x="1" y="872"/>
                  </a:lnTo>
                  <a:lnTo>
                    <a:pt x="43157" y="58183"/>
                  </a:lnTo>
                  <a:lnTo>
                    <a:pt x="44337" y="57311"/>
                  </a:lnTo>
                  <a:lnTo>
                    <a:pt x="1155"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28" name="Google Shape;1028;p21"/>
            <p:cNvSpPr/>
            <p:nvPr/>
          </p:nvSpPr>
          <p:spPr>
            <a:xfrm>
              <a:off x="762685" y="1424197"/>
              <a:ext cx="916931" cy="993396"/>
            </a:xfrm>
            <a:custGeom>
              <a:avLst/>
              <a:gdLst/>
              <a:ahLst/>
              <a:cxnLst/>
              <a:rect l="l" t="t" r="r" b="b"/>
              <a:pathLst>
                <a:path w="45208" h="48978" extrusionOk="0">
                  <a:moveTo>
                    <a:pt x="19206" y="1"/>
                  </a:moveTo>
                  <a:lnTo>
                    <a:pt x="0" y="14463"/>
                  </a:lnTo>
                  <a:lnTo>
                    <a:pt x="26001" y="48978"/>
                  </a:lnTo>
                  <a:lnTo>
                    <a:pt x="45208" y="34515"/>
                  </a:lnTo>
                  <a:lnTo>
                    <a:pt x="19206" y="1"/>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1029" name="Google Shape;1029;p21"/>
          <p:cNvSpPr txBox="1">
            <a:spLocks noGrp="1"/>
          </p:cNvSpPr>
          <p:nvPr>
            <p:ph type="title"/>
          </p:nvPr>
        </p:nvSpPr>
        <p:spPr>
          <a:xfrm>
            <a:off x="3006800" y="778467"/>
            <a:ext cx="6178400" cy="540800"/>
          </a:xfrm>
          <a:prstGeom prst="rect">
            <a:avLst/>
          </a:prstGeom>
          <a:effectLst>
            <a:outerShdw dist="28575" dir="1920000" algn="bl" rotWithShape="0">
              <a:schemeClr val="accent1"/>
            </a:outerShdw>
          </a:effectLst>
        </p:spPr>
        <p:txBody>
          <a:bodyPr spcFirstLastPara="1" wrap="square" lIns="91425" tIns="91425" rIns="91425" bIns="91425" anchor="ctr" anchorCtr="0">
            <a:noAutofit/>
          </a:bodyPr>
          <a:lstStyle>
            <a:lvl1pPr lvl="0" algn="ctr" rtl="0">
              <a:spcBef>
                <a:spcPts val="0"/>
              </a:spcBef>
              <a:spcAft>
                <a:spcPts val="0"/>
              </a:spcAft>
              <a:buSzPts val="2500"/>
              <a:buNone/>
              <a:defRPr/>
            </a:lvl1pPr>
            <a:lvl2pPr lvl="1" rtl="0">
              <a:spcBef>
                <a:spcPts val="0"/>
              </a:spcBef>
              <a:spcAft>
                <a:spcPts val="0"/>
              </a:spcAft>
              <a:buSzPts val="2500"/>
              <a:buNone/>
              <a:defRPr sz="3333"/>
            </a:lvl2pPr>
            <a:lvl3pPr lvl="2" rtl="0">
              <a:spcBef>
                <a:spcPts val="0"/>
              </a:spcBef>
              <a:spcAft>
                <a:spcPts val="0"/>
              </a:spcAft>
              <a:buSzPts val="2500"/>
              <a:buNone/>
              <a:defRPr sz="3333"/>
            </a:lvl3pPr>
            <a:lvl4pPr lvl="3" rtl="0">
              <a:spcBef>
                <a:spcPts val="0"/>
              </a:spcBef>
              <a:spcAft>
                <a:spcPts val="0"/>
              </a:spcAft>
              <a:buSzPts val="2500"/>
              <a:buNone/>
              <a:defRPr sz="3333"/>
            </a:lvl4pPr>
            <a:lvl5pPr lvl="4" rtl="0">
              <a:spcBef>
                <a:spcPts val="0"/>
              </a:spcBef>
              <a:spcAft>
                <a:spcPts val="0"/>
              </a:spcAft>
              <a:buSzPts val="2500"/>
              <a:buNone/>
              <a:defRPr sz="3333"/>
            </a:lvl5pPr>
            <a:lvl6pPr lvl="5" rtl="0">
              <a:spcBef>
                <a:spcPts val="0"/>
              </a:spcBef>
              <a:spcAft>
                <a:spcPts val="0"/>
              </a:spcAft>
              <a:buSzPts val="2500"/>
              <a:buNone/>
              <a:defRPr sz="3333"/>
            </a:lvl6pPr>
            <a:lvl7pPr lvl="6" rtl="0">
              <a:spcBef>
                <a:spcPts val="0"/>
              </a:spcBef>
              <a:spcAft>
                <a:spcPts val="0"/>
              </a:spcAft>
              <a:buSzPts val="2500"/>
              <a:buNone/>
              <a:defRPr sz="3333"/>
            </a:lvl7pPr>
            <a:lvl8pPr lvl="7" rtl="0">
              <a:spcBef>
                <a:spcPts val="0"/>
              </a:spcBef>
              <a:spcAft>
                <a:spcPts val="0"/>
              </a:spcAft>
              <a:buSzPts val="2500"/>
              <a:buNone/>
              <a:defRPr sz="3333"/>
            </a:lvl8pPr>
            <a:lvl9pPr lvl="8" rtl="0">
              <a:spcBef>
                <a:spcPts val="0"/>
              </a:spcBef>
              <a:spcAft>
                <a:spcPts val="0"/>
              </a:spcAft>
              <a:buSzPts val="2500"/>
              <a:buNone/>
              <a:defRPr sz="3333"/>
            </a:lvl9pPr>
          </a:lstStyle>
          <a:p>
            <a:endParaRPr/>
          </a:p>
        </p:txBody>
      </p:sp>
    </p:spTree>
    <p:extLst>
      <p:ext uri="{BB962C8B-B14F-4D97-AF65-F5344CB8AC3E}">
        <p14:creationId xmlns:p14="http://schemas.microsoft.com/office/powerpoint/2010/main" val="2058232573"/>
      </p:ext>
    </p:extLst>
  </p:cSld>
  <p:clrMapOvr>
    <a:masterClrMapping/>
  </p:clrMapOvr>
</p:sldLayout>
</file>

<file path=ppt/slideLayouts/slideLayout154.xml><?xml version="1.0" encoding="utf-8"?>
<p:sldLayout xmlns:a="http://schemas.openxmlformats.org/drawingml/2006/main" xmlns:r="http://schemas.openxmlformats.org/officeDocument/2006/relationships" xmlns:p="http://schemas.openxmlformats.org/presentationml/2006/main" matchingName="Title and four columns">
  <p:cSld name="Title and four columns">
    <p:spTree>
      <p:nvGrpSpPr>
        <p:cNvPr id="1" name="Shape 1306"/>
        <p:cNvGrpSpPr/>
        <p:nvPr/>
      </p:nvGrpSpPr>
      <p:grpSpPr>
        <a:xfrm>
          <a:off x="0" y="0"/>
          <a:ext cx="0" cy="0"/>
          <a:chOff x="0" y="0"/>
          <a:chExt cx="0" cy="0"/>
        </a:xfrm>
      </p:grpSpPr>
      <p:pic>
        <p:nvPicPr>
          <p:cNvPr id="1307" name="Google Shape;1307;p26"/>
          <p:cNvPicPr preferRelativeResize="0"/>
          <p:nvPr/>
        </p:nvPicPr>
        <p:blipFill>
          <a:blip r:embed="rId2">
            <a:alphaModFix/>
          </a:blip>
          <a:stretch>
            <a:fillRect/>
          </a:stretch>
        </p:blipFill>
        <p:spPr>
          <a:xfrm>
            <a:off x="-75466" y="-36433"/>
            <a:ext cx="12342935" cy="7005332"/>
          </a:xfrm>
          <a:prstGeom prst="rect">
            <a:avLst/>
          </a:prstGeom>
          <a:noFill/>
          <a:ln>
            <a:noFill/>
          </a:ln>
        </p:spPr>
      </p:pic>
      <p:grpSp>
        <p:nvGrpSpPr>
          <p:cNvPr id="1308" name="Google Shape;1308;p26"/>
          <p:cNvGrpSpPr/>
          <p:nvPr/>
        </p:nvGrpSpPr>
        <p:grpSpPr>
          <a:xfrm rot="337778">
            <a:off x="-830923" y="5149823"/>
            <a:ext cx="2414701" cy="2495752"/>
            <a:chOff x="334100" y="971800"/>
            <a:chExt cx="1810984" cy="1871771"/>
          </a:xfrm>
        </p:grpSpPr>
        <p:sp>
          <p:nvSpPr>
            <p:cNvPr id="1309" name="Google Shape;1309;p26"/>
            <p:cNvSpPr/>
            <p:nvPr/>
          </p:nvSpPr>
          <p:spPr>
            <a:xfrm>
              <a:off x="341909" y="971800"/>
              <a:ext cx="1803175" cy="1871771"/>
            </a:xfrm>
            <a:custGeom>
              <a:avLst/>
              <a:gdLst/>
              <a:ahLst/>
              <a:cxnLst/>
              <a:rect l="l" t="t" r="r" b="b"/>
              <a:pathLst>
                <a:path w="88903" h="92285" extrusionOk="0">
                  <a:moveTo>
                    <a:pt x="44583" y="1"/>
                  </a:moveTo>
                  <a:cubicBezTo>
                    <a:pt x="44328" y="1"/>
                    <a:pt x="44071" y="83"/>
                    <a:pt x="43849" y="252"/>
                  </a:cubicBezTo>
                  <a:lnTo>
                    <a:pt x="0" y="33408"/>
                  </a:lnTo>
                  <a:lnTo>
                    <a:pt x="43131" y="91437"/>
                  </a:lnTo>
                  <a:cubicBezTo>
                    <a:pt x="43514" y="91989"/>
                    <a:pt x="44136" y="92284"/>
                    <a:pt x="44766" y="92284"/>
                  </a:cubicBezTo>
                  <a:cubicBezTo>
                    <a:pt x="45190" y="92284"/>
                    <a:pt x="45617" y="92151"/>
                    <a:pt x="45977" y="91873"/>
                  </a:cubicBezTo>
                  <a:lnTo>
                    <a:pt x="88261" y="59204"/>
                  </a:lnTo>
                  <a:cubicBezTo>
                    <a:pt x="88800" y="58794"/>
                    <a:pt x="88903" y="58050"/>
                    <a:pt x="88492" y="57512"/>
                  </a:cubicBezTo>
                  <a:lnTo>
                    <a:pt x="45541" y="483"/>
                  </a:lnTo>
                  <a:cubicBezTo>
                    <a:pt x="45300" y="167"/>
                    <a:pt x="44944" y="1"/>
                    <a:pt x="4458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10" name="Google Shape;1310;p26"/>
            <p:cNvSpPr/>
            <p:nvPr/>
          </p:nvSpPr>
          <p:spPr>
            <a:xfrm>
              <a:off x="336189" y="976911"/>
              <a:ext cx="1795894" cy="1820273"/>
            </a:xfrm>
            <a:custGeom>
              <a:avLst/>
              <a:gdLst/>
              <a:ahLst/>
              <a:cxnLst/>
              <a:rect l="l" t="t" r="r" b="b"/>
              <a:pathLst>
                <a:path w="88544" h="89746" extrusionOk="0">
                  <a:moveTo>
                    <a:pt x="44131" y="0"/>
                  </a:moveTo>
                  <a:lnTo>
                    <a:pt x="0" y="33258"/>
                  </a:lnTo>
                  <a:lnTo>
                    <a:pt x="46208" y="89415"/>
                  </a:lnTo>
                  <a:cubicBezTo>
                    <a:pt x="46378" y="89632"/>
                    <a:pt x="46632" y="89746"/>
                    <a:pt x="46886" y="89746"/>
                  </a:cubicBezTo>
                  <a:cubicBezTo>
                    <a:pt x="47053" y="89746"/>
                    <a:pt x="47219" y="89697"/>
                    <a:pt x="47362" y="89595"/>
                  </a:cubicBezTo>
                  <a:lnTo>
                    <a:pt x="88543" y="58952"/>
                  </a:lnTo>
                  <a:lnTo>
                    <a:pt x="44131"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1311" name="Google Shape;1311;p26"/>
            <p:cNvGrpSpPr/>
            <p:nvPr/>
          </p:nvGrpSpPr>
          <p:grpSpPr>
            <a:xfrm>
              <a:off x="1214129" y="978980"/>
              <a:ext cx="913828" cy="1211839"/>
              <a:chOff x="1214129" y="978980"/>
              <a:chExt cx="913828" cy="1211839"/>
            </a:xfrm>
          </p:grpSpPr>
          <p:sp>
            <p:nvSpPr>
              <p:cNvPr id="1312" name="Google Shape;1312;p26"/>
              <p:cNvSpPr/>
              <p:nvPr/>
            </p:nvSpPr>
            <p:spPr>
              <a:xfrm>
                <a:off x="1222973" y="978980"/>
                <a:ext cx="904985" cy="1199365"/>
              </a:xfrm>
              <a:custGeom>
                <a:avLst/>
                <a:gdLst/>
                <a:ahLst/>
                <a:cxnLst/>
                <a:rect l="l" t="t" r="r" b="b"/>
                <a:pathLst>
                  <a:path w="44619" h="59133" extrusionOk="0">
                    <a:moveTo>
                      <a:pt x="206" y="1"/>
                    </a:moveTo>
                    <a:lnTo>
                      <a:pt x="1" y="129"/>
                    </a:lnTo>
                    <a:lnTo>
                      <a:pt x="44439" y="59132"/>
                    </a:lnTo>
                    <a:lnTo>
                      <a:pt x="44618" y="58978"/>
                    </a:lnTo>
                    <a:lnTo>
                      <a:pt x="206"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13" name="Google Shape;1313;p26"/>
              <p:cNvSpPr/>
              <p:nvPr/>
            </p:nvSpPr>
            <p:spPr>
              <a:xfrm>
                <a:off x="1214129" y="991475"/>
                <a:ext cx="904985" cy="1199345"/>
              </a:xfrm>
              <a:custGeom>
                <a:avLst/>
                <a:gdLst/>
                <a:ahLst/>
                <a:cxnLst/>
                <a:rect l="l" t="t" r="r" b="b"/>
                <a:pathLst>
                  <a:path w="44619" h="59132" extrusionOk="0">
                    <a:moveTo>
                      <a:pt x="206" y="0"/>
                    </a:moveTo>
                    <a:lnTo>
                      <a:pt x="1" y="154"/>
                    </a:lnTo>
                    <a:lnTo>
                      <a:pt x="44439" y="59132"/>
                    </a:lnTo>
                    <a:lnTo>
                      <a:pt x="44618" y="59003"/>
                    </a:lnTo>
                    <a:lnTo>
                      <a:pt x="206"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1314" name="Google Shape;1314;p26"/>
            <p:cNvSpPr/>
            <p:nvPr/>
          </p:nvSpPr>
          <p:spPr>
            <a:xfrm>
              <a:off x="334100" y="1004578"/>
              <a:ext cx="1741293" cy="1810882"/>
            </a:xfrm>
            <a:custGeom>
              <a:avLst/>
              <a:gdLst/>
              <a:ahLst/>
              <a:cxnLst/>
              <a:rect l="l" t="t" r="r" b="b"/>
              <a:pathLst>
                <a:path w="85852" h="89283" extrusionOk="0">
                  <a:moveTo>
                    <a:pt x="42828" y="0"/>
                  </a:moveTo>
                  <a:cubicBezTo>
                    <a:pt x="42573" y="0"/>
                    <a:pt x="42317" y="82"/>
                    <a:pt x="42106" y="252"/>
                  </a:cubicBezTo>
                  <a:lnTo>
                    <a:pt x="1" y="31946"/>
                  </a:lnTo>
                  <a:lnTo>
                    <a:pt x="43131" y="89282"/>
                  </a:lnTo>
                  <a:lnTo>
                    <a:pt x="85210" y="57588"/>
                  </a:lnTo>
                  <a:cubicBezTo>
                    <a:pt x="85749" y="57178"/>
                    <a:pt x="85851" y="56409"/>
                    <a:pt x="85441" y="55870"/>
                  </a:cubicBezTo>
                  <a:lnTo>
                    <a:pt x="43798" y="482"/>
                  </a:lnTo>
                  <a:cubicBezTo>
                    <a:pt x="43557" y="166"/>
                    <a:pt x="43192" y="0"/>
                    <a:pt x="4282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15" name="Google Shape;1315;p26"/>
            <p:cNvSpPr/>
            <p:nvPr/>
          </p:nvSpPr>
          <p:spPr>
            <a:xfrm>
              <a:off x="373105" y="1605205"/>
              <a:ext cx="899265" cy="1180097"/>
            </a:xfrm>
            <a:custGeom>
              <a:avLst/>
              <a:gdLst/>
              <a:ahLst/>
              <a:cxnLst/>
              <a:rect l="l" t="t" r="r" b="b"/>
              <a:pathLst>
                <a:path w="44337" h="58183" extrusionOk="0">
                  <a:moveTo>
                    <a:pt x="1155" y="0"/>
                  </a:moveTo>
                  <a:lnTo>
                    <a:pt x="1" y="872"/>
                  </a:lnTo>
                  <a:lnTo>
                    <a:pt x="43157" y="58183"/>
                  </a:lnTo>
                  <a:lnTo>
                    <a:pt x="44337" y="57311"/>
                  </a:lnTo>
                  <a:lnTo>
                    <a:pt x="1155"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16" name="Google Shape;1316;p26"/>
            <p:cNvSpPr/>
            <p:nvPr/>
          </p:nvSpPr>
          <p:spPr>
            <a:xfrm>
              <a:off x="762685" y="1424197"/>
              <a:ext cx="916931" cy="993396"/>
            </a:xfrm>
            <a:custGeom>
              <a:avLst/>
              <a:gdLst/>
              <a:ahLst/>
              <a:cxnLst/>
              <a:rect l="l" t="t" r="r" b="b"/>
              <a:pathLst>
                <a:path w="45208" h="48978" extrusionOk="0">
                  <a:moveTo>
                    <a:pt x="19206" y="1"/>
                  </a:moveTo>
                  <a:lnTo>
                    <a:pt x="0" y="14463"/>
                  </a:lnTo>
                  <a:lnTo>
                    <a:pt x="26001" y="48978"/>
                  </a:lnTo>
                  <a:lnTo>
                    <a:pt x="45208" y="34515"/>
                  </a:lnTo>
                  <a:lnTo>
                    <a:pt x="19206" y="1"/>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17" name="Google Shape;1317;p26"/>
          <p:cNvGrpSpPr/>
          <p:nvPr/>
        </p:nvGrpSpPr>
        <p:grpSpPr>
          <a:xfrm rot="2379605">
            <a:off x="-247576" y="-1027729"/>
            <a:ext cx="2284019" cy="3482937"/>
            <a:chOff x="7518282" y="2373612"/>
            <a:chExt cx="1544209" cy="2355088"/>
          </a:xfrm>
        </p:grpSpPr>
        <p:sp>
          <p:nvSpPr>
            <p:cNvPr id="1318" name="Google Shape;1318;p26"/>
            <p:cNvSpPr/>
            <p:nvPr/>
          </p:nvSpPr>
          <p:spPr>
            <a:xfrm rot="718822">
              <a:off x="7689615" y="3249120"/>
              <a:ext cx="1111866" cy="1379201"/>
            </a:xfrm>
            <a:custGeom>
              <a:avLst/>
              <a:gdLst/>
              <a:ahLst/>
              <a:cxnLst/>
              <a:rect l="l" t="t" r="r" b="b"/>
              <a:pathLst>
                <a:path w="48158" h="59737" extrusionOk="0">
                  <a:moveTo>
                    <a:pt x="39340" y="1"/>
                  </a:moveTo>
                  <a:cubicBezTo>
                    <a:pt x="38303" y="1"/>
                    <a:pt x="37263" y="153"/>
                    <a:pt x="36285" y="451"/>
                  </a:cubicBezTo>
                  <a:cubicBezTo>
                    <a:pt x="32695" y="1579"/>
                    <a:pt x="29823" y="4272"/>
                    <a:pt x="27259" y="7016"/>
                  </a:cubicBezTo>
                  <a:cubicBezTo>
                    <a:pt x="20361" y="14401"/>
                    <a:pt x="14874" y="22940"/>
                    <a:pt x="10489" y="32043"/>
                  </a:cubicBezTo>
                  <a:cubicBezTo>
                    <a:pt x="8976" y="35197"/>
                    <a:pt x="7591" y="37427"/>
                    <a:pt x="5873" y="40505"/>
                  </a:cubicBezTo>
                  <a:cubicBezTo>
                    <a:pt x="2185" y="47138"/>
                    <a:pt x="1874" y="57072"/>
                    <a:pt x="8" y="59727"/>
                  </a:cubicBezTo>
                  <a:lnTo>
                    <a:pt x="8" y="59727"/>
                  </a:lnTo>
                  <a:cubicBezTo>
                    <a:pt x="9880" y="45729"/>
                    <a:pt x="25415" y="30630"/>
                    <a:pt x="38721" y="19888"/>
                  </a:cubicBezTo>
                  <a:cubicBezTo>
                    <a:pt x="41311" y="17811"/>
                    <a:pt x="44029" y="15708"/>
                    <a:pt x="45773" y="12888"/>
                  </a:cubicBezTo>
                  <a:cubicBezTo>
                    <a:pt x="47542" y="10041"/>
                    <a:pt x="48157" y="6246"/>
                    <a:pt x="46388" y="3426"/>
                  </a:cubicBezTo>
                  <a:cubicBezTo>
                    <a:pt x="44910" y="1106"/>
                    <a:pt x="42136" y="1"/>
                    <a:pt x="39340" y="1"/>
                  </a:cubicBezTo>
                  <a:close/>
                  <a:moveTo>
                    <a:pt x="8" y="59727"/>
                  </a:moveTo>
                  <a:lnTo>
                    <a:pt x="8" y="59727"/>
                  </a:lnTo>
                  <a:cubicBezTo>
                    <a:pt x="5" y="59730"/>
                    <a:pt x="3" y="59733"/>
                    <a:pt x="1" y="59736"/>
                  </a:cubicBezTo>
                  <a:lnTo>
                    <a:pt x="1" y="59736"/>
                  </a:lnTo>
                  <a:cubicBezTo>
                    <a:pt x="3" y="59733"/>
                    <a:pt x="5" y="59730"/>
                    <a:pt x="8" y="59727"/>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19" name="Google Shape;1319;p26"/>
            <p:cNvSpPr/>
            <p:nvPr/>
          </p:nvSpPr>
          <p:spPr>
            <a:xfrm rot="718822">
              <a:off x="7649292" y="3211149"/>
              <a:ext cx="1111843" cy="1378947"/>
            </a:xfrm>
            <a:custGeom>
              <a:avLst/>
              <a:gdLst/>
              <a:ahLst/>
              <a:cxnLst/>
              <a:rect l="l" t="t" r="r" b="b"/>
              <a:pathLst>
                <a:path w="48157" h="59726" extrusionOk="0">
                  <a:moveTo>
                    <a:pt x="39365" y="0"/>
                  </a:moveTo>
                  <a:cubicBezTo>
                    <a:pt x="38317" y="0"/>
                    <a:pt x="37267" y="157"/>
                    <a:pt x="36285" y="466"/>
                  </a:cubicBezTo>
                  <a:cubicBezTo>
                    <a:pt x="32695" y="1569"/>
                    <a:pt x="29823" y="4261"/>
                    <a:pt x="27258" y="7005"/>
                  </a:cubicBezTo>
                  <a:cubicBezTo>
                    <a:pt x="20361" y="14390"/>
                    <a:pt x="14873" y="22929"/>
                    <a:pt x="10488" y="32032"/>
                  </a:cubicBezTo>
                  <a:cubicBezTo>
                    <a:pt x="8975" y="35186"/>
                    <a:pt x="7591" y="37417"/>
                    <a:pt x="5873" y="40494"/>
                  </a:cubicBezTo>
                  <a:cubicBezTo>
                    <a:pt x="2180" y="47161"/>
                    <a:pt x="1872" y="57085"/>
                    <a:pt x="1" y="59726"/>
                  </a:cubicBezTo>
                  <a:lnTo>
                    <a:pt x="1" y="59726"/>
                  </a:lnTo>
                  <a:cubicBezTo>
                    <a:pt x="9873" y="45751"/>
                    <a:pt x="25412" y="30622"/>
                    <a:pt x="38721" y="19878"/>
                  </a:cubicBezTo>
                  <a:cubicBezTo>
                    <a:pt x="41310" y="17801"/>
                    <a:pt x="44029" y="15698"/>
                    <a:pt x="45772" y="12877"/>
                  </a:cubicBezTo>
                  <a:cubicBezTo>
                    <a:pt x="47542" y="10031"/>
                    <a:pt x="48157" y="6236"/>
                    <a:pt x="46362" y="3415"/>
                  </a:cubicBezTo>
                  <a:cubicBezTo>
                    <a:pt x="44909" y="1106"/>
                    <a:pt x="42145" y="0"/>
                    <a:pt x="3936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20" name="Google Shape;1320;p26"/>
            <p:cNvSpPr/>
            <p:nvPr/>
          </p:nvSpPr>
          <p:spPr>
            <a:xfrm rot="718822">
              <a:off x="8428587" y="3328473"/>
              <a:ext cx="409048" cy="200495"/>
            </a:xfrm>
            <a:custGeom>
              <a:avLst/>
              <a:gdLst/>
              <a:ahLst/>
              <a:cxnLst/>
              <a:rect l="l" t="t" r="r" b="b"/>
              <a:pathLst>
                <a:path w="17717" h="8684" extrusionOk="0">
                  <a:moveTo>
                    <a:pt x="13244" y="85"/>
                  </a:moveTo>
                  <a:cubicBezTo>
                    <a:pt x="13109" y="85"/>
                    <a:pt x="12983" y="218"/>
                    <a:pt x="13050" y="351"/>
                  </a:cubicBezTo>
                  <a:cubicBezTo>
                    <a:pt x="13050" y="377"/>
                    <a:pt x="13075" y="403"/>
                    <a:pt x="13101" y="428"/>
                  </a:cubicBezTo>
                  <a:cubicBezTo>
                    <a:pt x="13139" y="454"/>
                    <a:pt x="13184" y="467"/>
                    <a:pt x="13229" y="467"/>
                  </a:cubicBezTo>
                  <a:cubicBezTo>
                    <a:pt x="13274" y="467"/>
                    <a:pt x="13319" y="454"/>
                    <a:pt x="13357" y="428"/>
                  </a:cubicBezTo>
                  <a:cubicBezTo>
                    <a:pt x="13511" y="351"/>
                    <a:pt x="13460" y="146"/>
                    <a:pt x="13306" y="95"/>
                  </a:cubicBezTo>
                  <a:cubicBezTo>
                    <a:pt x="13285" y="88"/>
                    <a:pt x="13264" y="85"/>
                    <a:pt x="13244" y="85"/>
                  </a:cubicBezTo>
                  <a:close/>
                  <a:moveTo>
                    <a:pt x="9983" y="0"/>
                  </a:moveTo>
                  <a:cubicBezTo>
                    <a:pt x="9903" y="0"/>
                    <a:pt x="9827" y="28"/>
                    <a:pt x="9767" y="95"/>
                  </a:cubicBezTo>
                  <a:cubicBezTo>
                    <a:pt x="9742" y="121"/>
                    <a:pt x="9716" y="172"/>
                    <a:pt x="9690" y="223"/>
                  </a:cubicBezTo>
                  <a:cubicBezTo>
                    <a:pt x="9639" y="403"/>
                    <a:pt x="9690" y="582"/>
                    <a:pt x="9844" y="685"/>
                  </a:cubicBezTo>
                  <a:cubicBezTo>
                    <a:pt x="9910" y="731"/>
                    <a:pt x="9982" y="752"/>
                    <a:pt x="10050" y="752"/>
                  </a:cubicBezTo>
                  <a:cubicBezTo>
                    <a:pt x="10249" y="752"/>
                    <a:pt x="10428" y="580"/>
                    <a:pt x="10408" y="351"/>
                  </a:cubicBezTo>
                  <a:cubicBezTo>
                    <a:pt x="10390" y="169"/>
                    <a:pt x="10178" y="0"/>
                    <a:pt x="9983" y="0"/>
                  </a:cubicBezTo>
                  <a:close/>
                  <a:moveTo>
                    <a:pt x="7556" y="654"/>
                  </a:moveTo>
                  <a:cubicBezTo>
                    <a:pt x="7486" y="654"/>
                    <a:pt x="7412" y="721"/>
                    <a:pt x="7434" y="787"/>
                  </a:cubicBezTo>
                  <a:lnTo>
                    <a:pt x="7434" y="813"/>
                  </a:lnTo>
                  <a:cubicBezTo>
                    <a:pt x="7460" y="839"/>
                    <a:pt x="7460" y="839"/>
                    <a:pt x="7460" y="839"/>
                  </a:cubicBezTo>
                  <a:cubicBezTo>
                    <a:pt x="7485" y="864"/>
                    <a:pt x="7517" y="877"/>
                    <a:pt x="7546" y="877"/>
                  </a:cubicBezTo>
                  <a:cubicBezTo>
                    <a:pt x="7575" y="877"/>
                    <a:pt x="7601" y="864"/>
                    <a:pt x="7613" y="839"/>
                  </a:cubicBezTo>
                  <a:cubicBezTo>
                    <a:pt x="7690" y="787"/>
                    <a:pt x="7690" y="685"/>
                    <a:pt x="7588" y="659"/>
                  </a:cubicBezTo>
                  <a:cubicBezTo>
                    <a:pt x="7578" y="656"/>
                    <a:pt x="7567" y="654"/>
                    <a:pt x="7556" y="654"/>
                  </a:cubicBezTo>
                  <a:close/>
                  <a:moveTo>
                    <a:pt x="12799" y="1638"/>
                  </a:moveTo>
                  <a:cubicBezTo>
                    <a:pt x="12396" y="1638"/>
                    <a:pt x="11973" y="2067"/>
                    <a:pt x="12178" y="2454"/>
                  </a:cubicBezTo>
                  <a:lnTo>
                    <a:pt x="12152" y="2454"/>
                  </a:lnTo>
                  <a:cubicBezTo>
                    <a:pt x="12203" y="2531"/>
                    <a:pt x="12255" y="2582"/>
                    <a:pt x="12306" y="2634"/>
                  </a:cubicBezTo>
                  <a:cubicBezTo>
                    <a:pt x="12435" y="2734"/>
                    <a:pt x="12595" y="2786"/>
                    <a:pt x="12756" y="2786"/>
                  </a:cubicBezTo>
                  <a:cubicBezTo>
                    <a:pt x="12885" y="2786"/>
                    <a:pt x="13013" y="2753"/>
                    <a:pt x="13127" y="2685"/>
                  </a:cubicBezTo>
                  <a:cubicBezTo>
                    <a:pt x="13511" y="2403"/>
                    <a:pt x="13409" y="1787"/>
                    <a:pt x="12947" y="1659"/>
                  </a:cubicBezTo>
                  <a:cubicBezTo>
                    <a:pt x="12899" y="1645"/>
                    <a:pt x="12849" y="1638"/>
                    <a:pt x="12799" y="1638"/>
                  </a:cubicBezTo>
                  <a:close/>
                  <a:moveTo>
                    <a:pt x="6278" y="2155"/>
                  </a:moveTo>
                  <a:cubicBezTo>
                    <a:pt x="6196" y="2155"/>
                    <a:pt x="6115" y="2183"/>
                    <a:pt x="6049" y="2249"/>
                  </a:cubicBezTo>
                  <a:lnTo>
                    <a:pt x="6075" y="2249"/>
                  </a:lnTo>
                  <a:cubicBezTo>
                    <a:pt x="6049" y="2275"/>
                    <a:pt x="6024" y="2326"/>
                    <a:pt x="5998" y="2377"/>
                  </a:cubicBezTo>
                  <a:cubicBezTo>
                    <a:pt x="5947" y="2557"/>
                    <a:pt x="5998" y="2736"/>
                    <a:pt x="6152" y="2839"/>
                  </a:cubicBezTo>
                  <a:cubicBezTo>
                    <a:pt x="6212" y="2886"/>
                    <a:pt x="6279" y="2906"/>
                    <a:pt x="6345" y="2906"/>
                  </a:cubicBezTo>
                  <a:cubicBezTo>
                    <a:pt x="6532" y="2906"/>
                    <a:pt x="6709" y="2740"/>
                    <a:pt x="6690" y="2531"/>
                  </a:cubicBezTo>
                  <a:cubicBezTo>
                    <a:pt x="6690" y="2330"/>
                    <a:pt x="6481" y="2155"/>
                    <a:pt x="6278" y="2155"/>
                  </a:cubicBezTo>
                  <a:close/>
                  <a:moveTo>
                    <a:pt x="15296" y="2488"/>
                  </a:moveTo>
                  <a:cubicBezTo>
                    <a:pt x="15012" y="2488"/>
                    <a:pt x="14712" y="2798"/>
                    <a:pt x="14870" y="3070"/>
                  </a:cubicBezTo>
                  <a:cubicBezTo>
                    <a:pt x="14896" y="3121"/>
                    <a:pt x="14922" y="3146"/>
                    <a:pt x="14947" y="3198"/>
                  </a:cubicBezTo>
                  <a:cubicBezTo>
                    <a:pt x="15046" y="3268"/>
                    <a:pt x="15152" y="3308"/>
                    <a:pt x="15258" y="3308"/>
                  </a:cubicBezTo>
                  <a:cubicBezTo>
                    <a:pt x="15344" y="3308"/>
                    <a:pt x="15430" y="3281"/>
                    <a:pt x="15511" y="3223"/>
                  </a:cubicBezTo>
                  <a:cubicBezTo>
                    <a:pt x="15793" y="3044"/>
                    <a:pt x="15716" y="2608"/>
                    <a:pt x="15409" y="2505"/>
                  </a:cubicBezTo>
                  <a:cubicBezTo>
                    <a:pt x="15372" y="2493"/>
                    <a:pt x="15334" y="2488"/>
                    <a:pt x="15296" y="2488"/>
                  </a:cubicBezTo>
                  <a:close/>
                  <a:moveTo>
                    <a:pt x="3455" y="3035"/>
                  </a:moveTo>
                  <a:cubicBezTo>
                    <a:pt x="3318" y="3035"/>
                    <a:pt x="3186" y="3190"/>
                    <a:pt x="3254" y="3326"/>
                  </a:cubicBezTo>
                  <a:cubicBezTo>
                    <a:pt x="3254" y="3352"/>
                    <a:pt x="3280" y="3352"/>
                    <a:pt x="3306" y="3377"/>
                  </a:cubicBezTo>
                  <a:cubicBezTo>
                    <a:pt x="3348" y="3420"/>
                    <a:pt x="3398" y="3439"/>
                    <a:pt x="3447" y="3439"/>
                  </a:cubicBezTo>
                  <a:cubicBezTo>
                    <a:pt x="3488" y="3439"/>
                    <a:pt x="3527" y="3426"/>
                    <a:pt x="3562" y="3403"/>
                  </a:cubicBezTo>
                  <a:cubicBezTo>
                    <a:pt x="3690" y="3300"/>
                    <a:pt x="3665" y="3095"/>
                    <a:pt x="3511" y="3044"/>
                  </a:cubicBezTo>
                  <a:cubicBezTo>
                    <a:pt x="3492" y="3038"/>
                    <a:pt x="3474" y="3035"/>
                    <a:pt x="3455" y="3035"/>
                  </a:cubicBezTo>
                  <a:close/>
                  <a:moveTo>
                    <a:pt x="10101" y="2744"/>
                  </a:moveTo>
                  <a:cubicBezTo>
                    <a:pt x="10028" y="2744"/>
                    <a:pt x="9956" y="2766"/>
                    <a:pt x="9894" y="2817"/>
                  </a:cubicBezTo>
                  <a:lnTo>
                    <a:pt x="9894" y="2817"/>
                  </a:lnTo>
                  <a:cubicBezTo>
                    <a:pt x="9894" y="2816"/>
                    <a:pt x="9895" y="2815"/>
                    <a:pt x="9896" y="2813"/>
                  </a:cubicBezTo>
                  <a:lnTo>
                    <a:pt x="9896" y="2813"/>
                  </a:lnTo>
                  <a:lnTo>
                    <a:pt x="9870" y="2839"/>
                  </a:lnTo>
                  <a:cubicBezTo>
                    <a:pt x="9878" y="2831"/>
                    <a:pt x="9886" y="2824"/>
                    <a:pt x="9894" y="2817"/>
                  </a:cubicBezTo>
                  <a:lnTo>
                    <a:pt x="9894" y="2817"/>
                  </a:lnTo>
                  <a:cubicBezTo>
                    <a:pt x="9869" y="2867"/>
                    <a:pt x="9844" y="2916"/>
                    <a:pt x="9819" y="2941"/>
                  </a:cubicBezTo>
                  <a:cubicBezTo>
                    <a:pt x="9767" y="3121"/>
                    <a:pt x="9819" y="3300"/>
                    <a:pt x="9973" y="3429"/>
                  </a:cubicBezTo>
                  <a:cubicBezTo>
                    <a:pt x="10030" y="3467"/>
                    <a:pt x="10094" y="3485"/>
                    <a:pt x="10158" y="3485"/>
                  </a:cubicBezTo>
                  <a:cubicBezTo>
                    <a:pt x="10348" y="3485"/>
                    <a:pt x="10530" y="3326"/>
                    <a:pt x="10511" y="3095"/>
                  </a:cubicBezTo>
                  <a:cubicBezTo>
                    <a:pt x="10511" y="2913"/>
                    <a:pt x="10304" y="2744"/>
                    <a:pt x="10101" y="2744"/>
                  </a:cubicBezTo>
                  <a:close/>
                  <a:moveTo>
                    <a:pt x="14770" y="4548"/>
                  </a:moveTo>
                  <a:cubicBezTo>
                    <a:pt x="14646" y="4548"/>
                    <a:pt x="14495" y="4700"/>
                    <a:pt x="14563" y="4813"/>
                  </a:cubicBezTo>
                  <a:cubicBezTo>
                    <a:pt x="14588" y="4839"/>
                    <a:pt x="14588" y="4865"/>
                    <a:pt x="14614" y="4890"/>
                  </a:cubicBezTo>
                  <a:cubicBezTo>
                    <a:pt x="14661" y="4922"/>
                    <a:pt x="14719" y="4944"/>
                    <a:pt x="14780" y="4944"/>
                  </a:cubicBezTo>
                  <a:cubicBezTo>
                    <a:pt x="14818" y="4944"/>
                    <a:pt x="14857" y="4935"/>
                    <a:pt x="14896" y="4916"/>
                  </a:cubicBezTo>
                  <a:cubicBezTo>
                    <a:pt x="15024" y="4813"/>
                    <a:pt x="14998" y="4608"/>
                    <a:pt x="14819" y="4557"/>
                  </a:cubicBezTo>
                  <a:cubicBezTo>
                    <a:pt x="14804" y="4551"/>
                    <a:pt x="14787" y="4548"/>
                    <a:pt x="14770" y="4548"/>
                  </a:cubicBezTo>
                  <a:close/>
                  <a:moveTo>
                    <a:pt x="4573" y="4622"/>
                  </a:moveTo>
                  <a:cubicBezTo>
                    <a:pt x="4312" y="4622"/>
                    <a:pt x="4040" y="4894"/>
                    <a:pt x="4177" y="5147"/>
                  </a:cubicBezTo>
                  <a:cubicBezTo>
                    <a:pt x="4203" y="5172"/>
                    <a:pt x="4229" y="5224"/>
                    <a:pt x="4254" y="5249"/>
                  </a:cubicBezTo>
                  <a:cubicBezTo>
                    <a:pt x="4344" y="5324"/>
                    <a:pt x="4451" y="5364"/>
                    <a:pt x="4555" y="5364"/>
                  </a:cubicBezTo>
                  <a:cubicBezTo>
                    <a:pt x="4630" y="5364"/>
                    <a:pt x="4703" y="5343"/>
                    <a:pt x="4767" y="5300"/>
                  </a:cubicBezTo>
                  <a:cubicBezTo>
                    <a:pt x="5024" y="5121"/>
                    <a:pt x="4972" y="4711"/>
                    <a:pt x="4665" y="4634"/>
                  </a:cubicBezTo>
                  <a:cubicBezTo>
                    <a:pt x="4635" y="4626"/>
                    <a:pt x="4604" y="4622"/>
                    <a:pt x="4573" y="4622"/>
                  </a:cubicBezTo>
                  <a:close/>
                  <a:moveTo>
                    <a:pt x="8987" y="4400"/>
                  </a:moveTo>
                  <a:cubicBezTo>
                    <a:pt x="8604" y="4400"/>
                    <a:pt x="8182" y="4821"/>
                    <a:pt x="8383" y="5224"/>
                  </a:cubicBezTo>
                  <a:cubicBezTo>
                    <a:pt x="8408" y="5275"/>
                    <a:pt x="8460" y="5352"/>
                    <a:pt x="8537" y="5403"/>
                  </a:cubicBezTo>
                  <a:cubicBezTo>
                    <a:pt x="8665" y="5503"/>
                    <a:pt x="8818" y="5555"/>
                    <a:pt x="8972" y="5555"/>
                  </a:cubicBezTo>
                  <a:cubicBezTo>
                    <a:pt x="9094" y="5555"/>
                    <a:pt x="9218" y="5522"/>
                    <a:pt x="9331" y="5454"/>
                  </a:cubicBezTo>
                  <a:cubicBezTo>
                    <a:pt x="9716" y="5172"/>
                    <a:pt x="9614" y="4557"/>
                    <a:pt x="9152" y="4429"/>
                  </a:cubicBezTo>
                  <a:cubicBezTo>
                    <a:pt x="9099" y="4409"/>
                    <a:pt x="9044" y="4400"/>
                    <a:pt x="8987" y="4400"/>
                  </a:cubicBezTo>
                  <a:close/>
                  <a:moveTo>
                    <a:pt x="16985" y="4741"/>
                  </a:moveTo>
                  <a:cubicBezTo>
                    <a:pt x="16596" y="4741"/>
                    <a:pt x="16152" y="5169"/>
                    <a:pt x="16358" y="5557"/>
                  </a:cubicBezTo>
                  <a:cubicBezTo>
                    <a:pt x="16409" y="5634"/>
                    <a:pt x="16460" y="5685"/>
                    <a:pt x="16511" y="5736"/>
                  </a:cubicBezTo>
                  <a:cubicBezTo>
                    <a:pt x="16640" y="5836"/>
                    <a:pt x="16793" y="5889"/>
                    <a:pt x="16947" y="5889"/>
                  </a:cubicBezTo>
                  <a:cubicBezTo>
                    <a:pt x="17069" y="5889"/>
                    <a:pt x="17193" y="5856"/>
                    <a:pt x="17306" y="5788"/>
                  </a:cubicBezTo>
                  <a:cubicBezTo>
                    <a:pt x="17717" y="5506"/>
                    <a:pt x="17614" y="4890"/>
                    <a:pt x="17127" y="4762"/>
                  </a:cubicBezTo>
                  <a:cubicBezTo>
                    <a:pt x="17081" y="4748"/>
                    <a:pt x="17034" y="4741"/>
                    <a:pt x="16985" y="4741"/>
                  </a:cubicBezTo>
                  <a:close/>
                  <a:moveTo>
                    <a:pt x="6587" y="6245"/>
                  </a:moveTo>
                  <a:cubicBezTo>
                    <a:pt x="6511" y="6245"/>
                    <a:pt x="6414" y="6334"/>
                    <a:pt x="6460" y="6403"/>
                  </a:cubicBezTo>
                  <a:cubicBezTo>
                    <a:pt x="6460" y="6429"/>
                    <a:pt x="6485" y="6429"/>
                    <a:pt x="6485" y="6454"/>
                  </a:cubicBezTo>
                  <a:cubicBezTo>
                    <a:pt x="6511" y="6467"/>
                    <a:pt x="6536" y="6474"/>
                    <a:pt x="6562" y="6474"/>
                  </a:cubicBezTo>
                  <a:cubicBezTo>
                    <a:pt x="6588" y="6474"/>
                    <a:pt x="6613" y="6467"/>
                    <a:pt x="6639" y="6454"/>
                  </a:cubicBezTo>
                  <a:cubicBezTo>
                    <a:pt x="6716" y="6403"/>
                    <a:pt x="6690" y="6275"/>
                    <a:pt x="6613" y="6249"/>
                  </a:cubicBezTo>
                  <a:cubicBezTo>
                    <a:pt x="6605" y="6246"/>
                    <a:pt x="6596" y="6245"/>
                    <a:pt x="6587" y="6245"/>
                  </a:cubicBezTo>
                  <a:close/>
                  <a:moveTo>
                    <a:pt x="813" y="5837"/>
                  </a:moveTo>
                  <a:cubicBezTo>
                    <a:pt x="428" y="5837"/>
                    <a:pt x="1" y="6278"/>
                    <a:pt x="203" y="6659"/>
                  </a:cubicBezTo>
                  <a:cubicBezTo>
                    <a:pt x="228" y="6711"/>
                    <a:pt x="280" y="6788"/>
                    <a:pt x="357" y="6839"/>
                  </a:cubicBezTo>
                  <a:cubicBezTo>
                    <a:pt x="485" y="6939"/>
                    <a:pt x="638" y="6991"/>
                    <a:pt x="792" y="6991"/>
                  </a:cubicBezTo>
                  <a:cubicBezTo>
                    <a:pt x="915" y="6991"/>
                    <a:pt x="1038" y="6958"/>
                    <a:pt x="1152" y="6890"/>
                  </a:cubicBezTo>
                  <a:cubicBezTo>
                    <a:pt x="1536" y="6608"/>
                    <a:pt x="1434" y="5993"/>
                    <a:pt x="972" y="5865"/>
                  </a:cubicBezTo>
                  <a:cubicBezTo>
                    <a:pt x="921" y="5845"/>
                    <a:pt x="868" y="5837"/>
                    <a:pt x="813" y="5837"/>
                  </a:cubicBezTo>
                  <a:close/>
                  <a:moveTo>
                    <a:pt x="8010" y="7201"/>
                  </a:moveTo>
                  <a:cubicBezTo>
                    <a:pt x="7933" y="7201"/>
                    <a:pt x="7856" y="7225"/>
                    <a:pt x="7791" y="7279"/>
                  </a:cubicBezTo>
                  <a:lnTo>
                    <a:pt x="7791" y="7279"/>
                  </a:lnTo>
                  <a:cubicBezTo>
                    <a:pt x="7792" y="7278"/>
                    <a:pt x="7792" y="7276"/>
                    <a:pt x="7793" y="7275"/>
                  </a:cubicBezTo>
                  <a:lnTo>
                    <a:pt x="7793" y="7275"/>
                  </a:lnTo>
                  <a:lnTo>
                    <a:pt x="7767" y="7301"/>
                  </a:lnTo>
                  <a:cubicBezTo>
                    <a:pt x="7775" y="7293"/>
                    <a:pt x="7783" y="7286"/>
                    <a:pt x="7791" y="7279"/>
                  </a:cubicBezTo>
                  <a:lnTo>
                    <a:pt x="7791" y="7279"/>
                  </a:lnTo>
                  <a:cubicBezTo>
                    <a:pt x="7766" y="7328"/>
                    <a:pt x="7741" y="7353"/>
                    <a:pt x="7716" y="7403"/>
                  </a:cubicBezTo>
                  <a:cubicBezTo>
                    <a:pt x="7665" y="7583"/>
                    <a:pt x="7716" y="7762"/>
                    <a:pt x="7870" y="7890"/>
                  </a:cubicBezTo>
                  <a:cubicBezTo>
                    <a:pt x="7928" y="7929"/>
                    <a:pt x="7992" y="7946"/>
                    <a:pt x="8055" y="7946"/>
                  </a:cubicBezTo>
                  <a:cubicBezTo>
                    <a:pt x="8245" y="7946"/>
                    <a:pt x="8428" y="7788"/>
                    <a:pt x="8408" y="7557"/>
                  </a:cubicBezTo>
                  <a:cubicBezTo>
                    <a:pt x="8408" y="7360"/>
                    <a:pt x="8209" y="7201"/>
                    <a:pt x="8010" y="7201"/>
                  </a:cubicBezTo>
                  <a:close/>
                  <a:moveTo>
                    <a:pt x="4446" y="7536"/>
                  </a:moveTo>
                  <a:cubicBezTo>
                    <a:pt x="4057" y="7536"/>
                    <a:pt x="3613" y="7964"/>
                    <a:pt x="3818" y="8352"/>
                  </a:cubicBezTo>
                  <a:cubicBezTo>
                    <a:pt x="3844" y="8429"/>
                    <a:pt x="3895" y="8480"/>
                    <a:pt x="3972" y="8531"/>
                  </a:cubicBezTo>
                  <a:cubicBezTo>
                    <a:pt x="4087" y="8631"/>
                    <a:pt x="4241" y="8684"/>
                    <a:pt x="4399" y="8684"/>
                  </a:cubicBezTo>
                  <a:cubicBezTo>
                    <a:pt x="4525" y="8684"/>
                    <a:pt x="4654" y="8651"/>
                    <a:pt x="4767" y="8583"/>
                  </a:cubicBezTo>
                  <a:cubicBezTo>
                    <a:pt x="5152" y="8301"/>
                    <a:pt x="5049" y="7685"/>
                    <a:pt x="4588" y="7557"/>
                  </a:cubicBezTo>
                  <a:cubicBezTo>
                    <a:pt x="4542" y="7543"/>
                    <a:pt x="4495" y="7536"/>
                    <a:pt x="4446" y="7536"/>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21" name="Google Shape;1321;p26"/>
            <p:cNvSpPr/>
            <p:nvPr/>
          </p:nvSpPr>
          <p:spPr>
            <a:xfrm rot="718822">
              <a:off x="7632882" y="3365539"/>
              <a:ext cx="918528" cy="1181592"/>
            </a:xfrm>
            <a:custGeom>
              <a:avLst/>
              <a:gdLst/>
              <a:ahLst/>
              <a:cxnLst/>
              <a:rect l="l" t="t" r="r" b="b"/>
              <a:pathLst>
                <a:path w="39784" h="51178" extrusionOk="0">
                  <a:moveTo>
                    <a:pt x="39268" y="0"/>
                  </a:moveTo>
                  <a:cubicBezTo>
                    <a:pt x="39198" y="0"/>
                    <a:pt x="39125" y="22"/>
                    <a:pt x="39054" y="72"/>
                  </a:cubicBezTo>
                  <a:cubicBezTo>
                    <a:pt x="26772" y="10380"/>
                    <a:pt x="10053" y="27535"/>
                    <a:pt x="104" y="50665"/>
                  </a:cubicBezTo>
                  <a:cubicBezTo>
                    <a:pt x="1" y="50895"/>
                    <a:pt x="180" y="51152"/>
                    <a:pt x="437" y="51177"/>
                  </a:cubicBezTo>
                  <a:cubicBezTo>
                    <a:pt x="565" y="51177"/>
                    <a:pt x="668" y="51075"/>
                    <a:pt x="719" y="50972"/>
                  </a:cubicBezTo>
                  <a:cubicBezTo>
                    <a:pt x="10668" y="27945"/>
                    <a:pt x="27310" y="10868"/>
                    <a:pt x="39516" y="611"/>
                  </a:cubicBezTo>
                  <a:cubicBezTo>
                    <a:pt x="39784" y="363"/>
                    <a:pt x="39555" y="0"/>
                    <a:pt x="39268"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22" name="Google Shape;1322;p26"/>
            <p:cNvSpPr/>
            <p:nvPr/>
          </p:nvSpPr>
          <p:spPr>
            <a:xfrm rot="718822">
              <a:off x="8009603" y="2528280"/>
              <a:ext cx="906430" cy="1506230"/>
            </a:xfrm>
            <a:custGeom>
              <a:avLst/>
              <a:gdLst/>
              <a:ahLst/>
              <a:cxnLst/>
              <a:rect l="l" t="t" r="r" b="b"/>
              <a:pathLst>
                <a:path w="39260" h="65239" extrusionOk="0">
                  <a:moveTo>
                    <a:pt x="31193" y="1"/>
                  </a:moveTo>
                  <a:cubicBezTo>
                    <a:pt x="29629" y="1"/>
                    <a:pt x="28036" y="370"/>
                    <a:pt x="26643" y="1056"/>
                  </a:cubicBezTo>
                  <a:cubicBezTo>
                    <a:pt x="23259" y="2722"/>
                    <a:pt x="20848" y="5825"/>
                    <a:pt x="18746" y="8953"/>
                  </a:cubicBezTo>
                  <a:lnTo>
                    <a:pt x="18746" y="8928"/>
                  </a:lnTo>
                  <a:cubicBezTo>
                    <a:pt x="13079" y="17313"/>
                    <a:pt x="9001" y="26595"/>
                    <a:pt x="6078" y="36263"/>
                  </a:cubicBezTo>
                  <a:cubicBezTo>
                    <a:pt x="5078" y="39622"/>
                    <a:pt x="4027" y="42058"/>
                    <a:pt x="2822" y="45340"/>
                  </a:cubicBezTo>
                  <a:cubicBezTo>
                    <a:pt x="214" y="52473"/>
                    <a:pt x="1430" y="62307"/>
                    <a:pt x="14" y="65213"/>
                  </a:cubicBezTo>
                  <a:lnTo>
                    <a:pt x="14" y="65213"/>
                  </a:lnTo>
                  <a:cubicBezTo>
                    <a:pt x="7580" y="49885"/>
                    <a:pt x="20598" y="32563"/>
                    <a:pt x="32080" y="19877"/>
                  </a:cubicBezTo>
                  <a:cubicBezTo>
                    <a:pt x="34310" y="17415"/>
                    <a:pt x="36644" y="14928"/>
                    <a:pt x="37952" y="11851"/>
                  </a:cubicBezTo>
                  <a:cubicBezTo>
                    <a:pt x="39234" y="8800"/>
                    <a:pt x="39259" y="4928"/>
                    <a:pt x="37054" y="2415"/>
                  </a:cubicBezTo>
                  <a:cubicBezTo>
                    <a:pt x="35606" y="755"/>
                    <a:pt x="33429" y="1"/>
                    <a:pt x="31193" y="1"/>
                  </a:cubicBezTo>
                  <a:close/>
                  <a:moveTo>
                    <a:pt x="14" y="65213"/>
                  </a:moveTo>
                  <a:lnTo>
                    <a:pt x="14" y="65213"/>
                  </a:lnTo>
                  <a:cubicBezTo>
                    <a:pt x="10" y="65221"/>
                    <a:pt x="5" y="65230"/>
                    <a:pt x="1" y="65239"/>
                  </a:cubicBezTo>
                  <a:cubicBezTo>
                    <a:pt x="5" y="65230"/>
                    <a:pt x="10" y="65221"/>
                    <a:pt x="14" y="65213"/>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23" name="Google Shape;1323;p26"/>
            <p:cNvSpPr/>
            <p:nvPr/>
          </p:nvSpPr>
          <p:spPr>
            <a:xfrm rot="718822">
              <a:off x="8025575" y="2445523"/>
              <a:ext cx="854321" cy="1538669"/>
            </a:xfrm>
            <a:custGeom>
              <a:avLst/>
              <a:gdLst/>
              <a:ahLst/>
              <a:cxnLst/>
              <a:rect l="l" t="t" r="r" b="b"/>
              <a:pathLst>
                <a:path w="37003" h="66644" extrusionOk="0">
                  <a:moveTo>
                    <a:pt x="29021" y="0"/>
                  </a:moveTo>
                  <a:cubicBezTo>
                    <a:pt x="27307" y="0"/>
                    <a:pt x="25551" y="457"/>
                    <a:pt x="24053" y="1281"/>
                  </a:cubicBezTo>
                  <a:cubicBezTo>
                    <a:pt x="20745" y="3128"/>
                    <a:pt x="18489" y="6333"/>
                    <a:pt x="16514" y="9538"/>
                  </a:cubicBezTo>
                  <a:lnTo>
                    <a:pt x="16514" y="9513"/>
                  </a:lnTo>
                  <a:cubicBezTo>
                    <a:pt x="11232" y="18154"/>
                    <a:pt x="7591" y="27616"/>
                    <a:pt x="5129" y="37411"/>
                  </a:cubicBezTo>
                  <a:cubicBezTo>
                    <a:pt x="4257" y="40796"/>
                    <a:pt x="3360" y="43284"/>
                    <a:pt x="2308" y="46617"/>
                  </a:cubicBezTo>
                  <a:cubicBezTo>
                    <a:pt x="1" y="53874"/>
                    <a:pt x="1693" y="63669"/>
                    <a:pt x="411" y="66644"/>
                  </a:cubicBezTo>
                  <a:lnTo>
                    <a:pt x="411" y="66644"/>
                  </a:lnTo>
                  <a:cubicBezTo>
                    <a:pt x="7257" y="50951"/>
                    <a:pt x="19437" y="33052"/>
                    <a:pt x="30335" y="19846"/>
                  </a:cubicBezTo>
                  <a:cubicBezTo>
                    <a:pt x="32464" y="17257"/>
                    <a:pt x="34695" y="14692"/>
                    <a:pt x="35849" y="11564"/>
                  </a:cubicBezTo>
                  <a:cubicBezTo>
                    <a:pt x="37002" y="8436"/>
                    <a:pt x="36823" y="4564"/>
                    <a:pt x="34515" y="2153"/>
                  </a:cubicBezTo>
                  <a:cubicBezTo>
                    <a:pt x="33098" y="666"/>
                    <a:pt x="31091" y="0"/>
                    <a:pt x="2902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24" name="Google Shape;1324;p26"/>
            <p:cNvSpPr/>
            <p:nvPr/>
          </p:nvSpPr>
          <p:spPr>
            <a:xfrm rot="718822">
              <a:off x="8557141" y="2511476"/>
              <a:ext cx="353037" cy="279917"/>
            </a:xfrm>
            <a:custGeom>
              <a:avLst/>
              <a:gdLst/>
              <a:ahLst/>
              <a:cxnLst/>
              <a:rect l="l" t="t" r="r" b="b"/>
              <a:pathLst>
                <a:path w="15291" h="12124" extrusionOk="0">
                  <a:moveTo>
                    <a:pt x="8935" y="0"/>
                  </a:moveTo>
                  <a:cubicBezTo>
                    <a:pt x="8915" y="0"/>
                    <a:pt x="8895" y="3"/>
                    <a:pt x="8873" y="9"/>
                  </a:cubicBezTo>
                  <a:cubicBezTo>
                    <a:pt x="8745" y="35"/>
                    <a:pt x="8642" y="265"/>
                    <a:pt x="8770" y="368"/>
                  </a:cubicBezTo>
                  <a:cubicBezTo>
                    <a:pt x="8796" y="368"/>
                    <a:pt x="8822" y="368"/>
                    <a:pt x="8847" y="394"/>
                  </a:cubicBezTo>
                  <a:cubicBezTo>
                    <a:pt x="8950" y="394"/>
                    <a:pt x="9053" y="368"/>
                    <a:pt x="9104" y="265"/>
                  </a:cubicBezTo>
                  <a:cubicBezTo>
                    <a:pt x="9172" y="153"/>
                    <a:pt x="9080" y="0"/>
                    <a:pt x="8935" y="0"/>
                  </a:cubicBezTo>
                  <a:close/>
                  <a:moveTo>
                    <a:pt x="11916" y="1183"/>
                  </a:moveTo>
                  <a:cubicBezTo>
                    <a:pt x="11893" y="1183"/>
                    <a:pt x="11871" y="1185"/>
                    <a:pt x="11848" y="1189"/>
                  </a:cubicBezTo>
                  <a:cubicBezTo>
                    <a:pt x="11565" y="1240"/>
                    <a:pt x="11360" y="1753"/>
                    <a:pt x="11642" y="1932"/>
                  </a:cubicBezTo>
                  <a:cubicBezTo>
                    <a:pt x="11694" y="1958"/>
                    <a:pt x="11745" y="1983"/>
                    <a:pt x="11796" y="2009"/>
                  </a:cubicBezTo>
                  <a:cubicBezTo>
                    <a:pt x="11822" y="2012"/>
                    <a:pt x="11848" y="2014"/>
                    <a:pt x="11873" y="2014"/>
                  </a:cubicBezTo>
                  <a:cubicBezTo>
                    <a:pt x="12051" y="2014"/>
                    <a:pt x="12219" y="1935"/>
                    <a:pt x="12309" y="1778"/>
                  </a:cubicBezTo>
                  <a:cubicBezTo>
                    <a:pt x="12452" y="1492"/>
                    <a:pt x="12218" y="1183"/>
                    <a:pt x="11916" y="1183"/>
                  </a:cubicBezTo>
                  <a:close/>
                  <a:moveTo>
                    <a:pt x="6093" y="1486"/>
                  </a:moveTo>
                  <a:cubicBezTo>
                    <a:pt x="5938" y="1486"/>
                    <a:pt x="5786" y="1562"/>
                    <a:pt x="5745" y="1727"/>
                  </a:cubicBezTo>
                  <a:cubicBezTo>
                    <a:pt x="5745" y="1778"/>
                    <a:pt x="5745" y="1804"/>
                    <a:pt x="5745" y="1855"/>
                  </a:cubicBezTo>
                  <a:cubicBezTo>
                    <a:pt x="5770" y="2035"/>
                    <a:pt x="5924" y="2189"/>
                    <a:pt x="6104" y="2214"/>
                  </a:cubicBezTo>
                  <a:cubicBezTo>
                    <a:pt x="6114" y="2215"/>
                    <a:pt x="6124" y="2216"/>
                    <a:pt x="6134" y="2216"/>
                  </a:cubicBezTo>
                  <a:cubicBezTo>
                    <a:pt x="6400" y="2216"/>
                    <a:pt x="6585" y="1897"/>
                    <a:pt x="6437" y="1650"/>
                  </a:cubicBezTo>
                  <a:cubicBezTo>
                    <a:pt x="6366" y="1543"/>
                    <a:pt x="6228" y="1486"/>
                    <a:pt x="6093" y="1486"/>
                  </a:cubicBezTo>
                  <a:close/>
                  <a:moveTo>
                    <a:pt x="9380" y="1591"/>
                  </a:moveTo>
                  <a:cubicBezTo>
                    <a:pt x="9348" y="1591"/>
                    <a:pt x="9316" y="1593"/>
                    <a:pt x="9283" y="1599"/>
                  </a:cubicBezTo>
                  <a:cubicBezTo>
                    <a:pt x="8847" y="1676"/>
                    <a:pt x="8565" y="2394"/>
                    <a:pt x="8976" y="2676"/>
                  </a:cubicBezTo>
                  <a:cubicBezTo>
                    <a:pt x="9027" y="2701"/>
                    <a:pt x="9104" y="2753"/>
                    <a:pt x="9181" y="2753"/>
                  </a:cubicBezTo>
                  <a:cubicBezTo>
                    <a:pt x="9222" y="2760"/>
                    <a:pt x="9265" y="2764"/>
                    <a:pt x="9307" y="2764"/>
                  </a:cubicBezTo>
                  <a:cubicBezTo>
                    <a:pt x="9550" y="2764"/>
                    <a:pt x="9793" y="2642"/>
                    <a:pt x="9924" y="2445"/>
                  </a:cubicBezTo>
                  <a:cubicBezTo>
                    <a:pt x="10115" y="2040"/>
                    <a:pt x="9796" y="1591"/>
                    <a:pt x="9380" y="1591"/>
                  </a:cubicBezTo>
                  <a:close/>
                  <a:moveTo>
                    <a:pt x="4129" y="3189"/>
                  </a:moveTo>
                  <a:cubicBezTo>
                    <a:pt x="4052" y="3214"/>
                    <a:pt x="4001" y="3343"/>
                    <a:pt x="4078" y="3394"/>
                  </a:cubicBezTo>
                  <a:lnTo>
                    <a:pt x="4078" y="3419"/>
                  </a:lnTo>
                  <a:lnTo>
                    <a:pt x="4104" y="3419"/>
                  </a:lnTo>
                  <a:cubicBezTo>
                    <a:pt x="4155" y="3419"/>
                    <a:pt x="4232" y="3394"/>
                    <a:pt x="4257" y="3343"/>
                  </a:cubicBezTo>
                  <a:cubicBezTo>
                    <a:pt x="4283" y="3266"/>
                    <a:pt x="4206" y="3189"/>
                    <a:pt x="4129" y="3189"/>
                  </a:cubicBezTo>
                  <a:close/>
                  <a:moveTo>
                    <a:pt x="14587" y="2354"/>
                  </a:moveTo>
                  <a:cubicBezTo>
                    <a:pt x="14547" y="2354"/>
                    <a:pt x="14505" y="2359"/>
                    <a:pt x="14463" y="2368"/>
                  </a:cubicBezTo>
                  <a:cubicBezTo>
                    <a:pt x="14027" y="2445"/>
                    <a:pt x="13745" y="3137"/>
                    <a:pt x="14155" y="3419"/>
                  </a:cubicBezTo>
                  <a:lnTo>
                    <a:pt x="14130" y="3419"/>
                  </a:lnTo>
                  <a:cubicBezTo>
                    <a:pt x="14207" y="3471"/>
                    <a:pt x="14284" y="3496"/>
                    <a:pt x="14360" y="3496"/>
                  </a:cubicBezTo>
                  <a:cubicBezTo>
                    <a:pt x="14415" y="3511"/>
                    <a:pt x="14471" y="3519"/>
                    <a:pt x="14527" y="3519"/>
                  </a:cubicBezTo>
                  <a:cubicBezTo>
                    <a:pt x="14756" y="3519"/>
                    <a:pt x="14980" y="3395"/>
                    <a:pt x="15104" y="3189"/>
                  </a:cubicBezTo>
                  <a:cubicBezTo>
                    <a:pt x="15290" y="2793"/>
                    <a:pt x="14990" y="2354"/>
                    <a:pt x="14587" y="2354"/>
                  </a:cubicBezTo>
                  <a:close/>
                  <a:moveTo>
                    <a:pt x="12388" y="3205"/>
                  </a:moveTo>
                  <a:cubicBezTo>
                    <a:pt x="12371" y="3205"/>
                    <a:pt x="12353" y="3208"/>
                    <a:pt x="12335" y="3214"/>
                  </a:cubicBezTo>
                  <a:cubicBezTo>
                    <a:pt x="12181" y="3240"/>
                    <a:pt x="12078" y="3471"/>
                    <a:pt x="12232" y="3573"/>
                  </a:cubicBezTo>
                  <a:cubicBezTo>
                    <a:pt x="12258" y="3573"/>
                    <a:pt x="12283" y="3599"/>
                    <a:pt x="12309" y="3599"/>
                  </a:cubicBezTo>
                  <a:cubicBezTo>
                    <a:pt x="12323" y="3604"/>
                    <a:pt x="12337" y="3606"/>
                    <a:pt x="12352" y="3606"/>
                  </a:cubicBezTo>
                  <a:cubicBezTo>
                    <a:pt x="12421" y="3606"/>
                    <a:pt x="12498" y="3560"/>
                    <a:pt x="12540" y="3496"/>
                  </a:cubicBezTo>
                  <a:cubicBezTo>
                    <a:pt x="12608" y="3361"/>
                    <a:pt x="12516" y="3205"/>
                    <a:pt x="12388" y="3205"/>
                  </a:cubicBezTo>
                  <a:close/>
                  <a:moveTo>
                    <a:pt x="7478" y="3842"/>
                  </a:moveTo>
                  <a:cubicBezTo>
                    <a:pt x="7323" y="3842"/>
                    <a:pt x="7170" y="3912"/>
                    <a:pt x="7129" y="4061"/>
                  </a:cubicBezTo>
                  <a:lnTo>
                    <a:pt x="7155" y="4061"/>
                  </a:lnTo>
                  <a:cubicBezTo>
                    <a:pt x="7155" y="4112"/>
                    <a:pt x="7155" y="4163"/>
                    <a:pt x="7155" y="4214"/>
                  </a:cubicBezTo>
                  <a:cubicBezTo>
                    <a:pt x="7181" y="4394"/>
                    <a:pt x="7334" y="4522"/>
                    <a:pt x="7514" y="4573"/>
                  </a:cubicBezTo>
                  <a:cubicBezTo>
                    <a:pt x="7796" y="4573"/>
                    <a:pt x="7976" y="4240"/>
                    <a:pt x="7822" y="4009"/>
                  </a:cubicBezTo>
                  <a:cubicBezTo>
                    <a:pt x="7761" y="3900"/>
                    <a:pt x="7619" y="3842"/>
                    <a:pt x="7478" y="3842"/>
                  </a:cubicBezTo>
                  <a:close/>
                  <a:moveTo>
                    <a:pt x="3853" y="5099"/>
                  </a:moveTo>
                  <a:cubicBezTo>
                    <a:pt x="3701" y="5099"/>
                    <a:pt x="3554" y="5169"/>
                    <a:pt x="3514" y="5317"/>
                  </a:cubicBezTo>
                  <a:cubicBezTo>
                    <a:pt x="3514" y="5368"/>
                    <a:pt x="3514" y="5420"/>
                    <a:pt x="3514" y="5471"/>
                  </a:cubicBezTo>
                  <a:cubicBezTo>
                    <a:pt x="3539" y="5650"/>
                    <a:pt x="3693" y="5804"/>
                    <a:pt x="3873" y="5830"/>
                  </a:cubicBezTo>
                  <a:cubicBezTo>
                    <a:pt x="4155" y="5830"/>
                    <a:pt x="4360" y="5522"/>
                    <a:pt x="4206" y="5266"/>
                  </a:cubicBezTo>
                  <a:cubicBezTo>
                    <a:pt x="4133" y="5156"/>
                    <a:pt x="3991" y="5099"/>
                    <a:pt x="3853" y="5099"/>
                  </a:cubicBezTo>
                  <a:close/>
                  <a:moveTo>
                    <a:pt x="7382" y="5816"/>
                  </a:moveTo>
                  <a:cubicBezTo>
                    <a:pt x="7341" y="5816"/>
                    <a:pt x="7300" y="5820"/>
                    <a:pt x="7258" y="5830"/>
                  </a:cubicBezTo>
                  <a:cubicBezTo>
                    <a:pt x="6822" y="5907"/>
                    <a:pt x="6540" y="6625"/>
                    <a:pt x="6924" y="6907"/>
                  </a:cubicBezTo>
                  <a:lnTo>
                    <a:pt x="6950" y="6907"/>
                  </a:lnTo>
                  <a:cubicBezTo>
                    <a:pt x="7001" y="6932"/>
                    <a:pt x="7078" y="6958"/>
                    <a:pt x="7155" y="6984"/>
                  </a:cubicBezTo>
                  <a:cubicBezTo>
                    <a:pt x="7196" y="6991"/>
                    <a:pt x="7238" y="6995"/>
                    <a:pt x="7280" y="6995"/>
                  </a:cubicBezTo>
                  <a:cubicBezTo>
                    <a:pt x="7524" y="6995"/>
                    <a:pt x="7767" y="6869"/>
                    <a:pt x="7899" y="6650"/>
                  </a:cubicBezTo>
                  <a:cubicBezTo>
                    <a:pt x="8085" y="6254"/>
                    <a:pt x="7785" y="5816"/>
                    <a:pt x="7382" y="5816"/>
                  </a:cubicBezTo>
                  <a:close/>
                  <a:moveTo>
                    <a:pt x="1704" y="7231"/>
                  </a:moveTo>
                  <a:cubicBezTo>
                    <a:pt x="1684" y="7231"/>
                    <a:pt x="1663" y="7234"/>
                    <a:pt x="1642" y="7240"/>
                  </a:cubicBezTo>
                  <a:cubicBezTo>
                    <a:pt x="1514" y="7266"/>
                    <a:pt x="1411" y="7497"/>
                    <a:pt x="1539" y="7599"/>
                  </a:cubicBezTo>
                  <a:cubicBezTo>
                    <a:pt x="1565" y="7599"/>
                    <a:pt x="1591" y="7625"/>
                    <a:pt x="1616" y="7625"/>
                  </a:cubicBezTo>
                  <a:cubicBezTo>
                    <a:pt x="1634" y="7629"/>
                    <a:pt x="1653" y="7631"/>
                    <a:pt x="1670" y="7631"/>
                  </a:cubicBezTo>
                  <a:cubicBezTo>
                    <a:pt x="1754" y="7631"/>
                    <a:pt x="1830" y="7586"/>
                    <a:pt x="1873" y="7522"/>
                  </a:cubicBezTo>
                  <a:cubicBezTo>
                    <a:pt x="1940" y="7387"/>
                    <a:pt x="1849" y="7231"/>
                    <a:pt x="1704" y="7231"/>
                  </a:cubicBezTo>
                  <a:close/>
                  <a:moveTo>
                    <a:pt x="5899" y="8599"/>
                  </a:moveTo>
                  <a:cubicBezTo>
                    <a:pt x="5822" y="8599"/>
                    <a:pt x="5770" y="8753"/>
                    <a:pt x="5847" y="8804"/>
                  </a:cubicBezTo>
                  <a:cubicBezTo>
                    <a:pt x="5847" y="8804"/>
                    <a:pt x="5873" y="8804"/>
                    <a:pt x="5873" y="8830"/>
                  </a:cubicBezTo>
                  <a:cubicBezTo>
                    <a:pt x="5924" y="8830"/>
                    <a:pt x="6001" y="8804"/>
                    <a:pt x="6027" y="8753"/>
                  </a:cubicBezTo>
                  <a:cubicBezTo>
                    <a:pt x="6052" y="8676"/>
                    <a:pt x="5975" y="8599"/>
                    <a:pt x="5899" y="8599"/>
                  </a:cubicBezTo>
                  <a:close/>
                  <a:moveTo>
                    <a:pt x="3453" y="8132"/>
                  </a:moveTo>
                  <a:cubicBezTo>
                    <a:pt x="3431" y="8132"/>
                    <a:pt x="3408" y="8134"/>
                    <a:pt x="3386" y="8138"/>
                  </a:cubicBezTo>
                  <a:cubicBezTo>
                    <a:pt x="3103" y="8189"/>
                    <a:pt x="2924" y="8651"/>
                    <a:pt x="3206" y="8830"/>
                  </a:cubicBezTo>
                  <a:cubicBezTo>
                    <a:pt x="3232" y="8856"/>
                    <a:pt x="3283" y="8856"/>
                    <a:pt x="3334" y="8881"/>
                  </a:cubicBezTo>
                  <a:cubicBezTo>
                    <a:pt x="3357" y="8885"/>
                    <a:pt x="3380" y="8886"/>
                    <a:pt x="3403" y="8886"/>
                  </a:cubicBezTo>
                  <a:cubicBezTo>
                    <a:pt x="3558" y="8886"/>
                    <a:pt x="3706" y="8810"/>
                    <a:pt x="3796" y="8676"/>
                  </a:cubicBezTo>
                  <a:cubicBezTo>
                    <a:pt x="3915" y="8415"/>
                    <a:pt x="3726" y="8132"/>
                    <a:pt x="3453" y="8132"/>
                  </a:cubicBezTo>
                  <a:close/>
                  <a:moveTo>
                    <a:pt x="7730" y="8742"/>
                  </a:moveTo>
                  <a:cubicBezTo>
                    <a:pt x="7579" y="8742"/>
                    <a:pt x="7427" y="8819"/>
                    <a:pt x="7386" y="8984"/>
                  </a:cubicBezTo>
                  <a:cubicBezTo>
                    <a:pt x="7386" y="9010"/>
                    <a:pt x="7386" y="9061"/>
                    <a:pt x="7386" y="9112"/>
                  </a:cubicBezTo>
                  <a:cubicBezTo>
                    <a:pt x="7437" y="9292"/>
                    <a:pt x="7565" y="9445"/>
                    <a:pt x="7745" y="9471"/>
                  </a:cubicBezTo>
                  <a:cubicBezTo>
                    <a:pt x="8027" y="9471"/>
                    <a:pt x="8232" y="9163"/>
                    <a:pt x="8052" y="8907"/>
                  </a:cubicBezTo>
                  <a:cubicBezTo>
                    <a:pt x="7993" y="8800"/>
                    <a:pt x="7862" y="8742"/>
                    <a:pt x="7730" y="8742"/>
                  </a:cubicBezTo>
                  <a:close/>
                  <a:moveTo>
                    <a:pt x="4824" y="10739"/>
                  </a:moveTo>
                  <a:cubicBezTo>
                    <a:pt x="4782" y="10739"/>
                    <a:pt x="4738" y="10744"/>
                    <a:pt x="4693" y="10753"/>
                  </a:cubicBezTo>
                  <a:cubicBezTo>
                    <a:pt x="4257" y="10830"/>
                    <a:pt x="4001" y="11522"/>
                    <a:pt x="4411" y="11805"/>
                  </a:cubicBezTo>
                  <a:lnTo>
                    <a:pt x="4386" y="11805"/>
                  </a:lnTo>
                  <a:cubicBezTo>
                    <a:pt x="4463" y="11856"/>
                    <a:pt x="4539" y="11881"/>
                    <a:pt x="4616" y="11907"/>
                  </a:cubicBezTo>
                  <a:cubicBezTo>
                    <a:pt x="4658" y="11915"/>
                    <a:pt x="4699" y="11918"/>
                    <a:pt x="4739" y="11918"/>
                  </a:cubicBezTo>
                  <a:cubicBezTo>
                    <a:pt x="4978" y="11918"/>
                    <a:pt x="5203" y="11793"/>
                    <a:pt x="5334" y="11574"/>
                  </a:cubicBezTo>
                  <a:cubicBezTo>
                    <a:pt x="5544" y="11178"/>
                    <a:pt x="5246" y="10739"/>
                    <a:pt x="4824" y="10739"/>
                  </a:cubicBezTo>
                  <a:close/>
                  <a:moveTo>
                    <a:pt x="816" y="10950"/>
                  </a:moveTo>
                  <a:cubicBezTo>
                    <a:pt x="784" y="10950"/>
                    <a:pt x="751" y="10953"/>
                    <a:pt x="719" y="10958"/>
                  </a:cubicBezTo>
                  <a:cubicBezTo>
                    <a:pt x="283" y="11035"/>
                    <a:pt x="1" y="11753"/>
                    <a:pt x="411" y="12035"/>
                  </a:cubicBezTo>
                  <a:cubicBezTo>
                    <a:pt x="462" y="12061"/>
                    <a:pt x="539" y="12087"/>
                    <a:pt x="616" y="12112"/>
                  </a:cubicBezTo>
                  <a:cubicBezTo>
                    <a:pt x="658" y="12120"/>
                    <a:pt x="700" y="12123"/>
                    <a:pt x="742" y="12123"/>
                  </a:cubicBezTo>
                  <a:cubicBezTo>
                    <a:pt x="986" y="12123"/>
                    <a:pt x="1229" y="12001"/>
                    <a:pt x="1360" y="11805"/>
                  </a:cubicBezTo>
                  <a:cubicBezTo>
                    <a:pt x="1550" y="11400"/>
                    <a:pt x="1232" y="10950"/>
                    <a:pt x="816" y="1095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25" name="Google Shape;1325;p26"/>
            <p:cNvSpPr/>
            <p:nvPr/>
          </p:nvSpPr>
          <p:spPr>
            <a:xfrm rot="718822">
              <a:off x="8018037" y="2549860"/>
              <a:ext cx="697670" cy="1395916"/>
            </a:xfrm>
            <a:custGeom>
              <a:avLst/>
              <a:gdLst/>
              <a:ahLst/>
              <a:cxnLst/>
              <a:rect l="l" t="t" r="r" b="b"/>
              <a:pathLst>
                <a:path w="30218" h="60461" extrusionOk="0">
                  <a:moveTo>
                    <a:pt x="29718" y="1"/>
                  </a:moveTo>
                  <a:cubicBezTo>
                    <a:pt x="29628" y="1"/>
                    <a:pt x="29537" y="37"/>
                    <a:pt x="29464" y="124"/>
                  </a:cubicBezTo>
                  <a:cubicBezTo>
                    <a:pt x="15053" y="18330"/>
                    <a:pt x="4052" y="40716"/>
                    <a:pt x="52" y="60025"/>
                  </a:cubicBezTo>
                  <a:cubicBezTo>
                    <a:pt x="1" y="60230"/>
                    <a:pt x="129" y="60409"/>
                    <a:pt x="334" y="60461"/>
                  </a:cubicBezTo>
                  <a:lnTo>
                    <a:pt x="411" y="60461"/>
                  </a:lnTo>
                  <a:cubicBezTo>
                    <a:pt x="565" y="60461"/>
                    <a:pt x="719" y="60333"/>
                    <a:pt x="744" y="60179"/>
                  </a:cubicBezTo>
                  <a:cubicBezTo>
                    <a:pt x="4745" y="40947"/>
                    <a:pt x="15668" y="18689"/>
                    <a:pt x="30028" y="560"/>
                  </a:cubicBezTo>
                  <a:cubicBezTo>
                    <a:pt x="30218" y="294"/>
                    <a:pt x="29972" y="1"/>
                    <a:pt x="29718"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26" name="Google Shape;1326;p26"/>
          <p:cNvGrpSpPr/>
          <p:nvPr/>
        </p:nvGrpSpPr>
        <p:grpSpPr>
          <a:xfrm rot="-10505712" flipH="1">
            <a:off x="10156366" y="5451665"/>
            <a:ext cx="2571924" cy="2440596"/>
            <a:chOff x="-356100" y="3692425"/>
            <a:chExt cx="1728775" cy="1640500"/>
          </a:xfrm>
        </p:grpSpPr>
        <p:sp>
          <p:nvSpPr>
            <p:cNvPr id="1327" name="Google Shape;1327;p26"/>
            <p:cNvSpPr/>
            <p:nvPr/>
          </p:nvSpPr>
          <p:spPr>
            <a:xfrm>
              <a:off x="-242675" y="3755800"/>
              <a:ext cx="1615350" cy="1577125"/>
            </a:xfrm>
            <a:custGeom>
              <a:avLst/>
              <a:gdLst/>
              <a:ahLst/>
              <a:cxnLst/>
              <a:rect l="l" t="t" r="r" b="b"/>
              <a:pathLst>
                <a:path w="64614" h="63085" extrusionOk="0">
                  <a:moveTo>
                    <a:pt x="22503" y="1"/>
                  </a:moveTo>
                  <a:cubicBezTo>
                    <a:pt x="22082" y="1"/>
                    <a:pt x="21688" y="233"/>
                    <a:pt x="21482" y="621"/>
                  </a:cubicBezTo>
                  <a:lnTo>
                    <a:pt x="0" y="41284"/>
                  </a:lnTo>
                  <a:lnTo>
                    <a:pt x="40729" y="62799"/>
                  </a:lnTo>
                  <a:cubicBezTo>
                    <a:pt x="41087" y="62993"/>
                    <a:pt x="41470" y="63084"/>
                    <a:pt x="41847" y="63084"/>
                  </a:cubicBezTo>
                  <a:cubicBezTo>
                    <a:pt x="42701" y="63084"/>
                    <a:pt x="43525" y="62618"/>
                    <a:pt x="43965" y="61832"/>
                  </a:cubicBezTo>
                  <a:lnTo>
                    <a:pt x="64313" y="23271"/>
                  </a:lnTo>
                  <a:cubicBezTo>
                    <a:pt x="64613" y="22704"/>
                    <a:pt x="64413" y="21970"/>
                    <a:pt x="63813" y="21670"/>
                  </a:cubicBezTo>
                  <a:lnTo>
                    <a:pt x="23083" y="154"/>
                  </a:lnTo>
                  <a:cubicBezTo>
                    <a:pt x="22895" y="49"/>
                    <a:pt x="22696" y="1"/>
                    <a:pt x="2250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28" name="Google Shape;1328;p26"/>
            <p:cNvSpPr/>
            <p:nvPr/>
          </p:nvSpPr>
          <p:spPr>
            <a:xfrm>
              <a:off x="-356100" y="3692425"/>
              <a:ext cx="1647050" cy="1619200"/>
            </a:xfrm>
            <a:custGeom>
              <a:avLst/>
              <a:gdLst/>
              <a:ahLst/>
              <a:cxnLst/>
              <a:rect l="l" t="t" r="r" b="b"/>
              <a:pathLst>
                <a:path w="65882" h="64768" extrusionOk="0">
                  <a:moveTo>
                    <a:pt x="22170" y="0"/>
                  </a:moveTo>
                  <a:cubicBezTo>
                    <a:pt x="21749" y="0"/>
                    <a:pt x="21355" y="232"/>
                    <a:pt x="21149" y="621"/>
                  </a:cubicBezTo>
                  <a:lnTo>
                    <a:pt x="401" y="39883"/>
                  </a:lnTo>
                  <a:cubicBezTo>
                    <a:pt x="1" y="40650"/>
                    <a:pt x="301" y="41617"/>
                    <a:pt x="1068" y="42051"/>
                  </a:cubicBezTo>
                  <a:lnTo>
                    <a:pt x="44099" y="64767"/>
                  </a:lnTo>
                  <a:lnTo>
                    <a:pt x="65581" y="24105"/>
                  </a:lnTo>
                  <a:cubicBezTo>
                    <a:pt x="65881" y="23504"/>
                    <a:pt x="65648" y="22804"/>
                    <a:pt x="65081" y="22503"/>
                  </a:cubicBezTo>
                  <a:lnTo>
                    <a:pt x="22750" y="154"/>
                  </a:lnTo>
                  <a:cubicBezTo>
                    <a:pt x="22562" y="49"/>
                    <a:pt x="22363" y="0"/>
                    <a:pt x="22170"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29" name="Google Shape;1329;p26"/>
            <p:cNvSpPr/>
            <p:nvPr/>
          </p:nvSpPr>
          <p:spPr>
            <a:xfrm>
              <a:off x="-161800" y="3833875"/>
              <a:ext cx="1314300" cy="1215875"/>
            </a:xfrm>
            <a:custGeom>
              <a:avLst/>
              <a:gdLst/>
              <a:ahLst/>
              <a:cxnLst/>
              <a:rect l="l" t="t" r="r" b="b"/>
              <a:pathLst>
                <a:path w="52572" h="48635" fill="none" extrusionOk="0">
                  <a:moveTo>
                    <a:pt x="51738" y="18513"/>
                  </a:moveTo>
                  <a:lnTo>
                    <a:pt x="16713" y="0"/>
                  </a:lnTo>
                  <a:cubicBezTo>
                    <a:pt x="16213" y="967"/>
                    <a:pt x="15012" y="1334"/>
                    <a:pt x="14078" y="834"/>
                  </a:cubicBezTo>
                  <a:lnTo>
                    <a:pt x="1" y="27486"/>
                  </a:lnTo>
                  <a:cubicBezTo>
                    <a:pt x="968" y="27987"/>
                    <a:pt x="1335" y="29188"/>
                    <a:pt x="835" y="30155"/>
                  </a:cubicBezTo>
                  <a:lnTo>
                    <a:pt x="35860" y="48635"/>
                  </a:lnTo>
                  <a:cubicBezTo>
                    <a:pt x="36360" y="47668"/>
                    <a:pt x="37528" y="47301"/>
                    <a:pt x="38495" y="47801"/>
                  </a:cubicBezTo>
                  <a:lnTo>
                    <a:pt x="52572" y="21182"/>
                  </a:lnTo>
                  <a:cubicBezTo>
                    <a:pt x="51604" y="20648"/>
                    <a:pt x="51238" y="19481"/>
                    <a:pt x="51738" y="18513"/>
                  </a:cubicBezTo>
                  <a:close/>
                </a:path>
              </a:pathLst>
            </a:custGeom>
            <a:solidFill>
              <a:schemeClr val="dk1"/>
            </a:solidFill>
            <a:ln w="19050"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30" name="Google Shape;1330;p26"/>
            <p:cNvSpPr/>
            <p:nvPr/>
          </p:nvSpPr>
          <p:spPr>
            <a:xfrm>
              <a:off x="768050" y="4308375"/>
              <a:ext cx="555425" cy="979325"/>
            </a:xfrm>
            <a:custGeom>
              <a:avLst/>
              <a:gdLst/>
              <a:ahLst/>
              <a:cxnLst/>
              <a:rect l="l" t="t" r="r" b="b"/>
              <a:pathLst>
                <a:path w="22217" h="39173" extrusionOk="0">
                  <a:moveTo>
                    <a:pt x="20315" y="0"/>
                  </a:moveTo>
                  <a:lnTo>
                    <a:pt x="0" y="38495"/>
                  </a:lnTo>
                  <a:lnTo>
                    <a:pt x="968" y="39028"/>
                  </a:lnTo>
                  <a:cubicBezTo>
                    <a:pt x="1154" y="39127"/>
                    <a:pt x="1356" y="39173"/>
                    <a:pt x="1555" y="39173"/>
                  </a:cubicBezTo>
                  <a:cubicBezTo>
                    <a:pt x="2033" y="39173"/>
                    <a:pt x="2500" y="38908"/>
                    <a:pt x="2735" y="38461"/>
                  </a:cubicBezTo>
                  <a:lnTo>
                    <a:pt x="21882" y="2235"/>
                  </a:lnTo>
                  <a:cubicBezTo>
                    <a:pt x="22216" y="1635"/>
                    <a:pt x="21983" y="868"/>
                    <a:pt x="21382" y="567"/>
                  </a:cubicBezTo>
                  <a:lnTo>
                    <a:pt x="20315"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31" name="Google Shape;1331;p26"/>
            <p:cNvSpPr/>
            <p:nvPr/>
          </p:nvSpPr>
          <p:spPr>
            <a:xfrm>
              <a:off x="-356100" y="4621925"/>
              <a:ext cx="1156700" cy="689700"/>
            </a:xfrm>
            <a:custGeom>
              <a:avLst/>
              <a:gdLst/>
              <a:ahLst/>
              <a:cxnLst/>
              <a:rect l="l" t="t" r="r" b="b"/>
              <a:pathLst>
                <a:path w="46268" h="27588" extrusionOk="0">
                  <a:moveTo>
                    <a:pt x="1835" y="1"/>
                  </a:moveTo>
                  <a:lnTo>
                    <a:pt x="401" y="2669"/>
                  </a:lnTo>
                  <a:cubicBezTo>
                    <a:pt x="1" y="3470"/>
                    <a:pt x="301" y="4437"/>
                    <a:pt x="1068" y="4837"/>
                  </a:cubicBezTo>
                  <a:lnTo>
                    <a:pt x="44099" y="27587"/>
                  </a:lnTo>
                  <a:lnTo>
                    <a:pt x="46267" y="23484"/>
                  </a:lnTo>
                  <a:lnTo>
                    <a:pt x="1835" y="1"/>
                  </a:lnTo>
                  <a:close/>
                </a:path>
              </a:pathLst>
            </a:custGeom>
            <a:solidFill>
              <a:srgbClr val="E24747">
                <a:alpha val="9554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32" name="Google Shape;1332;p26"/>
            <p:cNvSpPr/>
            <p:nvPr/>
          </p:nvSpPr>
          <p:spPr>
            <a:xfrm>
              <a:off x="768050" y="4308375"/>
              <a:ext cx="521225" cy="969050"/>
            </a:xfrm>
            <a:custGeom>
              <a:avLst/>
              <a:gdLst/>
              <a:ahLst/>
              <a:cxnLst/>
              <a:rect l="l" t="t" r="r" b="b"/>
              <a:pathLst>
                <a:path w="20849" h="38762" extrusionOk="0">
                  <a:moveTo>
                    <a:pt x="20315" y="0"/>
                  </a:moveTo>
                  <a:lnTo>
                    <a:pt x="0" y="38495"/>
                  </a:lnTo>
                  <a:lnTo>
                    <a:pt x="501" y="38761"/>
                  </a:lnTo>
                  <a:lnTo>
                    <a:pt x="20848" y="267"/>
                  </a:lnTo>
                  <a:lnTo>
                    <a:pt x="20315"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33" name="Google Shape;1333;p26"/>
            <p:cNvSpPr/>
            <p:nvPr/>
          </p:nvSpPr>
          <p:spPr>
            <a:xfrm>
              <a:off x="798075" y="4325050"/>
              <a:ext cx="516225" cy="962725"/>
            </a:xfrm>
            <a:custGeom>
              <a:avLst/>
              <a:gdLst/>
              <a:ahLst/>
              <a:cxnLst/>
              <a:rect l="l" t="t" r="r" b="b"/>
              <a:pathLst>
                <a:path w="20649" h="38509" extrusionOk="0">
                  <a:moveTo>
                    <a:pt x="20348" y="1"/>
                  </a:moveTo>
                  <a:lnTo>
                    <a:pt x="0" y="38461"/>
                  </a:lnTo>
                  <a:cubicBezTo>
                    <a:pt x="118" y="38485"/>
                    <a:pt x="236" y="38509"/>
                    <a:pt x="354" y="38509"/>
                  </a:cubicBezTo>
                  <a:cubicBezTo>
                    <a:pt x="403" y="38509"/>
                    <a:pt x="452" y="38504"/>
                    <a:pt x="500" y="38495"/>
                  </a:cubicBezTo>
                  <a:lnTo>
                    <a:pt x="20648" y="334"/>
                  </a:lnTo>
                  <a:cubicBezTo>
                    <a:pt x="20581" y="201"/>
                    <a:pt x="20448" y="101"/>
                    <a:pt x="20348"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34" name="Google Shape;1334;p26"/>
            <p:cNvSpPr/>
            <p:nvPr/>
          </p:nvSpPr>
          <p:spPr>
            <a:xfrm>
              <a:off x="850600" y="5092275"/>
              <a:ext cx="175975" cy="130950"/>
            </a:xfrm>
            <a:custGeom>
              <a:avLst/>
              <a:gdLst/>
              <a:ahLst/>
              <a:cxnLst/>
              <a:rect l="l" t="t" r="r" b="b"/>
              <a:pathLst>
                <a:path w="7039" h="5238" extrusionOk="0">
                  <a:moveTo>
                    <a:pt x="1101" y="0"/>
                  </a:moveTo>
                  <a:lnTo>
                    <a:pt x="1" y="2102"/>
                  </a:lnTo>
                  <a:lnTo>
                    <a:pt x="5905" y="5237"/>
                  </a:lnTo>
                  <a:lnTo>
                    <a:pt x="5571" y="3703"/>
                  </a:lnTo>
                  <a:lnTo>
                    <a:pt x="7039" y="3136"/>
                  </a:lnTo>
                  <a:lnTo>
                    <a:pt x="1101" y="0"/>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35" name="Google Shape;1335;p26"/>
          <p:cNvGrpSpPr/>
          <p:nvPr/>
        </p:nvGrpSpPr>
        <p:grpSpPr>
          <a:xfrm rot="3508924" flipH="1">
            <a:off x="9675722" y="-968440"/>
            <a:ext cx="3524511" cy="2844407"/>
            <a:chOff x="-729163" y="3851975"/>
            <a:chExt cx="2464103" cy="1988620"/>
          </a:xfrm>
        </p:grpSpPr>
        <p:sp>
          <p:nvSpPr>
            <p:cNvPr id="1336" name="Google Shape;1336;p26"/>
            <p:cNvSpPr/>
            <p:nvPr/>
          </p:nvSpPr>
          <p:spPr>
            <a:xfrm rot="363082">
              <a:off x="-642946" y="3967874"/>
              <a:ext cx="2291669" cy="1756822"/>
            </a:xfrm>
            <a:custGeom>
              <a:avLst/>
              <a:gdLst/>
              <a:ahLst/>
              <a:cxnLst/>
              <a:rect l="l" t="t" r="r" b="b"/>
              <a:pathLst>
                <a:path w="73153" h="56080" extrusionOk="0">
                  <a:moveTo>
                    <a:pt x="12829" y="0"/>
                  </a:moveTo>
                  <a:cubicBezTo>
                    <a:pt x="12663" y="0"/>
                    <a:pt x="12517" y="100"/>
                    <a:pt x="12443" y="272"/>
                  </a:cubicBezTo>
                  <a:lnTo>
                    <a:pt x="101" y="32729"/>
                  </a:lnTo>
                  <a:cubicBezTo>
                    <a:pt x="1" y="32929"/>
                    <a:pt x="134" y="33196"/>
                    <a:pt x="334" y="33262"/>
                  </a:cubicBezTo>
                  <a:lnTo>
                    <a:pt x="60143" y="56045"/>
                  </a:lnTo>
                  <a:cubicBezTo>
                    <a:pt x="60198" y="56069"/>
                    <a:pt x="60253" y="56079"/>
                    <a:pt x="60306" y="56079"/>
                  </a:cubicBezTo>
                  <a:cubicBezTo>
                    <a:pt x="60479" y="56079"/>
                    <a:pt x="60634" y="55965"/>
                    <a:pt x="60711" y="55812"/>
                  </a:cubicBezTo>
                  <a:lnTo>
                    <a:pt x="73053" y="23355"/>
                  </a:lnTo>
                  <a:cubicBezTo>
                    <a:pt x="73153" y="23155"/>
                    <a:pt x="73053" y="22888"/>
                    <a:pt x="72819" y="22822"/>
                  </a:cubicBezTo>
                  <a:lnTo>
                    <a:pt x="13010" y="39"/>
                  </a:lnTo>
                  <a:cubicBezTo>
                    <a:pt x="12949" y="13"/>
                    <a:pt x="12888" y="0"/>
                    <a:pt x="1282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37" name="Google Shape;1337;p26"/>
            <p:cNvSpPr/>
            <p:nvPr/>
          </p:nvSpPr>
          <p:spPr>
            <a:xfrm rot="363082">
              <a:off x="792956" y="4622556"/>
              <a:ext cx="778540" cy="1132818"/>
            </a:xfrm>
            <a:custGeom>
              <a:avLst/>
              <a:gdLst/>
              <a:ahLst/>
              <a:cxnLst/>
              <a:rect l="l" t="t" r="r" b="b"/>
              <a:pathLst>
                <a:path w="24852" h="36161" extrusionOk="0">
                  <a:moveTo>
                    <a:pt x="11909" y="1"/>
                  </a:moveTo>
                  <a:lnTo>
                    <a:pt x="0" y="31223"/>
                  </a:lnTo>
                  <a:lnTo>
                    <a:pt x="12943" y="36160"/>
                  </a:lnTo>
                  <a:lnTo>
                    <a:pt x="24851" y="4904"/>
                  </a:lnTo>
                  <a:lnTo>
                    <a:pt x="11909"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38" name="Google Shape;1338;p26"/>
            <p:cNvSpPr/>
            <p:nvPr/>
          </p:nvSpPr>
          <p:spPr>
            <a:xfrm rot="363082">
              <a:off x="289098" y="4363311"/>
              <a:ext cx="1166244" cy="1323976"/>
            </a:xfrm>
            <a:custGeom>
              <a:avLst/>
              <a:gdLst/>
              <a:ahLst/>
              <a:cxnLst/>
              <a:rect l="l" t="t" r="r" b="b"/>
              <a:pathLst>
                <a:path w="37228" h="42263" extrusionOk="0">
                  <a:moveTo>
                    <a:pt x="13388" y="0"/>
                  </a:moveTo>
                  <a:cubicBezTo>
                    <a:pt x="12947" y="0"/>
                    <a:pt x="12544" y="279"/>
                    <a:pt x="12376" y="699"/>
                  </a:cubicBezTo>
                  <a:lnTo>
                    <a:pt x="6272" y="16711"/>
                  </a:lnTo>
                  <a:lnTo>
                    <a:pt x="201" y="32722"/>
                  </a:lnTo>
                  <a:cubicBezTo>
                    <a:pt x="1" y="33189"/>
                    <a:pt x="201" y="33756"/>
                    <a:pt x="668" y="34023"/>
                  </a:cubicBezTo>
                  <a:cubicBezTo>
                    <a:pt x="4271" y="35924"/>
                    <a:pt x="7973" y="37659"/>
                    <a:pt x="11743" y="39160"/>
                  </a:cubicBezTo>
                  <a:cubicBezTo>
                    <a:pt x="17146" y="41262"/>
                    <a:pt x="24952" y="42262"/>
                    <a:pt x="24952" y="42262"/>
                  </a:cubicBezTo>
                  <a:lnTo>
                    <a:pt x="31090" y="26151"/>
                  </a:lnTo>
                  <a:lnTo>
                    <a:pt x="37227" y="10039"/>
                  </a:lnTo>
                  <a:cubicBezTo>
                    <a:pt x="37227" y="10039"/>
                    <a:pt x="30756" y="5636"/>
                    <a:pt x="25319" y="3568"/>
                  </a:cubicBezTo>
                  <a:cubicBezTo>
                    <a:pt x="21483" y="2167"/>
                    <a:pt x="17580" y="999"/>
                    <a:pt x="13644" y="32"/>
                  </a:cubicBezTo>
                  <a:cubicBezTo>
                    <a:pt x="13558" y="11"/>
                    <a:pt x="13472" y="0"/>
                    <a:pt x="13388" y="0"/>
                  </a:cubicBezTo>
                  <a:close/>
                </a:path>
              </a:pathLst>
            </a:custGeom>
            <a:solidFill>
              <a:schemeClr val="l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39" name="Google Shape;1339;p26"/>
            <p:cNvSpPr/>
            <p:nvPr/>
          </p:nvSpPr>
          <p:spPr>
            <a:xfrm rot="363082">
              <a:off x="1066041" y="4735131"/>
              <a:ext cx="399201" cy="988588"/>
            </a:xfrm>
            <a:custGeom>
              <a:avLst/>
              <a:gdLst/>
              <a:ahLst/>
              <a:cxnLst/>
              <a:rect l="l" t="t" r="r" b="b"/>
              <a:pathLst>
                <a:path w="12743" h="31557" extrusionOk="0">
                  <a:moveTo>
                    <a:pt x="11909" y="1"/>
                  </a:moveTo>
                  <a:lnTo>
                    <a:pt x="0" y="31257"/>
                  </a:lnTo>
                  <a:lnTo>
                    <a:pt x="834" y="31557"/>
                  </a:lnTo>
                  <a:lnTo>
                    <a:pt x="12743" y="334"/>
                  </a:lnTo>
                  <a:lnTo>
                    <a:pt x="11909"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40" name="Google Shape;1340;p26"/>
            <p:cNvSpPr/>
            <p:nvPr/>
          </p:nvSpPr>
          <p:spPr>
            <a:xfrm rot="363082">
              <a:off x="1086646" y="4743259"/>
              <a:ext cx="390836" cy="979190"/>
            </a:xfrm>
            <a:custGeom>
              <a:avLst/>
              <a:gdLst/>
              <a:ahLst/>
              <a:cxnLst/>
              <a:rect l="l" t="t" r="r" b="b"/>
              <a:pathLst>
                <a:path w="12476" h="31257" extrusionOk="0">
                  <a:moveTo>
                    <a:pt x="12042" y="1"/>
                  </a:moveTo>
                  <a:lnTo>
                    <a:pt x="0" y="31090"/>
                  </a:lnTo>
                  <a:lnTo>
                    <a:pt x="434" y="31256"/>
                  </a:lnTo>
                  <a:lnTo>
                    <a:pt x="12476" y="167"/>
                  </a:lnTo>
                  <a:lnTo>
                    <a:pt x="12042"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41" name="Google Shape;1341;p26"/>
            <p:cNvSpPr/>
            <p:nvPr/>
          </p:nvSpPr>
          <p:spPr>
            <a:xfrm rot="363082">
              <a:off x="-564252" y="3933299"/>
              <a:ext cx="778540" cy="1133852"/>
            </a:xfrm>
            <a:custGeom>
              <a:avLst/>
              <a:gdLst/>
              <a:ahLst/>
              <a:cxnLst/>
              <a:rect l="l" t="t" r="r" b="b"/>
              <a:pathLst>
                <a:path w="24852" h="36194" extrusionOk="0">
                  <a:moveTo>
                    <a:pt x="11909" y="1"/>
                  </a:moveTo>
                  <a:lnTo>
                    <a:pt x="0" y="31256"/>
                  </a:lnTo>
                  <a:lnTo>
                    <a:pt x="12943" y="36193"/>
                  </a:lnTo>
                  <a:lnTo>
                    <a:pt x="24851" y="4937"/>
                  </a:lnTo>
                  <a:lnTo>
                    <a:pt x="11909"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42" name="Google Shape;1342;p26"/>
            <p:cNvSpPr/>
            <p:nvPr/>
          </p:nvSpPr>
          <p:spPr>
            <a:xfrm rot="363082">
              <a:off x="-449612" y="4006479"/>
              <a:ext cx="1166244" cy="1323004"/>
            </a:xfrm>
            <a:custGeom>
              <a:avLst/>
              <a:gdLst/>
              <a:ahLst/>
              <a:cxnLst/>
              <a:rect l="l" t="t" r="r" b="b"/>
              <a:pathLst>
                <a:path w="37228" h="42232" extrusionOk="0">
                  <a:moveTo>
                    <a:pt x="12243" y="0"/>
                  </a:moveTo>
                  <a:lnTo>
                    <a:pt x="6105" y="16112"/>
                  </a:lnTo>
                  <a:lnTo>
                    <a:pt x="1" y="32190"/>
                  </a:lnTo>
                  <a:cubicBezTo>
                    <a:pt x="1" y="32190"/>
                    <a:pt x="6506" y="36593"/>
                    <a:pt x="11909" y="38694"/>
                  </a:cubicBezTo>
                  <a:cubicBezTo>
                    <a:pt x="15745" y="40062"/>
                    <a:pt x="19648" y="41230"/>
                    <a:pt x="23584" y="42197"/>
                  </a:cubicBezTo>
                  <a:cubicBezTo>
                    <a:pt x="23677" y="42220"/>
                    <a:pt x="23769" y="42231"/>
                    <a:pt x="23859" y="42231"/>
                  </a:cubicBezTo>
                  <a:cubicBezTo>
                    <a:pt x="24293" y="42231"/>
                    <a:pt x="24686" y="41977"/>
                    <a:pt x="24852" y="41563"/>
                  </a:cubicBezTo>
                  <a:lnTo>
                    <a:pt x="30923" y="25552"/>
                  </a:lnTo>
                  <a:lnTo>
                    <a:pt x="37027" y="9540"/>
                  </a:lnTo>
                  <a:cubicBezTo>
                    <a:pt x="37227" y="9040"/>
                    <a:pt x="37027" y="8473"/>
                    <a:pt x="36560" y="8239"/>
                  </a:cubicBezTo>
                  <a:cubicBezTo>
                    <a:pt x="32958" y="6305"/>
                    <a:pt x="29255" y="4603"/>
                    <a:pt x="25486" y="3069"/>
                  </a:cubicBezTo>
                  <a:cubicBezTo>
                    <a:pt x="20049" y="1001"/>
                    <a:pt x="12243" y="0"/>
                    <a:pt x="12243" y="0"/>
                  </a:cubicBezTo>
                  <a:close/>
                </a:path>
              </a:pathLst>
            </a:custGeom>
            <a:solidFill>
              <a:schemeClr val="l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43" name="Google Shape;1343;p26"/>
            <p:cNvSpPr/>
            <p:nvPr/>
          </p:nvSpPr>
          <p:spPr>
            <a:xfrm rot="363082">
              <a:off x="-458078" y="3966041"/>
              <a:ext cx="400266" cy="988588"/>
            </a:xfrm>
            <a:custGeom>
              <a:avLst/>
              <a:gdLst/>
              <a:ahLst/>
              <a:cxnLst/>
              <a:rect l="l" t="t" r="r" b="b"/>
              <a:pathLst>
                <a:path w="12777" h="31557" extrusionOk="0">
                  <a:moveTo>
                    <a:pt x="11909" y="0"/>
                  </a:moveTo>
                  <a:lnTo>
                    <a:pt x="1" y="31223"/>
                  </a:lnTo>
                  <a:lnTo>
                    <a:pt x="868" y="31556"/>
                  </a:lnTo>
                  <a:lnTo>
                    <a:pt x="12777" y="300"/>
                  </a:lnTo>
                  <a:lnTo>
                    <a:pt x="1190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44" name="Google Shape;1344;p26"/>
            <p:cNvSpPr/>
            <p:nvPr/>
          </p:nvSpPr>
          <p:spPr>
            <a:xfrm rot="363082">
              <a:off x="-486520" y="3948733"/>
              <a:ext cx="386701" cy="983356"/>
            </a:xfrm>
            <a:custGeom>
              <a:avLst/>
              <a:gdLst/>
              <a:ahLst/>
              <a:cxnLst/>
              <a:rect l="l" t="t" r="r" b="b"/>
              <a:pathLst>
                <a:path w="12344" h="31390" extrusionOk="0">
                  <a:moveTo>
                    <a:pt x="11909" y="0"/>
                  </a:moveTo>
                  <a:lnTo>
                    <a:pt x="1" y="31223"/>
                  </a:lnTo>
                  <a:lnTo>
                    <a:pt x="435" y="31389"/>
                  </a:lnTo>
                  <a:lnTo>
                    <a:pt x="12343" y="167"/>
                  </a:lnTo>
                  <a:lnTo>
                    <a:pt x="1190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45" name="Google Shape;1345;p26"/>
            <p:cNvSpPr/>
            <p:nvPr/>
          </p:nvSpPr>
          <p:spPr>
            <a:xfrm rot="363082">
              <a:off x="-536791" y="3924334"/>
              <a:ext cx="403367" cy="990687"/>
            </a:xfrm>
            <a:custGeom>
              <a:avLst/>
              <a:gdLst/>
              <a:ahLst/>
              <a:cxnLst/>
              <a:rect l="l" t="t" r="r" b="b"/>
              <a:pathLst>
                <a:path w="12876" h="31624" extrusionOk="0">
                  <a:moveTo>
                    <a:pt x="11909" y="0"/>
                  </a:moveTo>
                  <a:lnTo>
                    <a:pt x="0" y="31223"/>
                  </a:lnTo>
                  <a:lnTo>
                    <a:pt x="967" y="31623"/>
                  </a:lnTo>
                  <a:lnTo>
                    <a:pt x="12876" y="367"/>
                  </a:lnTo>
                  <a:lnTo>
                    <a:pt x="1190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46" name="Google Shape;1346;p26"/>
            <p:cNvSpPr/>
            <p:nvPr/>
          </p:nvSpPr>
          <p:spPr>
            <a:xfrm rot="363082">
              <a:off x="633267" y="4549023"/>
              <a:ext cx="365775" cy="364741"/>
            </a:xfrm>
            <a:custGeom>
              <a:avLst/>
              <a:gdLst/>
              <a:ahLst/>
              <a:cxnLst/>
              <a:rect l="l" t="t" r="r" b="b"/>
              <a:pathLst>
                <a:path w="11676" h="11643" fill="none" extrusionOk="0">
                  <a:moveTo>
                    <a:pt x="3237" y="1"/>
                  </a:moveTo>
                  <a:lnTo>
                    <a:pt x="11676" y="3203"/>
                  </a:lnTo>
                  <a:lnTo>
                    <a:pt x="8440" y="11643"/>
                  </a:lnTo>
                  <a:lnTo>
                    <a:pt x="1" y="8407"/>
                  </a:lnTo>
                  <a:close/>
                </a:path>
              </a:pathLst>
            </a:custGeom>
            <a:noFill/>
            <a:ln w="19050"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47" name="Google Shape;1347;p26"/>
            <p:cNvSpPr/>
            <p:nvPr/>
          </p:nvSpPr>
          <p:spPr>
            <a:xfrm rot="363082">
              <a:off x="-56388" y="4232909"/>
              <a:ext cx="499541" cy="423260"/>
            </a:xfrm>
            <a:custGeom>
              <a:avLst/>
              <a:gdLst/>
              <a:ahLst/>
              <a:cxnLst/>
              <a:rect l="l" t="t" r="r" b="b"/>
              <a:pathLst>
                <a:path w="15946" h="13511" fill="none" extrusionOk="0">
                  <a:moveTo>
                    <a:pt x="3303" y="1"/>
                  </a:moveTo>
                  <a:lnTo>
                    <a:pt x="15945" y="4804"/>
                  </a:lnTo>
                  <a:moveTo>
                    <a:pt x="2769" y="1435"/>
                  </a:moveTo>
                  <a:lnTo>
                    <a:pt x="15378" y="6272"/>
                  </a:lnTo>
                  <a:moveTo>
                    <a:pt x="2202" y="2903"/>
                  </a:moveTo>
                  <a:lnTo>
                    <a:pt x="14845" y="7740"/>
                  </a:lnTo>
                  <a:moveTo>
                    <a:pt x="14277" y="9174"/>
                  </a:moveTo>
                  <a:lnTo>
                    <a:pt x="1635" y="4337"/>
                  </a:lnTo>
                  <a:moveTo>
                    <a:pt x="1101" y="5805"/>
                  </a:moveTo>
                  <a:lnTo>
                    <a:pt x="13710" y="10608"/>
                  </a:lnTo>
                  <a:moveTo>
                    <a:pt x="534" y="7239"/>
                  </a:moveTo>
                  <a:lnTo>
                    <a:pt x="13177" y="12076"/>
                  </a:lnTo>
                  <a:moveTo>
                    <a:pt x="1" y="8707"/>
                  </a:moveTo>
                  <a:lnTo>
                    <a:pt x="12643" y="13511"/>
                  </a:lnTo>
                </a:path>
              </a:pathLst>
            </a:custGeom>
            <a:noFill/>
            <a:ln w="19050"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48" name="Google Shape;1348;p26"/>
            <p:cNvSpPr/>
            <p:nvPr/>
          </p:nvSpPr>
          <p:spPr>
            <a:xfrm rot="363082">
              <a:off x="940056" y="4735937"/>
              <a:ext cx="406531" cy="311454"/>
            </a:xfrm>
            <a:custGeom>
              <a:avLst/>
              <a:gdLst/>
              <a:ahLst/>
              <a:cxnLst/>
              <a:rect l="l" t="t" r="r" b="b"/>
              <a:pathLst>
                <a:path w="12977" h="9942" fill="none" extrusionOk="0">
                  <a:moveTo>
                    <a:pt x="12977" y="3903"/>
                  </a:moveTo>
                  <a:lnTo>
                    <a:pt x="2670" y="1"/>
                  </a:lnTo>
                  <a:moveTo>
                    <a:pt x="2002" y="1769"/>
                  </a:moveTo>
                  <a:lnTo>
                    <a:pt x="12276" y="5671"/>
                  </a:lnTo>
                  <a:moveTo>
                    <a:pt x="1335" y="3503"/>
                  </a:moveTo>
                  <a:lnTo>
                    <a:pt x="11609" y="7439"/>
                  </a:lnTo>
                  <a:moveTo>
                    <a:pt x="668" y="5271"/>
                  </a:moveTo>
                  <a:lnTo>
                    <a:pt x="10942" y="9174"/>
                  </a:lnTo>
                  <a:moveTo>
                    <a:pt x="7706" y="9941"/>
                  </a:moveTo>
                  <a:lnTo>
                    <a:pt x="1" y="7006"/>
                  </a:lnTo>
                </a:path>
              </a:pathLst>
            </a:custGeom>
            <a:noFill/>
            <a:ln w="19050"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49" name="Google Shape;1349;p26"/>
            <p:cNvSpPr/>
            <p:nvPr/>
          </p:nvSpPr>
          <p:spPr>
            <a:xfrm rot="363082">
              <a:off x="407066" y="4979342"/>
              <a:ext cx="760778" cy="501609"/>
            </a:xfrm>
            <a:custGeom>
              <a:avLst/>
              <a:gdLst/>
              <a:ahLst/>
              <a:cxnLst/>
              <a:rect l="l" t="t" r="r" b="b"/>
              <a:pathLst>
                <a:path w="24285" h="16012" fill="none" extrusionOk="0">
                  <a:moveTo>
                    <a:pt x="24285" y="6772"/>
                  </a:moveTo>
                  <a:lnTo>
                    <a:pt x="6472" y="0"/>
                  </a:lnTo>
                  <a:moveTo>
                    <a:pt x="3136" y="1067"/>
                  </a:moveTo>
                  <a:lnTo>
                    <a:pt x="23517" y="8806"/>
                  </a:lnTo>
                  <a:moveTo>
                    <a:pt x="2336" y="3069"/>
                  </a:moveTo>
                  <a:lnTo>
                    <a:pt x="22717" y="10841"/>
                  </a:lnTo>
                  <a:moveTo>
                    <a:pt x="1568" y="5137"/>
                  </a:moveTo>
                  <a:lnTo>
                    <a:pt x="21950" y="12909"/>
                  </a:lnTo>
                  <a:moveTo>
                    <a:pt x="801" y="7172"/>
                  </a:moveTo>
                  <a:lnTo>
                    <a:pt x="21182" y="14944"/>
                  </a:lnTo>
                  <a:moveTo>
                    <a:pt x="1" y="9240"/>
                  </a:moveTo>
                  <a:lnTo>
                    <a:pt x="17847" y="16011"/>
                  </a:lnTo>
                </a:path>
              </a:pathLst>
            </a:custGeom>
            <a:noFill/>
            <a:ln w="19050"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1350" name="Google Shape;1350;p26"/>
          <p:cNvSpPr txBox="1">
            <a:spLocks noGrp="1"/>
          </p:cNvSpPr>
          <p:nvPr>
            <p:ph type="title"/>
          </p:nvPr>
        </p:nvSpPr>
        <p:spPr>
          <a:xfrm>
            <a:off x="3134800" y="778467"/>
            <a:ext cx="5922400" cy="540800"/>
          </a:xfrm>
          <a:prstGeom prst="rect">
            <a:avLst/>
          </a:prstGeom>
          <a:effectLst>
            <a:outerShdw dist="28575" dir="1920000" algn="bl" rotWithShape="0">
              <a:schemeClr val="accent1"/>
            </a:outerShdw>
          </a:effectLst>
        </p:spPr>
        <p:txBody>
          <a:bodyPr spcFirstLastPara="1" wrap="square" lIns="91425" tIns="91425" rIns="91425" bIns="91425" anchor="ctr" anchorCtr="0">
            <a:noAutofit/>
          </a:bodyPr>
          <a:lstStyle>
            <a:lvl1pPr lvl="0" algn="ctr" rtl="0">
              <a:spcBef>
                <a:spcPts val="0"/>
              </a:spcBef>
              <a:spcAft>
                <a:spcPts val="0"/>
              </a:spcAft>
              <a:buSzPts val="2500"/>
              <a:buNone/>
              <a:defRPr/>
            </a:lvl1pPr>
            <a:lvl2pPr lvl="1" rtl="0">
              <a:spcBef>
                <a:spcPts val="0"/>
              </a:spcBef>
              <a:spcAft>
                <a:spcPts val="0"/>
              </a:spcAft>
              <a:buSzPts val="2500"/>
              <a:buNone/>
              <a:defRPr sz="3333"/>
            </a:lvl2pPr>
            <a:lvl3pPr lvl="2" rtl="0">
              <a:spcBef>
                <a:spcPts val="0"/>
              </a:spcBef>
              <a:spcAft>
                <a:spcPts val="0"/>
              </a:spcAft>
              <a:buSzPts val="2500"/>
              <a:buNone/>
              <a:defRPr sz="3333"/>
            </a:lvl3pPr>
            <a:lvl4pPr lvl="3" rtl="0">
              <a:spcBef>
                <a:spcPts val="0"/>
              </a:spcBef>
              <a:spcAft>
                <a:spcPts val="0"/>
              </a:spcAft>
              <a:buSzPts val="2500"/>
              <a:buNone/>
              <a:defRPr sz="3333"/>
            </a:lvl4pPr>
            <a:lvl5pPr lvl="4" rtl="0">
              <a:spcBef>
                <a:spcPts val="0"/>
              </a:spcBef>
              <a:spcAft>
                <a:spcPts val="0"/>
              </a:spcAft>
              <a:buSzPts val="2500"/>
              <a:buNone/>
              <a:defRPr sz="3333"/>
            </a:lvl5pPr>
            <a:lvl6pPr lvl="5" rtl="0">
              <a:spcBef>
                <a:spcPts val="0"/>
              </a:spcBef>
              <a:spcAft>
                <a:spcPts val="0"/>
              </a:spcAft>
              <a:buSzPts val="2500"/>
              <a:buNone/>
              <a:defRPr sz="3333"/>
            </a:lvl6pPr>
            <a:lvl7pPr lvl="6" rtl="0">
              <a:spcBef>
                <a:spcPts val="0"/>
              </a:spcBef>
              <a:spcAft>
                <a:spcPts val="0"/>
              </a:spcAft>
              <a:buSzPts val="2500"/>
              <a:buNone/>
              <a:defRPr sz="3333"/>
            </a:lvl7pPr>
            <a:lvl8pPr lvl="7" rtl="0">
              <a:spcBef>
                <a:spcPts val="0"/>
              </a:spcBef>
              <a:spcAft>
                <a:spcPts val="0"/>
              </a:spcAft>
              <a:buSzPts val="2500"/>
              <a:buNone/>
              <a:defRPr sz="3333"/>
            </a:lvl8pPr>
            <a:lvl9pPr lvl="8" rtl="0">
              <a:spcBef>
                <a:spcPts val="0"/>
              </a:spcBef>
              <a:spcAft>
                <a:spcPts val="0"/>
              </a:spcAft>
              <a:buSzPts val="2500"/>
              <a:buNone/>
              <a:defRPr sz="3333"/>
            </a:lvl9pPr>
          </a:lstStyle>
          <a:p>
            <a:endParaRPr/>
          </a:p>
        </p:txBody>
      </p:sp>
      <p:sp>
        <p:nvSpPr>
          <p:cNvPr id="1351" name="Google Shape;1351;p26"/>
          <p:cNvSpPr txBox="1">
            <a:spLocks noGrp="1"/>
          </p:cNvSpPr>
          <p:nvPr>
            <p:ph type="subTitle" idx="1"/>
          </p:nvPr>
        </p:nvSpPr>
        <p:spPr>
          <a:xfrm>
            <a:off x="1645635" y="3133133"/>
            <a:ext cx="1477600" cy="435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lt2"/>
              </a:buClr>
              <a:buSzPts val="2800"/>
              <a:buNone/>
              <a:defRPr sz="2000" b="1">
                <a:latin typeface="Josefin Sans"/>
                <a:ea typeface="Josefin Sans"/>
                <a:cs typeface="Josefin Sans"/>
                <a:sym typeface="Josefin Sans"/>
              </a:defRPr>
            </a:lvl1pPr>
            <a:lvl2pPr lvl="1" algn="ctr" rtl="0">
              <a:lnSpc>
                <a:spcPct val="100000"/>
              </a:lnSpc>
              <a:spcBef>
                <a:spcPts val="0"/>
              </a:spcBef>
              <a:spcAft>
                <a:spcPts val="0"/>
              </a:spcAft>
              <a:buClr>
                <a:schemeClr val="lt2"/>
              </a:buClr>
              <a:buSzPts val="2800"/>
              <a:buNone/>
              <a:defRPr sz="3733">
                <a:solidFill>
                  <a:schemeClr val="lt2"/>
                </a:solidFill>
              </a:defRPr>
            </a:lvl2pPr>
            <a:lvl3pPr lvl="2" algn="ctr" rtl="0">
              <a:lnSpc>
                <a:spcPct val="100000"/>
              </a:lnSpc>
              <a:spcBef>
                <a:spcPts val="0"/>
              </a:spcBef>
              <a:spcAft>
                <a:spcPts val="0"/>
              </a:spcAft>
              <a:buClr>
                <a:schemeClr val="lt2"/>
              </a:buClr>
              <a:buSzPts val="2800"/>
              <a:buNone/>
              <a:defRPr sz="3733">
                <a:solidFill>
                  <a:schemeClr val="lt2"/>
                </a:solidFill>
              </a:defRPr>
            </a:lvl3pPr>
            <a:lvl4pPr lvl="3" algn="ctr" rtl="0">
              <a:lnSpc>
                <a:spcPct val="100000"/>
              </a:lnSpc>
              <a:spcBef>
                <a:spcPts val="0"/>
              </a:spcBef>
              <a:spcAft>
                <a:spcPts val="0"/>
              </a:spcAft>
              <a:buClr>
                <a:schemeClr val="lt2"/>
              </a:buClr>
              <a:buSzPts val="2800"/>
              <a:buNone/>
              <a:defRPr sz="3733">
                <a:solidFill>
                  <a:schemeClr val="lt2"/>
                </a:solidFill>
              </a:defRPr>
            </a:lvl4pPr>
            <a:lvl5pPr lvl="4" algn="ctr" rtl="0">
              <a:lnSpc>
                <a:spcPct val="100000"/>
              </a:lnSpc>
              <a:spcBef>
                <a:spcPts val="0"/>
              </a:spcBef>
              <a:spcAft>
                <a:spcPts val="0"/>
              </a:spcAft>
              <a:buClr>
                <a:schemeClr val="lt2"/>
              </a:buClr>
              <a:buSzPts val="2800"/>
              <a:buNone/>
              <a:defRPr sz="3733">
                <a:solidFill>
                  <a:schemeClr val="lt2"/>
                </a:solidFill>
              </a:defRPr>
            </a:lvl5pPr>
            <a:lvl6pPr lvl="5" algn="ctr" rtl="0">
              <a:lnSpc>
                <a:spcPct val="100000"/>
              </a:lnSpc>
              <a:spcBef>
                <a:spcPts val="0"/>
              </a:spcBef>
              <a:spcAft>
                <a:spcPts val="0"/>
              </a:spcAft>
              <a:buClr>
                <a:schemeClr val="lt2"/>
              </a:buClr>
              <a:buSzPts val="2800"/>
              <a:buNone/>
              <a:defRPr sz="3733">
                <a:solidFill>
                  <a:schemeClr val="lt2"/>
                </a:solidFill>
              </a:defRPr>
            </a:lvl6pPr>
            <a:lvl7pPr lvl="6" algn="ctr" rtl="0">
              <a:lnSpc>
                <a:spcPct val="100000"/>
              </a:lnSpc>
              <a:spcBef>
                <a:spcPts val="0"/>
              </a:spcBef>
              <a:spcAft>
                <a:spcPts val="0"/>
              </a:spcAft>
              <a:buClr>
                <a:schemeClr val="lt2"/>
              </a:buClr>
              <a:buSzPts val="2800"/>
              <a:buNone/>
              <a:defRPr sz="3733">
                <a:solidFill>
                  <a:schemeClr val="lt2"/>
                </a:solidFill>
              </a:defRPr>
            </a:lvl7pPr>
            <a:lvl8pPr lvl="7" algn="ctr" rtl="0">
              <a:lnSpc>
                <a:spcPct val="100000"/>
              </a:lnSpc>
              <a:spcBef>
                <a:spcPts val="0"/>
              </a:spcBef>
              <a:spcAft>
                <a:spcPts val="0"/>
              </a:spcAft>
              <a:buClr>
                <a:schemeClr val="lt2"/>
              </a:buClr>
              <a:buSzPts val="2800"/>
              <a:buNone/>
              <a:defRPr sz="3733">
                <a:solidFill>
                  <a:schemeClr val="lt2"/>
                </a:solidFill>
              </a:defRPr>
            </a:lvl8pPr>
            <a:lvl9pPr lvl="8" algn="ctr" rtl="0">
              <a:lnSpc>
                <a:spcPct val="100000"/>
              </a:lnSpc>
              <a:spcBef>
                <a:spcPts val="0"/>
              </a:spcBef>
              <a:spcAft>
                <a:spcPts val="0"/>
              </a:spcAft>
              <a:buClr>
                <a:schemeClr val="lt2"/>
              </a:buClr>
              <a:buSzPts val="2800"/>
              <a:buNone/>
              <a:defRPr sz="3733">
                <a:solidFill>
                  <a:schemeClr val="lt2"/>
                </a:solidFill>
              </a:defRPr>
            </a:lvl9pPr>
          </a:lstStyle>
          <a:p>
            <a:endParaRPr/>
          </a:p>
        </p:txBody>
      </p:sp>
      <p:sp>
        <p:nvSpPr>
          <p:cNvPr id="1352" name="Google Shape;1352;p26"/>
          <p:cNvSpPr txBox="1">
            <a:spLocks noGrp="1"/>
          </p:cNvSpPr>
          <p:nvPr>
            <p:ph type="subTitle" idx="2"/>
          </p:nvPr>
        </p:nvSpPr>
        <p:spPr>
          <a:xfrm>
            <a:off x="1202033" y="3764068"/>
            <a:ext cx="2364800" cy="1078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353" name="Google Shape;1353;p26"/>
          <p:cNvSpPr txBox="1">
            <a:spLocks noGrp="1"/>
          </p:cNvSpPr>
          <p:nvPr>
            <p:ph type="subTitle" idx="3"/>
          </p:nvPr>
        </p:nvSpPr>
        <p:spPr>
          <a:xfrm>
            <a:off x="4120005" y="3133133"/>
            <a:ext cx="1477600" cy="435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lt2"/>
              </a:buClr>
              <a:buSzPts val="2800"/>
              <a:buNone/>
              <a:defRPr sz="2000" b="1">
                <a:latin typeface="Josefin Sans"/>
                <a:ea typeface="Josefin Sans"/>
                <a:cs typeface="Josefin Sans"/>
                <a:sym typeface="Josefin Sans"/>
              </a:defRPr>
            </a:lvl1pPr>
            <a:lvl2pPr lvl="1" algn="ctr" rtl="0">
              <a:lnSpc>
                <a:spcPct val="100000"/>
              </a:lnSpc>
              <a:spcBef>
                <a:spcPts val="0"/>
              </a:spcBef>
              <a:spcAft>
                <a:spcPts val="0"/>
              </a:spcAft>
              <a:buClr>
                <a:schemeClr val="lt2"/>
              </a:buClr>
              <a:buSzPts val="2800"/>
              <a:buNone/>
              <a:defRPr sz="3733">
                <a:solidFill>
                  <a:schemeClr val="lt2"/>
                </a:solidFill>
              </a:defRPr>
            </a:lvl2pPr>
            <a:lvl3pPr lvl="2" algn="ctr" rtl="0">
              <a:lnSpc>
                <a:spcPct val="100000"/>
              </a:lnSpc>
              <a:spcBef>
                <a:spcPts val="0"/>
              </a:spcBef>
              <a:spcAft>
                <a:spcPts val="0"/>
              </a:spcAft>
              <a:buClr>
                <a:schemeClr val="lt2"/>
              </a:buClr>
              <a:buSzPts val="2800"/>
              <a:buNone/>
              <a:defRPr sz="3733">
                <a:solidFill>
                  <a:schemeClr val="lt2"/>
                </a:solidFill>
              </a:defRPr>
            </a:lvl3pPr>
            <a:lvl4pPr lvl="3" algn="ctr" rtl="0">
              <a:lnSpc>
                <a:spcPct val="100000"/>
              </a:lnSpc>
              <a:spcBef>
                <a:spcPts val="0"/>
              </a:spcBef>
              <a:spcAft>
                <a:spcPts val="0"/>
              </a:spcAft>
              <a:buClr>
                <a:schemeClr val="lt2"/>
              </a:buClr>
              <a:buSzPts val="2800"/>
              <a:buNone/>
              <a:defRPr sz="3733">
                <a:solidFill>
                  <a:schemeClr val="lt2"/>
                </a:solidFill>
              </a:defRPr>
            </a:lvl4pPr>
            <a:lvl5pPr lvl="4" algn="ctr" rtl="0">
              <a:lnSpc>
                <a:spcPct val="100000"/>
              </a:lnSpc>
              <a:spcBef>
                <a:spcPts val="0"/>
              </a:spcBef>
              <a:spcAft>
                <a:spcPts val="0"/>
              </a:spcAft>
              <a:buClr>
                <a:schemeClr val="lt2"/>
              </a:buClr>
              <a:buSzPts val="2800"/>
              <a:buNone/>
              <a:defRPr sz="3733">
                <a:solidFill>
                  <a:schemeClr val="lt2"/>
                </a:solidFill>
              </a:defRPr>
            </a:lvl5pPr>
            <a:lvl6pPr lvl="5" algn="ctr" rtl="0">
              <a:lnSpc>
                <a:spcPct val="100000"/>
              </a:lnSpc>
              <a:spcBef>
                <a:spcPts val="0"/>
              </a:spcBef>
              <a:spcAft>
                <a:spcPts val="0"/>
              </a:spcAft>
              <a:buClr>
                <a:schemeClr val="lt2"/>
              </a:buClr>
              <a:buSzPts val="2800"/>
              <a:buNone/>
              <a:defRPr sz="3733">
                <a:solidFill>
                  <a:schemeClr val="lt2"/>
                </a:solidFill>
              </a:defRPr>
            </a:lvl6pPr>
            <a:lvl7pPr lvl="6" algn="ctr" rtl="0">
              <a:lnSpc>
                <a:spcPct val="100000"/>
              </a:lnSpc>
              <a:spcBef>
                <a:spcPts val="0"/>
              </a:spcBef>
              <a:spcAft>
                <a:spcPts val="0"/>
              </a:spcAft>
              <a:buClr>
                <a:schemeClr val="lt2"/>
              </a:buClr>
              <a:buSzPts val="2800"/>
              <a:buNone/>
              <a:defRPr sz="3733">
                <a:solidFill>
                  <a:schemeClr val="lt2"/>
                </a:solidFill>
              </a:defRPr>
            </a:lvl7pPr>
            <a:lvl8pPr lvl="7" algn="ctr" rtl="0">
              <a:lnSpc>
                <a:spcPct val="100000"/>
              </a:lnSpc>
              <a:spcBef>
                <a:spcPts val="0"/>
              </a:spcBef>
              <a:spcAft>
                <a:spcPts val="0"/>
              </a:spcAft>
              <a:buClr>
                <a:schemeClr val="lt2"/>
              </a:buClr>
              <a:buSzPts val="2800"/>
              <a:buNone/>
              <a:defRPr sz="3733">
                <a:solidFill>
                  <a:schemeClr val="lt2"/>
                </a:solidFill>
              </a:defRPr>
            </a:lvl8pPr>
            <a:lvl9pPr lvl="8" algn="ctr" rtl="0">
              <a:lnSpc>
                <a:spcPct val="100000"/>
              </a:lnSpc>
              <a:spcBef>
                <a:spcPts val="0"/>
              </a:spcBef>
              <a:spcAft>
                <a:spcPts val="0"/>
              </a:spcAft>
              <a:buClr>
                <a:schemeClr val="lt2"/>
              </a:buClr>
              <a:buSzPts val="2800"/>
              <a:buNone/>
              <a:defRPr sz="3733">
                <a:solidFill>
                  <a:schemeClr val="lt2"/>
                </a:solidFill>
              </a:defRPr>
            </a:lvl9pPr>
          </a:lstStyle>
          <a:p>
            <a:endParaRPr/>
          </a:p>
        </p:txBody>
      </p:sp>
      <p:sp>
        <p:nvSpPr>
          <p:cNvPr id="1354" name="Google Shape;1354;p26"/>
          <p:cNvSpPr txBox="1">
            <a:spLocks noGrp="1"/>
          </p:cNvSpPr>
          <p:nvPr>
            <p:ph type="subTitle" idx="4"/>
          </p:nvPr>
        </p:nvSpPr>
        <p:spPr>
          <a:xfrm>
            <a:off x="3676405" y="3764067"/>
            <a:ext cx="2364800" cy="1078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355" name="Google Shape;1355;p26"/>
          <p:cNvSpPr txBox="1">
            <a:spLocks noGrp="1"/>
          </p:cNvSpPr>
          <p:nvPr>
            <p:ph type="subTitle" idx="5"/>
          </p:nvPr>
        </p:nvSpPr>
        <p:spPr>
          <a:xfrm>
            <a:off x="6594393" y="3133133"/>
            <a:ext cx="1477600" cy="435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lt2"/>
              </a:buClr>
              <a:buSzPts val="2800"/>
              <a:buNone/>
              <a:defRPr sz="2000" b="1">
                <a:latin typeface="Josefin Sans"/>
                <a:ea typeface="Josefin Sans"/>
                <a:cs typeface="Josefin Sans"/>
                <a:sym typeface="Josefin Sans"/>
              </a:defRPr>
            </a:lvl1pPr>
            <a:lvl2pPr lvl="1" algn="ctr" rtl="0">
              <a:lnSpc>
                <a:spcPct val="100000"/>
              </a:lnSpc>
              <a:spcBef>
                <a:spcPts val="0"/>
              </a:spcBef>
              <a:spcAft>
                <a:spcPts val="0"/>
              </a:spcAft>
              <a:buClr>
                <a:schemeClr val="lt2"/>
              </a:buClr>
              <a:buSzPts val="2800"/>
              <a:buNone/>
              <a:defRPr sz="3733">
                <a:solidFill>
                  <a:schemeClr val="lt2"/>
                </a:solidFill>
              </a:defRPr>
            </a:lvl2pPr>
            <a:lvl3pPr lvl="2" algn="ctr" rtl="0">
              <a:lnSpc>
                <a:spcPct val="100000"/>
              </a:lnSpc>
              <a:spcBef>
                <a:spcPts val="0"/>
              </a:spcBef>
              <a:spcAft>
                <a:spcPts val="0"/>
              </a:spcAft>
              <a:buClr>
                <a:schemeClr val="lt2"/>
              </a:buClr>
              <a:buSzPts val="2800"/>
              <a:buNone/>
              <a:defRPr sz="3733">
                <a:solidFill>
                  <a:schemeClr val="lt2"/>
                </a:solidFill>
              </a:defRPr>
            </a:lvl3pPr>
            <a:lvl4pPr lvl="3" algn="ctr" rtl="0">
              <a:lnSpc>
                <a:spcPct val="100000"/>
              </a:lnSpc>
              <a:spcBef>
                <a:spcPts val="0"/>
              </a:spcBef>
              <a:spcAft>
                <a:spcPts val="0"/>
              </a:spcAft>
              <a:buClr>
                <a:schemeClr val="lt2"/>
              </a:buClr>
              <a:buSzPts val="2800"/>
              <a:buNone/>
              <a:defRPr sz="3733">
                <a:solidFill>
                  <a:schemeClr val="lt2"/>
                </a:solidFill>
              </a:defRPr>
            </a:lvl4pPr>
            <a:lvl5pPr lvl="4" algn="ctr" rtl="0">
              <a:lnSpc>
                <a:spcPct val="100000"/>
              </a:lnSpc>
              <a:spcBef>
                <a:spcPts val="0"/>
              </a:spcBef>
              <a:spcAft>
                <a:spcPts val="0"/>
              </a:spcAft>
              <a:buClr>
                <a:schemeClr val="lt2"/>
              </a:buClr>
              <a:buSzPts val="2800"/>
              <a:buNone/>
              <a:defRPr sz="3733">
                <a:solidFill>
                  <a:schemeClr val="lt2"/>
                </a:solidFill>
              </a:defRPr>
            </a:lvl5pPr>
            <a:lvl6pPr lvl="5" algn="ctr" rtl="0">
              <a:lnSpc>
                <a:spcPct val="100000"/>
              </a:lnSpc>
              <a:spcBef>
                <a:spcPts val="0"/>
              </a:spcBef>
              <a:spcAft>
                <a:spcPts val="0"/>
              </a:spcAft>
              <a:buClr>
                <a:schemeClr val="lt2"/>
              </a:buClr>
              <a:buSzPts val="2800"/>
              <a:buNone/>
              <a:defRPr sz="3733">
                <a:solidFill>
                  <a:schemeClr val="lt2"/>
                </a:solidFill>
              </a:defRPr>
            </a:lvl6pPr>
            <a:lvl7pPr lvl="6" algn="ctr" rtl="0">
              <a:lnSpc>
                <a:spcPct val="100000"/>
              </a:lnSpc>
              <a:spcBef>
                <a:spcPts val="0"/>
              </a:spcBef>
              <a:spcAft>
                <a:spcPts val="0"/>
              </a:spcAft>
              <a:buClr>
                <a:schemeClr val="lt2"/>
              </a:buClr>
              <a:buSzPts val="2800"/>
              <a:buNone/>
              <a:defRPr sz="3733">
                <a:solidFill>
                  <a:schemeClr val="lt2"/>
                </a:solidFill>
              </a:defRPr>
            </a:lvl7pPr>
            <a:lvl8pPr lvl="7" algn="ctr" rtl="0">
              <a:lnSpc>
                <a:spcPct val="100000"/>
              </a:lnSpc>
              <a:spcBef>
                <a:spcPts val="0"/>
              </a:spcBef>
              <a:spcAft>
                <a:spcPts val="0"/>
              </a:spcAft>
              <a:buClr>
                <a:schemeClr val="lt2"/>
              </a:buClr>
              <a:buSzPts val="2800"/>
              <a:buNone/>
              <a:defRPr sz="3733">
                <a:solidFill>
                  <a:schemeClr val="lt2"/>
                </a:solidFill>
              </a:defRPr>
            </a:lvl8pPr>
            <a:lvl9pPr lvl="8" algn="ctr" rtl="0">
              <a:lnSpc>
                <a:spcPct val="100000"/>
              </a:lnSpc>
              <a:spcBef>
                <a:spcPts val="0"/>
              </a:spcBef>
              <a:spcAft>
                <a:spcPts val="0"/>
              </a:spcAft>
              <a:buClr>
                <a:schemeClr val="lt2"/>
              </a:buClr>
              <a:buSzPts val="2800"/>
              <a:buNone/>
              <a:defRPr sz="3733">
                <a:solidFill>
                  <a:schemeClr val="lt2"/>
                </a:solidFill>
              </a:defRPr>
            </a:lvl9pPr>
          </a:lstStyle>
          <a:p>
            <a:endParaRPr/>
          </a:p>
        </p:txBody>
      </p:sp>
      <p:sp>
        <p:nvSpPr>
          <p:cNvPr id="1356" name="Google Shape;1356;p26"/>
          <p:cNvSpPr txBox="1">
            <a:spLocks noGrp="1"/>
          </p:cNvSpPr>
          <p:nvPr>
            <p:ph type="subTitle" idx="6"/>
          </p:nvPr>
        </p:nvSpPr>
        <p:spPr>
          <a:xfrm>
            <a:off x="6150793" y="3764068"/>
            <a:ext cx="2364800" cy="1078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357" name="Google Shape;1357;p26"/>
          <p:cNvSpPr txBox="1">
            <a:spLocks noGrp="1"/>
          </p:cNvSpPr>
          <p:nvPr>
            <p:ph type="subTitle" idx="7"/>
          </p:nvPr>
        </p:nvSpPr>
        <p:spPr>
          <a:xfrm>
            <a:off x="9068764" y="3133133"/>
            <a:ext cx="1477600" cy="435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lt2"/>
              </a:buClr>
              <a:buSzPts val="2800"/>
              <a:buNone/>
              <a:defRPr sz="2000" b="1">
                <a:latin typeface="Josefin Sans"/>
                <a:ea typeface="Josefin Sans"/>
                <a:cs typeface="Josefin Sans"/>
                <a:sym typeface="Josefin Sans"/>
              </a:defRPr>
            </a:lvl1pPr>
            <a:lvl2pPr lvl="1" algn="ctr" rtl="0">
              <a:lnSpc>
                <a:spcPct val="100000"/>
              </a:lnSpc>
              <a:spcBef>
                <a:spcPts val="0"/>
              </a:spcBef>
              <a:spcAft>
                <a:spcPts val="0"/>
              </a:spcAft>
              <a:buClr>
                <a:schemeClr val="lt2"/>
              </a:buClr>
              <a:buSzPts val="2800"/>
              <a:buNone/>
              <a:defRPr sz="3733">
                <a:solidFill>
                  <a:schemeClr val="lt2"/>
                </a:solidFill>
              </a:defRPr>
            </a:lvl2pPr>
            <a:lvl3pPr lvl="2" algn="ctr" rtl="0">
              <a:lnSpc>
                <a:spcPct val="100000"/>
              </a:lnSpc>
              <a:spcBef>
                <a:spcPts val="0"/>
              </a:spcBef>
              <a:spcAft>
                <a:spcPts val="0"/>
              </a:spcAft>
              <a:buClr>
                <a:schemeClr val="lt2"/>
              </a:buClr>
              <a:buSzPts val="2800"/>
              <a:buNone/>
              <a:defRPr sz="3733">
                <a:solidFill>
                  <a:schemeClr val="lt2"/>
                </a:solidFill>
              </a:defRPr>
            </a:lvl3pPr>
            <a:lvl4pPr lvl="3" algn="ctr" rtl="0">
              <a:lnSpc>
                <a:spcPct val="100000"/>
              </a:lnSpc>
              <a:spcBef>
                <a:spcPts val="0"/>
              </a:spcBef>
              <a:spcAft>
                <a:spcPts val="0"/>
              </a:spcAft>
              <a:buClr>
                <a:schemeClr val="lt2"/>
              </a:buClr>
              <a:buSzPts val="2800"/>
              <a:buNone/>
              <a:defRPr sz="3733">
                <a:solidFill>
                  <a:schemeClr val="lt2"/>
                </a:solidFill>
              </a:defRPr>
            </a:lvl4pPr>
            <a:lvl5pPr lvl="4" algn="ctr" rtl="0">
              <a:lnSpc>
                <a:spcPct val="100000"/>
              </a:lnSpc>
              <a:spcBef>
                <a:spcPts val="0"/>
              </a:spcBef>
              <a:spcAft>
                <a:spcPts val="0"/>
              </a:spcAft>
              <a:buClr>
                <a:schemeClr val="lt2"/>
              </a:buClr>
              <a:buSzPts val="2800"/>
              <a:buNone/>
              <a:defRPr sz="3733">
                <a:solidFill>
                  <a:schemeClr val="lt2"/>
                </a:solidFill>
              </a:defRPr>
            </a:lvl5pPr>
            <a:lvl6pPr lvl="5" algn="ctr" rtl="0">
              <a:lnSpc>
                <a:spcPct val="100000"/>
              </a:lnSpc>
              <a:spcBef>
                <a:spcPts val="0"/>
              </a:spcBef>
              <a:spcAft>
                <a:spcPts val="0"/>
              </a:spcAft>
              <a:buClr>
                <a:schemeClr val="lt2"/>
              </a:buClr>
              <a:buSzPts val="2800"/>
              <a:buNone/>
              <a:defRPr sz="3733">
                <a:solidFill>
                  <a:schemeClr val="lt2"/>
                </a:solidFill>
              </a:defRPr>
            </a:lvl6pPr>
            <a:lvl7pPr lvl="6" algn="ctr" rtl="0">
              <a:lnSpc>
                <a:spcPct val="100000"/>
              </a:lnSpc>
              <a:spcBef>
                <a:spcPts val="0"/>
              </a:spcBef>
              <a:spcAft>
                <a:spcPts val="0"/>
              </a:spcAft>
              <a:buClr>
                <a:schemeClr val="lt2"/>
              </a:buClr>
              <a:buSzPts val="2800"/>
              <a:buNone/>
              <a:defRPr sz="3733">
                <a:solidFill>
                  <a:schemeClr val="lt2"/>
                </a:solidFill>
              </a:defRPr>
            </a:lvl7pPr>
            <a:lvl8pPr lvl="7" algn="ctr" rtl="0">
              <a:lnSpc>
                <a:spcPct val="100000"/>
              </a:lnSpc>
              <a:spcBef>
                <a:spcPts val="0"/>
              </a:spcBef>
              <a:spcAft>
                <a:spcPts val="0"/>
              </a:spcAft>
              <a:buClr>
                <a:schemeClr val="lt2"/>
              </a:buClr>
              <a:buSzPts val="2800"/>
              <a:buNone/>
              <a:defRPr sz="3733">
                <a:solidFill>
                  <a:schemeClr val="lt2"/>
                </a:solidFill>
              </a:defRPr>
            </a:lvl8pPr>
            <a:lvl9pPr lvl="8" algn="ctr" rtl="0">
              <a:lnSpc>
                <a:spcPct val="100000"/>
              </a:lnSpc>
              <a:spcBef>
                <a:spcPts val="0"/>
              </a:spcBef>
              <a:spcAft>
                <a:spcPts val="0"/>
              </a:spcAft>
              <a:buClr>
                <a:schemeClr val="lt2"/>
              </a:buClr>
              <a:buSzPts val="2800"/>
              <a:buNone/>
              <a:defRPr sz="3733">
                <a:solidFill>
                  <a:schemeClr val="lt2"/>
                </a:solidFill>
              </a:defRPr>
            </a:lvl9pPr>
          </a:lstStyle>
          <a:p>
            <a:endParaRPr/>
          </a:p>
        </p:txBody>
      </p:sp>
      <p:sp>
        <p:nvSpPr>
          <p:cNvPr id="1358" name="Google Shape;1358;p26"/>
          <p:cNvSpPr txBox="1">
            <a:spLocks noGrp="1"/>
          </p:cNvSpPr>
          <p:nvPr>
            <p:ph type="subTitle" idx="8"/>
          </p:nvPr>
        </p:nvSpPr>
        <p:spPr>
          <a:xfrm>
            <a:off x="8625164" y="3764068"/>
            <a:ext cx="2364800" cy="1078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Tree>
    <p:extLst>
      <p:ext uri="{BB962C8B-B14F-4D97-AF65-F5344CB8AC3E}">
        <p14:creationId xmlns:p14="http://schemas.microsoft.com/office/powerpoint/2010/main" val="2859953094"/>
      </p:ext>
    </p:extLst>
  </p:cSld>
  <p:clrMapOvr>
    <a:masterClrMapping/>
  </p:clrMapOvr>
</p:sldLayout>
</file>

<file path=ppt/slideLayouts/slideLayout155.xml><?xml version="1.0" encoding="utf-8"?>
<p:sldLayout xmlns:a="http://schemas.openxmlformats.org/drawingml/2006/main" xmlns:r="http://schemas.openxmlformats.org/officeDocument/2006/relationships" xmlns:p="http://schemas.openxmlformats.org/presentationml/2006/main" matchingName="Section header 1">
  <p:cSld name="Section header 1">
    <p:spTree>
      <p:nvGrpSpPr>
        <p:cNvPr id="1" name="Shape 1598"/>
        <p:cNvGrpSpPr/>
        <p:nvPr/>
      </p:nvGrpSpPr>
      <p:grpSpPr>
        <a:xfrm>
          <a:off x="0" y="0"/>
          <a:ext cx="0" cy="0"/>
          <a:chOff x="0" y="0"/>
          <a:chExt cx="0" cy="0"/>
        </a:xfrm>
      </p:grpSpPr>
      <p:pic>
        <p:nvPicPr>
          <p:cNvPr id="1599" name="Google Shape;1599;p33"/>
          <p:cNvPicPr preferRelativeResize="0"/>
          <p:nvPr/>
        </p:nvPicPr>
        <p:blipFill>
          <a:blip r:embed="rId2">
            <a:alphaModFix/>
          </a:blip>
          <a:stretch>
            <a:fillRect/>
          </a:stretch>
        </p:blipFill>
        <p:spPr>
          <a:xfrm>
            <a:off x="-75466" y="-36433"/>
            <a:ext cx="12342935" cy="7005332"/>
          </a:xfrm>
          <a:prstGeom prst="rect">
            <a:avLst/>
          </a:prstGeom>
          <a:noFill/>
          <a:ln>
            <a:noFill/>
          </a:ln>
        </p:spPr>
      </p:pic>
      <p:grpSp>
        <p:nvGrpSpPr>
          <p:cNvPr id="1600" name="Google Shape;1600;p33"/>
          <p:cNvGrpSpPr/>
          <p:nvPr/>
        </p:nvGrpSpPr>
        <p:grpSpPr>
          <a:xfrm rot="-400594" flipH="1">
            <a:off x="9648522" y="2820942"/>
            <a:ext cx="2919124" cy="2290529"/>
            <a:chOff x="-2415600" y="2986400"/>
            <a:chExt cx="1943075" cy="1524659"/>
          </a:xfrm>
        </p:grpSpPr>
        <p:sp>
          <p:nvSpPr>
            <p:cNvPr id="1601" name="Google Shape;1601;p33"/>
            <p:cNvSpPr/>
            <p:nvPr/>
          </p:nvSpPr>
          <p:spPr>
            <a:xfrm>
              <a:off x="-2415600" y="2986400"/>
              <a:ext cx="1117375" cy="1251275"/>
            </a:xfrm>
            <a:custGeom>
              <a:avLst/>
              <a:gdLst/>
              <a:ahLst/>
              <a:cxnLst/>
              <a:rect l="l" t="t" r="r" b="b"/>
              <a:pathLst>
                <a:path w="44695" h="50051" extrusionOk="0">
                  <a:moveTo>
                    <a:pt x="11387" y="1"/>
                  </a:moveTo>
                  <a:cubicBezTo>
                    <a:pt x="10743" y="1"/>
                    <a:pt x="10152" y="449"/>
                    <a:pt x="10001" y="1099"/>
                  </a:cubicBezTo>
                  <a:lnTo>
                    <a:pt x="180" y="41127"/>
                  </a:lnTo>
                  <a:cubicBezTo>
                    <a:pt x="0" y="41896"/>
                    <a:pt x="462" y="42665"/>
                    <a:pt x="1257" y="42871"/>
                  </a:cubicBezTo>
                  <a:lnTo>
                    <a:pt x="33617" y="50051"/>
                  </a:lnTo>
                  <a:lnTo>
                    <a:pt x="44695" y="8433"/>
                  </a:lnTo>
                  <a:lnTo>
                    <a:pt x="11744" y="48"/>
                  </a:lnTo>
                  <a:cubicBezTo>
                    <a:pt x="11625" y="16"/>
                    <a:pt x="11505" y="1"/>
                    <a:pt x="1138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02" name="Google Shape;1602;p33"/>
            <p:cNvSpPr/>
            <p:nvPr/>
          </p:nvSpPr>
          <p:spPr>
            <a:xfrm>
              <a:off x="-1586075" y="3188225"/>
              <a:ext cx="1113550" cy="1279575"/>
            </a:xfrm>
            <a:custGeom>
              <a:avLst/>
              <a:gdLst/>
              <a:ahLst/>
              <a:cxnLst/>
              <a:rect l="l" t="t" r="r" b="b"/>
              <a:pathLst>
                <a:path w="44542" h="51183" extrusionOk="0">
                  <a:moveTo>
                    <a:pt x="10411" y="1"/>
                  </a:moveTo>
                  <a:lnTo>
                    <a:pt x="0" y="41772"/>
                  </a:lnTo>
                  <a:lnTo>
                    <a:pt x="31797" y="51132"/>
                  </a:lnTo>
                  <a:cubicBezTo>
                    <a:pt x="31925" y="51166"/>
                    <a:pt x="32054" y="51182"/>
                    <a:pt x="32181" y="51182"/>
                  </a:cubicBezTo>
                  <a:cubicBezTo>
                    <a:pt x="32815" y="51182"/>
                    <a:pt x="33395" y="50773"/>
                    <a:pt x="33566" y="50132"/>
                  </a:cubicBezTo>
                  <a:lnTo>
                    <a:pt x="44336" y="10360"/>
                  </a:lnTo>
                  <a:cubicBezTo>
                    <a:pt x="44541" y="9591"/>
                    <a:pt x="44080" y="8796"/>
                    <a:pt x="43310" y="8591"/>
                  </a:cubicBezTo>
                  <a:lnTo>
                    <a:pt x="10411" y="1"/>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03" name="Google Shape;1603;p33"/>
            <p:cNvSpPr/>
            <p:nvPr/>
          </p:nvSpPr>
          <p:spPr>
            <a:xfrm>
              <a:off x="-2402775" y="2994000"/>
              <a:ext cx="1133400" cy="1217400"/>
            </a:xfrm>
            <a:custGeom>
              <a:avLst/>
              <a:gdLst/>
              <a:ahLst/>
              <a:cxnLst/>
              <a:rect l="l" t="t" r="r" b="b"/>
              <a:pathLst>
                <a:path w="45336" h="48696" extrusionOk="0">
                  <a:moveTo>
                    <a:pt x="12283" y="0"/>
                  </a:moveTo>
                  <a:lnTo>
                    <a:pt x="0" y="41900"/>
                  </a:lnTo>
                  <a:lnTo>
                    <a:pt x="19104" y="42131"/>
                  </a:lnTo>
                  <a:cubicBezTo>
                    <a:pt x="23976" y="42823"/>
                    <a:pt x="28540" y="44874"/>
                    <a:pt x="32309" y="48054"/>
                  </a:cubicBezTo>
                  <a:lnTo>
                    <a:pt x="33053" y="48695"/>
                  </a:lnTo>
                  <a:lnTo>
                    <a:pt x="45336" y="6770"/>
                  </a:lnTo>
                  <a:lnTo>
                    <a:pt x="44567" y="6129"/>
                  </a:lnTo>
                  <a:cubicBezTo>
                    <a:pt x="40797" y="2975"/>
                    <a:pt x="36233" y="923"/>
                    <a:pt x="31361" y="231"/>
                  </a:cubicBezTo>
                  <a:lnTo>
                    <a:pt x="12283"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04" name="Google Shape;1604;p33"/>
            <p:cNvSpPr/>
            <p:nvPr/>
          </p:nvSpPr>
          <p:spPr>
            <a:xfrm>
              <a:off x="-2351263" y="3014809"/>
              <a:ext cx="1085975" cy="1231500"/>
            </a:xfrm>
            <a:custGeom>
              <a:avLst/>
              <a:gdLst/>
              <a:ahLst/>
              <a:cxnLst/>
              <a:rect l="l" t="t" r="r" b="b"/>
              <a:pathLst>
                <a:path w="43439" h="49260" extrusionOk="0">
                  <a:moveTo>
                    <a:pt x="12258" y="0"/>
                  </a:moveTo>
                  <a:lnTo>
                    <a:pt x="1" y="41925"/>
                  </a:lnTo>
                  <a:lnTo>
                    <a:pt x="17207" y="42695"/>
                  </a:lnTo>
                  <a:cubicBezTo>
                    <a:pt x="22079" y="43387"/>
                    <a:pt x="26643" y="45438"/>
                    <a:pt x="30412" y="48618"/>
                  </a:cubicBezTo>
                  <a:lnTo>
                    <a:pt x="31156" y="49259"/>
                  </a:lnTo>
                  <a:lnTo>
                    <a:pt x="43439" y="7334"/>
                  </a:lnTo>
                  <a:lnTo>
                    <a:pt x="42670" y="6693"/>
                  </a:lnTo>
                  <a:cubicBezTo>
                    <a:pt x="38900" y="3539"/>
                    <a:pt x="34336" y="1487"/>
                    <a:pt x="29464" y="769"/>
                  </a:cubicBezTo>
                  <a:lnTo>
                    <a:pt x="12258" y="0"/>
                  </a:ln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05" name="Google Shape;1605;p33"/>
            <p:cNvSpPr/>
            <p:nvPr/>
          </p:nvSpPr>
          <p:spPr>
            <a:xfrm>
              <a:off x="-1573663" y="3188659"/>
              <a:ext cx="1070600" cy="1322400"/>
            </a:xfrm>
            <a:custGeom>
              <a:avLst/>
              <a:gdLst/>
              <a:ahLst/>
              <a:cxnLst/>
              <a:rect l="l" t="t" r="r" b="b"/>
              <a:pathLst>
                <a:path w="42824" h="52896" extrusionOk="0">
                  <a:moveTo>
                    <a:pt x="17135" y="1"/>
                  </a:moveTo>
                  <a:cubicBezTo>
                    <a:pt x="15803" y="1"/>
                    <a:pt x="14490" y="86"/>
                    <a:pt x="13232" y="252"/>
                  </a:cubicBezTo>
                  <a:lnTo>
                    <a:pt x="12258" y="380"/>
                  </a:lnTo>
                  <a:lnTo>
                    <a:pt x="1" y="42280"/>
                  </a:lnTo>
                  <a:lnTo>
                    <a:pt x="975" y="42151"/>
                  </a:lnTo>
                  <a:cubicBezTo>
                    <a:pt x="2113" y="42002"/>
                    <a:pt x="3255" y="41927"/>
                    <a:pt x="4394" y="41927"/>
                  </a:cubicBezTo>
                  <a:cubicBezTo>
                    <a:pt x="8133" y="41927"/>
                    <a:pt x="11844" y="42727"/>
                    <a:pt x="15284" y="44280"/>
                  </a:cubicBezTo>
                  <a:lnTo>
                    <a:pt x="30208" y="52895"/>
                  </a:lnTo>
                  <a:lnTo>
                    <a:pt x="42824" y="9124"/>
                  </a:lnTo>
                  <a:lnTo>
                    <a:pt x="28284" y="2226"/>
                  </a:lnTo>
                  <a:cubicBezTo>
                    <a:pt x="24955" y="704"/>
                    <a:pt x="20963" y="1"/>
                    <a:pt x="17135" y="1"/>
                  </a:cubicBez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1606" name="Google Shape;1606;p33"/>
            <p:cNvGrpSpPr/>
            <p:nvPr/>
          </p:nvGrpSpPr>
          <p:grpSpPr>
            <a:xfrm>
              <a:off x="-2218800" y="3088875"/>
              <a:ext cx="1598825" cy="1190475"/>
              <a:chOff x="-2218800" y="3088875"/>
              <a:chExt cx="1598825" cy="1190475"/>
            </a:xfrm>
          </p:grpSpPr>
          <p:sp>
            <p:nvSpPr>
              <p:cNvPr id="1607" name="Google Shape;1607;p33"/>
              <p:cNvSpPr/>
              <p:nvPr/>
            </p:nvSpPr>
            <p:spPr>
              <a:xfrm>
                <a:off x="-2218800" y="3088875"/>
                <a:ext cx="841100" cy="985325"/>
              </a:xfrm>
              <a:custGeom>
                <a:avLst/>
                <a:gdLst/>
                <a:ahLst/>
                <a:cxnLst/>
                <a:rect l="l" t="t" r="r" b="b"/>
                <a:pathLst>
                  <a:path w="33644" h="39413" extrusionOk="0">
                    <a:moveTo>
                      <a:pt x="9539" y="0"/>
                    </a:moveTo>
                    <a:lnTo>
                      <a:pt x="9462" y="667"/>
                    </a:lnTo>
                    <a:lnTo>
                      <a:pt x="22412" y="2385"/>
                    </a:lnTo>
                    <a:cubicBezTo>
                      <a:pt x="26027" y="3077"/>
                      <a:pt x="29489" y="4436"/>
                      <a:pt x="32643" y="6360"/>
                    </a:cubicBezTo>
                    <a:lnTo>
                      <a:pt x="33284" y="6744"/>
                    </a:lnTo>
                    <a:lnTo>
                      <a:pt x="33643" y="6154"/>
                    </a:lnTo>
                    <a:lnTo>
                      <a:pt x="33002" y="5770"/>
                    </a:lnTo>
                    <a:cubicBezTo>
                      <a:pt x="29797" y="3795"/>
                      <a:pt x="26233" y="2411"/>
                      <a:pt x="22540" y="1693"/>
                    </a:cubicBezTo>
                    <a:lnTo>
                      <a:pt x="9539" y="0"/>
                    </a:lnTo>
                    <a:close/>
                    <a:moveTo>
                      <a:pt x="8668" y="2385"/>
                    </a:moveTo>
                    <a:lnTo>
                      <a:pt x="8591" y="3052"/>
                    </a:lnTo>
                    <a:lnTo>
                      <a:pt x="21540" y="4770"/>
                    </a:lnTo>
                    <a:cubicBezTo>
                      <a:pt x="25156" y="5462"/>
                      <a:pt x="28617" y="6821"/>
                      <a:pt x="31771" y="8744"/>
                    </a:cubicBezTo>
                    <a:lnTo>
                      <a:pt x="32387" y="9129"/>
                    </a:lnTo>
                    <a:lnTo>
                      <a:pt x="32771" y="8565"/>
                    </a:lnTo>
                    <a:lnTo>
                      <a:pt x="32130" y="8180"/>
                    </a:lnTo>
                    <a:cubicBezTo>
                      <a:pt x="28899" y="6206"/>
                      <a:pt x="25361" y="4821"/>
                      <a:pt x="21668" y="4103"/>
                    </a:cubicBezTo>
                    <a:lnTo>
                      <a:pt x="8668" y="2385"/>
                    </a:lnTo>
                    <a:close/>
                    <a:moveTo>
                      <a:pt x="7796" y="4795"/>
                    </a:moveTo>
                    <a:lnTo>
                      <a:pt x="7719" y="5488"/>
                    </a:lnTo>
                    <a:lnTo>
                      <a:pt x="20668" y="7180"/>
                    </a:lnTo>
                    <a:cubicBezTo>
                      <a:pt x="24284" y="7898"/>
                      <a:pt x="27746" y="9232"/>
                      <a:pt x="30900" y="11180"/>
                    </a:cubicBezTo>
                    <a:lnTo>
                      <a:pt x="31515" y="11565"/>
                    </a:lnTo>
                    <a:lnTo>
                      <a:pt x="31874" y="10975"/>
                    </a:lnTo>
                    <a:lnTo>
                      <a:pt x="31259" y="10591"/>
                    </a:lnTo>
                    <a:cubicBezTo>
                      <a:pt x="28028" y="8616"/>
                      <a:pt x="24489" y="7231"/>
                      <a:pt x="20796" y="6513"/>
                    </a:cubicBezTo>
                    <a:lnTo>
                      <a:pt x="7796" y="4795"/>
                    </a:lnTo>
                    <a:close/>
                    <a:moveTo>
                      <a:pt x="6873" y="9206"/>
                    </a:moveTo>
                    <a:lnTo>
                      <a:pt x="6770" y="9873"/>
                    </a:lnTo>
                    <a:lnTo>
                      <a:pt x="19745" y="11591"/>
                    </a:lnTo>
                    <a:cubicBezTo>
                      <a:pt x="23361" y="12283"/>
                      <a:pt x="26822" y="13642"/>
                      <a:pt x="29976" y="15565"/>
                    </a:cubicBezTo>
                    <a:lnTo>
                      <a:pt x="30592" y="15950"/>
                    </a:lnTo>
                    <a:lnTo>
                      <a:pt x="30951" y="15386"/>
                    </a:lnTo>
                    <a:lnTo>
                      <a:pt x="30335" y="15001"/>
                    </a:lnTo>
                    <a:cubicBezTo>
                      <a:pt x="27104" y="13027"/>
                      <a:pt x="23566" y="11642"/>
                      <a:pt x="19848" y="10924"/>
                    </a:cubicBezTo>
                    <a:lnTo>
                      <a:pt x="6873" y="9206"/>
                    </a:lnTo>
                    <a:close/>
                    <a:moveTo>
                      <a:pt x="5975" y="11616"/>
                    </a:moveTo>
                    <a:lnTo>
                      <a:pt x="5898" y="12283"/>
                    </a:lnTo>
                    <a:lnTo>
                      <a:pt x="18848" y="14001"/>
                    </a:lnTo>
                    <a:cubicBezTo>
                      <a:pt x="22463" y="14693"/>
                      <a:pt x="25925" y="16052"/>
                      <a:pt x="29079" y="17976"/>
                    </a:cubicBezTo>
                    <a:lnTo>
                      <a:pt x="29694" y="18360"/>
                    </a:lnTo>
                    <a:lnTo>
                      <a:pt x="30079" y="17796"/>
                    </a:lnTo>
                    <a:lnTo>
                      <a:pt x="29438" y="17411"/>
                    </a:lnTo>
                    <a:cubicBezTo>
                      <a:pt x="26207" y="15437"/>
                      <a:pt x="22668" y="14052"/>
                      <a:pt x="18976" y="13334"/>
                    </a:cubicBezTo>
                    <a:lnTo>
                      <a:pt x="5975" y="11616"/>
                    </a:lnTo>
                    <a:close/>
                    <a:moveTo>
                      <a:pt x="5078" y="14027"/>
                    </a:moveTo>
                    <a:lnTo>
                      <a:pt x="5001" y="14693"/>
                    </a:lnTo>
                    <a:lnTo>
                      <a:pt x="17950" y="16411"/>
                    </a:lnTo>
                    <a:cubicBezTo>
                      <a:pt x="21566" y="17104"/>
                      <a:pt x="25027" y="18463"/>
                      <a:pt x="28181" y="20386"/>
                    </a:cubicBezTo>
                    <a:lnTo>
                      <a:pt x="28797" y="20796"/>
                    </a:lnTo>
                    <a:lnTo>
                      <a:pt x="29181" y="20206"/>
                    </a:lnTo>
                    <a:lnTo>
                      <a:pt x="28566" y="19822"/>
                    </a:lnTo>
                    <a:cubicBezTo>
                      <a:pt x="25335" y="17847"/>
                      <a:pt x="21796" y="16463"/>
                      <a:pt x="18104" y="15745"/>
                    </a:cubicBezTo>
                    <a:lnTo>
                      <a:pt x="5078" y="14027"/>
                    </a:lnTo>
                    <a:close/>
                    <a:moveTo>
                      <a:pt x="4078" y="19053"/>
                    </a:moveTo>
                    <a:lnTo>
                      <a:pt x="4001" y="19719"/>
                    </a:lnTo>
                    <a:lnTo>
                      <a:pt x="16950" y="21437"/>
                    </a:lnTo>
                    <a:cubicBezTo>
                      <a:pt x="20591" y="22130"/>
                      <a:pt x="24053" y="23489"/>
                      <a:pt x="27207" y="25412"/>
                    </a:cubicBezTo>
                    <a:lnTo>
                      <a:pt x="27822" y="25797"/>
                    </a:lnTo>
                    <a:lnTo>
                      <a:pt x="28181" y="25232"/>
                    </a:lnTo>
                    <a:lnTo>
                      <a:pt x="27566" y="24822"/>
                    </a:lnTo>
                    <a:cubicBezTo>
                      <a:pt x="24335" y="22848"/>
                      <a:pt x="20796" y="21463"/>
                      <a:pt x="17104" y="20745"/>
                    </a:cubicBezTo>
                    <a:lnTo>
                      <a:pt x="4078" y="19053"/>
                    </a:lnTo>
                    <a:close/>
                    <a:moveTo>
                      <a:pt x="3231" y="21463"/>
                    </a:moveTo>
                    <a:lnTo>
                      <a:pt x="3129" y="22130"/>
                    </a:lnTo>
                    <a:lnTo>
                      <a:pt x="16078" y="23848"/>
                    </a:lnTo>
                    <a:cubicBezTo>
                      <a:pt x="19899" y="24617"/>
                      <a:pt x="24438" y="26668"/>
                      <a:pt x="26310" y="27848"/>
                    </a:cubicBezTo>
                    <a:lnTo>
                      <a:pt x="26925" y="28233"/>
                    </a:lnTo>
                    <a:lnTo>
                      <a:pt x="27310" y="27643"/>
                    </a:lnTo>
                    <a:lnTo>
                      <a:pt x="26669" y="27258"/>
                    </a:lnTo>
                    <a:cubicBezTo>
                      <a:pt x="24745" y="26053"/>
                      <a:pt x="20104" y="23925"/>
                      <a:pt x="16206" y="23155"/>
                    </a:cubicBezTo>
                    <a:lnTo>
                      <a:pt x="3231" y="21463"/>
                    </a:lnTo>
                    <a:close/>
                    <a:moveTo>
                      <a:pt x="2334" y="23848"/>
                    </a:moveTo>
                    <a:lnTo>
                      <a:pt x="2231" y="24514"/>
                    </a:lnTo>
                    <a:lnTo>
                      <a:pt x="15206" y="26232"/>
                    </a:lnTo>
                    <a:cubicBezTo>
                      <a:pt x="18925" y="26976"/>
                      <a:pt x="24540" y="29669"/>
                      <a:pt x="25438" y="30233"/>
                    </a:cubicBezTo>
                    <a:lnTo>
                      <a:pt x="26053" y="30617"/>
                    </a:lnTo>
                    <a:lnTo>
                      <a:pt x="26412" y="30053"/>
                    </a:lnTo>
                    <a:lnTo>
                      <a:pt x="25797" y="29669"/>
                    </a:lnTo>
                    <a:cubicBezTo>
                      <a:pt x="24848" y="29079"/>
                      <a:pt x="19207" y="26335"/>
                      <a:pt x="15335" y="25566"/>
                    </a:cubicBezTo>
                    <a:lnTo>
                      <a:pt x="2334" y="23848"/>
                    </a:lnTo>
                    <a:close/>
                    <a:moveTo>
                      <a:pt x="1283" y="27592"/>
                    </a:moveTo>
                    <a:lnTo>
                      <a:pt x="1180" y="28284"/>
                    </a:lnTo>
                    <a:lnTo>
                      <a:pt x="14155" y="29976"/>
                    </a:lnTo>
                    <a:cubicBezTo>
                      <a:pt x="17771" y="30694"/>
                      <a:pt x="21232" y="32053"/>
                      <a:pt x="24361" y="33976"/>
                    </a:cubicBezTo>
                    <a:lnTo>
                      <a:pt x="25002" y="34361"/>
                    </a:lnTo>
                    <a:lnTo>
                      <a:pt x="25361" y="33797"/>
                    </a:lnTo>
                    <a:lnTo>
                      <a:pt x="24745" y="33387"/>
                    </a:lnTo>
                    <a:cubicBezTo>
                      <a:pt x="21514" y="31412"/>
                      <a:pt x="17976" y="30028"/>
                      <a:pt x="14258" y="29310"/>
                    </a:cubicBezTo>
                    <a:lnTo>
                      <a:pt x="1283" y="27592"/>
                    </a:lnTo>
                    <a:close/>
                    <a:moveTo>
                      <a:pt x="693" y="30156"/>
                    </a:moveTo>
                    <a:lnTo>
                      <a:pt x="590" y="30822"/>
                    </a:lnTo>
                    <a:lnTo>
                      <a:pt x="13565" y="32541"/>
                    </a:lnTo>
                    <a:cubicBezTo>
                      <a:pt x="17181" y="33233"/>
                      <a:pt x="20643" y="34592"/>
                      <a:pt x="23797" y="36515"/>
                    </a:cubicBezTo>
                    <a:lnTo>
                      <a:pt x="24412" y="36900"/>
                    </a:lnTo>
                    <a:lnTo>
                      <a:pt x="24771" y="36310"/>
                    </a:lnTo>
                    <a:lnTo>
                      <a:pt x="24130" y="35925"/>
                    </a:lnTo>
                    <a:cubicBezTo>
                      <a:pt x="20925" y="33951"/>
                      <a:pt x="17386" y="32566"/>
                      <a:pt x="13668" y="31874"/>
                    </a:cubicBezTo>
                    <a:lnTo>
                      <a:pt x="693" y="30156"/>
                    </a:lnTo>
                    <a:close/>
                    <a:moveTo>
                      <a:pt x="103" y="32643"/>
                    </a:moveTo>
                    <a:lnTo>
                      <a:pt x="0" y="33335"/>
                    </a:lnTo>
                    <a:lnTo>
                      <a:pt x="12975" y="35053"/>
                    </a:lnTo>
                    <a:cubicBezTo>
                      <a:pt x="16591" y="35746"/>
                      <a:pt x="20053" y="37105"/>
                      <a:pt x="23207" y="39028"/>
                    </a:cubicBezTo>
                    <a:lnTo>
                      <a:pt x="23848" y="39413"/>
                    </a:lnTo>
                    <a:lnTo>
                      <a:pt x="24181" y="38823"/>
                    </a:lnTo>
                    <a:lnTo>
                      <a:pt x="23540" y="38438"/>
                    </a:lnTo>
                    <a:cubicBezTo>
                      <a:pt x="20335" y="36464"/>
                      <a:pt x="16796" y="35079"/>
                      <a:pt x="13104" y="34361"/>
                    </a:cubicBezTo>
                    <a:lnTo>
                      <a:pt x="103" y="32643"/>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08" name="Google Shape;1608;p33"/>
              <p:cNvSpPr/>
              <p:nvPr/>
            </p:nvSpPr>
            <p:spPr>
              <a:xfrm>
                <a:off x="-1461075" y="3283625"/>
                <a:ext cx="841100" cy="995725"/>
              </a:xfrm>
              <a:custGeom>
                <a:avLst/>
                <a:gdLst/>
                <a:ahLst/>
                <a:cxnLst/>
                <a:rect l="l" t="t" r="r" b="b"/>
                <a:pathLst>
                  <a:path w="33644" h="39829" extrusionOk="0">
                    <a:moveTo>
                      <a:pt x="11739" y="1"/>
                    </a:moveTo>
                    <a:cubicBezTo>
                      <a:pt x="10432" y="1"/>
                      <a:pt x="9481" y="31"/>
                      <a:pt x="9386" y="31"/>
                    </a:cubicBezTo>
                    <a:lnTo>
                      <a:pt x="9386" y="698"/>
                    </a:lnTo>
                    <a:cubicBezTo>
                      <a:pt x="9406" y="698"/>
                      <a:pt x="10284" y="673"/>
                      <a:pt x="11526" y="673"/>
                    </a:cubicBezTo>
                    <a:cubicBezTo>
                      <a:pt x="13388" y="673"/>
                      <a:pt x="16068" y="729"/>
                      <a:pt x="17899" y="1006"/>
                    </a:cubicBezTo>
                    <a:cubicBezTo>
                      <a:pt x="22643" y="1775"/>
                      <a:pt x="29618" y="4878"/>
                      <a:pt x="32618" y="6750"/>
                    </a:cubicBezTo>
                    <a:lnTo>
                      <a:pt x="33259" y="7134"/>
                    </a:lnTo>
                    <a:lnTo>
                      <a:pt x="33644" y="6570"/>
                    </a:lnTo>
                    <a:lnTo>
                      <a:pt x="33028" y="6185"/>
                    </a:lnTo>
                    <a:cubicBezTo>
                      <a:pt x="29977" y="4288"/>
                      <a:pt x="22874" y="1108"/>
                      <a:pt x="18053" y="365"/>
                    </a:cubicBezTo>
                    <a:cubicBezTo>
                      <a:pt x="16198" y="63"/>
                      <a:pt x="13606" y="1"/>
                      <a:pt x="11739" y="1"/>
                    </a:cubicBezTo>
                    <a:close/>
                    <a:moveTo>
                      <a:pt x="8770" y="2801"/>
                    </a:moveTo>
                    <a:lnTo>
                      <a:pt x="8770" y="3493"/>
                    </a:lnTo>
                    <a:cubicBezTo>
                      <a:pt x="8847" y="3493"/>
                      <a:pt x="16130" y="3519"/>
                      <a:pt x="19258" y="4288"/>
                    </a:cubicBezTo>
                    <a:cubicBezTo>
                      <a:pt x="22976" y="5211"/>
                      <a:pt x="28489" y="7134"/>
                      <a:pt x="31746" y="9160"/>
                    </a:cubicBezTo>
                    <a:lnTo>
                      <a:pt x="32387" y="9545"/>
                    </a:lnTo>
                    <a:lnTo>
                      <a:pt x="32746" y="8980"/>
                    </a:lnTo>
                    <a:lnTo>
                      <a:pt x="32105" y="8570"/>
                    </a:lnTo>
                    <a:cubicBezTo>
                      <a:pt x="28797" y="6519"/>
                      <a:pt x="23207" y="4570"/>
                      <a:pt x="19412" y="3621"/>
                    </a:cubicBezTo>
                    <a:cubicBezTo>
                      <a:pt x="16207" y="2852"/>
                      <a:pt x="9078" y="2801"/>
                      <a:pt x="8770" y="2801"/>
                    </a:cubicBezTo>
                    <a:close/>
                    <a:moveTo>
                      <a:pt x="8129" y="5570"/>
                    </a:moveTo>
                    <a:lnTo>
                      <a:pt x="8129" y="6262"/>
                    </a:lnTo>
                    <a:cubicBezTo>
                      <a:pt x="8232" y="6262"/>
                      <a:pt x="17412" y="6467"/>
                      <a:pt x="20592" y="7570"/>
                    </a:cubicBezTo>
                    <a:cubicBezTo>
                      <a:pt x="21463" y="7878"/>
                      <a:pt x="22361" y="8160"/>
                      <a:pt x="23233" y="8442"/>
                    </a:cubicBezTo>
                    <a:cubicBezTo>
                      <a:pt x="25976" y="9314"/>
                      <a:pt x="28592" y="10160"/>
                      <a:pt x="30874" y="11570"/>
                    </a:cubicBezTo>
                    <a:lnTo>
                      <a:pt x="31490" y="11955"/>
                    </a:lnTo>
                    <a:lnTo>
                      <a:pt x="31849" y="11391"/>
                    </a:lnTo>
                    <a:lnTo>
                      <a:pt x="31208" y="11006"/>
                    </a:lnTo>
                    <a:cubicBezTo>
                      <a:pt x="28874" y="9519"/>
                      <a:pt x="26079" y="8647"/>
                      <a:pt x="23412" y="7801"/>
                    </a:cubicBezTo>
                    <a:cubicBezTo>
                      <a:pt x="22540" y="7519"/>
                      <a:pt x="21669" y="7237"/>
                      <a:pt x="20797" y="6929"/>
                    </a:cubicBezTo>
                    <a:cubicBezTo>
                      <a:pt x="17540" y="5801"/>
                      <a:pt x="8514" y="5570"/>
                      <a:pt x="8129" y="5570"/>
                    </a:cubicBezTo>
                    <a:close/>
                    <a:moveTo>
                      <a:pt x="6822" y="9596"/>
                    </a:moveTo>
                    <a:lnTo>
                      <a:pt x="6745" y="10263"/>
                    </a:lnTo>
                    <a:lnTo>
                      <a:pt x="19694" y="11981"/>
                    </a:lnTo>
                    <a:cubicBezTo>
                      <a:pt x="23310" y="12699"/>
                      <a:pt x="26771" y="14032"/>
                      <a:pt x="29925" y="15981"/>
                    </a:cubicBezTo>
                    <a:lnTo>
                      <a:pt x="30566" y="16365"/>
                    </a:lnTo>
                    <a:lnTo>
                      <a:pt x="30925" y="15776"/>
                    </a:lnTo>
                    <a:lnTo>
                      <a:pt x="30284" y="15391"/>
                    </a:lnTo>
                    <a:cubicBezTo>
                      <a:pt x="27079" y="13417"/>
                      <a:pt x="23515" y="12032"/>
                      <a:pt x="19822" y="11314"/>
                    </a:cubicBezTo>
                    <a:lnTo>
                      <a:pt x="6822" y="9596"/>
                    </a:lnTo>
                    <a:close/>
                    <a:moveTo>
                      <a:pt x="5950" y="12006"/>
                    </a:moveTo>
                    <a:lnTo>
                      <a:pt x="5847" y="12673"/>
                    </a:lnTo>
                    <a:lnTo>
                      <a:pt x="18822" y="14391"/>
                    </a:lnTo>
                    <a:cubicBezTo>
                      <a:pt x="22438" y="15109"/>
                      <a:pt x="25900" y="16442"/>
                      <a:pt x="29054" y="18391"/>
                    </a:cubicBezTo>
                    <a:lnTo>
                      <a:pt x="29669" y="18776"/>
                    </a:lnTo>
                    <a:lnTo>
                      <a:pt x="30054" y="18186"/>
                    </a:lnTo>
                    <a:lnTo>
                      <a:pt x="29413" y="17801"/>
                    </a:lnTo>
                    <a:cubicBezTo>
                      <a:pt x="26182" y="15827"/>
                      <a:pt x="22643" y="14442"/>
                      <a:pt x="18925" y="13724"/>
                    </a:cubicBezTo>
                    <a:lnTo>
                      <a:pt x="5950" y="12006"/>
                    </a:lnTo>
                    <a:close/>
                    <a:moveTo>
                      <a:pt x="5052" y="14417"/>
                    </a:moveTo>
                    <a:lnTo>
                      <a:pt x="4975" y="15109"/>
                    </a:lnTo>
                    <a:lnTo>
                      <a:pt x="17925" y="16801"/>
                    </a:lnTo>
                    <a:cubicBezTo>
                      <a:pt x="21540" y="17519"/>
                      <a:pt x="25028" y="18853"/>
                      <a:pt x="28156" y="20802"/>
                    </a:cubicBezTo>
                    <a:lnTo>
                      <a:pt x="28797" y="21186"/>
                    </a:lnTo>
                    <a:lnTo>
                      <a:pt x="29156" y="20596"/>
                    </a:lnTo>
                    <a:lnTo>
                      <a:pt x="28515" y="20212"/>
                    </a:lnTo>
                    <a:cubicBezTo>
                      <a:pt x="25310" y="18237"/>
                      <a:pt x="21745" y="16853"/>
                      <a:pt x="18053" y="16135"/>
                    </a:cubicBezTo>
                    <a:lnTo>
                      <a:pt x="5052" y="14417"/>
                    </a:lnTo>
                    <a:close/>
                    <a:moveTo>
                      <a:pt x="4078" y="19443"/>
                    </a:moveTo>
                    <a:lnTo>
                      <a:pt x="4001" y="20109"/>
                    </a:lnTo>
                    <a:lnTo>
                      <a:pt x="16950" y="21827"/>
                    </a:lnTo>
                    <a:cubicBezTo>
                      <a:pt x="20566" y="22545"/>
                      <a:pt x="24028" y="23879"/>
                      <a:pt x="27182" y="25827"/>
                    </a:cubicBezTo>
                    <a:lnTo>
                      <a:pt x="27823" y="26212"/>
                    </a:lnTo>
                    <a:lnTo>
                      <a:pt x="28156" y="25622"/>
                    </a:lnTo>
                    <a:lnTo>
                      <a:pt x="27541" y="25238"/>
                    </a:lnTo>
                    <a:cubicBezTo>
                      <a:pt x="24310" y="23263"/>
                      <a:pt x="20771" y="21879"/>
                      <a:pt x="17079" y="21161"/>
                    </a:cubicBezTo>
                    <a:lnTo>
                      <a:pt x="4078" y="19443"/>
                    </a:lnTo>
                    <a:close/>
                    <a:moveTo>
                      <a:pt x="3180" y="21853"/>
                    </a:moveTo>
                    <a:lnTo>
                      <a:pt x="3103" y="22520"/>
                    </a:lnTo>
                    <a:lnTo>
                      <a:pt x="16053" y="24238"/>
                    </a:lnTo>
                    <a:cubicBezTo>
                      <a:pt x="19874" y="24981"/>
                      <a:pt x="24438" y="27058"/>
                      <a:pt x="26284" y="28212"/>
                    </a:cubicBezTo>
                    <a:lnTo>
                      <a:pt x="26925" y="28623"/>
                    </a:lnTo>
                    <a:lnTo>
                      <a:pt x="27284" y="28033"/>
                    </a:lnTo>
                    <a:lnTo>
                      <a:pt x="26643" y="27648"/>
                    </a:lnTo>
                    <a:cubicBezTo>
                      <a:pt x="24720" y="26443"/>
                      <a:pt x="20079" y="24340"/>
                      <a:pt x="16181" y="23571"/>
                    </a:cubicBezTo>
                    <a:lnTo>
                      <a:pt x="3180" y="21853"/>
                    </a:lnTo>
                    <a:close/>
                    <a:moveTo>
                      <a:pt x="2309" y="24263"/>
                    </a:moveTo>
                    <a:lnTo>
                      <a:pt x="2232" y="24930"/>
                    </a:lnTo>
                    <a:lnTo>
                      <a:pt x="15181" y="26648"/>
                    </a:lnTo>
                    <a:cubicBezTo>
                      <a:pt x="18925" y="27392"/>
                      <a:pt x="24515" y="30084"/>
                      <a:pt x="25412" y="30623"/>
                    </a:cubicBezTo>
                    <a:lnTo>
                      <a:pt x="26053" y="31007"/>
                    </a:lnTo>
                    <a:lnTo>
                      <a:pt x="26387" y="30443"/>
                    </a:lnTo>
                    <a:lnTo>
                      <a:pt x="25771" y="30058"/>
                    </a:lnTo>
                    <a:cubicBezTo>
                      <a:pt x="24823" y="29469"/>
                      <a:pt x="19181" y="26751"/>
                      <a:pt x="15309" y="25981"/>
                    </a:cubicBezTo>
                    <a:lnTo>
                      <a:pt x="2309" y="24263"/>
                    </a:lnTo>
                    <a:close/>
                    <a:moveTo>
                      <a:pt x="1257" y="28007"/>
                    </a:moveTo>
                    <a:lnTo>
                      <a:pt x="1180" y="28674"/>
                    </a:lnTo>
                    <a:lnTo>
                      <a:pt x="14130" y="30392"/>
                    </a:lnTo>
                    <a:cubicBezTo>
                      <a:pt x="17745" y="31110"/>
                      <a:pt x="21207" y="32443"/>
                      <a:pt x="24361" y="34392"/>
                    </a:cubicBezTo>
                    <a:lnTo>
                      <a:pt x="24976" y="34777"/>
                    </a:lnTo>
                    <a:lnTo>
                      <a:pt x="25335" y="34187"/>
                    </a:lnTo>
                    <a:lnTo>
                      <a:pt x="24720" y="33802"/>
                    </a:lnTo>
                    <a:cubicBezTo>
                      <a:pt x="21489" y="31828"/>
                      <a:pt x="17950" y="30443"/>
                      <a:pt x="14258" y="29725"/>
                    </a:cubicBezTo>
                    <a:lnTo>
                      <a:pt x="1257" y="28007"/>
                    </a:lnTo>
                    <a:close/>
                    <a:moveTo>
                      <a:pt x="667" y="30520"/>
                    </a:moveTo>
                    <a:lnTo>
                      <a:pt x="591" y="31212"/>
                    </a:lnTo>
                    <a:lnTo>
                      <a:pt x="13566" y="32905"/>
                    </a:lnTo>
                    <a:cubicBezTo>
                      <a:pt x="17155" y="33623"/>
                      <a:pt x="20617" y="34982"/>
                      <a:pt x="23771" y="36905"/>
                    </a:cubicBezTo>
                    <a:lnTo>
                      <a:pt x="24412" y="37290"/>
                    </a:lnTo>
                    <a:lnTo>
                      <a:pt x="24746" y="36726"/>
                    </a:lnTo>
                    <a:lnTo>
                      <a:pt x="24130" y="36315"/>
                    </a:lnTo>
                    <a:cubicBezTo>
                      <a:pt x="20899" y="34341"/>
                      <a:pt x="17361" y="32956"/>
                      <a:pt x="13668" y="32238"/>
                    </a:cubicBezTo>
                    <a:lnTo>
                      <a:pt x="667" y="30520"/>
                    </a:lnTo>
                    <a:close/>
                    <a:moveTo>
                      <a:pt x="103" y="33059"/>
                    </a:moveTo>
                    <a:lnTo>
                      <a:pt x="1" y="33725"/>
                    </a:lnTo>
                    <a:lnTo>
                      <a:pt x="12950" y="35443"/>
                    </a:lnTo>
                    <a:cubicBezTo>
                      <a:pt x="16566" y="36136"/>
                      <a:pt x="20027" y="37495"/>
                      <a:pt x="23181" y="39418"/>
                    </a:cubicBezTo>
                    <a:lnTo>
                      <a:pt x="23797" y="39828"/>
                    </a:lnTo>
                    <a:lnTo>
                      <a:pt x="24156" y="39238"/>
                    </a:lnTo>
                    <a:lnTo>
                      <a:pt x="23515" y="38854"/>
                    </a:lnTo>
                    <a:cubicBezTo>
                      <a:pt x="20310" y="36879"/>
                      <a:pt x="16745" y="35495"/>
                      <a:pt x="13053" y="34777"/>
                    </a:cubicBezTo>
                    <a:lnTo>
                      <a:pt x="103" y="33059"/>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1609" name="Google Shape;1609;p33"/>
          <p:cNvGrpSpPr/>
          <p:nvPr/>
        </p:nvGrpSpPr>
        <p:grpSpPr>
          <a:xfrm rot="5526795" flipH="1">
            <a:off x="7056399" y="4641033"/>
            <a:ext cx="2283688" cy="3482863"/>
            <a:chOff x="7518282" y="2373612"/>
            <a:chExt cx="1544209" cy="2355088"/>
          </a:xfrm>
        </p:grpSpPr>
        <p:sp>
          <p:nvSpPr>
            <p:cNvPr id="1610" name="Google Shape;1610;p33"/>
            <p:cNvSpPr/>
            <p:nvPr/>
          </p:nvSpPr>
          <p:spPr>
            <a:xfrm rot="718822">
              <a:off x="7689615" y="3249120"/>
              <a:ext cx="1111866" cy="1379201"/>
            </a:xfrm>
            <a:custGeom>
              <a:avLst/>
              <a:gdLst/>
              <a:ahLst/>
              <a:cxnLst/>
              <a:rect l="l" t="t" r="r" b="b"/>
              <a:pathLst>
                <a:path w="48158" h="59737" extrusionOk="0">
                  <a:moveTo>
                    <a:pt x="39340" y="1"/>
                  </a:moveTo>
                  <a:cubicBezTo>
                    <a:pt x="38303" y="1"/>
                    <a:pt x="37263" y="153"/>
                    <a:pt x="36285" y="451"/>
                  </a:cubicBezTo>
                  <a:cubicBezTo>
                    <a:pt x="32695" y="1579"/>
                    <a:pt x="29823" y="4272"/>
                    <a:pt x="27259" y="7016"/>
                  </a:cubicBezTo>
                  <a:cubicBezTo>
                    <a:pt x="20361" y="14401"/>
                    <a:pt x="14874" y="22940"/>
                    <a:pt x="10489" y="32043"/>
                  </a:cubicBezTo>
                  <a:cubicBezTo>
                    <a:pt x="8976" y="35197"/>
                    <a:pt x="7591" y="37427"/>
                    <a:pt x="5873" y="40505"/>
                  </a:cubicBezTo>
                  <a:cubicBezTo>
                    <a:pt x="2185" y="47138"/>
                    <a:pt x="1874" y="57072"/>
                    <a:pt x="8" y="59727"/>
                  </a:cubicBezTo>
                  <a:lnTo>
                    <a:pt x="8" y="59727"/>
                  </a:lnTo>
                  <a:cubicBezTo>
                    <a:pt x="9880" y="45729"/>
                    <a:pt x="25415" y="30630"/>
                    <a:pt x="38721" y="19888"/>
                  </a:cubicBezTo>
                  <a:cubicBezTo>
                    <a:pt x="41311" y="17811"/>
                    <a:pt x="44029" y="15708"/>
                    <a:pt x="45773" y="12888"/>
                  </a:cubicBezTo>
                  <a:cubicBezTo>
                    <a:pt x="47542" y="10041"/>
                    <a:pt x="48157" y="6246"/>
                    <a:pt x="46388" y="3426"/>
                  </a:cubicBezTo>
                  <a:cubicBezTo>
                    <a:pt x="44910" y="1106"/>
                    <a:pt x="42136" y="1"/>
                    <a:pt x="39340" y="1"/>
                  </a:cubicBezTo>
                  <a:close/>
                  <a:moveTo>
                    <a:pt x="8" y="59727"/>
                  </a:moveTo>
                  <a:lnTo>
                    <a:pt x="8" y="59727"/>
                  </a:lnTo>
                  <a:cubicBezTo>
                    <a:pt x="5" y="59730"/>
                    <a:pt x="3" y="59733"/>
                    <a:pt x="1" y="59736"/>
                  </a:cubicBezTo>
                  <a:lnTo>
                    <a:pt x="1" y="59736"/>
                  </a:lnTo>
                  <a:cubicBezTo>
                    <a:pt x="3" y="59733"/>
                    <a:pt x="5" y="59730"/>
                    <a:pt x="8" y="59727"/>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11" name="Google Shape;1611;p33"/>
            <p:cNvSpPr/>
            <p:nvPr/>
          </p:nvSpPr>
          <p:spPr>
            <a:xfrm rot="718822">
              <a:off x="7649292" y="3211149"/>
              <a:ext cx="1111843" cy="1378947"/>
            </a:xfrm>
            <a:custGeom>
              <a:avLst/>
              <a:gdLst/>
              <a:ahLst/>
              <a:cxnLst/>
              <a:rect l="l" t="t" r="r" b="b"/>
              <a:pathLst>
                <a:path w="48157" h="59726" extrusionOk="0">
                  <a:moveTo>
                    <a:pt x="39365" y="0"/>
                  </a:moveTo>
                  <a:cubicBezTo>
                    <a:pt x="38317" y="0"/>
                    <a:pt x="37267" y="157"/>
                    <a:pt x="36285" y="466"/>
                  </a:cubicBezTo>
                  <a:cubicBezTo>
                    <a:pt x="32695" y="1569"/>
                    <a:pt x="29823" y="4261"/>
                    <a:pt x="27258" y="7005"/>
                  </a:cubicBezTo>
                  <a:cubicBezTo>
                    <a:pt x="20361" y="14390"/>
                    <a:pt x="14873" y="22929"/>
                    <a:pt x="10488" y="32032"/>
                  </a:cubicBezTo>
                  <a:cubicBezTo>
                    <a:pt x="8975" y="35186"/>
                    <a:pt x="7591" y="37417"/>
                    <a:pt x="5873" y="40494"/>
                  </a:cubicBezTo>
                  <a:cubicBezTo>
                    <a:pt x="2180" y="47161"/>
                    <a:pt x="1872" y="57085"/>
                    <a:pt x="1" y="59726"/>
                  </a:cubicBezTo>
                  <a:lnTo>
                    <a:pt x="1" y="59726"/>
                  </a:lnTo>
                  <a:cubicBezTo>
                    <a:pt x="9873" y="45751"/>
                    <a:pt x="25412" y="30622"/>
                    <a:pt x="38721" y="19878"/>
                  </a:cubicBezTo>
                  <a:cubicBezTo>
                    <a:pt x="41310" y="17801"/>
                    <a:pt x="44029" y="15698"/>
                    <a:pt x="45772" y="12877"/>
                  </a:cubicBezTo>
                  <a:cubicBezTo>
                    <a:pt x="47542" y="10031"/>
                    <a:pt x="48157" y="6236"/>
                    <a:pt x="46362" y="3415"/>
                  </a:cubicBezTo>
                  <a:cubicBezTo>
                    <a:pt x="44909" y="1106"/>
                    <a:pt x="42145" y="0"/>
                    <a:pt x="3936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12" name="Google Shape;1612;p33"/>
            <p:cNvSpPr/>
            <p:nvPr/>
          </p:nvSpPr>
          <p:spPr>
            <a:xfrm rot="718822">
              <a:off x="8428587" y="3328473"/>
              <a:ext cx="409048" cy="200495"/>
            </a:xfrm>
            <a:custGeom>
              <a:avLst/>
              <a:gdLst/>
              <a:ahLst/>
              <a:cxnLst/>
              <a:rect l="l" t="t" r="r" b="b"/>
              <a:pathLst>
                <a:path w="17717" h="8684" extrusionOk="0">
                  <a:moveTo>
                    <a:pt x="13244" y="85"/>
                  </a:moveTo>
                  <a:cubicBezTo>
                    <a:pt x="13109" y="85"/>
                    <a:pt x="12983" y="218"/>
                    <a:pt x="13050" y="351"/>
                  </a:cubicBezTo>
                  <a:cubicBezTo>
                    <a:pt x="13050" y="377"/>
                    <a:pt x="13075" y="403"/>
                    <a:pt x="13101" y="428"/>
                  </a:cubicBezTo>
                  <a:cubicBezTo>
                    <a:pt x="13139" y="454"/>
                    <a:pt x="13184" y="467"/>
                    <a:pt x="13229" y="467"/>
                  </a:cubicBezTo>
                  <a:cubicBezTo>
                    <a:pt x="13274" y="467"/>
                    <a:pt x="13319" y="454"/>
                    <a:pt x="13357" y="428"/>
                  </a:cubicBezTo>
                  <a:cubicBezTo>
                    <a:pt x="13511" y="351"/>
                    <a:pt x="13460" y="146"/>
                    <a:pt x="13306" y="95"/>
                  </a:cubicBezTo>
                  <a:cubicBezTo>
                    <a:pt x="13285" y="88"/>
                    <a:pt x="13264" y="85"/>
                    <a:pt x="13244" y="85"/>
                  </a:cubicBezTo>
                  <a:close/>
                  <a:moveTo>
                    <a:pt x="9983" y="0"/>
                  </a:moveTo>
                  <a:cubicBezTo>
                    <a:pt x="9903" y="0"/>
                    <a:pt x="9827" y="28"/>
                    <a:pt x="9767" y="95"/>
                  </a:cubicBezTo>
                  <a:cubicBezTo>
                    <a:pt x="9742" y="121"/>
                    <a:pt x="9716" y="172"/>
                    <a:pt x="9690" y="223"/>
                  </a:cubicBezTo>
                  <a:cubicBezTo>
                    <a:pt x="9639" y="403"/>
                    <a:pt x="9690" y="582"/>
                    <a:pt x="9844" y="685"/>
                  </a:cubicBezTo>
                  <a:cubicBezTo>
                    <a:pt x="9910" y="731"/>
                    <a:pt x="9982" y="752"/>
                    <a:pt x="10050" y="752"/>
                  </a:cubicBezTo>
                  <a:cubicBezTo>
                    <a:pt x="10249" y="752"/>
                    <a:pt x="10428" y="580"/>
                    <a:pt x="10408" y="351"/>
                  </a:cubicBezTo>
                  <a:cubicBezTo>
                    <a:pt x="10390" y="169"/>
                    <a:pt x="10178" y="0"/>
                    <a:pt x="9983" y="0"/>
                  </a:cubicBezTo>
                  <a:close/>
                  <a:moveTo>
                    <a:pt x="7556" y="654"/>
                  </a:moveTo>
                  <a:cubicBezTo>
                    <a:pt x="7486" y="654"/>
                    <a:pt x="7412" y="721"/>
                    <a:pt x="7434" y="787"/>
                  </a:cubicBezTo>
                  <a:lnTo>
                    <a:pt x="7434" y="813"/>
                  </a:lnTo>
                  <a:cubicBezTo>
                    <a:pt x="7460" y="839"/>
                    <a:pt x="7460" y="839"/>
                    <a:pt x="7460" y="839"/>
                  </a:cubicBezTo>
                  <a:cubicBezTo>
                    <a:pt x="7485" y="864"/>
                    <a:pt x="7517" y="877"/>
                    <a:pt x="7546" y="877"/>
                  </a:cubicBezTo>
                  <a:cubicBezTo>
                    <a:pt x="7575" y="877"/>
                    <a:pt x="7601" y="864"/>
                    <a:pt x="7613" y="839"/>
                  </a:cubicBezTo>
                  <a:cubicBezTo>
                    <a:pt x="7690" y="787"/>
                    <a:pt x="7690" y="685"/>
                    <a:pt x="7588" y="659"/>
                  </a:cubicBezTo>
                  <a:cubicBezTo>
                    <a:pt x="7578" y="656"/>
                    <a:pt x="7567" y="654"/>
                    <a:pt x="7556" y="654"/>
                  </a:cubicBezTo>
                  <a:close/>
                  <a:moveTo>
                    <a:pt x="12799" y="1638"/>
                  </a:moveTo>
                  <a:cubicBezTo>
                    <a:pt x="12396" y="1638"/>
                    <a:pt x="11973" y="2067"/>
                    <a:pt x="12178" y="2454"/>
                  </a:cubicBezTo>
                  <a:lnTo>
                    <a:pt x="12152" y="2454"/>
                  </a:lnTo>
                  <a:cubicBezTo>
                    <a:pt x="12203" y="2531"/>
                    <a:pt x="12255" y="2582"/>
                    <a:pt x="12306" y="2634"/>
                  </a:cubicBezTo>
                  <a:cubicBezTo>
                    <a:pt x="12435" y="2734"/>
                    <a:pt x="12595" y="2786"/>
                    <a:pt x="12756" y="2786"/>
                  </a:cubicBezTo>
                  <a:cubicBezTo>
                    <a:pt x="12885" y="2786"/>
                    <a:pt x="13013" y="2753"/>
                    <a:pt x="13127" y="2685"/>
                  </a:cubicBezTo>
                  <a:cubicBezTo>
                    <a:pt x="13511" y="2403"/>
                    <a:pt x="13409" y="1787"/>
                    <a:pt x="12947" y="1659"/>
                  </a:cubicBezTo>
                  <a:cubicBezTo>
                    <a:pt x="12899" y="1645"/>
                    <a:pt x="12849" y="1638"/>
                    <a:pt x="12799" y="1638"/>
                  </a:cubicBezTo>
                  <a:close/>
                  <a:moveTo>
                    <a:pt x="6278" y="2155"/>
                  </a:moveTo>
                  <a:cubicBezTo>
                    <a:pt x="6196" y="2155"/>
                    <a:pt x="6115" y="2183"/>
                    <a:pt x="6049" y="2249"/>
                  </a:cubicBezTo>
                  <a:lnTo>
                    <a:pt x="6075" y="2249"/>
                  </a:lnTo>
                  <a:cubicBezTo>
                    <a:pt x="6049" y="2275"/>
                    <a:pt x="6024" y="2326"/>
                    <a:pt x="5998" y="2377"/>
                  </a:cubicBezTo>
                  <a:cubicBezTo>
                    <a:pt x="5947" y="2557"/>
                    <a:pt x="5998" y="2736"/>
                    <a:pt x="6152" y="2839"/>
                  </a:cubicBezTo>
                  <a:cubicBezTo>
                    <a:pt x="6212" y="2886"/>
                    <a:pt x="6279" y="2906"/>
                    <a:pt x="6345" y="2906"/>
                  </a:cubicBezTo>
                  <a:cubicBezTo>
                    <a:pt x="6532" y="2906"/>
                    <a:pt x="6709" y="2740"/>
                    <a:pt x="6690" y="2531"/>
                  </a:cubicBezTo>
                  <a:cubicBezTo>
                    <a:pt x="6690" y="2330"/>
                    <a:pt x="6481" y="2155"/>
                    <a:pt x="6278" y="2155"/>
                  </a:cubicBezTo>
                  <a:close/>
                  <a:moveTo>
                    <a:pt x="15296" y="2488"/>
                  </a:moveTo>
                  <a:cubicBezTo>
                    <a:pt x="15012" y="2488"/>
                    <a:pt x="14712" y="2798"/>
                    <a:pt x="14870" y="3070"/>
                  </a:cubicBezTo>
                  <a:cubicBezTo>
                    <a:pt x="14896" y="3121"/>
                    <a:pt x="14922" y="3146"/>
                    <a:pt x="14947" y="3198"/>
                  </a:cubicBezTo>
                  <a:cubicBezTo>
                    <a:pt x="15046" y="3268"/>
                    <a:pt x="15152" y="3308"/>
                    <a:pt x="15258" y="3308"/>
                  </a:cubicBezTo>
                  <a:cubicBezTo>
                    <a:pt x="15344" y="3308"/>
                    <a:pt x="15430" y="3281"/>
                    <a:pt x="15511" y="3223"/>
                  </a:cubicBezTo>
                  <a:cubicBezTo>
                    <a:pt x="15793" y="3044"/>
                    <a:pt x="15716" y="2608"/>
                    <a:pt x="15409" y="2505"/>
                  </a:cubicBezTo>
                  <a:cubicBezTo>
                    <a:pt x="15372" y="2493"/>
                    <a:pt x="15334" y="2488"/>
                    <a:pt x="15296" y="2488"/>
                  </a:cubicBezTo>
                  <a:close/>
                  <a:moveTo>
                    <a:pt x="3455" y="3035"/>
                  </a:moveTo>
                  <a:cubicBezTo>
                    <a:pt x="3318" y="3035"/>
                    <a:pt x="3186" y="3190"/>
                    <a:pt x="3254" y="3326"/>
                  </a:cubicBezTo>
                  <a:cubicBezTo>
                    <a:pt x="3254" y="3352"/>
                    <a:pt x="3280" y="3352"/>
                    <a:pt x="3306" y="3377"/>
                  </a:cubicBezTo>
                  <a:cubicBezTo>
                    <a:pt x="3348" y="3420"/>
                    <a:pt x="3398" y="3439"/>
                    <a:pt x="3447" y="3439"/>
                  </a:cubicBezTo>
                  <a:cubicBezTo>
                    <a:pt x="3488" y="3439"/>
                    <a:pt x="3527" y="3426"/>
                    <a:pt x="3562" y="3403"/>
                  </a:cubicBezTo>
                  <a:cubicBezTo>
                    <a:pt x="3690" y="3300"/>
                    <a:pt x="3665" y="3095"/>
                    <a:pt x="3511" y="3044"/>
                  </a:cubicBezTo>
                  <a:cubicBezTo>
                    <a:pt x="3492" y="3038"/>
                    <a:pt x="3474" y="3035"/>
                    <a:pt x="3455" y="3035"/>
                  </a:cubicBezTo>
                  <a:close/>
                  <a:moveTo>
                    <a:pt x="10101" y="2744"/>
                  </a:moveTo>
                  <a:cubicBezTo>
                    <a:pt x="10028" y="2744"/>
                    <a:pt x="9956" y="2766"/>
                    <a:pt x="9894" y="2817"/>
                  </a:cubicBezTo>
                  <a:lnTo>
                    <a:pt x="9894" y="2817"/>
                  </a:lnTo>
                  <a:cubicBezTo>
                    <a:pt x="9894" y="2816"/>
                    <a:pt x="9895" y="2815"/>
                    <a:pt x="9896" y="2813"/>
                  </a:cubicBezTo>
                  <a:lnTo>
                    <a:pt x="9896" y="2813"/>
                  </a:lnTo>
                  <a:lnTo>
                    <a:pt x="9870" y="2839"/>
                  </a:lnTo>
                  <a:cubicBezTo>
                    <a:pt x="9878" y="2831"/>
                    <a:pt x="9886" y="2824"/>
                    <a:pt x="9894" y="2817"/>
                  </a:cubicBezTo>
                  <a:lnTo>
                    <a:pt x="9894" y="2817"/>
                  </a:lnTo>
                  <a:cubicBezTo>
                    <a:pt x="9869" y="2867"/>
                    <a:pt x="9844" y="2916"/>
                    <a:pt x="9819" y="2941"/>
                  </a:cubicBezTo>
                  <a:cubicBezTo>
                    <a:pt x="9767" y="3121"/>
                    <a:pt x="9819" y="3300"/>
                    <a:pt x="9973" y="3429"/>
                  </a:cubicBezTo>
                  <a:cubicBezTo>
                    <a:pt x="10030" y="3467"/>
                    <a:pt x="10094" y="3485"/>
                    <a:pt x="10158" y="3485"/>
                  </a:cubicBezTo>
                  <a:cubicBezTo>
                    <a:pt x="10348" y="3485"/>
                    <a:pt x="10530" y="3326"/>
                    <a:pt x="10511" y="3095"/>
                  </a:cubicBezTo>
                  <a:cubicBezTo>
                    <a:pt x="10511" y="2913"/>
                    <a:pt x="10304" y="2744"/>
                    <a:pt x="10101" y="2744"/>
                  </a:cubicBezTo>
                  <a:close/>
                  <a:moveTo>
                    <a:pt x="14770" y="4548"/>
                  </a:moveTo>
                  <a:cubicBezTo>
                    <a:pt x="14646" y="4548"/>
                    <a:pt x="14495" y="4700"/>
                    <a:pt x="14563" y="4813"/>
                  </a:cubicBezTo>
                  <a:cubicBezTo>
                    <a:pt x="14588" y="4839"/>
                    <a:pt x="14588" y="4865"/>
                    <a:pt x="14614" y="4890"/>
                  </a:cubicBezTo>
                  <a:cubicBezTo>
                    <a:pt x="14661" y="4922"/>
                    <a:pt x="14719" y="4944"/>
                    <a:pt x="14780" y="4944"/>
                  </a:cubicBezTo>
                  <a:cubicBezTo>
                    <a:pt x="14818" y="4944"/>
                    <a:pt x="14857" y="4935"/>
                    <a:pt x="14896" y="4916"/>
                  </a:cubicBezTo>
                  <a:cubicBezTo>
                    <a:pt x="15024" y="4813"/>
                    <a:pt x="14998" y="4608"/>
                    <a:pt x="14819" y="4557"/>
                  </a:cubicBezTo>
                  <a:cubicBezTo>
                    <a:pt x="14804" y="4551"/>
                    <a:pt x="14787" y="4548"/>
                    <a:pt x="14770" y="4548"/>
                  </a:cubicBezTo>
                  <a:close/>
                  <a:moveTo>
                    <a:pt x="4573" y="4622"/>
                  </a:moveTo>
                  <a:cubicBezTo>
                    <a:pt x="4312" y="4622"/>
                    <a:pt x="4040" y="4894"/>
                    <a:pt x="4177" y="5147"/>
                  </a:cubicBezTo>
                  <a:cubicBezTo>
                    <a:pt x="4203" y="5172"/>
                    <a:pt x="4229" y="5224"/>
                    <a:pt x="4254" y="5249"/>
                  </a:cubicBezTo>
                  <a:cubicBezTo>
                    <a:pt x="4344" y="5324"/>
                    <a:pt x="4451" y="5364"/>
                    <a:pt x="4555" y="5364"/>
                  </a:cubicBezTo>
                  <a:cubicBezTo>
                    <a:pt x="4630" y="5364"/>
                    <a:pt x="4703" y="5343"/>
                    <a:pt x="4767" y="5300"/>
                  </a:cubicBezTo>
                  <a:cubicBezTo>
                    <a:pt x="5024" y="5121"/>
                    <a:pt x="4972" y="4711"/>
                    <a:pt x="4665" y="4634"/>
                  </a:cubicBezTo>
                  <a:cubicBezTo>
                    <a:pt x="4635" y="4626"/>
                    <a:pt x="4604" y="4622"/>
                    <a:pt x="4573" y="4622"/>
                  </a:cubicBezTo>
                  <a:close/>
                  <a:moveTo>
                    <a:pt x="8987" y="4400"/>
                  </a:moveTo>
                  <a:cubicBezTo>
                    <a:pt x="8604" y="4400"/>
                    <a:pt x="8182" y="4821"/>
                    <a:pt x="8383" y="5224"/>
                  </a:cubicBezTo>
                  <a:cubicBezTo>
                    <a:pt x="8408" y="5275"/>
                    <a:pt x="8460" y="5352"/>
                    <a:pt x="8537" y="5403"/>
                  </a:cubicBezTo>
                  <a:cubicBezTo>
                    <a:pt x="8665" y="5503"/>
                    <a:pt x="8818" y="5555"/>
                    <a:pt x="8972" y="5555"/>
                  </a:cubicBezTo>
                  <a:cubicBezTo>
                    <a:pt x="9094" y="5555"/>
                    <a:pt x="9218" y="5522"/>
                    <a:pt x="9331" y="5454"/>
                  </a:cubicBezTo>
                  <a:cubicBezTo>
                    <a:pt x="9716" y="5172"/>
                    <a:pt x="9614" y="4557"/>
                    <a:pt x="9152" y="4429"/>
                  </a:cubicBezTo>
                  <a:cubicBezTo>
                    <a:pt x="9099" y="4409"/>
                    <a:pt x="9044" y="4400"/>
                    <a:pt x="8987" y="4400"/>
                  </a:cubicBezTo>
                  <a:close/>
                  <a:moveTo>
                    <a:pt x="16985" y="4741"/>
                  </a:moveTo>
                  <a:cubicBezTo>
                    <a:pt x="16596" y="4741"/>
                    <a:pt x="16152" y="5169"/>
                    <a:pt x="16358" y="5557"/>
                  </a:cubicBezTo>
                  <a:cubicBezTo>
                    <a:pt x="16409" y="5634"/>
                    <a:pt x="16460" y="5685"/>
                    <a:pt x="16511" y="5736"/>
                  </a:cubicBezTo>
                  <a:cubicBezTo>
                    <a:pt x="16640" y="5836"/>
                    <a:pt x="16793" y="5889"/>
                    <a:pt x="16947" y="5889"/>
                  </a:cubicBezTo>
                  <a:cubicBezTo>
                    <a:pt x="17069" y="5889"/>
                    <a:pt x="17193" y="5856"/>
                    <a:pt x="17306" y="5788"/>
                  </a:cubicBezTo>
                  <a:cubicBezTo>
                    <a:pt x="17717" y="5506"/>
                    <a:pt x="17614" y="4890"/>
                    <a:pt x="17127" y="4762"/>
                  </a:cubicBezTo>
                  <a:cubicBezTo>
                    <a:pt x="17081" y="4748"/>
                    <a:pt x="17034" y="4741"/>
                    <a:pt x="16985" y="4741"/>
                  </a:cubicBezTo>
                  <a:close/>
                  <a:moveTo>
                    <a:pt x="6587" y="6245"/>
                  </a:moveTo>
                  <a:cubicBezTo>
                    <a:pt x="6511" y="6245"/>
                    <a:pt x="6414" y="6334"/>
                    <a:pt x="6460" y="6403"/>
                  </a:cubicBezTo>
                  <a:cubicBezTo>
                    <a:pt x="6460" y="6429"/>
                    <a:pt x="6485" y="6429"/>
                    <a:pt x="6485" y="6454"/>
                  </a:cubicBezTo>
                  <a:cubicBezTo>
                    <a:pt x="6511" y="6467"/>
                    <a:pt x="6536" y="6474"/>
                    <a:pt x="6562" y="6474"/>
                  </a:cubicBezTo>
                  <a:cubicBezTo>
                    <a:pt x="6588" y="6474"/>
                    <a:pt x="6613" y="6467"/>
                    <a:pt x="6639" y="6454"/>
                  </a:cubicBezTo>
                  <a:cubicBezTo>
                    <a:pt x="6716" y="6403"/>
                    <a:pt x="6690" y="6275"/>
                    <a:pt x="6613" y="6249"/>
                  </a:cubicBezTo>
                  <a:cubicBezTo>
                    <a:pt x="6605" y="6246"/>
                    <a:pt x="6596" y="6245"/>
                    <a:pt x="6587" y="6245"/>
                  </a:cubicBezTo>
                  <a:close/>
                  <a:moveTo>
                    <a:pt x="813" y="5837"/>
                  </a:moveTo>
                  <a:cubicBezTo>
                    <a:pt x="428" y="5837"/>
                    <a:pt x="1" y="6278"/>
                    <a:pt x="203" y="6659"/>
                  </a:cubicBezTo>
                  <a:cubicBezTo>
                    <a:pt x="228" y="6711"/>
                    <a:pt x="280" y="6788"/>
                    <a:pt x="357" y="6839"/>
                  </a:cubicBezTo>
                  <a:cubicBezTo>
                    <a:pt x="485" y="6939"/>
                    <a:pt x="638" y="6991"/>
                    <a:pt x="792" y="6991"/>
                  </a:cubicBezTo>
                  <a:cubicBezTo>
                    <a:pt x="915" y="6991"/>
                    <a:pt x="1038" y="6958"/>
                    <a:pt x="1152" y="6890"/>
                  </a:cubicBezTo>
                  <a:cubicBezTo>
                    <a:pt x="1536" y="6608"/>
                    <a:pt x="1434" y="5993"/>
                    <a:pt x="972" y="5865"/>
                  </a:cubicBezTo>
                  <a:cubicBezTo>
                    <a:pt x="921" y="5845"/>
                    <a:pt x="868" y="5837"/>
                    <a:pt x="813" y="5837"/>
                  </a:cubicBezTo>
                  <a:close/>
                  <a:moveTo>
                    <a:pt x="8010" y="7201"/>
                  </a:moveTo>
                  <a:cubicBezTo>
                    <a:pt x="7933" y="7201"/>
                    <a:pt x="7856" y="7225"/>
                    <a:pt x="7791" y="7279"/>
                  </a:cubicBezTo>
                  <a:lnTo>
                    <a:pt x="7791" y="7279"/>
                  </a:lnTo>
                  <a:cubicBezTo>
                    <a:pt x="7792" y="7278"/>
                    <a:pt x="7792" y="7276"/>
                    <a:pt x="7793" y="7275"/>
                  </a:cubicBezTo>
                  <a:lnTo>
                    <a:pt x="7793" y="7275"/>
                  </a:lnTo>
                  <a:lnTo>
                    <a:pt x="7767" y="7301"/>
                  </a:lnTo>
                  <a:cubicBezTo>
                    <a:pt x="7775" y="7293"/>
                    <a:pt x="7783" y="7286"/>
                    <a:pt x="7791" y="7279"/>
                  </a:cubicBezTo>
                  <a:lnTo>
                    <a:pt x="7791" y="7279"/>
                  </a:lnTo>
                  <a:cubicBezTo>
                    <a:pt x="7766" y="7328"/>
                    <a:pt x="7741" y="7353"/>
                    <a:pt x="7716" y="7403"/>
                  </a:cubicBezTo>
                  <a:cubicBezTo>
                    <a:pt x="7665" y="7583"/>
                    <a:pt x="7716" y="7762"/>
                    <a:pt x="7870" y="7890"/>
                  </a:cubicBezTo>
                  <a:cubicBezTo>
                    <a:pt x="7928" y="7929"/>
                    <a:pt x="7992" y="7946"/>
                    <a:pt x="8055" y="7946"/>
                  </a:cubicBezTo>
                  <a:cubicBezTo>
                    <a:pt x="8245" y="7946"/>
                    <a:pt x="8428" y="7788"/>
                    <a:pt x="8408" y="7557"/>
                  </a:cubicBezTo>
                  <a:cubicBezTo>
                    <a:pt x="8408" y="7360"/>
                    <a:pt x="8209" y="7201"/>
                    <a:pt x="8010" y="7201"/>
                  </a:cubicBezTo>
                  <a:close/>
                  <a:moveTo>
                    <a:pt x="4446" y="7536"/>
                  </a:moveTo>
                  <a:cubicBezTo>
                    <a:pt x="4057" y="7536"/>
                    <a:pt x="3613" y="7964"/>
                    <a:pt x="3818" y="8352"/>
                  </a:cubicBezTo>
                  <a:cubicBezTo>
                    <a:pt x="3844" y="8429"/>
                    <a:pt x="3895" y="8480"/>
                    <a:pt x="3972" y="8531"/>
                  </a:cubicBezTo>
                  <a:cubicBezTo>
                    <a:pt x="4087" y="8631"/>
                    <a:pt x="4241" y="8684"/>
                    <a:pt x="4399" y="8684"/>
                  </a:cubicBezTo>
                  <a:cubicBezTo>
                    <a:pt x="4525" y="8684"/>
                    <a:pt x="4654" y="8651"/>
                    <a:pt x="4767" y="8583"/>
                  </a:cubicBezTo>
                  <a:cubicBezTo>
                    <a:pt x="5152" y="8301"/>
                    <a:pt x="5049" y="7685"/>
                    <a:pt x="4588" y="7557"/>
                  </a:cubicBezTo>
                  <a:cubicBezTo>
                    <a:pt x="4542" y="7543"/>
                    <a:pt x="4495" y="7536"/>
                    <a:pt x="4446" y="7536"/>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13" name="Google Shape;1613;p33"/>
            <p:cNvSpPr/>
            <p:nvPr/>
          </p:nvSpPr>
          <p:spPr>
            <a:xfrm rot="718822">
              <a:off x="7632882" y="3365539"/>
              <a:ext cx="918528" cy="1181592"/>
            </a:xfrm>
            <a:custGeom>
              <a:avLst/>
              <a:gdLst/>
              <a:ahLst/>
              <a:cxnLst/>
              <a:rect l="l" t="t" r="r" b="b"/>
              <a:pathLst>
                <a:path w="39784" h="51178" extrusionOk="0">
                  <a:moveTo>
                    <a:pt x="39268" y="0"/>
                  </a:moveTo>
                  <a:cubicBezTo>
                    <a:pt x="39198" y="0"/>
                    <a:pt x="39125" y="22"/>
                    <a:pt x="39054" y="72"/>
                  </a:cubicBezTo>
                  <a:cubicBezTo>
                    <a:pt x="26772" y="10380"/>
                    <a:pt x="10053" y="27535"/>
                    <a:pt x="104" y="50665"/>
                  </a:cubicBezTo>
                  <a:cubicBezTo>
                    <a:pt x="1" y="50895"/>
                    <a:pt x="180" y="51152"/>
                    <a:pt x="437" y="51177"/>
                  </a:cubicBezTo>
                  <a:cubicBezTo>
                    <a:pt x="565" y="51177"/>
                    <a:pt x="668" y="51075"/>
                    <a:pt x="719" y="50972"/>
                  </a:cubicBezTo>
                  <a:cubicBezTo>
                    <a:pt x="10668" y="27945"/>
                    <a:pt x="27310" y="10868"/>
                    <a:pt x="39516" y="611"/>
                  </a:cubicBezTo>
                  <a:cubicBezTo>
                    <a:pt x="39784" y="363"/>
                    <a:pt x="39555" y="0"/>
                    <a:pt x="39268"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14" name="Google Shape;1614;p33"/>
            <p:cNvSpPr/>
            <p:nvPr/>
          </p:nvSpPr>
          <p:spPr>
            <a:xfrm rot="718822">
              <a:off x="8009603" y="2528280"/>
              <a:ext cx="906430" cy="1506230"/>
            </a:xfrm>
            <a:custGeom>
              <a:avLst/>
              <a:gdLst/>
              <a:ahLst/>
              <a:cxnLst/>
              <a:rect l="l" t="t" r="r" b="b"/>
              <a:pathLst>
                <a:path w="39260" h="65239" extrusionOk="0">
                  <a:moveTo>
                    <a:pt x="31193" y="1"/>
                  </a:moveTo>
                  <a:cubicBezTo>
                    <a:pt x="29629" y="1"/>
                    <a:pt x="28036" y="370"/>
                    <a:pt x="26643" y="1056"/>
                  </a:cubicBezTo>
                  <a:cubicBezTo>
                    <a:pt x="23259" y="2722"/>
                    <a:pt x="20848" y="5825"/>
                    <a:pt x="18746" y="8953"/>
                  </a:cubicBezTo>
                  <a:lnTo>
                    <a:pt x="18746" y="8928"/>
                  </a:lnTo>
                  <a:cubicBezTo>
                    <a:pt x="13079" y="17313"/>
                    <a:pt x="9001" y="26595"/>
                    <a:pt x="6078" y="36263"/>
                  </a:cubicBezTo>
                  <a:cubicBezTo>
                    <a:pt x="5078" y="39622"/>
                    <a:pt x="4027" y="42058"/>
                    <a:pt x="2822" y="45340"/>
                  </a:cubicBezTo>
                  <a:cubicBezTo>
                    <a:pt x="214" y="52473"/>
                    <a:pt x="1430" y="62307"/>
                    <a:pt x="14" y="65213"/>
                  </a:cubicBezTo>
                  <a:lnTo>
                    <a:pt x="14" y="65213"/>
                  </a:lnTo>
                  <a:cubicBezTo>
                    <a:pt x="7580" y="49885"/>
                    <a:pt x="20598" y="32563"/>
                    <a:pt x="32080" y="19877"/>
                  </a:cubicBezTo>
                  <a:cubicBezTo>
                    <a:pt x="34310" y="17415"/>
                    <a:pt x="36644" y="14928"/>
                    <a:pt x="37952" y="11851"/>
                  </a:cubicBezTo>
                  <a:cubicBezTo>
                    <a:pt x="39234" y="8800"/>
                    <a:pt x="39259" y="4928"/>
                    <a:pt x="37054" y="2415"/>
                  </a:cubicBezTo>
                  <a:cubicBezTo>
                    <a:pt x="35606" y="755"/>
                    <a:pt x="33429" y="1"/>
                    <a:pt x="31193" y="1"/>
                  </a:cubicBezTo>
                  <a:close/>
                  <a:moveTo>
                    <a:pt x="14" y="65213"/>
                  </a:moveTo>
                  <a:lnTo>
                    <a:pt x="14" y="65213"/>
                  </a:lnTo>
                  <a:cubicBezTo>
                    <a:pt x="10" y="65221"/>
                    <a:pt x="5" y="65230"/>
                    <a:pt x="1" y="65239"/>
                  </a:cubicBezTo>
                  <a:cubicBezTo>
                    <a:pt x="5" y="65230"/>
                    <a:pt x="10" y="65221"/>
                    <a:pt x="14" y="65213"/>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15" name="Google Shape;1615;p33"/>
            <p:cNvSpPr/>
            <p:nvPr/>
          </p:nvSpPr>
          <p:spPr>
            <a:xfrm rot="718822">
              <a:off x="8025575" y="2445523"/>
              <a:ext cx="854321" cy="1538669"/>
            </a:xfrm>
            <a:custGeom>
              <a:avLst/>
              <a:gdLst/>
              <a:ahLst/>
              <a:cxnLst/>
              <a:rect l="l" t="t" r="r" b="b"/>
              <a:pathLst>
                <a:path w="37003" h="66644" extrusionOk="0">
                  <a:moveTo>
                    <a:pt x="29021" y="0"/>
                  </a:moveTo>
                  <a:cubicBezTo>
                    <a:pt x="27307" y="0"/>
                    <a:pt x="25551" y="457"/>
                    <a:pt x="24053" y="1281"/>
                  </a:cubicBezTo>
                  <a:cubicBezTo>
                    <a:pt x="20745" y="3128"/>
                    <a:pt x="18489" y="6333"/>
                    <a:pt x="16514" y="9538"/>
                  </a:cubicBezTo>
                  <a:lnTo>
                    <a:pt x="16514" y="9513"/>
                  </a:lnTo>
                  <a:cubicBezTo>
                    <a:pt x="11232" y="18154"/>
                    <a:pt x="7591" y="27616"/>
                    <a:pt x="5129" y="37411"/>
                  </a:cubicBezTo>
                  <a:cubicBezTo>
                    <a:pt x="4257" y="40796"/>
                    <a:pt x="3360" y="43284"/>
                    <a:pt x="2308" y="46617"/>
                  </a:cubicBezTo>
                  <a:cubicBezTo>
                    <a:pt x="1" y="53874"/>
                    <a:pt x="1693" y="63669"/>
                    <a:pt x="411" y="66644"/>
                  </a:cubicBezTo>
                  <a:lnTo>
                    <a:pt x="411" y="66644"/>
                  </a:lnTo>
                  <a:cubicBezTo>
                    <a:pt x="7257" y="50951"/>
                    <a:pt x="19437" y="33052"/>
                    <a:pt x="30335" y="19846"/>
                  </a:cubicBezTo>
                  <a:cubicBezTo>
                    <a:pt x="32464" y="17257"/>
                    <a:pt x="34695" y="14692"/>
                    <a:pt x="35849" y="11564"/>
                  </a:cubicBezTo>
                  <a:cubicBezTo>
                    <a:pt x="37002" y="8436"/>
                    <a:pt x="36823" y="4564"/>
                    <a:pt x="34515" y="2153"/>
                  </a:cubicBezTo>
                  <a:cubicBezTo>
                    <a:pt x="33098" y="666"/>
                    <a:pt x="31091" y="0"/>
                    <a:pt x="2902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16" name="Google Shape;1616;p33"/>
            <p:cNvSpPr/>
            <p:nvPr/>
          </p:nvSpPr>
          <p:spPr>
            <a:xfrm rot="718822">
              <a:off x="8557141" y="2511476"/>
              <a:ext cx="353037" cy="279917"/>
            </a:xfrm>
            <a:custGeom>
              <a:avLst/>
              <a:gdLst/>
              <a:ahLst/>
              <a:cxnLst/>
              <a:rect l="l" t="t" r="r" b="b"/>
              <a:pathLst>
                <a:path w="15291" h="12124" extrusionOk="0">
                  <a:moveTo>
                    <a:pt x="8935" y="0"/>
                  </a:moveTo>
                  <a:cubicBezTo>
                    <a:pt x="8915" y="0"/>
                    <a:pt x="8895" y="3"/>
                    <a:pt x="8873" y="9"/>
                  </a:cubicBezTo>
                  <a:cubicBezTo>
                    <a:pt x="8745" y="35"/>
                    <a:pt x="8642" y="265"/>
                    <a:pt x="8770" y="368"/>
                  </a:cubicBezTo>
                  <a:cubicBezTo>
                    <a:pt x="8796" y="368"/>
                    <a:pt x="8822" y="368"/>
                    <a:pt x="8847" y="394"/>
                  </a:cubicBezTo>
                  <a:cubicBezTo>
                    <a:pt x="8950" y="394"/>
                    <a:pt x="9053" y="368"/>
                    <a:pt x="9104" y="265"/>
                  </a:cubicBezTo>
                  <a:cubicBezTo>
                    <a:pt x="9172" y="153"/>
                    <a:pt x="9080" y="0"/>
                    <a:pt x="8935" y="0"/>
                  </a:cubicBezTo>
                  <a:close/>
                  <a:moveTo>
                    <a:pt x="11916" y="1183"/>
                  </a:moveTo>
                  <a:cubicBezTo>
                    <a:pt x="11893" y="1183"/>
                    <a:pt x="11871" y="1185"/>
                    <a:pt x="11848" y="1189"/>
                  </a:cubicBezTo>
                  <a:cubicBezTo>
                    <a:pt x="11565" y="1240"/>
                    <a:pt x="11360" y="1753"/>
                    <a:pt x="11642" y="1932"/>
                  </a:cubicBezTo>
                  <a:cubicBezTo>
                    <a:pt x="11694" y="1958"/>
                    <a:pt x="11745" y="1983"/>
                    <a:pt x="11796" y="2009"/>
                  </a:cubicBezTo>
                  <a:cubicBezTo>
                    <a:pt x="11822" y="2012"/>
                    <a:pt x="11848" y="2014"/>
                    <a:pt x="11873" y="2014"/>
                  </a:cubicBezTo>
                  <a:cubicBezTo>
                    <a:pt x="12051" y="2014"/>
                    <a:pt x="12219" y="1935"/>
                    <a:pt x="12309" y="1778"/>
                  </a:cubicBezTo>
                  <a:cubicBezTo>
                    <a:pt x="12452" y="1492"/>
                    <a:pt x="12218" y="1183"/>
                    <a:pt x="11916" y="1183"/>
                  </a:cubicBezTo>
                  <a:close/>
                  <a:moveTo>
                    <a:pt x="6093" y="1486"/>
                  </a:moveTo>
                  <a:cubicBezTo>
                    <a:pt x="5938" y="1486"/>
                    <a:pt x="5786" y="1562"/>
                    <a:pt x="5745" y="1727"/>
                  </a:cubicBezTo>
                  <a:cubicBezTo>
                    <a:pt x="5745" y="1778"/>
                    <a:pt x="5745" y="1804"/>
                    <a:pt x="5745" y="1855"/>
                  </a:cubicBezTo>
                  <a:cubicBezTo>
                    <a:pt x="5770" y="2035"/>
                    <a:pt x="5924" y="2189"/>
                    <a:pt x="6104" y="2214"/>
                  </a:cubicBezTo>
                  <a:cubicBezTo>
                    <a:pt x="6114" y="2215"/>
                    <a:pt x="6124" y="2216"/>
                    <a:pt x="6134" y="2216"/>
                  </a:cubicBezTo>
                  <a:cubicBezTo>
                    <a:pt x="6400" y="2216"/>
                    <a:pt x="6585" y="1897"/>
                    <a:pt x="6437" y="1650"/>
                  </a:cubicBezTo>
                  <a:cubicBezTo>
                    <a:pt x="6366" y="1543"/>
                    <a:pt x="6228" y="1486"/>
                    <a:pt x="6093" y="1486"/>
                  </a:cubicBezTo>
                  <a:close/>
                  <a:moveTo>
                    <a:pt x="9380" y="1591"/>
                  </a:moveTo>
                  <a:cubicBezTo>
                    <a:pt x="9348" y="1591"/>
                    <a:pt x="9316" y="1593"/>
                    <a:pt x="9283" y="1599"/>
                  </a:cubicBezTo>
                  <a:cubicBezTo>
                    <a:pt x="8847" y="1676"/>
                    <a:pt x="8565" y="2394"/>
                    <a:pt x="8976" y="2676"/>
                  </a:cubicBezTo>
                  <a:cubicBezTo>
                    <a:pt x="9027" y="2701"/>
                    <a:pt x="9104" y="2753"/>
                    <a:pt x="9181" y="2753"/>
                  </a:cubicBezTo>
                  <a:cubicBezTo>
                    <a:pt x="9222" y="2760"/>
                    <a:pt x="9265" y="2764"/>
                    <a:pt x="9307" y="2764"/>
                  </a:cubicBezTo>
                  <a:cubicBezTo>
                    <a:pt x="9550" y="2764"/>
                    <a:pt x="9793" y="2642"/>
                    <a:pt x="9924" y="2445"/>
                  </a:cubicBezTo>
                  <a:cubicBezTo>
                    <a:pt x="10115" y="2040"/>
                    <a:pt x="9796" y="1591"/>
                    <a:pt x="9380" y="1591"/>
                  </a:cubicBezTo>
                  <a:close/>
                  <a:moveTo>
                    <a:pt x="4129" y="3189"/>
                  </a:moveTo>
                  <a:cubicBezTo>
                    <a:pt x="4052" y="3214"/>
                    <a:pt x="4001" y="3343"/>
                    <a:pt x="4078" y="3394"/>
                  </a:cubicBezTo>
                  <a:lnTo>
                    <a:pt x="4078" y="3419"/>
                  </a:lnTo>
                  <a:lnTo>
                    <a:pt x="4104" y="3419"/>
                  </a:lnTo>
                  <a:cubicBezTo>
                    <a:pt x="4155" y="3419"/>
                    <a:pt x="4232" y="3394"/>
                    <a:pt x="4257" y="3343"/>
                  </a:cubicBezTo>
                  <a:cubicBezTo>
                    <a:pt x="4283" y="3266"/>
                    <a:pt x="4206" y="3189"/>
                    <a:pt x="4129" y="3189"/>
                  </a:cubicBezTo>
                  <a:close/>
                  <a:moveTo>
                    <a:pt x="14587" y="2354"/>
                  </a:moveTo>
                  <a:cubicBezTo>
                    <a:pt x="14547" y="2354"/>
                    <a:pt x="14505" y="2359"/>
                    <a:pt x="14463" y="2368"/>
                  </a:cubicBezTo>
                  <a:cubicBezTo>
                    <a:pt x="14027" y="2445"/>
                    <a:pt x="13745" y="3137"/>
                    <a:pt x="14155" y="3419"/>
                  </a:cubicBezTo>
                  <a:lnTo>
                    <a:pt x="14130" y="3419"/>
                  </a:lnTo>
                  <a:cubicBezTo>
                    <a:pt x="14207" y="3471"/>
                    <a:pt x="14284" y="3496"/>
                    <a:pt x="14360" y="3496"/>
                  </a:cubicBezTo>
                  <a:cubicBezTo>
                    <a:pt x="14415" y="3511"/>
                    <a:pt x="14471" y="3519"/>
                    <a:pt x="14527" y="3519"/>
                  </a:cubicBezTo>
                  <a:cubicBezTo>
                    <a:pt x="14756" y="3519"/>
                    <a:pt x="14980" y="3395"/>
                    <a:pt x="15104" y="3189"/>
                  </a:cubicBezTo>
                  <a:cubicBezTo>
                    <a:pt x="15290" y="2793"/>
                    <a:pt x="14990" y="2354"/>
                    <a:pt x="14587" y="2354"/>
                  </a:cubicBezTo>
                  <a:close/>
                  <a:moveTo>
                    <a:pt x="12388" y="3205"/>
                  </a:moveTo>
                  <a:cubicBezTo>
                    <a:pt x="12371" y="3205"/>
                    <a:pt x="12353" y="3208"/>
                    <a:pt x="12335" y="3214"/>
                  </a:cubicBezTo>
                  <a:cubicBezTo>
                    <a:pt x="12181" y="3240"/>
                    <a:pt x="12078" y="3471"/>
                    <a:pt x="12232" y="3573"/>
                  </a:cubicBezTo>
                  <a:cubicBezTo>
                    <a:pt x="12258" y="3573"/>
                    <a:pt x="12283" y="3599"/>
                    <a:pt x="12309" y="3599"/>
                  </a:cubicBezTo>
                  <a:cubicBezTo>
                    <a:pt x="12323" y="3604"/>
                    <a:pt x="12337" y="3606"/>
                    <a:pt x="12352" y="3606"/>
                  </a:cubicBezTo>
                  <a:cubicBezTo>
                    <a:pt x="12421" y="3606"/>
                    <a:pt x="12498" y="3560"/>
                    <a:pt x="12540" y="3496"/>
                  </a:cubicBezTo>
                  <a:cubicBezTo>
                    <a:pt x="12608" y="3361"/>
                    <a:pt x="12516" y="3205"/>
                    <a:pt x="12388" y="3205"/>
                  </a:cubicBezTo>
                  <a:close/>
                  <a:moveTo>
                    <a:pt x="7478" y="3842"/>
                  </a:moveTo>
                  <a:cubicBezTo>
                    <a:pt x="7323" y="3842"/>
                    <a:pt x="7170" y="3912"/>
                    <a:pt x="7129" y="4061"/>
                  </a:cubicBezTo>
                  <a:lnTo>
                    <a:pt x="7155" y="4061"/>
                  </a:lnTo>
                  <a:cubicBezTo>
                    <a:pt x="7155" y="4112"/>
                    <a:pt x="7155" y="4163"/>
                    <a:pt x="7155" y="4214"/>
                  </a:cubicBezTo>
                  <a:cubicBezTo>
                    <a:pt x="7181" y="4394"/>
                    <a:pt x="7334" y="4522"/>
                    <a:pt x="7514" y="4573"/>
                  </a:cubicBezTo>
                  <a:cubicBezTo>
                    <a:pt x="7796" y="4573"/>
                    <a:pt x="7976" y="4240"/>
                    <a:pt x="7822" y="4009"/>
                  </a:cubicBezTo>
                  <a:cubicBezTo>
                    <a:pt x="7761" y="3900"/>
                    <a:pt x="7619" y="3842"/>
                    <a:pt x="7478" y="3842"/>
                  </a:cubicBezTo>
                  <a:close/>
                  <a:moveTo>
                    <a:pt x="3853" y="5099"/>
                  </a:moveTo>
                  <a:cubicBezTo>
                    <a:pt x="3701" y="5099"/>
                    <a:pt x="3554" y="5169"/>
                    <a:pt x="3514" y="5317"/>
                  </a:cubicBezTo>
                  <a:cubicBezTo>
                    <a:pt x="3514" y="5368"/>
                    <a:pt x="3514" y="5420"/>
                    <a:pt x="3514" y="5471"/>
                  </a:cubicBezTo>
                  <a:cubicBezTo>
                    <a:pt x="3539" y="5650"/>
                    <a:pt x="3693" y="5804"/>
                    <a:pt x="3873" y="5830"/>
                  </a:cubicBezTo>
                  <a:cubicBezTo>
                    <a:pt x="4155" y="5830"/>
                    <a:pt x="4360" y="5522"/>
                    <a:pt x="4206" y="5266"/>
                  </a:cubicBezTo>
                  <a:cubicBezTo>
                    <a:pt x="4133" y="5156"/>
                    <a:pt x="3991" y="5099"/>
                    <a:pt x="3853" y="5099"/>
                  </a:cubicBezTo>
                  <a:close/>
                  <a:moveTo>
                    <a:pt x="7382" y="5816"/>
                  </a:moveTo>
                  <a:cubicBezTo>
                    <a:pt x="7341" y="5816"/>
                    <a:pt x="7300" y="5820"/>
                    <a:pt x="7258" y="5830"/>
                  </a:cubicBezTo>
                  <a:cubicBezTo>
                    <a:pt x="6822" y="5907"/>
                    <a:pt x="6540" y="6625"/>
                    <a:pt x="6924" y="6907"/>
                  </a:cubicBezTo>
                  <a:lnTo>
                    <a:pt x="6950" y="6907"/>
                  </a:lnTo>
                  <a:cubicBezTo>
                    <a:pt x="7001" y="6932"/>
                    <a:pt x="7078" y="6958"/>
                    <a:pt x="7155" y="6984"/>
                  </a:cubicBezTo>
                  <a:cubicBezTo>
                    <a:pt x="7196" y="6991"/>
                    <a:pt x="7238" y="6995"/>
                    <a:pt x="7280" y="6995"/>
                  </a:cubicBezTo>
                  <a:cubicBezTo>
                    <a:pt x="7524" y="6995"/>
                    <a:pt x="7767" y="6869"/>
                    <a:pt x="7899" y="6650"/>
                  </a:cubicBezTo>
                  <a:cubicBezTo>
                    <a:pt x="8085" y="6254"/>
                    <a:pt x="7785" y="5816"/>
                    <a:pt x="7382" y="5816"/>
                  </a:cubicBezTo>
                  <a:close/>
                  <a:moveTo>
                    <a:pt x="1704" y="7231"/>
                  </a:moveTo>
                  <a:cubicBezTo>
                    <a:pt x="1684" y="7231"/>
                    <a:pt x="1663" y="7234"/>
                    <a:pt x="1642" y="7240"/>
                  </a:cubicBezTo>
                  <a:cubicBezTo>
                    <a:pt x="1514" y="7266"/>
                    <a:pt x="1411" y="7497"/>
                    <a:pt x="1539" y="7599"/>
                  </a:cubicBezTo>
                  <a:cubicBezTo>
                    <a:pt x="1565" y="7599"/>
                    <a:pt x="1591" y="7625"/>
                    <a:pt x="1616" y="7625"/>
                  </a:cubicBezTo>
                  <a:cubicBezTo>
                    <a:pt x="1634" y="7629"/>
                    <a:pt x="1653" y="7631"/>
                    <a:pt x="1670" y="7631"/>
                  </a:cubicBezTo>
                  <a:cubicBezTo>
                    <a:pt x="1754" y="7631"/>
                    <a:pt x="1830" y="7586"/>
                    <a:pt x="1873" y="7522"/>
                  </a:cubicBezTo>
                  <a:cubicBezTo>
                    <a:pt x="1940" y="7387"/>
                    <a:pt x="1849" y="7231"/>
                    <a:pt x="1704" y="7231"/>
                  </a:cubicBezTo>
                  <a:close/>
                  <a:moveTo>
                    <a:pt x="5899" y="8599"/>
                  </a:moveTo>
                  <a:cubicBezTo>
                    <a:pt x="5822" y="8599"/>
                    <a:pt x="5770" y="8753"/>
                    <a:pt x="5847" y="8804"/>
                  </a:cubicBezTo>
                  <a:cubicBezTo>
                    <a:pt x="5847" y="8804"/>
                    <a:pt x="5873" y="8804"/>
                    <a:pt x="5873" y="8830"/>
                  </a:cubicBezTo>
                  <a:cubicBezTo>
                    <a:pt x="5924" y="8830"/>
                    <a:pt x="6001" y="8804"/>
                    <a:pt x="6027" y="8753"/>
                  </a:cubicBezTo>
                  <a:cubicBezTo>
                    <a:pt x="6052" y="8676"/>
                    <a:pt x="5975" y="8599"/>
                    <a:pt x="5899" y="8599"/>
                  </a:cubicBezTo>
                  <a:close/>
                  <a:moveTo>
                    <a:pt x="3453" y="8132"/>
                  </a:moveTo>
                  <a:cubicBezTo>
                    <a:pt x="3431" y="8132"/>
                    <a:pt x="3408" y="8134"/>
                    <a:pt x="3386" y="8138"/>
                  </a:cubicBezTo>
                  <a:cubicBezTo>
                    <a:pt x="3103" y="8189"/>
                    <a:pt x="2924" y="8651"/>
                    <a:pt x="3206" y="8830"/>
                  </a:cubicBezTo>
                  <a:cubicBezTo>
                    <a:pt x="3232" y="8856"/>
                    <a:pt x="3283" y="8856"/>
                    <a:pt x="3334" y="8881"/>
                  </a:cubicBezTo>
                  <a:cubicBezTo>
                    <a:pt x="3357" y="8885"/>
                    <a:pt x="3380" y="8886"/>
                    <a:pt x="3403" y="8886"/>
                  </a:cubicBezTo>
                  <a:cubicBezTo>
                    <a:pt x="3558" y="8886"/>
                    <a:pt x="3706" y="8810"/>
                    <a:pt x="3796" y="8676"/>
                  </a:cubicBezTo>
                  <a:cubicBezTo>
                    <a:pt x="3915" y="8415"/>
                    <a:pt x="3726" y="8132"/>
                    <a:pt x="3453" y="8132"/>
                  </a:cubicBezTo>
                  <a:close/>
                  <a:moveTo>
                    <a:pt x="7730" y="8742"/>
                  </a:moveTo>
                  <a:cubicBezTo>
                    <a:pt x="7579" y="8742"/>
                    <a:pt x="7427" y="8819"/>
                    <a:pt x="7386" y="8984"/>
                  </a:cubicBezTo>
                  <a:cubicBezTo>
                    <a:pt x="7386" y="9010"/>
                    <a:pt x="7386" y="9061"/>
                    <a:pt x="7386" y="9112"/>
                  </a:cubicBezTo>
                  <a:cubicBezTo>
                    <a:pt x="7437" y="9292"/>
                    <a:pt x="7565" y="9445"/>
                    <a:pt x="7745" y="9471"/>
                  </a:cubicBezTo>
                  <a:cubicBezTo>
                    <a:pt x="8027" y="9471"/>
                    <a:pt x="8232" y="9163"/>
                    <a:pt x="8052" y="8907"/>
                  </a:cubicBezTo>
                  <a:cubicBezTo>
                    <a:pt x="7993" y="8800"/>
                    <a:pt x="7862" y="8742"/>
                    <a:pt x="7730" y="8742"/>
                  </a:cubicBezTo>
                  <a:close/>
                  <a:moveTo>
                    <a:pt x="4824" y="10739"/>
                  </a:moveTo>
                  <a:cubicBezTo>
                    <a:pt x="4782" y="10739"/>
                    <a:pt x="4738" y="10744"/>
                    <a:pt x="4693" y="10753"/>
                  </a:cubicBezTo>
                  <a:cubicBezTo>
                    <a:pt x="4257" y="10830"/>
                    <a:pt x="4001" y="11522"/>
                    <a:pt x="4411" y="11805"/>
                  </a:cubicBezTo>
                  <a:lnTo>
                    <a:pt x="4386" y="11805"/>
                  </a:lnTo>
                  <a:cubicBezTo>
                    <a:pt x="4463" y="11856"/>
                    <a:pt x="4539" y="11881"/>
                    <a:pt x="4616" y="11907"/>
                  </a:cubicBezTo>
                  <a:cubicBezTo>
                    <a:pt x="4658" y="11915"/>
                    <a:pt x="4699" y="11918"/>
                    <a:pt x="4739" y="11918"/>
                  </a:cubicBezTo>
                  <a:cubicBezTo>
                    <a:pt x="4978" y="11918"/>
                    <a:pt x="5203" y="11793"/>
                    <a:pt x="5334" y="11574"/>
                  </a:cubicBezTo>
                  <a:cubicBezTo>
                    <a:pt x="5544" y="11178"/>
                    <a:pt x="5246" y="10739"/>
                    <a:pt x="4824" y="10739"/>
                  </a:cubicBezTo>
                  <a:close/>
                  <a:moveTo>
                    <a:pt x="816" y="10950"/>
                  </a:moveTo>
                  <a:cubicBezTo>
                    <a:pt x="784" y="10950"/>
                    <a:pt x="751" y="10953"/>
                    <a:pt x="719" y="10958"/>
                  </a:cubicBezTo>
                  <a:cubicBezTo>
                    <a:pt x="283" y="11035"/>
                    <a:pt x="1" y="11753"/>
                    <a:pt x="411" y="12035"/>
                  </a:cubicBezTo>
                  <a:cubicBezTo>
                    <a:pt x="462" y="12061"/>
                    <a:pt x="539" y="12087"/>
                    <a:pt x="616" y="12112"/>
                  </a:cubicBezTo>
                  <a:cubicBezTo>
                    <a:pt x="658" y="12120"/>
                    <a:pt x="700" y="12123"/>
                    <a:pt x="742" y="12123"/>
                  </a:cubicBezTo>
                  <a:cubicBezTo>
                    <a:pt x="986" y="12123"/>
                    <a:pt x="1229" y="12001"/>
                    <a:pt x="1360" y="11805"/>
                  </a:cubicBezTo>
                  <a:cubicBezTo>
                    <a:pt x="1550" y="11400"/>
                    <a:pt x="1232" y="10950"/>
                    <a:pt x="816" y="1095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17" name="Google Shape;1617;p33"/>
            <p:cNvSpPr/>
            <p:nvPr/>
          </p:nvSpPr>
          <p:spPr>
            <a:xfrm rot="718822">
              <a:off x="8018037" y="2549860"/>
              <a:ext cx="697670" cy="1395916"/>
            </a:xfrm>
            <a:custGeom>
              <a:avLst/>
              <a:gdLst/>
              <a:ahLst/>
              <a:cxnLst/>
              <a:rect l="l" t="t" r="r" b="b"/>
              <a:pathLst>
                <a:path w="30218" h="60461" extrusionOk="0">
                  <a:moveTo>
                    <a:pt x="29718" y="1"/>
                  </a:moveTo>
                  <a:cubicBezTo>
                    <a:pt x="29628" y="1"/>
                    <a:pt x="29537" y="37"/>
                    <a:pt x="29464" y="124"/>
                  </a:cubicBezTo>
                  <a:cubicBezTo>
                    <a:pt x="15053" y="18330"/>
                    <a:pt x="4052" y="40716"/>
                    <a:pt x="52" y="60025"/>
                  </a:cubicBezTo>
                  <a:cubicBezTo>
                    <a:pt x="1" y="60230"/>
                    <a:pt x="129" y="60409"/>
                    <a:pt x="334" y="60461"/>
                  </a:cubicBezTo>
                  <a:lnTo>
                    <a:pt x="411" y="60461"/>
                  </a:lnTo>
                  <a:cubicBezTo>
                    <a:pt x="565" y="60461"/>
                    <a:pt x="719" y="60333"/>
                    <a:pt x="744" y="60179"/>
                  </a:cubicBezTo>
                  <a:cubicBezTo>
                    <a:pt x="4745" y="40947"/>
                    <a:pt x="15668" y="18689"/>
                    <a:pt x="30028" y="560"/>
                  </a:cubicBezTo>
                  <a:cubicBezTo>
                    <a:pt x="30218" y="294"/>
                    <a:pt x="29972" y="1"/>
                    <a:pt x="29718"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618" name="Google Shape;1618;p33"/>
          <p:cNvGrpSpPr/>
          <p:nvPr/>
        </p:nvGrpSpPr>
        <p:grpSpPr>
          <a:xfrm rot="2018735" flipH="1">
            <a:off x="6555489" y="-681455"/>
            <a:ext cx="3286336" cy="2652192"/>
            <a:chOff x="-729163" y="3851975"/>
            <a:chExt cx="2464103" cy="1988620"/>
          </a:xfrm>
        </p:grpSpPr>
        <p:sp>
          <p:nvSpPr>
            <p:cNvPr id="1619" name="Google Shape;1619;p33"/>
            <p:cNvSpPr/>
            <p:nvPr/>
          </p:nvSpPr>
          <p:spPr>
            <a:xfrm rot="363082">
              <a:off x="-642946" y="3967874"/>
              <a:ext cx="2291669" cy="1756822"/>
            </a:xfrm>
            <a:custGeom>
              <a:avLst/>
              <a:gdLst/>
              <a:ahLst/>
              <a:cxnLst/>
              <a:rect l="l" t="t" r="r" b="b"/>
              <a:pathLst>
                <a:path w="73153" h="56080" extrusionOk="0">
                  <a:moveTo>
                    <a:pt x="12829" y="0"/>
                  </a:moveTo>
                  <a:cubicBezTo>
                    <a:pt x="12663" y="0"/>
                    <a:pt x="12517" y="100"/>
                    <a:pt x="12443" y="272"/>
                  </a:cubicBezTo>
                  <a:lnTo>
                    <a:pt x="101" y="32729"/>
                  </a:lnTo>
                  <a:cubicBezTo>
                    <a:pt x="1" y="32929"/>
                    <a:pt x="134" y="33196"/>
                    <a:pt x="334" y="33262"/>
                  </a:cubicBezTo>
                  <a:lnTo>
                    <a:pt x="60143" y="56045"/>
                  </a:lnTo>
                  <a:cubicBezTo>
                    <a:pt x="60198" y="56069"/>
                    <a:pt x="60253" y="56079"/>
                    <a:pt x="60306" y="56079"/>
                  </a:cubicBezTo>
                  <a:cubicBezTo>
                    <a:pt x="60479" y="56079"/>
                    <a:pt x="60634" y="55965"/>
                    <a:pt x="60711" y="55812"/>
                  </a:cubicBezTo>
                  <a:lnTo>
                    <a:pt x="73053" y="23355"/>
                  </a:lnTo>
                  <a:cubicBezTo>
                    <a:pt x="73153" y="23155"/>
                    <a:pt x="73053" y="22888"/>
                    <a:pt x="72819" y="22822"/>
                  </a:cubicBezTo>
                  <a:lnTo>
                    <a:pt x="13010" y="39"/>
                  </a:lnTo>
                  <a:cubicBezTo>
                    <a:pt x="12949" y="13"/>
                    <a:pt x="12888" y="0"/>
                    <a:pt x="12829"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20" name="Google Shape;1620;p33"/>
            <p:cNvSpPr/>
            <p:nvPr/>
          </p:nvSpPr>
          <p:spPr>
            <a:xfrm rot="363082">
              <a:off x="792956" y="4622556"/>
              <a:ext cx="778540" cy="1132818"/>
            </a:xfrm>
            <a:custGeom>
              <a:avLst/>
              <a:gdLst/>
              <a:ahLst/>
              <a:cxnLst/>
              <a:rect l="l" t="t" r="r" b="b"/>
              <a:pathLst>
                <a:path w="24852" h="36161" extrusionOk="0">
                  <a:moveTo>
                    <a:pt x="11909" y="1"/>
                  </a:moveTo>
                  <a:lnTo>
                    <a:pt x="0" y="31223"/>
                  </a:lnTo>
                  <a:lnTo>
                    <a:pt x="12943" y="36160"/>
                  </a:lnTo>
                  <a:lnTo>
                    <a:pt x="24851" y="4904"/>
                  </a:lnTo>
                  <a:lnTo>
                    <a:pt x="11909"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21" name="Google Shape;1621;p33"/>
            <p:cNvSpPr/>
            <p:nvPr/>
          </p:nvSpPr>
          <p:spPr>
            <a:xfrm rot="363082">
              <a:off x="289098" y="4363311"/>
              <a:ext cx="1166244" cy="1323976"/>
            </a:xfrm>
            <a:custGeom>
              <a:avLst/>
              <a:gdLst/>
              <a:ahLst/>
              <a:cxnLst/>
              <a:rect l="l" t="t" r="r" b="b"/>
              <a:pathLst>
                <a:path w="37228" h="42263" extrusionOk="0">
                  <a:moveTo>
                    <a:pt x="13388" y="0"/>
                  </a:moveTo>
                  <a:cubicBezTo>
                    <a:pt x="12947" y="0"/>
                    <a:pt x="12544" y="279"/>
                    <a:pt x="12376" y="699"/>
                  </a:cubicBezTo>
                  <a:lnTo>
                    <a:pt x="6272" y="16711"/>
                  </a:lnTo>
                  <a:lnTo>
                    <a:pt x="201" y="32722"/>
                  </a:lnTo>
                  <a:cubicBezTo>
                    <a:pt x="1" y="33189"/>
                    <a:pt x="201" y="33756"/>
                    <a:pt x="668" y="34023"/>
                  </a:cubicBezTo>
                  <a:cubicBezTo>
                    <a:pt x="4271" y="35924"/>
                    <a:pt x="7973" y="37659"/>
                    <a:pt x="11743" y="39160"/>
                  </a:cubicBezTo>
                  <a:cubicBezTo>
                    <a:pt x="17146" y="41262"/>
                    <a:pt x="24952" y="42262"/>
                    <a:pt x="24952" y="42262"/>
                  </a:cubicBezTo>
                  <a:lnTo>
                    <a:pt x="31090" y="26151"/>
                  </a:lnTo>
                  <a:lnTo>
                    <a:pt x="37227" y="10039"/>
                  </a:lnTo>
                  <a:cubicBezTo>
                    <a:pt x="37227" y="10039"/>
                    <a:pt x="30756" y="5636"/>
                    <a:pt x="25319" y="3568"/>
                  </a:cubicBezTo>
                  <a:cubicBezTo>
                    <a:pt x="21483" y="2167"/>
                    <a:pt x="17580" y="999"/>
                    <a:pt x="13644" y="32"/>
                  </a:cubicBezTo>
                  <a:cubicBezTo>
                    <a:pt x="13558" y="11"/>
                    <a:pt x="13472" y="0"/>
                    <a:pt x="13388" y="0"/>
                  </a:cubicBezTo>
                  <a:close/>
                </a:path>
              </a:pathLst>
            </a:custGeom>
            <a:solidFill>
              <a:schemeClr val="l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22" name="Google Shape;1622;p33"/>
            <p:cNvSpPr/>
            <p:nvPr/>
          </p:nvSpPr>
          <p:spPr>
            <a:xfrm rot="363082">
              <a:off x="1066041" y="4735131"/>
              <a:ext cx="399201" cy="988588"/>
            </a:xfrm>
            <a:custGeom>
              <a:avLst/>
              <a:gdLst/>
              <a:ahLst/>
              <a:cxnLst/>
              <a:rect l="l" t="t" r="r" b="b"/>
              <a:pathLst>
                <a:path w="12743" h="31557" extrusionOk="0">
                  <a:moveTo>
                    <a:pt x="11909" y="1"/>
                  </a:moveTo>
                  <a:lnTo>
                    <a:pt x="0" y="31257"/>
                  </a:lnTo>
                  <a:lnTo>
                    <a:pt x="834" y="31557"/>
                  </a:lnTo>
                  <a:lnTo>
                    <a:pt x="12743" y="334"/>
                  </a:lnTo>
                  <a:lnTo>
                    <a:pt x="11909"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23" name="Google Shape;1623;p33"/>
            <p:cNvSpPr/>
            <p:nvPr/>
          </p:nvSpPr>
          <p:spPr>
            <a:xfrm rot="363082">
              <a:off x="1086646" y="4743259"/>
              <a:ext cx="390836" cy="979190"/>
            </a:xfrm>
            <a:custGeom>
              <a:avLst/>
              <a:gdLst/>
              <a:ahLst/>
              <a:cxnLst/>
              <a:rect l="l" t="t" r="r" b="b"/>
              <a:pathLst>
                <a:path w="12476" h="31257" extrusionOk="0">
                  <a:moveTo>
                    <a:pt x="12042" y="1"/>
                  </a:moveTo>
                  <a:lnTo>
                    <a:pt x="0" y="31090"/>
                  </a:lnTo>
                  <a:lnTo>
                    <a:pt x="434" y="31256"/>
                  </a:lnTo>
                  <a:lnTo>
                    <a:pt x="12476" y="167"/>
                  </a:lnTo>
                  <a:lnTo>
                    <a:pt x="12042"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24" name="Google Shape;1624;p33"/>
            <p:cNvSpPr/>
            <p:nvPr/>
          </p:nvSpPr>
          <p:spPr>
            <a:xfrm rot="363082">
              <a:off x="-564252" y="3933299"/>
              <a:ext cx="778540" cy="1133852"/>
            </a:xfrm>
            <a:custGeom>
              <a:avLst/>
              <a:gdLst/>
              <a:ahLst/>
              <a:cxnLst/>
              <a:rect l="l" t="t" r="r" b="b"/>
              <a:pathLst>
                <a:path w="24852" h="36194" extrusionOk="0">
                  <a:moveTo>
                    <a:pt x="11909" y="1"/>
                  </a:moveTo>
                  <a:lnTo>
                    <a:pt x="0" y="31256"/>
                  </a:lnTo>
                  <a:lnTo>
                    <a:pt x="12943" y="36193"/>
                  </a:lnTo>
                  <a:lnTo>
                    <a:pt x="24851" y="4937"/>
                  </a:lnTo>
                  <a:lnTo>
                    <a:pt x="11909"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25" name="Google Shape;1625;p33"/>
            <p:cNvSpPr/>
            <p:nvPr/>
          </p:nvSpPr>
          <p:spPr>
            <a:xfrm rot="363082">
              <a:off x="-449612" y="4006479"/>
              <a:ext cx="1166244" cy="1323004"/>
            </a:xfrm>
            <a:custGeom>
              <a:avLst/>
              <a:gdLst/>
              <a:ahLst/>
              <a:cxnLst/>
              <a:rect l="l" t="t" r="r" b="b"/>
              <a:pathLst>
                <a:path w="37228" h="42232" extrusionOk="0">
                  <a:moveTo>
                    <a:pt x="12243" y="0"/>
                  </a:moveTo>
                  <a:lnTo>
                    <a:pt x="6105" y="16112"/>
                  </a:lnTo>
                  <a:lnTo>
                    <a:pt x="1" y="32190"/>
                  </a:lnTo>
                  <a:cubicBezTo>
                    <a:pt x="1" y="32190"/>
                    <a:pt x="6506" y="36593"/>
                    <a:pt x="11909" y="38694"/>
                  </a:cubicBezTo>
                  <a:cubicBezTo>
                    <a:pt x="15745" y="40062"/>
                    <a:pt x="19648" y="41230"/>
                    <a:pt x="23584" y="42197"/>
                  </a:cubicBezTo>
                  <a:cubicBezTo>
                    <a:pt x="23677" y="42220"/>
                    <a:pt x="23769" y="42231"/>
                    <a:pt x="23859" y="42231"/>
                  </a:cubicBezTo>
                  <a:cubicBezTo>
                    <a:pt x="24293" y="42231"/>
                    <a:pt x="24686" y="41977"/>
                    <a:pt x="24852" y="41563"/>
                  </a:cubicBezTo>
                  <a:lnTo>
                    <a:pt x="30923" y="25552"/>
                  </a:lnTo>
                  <a:lnTo>
                    <a:pt x="37027" y="9540"/>
                  </a:lnTo>
                  <a:cubicBezTo>
                    <a:pt x="37227" y="9040"/>
                    <a:pt x="37027" y="8473"/>
                    <a:pt x="36560" y="8239"/>
                  </a:cubicBezTo>
                  <a:cubicBezTo>
                    <a:pt x="32958" y="6305"/>
                    <a:pt x="29255" y="4603"/>
                    <a:pt x="25486" y="3069"/>
                  </a:cubicBezTo>
                  <a:cubicBezTo>
                    <a:pt x="20049" y="1001"/>
                    <a:pt x="12243" y="0"/>
                    <a:pt x="12243" y="0"/>
                  </a:cubicBezTo>
                  <a:close/>
                </a:path>
              </a:pathLst>
            </a:custGeom>
            <a:solidFill>
              <a:schemeClr val="l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26" name="Google Shape;1626;p33"/>
            <p:cNvSpPr/>
            <p:nvPr/>
          </p:nvSpPr>
          <p:spPr>
            <a:xfrm rot="363082">
              <a:off x="-458078" y="3966041"/>
              <a:ext cx="400266" cy="988588"/>
            </a:xfrm>
            <a:custGeom>
              <a:avLst/>
              <a:gdLst/>
              <a:ahLst/>
              <a:cxnLst/>
              <a:rect l="l" t="t" r="r" b="b"/>
              <a:pathLst>
                <a:path w="12777" h="31557" extrusionOk="0">
                  <a:moveTo>
                    <a:pt x="11909" y="0"/>
                  </a:moveTo>
                  <a:lnTo>
                    <a:pt x="1" y="31223"/>
                  </a:lnTo>
                  <a:lnTo>
                    <a:pt x="868" y="31556"/>
                  </a:lnTo>
                  <a:lnTo>
                    <a:pt x="12777" y="300"/>
                  </a:lnTo>
                  <a:lnTo>
                    <a:pt x="1190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27" name="Google Shape;1627;p33"/>
            <p:cNvSpPr/>
            <p:nvPr/>
          </p:nvSpPr>
          <p:spPr>
            <a:xfrm rot="363082">
              <a:off x="-486520" y="3948733"/>
              <a:ext cx="386701" cy="983356"/>
            </a:xfrm>
            <a:custGeom>
              <a:avLst/>
              <a:gdLst/>
              <a:ahLst/>
              <a:cxnLst/>
              <a:rect l="l" t="t" r="r" b="b"/>
              <a:pathLst>
                <a:path w="12344" h="31390" extrusionOk="0">
                  <a:moveTo>
                    <a:pt x="11909" y="0"/>
                  </a:moveTo>
                  <a:lnTo>
                    <a:pt x="1" y="31223"/>
                  </a:lnTo>
                  <a:lnTo>
                    <a:pt x="435" y="31389"/>
                  </a:lnTo>
                  <a:lnTo>
                    <a:pt x="12343" y="167"/>
                  </a:lnTo>
                  <a:lnTo>
                    <a:pt x="1190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28" name="Google Shape;1628;p33"/>
            <p:cNvSpPr/>
            <p:nvPr/>
          </p:nvSpPr>
          <p:spPr>
            <a:xfrm rot="363082">
              <a:off x="-536791" y="3924334"/>
              <a:ext cx="403367" cy="990687"/>
            </a:xfrm>
            <a:custGeom>
              <a:avLst/>
              <a:gdLst/>
              <a:ahLst/>
              <a:cxnLst/>
              <a:rect l="l" t="t" r="r" b="b"/>
              <a:pathLst>
                <a:path w="12876" h="31624" extrusionOk="0">
                  <a:moveTo>
                    <a:pt x="11909" y="0"/>
                  </a:moveTo>
                  <a:lnTo>
                    <a:pt x="0" y="31223"/>
                  </a:lnTo>
                  <a:lnTo>
                    <a:pt x="967" y="31623"/>
                  </a:lnTo>
                  <a:lnTo>
                    <a:pt x="12876" y="367"/>
                  </a:lnTo>
                  <a:lnTo>
                    <a:pt x="1190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29" name="Google Shape;1629;p33"/>
            <p:cNvSpPr/>
            <p:nvPr/>
          </p:nvSpPr>
          <p:spPr>
            <a:xfrm rot="363082">
              <a:off x="633267" y="4549023"/>
              <a:ext cx="365775" cy="364741"/>
            </a:xfrm>
            <a:custGeom>
              <a:avLst/>
              <a:gdLst/>
              <a:ahLst/>
              <a:cxnLst/>
              <a:rect l="l" t="t" r="r" b="b"/>
              <a:pathLst>
                <a:path w="11676" h="11643" fill="none" extrusionOk="0">
                  <a:moveTo>
                    <a:pt x="3237" y="1"/>
                  </a:moveTo>
                  <a:lnTo>
                    <a:pt x="11676" y="3203"/>
                  </a:lnTo>
                  <a:lnTo>
                    <a:pt x="8440" y="11643"/>
                  </a:lnTo>
                  <a:lnTo>
                    <a:pt x="1" y="8407"/>
                  </a:lnTo>
                  <a:close/>
                </a:path>
              </a:pathLst>
            </a:custGeom>
            <a:noFill/>
            <a:ln w="19050"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30" name="Google Shape;1630;p33"/>
            <p:cNvSpPr/>
            <p:nvPr/>
          </p:nvSpPr>
          <p:spPr>
            <a:xfrm rot="363082">
              <a:off x="-56388" y="4232909"/>
              <a:ext cx="499541" cy="423260"/>
            </a:xfrm>
            <a:custGeom>
              <a:avLst/>
              <a:gdLst/>
              <a:ahLst/>
              <a:cxnLst/>
              <a:rect l="l" t="t" r="r" b="b"/>
              <a:pathLst>
                <a:path w="15946" h="13511" fill="none" extrusionOk="0">
                  <a:moveTo>
                    <a:pt x="3303" y="1"/>
                  </a:moveTo>
                  <a:lnTo>
                    <a:pt x="15945" y="4804"/>
                  </a:lnTo>
                  <a:moveTo>
                    <a:pt x="2769" y="1435"/>
                  </a:moveTo>
                  <a:lnTo>
                    <a:pt x="15378" y="6272"/>
                  </a:lnTo>
                  <a:moveTo>
                    <a:pt x="2202" y="2903"/>
                  </a:moveTo>
                  <a:lnTo>
                    <a:pt x="14845" y="7740"/>
                  </a:lnTo>
                  <a:moveTo>
                    <a:pt x="14277" y="9174"/>
                  </a:moveTo>
                  <a:lnTo>
                    <a:pt x="1635" y="4337"/>
                  </a:lnTo>
                  <a:moveTo>
                    <a:pt x="1101" y="5805"/>
                  </a:moveTo>
                  <a:lnTo>
                    <a:pt x="13710" y="10608"/>
                  </a:lnTo>
                  <a:moveTo>
                    <a:pt x="534" y="7239"/>
                  </a:moveTo>
                  <a:lnTo>
                    <a:pt x="13177" y="12076"/>
                  </a:lnTo>
                  <a:moveTo>
                    <a:pt x="1" y="8707"/>
                  </a:moveTo>
                  <a:lnTo>
                    <a:pt x="12643" y="13511"/>
                  </a:lnTo>
                </a:path>
              </a:pathLst>
            </a:custGeom>
            <a:noFill/>
            <a:ln w="19050"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31" name="Google Shape;1631;p33"/>
            <p:cNvSpPr/>
            <p:nvPr/>
          </p:nvSpPr>
          <p:spPr>
            <a:xfrm rot="363082">
              <a:off x="940056" y="4735937"/>
              <a:ext cx="406531" cy="311454"/>
            </a:xfrm>
            <a:custGeom>
              <a:avLst/>
              <a:gdLst/>
              <a:ahLst/>
              <a:cxnLst/>
              <a:rect l="l" t="t" r="r" b="b"/>
              <a:pathLst>
                <a:path w="12977" h="9942" fill="none" extrusionOk="0">
                  <a:moveTo>
                    <a:pt x="12977" y="3903"/>
                  </a:moveTo>
                  <a:lnTo>
                    <a:pt x="2670" y="1"/>
                  </a:lnTo>
                  <a:moveTo>
                    <a:pt x="2002" y="1769"/>
                  </a:moveTo>
                  <a:lnTo>
                    <a:pt x="12276" y="5671"/>
                  </a:lnTo>
                  <a:moveTo>
                    <a:pt x="1335" y="3503"/>
                  </a:moveTo>
                  <a:lnTo>
                    <a:pt x="11609" y="7439"/>
                  </a:lnTo>
                  <a:moveTo>
                    <a:pt x="668" y="5271"/>
                  </a:moveTo>
                  <a:lnTo>
                    <a:pt x="10942" y="9174"/>
                  </a:lnTo>
                  <a:moveTo>
                    <a:pt x="7706" y="9941"/>
                  </a:moveTo>
                  <a:lnTo>
                    <a:pt x="1" y="7006"/>
                  </a:lnTo>
                </a:path>
              </a:pathLst>
            </a:custGeom>
            <a:noFill/>
            <a:ln w="19050"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32" name="Google Shape;1632;p33"/>
            <p:cNvSpPr/>
            <p:nvPr/>
          </p:nvSpPr>
          <p:spPr>
            <a:xfrm rot="363082">
              <a:off x="407066" y="4979342"/>
              <a:ext cx="760778" cy="501609"/>
            </a:xfrm>
            <a:custGeom>
              <a:avLst/>
              <a:gdLst/>
              <a:ahLst/>
              <a:cxnLst/>
              <a:rect l="l" t="t" r="r" b="b"/>
              <a:pathLst>
                <a:path w="24285" h="16012" fill="none" extrusionOk="0">
                  <a:moveTo>
                    <a:pt x="24285" y="6772"/>
                  </a:moveTo>
                  <a:lnTo>
                    <a:pt x="6472" y="0"/>
                  </a:lnTo>
                  <a:moveTo>
                    <a:pt x="3136" y="1067"/>
                  </a:moveTo>
                  <a:lnTo>
                    <a:pt x="23517" y="8806"/>
                  </a:lnTo>
                  <a:moveTo>
                    <a:pt x="2336" y="3069"/>
                  </a:moveTo>
                  <a:lnTo>
                    <a:pt x="22717" y="10841"/>
                  </a:lnTo>
                  <a:moveTo>
                    <a:pt x="1568" y="5137"/>
                  </a:moveTo>
                  <a:lnTo>
                    <a:pt x="21950" y="12909"/>
                  </a:lnTo>
                  <a:moveTo>
                    <a:pt x="801" y="7172"/>
                  </a:moveTo>
                  <a:lnTo>
                    <a:pt x="21182" y="14944"/>
                  </a:lnTo>
                  <a:moveTo>
                    <a:pt x="1" y="9240"/>
                  </a:moveTo>
                  <a:lnTo>
                    <a:pt x="17847" y="16011"/>
                  </a:lnTo>
                </a:path>
              </a:pathLst>
            </a:custGeom>
            <a:noFill/>
            <a:ln w="19050"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633" name="Google Shape;1633;p33"/>
          <p:cNvGrpSpPr/>
          <p:nvPr/>
        </p:nvGrpSpPr>
        <p:grpSpPr>
          <a:xfrm rot="9900040">
            <a:off x="10096863" y="41390"/>
            <a:ext cx="2725656" cy="2106717"/>
            <a:chOff x="-874852" y="3661982"/>
            <a:chExt cx="2044303" cy="1580085"/>
          </a:xfrm>
        </p:grpSpPr>
        <p:grpSp>
          <p:nvGrpSpPr>
            <p:cNvPr id="1634" name="Google Shape;1634;p33"/>
            <p:cNvGrpSpPr/>
            <p:nvPr/>
          </p:nvGrpSpPr>
          <p:grpSpPr>
            <a:xfrm rot="5249857" flipH="1">
              <a:off x="48808" y="4095917"/>
              <a:ext cx="537972" cy="1681428"/>
              <a:chOff x="-1858600" y="2385325"/>
              <a:chExt cx="523125" cy="1635025"/>
            </a:xfrm>
          </p:grpSpPr>
          <p:sp>
            <p:nvSpPr>
              <p:cNvPr id="1635" name="Google Shape;1635;p33"/>
              <p:cNvSpPr/>
              <p:nvPr/>
            </p:nvSpPr>
            <p:spPr>
              <a:xfrm>
                <a:off x="-1804750" y="2385325"/>
                <a:ext cx="469275" cy="1635025"/>
              </a:xfrm>
              <a:custGeom>
                <a:avLst/>
                <a:gdLst/>
                <a:ahLst/>
                <a:cxnLst/>
                <a:rect l="l" t="t" r="r" b="b"/>
                <a:pathLst>
                  <a:path w="18771" h="65401" extrusionOk="0">
                    <a:moveTo>
                      <a:pt x="12062" y="1"/>
                    </a:moveTo>
                    <a:cubicBezTo>
                      <a:pt x="9693" y="1"/>
                      <a:pt x="7259" y="1264"/>
                      <a:pt x="5667" y="3115"/>
                    </a:cubicBezTo>
                    <a:cubicBezTo>
                      <a:pt x="3462" y="5679"/>
                      <a:pt x="2513" y="9064"/>
                      <a:pt x="1872" y="12397"/>
                    </a:cubicBezTo>
                    <a:lnTo>
                      <a:pt x="1872" y="12372"/>
                    </a:lnTo>
                    <a:cubicBezTo>
                      <a:pt x="129" y="21270"/>
                      <a:pt x="0" y="30373"/>
                      <a:pt x="975" y="39373"/>
                    </a:cubicBezTo>
                    <a:cubicBezTo>
                      <a:pt x="1308" y="42476"/>
                      <a:pt x="1308" y="44861"/>
                      <a:pt x="1462" y="47989"/>
                    </a:cubicBezTo>
                    <a:cubicBezTo>
                      <a:pt x="1795" y="54796"/>
                      <a:pt x="6238" y="62496"/>
                      <a:pt x="6079" y="65382"/>
                    </a:cubicBezTo>
                    <a:lnTo>
                      <a:pt x="6079" y="65382"/>
                    </a:lnTo>
                    <a:cubicBezTo>
                      <a:pt x="6979" y="50077"/>
                      <a:pt x="11644" y="31239"/>
                      <a:pt x="16694" y="16756"/>
                    </a:cubicBezTo>
                    <a:cubicBezTo>
                      <a:pt x="17694" y="13936"/>
                      <a:pt x="18771" y="11064"/>
                      <a:pt x="18745" y="8089"/>
                    </a:cubicBezTo>
                    <a:cubicBezTo>
                      <a:pt x="18745" y="5089"/>
                      <a:pt x="17412" y="1909"/>
                      <a:pt x="14719" y="602"/>
                    </a:cubicBezTo>
                    <a:cubicBezTo>
                      <a:pt x="13878" y="188"/>
                      <a:pt x="12974" y="1"/>
                      <a:pt x="12062" y="1"/>
                    </a:cubicBezTo>
                    <a:close/>
                    <a:moveTo>
                      <a:pt x="6079" y="65382"/>
                    </a:moveTo>
                    <a:lnTo>
                      <a:pt x="6079" y="65382"/>
                    </a:lnTo>
                    <a:cubicBezTo>
                      <a:pt x="6078" y="65388"/>
                      <a:pt x="6078" y="65394"/>
                      <a:pt x="6078" y="65400"/>
                    </a:cubicBezTo>
                    <a:cubicBezTo>
                      <a:pt x="6078" y="65394"/>
                      <a:pt x="6078" y="65388"/>
                      <a:pt x="6079" y="65382"/>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36" name="Google Shape;1636;p33"/>
              <p:cNvSpPr/>
              <p:nvPr/>
            </p:nvSpPr>
            <p:spPr>
              <a:xfrm>
                <a:off x="-1858600" y="2385425"/>
                <a:ext cx="469275" cy="1634925"/>
              </a:xfrm>
              <a:custGeom>
                <a:avLst/>
                <a:gdLst/>
                <a:ahLst/>
                <a:cxnLst/>
                <a:rect l="l" t="t" r="r" b="b"/>
                <a:pathLst>
                  <a:path w="18771" h="65397" extrusionOk="0">
                    <a:moveTo>
                      <a:pt x="12088" y="1"/>
                    </a:moveTo>
                    <a:cubicBezTo>
                      <a:pt x="9704" y="1"/>
                      <a:pt x="7263" y="1274"/>
                      <a:pt x="5667" y="3111"/>
                    </a:cubicBezTo>
                    <a:cubicBezTo>
                      <a:pt x="3462" y="5649"/>
                      <a:pt x="2513" y="9060"/>
                      <a:pt x="1872" y="12393"/>
                    </a:cubicBezTo>
                    <a:lnTo>
                      <a:pt x="1872" y="12368"/>
                    </a:lnTo>
                    <a:cubicBezTo>
                      <a:pt x="129" y="21266"/>
                      <a:pt x="0" y="30369"/>
                      <a:pt x="975" y="39369"/>
                    </a:cubicBezTo>
                    <a:cubicBezTo>
                      <a:pt x="1308" y="42472"/>
                      <a:pt x="1308" y="44857"/>
                      <a:pt x="1462" y="47985"/>
                    </a:cubicBezTo>
                    <a:cubicBezTo>
                      <a:pt x="1795" y="54792"/>
                      <a:pt x="6239" y="62492"/>
                      <a:pt x="6079" y="65378"/>
                    </a:cubicBezTo>
                    <a:lnTo>
                      <a:pt x="6079" y="65378"/>
                    </a:lnTo>
                    <a:cubicBezTo>
                      <a:pt x="6979" y="50073"/>
                      <a:pt x="11670" y="31235"/>
                      <a:pt x="16694" y="16752"/>
                    </a:cubicBezTo>
                    <a:cubicBezTo>
                      <a:pt x="17694" y="13932"/>
                      <a:pt x="18771" y="11060"/>
                      <a:pt x="18771" y="8085"/>
                    </a:cubicBezTo>
                    <a:cubicBezTo>
                      <a:pt x="18745" y="5085"/>
                      <a:pt x="17412" y="1905"/>
                      <a:pt x="14745" y="598"/>
                    </a:cubicBezTo>
                    <a:cubicBezTo>
                      <a:pt x="13901" y="187"/>
                      <a:pt x="12999" y="1"/>
                      <a:pt x="12088" y="1"/>
                    </a:cubicBezTo>
                    <a:close/>
                    <a:moveTo>
                      <a:pt x="6079" y="65378"/>
                    </a:moveTo>
                    <a:cubicBezTo>
                      <a:pt x="6078" y="65384"/>
                      <a:pt x="6078" y="65390"/>
                      <a:pt x="6078" y="65396"/>
                    </a:cubicBezTo>
                    <a:cubicBezTo>
                      <a:pt x="6078" y="65390"/>
                      <a:pt x="6078" y="65384"/>
                      <a:pt x="6079" y="65378"/>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37" name="Google Shape;1637;p33"/>
              <p:cNvSpPr/>
              <p:nvPr/>
            </p:nvSpPr>
            <p:spPr>
              <a:xfrm>
                <a:off x="-1766300" y="2414375"/>
                <a:ext cx="329125" cy="283550"/>
              </a:xfrm>
              <a:custGeom>
                <a:avLst/>
                <a:gdLst/>
                <a:ahLst/>
                <a:cxnLst/>
                <a:rect l="l" t="t" r="r" b="b"/>
                <a:pathLst>
                  <a:path w="13165" h="11342" extrusionOk="0">
                    <a:moveTo>
                      <a:pt x="7214" y="1"/>
                    </a:moveTo>
                    <a:cubicBezTo>
                      <a:pt x="7203" y="1"/>
                      <a:pt x="7192" y="2"/>
                      <a:pt x="7181" y="4"/>
                    </a:cubicBezTo>
                    <a:cubicBezTo>
                      <a:pt x="7053" y="55"/>
                      <a:pt x="6976" y="260"/>
                      <a:pt x="7104" y="337"/>
                    </a:cubicBezTo>
                    <a:cubicBezTo>
                      <a:pt x="7130" y="363"/>
                      <a:pt x="7155" y="363"/>
                      <a:pt x="7181" y="363"/>
                    </a:cubicBezTo>
                    <a:cubicBezTo>
                      <a:pt x="7258" y="363"/>
                      <a:pt x="7335" y="337"/>
                      <a:pt x="7386" y="260"/>
                    </a:cubicBezTo>
                    <a:cubicBezTo>
                      <a:pt x="7433" y="120"/>
                      <a:pt x="7330" y="1"/>
                      <a:pt x="7214" y="1"/>
                    </a:cubicBezTo>
                    <a:close/>
                    <a:moveTo>
                      <a:pt x="10096" y="914"/>
                    </a:moveTo>
                    <a:cubicBezTo>
                      <a:pt x="10065" y="914"/>
                      <a:pt x="10033" y="918"/>
                      <a:pt x="10001" y="927"/>
                    </a:cubicBezTo>
                    <a:cubicBezTo>
                      <a:pt x="9719" y="1004"/>
                      <a:pt x="9591" y="1440"/>
                      <a:pt x="9848" y="1619"/>
                    </a:cubicBezTo>
                    <a:cubicBezTo>
                      <a:pt x="9899" y="1619"/>
                      <a:pt x="9950" y="1645"/>
                      <a:pt x="10001" y="1645"/>
                    </a:cubicBezTo>
                    <a:cubicBezTo>
                      <a:pt x="10024" y="1648"/>
                      <a:pt x="10046" y="1650"/>
                      <a:pt x="10069" y="1650"/>
                    </a:cubicBezTo>
                    <a:cubicBezTo>
                      <a:pt x="10224" y="1650"/>
                      <a:pt x="10370" y="1571"/>
                      <a:pt x="10437" y="1414"/>
                    </a:cubicBezTo>
                    <a:cubicBezTo>
                      <a:pt x="10528" y="1164"/>
                      <a:pt x="10337" y="914"/>
                      <a:pt x="10096" y="914"/>
                    </a:cubicBezTo>
                    <a:close/>
                    <a:moveTo>
                      <a:pt x="4839" y="1534"/>
                    </a:moveTo>
                    <a:cubicBezTo>
                      <a:pt x="4695" y="1534"/>
                      <a:pt x="4554" y="1605"/>
                      <a:pt x="4540" y="1748"/>
                    </a:cubicBezTo>
                    <a:cubicBezTo>
                      <a:pt x="4540" y="1799"/>
                      <a:pt x="4540" y="1824"/>
                      <a:pt x="4540" y="1876"/>
                    </a:cubicBezTo>
                    <a:cubicBezTo>
                      <a:pt x="4591" y="2030"/>
                      <a:pt x="4719" y="2158"/>
                      <a:pt x="4873" y="2183"/>
                    </a:cubicBezTo>
                    <a:cubicBezTo>
                      <a:pt x="5129" y="2183"/>
                      <a:pt x="5309" y="1876"/>
                      <a:pt x="5129" y="1671"/>
                    </a:cubicBezTo>
                    <a:cubicBezTo>
                      <a:pt x="5072" y="1579"/>
                      <a:pt x="4955" y="1534"/>
                      <a:pt x="4839" y="1534"/>
                    </a:cubicBezTo>
                    <a:close/>
                    <a:moveTo>
                      <a:pt x="7873" y="1434"/>
                    </a:moveTo>
                    <a:cubicBezTo>
                      <a:pt x="7815" y="1434"/>
                      <a:pt x="7755" y="1444"/>
                      <a:pt x="7694" y="1465"/>
                    </a:cubicBezTo>
                    <a:cubicBezTo>
                      <a:pt x="7309" y="1542"/>
                      <a:pt x="7104" y="2183"/>
                      <a:pt x="7488" y="2414"/>
                    </a:cubicBezTo>
                    <a:lnTo>
                      <a:pt x="7514" y="2414"/>
                    </a:lnTo>
                    <a:cubicBezTo>
                      <a:pt x="7565" y="2440"/>
                      <a:pt x="7642" y="2466"/>
                      <a:pt x="7694" y="2491"/>
                    </a:cubicBezTo>
                    <a:cubicBezTo>
                      <a:pt x="7715" y="2493"/>
                      <a:pt x="7737" y="2494"/>
                      <a:pt x="7759" y="2494"/>
                    </a:cubicBezTo>
                    <a:cubicBezTo>
                      <a:pt x="7992" y="2494"/>
                      <a:pt x="8217" y="2369"/>
                      <a:pt x="8335" y="2158"/>
                    </a:cubicBezTo>
                    <a:cubicBezTo>
                      <a:pt x="8489" y="1805"/>
                      <a:pt x="8227" y="1434"/>
                      <a:pt x="7873" y="1434"/>
                    </a:cubicBezTo>
                    <a:close/>
                    <a:moveTo>
                      <a:pt x="12521" y="1809"/>
                    </a:moveTo>
                    <a:cubicBezTo>
                      <a:pt x="12477" y="1809"/>
                      <a:pt x="12432" y="1814"/>
                      <a:pt x="12386" y="1824"/>
                    </a:cubicBezTo>
                    <a:cubicBezTo>
                      <a:pt x="12002" y="1927"/>
                      <a:pt x="11796" y="2568"/>
                      <a:pt x="12181" y="2799"/>
                    </a:cubicBezTo>
                    <a:cubicBezTo>
                      <a:pt x="12232" y="2825"/>
                      <a:pt x="12309" y="2850"/>
                      <a:pt x="12386" y="2850"/>
                    </a:cubicBezTo>
                    <a:cubicBezTo>
                      <a:pt x="12424" y="2858"/>
                      <a:pt x="12461" y="2861"/>
                      <a:pt x="12498" y="2861"/>
                    </a:cubicBezTo>
                    <a:cubicBezTo>
                      <a:pt x="12709" y="2861"/>
                      <a:pt x="12896" y="2739"/>
                      <a:pt x="13027" y="2542"/>
                    </a:cubicBezTo>
                    <a:cubicBezTo>
                      <a:pt x="13165" y="2175"/>
                      <a:pt x="12892" y="1809"/>
                      <a:pt x="12521" y="1809"/>
                    </a:cubicBezTo>
                    <a:close/>
                    <a:moveTo>
                      <a:pt x="10496" y="2693"/>
                    </a:moveTo>
                    <a:cubicBezTo>
                      <a:pt x="10485" y="2693"/>
                      <a:pt x="10474" y="2694"/>
                      <a:pt x="10463" y="2696"/>
                    </a:cubicBezTo>
                    <a:cubicBezTo>
                      <a:pt x="10335" y="2722"/>
                      <a:pt x="10258" y="2953"/>
                      <a:pt x="10386" y="3030"/>
                    </a:cubicBezTo>
                    <a:cubicBezTo>
                      <a:pt x="10412" y="3055"/>
                      <a:pt x="10412" y="3055"/>
                      <a:pt x="10437" y="3055"/>
                    </a:cubicBezTo>
                    <a:cubicBezTo>
                      <a:pt x="10540" y="3055"/>
                      <a:pt x="10617" y="3030"/>
                      <a:pt x="10668" y="2953"/>
                    </a:cubicBezTo>
                    <a:cubicBezTo>
                      <a:pt x="10715" y="2812"/>
                      <a:pt x="10612" y="2693"/>
                      <a:pt x="10496" y="2693"/>
                    </a:cubicBezTo>
                    <a:close/>
                    <a:moveTo>
                      <a:pt x="3134" y="3127"/>
                    </a:moveTo>
                    <a:cubicBezTo>
                      <a:pt x="3124" y="3127"/>
                      <a:pt x="3114" y="3129"/>
                      <a:pt x="3104" y="3132"/>
                    </a:cubicBezTo>
                    <a:cubicBezTo>
                      <a:pt x="3027" y="3158"/>
                      <a:pt x="3001" y="3260"/>
                      <a:pt x="3078" y="3312"/>
                    </a:cubicBezTo>
                    <a:lnTo>
                      <a:pt x="3078" y="3337"/>
                    </a:lnTo>
                    <a:lnTo>
                      <a:pt x="3104" y="3337"/>
                    </a:lnTo>
                    <a:cubicBezTo>
                      <a:pt x="3155" y="3337"/>
                      <a:pt x="3206" y="3312"/>
                      <a:pt x="3232" y="3260"/>
                    </a:cubicBezTo>
                    <a:cubicBezTo>
                      <a:pt x="3254" y="3194"/>
                      <a:pt x="3199" y="3127"/>
                      <a:pt x="3134" y="3127"/>
                    </a:cubicBezTo>
                    <a:close/>
                    <a:moveTo>
                      <a:pt x="6219" y="3536"/>
                    </a:moveTo>
                    <a:cubicBezTo>
                      <a:pt x="6072" y="3536"/>
                      <a:pt x="5928" y="3614"/>
                      <a:pt x="5899" y="3773"/>
                    </a:cubicBezTo>
                    <a:lnTo>
                      <a:pt x="5924" y="3773"/>
                    </a:lnTo>
                    <a:cubicBezTo>
                      <a:pt x="5924" y="3799"/>
                      <a:pt x="5924" y="3850"/>
                      <a:pt x="5924" y="3902"/>
                    </a:cubicBezTo>
                    <a:cubicBezTo>
                      <a:pt x="5950" y="4055"/>
                      <a:pt x="6078" y="4158"/>
                      <a:pt x="6232" y="4184"/>
                    </a:cubicBezTo>
                    <a:cubicBezTo>
                      <a:pt x="6243" y="4185"/>
                      <a:pt x="6254" y="4185"/>
                      <a:pt x="6265" y="4185"/>
                    </a:cubicBezTo>
                    <a:cubicBezTo>
                      <a:pt x="6526" y="4185"/>
                      <a:pt x="6662" y="3892"/>
                      <a:pt x="6514" y="3671"/>
                    </a:cubicBezTo>
                    <a:cubicBezTo>
                      <a:pt x="6447" y="3582"/>
                      <a:pt x="6332" y="3536"/>
                      <a:pt x="6219" y="3536"/>
                    </a:cubicBezTo>
                    <a:close/>
                    <a:moveTo>
                      <a:pt x="3009" y="4870"/>
                    </a:moveTo>
                    <a:cubicBezTo>
                      <a:pt x="2866" y="4870"/>
                      <a:pt x="2722" y="4947"/>
                      <a:pt x="2693" y="5107"/>
                    </a:cubicBezTo>
                    <a:lnTo>
                      <a:pt x="2719" y="5107"/>
                    </a:lnTo>
                    <a:cubicBezTo>
                      <a:pt x="2693" y="5158"/>
                      <a:pt x="2693" y="5184"/>
                      <a:pt x="2719" y="5235"/>
                    </a:cubicBezTo>
                    <a:cubicBezTo>
                      <a:pt x="2745" y="5389"/>
                      <a:pt x="2873" y="5517"/>
                      <a:pt x="3027" y="5517"/>
                    </a:cubicBezTo>
                    <a:cubicBezTo>
                      <a:pt x="3038" y="5518"/>
                      <a:pt x="3049" y="5518"/>
                      <a:pt x="3059" y="5518"/>
                    </a:cubicBezTo>
                    <a:cubicBezTo>
                      <a:pt x="3320" y="5518"/>
                      <a:pt x="3456" y="5226"/>
                      <a:pt x="3283" y="5004"/>
                    </a:cubicBezTo>
                    <a:cubicBezTo>
                      <a:pt x="3228" y="4915"/>
                      <a:pt x="3119" y="4870"/>
                      <a:pt x="3009" y="4870"/>
                    </a:cubicBezTo>
                    <a:close/>
                    <a:moveTo>
                      <a:pt x="6277" y="5340"/>
                    </a:moveTo>
                    <a:cubicBezTo>
                      <a:pt x="6229" y="5340"/>
                      <a:pt x="6179" y="5348"/>
                      <a:pt x="6129" y="5363"/>
                    </a:cubicBezTo>
                    <a:cubicBezTo>
                      <a:pt x="5745" y="5466"/>
                      <a:pt x="5540" y="6107"/>
                      <a:pt x="5924" y="6312"/>
                    </a:cubicBezTo>
                    <a:cubicBezTo>
                      <a:pt x="5976" y="6363"/>
                      <a:pt x="6053" y="6363"/>
                      <a:pt x="6129" y="6389"/>
                    </a:cubicBezTo>
                    <a:cubicBezTo>
                      <a:pt x="6151" y="6391"/>
                      <a:pt x="6173" y="6392"/>
                      <a:pt x="6194" y="6392"/>
                    </a:cubicBezTo>
                    <a:cubicBezTo>
                      <a:pt x="6424" y="6392"/>
                      <a:pt x="6630" y="6267"/>
                      <a:pt x="6771" y="6055"/>
                    </a:cubicBezTo>
                    <a:cubicBezTo>
                      <a:pt x="6906" y="5718"/>
                      <a:pt x="6625" y="5340"/>
                      <a:pt x="6277" y="5340"/>
                    </a:cubicBezTo>
                    <a:close/>
                    <a:moveTo>
                      <a:pt x="1163" y="6898"/>
                    </a:moveTo>
                    <a:cubicBezTo>
                      <a:pt x="1152" y="6898"/>
                      <a:pt x="1140" y="6899"/>
                      <a:pt x="1129" y="6902"/>
                    </a:cubicBezTo>
                    <a:cubicBezTo>
                      <a:pt x="1001" y="6927"/>
                      <a:pt x="924" y="7158"/>
                      <a:pt x="1052" y="7235"/>
                    </a:cubicBezTo>
                    <a:cubicBezTo>
                      <a:pt x="1078" y="7235"/>
                      <a:pt x="1104" y="7261"/>
                      <a:pt x="1129" y="7261"/>
                    </a:cubicBezTo>
                    <a:cubicBezTo>
                      <a:pt x="1206" y="7261"/>
                      <a:pt x="1283" y="7235"/>
                      <a:pt x="1334" y="7132"/>
                    </a:cubicBezTo>
                    <a:cubicBezTo>
                      <a:pt x="1381" y="7015"/>
                      <a:pt x="1278" y="6898"/>
                      <a:pt x="1163" y="6898"/>
                    </a:cubicBezTo>
                    <a:close/>
                    <a:moveTo>
                      <a:pt x="5001" y="7850"/>
                    </a:moveTo>
                    <a:cubicBezTo>
                      <a:pt x="4924" y="7876"/>
                      <a:pt x="4899" y="8004"/>
                      <a:pt x="4950" y="8056"/>
                    </a:cubicBezTo>
                    <a:lnTo>
                      <a:pt x="5001" y="8056"/>
                    </a:lnTo>
                    <a:cubicBezTo>
                      <a:pt x="5052" y="8056"/>
                      <a:pt x="5104" y="8030"/>
                      <a:pt x="5129" y="8004"/>
                    </a:cubicBezTo>
                    <a:cubicBezTo>
                      <a:pt x="5155" y="7927"/>
                      <a:pt x="5078" y="7850"/>
                      <a:pt x="5001" y="7850"/>
                    </a:cubicBezTo>
                    <a:close/>
                    <a:moveTo>
                      <a:pt x="2940" y="7598"/>
                    </a:moveTo>
                    <a:cubicBezTo>
                      <a:pt x="2902" y="7598"/>
                      <a:pt x="2862" y="7605"/>
                      <a:pt x="2822" y="7620"/>
                    </a:cubicBezTo>
                    <a:cubicBezTo>
                      <a:pt x="2565" y="7697"/>
                      <a:pt x="2437" y="8107"/>
                      <a:pt x="2693" y="8235"/>
                    </a:cubicBezTo>
                    <a:cubicBezTo>
                      <a:pt x="2719" y="8261"/>
                      <a:pt x="2770" y="8286"/>
                      <a:pt x="2822" y="8286"/>
                    </a:cubicBezTo>
                    <a:cubicBezTo>
                      <a:pt x="2838" y="8289"/>
                      <a:pt x="2854" y="8290"/>
                      <a:pt x="2870" y="8290"/>
                    </a:cubicBezTo>
                    <a:cubicBezTo>
                      <a:pt x="3007" y="8290"/>
                      <a:pt x="3137" y="8196"/>
                      <a:pt x="3206" y="8081"/>
                    </a:cubicBezTo>
                    <a:cubicBezTo>
                      <a:pt x="3338" y="7840"/>
                      <a:pt x="3169" y="7598"/>
                      <a:pt x="2940" y="7598"/>
                    </a:cubicBezTo>
                    <a:close/>
                    <a:moveTo>
                      <a:pt x="6698" y="7919"/>
                    </a:moveTo>
                    <a:cubicBezTo>
                      <a:pt x="6554" y="7919"/>
                      <a:pt x="6414" y="7990"/>
                      <a:pt x="6386" y="8133"/>
                    </a:cubicBezTo>
                    <a:lnTo>
                      <a:pt x="6412" y="8133"/>
                    </a:lnTo>
                    <a:cubicBezTo>
                      <a:pt x="6412" y="8184"/>
                      <a:pt x="6412" y="8235"/>
                      <a:pt x="6412" y="8261"/>
                    </a:cubicBezTo>
                    <a:cubicBezTo>
                      <a:pt x="6437" y="8415"/>
                      <a:pt x="6565" y="8543"/>
                      <a:pt x="6745" y="8568"/>
                    </a:cubicBezTo>
                    <a:cubicBezTo>
                      <a:pt x="7001" y="8568"/>
                      <a:pt x="7181" y="8261"/>
                      <a:pt x="7001" y="8056"/>
                    </a:cubicBezTo>
                    <a:cubicBezTo>
                      <a:pt x="6933" y="7964"/>
                      <a:pt x="6814" y="7919"/>
                      <a:pt x="6698" y="7919"/>
                    </a:cubicBezTo>
                    <a:close/>
                    <a:moveTo>
                      <a:pt x="4317" y="9878"/>
                    </a:moveTo>
                    <a:cubicBezTo>
                      <a:pt x="4265" y="9878"/>
                      <a:pt x="4210" y="9886"/>
                      <a:pt x="4155" y="9902"/>
                    </a:cubicBezTo>
                    <a:cubicBezTo>
                      <a:pt x="3770" y="9979"/>
                      <a:pt x="3565" y="10645"/>
                      <a:pt x="3950" y="10851"/>
                    </a:cubicBezTo>
                    <a:cubicBezTo>
                      <a:pt x="4001" y="10876"/>
                      <a:pt x="4078" y="10902"/>
                      <a:pt x="4129" y="10928"/>
                    </a:cubicBezTo>
                    <a:cubicBezTo>
                      <a:pt x="4153" y="10930"/>
                      <a:pt x="4177" y="10931"/>
                      <a:pt x="4200" y="10931"/>
                    </a:cubicBezTo>
                    <a:cubicBezTo>
                      <a:pt x="4454" y="10931"/>
                      <a:pt x="4677" y="10805"/>
                      <a:pt x="4770" y="10594"/>
                    </a:cubicBezTo>
                    <a:cubicBezTo>
                      <a:pt x="4927" y="10236"/>
                      <a:pt x="4673" y="9878"/>
                      <a:pt x="4317" y="9878"/>
                    </a:cubicBezTo>
                    <a:close/>
                    <a:moveTo>
                      <a:pt x="746" y="10289"/>
                    </a:moveTo>
                    <a:cubicBezTo>
                      <a:pt x="696" y="10289"/>
                      <a:pt x="644" y="10297"/>
                      <a:pt x="591" y="10312"/>
                    </a:cubicBezTo>
                    <a:cubicBezTo>
                      <a:pt x="206" y="10415"/>
                      <a:pt x="1" y="11056"/>
                      <a:pt x="386" y="11287"/>
                    </a:cubicBezTo>
                    <a:lnTo>
                      <a:pt x="386" y="11261"/>
                    </a:lnTo>
                    <a:cubicBezTo>
                      <a:pt x="437" y="11312"/>
                      <a:pt x="514" y="11338"/>
                      <a:pt x="565" y="11338"/>
                    </a:cubicBezTo>
                    <a:cubicBezTo>
                      <a:pt x="589" y="11340"/>
                      <a:pt x="613" y="11341"/>
                      <a:pt x="636" y="11341"/>
                    </a:cubicBezTo>
                    <a:cubicBezTo>
                      <a:pt x="889" y="11341"/>
                      <a:pt x="1112" y="11216"/>
                      <a:pt x="1206" y="11004"/>
                    </a:cubicBezTo>
                    <a:cubicBezTo>
                      <a:pt x="1364" y="10667"/>
                      <a:pt x="1106" y="10289"/>
                      <a:pt x="746" y="10289"/>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38" name="Google Shape;1638;p33"/>
              <p:cNvSpPr/>
              <p:nvPr/>
            </p:nvSpPr>
            <p:spPr>
              <a:xfrm>
                <a:off x="-1809250" y="2563500"/>
                <a:ext cx="247275" cy="1438900"/>
              </a:xfrm>
              <a:custGeom>
                <a:avLst/>
                <a:gdLst/>
                <a:ahLst/>
                <a:cxnLst/>
                <a:rect l="l" t="t" r="r" b="b"/>
                <a:pathLst>
                  <a:path w="9891" h="57556" extrusionOk="0">
                    <a:moveTo>
                      <a:pt x="9445" y="0"/>
                    </a:moveTo>
                    <a:cubicBezTo>
                      <a:pt x="9304" y="0"/>
                      <a:pt x="9164" y="81"/>
                      <a:pt x="9104" y="270"/>
                    </a:cubicBezTo>
                    <a:cubicBezTo>
                      <a:pt x="4617" y="13912"/>
                      <a:pt x="1" y="34913"/>
                      <a:pt x="3386" y="57247"/>
                    </a:cubicBezTo>
                    <a:cubicBezTo>
                      <a:pt x="3411" y="57427"/>
                      <a:pt x="3565" y="57555"/>
                      <a:pt x="3745" y="57555"/>
                    </a:cubicBezTo>
                    <a:lnTo>
                      <a:pt x="3822" y="57555"/>
                    </a:lnTo>
                    <a:cubicBezTo>
                      <a:pt x="4027" y="57530"/>
                      <a:pt x="4155" y="57324"/>
                      <a:pt x="4129" y="57119"/>
                    </a:cubicBezTo>
                    <a:cubicBezTo>
                      <a:pt x="796" y="34939"/>
                      <a:pt x="5360" y="14091"/>
                      <a:pt x="9796" y="501"/>
                    </a:cubicBezTo>
                    <a:cubicBezTo>
                      <a:pt x="9890" y="202"/>
                      <a:pt x="9667" y="0"/>
                      <a:pt x="9445"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639" name="Google Shape;1639;p33"/>
            <p:cNvGrpSpPr/>
            <p:nvPr/>
          </p:nvGrpSpPr>
          <p:grpSpPr>
            <a:xfrm rot="5249857" flipH="1">
              <a:off x="-340747" y="3668895"/>
              <a:ext cx="1062060" cy="1858361"/>
              <a:chOff x="-1779100" y="2408800"/>
              <a:chExt cx="1032750" cy="1807075"/>
            </a:xfrm>
          </p:grpSpPr>
          <p:sp>
            <p:nvSpPr>
              <p:cNvPr id="1640" name="Google Shape;1640;p33"/>
              <p:cNvSpPr/>
              <p:nvPr/>
            </p:nvSpPr>
            <p:spPr>
              <a:xfrm>
                <a:off x="-1779100" y="2498825"/>
                <a:ext cx="1032750" cy="1717050"/>
              </a:xfrm>
              <a:custGeom>
                <a:avLst/>
                <a:gdLst/>
                <a:ahLst/>
                <a:cxnLst/>
                <a:rect l="l" t="t" r="r" b="b"/>
                <a:pathLst>
                  <a:path w="41310" h="68682" extrusionOk="0">
                    <a:moveTo>
                      <a:pt x="32843" y="0"/>
                    </a:moveTo>
                    <a:cubicBezTo>
                      <a:pt x="31194" y="0"/>
                      <a:pt x="29516" y="392"/>
                      <a:pt x="28053" y="1113"/>
                    </a:cubicBezTo>
                    <a:cubicBezTo>
                      <a:pt x="24489" y="2883"/>
                      <a:pt x="21924" y="6139"/>
                      <a:pt x="19719" y="9421"/>
                    </a:cubicBezTo>
                    <a:lnTo>
                      <a:pt x="19719" y="9396"/>
                    </a:lnTo>
                    <a:cubicBezTo>
                      <a:pt x="13744" y="18242"/>
                      <a:pt x="9436" y="27987"/>
                      <a:pt x="6385" y="38167"/>
                    </a:cubicBezTo>
                    <a:cubicBezTo>
                      <a:pt x="5308" y="41705"/>
                      <a:pt x="4231" y="44270"/>
                      <a:pt x="2949" y="47731"/>
                    </a:cubicBezTo>
                    <a:cubicBezTo>
                      <a:pt x="205" y="55244"/>
                      <a:pt x="1487" y="65630"/>
                      <a:pt x="0" y="68681"/>
                    </a:cubicBezTo>
                    <a:cubicBezTo>
                      <a:pt x="7975" y="52526"/>
                      <a:pt x="21642" y="34269"/>
                      <a:pt x="33745" y="20935"/>
                    </a:cubicBezTo>
                    <a:cubicBezTo>
                      <a:pt x="36105" y="18319"/>
                      <a:pt x="38566" y="15704"/>
                      <a:pt x="39951" y="12473"/>
                    </a:cubicBezTo>
                    <a:cubicBezTo>
                      <a:pt x="41310" y="9242"/>
                      <a:pt x="41310" y="5190"/>
                      <a:pt x="39002" y="2549"/>
                    </a:cubicBezTo>
                    <a:cubicBezTo>
                      <a:pt x="37468" y="790"/>
                      <a:pt x="35184" y="0"/>
                      <a:pt x="3284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41" name="Google Shape;1641;p33"/>
              <p:cNvSpPr/>
              <p:nvPr/>
            </p:nvSpPr>
            <p:spPr>
              <a:xfrm>
                <a:off x="-1776550" y="2408800"/>
                <a:ext cx="973150" cy="1753225"/>
              </a:xfrm>
              <a:custGeom>
                <a:avLst/>
                <a:gdLst/>
                <a:ahLst/>
                <a:cxnLst/>
                <a:rect l="l" t="t" r="r" b="b"/>
                <a:pathLst>
                  <a:path w="38926" h="70129" extrusionOk="0">
                    <a:moveTo>
                      <a:pt x="30542" y="0"/>
                    </a:moveTo>
                    <a:cubicBezTo>
                      <a:pt x="28732" y="0"/>
                      <a:pt x="26881" y="482"/>
                      <a:pt x="25310" y="1355"/>
                    </a:cubicBezTo>
                    <a:cubicBezTo>
                      <a:pt x="21848" y="3253"/>
                      <a:pt x="19438" y="6637"/>
                      <a:pt x="17361" y="10022"/>
                    </a:cubicBezTo>
                    <a:cubicBezTo>
                      <a:pt x="11822" y="19100"/>
                      <a:pt x="7975" y="29049"/>
                      <a:pt x="5386" y="39357"/>
                    </a:cubicBezTo>
                    <a:cubicBezTo>
                      <a:pt x="4488" y="42947"/>
                      <a:pt x="3514" y="45537"/>
                      <a:pt x="2411" y="49076"/>
                    </a:cubicBezTo>
                    <a:cubicBezTo>
                      <a:pt x="1" y="56717"/>
                      <a:pt x="1770" y="67025"/>
                      <a:pt x="411" y="70128"/>
                    </a:cubicBezTo>
                    <a:cubicBezTo>
                      <a:pt x="7642" y="53640"/>
                      <a:pt x="20463" y="34767"/>
                      <a:pt x="31925" y="20869"/>
                    </a:cubicBezTo>
                    <a:cubicBezTo>
                      <a:pt x="34156" y="18177"/>
                      <a:pt x="36515" y="15433"/>
                      <a:pt x="37721" y="12151"/>
                    </a:cubicBezTo>
                    <a:cubicBezTo>
                      <a:pt x="38926" y="8843"/>
                      <a:pt x="38772" y="4791"/>
                      <a:pt x="36336" y="2253"/>
                    </a:cubicBezTo>
                    <a:cubicBezTo>
                      <a:pt x="34837" y="698"/>
                      <a:pt x="32720" y="0"/>
                      <a:pt x="3054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42" name="Google Shape;1642;p33"/>
              <p:cNvSpPr/>
              <p:nvPr/>
            </p:nvSpPr>
            <p:spPr>
              <a:xfrm>
                <a:off x="-1311125" y="2430900"/>
                <a:ext cx="402150" cy="319125"/>
              </a:xfrm>
              <a:custGeom>
                <a:avLst/>
                <a:gdLst/>
                <a:ahLst/>
                <a:cxnLst/>
                <a:rect l="l" t="t" r="r" b="b"/>
                <a:pathLst>
                  <a:path w="16086" h="12765" extrusionOk="0">
                    <a:moveTo>
                      <a:pt x="9413" y="1"/>
                    </a:moveTo>
                    <a:cubicBezTo>
                      <a:pt x="9396" y="1"/>
                      <a:pt x="9378" y="3"/>
                      <a:pt x="9359" y="10"/>
                    </a:cubicBezTo>
                    <a:cubicBezTo>
                      <a:pt x="9206" y="35"/>
                      <a:pt x="9103" y="266"/>
                      <a:pt x="9231" y="369"/>
                    </a:cubicBezTo>
                    <a:cubicBezTo>
                      <a:pt x="9257" y="394"/>
                      <a:pt x="9283" y="394"/>
                      <a:pt x="9308" y="394"/>
                    </a:cubicBezTo>
                    <a:cubicBezTo>
                      <a:pt x="9332" y="400"/>
                      <a:pt x="9357" y="403"/>
                      <a:pt x="9380" y="403"/>
                    </a:cubicBezTo>
                    <a:cubicBezTo>
                      <a:pt x="9458" y="403"/>
                      <a:pt x="9531" y="370"/>
                      <a:pt x="9590" y="292"/>
                    </a:cubicBezTo>
                    <a:cubicBezTo>
                      <a:pt x="9635" y="156"/>
                      <a:pt x="9541" y="1"/>
                      <a:pt x="9413" y="1"/>
                    </a:cubicBezTo>
                    <a:close/>
                    <a:moveTo>
                      <a:pt x="12560" y="1256"/>
                    </a:moveTo>
                    <a:cubicBezTo>
                      <a:pt x="12528" y="1256"/>
                      <a:pt x="12496" y="1259"/>
                      <a:pt x="12462" y="1266"/>
                    </a:cubicBezTo>
                    <a:cubicBezTo>
                      <a:pt x="12154" y="1317"/>
                      <a:pt x="11949" y="1856"/>
                      <a:pt x="12257" y="2061"/>
                    </a:cubicBezTo>
                    <a:cubicBezTo>
                      <a:pt x="12283" y="2087"/>
                      <a:pt x="12360" y="2112"/>
                      <a:pt x="12411" y="2112"/>
                    </a:cubicBezTo>
                    <a:cubicBezTo>
                      <a:pt x="12447" y="2121"/>
                      <a:pt x="12482" y="2125"/>
                      <a:pt x="12518" y="2125"/>
                    </a:cubicBezTo>
                    <a:cubicBezTo>
                      <a:pt x="12685" y="2125"/>
                      <a:pt x="12844" y="2030"/>
                      <a:pt x="12949" y="1881"/>
                    </a:cubicBezTo>
                    <a:cubicBezTo>
                      <a:pt x="13089" y="1579"/>
                      <a:pt x="12870" y="1256"/>
                      <a:pt x="12560" y="1256"/>
                    </a:cubicBezTo>
                    <a:close/>
                    <a:moveTo>
                      <a:pt x="6402" y="1567"/>
                    </a:moveTo>
                    <a:cubicBezTo>
                      <a:pt x="6244" y="1567"/>
                      <a:pt x="6092" y="1644"/>
                      <a:pt x="6052" y="1805"/>
                    </a:cubicBezTo>
                    <a:cubicBezTo>
                      <a:pt x="6026" y="1856"/>
                      <a:pt x="6026" y="1907"/>
                      <a:pt x="6052" y="1958"/>
                    </a:cubicBezTo>
                    <a:cubicBezTo>
                      <a:pt x="6077" y="2138"/>
                      <a:pt x="6231" y="2292"/>
                      <a:pt x="6411" y="2317"/>
                    </a:cubicBezTo>
                    <a:cubicBezTo>
                      <a:pt x="6431" y="2321"/>
                      <a:pt x="6450" y="2322"/>
                      <a:pt x="6470" y="2322"/>
                    </a:cubicBezTo>
                    <a:cubicBezTo>
                      <a:pt x="6747" y="2322"/>
                      <a:pt x="6937" y="1993"/>
                      <a:pt x="6770" y="1753"/>
                    </a:cubicBezTo>
                    <a:cubicBezTo>
                      <a:pt x="6696" y="1631"/>
                      <a:pt x="6547" y="1567"/>
                      <a:pt x="6402" y="1567"/>
                    </a:cubicBezTo>
                    <a:close/>
                    <a:moveTo>
                      <a:pt x="9895" y="1689"/>
                    </a:moveTo>
                    <a:cubicBezTo>
                      <a:pt x="9854" y="1689"/>
                      <a:pt x="9812" y="1693"/>
                      <a:pt x="9770" y="1702"/>
                    </a:cubicBezTo>
                    <a:cubicBezTo>
                      <a:pt x="9308" y="1779"/>
                      <a:pt x="9000" y="2523"/>
                      <a:pt x="9436" y="2830"/>
                    </a:cubicBezTo>
                    <a:cubicBezTo>
                      <a:pt x="9513" y="2856"/>
                      <a:pt x="9590" y="2907"/>
                      <a:pt x="9667" y="2907"/>
                    </a:cubicBezTo>
                    <a:cubicBezTo>
                      <a:pt x="9721" y="2921"/>
                      <a:pt x="9775" y="2927"/>
                      <a:pt x="9828" y="2927"/>
                    </a:cubicBezTo>
                    <a:cubicBezTo>
                      <a:pt x="10078" y="2927"/>
                      <a:pt x="10310" y="2785"/>
                      <a:pt x="10436" y="2574"/>
                    </a:cubicBezTo>
                    <a:cubicBezTo>
                      <a:pt x="10647" y="2153"/>
                      <a:pt x="10324" y="1689"/>
                      <a:pt x="9895" y="1689"/>
                    </a:cubicBezTo>
                    <a:close/>
                    <a:moveTo>
                      <a:pt x="4359" y="3369"/>
                    </a:moveTo>
                    <a:cubicBezTo>
                      <a:pt x="4257" y="3369"/>
                      <a:pt x="4205" y="3523"/>
                      <a:pt x="4282" y="3599"/>
                    </a:cubicBezTo>
                    <a:lnTo>
                      <a:pt x="4334" y="3599"/>
                    </a:lnTo>
                    <a:cubicBezTo>
                      <a:pt x="4347" y="3606"/>
                      <a:pt x="4363" y="3610"/>
                      <a:pt x="4379" y="3610"/>
                    </a:cubicBezTo>
                    <a:cubicBezTo>
                      <a:pt x="4422" y="3610"/>
                      <a:pt x="4469" y="3586"/>
                      <a:pt x="4487" y="3548"/>
                    </a:cubicBezTo>
                    <a:cubicBezTo>
                      <a:pt x="4513" y="3446"/>
                      <a:pt x="4436" y="3369"/>
                      <a:pt x="4359" y="3369"/>
                    </a:cubicBezTo>
                    <a:close/>
                    <a:moveTo>
                      <a:pt x="15337" y="2484"/>
                    </a:moveTo>
                    <a:cubicBezTo>
                      <a:pt x="15295" y="2484"/>
                      <a:pt x="15251" y="2488"/>
                      <a:pt x="15206" y="2497"/>
                    </a:cubicBezTo>
                    <a:cubicBezTo>
                      <a:pt x="14744" y="2574"/>
                      <a:pt x="14462" y="3317"/>
                      <a:pt x="14898" y="3599"/>
                    </a:cubicBezTo>
                    <a:cubicBezTo>
                      <a:pt x="14950" y="3651"/>
                      <a:pt x="15026" y="3676"/>
                      <a:pt x="15129" y="3702"/>
                    </a:cubicBezTo>
                    <a:cubicBezTo>
                      <a:pt x="15170" y="3710"/>
                      <a:pt x="15212" y="3713"/>
                      <a:pt x="15254" y="3713"/>
                    </a:cubicBezTo>
                    <a:cubicBezTo>
                      <a:pt x="15498" y="3713"/>
                      <a:pt x="15745" y="3588"/>
                      <a:pt x="15898" y="3369"/>
                    </a:cubicBezTo>
                    <a:cubicBezTo>
                      <a:pt x="16085" y="2948"/>
                      <a:pt x="15782" y="2484"/>
                      <a:pt x="15337" y="2484"/>
                    </a:cubicBezTo>
                    <a:close/>
                    <a:moveTo>
                      <a:pt x="13055" y="3385"/>
                    </a:moveTo>
                    <a:cubicBezTo>
                      <a:pt x="13037" y="3385"/>
                      <a:pt x="13019" y="3388"/>
                      <a:pt x="13001" y="3394"/>
                    </a:cubicBezTo>
                    <a:cubicBezTo>
                      <a:pt x="12847" y="3420"/>
                      <a:pt x="12744" y="3676"/>
                      <a:pt x="12898" y="3779"/>
                    </a:cubicBezTo>
                    <a:cubicBezTo>
                      <a:pt x="12898" y="3779"/>
                      <a:pt x="12924" y="3779"/>
                      <a:pt x="12975" y="3805"/>
                    </a:cubicBezTo>
                    <a:cubicBezTo>
                      <a:pt x="12993" y="3809"/>
                      <a:pt x="13010" y="3811"/>
                      <a:pt x="13028" y="3811"/>
                    </a:cubicBezTo>
                    <a:cubicBezTo>
                      <a:pt x="13111" y="3811"/>
                      <a:pt x="13189" y="3761"/>
                      <a:pt x="13231" y="3676"/>
                    </a:cubicBezTo>
                    <a:cubicBezTo>
                      <a:pt x="13299" y="3541"/>
                      <a:pt x="13188" y="3385"/>
                      <a:pt x="13055" y="3385"/>
                    </a:cubicBezTo>
                    <a:close/>
                    <a:moveTo>
                      <a:pt x="7890" y="4029"/>
                    </a:moveTo>
                    <a:cubicBezTo>
                      <a:pt x="7731" y="4029"/>
                      <a:pt x="7579" y="4105"/>
                      <a:pt x="7539" y="4266"/>
                    </a:cubicBezTo>
                    <a:cubicBezTo>
                      <a:pt x="7513" y="4317"/>
                      <a:pt x="7513" y="4369"/>
                      <a:pt x="7539" y="4420"/>
                    </a:cubicBezTo>
                    <a:cubicBezTo>
                      <a:pt x="7565" y="4625"/>
                      <a:pt x="7718" y="4779"/>
                      <a:pt x="7898" y="4805"/>
                    </a:cubicBezTo>
                    <a:cubicBezTo>
                      <a:pt x="7908" y="4806"/>
                      <a:pt x="7919" y="4806"/>
                      <a:pt x="7929" y="4806"/>
                    </a:cubicBezTo>
                    <a:cubicBezTo>
                      <a:pt x="8221" y="4806"/>
                      <a:pt x="8430" y="4463"/>
                      <a:pt x="8257" y="4215"/>
                    </a:cubicBezTo>
                    <a:cubicBezTo>
                      <a:pt x="8183" y="4093"/>
                      <a:pt x="8034" y="4029"/>
                      <a:pt x="7890" y="4029"/>
                    </a:cubicBezTo>
                    <a:close/>
                    <a:moveTo>
                      <a:pt x="4081" y="5358"/>
                    </a:moveTo>
                    <a:cubicBezTo>
                      <a:pt x="3918" y="5358"/>
                      <a:pt x="3759" y="5435"/>
                      <a:pt x="3718" y="5600"/>
                    </a:cubicBezTo>
                    <a:cubicBezTo>
                      <a:pt x="3693" y="5651"/>
                      <a:pt x="3693" y="5702"/>
                      <a:pt x="3718" y="5753"/>
                    </a:cubicBezTo>
                    <a:cubicBezTo>
                      <a:pt x="3744" y="5933"/>
                      <a:pt x="3898" y="6087"/>
                      <a:pt x="4077" y="6112"/>
                    </a:cubicBezTo>
                    <a:cubicBezTo>
                      <a:pt x="4088" y="6113"/>
                      <a:pt x="4099" y="6114"/>
                      <a:pt x="4110" y="6114"/>
                    </a:cubicBezTo>
                    <a:cubicBezTo>
                      <a:pt x="4401" y="6114"/>
                      <a:pt x="4609" y="5794"/>
                      <a:pt x="4436" y="5523"/>
                    </a:cubicBezTo>
                    <a:cubicBezTo>
                      <a:pt x="4365" y="5416"/>
                      <a:pt x="4222" y="5358"/>
                      <a:pt x="4081" y="5358"/>
                    </a:cubicBezTo>
                    <a:close/>
                    <a:moveTo>
                      <a:pt x="7747" y="6125"/>
                    </a:moveTo>
                    <a:cubicBezTo>
                      <a:pt x="7705" y="6125"/>
                      <a:pt x="7661" y="6129"/>
                      <a:pt x="7616" y="6138"/>
                    </a:cubicBezTo>
                    <a:cubicBezTo>
                      <a:pt x="7154" y="6215"/>
                      <a:pt x="6872" y="6959"/>
                      <a:pt x="7308" y="7266"/>
                    </a:cubicBezTo>
                    <a:cubicBezTo>
                      <a:pt x="7359" y="7292"/>
                      <a:pt x="7436" y="7343"/>
                      <a:pt x="7539" y="7343"/>
                    </a:cubicBezTo>
                    <a:cubicBezTo>
                      <a:pt x="7588" y="7357"/>
                      <a:pt x="7639" y="7363"/>
                      <a:pt x="7691" y="7363"/>
                    </a:cubicBezTo>
                    <a:cubicBezTo>
                      <a:pt x="7932" y="7363"/>
                      <a:pt x="8181" y="7221"/>
                      <a:pt x="8308" y="7010"/>
                    </a:cubicBezTo>
                    <a:cubicBezTo>
                      <a:pt x="8495" y="6589"/>
                      <a:pt x="8191" y="6125"/>
                      <a:pt x="7747" y="6125"/>
                    </a:cubicBezTo>
                    <a:close/>
                    <a:moveTo>
                      <a:pt x="1797" y="7616"/>
                    </a:moveTo>
                    <a:cubicBezTo>
                      <a:pt x="1780" y="7616"/>
                      <a:pt x="1762" y="7619"/>
                      <a:pt x="1744" y="7625"/>
                    </a:cubicBezTo>
                    <a:cubicBezTo>
                      <a:pt x="1590" y="7651"/>
                      <a:pt x="1487" y="7882"/>
                      <a:pt x="1615" y="7984"/>
                    </a:cubicBezTo>
                    <a:lnTo>
                      <a:pt x="1615" y="8010"/>
                    </a:lnTo>
                    <a:cubicBezTo>
                      <a:pt x="1641" y="8010"/>
                      <a:pt x="1667" y="8010"/>
                      <a:pt x="1692" y="8036"/>
                    </a:cubicBezTo>
                    <a:cubicBezTo>
                      <a:pt x="1795" y="8036"/>
                      <a:pt x="1898" y="8010"/>
                      <a:pt x="1974" y="7907"/>
                    </a:cubicBezTo>
                    <a:cubicBezTo>
                      <a:pt x="2020" y="7772"/>
                      <a:pt x="1926" y="7616"/>
                      <a:pt x="1797" y="7616"/>
                    </a:cubicBezTo>
                    <a:close/>
                    <a:moveTo>
                      <a:pt x="6237" y="9057"/>
                    </a:moveTo>
                    <a:cubicBezTo>
                      <a:pt x="6227" y="9057"/>
                      <a:pt x="6216" y="9059"/>
                      <a:pt x="6205" y="9061"/>
                    </a:cubicBezTo>
                    <a:cubicBezTo>
                      <a:pt x="6129" y="9087"/>
                      <a:pt x="6077" y="9215"/>
                      <a:pt x="6154" y="9292"/>
                    </a:cubicBezTo>
                    <a:lnTo>
                      <a:pt x="6205" y="9292"/>
                    </a:lnTo>
                    <a:cubicBezTo>
                      <a:pt x="6219" y="9299"/>
                      <a:pt x="6233" y="9302"/>
                      <a:pt x="6246" y="9302"/>
                    </a:cubicBezTo>
                    <a:cubicBezTo>
                      <a:pt x="6282" y="9302"/>
                      <a:pt x="6315" y="9278"/>
                      <a:pt x="6334" y="9241"/>
                    </a:cubicBezTo>
                    <a:cubicBezTo>
                      <a:pt x="6380" y="9149"/>
                      <a:pt x="6323" y="9057"/>
                      <a:pt x="6237" y="9057"/>
                    </a:cubicBezTo>
                    <a:close/>
                    <a:moveTo>
                      <a:pt x="3654" y="8563"/>
                    </a:moveTo>
                    <a:cubicBezTo>
                      <a:pt x="3625" y="8563"/>
                      <a:pt x="3595" y="8566"/>
                      <a:pt x="3564" y="8574"/>
                    </a:cubicBezTo>
                    <a:cubicBezTo>
                      <a:pt x="3282" y="8625"/>
                      <a:pt x="3077" y="9087"/>
                      <a:pt x="3359" y="9292"/>
                    </a:cubicBezTo>
                    <a:cubicBezTo>
                      <a:pt x="3410" y="9318"/>
                      <a:pt x="3462" y="9318"/>
                      <a:pt x="3513" y="9343"/>
                    </a:cubicBezTo>
                    <a:cubicBezTo>
                      <a:pt x="3535" y="9347"/>
                      <a:pt x="3558" y="9348"/>
                      <a:pt x="3581" y="9348"/>
                    </a:cubicBezTo>
                    <a:cubicBezTo>
                      <a:pt x="3742" y="9348"/>
                      <a:pt x="3910" y="9270"/>
                      <a:pt x="4000" y="9113"/>
                    </a:cubicBezTo>
                    <a:cubicBezTo>
                      <a:pt x="4116" y="8859"/>
                      <a:pt x="3919" y="8563"/>
                      <a:pt x="3654" y="8563"/>
                    </a:cubicBezTo>
                    <a:close/>
                    <a:moveTo>
                      <a:pt x="8158" y="9205"/>
                    </a:moveTo>
                    <a:cubicBezTo>
                      <a:pt x="7996" y="9205"/>
                      <a:pt x="7837" y="9281"/>
                      <a:pt x="7795" y="9446"/>
                    </a:cubicBezTo>
                    <a:cubicBezTo>
                      <a:pt x="7795" y="9497"/>
                      <a:pt x="7795" y="9549"/>
                      <a:pt x="7795" y="9600"/>
                    </a:cubicBezTo>
                    <a:cubicBezTo>
                      <a:pt x="7821" y="9779"/>
                      <a:pt x="7975" y="9933"/>
                      <a:pt x="8154" y="9959"/>
                    </a:cubicBezTo>
                    <a:cubicBezTo>
                      <a:pt x="8166" y="9960"/>
                      <a:pt x="8178" y="9960"/>
                      <a:pt x="8190" y="9960"/>
                    </a:cubicBezTo>
                    <a:cubicBezTo>
                      <a:pt x="8502" y="9960"/>
                      <a:pt x="8686" y="9641"/>
                      <a:pt x="8513" y="9369"/>
                    </a:cubicBezTo>
                    <a:cubicBezTo>
                      <a:pt x="8442" y="9262"/>
                      <a:pt x="8299" y="9205"/>
                      <a:pt x="8158" y="9205"/>
                    </a:cubicBezTo>
                    <a:close/>
                    <a:moveTo>
                      <a:pt x="5080" y="11305"/>
                    </a:moveTo>
                    <a:cubicBezTo>
                      <a:pt x="5038" y="11305"/>
                      <a:pt x="4994" y="11309"/>
                      <a:pt x="4949" y="11318"/>
                    </a:cubicBezTo>
                    <a:cubicBezTo>
                      <a:pt x="4487" y="11395"/>
                      <a:pt x="4205" y="12138"/>
                      <a:pt x="4641" y="12446"/>
                    </a:cubicBezTo>
                    <a:cubicBezTo>
                      <a:pt x="4693" y="12472"/>
                      <a:pt x="4769" y="12523"/>
                      <a:pt x="4872" y="12523"/>
                    </a:cubicBezTo>
                    <a:cubicBezTo>
                      <a:pt x="4921" y="12537"/>
                      <a:pt x="4972" y="12543"/>
                      <a:pt x="5022" y="12543"/>
                    </a:cubicBezTo>
                    <a:cubicBezTo>
                      <a:pt x="5258" y="12543"/>
                      <a:pt x="5493" y="12401"/>
                      <a:pt x="5641" y="12190"/>
                    </a:cubicBezTo>
                    <a:cubicBezTo>
                      <a:pt x="5829" y="11769"/>
                      <a:pt x="5525" y="11305"/>
                      <a:pt x="5080" y="11305"/>
                    </a:cubicBezTo>
                    <a:close/>
                    <a:moveTo>
                      <a:pt x="897" y="11529"/>
                    </a:moveTo>
                    <a:cubicBezTo>
                      <a:pt x="847" y="11529"/>
                      <a:pt x="796" y="11536"/>
                      <a:pt x="744" y="11549"/>
                    </a:cubicBezTo>
                    <a:cubicBezTo>
                      <a:pt x="282" y="11626"/>
                      <a:pt x="0" y="12369"/>
                      <a:pt x="436" y="12651"/>
                    </a:cubicBezTo>
                    <a:cubicBezTo>
                      <a:pt x="513" y="12703"/>
                      <a:pt x="590" y="12728"/>
                      <a:pt x="667" y="12754"/>
                    </a:cubicBezTo>
                    <a:cubicBezTo>
                      <a:pt x="712" y="12761"/>
                      <a:pt x="756" y="12765"/>
                      <a:pt x="801" y="12765"/>
                    </a:cubicBezTo>
                    <a:cubicBezTo>
                      <a:pt x="1061" y="12765"/>
                      <a:pt x="1305" y="12640"/>
                      <a:pt x="1436" y="12420"/>
                    </a:cubicBezTo>
                    <a:cubicBezTo>
                      <a:pt x="1643" y="12006"/>
                      <a:pt x="1333" y="11529"/>
                      <a:pt x="897" y="11529"/>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43" name="Google Shape;1643;p33"/>
              <p:cNvSpPr/>
              <p:nvPr/>
            </p:nvSpPr>
            <p:spPr>
              <a:xfrm>
                <a:off x="-1775275" y="2546100"/>
                <a:ext cx="795475" cy="1591550"/>
              </a:xfrm>
              <a:custGeom>
                <a:avLst/>
                <a:gdLst/>
                <a:ahLst/>
                <a:cxnLst/>
                <a:rect l="l" t="t" r="r" b="b"/>
                <a:pathLst>
                  <a:path w="31819" h="63662" extrusionOk="0">
                    <a:moveTo>
                      <a:pt x="31286" y="1"/>
                    </a:moveTo>
                    <a:cubicBezTo>
                      <a:pt x="31186" y="1"/>
                      <a:pt x="31084" y="43"/>
                      <a:pt x="31003" y="145"/>
                    </a:cubicBezTo>
                    <a:cubicBezTo>
                      <a:pt x="15822" y="19300"/>
                      <a:pt x="4258" y="42891"/>
                      <a:pt x="52" y="63200"/>
                    </a:cubicBezTo>
                    <a:cubicBezTo>
                      <a:pt x="1" y="63405"/>
                      <a:pt x="129" y="63610"/>
                      <a:pt x="334" y="63662"/>
                    </a:cubicBezTo>
                    <a:lnTo>
                      <a:pt x="411" y="63662"/>
                    </a:lnTo>
                    <a:cubicBezTo>
                      <a:pt x="591" y="63662"/>
                      <a:pt x="745" y="63534"/>
                      <a:pt x="796" y="63354"/>
                    </a:cubicBezTo>
                    <a:cubicBezTo>
                      <a:pt x="4976" y="43148"/>
                      <a:pt x="16489" y="19685"/>
                      <a:pt x="31592" y="607"/>
                    </a:cubicBezTo>
                    <a:cubicBezTo>
                      <a:pt x="31818" y="325"/>
                      <a:pt x="31560" y="1"/>
                      <a:pt x="31286"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644" name="Google Shape;1644;p33"/>
            <p:cNvGrpSpPr/>
            <p:nvPr/>
          </p:nvGrpSpPr>
          <p:grpSpPr>
            <a:xfrm rot="2700000" flipH="1">
              <a:off x="-365668" y="3606652"/>
              <a:ext cx="531184" cy="1660213"/>
              <a:chOff x="-1858600" y="2385325"/>
              <a:chExt cx="523125" cy="1635025"/>
            </a:xfrm>
          </p:grpSpPr>
          <p:sp>
            <p:nvSpPr>
              <p:cNvPr id="1645" name="Google Shape;1645;p33"/>
              <p:cNvSpPr/>
              <p:nvPr/>
            </p:nvSpPr>
            <p:spPr>
              <a:xfrm>
                <a:off x="-1804750" y="2385325"/>
                <a:ext cx="469275" cy="1635025"/>
              </a:xfrm>
              <a:custGeom>
                <a:avLst/>
                <a:gdLst/>
                <a:ahLst/>
                <a:cxnLst/>
                <a:rect l="l" t="t" r="r" b="b"/>
                <a:pathLst>
                  <a:path w="18771" h="65401" extrusionOk="0">
                    <a:moveTo>
                      <a:pt x="12062" y="1"/>
                    </a:moveTo>
                    <a:cubicBezTo>
                      <a:pt x="9693" y="1"/>
                      <a:pt x="7259" y="1264"/>
                      <a:pt x="5667" y="3115"/>
                    </a:cubicBezTo>
                    <a:cubicBezTo>
                      <a:pt x="3462" y="5679"/>
                      <a:pt x="2513" y="9064"/>
                      <a:pt x="1872" y="12397"/>
                    </a:cubicBezTo>
                    <a:lnTo>
                      <a:pt x="1872" y="12372"/>
                    </a:lnTo>
                    <a:cubicBezTo>
                      <a:pt x="129" y="21270"/>
                      <a:pt x="0" y="30373"/>
                      <a:pt x="975" y="39373"/>
                    </a:cubicBezTo>
                    <a:cubicBezTo>
                      <a:pt x="1308" y="42476"/>
                      <a:pt x="1308" y="44861"/>
                      <a:pt x="1462" y="47989"/>
                    </a:cubicBezTo>
                    <a:cubicBezTo>
                      <a:pt x="1795" y="54796"/>
                      <a:pt x="6238" y="62496"/>
                      <a:pt x="6079" y="65382"/>
                    </a:cubicBezTo>
                    <a:lnTo>
                      <a:pt x="6079" y="65382"/>
                    </a:lnTo>
                    <a:cubicBezTo>
                      <a:pt x="6979" y="50077"/>
                      <a:pt x="11644" y="31239"/>
                      <a:pt x="16694" y="16756"/>
                    </a:cubicBezTo>
                    <a:cubicBezTo>
                      <a:pt x="17694" y="13936"/>
                      <a:pt x="18771" y="11064"/>
                      <a:pt x="18745" y="8089"/>
                    </a:cubicBezTo>
                    <a:cubicBezTo>
                      <a:pt x="18745" y="5089"/>
                      <a:pt x="17412" y="1909"/>
                      <a:pt x="14719" y="602"/>
                    </a:cubicBezTo>
                    <a:cubicBezTo>
                      <a:pt x="13878" y="188"/>
                      <a:pt x="12974" y="1"/>
                      <a:pt x="12062" y="1"/>
                    </a:cubicBezTo>
                    <a:close/>
                    <a:moveTo>
                      <a:pt x="6079" y="65382"/>
                    </a:moveTo>
                    <a:lnTo>
                      <a:pt x="6079" y="65382"/>
                    </a:lnTo>
                    <a:cubicBezTo>
                      <a:pt x="6078" y="65388"/>
                      <a:pt x="6078" y="65394"/>
                      <a:pt x="6078" y="65400"/>
                    </a:cubicBezTo>
                    <a:cubicBezTo>
                      <a:pt x="6078" y="65394"/>
                      <a:pt x="6078" y="65388"/>
                      <a:pt x="6079" y="65382"/>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46" name="Google Shape;1646;p33"/>
              <p:cNvSpPr/>
              <p:nvPr/>
            </p:nvSpPr>
            <p:spPr>
              <a:xfrm>
                <a:off x="-1858600" y="2385425"/>
                <a:ext cx="469275" cy="1634925"/>
              </a:xfrm>
              <a:custGeom>
                <a:avLst/>
                <a:gdLst/>
                <a:ahLst/>
                <a:cxnLst/>
                <a:rect l="l" t="t" r="r" b="b"/>
                <a:pathLst>
                  <a:path w="18771" h="65397" extrusionOk="0">
                    <a:moveTo>
                      <a:pt x="12088" y="1"/>
                    </a:moveTo>
                    <a:cubicBezTo>
                      <a:pt x="9704" y="1"/>
                      <a:pt x="7263" y="1274"/>
                      <a:pt x="5667" y="3111"/>
                    </a:cubicBezTo>
                    <a:cubicBezTo>
                      <a:pt x="3462" y="5649"/>
                      <a:pt x="2513" y="9060"/>
                      <a:pt x="1872" y="12393"/>
                    </a:cubicBezTo>
                    <a:lnTo>
                      <a:pt x="1872" y="12368"/>
                    </a:lnTo>
                    <a:cubicBezTo>
                      <a:pt x="129" y="21266"/>
                      <a:pt x="0" y="30369"/>
                      <a:pt x="975" y="39369"/>
                    </a:cubicBezTo>
                    <a:cubicBezTo>
                      <a:pt x="1308" y="42472"/>
                      <a:pt x="1308" y="44857"/>
                      <a:pt x="1462" y="47985"/>
                    </a:cubicBezTo>
                    <a:cubicBezTo>
                      <a:pt x="1795" y="54792"/>
                      <a:pt x="6239" y="62492"/>
                      <a:pt x="6079" y="65378"/>
                    </a:cubicBezTo>
                    <a:lnTo>
                      <a:pt x="6079" y="65378"/>
                    </a:lnTo>
                    <a:cubicBezTo>
                      <a:pt x="6979" y="50073"/>
                      <a:pt x="11670" y="31235"/>
                      <a:pt x="16694" y="16752"/>
                    </a:cubicBezTo>
                    <a:cubicBezTo>
                      <a:pt x="17694" y="13932"/>
                      <a:pt x="18771" y="11060"/>
                      <a:pt x="18771" y="8085"/>
                    </a:cubicBezTo>
                    <a:cubicBezTo>
                      <a:pt x="18745" y="5085"/>
                      <a:pt x="17412" y="1905"/>
                      <a:pt x="14745" y="598"/>
                    </a:cubicBezTo>
                    <a:cubicBezTo>
                      <a:pt x="13901" y="187"/>
                      <a:pt x="12999" y="1"/>
                      <a:pt x="12088" y="1"/>
                    </a:cubicBezTo>
                    <a:close/>
                    <a:moveTo>
                      <a:pt x="6079" y="65378"/>
                    </a:moveTo>
                    <a:cubicBezTo>
                      <a:pt x="6078" y="65384"/>
                      <a:pt x="6078" y="65390"/>
                      <a:pt x="6078" y="65396"/>
                    </a:cubicBezTo>
                    <a:cubicBezTo>
                      <a:pt x="6078" y="65390"/>
                      <a:pt x="6078" y="65384"/>
                      <a:pt x="6079" y="65378"/>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47" name="Google Shape;1647;p33"/>
              <p:cNvSpPr/>
              <p:nvPr/>
            </p:nvSpPr>
            <p:spPr>
              <a:xfrm>
                <a:off x="-1766300" y="2414375"/>
                <a:ext cx="329125" cy="283550"/>
              </a:xfrm>
              <a:custGeom>
                <a:avLst/>
                <a:gdLst/>
                <a:ahLst/>
                <a:cxnLst/>
                <a:rect l="l" t="t" r="r" b="b"/>
                <a:pathLst>
                  <a:path w="13165" h="11342" extrusionOk="0">
                    <a:moveTo>
                      <a:pt x="7214" y="1"/>
                    </a:moveTo>
                    <a:cubicBezTo>
                      <a:pt x="7203" y="1"/>
                      <a:pt x="7192" y="2"/>
                      <a:pt x="7181" y="4"/>
                    </a:cubicBezTo>
                    <a:cubicBezTo>
                      <a:pt x="7053" y="55"/>
                      <a:pt x="6976" y="260"/>
                      <a:pt x="7104" y="337"/>
                    </a:cubicBezTo>
                    <a:cubicBezTo>
                      <a:pt x="7130" y="363"/>
                      <a:pt x="7155" y="363"/>
                      <a:pt x="7181" y="363"/>
                    </a:cubicBezTo>
                    <a:cubicBezTo>
                      <a:pt x="7258" y="363"/>
                      <a:pt x="7335" y="337"/>
                      <a:pt x="7386" y="260"/>
                    </a:cubicBezTo>
                    <a:cubicBezTo>
                      <a:pt x="7433" y="120"/>
                      <a:pt x="7330" y="1"/>
                      <a:pt x="7214" y="1"/>
                    </a:cubicBezTo>
                    <a:close/>
                    <a:moveTo>
                      <a:pt x="10096" y="914"/>
                    </a:moveTo>
                    <a:cubicBezTo>
                      <a:pt x="10065" y="914"/>
                      <a:pt x="10033" y="918"/>
                      <a:pt x="10001" y="927"/>
                    </a:cubicBezTo>
                    <a:cubicBezTo>
                      <a:pt x="9719" y="1004"/>
                      <a:pt x="9591" y="1440"/>
                      <a:pt x="9848" y="1619"/>
                    </a:cubicBezTo>
                    <a:cubicBezTo>
                      <a:pt x="9899" y="1619"/>
                      <a:pt x="9950" y="1645"/>
                      <a:pt x="10001" y="1645"/>
                    </a:cubicBezTo>
                    <a:cubicBezTo>
                      <a:pt x="10024" y="1648"/>
                      <a:pt x="10046" y="1650"/>
                      <a:pt x="10069" y="1650"/>
                    </a:cubicBezTo>
                    <a:cubicBezTo>
                      <a:pt x="10224" y="1650"/>
                      <a:pt x="10370" y="1571"/>
                      <a:pt x="10437" y="1414"/>
                    </a:cubicBezTo>
                    <a:cubicBezTo>
                      <a:pt x="10528" y="1164"/>
                      <a:pt x="10337" y="914"/>
                      <a:pt x="10096" y="914"/>
                    </a:cubicBezTo>
                    <a:close/>
                    <a:moveTo>
                      <a:pt x="4839" y="1534"/>
                    </a:moveTo>
                    <a:cubicBezTo>
                      <a:pt x="4695" y="1534"/>
                      <a:pt x="4554" y="1605"/>
                      <a:pt x="4540" y="1748"/>
                    </a:cubicBezTo>
                    <a:cubicBezTo>
                      <a:pt x="4540" y="1799"/>
                      <a:pt x="4540" y="1824"/>
                      <a:pt x="4540" y="1876"/>
                    </a:cubicBezTo>
                    <a:cubicBezTo>
                      <a:pt x="4591" y="2030"/>
                      <a:pt x="4719" y="2158"/>
                      <a:pt x="4873" y="2183"/>
                    </a:cubicBezTo>
                    <a:cubicBezTo>
                      <a:pt x="5129" y="2183"/>
                      <a:pt x="5309" y="1876"/>
                      <a:pt x="5129" y="1671"/>
                    </a:cubicBezTo>
                    <a:cubicBezTo>
                      <a:pt x="5072" y="1579"/>
                      <a:pt x="4955" y="1534"/>
                      <a:pt x="4839" y="1534"/>
                    </a:cubicBezTo>
                    <a:close/>
                    <a:moveTo>
                      <a:pt x="7873" y="1434"/>
                    </a:moveTo>
                    <a:cubicBezTo>
                      <a:pt x="7815" y="1434"/>
                      <a:pt x="7755" y="1444"/>
                      <a:pt x="7694" y="1465"/>
                    </a:cubicBezTo>
                    <a:cubicBezTo>
                      <a:pt x="7309" y="1542"/>
                      <a:pt x="7104" y="2183"/>
                      <a:pt x="7488" y="2414"/>
                    </a:cubicBezTo>
                    <a:lnTo>
                      <a:pt x="7514" y="2414"/>
                    </a:lnTo>
                    <a:cubicBezTo>
                      <a:pt x="7565" y="2440"/>
                      <a:pt x="7642" y="2466"/>
                      <a:pt x="7694" y="2491"/>
                    </a:cubicBezTo>
                    <a:cubicBezTo>
                      <a:pt x="7715" y="2493"/>
                      <a:pt x="7737" y="2494"/>
                      <a:pt x="7759" y="2494"/>
                    </a:cubicBezTo>
                    <a:cubicBezTo>
                      <a:pt x="7992" y="2494"/>
                      <a:pt x="8217" y="2369"/>
                      <a:pt x="8335" y="2158"/>
                    </a:cubicBezTo>
                    <a:cubicBezTo>
                      <a:pt x="8489" y="1805"/>
                      <a:pt x="8227" y="1434"/>
                      <a:pt x="7873" y="1434"/>
                    </a:cubicBezTo>
                    <a:close/>
                    <a:moveTo>
                      <a:pt x="12521" y="1809"/>
                    </a:moveTo>
                    <a:cubicBezTo>
                      <a:pt x="12477" y="1809"/>
                      <a:pt x="12432" y="1814"/>
                      <a:pt x="12386" y="1824"/>
                    </a:cubicBezTo>
                    <a:cubicBezTo>
                      <a:pt x="12002" y="1927"/>
                      <a:pt x="11796" y="2568"/>
                      <a:pt x="12181" y="2799"/>
                    </a:cubicBezTo>
                    <a:cubicBezTo>
                      <a:pt x="12232" y="2825"/>
                      <a:pt x="12309" y="2850"/>
                      <a:pt x="12386" y="2850"/>
                    </a:cubicBezTo>
                    <a:cubicBezTo>
                      <a:pt x="12424" y="2858"/>
                      <a:pt x="12461" y="2861"/>
                      <a:pt x="12498" y="2861"/>
                    </a:cubicBezTo>
                    <a:cubicBezTo>
                      <a:pt x="12709" y="2861"/>
                      <a:pt x="12896" y="2739"/>
                      <a:pt x="13027" y="2542"/>
                    </a:cubicBezTo>
                    <a:cubicBezTo>
                      <a:pt x="13165" y="2175"/>
                      <a:pt x="12892" y="1809"/>
                      <a:pt x="12521" y="1809"/>
                    </a:cubicBezTo>
                    <a:close/>
                    <a:moveTo>
                      <a:pt x="10496" y="2693"/>
                    </a:moveTo>
                    <a:cubicBezTo>
                      <a:pt x="10485" y="2693"/>
                      <a:pt x="10474" y="2694"/>
                      <a:pt x="10463" y="2696"/>
                    </a:cubicBezTo>
                    <a:cubicBezTo>
                      <a:pt x="10335" y="2722"/>
                      <a:pt x="10258" y="2953"/>
                      <a:pt x="10386" y="3030"/>
                    </a:cubicBezTo>
                    <a:cubicBezTo>
                      <a:pt x="10412" y="3055"/>
                      <a:pt x="10412" y="3055"/>
                      <a:pt x="10437" y="3055"/>
                    </a:cubicBezTo>
                    <a:cubicBezTo>
                      <a:pt x="10540" y="3055"/>
                      <a:pt x="10617" y="3030"/>
                      <a:pt x="10668" y="2953"/>
                    </a:cubicBezTo>
                    <a:cubicBezTo>
                      <a:pt x="10715" y="2812"/>
                      <a:pt x="10612" y="2693"/>
                      <a:pt x="10496" y="2693"/>
                    </a:cubicBezTo>
                    <a:close/>
                    <a:moveTo>
                      <a:pt x="3134" y="3127"/>
                    </a:moveTo>
                    <a:cubicBezTo>
                      <a:pt x="3124" y="3127"/>
                      <a:pt x="3114" y="3129"/>
                      <a:pt x="3104" y="3132"/>
                    </a:cubicBezTo>
                    <a:cubicBezTo>
                      <a:pt x="3027" y="3158"/>
                      <a:pt x="3001" y="3260"/>
                      <a:pt x="3078" y="3312"/>
                    </a:cubicBezTo>
                    <a:lnTo>
                      <a:pt x="3078" y="3337"/>
                    </a:lnTo>
                    <a:lnTo>
                      <a:pt x="3104" y="3337"/>
                    </a:lnTo>
                    <a:cubicBezTo>
                      <a:pt x="3155" y="3337"/>
                      <a:pt x="3206" y="3312"/>
                      <a:pt x="3232" y="3260"/>
                    </a:cubicBezTo>
                    <a:cubicBezTo>
                      <a:pt x="3254" y="3194"/>
                      <a:pt x="3199" y="3127"/>
                      <a:pt x="3134" y="3127"/>
                    </a:cubicBezTo>
                    <a:close/>
                    <a:moveTo>
                      <a:pt x="6219" y="3536"/>
                    </a:moveTo>
                    <a:cubicBezTo>
                      <a:pt x="6072" y="3536"/>
                      <a:pt x="5928" y="3614"/>
                      <a:pt x="5899" y="3773"/>
                    </a:cubicBezTo>
                    <a:lnTo>
                      <a:pt x="5924" y="3773"/>
                    </a:lnTo>
                    <a:cubicBezTo>
                      <a:pt x="5924" y="3799"/>
                      <a:pt x="5924" y="3850"/>
                      <a:pt x="5924" y="3902"/>
                    </a:cubicBezTo>
                    <a:cubicBezTo>
                      <a:pt x="5950" y="4055"/>
                      <a:pt x="6078" y="4158"/>
                      <a:pt x="6232" y="4184"/>
                    </a:cubicBezTo>
                    <a:cubicBezTo>
                      <a:pt x="6243" y="4185"/>
                      <a:pt x="6254" y="4185"/>
                      <a:pt x="6265" y="4185"/>
                    </a:cubicBezTo>
                    <a:cubicBezTo>
                      <a:pt x="6526" y="4185"/>
                      <a:pt x="6662" y="3892"/>
                      <a:pt x="6514" y="3671"/>
                    </a:cubicBezTo>
                    <a:cubicBezTo>
                      <a:pt x="6447" y="3582"/>
                      <a:pt x="6332" y="3536"/>
                      <a:pt x="6219" y="3536"/>
                    </a:cubicBezTo>
                    <a:close/>
                    <a:moveTo>
                      <a:pt x="3009" y="4870"/>
                    </a:moveTo>
                    <a:cubicBezTo>
                      <a:pt x="2866" y="4870"/>
                      <a:pt x="2722" y="4947"/>
                      <a:pt x="2693" y="5107"/>
                    </a:cubicBezTo>
                    <a:lnTo>
                      <a:pt x="2719" y="5107"/>
                    </a:lnTo>
                    <a:cubicBezTo>
                      <a:pt x="2693" y="5158"/>
                      <a:pt x="2693" y="5184"/>
                      <a:pt x="2719" y="5235"/>
                    </a:cubicBezTo>
                    <a:cubicBezTo>
                      <a:pt x="2745" y="5389"/>
                      <a:pt x="2873" y="5517"/>
                      <a:pt x="3027" y="5517"/>
                    </a:cubicBezTo>
                    <a:cubicBezTo>
                      <a:pt x="3038" y="5518"/>
                      <a:pt x="3049" y="5518"/>
                      <a:pt x="3059" y="5518"/>
                    </a:cubicBezTo>
                    <a:cubicBezTo>
                      <a:pt x="3320" y="5518"/>
                      <a:pt x="3456" y="5226"/>
                      <a:pt x="3283" y="5004"/>
                    </a:cubicBezTo>
                    <a:cubicBezTo>
                      <a:pt x="3228" y="4915"/>
                      <a:pt x="3119" y="4870"/>
                      <a:pt x="3009" y="4870"/>
                    </a:cubicBezTo>
                    <a:close/>
                    <a:moveTo>
                      <a:pt x="6277" y="5340"/>
                    </a:moveTo>
                    <a:cubicBezTo>
                      <a:pt x="6229" y="5340"/>
                      <a:pt x="6179" y="5348"/>
                      <a:pt x="6129" y="5363"/>
                    </a:cubicBezTo>
                    <a:cubicBezTo>
                      <a:pt x="5745" y="5466"/>
                      <a:pt x="5540" y="6107"/>
                      <a:pt x="5924" y="6312"/>
                    </a:cubicBezTo>
                    <a:cubicBezTo>
                      <a:pt x="5976" y="6363"/>
                      <a:pt x="6053" y="6363"/>
                      <a:pt x="6129" y="6389"/>
                    </a:cubicBezTo>
                    <a:cubicBezTo>
                      <a:pt x="6151" y="6391"/>
                      <a:pt x="6173" y="6392"/>
                      <a:pt x="6194" y="6392"/>
                    </a:cubicBezTo>
                    <a:cubicBezTo>
                      <a:pt x="6424" y="6392"/>
                      <a:pt x="6630" y="6267"/>
                      <a:pt x="6771" y="6055"/>
                    </a:cubicBezTo>
                    <a:cubicBezTo>
                      <a:pt x="6906" y="5718"/>
                      <a:pt x="6625" y="5340"/>
                      <a:pt x="6277" y="5340"/>
                    </a:cubicBezTo>
                    <a:close/>
                    <a:moveTo>
                      <a:pt x="1163" y="6898"/>
                    </a:moveTo>
                    <a:cubicBezTo>
                      <a:pt x="1152" y="6898"/>
                      <a:pt x="1140" y="6899"/>
                      <a:pt x="1129" y="6902"/>
                    </a:cubicBezTo>
                    <a:cubicBezTo>
                      <a:pt x="1001" y="6927"/>
                      <a:pt x="924" y="7158"/>
                      <a:pt x="1052" y="7235"/>
                    </a:cubicBezTo>
                    <a:cubicBezTo>
                      <a:pt x="1078" y="7235"/>
                      <a:pt x="1104" y="7261"/>
                      <a:pt x="1129" y="7261"/>
                    </a:cubicBezTo>
                    <a:cubicBezTo>
                      <a:pt x="1206" y="7261"/>
                      <a:pt x="1283" y="7235"/>
                      <a:pt x="1334" y="7132"/>
                    </a:cubicBezTo>
                    <a:cubicBezTo>
                      <a:pt x="1381" y="7015"/>
                      <a:pt x="1278" y="6898"/>
                      <a:pt x="1163" y="6898"/>
                    </a:cubicBezTo>
                    <a:close/>
                    <a:moveTo>
                      <a:pt x="5001" y="7850"/>
                    </a:moveTo>
                    <a:cubicBezTo>
                      <a:pt x="4924" y="7876"/>
                      <a:pt x="4899" y="8004"/>
                      <a:pt x="4950" y="8056"/>
                    </a:cubicBezTo>
                    <a:lnTo>
                      <a:pt x="5001" y="8056"/>
                    </a:lnTo>
                    <a:cubicBezTo>
                      <a:pt x="5052" y="8056"/>
                      <a:pt x="5104" y="8030"/>
                      <a:pt x="5129" y="8004"/>
                    </a:cubicBezTo>
                    <a:cubicBezTo>
                      <a:pt x="5155" y="7927"/>
                      <a:pt x="5078" y="7850"/>
                      <a:pt x="5001" y="7850"/>
                    </a:cubicBezTo>
                    <a:close/>
                    <a:moveTo>
                      <a:pt x="2940" y="7598"/>
                    </a:moveTo>
                    <a:cubicBezTo>
                      <a:pt x="2902" y="7598"/>
                      <a:pt x="2862" y="7605"/>
                      <a:pt x="2822" y="7620"/>
                    </a:cubicBezTo>
                    <a:cubicBezTo>
                      <a:pt x="2565" y="7697"/>
                      <a:pt x="2437" y="8107"/>
                      <a:pt x="2693" y="8235"/>
                    </a:cubicBezTo>
                    <a:cubicBezTo>
                      <a:pt x="2719" y="8261"/>
                      <a:pt x="2770" y="8286"/>
                      <a:pt x="2822" y="8286"/>
                    </a:cubicBezTo>
                    <a:cubicBezTo>
                      <a:pt x="2838" y="8289"/>
                      <a:pt x="2854" y="8290"/>
                      <a:pt x="2870" y="8290"/>
                    </a:cubicBezTo>
                    <a:cubicBezTo>
                      <a:pt x="3007" y="8290"/>
                      <a:pt x="3137" y="8196"/>
                      <a:pt x="3206" y="8081"/>
                    </a:cubicBezTo>
                    <a:cubicBezTo>
                      <a:pt x="3338" y="7840"/>
                      <a:pt x="3169" y="7598"/>
                      <a:pt x="2940" y="7598"/>
                    </a:cubicBezTo>
                    <a:close/>
                    <a:moveTo>
                      <a:pt x="6698" y="7919"/>
                    </a:moveTo>
                    <a:cubicBezTo>
                      <a:pt x="6554" y="7919"/>
                      <a:pt x="6414" y="7990"/>
                      <a:pt x="6386" y="8133"/>
                    </a:cubicBezTo>
                    <a:lnTo>
                      <a:pt x="6412" y="8133"/>
                    </a:lnTo>
                    <a:cubicBezTo>
                      <a:pt x="6412" y="8184"/>
                      <a:pt x="6412" y="8235"/>
                      <a:pt x="6412" y="8261"/>
                    </a:cubicBezTo>
                    <a:cubicBezTo>
                      <a:pt x="6437" y="8415"/>
                      <a:pt x="6565" y="8543"/>
                      <a:pt x="6745" y="8568"/>
                    </a:cubicBezTo>
                    <a:cubicBezTo>
                      <a:pt x="7001" y="8568"/>
                      <a:pt x="7181" y="8261"/>
                      <a:pt x="7001" y="8056"/>
                    </a:cubicBezTo>
                    <a:cubicBezTo>
                      <a:pt x="6933" y="7964"/>
                      <a:pt x="6814" y="7919"/>
                      <a:pt x="6698" y="7919"/>
                    </a:cubicBezTo>
                    <a:close/>
                    <a:moveTo>
                      <a:pt x="4317" y="9878"/>
                    </a:moveTo>
                    <a:cubicBezTo>
                      <a:pt x="4265" y="9878"/>
                      <a:pt x="4210" y="9886"/>
                      <a:pt x="4155" y="9902"/>
                    </a:cubicBezTo>
                    <a:cubicBezTo>
                      <a:pt x="3770" y="9979"/>
                      <a:pt x="3565" y="10645"/>
                      <a:pt x="3950" y="10851"/>
                    </a:cubicBezTo>
                    <a:cubicBezTo>
                      <a:pt x="4001" y="10876"/>
                      <a:pt x="4078" y="10902"/>
                      <a:pt x="4129" y="10928"/>
                    </a:cubicBezTo>
                    <a:cubicBezTo>
                      <a:pt x="4153" y="10930"/>
                      <a:pt x="4177" y="10931"/>
                      <a:pt x="4200" y="10931"/>
                    </a:cubicBezTo>
                    <a:cubicBezTo>
                      <a:pt x="4454" y="10931"/>
                      <a:pt x="4677" y="10805"/>
                      <a:pt x="4770" y="10594"/>
                    </a:cubicBezTo>
                    <a:cubicBezTo>
                      <a:pt x="4927" y="10236"/>
                      <a:pt x="4673" y="9878"/>
                      <a:pt x="4317" y="9878"/>
                    </a:cubicBezTo>
                    <a:close/>
                    <a:moveTo>
                      <a:pt x="746" y="10289"/>
                    </a:moveTo>
                    <a:cubicBezTo>
                      <a:pt x="696" y="10289"/>
                      <a:pt x="644" y="10297"/>
                      <a:pt x="591" y="10312"/>
                    </a:cubicBezTo>
                    <a:cubicBezTo>
                      <a:pt x="206" y="10415"/>
                      <a:pt x="1" y="11056"/>
                      <a:pt x="386" y="11287"/>
                    </a:cubicBezTo>
                    <a:lnTo>
                      <a:pt x="386" y="11261"/>
                    </a:lnTo>
                    <a:cubicBezTo>
                      <a:pt x="437" y="11312"/>
                      <a:pt x="514" y="11338"/>
                      <a:pt x="565" y="11338"/>
                    </a:cubicBezTo>
                    <a:cubicBezTo>
                      <a:pt x="589" y="11340"/>
                      <a:pt x="613" y="11341"/>
                      <a:pt x="636" y="11341"/>
                    </a:cubicBezTo>
                    <a:cubicBezTo>
                      <a:pt x="889" y="11341"/>
                      <a:pt x="1112" y="11216"/>
                      <a:pt x="1206" y="11004"/>
                    </a:cubicBezTo>
                    <a:cubicBezTo>
                      <a:pt x="1364" y="10667"/>
                      <a:pt x="1106" y="10289"/>
                      <a:pt x="746" y="10289"/>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48" name="Google Shape;1648;p33"/>
              <p:cNvSpPr/>
              <p:nvPr/>
            </p:nvSpPr>
            <p:spPr>
              <a:xfrm>
                <a:off x="-1809250" y="2563500"/>
                <a:ext cx="247275" cy="1438900"/>
              </a:xfrm>
              <a:custGeom>
                <a:avLst/>
                <a:gdLst/>
                <a:ahLst/>
                <a:cxnLst/>
                <a:rect l="l" t="t" r="r" b="b"/>
                <a:pathLst>
                  <a:path w="9891" h="57556" extrusionOk="0">
                    <a:moveTo>
                      <a:pt x="9445" y="0"/>
                    </a:moveTo>
                    <a:cubicBezTo>
                      <a:pt x="9304" y="0"/>
                      <a:pt x="9164" y="81"/>
                      <a:pt x="9104" y="270"/>
                    </a:cubicBezTo>
                    <a:cubicBezTo>
                      <a:pt x="4617" y="13912"/>
                      <a:pt x="1" y="34913"/>
                      <a:pt x="3386" y="57247"/>
                    </a:cubicBezTo>
                    <a:cubicBezTo>
                      <a:pt x="3411" y="57427"/>
                      <a:pt x="3565" y="57555"/>
                      <a:pt x="3745" y="57555"/>
                    </a:cubicBezTo>
                    <a:lnTo>
                      <a:pt x="3822" y="57555"/>
                    </a:lnTo>
                    <a:cubicBezTo>
                      <a:pt x="4027" y="57530"/>
                      <a:pt x="4155" y="57324"/>
                      <a:pt x="4129" y="57119"/>
                    </a:cubicBezTo>
                    <a:cubicBezTo>
                      <a:pt x="796" y="34939"/>
                      <a:pt x="5360" y="14091"/>
                      <a:pt x="9796" y="501"/>
                    </a:cubicBezTo>
                    <a:cubicBezTo>
                      <a:pt x="9890" y="202"/>
                      <a:pt x="9667" y="0"/>
                      <a:pt x="9445"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1649" name="Google Shape;1649;p33"/>
          <p:cNvGrpSpPr/>
          <p:nvPr/>
        </p:nvGrpSpPr>
        <p:grpSpPr>
          <a:xfrm rot="3983753">
            <a:off x="10557657" y="4985999"/>
            <a:ext cx="2437328" cy="2565511"/>
            <a:chOff x="1526600" y="450800"/>
            <a:chExt cx="4540675" cy="4779475"/>
          </a:xfrm>
        </p:grpSpPr>
        <p:sp>
          <p:nvSpPr>
            <p:cNvPr id="1650" name="Google Shape;1650;p33"/>
            <p:cNvSpPr/>
            <p:nvPr/>
          </p:nvSpPr>
          <p:spPr>
            <a:xfrm>
              <a:off x="1610100" y="473575"/>
              <a:ext cx="4457175" cy="4689450"/>
            </a:xfrm>
            <a:custGeom>
              <a:avLst/>
              <a:gdLst/>
              <a:ahLst/>
              <a:cxnLst/>
              <a:rect l="l" t="t" r="r" b="b"/>
              <a:pathLst>
                <a:path w="178287" h="187578" extrusionOk="0">
                  <a:moveTo>
                    <a:pt x="95602" y="1"/>
                  </a:moveTo>
                  <a:cubicBezTo>
                    <a:pt x="95141" y="1"/>
                    <a:pt x="94676" y="129"/>
                    <a:pt x="94258" y="394"/>
                  </a:cubicBezTo>
                  <a:lnTo>
                    <a:pt x="0" y="63859"/>
                  </a:lnTo>
                  <a:lnTo>
                    <a:pt x="79645" y="185257"/>
                  </a:lnTo>
                  <a:cubicBezTo>
                    <a:pt x="80631" y="186769"/>
                    <a:pt x="82280" y="187578"/>
                    <a:pt x="83965" y="187578"/>
                  </a:cubicBezTo>
                  <a:cubicBezTo>
                    <a:pt x="84955" y="187578"/>
                    <a:pt x="85959" y="187298"/>
                    <a:pt x="86847" y="186719"/>
                  </a:cubicBezTo>
                  <a:lnTo>
                    <a:pt x="176826" y="126176"/>
                  </a:lnTo>
                  <a:cubicBezTo>
                    <a:pt x="177974" y="125393"/>
                    <a:pt x="178287" y="123880"/>
                    <a:pt x="177504" y="122732"/>
                  </a:cubicBezTo>
                  <a:lnTo>
                    <a:pt x="97703" y="1125"/>
                  </a:lnTo>
                  <a:cubicBezTo>
                    <a:pt x="97205" y="394"/>
                    <a:pt x="96410" y="1"/>
                    <a:pt x="95602" y="1"/>
                  </a:cubicBezTo>
                  <a:close/>
                </a:path>
              </a:pathLst>
            </a:custGeom>
            <a:solidFill>
              <a:srgbClr val="119B9B"/>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51" name="Google Shape;1651;p33"/>
            <p:cNvSpPr/>
            <p:nvPr/>
          </p:nvSpPr>
          <p:spPr>
            <a:xfrm>
              <a:off x="1616625" y="450800"/>
              <a:ext cx="4391950" cy="4645025"/>
            </a:xfrm>
            <a:custGeom>
              <a:avLst/>
              <a:gdLst/>
              <a:ahLst/>
              <a:cxnLst/>
              <a:rect l="l" t="t" r="r" b="b"/>
              <a:pathLst>
                <a:path w="175678" h="185801" extrusionOk="0">
                  <a:moveTo>
                    <a:pt x="93162" y="0"/>
                  </a:moveTo>
                  <a:lnTo>
                    <a:pt x="0" y="61587"/>
                  </a:lnTo>
                  <a:lnTo>
                    <a:pt x="80323" y="184028"/>
                  </a:lnTo>
                  <a:cubicBezTo>
                    <a:pt x="81085" y="185187"/>
                    <a:pt x="82329" y="185800"/>
                    <a:pt x="83604" y="185800"/>
                  </a:cubicBezTo>
                  <a:cubicBezTo>
                    <a:pt x="84339" y="185800"/>
                    <a:pt x="85083" y="185597"/>
                    <a:pt x="85751" y="185177"/>
                  </a:cubicBezTo>
                  <a:lnTo>
                    <a:pt x="175677" y="125782"/>
                  </a:lnTo>
                  <a:lnTo>
                    <a:pt x="93162" y="0"/>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52" name="Google Shape;1652;p33"/>
            <p:cNvSpPr/>
            <p:nvPr/>
          </p:nvSpPr>
          <p:spPr>
            <a:xfrm>
              <a:off x="3931325" y="462525"/>
              <a:ext cx="2064200" cy="3145900"/>
            </a:xfrm>
            <a:custGeom>
              <a:avLst/>
              <a:gdLst/>
              <a:ahLst/>
              <a:cxnLst/>
              <a:rect l="l" t="t" r="r" b="b"/>
              <a:pathLst>
                <a:path w="82568" h="125836" fill="none" extrusionOk="0">
                  <a:moveTo>
                    <a:pt x="0" y="1"/>
                  </a:moveTo>
                  <a:lnTo>
                    <a:pt x="82567" y="125835"/>
                  </a:lnTo>
                </a:path>
              </a:pathLst>
            </a:custGeom>
            <a:noFill/>
            <a:ln w="11750" cap="flat" cmpd="sng">
              <a:solidFill>
                <a:schemeClr val="dk1"/>
              </a:solidFill>
              <a:prstDash val="solid"/>
              <a:miter lim="5219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53" name="Google Shape;1653;p33"/>
            <p:cNvSpPr/>
            <p:nvPr/>
          </p:nvSpPr>
          <p:spPr>
            <a:xfrm>
              <a:off x="3898700" y="482100"/>
              <a:ext cx="2065500" cy="3145900"/>
            </a:xfrm>
            <a:custGeom>
              <a:avLst/>
              <a:gdLst/>
              <a:ahLst/>
              <a:cxnLst/>
              <a:rect l="l" t="t" r="r" b="b"/>
              <a:pathLst>
                <a:path w="82620" h="125836" fill="none" extrusionOk="0">
                  <a:moveTo>
                    <a:pt x="1" y="1"/>
                  </a:moveTo>
                  <a:lnTo>
                    <a:pt x="82620" y="125835"/>
                  </a:lnTo>
                </a:path>
              </a:pathLst>
            </a:custGeom>
            <a:noFill/>
            <a:ln w="11750" cap="flat" cmpd="sng">
              <a:solidFill>
                <a:schemeClr val="dk1"/>
              </a:solidFill>
              <a:prstDash val="solid"/>
              <a:miter lim="5219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54" name="Google Shape;1654;p33"/>
            <p:cNvSpPr/>
            <p:nvPr/>
          </p:nvSpPr>
          <p:spPr>
            <a:xfrm>
              <a:off x="3742125" y="4138150"/>
              <a:ext cx="842925" cy="1092125"/>
            </a:xfrm>
            <a:custGeom>
              <a:avLst/>
              <a:gdLst/>
              <a:ahLst/>
              <a:cxnLst/>
              <a:rect l="l" t="t" r="r" b="b"/>
              <a:pathLst>
                <a:path w="33717" h="43685" extrusionOk="0">
                  <a:moveTo>
                    <a:pt x="9604" y="0"/>
                  </a:moveTo>
                  <a:lnTo>
                    <a:pt x="1" y="6159"/>
                  </a:lnTo>
                  <a:lnTo>
                    <a:pt x="24113" y="43685"/>
                  </a:lnTo>
                  <a:lnTo>
                    <a:pt x="25679" y="35595"/>
                  </a:lnTo>
                  <a:lnTo>
                    <a:pt x="33716" y="37526"/>
                  </a:lnTo>
                  <a:lnTo>
                    <a:pt x="9604"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55" name="Google Shape;1655;p33"/>
            <p:cNvSpPr/>
            <p:nvPr/>
          </p:nvSpPr>
          <p:spPr>
            <a:xfrm>
              <a:off x="1526600" y="464775"/>
              <a:ext cx="4343675" cy="4627200"/>
            </a:xfrm>
            <a:custGeom>
              <a:avLst/>
              <a:gdLst/>
              <a:ahLst/>
              <a:cxnLst/>
              <a:rect l="l" t="t" r="r" b="b"/>
              <a:pathLst>
                <a:path w="173747" h="185088" extrusionOk="0">
                  <a:moveTo>
                    <a:pt x="91115" y="1"/>
                  </a:moveTo>
                  <a:cubicBezTo>
                    <a:pt x="90634" y="1"/>
                    <a:pt x="90147" y="140"/>
                    <a:pt x="89718" y="433"/>
                  </a:cubicBezTo>
                  <a:lnTo>
                    <a:pt x="0" y="59357"/>
                  </a:lnTo>
                  <a:lnTo>
                    <a:pt x="82515" y="185087"/>
                  </a:lnTo>
                  <a:lnTo>
                    <a:pt x="172285" y="126163"/>
                  </a:lnTo>
                  <a:cubicBezTo>
                    <a:pt x="173433" y="125380"/>
                    <a:pt x="173746" y="123866"/>
                    <a:pt x="172963" y="122718"/>
                  </a:cubicBezTo>
                  <a:lnTo>
                    <a:pt x="93162" y="1111"/>
                  </a:lnTo>
                  <a:cubicBezTo>
                    <a:pt x="92705" y="392"/>
                    <a:pt x="91920" y="1"/>
                    <a:pt x="9111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56" name="Google Shape;1656;p33"/>
            <p:cNvSpPr/>
            <p:nvPr/>
          </p:nvSpPr>
          <p:spPr>
            <a:xfrm>
              <a:off x="1636200" y="1843000"/>
              <a:ext cx="2130750" cy="3199400"/>
            </a:xfrm>
            <a:custGeom>
              <a:avLst/>
              <a:gdLst/>
              <a:ahLst/>
              <a:cxnLst/>
              <a:rect l="l" t="t" r="r" b="b"/>
              <a:pathLst>
                <a:path w="85230" h="127976" extrusionOk="0">
                  <a:moveTo>
                    <a:pt x="2506" y="1"/>
                  </a:moveTo>
                  <a:lnTo>
                    <a:pt x="0" y="1619"/>
                  </a:lnTo>
                  <a:lnTo>
                    <a:pt x="82724" y="127975"/>
                  </a:lnTo>
                  <a:lnTo>
                    <a:pt x="85229" y="126357"/>
                  </a:lnTo>
                  <a:lnTo>
                    <a:pt x="2506"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57" name="Google Shape;1657;p33"/>
            <p:cNvSpPr/>
            <p:nvPr/>
          </p:nvSpPr>
          <p:spPr>
            <a:xfrm>
              <a:off x="2647400" y="1567700"/>
              <a:ext cx="2116400" cy="2399550"/>
            </a:xfrm>
            <a:custGeom>
              <a:avLst/>
              <a:gdLst/>
              <a:ahLst/>
              <a:cxnLst/>
              <a:rect l="l" t="t" r="r" b="b"/>
              <a:pathLst>
                <a:path w="84656" h="95982" fill="none" extrusionOk="0">
                  <a:moveTo>
                    <a:pt x="82777" y="71347"/>
                  </a:moveTo>
                  <a:cubicBezTo>
                    <a:pt x="82777" y="69937"/>
                    <a:pt x="83507" y="68633"/>
                    <a:pt x="84656" y="67850"/>
                  </a:cubicBezTo>
                  <a:lnTo>
                    <a:pt x="40919" y="1201"/>
                  </a:lnTo>
                  <a:cubicBezTo>
                    <a:pt x="38988" y="2453"/>
                    <a:pt x="36431" y="1932"/>
                    <a:pt x="35178" y="0"/>
                  </a:cubicBezTo>
                  <a:lnTo>
                    <a:pt x="1149" y="22286"/>
                  </a:lnTo>
                  <a:cubicBezTo>
                    <a:pt x="2454" y="24217"/>
                    <a:pt x="1932" y="26827"/>
                    <a:pt x="1" y="28080"/>
                  </a:cubicBezTo>
                  <a:lnTo>
                    <a:pt x="43737" y="94729"/>
                  </a:lnTo>
                  <a:cubicBezTo>
                    <a:pt x="45668" y="93476"/>
                    <a:pt x="48226" y="94050"/>
                    <a:pt x="49478" y="95981"/>
                  </a:cubicBezTo>
                  <a:lnTo>
                    <a:pt x="83455" y="73643"/>
                  </a:lnTo>
                  <a:cubicBezTo>
                    <a:pt x="82985" y="72965"/>
                    <a:pt x="82777" y="72182"/>
                    <a:pt x="82777" y="71347"/>
                  </a:cubicBezTo>
                  <a:close/>
                </a:path>
              </a:pathLst>
            </a:custGeom>
            <a:solidFill>
              <a:schemeClr val="lt1"/>
            </a:solidFill>
            <a:ln w="14350" cap="flat" cmpd="sng">
              <a:solidFill>
                <a:schemeClr val="lt1"/>
              </a:solidFill>
              <a:prstDash val="solid"/>
              <a:miter lim="5219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1658" name="Google Shape;1658;p33"/>
          <p:cNvSpPr txBox="1">
            <a:spLocks noGrp="1"/>
          </p:cNvSpPr>
          <p:nvPr>
            <p:ph type="title"/>
          </p:nvPr>
        </p:nvSpPr>
        <p:spPr>
          <a:xfrm>
            <a:off x="1847701" y="2842805"/>
            <a:ext cx="4220000" cy="1700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600"/>
              <a:buNone/>
              <a:defRPr sz="4800"/>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a:endParaRPr/>
          </a:p>
        </p:txBody>
      </p:sp>
      <p:sp>
        <p:nvSpPr>
          <p:cNvPr id="1659" name="Google Shape;1659;p33"/>
          <p:cNvSpPr txBox="1">
            <a:spLocks noGrp="1"/>
          </p:cNvSpPr>
          <p:nvPr>
            <p:ph type="title" idx="2" hasCustomPrompt="1"/>
          </p:nvPr>
        </p:nvSpPr>
        <p:spPr>
          <a:xfrm>
            <a:off x="3311735" y="981727"/>
            <a:ext cx="1292000" cy="9628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3"/>
              </a:buClr>
              <a:buSzPts val="4900"/>
              <a:buNone/>
              <a:defRPr sz="6667">
                <a:solidFill>
                  <a:schemeClr val="dk1"/>
                </a:solidFill>
              </a:defRPr>
            </a:lvl1pPr>
            <a:lvl2pPr lvl="1" algn="ctr" rtl="0">
              <a:spcBef>
                <a:spcPts val="0"/>
              </a:spcBef>
              <a:spcAft>
                <a:spcPts val="0"/>
              </a:spcAft>
              <a:buClr>
                <a:schemeClr val="accent3"/>
              </a:buClr>
              <a:buSzPts val="4900"/>
              <a:buNone/>
              <a:defRPr sz="6533">
                <a:solidFill>
                  <a:schemeClr val="accent3"/>
                </a:solidFill>
              </a:defRPr>
            </a:lvl2pPr>
            <a:lvl3pPr lvl="2" algn="ctr" rtl="0">
              <a:spcBef>
                <a:spcPts val="0"/>
              </a:spcBef>
              <a:spcAft>
                <a:spcPts val="0"/>
              </a:spcAft>
              <a:buClr>
                <a:schemeClr val="accent3"/>
              </a:buClr>
              <a:buSzPts val="4900"/>
              <a:buNone/>
              <a:defRPr sz="6533">
                <a:solidFill>
                  <a:schemeClr val="accent3"/>
                </a:solidFill>
              </a:defRPr>
            </a:lvl3pPr>
            <a:lvl4pPr lvl="3" algn="ctr" rtl="0">
              <a:spcBef>
                <a:spcPts val="0"/>
              </a:spcBef>
              <a:spcAft>
                <a:spcPts val="0"/>
              </a:spcAft>
              <a:buClr>
                <a:schemeClr val="accent3"/>
              </a:buClr>
              <a:buSzPts val="4900"/>
              <a:buNone/>
              <a:defRPr sz="6533">
                <a:solidFill>
                  <a:schemeClr val="accent3"/>
                </a:solidFill>
              </a:defRPr>
            </a:lvl4pPr>
            <a:lvl5pPr lvl="4" algn="ctr" rtl="0">
              <a:spcBef>
                <a:spcPts val="0"/>
              </a:spcBef>
              <a:spcAft>
                <a:spcPts val="0"/>
              </a:spcAft>
              <a:buClr>
                <a:schemeClr val="accent3"/>
              </a:buClr>
              <a:buSzPts val="4900"/>
              <a:buNone/>
              <a:defRPr sz="6533">
                <a:solidFill>
                  <a:schemeClr val="accent3"/>
                </a:solidFill>
              </a:defRPr>
            </a:lvl5pPr>
            <a:lvl6pPr lvl="5" algn="ctr" rtl="0">
              <a:spcBef>
                <a:spcPts val="0"/>
              </a:spcBef>
              <a:spcAft>
                <a:spcPts val="0"/>
              </a:spcAft>
              <a:buClr>
                <a:schemeClr val="accent3"/>
              </a:buClr>
              <a:buSzPts val="4900"/>
              <a:buNone/>
              <a:defRPr sz="6533">
                <a:solidFill>
                  <a:schemeClr val="accent3"/>
                </a:solidFill>
              </a:defRPr>
            </a:lvl6pPr>
            <a:lvl7pPr lvl="6" algn="ctr" rtl="0">
              <a:spcBef>
                <a:spcPts val="0"/>
              </a:spcBef>
              <a:spcAft>
                <a:spcPts val="0"/>
              </a:spcAft>
              <a:buClr>
                <a:schemeClr val="accent3"/>
              </a:buClr>
              <a:buSzPts val="4900"/>
              <a:buNone/>
              <a:defRPr sz="6533">
                <a:solidFill>
                  <a:schemeClr val="accent3"/>
                </a:solidFill>
              </a:defRPr>
            </a:lvl7pPr>
            <a:lvl8pPr lvl="7" algn="ctr" rtl="0">
              <a:spcBef>
                <a:spcPts val="0"/>
              </a:spcBef>
              <a:spcAft>
                <a:spcPts val="0"/>
              </a:spcAft>
              <a:buClr>
                <a:schemeClr val="accent3"/>
              </a:buClr>
              <a:buSzPts val="4900"/>
              <a:buNone/>
              <a:defRPr sz="6533">
                <a:solidFill>
                  <a:schemeClr val="accent3"/>
                </a:solidFill>
              </a:defRPr>
            </a:lvl8pPr>
            <a:lvl9pPr lvl="8" algn="ctr" rtl="0">
              <a:spcBef>
                <a:spcPts val="0"/>
              </a:spcBef>
              <a:spcAft>
                <a:spcPts val="0"/>
              </a:spcAft>
              <a:buClr>
                <a:schemeClr val="accent3"/>
              </a:buClr>
              <a:buSzPts val="4900"/>
              <a:buNone/>
              <a:defRPr sz="6533">
                <a:solidFill>
                  <a:schemeClr val="accent3"/>
                </a:solidFill>
              </a:defRPr>
            </a:lvl9pPr>
          </a:lstStyle>
          <a:p>
            <a:r>
              <a:t>xx%</a:t>
            </a:r>
          </a:p>
        </p:txBody>
      </p:sp>
      <p:sp>
        <p:nvSpPr>
          <p:cNvPr id="1660" name="Google Shape;1660;p33"/>
          <p:cNvSpPr txBox="1">
            <a:spLocks noGrp="1"/>
          </p:cNvSpPr>
          <p:nvPr>
            <p:ph type="subTitle" idx="1"/>
          </p:nvPr>
        </p:nvSpPr>
        <p:spPr>
          <a:xfrm>
            <a:off x="1964135" y="4479105"/>
            <a:ext cx="3987200" cy="781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600"/>
              <a:buNone/>
              <a:defRPr sz="2133"/>
            </a:lvl1pPr>
            <a:lvl2pPr lvl="1" algn="ctr" rtl="0">
              <a:lnSpc>
                <a:spcPct val="100000"/>
              </a:lnSpc>
              <a:spcBef>
                <a:spcPts val="0"/>
              </a:spcBef>
              <a:spcAft>
                <a:spcPts val="0"/>
              </a:spcAft>
              <a:buSzPts val="1600"/>
              <a:buNone/>
              <a:defRPr sz="2133"/>
            </a:lvl2pPr>
            <a:lvl3pPr lvl="2" algn="ctr" rtl="0">
              <a:lnSpc>
                <a:spcPct val="100000"/>
              </a:lnSpc>
              <a:spcBef>
                <a:spcPts val="0"/>
              </a:spcBef>
              <a:spcAft>
                <a:spcPts val="0"/>
              </a:spcAft>
              <a:buSzPts val="1600"/>
              <a:buNone/>
              <a:defRPr sz="2133"/>
            </a:lvl3pPr>
            <a:lvl4pPr lvl="3" algn="ctr" rtl="0">
              <a:lnSpc>
                <a:spcPct val="100000"/>
              </a:lnSpc>
              <a:spcBef>
                <a:spcPts val="0"/>
              </a:spcBef>
              <a:spcAft>
                <a:spcPts val="0"/>
              </a:spcAft>
              <a:buSzPts val="1600"/>
              <a:buNone/>
              <a:defRPr sz="2133"/>
            </a:lvl4pPr>
            <a:lvl5pPr lvl="4" algn="ctr" rtl="0">
              <a:lnSpc>
                <a:spcPct val="100000"/>
              </a:lnSpc>
              <a:spcBef>
                <a:spcPts val="0"/>
              </a:spcBef>
              <a:spcAft>
                <a:spcPts val="0"/>
              </a:spcAft>
              <a:buSzPts val="1600"/>
              <a:buNone/>
              <a:defRPr sz="2133"/>
            </a:lvl5pPr>
            <a:lvl6pPr lvl="5" algn="ctr" rtl="0">
              <a:lnSpc>
                <a:spcPct val="100000"/>
              </a:lnSpc>
              <a:spcBef>
                <a:spcPts val="0"/>
              </a:spcBef>
              <a:spcAft>
                <a:spcPts val="0"/>
              </a:spcAft>
              <a:buSzPts val="1600"/>
              <a:buNone/>
              <a:defRPr sz="2133"/>
            </a:lvl6pPr>
            <a:lvl7pPr lvl="6" algn="ctr" rtl="0">
              <a:lnSpc>
                <a:spcPct val="100000"/>
              </a:lnSpc>
              <a:spcBef>
                <a:spcPts val="0"/>
              </a:spcBef>
              <a:spcAft>
                <a:spcPts val="0"/>
              </a:spcAft>
              <a:buSzPts val="1600"/>
              <a:buNone/>
              <a:defRPr sz="2133"/>
            </a:lvl7pPr>
            <a:lvl8pPr lvl="7" algn="ctr" rtl="0">
              <a:lnSpc>
                <a:spcPct val="100000"/>
              </a:lnSpc>
              <a:spcBef>
                <a:spcPts val="0"/>
              </a:spcBef>
              <a:spcAft>
                <a:spcPts val="0"/>
              </a:spcAft>
              <a:buSzPts val="1600"/>
              <a:buNone/>
              <a:defRPr sz="2133"/>
            </a:lvl8pPr>
            <a:lvl9pPr lvl="8" algn="ctr" rtl="0">
              <a:lnSpc>
                <a:spcPct val="100000"/>
              </a:lnSpc>
              <a:spcBef>
                <a:spcPts val="0"/>
              </a:spcBef>
              <a:spcAft>
                <a:spcPts val="0"/>
              </a:spcAft>
              <a:buSzPts val="1600"/>
              <a:buNone/>
              <a:defRPr sz="2133"/>
            </a:lvl9pPr>
          </a:lstStyle>
          <a:p>
            <a:endParaRPr/>
          </a:p>
        </p:txBody>
      </p:sp>
    </p:spTree>
    <p:extLst>
      <p:ext uri="{BB962C8B-B14F-4D97-AF65-F5344CB8AC3E}">
        <p14:creationId xmlns:p14="http://schemas.microsoft.com/office/powerpoint/2010/main" val="269817672"/>
      </p:ext>
    </p:extLst>
  </p:cSld>
  <p:clrMapOvr>
    <a:masterClrMapping/>
  </p:clrMapOvr>
</p:sldLayout>
</file>

<file path=ppt/slideLayouts/slideLayout156.xml><?xml version="1.0" encoding="utf-8"?>
<p:sldLayout xmlns:a="http://schemas.openxmlformats.org/drawingml/2006/main" xmlns:r="http://schemas.openxmlformats.org/officeDocument/2006/relationships" xmlns:p="http://schemas.openxmlformats.org/presentationml/2006/main" matchingName="Background">
  <p:cSld name="Background">
    <p:spTree>
      <p:nvGrpSpPr>
        <p:cNvPr id="1" name="Shape 1743"/>
        <p:cNvGrpSpPr/>
        <p:nvPr/>
      </p:nvGrpSpPr>
      <p:grpSpPr>
        <a:xfrm>
          <a:off x="0" y="0"/>
          <a:ext cx="0" cy="0"/>
          <a:chOff x="0" y="0"/>
          <a:chExt cx="0" cy="0"/>
        </a:xfrm>
      </p:grpSpPr>
      <p:pic>
        <p:nvPicPr>
          <p:cNvPr id="1744" name="Google Shape;1744;p35"/>
          <p:cNvPicPr preferRelativeResize="0"/>
          <p:nvPr/>
        </p:nvPicPr>
        <p:blipFill>
          <a:blip r:embed="rId2">
            <a:alphaModFix/>
          </a:blip>
          <a:stretch>
            <a:fillRect/>
          </a:stretch>
        </p:blipFill>
        <p:spPr>
          <a:xfrm>
            <a:off x="-75466" y="-36433"/>
            <a:ext cx="12342935" cy="7005332"/>
          </a:xfrm>
          <a:prstGeom prst="rect">
            <a:avLst/>
          </a:prstGeom>
          <a:noFill/>
          <a:ln>
            <a:noFill/>
          </a:ln>
        </p:spPr>
      </p:pic>
      <p:grpSp>
        <p:nvGrpSpPr>
          <p:cNvPr id="1745" name="Google Shape;1745;p35"/>
          <p:cNvGrpSpPr/>
          <p:nvPr/>
        </p:nvGrpSpPr>
        <p:grpSpPr>
          <a:xfrm rot="963590" flipH="1">
            <a:off x="-349027" y="-1010629"/>
            <a:ext cx="3524885" cy="2844709"/>
            <a:chOff x="-729163" y="3851975"/>
            <a:chExt cx="2464103" cy="1988620"/>
          </a:xfrm>
        </p:grpSpPr>
        <p:sp>
          <p:nvSpPr>
            <p:cNvPr id="1746" name="Google Shape;1746;p35"/>
            <p:cNvSpPr/>
            <p:nvPr/>
          </p:nvSpPr>
          <p:spPr>
            <a:xfrm rot="363082">
              <a:off x="-642946" y="3967874"/>
              <a:ext cx="2291669" cy="1756822"/>
            </a:xfrm>
            <a:custGeom>
              <a:avLst/>
              <a:gdLst/>
              <a:ahLst/>
              <a:cxnLst/>
              <a:rect l="l" t="t" r="r" b="b"/>
              <a:pathLst>
                <a:path w="73153" h="56080" extrusionOk="0">
                  <a:moveTo>
                    <a:pt x="12829" y="0"/>
                  </a:moveTo>
                  <a:cubicBezTo>
                    <a:pt x="12663" y="0"/>
                    <a:pt x="12517" y="100"/>
                    <a:pt x="12443" y="272"/>
                  </a:cubicBezTo>
                  <a:lnTo>
                    <a:pt x="101" y="32729"/>
                  </a:lnTo>
                  <a:cubicBezTo>
                    <a:pt x="1" y="32929"/>
                    <a:pt x="134" y="33196"/>
                    <a:pt x="334" y="33262"/>
                  </a:cubicBezTo>
                  <a:lnTo>
                    <a:pt x="60143" y="56045"/>
                  </a:lnTo>
                  <a:cubicBezTo>
                    <a:pt x="60198" y="56069"/>
                    <a:pt x="60253" y="56079"/>
                    <a:pt x="60306" y="56079"/>
                  </a:cubicBezTo>
                  <a:cubicBezTo>
                    <a:pt x="60479" y="56079"/>
                    <a:pt x="60634" y="55965"/>
                    <a:pt x="60711" y="55812"/>
                  </a:cubicBezTo>
                  <a:lnTo>
                    <a:pt x="73053" y="23355"/>
                  </a:lnTo>
                  <a:cubicBezTo>
                    <a:pt x="73153" y="23155"/>
                    <a:pt x="73053" y="22888"/>
                    <a:pt x="72819" y="22822"/>
                  </a:cubicBezTo>
                  <a:lnTo>
                    <a:pt x="13010" y="39"/>
                  </a:lnTo>
                  <a:cubicBezTo>
                    <a:pt x="12949" y="13"/>
                    <a:pt x="12888" y="0"/>
                    <a:pt x="1282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47" name="Google Shape;1747;p35"/>
            <p:cNvSpPr/>
            <p:nvPr/>
          </p:nvSpPr>
          <p:spPr>
            <a:xfrm rot="363082">
              <a:off x="792956" y="4622556"/>
              <a:ext cx="778540" cy="1132818"/>
            </a:xfrm>
            <a:custGeom>
              <a:avLst/>
              <a:gdLst/>
              <a:ahLst/>
              <a:cxnLst/>
              <a:rect l="l" t="t" r="r" b="b"/>
              <a:pathLst>
                <a:path w="24852" h="36161" extrusionOk="0">
                  <a:moveTo>
                    <a:pt x="11909" y="1"/>
                  </a:moveTo>
                  <a:lnTo>
                    <a:pt x="0" y="31223"/>
                  </a:lnTo>
                  <a:lnTo>
                    <a:pt x="12943" y="36160"/>
                  </a:lnTo>
                  <a:lnTo>
                    <a:pt x="24851" y="4904"/>
                  </a:lnTo>
                  <a:lnTo>
                    <a:pt x="11909"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48" name="Google Shape;1748;p35"/>
            <p:cNvSpPr/>
            <p:nvPr/>
          </p:nvSpPr>
          <p:spPr>
            <a:xfrm rot="363082">
              <a:off x="289098" y="4363311"/>
              <a:ext cx="1166244" cy="1323976"/>
            </a:xfrm>
            <a:custGeom>
              <a:avLst/>
              <a:gdLst/>
              <a:ahLst/>
              <a:cxnLst/>
              <a:rect l="l" t="t" r="r" b="b"/>
              <a:pathLst>
                <a:path w="37228" h="42263" extrusionOk="0">
                  <a:moveTo>
                    <a:pt x="13388" y="0"/>
                  </a:moveTo>
                  <a:cubicBezTo>
                    <a:pt x="12947" y="0"/>
                    <a:pt x="12544" y="279"/>
                    <a:pt x="12376" y="699"/>
                  </a:cubicBezTo>
                  <a:lnTo>
                    <a:pt x="6272" y="16711"/>
                  </a:lnTo>
                  <a:lnTo>
                    <a:pt x="201" y="32722"/>
                  </a:lnTo>
                  <a:cubicBezTo>
                    <a:pt x="1" y="33189"/>
                    <a:pt x="201" y="33756"/>
                    <a:pt x="668" y="34023"/>
                  </a:cubicBezTo>
                  <a:cubicBezTo>
                    <a:pt x="4271" y="35924"/>
                    <a:pt x="7973" y="37659"/>
                    <a:pt x="11743" y="39160"/>
                  </a:cubicBezTo>
                  <a:cubicBezTo>
                    <a:pt x="17146" y="41262"/>
                    <a:pt x="24952" y="42262"/>
                    <a:pt x="24952" y="42262"/>
                  </a:cubicBezTo>
                  <a:lnTo>
                    <a:pt x="31090" y="26151"/>
                  </a:lnTo>
                  <a:lnTo>
                    <a:pt x="37227" y="10039"/>
                  </a:lnTo>
                  <a:cubicBezTo>
                    <a:pt x="37227" y="10039"/>
                    <a:pt x="30756" y="5636"/>
                    <a:pt x="25319" y="3568"/>
                  </a:cubicBezTo>
                  <a:cubicBezTo>
                    <a:pt x="21483" y="2167"/>
                    <a:pt x="17580" y="999"/>
                    <a:pt x="13644" y="32"/>
                  </a:cubicBezTo>
                  <a:cubicBezTo>
                    <a:pt x="13558" y="11"/>
                    <a:pt x="13472" y="0"/>
                    <a:pt x="13388" y="0"/>
                  </a:cubicBezTo>
                  <a:close/>
                </a:path>
              </a:pathLst>
            </a:custGeom>
            <a:solidFill>
              <a:schemeClr val="l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49" name="Google Shape;1749;p35"/>
            <p:cNvSpPr/>
            <p:nvPr/>
          </p:nvSpPr>
          <p:spPr>
            <a:xfrm rot="363082">
              <a:off x="1066041" y="4735131"/>
              <a:ext cx="399201" cy="988588"/>
            </a:xfrm>
            <a:custGeom>
              <a:avLst/>
              <a:gdLst/>
              <a:ahLst/>
              <a:cxnLst/>
              <a:rect l="l" t="t" r="r" b="b"/>
              <a:pathLst>
                <a:path w="12743" h="31557" extrusionOk="0">
                  <a:moveTo>
                    <a:pt x="11909" y="1"/>
                  </a:moveTo>
                  <a:lnTo>
                    <a:pt x="0" y="31257"/>
                  </a:lnTo>
                  <a:lnTo>
                    <a:pt x="834" y="31557"/>
                  </a:lnTo>
                  <a:lnTo>
                    <a:pt x="12743" y="334"/>
                  </a:lnTo>
                  <a:lnTo>
                    <a:pt x="11909"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50" name="Google Shape;1750;p35"/>
            <p:cNvSpPr/>
            <p:nvPr/>
          </p:nvSpPr>
          <p:spPr>
            <a:xfrm rot="363082">
              <a:off x="1086646" y="4743259"/>
              <a:ext cx="390836" cy="979190"/>
            </a:xfrm>
            <a:custGeom>
              <a:avLst/>
              <a:gdLst/>
              <a:ahLst/>
              <a:cxnLst/>
              <a:rect l="l" t="t" r="r" b="b"/>
              <a:pathLst>
                <a:path w="12476" h="31257" extrusionOk="0">
                  <a:moveTo>
                    <a:pt x="12042" y="1"/>
                  </a:moveTo>
                  <a:lnTo>
                    <a:pt x="0" y="31090"/>
                  </a:lnTo>
                  <a:lnTo>
                    <a:pt x="434" y="31256"/>
                  </a:lnTo>
                  <a:lnTo>
                    <a:pt x="12476" y="167"/>
                  </a:lnTo>
                  <a:lnTo>
                    <a:pt x="12042"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51" name="Google Shape;1751;p35"/>
            <p:cNvSpPr/>
            <p:nvPr/>
          </p:nvSpPr>
          <p:spPr>
            <a:xfrm rot="363082">
              <a:off x="-564252" y="3933299"/>
              <a:ext cx="778540" cy="1133852"/>
            </a:xfrm>
            <a:custGeom>
              <a:avLst/>
              <a:gdLst/>
              <a:ahLst/>
              <a:cxnLst/>
              <a:rect l="l" t="t" r="r" b="b"/>
              <a:pathLst>
                <a:path w="24852" h="36194" extrusionOk="0">
                  <a:moveTo>
                    <a:pt x="11909" y="1"/>
                  </a:moveTo>
                  <a:lnTo>
                    <a:pt x="0" y="31256"/>
                  </a:lnTo>
                  <a:lnTo>
                    <a:pt x="12943" y="36193"/>
                  </a:lnTo>
                  <a:lnTo>
                    <a:pt x="24851" y="4937"/>
                  </a:lnTo>
                  <a:lnTo>
                    <a:pt x="11909"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52" name="Google Shape;1752;p35"/>
            <p:cNvSpPr/>
            <p:nvPr/>
          </p:nvSpPr>
          <p:spPr>
            <a:xfrm rot="363082">
              <a:off x="-449612" y="4006479"/>
              <a:ext cx="1166244" cy="1323004"/>
            </a:xfrm>
            <a:custGeom>
              <a:avLst/>
              <a:gdLst/>
              <a:ahLst/>
              <a:cxnLst/>
              <a:rect l="l" t="t" r="r" b="b"/>
              <a:pathLst>
                <a:path w="37228" h="42232" extrusionOk="0">
                  <a:moveTo>
                    <a:pt x="12243" y="0"/>
                  </a:moveTo>
                  <a:lnTo>
                    <a:pt x="6105" y="16112"/>
                  </a:lnTo>
                  <a:lnTo>
                    <a:pt x="1" y="32190"/>
                  </a:lnTo>
                  <a:cubicBezTo>
                    <a:pt x="1" y="32190"/>
                    <a:pt x="6506" y="36593"/>
                    <a:pt x="11909" y="38694"/>
                  </a:cubicBezTo>
                  <a:cubicBezTo>
                    <a:pt x="15745" y="40062"/>
                    <a:pt x="19648" y="41230"/>
                    <a:pt x="23584" y="42197"/>
                  </a:cubicBezTo>
                  <a:cubicBezTo>
                    <a:pt x="23677" y="42220"/>
                    <a:pt x="23769" y="42231"/>
                    <a:pt x="23859" y="42231"/>
                  </a:cubicBezTo>
                  <a:cubicBezTo>
                    <a:pt x="24293" y="42231"/>
                    <a:pt x="24686" y="41977"/>
                    <a:pt x="24852" y="41563"/>
                  </a:cubicBezTo>
                  <a:lnTo>
                    <a:pt x="30923" y="25552"/>
                  </a:lnTo>
                  <a:lnTo>
                    <a:pt x="37027" y="9540"/>
                  </a:lnTo>
                  <a:cubicBezTo>
                    <a:pt x="37227" y="9040"/>
                    <a:pt x="37027" y="8473"/>
                    <a:pt x="36560" y="8239"/>
                  </a:cubicBezTo>
                  <a:cubicBezTo>
                    <a:pt x="32958" y="6305"/>
                    <a:pt x="29255" y="4603"/>
                    <a:pt x="25486" y="3069"/>
                  </a:cubicBezTo>
                  <a:cubicBezTo>
                    <a:pt x="20049" y="1001"/>
                    <a:pt x="12243" y="0"/>
                    <a:pt x="12243" y="0"/>
                  </a:cubicBezTo>
                  <a:close/>
                </a:path>
              </a:pathLst>
            </a:custGeom>
            <a:solidFill>
              <a:schemeClr val="l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53" name="Google Shape;1753;p35"/>
            <p:cNvSpPr/>
            <p:nvPr/>
          </p:nvSpPr>
          <p:spPr>
            <a:xfrm rot="363082">
              <a:off x="-458078" y="3966041"/>
              <a:ext cx="400266" cy="988588"/>
            </a:xfrm>
            <a:custGeom>
              <a:avLst/>
              <a:gdLst/>
              <a:ahLst/>
              <a:cxnLst/>
              <a:rect l="l" t="t" r="r" b="b"/>
              <a:pathLst>
                <a:path w="12777" h="31557" extrusionOk="0">
                  <a:moveTo>
                    <a:pt x="11909" y="0"/>
                  </a:moveTo>
                  <a:lnTo>
                    <a:pt x="1" y="31223"/>
                  </a:lnTo>
                  <a:lnTo>
                    <a:pt x="868" y="31556"/>
                  </a:lnTo>
                  <a:lnTo>
                    <a:pt x="12777" y="300"/>
                  </a:lnTo>
                  <a:lnTo>
                    <a:pt x="1190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54" name="Google Shape;1754;p35"/>
            <p:cNvSpPr/>
            <p:nvPr/>
          </p:nvSpPr>
          <p:spPr>
            <a:xfrm rot="363082">
              <a:off x="-486520" y="3948733"/>
              <a:ext cx="386701" cy="983356"/>
            </a:xfrm>
            <a:custGeom>
              <a:avLst/>
              <a:gdLst/>
              <a:ahLst/>
              <a:cxnLst/>
              <a:rect l="l" t="t" r="r" b="b"/>
              <a:pathLst>
                <a:path w="12344" h="31390" extrusionOk="0">
                  <a:moveTo>
                    <a:pt x="11909" y="0"/>
                  </a:moveTo>
                  <a:lnTo>
                    <a:pt x="1" y="31223"/>
                  </a:lnTo>
                  <a:lnTo>
                    <a:pt x="435" y="31389"/>
                  </a:lnTo>
                  <a:lnTo>
                    <a:pt x="12343" y="167"/>
                  </a:lnTo>
                  <a:lnTo>
                    <a:pt x="1190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55" name="Google Shape;1755;p35"/>
            <p:cNvSpPr/>
            <p:nvPr/>
          </p:nvSpPr>
          <p:spPr>
            <a:xfrm rot="363082">
              <a:off x="-536791" y="3924334"/>
              <a:ext cx="403367" cy="990687"/>
            </a:xfrm>
            <a:custGeom>
              <a:avLst/>
              <a:gdLst/>
              <a:ahLst/>
              <a:cxnLst/>
              <a:rect l="l" t="t" r="r" b="b"/>
              <a:pathLst>
                <a:path w="12876" h="31624" extrusionOk="0">
                  <a:moveTo>
                    <a:pt x="11909" y="0"/>
                  </a:moveTo>
                  <a:lnTo>
                    <a:pt x="0" y="31223"/>
                  </a:lnTo>
                  <a:lnTo>
                    <a:pt x="967" y="31623"/>
                  </a:lnTo>
                  <a:lnTo>
                    <a:pt x="12876" y="367"/>
                  </a:lnTo>
                  <a:lnTo>
                    <a:pt x="1190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56" name="Google Shape;1756;p35"/>
            <p:cNvSpPr/>
            <p:nvPr/>
          </p:nvSpPr>
          <p:spPr>
            <a:xfrm rot="363082">
              <a:off x="633267" y="4549023"/>
              <a:ext cx="365775" cy="364741"/>
            </a:xfrm>
            <a:custGeom>
              <a:avLst/>
              <a:gdLst/>
              <a:ahLst/>
              <a:cxnLst/>
              <a:rect l="l" t="t" r="r" b="b"/>
              <a:pathLst>
                <a:path w="11676" h="11643" fill="none" extrusionOk="0">
                  <a:moveTo>
                    <a:pt x="3237" y="1"/>
                  </a:moveTo>
                  <a:lnTo>
                    <a:pt x="11676" y="3203"/>
                  </a:lnTo>
                  <a:lnTo>
                    <a:pt x="8440" y="11643"/>
                  </a:lnTo>
                  <a:lnTo>
                    <a:pt x="1" y="8407"/>
                  </a:lnTo>
                  <a:close/>
                </a:path>
              </a:pathLst>
            </a:custGeom>
            <a:noFill/>
            <a:ln w="19050"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57" name="Google Shape;1757;p35"/>
            <p:cNvSpPr/>
            <p:nvPr/>
          </p:nvSpPr>
          <p:spPr>
            <a:xfrm rot="363082">
              <a:off x="-56388" y="4232909"/>
              <a:ext cx="499541" cy="423260"/>
            </a:xfrm>
            <a:custGeom>
              <a:avLst/>
              <a:gdLst/>
              <a:ahLst/>
              <a:cxnLst/>
              <a:rect l="l" t="t" r="r" b="b"/>
              <a:pathLst>
                <a:path w="15946" h="13511" fill="none" extrusionOk="0">
                  <a:moveTo>
                    <a:pt x="3303" y="1"/>
                  </a:moveTo>
                  <a:lnTo>
                    <a:pt x="15945" y="4804"/>
                  </a:lnTo>
                  <a:moveTo>
                    <a:pt x="2769" y="1435"/>
                  </a:moveTo>
                  <a:lnTo>
                    <a:pt x="15378" y="6272"/>
                  </a:lnTo>
                  <a:moveTo>
                    <a:pt x="2202" y="2903"/>
                  </a:moveTo>
                  <a:lnTo>
                    <a:pt x="14845" y="7740"/>
                  </a:lnTo>
                  <a:moveTo>
                    <a:pt x="14277" y="9174"/>
                  </a:moveTo>
                  <a:lnTo>
                    <a:pt x="1635" y="4337"/>
                  </a:lnTo>
                  <a:moveTo>
                    <a:pt x="1101" y="5805"/>
                  </a:moveTo>
                  <a:lnTo>
                    <a:pt x="13710" y="10608"/>
                  </a:lnTo>
                  <a:moveTo>
                    <a:pt x="534" y="7239"/>
                  </a:moveTo>
                  <a:lnTo>
                    <a:pt x="13177" y="12076"/>
                  </a:lnTo>
                  <a:moveTo>
                    <a:pt x="1" y="8707"/>
                  </a:moveTo>
                  <a:lnTo>
                    <a:pt x="12643" y="13511"/>
                  </a:lnTo>
                </a:path>
              </a:pathLst>
            </a:custGeom>
            <a:noFill/>
            <a:ln w="19050"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58" name="Google Shape;1758;p35"/>
            <p:cNvSpPr/>
            <p:nvPr/>
          </p:nvSpPr>
          <p:spPr>
            <a:xfrm rot="363082">
              <a:off x="940056" y="4735937"/>
              <a:ext cx="406531" cy="311454"/>
            </a:xfrm>
            <a:custGeom>
              <a:avLst/>
              <a:gdLst/>
              <a:ahLst/>
              <a:cxnLst/>
              <a:rect l="l" t="t" r="r" b="b"/>
              <a:pathLst>
                <a:path w="12977" h="9942" fill="none" extrusionOk="0">
                  <a:moveTo>
                    <a:pt x="12977" y="3903"/>
                  </a:moveTo>
                  <a:lnTo>
                    <a:pt x="2670" y="1"/>
                  </a:lnTo>
                  <a:moveTo>
                    <a:pt x="2002" y="1769"/>
                  </a:moveTo>
                  <a:lnTo>
                    <a:pt x="12276" y="5671"/>
                  </a:lnTo>
                  <a:moveTo>
                    <a:pt x="1335" y="3503"/>
                  </a:moveTo>
                  <a:lnTo>
                    <a:pt x="11609" y="7439"/>
                  </a:lnTo>
                  <a:moveTo>
                    <a:pt x="668" y="5271"/>
                  </a:moveTo>
                  <a:lnTo>
                    <a:pt x="10942" y="9174"/>
                  </a:lnTo>
                  <a:moveTo>
                    <a:pt x="7706" y="9941"/>
                  </a:moveTo>
                  <a:lnTo>
                    <a:pt x="1" y="7006"/>
                  </a:lnTo>
                </a:path>
              </a:pathLst>
            </a:custGeom>
            <a:noFill/>
            <a:ln w="19050"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59" name="Google Shape;1759;p35"/>
            <p:cNvSpPr/>
            <p:nvPr/>
          </p:nvSpPr>
          <p:spPr>
            <a:xfrm rot="363082">
              <a:off x="407066" y="4979342"/>
              <a:ext cx="760778" cy="501609"/>
            </a:xfrm>
            <a:custGeom>
              <a:avLst/>
              <a:gdLst/>
              <a:ahLst/>
              <a:cxnLst/>
              <a:rect l="l" t="t" r="r" b="b"/>
              <a:pathLst>
                <a:path w="24285" h="16012" fill="none" extrusionOk="0">
                  <a:moveTo>
                    <a:pt x="24285" y="6772"/>
                  </a:moveTo>
                  <a:lnTo>
                    <a:pt x="6472" y="0"/>
                  </a:lnTo>
                  <a:moveTo>
                    <a:pt x="3136" y="1067"/>
                  </a:moveTo>
                  <a:lnTo>
                    <a:pt x="23517" y="8806"/>
                  </a:lnTo>
                  <a:moveTo>
                    <a:pt x="2336" y="3069"/>
                  </a:moveTo>
                  <a:lnTo>
                    <a:pt x="22717" y="10841"/>
                  </a:lnTo>
                  <a:moveTo>
                    <a:pt x="1568" y="5137"/>
                  </a:moveTo>
                  <a:lnTo>
                    <a:pt x="21950" y="12909"/>
                  </a:lnTo>
                  <a:moveTo>
                    <a:pt x="801" y="7172"/>
                  </a:moveTo>
                  <a:lnTo>
                    <a:pt x="21182" y="14944"/>
                  </a:lnTo>
                  <a:moveTo>
                    <a:pt x="1" y="9240"/>
                  </a:moveTo>
                  <a:lnTo>
                    <a:pt x="17847" y="16011"/>
                  </a:lnTo>
                </a:path>
              </a:pathLst>
            </a:custGeom>
            <a:noFill/>
            <a:ln w="19050"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760" name="Google Shape;1760;p35"/>
          <p:cNvGrpSpPr/>
          <p:nvPr/>
        </p:nvGrpSpPr>
        <p:grpSpPr>
          <a:xfrm rot="3429524">
            <a:off x="-397309" y="776456"/>
            <a:ext cx="2437039" cy="2565205"/>
            <a:chOff x="1526600" y="450800"/>
            <a:chExt cx="4540675" cy="4779475"/>
          </a:xfrm>
        </p:grpSpPr>
        <p:sp>
          <p:nvSpPr>
            <p:cNvPr id="1761" name="Google Shape;1761;p35"/>
            <p:cNvSpPr/>
            <p:nvPr/>
          </p:nvSpPr>
          <p:spPr>
            <a:xfrm>
              <a:off x="1610100" y="473575"/>
              <a:ext cx="4457175" cy="4689450"/>
            </a:xfrm>
            <a:custGeom>
              <a:avLst/>
              <a:gdLst/>
              <a:ahLst/>
              <a:cxnLst/>
              <a:rect l="l" t="t" r="r" b="b"/>
              <a:pathLst>
                <a:path w="178287" h="187578" extrusionOk="0">
                  <a:moveTo>
                    <a:pt x="95602" y="1"/>
                  </a:moveTo>
                  <a:cubicBezTo>
                    <a:pt x="95141" y="1"/>
                    <a:pt x="94676" y="129"/>
                    <a:pt x="94258" y="394"/>
                  </a:cubicBezTo>
                  <a:lnTo>
                    <a:pt x="0" y="63859"/>
                  </a:lnTo>
                  <a:lnTo>
                    <a:pt x="79645" y="185257"/>
                  </a:lnTo>
                  <a:cubicBezTo>
                    <a:pt x="80631" y="186769"/>
                    <a:pt x="82280" y="187578"/>
                    <a:pt x="83965" y="187578"/>
                  </a:cubicBezTo>
                  <a:cubicBezTo>
                    <a:pt x="84955" y="187578"/>
                    <a:pt x="85959" y="187298"/>
                    <a:pt x="86847" y="186719"/>
                  </a:cubicBezTo>
                  <a:lnTo>
                    <a:pt x="176826" y="126176"/>
                  </a:lnTo>
                  <a:cubicBezTo>
                    <a:pt x="177974" y="125393"/>
                    <a:pt x="178287" y="123880"/>
                    <a:pt x="177504" y="122732"/>
                  </a:cubicBezTo>
                  <a:lnTo>
                    <a:pt x="97703" y="1125"/>
                  </a:lnTo>
                  <a:cubicBezTo>
                    <a:pt x="97205" y="394"/>
                    <a:pt x="96410" y="1"/>
                    <a:pt x="9560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62" name="Google Shape;1762;p35"/>
            <p:cNvSpPr/>
            <p:nvPr/>
          </p:nvSpPr>
          <p:spPr>
            <a:xfrm>
              <a:off x="1616625" y="450800"/>
              <a:ext cx="4391950" cy="4645025"/>
            </a:xfrm>
            <a:custGeom>
              <a:avLst/>
              <a:gdLst/>
              <a:ahLst/>
              <a:cxnLst/>
              <a:rect l="l" t="t" r="r" b="b"/>
              <a:pathLst>
                <a:path w="175678" h="185801" extrusionOk="0">
                  <a:moveTo>
                    <a:pt x="93162" y="0"/>
                  </a:moveTo>
                  <a:lnTo>
                    <a:pt x="0" y="61587"/>
                  </a:lnTo>
                  <a:lnTo>
                    <a:pt x="80323" y="184028"/>
                  </a:lnTo>
                  <a:cubicBezTo>
                    <a:pt x="81085" y="185187"/>
                    <a:pt x="82329" y="185800"/>
                    <a:pt x="83604" y="185800"/>
                  </a:cubicBezTo>
                  <a:cubicBezTo>
                    <a:pt x="84339" y="185800"/>
                    <a:pt x="85083" y="185597"/>
                    <a:pt x="85751" y="185177"/>
                  </a:cubicBezTo>
                  <a:lnTo>
                    <a:pt x="175677" y="125782"/>
                  </a:lnTo>
                  <a:lnTo>
                    <a:pt x="93162" y="0"/>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63" name="Google Shape;1763;p35"/>
            <p:cNvSpPr/>
            <p:nvPr/>
          </p:nvSpPr>
          <p:spPr>
            <a:xfrm>
              <a:off x="3931325" y="462525"/>
              <a:ext cx="2064200" cy="3145900"/>
            </a:xfrm>
            <a:custGeom>
              <a:avLst/>
              <a:gdLst/>
              <a:ahLst/>
              <a:cxnLst/>
              <a:rect l="l" t="t" r="r" b="b"/>
              <a:pathLst>
                <a:path w="82568" h="125836" fill="none" extrusionOk="0">
                  <a:moveTo>
                    <a:pt x="0" y="1"/>
                  </a:moveTo>
                  <a:lnTo>
                    <a:pt x="82567" y="125835"/>
                  </a:lnTo>
                </a:path>
              </a:pathLst>
            </a:custGeom>
            <a:noFill/>
            <a:ln w="11750" cap="flat" cmpd="sng">
              <a:solidFill>
                <a:schemeClr val="dk1"/>
              </a:solidFill>
              <a:prstDash val="solid"/>
              <a:miter lim="5219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64" name="Google Shape;1764;p35"/>
            <p:cNvSpPr/>
            <p:nvPr/>
          </p:nvSpPr>
          <p:spPr>
            <a:xfrm>
              <a:off x="3898700" y="482100"/>
              <a:ext cx="2065500" cy="3145900"/>
            </a:xfrm>
            <a:custGeom>
              <a:avLst/>
              <a:gdLst/>
              <a:ahLst/>
              <a:cxnLst/>
              <a:rect l="l" t="t" r="r" b="b"/>
              <a:pathLst>
                <a:path w="82620" h="125836" fill="none" extrusionOk="0">
                  <a:moveTo>
                    <a:pt x="1" y="1"/>
                  </a:moveTo>
                  <a:lnTo>
                    <a:pt x="82620" y="125835"/>
                  </a:lnTo>
                </a:path>
              </a:pathLst>
            </a:custGeom>
            <a:noFill/>
            <a:ln w="11750" cap="flat" cmpd="sng">
              <a:solidFill>
                <a:schemeClr val="dk1"/>
              </a:solidFill>
              <a:prstDash val="solid"/>
              <a:miter lim="5219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65" name="Google Shape;1765;p35"/>
            <p:cNvSpPr/>
            <p:nvPr/>
          </p:nvSpPr>
          <p:spPr>
            <a:xfrm>
              <a:off x="3742125" y="4138150"/>
              <a:ext cx="842925" cy="1092125"/>
            </a:xfrm>
            <a:custGeom>
              <a:avLst/>
              <a:gdLst/>
              <a:ahLst/>
              <a:cxnLst/>
              <a:rect l="l" t="t" r="r" b="b"/>
              <a:pathLst>
                <a:path w="33717" h="43685" extrusionOk="0">
                  <a:moveTo>
                    <a:pt x="9604" y="0"/>
                  </a:moveTo>
                  <a:lnTo>
                    <a:pt x="1" y="6159"/>
                  </a:lnTo>
                  <a:lnTo>
                    <a:pt x="24113" y="43685"/>
                  </a:lnTo>
                  <a:lnTo>
                    <a:pt x="25679" y="35595"/>
                  </a:lnTo>
                  <a:lnTo>
                    <a:pt x="33716" y="37526"/>
                  </a:lnTo>
                  <a:lnTo>
                    <a:pt x="9604"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66" name="Google Shape;1766;p35"/>
            <p:cNvSpPr/>
            <p:nvPr/>
          </p:nvSpPr>
          <p:spPr>
            <a:xfrm>
              <a:off x="1526600" y="464775"/>
              <a:ext cx="4343675" cy="4627200"/>
            </a:xfrm>
            <a:custGeom>
              <a:avLst/>
              <a:gdLst/>
              <a:ahLst/>
              <a:cxnLst/>
              <a:rect l="l" t="t" r="r" b="b"/>
              <a:pathLst>
                <a:path w="173747" h="185088" extrusionOk="0">
                  <a:moveTo>
                    <a:pt x="91115" y="1"/>
                  </a:moveTo>
                  <a:cubicBezTo>
                    <a:pt x="90634" y="1"/>
                    <a:pt x="90147" y="140"/>
                    <a:pt x="89718" y="433"/>
                  </a:cubicBezTo>
                  <a:lnTo>
                    <a:pt x="0" y="59357"/>
                  </a:lnTo>
                  <a:lnTo>
                    <a:pt x="82515" y="185087"/>
                  </a:lnTo>
                  <a:lnTo>
                    <a:pt x="172285" y="126163"/>
                  </a:lnTo>
                  <a:cubicBezTo>
                    <a:pt x="173433" y="125380"/>
                    <a:pt x="173746" y="123866"/>
                    <a:pt x="172963" y="122718"/>
                  </a:cubicBezTo>
                  <a:lnTo>
                    <a:pt x="93162" y="1111"/>
                  </a:lnTo>
                  <a:cubicBezTo>
                    <a:pt x="92705" y="392"/>
                    <a:pt x="91920" y="1"/>
                    <a:pt x="91115"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67" name="Google Shape;1767;p35"/>
            <p:cNvSpPr/>
            <p:nvPr/>
          </p:nvSpPr>
          <p:spPr>
            <a:xfrm>
              <a:off x="1636200" y="1843000"/>
              <a:ext cx="2130750" cy="3199400"/>
            </a:xfrm>
            <a:custGeom>
              <a:avLst/>
              <a:gdLst/>
              <a:ahLst/>
              <a:cxnLst/>
              <a:rect l="l" t="t" r="r" b="b"/>
              <a:pathLst>
                <a:path w="85230" h="127976" extrusionOk="0">
                  <a:moveTo>
                    <a:pt x="2506" y="1"/>
                  </a:moveTo>
                  <a:lnTo>
                    <a:pt x="0" y="1619"/>
                  </a:lnTo>
                  <a:lnTo>
                    <a:pt x="82724" y="127975"/>
                  </a:lnTo>
                  <a:lnTo>
                    <a:pt x="85229" y="126357"/>
                  </a:lnTo>
                  <a:lnTo>
                    <a:pt x="2506"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68" name="Google Shape;1768;p35"/>
            <p:cNvSpPr/>
            <p:nvPr/>
          </p:nvSpPr>
          <p:spPr>
            <a:xfrm>
              <a:off x="2647400" y="1567700"/>
              <a:ext cx="2116400" cy="2399550"/>
            </a:xfrm>
            <a:custGeom>
              <a:avLst/>
              <a:gdLst/>
              <a:ahLst/>
              <a:cxnLst/>
              <a:rect l="l" t="t" r="r" b="b"/>
              <a:pathLst>
                <a:path w="84656" h="95982" fill="none" extrusionOk="0">
                  <a:moveTo>
                    <a:pt x="82777" y="71347"/>
                  </a:moveTo>
                  <a:cubicBezTo>
                    <a:pt x="82777" y="69937"/>
                    <a:pt x="83507" y="68633"/>
                    <a:pt x="84656" y="67850"/>
                  </a:cubicBezTo>
                  <a:lnTo>
                    <a:pt x="40919" y="1201"/>
                  </a:lnTo>
                  <a:cubicBezTo>
                    <a:pt x="38988" y="2453"/>
                    <a:pt x="36431" y="1932"/>
                    <a:pt x="35178" y="0"/>
                  </a:cubicBezTo>
                  <a:lnTo>
                    <a:pt x="1149" y="22286"/>
                  </a:lnTo>
                  <a:cubicBezTo>
                    <a:pt x="2454" y="24217"/>
                    <a:pt x="1932" y="26827"/>
                    <a:pt x="1" y="28080"/>
                  </a:cubicBezTo>
                  <a:lnTo>
                    <a:pt x="43737" y="94729"/>
                  </a:lnTo>
                  <a:cubicBezTo>
                    <a:pt x="45668" y="93476"/>
                    <a:pt x="48226" y="94050"/>
                    <a:pt x="49478" y="95981"/>
                  </a:cubicBezTo>
                  <a:lnTo>
                    <a:pt x="83455" y="73643"/>
                  </a:lnTo>
                  <a:cubicBezTo>
                    <a:pt x="82985" y="72965"/>
                    <a:pt x="82777" y="72182"/>
                    <a:pt x="82777" y="71347"/>
                  </a:cubicBezTo>
                  <a:close/>
                </a:path>
              </a:pathLst>
            </a:custGeom>
            <a:solidFill>
              <a:schemeClr val="lt1"/>
            </a:solidFill>
            <a:ln w="14350" cap="flat" cmpd="sng">
              <a:solidFill>
                <a:schemeClr val="lt1"/>
              </a:solidFill>
              <a:prstDash val="solid"/>
              <a:miter lim="5219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769" name="Google Shape;1769;p35"/>
          <p:cNvGrpSpPr/>
          <p:nvPr/>
        </p:nvGrpSpPr>
        <p:grpSpPr>
          <a:xfrm rot="-9827298" flipH="1">
            <a:off x="-276618" y="4481423"/>
            <a:ext cx="3380067" cy="3325684"/>
            <a:chOff x="7235149" y="-718650"/>
            <a:chExt cx="3031064" cy="2982297"/>
          </a:xfrm>
        </p:grpSpPr>
        <p:grpSp>
          <p:nvGrpSpPr>
            <p:cNvPr id="1770" name="Google Shape;1770;p35"/>
            <p:cNvGrpSpPr/>
            <p:nvPr/>
          </p:nvGrpSpPr>
          <p:grpSpPr>
            <a:xfrm rot="-4962260" flipH="1">
              <a:off x="7958573" y="-653239"/>
              <a:ext cx="596905" cy="1865484"/>
              <a:chOff x="-1858600" y="2385325"/>
              <a:chExt cx="523125" cy="1635025"/>
            </a:xfrm>
          </p:grpSpPr>
          <p:sp>
            <p:nvSpPr>
              <p:cNvPr id="1771" name="Google Shape;1771;p35"/>
              <p:cNvSpPr/>
              <p:nvPr/>
            </p:nvSpPr>
            <p:spPr>
              <a:xfrm>
                <a:off x="-1804750" y="2385325"/>
                <a:ext cx="469275" cy="1635025"/>
              </a:xfrm>
              <a:custGeom>
                <a:avLst/>
                <a:gdLst/>
                <a:ahLst/>
                <a:cxnLst/>
                <a:rect l="l" t="t" r="r" b="b"/>
                <a:pathLst>
                  <a:path w="18771" h="65401" extrusionOk="0">
                    <a:moveTo>
                      <a:pt x="12062" y="1"/>
                    </a:moveTo>
                    <a:cubicBezTo>
                      <a:pt x="9693" y="1"/>
                      <a:pt x="7259" y="1264"/>
                      <a:pt x="5667" y="3115"/>
                    </a:cubicBezTo>
                    <a:cubicBezTo>
                      <a:pt x="3462" y="5679"/>
                      <a:pt x="2513" y="9064"/>
                      <a:pt x="1872" y="12397"/>
                    </a:cubicBezTo>
                    <a:lnTo>
                      <a:pt x="1872" y="12372"/>
                    </a:lnTo>
                    <a:cubicBezTo>
                      <a:pt x="129" y="21270"/>
                      <a:pt x="0" y="30373"/>
                      <a:pt x="975" y="39373"/>
                    </a:cubicBezTo>
                    <a:cubicBezTo>
                      <a:pt x="1308" y="42476"/>
                      <a:pt x="1308" y="44861"/>
                      <a:pt x="1462" y="47989"/>
                    </a:cubicBezTo>
                    <a:cubicBezTo>
                      <a:pt x="1795" y="54796"/>
                      <a:pt x="6238" y="62496"/>
                      <a:pt x="6079" y="65382"/>
                    </a:cubicBezTo>
                    <a:lnTo>
                      <a:pt x="6079" y="65382"/>
                    </a:lnTo>
                    <a:cubicBezTo>
                      <a:pt x="6979" y="50077"/>
                      <a:pt x="11644" y="31239"/>
                      <a:pt x="16694" y="16756"/>
                    </a:cubicBezTo>
                    <a:cubicBezTo>
                      <a:pt x="17694" y="13936"/>
                      <a:pt x="18771" y="11064"/>
                      <a:pt x="18745" y="8089"/>
                    </a:cubicBezTo>
                    <a:cubicBezTo>
                      <a:pt x="18745" y="5089"/>
                      <a:pt x="17412" y="1909"/>
                      <a:pt x="14719" y="602"/>
                    </a:cubicBezTo>
                    <a:cubicBezTo>
                      <a:pt x="13878" y="188"/>
                      <a:pt x="12974" y="1"/>
                      <a:pt x="12062" y="1"/>
                    </a:cubicBezTo>
                    <a:close/>
                    <a:moveTo>
                      <a:pt x="6079" y="65382"/>
                    </a:moveTo>
                    <a:lnTo>
                      <a:pt x="6079" y="65382"/>
                    </a:lnTo>
                    <a:cubicBezTo>
                      <a:pt x="6078" y="65388"/>
                      <a:pt x="6078" y="65394"/>
                      <a:pt x="6078" y="65400"/>
                    </a:cubicBezTo>
                    <a:cubicBezTo>
                      <a:pt x="6078" y="65394"/>
                      <a:pt x="6078" y="65388"/>
                      <a:pt x="6079" y="65382"/>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72" name="Google Shape;1772;p35"/>
              <p:cNvSpPr/>
              <p:nvPr/>
            </p:nvSpPr>
            <p:spPr>
              <a:xfrm>
                <a:off x="-1858600" y="2385425"/>
                <a:ext cx="469275" cy="1634925"/>
              </a:xfrm>
              <a:custGeom>
                <a:avLst/>
                <a:gdLst/>
                <a:ahLst/>
                <a:cxnLst/>
                <a:rect l="l" t="t" r="r" b="b"/>
                <a:pathLst>
                  <a:path w="18771" h="65397" extrusionOk="0">
                    <a:moveTo>
                      <a:pt x="12088" y="1"/>
                    </a:moveTo>
                    <a:cubicBezTo>
                      <a:pt x="9704" y="1"/>
                      <a:pt x="7263" y="1274"/>
                      <a:pt x="5667" y="3111"/>
                    </a:cubicBezTo>
                    <a:cubicBezTo>
                      <a:pt x="3462" y="5649"/>
                      <a:pt x="2513" y="9060"/>
                      <a:pt x="1872" y="12393"/>
                    </a:cubicBezTo>
                    <a:lnTo>
                      <a:pt x="1872" y="12368"/>
                    </a:lnTo>
                    <a:cubicBezTo>
                      <a:pt x="129" y="21266"/>
                      <a:pt x="0" y="30369"/>
                      <a:pt x="975" y="39369"/>
                    </a:cubicBezTo>
                    <a:cubicBezTo>
                      <a:pt x="1308" y="42472"/>
                      <a:pt x="1308" y="44857"/>
                      <a:pt x="1462" y="47985"/>
                    </a:cubicBezTo>
                    <a:cubicBezTo>
                      <a:pt x="1795" y="54792"/>
                      <a:pt x="6239" y="62492"/>
                      <a:pt x="6079" y="65378"/>
                    </a:cubicBezTo>
                    <a:lnTo>
                      <a:pt x="6079" y="65378"/>
                    </a:lnTo>
                    <a:cubicBezTo>
                      <a:pt x="6979" y="50073"/>
                      <a:pt x="11670" y="31235"/>
                      <a:pt x="16694" y="16752"/>
                    </a:cubicBezTo>
                    <a:cubicBezTo>
                      <a:pt x="17694" y="13932"/>
                      <a:pt x="18771" y="11060"/>
                      <a:pt x="18771" y="8085"/>
                    </a:cubicBezTo>
                    <a:cubicBezTo>
                      <a:pt x="18745" y="5085"/>
                      <a:pt x="17412" y="1905"/>
                      <a:pt x="14745" y="598"/>
                    </a:cubicBezTo>
                    <a:cubicBezTo>
                      <a:pt x="13901" y="187"/>
                      <a:pt x="12999" y="1"/>
                      <a:pt x="12088" y="1"/>
                    </a:cubicBezTo>
                    <a:close/>
                    <a:moveTo>
                      <a:pt x="6079" y="65378"/>
                    </a:moveTo>
                    <a:cubicBezTo>
                      <a:pt x="6078" y="65384"/>
                      <a:pt x="6078" y="65390"/>
                      <a:pt x="6078" y="65396"/>
                    </a:cubicBezTo>
                    <a:cubicBezTo>
                      <a:pt x="6078" y="65390"/>
                      <a:pt x="6078" y="65384"/>
                      <a:pt x="6079" y="65378"/>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73" name="Google Shape;1773;p35"/>
              <p:cNvSpPr/>
              <p:nvPr/>
            </p:nvSpPr>
            <p:spPr>
              <a:xfrm>
                <a:off x="-1766300" y="2414375"/>
                <a:ext cx="329125" cy="283550"/>
              </a:xfrm>
              <a:custGeom>
                <a:avLst/>
                <a:gdLst/>
                <a:ahLst/>
                <a:cxnLst/>
                <a:rect l="l" t="t" r="r" b="b"/>
                <a:pathLst>
                  <a:path w="13165" h="11342" extrusionOk="0">
                    <a:moveTo>
                      <a:pt x="7214" y="1"/>
                    </a:moveTo>
                    <a:cubicBezTo>
                      <a:pt x="7203" y="1"/>
                      <a:pt x="7192" y="2"/>
                      <a:pt x="7181" y="4"/>
                    </a:cubicBezTo>
                    <a:cubicBezTo>
                      <a:pt x="7053" y="55"/>
                      <a:pt x="6976" y="260"/>
                      <a:pt x="7104" y="337"/>
                    </a:cubicBezTo>
                    <a:cubicBezTo>
                      <a:pt x="7130" y="363"/>
                      <a:pt x="7155" y="363"/>
                      <a:pt x="7181" y="363"/>
                    </a:cubicBezTo>
                    <a:cubicBezTo>
                      <a:pt x="7258" y="363"/>
                      <a:pt x="7335" y="337"/>
                      <a:pt x="7386" y="260"/>
                    </a:cubicBezTo>
                    <a:cubicBezTo>
                      <a:pt x="7433" y="120"/>
                      <a:pt x="7330" y="1"/>
                      <a:pt x="7214" y="1"/>
                    </a:cubicBezTo>
                    <a:close/>
                    <a:moveTo>
                      <a:pt x="10096" y="914"/>
                    </a:moveTo>
                    <a:cubicBezTo>
                      <a:pt x="10065" y="914"/>
                      <a:pt x="10033" y="918"/>
                      <a:pt x="10001" y="927"/>
                    </a:cubicBezTo>
                    <a:cubicBezTo>
                      <a:pt x="9719" y="1004"/>
                      <a:pt x="9591" y="1440"/>
                      <a:pt x="9848" y="1619"/>
                    </a:cubicBezTo>
                    <a:cubicBezTo>
                      <a:pt x="9899" y="1619"/>
                      <a:pt x="9950" y="1645"/>
                      <a:pt x="10001" y="1645"/>
                    </a:cubicBezTo>
                    <a:cubicBezTo>
                      <a:pt x="10024" y="1648"/>
                      <a:pt x="10046" y="1650"/>
                      <a:pt x="10069" y="1650"/>
                    </a:cubicBezTo>
                    <a:cubicBezTo>
                      <a:pt x="10224" y="1650"/>
                      <a:pt x="10370" y="1571"/>
                      <a:pt x="10437" y="1414"/>
                    </a:cubicBezTo>
                    <a:cubicBezTo>
                      <a:pt x="10528" y="1164"/>
                      <a:pt x="10337" y="914"/>
                      <a:pt x="10096" y="914"/>
                    </a:cubicBezTo>
                    <a:close/>
                    <a:moveTo>
                      <a:pt x="4839" y="1534"/>
                    </a:moveTo>
                    <a:cubicBezTo>
                      <a:pt x="4695" y="1534"/>
                      <a:pt x="4554" y="1605"/>
                      <a:pt x="4540" y="1748"/>
                    </a:cubicBezTo>
                    <a:cubicBezTo>
                      <a:pt x="4540" y="1799"/>
                      <a:pt x="4540" y="1824"/>
                      <a:pt x="4540" y="1876"/>
                    </a:cubicBezTo>
                    <a:cubicBezTo>
                      <a:pt x="4591" y="2030"/>
                      <a:pt x="4719" y="2158"/>
                      <a:pt x="4873" y="2183"/>
                    </a:cubicBezTo>
                    <a:cubicBezTo>
                      <a:pt x="5129" y="2183"/>
                      <a:pt x="5309" y="1876"/>
                      <a:pt x="5129" y="1671"/>
                    </a:cubicBezTo>
                    <a:cubicBezTo>
                      <a:pt x="5072" y="1579"/>
                      <a:pt x="4955" y="1534"/>
                      <a:pt x="4839" y="1534"/>
                    </a:cubicBezTo>
                    <a:close/>
                    <a:moveTo>
                      <a:pt x="7873" y="1434"/>
                    </a:moveTo>
                    <a:cubicBezTo>
                      <a:pt x="7815" y="1434"/>
                      <a:pt x="7755" y="1444"/>
                      <a:pt x="7694" y="1465"/>
                    </a:cubicBezTo>
                    <a:cubicBezTo>
                      <a:pt x="7309" y="1542"/>
                      <a:pt x="7104" y="2183"/>
                      <a:pt x="7488" y="2414"/>
                    </a:cubicBezTo>
                    <a:lnTo>
                      <a:pt x="7514" y="2414"/>
                    </a:lnTo>
                    <a:cubicBezTo>
                      <a:pt x="7565" y="2440"/>
                      <a:pt x="7642" y="2466"/>
                      <a:pt x="7694" y="2491"/>
                    </a:cubicBezTo>
                    <a:cubicBezTo>
                      <a:pt x="7715" y="2493"/>
                      <a:pt x="7737" y="2494"/>
                      <a:pt x="7759" y="2494"/>
                    </a:cubicBezTo>
                    <a:cubicBezTo>
                      <a:pt x="7992" y="2494"/>
                      <a:pt x="8217" y="2369"/>
                      <a:pt x="8335" y="2158"/>
                    </a:cubicBezTo>
                    <a:cubicBezTo>
                      <a:pt x="8489" y="1805"/>
                      <a:pt x="8227" y="1434"/>
                      <a:pt x="7873" y="1434"/>
                    </a:cubicBezTo>
                    <a:close/>
                    <a:moveTo>
                      <a:pt x="12521" y="1809"/>
                    </a:moveTo>
                    <a:cubicBezTo>
                      <a:pt x="12477" y="1809"/>
                      <a:pt x="12432" y="1814"/>
                      <a:pt x="12386" y="1824"/>
                    </a:cubicBezTo>
                    <a:cubicBezTo>
                      <a:pt x="12002" y="1927"/>
                      <a:pt x="11796" y="2568"/>
                      <a:pt x="12181" y="2799"/>
                    </a:cubicBezTo>
                    <a:cubicBezTo>
                      <a:pt x="12232" y="2825"/>
                      <a:pt x="12309" y="2850"/>
                      <a:pt x="12386" y="2850"/>
                    </a:cubicBezTo>
                    <a:cubicBezTo>
                      <a:pt x="12424" y="2858"/>
                      <a:pt x="12461" y="2861"/>
                      <a:pt x="12498" y="2861"/>
                    </a:cubicBezTo>
                    <a:cubicBezTo>
                      <a:pt x="12709" y="2861"/>
                      <a:pt x="12896" y="2739"/>
                      <a:pt x="13027" y="2542"/>
                    </a:cubicBezTo>
                    <a:cubicBezTo>
                      <a:pt x="13165" y="2175"/>
                      <a:pt x="12892" y="1809"/>
                      <a:pt x="12521" y="1809"/>
                    </a:cubicBezTo>
                    <a:close/>
                    <a:moveTo>
                      <a:pt x="10496" y="2693"/>
                    </a:moveTo>
                    <a:cubicBezTo>
                      <a:pt x="10485" y="2693"/>
                      <a:pt x="10474" y="2694"/>
                      <a:pt x="10463" y="2696"/>
                    </a:cubicBezTo>
                    <a:cubicBezTo>
                      <a:pt x="10335" y="2722"/>
                      <a:pt x="10258" y="2953"/>
                      <a:pt x="10386" y="3030"/>
                    </a:cubicBezTo>
                    <a:cubicBezTo>
                      <a:pt x="10412" y="3055"/>
                      <a:pt x="10412" y="3055"/>
                      <a:pt x="10437" y="3055"/>
                    </a:cubicBezTo>
                    <a:cubicBezTo>
                      <a:pt x="10540" y="3055"/>
                      <a:pt x="10617" y="3030"/>
                      <a:pt x="10668" y="2953"/>
                    </a:cubicBezTo>
                    <a:cubicBezTo>
                      <a:pt x="10715" y="2812"/>
                      <a:pt x="10612" y="2693"/>
                      <a:pt x="10496" y="2693"/>
                    </a:cubicBezTo>
                    <a:close/>
                    <a:moveTo>
                      <a:pt x="3134" y="3127"/>
                    </a:moveTo>
                    <a:cubicBezTo>
                      <a:pt x="3124" y="3127"/>
                      <a:pt x="3114" y="3129"/>
                      <a:pt x="3104" y="3132"/>
                    </a:cubicBezTo>
                    <a:cubicBezTo>
                      <a:pt x="3027" y="3158"/>
                      <a:pt x="3001" y="3260"/>
                      <a:pt x="3078" y="3312"/>
                    </a:cubicBezTo>
                    <a:lnTo>
                      <a:pt x="3078" y="3337"/>
                    </a:lnTo>
                    <a:lnTo>
                      <a:pt x="3104" y="3337"/>
                    </a:lnTo>
                    <a:cubicBezTo>
                      <a:pt x="3155" y="3337"/>
                      <a:pt x="3206" y="3312"/>
                      <a:pt x="3232" y="3260"/>
                    </a:cubicBezTo>
                    <a:cubicBezTo>
                      <a:pt x="3254" y="3194"/>
                      <a:pt x="3199" y="3127"/>
                      <a:pt x="3134" y="3127"/>
                    </a:cubicBezTo>
                    <a:close/>
                    <a:moveTo>
                      <a:pt x="6219" y="3536"/>
                    </a:moveTo>
                    <a:cubicBezTo>
                      <a:pt x="6072" y="3536"/>
                      <a:pt x="5928" y="3614"/>
                      <a:pt x="5899" y="3773"/>
                    </a:cubicBezTo>
                    <a:lnTo>
                      <a:pt x="5924" y="3773"/>
                    </a:lnTo>
                    <a:cubicBezTo>
                      <a:pt x="5924" y="3799"/>
                      <a:pt x="5924" y="3850"/>
                      <a:pt x="5924" y="3902"/>
                    </a:cubicBezTo>
                    <a:cubicBezTo>
                      <a:pt x="5950" y="4055"/>
                      <a:pt x="6078" y="4158"/>
                      <a:pt x="6232" y="4184"/>
                    </a:cubicBezTo>
                    <a:cubicBezTo>
                      <a:pt x="6243" y="4185"/>
                      <a:pt x="6254" y="4185"/>
                      <a:pt x="6265" y="4185"/>
                    </a:cubicBezTo>
                    <a:cubicBezTo>
                      <a:pt x="6526" y="4185"/>
                      <a:pt x="6662" y="3892"/>
                      <a:pt x="6514" y="3671"/>
                    </a:cubicBezTo>
                    <a:cubicBezTo>
                      <a:pt x="6447" y="3582"/>
                      <a:pt x="6332" y="3536"/>
                      <a:pt x="6219" y="3536"/>
                    </a:cubicBezTo>
                    <a:close/>
                    <a:moveTo>
                      <a:pt x="3009" y="4870"/>
                    </a:moveTo>
                    <a:cubicBezTo>
                      <a:pt x="2866" y="4870"/>
                      <a:pt x="2722" y="4947"/>
                      <a:pt x="2693" y="5107"/>
                    </a:cubicBezTo>
                    <a:lnTo>
                      <a:pt x="2719" y="5107"/>
                    </a:lnTo>
                    <a:cubicBezTo>
                      <a:pt x="2693" y="5158"/>
                      <a:pt x="2693" y="5184"/>
                      <a:pt x="2719" y="5235"/>
                    </a:cubicBezTo>
                    <a:cubicBezTo>
                      <a:pt x="2745" y="5389"/>
                      <a:pt x="2873" y="5517"/>
                      <a:pt x="3027" y="5517"/>
                    </a:cubicBezTo>
                    <a:cubicBezTo>
                      <a:pt x="3038" y="5518"/>
                      <a:pt x="3049" y="5518"/>
                      <a:pt x="3059" y="5518"/>
                    </a:cubicBezTo>
                    <a:cubicBezTo>
                      <a:pt x="3320" y="5518"/>
                      <a:pt x="3456" y="5226"/>
                      <a:pt x="3283" y="5004"/>
                    </a:cubicBezTo>
                    <a:cubicBezTo>
                      <a:pt x="3228" y="4915"/>
                      <a:pt x="3119" y="4870"/>
                      <a:pt x="3009" y="4870"/>
                    </a:cubicBezTo>
                    <a:close/>
                    <a:moveTo>
                      <a:pt x="6277" y="5340"/>
                    </a:moveTo>
                    <a:cubicBezTo>
                      <a:pt x="6229" y="5340"/>
                      <a:pt x="6179" y="5348"/>
                      <a:pt x="6129" y="5363"/>
                    </a:cubicBezTo>
                    <a:cubicBezTo>
                      <a:pt x="5745" y="5466"/>
                      <a:pt x="5540" y="6107"/>
                      <a:pt x="5924" y="6312"/>
                    </a:cubicBezTo>
                    <a:cubicBezTo>
                      <a:pt x="5976" y="6363"/>
                      <a:pt x="6053" y="6363"/>
                      <a:pt x="6129" y="6389"/>
                    </a:cubicBezTo>
                    <a:cubicBezTo>
                      <a:pt x="6151" y="6391"/>
                      <a:pt x="6173" y="6392"/>
                      <a:pt x="6194" y="6392"/>
                    </a:cubicBezTo>
                    <a:cubicBezTo>
                      <a:pt x="6424" y="6392"/>
                      <a:pt x="6630" y="6267"/>
                      <a:pt x="6771" y="6055"/>
                    </a:cubicBezTo>
                    <a:cubicBezTo>
                      <a:pt x="6906" y="5718"/>
                      <a:pt x="6625" y="5340"/>
                      <a:pt x="6277" y="5340"/>
                    </a:cubicBezTo>
                    <a:close/>
                    <a:moveTo>
                      <a:pt x="1163" y="6898"/>
                    </a:moveTo>
                    <a:cubicBezTo>
                      <a:pt x="1152" y="6898"/>
                      <a:pt x="1140" y="6899"/>
                      <a:pt x="1129" y="6902"/>
                    </a:cubicBezTo>
                    <a:cubicBezTo>
                      <a:pt x="1001" y="6927"/>
                      <a:pt x="924" y="7158"/>
                      <a:pt x="1052" y="7235"/>
                    </a:cubicBezTo>
                    <a:cubicBezTo>
                      <a:pt x="1078" y="7235"/>
                      <a:pt x="1104" y="7261"/>
                      <a:pt x="1129" y="7261"/>
                    </a:cubicBezTo>
                    <a:cubicBezTo>
                      <a:pt x="1206" y="7261"/>
                      <a:pt x="1283" y="7235"/>
                      <a:pt x="1334" y="7132"/>
                    </a:cubicBezTo>
                    <a:cubicBezTo>
                      <a:pt x="1381" y="7015"/>
                      <a:pt x="1278" y="6898"/>
                      <a:pt x="1163" y="6898"/>
                    </a:cubicBezTo>
                    <a:close/>
                    <a:moveTo>
                      <a:pt x="5001" y="7850"/>
                    </a:moveTo>
                    <a:cubicBezTo>
                      <a:pt x="4924" y="7876"/>
                      <a:pt x="4899" y="8004"/>
                      <a:pt x="4950" y="8056"/>
                    </a:cubicBezTo>
                    <a:lnTo>
                      <a:pt x="5001" y="8056"/>
                    </a:lnTo>
                    <a:cubicBezTo>
                      <a:pt x="5052" y="8056"/>
                      <a:pt x="5104" y="8030"/>
                      <a:pt x="5129" y="8004"/>
                    </a:cubicBezTo>
                    <a:cubicBezTo>
                      <a:pt x="5155" y="7927"/>
                      <a:pt x="5078" y="7850"/>
                      <a:pt x="5001" y="7850"/>
                    </a:cubicBezTo>
                    <a:close/>
                    <a:moveTo>
                      <a:pt x="2940" y="7598"/>
                    </a:moveTo>
                    <a:cubicBezTo>
                      <a:pt x="2902" y="7598"/>
                      <a:pt x="2862" y="7605"/>
                      <a:pt x="2822" y="7620"/>
                    </a:cubicBezTo>
                    <a:cubicBezTo>
                      <a:pt x="2565" y="7697"/>
                      <a:pt x="2437" y="8107"/>
                      <a:pt x="2693" y="8235"/>
                    </a:cubicBezTo>
                    <a:cubicBezTo>
                      <a:pt x="2719" y="8261"/>
                      <a:pt x="2770" y="8286"/>
                      <a:pt x="2822" y="8286"/>
                    </a:cubicBezTo>
                    <a:cubicBezTo>
                      <a:pt x="2838" y="8289"/>
                      <a:pt x="2854" y="8290"/>
                      <a:pt x="2870" y="8290"/>
                    </a:cubicBezTo>
                    <a:cubicBezTo>
                      <a:pt x="3007" y="8290"/>
                      <a:pt x="3137" y="8196"/>
                      <a:pt x="3206" y="8081"/>
                    </a:cubicBezTo>
                    <a:cubicBezTo>
                      <a:pt x="3338" y="7840"/>
                      <a:pt x="3169" y="7598"/>
                      <a:pt x="2940" y="7598"/>
                    </a:cubicBezTo>
                    <a:close/>
                    <a:moveTo>
                      <a:pt x="6698" y="7919"/>
                    </a:moveTo>
                    <a:cubicBezTo>
                      <a:pt x="6554" y="7919"/>
                      <a:pt x="6414" y="7990"/>
                      <a:pt x="6386" y="8133"/>
                    </a:cubicBezTo>
                    <a:lnTo>
                      <a:pt x="6412" y="8133"/>
                    </a:lnTo>
                    <a:cubicBezTo>
                      <a:pt x="6412" y="8184"/>
                      <a:pt x="6412" y="8235"/>
                      <a:pt x="6412" y="8261"/>
                    </a:cubicBezTo>
                    <a:cubicBezTo>
                      <a:pt x="6437" y="8415"/>
                      <a:pt x="6565" y="8543"/>
                      <a:pt x="6745" y="8568"/>
                    </a:cubicBezTo>
                    <a:cubicBezTo>
                      <a:pt x="7001" y="8568"/>
                      <a:pt x="7181" y="8261"/>
                      <a:pt x="7001" y="8056"/>
                    </a:cubicBezTo>
                    <a:cubicBezTo>
                      <a:pt x="6933" y="7964"/>
                      <a:pt x="6814" y="7919"/>
                      <a:pt x="6698" y="7919"/>
                    </a:cubicBezTo>
                    <a:close/>
                    <a:moveTo>
                      <a:pt x="4317" y="9878"/>
                    </a:moveTo>
                    <a:cubicBezTo>
                      <a:pt x="4265" y="9878"/>
                      <a:pt x="4210" y="9886"/>
                      <a:pt x="4155" y="9902"/>
                    </a:cubicBezTo>
                    <a:cubicBezTo>
                      <a:pt x="3770" y="9979"/>
                      <a:pt x="3565" y="10645"/>
                      <a:pt x="3950" y="10851"/>
                    </a:cubicBezTo>
                    <a:cubicBezTo>
                      <a:pt x="4001" y="10876"/>
                      <a:pt x="4078" y="10902"/>
                      <a:pt x="4129" y="10928"/>
                    </a:cubicBezTo>
                    <a:cubicBezTo>
                      <a:pt x="4153" y="10930"/>
                      <a:pt x="4177" y="10931"/>
                      <a:pt x="4200" y="10931"/>
                    </a:cubicBezTo>
                    <a:cubicBezTo>
                      <a:pt x="4454" y="10931"/>
                      <a:pt x="4677" y="10805"/>
                      <a:pt x="4770" y="10594"/>
                    </a:cubicBezTo>
                    <a:cubicBezTo>
                      <a:pt x="4927" y="10236"/>
                      <a:pt x="4673" y="9878"/>
                      <a:pt x="4317" y="9878"/>
                    </a:cubicBezTo>
                    <a:close/>
                    <a:moveTo>
                      <a:pt x="746" y="10289"/>
                    </a:moveTo>
                    <a:cubicBezTo>
                      <a:pt x="696" y="10289"/>
                      <a:pt x="644" y="10297"/>
                      <a:pt x="591" y="10312"/>
                    </a:cubicBezTo>
                    <a:cubicBezTo>
                      <a:pt x="206" y="10415"/>
                      <a:pt x="1" y="11056"/>
                      <a:pt x="386" y="11287"/>
                    </a:cubicBezTo>
                    <a:lnTo>
                      <a:pt x="386" y="11261"/>
                    </a:lnTo>
                    <a:cubicBezTo>
                      <a:pt x="437" y="11312"/>
                      <a:pt x="514" y="11338"/>
                      <a:pt x="565" y="11338"/>
                    </a:cubicBezTo>
                    <a:cubicBezTo>
                      <a:pt x="589" y="11340"/>
                      <a:pt x="613" y="11341"/>
                      <a:pt x="636" y="11341"/>
                    </a:cubicBezTo>
                    <a:cubicBezTo>
                      <a:pt x="889" y="11341"/>
                      <a:pt x="1112" y="11216"/>
                      <a:pt x="1206" y="11004"/>
                    </a:cubicBezTo>
                    <a:cubicBezTo>
                      <a:pt x="1364" y="10667"/>
                      <a:pt x="1106" y="10289"/>
                      <a:pt x="746" y="10289"/>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74" name="Google Shape;1774;p35"/>
              <p:cNvSpPr/>
              <p:nvPr/>
            </p:nvSpPr>
            <p:spPr>
              <a:xfrm>
                <a:off x="-1809250" y="2563500"/>
                <a:ext cx="247275" cy="1438900"/>
              </a:xfrm>
              <a:custGeom>
                <a:avLst/>
                <a:gdLst/>
                <a:ahLst/>
                <a:cxnLst/>
                <a:rect l="l" t="t" r="r" b="b"/>
                <a:pathLst>
                  <a:path w="9891" h="57556" extrusionOk="0">
                    <a:moveTo>
                      <a:pt x="9445" y="0"/>
                    </a:moveTo>
                    <a:cubicBezTo>
                      <a:pt x="9304" y="0"/>
                      <a:pt x="9164" y="81"/>
                      <a:pt x="9104" y="270"/>
                    </a:cubicBezTo>
                    <a:cubicBezTo>
                      <a:pt x="4617" y="13912"/>
                      <a:pt x="1" y="34913"/>
                      <a:pt x="3386" y="57247"/>
                    </a:cubicBezTo>
                    <a:cubicBezTo>
                      <a:pt x="3411" y="57427"/>
                      <a:pt x="3565" y="57555"/>
                      <a:pt x="3745" y="57555"/>
                    </a:cubicBezTo>
                    <a:lnTo>
                      <a:pt x="3822" y="57555"/>
                    </a:lnTo>
                    <a:cubicBezTo>
                      <a:pt x="4027" y="57530"/>
                      <a:pt x="4155" y="57324"/>
                      <a:pt x="4129" y="57119"/>
                    </a:cubicBezTo>
                    <a:cubicBezTo>
                      <a:pt x="796" y="34939"/>
                      <a:pt x="5360" y="14091"/>
                      <a:pt x="9796" y="501"/>
                    </a:cubicBezTo>
                    <a:cubicBezTo>
                      <a:pt x="9890" y="202"/>
                      <a:pt x="9667" y="0"/>
                      <a:pt x="9445"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775" name="Google Shape;1775;p35"/>
            <p:cNvGrpSpPr/>
            <p:nvPr/>
          </p:nvGrpSpPr>
          <p:grpSpPr>
            <a:xfrm rot="-4962260" flipH="1">
              <a:off x="7743302" y="-357136"/>
              <a:ext cx="1178407" cy="2061785"/>
              <a:chOff x="-1779100" y="2408800"/>
              <a:chExt cx="1032750" cy="1807075"/>
            </a:xfrm>
          </p:grpSpPr>
          <p:sp>
            <p:nvSpPr>
              <p:cNvPr id="1776" name="Google Shape;1776;p35"/>
              <p:cNvSpPr/>
              <p:nvPr/>
            </p:nvSpPr>
            <p:spPr>
              <a:xfrm>
                <a:off x="-1779100" y="2498825"/>
                <a:ext cx="1032750" cy="1717050"/>
              </a:xfrm>
              <a:custGeom>
                <a:avLst/>
                <a:gdLst/>
                <a:ahLst/>
                <a:cxnLst/>
                <a:rect l="l" t="t" r="r" b="b"/>
                <a:pathLst>
                  <a:path w="41310" h="68682" extrusionOk="0">
                    <a:moveTo>
                      <a:pt x="32843" y="0"/>
                    </a:moveTo>
                    <a:cubicBezTo>
                      <a:pt x="31194" y="0"/>
                      <a:pt x="29516" y="392"/>
                      <a:pt x="28053" y="1113"/>
                    </a:cubicBezTo>
                    <a:cubicBezTo>
                      <a:pt x="24489" y="2883"/>
                      <a:pt x="21924" y="6139"/>
                      <a:pt x="19719" y="9421"/>
                    </a:cubicBezTo>
                    <a:lnTo>
                      <a:pt x="19719" y="9396"/>
                    </a:lnTo>
                    <a:cubicBezTo>
                      <a:pt x="13744" y="18242"/>
                      <a:pt x="9436" y="27987"/>
                      <a:pt x="6385" y="38167"/>
                    </a:cubicBezTo>
                    <a:cubicBezTo>
                      <a:pt x="5308" y="41705"/>
                      <a:pt x="4231" y="44270"/>
                      <a:pt x="2949" y="47731"/>
                    </a:cubicBezTo>
                    <a:cubicBezTo>
                      <a:pt x="205" y="55244"/>
                      <a:pt x="1487" y="65630"/>
                      <a:pt x="0" y="68681"/>
                    </a:cubicBezTo>
                    <a:cubicBezTo>
                      <a:pt x="7975" y="52526"/>
                      <a:pt x="21642" y="34269"/>
                      <a:pt x="33745" y="20935"/>
                    </a:cubicBezTo>
                    <a:cubicBezTo>
                      <a:pt x="36105" y="18319"/>
                      <a:pt x="38566" y="15704"/>
                      <a:pt x="39951" y="12473"/>
                    </a:cubicBezTo>
                    <a:cubicBezTo>
                      <a:pt x="41310" y="9242"/>
                      <a:pt x="41310" y="5190"/>
                      <a:pt x="39002" y="2549"/>
                    </a:cubicBezTo>
                    <a:cubicBezTo>
                      <a:pt x="37468" y="790"/>
                      <a:pt x="35184" y="0"/>
                      <a:pt x="3284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77" name="Google Shape;1777;p35"/>
              <p:cNvSpPr/>
              <p:nvPr/>
            </p:nvSpPr>
            <p:spPr>
              <a:xfrm>
                <a:off x="-1776550" y="2408800"/>
                <a:ext cx="973150" cy="1753225"/>
              </a:xfrm>
              <a:custGeom>
                <a:avLst/>
                <a:gdLst/>
                <a:ahLst/>
                <a:cxnLst/>
                <a:rect l="l" t="t" r="r" b="b"/>
                <a:pathLst>
                  <a:path w="38926" h="70129" extrusionOk="0">
                    <a:moveTo>
                      <a:pt x="30542" y="0"/>
                    </a:moveTo>
                    <a:cubicBezTo>
                      <a:pt x="28732" y="0"/>
                      <a:pt x="26881" y="482"/>
                      <a:pt x="25310" y="1355"/>
                    </a:cubicBezTo>
                    <a:cubicBezTo>
                      <a:pt x="21848" y="3253"/>
                      <a:pt x="19438" y="6637"/>
                      <a:pt x="17361" y="10022"/>
                    </a:cubicBezTo>
                    <a:cubicBezTo>
                      <a:pt x="11822" y="19100"/>
                      <a:pt x="7975" y="29049"/>
                      <a:pt x="5386" y="39357"/>
                    </a:cubicBezTo>
                    <a:cubicBezTo>
                      <a:pt x="4488" y="42947"/>
                      <a:pt x="3514" y="45537"/>
                      <a:pt x="2411" y="49076"/>
                    </a:cubicBezTo>
                    <a:cubicBezTo>
                      <a:pt x="1" y="56717"/>
                      <a:pt x="1770" y="67025"/>
                      <a:pt x="411" y="70128"/>
                    </a:cubicBezTo>
                    <a:cubicBezTo>
                      <a:pt x="7642" y="53640"/>
                      <a:pt x="20463" y="34767"/>
                      <a:pt x="31925" y="20869"/>
                    </a:cubicBezTo>
                    <a:cubicBezTo>
                      <a:pt x="34156" y="18177"/>
                      <a:pt x="36515" y="15433"/>
                      <a:pt x="37721" y="12151"/>
                    </a:cubicBezTo>
                    <a:cubicBezTo>
                      <a:pt x="38926" y="8843"/>
                      <a:pt x="38772" y="4791"/>
                      <a:pt x="36336" y="2253"/>
                    </a:cubicBezTo>
                    <a:cubicBezTo>
                      <a:pt x="34837" y="698"/>
                      <a:pt x="32720" y="0"/>
                      <a:pt x="3054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78" name="Google Shape;1778;p35"/>
              <p:cNvSpPr/>
              <p:nvPr/>
            </p:nvSpPr>
            <p:spPr>
              <a:xfrm>
                <a:off x="-1311125" y="2430900"/>
                <a:ext cx="402150" cy="319125"/>
              </a:xfrm>
              <a:custGeom>
                <a:avLst/>
                <a:gdLst/>
                <a:ahLst/>
                <a:cxnLst/>
                <a:rect l="l" t="t" r="r" b="b"/>
                <a:pathLst>
                  <a:path w="16086" h="12765" extrusionOk="0">
                    <a:moveTo>
                      <a:pt x="9413" y="1"/>
                    </a:moveTo>
                    <a:cubicBezTo>
                      <a:pt x="9396" y="1"/>
                      <a:pt x="9378" y="3"/>
                      <a:pt x="9359" y="10"/>
                    </a:cubicBezTo>
                    <a:cubicBezTo>
                      <a:pt x="9206" y="35"/>
                      <a:pt x="9103" y="266"/>
                      <a:pt x="9231" y="369"/>
                    </a:cubicBezTo>
                    <a:cubicBezTo>
                      <a:pt x="9257" y="394"/>
                      <a:pt x="9283" y="394"/>
                      <a:pt x="9308" y="394"/>
                    </a:cubicBezTo>
                    <a:cubicBezTo>
                      <a:pt x="9332" y="400"/>
                      <a:pt x="9357" y="403"/>
                      <a:pt x="9380" y="403"/>
                    </a:cubicBezTo>
                    <a:cubicBezTo>
                      <a:pt x="9458" y="403"/>
                      <a:pt x="9531" y="370"/>
                      <a:pt x="9590" y="292"/>
                    </a:cubicBezTo>
                    <a:cubicBezTo>
                      <a:pt x="9635" y="156"/>
                      <a:pt x="9541" y="1"/>
                      <a:pt x="9413" y="1"/>
                    </a:cubicBezTo>
                    <a:close/>
                    <a:moveTo>
                      <a:pt x="12560" y="1256"/>
                    </a:moveTo>
                    <a:cubicBezTo>
                      <a:pt x="12528" y="1256"/>
                      <a:pt x="12496" y="1259"/>
                      <a:pt x="12462" y="1266"/>
                    </a:cubicBezTo>
                    <a:cubicBezTo>
                      <a:pt x="12154" y="1317"/>
                      <a:pt x="11949" y="1856"/>
                      <a:pt x="12257" y="2061"/>
                    </a:cubicBezTo>
                    <a:cubicBezTo>
                      <a:pt x="12283" y="2087"/>
                      <a:pt x="12360" y="2112"/>
                      <a:pt x="12411" y="2112"/>
                    </a:cubicBezTo>
                    <a:cubicBezTo>
                      <a:pt x="12447" y="2121"/>
                      <a:pt x="12482" y="2125"/>
                      <a:pt x="12518" y="2125"/>
                    </a:cubicBezTo>
                    <a:cubicBezTo>
                      <a:pt x="12685" y="2125"/>
                      <a:pt x="12844" y="2030"/>
                      <a:pt x="12949" y="1881"/>
                    </a:cubicBezTo>
                    <a:cubicBezTo>
                      <a:pt x="13089" y="1579"/>
                      <a:pt x="12870" y="1256"/>
                      <a:pt x="12560" y="1256"/>
                    </a:cubicBezTo>
                    <a:close/>
                    <a:moveTo>
                      <a:pt x="6402" y="1567"/>
                    </a:moveTo>
                    <a:cubicBezTo>
                      <a:pt x="6244" y="1567"/>
                      <a:pt x="6092" y="1644"/>
                      <a:pt x="6052" y="1805"/>
                    </a:cubicBezTo>
                    <a:cubicBezTo>
                      <a:pt x="6026" y="1856"/>
                      <a:pt x="6026" y="1907"/>
                      <a:pt x="6052" y="1958"/>
                    </a:cubicBezTo>
                    <a:cubicBezTo>
                      <a:pt x="6077" y="2138"/>
                      <a:pt x="6231" y="2292"/>
                      <a:pt x="6411" y="2317"/>
                    </a:cubicBezTo>
                    <a:cubicBezTo>
                      <a:pt x="6431" y="2321"/>
                      <a:pt x="6450" y="2322"/>
                      <a:pt x="6470" y="2322"/>
                    </a:cubicBezTo>
                    <a:cubicBezTo>
                      <a:pt x="6747" y="2322"/>
                      <a:pt x="6937" y="1993"/>
                      <a:pt x="6770" y="1753"/>
                    </a:cubicBezTo>
                    <a:cubicBezTo>
                      <a:pt x="6696" y="1631"/>
                      <a:pt x="6547" y="1567"/>
                      <a:pt x="6402" y="1567"/>
                    </a:cubicBezTo>
                    <a:close/>
                    <a:moveTo>
                      <a:pt x="9895" y="1689"/>
                    </a:moveTo>
                    <a:cubicBezTo>
                      <a:pt x="9854" y="1689"/>
                      <a:pt x="9812" y="1693"/>
                      <a:pt x="9770" y="1702"/>
                    </a:cubicBezTo>
                    <a:cubicBezTo>
                      <a:pt x="9308" y="1779"/>
                      <a:pt x="9000" y="2523"/>
                      <a:pt x="9436" y="2830"/>
                    </a:cubicBezTo>
                    <a:cubicBezTo>
                      <a:pt x="9513" y="2856"/>
                      <a:pt x="9590" y="2907"/>
                      <a:pt x="9667" y="2907"/>
                    </a:cubicBezTo>
                    <a:cubicBezTo>
                      <a:pt x="9721" y="2921"/>
                      <a:pt x="9775" y="2927"/>
                      <a:pt x="9828" y="2927"/>
                    </a:cubicBezTo>
                    <a:cubicBezTo>
                      <a:pt x="10078" y="2927"/>
                      <a:pt x="10310" y="2785"/>
                      <a:pt x="10436" y="2574"/>
                    </a:cubicBezTo>
                    <a:cubicBezTo>
                      <a:pt x="10647" y="2153"/>
                      <a:pt x="10324" y="1689"/>
                      <a:pt x="9895" y="1689"/>
                    </a:cubicBezTo>
                    <a:close/>
                    <a:moveTo>
                      <a:pt x="4359" y="3369"/>
                    </a:moveTo>
                    <a:cubicBezTo>
                      <a:pt x="4257" y="3369"/>
                      <a:pt x="4205" y="3523"/>
                      <a:pt x="4282" y="3599"/>
                    </a:cubicBezTo>
                    <a:lnTo>
                      <a:pt x="4334" y="3599"/>
                    </a:lnTo>
                    <a:cubicBezTo>
                      <a:pt x="4347" y="3606"/>
                      <a:pt x="4363" y="3610"/>
                      <a:pt x="4379" y="3610"/>
                    </a:cubicBezTo>
                    <a:cubicBezTo>
                      <a:pt x="4422" y="3610"/>
                      <a:pt x="4469" y="3586"/>
                      <a:pt x="4487" y="3548"/>
                    </a:cubicBezTo>
                    <a:cubicBezTo>
                      <a:pt x="4513" y="3446"/>
                      <a:pt x="4436" y="3369"/>
                      <a:pt x="4359" y="3369"/>
                    </a:cubicBezTo>
                    <a:close/>
                    <a:moveTo>
                      <a:pt x="15337" y="2484"/>
                    </a:moveTo>
                    <a:cubicBezTo>
                      <a:pt x="15295" y="2484"/>
                      <a:pt x="15251" y="2488"/>
                      <a:pt x="15206" y="2497"/>
                    </a:cubicBezTo>
                    <a:cubicBezTo>
                      <a:pt x="14744" y="2574"/>
                      <a:pt x="14462" y="3317"/>
                      <a:pt x="14898" y="3599"/>
                    </a:cubicBezTo>
                    <a:cubicBezTo>
                      <a:pt x="14950" y="3651"/>
                      <a:pt x="15026" y="3676"/>
                      <a:pt x="15129" y="3702"/>
                    </a:cubicBezTo>
                    <a:cubicBezTo>
                      <a:pt x="15170" y="3710"/>
                      <a:pt x="15212" y="3713"/>
                      <a:pt x="15254" y="3713"/>
                    </a:cubicBezTo>
                    <a:cubicBezTo>
                      <a:pt x="15498" y="3713"/>
                      <a:pt x="15745" y="3588"/>
                      <a:pt x="15898" y="3369"/>
                    </a:cubicBezTo>
                    <a:cubicBezTo>
                      <a:pt x="16085" y="2948"/>
                      <a:pt x="15782" y="2484"/>
                      <a:pt x="15337" y="2484"/>
                    </a:cubicBezTo>
                    <a:close/>
                    <a:moveTo>
                      <a:pt x="13055" y="3385"/>
                    </a:moveTo>
                    <a:cubicBezTo>
                      <a:pt x="13037" y="3385"/>
                      <a:pt x="13019" y="3388"/>
                      <a:pt x="13001" y="3394"/>
                    </a:cubicBezTo>
                    <a:cubicBezTo>
                      <a:pt x="12847" y="3420"/>
                      <a:pt x="12744" y="3676"/>
                      <a:pt x="12898" y="3779"/>
                    </a:cubicBezTo>
                    <a:cubicBezTo>
                      <a:pt x="12898" y="3779"/>
                      <a:pt x="12924" y="3779"/>
                      <a:pt x="12975" y="3805"/>
                    </a:cubicBezTo>
                    <a:cubicBezTo>
                      <a:pt x="12993" y="3809"/>
                      <a:pt x="13010" y="3811"/>
                      <a:pt x="13028" y="3811"/>
                    </a:cubicBezTo>
                    <a:cubicBezTo>
                      <a:pt x="13111" y="3811"/>
                      <a:pt x="13189" y="3761"/>
                      <a:pt x="13231" y="3676"/>
                    </a:cubicBezTo>
                    <a:cubicBezTo>
                      <a:pt x="13299" y="3541"/>
                      <a:pt x="13188" y="3385"/>
                      <a:pt x="13055" y="3385"/>
                    </a:cubicBezTo>
                    <a:close/>
                    <a:moveTo>
                      <a:pt x="7890" y="4029"/>
                    </a:moveTo>
                    <a:cubicBezTo>
                      <a:pt x="7731" y="4029"/>
                      <a:pt x="7579" y="4105"/>
                      <a:pt x="7539" y="4266"/>
                    </a:cubicBezTo>
                    <a:cubicBezTo>
                      <a:pt x="7513" y="4317"/>
                      <a:pt x="7513" y="4369"/>
                      <a:pt x="7539" y="4420"/>
                    </a:cubicBezTo>
                    <a:cubicBezTo>
                      <a:pt x="7565" y="4625"/>
                      <a:pt x="7718" y="4779"/>
                      <a:pt x="7898" y="4805"/>
                    </a:cubicBezTo>
                    <a:cubicBezTo>
                      <a:pt x="7908" y="4806"/>
                      <a:pt x="7919" y="4806"/>
                      <a:pt x="7929" y="4806"/>
                    </a:cubicBezTo>
                    <a:cubicBezTo>
                      <a:pt x="8221" y="4806"/>
                      <a:pt x="8430" y="4463"/>
                      <a:pt x="8257" y="4215"/>
                    </a:cubicBezTo>
                    <a:cubicBezTo>
                      <a:pt x="8183" y="4093"/>
                      <a:pt x="8034" y="4029"/>
                      <a:pt x="7890" y="4029"/>
                    </a:cubicBezTo>
                    <a:close/>
                    <a:moveTo>
                      <a:pt x="4081" y="5358"/>
                    </a:moveTo>
                    <a:cubicBezTo>
                      <a:pt x="3918" y="5358"/>
                      <a:pt x="3759" y="5435"/>
                      <a:pt x="3718" y="5600"/>
                    </a:cubicBezTo>
                    <a:cubicBezTo>
                      <a:pt x="3693" y="5651"/>
                      <a:pt x="3693" y="5702"/>
                      <a:pt x="3718" y="5753"/>
                    </a:cubicBezTo>
                    <a:cubicBezTo>
                      <a:pt x="3744" y="5933"/>
                      <a:pt x="3898" y="6087"/>
                      <a:pt x="4077" y="6112"/>
                    </a:cubicBezTo>
                    <a:cubicBezTo>
                      <a:pt x="4088" y="6113"/>
                      <a:pt x="4099" y="6114"/>
                      <a:pt x="4110" y="6114"/>
                    </a:cubicBezTo>
                    <a:cubicBezTo>
                      <a:pt x="4401" y="6114"/>
                      <a:pt x="4609" y="5794"/>
                      <a:pt x="4436" y="5523"/>
                    </a:cubicBezTo>
                    <a:cubicBezTo>
                      <a:pt x="4365" y="5416"/>
                      <a:pt x="4222" y="5358"/>
                      <a:pt x="4081" y="5358"/>
                    </a:cubicBezTo>
                    <a:close/>
                    <a:moveTo>
                      <a:pt x="7747" y="6125"/>
                    </a:moveTo>
                    <a:cubicBezTo>
                      <a:pt x="7705" y="6125"/>
                      <a:pt x="7661" y="6129"/>
                      <a:pt x="7616" y="6138"/>
                    </a:cubicBezTo>
                    <a:cubicBezTo>
                      <a:pt x="7154" y="6215"/>
                      <a:pt x="6872" y="6959"/>
                      <a:pt x="7308" y="7266"/>
                    </a:cubicBezTo>
                    <a:cubicBezTo>
                      <a:pt x="7359" y="7292"/>
                      <a:pt x="7436" y="7343"/>
                      <a:pt x="7539" y="7343"/>
                    </a:cubicBezTo>
                    <a:cubicBezTo>
                      <a:pt x="7588" y="7357"/>
                      <a:pt x="7639" y="7363"/>
                      <a:pt x="7691" y="7363"/>
                    </a:cubicBezTo>
                    <a:cubicBezTo>
                      <a:pt x="7932" y="7363"/>
                      <a:pt x="8181" y="7221"/>
                      <a:pt x="8308" y="7010"/>
                    </a:cubicBezTo>
                    <a:cubicBezTo>
                      <a:pt x="8495" y="6589"/>
                      <a:pt x="8191" y="6125"/>
                      <a:pt x="7747" y="6125"/>
                    </a:cubicBezTo>
                    <a:close/>
                    <a:moveTo>
                      <a:pt x="1797" y="7616"/>
                    </a:moveTo>
                    <a:cubicBezTo>
                      <a:pt x="1780" y="7616"/>
                      <a:pt x="1762" y="7619"/>
                      <a:pt x="1744" y="7625"/>
                    </a:cubicBezTo>
                    <a:cubicBezTo>
                      <a:pt x="1590" y="7651"/>
                      <a:pt x="1487" y="7882"/>
                      <a:pt x="1615" y="7984"/>
                    </a:cubicBezTo>
                    <a:lnTo>
                      <a:pt x="1615" y="8010"/>
                    </a:lnTo>
                    <a:cubicBezTo>
                      <a:pt x="1641" y="8010"/>
                      <a:pt x="1667" y="8010"/>
                      <a:pt x="1692" y="8036"/>
                    </a:cubicBezTo>
                    <a:cubicBezTo>
                      <a:pt x="1795" y="8036"/>
                      <a:pt x="1898" y="8010"/>
                      <a:pt x="1974" y="7907"/>
                    </a:cubicBezTo>
                    <a:cubicBezTo>
                      <a:pt x="2020" y="7772"/>
                      <a:pt x="1926" y="7616"/>
                      <a:pt x="1797" y="7616"/>
                    </a:cubicBezTo>
                    <a:close/>
                    <a:moveTo>
                      <a:pt x="6237" y="9057"/>
                    </a:moveTo>
                    <a:cubicBezTo>
                      <a:pt x="6227" y="9057"/>
                      <a:pt x="6216" y="9059"/>
                      <a:pt x="6205" y="9061"/>
                    </a:cubicBezTo>
                    <a:cubicBezTo>
                      <a:pt x="6129" y="9087"/>
                      <a:pt x="6077" y="9215"/>
                      <a:pt x="6154" y="9292"/>
                    </a:cubicBezTo>
                    <a:lnTo>
                      <a:pt x="6205" y="9292"/>
                    </a:lnTo>
                    <a:cubicBezTo>
                      <a:pt x="6219" y="9299"/>
                      <a:pt x="6233" y="9302"/>
                      <a:pt x="6246" y="9302"/>
                    </a:cubicBezTo>
                    <a:cubicBezTo>
                      <a:pt x="6282" y="9302"/>
                      <a:pt x="6315" y="9278"/>
                      <a:pt x="6334" y="9241"/>
                    </a:cubicBezTo>
                    <a:cubicBezTo>
                      <a:pt x="6380" y="9149"/>
                      <a:pt x="6323" y="9057"/>
                      <a:pt x="6237" y="9057"/>
                    </a:cubicBezTo>
                    <a:close/>
                    <a:moveTo>
                      <a:pt x="3654" y="8563"/>
                    </a:moveTo>
                    <a:cubicBezTo>
                      <a:pt x="3625" y="8563"/>
                      <a:pt x="3595" y="8566"/>
                      <a:pt x="3564" y="8574"/>
                    </a:cubicBezTo>
                    <a:cubicBezTo>
                      <a:pt x="3282" y="8625"/>
                      <a:pt x="3077" y="9087"/>
                      <a:pt x="3359" y="9292"/>
                    </a:cubicBezTo>
                    <a:cubicBezTo>
                      <a:pt x="3410" y="9318"/>
                      <a:pt x="3462" y="9318"/>
                      <a:pt x="3513" y="9343"/>
                    </a:cubicBezTo>
                    <a:cubicBezTo>
                      <a:pt x="3535" y="9347"/>
                      <a:pt x="3558" y="9348"/>
                      <a:pt x="3581" y="9348"/>
                    </a:cubicBezTo>
                    <a:cubicBezTo>
                      <a:pt x="3742" y="9348"/>
                      <a:pt x="3910" y="9270"/>
                      <a:pt x="4000" y="9113"/>
                    </a:cubicBezTo>
                    <a:cubicBezTo>
                      <a:pt x="4116" y="8859"/>
                      <a:pt x="3919" y="8563"/>
                      <a:pt x="3654" y="8563"/>
                    </a:cubicBezTo>
                    <a:close/>
                    <a:moveTo>
                      <a:pt x="8158" y="9205"/>
                    </a:moveTo>
                    <a:cubicBezTo>
                      <a:pt x="7996" y="9205"/>
                      <a:pt x="7837" y="9281"/>
                      <a:pt x="7795" y="9446"/>
                    </a:cubicBezTo>
                    <a:cubicBezTo>
                      <a:pt x="7795" y="9497"/>
                      <a:pt x="7795" y="9549"/>
                      <a:pt x="7795" y="9600"/>
                    </a:cubicBezTo>
                    <a:cubicBezTo>
                      <a:pt x="7821" y="9779"/>
                      <a:pt x="7975" y="9933"/>
                      <a:pt x="8154" y="9959"/>
                    </a:cubicBezTo>
                    <a:cubicBezTo>
                      <a:pt x="8166" y="9960"/>
                      <a:pt x="8178" y="9960"/>
                      <a:pt x="8190" y="9960"/>
                    </a:cubicBezTo>
                    <a:cubicBezTo>
                      <a:pt x="8502" y="9960"/>
                      <a:pt x="8686" y="9641"/>
                      <a:pt x="8513" y="9369"/>
                    </a:cubicBezTo>
                    <a:cubicBezTo>
                      <a:pt x="8442" y="9262"/>
                      <a:pt x="8299" y="9205"/>
                      <a:pt x="8158" y="9205"/>
                    </a:cubicBezTo>
                    <a:close/>
                    <a:moveTo>
                      <a:pt x="5080" y="11305"/>
                    </a:moveTo>
                    <a:cubicBezTo>
                      <a:pt x="5038" y="11305"/>
                      <a:pt x="4994" y="11309"/>
                      <a:pt x="4949" y="11318"/>
                    </a:cubicBezTo>
                    <a:cubicBezTo>
                      <a:pt x="4487" y="11395"/>
                      <a:pt x="4205" y="12138"/>
                      <a:pt x="4641" y="12446"/>
                    </a:cubicBezTo>
                    <a:cubicBezTo>
                      <a:pt x="4693" y="12472"/>
                      <a:pt x="4769" y="12523"/>
                      <a:pt x="4872" y="12523"/>
                    </a:cubicBezTo>
                    <a:cubicBezTo>
                      <a:pt x="4921" y="12537"/>
                      <a:pt x="4972" y="12543"/>
                      <a:pt x="5022" y="12543"/>
                    </a:cubicBezTo>
                    <a:cubicBezTo>
                      <a:pt x="5258" y="12543"/>
                      <a:pt x="5493" y="12401"/>
                      <a:pt x="5641" y="12190"/>
                    </a:cubicBezTo>
                    <a:cubicBezTo>
                      <a:pt x="5829" y="11769"/>
                      <a:pt x="5525" y="11305"/>
                      <a:pt x="5080" y="11305"/>
                    </a:cubicBezTo>
                    <a:close/>
                    <a:moveTo>
                      <a:pt x="897" y="11529"/>
                    </a:moveTo>
                    <a:cubicBezTo>
                      <a:pt x="847" y="11529"/>
                      <a:pt x="796" y="11536"/>
                      <a:pt x="744" y="11549"/>
                    </a:cubicBezTo>
                    <a:cubicBezTo>
                      <a:pt x="282" y="11626"/>
                      <a:pt x="0" y="12369"/>
                      <a:pt x="436" y="12651"/>
                    </a:cubicBezTo>
                    <a:cubicBezTo>
                      <a:pt x="513" y="12703"/>
                      <a:pt x="590" y="12728"/>
                      <a:pt x="667" y="12754"/>
                    </a:cubicBezTo>
                    <a:cubicBezTo>
                      <a:pt x="712" y="12761"/>
                      <a:pt x="756" y="12765"/>
                      <a:pt x="801" y="12765"/>
                    </a:cubicBezTo>
                    <a:cubicBezTo>
                      <a:pt x="1061" y="12765"/>
                      <a:pt x="1305" y="12640"/>
                      <a:pt x="1436" y="12420"/>
                    </a:cubicBezTo>
                    <a:cubicBezTo>
                      <a:pt x="1643" y="12006"/>
                      <a:pt x="1333" y="11529"/>
                      <a:pt x="897" y="11529"/>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79" name="Google Shape;1779;p35"/>
              <p:cNvSpPr/>
              <p:nvPr/>
            </p:nvSpPr>
            <p:spPr>
              <a:xfrm>
                <a:off x="-1775275" y="2546100"/>
                <a:ext cx="795475" cy="1591550"/>
              </a:xfrm>
              <a:custGeom>
                <a:avLst/>
                <a:gdLst/>
                <a:ahLst/>
                <a:cxnLst/>
                <a:rect l="l" t="t" r="r" b="b"/>
                <a:pathLst>
                  <a:path w="31819" h="63662" extrusionOk="0">
                    <a:moveTo>
                      <a:pt x="31286" y="1"/>
                    </a:moveTo>
                    <a:cubicBezTo>
                      <a:pt x="31186" y="1"/>
                      <a:pt x="31084" y="43"/>
                      <a:pt x="31003" y="145"/>
                    </a:cubicBezTo>
                    <a:cubicBezTo>
                      <a:pt x="15822" y="19300"/>
                      <a:pt x="4258" y="42891"/>
                      <a:pt x="52" y="63200"/>
                    </a:cubicBezTo>
                    <a:cubicBezTo>
                      <a:pt x="1" y="63405"/>
                      <a:pt x="129" y="63610"/>
                      <a:pt x="334" y="63662"/>
                    </a:cubicBezTo>
                    <a:lnTo>
                      <a:pt x="411" y="63662"/>
                    </a:lnTo>
                    <a:cubicBezTo>
                      <a:pt x="591" y="63662"/>
                      <a:pt x="745" y="63534"/>
                      <a:pt x="796" y="63354"/>
                    </a:cubicBezTo>
                    <a:cubicBezTo>
                      <a:pt x="4976" y="43148"/>
                      <a:pt x="16489" y="19685"/>
                      <a:pt x="31592" y="607"/>
                    </a:cubicBezTo>
                    <a:cubicBezTo>
                      <a:pt x="31818" y="325"/>
                      <a:pt x="31560" y="1"/>
                      <a:pt x="31286"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780" name="Google Shape;1780;p35"/>
            <p:cNvGrpSpPr/>
            <p:nvPr/>
          </p:nvGrpSpPr>
          <p:grpSpPr>
            <a:xfrm rot="-3828478" flipH="1">
              <a:off x="7664496" y="-324322"/>
              <a:ext cx="2244432" cy="2193641"/>
              <a:chOff x="-623774" y="407959"/>
              <a:chExt cx="2317309" cy="2264556"/>
            </a:xfrm>
          </p:grpSpPr>
          <p:grpSp>
            <p:nvGrpSpPr>
              <p:cNvPr id="1781" name="Google Shape;1781;p35"/>
              <p:cNvGrpSpPr/>
              <p:nvPr/>
            </p:nvGrpSpPr>
            <p:grpSpPr>
              <a:xfrm rot="1413719">
                <a:off x="-360763" y="695549"/>
                <a:ext cx="1791287" cy="1689375"/>
                <a:chOff x="-2055400" y="3174000"/>
                <a:chExt cx="1520600" cy="1434200"/>
              </a:xfrm>
            </p:grpSpPr>
            <p:sp>
              <p:nvSpPr>
                <p:cNvPr id="1782" name="Google Shape;1782;p35"/>
                <p:cNvSpPr/>
                <p:nvPr/>
              </p:nvSpPr>
              <p:spPr>
                <a:xfrm>
                  <a:off x="-2007975" y="3215025"/>
                  <a:ext cx="1473175" cy="1393175"/>
                </a:xfrm>
                <a:custGeom>
                  <a:avLst/>
                  <a:gdLst/>
                  <a:ahLst/>
                  <a:cxnLst/>
                  <a:rect l="l" t="t" r="r" b="b"/>
                  <a:pathLst>
                    <a:path w="58927" h="55727" extrusionOk="0">
                      <a:moveTo>
                        <a:pt x="49062" y="0"/>
                      </a:moveTo>
                      <a:cubicBezTo>
                        <a:pt x="48551" y="0"/>
                        <a:pt x="48041" y="36"/>
                        <a:pt x="47542" y="108"/>
                      </a:cubicBezTo>
                      <a:cubicBezTo>
                        <a:pt x="43618" y="698"/>
                        <a:pt x="40182" y="3005"/>
                        <a:pt x="37054" y="5441"/>
                      </a:cubicBezTo>
                      <a:cubicBezTo>
                        <a:pt x="28669" y="11980"/>
                        <a:pt x="21566" y="19955"/>
                        <a:pt x="15489" y="28674"/>
                      </a:cubicBezTo>
                      <a:cubicBezTo>
                        <a:pt x="13386" y="31725"/>
                        <a:pt x="11591" y="33828"/>
                        <a:pt x="9309" y="36725"/>
                      </a:cubicBezTo>
                      <a:cubicBezTo>
                        <a:pt x="4366" y="43026"/>
                        <a:pt x="2390" y="53266"/>
                        <a:pt x="9" y="55718"/>
                      </a:cubicBezTo>
                      <a:lnTo>
                        <a:pt x="9" y="55718"/>
                      </a:lnTo>
                      <a:cubicBezTo>
                        <a:pt x="12574" y="42822"/>
                        <a:pt x="31237" y="29697"/>
                        <a:pt x="46849" y="20724"/>
                      </a:cubicBezTo>
                      <a:cubicBezTo>
                        <a:pt x="49901" y="18981"/>
                        <a:pt x="53055" y="17237"/>
                        <a:pt x="55363" y="14596"/>
                      </a:cubicBezTo>
                      <a:cubicBezTo>
                        <a:pt x="57645" y="11955"/>
                        <a:pt x="58927" y="8083"/>
                        <a:pt x="57542" y="4852"/>
                      </a:cubicBezTo>
                      <a:cubicBezTo>
                        <a:pt x="56177" y="1674"/>
                        <a:pt x="52567" y="0"/>
                        <a:pt x="49062" y="0"/>
                      </a:cubicBezTo>
                      <a:close/>
                      <a:moveTo>
                        <a:pt x="9" y="55718"/>
                      </a:moveTo>
                      <a:lnTo>
                        <a:pt x="9" y="55718"/>
                      </a:lnTo>
                      <a:cubicBezTo>
                        <a:pt x="6" y="55720"/>
                        <a:pt x="4" y="55723"/>
                        <a:pt x="1" y="55726"/>
                      </a:cubicBezTo>
                      <a:cubicBezTo>
                        <a:pt x="4" y="55723"/>
                        <a:pt x="6" y="55720"/>
                        <a:pt x="9" y="55718"/>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83" name="Google Shape;1783;p35"/>
                <p:cNvSpPr/>
                <p:nvPr/>
              </p:nvSpPr>
              <p:spPr>
                <a:xfrm>
                  <a:off x="-2055400" y="3174000"/>
                  <a:ext cx="1472525" cy="1393175"/>
                </a:xfrm>
                <a:custGeom>
                  <a:avLst/>
                  <a:gdLst/>
                  <a:ahLst/>
                  <a:cxnLst/>
                  <a:rect l="l" t="t" r="r" b="b"/>
                  <a:pathLst>
                    <a:path w="58901" h="55727" extrusionOk="0">
                      <a:moveTo>
                        <a:pt x="49036" y="0"/>
                      </a:moveTo>
                      <a:cubicBezTo>
                        <a:pt x="48525" y="0"/>
                        <a:pt x="48015" y="36"/>
                        <a:pt x="47516" y="108"/>
                      </a:cubicBezTo>
                      <a:cubicBezTo>
                        <a:pt x="43592" y="697"/>
                        <a:pt x="40156" y="3005"/>
                        <a:pt x="37028" y="5441"/>
                      </a:cubicBezTo>
                      <a:lnTo>
                        <a:pt x="37053" y="5441"/>
                      </a:lnTo>
                      <a:cubicBezTo>
                        <a:pt x="28643" y="11980"/>
                        <a:pt x="21540" y="19955"/>
                        <a:pt x="15488" y="28673"/>
                      </a:cubicBezTo>
                      <a:cubicBezTo>
                        <a:pt x="13386" y="31725"/>
                        <a:pt x="11565" y="33828"/>
                        <a:pt x="9283" y="36725"/>
                      </a:cubicBezTo>
                      <a:cubicBezTo>
                        <a:pt x="4334" y="43033"/>
                        <a:pt x="2359" y="53290"/>
                        <a:pt x="0" y="55726"/>
                      </a:cubicBezTo>
                      <a:cubicBezTo>
                        <a:pt x="12565" y="42828"/>
                        <a:pt x="31207" y="29699"/>
                        <a:pt x="46823" y="20724"/>
                      </a:cubicBezTo>
                      <a:cubicBezTo>
                        <a:pt x="49875" y="18981"/>
                        <a:pt x="53029" y="17237"/>
                        <a:pt x="55336" y="14596"/>
                      </a:cubicBezTo>
                      <a:cubicBezTo>
                        <a:pt x="57619" y="11955"/>
                        <a:pt x="58901" y="8083"/>
                        <a:pt x="57516" y="4852"/>
                      </a:cubicBezTo>
                      <a:cubicBezTo>
                        <a:pt x="56151" y="1674"/>
                        <a:pt x="52541" y="0"/>
                        <a:pt x="49036"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84" name="Google Shape;1784;p35"/>
                <p:cNvSpPr/>
                <p:nvPr/>
              </p:nvSpPr>
              <p:spPr>
                <a:xfrm>
                  <a:off x="-1083325" y="3219875"/>
                  <a:ext cx="461350" cy="203475"/>
                </a:xfrm>
                <a:custGeom>
                  <a:avLst/>
                  <a:gdLst/>
                  <a:ahLst/>
                  <a:cxnLst/>
                  <a:rect l="l" t="t" r="r" b="b"/>
                  <a:pathLst>
                    <a:path w="18454" h="8139" extrusionOk="0">
                      <a:moveTo>
                        <a:pt x="8731" y="282"/>
                      </a:moveTo>
                      <a:cubicBezTo>
                        <a:pt x="8661" y="282"/>
                        <a:pt x="8587" y="347"/>
                        <a:pt x="8607" y="427"/>
                      </a:cubicBezTo>
                      <a:cubicBezTo>
                        <a:pt x="8607" y="452"/>
                        <a:pt x="8633" y="452"/>
                        <a:pt x="8633" y="478"/>
                      </a:cubicBezTo>
                      <a:cubicBezTo>
                        <a:pt x="8669" y="496"/>
                        <a:pt x="8705" y="514"/>
                        <a:pt x="8741" y="514"/>
                      </a:cubicBezTo>
                      <a:cubicBezTo>
                        <a:pt x="8756" y="514"/>
                        <a:pt x="8771" y="511"/>
                        <a:pt x="8786" y="504"/>
                      </a:cubicBezTo>
                      <a:cubicBezTo>
                        <a:pt x="8889" y="452"/>
                        <a:pt x="8889" y="350"/>
                        <a:pt x="8786" y="298"/>
                      </a:cubicBezTo>
                      <a:cubicBezTo>
                        <a:pt x="8770" y="287"/>
                        <a:pt x="8750" y="282"/>
                        <a:pt x="8731" y="282"/>
                      </a:cubicBezTo>
                      <a:close/>
                      <a:moveTo>
                        <a:pt x="11359" y="1"/>
                      </a:moveTo>
                      <a:cubicBezTo>
                        <a:pt x="11294" y="1"/>
                        <a:pt x="11229" y="21"/>
                        <a:pt x="11171" y="68"/>
                      </a:cubicBezTo>
                      <a:cubicBezTo>
                        <a:pt x="11120" y="119"/>
                        <a:pt x="11094" y="145"/>
                        <a:pt x="11069" y="196"/>
                      </a:cubicBezTo>
                      <a:cubicBezTo>
                        <a:pt x="10992" y="375"/>
                        <a:pt x="11017" y="581"/>
                        <a:pt x="11145" y="709"/>
                      </a:cubicBezTo>
                      <a:cubicBezTo>
                        <a:pt x="11221" y="785"/>
                        <a:pt x="11314" y="819"/>
                        <a:pt x="11405" y="819"/>
                      </a:cubicBezTo>
                      <a:cubicBezTo>
                        <a:pt x="11590" y="819"/>
                        <a:pt x="11769" y="676"/>
                        <a:pt x="11787" y="452"/>
                      </a:cubicBezTo>
                      <a:cubicBezTo>
                        <a:pt x="11806" y="234"/>
                        <a:pt x="11581" y="1"/>
                        <a:pt x="11359" y="1"/>
                      </a:cubicBezTo>
                      <a:close/>
                      <a:moveTo>
                        <a:pt x="14759" y="611"/>
                      </a:moveTo>
                      <a:cubicBezTo>
                        <a:pt x="14635" y="611"/>
                        <a:pt x="14488" y="737"/>
                        <a:pt x="14530" y="863"/>
                      </a:cubicBezTo>
                      <a:cubicBezTo>
                        <a:pt x="14530" y="888"/>
                        <a:pt x="14556" y="914"/>
                        <a:pt x="14556" y="940"/>
                      </a:cubicBezTo>
                      <a:cubicBezTo>
                        <a:pt x="14606" y="989"/>
                        <a:pt x="14666" y="1017"/>
                        <a:pt x="14730" y="1017"/>
                      </a:cubicBezTo>
                      <a:cubicBezTo>
                        <a:pt x="14765" y="1017"/>
                        <a:pt x="14802" y="1009"/>
                        <a:pt x="14838" y="991"/>
                      </a:cubicBezTo>
                      <a:cubicBezTo>
                        <a:pt x="14992" y="914"/>
                        <a:pt x="14992" y="709"/>
                        <a:pt x="14838" y="632"/>
                      </a:cubicBezTo>
                      <a:cubicBezTo>
                        <a:pt x="14814" y="618"/>
                        <a:pt x="14787" y="611"/>
                        <a:pt x="14759" y="611"/>
                      </a:cubicBezTo>
                      <a:close/>
                      <a:moveTo>
                        <a:pt x="7128" y="1616"/>
                      </a:moveTo>
                      <a:cubicBezTo>
                        <a:pt x="7063" y="1616"/>
                        <a:pt x="6998" y="1637"/>
                        <a:pt x="6940" y="1683"/>
                      </a:cubicBezTo>
                      <a:cubicBezTo>
                        <a:pt x="6889" y="1709"/>
                        <a:pt x="6863" y="1760"/>
                        <a:pt x="6838" y="1811"/>
                      </a:cubicBezTo>
                      <a:cubicBezTo>
                        <a:pt x="6761" y="1965"/>
                        <a:pt x="6786" y="2170"/>
                        <a:pt x="6914" y="2324"/>
                      </a:cubicBezTo>
                      <a:cubicBezTo>
                        <a:pt x="6987" y="2389"/>
                        <a:pt x="7075" y="2418"/>
                        <a:pt x="7161" y="2418"/>
                      </a:cubicBezTo>
                      <a:cubicBezTo>
                        <a:pt x="7351" y="2418"/>
                        <a:pt x="7538" y="2279"/>
                        <a:pt x="7556" y="2068"/>
                      </a:cubicBezTo>
                      <a:cubicBezTo>
                        <a:pt x="7575" y="1850"/>
                        <a:pt x="7350" y="1616"/>
                        <a:pt x="7128" y="1616"/>
                      </a:cubicBezTo>
                      <a:close/>
                      <a:moveTo>
                        <a:pt x="4071" y="2071"/>
                      </a:moveTo>
                      <a:cubicBezTo>
                        <a:pt x="3935" y="2071"/>
                        <a:pt x="3797" y="2181"/>
                        <a:pt x="3837" y="2324"/>
                      </a:cubicBezTo>
                      <a:cubicBezTo>
                        <a:pt x="3863" y="2350"/>
                        <a:pt x="3863" y="2376"/>
                        <a:pt x="3889" y="2401"/>
                      </a:cubicBezTo>
                      <a:cubicBezTo>
                        <a:pt x="3938" y="2451"/>
                        <a:pt x="3999" y="2479"/>
                        <a:pt x="4063" y="2479"/>
                      </a:cubicBezTo>
                      <a:cubicBezTo>
                        <a:pt x="4098" y="2479"/>
                        <a:pt x="4134" y="2471"/>
                        <a:pt x="4171" y="2452"/>
                      </a:cubicBezTo>
                      <a:cubicBezTo>
                        <a:pt x="4325" y="2376"/>
                        <a:pt x="4325" y="2170"/>
                        <a:pt x="4171" y="2093"/>
                      </a:cubicBezTo>
                      <a:cubicBezTo>
                        <a:pt x="4140" y="2078"/>
                        <a:pt x="4105" y="2071"/>
                        <a:pt x="4071" y="2071"/>
                      </a:cubicBezTo>
                      <a:close/>
                      <a:moveTo>
                        <a:pt x="13880" y="2168"/>
                      </a:moveTo>
                      <a:cubicBezTo>
                        <a:pt x="13496" y="2168"/>
                        <a:pt x="13071" y="2519"/>
                        <a:pt x="13197" y="2940"/>
                      </a:cubicBezTo>
                      <a:lnTo>
                        <a:pt x="13171" y="2914"/>
                      </a:lnTo>
                      <a:lnTo>
                        <a:pt x="13171" y="2914"/>
                      </a:lnTo>
                      <a:cubicBezTo>
                        <a:pt x="13197" y="3017"/>
                        <a:pt x="13248" y="3068"/>
                        <a:pt x="13299" y="3145"/>
                      </a:cubicBezTo>
                      <a:cubicBezTo>
                        <a:pt x="13438" y="3300"/>
                        <a:pt x="13634" y="3386"/>
                        <a:pt x="13834" y="3386"/>
                      </a:cubicBezTo>
                      <a:cubicBezTo>
                        <a:pt x="13931" y="3386"/>
                        <a:pt x="14028" y="3366"/>
                        <a:pt x="14120" y="3324"/>
                      </a:cubicBezTo>
                      <a:cubicBezTo>
                        <a:pt x="14582" y="3119"/>
                        <a:pt x="14582" y="2452"/>
                        <a:pt x="14120" y="2222"/>
                      </a:cubicBezTo>
                      <a:cubicBezTo>
                        <a:pt x="14046" y="2185"/>
                        <a:pt x="13964" y="2168"/>
                        <a:pt x="13880" y="2168"/>
                      </a:cubicBezTo>
                      <a:close/>
                      <a:moveTo>
                        <a:pt x="11052" y="2873"/>
                      </a:moveTo>
                      <a:cubicBezTo>
                        <a:pt x="10986" y="2873"/>
                        <a:pt x="10922" y="2893"/>
                        <a:pt x="10863" y="2940"/>
                      </a:cubicBezTo>
                      <a:cubicBezTo>
                        <a:pt x="10812" y="2965"/>
                        <a:pt x="10786" y="3017"/>
                        <a:pt x="10761" y="3068"/>
                      </a:cubicBezTo>
                      <a:cubicBezTo>
                        <a:pt x="10658" y="3222"/>
                        <a:pt x="10710" y="3427"/>
                        <a:pt x="10838" y="3581"/>
                      </a:cubicBezTo>
                      <a:cubicBezTo>
                        <a:pt x="10910" y="3645"/>
                        <a:pt x="10998" y="3674"/>
                        <a:pt x="11085" y="3674"/>
                      </a:cubicBezTo>
                      <a:cubicBezTo>
                        <a:pt x="11275" y="3674"/>
                        <a:pt x="11461" y="3535"/>
                        <a:pt x="11479" y="3324"/>
                      </a:cubicBezTo>
                      <a:cubicBezTo>
                        <a:pt x="11499" y="3106"/>
                        <a:pt x="11273" y="2873"/>
                        <a:pt x="11052" y="2873"/>
                      </a:cubicBezTo>
                      <a:close/>
                      <a:moveTo>
                        <a:pt x="16379" y="3486"/>
                      </a:moveTo>
                      <a:cubicBezTo>
                        <a:pt x="16118" y="3486"/>
                        <a:pt x="15832" y="3726"/>
                        <a:pt x="15915" y="4017"/>
                      </a:cubicBezTo>
                      <a:cubicBezTo>
                        <a:pt x="15915" y="4068"/>
                        <a:pt x="15941" y="4119"/>
                        <a:pt x="15992" y="4170"/>
                      </a:cubicBezTo>
                      <a:cubicBezTo>
                        <a:pt x="16098" y="4277"/>
                        <a:pt x="16241" y="4334"/>
                        <a:pt x="16378" y="4334"/>
                      </a:cubicBezTo>
                      <a:cubicBezTo>
                        <a:pt x="16440" y="4334"/>
                        <a:pt x="16500" y="4323"/>
                        <a:pt x="16556" y="4299"/>
                      </a:cubicBezTo>
                      <a:cubicBezTo>
                        <a:pt x="16889" y="4145"/>
                        <a:pt x="16889" y="3683"/>
                        <a:pt x="16556" y="3529"/>
                      </a:cubicBezTo>
                      <a:cubicBezTo>
                        <a:pt x="16502" y="3500"/>
                        <a:pt x="16441" y="3486"/>
                        <a:pt x="16379" y="3486"/>
                      </a:cubicBezTo>
                      <a:close/>
                      <a:moveTo>
                        <a:pt x="4904" y="3922"/>
                      </a:moveTo>
                      <a:cubicBezTo>
                        <a:pt x="4663" y="3922"/>
                        <a:pt x="4396" y="4153"/>
                        <a:pt x="4478" y="4401"/>
                      </a:cubicBezTo>
                      <a:cubicBezTo>
                        <a:pt x="4478" y="4453"/>
                        <a:pt x="4504" y="4504"/>
                        <a:pt x="4555" y="4529"/>
                      </a:cubicBezTo>
                      <a:cubicBezTo>
                        <a:pt x="4644" y="4636"/>
                        <a:pt x="4769" y="4693"/>
                        <a:pt x="4897" y="4693"/>
                      </a:cubicBezTo>
                      <a:cubicBezTo>
                        <a:pt x="4955" y="4693"/>
                        <a:pt x="5013" y="4681"/>
                        <a:pt x="5068" y="4658"/>
                      </a:cubicBezTo>
                      <a:cubicBezTo>
                        <a:pt x="5376" y="4529"/>
                        <a:pt x="5376" y="4094"/>
                        <a:pt x="5068" y="3965"/>
                      </a:cubicBezTo>
                      <a:cubicBezTo>
                        <a:pt x="5018" y="3935"/>
                        <a:pt x="4962" y="3922"/>
                        <a:pt x="4904" y="3922"/>
                      </a:cubicBezTo>
                      <a:close/>
                      <a:moveTo>
                        <a:pt x="9543" y="4424"/>
                      </a:moveTo>
                      <a:cubicBezTo>
                        <a:pt x="9154" y="4424"/>
                        <a:pt x="8716" y="4772"/>
                        <a:pt x="8863" y="5171"/>
                      </a:cubicBezTo>
                      <a:lnTo>
                        <a:pt x="8838" y="5171"/>
                      </a:lnTo>
                      <a:cubicBezTo>
                        <a:pt x="8863" y="5247"/>
                        <a:pt x="8915" y="5324"/>
                        <a:pt x="8966" y="5376"/>
                      </a:cubicBezTo>
                      <a:cubicBezTo>
                        <a:pt x="9111" y="5539"/>
                        <a:pt x="9321" y="5625"/>
                        <a:pt x="9531" y="5625"/>
                      </a:cubicBezTo>
                      <a:cubicBezTo>
                        <a:pt x="9617" y="5625"/>
                        <a:pt x="9704" y="5611"/>
                        <a:pt x="9786" y="5581"/>
                      </a:cubicBezTo>
                      <a:cubicBezTo>
                        <a:pt x="10248" y="5350"/>
                        <a:pt x="10248" y="4709"/>
                        <a:pt x="9786" y="4478"/>
                      </a:cubicBezTo>
                      <a:cubicBezTo>
                        <a:pt x="9712" y="4441"/>
                        <a:pt x="9629" y="4424"/>
                        <a:pt x="9543" y="4424"/>
                      </a:cubicBezTo>
                      <a:close/>
                      <a:moveTo>
                        <a:pt x="803" y="4566"/>
                      </a:moveTo>
                      <a:cubicBezTo>
                        <a:pt x="420" y="4566"/>
                        <a:pt x="1" y="4912"/>
                        <a:pt x="145" y="5324"/>
                      </a:cubicBezTo>
                      <a:lnTo>
                        <a:pt x="119" y="5324"/>
                      </a:lnTo>
                      <a:cubicBezTo>
                        <a:pt x="145" y="5401"/>
                        <a:pt x="196" y="5478"/>
                        <a:pt x="247" y="5530"/>
                      </a:cubicBezTo>
                      <a:cubicBezTo>
                        <a:pt x="393" y="5693"/>
                        <a:pt x="602" y="5779"/>
                        <a:pt x="812" y="5779"/>
                      </a:cubicBezTo>
                      <a:cubicBezTo>
                        <a:pt x="899" y="5779"/>
                        <a:pt x="986" y="5765"/>
                        <a:pt x="1068" y="5735"/>
                      </a:cubicBezTo>
                      <a:cubicBezTo>
                        <a:pt x="1530" y="5504"/>
                        <a:pt x="1530" y="4837"/>
                        <a:pt x="1068" y="4632"/>
                      </a:cubicBezTo>
                      <a:cubicBezTo>
                        <a:pt x="988" y="4587"/>
                        <a:pt x="896" y="4566"/>
                        <a:pt x="803" y="4566"/>
                      </a:cubicBezTo>
                      <a:close/>
                      <a:moveTo>
                        <a:pt x="15597" y="5507"/>
                      </a:moveTo>
                      <a:cubicBezTo>
                        <a:pt x="15474" y="5507"/>
                        <a:pt x="15336" y="5617"/>
                        <a:pt x="15376" y="5760"/>
                      </a:cubicBezTo>
                      <a:cubicBezTo>
                        <a:pt x="15376" y="5786"/>
                        <a:pt x="15402" y="5812"/>
                        <a:pt x="15428" y="5837"/>
                      </a:cubicBezTo>
                      <a:cubicBezTo>
                        <a:pt x="15461" y="5887"/>
                        <a:pt x="15515" y="5915"/>
                        <a:pt x="15577" y="5915"/>
                      </a:cubicBezTo>
                      <a:cubicBezTo>
                        <a:pt x="15612" y="5915"/>
                        <a:pt x="15648" y="5907"/>
                        <a:pt x="15684" y="5889"/>
                      </a:cubicBezTo>
                      <a:cubicBezTo>
                        <a:pt x="15838" y="5812"/>
                        <a:pt x="15838" y="5606"/>
                        <a:pt x="15684" y="5530"/>
                      </a:cubicBezTo>
                      <a:cubicBezTo>
                        <a:pt x="15658" y="5514"/>
                        <a:pt x="15628" y="5507"/>
                        <a:pt x="15597" y="5507"/>
                      </a:cubicBezTo>
                      <a:close/>
                      <a:moveTo>
                        <a:pt x="6804" y="5935"/>
                      </a:moveTo>
                      <a:cubicBezTo>
                        <a:pt x="6729" y="5935"/>
                        <a:pt x="6636" y="6001"/>
                        <a:pt x="6658" y="6068"/>
                      </a:cubicBezTo>
                      <a:cubicBezTo>
                        <a:pt x="6658" y="6094"/>
                        <a:pt x="6684" y="6094"/>
                        <a:pt x="6684" y="6119"/>
                      </a:cubicBezTo>
                      <a:cubicBezTo>
                        <a:pt x="6702" y="6137"/>
                        <a:pt x="6746" y="6156"/>
                        <a:pt x="6788" y="6156"/>
                      </a:cubicBezTo>
                      <a:cubicBezTo>
                        <a:pt x="6805" y="6156"/>
                        <a:pt x="6823" y="6152"/>
                        <a:pt x="6838" y="6145"/>
                      </a:cubicBezTo>
                      <a:cubicBezTo>
                        <a:pt x="6914" y="6119"/>
                        <a:pt x="6914" y="5991"/>
                        <a:pt x="6838" y="5940"/>
                      </a:cubicBezTo>
                      <a:cubicBezTo>
                        <a:pt x="6827" y="5936"/>
                        <a:pt x="6816" y="5935"/>
                        <a:pt x="6804" y="5935"/>
                      </a:cubicBezTo>
                      <a:close/>
                      <a:moveTo>
                        <a:pt x="17748" y="6091"/>
                      </a:moveTo>
                      <a:cubicBezTo>
                        <a:pt x="17360" y="6091"/>
                        <a:pt x="16922" y="6438"/>
                        <a:pt x="17069" y="6837"/>
                      </a:cubicBezTo>
                      <a:lnTo>
                        <a:pt x="17043" y="6837"/>
                      </a:lnTo>
                      <a:cubicBezTo>
                        <a:pt x="17069" y="6914"/>
                        <a:pt x="17120" y="6991"/>
                        <a:pt x="17171" y="7068"/>
                      </a:cubicBezTo>
                      <a:cubicBezTo>
                        <a:pt x="17310" y="7224"/>
                        <a:pt x="17506" y="7309"/>
                        <a:pt x="17706" y="7309"/>
                      </a:cubicBezTo>
                      <a:cubicBezTo>
                        <a:pt x="17803" y="7309"/>
                        <a:pt x="17900" y="7289"/>
                        <a:pt x="17992" y="7248"/>
                      </a:cubicBezTo>
                      <a:cubicBezTo>
                        <a:pt x="18454" y="7042"/>
                        <a:pt x="18454" y="6376"/>
                        <a:pt x="17992" y="6145"/>
                      </a:cubicBezTo>
                      <a:cubicBezTo>
                        <a:pt x="17918" y="6108"/>
                        <a:pt x="17834" y="6091"/>
                        <a:pt x="17748" y="6091"/>
                      </a:cubicBezTo>
                      <a:close/>
                      <a:moveTo>
                        <a:pt x="8075" y="7152"/>
                      </a:moveTo>
                      <a:cubicBezTo>
                        <a:pt x="8008" y="7152"/>
                        <a:pt x="7944" y="7173"/>
                        <a:pt x="7889" y="7222"/>
                      </a:cubicBezTo>
                      <a:lnTo>
                        <a:pt x="7863" y="7222"/>
                      </a:lnTo>
                      <a:cubicBezTo>
                        <a:pt x="7838" y="7248"/>
                        <a:pt x="7812" y="7273"/>
                        <a:pt x="7786" y="7324"/>
                      </a:cubicBezTo>
                      <a:cubicBezTo>
                        <a:pt x="7684" y="7504"/>
                        <a:pt x="7709" y="7709"/>
                        <a:pt x="7838" y="7837"/>
                      </a:cubicBezTo>
                      <a:cubicBezTo>
                        <a:pt x="7923" y="7914"/>
                        <a:pt x="8023" y="7948"/>
                        <a:pt x="8118" y="7948"/>
                      </a:cubicBezTo>
                      <a:cubicBezTo>
                        <a:pt x="8308" y="7948"/>
                        <a:pt x="8479" y="7812"/>
                        <a:pt x="8479" y="7607"/>
                      </a:cubicBezTo>
                      <a:cubicBezTo>
                        <a:pt x="8518" y="7372"/>
                        <a:pt x="8288" y="7152"/>
                        <a:pt x="8075" y="7152"/>
                      </a:cubicBezTo>
                      <a:close/>
                      <a:moveTo>
                        <a:pt x="4203" y="6925"/>
                      </a:moveTo>
                      <a:cubicBezTo>
                        <a:pt x="3813" y="6925"/>
                        <a:pt x="3406" y="7271"/>
                        <a:pt x="3530" y="7683"/>
                      </a:cubicBezTo>
                      <a:cubicBezTo>
                        <a:pt x="3555" y="7760"/>
                        <a:pt x="3607" y="7837"/>
                        <a:pt x="3658" y="7889"/>
                      </a:cubicBezTo>
                      <a:cubicBezTo>
                        <a:pt x="3803" y="8052"/>
                        <a:pt x="4013" y="8138"/>
                        <a:pt x="4223" y="8138"/>
                      </a:cubicBezTo>
                      <a:cubicBezTo>
                        <a:pt x="4309" y="8138"/>
                        <a:pt x="4396" y="8124"/>
                        <a:pt x="4478" y="8094"/>
                      </a:cubicBezTo>
                      <a:cubicBezTo>
                        <a:pt x="4940" y="7863"/>
                        <a:pt x="4940" y="7196"/>
                        <a:pt x="4478" y="6991"/>
                      </a:cubicBezTo>
                      <a:cubicBezTo>
                        <a:pt x="4393" y="6946"/>
                        <a:pt x="4299" y="6925"/>
                        <a:pt x="4203" y="6925"/>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1785" name="Google Shape;1785;p35"/>
              <p:cNvSpPr/>
              <p:nvPr/>
            </p:nvSpPr>
            <p:spPr>
              <a:xfrm rot="1413719">
                <a:off x="-379186" y="861403"/>
                <a:ext cx="1464476" cy="1377667"/>
              </a:xfrm>
              <a:custGeom>
                <a:avLst/>
                <a:gdLst/>
                <a:ahLst/>
                <a:cxnLst/>
                <a:rect l="l" t="t" r="r" b="b"/>
                <a:pathLst>
                  <a:path w="49727" h="46783" extrusionOk="0">
                    <a:moveTo>
                      <a:pt x="49209" y="0"/>
                    </a:moveTo>
                    <a:cubicBezTo>
                      <a:pt x="49160" y="0"/>
                      <a:pt x="49108" y="11"/>
                      <a:pt x="49055" y="36"/>
                    </a:cubicBezTo>
                    <a:cubicBezTo>
                      <a:pt x="34592" y="8729"/>
                      <a:pt x="14361" y="23807"/>
                      <a:pt x="180" y="46218"/>
                    </a:cubicBezTo>
                    <a:cubicBezTo>
                      <a:pt x="1" y="46449"/>
                      <a:pt x="206" y="46782"/>
                      <a:pt x="488" y="46782"/>
                    </a:cubicBezTo>
                    <a:cubicBezTo>
                      <a:pt x="616" y="46782"/>
                      <a:pt x="744" y="46705"/>
                      <a:pt x="796" y="46603"/>
                    </a:cubicBezTo>
                    <a:cubicBezTo>
                      <a:pt x="14899" y="24320"/>
                      <a:pt x="35028" y="9319"/>
                      <a:pt x="49439" y="677"/>
                    </a:cubicBezTo>
                    <a:cubicBezTo>
                      <a:pt x="49727" y="434"/>
                      <a:pt x="49519" y="0"/>
                      <a:pt x="4920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1786" name="Google Shape;1786;p35"/>
          <p:cNvGrpSpPr/>
          <p:nvPr/>
        </p:nvGrpSpPr>
        <p:grpSpPr>
          <a:xfrm rot="10424794">
            <a:off x="10496146" y="-640419"/>
            <a:ext cx="2802652" cy="2235188"/>
            <a:chOff x="-874852" y="3661982"/>
            <a:chExt cx="2044303" cy="1580085"/>
          </a:xfrm>
        </p:grpSpPr>
        <p:grpSp>
          <p:nvGrpSpPr>
            <p:cNvPr id="1787" name="Google Shape;1787;p35"/>
            <p:cNvGrpSpPr/>
            <p:nvPr/>
          </p:nvGrpSpPr>
          <p:grpSpPr>
            <a:xfrm rot="5249857" flipH="1">
              <a:off x="48808" y="4095917"/>
              <a:ext cx="537972" cy="1681428"/>
              <a:chOff x="-1858600" y="2385325"/>
              <a:chExt cx="523125" cy="1635025"/>
            </a:xfrm>
          </p:grpSpPr>
          <p:sp>
            <p:nvSpPr>
              <p:cNvPr id="1788" name="Google Shape;1788;p35"/>
              <p:cNvSpPr/>
              <p:nvPr/>
            </p:nvSpPr>
            <p:spPr>
              <a:xfrm>
                <a:off x="-1804750" y="2385325"/>
                <a:ext cx="469275" cy="1635025"/>
              </a:xfrm>
              <a:custGeom>
                <a:avLst/>
                <a:gdLst/>
                <a:ahLst/>
                <a:cxnLst/>
                <a:rect l="l" t="t" r="r" b="b"/>
                <a:pathLst>
                  <a:path w="18771" h="65401" extrusionOk="0">
                    <a:moveTo>
                      <a:pt x="12062" y="1"/>
                    </a:moveTo>
                    <a:cubicBezTo>
                      <a:pt x="9693" y="1"/>
                      <a:pt x="7259" y="1264"/>
                      <a:pt x="5667" y="3115"/>
                    </a:cubicBezTo>
                    <a:cubicBezTo>
                      <a:pt x="3462" y="5679"/>
                      <a:pt x="2513" y="9064"/>
                      <a:pt x="1872" y="12397"/>
                    </a:cubicBezTo>
                    <a:lnTo>
                      <a:pt x="1872" y="12372"/>
                    </a:lnTo>
                    <a:cubicBezTo>
                      <a:pt x="129" y="21270"/>
                      <a:pt x="0" y="30373"/>
                      <a:pt x="975" y="39373"/>
                    </a:cubicBezTo>
                    <a:cubicBezTo>
                      <a:pt x="1308" y="42476"/>
                      <a:pt x="1308" y="44861"/>
                      <a:pt x="1462" y="47989"/>
                    </a:cubicBezTo>
                    <a:cubicBezTo>
                      <a:pt x="1795" y="54796"/>
                      <a:pt x="6238" y="62496"/>
                      <a:pt x="6079" y="65382"/>
                    </a:cubicBezTo>
                    <a:lnTo>
                      <a:pt x="6079" y="65382"/>
                    </a:lnTo>
                    <a:cubicBezTo>
                      <a:pt x="6979" y="50077"/>
                      <a:pt x="11644" y="31239"/>
                      <a:pt x="16694" y="16756"/>
                    </a:cubicBezTo>
                    <a:cubicBezTo>
                      <a:pt x="17694" y="13936"/>
                      <a:pt x="18771" y="11064"/>
                      <a:pt x="18745" y="8089"/>
                    </a:cubicBezTo>
                    <a:cubicBezTo>
                      <a:pt x="18745" y="5089"/>
                      <a:pt x="17412" y="1909"/>
                      <a:pt x="14719" y="602"/>
                    </a:cubicBezTo>
                    <a:cubicBezTo>
                      <a:pt x="13878" y="188"/>
                      <a:pt x="12974" y="1"/>
                      <a:pt x="12062" y="1"/>
                    </a:cubicBezTo>
                    <a:close/>
                    <a:moveTo>
                      <a:pt x="6079" y="65382"/>
                    </a:moveTo>
                    <a:lnTo>
                      <a:pt x="6079" y="65382"/>
                    </a:lnTo>
                    <a:cubicBezTo>
                      <a:pt x="6078" y="65388"/>
                      <a:pt x="6078" y="65394"/>
                      <a:pt x="6078" y="65400"/>
                    </a:cubicBezTo>
                    <a:cubicBezTo>
                      <a:pt x="6078" y="65394"/>
                      <a:pt x="6078" y="65388"/>
                      <a:pt x="6079" y="65382"/>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89" name="Google Shape;1789;p35"/>
              <p:cNvSpPr/>
              <p:nvPr/>
            </p:nvSpPr>
            <p:spPr>
              <a:xfrm>
                <a:off x="-1858600" y="2385425"/>
                <a:ext cx="469275" cy="1634925"/>
              </a:xfrm>
              <a:custGeom>
                <a:avLst/>
                <a:gdLst/>
                <a:ahLst/>
                <a:cxnLst/>
                <a:rect l="l" t="t" r="r" b="b"/>
                <a:pathLst>
                  <a:path w="18771" h="65397" extrusionOk="0">
                    <a:moveTo>
                      <a:pt x="12088" y="1"/>
                    </a:moveTo>
                    <a:cubicBezTo>
                      <a:pt x="9704" y="1"/>
                      <a:pt x="7263" y="1274"/>
                      <a:pt x="5667" y="3111"/>
                    </a:cubicBezTo>
                    <a:cubicBezTo>
                      <a:pt x="3462" y="5649"/>
                      <a:pt x="2513" y="9060"/>
                      <a:pt x="1872" y="12393"/>
                    </a:cubicBezTo>
                    <a:lnTo>
                      <a:pt x="1872" y="12368"/>
                    </a:lnTo>
                    <a:cubicBezTo>
                      <a:pt x="129" y="21266"/>
                      <a:pt x="0" y="30369"/>
                      <a:pt x="975" y="39369"/>
                    </a:cubicBezTo>
                    <a:cubicBezTo>
                      <a:pt x="1308" y="42472"/>
                      <a:pt x="1308" y="44857"/>
                      <a:pt x="1462" y="47985"/>
                    </a:cubicBezTo>
                    <a:cubicBezTo>
                      <a:pt x="1795" y="54792"/>
                      <a:pt x="6239" y="62492"/>
                      <a:pt x="6079" y="65378"/>
                    </a:cubicBezTo>
                    <a:lnTo>
                      <a:pt x="6079" y="65378"/>
                    </a:lnTo>
                    <a:cubicBezTo>
                      <a:pt x="6979" y="50073"/>
                      <a:pt x="11670" y="31235"/>
                      <a:pt x="16694" y="16752"/>
                    </a:cubicBezTo>
                    <a:cubicBezTo>
                      <a:pt x="17694" y="13932"/>
                      <a:pt x="18771" y="11060"/>
                      <a:pt x="18771" y="8085"/>
                    </a:cubicBezTo>
                    <a:cubicBezTo>
                      <a:pt x="18745" y="5085"/>
                      <a:pt x="17412" y="1905"/>
                      <a:pt x="14745" y="598"/>
                    </a:cubicBezTo>
                    <a:cubicBezTo>
                      <a:pt x="13901" y="187"/>
                      <a:pt x="12999" y="1"/>
                      <a:pt x="12088" y="1"/>
                    </a:cubicBezTo>
                    <a:close/>
                    <a:moveTo>
                      <a:pt x="6079" y="65378"/>
                    </a:moveTo>
                    <a:cubicBezTo>
                      <a:pt x="6078" y="65384"/>
                      <a:pt x="6078" y="65390"/>
                      <a:pt x="6078" y="65396"/>
                    </a:cubicBezTo>
                    <a:cubicBezTo>
                      <a:pt x="6078" y="65390"/>
                      <a:pt x="6078" y="65384"/>
                      <a:pt x="6079" y="65378"/>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90" name="Google Shape;1790;p35"/>
              <p:cNvSpPr/>
              <p:nvPr/>
            </p:nvSpPr>
            <p:spPr>
              <a:xfrm>
                <a:off x="-1766300" y="2414375"/>
                <a:ext cx="329125" cy="283550"/>
              </a:xfrm>
              <a:custGeom>
                <a:avLst/>
                <a:gdLst/>
                <a:ahLst/>
                <a:cxnLst/>
                <a:rect l="l" t="t" r="r" b="b"/>
                <a:pathLst>
                  <a:path w="13165" h="11342" extrusionOk="0">
                    <a:moveTo>
                      <a:pt x="7214" y="1"/>
                    </a:moveTo>
                    <a:cubicBezTo>
                      <a:pt x="7203" y="1"/>
                      <a:pt x="7192" y="2"/>
                      <a:pt x="7181" y="4"/>
                    </a:cubicBezTo>
                    <a:cubicBezTo>
                      <a:pt x="7053" y="55"/>
                      <a:pt x="6976" y="260"/>
                      <a:pt x="7104" y="337"/>
                    </a:cubicBezTo>
                    <a:cubicBezTo>
                      <a:pt x="7130" y="363"/>
                      <a:pt x="7155" y="363"/>
                      <a:pt x="7181" y="363"/>
                    </a:cubicBezTo>
                    <a:cubicBezTo>
                      <a:pt x="7258" y="363"/>
                      <a:pt x="7335" y="337"/>
                      <a:pt x="7386" y="260"/>
                    </a:cubicBezTo>
                    <a:cubicBezTo>
                      <a:pt x="7433" y="120"/>
                      <a:pt x="7330" y="1"/>
                      <a:pt x="7214" y="1"/>
                    </a:cubicBezTo>
                    <a:close/>
                    <a:moveTo>
                      <a:pt x="10096" y="914"/>
                    </a:moveTo>
                    <a:cubicBezTo>
                      <a:pt x="10065" y="914"/>
                      <a:pt x="10033" y="918"/>
                      <a:pt x="10001" y="927"/>
                    </a:cubicBezTo>
                    <a:cubicBezTo>
                      <a:pt x="9719" y="1004"/>
                      <a:pt x="9591" y="1440"/>
                      <a:pt x="9848" y="1619"/>
                    </a:cubicBezTo>
                    <a:cubicBezTo>
                      <a:pt x="9899" y="1619"/>
                      <a:pt x="9950" y="1645"/>
                      <a:pt x="10001" y="1645"/>
                    </a:cubicBezTo>
                    <a:cubicBezTo>
                      <a:pt x="10024" y="1648"/>
                      <a:pt x="10046" y="1650"/>
                      <a:pt x="10069" y="1650"/>
                    </a:cubicBezTo>
                    <a:cubicBezTo>
                      <a:pt x="10224" y="1650"/>
                      <a:pt x="10370" y="1571"/>
                      <a:pt x="10437" y="1414"/>
                    </a:cubicBezTo>
                    <a:cubicBezTo>
                      <a:pt x="10528" y="1164"/>
                      <a:pt x="10337" y="914"/>
                      <a:pt x="10096" y="914"/>
                    </a:cubicBezTo>
                    <a:close/>
                    <a:moveTo>
                      <a:pt x="4839" y="1534"/>
                    </a:moveTo>
                    <a:cubicBezTo>
                      <a:pt x="4695" y="1534"/>
                      <a:pt x="4554" y="1605"/>
                      <a:pt x="4540" y="1748"/>
                    </a:cubicBezTo>
                    <a:cubicBezTo>
                      <a:pt x="4540" y="1799"/>
                      <a:pt x="4540" y="1824"/>
                      <a:pt x="4540" y="1876"/>
                    </a:cubicBezTo>
                    <a:cubicBezTo>
                      <a:pt x="4591" y="2030"/>
                      <a:pt x="4719" y="2158"/>
                      <a:pt x="4873" y="2183"/>
                    </a:cubicBezTo>
                    <a:cubicBezTo>
                      <a:pt x="5129" y="2183"/>
                      <a:pt x="5309" y="1876"/>
                      <a:pt x="5129" y="1671"/>
                    </a:cubicBezTo>
                    <a:cubicBezTo>
                      <a:pt x="5072" y="1579"/>
                      <a:pt x="4955" y="1534"/>
                      <a:pt x="4839" y="1534"/>
                    </a:cubicBezTo>
                    <a:close/>
                    <a:moveTo>
                      <a:pt x="7873" y="1434"/>
                    </a:moveTo>
                    <a:cubicBezTo>
                      <a:pt x="7815" y="1434"/>
                      <a:pt x="7755" y="1444"/>
                      <a:pt x="7694" y="1465"/>
                    </a:cubicBezTo>
                    <a:cubicBezTo>
                      <a:pt x="7309" y="1542"/>
                      <a:pt x="7104" y="2183"/>
                      <a:pt x="7488" y="2414"/>
                    </a:cubicBezTo>
                    <a:lnTo>
                      <a:pt x="7514" y="2414"/>
                    </a:lnTo>
                    <a:cubicBezTo>
                      <a:pt x="7565" y="2440"/>
                      <a:pt x="7642" y="2466"/>
                      <a:pt x="7694" y="2491"/>
                    </a:cubicBezTo>
                    <a:cubicBezTo>
                      <a:pt x="7715" y="2493"/>
                      <a:pt x="7737" y="2494"/>
                      <a:pt x="7759" y="2494"/>
                    </a:cubicBezTo>
                    <a:cubicBezTo>
                      <a:pt x="7992" y="2494"/>
                      <a:pt x="8217" y="2369"/>
                      <a:pt x="8335" y="2158"/>
                    </a:cubicBezTo>
                    <a:cubicBezTo>
                      <a:pt x="8489" y="1805"/>
                      <a:pt x="8227" y="1434"/>
                      <a:pt x="7873" y="1434"/>
                    </a:cubicBezTo>
                    <a:close/>
                    <a:moveTo>
                      <a:pt x="12521" y="1809"/>
                    </a:moveTo>
                    <a:cubicBezTo>
                      <a:pt x="12477" y="1809"/>
                      <a:pt x="12432" y="1814"/>
                      <a:pt x="12386" y="1824"/>
                    </a:cubicBezTo>
                    <a:cubicBezTo>
                      <a:pt x="12002" y="1927"/>
                      <a:pt x="11796" y="2568"/>
                      <a:pt x="12181" y="2799"/>
                    </a:cubicBezTo>
                    <a:cubicBezTo>
                      <a:pt x="12232" y="2825"/>
                      <a:pt x="12309" y="2850"/>
                      <a:pt x="12386" y="2850"/>
                    </a:cubicBezTo>
                    <a:cubicBezTo>
                      <a:pt x="12424" y="2858"/>
                      <a:pt x="12461" y="2861"/>
                      <a:pt x="12498" y="2861"/>
                    </a:cubicBezTo>
                    <a:cubicBezTo>
                      <a:pt x="12709" y="2861"/>
                      <a:pt x="12896" y="2739"/>
                      <a:pt x="13027" y="2542"/>
                    </a:cubicBezTo>
                    <a:cubicBezTo>
                      <a:pt x="13165" y="2175"/>
                      <a:pt x="12892" y="1809"/>
                      <a:pt x="12521" y="1809"/>
                    </a:cubicBezTo>
                    <a:close/>
                    <a:moveTo>
                      <a:pt x="10496" y="2693"/>
                    </a:moveTo>
                    <a:cubicBezTo>
                      <a:pt x="10485" y="2693"/>
                      <a:pt x="10474" y="2694"/>
                      <a:pt x="10463" y="2696"/>
                    </a:cubicBezTo>
                    <a:cubicBezTo>
                      <a:pt x="10335" y="2722"/>
                      <a:pt x="10258" y="2953"/>
                      <a:pt x="10386" y="3030"/>
                    </a:cubicBezTo>
                    <a:cubicBezTo>
                      <a:pt x="10412" y="3055"/>
                      <a:pt x="10412" y="3055"/>
                      <a:pt x="10437" y="3055"/>
                    </a:cubicBezTo>
                    <a:cubicBezTo>
                      <a:pt x="10540" y="3055"/>
                      <a:pt x="10617" y="3030"/>
                      <a:pt x="10668" y="2953"/>
                    </a:cubicBezTo>
                    <a:cubicBezTo>
                      <a:pt x="10715" y="2812"/>
                      <a:pt x="10612" y="2693"/>
                      <a:pt x="10496" y="2693"/>
                    </a:cubicBezTo>
                    <a:close/>
                    <a:moveTo>
                      <a:pt x="3134" y="3127"/>
                    </a:moveTo>
                    <a:cubicBezTo>
                      <a:pt x="3124" y="3127"/>
                      <a:pt x="3114" y="3129"/>
                      <a:pt x="3104" y="3132"/>
                    </a:cubicBezTo>
                    <a:cubicBezTo>
                      <a:pt x="3027" y="3158"/>
                      <a:pt x="3001" y="3260"/>
                      <a:pt x="3078" y="3312"/>
                    </a:cubicBezTo>
                    <a:lnTo>
                      <a:pt x="3078" y="3337"/>
                    </a:lnTo>
                    <a:lnTo>
                      <a:pt x="3104" y="3337"/>
                    </a:lnTo>
                    <a:cubicBezTo>
                      <a:pt x="3155" y="3337"/>
                      <a:pt x="3206" y="3312"/>
                      <a:pt x="3232" y="3260"/>
                    </a:cubicBezTo>
                    <a:cubicBezTo>
                      <a:pt x="3254" y="3194"/>
                      <a:pt x="3199" y="3127"/>
                      <a:pt x="3134" y="3127"/>
                    </a:cubicBezTo>
                    <a:close/>
                    <a:moveTo>
                      <a:pt x="6219" y="3536"/>
                    </a:moveTo>
                    <a:cubicBezTo>
                      <a:pt x="6072" y="3536"/>
                      <a:pt x="5928" y="3614"/>
                      <a:pt x="5899" y="3773"/>
                    </a:cubicBezTo>
                    <a:lnTo>
                      <a:pt x="5924" y="3773"/>
                    </a:lnTo>
                    <a:cubicBezTo>
                      <a:pt x="5924" y="3799"/>
                      <a:pt x="5924" y="3850"/>
                      <a:pt x="5924" y="3902"/>
                    </a:cubicBezTo>
                    <a:cubicBezTo>
                      <a:pt x="5950" y="4055"/>
                      <a:pt x="6078" y="4158"/>
                      <a:pt x="6232" y="4184"/>
                    </a:cubicBezTo>
                    <a:cubicBezTo>
                      <a:pt x="6243" y="4185"/>
                      <a:pt x="6254" y="4185"/>
                      <a:pt x="6265" y="4185"/>
                    </a:cubicBezTo>
                    <a:cubicBezTo>
                      <a:pt x="6526" y="4185"/>
                      <a:pt x="6662" y="3892"/>
                      <a:pt x="6514" y="3671"/>
                    </a:cubicBezTo>
                    <a:cubicBezTo>
                      <a:pt x="6447" y="3582"/>
                      <a:pt x="6332" y="3536"/>
                      <a:pt x="6219" y="3536"/>
                    </a:cubicBezTo>
                    <a:close/>
                    <a:moveTo>
                      <a:pt x="3009" y="4870"/>
                    </a:moveTo>
                    <a:cubicBezTo>
                      <a:pt x="2866" y="4870"/>
                      <a:pt x="2722" y="4947"/>
                      <a:pt x="2693" y="5107"/>
                    </a:cubicBezTo>
                    <a:lnTo>
                      <a:pt x="2719" y="5107"/>
                    </a:lnTo>
                    <a:cubicBezTo>
                      <a:pt x="2693" y="5158"/>
                      <a:pt x="2693" y="5184"/>
                      <a:pt x="2719" y="5235"/>
                    </a:cubicBezTo>
                    <a:cubicBezTo>
                      <a:pt x="2745" y="5389"/>
                      <a:pt x="2873" y="5517"/>
                      <a:pt x="3027" y="5517"/>
                    </a:cubicBezTo>
                    <a:cubicBezTo>
                      <a:pt x="3038" y="5518"/>
                      <a:pt x="3049" y="5518"/>
                      <a:pt x="3059" y="5518"/>
                    </a:cubicBezTo>
                    <a:cubicBezTo>
                      <a:pt x="3320" y="5518"/>
                      <a:pt x="3456" y="5226"/>
                      <a:pt x="3283" y="5004"/>
                    </a:cubicBezTo>
                    <a:cubicBezTo>
                      <a:pt x="3228" y="4915"/>
                      <a:pt x="3119" y="4870"/>
                      <a:pt x="3009" y="4870"/>
                    </a:cubicBezTo>
                    <a:close/>
                    <a:moveTo>
                      <a:pt x="6277" y="5340"/>
                    </a:moveTo>
                    <a:cubicBezTo>
                      <a:pt x="6229" y="5340"/>
                      <a:pt x="6179" y="5348"/>
                      <a:pt x="6129" y="5363"/>
                    </a:cubicBezTo>
                    <a:cubicBezTo>
                      <a:pt x="5745" y="5466"/>
                      <a:pt x="5540" y="6107"/>
                      <a:pt x="5924" y="6312"/>
                    </a:cubicBezTo>
                    <a:cubicBezTo>
                      <a:pt x="5976" y="6363"/>
                      <a:pt x="6053" y="6363"/>
                      <a:pt x="6129" y="6389"/>
                    </a:cubicBezTo>
                    <a:cubicBezTo>
                      <a:pt x="6151" y="6391"/>
                      <a:pt x="6173" y="6392"/>
                      <a:pt x="6194" y="6392"/>
                    </a:cubicBezTo>
                    <a:cubicBezTo>
                      <a:pt x="6424" y="6392"/>
                      <a:pt x="6630" y="6267"/>
                      <a:pt x="6771" y="6055"/>
                    </a:cubicBezTo>
                    <a:cubicBezTo>
                      <a:pt x="6906" y="5718"/>
                      <a:pt x="6625" y="5340"/>
                      <a:pt x="6277" y="5340"/>
                    </a:cubicBezTo>
                    <a:close/>
                    <a:moveTo>
                      <a:pt x="1163" y="6898"/>
                    </a:moveTo>
                    <a:cubicBezTo>
                      <a:pt x="1152" y="6898"/>
                      <a:pt x="1140" y="6899"/>
                      <a:pt x="1129" y="6902"/>
                    </a:cubicBezTo>
                    <a:cubicBezTo>
                      <a:pt x="1001" y="6927"/>
                      <a:pt x="924" y="7158"/>
                      <a:pt x="1052" y="7235"/>
                    </a:cubicBezTo>
                    <a:cubicBezTo>
                      <a:pt x="1078" y="7235"/>
                      <a:pt x="1104" y="7261"/>
                      <a:pt x="1129" y="7261"/>
                    </a:cubicBezTo>
                    <a:cubicBezTo>
                      <a:pt x="1206" y="7261"/>
                      <a:pt x="1283" y="7235"/>
                      <a:pt x="1334" y="7132"/>
                    </a:cubicBezTo>
                    <a:cubicBezTo>
                      <a:pt x="1381" y="7015"/>
                      <a:pt x="1278" y="6898"/>
                      <a:pt x="1163" y="6898"/>
                    </a:cubicBezTo>
                    <a:close/>
                    <a:moveTo>
                      <a:pt x="5001" y="7850"/>
                    </a:moveTo>
                    <a:cubicBezTo>
                      <a:pt x="4924" y="7876"/>
                      <a:pt x="4899" y="8004"/>
                      <a:pt x="4950" y="8056"/>
                    </a:cubicBezTo>
                    <a:lnTo>
                      <a:pt x="5001" y="8056"/>
                    </a:lnTo>
                    <a:cubicBezTo>
                      <a:pt x="5052" y="8056"/>
                      <a:pt x="5104" y="8030"/>
                      <a:pt x="5129" y="8004"/>
                    </a:cubicBezTo>
                    <a:cubicBezTo>
                      <a:pt x="5155" y="7927"/>
                      <a:pt x="5078" y="7850"/>
                      <a:pt x="5001" y="7850"/>
                    </a:cubicBezTo>
                    <a:close/>
                    <a:moveTo>
                      <a:pt x="2940" y="7598"/>
                    </a:moveTo>
                    <a:cubicBezTo>
                      <a:pt x="2902" y="7598"/>
                      <a:pt x="2862" y="7605"/>
                      <a:pt x="2822" y="7620"/>
                    </a:cubicBezTo>
                    <a:cubicBezTo>
                      <a:pt x="2565" y="7697"/>
                      <a:pt x="2437" y="8107"/>
                      <a:pt x="2693" y="8235"/>
                    </a:cubicBezTo>
                    <a:cubicBezTo>
                      <a:pt x="2719" y="8261"/>
                      <a:pt x="2770" y="8286"/>
                      <a:pt x="2822" y="8286"/>
                    </a:cubicBezTo>
                    <a:cubicBezTo>
                      <a:pt x="2838" y="8289"/>
                      <a:pt x="2854" y="8290"/>
                      <a:pt x="2870" y="8290"/>
                    </a:cubicBezTo>
                    <a:cubicBezTo>
                      <a:pt x="3007" y="8290"/>
                      <a:pt x="3137" y="8196"/>
                      <a:pt x="3206" y="8081"/>
                    </a:cubicBezTo>
                    <a:cubicBezTo>
                      <a:pt x="3338" y="7840"/>
                      <a:pt x="3169" y="7598"/>
                      <a:pt x="2940" y="7598"/>
                    </a:cubicBezTo>
                    <a:close/>
                    <a:moveTo>
                      <a:pt x="6698" y="7919"/>
                    </a:moveTo>
                    <a:cubicBezTo>
                      <a:pt x="6554" y="7919"/>
                      <a:pt x="6414" y="7990"/>
                      <a:pt x="6386" y="8133"/>
                    </a:cubicBezTo>
                    <a:lnTo>
                      <a:pt x="6412" y="8133"/>
                    </a:lnTo>
                    <a:cubicBezTo>
                      <a:pt x="6412" y="8184"/>
                      <a:pt x="6412" y="8235"/>
                      <a:pt x="6412" y="8261"/>
                    </a:cubicBezTo>
                    <a:cubicBezTo>
                      <a:pt x="6437" y="8415"/>
                      <a:pt x="6565" y="8543"/>
                      <a:pt x="6745" y="8568"/>
                    </a:cubicBezTo>
                    <a:cubicBezTo>
                      <a:pt x="7001" y="8568"/>
                      <a:pt x="7181" y="8261"/>
                      <a:pt x="7001" y="8056"/>
                    </a:cubicBezTo>
                    <a:cubicBezTo>
                      <a:pt x="6933" y="7964"/>
                      <a:pt x="6814" y="7919"/>
                      <a:pt x="6698" y="7919"/>
                    </a:cubicBezTo>
                    <a:close/>
                    <a:moveTo>
                      <a:pt x="4317" y="9878"/>
                    </a:moveTo>
                    <a:cubicBezTo>
                      <a:pt x="4265" y="9878"/>
                      <a:pt x="4210" y="9886"/>
                      <a:pt x="4155" y="9902"/>
                    </a:cubicBezTo>
                    <a:cubicBezTo>
                      <a:pt x="3770" y="9979"/>
                      <a:pt x="3565" y="10645"/>
                      <a:pt x="3950" y="10851"/>
                    </a:cubicBezTo>
                    <a:cubicBezTo>
                      <a:pt x="4001" y="10876"/>
                      <a:pt x="4078" y="10902"/>
                      <a:pt x="4129" y="10928"/>
                    </a:cubicBezTo>
                    <a:cubicBezTo>
                      <a:pt x="4153" y="10930"/>
                      <a:pt x="4177" y="10931"/>
                      <a:pt x="4200" y="10931"/>
                    </a:cubicBezTo>
                    <a:cubicBezTo>
                      <a:pt x="4454" y="10931"/>
                      <a:pt x="4677" y="10805"/>
                      <a:pt x="4770" y="10594"/>
                    </a:cubicBezTo>
                    <a:cubicBezTo>
                      <a:pt x="4927" y="10236"/>
                      <a:pt x="4673" y="9878"/>
                      <a:pt x="4317" y="9878"/>
                    </a:cubicBezTo>
                    <a:close/>
                    <a:moveTo>
                      <a:pt x="746" y="10289"/>
                    </a:moveTo>
                    <a:cubicBezTo>
                      <a:pt x="696" y="10289"/>
                      <a:pt x="644" y="10297"/>
                      <a:pt x="591" y="10312"/>
                    </a:cubicBezTo>
                    <a:cubicBezTo>
                      <a:pt x="206" y="10415"/>
                      <a:pt x="1" y="11056"/>
                      <a:pt x="386" y="11287"/>
                    </a:cubicBezTo>
                    <a:lnTo>
                      <a:pt x="386" y="11261"/>
                    </a:lnTo>
                    <a:cubicBezTo>
                      <a:pt x="437" y="11312"/>
                      <a:pt x="514" y="11338"/>
                      <a:pt x="565" y="11338"/>
                    </a:cubicBezTo>
                    <a:cubicBezTo>
                      <a:pt x="589" y="11340"/>
                      <a:pt x="613" y="11341"/>
                      <a:pt x="636" y="11341"/>
                    </a:cubicBezTo>
                    <a:cubicBezTo>
                      <a:pt x="889" y="11341"/>
                      <a:pt x="1112" y="11216"/>
                      <a:pt x="1206" y="11004"/>
                    </a:cubicBezTo>
                    <a:cubicBezTo>
                      <a:pt x="1364" y="10667"/>
                      <a:pt x="1106" y="10289"/>
                      <a:pt x="746" y="10289"/>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91" name="Google Shape;1791;p35"/>
              <p:cNvSpPr/>
              <p:nvPr/>
            </p:nvSpPr>
            <p:spPr>
              <a:xfrm>
                <a:off x="-1809250" y="2563500"/>
                <a:ext cx="247275" cy="1438900"/>
              </a:xfrm>
              <a:custGeom>
                <a:avLst/>
                <a:gdLst/>
                <a:ahLst/>
                <a:cxnLst/>
                <a:rect l="l" t="t" r="r" b="b"/>
                <a:pathLst>
                  <a:path w="9891" h="57556" extrusionOk="0">
                    <a:moveTo>
                      <a:pt x="9445" y="0"/>
                    </a:moveTo>
                    <a:cubicBezTo>
                      <a:pt x="9304" y="0"/>
                      <a:pt x="9164" y="81"/>
                      <a:pt x="9104" y="270"/>
                    </a:cubicBezTo>
                    <a:cubicBezTo>
                      <a:pt x="4617" y="13912"/>
                      <a:pt x="1" y="34913"/>
                      <a:pt x="3386" y="57247"/>
                    </a:cubicBezTo>
                    <a:cubicBezTo>
                      <a:pt x="3411" y="57427"/>
                      <a:pt x="3565" y="57555"/>
                      <a:pt x="3745" y="57555"/>
                    </a:cubicBezTo>
                    <a:lnTo>
                      <a:pt x="3822" y="57555"/>
                    </a:lnTo>
                    <a:cubicBezTo>
                      <a:pt x="4027" y="57530"/>
                      <a:pt x="4155" y="57324"/>
                      <a:pt x="4129" y="57119"/>
                    </a:cubicBezTo>
                    <a:cubicBezTo>
                      <a:pt x="796" y="34939"/>
                      <a:pt x="5360" y="14091"/>
                      <a:pt x="9796" y="501"/>
                    </a:cubicBezTo>
                    <a:cubicBezTo>
                      <a:pt x="9890" y="202"/>
                      <a:pt x="9667" y="0"/>
                      <a:pt x="9445"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792" name="Google Shape;1792;p35"/>
            <p:cNvGrpSpPr/>
            <p:nvPr/>
          </p:nvGrpSpPr>
          <p:grpSpPr>
            <a:xfrm rot="5249857" flipH="1">
              <a:off x="-340747" y="3668895"/>
              <a:ext cx="1062060" cy="1858361"/>
              <a:chOff x="-1779100" y="2408800"/>
              <a:chExt cx="1032750" cy="1807075"/>
            </a:xfrm>
          </p:grpSpPr>
          <p:sp>
            <p:nvSpPr>
              <p:cNvPr id="1793" name="Google Shape;1793;p35"/>
              <p:cNvSpPr/>
              <p:nvPr/>
            </p:nvSpPr>
            <p:spPr>
              <a:xfrm>
                <a:off x="-1779100" y="2498825"/>
                <a:ext cx="1032750" cy="1717050"/>
              </a:xfrm>
              <a:custGeom>
                <a:avLst/>
                <a:gdLst/>
                <a:ahLst/>
                <a:cxnLst/>
                <a:rect l="l" t="t" r="r" b="b"/>
                <a:pathLst>
                  <a:path w="41310" h="68682" extrusionOk="0">
                    <a:moveTo>
                      <a:pt x="32843" y="0"/>
                    </a:moveTo>
                    <a:cubicBezTo>
                      <a:pt x="31194" y="0"/>
                      <a:pt x="29516" y="392"/>
                      <a:pt x="28053" y="1113"/>
                    </a:cubicBezTo>
                    <a:cubicBezTo>
                      <a:pt x="24489" y="2883"/>
                      <a:pt x="21924" y="6139"/>
                      <a:pt x="19719" y="9421"/>
                    </a:cubicBezTo>
                    <a:lnTo>
                      <a:pt x="19719" y="9396"/>
                    </a:lnTo>
                    <a:cubicBezTo>
                      <a:pt x="13744" y="18242"/>
                      <a:pt x="9436" y="27987"/>
                      <a:pt x="6385" y="38167"/>
                    </a:cubicBezTo>
                    <a:cubicBezTo>
                      <a:pt x="5308" y="41705"/>
                      <a:pt x="4231" y="44270"/>
                      <a:pt x="2949" y="47731"/>
                    </a:cubicBezTo>
                    <a:cubicBezTo>
                      <a:pt x="205" y="55244"/>
                      <a:pt x="1487" y="65630"/>
                      <a:pt x="0" y="68681"/>
                    </a:cubicBezTo>
                    <a:cubicBezTo>
                      <a:pt x="7975" y="52526"/>
                      <a:pt x="21642" y="34269"/>
                      <a:pt x="33745" y="20935"/>
                    </a:cubicBezTo>
                    <a:cubicBezTo>
                      <a:pt x="36105" y="18319"/>
                      <a:pt x="38566" y="15704"/>
                      <a:pt x="39951" y="12473"/>
                    </a:cubicBezTo>
                    <a:cubicBezTo>
                      <a:pt x="41310" y="9242"/>
                      <a:pt x="41310" y="5190"/>
                      <a:pt x="39002" y="2549"/>
                    </a:cubicBezTo>
                    <a:cubicBezTo>
                      <a:pt x="37468" y="790"/>
                      <a:pt x="35184" y="0"/>
                      <a:pt x="3284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94" name="Google Shape;1794;p35"/>
              <p:cNvSpPr/>
              <p:nvPr/>
            </p:nvSpPr>
            <p:spPr>
              <a:xfrm>
                <a:off x="-1776550" y="2408800"/>
                <a:ext cx="973150" cy="1753225"/>
              </a:xfrm>
              <a:custGeom>
                <a:avLst/>
                <a:gdLst/>
                <a:ahLst/>
                <a:cxnLst/>
                <a:rect l="l" t="t" r="r" b="b"/>
                <a:pathLst>
                  <a:path w="38926" h="70129" extrusionOk="0">
                    <a:moveTo>
                      <a:pt x="30542" y="0"/>
                    </a:moveTo>
                    <a:cubicBezTo>
                      <a:pt x="28732" y="0"/>
                      <a:pt x="26881" y="482"/>
                      <a:pt x="25310" y="1355"/>
                    </a:cubicBezTo>
                    <a:cubicBezTo>
                      <a:pt x="21848" y="3253"/>
                      <a:pt x="19438" y="6637"/>
                      <a:pt x="17361" y="10022"/>
                    </a:cubicBezTo>
                    <a:cubicBezTo>
                      <a:pt x="11822" y="19100"/>
                      <a:pt x="7975" y="29049"/>
                      <a:pt x="5386" y="39357"/>
                    </a:cubicBezTo>
                    <a:cubicBezTo>
                      <a:pt x="4488" y="42947"/>
                      <a:pt x="3514" y="45537"/>
                      <a:pt x="2411" y="49076"/>
                    </a:cubicBezTo>
                    <a:cubicBezTo>
                      <a:pt x="1" y="56717"/>
                      <a:pt x="1770" y="67025"/>
                      <a:pt x="411" y="70128"/>
                    </a:cubicBezTo>
                    <a:cubicBezTo>
                      <a:pt x="7642" y="53640"/>
                      <a:pt x="20463" y="34767"/>
                      <a:pt x="31925" y="20869"/>
                    </a:cubicBezTo>
                    <a:cubicBezTo>
                      <a:pt x="34156" y="18177"/>
                      <a:pt x="36515" y="15433"/>
                      <a:pt x="37721" y="12151"/>
                    </a:cubicBezTo>
                    <a:cubicBezTo>
                      <a:pt x="38926" y="8843"/>
                      <a:pt x="38772" y="4791"/>
                      <a:pt x="36336" y="2253"/>
                    </a:cubicBezTo>
                    <a:cubicBezTo>
                      <a:pt x="34837" y="698"/>
                      <a:pt x="32720" y="0"/>
                      <a:pt x="3054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95" name="Google Shape;1795;p35"/>
              <p:cNvSpPr/>
              <p:nvPr/>
            </p:nvSpPr>
            <p:spPr>
              <a:xfrm>
                <a:off x="-1311125" y="2430900"/>
                <a:ext cx="402150" cy="319125"/>
              </a:xfrm>
              <a:custGeom>
                <a:avLst/>
                <a:gdLst/>
                <a:ahLst/>
                <a:cxnLst/>
                <a:rect l="l" t="t" r="r" b="b"/>
                <a:pathLst>
                  <a:path w="16086" h="12765" extrusionOk="0">
                    <a:moveTo>
                      <a:pt x="9413" y="1"/>
                    </a:moveTo>
                    <a:cubicBezTo>
                      <a:pt x="9396" y="1"/>
                      <a:pt x="9378" y="3"/>
                      <a:pt x="9359" y="10"/>
                    </a:cubicBezTo>
                    <a:cubicBezTo>
                      <a:pt x="9206" y="35"/>
                      <a:pt x="9103" y="266"/>
                      <a:pt x="9231" y="369"/>
                    </a:cubicBezTo>
                    <a:cubicBezTo>
                      <a:pt x="9257" y="394"/>
                      <a:pt x="9283" y="394"/>
                      <a:pt x="9308" y="394"/>
                    </a:cubicBezTo>
                    <a:cubicBezTo>
                      <a:pt x="9332" y="400"/>
                      <a:pt x="9357" y="403"/>
                      <a:pt x="9380" y="403"/>
                    </a:cubicBezTo>
                    <a:cubicBezTo>
                      <a:pt x="9458" y="403"/>
                      <a:pt x="9531" y="370"/>
                      <a:pt x="9590" y="292"/>
                    </a:cubicBezTo>
                    <a:cubicBezTo>
                      <a:pt x="9635" y="156"/>
                      <a:pt x="9541" y="1"/>
                      <a:pt x="9413" y="1"/>
                    </a:cubicBezTo>
                    <a:close/>
                    <a:moveTo>
                      <a:pt x="12560" y="1256"/>
                    </a:moveTo>
                    <a:cubicBezTo>
                      <a:pt x="12528" y="1256"/>
                      <a:pt x="12496" y="1259"/>
                      <a:pt x="12462" y="1266"/>
                    </a:cubicBezTo>
                    <a:cubicBezTo>
                      <a:pt x="12154" y="1317"/>
                      <a:pt x="11949" y="1856"/>
                      <a:pt x="12257" y="2061"/>
                    </a:cubicBezTo>
                    <a:cubicBezTo>
                      <a:pt x="12283" y="2087"/>
                      <a:pt x="12360" y="2112"/>
                      <a:pt x="12411" y="2112"/>
                    </a:cubicBezTo>
                    <a:cubicBezTo>
                      <a:pt x="12447" y="2121"/>
                      <a:pt x="12482" y="2125"/>
                      <a:pt x="12518" y="2125"/>
                    </a:cubicBezTo>
                    <a:cubicBezTo>
                      <a:pt x="12685" y="2125"/>
                      <a:pt x="12844" y="2030"/>
                      <a:pt x="12949" y="1881"/>
                    </a:cubicBezTo>
                    <a:cubicBezTo>
                      <a:pt x="13089" y="1579"/>
                      <a:pt x="12870" y="1256"/>
                      <a:pt x="12560" y="1256"/>
                    </a:cubicBezTo>
                    <a:close/>
                    <a:moveTo>
                      <a:pt x="6402" y="1567"/>
                    </a:moveTo>
                    <a:cubicBezTo>
                      <a:pt x="6244" y="1567"/>
                      <a:pt x="6092" y="1644"/>
                      <a:pt x="6052" y="1805"/>
                    </a:cubicBezTo>
                    <a:cubicBezTo>
                      <a:pt x="6026" y="1856"/>
                      <a:pt x="6026" y="1907"/>
                      <a:pt x="6052" y="1958"/>
                    </a:cubicBezTo>
                    <a:cubicBezTo>
                      <a:pt x="6077" y="2138"/>
                      <a:pt x="6231" y="2292"/>
                      <a:pt x="6411" y="2317"/>
                    </a:cubicBezTo>
                    <a:cubicBezTo>
                      <a:pt x="6431" y="2321"/>
                      <a:pt x="6450" y="2322"/>
                      <a:pt x="6470" y="2322"/>
                    </a:cubicBezTo>
                    <a:cubicBezTo>
                      <a:pt x="6747" y="2322"/>
                      <a:pt x="6937" y="1993"/>
                      <a:pt x="6770" y="1753"/>
                    </a:cubicBezTo>
                    <a:cubicBezTo>
                      <a:pt x="6696" y="1631"/>
                      <a:pt x="6547" y="1567"/>
                      <a:pt x="6402" y="1567"/>
                    </a:cubicBezTo>
                    <a:close/>
                    <a:moveTo>
                      <a:pt x="9895" y="1689"/>
                    </a:moveTo>
                    <a:cubicBezTo>
                      <a:pt x="9854" y="1689"/>
                      <a:pt x="9812" y="1693"/>
                      <a:pt x="9770" y="1702"/>
                    </a:cubicBezTo>
                    <a:cubicBezTo>
                      <a:pt x="9308" y="1779"/>
                      <a:pt x="9000" y="2523"/>
                      <a:pt x="9436" y="2830"/>
                    </a:cubicBezTo>
                    <a:cubicBezTo>
                      <a:pt x="9513" y="2856"/>
                      <a:pt x="9590" y="2907"/>
                      <a:pt x="9667" y="2907"/>
                    </a:cubicBezTo>
                    <a:cubicBezTo>
                      <a:pt x="9721" y="2921"/>
                      <a:pt x="9775" y="2927"/>
                      <a:pt x="9828" y="2927"/>
                    </a:cubicBezTo>
                    <a:cubicBezTo>
                      <a:pt x="10078" y="2927"/>
                      <a:pt x="10310" y="2785"/>
                      <a:pt x="10436" y="2574"/>
                    </a:cubicBezTo>
                    <a:cubicBezTo>
                      <a:pt x="10647" y="2153"/>
                      <a:pt x="10324" y="1689"/>
                      <a:pt x="9895" y="1689"/>
                    </a:cubicBezTo>
                    <a:close/>
                    <a:moveTo>
                      <a:pt x="4359" y="3369"/>
                    </a:moveTo>
                    <a:cubicBezTo>
                      <a:pt x="4257" y="3369"/>
                      <a:pt x="4205" y="3523"/>
                      <a:pt x="4282" y="3599"/>
                    </a:cubicBezTo>
                    <a:lnTo>
                      <a:pt x="4334" y="3599"/>
                    </a:lnTo>
                    <a:cubicBezTo>
                      <a:pt x="4347" y="3606"/>
                      <a:pt x="4363" y="3610"/>
                      <a:pt x="4379" y="3610"/>
                    </a:cubicBezTo>
                    <a:cubicBezTo>
                      <a:pt x="4422" y="3610"/>
                      <a:pt x="4469" y="3586"/>
                      <a:pt x="4487" y="3548"/>
                    </a:cubicBezTo>
                    <a:cubicBezTo>
                      <a:pt x="4513" y="3446"/>
                      <a:pt x="4436" y="3369"/>
                      <a:pt x="4359" y="3369"/>
                    </a:cubicBezTo>
                    <a:close/>
                    <a:moveTo>
                      <a:pt x="15337" y="2484"/>
                    </a:moveTo>
                    <a:cubicBezTo>
                      <a:pt x="15295" y="2484"/>
                      <a:pt x="15251" y="2488"/>
                      <a:pt x="15206" y="2497"/>
                    </a:cubicBezTo>
                    <a:cubicBezTo>
                      <a:pt x="14744" y="2574"/>
                      <a:pt x="14462" y="3317"/>
                      <a:pt x="14898" y="3599"/>
                    </a:cubicBezTo>
                    <a:cubicBezTo>
                      <a:pt x="14950" y="3651"/>
                      <a:pt x="15026" y="3676"/>
                      <a:pt x="15129" y="3702"/>
                    </a:cubicBezTo>
                    <a:cubicBezTo>
                      <a:pt x="15170" y="3710"/>
                      <a:pt x="15212" y="3713"/>
                      <a:pt x="15254" y="3713"/>
                    </a:cubicBezTo>
                    <a:cubicBezTo>
                      <a:pt x="15498" y="3713"/>
                      <a:pt x="15745" y="3588"/>
                      <a:pt x="15898" y="3369"/>
                    </a:cubicBezTo>
                    <a:cubicBezTo>
                      <a:pt x="16085" y="2948"/>
                      <a:pt x="15782" y="2484"/>
                      <a:pt x="15337" y="2484"/>
                    </a:cubicBezTo>
                    <a:close/>
                    <a:moveTo>
                      <a:pt x="13055" y="3385"/>
                    </a:moveTo>
                    <a:cubicBezTo>
                      <a:pt x="13037" y="3385"/>
                      <a:pt x="13019" y="3388"/>
                      <a:pt x="13001" y="3394"/>
                    </a:cubicBezTo>
                    <a:cubicBezTo>
                      <a:pt x="12847" y="3420"/>
                      <a:pt x="12744" y="3676"/>
                      <a:pt x="12898" y="3779"/>
                    </a:cubicBezTo>
                    <a:cubicBezTo>
                      <a:pt x="12898" y="3779"/>
                      <a:pt x="12924" y="3779"/>
                      <a:pt x="12975" y="3805"/>
                    </a:cubicBezTo>
                    <a:cubicBezTo>
                      <a:pt x="12993" y="3809"/>
                      <a:pt x="13010" y="3811"/>
                      <a:pt x="13028" y="3811"/>
                    </a:cubicBezTo>
                    <a:cubicBezTo>
                      <a:pt x="13111" y="3811"/>
                      <a:pt x="13189" y="3761"/>
                      <a:pt x="13231" y="3676"/>
                    </a:cubicBezTo>
                    <a:cubicBezTo>
                      <a:pt x="13299" y="3541"/>
                      <a:pt x="13188" y="3385"/>
                      <a:pt x="13055" y="3385"/>
                    </a:cubicBezTo>
                    <a:close/>
                    <a:moveTo>
                      <a:pt x="7890" y="4029"/>
                    </a:moveTo>
                    <a:cubicBezTo>
                      <a:pt x="7731" y="4029"/>
                      <a:pt x="7579" y="4105"/>
                      <a:pt x="7539" y="4266"/>
                    </a:cubicBezTo>
                    <a:cubicBezTo>
                      <a:pt x="7513" y="4317"/>
                      <a:pt x="7513" y="4369"/>
                      <a:pt x="7539" y="4420"/>
                    </a:cubicBezTo>
                    <a:cubicBezTo>
                      <a:pt x="7565" y="4625"/>
                      <a:pt x="7718" y="4779"/>
                      <a:pt x="7898" y="4805"/>
                    </a:cubicBezTo>
                    <a:cubicBezTo>
                      <a:pt x="7908" y="4806"/>
                      <a:pt x="7919" y="4806"/>
                      <a:pt x="7929" y="4806"/>
                    </a:cubicBezTo>
                    <a:cubicBezTo>
                      <a:pt x="8221" y="4806"/>
                      <a:pt x="8430" y="4463"/>
                      <a:pt x="8257" y="4215"/>
                    </a:cubicBezTo>
                    <a:cubicBezTo>
                      <a:pt x="8183" y="4093"/>
                      <a:pt x="8034" y="4029"/>
                      <a:pt x="7890" y="4029"/>
                    </a:cubicBezTo>
                    <a:close/>
                    <a:moveTo>
                      <a:pt x="4081" y="5358"/>
                    </a:moveTo>
                    <a:cubicBezTo>
                      <a:pt x="3918" y="5358"/>
                      <a:pt x="3759" y="5435"/>
                      <a:pt x="3718" y="5600"/>
                    </a:cubicBezTo>
                    <a:cubicBezTo>
                      <a:pt x="3693" y="5651"/>
                      <a:pt x="3693" y="5702"/>
                      <a:pt x="3718" y="5753"/>
                    </a:cubicBezTo>
                    <a:cubicBezTo>
                      <a:pt x="3744" y="5933"/>
                      <a:pt x="3898" y="6087"/>
                      <a:pt x="4077" y="6112"/>
                    </a:cubicBezTo>
                    <a:cubicBezTo>
                      <a:pt x="4088" y="6113"/>
                      <a:pt x="4099" y="6114"/>
                      <a:pt x="4110" y="6114"/>
                    </a:cubicBezTo>
                    <a:cubicBezTo>
                      <a:pt x="4401" y="6114"/>
                      <a:pt x="4609" y="5794"/>
                      <a:pt x="4436" y="5523"/>
                    </a:cubicBezTo>
                    <a:cubicBezTo>
                      <a:pt x="4365" y="5416"/>
                      <a:pt x="4222" y="5358"/>
                      <a:pt x="4081" y="5358"/>
                    </a:cubicBezTo>
                    <a:close/>
                    <a:moveTo>
                      <a:pt x="7747" y="6125"/>
                    </a:moveTo>
                    <a:cubicBezTo>
                      <a:pt x="7705" y="6125"/>
                      <a:pt x="7661" y="6129"/>
                      <a:pt x="7616" y="6138"/>
                    </a:cubicBezTo>
                    <a:cubicBezTo>
                      <a:pt x="7154" y="6215"/>
                      <a:pt x="6872" y="6959"/>
                      <a:pt x="7308" y="7266"/>
                    </a:cubicBezTo>
                    <a:cubicBezTo>
                      <a:pt x="7359" y="7292"/>
                      <a:pt x="7436" y="7343"/>
                      <a:pt x="7539" y="7343"/>
                    </a:cubicBezTo>
                    <a:cubicBezTo>
                      <a:pt x="7588" y="7357"/>
                      <a:pt x="7639" y="7363"/>
                      <a:pt x="7691" y="7363"/>
                    </a:cubicBezTo>
                    <a:cubicBezTo>
                      <a:pt x="7932" y="7363"/>
                      <a:pt x="8181" y="7221"/>
                      <a:pt x="8308" y="7010"/>
                    </a:cubicBezTo>
                    <a:cubicBezTo>
                      <a:pt x="8495" y="6589"/>
                      <a:pt x="8191" y="6125"/>
                      <a:pt x="7747" y="6125"/>
                    </a:cubicBezTo>
                    <a:close/>
                    <a:moveTo>
                      <a:pt x="1797" y="7616"/>
                    </a:moveTo>
                    <a:cubicBezTo>
                      <a:pt x="1780" y="7616"/>
                      <a:pt x="1762" y="7619"/>
                      <a:pt x="1744" y="7625"/>
                    </a:cubicBezTo>
                    <a:cubicBezTo>
                      <a:pt x="1590" y="7651"/>
                      <a:pt x="1487" y="7882"/>
                      <a:pt x="1615" y="7984"/>
                    </a:cubicBezTo>
                    <a:lnTo>
                      <a:pt x="1615" y="8010"/>
                    </a:lnTo>
                    <a:cubicBezTo>
                      <a:pt x="1641" y="8010"/>
                      <a:pt x="1667" y="8010"/>
                      <a:pt x="1692" y="8036"/>
                    </a:cubicBezTo>
                    <a:cubicBezTo>
                      <a:pt x="1795" y="8036"/>
                      <a:pt x="1898" y="8010"/>
                      <a:pt x="1974" y="7907"/>
                    </a:cubicBezTo>
                    <a:cubicBezTo>
                      <a:pt x="2020" y="7772"/>
                      <a:pt x="1926" y="7616"/>
                      <a:pt x="1797" y="7616"/>
                    </a:cubicBezTo>
                    <a:close/>
                    <a:moveTo>
                      <a:pt x="6237" y="9057"/>
                    </a:moveTo>
                    <a:cubicBezTo>
                      <a:pt x="6227" y="9057"/>
                      <a:pt x="6216" y="9059"/>
                      <a:pt x="6205" y="9061"/>
                    </a:cubicBezTo>
                    <a:cubicBezTo>
                      <a:pt x="6129" y="9087"/>
                      <a:pt x="6077" y="9215"/>
                      <a:pt x="6154" y="9292"/>
                    </a:cubicBezTo>
                    <a:lnTo>
                      <a:pt x="6205" y="9292"/>
                    </a:lnTo>
                    <a:cubicBezTo>
                      <a:pt x="6219" y="9299"/>
                      <a:pt x="6233" y="9302"/>
                      <a:pt x="6246" y="9302"/>
                    </a:cubicBezTo>
                    <a:cubicBezTo>
                      <a:pt x="6282" y="9302"/>
                      <a:pt x="6315" y="9278"/>
                      <a:pt x="6334" y="9241"/>
                    </a:cubicBezTo>
                    <a:cubicBezTo>
                      <a:pt x="6380" y="9149"/>
                      <a:pt x="6323" y="9057"/>
                      <a:pt x="6237" y="9057"/>
                    </a:cubicBezTo>
                    <a:close/>
                    <a:moveTo>
                      <a:pt x="3654" y="8563"/>
                    </a:moveTo>
                    <a:cubicBezTo>
                      <a:pt x="3625" y="8563"/>
                      <a:pt x="3595" y="8566"/>
                      <a:pt x="3564" y="8574"/>
                    </a:cubicBezTo>
                    <a:cubicBezTo>
                      <a:pt x="3282" y="8625"/>
                      <a:pt x="3077" y="9087"/>
                      <a:pt x="3359" y="9292"/>
                    </a:cubicBezTo>
                    <a:cubicBezTo>
                      <a:pt x="3410" y="9318"/>
                      <a:pt x="3462" y="9318"/>
                      <a:pt x="3513" y="9343"/>
                    </a:cubicBezTo>
                    <a:cubicBezTo>
                      <a:pt x="3535" y="9347"/>
                      <a:pt x="3558" y="9348"/>
                      <a:pt x="3581" y="9348"/>
                    </a:cubicBezTo>
                    <a:cubicBezTo>
                      <a:pt x="3742" y="9348"/>
                      <a:pt x="3910" y="9270"/>
                      <a:pt x="4000" y="9113"/>
                    </a:cubicBezTo>
                    <a:cubicBezTo>
                      <a:pt x="4116" y="8859"/>
                      <a:pt x="3919" y="8563"/>
                      <a:pt x="3654" y="8563"/>
                    </a:cubicBezTo>
                    <a:close/>
                    <a:moveTo>
                      <a:pt x="8158" y="9205"/>
                    </a:moveTo>
                    <a:cubicBezTo>
                      <a:pt x="7996" y="9205"/>
                      <a:pt x="7837" y="9281"/>
                      <a:pt x="7795" y="9446"/>
                    </a:cubicBezTo>
                    <a:cubicBezTo>
                      <a:pt x="7795" y="9497"/>
                      <a:pt x="7795" y="9549"/>
                      <a:pt x="7795" y="9600"/>
                    </a:cubicBezTo>
                    <a:cubicBezTo>
                      <a:pt x="7821" y="9779"/>
                      <a:pt x="7975" y="9933"/>
                      <a:pt x="8154" y="9959"/>
                    </a:cubicBezTo>
                    <a:cubicBezTo>
                      <a:pt x="8166" y="9960"/>
                      <a:pt x="8178" y="9960"/>
                      <a:pt x="8190" y="9960"/>
                    </a:cubicBezTo>
                    <a:cubicBezTo>
                      <a:pt x="8502" y="9960"/>
                      <a:pt x="8686" y="9641"/>
                      <a:pt x="8513" y="9369"/>
                    </a:cubicBezTo>
                    <a:cubicBezTo>
                      <a:pt x="8442" y="9262"/>
                      <a:pt x="8299" y="9205"/>
                      <a:pt x="8158" y="9205"/>
                    </a:cubicBezTo>
                    <a:close/>
                    <a:moveTo>
                      <a:pt x="5080" y="11305"/>
                    </a:moveTo>
                    <a:cubicBezTo>
                      <a:pt x="5038" y="11305"/>
                      <a:pt x="4994" y="11309"/>
                      <a:pt x="4949" y="11318"/>
                    </a:cubicBezTo>
                    <a:cubicBezTo>
                      <a:pt x="4487" y="11395"/>
                      <a:pt x="4205" y="12138"/>
                      <a:pt x="4641" y="12446"/>
                    </a:cubicBezTo>
                    <a:cubicBezTo>
                      <a:pt x="4693" y="12472"/>
                      <a:pt x="4769" y="12523"/>
                      <a:pt x="4872" y="12523"/>
                    </a:cubicBezTo>
                    <a:cubicBezTo>
                      <a:pt x="4921" y="12537"/>
                      <a:pt x="4972" y="12543"/>
                      <a:pt x="5022" y="12543"/>
                    </a:cubicBezTo>
                    <a:cubicBezTo>
                      <a:pt x="5258" y="12543"/>
                      <a:pt x="5493" y="12401"/>
                      <a:pt x="5641" y="12190"/>
                    </a:cubicBezTo>
                    <a:cubicBezTo>
                      <a:pt x="5829" y="11769"/>
                      <a:pt x="5525" y="11305"/>
                      <a:pt x="5080" y="11305"/>
                    </a:cubicBezTo>
                    <a:close/>
                    <a:moveTo>
                      <a:pt x="897" y="11529"/>
                    </a:moveTo>
                    <a:cubicBezTo>
                      <a:pt x="847" y="11529"/>
                      <a:pt x="796" y="11536"/>
                      <a:pt x="744" y="11549"/>
                    </a:cubicBezTo>
                    <a:cubicBezTo>
                      <a:pt x="282" y="11626"/>
                      <a:pt x="0" y="12369"/>
                      <a:pt x="436" y="12651"/>
                    </a:cubicBezTo>
                    <a:cubicBezTo>
                      <a:pt x="513" y="12703"/>
                      <a:pt x="590" y="12728"/>
                      <a:pt x="667" y="12754"/>
                    </a:cubicBezTo>
                    <a:cubicBezTo>
                      <a:pt x="712" y="12761"/>
                      <a:pt x="756" y="12765"/>
                      <a:pt x="801" y="12765"/>
                    </a:cubicBezTo>
                    <a:cubicBezTo>
                      <a:pt x="1061" y="12765"/>
                      <a:pt x="1305" y="12640"/>
                      <a:pt x="1436" y="12420"/>
                    </a:cubicBezTo>
                    <a:cubicBezTo>
                      <a:pt x="1643" y="12006"/>
                      <a:pt x="1333" y="11529"/>
                      <a:pt x="897" y="11529"/>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96" name="Google Shape;1796;p35"/>
              <p:cNvSpPr/>
              <p:nvPr/>
            </p:nvSpPr>
            <p:spPr>
              <a:xfrm>
                <a:off x="-1775275" y="2546100"/>
                <a:ext cx="795475" cy="1591550"/>
              </a:xfrm>
              <a:custGeom>
                <a:avLst/>
                <a:gdLst/>
                <a:ahLst/>
                <a:cxnLst/>
                <a:rect l="l" t="t" r="r" b="b"/>
                <a:pathLst>
                  <a:path w="31819" h="63662" extrusionOk="0">
                    <a:moveTo>
                      <a:pt x="31286" y="1"/>
                    </a:moveTo>
                    <a:cubicBezTo>
                      <a:pt x="31186" y="1"/>
                      <a:pt x="31084" y="43"/>
                      <a:pt x="31003" y="145"/>
                    </a:cubicBezTo>
                    <a:cubicBezTo>
                      <a:pt x="15822" y="19300"/>
                      <a:pt x="4258" y="42891"/>
                      <a:pt x="52" y="63200"/>
                    </a:cubicBezTo>
                    <a:cubicBezTo>
                      <a:pt x="1" y="63405"/>
                      <a:pt x="129" y="63610"/>
                      <a:pt x="334" y="63662"/>
                    </a:cubicBezTo>
                    <a:lnTo>
                      <a:pt x="411" y="63662"/>
                    </a:lnTo>
                    <a:cubicBezTo>
                      <a:pt x="591" y="63662"/>
                      <a:pt x="745" y="63534"/>
                      <a:pt x="796" y="63354"/>
                    </a:cubicBezTo>
                    <a:cubicBezTo>
                      <a:pt x="4976" y="43148"/>
                      <a:pt x="16489" y="19685"/>
                      <a:pt x="31592" y="607"/>
                    </a:cubicBezTo>
                    <a:cubicBezTo>
                      <a:pt x="31818" y="325"/>
                      <a:pt x="31560" y="1"/>
                      <a:pt x="31286"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797" name="Google Shape;1797;p35"/>
            <p:cNvGrpSpPr/>
            <p:nvPr/>
          </p:nvGrpSpPr>
          <p:grpSpPr>
            <a:xfrm rot="2700000" flipH="1">
              <a:off x="-365668" y="3606652"/>
              <a:ext cx="531184" cy="1660213"/>
              <a:chOff x="-1858600" y="2385325"/>
              <a:chExt cx="523125" cy="1635025"/>
            </a:xfrm>
          </p:grpSpPr>
          <p:sp>
            <p:nvSpPr>
              <p:cNvPr id="1798" name="Google Shape;1798;p35"/>
              <p:cNvSpPr/>
              <p:nvPr/>
            </p:nvSpPr>
            <p:spPr>
              <a:xfrm>
                <a:off x="-1804750" y="2385325"/>
                <a:ext cx="469275" cy="1635025"/>
              </a:xfrm>
              <a:custGeom>
                <a:avLst/>
                <a:gdLst/>
                <a:ahLst/>
                <a:cxnLst/>
                <a:rect l="l" t="t" r="r" b="b"/>
                <a:pathLst>
                  <a:path w="18771" h="65401" extrusionOk="0">
                    <a:moveTo>
                      <a:pt x="12062" y="1"/>
                    </a:moveTo>
                    <a:cubicBezTo>
                      <a:pt x="9693" y="1"/>
                      <a:pt x="7259" y="1264"/>
                      <a:pt x="5667" y="3115"/>
                    </a:cubicBezTo>
                    <a:cubicBezTo>
                      <a:pt x="3462" y="5679"/>
                      <a:pt x="2513" y="9064"/>
                      <a:pt x="1872" y="12397"/>
                    </a:cubicBezTo>
                    <a:lnTo>
                      <a:pt x="1872" y="12372"/>
                    </a:lnTo>
                    <a:cubicBezTo>
                      <a:pt x="129" y="21270"/>
                      <a:pt x="0" y="30373"/>
                      <a:pt x="975" y="39373"/>
                    </a:cubicBezTo>
                    <a:cubicBezTo>
                      <a:pt x="1308" y="42476"/>
                      <a:pt x="1308" y="44861"/>
                      <a:pt x="1462" y="47989"/>
                    </a:cubicBezTo>
                    <a:cubicBezTo>
                      <a:pt x="1795" y="54796"/>
                      <a:pt x="6238" y="62496"/>
                      <a:pt x="6079" y="65382"/>
                    </a:cubicBezTo>
                    <a:lnTo>
                      <a:pt x="6079" y="65382"/>
                    </a:lnTo>
                    <a:cubicBezTo>
                      <a:pt x="6979" y="50077"/>
                      <a:pt x="11644" y="31239"/>
                      <a:pt x="16694" y="16756"/>
                    </a:cubicBezTo>
                    <a:cubicBezTo>
                      <a:pt x="17694" y="13936"/>
                      <a:pt x="18771" y="11064"/>
                      <a:pt x="18745" y="8089"/>
                    </a:cubicBezTo>
                    <a:cubicBezTo>
                      <a:pt x="18745" y="5089"/>
                      <a:pt x="17412" y="1909"/>
                      <a:pt x="14719" y="602"/>
                    </a:cubicBezTo>
                    <a:cubicBezTo>
                      <a:pt x="13878" y="188"/>
                      <a:pt x="12974" y="1"/>
                      <a:pt x="12062" y="1"/>
                    </a:cubicBezTo>
                    <a:close/>
                    <a:moveTo>
                      <a:pt x="6079" y="65382"/>
                    </a:moveTo>
                    <a:lnTo>
                      <a:pt x="6079" y="65382"/>
                    </a:lnTo>
                    <a:cubicBezTo>
                      <a:pt x="6078" y="65388"/>
                      <a:pt x="6078" y="65394"/>
                      <a:pt x="6078" y="65400"/>
                    </a:cubicBezTo>
                    <a:cubicBezTo>
                      <a:pt x="6078" y="65394"/>
                      <a:pt x="6078" y="65388"/>
                      <a:pt x="6079" y="65382"/>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99" name="Google Shape;1799;p35"/>
              <p:cNvSpPr/>
              <p:nvPr/>
            </p:nvSpPr>
            <p:spPr>
              <a:xfrm>
                <a:off x="-1858600" y="2385425"/>
                <a:ext cx="469275" cy="1634925"/>
              </a:xfrm>
              <a:custGeom>
                <a:avLst/>
                <a:gdLst/>
                <a:ahLst/>
                <a:cxnLst/>
                <a:rect l="l" t="t" r="r" b="b"/>
                <a:pathLst>
                  <a:path w="18771" h="65397" extrusionOk="0">
                    <a:moveTo>
                      <a:pt x="12088" y="1"/>
                    </a:moveTo>
                    <a:cubicBezTo>
                      <a:pt x="9704" y="1"/>
                      <a:pt x="7263" y="1274"/>
                      <a:pt x="5667" y="3111"/>
                    </a:cubicBezTo>
                    <a:cubicBezTo>
                      <a:pt x="3462" y="5649"/>
                      <a:pt x="2513" y="9060"/>
                      <a:pt x="1872" y="12393"/>
                    </a:cubicBezTo>
                    <a:lnTo>
                      <a:pt x="1872" y="12368"/>
                    </a:lnTo>
                    <a:cubicBezTo>
                      <a:pt x="129" y="21266"/>
                      <a:pt x="0" y="30369"/>
                      <a:pt x="975" y="39369"/>
                    </a:cubicBezTo>
                    <a:cubicBezTo>
                      <a:pt x="1308" y="42472"/>
                      <a:pt x="1308" y="44857"/>
                      <a:pt x="1462" y="47985"/>
                    </a:cubicBezTo>
                    <a:cubicBezTo>
                      <a:pt x="1795" y="54792"/>
                      <a:pt x="6239" y="62492"/>
                      <a:pt x="6079" y="65378"/>
                    </a:cubicBezTo>
                    <a:lnTo>
                      <a:pt x="6079" y="65378"/>
                    </a:lnTo>
                    <a:cubicBezTo>
                      <a:pt x="6979" y="50073"/>
                      <a:pt x="11670" y="31235"/>
                      <a:pt x="16694" y="16752"/>
                    </a:cubicBezTo>
                    <a:cubicBezTo>
                      <a:pt x="17694" y="13932"/>
                      <a:pt x="18771" y="11060"/>
                      <a:pt x="18771" y="8085"/>
                    </a:cubicBezTo>
                    <a:cubicBezTo>
                      <a:pt x="18745" y="5085"/>
                      <a:pt x="17412" y="1905"/>
                      <a:pt x="14745" y="598"/>
                    </a:cubicBezTo>
                    <a:cubicBezTo>
                      <a:pt x="13901" y="187"/>
                      <a:pt x="12999" y="1"/>
                      <a:pt x="12088" y="1"/>
                    </a:cubicBezTo>
                    <a:close/>
                    <a:moveTo>
                      <a:pt x="6079" y="65378"/>
                    </a:moveTo>
                    <a:cubicBezTo>
                      <a:pt x="6078" y="65384"/>
                      <a:pt x="6078" y="65390"/>
                      <a:pt x="6078" y="65396"/>
                    </a:cubicBezTo>
                    <a:cubicBezTo>
                      <a:pt x="6078" y="65390"/>
                      <a:pt x="6078" y="65384"/>
                      <a:pt x="6079" y="65378"/>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00" name="Google Shape;1800;p35"/>
              <p:cNvSpPr/>
              <p:nvPr/>
            </p:nvSpPr>
            <p:spPr>
              <a:xfrm>
                <a:off x="-1766300" y="2414375"/>
                <a:ext cx="329125" cy="283550"/>
              </a:xfrm>
              <a:custGeom>
                <a:avLst/>
                <a:gdLst/>
                <a:ahLst/>
                <a:cxnLst/>
                <a:rect l="l" t="t" r="r" b="b"/>
                <a:pathLst>
                  <a:path w="13165" h="11342" extrusionOk="0">
                    <a:moveTo>
                      <a:pt x="7214" y="1"/>
                    </a:moveTo>
                    <a:cubicBezTo>
                      <a:pt x="7203" y="1"/>
                      <a:pt x="7192" y="2"/>
                      <a:pt x="7181" y="4"/>
                    </a:cubicBezTo>
                    <a:cubicBezTo>
                      <a:pt x="7053" y="55"/>
                      <a:pt x="6976" y="260"/>
                      <a:pt x="7104" y="337"/>
                    </a:cubicBezTo>
                    <a:cubicBezTo>
                      <a:pt x="7130" y="363"/>
                      <a:pt x="7155" y="363"/>
                      <a:pt x="7181" y="363"/>
                    </a:cubicBezTo>
                    <a:cubicBezTo>
                      <a:pt x="7258" y="363"/>
                      <a:pt x="7335" y="337"/>
                      <a:pt x="7386" y="260"/>
                    </a:cubicBezTo>
                    <a:cubicBezTo>
                      <a:pt x="7433" y="120"/>
                      <a:pt x="7330" y="1"/>
                      <a:pt x="7214" y="1"/>
                    </a:cubicBezTo>
                    <a:close/>
                    <a:moveTo>
                      <a:pt x="10096" y="914"/>
                    </a:moveTo>
                    <a:cubicBezTo>
                      <a:pt x="10065" y="914"/>
                      <a:pt x="10033" y="918"/>
                      <a:pt x="10001" y="927"/>
                    </a:cubicBezTo>
                    <a:cubicBezTo>
                      <a:pt x="9719" y="1004"/>
                      <a:pt x="9591" y="1440"/>
                      <a:pt x="9848" y="1619"/>
                    </a:cubicBezTo>
                    <a:cubicBezTo>
                      <a:pt x="9899" y="1619"/>
                      <a:pt x="9950" y="1645"/>
                      <a:pt x="10001" y="1645"/>
                    </a:cubicBezTo>
                    <a:cubicBezTo>
                      <a:pt x="10024" y="1648"/>
                      <a:pt x="10046" y="1650"/>
                      <a:pt x="10069" y="1650"/>
                    </a:cubicBezTo>
                    <a:cubicBezTo>
                      <a:pt x="10224" y="1650"/>
                      <a:pt x="10370" y="1571"/>
                      <a:pt x="10437" y="1414"/>
                    </a:cubicBezTo>
                    <a:cubicBezTo>
                      <a:pt x="10528" y="1164"/>
                      <a:pt x="10337" y="914"/>
                      <a:pt x="10096" y="914"/>
                    </a:cubicBezTo>
                    <a:close/>
                    <a:moveTo>
                      <a:pt x="4839" y="1534"/>
                    </a:moveTo>
                    <a:cubicBezTo>
                      <a:pt x="4695" y="1534"/>
                      <a:pt x="4554" y="1605"/>
                      <a:pt x="4540" y="1748"/>
                    </a:cubicBezTo>
                    <a:cubicBezTo>
                      <a:pt x="4540" y="1799"/>
                      <a:pt x="4540" y="1824"/>
                      <a:pt x="4540" y="1876"/>
                    </a:cubicBezTo>
                    <a:cubicBezTo>
                      <a:pt x="4591" y="2030"/>
                      <a:pt x="4719" y="2158"/>
                      <a:pt x="4873" y="2183"/>
                    </a:cubicBezTo>
                    <a:cubicBezTo>
                      <a:pt x="5129" y="2183"/>
                      <a:pt x="5309" y="1876"/>
                      <a:pt x="5129" y="1671"/>
                    </a:cubicBezTo>
                    <a:cubicBezTo>
                      <a:pt x="5072" y="1579"/>
                      <a:pt x="4955" y="1534"/>
                      <a:pt x="4839" y="1534"/>
                    </a:cubicBezTo>
                    <a:close/>
                    <a:moveTo>
                      <a:pt x="7873" y="1434"/>
                    </a:moveTo>
                    <a:cubicBezTo>
                      <a:pt x="7815" y="1434"/>
                      <a:pt x="7755" y="1444"/>
                      <a:pt x="7694" y="1465"/>
                    </a:cubicBezTo>
                    <a:cubicBezTo>
                      <a:pt x="7309" y="1542"/>
                      <a:pt x="7104" y="2183"/>
                      <a:pt x="7488" y="2414"/>
                    </a:cubicBezTo>
                    <a:lnTo>
                      <a:pt x="7514" y="2414"/>
                    </a:lnTo>
                    <a:cubicBezTo>
                      <a:pt x="7565" y="2440"/>
                      <a:pt x="7642" y="2466"/>
                      <a:pt x="7694" y="2491"/>
                    </a:cubicBezTo>
                    <a:cubicBezTo>
                      <a:pt x="7715" y="2493"/>
                      <a:pt x="7737" y="2494"/>
                      <a:pt x="7759" y="2494"/>
                    </a:cubicBezTo>
                    <a:cubicBezTo>
                      <a:pt x="7992" y="2494"/>
                      <a:pt x="8217" y="2369"/>
                      <a:pt x="8335" y="2158"/>
                    </a:cubicBezTo>
                    <a:cubicBezTo>
                      <a:pt x="8489" y="1805"/>
                      <a:pt x="8227" y="1434"/>
                      <a:pt x="7873" y="1434"/>
                    </a:cubicBezTo>
                    <a:close/>
                    <a:moveTo>
                      <a:pt x="12521" y="1809"/>
                    </a:moveTo>
                    <a:cubicBezTo>
                      <a:pt x="12477" y="1809"/>
                      <a:pt x="12432" y="1814"/>
                      <a:pt x="12386" y="1824"/>
                    </a:cubicBezTo>
                    <a:cubicBezTo>
                      <a:pt x="12002" y="1927"/>
                      <a:pt x="11796" y="2568"/>
                      <a:pt x="12181" y="2799"/>
                    </a:cubicBezTo>
                    <a:cubicBezTo>
                      <a:pt x="12232" y="2825"/>
                      <a:pt x="12309" y="2850"/>
                      <a:pt x="12386" y="2850"/>
                    </a:cubicBezTo>
                    <a:cubicBezTo>
                      <a:pt x="12424" y="2858"/>
                      <a:pt x="12461" y="2861"/>
                      <a:pt x="12498" y="2861"/>
                    </a:cubicBezTo>
                    <a:cubicBezTo>
                      <a:pt x="12709" y="2861"/>
                      <a:pt x="12896" y="2739"/>
                      <a:pt x="13027" y="2542"/>
                    </a:cubicBezTo>
                    <a:cubicBezTo>
                      <a:pt x="13165" y="2175"/>
                      <a:pt x="12892" y="1809"/>
                      <a:pt x="12521" y="1809"/>
                    </a:cubicBezTo>
                    <a:close/>
                    <a:moveTo>
                      <a:pt x="10496" y="2693"/>
                    </a:moveTo>
                    <a:cubicBezTo>
                      <a:pt x="10485" y="2693"/>
                      <a:pt x="10474" y="2694"/>
                      <a:pt x="10463" y="2696"/>
                    </a:cubicBezTo>
                    <a:cubicBezTo>
                      <a:pt x="10335" y="2722"/>
                      <a:pt x="10258" y="2953"/>
                      <a:pt x="10386" y="3030"/>
                    </a:cubicBezTo>
                    <a:cubicBezTo>
                      <a:pt x="10412" y="3055"/>
                      <a:pt x="10412" y="3055"/>
                      <a:pt x="10437" y="3055"/>
                    </a:cubicBezTo>
                    <a:cubicBezTo>
                      <a:pt x="10540" y="3055"/>
                      <a:pt x="10617" y="3030"/>
                      <a:pt x="10668" y="2953"/>
                    </a:cubicBezTo>
                    <a:cubicBezTo>
                      <a:pt x="10715" y="2812"/>
                      <a:pt x="10612" y="2693"/>
                      <a:pt x="10496" y="2693"/>
                    </a:cubicBezTo>
                    <a:close/>
                    <a:moveTo>
                      <a:pt x="3134" y="3127"/>
                    </a:moveTo>
                    <a:cubicBezTo>
                      <a:pt x="3124" y="3127"/>
                      <a:pt x="3114" y="3129"/>
                      <a:pt x="3104" y="3132"/>
                    </a:cubicBezTo>
                    <a:cubicBezTo>
                      <a:pt x="3027" y="3158"/>
                      <a:pt x="3001" y="3260"/>
                      <a:pt x="3078" y="3312"/>
                    </a:cubicBezTo>
                    <a:lnTo>
                      <a:pt x="3078" y="3337"/>
                    </a:lnTo>
                    <a:lnTo>
                      <a:pt x="3104" y="3337"/>
                    </a:lnTo>
                    <a:cubicBezTo>
                      <a:pt x="3155" y="3337"/>
                      <a:pt x="3206" y="3312"/>
                      <a:pt x="3232" y="3260"/>
                    </a:cubicBezTo>
                    <a:cubicBezTo>
                      <a:pt x="3254" y="3194"/>
                      <a:pt x="3199" y="3127"/>
                      <a:pt x="3134" y="3127"/>
                    </a:cubicBezTo>
                    <a:close/>
                    <a:moveTo>
                      <a:pt x="6219" y="3536"/>
                    </a:moveTo>
                    <a:cubicBezTo>
                      <a:pt x="6072" y="3536"/>
                      <a:pt x="5928" y="3614"/>
                      <a:pt x="5899" y="3773"/>
                    </a:cubicBezTo>
                    <a:lnTo>
                      <a:pt x="5924" y="3773"/>
                    </a:lnTo>
                    <a:cubicBezTo>
                      <a:pt x="5924" y="3799"/>
                      <a:pt x="5924" y="3850"/>
                      <a:pt x="5924" y="3902"/>
                    </a:cubicBezTo>
                    <a:cubicBezTo>
                      <a:pt x="5950" y="4055"/>
                      <a:pt x="6078" y="4158"/>
                      <a:pt x="6232" y="4184"/>
                    </a:cubicBezTo>
                    <a:cubicBezTo>
                      <a:pt x="6243" y="4185"/>
                      <a:pt x="6254" y="4185"/>
                      <a:pt x="6265" y="4185"/>
                    </a:cubicBezTo>
                    <a:cubicBezTo>
                      <a:pt x="6526" y="4185"/>
                      <a:pt x="6662" y="3892"/>
                      <a:pt x="6514" y="3671"/>
                    </a:cubicBezTo>
                    <a:cubicBezTo>
                      <a:pt x="6447" y="3582"/>
                      <a:pt x="6332" y="3536"/>
                      <a:pt x="6219" y="3536"/>
                    </a:cubicBezTo>
                    <a:close/>
                    <a:moveTo>
                      <a:pt x="3009" y="4870"/>
                    </a:moveTo>
                    <a:cubicBezTo>
                      <a:pt x="2866" y="4870"/>
                      <a:pt x="2722" y="4947"/>
                      <a:pt x="2693" y="5107"/>
                    </a:cubicBezTo>
                    <a:lnTo>
                      <a:pt x="2719" y="5107"/>
                    </a:lnTo>
                    <a:cubicBezTo>
                      <a:pt x="2693" y="5158"/>
                      <a:pt x="2693" y="5184"/>
                      <a:pt x="2719" y="5235"/>
                    </a:cubicBezTo>
                    <a:cubicBezTo>
                      <a:pt x="2745" y="5389"/>
                      <a:pt x="2873" y="5517"/>
                      <a:pt x="3027" y="5517"/>
                    </a:cubicBezTo>
                    <a:cubicBezTo>
                      <a:pt x="3038" y="5518"/>
                      <a:pt x="3049" y="5518"/>
                      <a:pt x="3059" y="5518"/>
                    </a:cubicBezTo>
                    <a:cubicBezTo>
                      <a:pt x="3320" y="5518"/>
                      <a:pt x="3456" y="5226"/>
                      <a:pt x="3283" y="5004"/>
                    </a:cubicBezTo>
                    <a:cubicBezTo>
                      <a:pt x="3228" y="4915"/>
                      <a:pt x="3119" y="4870"/>
                      <a:pt x="3009" y="4870"/>
                    </a:cubicBezTo>
                    <a:close/>
                    <a:moveTo>
                      <a:pt x="6277" y="5340"/>
                    </a:moveTo>
                    <a:cubicBezTo>
                      <a:pt x="6229" y="5340"/>
                      <a:pt x="6179" y="5348"/>
                      <a:pt x="6129" y="5363"/>
                    </a:cubicBezTo>
                    <a:cubicBezTo>
                      <a:pt x="5745" y="5466"/>
                      <a:pt x="5540" y="6107"/>
                      <a:pt x="5924" y="6312"/>
                    </a:cubicBezTo>
                    <a:cubicBezTo>
                      <a:pt x="5976" y="6363"/>
                      <a:pt x="6053" y="6363"/>
                      <a:pt x="6129" y="6389"/>
                    </a:cubicBezTo>
                    <a:cubicBezTo>
                      <a:pt x="6151" y="6391"/>
                      <a:pt x="6173" y="6392"/>
                      <a:pt x="6194" y="6392"/>
                    </a:cubicBezTo>
                    <a:cubicBezTo>
                      <a:pt x="6424" y="6392"/>
                      <a:pt x="6630" y="6267"/>
                      <a:pt x="6771" y="6055"/>
                    </a:cubicBezTo>
                    <a:cubicBezTo>
                      <a:pt x="6906" y="5718"/>
                      <a:pt x="6625" y="5340"/>
                      <a:pt x="6277" y="5340"/>
                    </a:cubicBezTo>
                    <a:close/>
                    <a:moveTo>
                      <a:pt x="1163" y="6898"/>
                    </a:moveTo>
                    <a:cubicBezTo>
                      <a:pt x="1152" y="6898"/>
                      <a:pt x="1140" y="6899"/>
                      <a:pt x="1129" y="6902"/>
                    </a:cubicBezTo>
                    <a:cubicBezTo>
                      <a:pt x="1001" y="6927"/>
                      <a:pt x="924" y="7158"/>
                      <a:pt x="1052" y="7235"/>
                    </a:cubicBezTo>
                    <a:cubicBezTo>
                      <a:pt x="1078" y="7235"/>
                      <a:pt x="1104" y="7261"/>
                      <a:pt x="1129" y="7261"/>
                    </a:cubicBezTo>
                    <a:cubicBezTo>
                      <a:pt x="1206" y="7261"/>
                      <a:pt x="1283" y="7235"/>
                      <a:pt x="1334" y="7132"/>
                    </a:cubicBezTo>
                    <a:cubicBezTo>
                      <a:pt x="1381" y="7015"/>
                      <a:pt x="1278" y="6898"/>
                      <a:pt x="1163" y="6898"/>
                    </a:cubicBezTo>
                    <a:close/>
                    <a:moveTo>
                      <a:pt x="5001" y="7850"/>
                    </a:moveTo>
                    <a:cubicBezTo>
                      <a:pt x="4924" y="7876"/>
                      <a:pt x="4899" y="8004"/>
                      <a:pt x="4950" y="8056"/>
                    </a:cubicBezTo>
                    <a:lnTo>
                      <a:pt x="5001" y="8056"/>
                    </a:lnTo>
                    <a:cubicBezTo>
                      <a:pt x="5052" y="8056"/>
                      <a:pt x="5104" y="8030"/>
                      <a:pt x="5129" y="8004"/>
                    </a:cubicBezTo>
                    <a:cubicBezTo>
                      <a:pt x="5155" y="7927"/>
                      <a:pt x="5078" y="7850"/>
                      <a:pt x="5001" y="7850"/>
                    </a:cubicBezTo>
                    <a:close/>
                    <a:moveTo>
                      <a:pt x="2940" y="7598"/>
                    </a:moveTo>
                    <a:cubicBezTo>
                      <a:pt x="2902" y="7598"/>
                      <a:pt x="2862" y="7605"/>
                      <a:pt x="2822" y="7620"/>
                    </a:cubicBezTo>
                    <a:cubicBezTo>
                      <a:pt x="2565" y="7697"/>
                      <a:pt x="2437" y="8107"/>
                      <a:pt x="2693" y="8235"/>
                    </a:cubicBezTo>
                    <a:cubicBezTo>
                      <a:pt x="2719" y="8261"/>
                      <a:pt x="2770" y="8286"/>
                      <a:pt x="2822" y="8286"/>
                    </a:cubicBezTo>
                    <a:cubicBezTo>
                      <a:pt x="2838" y="8289"/>
                      <a:pt x="2854" y="8290"/>
                      <a:pt x="2870" y="8290"/>
                    </a:cubicBezTo>
                    <a:cubicBezTo>
                      <a:pt x="3007" y="8290"/>
                      <a:pt x="3137" y="8196"/>
                      <a:pt x="3206" y="8081"/>
                    </a:cubicBezTo>
                    <a:cubicBezTo>
                      <a:pt x="3338" y="7840"/>
                      <a:pt x="3169" y="7598"/>
                      <a:pt x="2940" y="7598"/>
                    </a:cubicBezTo>
                    <a:close/>
                    <a:moveTo>
                      <a:pt x="6698" y="7919"/>
                    </a:moveTo>
                    <a:cubicBezTo>
                      <a:pt x="6554" y="7919"/>
                      <a:pt x="6414" y="7990"/>
                      <a:pt x="6386" y="8133"/>
                    </a:cubicBezTo>
                    <a:lnTo>
                      <a:pt x="6412" y="8133"/>
                    </a:lnTo>
                    <a:cubicBezTo>
                      <a:pt x="6412" y="8184"/>
                      <a:pt x="6412" y="8235"/>
                      <a:pt x="6412" y="8261"/>
                    </a:cubicBezTo>
                    <a:cubicBezTo>
                      <a:pt x="6437" y="8415"/>
                      <a:pt x="6565" y="8543"/>
                      <a:pt x="6745" y="8568"/>
                    </a:cubicBezTo>
                    <a:cubicBezTo>
                      <a:pt x="7001" y="8568"/>
                      <a:pt x="7181" y="8261"/>
                      <a:pt x="7001" y="8056"/>
                    </a:cubicBezTo>
                    <a:cubicBezTo>
                      <a:pt x="6933" y="7964"/>
                      <a:pt x="6814" y="7919"/>
                      <a:pt x="6698" y="7919"/>
                    </a:cubicBezTo>
                    <a:close/>
                    <a:moveTo>
                      <a:pt x="4317" y="9878"/>
                    </a:moveTo>
                    <a:cubicBezTo>
                      <a:pt x="4265" y="9878"/>
                      <a:pt x="4210" y="9886"/>
                      <a:pt x="4155" y="9902"/>
                    </a:cubicBezTo>
                    <a:cubicBezTo>
                      <a:pt x="3770" y="9979"/>
                      <a:pt x="3565" y="10645"/>
                      <a:pt x="3950" y="10851"/>
                    </a:cubicBezTo>
                    <a:cubicBezTo>
                      <a:pt x="4001" y="10876"/>
                      <a:pt x="4078" y="10902"/>
                      <a:pt x="4129" y="10928"/>
                    </a:cubicBezTo>
                    <a:cubicBezTo>
                      <a:pt x="4153" y="10930"/>
                      <a:pt x="4177" y="10931"/>
                      <a:pt x="4200" y="10931"/>
                    </a:cubicBezTo>
                    <a:cubicBezTo>
                      <a:pt x="4454" y="10931"/>
                      <a:pt x="4677" y="10805"/>
                      <a:pt x="4770" y="10594"/>
                    </a:cubicBezTo>
                    <a:cubicBezTo>
                      <a:pt x="4927" y="10236"/>
                      <a:pt x="4673" y="9878"/>
                      <a:pt x="4317" y="9878"/>
                    </a:cubicBezTo>
                    <a:close/>
                    <a:moveTo>
                      <a:pt x="746" y="10289"/>
                    </a:moveTo>
                    <a:cubicBezTo>
                      <a:pt x="696" y="10289"/>
                      <a:pt x="644" y="10297"/>
                      <a:pt x="591" y="10312"/>
                    </a:cubicBezTo>
                    <a:cubicBezTo>
                      <a:pt x="206" y="10415"/>
                      <a:pt x="1" y="11056"/>
                      <a:pt x="386" y="11287"/>
                    </a:cubicBezTo>
                    <a:lnTo>
                      <a:pt x="386" y="11261"/>
                    </a:lnTo>
                    <a:cubicBezTo>
                      <a:pt x="437" y="11312"/>
                      <a:pt x="514" y="11338"/>
                      <a:pt x="565" y="11338"/>
                    </a:cubicBezTo>
                    <a:cubicBezTo>
                      <a:pt x="589" y="11340"/>
                      <a:pt x="613" y="11341"/>
                      <a:pt x="636" y="11341"/>
                    </a:cubicBezTo>
                    <a:cubicBezTo>
                      <a:pt x="889" y="11341"/>
                      <a:pt x="1112" y="11216"/>
                      <a:pt x="1206" y="11004"/>
                    </a:cubicBezTo>
                    <a:cubicBezTo>
                      <a:pt x="1364" y="10667"/>
                      <a:pt x="1106" y="10289"/>
                      <a:pt x="746" y="10289"/>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01" name="Google Shape;1801;p35"/>
              <p:cNvSpPr/>
              <p:nvPr/>
            </p:nvSpPr>
            <p:spPr>
              <a:xfrm>
                <a:off x="-1809250" y="2563500"/>
                <a:ext cx="247275" cy="1438900"/>
              </a:xfrm>
              <a:custGeom>
                <a:avLst/>
                <a:gdLst/>
                <a:ahLst/>
                <a:cxnLst/>
                <a:rect l="l" t="t" r="r" b="b"/>
                <a:pathLst>
                  <a:path w="9891" h="57556" extrusionOk="0">
                    <a:moveTo>
                      <a:pt x="9445" y="0"/>
                    </a:moveTo>
                    <a:cubicBezTo>
                      <a:pt x="9304" y="0"/>
                      <a:pt x="9164" y="81"/>
                      <a:pt x="9104" y="270"/>
                    </a:cubicBezTo>
                    <a:cubicBezTo>
                      <a:pt x="4617" y="13912"/>
                      <a:pt x="1" y="34913"/>
                      <a:pt x="3386" y="57247"/>
                    </a:cubicBezTo>
                    <a:cubicBezTo>
                      <a:pt x="3411" y="57427"/>
                      <a:pt x="3565" y="57555"/>
                      <a:pt x="3745" y="57555"/>
                    </a:cubicBezTo>
                    <a:lnTo>
                      <a:pt x="3822" y="57555"/>
                    </a:lnTo>
                    <a:cubicBezTo>
                      <a:pt x="4027" y="57530"/>
                      <a:pt x="4155" y="57324"/>
                      <a:pt x="4129" y="57119"/>
                    </a:cubicBezTo>
                    <a:cubicBezTo>
                      <a:pt x="796" y="34939"/>
                      <a:pt x="5360" y="14091"/>
                      <a:pt x="9796" y="501"/>
                    </a:cubicBezTo>
                    <a:cubicBezTo>
                      <a:pt x="9890" y="202"/>
                      <a:pt x="9667" y="0"/>
                      <a:pt x="9445"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1802" name="Google Shape;1802;p35"/>
          <p:cNvGrpSpPr/>
          <p:nvPr/>
        </p:nvGrpSpPr>
        <p:grpSpPr>
          <a:xfrm rot="5170076">
            <a:off x="10330203" y="5272232"/>
            <a:ext cx="2436828" cy="2564984"/>
            <a:chOff x="1526600" y="450800"/>
            <a:chExt cx="4540675" cy="4779475"/>
          </a:xfrm>
        </p:grpSpPr>
        <p:sp>
          <p:nvSpPr>
            <p:cNvPr id="1803" name="Google Shape;1803;p35"/>
            <p:cNvSpPr/>
            <p:nvPr/>
          </p:nvSpPr>
          <p:spPr>
            <a:xfrm>
              <a:off x="1610100" y="473575"/>
              <a:ext cx="4457175" cy="4689450"/>
            </a:xfrm>
            <a:custGeom>
              <a:avLst/>
              <a:gdLst/>
              <a:ahLst/>
              <a:cxnLst/>
              <a:rect l="l" t="t" r="r" b="b"/>
              <a:pathLst>
                <a:path w="178287" h="187578" extrusionOk="0">
                  <a:moveTo>
                    <a:pt x="95602" y="1"/>
                  </a:moveTo>
                  <a:cubicBezTo>
                    <a:pt x="95141" y="1"/>
                    <a:pt x="94676" y="129"/>
                    <a:pt x="94258" y="394"/>
                  </a:cubicBezTo>
                  <a:lnTo>
                    <a:pt x="0" y="63859"/>
                  </a:lnTo>
                  <a:lnTo>
                    <a:pt x="79645" y="185257"/>
                  </a:lnTo>
                  <a:cubicBezTo>
                    <a:pt x="80631" y="186769"/>
                    <a:pt x="82280" y="187578"/>
                    <a:pt x="83965" y="187578"/>
                  </a:cubicBezTo>
                  <a:cubicBezTo>
                    <a:pt x="84955" y="187578"/>
                    <a:pt x="85959" y="187298"/>
                    <a:pt x="86847" y="186719"/>
                  </a:cubicBezTo>
                  <a:lnTo>
                    <a:pt x="176826" y="126176"/>
                  </a:lnTo>
                  <a:cubicBezTo>
                    <a:pt x="177974" y="125393"/>
                    <a:pt x="178287" y="123880"/>
                    <a:pt x="177504" y="122732"/>
                  </a:cubicBezTo>
                  <a:lnTo>
                    <a:pt x="97703" y="1125"/>
                  </a:lnTo>
                  <a:cubicBezTo>
                    <a:pt x="97205" y="394"/>
                    <a:pt x="96410" y="1"/>
                    <a:pt x="95602" y="1"/>
                  </a:cubicBezTo>
                  <a:close/>
                </a:path>
              </a:pathLst>
            </a:custGeom>
            <a:solidFill>
              <a:srgbClr val="119B9B"/>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04" name="Google Shape;1804;p35"/>
            <p:cNvSpPr/>
            <p:nvPr/>
          </p:nvSpPr>
          <p:spPr>
            <a:xfrm>
              <a:off x="1616625" y="450800"/>
              <a:ext cx="4391950" cy="4645025"/>
            </a:xfrm>
            <a:custGeom>
              <a:avLst/>
              <a:gdLst/>
              <a:ahLst/>
              <a:cxnLst/>
              <a:rect l="l" t="t" r="r" b="b"/>
              <a:pathLst>
                <a:path w="175678" h="185801" extrusionOk="0">
                  <a:moveTo>
                    <a:pt x="93162" y="0"/>
                  </a:moveTo>
                  <a:lnTo>
                    <a:pt x="0" y="61587"/>
                  </a:lnTo>
                  <a:lnTo>
                    <a:pt x="80323" y="184028"/>
                  </a:lnTo>
                  <a:cubicBezTo>
                    <a:pt x="81085" y="185187"/>
                    <a:pt x="82329" y="185800"/>
                    <a:pt x="83604" y="185800"/>
                  </a:cubicBezTo>
                  <a:cubicBezTo>
                    <a:pt x="84339" y="185800"/>
                    <a:pt x="85083" y="185597"/>
                    <a:pt x="85751" y="185177"/>
                  </a:cubicBezTo>
                  <a:lnTo>
                    <a:pt x="175677" y="125782"/>
                  </a:lnTo>
                  <a:lnTo>
                    <a:pt x="93162" y="0"/>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05" name="Google Shape;1805;p35"/>
            <p:cNvSpPr/>
            <p:nvPr/>
          </p:nvSpPr>
          <p:spPr>
            <a:xfrm>
              <a:off x="3931325" y="462525"/>
              <a:ext cx="2064200" cy="3145900"/>
            </a:xfrm>
            <a:custGeom>
              <a:avLst/>
              <a:gdLst/>
              <a:ahLst/>
              <a:cxnLst/>
              <a:rect l="l" t="t" r="r" b="b"/>
              <a:pathLst>
                <a:path w="82568" h="125836" fill="none" extrusionOk="0">
                  <a:moveTo>
                    <a:pt x="0" y="1"/>
                  </a:moveTo>
                  <a:lnTo>
                    <a:pt x="82567" y="125835"/>
                  </a:lnTo>
                </a:path>
              </a:pathLst>
            </a:custGeom>
            <a:noFill/>
            <a:ln w="11750" cap="flat" cmpd="sng">
              <a:solidFill>
                <a:schemeClr val="dk1"/>
              </a:solidFill>
              <a:prstDash val="solid"/>
              <a:miter lim="5219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06" name="Google Shape;1806;p35"/>
            <p:cNvSpPr/>
            <p:nvPr/>
          </p:nvSpPr>
          <p:spPr>
            <a:xfrm>
              <a:off x="3898700" y="482100"/>
              <a:ext cx="2065500" cy="3145900"/>
            </a:xfrm>
            <a:custGeom>
              <a:avLst/>
              <a:gdLst/>
              <a:ahLst/>
              <a:cxnLst/>
              <a:rect l="l" t="t" r="r" b="b"/>
              <a:pathLst>
                <a:path w="82620" h="125836" fill="none" extrusionOk="0">
                  <a:moveTo>
                    <a:pt x="1" y="1"/>
                  </a:moveTo>
                  <a:lnTo>
                    <a:pt x="82620" y="125835"/>
                  </a:lnTo>
                </a:path>
              </a:pathLst>
            </a:custGeom>
            <a:noFill/>
            <a:ln w="11750" cap="flat" cmpd="sng">
              <a:solidFill>
                <a:schemeClr val="dk1"/>
              </a:solidFill>
              <a:prstDash val="solid"/>
              <a:miter lim="5219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07" name="Google Shape;1807;p35"/>
            <p:cNvSpPr/>
            <p:nvPr/>
          </p:nvSpPr>
          <p:spPr>
            <a:xfrm>
              <a:off x="3742125" y="4138150"/>
              <a:ext cx="842925" cy="1092125"/>
            </a:xfrm>
            <a:custGeom>
              <a:avLst/>
              <a:gdLst/>
              <a:ahLst/>
              <a:cxnLst/>
              <a:rect l="l" t="t" r="r" b="b"/>
              <a:pathLst>
                <a:path w="33717" h="43685" extrusionOk="0">
                  <a:moveTo>
                    <a:pt x="9604" y="0"/>
                  </a:moveTo>
                  <a:lnTo>
                    <a:pt x="1" y="6159"/>
                  </a:lnTo>
                  <a:lnTo>
                    <a:pt x="24113" y="43685"/>
                  </a:lnTo>
                  <a:lnTo>
                    <a:pt x="25679" y="35595"/>
                  </a:lnTo>
                  <a:lnTo>
                    <a:pt x="33716" y="37526"/>
                  </a:lnTo>
                  <a:lnTo>
                    <a:pt x="9604"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08" name="Google Shape;1808;p35"/>
            <p:cNvSpPr/>
            <p:nvPr/>
          </p:nvSpPr>
          <p:spPr>
            <a:xfrm>
              <a:off x="1526600" y="464775"/>
              <a:ext cx="4343675" cy="4627200"/>
            </a:xfrm>
            <a:custGeom>
              <a:avLst/>
              <a:gdLst/>
              <a:ahLst/>
              <a:cxnLst/>
              <a:rect l="l" t="t" r="r" b="b"/>
              <a:pathLst>
                <a:path w="173747" h="185088" extrusionOk="0">
                  <a:moveTo>
                    <a:pt x="91115" y="1"/>
                  </a:moveTo>
                  <a:cubicBezTo>
                    <a:pt x="90634" y="1"/>
                    <a:pt x="90147" y="140"/>
                    <a:pt x="89718" y="433"/>
                  </a:cubicBezTo>
                  <a:lnTo>
                    <a:pt x="0" y="59357"/>
                  </a:lnTo>
                  <a:lnTo>
                    <a:pt x="82515" y="185087"/>
                  </a:lnTo>
                  <a:lnTo>
                    <a:pt x="172285" y="126163"/>
                  </a:lnTo>
                  <a:cubicBezTo>
                    <a:pt x="173433" y="125380"/>
                    <a:pt x="173746" y="123866"/>
                    <a:pt x="172963" y="122718"/>
                  </a:cubicBezTo>
                  <a:lnTo>
                    <a:pt x="93162" y="1111"/>
                  </a:lnTo>
                  <a:cubicBezTo>
                    <a:pt x="92705" y="392"/>
                    <a:pt x="91920" y="1"/>
                    <a:pt x="9111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09" name="Google Shape;1809;p35"/>
            <p:cNvSpPr/>
            <p:nvPr/>
          </p:nvSpPr>
          <p:spPr>
            <a:xfrm>
              <a:off x="1636200" y="1843000"/>
              <a:ext cx="2130750" cy="3199400"/>
            </a:xfrm>
            <a:custGeom>
              <a:avLst/>
              <a:gdLst/>
              <a:ahLst/>
              <a:cxnLst/>
              <a:rect l="l" t="t" r="r" b="b"/>
              <a:pathLst>
                <a:path w="85230" h="127976" extrusionOk="0">
                  <a:moveTo>
                    <a:pt x="2506" y="1"/>
                  </a:moveTo>
                  <a:lnTo>
                    <a:pt x="0" y="1619"/>
                  </a:lnTo>
                  <a:lnTo>
                    <a:pt x="82724" y="127975"/>
                  </a:lnTo>
                  <a:lnTo>
                    <a:pt x="85229" y="126357"/>
                  </a:lnTo>
                  <a:lnTo>
                    <a:pt x="2506"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10" name="Google Shape;1810;p35"/>
            <p:cNvSpPr/>
            <p:nvPr/>
          </p:nvSpPr>
          <p:spPr>
            <a:xfrm>
              <a:off x="2647400" y="1567700"/>
              <a:ext cx="2116400" cy="2399550"/>
            </a:xfrm>
            <a:custGeom>
              <a:avLst/>
              <a:gdLst/>
              <a:ahLst/>
              <a:cxnLst/>
              <a:rect l="l" t="t" r="r" b="b"/>
              <a:pathLst>
                <a:path w="84656" h="95982" fill="none" extrusionOk="0">
                  <a:moveTo>
                    <a:pt x="82777" y="71347"/>
                  </a:moveTo>
                  <a:cubicBezTo>
                    <a:pt x="82777" y="69937"/>
                    <a:pt x="83507" y="68633"/>
                    <a:pt x="84656" y="67850"/>
                  </a:cubicBezTo>
                  <a:lnTo>
                    <a:pt x="40919" y="1201"/>
                  </a:lnTo>
                  <a:cubicBezTo>
                    <a:pt x="38988" y="2453"/>
                    <a:pt x="36431" y="1932"/>
                    <a:pt x="35178" y="0"/>
                  </a:cubicBezTo>
                  <a:lnTo>
                    <a:pt x="1149" y="22286"/>
                  </a:lnTo>
                  <a:cubicBezTo>
                    <a:pt x="2454" y="24217"/>
                    <a:pt x="1932" y="26827"/>
                    <a:pt x="1" y="28080"/>
                  </a:cubicBezTo>
                  <a:lnTo>
                    <a:pt x="43737" y="94729"/>
                  </a:lnTo>
                  <a:cubicBezTo>
                    <a:pt x="45668" y="93476"/>
                    <a:pt x="48226" y="94050"/>
                    <a:pt x="49478" y="95981"/>
                  </a:cubicBezTo>
                  <a:lnTo>
                    <a:pt x="83455" y="73643"/>
                  </a:lnTo>
                  <a:cubicBezTo>
                    <a:pt x="82985" y="72965"/>
                    <a:pt x="82777" y="72182"/>
                    <a:pt x="82777" y="71347"/>
                  </a:cubicBezTo>
                  <a:close/>
                </a:path>
              </a:pathLst>
            </a:custGeom>
            <a:solidFill>
              <a:schemeClr val="lt1"/>
            </a:solidFill>
            <a:ln w="14350" cap="flat" cmpd="sng">
              <a:solidFill>
                <a:schemeClr val="lt1"/>
              </a:solidFill>
              <a:prstDash val="solid"/>
              <a:miter lim="5219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Tree>
    <p:extLst>
      <p:ext uri="{BB962C8B-B14F-4D97-AF65-F5344CB8AC3E}">
        <p14:creationId xmlns:p14="http://schemas.microsoft.com/office/powerpoint/2010/main" val="3150914544"/>
      </p:ext>
    </p:extLst>
  </p:cSld>
  <p:clrMapOvr>
    <a:masterClrMapping/>
  </p:clrMapOvr>
</p:sldLayout>
</file>

<file path=ppt/slideLayouts/slideLayout157.xml><?xml version="1.0" encoding="utf-8"?>
<p:sldLayout xmlns:a="http://schemas.openxmlformats.org/drawingml/2006/main" xmlns:r="http://schemas.openxmlformats.org/officeDocument/2006/relationships" xmlns:p="http://schemas.openxmlformats.org/presentationml/2006/main" matchingName="Background 1">
  <p:cSld name="Background 1">
    <p:spTree>
      <p:nvGrpSpPr>
        <p:cNvPr id="1" name="Shape 1811"/>
        <p:cNvGrpSpPr/>
        <p:nvPr/>
      </p:nvGrpSpPr>
      <p:grpSpPr>
        <a:xfrm>
          <a:off x="0" y="0"/>
          <a:ext cx="0" cy="0"/>
          <a:chOff x="0" y="0"/>
          <a:chExt cx="0" cy="0"/>
        </a:xfrm>
      </p:grpSpPr>
      <p:pic>
        <p:nvPicPr>
          <p:cNvPr id="1812" name="Google Shape;1812;p36"/>
          <p:cNvPicPr preferRelativeResize="0"/>
          <p:nvPr/>
        </p:nvPicPr>
        <p:blipFill>
          <a:blip r:embed="rId2">
            <a:alphaModFix/>
          </a:blip>
          <a:stretch>
            <a:fillRect/>
          </a:stretch>
        </p:blipFill>
        <p:spPr>
          <a:xfrm>
            <a:off x="-75466" y="-36433"/>
            <a:ext cx="12342935" cy="7005332"/>
          </a:xfrm>
          <a:prstGeom prst="rect">
            <a:avLst/>
          </a:prstGeom>
          <a:noFill/>
          <a:ln>
            <a:noFill/>
          </a:ln>
        </p:spPr>
      </p:pic>
      <p:grpSp>
        <p:nvGrpSpPr>
          <p:cNvPr id="1813" name="Google Shape;1813;p36"/>
          <p:cNvGrpSpPr/>
          <p:nvPr/>
        </p:nvGrpSpPr>
        <p:grpSpPr>
          <a:xfrm rot="-1529531" flipH="1">
            <a:off x="-1273305" y="-845404"/>
            <a:ext cx="3658412" cy="3599552"/>
            <a:chOff x="7235149" y="-718650"/>
            <a:chExt cx="3031064" cy="2982297"/>
          </a:xfrm>
        </p:grpSpPr>
        <p:grpSp>
          <p:nvGrpSpPr>
            <p:cNvPr id="1814" name="Google Shape;1814;p36"/>
            <p:cNvGrpSpPr/>
            <p:nvPr/>
          </p:nvGrpSpPr>
          <p:grpSpPr>
            <a:xfrm rot="-4962260" flipH="1">
              <a:off x="7958573" y="-653239"/>
              <a:ext cx="596905" cy="1865484"/>
              <a:chOff x="-1858600" y="2385325"/>
              <a:chExt cx="523125" cy="1635025"/>
            </a:xfrm>
          </p:grpSpPr>
          <p:sp>
            <p:nvSpPr>
              <p:cNvPr id="1815" name="Google Shape;1815;p36"/>
              <p:cNvSpPr/>
              <p:nvPr/>
            </p:nvSpPr>
            <p:spPr>
              <a:xfrm>
                <a:off x="-1804750" y="2385325"/>
                <a:ext cx="469275" cy="1635025"/>
              </a:xfrm>
              <a:custGeom>
                <a:avLst/>
                <a:gdLst/>
                <a:ahLst/>
                <a:cxnLst/>
                <a:rect l="l" t="t" r="r" b="b"/>
                <a:pathLst>
                  <a:path w="18771" h="65401" extrusionOk="0">
                    <a:moveTo>
                      <a:pt x="12062" y="1"/>
                    </a:moveTo>
                    <a:cubicBezTo>
                      <a:pt x="9693" y="1"/>
                      <a:pt x="7259" y="1264"/>
                      <a:pt x="5667" y="3115"/>
                    </a:cubicBezTo>
                    <a:cubicBezTo>
                      <a:pt x="3462" y="5679"/>
                      <a:pt x="2513" y="9064"/>
                      <a:pt x="1872" y="12397"/>
                    </a:cubicBezTo>
                    <a:lnTo>
                      <a:pt x="1872" y="12372"/>
                    </a:lnTo>
                    <a:cubicBezTo>
                      <a:pt x="129" y="21270"/>
                      <a:pt x="0" y="30373"/>
                      <a:pt x="975" y="39373"/>
                    </a:cubicBezTo>
                    <a:cubicBezTo>
                      <a:pt x="1308" y="42476"/>
                      <a:pt x="1308" y="44861"/>
                      <a:pt x="1462" y="47989"/>
                    </a:cubicBezTo>
                    <a:cubicBezTo>
                      <a:pt x="1795" y="54796"/>
                      <a:pt x="6238" y="62496"/>
                      <a:pt x="6079" y="65382"/>
                    </a:cubicBezTo>
                    <a:lnTo>
                      <a:pt x="6079" y="65382"/>
                    </a:lnTo>
                    <a:cubicBezTo>
                      <a:pt x="6979" y="50077"/>
                      <a:pt x="11644" y="31239"/>
                      <a:pt x="16694" y="16756"/>
                    </a:cubicBezTo>
                    <a:cubicBezTo>
                      <a:pt x="17694" y="13936"/>
                      <a:pt x="18771" y="11064"/>
                      <a:pt x="18745" y="8089"/>
                    </a:cubicBezTo>
                    <a:cubicBezTo>
                      <a:pt x="18745" y="5089"/>
                      <a:pt x="17412" y="1909"/>
                      <a:pt x="14719" y="602"/>
                    </a:cubicBezTo>
                    <a:cubicBezTo>
                      <a:pt x="13878" y="188"/>
                      <a:pt x="12974" y="1"/>
                      <a:pt x="12062" y="1"/>
                    </a:cubicBezTo>
                    <a:close/>
                    <a:moveTo>
                      <a:pt x="6079" y="65382"/>
                    </a:moveTo>
                    <a:lnTo>
                      <a:pt x="6079" y="65382"/>
                    </a:lnTo>
                    <a:cubicBezTo>
                      <a:pt x="6078" y="65388"/>
                      <a:pt x="6078" y="65394"/>
                      <a:pt x="6078" y="65400"/>
                    </a:cubicBezTo>
                    <a:cubicBezTo>
                      <a:pt x="6078" y="65394"/>
                      <a:pt x="6078" y="65388"/>
                      <a:pt x="6079" y="65382"/>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16" name="Google Shape;1816;p36"/>
              <p:cNvSpPr/>
              <p:nvPr/>
            </p:nvSpPr>
            <p:spPr>
              <a:xfrm>
                <a:off x="-1858600" y="2385425"/>
                <a:ext cx="469275" cy="1634925"/>
              </a:xfrm>
              <a:custGeom>
                <a:avLst/>
                <a:gdLst/>
                <a:ahLst/>
                <a:cxnLst/>
                <a:rect l="l" t="t" r="r" b="b"/>
                <a:pathLst>
                  <a:path w="18771" h="65397" extrusionOk="0">
                    <a:moveTo>
                      <a:pt x="12088" y="1"/>
                    </a:moveTo>
                    <a:cubicBezTo>
                      <a:pt x="9704" y="1"/>
                      <a:pt x="7263" y="1274"/>
                      <a:pt x="5667" y="3111"/>
                    </a:cubicBezTo>
                    <a:cubicBezTo>
                      <a:pt x="3462" y="5649"/>
                      <a:pt x="2513" y="9060"/>
                      <a:pt x="1872" y="12393"/>
                    </a:cubicBezTo>
                    <a:lnTo>
                      <a:pt x="1872" y="12368"/>
                    </a:lnTo>
                    <a:cubicBezTo>
                      <a:pt x="129" y="21266"/>
                      <a:pt x="0" y="30369"/>
                      <a:pt x="975" y="39369"/>
                    </a:cubicBezTo>
                    <a:cubicBezTo>
                      <a:pt x="1308" y="42472"/>
                      <a:pt x="1308" y="44857"/>
                      <a:pt x="1462" y="47985"/>
                    </a:cubicBezTo>
                    <a:cubicBezTo>
                      <a:pt x="1795" y="54792"/>
                      <a:pt x="6239" y="62492"/>
                      <a:pt x="6079" y="65378"/>
                    </a:cubicBezTo>
                    <a:lnTo>
                      <a:pt x="6079" y="65378"/>
                    </a:lnTo>
                    <a:cubicBezTo>
                      <a:pt x="6979" y="50073"/>
                      <a:pt x="11670" y="31235"/>
                      <a:pt x="16694" y="16752"/>
                    </a:cubicBezTo>
                    <a:cubicBezTo>
                      <a:pt x="17694" y="13932"/>
                      <a:pt x="18771" y="11060"/>
                      <a:pt x="18771" y="8085"/>
                    </a:cubicBezTo>
                    <a:cubicBezTo>
                      <a:pt x="18745" y="5085"/>
                      <a:pt x="17412" y="1905"/>
                      <a:pt x="14745" y="598"/>
                    </a:cubicBezTo>
                    <a:cubicBezTo>
                      <a:pt x="13901" y="187"/>
                      <a:pt x="12999" y="1"/>
                      <a:pt x="12088" y="1"/>
                    </a:cubicBezTo>
                    <a:close/>
                    <a:moveTo>
                      <a:pt x="6079" y="65378"/>
                    </a:moveTo>
                    <a:cubicBezTo>
                      <a:pt x="6078" y="65384"/>
                      <a:pt x="6078" y="65390"/>
                      <a:pt x="6078" y="65396"/>
                    </a:cubicBezTo>
                    <a:cubicBezTo>
                      <a:pt x="6078" y="65390"/>
                      <a:pt x="6078" y="65384"/>
                      <a:pt x="6079" y="65378"/>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17" name="Google Shape;1817;p36"/>
              <p:cNvSpPr/>
              <p:nvPr/>
            </p:nvSpPr>
            <p:spPr>
              <a:xfrm>
                <a:off x="-1766300" y="2414375"/>
                <a:ext cx="329125" cy="283550"/>
              </a:xfrm>
              <a:custGeom>
                <a:avLst/>
                <a:gdLst/>
                <a:ahLst/>
                <a:cxnLst/>
                <a:rect l="l" t="t" r="r" b="b"/>
                <a:pathLst>
                  <a:path w="13165" h="11342" extrusionOk="0">
                    <a:moveTo>
                      <a:pt x="7214" y="1"/>
                    </a:moveTo>
                    <a:cubicBezTo>
                      <a:pt x="7203" y="1"/>
                      <a:pt x="7192" y="2"/>
                      <a:pt x="7181" y="4"/>
                    </a:cubicBezTo>
                    <a:cubicBezTo>
                      <a:pt x="7053" y="55"/>
                      <a:pt x="6976" y="260"/>
                      <a:pt x="7104" y="337"/>
                    </a:cubicBezTo>
                    <a:cubicBezTo>
                      <a:pt x="7130" y="363"/>
                      <a:pt x="7155" y="363"/>
                      <a:pt x="7181" y="363"/>
                    </a:cubicBezTo>
                    <a:cubicBezTo>
                      <a:pt x="7258" y="363"/>
                      <a:pt x="7335" y="337"/>
                      <a:pt x="7386" y="260"/>
                    </a:cubicBezTo>
                    <a:cubicBezTo>
                      <a:pt x="7433" y="120"/>
                      <a:pt x="7330" y="1"/>
                      <a:pt x="7214" y="1"/>
                    </a:cubicBezTo>
                    <a:close/>
                    <a:moveTo>
                      <a:pt x="10096" y="914"/>
                    </a:moveTo>
                    <a:cubicBezTo>
                      <a:pt x="10065" y="914"/>
                      <a:pt x="10033" y="918"/>
                      <a:pt x="10001" y="927"/>
                    </a:cubicBezTo>
                    <a:cubicBezTo>
                      <a:pt x="9719" y="1004"/>
                      <a:pt x="9591" y="1440"/>
                      <a:pt x="9848" y="1619"/>
                    </a:cubicBezTo>
                    <a:cubicBezTo>
                      <a:pt x="9899" y="1619"/>
                      <a:pt x="9950" y="1645"/>
                      <a:pt x="10001" y="1645"/>
                    </a:cubicBezTo>
                    <a:cubicBezTo>
                      <a:pt x="10024" y="1648"/>
                      <a:pt x="10046" y="1650"/>
                      <a:pt x="10069" y="1650"/>
                    </a:cubicBezTo>
                    <a:cubicBezTo>
                      <a:pt x="10224" y="1650"/>
                      <a:pt x="10370" y="1571"/>
                      <a:pt x="10437" y="1414"/>
                    </a:cubicBezTo>
                    <a:cubicBezTo>
                      <a:pt x="10528" y="1164"/>
                      <a:pt x="10337" y="914"/>
                      <a:pt x="10096" y="914"/>
                    </a:cubicBezTo>
                    <a:close/>
                    <a:moveTo>
                      <a:pt x="4839" y="1534"/>
                    </a:moveTo>
                    <a:cubicBezTo>
                      <a:pt x="4695" y="1534"/>
                      <a:pt x="4554" y="1605"/>
                      <a:pt x="4540" y="1748"/>
                    </a:cubicBezTo>
                    <a:cubicBezTo>
                      <a:pt x="4540" y="1799"/>
                      <a:pt x="4540" y="1824"/>
                      <a:pt x="4540" y="1876"/>
                    </a:cubicBezTo>
                    <a:cubicBezTo>
                      <a:pt x="4591" y="2030"/>
                      <a:pt x="4719" y="2158"/>
                      <a:pt x="4873" y="2183"/>
                    </a:cubicBezTo>
                    <a:cubicBezTo>
                      <a:pt x="5129" y="2183"/>
                      <a:pt x="5309" y="1876"/>
                      <a:pt x="5129" y="1671"/>
                    </a:cubicBezTo>
                    <a:cubicBezTo>
                      <a:pt x="5072" y="1579"/>
                      <a:pt x="4955" y="1534"/>
                      <a:pt x="4839" y="1534"/>
                    </a:cubicBezTo>
                    <a:close/>
                    <a:moveTo>
                      <a:pt x="7873" y="1434"/>
                    </a:moveTo>
                    <a:cubicBezTo>
                      <a:pt x="7815" y="1434"/>
                      <a:pt x="7755" y="1444"/>
                      <a:pt x="7694" y="1465"/>
                    </a:cubicBezTo>
                    <a:cubicBezTo>
                      <a:pt x="7309" y="1542"/>
                      <a:pt x="7104" y="2183"/>
                      <a:pt x="7488" y="2414"/>
                    </a:cubicBezTo>
                    <a:lnTo>
                      <a:pt x="7514" y="2414"/>
                    </a:lnTo>
                    <a:cubicBezTo>
                      <a:pt x="7565" y="2440"/>
                      <a:pt x="7642" y="2466"/>
                      <a:pt x="7694" y="2491"/>
                    </a:cubicBezTo>
                    <a:cubicBezTo>
                      <a:pt x="7715" y="2493"/>
                      <a:pt x="7737" y="2494"/>
                      <a:pt x="7759" y="2494"/>
                    </a:cubicBezTo>
                    <a:cubicBezTo>
                      <a:pt x="7992" y="2494"/>
                      <a:pt x="8217" y="2369"/>
                      <a:pt x="8335" y="2158"/>
                    </a:cubicBezTo>
                    <a:cubicBezTo>
                      <a:pt x="8489" y="1805"/>
                      <a:pt x="8227" y="1434"/>
                      <a:pt x="7873" y="1434"/>
                    </a:cubicBezTo>
                    <a:close/>
                    <a:moveTo>
                      <a:pt x="12521" y="1809"/>
                    </a:moveTo>
                    <a:cubicBezTo>
                      <a:pt x="12477" y="1809"/>
                      <a:pt x="12432" y="1814"/>
                      <a:pt x="12386" y="1824"/>
                    </a:cubicBezTo>
                    <a:cubicBezTo>
                      <a:pt x="12002" y="1927"/>
                      <a:pt x="11796" y="2568"/>
                      <a:pt x="12181" y="2799"/>
                    </a:cubicBezTo>
                    <a:cubicBezTo>
                      <a:pt x="12232" y="2825"/>
                      <a:pt x="12309" y="2850"/>
                      <a:pt x="12386" y="2850"/>
                    </a:cubicBezTo>
                    <a:cubicBezTo>
                      <a:pt x="12424" y="2858"/>
                      <a:pt x="12461" y="2861"/>
                      <a:pt x="12498" y="2861"/>
                    </a:cubicBezTo>
                    <a:cubicBezTo>
                      <a:pt x="12709" y="2861"/>
                      <a:pt x="12896" y="2739"/>
                      <a:pt x="13027" y="2542"/>
                    </a:cubicBezTo>
                    <a:cubicBezTo>
                      <a:pt x="13165" y="2175"/>
                      <a:pt x="12892" y="1809"/>
                      <a:pt x="12521" y="1809"/>
                    </a:cubicBezTo>
                    <a:close/>
                    <a:moveTo>
                      <a:pt x="10496" y="2693"/>
                    </a:moveTo>
                    <a:cubicBezTo>
                      <a:pt x="10485" y="2693"/>
                      <a:pt x="10474" y="2694"/>
                      <a:pt x="10463" y="2696"/>
                    </a:cubicBezTo>
                    <a:cubicBezTo>
                      <a:pt x="10335" y="2722"/>
                      <a:pt x="10258" y="2953"/>
                      <a:pt x="10386" y="3030"/>
                    </a:cubicBezTo>
                    <a:cubicBezTo>
                      <a:pt x="10412" y="3055"/>
                      <a:pt x="10412" y="3055"/>
                      <a:pt x="10437" y="3055"/>
                    </a:cubicBezTo>
                    <a:cubicBezTo>
                      <a:pt x="10540" y="3055"/>
                      <a:pt x="10617" y="3030"/>
                      <a:pt x="10668" y="2953"/>
                    </a:cubicBezTo>
                    <a:cubicBezTo>
                      <a:pt x="10715" y="2812"/>
                      <a:pt x="10612" y="2693"/>
                      <a:pt x="10496" y="2693"/>
                    </a:cubicBezTo>
                    <a:close/>
                    <a:moveTo>
                      <a:pt x="3134" y="3127"/>
                    </a:moveTo>
                    <a:cubicBezTo>
                      <a:pt x="3124" y="3127"/>
                      <a:pt x="3114" y="3129"/>
                      <a:pt x="3104" y="3132"/>
                    </a:cubicBezTo>
                    <a:cubicBezTo>
                      <a:pt x="3027" y="3158"/>
                      <a:pt x="3001" y="3260"/>
                      <a:pt x="3078" y="3312"/>
                    </a:cubicBezTo>
                    <a:lnTo>
                      <a:pt x="3078" y="3337"/>
                    </a:lnTo>
                    <a:lnTo>
                      <a:pt x="3104" y="3337"/>
                    </a:lnTo>
                    <a:cubicBezTo>
                      <a:pt x="3155" y="3337"/>
                      <a:pt x="3206" y="3312"/>
                      <a:pt x="3232" y="3260"/>
                    </a:cubicBezTo>
                    <a:cubicBezTo>
                      <a:pt x="3254" y="3194"/>
                      <a:pt x="3199" y="3127"/>
                      <a:pt x="3134" y="3127"/>
                    </a:cubicBezTo>
                    <a:close/>
                    <a:moveTo>
                      <a:pt x="6219" y="3536"/>
                    </a:moveTo>
                    <a:cubicBezTo>
                      <a:pt x="6072" y="3536"/>
                      <a:pt x="5928" y="3614"/>
                      <a:pt x="5899" y="3773"/>
                    </a:cubicBezTo>
                    <a:lnTo>
                      <a:pt x="5924" y="3773"/>
                    </a:lnTo>
                    <a:cubicBezTo>
                      <a:pt x="5924" y="3799"/>
                      <a:pt x="5924" y="3850"/>
                      <a:pt x="5924" y="3902"/>
                    </a:cubicBezTo>
                    <a:cubicBezTo>
                      <a:pt x="5950" y="4055"/>
                      <a:pt x="6078" y="4158"/>
                      <a:pt x="6232" y="4184"/>
                    </a:cubicBezTo>
                    <a:cubicBezTo>
                      <a:pt x="6243" y="4185"/>
                      <a:pt x="6254" y="4185"/>
                      <a:pt x="6265" y="4185"/>
                    </a:cubicBezTo>
                    <a:cubicBezTo>
                      <a:pt x="6526" y="4185"/>
                      <a:pt x="6662" y="3892"/>
                      <a:pt x="6514" y="3671"/>
                    </a:cubicBezTo>
                    <a:cubicBezTo>
                      <a:pt x="6447" y="3582"/>
                      <a:pt x="6332" y="3536"/>
                      <a:pt x="6219" y="3536"/>
                    </a:cubicBezTo>
                    <a:close/>
                    <a:moveTo>
                      <a:pt x="3009" y="4870"/>
                    </a:moveTo>
                    <a:cubicBezTo>
                      <a:pt x="2866" y="4870"/>
                      <a:pt x="2722" y="4947"/>
                      <a:pt x="2693" y="5107"/>
                    </a:cubicBezTo>
                    <a:lnTo>
                      <a:pt x="2719" y="5107"/>
                    </a:lnTo>
                    <a:cubicBezTo>
                      <a:pt x="2693" y="5158"/>
                      <a:pt x="2693" y="5184"/>
                      <a:pt x="2719" y="5235"/>
                    </a:cubicBezTo>
                    <a:cubicBezTo>
                      <a:pt x="2745" y="5389"/>
                      <a:pt x="2873" y="5517"/>
                      <a:pt x="3027" y="5517"/>
                    </a:cubicBezTo>
                    <a:cubicBezTo>
                      <a:pt x="3038" y="5518"/>
                      <a:pt x="3049" y="5518"/>
                      <a:pt x="3059" y="5518"/>
                    </a:cubicBezTo>
                    <a:cubicBezTo>
                      <a:pt x="3320" y="5518"/>
                      <a:pt x="3456" y="5226"/>
                      <a:pt x="3283" y="5004"/>
                    </a:cubicBezTo>
                    <a:cubicBezTo>
                      <a:pt x="3228" y="4915"/>
                      <a:pt x="3119" y="4870"/>
                      <a:pt x="3009" y="4870"/>
                    </a:cubicBezTo>
                    <a:close/>
                    <a:moveTo>
                      <a:pt x="6277" y="5340"/>
                    </a:moveTo>
                    <a:cubicBezTo>
                      <a:pt x="6229" y="5340"/>
                      <a:pt x="6179" y="5348"/>
                      <a:pt x="6129" y="5363"/>
                    </a:cubicBezTo>
                    <a:cubicBezTo>
                      <a:pt x="5745" y="5466"/>
                      <a:pt x="5540" y="6107"/>
                      <a:pt x="5924" y="6312"/>
                    </a:cubicBezTo>
                    <a:cubicBezTo>
                      <a:pt x="5976" y="6363"/>
                      <a:pt x="6053" y="6363"/>
                      <a:pt x="6129" y="6389"/>
                    </a:cubicBezTo>
                    <a:cubicBezTo>
                      <a:pt x="6151" y="6391"/>
                      <a:pt x="6173" y="6392"/>
                      <a:pt x="6194" y="6392"/>
                    </a:cubicBezTo>
                    <a:cubicBezTo>
                      <a:pt x="6424" y="6392"/>
                      <a:pt x="6630" y="6267"/>
                      <a:pt x="6771" y="6055"/>
                    </a:cubicBezTo>
                    <a:cubicBezTo>
                      <a:pt x="6906" y="5718"/>
                      <a:pt x="6625" y="5340"/>
                      <a:pt x="6277" y="5340"/>
                    </a:cubicBezTo>
                    <a:close/>
                    <a:moveTo>
                      <a:pt x="1163" y="6898"/>
                    </a:moveTo>
                    <a:cubicBezTo>
                      <a:pt x="1152" y="6898"/>
                      <a:pt x="1140" y="6899"/>
                      <a:pt x="1129" y="6902"/>
                    </a:cubicBezTo>
                    <a:cubicBezTo>
                      <a:pt x="1001" y="6927"/>
                      <a:pt x="924" y="7158"/>
                      <a:pt x="1052" y="7235"/>
                    </a:cubicBezTo>
                    <a:cubicBezTo>
                      <a:pt x="1078" y="7235"/>
                      <a:pt x="1104" y="7261"/>
                      <a:pt x="1129" y="7261"/>
                    </a:cubicBezTo>
                    <a:cubicBezTo>
                      <a:pt x="1206" y="7261"/>
                      <a:pt x="1283" y="7235"/>
                      <a:pt x="1334" y="7132"/>
                    </a:cubicBezTo>
                    <a:cubicBezTo>
                      <a:pt x="1381" y="7015"/>
                      <a:pt x="1278" y="6898"/>
                      <a:pt x="1163" y="6898"/>
                    </a:cubicBezTo>
                    <a:close/>
                    <a:moveTo>
                      <a:pt x="5001" y="7850"/>
                    </a:moveTo>
                    <a:cubicBezTo>
                      <a:pt x="4924" y="7876"/>
                      <a:pt x="4899" y="8004"/>
                      <a:pt x="4950" y="8056"/>
                    </a:cubicBezTo>
                    <a:lnTo>
                      <a:pt x="5001" y="8056"/>
                    </a:lnTo>
                    <a:cubicBezTo>
                      <a:pt x="5052" y="8056"/>
                      <a:pt x="5104" y="8030"/>
                      <a:pt x="5129" y="8004"/>
                    </a:cubicBezTo>
                    <a:cubicBezTo>
                      <a:pt x="5155" y="7927"/>
                      <a:pt x="5078" y="7850"/>
                      <a:pt x="5001" y="7850"/>
                    </a:cubicBezTo>
                    <a:close/>
                    <a:moveTo>
                      <a:pt x="2940" y="7598"/>
                    </a:moveTo>
                    <a:cubicBezTo>
                      <a:pt x="2902" y="7598"/>
                      <a:pt x="2862" y="7605"/>
                      <a:pt x="2822" y="7620"/>
                    </a:cubicBezTo>
                    <a:cubicBezTo>
                      <a:pt x="2565" y="7697"/>
                      <a:pt x="2437" y="8107"/>
                      <a:pt x="2693" y="8235"/>
                    </a:cubicBezTo>
                    <a:cubicBezTo>
                      <a:pt x="2719" y="8261"/>
                      <a:pt x="2770" y="8286"/>
                      <a:pt x="2822" y="8286"/>
                    </a:cubicBezTo>
                    <a:cubicBezTo>
                      <a:pt x="2838" y="8289"/>
                      <a:pt x="2854" y="8290"/>
                      <a:pt x="2870" y="8290"/>
                    </a:cubicBezTo>
                    <a:cubicBezTo>
                      <a:pt x="3007" y="8290"/>
                      <a:pt x="3137" y="8196"/>
                      <a:pt x="3206" y="8081"/>
                    </a:cubicBezTo>
                    <a:cubicBezTo>
                      <a:pt x="3338" y="7840"/>
                      <a:pt x="3169" y="7598"/>
                      <a:pt x="2940" y="7598"/>
                    </a:cubicBezTo>
                    <a:close/>
                    <a:moveTo>
                      <a:pt x="6698" y="7919"/>
                    </a:moveTo>
                    <a:cubicBezTo>
                      <a:pt x="6554" y="7919"/>
                      <a:pt x="6414" y="7990"/>
                      <a:pt x="6386" y="8133"/>
                    </a:cubicBezTo>
                    <a:lnTo>
                      <a:pt x="6412" y="8133"/>
                    </a:lnTo>
                    <a:cubicBezTo>
                      <a:pt x="6412" y="8184"/>
                      <a:pt x="6412" y="8235"/>
                      <a:pt x="6412" y="8261"/>
                    </a:cubicBezTo>
                    <a:cubicBezTo>
                      <a:pt x="6437" y="8415"/>
                      <a:pt x="6565" y="8543"/>
                      <a:pt x="6745" y="8568"/>
                    </a:cubicBezTo>
                    <a:cubicBezTo>
                      <a:pt x="7001" y="8568"/>
                      <a:pt x="7181" y="8261"/>
                      <a:pt x="7001" y="8056"/>
                    </a:cubicBezTo>
                    <a:cubicBezTo>
                      <a:pt x="6933" y="7964"/>
                      <a:pt x="6814" y="7919"/>
                      <a:pt x="6698" y="7919"/>
                    </a:cubicBezTo>
                    <a:close/>
                    <a:moveTo>
                      <a:pt x="4317" y="9878"/>
                    </a:moveTo>
                    <a:cubicBezTo>
                      <a:pt x="4265" y="9878"/>
                      <a:pt x="4210" y="9886"/>
                      <a:pt x="4155" y="9902"/>
                    </a:cubicBezTo>
                    <a:cubicBezTo>
                      <a:pt x="3770" y="9979"/>
                      <a:pt x="3565" y="10645"/>
                      <a:pt x="3950" y="10851"/>
                    </a:cubicBezTo>
                    <a:cubicBezTo>
                      <a:pt x="4001" y="10876"/>
                      <a:pt x="4078" y="10902"/>
                      <a:pt x="4129" y="10928"/>
                    </a:cubicBezTo>
                    <a:cubicBezTo>
                      <a:pt x="4153" y="10930"/>
                      <a:pt x="4177" y="10931"/>
                      <a:pt x="4200" y="10931"/>
                    </a:cubicBezTo>
                    <a:cubicBezTo>
                      <a:pt x="4454" y="10931"/>
                      <a:pt x="4677" y="10805"/>
                      <a:pt x="4770" y="10594"/>
                    </a:cubicBezTo>
                    <a:cubicBezTo>
                      <a:pt x="4927" y="10236"/>
                      <a:pt x="4673" y="9878"/>
                      <a:pt x="4317" y="9878"/>
                    </a:cubicBezTo>
                    <a:close/>
                    <a:moveTo>
                      <a:pt x="746" y="10289"/>
                    </a:moveTo>
                    <a:cubicBezTo>
                      <a:pt x="696" y="10289"/>
                      <a:pt x="644" y="10297"/>
                      <a:pt x="591" y="10312"/>
                    </a:cubicBezTo>
                    <a:cubicBezTo>
                      <a:pt x="206" y="10415"/>
                      <a:pt x="1" y="11056"/>
                      <a:pt x="386" y="11287"/>
                    </a:cubicBezTo>
                    <a:lnTo>
                      <a:pt x="386" y="11261"/>
                    </a:lnTo>
                    <a:cubicBezTo>
                      <a:pt x="437" y="11312"/>
                      <a:pt x="514" y="11338"/>
                      <a:pt x="565" y="11338"/>
                    </a:cubicBezTo>
                    <a:cubicBezTo>
                      <a:pt x="589" y="11340"/>
                      <a:pt x="613" y="11341"/>
                      <a:pt x="636" y="11341"/>
                    </a:cubicBezTo>
                    <a:cubicBezTo>
                      <a:pt x="889" y="11341"/>
                      <a:pt x="1112" y="11216"/>
                      <a:pt x="1206" y="11004"/>
                    </a:cubicBezTo>
                    <a:cubicBezTo>
                      <a:pt x="1364" y="10667"/>
                      <a:pt x="1106" y="10289"/>
                      <a:pt x="746" y="10289"/>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18" name="Google Shape;1818;p36"/>
              <p:cNvSpPr/>
              <p:nvPr/>
            </p:nvSpPr>
            <p:spPr>
              <a:xfrm>
                <a:off x="-1809250" y="2563500"/>
                <a:ext cx="247275" cy="1438900"/>
              </a:xfrm>
              <a:custGeom>
                <a:avLst/>
                <a:gdLst/>
                <a:ahLst/>
                <a:cxnLst/>
                <a:rect l="l" t="t" r="r" b="b"/>
                <a:pathLst>
                  <a:path w="9891" h="57556" extrusionOk="0">
                    <a:moveTo>
                      <a:pt x="9445" y="0"/>
                    </a:moveTo>
                    <a:cubicBezTo>
                      <a:pt x="9304" y="0"/>
                      <a:pt x="9164" y="81"/>
                      <a:pt x="9104" y="270"/>
                    </a:cubicBezTo>
                    <a:cubicBezTo>
                      <a:pt x="4617" y="13912"/>
                      <a:pt x="1" y="34913"/>
                      <a:pt x="3386" y="57247"/>
                    </a:cubicBezTo>
                    <a:cubicBezTo>
                      <a:pt x="3411" y="57427"/>
                      <a:pt x="3565" y="57555"/>
                      <a:pt x="3745" y="57555"/>
                    </a:cubicBezTo>
                    <a:lnTo>
                      <a:pt x="3822" y="57555"/>
                    </a:lnTo>
                    <a:cubicBezTo>
                      <a:pt x="4027" y="57530"/>
                      <a:pt x="4155" y="57324"/>
                      <a:pt x="4129" y="57119"/>
                    </a:cubicBezTo>
                    <a:cubicBezTo>
                      <a:pt x="796" y="34939"/>
                      <a:pt x="5360" y="14091"/>
                      <a:pt x="9796" y="501"/>
                    </a:cubicBezTo>
                    <a:cubicBezTo>
                      <a:pt x="9890" y="202"/>
                      <a:pt x="9667" y="0"/>
                      <a:pt x="9445"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819" name="Google Shape;1819;p36"/>
            <p:cNvGrpSpPr/>
            <p:nvPr/>
          </p:nvGrpSpPr>
          <p:grpSpPr>
            <a:xfrm rot="-4962260" flipH="1">
              <a:off x="7743302" y="-357136"/>
              <a:ext cx="1178407" cy="2061785"/>
              <a:chOff x="-1779100" y="2408800"/>
              <a:chExt cx="1032750" cy="1807075"/>
            </a:xfrm>
          </p:grpSpPr>
          <p:sp>
            <p:nvSpPr>
              <p:cNvPr id="1820" name="Google Shape;1820;p36"/>
              <p:cNvSpPr/>
              <p:nvPr/>
            </p:nvSpPr>
            <p:spPr>
              <a:xfrm>
                <a:off x="-1779100" y="2498825"/>
                <a:ext cx="1032750" cy="1717050"/>
              </a:xfrm>
              <a:custGeom>
                <a:avLst/>
                <a:gdLst/>
                <a:ahLst/>
                <a:cxnLst/>
                <a:rect l="l" t="t" r="r" b="b"/>
                <a:pathLst>
                  <a:path w="41310" h="68682" extrusionOk="0">
                    <a:moveTo>
                      <a:pt x="32843" y="0"/>
                    </a:moveTo>
                    <a:cubicBezTo>
                      <a:pt x="31194" y="0"/>
                      <a:pt x="29516" y="392"/>
                      <a:pt x="28053" y="1113"/>
                    </a:cubicBezTo>
                    <a:cubicBezTo>
                      <a:pt x="24489" y="2883"/>
                      <a:pt x="21924" y="6139"/>
                      <a:pt x="19719" y="9421"/>
                    </a:cubicBezTo>
                    <a:lnTo>
                      <a:pt x="19719" y="9396"/>
                    </a:lnTo>
                    <a:cubicBezTo>
                      <a:pt x="13744" y="18242"/>
                      <a:pt x="9436" y="27987"/>
                      <a:pt x="6385" y="38167"/>
                    </a:cubicBezTo>
                    <a:cubicBezTo>
                      <a:pt x="5308" y="41705"/>
                      <a:pt x="4231" y="44270"/>
                      <a:pt x="2949" y="47731"/>
                    </a:cubicBezTo>
                    <a:cubicBezTo>
                      <a:pt x="205" y="55244"/>
                      <a:pt x="1487" y="65630"/>
                      <a:pt x="0" y="68681"/>
                    </a:cubicBezTo>
                    <a:cubicBezTo>
                      <a:pt x="7975" y="52526"/>
                      <a:pt x="21642" y="34269"/>
                      <a:pt x="33745" y="20935"/>
                    </a:cubicBezTo>
                    <a:cubicBezTo>
                      <a:pt x="36105" y="18319"/>
                      <a:pt x="38566" y="15704"/>
                      <a:pt x="39951" y="12473"/>
                    </a:cubicBezTo>
                    <a:cubicBezTo>
                      <a:pt x="41310" y="9242"/>
                      <a:pt x="41310" y="5190"/>
                      <a:pt x="39002" y="2549"/>
                    </a:cubicBezTo>
                    <a:cubicBezTo>
                      <a:pt x="37468" y="790"/>
                      <a:pt x="35184" y="0"/>
                      <a:pt x="3284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21" name="Google Shape;1821;p36"/>
              <p:cNvSpPr/>
              <p:nvPr/>
            </p:nvSpPr>
            <p:spPr>
              <a:xfrm>
                <a:off x="-1776550" y="2408800"/>
                <a:ext cx="973150" cy="1753225"/>
              </a:xfrm>
              <a:custGeom>
                <a:avLst/>
                <a:gdLst/>
                <a:ahLst/>
                <a:cxnLst/>
                <a:rect l="l" t="t" r="r" b="b"/>
                <a:pathLst>
                  <a:path w="38926" h="70129" extrusionOk="0">
                    <a:moveTo>
                      <a:pt x="30542" y="0"/>
                    </a:moveTo>
                    <a:cubicBezTo>
                      <a:pt x="28732" y="0"/>
                      <a:pt x="26881" y="482"/>
                      <a:pt x="25310" y="1355"/>
                    </a:cubicBezTo>
                    <a:cubicBezTo>
                      <a:pt x="21848" y="3253"/>
                      <a:pt x="19438" y="6637"/>
                      <a:pt x="17361" y="10022"/>
                    </a:cubicBezTo>
                    <a:cubicBezTo>
                      <a:pt x="11822" y="19100"/>
                      <a:pt x="7975" y="29049"/>
                      <a:pt x="5386" y="39357"/>
                    </a:cubicBezTo>
                    <a:cubicBezTo>
                      <a:pt x="4488" y="42947"/>
                      <a:pt x="3514" y="45537"/>
                      <a:pt x="2411" y="49076"/>
                    </a:cubicBezTo>
                    <a:cubicBezTo>
                      <a:pt x="1" y="56717"/>
                      <a:pt x="1770" y="67025"/>
                      <a:pt x="411" y="70128"/>
                    </a:cubicBezTo>
                    <a:cubicBezTo>
                      <a:pt x="7642" y="53640"/>
                      <a:pt x="20463" y="34767"/>
                      <a:pt x="31925" y="20869"/>
                    </a:cubicBezTo>
                    <a:cubicBezTo>
                      <a:pt x="34156" y="18177"/>
                      <a:pt x="36515" y="15433"/>
                      <a:pt x="37721" y="12151"/>
                    </a:cubicBezTo>
                    <a:cubicBezTo>
                      <a:pt x="38926" y="8843"/>
                      <a:pt x="38772" y="4791"/>
                      <a:pt x="36336" y="2253"/>
                    </a:cubicBezTo>
                    <a:cubicBezTo>
                      <a:pt x="34837" y="698"/>
                      <a:pt x="32720" y="0"/>
                      <a:pt x="3054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22" name="Google Shape;1822;p36"/>
              <p:cNvSpPr/>
              <p:nvPr/>
            </p:nvSpPr>
            <p:spPr>
              <a:xfrm>
                <a:off x="-1311125" y="2430900"/>
                <a:ext cx="402150" cy="319125"/>
              </a:xfrm>
              <a:custGeom>
                <a:avLst/>
                <a:gdLst/>
                <a:ahLst/>
                <a:cxnLst/>
                <a:rect l="l" t="t" r="r" b="b"/>
                <a:pathLst>
                  <a:path w="16086" h="12765" extrusionOk="0">
                    <a:moveTo>
                      <a:pt x="9413" y="1"/>
                    </a:moveTo>
                    <a:cubicBezTo>
                      <a:pt x="9396" y="1"/>
                      <a:pt x="9378" y="3"/>
                      <a:pt x="9359" y="10"/>
                    </a:cubicBezTo>
                    <a:cubicBezTo>
                      <a:pt x="9206" y="35"/>
                      <a:pt x="9103" y="266"/>
                      <a:pt x="9231" y="369"/>
                    </a:cubicBezTo>
                    <a:cubicBezTo>
                      <a:pt x="9257" y="394"/>
                      <a:pt x="9283" y="394"/>
                      <a:pt x="9308" y="394"/>
                    </a:cubicBezTo>
                    <a:cubicBezTo>
                      <a:pt x="9332" y="400"/>
                      <a:pt x="9357" y="403"/>
                      <a:pt x="9380" y="403"/>
                    </a:cubicBezTo>
                    <a:cubicBezTo>
                      <a:pt x="9458" y="403"/>
                      <a:pt x="9531" y="370"/>
                      <a:pt x="9590" y="292"/>
                    </a:cubicBezTo>
                    <a:cubicBezTo>
                      <a:pt x="9635" y="156"/>
                      <a:pt x="9541" y="1"/>
                      <a:pt x="9413" y="1"/>
                    </a:cubicBezTo>
                    <a:close/>
                    <a:moveTo>
                      <a:pt x="12560" y="1256"/>
                    </a:moveTo>
                    <a:cubicBezTo>
                      <a:pt x="12528" y="1256"/>
                      <a:pt x="12496" y="1259"/>
                      <a:pt x="12462" y="1266"/>
                    </a:cubicBezTo>
                    <a:cubicBezTo>
                      <a:pt x="12154" y="1317"/>
                      <a:pt x="11949" y="1856"/>
                      <a:pt x="12257" y="2061"/>
                    </a:cubicBezTo>
                    <a:cubicBezTo>
                      <a:pt x="12283" y="2087"/>
                      <a:pt x="12360" y="2112"/>
                      <a:pt x="12411" y="2112"/>
                    </a:cubicBezTo>
                    <a:cubicBezTo>
                      <a:pt x="12447" y="2121"/>
                      <a:pt x="12482" y="2125"/>
                      <a:pt x="12518" y="2125"/>
                    </a:cubicBezTo>
                    <a:cubicBezTo>
                      <a:pt x="12685" y="2125"/>
                      <a:pt x="12844" y="2030"/>
                      <a:pt x="12949" y="1881"/>
                    </a:cubicBezTo>
                    <a:cubicBezTo>
                      <a:pt x="13089" y="1579"/>
                      <a:pt x="12870" y="1256"/>
                      <a:pt x="12560" y="1256"/>
                    </a:cubicBezTo>
                    <a:close/>
                    <a:moveTo>
                      <a:pt x="6402" y="1567"/>
                    </a:moveTo>
                    <a:cubicBezTo>
                      <a:pt x="6244" y="1567"/>
                      <a:pt x="6092" y="1644"/>
                      <a:pt x="6052" y="1805"/>
                    </a:cubicBezTo>
                    <a:cubicBezTo>
                      <a:pt x="6026" y="1856"/>
                      <a:pt x="6026" y="1907"/>
                      <a:pt x="6052" y="1958"/>
                    </a:cubicBezTo>
                    <a:cubicBezTo>
                      <a:pt x="6077" y="2138"/>
                      <a:pt x="6231" y="2292"/>
                      <a:pt x="6411" y="2317"/>
                    </a:cubicBezTo>
                    <a:cubicBezTo>
                      <a:pt x="6431" y="2321"/>
                      <a:pt x="6450" y="2322"/>
                      <a:pt x="6470" y="2322"/>
                    </a:cubicBezTo>
                    <a:cubicBezTo>
                      <a:pt x="6747" y="2322"/>
                      <a:pt x="6937" y="1993"/>
                      <a:pt x="6770" y="1753"/>
                    </a:cubicBezTo>
                    <a:cubicBezTo>
                      <a:pt x="6696" y="1631"/>
                      <a:pt x="6547" y="1567"/>
                      <a:pt x="6402" y="1567"/>
                    </a:cubicBezTo>
                    <a:close/>
                    <a:moveTo>
                      <a:pt x="9895" y="1689"/>
                    </a:moveTo>
                    <a:cubicBezTo>
                      <a:pt x="9854" y="1689"/>
                      <a:pt x="9812" y="1693"/>
                      <a:pt x="9770" y="1702"/>
                    </a:cubicBezTo>
                    <a:cubicBezTo>
                      <a:pt x="9308" y="1779"/>
                      <a:pt x="9000" y="2523"/>
                      <a:pt x="9436" y="2830"/>
                    </a:cubicBezTo>
                    <a:cubicBezTo>
                      <a:pt x="9513" y="2856"/>
                      <a:pt x="9590" y="2907"/>
                      <a:pt x="9667" y="2907"/>
                    </a:cubicBezTo>
                    <a:cubicBezTo>
                      <a:pt x="9721" y="2921"/>
                      <a:pt x="9775" y="2927"/>
                      <a:pt x="9828" y="2927"/>
                    </a:cubicBezTo>
                    <a:cubicBezTo>
                      <a:pt x="10078" y="2927"/>
                      <a:pt x="10310" y="2785"/>
                      <a:pt x="10436" y="2574"/>
                    </a:cubicBezTo>
                    <a:cubicBezTo>
                      <a:pt x="10647" y="2153"/>
                      <a:pt x="10324" y="1689"/>
                      <a:pt x="9895" y="1689"/>
                    </a:cubicBezTo>
                    <a:close/>
                    <a:moveTo>
                      <a:pt x="4359" y="3369"/>
                    </a:moveTo>
                    <a:cubicBezTo>
                      <a:pt x="4257" y="3369"/>
                      <a:pt x="4205" y="3523"/>
                      <a:pt x="4282" y="3599"/>
                    </a:cubicBezTo>
                    <a:lnTo>
                      <a:pt x="4334" y="3599"/>
                    </a:lnTo>
                    <a:cubicBezTo>
                      <a:pt x="4347" y="3606"/>
                      <a:pt x="4363" y="3610"/>
                      <a:pt x="4379" y="3610"/>
                    </a:cubicBezTo>
                    <a:cubicBezTo>
                      <a:pt x="4422" y="3610"/>
                      <a:pt x="4469" y="3586"/>
                      <a:pt x="4487" y="3548"/>
                    </a:cubicBezTo>
                    <a:cubicBezTo>
                      <a:pt x="4513" y="3446"/>
                      <a:pt x="4436" y="3369"/>
                      <a:pt x="4359" y="3369"/>
                    </a:cubicBezTo>
                    <a:close/>
                    <a:moveTo>
                      <a:pt x="15337" y="2484"/>
                    </a:moveTo>
                    <a:cubicBezTo>
                      <a:pt x="15295" y="2484"/>
                      <a:pt x="15251" y="2488"/>
                      <a:pt x="15206" y="2497"/>
                    </a:cubicBezTo>
                    <a:cubicBezTo>
                      <a:pt x="14744" y="2574"/>
                      <a:pt x="14462" y="3317"/>
                      <a:pt x="14898" y="3599"/>
                    </a:cubicBezTo>
                    <a:cubicBezTo>
                      <a:pt x="14950" y="3651"/>
                      <a:pt x="15026" y="3676"/>
                      <a:pt x="15129" y="3702"/>
                    </a:cubicBezTo>
                    <a:cubicBezTo>
                      <a:pt x="15170" y="3710"/>
                      <a:pt x="15212" y="3713"/>
                      <a:pt x="15254" y="3713"/>
                    </a:cubicBezTo>
                    <a:cubicBezTo>
                      <a:pt x="15498" y="3713"/>
                      <a:pt x="15745" y="3588"/>
                      <a:pt x="15898" y="3369"/>
                    </a:cubicBezTo>
                    <a:cubicBezTo>
                      <a:pt x="16085" y="2948"/>
                      <a:pt x="15782" y="2484"/>
                      <a:pt x="15337" y="2484"/>
                    </a:cubicBezTo>
                    <a:close/>
                    <a:moveTo>
                      <a:pt x="13055" y="3385"/>
                    </a:moveTo>
                    <a:cubicBezTo>
                      <a:pt x="13037" y="3385"/>
                      <a:pt x="13019" y="3388"/>
                      <a:pt x="13001" y="3394"/>
                    </a:cubicBezTo>
                    <a:cubicBezTo>
                      <a:pt x="12847" y="3420"/>
                      <a:pt x="12744" y="3676"/>
                      <a:pt x="12898" y="3779"/>
                    </a:cubicBezTo>
                    <a:cubicBezTo>
                      <a:pt x="12898" y="3779"/>
                      <a:pt x="12924" y="3779"/>
                      <a:pt x="12975" y="3805"/>
                    </a:cubicBezTo>
                    <a:cubicBezTo>
                      <a:pt x="12993" y="3809"/>
                      <a:pt x="13010" y="3811"/>
                      <a:pt x="13028" y="3811"/>
                    </a:cubicBezTo>
                    <a:cubicBezTo>
                      <a:pt x="13111" y="3811"/>
                      <a:pt x="13189" y="3761"/>
                      <a:pt x="13231" y="3676"/>
                    </a:cubicBezTo>
                    <a:cubicBezTo>
                      <a:pt x="13299" y="3541"/>
                      <a:pt x="13188" y="3385"/>
                      <a:pt x="13055" y="3385"/>
                    </a:cubicBezTo>
                    <a:close/>
                    <a:moveTo>
                      <a:pt x="7890" y="4029"/>
                    </a:moveTo>
                    <a:cubicBezTo>
                      <a:pt x="7731" y="4029"/>
                      <a:pt x="7579" y="4105"/>
                      <a:pt x="7539" y="4266"/>
                    </a:cubicBezTo>
                    <a:cubicBezTo>
                      <a:pt x="7513" y="4317"/>
                      <a:pt x="7513" y="4369"/>
                      <a:pt x="7539" y="4420"/>
                    </a:cubicBezTo>
                    <a:cubicBezTo>
                      <a:pt x="7565" y="4625"/>
                      <a:pt x="7718" y="4779"/>
                      <a:pt x="7898" y="4805"/>
                    </a:cubicBezTo>
                    <a:cubicBezTo>
                      <a:pt x="7908" y="4806"/>
                      <a:pt x="7919" y="4806"/>
                      <a:pt x="7929" y="4806"/>
                    </a:cubicBezTo>
                    <a:cubicBezTo>
                      <a:pt x="8221" y="4806"/>
                      <a:pt x="8430" y="4463"/>
                      <a:pt x="8257" y="4215"/>
                    </a:cubicBezTo>
                    <a:cubicBezTo>
                      <a:pt x="8183" y="4093"/>
                      <a:pt x="8034" y="4029"/>
                      <a:pt x="7890" y="4029"/>
                    </a:cubicBezTo>
                    <a:close/>
                    <a:moveTo>
                      <a:pt x="4081" y="5358"/>
                    </a:moveTo>
                    <a:cubicBezTo>
                      <a:pt x="3918" y="5358"/>
                      <a:pt x="3759" y="5435"/>
                      <a:pt x="3718" y="5600"/>
                    </a:cubicBezTo>
                    <a:cubicBezTo>
                      <a:pt x="3693" y="5651"/>
                      <a:pt x="3693" y="5702"/>
                      <a:pt x="3718" y="5753"/>
                    </a:cubicBezTo>
                    <a:cubicBezTo>
                      <a:pt x="3744" y="5933"/>
                      <a:pt x="3898" y="6087"/>
                      <a:pt x="4077" y="6112"/>
                    </a:cubicBezTo>
                    <a:cubicBezTo>
                      <a:pt x="4088" y="6113"/>
                      <a:pt x="4099" y="6114"/>
                      <a:pt x="4110" y="6114"/>
                    </a:cubicBezTo>
                    <a:cubicBezTo>
                      <a:pt x="4401" y="6114"/>
                      <a:pt x="4609" y="5794"/>
                      <a:pt x="4436" y="5523"/>
                    </a:cubicBezTo>
                    <a:cubicBezTo>
                      <a:pt x="4365" y="5416"/>
                      <a:pt x="4222" y="5358"/>
                      <a:pt x="4081" y="5358"/>
                    </a:cubicBezTo>
                    <a:close/>
                    <a:moveTo>
                      <a:pt x="7747" y="6125"/>
                    </a:moveTo>
                    <a:cubicBezTo>
                      <a:pt x="7705" y="6125"/>
                      <a:pt x="7661" y="6129"/>
                      <a:pt x="7616" y="6138"/>
                    </a:cubicBezTo>
                    <a:cubicBezTo>
                      <a:pt x="7154" y="6215"/>
                      <a:pt x="6872" y="6959"/>
                      <a:pt x="7308" y="7266"/>
                    </a:cubicBezTo>
                    <a:cubicBezTo>
                      <a:pt x="7359" y="7292"/>
                      <a:pt x="7436" y="7343"/>
                      <a:pt x="7539" y="7343"/>
                    </a:cubicBezTo>
                    <a:cubicBezTo>
                      <a:pt x="7588" y="7357"/>
                      <a:pt x="7639" y="7363"/>
                      <a:pt x="7691" y="7363"/>
                    </a:cubicBezTo>
                    <a:cubicBezTo>
                      <a:pt x="7932" y="7363"/>
                      <a:pt x="8181" y="7221"/>
                      <a:pt x="8308" y="7010"/>
                    </a:cubicBezTo>
                    <a:cubicBezTo>
                      <a:pt x="8495" y="6589"/>
                      <a:pt x="8191" y="6125"/>
                      <a:pt x="7747" y="6125"/>
                    </a:cubicBezTo>
                    <a:close/>
                    <a:moveTo>
                      <a:pt x="1797" y="7616"/>
                    </a:moveTo>
                    <a:cubicBezTo>
                      <a:pt x="1780" y="7616"/>
                      <a:pt x="1762" y="7619"/>
                      <a:pt x="1744" y="7625"/>
                    </a:cubicBezTo>
                    <a:cubicBezTo>
                      <a:pt x="1590" y="7651"/>
                      <a:pt x="1487" y="7882"/>
                      <a:pt x="1615" y="7984"/>
                    </a:cubicBezTo>
                    <a:lnTo>
                      <a:pt x="1615" y="8010"/>
                    </a:lnTo>
                    <a:cubicBezTo>
                      <a:pt x="1641" y="8010"/>
                      <a:pt x="1667" y="8010"/>
                      <a:pt x="1692" y="8036"/>
                    </a:cubicBezTo>
                    <a:cubicBezTo>
                      <a:pt x="1795" y="8036"/>
                      <a:pt x="1898" y="8010"/>
                      <a:pt x="1974" y="7907"/>
                    </a:cubicBezTo>
                    <a:cubicBezTo>
                      <a:pt x="2020" y="7772"/>
                      <a:pt x="1926" y="7616"/>
                      <a:pt x="1797" y="7616"/>
                    </a:cubicBezTo>
                    <a:close/>
                    <a:moveTo>
                      <a:pt x="6237" y="9057"/>
                    </a:moveTo>
                    <a:cubicBezTo>
                      <a:pt x="6227" y="9057"/>
                      <a:pt x="6216" y="9059"/>
                      <a:pt x="6205" y="9061"/>
                    </a:cubicBezTo>
                    <a:cubicBezTo>
                      <a:pt x="6129" y="9087"/>
                      <a:pt x="6077" y="9215"/>
                      <a:pt x="6154" y="9292"/>
                    </a:cubicBezTo>
                    <a:lnTo>
                      <a:pt x="6205" y="9292"/>
                    </a:lnTo>
                    <a:cubicBezTo>
                      <a:pt x="6219" y="9299"/>
                      <a:pt x="6233" y="9302"/>
                      <a:pt x="6246" y="9302"/>
                    </a:cubicBezTo>
                    <a:cubicBezTo>
                      <a:pt x="6282" y="9302"/>
                      <a:pt x="6315" y="9278"/>
                      <a:pt x="6334" y="9241"/>
                    </a:cubicBezTo>
                    <a:cubicBezTo>
                      <a:pt x="6380" y="9149"/>
                      <a:pt x="6323" y="9057"/>
                      <a:pt x="6237" y="9057"/>
                    </a:cubicBezTo>
                    <a:close/>
                    <a:moveTo>
                      <a:pt x="3654" y="8563"/>
                    </a:moveTo>
                    <a:cubicBezTo>
                      <a:pt x="3625" y="8563"/>
                      <a:pt x="3595" y="8566"/>
                      <a:pt x="3564" y="8574"/>
                    </a:cubicBezTo>
                    <a:cubicBezTo>
                      <a:pt x="3282" y="8625"/>
                      <a:pt x="3077" y="9087"/>
                      <a:pt x="3359" y="9292"/>
                    </a:cubicBezTo>
                    <a:cubicBezTo>
                      <a:pt x="3410" y="9318"/>
                      <a:pt x="3462" y="9318"/>
                      <a:pt x="3513" y="9343"/>
                    </a:cubicBezTo>
                    <a:cubicBezTo>
                      <a:pt x="3535" y="9347"/>
                      <a:pt x="3558" y="9348"/>
                      <a:pt x="3581" y="9348"/>
                    </a:cubicBezTo>
                    <a:cubicBezTo>
                      <a:pt x="3742" y="9348"/>
                      <a:pt x="3910" y="9270"/>
                      <a:pt x="4000" y="9113"/>
                    </a:cubicBezTo>
                    <a:cubicBezTo>
                      <a:pt x="4116" y="8859"/>
                      <a:pt x="3919" y="8563"/>
                      <a:pt x="3654" y="8563"/>
                    </a:cubicBezTo>
                    <a:close/>
                    <a:moveTo>
                      <a:pt x="8158" y="9205"/>
                    </a:moveTo>
                    <a:cubicBezTo>
                      <a:pt x="7996" y="9205"/>
                      <a:pt x="7837" y="9281"/>
                      <a:pt x="7795" y="9446"/>
                    </a:cubicBezTo>
                    <a:cubicBezTo>
                      <a:pt x="7795" y="9497"/>
                      <a:pt x="7795" y="9549"/>
                      <a:pt x="7795" y="9600"/>
                    </a:cubicBezTo>
                    <a:cubicBezTo>
                      <a:pt x="7821" y="9779"/>
                      <a:pt x="7975" y="9933"/>
                      <a:pt x="8154" y="9959"/>
                    </a:cubicBezTo>
                    <a:cubicBezTo>
                      <a:pt x="8166" y="9960"/>
                      <a:pt x="8178" y="9960"/>
                      <a:pt x="8190" y="9960"/>
                    </a:cubicBezTo>
                    <a:cubicBezTo>
                      <a:pt x="8502" y="9960"/>
                      <a:pt x="8686" y="9641"/>
                      <a:pt x="8513" y="9369"/>
                    </a:cubicBezTo>
                    <a:cubicBezTo>
                      <a:pt x="8442" y="9262"/>
                      <a:pt x="8299" y="9205"/>
                      <a:pt x="8158" y="9205"/>
                    </a:cubicBezTo>
                    <a:close/>
                    <a:moveTo>
                      <a:pt x="5080" y="11305"/>
                    </a:moveTo>
                    <a:cubicBezTo>
                      <a:pt x="5038" y="11305"/>
                      <a:pt x="4994" y="11309"/>
                      <a:pt x="4949" y="11318"/>
                    </a:cubicBezTo>
                    <a:cubicBezTo>
                      <a:pt x="4487" y="11395"/>
                      <a:pt x="4205" y="12138"/>
                      <a:pt x="4641" y="12446"/>
                    </a:cubicBezTo>
                    <a:cubicBezTo>
                      <a:pt x="4693" y="12472"/>
                      <a:pt x="4769" y="12523"/>
                      <a:pt x="4872" y="12523"/>
                    </a:cubicBezTo>
                    <a:cubicBezTo>
                      <a:pt x="4921" y="12537"/>
                      <a:pt x="4972" y="12543"/>
                      <a:pt x="5022" y="12543"/>
                    </a:cubicBezTo>
                    <a:cubicBezTo>
                      <a:pt x="5258" y="12543"/>
                      <a:pt x="5493" y="12401"/>
                      <a:pt x="5641" y="12190"/>
                    </a:cubicBezTo>
                    <a:cubicBezTo>
                      <a:pt x="5829" y="11769"/>
                      <a:pt x="5525" y="11305"/>
                      <a:pt x="5080" y="11305"/>
                    </a:cubicBezTo>
                    <a:close/>
                    <a:moveTo>
                      <a:pt x="897" y="11529"/>
                    </a:moveTo>
                    <a:cubicBezTo>
                      <a:pt x="847" y="11529"/>
                      <a:pt x="796" y="11536"/>
                      <a:pt x="744" y="11549"/>
                    </a:cubicBezTo>
                    <a:cubicBezTo>
                      <a:pt x="282" y="11626"/>
                      <a:pt x="0" y="12369"/>
                      <a:pt x="436" y="12651"/>
                    </a:cubicBezTo>
                    <a:cubicBezTo>
                      <a:pt x="513" y="12703"/>
                      <a:pt x="590" y="12728"/>
                      <a:pt x="667" y="12754"/>
                    </a:cubicBezTo>
                    <a:cubicBezTo>
                      <a:pt x="712" y="12761"/>
                      <a:pt x="756" y="12765"/>
                      <a:pt x="801" y="12765"/>
                    </a:cubicBezTo>
                    <a:cubicBezTo>
                      <a:pt x="1061" y="12765"/>
                      <a:pt x="1305" y="12640"/>
                      <a:pt x="1436" y="12420"/>
                    </a:cubicBezTo>
                    <a:cubicBezTo>
                      <a:pt x="1643" y="12006"/>
                      <a:pt x="1333" y="11529"/>
                      <a:pt x="897" y="11529"/>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23" name="Google Shape;1823;p36"/>
              <p:cNvSpPr/>
              <p:nvPr/>
            </p:nvSpPr>
            <p:spPr>
              <a:xfrm>
                <a:off x="-1775275" y="2546100"/>
                <a:ext cx="795475" cy="1591550"/>
              </a:xfrm>
              <a:custGeom>
                <a:avLst/>
                <a:gdLst/>
                <a:ahLst/>
                <a:cxnLst/>
                <a:rect l="l" t="t" r="r" b="b"/>
                <a:pathLst>
                  <a:path w="31819" h="63662" extrusionOk="0">
                    <a:moveTo>
                      <a:pt x="31286" y="1"/>
                    </a:moveTo>
                    <a:cubicBezTo>
                      <a:pt x="31186" y="1"/>
                      <a:pt x="31084" y="43"/>
                      <a:pt x="31003" y="145"/>
                    </a:cubicBezTo>
                    <a:cubicBezTo>
                      <a:pt x="15822" y="19300"/>
                      <a:pt x="4258" y="42891"/>
                      <a:pt x="52" y="63200"/>
                    </a:cubicBezTo>
                    <a:cubicBezTo>
                      <a:pt x="1" y="63405"/>
                      <a:pt x="129" y="63610"/>
                      <a:pt x="334" y="63662"/>
                    </a:cubicBezTo>
                    <a:lnTo>
                      <a:pt x="411" y="63662"/>
                    </a:lnTo>
                    <a:cubicBezTo>
                      <a:pt x="591" y="63662"/>
                      <a:pt x="745" y="63534"/>
                      <a:pt x="796" y="63354"/>
                    </a:cubicBezTo>
                    <a:cubicBezTo>
                      <a:pt x="4976" y="43148"/>
                      <a:pt x="16489" y="19685"/>
                      <a:pt x="31592" y="607"/>
                    </a:cubicBezTo>
                    <a:cubicBezTo>
                      <a:pt x="31818" y="325"/>
                      <a:pt x="31560" y="1"/>
                      <a:pt x="31286"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824" name="Google Shape;1824;p36"/>
            <p:cNvGrpSpPr/>
            <p:nvPr/>
          </p:nvGrpSpPr>
          <p:grpSpPr>
            <a:xfrm rot="-3828478" flipH="1">
              <a:off x="7664496" y="-324322"/>
              <a:ext cx="2244432" cy="2193641"/>
              <a:chOff x="-623774" y="407959"/>
              <a:chExt cx="2317309" cy="2264556"/>
            </a:xfrm>
          </p:grpSpPr>
          <p:grpSp>
            <p:nvGrpSpPr>
              <p:cNvPr id="1825" name="Google Shape;1825;p36"/>
              <p:cNvGrpSpPr/>
              <p:nvPr/>
            </p:nvGrpSpPr>
            <p:grpSpPr>
              <a:xfrm rot="1413719">
                <a:off x="-360763" y="695549"/>
                <a:ext cx="1791287" cy="1689375"/>
                <a:chOff x="-2055400" y="3174000"/>
                <a:chExt cx="1520600" cy="1434200"/>
              </a:xfrm>
            </p:grpSpPr>
            <p:sp>
              <p:nvSpPr>
                <p:cNvPr id="1826" name="Google Shape;1826;p36"/>
                <p:cNvSpPr/>
                <p:nvPr/>
              </p:nvSpPr>
              <p:spPr>
                <a:xfrm>
                  <a:off x="-2007975" y="3215025"/>
                  <a:ext cx="1473175" cy="1393175"/>
                </a:xfrm>
                <a:custGeom>
                  <a:avLst/>
                  <a:gdLst/>
                  <a:ahLst/>
                  <a:cxnLst/>
                  <a:rect l="l" t="t" r="r" b="b"/>
                  <a:pathLst>
                    <a:path w="58927" h="55727" extrusionOk="0">
                      <a:moveTo>
                        <a:pt x="49062" y="0"/>
                      </a:moveTo>
                      <a:cubicBezTo>
                        <a:pt x="48551" y="0"/>
                        <a:pt x="48041" y="36"/>
                        <a:pt x="47542" y="108"/>
                      </a:cubicBezTo>
                      <a:cubicBezTo>
                        <a:pt x="43618" y="698"/>
                        <a:pt x="40182" y="3005"/>
                        <a:pt x="37054" y="5441"/>
                      </a:cubicBezTo>
                      <a:cubicBezTo>
                        <a:pt x="28669" y="11980"/>
                        <a:pt x="21566" y="19955"/>
                        <a:pt x="15489" y="28674"/>
                      </a:cubicBezTo>
                      <a:cubicBezTo>
                        <a:pt x="13386" y="31725"/>
                        <a:pt x="11591" y="33828"/>
                        <a:pt x="9309" y="36725"/>
                      </a:cubicBezTo>
                      <a:cubicBezTo>
                        <a:pt x="4366" y="43026"/>
                        <a:pt x="2390" y="53266"/>
                        <a:pt x="9" y="55718"/>
                      </a:cubicBezTo>
                      <a:lnTo>
                        <a:pt x="9" y="55718"/>
                      </a:lnTo>
                      <a:cubicBezTo>
                        <a:pt x="12574" y="42822"/>
                        <a:pt x="31237" y="29697"/>
                        <a:pt x="46849" y="20724"/>
                      </a:cubicBezTo>
                      <a:cubicBezTo>
                        <a:pt x="49901" y="18981"/>
                        <a:pt x="53055" y="17237"/>
                        <a:pt x="55363" y="14596"/>
                      </a:cubicBezTo>
                      <a:cubicBezTo>
                        <a:pt x="57645" y="11955"/>
                        <a:pt x="58927" y="8083"/>
                        <a:pt x="57542" y="4852"/>
                      </a:cubicBezTo>
                      <a:cubicBezTo>
                        <a:pt x="56177" y="1674"/>
                        <a:pt x="52567" y="0"/>
                        <a:pt x="49062" y="0"/>
                      </a:cubicBezTo>
                      <a:close/>
                      <a:moveTo>
                        <a:pt x="9" y="55718"/>
                      </a:moveTo>
                      <a:lnTo>
                        <a:pt x="9" y="55718"/>
                      </a:lnTo>
                      <a:cubicBezTo>
                        <a:pt x="6" y="55720"/>
                        <a:pt x="4" y="55723"/>
                        <a:pt x="1" y="55726"/>
                      </a:cubicBezTo>
                      <a:cubicBezTo>
                        <a:pt x="4" y="55723"/>
                        <a:pt x="6" y="55720"/>
                        <a:pt x="9" y="55718"/>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27" name="Google Shape;1827;p36"/>
                <p:cNvSpPr/>
                <p:nvPr/>
              </p:nvSpPr>
              <p:spPr>
                <a:xfrm>
                  <a:off x="-2055400" y="3174000"/>
                  <a:ext cx="1472525" cy="1393175"/>
                </a:xfrm>
                <a:custGeom>
                  <a:avLst/>
                  <a:gdLst/>
                  <a:ahLst/>
                  <a:cxnLst/>
                  <a:rect l="l" t="t" r="r" b="b"/>
                  <a:pathLst>
                    <a:path w="58901" h="55727" extrusionOk="0">
                      <a:moveTo>
                        <a:pt x="49036" y="0"/>
                      </a:moveTo>
                      <a:cubicBezTo>
                        <a:pt x="48525" y="0"/>
                        <a:pt x="48015" y="36"/>
                        <a:pt x="47516" y="108"/>
                      </a:cubicBezTo>
                      <a:cubicBezTo>
                        <a:pt x="43592" y="697"/>
                        <a:pt x="40156" y="3005"/>
                        <a:pt x="37028" y="5441"/>
                      </a:cubicBezTo>
                      <a:lnTo>
                        <a:pt x="37053" y="5441"/>
                      </a:lnTo>
                      <a:cubicBezTo>
                        <a:pt x="28643" y="11980"/>
                        <a:pt x="21540" y="19955"/>
                        <a:pt x="15488" y="28673"/>
                      </a:cubicBezTo>
                      <a:cubicBezTo>
                        <a:pt x="13386" y="31725"/>
                        <a:pt x="11565" y="33828"/>
                        <a:pt x="9283" y="36725"/>
                      </a:cubicBezTo>
                      <a:cubicBezTo>
                        <a:pt x="4334" y="43033"/>
                        <a:pt x="2359" y="53290"/>
                        <a:pt x="0" y="55726"/>
                      </a:cubicBezTo>
                      <a:cubicBezTo>
                        <a:pt x="12565" y="42828"/>
                        <a:pt x="31207" y="29699"/>
                        <a:pt x="46823" y="20724"/>
                      </a:cubicBezTo>
                      <a:cubicBezTo>
                        <a:pt x="49875" y="18981"/>
                        <a:pt x="53029" y="17237"/>
                        <a:pt x="55336" y="14596"/>
                      </a:cubicBezTo>
                      <a:cubicBezTo>
                        <a:pt x="57619" y="11955"/>
                        <a:pt x="58901" y="8083"/>
                        <a:pt x="57516" y="4852"/>
                      </a:cubicBezTo>
                      <a:cubicBezTo>
                        <a:pt x="56151" y="1674"/>
                        <a:pt x="52541" y="0"/>
                        <a:pt x="49036"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28" name="Google Shape;1828;p36"/>
                <p:cNvSpPr/>
                <p:nvPr/>
              </p:nvSpPr>
              <p:spPr>
                <a:xfrm>
                  <a:off x="-1083325" y="3219875"/>
                  <a:ext cx="461350" cy="203475"/>
                </a:xfrm>
                <a:custGeom>
                  <a:avLst/>
                  <a:gdLst/>
                  <a:ahLst/>
                  <a:cxnLst/>
                  <a:rect l="l" t="t" r="r" b="b"/>
                  <a:pathLst>
                    <a:path w="18454" h="8139" extrusionOk="0">
                      <a:moveTo>
                        <a:pt x="8731" y="282"/>
                      </a:moveTo>
                      <a:cubicBezTo>
                        <a:pt x="8661" y="282"/>
                        <a:pt x="8587" y="347"/>
                        <a:pt x="8607" y="427"/>
                      </a:cubicBezTo>
                      <a:cubicBezTo>
                        <a:pt x="8607" y="452"/>
                        <a:pt x="8633" y="452"/>
                        <a:pt x="8633" y="478"/>
                      </a:cubicBezTo>
                      <a:cubicBezTo>
                        <a:pt x="8669" y="496"/>
                        <a:pt x="8705" y="514"/>
                        <a:pt x="8741" y="514"/>
                      </a:cubicBezTo>
                      <a:cubicBezTo>
                        <a:pt x="8756" y="514"/>
                        <a:pt x="8771" y="511"/>
                        <a:pt x="8786" y="504"/>
                      </a:cubicBezTo>
                      <a:cubicBezTo>
                        <a:pt x="8889" y="452"/>
                        <a:pt x="8889" y="350"/>
                        <a:pt x="8786" y="298"/>
                      </a:cubicBezTo>
                      <a:cubicBezTo>
                        <a:pt x="8770" y="287"/>
                        <a:pt x="8750" y="282"/>
                        <a:pt x="8731" y="282"/>
                      </a:cubicBezTo>
                      <a:close/>
                      <a:moveTo>
                        <a:pt x="11359" y="1"/>
                      </a:moveTo>
                      <a:cubicBezTo>
                        <a:pt x="11294" y="1"/>
                        <a:pt x="11229" y="21"/>
                        <a:pt x="11171" y="68"/>
                      </a:cubicBezTo>
                      <a:cubicBezTo>
                        <a:pt x="11120" y="119"/>
                        <a:pt x="11094" y="145"/>
                        <a:pt x="11069" y="196"/>
                      </a:cubicBezTo>
                      <a:cubicBezTo>
                        <a:pt x="10992" y="375"/>
                        <a:pt x="11017" y="581"/>
                        <a:pt x="11145" y="709"/>
                      </a:cubicBezTo>
                      <a:cubicBezTo>
                        <a:pt x="11221" y="785"/>
                        <a:pt x="11314" y="819"/>
                        <a:pt x="11405" y="819"/>
                      </a:cubicBezTo>
                      <a:cubicBezTo>
                        <a:pt x="11590" y="819"/>
                        <a:pt x="11769" y="676"/>
                        <a:pt x="11787" y="452"/>
                      </a:cubicBezTo>
                      <a:cubicBezTo>
                        <a:pt x="11806" y="234"/>
                        <a:pt x="11581" y="1"/>
                        <a:pt x="11359" y="1"/>
                      </a:cubicBezTo>
                      <a:close/>
                      <a:moveTo>
                        <a:pt x="14759" y="611"/>
                      </a:moveTo>
                      <a:cubicBezTo>
                        <a:pt x="14635" y="611"/>
                        <a:pt x="14488" y="737"/>
                        <a:pt x="14530" y="863"/>
                      </a:cubicBezTo>
                      <a:cubicBezTo>
                        <a:pt x="14530" y="888"/>
                        <a:pt x="14556" y="914"/>
                        <a:pt x="14556" y="940"/>
                      </a:cubicBezTo>
                      <a:cubicBezTo>
                        <a:pt x="14606" y="989"/>
                        <a:pt x="14666" y="1017"/>
                        <a:pt x="14730" y="1017"/>
                      </a:cubicBezTo>
                      <a:cubicBezTo>
                        <a:pt x="14765" y="1017"/>
                        <a:pt x="14802" y="1009"/>
                        <a:pt x="14838" y="991"/>
                      </a:cubicBezTo>
                      <a:cubicBezTo>
                        <a:pt x="14992" y="914"/>
                        <a:pt x="14992" y="709"/>
                        <a:pt x="14838" y="632"/>
                      </a:cubicBezTo>
                      <a:cubicBezTo>
                        <a:pt x="14814" y="618"/>
                        <a:pt x="14787" y="611"/>
                        <a:pt x="14759" y="611"/>
                      </a:cubicBezTo>
                      <a:close/>
                      <a:moveTo>
                        <a:pt x="7128" y="1616"/>
                      </a:moveTo>
                      <a:cubicBezTo>
                        <a:pt x="7063" y="1616"/>
                        <a:pt x="6998" y="1637"/>
                        <a:pt x="6940" y="1683"/>
                      </a:cubicBezTo>
                      <a:cubicBezTo>
                        <a:pt x="6889" y="1709"/>
                        <a:pt x="6863" y="1760"/>
                        <a:pt x="6838" y="1811"/>
                      </a:cubicBezTo>
                      <a:cubicBezTo>
                        <a:pt x="6761" y="1965"/>
                        <a:pt x="6786" y="2170"/>
                        <a:pt x="6914" y="2324"/>
                      </a:cubicBezTo>
                      <a:cubicBezTo>
                        <a:pt x="6987" y="2389"/>
                        <a:pt x="7075" y="2418"/>
                        <a:pt x="7161" y="2418"/>
                      </a:cubicBezTo>
                      <a:cubicBezTo>
                        <a:pt x="7351" y="2418"/>
                        <a:pt x="7538" y="2279"/>
                        <a:pt x="7556" y="2068"/>
                      </a:cubicBezTo>
                      <a:cubicBezTo>
                        <a:pt x="7575" y="1850"/>
                        <a:pt x="7350" y="1616"/>
                        <a:pt x="7128" y="1616"/>
                      </a:cubicBezTo>
                      <a:close/>
                      <a:moveTo>
                        <a:pt x="4071" y="2071"/>
                      </a:moveTo>
                      <a:cubicBezTo>
                        <a:pt x="3935" y="2071"/>
                        <a:pt x="3797" y="2181"/>
                        <a:pt x="3837" y="2324"/>
                      </a:cubicBezTo>
                      <a:cubicBezTo>
                        <a:pt x="3863" y="2350"/>
                        <a:pt x="3863" y="2376"/>
                        <a:pt x="3889" y="2401"/>
                      </a:cubicBezTo>
                      <a:cubicBezTo>
                        <a:pt x="3938" y="2451"/>
                        <a:pt x="3999" y="2479"/>
                        <a:pt x="4063" y="2479"/>
                      </a:cubicBezTo>
                      <a:cubicBezTo>
                        <a:pt x="4098" y="2479"/>
                        <a:pt x="4134" y="2471"/>
                        <a:pt x="4171" y="2452"/>
                      </a:cubicBezTo>
                      <a:cubicBezTo>
                        <a:pt x="4325" y="2376"/>
                        <a:pt x="4325" y="2170"/>
                        <a:pt x="4171" y="2093"/>
                      </a:cubicBezTo>
                      <a:cubicBezTo>
                        <a:pt x="4140" y="2078"/>
                        <a:pt x="4105" y="2071"/>
                        <a:pt x="4071" y="2071"/>
                      </a:cubicBezTo>
                      <a:close/>
                      <a:moveTo>
                        <a:pt x="13880" y="2168"/>
                      </a:moveTo>
                      <a:cubicBezTo>
                        <a:pt x="13496" y="2168"/>
                        <a:pt x="13071" y="2519"/>
                        <a:pt x="13197" y="2940"/>
                      </a:cubicBezTo>
                      <a:lnTo>
                        <a:pt x="13171" y="2914"/>
                      </a:lnTo>
                      <a:lnTo>
                        <a:pt x="13171" y="2914"/>
                      </a:lnTo>
                      <a:cubicBezTo>
                        <a:pt x="13197" y="3017"/>
                        <a:pt x="13248" y="3068"/>
                        <a:pt x="13299" y="3145"/>
                      </a:cubicBezTo>
                      <a:cubicBezTo>
                        <a:pt x="13438" y="3300"/>
                        <a:pt x="13634" y="3386"/>
                        <a:pt x="13834" y="3386"/>
                      </a:cubicBezTo>
                      <a:cubicBezTo>
                        <a:pt x="13931" y="3386"/>
                        <a:pt x="14028" y="3366"/>
                        <a:pt x="14120" y="3324"/>
                      </a:cubicBezTo>
                      <a:cubicBezTo>
                        <a:pt x="14582" y="3119"/>
                        <a:pt x="14582" y="2452"/>
                        <a:pt x="14120" y="2222"/>
                      </a:cubicBezTo>
                      <a:cubicBezTo>
                        <a:pt x="14046" y="2185"/>
                        <a:pt x="13964" y="2168"/>
                        <a:pt x="13880" y="2168"/>
                      </a:cubicBezTo>
                      <a:close/>
                      <a:moveTo>
                        <a:pt x="11052" y="2873"/>
                      </a:moveTo>
                      <a:cubicBezTo>
                        <a:pt x="10986" y="2873"/>
                        <a:pt x="10922" y="2893"/>
                        <a:pt x="10863" y="2940"/>
                      </a:cubicBezTo>
                      <a:cubicBezTo>
                        <a:pt x="10812" y="2965"/>
                        <a:pt x="10786" y="3017"/>
                        <a:pt x="10761" y="3068"/>
                      </a:cubicBezTo>
                      <a:cubicBezTo>
                        <a:pt x="10658" y="3222"/>
                        <a:pt x="10710" y="3427"/>
                        <a:pt x="10838" y="3581"/>
                      </a:cubicBezTo>
                      <a:cubicBezTo>
                        <a:pt x="10910" y="3645"/>
                        <a:pt x="10998" y="3674"/>
                        <a:pt x="11085" y="3674"/>
                      </a:cubicBezTo>
                      <a:cubicBezTo>
                        <a:pt x="11275" y="3674"/>
                        <a:pt x="11461" y="3535"/>
                        <a:pt x="11479" y="3324"/>
                      </a:cubicBezTo>
                      <a:cubicBezTo>
                        <a:pt x="11499" y="3106"/>
                        <a:pt x="11273" y="2873"/>
                        <a:pt x="11052" y="2873"/>
                      </a:cubicBezTo>
                      <a:close/>
                      <a:moveTo>
                        <a:pt x="16379" y="3486"/>
                      </a:moveTo>
                      <a:cubicBezTo>
                        <a:pt x="16118" y="3486"/>
                        <a:pt x="15832" y="3726"/>
                        <a:pt x="15915" y="4017"/>
                      </a:cubicBezTo>
                      <a:cubicBezTo>
                        <a:pt x="15915" y="4068"/>
                        <a:pt x="15941" y="4119"/>
                        <a:pt x="15992" y="4170"/>
                      </a:cubicBezTo>
                      <a:cubicBezTo>
                        <a:pt x="16098" y="4277"/>
                        <a:pt x="16241" y="4334"/>
                        <a:pt x="16378" y="4334"/>
                      </a:cubicBezTo>
                      <a:cubicBezTo>
                        <a:pt x="16440" y="4334"/>
                        <a:pt x="16500" y="4323"/>
                        <a:pt x="16556" y="4299"/>
                      </a:cubicBezTo>
                      <a:cubicBezTo>
                        <a:pt x="16889" y="4145"/>
                        <a:pt x="16889" y="3683"/>
                        <a:pt x="16556" y="3529"/>
                      </a:cubicBezTo>
                      <a:cubicBezTo>
                        <a:pt x="16502" y="3500"/>
                        <a:pt x="16441" y="3486"/>
                        <a:pt x="16379" y="3486"/>
                      </a:cubicBezTo>
                      <a:close/>
                      <a:moveTo>
                        <a:pt x="4904" y="3922"/>
                      </a:moveTo>
                      <a:cubicBezTo>
                        <a:pt x="4663" y="3922"/>
                        <a:pt x="4396" y="4153"/>
                        <a:pt x="4478" y="4401"/>
                      </a:cubicBezTo>
                      <a:cubicBezTo>
                        <a:pt x="4478" y="4453"/>
                        <a:pt x="4504" y="4504"/>
                        <a:pt x="4555" y="4529"/>
                      </a:cubicBezTo>
                      <a:cubicBezTo>
                        <a:pt x="4644" y="4636"/>
                        <a:pt x="4769" y="4693"/>
                        <a:pt x="4897" y="4693"/>
                      </a:cubicBezTo>
                      <a:cubicBezTo>
                        <a:pt x="4955" y="4693"/>
                        <a:pt x="5013" y="4681"/>
                        <a:pt x="5068" y="4658"/>
                      </a:cubicBezTo>
                      <a:cubicBezTo>
                        <a:pt x="5376" y="4529"/>
                        <a:pt x="5376" y="4094"/>
                        <a:pt x="5068" y="3965"/>
                      </a:cubicBezTo>
                      <a:cubicBezTo>
                        <a:pt x="5018" y="3935"/>
                        <a:pt x="4962" y="3922"/>
                        <a:pt x="4904" y="3922"/>
                      </a:cubicBezTo>
                      <a:close/>
                      <a:moveTo>
                        <a:pt x="9543" y="4424"/>
                      </a:moveTo>
                      <a:cubicBezTo>
                        <a:pt x="9154" y="4424"/>
                        <a:pt x="8716" y="4772"/>
                        <a:pt x="8863" y="5171"/>
                      </a:cubicBezTo>
                      <a:lnTo>
                        <a:pt x="8838" y="5171"/>
                      </a:lnTo>
                      <a:cubicBezTo>
                        <a:pt x="8863" y="5247"/>
                        <a:pt x="8915" y="5324"/>
                        <a:pt x="8966" y="5376"/>
                      </a:cubicBezTo>
                      <a:cubicBezTo>
                        <a:pt x="9111" y="5539"/>
                        <a:pt x="9321" y="5625"/>
                        <a:pt x="9531" y="5625"/>
                      </a:cubicBezTo>
                      <a:cubicBezTo>
                        <a:pt x="9617" y="5625"/>
                        <a:pt x="9704" y="5611"/>
                        <a:pt x="9786" y="5581"/>
                      </a:cubicBezTo>
                      <a:cubicBezTo>
                        <a:pt x="10248" y="5350"/>
                        <a:pt x="10248" y="4709"/>
                        <a:pt x="9786" y="4478"/>
                      </a:cubicBezTo>
                      <a:cubicBezTo>
                        <a:pt x="9712" y="4441"/>
                        <a:pt x="9629" y="4424"/>
                        <a:pt x="9543" y="4424"/>
                      </a:cubicBezTo>
                      <a:close/>
                      <a:moveTo>
                        <a:pt x="803" y="4566"/>
                      </a:moveTo>
                      <a:cubicBezTo>
                        <a:pt x="420" y="4566"/>
                        <a:pt x="1" y="4912"/>
                        <a:pt x="145" y="5324"/>
                      </a:cubicBezTo>
                      <a:lnTo>
                        <a:pt x="119" y="5324"/>
                      </a:lnTo>
                      <a:cubicBezTo>
                        <a:pt x="145" y="5401"/>
                        <a:pt x="196" y="5478"/>
                        <a:pt x="247" y="5530"/>
                      </a:cubicBezTo>
                      <a:cubicBezTo>
                        <a:pt x="393" y="5693"/>
                        <a:pt x="602" y="5779"/>
                        <a:pt x="812" y="5779"/>
                      </a:cubicBezTo>
                      <a:cubicBezTo>
                        <a:pt x="899" y="5779"/>
                        <a:pt x="986" y="5765"/>
                        <a:pt x="1068" y="5735"/>
                      </a:cubicBezTo>
                      <a:cubicBezTo>
                        <a:pt x="1530" y="5504"/>
                        <a:pt x="1530" y="4837"/>
                        <a:pt x="1068" y="4632"/>
                      </a:cubicBezTo>
                      <a:cubicBezTo>
                        <a:pt x="988" y="4587"/>
                        <a:pt x="896" y="4566"/>
                        <a:pt x="803" y="4566"/>
                      </a:cubicBezTo>
                      <a:close/>
                      <a:moveTo>
                        <a:pt x="15597" y="5507"/>
                      </a:moveTo>
                      <a:cubicBezTo>
                        <a:pt x="15474" y="5507"/>
                        <a:pt x="15336" y="5617"/>
                        <a:pt x="15376" y="5760"/>
                      </a:cubicBezTo>
                      <a:cubicBezTo>
                        <a:pt x="15376" y="5786"/>
                        <a:pt x="15402" y="5812"/>
                        <a:pt x="15428" y="5837"/>
                      </a:cubicBezTo>
                      <a:cubicBezTo>
                        <a:pt x="15461" y="5887"/>
                        <a:pt x="15515" y="5915"/>
                        <a:pt x="15577" y="5915"/>
                      </a:cubicBezTo>
                      <a:cubicBezTo>
                        <a:pt x="15612" y="5915"/>
                        <a:pt x="15648" y="5907"/>
                        <a:pt x="15684" y="5889"/>
                      </a:cubicBezTo>
                      <a:cubicBezTo>
                        <a:pt x="15838" y="5812"/>
                        <a:pt x="15838" y="5606"/>
                        <a:pt x="15684" y="5530"/>
                      </a:cubicBezTo>
                      <a:cubicBezTo>
                        <a:pt x="15658" y="5514"/>
                        <a:pt x="15628" y="5507"/>
                        <a:pt x="15597" y="5507"/>
                      </a:cubicBezTo>
                      <a:close/>
                      <a:moveTo>
                        <a:pt x="6804" y="5935"/>
                      </a:moveTo>
                      <a:cubicBezTo>
                        <a:pt x="6729" y="5935"/>
                        <a:pt x="6636" y="6001"/>
                        <a:pt x="6658" y="6068"/>
                      </a:cubicBezTo>
                      <a:cubicBezTo>
                        <a:pt x="6658" y="6094"/>
                        <a:pt x="6684" y="6094"/>
                        <a:pt x="6684" y="6119"/>
                      </a:cubicBezTo>
                      <a:cubicBezTo>
                        <a:pt x="6702" y="6137"/>
                        <a:pt x="6746" y="6156"/>
                        <a:pt x="6788" y="6156"/>
                      </a:cubicBezTo>
                      <a:cubicBezTo>
                        <a:pt x="6805" y="6156"/>
                        <a:pt x="6823" y="6152"/>
                        <a:pt x="6838" y="6145"/>
                      </a:cubicBezTo>
                      <a:cubicBezTo>
                        <a:pt x="6914" y="6119"/>
                        <a:pt x="6914" y="5991"/>
                        <a:pt x="6838" y="5940"/>
                      </a:cubicBezTo>
                      <a:cubicBezTo>
                        <a:pt x="6827" y="5936"/>
                        <a:pt x="6816" y="5935"/>
                        <a:pt x="6804" y="5935"/>
                      </a:cubicBezTo>
                      <a:close/>
                      <a:moveTo>
                        <a:pt x="17748" y="6091"/>
                      </a:moveTo>
                      <a:cubicBezTo>
                        <a:pt x="17360" y="6091"/>
                        <a:pt x="16922" y="6438"/>
                        <a:pt x="17069" y="6837"/>
                      </a:cubicBezTo>
                      <a:lnTo>
                        <a:pt x="17043" y="6837"/>
                      </a:lnTo>
                      <a:cubicBezTo>
                        <a:pt x="17069" y="6914"/>
                        <a:pt x="17120" y="6991"/>
                        <a:pt x="17171" y="7068"/>
                      </a:cubicBezTo>
                      <a:cubicBezTo>
                        <a:pt x="17310" y="7224"/>
                        <a:pt x="17506" y="7309"/>
                        <a:pt x="17706" y="7309"/>
                      </a:cubicBezTo>
                      <a:cubicBezTo>
                        <a:pt x="17803" y="7309"/>
                        <a:pt x="17900" y="7289"/>
                        <a:pt x="17992" y="7248"/>
                      </a:cubicBezTo>
                      <a:cubicBezTo>
                        <a:pt x="18454" y="7042"/>
                        <a:pt x="18454" y="6376"/>
                        <a:pt x="17992" y="6145"/>
                      </a:cubicBezTo>
                      <a:cubicBezTo>
                        <a:pt x="17918" y="6108"/>
                        <a:pt x="17834" y="6091"/>
                        <a:pt x="17748" y="6091"/>
                      </a:cubicBezTo>
                      <a:close/>
                      <a:moveTo>
                        <a:pt x="8075" y="7152"/>
                      </a:moveTo>
                      <a:cubicBezTo>
                        <a:pt x="8008" y="7152"/>
                        <a:pt x="7944" y="7173"/>
                        <a:pt x="7889" y="7222"/>
                      </a:cubicBezTo>
                      <a:lnTo>
                        <a:pt x="7863" y="7222"/>
                      </a:lnTo>
                      <a:cubicBezTo>
                        <a:pt x="7838" y="7248"/>
                        <a:pt x="7812" y="7273"/>
                        <a:pt x="7786" y="7324"/>
                      </a:cubicBezTo>
                      <a:cubicBezTo>
                        <a:pt x="7684" y="7504"/>
                        <a:pt x="7709" y="7709"/>
                        <a:pt x="7838" y="7837"/>
                      </a:cubicBezTo>
                      <a:cubicBezTo>
                        <a:pt x="7923" y="7914"/>
                        <a:pt x="8023" y="7948"/>
                        <a:pt x="8118" y="7948"/>
                      </a:cubicBezTo>
                      <a:cubicBezTo>
                        <a:pt x="8308" y="7948"/>
                        <a:pt x="8479" y="7812"/>
                        <a:pt x="8479" y="7607"/>
                      </a:cubicBezTo>
                      <a:cubicBezTo>
                        <a:pt x="8518" y="7372"/>
                        <a:pt x="8288" y="7152"/>
                        <a:pt x="8075" y="7152"/>
                      </a:cubicBezTo>
                      <a:close/>
                      <a:moveTo>
                        <a:pt x="4203" y="6925"/>
                      </a:moveTo>
                      <a:cubicBezTo>
                        <a:pt x="3813" y="6925"/>
                        <a:pt x="3406" y="7271"/>
                        <a:pt x="3530" y="7683"/>
                      </a:cubicBezTo>
                      <a:cubicBezTo>
                        <a:pt x="3555" y="7760"/>
                        <a:pt x="3607" y="7837"/>
                        <a:pt x="3658" y="7889"/>
                      </a:cubicBezTo>
                      <a:cubicBezTo>
                        <a:pt x="3803" y="8052"/>
                        <a:pt x="4013" y="8138"/>
                        <a:pt x="4223" y="8138"/>
                      </a:cubicBezTo>
                      <a:cubicBezTo>
                        <a:pt x="4309" y="8138"/>
                        <a:pt x="4396" y="8124"/>
                        <a:pt x="4478" y="8094"/>
                      </a:cubicBezTo>
                      <a:cubicBezTo>
                        <a:pt x="4940" y="7863"/>
                        <a:pt x="4940" y="7196"/>
                        <a:pt x="4478" y="6991"/>
                      </a:cubicBezTo>
                      <a:cubicBezTo>
                        <a:pt x="4393" y="6946"/>
                        <a:pt x="4299" y="6925"/>
                        <a:pt x="4203" y="6925"/>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1829" name="Google Shape;1829;p36"/>
              <p:cNvSpPr/>
              <p:nvPr/>
            </p:nvSpPr>
            <p:spPr>
              <a:xfrm rot="1413719">
                <a:off x="-379186" y="861403"/>
                <a:ext cx="1464476" cy="1377667"/>
              </a:xfrm>
              <a:custGeom>
                <a:avLst/>
                <a:gdLst/>
                <a:ahLst/>
                <a:cxnLst/>
                <a:rect l="l" t="t" r="r" b="b"/>
                <a:pathLst>
                  <a:path w="49727" h="46783" extrusionOk="0">
                    <a:moveTo>
                      <a:pt x="49209" y="0"/>
                    </a:moveTo>
                    <a:cubicBezTo>
                      <a:pt x="49160" y="0"/>
                      <a:pt x="49108" y="11"/>
                      <a:pt x="49055" y="36"/>
                    </a:cubicBezTo>
                    <a:cubicBezTo>
                      <a:pt x="34592" y="8729"/>
                      <a:pt x="14361" y="23807"/>
                      <a:pt x="180" y="46218"/>
                    </a:cubicBezTo>
                    <a:cubicBezTo>
                      <a:pt x="1" y="46449"/>
                      <a:pt x="206" y="46782"/>
                      <a:pt x="488" y="46782"/>
                    </a:cubicBezTo>
                    <a:cubicBezTo>
                      <a:pt x="616" y="46782"/>
                      <a:pt x="744" y="46705"/>
                      <a:pt x="796" y="46603"/>
                    </a:cubicBezTo>
                    <a:cubicBezTo>
                      <a:pt x="14899" y="24320"/>
                      <a:pt x="35028" y="9319"/>
                      <a:pt x="49439" y="677"/>
                    </a:cubicBezTo>
                    <a:cubicBezTo>
                      <a:pt x="49727" y="434"/>
                      <a:pt x="49519" y="0"/>
                      <a:pt x="4920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1830" name="Google Shape;1830;p36"/>
          <p:cNvGrpSpPr/>
          <p:nvPr/>
        </p:nvGrpSpPr>
        <p:grpSpPr>
          <a:xfrm rot="6549583">
            <a:off x="10758871" y="-257570"/>
            <a:ext cx="2474387" cy="2426515"/>
            <a:chOff x="7928300" y="-514224"/>
            <a:chExt cx="1855805" cy="1819900"/>
          </a:xfrm>
        </p:grpSpPr>
        <p:sp>
          <p:nvSpPr>
            <p:cNvPr id="1831" name="Google Shape;1831;p36"/>
            <p:cNvSpPr/>
            <p:nvPr/>
          </p:nvSpPr>
          <p:spPr>
            <a:xfrm>
              <a:off x="7928300" y="-454883"/>
              <a:ext cx="1760560" cy="1748943"/>
            </a:xfrm>
            <a:custGeom>
              <a:avLst/>
              <a:gdLst/>
              <a:ahLst/>
              <a:cxnLst/>
              <a:rect l="l" t="t" r="r" b="b"/>
              <a:pathLst>
                <a:path w="63046" h="62630" extrusionOk="0">
                  <a:moveTo>
                    <a:pt x="36994" y="0"/>
                  </a:moveTo>
                  <a:lnTo>
                    <a:pt x="1035" y="26386"/>
                  </a:lnTo>
                  <a:cubicBezTo>
                    <a:pt x="168" y="27019"/>
                    <a:pt x="1" y="28220"/>
                    <a:pt x="635" y="29088"/>
                  </a:cubicBezTo>
                  <a:lnTo>
                    <a:pt x="24952" y="62245"/>
                  </a:lnTo>
                  <a:cubicBezTo>
                    <a:pt x="25130" y="62501"/>
                    <a:pt x="25412" y="62629"/>
                    <a:pt x="25702" y="62629"/>
                  </a:cubicBezTo>
                  <a:cubicBezTo>
                    <a:pt x="25904" y="62629"/>
                    <a:pt x="26109" y="62568"/>
                    <a:pt x="26286" y="62445"/>
                  </a:cubicBezTo>
                  <a:lnTo>
                    <a:pt x="63046" y="35492"/>
                  </a:lnTo>
                  <a:lnTo>
                    <a:pt x="36994" y="0"/>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32" name="Google Shape;1832;p36"/>
            <p:cNvSpPr/>
            <p:nvPr/>
          </p:nvSpPr>
          <p:spPr>
            <a:xfrm>
              <a:off x="7969294" y="272619"/>
              <a:ext cx="748027" cy="970813"/>
            </a:xfrm>
            <a:custGeom>
              <a:avLst/>
              <a:gdLst/>
              <a:ahLst/>
              <a:cxnLst/>
              <a:rect l="l" t="t" r="r" b="b"/>
              <a:pathLst>
                <a:path w="26787" h="34765" extrusionOk="0">
                  <a:moveTo>
                    <a:pt x="2469" y="0"/>
                  </a:moveTo>
                  <a:lnTo>
                    <a:pt x="568" y="1401"/>
                  </a:lnTo>
                  <a:cubicBezTo>
                    <a:pt x="101" y="1768"/>
                    <a:pt x="1" y="2435"/>
                    <a:pt x="368" y="2902"/>
                  </a:cubicBezTo>
                  <a:lnTo>
                    <a:pt x="23417" y="34358"/>
                  </a:lnTo>
                  <a:cubicBezTo>
                    <a:pt x="23622" y="34624"/>
                    <a:pt x="23939" y="34764"/>
                    <a:pt x="24253" y="34764"/>
                  </a:cubicBezTo>
                  <a:cubicBezTo>
                    <a:pt x="24452" y="34764"/>
                    <a:pt x="24650" y="34708"/>
                    <a:pt x="24818" y="34592"/>
                  </a:cubicBezTo>
                  <a:lnTo>
                    <a:pt x="26786" y="33124"/>
                  </a:lnTo>
                  <a:lnTo>
                    <a:pt x="2469" y="0"/>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33" name="Google Shape;1833;p36"/>
            <p:cNvSpPr/>
            <p:nvPr/>
          </p:nvSpPr>
          <p:spPr>
            <a:xfrm>
              <a:off x="7974879" y="316378"/>
              <a:ext cx="683744" cy="926887"/>
            </a:xfrm>
            <a:custGeom>
              <a:avLst/>
              <a:gdLst/>
              <a:ahLst/>
              <a:cxnLst/>
              <a:rect l="l" t="t" r="r" b="b"/>
              <a:pathLst>
                <a:path w="24485" h="33192" extrusionOk="0">
                  <a:moveTo>
                    <a:pt x="201" y="1"/>
                  </a:moveTo>
                  <a:cubicBezTo>
                    <a:pt x="134" y="101"/>
                    <a:pt x="68" y="201"/>
                    <a:pt x="1" y="334"/>
                  </a:cubicBezTo>
                  <a:lnTo>
                    <a:pt x="24118" y="33191"/>
                  </a:lnTo>
                  <a:cubicBezTo>
                    <a:pt x="24251" y="33191"/>
                    <a:pt x="24385" y="33158"/>
                    <a:pt x="24485" y="33091"/>
                  </a:cubicBezTo>
                  <a:lnTo>
                    <a:pt x="201"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34" name="Google Shape;1834;p36"/>
            <p:cNvSpPr/>
            <p:nvPr/>
          </p:nvSpPr>
          <p:spPr>
            <a:xfrm>
              <a:off x="8024251" y="-514224"/>
              <a:ext cx="1757767" cy="1745368"/>
            </a:xfrm>
            <a:custGeom>
              <a:avLst/>
              <a:gdLst/>
              <a:ahLst/>
              <a:cxnLst/>
              <a:rect l="l" t="t" r="r" b="b"/>
              <a:pathLst>
                <a:path w="62946" h="62502" extrusionOk="0">
                  <a:moveTo>
                    <a:pt x="36883" y="0"/>
                  </a:moveTo>
                  <a:cubicBezTo>
                    <a:pt x="36619" y="0"/>
                    <a:pt x="36354" y="83"/>
                    <a:pt x="36127" y="257"/>
                  </a:cubicBezTo>
                  <a:lnTo>
                    <a:pt x="735" y="26209"/>
                  </a:lnTo>
                  <a:cubicBezTo>
                    <a:pt x="134" y="26643"/>
                    <a:pt x="1" y="27477"/>
                    <a:pt x="434" y="28077"/>
                  </a:cubicBezTo>
                  <a:lnTo>
                    <a:pt x="25686" y="62502"/>
                  </a:lnTo>
                  <a:lnTo>
                    <a:pt x="62412" y="35549"/>
                  </a:lnTo>
                  <a:cubicBezTo>
                    <a:pt x="62846" y="35215"/>
                    <a:pt x="62946" y="34615"/>
                    <a:pt x="62612" y="34215"/>
                  </a:cubicBezTo>
                  <a:lnTo>
                    <a:pt x="37928" y="524"/>
                  </a:lnTo>
                  <a:cubicBezTo>
                    <a:pt x="37668" y="184"/>
                    <a:pt x="37277" y="0"/>
                    <a:pt x="3688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35" name="Google Shape;1835;p36"/>
            <p:cNvSpPr/>
            <p:nvPr/>
          </p:nvSpPr>
          <p:spPr>
            <a:xfrm>
              <a:off x="8538436" y="77926"/>
              <a:ext cx="581287" cy="715411"/>
            </a:xfrm>
            <a:custGeom>
              <a:avLst/>
              <a:gdLst/>
              <a:ahLst/>
              <a:cxnLst/>
              <a:rect l="l" t="t" r="r" b="b"/>
              <a:pathLst>
                <a:path w="20816" h="25619" fill="none" extrusionOk="0">
                  <a:moveTo>
                    <a:pt x="18047" y="25619"/>
                  </a:moveTo>
                  <a:lnTo>
                    <a:pt x="1" y="1034"/>
                  </a:lnTo>
                  <a:moveTo>
                    <a:pt x="19448" y="24618"/>
                  </a:moveTo>
                  <a:lnTo>
                    <a:pt x="1369" y="0"/>
                  </a:lnTo>
                  <a:moveTo>
                    <a:pt x="20816" y="23584"/>
                  </a:moveTo>
                  <a:lnTo>
                    <a:pt x="4471" y="1301"/>
                  </a:lnTo>
                </a:path>
              </a:pathLst>
            </a:custGeom>
            <a:solidFill>
              <a:schemeClr val="accent4"/>
            </a:solidFill>
            <a:ln w="19050" cap="flat" cmpd="sng">
              <a:solidFill>
                <a:srgbClr val="FFFFFF"/>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36" name="Google Shape;1836;p36"/>
            <p:cNvSpPr/>
            <p:nvPr/>
          </p:nvSpPr>
          <p:spPr>
            <a:xfrm>
              <a:off x="8014952" y="272619"/>
              <a:ext cx="702370" cy="942692"/>
            </a:xfrm>
            <a:custGeom>
              <a:avLst/>
              <a:gdLst/>
              <a:ahLst/>
              <a:cxnLst/>
              <a:rect l="l" t="t" r="r" b="b"/>
              <a:pathLst>
                <a:path w="25152" h="33758" extrusionOk="0">
                  <a:moveTo>
                    <a:pt x="834" y="0"/>
                  </a:moveTo>
                  <a:lnTo>
                    <a:pt x="0" y="634"/>
                  </a:lnTo>
                  <a:lnTo>
                    <a:pt x="24318" y="33758"/>
                  </a:lnTo>
                  <a:lnTo>
                    <a:pt x="25151" y="33124"/>
                  </a:lnTo>
                  <a:lnTo>
                    <a:pt x="834" y="0"/>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37" name="Google Shape;1837;p36"/>
            <p:cNvSpPr/>
            <p:nvPr/>
          </p:nvSpPr>
          <p:spPr>
            <a:xfrm>
              <a:off x="8435979" y="1124918"/>
              <a:ext cx="204020" cy="180759"/>
            </a:xfrm>
            <a:custGeom>
              <a:avLst/>
              <a:gdLst/>
              <a:ahLst/>
              <a:cxnLst/>
              <a:rect l="l" t="t" r="r" b="b"/>
              <a:pathLst>
                <a:path w="7306" h="6473" extrusionOk="0">
                  <a:moveTo>
                    <a:pt x="5571" y="1"/>
                  </a:moveTo>
                  <a:lnTo>
                    <a:pt x="1" y="4104"/>
                  </a:lnTo>
                  <a:lnTo>
                    <a:pt x="1535" y="4804"/>
                  </a:lnTo>
                  <a:lnTo>
                    <a:pt x="1769" y="6472"/>
                  </a:lnTo>
                  <a:lnTo>
                    <a:pt x="7306" y="2403"/>
                  </a:lnTo>
                  <a:lnTo>
                    <a:pt x="5571"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38" name="Google Shape;1838;p36"/>
            <p:cNvSpPr/>
            <p:nvPr/>
          </p:nvSpPr>
          <p:spPr>
            <a:xfrm>
              <a:off x="7991662" y="298701"/>
              <a:ext cx="691200" cy="933393"/>
            </a:xfrm>
            <a:custGeom>
              <a:avLst/>
              <a:gdLst/>
              <a:ahLst/>
              <a:cxnLst/>
              <a:rect l="l" t="t" r="r" b="b"/>
              <a:pathLst>
                <a:path w="24752" h="33425" extrusionOk="0">
                  <a:moveTo>
                    <a:pt x="434" y="0"/>
                  </a:moveTo>
                  <a:lnTo>
                    <a:pt x="0" y="300"/>
                  </a:lnTo>
                  <a:lnTo>
                    <a:pt x="24318" y="33424"/>
                  </a:lnTo>
                  <a:lnTo>
                    <a:pt x="24751" y="33090"/>
                  </a:lnTo>
                  <a:lnTo>
                    <a:pt x="434"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39" name="Google Shape;1839;p36"/>
            <p:cNvSpPr/>
            <p:nvPr/>
          </p:nvSpPr>
          <p:spPr>
            <a:xfrm>
              <a:off x="8681179" y="383867"/>
              <a:ext cx="1102926" cy="853276"/>
            </a:xfrm>
            <a:custGeom>
              <a:avLst/>
              <a:gdLst/>
              <a:ahLst/>
              <a:cxnLst/>
              <a:rect l="l" t="t" r="r" b="b"/>
              <a:pathLst>
                <a:path w="39496" h="30556" extrusionOk="0">
                  <a:moveTo>
                    <a:pt x="37528" y="0"/>
                  </a:moveTo>
                  <a:lnTo>
                    <a:pt x="1" y="27520"/>
                  </a:lnTo>
                  <a:lnTo>
                    <a:pt x="2236" y="30556"/>
                  </a:lnTo>
                  <a:lnTo>
                    <a:pt x="38962" y="3603"/>
                  </a:lnTo>
                  <a:cubicBezTo>
                    <a:pt x="39396" y="3269"/>
                    <a:pt x="39496" y="2669"/>
                    <a:pt x="39162" y="2235"/>
                  </a:cubicBezTo>
                  <a:lnTo>
                    <a:pt x="37528"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840" name="Google Shape;1840;p36"/>
          <p:cNvGrpSpPr/>
          <p:nvPr/>
        </p:nvGrpSpPr>
        <p:grpSpPr>
          <a:xfrm rot="495391">
            <a:off x="10718793" y="1295612"/>
            <a:ext cx="2555449" cy="2750133"/>
            <a:chOff x="-700138" y="3808702"/>
            <a:chExt cx="1916655" cy="2062674"/>
          </a:xfrm>
        </p:grpSpPr>
        <p:sp>
          <p:nvSpPr>
            <p:cNvPr id="1841" name="Google Shape;1841;p36"/>
            <p:cNvSpPr/>
            <p:nvPr/>
          </p:nvSpPr>
          <p:spPr>
            <a:xfrm rot="-1128775">
              <a:off x="-425908" y="4068745"/>
              <a:ext cx="1419635" cy="1616920"/>
            </a:xfrm>
            <a:custGeom>
              <a:avLst/>
              <a:gdLst/>
              <a:ahLst/>
              <a:cxnLst/>
              <a:rect l="l" t="t" r="r" b="b"/>
              <a:pathLst>
                <a:path w="39095" h="44528" extrusionOk="0">
                  <a:moveTo>
                    <a:pt x="26633" y="0"/>
                  </a:moveTo>
                  <a:cubicBezTo>
                    <a:pt x="26552" y="0"/>
                    <a:pt x="26469" y="13"/>
                    <a:pt x="26386" y="38"/>
                  </a:cubicBezTo>
                  <a:lnTo>
                    <a:pt x="0" y="8878"/>
                  </a:lnTo>
                  <a:lnTo>
                    <a:pt x="11575" y="43436"/>
                  </a:lnTo>
                  <a:cubicBezTo>
                    <a:pt x="11787" y="44097"/>
                    <a:pt x="12397" y="44528"/>
                    <a:pt x="13057" y="44528"/>
                  </a:cubicBezTo>
                  <a:cubicBezTo>
                    <a:pt x="13229" y="44528"/>
                    <a:pt x="13404" y="44499"/>
                    <a:pt x="13577" y="44437"/>
                  </a:cubicBezTo>
                  <a:lnTo>
                    <a:pt x="38494" y="36097"/>
                  </a:lnTo>
                  <a:cubicBezTo>
                    <a:pt x="38861" y="35964"/>
                    <a:pt x="39095" y="35530"/>
                    <a:pt x="38961" y="35130"/>
                  </a:cubicBezTo>
                  <a:lnTo>
                    <a:pt x="27386" y="538"/>
                  </a:lnTo>
                  <a:cubicBezTo>
                    <a:pt x="27279" y="215"/>
                    <a:pt x="26975" y="0"/>
                    <a:pt x="26633"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42" name="Google Shape;1842;p36"/>
            <p:cNvSpPr/>
            <p:nvPr/>
          </p:nvSpPr>
          <p:spPr>
            <a:xfrm rot="-1128775">
              <a:off x="-474625" y="3993204"/>
              <a:ext cx="1414805" cy="1633006"/>
            </a:xfrm>
            <a:custGeom>
              <a:avLst/>
              <a:gdLst/>
              <a:ahLst/>
              <a:cxnLst/>
              <a:rect l="l" t="t" r="r" b="b"/>
              <a:pathLst>
                <a:path w="38962" h="44971" extrusionOk="0">
                  <a:moveTo>
                    <a:pt x="26500" y="0"/>
                  </a:moveTo>
                  <a:cubicBezTo>
                    <a:pt x="26418" y="0"/>
                    <a:pt x="26335" y="12"/>
                    <a:pt x="26252" y="38"/>
                  </a:cubicBezTo>
                  <a:lnTo>
                    <a:pt x="867" y="8544"/>
                  </a:lnTo>
                  <a:cubicBezTo>
                    <a:pt x="300" y="8744"/>
                    <a:pt x="0" y="9345"/>
                    <a:pt x="200" y="9912"/>
                  </a:cubicBezTo>
                  <a:lnTo>
                    <a:pt x="11942" y="44970"/>
                  </a:lnTo>
                  <a:lnTo>
                    <a:pt x="38327" y="36131"/>
                  </a:lnTo>
                  <a:cubicBezTo>
                    <a:pt x="38761" y="35997"/>
                    <a:pt x="38961" y="35563"/>
                    <a:pt x="38828" y="35163"/>
                  </a:cubicBezTo>
                  <a:lnTo>
                    <a:pt x="27253" y="538"/>
                  </a:lnTo>
                  <a:cubicBezTo>
                    <a:pt x="27145" y="215"/>
                    <a:pt x="26841" y="0"/>
                    <a:pt x="26500"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43" name="Google Shape;1843;p36"/>
            <p:cNvSpPr/>
            <p:nvPr/>
          </p:nvSpPr>
          <p:spPr>
            <a:xfrm rot="-1128775">
              <a:off x="411142" y="5063464"/>
              <a:ext cx="300449" cy="167182"/>
            </a:xfrm>
            <a:custGeom>
              <a:avLst/>
              <a:gdLst/>
              <a:ahLst/>
              <a:cxnLst/>
              <a:rect l="l" t="t" r="r" b="b"/>
              <a:pathLst>
                <a:path w="8274" h="4604" fill="none" extrusionOk="0">
                  <a:moveTo>
                    <a:pt x="835" y="1935"/>
                  </a:moveTo>
                  <a:lnTo>
                    <a:pt x="6539" y="0"/>
                  </a:lnTo>
                  <a:moveTo>
                    <a:pt x="1" y="3202"/>
                  </a:moveTo>
                  <a:lnTo>
                    <a:pt x="7973" y="534"/>
                  </a:lnTo>
                  <a:moveTo>
                    <a:pt x="335" y="4103"/>
                  </a:moveTo>
                  <a:lnTo>
                    <a:pt x="8274" y="1435"/>
                  </a:lnTo>
                  <a:moveTo>
                    <a:pt x="1736" y="4603"/>
                  </a:moveTo>
                  <a:lnTo>
                    <a:pt x="7440" y="2702"/>
                  </a:lnTo>
                </a:path>
              </a:pathLst>
            </a:custGeom>
            <a:noFill/>
            <a:ln w="9525"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44" name="Google Shape;1844;p36"/>
            <p:cNvSpPr/>
            <p:nvPr/>
          </p:nvSpPr>
          <p:spPr>
            <a:xfrm rot="-1128775">
              <a:off x="206184" y="5200882"/>
              <a:ext cx="918160" cy="352049"/>
            </a:xfrm>
            <a:custGeom>
              <a:avLst/>
              <a:gdLst/>
              <a:ahLst/>
              <a:cxnLst/>
              <a:rect l="l" t="t" r="r" b="b"/>
              <a:pathLst>
                <a:path w="25285" h="9695" extrusionOk="0">
                  <a:moveTo>
                    <a:pt x="24884" y="1"/>
                  </a:moveTo>
                  <a:lnTo>
                    <a:pt x="0" y="8340"/>
                  </a:lnTo>
                  <a:lnTo>
                    <a:pt x="267" y="9107"/>
                  </a:lnTo>
                  <a:cubicBezTo>
                    <a:pt x="371" y="9473"/>
                    <a:pt x="700" y="9695"/>
                    <a:pt x="1061" y="9695"/>
                  </a:cubicBezTo>
                  <a:cubicBezTo>
                    <a:pt x="1162" y="9695"/>
                    <a:pt x="1266" y="9678"/>
                    <a:pt x="1368" y="9641"/>
                  </a:cubicBezTo>
                  <a:lnTo>
                    <a:pt x="24618" y="1869"/>
                  </a:lnTo>
                  <a:cubicBezTo>
                    <a:pt x="25051" y="1736"/>
                    <a:pt x="25285" y="1235"/>
                    <a:pt x="25151" y="835"/>
                  </a:cubicBezTo>
                  <a:lnTo>
                    <a:pt x="24884"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45" name="Google Shape;1845;p36"/>
            <p:cNvSpPr/>
            <p:nvPr/>
          </p:nvSpPr>
          <p:spPr>
            <a:xfrm rot="-1128775">
              <a:off x="-404925" y="4413984"/>
              <a:ext cx="539022" cy="1345775"/>
            </a:xfrm>
            <a:custGeom>
              <a:avLst/>
              <a:gdLst/>
              <a:ahLst/>
              <a:cxnLst/>
              <a:rect l="l" t="t" r="r" b="b"/>
              <a:pathLst>
                <a:path w="14844" h="37061" extrusionOk="0">
                  <a:moveTo>
                    <a:pt x="2769" y="0"/>
                  </a:moveTo>
                  <a:lnTo>
                    <a:pt x="867" y="634"/>
                  </a:lnTo>
                  <a:cubicBezTo>
                    <a:pt x="300" y="834"/>
                    <a:pt x="0" y="1435"/>
                    <a:pt x="200" y="2002"/>
                  </a:cubicBezTo>
                  <a:lnTo>
                    <a:pt x="11942" y="37060"/>
                  </a:lnTo>
                  <a:lnTo>
                    <a:pt x="14844" y="36093"/>
                  </a:lnTo>
                  <a:lnTo>
                    <a:pt x="2769" y="0"/>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46" name="Google Shape;1846;p36"/>
            <p:cNvSpPr/>
            <p:nvPr/>
          </p:nvSpPr>
          <p:spPr>
            <a:xfrm rot="-1128775">
              <a:off x="-276077" y="4234377"/>
              <a:ext cx="661395" cy="495483"/>
            </a:xfrm>
            <a:custGeom>
              <a:avLst/>
              <a:gdLst/>
              <a:ahLst/>
              <a:cxnLst/>
              <a:rect l="l" t="t" r="r" b="b"/>
              <a:pathLst>
                <a:path w="18214" h="13645" fill="none" extrusionOk="0">
                  <a:moveTo>
                    <a:pt x="18214" y="7373"/>
                  </a:moveTo>
                  <a:lnTo>
                    <a:pt x="16045" y="935"/>
                  </a:lnTo>
                  <a:cubicBezTo>
                    <a:pt x="15278" y="1202"/>
                    <a:pt x="14444" y="802"/>
                    <a:pt x="14177" y="1"/>
                  </a:cubicBezTo>
                  <a:lnTo>
                    <a:pt x="935" y="4437"/>
                  </a:lnTo>
                  <a:cubicBezTo>
                    <a:pt x="1201" y="5205"/>
                    <a:pt x="801" y="6039"/>
                    <a:pt x="1" y="6305"/>
                  </a:cubicBezTo>
                  <a:lnTo>
                    <a:pt x="2169" y="12743"/>
                  </a:lnTo>
                  <a:cubicBezTo>
                    <a:pt x="2936" y="12477"/>
                    <a:pt x="3770" y="12877"/>
                    <a:pt x="4037" y="13644"/>
                  </a:cubicBezTo>
                  <a:lnTo>
                    <a:pt x="17280" y="9241"/>
                  </a:lnTo>
                  <a:cubicBezTo>
                    <a:pt x="17013" y="8440"/>
                    <a:pt x="17413" y="7606"/>
                    <a:pt x="18214" y="7373"/>
                  </a:cubicBezTo>
                  <a:close/>
                </a:path>
              </a:pathLst>
            </a:custGeom>
            <a:noFill/>
            <a:ln w="19050"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47" name="Google Shape;1847;p36"/>
            <p:cNvSpPr/>
            <p:nvPr/>
          </p:nvSpPr>
          <p:spPr>
            <a:xfrm rot="-1128775">
              <a:off x="201603" y="5203043"/>
              <a:ext cx="909699" cy="322237"/>
            </a:xfrm>
            <a:custGeom>
              <a:avLst/>
              <a:gdLst/>
              <a:ahLst/>
              <a:cxnLst/>
              <a:rect l="l" t="t" r="r" b="b"/>
              <a:pathLst>
                <a:path w="25052" h="8874" extrusionOk="0">
                  <a:moveTo>
                    <a:pt x="24884" y="1"/>
                  </a:moveTo>
                  <a:lnTo>
                    <a:pt x="0" y="8340"/>
                  </a:lnTo>
                  <a:lnTo>
                    <a:pt x="200" y="8874"/>
                  </a:lnTo>
                  <a:lnTo>
                    <a:pt x="25051" y="568"/>
                  </a:lnTo>
                  <a:lnTo>
                    <a:pt x="24884"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48" name="Google Shape;1848;p36"/>
            <p:cNvSpPr/>
            <p:nvPr/>
          </p:nvSpPr>
          <p:spPr>
            <a:xfrm rot="-1128775">
              <a:off x="222822" y="5233880"/>
              <a:ext cx="902437" cy="311343"/>
            </a:xfrm>
            <a:custGeom>
              <a:avLst/>
              <a:gdLst/>
              <a:ahLst/>
              <a:cxnLst/>
              <a:rect l="l" t="t" r="r" b="b"/>
              <a:pathLst>
                <a:path w="24852" h="8574" extrusionOk="0">
                  <a:moveTo>
                    <a:pt x="24852" y="0"/>
                  </a:moveTo>
                  <a:lnTo>
                    <a:pt x="1" y="8340"/>
                  </a:lnTo>
                  <a:cubicBezTo>
                    <a:pt x="34" y="8406"/>
                    <a:pt x="134" y="8506"/>
                    <a:pt x="201" y="8573"/>
                  </a:cubicBezTo>
                  <a:lnTo>
                    <a:pt x="24818" y="334"/>
                  </a:lnTo>
                  <a:cubicBezTo>
                    <a:pt x="24852" y="200"/>
                    <a:pt x="24852" y="100"/>
                    <a:pt x="2485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49" name="Google Shape;1849;p36"/>
            <p:cNvSpPr/>
            <p:nvPr/>
          </p:nvSpPr>
          <p:spPr>
            <a:xfrm rot="-1128775">
              <a:off x="421575" y="5546080"/>
              <a:ext cx="96954" cy="205964"/>
            </a:xfrm>
            <a:custGeom>
              <a:avLst/>
              <a:gdLst/>
              <a:ahLst/>
              <a:cxnLst/>
              <a:rect l="l" t="t" r="r" b="b"/>
              <a:pathLst>
                <a:path w="2670" h="5672" extrusionOk="0">
                  <a:moveTo>
                    <a:pt x="901" y="1"/>
                  </a:moveTo>
                  <a:lnTo>
                    <a:pt x="1" y="301"/>
                  </a:lnTo>
                  <a:lnTo>
                    <a:pt x="1769" y="5672"/>
                  </a:lnTo>
                  <a:lnTo>
                    <a:pt x="2002" y="4871"/>
                  </a:lnTo>
                  <a:lnTo>
                    <a:pt x="2669" y="5371"/>
                  </a:lnTo>
                  <a:lnTo>
                    <a:pt x="901" y="1"/>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850" name="Google Shape;1850;p36"/>
          <p:cNvGrpSpPr/>
          <p:nvPr/>
        </p:nvGrpSpPr>
        <p:grpSpPr>
          <a:xfrm rot="1625577">
            <a:off x="-979486" y="4642620"/>
            <a:ext cx="2414459" cy="2495501"/>
            <a:chOff x="334100" y="971800"/>
            <a:chExt cx="1810984" cy="1871771"/>
          </a:xfrm>
        </p:grpSpPr>
        <p:sp>
          <p:nvSpPr>
            <p:cNvPr id="1851" name="Google Shape;1851;p36"/>
            <p:cNvSpPr/>
            <p:nvPr/>
          </p:nvSpPr>
          <p:spPr>
            <a:xfrm>
              <a:off x="341909" y="971800"/>
              <a:ext cx="1803175" cy="1871771"/>
            </a:xfrm>
            <a:custGeom>
              <a:avLst/>
              <a:gdLst/>
              <a:ahLst/>
              <a:cxnLst/>
              <a:rect l="l" t="t" r="r" b="b"/>
              <a:pathLst>
                <a:path w="88903" h="92285" extrusionOk="0">
                  <a:moveTo>
                    <a:pt x="44583" y="1"/>
                  </a:moveTo>
                  <a:cubicBezTo>
                    <a:pt x="44328" y="1"/>
                    <a:pt x="44071" y="83"/>
                    <a:pt x="43849" y="252"/>
                  </a:cubicBezTo>
                  <a:lnTo>
                    <a:pt x="0" y="33408"/>
                  </a:lnTo>
                  <a:lnTo>
                    <a:pt x="43131" y="91437"/>
                  </a:lnTo>
                  <a:cubicBezTo>
                    <a:pt x="43514" y="91989"/>
                    <a:pt x="44136" y="92284"/>
                    <a:pt x="44766" y="92284"/>
                  </a:cubicBezTo>
                  <a:cubicBezTo>
                    <a:pt x="45190" y="92284"/>
                    <a:pt x="45617" y="92151"/>
                    <a:pt x="45977" y="91873"/>
                  </a:cubicBezTo>
                  <a:lnTo>
                    <a:pt x="88261" y="59204"/>
                  </a:lnTo>
                  <a:cubicBezTo>
                    <a:pt x="88800" y="58794"/>
                    <a:pt x="88903" y="58050"/>
                    <a:pt x="88492" y="57512"/>
                  </a:cubicBezTo>
                  <a:lnTo>
                    <a:pt x="45541" y="483"/>
                  </a:lnTo>
                  <a:cubicBezTo>
                    <a:pt x="45300" y="167"/>
                    <a:pt x="44944" y="1"/>
                    <a:pt x="4458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52" name="Google Shape;1852;p36"/>
            <p:cNvSpPr/>
            <p:nvPr/>
          </p:nvSpPr>
          <p:spPr>
            <a:xfrm>
              <a:off x="336189" y="976911"/>
              <a:ext cx="1795894" cy="1820273"/>
            </a:xfrm>
            <a:custGeom>
              <a:avLst/>
              <a:gdLst/>
              <a:ahLst/>
              <a:cxnLst/>
              <a:rect l="l" t="t" r="r" b="b"/>
              <a:pathLst>
                <a:path w="88544" h="89746" extrusionOk="0">
                  <a:moveTo>
                    <a:pt x="44131" y="0"/>
                  </a:moveTo>
                  <a:lnTo>
                    <a:pt x="0" y="33258"/>
                  </a:lnTo>
                  <a:lnTo>
                    <a:pt x="46208" y="89415"/>
                  </a:lnTo>
                  <a:cubicBezTo>
                    <a:pt x="46378" y="89632"/>
                    <a:pt x="46632" y="89746"/>
                    <a:pt x="46886" y="89746"/>
                  </a:cubicBezTo>
                  <a:cubicBezTo>
                    <a:pt x="47053" y="89746"/>
                    <a:pt x="47219" y="89697"/>
                    <a:pt x="47362" y="89595"/>
                  </a:cubicBezTo>
                  <a:lnTo>
                    <a:pt x="88543" y="58952"/>
                  </a:lnTo>
                  <a:lnTo>
                    <a:pt x="44131"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1853" name="Google Shape;1853;p36"/>
            <p:cNvGrpSpPr/>
            <p:nvPr/>
          </p:nvGrpSpPr>
          <p:grpSpPr>
            <a:xfrm>
              <a:off x="1214129" y="978980"/>
              <a:ext cx="913828" cy="1211839"/>
              <a:chOff x="1214129" y="978980"/>
              <a:chExt cx="913828" cy="1211839"/>
            </a:xfrm>
          </p:grpSpPr>
          <p:sp>
            <p:nvSpPr>
              <p:cNvPr id="1854" name="Google Shape;1854;p36"/>
              <p:cNvSpPr/>
              <p:nvPr/>
            </p:nvSpPr>
            <p:spPr>
              <a:xfrm>
                <a:off x="1222973" y="978980"/>
                <a:ext cx="904985" cy="1199365"/>
              </a:xfrm>
              <a:custGeom>
                <a:avLst/>
                <a:gdLst/>
                <a:ahLst/>
                <a:cxnLst/>
                <a:rect l="l" t="t" r="r" b="b"/>
                <a:pathLst>
                  <a:path w="44619" h="59133" extrusionOk="0">
                    <a:moveTo>
                      <a:pt x="206" y="1"/>
                    </a:moveTo>
                    <a:lnTo>
                      <a:pt x="1" y="129"/>
                    </a:lnTo>
                    <a:lnTo>
                      <a:pt x="44439" y="59132"/>
                    </a:lnTo>
                    <a:lnTo>
                      <a:pt x="44618" y="58978"/>
                    </a:lnTo>
                    <a:lnTo>
                      <a:pt x="206"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55" name="Google Shape;1855;p36"/>
              <p:cNvSpPr/>
              <p:nvPr/>
            </p:nvSpPr>
            <p:spPr>
              <a:xfrm>
                <a:off x="1214129" y="991475"/>
                <a:ext cx="904985" cy="1199345"/>
              </a:xfrm>
              <a:custGeom>
                <a:avLst/>
                <a:gdLst/>
                <a:ahLst/>
                <a:cxnLst/>
                <a:rect l="l" t="t" r="r" b="b"/>
                <a:pathLst>
                  <a:path w="44619" h="59132" extrusionOk="0">
                    <a:moveTo>
                      <a:pt x="206" y="0"/>
                    </a:moveTo>
                    <a:lnTo>
                      <a:pt x="1" y="154"/>
                    </a:lnTo>
                    <a:lnTo>
                      <a:pt x="44439" y="59132"/>
                    </a:lnTo>
                    <a:lnTo>
                      <a:pt x="44618" y="59003"/>
                    </a:lnTo>
                    <a:lnTo>
                      <a:pt x="206"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1856" name="Google Shape;1856;p36"/>
            <p:cNvSpPr/>
            <p:nvPr/>
          </p:nvSpPr>
          <p:spPr>
            <a:xfrm>
              <a:off x="334100" y="1004578"/>
              <a:ext cx="1741293" cy="1810882"/>
            </a:xfrm>
            <a:custGeom>
              <a:avLst/>
              <a:gdLst/>
              <a:ahLst/>
              <a:cxnLst/>
              <a:rect l="l" t="t" r="r" b="b"/>
              <a:pathLst>
                <a:path w="85852" h="89283" extrusionOk="0">
                  <a:moveTo>
                    <a:pt x="42828" y="0"/>
                  </a:moveTo>
                  <a:cubicBezTo>
                    <a:pt x="42573" y="0"/>
                    <a:pt x="42317" y="82"/>
                    <a:pt x="42106" y="252"/>
                  </a:cubicBezTo>
                  <a:lnTo>
                    <a:pt x="1" y="31946"/>
                  </a:lnTo>
                  <a:lnTo>
                    <a:pt x="43131" y="89282"/>
                  </a:lnTo>
                  <a:lnTo>
                    <a:pt x="85210" y="57588"/>
                  </a:lnTo>
                  <a:cubicBezTo>
                    <a:pt x="85749" y="57178"/>
                    <a:pt x="85851" y="56409"/>
                    <a:pt x="85441" y="55870"/>
                  </a:cubicBezTo>
                  <a:lnTo>
                    <a:pt x="43798" y="482"/>
                  </a:lnTo>
                  <a:cubicBezTo>
                    <a:pt x="43557" y="166"/>
                    <a:pt x="43192" y="0"/>
                    <a:pt x="42828"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57" name="Google Shape;1857;p36"/>
            <p:cNvSpPr/>
            <p:nvPr/>
          </p:nvSpPr>
          <p:spPr>
            <a:xfrm>
              <a:off x="373105" y="1605205"/>
              <a:ext cx="899265" cy="1180097"/>
            </a:xfrm>
            <a:custGeom>
              <a:avLst/>
              <a:gdLst/>
              <a:ahLst/>
              <a:cxnLst/>
              <a:rect l="l" t="t" r="r" b="b"/>
              <a:pathLst>
                <a:path w="44337" h="58183" extrusionOk="0">
                  <a:moveTo>
                    <a:pt x="1155" y="0"/>
                  </a:moveTo>
                  <a:lnTo>
                    <a:pt x="1" y="872"/>
                  </a:lnTo>
                  <a:lnTo>
                    <a:pt x="43157" y="58183"/>
                  </a:lnTo>
                  <a:lnTo>
                    <a:pt x="44337" y="57311"/>
                  </a:lnTo>
                  <a:lnTo>
                    <a:pt x="1155"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58" name="Google Shape;1858;p36"/>
            <p:cNvSpPr/>
            <p:nvPr/>
          </p:nvSpPr>
          <p:spPr>
            <a:xfrm>
              <a:off x="762685" y="1424197"/>
              <a:ext cx="916931" cy="993396"/>
            </a:xfrm>
            <a:custGeom>
              <a:avLst/>
              <a:gdLst/>
              <a:ahLst/>
              <a:cxnLst/>
              <a:rect l="l" t="t" r="r" b="b"/>
              <a:pathLst>
                <a:path w="45208" h="48978" extrusionOk="0">
                  <a:moveTo>
                    <a:pt x="19206" y="1"/>
                  </a:moveTo>
                  <a:lnTo>
                    <a:pt x="0" y="14463"/>
                  </a:lnTo>
                  <a:lnTo>
                    <a:pt x="26001" y="48978"/>
                  </a:lnTo>
                  <a:lnTo>
                    <a:pt x="45208" y="34515"/>
                  </a:lnTo>
                  <a:lnTo>
                    <a:pt x="19206" y="1"/>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859" name="Google Shape;1859;p36"/>
          <p:cNvGrpSpPr/>
          <p:nvPr/>
        </p:nvGrpSpPr>
        <p:grpSpPr>
          <a:xfrm rot="-6973059">
            <a:off x="9888624" y="4955219"/>
            <a:ext cx="2156433" cy="3288100"/>
            <a:chOff x="7518282" y="2373612"/>
            <a:chExt cx="1544209" cy="2355088"/>
          </a:xfrm>
        </p:grpSpPr>
        <p:sp>
          <p:nvSpPr>
            <p:cNvPr id="1860" name="Google Shape;1860;p36"/>
            <p:cNvSpPr/>
            <p:nvPr/>
          </p:nvSpPr>
          <p:spPr>
            <a:xfrm rot="718822">
              <a:off x="7689615" y="3249120"/>
              <a:ext cx="1111866" cy="1379201"/>
            </a:xfrm>
            <a:custGeom>
              <a:avLst/>
              <a:gdLst/>
              <a:ahLst/>
              <a:cxnLst/>
              <a:rect l="l" t="t" r="r" b="b"/>
              <a:pathLst>
                <a:path w="48158" h="59737" extrusionOk="0">
                  <a:moveTo>
                    <a:pt x="39340" y="1"/>
                  </a:moveTo>
                  <a:cubicBezTo>
                    <a:pt x="38303" y="1"/>
                    <a:pt x="37263" y="153"/>
                    <a:pt x="36285" y="451"/>
                  </a:cubicBezTo>
                  <a:cubicBezTo>
                    <a:pt x="32695" y="1579"/>
                    <a:pt x="29823" y="4272"/>
                    <a:pt x="27259" y="7016"/>
                  </a:cubicBezTo>
                  <a:cubicBezTo>
                    <a:pt x="20361" y="14401"/>
                    <a:pt x="14874" y="22940"/>
                    <a:pt x="10489" y="32043"/>
                  </a:cubicBezTo>
                  <a:cubicBezTo>
                    <a:pt x="8976" y="35197"/>
                    <a:pt x="7591" y="37427"/>
                    <a:pt x="5873" y="40505"/>
                  </a:cubicBezTo>
                  <a:cubicBezTo>
                    <a:pt x="2185" y="47138"/>
                    <a:pt x="1874" y="57072"/>
                    <a:pt x="8" y="59727"/>
                  </a:cubicBezTo>
                  <a:lnTo>
                    <a:pt x="8" y="59727"/>
                  </a:lnTo>
                  <a:cubicBezTo>
                    <a:pt x="9880" y="45729"/>
                    <a:pt x="25415" y="30630"/>
                    <a:pt x="38721" y="19888"/>
                  </a:cubicBezTo>
                  <a:cubicBezTo>
                    <a:pt x="41311" y="17811"/>
                    <a:pt x="44029" y="15708"/>
                    <a:pt x="45773" y="12888"/>
                  </a:cubicBezTo>
                  <a:cubicBezTo>
                    <a:pt x="47542" y="10041"/>
                    <a:pt x="48157" y="6246"/>
                    <a:pt x="46388" y="3426"/>
                  </a:cubicBezTo>
                  <a:cubicBezTo>
                    <a:pt x="44910" y="1106"/>
                    <a:pt x="42136" y="1"/>
                    <a:pt x="39340" y="1"/>
                  </a:cubicBezTo>
                  <a:close/>
                  <a:moveTo>
                    <a:pt x="8" y="59727"/>
                  </a:moveTo>
                  <a:lnTo>
                    <a:pt x="8" y="59727"/>
                  </a:lnTo>
                  <a:cubicBezTo>
                    <a:pt x="5" y="59730"/>
                    <a:pt x="3" y="59733"/>
                    <a:pt x="1" y="59736"/>
                  </a:cubicBezTo>
                  <a:lnTo>
                    <a:pt x="1" y="59736"/>
                  </a:lnTo>
                  <a:cubicBezTo>
                    <a:pt x="3" y="59733"/>
                    <a:pt x="5" y="59730"/>
                    <a:pt x="8" y="59727"/>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61" name="Google Shape;1861;p36"/>
            <p:cNvSpPr/>
            <p:nvPr/>
          </p:nvSpPr>
          <p:spPr>
            <a:xfrm rot="718822">
              <a:off x="7649292" y="3211149"/>
              <a:ext cx="1111843" cy="1378947"/>
            </a:xfrm>
            <a:custGeom>
              <a:avLst/>
              <a:gdLst/>
              <a:ahLst/>
              <a:cxnLst/>
              <a:rect l="l" t="t" r="r" b="b"/>
              <a:pathLst>
                <a:path w="48157" h="59726" extrusionOk="0">
                  <a:moveTo>
                    <a:pt x="39365" y="0"/>
                  </a:moveTo>
                  <a:cubicBezTo>
                    <a:pt x="38317" y="0"/>
                    <a:pt x="37267" y="157"/>
                    <a:pt x="36285" y="466"/>
                  </a:cubicBezTo>
                  <a:cubicBezTo>
                    <a:pt x="32695" y="1569"/>
                    <a:pt x="29823" y="4261"/>
                    <a:pt x="27258" y="7005"/>
                  </a:cubicBezTo>
                  <a:cubicBezTo>
                    <a:pt x="20361" y="14390"/>
                    <a:pt x="14873" y="22929"/>
                    <a:pt x="10488" y="32032"/>
                  </a:cubicBezTo>
                  <a:cubicBezTo>
                    <a:pt x="8975" y="35186"/>
                    <a:pt x="7591" y="37417"/>
                    <a:pt x="5873" y="40494"/>
                  </a:cubicBezTo>
                  <a:cubicBezTo>
                    <a:pt x="2180" y="47161"/>
                    <a:pt x="1872" y="57085"/>
                    <a:pt x="1" y="59726"/>
                  </a:cubicBezTo>
                  <a:lnTo>
                    <a:pt x="1" y="59726"/>
                  </a:lnTo>
                  <a:cubicBezTo>
                    <a:pt x="9873" y="45751"/>
                    <a:pt x="25412" y="30622"/>
                    <a:pt x="38721" y="19878"/>
                  </a:cubicBezTo>
                  <a:cubicBezTo>
                    <a:pt x="41310" y="17801"/>
                    <a:pt x="44029" y="15698"/>
                    <a:pt x="45772" y="12877"/>
                  </a:cubicBezTo>
                  <a:cubicBezTo>
                    <a:pt x="47542" y="10031"/>
                    <a:pt x="48157" y="6236"/>
                    <a:pt x="46362" y="3415"/>
                  </a:cubicBezTo>
                  <a:cubicBezTo>
                    <a:pt x="44909" y="1106"/>
                    <a:pt x="42145" y="0"/>
                    <a:pt x="3936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62" name="Google Shape;1862;p36"/>
            <p:cNvSpPr/>
            <p:nvPr/>
          </p:nvSpPr>
          <p:spPr>
            <a:xfrm rot="718822">
              <a:off x="8428587" y="3328473"/>
              <a:ext cx="409048" cy="200495"/>
            </a:xfrm>
            <a:custGeom>
              <a:avLst/>
              <a:gdLst/>
              <a:ahLst/>
              <a:cxnLst/>
              <a:rect l="l" t="t" r="r" b="b"/>
              <a:pathLst>
                <a:path w="17717" h="8684" extrusionOk="0">
                  <a:moveTo>
                    <a:pt x="13244" y="85"/>
                  </a:moveTo>
                  <a:cubicBezTo>
                    <a:pt x="13109" y="85"/>
                    <a:pt x="12983" y="218"/>
                    <a:pt x="13050" y="351"/>
                  </a:cubicBezTo>
                  <a:cubicBezTo>
                    <a:pt x="13050" y="377"/>
                    <a:pt x="13075" y="403"/>
                    <a:pt x="13101" y="428"/>
                  </a:cubicBezTo>
                  <a:cubicBezTo>
                    <a:pt x="13139" y="454"/>
                    <a:pt x="13184" y="467"/>
                    <a:pt x="13229" y="467"/>
                  </a:cubicBezTo>
                  <a:cubicBezTo>
                    <a:pt x="13274" y="467"/>
                    <a:pt x="13319" y="454"/>
                    <a:pt x="13357" y="428"/>
                  </a:cubicBezTo>
                  <a:cubicBezTo>
                    <a:pt x="13511" y="351"/>
                    <a:pt x="13460" y="146"/>
                    <a:pt x="13306" y="95"/>
                  </a:cubicBezTo>
                  <a:cubicBezTo>
                    <a:pt x="13285" y="88"/>
                    <a:pt x="13264" y="85"/>
                    <a:pt x="13244" y="85"/>
                  </a:cubicBezTo>
                  <a:close/>
                  <a:moveTo>
                    <a:pt x="9983" y="0"/>
                  </a:moveTo>
                  <a:cubicBezTo>
                    <a:pt x="9903" y="0"/>
                    <a:pt x="9827" y="28"/>
                    <a:pt x="9767" y="95"/>
                  </a:cubicBezTo>
                  <a:cubicBezTo>
                    <a:pt x="9742" y="121"/>
                    <a:pt x="9716" y="172"/>
                    <a:pt x="9690" y="223"/>
                  </a:cubicBezTo>
                  <a:cubicBezTo>
                    <a:pt x="9639" y="403"/>
                    <a:pt x="9690" y="582"/>
                    <a:pt x="9844" y="685"/>
                  </a:cubicBezTo>
                  <a:cubicBezTo>
                    <a:pt x="9910" y="731"/>
                    <a:pt x="9982" y="752"/>
                    <a:pt x="10050" y="752"/>
                  </a:cubicBezTo>
                  <a:cubicBezTo>
                    <a:pt x="10249" y="752"/>
                    <a:pt x="10428" y="580"/>
                    <a:pt x="10408" y="351"/>
                  </a:cubicBezTo>
                  <a:cubicBezTo>
                    <a:pt x="10390" y="169"/>
                    <a:pt x="10178" y="0"/>
                    <a:pt x="9983" y="0"/>
                  </a:cubicBezTo>
                  <a:close/>
                  <a:moveTo>
                    <a:pt x="7556" y="654"/>
                  </a:moveTo>
                  <a:cubicBezTo>
                    <a:pt x="7486" y="654"/>
                    <a:pt x="7412" y="721"/>
                    <a:pt x="7434" y="787"/>
                  </a:cubicBezTo>
                  <a:lnTo>
                    <a:pt x="7434" y="813"/>
                  </a:lnTo>
                  <a:cubicBezTo>
                    <a:pt x="7460" y="839"/>
                    <a:pt x="7460" y="839"/>
                    <a:pt x="7460" y="839"/>
                  </a:cubicBezTo>
                  <a:cubicBezTo>
                    <a:pt x="7485" y="864"/>
                    <a:pt x="7517" y="877"/>
                    <a:pt x="7546" y="877"/>
                  </a:cubicBezTo>
                  <a:cubicBezTo>
                    <a:pt x="7575" y="877"/>
                    <a:pt x="7601" y="864"/>
                    <a:pt x="7613" y="839"/>
                  </a:cubicBezTo>
                  <a:cubicBezTo>
                    <a:pt x="7690" y="787"/>
                    <a:pt x="7690" y="685"/>
                    <a:pt x="7588" y="659"/>
                  </a:cubicBezTo>
                  <a:cubicBezTo>
                    <a:pt x="7578" y="656"/>
                    <a:pt x="7567" y="654"/>
                    <a:pt x="7556" y="654"/>
                  </a:cubicBezTo>
                  <a:close/>
                  <a:moveTo>
                    <a:pt x="12799" y="1638"/>
                  </a:moveTo>
                  <a:cubicBezTo>
                    <a:pt x="12396" y="1638"/>
                    <a:pt x="11973" y="2067"/>
                    <a:pt x="12178" y="2454"/>
                  </a:cubicBezTo>
                  <a:lnTo>
                    <a:pt x="12152" y="2454"/>
                  </a:lnTo>
                  <a:cubicBezTo>
                    <a:pt x="12203" y="2531"/>
                    <a:pt x="12255" y="2582"/>
                    <a:pt x="12306" y="2634"/>
                  </a:cubicBezTo>
                  <a:cubicBezTo>
                    <a:pt x="12435" y="2734"/>
                    <a:pt x="12595" y="2786"/>
                    <a:pt x="12756" y="2786"/>
                  </a:cubicBezTo>
                  <a:cubicBezTo>
                    <a:pt x="12885" y="2786"/>
                    <a:pt x="13013" y="2753"/>
                    <a:pt x="13127" y="2685"/>
                  </a:cubicBezTo>
                  <a:cubicBezTo>
                    <a:pt x="13511" y="2403"/>
                    <a:pt x="13409" y="1787"/>
                    <a:pt x="12947" y="1659"/>
                  </a:cubicBezTo>
                  <a:cubicBezTo>
                    <a:pt x="12899" y="1645"/>
                    <a:pt x="12849" y="1638"/>
                    <a:pt x="12799" y="1638"/>
                  </a:cubicBezTo>
                  <a:close/>
                  <a:moveTo>
                    <a:pt x="6278" y="2155"/>
                  </a:moveTo>
                  <a:cubicBezTo>
                    <a:pt x="6196" y="2155"/>
                    <a:pt x="6115" y="2183"/>
                    <a:pt x="6049" y="2249"/>
                  </a:cubicBezTo>
                  <a:lnTo>
                    <a:pt x="6075" y="2249"/>
                  </a:lnTo>
                  <a:cubicBezTo>
                    <a:pt x="6049" y="2275"/>
                    <a:pt x="6024" y="2326"/>
                    <a:pt x="5998" y="2377"/>
                  </a:cubicBezTo>
                  <a:cubicBezTo>
                    <a:pt x="5947" y="2557"/>
                    <a:pt x="5998" y="2736"/>
                    <a:pt x="6152" y="2839"/>
                  </a:cubicBezTo>
                  <a:cubicBezTo>
                    <a:pt x="6212" y="2886"/>
                    <a:pt x="6279" y="2906"/>
                    <a:pt x="6345" y="2906"/>
                  </a:cubicBezTo>
                  <a:cubicBezTo>
                    <a:pt x="6532" y="2906"/>
                    <a:pt x="6709" y="2740"/>
                    <a:pt x="6690" y="2531"/>
                  </a:cubicBezTo>
                  <a:cubicBezTo>
                    <a:pt x="6690" y="2330"/>
                    <a:pt x="6481" y="2155"/>
                    <a:pt x="6278" y="2155"/>
                  </a:cubicBezTo>
                  <a:close/>
                  <a:moveTo>
                    <a:pt x="15296" y="2488"/>
                  </a:moveTo>
                  <a:cubicBezTo>
                    <a:pt x="15012" y="2488"/>
                    <a:pt x="14712" y="2798"/>
                    <a:pt x="14870" y="3070"/>
                  </a:cubicBezTo>
                  <a:cubicBezTo>
                    <a:pt x="14896" y="3121"/>
                    <a:pt x="14922" y="3146"/>
                    <a:pt x="14947" y="3198"/>
                  </a:cubicBezTo>
                  <a:cubicBezTo>
                    <a:pt x="15046" y="3268"/>
                    <a:pt x="15152" y="3308"/>
                    <a:pt x="15258" y="3308"/>
                  </a:cubicBezTo>
                  <a:cubicBezTo>
                    <a:pt x="15344" y="3308"/>
                    <a:pt x="15430" y="3281"/>
                    <a:pt x="15511" y="3223"/>
                  </a:cubicBezTo>
                  <a:cubicBezTo>
                    <a:pt x="15793" y="3044"/>
                    <a:pt x="15716" y="2608"/>
                    <a:pt x="15409" y="2505"/>
                  </a:cubicBezTo>
                  <a:cubicBezTo>
                    <a:pt x="15372" y="2493"/>
                    <a:pt x="15334" y="2488"/>
                    <a:pt x="15296" y="2488"/>
                  </a:cubicBezTo>
                  <a:close/>
                  <a:moveTo>
                    <a:pt x="3455" y="3035"/>
                  </a:moveTo>
                  <a:cubicBezTo>
                    <a:pt x="3318" y="3035"/>
                    <a:pt x="3186" y="3190"/>
                    <a:pt x="3254" y="3326"/>
                  </a:cubicBezTo>
                  <a:cubicBezTo>
                    <a:pt x="3254" y="3352"/>
                    <a:pt x="3280" y="3352"/>
                    <a:pt x="3306" y="3377"/>
                  </a:cubicBezTo>
                  <a:cubicBezTo>
                    <a:pt x="3348" y="3420"/>
                    <a:pt x="3398" y="3439"/>
                    <a:pt x="3447" y="3439"/>
                  </a:cubicBezTo>
                  <a:cubicBezTo>
                    <a:pt x="3488" y="3439"/>
                    <a:pt x="3527" y="3426"/>
                    <a:pt x="3562" y="3403"/>
                  </a:cubicBezTo>
                  <a:cubicBezTo>
                    <a:pt x="3690" y="3300"/>
                    <a:pt x="3665" y="3095"/>
                    <a:pt x="3511" y="3044"/>
                  </a:cubicBezTo>
                  <a:cubicBezTo>
                    <a:pt x="3492" y="3038"/>
                    <a:pt x="3474" y="3035"/>
                    <a:pt x="3455" y="3035"/>
                  </a:cubicBezTo>
                  <a:close/>
                  <a:moveTo>
                    <a:pt x="10101" y="2744"/>
                  </a:moveTo>
                  <a:cubicBezTo>
                    <a:pt x="10028" y="2744"/>
                    <a:pt x="9956" y="2766"/>
                    <a:pt x="9894" y="2817"/>
                  </a:cubicBezTo>
                  <a:lnTo>
                    <a:pt x="9894" y="2817"/>
                  </a:lnTo>
                  <a:cubicBezTo>
                    <a:pt x="9894" y="2816"/>
                    <a:pt x="9895" y="2815"/>
                    <a:pt x="9896" y="2813"/>
                  </a:cubicBezTo>
                  <a:lnTo>
                    <a:pt x="9896" y="2813"/>
                  </a:lnTo>
                  <a:lnTo>
                    <a:pt x="9870" y="2839"/>
                  </a:lnTo>
                  <a:cubicBezTo>
                    <a:pt x="9878" y="2831"/>
                    <a:pt x="9886" y="2824"/>
                    <a:pt x="9894" y="2817"/>
                  </a:cubicBezTo>
                  <a:lnTo>
                    <a:pt x="9894" y="2817"/>
                  </a:lnTo>
                  <a:cubicBezTo>
                    <a:pt x="9869" y="2867"/>
                    <a:pt x="9844" y="2916"/>
                    <a:pt x="9819" y="2941"/>
                  </a:cubicBezTo>
                  <a:cubicBezTo>
                    <a:pt x="9767" y="3121"/>
                    <a:pt x="9819" y="3300"/>
                    <a:pt x="9973" y="3429"/>
                  </a:cubicBezTo>
                  <a:cubicBezTo>
                    <a:pt x="10030" y="3467"/>
                    <a:pt x="10094" y="3485"/>
                    <a:pt x="10158" y="3485"/>
                  </a:cubicBezTo>
                  <a:cubicBezTo>
                    <a:pt x="10348" y="3485"/>
                    <a:pt x="10530" y="3326"/>
                    <a:pt x="10511" y="3095"/>
                  </a:cubicBezTo>
                  <a:cubicBezTo>
                    <a:pt x="10511" y="2913"/>
                    <a:pt x="10304" y="2744"/>
                    <a:pt x="10101" y="2744"/>
                  </a:cubicBezTo>
                  <a:close/>
                  <a:moveTo>
                    <a:pt x="14770" y="4548"/>
                  </a:moveTo>
                  <a:cubicBezTo>
                    <a:pt x="14646" y="4548"/>
                    <a:pt x="14495" y="4700"/>
                    <a:pt x="14563" y="4813"/>
                  </a:cubicBezTo>
                  <a:cubicBezTo>
                    <a:pt x="14588" y="4839"/>
                    <a:pt x="14588" y="4865"/>
                    <a:pt x="14614" y="4890"/>
                  </a:cubicBezTo>
                  <a:cubicBezTo>
                    <a:pt x="14661" y="4922"/>
                    <a:pt x="14719" y="4944"/>
                    <a:pt x="14780" y="4944"/>
                  </a:cubicBezTo>
                  <a:cubicBezTo>
                    <a:pt x="14818" y="4944"/>
                    <a:pt x="14857" y="4935"/>
                    <a:pt x="14896" y="4916"/>
                  </a:cubicBezTo>
                  <a:cubicBezTo>
                    <a:pt x="15024" y="4813"/>
                    <a:pt x="14998" y="4608"/>
                    <a:pt x="14819" y="4557"/>
                  </a:cubicBezTo>
                  <a:cubicBezTo>
                    <a:pt x="14804" y="4551"/>
                    <a:pt x="14787" y="4548"/>
                    <a:pt x="14770" y="4548"/>
                  </a:cubicBezTo>
                  <a:close/>
                  <a:moveTo>
                    <a:pt x="4573" y="4622"/>
                  </a:moveTo>
                  <a:cubicBezTo>
                    <a:pt x="4312" y="4622"/>
                    <a:pt x="4040" y="4894"/>
                    <a:pt x="4177" y="5147"/>
                  </a:cubicBezTo>
                  <a:cubicBezTo>
                    <a:pt x="4203" y="5172"/>
                    <a:pt x="4229" y="5224"/>
                    <a:pt x="4254" y="5249"/>
                  </a:cubicBezTo>
                  <a:cubicBezTo>
                    <a:pt x="4344" y="5324"/>
                    <a:pt x="4451" y="5364"/>
                    <a:pt x="4555" y="5364"/>
                  </a:cubicBezTo>
                  <a:cubicBezTo>
                    <a:pt x="4630" y="5364"/>
                    <a:pt x="4703" y="5343"/>
                    <a:pt x="4767" y="5300"/>
                  </a:cubicBezTo>
                  <a:cubicBezTo>
                    <a:pt x="5024" y="5121"/>
                    <a:pt x="4972" y="4711"/>
                    <a:pt x="4665" y="4634"/>
                  </a:cubicBezTo>
                  <a:cubicBezTo>
                    <a:pt x="4635" y="4626"/>
                    <a:pt x="4604" y="4622"/>
                    <a:pt x="4573" y="4622"/>
                  </a:cubicBezTo>
                  <a:close/>
                  <a:moveTo>
                    <a:pt x="8987" y="4400"/>
                  </a:moveTo>
                  <a:cubicBezTo>
                    <a:pt x="8604" y="4400"/>
                    <a:pt x="8182" y="4821"/>
                    <a:pt x="8383" y="5224"/>
                  </a:cubicBezTo>
                  <a:cubicBezTo>
                    <a:pt x="8408" y="5275"/>
                    <a:pt x="8460" y="5352"/>
                    <a:pt x="8537" y="5403"/>
                  </a:cubicBezTo>
                  <a:cubicBezTo>
                    <a:pt x="8665" y="5503"/>
                    <a:pt x="8818" y="5555"/>
                    <a:pt x="8972" y="5555"/>
                  </a:cubicBezTo>
                  <a:cubicBezTo>
                    <a:pt x="9094" y="5555"/>
                    <a:pt x="9218" y="5522"/>
                    <a:pt x="9331" y="5454"/>
                  </a:cubicBezTo>
                  <a:cubicBezTo>
                    <a:pt x="9716" y="5172"/>
                    <a:pt x="9614" y="4557"/>
                    <a:pt x="9152" y="4429"/>
                  </a:cubicBezTo>
                  <a:cubicBezTo>
                    <a:pt x="9099" y="4409"/>
                    <a:pt x="9044" y="4400"/>
                    <a:pt x="8987" y="4400"/>
                  </a:cubicBezTo>
                  <a:close/>
                  <a:moveTo>
                    <a:pt x="16985" y="4741"/>
                  </a:moveTo>
                  <a:cubicBezTo>
                    <a:pt x="16596" y="4741"/>
                    <a:pt x="16152" y="5169"/>
                    <a:pt x="16358" y="5557"/>
                  </a:cubicBezTo>
                  <a:cubicBezTo>
                    <a:pt x="16409" y="5634"/>
                    <a:pt x="16460" y="5685"/>
                    <a:pt x="16511" y="5736"/>
                  </a:cubicBezTo>
                  <a:cubicBezTo>
                    <a:pt x="16640" y="5836"/>
                    <a:pt x="16793" y="5889"/>
                    <a:pt x="16947" y="5889"/>
                  </a:cubicBezTo>
                  <a:cubicBezTo>
                    <a:pt x="17069" y="5889"/>
                    <a:pt x="17193" y="5856"/>
                    <a:pt x="17306" y="5788"/>
                  </a:cubicBezTo>
                  <a:cubicBezTo>
                    <a:pt x="17717" y="5506"/>
                    <a:pt x="17614" y="4890"/>
                    <a:pt x="17127" y="4762"/>
                  </a:cubicBezTo>
                  <a:cubicBezTo>
                    <a:pt x="17081" y="4748"/>
                    <a:pt x="17034" y="4741"/>
                    <a:pt x="16985" y="4741"/>
                  </a:cubicBezTo>
                  <a:close/>
                  <a:moveTo>
                    <a:pt x="6587" y="6245"/>
                  </a:moveTo>
                  <a:cubicBezTo>
                    <a:pt x="6511" y="6245"/>
                    <a:pt x="6414" y="6334"/>
                    <a:pt x="6460" y="6403"/>
                  </a:cubicBezTo>
                  <a:cubicBezTo>
                    <a:pt x="6460" y="6429"/>
                    <a:pt x="6485" y="6429"/>
                    <a:pt x="6485" y="6454"/>
                  </a:cubicBezTo>
                  <a:cubicBezTo>
                    <a:pt x="6511" y="6467"/>
                    <a:pt x="6536" y="6474"/>
                    <a:pt x="6562" y="6474"/>
                  </a:cubicBezTo>
                  <a:cubicBezTo>
                    <a:pt x="6588" y="6474"/>
                    <a:pt x="6613" y="6467"/>
                    <a:pt x="6639" y="6454"/>
                  </a:cubicBezTo>
                  <a:cubicBezTo>
                    <a:pt x="6716" y="6403"/>
                    <a:pt x="6690" y="6275"/>
                    <a:pt x="6613" y="6249"/>
                  </a:cubicBezTo>
                  <a:cubicBezTo>
                    <a:pt x="6605" y="6246"/>
                    <a:pt x="6596" y="6245"/>
                    <a:pt x="6587" y="6245"/>
                  </a:cubicBezTo>
                  <a:close/>
                  <a:moveTo>
                    <a:pt x="813" y="5837"/>
                  </a:moveTo>
                  <a:cubicBezTo>
                    <a:pt x="428" y="5837"/>
                    <a:pt x="1" y="6278"/>
                    <a:pt x="203" y="6659"/>
                  </a:cubicBezTo>
                  <a:cubicBezTo>
                    <a:pt x="228" y="6711"/>
                    <a:pt x="280" y="6788"/>
                    <a:pt x="357" y="6839"/>
                  </a:cubicBezTo>
                  <a:cubicBezTo>
                    <a:pt x="485" y="6939"/>
                    <a:pt x="638" y="6991"/>
                    <a:pt x="792" y="6991"/>
                  </a:cubicBezTo>
                  <a:cubicBezTo>
                    <a:pt x="915" y="6991"/>
                    <a:pt x="1038" y="6958"/>
                    <a:pt x="1152" y="6890"/>
                  </a:cubicBezTo>
                  <a:cubicBezTo>
                    <a:pt x="1536" y="6608"/>
                    <a:pt x="1434" y="5993"/>
                    <a:pt x="972" y="5865"/>
                  </a:cubicBezTo>
                  <a:cubicBezTo>
                    <a:pt x="921" y="5845"/>
                    <a:pt x="868" y="5837"/>
                    <a:pt x="813" y="5837"/>
                  </a:cubicBezTo>
                  <a:close/>
                  <a:moveTo>
                    <a:pt x="8010" y="7201"/>
                  </a:moveTo>
                  <a:cubicBezTo>
                    <a:pt x="7933" y="7201"/>
                    <a:pt x="7856" y="7225"/>
                    <a:pt x="7791" y="7279"/>
                  </a:cubicBezTo>
                  <a:lnTo>
                    <a:pt x="7791" y="7279"/>
                  </a:lnTo>
                  <a:cubicBezTo>
                    <a:pt x="7792" y="7278"/>
                    <a:pt x="7792" y="7276"/>
                    <a:pt x="7793" y="7275"/>
                  </a:cubicBezTo>
                  <a:lnTo>
                    <a:pt x="7793" y="7275"/>
                  </a:lnTo>
                  <a:lnTo>
                    <a:pt x="7767" y="7301"/>
                  </a:lnTo>
                  <a:cubicBezTo>
                    <a:pt x="7775" y="7293"/>
                    <a:pt x="7783" y="7286"/>
                    <a:pt x="7791" y="7279"/>
                  </a:cubicBezTo>
                  <a:lnTo>
                    <a:pt x="7791" y="7279"/>
                  </a:lnTo>
                  <a:cubicBezTo>
                    <a:pt x="7766" y="7328"/>
                    <a:pt x="7741" y="7353"/>
                    <a:pt x="7716" y="7403"/>
                  </a:cubicBezTo>
                  <a:cubicBezTo>
                    <a:pt x="7665" y="7583"/>
                    <a:pt x="7716" y="7762"/>
                    <a:pt x="7870" y="7890"/>
                  </a:cubicBezTo>
                  <a:cubicBezTo>
                    <a:pt x="7928" y="7929"/>
                    <a:pt x="7992" y="7946"/>
                    <a:pt x="8055" y="7946"/>
                  </a:cubicBezTo>
                  <a:cubicBezTo>
                    <a:pt x="8245" y="7946"/>
                    <a:pt x="8428" y="7788"/>
                    <a:pt x="8408" y="7557"/>
                  </a:cubicBezTo>
                  <a:cubicBezTo>
                    <a:pt x="8408" y="7360"/>
                    <a:pt x="8209" y="7201"/>
                    <a:pt x="8010" y="7201"/>
                  </a:cubicBezTo>
                  <a:close/>
                  <a:moveTo>
                    <a:pt x="4446" y="7536"/>
                  </a:moveTo>
                  <a:cubicBezTo>
                    <a:pt x="4057" y="7536"/>
                    <a:pt x="3613" y="7964"/>
                    <a:pt x="3818" y="8352"/>
                  </a:cubicBezTo>
                  <a:cubicBezTo>
                    <a:pt x="3844" y="8429"/>
                    <a:pt x="3895" y="8480"/>
                    <a:pt x="3972" y="8531"/>
                  </a:cubicBezTo>
                  <a:cubicBezTo>
                    <a:pt x="4087" y="8631"/>
                    <a:pt x="4241" y="8684"/>
                    <a:pt x="4399" y="8684"/>
                  </a:cubicBezTo>
                  <a:cubicBezTo>
                    <a:pt x="4525" y="8684"/>
                    <a:pt x="4654" y="8651"/>
                    <a:pt x="4767" y="8583"/>
                  </a:cubicBezTo>
                  <a:cubicBezTo>
                    <a:pt x="5152" y="8301"/>
                    <a:pt x="5049" y="7685"/>
                    <a:pt x="4588" y="7557"/>
                  </a:cubicBezTo>
                  <a:cubicBezTo>
                    <a:pt x="4542" y="7543"/>
                    <a:pt x="4495" y="7536"/>
                    <a:pt x="4446" y="7536"/>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63" name="Google Shape;1863;p36"/>
            <p:cNvSpPr/>
            <p:nvPr/>
          </p:nvSpPr>
          <p:spPr>
            <a:xfrm rot="718822">
              <a:off x="7632882" y="3365539"/>
              <a:ext cx="918528" cy="1181592"/>
            </a:xfrm>
            <a:custGeom>
              <a:avLst/>
              <a:gdLst/>
              <a:ahLst/>
              <a:cxnLst/>
              <a:rect l="l" t="t" r="r" b="b"/>
              <a:pathLst>
                <a:path w="39784" h="51178" extrusionOk="0">
                  <a:moveTo>
                    <a:pt x="39268" y="0"/>
                  </a:moveTo>
                  <a:cubicBezTo>
                    <a:pt x="39198" y="0"/>
                    <a:pt x="39125" y="22"/>
                    <a:pt x="39054" y="72"/>
                  </a:cubicBezTo>
                  <a:cubicBezTo>
                    <a:pt x="26772" y="10380"/>
                    <a:pt x="10053" y="27535"/>
                    <a:pt x="104" y="50665"/>
                  </a:cubicBezTo>
                  <a:cubicBezTo>
                    <a:pt x="1" y="50895"/>
                    <a:pt x="180" y="51152"/>
                    <a:pt x="437" y="51177"/>
                  </a:cubicBezTo>
                  <a:cubicBezTo>
                    <a:pt x="565" y="51177"/>
                    <a:pt x="668" y="51075"/>
                    <a:pt x="719" y="50972"/>
                  </a:cubicBezTo>
                  <a:cubicBezTo>
                    <a:pt x="10668" y="27945"/>
                    <a:pt x="27310" y="10868"/>
                    <a:pt x="39516" y="611"/>
                  </a:cubicBezTo>
                  <a:cubicBezTo>
                    <a:pt x="39784" y="363"/>
                    <a:pt x="39555" y="0"/>
                    <a:pt x="39268"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64" name="Google Shape;1864;p36"/>
            <p:cNvSpPr/>
            <p:nvPr/>
          </p:nvSpPr>
          <p:spPr>
            <a:xfrm rot="718822">
              <a:off x="8009603" y="2528280"/>
              <a:ext cx="906430" cy="1506230"/>
            </a:xfrm>
            <a:custGeom>
              <a:avLst/>
              <a:gdLst/>
              <a:ahLst/>
              <a:cxnLst/>
              <a:rect l="l" t="t" r="r" b="b"/>
              <a:pathLst>
                <a:path w="39260" h="65239" extrusionOk="0">
                  <a:moveTo>
                    <a:pt x="31193" y="1"/>
                  </a:moveTo>
                  <a:cubicBezTo>
                    <a:pt x="29629" y="1"/>
                    <a:pt x="28036" y="370"/>
                    <a:pt x="26643" y="1056"/>
                  </a:cubicBezTo>
                  <a:cubicBezTo>
                    <a:pt x="23259" y="2722"/>
                    <a:pt x="20848" y="5825"/>
                    <a:pt x="18746" y="8953"/>
                  </a:cubicBezTo>
                  <a:lnTo>
                    <a:pt x="18746" y="8928"/>
                  </a:lnTo>
                  <a:cubicBezTo>
                    <a:pt x="13079" y="17313"/>
                    <a:pt x="9001" y="26595"/>
                    <a:pt x="6078" y="36263"/>
                  </a:cubicBezTo>
                  <a:cubicBezTo>
                    <a:pt x="5078" y="39622"/>
                    <a:pt x="4027" y="42058"/>
                    <a:pt x="2822" y="45340"/>
                  </a:cubicBezTo>
                  <a:cubicBezTo>
                    <a:pt x="214" y="52473"/>
                    <a:pt x="1430" y="62307"/>
                    <a:pt x="14" y="65213"/>
                  </a:cubicBezTo>
                  <a:lnTo>
                    <a:pt x="14" y="65213"/>
                  </a:lnTo>
                  <a:cubicBezTo>
                    <a:pt x="7580" y="49885"/>
                    <a:pt x="20598" y="32563"/>
                    <a:pt x="32080" y="19877"/>
                  </a:cubicBezTo>
                  <a:cubicBezTo>
                    <a:pt x="34310" y="17415"/>
                    <a:pt x="36644" y="14928"/>
                    <a:pt x="37952" y="11851"/>
                  </a:cubicBezTo>
                  <a:cubicBezTo>
                    <a:pt x="39234" y="8800"/>
                    <a:pt x="39259" y="4928"/>
                    <a:pt x="37054" y="2415"/>
                  </a:cubicBezTo>
                  <a:cubicBezTo>
                    <a:pt x="35606" y="755"/>
                    <a:pt x="33429" y="1"/>
                    <a:pt x="31193" y="1"/>
                  </a:cubicBezTo>
                  <a:close/>
                  <a:moveTo>
                    <a:pt x="14" y="65213"/>
                  </a:moveTo>
                  <a:lnTo>
                    <a:pt x="14" y="65213"/>
                  </a:lnTo>
                  <a:cubicBezTo>
                    <a:pt x="10" y="65221"/>
                    <a:pt x="5" y="65230"/>
                    <a:pt x="1" y="65239"/>
                  </a:cubicBezTo>
                  <a:cubicBezTo>
                    <a:pt x="5" y="65230"/>
                    <a:pt x="10" y="65221"/>
                    <a:pt x="14" y="65213"/>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65" name="Google Shape;1865;p36"/>
            <p:cNvSpPr/>
            <p:nvPr/>
          </p:nvSpPr>
          <p:spPr>
            <a:xfrm rot="718822">
              <a:off x="8025575" y="2445523"/>
              <a:ext cx="854321" cy="1538669"/>
            </a:xfrm>
            <a:custGeom>
              <a:avLst/>
              <a:gdLst/>
              <a:ahLst/>
              <a:cxnLst/>
              <a:rect l="l" t="t" r="r" b="b"/>
              <a:pathLst>
                <a:path w="37003" h="66644" extrusionOk="0">
                  <a:moveTo>
                    <a:pt x="29021" y="0"/>
                  </a:moveTo>
                  <a:cubicBezTo>
                    <a:pt x="27307" y="0"/>
                    <a:pt x="25551" y="457"/>
                    <a:pt x="24053" y="1281"/>
                  </a:cubicBezTo>
                  <a:cubicBezTo>
                    <a:pt x="20745" y="3128"/>
                    <a:pt x="18489" y="6333"/>
                    <a:pt x="16514" y="9538"/>
                  </a:cubicBezTo>
                  <a:lnTo>
                    <a:pt x="16514" y="9513"/>
                  </a:lnTo>
                  <a:cubicBezTo>
                    <a:pt x="11232" y="18154"/>
                    <a:pt x="7591" y="27616"/>
                    <a:pt x="5129" y="37411"/>
                  </a:cubicBezTo>
                  <a:cubicBezTo>
                    <a:pt x="4257" y="40796"/>
                    <a:pt x="3360" y="43284"/>
                    <a:pt x="2308" y="46617"/>
                  </a:cubicBezTo>
                  <a:cubicBezTo>
                    <a:pt x="1" y="53874"/>
                    <a:pt x="1693" y="63669"/>
                    <a:pt x="411" y="66644"/>
                  </a:cubicBezTo>
                  <a:lnTo>
                    <a:pt x="411" y="66644"/>
                  </a:lnTo>
                  <a:cubicBezTo>
                    <a:pt x="7257" y="50951"/>
                    <a:pt x="19437" y="33052"/>
                    <a:pt x="30335" y="19846"/>
                  </a:cubicBezTo>
                  <a:cubicBezTo>
                    <a:pt x="32464" y="17257"/>
                    <a:pt x="34695" y="14692"/>
                    <a:pt x="35849" y="11564"/>
                  </a:cubicBezTo>
                  <a:cubicBezTo>
                    <a:pt x="37002" y="8436"/>
                    <a:pt x="36823" y="4564"/>
                    <a:pt x="34515" y="2153"/>
                  </a:cubicBezTo>
                  <a:cubicBezTo>
                    <a:pt x="33098" y="666"/>
                    <a:pt x="31091" y="0"/>
                    <a:pt x="2902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66" name="Google Shape;1866;p36"/>
            <p:cNvSpPr/>
            <p:nvPr/>
          </p:nvSpPr>
          <p:spPr>
            <a:xfrm rot="718822">
              <a:off x="8557141" y="2511476"/>
              <a:ext cx="353037" cy="279917"/>
            </a:xfrm>
            <a:custGeom>
              <a:avLst/>
              <a:gdLst/>
              <a:ahLst/>
              <a:cxnLst/>
              <a:rect l="l" t="t" r="r" b="b"/>
              <a:pathLst>
                <a:path w="15291" h="12124" extrusionOk="0">
                  <a:moveTo>
                    <a:pt x="8935" y="0"/>
                  </a:moveTo>
                  <a:cubicBezTo>
                    <a:pt x="8915" y="0"/>
                    <a:pt x="8895" y="3"/>
                    <a:pt x="8873" y="9"/>
                  </a:cubicBezTo>
                  <a:cubicBezTo>
                    <a:pt x="8745" y="35"/>
                    <a:pt x="8642" y="265"/>
                    <a:pt x="8770" y="368"/>
                  </a:cubicBezTo>
                  <a:cubicBezTo>
                    <a:pt x="8796" y="368"/>
                    <a:pt x="8822" y="368"/>
                    <a:pt x="8847" y="394"/>
                  </a:cubicBezTo>
                  <a:cubicBezTo>
                    <a:pt x="8950" y="394"/>
                    <a:pt x="9053" y="368"/>
                    <a:pt x="9104" y="265"/>
                  </a:cubicBezTo>
                  <a:cubicBezTo>
                    <a:pt x="9172" y="153"/>
                    <a:pt x="9080" y="0"/>
                    <a:pt x="8935" y="0"/>
                  </a:cubicBezTo>
                  <a:close/>
                  <a:moveTo>
                    <a:pt x="11916" y="1183"/>
                  </a:moveTo>
                  <a:cubicBezTo>
                    <a:pt x="11893" y="1183"/>
                    <a:pt x="11871" y="1185"/>
                    <a:pt x="11848" y="1189"/>
                  </a:cubicBezTo>
                  <a:cubicBezTo>
                    <a:pt x="11565" y="1240"/>
                    <a:pt x="11360" y="1753"/>
                    <a:pt x="11642" y="1932"/>
                  </a:cubicBezTo>
                  <a:cubicBezTo>
                    <a:pt x="11694" y="1958"/>
                    <a:pt x="11745" y="1983"/>
                    <a:pt x="11796" y="2009"/>
                  </a:cubicBezTo>
                  <a:cubicBezTo>
                    <a:pt x="11822" y="2012"/>
                    <a:pt x="11848" y="2014"/>
                    <a:pt x="11873" y="2014"/>
                  </a:cubicBezTo>
                  <a:cubicBezTo>
                    <a:pt x="12051" y="2014"/>
                    <a:pt x="12219" y="1935"/>
                    <a:pt x="12309" y="1778"/>
                  </a:cubicBezTo>
                  <a:cubicBezTo>
                    <a:pt x="12452" y="1492"/>
                    <a:pt x="12218" y="1183"/>
                    <a:pt x="11916" y="1183"/>
                  </a:cubicBezTo>
                  <a:close/>
                  <a:moveTo>
                    <a:pt x="6093" y="1486"/>
                  </a:moveTo>
                  <a:cubicBezTo>
                    <a:pt x="5938" y="1486"/>
                    <a:pt x="5786" y="1562"/>
                    <a:pt x="5745" y="1727"/>
                  </a:cubicBezTo>
                  <a:cubicBezTo>
                    <a:pt x="5745" y="1778"/>
                    <a:pt x="5745" y="1804"/>
                    <a:pt x="5745" y="1855"/>
                  </a:cubicBezTo>
                  <a:cubicBezTo>
                    <a:pt x="5770" y="2035"/>
                    <a:pt x="5924" y="2189"/>
                    <a:pt x="6104" y="2214"/>
                  </a:cubicBezTo>
                  <a:cubicBezTo>
                    <a:pt x="6114" y="2215"/>
                    <a:pt x="6124" y="2216"/>
                    <a:pt x="6134" y="2216"/>
                  </a:cubicBezTo>
                  <a:cubicBezTo>
                    <a:pt x="6400" y="2216"/>
                    <a:pt x="6585" y="1897"/>
                    <a:pt x="6437" y="1650"/>
                  </a:cubicBezTo>
                  <a:cubicBezTo>
                    <a:pt x="6366" y="1543"/>
                    <a:pt x="6228" y="1486"/>
                    <a:pt x="6093" y="1486"/>
                  </a:cubicBezTo>
                  <a:close/>
                  <a:moveTo>
                    <a:pt x="9380" y="1591"/>
                  </a:moveTo>
                  <a:cubicBezTo>
                    <a:pt x="9348" y="1591"/>
                    <a:pt x="9316" y="1593"/>
                    <a:pt x="9283" y="1599"/>
                  </a:cubicBezTo>
                  <a:cubicBezTo>
                    <a:pt x="8847" y="1676"/>
                    <a:pt x="8565" y="2394"/>
                    <a:pt x="8976" y="2676"/>
                  </a:cubicBezTo>
                  <a:cubicBezTo>
                    <a:pt x="9027" y="2701"/>
                    <a:pt x="9104" y="2753"/>
                    <a:pt x="9181" y="2753"/>
                  </a:cubicBezTo>
                  <a:cubicBezTo>
                    <a:pt x="9222" y="2760"/>
                    <a:pt x="9265" y="2764"/>
                    <a:pt x="9307" y="2764"/>
                  </a:cubicBezTo>
                  <a:cubicBezTo>
                    <a:pt x="9550" y="2764"/>
                    <a:pt x="9793" y="2642"/>
                    <a:pt x="9924" y="2445"/>
                  </a:cubicBezTo>
                  <a:cubicBezTo>
                    <a:pt x="10115" y="2040"/>
                    <a:pt x="9796" y="1591"/>
                    <a:pt x="9380" y="1591"/>
                  </a:cubicBezTo>
                  <a:close/>
                  <a:moveTo>
                    <a:pt x="4129" y="3189"/>
                  </a:moveTo>
                  <a:cubicBezTo>
                    <a:pt x="4052" y="3214"/>
                    <a:pt x="4001" y="3343"/>
                    <a:pt x="4078" y="3394"/>
                  </a:cubicBezTo>
                  <a:lnTo>
                    <a:pt x="4078" y="3419"/>
                  </a:lnTo>
                  <a:lnTo>
                    <a:pt x="4104" y="3419"/>
                  </a:lnTo>
                  <a:cubicBezTo>
                    <a:pt x="4155" y="3419"/>
                    <a:pt x="4232" y="3394"/>
                    <a:pt x="4257" y="3343"/>
                  </a:cubicBezTo>
                  <a:cubicBezTo>
                    <a:pt x="4283" y="3266"/>
                    <a:pt x="4206" y="3189"/>
                    <a:pt x="4129" y="3189"/>
                  </a:cubicBezTo>
                  <a:close/>
                  <a:moveTo>
                    <a:pt x="14587" y="2354"/>
                  </a:moveTo>
                  <a:cubicBezTo>
                    <a:pt x="14547" y="2354"/>
                    <a:pt x="14505" y="2359"/>
                    <a:pt x="14463" y="2368"/>
                  </a:cubicBezTo>
                  <a:cubicBezTo>
                    <a:pt x="14027" y="2445"/>
                    <a:pt x="13745" y="3137"/>
                    <a:pt x="14155" y="3419"/>
                  </a:cubicBezTo>
                  <a:lnTo>
                    <a:pt x="14130" y="3419"/>
                  </a:lnTo>
                  <a:cubicBezTo>
                    <a:pt x="14207" y="3471"/>
                    <a:pt x="14284" y="3496"/>
                    <a:pt x="14360" y="3496"/>
                  </a:cubicBezTo>
                  <a:cubicBezTo>
                    <a:pt x="14415" y="3511"/>
                    <a:pt x="14471" y="3519"/>
                    <a:pt x="14527" y="3519"/>
                  </a:cubicBezTo>
                  <a:cubicBezTo>
                    <a:pt x="14756" y="3519"/>
                    <a:pt x="14980" y="3395"/>
                    <a:pt x="15104" y="3189"/>
                  </a:cubicBezTo>
                  <a:cubicBezTo>
                    <a:pt x="15290" y="2793"/>
                    <a:pt x="14990" y="2354"/>
                    <a:pt x="14587" y="2354"/>
                  </a:cubicBezTo>
                  <a:close/>
                  <a:moveTo>
                    <a:pt x="12388" y="3205"/>
                  </a:moveTo>
                  <a:cubicBezTo>
                    <a:pt x="12371" y="3205"/>
                    <a:pt x="12353" y="3208"/>
                    <a:pt x="12335" y="3214"/>
                  </a:cubicBezTo>
                  <a:cubicBezTo>
                    <a:pt x="12181" y="3240"/>
                    <a:pt x="12078" y="3471"/>
                    <a:pt x="12232" y="3573"/>
                  </a:cubicBezTo>
                  <a:cubicBezTo>
                    <a:pt x="12258" y="3573"/>
                    <a:pt x="12283" y="3599"/>
                    <a:pt x="12309" y="3599"/>
                  </a:cubicBezTo>
                  <a:cubicBezTo>
                    <a:pt x="12323" y="3604"/>
                    <a:pt x="12337" y="3606"/>
                    <a:pt x="12352" y="3606"/>
                  </a:cubicBezTo>
                  <a:cubicBezTo>
                    <a:pt x="12421" y="3606"/>
                    <a:pt x="12498" y="3560"/>
                    <a:pt x="12540" y="3496"/>
                  </a:cubicBezTo>
                  <a:cubicBezTo>
                    <a:pt x="12608" y="3361"/>
                    <a:pt x="12516" y="3205"/>
                    <a:pt x="12388" y="3205"/>
                  </a:cubicBezTo>
                  <a:close/>
                  <a:moveTo>
                    <a:pt x="7478" y="3842"/>
                  </a:moveTo>
                  <a:cubicBezTo>
                    <a:pt x="7323" y="3842"/>
                    <a:pt x="7170" y="3912"/>
                    <a:pt x="7129" y="4061"/>
                  </a:cubicBezTo>
                  <a:lnTo>
                    <a:pt x="7155" y="4061"/>
                  </a:lnTo>
                  <a:cubicBezTo>
                    <a:pt x="7155" y="4112"/>
                    <a:pt x="7155" y="4163"/>
                    <a:pt x="7155" y="4214"/>
                  </a:cubicBezTo>
                  <a:cubicBezTo>
                    <a:pt x="7181" y="4394"/>
                    <a:pt x="7334" y="4522"/>
                    <a:pt x="7514" y="4573"/>
                  </a:cubicBezTo>
                  <a:cubicBezTo>
                    <a:pt x="7796" y="4573"/>
                    <a:pt x="7976" y="4240"/>
                    <a:pt x="7822" y="4009"/>
                  </a:cubicBezTo>
                  <a:cubicBezTo>
                    <a:pt x="7761" y="3900"/>
                    <a:pt x="7619" y="3842"/>
                    <a:pt x="7478" y="3842"/>
                  </a:cubicBezTo>
                  <a:close/>
                  <a:moveTo>
                    <a:pt x="3853" y="5099"/>
                  </a:moveTo>
                  <a:cubicBezTo>
                    <a:pt x="3701" y="5099"/>
                    <a:pt x="3554" y="5169"/>
                    <a:pt x="3514" y="5317"/>
                  </a:cubicBezTo>
                  <a:cubicBezTo>
                    <a:pt x="3514" y="5368"/>
                    <a:pt x="3514" y="5420"/>
                    <a:pt x="3514" y="5471"/>
                  </a:cubicBezTo>
                  <a:cubicBezTo>
                    <a:pt x="3539" y="5650"/>
                    <a:pt x="3693" y="5804"/>
                    <a:pt x="3873" y="5830"/>
                  </a:cubicBezTo>
                  <a:cubicBezTo>
                    <a:pt x="4155" y="5830"/>
                    <a:pt x="4360" y="5522"/>
                    <a:pt x="4206" y="5266"/>
                  </a:cubicBezTo>
                  <a:cubicBezTo>
                    <a:pt x="4133" y="5156"/>
                    <a:pt x="3991" y="5099"/>
                    <a:pt x="3853" y="5099"/>
                  </a:cubicBezTo>
                  <a:close/>
                  <a:moveTo>
                    <a:pt x="7382" y="5816"/>
                  </a:moveTo>
                  <a:cubicBezTo>
                    <a:pt x="7341" y="5816"/>
                    <a:pt x="7300" y="5820"/>
                    <a:pt x="7258" y="5830"/>
                  </a:cubicBezTo>
                  <a:cubicBezTo>
                    <a:pt x="6822" y="5907"/>
                    <a:pt x="6540" y="6625"/>
                    <a:pt x="6924" y="6907"/>
                  </a:cubicBezTo>
                  <a:lnTo>
                    <a:pt x="6950" y="6907"/>
                  </a:lnTo>
                  <a:cubicBezTo>
                    <a:pt x="7001" y="6932"/>
                    <a:pt x="7078" y="6958"/>
                    <a:pt x="7155" y="6984"/>
                  </a:cubicBezTo>
                  <a:cubicBezTo>
                    <a:pt x="7196" y="6991"/>
                    <a:pt x="7238" y="6995"/>
                    <a:pt x="7280" y="6995"/>
                  </a:cubicBezTo>
                  <a:cubicBezTo>
                    <a:pt x="7524" y="6995"/>
                    <a:pt x="7767" y="6869"/>
                    <a:pt x="7899" y="6650"/>
                  </a:cubicBezTo>
                  <a:cubicBezTo>
                    <a:pt x="8085" y="6254"/>
                    <a:pt x="7785" y="5816"/>
                    <a:pt x="7382" y="5816"/>
                  </a:cubicBezTo>
                  <a:close/>
                  <a:moveTo>
                    <a:pt x="1704" y="7231"/>
                  </a:moveTo>
                  <a:cubicBezTo>
                    <a:pt x="1684" y="7231"/>
                    <a:pt x="1663" y="7234"/>
                    <a:pt x="1642" y="7240"/>
                  </a:cubicBezTo>
                  <a:cubicBezTo>
                    <a:pt x="1514" y="7266"/>
                    <a:pt x="1411" y="7497"/>
                    <a:pt x="1539" y="7599"/>
                  </a:cubicBezTo>
                  <a:cubicBezTo>
                    <a:pt x="1565" y="7599"/>
                    <a:pt x="1591" y="7625"/>
                    <a:pt x="1616" y="7625"/>
                  </a:cubicBezTo>
                  <a:cubicBezTo>
                    <a:pt x="1634" y="7629"/>
                    <a:pt x="1653" y="7631"/>
                    <a:pt x="1670" y="7631"/>
                  </a:cubicBezTo>
                  <a:cubicBezTo>
                    <a:pt x="1754" y="7631"/>
                    <a:pt x="1830" y="7586"/>
                    <a:pt x="1873" y="7522"/>
                  </a:cubicBezTo>
                  <a:cubicBezTo>
                    <a:pt x="1940" y="7387"/>
                    <a:pt x="1849" y="7231"/>
                    <a:pt x="1704" y="7231"/>
                  </a:cubicBezTo>
                  <a:close/>
                  <a:moveTo>
                    <a:pt x="5899" y="8599"/>
                  </a:moveTo>
                  <a:cubicBezTo>
                    <a:pt x="5822" y="8599"/>
                    <a:pt x="5770" y="8753"/>
                    <a:pt x="5847" y="8804"/>
                  </a:cubicBezTo>
                  <a:cubicBezTo>
                    <a:pt x="5847" y="8804"/>
                    <a:pt x="5873" y="8804"/>
                    <a:pt x="5873" y="8830"/>
                  </a:cubicBezTo>
                  <a:cubicBezTo>
                    <a:pt x="5924" y="8830"/>
                    <a:pt x="6001" y="8804"/>
                    <a:pt x="6027" y="8753"/>
                  </a:cubicBezTo>
                  <a:cubicBezTo>
                    <a:pt x="6052" y="8676"/>
                    <a:pt x="5975" y="8599"/>
                    <a:pt x="5899" y="8599"/>
                  </a:cubicBezTo>
                  <a:close/>
                  <a:moveTo>
                    <a:pt x="3453" y="8132"/>
                  </a:moveTo>
                  <a:cubicBezTo>
                    <a:pt x="3431" y="8132"/>
                    <a:pt x="3408" y="8134"/>
                    <a:pt x="3386" y="8138"/>
                  </a:cubicBezTo>
                  <a:cubicBezTo>
                    <a:pt x="3103" y="8189"/>
                    <a:pt x="2924" y="8651"/>
                    <a:pt x="3206" y="8830"/>
                  </a:cubicBezTo>
                  <a:cubicBezTo>
                    <a:pt x="3232" y="8856"/>
                    <a:pt x="3283" y="8856"/>
                    <a:pt x="3334" y="8881"/>
                  </a:cubicBezTo>
                  <a:cubicBezTo>
                    <a:pt x="3357" y="8885"/>
                    <a:pt x="3380" y="8886"/>
                    <a:pt x="3403" y="8886"/>
                  </a:cubicBezTo>
                  <a:cubicBezTo>
                    <a:pt x="3558" y="8886"/>
                    <a:pt x="3706" y="8810"/>
                    <a:pt x="3796" y="8676"/>
                  </a:cubicBezTo>
                  <a:cubicBezTo>
                    <a:pt x="3915" y="8415"/>
                    <a:pt x="3726" y="8132"/>
                    <a:pt x="3453" y="8132"/>
                  </a:cubicBezTo>
                  <a:close/>
                  <a:moveTo>
                    <a:pt x="7730" y="8742"/>
                  </a:moveTo>
                  <a:cubicBezTo>
                    <a:pt x="7579" y="8742"/>
                    <a:pt x="7427" y="8819"/>
                    <a:pt x="7386" y="8984"/>
                  </a:cubicBezTo>
                  <a:cubicBezTo>
                    <a:pt x="7386" y="9010"/>
                    <a:pt x="7386" y="9061"/>
                    <a:pt x="7386" y="9112"/>
                  </a:cubicBezTo>
                  <a:cubicBezTo>
                    <a:pt x="7437" y="9292"/>
                    <a:pt x="7565" y="9445"/>
                    <a:pt x="7745" y="9471"/>
                  </a:cubicBezTo>
                  <a:cubicBezTo>
                    <a:pt x="8027" y="9471"/>
                    <a:pt x="8232" y="9163"/>
                    <a:pt x="8052" y="8907"/>
                  </a:cubicBezTo>
                  <a:cubicBezTo>
                    <a:pt x="7993" y="8800"/>
                    <a:pt x="7862" y="8742"/>
                    <a:pt x="7730" y="8742"/>
                  </a:cubicBezTo>
                  <a:close/>
                  <a:moveTo>
                    <a:pt x="4824" y="10739"/>
                  </a:moveTo>
                  <a:cubicBezTo>
                    <a:pt x="4782" y="10739"/>
                    <a:pt x="4738" y="10744"/>
                    <a:pt x="4693" y="10753"/>
                  </a:cubicBezTo>
                  <a:cubicBezTo>
                    <a:pt x="4257" y="10830"/>
                    <a:pt x="4001" y="11522"/>
                    <a:pt x="4411" y="11805"/>
                  </a:cubicBezTo>
                  <a:lnTo>
                    <a:pt x="4386" y="11805"/>
                  </a:lnTo>
                  <a:cubicBezTo>
                    <a:pt x="4463" y="11856"/>
                    <a:pt x="4539" y="11881"/>
                    <a:pt x="4616" y="11907"/>
                  </a:cubicBezTo>
                  <a:cubicBezTo>
                    <a:pt x="4658" y="11915"/>
                    <a:pt x="4699" y="11918"/>
                    <a:pt x="4739" y="11918"/>
                  </a:cubicBezTo>
                  <a:cubicBezTo>
                    <a:pt x="4978" y="11918"/>
                    <a:pt x="5203" y="11793"/>
                    <a:pt x="5334" y="11574"/>
                  </a:cubicBezTo>
                  <a:cubicBezTo>
                    <a:pt x="5544" y="11178"/>
                    <a:pt x="5246" y="10739"/>
                    <a:pt x="4824" y="10739"/>
                  </a:cubicBezTo>
                  <a:close/>
                  <a:moveTo>
                    <a:pt x="816" y="10950"/>
                  </a:moveTo>
                  <a:cubicBezTo>
                    <a:pt x="784" y="10950"/>
                    <a:pt x="751" y="10953"/>
                    <a:pt x="719" y="10958"/>
                  </a:cubicBezTo>
                  <a:cubicBezTo>
                    <a:pt x="283" y="11035"/>
                    <a:pt x="1" y="11753"/>
                    <a:pt x="411" y="12035"/>
                  </a:cubicBezTo>
                  <a:cubicBezTo>
                    <a:pt x="462" y="12061"/>
                    <a:pt x="539" y="12087"/>
                    <a:pt x="616" y="12112"/>
                  </a:cubicBezTo>
                  <a:cubicBezTo>
                    <a:pt x="658" y="12120"/>
                    <a:pt x="700" y="12123"/>
                    <a:pt x="742" y="12123"/>
                  </a:cubicBezTo>
                  <a:cubicBezTo>
                    <a:pt x="986" y="12123"/>
                    <a:pt x="1229" y="12001"/>
                    <a:pt x="1360" y="11805"/>
                  </a:cubicBezTo>
                  <a:cubicBezTo>
                    <a:pt x="1550" y="11400"/>
                    <a:pt x="1232" y="10950"/>
                    <a:pt x="816" y="1095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67" name="Google Shape;1867;p36"/>
            <p:cNvSpPr/>
            <p:nvPr/>
          </p:nvSpPr>
          <p:spPr>
            <a:xfrm rot="718822">
              <a:off x="8018037" y="2549860"/>
              <a:ext cx="697670" cy="1395916"/>
            </a:xfrm>
            <a:custGeom>
              <a:avLst/>
              <a:gdLst/>
              <a:ahLst/>
              <a:cxnLst/>
              <a:rect l="l" t="t" r="r" b="b"/>
              <a:pathLst>
                <a:path w="30218" h="60461" extrusionOk="0">
                  <a:moveTo>
                    <a:pt x="29718" y="1"/>
                  </a:moveTo>
                  <a:cubicBezTo>
                    <a:pt x="29628" y="1"/>
                    <a:pt x="29537" y="37"/>
                    <a:pt x="29464" y="124"/>
                  </a:cubicBezTo>
                  <a:cubicBezTo>
                    <a:pt x="15053" y="18330"/>
                    <a:pt x="4052" y="40716"/>
                    <a:pt x="52" y="60025"/>
                  </a:cubicBezTo>
                  <a:cubicBezTo>
                    <a:pt x="1" y="60230"/>
                    <a:pt x="129" y="60409"/>
                    <a:pt x="334" y="60461"/>
                  </a:cubicBezTo>
                  <a:lnTo>
                    <a:pt x="411" y="60461"/>
                  </a:lnTo>
                  <a:cubicBezTo>
                    <a:pt x="565" y="60461"/>
                    <a:pt x="719" y="60333"/>
                    <a:pt x="744" y="60179"/>
                  </a:cubicBezTo>
                  <a:cubicBezTo>
                    <a:pt x="4745" y="40947"/>
                    <a:pt x="15668" y="18689"/>
                    <a:pt x="30028" y="560"/>
                  </a:cubicBezTo>
                  <a:cubicBezTo>
                    <a:pt x="30218" y="294"/>
                    <a:pt x="29972" y="1"/>
                    <a:pt x="29718"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Tree>
    <p:extLst>
      <p:ext uri="{BB962C8B-B14F-4D97-AF65-F5344CB8AC3E}">
        <p14:creationId xmlns:p14="http://schemas.microsoft.com/office/powerpoint/2010/main" val="2635175761"/>
      </p:ext>
    </p:extLst>
  </p:cSld>
  <p:clrMapOvr>
    <a:masterClrMapping/>
  </p:clrMapOvr>
</p:sldLayout>
</file>

<file path=ppt/slideLayouts/slideLayout158.xml><?xml version="1.0" encoding="utf-8"?>
<p:sldLayout xmlns:a="http://schemas.openxmlformats.org/drawingml/2006/main" xmlns:r="http://schemas.openxmlformats.org/officeDocument/2006/relationships" xmlns:p="http://schemas.openxmlformats.org/presentationml/2006/main" matchingName="Title slide" type="title">
  <p:cSld name="Title slide">
    <p:spTree>
      <p:nvGrpSpPr>
        <p:cNvPr id="1" name="Shape 8"/>
        <p:cNvGrpSpPr/>
        <p:nvPr/>
      </p:nvGrpSpPr>
      <p:grpSpPr>
        <a:xfrm>
          <a:off x="0" y="0"/>
          <a:ext cx="0" cy="0"/>
          <a:chOff x="0" y="0"/>
          <a:chExt cx="0" cy="0"/>
        </a:xfrm>
      </p:grpSpPr>
      <p:pic>
        <p:nvPicPr>
          <p:cNvPr id="9" name="Google Shape;9;p2"/>
          <p:cNvPicPr preferRelativeResize="0"/>
          <p:nvPr/>
        </p:nvPicPr>
        <p:blipFill>
          <a:blip r:embed="rId2">
            <a:alphaModFix/>
          </a:blip>
          <a:stretch>
            <a:fillRect/>
          </a:stretch>
        </p:blipFill>
        <p:spPr>
          <a:xfrm>
            <a:off x="-75466" y="-36433"/>
            <a:ext cx="12342935" cy="7005332"/>
          </a:xfrm>
          <a:prstGeom prst="rect">
            <a:avLst/>
          </a:prstGeom>
          <a:noFill/>
          <a:ln>
            <a:noFill/>
          </a:ln>
        </p:spPr>
      </p:pic>
      <p:grpSp>
        <p:nvGrpSpPr>
          <p:cNvPr id="10" name="Google Shape;10;p2"/>
          <p:cNvGrpSpPr/>
          <p:nvPr/>
        </p:nvGrpSpPr>
        <p:grpSpPr>
          <a:xfrm>
            <a:off x="-831699" y="-410817"/>
            <a:ext cx="3265613" cy="4031221"/>
            <a:chOff x="-623774" y="-350900"/>
            <a:chExt cx="2449210" cy="3023416"/>
          </a:xfrm>
        </p:grpSpPr>
        <p:grpSp>
          <p:nvGrpSpPr>
            <p:cNvPr id="11" name="Google Shape;11;p2"/>
            <p:cNvGrpSpPr/>
            <p:nvPr/>
          </p:nvGrpSpPr>
          <p:grpSpPr>
            <a:xfrm rot="1413719">
              <a:off x="224827" y="-308028"/>
              <a:ext cx="616248" cy="1925931"/>
              <a:chOff x="-1858600" y="2385325"/>
              <a:chExt cx="523125" cy="1635025"/>
            </a:xfrm>
          </p:grpSpPr>
          <p:sp>
            <p:nvSpPr>
              <p:cNvPr id="12" name="Google Shape;12;p2"/>
              <p:cNvSpPr/>
              <p:nvPr/>
            </p:nvSpPr>
            <p:spPr>
              <a:xfrm>
                <a:off x="-1804750" y="2385325"/>
                <a:ext cx="469275" cy="1635025"/>
              </a:xfrm>
              <a:custGeom>
                <a:avLst/>
                <a:gdLst/>
                <a:ahLst/>
                <a:cxnLst/>
                <a:rect l="l" t="t" r="r" b="b"/>
                <a:pathLst>
                  <a:path w="18771" h="65401" extrusionOk="0">
                    <a:moveTo>
                      <a:pt x="12062" y="1"/>
                    </a:moveTo>
                    <a:cubicBezTo>
                      <a:pt x="9693" y="1"/>
                      <a:pt x="7259" y="1264"/>
                      <a:pt x="5667" y="3115"/>
                    </a:cubicBezTo>
                    <a:cubicBezTo>
                      <a:pt x="3462" y="5679"/>
                      <a:pt x="2513" y="9064"/>
                      <a:pt x="1872" y="12397"/>
                    </a:cubicBezTo>
                    <a:lnTo>
                      <a:pt x="1872" y="12372"/>
                    </a:lnTo>
                    <a:cubicBezTo>
                      <a:pt x="129" y="21270"/>
                      <a:pt x="0" y="30373"/>
                      <a:pt x="975" y="39373"/>
                    </a:cubicBezTo>
                    <a:cubicBezTo>
                      <a:pt x="1308" y="42476"/>
                      <a:pt x="1308" y="44861"/>
                      <a:pt x="1462" y="47989"/>
                    </a:cubicBezTo>
                    <a:cubicBezTo>
                      <a:pt x="1795" y="54796"/>
                      <a:pt x="6238" y="62496"/>
                      <a:pt x="6079" y="65382"/>
                    </a:cubicBezTo>
                    <a:lnTo>
                      <a:pt x="6079" y="65382"/>
                    </a:lnTo>
                    <a:cubicBezTo>
                      <a:pt x="6979" y="50077"/>
                      <a:pt x="11644" y="31239"/>
                      <a:pt x="16694" y="16756"/>
                    </a:cubicBezTo>
                    <a:cubicBezTo>
                      <a:pt x="17694" y="13936"/>
                      <a:pt x="18771" y="11064"/>
                      <a:pt x="18745" y="8089"/>
                    </a:cubicBezTo>
                    <a:cubicBezTo>
                      <a:pt x="18745" y="5089"/>
                      <a:pt x="17412" y="1909"/>
                      <a:pt x="14719" y="602"/>
                    </a:cubicBezTo>
                    <a:cubicBezTo>
                      <a:pt x="13878" y="188"/>
                      <a:pt x="12974" y="1"/>
                      <a:pt x="12062" y="1"/>
                    </a:cubicBezTo>
                    <a:close/>
                    <a:moveTo>
                      <a:pt x="6079" y="65382"/>
                    </a:moveTo>
                    <a:lnTo>
                      <a:pt x="6079" y="65382"/>
                    </a:lnTo>
                    <a:cubicBezTo>
                      <a:pt x="6078" y="65388"/>
                      <a:pt x="6078" y="65394"/>
                      <a:pt x="6078" y="65400"/>
                    </a:cubicBezTo>
                    <a:cubicBezTo>
                      <a:pt x="6078" y="65394"/>
                      <a:pt x="6078" y="65388"/>
                      <a:pt x="6079" y="65382"/>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 name="Google Shape;13;p2"/>
              <p:cNvSpPr/>
              <p:nvPr/>
            </p:nvSpPr>
            <p:spPr>
              <a:xfrm>
                <a:off x="-1858600" y="2385425"/>
                <a:ext cx="469275" cy="1634925"/>
              </a:xfrm>
              <a:custGeom>
                <a:avLst/>
                <a:gdLst/>
                <a:ahLst/>
                <a:cxnLst/>
                <a:rect l="l" t="t" r="r" b="b"/>
                <a:pathLst>
                  <a:path w="18771" h="65397" extrusionOk="0">
                    <a:moveTo>
                      <a:pt x="12088" y="1"/>
                    </a:moveTo>
                    <a:cubicBezTo>
                      <a:pt x="9704" y="1"/>
                      <a:pt x="7263" y="1274"/>
                      <a:pt x="5667" y="3111"/>
                    </a:cubicBezTo>
                    <a:cubicBezTo>
                      <a:pt x="3462" y="5649"/>
                      <a:pt x="2513" y="9060"/>
                      <a:pt x="1872" y="12393"/>
                    </a:cubicBezTo>
                    <a:lnTo>
                      <a:pt x="1872" y="12368"/>
                    </a:lnTo>
                    <a:cubicBezTo>
                      <a:pt x="129" y="21266"/>
                      <a:pt x="0" y="30369"/>
                      <a:pt x="975" y="39369"/>
                    </a:cubicBezTo>
                    <a:cubicBezTo>
                      <a:pt x="1308" y="42472"/>
                      <a:pt x="1308" y="44857"/>
                      <a:pt x="1462" y="47985"/>
                    </a:cubicBezTo>
                    <a:cubicBezTo>
                      <a:pt x="1795" y="54792"/>
                      <a:pt x="6239" y="62492"/>
                      <a:pt x="6079" y="65378"/>
                    </a:cubicBezTo>
                    <a:lnTo>
                      <a:pt x="6079" y="65378"/>
                    </a:lnTo>
                    <a:cubicBezTo>
                      <a:pt x="6979" y="50073"/>
                      <a:pt x="11670" y="31235"/>
                      <a:pt x="16694" y="16752"/>
                    </a:cubicBezTo>
                    <a:cubicBezTo>
                      <a:pt x="17694" y="13932"/>
                      <a:pt x="18771" y="11060"/>
                      <a:pt x="18771" y="8085"/>
                    </a:cubicBezTo>
                    <a:cubicBezTo>
                      <a:pt x="18745" y="5085"/>
                      <a:pt x="17412" y="1905"/>
                      <a:pt x="14745" y="598"/>
                    </a:cubicBezTo>
                    <a:cubicBezTo>
                      <a:pt x="13901" y="187"/>
                      <a:pt x="12999" y="1"/>
                      <a:pt x="12088" y="1"/>
                    </a:cubicBezTo>
                    <a:close/>
                    <a:moveTo>
                      <a:pt x="6079" y="65378"/>
                    </a:moveTo>
                    <a:cubicBezTo>
                      <a:pt x="6078" y="65384"/>
                      <a:pt x="6078" y="65390"/>
                      <a:pt x="6078" y="65396"/>
                    </a:cubicBezTo>
                    <a:cubicBezTo>
                      <a:pt x="6078" y="65390"/>
                      <a:pt x="6078" y="65384"/>
                      <a:pt x="6079" y="65378"/>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 name="Google Shape;14;p2"/>
              <p:cNvSpPr/>
              <p:nvPr/>
            </p:nvSpPr>
            <p:spPr>
              <a:xfrm>
                <a:off x="-1766300" y="2414375"/>
                <a:ext cx="329125" cy="283550"/>
              </a:xfrm>
              <a:custGeom>
                <a:avLst/>
                <a:gdLst/>
                <a:ahLst/>
                <a:cxnLst/>
                <a:rect l="l" t="t" r="r" b="b"/>
                <a:pathLst>
                  <a:path w="13165" h="11342" extrusionOk="0">
                    <a:moveTo>
                      <a:pt x="7214" y="1"/>
                    </a:moveTo>
                    <a:cubicBezTo>
                      <a:pt x="7203" y="1"/>
                      <a:pt x="7192" y="2"/>
                      <a:pt x="7181" y="4"/>
                    </a:cubicBezTo>
                    <a:cubicBezTo>
                      <a:pt x="7053" y="55"/>
                      <a:pt x="6976" y="260"/>
                      <a:pt x="7104" y="337"/>
                    </a:cubicBezTo>
                    <a:cubicBezTo>
                      <a:pt x="7130" y="363"/>
                      <a:pt x="7155" y="363"/>
                      <a:pt x="7181" y="363"/>
                    </a:cubicBezTo>
                    <a:cubicBezTo>
                      <a:pt x="7258" y="363"/>
                      <a:pt x="7335" y="337"/>
                      <a:pt x="7386" y="260"/>
                    </a:cubicBezTo>
                    <a:cubicBezTo>
                      <a:pt x="7433" y="120"/>
                      <a:pt x="7330" y="1"/>
                      <a:pt x="7214" y="1"/>
                    </a:cubicBezTo>
                    <a:close/>
                    <a:moveTo>
                      <a:pt x="10096" y="914"/>
                    </a:moveTo>
                    <a:cubicBezTo>
                      <a:pt x="10065" y="914"/>
                      <a:pt x="10033" y="918"/>
                      <a:pt x="10001" y="927"/>
                    </a:cubicBezTo>
                    <a:cubicBezTo>
                      <a:pt x="9719" y="1004"/>
                      <a:pt x="9591" y="1440"/>
                      <a:pt x="9848" y="1619"/>
                    </a:cubicBezTo>
                    <a:cubicBezTo>
                      <a:pt x="9899" y="1619"/>
                      <a:pt x="9950" y="1645"/>
                      <a:pt x="10001" y="1645"/>
                    </a:cubicBezTo>
                    <a:cubicBezTo>
                      <a:pt x="10024" y="1648"/>
                      <a:pt x="10046" y="1650"/>
                      <a:pt x="10069" y="1650"/>
                    </a:cubicBezTo>
                    <a:cubicBezTo>
                      <a:pt x="10224" y="1650"/>
                      <a:pt x="10370" y="1571"/>
                      <a:pt x="10437" y="1414"/>
                    </a:cubicBezTo>
                    <a:cubicBezTo>
                      <a:pt x="10528" y="1164"/>
                      <a:pt x="10337" y="914"/>
                      <a:pt x="10096" y="914"/>
                    </a:cubicBezTo>
                    <a:close/>
                    <a:moveTo>
                      <a:pt x="4839" y="1534"/>
                    </a:moveTo>
                    <a:cubicBezTo>
                      <a:pt x="4695" y="1534"/>
                      <a:pt x="4554" y="1605"/>
                      <a:pt x="4540" y="1748"/>
                    </a:cubicBezTo>
                    <a:cubicBezTo>
                      <a:pt x="4540" y="1799"/>
                      <a:pt x="4540" y="1824"/>
                      <a:pt x="4540" y="1876"/>
                    </a:cubicBezTo>
                    <a:cubicBezTo>
                      <a:pt x="4591" y="2030"/>
                      <a:pt x="4719" y="2158"/>
                      <a:pt x="4873" y="2183"/>
                    </a:cubicBezTo>
                    <a:cubicBezTo>
                      <a:pt x="5129" y="2183"/>
                      <a:pt x="5309" y="1876"/>
                      <a:pt x="5129" y="1671"/>
                    </a:cubicBezTo>
                    <a:cubicBezTo>
                      <a:pt x="5072" y="1579"/>
                      <a:pt x="4955" y="1534"/>
                      <a:pt x="4839" y="1534"/>
                    </a:cubicBezTo>
                    <a:close/>
                    <a:moveTo>
                      <a:pt x="7873" y="1434"/>
                    </a:moveTo>
                    <a:cubicBezTo>
                      <a:pt x="7815" y="1434"/>
                      <a:pt x="7755" y="1444"/>
                      <a:pt x="7694" y="1465"/>
                    </a:cubicBezTo>
                    <a:cubicBezTo>
                      <a:pt x="7309" y="1542"/>
                      <a:pt x="7104" y="2183"/>
                      <a:pt x="7488" y="2414"/>
                    </a:cubicBezTo>
                    <a:lnTo>
                      <a:pt x="7514" y="2414"/>
                    </a:lnTo>
                    <a:cubicBezTo>
                      <a:pt x="7565" y="2440"/>
                      <a:pt x="7642" y="2466"/>
                      <a:pt x="7694" y="2491"/>
                    </a:cubicBezTo>
                    <a:cubicBezTo>
                      <a:pt x="7715" y="2493"/>
                      <a:pt x="7737" y="2494"/>
                      <a:pt x="7759" y="2494"/>
                    </a:cubicBezTo>
                    <a:cubicBezTo>
                      <a:pt x="7992" y="2494"/>
                      <a:pt x="8217" y="2369"/>
                      <a:pt x="8335" y="2158"/>
                    </a:cubicBezTo>
                    <a:cubicBezTo>
                      <a:pt x="8489" y="1805"/>
                      <a:pt x="8227" y="1434"/>
                      <a:pt x="7873" y="1434"/>
                    </a:cubicBezTo>
                    <a:close/>
                    <a:moveTo>
                      <a:pt x="12521" y="1809"/>
                    </a:moveTo>
                    <a:cubicBezTo>
                      <a:pt x="12477" y="1809"/>
                      <a:pt x="12432" y="1814"/>
                      <a:pt x="12386" y="1824"/>
                    </a:cubicBezTo>
                    <a:cubicBezTo>
                      <a:pt x="12002" y="1927"/>
                      <a:pt x="11796" y="2568"/>
                      <a:pt x="12181" y="2799"/>
                    </a:cubicBezTo>
                    <a:cubicBezTo>
                      <a:pt x="12232" y="2825"/>
                      <a:pt x="12309" y="2850"/>
                      <a:pt x="12386" y="2850"/>
                    </a:cubicBezTo>
                    <a:cubicBezTo>
                      <a:pt x="12424" y="2858"/>
                      <a:pt x="12461" y="2861"/>
                      <a:pt x="12498" y="2861"/>
                    </a:cubicBezTo>
                    <a:cubicBezTo>
                      <a:pt x="12709" y="2861"/>
                      <a:pt x="12896" y="2739"/>
                      <a:pt x="13027" y="2542"/>
                    </a:cubicBezTo>
                    <a:cubicBezTo>
                      <a:pt x="13165" y="2175"/>
                      <a:pt x="12892" y="1809"/>
                      <a:pt x="12521" y="1809"/>
                    </a:cubicBezTo>
                    <a:close/>
                    <a:moveTo>
                      <a:pt x="10496" y="2693"/>
                    </a:moveTo>
                    <a:cubicBezTo>
                      <a:pt x="10485" y="2693"/>
                      <a:pt x="10474" y="2694"/>
                      <a:pt x="10463" y="2696"/>
                    </a:cubicBezTo>
                    <a:cubicBezTo>
                      <a:pt x="10335" y="2722"/>
                      <a:pt x="10258" y="2953"/>
                      <a:pt x="10386" y="3030"/>
                    </a:cubicBezTo>
                    <a:cubicBezTo>
                      <a:pt x="10412" y="3055"/>
                      <a:pt x="10412" y="3055"/>
                      <a:pt x="10437" y="3055"/>
                    </a:cubicBezTo>
                    <a:cubicBezTo>
                      <a:pt x="10540" y="3055"/>
                      <a:pt x="10617" y="3030"/>
                      <a:pt x="10668" y="2953"/>
                    </a:cubicBezTo>
                    <a:cubicBezTo>
                      <a:pt x="10715" y="2812"/>
                      <a:pt x="10612" y="2693"/>
                      <a:pt x="10496" y="2693"/>
                    </a:cubicBezTo>
                    <a:close/>
                    <a:moveTo>
                      <a:pt x="3134" y="3127"/>
                    </a:moveTo>
                    <a:cubicBezTo>
                      <a:pt x="3124" y="3127"/>
                      <a:pt x="3114" y="3129"/>
                      <a:pt x="3104" y="3132"/>
                    </a:cubicBezTo>
                    <a:cubicBezTo>
                      <a:pt x="3027" y="3158"/>
                      <a:pt x="3001" y="3260"/>
                      <a:pt x="3078" y="3312"/>
                    </a:cubicBezTo>
                    <a:lnTo>
                      <a:pt x="3078" y="3337"/>
                    </a:lnTo>
                    <a:lnTo>
                      <a:pt x="3104" y="3337"/>
                    </a:lnTo>
                    <a:cubicBezTo>
                      <a:pt x="3155" y="3337"/>
                      <a:pt x="3206" y="3312"/>
                      <a:pt x="3232" y="3260"/>
                    </a:cubicBezTo>
                    <a:cubicBezTo>
                      <a:pt x="3254" y="3194"/>
                      <a:pt x="3199" y="3127"/>
                      <a:pt x="3134" y="3127"/>
                    </a:cubicBezTo>
                    <a:close/>
                    <a:moveTo>
                      <a:pt x="6219" y="3536"/>
                    </a:moveTo>
                    <a:cubicBezTo>
                      <a:pt x="6072" y="3536"/>
                      <a:pt x="5928" y="3614"/>
                      <a:pt x="5899" y="3773"/>
                    </a:cubicBezTo>
                    <a:lnTo>
                      <a:pt x="5924" y="3773"/>
                    </a:lnTo>
                    <a:cubicBezTo>
                      <a:pt x="5924" y="3799"/>
                      <a:pt x="5924" y="3850"/>
                      <a:pt x="5924" y="3902"/>
                    </a:cubicBezTo>
                    <a:cubicBezTo>
                      <a:pt x="5950" y="4055"/>
                      <a:pt x="6078" y="4158"/>
                      <a:pt x="6232" y="4184"/>
                    </a:cubicBezTo>
                    <a:cubicBezTo>
                      <a:pt x="6243" y="4185"/>
                      <a:pt x="6254" y="4185"/>
                      <a:pt x="6265" y="4185"/>
                    </a:cubicBezTo>
                    <a:cubicBezTo>
                      <a:pt x="6526" y="4185"/>
                      <a:pt x="6662" y="3892"/>
                      <a:pt x="6514" y="3671"/>
                    </a:cubicBezTo>
                    <a:cubicBezTo>
                      <a:pt x="6447" y="3582"/>
                      <a:pt x="6332" y="3536"/>
                      <a:pt x="6219" y="3536"/>
                    </a:cubicBezTo>
                    <a:close/>
                    <a:moveTo>
                      <a:pt x="3009" y="4870"/>
                    </a:moveTo>
                    <a:cubicBezTo>
                      <a:pt x="2866" y="4870"/>
                      <a:pt x="2722" y="4947"/>
                      <a:pt x="2693" y="5107"/>
                    </a:cubicBezTo>
                    <a:lnTo>
                      <a:pt x="2719" y="5107"/>
                    </a:lnTo>
                    <a:cubicBezTo>
                      <a:pt x="2693" y="5158"/>
                      <a:pt x="2693" y="5184"/>
                      <a:pt x="2719" y="5235"/>
                    </a:cubicBezTo>
                    <a:cubicBezTo>
                      <a:pt x="2745" y="5389"/>
                      <a:pt x="2873" y="5517"/>
                      <a:pt x="3027" y="5517"/>
                    </a:cubicBezTo>
                    <a:cubicBezTo>
                      <a:pt x="3038" y="5518"/>
                      <a:pt x="3049" y="5518"/>
                      <a:pt x="3059" y="5518"/>
                    </a:cubicBezTo>
                    <a:cubicBezTo>
                      <a:pt x="3320" y="5518"/>
                      <a:pt x="3456" y="5226"/>
                      <a:pt x="3283" y="5004"/>
                    </a:cubicBezTo>
                    <a:cubicBezTo>
                      <a:pt x="3228" y="4915"/>
                      <a:pt x="3119" y="4870"/>
                      <a:pt x="3009" y="4870"/>
                    </a:cubicBezTo>
                    <a:close/>
                    <a:moveTo>
                      <a:pt x="6277" y="5340"/>
                    </a:moveTo>
                    <a:cubicBezTo>
                      <a:pt x="6229" y="5340"/>
                      <a:pt x="6179" y="5348"/>
                      <a:pt x="6129" y="5363"/>
                    </a:cubicBezTo>
                    <a:cubicBezTo>
                      <a:pt x="5745" y="5466"/>
                      <a:pt x="5540" y="6107"/>
                      <a:pt x="5924" y="6312"/>
                    </a:cubicBezTo>
                    <a:cubicBezTo>
                      <a:pt x="5976" y="6363"/>
                      <a:pt x="6053" y="6363"/>
                      <a:pt x="6129" y="6389"/>
                    </a:cubicBezTo>
                    <a:cubicBezTo>
                      <a:pt x="6151" y="6391"/>
                      <a:pt x="6173" y="6392"/>
                      <a:pt x="6194" y="6392"/>
                    </a:cubicBezTo>
                    <a:cubicBezTo>
                      <a:pt x="6424" y="6392"/>
                      <a:pt x="6630" y="6267"/>
                      <a:pt x="6771" y="6055"/>
                    </a:cubicBezTo>
                    <a:cubicBezTo>
                      <a:pt x="6906" y="5718"/>
                      <a:pt x="6625" y="5340"/>
                      <a:pt x="6277" y="5340"/>
                    </a:cubicBezTo>
                    <a:close/>
                    <a:moveTo>
                      <a:pt x="1163" y="6898"/>
                    </a:moveTo>
                    <a:cubicBezTo>
                      <a:pt x="1152" y="6898"/>
                      <a:pt x="1140" y="6899"/>
                      <a:pt x="1129" y="6902"/>
                    </a:cubicBezTo>
                    <a:cubicBezTo>
                      <a:pt x="1001" y="6927"/>
                      <a:pt x="924" y="7158"/>
                      <a:pt x="1052" y="7235"/>
                    </a:cubicBezTo>
                    <a:cubicBezTo>
                      <a:pt x="1078" y="7235"/>
                      <a:pt x="1104" y="7261"/>
                      <a:pt x="1129" y="7261"/>
                    </a:cubicBezTo>
                    <a:cubicBezTo>
                      <a:pt x="1206" y="7261"/>
                      <a:pt x="1283" y="7235"/>
                      <a:pt x="1334" y="7132"/>
                    </a:cubicBezTo>
                    <a:cubicBezTo>
                      <a:pt x="1381" y="7015"/>
                      <a:pt x="1278" y="6898"/>
                      <a:pt x="1163" y="6898"/>
                    </a:cubicBezTo>
                    <a:close/>
                    <a:moveTo>
                      <a:pt x="5001" y="7850"/>
                    </a:moveTo>
                    <a:cubicBezTo>
                      <a:pt x="4924" y="7876"/>
                      <a:pt x="4899" y="8004"/>
                      <a:pt x="4950" y="8056"/>
                    </a:cubicBezTo>
                    <a:lnTo>
                      <a:pt x="5001" y="8056"/>
                    </a:lnTo>
                    <a:cubicBezTo>
                      <a:pt x="5052" y="8056"/>
                      <a:pt x="5104" y="8030"/>
                      <a:pt x="5129" y="8004"/>
                    </a:cubicBezTo>
                    <a:cubicBezTo>
                      <a:pt x="5155" y="7927"/>
                      <a:pt x="5078" y="7850"/>
                      <a:pt x="5001" y="7850"/>
                    </a:cubicBezTo>
                    <a:close/>
                    <a:moveTo>
                      <a:pt x="2940" y="7598"/>
                    </a:moveTo>
                    <a:cubicBezTo>
                      <a:pt x="2902" y="7598"/>
                      <a:pt x="2862" y="7605"/>
                      <a:pt x="2822" y="7620"/>
                    </a:cubicBezTo>
                    <a:cubicBezTo>
                      <a:pt x="2565" y="7697"/>
                      <a:pt x="2437" y="8107"/>
                      <a:pt x="2693" y="8235"/>
                    </a:cubicBezTo>
                    <a:cubicBezTo>
                      <a:pt x="2719" y="8261"/>
                      <a:pt x="2770" y="8286"/>
                      <a:pt x="2822" y="8286"/>
                    </a:cubicBezTo>
                    <a:cubicBezTo>
                      <a:pt x="2838" y="8289"/>
                      <a:pt x="2854" y="8290"/>
                      <a:pt x="2870" y="8290"/>
                    </a:cubicBezTo>
                    <a:cubicBezTo>
                      <a:pt x="3007" y="8290"/>
                      <a:pt x="3137" y="8196"/>
                      <a:pt x="3206" y="8081"/>
                    </a:cubicBezTo>
                    <a:cubicBezTo>
                      <a:pt x="3338" y="7840"/>
                      <a:pt x="3169" y="7598"/>
                      <a:pt x="2940" y="7598"/>
                    </a:cubicBezTo>
                    <a:close/>
                    <a:moveTo>
                      <a:pt x="6698" y="7919"/>
                    </a:moveTo>
                    <a:cubicBezTo>
                      <a:pt x="6554" y="7919"/>
                      <a:pt x="6414" y="7990"/>
                      <a:pt x="6386" y="8133"/>
                    </a:cubicBezTo>
                    <a:lnTo>
                      <a:pt x="6412" y="8133"/>
                    </a:lnTo>
                    <a:cubicBezTo>
                      <a:pt x="6412" y="8184"/>
                      <a:pt x="6412" y="8235"/>
                      <a:pt x="6412" y="8261"/>
                    </a:cubicBezTo>
                    <a:cubicBezTo>
                      <a:pt x="6437" y="8415"/>
                      <a:pt x="6565" y="8543"/>
                      <a:pt x="6745" y="8568"/>
                    </a:cubicBezTo>
                    <a:cubicBezTo>
                      <a:pt x="7001" y="8568"/>
                      <a:pt x="7181" y="8261"/>
                      <a:pt x="7001" y="8056"/>
                    </a:cubicBezTo>
                    <a:cubicBezTo>
                      <a:pt x="6933" y="7964"/>
                      <a:pt x="6814" y="7919"/>
                      <a:pt x="6698" y="7919"/>
                    </a:cubicBezTo>
                    <a:close/>
                    <a:moveTo>
                      <a:pt x="4317" y="9878"/>
                    </a:moveTo>
                    <a:cubicBezTo>
                      <a:pt x="4265" y="9878"/>
                      <a:pt x="4210" y="9886"/>
                      <a:pt x="4155" y="9902"/>
                    </a:cubicBezTo>
                    <a:cubicBezTo>
                      <a:pt x="3770" y="9979"/>
                      <a:pt x="3565" y="10645"/>
                      <a:pt x="3950" y="10851"/>
                    </a:cubicBezTo>
                    <a:cubicBezTo>
                      <a:pt x="4001" y="10876"/>
                      <a:pt x="4078" y="10902"/>
                      <a:pt x="4129" y="10928"/>
                    </a:cubicBezTo>
                    <a:cubicBezTo>
                      <a:pt x="4153" y="10930"/>
                      <a:pt x="4177" y="10931"/>
                      <a:pt x="4200" y="10931"/>
                    </a:cubicBezTo>
                    <a:cubicBezTo>
                      <a:pt x="4454" y="10931"/>
                      <a:pt x="4677" y="10805"/>
                      <a:pt x="4770" y="10594"/>
                    </a:cubicBezTo>
                    <a:cubicBezTo>
                      <a:pt x="4927" y="10236"/>
                      <a:pt x="4673" y="9878"/>
                      <a:pt x="4317" y="9878"/>
                    </a:cubicBezTo>
                    <a:close/>
                    <a:moveTo>
                      <a:pt x="746" y="10289"/>
                    </a:moveTo>
                    <a:cubicBezTo>
                      <a:pt x="696" y="10289"/>
                      <a:pt x="644" y="10297"/>
                      <a:pt x="591" y="10312"/>
                    </a:cubicBezTo>
                    <a:cubicBezTo>
                      <a:pt x="206" y="10415"/>
                      <a:pt x="1" y="11056"/>
                      <a:pt x="386" y="11287"/>
                    </a:cubicBezTo>
                    <a:lnTo>
                      <a:pt x="386" y="11261"/>
                    </a:lnTo>
                    <a:cubicBezTo>
                      <a:pt x="437" y="11312"/>
                      <a:pt x="514" y="11338"/>
                      <a:pt x="565" y="11338"/>
                    </a:cubicBezTo>
                    <a:cubicBezTo>
                      <a:pt x="589" y="11340"/>
                      <a:pt x="613" y="11341"/>
                      <a:pt x="636" y="11341"/>
                    </a:cubicBezTo>
                    <a:cubicBezTo>
                      <a:pt x="889" y="11341"/>
                      <a:pt x="1112" y="11216"/>
                      <a:pt x="1206" y="11004"/>
                    </a:cubicBezTo>
                    <a:cubicBezTo>
                      <a:pt x="1364" y="10667"/>
                      <a:pt x="1106" y="10289"/>
                      <a:pt x="746" y="10289"/>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 name="Google Shape;15;p2"/>
              <p:cNvSpPr/>
              <p:nvPr/>
            </p:nvSpPr>
            <p:spPr>
              <a:xfrm>
                <a:off x="-1809250" y="2563500"/>
                <a:ext cx="247275" cy="1438900"/>
              </a:xfrm>
              <a:custGeom>
                <a:avLst/>
                <a:gdLst/>
                <a:ahLst/>
                <a:cxnLst/>
                <a:rect l="l" t="t" r="r" b="b"/>
                <a:pathLst>
                  <a:path w="9891" h="57556" extrusionOk="0">
                    <a:moveTo>
                      <a:pt x="9445" y="0"/>
                    </a:moveTo>
                    <a:cubicBezTo>
                      <a:pt x="9304" y="0"/>
                      <a:pt x="9164" y="81"/>
                      <a:pt x="9104" y="270"/>
                    </a:cubicBezTo>
                    <a:cubicBezTo>
                      <a:pt x="4617" y="13912"/>
                      <a:pt x="1" y="34913"/>
                      <a:pt x="3386" y="57247"/>
                    </a:cubicBezTo>
                    <a:cubicBezTo>
                      <a:pt x="3411" y="57427"/>
                      <a:pt x="3565" y="57555"/>
                      <a:pt x="3745" y="57555"/>
                    </a:cubicBezTo>
                    <a:lnTo>
                      <a:pt x="3822" y="57555"/>
                    </a:lnTo>
                    <a:cubicBezTo>
                      <a:pt x="4027" y="57530"/>
                      <a:pt x="4155" y="57324"/>
                      <a:pt x="4129" y="57119"/>
                    </a:cubicBezTo>
                    <a:cubicBezTo>
                      <a:pt x="796" y="34939"/>
                      <a:pt x="5360" y="14091"/>
                      <a:pt x="9796" y="501"/>
                    </a:cubicBezTo>
                    <a:cubicBezTo>
                      <a:pt x="9890" y="202"/>
                      <a:pt x="9667" y="0"/>
                      <a:pt x="9445"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6" name="Google Shape;16;p2"/>
            <p:cNvGrpSpPr/>
            <p:nvPr/>
          </p:nvGrpSpPr>
          <p:grpSpPr>
            <a:xfrm rot="1413719">
              <a:off x="234082" y="-133704"/>
              <a:ext cx="1216593" cy="2128592"/>
              <a:chOff x="-1779100" y="2408800"/>
              <a:chExt cx="1032750" cy="1807075"/>
            </a:xfrm>
          </p:grpSpPr>
          <p:sp>
            <p:nvSpPr>
              <p:cNvPr id="17" name="Google Shape;17;p2"/>
              <p:cNvSpPr/>
              <p:nvPr/>
            </p:nvSpPr>
            <p:spPr>
              <a:xfrm>
                <a:off x="-1779100" y="2498825"/>
                <a:ext cx="1032750" cy="1717050"/>
              </a:xfrm>
              <a:custGeom>
                <a:avLst/>
                <a:gdLst/>
                <a:ahLst/>
                <a:cxnLst/>
                <a:rect l="l" t="t" r="r" b="b"/>
                <a:pathLst>
                  <a:path w="41310" h="68682" extrusionOk="0">
                    <a:moveTo>
                      <a:pt x="32843" y="0"/>
                    </a:moveTo>
                    <a:cubicBezTo>
                      <a:pt x="31194" y="0"/>
                      <a:pt x="29516" y="392"/>
                      <a:pt x="28053" y="1113"/>
                    </a:cubicBezTo>
                    <a:cubicBezTo>
                      <a:pt x="24489" y="2883"/>
                      <a:pt x="21924" y="6139"/>
                      <a:pt x="19719" y="9421"/>
                    </a:cubicBezTo>
                    <a:lnTo>
                      <a:pt x="19719" y="9396"/>
                    </a:lnTo>
                    <a:cubicBezTo>
                      <a:pt x="13744" y="18242"/>
                      <a:pt x="9436" y="27987"/>
                      <a:pt x="6385" y="38167"/>
                    </a:cubicBezTo>
                    <a:cubicBezTo>
                      <a:pt x="5308" y="41705"/>
                      <a:pt x="4231" y="44270"/>
                      <a:pt x="2949" y="47731"/>
                    </a:cubicBezTo>
                    <a:cubicBezTo>
                      <a:pt x="205" y="55244"/>
                      <a:pt x="1487" y="65630"/>
                      <a:pt x="0" y="68681"/>
                    </a:cubicBezTo>
                    <a:cubicBezTo>
                      <a:pt x="7975" y="52526"/>
                      <a:pt x="21642" y="34269"/>
                      <a:pt x="33745" y="20935"/>
                    </a:cubicBezTo>
                    <a:cubicBezTo>
                      <a:pt x="36105" y="18319"/>
                      <a:pt x="38566" y="15704"/>
                      <a:pt x="39951" y="12473"/>
                    </a:cubicBezTo>
                    <a:cubicBezTo>
                      <a:pt x="41310" y="9242"/>
                      <a:pt x="41310" y="5190"/>
                      <a:pt x="39002" y="2549"/>
                    </a:cubicBezTo>
                    <a:cubicBezTo>
                      <a:pt x="37468" y="790"/>
                      <a:pt x="35184" y="0"/>
                      <a:pt x="3284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 name="Google Shape;18;p2"/>
              <p:cNvSpPr/>
              <p:nvPr/>
            </p:nvSpPr>
            <p:spPr>
              <a:xfrm>
                <a:off x="-1776550" y="2408800"/>
                <a:ext cx="973150" cy="1753225"/>
              </a:xfrm>
              <a:custGeom>
                <a:avLst/>
                <a:gdLst/>
                <a:ahLst/>
                <a:cxnLst/>
                <a:rect l="l" t="t" r="r" b="b"/>
                <a:pathLst>
                  <a:path w="38926" h="70129" extrusionOk="0">
                    <a:moveTo>
                      <a:pt x="30542" y="0"/>
                    </a:moveTo>
                    <a:cubicBezTo>
                      <a:pt x="28732" y="0"/>
                      <a:pt x="26881" y="482"/>
                      <a:pt x="25310" y="1355"/>
                    </a:cubicBezTo>
                    <a:cubicBezTo>
                      <a:pt x="21848" y="3253"/>
                      <a:pt x="19438" y="6637"/>
                      <a:pt x="17361" y="10022"/>
                    </a:cubicBezTo>
                    <a:cubicBezTo>
                      <a:pt x="11822" y="19100"/>
                      <a:pt x="7975" y="29049"/>
                      <a:pt x="5386" y="39357"/>
                    </a:cubicBezTo>
                    <a:cubicBezTo>
                      <a:pt x="4488" y="42947"/>
                      <a:pt x="3514" y="45537"/>
                      <a:pt x="2411" y="49076"/>
                    </a:cubicBezTo>
                    <a:cubicBezTo>
                      <a:pt x="1" y="56717"/>
                      <a:pt x="1770" y="67025"/>
                      <a:pt x="411" y="70128"/>
                    </a:cubicBezTo>
                    <a:cubicBezTo>
                      <a:pt x="7642" y="53640"/>
                      <a:pt x="20463" y="34767"/>
                      <a:pt x="31925" y="20869"/>
                    </a:cubicBezTo>
                    <a:cubicBezTo>
                      <a:pt x="34156" y="18177"/>
                      <a:pt x="36515" y="15433"/>
                      <a:pt x="37721" y="12151"/>
                    </a:cubicBezTo>
                    <a:cubicBezTo>
                      <a:pt x="38926" y="8843"/>
                      <a:pt x="38772" y="4791"/>
                      <a:pt x="36336" y="2253"/>
                    </a:cubicBezTo>
                    <a:cubicBezTo>
                      <a:pt x="34837" y="698"/>
                      <a:pt x="32720" y="0"/>
                      <a:pt x="3054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 name="Google Shape;19;p2"/>
              <p:cNvSpPr/>
              <p:nvPr/>
            </p:nvSpPr>
            <p:spPr>
              <a:xfrm>
                <a:off x="-1311125" y="2430900"/>
                <a:ext cx="402150" cy="319125"/>
              </a:xfrm>
              <a:custGeom>
                <a:avLst/>
                <a:gdLst/>
                <a:ahLst/>
                <a:cxnLst/>
                <a:rect l="l" t="t" r="r" b="b"/>
                <a:pathLst>
                  <a:path w="16086" h="12765" extrusionOk="0">
                    <a:moveTo>
                      <a:pt x="9413" y="1"/>
                    </a:moveTo>
                    <a:cubicBezTo>
                      <a:pt x="9396" y="1"/>
                      <a:pt x="9378" y="3"/>
                      <a:pt x="9359" y="10"/>
                    </a:cubicBezTo>
                    <a:cubicBezTo>
                      <a:pt x="9206" y="35"/>
                      <a:pt x="9103" y="266"/>
                      <a:pt x="9231" y="369"/>
                    </a:cubicBezTo>
                    <a:cubicBezTo>
                      <a:pt x="9257" y="394"/>
                      <a:pt x="9283" y="394"/>
                      <a:pt x="9308" y="394"/>
                    </a:cubicBezTo>
                    <a:cubicBezTo>
                      <a:pt x="9332" y="400"/>
                      <a:pt x="9357" y="403"/>
                      <a:pt x="9380" y="403"/>
                    </a:cubicBezTo>
                    <a:cubicBezTo>
                      <a:pt x="9458" y="403"/>
                      <a:pt x="9531" y="370"/>
                      <a:pt x="9590" y="292"/>
                    </a:cubicBezTo>
                    <a:cubicBezTo>
                      <a:pt x="9635" y="156"/>
                      <a:pt x="9541" y="1"/>
                      <a:pt x="9413" y="1"/>
                    </a:cubicBezTo>
                    <a:close/>
                    <a:moveTo>
                      <a:pt x="12560" y="1256"/>
                    </a:moveTo>
                    <a:cubicBezTo>
                      <a:pt x="12528" y="1256"/>
                      <a:pt x="12496" y="1259"/>
                      <a:pt x="12462" y="1266"/>
                    </a:cubicBezTo>
                    <a:cubicBezTo>
                      <a:pt x="12154" y="1317"/>
                      <a:pt x="11949" y="1856"/>
                      <a:pt x="12257" y="2061"/>
                    </a:cubicBezTo>
                    <a:cubicBezTo>
                      <a:pt x="12283" y="2087"/>
                      <a:pt x="12360" y="2112"/>
                      <a:pt x="12411" y="2112"/>
                    </a:cubicBezTo>
                    <a:cubicBezTo>
                      <a:pt x="12447" y="2121"/>
                      <a:pt x="12482" y="2125"/>
                      <a:pt x="12518" y="2125"/>
                    </a:cubicBezTo>
                    <a:cubicBezTo>
                      <a:pt x="12685" y="2125"/>
                      <a:pt x="12844" y="2030"/>
                      <a:pt x="12949" y="1881"/>
                    </a:cubicBezTo>
                    <a:cubicBezTo>
                      <a:pt x="13089" y="1579"/>
                      <a:pt x="12870" y="1256"/>
                      <a:pt x="12560" y="1256"/>
                    </a:cubicBezTo>
                    <a:close/>
                    <a:moveTo>
                      <a:pt x="6402" y="1567"/>
                    </a:moveTo>
                    <a:cubicBezTo>
                      <a:pt x="6244" y="1567"/>
                      <a:pt x="6092" y="1644"/>
                      <a:pt x="6052" y="1805"/>
                    </a:cubicBezTo>
                    <a:cubicBezTo>
                      <a:pt x="6026" y="1856"/>
                      <a:pt x="6026" y="1907"/>
                      <a:pt x="6052" y="1958"/>
                    </a:cubicBezTo>
                    <a:cubicBezTo>
                      <a:pt x="6077" y="2138"/>
                      <a:pt x="6231" y="2292"/>
                      <a:pt x="6411" y="2317"/>
                    </a:cubicBezTo>
                    <a:cubicBezTo>
                      <a:pt x="6431" y="2321"/>
                      <a:pt x="6450" y="2322"/>
                      <a:pt x="6470" y="2322"/>
                    </a:cubicBezTo>
                    <a:cubicBezTo>
                      <a:pt x="6747" y="2322"/>
                      <a:pt x="6937" y="1993"/>
                      <a:pt x="6770" y="1753"/>
                    </a:cubicBezTo>
                    <a:cubicBezTo>
                      <a:pt x="6696" y="1631"/>
                      <a:pt x="6547" y="1567"/>
                      <a:pt x="6402" y="1567"/>
                    </a:cubicBezTo>
                    <a:close/>
                    <a:moveTo>
                      <a:pt x="9895" y="1689"/>
                    </a:moveTo>
                    <a:cubicBezTo>
                      <a:pt x="9854" y="1689"/>
                      <a:pt x="9812" y="1693"/>
                      <a:pt x="9770" y="1702"/>
                    </a:cubicBezTo>
                    <a:cubicBezTo>
                      <a:pt x="9308" y="1779"/>
                      <a:pt x="9000" y="2523"/>
                      <a:pt x="9436" y="2830"/>
                    </a:cubicBezTo>
                    <a:cubicBezTo>
                      <a:pt x="9513" y="2856"/>
                      <a:pt x="9590" y="2907"/>
                      <a:pt x="9667" y="2907"/>
                    </a:cubicBezTo>
                    <a:cubicBezTo>
                      <a:pt x="9721" y="2921"/>
                      <a:pt x="9775" y="2927"/>
                      <a:pt x="9828" y="2927"/>
                    </a:cubicBezTo>
                    <a:cubicBezTo>
                      <a:pt x="10078" y="2927"/>
                      <a:pt x="10310" y="2785"/>
                      <a:pt x="10436" y="2574"/>
                    </a:cubicBezTo>
                    <a:cubicBezTo>
                      <a:pt x="10647" y="2153"/>
                      <a:pt x="10324" y="1689"/>
                      <a:pt x="9895" y="1689"/>
                    </a:cubicBezTo>
                    <a:close/>
                    <a:moveTo>
                      <a:pt x="4359" y="3369"/>
                    </a:moveTo>
                    <a:cubicBezTo>
                      <a:pt x="4257" y="3369"/>
                      <a:pt x="4205" y="3523"/>
                      <a:pt x="4282" y="3599"/>
                    </a:cubicBezTo>
                    <a:lnTo>
                      <a:pt x="4334" y="3599"/>
                    </a:lnTo>
                    <a:cubicBezTo>
                      <a:pt x="4347" y="3606"/>
                      <a:pt x="4363" y="3610"/>
                      <a:pt x="4379" y="3610"/>
                    </a:cubicBezTo>
                    <a:cubicBezTo>
                      <a:pt x="4422" y="3610"/>
                      <a:pt x="4469" y="3586"/>
                      <a:pt x="4487" y="3548"/>
                    </a:cubicBezTo>
                    <a:cubicBezTo>
                      <a:pt x="4513" y="3446"/>
                      <a:pt x="4436" y="3369"/>
                      <a:pt x="4359" y="3369"/>
                    </a:cubicBezTo>
                    <a:close/>
                    <a:moveTo>
                      <a:pt x="15337" y="2484"/>
                    </a:moveTo>
                    <a:cubicBezTo>
                      <a:pt x="15295" y="2484"/>
                      <a:pt x="15251" y="2488"/>
                      <a:pt x="15206" y="2497"/>
                    </a:cubicBezTo>
                    <a:cubicBezTo>
                      <a:pt x="14744" y="2574"/>
                      <a:pt x="14462" y="3317"/>
                      <a:pt x="14898" y="3599"/>
                    </a:cubicBezTo>
                    <a:cubicBezTo>
                      <a:pt x="14950" y="3651"/>
                      <a:pt x="15026" y="3676"/>
                      <a:pt x="15129" y="3702"/>
                    </a:cubicBezTo>
                    <a:cubicBezTo>
                      <a:pt x="15170" y="3710"/>
                      <a:pt x="15212" y="3713"/>
                      <a:pt x="15254" y="3713"/>
                    </a:cubicBezTo>
                    <a:cubicBezTo>
                      <a:pt x="15498" y="3713"/>
                      <a:pt x="15745" y="3588"/>
                      <a:pt x="15898" y="3369"/>
                    </a:cubicBezTo>
                    <a:cubicBezTo>
                      <a:pt x="16085" y="2948"/>
                      <a:pt x="15782" y="2484"/>
                      <a:pt x="15337" y="2484"/>
                    </a:cubicBezTo>
                    <a:close/>
                    <a:moveTo>
                      <a:pt x="13055" y="3385"/>
                    </a:moveTo>
                    <a:cubicBezTo>
                      <a:pt x="13037" y="3385"/>
                      <a:pt x="13019" y="3388"/>
                      <a:pt x="13001" y="3394"/>
                    </a:cubicBezTo>
                    <a:cubicBezTo>
                      <a:pt x="12847" y="3420"/>
                      <a:pt x="12744" y="3676"/>
                      <a:pt x="12898" y="3779"/>
                    </a:cubicBezTo>
                    <a:cubicBezTo>
                      <a:pt x="12898" y="3779"/>
                      <a:pt x="12924" y="3779"/>
                      <a:pt x="12975" y="3805"/>
                    </a:cubicBezTo>
                    <a:cubicBezTo>
                      <a:pt x="12993" y="3809"/>
                      <a:pt x="13010" y="3811"/>
                      <a:pt x="13028" y="3811"/>
                    </a:cubicBezTo>
                    <a:cubicBezTo>
                      <a:pt x="13111" y="3811"/>
                      <a:pt x="13189" y="3761"/>
                      <a:pt x="13231" y="3676"/>
                    </a:cubicBezTo>
                    <a:cubicBezTo>
                      <a:pt x="13299" y="3541"/>
                      <a:pt x="13188" y="3385"/>
                      <a:pt x="13055" y="3385"/>
                    </a:cubicBezTo>
                    <a:close/>
                    <a:moveTo>
                      <a:pt x="7890" y="4029"/>
                    </a:moveTo>
                    <a:cubicBezTo>
                      <a:pt x="7731" y="4029"/>
                      <a:pt x="7579" y="4105"/>
                      <a:pt x="7539" y="4266"/>
                    </a:cubicBezTo>
                    <a:cubicBezTo>
                      <a:pt x="7513" y="4317"/>
                      <a:pt x="7513" y="4369"/>
                      <a:pt x="7539" y="4420"/>
                    </a:cubicBezTo>
                    <a:cubicBezTo>
                      <a:pt x="7565" y="4625"/>
                      <a:pt x="7718" y="4779"/>
                      <a:pt x="7898" y="4805"/>
                    </a:cubicBezTo>
                    <a:cubicBezTo>
                      <a:pt x="7908" y="4806"/>
                      <a:pt x="7919" y="4806"/>
                      <a:pt x="7929" y="4806"/>
                    </a:cubicBezTo>
                    <a:cubicBezTo>
                      <a:pt x="8221" y="4806"/>
                      <a:pt x="8430" y="4463"/>
                      <a:pt x="8257" y="4215"/>
                    </a:cubicBezTo>
                    <a:cubicBezTo>
                      <a:pt x="8183" y="4093"/>
                      <a:pt x="8034" y="4029"/>
                      <a:pt x="7890" y="4029"/>
                    </a:cubicBezTo>
                    <a:close/>
                    <a:moveTo>
                      <a:pt x="4081" y="5358"/>
                    </a:moveTo>
                    <a:cubicBezTo>
                      <a:pt x="3918" y="5358"/>
                      <a:pt x="3759" y="5435"/>
                      <a:pt x="3718" y="5600"/>
                    </a:cubicBezTo>
                    <a:cubicBezTo>
                      <a:pt x="3693" y="5651"/>
                      <a:pt x="3693" y="5702"/>
                      <a:pt x="3718" y="5753"/>
                    </a:cubicBezTo>
                    <a:cubicBezTo>
                      <a:pt x="3744" y="5933"/>
                      <a:pt x="3898" y="6087"/>
                      <a:pt x="4077" y="6112"/>
                    </a:cubicBezTo>
                    <a:cubicBezTo>
                      <a:pt x="4088" y="6113"/>
                      <a:pt x="4099" y="6114"/>
                      <a:pt x="4110" y="6114"/>
                    </a:cubicBezTo>
                    <a:cubicBezTo>
                      <a:pt x="4401" y="6114"/>
                      <a:pt x="4609" y="5794"/>
                      <a:pt x="4436" y="5523"/>
                    </a:cubicBezTo>
                    <a:cubicBezTo>
                      <a:pt x="4365" y="5416"/>
                      <a:pt x="4222" y="5358"/>
                      <a:pt x="4081" y="5358"/>
                    </a:cubicBezTo>
                    <a:close/>
                    <a:moveTo>
                      <a:pt x="7747" y="6125"/>
                    </a:moveTo>
                    <a:cubicBezTo>
                      <a:pt x="7705" y="6125"/>
                      <a:pt x="7661" y="6129"/>
                      <a:pt x="7616" y="6138"/>
                    </a:cubicBezTo>
                    <a:cubicBezTo>
                      <a:pt x="7154" y="6215"/>
                      <a:pt x="6872" y="6959"/>
                      <a:pt x="7308" y="7266"/>
                    </a:cubicBezTo>
                    <a:cubicBezTo>
                      <a:pt x="7359" y="7292"/>
                      <a:pt x="7436" y="7343"/>
                      <a:pt x="7539" y="7343"/>
                    </a:cubicBezTo>
                    <a:cubicBezTo>
                      <a:pt x="7588" y="7357"/>
                      <a:pt x="7639" y="7363"/>
                      <a:pt x="7691" y="7363"/>
                    </a:cubicBezTo>
                    <a:cubicBezTo>
                      <a:pt x="7932" y="7363"/>
                      <a:pt x="8181" y="7221"/>
                      <a:pt x="8308" y="7010"/>
                    </a:cubicBezTo>
                    <a:cubicBezTo>
                      <a:pt x="8495" y="6589"/>
                      <a:pt x="8191" y="6125"/>
                      <a:pt x="7747" y="6125"/>
                    </a:cubicBezTo>
                    <a:close/>
                    <a:moveTo>
                      <a:pt x="1797" y="7616"/>
                    </a:moveTo>
                    <a:cubicBezTo>
                      <a:pt x="1780" y="7616"/>
                      <a:pt x="1762" y="7619"/>
                      <a:pt x="1744" y="7625"/>
                    </a:cubicBezTo>
                    <a:cubicBezTo>
                      <a:pt x="1590" y="7651"/>
                      <a:pt x="1487" y="7882"/>
                      <a:pt x="1615" y="7984"/>
                    </a:cubicBezTo>
                    <a:lnTo>
                      <a:pt x="1615" y="8010"/>
                    </a:lnTo>
                    <a:cubicBezTo>
                      <a:pt x="1641" y="8010"/>
                      <a:pt x="1667" y="8010"/>
                      <a:pt x="1692" y="8036"/>
                    </a:cubicBezTo>
                    <a:cubicBezTo>
                      <a:pt x="1795" y="8036"/>
                      <a:pt x="1898" y="8010"/>
                      <a:pt x="1974" y="7907"/>
                    </a:cubicBezTo>
                    <a:cubicBezTo>
                      <a:pt x="2020" y="7772"/>
                      <a:pt x="1926" y="7616"/>
                      <a:pt x="1797" y="7616"/>
                    </a:cubicBezTo>
                    <a:close/>
                    <a:moveTo>
                      <a:pt x="6237" y="9057"/>
                    </a:moveTo>
                    <a:cubicBezTo>
                      <a:pt x="6227" y="9057"/>
                      <a:pt x="6216" y="9059"/>
                      <a:pt x="6205" y="9061"/>
                    </a:cubicBezTo>
                    <a:cubicBezTo>
                      <a:pt x="6129" y="9087"/>
                      <a:pt x="6077" y="9215"/>
                      <a:pt x="6154" y="9292"/>
                    </a:cubicBezTo>
                    <a:lnTo>
                      <a:pt x="6205" y="9292"/>
                    </a:lnTo>
                    <a:cubicBezTo>
                      <a:pt x="6219" y="9299"/>
                      <a:pt x="6233" y="9302"/>
                      <a:pt x="6246" y="9302"/>
                    </a:cubicBezTo>
                    <a:cubicBezTo>
                      <a:pt x="6282" y="9302"/>
                      <a:pt x="6315" y="9278"/>
                      <a:pt x="6334" y="9241"/>
                    </a:cubicBezTo>
                    <a:cubicBezTo>
                      <a:pt x="6380" y="9149"/>
                      <a:pt x="6323" y="9057"/>
                      <a:pt x="6237" y="9057"/>
                    </a:cubicBezTo>
                    <a:close/>
                    <a:moveTo>
                      <a:pt x="3654" y="8563"/>
                    </a:moveTo>
                    <a:cubicBezTo>
                      <a:pt x="3625" y="8563"/>
                      <a:pt x="3595" y="8566"/>
                      <a:pt x="3564" y="8574"/>
                    </a:cubicBezTo>
                    <a:cubicBezTo>
                      <a:pt x="3282" y="8625"/>
                      <a:pt x="3077" y="9087"/>
                      <a:pt x="3359" y="9292"/>
                    </a:cubicBezTo>
                    <a:cubicBezTo>
                      <a:pt x="3410" y="9318"/>
                      <a:pt x="3462" y="9318"/>
                      <a:pt x="3513" y="9343"/>
                    </a:cubicBezTo>
                    <a:cubicBezTo>
                      <a:pt x="3535" y="9347"/>
                      <a:pt x="3558" y="9348"/>
                      <a:pt x="3581" y="9348"/>
                    </a:cubicBezTo>
                    <a:cubicBezTo>
                      <a:pt x="3742" y="9348"/>
                      <a:pt x="3910" y="9270"/>
                      <a:pt x="4000" y="9113"/>
                    </a:cubicBezTo>
                    <a:cubicBezTo>
                      <a:pt x="4116" y="8859"/>
                      <a:pt x="3919" y="8563"/>
                      <a:pt x="3654" y="8563"/>
                    </a:cubicBezTo>
                    <a:close/>
                    <a:moveTo>
                      <a:pt x="8158" y="9205"/>
                    </a:moveTo>
                    <a:cubicBezTo>
                      <a:pt x="7996" y="9205"/>
                      <a:pt x="7837" y="9281"/>
                      <a:pt x="7795" y="9446"/>
                    </a:cubicBezTo>
                    <a:cubicBezTo>
                      <a:pt x="7795" y="9497"/>
                      <a:pt x="7795" y="9549"/>
                      <a:pt x="7795" y="9600"/>
                    </a:cubicBezTo>
                    <a:cubicBezTo>
                      <a:pt x="7821" y="9779"/>
                      <a:pt x="7975" y="9933"/>
                      <a:pt x="8154" y="9959"/>
                    </a:cubicBezTo>
                    <a:cubicBezTo>
                      <a:pt x="8166" y="9960"/>
                      <a:pt x="8178" y="9960"/>
                      <a:pt x="8190" y="9960"/>
                    </a:cubicBezTo>
                    <a:cubicBezTo>
                      <a:pt x="8502" y="9960"/>
                      <a:pt x="8686" y="9641"/>
                      <a:pt x="8513" y="9369"/>
                    </a:cubicBezTo>
                    <a:cubicBezTo>
                      <a:pt x="8442" y="9262"/>
                      <a:pt x="8299" y="9205"/>
                      <a:pt x="8158" y="9205"/>
                    </a:cubicBezTo>
                    <a:close/>
                    <a:moveTo>
                      <a:pt x="5080" y="11305"/>
                    </a:moveTo>
                    <a:cubicBezTo>
                      <a:pt x="5038" y="11305"/>
                      <a:pt x="4994" y="11309"/>
                      <a:pt x="4949" y="11318"/>
                    </a:cubicBezTo>
                    <a:cubicBezTo>
                      <a:pt x="4487" y="11395"/>
                      <a:pt x="4205" y="12138"/>
                      <a:pt x="4641" y="12446"/>
                    </a:cubicBezTo>
                    <a:cubicBezTo>
                      <a:pt x="4693" y="12472"/>
                      <a:pt x="4769" y="12523"/>
                      <a:pt x="4872" y="12523"/>
                    </a:cubicBezTo>
                    <a:cubicBezTo>
                      <a:pt x="4921" y="12537"/>
                      <a:pt x="4972" y="12543"/>
                      <a:pt x="5022" y="12543"/>
                    </a:cubicBezTo>
                    <a:cubicBezTo>
                      <a:pt x="5258" y="12543"/>
                      <a:pt x="5493" y="12401"/>
                      <a:pt x="5641" y="12190"/>
                    </a:cubicBezTo>
                    <a:cubicBezTo>
                      <a:pt x="5829" y="11769"/>
                      <a:pt x="5525" y="11305"/>
                      <a:pt x="5080" y="11305"/>
                    </a:cubicBezTo>
                    <a:close/>
                    <a:moveTo>
                      <a:pt x="897" y="11529"/>
                    </a:moveTo>
                    <a:cubicBezTo>
                      <a:pt x="847" y="11529"/>
                      <a:pt x="796" y="11536"/>
                      <a:pt x="744" y="11549"/>
                    </a:cubicBezTo>
                    <a:cubicBezTo>
                      <a:pt x="282" y="11626"/>
                      <a:pt x="0" y="12369"/>
                      <a:pt x="436" y="12651"/>
                    </a:cubicBezTo>
                    <a:cubicBezTo>
                      <a:pt x="513" y="12703"/>
                      <a:pt x="590" y="12728"/>
                      <a:pt x="667" y="12754"/>
                    </a:cubicBezTo>
                    <a:cubicBezTo>
                      <a:pt x="712" y="12761"/>
                      <a:pt x="756" y="12765"/>
                      <a:pt x="801" y="12765"/>
                    </a:cubicBezTo>
                    <a:cubicBezTo>
                      <a:pt x="1061" y="12765"/>
                      <a:pt x="1305" y="12640"/>
                      <a:pt x="1436" y="12420"/>
                    </a:cubicBezTo>
                    <a:cubicBezTo>
                      <a:pt x="1643" y="12006"/>
                      <a:pt x="1333" y="11529"/>
                      <a:pt x="897" y="11529"/>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 name="Google Shape;20;p2"/>
              <p:cNvSpPr/>
              <p:nvPr/>
            </p:nvSpPr>
            <p:spPr>
              <a:xfrm>
                <a:off x="-1775275" y="2546100"/>
                <a:ext cx="795475" cy="1591550"/>
              </a:xfrm>
              <a:custGeom>
                <a:avLst/>
                <a:gdLst/>
                <a:ahLst/>
                <a:cxnLst/>
                <a:rect l="l" t="t" r="r" b="b"/>
                <a:pathLst>
                  <a:path w="31819" h="63662" extrusionOk="0">
                    <a:moveTo>
                      <a:pt x="31286" y="1"/>
                    </a:moveTo>
                    <a:cubicBezTo>
                      <a:pt x="31186" y="1"/>
                      <a:pt x="31084" y="43"/>
                      <a:pt x="31003" y="145"/>
                    </a:cubicBezTo>
                    <a:cubicBezTo>
                      <a:pt x="15822" y="19300"/>
                      <a:pt x="4258" y="42891"/>
                      <a:pt x="52" y="63200"/>
                    </a:cubicBezTo>
                    <a:cubicBezTo>
                      <a:pt x="1" y="63405"/>
                      <a:pt x="129" y="63610"/>
                      <a:pt x="334" y="63662"/>
                    </a:cubicBezTo>
                    <a:lnTo>
                      <a:pt x="411" y="63662"/>
                    </a:lnTo>
                    <a:cubicBezTo>
                      <a:pt x="591" y="63662"/>
                      <a:pt x="745" y="63534"/>
                      <a:pt x="796" y="63354"/>
                    </a:cubicBezTo>
                    <a:cubicBezTo>
                      <a:pt x="4976" y="43148"/>
                      <a:pt x="16489" y="19685"/>
                      <a:pt x="31592" y="607"/>
                    </a:cubicBezTo>
                    <a:cubicBezTo>
                      <a:pt x="31818" y="325"/>
                      <a:pt x="31560" y="1"/>
                      <a:pt x="31286"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1" name="Google Shape;21;p2"/>
            <p:cNvGrpSpPr/>
            <p:nvPr/>
          </p:nvGrpSpPr>
          <p:grpSpPr>
            <a:xfrm>
              <a:off x="-623774" y="407959"/>
              <a:ext cx="2317309" cy="2264556"/>
              <a:chOff x="-623774" y="407959"/>
              <a:chExt cx="2317309" cy="2264556"/>
            </a:xfrm>
          </p:grpSpPr>
          <p:grpSp>
            <p:nvGrpSpPr>
              <p:cNvPr id="22" name="Google Shape;22;p2"/>
              <p:cNvGrpSpPr/>
              <p:nvPr/>
            </p:nvGrpSpPr>
            <p:grpSpPr>
              <a:xfrm rot="1413719">
                <a:off x="-360763" y="695549"/>
                <a:ext cx="1791287" cy="1689375"/>
                <a:chOff x="-2055400" y="3174000"/>
                <a:chExt cx="1520600" cy="1434200"/>
              </a:xfrm>
            </p:grpSpPr>
            <p:sp>
              <p:nvSpPr>
                <p:cNvPr id="23" name="Google Shape;23;p2"/>
                <p:cNvSpPr/>
                <p:nvPr/>
              </p:nvSpPr>
              <p:spPr>
                <a:xfrm>
                  <a:off x="-2007975" y="3215025"/>
                  <a:ext cx="1473175" cy="1393175"/>
                </a:xfrm>
                <a:custGeom>
                  <a:avLst/>
                  <a:gdLst/>
                  <a:ahLst/>
                  <a:cxnLst/>
                  <a:rect l="l" t="t" r="r" b="b"/>
                  <a:pathLst>
                    <a:path w="58927" h="55727" extrusionOk="0">
                      <a:moveTo>
                        <a:pt x="49062" y="0"/>
                      </a:moveTo>
                      <a:cubicBezTo>
                        <a:pt x="48551" y="0"/>
                        <a:pt x="48041" y="36"/>
                        <a:pt x="47542" y="108"/>
                      </a:cubicBezTo>
                      <a:cubicBezTo>
                        <a:pt x="43618" y="698"/>
                        <a:pt x="40182" y="3005"/>
                        <a:pt x="37054" y="5441"/>
                      </a:cubicBezTo>
                      <a:cubicBezTo>
                        <a:pt x="28669" y="11980"/>
                        <a:pt x="21566" y="19955"/>
                        <a:pt x="15489" y="28674"/>
                      </a:cubicBezTo>
                      <a:cubicBezTo>
                        <a:pt x="13386" y="31725"/>
                        <a:pt x="11591" y="33828"/>
                        <a:pt x="9309" y="36725"/>
                      </a:cubicBezTo>
                      <a:cubicBezTo>
                        <a:pt x="4366" y="43026"/>
                        <a:pt x="2390" y="53266"/>
                        <a:pt x="9" y="55718"/>
                      </a:cubicBezTo>
                      <a:lnTo>
                        <a:pt x="9" y="55718"/>
                      </a:lnTo>
                      <a:cubicBezTo>
                        <a:pt x="12574" y="42822"/>
                        <a:pt x="31237" y="29697"/>
                        <a:pt x="46849" y="20724"/>
                      </a:cubicBezTo>
                      <a:cubicBezTo>
                        <a:pt x="49901" y="18981"/>
                        <a:pt x="53055" y="17237"/>
                        <a:pt x="55363" y="14596"/>
                      </a:cubicBezTo>
                      <a:cubicBezTo>
                        <a:pt x="57645" y="11955"/>
                        <a:pt x="58927" y="8083"/>
                        <a:pt x="57542" y="4852"/>
                      </a:cubicBezTo>
                      <a:cubicBezTo>
                        <a:pt x="56177" y="1674"/>
                        <a:pt x="52567" y="0"/>
                        <a:pt x="49062" y="0"/>
                      </a:cubicBezTo>
                      <a:close/>
                      <a:moveTo>
                        <a:pt x="9" y="55718"/>
                      </a:moveTo>
                      <a:lnTo>
                        <a:pt x="9" y="55718"/>
                      </a:lnTo>
                      <a:cubicBezTo>
                        <a:pt x="6" y="55720"/>
                        <a:pt x="4" y="55723"/>
                        <a:pt x="1" y="55726"/>
                      </a:cubicBezTo>
                      <a:cubicBezTo>
                        <a:pt x="4" y="55723"/>
                        <a:pt x="6" y="55720"/>
                        <a:pt x="9" y="55718"/>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 name="Google Shape;24;p2"/>
                <p:cNvSpPr/>
                <p:nvPr/>
              </p:nvSpPr>
              <p:spPr>
                <a:xfrm>
                  <a:off x="-2055400" y="3174000"/>
                  <a:ext cx="1472525" cy="1393175"/>
                </a:xfrm>
                <a:custGeom>
                  <a:avLst/>
                  <a:gdLst/>
                  <a:ahLst/>
                  <a:cxnLst/>
                  <a:rect l="l" t="t" r="r" b="b"/>
                  <a:pathLst>
                    <a:path w="58901" h="55727" extrusionOk="0">
                      <a:moveTo>
                        <a:pt x="49036" y="0"/>
                      </a:moveTo>
                      <a:cubicBezTo>
                        <a:pt x="48525" y="0"/>
                        <a:pt x="48015" y="36"/>
                        <a:pt x="47516" y="108"/>
                      </a:cubicBezTo>
                      <a:cubicBezTo>
                        <a:pt x="43592" y="697"/>
                        <a:pt x="40156" y="3005"/>
                        <a:pt x="37028" y="5441"/>
                      </a:cubicBezTo>
                      <a:lnTo>
                        <a:pt x="37053" y="5441"/>
                      </a:lnTo>
                      <a:cubicBezTo>
                        <a:pt x="28643" y="11980"/>
                        <a:pt x="21540" y="19955"/>
                        <a:pt x="15488" y="28673"/>
                      </a:cubicBezTo>
                      <a:cubicBezTo>
                        <a:pt x="13386" y="31725"/>
                        <a:pt x="11565" y="33828"/>
                        <a:pt x="9283" y="36725"/>
                      </a:cubicBezTo>
                      <a:cubicBezTo>
                        <a:pt x="4334" y="43033"/>
                        <a:pt x="2359" y="53290"/>
                        <a:pt x="0" y="55726"/>
                      </a:cubicBezTo>
                      <a:cubicBezTo>
                        <a:pt x="12565" y="42828"/>
                        <a:pt x="31207" y="29699"/>
                        <a:pt x="46823" y="20724"/>
                      </a:cubicBezTo>
                      <a:cubicBezTo>
                        <a:pt x="49875" y="18981"/>
                        <a:pt x="53029" y="17237"/>
                        <a:pt x="55336" y="14596"/>
                      </a:cubicBezTo>
                      <a:cubicBezTo>
                        <a:pt x="57619" y="11955"/>
                        <a:pt x="58901" y="8083"/>
                        <a:pt x="57516" y="4852"/>
                      </a:cubicBezTo>
                      <a:cubicBezTo>
                        <a:pt x="56151" y="1674"/>
                        <a:pt x="52541" y="0"/>
                        <a:pt x="49036"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 name="Google Shape;25;p2"/>
                <p:cNvSpPr/>
                <p:nvPr/>
              </p:nvSpPr>
              <p:spPr>
                <a:xfrm>
                  <a:off x="-1083325" y="3219875"/>
                  <a:ext cx="461350" cy="203475"/>
                </a:xfrm>
                <a:custGeom>
                  <a:avLst/>
                  <a:gdLst/>
                  <a:ahLst/>
                  <a:cxnLst/>
                  <a:rect l="l" t="t" r="r" b="b"/>
                  <a:pathLst>
                    <a:path w="18454" h="8139" extrusionOk="0">
                      <a:moveTo>
                        <a:pt x="8731" y="282"/>
                      </a:moveTo>
                      <a:cubicBezTo>
                        <a:pt x="8661" y="282"/>
                        <a:pt x="8587" y="347"/>
                        <a:pt x="8607" y="427"/>
                      </a:cubicBezTo>
                      <a:cubicBezTo>
                        <a:pt x="8607" y="452"/>
                        <a:pt x="8633" y="452"/>
                        <a:pt x="8633" y="478"/>
                      </a:cubicBezTo>
                      <a:cubicBezTo>
                        <a:pt x="8669" y="496"/>
                        <a:pt x="8705" y="514"/>
                        <a:pt x="8741" y="514"/>
                      </a:cubicBezTo>
                      <a:cubicBezTo>
                        <a:pt x="8756" y="514"/>
                        <a:pt x="8771" y="511"/>
                        <a:pt x="8786" y="504"/>
                      </a:cubicBezTo>
                      <a:cubicBezTo>
                        <a:pt x="8889" y="452"/>
                        <a:pt x="8889" y="350"/>
                        <a:pt x="8786" y="298"/>
                      </a:cubicBezTo>
                      <a:cubicBezTo>
                        <a:pt x="8770" y="287"/>
                        <a:pt x="8750" y="282"/>
                        <a:pt x="8731" y="282"/>
                      </a:cubicBezTo>
                      <a:close/>
                      <a:moveTo>
                        <a:pt x="11359" y="1"/>
                      </a:moveTo>
                      <a:cubicBezTo>
                        <a:pt x="11294" y="1"/>
                        <a:pt x="11229" y="21"/>
                        <a:pt x="11171" y="68"/>
                      </a:cubicBezTo>
                      <a:cubicBezTo>
                        <a:pt x="11120" y="119"/>
                        <a:pt x="11094" y="145"/>
                        <a:pt x="11069" y="196"/>
                      </a:cubicBezTo>
                      <a:cubicBezTo>
                        <a:pt x="10992" y="375"/>
                        <a:pt x="11017" y="581"/>
                        <a:pt x="11145" y="709"/>
                      </a:cubicBezTo>
                      <a:cubicBezTo>
                        <a:pt x="11221" y="785"/>
                        <a:pt x="11314" y="819"/>
                        <a:pt x="11405" y="819"/>
                      </a:cubicBezTo>
                      <a:cubicBezTo>
                        <a:pt x="11590" y="819"/>
                        <a:pt x="11769" y="676"/>
                        <a:pt x="11787" y="452"/>
                      </a:cubicBezTo>
                      <a:cubicBezTo>
                        <a:pt x="11806" y="234"/>
                        <a:pt x="11581" y="1"/>
                        <a:pt x="11359" y="1"/>
                      </a:cubicBezTo>
                      <a:close/>
                      <a:moveTo>
                        <a:pt x="14759" y="611"/>
                      </a:moveTo>
                      <a:cubicBezTo>
                        <a:pt x="14635" y="611"/>
                        <a:pt x="14488" y="737"/>
                        <a:pt x="14530" y="863"/>
                      </a:cubicBezTo>
                      <a:cubicBezTo>
                        <a:pt x="14530" y="888"/>
                        <a:pt x="14556" y="914"/>
                        <a:pt x="14556" y="940"/>
                      </a:cubicBezTo>
                      <a:cubicBezTo>
                        <a:pt x="14606" y="989"/>
                        <a:pt x="14666" y="1017"/>
                        <a:pt x="14730" y="1017"/>
                      </a:cubicBezTo>
                      <a:cubicBezTo>
                        <a:pt x="14765" y="1017"/>
                        <a:pt x="14802" y="1009"/>
                        <a:pt x="14838" y="991"/>
                      </a:cubicBezTo>
                      <a:cubicBezTo>
                        <a:pt x="14992" y="914"/>
                        <a:pt x="14992" y="709"/>
                        <a:pt x="14838" y="632"/>
                      </a:cubicBezTo>
                      <a:cubicBezTo>
                        <a:pt x="14814" y="618"/>
                        <a:pt x="14787" y="611"/>
                        <a:pt x="14759" y="611"/>
                      </a:cubicBezTo>
                      <a:close/>
                      <a:moveTo>
                        <a:pt x="7128" y="1616"/>
                      </a:moveTo>
                      <a:cubicBezTo>
                        <a:pt x="7063" y="1616"/>
                        <a:pt x="6998" y="1637"/>
                        <a:pt x="6940" y="1683"/>
                      </a:cubicBezTo>
                      <a:cubicBezTo>
                        <a:pt x="6889" y="1709"/>
                        <a:pt x="6863" y="1760"/>
                        <a:pt x="6838" y="1811"/>
                      </a:cubicBezTo>
                      <a:cubicBezTo>
                        <a:pt x="6761" y="1965"/>
                        <a:pt x="6786" y="2170"/>
                        <a:pt x="6914" y="2324"/>
                      </a:cubicBezTo>
                      <a:cubicBezTo>
                        <a:pt x="6987" y="2389"/>
                        <a:pt x="7075" y="2418"/>
                        <a:pt x="7161" y="2418"/>
                      </a:cubicBezTo>
                      <a:cubicBezTo>
                        <a:pt x="7351" y="2418"/>
                        <a:pt x="7538" y="2279"/>
                        <a:pt x="7556" y="2068"/>
                      </a:cubicBezTo>
                      <a:cubicBezTo>
                        <a:pt x="7575" y="1850"/>
                        <a:pt x="7350" y="1616"/>
                        <a:pt x="7128" y="1616"/>
                      </a:cubicBezTo>
                      <a:close/>
                      <a:moveTo>
                        <a:pt x="4071" y="2071"/>
                      </a:moveTo>
                      <a:cubicBezTo>
                        <a:pt x="3935" y="2071"/>
                        <a:pt x="3797" y="2181"/>
                        <a:pt x="3837" y="2324"/>
                      </a:cubicBezTo>
                      <a:cubicBezTo>
                        <a:pt x="3863" y="2350"/>
                        <a:pt x="3863" y="2376"/>
                        <a:pt x="3889" y="2401"/>
                      </a:cubicBezTo>
                      <a:cubicBezTo>
                        <a:pt x="3938" y="2451"/>
                        <a:pt x="3999" y="2479"/>
                        <a:pt x="4063" y="2479"/>
                      </a:cubicBezTo>
                      <a:cubicBezTo>
                        <a:pt x="4098" y="2479"/>
                        <a:pt x="4134" y="2471"/>
                        <a:pt x="4171" y="2452"/>
                      </a:cubicBezTo>
                      <a:cubicBezTo>
                        <a:pt x="4325" y="2376"/>
                        <a:pt x="4325" y="2170"/>
                        <a:pt x="4171" y="2093"/>
                      </a:cubicBezTo>
                      <a:cubicBezTo>
                        <a:pt x="4140" y="2078"/>
                        <a:pt x="4105" y="2071"/>
                        <a:pt x="4071" y="2071"/>
                      </a:cubicBezTo>
                      <a:close/>
                      <a:moveTo>
                        <a:pt x="13880" y="2168"/>
                      </a:moveTo>
                      <a:cubicBezTo>
                        <a:pt x="13496" y="2168"/>
                        <a:pt x="13071" y="2519"/>
                        <a:pt x="13197" y="2940"/>
                      </a:cubicBezTo>
                      <a:lnTo>
                        <a:pt x="13171" y="2914"/>
                      </a:lnTo>
                      <a:lnTo>
                        <a:pt x="13171" y="2914"/>
                      </a:lnTo>
                      <a:cubicBezTo>
                        <a:pt x="13197" y="3017"/>
                        <a:pt x="13248" y="3068"/>
                        <a:pt x="13299" y="3145"/>
                      </a:cubicBezTo>
                      <a:cubicBezTo>
                        <a:pt x="13438" y="3300"/>
                        <a:pt x="13634" y="3386"/>
                        <a:pt x="13834" y="3386"/>
                      </a:cubicBezTo>
                      <a:cubicBezTo>
                        <a:pt x="13931" y="3386"/>
                        <a:pt x="14028" y="3366"/>
                        <a:pt x="14120" y="3324"/>
                      </a:cubicBezTo>
                      <a:cubicBezTo>
                        <a:pt x="14582" y="3119"/>
                        <a:pt x="14582" y="2452"/>
                        <a:pt x="14120" y="2222"/>
                      </a:cubicBezTo>
                      <a:cubicBezTo>
                        <a:pt x="14046" y="2185"/>
                        <a:pt x="13964" y="2168"/>
                        <a:pt x="13880" y="2168"/>
                      </a:cubicBezTo>
                      <a:close/>
                      <a:moveTo>
                        <a:pt x="11052" y="2873"/>
                      </a:moveTo>
                      <a:cubicBezTo>
                        <a:pt x="10986" y="2873"/>
                        <a:pt x="10922" y="2893"/>
                        <a:pt x="10863" y="2940"/>
                      </a:cubicBezTo>
                      <a:cubicBezTo>
                        <a:pt x="10812" y="2965"/>
                        <a:pt x="10786" y="3017"/>
                        <a:pt x="10761" y="3068"/>
                      </a:cubicBezTo>
                      <a:cubicBezTo>
                        <a:pt x="10658" y="3222"/>
                        <a:pt x="10710" y="3427"/>
                        <a:pt x="10838" y="3581"/>
                      </a:cubicBezTo>
                      <a:cubicBezTo>
                        <a:pt x="10910" y="3645"/>
                        <a:pt x="10998" y="3674"/>
                        <a:pt x="11085" y="3674"/>
                      </a:cubicBezTo>
                      <a:cubicBezTo>
                        <a:pt x="11275" y="3674"/>
                        <a:pt x="11461" y="3535"/>
                        <a:pt x="11479" y="3324"/>
                      </a:cubicBezTo>
                      <a:cubicBezTo>
                        <a:pt x="11499" y="3106"/>
                        <a:pt x="11273" y="2873"/>
                        <a:pt x="11052" y="2873"/>
                      </a:cubicBezTo>
                      <a:close/>
                      <a:moveTo>
                        <a:pt x="16379" y="3486"/>
                      </a:moveTo>
                      <a:cubicBezTo>
                        <a:pt x="16118" y="3486"/>
                        <a:pt x="15832" y="3726"/>
                        <a:pt x="15915" y="4017"/>
                      </a:cubicBezTo>
                      <a:cubicBezTo>
                        <a:pt x="15915" y="4068"/>
                        <a:pt x="15941" y="4119"/>
                        <a:pt x="15992" y="4170"/>
                      </a:cubicBezTo>
                      <a:cubicBezTo>
                        <a:pt x="16098" y="4277"/>
                        <a:pt x="16241" y="4334"/>
                        <a:pt x="16378" y="4334"/>
                      </a:cubicBezTo>
                      <a:cubicBezTo>
                        <a:pt x="16440" y="4334"/>
                        <a:pt x="16500" y="4323"/>
                        <a:pt x="16556" y="4299"/>
                      </a:cubicBezTo>
                      <a:cubicBezTo>
                        <a:pt x="16889" y="4145"/>
                        <a:pt x="16889" y="3683"/>
                        <a:pt x="16556" y="3529"/>
                      </a:cubicBezTo>
                      <a:cubicBezTo>
                        <a:pt x="16502" y="3500"/>
                        <a:pt x="16441" y="3486"/>
                        <a:pt x="16379" y="3486"/>
                      </a:cubicBezTo>
                      <a:close/>
                      <a:moveTo>
                        <a:pt x="4904" y="3922"/>
                      </a:moveTo>
                      <a:cubicBezTo>
                        <a:pt x="4663" y="3922"/>
                        <a:pt x="4396" y="4153"/>
                        <a:pt x="4478" y="4401"/>
                      </a:cubicBezTo>
                      <a:cubicBezTo>
                        <a:pt x="4478" y="4453"/>
                        <a:pt x="4504" y="4504"/>
                        <a:pt x="4555" y="4529"/>
                      </a:cubicBezTo>
                      <a:cubicBezTo>
                        <a:pt x="4644" y="4636"/>
                        <a:pt x="4769" y="4693"/>
                        <a:pt x="4897" y="4693"/>
                      </a:cubicBezTo>
                      <a:cubicBezTo>
                        <a:pt x="4955" y="4693"/>
                        <a:pt x="5013" y="4681"/>
                        <a:pt x="5068" y="4658"/>
                      </a:cubicBezTo>
                      <a:cubicBezTo>
                        <a:pt x="5376" y="4529"/>
                        <a:pt x="5376" y="4094"/>
                        <a:pt x="5068" y="3965"/>
                      </a:cubicBezTo>
                      <a:cubicBezTo>
                        <a:pt x="5018" y="3935"/>
                        <a:pt x="4962" y="3922"/>
                        <a:pt x="4904" y="3922"/>
                      </a:cubicBezTo>
                      <a:close/>
                      <a:moveTo>
                        <a:pt x="9543" y="4424"/>
                      </a:moveTo>
                      <a:cubicBezTo>
                        <a:pt x="9154" y="4424"/>
                        <a:pt x="8716" y="4772"/>
                        <a:pt x="8863" y="5171"/>
                      </a:cubicBezTo>
                      <a:lnTo>
                        <a:pt x="8838" y="5171"/>
                      </a:lnTo>
                      <a:cubicBezTo>
                        <a:pt x="8863" y="5247"/>
                        <a:pt x="8915" y="5324"/>
                        <a:pt x="8966" y="5376"/>
                      </a:cubicBezTo>
                      <a:cubicBezTo>
                        <a:pt x="9111" y="5539"/>
                        <a:pt x="9321" y="5625"/>
                        <a:pt x="9531" y="5625"/>
                      </a:cubicBezTo>
                      <a:cubicBezTo>
                        <a:pt x="9617" y="5625"/>
                        <a:pt x="9704" y="5611"/>
                        <a:pt x="9786" y="5581"/>
                      </a:cubicBezTo>
                      <a:cubicBezTo>
                        <a:pt x="10248" y="5350"/>
                        <a:pt x="10248" y="4709"/>
                        <a:pt x="9786" y="4478"/>
                      </a:cubicBezTo>
                      <a:cubicBezTo>
                        <a:pt x="9712" y="4441"/>
                        <a:pt x="9629" y="4424"/>
                        <a:pt x="9543" y="4424"/>
                      </a:cubicBezTo>
                      <a:close/>
                      <a:moveTo>
                        <a:pt x="803" y="4566"/>
                      </a:moveTo>
                      <a:cubicBezTo>
                        <a:pt x="420" y="4566"/>
                        <a:pt x="1" y="4912"/>
                        <a:pt x="145" y="5324"/>
                      </a:cubicBezTo>
                      <a:lnTo>
                        <a:pt x="119" y="5324"/>
                      </a:lnTo>
                      <a:cubicBezTo>
                        <a:pt x="145" y="5401"/>
                        <a:pt x="196" y="5478"/>
                        <a:pt x="247" y="5530"/>
                      </a:cubicBezTo>
                      <a:cubicBezTo>
                        <a:pt x="393" y="5693"/>
                        <a:pt x="602" y="5779"/>
                        <a:pt x="812" y="5779"/>
                      </a:cubicBezTo>
                      <a:cubicBezTo>
                        <a:pt x="899" y="5779"/>
                        <a:pt x="986" y="5765"/>
                        <a:pt x="1068" y="5735"/>
                      </a:cubicBezTo>
                      <a:cubicBezTo>
                        <a:pt x="1530" y="5504"/>
                        <a:pt x="1530" y="4837"/>
                        <a:pt x="1068" y="4632"/>
                      </a:cubicBezTo>
                      <a:cubicBezTo>
                        <a:pt x="988" y="4587"/>
                        <a:pt x="896" y="4566"/>
                        <a:pt x="803" y="4566"/>
                      </a:cubicBezTo>
                      <a:close/>
                      <a:moveTo>
                        <a:pt x="15597" y="5507"/>
                      </a:moveTo>
                      <a:cubicBezTo>
                        <a:pt x="15474" y="5507"/>
                        <a:pt x="15336" y="5617"/>
                        <a:pt x="15376" y="5760"/>
                      </a:cubicBezTo>
                      <a:cubicBezTo>
                        <a:pt x="15376" y="5786"/>
                        <a:pt x="15402" y="5812"/>
                        <a:pt x="15428" y="5837"/>
                      </a:cubicBezTo>
                      <a:cubicBezTo>
                        <a:pt x="15461" y="5887"/>
                        <a:pt x="15515" y="5915"/>
                        <a:pt x="15577" y="5915"/>
                      </a:cubicBezTo>
                      <a:cubicBezTo>
                        <a:pt x="15612" y="5915"/>
                        <a:pt x="15648" y="5907"/>
                        <a:pt x="15684" y="5889"/>
                      </a:cubicBezTo>
                      <a:cubicBezTo>
                        <a:pt x="15838" y="5812"/>
                        <a:pt x="15838" y="5606"/>
                        <a:pt x="15684" y="5530"/>
                      </a:cubicBezTo>
                      <a:cubicBezTo>
                        <a:pt x="15658" y="5514"/>
                        <a:pt x="15628" y="5507"/>
                        <a:pt x="15597" y="5507"/>
                      </a:cubicBezTo>
                      <a:close/>
                      <a:moveTo>
                        <a:pt x="6804" y="5935"/>
                      </a:moveTo>
                      <a:cubicBezTo>
                        <a:pt x="6729" y="5935"/>
                        <a:pt x="6636" y="6001"/>
                        <a:pt x="6658" y="6068"/>
                      </a:cubicBezTo>
                      <a:cubicBezTo>
                        <a:pt x="6658" y="6094"/>
                        <a:pt x="6684" y="6094"/>
                        <a:pt x="6684" y="6119"/>
                      </a:cubicBezTo>
                      <a:cubicBezTo>
                        <a:pt x="6702" y="6137"/>
                        <a:pt x="6746" y="6156"/>
                        <a:pt x="6788" y="6156"/>
                      </a:cubicBezTo>
                      <a:cubicBezTo>
                        <a:pt x="6805" y="6156"/>
                        <a:pt x="6823" y="6152"/>
                        <a:pt x="6838" y="6145"/>
                      </a:cubicBezTo>
                      <a:cubicBezTo>
                        <a:pt x="6914" y="6119"/>
                        <a:pt x="6914" y="5991"/>
                        <a:pt x="6838" y="5940"/>
                      </a:cubicBezTo>
                      <a:cubicBezTo>
                        <a:pt x="6827" y="5936"/>
                        <a:pt x="6816" y="5935"/>
                        <a:pt x="6804" y="5935"/>
                      </a:cubicBezTo>
                      <a:close/>
                      <a:moveTo>
                        <a:pt x="17748" y="6091"/>
                      </a:moveTo>
                      <a:cubicBezTo>
                        <a:pt x="17360" y="6091"/>
                        <a:pt x="16922" y="6438"/>
                        <a:pt x="17069" y="6837"/>
                      </a:cubicBezTo>
                      <a:lnTo>
                        <a:pt x="17043" y="6837"/>
                      </a:lnTo>
                      <a:cubicBezTo>
                        <a:pt x="17069" y="6914"/>
                        <a:pt x="17120" y="6991"/>
                        <a:pt x="17171" y="7068"/>
                      </a:cubicBezTo>
                      <a:cubicBezTo>
                        <a:pt x="17310" y="7224"/>
                        <a:pt x="17506" y="7309"/>
                        <a:pt x="17706" y="7309"/>
                      </a:cubicBezTo>
                      <a:cubicBezTo>
                        <a:pt x="17803" y="7309"/>
                        <a:pt x="17900" y="7289"/>
                        <a:pt x="17992" y="7248"/>
                      </a:cubicBezTo>
                      <a:cubicBezTo>
                        <a:pt x="18454" y="7042"/>
                        <a:pt x="18454" y="6376"/>
                        <a:pt x="17992" y="6145"/>
                      </a:cubicBezTo>
                      <a:cubicBezTo>
                        <a:pt x="17918" y="6108"/>
                        <a:pt x="17834" y="6091"/>
                        <a:pt x="17748" y="6091"/>
                      </a:cubicBezTo>
                      <a:close/>
                      <a:moveTo>
                        <a:pt x="8075" y="7152"/>
                      </a:moveTo>
                      <a:cubicBezTo>
                        <a:pt x="8008" y="7152"/>
                        <a:pt x="7944" y="7173"/>
                        <a:pt x="7889" y="7222"/>
                      </a:cubicBezTo>
                      <a:lnTo>
                        <a:pt x="7863" y="7222"/>
                      </a:lnTo>
                      <a:cubicBezTo>
                        <a:pt x="7838" y="7248"/>
                        <a:pt x="7812" y="7273"/>
                        <a:pt x="7786" y="7324"/>
                      </a:cubicBezTo>
                      <a:cubicBezTo>
                        <a:pt x="7684" y="7504"/>
                        <a:pt x="7709" y="7709"/>
                        <a:pt x="7838" y="7837"/>
                      </a:cubicBezTo>
                      <a:cubicBezTo>
                        <a:pt x="7923" y="7914"/>
                        <a:pt x="8023" y="7948"/>
                        <a:pt x="8118" y="7948"/>
                      </a:cubicBezTo>
                      <a:cubicBezTo>
                        <a:pt x="8308" y="7948"/>
                        <a:pt x="8479" y="7812"/>
                        <a:pt x="8479" y="7607"/>
                      </a:cubicBezTo>
                      <a:cubicBezTo>
                        <a:pt x="8518" y="7372"/>
                        <a:pt x="8288" y="7152"/>
                        <a:pt x="8075" y="7152"/>
                      </a:cubicBezTo>
                      <a:close/>
                      <a:moveTo>
                        <a:pt x="4203" y="6925"/>
                      </a:moveTo>
                      <a:cubicBezTo>
                        <a:pt x="3813" y="6925"/>
                        <a:pt x="3406" y="7271"/>
                        <a:pt x="3530" y="7683"/>
                      </a:cubicBezTo>
                      <a:cubicBezTo>
                        <a:pt x="3555" y="7760"/>
                        <a:pt x="3607" y="7837"/>
                        <a:pt x="3658" y="7889"/>
                      </a:cubicBezTo>
                      <a:cubicBezTo>
                        <a:pt x="3803" y="8052"/>
                        <a:pt x="4013" y="8138"/>
                        <a:pt x="4223" y="8138"/>
                      </a:cubicBezTo>
                      <a:cubicBezTo>
                        <a:pt x="4309" y="8138"/>
                        <a:pt x="4396" y="8124"/>
                        <a:pt x="4478" y="8094"/>
                      </a:cubicBezTo>
                      <a:cubicBezTo>
                        <a:pt x="4940" y="7863"/>
                        <a:pt x="4940" y="7196"/>
                        <a:pt x="4478" y="6991"/>
                      </a:cubicBezTo>
                      <a:cubicBezTo>
                        <a:pt x="4393" y="6946"/>
                        <a:pt x="4299" y="6925"/>
                        <a:pt x="4203" y="6925"/>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26" name="Google Shape;26;p2"/>
              <p:cNvSpPr/>
              <p:nvPr/>
            </p:nvSpPr>
            <p:spPr>
              <a:xfrm rot="1413719">
                <a:off x="-379186" y="861403"/>
                <a:ext cx="1464476" cy="1377667"/>
              </a:xfrm>
              <a:custGeom>
                <a:avLst/>
                <a:gdLst/>
                <a:ahLst/>
                <a:cxnLst/>
                <a:rect l="l" t="t" r="r" b="b"/>
                <a:pathLst>
                  <a:path w="49727" h="46783" extrusionOk="0">
                    <a:moveTo>
                      <a:pt x="49209" y="0"/>
                    </a:moveTo>
                    <a:cubicBezTo>
                      <a:pt x="49160" y="0"/>
                      <a:pt x="49108" y="11"/>
                      <a:pt x="49055" y="36"/>
                    </a:cubicBezTo>
                    <a:cubicBezTo>
                      <a:pt x="34592" y="8729"/>
                      <a:pt x="14361" y="23807"/>
                      <a:pt x="180" y="46218"/>
                    </a:cubicBezTo>
                    <a:cubicBezTo>
                      <a:pt x="1" y="46449"/>
                      <a:pt x="206" y="46782"/>
                      <a:pt x="488" y="46782"/>
                    </a:cubicBezTo>
                    <a:cubicBezTo>
                      <a:pt x="616" y="46782"/>
                      <a:pt x="744" y="46705"/>
                      <a:pt x="796" y="46603"/>
                    </a:cubicBezTo>
                    <a:cubicBezTo>
                      <a:pt x="14899" y="24320"/>
                      <a:pt x="35028" y="9319"/>
                      <a:pt x="49439" y="677"/>
                    </a:cubicBezTo>
                    <a:cubicBezTo>
                      <a:pt x="49727" y="434"/>
                      <a:pt x="49519" y="0"/>
                      <a:pt x="4920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27" name="Google Shape;27;p2"/>
          <p:cNvGrpSpPr/>
          <p:nvPr/>
        </p:nvGrpSpPr>
        <p:grpSpPr>
          <a:xfrm rot="-9899952" flipH="1">
            <a:off x="3428649" y="-2024995"/>
            <a:ext cx="4596288" cy="3709371"/>
            <a:chOff x="-729163" y="3851975"/>
            <a:chExt cx="2464103" cy="1988620"/>
          </a:xfrm>
        </p:grpSpPr>
        <p:sp>
          <p:nvSpPr>
            <p:cNvPr id="28" name="Google Shape;28;p2"/>
            <p:cNvSpPr/>
            <p:nvPr/>
          </p:nvSpPr>
          <p:spPr>
            <a:xfrm rot="363082">
              <a:off x="-642946" y="3967874"/>
              <a:ext cx="2291669" cy="1756822"/>
            </a:xfrm>
            <a:custGeom>
              <a:avLst/>
              <a:gdLst/>
              <a:ahLst/>
              <a:cxnLst/>
              <a:rect l="l" t="t" r="r" b="b"/>
              <a:pathLst>
                <a:path w="73153" h="56080" extrusionOk="0">
                  <a:moveTo>
                    <a:pt x="12829" y="0"/>
                  </a:moveTo>
                  <a:cubicBezTo>
                    <a:pt x="12663" y="0"/>
                    <a:pt x="12517" y="100"/>
                    <a:pt x="12443" y="272"/>
                  </a:cubicBezTo>
                  <a:lnTo>
                    <a:pt x="101" y="32729"/>
                  </a:lnTo>
                  <a:cubicBezTo>
                    <a:pt x="1" y="32929"/>
                    <a:pt x="134" y="33196"/>
                    <a:pt x="334" y="33262"/>
                  </a:cubicBezTo>
                  <a:lnTo>
                    <a:pt x="60143" y="56045"/>
                  </a:lnTo>
                  <a:cubicBezTo>
                    <a:pt x="60198" y="56069"/>
                    <a:pt x="60253" y="56079"/>
                    <a:pt x="60306" y="56079"/>
                  </a:cubicBezTo>
                  <a:cubicBezTo>
                    <a:pt x="60479" y="56079"/>
                    <a:pt x="60634" y="55965"/>
                    <a:pt x="60711" y="55812"/>
                  </a:cubicBezTo>
                  <a:lnTo>
                    <a:pt x="73053" y="23355"/>
                  </a:lnTo>
                  <a:cubicBezTo>
                    <a:pt x="73153" y="23155"/>
                    <a:pt x="73053" y="22888"/>
                    <a:pt x="72819" y="22822"/>
                  </a:cubicBezTo>
                  <a:lnTo>
                    <a:pt x="13010" y="39"/>
                  </a:lnTo>
                  <a:cubicBezTo>
                    <a:pt x="12949" y="13"/>
                    <a:pt x="12888" y="0"/>
                    <a:pt x="1282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 name="Google Shape;29;p2"/>
            <p:cNvSpPr/>
            <p:nvPr/>
          </p:nvSpPr>
          <p:spPr>
            <a:xfrm rot="363082">
              <a:off x="792956" y="4622556"/>
              <a:ext cx="778540" cy="1132818"/>
            </a:xfrm>
            <a:custGeom>
              <a:avLst/>
              <a:gdLst/>
              <a:ahLst/>
              <a:cxnLst/>
              <a:rect l="l" t="t" r="r" b="b"/>
              <a:pathLst>
                <a:path w="24852" h="36161" extrusionOk="0">
                  <a:moveTo>
                    <a:pt x="11909" y="1"/>
                  </a:moveTo>
                  <a:lnTo>
                    <a:pt x="0" y="31223"/>
                  </a:lnTo>
                  <a:lnTo>
                    <a:pt x="12943" y="36160"/>
                  </a:lnTo>
                  <a:lnTo>
                    <a:pt x="24851" y="4904"/>
                  </a:lnTo>
                  <a:lnTo>
                    <a:pt x="11909"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 name="Google Shape;30;p2"/>
            <p:cNvSpPr/>
            <p:nvPr/>
          </p:nvSpPr>
          <p:spPr>
            <a:xfrm rot="363082">
              <a:off x="289098" y="4363311"/>
              <a:ext cx="1166244" cy="1323976"/>
            </a:xfrm>
            <a:custGeom>
              <a:avLst/>
              <a:gdLst/>
              <a:ahLst/>
              <a:cxnLst/>
              <a:rect l="l" t="t" r="r" b="b"/>
              <a:pathLst>
                <a:path w="37228" h="42263" extrusionOk="0">
                  <a:moveTo>
                    <a:pt x="13388" y="0"/>
                  </a:moveTo>
                  <a:cubicBezTo>
                    <a:pt x="12947" y="0"/>
                    <a:pt x="12544" y="279"/>
                    <a:pt x="12376" y="699"/>
                  </a:cubicBezTo>
                  <a:lnTo>
                    <a:pt x="6272" y="16711"/>
                  </a:lnTo>
                  <a:lnTo>
                    <a:pt x="201" y="32722"/>
                  </a:lnTo>
                  <a:cubicBezTo>
                    <a:pt x="1" y="33189"/>
                    <a:pt x="201" y="33756"/>
                    <a:pt x="668" y="34023"/>
                  </a:cubicBezTo>
                  <a:cubicBezTo>
                    <a:pt x="4271" y="35924"/>
                    <a:pt x="7973" y="37659"/>
                    <a:pt x="11743" y="39160"/>
                  </a:cubicBezTo>
                  <a:cubicBezTo>
                    <a:pt x="17146" y="41262"/>
                    <a:pt x="24952" y="42262"/>
                    <a:pt x="24952" y="42262"/>
                  </a:cubicBezTo>
                  <a:lnTo>
                    <a:pt x="31090" y="26151"/>
                  </a:lnTo>
                  <a:lnTo>
                    <a:pt x="37227" y="10039"/>
                  </a:lnTo>
                  <a:cubicBezTo>
                    <a:pt x="37227" y="10039"/>
                    <a:pt x="30756" y="5636"/>
                    <a:pt x="25319" y="3568"/>
                  </a:cubicBezTo>
                  <a:cubicBezTo>
                    <a:pt x="21483" y="2167"/>
                    <a:pt x="17580" y="999"/>
                    <a:pt x="13644" y="32"/>
                  </a:cubicBezTo>
                  <a:cubicBezTo>
                    <a:pt x="13558" y="11"/>
                    <a:pt x="13472" y="0"/>
                    <a:pt x="13388" y="0"/>
                  </a:cubicBezTo>
                  <a:close/>
                </a:path>
              </a:pathLst>
            </a:custGeom>
            <a:solidFill>
              <a:schemeClr val="l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 name="Google Shape;31;p2"/>
            <p:cNvSpPr/>
            <p:nvPr/>
          </p:nvSpPr>
          <p:spPr>
            <a:xfrm rot="363082">
              <a:off x="1066041" y="4735131"/>
              <a:ext cx="399201" cy="988588"/>
            </a:xfrm>
            <a:custGeom>
              <a:avLst/>
              <a:gdLst/>
              <a:ahLst/>
              <a:cxnLst/>
              <a:rect l="l" t="t" r="r" b="b"/>
              <a:pathLst>
                <a:path w="12743" h="31557" extrusionOk="0">
                  <a:moveTo>
                    <a:pt x="11909" y="1"/>
                  </a:moveTo>
                  <a:lnTo>
                    <a:pt x="0" y="31257"/>
                  </a:lnTo>
                  <a:lnTo>
                    <a:pt x="834" y="31557"/>
                  </a:lnTo>
                  <a:lnTo>
                    <a:pt x="12743" y="334"/>
                  </a:lnTo>
                  <a:lnTo>
                    <a:pt x="11909"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 name="Google Shape;32;p2"/>
            <p:cNvSpPr/>
            <p:nvPr/>
          </p:nvSpPr>
          <p:spPr>
            <a:xfrm rot="363082">
              <a:off x="1086646" y="4743259"/>
              <a:ext cx="390836" cy="979190"/>
            </a:xfrm>
            <a:custGeom>
              <a:avLst/>
              <a:gdLst/>
              <a:ahLst/>
              <a:cxnLst/>
              <a:rect l="l" t="t" r="r" b="b"/>
              <a:pathLst>
                <a:path w="12476" h="31257" extrusionOk="0">
                  <a:moveTo>
                    <a:pt x="12042" y="1"/>
                  </a:moveTo>
                  <a:lnTo>
                    <a:pt x="0" y="31090"/>
                  </a:lnTo>
                  <a:lnTo>
                    <a:pt x="434" y="31256"/>
                  </a:lnTo>
                  <a:lnTo>
                    <a:pt x="12476" y="167"/>
                  </a:lnTo>
                  <a:lnTo>
                    <a:pt x="12042"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 name="Google Shape;33;p2"/>
            <p:cNvSpPr/>
            <p:nvPr/>
          </p:nvSpPr>
          <p:spPr>
            <a:xfrm rot="363082">
              <a:off x="-564252" y="3933299"/>
              <a:ext cx="778540" cy="1133852"/>
            </a:xfrm>
            <a:custGeom>
              <a:avLst/>
              <a:gdLst/>
              <a:ahLst/>
              <a:cxnLst/>
              <a:rect l="l" t="t" r="r" b="b"/>
              <a:pathLst>
                <a:path w="24852" h="36194" extrusionOk="0">
                  <a:moveTo>
                    <a:pt x="11909" y="1"/>
                  </a:moveTo>
                  <a:lnTo>
                    <a:pt x="0" y="31256"/>
                  </a:lnTo>
                  <a:lnTo>
                    <a:pt x="12943" y="36193"/>
                  </a:lnTo>
                  <a:lnTo>
                    <a:pt x="24851" y="4937"/>
                  </a:lnTo>
                  <a:lnTo>
                    <a:pt x="11909"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 name="Google Shape;34;p2"/>
            <p:cNvSpPr/>
            <p:nvPr/>
          </p:nvSpPr>
          <p:spPr>
            <a:xfrm rot="363082">
              <a:off x="-449612" y="4006479"/>
              <a:ext cx="1166244" cy="1323004"/>
            </a:xfrm>
            <a:custGeom>
              <a:avLst/>
              <a:gdLst/>
              <a:ahLst/>
              <a:cxnLst/>
              <a:rect l="l" t="t" r="r" b="b"/>
              <a:pathLst>
                <a:path w="37228" h="42232" extrusionOk="0">
                  <a:moveTo>
                    <a:pt x="12243" y="0"/>
                  </a:moveTo>
                  <a:lnTo>
                    <a:pt x="6105" y="16112"/>
                  </a:lnTo>
                  <a:lnTo>
                    <a:pt x="1" y="32190"/>
                  </a:lnTo>
                  <a:cubicBezTo>
                    <a:pt x="1" y="32190"/>
                    <a:pt x="6506" y="36593"/>
                    <a:pt x="11909" y="38694"/>
                  </a:cubicBezTo>
                  <a:cubicBezTo>
                    <a:pt x="15745" y="40062"/>
                    <a:pt x="19648" y="41230"/>
                    <a:pt x="23584" y="42197"/>
                  </a:cubicBezTo>
                  <a:cubicBezTo>
                    <a:pt x="23677" y="42220"/>
                    <a:pt x="23769" y="42231"/>
                    <a:pt x="23859" y="42231"/>
                  </a:cubicBezTo>
                  <a:cubicBezTo>
                    <a:pt x="24293" y="42231"/>
                    <a:pt x="24686" y="41977"/>
                    <a:pt x="24852" y="41563"/>
                  </a:cubicBezTo>
                  <a:lnTo>
                    <a:pt x="30923" y="25552"/>
                  </a:lnTo>
                  <a:lnTo>
                    <a:pt x="37027" y="9540"/>
                  </a:lnTo>
                  <a:cubicBezTo>
                    <a:pt x="37227" y="9040"/>
                    <a:pt x="37027" y="8473"/>
                    <a:pt x="36560" y="8239"/>
                  </a:cubicBezTo>
                  <a:cubicBezTo>
                    <a:pt x="32958" y="6305"/>
                    <a:pt x="29255" y="4603"/>
                    <a:pt x="25486" y="3069"/>
                  </a:cubicBezTo>
                  <a:cubicBezTo>
                    <a:pt x="20049" y="1001"/>
                    <a:pt x="12243" y="0"/>
                    <a:pt x="12243" y="0"/>
                  </a:cubicBezTo>
                  <a:close/>
                </a:path>
              </a:pathLst>
            </a:custGeom>
            <a:solidFill>
              <a:schemeClr val="l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5" name="Google Shape;35;p2"/>
            <p:cNvSpPr/>
            <p:nvPr/>
          </p:nvSpPr>
          <p:spPr>
            <a:xfrm rot="363082">
              <a:off x="-458078" y="3966041"/>
              <a:ext cx="400266" cy="988588"/>
            </a:xfrm>
            <a:custGeom>
              <a:avLst/>
              <a:gdLst/>
              <a:ahLst/>
              <a:cxnLst/>
              <a:rect l="l" t="t" r="r" b="b"/>
              <a:pathLst>
                <a:path w="12777" h="31557" extrusionOk="0">
                  <a:moveTo>
                    <a:pt x="11909" y="0"/>
                  </a:moveTo>
                  <a:lnTo>
                    <a:pt x="1" y="31223"/>
                  </a:lnTo>
                  <a:lnTo>
                    <a:pt x="868" y="31556"/>
                  </a:lnTo>
                  <a:lnTo>
                    <a:pt x="12777" y="300"/>
                  </a:lnTo>
                  <a:lnTo>
                    <a:pt x="1190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6" name="Google Shape;36;p2"/>
            <p:cNvSpPr/>
            <p:nvPr/>
          </p:nvSpPr>
          <p:spPr>
            <a:xfrm rot="363082">
              <a:off x="-486520" y="3948733"/>
              <a:ext cx="386701" cy="983356"/>
            </a:xfrm>
            <a:custGeom>
              <a:avLst/>
              <a:gdLst/>
              <a:ahLst/>
              <a:cxnLst/>
              <a:rect l="l" t="t" r="r" b="b"/>
              <a:pathLst>
                <a:path w="12344" h="31390" extrusionOk="0">
                  <a:moveTo>
                    <a:pt x="11909" y="0"/>
                  </a:moveTo>
                  <a:lnTo>
                    <a:pt x="1" y="31223"/>
                  </a:lnTo>
                  <a:lnTo>
                    <a:pt x="435" y="31389"/>
                  </a:lnTo>
                  <a:lnTo>
                    <a:pt x="12343" y="167"/>
                  </a:lnTo>
                  <a:lnTo>
                    <a:pt x="1190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7" name="Google Shape;37;p2"/>
            <p:cNvSpPr/>
            <p:nvPr/>
          </p:nvSpPr>
          <p:spPr>
            <a:xfrm rot="363082">
              <a:off x="-536791" y="3924334"/>
              <a:ext cx="403367" cy="990687"/>
            </a:xfrm>
            <a:custGeom>
              <a:avLst/>
              <a:gdLst/>
              <a:ahLst/>
              <a:cxnLst/>
              <a:rect l="l" t="t" r="r" b="b"/>
              <a:pathLst>
                <a:path w="12876" h="31624" extrusionOk="0">
                  <a:moveTo>
                    <a:pt x="11909" y="0"/>
                  </a:moveTo>
                  <a:lnTo>
                    <a:pt x="0" y="31223"/>
                  </a:lnTo>
                  <a:lnTo>
                    <a:pt x="967" y="31623"/>
                  </a:lnTo>
                  <a:lnTo>
                    <a:pt x="12876" y="367"/>
                  </a:lnTo>
                  <a:lnTo>
                    <a:pt x="1190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8" name="Google Shape;38;p2"/>
            <p:cNvSpPr/>
            <p:nvPr/>
          </p:nvSpPr>
          <p:spPr>
            <a:xfrm rot="363082">
              <a:off x="633267" y="4549023"/>
              <a:ext cx="365775" cy="364741"/>
            </a:xfrm>
            <a:custGeom>
              <a:avLst/>
              <a:gdLst/>
              <a:ahLst/>
              <a:cxnLst/>
              <a:rect l="l" t="t" r="r" b="b"/>
              <a:pathLst>
                <a:path w="11676" h="11643" fill="none" extrusionOk="0">
                  <a:moveTo>
                    <a:pt x="3237" y="1"/>
                  </a:moveTo>
                  <a:lnTo>
                    <a:pt x="11676" y="3203"/>
                  </a:lnTo>
                  <a:lnTo>
                    <a:pt x="8440" y="11643"/>
                  </a:lnTo>
                  <a:lnTo>
                    <a:pt x="1" y="8407"/>
                  </a:lnTo>
                  <a:close/>
                </a:path>
              </a:pathLst>
            </a:custGeom>
            <a:noFill/>
            <a:ln w="19050"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9" name="Google Shape;39;p2"/>
            <p:cNvSpPr/>
            <p:nvPr/>
          </p:nvSpPr>
          <p:spPr>
            <a:xfrm rot="363082">
              <a:off x="-56388" y="4232909"/>
              <a:ext cx="499541" cy="423260"/>
            </a:xfrm>
            <a:custGeom>
              <a:avLst/>
              <a:gdLst/>
              <a:ahLst/>
              <a:cxnLst/>
              <a:rect l="l" t="t" r="r" b="b"/>
              <a:pathLst>
                <a:path w="15946" h="13511" fill="none" extrusionOk="0">
                  <a:moveTo>
                    <a:pt x="3303" y="1"/>
                  </a:moveTo>
                  <a:lnTo>
                    <a:pt x="15945" y="4804"/>
                  </a:lnTo>
                  <a:moveTo>
                    <a:pt x="2769" y="1435"/>
                  </a:moveTo>
                  <a:lnTo>
                    <a:pt x="15378" y="6272"/>
                  </a:lnTo>
                  <a:moveTo>
                    <a:pt x="2202" y="2903"/>
                  </a:moveTo>
                  <a:lnTo>
                    <a:pt x="14845" y="7740"/>
                  </a:lnTo>
                  <a:moveTo>
                    <a:pt x="14277" y="9174"/>
                  </a:moveTo>
                  <a:lnTo>
                    <a:pt x="1635" y="4337"/>
                  </a:lnTo>
                  <a:moveTo>
                    <a:pt x="1101" y="5805"/>
                  </a:moveTo>
                  <a:lnTo>
                    <a:pt x="13710" y="10608"/>
                  </a:lnTo>
                  <a:moveTo>
                    <a:pt x="534" y="7239"/>
                  </a:moveTo>
                  <a:lnTo>
                    <a:pt x="13177" y="12076"/>
                  </a:lnTo>
                  <a:moveTo>
                    <a:pt x="1" y="8707"/>
                  </a:moveTo>
                  <a:lnTo>
                    <a:pt x="12643" y="13511"/>
                  </a:lnTo>
                </a:path>
              </a:pathLst>
            </a:custGeom>
            <a:noFill/>
            <a:ln w="19050"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0" name="Google Shape;40;p2"/>
            <p:cNvSpPr/>
            <p:nvPr/>
          </p:nvSpPr>
          <p:spPr>
            <a:xfrm rot="363082">
              <a:off x="940056" y="4735937"/>
              <a:ext cx="406531" cy="311454"/>
            </a:xfrm>
            <a:custGeom>
              <a:avLst/>
              <a:gdLst/>
              <a:ahLst/>
              <a:cxnLst/>
              <a:rect l="l" t="t" r="r" b="b"/>
              <a:pathLst>
                <a:path w="12977" h="9942" fill="none" extrusionOk="0">
                  <a:moveTo>
                    <a:pt x="12977" y="3903"/>
                  </a:moveTo>
                  <a:lnTo>
                    <a:pt x="2670" y="1"/>
                  </a:lnTo>
                  <a:moveTo>
                    <a:pt x="2002" y="1769"/>
                  </a:moveTo>
                  <a:lnTo>
                    <a:pt x="12276" y="5671"/>
                  </a:lnTo>
                  <a:moveTo>
                    <a:pt x="1335" y="3503"/>
                  </a:moveTo>
                  <a:lnTo>
                    <a:pt x="11609" y="7439"/>
                  </a:lnTo>
                  <a:moveTo>
                    <a:pt x="668" y="5271"/>
                  </a:moveTo>
                  <a:lnTo>
                    <a:pt x="10942" y="9174"/>
                  </a:lnTo>
                  <a:moveTo>
                    <a:pt x="7706" y="9941"/>
                  </a:moveTo>
                  <a:lnTo>
                    <a:pt x="1" y="7006"/>
                  </a:lnTo>
                </a:path>
              </a:pathLst>
            </a:custGeom>
            <a:noFill/>
            <a:ln w="19050"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1" name="Google Shape;41;p2"/>
            <p:cNvSpPr/>
            <p:nvPr/>
          </p:nvSpPr>
          <p:spPr>
            <a:xfrm rot="363082">
              <a:off x="407066" y="4979342"/>
              <a:ext cx="760778" cy="501609"/>
            </a:xfrm>
            <a:custGeom>
              <a:avLst/>
              <a:gdLst/>
              <a:ahLst/>
              <a:cxnLst/>
              <a:rect l="l" t="t" r="r" b="b"/>
              <a:pathLst>
                <a:path w="24285" h="16012" fill="none" extrusionOk="0">
                  <a:moveTo>
                    <a:pt x="24285" y="6772"/>
                  </a:moveTo>
                  <a:lnTo>
                    <a:pt x="6472" y="0"/>
                  </a:lnTo>
                  <a:moveTo>
                    <a:pt x="3136" y="1067"/>
                  </a:moveTo>
                  <a:lnTo>
                    <a:pt x="23517" y="8806"/>
                  </a:lnTo>
                  <a:moveTo>
                    <a:pt x="2336" y="3069"/>
                  </a:moveTo>
                  <a:lnTo>
                    <a:pt x="22717" y="10841"/>
                  </a:lnTo>
                  <a:moveTo>
                    <a:pt x="1568" y="5137"/>
                  </a:moveTo>
                  <a:lnTo>
                    <a:pt x="21950" y="12909"/>
                  </a:lnTo>
                  <a:moveTo>
                    <a:pt x="801" y="7172"/>
                  </a:moveTo>
                  <a:lnTo>
                    <a:pt x="21182" y="14944"/>
                  </a:lnTo>
                  <a:moveTo>
                    <a:pt x="1" y="9240"/>
                  </a:moveTo>
                  <a:lnTo>
                    <a:pt x="17847" y="16011"/>
                  </a:lnTo>
                </a:path>
              </a:pathLst>
            </a:custGeom>
            <a:noFill/>
            <a:ln w="19050"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42" name="Google Shape;42;p2"/>
          <p:cNvGrpSpPr/>
          <p:nvPr/>
        </p:nvGrpSpPr>
        <p:grpSpPr>
          <a:xfrm rot="10800000" flipH="1">
            <a:off x="4627258" y="5963682"/>
            <a:ext cx="4596373" cy="3709439"/>
            <a:chOff x="-729163" y="3851975"/>
            <a:chExt cx="2464103" cy="1988620"/>
          </a:xfrm>
        </p:grpSpPr>
        <p:sp>
          <p:nvSpPr>
            <p:cNvPr id="43" name="Google Shape;43;p2"/>
            <p:cNvSpPr/>
            <p:nvPr/>
          </p:nvSpPr>
          <p:spPr>
            <a:xfrm rot="363082">
              <a:off x="-642946" y="3967874"/>
              <a:ext cx="2291669" cy="1756822"/>
            </a:xfrm>
            <a:custGeom>
              <a:avLst/>
              <a:gdLst/>
              <a:ahLst/>
              <a:cxnLst/>
              <a:rect l="l" t="t" r="r" b="b"/>
              <a:pathLst>
                <a:path w="73153" h="56080" extrusionOk="0">
                  <a:moveTo>
                    <a:pt x="12829" y="0"/>
                  </a:moveTo>
                  <a:cubicBezTo>
                    <a:pt x="12663" y="0"/>
                    <a:pt x="12517" y="100"/>
                    <a:pt x="12443" y="272"/>
                  </a:cubicBezTo>
                  <a:lnTo>
                    <a:pt x="101" y="32729"/>
                  </a:lnTo>
                  <a:cubicBezTo>
                    <a:pt x="1" y="32929"/>
                    <a:pt x="134" y="33196"/>
                    <a:pt x="334" y="33262"/>
                  </a:cubicBezTo>
                  <a:lnTo>
                    <a:pt x="60143" y="56045"/>
                  </a:lnTo>
                  <a:cubicBezTo>
                    <a:pt x="60198" y="56069"/>
                    <a:pt x="60253" y="56079"/>
                    <a:pt x="60306" y="56079"/>
                  </a:cubicBezTo>
                  <a:cubicBezTo>
                    <a:pt x="60479" y="56079"/>
                    <a:pt x="60634" y="55965"/>
                    <a:pt x="60711" y="55812"/>
                  </a:cubicBezTo>
                  <a:lnTo>
                    <a:pt x="73053" y="23355"/>
                  </a:lnTo>
                  <a:cubicBezTo>
                    <a:pt x="73153" y="23155"/>
                    <a:pt x="73053" y="22888"/>
                    <a:pt x="72819" y="22822"/>
                  </a:cubicBezTo>
                  <a:lnTo>
                    <a:pt x="13010" y="39"/>
                  </a:lnTo>
                  <a:cubicBezTo>
                    <a:pt x="12949" y="13"/>
                    <a:pt x="12888" y="0"/>
                    <a:pt x="12829"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4" name="Google Shape;44;p2"/>
            <p:cNvSpPr/>
            <p:nvPr/>
          </p:nvSpPr>
          <p:spPr>
            <a:xfrm rot="363082">
              <a:off x="792956" y="4622556"/>
              <a:ext cx="778540" cy="1132818"/>
            </a:xfrm>
            <a:custGeom>
              <a:avLst/>
              <a:gdLst/>
              <a:ahLst/>
              <a:cxnLst/>
              <a:rect l="l" t="t" r="r" b="b"/>
              <a:pathLst>
                <a:path w="24852" h="36161" extrusionOk="0">
                  <a:moveTo>
                    <a:pt x="11909" y="1"/>
                  </a:moveTo>
                  <a:lnTo>
                    <a:pt x="0" y="31223"/>
                  </a:lnTo>
                  <a:lnTo>
                    <a:pt x="12943" y="36160"/>
                  </a:lnTo>
                  <a:lnTo>
                    <a:pt x="24851" y="4904"/>
                  </a:lnTo>
                  <a:lnTo>
                    <a:pt x="11909"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5" name="Google Shape;45;p2"/>
            <p:cNvSpPr/>
            <p:nvPr/>
          </p:nvSpPr>
          <p:spPr>
            <a:xfrm rot="363082">
              <a:off x="289098" y="4363311"/>
              <a:ext cx="1166244" cy="1323976"/>
            </a:xfrm>
            <a:custGeom>
              <a:avLst/>
              <a:gdLst/>
              <a:ahLst/>
              <a:cxnLst/>
              <a:rect l="l" t="t" r="r" b="b"/>
              <a:pathLst>
                <a:path w="37228" h="42263" extrusionOk="0">
                  <a:moveTo>
                    <a:pt x="13388" y="0"/>
                  </a:moveTo>
                  <a:cubicBezTo>
                    <a:pt x="12947" y="0"/>
                    <a:pt x="12544" y="279"/>
                    <a:pt x="12376" y="699"/>
                  </a:cubicBezTo>
                  <a:lnTo>
                    <a:pt x="6272" y="16711"/>
                  </a:lnTo>
                  <a:lnTo>
                    <a:pt x="201" y="32722"/>
                  </a:lnTo>
                  <a:cubicBezTo>
                    <a:pt x="1" y="33189"/>
                    <a:pt x="201" y="33756"/>
                    <a:pt x="668" y="34023"/>
                  </a:cubicBezTo>
                  <a:cubicBezTo>
                    <a:pt x="4271" y="35924"/>
                    <a:pt x="7973" y="37659"/>
                    <a:pt x="11743" y="39160"/>
                  </a:cubicBezTo>
                  <a:cubicBezTo>
                    <a:pt x="17146" y="41262"/>
                    <a:pt x="24952" y="42262"/>
                    <a:pt x="24952" y="42262"/>
                  </a:cubicBezTo>
                  <a:lnTo>
                    <a:pt x="31090" y="26151"/>
                  </a:lnTo>
                  <a:lnTo>
                    <a:pt x="37227" y="10039"/>
                  </a:lnTo>
                  <a:cubicBezTo>
                    <a:pt x="37227" y="10039"/>
                    <a:pt x="30756" y="5636"/>
                    <a:pt x="25319" y="3568"/>
                  </a:cubicBezTo>
                  <a:cubicBezTo>
                    <a:pt x="21483" y="2167"/>
                    <a:pt x="17580" y="999"/>
                    <a:pt x="13644" y="32"/>
                  </a:cubicBezTo>
                  <a:cubicBezTo>
                    <a:pt x="13558" y="11"/>
                    <a:pt x="13472" y="0"/>
                    <a:pt x="13388" y="0"/>
                  </a:cubicBezTo>
                  <a:close/>
                </a:path>
              </a:pathLst>
            </a:custGeom>
            <a:solidFill>
              <a:schemeClr val="l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6" name="Google Shape;46;p2"/>
            <p:cNvSpPr/>
            <p:nvPr/>
          </p:nvSpPr>
          <p:spPr>
            <a:xfrm rot="363082">
              <a:off x="1066041" y="4735131"/>
              <a:ext cx="399201" cy="988588"/>
            </a:xfrm>
            <a:custGeom>
              <a:avLst/>
              <a:gdLst/>
              <a:ahLst/>
              <a:cxnLst/>
              <a:rect l="l" t="t" r="r" b="b"/>
              <a:pathLst>
                <a:path w="12743" h="31557" extrusionOk="0">
                  <a:moveTo>
                    <a:pt x="11909" y="1"/>
                  </a:moveTo>
                  <a:lnTo>
                    <a:pt x="0" y="31257"/>
                  </a:lnTo>
                  <a:lnTo>
                    <a:pt x="834" y="31557"/>
                  </a:lnTo>
                  <a:lnTo>
                    <a:pt x="12743" y="334"/>
                  </a:lnTo>
                  <a:lnTo>
                    <a:pt x="11909"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7" name="Google Shape;47;p2"/>
            <p:cNvSpPr/>
            <p:nvPr/>
          </p:nvSpPr>
          <p:spPr>
            <a:xfrm rot="363082">
              <a:off x="1086646" y="4743259"/>
              <a:ext cx="390836" cy="979190"/>
            </a:xfrm>
            <a:custGeom>
              <a:avLst/>
              <a:gdLst/>
              <a:ahLst/>
              <a:cxnLst/>
              <a:rect l="l" t="t" r="r" b="b"/>
              <a:pathLst>
                <a:path w="12476" h="31257" extrusionOk="0">
                  <a:moveTo>
                    <a:pt x="12042" y="1"/>
                  </a:moveTo>
                  <a:lnTo>
                    <a:pt x="0" y="31090"/>
                  </a:lnTo>
                  <a:lnTo>
                    <a:pt x="434" y="31256"/>
                  </a:lnTo>
                  <a:lnTo>
                    <a:pt x="12476" y="167"/>
                  </a:lnTo>
                  <a:lnTo>
                    <a:pt x="12042"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8" name="Google Shape;48;p2"/>
            <p:cNvSpPr/>
            <p:nvPr/>
          </p:nvSpPr>
          <p:spPr>
            <a:xfrm rot="363082">
              <a:off x="-564252" y="3933299"/>
              <a:ext cx="778540" cy="1133852"/>
            </a:xfrm>
            <a:custGeom>
              <a:avLst/>
              <a:gdLst/>
              <a:ahLst/>
              <a:cxnLst/>
              <a:rect l="l" t="t" r="r" b="b"/>
              <a:pathLst>
                <a:path w="24852" h="36194" extrusionOk="0">
                  <a:moveTo>
                    <a:pt x="11909" y="1"/>
                  </a:moveTo>
                  <a:lnTo>
                    <a:pt x="0" y="31256"/>
                  </a:lnTo>
                  <a:lnTo>
                    <a:pt x="12943" y="36193"/>
                  </a:lnTo>
                  <a:lnTo>
                    <a:pt x="24851" y="4937"/>
                  </a:lnTo>
                  <a:lnTo>
                    <a:pt x="11909"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9" name="Google Shape;49;p2"/>
            <p:cNvSpPr/>
            <p:nvPr/>
          </p:nvSpPr>
          <p:spPr>
            <a:xfrm rot="363082">
              <a:off x="-449612" y="4006479"/>
              <a:ext cx="1166244" cy="1323004"/>
            </a:xfrm>
            <a:custGeom>
              <a:avLst/>
              <a:gdLst/>
              <a:ahLst/>
              <a:cxnLst/>
              <a:rect l="l" t="t" r="r" b="b"/>
              <a:pathLst>
                <a:path w="37228" h="42232" extrusionOk="0">
                  <a:moveTo>
                    <a:pt x="12243" y="0"/>
                  </a:moveTo>
                  <a:lnTo>
                    <a:pt x="6105" y="16112"/>
                  </a:lnTo>
                  <a:lnTo>
                    <a:pt x="1" y="32190"/>
                  </a:lnTo>
                  <a:cubicBezTo>
                    <a:pt x="1" y="32190"/>
                    <a:pt x="6506" y="36593"/>
                    <a:pt x="11909" y="38694"/>
                  </a:cubicBezTo>
                  <a:cubicBezTo>
                    <a:pt x="15745" y="40062"/>
                    <a:pt x="19648" y="41230"/>
                    <a:pt x="23584" y="42197"/>
                  </a:cubicBezTo>
                  <a:cubicBezTo>
                    <a:pt x="23677" y="42220"/>
                    <a:pt x="23769" y="42231"/>
                    <a:pt x="23859" y="42231"/>
                  </a:cubicBezTo>
                  <a:cubicBezTo>
                    <a:pt x="24293" y="42231"/>
                    <a:pt x="24686" y="41977"/>
                    <a:pt x="24852" y="41563"/>
                  </a:cubicBezTo>
                  <a:lnTo>
                    <a:pt x="30923" y="25552"/>
                  </a:lnTo>
                  <a:lnTo>
                    <a:pt x="37027" y="9540"/>
                  </a:lnTo>
                  <a:cubicBezTo>
                    <a:pt x="37227" y="9040"/>
                    <a:pt x="37027" y="8473"/>
                    <a:pt x="36560" y="8239"/>
                  </a:cubicBezTo>
                  <a:cubicBezTo>
                    <a:pt x="32958" y="6305"/>
                    <a:pt x="29255" y="4603"/>
                    <a:pt x="25486" y="3069"/>
                  </a:cubicBezTo>
                  <a:cubicBezTo>
                    <a:pt x="20049" y="1001"/>
                    <a:pt x="12243" y="0"/>
                    <a:pt x="12243" y="0"/>
                  </a:cubicBezTo>
                  <a:close/>
                </a:path>
              </a:pathLst>
            </a:custGeom>
            <a:solidFill>
              <a:schemeClr val="l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0" name="Google Shape;50;p2"/>
            <p:cNvSpPr/>
            <p:nvPr/>
          </p:nvSpPr>
          <p:spPr>
            <a:xfrm rot="363082">
              <a:off x="-458078" y="3966041"/>
              <a:ext cx="400266" cy="988588"/>
            </a:xfrm>
            <a:custGeom>
              <a:avLst/>
              <a:gdLst/>
              <a:ahLst/>
              <a:cxnLst/>
              <a:rect l="l" t="t" r="r" b="b"/>
              <a:pathLst>
                <a:path w="12777" h="31557" extrusionOk="0">
                  <a:moveTo>
                    <a:pt x="11909" y="0"/>
                  </a:moveTo>
                  <a:lnTo>
                    <a:pt x="1" y="31223"/>
                  </a:lnTo>
                  <a:lnTo>
                    <a:pt x="868" y="31556"/>
                  </a:lnTo>
                  <a:lnTo>
                    <a:pt x="12777" y="300"/>
                  </a:lnTo>
                  <a:lnTo>
                    <a:pt x="1190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1" name="Google Shape;51;p2"/>
            <p:cNvSpPr/>
            <p:nvPr/>
          </p:nvSpPr>
          <p:spPr>
            <a:xfrm rot="363082">
              <a:off x="-486520" y="3948733"/>
              <a:ext cx="386701" cy="983356"/>
            </a:xfrm>
            <a:custGeom>
              <a:avLst/>
              <a:gdLst/>
              <a:ahLst/>
              <a:cxnLst/>
              <a:rect l="l" t="t" r="r" b="b"/>
              <a:pathLst>
                <a:path w="12344" h="31390" extrusionOk="0">
                  <a:moveTo>
                    <a:pt x="11909" y="0"/>
                  </a:moveTo>
                  <a:lnTo>
                    <a:pt x="1" y="31223"/>
                  </a:lnTo>
                  <a:lnTo>
                    <a:pt x="435" y="31389"/>
                  </a:lnTo>
                  <a:lnTo>
                    <a:pt x="12343" y="167"/>
                  </a:lnTo>
                  <a:lnTo>
                    <a:pt x="1190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2" name="Google Shape;52;p2"/>
            <p:cNvSpPr/>
            <p:nvPr/>
          </p:nvSpPr>
          <p:spPr>
            <a:xfrm rot="363082">
              <a:off x="-536791" y="3924334"/>
              <a:ext cx="403367" cy="990687"/>
            </a:xfrm>
            <a:custGeom>
              <a:avLst/>
              <a:gdLst/>
              <a:ahLst/>
              <a:cxnLst/>
              <a:rect l="l" t="t" r="r" b="b"/>
              <a:pathLst>
                <a:path w="12876" h="31624" extrusionOk="0">
                  <a:moveTo>
                    <a:pt x="11909" y="0"/>
                  </a:moveTo>
                  <a:lnTo>
                    <a:pt x="0" y="31223"/>
                  </a:lnTo>
                  <a:lnTo>
                    <a:pt x="967" y="31623"/>
                  </a:lnTo>
                  <a:lnTo>
                    <a:pt x="12876" y="367"/>
                  </a:lnTo>
                  <a:lnTo>
                    <a:pt x="1190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3" name="Google Shape;53;p2"/>
            <p:cNvSpPr/>
            <p:nvPr/>
          </p:nvSpPr>
          <p:spPr>
            <a:xfrm rot="363082">
              <a:off x="633267" y="4549023"/>
              <a:ext cx="365775" cy="364741"/>
            </a:xfrm>
            <a:custGeom>
              <a:avLst/>
              <a:gdLst/>
              <a:ahLst/>
              <a:cxnLst/>
              <a:rect l="l" t="t" r="r" b="b"/>
              <a:pathLst>
                <a:path w="11676" h="11643" fill="none" extrusionOk="0">
                  <a:moveTo>
                    <a:pt x="3237" y="1"/>
                  </a:moveTo>
                  <a:lnTo>
                    <a:pt x="11676" y="3203"/>
                  </a:lnTo>
                  <a:lnTo>
                    <a:pt x="8440" y="11643"/>
                  </a:lnTo>
                  <a:lnTo>
                    <a:pt x="1" y="8407"/>
                  </a:lnTo>
                  <a:close/>
                </a:path>
              </a:pathLst>
            </a:custGeom>
            <a:noFill/>
            <a:ln w="19050"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4" name="Google Shape;54;p2"/>
            <p:cNvSpPr/>
            <p:nvPr/>
          </p:nvSpPr>
          <p:spPr>
            <a:xfrm rot="363082">
              <a:off x="-56388" y="4232909"/>
              <a:ext cx="499541" cy="423260"/>
            </a:xfrm>
            <a:custGeom>
              <a:avLst/>
              <a:gdLst/>
              <a:ahLst/>
              <a:cxnLst/>
              <a:rect l="l" t="t" r="r" b="b"/>
              <a:pathLst>
                <a:path w="15946" h="13511" fill="none" extrusionOk="0">
                  <a:moveTo>
                    <a:pt x="3303" y="1"/>
                  </a:moveTo>
                  <a:lnTo>
                    <a:pt x="15945" y="4804"/>
                  </a:lnTo>
                  <a:moveTo>
                    <a:pt x="2769" y="1435"/>
                  </a:moveTo>
                  <a:lnTo>
                    <a:pt x="15378" y="6272"/>
                  </a:lnTo>
                  <a:moveTo>
                    <a:pt x="2202" y="2903"/>
                  </a:moveTo>
                  <a:lnTo>
                    <a:pt x="14845" y="7740"/>
                  </a:lnTo>
                  <a:moveTo>
                    <a:pt x="14277" y="9174"/>
                  </a:moveTo>
                  <a:lnTo>
                    <a:pt x="1635" y="4337"/>
                  </a:lnTo>
                  <a:moveTo>
                    <a:pt x="1101" y="5805"/>
                  </a:moveTo>
                  <a:lnTo>
                    <a:pt x="13710" y="10608"/>
                  </a:lnTo>
                  <a:moveTo>
                    <a:pt x="534" y="7239"/>
                  </a:moveTo>
                  <a:lnTo>
                    <a:pt x="13177" y="12076"/>
                  </a:lnTo>
                  <a:moveTo>
                    <a:pt x="1" y="8707"/>
                  </a:moveTo>
                  <a:lnTo>
                    <a:pt x="12643" y="13511"/>
                  </a:lnTo>
                </a:path>
              </a:pathLst>
            </a:custGeom>
            <a:noFill/>
            <a:ln w="19050"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5" name="Google Shape;55;p2"/>
            <p:cNvSpPr/>
            <p:nvPr/>
          </p:nvSpPr>
          <p:spPr>
            <a:xfrm rot="363082">
              <a:off x="940056" y="4735937"/>
              <a:ext cx="406531" cy="311454"/>
            </a:xfrm>
            <a:custGeom>
              <a:avLst/>
              <a:gdLst/>
              <a:ahLst/>
              <a:cxnLst/>
              <a:rect l="l" t="t" r="r" b="b"/>
              <a:pathLst>
                <a:path w="12977" h="9942" fill="none" extrusionOk="0">
                  <a:moveTo>
                    <a:pt x="12977" y="3903"/>
                  </a:moveTo>
                  <a:lnTo>
                    <a:pt x="2670" y="1"/>
                  </a:lnTo>
                  <a:moveTo>
                    <a:pt x="2002" y="1769"/>
                  </a:moveTo>
                  <a:lnTo>
                    <a:pt x="12276" y="5671"/>
                  </a:lnTo>
                  <a:moveTo>
                    <a:pt x="1335" y="3503"/>
                  </a:moveTo>
                  <a:lnTo>
                    <a:pt x="11609" y="7439"/>
                  </a:lnTo>
                  <a:moveTo>
                    <a:pt x="668" y="5271"/>
                  </a:moveTo>
                  <a:lnTo>
                    <a:pt x="10942" y="9174"/>
                  </a:lnTo>
                  <a:moveTo>
                    <a:pt x="7706" y="9941"/>
                  </a:moveTo>
                  <a:lnTo>
                    <a:pt x="1" y="7006"/>
                  </a:lnTo>
                </a:path>
              </a:pathLst>
            </a:custGeom>
            <a:noFill/>
            <a:ln w="19050"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6" name="Google Shape;56;p2"/>
            <p:cNvSpPr/>
            <p:nvPr/>
          </p:nvSpPr>
          <p:spPr>
            <a:xfrm rot="363082">
              <a:off x="407066" y="4979342"/>
              <a:ext cx="760778" cy="501609"/>
            </a:xfrm>
            <a:custGeom>
              <a:avLst/>
              <a:gdLst/>
              <a:ahLst/>
              <a:cxnLst/>
              <a:rect l="l" t="t" r="r" b="b"/>
              <a:pathLst>
                <a:path w="24285" h="16012" fill="none" extrusionOk="0">
                  <a:moveTo>
                    <a:pt x="24285" y="6772"/>
                  </a:moveTo>
                  <a:lnTo>
                    <a:pt x="6472" y="0"/>
                  </a:lnTo>
                  <a:moveTo>
                    <a:pt x="3136" y="1067"/>
                  </a:moveTo>
                  <a:lnTo>
                    <a:pt x="23517" y="8806"/>
                  </a:lnTo>
                  <a:moveTo>
                    <a:pt x="2336" y="3069"/>
                  </a:moveTo>
                  <a:lnTo>
                    <a:pt x="22717" y="10841"/>
                  </a:lnTo>
                  <a:moveTo>
                    <a:pt x="1568" y="5137"/>
                  </a:moveTo>
                  <a:lnTo>
                    <a:pt x="21950" y="12909"/>
                  </a:lnTo>
                  <a:moveTo>
                    <a:pt x="801" y="7172"/>
                  </a:moveTo>
                  <a:lnTo>
                    <a:pt x="21182" y="14944"/>
                  </a:lnTo>
                  <a:moveTo>
                    <a:pt x="1" y="9240"/>
                  </a:moveTo>
                  <a:lnTo>
                    <a:pt x="17847" y="16011"/>
                  </a:lnTo>
                </a:path>
              </a:pathLst>
            </a:custGeom>
            <a:noFill/>
            <a:ln w="19050"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57" name="Google Shape;57;p2"/>
          <p:cNvSpPr txBox="1">
            <a:spLocks noGrp="1"/>
          </p:cNvSpPr>
          <p:nvPr>
            <p:ph type="ctrTitle"/>
          </p:nvPr>
        </p:nvSpPr>
        <p:spPr>
          <a:xfrm>
            <a:off x="1718000" y="2472444"/>
            <a:ext cx="8756000" cy="1910400"/>
          </a:xfrm>
          <a:prstGeom prst="rect">
            <a:avLst/>
          </a:prstGeom>
        </p:spPr>
        <p:txBody>
          <a:bodyPr spcFirstLastPara="1" wrap="square" lIns="91425" tIns="91425" rIns="91425" bIns="91425" anchor="ctr" anchorCtr="0">
            <a:noAutofit/>
          </a:bodyPr>
          <a:lstStyle>
            <a:lvl1pPr lvl="0" algn="ctr">
              <a:spcBef>
                <a:spcPts val="0"/>
              </a:spcBef>
              <a:spcAft>
                <a:spcPts val="0"/>
              </a:spcAft>
              <a:buSzPts val="5200"/>
              <a:buNone/>
              <a:defRPr sz="4933" b="1">
                <a:latin typeface="Josefin Sans"/>
                <a:ea typeface="Josefin Sans"/>
                <a:cs typeface="Josefin Sans"/>
                <a:sym typeface="Josefin Sans"/>
              </a:defRPr>
            </a:lvl1pPr>
            <a:lvl2pPr lvl="1" algn="ctr">
              <a:spcBef>
                <a:spcPts val="0"/>
              </a:spcBef>
              <a:spcAft>
                <a:spcPts val="0"/>
              </a:spcAft>
              <a:buSzPts val="5200"/>
              <a:buNone/>
              <a:defRPr sz="6933"/>
            </a:lvl2pPr>
            <a:lvl3pPr lvl="2" algn="ctr">
              <a:spcBef>
                <a:spcPts val="0"/>
              </a:spcBef>
              <a:spcAft>
                <a:spcPts val="0"/>
              </a:spcAft>
              <a:buSzPts val="5200"/>
              <a:buNone/>
              <a:defRPr sz="6933"/>
            </a:lvl3pPr>
            <a:lvl4pPr lvl="3" algn="ctr">
              <a:spcBef>
                <a:spcPts val="0"/>
              </a:spcBef>
              <a:spcAft>
                <a:spcPts val="0"/>
              </a:spcAft>
              <a:buSzPts val="5200"/>
              <a:buNone/>
              <a:defRPr sz="6933"/>
            </a:lvl4pPr>
            <a:lvl5pPr lvl="4" algn="ctr">
              <a:spcBef>
                <a:spcPts val="0"/>
              </a:spcBef>
              <a:spcAft>
                <a:spcPts val="0"/>
              </a:spcAft>
              <a:buSzPts val="5200"/>
              <a:buNone/>
              <a:defRPr sz="6933"/>
            </a:lvl5pPr>
            <a:lvl6pPr lvl="5" algn="ctr">
              <a:spcBef>
                <a:spcPts val="0"/>
              </a:spcBef>
              <a:spcAft>
                <a:spcPts val="0"/>
              </a:spcAft>
              <a:buSzPts val="5200"/>
              <a:buNone/>
              <a:defRPr sz="6933"/>
            </a:lvl6pPr>
            <a:lvl7pPr lvl="6" algn="ctr">
              <a:spcBef>
                <a:spcPts val="0"/>
              </a:spcBef>
              <a:spcAft>
                <a:spcPts val="0"/>
              </a:spcAft>
              <a:buSzPts val="5200"/>
              <a:buNone/>
              <a:defRPr sz="6933"/>
            </a:lvl7pPr>
            <a:lvl8pPr lvl="7" algn="ctr">
              <a:spcBef>
                <a:spcPts val="0"/>
              </a:spcBef>
              <a:spcAft>
                <a:spcPts val="0"/>
              </a:spcAft>
              <a:buSzPts val="5200"/>
              <a:buNone/>
              <a:defRPr sz="6933"/>
            </a:lvl8pPr>
            <a:lvl9pPr lvl="8" algn="ctr">
              <a:spcBef>
                <a:spcPts val="0"/>
              </a:spcBef>
              <a:spcAft>
                <a:spcPts val="0"/>
              </a:spcAft>
              <a:buSzPts val="5200"/>
              <a:buNone/>
              <a:defRPr sz="6933"/>
            </a:lvl9pPr>
          </a:lstStyle>
          <a:p>
            <a:endParaRPr/>
          </a:p>
        </p:txBody>
      </p:sp>
      <p:sp>
        <p:nvSpPr>
          <p:cNvPr id="58" name="Google Shape;58;p2"/>
          <p:cNvSpPr txBox="1">
            <a:spLocks noGrp="1"/>
          </p:cNvSpPr>
          <p:nvPr>
            <p:ph type="subTitle" idx="1"/>
          </p:nvPr>
        </p:nvSpPr>
        <p:spPr>
          <a:xfrm>
            <a:off x="5012400" y="4382844"/>
            <a:ext cx="2167200" cy="471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2800"/>
              <a:buNone/>
              <a:defRPr sz="2533"/>
            </a:lvl1pPr>
            <a:lvl2pPr lvl="1" algn="ctr" rtl="0">
              <a:lnSpc>
                <a:spcPct val="100000"/>
              </a:lnSpc>
              <a:spcBef>
                <a:spcPts val="0"/>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sp>
        <p:nvSpPr>
          <p:cNvPr id="59" name="Google Shape;59;p2"/>
          <p:cNvSpPr txBox="1">
            <a:spLocks noGrp="1"/>
          </p:cNvSpPr>
          <p:nvPr>
            <p:ph type="subTitle" idx="2"/>
          </p:nvPr>
        </p:nvSpPr>
        <p:spPr>
          <a:xfrm>
            <a:off x="8806633" y="756733"/>
            <a:ext cx="2246800" cy="562800"/>
          </a:xfrm>
          <a:prstGeom prst="rect">
            <a:avLst/>
          </a:prstGeom>
        </p:spPr>
        <p:txBody>
          <a:bodyPr spcFirstLastPara="1" wrap="square" lIns="91425" tIns="91425" rIns="91425" bIns="91425" anchor="ctr" anchorCtr="0">
            <a:noAutofit/>
          </a:bodyPr>
          <a:lstStyle>
            <a:lvl1pPr lvl="0" algn="ctr">
              <a:lnSpc>
                <a:spcPct val="100000"/>
              </a:lnSpc>
              <a:spcBef>
                <a:spcPts val="0"/>
              </a:spcBef>
              <a:spcAft>
                <a:spcPts val="0"/>
              </a:spcAft>
              <a:buClr>
                <a:schemeClr val="accent3"/>
              </a:buClr>
              <a:buSzPts val="2800"/>
              <a:buNone/>
              <a:defRPr sz="2667" b="1">
                <a:latin typeface="Josefin Sans"/>
                <a:ea typeface="Josefin Sans"/>
                <a:cs typeface="Josefin Sans"/>
                <a:sym typeface="Josefin Sans"/>
              </a:defRPr>
            </a:lvl1pPr>
            <a:lvl2pPr lvl="1" algn="ctr">
              <a:lnSpc>
                <a:spcPct val="100000"/>
              </a:lnSpc>
              <a:spcBef>
                <a:spcPts val="0"/>
              </a:spcBef>
              <a:spcAft>
                <a:spcPts val="0"/>
              </a:spcAft>
              <a:buSzPts val="2800"/>
              <a:buNone/>
              <a:defRPr sz="3733"/>
            </a:lvl2pPr>
            <a:lvl3pPr lvl="2" algn="ctr">
              <a:lnSpc>
                <a:spcPct val="100000"/>
              </a:lnSpc>
              <a:spcBef>
                <a:spcPts val="0"/>
              </a:spcBef>
              <a:spcAft>
                <a:spcPts val="0"/>
              </a:spcAft>
              <a:buSzPts val="2800"/>
              <a:buNone/>
              <a:defRPr sz="3733"/>
            </a:lvl3pPr>
            <a:lvl4pPr lvl="3" algn="ctr">
              <a:lnSpc>
                <a:spcPct val="100000"/>
              </a:lnSpc>
              <a:spcBef>
                <a:spcPts val="0"/>
              </a:spcBef>
              <a:spcAft>
                <a:spcPts val="0"/>
              </a:spcAft>
              <a:buSzPts val="2800"/>
              <a:buNone/>
              <a:defRPr sz="3733"/>
            </a:lvl4pPr>
            <a:lvl5pPr lvl="4" algn="ctr">
              <a:lnSpc>
                <a:spcPct val="100000"/>
              </a:lnSpc>
              <a:spcBef>
                <a:spcPts val="0"/>
              </a:spcBef>
              <a:spcAft>
                <a:spcPts val="0"/>
              </a:spcAft>
              <a:buSzPts val="2800"/>
              <a:buNone/>
              <a:defRPr sz="3733"/>
            </a:lvl5pPr>
            <a:lvl6pPr lvl="5" algn="ctr">
              <a:lnSpc>
                <a:spcPct val="100000"/>
              </a:lnSpc>
              <a:spcBef>
                <a:spcPts val="0"/>
              </a:spcBef>
              <a:spcAft>
                <a:spcPts val="0"/>
              </a:spcAft>
              <a:buSzPts val="2800"/>
              <a:buNone/>
              <a:defRPr sz="3733"/>
            </a:lvl6pPr>
            <a:lvl7pPr lvl="6" algn="ctr">
              <a:lnSpc>
                <a:spcPct val="100000"/>
              </a:lnSpc>
              <a:spcBef>
                <a:spcPts val="0"/>
              </a:spcBef>
              <a:spcAft>
                <a:spcPts val="0"/>
              </a:spcAft>
              <a:buSzPts val="2800"/>
              <a:buNone/>
              <a:defRPr sz="3733"/>
            </a:lvl7pPr>
            <a:lvl8pPr lvl="7" algn="ctr">
              <a:lnSpc>
                <a:spcPct val="100000"/>
              </a:lnSpc>
              <a:spcBef>
                <a:spcPts val="0"/>
              </a:spcBef>
              <a:spcAft>
                <a:spcPts val="0"/>
              </a:spcAft>
              <a:buSzPts val="2800"/>
              <a:buNone/>
              <a:defRPr sz="3733"/>
            </a:lvl8pPr>
            <a:lvl9pPr lvl="8" algn="ctr">
              <a:lnSpc>
                <a:spcPct val="100000"/>
              </a:lnSpc>
              <a:spcBef>
                <a:spcPts val="0"/>
              </a:spcBef>
              <a:spcAft>
                <a:spcPts val="0"/>
              </a:spcAft>
              <a:buSzPts val="2800"/>
              <a:buNone/>
              <a:defRPr sz="3733"/>
            </a:lvl9pPr>
          </a:lstStyle>
          <a:p>
            <a:endParaRPr/>
          </a:p>
        </p:txBody>
      </p:sp>
    </p:spTree>
    <p:extLst>
      <p:ext uri="{BB962C8B-B14F-4D97-AF65-F5344CB8AC3E}">
        <p14:creationId xmlns:p14="http://schemas.microsoft.com/office/powerpoint/2010/main" val="3425610296"/>
      </p:ext>
    </p:extLst>
  </p:cSld>
  <p:clrMapOvr>
    <a:masterClrMapping/>
  </p:clrMapOvr>
</p:sldLayout>
</file>

<file path=ppt/slideLayouts/slideLayout159.xml><?xml version="1.0" encoding="utf-8"?>
<p:sldLayout xmlns:a="http://schemas.openxmlformats.org/drawingml/2006/main" xmlns:r="http://schemas.openxmlformats.org/officeDocument/2006/relationships" xmlns:p="http://schemas.openxmlformats.org/presentationml/2006/main" matchingName="Section header" type="secHead">
  <p:cSld name="Section header">
    <p:spTree>
      <p:nvGrpSpPr>
        <p:cNvPr id="1" name="Shape 60"/>
        <p:cNvGrpSpPr/>
        <p:nvPr/>
      </p:nvGrpSpPr>
      <p:grpSpPr>
        <a:xfrm>
          <a:off x="0" y="0"/>
          <a:ext cx="0" cy="0"/>
          <a:chOff x="0" y="0"/>
          <a:chExt cx="0" cy="0"/>
        </a:xfrm>
      </p:grpSpPr>
      <p:pic>
        <p:nvPicPr>
          <p:cNvPr id="61" name="Google Shape;61;p3"/>
          <p:cNvPicPr preferRelativeResize="0"/>
          <p:nvPr/>
        </p:nvPicPr>
        <p:blipFill>
          <a:blip r:embed="rId2">
            <a:alphaModFix/>
          </a:blip>
          <a:stretch>
            <a:fillRect/>
          </a:stretch>
        </p:blipFill>
        <p:spPr>
          <a:xfrm>
            <a:off x="-75466" y="-36433"/>
            <a:ext cx="12342935" cy="7005332"/>
          </a:xfrm>
          <a:prstGeom prst="rect">
            <a:avLst/>
          </a:prstGeom>
          <a:noFill/>
          <a:ln>
            <a:noFill/>
          </a:ln>
        </p:spPr>
      </p:pic>
      <p:grpSp>
        <p:nvGrpSpPr>
          <p:cNvPr id="62" name="Google Shape;62;p3"/>
          <p:cNvGrpSpPr/>
          <p:nvPr/>
        </p:nvGrpSpPr>
        <p:grpSpPr>
          <a:xfrm rot="5170076">
            <a:off x="10330203" y="5272232"/>
            <a:ext cx="2436828" cy="2564984"/>
            <a:chOff x="1526600" y="450800"/>
            <a:chExt cx="4540675" cy="4779475"/>
          </a:xfrm>
        </p:grpSpPr>
        <p:sp>
          <p:nvSpPr>
            <p:cNvPr id="63" name="Google Shape;63;p3"/>
            <p:cNvSpPr/>
            <p:nvPr/>
          </p:nvSpPr>
          <p:spPr>
            <a:xfrm>
              <a:off x="1610100" y="473575"/>
              <a:ext cx="4457175" cy="4689450"/>
            </a:xfrm>
            <a:custGeom>
              <a:avLst/>
              <a:gdLst/>
              <a:ahLst/>
              <a:cxnLst/>
              <a:rect l="l" t="t" r="r" b="b"/>
              <a:pathLst>
                <a:path w="178287" h="187578" extrusionOk="0">
                  <a:moveTo>
                    <a:pt x="95602" y="1"/>
                  </a:moveTo>
                  <a:cubicBezTo>
                    <a:pt x="95141" y="1"/>
                    <a:pt x="94676" y="129"/>
                    <a:pt x="94258" y="394"/>
                  </a:cubicBezTo>
                  <a:lnTo>
                    <a:pt x="0" y="63859"/>
                  </a:lnTo>
                  <a:lnTo>
                    <a:pt x="79645" y="185257"/>
                  </a:lnTo>
                  <a:cubicBezTo>
                    <a:pt x="80631" y="186769"/>
                    <a:pt x="82280" y="187578"/>
                    <a:pt x="83965" y="187578"/>
                  </a:cubicBezTo>
                  <a:cubicBezTo>
                    <a:pt x="84955" y="187578"/>
                    <a:pt x="85959" y="187298"/>
                    <a:pt x="86847" y="186719"/>
                  </a:cubicBezTo>
                  <a:lnTo>
                    <a:pt x="176826" y="126176"/>
                  </a:lnTo>
                  <a:cubicBezTo>
                    <a:pt x="177974" y="125393"/>
                    <a:pt x="178287" y="123880"/>
                    <a:pt x="177504" y="122732"/>
                  </a:cubicBezTo>
                  <a:lnTo>
                    <a:pt x="97703" y="1125"/>
                  </a:lnTo>
                  <a:cubicBezTo>
                    <a:pt x="97205" y="394"/>
                    <a:pt x="96410" y="1"/>
                    <a:pt x="95602" y="1"/>
                  </a:cubicBezTo>
                  <a:close/>
                </a:path>
              </a:pathLst>
            </a:custGeom>
            <a:solidFill>
              <a:srgbClr val="119B9B"/>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4" name="Google Shape;64;p3"/>
            <p:cNvSpPr/>
            <p:nvPr/>
          </p:nvSpPr>
          <p:spPr>
            <a:xfrm>
              <a:off x="1616625" y="450800"/>
              <a:ext cx="4391950" cy="4645025"/>
            </a:xfrm>
            <a:custGeom>
              <a:avLst/>
              <a:gdLst/>
              <a:ahLst/>
              <a:cxnLst/>
              <a:rect l="l" t="t" r="r" b="b"/>
              <a:pathLst>
                <a:path w="175678" h="185801" extrusionOk="0">
                  <a:moveTo>
                    <a:pt x="93162" y="0"/>
                  </a:moveTo>
                  <a:lnTo>
                    <a:pt x="0" y="61587"/>
                  </a:lnTo>
                  <a:lnTo>
                    <a:pt x="80323" y="184028"/>
                  </a:lnTo>
                  <a:cubicBezTo>
                    <a:pt x="81085" y="185187"/>
                    <a:pt x="82329" y="185800"/>
                    <a:pt x="83604" y="185800"/>
                  </a:cubicBezTo>
                  <a:cubicBezTo>
                    <a:pt x="84339" y="185800"/>
                    <a:pt x="85083" y="185597"/>
                    <a:pt x="85751" y="185177"/>
                  </a:cubicBezTo>
                  <a:lnTo>
                    <a:pt x="175677" y="125782"/>
                  </a:lnTo>
                  <a:lnTo>
                    <a:pt x="93162" y="0"/>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5" name="Google Shape;65;p3"/>
            <p:cNvSpPr/>
            <p:nvPr/>
          </p:nvSpPr>
          <p:spPr>
            <a:xfrm>
              <a:off x="3931325" y="462525"/>
              <a:ext cx="2064200" cy="3145900"/>
            </a:xfrm>
            <a:custGeom>
              <a:avLst/>
              <a:gdLst/>
              <a:ahLst/>
              <a:cxnLst/>
              <a:rect l="l" t="t" r="r" b="b"/>
              <a:pathLst>
                <a:path w="82568" h="125836" fill="none" extrusionOk="0">
                  <a:moveTo>
                    <a:pt x="0" y="1"/>
                  </a:moveTo>
                  <a:lnTo>
                    <a:pt x="82567" y="125835"/>
                  </a:lnTo>
                </a:path>
              </a:pathLst>
            </a:custGeom>
            <a:noFill/>
            <a:ln w="11750" cap="flat" cmpd="sng">
              <a:solidFill>
                <a:schemeClr val="dk1"/>
              </a:solidFill>
              <a:prstDash val="solid"/>
              <a:miter lim="5219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6" name="Google Shape;66;p3"/>
            <p:cNvSpPr/>
            <p:nvPr/>
          </p:nvSpPr>
          <p:spPr>
            <a:xfrm>
              <a:off x="3898700" y="482100"/>
              <a:ext cx="2065500" cy="3145900"/>
            </a:xfrm>
            <a:custGeom>
              <a:avLst/>
              <a:gdLst/>
              <a:ahLst/>
              <a:cxnLst/>
              <a:rect l="l" t="t" r="r" b="b"/>
              <a:pathLst>
                <a:path w="82620" h="125836" fill="none" extrusionOk="0">
                  <a:moveTo>
                    <a:pt x="1" y="1"/>
                  </a:moveTo>
                  <a:lnTo>
                    <a:pt x="82620" y="125835"/>
                  </a:lnTo>
                </a:path>
              </a:pathLst>
            </a:custGeom>
            <a:noFill/>
            <a:ln w="11750" cap="flat" cmpd="sng">
              <a:solidFill>
                <a:schemeClr val="dk1"/>
              </a:solidFill>
              <a:prstDash val="solid"/>
              <a:miter lim="5219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7" name="Google Shape;67;p3"/>
            <p:cNvSpPr/>
            <p:nvPr/>
          </p:nvSpPr>
          <p:spPr>
            <a:xfrm>
              <a:off x="3742125" y="4138150"/>
              <a:ext cx="842925" cy="1092125"/>
            </a:xfrm>
            <a:custGeom>
              <a:avLst/>
              <a:gdLst/>
              <a:ahLst/>
              <a:cxnLst/>
              <a:rect l="l" t="t" r="r" b="b"/>
              <a:pathLst>
                <a:path w="33717" h="43685" extrusionOk="0">
                  <a:moveTo>
                    <a:pt x="9604" y="0"/>
                  </a:moveTo>
                  <a:lnTo>
                    <a:pt x="1" y="6159"/>
                  </a:lnTo>
                  <a:lnTo>
                    <a:pt x="24113" y="43685"/>
                  </a:lnTo>
                  <a:lnTo>
                    <a:pt x="25679" y="35595"/>
                  </a:lnTo>
                  <a:lnTo>
                    <a:pt x="33716" y="37526"/>
                  </a:lnTo>
                  <a:lnTo>
                    <a:pt x="9604"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8" name="Google Shape;68;p3"/>
            <p:cNvSpPr/>
            <p:nvPr/>
          </p:nvSpPr>
          <p:spPr>
            <a:xfrm>
              <a:off x="1526600" y="464775"/>
              <a:ext cx="4343675" cy="4627200"/>
            </a:xfrm>
            <a:custGeom>
              <a:avLst/>
              <a:gdLst/>
              <a:ahLst/>
              <a:cxnLst/>
              <a:rect l="l" t="t" r="r" b="b"/>
              <a:pathLst>
                <a:path w="173747" h="185088" extrusionOk="0">
                  <a:moveTo>
                    <a:pt x="91115" y="1"/>
                  </a:moveTo>
                  <a:cubicBezTo>
                    <a:pt x="90634" y="1"/>
                    <a:pt x="90147" y="140"/>
                    <a:pt x="89718" y="433"/>
                  </a:cubicBezTo>
                  <a:lnTo>
                    <a:pt x="0" y="59357"/>
                  </a:lnTo>
                  <a:lnTo>
                    <a:pt x="82515" y="185087"/>
                  </a:lnTo>
                  <a:lnTo>
                    <a:pt x="172285" y="126163"/>
                  </a:lnTo>
                  <a:cubicBezTo>
                    <a:pt x="173433" y="125380"/>
                    <a:pt x="173746" y="123866"/>
                    <a:pt x="172963" y="122718"/>
                  </a:cubicBezTo>
                  <a:lnTo>
                    <a:pt x="93162" y="1111"/>
                  </a:lnTo>
                  <a:cubicBezTo>
                    <a:pt x="92705" y="392"/>
                    <a:pt x="91920" y="1"/>
                    <a:pt x="9111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9" name="Google Shape;69;p3"/>
            <p:cNvSpPr/>
            <p:nvPr/>
          </p:nvSpPr>
          <p:spPr>
            <a:xfrm>
              <a:off x="1636200" y="1843000"/>
              <a:ext cx="2130750" cy="3199400"/>
            </a:xfrm>
            <a:custGeom>
              <a:avLst/>
              <a:gdLst/>
              <a:ahLst/>
              <a:cxnLst/>
              <a:rect l="l" t="t" r="r" b="b"/>
              <a:pathLst>
                <a:path w="85230" h="127976" extrusionOk="0">
                  <a:moveTo>
                    <a:pt x="2506" y="1"/>
                  </a:moveTo>
                  <a:lnTo>
                    <a:pt x="0" y="1619"/>
                  </a:lnTo>
                  <a:lnTo>
                    <a:pt x="82724" y="127975"/>
                  </a:lnTo>
                  <a:lnTo>
                    <a:pt x="85229" y="126357"/>
                  </a:lnTo>
                  <a:lnTo>
                    <a:pt x="2506"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0" name="Google Shape;70;p3"/>
            <p:cNvSpPr/>
            <p:nvPr/>
          </p:nvSpPr>
          <p:spPr>
            <a:xfrm>
              <a:off x="2647400" y="1567700"/>
              <a:ext cx="2116400" cy="2399550"/>
            </a:xfrm>
            <a:custGeom>
              <a:avLst/>
              <a:gdLst/>
              <a:ahLst/>
              <a:cxnLst/>
              <a:rect l="l" t="t" r="r" b="b"/>
              <a:pathLst>
                <a:path w="84656" h="95982" fill="none" extrusionOk="0">
                  <a:moveTo>
                    <a:pt x="82777" y="71347"/>
                  </a:moveTo>
                  <a:cubicBezTo>
                    <a:pt x="82777" y="69937"/>
                    <a:pt x="83507" y="68633"/>
                    <a:pt x="84656" y="67850"/>
                  </a:cubicBezTo>
                  <a:lnTo>
                    <a:pt x="40919" y="1201"/>
                  </a:lnTo>
                  <a:cubicBezTo>
                    <a:pt x="38988" y="2453"/>
                    <a:pt x="36431" y="1932"/>
                    <a:pt x="35178" y="0"/>
                  </a:cubicBezTo>
                  <a:lnTo>
                    <a:pt x="1149" y="22286"/>
                  </a:lnTo>
                  <a:cubicBezTo>
                    <a:pt x="2454" y="24217"/>
                    <a:pt x="1932" y="26827"/>
                    <a:pt x="1" y="28080"/>
                  </a:cubicBezTo>
                  <a:lnTo>
                    <a:pt x="43737" y="94729"/>
                  </a:lnTo>
                  <a:cubicBezTo>
                    <a:pt x="45668" y="93476"/>
                    <a:pt x="48226" y="94050"/>
                    <a:pt x="49478" y="95981"/>
                  </a:cubicBezTo>
                  <a:lnTo>
                    <a:pt x="83455" y="73643"/>
                  </a:lnTo>
                  <a:cubicBezTo>
                    <a:pt x="82985" y="72965"/>
                    <a:pt x="82777" y="72182"/>
                    <a:pt x="82777" y="71347"/>
                  </a:cubicBezTo>
                  <a:close/>
                </a:path>
              </a:pathLst>
            </a:custGeom>
            <a:solidFill>
              <a:schemeClr val="lt1"/>
            </a:solidFill>
            <a:ln w="14350" cap="flat" cmpd="sng">
              <a:solidFill>
                <a:schemeClr val="lt1"/>
              </a:solidFill>
              <a:prstDash val="solid"/>
              <a:miter lim="5219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71" name="Google Shape;71;p3"/>
          <p:cNvGrpSpPr/>
          <p:nvPr/>
        </p:nvGrpSpPr>
        <p:grpSpPr>
          <a:xfrm rot="-400487" flipH="1">
            <a:off x="56691" y="-91127"/>
            <a:ext cx="3042492" cy="2387332"/>
            <a:chOff x="-2415600" y="2986400"/>
            <a:chExt cx="1943075" cy="1524659"/>
          </a:xfrm>
        </p:grpSpPr>
        <p:sp>
          <p:nvSpPr>
            <p:cNvPr id="72" name="Google Shape;72;p3"/>
            <p:cNvSpPr/>
            <p:nvPr/>
          </p:nvSpPr>
          <p:spPr>
            <a:xfrm>
              <a:off x="-2415600" y="2986400"/>
              <a:ext cx="1117375" cy="1251275"/>
            </a:xfrm>
            <a:custGeom>
              <a:avLst/>
              <a:gdLst/>
              <a:ahLst/>
              <a:cxnLst/>
              <a:rect l="l" t="t" r="r" b="b"/>
              <a:pathLst>
                <a:path w="44695" h="50051" extrusionOk="0">
                  <a:moveTo>
                    <a:pt x="11387" y="1"/>
                  </a:moveTo>
                  <a:cubicBezTo>
                    <a:pt x="10743" y="1"/>
                    <a:pt x="10152" y="449"/>
                    <a:pt x="10001" y="1099"/>
                  </a:cubicBezTo>
                  <a:lnTo>
                    <a:pt x="180" y="41127"/>
                  </a:lnTo>
                  <a:cubicBezTo>
                    <a:pt x="0" y="41896"/>
                    <a:pt x="462" y="42665"/>
                    <a:pt x="1257" y="42871"/>
                  </a:cubicBezTo>
                  <a:lnTo>
                    <a:pt x="33617" y="50051"/>
                  </a:lnTo>
                  <a:lnTo>
                    <a:pt x="44695" y="8433"/>
                  </a:lnTo>
                  <a:lnTo>
                    <a:pt x="11744" y="48"/>
                  </a:lnTo>
                  <a:cubicBezTo>
                    <a:pt x="11625" y="16"/>
                    <a:pt x="11505" y="1"/>
                    <a:pt x="1138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3" name="Google Shape;73;p3"/>
            <p:cNvSpPr/>
            <p:nvPr/>
          </p:nvSpPr>
          <p:spPr>
            <a:xfrm>
              <a:off x="-1586075" y="3188225"/>
              <a:ext cx="1113550" cy="1279575"/>
            </a:xfrm>
            <a:custGeom>
              <a:avLst/>
              <a:gdLst/>
              <a:ahLst/>
              <a:cxnLst/>
              <a:rect l="l" t="t" r="r" b="b"/>
              <a:pathLst>
                <a:path w="44542" h="51183" extrusionOk="0">
                  <a:moveTo>
                    <a:pt x="10411" y="1"/>
                  </a:moveTo>
                  <a:lnTo>
                    <a:pt x="0" y="41772"/>
                  </a:lnTo>
                  <a:lnTo>
                    <a:pt x="31797" y="51132"/>
                  </a:lnTo>
                  <a:cubicBezTo>
                    <a:pt x="31925" y="51166"/>
                    <a:pt x="32054" y="51182"/>
                    <a:pt x="32181" y="51182"/>
                  </a:cubicBezTo>
                  <a:cubicBezTo>
                    <a:pt x="32815" y="51182"/>
                    <a:pt x="33395" y="50773"/>
                    <a:pt x="33566" y="50132"/>
                  </a:cubicBezTo>
                  <a:lnTo>
                    <a:pt x="44336" y="10360"/>
                  </a:lnTo>
                  <a:cubicBezTo>
                    <a:pt x="44541" y="9591"/>
                    <a:pt x="44080" y="8796"/>
                    <a:pt x="43310" y="8591"/>
                  </a:cubicBezTo>
                  <a:lnTo>
                    <a:pt x="10411" y="1"/>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4" name="Google Shape;74;p3"/>
            <p:cNvSpPr/>
            <p:nvPr/>
          </p:nvSpPr>
          <p:spPr>
            <a:xfrm>
              <a:off x="-2402775" y="2994000"/>
              <a:ext cx="1133400" cy="1217400"/>
            </a:xfrm>
            <a:custGeom>
              <a:avLst/>
              <a:gdLst/>
              <a:ahLst/>
              <a:cxnLst/>
              <a:rect l="l" t="t" r="r" b="b"/>
              <a:pathLst>
                <a:path w="45336" h="48696" extrusionOk="0">
                  <a:moveTo>
                    <a:pt x="12283" y="0"/>
                  </a:moveTo>
                  <a:lnTo>
                    <a:pt x="0" y="41900"/>
                  </a:lnTo>
                  <a:lnTo>
                    <a:pt x="19104" y="42131"/>
                  </a:lnTo>
                  <a:cubicBezTo>
                    <a:pt x="23976" y="42823"/>
                    <a:pt x="28540" y="44874"/>
                    <a:pt x="32309" y="48054"/>
                  </a:cubicBezTo>
                  <a:lnTo>
                    <a:pt x="33053" y="48695"/>
                  </a:lnTo>
                  <a:lnTo>
                    <a:pt x="45336" y="6770"/>
                  </a:lnTo>
                  <a:lnTo>
                    <a:pt x="44567" y="6129"/>
                  </a:lnTo>
                  <a:cubicBezTo>
                    <a:pt x="40797" y="2975"/>
                    <a:pt x="36233" y="923"/>
                    <a:pt x="31361" y="231"/>
                  </a:cubicBezTo>
                  <a:lnTo>
                    <a:pt x="12283"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5" name="Google Shape;75;p3"/>
            <p:cNvSpPr/>
            <p:nvPr/>
          </p:nvSpPr>
          <p:spPr>
            <a:xfrm>
              <a:off x="-2351263" y="3014809"/>
              <a:ext cx="1085975" cy="1231500"/>
            </a:xfrm>
            <a:custGeom>
              <a:avLst/>
              <a:gdLst/>
              <a:ahLst/>
              <a:cxnLst/>
              <a:rect l="l" t="t" r="r" b="b"/>
              <a:pathLst>
                <a:path w="43439" h="49260" extrusionOk="0">
                  <a:moveTo>
                    <a:pt x="12258" y="0"/>
                  </a:moveTo>
                  <a:lnTo>
                    <a:pt x="1" y="41925"/>
                  </a:lnTo>
                  <a:lnTo>
                    <a:pt x="17207" y="42695"/>
                  </a:lnTo>
                  <a:cubicBezTo>
                    <a:pt x="22079" y="43387"/>
                    <a:pt x="26643" y="45438"/>
                    <a:pt x="30412" y="48618"/>
                  </a:cubicBezTo>
                  <a:lnTo>
                    <a:pt x="31156" y="49259"/>
                  </a:lnTo>
                  <a:lnTo>
                    <a:pt x="43439" y="7334"/>
                  </a:lnTo>
                  <a:lnTo>
                    <a:pt x="42670" y="6693"/>
                  </a:lnTo>
                  <a:cubicBezTo>
                    <a:pt x="38900" y="3539"/>
                    <a:pt x="34336" y="1487"/>
                    <a:pt x="29464" y="769"/>
                  </a:cubicBezTo>
                  <a:lnTo>
                    <a:pt x="12258" y="0"/>
                  </a:ln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6" name="Google Shape;76;p3"/>
            <p:cNvSpPr/>
            <p:nvPr/>
          </p:nvSpPr>
          <p:spPr>
            <a:xfrm>
              <a:off x="-1573663" y="3188659"/>
              <a:ext cx="1070600" cy="1322400"/>
            </a:xfrm>
            <a:custGeom>
              <a:avLst/>
              <a:gdLst/>
              <a:ahLst/>
              <a:cxnLst/>
              <a:rect l="l" t="t" r="r" b="b"/>
              <a:pathLst>
                <a:path w="42824" h="52896" extrusionOk="0">
                  <a:moveTo>
                    <a:pt x="17135" y="1"/>
                  </a:moveTo>
                  <a:cubicBezTo>
                    <a:pt x="15803" y="1"/>
                    <a:pt x="14490" y="86"/>
                    <a:pt x="13232" y="252"/>
                  </a:cubicBezTo>
                  <a:lnTo>
                    <a:pt x="12258" y="380"/>
                  </a:lnTo>
                  <a:lnTo>
                    <a:pt x="1" y="42280"/>
                  </a:lnTo>
                  <a:lnTo>
                    <a:pt x="975" y="42151"/>
                  </a:lnTo>
                  <a:cubicBezTo>
                    <a:pt x="2113" y="42002"/>
                    <a:pt x="3255" y="41927"/>
                    <a:pt x="4394" y="41927"/>
                  </a:cubicBezTo>
                  <a:cubicBezTo>
                    <a:pt x="8133" y="41927"/>
                    <a:pt x="11844" y="42727"/>
                    <a:pt x="15284" y="44280"/>
                  </a:cubicBezTo>
                  <a:lnTo>
                    <a:pt x="30208" y="52895"/>
                  </a:lnTo>
                  <a:lnTo>
                    <a:pt x="42824" y="9124"/>
                  </a:lnTo>
                  <a:lnTo>
                    <a:pt x="28284" y="2226"/>
                  </a:lnTo>
                  <a:cubicBezTo>
                    <a:pt x="24955" y="704"/>
                    <a:pt x="20963" y="1"/>
                    <a:pt x="17135" y="1"/>
                  </a:cubicBez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77" name="Google Shape;77;p3"/>
            <p:cNvGrpSpPr/>
            <p:nvPr/>
          </p:nvGrpSpPr>
          <p:grpSpPr>
            <a:xfrm>
              <a:off x="-2218800" y="3088875"/>
              <a:ext cx="1598825" cy="1190475"/>
              <a:chOff x="-2218800" y="3088875"/>
              <a:chExt cx="1598825" cy="1190475"/>
            </a:xfrm>
          </p:grpSpPr>
          <p:sp>
            <p:nvSpPr>
              <p:cNvPr id="78" name="Google Shape;78;p3"/>
              <p:cNvSpPr/>
              <p:nvPr/>
            </p:nvSpPr>
            <p:spPr>
              <a:xfrm>
                <a:off x="-2218800" y="3088875"/>
                <a:ext cx="841100" cy="985325"/>
              </a:xfrm>
              <a:custGeom>
                <a:avLst/>
                <a:gdLst/>
                <a:ahLst/>
                <a:cxnLst/>
                <a:rect l="l" t="t" r="r" b="b"/>
                <a:pathLst>
                  <a:path w="33644" h="39413" extrusionOk="0">
                    <a:moveTo>
                      <a:pt x="9539" y="0"/>
                    </a:moveTo>
                    <a:lnTo>
                      <a:pt x="9462" y="667"/>
                    </a:lnTo>
                    <a:lnTo>
                      <a:pt x="22412" y="2385"/>
                    </a:lnTo>
                    <a:cubicBezTo>
                      <a:pt x="26027" y="3077"/>
                      <a:pt x="29489" y="4436"/>
                      <a:pt x="32643" y="6360"/>
                    </a:cubicBezTo>
                    <a:lnTo>
                      <a:pt x="33284" y="6744"/>
                    </a:lnTo>
                    <a:lnTo>
                      <a:pt x="33643" y="6154"/>
                    </a:lnTo>
                    <a:lnTo>
                      <a:pt x="33002" y="5770"/>
                    </a:lnTo>
                    <a:cubicBezTo>
                      <a:pt x="29797" y="3795"/>
                      <a:pt x="26233" y="2411"/>
                      <a:pt x="22540" y="1693"/>
                    </a:cubicBezTo>
                    <a:lnTo>
                      <a:pt x="9539" y="0"/>
                    </a:lnTo>
                    <a:close/>
                    <a:moveTo>
                      <a:pt x="8668" y="2385"/>
                    </a:moveTo>
                    <a:lnTo>
                      <a:pt x="8591" y="3052"/>
                    </a:lnTo>
                    <a:lnTo>
                      <a:pt x="21540" y="4770"/>
                    </a:lnTo>
                    <a:cubicBezTo>
                      <a:pt x="25156" y="5462"/>
                      <a:pt x="28617" y="6821"/>
                      <a:pt x="31771" y="8744"/>
                    </a:cubicBezTo>
                    <a:lnTo>
                      <a:pt x="32387" y="9129"/>
                    </a:lnTo>
                    <a:lnTo>
                      <a:pt x="32771" y="8565"/>
                    </a:lnTo>
                    <a:lnTo>
                      <a:pt x="32130" y="8180"/>
                    </a:lnTo>
                    <a:cubicBezTo>
                      <a:pt x="28899" y="6206"/>
                      <a:pt x="25361" y="4821"/>
                      <a:pt x="21668" y="4103"/>
                    </a:cubicBezTo>
                    <a:lnTo>
                      <a:pt x="8668" y="2385"/>
                    </a:lnTo>
                    <a:close/>
                    <a:moveTo>
                      <a:pt x="7796" y="4795"/>
                    </a:moveTo>
                    <a:lnTo>
                      <a:pt x="7719" y="5488"/>
                    </a:lnTo>
                    <a:lnTo>
                      <a:pt x="20668" y="7180"/>
                    </a:lnTo>
                    <a:cubicBezTo>
                      <a:pt x="24284" y="7898"/>
                      <a:pt x="27746" y="9232"/>
                      <a:pt x="30900" y="11180"/>
                    </a:cubicBezTo>
                    <a:lnTo>
                      <a:pt x="31515" y="11565"/>
                    </a:lnTo>
                    <a:lnTo>
                      <a:pt x="31874" y="10975"/>
                    </a:lnTo>
                    <a:lnTo>
                      <a:pt x="31259" y="10591"/>
                    </a:lnTo>
                    <a:cubicBezTo>
                      <a:pt x="28028" y="8616"/>
                      <a:pt x="24489" y="7231"/>
                      <a:pt x="20796" y="6513"/>
                    </a:cubicBezTo>
                    <a:lnTo>
                      <a:pt x="7796" y="4795"/>
                    </a:lnTo>
                    <a:close/>
                    <a:moveTo>
                      <a:pt x="6873" y="9206"/>
                    </a:moveTo>
                    <a:lnTo>
                      <a:pt x="6770" y="9873"/>
                    </a:lnTo>
                    <a:lnTo>
                      <a:pt x="19745" y="11591"/>
                    </a:lnTo>
                    <a:cubicBezTo>
                      <a:pt x="23361" y="12283"/>
                      <a:pt x="26822" y="13642"/>
                      <a:pt x="29976" y="15565"/>
                    </a:cubicBezTo>
                    <a:lnTo>
                      <a:pt x="30592" y="15950"/>
                    </a:lnTo>
                    <a:lnTo>
                      <a:pt x="30951" y="15386"/>
                    </a:lnTo>
                    <a:lnTo>
                      <a:pt x="30335" y="15001"/>
                    </a:lnTo>
                    <a:cubicBezTo>
                      <a:pt x="27104" y="13027"/>
                      <a:pt x="23566" y="11642"/>
                      <a:pt x="19848" y="10924"/>
                    </a:cubicBezTo>
                    <a:lnTo>
                      <a:pt x="6873" y="9206"/>
                    </a:lnTo>
                    <a:close/>
                    <a:moveTo>
                      <a:pt x="5975" y="11616"/>
                    </a:moveTo>
                    <a:lnTo>
                      <a:pt x="5898" y="12283"/>
                    </a:lnTo>
                    <a:lnTo>
                      <a:pt x="18848" y="14001"/>
                    </a:lnTo>
                    <a:cubicBezTo>
                      <a:pt x="22463" y="14693"/>
                      <a:pt x="25925" y="16052"/>
                      <a:pt x="29079" y="17976"/>
                    </a:cubicBezTo>
                    <a:lnTo>
                      <a:pt x="29694" y="18360"/>
                    </a:lnTo>
                    <a:lnTo>
                      <a:pt x="30079" y="17796"/>
                    </a:lnTo>
                    <a:lnTo>
                      <a:pt x="29438" y="17411"/>
                    </a:lnTo>
                    <a:cubicBezTo>
                      <a:pt x="26207" y="15437"/>
                      <a:pt x="22668" y="14052"/>
                      <a:pt x="18976" y="13334"/>
                    </a:cubicBezTo>
                    <a:lnTo>
                      <a:pt x="5975" y="11616"/>
                    </a:lnTo>
                    <a:close/>
                    <a:moveTo>
                      <a:pt x="5078" y="14027"/>
                    </a:moveTo>
                    <a:lnTo>
                      <a:pt x="5001" y="14693"/>
                    </a:lnTo>
                    <a:lnTo>
                      <a:pt x="17950" y="16411"/>
                    </a:lnTo>
                    <a:cubicBezTo>
                      <a:pt x="21566" y="17104"/>
                      <a:pt x="25027" y="18463"/>
                      <a:pt x="28181" y="20386"/>
                    </a:cubicBezTo>
                    <a:lnTo>
                      <a:pt x="28797" y="20796"/>
                    </a:lnTo>
                    <a:lnTo>
                      <a:pt x="29181" y="20206"/>
                    </a:lnTo>
                    <a:lnTo>
                      <a:pt x="28566" y="19822"/>
                    </a:lnTo>
                    <a:cubicBezTo>
                      <a:pt x="25335" y="17847"/>
                      <a:pt x="21796" y="16463"/>
                      <a:pt x="18104" y="15745"/>
                    </a:cubicBezTo>
                    <a:lnTo>
                      <a:pt x="5078" y="14027"/>
                    </a:lnTo>
                    <a:close/>
                    <a:moveTo>
                      <a:pt x="4078" y="19053"/>
                    </a:moveTo>
                    <a:lnTo>
                      <a:pt x="4001" y="19719"/>
                    </a:lnTo>
                    <a:lnTo>
                      <a:pt x="16950" y="21437"/>
                    </a:lnTo>
                    <a:cubicBezTo>
                      <a:pt x="20591" y="22130"/>
                      <a:pt x="24053" y="23489"/>
                      <a:pt x="27207" y="25412"/>
                    </a:cubicBezTo>
                    <a:lnTo>
                      <a:pt x="27822" y="25797"/>
                    </a:lnTo>
                    <a:lnTo>
                      <a:pt x="28181" y="25232"/>
                    </a:lnTo>
                    <a:lnTo>
                      <a:pt x="27566" y="24822"/>
                    </a:lnTo>
                    <a:cubicBezTo>
                      <a:pt x="24335" y="22848"/>
                      <a:pt x="20796" y="21463"/>
                      <a:pt x="17104" y="20745"/>
                    </a:cubicBezTo>
                    <a:lnTo>
                      <a:pt x="4078" y="19053"/>
                    </a:lnTo>
                    <a:close/>
                    <a:moveTo>
                      <a:pt x="3231" y="21463"/>
                    </a:moveTo>
                    <a:lnTo>
                      <a:pt x="3129" y="22130"/>
                    </a:lnTo>
                    <a:lnTo>
                      <a:pt x="16078" y="23848"/>
                    </a:lnTo>
                    <a:cubicBezTo>
                      <a:pt x="19899" y="24617"/>
                      <a:pt x="24438" y="26668"/>
                      <a:pt x="26310" y="27848"/>
                    </a:cubicBezTo>
                    <a:lnTo>
                      <a:pt x="26925" y="28233"/>
                    </a:lnTo>
                    <a:lnTo>
                      <a:pt x="27310" y="27643"/>
                    </a:lnTo>
                    <a:lnTo>
                      <a:pt x="26669" y="27258"/>
                    </a:lnTo>
                    <a:cubicBezTo>
                      <a:pt x="24745" y="26053"/>
                      <a:pt x="20104" y="23925"/>
                      <a:pt x="16206" y="23155"/>
                    </a:cubicBezTo>
                    <a:lnTo>
                      <a:pt x="3231" y="21463"/>
                    </a:lnTo>
                    <a:close/>
                    <a:moveTo>
                      <a:pt x="2334" y="23848"/>
                    </a:moveTo>
                    <a:lnTo>
                      <a:pt x="2231" y="24514"/>
                    </a:lnTo>
                    <a:lnTo>
                      <a:pt x="15206" y="26232"/>
                    </a:lnTo>
                    <a:cubicBezTo>
                      <a:pt x="18925" y="26976"/>
                      <a:pt x="24540" y="29669"/>
                      <a:pt x="25438" y="30233"/>
                    </a:cubicBezTo>
                    <a:lnTo>
                      <a:pt x="26053" y="30617"/>
                    </a:lnTo>
                    <a:lnTo>
                      <a:pt x="26412" y="30053"/>
                    </a:lnTo>
                    <a:lnTo>
                      <a:pt x="25797" y="29669"/>
                    </a:lnTo>
                    <a:cubicBezTo>
                      <a:pt x="24848" y="29079"/>
                      <a:pt x="19207" y="26335"/>
                      <a:pt x="15335" y="25566"/>
                    </a:cubicBezTo>
                    <a:lnTo>
                      <a:pt x="2334" y="23848"/>
                    </a:lnTo>
                    <a:close/>
                    <a:moveTo>
                      <a:pt x="1283" y="27592"/>
                    </a:moveTo>
                    <a:lnTo>
                      <a:pt x="1180" y="28284"/>
                    </a:lnTo>
                    <a:lnTo>
                      <a:pt x="14155" y="29976"/>
                    </a:lnTo>
                    <a:cubicBezTo>
                      <a:pt x="17771" y="30694"/>
                      <a:pt x="21232" y="32053"/>
                      <a:pt x="24361" y="33976"/>
                    </a:cubicBezTo>
                    <a:lnTo>
                      <a:pt x="25002" y="34361"/>
                    </a:lnTo>
                    <a:lnTo>
                      <a:pt x="25361" y="33797"/>
                    </a:lnTo>
                    <a:lnTo>
                      <a:pt x="24745" y="33387"/>
                    </a:lnTo>
                    <a:cubicBezTo>
                      <a:pt x="21514" y="31412"/>
                      <a:pt x="17976" y="30028"/>
                      <a:pt x="14258" y="29310"/>
                    </a:cubicBezTo>
                    <a:lnTo>
                      <a:pt x="1283" y="27592"/>
                    </a:lnTo>
                    <a:close/>
                    <a:moveTo>
                      <a:pt x="693" y="30156"/>
                    </a:moveTo>
                    <a:lnTo>
                      <a:pt x="590" y="30822"/>
                    </a:lnTo>
                    <a:lnTo>
                      <a:pt x="13565" y="32541"/>
                    </a:lnTo>
                    <a:cubicBezTo>
                      <a:pt x="17181" y="33233"/>
                      <a:pt x="20643" y="34592"/>
                      <a:pt x="23797" y="36515"/>
                    </a:cubicBezTo>
                    <a:lnTo>
                      <a:pt x="24412" y="36900"/>
                    </a:lnTo>
                    <a:lnTo>
                      <a:pt x="24771" y="36310"/>
                    </a:lnTo>
                    <a:lnTo>
                      <a:pt x="24130" y="35925"/>
                    </a:lnTo>
                    <a:cubicBezTo>
                      <a:pt x="20925" y="33951"/>
                      <a:pt x="17386" y="32566"/>
                      <a:pt x="13668" y="31874"/>
                    </a:cubicBezTo>
                    <a:lnTo>
                      <a:pt x="693" y="30156"/>
                    </a:lnTo>
                    <a:close/>
                    <a:moveTo>
                      <a:pt x="103" y="32643"/>
                    </a:moveTo>
                    <a:lnTo>
                      <a:pt x="0" y="33335"/>
                    </a:lnTo>
                    <a:lnTo>
                      <a:pt x="12975" y="35053"/>
                    </a:lnTo>
                    <a:cubicBezTo>
                      <a:pt x="16591" y="35746"/>
                      <a:pt x="20053" y="37105"/>
                      <a:pt x="23207" y="39028"/>
                    </a:cubicBezTo>
                    <a:lnTo>
                      <a:pt x="23848" y="39413"/>
                    </a:lnTo>
                    <a:lnTo>
                      <a:pt x="24181" y="38823"/>
                    </a:lnTo>
                    <a:lnTo>
                      <a:pt x="23540" y="38438"/>
                    </a:lnTo>
                    <a:cubicBezTo>
                      <a:pt x="20335" y="36464"/>
                      <a:pt x="16796" y="35079"/>
                      <a:pt x="13104" y="34361"/>
                    </a:cubicBezTo>
                    <a:lnTo>
                      <a:pt x="103" y="32643"/>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9" name="Google Shape;79;p3"/>
              <p:cNvSpPr/>
              <p:nvPr/>
            </p:nvSpPr>
            <p:spPr>
              <a:xfrm>
                <a:off x="-1461075" y="3283625"/>
                <a:ext cx="841100" cy="995725"/>
              </a:xfrm>
              <a:custGeom>
                <a:avLst/>
                <a:gdLst/>
                <a:ahLst/>
                <a:cxnLst/>
                <a:rect l="l" t="t" r="r" b="b"/>
                <a:pathLst>
                  <a:path w="33644" h="39829" extrusionOk="0">
                    <a:moveTo>
                      <a:pt x="11739" y="1"/>
                    </a:moveTo>
                    <a:cubicBezTo>
                      <a:pt x="10432" y="1"/>
                      <a:pt x="9481" y="31"/>
                      <a:pt x="9386" y="31"/>
                    </a:cubicBezTo>
                    <a:lnTo>
                      <a:pt x="9386" y="698"/>
                    </a:lnTo>
                    <a:cubicBezTo>
                      <a:pt x="9406" y="698"/>
                      <a:pt x="10284" y="673"/>
                      <a:pt x="11526" y="673"/>
                    </a:cubicBezTo>
                    <a:cubicBezTo>
                      <a:pt x="13388" y="673"/>
                      <a:pt x="16068" y="729"/>
                      <a:pt x="17899" y="1006"/>
                    </a:cubicBezTo>
                    <a:cubicBezTo>
                      <a:pt x="22643" y="1775"/>
                      <a:pt x="29618" y="4878"/>
                      <a:pt x="32618" y="6750"/>
                    </a:cubicBezTo>
                    <a:lnTo>
                      <a:pt x="33259" y="7134"/>
                    </a:lnTo>
                    <a:lnTo>
                      <a:pt x="33644" y="6570"/>
                    </a:lnTo>
                    <a:lnTo>
                      <a:pt x="33028" y="6185"/>
                    </a:lnTo>
                    <a:cubicBezTo>
                      <a:pt x="29977" y="4288"/>
                      <a:pt x="22874" y="1108"/>
                      <a:pt x="18053" y="365"/>
                    </a:cubicBezTo>
                    <a:cubicBezTo>
                      <a:pt x="16198" y="63"/>
                      <a:pt x="13606" y="1"/>
                      <a:pt x="11739" y="1"/>
                    </a:cubicBezTo>
                    <a:close/>
                    <a:moveTo>
                      <a:pt x="8770" y="2801"/>
                    </a:moveTo>
                    <a:lnTo>
                      <a:pt x="8770" y="3493"/>
                    </a:lnTo>
                    <a:cubicBezTo>
                      <a:pt x="8847" y="3493"/>
                      <a:pt x="16130" y="3519"/>
                      <a:pt x="19258" y="4288"/>
                    </a:cubicBezTo>
                    <a:cubicBezTo>
                      <a:pt x="22976" y="5211"/>
                      <a:pt x="28489" y="7134"/>
                      <a:pt x="31746" y="9160"/>
                    </a:cubicBezTo>
                    <a:lnTo>
                      <a:pt x="32387" y="9545"/>
                    </a:lnTo>
                    <a:lnTo>
                      <a:pt x="32746" y="8980"/>
                    </a:lnTo>
                    <a:lnTo>
                      <a:pt x="32105" y="8570"/>
                    </a:lnTo>
                    <a:cubicBezTo>
                      <a:pt x="28797" y="6519"/>
                      <a:pt x="23207" y="4570"/>
                      <a:pt x="19412" y="3621"/>
                    </a:cubicBezTo>
                    <a:cubicBezTo>
                      <a:pt x="16207" y="2852"/>
                      <a:pt x="9078" y="2801"/>
                      <a:pt x="8770" y="2801"/>
                    </a:cubicBezTo>
                    <a:close/>
                    <a:moveTo>
                      <a:pt x="8129" y="5570"/>
                    </a:moveTo>
                    <a:lnTo>
                      <a:pt x="8129" y="6262"/>
                    </a:lnTo>
                    <a:cubicBezTo>
                      <a:pt x="8232" y="6262"/>
                      <a:pt x="17412" y="6467"/>
                      <a:pt x="20592" y="7570"/>
                    </a:cubicBezTo>
                    <a:cubicBezTo>
                      <a:pt x="21463" y="7878"/>
                      <a:pt x="22361" y="8160"/>
                      <a:pt x="23233" y="8442"/>
                    </a:cubicBezTo>
                    <a:cubicBezTo>
                      <a:pt x="25976" y="9314"/>
                      <a:pt x="28592" y="10160"/>
                      <a:pt x="30874" y="11570"/>
                    </a:cubicBezTo>
                    <a:lnTo>
                      <a:pt x="31490" y="11955"/>
                    </a:lnTo>
                    <a:lnTo>
                      <a:pt x="31849" y="11391"/>
                    </a:lnTo>
                    <a:lnTo>
                      <a:pt x="31208" y="11006"/>
                    </a:lnTo>
                    <a:cubicBezTo>
                      <a:pt x="28874" y="9519"/>
                      <a:pt x="26079" y="8647"/>
                      <a:pt x="23412" y="7801"/>
                    </a:cubicBezTo>
                    <a:cubicBezTo>
                      <a:pt x="22540" y="7519"/>
                      <a:pt x="21669" y="7237"/>
                      <a:pt x="20797" y="6929"/>
                    </a:cubicBezTo>
                    <a:cubicBezTo>
                      <a:pt x="17540" y="5801"/>
                      <a:pt x="8514" y="5570"/>
                      <a:pt x="8129" y="5570"/>
                    </a:cubicBezTo>
                    <a:close/>
                    <a:moveTo>
                      <a:pt x="6822" y="9596"/>
                    </a:moveTo>
                    <a:lnTo>
                      <a:pt x="6745" y="10263"/>
                    </a:lnTo>
                    <a:lnTo>
                      <a:pt x="19694" y="11981"/>
                    </a:lnTo>
                    <a:cubicBezTo>
                      <a:pt x="23310" y="12699"/>
                      <a:pt x="26771" y="14032"/>
                      <a:pt x="29925" y="15981"/>
                    </a:cubicBezTo>
                    <a:lnTo>
                      <a:pt x="30566" y="16365"/>
                    </a:lnTo>
                    <a:lnTo>
                      <a:pt x="30925" y="15776"/>
                    </a:lnTo>
                    <a:lnTo>
                      <a:pt x="30284" y="15391"/>
                    </a:lnTo>
                    <a:cubicBezTo>
                      <a:pt x="27079" y="13417"/>
                      <a:pt x="23515" y="12032"/>
                      <a:pt x="19822" y="11314"/>
                    </a:cubicBezTo>
                    <a:lnTo>
                      <a:pt x="6822" y="9596"/>
                    </a:lnTo>
                    <a:close/>
                    <a:moveTo>
                      <a:pt x="5950" y="12006"/>
                    </a:moveTo>
                    <a:lnTo>
                      <a:pt x="5847" y="12673"/>
                    </a:lnTo>
                    <a:lnTo>
                      <a:pt x="18822" y="14391"/>
                    </a:lnTo>
                    <a:cubicBezTo>
                      <a:pt x="22438" y="15109"/>
                      <a:pt x="25900" y="16442"/>
                      <a:pt x="29054" y="18391"/>
                    </a:cubicBezTo>
                    <a:lnTo>
                      <a:pt x="29669" y="18776"/>
                    </a:lnTo>
                    <a:lnTo>
                      <a:pt x="30054" y="18186"/>
                    </a:lnTo>
                    <a:lnTo>
                      <a:pt x="29413" y="17801"/>
                    </a:lnTo>
                    <a:cubicBezTo>
                      <a:pt x="26182" y="15827"/>
                      <a:pt x="22643" y="14442"/>
                      <a:pt x="18925" y="13724"/>
                    </a:cubicBezTo>
                    <a:lnTo>
                      <a:pt x="5950" y="12006"/>
                    </a:lnTo>
                    <a:close/>
                    <a:moveTo>
                      <a:pt x="5052" y="14417"/>
                    </a:moveTo>
                    <a:lnTo>
                      <a:pt x="4975" y="15109"/>
                    </a:lnTo>
                    <a:lnTo>
                      <a:pt x="17925" y="16801"/>
                    </a:lnTo>
                    <a:cubicBezTo>
                      <a:pt x="21540" y="17519"/>
                      <a:pt x="25028" y="18853"/>
                      <a:pt x="28156" y="20802"/>
                    </a:cubicBezTo>
                    <a:lnTo>
                      <a:pt x="28797" y="21186"/>
                    </a:lnTo>
                    <a:lnTo>
                      <a:pt x="29156" y="20596"/>
                    </a:lnTo>
                    <a:lnTo>
                      <a:pt x="28515" y="20212"/>
                    </a:lnTo>
                    <a:cubicBezTo>
                      <a:pt x="25310" y="18237"/>
                      <a:pt x="21745" y="16853"/>
                      <a:pt x="18053" y="16135"/>
                    </a:cubicBezTo>
                    <a:lnTo>
                      <a:pt x="5052" y="14417"/>
                    </a:lnTo>
                    <a:close/>
                    <a:moveTo>
                      <a:pt x="4078" y="19443"/>
                    </a:moveTo>
                    <a:lnTo>
                      <a:pt x="4001" y="20109"/>
                    </a:lnTo>
                    <a:lnTo>
                      <a:pt x="16950" y="21827"/>
                    </a:lnTo>
                    <a:cubicBezTo>
                      <a:pt x="20566" y="22545"/>
                      <a:pt x="24028" y="23879"/>
                      <a:pt x="27182" y="25827"/>
                    </a:cubicBezTo>
                    <a:lnTo>
                      <a:pt x="27823" y="26212"/>
                    </a:lnTo>
                    <a:lnTo>
                      <a:pt x="28156" y="25622"/>
                    </a:lnTo>
                    <a:lnTo>
                      <a:pt x="27541" y="25238"/>
                    </a:lnTo>
                    <a:cubicBezTo>
                      <a:pt x="24310" y="23263"/>
                      <a:pt x="20771" y="21879"/>
                      <a:pt x="17079" y="21161"/>
                    </a:cubicBezTo>
                    <a:lnTo>
                      <a:pt x="4078" y="19443"/>
                    </a:lnTo>
                    <a:close/>
                    <a:moveTo>
                      <a:pt x="3180" y="21853"/>
                    </a:moveTo>
                    <a:lnTo>
                      <a:pt x="3103" y="22520"/>
                    </a:lnTo>
                    <a:lnTo>
                      <a:pt x="16053" y="24238"/>
                    </a:lnTo>
                    <a:cubicBezTo>
                      <a:pt x="19874" y="24981"/>
                      <a:pt x="24438" y="27058"/>
                      <a:pt x="26284" y="28212"/>
                    </a:cubicBezTo>
                    <a:lnTo>
                      <a:pt x="26925" y="28623"/>
                    </a:lnTo>
                    <a:lnTo>
                      <a:pt x="27284" y="28033"/>
                    </a:lnTo>
                    <a:lnTo>
                      <a:pt x="26643" y="27648"/>
                    </a:lnTo>
                    <a:cubicBezTo>
                      <a:pt x="24720" y="26443"/>
                      <a:pt x="20079" y="24340"/>
                      <a:pt x="16181" y="23571"/>
                    </a:cubicBezTo>
                    <a:lnTo>
                      <a:pt x="3180" y="21853"/>
                    </a:lnTo>
                    <a:close/>
                    <a:moveTo>
                      <a:pt x="2309" y="24263"/>
                    </a:moveTo>
                    <a:lnTo>
                      <a:pt x="2232" y="24930"/>
                    </a:lnTo>
                    <a:lnTo>
                      <a:pt x="15181" y="26648"/>
                    </a:lnTo>
                    <a:cubicBezTo>
                      <a:pt x="18925" y="27392"/>
                      <a:pt x="24515" y="30084"/>
                      <a:pt x="25412" y="30623"/>
                    </a:cubicBezTo>
                    <a:lnTo>
                      <a:pt x="26053" y="31007"/>
                    </a:lnTo>
                    <a:lnTo>
                      <a:pt x="26387" y="30443"/>
                    </a:lnTo>
                    <a:lnTo>
                      <a:pt x="25771" y="30058"/>
                    </a:lnTo>
                    <a:cubicBezTo>
                      <a:pt x="24823" y="29469"/>
                      <a:pt x="19181" y="26751"/>
                      <a:pt x="15309" y="25981"/>
                    </a:cubicBezTo>
                    <a:lnTo>
                      <a:pt x="2309" y="24263"/>
                    </a:lnTo>
                    <a:close/>
                    <a:moveTo>
                      <a:pt x="1257" y="28007"/>
                    </a:moveTo>
                    <a:lnTo>
                      <a:pt x="1180" y="28674"/>
                    </a:lnTo>
                    <a:lnTo>
                      <a:pt x="14130" y="30392"/>
                    </a:lnTo>
                    <a:cubicBezTo>
                      <a:pt x="17745" y="31110"/>
                      <a:pt x="21207" y="32443"/>
                      <a:pt x="24361" y="34392"/>
                    </a:cubicBezTo>
                    <a:lnTo>
                      <a:pt x="24976" y="34777"/>
                    </a:lnTo>
                    <a:lnTo>
                      <a:pt x="25335" y="34187"/>
                    </a:lnTo>
                    <a:lnTo>
                      <a:pt x="24720" y="33802"/>
                    </a:lnTo>
                    <a:cubicBezTo>
                      <a:pt x="21489" y="31828"/>
                      <a:pt x="17950" y="30443"/>
                      <a:pt x="14258" y="29725"/>
                    </a:cubicBezTo>
                    <a:lnTo>
                      <a:pt x="1257" y="28007"/>
                    </a:lnTo>
                    <a:close/>
                    <a:moveTo>
                      <a:pt x="667" y="30520"/>
                    </a:moveTo>
                    <a:lnTo>
                      <a:pt x="591" y="31212"/>
                    </a:lnTo>
                    <a:lnTo>
                      <a:pt x="13566" y="32905"/>
                    </a:lnTo>
                    <a:cubicBezTo>
                      <a:pt x="17155" y="33623"/>
                      <a:pt x="20617" y="34982"/>
                      <a:pt x="23771" y="36905"/>
                    </a:cubicBezTo>
                    <a:lnTo>
                      <a:pt x="24412" y="37290"/>
                    </a:lnTo>
                    <a:lnTo>
                      <a:pt x="24746" y="36726"/>
                    </a:lnTo>
                    <a:lnTo>
                      <a:pt x="24130" y="36315"/>
                    </a:lnTo>
                    <a:cubicBezTo>
                      <a:pt x="20899" y="34341"/>
                      <a:pt x="17361" y="32956"/>
                      <a:pt x="13668" y="32238"/>
                    </a:cubicBezTo>
                    <a:lnTo>
                      <a:pt x="667" y="30520"/>
                    </a:lnTo>
                    <a:close/>
                    <a:moveTo>
                      <a:pt x="103" y="33059"/>
                    </a:moveTo>
                    <a:lnTo>
                      <a:pt x="1" y="33725"/>
                    </a:lnTo>
                    <a:lnTo>
                      <a:pt x="12950" y="35443"/>
                    </a:lnTo>
                    <a:cubicBezTo>
                      <a:pt x="16566" y="36136"/>
                      <a:pt x="20027" y="37495"/>
                      <a:pt x="23181" y="39418"/>
                    </a:cubicBezTo>
                    <a:lnTo>
                      <a:pt x="23797" y="39828"/>
                    </a:lnTo>
                    <a:lnTo>
                      <a:pt x="24156" y="39238"/>
                    </a:lnTo>
                    <a:lnTo>
                      <a:pt x="23515" y="38854"/>
                    </a:lnTo>
                    <a:cubicBezTo>
                      <a:pt x="20310" y="36879"/>
                      <a:pt x="16745" y="35495"/>
                      <a:pt x="13053" y="34777"/>
                    </a:cubicBezTo>
                    <a:lnTo>
                      <a:pt x="103" y="33059"/>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80" name="Google Shape;80;p3"/>
          <p:cNvGrpSpPr/>
          <p:nvPr/>
        </p:nvGrpSpPr>
        <p:grpSpPr>
          <a:xfrm rot="-135829">
            <a:off x="-725854" y="-333649"/>
            <a:ext cx="2414599" cy="2495645"/>
            <a:chOff x="334100" y="971800"/>
            <a:chExt cx="1810984" cy="1871771"/>
          </a:xfrm>
        </p:grpSpPr>
        <p:sp>
          <p:nvSpPr>
            <p:cNvPr id="81" name="Google Shape;81;p3"/>
            <p:cNvSpPr/>
            <p:nvPr/>
          </p:nvSpPr>
          <p:spPr>
            <a:xfrm>
              <a:off x="341909" y="971800"/>
              <a:ext cx="1803175" cy="1871771"/>
            </a:xfrm>
            <a:custGeom>
              <a:avLst/>
              <a:gdLst/>
              <a:ahLst/>
              <a:cxnLst/>
              <a:rect l="l" t="t" r="r" b="b"/>
              <a:pathLst>
                <a:path w="88903" h="92285" extrusionOk="0">
                  <a:moveTo>
                    <a:pt x="44583" y="1"/>
                  </a:moveTo>
                  <a:cubicBezTo>
                    <a:pt x="44328" y="1"/>
                    <a:pt x="44071" y="83"/>
                    <a:pt x="43849" y="252"/>
                  </a:cubicBezTo>
                  <a:lnTo>
                    <a:pt x="0" y="33408"/>
                  </a:lnTo>
                  <a:lnTo>
                    <a:pt x="43131" y="91437"/>
                  </a:lnTo>
                  <a:cubicBezTo>
                    <a:pt x="43514" y="91989"/>
                    <a:pt x="44136" y="92284"/>
                    <a:pt x="44766" y="92284"/>
                  </a:cubicBezTo>
                  <a:cubicBezTo>
                    <a:pt x="45190" y="92284"/>
                    <a:pt x="45617" y="92151"/>
                    <a:pt x="45977" y="91873"/>
                  </a:cubicBezTo>
                  <a:lnTo>
                    <a:pt x="88261" y="59204"/>
                  </a:lnTo>
                  <a:cubicBezTo>
                    <a:pt x="88800" y="58794"/>
                    <a:pt x="88903" y="58050"/>
                    <a:pt x="88492" y="57512"/>
                  </a:cubicBezTo>
                  <a:lnTo>
                    <a:pt x="45541" y="483"/>
                  </a:lnTo>
                  <a:cubicBezTo>
                    <a:pt x="45300" y="167"/>
                    <a:pt x="44944" y="1"/>
                    <a:pt x="4458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2" name="Google Shape;82;p3"/>
            <p:cNvSpPr/>
            <p:nvPr/>
          </p:nvSpPr>
          <p:spPr>
            <a:xfrm>
              <a:off x="336189" y="976911"/>
              <a:ext cx="1795894" cy="1820273"/>
            </a:xfrm>
            <a:custGeom>
              <a:avLst/>
              <a:gdLst/>
              <a:ahLst/>
              <a:cxnLst/>
              <a:rect l="l" t="t" r="r" b="b"/>
              <a:pathLst>
                <a:path w="88544" h="89746" extrusionOk="0">
                  <a:moveTo>
                    <a:pt x="44131" y="0"/>
                  </a:moveTo>
                  <a:lnTo>
                    <a:pt x="0" y="33258"/>
                  </a:lnTo>
                  <a:lnTo>
                    <a:pt x="46208" y="89415"/>
                  </a:lnTo>
                  <a:cubicBezTo>
                    <a:pt x="46378" y="89632"/>
                    <a:pt x="46632" y="89746"/>
                    <a:pt x="46886" y="89746"/>
                  </a:cubicBezTo>
                  <a:cubicBezTo>
                    <a:pt x="47053" y="89746"/>
                    <a:pt x="47219" y="89697"/>
                    <a:pt x="47362" y="89595"/>
                  </a:cubicBezTo>
                  <a:lnTo>
                    <a:pt x="88543" y="58952"/>
                  </a:lnTo>
                  <a:lnTo>
                    <a:pt x="44131"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83" name="Google Shape;83;p3"/>
            <p:cNvGrpSpPr/>
            <p:nvPr/>
          </p:nvGrpSpPr>
          <p:grpSpPr>
            <a:xfrm>
              <a:off x="1214129" y="978980"/>
              <a:ext cx="913828" cy="1211839"/>
              <a:chOff x="1214129" y="978980"/>
              <a:chExt cx="913828" cy="1211839"/>
            </a:xfrm>
          </p:grpSpPr>
          <p:sp>
            <p:nvSpPr>
              <p:cNvPr id="84" name="Google Shape;84;p3"/>
              <p:cNvSpPr/>
              <p:nvPr/>
            </p:nvSpPr>
            <p:spPr>
              <a:xfrm>
                <a:off x="1222973" y="978980"/>
                <a:ext cx="904985" cy="1199365"/>
              </a:xfrm>
              <a:custGeom>
                <a:avLst/>
                <a:gdLst/>
                <a:ahLst/>
                <a:cxnLst/>
                <a:rect l="l" t="t" r="r" b="b"/>
                <a:pathLst>
                  <a:path w="44619" h="59133" extrusionOk="0">
                    <a:moveTo>
                      <a:pt x="206" y="1"/>
                    </a:moveTo>
                    <a:lnTo>
                      <a:pt x="1" y="129"/>
                    </a:lnTo>
                    <a:lnTo>
                      <a:pt x="44439" y="59132"/>
                    </a:lnTo>
                    <a:lnTo>
                      <a:pt x="44618" y="58978"/>
                    </a:lnTo>
                    <a:lnTo>
                      <a:pt x="206"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5" name="Google Shape;85;p3"/>
              <p:cNvSpPr/>
              <p:nvPr/>
            </p:nvSpPr>
            <p:spPr>
              <a:xfrm>
                <a:off x="1214129" y="991475"/>
                <a:ext cx="904985" cy="1199345"/>
              </a:xfrm>
              <a:custGeom>
                <a:avLst/>
                <a:gdLst/>
                <a:ahLst/>
                <a:cxnLst/>
                <a:rect l="l" t="t" r="r" b="b"/>
                <a:pathLst>
                  <a:path w="44619" h="59132" extrusionOk="0">
                    <a:moveTo>
                      <a:pt x="206" y="0"/>
                    </a:moveTo>
                    <a:lnTo>
                      <a:pt x="1" y="154"/>
                    </a:lnTo>
                    <a:lnTo>
                      <a:pt x="44439" y="59132"/>
                    </a:lnTo>
                    <a:lnTo>
                      <a:pt x="44618" y="59003"/>
                    </a:lnTo>
                    <a:lnTo>
                      <a:pt x="206"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86" name="Google Shape;86;p3"/>
            <p:cNvSpPr/>
            <p:nvPr/>
          </p:nvSpPr>
          <p:spPr>
            <a:xfrm>
              <a:off x="334100" y="1004578"/>
              <a:ext cx="1741293" cy="1810882"/>
            </a:xfrm>
            <a:custGeom>
              <a:avLst/>
              <a:gdLst/>
              <a:ahLst/>
              <a:cxnLst/>
              <a:rect l="l" t="t" r="r" b="b"/>
              <a:pathLst>
                <a:path w="85852" h="89283" extrusionOk="0">
                  <a:moveTo>
                    <a:pt x="42828" y="0"/>
                  </a:moveTo>
                  <a:cubicBezTo>
                    <a:pt x="42573" y="0"/>
                    <a:pt x="42317" y="82"/>
                    <a:pt x="42106" y="252"/>
                  </a:cubicBezTo>
                  <a:lnTo>
                    <a:pt x="1" y="31946"/>
                  </a:lnTo>
                  <a:lnTo>
                    <a:pt x="43131" y="89282"/>
                  </a:lnTo>
                  <a:lnTo>
                    <a:pt x="85210" y="57588"/>
                  </a:lnTo>
                  <a:cubicBezTo>
                    <a:pt x="85749" y="57178"/>
                    <a:pt x="85851" y="56409"/>
                    <a:pt x="85441" y="55870"/>
                  </a:cubicBezTo>
                  <a:lnTo>
                    <a:pt x="43798" y="482"/>
                  </a:lnTo>
                  <a:cubicBezTo>
                    <a:pt x="43557" y="166"/>
                    <a:pt x="43192" y="0"/>
                    <a:pt x="42828"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7" name="Google Shape;87;p3"/>
            <p:cNvSpPr/>
            <p:nvPr/>
          </p:nvSpPr>
          <p:spPr>
            <a:xfrm>
              <a:off x="373105" y="1605205"/>
              <a:ext cx="899265" cy="1180097"/>
            </a:xfrm>
            <a:custGeom>
              <a:avLst/>
              <a:gdLst/>
              <a:ahLst/>
              <a:cxnLst/>
              <a:rect l="l" t="t" r="r" b="b"/>
              <a:pathLst>
                <a:path w="44337" h="58183" extrusionOk="0">
                  <a:moveTo>
                    <a:pt x="1155" y="0"/>
                  </a:moveTo>
                  <a:lnTo>
                    <a:pt x="1" y="872"/>
                  </a:lnTo>
                  <a:lnTo>
                    <a:pt x="43157" y="58183"/>
                  </a:lnTo>
                  <a:lnTo>
                    <a:pt x="44337" y="57311"/>
                  </a:lnTo>
                  <a:lnTo>
                    <a:pt x="1155"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8" name="Google Shape;88;p3"/>
            <p:cNvSpPr/>
            <p:nvPr/>
          </p:nvSpPr>
          <p:spPr>
            <a:xfrm>
              <a:off x="762685" y="1424197"/>
              <a:ext cx="916931" cy="993396"/>
            </a:xfrm>
            <a:custGeom>
              <a:avLst/>
              <a:gdLst/>
              <a:ahLst/>
              <a:cxnLst/>
              <a:rect l="l" t="t" r="r" b="b"/>
              <a:pathLst>
                <a:path w="45208" h="48978" extrusionOk="0">
                  <a:moveTo>
                    <a:pt x="19206" y="1"/>
                  </a:moveTo>
                  <a:lnTo>
                    <a:pt x="0" y="14463"/>
                  </a:lnTo>
                  <a:lnTo>
                    <a:pt x="26001" y="48978"/>
                  </a:lnTo>
                  <a:lnTo>
                    <a:pt x="45208" y="34515"/>
                  </a:lnTo>
                  <a:lnTo>
                    <a:pt x="19206" y="1"/>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89" name="Google Shape;89;p3"/>
          <p:cNvGrpSpPr/>
          <p:nvPr/>
        </p:nvGrpSpPr>
        <p:grpSpPr>
          <a:xfrm>
            <a:off x="9646865" y="-958199"/>
            <a:ext cx="4041419" cy="3976396"/>
            <a:chOff x="7235149" y="-718650"/>
            <a:chExt cx="3031064" cy="2982297"/>
          </a:xfrm>
        </p:grpSpPr>
        <p:grpSp>
          <p:nvGrpSpPr>
            <p:cNvPr id="90" name="Google Shape;90;p3"/>
            <p:cNvGrpSpPr/>
            <p:nvPr/>
          </p:nvGrpSpPr>
          <p:grpSpPr>
            <a:xfrm rot="-4962260" flipH="1">
              <a:off x="7958573" y="-653239"/>
              <a:ext cx="596905" cy="1865484"/>
              <a:chOff x="-1858600" y="2385325"/>
              <a:chExt cx="523125" cy="1635025"/>
            </a:xfrm>
          </p:grpSpPr>
          <p:sp>
            <p:nvSpPr>
              <p:cNvPr id="91" name="Google Shape;91;p3"/>
              <p:cNvSpPr/>
              <p:nvPr/>
            </p:nvSpPr>
            <p:spPr>
              <a:xfrm>
                <a:off x="-1804750" y="2385325"/>
                <a:ext cx="469275" cy="1635025"/>
              </a:xfrm>
              <a:custGeom>
                <a:avLst/>
                <a:gdLst/>
                <a:ahLst/>
                <a:cxnLst/>
                <a:rect l="l" t="t" r="r" b="b"/>
                <a:pathLst>
                  <a:path w="18771" h="65401" extrusionOk="0">
                    <a:moveTo>
                      <a:pt x="12062" y="1"/>
                    </a:moveTo>
                    <a:cubicBezTo>
                      <a:pt x="9693" y="1"/>
                      <a:pt x="7259" y="1264"/>
                      <a:pt x="5667" y="3115"/>
                    </a:cubicBezTo>
                    <a:cubicBezTo>
                      <a:pt x="3462" y="5679"/>
                      <a:pt x="2513" y="9064"/>
                      <a:pt x="1872" y="12397"/>
                    </a:cubicBezTo>
                    <a:lnTo>
                      <a:pt x="1872" y="12372"/>
                    </a:lnTo>
                    <a:cubicBezTo>
                      <a:pt x="129" y="21270"/>
                      <a:pt x="0" y="30373"/>
                      <a:pt x="975" y="39373"/>
                    </a:cubicBezTo>
                    <a:cubicBezTo>
                      <a:pt x="1308" y="42476"/>
                      <a:pt x="1308" y="44861"/>
                      <a:pt x="1462" y="47989"/>
                    </a:cubicBezTo>
                    <a:cubicBezTo>
                      <a:pt x="1795" y="54796"/>
                      <a:pt x="6238" y="62496"/>
                      <a:pt x="6079" y="65382"/>
                    </a:cubicBezTo>
                    <a:lnTo>
                      <a:pt x="6079" y="65382"/>
                    </a:lnTo>
                    <a:cubicBezTo>
                      <a:pt x="6979" y="50077"/>
                      <a:pt x="11644" y="31239"/>
                      <a:pt x="16694" y="16756"/>
                    </a:cubicBezTo>
                    <a:cubicBezTo>
                      <a:pt x="17694" y="13936"/>
                      <a:pt x="18771" y="11064"/>
                      <a:pt x="18745" y="8089"/>
                    </a:cubicBezTo>
                    <a:cubicBezTo>
                      <a:pt x="18745" y="5089"/>
                      <a:pt x="17412" y="1909"/>
                      <a:pt x="14719" y="602"/>
                    </a:cubicBezTo>
                    <a:cubicBezTo>
                      <a:pt x="13878" y="188"/>
                      <a:pt x="12974" y="1"/>
                      <a:pt x="12062" y="1"/>
                    </a:cubicBezTo>
                    <a:close/>
                    <a:moveTo>
                      <a:pt x="6079" y="65382"/>
                    </a:moveTo>
                    <a:lnTo>
                      <a:pt x="6079" y="65382"/>
                    </a:lnTo>
                    <a:cubicBezTo>
                      <a:pt x="6078" y="65388"/>
                      <a:pt x="6078" y="65394"/>
                      <a:pt x="6078" y="65400"/>
                    </a:cubicBezTo>
                    <a:cubicBezTo>
                      <a:pt x="6078" y="65394"/>
                      <a:pt x="6078" y="65388"/>
                      <a:pt x="6079" y="65382"/>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2" name="Google Shape;92;p3"/>
              <p:cNvSpPr/>
              <p:nvPr/>
            </p:nvSpPr>
            <p:spPr>
              <a:xfrm>
                <a:off x="-1858600" y="2385425"/>
                <a:ext cx="469275" cy="1634925"/>
              </a:xfrm>
              <a:custGeom>
                <a:avLst/>
                <a:gdLst/>
                <a:ahLst/>
                <a:cxnLst/>
                <a:rect l="l" t="t" r="r" b="b"/>
                <a:pathLst>
                  <a:path w="18771" h="65397" extrusionOk="0">
                    <a:moveTo>
                      <a:pt x="12088" y="1"/>
                    </a:moveTo>
                    <a:cubicBezTo>
                      <a:pt x="9704" y="1"/>
                      <a:pt x="7263" y="1274"/>
                      <a:pt x="5667" y="3111"/>
                    </a:cubicBezTo>
                    <a:cubicBezTo>
                      <a:pt x="3462" y="5649"/>
                      <a:pt x="2513" y="9060"/>
                      <a:pt x="1872" y="12393"/>
                    </a:cubicBezTo>
                    <a:lnTo>
                      <a:pt x="1872" y="12368"/>
                    </a:lnTo>
                    <a:cubicBezTo>
                      <a:pt x="129" y="21266"/>
                      <a:pt x="0" y="30369"/>
                      <a:pt x="975" y="39369"/>
                    </a:cubicBezTo>
                    <a:cubicBezTo>
                      <a:pt x="1308" y="42472"/>
                      <a:pt x="1308" y="44857"/>
                      <a:pt x="1462" y="47985"/>
                    </a:cubicBezTo>
                    <a:cubicBezTo>
                      <a:pt x="1795" y="54792"/>
                      <a:pt x="6239" y="62492"/>
                      <a:pt x="6079" y="65378"/>
                    </a:cubicBezTo>
                    <a:lnTo>
                      <a:pt x="6079" y="65378"/>
                    </a:lnTo>
                    <a:cubicBezTo>
                      <a:pt x="6979" y="50073"/>
                      <a:pt x="11670" y="31235"/>
                      <a:pt x="16694" y="16752"/>
                    </a:cubicBezTo>
                    <a:cubicBezTo>
                      <a:pt x="17694" y="13932"/>
                      <a:pt x="18771" y="11060"/>
                      <a:pt x="18771" y="8085"/>
                    </a:cubicBezTo>
                    <a:cubicBezTo>
                      <a:pt x="18745" y="5085"/>
                      <a:pt x="17412" y="1905"/>
                      <a:pt x="14745" y="598"/>
                    </a:cubicBezTo>
                    <a:cubicBezTo>
                      <a:pt x="13901" y="187"/>
                      <a:pt x="12999" y="1"/>
                      <a:pt x="12088" y="1"/>
                    </a:cubicBezTo>
                    <a:close/>
                    <a:moveTo>
                      <a:pt x="6079" y="65378"/>
                    </a:moveTo>
                    <a:cubicBezTo>
                      <a:pt x="6078" y="65384"/>
                      <a:pt x="6078" y="65390"/>
                      <a:pt x="6078" y="65396"/>
                    </a:cubicBezTo>
                    <a:cubicBezTo>
                      <a:pt x="6078" y="65390"/>
                      <a:pt x="6078" y="65384"/>
                      <a:pt x="6079" y="65378"/>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3" name="Google Shape;93;p3"/>
              <p:cNvSpPr/>
              <p:nvPr/>
            </p:nvSpPr>
            <p:spPr>
              <a:xfrm>
                <a:off x="-1766300" y="2414375"/>
                <a:ext cx="329125" cy="283550"/>
              </a:xfrm>
              <a:custGeom>
                <a:avLst/>
                <a:gdLst/>
                <a:ahLst/>
                <a:cxnLst/>
                <a:rect l="l" t="t" r="r" b="b"/>
                <a:pathLst>
                  <a:path w="13165" h="11342" extrusionOk="0">
                    <a:moveTo>
                      <a:pt x="7214" y="1"/>
                    </a:moveTo>
                    <a:cubicBezTo>
                      <a:pt x="7203" y="1"/>
                      <a:pt x="7192" y="2"/>
                      <a:pt x="7181" y="4"/>
                    </a:cubicBezTo>
                    <a:cubicBezTo>
                      <a:pt x="7053" y="55"/>
                      <a:pt x="6976" y="260"/>
                      <a:pt x="7104" y="337"/>
                    </a:cubicBezTo>
                    <a:cubicBezTo>
                      <a:pt x="7130" y="363"/>
                      <a:pt x="7155" y="363"/>
                      <a:pt x="7181" y="363"/>
                    </a:cubicBezTo>
                    <a:cubicBezTo>
                      <a:pt x="7258" y="363"/>
                      <a:pt x="7335" y="337"/>
                      <a:pt x="7386" y="260"/>
                    </a:cubicBezTo>
                    <a:cubicBezTo>
                      <a:pt x="7433" y="120"/>
                      <a:pt x="7330" y="1"/>
                      <a:pt x="7214" y="1"/>
                    </a:cubicBezTo>
                    <a:close/>
                    <a:moveTo>
                      <a:pt x="10096" y="914"/>
                    </a:moveTo>
                    <a:cubicBezTo>
                      <a:pt x="10065" y="914"/>
                      <a:pt x="10033" y="918"/>
                      <a:pt x="10001" y="927"/>
                    </a:cubicBezTo>
                    <a:cubicBezTo>
                      <a:pt x="9719" y="1004"/>
                      <a:pt x="9591" y="1440"/>
                      <a:pt x="9848" y="1619"/>
                    </a:cubicBezTo>
                    <a:cubicBezTo>
                      <a:pt x="9899" y="1619"/>
                      <a:pt x="9950" y="1645"/>
                      <a:pt x="10001" y="1645"/>
                    </a:cubicBezTo>
                    <a:cubicBezTo>
                      <a:pt x="10024" y="1648"/>
                      <a:pt x="10046" y="1650"/>
                      <a:pt x="10069" y="1650"/>
                    </a:cubicBezTo>
                    <a:cubicBezTo>
                      <a:pt x="10224" y="1650"/>
                      <a:pt x="10370" y="1571"/>
                      <a:pt x="10437" y="1414"/>
                    </a:cubicBezTo>
                    <a:cubicBezTo>
                      <a:pt x="10528" y="1164"/>
                      <a:pt x="10337" y="914"/>
                      <a:pt x="10096" y="914"/>
                    </a:cubicBezTo>
                    <a:close/>
                    <a:moveTo>
                      <a:pt x="4839" y="1534"/>
                    </a:moveTo>
                    <a:cubicBezTo>
                      <a:pt x="4695" y="1534"/>
                      <a:pt x="4554" y="1605"/>
                      <a:pt x="4540" y="1748"/>
                    </a:cubicBezTo>
                    <a:cubicBezTo>
                      <a:pt x="4540" y="1799"/>
                      <a:pt x="4540" y="1824"/>
                      <a:pt x="4540" y="1876"/>
                    </a:cubicBezTo>
                    <a:cubicBezTo>
                      <a:pt x="4591" y="2030"/>
                      <a:pt x="4719" y="2158"/>
                      <a:pt x="4873" y="2183"/>
                    </a:cubicBezTo>
                    <a:cubicBezTo>
                      <a:pt x="5129" y="2183"/>
                      <a:pt x="5309" y="1876"/>
                      <a:pt x="5129" y="1671"/>
                    </a:cubicBezTo>
                    <a:cubicBezTo>
                      <a:pt x="5072" y="1579"/>
                      <a:pt x="4955" y="1534"/>
                      <a:pt x="4839" y="1534"/>
                    </a:cubicBezTo>
                    <a:close/>
                    <a:moveTo>
                      <a:pt x="7873" y="1434"/>
                    </a:moveTo>
                    <a:cubicBezTo>
                      <a:pt x="7815" y="1434"/>
                      <a:pt x="7755" y="1444"/>
                      <a:pt x="7694" y="1465"/>
                    </a:cubicBezTo>
                    <a:cubicBezTo>
                      <a:pt x="7309" y="1542"/>
                      <a:pt x="7104" y="2183"/>
                      <a:pt x="7488" y="2414"/>
                    </a:cubicBezTo>
                    <a:lnTo>
                      <a:pt x="7514" y="2414"/>
                    </a:lnTo>
                    <a:cubicBezTo>
                      <a:pt x="7565" y="2440"/>
                      <a:pt x="7642" y="2466"/>
                      <a:pt x="7694" y="2491"/>
                    </a:cubicBezTo>
                    <a:cubicBezTo>
                      <a:pt x="7715" y="2493"/>
                      <a:pt x="7737" y="2494"/>
                      <a:pt x="7759" y="2494"/>
                    </a:cubicBezTo>
                    <a:cubicBezTo>
                      <a:pt x="7992" y="2494"/>
                      <a:pt x="8217" y="2369"/>
                      <a:pt x="8335" y="2158"/>
                    </a:cubicBezTo>
                    <a:cubicBezTo>
                      <a:pt x="8489" y="1805"/>
                      <a:pt x="8227" y="1434"/>
                      <a:pt x="7873" y="1434"/>
                    </a:cubicBezTo>
                    <a:close/>
                    <a:moveTo>
                      <a:pt x="12521" y="1809"/>
                    </a:moveTo>
                    <a:cubicBezTo>
                      <a:pt x="12477" y="1809"/>
                      <a:pt x="12432" y="1814"/>
                      <a:pt x="12386" y="1824"/>
                    </a:cubicBezTo>
                    <a:cubicBezTo>
                      <a:pt x="12002" y="1927"/>
                      <a:pt x="11796" y="2568"/>
                      <a:pt x="12181" y="2799"/>
                    </a:cubicBezTo>
                    <a:cubicBezTo>
                      <a:pt x="12232" y="2825"/>
                      <a:pt x="12309" y="2850"/>
                      <a:pt x="12386" y="2850"/>
                    </a:cubicBezTo>
                    <a:cubicBezTo>
                      <a:pt x="12424" y="2858"/>
                      <a:pt x="12461" y="2861"/>
                      <a:pt x="12498" y="2861"/>
                    </a:cubicBezTo>
                    <a:cubicBezTo>
                      <a:pt x="12709" y="2861"/>
                      <a:pt x="12896" y="2739"/>
                      <a:pt x="13027" y="2542"/>
                    </a:cubicBezTo>
                    <a:cubicBezTo>
                      <a:pt x="13165" y="2175"/>
                      <a:pt x="12892" y="1809"/>
                      <a:pt x="12521" y="1809"/>
                    </a:cubicBezTo>
                    <a:close/>
                    <a:moveTo>
                      <a:pt x="10496" y="2693"/>
                    </a:moveTo>
                    <a:cubicBezTo>
                      <a:pt x="10485" y="2693"/>
                      <a:pt x="10474" y="2694"/>
                      <a:pt x="10463" y="2696"/>
                    </a:cubicBezTo>
                    <a:cubicBezTo>
                      <a:pt x="10335" y="2722"/>
                      <a:pt x="10258" y="2953"/>
                      <a:pt x="10386" y="3030"/>
                    </a:cubicBezTo>
                    <a:cubicBezTo>
                      <a:pt x="10412" y="3055"/>
                      <a:pt x="10412" y="3055"/>
                      <a:pt x="10437" y="3055"/>
                    </a:cubicBezTo>
                    <a:cubicBezTo>
                      <a:pt x="10540" y="3055"/>
                      <a:pt x="10617" y="3030"/>
                      <a:pt x="10668" y="2953"/>
                    </a:cubicBezTo>
                    <a:cubicBezTo>
                      <a:pt x="10715" y="2812"/>
                      <a:pt x="10612" y="2693"/>
                      <a:pt x="10496" y="2693"/>
                    </a:cubicBezTo>
                    <a:close/>
                    <a:moveTo>
                      <a:pt x="3134" y="3127"/>
                    </a:moveTo>
                    <a:cubicBezTo>
                      <a:pt x="3124" y="3127"/>
                      <a:pt x="3114" y="3129"/>
                      <a:pt x="3104" y="3132"/>
                    </a:cubicBezTo>
                    <a:cubicBezTo>
                      <a:pt x="3027" y="3158"/>
                      <a:pt x="3001" y="3260"/>
                      <a:pt x="3078" y="3312"/>
                    </a:cubicBezTo>
                    <a:lnTo>
                      <a:pt x="3078" y="3337"/>
                    </a:lnTo>
                    <a:lnTo>
                      <a:pt x="3104" y="3337"/>
                    </a:lnTo>
                    <a:cubicBezTo>
                      <a:pt x="3155" y="3337"/>
                      <a:pt x="3206" y="3312"/>
                      <a:pt x="3232" y="3260"/>
                    </a:cubicBezTo>
                    <a:cubicBezTo>
                      <a:pt x="3254" y="3194"/>
                      <a:pt x="3199" y="3127"/>
                      <a:pt x="3134" y="3127"/>
                    </a:cubicBezTo>
                    <a:close/>
                    <a:moveTo>
                      <a:pt x="6219" y="3536"/>
                    </a:moveTo>
                    <a:cubicBezTo>
                      <a:pt x="6072" y="3536"/>
                      <a:pt x="5928" y="3614"/>
                      <a:pt x="5899" y="3773"/>
                    </a:cubicBezTo>
                    <a:lnTo>
                      <a:pt x="5924" y="3773"/>
                    </a:lnTo>
                    <a:cubicBezTo>
                      <a:pt x="5924" y="3799"/>
                      <a:pt x="5924" y="3850"/>
                      <a:pt x="5924" y="3902"/>
                    </a:cubicBezTo>
                    <a:cubicBezTo>
                      <a:pt x="5950" y="4055"/>
                      <a:pt x="6078" y="4158"/>
                      <a:pt x="6232" y="4184"/>
                    </a:cubicBezTo>
                    <a:cubicBezTo>
                      <a:pt x="6243" y="4185"/>
                      <a:pt x="6254" y="4185"/>
                      <a:pt x="6265" y="4185"/>
                    </a:cubicBezTo>
                    <a:cubicBezTo>
                      <a:pt x="6526" y="4185"/>
                      <a:pt x="6662" y="3892"/>
                      <a:pt x="6514" y="3671"/>
                    </a:cubicBezTo>
                    <a:cubicBezTo>
                      <a:pt x="6447" y="3582"/>
                      <a:pt x="6332" y="3536"/>
                      <a:pt x="6219" y="3536"/>
                    </a:cubicBezTo>
                    <a:close/>
                    <a:moveTo>
                      <a:pt x="3009" y="4870"/>
                    </a:moveTo>
                    <a:cubicBezTo>
                      <a:pt x="2866" y="4870"/>
                      <a:pt x="2722" y="4947"/>
                      <a:pt x="2693" y="5107"/>
                    </a:cubicBezTo>
                    <a:lnTo>
                      <a:pt x="2719" y="5107"/>
                    </a:lnTo>
                    <a:cubicBezTo>
                      <a:pt x="2693" y="5158"/>
                      <a:pt x="2693" y="5184"/>
                      <a:pt x="2719" y="5235"/>
                    </a:cubicBezTo>
                    <a:cubicBezTo>
                      <a:pt x="2745" y="5389"/>
                      <a:pt x="2873" y="5517"/>
                      <a:pt x="3027" y="5517"/>
                    </a:cubicBezTo>
                    <a:cubicBezTo>
                      <a:pt x="3038" y="5518"/>
                      <a:pt x="3049" y="5518"/>
                      <a:pt x="3059" y="5518"/>
                    </a:cubicBezTo>
                    <a:cubicBezTo>
                      <a:pt x="3320" y="5518"/>
                      <a:pt x="3456" y="5226"/>
                      <a:pt x="3283" y="5004"/>
                    </a:cubicBezTo>
                    <a:cubicBezTo>
                      <a:pt x="3228" y="4915"/>
                      <a:pt x="3119" y="4870"/>
                      <a:pt x="3009" y="4870"/>
                    </a:cubicBezTo>
                    <a:close/>
                    <a:moveTo>
                      <a:pt x="6277" y="5340"/>
                    </a:moveTo>
                    <a:cubicBezTo>
                      <a:pt x="6229" y="5340"/>
                      <a:pt x="6179" y="5348"/>
                      <a:pt x="6129" y="5363"/>
                    </a:cubicBezTo>
                    <a:cubicBezTo>
                      <a:pt x="5745" y="5466"/>
                      <a:pt x="5540" y="6107"/>
                      <a:pt x="5924" y="6312"/>
                    </a:cubicBezTo>
                    <a:cubicBezTo>
                      <a:pt x="5976" y="6363"/>
                      <a:pt x="6053" y="6363"/>
                      <a:pt x="6129" y="6389"/>
                    </a:cubicBezTo>
                    <a:cubicBezTo>
                      <a:pt x="6151" y="6391"/>
                      <a:pt x="6173" y="6392"/>
                      <a:pt x="6194" y="6392"/>
                    </a:cubicBezTo>
                    <a:cubicBezTo>
                      <a:pt x="6424" y="6392"/>
                      <a:pt x="6630" y="6267"/>
                      <a:pt x="6771" y="6055"/>
                    </a:cubicBezTo>
                    <a:cubicBezTo>
                      <a:pt x="6906" y="5718"/>
                      <a:pt x="6625" y="5340"/>
                      <a:pt x="6277" y="5340"/>
                    </a:cubicBezTo>
                    <a:close/>
                    <a:moveTo>
                      <a:pt x="1163" y="6898"/>
                    </a:moveTo>
                    <a:cubicBezTo>
                      <a:pt x="1152" y="6898"/>
                      <a:pt x="1140" y="6899"/>
                      <a:pt x="1129" y="6902"/>
                    </a:cubicBezTo>
                    <a:cubicBezTo>
                      <a:pt x="1001" y="6927"/>
                      <a:pt x="924" y="7158"/>
                      <a:pt x="1052" y="7235"/>
                    </a:cubicBezTo>
                    <a:cubicBezTo>
                      <a:pt x="1078" y="7235"/>
                      <a:pt x="1104" y="7261"/>
                      <a:pt x="1129" y="7261"/>
                    </a:cubicBezTo>
                    <a:cubicBezTo>
                      <a:pt x="1206" y="7261"/>
                      <a:pt x="1283" y="7235"/>
                      <a:pt x="1334" y="7132"/>
                    </a:cubicBezTo>
                    <a:cubicBezTo>
                      <a:pt x="1381" y="7015"/>
                      <a:pt x="1278" y="6898"/>
                      <a:pt x="1163" y="6898"/>
                    </a:cubicBezTo>
                    <a:close/>
                    <a:moveTo>
                      <a:pt x="5001" y="7850"/>
                    </a:moveTo>
                    <a:cubicBezTo>
                      <a:pt x="4924" y="7876"/>
                      <a:pt x="4899" y="8004"/>
                      <a:pt x="4950" y="8056"/>
                    </a:cubicBezTo>
                    <a:lnTo>
                      <a:pt x="5001" y="8056"/>
                    </a:lnTo>
                    <a:cubicBezTo>
                      <a:pt x="5052" y="8056"/>
                      <a:pt x="5104" y="8030"/>
                      <a:pt x="5129" y="8004"/>
                    </a:cubicBezTo>
                    <a:cubicBezTo>
                      <a:pt x="5155" y="7927"/>
                      <a:pt x="5078" y="7850"/>
                      <a:pt x="5001" y="7850"/>
                    </a:cubicBezTo>
                    <a:close/>
                    <a:moveTo>
                      <a:pt x="2940" y="7598"/>
                    </a:moveTo>
                    <a:cubicBezTo>
                      <a:pt x="2902" y="7598"/>
                      <a:pt x="2862" y="7605"/>
                      <a:pt x="2822" y="7620"/>
                    </a:cubicBezTo>
                    <a:cubicBezTo>
                      <a:pt x="2565" y="7697"/>
                      <a:pt x="2437" y="8107"/>
                      <a:pt x="2693" y="8235"/>
                    </a:cubicBezTo>
                    <a:cubicBezTo>
                      <a:pt x="2719" y="8261"/>
                      <a:pt x="2770" y="8286"/>
                      <a:pt x="2822" y="8286"/>
                    </a:cubicBezTo>
                    <a:cubicBezTo>
                      <a:pt x="2838" y="8289"/>
                      <a:pt x="2854" y="8290"/>
                      <a:pt x="2870" y="8290"/>
                    </a:cubicBezTo>
                    <a:cubicBezTo>
                      <a:pt x="3007" y="8290"/>
                      <a:pt x="3137" y="8196"/>
                      <a:pt x="3206" y="8081"/>
                    </a:cubicBezTo>
                    <a:cubicBezTo>
                      <a:pt x="3338" y="7840"/>
                      <a:pt x="3169" y="7598"/>
                      <a:pt x="2940" y="7598"/>
                    </a:cubicBezTo>
                    <a:close/>
                    <a:moveTo>
                      <a:pt x="6698" y="7919"/>
                    </a:moveTo>
                    <a:cubicBezTo>
                      <a:pt x="6554" y="7919"/>
                      <a:pt x="6414" y="7990"/>
                      <a:pt x="6386" y="8133"/>
                    </a:cubicBezTo>
                    <a:lnTo>
                      <a:pt x="6412" y="8133"/>
                    </a:lnTo>
                    <a:cubicBezTo>
                      <a:pt x="6412" y="8184"/>
                      <a:pt x="6412" y="8235"/>
                      <a:pt x="6412" y="8261"/>
                    </a:cubicBezTo>
                    <a:cubicBezTo>
                      <a:pt x="6437" y="8415"/>
                      <a:pt x="6565" y="8543"/>
                      <a:pt x="6745" y="8568"/>
                    </a:cubicBezTo>
                    <a:cubicBezTo>
                      <a:pt x="7001" y="8568"/>
                      <a:pt x="7181" y="8261"/>
                      <a:pt x="7001" y="8056"/>
                    </a:cubicBezTo>
                    <a:cubicBezTo>
                      <a:pt x="6933" y="7964"/>
                      <a:pt x="6814" y="7919"/>
                      <a:pt x="6698" y="7919"/>
                    </a:cubicBezTo>
                    <a:close/>
                    <a:moveTo>
                      <a:pt x="4317" y="9878"/>
                    </a:moveTo>
                    <a:cubicBezTo>
                      <a:pt x="4265" y="9878"/>
                      <a:pt x="4210" y="9886"/>
                      <a:pt x="4155" y="9902"/>
                    </a:cubicBezTo>
                    <a:cubicBezTo>
                      <a:pt x="3770" y="9979"/>
                      <a:pt x="3565" y="10645"/>
                      <a:pt x="3950" y="10851"/>
                    </a:cubicBezTo>
                    <a:cubicBezTo>
                      <a:pt x="4001" y="10876"/>
                      <a:pt x="4078" y="10902"/>
                      <a:pt x="4129" y="10928"/>
                    </a:cubicBezTo>
                    <a:cubicBezTo>
                      <a:pt x="4153" y="10930"/>
                      <a:pt x="4177" y="10931"/>
                      <a:pt x="4200" y="10931"/>
                    </a:cubicBezTo>
                    <a:cubicBezTo>
                      <a:pt x="4454" y="10931"/>
                      <a:pt x="4677" y="10805"/>
                      <a:pt x="4770" y="10594"/>
                    </a:cubicBezTo>
                    <a:cubicBezTo>
                      <a:pt x="4927" y="10236"/>
                      <a:pt x="4673" y="9878"/>
                      <a:pt x="4317" y="9878"/>
                    </a:cubicBezTo>
                    <a:close/>
                    <a:moveTo>
                      <a:pt x="746" y="10289"/>
                    </a:moveTo>
                    <a:cubicBezTo>
                      <a:pt x="696" y="10289"/>
                      <a:pt x="644" y="10297"/>
                      <a:pt x="591" y="10312"/>
                    </a:cubicBezTo>
                    <a:cubicBezTo>
                      <a:pt x="206" y="10415"/>
                      <a:pt x="1" y="11056"/>
                      <a:pt x="386" y="11287"/>
                    </a:cubicBezTo>
                    <a:lnTo>
                      <a:pt x="386" y="11261"/>
                    </a:lnTo>
                    <a:cubicBezTo>
                      <a:pt x="437" y="11312"/>
                      <a:pt x="514" y="11338"/>
                      <a:pt x="565" y="11338"/>
                    </a:cubicBezTo>
                    <a:cubicBezTo>
                      <a:pt x="589" y="11340"/>
                      <a:pt x="613" y="11341"/>
                      <a:pt x="636" y="11341"/>
                    </a:cubicBezTo>
                    <a:cubicBezTo>
                      <a:pt x="889" y="11341"/>
                      <a:pt x="1112" y="11216"/>
                      <a:pt x="1206" y="11004"/>
                    </a:cubicBezTo>
                    <a:cubicBezTo>
                      <a:pt x="1364" y="10667"/>
                      <a:pt x="1106" y="10289"/>
                      <a:pt x="746" y="10289"/>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4" name="Google Shape;94;p3"/>
              <p:cNvSpPr/>
              <p:nvPr/>
            </p:nvSpPr>
            <p:spPr>
              <a:xfrm>
                <a:off x="-1809250" y="2563500"/>
                <a:ext cx="247275" cy="1438900"/>
              </a:xfrm>
              <a:custGeom>
                <a:avLst/>
                <a:gdLst/>
                <a:ahLst/>
                <a:cxnLst/>
                <a:rect l="l" t="t" r="r" b="b"/>
                <a:pathLst>
                  <a:path w="9891" h="57556" extrusionOk="0">
                    <a:moveTo>
                      <a:pt x="9445" y="0"/>
                    </a:moveTo>
                    <a:cubicBezTo>
                      <a:pt x="9304" y="0"/>
                      <a:pt x="9164" y="81"/>
                      <a:pt x="9104" y="270"/>
                    </a:cubicBezTo>
                    <a:cubicBezTo>
                      <a:pt x="4617" y="13912"/>
                      <a:pt x="1" y="34913"/>
                      <a:pt x="3386" y="57247"/>
                    </a:cubicBezTo>
                    <a:cubicBezTo>
                      <a:pt x="3411" y="57427"/>
                      <a:pt x="3565" y="57555"/>
                      <a:pt x="3745" y="57555"/>
                    </a:cubicBezTo>
                    <a:lnTo>
                      <a:pt x="3822" y="57555"/>
                    </a:lnTo>
                    <a:cubicBezTo>
                      <a:pt x="4027" y="57530"/>
                      <a:pt x="4155" y="57324"/>
                      <a:pt x="4129" y="57119"/>
                    </a:cubicBezTo>
                    <a:cubicBezTo>
                      <a:pt x="796" y="34939"/>
                      <a:pt x="5360" y="14091"/>
                      <a:pt x="9796" y="501"/>
                    </a:cubicBezTo>
                    <a:cubicBezTo>
                      <a:pt x="9890" y="202"/>
                      <a:pt x="9667" y="0"/>
                      <a:pt x="9445"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5" name="Google Shape;95;p3"/>
            <p:cNvGrpSpPr/>
            <p:nvPr/>
          </p:nvGrpSpPr>
          <p:grpSpPr>
            <a:xfrm rot="-4962260" flipH="1">
              <a:off x="7743302" y="-357136"/>
              <a:ext cx="1178407" cy="2061785"/>
              <a:chOff x="-1779100" y="2408800"/>
              <a:chExt cx="1032750" cy="1807075"/>
            </a:xfrm>
          </p:grpSpPr>
          <p:sp>
            <p:nvSpPr>
              <p:cNvPr id="96" name="Google Shape;96;p3"/>
              <p:cNvSpPr/>
              <p:nvPr/>
            </p:nvSpPr>
            <p:spPr>
              <a:xfrm>
                <a:off x="-1779100" y="2498825"/>
                <a:ext cx="1032750" cy="1717050"/>
              </a:xfrm>
              <a:custGeom>
                <a:avLst/>
                <a:gdLst/>
                <a:ahLst/>
                <a:cxnLst/>
                <a:rect l="l" t="t" r="r" b="b"/>
                <a:pathLst>
                  <a:path w="41310" h="68682" extrusionOk="0">
                    <a:moveTo>
                      <a:pt x="32843" y="0"/>
                    </a:moveTo>
                    <a:cubicBezTo>
                      <a:pt x="31194" y="0"/>
                      <a:pt x="29516" y="392"/>
                      <a:pt x="28053" y="1113"/>
                    </a:cubicBezTo>
                    <a:cubicBezTo>
                      <a:pt x="24489" y="2883"/>
                      <a:pt x="21924" y="6139"/>
                      <a:pt x="19719" y="9421"/>
                    </a:cubicBezTo>
                    <a:lnTo>
                      <a:pt x="19719" y="9396"/>
                    </a:lnTo>
                    <a:cubicBezTo>
                      <a:pt x="13744" y="18242"/>
                      <a:pt x="9436" y="27987"/>
                      <a:pt x="6385" y="38167"/>
                    </a:cubicBezTo>
                    <a:cubicBezTo>
                      <a:pt x="5308" y="41705"/>
                      <a:pt x="4231" y="44270"/>
                      <a:pt x="2949" y="47731"/>
                    </a:cubicBezTo>
                    <a:cubicBezTo>
                      <a:pt x="205" y="55244"/>
                      <a:pt x="1487" y="65630"/>
                      <a:pt x="0" y="68681"/>
                    </a:cubicBezTo>
                    <a:cubicBezTo>
                      <a:pt x="7975" y="52526"/>
                      <a:pt x="21642" y="34269"/>
                      <a:pt x="33745" y="20935"/>
                    </a:cubicBezTo>
                    <a:cubicBezTo>
                      <a:pt x="36105" y="18319"/>
                      <a:pt x="38566" y="15704"/>
                      <a:pt x="39951" y="12473"/>
                    </a:cubicBezTo>
                    <a:cubicBezTo>
                      <a:pt x="41310" y="9242"/>
                      <a:pt x="41310" y="5190"/>
                      <a:pt x="39002" y="2549"/>
                    </a:cubicBezTo>
                    <a:cubicBezTo>
                      <a:pt x="37468" y="790"/>
                      <a:pt x="35184" y="0"/>
                      <a:pt x="3284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7" name="Google Shape;97;p3"/>
              <p:cNvSpPr/>
              <p:nvPr/>
            </p:nvSpPr>
            <p:spPr>
              <a:xfrm>
                <a:off x="-1776550" y="2408800"/>
                <a:ext cx="973150" cy="1753225"/>
              </a:xfrm>
              <a:custGeom>
                <a:avLst/>
                <a:gdLst/>
                <a:ahLst/>
                <a:cxnLst/>
                <a:rect l="l" t="t" r="r" b="b"/>
                <a:pathLst>
                  <a:path w="38926" h="70129" extrusionOk="0">
                    <a:moveTo>
                      <a:pt x="30542" y="0"/>
                    </a:moveTo>
                    <a:cubicBezTo>
                      <a:pt x="28732" y="0"/>
                      <a:pt x="26881" y="482"/>
                      <a:pt x="25310" y="1355"/>
                    </a:cubicBezTo>
                    <a:cubicBezTo>
                      <a:pt x="21848" y="3253"/>
                      <a:pt x="19438" y="6637"/>
                      <a:pt x="17361" y="10022"/>
                    </a:cubicBezTo>
                    <a:cubicBezTo>
                      <a:pt x="11822" y="19100"/>
                      <a:pt x="7975" y="29049"/>
                      <a:pt x="5386" y="39357"/>
                    </a:cubicBezTo>
                    <a:cubicBezTo>
                      <a:pt x="4488" y="42947"/>
                      <a:pt x="3514" y="45537"/>
                      <a:pt x="2411" y="49076"/>
                    </a:cubicBezTo>
                    <a:cubicBezTo>
                      <a:pt x="1" y="56717"/>
                      <a:pt x="1770" y="67025"/>
                      <a:pt x="411" y="70128"/>
                    </a:cubicBezTo>
                    <a:cubicBezTo>
                      <a:pt x="7642" y="53640"/>
                      <a:pt x="20463" y="34767"/>
                      <a:pt x="31925" y="20869"/>
                    </a:cubicBezTo>
                    <a:cubicBezTo>
                      <a:pt x="34156" y="18177"/>
                      <a:pt x="36515" y="15433"/>
                      <a:pt x="37721" y="12151"/>
                    </a:cubicBezTo>
                    <a:cubicBezTo>
                      <a:pt x="38926" y="8843"/>
                      <a:pt x="38772" y="4791"/>
                      <a:pt x="36336" y="2253"/>
                    </a:cubicBezTo>
                    <a:cubicBezTo>
                      <a:pt x="34837" y="698"/>
                      <a:pt x="32720" y="0"/>
                      <a:pt x="3054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8" name="Google Shape;98;p3"/>
              <p:cNvSpPr/>
              <p:nvPr/>
            </p:nvSpPr>
            <p:spPr>
              <a:xfrm>
                <a:off x="-1311125" y="2430900"/>
                <a:ext cx="402150" cy="319125"/>
              </a:xfrm>
              <a:custGeom>
                <a:avLst/>
                <a:gdLst/>
                <a:ahLst/>
                <a:cxnLst/>
                <a:rect l="l" t="t" r="r" b="b"/>
                <a:pathLst>
                  <a:path w="16086" h="12765" extrusionOk="0">
                    <a:moveTo>
                      <a:pt x="9413" y="1"/>
                    </a:moveTo>
                    <a:cubicBezTo>
                      <a:pt x="9396" y="1"/>
                      <a:pt x="9378" y="3"/>
                      <a:pt x="9359" y="10"/>
                    </a:cubicBezTo>
                    <a:cubicBezTo>
                      <a:pt x="9206" y="35"/>
                      <a:pt x="9103" y="266"/>
                      <a:pt x="9231" y="369"/>
                    </a:cubicBezTo>
                    <a:cubicBezTo>
                      <a:pt x="9257" y="394"/>
                      <a:pt x="9283" y="394"/>
                      <a:pt x="9308" y="394"/>
                    </a:cubicBezTo>
                    <a:cubicBezTo>
                      <a:pt x="9332" y="400"/>
                      <a:pt x="9357" y="403"/>
                      <a:pt x="9380" y="403"/>
                    </a:cubicBezTo>
                    <a:cubicBezTo>
                      <a:pt x="9458" y="403"/>
                      <a:pt x="9531" y="370"/>
                      <a:pt x="9590" y="292"/>
                    </a:cubicBezTo>
                    <a:cubicBezTo>
                      <a:pt x="9635" y="156"/>
                      <a:pt x="9541" y="1"/>
                      <a:pt x="9413" y="1"/>
                    </a:cubicBezTo>
                    <a:close/>
                    <a:moveTo>
                      <a:pt x="12560" y="1256"/>
                    </a:moveTo>
                    <a:cubicBezTo>
                      <a:pt x="12528" y="1256"/>
                      <a:pt x="12496" y="1259"/>
                      <a:pt x="12462" y="1266"/>
                    </a:cubicBezTo>
                    <a:cubicBezTo>
                      <a:pt x="12154" y="1317"/>
                      <a:pt x="11949" y="1856"/>
                      <a:pt x="12257" y="2061"/>
                    </a:cubicBezTo>
                    <a:cubicBezTo>
                      <a:pt x="12283" y="2087"/>
                      <a:pt x="12360" y="2112"/>
                      <a:pt x="12411" y="2112"/>
                    </a:cubicBezTo>
                    <a:cubicBezTo>
                      <a:pt x="12447" y="2121"/>
                      <a:pt x="12482" y="2125"/>
                      <a:pt x="12518" y="2125"/>
                    </a:cubicBezTo>
                    <a:cubicBezTo>
                      <a:pt x="12685" y="2125"/>
                      <a:pt x="12844" y="2030"/>
                      <a:pt x="12949" y="1881"/>
                    </a:cubicBezTo>
                    <a:cubicBezTo>
                      <a:pt x="13089" y="1579"/>
                      <a:pt x="12870" y="1256"/>
                      <a:pt x="12560" y="1256"/>
                    </a:cubicBezTo>
                    <a:close/>
                    <a:moveTo>
                      <a:pt x="6402" y="1567"/>
                    </a:moveTo>
                    <a:cubicBezTo>
                      <a:pt x="6244" y="1567"/>
                      <a:pt x="6092" y="1644"/>
                      <a:pt x="6052" y="1805"/>
                    </a:cubicBezTo>
                    <a:cubicBezTo>
                      <a:pt x="6026" y="1856"/>
                      <a:pt x="6026" y="1907"/>
                      <a:pt x="6052" y="1958"/>
                    </a:cubicBezTo>
                    <a:cubicBezTo>
                      <a:pt x="6077" y="2138"/>
                      <a:pt x="6231" y="2292"/>
                      <a:pt x="6411" y="2317"/>
                    </a:cubicBezTo>
                    <a:cubicBezTo>
                      <a:pt x="6431" y="2321"/>
                      <a:pt x="6450" y="2322"/>
                      <a:pt x="6470" y="2322"/>
                    </a:cubicBezTo>
                    <a:cubicBezTo>
                      <a:pt x="6747" y="2322"/>
                      <a:pt x="6937" y="1993"/>
                      <a:pt x="6770" y="1753"/>
                    </a:cubicBezTo>
                    <a:cubicBezTo>
                      <a:pt x="6696" y="1631"/>
                      <a:pt x="6547" y="1567"/>
                      <a:pt x="6402" y="1567"/>
                    </a:cubicBezTo>
                    <a:close/>
                    <a:moveTo>
                      <a:pt x="9895" y="1689"/>
                    </a:moveTo>
                    <a:cubicBezTo>
                      <a:pt x="9854" y="1689"/>
                      <a:pt x="9812" y="1693"/>
                      <a:pt x="9770" y="1702"/>
                    </a:cubicBezTo>
                    <a:cubicBezTo>
                      <a:pt x="9308" y="1779"/>
                      <a:pt x="9000" y="2523"/>
                      <a:pt x="9436" y="2830"/>
                    </a:cubicBezTo>
                    <a:cubicBezTo>
                      <a:pt x="9513" y="2856"/>
                      <a:pt x="9590" y="2907"/>
                      <a:pt x="9667" y="2907"/>
                    </a:cubicBezTo>
                    <a:cubicBezTo>
                      <a:pt x="9721" y="2921"/>
                      <a:pt x="9775" y="2927"/>
                      <a:pt x="9828" y="2927"/>
                    </a:cubicBezTo>
                    <a:cubicBezTo>
                      <a:pt x="10078" y="2927"/>
                      <a:pt x="10310" y="2785"/>
                      <a:pt x="10436" y="2574"/>
                    </a:cubicBezTo>
                    <a:cubicBezTo>
                      <a:pt x="10647" y="2153"/>
                      <a:pt x="10324" y="1689"/>
                      <a:pt x="9895" y="1689"/>
                    </a:cubicBezTo>
                    <a:close/>
                    <a:moveTo>
                      <a:pt x="4359" y="3369"/>
                    </a:moveTo>
                    <a:cubicBezTo>
                      <a:pt x="4257" y="3369"/>
                      <a:pt x="4205" y="3523"/>
                      <a:pt x="4282" y="3599"/>
                    </a:cubicBezTo>
                    <a:lnTo>
                      <a:pt x="4334" y="3599"/>
                    </a:lnTo>
                    <a:cubicBezTo>
                      <a:pt x="4347" y="3606"/>
                      <a:pt x="4363" y="3610"/>
                      <a:pt x="4379" y="3610"/>
                    </a:cubicBezTo>
                    <a:cubicBezTo>
                      <a:pt x="4422" y="3610"/>
                      <a:pt x="4469" y="3586"/>
                      <a:pt x="4487" y="3548"/>
                    </a:cubicBezTo>
                    <a:cubicBezTo>
                      <a:pt x="4513" y="3446"/>
                      <a:pt x="4436" y="3369"/>
                      <a:pt x="4359" y="3369"/>
                    </a:cubicBezTo>
                    <a:close/>
                    <a:moveTo>
                      <a:pt x="15337" y="2484"/>
                    </a:moveTo>
                    <a:cubicBezTo>
                      <a:pt x="15295" y="2484"/>
                      <a:pt x="15251" y="2488"/>
                      <a:pt x="15206" y="2497"/>
                    </a:cubicBezTo>
                    <a:cubicBezTo>
                      <a:pt x="14744" y="2574"/>
                      <a:pt x="14462" y="3317"/>
                      <a:pt x="14898" y="3599"/>
                    </a:cubicBezTo>
                    <a:cubicBezTo>
                      <a:pt x="14950" y="3651"/>
                      <a:pt x="15026" y="3676"/>
                      <a:pt x="15129" y="3702"/>
                    </a:cubicBezTo>
                    <a:cubicBezTo>
                      <a:pt x="15170" y="3710"/>
                      <a:pt x="15212" y="3713"/>
                      <a:pt x="15254" y="3713"/>
                    </a:cubicBezTo>
                    <a:cubicBezTo>
                      <a:pt x="15498" y="3713"/>
                      <a:pt x="15745" y="3588"/>
                      <a:pt x="15898" y="3369"/>
                    </a:cubicBezTo>
                    <a:cubicBezTo>
                      <a:pt x="16085" y="2948"/>
                      <a:pt x="15782" y="2484"/>
                      <a:pt x="15337" y="2484"/>
                    </a:cubicBezTo>
                    <a:close/>
                    <a:moveTo>
                      <a:pt x="13055" y="3385"/>
                    </a:moveTo>
                    <a:cubicBezTo>
                      <a:pt x="13037" y="3385"/>
                      <a:pt x="13019" y="3388"/>
                      <a:pt x="13001" y="3394"/>
                    </a:cubicBezTo>
                    <a:cubicBezTo>
                      <a:pt x="12847" y="3420"/>
                      <a:pt x="12744" y="3676"/>
                      <a:pt x="12898" y="3779"/>
                    </a:cubicBezTo>
                    <a:cubicBezTo>
                      <a:pt x="12898" y="3779"/>
                      <a:pt x="12924" y="3779"/>
                      <a:pt x="12975" y="3805"/>
                    </a:cubicBezTo>
                    <a:cubicBezTo>
                      <a:pt x="12993" y="3809"/>
                      <a:pt x="13010" y="3811"/>
                      <a:pt x="13028" y="3811"/>
                    </a:cubicBezTo>
                    <a:cubicBezTo>
                      <a:pt x="13111" y="3811"/>
                      <a:pt x="13189" y="3761"/>
                      <a:pt x="13231" y="3676"/>
                    </a:cubicBezTo>
                    <a:cubicBezTo>
                      <a:pt x="13299" y="3541"/>
                      <a:pt x="13188" y="3385"/>
                      <a:pt x="13055" y="3385"/>
                    </a:cubicBezTo>
                    <a:close/>
                    <a:moveTo>
                      <a:pt x="7890" y="4029"/>
                    </a:moveTo>
                    <a:cubicBezTo>
                      <a:pt x="7731" y="4029"/>
                      <a:pt x="7579" y="4105"/>
                      <a:pt x="7539" y="4266"/>
                    </a:cubicBezTo>
                    <a:cubicBezTo>
                      <a:pt x="7513" y="4317"/>
                      <a:pt x="7513" y="4369"/>
                      <a:pt x="7539" y="4420"/>
                    </a:cubicBezTo>
                    <a:cubicBezTo>
                      <a:pt x="7565" y="4625"/>
                      <a:pt x="7718" y="4779"/>
                      <a:pt x="7898" y="4805"/>
                    </a:cubicBezTo>
                    <a:cubicBezTo>
                      <a:pt x="7908" y="4806"/>
                      <a:pt x="7919" y="4806"/>
                      <a:pt x="7929" y="4806"/>
                    </a:cubicBezTo>
                    <a:cubicBezTo>
                      <a:pt x="8221" y="4806"/>
                      <a:pt x="8430" y="4463"/>
                      <a:pt x="8257" y="4215"/>
                    </a:cubicBezTo>
                    <a:cubicBezTo>
                      <a:pt x="8183" y="4093"/>
                      <a:pt x="8034" y="4029"/>
                      <a:pt x="7890" y="4029"/>
                    </a:cubicBezTo>
                    <a:close/>
                    <a:moveTo>
                      <a:pt x="4081" y="5358"/>
                    </a:moveTo>
                    <a:cubicBezTo>
                      <a:pt x="3918" y="5358"/>
                      <a:pt x="3759" y="5435"/>
                      <a:pt x="3718" y="5600"/>
                    </a:cubicBezTo>
                    <a:cubicBezTo>
                      <a:pt x="3693" y="5651"/>
                      <a:pt x="3693" y="5702"/>
                      <a:pt x="3718" y="5753"/>
                    </a:cubicBezTo>
                    <a:cubicBezTo>
                      <a:pt x="3744" y="5933"/>
                      <a:pt x="3898" y="6087"/>
                      <a:pt x="4077" y="6112"/>
                    </a:cubicBezTo>
                    <a:cubicBezTo>
                      <a:pt x="4088" y="6113"/>
                      <a:pt x="4099" y="6114"/>
                      <a:pt x="4110" y="6114"/>
                    </a:cubicBezTo>
                    <a:cubicBezTo>
                      <a:pt x="4401" y="6114"/>
                      <a:pt x="4609" y="5794"/>
                      <a:pt x="4436" y="5523"/>
                    </a:cubicBezTo>
                    <a:cubicBezTo>
                      <a:pt x="4365" y="5416"/>
                      <a:pt x="4222" y="5358"/>
                      <a:pt x="4081" y="5358"/>
                    </a:cubicBezTo>
                    <a:close/>
                    <a:moveTo>
                      <a:pt x="7747" y="6125"/>
                    </a:moveTo>
                    <a:cubicBezTo>
                      <a:pt x="7705" y="6125"/>
                      <a:pt x="7661" y="6129"/>
                      <a:pt x="7616" y="6138"/>
                    </a:cubicBezTo>
                    <a:cubicBezTo>
                      <a:pt x="7154" y="6215"/>
                      <a:pt x="6872" y="6959"/>
                      <a:pt x="7308" y="7266"/>
                    </a:cubicBezTo>
                    <a:cubicBezTo>
                      <a:pt x="7359" y="7292"/>
                      <a:pt x="7436" y="7343"/>
                      <a:pt x="7539" y="7343"/>
                    </a:cubicBezTo>
                    <a:cubicBezTo>
                      <a:pt x="7588" y="7357"/>
                      <a:pt x="7639" y="7363"/>
                      <a:pt x="7691" y="7363"/>
                    </a:cubicBezTo>
                    <a:cubicBezTo>
                      <a:pt x="7932" y="7363"/>
                      <a:pt x="8181" y="7221"/>
                      <a:pt x="8308" y="7010"/>
                    </a:cubicBezTo>
                    <a:cubicBezTo>
                      <a:pt x="8495" y="6589"/>
                      <a:pt x="8191" y="6125"/>
                      <a:pt x="7747" y="6125"/>
                    </a:cubicBezTo>
                    <a:close/>
                    <a:moveTo>
                      <a:pt x="1797" y="7616"/>
                    </a:moveTo>
                    <a:cubicBezTo>
                      <a:pt x="1780" y="7616"/>
                      <a:pt x="1762" y="7619"/>
                      <a:pt x="1744" y="7625"/>
                    </a:cubicBezTo>
                    <a:cubicBezTo>
                      <a:pt x="1590" y="7651"/>
                      <a:pt x="1487" y="7882"/>
                      <a:pt x="1615" y="7984"/>
                    </a:cubicBezTo>
                    <a:lnTo>
                      <a:pt x="1615" y="8010"/>
                    </a:lnTo>
                    <a:cubicBezTo>
                      <a:pt x="1641" y="8010"/>
                      <a:pt x="1667" y="8010"/>
                      <a:pt x="1692" y="8036"/>
                    </a:cubicBezTo>
                    <a:cubicBezTo>
                      <a:pt x="1795" y="8036"/>
                      <a:pt x="1898" y="8010"/>
                      <a:pt x="1974" y="7907"/>
                    </a:cubicBezTo>
                    <a:cubicBezTo>
                      <a:pt x="2020" y="7772"/>
                      <a:pt x="1926" y="7616"/>
                      <a:pt x="1797" y="7616"/>
                    </a:cubicBezTo>
                    <a:close/>
                    <a:moveTo>
                      <a:pt x="6237" y="9057"/>
                    </a:moveTo>
                    <a:cubicBezTo>
                      <a:pt x="6227" y="9057"/>
                      <a:pt x="6216" y="9059"/>
                      <a:pt x="6205" y="9061"/>
                    </a:cubicBezTo>
                    <a:cubicBezTo>
                      <a:pt x="6129" y="9087"/>
                      <a:pt x="6077" y="9215"/>
                      <a:pt x="6154" y="9292"/>
                    </a:cubicBezTo>
                    <a:lnTo>
                      <a:pt x="6205" y="9292"/>
                    </a:lnTo>
                    <a:cubicBezTo>
                      <a:pt x="6219" y="9299"/>
                      <a:pt x="6233" y="9302"/>
                      <a:pt x="6246" y="9302"/>
                    </a:cubicBezTo>
                    <a:cubicBezTo>
                      <a:pt x="6282" y="9302"/>
                      <a:pt x="6315" y="9278"/>
                      <a:pt x="6334" y="9241"/>
                    </a:cubicBezTo>
                    <a:cubicBezTo>
                      <a:pt x="6380" y="9149"/>
                      <a:pt x="6323" y="9057"/>
                      <a:pt x="6237" y="9057"/>
                    </a:cubicBezTo>
                    <a:close/>
                    <a:moveTo>
                      <a:pt x="3654" y="8563"/>
                    </a:moveTo>
                    <a:cubicBezTo>
                      <a:pt x="3625" y="8563"/>
                      <a:pt x="3595" y="8566"/>
                      <a:pt x="3564" y="8574"/>
                    </a:cubicBezTo>
                    <a:cubicBezTo>
                      <a:pt x="3282" y="8625"/>
                      <a:pt x="3077" y="9087"/>
                      <a:pt x="3359" y="9292"/>
                    </a:cubicBezTo>
                    <a:cubicBezTo>
                      <a:pt x="3410" y="9318"/>
                      <a:pt x="3462" y="9318"/>
                      <a:pt x="3513" y="9343"/>
                    </a:cubicBezTo>
                    <a:cubicBezTo>
                      <a:pt x="3535" y="9347"/>
                      <a:pt x="3558" y="9348"/>
                      <a:pt x="3581" y="9348"/>
                    </a:cubicBezTo>
                    <a:cubicBezTo>
                      <a:pt x="3742" y="9348"/>
                      <a:pt x="3910" y="9270"/>
                      <a:pt x="4000" y="9113"/>
                    </a:cubicBezTo>
                    <a:cubicBezTo>
                      <a:pt x="4116" y="8859"/>
                      <a:pt x="3919" y="8563"/>
                      <a:pt x="3654" y="8563"/>
                    </a:cubicBezTo>
                    <a:close/>
                    <a:moveTo>
                      <a:pt x="8158" y="9205"/>
                    </a:moveTo>
                    <a:cubicBezTo>
                      <a:pt x="7996" y="9205"/>
                      <a:pt x="7837" y="9281"/>
                      <a:pt x="7795" y="9446"/>
                    </a:cubicBezTo>
                    <a:cubicBezTo>
                      <a:pt x="7795" y="9497"/>
                      <a:pt x="7795" y="9549"/>
                      <a:pt x="7795" y="9600"/>
                    </a:cubicBezTo>
                    <a:cubicBezTo>
                      <a:pt x="7821" y="9779"/>
                      <a:pt x="7975" y="9933"/>
                      <a:pt x="8154" y="9959"/>
                    </a:cubicBezTo>
                    <a:cubicBezTo>
                      <a:pt x="8166" y="9960"/>
                      <a:pt x="8178" y="9960"/>
                      <a:pt x="8190" y="9960"/>
                    </a:cubicBezTo>
                    <a:cubicBezTo>
                      <a:pt x="8502" y="9960"/>
                      <a:pt x="8686" y="9641"/>
                      <a:pt x="8513" y="9369"/>
                    </a:cubicBezTo>
                    <a:cubicBezTo>
                      <a:pt x="8442" y="9262"/>
                      <a:pt x="8299" y="9205"/>
                      <a:pt x="8158" y="9205"/>
                    </a:cubicBezTo>
                    <a:close/>
                    <a:moveTo>
                      <a:pt x="5080" y="11305"/>
                    </a:moveTo>
                    <a:cubicBezTo>
                      <a:pt x="5038" y="11305"/>
                      <a:pt x="4994" y="11309"/>
                      <a:pt x="4949" y="11318"/>
                    </a:cubicBezTo>
                    <a:cubicBezTo>
                      <a:pt x="4487" y="11395"/>
                      <a:pt x="4205" y="12138"/>
                      <a:pt x="4641" y="12446"/>
                    </a:cubicBezTo>
                    <a:cubicBezTo>
                      <a:pt x="4693" y="12472"/>
                      <a:pt x="4769" y="12523"/>
                      <a:pt x="4872" y="12523"/>
                    </a:cubicBezTo>
                    <a:cubicBezTo>
                      <a:pt x="4921" y="12537"/>
                      <a:pt x="4972" y="12543"/>
                      <a:pt x="5022" y="12543"/>
                    </a:cubicBezTo>
                    <a:cubicBezTo>
                      <a:pt x="5258" y="12543"/>
                      <a:pt x="5493" y="12401"/>
                      <a:pt x="5641" y="12190"/>
                    </a:cubicBezTo>
                    <a:cubicBezTo>
                      <a:pt x="5829" y="11769"/>
                      <a:pt x="5525" y="11305"/>
                      <a:pt x="5080" y="11305"/>
                    </a:cubicBezTo>
                    <a:close/>
                    <a:moveTo>
                      <a:pt x="897" y="11529"/>
                    </a:moveTo>
                    <a:cubicBezTo>
                      <a:pt x="847" y="11529"/>
                      <a:pt x="796" y="11536"/>
                      <a:pt x="744" y="11549"/>
                    </a:cubicBezTo>
                    <a:cubicBezTo>
                      <a:pt x="282" y="11626"/>
                      <a:pt x="0" y="12369"/>
                      <a:pt x="436" y="12651"/>
                    </a:cubicBezTo>
                    <a:cubicBezTo>
                      <a:pt x="513" y="12703"/>
                      <a:pt x="590" y="12728"/>
                      <a:pt x="667" y="12754"/>
                    </a:cubicBezTo>
                    <a:cubicBezTo>
                      <a:pt x="712" y="12761"/>
                      <a:pt x="756" y="12765"/>
                      <a:pt x="801" y="12765"/>
                    </a:cubicBezTo>
                    <a:cubicBezTo>
                      <a:pt x="1061" y="12765"/>
                      <a:pt x="1305" y="12640"/>
                      <a:pt x="1436" y="12420"/>
                    </a:cubicBezTo>
                    <a:cubicBezTo>
                      <a:pt x="1643" y="12006"/>
                      <a:pt x="1333" y="11529"/>
                      <a:pt x="897" y="11529"/>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9" name="Google Shape;99;p3"/>
              <p:cNvSpPr/>
              <p:nvPr/>
            </p:nvSpPr>
            <p:spPr>
              <a:xfrm>
                <a:off x="-1775275" y="2546100"/>
                <a:ext cx="795475" cy="1591550"/>
              </a:xfrm>
              <a:custGeom>
                <a:avLst/>
                <a:gdLst/>
                <a:ahLst/>
                <a:cxnLst/>
                <a:rect l="l" t="t" r="r" b="b"/>
                <a:pathLst>
                  <a:path w="31819" h="63662" extrusionOk="0">
                    <a:moveTo>
                      <a:pt x="31286" y="1"/>
                    </a:moveTo>
                    <a:cubicBezTo>
                      <a:pt x="31186" y="1"/>
                      <a:pt x="31084" y="43"/>
                      <a:pt x="31003" y="145"/>
                    </a:cubicBezTo>
                    <a:cubicBezTo>
                      <a:pt x="15822" y="19300"/>
                      <a:pt x="4258" y="42891"/>
                      <a:pt x="52" y="63200"/>
                    </a:cubicBezTo>
                    <a:cubicBezTo>
                      <a:pt x="1" y="63405"/>
                      <a:pt x="129" y="63610"/>
                      <a:pt x="334" y="63662"/>
                    </a:cubicBezTo>
                    <a:lnTo>
                      <a:pt x="411" y="63662"/>
                    </a:lnTo>
                    <a:cubicBezTo>
                      <a:pt x="591" y="63662"/>
                      <a:pt x="745" y="63534"/>
                      <a:pt x="796" y="63354"/>
                    </a:cubicBezTo>
                    <a:cubicBezTo>
                      <a:pt x="4976" y="43148"/>
                      <a:pt x="16489" y="19685"/>
                      <a:pt x="31592" y="607"/>
                    </a:cubicBezTo>
                    <a:cubicBezTo>
                      <a:pt x="31818" y="325"/>
                      <a:pt x="31560" y="1"/>
                      <a:pt x="31286"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0" name="Google Shape;100;p3"/>
            <p:cNvGrpSpPr/>
            <p:nvPr/>
          </p:nvGrpSpPr>
          <p:grpSpPr>
            <a:xfrm rot="-3828478" flipH="1">
              <a:off x="7664496" y="-324322"/>
              <a:ext cx="2244432" cy="2193641"/>
              <a:chOff x="-623774" y="407959"/>
              <a:chExt cx="2317309" cy="2264556"/>
            </a:xfrm>
          </p:grpSpPr>
          <p:grpSp>
            <p:nvGrpSpPr>
              <p:cNvPr id="101" name="Google Shape;101;p3"/>
              <p:cNvGrpSpPr/>
              <p:nvPr/>
            </p:nvGrpSpPr>
            <p:grpSpPr>
              <a:xfrm rot="1413719">
                <a:off x="-360763" y="695549"/>
                <a:ext cx="1791287" cy="1689375"/>
                <a:chOff x="-2055400" y="3174000"/>
                <a:chExt cx="1520600" cy="1434200"/>
              </a:xfrm>
            </p:grpSpPr>
            <p:sp>
              <p:nvSpPr>
                <p:cNvPr id="102" name="Google Shape;102;p3"/>
                <p:cNvSpPr/>
                <p:nvPr/>
              </p:nvSpPr>
              <p:spPr>
                <a:xfrm>
                  <a:off x="-2007975" y="3215025"/>
                  <a:ext cx="1473175" cy="1393175"/>
                </a:xfrm>
                <a:custGeom>
                  <a:avLst/>
                  <a:gdLst/>
                  <a:ahLst/>
                  <a:cxnLst/>
                  <a:rect l="l" t="t" r="r" b="b"/>
                  <a:pathLst>
                    <a:path w="58927" h="55727" extrusionOk="0">
                      <a:moveTo>
                        <a:pt x="49062" y="0"/>
                      </a:moveTo>
                      <a:cubicBezTo>
                        <a:pt x="48551" y="0"/>
                        <a:pt x="48041" y="36"/>
                        <a:pt x="47542" y="108"/>
                      </a:cubicBezTo>
                      <a:cubicBezTo>
                        <a:pt x="43618" y="698"/>
                        <a:pt x="40182" y="3005"/>
                        <a:pt x="37054" y="5441"/>
                      </a:cubicBezTo>
                      <a:cubicBezTo>
                        <a:pt x="28669" y="11980"/>
                        <a:pt x="21566" y="19955"/>
                        <a:pt x="15489" y="28674"/>
                      </a:cubicBezTo>
                      <a:cubicBezTo>
                        <a:pt x="13386" y="31725"/>
                        <a:pt x="11591" y="33828"/>
                        <a:pt x="9309" y="36725"/>
                      </a:cubicBezTo>
                      <a:cubicBezTo>
                        <a:pt x="4366" y="43026"/>
                        <a:pt x="2390" y="53266"/>
                        <a:pt x="9" y="55718"/>
                      </a:cubicBezTo>
                      <a:lnTo>
                        <a:pt x="9" y="55718"/>
                      </a:lnTo>
                      <a:cubicBezTo>
                        <a:pt x="12574" y="42822"/>
                        <a:pt x="31237" y="29697"/>
                        <a:pt x="46849" y="20724"/>
                      </a:cubicBezTo>
                      <a:cubicBezTo>
                        <a:pt x="49901" y="18981"/>
                        <a:pt x="53055" y="17237"/>
                        <a:pt x="55363" y="14596"/>
                      </a:cubicBezTo>
                      <a:cubicBezTo>
                        <a:pt x="57645" y="11955"/>
                        <a:pt x="58927" y="8083"/>
                        <a:pt x="57542" y="4852"/>
                      </a:cubicBezTo>
                      <a:cubicBezTo>
                        <a:pt x="56177" y="1674"/>
                        <a:pt x="52567" y="0"/>
                        <a:pt x="49062" y="0"/>
                      </a:cubicBezTo>
                      <a:close/>
                      <a:moveTo>
                        <a:pt x="9" y="55718"/>
                      </a:moveTo>
                      <a:lnTo>
                        <a:pt x="9" y="55718"/>
                      </a:lnTo>
                      <a:cubicBezTo>
                        <a:pt x="6" y="55720"/>
                        <a:pt x="4" y="55723"/>
                        <a:pt x="1" y="55726"/>
                      </a:cubicBezTo>
                      <a:cubicBezTo>
                        <a:pt x="4" y="55723"/>
                        <a:pt x="6" y="55720"/>
                        <a:pt x="9" y="55718"/>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3" name="Google Shape;103;p3"/>
                <p:cNvSpPr/>
                <p:nvPr/>
              </p:nvSpPr>
              <p:spPr>
                <a:xfrm>
                  <a:off x="-2055400" y="3174000"/>
                  <a:ext cx="1472525" cy="1393175"/>
                </a:xfrm>
                <a:custGeom>
                  <a:avLst/>
                  <a:gdLst/>
                  <a:ahLst/>
                  <a:cxnLst/>
                  <a:rect l="l" t="t" r="r" b="b"/>
                  <a:pathLst>
                    <a:path w="58901" h="55727" extrusionOk="0">
                      <a:moveTo>
                        <a:pt x="49036" y="0"/>
                      </a:moveTo>
                      <a:cubicBezTo>
                        <a:pt x="48525" y="0"/>
                        <a:pt x="48015" y="36"/>
                        <a:pt x="47516" y="108"/>
                      </a:cubicBezTo>
                      <a:cubicBezTo>
                        <a:pt x="43592" y="697"/>
                        <a:pt x="40156" y="3005"/>
                        <a:pt x="37028" y="5441"/>
                      </a:cubicBezTo>
                      <a:lnTo>
                        <a:pt x="37053" y="5441"/>
                      </a:lnTo>
                      <a:cubicBezTo>
                        <a:pt x="28643" y="11980"/>
                        <a:pt x="21540" y="19955"/>
                        <a:pt x="15488" y="28673"/>
                      </a:cubicBezTo>
                      <a:cubicBezTo>
                        <a:pt x="13386" y="31725"/>
                        <a:pt x="11565" y="33828"/>
                        <a:pt x="9283" y="36725"/>
                      </a:cubicBezTo>
                      <a:cubicBezTo>
                        <a:pt x="4334" y="43033"/>
                        <a:pt x="2359" y="53290"/>
                        <a:pt x="0" y="55726"/>
                      </a:cubicBezTo>
                      <a:cubicBezTo>
                        <a:pt x="12565" y="42828"/>
                        <a:pt x="31207" y="29699"/>
                        <a:pt x="46823" y="20724"/>
                      </a:cubicBezTo>
                      <a:cubicBezTo>
                        <a:pt x="49875" y="18981"/>
                        <a:pt x="53029" y="17237"/>
                        <a:pt x="55336" y="14596"/>
                      </a:cubicBezTo>
                      <a:cubicBezTo>
                        <a:pt x="57619" y="11955"/>
                        <a:pt x="58901" y="8083"/>
                        <a:pt x="57516" y="4852"/>
                      </a:cubicBezTo>
                      <a:cubicBezTo>
                        <a:pt x="56151" y="1674"/>
                        <a:pt x="52541" y="0"/>
                        <a:pt x="49036"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4" name="Google Shape;104;p3"/>
                <p:cNvSpPr/>
                <p:nvPr/>
              </p:nvSpPr>
              <p:spPr>
                <a:xfrm>
                  <a:off x="-1083325" y="3219875"/>
                  <a:ext cx="461350" cy="203475"/>
                </a:xfrm>
                <a:custGeom>
                  <a:avLst/>
                  <a:gdLst/>
                  <a:ahLst/>
                  <a:cxnLst/>
                  <a:rect l="l" t="t" r="r" b="b"/>
                  <a:pathLst>
                    <a:path w="18454" h="8139" extrusionOk="0">
                      <a:moveTo>
                        <a:pt x="8731" y="282"/>
                      </a:moveTo>
                      <a:cubicBezTo>
                        <a:pt x="8661" y="282"/>
                        <a:pt x="8587" y="347"/>
                        <a:pt x="8607" y="427"/>
                      </a:cubicBezTo>
                      <a:cubicBezTo>
                        <a:pt x="8607" y="452"/>
                        <a:pt x="8633" y="452"/>
                        <a:pt x="8633" y="478"/>
                      </a:cubicBezTo>
                      <a:cubicBezTo>
                        <a:pt x="8669" y="496"/>
                        <a:pt x="8705" y="514"/>
                        <a:pt x="8741" y="514"/>
                      </a:cubicBezTo>
                      <a:cubicBezTo>
                        <a:pt x="8756" y="514"/>
                        <a:pt x="8771" y="511"/>
                        <a:pt x="8786" y="504"/>
                      </a:cubicBezTo>
                      <a:cubicBezTo>
                        <a:pt x="8889" y="452"/>
                        <a:pt x="8889" y="350"/>
                        <a:pt x="8786" y="298"/>
                      </a:cubicBezTo>
                      <a:cubicBezTo>
                        <a:pt x="8770" y="287"/>
                        <a:pt x="8750" y="282"/>
                        <a:pt x="8731" y="282"/>
                      </a:cubicBezTo>
                      <a:close/>
                      <a:moveTo>
                        <a:pt x="11359" y="1"/>
                      </a:moveTo>
                      <a:cubicBezTo>
                        <a:pt x="11294" y="1"/>
                        <a:pt x="11229" y="21"/>
                        <a:pt x="11171" y="68"/>
                      </a:cubicBezTo>
                      <a:cubicBezTo>
                        <a:pt x="11120" y="119"/>
                        <a:pt x="11094" y="145"/>
                        <a:pt x="11069" y="196"/>
                      </a:cubicBezTo>
                      <a:cubicBezTo>
                        <a:pt x="10992" y="375"/>
                        <a:pt x="11017" y="581"/>
                        <a:pt x="11145" y="709"/>
                      </a:cubicBezTo>
                      <a:cubicBezTo>
                        <a:pt x="11221" y="785"/>
                        <a:pt x="11314" y="819"/>
                        <a:pt x="11405" y="819"/>
                      </a:cubicBezTo>
                      <a:cubicBezTo>
                        <a:pt x="11590" y="819"/>
                        <a:pt x="11769" y="676"/>
                        <a:pt x="11787" y="452"/>
                      </a:cubicBezTo>
                      <a:cubicBezTo>
                        <a:pt x="11806" y="234"/>
                        <a:pt x="11581" y="1"/>
                        <a:pt x="11359" y="1"/>
                      </a:cubicBezTo>
                      <a:close/>
                      <a:moveTo>
                        <a:pt x="14759" y="611"/>
                      </a:moveTo>
                      <a:cubicBezTo>
                        <a:pt x="14635" y="611"/>
                        <a:pt x="14488" y="737"/>
                        <a:pt x="14530" y="863"/>
                      </a:cubicBezTo>
                      <a:cubicBezTo>
                        <a:pt x="14530" y="888"/>
                        <a:pt x="14556" y="914"/>
                        <a:pt x="14556" y="940"/>
                      </a:cubicBezTo>
                      <a:cubicBezTo>
                        <a:pt x="14606" y="989"/>
                        <a:pt x="14666" y="1017"/>
                        <a:pt x="14730" y="1017"/>
                      </a:cubicBezTo>
                      <a:cubicBezTo>
                        <a:pt x="14765" y="1017"/>
                        <a:pt x="14802" y="1009"/>
                        <a:pt x="14838" y="991"/>
                      </a:cubicBezTo>
                      <a:cubicBezTo>
                        <a:pt x="14992" y="914"/>
                        <a:pt x="14992" y="709"/>
                        <a:pt x="14838" y="632"/>
                      </a:cubicBezTo>
                      <a:cubicBezTo>
                        <a:pt x="14814" y="618"/>
                        <a:pt x="14787" y="611"/>
                        <a:pt x="14759" y="611"/>
                      </a:cubicBezTo>
                      <a:close/>
                      <a:moveTo>
                        <a:pt x="7128" y="1616"/>
                      </a:moveTo>
                      <a:cubicBezTo>
                        <a:pt x="7063" y="1616"/>
                        <a:pt x="6998" y="1637"/>
                        <a:pt x="6940" y="1683"/>
                      </a:cubicBezTo>
                      <a:cubicBezTo>
                        <a:pt x="6889" y="1709"/>
                        <a:pt x="6863" y="1760"/>
                        <a:pt x="6838" y="1811"/>
                      </a:cubicBezTo>
                      <a:cubicBezTo>
                        <a:pt x="6761" y="1965"/>
                        <a:pt x="6786" y="2170"/>
                        <a:pt x="6914" y="2324"/>
                      </a:cubicBezTo>
                      <a:cubicBezTo>
                        <a:pt x="6987" y="2389"/>
                        <a:pt x="7075" y="2418"/>
                        <a:pt x="7161" y="2418"/>
                      </a:cubicBezTo>
                      <a:cubicBezTo>
                        <a:pt x="7351" y="2418"/>
                        <a:pt x="7538" y="2279"/>
                        <a:pt x="7556" y="2068"/>
                      </a:cubicBezTo>
                      <a:cubicBezTo>
                        <a:pt x="7575" y="1850"/>
                        <a:pt x="7350" y="1616"/>
                        <a:pt x="7128" y="1616"/>
                      </a:cubicBezTo>
                      <a:close/>
                      <a:moveTo>
                        <a:pt x="4071" y="2071"/>
                      </a:moveTo>
                      <a:cubicBezTo>
                        <a:pt x="3935" y="2071"/>
                        <a:pt x="3797" y="2181"/>
                        <a:pt x="3837" y="2324"/>
                      </a:cubicBezTo>
                      <a:cubicBezTo>
                        <a:pt x="3863" y="2350"/>
                        <a:pt x="3863" y="2376"/>
                        <a:pt x="3889" y="2401"/>
                      </a:cubicBezTo>
                      <a:cubicBezTo>
                        <a:pt x="3938" y="2451"/>
                        <a:pt x="3999" y="2479"/>
                        <a:pt x="4063" y="2479"/>
                      </a:cubicBezTo>
                      <a:cubicBezTo>
                        <a:pt x="4098" y="2479"/>
                        <a:pt x="4134" y="2471"/>
                        <a:pt x="4171" y="2452"/>
                      </a:cubicBezTo>
                      <a:cubicBezTo>
                        <a:pt x="4325" y="2376"/>
                        <a:pt x="4325" y="2170"/>
                        <a:pt x="4171" y="2093"/>
                      </a:cubicBezTo>
                      <a:cubicBezTo>
                        <a:pt x="4140" y="2078"/>
                        <a:pt x="4105" y="2071"/>
                        <a:pt x="4071" y="2071"/>
                      </a:cubicBezTo>
                      <a:close/>
                      <a:moveTo>
                        <a:pt x="13880" y="2168"/>
                      </a:moveTo>
                      <a:cubicBezTo>
                        <a:pt x="13496" y="2168"/>
                        <a:pt x="13071" y="2519"/>
                        <a:pt x="13197" y="2940"/>
                      </a:cubicBezTo>
                      <a:lnTo>
                        <a:pt x="13171" y="2914"/>
                      </a:lnTo>
                      <a:lnTo>
                        <a:pt x="13171" y="2914"/>
                      </a:lnTo>
                      <a:cubicBezTo>
                        <a:pt x="13197" y="3017"/>
                        <a:pt x="13248" y="3068"/>
                        <a:pt x="13299" y="3145"/>
                      </a:cubicBezTo>
                      <a:cubicBezTo>
                        <a:pt x="13438" y="3300"/>
                        <a:pt x="13634" y="3386"/>
                        <a:pt x="13834" y="3386"/>
                      </a:cubicBezTo>
                      <a:cubicBezTo>
                        <a:pt x="13931" y="3386"/>
                        <a:pt x="14028" y="3366"/>
                        <a:pt x="14120" y="3324"/>
                      </a:cubicBezTo>
                      <a:cubicBezTo>
                        <a:pt x="14582" y="3119"/>
                        <a:pt x="14582" y="2452"/>
                        <a:pt x="14120" y="2222"/>
                      </a:cubicBezTo>
                      <a:cubicBezTo>
                        <a:pt x="14046" y="2185"/>
                        <a:pt x="13964" y="2168"/>
                        <a:pt x="13880" y="2168"/>
                      </a:cubicBezTo>
                      <a:close/>
                      <a:moveTo>
                        <a:pt x="11052" y="2873"/>
                      </a:moveTo>
                      <a:cubicBezTo>
                        <a:pt x="10986" y="2873"/>
                        <a:pt x="10922" y="2893"/>
                        <a:pt x="10863" y="2940"/>
                      </a:cubicBezTo>
                      <a:cubicBezTo>
                        <a:pt x="10812" y="2965"/>
                        <a:pt x="10786" y="3017"/>
                        <a:pt x="10761" y="3068"/>
                      </a:cubicBezTo>
                      <a:cubicBezTo>
                        <a:pt x="10658" y="3222"/>
                        <a:pt x="10710" y="3427"/>
                        <a:pt x="10838" y="3581"/>
                      </a:cubicBezTo>
                      <a:cubicBezTo>
                        <a:pt x="10910" y="3645"/>
                        <a:pt x="10998" y="3674"/>
                        <a:pt x="11085" y="3674"/>
                      </a:cubicBezTo>
                      <a:cubicBezTo>
                        <a:pt x="11275" y="3674"/>
                        <a:pt x="11461" y="3535"/>
                        <a:pt x="11479" y="3324"/>
                      </a:cubicBezTo>
                      <a:cubicBezTo>
                        <a:pt x="11499" y="3106"/>
                        <a:pt x="11273" y="2873"/>
                        <a:pt x="11052" y="2873"/>
                      </a:cubicBezTo>
                      <a:close/>
                      <a:moveTo>
                        <a:pt x="16379" y="3486"/>
                      </a:moveTo>
                      <a:cubicBezTo>
                        <a:pt x="16118" y="3486"/>
                        <a:pt x="15832" y="3726"/>
                        <a:pt x="15915" y="4017"/>
                      </a:cubicBezTo>
                      <a:cubicBezTo>
                        <a:pt x="15915" y="4068"/>
                        <a:pt x="15941" y="4119"/>
                        <a:pt x="15992" y="4170"/>
                      </a:cubicBezTo>
                      <a:cubicBezTo>
                        <a:pt x="16098" y="4277"/>
                        <a:pt x="16241" y="4334"/>
                        <a:pt x="16378" y="4334"/>
                      </a:cubicBezTo>
                      <a:cubicBezTo>
                        <a:pt x="16440" y="4334"/>
                        <a:pt x="16500" y="4323"/>
                        <a:pt x="16556" y="4299"/>
                      </a:cubicBezTo>
                      <a:cubicBezTo>
                        <a:pt x="16889" y="4145"/>
                        <a:pt x="16889" y="3683"/>
                        <a:pt x="16556" y="3529"/>
                      </a:cubicBezTo>
                      <a:cubicBezTo>
                        <a:pt x="16502" y="3500"/>
                        <a:pt x="16441" y="3486"/>
                        <a:pt x="16379" y="3486"/>
                      </a:cubicBezTo>
                      <a:close/>
                      <a:moveTo>
                        <a:pt x="4904" y="3922"/>
                      </a:moveTo>
                      <a:cubicBezTo>
                        <a:pt x="4663" y="3922"/>
                        <a:pt x="4396" y="4153"/>
                        <a:pt x="4478" y="4401"/>
                      </a:cubicBezTo>
                      <a:cubicBezTo>
                        <a:pt x="4478" y="4453"/>
                        <a:pt x="4504" y="4504"/>
                        <a:pt x="4555" y="4529"/>
                      </a:cubicBezTo>
                      <a:cubicBezTo>
                        <a:pt x="4644" y="4636"/>
                        <a:pt x="4769" y="4693"/>
                        <a:pt x="4897" y="4693"/>
                      </a:cubicBezTo>
                      <a:cubicBezTo>
                        <a:pt x="4955" y="4693"/>
                        <a:pt x="5013" y="4681"/>
                        <a:pt x="5068" y="4658"/>
                      </a:cubicBezTo>
                      <a:cubicBezTo>
                        <a:pt x="5376" y="4529"/>
                        <a:pt x="5376" y="4094"/>
                        <a:pt x="5068" y="3965"/>
                      </a:cubicBezTo>
                      <a:cubicBezTo>
                        <a:pt x="5018" y="3935"/>
                        <a:pt x="4962" y="3922"/>
                        <a:pt x="4904" y="3922"/>
                      </a:cubicBezTo>
                      <a:close/>
                      <a:moveTo>
                        <a:pt x="9543" y="4424"/>
                      </a:moveTo>
                      <a:cubicBezTo>
                        <a:pt x="9154" y="4424"/>
                        <a:pt x="8716" y="4772"/>
                        <a:pt x="8863" y="5171"/>
                      </a:cubicBezTo>
                      <a:lnTo>
                        <a:pt x="8838" y="5171"/>
                      </a:lnTo>
                      <a:cubicBezTo>
                        <a:pt x="8863" y="5247"/>
                        <a:pt x="8915" y="5324"/>
                        <a:pt x="8966" y="5376"/>
                      </a:cubicBezTo>
                      <a:cubicBezTo>
                        <a:pt x="9111" y="5539"/>
                        <a:pt x="9321" y="5625"/>
                        <a:pt x="9531" y="5625"/>
                      </a:cubicBezTo>
                      <a:cubicBezTo>
                        <a:pt x="9617" y="5625"/>
                        <a:pt x="9704" y="5611"/>
                        <a:pt x="9786" y="5581"/>
                      </a:cubicBezTo>
                      <a:cubicBezTo>
                        <a:pt x="10248" y="5350"/>
                        <a:pt x="10248" y="4709"/>
                        <a:pt x="9786" y="4478"/>
                      </a:cubicBezTo>
                      <a:cubicBezTo>
                        <a:pt x="9712" y="4441"/>
                        <a:pt x="9629" y="4424"/>
                        <a:pt x="9543" y="4424"/>
                      </a:cubicBezTo>
                      <a:close/>
                      <a:moveTo>
                        <a:pt x="803" y="4566"/>
                      </a:moveTo>
                      <a:cubicBezTo>
                        <a:pt x="420" y="4566"/>
                        <a:pt x="1" y="4912"/>
                        <a:pt x="145" y="5324"/>
                      </a:cubicBezTo>
                      <a:lnTo>
                        <a:pt x="119" y="5324"/>
                      </a:lnTo>
                      <a:cubicBezTo>
                        <a:pt x="145" y="5401"/>
                        <a:pt x="196" y="5478"/>
                        <a:pt x="247" y="5530"/>
                      </a:cubicBezTo>
                      <a:cubicBezTo>
                        <a:pt x="393" y="5693"/>
                        <a:pt x="602" y="5779"/>
                        <a:pt x="812" y="5779"/>
                      </a:cubicBezTo>
                      <a:cubicBezTo>
                        <a:pt x="899" y="5779"/>
                        <a:pt x="986" y="5765"/>
                        <a:pt x="1068" y="5735"/>
                      </a:cubicBezTo>
                      <a:cubicBezTo>
                        <a:pt x="1530" y="5504"/>
                        <a:pt x="1530" y="4837"/>
                        <a:pt x="1068" y="4632"/>
                      </a:cubicBezTo>
                      <a:cubicBezTo>
                        <a:pt x="988" y="4587"/>
                        <a:pt x="896" y="4566"/>
                        <a:pt x="803" y="4566"/>
                      </a:cubicBezTo>
                      <a:close/>
                      <a:moveTo>
                        <a:pt x="15597" y="5507"/>
                      </a:moveTo>
                      <a:cubicBezTo>
                        <a:pt x="15474" y="5507"/>
                        <a:pt x="15336" y="5617"/>
                        <a:pt x="15376" y="5760"/>
                      </a:cubicBezTo>
                      <a:cubicBezTo>
                        <a:pt x="15376" y="5786"/>
                        <a:pt x="15402" y="5812"/>
                        <a:pt x="15428" y="5837"/>
                      </a:cubicBezTo>
                      <a:cubicBezTo>
                        <a:pt x="15461" y="5887"/>
                        <a:pt x="15515" y="5915"/>
                        <a:pt x="15577" y="5915"/>
                      </a:cubicBezTo>
                      <a:cubicBezTo>
                        <a:pt x="15612" y="5915"/>
                        <a:pt x="15648" y="5907"/>
                        <a:pt x="15684" y="5889"/>
                      </a:cubicBezTo>
                      <a:cubicBezTo>
                        <a:pt x="15838" y="5812"/>
                        <a:pt x="15838" y="5606"/>
                        <a:pt x="15684" y="5530"/>
                      </a:cubicBezTo>
                      <a:cubicBezTo>
                        <a:pt x="15658" y="5514"/>
                        <a:pt x="15628" y="5507"/>
                        <a:pt x="15597" y="5507"/>
                      </a:cubicBezTo>
                      <a:close/>
                      <a:moveTo>
                        <a:pt x="6804" y="5935"/>
                      </a:moveTo>
                      <a:cubicBezTo>
                        <a:pt x="6729" y="5935"/>
                        <a:pt x="6636" y="6001"/>
                        <a:pt x="6658" y="6068"/>
                      </a:cubicBezTo>
                      <a:cubicBezTo>
                        <a:pt x="6658" y="6094"/>
                        <a:pt x="6684" y="6094"/>
                        <a:pt x="6684" y="6119"/>
                      </a:cubicBezTo>
                      <a:cubicBezTo>
                        <a:pt x="6702" y="6137"/>
                        <a:pt x="6746" y="6156"/>
                        <a:pt x="6788" y="6156"/>
                      </a:cubicBezTo>
                      <a:cubicBezTo>
                        <a:pt x="6805" y="6156"/>
                        <a:pt x="6823" y="6152"/>
                        <a:pt x="6838" y="6145"/>
                      </a:cubicBezTo>
                      <a:cubicBezTo>
                        <a:pt x="6914" y="6119"/>
                        <a:pt x="6914" y="5991"/>
                        <a:pt x="6838" y="5940"/>
                      </a:cubicBezTo>
                      <a:cubicBezTo>
                        <a:pt x="6827" y="5936"/>
                        <a:pt x="6816" y="5935"/>
                        <a:pt x="6804" y="5935"/>
                      </a:cubicBezTo>
                      <a:close/>
                      <a:moveTo>
                        <a:pt x="17748" y="6091"/>
                      </a:moveTo>
                      <a:cubicBezTo>
                        <a:pt x="17360" y="6091"/>
                        <a:pt x="16922" y="6438"/>
                        <a:pt x="17069" y="6837"/>
                      </a:cubicBezTo>
                      <a:lnTo>
                        <a:pt x="17043" y="6837"/>
                      </a:lnTo>
                      <a:cubicBezTo>
                        <a:pt x="17069" y="6914"/>
                        <a:pt x="17120" y="6991"/>
                        <a:pt x="17171" y="7068"/>
                      </a:cubicBezTo>
                      <a:cubicBezTo>
                        <a:pt x="17310" y="7224"/>
                        <a:pt x="17506" y="7309"/>
                        <a:pt x="17706" y="7309"/>
                      </a:cubicBezTo>
                      <a:cubicBezTo>
                        <a:pt x="17803" y="7309"/>
                        <a:pt x="17900" y="7289"/>
                        <a:pt x="17992" y="7248"/>
                      </a:cubicBezTo>
                      <a:cubicBezTo>
                        <a:pt x="18454" y="7042"/>
                        <a:pt x="18454" y="6376"/>
                        <a:pt x="17992" y="6145"/>
                      </a:cubicBezTo>
                      <a:cubicBezTo>
                        <a:pt x="17918" y="6108"/>
                        <a:pt x="17834" y="6091"/>
                        <a:pt x="17748" y="6091"/>
                      </a:cubicBezTo>
                      <a:close/>
                      <a:moveTo>
                        <a:pt x="8075" y="7152"/>
                      </a:moveTo>
                      <a:cubicBezTo>
                        <a:pt x="8008" y="7152"/>
                        <a:pt x="7944" y="7173"/>
                        <a:pt x="7889" y="7222"/>
                      </a:cubicBezTo>
                      <a:lnTo>
                        <a:pt x="7863" y="7222"/>
                      </a:lnTo>
                      <a:cubicBezTo>
                        <a:pt x="7838" y="7248"/>
                        <a:pt x="7812" y="7273"/>
                        <a:pt x="7786" y="7324"/>
                      </a:cubicBezTo>
                      <a:cubicBezTo>
                        <a:pt x="7684" y="7504"/>
                        <a:pt x="7709" y="7709"/>
                        <a:pt x="7838" y="7837"/>
                      </a:cubicBezTo>
                      <a:cubicBezTo>
                        <a:pt x="7923" y="7914"/>
                        <a:pt x="8023" y="7948"/>
                        <a:pt x="8118" y="7948"/>
                      </a:cubicBezTo>
                      <a:cubicBezTo>
                        <a:pt x="8308" y="7948"/>
                        <a:pt x="8479" y="7812"/>
                        <a:pt x="8479" y="7607"/>
                      </a:cubicBezTo>
                      <a:cubicBezTo>
                        <a:pt x="8518" y="7372"/>
                        <a:pt x="8288" y="7152"/>
                        <a:pt x="8075" y="7152"/>
                      </a:cubicBezTo>
                      <a:close/>
                      <a:moveTo>
                        <a:pt x="4203" y="6925"/>
                      </a:moveTo>
                      <a:cubicBezTo>
                        <a:pt x="3813" y="6925"/>
                        <a:pt x="3406" y="7271"/>
                        <a:pt x="3530" y="7683"/>
                      </a:cubicBezTo>
                      <a:cubicBezTo>
                        <a:pt x="3555" y="7760"/>
                        <a:pt x="3607" y="7837"/>
                        <a:pt x="3658" y="7889"/>
                      </a:cubicBezTo>
                      <a:cubicBezTo>
                        <a:pt x="3803" y="8052"/>
                        <a:pt x="4013" y="8138"/>
                        <a:pt x="4223" y="8138"/>
                      </a:cubicBezTo>
                      <a:cubicBezTo>
                        <a:pt x="4309" y="8138"/>
                        <a:pt x="4396" y="8124"/>
                        <a:pt x="4478" y="8094"/>
                      </a:cubicBezTo>
                      <a:cubicBezTo>
                        <a:pt x="4940" y="7863"/>
                        <a:pt x="4940" y="7196"/>
                        <a:pt x="4478" y="6991"/>
                      </a:cubicBezTo>
                      <a:cubicBezTo>
                        <a:pt x="4393" y="6946"/>
                        <a:pt x="4299" y="6925"/>
                        <a:pt x="4203" y="6925"/>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105" name="Google Shape;105;p3"/>
              <p:cNvSpPr/>
              <p:nvPr/>
            </p:nvSpPr>
            <p:spPr>
              <a:xfrm rot="1413719">
                <a:off x="-379186" y="861403"/>
                <a:ext cx="1464476" cy="1377667"/>
              </a:xfrm>
              <a:custGeom>
                <a:avLst/>
                <a:gdLst/>
                <a:ahLst/>
                <a:cxnLst/>
                <a:rect l="l" t="t" r="r" b="b"/>
                <a:pathLst>
                  <a:path w="49727" h="46783" extrusionOk="0">
                    <a:moveTo>
                      <a:pt x="49209" y="0"/>
                    </a:moveTo>
                    <a:cubicBezTo>
                      <a:pt x="49160" y="0"/>
                      <a:pt x="49108" y="11"/>
                      <a:pt x="49055" y="36"/>
                    </a:cubicBezTo>
                    <a:cubicBezTo>
                      <a:pt x="34592" y="8729"/>
                      <a:pt x="14361" y="23807"/>
                      <a:pt x="180" y="46218"/>
                    </a:cubicBezTo>
                    <a:cubicBezTo>
                      <a:pt x="1" y="46449"/>
                      <a:pt x="206" y="46782"/>
                      <a:pt x="488" y="46782"/>
                    </a:cubicBezTo>
                    <a:cubicBezTo>
                      <a:pt x="616" y="46782"/>
                      <a:pt x="744" y="46705"/>
                      <a:pt x="796" y="46603"/>
                    </a:cubicBezTo>
                    <a:cubicBezTo>
                      <a:pt x="14899" y="24320"/>
                      <a:pt x="35028" y="9319"/>
                      <a:pt x="49439" y="677"/>
                    </a:cubicBezTo>
                    <a:cubicBezTo>
                      <a:pt x="49727" y="434"/>
                      <a:pt x="49519" y="0"/>
                      <a:pt x="4920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106" name="Google Shape;106;p3"/>
          <p:cNvGrpSpPr/>
          <p:nvPr/>
        </p:nvGrpSpPr>
        <p:grpSpPr>
          <a:xfrm>
            <a:off x="-1166469" y="4882643"/>
            <a:ext cx="2725737" cy="2106780"/>
            <a:chOff x="-874852" y="3661982"/>
            <a:chExt cx="2044303" cy="1580085"/>
          </a:xfrm>
        </p:grpSpPr>
        <p:grpSp>
          <p:nvGrpSpPr>
            <p:cNvPr id="107" name="Google Shape;107;p3"/>
            <p:cNvGrpSpPr/>
            <p:nvPr/>
          </p:nvGrpSpPr>
          <p:grpSpPr>
            <a:xfrm rot="5249857" flipH="1">
              <a:off x="48808" y="4095917"/>
              <a:ext cx="537972" cy="1681428"/>
              <a:chOff x="-1858600" y="2385325"/>
              <a:chExt cx="523125" cy="1635025"/>
            </a:xfrm>
          </p:grpSpPr>
          <p:sp>
            <p:nvSpPr>
              <p:cNvPr id="108" name="Google Shape;108;p3"/>
              <p:cNvSpPr/>
              <p:nvPr/>
            </p:nvSpPr>
            <p:spPr>
              <a:xfrm>
                <a:off x="-1804750" y="2385325"/>
                <a:ext cx="469275" cy="1635025"/>
              </a:xfrm>
              <a:custGeom>
                <a:avLst/>
                <a:gdLst/>
                <a:ahLst/>
                <a:cxnLst/>
                <a:rect l="l" t="t" r="r" b="b"/>
                <a:pathLst>
                  <a:path w="18771" h="65401" extrusionOk="0">
                    <a:moveTo>
                      <a:pt x="12062" y="1"/>
                    </a:moveTo>
                    <a:cubicBezTo>
                      <a:pt x="9693" y="1"/>
                      <a:pt x="7259" y="1264"/>
                      <a:pt x="5667" y="3115"/>
                    </a:cubicBezTo>
                    <a:cubicBezTo>
                      <a:pt x="3462" y="5679"/>
                      <a:pt x="2513" y="9064"/>
                      <a:pt x="1872" y="12397"/>
                    </a:cubicBezTo>
                    <a:lnTo>
                      <a:pt x="1872" y="12372"/>
                    </a:lnTo>
                    <a:cubicBezTo>
                      <a:pt x="129" y="21270"/>
                      <a:pt x="0" y="30373"/>
                      <a:pt x="975" y="39373"/>
                    </a:cubicBezTo>
                    <a:cubicBezTo>
                      <a:pt x="1308" y="42476"/>
                      <a:pt x="1308" y="44861"/>
                      <a:pt x="1462" y="47989"/>
                    </a:cubicBezTo>
                    <a:cubicBezTo>
                      <a:pt x="1795" y="54796"/>
                      <a:pt x="6238" y="62496"/>
                      <a:pt x="6079" y="65382"/>
                    </a:cubicBezTo>
                    <a:lnTo>
                      <a:pt x="6079" y="65382"/>
                    </a:lnTo>
                    <a:cubicBezTo>
                      <a:pt x="6979" y="50077"/>
                      <a:pt x="11644" y="31239"/>
                      <a:pt x="16694" y="16756"/>
                    </a:cubicBezTo>
                    <a:cubicBezTo>
                      <a:pt x="17694" y="13936"/>
                      <a:pt x="18771" y="11064"/>
                      <a:pt x="18745" y="8089"/>
                    </a:cubicBezTo>
                    <a:cubicBezTo>
                      <a:pt x="18745" y="5089"/>
                      <a:pt x="17412" y="1909"/>
                      <a:pt x="14719" y="602"/>
                    </a:cubicBezTo>
                    <a:cubicBezTo>
                      <a:pt x="13878" y="188"/>
                      <a:pt x="12974" y="1"/>
                      <a:pt x="12062" y="1"/>
                    </a:cubicBezTo>
                    <a:close/>
                    <a:moveTo>
                      <a:pt x="6079" y="65382"/>
                    </a:moveTo>
                    <a:lnTo>
                      <a:pt x="6079" y="65382"/>
                    </a:lnTo>
                    <a:cubicBezTo>
                      <a:pt x="6078" y="65388"/>
                      <a:pt x="6078" y="65394"/>
                      <a:pt x="6078" y="65400"/>
                    </a:cubicBezTo>
                    <a:cubicBezTo>
                      <a:pt x="6078" y="65394"/>
                      <a:pt x="6078" y="65388"/>
                      <a:pt x="6079" y="65382"/>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9" name="Google Shape;109;p3"/>
              <p:cNvSpPr/>
              <p:nvPr/>
            </p:nvSpPr>
            <p:spPr>
              <a:xfrm>
                <a:off x="-1858600" y="2385425"/>
                <a:ext cx="469275" cy="1634925"/>
              </a:xfrm>
              <a:custGeom>
                <a:avLst/>
                <a:gdLst/>
                <a:ahLst/>
                <a:cxnLst/>
                <a:rect l="l" t="t" r="r" b="b"/>
                <a:pathLst>
                  <a:path w="18771" h="65397" extrusionOk="0">
                    <a:moveTo>
                      <a:pt x="12088" y="1"/>
                    </a:moveTo>
                    <a:cubicBezTo>
                      <a:pt x="9704" y="1"/>
                      <a:pt x="7263" y="1274"/>
                      <a:pt x="5667" y="3111"/>
                    </a:cubicBezTo>
                    <a:cubicBezTo>
                      <a:pt x="3462" y="5649"/>
                      <a:pt x="2513" y="9060"/>
                      <a:pt x="1872" y="12393"/>
                    </a:cubicBezTo>
                    <a:lnTo>
                      <a:pt x="1872" y="12368"/>
                    </a:lnTo>
                    <a:cubicBezTo>
                      <a:pt x="129" y="21266"/>
                      <a:pt x="0" y="30369"/>
                      <a:pt x="975" y="39369"/>
                    </a:cubicBezTo>
                    <a:cubicBezTo>
                      <a:pt x="1308" y="42472"/>
                      <a:pt x="1308" y="44857"/>
                      <a:pt x="1462" y="47985"/>
                    </a:cubicBezTo>
                    <a:cubicBezTo>
                      <a:pt x="1795" y="54792"/>
                      <a:pt x="6239" y="62492"/>
                      <a:pt x="6079" y="65378"/>
                    </a:cubicBezTo>
                    <a:lnTo>
                      <a:pt x="6079" y="65378"/>
                    </a:lnTo>
                    <a:cubicBezTo>
                      <a:pt x="6979" y="50073"/>
                      <a:pt x="11670" y="31235"/>
                      <a:pt x="16694" y="16752"/>
                    </a:cubicBezTo>
                    <a:cubicBezTo>
                      <a:pt x="17694" y="13932"/>
                      <a:pt x="18771" y="11060"/>
                      <a:pt x="18771" y="8085"/>
                    </a:cubicBezTo>
                    <a:cubicBezTo>
                      <a:pt x="18745" y="5085"/>
                      <a:pt x="17412" y="1905"/>
                      <a:pt x="14745" y="598"/>
                    </a:cubicBezTo>
                    <a:cubicBezTo>
                      <a:pt x="13901" y="187"/>
                      <a:pt x="12999" y="1"/>
                      <a:pt x="12088" y="1"/>
                    </a:cubicBezTo>
                    <a:close/>
                    <a:moveTo>
                      <a:pt x="6079" y="65378"/>
                    </a:moveTo>
                    <a:cubicBezTo>
                      <a:pt x="6078" y="65384"/>
                      <a:pt x="6078" y="65390"/>
                      <a:pt x="6078" y="65396"/>
                    </a:cubicBezTo>
                    <a:cubicBezTo>
                      <a:pt x="6078" y="65390"/>
                      <a:pt x="6078" y="65384"/>
                      <a:pt x="6079" y="65378"/>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0" name="Google Shape;110;p3"/>
              <p:cNvSpPr/>
              <p:nvPr/>
            </p:nvSpPr>
            <p:spPr>
              <a:xfrm>
                <a:off x="-1766300" y="2414375"/>
                <a:ext cx="329125" cy="283550"/>
              </a:xfrm>
              <a:custGeom>
                <a:avLst/>
                <a:gdLst/>
                <a:ahLst/>
                <a:cxnLst/>
                <a:rect l="l" t="t" r="r" b="b"/>
                <a:pathLst>
                  <a:path w="13165" h="11342" extrusionOk="0">
                    <a:moveTo>
                      <a:pt x="7214" y="1"/>
                    </a:moveTo>
                    <a:cubicBezTo>
                      <a:pt x="7203" y="1"/>
                      <a:pt x="7192" y="2"/>
                      <a:pt x="7181" y="4"/>
                    </a:cubicBezTo>
                    <a:cubicBezTo>
                      <a:pt x="7053" y="55"/>
                      <a:pt x="6976" y="260"/>
                      <a:pt x="7104" y="337"/>
                    </a:cubicBezTo>
                    <a:cubicBezTo>
                      <a:pt x="7130" y="363"/>
                      <a:pt x="7155" y="363"/>
                      <a:pt x="7181" y="363"/>
                    </a:cubicBezTo>
                    <a:cubicBezTo>
                      <a:pt x="7258" y="363"/>
                      <a:pt x="7335" y="337"/>
                      <a:pt x="7386" y="260"/>
                    </a:cubicBezTo>
                    <a:cubicBezTo>
                      <a:pt x="7433" y="120"/>
                      <a:pt x="7330" y="1"/>
                      <a:pt x="7214" y="1"/>
                    </a:cubicBezTo>
                    <a:close/>
                    <a:moveTo>
                      <a:pt x="10096" y="914"/>
                    </a:moveTo>
                    <a:cubicBezTo>
                      <a:pt x="10065" y="914"/>
                      <a:pt x="10033" y="918"/>
                      <a:pt x="10001" y="927"/>
                    </a:cubicBezTo>
                    <a:cubicBezTo>
                      <a:pt x="9719" y="1004"/>
                      <a:pt x="9591" y="1440"/>
                      <a:pt x="9848" y="1619"/>
                    </a:cubicBezTo>
                    <a:cubicBezTo>
                      <a:pt x="9899" y="1619"/>
                      <a:pt x="9950" y="1645"/>
                      <a:pt x="10001" y="1645"/>
                    </a:cubicBezTo>
                    <a:cubicBezTo>
                      <a:pt x="10024" y="1648"/>
                      <a:pt x="10046" y="1650"/>
                      <a:pt x="10069" y="1650"/>
                    </a:cubicBezTo>
                    <a:cubicBezTo>
                      <a:pt x="10224" y="1650"/>
                      <a:pt x="10370" y="1571"/>
                      <a:pt x="10437" y="1414"/>
                    </a:cubicBezTo>
                    <a:cubicBezTo>
                      <a:pt x="10528" y="1164"/>
                      <a:pt x="10337" y="914"/>
                      <a:pt x="10096" y="914"/>
                    </a:cubicBezTo>
                    <a:close/>
                    <a:moveTo>
                      <a:pt x="4839" y="1534"/>
                    </a:moveTo>
                    <a:cubicBezTo>
                      <a:pt x="4695" y="1534"/>
                      <a:pt x="4554" y="1605"/>
                      <a:pt x="4540" y="1748"/>
                    </a:cubicBezTo>
                    <a:cubicBezTo>
                      <a:pt x="4540" y="1799"/>
                      <a:pt x="4540" y="1824"/>
                      <a:pt x="4540" y="1876"/>
                    </a:cubicBezTo>
                    <a:cubicBezTo>
                      <a:pt x="4591" y="2030"/>
                      <a:pt x="4719" y="2158"/>
                      <a:pt x="4873" y="2183"/>
                    </a:cubicBezTo>
                    <a:cubicBezTo>
                      <a:pt x="5129" y="2183"/>
                      <a:pt x="5309" y="1876"/>
                      <a:pt x="5129" y="1671"/>
                    </a:cubicBezTo>
                    <a:cubicBezTo>
                      <a:pt x="5072" y="1579"/>
                      <a:pt x="4955" y="1534"/>
                      <a:pt x="4839" y="1534"/>
                    </a:cubicBezTo>
                    <a:close/>
                    <a:moveTo>
                      <a:pt x="7873" y="1434"/>
                    </a:moveTo>
                    <a:cubicBezTo>
                      <a:pt x="7815" y="1434"/>
                      <a:pt x="7755" y="1444"/>
                      <a:pt x="7694" y="1465"/>
                    </a:cubicBezTo>
                    <a:cubicBezTo>
                      <a:pt x="7309" y="1542"/>
                      <a:pt x="7104" y="2183"/>
                      <a:pt x="7488" y="2414"/>
                    </a:cubicBezTo>
                    <a:lnTo>
                      <a:pt x="7514" y="2414"/>
                    </a:lnTo>
                    <a:cubicBezTo>
                      <a:pt x="7565" y="2440"/>
                      <a:pt x="7642" y="2466"/>
                      <a:pt x="7694" y="2491"/>
                    </a:cubicBezTo>
                    <a:cubicBezTo>
                      <a:pt x="7715" y="2493"/>
                      <a:pt x="7737" y="2494"/>
                      <a:pt x="7759" y="2494"/>
                    </a:cubicBezTo>
                    <a:cubicBezTo>
                      <a:pt x="7992" y="2494"/>
                      <a:pt x="8217" y="2369"/>
                      <a:pt x="8335" y="2158"/>
                    </a:cubicBezTo>
                    <a:cubicBezTo>
                      <a:pt x="8489" y="1805"/>
                      <a:pt x="8227" y="1434"/>
                      <a:pt x="7873" y="1434"/>
                    </a:cubicBezTo>
                    <a:close/>
                    <a:moveTo>
                      <a:pt x="12521" y="1809"/>
                    </a:moveTo>
                    <a:cubicBezTo>
                      <a:pt x="12477" y="1809"/>
                      <a:pt x="12432" y="1814"/>
                      <a:pt x="12386" y="1824"/>
                    </a:cubicBezTo>
                    <a:cubicBezTo>
                      <a:pt x="12002" y="1927"/>
                      <a:pt x="11796" y="2568"/>
                      <a:pt x="12181" y="2799"/>
                    </a:cubicBezTo>
                    <a:cubicBezTo>
                      <a:pt x="12232" y="2825"/>
                      <a:pt x="12309" y="2850"/>
                      <a:pt x="12386" y="2850"/>
                    </a:cubicBezTo>
                    <a:cubicBezTo>
                      <a:pt x="12424" y="2858"/>
                      <a:pt x="12461" y="2861"/>
                      <a:pt x="12498" y="2861"/>
                    </a:cubicBezTo>
                    <a:cubicBezTo>
                      <a:pt x="12709" y="2861"/>
                      <a:pt x="12896" y="2739"/>
                      <a:pt x="13027" y="2542"/>
                    </a:cubicBezTo>
                    <a:cubicBezTo>
                      <a:pt x="13165" y="2175"/>
                      <a:pt x="12892" y="1809"/>
                      <a:pt x="12521" y="1809"/>
                    </a:cubicBezTo>
                    <a:close/>
                    <a:moveTo>
                      <a:pt x="10496" y="2693"/>
                    </a:moveTo>
                    <a:cubicBezTo>
                      <a:pt x="10485" y="2693"/>
                      <a:pt x="10474" y="2694"/>
                      <a:pt x="10463" y="2696"/>
                    </a:cubicBezTo>
                    <a:cubicBezTo>
                      <a:pt x="10335" y="2722"/>
                      <a:pt x="10258" y="2953"/>
                      <a:pt x="10386" y="3030"/>
                    </a:cubicBezTo>
                    <a:cubicBezTo>
                      <a:pt x="10412" y="3055"/>
                      <a:pt x="10412" y="3055"/>
                      <a:pt x="10437" y="3055"/>
                    </a:cubicBezTo>
                    <a:cubicBezTo>
                      <a:pt x="10540" y="3055"/>
                      <a:pt x="10617" y="3030"/>
                      <a:pt x="10668" y="2953"/>
                    </a:cubicBezTo>
                    <a:cubicBezTo>
                      <a:pt x="10715" y="2812"/>
                      <a:pt x="10612" y="2693"/>
                      <a:pt x="10496" y="2693"/>
                    </a:cubicBezTo>
                    <a:close/>
                    <a:moveTo>
                      <a:pt x="3134" y="3127"/>
                    </a:moveTo>
                    <a:cubicBezTo>
                      <a:pt x="3124" y="3127"/>
                      <a:pt x="3114" y="3129"/>
                      <a:pt x="3104" y="3132"/>
                    </a:cubicBezTo>
                    <a:cubicBezTo>
                      <a:pt x="3027" y="3158"/>
                      <a:pt x="3001" y="3260"/>
                      <a:pt x="3078" y="3312"/>
                    </a:cubicBezTo>
                    <a:lnTo>
                      <a:pt x="3078" y="3337"/>
                    </a:lnTo>
                    <a:lnTo>
                      <a:pt x="3104" y="3337"/>
                    </a:lnTo>
                    <a:cubicBezTo>
                      <a:pt x="3155" y="3337"/>
                      <a:pt x="3206" y="3312"/>
                      <a:pt x="3232" y="3260"/>
                    </a:cubicBezTo>
                    <a:cubicBezTo>
                      <a:pt x="3254" y="3194"/>
                      <a:pt x="3199" y="3127"/>
                      <a:pt x="3134" y="3127"/>
                    </a:cubicBezTo>
                    <a:close/>
                    <a:moveTo>
                      <a:pt x="6219" y="3536"/>
                    </a:moveTo>
                    <a:cubicBezTo>
                      <a:pt x="6072" y="3536"/>
                      <a:pt x="5928" y="3614"/>
                      <a:pt x="5899" y="3773"/>
                    </a:cubicBezTo>
                    <a:lnTo>
                      <a:pt x="5924" y="3773"/>
                    </a:lnTo>
                    <a:cubicBezTo>
                      <a:pt x="5924" y="3799"/>
                      <a:pt x="5924" y="3850"/>
                      <a:pt x="5924" y="3902"/>
                    </a:cubicBezTo>
                    <a:cubicBezTo>
                      <a:pt x="5950" y="4055"/>
                      <a:pt x="6078" y="4158"/>
                      <a:pt x="6232" y="4184"/>
                    </a:cubicBezTo>
                    <a:cubicBezTo>
                      <a:pt x="6243" y="4185"/>
                      <a:pt x="6254" y="4185"/>
                      <a:pt x="6265" y="4185"/>
                    </a:cubicBezTo>
                    <a:cubicBezTo>
                      <a:pt x="6526" y="4185"/>
                      <a:pt x="6662" y="3892"/>
                      <a:pt x="6514" y="3671"/>
                    </a:cubicBezTo>
                    <a:cubicBezTo>
                      <a:pt x="6447" y="3582"/>
                      <a:pt x="6332" y="3536"/>
                      <a:pt x="6219" y="3536"/>
                    </a:cubicBezTo>
                    <a:close/>
                    <a:moveTo>
                      <a:pt x="3009" y="4870"/>
                    </a:moveTo>
                    <a:cubicBezTo>
                      <a:pt x="2866" y="4870"/>
                      <a:pt x="2722" y="4947"/>
                      <a:pt x="2693" y="5107"/>
                    </a:cubicBezTo>
                    <a:lnTo>
                      <a:pt x="2719" y="5107"/>
                    </a:lnTo>
                    <a:cubicBezTo>
                      <a:pt x="2693" y="5158"/>
                      <a:pt x="2693" y="5184"/>
                      <a:pt x="2719" y="5235"/>
                    </a:cubicBezTo>
                    <a:cubicBezTo>
                      <a:pt x="2745" y="5389"/>
                      <a:pt x="2873" y="5517"/>
                      <a:pt x="3027" y="5517"/>
                    </a:cubicBezTo>
                    <a:cubicBezTo>
                      <a:pt x="3038" y="5518"/>
                      <a:pt x="3049" y="5518"/>
                      <a:pt x="3059" y="5518"/>
                    </a:cubicBezTo>
                    <a:cubicBezTo>
                      <a:pt x="3320" y="5518"/>
                      <a:pt x="3456" y="5226"/>
                      <a:pt x="3283" y="5004"/>
                    </a:cubicBezTo>
                    <a:cubicBezTo>
                      <a:pt x="3228" y="4915"/>
                      <a:pt x="3119" y="4870"/>
                      <a:pt x="3009" y="4870"/>
                    </a:cubicBezTo>
                    <a:close/>
                    <a:moveTo>
                      <a:pt x="6277" y="5340"/>
                    </a:moveTo>
                    <a:cubicBezTo>
                      <a:pt x="6229" y="5340"/>
                      <a:pt x="6179" y="5348"/>
                      <a:pt x="6129" y="5363"/>
                    </a:cubicBezTo>
                    <a:cubicBezTo>
                      <a:pt x="5745" y="5466"/>
                      <a:pt x="5540" y="6107"/>
                      <a:pt x="5924" y="6312"/>
                    </a:cubicBezTo>
                    <a:cubicBezTo>
                      <a:pt x="5976" y="6363"/>
                      <a:pt x="6053" y="6363"/>
                      <a:pt x="6129" y="6389"/>
                    </a:cubicBezTo>
                    <a:cubicBezTo>
                      <a:pt x="6151" y="6391"/>
                      <a:pt x="6173" y="6392"/>
                      <a:pt x="6194" y="6392"/>
                    </a:cubicBezTo>
                    <a:cubicBezTo>
                      <a:pt x="6424" y="6392"/>
                      <a:pt x="6630" y="6267"/>
                      <a:pt x="6771" y="6055"/>
                    </a:cubicBezTo>
                    <a:cubicBezTo>
                      <a:pt x="6906" y="5718"/>
                      <a:pt x="6625" y="5340"/>
                      <a:pt x="6277" y="5340"/>
                    </a:cubicBezTo>
                    <a:close/>
                    <a:moveTo>
                      <a:pt x="1163" y="6898"/>
                    </a:moveTo>
                    <a:cubicBezTo>
                      <a:pt x="1152" y="6898"/>
                      <a:pt x="1140" y="6899"/>
                      <a:pt x="1129" y="6902"/>
                    </a:cubicBezTo>
                    <a:cubicBezTo>
                      <a:pt x="1001" y="6927"/>
                      <a:pt x="924" y="7158"/>
                      <a:pt x="1052" y="7235"/>
                    </a:cubicBezTo>
                    <a:cubicBezTo>
                      <a:pt x="1078" y="7235"/>
                      <a:pt x="1104" y="7261"/>
                      <a:pt x="1129" y="7261"/>
                    </a:cubicBezTo>
                    <a:cubicBezTo>
                      <a:pt x="1206" y="7261"/>
                      <a:pt x="1283" y="7235"/>
                      <a:pt x="1334" y="7132"/>
                    </a:cubicBezTo>
                    <a:cubicBezTo>
                      <a:pt x="1381" y="7015"/>
                      <a:pt x="1278" y="6898"/>
                      <a:pt x="1163" y="6898"/>
                    </a:cubicBezTo>
                    <a:close/>
                    <a:moveTo>
                      <a:pt x="5001" y="7850"/>
                    </a:moveTo>
                    <a:cubicBezTo>
                      <a:pt x="4924" y="7876"/>
                      <a:pt x="4899" y="8004"/>
                      <a:pt x="4950" y="8056"/>
                    </a:cubicBezTo>
                    <a:lnTo>
                      <a:pt x="5001" y="8056"/>
                    </a:lnTo>
                    <a:cubicBezTo>
                      <a:pt x="5052" y="8056"/>
                      <a:pt x="5104" y="8030"/>
                      <a:pt x="5129" y="8004"/>
                    </a:cubicBezTo>
                    <a:cubicBezTo>
                      <a:pt x="5155" y="7927"/>
                      <a:pt x="5078" y="7850"/>
                      <a:pt x="5001" y="7850"/>
                    </a:cubicBezTo>
                    <a:close/>
                    <a:moveTo>
                      <a:pt x="2940" y="7598"/>
                    </a:moveTo>
                    <a:cubicBezTo>
                      <a:pt x="2902" y="7598"/>
                      <a:pt x="2862" y="7605"/>
                      <a:pt x="2822" y="7620"/>
                    </a:cubicBezTo>
                    <a:cubicBezTo>
                      <a:pt x="2565" y="7697"/>
                      <a:pt x="2437" y="8107"/>
                      <a:pt x="2693" y="8235"/>
                    </a:cubicBezTo>
                    <a:cubicBezTo>
                      <a:pt x="2719" y="8261"/>
                      <a:pt x="2770" y="8286"/>
                      <a:pt x="2822" y="8286"/>
                    </a:cubicBezTo>
                    <a:cubicBezTo>
                      <a:pt x="2838" y="8289"/>
                      <a:pt x="2854" y="8290"/>
                      <a:pt x="2870" y="8290"/>
                    </a:cubicBezTo>
                    <a:cubicBezTo>
                      <a:pt x="3007" y="8290"/>
                      <a:pt x="3137" y="8196"/>
                      <a:pt x="3206" y="8081"/>
                    </a:cubicBezTo>
                    <a:cubicBezTo>
                      <a:pt x="3338" y="7840"/>
                      <a:pt x="3169" y="7598"/>
                      <a:pt x="2940" y="7598"/>
                    </a:cubicBezTo>
                    <a:close/>
                    <a:moveTo>
                      <a:pt x="6698" y="7919"/>
                    </a:moveTo>
                    <a:cubicBezTo>
                      <a:pt x="6554" y="7919"/>
                      <a:pt x="6414" y="7990"/>
                      <a:pt x="6386" y="8133"/>
                    </a:cubicBezTo>
                    <a:lnTo>
                      <a:pt x="6412" y="8133"/>
                    </a:lnTo>
                    <a:cubicBezTo>
                      <a:pt x="6412" y="8184"/>
                      <a:pt x="6412" y="8235"/>
                      <a:pt x="6412" y="8261"/>
                    </a:cubicBezTo>
                    <a:cubicBezTo>
                      <a:pt x="6437" y="8415"/>
                      <a:pt x="6565" y="8543"/>
                      <a:pt x="6745" y="8568"/>
                    </a:cubicBezTo>
                    <a:cubicBezTo>
                      <a:pt x="7001" y="8568"/>
                      <a:pt x="7181" y="8261"/>
                      <a:pt x="7001" y="8056"/>
                    </a:cubicBezTo>
                    <a:cubicBezTo>
                      <a:pt x="6933" y="7964"/>
                      <a:pt x="6814" y="7919"/>
                      <a:pt x="6698" y="7919"/>
                    </a:cubicBezTo>
                    <a:close/>
                    <a:moveTo>
                      <a:pt x="4317" y="9878"/>
                    </a:moveTo>
                    <a:cubicBezTo>
                      <a:pt x="4265" y="9878"/>
                      <a:pt x="4210" y="9886"/>
                      <a:pt x="4155" y="9902"/>
                    </a:cubicBezTo>
                    <a:cubicBezTo>
                      <a:pt x="3770" y="9979"/>
                      <a:pt x="3565" y="10645"/>
                      <a:pt x="3950" y="10851"/>
                    </a:cubicBezTo>
                    <a:cubicBezTo>
                      <a:pt x="4001" y="10876"/>
                      <a:pt x="4078" y="10902"/>
                      <a:pt x="4129" y="10928"/>
                    </a:cubicBezTo>
                    <a:cubicBezTo>
                      <a:pt x="4153" y="10930"/>
                      <a:pt x="4177" y="10931"/>
                      <a:pt x="4200" y="10931"/>
                    </a:cubicBezTo>
                    <a:cubicBezTo>
                      <a:pt x="4454" y="10931"/>
                      <a:pt x="4677" y="10805"/>
                      <a:pt x="4770" y="10594"/>
                    </a:cubicBezTo>
                    <a:cubicBezTo>
                      <a:pt x="4927" y="10236"/>
                      <a:pt x="4673" y="9878"/>
                      <a:pt x="4317" y="9878"/>
                    </a:cubicBezTo>
                    <a:close/>
                    <a:moveTo>
                      <a:pt x="746" y="10289"/>
                    </a:moveTo>
                    <a:cubicBezTo>
                      <a:pt x="696" y="10289"/>
                      <a:pt x="644" y="10297"/>
                      <a:pt x="591" y="10312"/>
                    </a:cubicBezTo>
                    <a:cubicBezTo>
                      <a:pt x="206" y="10415"/>
                      <a:pt x="1" y="11056"/>
                      <a:pt x="386" y="11287"/>
                    </a:cubicBezTo>
                    <a:lnTo>
                      <a:pt x="386" y="11261"/>
                    </a:lnTo>
                    <a:cubicBezTo>
                      <a:pt x="437" y="11312"/>
                      <a:pt x="514" y="11338"/>
                      <a:pt x="565" y="11338"/>
                    </a:cubicBezTo>
                    <a:cubicBezTo>
                      <a:pt x="589" y="11340"/>
                      <a:pt x="613" y="11341"/>
                      <a:pt x="636" y="11341"/>
                    </a:cubicBezTo>
                    <a:cubicBezTo>
                      <a:pt x="889" y="11341"/>
                      <a:pt x="1112" y="11216"/>
                      <a:pt x="1206" y="11004"/>
                    </a:cubicBezTo>
                    <a:cubicBezTo>
                      <a:pt x="1364" y="10667"/>
                      <a:pt x="1106" y="10289"/>
                      <a:pt x="746" y="10289"/>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1" name="Google Shape;111;p3"/>
              <p:cNvSpPr/>
              <p:nvPr/>
            </p:nvSpPr>
            <p:spPr>
              <a:xfrm>
                <a:off x="-1809250" y="2563500"/>
                <a:ext cx="247275" cy="1438900"/>
              </a:xfrm>
              <a:custGeom>
                <a:avLst/>
                <a:gdLst/>
                <a:ahLst/>
                <a:cxnLst/>
                <a:rect l="l" t="t" r="r" b="b"/>
                <a:pathLst>
                  <a:path w="9891" h="57556" extrusionOk="0">
                    <a:moveTo>
                      <a:pt x="9445" y="0"/>
                    </a:moveTo>
                    <a:cubicBezTo>
                      <a:pt x="9304" y="0"/>
                      <a:pt x="9164" y="81"/>
                      <a:pt x="9104" y="270"/>
                    </a:cubicBezTo>
                    <a:cubicBezTo>
                      <a:pt x="4617" y="13912"/>
                      <a:pt x="1" y="34913"/>
                      <a:pt x="3386" y="57247"/>
                    </a:cubicBezTo>
                    <a:cubicBezTo>
                      <a:pt x="3411" y="57427"/>
                      <a:pt x="3565" y="57555"/>
                      <a:pt x="3745" y="57555"/>
                    </a:cubicBezTo>
                    <a:lnTo>
                      <a:pt x="3822" y="57555"/>
                    </a:lnTo>
                    <a:cubicBezTo>
                      <a:pt x="4027" y="57530"/>
                      <a:pt x="4155" y="57324"/>
                      <a:pt x="4129" y="57119"/>
                    </a:cubicBezTo>
                    <a:cubicBezTo>
                      <a:pt x="796" y="34939"/>
                      <a:pt x="5360" y="14091"/>
                      <a:pt x="9796" y="501"/>
                    </a:cubicBezTo>
                    <a:cubicBezTo>
                      <a:pt x="9890" y="202"/>
                      <a:pt x="9667" y="0"/>
                      <a:pt x="9445"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2" name="Google Shape;112;p3"/>
            <p:cNvGrpSpPr/>
            <p:nvPr/>
          </p:nvGrpSpPr>
          <p:grpSpPr>
            <a:xfrm rot="5249857" flipH="1">
              <a:off x="-340747" y="3668895"/>
              <a:ext cx="1062060" cy="1858361"/>
              <a:chOff x="-1779100" y="2408800"/>
              <a:chExt cx="1032750" cy="1807075"/>
            </a:xfrm>
          </p:grpSpPr>
          <p:sp>
            <p:nvSpPr>
              <p:cNvPr id="113" name="Google Shape;113;p3"/>
              <p:cNvSpPr/>
              <p:nvPr/>
            </p:nvSpPr>
            <p:spPr>
              <a:xfrm>
                <a:off x="-1779100" y="2498825"/>
                <a:ext cx="1032750" cy="1717050"/>
              </a:xfrm>
              <a:custGeom>
                <a:avLst/>
                <a:gdLst/>
                <a:ahLst/>
                <a:cxnLst/>
                <a:rect l="l" t="t" r="r" b="b"/>
                <a:pathLst>
                  <a:path w="41310" h="68682" extrusionOk="0">
                    <a:moveTo>
                      <a:pt x="32843" y="0"/>
                    </a:moveTo>
                    <a:cubicBezTo>
                      <a:pt x="31194" y="0"/>
                      <a:pt x="29516" y="392"/>
                      <a:pt x="28053" y="1113"/>
                    </a:cubicBezTo>
                    <a:cubicBezTo>
                      <a:pt x="24489" y="2883"/>
                      <a:pt x="21924" y="6139"/>
                      <a:pt x="19719" y="9421"/>
                    </a:cubicBezTo>
                    <a:lnTo>
                      <a:pt x="19719" y="9396"/>
                    </a:lnTo>
                    <a:cubicBezTo>
                      <a:pt x="13744" y="18242"/>
                      <a:pt x="9436" y="27987"/>
                      <a:pt x="6385" y="38167"/>
                    </a:cubicBezTo>
                    <a:cubicBezTo>
                      <a:pt x="5308" y="41705"/>
                      <a:pt x="4231" y="44270"/>
                      <a:pt x="2949" y="47731"/>
                    </a:cubicBezTo>
                    <a:cubicBezTo>
                      <a:pt x="205" y="55244"/>
                      <a:pt x="1487" y="65630"/>
                      <a:pt x="0" y="68681"/>
                    </a:cubicBezTo>
                    <a:cubicBezTo>
                      <a:pt x="7975" y="52526"/>
                      <a:pt x="21642" y="34269"/>
                      <a:pt x="33745" y="20935"/>
                    </a:cubicBezTo>
                    <a:cubicBezTo>
                      <a:pt x="36105" y="18319"/>
                      <a:pt x="38566" y="15704"/>
                      <a:pt x="39951" y="12473"/>
                    </a:cubicBezTo>
                    <a:cubicBezTo>
                      <a:pt x="41310" y="9242"/>
                      <a:pt x="41310" y="5190"/>
                      <a:pt x="39002" y="2549"/>
                    </a:cubicBezTo>
                    <a:cubicBezTo>
                      <a:pt x="37468" y="790"/>
                      <a:pt x="35184" y="0"/>
                      <a:pt x="3284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4" name="Google Shape;114;p3"/>
              <p:cNvSpPr/>
              <p:nvPr/>
            </p:nvSpPr>
            <p:spPr>
              <a:xfrm>
                <a:off x="-1776550" y="2408800"/>
                <a:ext cx="973150" cy="1753225"/>
              </a:xfrm>
              <a:custGeom>
                <a:avLst/>
                <a:gdLst/>
                <a:ahLst/>
                <a:cxnLst/>
                <a:rect l="l" t="t" r="r" b="b"/>
                <a:pathLst>
                  <a:path w="38926" h="70129" extrusionOk="0">
                    <a:moveTo>
                      <a:pt x="30542" y="0"/>
                    </a:moveTo>
                    <a:cubicBezTo>
                      <a:pt x="28732" y="0"/>
                      <a:pt x="26881" y="482"/>
                      <a:pt x="25310" y="1355"/>
                    </a:cubicBezTo>
                    <a:cubicBezTo>
                      <a:pt x="21848" y="3253"/>
                      <a:pt x="19438" y="6637"/>
                      <a:pt x="17361" y="10022"/>
                    </a:cubicBezTo>
                    <a:cubicBezTo>
                      <a:pt x="11822" y="19100"/>
                      <a:pt x="7975" y="29049"/>
                      <a:pt x="5386" y="39357"/>
                    </a:cubicBezTo>
                    <a:cubicBezTo>
                      <a:pt x="4488" y="42947"/>
                      <a:pt x="3514" y="45537"/>
                      <a:pt x="2411" y="49076"/>
                    </a:cubicBezTo>
                    <a:cubicBezTo>
                      <a:pt x="1" y="56717"/>
                      <a:pt x="1770" y="67025"/>
                      <a:pt x="411" y="70128"/>
                    </a:cubicBezTo>
                    <a:cubicBezTo>
                      <a:pt x="7642" y="53640"/>
                      <a:pt x="20463" y="34767"/>
                      <a:pt x="31925" y="20869"/>
                    </a:cubicBezTo>
                    <a:cubicBezTo>
                      <a:pt x="34156" y="18177"/>
                      <a:pt x="36515" y="15433"/>
                      <a:pt x="37721" y="12151"/>
                    </a:cubicBezTo>
                    <a:cubicBezTo>
                      <a:pt x="38926" y="8843"/>
                      <a:pt x="38772" y="4791"/>
                      <a:pt x="36336" y="2253"/>
                    </a:cubicBezTo>
                    <a:cubicBezTo>
                      <a:pt x="34837" y="698"/>
                      <a:pt x="32720" y="0"/>
                      <a:pt x="3054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5" name="Google Shape;115;p3"/>
              <p:cNvSpPr/>
              <p:nvPr/>
            </p:nvSpPr>
            <p:spPr>
              <a:xfrm>
                <a:off x="-1311125" y="2430900"/>
                <a:ext cx="402150" cy="319125"/>
              </a:xfrm>
              <a:custGeom>
                <a:avLst/>
                <a:gdLst/>
                <a:ahLst/>
                <a:cxnLst/>
                <a:rect l="l" t="t" r="r" b="b"/>
                <a:pathLst>
                  <a:path w="16086" h="12765" extrusionOk="0">
                    <a:moveTo>
                      <a:pt x="9413" y="1"/>
                    </a:moveTo>
                    <a:cubicBezTo>
                      <a:pt x="9396" y="1"/>
                      <a:pt x="9378" y="3"/>
                      <a:pt x="9359" y="10"/>
                    </a:cubicBezTo>
                    <a:cubicBezTo>
                      <a:pt x="9206" y="35"/>
                      <a:pt x="9103" y="266"/>
                      <a:pt x="9231" y="369"/>
                    </a:cubicBezTo>
                    <a:cubicBezTo>
                      <a:pt x="9257" y="394"/>
                      <a:pt x="9283" y="394"/>
                      <a:pt x="9308" y="394"/>
                    </a:cubicBezTo>
                    <a:cubicBezTo>
                      <a:pt x="9332" y="400"/>
                      <a:pt x="9357" y="403"/>
                      <a:pt x="9380" y="403"/>
                    </a:cubicBezTo>
                    <a:cubicBezTo>
                      <a:pt x="9458" y="403"/>
                      <a:pt x="9531" y="370"/>
                      <a:pt x="9590" y="292"/>
                    </a:cubicBezTo>
                    <a:cubicBezTo>
                      <a:pt x="9635" y="156"/>
                      <a:pt x="9541" y="1"/>
                      <a:pt x="9413" y="1"/>
                    </a:cubicBezTo>
                    <a:close/>
                    <a:moveTo>
                      <a:pt x="12560" y="1256"/>
                    </a:moveTo>
                    <a:cubicBezTo>
                      <a:pt x="12528" y="1256"/>
                      <a:pt x="12496" y="1259"/>
                      <a:pt x="12462" y="1266"/>
                    </a:cubicBezTo>
                    <a:cubicBezTo>
                      <a:pt x="12154" y="1317"/>
                      <a:pt x="11949" y="1856"/>
                      <a:pt x="12257" y="2061"/>
                    </a:cubicBezTo>
                    <a:cubicBezTo>
                      <a:pt x="12283" y="2087"/>
                      <a:pt x="12360" y="2112"/>
                      <a:pt x="12411" y="2112"/>
                    </a:cubicBezTo>
                    <a:cubicBezTo>
                      <a:pt x="12447" y="2121"/>
                      <a:pt x="12482" y="2125"/>
                      <a:pt x="12518" y="2125"/>
                    </a:cubicBezTo>
                    <a:cubicBezTo>
                      <a:pt x="12685" y="2125"/>
                      <a:pt x="12844" y="2030"/>
                      <a:pt x="12949" y="1881"/>
                    </a:cubicBezTo>
                    <a:cubicBezTo>
                      <a:pt x="13089" y="1579"/>
                      <a:pt x="12870" y="1256"/>
                      <a:pt x="12560" y="1256"/>
                    </a:cubicBezTo>
                    <a:close/>
                    <a:moveTo>
                      <a:pt x="6402" y="1567"/>
                    </a:moveTo>
                    <a:cubicBezTo>
                      <a:pt x="6244" y="1567"/>
                      <a:pt x="6092" y="1644"/>
                      <a:pt x="6052" y="1805"/>
                    </a:cubicBezTo>
                    <a:cubicBezTo>
                      <a:pt x="6026" y="1856"/>
                      <a:pt x="6026" y="1907"/>
                      <a:pt x="6052" y="1958"/>
                    </a:cubicBezTo>
                    <a:cubicBezTo>
                      <a:pt x="6077" y="2138"/>
                      <a:pt x="6231" y="2292"/>
                      <a:pt x="6411" y="2317"/>
                    </a:cubicBezTo>
                    <a:cubicBezTo>
                      <a:pt x="6431" y="2321"/>
                      <a:pt x="6450" y="2322"/>
                      <a:pt x="6470" y="2322"/>
                    </a:cubicBezTo>
                    <a:cubicBezTo>
                      <a:pt x="6747" y="2322"/>
                      <a:pt x="6937" y="1993"/>
                      <a:pt x="6770" y="1753"/>
                    </a:cubicBezTo>
                    <a:cubicBezTo>
                      <a:pt x="6696" y="1631"/>
                      <a:pt x="6547" y="1567"/>
                      <a:pt x="6402" y="1567"/>
                    </a:cubicBezTo>
                    <a:close/>
                    <a:moveTo>
                      <a:pt x="9895" y="1689"/>
                    </a:moveTo>
                    <a:cubicBezTo>
                      <a:pt x="9854" y="1689"/>
                      <a:pt x="9812" y="1693"/>
                      <a:pt x="9770" y="1702"/>
                    </a:cubicBezTo>
                    <a:cubicBezTo>
                      <a:pt x="9308" y="1779"/>
                      <a:pt x="9000" y="2523"/>
                      <a:pt x="9436" y="2830"/>
                    </a:cubicBezTo>
                    <a:cubicBezTo>
                      <a:pt x="9513" y="2856"/>
                      <a:pt x="9590" y="2907"/>
                      <a:pt x="9667" y="2907"/>
                    </a:cubicBezTo>
                    <a:cubicBezTo>
                      <a:pt x="9721" y="2921"/>
                      <a:pt x="9775" y="2927"/>
                      <a:pt x="9828" y="2927"/>
                    </a:cubicBezTo>
                    <a:cubicBezTo>
                      <a:pt x="10078" y="2927"/>
                      <a:pt x="10310" y="2785"/>
                      <a:pt x="10436" y="2574"/>
                    </a:cubicBezTo>
                    <a:cubicBezTo>
                      <a:pt x="10647" y="2153"/>
                      <a:pt x="10324" y="1689"/>
                      <a:pt x="9895" y="1689"/>
                    </a:cubicBezTo>
                    <a:close/>
                    <a:moveTo>
                      <a:pt x="4359" y="3369"/>
                    </a:moveTo>
                    <a:cubicBezTo>
                      <a:pt x="4257" y="3369"/>
                      <a:pt x="4205" y="3523"/>
                      <a:pt x="4282" y="3599"/>
                    </a:cubicBezTo>
                    <a:lnTo>
                      <a:pt x="4334" y="3599"/>
                    </a:lnTo>
                    <a:cubicBezTo>
                      <a:pt x="4347" y="3606"/>
                      <a:pt x="4363" y="3610"/>
                      <a:pt x="4379" y="3610"/>
                    </a:cubicBezTo>
                    <a:cubicBezTo>
                      <a:pt x="4422" y="3610"/>
                      <a:pt x="4469" y="3586"/>
                      <a:pt x="4487" y="3548"/>
                    </a:cubicBezTo>
                    <a:cubicBezTo>
                      <a:pt x="4513" y="3446"/>
                      <a:pt x="4436" y="3369"/>
                      <a:pt x="4359" y="3369"/>
                    </a:cubicBezTo>
                    <a:close/>
                    <a:moveTo>
                      <a:pt x="15337" y="2484"/>
                    </a:moveTo>
                    <a:cubicBezTo>
                      <a:pt x="15295" y="2484"/>
                      <a:pt x="15251" y="2488"/>
                      <a:pt x="15206" y="2497"/>
                    </a:cubicBezTo>
                    <a:cubicBezTo>
                      <a:pt x="14744" y="2574"/>
                      <a:pt x="14462" y="3317"/>
                      <a:pt x="14898" y="3599"/>
                    </a:cubicBezTo>
                    <a:cubicBezTo>
                      <a:pt x="14950" y="3651"/>
                      <a:pt x="15026" y="3676"/>
                      <a:pt x="15129" y="3702"/>
                    </a:cubicBezTo>
                    <a:cubicBezTo>
                      <a:pt x="15170" y="3710"/>
                      <a:pt x="15212" y="3713"/>
                      <a:pt x="15254" y="3713"/>
                    </a:cubicBezTo>
                    <a:cubicBezTo>
                      <a:pt x="15498" y="3713"/>
                      <a:pt x="15745" y="3588"/>
                      <a:pt x="15898" y="3369"/>
                    </a:cubicBezTo>
                    <a:cubicBezTo>
                      <a:pt x="16085" y="2948"/>
                      <a:pt x="15782" y="2484"/>
                      <a:pt x="15337" y="2484"/>
                    </a:cubicBezTo>
                    <a:close/>
                    <a:moveTo>
                      <a:pt x="13055" y="3385"/>
                    </a:moveTo>
                    <a:cubicBezTo>
                      <a:pt x="13037" y="3385"/>
                      <a:pt x="13019" y="3388"/>
                      <a:pt x="13001" y="3394"/>
                    </a:cubicBezTo>
                    <a:cubicBezTo>
                      <a:pt x="12847" y="3420"/>
                      <a:pt x="12744" y="3676"/>
                      <a:pt x="12898" y="3779"/>
                    </a:cubicBezTo>
                    <a:cubicBezTo>
                      <a:pt x="12898" y="3779"/>
                      <a:pt x="12924" y="3779"/>
                      <a:pt x="12975" y="3805"/>
                    </a:cubicBezTo>
                    <a:cubicBezTo>
                      <a:pt x="12993" y="3809"/>
                      <a:pt x="13010" y="3811"/>
                      <a:pt x="13028" y="3811"/>
                    </a:cubicBezTo>
                    <a:cubicBezTo>
                      <a:pt x="13111" y="3811"/>
                      <a:pt x="13189" y="3761"/>
                      <a:pt x="13231" y="3676"/>
                    </a:cubicBezTo>
                    <a:cubicBezTo>
                      <a:pt x="13299" y="3541"/>
                      <a:pt x="13188" y="3385"/>
                      <a:pt x="13055" y="3385"/>
                    </a:cubicBezTo>
                    <a:close/>
                    <a:moveTo>
                      <a:pt x="7890" y="4029"/>
                    </a:moveTo>
                    <a:cubicBezTo>
                      <a:pt x="7731" y="4029"/>
                      <a:pt x="7579" y="4105"/>
                      <a:pt x="7539" y="4266"/>
                    </a:cubicBezTo>
                    <a:cubicBezTo>
                      <a:pt x="7513" y="4317"/>
                      <a:pt x="7513" y="4369"/>
                      <a:pt x="7539" y="4420"/>
                    </a:cubicBezTo>
                    <a:cubicBezTo>
                      <a:pt x="7565" y="4625"/>
                      <a:pt x="7718" y="4779"/>
                      <a:pt x="7898" y="4805"/>
                    </a:cubicBezTo>
                    <a:cubicBezTo>
                      <a:pt x="7908" y="4806"/>
                      <a:pt x="7919" y="4806"/>
                      <a:pt x="7929" y="4806"/>
                    </a:cubicBezTo>
                    <a:cubicBezTo>
                      <a:pt x="8221" y="4806"/>
                      <a:pt x="8430" y="4463"/>
                      <a:pt x="8257" y="4215"/>
                    </a:cubicBezTo>
                    <a:cubicBezTo>
                      <a:pt x="8183" y="4093"/>
                      <a:pt x="8034" y="4029"/>
                      <a:pt x="7890" y="4029"/>
                    </a:cubicBezTo>
                    <a:close/>
                    <a:moveTo>
                      <a:pt x="4081" y="5358"/>
                    </a:moveTo>
                    <a:cubicBezTo>
                      <a:pt x="3918" y="5358"/>
                      <a:pt x="3759" y="5435"/>
                      <a:pt x="3718" y="5600"/>
                    </a:cubicBezTo>
                    <a:cubicBezTo>
                      <a:pt x="3693" y="5651"/>
                      <a:pt x="3693" y="5702"/>
                      <a:pt x="3718" y="5753"/>
                    </a:cubicBezTo>
                    <a:cubicBezTo>
                      <a:pt x="3744" y="5933"/>
                      <a:pt x="3898" y="6087"/>
                      <a:pt x="4077" y="6112"/>
                    </a:cubicBezTo>
                    <a:cubicBezTo>
                      <a:pt x="4088" y="6113"/>
                      <a:pt x="4099" y="6114"/>
                      <a:pt x="4110" y="6114"/>
                    </a:cubicBezTo>
                    <a:cubicBezTo>
                      <a:pt x="4401" y="6114"/>
                      <a:pt x="4609" y="5794"/>
                      <a:pt x="4436" y="5523"/>
                    </a:cubicBezTo>
                    <a:cubicBezTo>
                      <a:pt x="4365" y="5416"/>
                      <a:pt x="4222" y="5358"/>
                      <a:pt x="4081" y="5358"/>
                    </a:cubicBezTo>
                    <a:close/>
                    <a:moveTo>
                      <a:pt x="7747" y="6125"/>
                    </a:moveTo>
                    <a:cubicBezTo>
                      <a:pt x="7705" y="6125"/>
                      <a:pt x="7661" y="6129"/>
                      <a:pt x="7616" y="6138"/>
                    </a:cubicBezTo>
                    <a:cubicBezTo>
                      <a:pt x="7154" y="6215"/>
                      <a:pt x="6872" y="6959"/>
                      <a:pt x="7308" y="7266"/>
                    </a:cubicBezTo>
                    <a:cubicBezTo>
                      <a:pt x="7359" y="7292"/>
                      <a:pt x="7436" y="7343"/>
                      <a:pt x="7539" y="7343"/>
                    </a:cubicBezTo>
                    <a:cubicBezTo>
                      <a:pt x="7588" y="7357"/>
                      <a:pt x="7639" y="7363"/>
                      <a:pt x="7691" y="7363"/>
                    </a:cubicBezTo>
                    <a:cubicBezTo>
                      <a:pt x="7932" y="7363"/>
                      <a:pt x="8181" y="7221"/>
                      <a:pt x="8308" y="7010"/>
                    </a:cubicBezTo>
                    <a:cubicBezTo>
                      <a:pt x="8495" y="6589"/>
                      <a:pt x="8191" y="6125"/>
                      <a:pt x="7747" y="6125"/>
                    </a:cubicBezTo>
                    <a:close/>
                    <a:moveTo>
                      <a:pt x="1797" y="7616"/>
                    </a:moveTo>
                    <a:cubicBezTo>
                      <a:pt x="1780" y="7616"/>
                      <a:pt x="1762" y="7619"/>
                      <a:pt x="1744" y="7625"/>
                    </a:cubicBezTo>
                    <a:cubicBezTo>
                      <a:pt x="1590" y="7651"/>
                      <a:pt x="1487" y="7882"/>
                      <a:pt x="1615" y="7984"/>
                    </a:cubicBezTo>
                    <a:lnTo>
                      <a:pt x="1615" y="8010"/>
                    </a:lnTo>
                    <a:cubicBezTo>
                      <a:pt x="1641" y="8010"/>
                      <a:pt x="1667" y="8010"/>
                      <a:pt x="1692" y="8036"/>
                    </a:cubicBezTo>
                    <a:cubicBezTo>
                      <a:pt x="1795" y="8036"/>
                      <a:pt x="1898" y="8010"/>
                      <a:pt x="1974" y="7907"/>
                    </a:cubicBezTo>
                    <a:cubicBezTo>
                      <a:pt x="2020" y="7772"/>
                      <a:pt x="1926" y="7616"/>
                      <a:pt x="1797" y="7616"/>
                    </a:cubicBezTo>
                    <a:close/>
                    <a:moveTo>
                      <a:pt x="6237" y="9057"/>
                    </a:moveTo>
                    <a:cubicBezTo>
                      <a:pt x="6227" y="9057"/>
                      <a:pt x="6216" y="9059"/>
                      <a:pt x="6205" y="9061"/>
                    </a:cubicBezTo>
                    <a:cubicBezTo>
                      <a:pt x="6129" y="9087"/>
                      <a:pt x="6077" y="9215"/>
                      <a:pt x="6154" y="9292"/>
                    </a:cubicBezTo>
                    <a:lnTo>
                      <a:pt x="6205" y="9292"/>
                    </a:lnTo>
                    <a:cubicBezTo>
                      <a:pt x="6219" y="9299"/>
                      <a:pt x="6233" y="9302"/>
                      <a:pt x="6246" y="9302"/>
                    </a:cubicBezTo>
                    <a:cubicBezTo>
                      <a:pt x="6282" y="9302"/>
                      <a:pt x="6315" y="9278"/>
                      <a:pt x="6334" y="9241"/>
                    </a:cubicBezTo>
                    <a:cubicBezTo>
                      <a:pt x="6380" y="9149"/>
                      <a:pt x="6323" y="9057"/>
                      <a:pt x="6237" y="9057"/>
                    </a:cubicBezTo>
                    <a:close/>
                    <a:moveTo>
                      <a:pt x="3654" y="8563"/>
                    </a:moveTo>
                    <a:cubicBezTo>
                      <a:pt x="3625" y="8563"/>
                      <a:pt x="3595" y="8566"/>
                      <a:pt x="3564" y="8574"/>
                    </a:cubicBezTo>
                    <a:cubicBezTo>
                      <a:pt x="3282" y="8625"/>
                      <a:pt x="3077" y="9087"/>
                      <a:pt x="3359" y="9292"/>
                    </a:cubicBezTo>
                    <a:cubicBezTo>
                      <a:pt x="3410" y="9318"/>
                      <a:pt x="3462" y="9318"/>
                      <a:pt x="3513" y="9343"/>
                    </a:cubicBezTo>
                    <a:cubicBezTo>
                      <a:pt x="3535" y="9347"/>
                      <a:pt x="3558" y="9348"/>
                      <a:pt x="3581" y="9348"/>
                    </a:cubicBezTo>
                    <a:cubicBezTo>
                      <a:pt x="3742" y="9348"/>
                      <a:pt x="3910" y="9270"/>
                      <a:pt x="4000" y="9113"/>
                    </a:cubicBezTo>
                    <a:cubicBezTo>
                      <a:pt x="4116" y="8859"/>
                      <a:pt x="3919" y="8563"/>
                      <a:pt x="3654" y="8563"/>
                    </a:cubicBezTo>
                    <a:close/>
                    <a:moveTo>
                      <a:pt x="8158" y="9205"/>
                    </a:moveTo>
                    <a:cubicBezTo>
                      <a:pt x="7996" y="9205"/>
                      <a:pt x="7837" y="9281"/>
                      <a:pt x="7795" y="9446"/>
                    </a:cubicBezTo>
                    <a:cubicBezTo>
                      <a:pt x="7795" y="9497"/>
                      <a:pt x="7795" y="9549"/>
                      <a:pt x="7795" y="9600"/>
                    </a:cubicBezTo>
                    <a:cubicBezTo>
                      <a:pt x="7821" y="9779"/>
                      <a:pt x="7975" y="9933"/>
                      <a:pt x="8154" y="9959"/>
                    </a:cubicBezTo>
                    <a:cubicBezTo>
                      <a:pt x="8166" y="9960"/>
                      <a:pt x="8178" y="9960"/>
                      <a:pt x="8190" y="9960"/>
                    </a:cubicBezTo>
                    <a:cubicBezTo>
                      <a:pt x="8502" y="9960"/>
                      <a:pt x="8686" y="9641"/>
                      <a:pt x="8513" y="9369"/>
                    </a:cubicBezTo>
                    <a:cubicBezTo>
                      <a:pt x="8442" y="9262"/>
                      <a:pt x="8299" y="9205"/>
                      <a:pt x="8158" y="9205"/>
                    </a:cubicBezTo>
                    <a:close/>
                    <a:moveTo>
                      <a:pt x="5080" y="11305"/>
                    </a:moveTo>
                    <a:cubicBezTo>
                      <a:pt x="5038" y="11305"/>
                      <a:pt x="4994" y="11309"/>
                      <a:pt x="4949" y="11318"/>
                    </a:cubicBezTo>
                    <a:cubicBezTo>
                      <a:pt x="4487" y="11395"/>
                      <a:pt x="4205" y="12138"/>
                      <a:pt x="4641" y="12446"/>
                    </a:cubicBezTo>
                    <a:cubicBezTo>
                      <a:pt x="4693" y="12472"/>
                      <a:pt x="4769" y="12523"/>
                      <a:pt x="4872" y="12523"/>
                    </a:cubicBezTo>
                    <a:cubicBezTo>
                      <a:pt x="4921" y="12537"/>
                      <a:pt x="4972" y="12543"/>
                      <a:pt x="5022" y="12543"/>
                    </a:cubicBezTo>
                    <a:cubicBezTo>
                      <a:pt x="5258" y="12543"/>
                      <a:pt x="5493" y="12401"/>
                      <a:pt x="5641" y="12190"/>
                    </a:cubicBezTo>
                    <a:cubicBezTo>
                      <a:pt x="5829" y="11769"/>
                      <a:pt x="5525" y="11305"/>
                      <a:pt x="5080" y="11305"/>
                    </a:cubicBezTo>
                    <a:close/>
                    <a:moveTo>
                      <a:pt x="897" y="11529"/>
                    </a:moveTo>
                    <a:cubicBezTo>
                      <a:pt x="847" y="11529"/>
                      <a:pt x="796" y="11536"/>
                      <a:pt x="744" y="11549"/>
                    </a:cubicBezTo>
                    <a:cubicBezTo>
                      <a:pt x="282" y="11626"/>
                      <a:pt x="0" y="12369"/>
                      <a:pt x="436" y="12651"/>
                    </a:cubicBezTo>
                    <a:cubicBezTo>
                      <a:pt x="513" y="12703"/>
                      <a:pt x="590" y="12728"/>
                      <a:pt x="667" y="12754"/>
                    </a:cubicBezTo>
                    <a:cubicBezTo>
                      <a:pt x="712" y="12761"/>
                      <a:pt x="756" y="12765"/>
                      <a:pt x="801" y="12765"/>
                    </a:cubicBezTo>
                    <a:cubicBezTo>
                      <a:pt x="1061" y="12765"/>
                      <a:pt x="1305" y="12640"/>
                      <a:pt x="1436" y="12420"/>
                    </a:cubicBezTo>
                    <a:cubicBezTo>
                      <a:pt x="1643" y="12006"/>
                      <a:pt x="1333" y="11529"/>
                      <a:pt x="897" y="11529"/>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6" name="Google Shape;116;p3"/>
              <p:cNvSpPr/>
              <p:nvPr/>
            </p:nvSpPr>
            <p:spPr>
              <a:xfrm>
                <a:off x="-1775275" y="2546100"/>
                <a:ext cx="795475" cy="1591550"/>
              </a:xfrm>
              <a:custGeom>
                <a:avLst/>
                <a:gdLst/>
                <a:ahLst/>
                <a:cxnLst/>
                <a:rect l="l" t="t" r="r" b="b"/>
                <a:pathLst>
                  <a:path w="31819" h="63662" extrusionOk="0">
                    <a:moveTo>
                      <a:pt x="31286" y="1"/>
                    </a:moveTo>
                    <a:cubicBezTo>
                      <a:pt x="31186" y="1"/>
                      <a:pt x="31084" y="43"/>
                      <a:pt x="31003" y="145"/>
                    </a:cubicBezTo>
                    <a:cubicBezTo>
                      <a:pt x="15822" y="19300"/>
                      <a:pt x="4258" y="42891"/>
                      <a:pt x="52" y="63200"/>
                    </a:cubicBezTo>
                    <a:cubicBezTo>
                      <a:pt x="1" y="63405"/>
                      <a:pt x="129" y="63610"/>
                      <a:pt x="334" y="63662"/>
                    </a:cubicBezTo>
                    <a:lnTo>
                      <a:pt x="411" y="63662"/>
                    </a:lnTo>
                    <a:cubicBezTo>
                      <a:pt x="591" y="63662"/>
                      <a:pt x="745" y="63534"/>
                      <a:pt x="796" y="63354"/>
                    </a:cubicBezTo>
                    <a:cubicBezTo>
                      <a:pt x="4976" y="43148"/>
                      <a:pt x="16489" y="19685"/>
                      <a:pt x="31592" y="607"/>
                    </a:cubicBezTo>
                    <a:cubicBezTo>
                      <a:pt x="31818" y="325"/>
                      <a:pt x="31560" y="1"/>
                      <a:pt x="31286"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7" name="Google Shape;117;p3"/>
            <p:cNvGrpSpPr/>
            <p:nvPr/>
          </p:nvGrpSpPr>
          <p:grpSpPr>
            <a:xfrm rot="2700000" flipH="1">
              <a:off x="-365668" y="3606652"/>
              <a:ext cx="531184" cy="1660213"/>
              <a:chOff x="-1858600" y="2385325"/>
              <a:chExt cx="523125" cy="1635025"/>
            </a:xfrm>
          </p:grpSpPr>
          <p:sp>
            <p:nvSpPr>
              <p:cNvPr id="118" name="Google Shape;118;p3"/>
              <p:cNvSpPr/>
              <p:nvPr/>
            </p:nvSpPr>
            <p:spPr>
              <a:xfrm>
                <a:off x="-1804750" y="2385325"/>
                <a:ext cx="469275" cy="1635025"/>
              </a:xfrm>
              <a:custGeom>
                <a:avLst/>
                <a:gdLst/>
                <a:ahLst/>
                <a:cxnLst/>
                <a:rect l="l" t="t" r="r" b="b"/>
                <a:pathLst>
                  <a:path w="18771" h="65401" extrusionOk="0">
                    <a:moveTo>
                      <a:pt x="12062" y="1"/>
                    </a:moveTo>
                    <a:cubicBezTo>
                      <a:pt x="9693" y="1"/>
                      <a:pt x="7259" y="1264"/>
                      <a:pt x="5667" y="3115"/>
                    </a:cubicBezTo>
                    <a:cubicBezTo>
                      <a:pt x="3462" y="5679"/>
                      <a:pt x="2513" y="9064"/>
                      <a:pt x="1872" y="12397"/>
                    </a:cubicBezTo>
                    <a:lnTo>
                      <a:pt x="1872" y="12372"/>
                    </a:lnTo>
                    <a:cubicBezTo>
                      <a:pt x="129" y="21270"/>
                      <a:pt x="0" y="30373"/>
                      <a:pt x="975" y="39373"/>
                    </a:cubicBezTo>
                    <a:cubicBezTo>
                      <a:pt x="1308" y="42476"/>
                      <a:pt x="1308" y="44861"/>
                      <a:pt x="1462" y="47989"/>
                    </a:cubicBezTo>
                    <a:cubicBezTo>
                      <a:pt x="1795" y="54796"/>
                      <a:pt x="6238" y="62496"/>
                      <a:pt x="6079" y="65382"/>
                    </a:cubicBezTo>
                    <a:lnTo>
                      <a:pt x="6079" y="65382"/>
                    </a:lnTo>
                    <a:cubicBezTo>
                      <a:pt x="6979" y="50077"/>
                      <a:pt x="11644" y="31239"/>
                      <a:pt x="16694" y="16756"/>
                    </a:cubicBezTo>
                    <a:cubicBezTo>
                      <a:pt x="17694" y="13936"/>
                      <a:pt x="18771" y="11064"/>
                      <a:pt x="18745" y="8089"/>
                    </a:cubicBezTo>
                    <a:cubicBezTo>
                      <a:pt x="18745" y="5089"/>
                      <a:pt x="17412" y="1909"/>
                      <a:pt x="14719" y="602"/>
                    </a:cubicBezTo>
                    <a:cubicBezTo>
                      <a:pt x="13878" y="188"/>
                      <a:pt x="12974" y="1"/>
                      <a:pt x="12062" y="1"/>
                    </a:cubicBezTo>
                    <a:close/>
                    <a:moveTo>
                      <a:pt x="6079" y="65382"/>
                    </a:moveTo>
                    <a:lnTo>
                      <a:pt x="6079" y="65382"/>
                    </a:lnTo>
                    <a:cubicBezTo>
                      <a:pt x="6078" y="65388"/>
                      <a:pt x="6078" y="65394"/>
                      <a:pt x="6078" y="65400"/>
                    </a:cubicBezTo>
                    <a:cubicBezTo>
                      <a:pt x="6078" y="65394"/>
                      <a:pt x="6078" y="65388"/>
                      <a:pt x="6079" y="65382"/>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9" name="Google Shape;119;p3"/>
              <p:cNvSpPr/>
              <p:nvPr/>
            </p:nvSpPr>
            <p:spPr>
              <a:xfrm>
                <a:off x="-1858600" y="2385425"/>
                <a:ext cx="469275" cy="1634925"/>
              </a:xfrm>
              <a:custGeom>
                <a:avLst/>
                <a:gdLst/>
                <a:ahLst/>
                <a:cxnLst/>
                <a:rect l="l" t="t" r="r" b="b"/>
                <a:pathLst>
                  <a:path w="18771" h="65397" extrusionOk="0">
                    <a:moveTo>
                      <a:pt x="12088" y="1"/>
                    </a:moveTo>
                    <a:cubicBezTo>
                      <a:pt x="9704" y="1"/>
                      <a:pt x="7263" y="1274"/>
                      <a:pt x="5667" y="3111"/>
                    </a:cubicBezTo>
                    <a:cubicBezTo>
                      <a:pt x="3462" y="5649"/>
                      <a:pt x="2513" y="9060"/>
                      <a:pt x="1872" y="12393"/>
                    </a:cubicBezTo>
                    <a:lnTo>
                      <a:pt x="1872" y="12368"/>
                    </a:lnTo>
                    <a:cubicBezTo>
                      <a:pt x="129" y="21266"/>
                      <a:pt x="0" y="30369"/>
                      <a:pt x="975" y="39369"/>
                    </a:cubicBezTo>
                    <a:cubicBezTo>
                      <a:pt x="1308" y="42472"/>
                      <a:pt x="1308" y="44857"/>
                      <a:pt x="1462" y="47985"/>
                    </a:cubicBezTo>
                    <a:cubicBezTo>
                      <a:pt x="1795" y="54792"/>
                      <a:pt x="6239" y="62492"/>
                      <a:pt x="6079" y="65378"/>
                    </a:cubicBezTo>
                    <a:lnTo>
                      <a:pt x="6079" y="65378"/>
                    </a:lnTo>
                    <a:cubicBezTo>
                      <a:pt x="6979" y="50073"/>
                      <a:pt x="11670" y="31235"/>
                      <a:pt x="16694" y="16752"/>
                    </a:cubicBezTo>
                    <a:cubicBezTo>
                      <a:pt x="17694" y="13932"/>
                      <a:pt x="18771" y="11060"/>
                      <a:pt x="18771" y="8085"/>
                    </a:cubicBezTo>
                    <a:cubicBezTo>
                      <a:pt x="18745" y="5085"/>
                      <a:pt x="17412" y="1905"/>
                      <a:pt x="14745" y="598"/>
                    </a:cubicBezTo>
                    <a:cubicBezTo>
                      <a:pt x="13901" y="187"/>
                      <a:pt x="12999" y="1"/>
                      <a:pt x="12088" y="1"/>
                    </a:cubicBezTo>
                    <a:close/>
                    <a:moveTo>
                      <a:pt x="6079" y="65378"/>
                    </a:moveTo>
                    <a:cubicBezTo>
                      <a:pt x="6078" y="65384"/>
                      <a:pt x="6078" y="65390"/>
                      <a:pt x="6078" y="65396"/>
                    </a:cubicBezTo>
                    <a:cubicBezTo>
                      <a:pt x="6078" y="65390"/>
                      <a:pt x="6078" y="65384"/>
                      <a:pt x="6079" y="65378"/>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0" name="Google Shape;120;p3"/>
              <p:cNvSpPr/>
              <p:nvPr/>
            </p:nvSpPr>
            <p:spPr>
              <a:xfrm>
                <a:off x="-1766300" y="2414375"/>
                <a:ext cx="329125" cy="283550"/>
              </a:xfrm>
              <a:custGeom>
                <a:avLst/>
                <a:gdLst/>
                <a:ahLst/>
                <a:cxnLst/>
                <a:rect l="l" t="t" r="r" b="b"/>
                <a:pathLst>
                  <a:path w="13165" h="11342" extrusionOk="0">
                    <a:moveTo>
                      <a:pt x="7214" y="1"/>
                    </a:moveTo>
                    <a:cubicBezTo>
                      <a:pt x="7203" y="1"/>
                      <a:pt x="7192" y="2"/>
                      <a:pt x="7181" y="4"/>
                    </a:cubicBezTo>
                    <a:cubicBezTo>
                      <a:pt x="7053" y="55"/>
                      <a:pt x="6976" y="260"/>
                      <a:pt x="7104" y="337"/>
                    </a:cubicBezTo>
                    <a:cubicBezTo>
                      <a:pt x="7130" y="363"/>
                      <a:pt x="7155" y="363"/>
                      <a:pt x="7181" y="363"/>
                    </a:cubicBezTo>
                    <a:cubicBezTo>
                      <a:pt x="7258" y="363"/>
                      <a:pt x="7335" y="337"/>
                      <a:pt x="7386" y="260"/>
                    </a:cubicBezTo>
                    <a:cubicBezTo>
                      <a:pt x="7433" y="120"/>
                      <a:pt x="7330" y="1"/>
                      <a:pt x="7214" y="1"/>
                    </a:cubicBezTo>
                    <a:close/>
                    <a:moveTo>
                      <a:pt x="10096" y="914"/>
                    </a:moveTo>
                    <a:cubicBezTo>
                      <a:pt x="10065" y="914"/>
                      <a:pt x="10033" y="918"/>
                      <a:pt x="10001" y="927"/>
                    </a:cubicBezTo>
                    <a:cubicBezTo>
                      <a:pt x="9719" y="1004"/>
                      <a:pt x="9591" y="1440"/>
                      <a:pt x="9848" y="1619"/>
                    </a:cubicBezTo>
                    <a:cubicBezTo>
                      <a:pt x="9899" y="1619"/>
                      <a:pt x="9950" y="1645"/>
                      <a:pt x="10001" y="1645"/>
                    </a:cubicBezTo>
                    <a:cubicBezTo>
                      <a:pt x="10024" y="1648"/>
                      <a:pt x="10046" y="1650"/>
                      <a:pt x="10069" y="1650"/>
                    </a:cubicBezTo>
                    <a:cubicBezTo>
                      <a:pt x="10224" y="1650"/>
                      <a:pt x="10370" y="1571"/>
                      <a:pt x="10437" y="1414"/>
                    </a:cubicBezTo>
                    <a:cubicBezTo>
                      <a:pt x="10528" y="1164"/>
                      <a:pt x="10337" y="914"/>
                      <a:pt x="10096" y="914"/>
                    </a:cubicBezTo>
                    <a:close/>
                    <a:moveTo>
                      <a:pt x="4839" y="1534"/>
                    </a:moveTo>
                    <a:cubicBezTo>
                      <a:pt x="4695" y="1534"/>
                      <a:pt x="4554" y="1605"/>
                      <a:pt x="4540" y="1748"/>
                    </a:cubicBezTo>
                    <a:cubicBezTo>
                      <a:pt x="4540" y="1799"/>
                      <a:pt x="4540" y="1824"/>
                      <a:pt x="4540" y="1876"/>
                    </a:cubicBezTo>
                    <a:cubicBezTo>
                      <a:pt x="4591" y="2030"/>
                      <a:pt x="4719" y="2158"/>
                      <a:pt x="4873" y="2183"/>
                    </a:cubicBezTo>
                    <a:cubicBezTo>
                      <a:pt x="5129" y="2183"/>
                      <a:pt x="5309" y="1876"/>
                      <a:pt x="5129" y="1671"/>
                    </a:cubicBezTo>
                    <a:cubicBezTo>
                      <a:pt x="5072" y="1579"/>
                      <a:pt x="4955" y="1534"/>
                      <a:pt x="4839" y="1534"/>
                    </a:cubicBezTo>
                    <a:close/>
                    <a:moveTo>
                      <a:pt x="7873" y="1434"/>
                    </a:moveTo>
                    <a:cubicBezTo>
                      <a:pt x="7815" y="1434"/>
                      <a:pt x="7755" y="1444"/>
                      <a:pt x="7694" y="1465"/>
                    </a:cubicBezTo>
                    <a:cubicBezTo>
                      <a:pt x="7309" y="1542"/>
                      <a:pt x="7104" y="2183"/>
                      <a:pt x="7488" y="2414"/>
                    </a:cubicBezTo>
                    <a:lnTo>
                      <a:pt x="7514" y="2414"/>
                    </a:lnTo>
                    <a:cubicBezTo>
                      <a:pt x="7565" y="2440"/>
                      <a:pt x="7642" y="2466"/>
                      <a:pt x="7694" y="2491"/>
                    </a:cubicBezTo>
                    <a:cubicBezTo>
                      <a:pt x="7715" y="2493"/>
                      <a:pt x="7737" y="2494"/>
                      <a:pt x="7759" y="2494"/>
                    </a:cubicBezTo>
                    <a:cubicBezTo>
                      <a:pt x="7992" y="2494"/>
                      <a:pt x="8217" y="2369"/>
                      <a:pt x="8335" y="2158"/>
                    </a:cubicBezTo>
                    <a:cubicBezTo>
                      <a:pt x="8489" y="1805"/>
                      <a:pt x="8227" y="1434"/>
                      <a:pt x="7873" y="1434"/>
                    </a:cubicBezTo>
                    <a:close/>
                    <a:moveTo>
                      <a:pt x="12521" y="1809"/>
                    </a:moveTo>
                    <a:cubicBezTo>
                      <a:pt x="12477" y="1809"/>
                      <a:pt x="12432" y="1814"/>
                      <a:pt x="12386" y="1824"/>
                    </a:cubicBezTo>
                    <a:cubicBezTo>
                      <a:pt x="12002" y="1927"/>
                      <a:pt x="11796" y="2568"/>
                      <a:pt x="12181" y="2799"/>
                    </a:cubicBezTo>
                    <a:cubicBezTo>
                      <a:pt x="12232" y="2825"/>
                      <a:pt x="12309" y="2850"/>
                      <a:pt x="12386" y="2850"/>
                    </a:cubicBezTo>
                    <a:cubicBezTo>
                      <a:pt x="12424" y="2858"/>
                      <a:pt x="12461" y="2861"/>
                      <a:pt x="12498" y="2861"/>
                    </a:cubicBezTo>
                    <a:cubicBezTo>
                      <a:pt x="12709" y="2861"/>
                      <a:pt x="12896" y="2739"/>
                      <a:pt x="13027" y="2542"/>
                    </a:cubicBezTo>
                    <a:cubicBezTo>
                      <a:pt x="13165" y="2175"/>
                      <a:pt x="12892" y="1809"/>
                      <a:pt x="12521" y="1809"/>
                    </a:cubicBezTo>
                    <a:close/>
                    <a:moveTo>
                      <a:pt x="10496" y="2693"/>
                    </a:moveTo>
                    <a:cubicBezTo>
                      <a:pt x="10485" y="2693"/>
                      <a:pt x="10474" y="2694"/>
                      <a:pt x="10463" y="2696"/>
                    </a:cubicBezTo>
                    <a:cubicBezTo>
                      <a:pt x="10335" y="2722"/>
                      <a:pt x="10258" y="2953"/>
                      <a:pt x="10386" y="3030"/>
                    </a:cubicBezTo>
                    <a:cubicBezTo>
                      <a:pt x="10412" y="3055"/>
                      <a:pt x="10412" y="3055"/>
                      <a:pt x="10437" y="3055"/>
                    </a:cubicBezTo>
                    <a:cubicBezTo>
                      <a:pt x="10540" y="3055"/>
                      <a:pt x="10617" y="3030"/>
                      <a:pt x="10668" y="2953"/>
                    </a:cubicBezTo>
                    <a:cubicBezTo>
                      <a:pt x="10715" y="2812"/>
                      <a:pt x="10612" y="2693"/>
                      <a:pt x="10496" y="2693"/>
                    </a:cubicBezTo>
                    <a:close/>
                    <a:moveTo>
                      <a:pt x="3134" y="3127"/>
                    </a:moveTo>
                    <a:cubicBezTo>
                      <a:pt x="3124" y="3127"/>
                      <a:pt x="3114" y="3129"/>
                      <a:pt x="3104" y="3132"/>
                    </a:cubicBezTo>
                    <a:cubicBezTo>
                      <a:pt x="3027" y="3158"/>
                      <a:pt x="3001" y="3260"/>
                      <a:pt x="3078" y="3312"/>
                    </a:cubicBezTo>
                    <a:lnTo>
                      <a:pt x="3078" y="3337"/>
                    </a:lnTo>
                    <a:lnTo>
                      <a:pt x="3104" y="3337"/>
                    </a:lnTo>
                    <a:cubicBezTo>
                      <a:pt x="3155" y="3337"/>
                      <a:pt x="3206" y="3312"/>
                      <a:pt x="3232" y="3260"/>
                    </a:cubicBezTo>
                    <a:cubicBezTo>
                      <a:pt x="3254" y="3194"/>
                      <a:pt x="3199" y="3127"/>
                      <a:pt x="3134" y="3127"/>
                    </a:cubicBezTo>
                    <a:close/>
                    <a:moveTo>
                      <a:pt x="6219" y="3536"/>
                    </a:moveTo>
                    <a:cubicBezTo>
                      <a:pt x="6072" y="3536"/>
                      <a:pt x="5928" y="3614"/>
                      <a:pt x="5899" y="3773"/>
                    </a:cubicBezTo>
                    <a:lnTo>
                      <a:pt x="5924" y="3773"/>
                    </a:lnTo>
                    <a:cubicBezTo>
                      <a:pt x="5924" y="3799"/>
                      <a:pt x="5924" y="3850"/>
                      <a:pt x="5924" y="3902"/>
                    </a:cubicBezTo>
                    <a:cubicBezTo>
                      <a:pt x="5950" y="4055"/>
                      <a:pt x="6078" y="4158"/>
                      <a:pt x="6232" y="4184"/>
                    </a:cubicBezTo>
                    <a:cubicBezTo>
                      <a:pt x="6243" y="4185"/>
                      <a:pt x="6254" y="4185"/>
                      <a:pt x="6265" y="4185"/>
                    </a:cubicBezTo>
                    <a:cubicBezTo>
                      <a:pt x="6526" y="4185"/>
                      <a:pt x="6662" y="3892"/>
                      <a:pt x="6514" y="3671"/>
                    </a:cubicBezTo>
                    <a:cubicBezTo>
                      <a:pt x="6447" y="3582"/>
                      <a:pt x="6332" y="3536"/>
                      <a:pt x="6219" y="3536"/>
                    </a:cubicBezTo>
                    <a:close/>
                    <a:moveTo>
                      <a:pt x="3009" y="4870"/>
                    </a:moveTo>
                    <a:cubicBezTo>
                      <a:pt x="2866" y="4870"/>
                      <a:pt x="2722" y="4947"/>
                      <a:pt x="2693" y="5107"/>
                    </a:cubicBezTo>
                    <a:lnTo>
                      <a:pt x="2719" y="5107"/>
                    </a:lnTo>
                    <a:cubicBezTo>
                      <a:pt x="2693" y="5158"/>
                      <a:pt x="2693" y="5184"/>
                      <a:pt x="2719" y="5235"/>
                    </a:cubicBezTo>
                    <a:cubicBezTo>
                      <a:pt x="2745" y="5389"/>
                      <a:pt x="2873" y="5517"/>
                      <a:pt x="3027" y="5517"/>
                    </a:cubicBezTo>
                    <a:cubicBezTo>
                      <a:pt x="3038" y="5518"/>
                      <a:pt x="3049" y="5518"/>
                      <a:pt x="3059" y="5518"/>
                    </a:cubicBezTo>
                    <a:cubicBezTo>
                      <a:pt x="3320" y="5518"/>
                      <a:pt x="3456" y="5226"/>
                      <a:pt x="3283" y="5004"/>
                    </a:cubicBezTo>
                    <a:cubicBezTo>
                      <a:pt x="3228" y="4915"/>
                      <a:pt x="3119" y="4870"/>
                      <a:pt x="3009" y="4870"/>
                    </a:cubicBezTo>
                    <a:close/>
                    <a:moveTo>
                      <a:pt x="6277" y="5340"/>
                    </a:moveTo>
                    <a:cubicBezTo>
                      <a:pt x="6229" y="5340"/>
                      <a:pt x="6179" y="5348"/>
                      <a:pt x="6129" y="5363"/>
                    </a:cubicBezTo>
                    <a:cubicBezTo>
                      <a:pt x="5745" y="5466"/>
                      <a:pt x="5540" y="6107"/>
                      <a:pt x="5924" y="6312"/>
                    </a:cubicBezTo>
                    <a:cubicBezTo>
                      <a:pt x="5976" y="6363"/>
                      <a:pt x="6053" y="6363"/>
                      <a:pt x="6129" y="6389"/>
                    </a:cubicBezTo>
                    <a:cubicBezTo>
                      <a:pt x="6151" y="6391"/>
                      <a:pt x="6173" y="6392"/>
                      <a:pt x="6194" y="6392"/>
                    </a:cubicBezTo>
                    <a:cubicBezTo>
                      <a:pt x="6424" y="6392"/>
                      <a:pt x="6630" y="6267"/>
                      <a:pt x="6771" y="6055"/>
                    </a:cubicBezTo>
                    <a:cubicBezTo>
                      <a:pt x="6906" y="5718"/>
                      <a:pt x="6625" y="5340"/>
                      <a:pt x="6277" y="5340"/>
                    </a:cubicBezTo>
                    <a:close/>
                    <a:moveTo>
                      <a:pt x="1163" y="6898"/>
                    </a:moveTo>
                    <a:cubicBezTo>
                      <a:pt x="1152" y="6898"/>
                      <a:pt x="1140" y="6899"/>
                      <a:pt x="1129" y="6902"/>
                    </a:cubicBezTo>
                    <a:cubicBezTo>
                      <a:pt x="1001" y="6927"/>
                      <a:pt x="924" y="7158"/>
                      <a:pt x="1052" y="7235"/>
                    </a:cubicBezTo>
                    <a:cubicBezTo>
                      <a:pt x="1078" y="7235"/>
                      <a:pt x="1104" y="7261"/>
                      <a:pt x="1129" y="7261"/>
                    </a:cubicBezTo>
                    <a:cubicBezTo>
                      <a:pt x="1206" y="7261"/>
                      <a:pt x="1283" y="7235"/>
                      <a:pt x="1334" y="7132"/>
                    </a:cubicBezTo>
                    <a:cubicBezTo>
                      <a:pt x="1381" y="7015"/>
                      <a:pt x="1278" y="6898"/>
                      <a:pt x="1163" y="6898"/>
                    </a:cubicBezTo>
                    <a:close/>
                    <a:moveTo>
                      <a:pt x="5001" y="7850"/>
                    </a:moveTo>
                    <a:cubicBezTo>
                      <a:pt x="4924" y="7876"/>
                      <a:pt x="4899" y="8004"/>
                      <a:pt x="4950" y="8056"/>
                    </a:cubicBezTo>
                    <a:lnTo>
                      <a:pt x="5001" y="8056"/>
                    </a:lnTo>
                    <a:cubicBezTo>
                      <a:pt x="5052" y="8056"/>
                      <a:pt x="5104" y="8030"/>
                      <a:pt x="5129" y="8004"/>
                    </a:cubicBezTo>
                    <a:cubicBezTo>
                      <a:pt x="5155" y="7927"/>
                      <a:pt x="5078" y="7850"/>
                      <a:pt x="5001" y="7850"/>
                    </a:cubicBezTo>
                    <a:close/>
                    <a:moveTo>
                      <a:pt x="2940" y="7598"/>
                    </a:moveTo>
                    <a:cubicBezTo>
                      <a:pt x="2902" y="7598"/>
                      <a:pt x="2862" y="7605"/>
                      <a:pt x="2822" y="7620"/>
                    </a:cubicBezTo>
                    <a:cubicBezTo>
                      <a:pt x="2565" y="7697"/>
                      <a:pt x="2437" y="8107"/>
                      <a:pt x="2693" y="8235"/>
                    </a:cubicBezTo>
                    <a:cubicBezTo>
                      <a:pt x="2719" y="8261"/>
                      <a:pt x="2770" y="8286"/>
                      <a:pt x="2822" y="8286"/>
                    </a:cubicBezTo>
                    <a:cubicBezTo>
                      <a:pt x="2838" y="8289"/>
                      <a:pt x="2854" y="8290"/>
                      <a:pt x="2870" y="8290"/>
                    </a:cubicBezTo>
                    <a:cubicBezTo>
                      <a:pt x="3007" y="8290"/>
                      <a:pt x="3137" y="8196"/>
                      <a:pt x="3206" y="8081"/>
                    </a:cubicBezTo>
                    <a:cubicBezTo>
                      <a:pt x="3338" y="7840"/>
                      <a:pt x="3169" y="7598"/>
                      <a:pt x="2940" y="7598"/>
                    </a:cubicBezTo>
                    <a:close/>
                    <a:moveTo>
                      <a:pt x="6698" y="7919"/>
                    </a:moveTo>
                    <a:cubicBezTo>
                      <a:pt x="6554" y="7919"/>
                      <a:pt x="6414" y="7990"/>
                      <a:pt x="6386" y="8133"/>
                    </a:cubicBezTo>
                    <a:lnTo>
                      <a:pt x="6412" y="8133"/>
                    </a:lnTo>
                    <a:cubicBezTo>
                      <a:pt x="6412" y="8184"/>
                      <a:pt x="6412" y="8235"/>
                      <a:pt x="6412" y="8261"/>
                    </a:cubicBezTo>
                    <a:cubicBezTo>
                      <a:pt x="6437" y="8415"/>
                      <a:pt x="6565" y="8543"/>
                      <a:pt x="6745" y="8568"/>
                    </a:cubicBezTo>
                    <a:cubicBezTo>
                      <a:pt x="7001" y="8568"/>
                      <a:pt x="7181" y="8261"/>
                      <a:pt x="7001" y="8056"/>
                    </a:cubicBezTo>
                    <a:cubicBezTo>
                      <a:pt x="6933" y="7964"/>
                      <a:pt x="6814" y="7919"/>
                      <a:pt x="6698" y="7919"/>
                    </a:cubicBezTo>
                    <a:close/>
                    <a:moveTo>
                      <a:pt x="4317" y="9878"/>
                    </a:moveTo>
                    <a:cubicBezTo>
                      <a:pt x="4265" y="9878"/>
                      <a:pt x="4210" y="9886"/>
                      <a:pt x="4155" y="9902"/>
                    </a:cubicBezTo>
                    <a:cubicBezTo>
                      <a:pt x="3770" y="9979"/>
                      <a:pt x="3565" y="10645"/>
                      <a:pt x="3950" y="10851"/>
                    </a:cubicBezTo>
                    <a:cubicBezTo>
                      <a:pt x="4001" y="10876"/>
                      <a:pt x="4078" y="10902"/>
                      <a:pt x="4129" y="10928"/>
                    </a:cubicBezTo>
                    <a:cubicBezTo>
                      <a:pt x="4153" y="10930"/>
                      <a:pt x="4177" y="10931"/>
                      <a:pt x="4200" y="10931"/>
                    </a:cubicBezTo>
                    <a:cubicBezTo>
                      <a:pt x="4454" y="10931"/>
                      <a:pt x="4677" y="10805"/>
                      <a:pt x="4770" y="10594"/>
                    </a:cubicBezTo>
                    <a:cubicBezTo>
                      <a:pt x="4927" y="10236"/>
                      <a:pt x="4673" y="9878"/>
                      <a:pt x="4317" y="9878"/>
                    </a:cubicBezTo>
                    <a:close/>
                    <a:moveTo>
                      <a:pt x="746" y="10289"/>
                    </a:moveTo>
                    <a:cubicBezTo>
                      <a:pt x="696" y="10289"/>
                      <a:pt x="644" y="10297"/>
                      <a:pt x="591" y="10312"/>
                    </a:cubicBezTo>
                    <a:cubicBezTo>
                      <a:pt x="206" y="10415"/>
                      <a:pt x="1" y="11056"/>
                      <a:pt x="386" y="11287"/>
                    </a:cubicBezTo>
                    <a:lnTo>
                      <a:pt x="386" y="11261"/>
                    </a:lnTo>
                    <a:cubicBezTo>
                      <a:pt x="437" y="11312"/>
                      <a:pt x="514" y="11338"/>
                      <a:pt x="565" y="11338"/>
                    </a:cubicBezTo>
                    <a:cubicBezTo>
                      <a:pt x="589" y="11340"/>
                      <a:pt x="613" y="11341"/>
                      <a:pt x="636" y="11341"/>
                    </a:cubicBezTo>
                    <a:cubicBezTo>
                      <a:pt x="889" y="11341"/>
                      <a:pt x="1112" y="11216"/>
                      <a:pt x="1206" y="11004"/>
                    </a:cubicBezTo>
                    <a:cubicBezTo>
                      <a:pt x="1364" y="10667"/>
                      <a:pt x="1106" y="10289"/>
                      <a:pt x="746" y="10289"/>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1" name="Google Shape;121;p3"/>
              <p:cNvSpPr/>
              <p:nvPr/>
            </p:nvSpPr>
            <p:spPr>
              <a:xfrm>
                <a:off x="-1809250" y="2563500"/>
                <a:ext cx="247275" cy="1438900"/>
              </a:xfrm>
              <a:custGeom>
                <a:avLst/>
                <a:gdLst/>
                <a:ahLst/>
                <a:cxnLst/>
                <a:rect l="l" t="t" r="r" b="b"/>
                <a:pathLst>
                  <a:path w="9891" h="57556" extrusionOk="0">
                    <a:moveTo>
                      <a:pt x="9445" y="0"/>
                    </a:moveTo>
                    <a:cubicBezTo>
                      <a:pt x="9304" y="0"/>
                      <a:pt x="9164" y="81"/>
                      <a:pt x="9104" y="270"/>
                    </a:cubicBezTo>
                    <a:cubicBezTo>
                      <a:pt x="4617" y="13912"/>
                      <a:pt x="1" y="34913"/>
                      <a:pt x="3386" y="57247"/>
                    </a:cubicBezTo>
                    <a:cubicBezTo>
                      <a:pt x="3411" y="57427"/>
                      <a:pt x="3565" y="57555"/>
                      <a:pt x="3745" y="57555"/>
                    </a:cubicBezTo>
                    <a:lnTo>
                      <a:pt x="3822" y="57555"/>
                    </a:lnTo>
                    <a:cubicBezTo>
                      <a:pt x="4027" y="57530"/>
                      <a:pt x="4155" y="57324"/>
                      <a:pt x="4129" y="57119"/>
                    </a:cubicBezTo>
                    <a:cubicBezTo>
                      <a:pt x="796" y="34939"/>
                      <a:pt x="5360" y="14091"/>
                      <a:pt x="9796" y="501"/>
                    </a:cubicBezTo>
                    <a:cubicBezTo>
                      <a:pt x="9890" y="202"/>
                      <a:pt x="9667" y="0"/>
                      <a:pt x="9445"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sp>
        <p:nvSpPr>
          <p:cNvPr id="122" name="Google Shape;122;p3"/>
          <p:cNvSpPr txBox="1">
            <a:spLocks noGrp="1"/>
          </p:cNvSpPr>
          <p:nvPr>
            <p:ph type="title"/>
          </p:nvPr>
        </p:nvSpPr>
        <p:spPr>
          <a:xfrm>
            <a:off x="2679000" y="3267333"/>
            <a:ext cx="6834000" cy="962800"/>
          </a:xfrm>
          <a:prstGeom prst="rect">
            <a:avLst/>
          </a:prstGeom>
        </p:spPr>
        <p:txBody>
          <a:bodyPr spcFirstLastPara="1" wrap="square" lIns="91425" tIns="91425" rIns="91425" bIns="91425" anchor="ctr" anchorCtr="0">
            <a:noAutofit/>
          </a:bodyPr>
          <a:lstStyle>
            <a:lvl1pPr lvl="0" algn="ctr">
              <a:spcBef>
                <a:spcPts val="0"/>
              </a:spcBef>
              <a:spcAft>
                <a:spcPts val="0"/>
              </a:spcAft>
              <a:buSzPts val="3600"/>
              <a:buNone/>
              <a:defRPr sz="4800"/>
            </a:lvl1pPr>
            <a:lvl2pPr lvl="1" algn="ctr">
              <a:spcBef>
                <a:spcPts val="0"/>
              </a:spcBef>
              <a:spcAft>
                <a:spcPts val="0"/>
              </a:spcAft>
              <a:buSzPts val="3600"/>
              <a:buNone/>
              <a:defRPr sz="4800"/>
            </a:lvl2pPr>
            <a:lvl3pPr lvl="2" algn="ctr">
              <a:spcBef>
                <a:spcPts val="0"/>
              </a:spcBef>
              <a:spcAft>
                <a:spcPts val="0"/>
              </a:spcAft>
              <a:buSzPts val="3600"/>
              <a:buNone/>
              <a:defRPr sz="4800"/>
            </a:lvl3pPr>
            <a:lvl4pPr lvl="3" algn="ctr">
              <a:spcBef>
                <a:spcPts val="0"/>
              </a:spcBef>
              <a:spcAft>
                <a:spcPts val="0"/>
              </a:spcAft>
              <a:buSzPts val="3600"/>
              <a:buNone/>
              <a:defRPr sz="4800"/>
            </a:lvl4pPr>
            <a:lvl5pPr lvl="4" algn="ctr">
              <a:spcBef>
                <a:spcPts val="0"/>
              </a:spcBef>
              <a:spcAft>
                <a:spcPts val="0"/>
              </a:spcAft>
              <a:buSzPts val="3600"/>
              <a:buNone/>
              <a:defRPr sz="4800"/>
            </a:lvl5pPr>
            <a:lvl6pPr lvl="5" algn="ctr">
              <a:spcBef>
                <a:spcPts val="0"/>
              </a:spcBef>
              <a:spcAft>
                <a:spcPts val="0"/>
              </a:spcAft>
              <a:buSzPts val="3600"/>
              <a:buNone/>
              <a:defRPr sz="4800"/>
            </a:lvl6pPr>
            <a:lvl7pPr lvl="6" algn="ctr">
              <a:spcBef>
                <a:spcPts val="0"/>
              </a:spcBef>
              <a:spcAft>
                <a:spcPts val="0"/>
              </a:spcAft>
              <a:buSzPts val="3600"/>
              <a:buNone/>
              <a:defRPr sz="4800"/>
            </a:lvl7pPr>
            <a:lvl8pPr lvl="7" algn="ctr">
              <a:spcBef>
                <a:spcPts val="0"/>
              </a:spcBef>
              <a:spcAft>
                <a:spcPts val="0"/>
              </a:spcAft>
              <a:buSzPts val="3600"/>
              <a:buNone/>
              <a:defRPr sz="4800"/>
            </a:lvl8pPr>
            <a:lvl9pPr lvl="8" algn="ctr">
              <a:spcBef>
                <a:spcPts val="0"/>
              </a:spcBef>
              <a:spcAft>
                <a:spcPts val="0"/>
              </a:spcAft>
              <a:buSzPts val="3600"/>
              <a:buNone/>
              <a:defRPr sz="4800"/>
            </a:lvl9pPr>
          </a:lstStyle>
          <a:p>
            <a:endParaRPr/>
          </a:p>
        </p:txBody>
      </p:sp>
      <p:sp>
        <p:nvSpPr>
          <p:cNvPr id="123" name="Google Shape;123;p3"/>
          <p:cNvSpPr txBox="1">
            <a:spLocks noGrp="1"/>
          </p:cNvSpPr>
          <p:nvPr>
            <p:ph type="title" idx="2" hasCustomPrompt="1"/>
          </p:nvPr>
        </p:nvSpPr>
        <p:spPr>
          <a:xfrm>
            <a:off x="5516600" y="1038600"/>
            <a:ext cx="1158800" cy="9628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3"/>
              </a:buClr>
              <a:buSzPts val="4900"/>
              <a:buNone/>
              <a:defRPr sz="6667">
                <a:solidFill>
                  <a:schemeClr val="dk1"/>
                </a:solidFill>
              </a:defRPr>
            </a:lvl1pPr>
            <a:lvl2pPr lvl="1" algn="ctr" rtl="0">
              <a:spcBef>
                <a:spcPts val="0"/>
              </a:spcBef>
              <a:spcAft>
                <a:spcPts val="0"/>
              </a:spcAft>
              <a:buClr>
                <a:schemeClr val="accent3"/>
              </a:buClr>
              <a:buSzPts val="4900"/>
              <a:buNone/>
              <a:defRPr sz="6533">
                <a:solidFill>
                  <a:schemeClr val="accent3"/>
                </a:solidFill>
              </a:defRPr>
            </a:lvl2pPr>
            <a:lvl3pPr lvl="2" algn="ctr" rtl="0">
              <a:spcBef>
                <a:spcPts val="0"/>
              </a:spcBef>
              <a:spcAft>
                <a:spcPts val="0"/>
              </a:spcAft>
              <a:buClr>
                <a:schemeClr val="accent3"/>
              </a:buClr>
              <a:buSzPts val="4900"/>
              <a:buNone/>
              <a:defRPr sz="6533">
                <a:solidFill>
                  <a:schemeClr val="accent3"/>
                </a:solidFill>
              </a:defRPr>
            </a:lvl3pPr>
            <a:lvl4pPr lvl="3" algn="ctr" rtl="0">
              <a:spcBef>
                <a:spcPts val="0"/>
              </a:spcBef>
              <a:spcAft>
                <a:spcPts val="0"/>
              </a:spcAft>
              <a:buClr>
                <a:schemeClr val="accent3"/>
              </a:buClr>
              <a:buSzPts val="4900"/>
              <a:buNone/>
              <a:defRPr sz="6533">
                <a:solidFill>
                  <a:schemeClr val="accent3"/>
                </a:solidFill>
              </a:defRPr>
            </a:lvl4pPr>
            <a:lvl5pPr lvl="4" algn="ctr" rtl="0">
              <a:spcBef>
                <a:spcPts val="0"/>
              </a:spcBef>
              <a:spcAft>
                <a:spcPts val="0"/>
              </a:spcAft>
              <a:buClr>
                <a:schemeClr val="accent3"/>
              </a:buClr>
              <a:buSzPts val="4900"/>
              <a:buNone/>
              <a:defRPr sz="6533">
                <a:solidFill>
                  <a:schemeClr val="accent3"/>
                </a:solidFill>
              </a:defRPr>
            </a:lvl5pPr>
            <a:lvl6pPr lvl="5" algn="ctr" rtl="0">
              <a:spcBef>
                <a:spcPts val="0"/>
              </a:spcBef>
              <a:spcAft>
                <a:spcPts val="0"/>
              </a:spcAft>
              <a:buClr>
                <a:schemeClr val="accent3"/>
              </a:buClr>
              <a:buSzPts val="4900"/>
              <a:buNone/>
              <a:defRPr sz="6533">
                <a:solidFill>
                  <a:schemeClr val="accent3"/>
                </a:solidFill>
              </a:defRPr>
            </a:lvl6pPr>
            <a:lvl7pPr lvl="6" algn="ctr" rtl="0">
              <a:spcBef>
                <a:spcPts val="0"/>
              </a:spcBef>
              <a:spcAft>
                <a:spcPts val="0"/>
              </a:spcAft>
              <a:buClr>
                <a:schemeClr val="accent3"/>
              </a:buClr>
              <a:buSzPts val="4900"/>
              <a:buNone/>
              <a:defRPr sz="6533">
                <a:solidFill>
                  <a:schemeClr val="accent3"/>
                </a:solidFill>
              </a:defRPr>
            </a:lvl7pPr>
            <a:lvl8pPr lvl="7" algn="ctr" rtl="0">
              <a:spcBef>
                <a:spcPts val="0"/>
              </a:spcBef>
              <a:spcAft>
                <a:spcPts val="0"/>
              </a:spcAft>
              <a:buClr>
                <a:schemeClr val="accent3"/>
              </a:buClr>
              <a:buSzPts val="4900"/>
              <a:buNone/>
              <a:defRPr sz="6533">
                <a:solidFill>
                  <a:schemeClr val="accent3"/>
                </a:solidFill>
              </a:defRPr>
            </a:lvl8pPr>
            <a:lvl9pPr lvl="8" algn="ctr" rtl="0">
              <a:spcBef>
                <a:spcPts val="0"/>
              </a:spcBef>
              <a:spcAft>
                <a:spcPts val="0"/>
              </a:spcAft>
              <a:buClr>
                <a:schemeClr val="accent3"/>
              </a:buClr>
              <a:buSzPts val="4900"/>
              <a:buNone/>
              <a:defRPr sz="6533">
                <a:solidFill>
                  <a:schemeClr val="accent3"/>
                </a:solidFill>
              </a:defRPr>
            </a:lvl9pPr>
          </a:lstStyle>
          <a:p>
            <a:r>
              <a:t>xx%</a:t>
            </a:r>
          </a:p>
        </p:txBody>
      </p:sp>
      <p:sp>
        <p:nvSpPr>
          <p:cNvPr id="124" name="Google Shape;124;p3"/>
          <p:cNvSpPr txBox="1">
            <a:spLocks noGrp="1"/>
          </p:cNvSpPr>
          <p:nvPr>
            <p:ph type="subTitle" idx="1"/>
          </p:nvPr>
        </p:nvSpPr>
        <p:spPr>
          <a:xfrm>
            <a:off x="4102400" y="4230133"/>
            <a:ext cx="3987200" cy="781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600"/>
              <a:buNone/>
              <a:defRPr sz="2133"/>
            </a:lvl1pPr>
            <a:lvl2pPr lvl="1" algn="ctr" rtl="0">
              <a:lnSpc>
                <a:spcPct val="100000"/>
              </a:lnSpc>
              <a:spcBef>
                <a:spcPts val="0"/>
              </a:spcBef>
              <a:spcAft>
                <a:spcPts val="0"/>
              </a:spcAft>
              <a:buSzPts val="1600"/>
              <a:buNone/>
              <a:defRPr sz="2133"/>
            </a:lvl2pPr>
            <a:lvl3pPr lvl="2" algn="ctr" rtl="0">
              <a:lnSpc>
                <a:spcPct val="100000"/>
              </a:lnSpc>
              <a:spcBef>
                <a:spcPts val="0"/>
              </a:spcBef>
              <a:spcAft>
                <a:spcPts val="0"/>
              </a:spcAft>
              <a:buSzPts val="1600"/>
              <a:buNone/>
              <a:defRPr sz="2133"/>
            </a:lvl3pPr>
            <a:lvl4pPr lvl="3" algn="ctr" rtl="0">
              <a:lnSpc>
                <a:spcPct val="100000"/>
              </a:lnSpc>
              <a:spcBef>
                <a:spcPts val="0"/>
              </a:spcBef>
              <a:spcAft>
                <a:spcPts val="0"/>
              </a:spcAft>
              <a:buSzPts val="1600"/>
              <a:buNone/>
              <a:defRPr sz="2133"/>
            </a:lvl4pPr>
            <a:lvl5pPr lvl="4" algn="ctr" rtl="0">
              <a:lnSpc>
                <a:spcPct val="100000"/>
              </a:lnSpc>
              <a:spcBef>
                <a:spcPts val="0"/>
              </a:spcBef>
              <a:spcAft>
                <a:spcPts val="0"/>
              </a:spcAft>
              <a:buSzPts val="1600"/>
              <a:buNone/>
              <a:defRPr sz="2133"/>
            </a:lvl5pPr>
            <a:lvl6pPr lvl="5" algn="ctr" rtl="0">
              <a:lnSpc>
                <a:spcPct val="100000"/>
              </a:lnSpc>
              <a:spcBef>
                <a:spcPts val="0"/>
              </a:spcBef>
              <a:spcAft>
                <a:spcPts val="0"/>
              </a:spcAft>
              <a:buSzPts val="1600"/>
              <a:buNone/>
              <a:defRPr sz="2133"/>
            </a:lvl6pPr>
            <a:lvl7pPr lvl="6" algn="ctr" rtl="0">
              <a:lnSpc>
                <a:spcPct val="100000"/>
              </a:lnSpc>
              <a:spcBef>
                <a:spcPts val="0"/>
              </a:spcBef>
              <a:spcAft>
                <a:spcPts val="0"/>
              </a:spcAft>
              <a:buSzPts val="1600"/>
              <a:buNone/>
              <a:defRPr sz="2133"/>
            </a:lvl7pPr>
            <a:lvl8pPr lvl="7" algn="ctr" rtl="0">
              <a:lnSpc>
                <a:spcPct val="100000"/>
              </a:lnSpc>
              <a:spcBef>
                <a:spcPts val="0"/>
              </a:spcBef>
              <a:spcAft>
                <a:spcPts val="0"/>
              </a:spcAft>
              <a:buSzPts val="1600"/>
              <a:buNone/>
              <a:defRPr sz="2133"/>
            </a:lvl8pPr>
            <a:lvl9pPr lvl="8" algn="ctr" rtl="0">
              <a:lnSpc>
                <a:spcPct val="100000"/>
              </a:lnSpc>
              <a:spcBef>
                <a:spcPts val="0"/>
              </a:spcBef>
              <a:spcAft>
                <a:spcPts val="0"/>
              </a:spcAft>
              <a:buSzPts val="1600"/>
              <a:buNone/>
              <a:defRPr sz="2133"/>
            </a:lvl9pPr>
          </a:lstStyle>
          <a:p>
            <a:endParaRPr/>
          </a:p>
        </p:txBody>
      </p:sp>
    </p:spTree>
    <p:extLst>
      <p:ext uri="{BB962C8B-B14F-4D97-AF65-F5344CB8AC3E}">
        <p14:creationId xmlns:p14="http://schemas.microsoft.com/office/powerpoint/2010/main" val="3728768351"/>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p>
        </p:txBody>
      </p:sp>
      <p:sp>
        <p:nvSpPr>
          <p:cNvPr id="3" name="文本占位符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p>
        </p:txBody>
      </p:sp>
      <p:sp>
        <p:nvSpPr>
          <p:cNvPr id="4" name="内容占位符 3"/>
          <p:cNvSpPr>
            <a:spLocks noGrp="1"/>
          </p:cNvSpPr>
          <p:nvPr>
            <p:ph sz="half" idx="2"/>
          </p:nvPr>
        </p:nvSpPr>
        <p:spPr>
          <a:xfrm>
            <a:off x="839788" y="2505075"/>
            <a:ext cx="5157787" cy="3684588"/>
          </a:xfrm>
        </p:spPr>
        <p:txBody>
          <a:bodyPr/>
          <a:lstStyle/>
          <a:p>
            <a:pPr lvl="0"/>
            <a:r>
              <a:rPr lang="zh-CN" altLang="en-US"/>
              <a:t>单击此处编辑母版文本样式</a:t>
            </a:r>
          </a:p>
          <a:p>
            <a:pPr lvl="1"/>
            <a:r>
              <a:rPr lang="zh-CN" altLang="en-US"/>
              <a:t>二级</a:t>
            </a:r>
          </a:p>
          <a:p>
            <a:pPr lvl="2"/>
            <a:r>
              <a:rPr lang="zh-CN" altLang="en-US"/>
              <a:t>三级</a:t>
            </a:r>
          </a:p>
          <a:p>
            <a:pPr lvl="3"/>
            <a:r>
              <a:rPr lang="zh-CN" altLang="en-US"/>
              <a:t>四级</a:t>
            </a:r>
          </a:p>
          <a:p>
            <a:pPr lvl="4"/>
            <a:r>
              <a:rPr lang="zh-CN" altLang="en-US"/>
              <a:t>五级</a:t>
            </a:r>
          </a:p>
        </p:txBody>
      </p:sp>
      <p:sp>
        <p:nvSpPr>
          <p:cNvPr id="5" name="文本占位符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p>
        </p:txBody>
      </p:sp>
      <p:sp>
        <p:nvSpPr>
          <p:cNvPr id="6" name="内容占位符 5"/>
          <p:cNvSpPr>
            <a:spLocks noGrp="1"/>
          </p:cNvSpPr>
          <p:nvPr>
            <p:ph sz="quarter" idx="4"/>
          </p:nvPr>
        </p:nvSpPr>
        <p:spPr>
          <a:xfrm>
            <a:off x="6172200" y="2505075"/>
            <a:ext cx="5183188" cy="3684588"/>
          </a:xfrm>
        </p:spPr>
        <p:txBody>
          <a:bodyPr/>
          <a:lstStyle/>
          <a:p>
            <a:pPr lvl="0"/>
            <a:r>
              <a:rPr lang="zh-CN" altLang="en-US"/>
              <a:t>单击此处编辑母版文本样式</a:t>
            </a:r>
          </a:p>
          <a:p>
            <a:pPr lvl="1"/>
            <a:r>
              <a:rPr lang="zh-CN" altLang="en-US"/>
              <a:t>二级</a:t>
            </a:r>
          </a:p>
          <a:p>
            <a:pPr lvl="2"/>
            <a:r>
              <a:rPr lang="zh-CN" altLang="en-US"/>
              <a:t>三级</a:t>
            </a:r>
          </a:p>
          <a:p>
            <a:pPr lvl="3"/>
            <a:r>
              <a:rPr lang="zh-CN" altLang="en-US"/>
              <a:t>四级</a:t>
            </a:r>
          </a:p>
          <a:p>
            <a:pPr lvl="4"/>
            <a:r>
              <a:rPr lang="zh-CN" altLang="en-US"/>
              <a:t>五级</a:t>
            </a:r>
          </a:p>
        </p:txBody>
      </p:sp>
      <p:sp>
        <p:nvSpPr>
          <p:cNvPr id="7" name="日期占位符 6"/>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B93665EA-4190-4B26-94CF-11C06665461E}" type="datetimeFigureOut">
              <a:rPr kumimoji="0" lang="zh-CN" altLang="en-US" sz="1200" b="0" i="0" u="none" strike="noStrike" kern="1200" cap="none" spc="0" normalizeH="0" baseline="0" noProof="0" smtClean="0">
                <a:ln>
                  <a:noFill/>
                </a:ln>
                <a:solidFill>
                  <a:prstClr val="black">
                    <a:tint val="75000"/>
                  </a:prstClr>
                </a:solidFill>
                <a:effectLst/>
                <a:uLnTx/>
                <a:uFillTx/>
                <a:latin typeface="思源黑体 CN Light" panose="020B0300000000000000" pitchFamily="34" charset="-122"/>
                <a:ea typeface="思源黑体 CN Light" panose="020B0300000000000000" pitchFamily="34" charset="-122"/>
                <a:cs typeface="+mn-cs"/>
              </a:rPr>
              <a:pPr marL="0" marR="0" lvl="0" indent="0" algn="l" defTabSz="914400" rtl="0" eaLnBrk="1" fontAlgn="auto" latinLnBrk="0" hangingPunct="1">
                <a:lnSpc>
                  <a:spcPct val="100000"/>
                </a:lnSpc>
                <a:spcBef>
                  <a:spcPts val="0"/>
                </a:spcBef>
                <a:spcAft>
                  <a:spcPts val="0"/>
                </a:spcAft>
                <a:buClrTx/>
                <a:buSzTx/>
                <a:buFontTx/>
                <a:buNone/>
                <a:tabLst/>
                <a:defRPr/>
              </a:pPr>
              <a:t>2022/8/7</a:t>
            </a:fld>
            <a:endParaRPr kumimoji="0" lang="zh-CN" altLang="en-US" sz="1200" b="0" i="0" u="none" strike="noStrike" kern="1200" cap="none" spc="0" normalizeH="0" baseline="0" noProof="0">
              <a:ln>
                <a:noFill/>
              </a:ln>
              <a:solidFill>
                <a:prstClr val="black">
                  <a:tint val="75000"/>
                </a:prstClr>
              </a:solidFill>
              <a:effectLst/>
              <a:uLnTx/>
              <a:uFillTx/>
              <a:latin typeface="思源黑体 CN Light" panose="020B0300000000000000" pitchFamily="34" charset="-122"/>
              <a:ea typeface="思源黑体 CN Light" panose="020B0300000000000000" pitchFamily="34" charset="-122"/>
              <a:cs typeface="+mn-cs"/>
            </a:endParaRPr>
          </a:p>
        </p:txBody>
      </p:sp>
      <p:sp>
        <p:nvSpPr>
          <p:cNvPr id="8" name="页脚占位符 7"/>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200" b="0" i="0" u="none" strike="noStrike" kern="1200" cap="none" spc="0" normalizeH="0" baseline="0" noProof="0">
              <a:ln>
                <a:noFill/>
              </a:ln>
              <a:solidFill>
                <a:prstClr val="black">
                  <a:tint val="75000"/>
                </a:prstClr>
              </a:solidFill>
              <a:effectLst/>
              <a:uLnTx/>
              <a:uFillTx/>
              <a:latin typeface="思源黑体 CN Light" panose="020B0300000000000000" pitchFamily="34" charset="-122"/>
              <a:ea typeface="思源黑体 CN Light" panose="020B0300000000000000" pitchFamily="34" charset="-122"/>
              <a:cs typeface="+mn-cs"/>
            </a:endParaRPr>
          </a:p>
        </p:txBody>
      </p:sp>
      <p:sp>
        <p:nvSpPr>
          <p:cNvPr id="9" name="灯片编号占位符 8"/>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18E094B-4BC8-4851-99F7-361ECCD2878D}" type="slidenum">
              <a:rPr kumimoji="0" lang="zh-CN" altLang="en-US" sz="1200" b="0" i="0" u="none" strike="noStrike" kern="1200" cap="none" spc="0" normalizeH="0" baseline="0" noProof="0" smtClean="0">
                <a:ln>
                  <a:noFill/>
                </a:ln>
                <a:solidFill>
                  <a:prstClr val="black">
                    <a:tint val="75000"/>
                  </a:prstClr>
                </a:solidFill>
                <a:effectLst/>
                <a:uLnTx/>
                <a:uFillTx/>
                <a:latin typeface="思源黑体 CN Light" panose="020B0300000000000000" pitchFamily="34" charset="-122"/>
                <a:ea typeface="思源黑体 CN Light" panose="020B0300000000000000" pitchFamily="34" charset="-122"/>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zh-CN" altLang="en-US" sz="1200" b="0" i="0" u="none" strike="noStrike" kern="1200" cap="none" spc="0" normalizeH="0" baseline="0" noProof="0">
              <a:ln>
                <a:noFill/>
              </a:ln>
              <a:solidFill>
                <a:prstClr val="black">
                  <a:tint val="75000"/>
                </a:prstClr>
              </a:solidFill>
              <a:effectLst/>
              <a:uLnTx/>
              <a:uFillTx/>
              <a:latin typeface="思源黑体 CN Light" panose="020B0300000000000000" pitchFamily="34" charset="-122"/>
              <a:ea typeface="思源黑体 CN Light" panose="020B0300000000000000" pitchFamily="34" charset="-122"/>
              <a:cs typeface="+mn-cs"/>
            </a:endParaRPr>
          </a:p>
        </p:txBody>
      </p:sp>
    </p:spTree>
    <p:extLst>
      <p:ext uri="{BB962C8B-B14F-4D97-AF65-F5344CB8AC3E}">
        <p14:creationId xmlns:p14="http://schemas.microsoft.com/office/powerpoint/2010/main" val="3486030937"/>
      </p:ext>
    </p:extLst>
  </p:cSld>
  <p:clrMapOvr>
    <a:masterClrMapping/>
  </p:clrMapOvr>
</p:sldLayout>
</file>

<file path=ppt/slideLayouts/slideLayout160.xml><?xml version="1.0" encoding="utf-8"?>
<p:sldLayout xmlns:a="http://schemas.openxmlformats.org/drawingml/2006/main" xmlns:r="http://schemas.openxmlformats.org/officeDocument/2006/relationships" xmlns:p="http://schemas.openxmlformats.org/presentationml/2006/main" matchingName="Title and body" type="tx">
  <p:cSld name="Title and body">
    <p:spTree>
      <p:nvGrpSpPr>
        <p:cNvPr id="1" name="Shape 125"/>
        <p:cNvGrpSpPr/>
        <p:nvPr/>
      </p:nvGrpSpPr>
      <p:grpSpPr>
        <a:xfrm>
          <a:off x="0" y="0"/>
          <a:ext cx="0" cy="0"/>
          <a:chOff x="0" y="0"/>
          <a:chExt cx="0" cy="0"/>
        </a:xfrm>
      </p:grpSpPr>
      <p:pic>
        <p:nvPicPr>
          <p:cNvPr id="126" name="Google Shape;126;p4"/>
          <p:cNvPicPr preferRelativeResize="0"/>
          <p:nvPr/>
        </p:nvPicPr>
        <p:blipFill>
          <a:blip r:embed="rId2">
            <a:alphaModFix/>
          </a:blip>
          <a:stretch>
            <a:fillRect/>
          </a:stretch>
        </p:blipFill>
        <p:spPr>
          <a:xfrm>
            <a:off x="-75466" y="-36433"/>
            <a:ext cx="12342935" cy="7005332"/>
          </a:xfrm>
          <a:prstGeom prst="rect">
            <a:avLst/>
          </a:prstGeom>
          <a:noFill/>
          <a:ln>
            <a:noFill/>
          </a:ln>
        </p:spPr>
      </p:pic>
      <p:grpSp>
        <p:nvGrpSpPr>
          <p:cNvPr id="127" name="Google Shape;127;p4"/>
          <p:cNvGrpSpPr/>
          <p:nvPr/>
        </p:nvGrpSpPr>
        <p:grpSpPr>
          <a:xfrm>
            <a:off x="945525" y="1516400"/>
            <a:ext cx="10301600" cy="4728400"/>
            <a:chOff x="709144" y="1137300"/>
            <a:chExt cx="7726200" cy="3546300"/>
          </a:xfrm>
        </p:grpSpPr>
        <p:sp>
          <p:nvSpPr>
            <p:cNvPr id="128" name="Google Shape;128;p4"/>
            <p:cNvSpPr/>
            <p:nvPr/>
          </p:nvSpPr>
          <p:spPr>
            <a:xfrm>
              <a:off x="785344" y="1213500"/>
              <a:ext cx="7650000" cy="3470100"/>
            </a:xfrm>
            <a:prstGeom prst="roundRect">
              <a:avLst>
                <a:gd name="adj" fmla="val 8345"/>
              </a:avLst>
            </a:prstGeom>
            <a:solidFill>
              <a:schemeClr val="accen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9" name="Google Shape;129;p4"/>
            <p:cNvSpPr/>
            <p:nvPr/>
          </p:nvSpPr>
          <p:spPr>
            <a:xfrm>
              <a:off x="709144" y="1137300"/>
              <a:ext cx="7650000" cy="3470100"/>
            </a:xfrm>
            <a:prstGeom prst="roundRect">
              <a:avLst>
                <a:gd name="adj" fmla="val 8345"/>
              </a:avLst>
            </a:prstGeom>
            <a:solidFill>
              <a:schemeClr val="l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130" name="Google Shape;130;p4"/>
          <p:cNvSpPr txBox="1">
            <a:spLocks noGrp="1"/>
          </p:cNvSpPr>
          <p:nvPr>
            <p:ph type="body" idx="1"/>
          </p:nvPr>
        </p:nvSpPr>
        <p:spPr>
          <a:xfrm>
            <a:off x="1145817" y="1634251"/>
            <a:ext cx="9900800" cy="4518400"/>
          </a:xfrm>
          <a:prstGeom prst="rect">
            <a:avLst/>
          </a:prstGeom>
        </p:spPr>
        <p:txBody>
          <a:bodyPr spcFirstLastPara="1" wrap="square" lIns="91425" tIns="91425" rIns="91425" bIns="91425" anchor="ctr" anchorCtr="0">
            <a:noAutofit/>
          </a:bodyPr>
          <a:lstStyle>
            <a:lvl1pPr marL="609585" lvl="0" indent="-423323">
              <a:lnSpc>
                <a:spcPct val="100000"/>
              </a:lnSpc>
              <a:spcBef>
                <a:spcPts val="0"/>
              </a:spcBef>
              <a:spcAft>
                <a:spcPts val="0"/>
              </a:spcAft>
              <a:buClr>
                <a:srgbClr val="273638"/>
              </a:buClr>
              <a:buSzPts val="1400"/>
              <a:buChar char="●"/>
              <a:defRPr sz="1600"/>
            </a:lvl1pPr>
            <a:lvl2pPr marL="1219170" lvl="1" indent="-423323">
              <a:spcBef>
                <a:spcPts val="0"/>
              </a:spcBef>
              <a:spcAft>
                <a:spcPts val="0"/>
              </a:spcAft>
              <a:buClr>
                <a:srgbClr val="273638"/>
              </a:buClr>
              <a:buSzPts val="1400"/>
              <a:buChar char="○"/>
              <a:defRPr/>
            </a:lvl2pPr>
            <a:lvl3pPr marL="1828754" lvl="2" indent="-423323">
              <a:spcBef>
                <a:spcPts val="0"/>
              </a:spcBef>
              <a:spcAft>
                <a:spcPts val="0"/>
              </a:spcAft>
              <a:buClr>
                <a:srgbClr val="273638"/>
              </a:buClr>
              <a:buSzPts val="1400"/>
              <a:buChar char="■"/>
              <a:defRPr/>
            </a:lvl3pPr>
            <a:lvl4pPr marL="2438339" lvl="3" indent="-423323">
              <a:spcBef>
                <a:spcPts val="0"/>
              </a:spcBef>
              <a:spcAft>
                <a:spcPts val="0"/>
              </a:spcAft>
              <a:buClr>
                <a:srgbClr val="273638"/>
              </a:buClr>
              <a:buSzPts val="1400"/>
              <a:buChar char="●"/>
              <a:defRPr/>
            </a:lvl4pPr>
            <a:lvl5pPr marL="3047924" lvl="4" indent="-423323">
              <a:spcBef>
                <a:spcPts val="0"/>
              </a:spcBef>
              <a:spcAft>
                <a:spcPts val="0"/>
              </a:spcAft>
              <a:buClr>
                <a:srgbClr val="273638"/>
              </a:buClr>
              <a:buSzPts val="1400"/>
              <a:buChar char="○"/>
              <a:defRPr/>
            </a:lvl5pPr>
            <a:lvl6pPr marL="3657509" lvl="5" indent="-423323">
              <a:spcBef>
                <a:spcPts val="0"/>
              </a:spcBef>
              <a:spcAft>
                <a:spcPts val="0"/>
              </a:spcAft>
              <a:buClr>
                <a:srgbClr val="273638"/>
              </a:buClr>
              <a:buSzPts val="1400"/>
              <a:buChar char="■"/>
              <a:defRPr/>
            </a:lvl6pPr>
            <a:lvl7pPr marL="4267093" lvl="6" indent="-423323">
              <a:spcBef>
                <a:spcPts val="0"/>
              </a:spcBef>
              <a:spcAft>
                <a:spcPts val="0"/>
              </a:spcAft>
              <a:buClr>
                <a:srgbClr val="273638"/>
              </a:buClr>
              <a:buSzPts val="1400"/>
              <a:buChar char="●"/>
              <a:defRPr/>
            </a:lvl7pPr>
            <a:lvl8pPr marL="4876678" lvl="7" indent="-423323">
              <a:spcBef>
                <a:spcPts val="0"/>
              </a:spcBef>
              <a:spcAft>
                <a:spcPts val="0"/>
              </a:spcAft>
              <a:buClr>
                <a:srgbClr val="273638"/>
              </a:buClr>
              <a:buSzPts val="1400"/>
              <a:buChar char="○"/>
              <a:defRPr/>
            </a:lvl8pPr>
            <a:lvl9pPr marL="5486263" lvl="8" indent="-423323">
              <a:spcBef>
                <a:spcPts val="0"/>
              </a:spcBef>
              <a:spcAft>
                <a:spcPts val="0"/>
              </a:spcAft>
              <a:buClr>
                <a:srgbClr val="273638"/>
              </a:buClr>
              <a:buSzPts val="1400"/>
              <a:buChar char="■"/>
              <a:defRPr/>
            </a:lvl9pPr>
          </a:lstStyle>
          <a:p>
            <a:endParaRPr/>
          </a:p>
        </p:txBody>
      </p:sp>
      <p:grpSp>
        <p:nvGrpSpPr>
          <p:cNvPr id="131" name="Google Shape;131;p4"/>
          <p:cNvGrpSpPr/>
          <p:nvPr/>
        </p:nvGrpSpPr>
        <p:grpSpPr>
          <a:xfrm rot="755454" flipH="1">
            <a:off x="10291469" y="-824257"/>
            <a:ext cx="2876292" cy="3550625"/>
            <a:chOff x="-623774" y="-350900"/>
            <a:chExt cx="2449210" cy="3023416"/>
          </a:xfrm>
        </p:grpSpPr>
        <p:grpSp>
          <p:nvGrpSpPr>
            <p:cNvPr id="132" name="Google Shape;132;p4"/>
            <p:cNvGrpSpPr/>
            <p:nvPr/>
          </p:nvGrpSpPr>
          <p:grpSpPr>
            <a:xfrm rot="1413719">
              <a:off x="224827" y="-308028"/>
              <a:ext cx="616248" cy="1925931"/>
              <a:chOff x="-1858600" y="2385325"/>
              <a:chExt cx="523125" cy="1635025"/>
            </a:xfrm>
          </p:grpSpPr>
          <p:sp>
            <p:nvSpPr>
              <p:cNvPr id="133" name="Google Shape;133;p4"/>
              <p:cNvSpPr/>
              <p:nvPr/>
            </p:nvSpPr>
            <p:spPr>
              <a:xfrm>
                <a:off x="-1804750" y="2385325"/>
                <a:ext cx="469275" cy="1635025"/>
              </a:xfrm>
              <a:custGeom>
                <a:avLst/>
                <a:gdLst/>
                <a:ahLst/>
                <a:cxnLst/>
                <a:rect l="l" t="t" r="r" b="b"/>
                <a:pathLst>
                  <a:path w="18771" h="65401" extrusionOk="0">
                    <a:moveTo>
                      <a:pt x="12062" y="1"/>
                    </a:moveTo>
                    <a:cubicBezTo>
                      <a:pt x="9693" y="1"/>
                      <a:pt x="7259" y="1264"/>
                      <a:pt x="5667" y="3115"/>
                    </a:cubicBezTo>
                    <a:cubicBezTo>
                      <a:pt x="3462" y="5679"/>
                      <a:pt x="2513" y="9064"/>
                      <a:pt x="1872" y="12397"/>
                    </a:cubicBezTo>
                    <a:lnTo>
                      <a:pt x="1872" y="12372"/>
                    </a:lnTo>
                    <a:cubicBezTo>
                      <a:pt x="129" y="21270"/>
                      <a:pt x="0" y="30373"/>
                      <a:pt x="975" y="39373"/>
                    </a:cubicBezTo>
                    <a:cubicBezTo>
                      <a:pt x="1308" y="42476"/>
                      <a:pt x="1308" y="44861"/>
                      <a:pt x="1462" y="47989"/>
                    </a:cubicBezTo>
                    <a:cubicBezTo>
                      <a:pt x="1795" y="54796"/>
                      <a:pt x="6238" y="62496"/>
                      <a:pt x="6079" y="65382"/>
                    </a:cubicBezTo>
                    <a:lnTo>
                      <a:pt x="6079" y="65382"/>
                    </a:lnTo>
                    <a:cubicBezTo>
                      <a:pt x="6979" y="50077"/>
                      <a:pt x="11644" y="31239"/>
                      <a:pt x="16694" y="16756"/>
                    </a:cubicBezTo>
                    <a:cubicBezTo>
                      <a:pt x="17694" y="13936"/>
                      <a:pt x="18771" y="11064"/>
                      <a:pt x="18745" y="8089"/>
                    </a:cubicBezTo>
                    <a:cubicBezTo>
                      <a:pt x="18745" y="5089"/>
                      <a:pt x="17412" y="1909"/>
                      <a:pt x="14719" y="602"/>
                    </a:cubicBezTo>
                    <a:cubicBezTo>
                      <a:pt x="13878" y="188"/>
                      <a:pt x="12974" y="1"/>
                      <a:pt x="12062" y="1"/>
                    </a:cubicBezTo>
                    <a:close/>
                    <a:moveTo>
                      <a:pt x="6079" y="65382"/>
                    </a:moveTo>
                    <a:lnTo>
                      <a:pt x="6079" y="65382"/>
                    </a:lnTo>
                    <a:cubicBezTo>
                      <a:pt x="6078" y="65388"/>
                      <a:pt x="6078" y="65394"/>
                      <a:pt x="6078" y="65400"/>
                    </a:cubicBezTo>
                    <a:cubicBezTo>
                      <a:pt x="6078" y="65394"/>
                      <a:pt x="6078" y="65388"/>
                      <a:pt x="6079" y="65382"/>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4" name="Google Shape;134;p4"/>
              <p:cNvSpPr/>
              <p:nvPr/>
            </p:nvSpPr>
            <p:spPr>
              <a:xfrm>
                <a:off x="-1858600" y="2385425"/>
                <a:ext cx="469275" cy="1634925"/>
              </a:xfrm>
              <a:custGeom>
                <a:avLst/>
                <a:gdLst/>
                <a:ahLst/>
                <a:cxnLst/>
                <a:rect l="l" t="t" r="r" b="b"/>
                <a:pathLst>
                  <a:path w="18771" h="65397" extrusionOk="0">
                    <a:moveTo>
                      <a:pt x="12088" y="1"/>
                    </a:moveTo>
                    <a:cubicBezTo>
                      <a:pt x="9704" y="1"/>
                      <a:pt x="7263" y="1274"/>
                      <a:pt x="5667" y="3111"/>
                    </a:cubicBezTo>
                    <a:cubicBezTo>
                      <a:pt x="3462" y="5649"/>
                      <a:pt x="2513" y="9060"/>
                      <a:pt x="1872" y="12393"/>
                    </a:cubicBezTo>
                    <a:lnTo>
                      <a:pt x="1872" y="12368"/>
                    </a:lnTo>
                    <a:cubicBezTo>
                      <a:pt x="129" y="21266"/>
                      <a:pt x="0" y="30369"/>
                      <a:pt x="975" y="39369"/>
                    </a:cubicBezTo>
                    <a:cubicBezTo>
                      <a:pt x="1308" y="42472"/>
                      <a:pt x="1308" y="44857"/>
                      <a:pt x="1462" y="47985"/>
                    </a:cubicBezTo>
                    <a:cubicBezTo>
                      <a:pt x="1795" y="54792"/>
                      <a:pt x="6239" y="62492"/>
                      <a:pt x="6079" y="65378"/>
                    </a:cubicBezTo>
                    <a:lnTo>
                      <a:pt x="6079" y="65378"/>
                    </a:lnTo>
                    <a:cubicBezTo>
                      <a:pt x="6979" y="50073"/>
                      <a:pt x="11670" y="31235"/>
                      <a:pt x="16694" y="16752"/>
                    </a:cubicBezTo>
                    <a:cubicBezTo>
                      <a:pt x="17694" y="13932"/>
                      <a:pt x="18771" y="11060"/>
                      <a:pt x="18771" y="8085"/>
                    </a:cubicBezTo>
                    <a:cubicBezTo>
                      <a:pt x="18745" y="5085"/>
                      <a:pt x="17412" y="1905"/>
                      <a:pt x="14745" y="598"/>
                    </a:cubicBezTo>
                    <a:cubicBezTo>
                      <a:pt x="13901" y="187"/>
                      <a:pt x="12999" y="1"/>
                      <a:pt x="12088" y="1"/>
                    </a:cubicBezTo>
                    <a:close/>
                    <a:moveTo>
                      <a:pt x="6079" y="65378"/>
                    </a:moveTo>
                    <a:cubicBezTo>
                      <a:pt x="6078" y="65384"/>
                      <a:pt x="6078" y="65390"/>
                      <a:pt x="6078" y="65396"/>
                    </a:cubicBezTo>
                    <a:cubicBezTo>
                      <a:pt x="6078" y="65390"/>
                      <a:pt x="6078" y="65384"/>
                      <a:pt x="6079" y="65378"/>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5" name="Google Shape;135;p4"/>
              <p:cNvSpPr/>
              <p:nvPr/>
            </p:nvSpPr>
            <p:spPr>
              <a:xfrm>
                <a:off x="-1766300" y="2414375"/>
                <a:ext cx="329125" cy="283550"/>
              </a:xfrm>
              <a:custGeom>
                <a:avLst/>
                <a:gdLst/>
                <a:ahLst/>
                <a:cxnLst/>
                <a:rect l="l" t="t" r="r" b="b"/>
                <a:pathLst>
                  <a:path w="13165" h="11342" extrusionOk="0">
                    <a:moveTo>
                      <a:pt x="7214" y="1"/>
                    </a:moveTo>
                    <a:cubicBezTo>
                      <a:pt x="7203" y="1"/>
                      <a:pt x="7192" y="2"/>
                      <a:pt x="7181" y="4"/>
                    </a:cubicBezTo>
                    <a:cubicBezTo>
                      <a:pt x="7053" y="55"/>
                      <a:pt x="6976" y="260"/>
                      <a:pt x="7104" y="337"/>
                    </a:cubicBezTo>
                    <a:cubicBezTo>
                      <a:pt x="7130" y="363"/>
                      <a:pt x="7155" y="363"/>
                      <a:pt x="7181" y="363"/>
                    </a:cubicBezTo>
                    <a:cubicBezTo>
                      <a:pt x="7258" y="363"/>
                      <a:pt x="7335" y="337"/>
                      <a:pt x="7386" y="260"/>
                    </a:cubicBezTo>
                    <a:cubicBezTo>
                      <a:pt x="7433" y="120"/>
                      <a:pt x="7330" y="1"/>
                      <a:pt x="7214" y="1"/>
                    </a:cubicBezTo>
                    <a:close/>
                    <a:moveTo>
                      <a:pt x="10096" y="914"/>
                    </a:moveTo>
                    <a:cubicBezTo>
                      <a:pt x="10065" y="914"/>
                      <a:pt x="10033" y="918"/>
                      <a:pt x="10001" y="927"/>
                    </a:cubicBezTo>
                    <a:cubicBezTo>
                      <a:pt x="9719" y="1004"/>
                      <a:pt x="9591" y="1440"/>
                      <a:pt x="9848" y="1619"/>
                    </a:cubicBezTo>
                    <a:cubicBezTo>
                      <a:pt x="9899" y="1619"/>
                      <a:pt x="9950" y="1645"/>
                      <a:pt x="10001" y="1645"/>
                    </a:cubicBezTo>
                    <a:cubicBezTo>
                      <a:pt x="10024" y="1648"/>
                      <a:pt x="10046" y="1650"/>
                      <a:pt x="10069" y="1650"/>
                    </a:cubicBezTo>
                    <a:cubicBezTo>
                      <a:pt x="10224" y="1650"/>
                      <a:pt x="10370" y="1571"/>
                      <a:pt x="10437" y="1414"/>
                    </a:cubicBezTo>
                    <a:cubicBezTo>
                      <a:pt x="10528" y="1164"/>
                      <a:pt x="10337" y="914"/>
                      <a:pt x="10096" y="914"/>
                    </a:cubicBezTo>
                    <a:close/>
                    <a:moveTo>
                      <a:pt x="4839" y="1534"/>
                    </a:moveTo>
                    <a:cubicBezTo>
                      <a:pt x="4695" y="1534"/>
                      <a:pt x="4554" y="1605"/>
                      <a:pt x="4540" y="1748"/>
                    </a:cubicBezTo>
                    <a:cubicBezTo>
                      <a:pt x="4540" y="1799"/>
                      <a:pt x="4540" y="1824"/>
                      <a:pt x="4540" y="1876"/>
                    </a:cubicBezTo>
                    <a:cubicBezTo>
                      <a:pt x="4591" y="2030"/>
                      <a:pt x="4719" y="2158"/>
                      <a:pt x="4873" y="2183"/>
                    </a:cubicBezTo>
                    <a:cubicBezTo>
                      <a:pt x="5129" y="2183"/>
                      <a:pt x="5309" y="1876"/>
                      <a:pt x="5129" y="1671"/>
                    </a:cubicBezTo>
                    <a:cubicBezTo>
                      <a:pt x="5072" y="1579"/>
                      <a:pt x="4955" y="1534"/>
                      <a:pt x="4839" y="1534"/>
                    </a:cubicBezTo>
                    <a:close/>
                    <a:moveTo>
                      <a:pt x="7873" y="1434"/>
                    </a:moveTo>
                    <a:cubicBezTo>
                      <a:pt x="7815" y="1434"/>
                      <a:pt x="7755" y="1444"/>
                      <a:pt x="7694" y="1465"/>
                    </a:cubicBezTo>
                    <a:cubicBezTo>
                      <a:pt x="7309" y="1542"/>
                      <a:pt x="7104" y="2183"/>
                      <a:pt x="7488" y="2414"/>
                    </a:cubicBezTo>
                    <a:lnTo>
                      <a:pt x="7514" y="2414"/>
                    </a:lnTo>
                    <a:cubicBezTo>
                      <a:pt x="7565" y="2440"/>
                      <a:pt x="7642" y="2466"/>
                      <a:pt x="7694" y="2491"/>
                    </a:cubicBezTo>
                    <a:cubicBezTo>
                      <a:pt x="7715" y="2493"/>
                      <a:pt x="7737" y="2494"/>
                      <a:pt x="7759" y="2494"/>
                    </a:cubicBezTo>
                    <a:cubicBezTo>
                      <a:pt x="7992" y="2494"/>
                      <a:pt x="8217" y="2369"/>
                      <a:pt x="8335" y="2158"/>
                    </a:cubicBezTo>
                    <a:cubicBezTo>
                      <a:pt x="8489" y="1805"/>
                      <a:pt x="8227" y="1434"/>
                      <a:pt x="7873" y="1434"/>
                    </a:cubicBezTo>
                    <a:close/>
                    <a:moveTo>
                      <a:pt x="12521" y="1809"/>
                    </a:moveTo>
                    <a:cubicBezTo>
                      <a:pt x="12477" y="1809"/>
                      <a:pt x="12432" y="1814"/>
                      <a:pt x="12386" y="1824"/>
                    </a:cubicBezTo>
                    <a:cubicBezTo>
                      <a:pt x="12002" y="1927"/>
                      <a:pt x="11796" y="2568"/>
                      <a:pt x="12181" y="2799"/>
                    </a:cubicBezTo>
                    <a:cubicBezTo>
                      <a:pt x="12232" y="2825"/>
                      <a:pt x="12309" y="2850"/>
                      <a:pt x="12386" y="2850"/>
                    </a:cubicBezTo>
                    <a:cubicBezTo>
                      <a:pt x="12424" y="2858"/>
                      <a:pt x="12461" y="2861"/>
                      <a:pt x="12498" y="2861"/>
                    </a:cubicBezTo>
                    <a:cubicBezTo>
                      <a:pt x="12709" y="2861"/>
                      <a:pt x="12896" y="2739"/>
                      <a:pt x="13027" y="2542"/>
                    </a:cubicBezTo>
                    <a:cubicBezTo>
                      <a:pt x="13165" y="2175"/>
                      <a:pt x="12892" y="1809"/>
                      <a:pt x="12521" y="1809"/>
                    </a:cubicBezTo>
                    <a:close/>
                    <a:moveTo>
                      <a:pt x="10496" y="2693"/>
                    </a:moveTo>
                    <a:cubicBezTo>
                      <a:pt x="10485" y="2693"/>
                      <a:pt x="10474" y="2694"/>
                      <a:pt x="10463" y="2696"/>
                    </a:cubicBezTo>
                    <a:cubicBezTo>
                      <a:pt x="10335" y="2722"/>
                      <a:pt x="10258" y="2953"/>
                      <a:pt x="10386" y="3030"/>
                    </a:cubicBezTo>
                    <a:cubicBezTo>
                      <a:pt x="10412" y="3055"/>
                      <a:pt x="10412" y="3055"/>
                      <a:pt x="10437" y="3055"/>
                    </a:cubicBezTo>
                    <a:cubicBezTo>
                      <a:pt x="10540" y="3055"/>
                      <a:pt x="10617" y="3030"/>
                      <a:pt x="10668" y="2953"/>
                    </a:cubicBezTo>
                    <a:cubicBezTo>
                      <a:pt x="10715" y="2812"/>
                      <a:pt x="10612" y="2693"/>
                      <a:pt x="10496" y="2693"/>
                    </a:cubicBezTo>
                    <a:close/>
                    <a:moveTo>
                      <a:pt x="3134" y="3127"/>
                    </a:moveTo>
                    <a:cubicBezTo>
                      <a:pt x="3124" y="3127"/>
                      <a:pt x="3114" y="3129"/>
                      <a:pt x="3104" y="3132"/>
                    </a:cubicBezTo>
                    <a:cubicBezTo>
                      <a:pt x="3027" y="3158"/>
                      <a:pt x="3001" y="3260"/>
                      <a:pt x="3078" y="3312"/>
                    </a:cubicBezTo>
                    <a:lnTo>
                      <a:pt x="3078" y="3337"/>
                    </a:lnTo>
                    <a:lnTo>
                      <a:pt x="3104" y="3337"/>
                    </a:lnTo>
                    <a:cubicBezTo>
                      <a:pt x="3155" y="3337"/>
                      <a:pt x="3206" y="3312"/>
                      <a:pt x="3232" y="3260"/>
                    </a:cubicBezTo>
                    <a:cubicBezTo>
                      <a:pt x="3254" y="3194"/>
                      <a:pt x="3199" y="3127"/>
                      <a:pt x="3134" y="3127"/>
                    </a:cubicBezTo>
                    <a:close/>
                    <a:moveTo>
                      <a:pt x="6219" y="3536"/>
                    </a:moveTo>
                    <a:cubicBezTo>
                      <a:pt x="6072" y="3536"/>
                      <a:pt x="5928" y="3614"/>
                      <a:pt x="5899" y="3773"/>
                    </a:cubicBezTo>
                    <a:lnTo>
                      <a:pt x="5924" y="3773"/>
                    </a:lnTo>
                    <a:cubicBezTo>
                      <a:pt x="5924" y="3799"/>
                      <a:pt x="5924" y="3850"/>
                      <a:pt x="5924" y="3902"/>
                    </a:cubicBezTo>
                    <a:cubicBezTo>
                      <a:pt x="5950" y="4055"/>
                      <a:pt x="6078" y="4158"/>
                      <a:pt x="6232" y="4184"/>
                    </a:cubicBezTo>
                    <a:cubicBezTo>
                      <a:pt x="6243" y="4185"/>
                      <a:pt x="6254" y="4185"/>
                      <a:pt x="6265" y="4185"/>
                    </a:cubicBezTo>
                    <a:cubicBezTo>
                      <a:pt x="6526" y="4185"/>
                      <a:pt x="6662" y="3892"/>
                      <a:pt x="6514" y="3671"/>
                    </a:cubicBezTo>
                    <a:cubicBezTo>
                      <a:pt x="6447" y="3582"/>
                      <a:pt x="6332" y="3536"/>
                      <a:pt x="6219" y="3536"/>
                    </a:cubicBezTo>
                    <a:close/>
                    <a:moveTo>
                      <a:pt x="3009" y="4870"/>
                    </a:moveTo>
                    <a:cubicBezTo>
                      <a:pt x="2866" y="4870"/>
                      <a:pt x="2722" y="4947"/>
                      <a:pt x="2693" y="5107"/>
                    </a:cubicBezTo>
                    <a:lnTo>
                      <a:pt x="2719" y="5107"/>
                    </a:lnTo>
                    <a:cubicBezTo>
                      <a:pt x="2693" y="5158"/>
                      <a:pt x="2693" y="5184"/>
                      <a:pt x="2719" y="5235"/>
                    </a:cubicBezTo>
                    <a:cubicBezTo>
                      <a:pt x="2745" y="5389"/>
                      <a:pt x="2873" y="5517"/>
                      <a:pt x="3027" y="5517"/>
                    </a:cubicBezTo>
                    <a:cubicBezTo>
                      <a:pt x="3038" y="5518"/>
                      <a:pt x="3049" y="5518"/>
                      <a:pt x="3059" y="5518"/>
                    </a:cubicBezTo>
                    <a:cubicBezTo>
                      <a:pt x="3320" y="5518"/>
                      <a:pt x="3456" y="5226"/>
                      <a:pt x="3283" y="5004"/>
                    </a:cubicBezTo>
                    <a:cubicBezTo>
                      <a:pt x="3228" y="4915"/>
                      <a:pt x="3119" y="4870"/>
                      <a:pt x="3009" y="4870"/>
                    </a:cubicBezTo>
                    <a:close/>
                    <a:moveTo>
                      <a:pt x="6277" y="5340"/>
                    </a:moveTo>
                    <a:cubicBezTo>
                      <a:pt x="6229" y="5340"/>
                      <a:pt x="6179" y="5348"/>
                      <a:pt x="6129" y="5363"/>
                    </a:cubicBezTo>
                    <a:cubicBezTo>
                      <a:pt x="5745" y="5466"/>
                      <a:pt x="5540" y="6107"/>
                      <a:pt x="5924" y="6312"/>
                    </a:cubicBezTo>
                    <a:cubicBezTo>
                      <a:pt x="5976" y="6363"/>
                      <a:pt x="6053" y="6363"/>
                      <a:pt x="6129" y="6389"/>
                    </a:cubicBezTo>
                    <a:cubicBezTo>
                      <a:pt x="6151" y="6391"/>
                      <a:pt x="6173" y="6392"/>
                      <a:pt x="6194" y="6392"/>
                    </a:cubicBezTo>
                    <a:cubicBezTo>
                      <a:pt x="6424" y="6392"/>
                      <a:pt x="6630" y="6267"/>
                      <a:pt x="6771" y="6055"/>
                    </a:cubicBezTo>
                    <a:cubicBezTo>
                      <a:pt x="6906" y="5718"/>
                      <a:pt x="6625" y="5340"/>
                      <a:pt x="6277" y="5340"/>
                    </a:cubicBezTo>
                    <a:close/>
                    <a:moveTo>
                      <a:pt x="1163" y="6898"/>
                    </a:moveTo>
                    <a:cubicBezTo>
                      <a:pt x="1152" y="6898"/>
                      <a:pt x="1140" y="6899"/>
                      <a:pt x="1129" y="6902"/>
                    </a:cubicBezTo>
                    <a:cubicBezTo>
                      <a:pt x="1001" y="6927"/>
                      <a:pt x="924" y="7158"/>
                      <a:pt x="1052" y="7235"/>
                    </a:cubicBezTo>
                    <a:cubicBezTo>
                      <a:pt x="1078" y="7235"/>
                      <a:pt x="1104" y="7261"/>
                      <a:pt x="1129" y="7261"/>
                    </a:cubicBezTo>
                    <a:cubicBezTo>
                      <a:pt x="1206" y="7261"/>
                      <a:pt x="1283" y="7235"/>
                      <a:pt x="1334" y="7132"/>
                    </a:cubicBezTo>
                    <a:cubicBezTo>
                      <a:pt x="1381" y="7015"/>
                      <a:pt x="1278" y="6898"/>
                      <a:pt x="1163" y="6898"/>
                    </a:cubicBezTo>
                    <a:close/>
                    <a:moveTo>
                      <a:pt x="5001" y="7850"/>
                    </a:moveTo>
                    <a:cubicBezTo>
                      <a:pt x="4924" y="7876"/>
                      <a:pt x="4899" y="8004"/>
                      <a:pt x="4950" y="8056"/>
                    </a:cubicBezTo>
                    <a:lnTo>
                      <a:pt x="5001" y="8056"/>
                    </a:lnTo>
                    <a:cubicBezTo>
                      <a:pt x="5052" y="8056"/>
                      <a:pt x="5104" y="8030"/>
                      <a:pt x="5129" y="8004"/>
                    </a:cubicBezTo>
                    <a:cubicBezTo>
                      <a:pt x="5155" y="7927"/>
                      <a:pt x="5078" y="7850"/>
                      <a:pt x="5001" y="7850"/>
                    </a:cubicBezTo>
                    <a:close/>
                    <a:moveTo>
                      <a:pt x="2940" y="7598"/>
                    </a:moveTo>
                    <a:cubicBezTo>
                      <a:pt x="2902" y="7598"/>
                      <a:pt x="2862" y="7605"/>
                      <a:pt x="2822" y="7620"/>
                    </a:cubicBezTo>
                    <a:cubicBezTo>
                      <a:pt x="2565" y="7697"/>
                      <a:pt x="2437" y="8107"/>
                      <a:pt x="2693" y="8235"/>
                    </a:cubicBezTo>
                    <a:cubicBezTo>
                      <a:pt x="2719" y="8261"/>
                      <a:pt x="2770" y="8286"/>
                      <a:pt x="2822" y="8286"/>
                    </a:cubicBezTo>
                    <a:cubicBezTo>
                      <a:pt x="2838" y="8289"/>
                      <a:pt x="2854" y="8290"/>
                      <a:pt x="2870" y="8290"/>
                    </a:cubicBezTo>
                    <a:cubicBezTo>
                      <a:pt x="3007" y="8290"/>
                      <a:pt x="3137" y="8196"/>
                      <a:pt x="3206" y="8081"/>
                    </a:cubicBezTo>
                    <a:cubicBezTo>
                      <a:pt x="3338" y="7840"/>
                      <a:pt x="3169" y="7598"/>
                      <a:pt x="2940" y="7598"/>
                    </a:cubicBezTo>
                    <a:close/>
                    <a:moveTo>
                      <a:pt x="6698" y="7919"/>
                    </a:moveTo>
                    <a:cubicBezTo>
                      <a:pt x="6554" y="7919"/>
                      <a:pt x="6414" y="7990"/>
                      <a:pt x="6386" y="8133"/>
                    </a:cubicBezTo>
                    <a:lnTo>
                      <a:pt x="6412" y="8133"/>
                    </a:lnTo>
                    <a:cubicBezTo>
                      <a:pt x="6412" y="8184"/>
                      <a:pt x="6412" y="8235"/>
                      <a:pt x="6412" y="8261"/>
                    </a:cubicBezTo>
                    <a:cubicBezTo>
                      <a:pt x="6437" y="8415"/>
                      <a:pt x="6565" y="8543"/>
                      <a:pt x="6745" y="8568"/>
                    </a:cubicBezTo>
                    <a:cubicBezTo>
                      <a:pt x="7001" y="8568"/>
                      <a:pt x="7181" y="8261"/>
                      <a:pt x="7001" y="8056"/>
                    </a:cubicBezTo>
                    <a:cubicBezTo>
                      <a:pt x="6933" y="7964"/>
                      <a:pt x="6814" y="7919"/>
                      <a:pt x="6698" y="7919"/>
                    </a:cubicBezTo>
                    <a:close/>
                    <a:moveTo>
                      <a:pt x="4317" y="9878"/>
                    </a:moveTo>
                    <a:cubicBezTo>
                      <a:pt x="4265" y="9878"/>
                      <a:pt x="4210" y="9886"/>
                      <a:pt x="4155" y="9902"/>
                    </a:cubicBezTo>
                    <a:cubicBezTo>
                      <a:pt x="3770" y="9979"/>
                      <a:pt x="3565" y="10645"/>
                      <a:pt x="3950" y="10851"/>
                    </a:cubicBezTo>
                    <a:cubicBezTo>
                      <a:pt x="4001" y="10876"/>
                      <a:pt x="4078" y="10902"/>
                      <a:pt x="4129" y="10928"/>
                    </a:cubicBezTo>
                    <a:cubicBezTo>
                      <a:pt x="4153" y="10930"/>
                      <a:pt x="4177" y="10931"/>
                      <a:pt x="4200" y="10931"/>
                    </a:cubicBezTo>
                    <a:cubicBezTo>
                      <a:pt x="4454" y="10931"/>
                      <a:pt x="4677" y="10805"/>
                      <a:pt x="4770" y="10594"/>
                    </a:cubicBezTo>
                    <a:cubicBezTo>
                      <a:pt x="4927" y="10236"/>
                      <a:pt x="4673" y="9878"/>
                      <a:pt x="4317" y="9878"/>
                    </a:cubicBezTo>
                    <a:close/>
                    <a:moveTo>
                      <a:pt x="746" y="10289"/>
                    </a:moveTo>
                    <a:cubicBezTo>
                      <a:pt x="696" y="10289"/>
                      <a:pt x="644" y="10297"/>
                      <a:pt x="591" y="10312"/>
                    </a:cubicBezTo>
                    <a:cubicBezTo>
                      <a:pt x="206" y="10415"/>
                      <a:pt x="1" y="11056"/>
                      <a:pt x="386" y="11287"/>
                    </a:cubicBezTo>
                    <a:lnTo>
                      <a:pt x="386" y="11261"/>
                    </a:lnTo>
                    <a:cubicBezTo>
                      <a:pt x="437" y="11312"/>
                      <a:pt x="514" y="11338"/>
                      <a:pt x="565" y="11338"/>
                    </a:cubicBezTo>
                    <a:cubicBezTo>
                      <a:pt x="589" y="11340"/>
                      <a:pt x="613" y="11341"/>
                      <a:pt x="636" y="11341"/>
                    </a:cubicBezTo>
                    <a:cubicBezTo>
                      <a:pt x="889" y="11341"/>
                      <a:pt x="1112" y="11216"/>
                      <a:pt x="1206" y="11004"/>
                    </a:cubicBezTo>
                    <a:cubicBezTo>
                      <a:pt x="1364" y="10667"/>
                      <a:pt x="1106" y="10289"/>
                      <a:pt x="746" y="10289"/>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6" name="Google Shape;136;p4"/>
              <p:cNvSpPr/>
              <p:nvPr/>
            </p:nvSpPr>
            <p:spPr>
              <a:xfrm>
                <a:off x="-1809250" y="2563500"/>
                <a:ext cx="247275" cy="1438900"/>
              </a:xfrm>
              <a:custGeom>
                <a:avLst/>
                <a:gdLst/>
                <a:ahLst/>
                <a:cxnLst/>
                <a:rect l="l" t="t" r="r" b="b"/>
                <a:pathLst>
                  <a:path w="9891" h="57556" extrusionOk="0">
                    <a:moveTo>
                      <a:pt x="9445" y="0"/>
                    </a:moveTo>
                    <a:cubicBezTo>
                      <a:pt x="9304" y="0"/>
                      <a:pt x="9164" y="81"/>
                      <a:pt x="9104" y="270"/>
                    </a:cubicBezTo>
                    <a:cubicBezTo>
                      <a:pt x="4617" y="13912"/>
                      <a:pt x="1" y="34913"/>
                      <a:pt x="3386" y="57247"/>
                    </a:cubicBezTo>
                    <a:cubicBezTo>
                      <a:pt x="3411" y="57427"/>
                      <a:pt x="3565" y="57555"/>
                      <a:pt x="3745" y="57555"/>
                    </a:cubicBezTo>
                    <a:lnTo>
                      <a:pt x="3822" y="57555"/>
                    </a:lnTo>
                    <a:cubicBezTo>
                      <a:pt x="4027" y="57530"/>
                      <a:pt x="4155" y="57324"/>
                      <a:pt x="4129" y="57119"/>
                    </a:cubicBezTo>
                    <a:cubicBezTo>
                      <a:pt x="796" y="34939"/>
                      <a:pt x="5360" y="14091"/>
                      <a:pt x="9796" y="501"/>
                    </a:cubicBezTo>
                    <a:cubicBezTo>
                      <a:pt x="9890" y="202"/>
                      <a:pt x="9667" y="0"/>
                      <a:pt x="9445"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7" name="Google Shape;137;p4"/>
            <p:cNvGrpSpPr/>
            <p:nvPr/>
          </p:nvGrpSpPr>
          <p:grpSpPr>
            <a:xfrm rot="1413719">
              <a:off x="234082" y="-133704"/>
              <a:ext cx="1216593" cy="2128592"/>
              <a:chOff x="-1779100" y="2408800"/>
              <a:chExt cx="1032750" cy="1807075"/>
            </a:xfrm>
          </p:grpSpPr>
          <p:sp>
            <p:nvSpPr>
              <p:cNvPr id="138" name="Google Shape;138;p4"/>
              <p:cNvSpPr/>
              <p:nvPr/>
            </p:nvSpPr>
            <p:spPr>
              <a:xfrm>
                <a:off x="-1779100" y="2498825"/>
                <a:ext cx="1032750" cy="1717050"/>
              </a:xfrm>
              <a:custGeom>
                <a:avLst/>
                <a:gdLst/>
                <a:ahLst/>
                <a:cxnLst/>
                <a:rect l="l" t="t" r="r" b="b"/>
                <a:pathLst>
                  <a:path w="41310" h="68682" extrusionOk="0">
                    <a:moveTo>
                      <a:pt x="32843" y="0"/>
                    </a:moveTo>
                    <a:cubicBezTo>
                      <a:pt x="31194" y="0"/>
                      <a:pt x="29516" y="392"/>
                      <a:pt x="28053" y="1113"/>
                    </a:cubicBezTo>
                    <a:cubicBezTo>
                      <a:pt x="24489" y="2883"/>
                      <a:pt x="21924" y="6139"/>
                      <a:pt x="19719" y="9421"/>
                    </a:cubicBezTo>
                    <a:lnTo>
                      <a:pt x="19719" y="9396"/>
                    </a:lnTo>
                    <a:cubicBezTo>
                      <a:pt x="13744" y="18242"/>
                      <a:pt x="9436" y="27987"/>
                      <a:pt x="6385" y="38167"/>
                    </a:cubicBezTo>
                    <a:cubicBezTo>
                      <a:pt x="5308" y="41705"/>
                      <a:pt x="4231" y="44270"/>
                      <a:pt x="2949" y="47731"/>
                    </a:cubicBezTo>
                    <a:cubicBezTo>
                      <a:pt x="205" y="55244"/>
                      <a:pt x="1487" y="65630"/>
                      <a:pt x="0" y="68681"/>
                    </a:cubicBezTo>
                    <a:cubicBezTo>
                      <a:pt x="7975" y="52526"/>
                      <a:pt x="21642" y="34269"/>
                      <a:pt x="33745" y="20935"/>
                    </a:cubicBezTo>
                    <a:cubicBezTo>
                      <a:pt x="36105" y="18319"/>
                      <a:pt x="38566" y="15704"/>
                      <a:pt x="39951" y="12473"/>
                    </a:cubicBezTo>
                    <a:cubicBezTo>
                      <a:pt x="41310" y="9242"/>
                      <a:pt x="41310" y="5190"/>
                      <a:pt x="39002" y="2549"/>
                    </a:cubicBezTo>
                    <a:cubicBezTo>
                      <a:pt x="37468" y="790"/>
                      <a:pt x="35184" y="0"/>
                      <a:pt x="3284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9" name="Google Shape;139;p4"/>
              <p:cNvSpPr/>
              <p:nvPr/>
            </p:nvSpPr>
            <p:spPr>
              <a:xfrm>
                <a:off x="-1776550" y="2408800"/>
                <a:ext cx="973150" cy="1753225"/>
              </a:xfrm>
              <a:custGeom>
                <a:avLst/>
                <a:gdLst/>
                <a:ahLst/>
                <a:cxnLst/>
                <a:rect l="l" t="t" r="r" b="b"/>
                <a:pathLst>
                  <a:path w="38926" h="70129" extrusionOk="0">
                    <a:moveTo>
                      <a:pt x="30542" y="0"/>
                    </a:moveTo>
                    <a:cubicBezTo>
                      <a:pt x="28732" y="0"/>
                      <a:pt x="26881" y="482"/>
                      <a:pt x="25310" y="1355"/>
                    </a:cubicBezTo>
                    <a:cubicBezTo>
                      <a:pt x="21848" y="3253"/>
                      <a:pt x="19438" y="6637"/>
                      <a:pt x="17361" y="10022"/>
                    </a:cubicBezTo>
                    <a:cubicBezTo>
                      <a:pt x="11822" y="19100"/>
                      <a:pt x="7975" y="29049"/>
                      <a:pt x="5386" y="39357"/>
                    </a:cubicBezTo>
                    <a:cubicBezTo>
                      <a:pt x="4488" y="42947"/>
                      <a:pt x="3514" y="45537"/>
                      <a:pt x="2411" y="49076"/>
                    </a:cubicBezTo>
                    <a:cubicBezTo>
                      <a:pt x="1" y="56717"/>
                      <a:pt x="1770" y="67025"/>
                      <a:pt x="411" y="70128"/>
                    </a:cubicBezTo>
                    <a:cubicBezTo>
                      <a:pt x="7642" y="53640"/>
                      <a:pt x="20463" y="34767"/>
                      <a:pt x="31925" y="20869"/>
                    </a:cubicBezTo>
                    <a:cubicBezTo>
                      <a:pt x="34156" y="18177"/>
                      <a:pt x="36515" y="15433"/>
                      <a:pt x="37721" y="12151"/>
                    </a:cubicBezTo>
                    <a:cubicBezTo>
                      <a:pt x="38926" y="8843"/>
                      <a:pt x="38772" y="4791"/>
                      <a:pt x="36336" y="2253"/>
                    </a:cubicBezTo>
                    <a:cubicBezTo>
                      <a:pt x="34837" y="698"/>
                      <a:pt x="32720" y="0"/>
                      <a:pt x="3054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0" name="Google Shape;140;p4"/>
              <p:cNvSpPr/>
              <p:nvPr/>
            </p:nvSpPr>
            <p:spPr>
              <a:xfrm>
                <a:off x="-1311125" y="2430900"/>
                <a:ext cx="402150" cy="319125"/>
              </a:xfrm>
              <a:custGeom>
                <a:avLst/>
                <a:gdLst/>
                <a:ahLst/>
                <a:cxnLst/>
                <a:rect l="l" t="t" r="r" b="b"/>
                <a:pathLst>
                  <a:path w="16086" h="12765" extrusionOk="0">
                    <a:moveTo>
                      <a:pt x="9413" y="1"/>
                    </a:moveTo>
                    <a:cubicBezTo>
                      <a:pt x="9396" y="1"/>
                      <a:pt x="9378" y="3"/>
                      <a:pt x="9359" y="10"/>
                    </a:cubicBezTo>
                    <a:cubicBezTo>
                      <a:pt x="9206" y="35"/>
                      <a:pt x="9103" y="266"/>
                      <a:pt x="9231" y="369"/>
                    </a:cubicBezTo>
                    <a:cubicBezTo>
                      <a:pt x="9257" y="394"/>
                      <a:pt x="9283" y="394"/>
                      <a:pt x="9308" y="394"/>
                    </a:cubicBezTo>
                    <a:cubicBezTo>
                      <a:pt x="9332" y="400"/>
                      <a:pt x="9357" y="403"/>
                      <a:pt x="9380" y="403"/>
                    </a:cubicBezTo>
                    <a:cubicBezTo>
                      <a:pt x="9458" y="403"/>
                      <a:pt x="9531" y="370"/>
                      <a:pt x="9590" y="292"/>
                    </a:cubicBezTo>
                    <a:cubicBezTo>
                      <a:pt x="9635" y="156"/>
                      <a:pt x="9541" y="1"/>
                      <a:pt x="9413" y="1"/>
                    </a:cubicBezTo>
                    <a:close/>
                    <a:moveTo>
                      <a:pt x="12560" y="1256"/>
                    </a:moveTo>
                    <a:cubicBezTo>
                      <a:pt x="12528" y="1256"/>
                      <a:pt x="12496" y="1259"/>
                      <a:pt x="12462" y="1266"/>
                    </a:cubicBezTo>
                    <a:cubicBezTo>
                      <a:pt x="12154" y="1317"/>
                      <a:pt x="11949" y="1856"/>
                      <a:pt x="12257" y="2061"/>
                    </a:cubicBezTo>
                    <a:cubicBezTo>
                      <a:pt x="12283" y="2087"/>
                      <a:pt x="12360" y="2112"/>
                      <a:pt x="12411" y="2112"/>
                    </a:cubicBezTo>
                    <a:cubicBezTo>
                      <a:pt x="12447" y="2121"/>
                      <a:pt x="12482" y="2125"/>
                      <a:pt x="12518" y="2125"/>
                    </a:cubicBezTo>
                    <a:cubicBezTo>
                      <a:pt x="12685" y="2125"/>
                      <a:pt x="12844" y="2030"/>
                      <a:pt x="12949" y="1881"/>
                    </a:cubicBezTo>
                    <a:cubicBezTo>
                      <a:pt x="13089" y="1579"/>
                      <a:pt x="12870" y="1256"/>
                      <a:pt x="12560" y="1256"/>
                    </a:cubicBezTo>
                    <a:close/>
                    <a:moveTo>
                      <a:pt x="6402" y="1567"/>
                    </a:moveTo>
                    <a:cubicBezTo>
                      <a:pt x="6244" y="1567"/>
                      <a:pt x="6092" y="1644"/>
                      <a:pt x="6052" y="1805"/>
                    </a:cubicBezTo>
                    <a:cubicBezTo>
                      <a:pt x="6026" y="1856"/>
                      <a:pt x="6026" y="1907"/>
                      <a:pt x="6052" y="1958"/>
                    </a:cubicBezTo>
                    <a:cubicBezTo>
                      <a:pt x="6077" y="2138"/>
                      <a:pt x="6231" y="2292"/>
                      <a:pt x="6411" y="2317"/>
                    </a:cubicBezTo>
                    <a:cubicBezTo>
                      <a:pt x="6431" y="2321"/>
                      <a:pt x="6450" y="2322"/>
                      <a:pt x="6470" y="2322"/>
                    </a:cubicBezTo>
                    <a:cubicBezTo>
                      <a:pt x="6747" y="2322"/>
                      <a:pt x="6937" y="1993"/>
                      <a:pt x="6770" y="1753"/>
                    </a:cubicBezTo>
                    <a:cubicBezTo>
                      <a:pt x="6696" y="1631"/>
                      <a:pt x="6547" y="1567"/>
                      <a:pt x="6402" y="1567"/>
                    </a:cubicBezTo>
                    <a:close/>
                    <a:moveTo>
                      <a:pt x="9895" y="1689"/>
                    </a:moveTo>
                    <a:cubicBezTo>
                      <a:pt x="9854" y="1689"/>
                      <a:pt x="9812" y="1693"/>
                      <a:pt x="9770" y="1702"/>
                    </a:cubicBezTo>
                    <a:cubicBezTo>
                      <a:pt x="9308" y="1779"/>
                      <a:pt x="9000" y="2523"/>
                      <a:pt x="9436" y="2830"/>
                    </a:cubicBezTo>
                    <a:cubicBezTo>
                      <a:pt x="9513" y="2856"/>
                      <a:pt x="9590" y="2907"/>
                      <a:pt x="9667" y="2907"/>
                    </a:cubicBezTo>
                    <a:cubicBezTo>
                      <a:pt x="9721" y="2921"/>
                      <a:pt x="9775" y="2927"/>
                      <a:pt x="9828" y="2927"/>
                    </a:cubicBezTo>
                    <a:cubicBezTo>
                      <a:pt x="10078" y="2927"/>
                      <a:pt x="10310" y="2785"/>
                      <a:pt x="10436" y="2574"/>
                    </a:cubicBezTo>
                    <a:cubicBezTo>
                      <a:pt x="10647" y="2153"/>
                      <a:pt x="10324" y="1689"/>
                      <a:pt x="9895" y="1689"/>
                    </a:cubicBezTo>
                    <a:close/>
                    <a:moveTo>
                      <a:pt x="4359" y="3369"/>
                    </a:moveTo>
                    <a:cubicBezTo>
                      <a:pt x="4257" y="3369"/>
                      <a:pt x="4205" y="3523"/>
                      <a:pt x="4282" y="3599"/>
                    </a:cubicBezTo>
                    <a:lnTo>
                      <a:pt x="4334" y="3599"/>
                    </a:lnTo>
                    <a:cubicBezTo>
                      <a:pt x="4347" y="3606"/>
                      <a:pt x="4363" y="3610"/>
                      <a:pt x="4379" y="3610"/>
                    </a:cubicBezTo>
                    <a:cubicBezTo>
                      <a:pt x="4422" y="3610"/>
                      <a:pt x="4469" y="3586"/>
                      <a:pt x="4487" y="3548"/>
                    </a:cubicBezTo>
                    <a:cubicBezTo>
                      <a:pt x="4513" y="3446"/>
                      <a:pt x="4436" y="3369"/>
                      <a:pt x="4359" y="3369"/>
                    </a:cubicBezTo>
                    <a:close/>
                    <a:moveTo>
                      <a:pt x="15337" y="2484"/>
                    </a:moveTo>
                    <a:cubicBezTo>
                      <a:pt x="15295" y="2484"/>
                      <a:pt x="15251" y="2488"/>
                      <a:pt x="15206" y="2497"/>
                    </a:cubicBezTo>
                    <a:cubicBezTo>
                      <a:pt x="14744" y="2574"/>
                      <a:pt x="14462" y="3317"/>
                      <a:pt x="14898" y="3599"/>
                    </a:cubicBezTo>
                    <a:cubicBezTo>
                      <a:pt x="14950" y="3651"/>
                      <a:pt x="15026" y="3676"/>
                      <a:pt x="15129" y="3702"/>
                    </a:cubicBezTo>
                    <a:cubicBezTo>
                      <a:pt x="15170" y="3710"/>
                      <a:pt x="15212" y="3713"/>
                      <a:pt x="15254" y="3713"/>
                    </a:cubicBezTo>
                    <a:cubicBezTo>
                      <a:pt x="15498" y="3713"/>
                      <a:pt x="15745" y="3588"/>
                      <a:pt x="15898" y="3369"/>
                    </a:cubicBezTo>
                    <a:cubicBezTo>
                      <a:pt x="16085" y="2948"/>
                      <a:pt x="15782" y="2484"/>
                      <a:pt x="15337" y="2484"/>
                    </a:cubicBezTo>
                    <a:close/>
                    <a:moveTo>
                      <a:pt x="13055" y="3385"/>
                    </a:moveTo>
                    <a:cubicBezTo>
                      <a:pt x="13037" y="3385"/>
                      <a:pt x="13019" y="3388"/>
                      <a:pt x="13001" y="3394"/>
                    </a:cubicBezTo>
                    <a:cubicBezTo>
                      <a:pt x="12847" y="3420"/>
                      <a:pt x="12744" y="3676"/>
                      <a:pt x="12898" y="3779"/>
                    </a:cubicBezTo>
                    <a:cubicBezTo>
                      <a:pt x="12898" y="3779"/>
                      <a:pt x="12924" y="3779"/>
                      <a:pt x="12975" y="3805"/>
                    </a:cubicBezTo>
                    <a:cubicBezTo>
                      <a:pt x="12993" y="3809"/>
                      <a:pt x="13010" y="3811"/>
                      <a:pt x="13028" y="3811"/>
                    </a:cubicBezTo>
                    <a:cubicBezTo>
                      <a:pt x="13111" y="3811"/>
                      <a:pt x="13189" y="3761"/>
                      <a:pt x="13231" y="3676"/>
                    </a:cubicBezTo>
                    <a:cubicBezTo>
                      <a:pt x="13299" y="3541"/>
                      <a:pt x="13188" y="3385"/>
                      <a:pt x="13055" y="3385"/>
                    </a:cubicBezTo>
                    <a:close/>
                    <a:moveTo>
                      <a:pt x="7890" y="4029"/>
                    </a:moveTo>
                    <a:cubicBezTo>
                      <a:pt x="7731" y="4029"/>
                      <a:pt x="7579" y="4105"/>
                      <a:pt x="7539" y="4266"/>
                    </a:cubicBezTo>
                    <a:cubicBezTo>
                      <a:pt x="7513" y="4317"/>
                      <a:pt x="7513" y="4369"/>
                      <a:pt x="7539" y="4420"/>
                    </a:cubicBezTo>
                    <a:cubicBezTo>
                      <a:pt x="7565" y="4625"/>
                      <a:pt x="7718" y="4779"/>
                      <a:pt x="7898" y="4805"/>
                    </a:cubicBezTo>
                    <a:cubicBezTo>
                      <a:pt x="7908" y="4806"/>
                      <a:pt x="7919" y="4806"/>
                      <a:pt x="7929" y="4806"/>
                    </a:cubicBezTo>
                    <a:cubicBezTo>
                      <a:pt x="8221" y="4806"/>
                      <a:pt x="8430" y="4463"/>
                      <a:pt x="8257" y="4215"/>
                    </a:cubicBezTo>
                    <a:cubicBezTo>
                      <a:pt x="8183" y="4093"/>
                      <a:pt x="8034" y="4029"/>
                      <a:pt x="7890" y="4029"/>
                    </a:cubicBezTo>
                    <a:close/>
                    <a:moveTo>
                      <a:pt x="4081" y="5358"/>
                    </a:moveTo>
                    <a:cubicBezTo>
                      <a:pt x="3918" y="5358"/>
                      <a:pt x="3759" y="5435"/>
                      <a:pt x="3718" y="5600"/>
                    </a:cubicBezTo>
                    <a:cubicBezTo>
                      <a:pt x="3693" y="5651"/>
                      <a:pt x="3693" y="5702"/>
                      <a:pt x="3718" y="5753"/>
                    </a:cubicBezTo>
                    <a:cubicBezTo>
                      <a:pt x="3744" y="5933"/>
                      <a:pt x="3898" y="6087"/>
                      <a:pt x="4077" y="6112"/>
                    </a:cubicBezTo>
                    <a:cubicBezTo>
                      <a:pt x="4088" y="6113"/>
                      <a:pt x="4099" y="6114"/>
                      <a:pt x="4110" y="6114"/>
                    </a:cubicBezTo>
                    <a:cubicBezTo>
                      <a:pt x="4401" y="6114"/>
                      <a:pt x="4609" y="5794"/>
                      <a:pt x="4436" y="5523"/>
                    </a:cubicBezTo>
                    <a:cubicBezTo>
                      <a:pt x="4365" y="5416"/>
                      <a:pt x="4222" y="5358"/>
                      <a:pt x="4081" y="5358"/>
                    </a:cubicBezTo>
                    <a:close/>
                    <a:moveTo>
                      <a:pt x="7747" y="6125"/>
                    </a:moveTo>
                    <a:cubicBezTo>
                      <a:pt x="7705" y="6125"/>
                      <a:pt x="7661" y="6129"/>
                      <a:pt x="7616" y="6138"/>
                    </a:cubicBezTo>
                    <a:cubicBezTo>
                      <a:pt x="7154" y="6215"/>
                      <a:pt x="6872" y="6959"/>
                      <a:pt x="7308" y="7266"/>
                    </a:cubicBezTo>
                    <a:cubicBezTo>
                      <a:pt x="7359" y="7292"/>
                      <a:pt x="7436" y="7343"/>
                      <a:pt x="7539" y="7343"/>
                    </a:cubicBezTo>
                    <a:cubicBezTo>
                      <a:pt x="7588" y="7357"/>
                      <a:pt x="7639" y="7363"/>
                      <a:pt x="7691" y="7363"/>
                    </a:cubicBezTo>
                    <a:cubicBezTo>
                      <a:pt x="7932" y="7363"/>
                      <a:pt x="8181" y="7221"/>
                      <a:pt x="8308" y="7010"/>
                    </a:cubicBezTo>
                    <a:cubicBezTo>
                      <a:pt x="8495" y="6589"/>
                      <a:pt x="8191" y="6125"/>
                      <a:pt x="7747" y="6125"/>
                    </a:cubicBezTo>
                    <a:close/>
                    <a:moveTo>
                      <a:pt x="1797" y="7616"/>
                    </a:moveTo>
                    <a:cubicBezTo>
                      <a:pt x="1780" y="7616"/>
                      <a:pt x="1762" y="7619"/>
                      <a:pt x="1744" y="7625"/>
                    </a:cubicBezTo>
                    <a:cubicBezTo>
                      <a:pt x="1590" y="7651"/>
                      <a:pt x="1487" y="7882"/>
                      <a:pt x="1615" y="7984"/>
                    </a:cubicBezTo>
                    <a:lnTo>
                      <a:pt x="1615" y="8010"/>
                    </a:lnTo>
                    <a:cubicBezTo>
                      <a:pt x="1641" y="8010"/>
                      <a:pt x="1667" y="8010"/>
                      <a:pt x="1692" y="8036"/>
                    </a:cubicBezTo>
                    <a:cubicBezTo>
                      <a:pt x="1795" y="8036"/>
                      <a:pt x="1898" y="8010"/>
                      <a:pt x="1974" y="7907"/>
                    </a:cubicBezTo>
                    <a:cubicBezTo>
                      <a:pt x="2020" y="7772"/>
                      <a:pt x="1926" y="7616"/>
                      <a:pt x="1797" y="7616"/>
                    </a:cubicBezTo>
                    <a:close/>
                    <a:moveTo>
                      <a:pt x="6237" y="9057"/>
                    </a:moveTo>
                    <a:cubicBezTo>
                      <a:pt x="6227" y="9057"/>
                      <a:pt x="6216" y="9059"/>
                      <a:pt x="6205" y="9061"/>
                    </a:cubicBezTo>
                    <a:cubicBezTo>
                      <a:pt x="6129" y="9087"/>
                      <a:pt x="6077" y="9215"/>
                      <a:pt x="6154" y="9292"/>
                    </a:cubicBezTo>
                    <a:lnTo>
                      <a:pt x="6205" y="9292"/>
                    </a:lnTo>
                    <a:cubicBezTo>
                      <a:pt x="6219" y="9299"/>
                      <a:pt x="6233" y="9302"/>
                      <a:pt x="6246" y="9302"/>
                    </a:cubicBezTo>
                    <a:cubicBezTo>
                      <a:pt x="6282" y="9302"/>
                      <a:pt x="6315" y="9278"/>
                      <a:pt x="6334" y="9241"/>
                    </a:cubicBezTo>
                    <a:cubicBezTo>
                      <a:pt x="6380" y="9149"/>
                      <a:pt x="6323" y="9057"/>
                      <a:pt x="6237" y="9057"/>
                    </a:cubicBezTo>
                    <a:close/>
                    <a:moveTo>
                      <a:pt x="3654" y="8563"/>
                    </a:moveTo>
                    <a:cubicBezTo>
                      <a:pt x="3625" y="8563"/>
                      <a:pt x="3595" y="8566"/>
                      <a:pt x="3564" y="8574"/>
                    </a:cubicBezTo>
                    <a:cubicBezTo>
                      <a:pt x="3282" y="8625"/>
                      <a:pt x="3077" y="9087"/>
                      <a:pt x="3359" y="9292"/>
                    </a:cubicBezTo>
                    <a:cubicBezTo>
                      <a:pt x="3410" y="9318"/>
                      <a:pt x="3462" y="9318"/>
                      <a:pt x="3513" y="9343"/>
                    </a:cubicBezTo>
                    <a:cubicBezTo>
                      <a:pt x="3535" y="9347"/>
                      <a:pt x="3558" y="9348"/>
                      <a:pt x="3581" y="9348"/>
                    </a:cubicBezTo>
                    <a:cubicBezTo>
                      <a:pt x="3742" y="9348"/>
                      <a:pt x="3910" y="9270"/>
                      <a:pt x="4000" y="9113"/>
                    </a:cubicBezTo>
                    <a:cubicBezTo>
                      <a:pt x="4116" y="8859"/>
                      <a:pt x="3919" y="8563"/>
                      <a:pt x="3654" y="8563"/>
                    </a:cubicBezTo>
                    <a:close/>
                    <a:moveTo>
                      <a:pt x="8158" y="9205"/>
                    </a:moveTo>
                    <a:cubicBezTo>
                      <a:pt x="7996" y="9205"/>
                      <a:pt x="7837" y="9281"/>
                      <a:pt x="7795" y="9446"/>
                    </a:cubicBezTo>
                    <a:cubicBezTo>
                      <a:pt x="7795" y="9497"/>
                      <a:pt x="7795" y="9549"/>
                      <a:pt x="7795" y="9600"/>
                    </a:cubicBezTo>
                    <a:cubicBezTo>
                      <a:pt x="7821" y="9779"/>
                      <a:pt x="7975" y="9933"/>
                      <a:pt x="8154" y="9959"/>
                    </a:cubicBezTo>
                    <a:cubicBezTo>
                      <a:pt x="8166" y="9960"/>
                      <a:pt x="8178" y="9960"/>
                      <a:pt x="8190" y="9960"/>
                    </a:cubicBezTo>
                    <a:cubicBezTo>
                      <a:pt x="8502" y="9960"/>
                      <a:pt x="8686" y="9641"/>
                      <a:pt x="8513" y="9369"/>
                    </a:cubicBezTo>
                    <a:cubicBezTo>
                      <a:pt x="8442" y="9262"/>
                      <a:pt x="8299" y="9205"/>
                      <a:pt x="8158" y="9205"/>
                    </a:cubicBezTo>
                    <a:close/>
                    <a:moveTo>
                      <a:pt x="5080" y="11305"/>
                    </a:moveTo>
                    <a:cubicBezTo>
                      <a:pt x="5038" y="11305"/>
                      <a:pt x="4994" y="11309"/>
                      <a:pt x="4949" y="11318"/>
                    </a:cubicBezTo>
                    <a:cubicBezTo>
                      <a:pt x="4487" y="11395"/>
                      <a:pt x="4205" y="12138"/>
                      <a:pt x="4641" y="12446"/>
                    </a:cubicBezTo>
                    <a:cubicBezTo>
                      <a:pt x="4693" y="12472"/>
                      <a:pt x="4769" y="12523"/>
                      <a:pt x="4872" y="12523"/>
                    </a:cubicBezTo>
                    <a:cubicBezTo>
                      <a:pt x="4921" y="12537"/>
                      <a:pt x="4972" y="12543"/>
                      <a:pt x="5022" y="12543"/>
                    </a:cubicBezTo>
                    <a:cubicBezTo>
                      <a:pt x="5258" y="12543"/>
                      <a:pt x="5493" y="12401"/>
                      <a:pt x="5641" y="12190"/>
                    </a:cubicBezTo>
                    <a:cubicBezTo>
                      <a:pt x="5829" y="11769"/>
                      <a:pt x="5525" y="11305"/>
                      <a:pt x="5080" y="11305"/>
                    </a:cubicBezTo>
                    <a:close/>
                    <a:moveTo>
                      <a:pt x="897" y="11529"/>
                    </a:moveTo>
                    <a:cubicBezTo>
                      <a:pt x="847" y="11529"/>
                      <a:pt x="796" y="11536"/>
                      <a:pt x="744" y="11549"/>
                    </a:cubicBezTo>
                    <a:cubicBezTo>
                      <a:pt x="282" y="11626"/>
                      <a:pt x="0" y="12369"/>
                      <a:pt x="436" y="12651"/>
                    </a:cubicBezTo>
                    <a:cubicBezTo>
                      <a:pt x="513" y="12703"/>
                      <a:pt x="590" y="12728"/>
                      <a:pt x="667" y="12754"/>
                    </a:cubicBezTo>
                    <a:cubicBezTo>
                      <a:pt x="712" y="12761"/>
                      <a:pt x="756" y="12765"/>
                      <a:pt x="801" y="12765"/>
                    </a:cubicBezTo>
                    <a:cubicBezTo>
                      <a:pt x="1061" y="12765"/>
                      <a:pt x="1305" y="12640"/>
                      <a:pt x="1436" y="12420"/>
                    </a:cubicBezTo>
                    <a:cubicBezTo>
                      <a:pt x="1643" y="12006"/>
                      <a:pt x="1333" y="11529"/>
                      <a:pt x="897" y="11529"/>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1" name="Google Shape;141;p4"/>
              <p:cNvSpPr/>
              <p:nvPr/>
            </p:nvSpPr>
            <p:spPr>
              <a:xfrm>
                <a:off x="-1775275" y="2546100"/>
                <a:ext cx="795475" cy="1591550"/>
              </a:xfrm>
              <a:custGeom>
                <a:avLst/>
                <a:gdLst/>
                <a:ahLst/>
                <a:cxnLst/>
                <a:rect l="l" t="t" r="r" b="b"/>
                <a:pathLst>
                  <a:path w="31819" h="63662" extrusionOk="0">
                    <a:moveTo>
                      <a:pt x="31286" y="1"/>
                    </a:moveTo>
                    <a:cubicBezTo>
                      <a:pt x="31186" y="1"/>
                      <a:pt x="31084" y="43"/>
                      <a:pt x="31003" y="145"/>
                    </a:cubicBezTo>
                    <a:cubicBezTo>
                      <a:pt x="15822" y="19300"/>
                      <a:pt x="4258" y="42891"/>
                      <a:pt x="52" y="63200"/>
                    </a:cubicBezTo>
                    <a:cubicBezTo>
                      <a:pt x="1" y="63405"/>
                      <a:pt x="129" y="63610"/>
                      <a:pt x="334" y="63662"/>
                    </a:cubicBezTo>
                    <a:lnTo>
                      <a:pt x="411" y="63662"/>
                    </a:lnTo>
                    <a:cubicBezTo>
                      <a:pt x="591" y="63662"/>
                      <a:pt x="745" y="63534"/>
                      <a:pt x="796" y="63354"/>
                    </a:cubicBezTo>
                    <a:cubicBezTo>
                      <a:pt x="4976" y="43148"/>
                      <a:pt x="16489" y="19685"/>
                      <a:pt x="31592" y="607"/>
                    </a:cubicBezTo>
                    <a:cubicBezTo>
                      <a:pt x="31818" y="325"/>
                      <a:pt x="31560" y="1"/>
                      <a:pt x="31286"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42" name="Google Shape;142;p4"/>
            <p:cNvGrpSpPr/>
            <p:nvPr/>
          </p:nvGrpSpPr>
          <p:grpSpPr>
            <a:xfrm>
              <a:off x="-623774" y="407959"/>
              <a:ext cx="2317309" cy="2264556"/>
              <a:chOff x="-623774" y="407959"/>
              <a:chExt cx="2317309" cy="2264556"/>
            </a:xfrm>
          </p:grpSpPr>
          <p:grpSp>
            <p:nvGrpSpPr>
              <p:cNvPr id="143" name="Google Shape;143;p4"/>
              <p:cNvGrpSpPr/>
              <p:nvPr/>
            </p:nvGrpSpPr>
            <p:grpSpPr>
              <a:xfrm rot="1413719">
                <a:off x="-360763" y="695549"/>
                <a:ext cx="1791287" cy="1689375"/>
                <a:chOff x="-2055400" y="3174000"/>
                <a:chExt cx="1520600" cy="1434200"/>
              </a:xfrm>
            </p:grpSpPr>
            <p:sp>
              <p:nvSpPr>
                <p:cNvPr id="144" name="Google Shape;144;p4"/>
                <p:cNvSpPr/>
                <p:nvPr/>
              </p:nvSpPr>
              <p:spPr>
                <a:xfrm>
                  <a:off x="-2007975" y="3215025"/>
                  <a:ext cx="1473175" cy="1393175"/>
                </a:xfrm>
                <a:custGeom>
                  <a:avLst/>
                  <a:gdLst/>
                  <a:ahLst/>
                  <a:cxnLst/>
                  <a:rect l="l" t="t" r="r" b="b"/>
                  <a:pathLst>
                    <a:path w="58927" h="55727" extrusionOk="0">
                      <a:moveTo>
                        <a:pt x="49062" y="0"/>
                      </a:moveTo>
                      <a:cubicBezTo>
                        <a:pt x="48551" y="0"/>
                        <a:pt x="48041" y="36"/>
                        <a:pt x="47542" y="108"/>
                      </a:cubicBezTo>
                      <a:cubicBezTo>
                        <a:pt x="43618" y="698"/>
                        <a:pt x="40182" y="3005"/>
                        <a:pt x="37054" y="5441"/>
                      </a:cubicBezTo>
                      <a:cubicBezTo>
                        <a:pt x="28669" y="11980"/>
                        <a:pt x="21566" y="19955"/>
                        <a:pt x="15489" y="28674"/>
                      </a:cubicBezTo>
                      <a:cubicBezTo>
                        <a:pt x="13386" y="31725"/>
                        <a:pt x="11591" y="33828"/>
                        <a:pt x="9309" y="36725"/>
                      </a:cubicBezTo>
                      <a:cubicBezTo>
                        <a:pt x="4366" y="43026"/>
                        <a:pt x="2390" y="53266"/>
                        <a:pt x="9" y="55718"/>
                      </a:cubicBezTo>
                      <a:lnTo>
                        <a:pt x="9" y="55718"/>
                      </a:lnTo>
                      <a:cubicBezTo>
                        <a:pt x="12574" y="42822"/>
                        <a:pt x="31237" y="29697"/>
                        <a:pt x="46849" y="20724"/>
                      </a:cubicBezTo>
                      <a:cubicBezTo>
                        <a:pt x="49901" y="18981"/>
                        <a:pt x="53055" y="17237"/>
                        <a:pt x="55363" y="14596"/>
                      </a:cubicBezTo>
                      <a:cubicBezTo>
                        <a:pt x="57645" y="11955"/>
                        <a:pt x="58927" y="8083"/>
                        <a:pt x="57542" y="4852"/>
                      </a:cubicBezTo>
                      <a:cubicBezTo>
                        <a:pt x="56177" y="1674"/>
                        <a:pt x="52567" y="0"/>
                        <a:pt x="49062" y="0"/>
                      </a:cubicBezTo>
                      <a:close/>
                      <a:moveTo>
                        <a:pt x="9" y="55718"/>
                      </a:moveTo>
                      <a:lnTo>
                        <a:pt x="9" y="55718"/>
                      </a:lnTo>
                      <a:cubicBezTo>
                        <a:pt x="6" y="55720"/>
                        <a:pt x="4" y="55723"/>
                        <a:pt x="1" y="55726"/>
                      </a:cubicBezTo>
                      <a:cubicBezTo>
                        <a:pt x="4" y="55723"/>
                        <a:pt x="6" y="55720"/>
                        <a:pt x="9" y="55718"/>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5" name="Google Shape;145;p4"/>
                <p:cNvSpPr/>
                <p:nvPr/>
              </p:nvSpPr>
              <p:spPr>
                <a:xfrm>
                  <a:off x="-2055400" y="3174000"/>
                  <a:ext cx="1472525" cy="1393175"/>
                </a:xfrm>
                <a:custGeom>
                  <a:avLst/>
                  <a:gdLst/>
                  <a:ahLst/>
                  <a:cxnLst/>
                  <a:rect l="l" t="t" r="r" b="b"/>
                  <a:pathLst>
                    <a:path w="58901" h="55727" extrusionOk="0">
                      <a:moveTo>
                        <a:pt x="49036" y="0"/>
                      </a:moveTo>
                      <a:cubicBezTo>
                        <a:pt x="48525" y="0"/>
                        <a:pt x="48015" y="36"/>
                        <a:pt x="47516" y="108"/>
                      </a:cubicBezTo>
                      <a:cubicBezTo>
                        <a:pt x="43592" y="697"/>
                        <a:pt x="40156" y="3005"/>
                        <a:pt x="37028" y="5441"/>
                      </a:cubicBezTo>
                      <a:lnTo>
                        <a:pt x="37053" y="5441"/>
                      </a:lnTo>
                      <a:cubicBezTo>
                        <a:pt x="28643" y="11980"/>
                        <a:pt x="21540" y="19955"/>
                        <a:pt x="15488" y="28673"/>
                      </a:cubicBezTo>
                      <a:cubicBezTo>
                        <a:pt x="13386" y="31725"/>
                        <a:pt x="11565" y="33828"/>
                        <a:pt x="9283" y="36725"/>
                      </a:cubicBezTo>
                      <a:cubicBezTo>
                        <a:pt x="4334" y="43033"/>
                        <a:pt x="2359" y="53290"/>
                        <a:pt x="0" y="55726"/>
                      </a:cubicBezTo>
                      <a:cubicBezTo>
                        <a:pt x="12565" y="42828"/>
                        <a:pt x="31207" y="29699"/>
                        <a:pt x="46823" y="20724"/>
                      </a:cubicBezTo>
                      <a:cubicBezTo>
                        <a:pt x="49875" y="18981"/>
                        <a:pt x="53029" y="17237"/>
                        <a:pt x="55336" y="14596"/>
                      </a:cubicBezTo>
                      <a:cubicBezTo>
                        <a:pt x="57619" y="11955"/>
                        <a:pt x="58901" y="8083"/>
                        <a:pt x="57516" y="4852"/>
                      </a:cubicBezTo>
                      <a:cubicBezTo>
                        <a:pt x="56151" y="1674"/>
                        <a:pt x="52541" y="0"/>
                        <a:pt x="49036"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6" name="Google Shape;146;p4"/>
                <p:cNvSpPr/>
                <p:nvPr/>
              </p:nvSpPr>
              <p:spPr>
                <a:xfrm>
                  <a:off x="-1083325" y="3219875"/>
                  <a:ext cx="461350" cy="203475"/>
                </a:xfrm>
                <a:custGeom>
                  <a:avLst/>
                  <a:gdLst/>
                  <a:ahLst/>
                  <a:cxnLst/>
                  <a:rect l="l" t="t" r="r" b="b"/>
                  <a:pathLst>
                    <a:path w="18454" h="8139" extrusionOk="0">
                      <a:moveTo>
                        <a:pt x="8731" y="282"/>
                      </a:moveTo>
                      <a:cubicBezTo>
                        <a:pt x="8661" y="282"/>
                        <a:pt x="8587" y="347"/>
                        <a:pt x="8607" y="427"/>
                      </a:cubicBezTo>
                      <a:cubicBezTo>
                        <a:pt x="8607" y="452"/>
                        <a:pt x="8633" y="452"/>
                        <a:pt x="8633" y="478"/>
                      </a:cubicBezTo>
                      <a:cubicBezTo>
                        <a:pt x="8669" y="496"/>
                        <a:pt x="8705" y="514"/>
                        <a:pt x="8741" y="514"/>
                      </a:cubicBezTo>
                      <a:cubicBezTo>
                        <a:pt x="8756" y="514"/>
                        <a:pt x="8771" y="511"/>
                        <a:pt x="8786" y="504"/>
                      </a:cubicBezTo>
                      <a:cubicBezTo>
                        <a:pt x="8889" y="452"/>
                        <a:pt x="8889" y="350"/>
                        <a:pt x="8786" y="298"/>
                      </a:cubicBezTo>
                      <a:cubicBezTo>
                        <a:pt x="8770" y="287"/>
                        <a:pt x="8750" y="282"/>
                        <a:pt x="8731" y="282"/>
                      </a:cubicBezTo>
                      <a:close/>
                      <a:moveTo>
                        <a:pt x="11359" y="1"/>
                      </a:moveTo>
                      <a:cubicBezTo>
                        <a:pt x="11294" y="1"/>
                        <a:pt x="11229" y="21"/>
                        <a:pt x="11171" y="68"/>
                      </a:cubicBezTo>
                      <a:cubicBezTo>
                        <a:pt x="11120" y="119"/>
                        <a:pt x="11094" y="145"/>
                        <a:pt x="11069" y="196"/>
                      </a:cubicBezTo>
                      <a:cubicBezTo>
                        <a:pt x="10992" y="375"/>
                        <a:pt x="11017" y="581"/>
                        <a:pt x="11145" y="709"/>
                      </a:cubicBezTo>
                      <a:cubicBezTo>
                        <a:pt x="11221" y="785"/>
                        <a:pt x="11314" y="819"/>
                        <a:pt x="11405" y="819"/>
                      </a:cubicBezTo>
                      <a:cubicBezTo>
                        <a:pt x="11590" y="819"/>
                        <a:pt x="11769" y="676"/>
                        <a:pt x="11787" y="452"/>
                      </a:cubicBezTo>
                      <a:cubicBezTo>
                        <a:pt x="11806" y="234"/>
                        <a:pt x="11581" y="1"/>
                        <a:pt x="11359" y="1"/>
                      </a:cubicBezTo>
                      <a:close/>
                      <a:moveTo>
                        <a:pt x="14759" y="611"/>
                      </a:moveTo>
                      <a:cubicBezTo>
                        <a:pt x="14635" y="611"/>
                        <a:pt x="14488" y="737"/>
                        <a:pt x="14530" y="863"/>
                      </a:cubicBezTo>
                      <a:cubicBezTo>
                        <a:pt x="14530" y="888"/>
                        <a:pt x="14556" y="914"/>
                        <a:pt x="14556" y="940"/>
                      </a:cubicBezTo>
                      <a:cubicBezTo>
                        <a:pt x="14606" y="989"/>
                        <a:pt x="14666" y="1017"/>
                        <a:pt x="14730" y="1017"/>
                      </a:cubicBezTo>
                      <a:cubicBezTo>
                        <a:pt x="14765" y="1017"/>
                        <a:pt x="14802" y="1009"/>
                        <a:pt x="14838" y="991"/>
                      </a:cubicBezTo>
                      <a:cubicBezTo>
                        <a:pt x="14992" y="914"/>
                        <a:pt x="14992" y="709"/>
                        <a:pt x="14838" y="632"/>
                      </a:cubicBezTo>
                      <a:cubicBezTo>
                        <a:pt x="14814" y="618"/>
                        <a:pt x="14787" y="611"/>
                        <a:pt x="14759" y="611"/>
                      </a:cubicBezTo>
                      <a:close/>
                      <a:moveTo>
                        <a:pt x="7128" y="1616"/>
                      </a:moveTo>
                      <a:cubicBezTo>
                        <a:pt x="7063" y="1616"/>
                        <a:pt x="6998" y="1637"/>
                        <a:pt x="6940" y="1683"/>
                      </a:cubicBezTo>
                      <a:cubicBezTo>
                        <a:pt x="6889" y="1709"/>
                        <a:pt x="6863" y="1760"/>
                        <a:pt x="6838" y="1811"/>
                      </a:cubicBezTo>
                      <a:cubicBezTo>
                        <a:pt x="6761" y="1965"/>
                        <a:pt x="6786" y="2170"/>
                        <a:pt x="6914" y="2324"/>
                      </a:cubicBezTo>
                      <a:cubicBezTo>
                        <a:pt x="6987" y="2389"/>
                        <a:pt x="7075" y="2418"/>
                        <a:pt x="7161" y="2418"/>
                      </a:cubicBezTo>
                      <a:cubicBezTo>
                        <a:pt x="7351" y="2418"/>
                        <a:pt x="7538" y="2279"/>
                        <a:pt x="7556" y="2068"/>
                      </a:cubicBezTo>
                      <a:cubicBezTo>
                        <a:pt x="7575" y="1850"/>
                        <a:pt x="7350" y="1616"/>
                        <a:pt x="7128" y="1616"/>
                      </a:cubicBezTo>
                      <a:close/>
                      <a:moveTo>
                        <a:pt x="4071" y="2071"/>
                      </a:moveTo>
                      <a:cubicBezTo>
                        <a:pt x="3935" y="2071"/>
                        <a:pt x="3797" y="2181"/>
                        <a:pt x="3837" y="2324"/>
                      </a:cubicBezTo>
                      <a:cubicBezTo>
                        <a:pt x="3863" y="2350"/>
                        <a:pt x="3863" y="2376"/>
                        <a:pt x="3889" y="2401"/>
                      </a:cubicBezTo>
                      <a:cubicBezTo>
                        <a:pt x="3938" y="2451"/>
                        <a:pt x="3999" y="2479"/>
                        <a:pt x="4063" y="2479"/>
                      </a:cubicBezTo>
                      <a:cubicBezTo>
                        <a:pt x="4098" y="2479"/>
                        <a:pt x="4134" y="2471"/>
                        <a:pt x="4171" y="2452"/>
                      </a:cubicBezTo>
                      <a:cubicBezTo>
                        <a:pt x="4325" y="2376"/>
                        <a:pt x="4325" y="2170"/>
                        <a:pt x="4171" y="2093"/>
                      </a:cubicBezTo>
                      <a:cubicBezTo>
                        <a:pt x="4140" y="2078"/>
                        <a:pt x="4105" y="2071"/>
                        <a:pt x="4071" y="2071"/>
                      </a:cubicBezTo>
                      <a:close/>
                      <a:moveTo>
                        <a:pt x="13880" y="2168"/>
                      </a:moveTo>
                      <a:cubicBezTo>
                        <a:pt x="13496" y="2168"/>
                        <a:pt x="13071" y="2519"/>
                        <a:pt x="13197" y="2940"/>
                      </a:cubicBezTo>
                      <a:lnTo>
                        <a:pt x="13171" y="2914"/>
                      </a:lnTo>
                      <a:lnTo>
                        <a:pt x="13171" y="2914"/>
                      </a:lnTo>
                      <a:cubicBezTo>
                        <a:pt x="13197" y="3017"/>
                        <a:pt x="13248" y="3068"/>
                        <a:pt x="13299" y="3145"/>
                      </a:cubicBezTo>
                      <a:cubicBezTo>
                        <a:pt x="13438" y="3300"/>
                        <a:pt x="13634" y="3386"/>
                        <a:pt x="13834" y="3386"/>
                      </a:cubicBezTo>
                      <a:cubicBezTo>
                        <a:pt x="13931" y="3386"/>
                        <a:pt x="14028" y="3366"/>
                        <a:pt x="14120" y="3324"/>
                      </a:cubicBezTo>
                      <a:cubicBezTo>
                        <a:pt x="14582" y="3119"/>
                        <a:pt x="14582" y="2452"/>
                        <a:pt x="14120" y="2222"/>
                      </a:cubicBezTo>
                      <a:cubicBezTo>
                        <a:pt x="14046" y="2185"/>
                        <a:pt x="13964" y="2168"/>
                        <a:pt x="13880" y="2168"/>
                      </a:cubicBezTo>
                      <a:close/>
                      <a:moveTo>
                        <a:pt x="11052" y="2873"/>
                      </a:moveTo>
                      <a:cubicBezTo>
                        <a:pt x="10986" y="2873"/>
                        <a:pt x="10922" y="2893"/>
                        <a:pt x="10863" y="2940"/>
                      </a:cubicBezTo>
                      <a:cubicBezTo>
                        <a:pt x="10812" y="2965"/>
                        <a:pt x="10786" y="3017"/>
                        <a:pt x="10761" y="3068"/>
                      </a:cubicBezTo>
                      <a:cubicBezTo>
                        <a:pt x="10658" y="3222"/>
                        <a:pt x="10710" y="3427"/>
                        <a:pt x="10838" y="3581"/>
                      </a:cubicBezTo>
                      <a:cubicBezTo>
                        <a:pt x="10910" y="3645"/>
                        <a:pt x="10998" y="3674"/>
                        <a:pt x="11085" y="3674"/>
                      </a:cubicBezTo>
                      <a:cubicBezTo>
                        <a:pt x="11275" y="3674"/>
                        <a:pt x="11461" y="3535"/>
                        <a:pt x="11479" y="3324"/>
                      </a:cubicBezTo>
                      <a:cubicBezTo>
                        <a:pt x="11499" y="3106"/>
                        <a:pt x="11273" y="2873"/>
                        <a:pt x="11052" y="2873"/>
                      </a:cubicBezTo>
                      <a:close/>
                      <a:moveTo>
                        <a:pt x="16379" y="3486"/>
                      </a:moveTo>
                      <a:cubicBezTo>
                        <a:pt x="16118" y="3486"/>
                        <a:pt x="15832" y="3726"/>
                        <a:pt x="15915" y="4017"/>
                      </a:cubicBezTo>
                      <a:cubicBezTo>
                        <a:pt x="15915" y="4068"/>
                        <a:pt x="15941" y="4119"/>
                        <a:pt x="15992" y="4170"/>
                      </a:cubicBezTo>
                      <a:cubicBezTo>
                        <a:pt x="16098" y="4277"/>
                        <a:pt x="16241" y="4334"/>
                        <a:pt x="16378" y="4334"/>
                      </a:cubicBezTo>
                      <a:cubicBezTo>
                        <a:pt x="16440" y="4334"/>
                        <a:pt x="16500" y="4323"/>
                        <a:pt x="16556" y="4299"/>
                      </a:cubicBezTo>
                      <a:cubicBezTo>
                        <a:pt x="16889" y="4145"/>
                        <a:pt x="16889" y="3683"/>
                        <a:pt x="16556" y="3529"/>
                      </a:cubicBezTo>
                      <a:cubicBezTo>
                        <a:pt x="16502" y="3500"/>
                        <a:pt x="16441" y="3486"/>
                        <a:pt x="16379" y="3486"/>
                      </a:cubicBezTo>
                      <a:close/>
                      <a:moveTo>
                        <a:pt x="4904" y="3922"/>
                      </a:moveTo>
                      <a:cubicBezTo>
                        <a:pt x="4663" y="3922"/>
                        <a:pt x="4396" y="4153"/>
                        <a:pt x="4478" y="4401"/>
                      </a:cubicBezTo>
                      <a:cubicBezTo>
                        <a:pt x="4478" y="4453"/>
                        <a:pt x="4504" y="4504"/>
                        <a:pt x="4555" y="4529"/>
                      </a:cubicBezTo>
                      <a:cubicBezTo>
                        <a:pt x="4644" y="4636"/>
                        <a:pt x="4769" y="4693"/>
                        <a:pt x="4897" y="4693"/>
                      </a:cubicBezTo>
                      <a:cubicBezTo>
                        <a:pt x="4955" y="4693"/>
                        <a:pt x="5013" y="4681"/>
                        <a:pt x="5068" y="4658"/>
                      </a:cubicBezTo>
                      <a:cubicBezTo>
                        <a:pt x="5376" y="4529"/>
                        <a:pt x="5376" y="4094"/>
                        <a:pt x="5068" y="3965"/>
                      </a:cubicBezTo>
                      <a:cubicBezTo>
                        <a:pt x="5018" y="3935"/>
                        <a:pt x="4962" y="3922"/>
                        <a:pt x="4904" y="3922"/>
                      </a:cubicBezTo>
                      <a:close/>
                      <a:moveTo>
                        <a:pt x="9543" y="4424"/>
                      </a:moveTo>
                      <a:cubicBezTo>
                        <a:pt x="9154" y="4424"/>
                        <a:pt x="8716" y="4772"/>
                        <a:pt x="8863" y="5171"/>
                      </a:cubicBezTo>
                      <a:lnTo>
                        <a:pt x="8838" y="5171"/>
                      </a:lnTo>
                      <a:cubicBezTo>
                        <a:pt x="8863" y="5247"/>
                        <a:pt x="8915" y="5324"/>
                        <a:pt x="8966" y="5376"/>
                      </a:cubicBezTo>
                      <a:cubicBezTo>
                        <a:pt x="9111" y="5539"/>
                        <a:pt x="9321" y="5625"/>
                        <a:pt x="9531" y="5625"/>
                      </a:cubicBezTo>
                      <a:cubicBezTo>
                        <a:pt x="9617" y="5625"/>
                        <a:pt x="9704" y="5611"/>
                        <a:pt x="9786" y="5581"/>
                      </a:cubicBezTo>
                      <a:cubicBezTo>
                        <a:pt x="10248" y="5350"/>
                        <a:pt x="10248" y="4709"/>
                        <a:pt x="9786" y="4478"/>
                      </a:cubicBezTo>
                      <a:cubicBezTo>
                        <a:pt x="9712" y="4441"/>
                        <a:pt x="9629" y="4424"/>
                        <a:pt x="9543" y="4424"/>
                      </a:cubicBezTo>
                      <a:close/>
                      <a:moveTo>
                        <a:pt x="803" y="4566"/>
                      </a:moveTo>
                      <a:cubicBezTo>
                        <a:pt x="420" y="4566"/>
                        <a:pt x="1" y="4912"/>
                        <a:pt x="145" y="5324"/>
                      </a:cubicBezTo>
                      <a:lnTo>
                        <a:pt x="119" y="5324"/>
                      </a:lnTo>
                      <a:cubicBezTo>
                        <a:pt x="145" y="5401"/>
                        <a:pt x="196" y="5478"/>
                        <a:pt x="247" y="5530"/>
                      </a:cubicBezTo>
                      <a:cubicBezTo>
                        <a:pt x="393" y="5693"/>
                        <a:pt x="602" y="5779"/>
                        <a:pt x="812" y="5779"/>
                      </a:cubicBezTo>
                      <a:cubicBezTo>
                        <a:pt x="899" y="5779"/>
                        <a:pt x="986" y="5765"/>
                        <a:pt x="1068" y="5735"/>
                      </a:cubicBezTo>
                      <a:cubicBezTo>
                        <a:pt x="1530" y="5504"/>
                        <a:pt x="1530" y="4837"/>
                        <a:pt x="1068" y="4632"/>
                      </a:cubicBezTo>
                      <a:cubicBezTo>
                        <a:pt x="988" y="4587"/>
                        <a:pt x="896" y="4566"/>
                        <a:pt x="803" y="4566"/>
                      </a:cubicBezTo>
                      <a:close/>
                      <a:moveTo>
                        <a:pt x="15597" y="5507"/>
                      </a:moveTo>
                      <a:cubicBezTo>
                        <a:pt x="15474" y="5507"/>
                        <a:pt x="15336" y="5617"/>
                        <a:pt x="15376" y="5760"/>
                      </a:cubicBezTo>
                      <a:cubicBezTo>
                        <a:pt x="15376" y="5786"/>
                        <a:pt x="15402" y="5812"/>
                        <a:pt x="15428" y="5837"/>
                      </a:cubicBezTo>
                      <a:cubicBezTo>
                        <a:pt x="15461" y="5887"/>
                        <a:pt x="15515" y="5915"/>
                        <a:pt x="15577" y="5915"/>
                      </a:cubicBezTo>
                      <a:cubicBezTo>
                        <a:pt x="15612" y="5915"/>
                        <a:pt x="15648" y="5907"/>
                        <a:pt x="15684" y="5889"/>
                      </a:cubicBezTo>
                      <a:cubicBezTo>
                        <a:pt x="15838" y="5812"/>
                        <a:pt x="15838" y="5606"/>
                        <a:pt x="15684" y="5530"/>
                      </a:cubicBezTo>
                      <a:cubicBezTo>
                        <a:pt x="15658" y="5514"/>
                        <a:pt x="15628" y="5507"/>
                        <a:pt x="15597" y="5507"/>
                      </a:cubicBezTo>
                      <a:close/>
                      <a:moveTo>
                        <a:pt x="6804" y="5935"/>
                      </a:moveTo>
                      <a:cubicBezTo>
                        <a:pt x="6729" y="5935"/>
                        <a:pt x="6636" y="6001"/>
                        <a:pt x="6658" y="6068"/>
                      </a:cubicBezTo>
                      <a:cubicBezTo>
                        <a:pt x="6658" y="6094"/>
                        <a:pt x="6684" y="6094"/>
                        <a:pt x="6684" y="6119"/>
                      </a:cubicBezTo>
                      <a:cubicBezTo>
                        <a:pt x="6702" y="6137"/>
                        <a:pt x="6746" y="6156"/>
                        <a:pt x="6788" y="6156"/>
                      </a:cubicBezTo>
                      <a:cubicBezTo>
                        <a:pt x="6805" y="6156"/>
                        <a:pt x="6823" y="6152"/>
                        <a:pt x="6838" y="6145"/>
                      </a:cubicBezTo>
                      <a:cubicBezTo>
                        <a:pt x="6914" y="6119"/>
                        <a:pt x="6914" y="5991"/>
                        <a:pt x="6838" y="5940"/>
                      </a:cubicBezTo>
                      <a:cubicBezTo>
                        <a:pt x="6827" y="5936"/>
                        <a:pt x="6816" y="5935"/>
                        <a:pt x="6804" y="5935"/>
                      </a:cubicBezTo>
                      <a:close/>
                      <a:moveTo>
                        <a:pt x="17748" y="6091"/>
                      </a:moveTo>
                      <a:cubicBezTo>
                        <a:pt x="17360" y="6091"/>
                        <a:pt x="16922" y="6438"/>
                        <a:pt x="17069" y="6837"/>
                      </a:cubicBezTo>
                      <a:lnTo>
                        <a:pt x="17043" y="6837"/>
                      </a:lnTo>
                      <a:cubicBezTo>
                        <a:pt x="17069" y="6914"/>
                        <a:pt x="17120" y="6991"/>
                        <a:pt x="17171" y="7068"/>
                      </a:cubicBezTo>
                      <a:cubicBezTo>
                        <a:pt x="17310" y="7224"/>
                        <a:pt x="17506" y="7309"/>
                        <a:pt x="17706" y="7309"/>
                      </a:cubicBezTo>
                      <a:cubicBezTo>
                        <a:pt x="17803" y="7309"/>
                        <a:pt x="17900" y="7289"/>
                        <a:pt x="17992" y="7248"/>
                      </a:cubicBezTo>
                      <a:cubicBezTo>
                        <a:pt x="18454" y="7042"/>
                        <a:pt x="18454" y="6376"/>
                        <a:pt x="17992" y="6145"/>
                      </a:cubicBezTo>
                      <a:cubicBezTo>
                        <a:pt x="17918" y="6108"/>
                        <a:pt x="17834" y="6091"/>
                        <a:pt x="17748" y="6091"/>
                      </a:cubicBezTo>
                      <a:close/>
                      <a:moveTo>
                        <a:pt x="8075" y="7152"/>
                      </a:moveTo>
                      <a:cubicBezTo>
                        <a:pt x="8008" y="7152"/>
                        <a:pt x="7944" y="7173"/>
                        <a:pt x="7889" y="7222"/>
                      </a:cubicBezTo>
                      <a:lnTo>
                        <a:pt x="7863" y="7222"/>
                      </a:lnTo>
                      <a:cubicBezTo>
                        <a:pt x="7838" y="7248"/>
                        <a:pt x="7812" y="7273"/>
                        <a:pt x="7786" y="7324"/>
                      </a:cubicBezTo>
                      <a:cubicBezTo>
                        <a:pt x="7684" y="7504"/>
                        <a:pt x="7709" y="7709"/>
                        <a:pt x="7838" y="7837"/>
                      </a:cubicBezTo>
                      <a:cubicBezTo>
                        <a:pt x="7923" y="7914"/>
                        <a:pt x="8023" y="7948"/>
                        <a:pt x="8118" y="7948"/>
                      </a:cubicBezTo>
                      <a:cubicBezTo>
                        <a:pt x="8308" y="7948"/>
                        <a:pt x="8479" y="7812"/>
                        <a:pt x="8479" y="7607"/>
                      </a:cubicBezTo>
                      <a:cubicBezTo>
                        <a:pt x="8518" y="7372"/>
                        <a:pt x="8288" y="7152"/>
                        <a:pt x="8075" y="7152"/>
                      </a:cubicBezTo>
                      <a:close/>
                      <a:moveTo>
                        <a:pt x="4203" y="6925"/>
                      </a:moveTo>
                      <a:cubicBezTo>
                        <a:pt x="3813" y="6925"/>
                        <a:pt x="3406" y="7271"/>
                        <a:pt x="3530" y="7683"/>
                      </a:cubicBezTo>
                      <a:cubicBezTo>
                        <a:pt x="3555" y="7760"/>
                        <a:pt x="3607" y="7837"/>
                        <a:pt x="3658" y="7889"/>
                      </a:cubicBezTo>
                      <a:cubicBezTo>
                        <a:pt x="3803" y="8052"/>
                        <a:pt x="4013" y="8138"/>
                        <a:pt x="4223" y="8138"/>
                      </a:cubicBezTo>
                      <a:cubicBezTo>
                        <a:pt x="4309" y="8138"/>
                        <a:pt x="4396" y="8124"/>
                        <a:pt x="4478" y="8094"/>
                      </a:cubicBezTo>
                      <a:cubicBezTo>
                        <a:pt x="4940" y="7863"/>
                        <a:pt x="4940" y="7196"/>
                        <a:pt x="4478" y="6991"/>
                      </a:cubicBezTo>
                      <a:cubicBezTo>
                        <a:pt x="4393" y="6946"/>
                        <a:pt x="4299" y="6925"/>
                        <a:pt x="4203" y="6925"/>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147" name="Google Shape;147;p4"/>
              <p:cNvSpPr/>
              <p:nvPr/>
            </p:nvSpPr>
            <p:spPr>
              <a:xfrm rot="1413719">
                <a:off x="-379186" y="861403"/>
                <a:ext cx="1464476" cy="1377667"/>
              </a:xfrm>
              <a:custGeom>
                <a:avLst/>
                <a:gdLst/>
                <a:ahLst/>
                <a:cxnLst/>
                <a:rect l="l" t="t" r="r" b="b"/>
                <a:pathLst>
                  <a:path w="49727" h="46783" extrusionOk="0">
                    <a:moveTo>
                      <a:pt x="49209" y="0"/>
                    </a:moveTo>
                    <a:cubicBezTo>
                      <a:pt x="49160" y="0"/>
                      <a:pt x="49108" y="11"/>
                      <a:pt x="49055" y="36"/>
                    </a:cubicBezTo>
                    <a:cubicBezTo>
                      <a:pt x="34592" y="8729"/>
                      <a:pt x="14361" y="23807"/>
                      <a:pt x="180" y="46218"/>
                    </a:cubicBezTo>
                    <a:cubicBezTo>
                      <a:pt x="1" y="46449"/>
                      <a:pt x="206" y="46782"/>
                      <a:pt x="488" y="46782"/>
                    </a:cubicBezTo>
                    <a:cubicBezTo>
                      <a:pt x="616" y="46782"/>
                      <a:pt x="744" y="46705"/>
                      <a:pt x="796" y="46603"/>
                    </a:cubicBezTo>
                    <a:cubicBezTo>
                      <a:pt x="14899" y="24320"/>
                      <a:pt x="35028" y="9319"/>
                      <a:pt x="49439" y="677"/>
                    </a:cubicBezTo>
                    <a:cubicBezTo>
                      <a:pt x="49727" y="434"/>
                      <a:pt x="49519" y="0"/>
                      <a:pt x="4920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sp>
        <p:nvSpPr>
          <p:cNvPr id="148" name="Google Shape;148;p4"/>
          <p:cNvSpPr txBox="1">
            <a:spLocks noGrp="1"/>
          </p:cNvSpPr>
          <p:nvPr>
            <p:ph type="title"/>
          </p:nvPr>
        </p:nvSpPr>
        <p:spPr>
          <a:xfrm>
            <a:off x="1145833" y="762767"/>
            <a:ext cx="6989600" cy="540800"/>
          </a:xfrm>
          <a:prstGeom prst="rect">
            <a:avLst/>
          </a:prstGeom>
          <a:effectLst>
            <a:outerShdw dist="28575" dir="1920000" algn="bl" rotWithShape="0">
              <a:schemeClr val="accent1"/>
            </a:outerShdw>
          </a:effectLst>
        </p:spPr>
        <p:txBody>
          <a:bodyPr spcFirstLastPara="1" wrap="square" lIns="91425" tIns="91425" rIns="91425" bIns="91425" anchor="ctr" anchorCtr="0">
            <a:noAutofit/>
          </a:bodyPr>
          <a:lstStyle>
            <a:lvl1pPr lvl="0" rtl="0">
              <a:spcBef>
                <a:spcPts val="0"/>
              </a:spcBef>
              <a:spcAft>
                <a:spcPts val="0"/>
              </a:spcAft>
              <a:buSzPts val="2500"/>
              <a:buNone/>
              <a:defRPr/>
            </a:lvl1pPr>
            <a:lvl2pPr lvl="1" rtl="0">
              <a:spcBef>
                <a:spcPts val="0"/>
              </a:spcBef>
              <a:spcAft>
                <a:spcPts val="0"/>
              </a:spcAft>
              <a:buSzPts val="2500"/>
              <a:buNone/>
              <a:defRPr sz="3333"/>
            </a:lvl2pPr>
            <a:lvl3pPr lvl="2" rtl="0">
              <a:spcBef>
                <a:spcPts val="0"/>
              </a:spcBef>
              <a:spcAft>
                <a:spcPts val="0"/>
              </a:spcAft>
              <a:buSzPts val="2500"/>
              <a:buNone/>
              <a:defRPr sz="3333"/>
            </a:lvl3pPr>
            <a:lvl4pPr lvl="3" rtl="0">
              <a:spcBef>
                <a:spcPts val="0"/>
              </a:spcBef>
              <a:spcAft>
                <a:spcPts val="0"/>
              </a:spcAft>
              <a:buSzPts val="2500"/>
              <a:buNone/>
              <a:defRPr sz="3333"/>
            </a:lvl4pPr>
            <a:lvl5pPr lvl="4" rtl="0">
              <a:spcBef>
                <a:spcPts val="0"/>
              </a:spcBef>
              <a:spcAft>
                <a:spcPts val="0"/>
              </a:spcAft>
              <a:buSzPts val="2500"/>
              <a:buNone/>
              <a:defRPr sz="3333"/>
            </a:lvl5pPr>
            <a:lvl6pPr lvl="5" rtl="0">
              <a:spcBef>
                <a:spcPts val="0"/>
              </a:spcBef>
              <a:spcAft>
                <a:spcPts val="0"/>
              </a:spcAft>
              <a:buSzPts val="2500"/>
              <a:buNone/>
              <a:defRPr sz="3333"/>
            </a:lvl6pPr>
            <a:lvl7pPr lvl="6" rtl="0">
              <a:spcBef>
                <a:spcPts val="0"/>
              </a:spcBef>
              <a:spcAft>
                <a:spcPts val="0"/>
              </a:spcAft>
              <a:buSzPts val="2500"/>
              <a:buNone/>
              <a:defRPr sz="3333"/>
            </a:lvl7pPr>
            <a:lvl8pPr lvl="7" rtl="0">
              <a:spcBef>
                <a:spcPts val="0"/>
              </a:spcBef>
              <a:spcAft>
                <a:spcPts val="0"/>
              </a:spcAft>
              <a:buSzPts val="2500"/>
              <a:buNone/>
              <a:defRPr sz="3333"/>
            </a:lvl8pPr>
            <a:lvl9pPr lvl="8" rtl="0">
              <a:spcBef>
                <a:spcPts val="0"/>
              </a:spcBef>
              <a:spcAft>
                <a:spcPts val="0"/>
              </a:spcAft>
              <a:buSzPts val="2500"/>
              <a:buNone/>
              <a:defRPr sz="3333"/>
            </a:lvl9pPr>
          </a:lstStyle>
          <a:p>
            <a:endParaRPr/>
          </a:p>
        </p:txBody>
      </p:sp>
    </p:spTree>
    <p:extLst>
      <p:ext uri="{BB962C8B-B14F-4D97-AF65-F5344CB8AC3E}">
        <p14:creationId xmlns:p14="http://schemas.microsoft.com/office/powerpoint/2010/main" val="485349697"/>
      </p:ext>
    </p:extLst>
  </p:cSld>
  <p:clrMapOvr>
    <a:masterClrMapping/>
  </p:clrMapOvr>
</p:sldLayout>
</file>

<file path=ppt/slideLayouts/slideLayout161.xml><?xml version="1.0" encoding="utf-8"?>
<p:sldLayout xmlns:a="http://schemas.openxmlformats.org/drawingml/2006/main" xmlns:r="http://schemas.openxmlformats.org/officeDocument/2006/relationships" xmlns:p="http://schemas.openxmlformats.org/presentationml/2006/main" matchingName="Title only" type="titleOnly">
  <p:cSld name="Title only">
    <p:spTree>
      <p:nvGrpSpPr>
        <p:cNvPr id="1" name="Shape 193"/>
        <p:cNvGrpSpPr/>
        <p:nvPr/>
      </p:nvGrpSpPr>
      <p:grpSpPr>
        <a:xfrm>
          <a:off x="0" y="0"/>
          <a:ext cx="0" cy="0"/>
          <a:chOff x="0" y="0"/>
          <a:chExt cx="0" cy="0"/>
        </a:xfrm>
      </p:grpSpPr>
      <p:pic>
        <p:nvPicPr>
          <p:cNvPr id="194" name="Google Shape;194;p6"/>
          <p:cNvPicPr preferRelativeResize="0"/>
          <p:nvPr/>
        </p:nvPicPr>
        <p:blipFill>
          <a:blip r:embed="rId2">
            <a:alphaModFix/>
          </a:blip>
          <a:stretch>
            <a:fillRect/>
          </a:stretch>
        </p:blipFill>
        <p:spPr>
          <a:xfrm>
            <a:off x="-75466" y="-36433"/>
            <a:ext cx="12342935" cy="7005332"/>
          </a:xfrm>
          <a:prstGeom prst="rect">
            <a:avLst/>
          </a:prstGeom>
          <a:noFill/>
          <a:ln>
            <a:noFill/>
          </a:ln>
        </p:spPr>
      </p:pic>
      <p:grpSp>
        <p:nvGrpSpPr>
          <p:cNvPr id="195" name="Google Shape;195;p6"/>
          <p:cNvGrpSpPr/>
          <p:nvPr/>
        </p:nvGrpSpPr>
        <p:grpSpPr>
          <a:xfrm rot="-899955" flipH="1">
            <a:off x="-895785" y="-873924"/>
            <a:ext cx="2437540" cy="2565733"/>
            <a:chOff x="1526600" y="450800"/>
            <a:chExt cx="4540675" cy="4779475"/>
          </a:xfrm>
        </p:grpSpPr>
        <p:sp>
          <p:nvSpPr>
            <p:cNvPr id="196" name="Google Shape;196;p6"/>
            <p:cNvSpPr/>
            <p:nvPr/>
          </p:nvSpPr>
          <p:spPr>
            <a:xfrm>
              <a:off x="1610100" y="473575"/>
              <a:ext cx="4457175" cy="4689450"/>
            </a:xfrm>
            <a:custGeom>
              <a:avLst/>
              <a:gdLst/>
              <a:ahLst/>
              <a:cxnLst/>
              <a:rect l="l" t="t" r="r" b="b"/>
              <a:pathLst>
                <a:path w="178287" h="187578" extrusionOk="0">
                  <a:moveTo>
                    <a:pt x="95602" y="1"/>
                  </a:moveTo>
                  <a:cubicBezTo>
                    <a:pt x="95141" y="1"/>
                    <a:pt x="94676" y="129"/>
                    <a:pt x="94258" y="394"/>
                  </a:cubicBezTo>
                  <a:lnTo>
                    <a:pt x="0" y="63859"/>
                  </a:lnTo>
                  <a:lnTo>
                    <a:pt x="79645" y="185257"/>
                  </a:lnTo>
                  <a:cubicBezTo>
                    <a:pt x="80631" y="186769"/>
                    <a:pt x="82280" y="187578"/>
                    <a:pt x="83965" y="187578"/>
                  </a:cubicBezTo>
                  <a:cubicBezTo>
                    <a:pt x="84955" y="187578"/>
                    <a:pt x="85959" y="187298"/>
                    <a:pt x="86847" y="186719"/>
                  </a:cubicBezTo>
                  <a:lnTo>
                    <a:pt x="176826" y="126176"/>
                  </a:lnTo>
                  <a:cubicBezTo>
                    <a:pt x="177974" y="125393"/>
                    <a:pt x="178287" y="123880"/>
                    <a:pt x="177504" y="122732"/>
                  </a:cubicBezTo>
                  <a:lnTo>
                    <a:pt x="97703" y="1125"/>
                  </a:lnTo>
                  <a:cubicBezTo>
                    <a:pt x="97205" y="394"/>
                    <a:pt x="96410" y="1"/>
                    <a:pt x="95602" y="1"/>
                  </a:cubicBezTo>
                  <a:close/>
                </a:path>
              </a:pathLst>
            </a:custGeom>
            <a:solidFill>
              <a:srgbClr val="119B9B"/>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7" name="Google Shape;197;p6"/>
            <p:cNvSpPr/>
            <p:nvPr/>
          </p:nvSpPr>
          <p:spPr>
            <a:xfrm>
              <a:off x="1616625" y="450800"/>
              <a:ext cx="4391950" cy="4645025"/>
            </a:xfrm>
            <a:custGeom>
              <a:avLst/>
              <a:gdLst/>
              <a:ahLst/>
              <a:cxnLst/>
              <a:rect l="l" t="t" r="r" b="b"/>
              <a:pathLst>
                <a:path w="175678" h="185801" extrusionOk="0">
                  <a:moveTo>
                    <a:pt x="93162" y="0"/>
                  </a:moveTo>
                  <a:lnTo>
                    <a:pt x="0" y="61587"/>
                  </a:lnTo>
                  <a:lnTo>
                    <a:pt x="80323" y="184028"/>
                  </a:lnTo>
                  <a:cubicBezTo>
                    <a:pt x="81085" y="185187"/>
                    <a:pt x="82329" y="185800"/>
                    <a:pt x="83604" y="185800"/>
                  </a:cubicBezTo>
                  <a:cubicBezTo>
                    <a:pt x="84339" y="185800"/>
                    <a:pt x="85083" y="185597"/>
                    <a:pt x="85751" y="185177"/>
                  </a:cubicBezTo>
                  <a:lnTo>
                    <a:pt x="175677" y="125782"/>
                  </a:lnTo>
                  <a:lnTo>
                    <a:pt x="93162" y="0"/>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8" name="Google Shape;198;p6"/>
            <p:cNvSpPr/>
            <p:nvPr/>
          </p:nvSpPr>
          <p:spPr>
            <a:xfrm>
              <a:off x="3931325" y="462525"/>
              <a:ext cx="2064200" cy="3145900"/>
            </a:xfrm>
            <a:custGeom>
              <a:avLst/>
              <a:gdLst/>
              <a:ahLst/>
              <a:cxnLst/>
              <a:rect l="l" t="t" r="r" b="b"/>
              <a:pathLst>
                <a:path w="82568" h="125836" fill="none" extrusionOk="0">
                  <a:moveTo>
                    <a:pt x="0" y="1"/>
                  </a:moveTo>
                  <a:lnTo>
                    <a:pt x="82567" y="125835"/>
                  </a:lnTo>
                </a:path>
              </a:pathLst>
            </a:custGeom>
            <a:noFill/>
            <a:ln w="11750" cap="flat" cmpd="sng">
              <a:solidFill>
                <a:schemeClr val="dk1"/>
              </a:solidFill>
              <a:prstDash val="solid"/>
              <a:miter lim="5219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9" name="Google Shape;199;p6"/>
            <p:cNvSpPr/>
            <p:nvPr/>
          </p:nvSpPr>
          <p:spPr>
            <a:xfrm>
              <a:off x="3898700" y="482100"/>
              <a:ext cx="2065500" cy="3145900"/>
            </a:xfrm>
            <a:custGeom>
              <a:avLst/>
              <a:gdLst/>
              <a:ahLst/>
              <a:cxnLst/>
              <a:rect l="l" t="t" r="r" b="b"/>
              <a:pathLst>
                <a:path w="82620" h="125836" fill="none" extrusionOk="0">
                  <a:moveTo>
                    <a:pt x="1" y="1"/>
                  </a:moveTo>
                  <a:lnTo>
                    <a:pt x="82620" y="125835"/>
                  </a:lnTo>
                </a:path>
              </a:pathLst>
            </a:custGeom>
            <a:noFill/>
            <a:ln w="11750" cap="flat" cmpd="sng">
              <a:solidFill>
                <a:schemeClr val="dk1"/>
              </a:solidFill>
              <a:prstDash val="solid"/>
              <a:miter lim="5219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0" name="Google Shape;200;p6"/>
            <p:cNvSpPr/>
            <p:nvPr/>
          </p:nvSpPr>
          <p:spPr>
            <a:xfrm>
              <a:off x="3742125" y="4138150"/>
              <a:ext cx="842925" cy="1092125"/>
            </a:xfrm>
            <a:custGeom>
              <a:avLst/>
              <a:gdLst/>
              <a:ahLst/>
              <a:cxnLst/>
              <a:rect l="l" t="t" r="r" b="b"/>
              <a:pathLst>
                <a:path w="33717" h="43685" extrusionOk="0">
                  <a:moveTo>
                    <a:pt x="9604" y="0"/>
                  </a:moveTo>
                  <a:lnTo>
                    <a:pt x="1" y="6159"/>
                  </a:lnTo>
                  <a:lnTo>
                    <a:pt x="24113" y="43685"/>
                  </a:lnTo>
                  <a:lnTo>
                    <a:pt x="25679" y="35595"/>
                  </a:lnTo>
                  <a:lnTo>
                    <a:pt x="33716" y="37526"/>
                  </a:lnTo>
                  <a:lnTo>
                    <a:pt x="9604"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1" name="Google Shape;201;p6"/>
            <p:cNvSpPr/>
            <p:nvPr/>
          </p:nvSpPr>
          <p:spPr>
            <a:xfrm>
              <a:off x="1526600" y="464775"/>
              <a:ext cx="4343675" cy="4627200"/>
            </a:xfrm>
            <a:custGeom>
              <a:avLst/>
              <a:gdLst/>
              <a:ahLst/>
              <a:cxnLst/>
              <a:rect l="l" t="t" r="r" b="b"/>
              <a:pathLst>
                <a:path w="173747" h="185088" extrusionOk="0">
                  <a:moveTo>
                    <a:pt x="91115" y="1"/>
                  </a:moveTo>
                  <a:cubicBezTo>
                    <a:pt x="90634" y="1"/>
                    <a:pt x="90147" y="140"/>
                    <a:pt x="89718" y="433"/>
                  </a:cubicBezTo>
                  <a:lnTo>
                    <a:pt x="0" y="59357"/>
                  </a:lnTo>
                  <a:lnTo>
                    <a:pt x="82515" y="185087"/>
                  </a:lnTo>
                  <a:lnTo>
                    <a:pt x="172285" y="126163"/>
                  </a:lnTo>
                  <a:cubicBezTo>
                    <a:pt x="173433" y="125380"/>
                    <a:pt x="173746" y="123866"/>
                    <a:pt x="172963" y="122718"/>
                  </a:cubicBezTo>
                  <a:lnTo>
                    <a:pt x="93162" y="1111"/>
                  </a:lnTo>
                  <a:cubicBezTo>
                    <a:pt x="92705" y="392"/>
                    <a:pt x="91920" y="1"/>
                    <a:pt x="9111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2" name="Google Shape;202;p6"/>
            <p:cNvSpPr/>
            <p:nvPr/>
          </p:nvSpPr>
          <p:spPr>
            <a:xfrm>
              <a:off x="1636200" y="1843000"/>
              <a:ext cx="2130750" cy="3199400"/>
            </a:xfrm>
            <a:custGeom>
              <a:avLst/>
              <a:gdLst/>
              <a:ahLst/>
              <a:cxnLst/>
              <a:rect l="l" t="t" r="r" b="b"/>
              <a:pathLst>
                <a:path w="85230" h="127976" extrusionOk="0">
                  <a:moveTo>
                    <a:pt x="2506" y="1"/>
                  </a:moveTo>
                  <a:lnTo>
                    <a:pt x="0" y="1619"/>
                  </a:lnTo>
                  <a:lnTo>
                    <a:pt x="82724" y="127975"/>
                  </a:lnTo>
                  <a:lnTo>
                    <a:pt x="85229" y="126357"/>
                  </a:lnTo>
                  <a:lnTo>
                    <a:pt x="2506"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3" name="Google Shape;203;p6"/>
            <p:cNvSpPr/>
            <p:nvPr/>
          </p:nvSpPr>
          <p:spPr>
            <a:xfrm>
              <a:off x="2647400" y="1567700"/>
              <a:ext cx="2116400" cy="2399550"/>
            </a:xfrm>
            <a:custGeom>
              <a:avLst/>
              <a:gdLst/>
              <a:ahLst/>
              <a:cxnLst/>
              <a:rect l="l" t="t" r="r" b="b"/>
              <a:pathLst>
                <a:path w="84656" h="95982" fill="none" extrusionOk="0">
                  <a:moveTo>
                    <a:pt x="82777" y="71347"/>
                  </a:moveTo>
                  <a:cubicBezTo>
                    <a:pt x="82777" y="69937"/>
                    <a:pt x="83507" y="68633"/>
                    <a:pt x="84656" y="67850"/>
                  </a:cubicBezTo>
                  <a:lnTo>
                    <a:pt x="40919" y="1201"/>
                  </a:lnTo>
                  <a:cubicBezTo>
                    <a:pt x="38988" y="2453"/>
                    <a:pt x="36431" y="1932"/>
                    <a:pt x="35178" y="0"/>
                  </a:cubicBezTo>
                  <a:lnTo>
                    <a:pt x="1149" y="22286"/>
                  </a:lnTo>
                  <a:cubicBezTo>
                    <a:pt x="2454" y="24217"/>
                    <a:pt x="1932" y="26827"/>
                    <a:pt x="1" y="28080"/>
                  </a:cubicBezTo>
                  <a:lnTo>
                    <a:pt x="43737" y="94729"/>
                  </a:lnTo>
                  <a:cubicBezTo>
                    <a:pt x="45668" y="93476"/>
                    <a:pt x="48226" y="94050"/>
                    <a:pt x="49478" y="95981"/>
                  </a:cubicBezTo>
                  <a:lnTo>
                    <a:pt x="83455" y="73643"/>
                  </a:lnTo>
                  <a:cubicBezTo>
                    <a:pt x="82985" y="72965"/>
                    <a:pt x="82777" y="72182"/>
                    <a:pt x="82777" y="71347"/>
                  </a:cubicBezTo>
                  <a:close/>
                </a:path>
              </a:pathLst>
            </a:custGeom>
            <a:solidFill>
              <a:schemeClr val="lt1"/>
            </a:solidFill>
            <a:ln w="14350" cap="flat" cmpd="sng">
              <a:solidFill>
                <a:schemeClr val="lt1"/>
              </a:solidFill>
              <a:prstDash val="solid"/>
              <a:miter lim="5219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04" name="Google Shape;204;p6"/>
          <p:cNvGrpSpPr/>
          <p:nvPr/>
        </p:nvGrpSpPr>
        <p:grpSpPr>
          <a:xfrm rot="-2141843" flipH="1">
            <a:off x="10746293" y="-1027778"/>
            <a:ext cx="2284055" cy="3482995"/>
            <a:chOff x="7518282" y="2373612"/>
            <a:chExt cx="1544209" cy="2355088"/>
          </a:xfrm>
        </p:grpSpPr>
        <p:sp>
          <p:nvSpPr>
            <p:cNvPr id="205" name="Google Shape;205;p6"/>
            <p:cNvSpPr/>
            <p:nvPr/>
          </p:nvSpPr>
          <p:spPr>
            <a:xfrm rot="718822">
              <a:off x="7689615" y="3249120"/>
              <a:ext cx="1111866" cy="1379201"/>
            </a:xfrm>
            <a:custGeom>
              <a:avLst/>
              <a:gdLst/>
              <a:ahLst/>
              <a:cxnLst/>
              <a:rect l="l" t="t" r="r" b="b"/>
              <a:pathLst>
                <a:path w="48158" h="59737" extrusionOk="0">
                  <a:moveTo>
                    <a:pt x="39340" y="1"/>
                  </a:moveTo>
                  <a:cubicBezTo>
                    <a:pt x="38303" y="1"/>
                    <a:pt x="37263" y="153"/>
                    <a:pt x="36285" y="451"/>
                  </a:cubicBezTo>
                  <a:cubicBezTo>
                    <a:pt x="32695" y="1579"/>
                    <a:pt x="29823" y="4272"/>
                    <a:pt x="27259" y="7016"/>
                  </a:cubicBezTo>
                  <a:cubicBezTo>
                    <a:pt x="20361" y="14401"/>
                    <a:pt x="14874" y="22940"/>
                    <a:pt x="10489" y="32043"/>
                  </a:cubicBezTo>
                  <a:cubicBezTo>
                    <a:pt x="8976" y="35197"/>
                    <a:pt x="7591" y="37427"/>
                    <a:pt x="5873" y="40505"/>
                  </a:cubicBezTo>
                  <a:cubicBezTo>
                    <a:pt x="2185" y="47138"/>
                    <a:pt x="1874" y="57072"/>
                    <a:pt x="8" y="59727"/>
                  </a:cubicBezTo>
                  <a:lnTo>
                    <a:pt x="8" y="59727"/>
                  </a:lnTo>
                  <a:cubicBezTo>
                    <a:pt x="9880" y="45729"/>
                    <a:pt x="25415" y="30630"/>
                    <a:pt x="38721" y="19888"/>
                  </a:cubicBezTo>
                  <a:cubicBezTo>
                    <a:pt x="41311" y="17811"/>
                    <a:pt x="44029" y="15708"/>
                    <a:pt x="45773" y="12888"/>
                  </a:cubicBezTo>
                  <a:cubicBezTo>
                    <a:pt x="47542" y="10041"/>
                    <a:pt x="48157" y="6246"/>
                    <a:pt x="46388" y="3426"/>
                  </a:cubicBezTo>
                  <a:cubicBezTo>
                    <a:pt x="44910" y="1106"/>
                    <a:pt x="42136" y="1"/>
                    <a:pt x="39340" y="1"/>
                  </a:cubicBezTo>
                  <a:close/>
                  <a:moveTo>
                    <a:pt x="8" y="59727"/>
                  </a:moveTo>
                  <a:lnTo>
                    <a:pt x="8" y="59727"/>
                  </a:lnTo>
                  <a:cubicBezTo>
                    <a:pt x="5" y="59730"/>
                    <a:pt x="3" y="59733"/>
                    <a:pt x="1" y="59736"/>
                  </a:cubicBezTo>
                  <a:lnTo>
                    <a:pt x="1" y="59736"/>
                  </a:lnTo>
                  <a:cubicBezTo>
                    <a:pt x="3" y="59733"/>
                    <a:pt x="5" y="59730"/>
                    <a:pt x="8" y="59727"/>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6" name="Google Shape;206;p6"/>
            <p:cNvSpPr/>
            <p:nvPr/>
          </p:nvSpPr>
          <p:spPr>
            <a:xfrm rot="718822">
              <a:off x="7649292" y="3211149"/>
              <a:ext cx="1111843" cy="1378947"/>
            </a:xfrm>
            <a:custGeom>
              <a:avLst/>
              <a:gdLst/>
              <a:ahLst/>
              <a:cxnLst/>
              <a:rect l="l" t="t" r="r" b="b"/>
              <a:pathLst>
                <a:path w="48157" h="59726" extrusionOk="0">
                  <a:moveTo>
                    <a:pt x="39365" y="0"/>
                  </a:moveTo>
                  <a:cubicBezTo>
                    <a:pt x="38317" y="0"/>
                    <a:pt x="37267" y="157"/>
                    <a:pt x="36285" y="466"/>
                  </a:cubicBezTo>
                  <a:cubicBezTo>
                    <a:pt x="32695" y="1569"/>
                    <a:pt x="29823" y="4261"/>
                    <a:pt x="27258" y="7005"/>
                  </a:cubicBezTo>
                  <a:cubicBezTo>
                    <a:pt x="20361" y="14390"/>
                    <a:pt x="14873" y="22929"/>
                    <a:pt x="10488" y="32032"/>
                  </a:cubicBezTo>
                  <a:cubicBezTo>
                    <a:pt x="8975" y="35186"/>
                    <a:pt x="7591" y="37417"/>
                    <a:pt x="5873" y="40494"/>
                  </a:cubicBezTo>
                  <a:cubicBezTo>
                    <a:pt x="2180" y="47161"/>
                    <a:pt x="1872" y="57085"/>
                    <a:pt x="1" y="59726"/>
                  </a:cubicBezTo>
                  <a:lnTo>
                    <a:pt x="1" y="59726"/>
                  </a:lnTo>
                  <a:cubicBezTo>
                    <a:pt x="9873" y="45751"/>
                    <a:pt x="25412" y="30622"/>
                    <a:pt x="38721" y="19878"/>
                  </a:cubicBezTo>
                  <a:cubicBezTo>
                    <a:pt x="41310" y="17801"/>
                    <a:pt x="44029" y="15698"/>
                    <a:pt x="45772" y="12877"/>
                  </a:cubicBezTo>
                  <a:cubicBezTo>
                    <a:pt x="47542" y="10031"/>
                    <a:pt x="48157" y="6236"/>
                    <a:pt x="46362" y="3415"/>
                  </a:cubicBezTo>
                  <a:cubicBezTo>
                    <a:pt x="44909" y="1106"/>
                    <a:pt x="42145" y="0"/>
                    <a:pt x="3936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7" name="Google Shape;207;p6"/>
            <p:cNvSpPr/>
            <p:nvPr/>
          </p:nvSpPr>
          <p:spPr>
            <a:xfrm rot="718822">
              <a:off x="8428587" y="3328473"/>
              <a:ext cx="409048" cy="200495"/>
            </a:xfrm>
            <a:custGeom>
              <a:avLst/>
              <a:gdLst/>
              <a:ahLst/>
              <a:cxnLst/>
              <a:rect l="l" t="t" r="r" b="b"/>
              <a:pathLst>
                <a:path w="17717" h="8684" extrusionOk="0">
                  <a:moveTo>
                    <a:pt x="13244" y="85"/>
                  </a:moveTo>
                  <a:cubicBezTo>
                    <a:pt x="13109" y="85"/>
                    <a:pt x="12983" y="218"/>
                    <a:pt x="13050" y="351"/>
                  </a:cubicBezTo>
                  <a:cubicBezTo>
                    <a:pt x="13050" y="377"/>
                    <a:pt x="13075" y="403"/>
                    <a:pt x="13101" y="428"/>
                  </a:cubicBezTo>
                  <a:cubicBezTo>
                    <a:pt x="13139" y="454"/>
                    <a:pt x="13184" y="467"/>
                    <a:pt x="13229" y="467"/>
                  </a:cubicBezTo>
                  <a:cubicBezTo>
                    <a:pt x="13274" y="467"/>
                    <a:pt x="13319" y="454"/>
                    <a:pt x="13357" y="428"/>
                  </a:cubicBezTo>
                  <a:cubicBezTo>
                    <a:pt x="13511" y="351"/>
                    <a:pt x="13460" y="146"/>
                    <a:pt x="13306" y="95"/>
                  </a:cubicBezTo>
                  <a:cubicBezTo>
                    <a:pt x="13285" y="88"/>
                    <a:pt x="13264" y="85"/>
                    <a:pt x="13244" y="85"/>
                  </a:cubicBezTo>
                  <a:close/>
                  <a:moveTo>
                    <a:pt x="9983" y="0"/>
                  </a:moveTo>
                  <a:cubicBezTo>
                    <a:pt x="9903" y="0"/>
                    <a:pt x="9827" y="28"/>
                    <a:pt x="9767" y="95"/>
                  </a:cubicBezTo>
                  <a:cubicBezTo>
                    <a:pt x="9742" y="121"/>
                    <a:pt x="9716" y="172"/>
                    <a:pt x="9690" y="223"/>
                  </a:cubicBezTo>
                  <a:cubicBezTo>
                    <a:pt x="9639" y="403"/>
                    <a:pt x="9690" y="582"/>
                    <a:pt x="9844" y="685"/>
                  </a:cubicBezTo>
                  <a:cubicBezTo>
                    <a:pt x="9910" y="731"/>
                    <a:pt x="9982" y="752"/>
                    <a:pt x="10050" y="752"/>
                  </a:cubicBezTo>
                  <a:cubicBezTo>
                    <a:pt x="10249" y="752"/>
                    <a:pt x="10428" y="580"/>
                    <a:pt x="10408" y="351"/>
                  </a:cubicBezTo>
                  <a:cubicBezTo>
                    <a:pt x="10390" y="169"/>
                    <a:pt x="10178" y="0"/>
                    <a:pt x="9983" y="0"/>
                  </a:cubicBezTo>
                  <a:close/>
                  <a:moveTo>
                    <a:pt x="7556" y="654"/>
                  </a:moveTo>
                  <a:cubicBezTo>
                    <a:pt x="7486" y="654"/>
                    <a:pt x="7412" y="721"/>
                    <a:pt x="7434" y="787"/>
                  </a:cubicBezTo>
                  <a:lnTo>
                    <a:pt x="7434" y="813"/>
                  </a:lnTo>
                  <a:cubicBezTo>
                    <a:pt x="7460" y="839"/>
                    <a:pt x="7460" y="839"/>
                    <a:pt x="7460" y="839"/>
                  </a:cubicBezTo>
                  <a:cubicBezTo>
                    <a:pt x="7485" y="864"/>
                    <a:pt x="7517" y="877"/>
                    <a:pt x="7546" y="877"/>
                  </a:cubicBezTo>
                  <a:cubicBezTo>
                    <a:pt x="7575" y="877"/>
                    <a:pt x="7601" y="864"/>
                    <a:pt x="7613" y="839"/>
                  </a:cubicBezTo>
                  <a:cubicBezTo>
                    <a:pt x="7690" y="787"/>
                    <a:pt x="7690" y="685"/>
                    <a:pt x="7588" y="659"/>
                  </a:cubicBezTo>
                  <a:cubicBezTo>
                    <a:pt x="7578" y="656"/>
                    <a:pt x="7567" y="654"/>
                    <a:pt x="7556" y="654"/>
                  </a:cubicBezTo>
                  <a:close/>
                  <a:moveTo>
                    <a:pt x="12799" y="1638"/>
                  </a:moveTo>
                  <a:cubicBezTo>
                    <a:pt x="12396" y="1638"/>
                    <a:pt x="11973" y="2067"/>
                    <a:pt x="12178" y="2454"/>
                  </a:cubicBezTo>
                  <a:lnTo>
                    <a:pt x="12152" y="2454"/>
                  </a:lnTo>
                  <a:cubicBezTo>
                    <a:pt x="12203" y="2531"/>
                    <a:pt x="12255" y="2582"/>
                    <a:pt x="12306" y="2634"/>
                  </a:cubicBezTo>
                  <a:cubicBezTo>
                    <a:pt x="12435" y="2734"/>
                    <a:pt x="12595" y="2786"/>
                    <a:pt x="12756" y="2786"/>
                  </a:cubicBezTo>
                  <a:cubicBezTo>
                    <a:pt x="12885" y="2786"/>
                    <a:pt x="13013" y="2753"/>
                    <a:pt x="13127" y="2685"/>
                  </a:cubicBezTo>
                  <a:cubicBezTo>
                    <a:pt x="13511" y="2403"/>
                    <a:pt x="13409" y="1787"/>
                    <a:pt x="12947" y="1659"/>
                  </a:cubicBezTo>
                  <a:cubicBezTo>
                    <a:pt x="12899" y="1645"/>
                    <a:pt x="12849" y="1638"/>
                    <a:pt x="12799" y="1638"/>
                  </a:cubicBezTo>
                  <a:close/>
                  <a:moveTo>
                    <a:pt x="6278" y="2155"/>
                  </a:moveTo>
                  <a:cubicBezTo>
                    <a:pt x="6196" y="2155"/>
                    <a:pt x="6115" y="2183"/>
                    <a:pt x="6049" y="2249"/>
                  </a:cubicBezTo>
                  <a:lnTo>
                    <a:pt x="6075" y="2249"/>
                  </a:lnTo>
                  <a:cubicBezTo>
                    <a:pt x="6049" y="2275"/>
                    <a:pt x="6024" y="2326"/>
                    <a:pt x="5998" y="2377"/>
                  </a:cubicBezTo>
                  <a:cubicBezTo>
                    <a:pt x="5947" y="2557"/>
                    <a:pt x="5998" y="2736"/>
                    <a:pt x="6152" y="2839"/>
                  </a:cubicBezTo>
                  <a:cubicBezTo>
                    <a:pt x="6212" y="2886"/>
                    <a:pt x="6279" y="2906"/>
                    <a:pt x="6345" y="2906"/>
                  </a:cubicBezTo>
                  <a:cubicBezTo>
                    <a:pt x="6532" y="2906"/>
                    <a:pt x="6709" y="2740"/>
                    <a:pt x="6690" y="2531"/>
                  </a:cubicBezTo>
                  <a:cubicBezTo>
                    <a:pt x="6690" y="2330"/>
                    <a:pt x="6481" y="2155"/>
                    <a:pt x="6278" y="2155"/>
                  </a:cubicBezTo>
                  <a:close/>
                  <a:moveTo>
                    <a:pt x="15296" y="2488"/>
                  </a:moveTo>
                  <a:cubicBezTo>
                    <a:pt x="15012" y="2488"/>
                    <a:pt x="14712" y="2798"/>
                    <a:pt x="14870" y="3070"/>
                  </a:cubicBezTo>
                  <a:cubicBezTo>
                    <a:pt x="14896" y="3121"/>
                    <a:pt x="14922" y="3146"/>
                    <a:pt x="14947" y="3198"/>
                  </a:cubicBezTo>
                  <a:cubicBezTo>
                    <a:pt x="15046" y="3268"/>
                    <a:pt x="15152" y="3308"/>
                    <a:pt x="15258" y="3308"/>
                  </a:cubicBezTo>
                  <a:cubicBezTo>
                    <a:pt x="15344" y="3308"/>
                    <a:pt x="15430" y="3281"/>
                    <a:pt x="15511" y="3223"/>
                  </a:cubicBezTo>
                  <a:cubicBezTo>
                    <a:pt x="15793" y="3044"/>
                    <a:pt x="15716" y="2608"/>
                    <a:pt x="15409" y="2505"/>
                  </a:cubicBezTo>
                  <a:cubicBezTo>
                    <a:pt x="15372" y="2493"/>
                    <a:pt x="15334" y="2488"/>
                    <a:pt x="15296" y="2488"/>
                  </a:cubicBezTo>
                  <a:close/>
                  <a:moveTo>
                    <a:pt x="3455" y="3035"/>
                  </a:moveTo>
                  <a:cubicBezTo>
                    <a:pt x="3318" y="3035"/>
                    <a:pt x="3186" y="3190"/>
                    <a:pt x="3254" y="3326"/>
                  </a:cubicBezTo>
                  <a:cubicBezTo>
                    <a:pt x="3254" y="3352"/>
                    <a:pt x="3280" y="3352"/>
                    <a:pt x="3306" y="3377"/>
                  </a:cubicBezTo>
                  <a:cubicBezTo>
                    <a:pt x="3348" y="3420"/>
                    <a:pt x="3398" y="3439"/>
                    <a:pt x="3447" y="3439"/>
                  </a:cubicBezTo>
                  <a:cubicBezTo>
                    <a:pt x="3488" y="3439"/>
                    <a:pt x="3527" y="3426"/>
                    <a:pt x="3562" y="3403"/>
                  </a:cubicBezTo>
                  <a:cubicBezTo>
                    <a:pt x="3690" y="3300"/>
                    <a:pt x="3665" y="3095"/>
                    <a:pt x="3511" y="3044"/>
                  </a:cubicBezTo>
                  <a:cubicBezTo>
                    <a:pt x="3492" y="3038"/>
                    <a:pt x="3474" y="3035"/>
                    <a:pt x="3455" y="3035"/>
                  </a:cubicBezTo>
                  <a:close/>
                  <a:moveTo>
                    <a:pt x="10101" y="2744"/>
                  </a:moveTo>
                  <a:cubicBezTo>
                    <a:pt x="10028" y="2744"/>
                    <a:pt x="9956" y="2766"/>
                    <a:pt x="9894" y="2817"/>
                  </a:cubicBezTo>
                  <a:lnTo>
                    <a:pt x="9894" y="2817"/>
                  </a:lnTo>
                  <a:cubicBezTo>
                    <a:pt x="9894" y="2816"/>
                    <a:pt x="9895" y="2815"/>
                    <a:pt x="9896" y="2813"/>
                  </a:cubicBezTo>
                  <a:lnTo>
                    <a:pt x="9896" y="2813"/>
                  </a:lnTo>
                  <a:lnTo>
                    <a:pt x="9870" y="2839"/>
                  </a:lnTo>
                  <a:cubicBezTo>
                    <a:pt x="9878" y="2831"/>
                    <a:pt x="9886" y="2824"/>
                    <a:pt x="9894" y="2817"/>
                  </a:cubicBezTo>
                  <a:lnTo>
                    <a:pt x="9894" y="2817"/>
                  </a:lnTo>
                  <a:cubicBezTo>
                    <a:pt x="9869" y="2867"/>
                    <a:pt x="9844" y="2916"/>
                    <a:pt x="9819" y="2941"/>
                  </a:cubicBezTo>
                  <a:cubicBezTo>
                    <a:pt x="9767" y="3121"/>
                    <a:pt x="9819" y="3300"/>
                    <a:pt x="9973" y="3429"/>
                  </a:cubicBezTo>
                  <a:cubicBezTo>
                    <a:pt x="10030" y="3467"/>
                    <a:pt x="10094" y="3485"/>
                    <a:pt x="10158" y="3485"/>
                  </a:cubicBezTo>
                  <a:cubicBezTo>
                    <a:pt x="10348" y="3485"/>
                    <a:pt x="10530" y="3326"/>
                    <a:pt x="10511" y="3095"/>
                  </a:cubicBezTo>
                  <a:cubicBezTo>
                    <a:pt x="10511" y="2913"/>
                    <a:pt x="10304" y="2744"/>
                    <a:pt x="10101" y="2744"/>
                  </a:cubicBezTo>
                  <a:close/>
                  <a:moveTo>
                    <a:pt x="14770" y="4548"/>
                  </a:moveTo>
                  <a:cubicBezTo>
                    <a:pt x="14646" y="4548"/>
                    <a:pt x="14495" y="4700"/>
                    <a:pt x="14563" y="4813"/>
                  </a:cubicBezTo>
                  <a:cubicBezTo>
                    <a:pt x="14588" y="4839"/>
                    <a:pt x="14588" y="4865"/>
                    <a:pt x="14614" y="4890"/>
                  </a:cubicBezTo>
                  <a:cubicBezTo>
                    <a:pt x="14661" y="4922"/>
                    <a:pt x="14719" y="4944"/>
                    <a:pt x="14780" y="4944"/>
                  </a:cubicBezTo>
                  <a:cubicBezTo>
                    <a:pt x="14818" y="4944"/>
                    <a:pt x="14857" y="4935"/>
                    <a:pt x="14896" y="4916"/>
                  </a:cubicBezTo>
                  <a:cubicBezTo>
                    <a:pt x="15024" y="4813"/>
                    <a:pt x="14998" y="4608"/>
                    <a:pt x="14819" y="4557"/>
                  </a:cubicBezTo>
                  <a:cubicBezTo>
                    <a:pt x="14804" y="4551"/>
                    <a:pt x="14787" y="4548"/>
                    <a:pt x="14770" y="4548"/>
                  </a:cubicBezTo>
                  <a:close/>
                  <a:moveTo>
                    <a:pt x="4573" y="4622"/>
                  </a:moveTo>
                  <a:cubicBezTo>
                    <a:pt x="4312" y="4622"/>
                    <a:pt x="4040" y="4894"/>
                    <a:pt x="4177" y="5147"/>
                  </a:cubicBezTo>
                  <a:cubicBezTo>
                    <a:pt x="4203" y="5172"/>
                    <a:pt x="4229" y="5224"/>
                    <a:pt x="4254" y="5249"/>
                  </a:cubicBezTo>
                  <a:cubicBezTo>
                    <a:pt x="4344" y="5324"/>
                    <a:pt x="4451" y="5364"/>
                    <a:pt x="4555" y="5364"/>
                  </a:cubicBezTo>
                  <a:cubicBezTo>
                    <a:pt x="4630" y="5364"/>
                    <a:pt x="4703" y="5343"/>
                    <a:pt x="4767" y="5300"/>
                  </a:cubicBezTo>
                  <a:cubicBezTo>
                    <a:pt x="5024" y="5121"/>
                    <a:pt x="4972" y="4711"/>
                    <a:pt x="4665" y="4634"/>
                  </a:cubicBezTo>
                  <a:cubicBezTo>
                    <a:pt x="4635" y="4626"/>
                    <a:pt x="4604" y="4622"/>
                    <a:pt x="4573" y="4622"/>
                  </a:cubicBezTo>
                  <a:close/>
                  <a:moveTo>
                    <a:pt x="8987" y="4400"/>
                  </a:moveTo>
                  <a:cubicBezTo>
                    <a:pt x="8604" y="4400"/>
                    <a:pt x="8182" y="4821"/>
                    <a:pt x="8383" y="5224"/>
                  </a:cubicBezTo>
                  <a:cubicBezTo>
                    <a:pt x="8408" y="5275"/>
                    <a:pt x="8460" y="5352"/>
                    <a:pt x="8537" y="5403"/>
                  </a:cubicBezTo>
                  <a:cubicBezTo>
                    <a:pt x="8665" y="5503"/>
                    <a:pt x="8818" y="5555"/>
                    <a:pt x="8972" y="5555"/>
                  </a:cubicBezTo>
                  <a:cubicBezTo>
                    <a:pt x="9094" y="5555"/>
                    <a:pt x="9218" y="5522"/>
                    <a:pt x="9331" y="5454"/>
                  </a:cubicBezTo>
                  <a:cubicBezTo>
                    <a:pt x="9716" y="5172"/>
                    <a:pt x="9614" y="4557"/>
                    <a:pt x="9152" y="4429"/>
                  </a:cubicBezTo>
                  <a:cubicBezTo>
                    <a:pt x="9099" y="4409"/>
                    <a:pt x="9044" y="4400"/>
                    <a:pt x="8987" y="4400"/>
                  </a:cubicBezTo>
                  <a:close/>
                  <a:moveTo>
                    <a:pt x="16985" y="4741"/>
                  </a:moveTo>
                  <a:cubicBezTo>
                    <a:pt x="16596" y="4741"/>
                    <a:pt x="16152" y="5169"/>
                    <a:pt x="16358" y="5557"/>
                  </a:cubicBezTo>
                  <a:cubicBezTo>
                    <a:pt x="16409" y="5634"/>
                    <a:pt x="16460" y="5685"/>
                    <a:pt x="16511" y="5736"/>
                  </a:cubicBezTo>
                  <a:cubicBezTo>
                    <a:pt x="16640" y="5836"/>
                    <a:pt x="16793" y="5889"/>
                    <a:pt x="16947" y="5889"/>
                  </a:cubicBezTo>
                  <a:cubicBezTo>
                    <a:pt x="17069" y="5889"/>
                    <a:pt x="17193" y="5856"/>
                    <a:pt x="17306" y="5788"/>
                  </a:cubicBezTo>
                  <a:cubicBezTo>
                    <a:pt x="17717" y="5506"/>
                    <a:pt x="17614" y="4890"/>
                    <a:pt x="17127" y="4762"/>
                  </a:cubicBezTo>
                  <a:cubicBezTo>
                    <a:pt x="17081" y="4748"/>
                    <a:pt x="17034" y="4741"/>
                    <a:pt x="16985" y="4741"/>
                  </a:cubicBezTo>
                  <a:close/>
                  <a:moveTo>
                    <a:pt x="6587" y="6245"/>
                  </a:moveTo>
                  <a:cubicBezTo>
                    <a:pt x="6511" y="6245"/>
                    <a:pt x="6414" y="6334"/>
                    <a:pt x="6460" y="6403"/>
                  </a:cubicBezTo>
                  <a:cubicBezTo>
                    <a:pt x="6460" y="6429"/>
                    <a:pt x="6485" y="6429"/>
                    <a:pt x="6485" y="6454"/>
                  </a:cubicBezTo>
                  <a:cubicBezTo>
                    <a:pt x="6511" y="6467"/>
                    <a:pt x="6536" y="6474"/>
                    <a:pt x="6562" y="6474"/>
                  </a:cubicBezTo>
                  <a:cubicBezTo>
                    <a:pt x="6588" y="6474"/>
                    <a:pt x="6613" y="6467"/>
                    <a:pt x="6639" y="6454"/>
                  </a:cubicBezTo>
                  <a:cubicBezTo>
                    <a:pt x="6716" y="6403"/>
                    <a:pt x="6690" y="6275"/>
                    <a:pt x="6613" y="6249"/>
                  </a:cubicBezTo>
                  <a:cubicBezTo>
                    <a:pt x="6605" y="6246"/>
                    <a:pt x="6596" y="6245"/>
                    <a:pt x="6587" y="6245"/>
                  </a:cubicBezTo>
                  <a:close/>
                  <a:moveTo>
                    <a:pt x="813" y="5837"/>
                  </a:moveTo>
                  <a:cubicBezTo>
                    <a:pt x="428" y="5837"/>
                    <a:pt x="1" y="6278"/>
                    <a:pt x="203" y="6659"/>
                  </a:cubicBezTo>
                  <a:cubicBezTo>
                    <a:pt x="228" y="6711"/>
                    <a:pt x="280" y="6788"/>
                    <a:pt x="357" y="6839"/>
                  </a:cubicBezTo>
                  <a:cubicBezTo>
                    <a:pt x="485" y="6939"/>
                    <a:pt x="638" y="6991"/>
                    <a:pt x="792" y="6991"/>
                  </a:cubicBezTo>
                  <a:cubicBezTo>
                    <a:pt x="915" y="6991"/>
                    <a:pt x="1038" y="6958"/>
                    <a:pt x="1152" y="6890"/>
                  </a:cubicBezTo>
                  <a:cubicBezTo>
                    <a:pt x="1536" y="6608"/>
                    <a:pt x="1434" y="5993"/>
                    <a:pt x="972" y="5865"/>
                  </a:cubicBezTo>
                  <a:cubicBezTo>
                    <a:pt x="921" y="5845"/>
                    <a:pt x="868" y="5837"/>
                    <a:pt x="813" y="5837"/>
                  </a:cubicBezTo>
                  <a:close/>
                  <a:moveTo>
                    <a:pt x="8010" y="7201"/>
                  </a:moveTo>
                  <a:cubicBezTo>
                    <a:pt x="7933" y="7201"/>
                    <a:pt x="7856" y="7225"/>
                    <a:pt x="7791" y="7279"/>
                  </a:cubicBezTo>
                  <a:lnTo>
                    <a:pt x="7791" y="7279"/>
                  </a:lnTo>
                  <a:cubicBezTo>
                    <a:pt x="7792" y="7278"/>
                    <a:pt x="7792" y="7276"/>
                    <a:pt x="7793" y="7275"/>
                  </a:cubicBezTo>
                  <a:lnTo>
                    <a:pt x="7793" y="7275"/>
                  </a:lnTo>
                  <a:lnTo>
                    <a:pt x="7767" y="7301"/>
                  </a:lnTo>
                  <a:cubicBezTo>
                    <a:pt x="7775" y="7293"/>
                    <a:pt x="7783" y="7286"/>
                    <a:pt x="7791" y="7279"/>
                  </a:cubicBezTo>
                  <a:lnTo>
                    <a:pt x="7791" y="7279"/>
                  </a:lnTo>
                  <a:cubicBezTo>
                    <a:pt x="7766" y="7328"/>
                    <a:pt x="7741" y="7353"/>
                    <a:pt x="7716" y="7403"/>
                  </a:cubicBezTo>
                  <a:cubicBezTo>
                    <a:pt x="7665" y="7583"/>
                    <a:pt x="7716" y="7762"/>
                    <a:pt x="7870" y="7890"/>
                  </a:cubicBezTo>
                  <a:cubicBezTo>
                    <a:pt x="7928" y="7929"/>
                    <a:pt x="7992" y="7946"/>
                    <a:pt x="8055" y="7946"/>
                  </a:cubicBezTo>
                  <a:cubicBezTo>
                    <a:pt x="8245" y="7946"/>
                    <a:pt x="8428" y="7788"/>
                    <a:pt x="8408" y="7557"/>
                  </a:cubicBezTo>
                  <a:cubicBezTo>
                    <a:pt x="8408" y="7360"/>
                    <a:pt x="8209" y="7201"/>
                    <a:pt x="8010" y="7201"/>
                  </a:cubicBezTo>
                  <a:close/>
                  <a:moveTo>
                    <a:pt x="4446" y="7536"/>
                  </a:moveTo>
                  <a:cubicBezTo>
                    <a:pt x="4057" y="7536"/>
                    <a:pt x="3613" y="7964"/>
                    <a:pt x="3818" y="8352"/>
                  </a:cubicBezTo>
                  <a:cubicBezTo>
                    <a:pt x="3844" y="8429"/>
                    <a:pt x="3895" y="8480"/>
                    <a:pt x="3972" y="8531"/>
                  </a:cubicBezTo>
                  <a:cubicBezTo>
                    <a:pt x="4087" y="8631"/>
                    <a:pt x="4241" y="8684"/>
                    <a:pt x="4399" y="8684"/>
                  </a:cubicBezTo>
                  <a:cubicBezTo>
                    <a:pt x="4525" y="8684"/>
                    <a:pt x="4654" y="8651"/>
                    <a:pt x="4767" y="8583"/>
                  </a:cubicBezTo>
                  <a:cubicBezTo>
                    <a:pt x="5152" y="8301"/>
                    <a:pt x="5049" y="7685"/>
                    <a:pt x="4588" y="7557"/>
                  </a:cubicBezTo>
                  <a:cubicBezTo>
                    <a:pt x="4542" y="7543"/>
                    <a:pt x="4495" y="7536"/>
                    <a:pt x="4446" y="7536"/>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8" name="Google Shape;208;p6"/>
            <p:cNvSpPr/>
            <p:nvPr/>
          </p:nvSpPr>
          <p:spPr>
            <a:xfrm rot="718822">
              <a:off x="7632882" y="3365539"/>
              <a:ext cx="918528" cy="1181592"/>
            </a:xfrm>
            <a:custGeom>
              <a:avLst/>
              <a:gdLst/>
              <a:ahLst/>
              <a:cxnLst/>
              <a:rect l="l" t="t" r="r" b="b"/>
              <a:pathLst>
                <a:path w="39784" h="51178" extrusionOk="0">
                  <a:moveTo>
                    <a:pt x="39268" y="0"/>
                  </a:moveTo>
                  <a:cubicBezTo>
                    <a:pt x="39198" y="0"/>
                    <a:pt x="39125" y="22"/>
                    <a:pt x="39054" y="72"/>
                  </a:cubicBezTo>
                  <a:cubicBezTo>
                    <a:pt x="26772" y="10380"/>
                    <a:pt x="10053" y="27535"/>
                    <a:pt x="104" y="50665"/>
                  </a:cubicBezTo>
                  <a:cubicBezTo>
                    <a:pt x="1" y="50895"/>
                    <a:pt x="180" y="51152"/>
                    <a:pt x="437" y="51177"/>
                  </a:cubicBezTo>
                  <a:cubicBezTo>
                    <a:pt x="565" y="51177"/>
                    <a:pt x="668" y="51075"/>
                    <a:pt x="719" y="50972"/>
                  </a:cubicBezTo>
                  <a:cubicBezTo>
                    <a:pt x="10668" y="27945"/>
                    <a:pt x="27310" y="10868"/>
                    <a:pt x="39516" y="611"/>
                  </a:cubicBezTo>
                  <a:cubicBezTo>
                    <a:pt x="39784" y="363"/>
                    <a:pt x="39555" y="0"/>
                    <a:pt x="39268"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9" name="Google Shape;209;p6"/>
            <p:cNvSpPr/>
            <p:nvPr/>
          </p:nvSpPr>
          <p:spPr>
            <a:xfrm rot="718822">
              <a:off x="8009603" y="2528280"/>
              <a:ext cx="906430" cy="1506230"/>
            </a:xfrm>
            <a:custGeom>
              <a:avLst/>
              <a:gdLst/>
              <a:ahLst/>
              <a:cxnLst/>
              <a:rect l="l" t="t" r="r" b="b"/>
              <a:pathLst>
                <a:path w="39260" h="65239" extrusionOk="0">
                  <a:moveTo>
                    <a:pt x="31193" y="1"/>
                  </a:moveTo>
                  <a:cubicBezTo>
                    <a:pt x="29629" y="1"/>
                    <a:pt x="28036" y="370"/>
                    <a:pt x="26643" y="1056"/>
                  </a:cubicBezTo>
                  <a:cubicBezTo>
                    <a:pt x="23259" y="2722"/>
                    <a:pt x="20848" y="5825"/>
                    <a:pt x="18746" y="8953"/>
                  </a:cubicBezTo>
                  <a:lnTo>
                    <a:pt x="18746" y="8928"/>
                  </a:lnTo>
                  <a:cubicBezTo>
                    <a:pt x="13079" y="17313"/>
                    <a:pt x="9001" y="26595"/>
                    <a:pt x="6078" y="36263"/>
                  </a:cubicBezTo>
                  <a:cubicBezTo>
                    <a:pt x="5078" y="39622"/>
                    <a:pt x="4027" y="42058"/>
                    <a:pt x="2822" y="45340"/>
                  </a:cubicBezTo>
                  <a:cubicBezTo>
                    <a:pt x="214" y="52473"/>
                    <a:pt x="1430" y="62307"/>
                    <a:pt x="14" y="65213"/>
                  </a:cubicBezTo>
                  <a:lnTo>
                    <a:pt x="14" y="65213"/>
                  </a:lnTo>
                  <a:cubicBezTo>
                    <a:pt x="7580" y="49885"/>
                    <a:pt x="20598" y="32563"/>
                    <a:pt x="32080" y="19877"/>
                  </a:cubicBezTo>
                  <a:cubicBezTo>
                    <a:pt x="34310" y="17415"/>
                    <a:pt x="36644" y="14928"/>
                    <a:pt x="37952" y="11851"/>
                  </a:cubicBezTo>
                  <a:cubicBezTo>
                    <a:pt x="39234" y="8800"/>
                    <a:pt x="39259" y="4928"/>
                    <a:pt x="37054" y="2415"/>
                  </a:cubicBezTo>
                  <a:cubicBezTo>
                    <a:pt x="35606" y="755"/>
                    <a:pt x="33429" y="1"/>
                    <a:pt x="31193" y="1"/>
                  </a:cubicBezTo>
                  <a:close/>
                  <a:moveTo>
                    <a:pt x="14" y="65213"/>
                  </a:moveTo>
                  <a:lnTo>
                    <a:pt x="14" y="65213"/>
                  </a:lnTo>
                  <a:cubicBezTo>
                    <a:pt x="10" y="65221"/>
                    <a:pt x="5" y="65230"/>
                    <a:pt x="1" y="65239"/>
                  </a:cubicBezTo>
                  <a:cubicBezTo>
                    <a:pt x="5" y="65230"/>
                    <a:pt x="10" y="65221"/>
                    <a:pt x="14" y="65213"/>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0" name="Google Shape;210;p6"/>
            <p:cNvSpPr/>
            <p:nvPr/>
          </p:nvSpPr>
          <p:spPr>
            <a:xfrm rot="718822">
              <a:off x="8025575" y="2445523"/>
              <a:ext cx="854321" cy="1538669"/>
            </a:xfrm>
            <a:custGeom>
              <a:avLst/>
              <a:gdLst/>
              <a:ahLst/>
              <a:cxnLst/>
              <a:rect l="l" t="t" r="r" b="b"/>
              <a:pathLst>
                <a:path w="37003" h="66644" extrusionOk="0">
                  <a:moveTo>
                    <a:pt x="29021" y="0"/>
                  </a:moveTo>
                  <a:cubicBezTo>
                    <a:pt x="27307" y="0"/>
                    <a:pt x="25551" y="457"/>
                    <a:pt x="24053" y="1281"/>
                  </a:cubicBezTo>
                  <a:cubicBezTo>
                    <a:pt x="20745" y="3128"/>
                    <a:pt x="18489" y="6333"/>
                    <a:pt x="16514" y="9538"/>
                  </a:cubicBezTo>
                  <a:lnTo>
                    <a:pt x="16514" y="9513"/>
                  </a:lnTo>
                  <a:cubicBezTo>
                    <a:pt x="11232" y="18154"/>
                    <a:pt x="7591" y="27616"/>
                    <a:pt x="5129" y="37411"/>
                  </a:cubicBezTo>
                  <a:cubicBezTo>
                    <a:pt x="4257" y="40796"/>
                    <a:pt x="3360" y="43284"/>
                    <a:pt x="2308" y="46617"/>
                  </a:cubicBezTo>
                  <a:cubicBezTo>
                    <a:pt x="1" y="53874"/>
                    <a:pt x="1693" y="63669"/>
                    <a:pt x="411" y="66644"/>
                  </a:cubicBezTo>
                  <a:lnTo>
                    <a:pt x="411" y="66644"/>
                  </a:lnTo>
                  <a:cubicBezTo>
                    <a:pt x="7257" y="50951"/>
                    <a:pt x="19437" y="33052"/>
                    <a:pt x="30335" y="19846"/>
                  </a:cubicBezTo>
                  <a:cubicBezTo>
                    <a:pt x="32464" y="17257"/>
                    <a:pt x="34695" y="14692"/>
                    <a:pt x="35849" y="11564"/>
                  </a:cubicBezTo>
                  <a:cubicBezTo>
                    <a:pt x="37002" y="8436"/>
                    <a:pt x="36823" y="4564"/>
                    <a:pt x="34515" y="2153"/>
                  </a:cubicBezTo>
                  <a:cubicBezTo>
                    <a:pt x="33098" y="666"/>
                    <a:pt x="31091" y="0"/>
                    <a:pt x="2902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1" name="Google Shape;211;p6"/>
            <p:cNvSpPr/>
            <p:nvPr/>
          </p:nvSpPr>
          <p:spPr>
            <a:xfrm rot="718822">
              <a:off x="8557141" y="2511476"/>
              <a:ext cx="353037" cy="279917"/>
            </a:xfrm>
            <a:custGeom>
              <a:avLst/>
              <a:gdLst/>
              <a:ahLst/>
              <a:cxnLst/>
              <a:rect l="l" t="t" r="r" b="b"/>
              <a:pathLst>
                <a:path w="15291" h="12124" extrusionOk="0">
                  <a:moveTo>
                    <a:pt x="8935" y="0"/>
                  </a:moveTo>
                  <a:cubicBezTo>
                    <a:pt x="8915" y="0"/>
                    <a:pt x="8895" y="3"/>
                    <a:pt x="8873" y="9"/>
                  </a:cubicBezTo>
                  <a:cubicBezTo>
                    <a:pt x="8745" y="35"/>
                    <a:pt x="8642" y="265"/>
                    <a:pt x="8770" y="368"/>
                  </a:cubicBezTo>
                  <a:cubicBezTo>
                    <a:pt x="8796" y="368"/>
                    <a:pt x="8822" y="368"/>
                    <a:pt x="8847" y="394"/>
                  </a:cubicBezTo>
                  <a:cubicBezTo>
                    <a:pt x="8950" y="394"/>
                    <a:pt x="9053" y="368"/>
                    <a:pt x="9104" y="265"/>
                  </a:cubicBezTo>
                  <a:cubicBezTo>
                    <a:pt x="9172" y="153"/>
                    <a:pt x="9080" y="0"/>
                    <a:pt x="8935" y="0"/>
                  </a:cubicBezTo>
                  <a:close/>
                  <a:moveTo>
                    <a:pt x="11916" y="1183"/>
                  </a:moveTo>
                  <a:cubicBezTo>
                    <a:pt x="11893" y="1183"/>
                    <a:pt x="11871" y="1185"/>
                    <a:pt x="11848" y="1189"/>
                  </a:cubicBezTo>
                  <a:cubicBezTo>
                    <a:pt x="11565" y="1240"/>
                    <a:pt x="11360" y="1753"/>
                    <a:pt x="11642" y="1932"/>
                  </a:cubicBezTo>
                  <a:cubicBezTo>
                    <a:pt x="11694" y="1958"/>
                    <a:pt x="11745" y="1983"/>
                    <a:pt x="11796" y="2009"/>
                  </a:cubicBezTo>
                  <a:cubicBezTo>
                    <a:pt x="11822" y="2012"/>
                    <a:pt x="11848" y="2014"/>
                    <a:pt x="11873" y="2014"/>
                  </a:cubicBezTo>
                  <a:cubicBezTo>
                    <a:pt x="12051" y="2014"/>
                    <a:pt x="12219" y="1935"/>
                    <a:pt x="12309" y="1778"/>
                  </a:cubicBezTo>
                  <a:cubicBezTo>
                    <a:pt x="12452" y="1492"/>
                    <a:pt x="12218" y="1183"/>
                    <a:pt x="11916" y="1183"/>
                  </a:cubicBezTo>
                  <a:close/>
                  <a:moveTo>
                    <a:pt x="6093" y="1486"/>
                  </a:moveTo>
                  <a:cubicBezTo>
                    <a:pt x="5938" y="1486"/>
                    <a:pt x="5786" y="1562"/>
                    <a:pt x="5745" y="1727"/>
                  </a:cubicBezTo>
                  <a:cubicBezTo>
                    <a:pt x="5745" y="1778"/>
                    <a:pt x="5745" y="1804"/>
                    <a:pt x="5745" y="1855"/>
                  </a:cubicBezTo>
                  <a:cubicBezTo>
                    <a:pt x="5770" y="2035"/>
                    <a:pt x="5924" y="2189"/>
                    <a:pt x="6104" y="2214"/>
                  </a:cubicBezTo>
                  <a:cubicBezTo>
                    <a:pt x="6114" y="2215"/>
                    <a:pt x="6124" y="2216"/>
                    <a:pt x="6134" y="2216"/>
                  </a:cubicBezTo>
                  <a:cubicBezTo>
                    <a:pt x="6400" y="2216"/>
                    <a:pt x="6585" y="1897"/>
                    <a:pt x="6437" y="1650"/>
                  </a:cubicBezTo>
                  <a:cubicBezTo>
                    <a:pt x="6366" y="1543"/>
                    <a:pt x="6228" y="1486"/>
                    <a:pt x="6093" y="1486"/>
                  </a:cubicBezTo>
                  <a:close/>
                  <a:moveTo>
                    <a:pt x="9380" y="1591"/>
                  </a:moveTo>
                  <a:cubicBezTo>
                    <a:pt x="9348" y="1591"/>
                    <a:pt x="9316" y="1593"/>
                    <a:pt x="9283" y="1599"/>
                  </a:cubicBezTo>
                  <a:cubicBezTo>
                    <a:pt x="8847" y="1676"/>
                    <a:pt x="8565" y="2394"/>
                    <a:pt x="8976" y="2676"/>
                  </a:cubicBezTo>
                  <a:cubicBezTo>
                    <a:pt x="9027" y="2701"/>
                    <a:pt x="9104" y="2753"/>
                    <a:pt x="9181" y="2753"/>
                  </a:cubicBezTo>
                  <a:cubicBezTo>
                    <a:pt x="9222" y="2760"/>
                    <a:pt x="9265" y="2764"/>
                    <a:pt x="9307" y="2764"/>
                  </a:cubicBezTo>
                  <a:cubicBezTo>
                    <a:pt x="9550" y="2764"/>
                    <a:pt x="9793" y="2642"/>
                    <a:pt x="9924" y="2445"/>
                  </a:cubicBezTo>
                  <a:cubicBezTo>
                    <a:pt x="10115" y="2040"/>
                    <a:pt x="9796" y="1591"/>
                    <a:pt x="9380" y="1591"/>
                  </a:cubicBezTo>
                  <a:close/>
                  <a:moveTo>
                    <a:pt x="4129" y="3189"/>
                  </a:moveTo>
                  <a:cubicBezTo>
                    <a:pt x="4052" y="3214"/>
                    <a:pt x="4001" y="3343"/>
                    <a:pt x="4078" y="3394"/>
                  </a:cubicBezTo>
                  <a:lnTo>
                    <a:pt x="4078" y="3419"/>
                  </a:lnTo>
                  <a:lnTo>
                    <a:pt x="4104" y="3419"/>
                  </a:lnTo>
                  <a:cubicBezTo>
                    <a:pt x="4155" y="3419"/>
                    <a:pt x="4232" y="3394"/>
                    <a:pt x="4257" y="3343"/>
                  </a:cubicBezTo>
                  <a:cubicBezTo>
                    <a:pt x="4283" y="3266"/>
                    <a:pt x="4206" y="3189"/>
                    <a:pt x="4129" y="3189"/>
                  </a:cubicBezTo>
                  <a:close/>
                  <a:moveTo>
                    <a:pt x="14587" y="2354"/>
                  </a:moveTo>
                  <a:cubicBezTo>
                    <a:pt x="14547" y="2354"/>
                    <a:pt x="14505" y="2359"/>
                    <a:pt x="14463" y="2368"/>
                  </a:cubicBezTo>
                  <a:cubicBezTo>
                    <a:pt x="14027" y="2445"/>
                    <a:pt x="13745" y="3137"/>
                    <a:pt x="14155" y="3419"/>
                  </a:cubicBezTo>
                  <a:lnTo>
                    <a:pt x="14130" y="3419"/>
                  </a:lnTo>
                  <a:cubicBezTo>
                    <a:pt x="14207" y="3471"/>
                    <a:pt x="14284" y="3496"/>
                    <a:pt x="14360" y="3496"/>
                  </a:cubicBezTo>
                  <a:cubicBezTo>
                    <a:pt x="14415" y="3511"/>
                    <a:pt x="14471" y="3519"/>
                    <a:pt x="14527" y="3519"/>
                  </a:cubicBezTo>
                  <a:cubicBezTo>
                    <a:pt x="14756" y="3519"/>
                    <a:pt x="14980" y="3395"/>
                    <a:pt x="15104" y="3189"/>
                  </a:cubicBezTo>
                  <a:cubicBezTo>
                    <a:pt x="15290" y="2793"/>
                    <a:pt x="14990" y="2354"/>
                    <a:pt x="14587" y="2354"/>
                  </a:cubicBezTo>
                  <a:close/>
                  <a:moveTo>
                    <a:pt x="12388" y="3205"/>
                  </a:moveTo>
                  <a:cubicBezTo>
                    <a:pt x="12371" y="3205"/>
                    <a:pt x="12353" y="3208"/>
                    <a:pt x="12335" y="3214"/>
                  </a:cubicBezTo>
                  <a:cubicBezTo>
                    <a:pt x="12181" y="3240"/>
                    <a:pt x="12078" y="3471"/>
                    <a:pt x="12232" y="3573"/>
                  </a:cubicBezTo>
                  <a:cubicBezTo>
                    <a:pt x="12258" y="3573"/>
                    <a:pt x="12283" y="3599"/>
                    <a:pt x="12309" y="3599"/>
                  </a:cubicBezTo>
                  <a:cubicBezTo>
                    <a:pt x="12323" y="3604"/>
                    <a:pt x="12337" y="3606"/>
                    <a:pt x="12352" y="3606"/>
                  </a:cubicBezTo>
                  <a:cubicBezTo>
                    <a:pt x="12421" y="3606"/>
                    <a:pt x="12498" y="3560"/>
                    <a:pt x="12540" y="3496"/>
                  </a:cubicBezTo>
                  <a:cubicBezTo>
                    <a:pt x="12608" y="3361"/>
                    <a:pt x="12516" y="3205"/>
                    <a:pt x="12388" y="3205"/>
                  </a:cubicBezTo>
                  <a:close/>
                  <a:moveTo>
                    <a:pt x="7478" y="3842"/>
                  </a:moveTo>
                  <a:cubicBezTo>
                    <a:pt x="7323" y="3842"/>
                    <a:pt x="7170" y="3912"/>
                    <a:pt x="7129" y="4061"/>
                  </a:cubicBezTo>
                  <a:lnTo>
                    <a:pt x="7155" y="4061"/>
                  </a:lnTo>
                  <a:cubicBezTo>
                    <a:pt x="7155" y="4112"/>
                    <a:pt x="7155" y="4163"/>
                    <a:pt x="7155" y="4214"/>
                  </a:cubicBezTo>
                  <a:cubicBezTo>
                    <a:pt x="7181" y="4394"/>
                    <a:pt x="7334" y="4522"/>
                    <a:pt x="7514" y="4573"/>
                  </a:cubicBezTo>
                  <a:cubicBezTo>
                    <a:pt x="7796" y="4573"/>
                    <a:pt x="7976" y="4240"/>
                    <a:pt x="7822" y="4009"/>
                  </a:cubicBezTo>
                  <a:cubicBezTo>
                    <a:pt x="7761" y="3900"/>
                    <a:pt x="7619" y="3842"/>
                    <a:pt x="7478" y="3842"/>
                  </a:cubicBezTo>
                  <a:close/>
                  <a:moveTo>
                    <a:pt x="3853" y="5099"/>
                  </a:moveTo>
                  <a:cubicBezTo>
                    <a:pt x="3701" y="5099"/>
                    <a:pt x="3554" y="5169"/>
                    <a:pt x="3514" y="5317"/>
                  </a:cubicBezTo>
                  <a:cubicBezTo>
                    <a:pt x="3514" y="5368"/>
                    <a:pt x="3514" y="5420"/>
                    <a:pt x="3514" y="5471"/>
                  </a:cubicBezTo>
                  <a:cubicBezTo>
                    <a:pt x="3539" y="5650"/>
                    <a:pt x="3693" y="5804"/>
                    <a:pt x="3873" y="5830"/>
                  </a:cubicBezTo>
                  <a:cubicBezTo>
                    <a:pt x="4155" y="5830"/>
                    <a:pt x="4360" y="5522"/>
                    <a:pt x="4206" y="5266"/>
                  </a:cubicBezTo>
                  <a:cubicBezTo>
                    <a:pt x="4133" y="5156"/>
                    <a:pt x="3991" y="5099"/>
                    <a:pt x="3853" y="5099"/>
                  </a:cubicBezTo>
                  <a:close/>
                  <a:moveTo>
                    <a:pt x="7382" y="5816"/>
                  </a:moveTo>
                  <a:cubicBezTo>
                    <a:pt x="7341" y="5816"/>
                    <a:pt x="7300" y="5820"/>
                    <a:pt x="7258" y="5830"/>
                  </a:cubicBezTo>
                  <a:cubicBezTo>
                    <a:pt x="6822" y="5907"/>
                    <a:pt x="6540" y="6625"/>
                    <a:pt x="6924" y="6907"/>
                  </a:cubicBezTo>
                  <a:lnTo>
                    <a:pt x="6950" y="6907"/>
                  </a:lnTo>
                  <a:cubicBezTo>
                    <a:pt x="7001" y="6932"/>
                    <a:pt x="7078" y="6958"/>
                    <a:pt x="7155" y="6984"/>
                  </a:cubicBezTo>
                  <a:cubicBezTo>
                    <a:pt x="7196" y="6991"/>
                    <a:pt x="7238" y="6995"/>
                    <a:pt x="7280" y="6995"/>
                  </a:cubicBezTo>
                  <a:cubicBezTo>
                    <a:pt x="7524" y="6995"/>
                    <a:pt x="7767" y="6869"/>
                    <a:pt x="7899" y="6650"/>
                  </a:cubicBezTo>
                  <a:cubicBezTo>
                    <a:pt x="8085" y="6254"/>
                    <a:pt x="7785" y="5816"/>
                    <a:pt x="7382" y="5816"/>
                  </a:cubicBezTo>
                  <a:close/>
                  <a:moveTo>
                    <a:pt x="1704" y="7231"/>
                  </a:moveTo>
                  <a:cubicBezTo>
                    <a:pt x="1684" y="7231"/>
                    <a:pt x="1663" y="7234"/>
                    <a:pt x="1642" y="7240"/>
                  </a:cubicBezTo>
                  <a:cubicBezTo>
                    <a:pt x="1514" y="7266"/>
                    <a:pt x="1411" y="7497"/>
                    <a:pt x="1539" y="7599"/>
                  </a:cubicBezTo>
                  <a:cubicBezTo>
                    <a:pt x="1565" y="7599"/>
                    <a:pt x="1591" y="7625"/>
                    <a:pt x="1616" y="7625"/>
                  </a:cubicBezTo>
                  <a:cubicBezTo>
                    <a:pt x="1634" y="7629"/>
                    <a:pt x="1653" y="7631"/>
                    <a:pt x="1670" y="7631"/>
                  </a:cubicBezTo>
                  <a:cubicBezTo>
                    <a:pt x="1754" y="7631"/>
                    <a:pt x="1830" y="7586"/>
                    <a:pt x="1873" y="7522"/>
                  </a:cubicBezTo>
                  <a:cubicBezTo>
                    <a:pt x="1940" y="7387"/>
                    <a:pt x="1849" y="7231"/>
                    <a:pt x="1704" y="7231"/>
                  </a:cubicBezTo>
                  <a:close/>
                  <a:moveTo>
                    <a:pt x="5899" y="8599"/>
                  </a:moveTo>
                  <a:cubicBezTo>
                    <a:pt x="5822" y="8599"/>
                    <a:pt x="5770" y="8753"/>
                    <a:pt x="5847" y="8804"/>
                  </a:cubicBezTo>
                  <a:cubicBezTo>
                    <a:pt x="5847" y="8804"/>
                    <a:pt x="5873" y="8804"/>
                    <a:pt x="5873" y="8830"/>
                  </a:cubicBezTo>
                  <a:cubicBezTo>
                    <a:pt x="5924" y="8830"/>
                    <a:pt x="6001" y="8804"/>
                    <a:pt x="6027" y="8753"/>
                  </a:cubicBezTo>
                  <a:cubicBezTo>
                    <a:pt x="6052" y="8676"/>
                    <a:pt x="5975" y="8599"/>
                    <a:pt x="5899" y="8599"/>
                  </a:cubicBezTo>
                  <a:close/>
                  <a:moveTo>
                    <a:pt x="3453" y="8132"/>
                  </a:moveTo>
                  <a:cubicBezTo>
                    <a:pt x="3431" y="8132"/>
                    <a:pt x="3408" y="8134"/>
                    <a:pt x="3386" y="8138"/>
                  </a:cubicBezTo>
                  <a:cubicBezTo>
                    <a:pt x="3103" y="8189"/>
                    <a:pt x="2924" y="8651"/>
                    <a:pt x="3206" y="8830"/>
                  </a:cubicBezTo>
                  <a:cubicBezTo>
                    <a:pt x="3232" y="8856"/>
                    <a:pt x="3283" y="8856"/>
                    <a:pt x="3334" y="8881"/>
                  </a:cubicBezTo>
                  <a:cubicBezTo>
                    <a:pt x="3357" y="8885"/>
                    <a:pt x="3380" y="8886"/>
                    <a:pt x="3403" y="8886"/>
                  </a:cubicBezTo>
                  <a:cubicBezTo>
                    <a:pt x="3558" y="8886"/>
                    <a:pt x="3706" y="8810"/>
                    <a:pt x="3796" y="8676"/>
                  </a:cubicBezTo>
                  <a:cubicBezTo>
                    <a:pt x="3915" y="8415"/>
                    <a:pt x="3726" y="8132"/>
                    <a:pt x="3453" y="8132"/>
                  </a:cubicBezTo>
                  <a:close/>
                  <a:moveTo>
                    <a:pt x="7730" y="8742"/>
                  </a:moveTo>
                  <a:cubicBezTo>
                    <a:pt x="7579" y="8742"/>
                    <a:pt x="7427" y="8819"/>
                    <a:pt x="7386" y="8984"/>
                  </a:cubicBezTo>
                  <a:cubicBezTo>
                    <a:pt x="7386" y="9010"/>
                    <a:pt x="7386" y="9061"/>
                    <a:pt x="7386" y="9112"/>
                  </a:cubicBezTo>
                  <a:cubicBezTo>
                    <a:pt x="7437" y="9292"/>
                    <a:pt x="7565" y="9445"/>
                    <a:pt x="7745" y="9471"/>
                  </a:cubicBezTo>
                  <a:cubicBezTo>
                    <a:pt x="8027" y="9471"/>
                    <a:pt x="8232" y="9163"/>
                    <a:pt x="8052" y="8907"/>
                  </a:cubicBezTo>
                  <a:cubicBezTo>
                    <a:pt x="7993" y="8800"/>
                    <a:pt x="7862" y="8742"/>
                    <a:pt x="7730" y="8742"/>
                  </a:cubicBezTo>
                  <a:close/>
                  <a:moveTo>
                    <a:pt x="4824" y="10739"/>
                  </a:moveTo>
                  <a:cubicBezTo>
                    <a:pt x="4782" y="10739"/>
                    <a:pt x="4738" y="10744"/>
                    <a:pt x="4693" y="10753"/>
                  </a:cubicBezTo>
                  <a:cubicBezTo>
                    <a:pt x="4257" y="10830"/>
                    <a:pt x="4001" y="11522"/>
                    <a:pt x="4411" y="11805"/>
                  </a:cubicBezTo>
                  <a:lnTo>
                    <a:pt x="4386" y="11805"/>
                  </a:lnTo>
                  <a:cubicBezTo>
                    <a:pt x="4463" y="11856"/>
                    <a:pt x="4539" y="11881"/>
                    <a:pt x="4616" y="11907"/>
                  </a:cubicBezTo>
                  <a:cubicBezTo>
                    <a:pt x="4658" y="11915"/>
                    <a:pt x="4699" y="11918"/>
                    <a:pt x="4739" y="11918"/>
                  </a:cubicBezTo>
                  <a:cubicBezTo>
                    <a:pt x="4978" y="11918"/>
                    <a:pt x="5203" y="11793"/>
                    <a:pt x="5334" y="11574"/>
                  </a:cubicBezTo>
                  <a:cubicBezTo>
                    <a:pt x="5544" y="11178"/>
                    <a:pt x="5246" y="10739"/>
                    <a:pt x="4824" y="10739"/>
                  </a:cubicBezTo>
                  <a:close/>
                  <a:moveTo>
                    <a:pt x="816" y="10950"/>
                  </a:moveTo>
                  <a:cubicBezTo>
                    <a:pt x="784" y="10950"/>
                    <a:pt x="751" y="10953"/>
                    <a:pt x="719" y="10958"/>
                  </a:cubicBezTo>
                  <a:cubicBezTo>
                    <a:pt x="283" y="11035"/>
                    <a:pt x="1" y="11753"/>
                    <a:pt x="411" y="12035"/>
                  </a:cubicBezTo>
                  <a:cubicBezTo>
                    <a:pt x="462" y="12061"/>
                    <a:pt x="539" y="12087"/>
                    <a:pt x="616" y="12112"/>
                  </a:cubicBezTo>
                  <a:cubicBezTo>
                    <a:pt x="658" y="12120"/>
                    <a:pt x="700" y="12123"/>
                    <a:pt x="742" y="12123"/>
                  </a:cubicBezTo>
                  <a:cubicBezTo>
                    <a:pt x="986" y="12123"/>
                    <a:pt x="1229" y="12001"/>
                    <a:pt x="1360" y="11805"/>
                  </a:cubicBezTo>
                  <a:cubicBezTo>
                    <a:pt x="1550" y="11400"/>
                    <a:pt x="1232" y="10950"/>
                    <a:pt x="816" y="1095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2" name="Google Shape;212;p6"/>
            <p:cNvSpPr/>
            <p:nvPr/>
          </p:nvSpPr>
          <p:spPr>
            <a:xfrm rot="718822">
              <a:off x="8018037" y="2549860"/>
              <a:ext cx="697670" cy="1395916"/>
            </a:xfrm>
            <a:custGeom>
              <a:avLst/>
              <a:gdLst/>
              <a:ahLst/>
              <a:cxnLst/>
              <a:rect l="l" t="t" r="r" b="b"/>
              <a:pathLst>
                <a:path w="30218" h="60461" extrusionOk="0">
                  <a:moveTo>
                    <a:pt x="29718" y="1"/>
                  </a:moveTo>
                  <a:cubicBezTo>
                    <a:pt x="29628" y="1"/>
                    <a:pt x="29537" y="37"/>
                    <a:pt x="29464" y="124"/>
                  </a:cubicBezTo>
                  <a:cubicBezTo>
                    <a:pt x="15053" y="18330"/>
                    <a:pt x="4052" y="40716"/>
                    <a:pt x="52" y="60025"/>
                  </a:cubicBezTo>
                  <a:cubicBezTo>
                    <a:pt x="1" y="60230"/>
                    <a:pt x="129" y="60409"/>
                    <a:pt x="334" y="60461"/>
                  </a:cubicBezTo>
                  <a:lnTo>
                    <a:pt x="411" y="60461"/>
                  </a:lnTo>
                  <a:cubicBezTo>
                    <a:pt x="565" y="60461"/>
                    <a:pt x="719" y="60333"/>
                    <a:pt x="744" y="60179"/>
                  </a:cubicBezTo>
                  <a:cubicBezTo>
                    <a:pt x="4745" y="40947"/>
                    <a:pt x="15668" y="18689"/>
                    <a:pt x="30028" y="560"/>
                  </a:cubicBezTo>
                  <a:cubicBezTo>
                    <a:pt x="30218" y="294"/>
                    <a:pt x="29972" y="1"/>
                    <a:pt x="29718"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213" name="Google Shape;213;p6"/>
          <p:cNvSpPr txBox="1">
            <a:spLocks noGrp="1"/>
          </p:cNvSpPr>
          <p:nvPr>
            <p:ph type="title"/>
          </p:nvPr>
        </p:nvSpPr>
        <p:spPr>
          <a:xfrm>
            <a:off x="2642200" y="778467"/>
            <a:ext cx="6907600" cy="540800"/>
          </a:xfrm>
          <a:prstGeom prst="rect">
            <a:avLst/>
          </a:prstGeom>
          <a:effectLst>
            <a:outerShdw dist="28575" dir="1920000" algn="bl" rotWithShape="0">
              <a:schemeClr val="accent1"/>
            </a:outerShdw>
          </a:effectLst>
        </p:spPr>
        <p:txBody>
          <a:bodyPr spcFirstLastPara="1" wrap="square" lIns="91425" tIns="91425" rIns="91425" bIns="91425" anchor="ctr" anchorCtr="0">
            <a:noAutofit/>
          </a:bodyPr>
          <a:lstStyle>
            <a:lvl1pPr lvl="0" algn="ctr" rtl="0">
              <a:spcBef>
                <a:spcPts val="0"/>
              </a:spcBef>
              <a:spcAft>
                <a:spcPts val="0"/>
              </a:spcAft>
              <a:buSzPts val="2500"/>
              <a:buNone/>
              <a:defRPr/>
            </a:lvl1pPr>
            <a:lvl2pPr lvl="1" rtl="0">
              <a:spcBef>
                <a:spcPts val="0"/>
              </a:spcBef>
              <a:spcAft>
                <a:spcPts val="0"/>
              </a:spcAft>
              <a:buSzPts val="2500"/>
              <a:buNone/>
              <a:defRPr sz="3333"/>
            </a:lvl2pPr>
            <a:lvl3pPr lvl="2" rtl="0">
              <a:spcBef>
                <a:spcPts val="0"/>
              </a:spcBef>
              <a:spcAft>
                <a:spcPts val="0"/>
              </a:spcAft>
              <a:buSzPts val="2500"/>
              <a:buNone/>
              <a:defRPr sz="3333"/>
            </a:lvl3pPr>
            <a:lvl4pPr lvl="3" rtl="0">
              <a:spcBef>
                <a:spcPts val="0"/>
              </a:spcBef>
              <a:spcAft>
                <a:spcPts val="0"/>
              </a:spcAft>
              <a:buSzPts val="2500"/>
              <a:buNone/>
              <a:defRPr sz="3333"/>
            </a:lvl4pPr>
            <a:lvl5pPr lvl="4" rtl="0">
              <a:spcBef>
                <a:spcPts val="0"/>
              </a:spcBef>
              <a:spcAft>
                <a:spcPts val="0"/>
              </a:spcAft>
              <a:buSzPts val="2500"/>
              <a:buNone/>
              <a:defRPr sz="3333"/>
            </a:lvl5pPr>
            <a:lvl6pPr lvl="5" rtl="0">
              <a:spcBef>
                <a:spcPts val="0"/>
              </a:spcBef>
              <a:spcAft>
                <a:spcPts val="0"/>
              </a:spcAft>
              <a:buSzPts val="2500"/>
              <a:buNone/>
              <a:defRPr sz="3333"/>
            </a:lvl6pPr>
            <a:lvl7pPr lvl="6" rtl="0">
              <a:spcBef>
                <a:spcPts val="0"/>
              </a:spcBef>
              <a:spcAft>
                <a:spcPts val="0"/>
              </a:spcAft>
              <a:buSzPts val="2500"/>
              <a:buNone/>
              <a:defRPr sz="3333"/>
            </a:lvl7pPr>
            <a:lvl8pPr lvl="7" rtl="0">
              <a:spcBef>
                <a:spcPts val="0"/>
              </a:spcBef>
              <a:spcAft>
                <a:spcPts val="0"/>
              </a:spcAft>
              <a:buSzPts val="2500"/>
              <a:buNone/>
              <a:defRPr sz="3333"/>
            </a:lvl8pPr>
            <a:lvl9pPr lvl="8" rtl="0">
              <a:spcBef>
                <a:spcPts val="0"/>
              </a:spcBef>
              <a:spcAft>
                <a:spcPts val="0"/>
              </a:spcAft>
              <a:buSzPts val="2500"/>
              <a:buNone/>
              <a:defRPr sz="3333"/>
            </a:lvl9pPr>
          </a:lstStyle>
          <a:p>
            <a:endParaRPr/>
          </a:p>
        </p:txBody>
      </p:sp>
      <p:grpSp>
        <p:nvGrpSpPr>
          <p:cNvPr id="214" name="Google Shape;214;p6"/>
          <p:cNvGrpSpPr/>
          <p:nvPr/>
        </p:nvGrpSpPr>
        <p:grpSpPr>
          <a:xfrm>
            <a:off x="945533" y="1672986"/>
            <a:ext cx="10301600" cy="4571417"/>
            <a:chOff x="709144" y="1137300"/>
            <a:chExt cx="7726200" cy="3546300"/>
          </a:xfrm>
        </p:grpSpPr>
        <p:sp>
          <p:nvSpPr>
            <p:cNvPr id="215" name="Google Shape;215;p6"/>
            <p:cNvSpPr/>
            <p:nvPr/>
          </p:nvSpPr>
          <p:spPr>
            <a:xfrm>
              <a:off x="785344" y="1213500"/>
              <a:ext cx="7650000" cy="3470100"/>
            </a:xfrm>
            <a:prstGeom prst="roundRect">
              <a:avLst>
                <a:gd name="adj" fmla="val 8345"/>
              </a:avLst>
            </a:prstGeom>
            <a:solidFill>
              <a:schemeClr val="accen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6" name="Google Shape;216;p6"/>
            <p:cNvSpPr/>
            <p:nvPr/>
          </p:nvSpPr>
          <p:spPr>
            <a:xfrm>
              <a:off x="709144" y="1137300"/>
              <a:ext cx="7650000" cy="3470100"/>
            </a:xfrm>
            <a:prstGeom prst="roundRect">
              <a:avLst>
                <a:gd name="adj" fmla="val 8345"/>
              </a:avLst>
            </a:prstGeom>
            <a:solidFill>
              <a:schemeClr val="l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Tree>
    <p:extLst>
      <p:ext uri="{BB962C8B-B14F-4D97-AF65-F5344CB8AC3E}">
        <p14:creationId xmlns:p14="http://schemas.microsoft.com/office/powerpoint/2010/main" val="2195753567"/>
      </p:ext>
    </p:extLst>
  </p:cSld>
  <p:clrMapOvr>
    <a:masterClrMapping/>
  </p:clrMapOvr>
</p:sldLayout>
</file>

<file path=ppt/slideLayouts/slideLayout162.xml><?xml version="1.0" encoding="utf-8"?>
<p:sldLayout xmlns:a="http://schemas.openxmlformats.org/drawingml/2006/main" xmlns:r="http://schemas.openxmlformats.org/officeDocument/2006/relationships" xmlns:p="http://schemas.openxmlformats.org/presentationml/2006/main" matchingName="One column text">
  <p:cSld name="One column text">
    <p:spTree>
      <p:nvGrpSpPr>
        <p:cNvPr id="1" name="Shape 217"/>
        <p:cNvGrpSpPr/>
        <p:nvPr/>
      </p:nvGrpSpPr>
      <p:grpSpPr>
        <a:xfrm>
          <a:off x="0" y="0"/>
          <a:ext cx="0" cy="0"/>
          <a:chOff x="0" y="0"/>
          <a:chExt cx="0" cy="0"/>
        </a:xfrm>
      </p:grpSpPr>
      <p:pic>
        <p:nvPicPr>
          <p:cNvPr id="218" name="Google Shape;218;p7"/>
          <p:cNvPicPr preferRelativeResize="0"/>
          <p:nvPr/>
        </p:nvPicPr>
        <p:blipFill>
          <a:blip r:embed="rId2">
            <a:alphaModFix/>
          </a:blip>
          <a:stretch>
            <a:fillRect/>
          </a:stretch>
        </p:blipFill>
        <p:spPr>
          <a:xfrm>
            <a:off x="-75466" y="-36433"/>
            <a:ext cx="12342935" cy="7005332"/>
          </a:xfrm>
          <a:prstGeom prst="rect">
            <a:avLst/>
          </a:prstGeom>
          <a:noFill/>
          <a:ln>
            <a:noFill/>
          </a:ln>
        </p:spPr>
      </p:pic>
      <p:grpSp>
        <p:nvGrpSpPr>
          <p:cNvPr id="219" name="Google Shape;219;p7"/>
          <p:cNvGrpSpPr/>
          <p:nvPr/>
        </p:nvGrpSpPr>
        <p:grpSpPr>
          <a:xfrm rot="-900067" flipH="1">
            <a:off x="-1503281" y="1231724"/>
            <a:ext cx="3141897" cy="2465331"/>
            <a:chOff x="-2415600" y="2986400"/>
            <a:chExt cx="1943075" cy="1524659"/>
          </a:xfrm>
        </p:grpSpPr>
        <p:sp>
          <p:nvSpPr>
            <p:cNvPr id="220" name="Google Shape;220;p7"/>
            <p:cNvSpPr/>
            <p:nvPr/>
          </p:nvSpPr>
          <p:spPr>
            <a:xfrm>
              <a:off x="-2415600" y="2986400"/>
              <a:ext cx="1117375" cy="1251275"/>
            </a:xfrm>
            <a:custGeom>
              <a:avLst/>
              <a:gdLst/>
              <a:ahLst/>
              <a:cxnLst/>
              <a:rect l="l" t="t" r="r" b="b"/>
              <a:pathLst>
                <a:path w="44695" h="50051" extrusionOk="0">
                  <a:moveTo>
                    <a:pt x="11387" y="1"/>
                  </a:moveTo>
                  <a:cubicBezTo>
                    <a:pt x="10743" y="1"/>
                    <a:pt x="10152" y="449"/>
                    <a:pt x="10001" y="1099"/>
                  </a:cubicBezTo>
                  <a:lnTo>
                    <a:pt x="180" y="41127"/>
                  </a:lnTo>
                  <a:cubicBezTo>
                    <a:pt x="0" y="41896"/>
                    <a:pt x="462" y="42665"/>
                    <a:pt x="1257" y="42871"/>
                  </a:cubicBezTo>
                  <a:lnTo>
                    <a:pt x="33617" y="50051"/>
                  </a:lnTo>
                  <a:lnTo>
                    <a:pt x="44695" y="8433"/>
                  </a:lnTo>
                  <a:lnTo>
                    <a:pt x="11744" y="48"/>
                  </a:lnTo>
                  <a:cubicBezTo>
                    <a:pt x="11625" y="16"/>
                    <a:pt x="11505" y="1"/>
                    <a:pt x="1138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1" name="Google Shape;221;p7"/>
            <p:cNvSpPr/>
            <p:nvPr/>
          </p:nvSpPr>
          <p:spPr>
            <a:xfrm>
              <a:off x="-1586075" y="3188225"/>
              <a:ext cx="1113550" cy="1279575"/>
            </a:xfrm>
            <a:custGeom>
              <a:avLst/>
              <a:gdLst/>
              <a:ahLst/>
              <a:cxnLst/>
              <a:rect l="l" t="t" r="r" b="b"/>
              <a:pathLst>
                <a:path w="44542" h="51183" extrusionOk="0">
                  <a:moveTo>
                    <a:pt x="10411" y="1"/>
                  </a:moveTo>
                  <a:lnTo>
                    <a:pt x="0" y="41772"/>
                  </a:lnTo>
                  <a:lnTo>
                    <a:pt x="31797" y="51132"/>
                  </a:lnTo>
                  <a:cubicBezTo>
                    <a:pt x="31925" y="51166"/>
                    <a:pt x="32054" y="51182"/>
                    <a:pt x="32181" y="51182"/>
                  </a:cubicBezTo>
                  <a:cubicBezTo>
                    <a:pt x="32815" y="51182"/>
                    <a:pt x="33395" y="50773"/>
                    <a:pt x="33566" y="50132"/>
                  </a:cubicBezTo>
                  <a:lnTo>
                    <a:pt x="44336" y="10360"/>
                  </a:lnTo>
                  <a:cubicBezTo>
                    <a:pt x="44541" y="9591"/>
                    <a:pt x="44080" y="8796"/>
                    <a:pt x="43310" y="8591"/>
                  </a:cubicBezTo>
                  <a:lnTo>
                    <a:pt x="10411" y="1"/>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2" name="Google Shape;222;p7"/>
            <p:cNvSpPr/>
            <p:nvPr/>
          </p:nvSpPr>
          <p:spPr>
            <a:xfrm>
              <a:off x="-2351263" y="3014809"/>
              <a:ext cx="1085975" cy="1231500"/>
            </a:xfrm>
            <a:custGeom>
              <a:avLst/>
              <a:gdLst/>
              <a:ahLst/>
              <a:cxnLst/>
              <a:rect l="l" t="t" r="r" b="b"/>
              <a:pathLst>
                <a:path w="43439" h="49260" extrusionOk="0">
                  <a:moveTo>
                    <a:pt x="12258" y="0"/>
                  </a:moveTo>
                  <a:lnTo>
                    <a:pt x="1" y="41925"/>
                  </a:lnTo>
                  <a:lnTo>
                    <a:pt x="17207" y="42695"/>
                  </a:lnTo>
                  <a:cubicBezTo>
                    <a:pt x="22079" y="43387"/>
                    <a:pt x="26643" y="45438"/>
                    <a:pt x="30412" y="48618"/>
                  </a:cubicBezTo>
                  <a:lnTo>
                    <a:pt x="31156" y="49259"/>
                  </a:lnTo>
                  <a:lnTo>
                    <a:pt x="43439" y="7334"/>
                  </a:lnTo>
                  <a:lnTo>
                    <a:pt x="42670" y="6693"/>
                  </a:lnTo>
                  <a:cubicBezTo>
                    <a:pt x="38900" y="3539"/>
                    <a:pt x="34336" y="1487"/>
                    <a:pt x="29464" y="769"/>
                  </a:cubicBezTo>
                  <a:lnTo>
                    <a:pt x="12258" y="0"/>
                  </a:ln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3" name="Google Shape;223;p7"/>
            <p:cNvSpPr/>
            <p:nvPr/>
          </p:nvSpPr>
          <p:spPr>
            <a:xfrm>
              <a:off x="-1573663" y="3188659"/>
              <a:ext cx="1070600" cy="1322400"/>
            </a:xfrm>
            <a:custGeom>
              <a:avLst/>
              <a:gdLst/>
              <a:ahLst/>
              <a:cxnLst/>
              <a:rect l="l" t="t" r="r" b="b"/>
              <a:pathLst>
                <a:path w="42824" h="52896" extrusionOk="0">
                  <a:moveTo>
                    <a:pt x="17135" y="1"/>
                  </a:moveTo>
                  <a:cubicBezTo>
                    <a:pt x="15803" y="1"/>
                    <a:pt x="14490" y="86"/>
                    <a:pt x="13232" y="252"/>
                  </a:cubicBezTo>
                  <a:lnTo>
                    <a:pt x="12258" y="380"/>
                  </a:lnTo>
                  <a:lnTo>
                    <a:pt x="1" y="42280"/>
                  </a:lnTo>
                  <a:lnTo>
                    <a:pt x="975" y="42151"/>
                  </a:lnTo>
                  <a:cubicBezTo>
                    <a:pt x="2113" y="42002"/>
                    <a:pt x="3255" y="41927"/>
                    <a:pt x="4394" y="41927"/>
                  </a:cubicBezTo>
                  <a:cubicBezTo>
                    <a:pt x="8133" y="41927"/>
                    <a:pt x="11844" y="42727"/>
                    <a:pt x="15284" y="44280"/>
                  </a:cubicBezTo>
                  <a:lnTo>
                    <a:pt x="30208" y="52895"/>
                  </a:lnTo>
                  <a:lnTo>
                    <a:pt x="42824" y="9124"/>
                  </a:lnTo>
                  <a:lnTo>
                    <a:pt x="28284" y="2226"/>
                  </a:lnTo>
                  <a:cubicBezTo>
                    <a:pt x="24955" y="704"/>
                    <a:pt x="20963" y="1"/>
                    <a:pt x="17135" y="1"/>
                  </a:cubicBez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224" name="Google Shape;224;p7"/>
            <p:cNvGrpSpPr/>
            <p:nvPr/>
          </p:nvGrpSpPr>
          <p:grpSpPr>
            <a:xfrm>
              <a:off x="-2218800" y="3088875"/>
              <a:ext cx="1598825" cy="1190475"/>
              <a:chOff x="-2218800" y="3088875"/>
              <a:chExt cx="1598825" cy="1190475"/>
            </a:xfrm>
          </p:grpSpPr>
          <p:sp>
            <p:nvSpPr>
              <p:cNvPr id="225" name="Google Shape;225;p7"/>
              <p:cNvSpPr/>
              <p:nvPr/>
            </p:nvSpPr>
            <p:spPr>
              <a:xfrm>
                <a:off x="-2218800" y="3088875"/>
                <a:ext cx="841100" cy="985325"/>
              </a:xfrm>
              <a:custGeom>
                <a:avLst/>
                <a:gdLst/>
                <a:ahLst/>
                <a:cxnLst/>
                <a:rect l="l" t="t" r="r" b="b"/>
                <a:pathLst>
                  <a:path w="33644" h="39413" extrusionOk="0">
                    <a:moveTo>
                      <a:pt x="9539" y="0"/>
                    </a:moveTo>
                    <a:lnTo>
                      <a:pt x="9462" y="667"/>
                    </a:lnTo>
                    <a:lnTo>
                      <a:pt x="22412" y="2385"/>
                    </a:lnTo>
                    <a:cubicBezTo>
                      <a:pt x="26027" y="3077"/>
                      <a:pt x="29489" y="4436"/>
                      <a:pt x="32643" y="6360"/>
                    </a:cubicBezTo>
                    <a:lnTo>
                      <a:pt x="33284" y="6744"/>
                    </a:lnTo>
                    <a:lnTo>
                      <a:pt x="33643" y="6154"/>
                    </a:lnTo>
                    <a:lnTo>
                      <a:pt x="33002" y="5770"/>
                    </a:lnTo>
                    <a:cubicBezTo>
                      <a:pt x="29797" y="3795"/>
                      <a:pt x="26233" y="2411"/>
                      <a:pt x="22540" y="1693"/>
                    </a:cubicBezTo>
                    <a:lnTo>
                      <a:pt x="9539" y="0"/>
                    </a:lnTo>
                    <a:close/>
                    <a:moveTo>
                      <a:pt x="8668" y="2385"/>
                    </a:moveTo>
                    <a:lnTo>
                      <a:pt x="8591" y="3052"/>
                    </a:lnTo>
                    <a:lnTo>
                      <a:pt x="21540" y="4770"/>
                    </a:lnTo>
                    <a:cubicBezTo>
                      <a:pt x="25156" y="5462"/>
                      <a:pt x="28617" y="6821"/>
                      <a:pt x="31771" y="8744"/>
                    </a:cubicBezTo>
                    <a:lnTo>
                      <a:pt x="32387" y="9129"/>
                    </a:lnTo>
                    <a:lnTo>
                      <a:pt x="32771" y="8565"/>
                    </a:lnTo>
                    <a:lnTo>
                      <a:pt x="32130" y="8180"/>
                    </a:lnTo>
                    <a:cubicBezTo>
                      <a:pt x="28899" y="6206"/>
                      <a:pt x="25361" y="4821"/>
                      <a:pt x="21668" y="4103"/>
                    </a:cubicBezTo>
                    <a:lnTo>
                      <a:pt x="8668" y="2385"/>
                    </a:lnTo>
                    <a:close/>
                    <a:moveTo>
                      <a:pt x="7796" y="4795"/>
                    </a:moveTo>
                    <a:lnTo>
                      <a:pt x="7719" y="5488"/>
                    </a:lnTo>
                    <a:lnTo>
                      <a:pt x="20668" y="7180"/>
                    </a:lnTo>
                    <a:cubicBezTo>
                      <a:pt x="24284" y="7898"/>
                      <a:pt x="27746" y="9232"/>
                      <a:pt x="30900" y="11180"/>
                    </a:cubicBezTo>
                    <a:lnTo>
                      <a:pt x="31515" y="11565"/>
                    </a:lnTo>
                    <a:lnTo>
                      <a:pt x="31874" y="10975"/>
                    </a:lnTo>
                    <a:lnTo>
                      <a:pt x="31259" y="10591"/>
                    </a:lnTo>
                    <a:cubicBezTo>
                      <a:pt x="28028" y="8616"/>
                      <a:pt x="24489" y="7231"/>
                      <a:pt x="20796" y="6513"/>
                    </a:cubicBezTo>
                    <a:lnTo>
                      <a:pt x="7796" y="4795"/>
                    </a:lnTo>
                    <a:close/>
                    <a:moveTo>
                      <a:pt x="6873" y="9206"/>
                    </a:moveTo>
                    <a:lnTo>
                      <a:pt x="6770" y="9873"/>
                    </a:lnTo>
                    <a:lnTo>
                      <a:pt x="19745" y="11591"/>
                    </a:lnTo>
                    <a:cubicBezTo>
                      <a:pt x="23361" y="12283"/>
                      <a:pt x="26822" y="13642"/>
                      <a:pt x="29976" y="15565"/>
                    </a:cubicBezTo>
                    <a:lnTo>
                      <a:pt x="30592" y="15950"/>
                    </a:lnTo>
                    <a:lnTo>
                      <a:pt x="30951" y="15386"/>
                    </a:lnTo>
                    <a:lnTo>
                      <a:pt x="30335" y="15001"/>
                    </a:lnTo>
                    <a:cubicBezTo>
                      <a:pt x="27104" y="13027"/>
                      <a:pt x="23566" y="11642"/>
                      <a:pt x="19848" y="10924"/>
                    </a:cubicBezTo>
                    <a:lnTo>
                      <a:pt x="6873" y="9206"/>
                    </a:lnTo>
                    <a:close/>
                    <a:moveTo>
                      <a:pt x="5975" y="11616"/>
                    </a:moveTo>
                    <a:lnTo>
                      <a:pt x="5898" y="12283"/>
                    </a:lnTo>
                    <a:lnTo>
                      <a:pt x="18848" y="14001"/>
                    </a:lnTo>
                    <a:cubicBezTo>
                      <a:pt x="22463" y="14693"/>
                      <a:pt x="25925" y="16052"/>
                      <a:pt x="29079" y="17976"/>
                    </a:cubicBezTo>
                    <a:lnTo>
                      <a:pt x="29694" y="18360"/>
                    </a:lnTo>
                    <a:lnTo>
                      <a:pt x="30079" y="17796"/>
                    </a:lnTo>
                    <a:lnTo>
                      <a:pt x="29438" y="17411"/>
                    </a:lnTo>
                    <a:cubicBezTo>
                      <a:pt x="26207" y="15437"/>
                      <a:pt x="22668" y="14052"/>
                      <a:pt x="18976" y="13334"/>
                    </a:cubicBezTo>
                    <a:lnTo>
                      <a:pt x="5975" y="11616"/>
                    </a:lnTo>
                    <a:close/>
                    <a:moveTo>
                      <a:pt x="5078" y="14027"/>
                    </a:moveTo>
                    <a:lnTo>
                      <a:pt x="5001" y="14693"/>
                    </a:lnTo>
                    <a:lnTo>
                      <a:pt x="17950" y="16411"/>
                    </a:lnTo>
                    <a:cubicBezTo>
                      <a:pt x="21566" y="17104"/>
                      <a:pt x="25027" y="18463"/>
                      <a:pt x="28181" y="20386"/>
                    </a:cubicBezTo>
                    <a:lnTo>
                      <a:pt x="28797" y="20796"/>
                    </a:lnTo>
                    <a:lnTo>
                      <a:pt x="29181" y="20206"/>
                    </a:lnTo>
                    <a:lnTo>
                      <a:pt x="28566" y="19822"/>
                    </a:lnTo>
                    <a:cubicBezTo>
                      <a:pt x="25335" y="17847"/>
                      <a:pt x="21796" y="16463"/>
                      <a:pt x="18104" y="15745"/>
                    </a:cubicBezTo>
                    <a:lnTo>
                      <a:pt x="5078" y="14027"/>
                    </a:lnTo>
                    <a:close/>
                    <a:moveTo>
                      <a:pt x="4078" y="19053"/>
                    </a:moveTo>
                    <a:lnTo>
                      <a:pt x="4001" y="19719"/>
                    </a:lnTo>
                    <a:lnTo>
                      <a:pt x="16950" y="21437"/>
                    </a:lnTo>
                    <a:cubicBezTo>
                      <a:pt x="20591" y="22130"/>
                      <a:pt x="24053" y="23489"/>
                      <a:pt x="27207" y="25412"/>
                    </a:cubicBezTo>
                    <a:lnTo>
                      <a:pt x="27822" y="25797"/>
                    </a:lnTo>
                    <a:lnTo>
                      <a:pt x="28181" y="25232"/>
                    </a:lnTo>
                    <a:lnTo>
                      <a:pt x="27566" y="24822"/>
                    </a:lnTo>
                    <a:cubicBezTo>
                      <a:pt x="24335" y="22848"/>
                      <a:pt x="20796" y="21463"/>
                      <a:pt x="17104" y="20745"/>
                    </a:cubicBezTo>
                    <a:lnTo>
                      <a:pt x="4078" y="19053"/>
                    </a:lnTo>
                    <a:close/>
                    <a:moveTo>
                      <a:pt x="3231" y="21463"/>
                    </a:moveTo>
                    <a:lnTo>
                      <a:pt x="3129" y="22130"/>
                    </a:lnTo>
                    <a:lnTo>
                      <a:pt x="16078" y="23848"/>
                    </a:lnTo>
                    <a:cubicBezTo>
                      <a:pt x="19899" y="24617"/>
                      <a:pt x="24438" y="26668"/>
                      <a:pt x="26310" y="27848"/>
                    </a:cubicBezTo>
                    <a:lnTo>
                      <a:pt x="26925" y="28233"/>
                    </a:lnTo>
                    <a:lnTo>
                      <a:pt x="27310" y="27643"/>
                    </a:lnTo>
                    <a:lnTo>
                      <a:pt x="26669" y="27258"/>
                    </a:lnTo>
                    <a:cubicBezTo>
                      <a:pt x="24745" y="26053"/>
                      <a:pt x="20104" y="23925"/>
                      <a:pt x="16206" y="23155"/>
                    </a:cubicBezTo>
                    <a:lnTo>
                      <a:pt x="3231" y="21463"/>
                    </a:lnTo>
                    <a:close/>
                    <a:moveTo>
                      <a:pt x="2334" y="23848"/>
                    </a:moveTo>
                    <a:lnTo>
                      <a:pt x="2231" y="24514"/>
                    </a:lnTo>
                    <a:lnTo>
                      <a:pt x="15206" y="26232"/>
                    </a:lnTo>
                    <a:cubicBezTo>
                      <a:pt x="18925" y="26976"/>
                      <a:pt x="24540" y="29669"/>
                      <a:pt x="25438" y="30233"/>
                    </a:cubicBezTo>
                    <a:lnTo>
                      <a:pt x="26053" y="30617"/>
                    </a:lnTo>
                    <a:lnTo>
                      <a:pt x="26412" y="30053"/>
                    </a:lnTo>
                    <a:lnTo>
                      <a:pt x="25797" y="29669"/>
                    </a:lnTo>
                    <a:cubicBezTo>
                      <a:pt x="24848" y="29079"/>
                      <a:pt x="19207" y="26335"/>
                      <a:pt x="15335" y="25566"/>
                    </a:cubicBezTo>
                    <a:lnTo>
                      <a:pt x="2334" y="23848"/>
                    </a:lnTo>
                    <a:close/>
                    <a:moveTo>
                      <a:pt x="1283" y="27592"/>
                    </a:moveTo>
                    <a:lnTo>
                      <a:pt x="1180" y="28284"/>
                    </a:lnTo>
                    <a:lnTo>
                      <a:pt x="14155" y="29976"/>
                    </a:lnTo>
                    <a:cubicBezTo>
                      <a:pt x="17771" y="30694"/>
                      <a:pt x="21232" y="32053"/>
                      <a:pt x="24361" y="33976"/>
                    </a:cubicBezTo>
                    <a:lnTo>
                      <a:pt x="25002" y="34361"/>
                    </a:lnTo>
                    <a:lnTo>
                      <a:pt x="25361" y="33797"/>
                    </a:lnTo>
                    <a:lnTo>
                      <a:pt x="24745" y="33387"/>
                    </a:lnTo>
                    <a:cubicBezTo>
                      <a:pt x="21514" y="31412"/>
                      <a:pt x="17976" y="30028"/>
                      <a:pt x="14258" y="29310"/>
                    </a:cubicBezTo>
                    <a:lnTo>
                      <a:pt x="1283" y="27592"/>
                    </a:lnTo>
                    <a:close/>
                    <a:moveTo>
                      <a:pt x="693" y="30156"/>
                    </a:moveTo>
                    <a:lnTo>
                      <a:pt x="590" y="30822"/>
                    </a:lnTo>
                    <a:lnTo>
                      <a:pt x="13565" y="32541"/>
                    </a:lnTo>
                    <a:cubicBezTo>
                      <a:pt x="17181" y="33233"/>
                      <a:pt x="20643" y="34592"/>
                      <a:pt x="23797" y="36515"/>
                    </a:cubicBezTo>
                    <a:lnTo>
                      <a:pt x="24412" y="36900"/>
                    </a:lnTo>
                    <a:lnTo>
                      <a:pt x="24771" y="36310"/>
                    </a:lnTo>
                    <a:lnTo>
                      <a:pt x="24130" y="35925"/>
                    </a:lnTo>
                    <a:cubicBezTo>
                      <a:pt x="20925" y="33951"/>
                      <a:pt x="17386" y="32566"/>
                      <a:pt x="13668" y="31874"/>
                    </a:cubicBezTo>
                    <a:lnTo>
                      <a:pt x="693" y="30156"/>
                    </a:lnTo>
                    <a:close/>
                    <a:moveTo>
                      <a:pt x="103" y="32643"/>
                    </a:moveTo>
                    <a:lnTo>
                      <a:pt x="0" y="33335"/>
                    </a:lnTo>
                    <a:lnTo>
                      <a:pt x="12975" y="35053"/>
                    </a:lnTo>
                    <a:cubicBezTo>
                      <a:pt x="16591" y="35746"/>
                      <a:pt x="20053" y="37105"/>
                      <a:pt x="23207" y="39028"/>
                    </a:cubicBezTo>
                    <a:lnTo>
                      <a:pt x="23848" y="39413"/>
                    </a:lnTo>
                    <a:lnTo>
                      <a:pt x="24181" y="38823"/>
                    </a:lnTo>
                    <a:lnTo>
                      <a:pt x="23540" y="38438"/>
                    </a:lnTo>
                    <a:cubicBezTo>
                      <a:pt x="20335" y="36464"/>
                      <a:pt x="16796" y="35079"/>
                      <a:pt x="13104" y="34361"/>
                    </a:cubicBezTo>
                    <a:lnTo>
                      <a:pt x="103" y="32643"/>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6" name="Google Shape;226;p7"/>
              <p:cNvSpPr/>
              <p:nvPr/>
            </p:nvSpPr>
            <p:spPr>
              <a:xfrm>
                <a:off x="-1461075" y="3283625"/>
                <a:ext cx="841100" cy="995725"/>
              </a:xfrm>
              <a:custGeom>
                <a:avLst/>
                <a:gdLst/>
                <a:ahLst/>
                <a:cxnLst/>
                <a:rect l="l" t="t" r="r" b="b"/>
                <a:pathLst>
                  <a:path w="33644" h="39829" extrusionOk="0">
                    <a:moveTo>
                      <a:pt x="11739" y="1"/>
                    </a:moveTo>
                    <a:cubicBezTo>
                      <a:pt x="10432" y="1"/>
                      <a:pt x="9481" y="31"/>
                      <a:pt x="9386" y="31"/>
                    </a:cubicBezTo>
                    <a:lnTo>
                      <a:pt x="9386" y="698"/>
                    </a:lnTo>
                    <a:cubicBezTo>
                      <a:pt x="9406" y="698"/>
                      <a:pt x="10284" y="673"/>
                      <a:pt x="11526" y="673"/>
                    </a:cubicBezTo>
                    <a:cubicBezTo>
                      <a:pt x="13388" y="673"/>
                      <a:pt x="16068" y="729"/>
                      <a:pt x="17899" y="1006"/>
                    </a:cubicBezTo>
                    <a:cubicBezTo>
                      <a:pt x="22643" y="1775"/>
                      <a:pt x="29618" y="4878"/>
                      <a:pt x="32618" y="6750"/>
                    </a:cubicBezTo>
                    <a:lnTo>
                      <a:pt x="33259" y="7134"/>
                    </a:lnTo>
                    <a:lnTo>
                      <a:pt x="33644" y="6570"/>
                    </a:lnTo>
                    <a:lnTo>
                      <a:pt x="33028" y="6185"/>
                    </a:lnTo>
                    <a:cubicBezTo>
                      <a:pt x="29977" y="4288"/>
                      <a:pt x="22874" y="1108"/>
                      <a:pt x="18053" y="365"/>
                    </a:cubicBezTo>
                    <a:cubicBezTo>
                      <a:pt x="16198" y="63"/>
                      <a:pt x="13606" y="1"/>
                      <a:pt x="11739" y="1"/>
                    </a:cubicBezTo>
                    <a:close/>
                    <a:moveTo>
                      <a:pt x="8770" y="2801"/>
                    </a:moveTo>
                    <a:lnTo>
                      <a:pt x="8770" y="3493"/>
                    </a:lnTo>
                    <a:cubicBezTo>
                      <a:pt x="8847" y="3493"/>
                      <a:pt x="16130" y="3519"/>
                      <a:pt x="19258" y="4288"/>
                    </a:cubicBezTo>
                    <a:cubicBezTo>
                      <a:pt x="22976" y="5211"/>
                      <a:pt x="28489" y="7134"/>
                      <a:pt x="31746" y="9160"/>
                    </a:cubicBezTo>
                    <a:lnTo>
                      <a:pt x="32387" y="9545"/>
                    </a:lnTo>
                    <a:lnTo>
                      <a:pt x="32746" y="8980"/>
                    </a:lnTo>
                    <a:lnTo>
                      <a:pt x="32105" y="8570"/>
                    </a:lnTo>
                    <a:cubicBezTo>
                      <a:pt x="28797" y="6519"/>
                      <a:pt x="23207" y="4570"/>
                      <a:pt x="19412" y="3621"/>
                    </a:cubicBezTo>
                    <a:cubicBezTo>
                      <a:pt x="16207" y="2852"/>
                      <a:pt x="9078" y="2801"/>
                      <a:pt x="8770" y="2801"/>
                    </a:cubicBezTo>
                    <a:close/>
                    <a:moveTo>
                      <a:pt x="8129" y="5570"/>
                    </a:moveTo>
                    <a:lnTo>
                      <a:pt x="8129" y="6262"/>
                    </a:lnTo>
                    <a:cubicBezTo>
                      <a:pt x="8232" y="6262"/>
                      <a:pt x="17412" y="6467"/>
                      <a:pt x="20592" y="7570"/>
                    </a:cubicBezTo>
                    <a:cubicBezTo>
                      <a:pt x="21463" y="7878"/>
                      <a:pt x="22361" y="8160"/>
                      <a:pt x="23233" y="8442"/>
                    </a:cubicBezTo>
                    <a:cubicBezTo>
                      <a:pt x="25976" y="9314"/>
                      <a:pt x="28592" y="10160"/>
                      <a:pt x="30874" y="11570"/>
                    </a:cubicBezTo>
                    <a:lnTo>
                      <a:pt x="31490" y="11955"/>
                    </a:lnTo>
                    <a:lnTo>
                      <a:pt x="31849" y="11391"/>
                    </a:lnTo>
                    <a:lnTo>
                      <a:pt x="31208" y="11006"/>
                    </a:lnTo>
                    <a:cubicBezTo>
                      <a:pt x="28874" y="9519"/>
                      <a:pt x="26079" y="8647"/>
                      <a:pt x="23412" y="7801"/>
                    </a:cubicBezTo>
                    <a:cubicBezTo>
                      <a:pt x="22540" y="7519"/>
                      <a:pt x="21669" y="7237"/>
                      <a:pt x="20797" y="6929"/>
                    </a:cubicBezTo>
                    <a:cubicBezTo>
                      <a:pt x="17540" y="5801"/>
                      <a:pt x="8514" y="5570"/>
                      <a:pt x="8129" y="5570"/>
                    </a:cubicBezTo>
                    <a:close/>
                    <a:moveTo>
                      <a:pt x="6822" y="9596"/>
                    </a:moveTo>
                    <a:lnTo>
                      <a:pt x="6745" y="10263"/>
                    </a:lnTo>
                    <a:lnTo>
                      <a:pt x="19694" y="11981"/>
                    </a:lnTo>
                    <a:cubicBezTo>
                      <a:pt x="23310" y="12699"/>
                      <a:pt x="26771" y="14032"/>
                      <a:pt x="29925" y="15981"/>
                    </a:cubicBezTo>
                    <a:lnTo>
                      <a:pt x="30566" y="16365"/>
                    </a:lnTo>
                    <a:lnTo>
                      <a:pt x="30925" y="15776"/>
                    </a:lnTo>
                    <a:lnTo>
                      <a:pt x="30284" y="15391"/>
                    </a:lnTo>
                    <a:cubicBezTo>
                      <a:pt x="27079" y="13417"/>
                      <a:pt x="23515" y="12032"/>
                      <a:pt x="19822" y="11314"/>
                    </a:cubicBezTo>
                    <a:lnTo>
                      <a:pt x="6822" y="9596"/>
                    </a:lnTo>
                    <a:close/>
                    <a:moveTo>
                      <a:pt x="5950" y="12006"/>
                    </a:moveTo>
                    <a:lnTo>
                      <a:pt x="5847" y="12673"/>
                    </a:lnTo>
                    <a:lnTo>
                      <a:pt x="18822" y="14391"/>
                    </a:lnTo>
                    <a:cubicBezTo>
                      <a:pt x="22438" y="15109"/>
                      <a:pt x="25900" y="16442"/>
                      <a:pt x="29054" y="18391"/>
                    </a:cubicBezTo>
                    <a:lnTo>
                      <a:pt x="29669" y="18776"/>
                    </a:lnTo>
                    <a:lnTo>
                      <a:pt x="30054" y="18186"/>
                    </a:lnTo>
                    <a:lnTo>
                      <a:pt x="29413" y="17801"/>
                    </a:lnTo>
                    <a:cubicBezTo>
                      <a:pt x="26182" y="15827"/>
                      <a:pt x="22643" y="14442"/>
                      <a:pt x="18925" y="13724"/>
                    </a:cubicBezTo>
                    <a:lnTo>
                      <a:pt x="5950" y="12006"/>
                    </a:lnTo>
                    <a:close/>
                    <a:moveTo>
                      <a:pt x="5052" y="14417"/>
                    </a:moveTo>
                    <a:lnTo>
                      <a:pt x="4975" y="15109"/>
                    </a:lnTo>
                    <a:lnTo>
                      <a:pt x="17925" y="16801"/>
                    </a:lnTo>
                    <a:cubicBezTo>
                      <a:pt x="21540" y="17519"/>
                      <a:pt x="25028" y="18853"/>
                      <a:pt x="28156" y="20802"/>
                    </a:cubicBezTo>
                    <a:lnTo>
                      <a:pt x="28797" y="21186"/>
                    </a:lnTo>
                    <a:lnTo>
                      <a:pt x="29156" y="20596"/>
                    </a:lnTo>
                    <a:lnTo>
                      <a:pt x="28515" y="20212"/>
                    </a:lnTo>
                    <a:cubicBezTo>
                      <a:pt x="25310" y="18237"/>
                      <a:pt x="21745" y="16853"/>
                      <a:pt x="18053" y="16135"/>
                    </a:cubicBezTo>
                    <a:lnTo>
                      <a:pt x="5052" y="14417"/>
                    </a:lnTo>
                    <a:close/>
                    <a:moveTo>
                      <a:pt x="4078" y="19443"/>
                    </a:moveTo>
                    <a:lnTo>
                      <a:pt x="4001" y="20109"/>
                    </a:lnTo>
                    <a:lnTo>
                      <a:pt x="16950" y="21827"/>
                    </a:lnTo>
                    <a:cubicBezTo>
                      <a:pt x="20566" y="22545"/>
                      <a:pt x="24028" y="23879"/>
                      <a:pt x="27182" y="25827"/>
                    </a:cubicBezTo>
                    <a:lnTo>
                      <a:pt x="27823" y="26212"/>
                    </a:lnTo>
                    <a:lnTo>
                      <a:pt x="28156" y="25622"/>
                    </a:lnTo>
                    <a:lnTo>
                      <a:pt x="27541" y="25238"/>
                    </a:lnTo>
                    <a:cubicBezTo>
                      <a:pt x="24310" y="23263"/>
                      <a:pt x="20771" y="21879"/>
                      <a:pt x="17079" y="21161"/>
                    </a:cubicBezTo>
                    <a:lnTo>
                      <a:pt x="4078" y="19443"/>
                    </a:lnTo>
                    <a:close/>
                    <a:moveTo>
                      <a:pt x="3180" y="21853"/>
                    </a:moveTo>
                    <a:lnTo>
                      <a:pt x="3103" y="22520"/>
                    </a:lnTo>
                    <a:lnTo>
                      <a:pt x="16053" y="24238"/>
                    </a:lnTo>
                    <a:cubicBezTo>
                      <a:pt x="19874" y="24981"/>
                      <a:pt x="24438" y="27058"/>
                      <a:pt x="26284" y="28212"/>
                    </a:cubicBezTo>
                    <a:lnTo>
                      <a:pt x="26925" y="28623"/>
                    </a:lnTo>
                    <a:lnTo>
                      <a:pt x="27284" y="28033"/>
                    </a:lnTo>
                    <a:lnTo>
                      <a:pt x="26643" y="27648"/>
                    </a:lnTo>
                    <a:cubicBezTo>
                      <a:pt x="24720" y="26443"/>
                      <a:pt x="20079" y="24340"/>
                      <a:pt x="16181" y="23571"/>
                    </a:cubicBezTo>
                    <a:lnTo>
                      <a:pt x="3180" y="21853"/>
                    </a:lnTo>
                    <a:close/>
                    <a:moveTo>
                      <a:pt x="2309" y="24263"/>
                    </a:moveTo>
                    <a:lnTo>
                      <a:pt x="2232" y="24930"/>
                    </a:lnTo>
                    <a:lnTo>
                      <a:pt x="15181" y="26648"/>
                    </a:lnTo>
                    <a:cubicBezTo>
                      <a:pt x="18925" y="27392"/>
                      <a:pt x="24515" y="30084"/>
                      <a:pt x="25412" y="30623"/>
                    </a:cubicBezTo>
                    <a:lnTo>
                      <a:pt x="26053" y="31007"/>
                    </a:lnTo>
                    <a:lnTo>
                      <a:pt x="26387" y="30443"/>
                    </a:lnTo>
                    <a:lnTo>
                      <a:pt x="25771" y="30058"/>
                    </a:lnTo>
                    <a:cubicBezTo>
                      <a:pt x="24823" y="29469"/>
                      <a:pt x="19181" y="26751"/>
                      <a:pt x="15309" y="25981"/>
                    </a:cubicBezTo>
                    <a:lnTo>
                      <a:pt x="2309" y="24263"/>
                    </a:lnTo>
                    <a:close/>
                    <a:moveTo>
                      <a:pt x="1257" y="28007"/>
                    </a:moveTo>
                    <a:lnTo>
                      <a:pt x="1180" y="28674"/>
                    </a:lnTo>
                    <a:lnTo>
                      <a:pt x="14130" y="30392"/>
                    </a:lnTo>
                    <a:cubicBezTo>
                      <a:pt x="17745" y="31110"/>
                      <a:pt x="21207" y="32443"/>
                      <a:pt x="24361" y="34392"/>
                    </a:cubicBezTo>
                    <a:lnTo>
                      <a:pt x="24976" y="34777"/>
                    </a:lnTo>
                    <a:lnTo>
                      <a:pt x="25335" y="34187"/>
                    </a:lnTo>
                    <a:lnTo>
                      <a:pt x="24720" y="33802"/>
                    </a:lnTo>
                    <a:cubicBezTo>
                      <a:pt x="21489" y="31828"/>
                      <a:pt x="17950" y="30443"/>
                      <a:pt x="14258" y="29725"/>
                    </a:cubicBezTo>
                    <a:lnTo>
                      <a:pt x="1257" y="28007"/>
                    </a:lnTo>
                    <a:close/>
                    <a:moveTo>
                      <a:pt x="667" y="30520"/>
                    </a:moveTo>
                    <a:lnTo>
                      <a:pt x="591" y="31212"/>
                    </a:lnTo>
                    <a:lnTo>
                      <a:pt x="13566" y="32905"/>
                    </a:lnTo>
                    <a:cubicBezTo>
                      <a:pt x="17155" y="33623"/>
                      <a:pt x="20617" y="34982"/>
                      <a:pt x="23771" y="36905"/>
                    </a:cubicBezTo>
                    <a:lnTo>
                      <a:pt x="24412" y="37290"/>
                    </a:lnTo>
                    <a:lnTo>
                      <a:pt x="24746" y="36726"/>
                    </a:lnTo>
                    <a:lnTo>
                      <a:pt x="24130" y="36315"/>
                    </a:lnTo>
                    <a:cubicBezTo>
                      <a:pt x="20899" y="34341"/>
                      <a:pt x="17361" y="32956"/>
                      <a:pt x="13668" y="32238"/>
                    </a:cubicBezTo>
                    <a:lnTo>
                      <a:pt x="667" y="30520"/>
                    </a:lnTo>
                    <a:close/>
                    <a:moveTo>
                      <a:pt x="103" y="33059"/>
                    </a:moveTo>
                    <a:lnTo>
                      <a:pt x="1" y="33725"/>
                    </a:lnTo>
                    <a:lnTo>
                      <a:pt x="12950" y="35443"/>
                    </a:lnTo>
                    <a:cubicBezTo>
                      <a:pt x="16566" y="36136"/>
                      <a:pt x="20027" y="37495"/>
                      <a:pt x="23181" y="39418"/>
                    </a:cubicBezTo>
                    <a:lnTo>
                      <a:pt x="23797" y="39828"/>
                    </a:lnTo>
                    <a:lnTo>
                      <a:pt x="24156" y="39238"/>
                    </a:lnTo>
                    <a:lnTo>
                      <a:pt x="23515" y="38854"/>
                    </a:lnTo>
                    <a:cubicBezTo>
                      <a:pt x="20310" y="36879"/>
                      <a:pt x="16745" y="35495"/>
                      <a:pt x="13053" y="34777"/>
                    </a:cubicBezTo>
                    <a:lnTo>
                      <a:pt x="103" y="33059"/>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227" name="Google Shape;227;p7"/>
          <p:cNvGrpSpPr/>
          <p:nvPr/>
        </p:nvGrpSpPr>
        <p:grpSpPr>
          <a:xfrm rot="4282019">
            <a:off x="-396046" y="-465989"/>
            <a:ext cx="2436812" cy="2564967"/>
            <a:chOff x="1526600" y="450800"/>
            <a:chExt cx="4540675" cy="4779475"/>
          </a:xfrm>
        </p:grpSpPr>
        <p:sp>
          <p:nvSpPr>
            <p:cNvPr id="228" name="Google Shape;228;p7"/>
            <p:cNvSpPr/>
            <p:nvPr/>
          </p:nvSpPr>
          <p:spPr>
            <a:xfrm>
              <a:off x="1610100" y="473575"/>
              <a:ext cx="4457175" cy="4689450"/>
            </a:xfrm>
            <a:custGeom>
              <a:avLst/>
              <a:gdLst/>
              <a:ahLst/>
              <a:cxnLst/>
              <a:rect l="l" t="t" r="r" b="b"/>
              <a:pathLst>
                <a:path w="178287" h="187578" extrusionOk="0">
                  <a:moveTo>
                    <a:pt x="95602" y="1"/>
                  </a:moveTo>
                  <a:cubicBezTo>
                    <a:pt x="95141" y="1"/>
                    <a:pt x="94676" y="129"/>
                    <a:pt x="94258" y="394"/>
                  </a:cubicBezTo>
                  <a:lnTo>
                    <a:pt x="0" y="63859"/>
                  </a:lnTo>
                  <a:lnTo>
                    <a:pt x="79645" y="185257"/>
                  </a:lnTo>
                  <a:cubicBezTo>
                    <a:pt x="80631" y="186769"/>
                    <a:pt x="82280" y="187578"/>
                    <a:pt x="83965" y="187578"/>
                  </a:cubicBezTo>
                  <a:cubicBezTo>
                    <a:pt x="84955" y="187578"/>
                    <a:pt x="85959" y="187298"/>
                    <a:pt x="86847" y="186719"/>
                  </a:cubicBezTo>
                  <a:lnTo>
                    <a:pt x="176826" y="126176"/>
                  </a:lnTo>
                  <a:cubicBezTo>
                    <a:pt x="177974" y="125393"/>
                    <a:pt x="178287" y="123880"/>
                    <a:pt x="177504" y="122732"/>
                  </a:cubicBezTo>
                  <a:lnTo>
                    <a:pt x="97703" y="1125"/>
                  </a:lnTo>
                  <a:cubicBezTo>
                    <a:pt x="97205" y="394"/>
                    <a:pt x="96410" y="1"/>
                    <a:pt x="9560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9" name="Google Shape;229;p7"/>
            <p:cNvSpPr/>
            <p:nvPr/>
          </p:nvSpPr>
          <p:spPr>
            <a:xfrm>
              <a:off x="1616625" y="450800"/>
              <a:ext cx="4391950" cy="4645025"/>
            </a:xfrm>
            <a:custGeom>
              <a:avLst/>
              <a:gdLst/>
              <a:ahLst/>
              <a:cxnLst/>
              <a:rect l="l" t="t" r="r" b="b"/>
              <a:pathLst>
                <a:path w="175678" h="185801" extrusionOk="0">
                  <a:moveTo>
                    <a:pt x="93162" y="0"/>
                  </a:moveTo>
                  <a:lnTo>
                    <a:pt x="0" y="61587"/>
                  </a:lnTo>
                  <a:lnTo>
                    <a:pt x="80323" y="184028"/>
                  </a:lnTo>
                  <a:cubicBezTo>
                    <a:pt x="81085" y="185187"/>
                    <a:pt x="82329" y="185800"/>
                    <a:pt x="83604" y="185800"/>
                  </a:cubicBezTo>
                  <a:cubicBezTo>
                    <a:pt x="84339" y="185800"/>
                    <a:pt x="85083" y="185597"/>
                    <a:pt x="85751" y="185177"/>
                  </a:cubicBezTo>
                  <a:lnTo>
                    <a:pt x="175677" y="125782"/>
                  </a:lnTo>
                  <a:lnTo>
                    <a:pt x="93162" y="0"/>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0" name="Google Shape;230;p7"/>
            <p:cNvSpPr/>
            <p:nvPr/>
          </p:nvSpPr>
          <p:spPr>
            <a:xfrm>
              <a:off x="3931325" y="462525"/>
              <a:ext cx="2064200" cy="3145900"/>
            </a:xfrm>
            <a:custGeom>
              <a:avLst/>
              <a:gdLst/>
              <a:ahLst/>
              <a:cxnLst/>
              <a:rect l="l" t="t" r="r" b="b"/>
              <a:pathLst>
                <a:path w="82568" h="125836" fill="none" extrusionOk="0">
                  <a:moveTo>
                    <a:pt x="0" y="1"/>
                  </a:moveTo>
                  <a:lnTo>
                    <a:pt x="82567" y="125835"/>
                  </a:lnTo>
                </a:path>
              </a:pathLst>
            </a:custGeom>
            <a:noFill/>
            <a:ln w="11750" cap="flat" cmpd="sng">
              <a:solidFill>
                <a:schemeClr val="dk1"/>
              </a:solidFill>
              <a:prstDash val="solid"/>
              <a:miter lim="5219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1" name="Google Shape;231;p7"/>
            <p:cNvSpPr/>
            <p:nvPr/>
          </p:nvSpPr>
          <p:spPr>
            <a:xfrm>
              <a:off x="3898700" y="482100"/>
              <a:ext cx="2065500" cy="3145900"/>
            </a:xfrm>
            <a:custGeom>
              <a:avLst/>
              <a:gdLst/>
              <a:ahLst/>
              <a:cxnLst/>
              <a:rect l="l" t="t" r="r" b="b"/>
              <a:pathLst>
                <a:path w="82620" h="125836" fill="none" extrusionOk="0">
                  <a:moveTo>
                    <a:pt x="1" y="1"/>
                  </a:moveTo>
                  <a:lnTo>
                    <a:pt x="82620" y="125835"/>
                  </a:lnTo>
                </a:path>
              </a:pathLst>
            </a:custGeom>
            <a:noFill/>
            <a:ln w="11750" cap="flat" cmpd="sng">
              <a:solidFill>
                <a:schemeClr val="dk1"/>
              </a:solidFill>
              <a:prstDash val="solid"/>
              <a:miter lim="5219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2" name="Google Shape;232;p7"/>
            <p:cNvSpPr/>
            <p:nvPr/>
          </p:nvSpPr>
          <p:spPr>
            <a:xfrm>
              <a:off x="3742125" y="4138150"/>
              <a:ext cx="842925" cy="1092125"/>
            </a:xfrm>
            <a:custGeom>
              <a:avLst/>
              <a:gdLst/>
              <a:ahLst/>
              <a:cxnLst/>
              <a:rect l="l" t="t" r="r" b="b"/>
              <a:pathLst>
                <a:path w="33717" h="43685" extrusionOk="0">
                  <a:moveTo>
                    <a:pt x="9604" y="0"/>
                  </a:moveTo>
                  <a:lnTo>
                    <a:pt x="1" y="6159"/>
                  </a:lnTo>
                  <a:lnTo>
                    <a:pt x="24113" y="43685"/>
                  </a:lnTo>
                  <a:lnTo>
                    <a:pt x="25679" y="35595"/>
                  </a:lnTo>
                  <a:lnTo>
                    <a:pt x="33716" y="37526"/>
                  </a:lnTo>
                  <a:lnTo>
                    <a:pt x="9604"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3" name="Google Shape;233;p7"/>
            <p:cNvSpPr/>
            <p:nvPr/>
          </p:nvSpPr>
          <p:spPr>
            <a:xfrm>
              <a:off x="1526600" y="464775"/>
              <a:ext cx="4343675" cy="4627200"/>
            </a:xfrm>
            <a:custGeom>
              <a:avLst/>
              <a:gdLst/>
              <a:ahLst/>
              <a:cxnLst/>
              <a:rect l="l" t="t" r="r" b="b"/>
              <a:pathLst>
                <a:path w="173747" h="185088" extrusionOk="0">
                  <a:moveTo>
                    <a:pt x="91115" y="1"/>
                  </a:moveTo>
                  <a:cubicBezTo>
                    <a:pt x="90634" y="1"/>
                    <a:pt x="90147" y="140"/>
                    <a:pt x="89718" y="433"/>
                  </a:cubicBezTo>
                  <a:lnTo>
                    <a:pt x="0" y="59357"/>
                  </a:lnTo>
                  <a:lnTo>
                    <a:pt x="82515" y="185087"/>
                  </a:lnTo>
                  <a:lnTo>
                    <a:pt x="172285" y="126163"/>
                  </a:lnTo>
                  <a:cubicBezTo>
                    <a:pt x="173433" y="125380"/>
                    <a:pt x="173746" y="123866"/>
                    <a:pt x="172963" y="122718"/>
                  </a:cubicBezTo>
                  <a:lnTo>
                    <a:pt x="93162" y="1111"/>
                  </a:lnTo>
                  <a:cubicBezTo>
                    <a:pt x="92705" y="392"/>
                    <a:pt x="91920" y="1"/>
                    <a:pt x="91115"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4" name="Google Shape;234;p7"/>
            <p:cNvSpPr/>
            <p:nvPr/>
          </p:nvSpPr>
          <p:spPr>
            <a:xfrm>
              <a:off x="1636200" y="1843000"/>
              <a:ext cx="2130750" cy="3199400"/>
            </a:xfrm>
            <a:custGeom>
              <a:avLst/>
              <a:gdLst/>
              <a:ahLst/>
              <a:cxnLst/>
              <a:rect l="l" t="t" r="r" b="b"/>
              <a:pathLst>
                <a:path w="85230" h="127976" extrusionOk="0">
                  <a:moveTo>
                    <a:pt x="2506" y="1"/>
                  </a:moveTo>
                  <a:lnTo>
                    <a:pt x="0" y="1619"/>
                  </a:lnTo>
                  <a:lnTo>
                    <a:pt x="82724" y="127975"/>
                  </a:lnTo>
                  <a:lnTo>
                    <a:pt x="85229" y="126357"/>
                  </a:lnTo>
                  <a:lnTo>
                    <a:pt x="2506"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5" name="Google Shape;235;p7"/>
            <p:cNvSpPr/>
            <p:nvPr/>
          </p:nvSpPr>
          <p:spPr>
            <a:xfrm>
              <a:off x="2647400" y="1567700"/>
              <a:ext cx="2116400" cy="2399550"/>
            </a:xfrm>
            <a:custGeom>
              <a:avLst/>
              <a:gdLst/>
              <a:ahLst/>
              <a:cxnLst/>
              <a:rect l="l" t="t" r="r" b="b"/>
              <a:pathLst>
                <a:path w="84656" h="95982" fill="none" extrusionOk="0">
                  <a:moveTo>
                    <a:pt x="82777" y="71347"/>
                  </a:moveTo>
                  <a:cubicBezTo>
                    <a:pt x="82777" y="69937"/>
                    <a:pt x="83507" y="68633"/>
                    <a:pt x="84656" y="67850"/>
                  </a:cubicBezTo>
                  <a:lnTo>
                    <a:pt x="40919" y="1201"/>
                  </a:lnTo>
                  <a:cubicBezTo>
                    <a:pt x="38988" y="2453"/>
                    <a:pt x="36431" y="1932"/>
                    <a:pt x="35178" y="0"/>
                  </a:cubicBezTo>
                  <a:lnTo>
                    <a:pt x="1149" y="22286"/>
                  </a:lnTo>
                  <a:cubicBezTo>
                    <a:pt x="2454" y="24217"/>
                    <a:pt x="1932" y="26827"/>
                    <a:pt x="1" y="28080"/>
                  </a:cubicBezTo>
                  <a:lnTo>
                    <a:pt x="43737" y="94729"/>
                  </a:lnTo>
                  <a:cubicBezTo>
                    <a:pt x="45668" y="93476"/>
                    <a:pt x="48226" y="94050"/>
                    <a:pt x="49478" y="95981"/>
                  </a:cubicBezTo>
                  <a:lnTo>
                    <a:pt x="83455" y="73643"/>
                  </a:lnTo>
                  <a:cubicBezTo>
                    <a:pt x="82985" y="72965"/>
                    <a:pt x="82777" y="72182"/>
                    <a:pt x="82777" y="71347"/>
                  </a:cubicBezTo>
                  <a:close/>
                </a:path>
              </a:pathLst>
            </a:custGeom>
            <a:solidFill>
              <a:schemeClr val="lt1"/>
            </a:solidFill>
            <a:ln w="14350" cap="flat" cmpd="sng">
              <a:solidFill>
                <a:schemeClr val="lt1"/>
              </a:solidFill>
              <a:prstDash val="solid"/>
              <a:miter lim="5219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36" name="Google Shape;236;p7"/>
          <p:cNvGrpSpPr/>
          <p:nvPr/>
        </p:nvGrpSpPr>
        <p:grpSpPr>
          <a:xfrm rot="-9427094">
            <a:off x="10113901" y="-177273"/>
            <a:ext cx="2802632" cy="2235164"/>
            <a:chOff x="-874852" y="3661982"/>
            <a:chExt cx="2044303" cy="1580085"/>
          </a:xfrm>
        </p:grpSpPr>
        <p:grpSp>
          <p:nvGrpSpPr>
            <p:cNvPr id="237" name="Google Shape;237;p7"/>
            <p:cNvGrpSpPr/>
            <p:nvPr/>
          </p:nvGrpSpPr>
          <p:grpSpPr>
            <a:xfrm rot="5249857" flipH="1">
              <a:off x="48808" y="4095917"/>
              <a:ext cx="537972" cy="1681428"/>
              <a:chOff x="-1858600" y="2385325"/>
              <a:chExt cx="523125" cy="1635025"/>
            </a:xfrm>
          </p:grpSpPr>
          <p:sp>
            <p:nvSpPr>
              <p:cNvPr id="238" name="Google Shape;238;p7"/>
              <p:cNvSpPr/>
              <p:nvPr/>
            </p:nvSpPr>
            <p:spPr>
              <a:xfrm>
                <a:off x="-1804750" y="2385325"/>
                <a:ext cx="469275" cy="1635025"/>
              </a:xfrm>
              <a:custGeom>
                <a:avLst/>
                <a:gdLst/>
                <a:ahLst/>
                <a:cxnLst/>
                <a:rect l="l" t="t" r="r" b="b"/>
                <a:pathLst>
                  <a:path w="18771" h="65401" extrusionOk="0">
                    <a:moveTo>
                      <a:pt x="12062" y="1"/>
                    </a:moveTo>
                    <a:cubicBezTo>
                      <a:pt x="9693" y="1"/>
                      <a:pt x="7259" y="1264"/>
                      <a:pt x="5667" y="3115"/>
                    </a:cubicBezTo>
                    <a:cubicBezTo>
                      <a:pt x="3462" y="5679"/>
                      <a:pt x="2513" y="9064"/>
                      <a:pt x="1872" y="12397"/>
                    </a:cubicBezTo>
                    <a:lnTo>
                      <a:pt x="1872" y="12372"/>
                    </a:lnTo>
                    <a:cubicBezTo>
                      <a:pt x="129" y="21270"/>
                      <a:pt x="0" y="30373"/>
                      <a:pt x="975" y="39373"/>
                    </a:cubicBezTo>
                    <a:cubicBezTo>
                      <a:pt x="1308" y="42476"/>
                      <a:pt x="1308" y="44861"/>
                      <a:pt x="1462" y="47989"/>
                    </a:cubicBezTo>
                    <a:cubicBezTo>
                      <a:pt x="1795" y="54796"/>
                      <a:pt x="6238" y="62496"/>
                      <a:pt x="6079" y="65382"/>
                    </a:cubicBezTo>
                    <a:lnTo>
                      <a:pt x="6079" y="65382"/>
                    </a:lnTo>
                    <a:cubicBezTo>
                      <a:pt x="6979" y="50077"/>
                      <a:pt x="11644" y="31239"/>
                      <a:pt x="16694" y="16756"/>
                    </a:cubicBezTo>
                    <a:cubicBezTo>
                      <a:pt x="17694" y="13936"/>
                      <a:pt x="18771" y="11064"/>
                      <a:pt x="18745" y="8089"/>
                    </a:cubicBezTo>
                    <a:cubicBezTo>
                      <a:pt x="18745" y="5089"/>
                      <a:pt x="17412" y="1909"/>
                      <a:pt x="14719" y="602"/>
                    </a:cubicBezTo>
                    <a:cubicBezTo>
                      <a:pt x="13878" y="188"/>
                      <a:pt x="12974" y="1"/>
                      <a:pt x="12062" y="1"/>
                    </a:cubicBezTo>
                    <a:close/>
                    <a:moveTo>
                      <a:pt x="6079" y="65382"/>
                    </a:moveTo>
                    <a:lnTo>
                      <a:pt x="6079" y="65382"/>
                    </a:lnTo>
                    <a:cubicBezTo>
                      <a:pt x="6078" y="65388"/>
                      <a:pt x="6078" y="65394"/>
                      <a:pt x="6078" y="65400"/>
                    </a:cubicBezTo>
                    <a:cubicBezTo>
                      <a:pt x="6078" y="65394"/>
                      <a:pt x="6078" y="65388"/>
                      <a:pt x="6079" y="65382"/>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9" name="Google Shape;239;p7"/>
              <p:cNvSpPr/>
              <p:nvPr/>
            </p:nvSpPr>
            <p:spPr>
              <a:xfrm>
                <a:off x="-1858600" y="2385425"/>
                <a:ext cx="469275" cy="1634925"/>
              </a:xfrm>
              <a:custGeom>
                <a:avLst/>
                <a:gdLst/>
                <a:ahLst/>
                <a:cxnLst/>
                <a:rect l="l" t="t" r="r" b="b"/>
                <a:pathLst>
                  <a:path w="18771" h="65397" extrusionOk="0">
                    <a:moveTo>
                      <a:pt x="12088" y="1"/>
                    </a:moveTo>
                    <a:cubicBezTo>
                      <a:pt x="9704" y="1"/>
                      <a:pt x="7263" y="1274"/>
                      <a:pt x="5667" y="3111"/>
                    </a:cubicBezTo>
                    <a:cubicBezTo>
                      <a:pt x="3462" y="5649"/>
                      <a:pt x="2513" y="9060"/>
                      <a:pt x="1872" y="12393"/>
                    </a:cubicBezTo>
                    <a:lnTo>
                      <a:pt x="1872" y="12368"/>
                    </a:lnTo>
                    <a:cubicBezTo>
                      <a:pt x="129" y="21266"/>
                      <a:pt x="0" y="30369"/>
                      <a:pt x="975" y="39369"/>
                    </a:cubicBezTo>
                    <a:cubicBezTo>
                      <a:pt x="1308" y="42472"/>
                      <a:pt x="1308" y="44857"/>
                      <a:pt x="1462" y="47985"/>
                    </a:cubicBezTo>
                    <a:cubicBezTo>
                      <a:pt x="1795" y="54792"/>
                      <a:pt x="6239" y="62492"/>
                      <a:pt x="6079" y="65378"/>
                    </a:cubicBezTo>
                    <a:lnTo>
                      <a:pt x="6079" y="65378"/>
                    </a:lnTo>
                    <a:cubicBezTo>
                      <a:pt x="6979" y="50073"/>
                      <a:pt x="11670" y="31235"/>
                      <a:pt x="16694" y="16752"/>
                    </a:cubicBezTo>
                    <a:cubicBezTo>
                      <a:pt x="17694" y="13932"/>
                      <a:pt x="18771" y="11060"/>
                      <a:pt x="18771" y="8085"/>
                    </a:cubicBezTo>
                    <a:cubicBezTo>
                      <a:pt x="18745" y="5085"/>
                      <a:pt x="17412" y="1905"/>
                      <a:pt x="14745" y="598"/>
                    </a:cubicBezTo>
                    <a:cubicBezTo>
                      <a:pt x="13901" y="187"/>
                      <a:pt x="12999" y="1"/>
                      <a:pt x="12088" y="1"/>
                    </a:cubicBezTo>
                    <a:close/>
                    <a:moveTo>
                      <a:pt x="6079" y="65378"/>
                    </a:moveTo>
                    <a:cubicBezTo>
                      <a:pt x="6078" y="65384"/>
                      <a:pt x="6078" y="65390"/>
                      <a:pt x="6078" y="65396"/>
                    </a:cubicBezTo>
                    <a:cubicBezTo>
                      <a:pt x="6078" y="65390"/>
                      <a:pt x="6078" y="65384"/>
                      <a:pt x="6079" y="65378"/>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0" name="Google Shape;240;p7"/>
              <p:cNvSpPr/>
              <p:nvPr/>
            </p:nvSpPr>
            <p:spPr>
              <a:xfrm>
                <a:off x="-1766300" y="2414375"/>
                <a:ext cx="329125" cy="283550"/>
              </a:xfrm>
              <a:custGeom>
                <a:avLst/>
                <a:gdLst/>
                <a:ahLst/>
                <a:cxnLst/>
                <a:rect l="l" t="t" r="r" b="b"/>
                <a:pathLst>
                  <a:path w="13165" h="11342" extrusionOk="0">
                    <a:moveTo>
                      <a:pt x="7214" y="1"/>
                    </a:moveTo>
                    <a:cubicBezTo>
                      <a:pt x="7203" y="1"/>
                      <a:pt x="7192" y="2"/>
                      <a:pt x="7181" y="4"/>
                    </a:cubicBezTo>
                    <a:cubicBezTo>
                      <a:pt x="7053" y="55"/>
                      <a:pt x="6976" y="260"/>
                      <a:pt x="7104" y="337"/>
                    </a:cubicBezTo>
                    <a:cubicBezTo>
                      <a:pt x="7130" y="363"/>
                      <a:pt x="7155" y="363"/>
                      <a:pt x="7181" y="363"/>
                    </a:cubicBezTo>
                    <a:cubicBezTo>
                      <a:pt x="7258" y="363"/>
                      <a:pt x="7335" y="337"/>
                      <a:pt x="7386" y="260"/>
                    </a:cubicBezTo>
                    <a:cubicBezTo>
                      <a:pt x="7433" y="120"/>
                      <a:pt x="7330" y="1"/>
                      <a:pt x="7214" y="1"/>
                    </a:cubicBezTo>
                    <a:close/>
                    <a:moveTo>
                      <a:pt x="10096" y="914"/>
                    </a:moveTo>
                    <a:cubicBezTo>
                      <a:pt x="10065" y="914"/>
                      <a:pt x="10033" y="918"/>
                      <a:pt x="10001" y="927"/>
                    </a:cubicBezTo>
                    <a:cubicBezTo>
                      <a:pt x="9719" y="1004"/>
                      <a:pt x="9591" y="1440"/>
                      <a:pt x="9848" y="1619"/>
                    </a:cubicBezTo>
                    <a:cubicBezTo>
                      <a:pt x="9899" y="1619"/>
                      <a:pt x="9950" y="1645"/>
                      <a:pt x="10001" y="1645"/>
                    </a:cubicBezTo>
                    <a:cubicBezTo>
                      <a:pt x="10024" y="1648"/>
                      <a:pt x="10046" y="1650"/>
                      <a:pt x="10069" y="1650"/>
                    </a:cubicBezTo>
                    <a:cubicBezTo>
                      <a:pt x="10224" y="1650"/>
                      <a:pt x="10370" y="1571"/>
                      <a:pt x="10437" y="1414"/>
                    </a:cubicBezTo>
                    <a:cubicBezTo>
                      <a:pt x="10528" y="1164"/>
                      <a:pt x="10337" y="914"/>
                      <a:pt x="10096" y="914"/>
                    </a:cubicBezTo>
                    <a:close/>
                    <a:moveTo>
                      <a:pt x="4839" y="1534"/>
                    </a:moveTo>
                    <a:cubicBezTo>
                      <a:pt x="4695" y="1534"/>
                      <a:pt x="4554" y="1605"/>
                      <a:pt x="4540" y="1748"/>
                    </a:cubicBezTo>
                    <a:cubicBezTo>
                      <a:pt x="4540" y="1799"/>
                      <a:pt x="4540" y="1824"/>
                      <a:pt x="4540" y="1876"/>
                    </a:cubicBezTo>
                    <a:cubicBezTo>
                      <a:pt x="4591" y="2030"/>
                      <a:pt x="4719" y="2158"/>
                      <a:pt x="4873" y="2183"/>
                    </a:cubicBezTo>
                    <a:cubicBezTo>
                      <a:pt x="5129" y="2183"/>
                      <a:pt x="5309" y="1876"/>
                      <a:pt x="5129" y="1671"/>
                    </a:cubicBezTo>
                    <a:cubicBezTo>
                      <a:pt x="5072" y="1579"/>
                      <a:pt x="4955" y="1534"/>
                      <a:pt x="4839" y="1534"/>
                    </a:cubicBezTo>
                    <a:close/>
                    <a:moveTo>
                      <a:pt x="7873" y="1434"/>
                    </a:moveTo>
                    <a:cubicBezTo>
                      <a:pt x="7815" y="1434"/>
                      <a:pt x="7755" y="1444"/>
                      <a:pt x="7694" y="1465"/>
                    </a:cubicBezTo>
                    <a:cubicBezTo>
                      <a:pt x="7309" y="1542"/>
                      <a:pt x="7104" y="2183"/>
                      <a:pt x="7488" y="2414"/>
                    </a:cubicBezTo>
                    <a:lnTo>
                      <a:pt x="7514" y="2414"/>
                    </a:lnTo>
                    <a:cubicBezTo>
                      <a:pt x="7565" y="2440"/>
                      <a:pt x="7642" y="2466"/>
                      <a:pt x="7694" y="2491"/>
                    </a:cubicBezTo>
                    <a:cubicBezTo>
                      <a:pt x="7715" y="2493"/>
                      <a:pt x="7737" y="2494"/>
                      <a:pt x="7759" y="2494"/>
                    </a:cubicBezTo>
                    <a:cubicBezTo>
                      <a:pt x="7992" y="2494"/>
                      <a:pt x="8217" y="2369"/>
                      <a:pt x="8335" y="2158"/>
                    </a:cubicBezTo>
                    <a:cubicBezTo>
                      <a:pt x="8489" y="1805"/>
                      <a:pt x="8227" y="1434"/>
                      <a:pt x="7873" y="1434"/>
                    </a:cubicBezTo>
                    <a:close/>
                    <a:moveTo>
                      <a:pt x="12521" y="1809"/>
                    </a:moveTo>
                    <a:cubicBezTo>
                      <a:pt x="12477" y="1809"/>
                      <a:pt x="12432" y="1814"/>
                      <a:pt x="12386" y="1824"/>
                    </a:cubicBezTo>
                    <a:cubicBezTo>
                      <a:pt x="12002" y="1927"/>
                      <a:pt x="11796" y="2568"/>
                      <a:pt x="12181" y="2799"/>
                    </a:cubicBezTo>
                    <a:cubicBezTo>
                      <a:pt x="12232" y="2825"/>
                      <a:pt x="12309" y="2850"/>
                      <a:pt x="12386" y="2850"/>
                    </a:cubicBezTo>
                    <a:cubicBezTo>
                      <a:pt x="12424" y="2858"/>
                      <a:pt x="12461" y="2861"/>
                      <a:pt x="12498" y="2861"/>
                    </a:cubicBezTo>
                    <a:cubicBezTo>
                      <a:pt x="12709" y="2861"/>
                      <a:pt x="12896" y="2739"/>
                      <a:pt x="13027" y="2542"/>
                    </a:cubicBezTo>
                    <a:cubicBezTo>
                      <a:pt x="13165" y="2175"/>
                      <a:pt x="12892" y="1809"/>
                      <a:pt x="12521" y="1809"/>
                    </a:cubicBezTo>
                    <a:close/>
                    <a:moveTo>
                      <a:pt x="10496" y="2693"/>
                    </a:moveTo>
                    <a:cubicBezTo>
                      <a:pt x="10485" y="2693"/>
                      <a:pt x="10474" y="2694"/>
                      <a:pt x="10463" y="2696"/>
                    </a:cubicBezTo>
                    <a:cubicBezTo>
                      <a:pt x="10335" y="2722"/>
                      <a:pt x="10258" y="2953"/>
                      <a:pt x="10386" y="3030"/>
                    </a:cubicBezTo>
                    <a:cubicBezTo>
                      <a:pt x="10412" y="3055"/>
                      <a:pt x="10412" y="3055"/>
                      <a:pt x="10437" y="3055"/>
                    </a:cubicBezTo>
                    <a:cubicBezTo>
                      <a:pt x="10540" y="3055"/>
                      <a:pt x="10617" y="3030"/>
                      <a:pt x="10668" y="2953"/>
                    </a:cubicBezTo>
                    <a:cubicBezTo>
                      <a:pt x="10715" y="2812"/>
                      <a:pt x="10612" y="2693"/>
                      <a:pt x="10496" y="2693"/>
                    </a:cubicBezTo>
                    <a:close/>
                    <a:moveTo>
                      <a:pt x="3134" y="3127"/>
                    </a:moveTo>
                    <a:cubicBezTo>
                      <a:pt x="3124" y="3127"/>
                      <a:pt x="3114" y="3129"/>
                      <a:pt x="3104" y="3132"/>
                    </a:cubicBezTo>
                    <a:cubicBezTo>
                      <a:pt x="3027" y="3158"/>
                      <a:pt x="3001" y="3260"/>
                      <a:pt x="3078" y="3312"/>
                    </a:cubicBezTo>
                    <a:lnTo>
                      <a:pt x="3078" y="3337"/>
                    </a:lnTo>
                    <a:lnTo>
                      <a:pt x="3104" y="3337"/>
                    </a:lnTo>
                    <a:cubicBezTo>
                      <a:pt x="3155" y="3337"/>
                      <a:pt x="3206" y="3312"/>
                      <a:pt x="3232" y="3260"/>
                    </a:cubicBezTo>
                    <a:cubicBezTo>
                      <a:pt x="3254" y="3194"/>
                      <a:pt x="3199" y="3127"/>
                      <a:pt x="3134" y="3127"/>
                    </a:cubicBezTo>
                    <a:close/>
                    <a:moveTo>
                      <a:pt x="6219" y="3536"/>
                    </a:moveTo>
                    <a:cubicBezTo>
                      <a:pt x="6072" y="3536"/>
                      <a:pt x="5928" y="3614"/>
                      <a:pt x="5899" y="3773"/>
                    </a:cubicBezTo>
                    <a:lnTo>
                      <a:pt x="5924" y="3773"/>
                    </a:lnTo>
                    <a:cubicBezTo>
                      <a:pt x="5924" y="3799"/>
                      <a:pt x="5924" y="3850"/>
                      <a:pt x="5924" y="3902"/>
                    </a:cubicBezTo>
                    <a:cubicBezTo>
                      <a:pt x="5950" y="4055"/>
                      <a:pt x="6078" y="4158"/>
                      <a:pt x="6232" y="4184"/>
                    </a:cubicBezTo>
                    <a:cubicBezTo>
                      <a:pt x="6243" y="4185"/>
                      <a:pt x="6254" y="4185"/>
                      <a:pt x="6265" y="4185"/>
                    </a:cubicBezTo>
                    <a:cubicBezTo>
                      <a:pt x="6526" y="4185"/>
                      <a:pt x="6662" y="3892"/>
                      <a:pt x="6514" y="3671"/>
                    </a:cubicBezTo>
                    <a:cubicBezTo>
                      <a:pt x="6447" y="3582"/>
                      <a:pt x="6332" y="3536"/>
                      <a:pt x="6219" y="3536"/>
                    </a:cubicBezTo>
                    <a:close/>
                    <a:moveTo>
                      <a:pt x="3009" y="4870"/>
                    </a:moveTo>
                    <a:cubicBezTo>
                      <a:pt x="2866" y="4870"/>
                      <a:pt x="2722" y="4947"/>
                      <a:pt x="2693" y="5107"/>
                    </a:cubicBezTo>
                    <a:lnTo>
                      <a:pt x="2719" y="5107"/>
                    </a:lnTo>
                    <a:cubicBezTo>
                      <a:pt x="2693" y="5158"/>
                      <a:pt x="2693" y="5184"/>
                      <a:pt x="2719" y="5235"/>
                    </a:cubicBezTo>
                    <a:cubicBezTo>
                      <a:pt x="2745" y="5389"/>
                      <a:pt x="2873" y="5517"/>
                      <a:pt x="3027" y="5517"/>
                    </a:cubicBezTo>
                    <a:cubicBezTo>
                      <a:pt x="3038" y="5518"/>
                      <a:pt x="3049" y="5518"/>
                      <a:pt x="3059" y="5518"/>
                    </a:cubicBezTo>
                    <a:cubicBezTo>
                      <a:pt x="3320" y="5518"/>
                      <a:pt x="3456" y="5226"/>
                      <a:pt x="3283" y="5004"/>
                    </a:cubicBezTo>
                    <a:cubicBezTo>
                      <a:pt x="3228" y="4915"/>
                      <a:pt x="3119" y="4870"/>
                      <a:pt x="3009" y="4870"/>
                    </a:cubicBezTo>
                    <a:close/>
                    <a:moveTo>
                      <a:pt x="6277" y="5340"/>
                    </a:moveTo>
                    <a:cubicBezTo>
                      <a:pt x="6229" y="5340"/>
                      <a:pt x="6179" y="5348"/>
                      <a:pt x="6129" y="5363"/>
                    </a:cubicBezTo>
                    <a:cubicBezTo>
                      <a:pt x="5745" y="5466"/>
                      <a:pt x="5540" y="6107"/>
                      <a:pt x="5924" y="6312"/>
                    </a:cubicBezTo>
                    <a:cubicBezTo>
                      <a:pt x="5976" y="6363"/>
                      <a:pt x="6053" y="6363"/>
                      <a:pt x="6129" y="6389"/>
                    </a:cubicBezTo>
                    <a:cubicBezTo>
                      <a:pt x="6151" y="6391"/>
                      <a:pt x="6173" y="6392"/>
                      <a:pt x="6194" y="6392"/>
                    </a:cubicBezTo>
                    <a:cubicBezTo>
                      <a:pt x="6424" y="6392"/>
                      <a:pt x="6630" y="6267"/>
                      <a:pt x="6771" y="6055"/>
                    </a:cubicBezTo>
                    <a:cubicBezTo>
                      <a:pt x="6906" y="5718"/>
                      <a:pt x="6625" y="5340"/>
                      <a:pt x="6277" y="5340"/>
                    </a:cubicBezTo>
                    <a:close/>
                    <a:moveTo>
                      <a:pt x="1163" y="6898"/>
                    </a:moveTo>
                    <a:cubicBezTo>
                      <a:pt x="1152" y="6898"/>
                      <a:pt x="1140" y="6899"/>
                      <a:pt x="1129" y="6902"/>
                    </a:cubicBezTo>
                    <a:cubicBezTo>
                      <a:pt x="1001" y="6927"/>
                      <a:pt x="924" y="7158"/>
                      <a:pt x="1052" y="7235"/>
                    </a:cubicBezTo>
                    <a:cubicBezTo>
                      <a:pt x="1078" y="7235"/>
                      <a:pt x="1104" y="7261"/>
                      <a:pt x="1129" y="7261"/>
                    </a:cubicBezTo>
                    <a:cubicBezTo>
                      <a:pt x="1206" y="7261"/>
                      <a:pt x="1283" y="7235"/>
                      <a:pt x="1334" y="7132"/>
                    </a:cubicBezTo>
                    <a:cubicBezTo>
                      <a:pt x="1381" y="7015"/>
                      <a:pt x="1278" y="6898"/>
                      <a:pt x="1163" y="6898"/>
                    </a:cubicBezTo>
                    <a:close/>
                    <a:moveTo>
                      <a:pt x="5001" y="7850"/>
                    </a:moveTo>
                    <a:cubicBezTo>
                      <a:pt x="4924" y="7876"/>
                      <a:pt x="4899" y="8004"/>
                      <a:pt x="4950" y="8056"/>
                    </a:cubicBezTo>
                    <a:lnTo>
                      <a:pt x="5001" y="8056"/>
                    </a:lnTo>
                    <a:cubicBezTo>
                      <a:pt x="5052" y="8056"/>
                      <a:pt x="5104" y="8030"/>
                      <a:pt x="5129" y="8004"/>
                    </a:cubicBezTo>
                    <a:cubicBezTo>
                      <a:pt x="5155" y="7927"/>
                      <a:pt x="5078" y="7850"/>
                      <a:pt x="5001" y="7850"/>
                    </a:cubicBezTo>
                    <a:close/>
                    <a:moveTo>
                      <a:pt x="2940" y="7598"/>
                    </a:moveTo>
                    <a:cubicBezTo>
                      <a:pt x="2902" y="7598"/>
                      <a:pt x="2862" y="7605"/>
                      <a:pt x="2822" y="7620"/>
                    </a:cubicBezTo>
                    <a:cubicBezTo>
                      <a:pt x="2565" y="7697"/>
                      <a:pt x="2437" y="8107"/>
                      <a:pt x="2693" y="8235"/>
                    </a:cubicBezTo>
                    <a:cubicBezTo>
                      <a:pt x="2719" y="8261"/>
                      <a:pt x="2770" y="8286"/>
                      <a:pt x="2822" y="8286"/>
                    </a:cubicBezTo>
                    <a:cubicBezTo>
                      <a:pt x="2838" y="8289"/>
                      <a:pt x="2854" y="8290"/>
                      <a:pt x="2870" y="8290"/>
                    </a:cubicBezTo>
                    <a:cubicBezTo>
                      <a:pt x="3007" y="8290"/>
                      <a:pt x="3137" y="8196"/>
                      <a:pt x="3206" y="8081"/>
                    </a:cubicBezTo>
                    <a:cubicBezTo>
                      <a:pt x="3338" y="7840"/>
                      <a:pt x="3169" y="7598"/>
                      <a:pt x="2940" y="7598"/>
                    </a:cubicBezTo>
                    <a:close/>
                    <a:moveTo>
                      <a:pt x="6698" y="7919"/>
                    </a:moveTo>
                    <a:cubicBezTo>
                      <a:pt x="6554" y="7919"/>
                      <a:pt x="6414" y="7990"/>
                      <a:pt x="6386" y="8133"/>
                    </a:cubicBezTo>
                    <a:lnTo>
                      <a:pt x="6412" y="8133"/>
                    </a:lnTo>
                    <a:cubicBezTo>
                      <a:pt x="6412" y="8184"/>
                      <a:pt x="6412" y="8235"/>
                      <a:pt x="6412" y="8261"/>
                    </a:cubicBezTo>
                    <a:cubicBezTo>
                      <a:pt x="6437" y="8415"/>
                      <a:pt x="6565" y="8543"/>
                      <a:pt x="6745" y="8568"/>
                    </a:cubicBezTo>
                    <a:cubicBezTo>
                      <a:pt x="7001" y="8568"/>
                      <a:pt x="7181" y="8261"/>
                      <a:pt x="7001" y="8056"/>
                    </a:cubicBezTo>
                    <a:cubicBezTo>
                      <a:pt x="6933" y="7964"/>
                      <a:pt x="6814" y="7919"/>
                      <a:pt x="6698" y="7919"/>
                    </a:cubicBezTo>
                    <a:close/>
                    <a:moveTo>
                      <a:pt x="4317" y="9878"/>
                    </a:moveTo>
                    <a:cubicBezTo>
                      <a:pt x="4265" y="9878"/>
                      <a:pt x="4210" y="9886"/>
                      <a:pt x="4155" y="9902"/>
                    </a:cubicBezTo>
                    <a:cubicBezTo>
                      <a:pt x="3770" y="9979"/>
                      <a:pt x="3565" y="10645"/>
                      <a:pt x="3950" y="10851"/>
                    </a:cubicBezTo>
                    <a:cubicBezTo>
                      <a:pt x="4001" y="10876"/>
                      <a:pt x="4078" y="10902"/>
                      <a:pt x="4129" y="10928"/>
                    </a:cubicBezTo>
                    <a:cubicBezTo>
                      <a:pt x="4153" y="10930"/>
                      <a:pt x="4177" y="10931"/>
                      <a:pt x="4200" y="10931"/>
                    </a:cubicBezTo>
                    <a:cubicBezTo>
                      <a:pt x="4454" y="10931"/>
                      <a:pt x="4677" y="10805"/>
                      <a:pt x="4770" y="10594"/>
                    </a:cubicBezTo>
                    <a:cubicBezTo>
                      <a:pt x="4927" y="10236"/>
                      <a:pt x="4673" y="9878"/>
                      <a:pt x="4317" y="9878"/>
                    </a:cubicBezTo>
                    <a:close/>
                    <a:moveTo>
                      <a:pt x="746" y="10289"/>
                    </a:moveTo>
                    <a:cubicBezTo>
                      <a:pt x="696" y="10289"/>
                      <a:pt x="644" y="10297"/>
                      <a:pt x="591" y="10312"/>
                    </a:cubicBezTo>
                    <a:cubicBezTo>
                      <a:pt x="206" y="10415"/>
                      <a:pt x="1" y="11056"/>
                      <a:pt x="386" y="11287"/>
                    </a:cubicBezTo>
                    <a:lnTo>
                      <a:pt x="386" y="11261"/>
                    </a:lnTo>
                    <a:cubicBezTo>
                      <a:pt x="437" y="11312"/>
                      <a:pt x="514" y="11338"/>
                      <a:pt x="565" y="11338"/>
                    </a:cubicBezTo>
                    <a:cubicBezTo>
                      <a:pt x="589" y="11340"/>
                      <a:pt x="613" y="11341"/>
                      <a:pt x="636" y="11341"/>
                    </a:cubicBezTo>
                    <a:cubicBezTo>
                      <a:pt x="889" y="11341"/>
                      <a:pt x="1112" y="11216"/>
                      <a:pt x="1206" y="11004"/>
                    </a:cubicBezTo>
                    <a:cubicBezTo>
                      <a:pt x="1364" y="10667"/>
                      <a:pt x="1106" y="10289"/>
                      <a:pt x="746" y="10289"/>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1" name="Google Shape;241;p7"/>
              <p:cNvSpPr/>
              <p:nvPr/>
            </p:nvSpPr>
            <p:spPr>
              <a:xfrm>
                <a:off x="-1809250" y="2563500"/>
                <a:ext cx="247275" cy="1438900"/>
              </a:xfrm>
              <a:custGeom>
                <a:avLst/>
                <a:gdLst/>
                <a:ahLst/>
                <a:cxnLst/>
                <a:rect l="l" t="t" r="r" b="b"/>
                <a:pathLst>
                  <a:path w="9891" h="57556" extrusionOk="0">
                    <a:moveTo>
                      <a:pt x="9445" y="0"/>
                    </a:moveTo>
                    <a:cubicBezTo>
                      <a:pt x="9304" y="0"/>
                      <a:pt x="9164" y="81"/>
                      <a:pt x="9104" y="270"/>
                    </a:cubicBezTo>
                    <a:cubicBezTo>
                      <a:pt x="4617" y="13912"/>
                      <a:pt x="1" y="34913"/>
                      <a:pt x="3386" y="57247"/>
                    </a:cubicBezTo>
                    <a:cubicBezTo>
                      <a:pt x="3411" y="57427"/>
                      <a:pt x="3565" y="57555"/>
                      <a:pt x="3745" y="57555"/>
                    </a:cubicBezTo>
                    <a:lnTo>
                      <a:pt x="3822" y="57555"/>
                    </a:lnTo>
                    <a:cubicBezTo>
                      <a:pt x="4027" y="57530"/>
                      <a:pt x="4155" y="57324"/>
                      <a:pt x="4129" y="57119"/>
                    </a:cubicBezTo>
                    <a:cubicBezTo>
                      <a:pt x="796" y="34939"/>
                      <a:pt x="5360" y="14091"/>
                      <a:pt x="9796" y="501"/>
                    </a:cubicBezTo>
                    <a:cubicBezTo>
                      <a:pt x="9890" y="202"/>
                      <a:pt x="9667" y="0"/>
                      <a:pt x="9445"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42" name="Google Shape;242;p7"/>
            <p:cNvGrpSpPr/>
            <p:nvPr/>
          </p:nvGrpSpPr>
          <p:grpSpPr>
            <a:xfrm rot="5249857" flipH="1">
              <a:off x="-340747" y="3668895"/>
              <a:ext cx="1062060" cy="1858361"/>
              <a:chOff x="-1779100" y="2408800"/>
              <a:chExt cx="1032750" cy="1807075"/>
            </a:xfrm>
          </p:grpSpPr>
          <p:sp>
            <p:nvSpPr>
              <p:cNvPr id="243" name="Google Shape;243;p7"/>
              <p:cNvSpPr/>
              <p:nvPr/>
            </p:nvSpPr>
            <p:spPr>
              <a:xfrm>
                <a:off x="-1779100" y="2498825"/>
                <a:ext cx="1032750" cy="1717050"/>
              </a:xfrm>
              <a:custGeom>
                <a:avLst/>
                <a:gdLst/>
                <a:ahLst/>
                <a:cxnLst/>
                <a:rect l="l" t="t" r="r" b="b"/>
                <a:pathLst>
                  <a:path w="41310" h="68682" extrusionOk="0">
                    <a:moveTo>
                      <a:pt x="32843" y="0"/>
                    </a:moveTo>
                    <a:cubicBezTo>
                      <a:pt x="31194" y="0"/>
                      <a:pt x="29516" y="392"/>
                      <a:pt x="28053" y="1113"/>
                    </a:cubicBezTo>
                    <a:cubicBezTo>
                      <a:pt x="24489" y="2883"/>
                      <a:pt x="21924" y="6139"/>
                      <a:pt x="19719" y="9421"/>
                    </a:cubicBezTo>
                    <a:lnTo>
                      <a:pt x="19719" y="9396"/>
                    </a:lnTo>
                    <a:cubicBezTo>
                      <a:pt x="13744" y="18242"/>
                      <a:pt x="9436" y="27987"/>
                      <a:pt x="6385" y="38167"/>
                    </a:cubicBezTo>
                    <a:cubicBezTo>
                      <a:pt x="5308" y="41705"/>
                      <a:pt x="4231" y="44270"/>
                      <a:pt x="2949" y="47731"/>
                    </a:cubicBezTo>
                    <a:cubicBezTo>
                      <a:pt x="205" y="55244"/>
                      <a:pt x="1487" y="65630"/>
                      <a:pt x="0" y="68681"/>
                    </a:cubicBezTo>
                    <a:cubicBezTo>
                      <a:pt x="7975" y="52526"/>
                      <a:pt x="21642" y="34269"/>
                      <a:pt x="33745" y="20935"/>
                    </a:cubicBezTo>
                    <a:cubicBezTo>
                      <a:pt x="36105" y="18319"/>
                      <a:pt x="38566" y="15704"/>
                      <a:pt x="39951" y="12473"/>
                    </a:cubicBezTo>
                    <a:cubicBezTo>
                      <a:pt x="41310" y="9242"/>
                      <a:pt x="41310" y="5190"/>
                      <a:pt x="39002" y="2549"/>
                    </a:cubicBezTo>
                    <a:cubicBezTo>
                      <a:pt x="37468" y="790"/>
                      <a:pt x="35184" y="0"/>
                      <a:pt x="3284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4" name="Google Shape;244;p7"/>
              <p:cNvSpPr/>
              <p:nvPr/>
            </p:nvSpPr>
            <p:spPr>
              <a:xfrm>
                <a:off x="-1776550" y="2408800"/>
                <a:ext cx="973150" cy="1753225"/>
              </a:xfrm>
              <a:custGeom>
                <a:avLst/>
                <a:gdLst/>
                <a:ahLst/>
                <a:cxnLst/>
                <a:rect l="l" t="t" r="r" b="b"/>
                <a:pathLst>
                  <a:path w="38926" h="70129" extrusionOk="0">
                    <a:moveTo>
                      <a:pt x="30542" y="0"/>
                    </a:moveTo>
                    <a:cubicBezTo>
                      <a:pt x="28732" y="0"/>
                      <a:pt x="26881" y="482"/>
                      <a:pt x="25310" y="1355"/>
                    </a:cubicBezTo>
                    <a:cubicBezTo>
                      <a:pt x="21848" y="3253"/>
                      <a:pt x="19438" y="6637"/>
                      <a:pt x="17361" y="10022"/>
                    </a:cubicBezTo>
                    <a:cubicBezTo>
                      <a:pt x="11822" y="19100"/>
                      <a:pt x="7975" y="29049"/>
                      <a:pt x="5386" y="39357"/>
                    </a:cubicBezTo>
                    <a:cubicBezTo>
                      <a:pt x="4488" y="42947"/>
                      <a:pt x="3514" y="45537"/>
                      <a:pt x="2411" y="49076"/>
                    </a:cubicBezTo>
                    <a:cubicBezTo>
                      <a:pt x="1" y="56717"/>
                      <a:pt x="1770" y="67025"/>
                      <a:pt x="411" y="70128"/>
                    </a:cubicBezTo>
                    <a:cubicBezTo>
                      <a:pt x="7642" y="53640"/>
                      <a:pt x="20463" y="34767"/>
                      <a:pt x="31925" y="20869"/>
                    </a:cubicBezTo>
                    <a:cubicBezTo>
                      <a:pt x="34156" y="18177"/>
                      <a:pt x="36515" y="15433"/>
                      <a:pt x="37721" y="12151"/>
                    </a:cubicBezTo>
                    <a:cubicBezTo>
                      <a:pt x="38926" y="8843"/>
                      <a:pt x="38772" y="4791"/>
                      <a:pt x="36336" y="2253"/>
                    </a:cubicBezTo>
                    <a:cubicBezTo>
                      <a:pt x="34837" y="698"/>
                      <a:pt x="32720" y="0"/>
                      <a:pt x="3054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5" name="Google Shape;245;p7"/>
              <p:cNvSpPr/>
              <p:nvPr/>
            </p:nvSpPr>
            <p:spPr>
              <a:xfrm>
                <a:off x="-1311125" y="2430900"/>
                <a:ext cx="402150" cy="319125"/>
              </a:xfrm>
              <a:custGeom>
                <a:avLst/>
                <a:gdLst/>
                <a:ahLst/>
                <a:cxnLst/>
                <a:rect l="l" t="t" r="r" b="b"/>
                <a:pathLst>
                  <a:path w="16086" h="12765" extrusionOk="0">
                    <a:moveTo>
                      <a:pt x="9413" y="1"/>
                    </a:moveTo>
                    <a:cubicBezTo>
                      <a:pt x="9396" y="1"/>
                      <a:pt x="9378" y="3"/>
                      <a:pt x="9359" y="10"/>
                    </a:cubicBezTo>
                    <a:cubicBezTo>
                      <a:pt x="9206" y="35"/>
                      <a:pt x="9103" y="266"/>
                      <a:pt x="9231" y="369"/>
                    </a:cubicBezTo>
                    <a:cubicBezTo>
                      <a:pt x="9257" y="394"/>
                      <a:pt x="9283" y="394"/>
                      <a:pt x="9308" y="394"/>
                    </a:cubicBezTo>
                    <a:cubicBezTo>
                      <a:pt x="9332" y="400"/>
                      <a:pt x="9357" y="403"/>
                      <a:pt x="9380" y="403"/>
                    </a:cubicBezTo>
                    <a:cubicBezTo>
                      <a:pt x="9458" y="403"/>
                      <a:pt x="9531" y="370"/>
                      <a:pt x="9590" y="292"/>
                    </a:cubicBezTo>
                    <a:cubicBezTo>
                      <a:pt x="9635" y="156"/>
                      <a:pt x="9541" y="1"/>
                      <a:pt x="9413" y="1"/>
                    </a:cubicBezTo>
                    <a:close/>
                    <a:moveTo>
                      <a:pt x="12560" y="1256"/>
                    </a:moveTo>
                    <a:cubicBezTo>
                      <a:pt x="12528" y="1256"/>
                      <a:pt x="12496" y="1259"/>
                      <a:pt x="12462" y="1266"/>
                    </a:cubicBezTo>
                    <a:cubicBezTo>
                      <a:pt x="12154" y="1317"/>
                      <a:pt x="11949" y="1856"/>
                      <a:pt x="12257" y="2061"/>
                    </a:cubicBezTo>
                    <a:cubicBezTo>
                      <a:pt x="12283" y="2087"/>
                      <a:pt x="12360" y="2112"/>
                      <a:pt x="12411" y="2112"/>
                    </a:cubicBezTo>
                    <a:cubicBezTo>
                      <a:pt x="12447" y="2121"/>
                      <a:pt x="12482" y="2125"/>
                      <a:pt x="12518" y="2125"/>
                    </a:cubicBezTo>
                    <a:cubicBezTo>
                      <a:pt x="12685" y="2125"/>
                      <a:pt x="12844" y="2030"/>
                      <a:pt x="12949" y="1881"/>
                    </a:cubicBezTo>
                    <a:cubicBezTo>
                      <a:pt x="13089" y="1579"/>
                      <a:pt x="12870" y="1256"/>
                      <a:pt x="12560" y="1256"/>
                    </a:cubicBezTo>
                    <a:close/>
                    <a:moveTo>
                      <a:pt x="6402" y="1567"/>
                    </a:moveTo>
                    <a:cubicBezTo>
                      <a:pt x="6244" y="1567"/>
                      <a:pt x="6092" y="1644"/>
                      <a:pt x="6052" y="1805"/>
                    </a:cubicBezTo>
                    <a:cubicBezTo>
                      <a:pt x="6026" y="1856"/>
                      <a:pt x="6026" y="1907"/>
                      <a:pt x="6052" y="1958"/>
                    </a:cubicBezTo>
                    <a:cubicBezTo>
                      <a:pt x="6077" y="2138"/>
                      <a:pt x="6231" y="2292"/>
                      <a:pt x="6411" y="2317"/>
                    </a:cubicBezTo>
                    <a:cubicBezTo>
                      <a:pt x="6431" y="2321"/>
                      <a:pt x="6450" y="2322"/>
                      <a:pt x="6470" y="2322"/>
                    </a:cubicBezTo>
                    <a:cubicBezTo>
                      <a:pt x="6747" y="2322"/>
                      <a:pt x="6937" y="1993"/>
                      <a:pt x="6770" y="1753"/>
                    </a:cubicBezTo>
                    <a:cubicBezTo>
                      <a:pt x="6696" y="1631"/>
                      <a:pt x="6547" y="1567"/>
                      <a:pt x="6402" y="1567"/>
                    </a:cubicBezTo>
                    <a:close/>
                    <a:moveTo>
                      <a:pt x="9895" y="1689"/>
                    </a:moveTo>
                    <a:cubicBezTo>
                      <a:pt x="9854" y="1689"/>
                      <a:pt x="9812" y="1693"/>
                      <a:pt x="9770" y="1702"/>
                    </a:cubicBezTo>
                    <a:cubicBezTo>
                      <a:pt x="9308" y="1779"/>
                      <a:pt x="9000" y="2523"/>
                      <a:pt x="9436" y="2830"/>
                    </a:cubicBezTo>
                    <a:cubicBezTo>
                      <a:pt x="9513" y="2856"/>
                      <a:pt x="9590" y="2907"/>
                      <a:pt x="9667" y="2907"/>
                    </a:cubicBezTo>
                    <a:cubicBezTo>
                      <a:pt x="9721" y="2921"/>
                      <a:pt x="9775" y="2927"/>
                      <a:pt x="9828" y="2927"/>
                    </a:cubicBezTo>
                    <a:cubicBezTo>
                      <a:pt x="10078" y="2927"/>
                      <a:pt x="10310" y="2785"/>
                      <a:pt x="10436" y="2574"/>
                    </a:cubicBezTo>
                    <a:cubicBezTo>
                      <a:pt x="10647" y="2153"/>
                      <a:pt x="10324" y="1689"/>
                      <a:pt x="9895" y="1689"/>
                    </a:cubicBezTo>
                    <a:close/>
                    <a:moveTo>
                      <a:pt x="4359" y="3369"/>
                    </a:moveTo>
                    <a:cubicBezTo>
                      <a:pt x="4257" y="3369"/>
                      <a:pt x="4205" y="3523"/>
                      <a:pt x="4282" y="3599"/>
                    </a:cubicBezTo>
                    <a:lnTo>
                      <a:pt x="4334" y="3599"/>
                    </a:lnTo>
                    <a:cubicBezTo>
                      <a:pt x="4347" y="3606"/>
                      <a:pt x="4363" y="3610"/>
                      <a:pt x="4379" y="3610"/>
                    </a:cubicBezTo>
                    <a:cubicBezTo>
                      <a:pt x="4422" y="3610"/>
                      <a:pt x="4469" y="3586"/>
                      <a:pt x="4487" y="3548"/>
                    </a:cubicBezTo>
                    <a:cubicBezTo>
                      <a:pt x="4513" y="3446"/>
                      <a:pt x="4436" y="3369"/>
                      <a:pt x="4359" y="3369"/>
                    </a:cubicBezTo>
                    <a:close/>
                    <a:moveTo>
                      <a:pt x="15337" y="2484"/>
                    </a:moveTo>
                    <a:cubicBezTo>
                      <a:pt x="15295" y="2484"/>
                      <a:pt x="15251" y="2488"/>
                      <a:pt x="15206" y="2497"/>
                    </a:cubicBezTo>
                    <a:cubicBezTo>
                      <a:pt x="14744" y="2574"/>
                      <a:pt x="14462" y="3317"/>
                      <a:pt x="14898" y="3599"/>
                    </a:cubicBezTo>
                    <a:cubicBezTo>
                      <a:pt x="14950" y="3651"/>
                      <a:pt x="15026" y="3676"/>
                      <a:pt x="15129" y="3702"/>
                    </a:cubicBezTo>
                    <a:cubicBezTo>
                      <a:pt x="15170" y="3710"/>
                      <a:pt x="15212" y="3713"/>
                      <a:pt x="15254" y="3713"/>
                    </a:cubicBezTo>
                    <a:cubicBezTo>
                      <a:pt x="15498" y="3713"/>
                      <a:pt x="15745" y="3588"/>
                      <a:pt x="15898" y="3369"/>
                    </a:cubicBezTo>
                    <a:cubicBezTo>
                      <a:pt x="16085" y="2948"/>
                      <a:pt x="15782" y="2484"/>
                      <a:pt x="15337" y="2484"/>
                    </a:cubicBezTo>
                    <a:close/>
                    <a:moveTo>
                      <a:pt x="13055" y="3385"/>
                    </a:moveTo>
                    <a:cubicBezTo>
                      <a:pt x="13037" y="3385"/>
                      <a:pt x="13019" y="3388"/>
                      <a:pt x="13001" y="3394"/>
                    </a:cubicBezTo>
                    <a:cubicBezTo>
                      <a:pt x="12847" y="3420"/>
                      <a:pt x="12744" y="3676"/>
                      <a:pt x="12898" y="3779"/>
                    </a:cubicBezTo>
                    <a:cubicBezTo>
                      <a:pt x="12898" y="3779"/>
                      <a:pt x="12924" y="3779"/>
                      <a:pt x="12975" y="3805"/>
                    </a:cubicBezTo>
                    <a:cubicBezTo>
                      <a:pt x="12993" y="3809"/>
                      <a:pt x="13010" y="3811"/>
                      <a:pt x="13028" y="3811"/>
                    </a:cubicBezTo>
                    <a:cubicBezTo>
                      <a:pt x="13111" y="3811"/>
                      <a:pt x="13189" y="3761"/>
                      <a:pt x="13231" y="3676"/>
                    </a:cubicBezTo>
                    <a:cubicBezTo>
                      <a:pt x="13299" y="3541"/>
                      <a:pt x="13188" y="3385"/>
                      <a:pt x="13055" y="3385"/>
                    </a:cubicBezTo>
                    <a:close/>
                    <a:moveTo>
                      <a:pt x="7890" y="4029"/>
                    </a:moveTo>
                    <a:cubicBezTo>
                      <a:pt x="7731" y="4029"/>
                      <a:pt x="7579" y="4105"/>
                      <a:pt x="7539" y="4266"/>
                    </a:cubicBezTo>
                    <a:cubicBezTo>
                      <a:pt x="7513" y="4317"/>
                      <a:pt x="7513" y="4369"/>
                      <a:pt x="7539" y="4420"/>
                    </a:cubicBezTo>
                    <a:cubicBezTo>
                      <a:pt x="7565" y="4625"/>
                      <a:pt x="7718" y="4779"/>
                      <a:pt x="7898" y="4805"/>
                    </a:cubicBezTo>
                    <a:cubicBezTo>
                      <a:pt x="7908" y="4806"/>
                      <a:pt x="7919" y="4806"/>
                      <a:pt x="7929" y="4806"/>
                    </a:cubicBezTo>
                    <a:cubicBezTo>
                      <a:pt x="8221" y="4806"/>
                      <a:pt x="8430" y="4463"/>
                      <a:pt x="8257" y="4215"/>
                    </a:cubicBezTo>
                    <a:cubicBezTo>
                      <a:pt x="8183" y="4093"/>
                      <a:pt x="8034" y="4029"/>
                      <a:pt x="7890" y="4029"/>
                    </a:cubicBezTo>
                    <a:close/>
                    <a:moveTo>
                      <a:pt x="4081" y="5358"/>
                    </a:moveTo>
                    <a:cubicBezTo>
                      <a:pt x="3918" y="5358"/>
                      <a:pt x="3759" y="5435"/>
                      <a:pt x="3718" y="5600"/>
                    </a:cubicBezTo>
                    <a:cubicBezTo>
                      <a:pt x="3693" y="5651"/>
                      <a:pt x="3693" y="5702"/>
                      <a:pt x="3718" y="5753"/>
                    </a:cubicBezTo>
                    <a:cubicBezTo>
                      <a:pt x="3744" y="5933"/>
                      <a:pt x="3898" y="6087"/>
                      <a:pt x="4077" y="6112"/>
                    </a:cubicBezTo>
                    <a:cubicBezTo>
                      <a:pt x="4088" y="6113"/>
                      <a:pt x="4099" y="6114"/>
                      <a:pt x="4110" y="6114"/>
                    </a:cubicBezTo>
                    <a:cubicBezTo>
                      <a:pt x="4401" y="6114"/>
                      <a:pt x="4609" y="5794"/>
                      <a:pt x="4436" y="5523"/>
                    </a:cubicBezTo>
                    <a:cubicBezTo>
                      <a:pt x="4365" y="5416"/>
                      <a:pt x="4222" y="5358"/>
                      <a:pt x="4081" y="5358"/>
                    </a:cubicBezTo>
                    <a:close/>
                    <a:moveTo>
                      <a:pt x="7747" y="6125"/>
                    </a:moveTo>
                    <a:cubicBezTo>
                      <a:pt x="7705" y="6125"/>
                      <a:pt x="7661" y="6129"/>
                      <a:pt x="7616" y="6138"/>
                    </a:cubicBezTo>
                    <a:cubicBezTo>
                      <a:pt x="7154" y="6215"/>
                      <a:pt x="6872" y="6959"/>
                      <a:pt x="7308" y="7266"/>
                    </a:cubicBezTo>
                    <a:cubicBezTo>
                      <a:pt x="7359" y="7292"/>
                      <a:pt x="7436" y="7343"/>
                      <a:pt x="7539" y="7343"/>
                    </a:cubicBezTo>
                    <a:cubicBezTo>
                      <a:pt x="7588" y="7357"/>
                      <a:pt x="7639" y="7363"/>
                      <a:pt x="7691" y="7363"/>
                    </a:cubicBezTo>
                    <a:cubicBezTo>
                      <a:pt x="7932" y="7363"/>
                      <a:pt x="8181" y="7221"/>
                      <a:pt x="8308" y="7010"/>
                    </a:cubicBezTo>
                    <a:cubicBezTo>
                      <a:pt x="8495" y="6589"/>
                      <a:pt x="8191" y="6125"/>
                      <a:pt x="7747" y="6125"/>
                    </a:cubicBezTo>
                    <a:close/>
                    <a:moveTo>
                      <a:pt x="1797" y="7616"/>
                    </a:moveTo>
                    <a:cubicBezTo>
                      <a:pt x="1780" y="7616"/>
                      <a:pt x="1762" y="7619"/>
                      <a:pt x="1744" y="7625"/>
                    </a:cubicBezTo>
                    <a:cubicBezTo>
                      <a:pt x="1590" y="7651"/>
                      <a:pt x="1487" y="7882"/>
                      <a:pt x="1615" y="7984"/>
                    </a:cubicBezTo>
                    <a:lnTo>
                      <a:pt x="1615" y="8010"/>
                    </a:lnTo>
                    <a:cubicBezTo>
                      <a:pt x="1641" y="8010"/>
                      <a:pt x="1667" y="8010"/>
                      <a:pt x="1692" y="8036"/>
                    </a:cubicBezTo>
                    <a:cubicBezTo>
                      <a:pt x="1795" y="8036"/>
                      <a:pt x="1898" y="8010"/>
                      <a:pt x="1974" y="7907"/>
                    </a:cubicBezTo>
                    <a:cubicBezTo>
                      <a:pt x="2020" y="7772"/>
                      <a:pt x="1926" y="7616"/>
                      <a:pt x="1797" y="7616"/>
                    </a:cubicBezTo>
                    <a:close/>
                    <a:moveTo>
                      <a:pt x="6237" y="9057"/>
                    </a:moveTo>
                    <a:cubicBezTo>
                      <a:pt x="6227" y="9057"/>
                      <a:pt x="6216" y="9059"/>
                      <a:pt x="6205" y="9061"/>
                    </a:cubicBezTo>
                    <a:cubicBezTo>
                      <a:pt x="6129" y="9087"/>
                      <a:pt x="6077" y="9215"/>
                      <a:pt x="6154" y="9292"/>
                    </a:cubicBezTo>
                    <a:lnTo>
                      <a:pt x="6205" y="9292"/>
                    </a:lnTo>
                    <a:cubicBezTo>
                      <a:pt x="6219" y="9299"/>
                      <a:pt x="6233" y="9302"/>
                      <a:pt x="6246" y="9302"/>
                    </a:cubicBezTo>
                    <a:cubicBezTo>
                      <a:pt x="6282" y="9302"/>
                      <a:pt x="6315" y="9278"/>
                      <a:pt x="6334" y="9241"/>
                    </a:cubicBezTo>
                    <a:cubicBezTo>
                      <a:pt x="6380" y="9149"/>
                      <a:pt x="6323" y="9057"/>
                      <a:pt x="6237" y="9057"/>
                    </a:cubicBezTo>
                    <a:close/>
                    <a:moveTo>
                      <a:pt x="3654" y="8563"/>
                    </a:moveTo>
                    <a:cubicBezTo>
                      <a:pt x="3625" y="8563"/>
                      <a:pt x="3595" y="8566"/>
                      <a:pt x="3564" y="8574"/>
                    </a:cubicBezTo>
                    <a:cubicBezTo>
                      <a:pt x="3282" y="8625"/>
                      <a:pt x="3077" y="9087"/>
                      <a:pt x="3359" y="9292"/>
                    </a:cubicBezTo>
                    <a:cubicBezTo>
                      <a:pt x="3410" y="9318"/>
                      <a:pt x="3462" y="9318"/>
                      <a:pt x="3513" y="9343"/>
                    </a:cubicBezTo>
                    <a:cubicBezTo>
                      <a:pt x="3535" y="9347"/>
                      <a:pt x="3558" y="9348"/>
                      <a:pt x="3581" y="9348"/>
                    </a:cubicBezTo>
                    <a:cubicBezTo>
                      <a:pt x="3742" y="9348"/>
                      <a:pt x="3910" y="9270"/>
                      <a:pt x="4000" y="9113"/>
                    </a:cubicBezTo>
                    <a:cubicBezTo>
                      <a:pt x="4116" y="8859"/>
                      <a:pt x="3919" y="8563"/>
                      <a:pt x="3654" y="8563"/>
                    </a:cubicBezTo>
                    <a:close/>
                    <a:moveTo>
                      <a:pt x="8158" y="9205"/>
                    </a:moveTo>
                    <a:cubicBezTo>
                      <a:pt x="7996" y="9205"/>
                      <a:pt x="7837" y="9281"/>
                      <a:pt x="7795" y="9446"/>
                    </a:cubicBezTo>
                    <a:cubicBezTo>
                      <a:pt x="7795" y="9497"/>
                      <a:pt x="7795" y="9549"/>
                      <a:pt x="7795" y="9600"/>
                    </a:cubicBezTo>
                    <a:cubicBezTo>
                      <a:pt x="7821" y="9779"/>
                      <a:pt x="7975" y="9933"/>
                      <a:pt x="8154" y="9959"/>
                    </a:cubicBezTo>
                    <a:cubicBezTo>
                      <a:pt x="8166" y="9960"/>
                      <a:pt x="8178" y="9960"/>
                      <a:pt x="8190" y="9960"/>
                    </a:cubicBezTo>
                    <a:cubicBezTo>
                      <a:pt x="8502" y="9960"/>
                      <a:pt x="8686" y="9641"/>
                      <a:pt x="8513" y="9369"/>
                    </a:cubicBezTo>
                    <a:cubicBezTo>
                      <a:pt x="8442" y="9262"/>
                      <a:pt x="8299" y="9205"/>
                      <a:pt x="8158" y="9205"/>
                    </a:cubicBezTo>
                    <a:close/>
                    <a:moveTo>
                      <a:pt x="5080" y="11305"/>
                    </a:moveTo>
                    <a:cubicBezTo>
                      <a:pt x="5038" y="11305"/>
                      <a:pt x="4994" y="11309"/>
                      <a:pt x="4949" y="11318"/>
                    </a:cubicBezTo>
                    <a:cubicBezTo>
                      <a:pt x="4487" y="11395"/>
                      <a:pt x="4205" y="12138"/>
                      <a:pt x="4641" y="12446"/>
                    </a:cubicBezTo>
                    <a:cubicBezTo>
                      <a:pt x="4693" y="12472"/>
                      <a:pt x="4769" y="12523"/>
                      <a:pt x="4872" y="12523"/>
                    </a:cubicBezTo>
                    <a:cubicBezTo>
                      <a:pt x="4921" y="12537"/>
                      <a:pt x="4972" y="12543"/>
                      <a:pt x="5022" y="12543"/>
                    </a:cubicBezTo>
                    <a:cubicBezTo>
                      <a:pt x="5258" y="12543"/>
                      <a:pt x="5493" y="12401"/>
                      <a:pt x="5641" y="12190"/>
                    </a:cubicBezTo>
                    <a:cubicBezTo>
                      <a:pt x="5829" y="11769"/>
                      <a:pt x="5525" y="11305"/>
                      <a:pt x="5080" y="11305"/>
                    </a:cubicBezTo>
                    <a:close/>
                    <a:moveTo>
                      <a:pt x="897" y="11529"/>
                    </a:moveTo>
                    <a:cubicBezTo>
                      <a:pt x="847" y="11529"/>
                      <a:pt x="796" y="11536"/>
                      <a:pt x="744" y="11549"/>
                    </a:cubicBezTo>
                    <a:cubicBezTo>
                      <a:pt x="282" y="11626"/>
                      <a:pt x="0" y="12369"/>
                      <a:pt x="436" y="12651"/>
                    </a:cubicBezTo>
                    <a:cubicBezTo>
                      <a:pt x="513" y="12703"/>
                      <a:pt x="590" y="12728"/>
                      <a:pt x="667" y="12754"/>
                    </a:cubicBezTo>
                    <a:cubicBezTo>
                      <a:pt x="712" y="12761"/>
                      <a:pt x="756" y="12765"/>
                      <a:pt x="801" y="12765"/>
                    </a:cubicBezTo>
                    <a:cubicBezTo>
                      <a:pt x="1061" y="12765"/>
                      <a:pt x="1305" y="12640"/>
                      <a:pt x="1436" y="12420"/>
                    </a:cubicBezTo>
                    <a:cubicBezTo>
                      <a:pt x="1643" y="12006"/>
                      <a:pt x="1333" y="11529"/>
                      <a:pt x="897" y="11529"/>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6" name="Google Shape;246;p7"/>
              <p:cNvSpPr/>
              <p:nvPr/>
            </p:nvSpPr>
            <p:spPr>
              <a:xfrm>
                <a:off x="-1775275" y="2546100"/>
                <a:ext cx="795475" cy="1591550"/>
              </a:xfrm>
              <a:custGeom>
                <a:avLst/>
                <a:gdLst/>
                <a:ahLst/>
                <a:cxnLst/>
                <a:rect l="l" t="t" r="r" b="b"/>
                <a:pathLst>
                  <a:path w="31819" h="63662" extrusionOk="0">
                    <a:moveTo>
                      <a:pt x="31286" y="1"/>
                    </a:moveTo>
                    <a:cubicBezTo>
                      <a:pt x="31186" y="1"/>
                      <a:pt x="31084" y="43"/>
                      <a:pt x="31003" y="145"/>
                    </a:cubicBezTo>
                    <a:cubicBezTo>
                      <a:pt x="15822" y="19300"/>
                      <a:pt x="4258" y="42891"/>
                      <a:pt x="52" y="63200"/>
                    </a:cubicBezTo>
                    <a:cubicBezTo>
                      <a:pt x="1" y="63405"/>
                      <a:pt x="129" y="63610"/>
                      <a:pt x="334" y="63662"/>
                    </a:cubicBezTo>
                    <a:lnTo>
                      <a:pt x="411" y="63662"/>
                    </a:lnTo>
                    <a:cubicBezTo>
                      <a:pt x="591" y="63662"/>
                      <a:pt x="745" y="63534"/>
                      <a:pt x="796" y="63354"/>
                    </a:cubicBezTo>
                    <a:cubicBezTo>
                      <a:pt x="4976" y="43148"/>
                      <a:pt x="16489" y="19685"/>
                      <a:pt x="31592" y="607"/>
                    </a:cubicBezTo>
                    <a:cubicBezTo>
                      <a:pt x="31818" y="325"/>
                      <a:pt x="31560" y="1"/>
                      <a:pt x="31286"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47" name="Google Shape;247;p7"/>
            <p:cNvGrpSpPr/>
            <p:nvPr/>
          </p:nvGrpSpPr>
          <p:grpSpPr>
            <a:xfrm rot="2700000" flipH="1">
              <a:off x="-365668" y="3606652"/>
              <a:ext cx="531184" cy="1660213"/>
              <a:chOff x="-1858600" y="2385325"/>
              <a:chExt cx="523125" cy="1635025"/>
            </a:xfrm>
          </p:grpSpPr>
          <p:sp>
            <p:nvSpPr>
              <p:cNvPr id="248" name="Google Shape;248;p7"/>
              <p:cNvSpPr/>
              <p:nvPr/>
            </p:nvSpPr>
            <p:spPr>
              <a:xfrm>
                <a:off x="-1804750" y="2385325"/>
                <a:ext cx="469275" cy="1635025"/>
              </a:xfrm>
              <a:custGeom>
                <a:avLst/>
                <a:gdLst/>
                <a:ahLst/>
                <a:cxnLst/>
                <a:rect l="l" t="t" r="r" b="b"/>
                <a:pathLst>
                  <a:path w="18771" h="65401" extrusionOk="0">
                    <a:moveTo>
                      <a:pt x="12062" y="1"/>
                    </a:moveTo>
                    <a:cubicBezTo>
                      <a:pt x="9693" y="1"/>
                      <a:pt x="7259" y="1264"/>
                      <a:pt x="5667" y="3115"/>
                    </a:cubicBezTo>
                    <a:cubicBezTo>
                      <a:pt x="3462" y="5679"/>
                      <a:pt x="2513" y="9064"/>
                      <a:pt x="1872" y="12397"/>
                    </a:cubicBezTo>
                    <a:lnTo>
                      <a:pt x="1872" y="12372"/>
                    </a:lnTo>
                    <a:cubicBezTo>
                      <a:pt x="129" y="21270"/>
                      <a:pt x="0" y="30373"/>
                      <a:pt x="975" y="39373"/>
                    </a:cubicBezTo>
                    <a:cubicBezTo>
                      <a:pt x="1308" y="42476"/>
                      <a:pt x="1308" y="44861"/>
                      <a:pt x="1462" y="47989"/>
                    </a:cubicBezTo>
                    <a:cubicBezTo>
                      <a:pt x="1795" y="54796"/>
                      <a:pt x="6238" y="62496"/>
                      <a:pt x="6079" y="65382"/>
                    </a:cubicBezTo>
                    <a:lnTo>
                      <a:pt x="6079" y="65382"/>
                    </a:lnTo>
                    <a:cubicBezTo>
                      <a:pt x="6979" y="50077"/>
                      <a:pt x="11644" y="31239"/>
                      <a:pt x="16694" y="16756"/>
                    </a:cubicBezTo>
                    <a:cubicBezTo>
                      <a:pt x="17694" y="13936"/>
                      <a:pt x="18771" y="11064"/>
                      <a:pt x="18745" y="8089"/>
                    </a:cubicBezTo>
                    <a:cubicBezTo>
                      <a:pt x="18745" y="5089"/>
                      <a:pt x="17412" y="1909"/>
                      <a:pt x="14719" y="602"/>
                    </a:cubicBezTo>
                    <a:cubicBezTo>
                      <a:pt x="13878" y="188"/>
                      <a:pt x="12974" y="1"/>
                      <a:pt x="12062" y="1"/>
                    </a:cubicBezTo>
                    <a:close/>
                    <a:moveTo>
                      <a:pt x="6079" y="65382"/>
                    </a:moveTo>
                    <a:lnTo>
                      <a:pt x="6079" y="65382"/>
                    </a:lnTo>
                    <a:cubicBezTo>
                      <a:pt x="6078" y="65388"/>
                      <a:pt x="6078" y="65394"/>
                      <a:pt x="6078" y="65400"/>
                    </a:cubicBezTo>
                    <a:cubicBezTo>
                      <a:pt x="6078" y="65394"/>
                      <a:pt x="6078" y="65388"/>
                      <a:pt x="6079" y="65382"/>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9" name="Google Shape;249;p7"/>
              <p:cNvSpPr/>
              <p:nvPr/>
            </p:nvSpPr>
            <p:spPr>
              <a:xfrm>
                <a:off x="-1858600" y="2385425"/>
                <a:ext cx="469275" cy="1634925"/>
              </a:xfrm>
              <a:custGeom>
                <a:avLst/>
                <a:gdLst/>
                <a:ahLst/>
                <a:cxnLst/>
                <a:rect l="l" t="t" r="r" b="b"/>
                <a:pathLst>
                  <a:path w="18771" h="65397" extrusionOk="0">
                    <a:moveTo>
                      <a:pt x="12088" y="1"/>
                    </a:moveTo>
                    <a:cubicBezTo>
                      <a:pt x="9704" y="1"/>
                      <a:pt x="7263" y="1274"/>
                      <a:pt x="5667" y="3111"/>
                    </a:cubicBezTo>
                    <a:cubicBezTo>
                      <a:pt x="3462" y="5649"/>
                      <a:pt x="2513" y="9060"/>
                      <a:pt x="1872" y="12393"/>
                    </a:cubicBezTo>
                    <a:lnTo>
                      <a:pt x="1872" y="12368"/>
                    </a:lnTo>
                    <a:cubicBezTo>
                      <a:pt x="129" y="21266"/>
                      <a:pt x="0" y="30369"/>
                      <a:pt x="975" y="39369"/>
                    </a:cubicBezTo>
                    <a:cubicBezTo>
                      <a:pt x="1308" y="42472"/>
                      <a:pt x="1308" y="44857"/>
                      <a:pt x="1462" y="47985"/>
                    </a:cubicBezTo>
                    <a:cubicBezTo>
                      <a:pt x="1795" y="54792"/>
                      <a:pt x="6239" y="62492"/>
                      <a:pt x="6079" y="65378"/>
                    </a:cubicBezTo>
                    <a:lnTo>
                      <a:pt x="6079" y="65378"/>
                    </a:lnTo>
                    <a:cubicBezTo>
                      <a:pt x="6979" y="50073"/>
                      <a:pt x="11670" y="31235"/>
                      <a:pt x="16694" y="16752"/>
                    </a:cubicBezTo>
                    <a:cubicBezTo>
                      <a:pt x="17694" y="13932"/>
                      <a:pt x="18771" y="11060"/>
                      <a:pt x="18771" y="8085"/>
                    </a:cubicBezTo>
                    <a:cubicBezTo>
                      <a:pt x="18745" y="5085"/>
                      <a:pt x="17412" y="1905"/>
                      <a:pt x="14745" y="598"/>
                    </a:cubicBezTo>
                    <a:cubicBezTo>
                      <a:pt x="13901" y="187"/>
                      <a:pt x="12999" y="1"/>
                      <a:pt x="12088" y="1"/>
                    </a:cubicBezTo>
                    <a:close/>
                    <a:moveTo>
                      <a:pt x="6079" y="65378"/>
                    </a:moveTo>
                    <a:cubicBezTo>
                      <a:pt x="6078" y="65384"/>
                      <a:pt x="6078" y="65390"/>
                      <a:pt x="6078" y="65396"/>
                    </a:cubicBezTo>
                    <a:cubicBezTo>
                      <a:pt x="6078" y="65390"/>
                      <a:pt x="6078" y="65384"/>
                      <a:pt x="6079" y="65378"/>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0" name="Google Shape;250;p7"/>
              <p:cNvSpPr/>
              <p:nvPr/>
            </p:nvSpPr>
            <p:spPr>
              <a:xfrm>
                <a:off x="-1766300" y="2414375"/>
                <a:ext cx="329125" cy="283550"/>
              </a:xfrm>
              <a:custGeom>
                <a:avLst/>
                <a:gdLst/>
                <a:ahLst/>
                <a:cxnLst/>
                <a:rect l="l" t="t" r="r" b="b"/>
                <a:pathLst>
                  <a:path w="13165" h="11342" extrusionOk="0">
                    <a:moveTo>
                      <a:pt x="7214" y="1"/>
                    </a:moveTo>
                    <a:cubicBezTo>
                      <a:pt x="7203" y="1"/>
                      <a:pt x="7192" y="2"/>
                      <a:pt x="7181" y="4"/>
                    </a:cubicBezTo>
                    <a:cubicBezTo>
                      <a:pt x="7053" y="55"/>
                      <a:pt x="6976" y="260"/>
                      <a:pt x="7104" y="337"/>
                    </a:cubicBezTo>
                    <a:cubicBezTo>
                      <a:pt x="7130" y="363"/>
                      <a:pt x="7155" y="363"/>
                      <a:pt x="7181" y="363"/>
                    </a:cubicBezTo>
                    <a:cubicBezTo>
                      <a:pt x="7258" y="363"/>
                      <a:pt x="7335" y="337"/>
                      <a:pt x="7386" y="260"/>
                    </a:cubicBezTo>
                    <a:cubicBezTo>
                      <a:pt x="7433" y="120"/>
                      <a:pt x="7330" y="1"/>
                      <a:pt x="7214" y="1"/>
                    </a:cubicBezTo>
                    <a:close/>
                    <a:moveTo>
                      <a:pt x="10096" y="914"/>
                    </a:moveTo>
                    <a:cubicBezTo>
                      <a:pt x="10065" y="914"/>
                      <a:pt x="10033" y="918"/>
                      <a:pt x="10001" y="927"/>
                    </a:cubicBezTo>
                    <a:cubicBezTo>
                      <a:pt x="9719" y="1004"/>
                      <a:pt x="9591" y="1440"/>
                      <a:pt x="9848" y="1619"/>
                    </a:cubicBezTo>
                    <a:cubicBezTo>
                      <a:pt x="9899" y="1619"/>
                      <a:pt x="9950" y="1645"/>
                      <a:pt x="10001" y="1645"/>
                    </a:cubicBezTo>
                    <a:cubicBezTo>
                      <a:pt x="10024" y="1648"/>
                      <a:pt x="10046" y="1650"/>
                      <a:pt x="10069" y="1650"/>
                    </a:cubicBezTo>
                    <a:cubicBezTo>
                      <a:pt x="10224" y="1650"/>
                      <a:pt x="10370" y="1571"/>
                      <a:pt x="10437" y="1414"/>
                    </a:cubicBezTo>
                    <a:cubicBezTo>
                      <a:pt x="10528" y="1164"/>
                      <a:pt x="10337" y="914"/>
                      <a:pt x="10096" y="914"/>
                    </a:cubicBezTo>
                    <a:close/>
                    <a:moveTo>
                      <a:pt x="4839" y="1534"/>
                    </a:moveTo>
                    <a:cubicBezTo>
                      <a:pt x="4695" y="1534"/>
                      <a:pt x="4554" y="1605"/>
                      <a:pt x="4540" y="1748"/>
                    </a:cubicBezTo>
                    <a:cubicBezTo>
                      <a:pt x="4540" y="1799"/>
                      <a:pt x="4540" y="1824"/>
                      <a:pt x="4540" y="1876"/>
                    </a:cubicBezTo>
                    <a:cubicBezTo>
                      <a:pt x="4591" y="2030"/>
                      <a:pt x="4719" y="2158"/>
                      <a:pt x="4873" y="2183"/>
                    </a:cubicBezTo>
                    <a:cubicBezTo>
                      <a:pt x="5129" y="2183"/>
                      <a:pt x="5309" y="1876"/>
                      <a:pt x="5129" y="1671"/>
                    </a:cubicBezTo>
                    <a:cubicBezTo>
                      <a:pt x="5072" y="1579"/>
                      <a:pt x="4955" y="1534"/>
                      <a:pt x="4839" y="1534"/>
                    </a:cubicBezTo>
                    <a:close/>
                    <a:moveTo>
                      <a:pt x="7873" y="1434"/>
                    </a:moveTo>
                    <a:cubicBezTo>
                      <a:pt x="7815" y="1434"/>
                      <a:pt x="7755" y="1444"/>
                      <a:pt x="7694" y="1465"/>
                    </a:cubicBezTo>
                    <a:cubicBezTo>
                      <a:pt x="7309" y="1542"/>
                      <a:pt x="7104" y="2183"/>
                      <a:pt x="7488" y="2414"/>
                    </a:cubicBezTo>
                    <a:lnTo>
                      <a:pt x="7514" y="2414"/>
                    </a:lnTo>
                    <a:cubicBezTo>
                      <a:pt x="7565" y="2440"/>
                      <a:pt x="7642" y="2466"/>
                      <a:pt x="7694" y="2491"/>
                    </a:cubicBezTo>
                    <a:cubicBezTo>
                      <a:pt x="7715" y="2493"/>
                      <a:pt x="7737" y="2494"/>
                      <a:pt x="7759" y="2494"/>
                    </a:cubicBezTo>
                    <a:cubicBezTo>
                      <a:pt x="7992" y="2494"/>
                      <a:pt x="8217" y="2369"/>
                      <a:pt x="8335" y="2158"/>
                    </a:cubicBezTo>
                    <a:cubicBezTo>
                      <a:pt x="8489" y="1805"/>
                      <a:pt x="8227" y="1434"/>
                      <a:pt x="7873" y="1434"/>
                    </a:cubicBezTo>
                    <a:close/>
                    <a:moveTo>
                      <a:pt x="12521" y="1809"/>
                    </a:moveTo>
                    <a:cubicBezTo>
                      <a:pt x="12477" y="1809"/>
                      <a:pt x="12432" y="1814"/>
                      <a:pt x="12386" y="1824"/>
                    </a:cubicBezTo>
                    <a:cubicBezTo>
                      <a:pt x="12002" y="1927"/>
                      <a:pt x="11796" y="2568"/>
                      <a:pt x="12181" y="2799"/>
                    </a:cubicBezTo>
                    <a:cubicBezTo>
                      <a:pt x="12232" y="2825"/>
                      <a:pt x="12309" y="2850"/>
                      <a:pt x="12386" y="2850"/>
                    </a:cubicBezTo>
                    <a:cubicBezTo>
                      <a:pt x="12424" y="2858"/>
                      <a:pt x="12461" y="2861"/>
                      <a:pt x="12498" y="2861"/>
                    </a:cubicBezTo>
                    <a:cubicBezTo>
                      <a:pt x="12709" y="2861"/>
                      <a:pt x="12896" y="2739"/>
                      <a:pt x="13027" y="2542"/>
                    </a:cubicBezTo>
                    <a:cubicBezTo>
                      <a:pt x="13165" y="2175"/>
                      <a:pt x="12892" y="1809"/>
                      <a:pt x="12521" y="1809"/>
                    </a:cubicBezTo>
                    <a:close/>
                    <a:moveTo>
                      <a:pt x="10496" y="2693"/>
                    </a:moveTo>
                    <a:cubicBezTo>
                      <a:pt x="10485" y="2693"/>
                      <a:pt x="10474" y="2694"/>
                      <a:pt x="10463" y="2696"/>
                    </a:cubicBezTo>
                    <a:cubicBezTo>
                      <a:pt x="10335" y="2722"/>
                      <a:pt x="10258" y="2953"/>
                      <a:pt x="10386" y="3030"/>
                    </a:cubicBezTo>
                    <a:cubicBezTo>
                      <a:pt x="10412" y="3055"/>
                      <a:pt x="10412" y="3055"/>
                      <a:pt x="10437" y="3055"/>
                    </a:cubicBezTo>
                    <a:cubicBezTo>
                      <a:pt x="10540" y="3055"/>
                      <a:pt x="10617" y="3030"/>
                      <a:pt x="10668" y="2953"/>
                    </a:cubicBezTo>
                    <a:cubicBezTo>
                      <a:pt x="10715" y="2812"/>
                      <a:pt x="10612" y="2693"/>
                      <a:pt x="10496" y="2693"/>
                    </a:cubicBezTo>
                    <a:close/>
                    <a:moveTo>
                      <a:pt x="3134" y="3127"/>
                    </a:moveTo>
                    <a:cubicBezTo>
                      <a:pt x="3124" y="3127"/>
                      <a:pt x="3114" y="3129"/>
                      <a:pt x="3104" y="3132"/>
                    </a:cubicBezTo>
                    <a:cubicBezTo>
                      <a:pt x="3027" y="3158"/>
                      <a:pt x="3001" y="3260"/>
                      <a:pt x="3078" y="3312"/>
                    </a:cubicBezTo>
                    <a:lnTo>
                      <a:pt x="3078" y="3337"/>
                    </a:lnTo>
                    <a:lnTo>
                      <a:pt x="3104" y="3337"/>
                    </a:lnTo>
                    <a:cubicBezTo>
                      <a:pt x="3155" y="3337"/>
                      <a:pt x="3206" y="3312"/>
                      <a:pt x="3232" y="3260"/>
                    </a:cubicBezTo>
                    <a:cubicBezTo>
                      <a:pt x="3254" y="3194"/>
                      <a:pt x="3199" y="3127"/>
                      <a:pt x="3134" y="3127"/>
                    </a:cubicBezTo>
                    <a:close/>
                    <a:moveTo>
                      <a:pt x="6219" y="3536"/>
                    </a:moveTo>
                    <a:cubicBezTo>
                      <a:pt x="6072" y="3536"/>
                      <a:pt x="5928" y="3614"/>
                      <a:pt x="5899" y="3773"/>
                    </a:cubicBezTo>
                    <a:lnTo>
                      <a:pt x="5924" y="3773"/>
                    </a:lnTo>
                    <a:cubicBezTo>
                      <a:pt x="5924" y="3799"/>
                      <a:pt x="5924" y="3850"/>
                      <a:pt x="5924" y="3902"/>
                    </a:cubicBezTo>
                    <a:cubicBezTo>
                      <a:pt x="5950" y="4055"/>
                      <a:pt x="6078" y="4158"/>
                      <a:pt x="6232" y="4184"/>
                    </a:cubicBezTo>
                    <a:cubicBezTo>
                      <a:pt x="6243" y="4185"/>
                      <a:pt x="6254" y="4185"/>
                      <a:pt x="6265" y="4185"/>
                    </a:cubicBezTo>
                    <a:cubicBezTo>
                      <a:pt x="6526" y="4185"/>
                      <a:pt x="6662" y="3892"/>
                      <a:pt x="6514" y="3671"/>
                    </a:cubicBezTo>
                    <a:cubicBezTo>
                      <a:pt x="6447" y="3582"/>
                      <a:pt x="6332" y="3536"/>
                      <a:pt x="6219" y="3536"/>
                    </a:cubicBezTo>
                    <a:close/>
                    <a:moveTo>
                      <a:pt x="3009" y="4870"/>
                    </a:moveTo>
                    <a:cubicBezTo>
                      <a:pt x="2866" y="4870"/>
                      <a:pt x="2722" y="4947"/>
                      <a:pt x="2693" y="5107"/>
                    </a:cubicBezTo>
                    <a:lnTo>
                      <a:pt x="2719" y="5107"/>
                    </a:lnTo>
                    <a:cubicBezTo>
                      <a:pt x="2693" y="5158"/>
                      <a:pt x="2693" y="5184"/>
                      <a:pt x="2719" y="5235"/>
                    </a:cubicBezTo>
                    <a:cubicBezTo>
                      <a:pt x="2745" y="5389"/>
                      <a:pt x="2873" y="5517"/>
                      <a:pt x="3027" y="5517"/>
                    </a:cubicBezTo>
                    <a:cubicBezTo>
                      <a:pt x="3038" y="5518"/>
                      <a:pt x="3049" y="5518"/>
                      <a:pt x="3059" y="5518"/>
                    </a:cubicBezTo>
                    <a:cubicBezTo>
                      <a:pt x="3320" y="5518"/>
                      <a:pt x="3456" y="5226"/>
                      <a:pt x="3283" y="5004"/>
                    </a:cubicBezTo>
                    <a:cubicBezTo>
                      <a:pt x="3228" y="4915"/>
                      <a:pt x="3119" y="4870"/>
                      <a:pt x="3009" y="4870"/>
                    </a:cubicBezTo>
                    <a:close/>
                    <a:moveTo>
                      <a:pt x="6277" y="5340"/>
                    </a:moveTo>
                    <a:cubicBezTo>
                      <a:pt x="6229" y="5340"/>
                      <a:pt x="6179" y="5348"/>
                      <a:pt x="6129" y="5363"/>
                    </a:cubicBezTo>
                    <a:cubicBezTo>
                      <a:pt x="5745" y="5466"/>
                      <a:pt x="5540" y="6107"/>
                      <a:pt x="5924" y="6312"/>
                    </a:cubicBezTo>
                    <a:cubicBezTo>
                      <a:pt x="5976" y="6363"/>
                      <a:pt x="6053" y="6363"/>
                      <a:pt x="6129" y="6389"/>
                    </a:cubicBezTo>
                    <a:cubicBezTo>
                      <a:pt x="6151" y="6391"/>
                      <a:pt x="6173" y="6392"/>
                      <a:pt x="6194" y="6392"/>
                    </a:cubicBezTo>
                    <a:cubicBezTo>
                      <a:pt x="6424" y="6392"/>
                      <a:pt x="6630" y="6267"/>
                      <a:pt x="6771" y="6055"/>
                    </a:cubicBezTo>
                    <a:cubicBezTo>
                      <a:pt x="6906" y="5718"/>
                      <a:pt x="6625" y="5340"/>
                      <a:pt x="6277" y="5340"/>
                    </a:cubicBezTo>
                    <a:close/>
                    <a:moveTo>
                      <a:pt x="1163" y="6898"/>
                    </a:moveTo>
                    <a:cubicBezTo>
                      <a:pt x="1152" y="6898"/>
                      <a:pt x="1140" y="6899"/>
                      <a:pt x="1129" y="6902"/>
                    </a:cubicBezTo>
                    <a:cubicBezTo>
                      <a:pt x="1001" y="6927"/>
                      <a:pt x="924" y="7158"/>
                      <a:pt x="1052" y="7235"/>
                    </a:cubicBezTo>
                    <a:cubicBezTo>
                      <a:pt x="1078" y="7235"/>
                      <a:pt x="1104" y="7261"/>
                      <a:pt x="1129" y="7261"/>
                    </a:cubicBezTo>
                    <a:cubicBezTo>
                      <a:pt x="1206" y="7261"/>
                      <a:pt x="1283" y="7235"/>
                      <a:pt x="1334" y="7132"/>
                    </a:cubicBezTo>
                    <a:cubicBezTo>
                      <a:pt x="1381" y="7015"/>
                      <a:pt x="1278" y="6898"/>
                      <a:pt x="1163" y="6898"/>
                    </a:cubicBezTo>
                    <a:close/>
                    <a:moveTo>
                      <a:pt x="5001" y="7850"/>
                    </a:moveTo>
                    <a:cubicBezTo>
                      <a:pt x="4924" y="7876"/>
                      <a:pt x="4899" y="8004"/>
                      <a:pt x="4950" y="8056"/>
                    </a:cubicBezTo>
                    <a:lnTo>
                      <a:pt x="5001" y="8056"/>
                    </a:lnTo>
                    <a:cubicBezTo>
                      <a:pt x="5052" y="8056"/>
                      <a:pt x="5104" y="8030"/>
                      <a:pt x="5129" y="8004"/>
                    </a:cubicBezTo>
                    <a:cubicBezTo>
                      <a:pt x="5155" y="7927"/>
                      <a:pt x="5078" y="7850"/>
                      <a:pt x="5001" y="7850"/>
                    </a:cubicBezTo>
                    <a:close/>
                    <a:moveTo>
                      <a:pt x="2940" y="7598"/>
                    </a:moveTo>
                    <a:cubicBezTo>
                      <a:pt x="2902" y="7598"/>
                      <a:pt x="2862" y="7605"/>
                      <a:pt x="2822" y="7620"/>
                    </a:cubicBezTo>
                    <a:cubicBezTo>
                      <a:pt x="2565" y="7697"/>
                      <a:pt x="2437" y="8107"/>
                      <a:pt x="2693" y="8235"/>
                    </a:cubicBezTo>
                    <a:cubicBezTo>
                      <a:pt x="2719" y="8261"/>
                      <a:pt x="2770" y="8286"/>
                      <a:pt x="2822" y="8286"/>
                    </a:cubicBezTo>
                    <a:cubicBezTo>
                      <a:pt x="2838" y="8289"/>
                      <a:pt x="2854" y="8290"/>
                      <a:pt x="2870" y="8290"/>
                    </a:cubicBezTo>
                    <a:cubicBezTo>
                      <a:pt x="3007" y="8290"/>
                      <a:pt x="3137" y="8196"/>
                      <a:pt x="3206" y="8081"/>
                    </a:cubicBezTo>
                    <a:cubicBezTo>
                      <a:pt x="3338" y="7840"/>
                      <a:pt x="3169" y="7598"/>
                      <a:pt x="2940" y="7598"/>
                    </a:cubicBezTo>
                    <a:close/>
                    <a:moveTo>
                      <a:pt x="6698" y="7919"/>
                    </a:moveTo>
                    <a:cubicBezTo>
                      <a:pt x="6554" y="7919"/>
                      <a:pt x="6414" y="7990"/>
                      <a:pt x="6386" y="8133"/>
                    </a:cubicBezTo>
                    <a:lnTo>
                      <a:pt x="6412" y="8133"/>
                    </a:lnTo>
                    <a:cubicBezTo>
                      <a:pt x="6412" y="8184"/>
                      <a:pt x="6412" y="8235"/>
                      <a:pt x="6412" y="8261"/>
                    </a:cubicBezTo>
                    <a:cubicBezTo>
                      <a:pt x="6437" y="8415"/>
                      <a:pt x="6565" y="8543"/>
                      <a:pt x="6745" y="8568"/>
                    </a:cubicBezTo>
                    <a:cubicBezTo>
                      <a:pt x="7001" y="8568"/>
                      <a:pt x="7181" y="8261"/>
                      <a:pt x="7001" y="8056"/>
                    </a:cubicBezTo>
                    <a:cubicBezTo>
                      <a:pt x="6933" y="7964"/>
                      <a:pt x="6814" y="7919"/>
                      <a:pt x="6698" y="7919"/>
                    </a:cubicBezTo>
                    <a:close/>
                    <a:moveTo>
                      <a:pt x="4317" y="9878"/>
                    </a:moveTo>
                    <a:cubicBezTo>
                      <a:pt x="4265" y="9878"/>
                      <a:pt x="4210" y="9886"/>
                      <a:pt x="4155" y="9902"/>
                    </a:cubicBezTo>
                    <a:cubicBezTo>
                      <a:pt x="3770" y="9979"/>
                      <a:pt x="3565" y="10645"/>
                      <a:pt x="3950" y="10851"/>
                    </a:cubicBezTo>
                    <a:cubicBezTo>
                      <a:pt x="4001" y="10876"/>
                      <a:pt x="4078" y="10902"/>
                      <a:pt x="4129" y="10928"/>
                    </a:cubicBezTo>
                    <a:cubicBezTo>
                      <a:pt x="4153" y="10930"/>
                      <a:pt x="4177" y="10931"/>
                      <a:pt x="4200" y="10931"/>
                    </a:cubicBezTo>
                    <a:cubicBezTo>
                      <a:pt x="4454" y="10931"/>
                      <a:pt x="4677" y="10805"/>
                      <a:pt x="4770" y="10594"/>
                    </a:cubicBezTo>
                    <a:cubicBezTo>
                      <a:pt x="4927" y="10236"/>
                      <a:pt x="4673" y="9878"/>
                      <a:pt x="4317" y="9878"/>
                    </a:cubicBezTo>
                    <a:close/>
                    <a:moveTo>
                      <a:pt x="746" y="10289"/>
                    </a:moveTo>
                    <a:cubicBezTo>
                      <a:pt x="696" y="10289"/>
                      <a:pt x="644" y="10297"/>
                      <a:pt x="591" y="10312"/>
                    </a:cubicBezTo>
                    <a:cubicBezTo>
                      <a:pt x="206" y="10415"/>
                      <a:pt x="1" y="11056"/>
                      <a:pt x="386" y="11287"/>
                    </a:cubicBezTo>
                    <a:lnTo>
                      <a:pt x="386" y="11261"/>
                    </a:lnTo>
                    <a:cubicBezTo>
                      <a:pt x="437" y="11312"/>
                      <a:pt x="514" y="11338"/>
                      <a:pt x="565" y="11338"/>
                    </a:cubicBezTo>
                    <a:cubicBezTo>
                      <a:pt x="589" y="11340"/>
                      <a:pt x="613" y="11341"/>
                      <a:pt x="636" y="11341"/>
                    </a:cubicBezTo>
                    <a:cubicBezTo>
                      <a:pt x="889" y="11341"/>
                      <a:pt x="1112" y="11216"/>
                      <a:pt x="1206" y="11004"/>
                    </a:cubicBezTo>
                    <a:cubicBezTo>
                      <a:pt x="1364" y="10667"/>
                      <a:pt x="1106" y="10289"/>
                      <a:pt x="746" y="10289"/>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1" name="Google Shape;251;p7"/>
              <p:cNvSpPr/>
              <p:nvPr/>
            </p:nvSpPr>
            <p:spPr>
              <a:xfrm>
                <a:off x="-1809250" y="2563500"/>
                <a:ext cx="247275" cy="1438900"/>
              </a:xfrm>
              <a:custGeom>
                <a:avLst/>
                <a:gdLst/>
                <a:ahLst/>
                <a:cxnLst/>
                <a:rect l="l" t="t" r="r" b="b"/>
                <a:pathLst>
                  <a:path w="9891" h="57556" extrusionOk="0">
                    <a:moveTo>
                      <a:pt x="9445" y="0"/>
                    </a:moveTo>
                    <a:cubicBezTo>
                      <a:pt x="9304" y="0"/>
                      <a:pt x="9164" y="81"/>
                      <a:pt x="9104" y="270"/>
                    </a:cubicBezTo>
                    <a:cubicBezTo>
                      <a:pt x="4617" y="13912"/>
                      <a:pt x="1" y="34913"/>
                      <a:pt x="3386" y="57247"/>
                    </a:cubicBezTo>
                    <a:cubicBezTo>
                      <a:pt x="3411" y="57427"/>
                      <a:pt x="3565" y="57555"/>
                      <a:pt x="3745" y="57555"/>
                    </a:cubicBezTo>
                    <a:lnTo>
                      <a:pt x="3822" y="57555"/>
                    </a:lnTo>
                    <a:cubicBezTo>
                      <a:pt x="4027" y="57530"/>
                      <a:pt x="4155" y="57324"/>
                      <a:pt x="4129" y="57119"/>
                    </a:cubicBezTo>
                    <a:cubicBezTo>
                      <a:pt x="796" y="34939"/>
                      <a:pt x="5360" y="14091"/>
                      <a:pt x="9796" y="501"/>
                    </a:cubicBezTo>
                    <a:cubicBezTo>
                      <a:pt x="9890" y="202"/>
                      <a:pt x="9667" y="0"/>
                      <a:pt x="9445"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252" name="Google Shape;252;p7"/>
          <p:cNvGrpSpPr/>
          <p:nvPr/>
        </p:nvGrpSpPr>
        <p:grpSpPr>
          <a:xfrm rot="-1800044">
            <a:off x="-826655" y="4769121"/>
            <a:ext cx="2895508" cy="3384161"/>
            <a:chOff x="-620005" y="3576935"/>
            <a:chExt cx="2171679" cy="2538176"/>
          </a:xfrm>
        </p:grpSpPr>
        <p:grpSp>
          <p:nvGrpSpPr>
            <p:cNvPr id="253" name="Google Shape;253;p7"/>
            <p:cNvGrpSpPr/>
            <p:nvPr/>
          </p:nvGrpSpPr>
          <p:grpSpPr>
            <a:xfrm>
              <a:off x="-201900" y="3576935"/>
              <a:ext cx="1753574" cy="2021128"/>
              <a:chOff x="26700" y="3424535"/>
              <a:chExt cx="1753574" cy="2021128"/>
            </a:xfrm>
          </p:grpSpPr>
          <p:sp>
            <p:nvSpPr>
              <p:cNvPr id="254" name="Google Shape;254;p7"/>
              <p:cNvSpPr/>
              <p:nvPr/>
            </p:nvSpPr>
            <p:spPr>
              <a:xfrm rot="1975425">
                <a:off x="400021" y="3635917"/>
                <a:ext cx="1005477" cy="1670681"/>
              </a:xfrm>
              <a:custGeom>
                <a:avLst/>
                <a:gdLst/>
                <a:ahLst/>
                <a:cxnLst/>
                <a:rect l="l" t="t" r="r" b="b"/>
                <a:pathLst>
                  <a:path w="39260" h="65239" extrusionOk="0">
                    <a:moveTo>
                      <a:pt x="31193" y="1"/>
                    </a:moveTo>
                    <a:cubicBezTo>
                      <a:pt x="29629" y="1"/>
                      <a:pt x="28036" y="370"/>
                      <a:pt x="26643" y="1056"/>
                    </a:cubicBezTo>
                    <a:cubicBezTo>
                      <a:pt x="23259" y="2722"/>
                      <a:pt x="20848" y="5825"/>
                      <a:pt x="18746" y="8953"/>
                    </a:cubicBezTo>
                    <a:lnTo>
                      <a:pt x="18746" y="8928"/>
                    </a:lnTo>
                    <a:cubicBezTo>
                      <a:pt x="13079" y="17313"/>
                      <a:pt x="9001" y="26595"/>
                      <a:pt x="6078" y="36263"/>
                    </a:cubicBezTo>
                    <a:cubicBezTo>
                      <a:pt x="5078" y="39622"/>
                      <a:pt x="4027" y="42058"/>
                      <a:pt x="2822" y="45340"/>
                    </a:cubicBezTo>
                    <a:cubicBezTo>
                      <a:pt x="214" y="52473"/>
                      <a:pt x="1430" y="62307"/>
                      <a:pt x="14" y="65213"/>
                    </a:cubicBezTo>
                    <a:lnTo>
                      <a:pt x="14" y="65213"/>
                    </a:lnTo>
                    <a:cubicBezTo>
                      <a:pt x="7580" y="49885"/>
                      <a:pt x="20598" y="32563"/>
                      <a:pt x="32080" y="19877"/>
                    </a:cubicBezTo>
                    <a:cubicBezTo>
                      <a:pt x="34310" y="17415"/>
                      <a:pt x="36644" y="14928"/>
                      <a:pt x="37952" y="11851"/>
                    </a:cubicBezTo>
                    <a:cubicBezTo>
                      <a:pt x="39234" y="8800"/>
                      <a:pt x="39259" y="4928"/>
                      <a:pt x="37054" y="2415"/>
                    </a:cubicBezTo>
                    <a:cubicBezTo>
                      <a:pt x="35606" y="755"/>
                      <a:pt x="33429" y="1"/>
                      <a:pt x="31193" y="1"/>
                    </a:cubicBezTo>
                    <a:close/>
                    <a:moveTo>
                      <a:pt x="14" y="65213"/>
                    </a:moveTo>
                    <a:lnTo>
                      <a:pt x="14" y="65213"/>
                    </a:lnTo>
                    <a:cubicBezTo>
                      <a:pt x="10" y="65221"/>
                      <a:pt x="5" y="65230"/>
                      <a:pt x="1" y="65239"/>
                    </a:cubicBezTo>
                    <a:cubicBezTo>
                      <a:pt x="5" y="65230"/>
                      <a:pt x="10" y="65221"/>
                      <a:pt x="14" y="65213"/>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5" name="Google Shape;255;p7"/>
              <p:cNvSpPr/>
              <p:nvPr/>
            </p:nvSpPr>
            <p:spPr>
              <a:xfrm rot="1975425">
                <a:off x="444859" y="3545002"/>
                <a:ext cx="947673" cy="1706661"/>
              </a:xfrm>
              <a:custGeom>
                <a:avLst/>
                <a:gdLst/>
                <a:ahLst/>
                <a:cxnLst/>
                <a:rect l="l" t="t" r="r" b="b"/>
                <a:pathLst>
                  <a:path w="37003" h="66644" extrusionOk="0">
                    <a:moveTo>
                      <a:pt x="29021" y="0"/>
                    </a:moveTo>
                    <a:cubicBezTo>
                      <a:pt x="27307" y="0"/>
                      <a:pt x="25551" y="457"/>
                      <a:pt x="24053" y="1281"/>
                    </a:cubicBezTo>
                    <a:cubicBezTo>
                      <a:pt x="20745" y="3128"/>
                      <a:pt x="18489" y="6333"/>
                      <a:pt x="16514" y="9538"/>
                    </a:cubicBezTo>
                    <a:lnTo>
                      <a:pt x="16514" y="9513"/>
                    </a:lnTo>
                    <a:cubicBezTo>
                      <a:pt x="11232" y="18154"/>
                      <a:pt x="7591" y="27616"/>
                      <a:pt x="5129" y="37411"/>
                    </a:cubicBezTo>
                    <a:cubicBezTo>
                      <a:pt x="4257" y="40796"/>
                      <a:pt x="3360" y="43284"/>
                      <a:pt x="2308" y="46617"/>
                    </a:cubicBezTo>
                    <a:cubicBezTo>
                      <a:pt x="1" y="53874"/>
                      <a:pt x="1693" y="63669"/>
                      <a:pt x="411" y="66644"/>
                    </a:cubicBezTo>
                    <a:lnTo>
                      <a:pt x="411" y="66644"/>
                    </a:lnTo>
                    <a:cubicBezTo>
                      <a:pt x="7257" y="50951"/>
                      <a:pt x="19437" y="33052"/>
                      <a:pt x="30335" y="19846"/>
                    </a:cubicBezTo>
                    <a:cubicBezTo>
                      <a:pt x="32464" y="17257"/>
                      <a:pt x="34695" y="14692"/>
                      <a:pt x="35849" y="11564"/>
                    </a:cubicBezTo>
                    <a:cubicBezTo>
                      <a:pt x="37002" y="8436"/>
                      <a:pt x="36823" y="4564"/>
                      <a:pt x="34515" y="2153"/>
                    </a:cubicBezTo>
                    <a:cubicBezTo>
                      <a:pt x="33098" y="666"/>
                      <a:pt x="31091" y="0"/>
                      <a:pt x="2902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6" name="Google Shape;256;p7"/>
              <p:cNvSpPr/>
              <p:nvPr/>
            </p:nvSpPr>
            <p:spPr>
              <a:xfrm rot="1975425">
                <a:off x="1237328" y="3770840"/>
                <a:ext cx="391613" cy="310479"/>
              </a:xfrm>
              <a:custGeom>
                <a:avLst/>
                <a:gdLst/>
                <a:ahLst/>
                <a:cxnLst/>
                <a:rect l="l" t="t" r="r" b="b"/>
                <a:pathLst>
                  <a:path w="15291" h="12124" extrusionOk="0">
                    <a:moveTo>
                      <a:pt x="8935" y="0"/>
                    </a:moveTo>
                    <a:cubicBezTo>
                      <a:pt x="8915" y="0"/>
                      <a:pt x="8895" y="3"/>
                      <a:pt x="8873" y="9"/>
                    </a:cubicBezTo>
                    <a:cubicBezTo>
                      <a:pt x="8745" y="35"/>
                      <a:pt x="8642" y="265"/>
                      <a:pt x="8770" y="368"/>
                    </a:cubicBezTo>
                    <a:cubicBezTo>
                      <a:pt x="8796" y="368"/>
                      <a:pt x="8822" y="368"/>
                      <a:pt x="8847" y="394"/>
                    </a:cubicBezTo>
                    <a:cubicBezTo>
                      <a:pt x="8950" y="394"/>
                      <a:pt x="9053" y="368"/>
                      <a:pt x="9104" y="265"/>
                    </a:cubicBezTo>
                    <a:cubicBezTo>
                      <a:pt x="9172" y="153"/>
                      <a:pt x="9080" y="0"/>
                      <a:pt x="8935" y="0"/>
                    </a:cubicBezTo>
                    <a:close/>
                    <a:moveTo>
                      <a:pt x="11916" y="1183"/>
                    </a:moveTo>
                    <a:cubicBezTo>
                      <a:pt x="11893" y="1183"/>
                      <a:pt x="11871" y="1185"/>
                      <a:pt x="11848" y="1189"/>
                    </a:cubicBezTo>
                    <a:cubicBezTo>
                      <a:pt x="11565" y="1240"/>
                      <a:pt x="11360" y="1753"/>
                      <a:pt x="11642" y="1932"/>
                    </a:cubicBezTo>
                    <a:cubicBezTo>
                      <a:pt x="11694" y="1958"/>
                      <a:pt x="11745" y="1983"/>
                      <a:pt x="11796" y="2009"/>
                    </a:cubicBezTo>
                    <a:cubicBezTo>
                      <a:pt x="11822" y="2012"/>
                      <a:pt x="11848" y="2014"/>
                      <a:pt x="11873" y="2014"/>
                    </a:cubicBezTo>
                    <a:cubicBezTo>
                      <a:pt x="12051" y="2014"/>
                      <a:pt x="12219" y="1935"/>
                      <a:pt x="12309" y="1778"/>
                    </a:cubicBezTo>
                    <a:cubicBezTo>
                      <a:pt x="12452" y="1492"/>
                      <a:pt x="12218" y="1183"/>
                      <a:pt x="11916" y="1183"/>
                    </a:cubicBezTo>
                    <a:close/>
                    <a:moveTo>
                      <a:pt x="6093" y="1486"/>
                    </a:moveTo>
                    <a:cubicBezTo>
                      <a:pt x="5938" y="1486"/>
                      <a:pt x="5786" y="1562"/>
                      <a:pt x="5745" y="1727"/>
                    </a:cubicBezTo>
                    <a:cubicBezTo>
                      <a:pt x="5745" y="1778"/>
                      <a:pt x="5745" y="1804"/>
                      <a:pt x="5745" y="1855"/>
                    </a:cubicBezTo>
                    <a:cubicBezTo>
                      <a:pt x="5770" y="2035"/>
                      <a:pt x="5924" y="2189"/>
                      <a:pt x="6104" y="2214"/>
                    </a:cubicBezTo>
                    <a:cubicBezTo>
                      <a:pt x="6114" y="2215"/>
                      <a:pt x="6124" y="2216"/>
                      <a:pt x="6134" y="2216"/>
                    </a:cubicBezTo>
                    <a:cubicBezTo>
                      <a:pt x="6400" y="2216"/>
                      <a:pt x="6585" y="1897"/>
                      <a:pt x="6437" y="1650"/>
                    </a:cubicBezTo>
                    <a:cubicBezTo>
                      <a:pt x="6366" y="1543"/>
                      <a:pt x="6228" y="1486"/>
                      <a:pt x="6093" y="1486"/>
                    </a:cubicBezTo>
                    <a:close/>
                    <a:moveTo>
                      <a:pt x="9380" y="1591"/>
                    </a:moveTo>
                    <a:cubicBezTo>
                      <a:pt x="9348" y="1591"/>
                      <a:pt x="9316" y="1593"/>
                      <a:pt x="9283" y="1599"/>
                    </a:cubicBezTo>
                    <a:cubicBezTo>
                      <a:pt x="8847" y="1676"/>
                      <a:pt x="8565" y="2394"/>
                      <a:pt x="8976" y="2676"/>
                    </a:cubicBezTo>
                    <a:cubicBezTo>
                      <a:pt x="9027" y="2701"/>
                      <a:pt x="9104" y="2753"/>
                      <a:pt x="9181" y="2753"/>
                    </a:cubicBezTo>
                    <a:cubicBezTo>
                      <a:pt x="9222" y="2760"/>
                      <a:pt x="9265" y="2764"/>
                      <a:pt x="9307" y="2764"/>
                    </a:cubicBezTo>
                    <a:cubicBezTo>
                      <a:pt x="9550" y="2764"/>
                      <a:pt x="9793" y="2642"/>
                      <a:pt x="9924" y="2445"/>
                    </a:cubicBezTo>
                    <a:cubicBezTo>
                      <a:pt x="10115" y="2040"/>
                      <a:pt x="9796" y="1591"/>
                      <a:pt x="9380" y="1591"/>
                    </a:cubicBezTo>
                    <a:close/>
                    <a:moveTo>
                      <a:pt x="4129" y="3189"/>
                    </a:moveTo>
                    <a:cubicBezTo>
                      <a:pt x="4052" y="3214"/>
                      <a:pt x="4001" y="3343"/>
                      <a:pt x="4078" y="3394"/>
                    </a:cubicBezTo>
                    <a:lnTo>
                      <a:pt x="4078" y="3419"/>
                    </a:lnTo>
                    <a:lnTo>
                      <a:pt x="4104" y="3419"/>
                    </a:lnTo>
                    <a:cubicBezTo>
                      <a:pt x="4155" y="3419"/>
                      <a:pt x="4232" y="3394"/>
                      <a:pt x="4257" y="3343"/>
                    </a:cubicBezTo>
                    <a:cubicBezTo>
                      <a:pt x="4283" y="3266"/>
                      <a:pt x="4206" y="3189"/>
                      <a:pt x="4129" y="3189"/>
                    </a:cubicBezTo>
                    <a:close/>
                    <a:moveTo>
                      <a:pt x="14587" y="2354"/>
                    </a:moveTo>
                    <a:cubicBezTo>
                      <a:pt x="14547" y="2354"/>
                      <a:pt x="14505" y="2359"/>
                      <a:pt x="14463" y="2368"/>
                    </a:cubicBezTo>
                    <a:cubicBezTo>
                      <a:pt x="14027" y="2445"/>
                      <a:pt x="13745" y="3137"/>
                      <a:pt x="14155" y="3419"/>
                    </a:cubicBezTo>
                    <a:lnTo>
                      <a:pt x="14130" y="3419"/>
                    </a:lnTo>
                    <a:cubicBezTo>
                      <a:pt x="14207" y="3471"/>
                      <a:pt x="14284" y="3496"/>
                      <a:pt x="14360" y="3496"/>
                    </a:cubicBezTo>
                    <a:cubicBezTo>
                      <a:pt x="14415" y="3511"/>
                      <a:pt x="14471" y="3519"/>
                      <a:pt x="14527" y="3519"/>
                    </a:cubicBezTo>
                    <a:cubicBezTo>
                      <a:pt x="14756" y="3519"/>
                      <a:pt x="14980" y="3395"/>
                      <a:pt x="15104" y="3189"/>
                    </a:cubicBezTo>
                    <a:cubicBezTo>
                      <a:pt x="15290" y="2793"/>
                      <a:pt x="14990" y="2354"/>
                      <a:pt x="14587" y="2354"/>
                    </a:cubicBezTo>
                    <a:close/>
                    <a:moveTo>
                      <a:pt x="12388" y="3205"/>
                    </a:moveTo>
                    <a:cubicBezTo>
                      <a:pt x="12371" y="3205"/>
                      <a:pt x="12353" y="3208"/>
                      <a:pt x="12335" y="3214"/>
                    </a:cubicBezTo>
                    <a:cubicBezTo>
                      <a:pt x="12181" y="3240"/>
                      <a:pt x="12078" y="3471"/>
                      <a:pt x="12232" y="3573"/>
                    </a:cubicBezTo>
                    <a:cubicBezTo>
                      <a:pt x="12258" y="3573"/>
                      <a:pt x="12283" y="3599"/>
                      <a:pt x="12309" y="3599"/>
                    </a:cubicBezTo>
                    <a:cubicBezTo>
                      <a:pt x="12323" y="3604"/>
                      <a:pt x="12337" y="3606"/>
                      <a:pt x="12352" y="3606"/>
                    </a:cubicBezTo>
                    <a:cubicBezTo>
                      <a:pt x="12421" y="3606"/>
                      <a:pt x="12498" y="3560"/>
                      <a:pt x="12540" y="3496"/>
                    </a:cubicBezTo>
                    <a:cubicBezTo>
                      <a:pt x="12608" y="3361"/>
                      <a:pt x="12516" y="3205"/>
                      <a:pt x="12388" y="3205"/>
                    </a:cubicBezTo>
                    <a:close/>
                    <a:moveTo>
                      <a:pt x="7478" y="3842"/>
                    </a:moveTo>
                    <a:cubicBezTo>
                      <a:pt x="7323" y="3842"/>
                      <a:pt x="7170" y="3912"/>
                      <a:pt x="7129" y="4061"/>
                    </a:cubicBezTo>
                    <a:lnTo>
                      <a:pt x="7155" y="4061"/>
                    </a:lnTo>
                    <a:cubicBezTo>
                      <a:pt x="7155" y="4112"/>
                      <a:pt x="7155" y="4163"/>
                      <a:pt x="7155" y="4214"/>
                    </a:cubicBezTo>
                    <a:cubicBezTo>
                      <a:pt x="7181" y="4394"/>
                      <a:pt x="7334" y="4522"/>
                      <a:pt x="7514" y="4573"/>
                    </a:cubicBezTo>
                    <a:cubicBezTo>
                      <a:pt x="7796" y="4573"/>
                      <a:pt x="7976" y="4240"/>
                      <a:pt x="7822" y="4009"/>
                    </a:cubicBezTo>
                    <a:cubicBezTo>
                      <a:pt x="7761" y="3900"/>
                      <a:pt x="7619" y="3842"/>
                      <a:pt x="7478" y="3842"/>
                    </a:cubicBezTo>
                    <a:close/>
                    <a:moveTo>
                      <a:pt x="3853" y="5099"/>
                    </a:moveTo>
                    <a:cubicBezTo>
                      <a:pt x="3701" y="5099"/>
                      <a:pt x="3554" y="5169"/>
                      <a:pt x="3514" y="5317"/>
                    </a:cubicBezTo>
                    <a:cubicBezTo>
                      <a:pt x="3514" y="5368"/>
                      <a:pt x="3514" y="5420"/>
                      <a:pt x="3514" y="5471"/>
                    </a:cubicBezTo>
                    <a:cubicBezTo>
                      <a:pt x="3539" y="5650"/>
                      <a:pt x="3693" y="5804"/>
                      <a:pt x="3873" y="5830"/>
                    </a:cubicBezTo>
                    <a:cubicBezTo>
                      <a:pt x="4155" y="5830"/>
                      <a:pt x="4360" y="5522"/>
                      <a:pt x="4206" y="5266"/>
                    </a:cubicBezTo>
                    <a:cubicBezTo>
                      <a:pt x="4133" y="5156"/>
                      <a:pt x="3991" y="5099"/>
                      <a:pt x="3853" y="5099"/>
                    </a:cubicBezTo>
                    <a:close/>
                    <a:moveTo>
                      <a:pt x="7382" y="5816"/>
                    </a:moveTo>
                    <a:cubicBezTo>
                      <a:pt x="7341" y="5816"/>
                      <a:pt x="7300" y="5820"/>
                      <a:pt x="7258" y="5830"/>
                    </a:cubicBezTo>
                    <a:cubicBezTo>
                      <a:pt x="6822" y="5907"/>
                      <a:pt x="6540" y="6625"/>
                      <a:pt x="6924" y="6907"/>
                    </a:cubicBezTo>
                    <a:lnTo>
                      <a:pt x="6950" y="6907"/>
                    </a:lnTo>
                    <a:cubicBezTo>
                      <a:pt x="7001" y="6932"/>
                      <a:pt x="7078" y="6958"/>
                      <a:pt x="7155" y="6984"/>
                    </a:cubicBezTo>
                    <a:cubicBezTo>
                      <a:pt x="7196" y="6991"/>
                      <a:pt x="7238" y="6995"/>
                      <a:pt x="7280" y="6995"/>
                    </a:cubicBezTo>
                    <a:cubicBezTo>
                      <a:pt x="7524" y="6995"/>
                      <a:pt x="7767" y="6869"/>
                      <a:pt x="7899" y="6650"/>
                    </a:cubicBezTo>
                    <a:cubicBezTo>
                      <a:pt x="8085" y="6254"/>
                      <a:pt x="7785" y="5816"/>
                      <a:pt x="7382" y="5816"/>
                    </a:cubicBezTo>
                    <a:close/>
                    <a:moveTo>
                      <a:pt x="1704" y="7231"/>
                    </a:moveTo>
                    <a:cubicBezTo>
                      <a:pt x="1684" y="7231"/>
                      <a:pt x="1663" y="7234"/>
                      <a:pt x="1642" y="7240"/>
                    </a:cubicBezTo>
                    <a:cubicBezTo>
                      <a:pt x="1514" y="7266"/>
                      <a:pt x="1411" y="7497"/>
                      <a:pt x="1539" y="7599"/>
                    </a:cubicBezTo>
                    <a:cubicBezTo>
                      <a:pt x="1565" y="7599"/>
                      <a:pt x="1591" y="7625"/>
                      <a:pt x="1616" y="7625"/>
                    </a:cubicBezTo>
                    <a:cubicBezTo>
                      <a:pt x="1634" y="7629"/>
                      <a:pt x="1653" y="7631"/>
                      <a:pt x="1670" y="7631"/>
                    </a:cubicBezTo>
                    <a:cubicBezTo>
                      <a:pt x="1754" y="7631"/>
                      <a:pt x="1830" y="7586"/>
                      <a:pt x="1873" y="7522"/>
                    </a:cubicBezTo>
                    <a:cubicBezTo>
                      <a:pt x="1940" y="7387"/>
                      <a:pt x="1849" y="7231"/>
                      <a:pt x="1704" y="7231"/>
                    </a:cubicBezTo>
                    <a:close/>
                    <a:moveTo>
                      <a:pt x="5899" y="8599"/>
                    </a:moveTo>
                    <a:cubicBezTo>
                      <a:pt x="5822" y="8599"/>
                      <a:pt x="5770" y="8753"/>
                      <a:pt x="5847" y="8804"/>
                    </a:cubicBezTo>
                    <a:cubicBezTo>
                      <a:pt x="5847" y="8804"/>
                      <a:pt x="5873" y="8804"/>
                      <a:pt x="5873" y="8830"/>
                    </a:cubicBezTo>
                    <a:cubicBezTo>
                      <a:pt x="5924" y="8830"/>
                      <a:pt x="6001" y="8804"/>
                      <a:pt x="6027" y="8753"/>
                    </a:cubicBezTo>
                    <a:cubicBezTo>
                      <a:pt x="6052" y="8676"/>
                      <a:pt x="5975" y="8599"/>
                      <a:pt x="5899" y="8599"/>
                    </a:cubicBezTo>
                    <a:close/>
                    <a:moveTo>
                      <a:pt x="3453" y="8132"/>
                    </a:moveTo>
                    <a:cubicBezTo>
                      <a:pt x="3431" y="8132"/>
                      <a:pt x="3408" y="8134"/>
                      <a:pt x="3386" y="8138"/>
                    </a:cubicBezTo>
                    <a:cubicBezTo>
                      <a:pt x="3103" y="8189"/>
                      <a:pt x="2924" y="8651"/>
                      <a:pt x="3206" y="8830"/>
                    </a:cubicBezTo>
                    <a:cubicBezTo>
                      <a:pt x="3232" y="8856"/>
                      <a:pt x="3283" y="8856"/>
                      <a:pt x="3334" y="8881"/>
                    </a:cubicBezTo>
                    <a:cubicBezTo>
                      <a:pt x="3357" y="8885"/>
                      <a:pt x="3380" y="8886"/>
                      <a:pt x="3403" y="8886"/>
                    </a:cubicBezTo>
                    <a:cubicBezTo>
                      <a:pt x="3558" y="8886"/>
                      <a:pt x="3706" y="8810"/>
                      <a:pt x="3796" y="8676"/>
                    </a:cubicBezTo>
                    <a:cubicBezTo>
                      <a:pt x="3915" y="8415"/>
                      <a:pt x="3726" y="8132"/>
                      <a:pt x="3453" y="8132"/>
                    </a:cubicBezTo>
                    <a:close/>
                    <a:moveTo>
                      <a:pt x="7730" y="8742"/>
                    </a:moveTo>
                    <a:cubicBezTo>
                      <a:pt x="7579" y="8742"/>
                      <a:pt x="7427" y="8819"/>
                      <a:pt x="7386" y="8984"/>
                    </a:cubicBezTo>
                    <a:cubicBezTo>
                      <a:pt x="7386" y="9010"/>
                      <a:pt x="7386" y="9061"/>
                      <a:pt x="7386" y="9112"/>
                    </a:cubicBezTo>
                    <a:cubicBezTo>
                      <a:pt x="7437" y="9292"/>
                      <a:pt x="7565" y="9445"/>
                      <a:pt x="7745" y="9471"/>
                    </a:cubicBezTo>
                    <a:cubicBezTo>
                      <a:pt x="8027" y="9471"/>
                      <a:pt x="8232" y="9163"/>
                      <a:pt x="8052" y="8907"/>
                    </a:cubicBezTo>
                    <a:cubicBezTo>
                      <a:pt x="7993" y="8800"/>
                      <a:pt x="7862" y="8742"/>
                      <a:pt x="7730" y="8742"/>
                    </a:cubicBezTo>
                    <a:close/>
                    <a:moveTo>
                      <a:pt x="4824" y="10739"/>
                    </a:moveTo>
                    <a:cubicBezTo>
                      <a:pt x="4782" y="10739"/>
                      <a:pt x="4738" y="10744"/>
                      <a:pt x="4693" y="10753"/>
                    </a:cubicBezTo>
                    <a:cubicBezTo>
                      <a:pt x="4257" y="10830"/>
                      <a:pt x="4001" y="11522"/>
                      <a:pt x="4411" y="11805"/>
                    </a:cubicBezTo>
                    <a:lnTo>
                      <a:pt x="4386" y="11805"/>
                    </a:lnTo>
                    <a:cubicBezTo>
                      <a:pt x="4463" y="11856"/>
                      <a:pt x="4539" y="11881"/>
                      <a:pt x="4616" y="11907"/>
                    </a:cubicBezTo>
                    <a:cubicBezTo>
                      <a:pt x="4658" y="11915"/>
                      <a:pt x="4699" y="11918"/>
                      <a:pt x="4739" y="11918"/>
                    </a:cubicBezTo>
                    <a:cubicBezTo>
                      <a:pt x="4978" y="11918"/>
                      <a:pt x="5203" y="11793"/>
                      <a:pt x="5334" y="11574"/>
                    </a:cubicBezTo>
                    <a:cubicBezTo>
                      <a:pt x="5544" y="11178"/>
                      <a:pt x="5246" y="10739"/>
                      <a:pt x="4824" y="10739"/>
                    </a:cubicBezTo>
                    <a:close/>
                    <a:moveTo>
                      <a:pt x="816" y="10950"/>
                    </a:moveTo>
                    <a:cubicBezTo>
                      <a:pt x="784" y="10950"/>
                      <a:pt x="751" y="10953"/>
                      <a:pt x="719" y="10958"/>
                    </a:cubicBezTo>
                    <a:cubicBezTo>
                      <a:pt x="283" y="11035"/>
                      <a:pt x="1" y="11753"/>
                      <a:pt x="411" y="12035"/>
                    </a:cubicBezTo>
                    <a:cubicBezTo>
                      <a:pt x="462" y="12061"/>
                      <a:pt x="539" y="12087"/>
                      <a:pt x="616" y="12112"/>
                    </a:cubicBezTo>
                    <a:cubicBezTo>
                      <a:pt x="658" y="12120"/>
                      <a:pt x="700" y="12123"/>
                      <a:pt x="742" y="12123"/>
                    </a:cubicBezTo>
                    <a:cubicBezTo>
                      <a:pt x="986" y="12123"/>
                      <a:pt x="1229" y="12001"/>
                      <a:pt x="1360" y="11805"/>
                    </a:cubicBezTo>
                    <a:cubicBezTo>
                      <a:pt x="1550" y="11400"/>
                      <a:pt x="1232" y="10950"/>
                      <a:pt x="816" y="1095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7" name="Google Shape;257;p7"/>
              <p:cNvSpPr/>
              <p:nvPr/>
            </p:nvSpPr>
            <p:spPr>
              <a:xfrm rot="1975425">
                <a:off x="429721" y="3624270"/>
                <a:ext cx="773905" cy="1548323"/>
              </a:xfrm>
              <a:custGeom>
                <a:avLst/>
                <a:gdLst/>
                <a:ahLst/>
                <a:cxnLst/>
                <a:rect l="l" t="t" r="r" b="b"/>
                <a:pathLst>
                  <a:path w="30218" h="60461" extrusionOk="0">
                    <a:moveTo>
                      <a:pt x="29718" y="1"/>
                    </a:moveTo>
                    <a:cubicBezTo>
                      <a:pt x="29628" y="1"/>
                      <a:pt x="29537" y="37"/>
                      <a:pt x="29464" y="124"/>
                    </a:cubicBezTo>
                    <a:cubicBezTo>
                      <a:pt x="15053" y="18330"/>
                      <a:pt x="4052" y="40716"/>
                      <a:pt x="52" y="60025"/>
                    </a:cubicBezTo>
                    <a:cubicBezTo>
                      <a:pt x="1" y="60230"/>
                      <a:pt x="129" y="60409"/>
                      <a:pt x="334" y="60461"/>
                    </a:cubicBezTo>
                    <a:lnTo>
                      <a:pt x="411" y="60461"/>
                    </a:lnTo>
                    <a:cubicBezTo>
                      <a:pt x="565" y="60461"/>
                      <a:pt x="719" y="60333"/>
                      <a:pt x="744" y="60179"/>
                    </a:cubicBezTo>
                    <a:cubicBezTo>
                      <a:pt x="4745" y="40947"/>
                      <a:pt x="15668" y="18689"/>
                      <a:pt x="30028" y="560"/>
                    </a:cubicBezTo>
                    <a:cubicBezTo>
                      <a:pt x="30218" y="294"/>
                      <a:pt x="29972" y="1"/>
                      <a:pt x="29718"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58" name="Google Shape;258;p7"/>
            <p:cNvGrpSpPr/>
            <p:nvPr/>
          </p:nvGrpSpPr>
          <p:grpSpPr>
            <a:xfrm rot="273599">
              <a:off x="-543114" y="4033359"/>
              <a:ext cx="1893343" cy="2009669"/>
              <a:chOff x="-542965" y="4033501"/>
              <a:chExt cx="1893409" cy="2009739"/>
            </a:xfrm>
          </p:grpSpPr>
          <p:sp>
            <p:nvSpPr>
              <p:cNvPr id="259" name="Google Shape;259;p7"/>
              <p:cNvSpPr/>
              <p:nvPr/>
            </p:nvSpPr>
            <p:spPr>
              <a:xfrm rot="1975425">
                <a:off x="-199645" y="4301146"/>
                <a:ext cx="1233361" cy="1529782"/>
              </a:xfrm>
              <a:custGeom>
                <a:avLst/>
                <a:gdLst/>
                <a:ahLst/>
                <a:cxnLst/>
                <a:rect l="l" t="t" r="r" b="b"/>
                <a:pathLst>
                  <a:path w="48158" h="59737" extrusionOk="0">
                    <a:moveTo>
                      <a:pt x="39340" y="1"/>
                    </a:moveTo>
                    <a:cubicBezTo>
                      <a:pt x="38303" y="1"/>
                      <a:pt x="37263" y="153"/>
                      <a:pt x="36285" y="451"/>
                    </a:cubicBezTo>
                    <a:cubicBezTo>
                      <a:pt x="32695" y="1579"/>
                      <a:pt x="29823" y="4272"/>
                      <a:pt x="27259" y="7016"/>
                    </a:cubicBezTo>
                    <a:cubicBezTo>
                      <a:pt x="20361" y="14401"/>
                      <a:pt x="14874" y="22940"/>
                      <a:pt x="10489" y="32043"/>
                    </a:cubicBezTo>
                    <a:cubicBezTo>
                      <a:pt x="8976" y="35197"/>
                      <a:pt x="7591" y="37427"/>
                      <a:pt x="5873" y="40505"/>
                    </a:cubicBezTo>
                    <a:cubicBezTo>
                      <a:pt x="2185" y="47138"/>
                      <a:pt x="1874" y="57072"/>
                      <a:pt x="8" y="59727"/>
                    </a:cubicBezTo>
                    <a:lnTo>
                      <a:pt x="8" y="59727"/>
                    </a:lnTo>
                    <a:cubicBezTo>
                      <a:pt x="9880" y="45729"/>
                      <a:pt x="25415" y="30630"/>
                      <a:pt x="38721" y="19888"/>
                    </a:cubicBezTo>
                    <a:cubicBezTo>
                      <a:pt x="41311" y="17811"/>
                      <a:pt x="44029" y="15708"/>
                      <a:pt x="45773" y="12888"/>
                    </a:cubicBezTo>
                    <a:cubicBezTo>
                      <a:pt x="47542" y="10041"/>
                      <a:pt x="48157" y="6246"/>
                      <a:pt x="46388" y="3426"/>
                    </a:cubicBezTo>
                    <a:cubicBezTo>
                      <a:pt x="44910" y="1106"/>
                      <a:pt x="42136" y="1"/>
                      <a:pt x="39340" y="1"/>
                    </a:cubicBezTo>
                    <a:close/>
                    <a:moveTo>
                      <a:pt x="8" y="59727"/>
                    </a:moveTo>
                    <a:lnTo>
                      <a:pt x="8" y="59727"/>
                    </a:lnTo>
                    <a:cubicBezTo>
                      <a:pt x="5" y="59730"/>
                      <a:pt x="3" y="59733"/>
                      <a:pt x="1" y="59736"/>
                    </a:cubicBezTo>
                    <a:lnTo>
                      <a:pt x="1" y="59736"/>
                    </a:lnTo>
                    <a:cubicBezTo>
                      <a:pt x="3" y="59733"/>
                      <a:pt x="5" y="59730"/>
                      <a:pt x="8" y="59727"/>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0" name="Google Shape;260;p7"/>
              <p:cNvSpPr/>
              <p:nvPr/>
            </p:nvSpPr>
            <p:spPr>
              <a:xfrm rot="1975425">
                <a:off x="-226313" y="4245828"/>
                <a:ext cx="1233335" cy="1529500"/>
              </a:xfrm>
              <a:custGeom>
                <a:avLst/>
                <a:gdLst/>
                <a:ahLst/>
                <a:cxnLst/>
                <a:rect l="l" t="t" r="r" b="b"/>
                <a:pathLst>
                  <a:path w="48157" h="59726" extrusionOk="0">
                    <a:moveTo>
                      <a:pt x="39365" y="0"/>
                    </a:moveTo>
                    <a:cubicBezTo>
                      <a:pt x="38317" y="0"/>
                      <a:pt x="37267" y="157"/>
                      <a:pt x="36285" y="466"/>
                    </a:cubicBezTo>
                    <a:cubicBezTo>
                      <a:pt x="32695" y="1569"/>
                      <a:pt x="29823" y="4261"/>
                      <a:pt x="27258" y="7005"/>
                    </a:cubicBezTo>
                    <a:cubicBezTo>
                      <a:pt x="20361" y="14390"/>
                      <a:pt x="14873" y="22929"/>
                      <a:pt x="10488" y="32032"/>
                    </a:cubicBezTo>
                    <a:cubicBezTo>
                      <a:pt x="8975" y="35186"/>
                      <a:pt x="7591" y="37417"/>
                      <a:pt x="5873" y="40494"/>
                    </a:cubicBezTo>
                    <a:cubicBezTo>
                      <a:pt x="2180" y="47161"/>
                      <a:pt x="1872" y="57085"/>
                      <a:pt x="1" y="59726"/>
                    </a:cubicBezTo>
                    <a:lnTo>
                      <a:pt x="1" y="59726"/>
                    </a:lnTo>
                    <a:cubicBezTo>
                      <a:pt x="9873" y="45751"/>
                      <a:pt x="25412" y="30622"/>
                      <a:pt x="38721" y="19878"/>
                    </a:cubicBezTo>
                    <a:cubicBezTo>
                      <a:pt x="41310" y="17801"/>
                      <a:pt x="44029" y="15698"/>
                      <a:pt x="45772" y="12877"/>
                    </a:cubicBezTo>
                    <a:cubicBezTo>
                      <a:pt x="47542" y="10031"/>
                      <a:pt x="48157" y="6236"/>
                      <a:pt x="46362" y="3415"/>
                    </a:cubicBezTo>
                    <a:cubicBezTo>
                      <a:pt x="44909" y="1106"/>
                      <a:pt x="42145" y="0"/>
                      <a:pt x="3936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1" name="Google Shape;261;p7"/>
              <p:cNvSpPr/>
              <p:nvPr/>
            </p:nvSpPr>
            <p:spPr>
              <a:xfrm rot="1975425">
                <a:off x="793900" y="4580211"/>
                <a:ext cx="453745" cy="222385"/>
              </a:xfrm>
              <a:custGeom>
                <a:avLst/>
                <a:gdLst/>
                <a:ahLst/>
                <a:cxnLst/>
                <a:rect l="l" t="t" r="r" b="b"/>
                <a:pathLst>
                  <a:path w="17717" h="8684" extrusionOk="0">
                    <a:moveTo>
                      <a:pt x="13244" y="85"/>
                    </a:moveTo>
                    <a:cubicBezTo>
                      <a:pt x="13109" y="85"/>
                      <a:pt x="12983" y="218"/>
                      <a:pt x="13050" y="351"/>
                    </a:cubicBezTo>
                    <a:cubicBezTo>
                      <a:pt x="13050" y="377"/>
                      <a:pt x="13075" y="403"/>
                      <a:pt x="13101" y="428"/>
                    </a:cubicBezTo>
                    <a:cubicBezTo>
                      <a:pt x="13139" y="454"/>
                      <a:pt x="13184" y="467"/>
                      <a:pt x="13229" y="467"/>
                    </a:cubicBezTo>
                    <a:cubicBezTo>
                      <a:pt x="13274" y="467"/>
                      <a:pt x="13319" y="454"/>
                      <a:pt x="13357" y="428"/>
                    </a:cubicBezTo>
                    <a:cubicBezTo>
                      <a:pt x="13511" y="351"/>
                      <a:pt x="13460" y="146"/>
                      <a:pt x="13306" y="95"/>
                    </a:cubicBezTo>
                    <a:cubicBezTo>
                      <a:pt x="13285" y="88"/>
                      <a:pt x="13264" y="85"/>
                      <a:pt x="13244" y="85"/>
                    </a:cubicBezTo>
                    <a:close/>
                    <a:moveTo>
                      <a:pt x="9983" y="0"/>
                    </a:moveTo>
                    <a:cubicBezTo>
                      <a:pt x="9903" y="0"/>
                      <a:pt x="9827" y="28"/>
                      <a:pt x="9767" y="95"/>
                    </a:cubicBezTo>
                    <a:cubicBezTo>
                      <a:pt x="9742" y="121"/>
                      <a:pt x="9716" y="172"/>
                      <a:pt x="9690" y="223"/>
                    </a:cubicBezTo>
                    <a:cubicBezTo>
                      <a:pt x="9639" y="403"/>
                      <a:pt x="9690" y="582"/>
                      <a:pt x="9844" y="685"/>
                    </a:cubicBezTo>
                    <a:cubicBezTo>
                      <a:pt x="9910" y="731"/>
                      <a:pt x="9982" y="752"/>
                      <a:pt x="10050" y="752"/>
                    </a:cubicBezTo>
                    <a:cubicBezTo>
                      <a:pt x="10249" y="752"/>
                      <a:pt x="10428" y="580"/>
                      <a:pt x="10408" y="351"/>
                    </a:cubicBezTo>
                    <a:cubicBezTo>
                      <a:pt x="10390" y="169"/>
                      <a:pt x="10178" y="0"/>
                      <a:pt x="9983" y="0"/>
                    </a:cubicBezTo>
                    <a:close/>
                    <a:moveTo>
                      <a:pt x="7556" y="654"/>
                    </a:moveTo>
                    <a:cubicBezTo>
                      <a:pt x="7486" y="654"/>
                      <a:pt x="7412" y="721"/>
                      <a:pt x="7434" y="787"/>
                    </a:cubicBezTo>
                    <a:lnTo>
                      <a:pt x="7434" y="813"/>
                    </a:lnTo>
                    <a:cubicBezTo>
                      <a:pt x="7460" y="839"/>
                      <a:pt x="7460" y="839"/>
                      <a:pt x="7460" y="839"/>
                    </a:cubicBezTo>
                    <a:cubicBezTo>
                      <a:pt x="7485" y="864"/>
                      <a:pt x="7517" y="877"/>
                      <a:pt x="7546" y="877"/>
                    </a:cubicBezTo>
                    <a:cubicBezTo>
                      <a:pt x="7575" y="877"/>
                      <a:pt x="7601" y="864"/>
                      <a:pt x="7613" y="839"/>
                    </a:cubicBezTo>
                    <a:cubicBezTo>
                      <a:pt x="7690" y="787"/>
                      <a:pt x="7690" y="685"/>
                      <a:pt x="7588" y="659"/>
                    </a:cubicBezTo>
                    <a:cubicBezTo>
                      <a:pt x="7578" y="656"/>
                      <a:pt x="7567" y="654"/>
                      <a:pt x="7556" y="654"/>
                    </a:cubicBezTo>
                    <a:close/>
                    <a:moveTo>
                      <a:pt x="12799" y="1638"/>
                    </a:moveTo>
                    <a:cubicBezTo>
                      <a:pt x="12396" y="1638"/>
                      <a:pt x="11973" y="2067"/>
                      <a:pt x="12178" y="2454"/>
                    </a:cubicBezTo>
                    <a:lnTo>
                      <a:pt x="12152" y="2454"/>
                    </a:lnTo>
                    <a:cubicBezTo>
                      <a:pt x="12203" y="2531"/>
                      <a:pt x="12255" y="2582"/>
                      <a:pt x="12306" y="2634"/>
                    </a:cubicBezTo>
                    <a:cubicBezTo>
                      <a:pt x="12435" y="2734"/>
                      <a:pt x="12595" y="2786"/>
                      <a:pt x="12756" y="2786"/>
                    </a:cubicBezTo>
                    <a:cubicBezTo>
                      <a:pt x="12885" y="2786"/>
                      <a:pt x="13013" y="2753"/>
                      <a:pt x="13127" y="2685"/>
                    </a:cubicBezTo>
                    <a:cubicBezTo>
                      <a:pt x="13511" y="2403"/>
                      <a:pt x="13409" y="1787"/>
                      <a:pt x="12947" y="1659"/>
                    </a:cubicBezTo>
                    <a:cubicBezTo>
                      <a:pt x="12899" y="1645"/>
                      <a:pt x="12849" y="1638"/>
                      <a:pt x="12799" y="1638"/>
                    </a:cubicBezTo>
                    <a:close/>
                    <a:moveTo>
                      <a:pt x="6278" y="2155"/>
                    </a:moveTo>
                    <a:cubicBezTo>
                      <a:pt x="6196" y="2155"/>
                      <a:pt x="6115" y="2183"/>
                      <a:pt x="6049" y="2249"/>
                    </a:cubicBezTo>
                    <a:lnTo>
                      <a:pt x="6075" y="2249"/>
                    </a:lnTo>
                    <a:cubicBezTo>
                      <a:pt x="6049" y="2275"/>
                      <a:pt x="6024" y="2326"/>
                      <a:pt x="5998" y="2377"/>
                    </a:cubicBezTo>
                    <a:cubicBezTo>
                      <a:pt x="5947" y="2557"/>
                      <a:pt x="5998" y="2736"/>
                      <a:pt x="6152" y="2839"/>
                    </a:cubicBezTo>
                    <a:cubicBezTo>
                      <a:pt x="6212" y="2886"/>
                      <a:pt x="6279" y="2906"/>
                      <a:pt x="6345" y="2906"/>
                    </a:cubicBezTo>
                    <a:cubicBezTo>
                      <a:pt x="6532" y="2906"/>
                      <a:pt x="6709" y="2740"/>
                      <a:pt x="6690" y="2531"/>
                    </a:cubicBezTo>
                    <a:cubicBezTo>
                      <a:pt x="6690" y="2330"/>
                      <a:pt x="6481" y="2155"/>
                      <a:pt x="6278" y="2155"/>
                    </a:cubicBezTo>
                    <a:close/>
                    <a:moveTo>
                      <a:pt x="15296" y="2488"/>
                    </a:moveTo>
                    <a:cubicBezTo>
                      <a:pt x="15012" y="2488"/>
                      <a:pt x="14712" y="2798"/>
                      <a:pt x="14870" y="3070"/>
                    </a:cubicBezTo>
                    <a:cubicBezTo>
                      <a:pt x="14896" y="3121"/>
                      <a:pt x="14922" y="3146"/>
                      <a:pt x="14947" y="3198"/>
                    </a:cubicBezTo>
                    <a:cubicBezTo>
                      <a:pt x="15046" y="3268"/>
                      <a:pt x="15152" y="3308"/>
                      <a:pt x="15258" y="3308"/>
                    </a:cubicBezTo>
                    <a:cubicBezTo>
                      <a:pt x="15344" y="3308"/>
                      <a:pt x="15430" y="3281"/>
                      <a:pt x="15511" y="3223"/>
                    </a:cubicBezTo>
                    <a:cubicBezTo>
                      <a:pt x="15793" y="3044"/>
                      <a:pt x="15716" y="2608"/>
                      <a:pt x="15409" y="2505"/>
                    </a:cubicBezTo>
                    <a:cubicBezTo>
                      <a:pt x="15372" y="2493"/>
                      <a:pt x="15334" y="2488"/>
                      <a:pt x="15296" y="2488"/>
                    </a:cubicBezTo>
                    <a:close/>
                    <a:moveTo>
                      <a:pt x="3455" y="3035"/>
                    </a:moveTo>
                    <a:cubicBezTo>
                      <a:pt x="3318" y="3035"/>
                      <a:pt x="3186" y="3190"/>
                      <a:pt x="3254" y="3326"/>
                    </a:cubicBezTo>
                    <a:cubicBezTo>
                      <a:pt x="3254" y="3352"/>
                      <a:pt x="3280" y="3352"/>
                      <a:pt x="3306" y="3377"/>
                    </a:cubicBezTo>
                    <a:cubicBezTo>
                      <a:pt x="3348" y="3420"/>
                      <a:pt x="3398" y="3439"/>
                      <a:pt x="3447" y="3439"/>
                    </a:cubicBezTo>
                    <a:cubicBezTo>
                      <a:pt x="3488" y="3439"/>
                      <a:pt x="3527" y="3426"/>
                      <a:pt x="3562" y="3403"/>
                    </a:cubicBezTo>
                    <a:cubicBezTo>
                      <a:pt x="3690" y="3300"/>
                      <a:pt x="3665" y="3095"/>
                      <a:pt x="3511" y="3044"/>
                    </a:cubicBezTo>
                    <a:cubicBezTo>
                      <a:pt x="3492" y="3038"/>
                      <a:pt x="3474" y="3035"/>
                      <a:pt x="3455" y="3035"/>
                    </a:cubicBezTo>
                    <a:close/>
                    <a:moveTo>
                      <a:pt x="10101" y="2744"/>
                    </a:moveTo>
                    <a:cubicBezTo>
                      <a:pt x="10028" y="2744"/>
                      <a:pt x="9956" y="2766"/>
                      <a:pt x="9894" y="2817"/>
                    </a:cubicBezTo>
                    <a:lnTo>
                      <a:pt x="9894" y="2817"/>
                    </a:lnTo>
                    <a:cubicBezTo>
                      <a:pt x="9894" y="2816"/>
                      <a:pt x="9895" y="2815"/>
                      <a:pt x="9896" y="2813"/>
                    </a:cubicBezTo>
                    <a:lnTo>
                      <a:pt x="9896" y="2813"/>
                    </a:lnTo>
                    <a:lnTo>
                      <a:pt x="9870" y="2839"/>
                    </a:lnTo>
                    <a:cubicBezTo>
                      <a:pt x="9878" y="2831"/>
                      <a:pt x="9886" y="2824"/>
                      <a:pt x="9894" y="2817"/>
                    </a:cubicBezTo>
                    <a:lnTo>
                      <a:pt x="9894" y="2817"/>
                    </a:lnTo>
                    <a:cubicBezTo>
                      <a:pt x="9869" y="2867"/>
                      <a:pt x="9844" y="2916"/>
                      <a:pt x="9819" y="2941"/>
                    </a:cubicBezTo>
                    <a:cubicBezTo>
                      <a:pt x="9767" y="3121"/>
                      <a:pt x="9819" y="3300"/>
                      <a:pt x="9973" y="3429"/>
                    </a:cubicBezTo>
                    <a:cubicBezTo>
                      <a:pt x="10030" y="3467"/>
                      <a:pt x="10094" y="3485"/>
                      <a:pt x="10158" y="3485"/>
                    </a:cubicBezTo>
                    <a:cubicBezTo>
                      <a:pt x="10348" y="3485"/>
                      <a:pt x="10530" y="3326"/>
                      <a:pt x="10511" y="3095"/>
                    </a:cubicBezTo>
                    <a:cubicBezTo>
                      <a:pt x="10511" y="2913"/>
                      <a:pt x="10304" y="2744"/>
                      <a:pt x="10101" y="2744"/>
                    </a:cubicBezTo>
                    <a:close/>
                    <a:moveTo>
                      <a:pt x="14770" y="4548"/>
                    </a:moveTo>
                    <a:cubicBezTo>
                      <a:pt x="14646" y="4548"/>
                      <a:pt x="14495" y="4700"/>
                      <a:pt x="14563" y="4813"/>
                    </a:cubicBezTo>
                    <a:cubicBezTo>
                      <a:pt x="14588" y="4839"/>
                      <a:pt x="14588" y="4865"/>
                      <a:pt x="14614" y="4890"/>
                    </a:cubicBezTo>
                    <a:cubicBezTo>
                      <a:pt x="14661" y="4922"/>
                      <a:pt x="14719" y="4944"/>
                      <a:pt x="14780" y="4944"/>
                    </a:cubicBezTo>
                    <a:cubicBezTo>
                      <a:pt x="14818" y="4944"/>
                      <a:pt x="14857" y="4935"/>
                      <a:pt x="14896" y="4916"/>
                    </a:cubicBezTo>
                    <a:cubicBezTo>
                      <a:pt x="15024" y="4813"/>
                      <a:pt x="14998" y="4608"/>
                      <a:pt x="14819" y="4557"/>
                    </a:cubicBezTo>
                    <a:cubicBezTo>
                      <a:pt x="14804" y="4551"/>
                      <a:pt x="14787" y="4548"/>
                      <a:pt x="14770" y="4548"/>
                    </a:cubicBezTo>
                    <a:close/>
                    <a:moveTo>
                      <a:pt x="4573" y="4622"/>
                    </a:moveTo>
                    <a:cubicBezTo>
                      <a:pt x="4312" y="4622"/>
                      <a:pt x="4040" y="4894"/>
                      <a:pt x="4177" y="5147"/>
                    </a:cubicBezTo>
                    <a:cubicBezTo>
                      <a:pt x="4203" y="5172"/>
                      <a:pt x="4229" y="5224"/>
                      <a:pt x="4254" y="5249"/>
                    </a:cubicBezTo>
                    <a:cubicBezTo>
                      <a:pt x="4344" y="5324"/>
                      <a:pt x="4451" y="5364"/>
                      <a:pt x="4555" y="5364"/>
                    </a:cubicBezTo>
                    <a:cubicBezTo>
                      <a:pt x="4630" y="5364"/>
                      <a:pt x="4703" y="5343"/>
                      <a:pt x="4767" y="5300"/>
                    </a:cubicBezTo>
                    <a:cubicBezTo>
                      <a:pt x="5024" y="5121"/>
                      <a:pt x="4972" y="4711"/>
                      <a:pt x="4665" y="4634"/>
                    </a:cubicBezTo>
                    <a:cubicBezTo>
                      <a:pt x="4635" y="4626"/>
                      <a:pt x="4604" y="4622"/>
                      <a:pt x="4573" y="4622"/>
                    </a:cubicBezTo>
                    <a:close/>
                    <a:moveTo>
                      <a:pt x="8987" y="4400"/>
                    </a:moveTo>
                    <a:cubicBezTo>
                      <a:pt x="8604" y="4400"/>
                      <a:pt x="8182" y="4821"/>
                      <a:pt x="8383" y="5224"/>
                    </a:cubicBezTo>
                    <a:cubicBezTo>
                      <a:pt x="8408" y="5275"/>
                      <a:pt x="8460" y="5352"/>
                      <a:pt x="8537" y="5403"/>
                    </a:cubicBezTo>
                    <a:cubicBezTo>
                      <a:pt x="8665" y="5503"/>
                      <a:pt x="8818" y="5555"/>
                      <a:pt x="8972" y="5555"/>
                    </a:cubicBezTo>
                    <a:cubicBezTo>
                      <a:pt x="9094" y="5555"/>
                      <a:pt x="9218" y="5522"/>
                      <a:pt x="9331" y="5454"/>
                    </a:cubicBezTo>
                    <a:cubicBezTo>
                      <a:pt x="9716" y="5172"/>
                      <a:pt x="9614" y="4557"/>
                      <a:pt x="9152" y="4429"/>
                    </a:cubicBezTo>
                    <a:cubicBezTo>
                      <a:pt x="9099" y="4409"/>
                      <a:pt x="9044" y="4400"/>
                      <a:pt x="8987" y="4400"/>
                    </a:cubicBezTo>
                    <a:close/>
                    <a:moveTo>
                      <a:pt x="16985" y="4741"/>
                    </a:moveTo>
                    <a:cubicBezTo>
                      <a:pt x="16596" y="4741"/>
                      <a:pt x="16152" y="5169"/>
                      <a:pt x="16358" y="5557"/>
                    </a:cubicBezTo>
                    <a:cubicBezTo>
                      <a:pt x="16409" y="5634"/>
                      <a:pt x="16460" y="5685"/>
                      <a:pt x="16511" y="5736"/>
                    </a:cubicBezTo>
                    <a:cubicBezTo>
                      <a:pt x="16640" y="5836"/>
                      <a:pt x="16793" y="5889"/>
                      <a:pt x="16947" y="5889"/>
                    </a:cubicBezTo>
                    <a:cubicBezTo>
                      <a:pt x="17069" y="5889"/>
                      <a:pt x="17193" y="5856"/>
                      <a:pt x="17306" y="5788"/>
                    </a:cubicBezTo>
                    <a:cubicBezTo>
                      <a:pt x="17717" y="5506"/>
                      <a:pt x="17614" y="4890"/>
                      <a:pt x="17127" y="4762"/>
                    </a:cubicBezTo>
                    <a:cubicBezTo>
                      <a:pt x="17081" y="4748"/>
                      <a:pt x="17034" y="4741"/>
                      <a:pt x="16985" y="4741"/>
                    </a:cubicBezTo>
                    <a:close/>
                    <a:moveTo>
                      <a:pt x="6587" y="6245"/>
                    </a:moveTo>
                    <a:cubicBezTo>
                      <a:pt x="6511" y="6245"/>
                      <a:pt x="6414" y="6334"/>
                      <a:pt x="6460" y="6403"/>
                    </a:cubicBezTo>
                    <a:cubicBezTo>
                      <a:pt x="6460" y="6429"/>
                      <a:pt x="6485" y="6429"/>
                      <a:pt x="6485" y="6454"/>
                    </a:cubicBezTo>
                    <a:cubicBezTo>
                      <a:pt x="6511" y="6467"/>
                      <a:pt x="6536" y="6474"/>
                      <a:pt x="6562" y="6474"/>
                    </a:cubicBezTo>
                    <a:cubicBezTo>
                      <a:pt x="6588" y="6474"/>
                      <a:pt x="6613" y="6467"/>
                      <a:pt x="6639" y="6454"/>
                    </a:cubicBezTo>
                    <a:cubicBezTo>
                      <a:pt x="6716" y="6403"/>
                      <a:pt x="6690" y="6275"/>
                      <a:pt x="6613" y="6249"/>
                    </a:cubicBezTo>
                    <a:cubicBezTo>
                      <a:pt x="6605" y="6246"/>
                      <a:pt x="6596" y="6245"/>
                      <a:pt x="6587" y="6245"/>
                    </a:cubicBezTo>
                    <a:close/>
                    <a:moveTo>
                      <a:pt x="813" y="5837"/>
                    </a:moveTo>
                    <a:cubicBezTo>
                      <a:pt x="428" y="5837"/>
                      <a:pt x="1" y="6278"/>
                      <a:pt x="203" y="6659"/>
                    </a:cubicBezTo>
                    <a:cubicBezTo>
                      <a:pt x="228" y="6711"/>
                      <a:pt x="280" y="6788"/>
                      <a:pt x="357" y="6839"/>
                    </a:cubicBezTo>
                    <a:cubicBezTo>
                      <a:pt x="485" y="6939"/>
                      <a:pt x="638" y="6991"/>
                      <a:pt x="792" y="6991"/>
                    </a:cubicBezTo>
                    <a:cubicBezTo>
                      <a:pt x="915" y="6991"/>
                      <a:pt x="1038" y="6958"/>
                      <a:pt x="1152" y="6890"/>
                    </a:cubicBezTo>
                    <a:cubicBezTo>
                      <a:pt x="1536" y="6608"/>
                      <a:pt x="1434" y="5993"/>
                      <a:pt x="972" y="5865"/>
                    </a:cubicBezTo>
                    <a:cubicBezTo>
                      <a:pt x="921" y="5845"/>
                      <a:pt x="868" y="5837"/>
                      <a:pt x="813" y="5837"/>
                    </a:cubicBezTo>
                    <a:close/>
                    <a:moveTo>
                      <a:pt x="8010" y="7201"/>
                    </a:moveTo>
                    <a:cubicBezTo>
                      <a:pt x="7933" y="7201"/>
                      <a:pt x="7856" y="7225"/>
                      <a:pt x="7791" y="7279"/>
                    </a:cubicBezTo>
                    <a:lnTo>
                      <a:pt x="7791" y="7279"/>
                    </a:lnTo>
                    <a:cubicBezTo>
                      <a:pt x="7792" y="7278"/>
                      <a:pt x="7792" y="7276"/>
                      <a:pt x="7793" y="7275"/>
                    </a:cubicBezTo>
                    <a:lnTo>
                      <a:pt x="7793" y="7275"/>
                    </a:lnTo>
                    <a:lnTo>
                      <a:pt x="7767" y="7301"/>
                    </a:lnTo>
                    <a:cubicBezTo>
                      <a:pt x="7775" y="7293"/>
                      <a:pt x="7783" y="7286"/>
                      <a:pt x="7791" y="7279"/>
                    </a:cubicBezTo>
                    <a:lnTo>
                      <a:pt x="7791" y="7279"/>
                    </a:lnTo>
                    <a:cubicBezTo>
                      <a:pt x="7766" y="7328"/>
                      <a:pt x="7741" y="7353"/>
                      <a:pt x="7716" y="7403"/>
                    </a:cubicBezTo>
                    <a:cubicBezTo>
                      <a:pt x="7665" y="7583"/>
                      <a:pt x="7716" y="7762"/>
                      <a:pt x="7870" y="7890"/>
                    </a:cubicBezTo>
                    <a:cubicBezTo>
                      <a:pt x="7928" y="7929"/>
                      <a:pt x="7992" y="7946"/>
                      <a:pt x="8055" y="7946"/>
                    </a:cubicBezTo>
                    <a:cubicBezTo>
                      <a:pt x="8245" y="7946"/>
                      <a:pt x="8428" y="7788"/>
                      <a:pt x="8408" y="7557"/>
                    </a:cubicBezTo>
                    <a:cubicBezTo>
                      <a:pt x="8408" y="7360"/>
                      <a:pt x="8209" y="7201"/>
                      <a:pt x="8010" y="7201"/>
                    </a:cubicBezTo>
                    <a:close/>
                    <a:moveTo>
                      <a:pt x="4446" y="7536"/>
                    </a:moveTo>
                    <a:cubicBezTo>
                      <a:pt x="4057" y="7536"/>
                      <a:pt x="3613" y="7964"/>
                      <a:pt x="3818" y="8352"/>
                    </a:cubicBezTo>
                    <a:cubicBezTo>
                      <a:pt x="3844" y="8429"/>
                      <a:pt x="3895" y="8480"/>
                      <a:pt x="3972" y="8531"/>
                    </a:cubicBezTo>
                    <a:cubicBezTo>
                      <a:pt x="4087" y="8631"/>
                      <a:pt x="4241" y="8684"/>
                      <a:pt x="4399" y="8684"/>
                    </a:cubicBezTo>
                    <a:cubicBezTo>
                      <a:pt x="4525" y="8684"/>
                      <a:pt x="4654" y="8651"/>
                      <a:pt x="4767" y="8583"/>
                    </a:cubicBezTo>
                    <a:cubicBezTo>
                      <a:pt x="5152" y="8301"/>
                      <a:pt x="5049" y="7685"/>
                      <a:pt x="4588" y="7557"/>
                    </a:cubicBezTo>
                    <a:cubicBezTo>
                      <a:pt x="4542" y="7543"/>
                      <a:pt x="4495" y="7536"/>
                      <a:pt x="4446" y="7536"/>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2" name="Google Shape;262;p7"/>
              <p:cNvSpPr/>
              <p:nvPr/>
            </p:nvSpPr>
            <p:spPr>
              <a:xfrm rot="1975425">
                <a:off x="-258319" y="4368161"/>
                <a:ext cx="1018897" cy="1310598"/>
              </a:xfrm>
              <a:custGeom>
                <a:avLst/>
                <a:gdLst/>
                <a:ahLst/>
                <a:cxnLst/>
                <a:rect l="l" t="t" r="r" b="b"/>
                <a:pathLst>
                  <a:path w="39784" h="51178" extrusionOk="0">
                    <a:moveTo>
                      <a:pt x="39268" y="0"/>
                    </a:moveTo>
                    <a:cubicBezTo>
                      <a:pt x="39198" y="0"/>
                      <a:pt x="39125" y="22"/>
                      <a:pt x="39054" y="72"/>
                    </a:cubicBezTo>
                    <a:cubicBezTo>
                      <a:pt x="26772" y="10380"/>
                      <a:pt x="10053" y="27535"/>
                      <a:pt x="104" y="50665"/>
                    </a:cubicBezTo>
                    <a:cubicBezTo>
                      <a:pt x="1" y="50895"/>
                      <a:pt x="180" y="51152"/>
                      <a:pt x="437" y="51177"/>
                    </a:cubicBezTo>
                    <a:cubicBezTo>
                      <a:pt x="565" y="51177"/>
                      <a:pt x="668" y="51075"/>
                      <a:pt x="719" y="50972"/>
                    </a:cubicBezTo>
                    <a:cubicBezTo>
                      <a:pt x="10668" y="27945"/>
                      <a:pt x="27310" y="10868"/>
                      <a:pt x="39516" y="611"/>
                    </a:cubicBezTo>
                    <a:cubicBezTo>
                      <a:pt x="39784" y="363"/>
                      <a:pt x="39555" y="0"/>
                      <a:pt x="39268"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sp>
        <p:nvSpPr>
          <p:cNvPr id="263" name="Google Shape;263;p7"/>
          <p:cNvSpPr txBox="1">
            <a:spLocks noGrp="1"/>
          </p:cNvSpPr>
          <p:nvPr>
            <p:ph type="body" idx="1"/>
          </p:nvPr>
        </p:nvSpPr>
        <p:spPr>
          <a:xfrm>
            <a:off x="2622008" y="2702588"/>
            <a:ext cx="6948000" cy="2609200"/>
          </a:xfrm>
          <a:prstGeom prst="rect">
            <a:avLst/>
          </a:prstGeom>
        </p:spPr>
        <p:txBody>
          <a:bodyPr spcFirstLastPara="1" wrap="square" lIns="91425" tIns="91425" rIns="91425" bIns="91425" anchor="ctr" anchorCtr="0">
            <a:noAutofit/>
          </a:bodyPr>
          <a:lstStyle>
            <a:lvl1pPr marL="609585" lvl="0" indent="-423323">
              <a:lnSpc>
                <a:spcPct val="100000"/>
              </a:lnSpc>
              <a:spcBef>
                <a:spcPts val="0"/>
              </a:spcBef>
              <a:spcAft>
                <a:spcPts val="0"/>
              </a:spcAft>
              <a:buSzPts val="1400"/>
              <a:buAutoNum type="arabicPeriod"/>
              <a:defRPr/>
            </a:lvl1pPr>
            <a:lvl2pPr marL="1219170" lvl="1" indent="-423323">
              <a:lnSpc>
                <a:spcPct val="100000"/>
              </a:lnSpc>
              <a:spcBef>
                <a:spcPts val="0"/>
              </a:spcBef>
              <a:spcAft>
                <a:spcPts val="0"/>
              </a:spcAft>
              <a:buSzPts val="1400"/>
              <a:buAutoNum type="alphaLcPeriod"/>
              <a:defRPr/>
            </a:lvl2pPr>
            <a:lvl3pPr marL="1828754" lvl="2" indent="-423323">
              <a:lnSpc>
                <a:spcPct val="100000"/>
              </a:lnSpc>
              <a:spcBef>
                <a:spcPts val="0"/>
              </a:spcBef>
              <a:spcAft>
                <a:spcPts val="0"/>
              </a:spcAft>
              <a:buSzPts val="1400"/>
              <a:buAutoNum type="romanLcPeriod"/>
              <a:defRPr/>
            </a:lvl3pPr>
            <a:lvl4pPr marL="2438339" lvl="3" indent="-423323">
              <a:lnSpc>
                <a:spcPct val="100000"/>
              </a:lnSpc>
              <a:spcBef>
                <a:spcPts val="0"/>
              </a:spcBef>
              <a:spcAft>
                <a:spcPts val="0"/>
              </a:spcAft>
              <a:buSzPts val="1400"/>
              <a:buAutoNum type="arabicPeriod"/>
              <a:defRPr/>
            </a:lvl4pPr>
            <a:lvl5pPr marL="3047924" lvl="4" indent="-423323">
              <a:lnSpc>
                <a:spcPct val="100000"/>
              </a:lnSpc>
              <a:spcBef>
                <a:spcPts val="0"/>
              </a:spcBef>
              <a:spcAft>
                <a:spcPts val="0"/>
              </a:spcAft>
              <a:buSzPts val="1400"/>
              <a:buAutoNum type="alphaLcPeriod"/>
              <a:defRPr/>
            </a:lvl5pPr>
            <a:lvl6pPr marL="3657509" lvl="5" indent="-423323">
              <a:lnSpc>
                <a:spcPct val="100000"/>
              </a:lnSpc>
              <a:spcBef>
                <a:spcPts val="0"/>
              </a:spcBef>
              <a:spcAft>
                <a:spcPts val="0"/>
              </a:spcAft>
              <a:buSzPts val="1400"/>
              <a:buAutoNum type="romanLcPeriod"/>
              <a:defRPr/>
            </a:lvl6pPr>
            <a:lvl7pPr marL="4267093" lvl="6" indent="-423323">
              <a:lnSpc>
                <a:spcPct val="100000"/>
              </a:lnSpc>
              <a:spcBef>
                <a:spcPts val="0"/>
              </a:spcBef>
              <a:spcAft>
                <a:spcPts val="0"/>
              </a:spcAft>
              <a:buSzPts val="1400"/>
              <a:buAutoNum type="arabicPeriod"/>
              <a:defRPr/>
            </a:lvl7pPr>
            <a:lvl8pPr marL="4876678" lvl="7" indent="-423323">
              <a:lnSpc>
                <a:spcPct val="100000"/>
              </a:lnSpc>
              <a:spcBef>
                <a:spcPts val="0"/>
              </a:spcBef>
              <a:spcAft>
                <a:spcPts val="0"/>
              </a:spcAft>
              <a:buSzPts val="1400"/>
              <a:buAutoNum type="alphaLcPeriod"/>
              <a:defRPr/>
            </a:lvl8pPr>
            <a:lvl9pPr marL="5486263" lvl="8" indent="-423323">
              <a:lnSpc>
                <a:spcPct val="100000"/>
              </a:lnSpc>
              <a:spcBef>
                <a:spcPts val="0"/>
              </a:spcBef>
              <a:spcAft>
                <a:spcPts val="0"/>
              </a:spcAft>
              <a:buSzPts val="1400"/>
              <a:buAutoNum type="romanLcPeriod"/>
              <a:defRPr/>
            </a:lvl9pPr>
          </a:lstStyle>
          <a:p>
            <a:endParaRPr/>
          </a:p>
        </p:txBody>
      </p:sp>
      <p:sp>
        <p:nvSpPr>
          <p:cNvPr id="264" name="Google Shape;264;p7"/>
          <p:cNvSpPr txBox="1">
            <a:spLocks noGrp="1"/>
          </p:cNvSpPr>
          <p:nvPr>
            <p:ph type="title"/>
          </p:nvPr>
        </p:nvSpPr>
        <p:spPr>
          <a:xfrm>
            <a:off x="2960600" y="1292851"/>
            <a:ext cx="6270800" cy="435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960"/>
            </a:lvl1pPr>
            <a:lvl2pPr lvl="1" rtl="0">
              <a:spcBef>
                <a:spcPts val="0"/>
              </a:spcBef>
              <a:spcAft>
                <a:spcPts val="0"/>
              </a:spcAft>
              <a:buSzPts val="2200"/>
              <a:buNone/>
              <a:defRPr/>
            </a:lvl2pPr>
            <a:lvl3pPr lvl="2" rtl="0">
              <a:spcBef>
                <a:spcPts val="0"/>
              </a:spcBef>
              <a:spcAft>
                <a:spcPts val="0"/>
              </a:spcAft>
              <a:buSzPts val="2200"/>
              <a:buNone/>
              <a:defRPr/>
            </a:lvl3pPr>
            <a:lvl4pPr lvl="3" rtl="0">
              <a:spcBef>
                <a:spcPts val="0"/>
              </a:spcBef>
              <a:spcAft>
                <a:spcPts val="0"/>
              </a:spcAft>
              <a:buSzPts val="2200"/>
              <a:buNone/>
              <a:defRPr/>
            </a:lvl4pPr>
            <a:lvl5pPr lvl="4" rtl="0">
              <a:spcBef>
                <a:spcPts val="0"/>
              </a:spcBef>
              <a:spcAft>
                <a:spcPts val="0"/>
              </a:spcAft>
              <a:buSzPts val="2200"/>
              <a:buNone/>
              <a:defRPr/>
            </a:lvl5pPr>
            <a:lvl6pPr lvl="5" rtl="0">
              <a:spcBef>
                <a:spcPts val="0"/>
              </a:spcBef>
              <a:spcAft>
                <a:spcPts val="0"/>
              </a:spcAft>
              <a:buSzPts val="2200"/>
              <a:buNone/>
              <a:defRPr/>
            </a:lvl6pPr>
            <a:lvl7pPr lvl="6" rtl="0">
              <a:spcBef>
                <a:spcPts val="0"/>
              </a:spcBef>
              <a:spcAft>
                <a:spcPts val="0"/>
              </a:spcAft>
              <a:buSzPts val="2200"/>
              <a:buNone/>
              <a:defRPr/>
            </a:lvl7pPr>
            <a:lvl8pPr lvl="7" rtl="0">
              <a:spcBef>
                <a:spcPts val="0"/>
              </a:spcBef>
              <a:spcAft>
                <a:spcPts val="0"/>
              </a:spcAft>
              <a:buSzPts val="2200"/>
              <a:buNone/>
              <a:defRPr/>
            </a:lvl8pPr>
            <a:lvl9pPr lvl="8" rtl="0">
              <a:spcBef>
                <a:spcPts val="0"/>
              </a:spcBef>
              <a:spcAft>
                <a:spcPts val="0"/>
              </a:spcAft>
              <a:buSzPts val="2200"/>
              <a:buNone/>
              <a:defRPr/>
            </a:lvl9pPr>
          </a:lstStyle>
          <a:p>
            <a:endParaRPr/>
          </a:p>
        </p:txBody>
      </p:sp>
      <p:grpSp>
        <p:nvGrpSpPr>
          <p:cNvPr id="265" name="Google Shape;265;p7"/>
          <p:cNvGrpSpPr/>
          <p:nvPr/>
        </p:nvGrpSpPr>
        <p:grpSpPr>
          <a:xfrm rot="8100000" flipH="1">
            <a:off x="10578329" y="2866856"/>
            <a:ext cx="2437596" cy="2565792"/>
            <a:chOff x="1526600" y="450800"/>
            <a:chExt cx="4540675" cy="4779475"/>
          </a:xfrm>
        </p:grpSpPr>
        <p:sp>
          <p:nvSpPr>
            <p:cNvPr id="266" name="Google Shape;266;p7"/>
            <p:cNvSpPr/>
            <p:nvPr/>
          </p:nvSpPr>
          <p:spPr>
            <a:xfrm>
              <a:off x="1610100" y="473575"/>
              <a:ext cx="4457175" cy="4689450"/>
            </a:xfrm>
            <a:custGeom>
              <a:avLst/>
              <a:gdLst/>
              <a:ahLst/>
              <a:cxnLst/>
              <a:rect l="l" t="t" r="r" b="b"/>
              <a:pathLst>
                <a:path w="178287" h="187578" extrusionOk="0">
                  <a:moveTo>
                    <a:pt x="95602" y="1"/>
                  </a:moveTo>
                  <a:cubicBezTo>
                    <a:pt x="95141" y="1"/>
                    <a:pt x="94676" y="129"/>
                    <a:pt x="94258" y="394"/>
                  </a:cubicBezTo>
                  <a:lnTo>
                    <a:pt x="0" y="63859"/>
                  </a:lnTo>
                  <a:lnTo>
                    <a:pt x="79645" y="185257"/>
                  </a:lnTo>
                  <a:cubicBezTo>
                    <a:pt x="80631" y="186769"/>
                    <a:pt x="82280" y="187578"/>
                    <a:pt x="83965" y="187578"/>
                  </a:cubicBezTo>
                  <a:cubicBezTo>
                    <a:pt x="84955" y="187578"/>
                    <a:pt x="85959" y="187298"/>
                    <a:pt x="86847" y="186719"/>
                  </a:cubicBezTo>
                  <a:lnTo>
                    <a:pt x="176826" y="126176"/>
                  </a:lnTo>
                  <a:cubicBezTo>
                    <a:pt x="177974" y="125393"/>
                    <a:pt x="178287" y="123880"/>
                    <a:pt x="177504" y="122732"/>
                  </a:cubicBezTo>
                  <a:lnTo>
                    <a:pt x="97703" y="1125"/>
                  </a:lnTo>
                  <a:cubicBezTo>
                    <a:pt x="97205" y="394"/>
                    <a:pt x="96410" y="1"/>
                    <a:pt x="95602" y="1"/>
                  </a:cubicBezTo>
                  <a:close/>
                </a:path>
              </a:pathLst>
            </a:custGeom>
            <a:solidFill>
              <a:srgbClr val="119B9B"/>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7" name="Google Shape;267;p7"/>
            <p:cNvSpPr/>
            <p:nvPr/>
          </p:nvSpPr>
          <p:spPr>
            <a:xfrm>
              <a:off x="1616625" y="450800"/>
              <a:ext cx="4391950" cy="4645025"/>
            </a:xfrm>
            <a:custGeom>
              <a:avLst/>
              <a:gdLst/>
              <a:ahLst/>
              <a:cxnLst/>
              <a:rect l="l" t="t" r="r" b="b"/>
              <a:pathLst>
                <a:path w="175678" h="185801" extrusionOk="0">
                  <a:moveTo>
                    <a:pt x="93162" y="0"/>
                  </a:moveTo>
                  <a:lnTo>
                    <a:pt x="0" y="61587"/>
                  </a:lnTo>
                  <a:lnTo>
                    <a:pt x="80323" y="184028"/>
                  </a:lnTo>
                  <a:cubicBezTo>
                    <a:pt x="81085" y="185187"/>
                    <a:pt x="82329" y="185800"/>
                    <a:pt x="83604" y="185800"/>
                  </a:cubicBezTo>
                  <a:cubicBezTo>
                    <a:pt x="84339" y="185800"/>
                    <a:pt x="85083" y="185597"/>
                    <a:pt x="85751" y="185177"/>
                  </a:cubicBezTo>
                  <a:lnTo>
                    <a:pt x="175677" y="125782"/>
                  </a:lnTo>
                  <a:lnTo>
                    <a:pt x="93162" y="0"/>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8" name="Google Shape;268;p7"/>
            <p:cNvSpPr/>
            <p:nvPr/>
          </p:nvSpPr>
          <p:spPr>
            <a:xfrm>
              <a:off x="3931325" y="462525"/>
              <a:ext cx="2064200" cy="3145900"/>
            </a:xfrm>
            <a:custGeom>
              <a:avLst/>
              <a:gdLst/>
              <a:ahLst/>
              <a:cxnLst/>
              <a:rect l="l" t="t" r="r" b="b"/>
              <a:pathLst>
                <a:path w="82568" h="125836" fill="none" extrusionOk="0">
                  <a:moveTo>
                    <a:pt x="0" y="1"/>
                  </a:moveTo>
                  <a:lnTo>
                    <a:pt x="82567" y="125835"/>
                  </a:lnTo>
                </a:path>
              </a:pathLst>
            </a:custGeom>
            <a:noFill/>
            <a:ln w="11750" cap="flat" cmpd="sng">
              <a:solidFill>
                <a:schemeClr val="dk1"/>
              </a:solidFill>
              <a:prstDash val="solid"/>
              <a:miter lim="5219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9" name="Google Shape;269;p7"/>
            <p:cNvSpPr/>
            <p:nvPr/>
          </p:nvSpPr>
          <p:spPr>
            <a:xfrm>
              <a:off x="3898700" y="482100"/>
              <a:ext cx="2065500" cy="3145900"/>
            </a:xfrm>
            <a:custGeom>
              <a:avLst/>
              <a:gdLst/>
              <a:ahLst/>
              <a:cxnLst/>
              <a:rect l="l" t="t" r="r" b="b"/>
              <a:pathLst>
                <a:path w="82620" h="125836" fill="none" extrusionOk="0">
                  <a:moveTo>
                    <a:pt x="1" y="1"/>
                  </a:moveTo>
                  <a:lnTo>
                    <a:pt x="82620" y="125835"/>
                  </a:lnTo>
                </a:path>
              </a:pathLst>
            </a:custGeom>
            <a:noFill/>
            <a:ln w="11750" cap="flat" cmpd="sng">
              <a:solidFill>
                <a:schemeClr val="dk1"/>
              </a:solidFill>
              <a:prstDash val="solid"/>
              <a:miter lim="5219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0" name="Google Shape;270;p7"/>
            <p:cNvSpPr/>
            <p:nvPr/>
          </p:nvSpPr>
          <p:spPr>
            <a:xfrm>
              <a:off x="3742125" y="4138150"/>
              <a:ext cx="842925" cy="1092125"/>
            </a:xfrm>
            <a:custGeom>
              <a:avLst/>
              <a:gdLst/>
              <a:ahLst/>
              <a:cxnLst/>
              <a:rect l="l" t="t" r="r" b="b"/>
              <a:pathLst>
                <a:path w="33717" h="43685" extrusionOk="0">
                  <a:moveTo>
                    <a:pt x="9604" y="0"/>
                  </a:moveTo>
                  <a:lnTo>
                    <a:pt x="1" y="6159"/>
                  </a:lnTo>
                  <a:lnTo>
                    <a:pt x="24113" y="43685"/>
                  </a:lnTo>
                  <a:lnTo>
                    <a:pt x="25679" y="35595"/>
                  </a:lnTo>
                  <a:lnTo>
                    <a:pt x="33716" y="37526"/>
                  </a:lnTo>
                  <a:lnTo>
                    <a:pt x="9604"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1" name="Google Shape;271;p7"/>
            <p:cNvSpPr/>
            <p:nvPr/>
          </p:nvSpPr>
          <p:spPr>
            <a:xfrm>
              <a:off x="1526600" y="464775"/>
              <a:ext cx="4343675" cy="4627200"/>
            </a:xfrm>
            <a:custGeom>
              <a:avLst/>
              <a:gdLst/>
              <a:ahLst/>
              <a:cxnLst/>
              <a:rect l="l" t="t" r="r" b="b"/>
              <a:pathLst>
                <a:path w="173747" h="185088" extrusionOk="0">
                  <a:moveTo>
                    <a:pt x="91115" y="1"/>
                  </a:moveTo>
                  <a:cubicBezTo>
                    <a:pt x="90634" y="1"/>
                    <a:pt x="90147" y="140"/>
                    <a:pt x="89718" y="433"/>
                  </a:cubicBezTo>
                  <a:lnTo>
                    <a:pt x="0" y="59357"/>
                  </a:lnTo>
                  <a:lnTo>
                    <a:pt x="82515" y="185087"/>
                  </a:lnTo>
                  <a:lnTo>
                    <a:pt x="172285" y="126163"/>
                  </a:lnTo>
                  <a:cubicBezTo>
                    <a:pt x="173433" y="125380"/>
                    <a:pt x="173746" y="123866"/>
                    <a:pt x="172963" y="122718"/>
                  </a:cubicBezTo>
                  <a:lnTo>
                    <a:pt x="93162" y="1111"/>
                  </a:lnTo>
                  <a:cubicBezTo>
                    <a:pt x="92705" y="392"/>
                    <a:pt x="91920" y="1"/>
                    <a:pt x="9111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2" name="Google Shape;272;p7"/>
            <p:cNvSpPr/>
            <p:nvPr/>
          </p:nvSpPr>
          <p:spPr>
            <a:xfrm>
              <a:off x="1636200" y="1843000"/>
              <a:ext cx="2130750" cy="3199400"/>
            </a:xfrm>
            <a:custGeom>
              <a:avLst/>
              <a:gdLst/>
              <a:ahLst/>
              <a:cxnLst/>
              <a:rect l="l" t="t" r="r" b="b"/>
              <a:pathLst>
                <a:path w="85230" h="127976" extrusionOk="0">
                  <a:moveTo>
                    <a:pt x="2506" y="1"/>
                  </a:moveTo>
                  <a:lnTo>
                    <a:pt x="0" y="1619"/>
                  </a:lnTo>
                  <a:lnTo>
                    <a:pt x="82724" y="127975"/>
                  </a:lnTo>
                  <a:lnTo>
                    <a:pt x="85229" y="126357"/>
                  </a:lnTo>
                  <a:lnTo>
                    <a:pt x="2506"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3" name="Google Shape;273;p7"/>
            <p:cNvSpPr/>
            <p:nvPr/>
          </p:nvSpPr>
          <p:spPr>
            <a:xfrm>
              <a:off x="2647400" y="1567700"/>
              <a:ext cx="2116400" cy="2399550"/>
            </a:xfrm>
            <a:custGeom>
              <a:avLst/>
              <a:gdLst/>
              <a:ahLst/>
              <a:cxnLst/>
              <a:rect l="l" t="t" r="r" b="b"/>
              <a:pathLst>
                <a:path w="84656" h="95982" fill="none" extrusionOk="0">
                  <a:moveTo>
                    <a:pt x="82777" y="71347"/>
                  </a:moveTo>
                  <a:cubicBezTo>
                    <a:pt x="82777" y="69937"/>
                    <a:pt x="83507" y="68633"/>
                    <a:pt x="84656" y="67850"/>
                  </a:cubicBezTo>
                  <a:lnTo>
                    <a:pt x="40919" y="1201"/>
                  </a:lnTo>
                  <a:cubicBezTo>
                    <a:pt x="38988" y="2453"/>
                    <a:pt x="36431" y="1932"/>
                    <a:pt x="35178" y="0"/>
                  </a:cubicBezTo>
                  <a:lnTo>
                    <a:pt x="1149" y="22286"/>
                  </a:lnTo>
                  <a:cubicBezTo>
                    <a:pt x="2454" y="24217"/>
                    <a:pt x="1932" y="26827"/>
                    <a:pt x="1" y="28080"/>
                  </a:cubicBezTo>
                  <a:lnTo>
                    <a:pt x="43737" y="94729"/>
                  </a:lnTo>
                  <a:cubicBezTo>
                    <a:pt x="45668" y="93476"/>
                    <a:pt x="48226" y="94050"/>
                    <a:pt x="49478" y="95981"/>
                  </a:cubicBezTo>
                  <a:lnTo>
                    <a:pt x="83455" y="73643"/>
                  </a:lnTo>
                  <a:cubicBezTo>
                    <a:pt x="82985" y="72965"/>
                    <a:pt x="82777" y="72182"/>
                    <a:pt x="82777" y="71347"/>
                  </a:cubicBezTo>
                  <a:close/>
                </a:path>
              </a:pathLst>
            </a:custGeom>
            <a:solidFill>
              <a:schemeClr val="lt1"/>
            </a:solidFill>
            <a:ln w="14350" cap="flat" cmpd="sng">
              <a:solidFill>
                <a:schemeClr val="lt1"/>
              </a:solidFill>
              <a:prstDash val="solid"/>
              <a:miter lim="5219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Tree>
    <p:extLst>
      <p:ext uri="{BB962C8B-B14F-4D97-AF65-F5344CB8AC3E}">
        <p14:creationId xmlns:p14="http://schemas.microsoft.com/office/powerpoint/2010/main" val="192109080"/>
      </p:ext>
    </p:extLst>
  </p:cSld>
  <p:clrMapOvr>
    <a:masterClrMapping/>
  </p:clrMapOvr>
</p:sldLayout>
</file>

<file path=ppt/slideLayouts/slideLayout163.xml><?xml version="1.0" encoding="utf-8"?>
<p:sldLayout xmlns:a="http://schemas.openxmlformats.org/drawingml/2006/main" xmlns:r="http://schemas.openxmlformats.org/officeDocument/2006/relationships" xmlns:p="http://schemas.openxmlformats.org/presentationml/2006/main" matchingName="Main point">
  <p:cSld name="Main point">
    <p:spTree>
      <p:nvGrpSpPr>
        <p:cNvPr id="1" name="Shape 274"/>
        <p:cNvGrpSpPr/>
        <p:nvPr/>
      </p:nvGrpSpPr>
      <p:grpSpPr>
        <a:xfrm>
          <a:off x="0" y="0"/>
          <a:ext cx="0" cy="0"/>
          <a:chOff x="0" y="0"/>
          <a:chExt cx="0" cy="0"/>
        </a:xfrm>
      </p:grpSpPr>
      <p:pic>
        <p:nvPicPr>
          <p:cNvPr id="275" name="Google Shape;275;p8"/>
          <p:cNvPicPr preferRelativeResize="0"/>
          <p:nvPr/>
        </p:nvPicPr>
        <p:blipFill>
          <a:blip r:embed="rId2">
            <a:alphaModFix/>
          </a:blip>
          <a:stretch>
            <a:fillRect/>
          </a:stretch>
        </p:blipFill>
        <p:spPr>
          <a:xfrm>
            <a:off x="-75466" y="-36433"/>
            <a:ext cx="12342935" cy="7005332"/>
          </a:xfrm>
          <a:prstGeom prst="rect">
            <a:avLst/>
          </a:prstGeom>
          <a:noFill/>
          <a:ln>
            <a:noFill/>
          </a:ln>
        </p:spPr>
      </p:pic>
      <p:grpSp>
        <p:nvGrpSpPr>
          <p:cNvPr id="276" name="Google Shape;276;p8"/>
          <p:cNvGrpSpPr/>
          <p:nvPr/>
        </p:nvGrpSpPr>
        <p:grpSpPr>
          <a:xfrm rot="-5400000">
            <a:off x="7905659" y="5595421"/>
            <a:ext cx="2485895" cy="2298041"/>
            <a:chOff x="-1181840" y="1435015"/>
            <a:chExt cx="1864421" cy="1723531"/>
          </a:xfrm>
        </p:grpSpPr>
        <p:sp>
          <p:nvSpPr>
            <p:cNvPr id="277" name="Google Shape;277;p8"/>
            <p:cNvSpPr/>
            <p:nvPr/>
          </p:nvSpPr>
          <p:spPr>
            <a:xfrm rot="7018065">
              <a:off x="-856508" y="1589854"/>
              <a:ext cx="1164422" cy="1444262"/>
            </a:xfrm>
            <a:custGeom>
              <a:avLst/>
              <a:gdLst/>
              <a:ahLst/>
              <a:cxnLst/>
              <a:rect l="l" t="t" r="r" b="b"/>
              <a:pathLst>
                <a:path w="48158" h="59737" extrusionOk="0">
                  <a:moveTo>
                    <a:pt x="39340" y="1"/>
                  </a:moveTo>
                  <a:cubicBezTo>
                    <a:pt x="38303" y="1"/>
                    <a:pt x="37263" y="153"/>
                    <a:pt x="36285" y="451"/>
                  </a:cubicBezTo>
                  <a:cubicBezTo>
                    <a:pt x="32695" y="1579"/>
                    <a:pt x="29823" y="4272"/>
                    <a:pt x="27259" y="7016"/>
                  </a:cubicBezTo>
                  <a:cubicBezTo>
                    <a:pt x="20361" y="14401"/>
                    <a:pt x="14874" y="22940"/>
                    <a:pt x="10489" y="32043"/>
                  </a:cubicBezTo>
                  <a:cubicBezTo>
                    <a:pt x="8976" y="35197"/>
                    <a:pt x="7591" y="37427"/>
                    <a:pt x="5873" y="40505"/>
                  </a:cubicBezTo>
                  <a:cubicBezTo>
                    <a:pt x="2185" y="47138"/>
                    <a:pt x="1874" y="57072"/>
                    <a:pt x="8" y="59727"/>
                  </a:cubicBezTo>
                  <a:lnTo>
                    <a:pt x="8" y="59727"/>
                  </a:lnTo>
                  <a:cubicBezTo>
                    <a:pt x="9880" y="45729"/>
                    <a:pt x="25415" y="30630"/>
                    <a:pt x="38721" y="19888"/>
                  </a:cubicBezTo>
                  <a:cubicBezTo>
                    <a:pt x="41311" y="17811"/>
                    <a:pt x="44029" y="15708"/>
                    <a:pt x="45773" y="12888"/>
                  </a:cubicBezTo>
                  <a:cubicBezTo>
                    <a:pt x="47542" y="10041"/>
                    <a:pt x="48157" y="6246"/>
                    <a:pt x="46388" y="3426"/>
                  </a:cubicBezTo>
                  <a:cubicBezTo>
                    <a:pt x="44910" y="1106"/>
                    <a:pt x="42136" y="1"/>
                    <a:pt x="39340" y="1"/>
                  </a:cubicBezTo>
                  <a:close/>
                  <a:moveTo>
                    <a:pt x="8" y="59727"/>
                  </a:moveTo>
                  <a:lnTo>
                    <a:pt x="8" y="59727"/>
                  </a:lnTo>
                  <a:cubicBezTo>
                    <a:pt x="5" y="59730"/>
                    <a:pt x="3" y="59733"/>
                    <a:pt x="1" y="59736"/>
                  </a:cubicBezTo>
                  <a:lnTo>
                    <a:pt x="1" y="59736"/>
                  </a:lnTo>
                  <a:cubicBezTo>
                    <a:pt x="3" y="59733"/>
                    <a:pt x="5" y="59730"/>
                    <a:pt x="8" y="59727"/>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8" name="Google Shape;278;p8"/>
            <p:cNvSpPr/>
            <p:nvPr/>
          </p:nvSpPr>
          <p:spPr>
            <a:xfrm rot="7018065">
              <a:off x="-807037" y="1559505"/>
              <a:ext cx="1164398" cy="1443996"/>
            </a:xfrm>
            <a:custGeom>
              <a:avLst/>
              <a:gdLst/>
              <a:ahLst/>
              <a:cxnLst/>
              <a:rect l="l" t="t" r="r" b="b"/>
              <a:pathLst>
                <a:path w="48157" h="59726" extrusionOk="0">
                  <a:moveTo>
                    <a:pt x="39365" y="0"/>
                  </a:moveTo>
                  <a:cubicBezTo>
                    <a:pt x="38317" y="0"/>
                    <a:pt x="37267" y="157"/>
                    <a:pt x="36285" y="466"/>
                  </a:cubicBezTo>
                  <a:cubicBezTo>
                    <a:pt x="32695" y="1569"/>
                    <a:pt x="29823" y="4261"/>
                    <a:pt x="27258" y="7005"/>
                  </a:cubicBezTo>
                  <a:cubicBezTo>
                    <a:pt x="20361" y="14390"/>
                    <a:pt x="14873" y="22929"/>
                    <a:pt x="10488" y="32032"/>
                  </a:cubicBezTo>
                  <a:cubicBezTo>
                    <a:pt x="8975" y="35186"/>
                    <a:pt x="7591" y="37417"/>
                    <a:pt x="5873" y="40494"/>
                  </a:cubicBezTo>
                  <a:cubicBezTo>
                    <a:pt x="2180" y="47161"/>
                    <a:pt x="1872" y="57085"/>
                    <a:pt x="1" y="59726"/>
                  </a:cubicBezTo>
                  <a:lnTo>
                    <a:pt x="1" y="59726"/>
                  </a:lnTo>
                  <a:cubicBezTo>
                    <a:pt x="9873" y="45751"/>
                    <a:pt x="25412" y="30622"/>
                    <a:pt x="38721" y="19878"/>
                  </a:cubicBezTo>
                  <a:cubicBezTo>
                    <a:pt x="41310" y="17801"/>
                    <a:pt x="44029" y="15698"/>
                    <a:pt x="45772" y="12877"/>
                  </a:cubicBezTo>
                  <a:cubicBezTo>
                    <a:pt x="47542" y="10031"/>
                    <a:pt x="48157" y="6236"/>
                    <a:pt x="46362" y="3415"/>
                  </a:cubicBezTo>
                  <a:cubicBezTo>
                    <a:pt x="44909" y="1106"/>
                    <a:pt x="42145" y="0"/>
                    <a:pt x="3936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9" name="Google Shape;279;p8"/>
            <p:cNvSpPr/>
            <p:nvPr/>
          </p:nvSpPr>
          <p:spPr>
            <a:xfrm rot="7018065">
              <a:off x="-77650" y="2737347"/>
              <a:ext cx="428383" cy="209953"/>
            </a:xfrm>
            <a:custGeom>
              <a:avLst/>
              <a:gdLst/>
              <a:ahLst/>
              <a:cxnLst/>
              <a:rect l="l" t="t" r="r" b="b"/>
              <a:pathLst>
                <a:path w="17717" h="8684" extrusionOk="0">
                  <a:moveTo>
                    <a:pt x="13244" y="85"/>
                  </a:moveTo>
                  <a:cubicBezTo>
                    <a:pt x="13109" y="85"/>
                    <a:pt x="12983" y="218"/>
                    <a:pt x="13050" y="351"/>
                  </a:cubicBezTo>
                  <a:cubicBezTo>
                    <a:pt x="13050" y="377"/>
                    <a:pt x="13075" y="403"/>
                    <a:pt x="13101" y="428"/>
                  </a:cubicBezTo>
                  <a:cubicBezTo>
                    <a:pt x="13139" y="454"/>
                    <a:pt x="13184" y="467"/>
                    <a:pt x="13229" y="467"/>
                  </a:cubicBezTo>
                  <a:cubicBezTo>
                    <a:pt x="13274" y="467"/>
                    <a:pt x="13319" y="454"/>
                    <a:pt x="13357" y="428"/>
                  </a:cubicBezTo>
                  <a:cubicBezTo>
                    <a:pt x="13511" y="351"/>
                    <a:pt x="13460" y="146"/>
                    <a:pt x="13306" y="95"/>
                  </a:cubicBezTo>
                  <a:cubicBezTo>
                    <a:pt x="13285" y="88"/>
                    <a:pt x="13264" y="85"/>
                    <a:pt x="13244" y="85"/>
                  </a:cubicBezTo>
                  <a:close/>
                  <a:moveTo>
                    <a:pt x="9983" y="0"/>
                  </a:moveTo>
                  <a:cubicBezTo>
                    <a:pt x="9903" y="0"/>
                    <a:pt x="9827" y="28"/>
                    <a:pt x="9767" y="95"/>
                  </a:cubicBezTo>
                  <a:cubicBezTo>
                    <a:pt x="9742" y="121"/>
                    <a:pt x="9716" y="172"/>
                    <a:pt x="9690" y="223"/>
                  </a:cubicBezTo>
                  <a:cubicBezTo>
                    <a:pt x="9639" y="403"/>
                    <a:pt x="9690" y="582"/>
                    <a:pt x="9844" y="685"/>
                  </a:cubicBezTo>
                  <a:cubicBezTo>
                    <a:pt x="9910" y="731"/>
                    <a:pt x="9982" y="752"/>
                    <a:pt x="10050" y="752"/>
                  </a:cubicBezTo>
                  <a:cubicBezTo>
                    <a:pt x="10249" y="752"/>
                    <a:pt x="10428" y="580"/>
                    <a:pt x="10408" y="351"/>
                  </a:cubicBezTo>
                  <a:cubicBezTo>
                    <a:pt x="10390" y="169"/>
                    <a:pt x="10178" y="0"/>
                    <a:pt x="9983" y="0"/>
                  </a:cubicBezTo>
                  <a:close/>
                  <a:moveTo>
                    <a:pt x="7556" y="654"/>
                  </a:moveTo>
                  <a:cubicBezTo>
                    <a:pt x="7486" y="654"/>
                    <a:pt x="7412" y="721"/>
                    <a:pt x="7434" y="787"/>
                  </a:cubicBezTo>
                  <a:lnTo>
                    <a:pt x="7434" y="813"/>
                  </a:lnTo>
                  <a:cubicBezTo>
                    <a:pt x="7460" y="839"/>
                    <a:pt x="7460" y="839"/>
                    <a:pt x="7460" y="839"/>
                  </a:cubicBezTo>
                  <a:cubicBezTo>
                    <a:pt x="7485" y="864"/>
                    <a:pt x="7517" y="877"/>
                    <a:pt x="7546" y="877"/>
                  </a:cubicBezTo>
                  <a:cubicBezTo>
                    <a:pt x="7575" y="877"/>
                    <a:pt x="7601" y="864"/>
                    <a:pt x="7613" y="839"/>
                  </a:cubicBezTo>
                  <a:cubicBezTo>
                    <a:pt x="7690" y="787"/>
                    <a:pt x="7690" y="685"/>
                    <a:pt x="7588" y="659"/>
                  </a:cubicBezTo>
                  <a:cubicBezTo>
                    <a:pt x="7578" y="656"/>
                    <a:pt x="7567" y="654"/>
                    <a:pt x="7556" y="654"/>
                  </a:cubicBezTo>
                  <a:close/>
                  <a:moveTo>
                    <a:pt x="12799" y="1638"/>
                  </a:moveTo>
                  <a:cubicBezTo>
                    <a:pt x="12396" y="1638"/>
                    <a:pt x="11973" y="2067"/>
                    <a:pt x="12178" y="2454"/>
                  </a:cubicBezTo>
                  <a:lnTo>
                    <a:pt x="12152" y="2454"/>
                  </a:lnTo>
                  <a:cubicBezTo>
                    <a:pt x="12203" y="2531"/>
                    <a:pt x="12255" y="2582"/>
                    <a:pt x="12306" y="2634"/>
                  </a:cubicBezTo>
                  <a:cubicBezTo>
                    <a:pt x="12435" y="2734"/>
                    <a:pt x="12595" y="2786"/>
                    <a:pt x="12756" y="2786"/>
                  </a:cubicBezTo>
                  <a:cubicBezTo>
                    <a:pt x="12885" y="2786"/>
                    <a:pt x="13013" y="2753"/>
                    <a:pt x="13127" y="2685"/>
                  </a:cubicBezTo>
                  <a:cubicBezTo>
                    <a:pt x="13511" y="2403"/>
                    <a:pt x="13409" y="1787"/>
                    <a:pt x="12947" y="1659"/>
                  </a:cubicBezTo>
                  <a:cubicBezTo>
                    <a:pt x="12899" y="1645"/>
                    <a:pt x="12849" y="1638"/>
                    <a:pt x="12799" y="1638"/>
                  </a:cubicBezTo>
                  <a:close/>
                  <a:moveTo>
                    <a:pt x="6278" y="2155"/>
                  </a:moveTo>
                  <a:cubicBezTo>
                    <a:pt x="6196" y="2155"/>
                    <a:pt x="6115" y="2183"/>
                    <a:pt x="6049" y="2249"/>
                  </a:cubicBezTo>
                  <a:lnTo>
                    <a:pt x="6075" y="2249"/>
                  </a:lnTo>
                  <a:cubicBezTo>
                    <a:pt x="6049" y="2275"/>
                    <a:pt x="6024" y="2326"/>
                    <a:pt x="5998" y="2377"/>
                  </a:cubicBezTo>
                  <a:cubicBezTo>
                    <a:pt x="5947" y="2557"/>
                    <a:pt x="5998" y="2736"/>
                    <a:pt x="6152" y="2839"/>
                  </a:cubicBezTo>
                  <a:cubicBezTo>
                    <a:pt x="6212" y="2886"/>
                    <a:pt x="6279" y="2906"/>
                    <a:pt x="6345" y="2906"/>
                  </a:cubicBezTo>
                  <a:cubicBezTo>
                    <a:pt x="6532" y="2906"/>
                    <a:pt x="6709" y="2740"/>
                    <a:pt x="6690" y="2531"/>
                  </a:cubicBezTo>
                  <a:cubicBezTo>
                    <a:pt x="6690" y="2330"/>
                    <a:pt x="6481" y="2155"/>
                    <a:pt x="6278" y="2155"/>
                  </a:cubicBezTo>
                  <a:close/>
                  <a:moveTo>
                    <a:pt x="15296" y="2488"/>
                  </a:moveTo>
                  <a:cubicBezTo>
                    <a:pt x="15012" y="2488"/>
                    <a:pt x="14712" y="2798"/>
                    <a:pt x="14870" y="3070"/>
                  </a:cubicBezTo>
                  <a:cubicBezTo>
                    <a:pt x="14896" y="3121"/>
                    <a:pt x="14922" y="3146"/>
                    <a:pt x="14947" y="3198"/>
                  </a:cubicBezTo>
                  <a:cubicBezTo>
                    <a:pt x="15046" y="3268"/>
                    <a:pt x="15152" y="3308"/>
                    <a:pt x="15258" y="3308"/>
                  </a:cubicBezTo>
                  <a:cubicBezTo>
                    <a:pt x="15344" y="3308"/>
                    <a:pt x="15430" y="3281"/>
                    <a:pt x="15511" y="3223"/>
                  </a:cubicBezTo>
                  <a:cubicBezTo>
                    <a:pt x="15793" y="3044"/>
                    <a:pt x="15716" y="2608"/>
                    <a:pt x="15409" y="2505"/>
                  </a:cubicBezTo>
                  <a:cubicBezTo>
                    <a:pt x="15372" y="2493"/>
                    <a:pt x="15334" y="2488"/>
                    <a:pt x="15296" y="2488"/>
                  </a:cubicBezTo>
                  <a:close/>
                  <a:moveTo>
                    <a:pt x="3455" y="3035"/>
                  </a:moveTo>
                  <a:cubicBezTo>
                    <a:pt x="3318" y="3035"/>
                    <a:pt x="3186" y="3190"/>
                    <a:pt x="3254" y="3326"/>
                  </a:cubicBezTo>
                  <a:cubicBezTo>
                    <a:pt x="3254" y="3352"/>
                    <a:pt x="3280" y="3352"/>
                    <a:pt x="3306" y="3377"/>
                  </a:cubicBezTo>
                  <a:cubicBezTo>
                    <a:pt x="3348" y="3420"/>
                    <a:pt x="3398" y="3439"/>
                    <a:pt x="3447" y="3439"/>
                  </a:cubicBezTo>
                  <a:cubicBezTo>
                    <a:pt x="3488" y="3439"/>
                    <a:pt x="3527" y="3426"/>
                    <a:pt x="3562" y="3403"/>
                  </a:cubicBezTo>
                  <a:cubicBezTo>
                    <a:pt x="3690" y="3300"/>
                    <a:pt x="3665" y="3095"/>
                    <a:pt x="3511" y="3044"/>
                  </a:cubicBezTo>
                  <a:cubicBezTo>
                    <a:pt x="3492" y="3038"/>
                    <a:pt x="3474" y="3035"/>
                    <a:pt x="3455" y="3035"/>
                  </a:cubicBezTo>
                  <a:close/>
                  <a:moveTo>
                    <a:pt x="10101" y="2744"/>
                  </a:moveTo>
                  <a:cubicBezTo>
                    <a:pt x="10028" y="2744"/>
                    <a:pt x="9956" y="2766"/>
                    <a:pt x="9894" y="2817"/>
                  </a:cubicBezTo>
                  <a:lnTo>
                    <a:pt x="9894" y="2817"/>
                  </a:lnTo>
                  <a:cubicBezTo>
                    <a:pt x="9894" y="2816"/>
                    <a:pt x="9895" y="2815"/>
                    <a:pt x="9896" y="2813"/>
                  </a:cubicBezTo>
                  <a:lnTo>
                    <a:pt x="9896" y="2813"/>
                  </a:lnTo>
                  <a:lnTo>
                    <a:pt x="9870" y="2839"/>
                  </a:lnTo>
                  <a:cubicBezTo>
                    <a:pt x="9878" y="2831"/>
                    <a:pt x="9886" y="2824"/>
                    <a:pt x="9894" y="2817"/>
                  </a:cubicBezTo>
                  <a:lnTo>
                    <a:pt x="9894" y="2817"/>
                  </a:lnTo>
                  <a:cubicBezTo>
                    <a:pt x="9869" y="2867"/>
                    <a:pt x="9844" y="2916"/>
                    <a:pt x="9819" y="2941"/>
                  </a:cubicBezTo>
                  <a:cubicBezTo>
                    <a:pt x="9767" y="3121"/>
                    <a:pt x="9819" y="3300"/>
                    <a:pt x="9973" y="3429"/>
                  </a:cubicBezTo>
                  <a:cubicBezTo>
                    <a:pt x="10030" y="3467"/>
                    <a:pt x="10094" y="3485"/>
                    <a:pt x="10158" y="3485"/>
                  </a:cubicBezTo>
                  <a:cubicBezTo>
                    <a:pt x="10348" y="3485"/>
                    <a:pt x="10530" y="3326"/>
                    <a:pt x="10511" y="3095"/>
                  </a:cubicBezTo>
                  <a:cubicBezTo>
                    <a:pt x="10511" y="2913"/>
                    <a:pt x="10304" y="2744"/>
                    <a:pt x="10101" y="2744"/>
                  </a:cubicBezTo>
                  <a:close/>
                  <a:moveTo>
                    <a:pt x="14770" y="4548"/>
                  </a:moveTo>
                  <a:cubicBezTo>
                    <a:pt x="14646" y="4548"/>
                    <a:pt x="14495" y="4700"/>
                    <a:pt x="14563" y="4813"/>
                  </a:cubicBezTo>
                  <a:cubicBezTo>
                    <a:pt x="14588" y="4839"/>
                    <a:pt x="14588" y="4865"/>
                    <a:pt x="14614" y="4890"/>
                  </a:cubicBezTo>
                  <a:cubicBezTo>
                    <a:pt x="14661" y="4922"/>
                    <a:pt x="14719" y="4944"/>
                    <a:pt x="14780" y="4944"/>
                  </a:cubicBezTo>
                  <a:cubicBezTo>
                    <a:pt x="14818" y="4944"/>
                    <a:pt x="14857" y="4935"/>
                    <a:pt x="14896" y="4916"/>
                  </a:cubicBezTo>
                  <a:cubicBezTo>
                    <a:pt x="15024" y="4813"/>
                    <a:pt x="14998" y="4608"/>
                    <a:pt x="14819" y="4557"/>
                  </a:cubicBezTo>
                  <a:cubicBezTo>
                    <a:pt x="14804" y="4551"/>
                    <a:pt x="14787" y="4548"/>
                    <a:pt x="14770" y="4548"/>
                  </a:cubicBezTo>
                  <a:close/>
                  <a:moveTo>
                    <a:pt x="4573" y="4622"/>
                  </a:moveTo>
                  <a:cubicBezTo>
                    <a:pt x="4312" y="4622"/>
                    <a:pt x="4040" y="4894"/>
                    <a:pt x="4177" y="5147"/>
                  </a:cubicBezTo>
                  <a:cubicBezTo>
                    <a:pt x="4203" y="5172"/>
                    <a:pt x="4229" y="5224"/>
                    <a:pt x="4254" y="5249"/>
                  </a:cubicBezTo>
                  <a:cubicBezTo>
                    <a:pt x="4344" y="5324"/>
                    <a:pt x="4451" y="5364"/>
                    <a:pt x="4555" y="5364"/>
                  </a:cubicBezTo>
                  <a:cubicBezTo>
                    <a:pt x="4630" y="5364"/>
                    <a:pt x="4703" y="5343"/>
                    <a:pt x="4767" y="5300"/>
                  </a:cubicBezTo>
                  <a:cubicBezTo>
                    <a:pt x="5024" y="5121"/>
                    <a:pt x="4972" y="4711"/>
                    <a:pt x="4665" y="4634"/>
                  </a:cubicBezTo>
                  <a:cubicBezTo>
                    <a:pt x="4635" y="4626"/>
                    <a:pt x="4604" y="4622"/>
                    <a:pt x="4573" y="4622"/>
                  </a:cubicBezTo>
                  <a:close/>
                  <a:moveTo>
                    <a:pt x="8987" y="4400"/>
                  </a:moveTo>
                  <a:cubicBezTo>
                    <a:pt x="8604" y="4400"/>
                    <a:pt x="8182" y="4821"/>
                    <a:pt x="8383" y="5224"/>
                  </a:cubicBezTo>
                  <a:cubicBezTo>
                    <a:pt x="8408" y="5275"/>
                    <a:pt x="8460" y="5352"/>
                    <a:pt x="8537" y="5403"/>
                  </a:cubicBezTo>
                  <a:cubicBezTo>
                    <a:pt x="8665" y="5503"/>
                    <a:pt x="8818" y="5555"/>
                    <a:pt x="8972" y="5555"/>
                  </a:cubicBezTo>
                  <a:cubicBezTo>
                    <a:pt x="9094" y="5555"/>
                    <a:pt x="9218" y="5522"/>
                    <a:pt x="9331" y="5454"/>
                  </a:cubicBezTo>
                  <a:cubicBezTo>
                    <a:pt x="9716" y="5172"/>
                    <a:pt x="9614" y="4557"/>
                    <a:pt x="9152" y="4429"/>
                  </a:cubicBezTo>
                  <a:cubicBezTo>
                    <a:pt x="9099" y="4409"/>
                    <a:pt x="9044" y="4400"/>
                    <a:pt x="8987" y="4400"/>
                  </a:cubicBezTo>
                  <a:close/>
                  <a:moveTo>
                    <a:pt x="16985" y="4741"/>
                  </a:moveTo>
                  <a:cubicBezTo>
                    <a:pt x="16596" y="4741"/>
                    <a:pt x="16152" y="5169"/>
                    <a:pt x="16358" y="5557"/>
                  </a:cubicBezTo>
                  <a:cubicBezTo>
                    <a:pt x="16409" y="5634"/>
                    <a:pt x="16460" y="5685"/>
                    <a:pt x="16511" y="5736"/>
                  </a:cubicBezTo>
                  <a:cubicBezTo>
                    <a:pt x="16640" y="5836"/>
                    <a:pt x="16793" y="5889"/>
                    <a:pt x="16947" y="5889"/>
                  </a:cubicBezTo>
                  <a:cubicBezTo>
                    <a:pt x="17069" y="5889"/>
                    <a:pt x="17193" y="5856"/>
                    <a:pt x="17306" y="5788"/>
                  </a:cubicBezTo>
                  <a:cubicBezTo>
                    <a:pt x="17717" y="5506"/>
                    <a:pt x="17614" y="4890"/>
                    <a:pt x="17127" y="4762"/>
                  </a:cubicBezTo>
                  <a:cubicBezTo>
                    <a:pt x="17081" y="4748"/>
                    <a:pt x="17034" y="4741"/>
                    <a:pt x="16985" y="4741"/>
                  </a:cubicBezTo>
                  <a:close/>
                  <a:moveTo>
                    <a:pt x="6587" y="6245"/>
                  </a:moveTo>
                  <a:cubicBezTo>
                    <a:pt x="6511" y="6245"/>
                    <a:pt x="6414" y="6334"/>
                    <a:pt x="6460" y="6403"/>
                  </a:cubicBezTo>
                  <a:cubicBezTo>
                    <a:pt x="6460" y="6429"/>
                    <a:pt x="6485" y="6429"/>
                    <a:pt x="6485" y="6454"/>
                  </a:cubicBezTo>
                  <a:cubicBezTo>
                    <a:pt x="6511" y="6467"/>
                    <a:pt x="6536" y="6474"/>
                    <a:pt x="6562" y="6474"/>
                  </a:cubicBezTo>
                  <a:cubicBezTo>
                    <a:pt x="6588" y="6474"/>
                    <a:pt x="6613" y="6467"/>
                    <a:pt x="6639" y="6454"/>
                  </a:cubicBezTo>
                  <a:cubicBezTo>
                    <a:pt x="6716" y="6403"/>
                    <a:pt x="6690" y="6275"/>
                    <a:pt x="6613" y="6249"/>
                  </a:cubicBezTo>
                  <a:cubicBezTo>
                    <a:pt x="6605" y="6246"/>
                    <a:pt x="6596" y="6245"/>
                    <a:pt x="6587" y="6245"/>
                  </a:cubicBezTo>
                  <a:close/>
                  <a:moveTo>
                    <a:pt x="813" y="5837"/>
                  </a:moveTo>
                  <a:cubicBezTo>
                    <a:pt x="428" y="5837"/>
                    <a:pt x="1" y="6278"/>
                    <a:pt x="203" y="6659"/>
                  </a:cubicBezTo>
                  <a:cubicBezTo>
                    <a:pt x="228" y="6711"/>
                    <a:pt x="280" y="6788"/>
                    <a:pt x="357" y="6839"/>
                  </a:cubicBezTo>
                  <a:cubicBezTo>
                    <a:pt x="485" y="6939"/>
                    <a:pt x="638" y="6991"/>
                    <a:pt x="792" y="6991"/>
                  </a:cubicBezTo>
                  <a:cubicBezTo>
                    <a:pt x="915" y="6991"/>
                    <a:pt x="1038" y="6958"/>
                    <a:pt x="1152" y="6890"/>
                  </a:cubicBezTo>
                  <a:cubicBezTo>
                    <a:pt x="1536" y="6608"/>
                    <a:pt x="1434" y="5993"/>
                    <a:pt x="972" y="5865"/>
                  </a:cubicBezTo>
                  <a:cubicBezTo>
                    <a:pt x="921" y="5845"/>
                    <a:pt x="868" y="5837"/>
                    <a:pt x="813" y="5837"/>
                  </a:cubicBezTo>
                  <a:close/>
                  <a:moveTo>
                    <a:pt x="8010" y="7201"/>
                  </a:moveTo>
                  <a:cubicBezTo>
                    <a:pt x="7933" y="7201"/>
                    <a:pt x="7856" y="7225"/>
                    <a:pt x="7791" y="7279"/>
                  </a:cubicBezTo>
                  <a:lnTo>
                    <a:pt x="7791" y="7279"/>
                  </a:lnTo>
                  <a:cubicBezTo>
                    <a:pt x="7792" y="7278"/>
                    <a:pt x="7792" y="7276"/>
                    <a:pt x="7793" y="7275"/>
                  </a:cubicBezTo>
                  <a:lnTo>
                    <a:pt x="7793" y="7275"/>
                  </a:lnTo>
                  <a:lnTo>
                    <a:pt x="7767" y="7301"/>
                  </a:lnTo>
                  <a:cubicBezTo>
                    <a:pt x="7775" y="7293"/>
                    <a:pt x="7783" y="7286"/>
                    <a:pt x="7791" y="7279"/>
                  </a:cubicBezTo>
                  <a:lnTo>
                    <a:pt x="7791" y="7279"/>
                  </a:lnTo>
                  <a:cubicBezTo>
                    <a:pt x="7766" y="7328"/>
                    <a:pt x="7741" y="7353"/>
                    <a:pt x="7716" y="7403"/>
                  </a:cubicBezTo>
                  <a:cubicBezTo>
                    <a:pt x="7665" y="7583"/>
                    <a:pt x="7716" y="7762"/>
                    <a:pt x="7870" y="7890"/>
                  </a:cubicBezTo>
                  <a:cubicBezTo>
                    <a:pt x="7928" y="7929"/>
                    <a:pt x="7992" y="7946"/>
                    <a:pt x="8055" y="7946"/>
                  </a:cubicBezTo>
                  <a:cubicBezTo>
                    <a:pt x="8245" y="7946"/>
                    <a:pt x="8428" y="7788"/>
                    <a:pt x="8408" y="7557"/>
                  </a:cubicBezTo>
                  <a:cubicBezTo>
                    <a:pt x="8408" y="7360"/>
                    <a:pt x="8209" y="7201"/>
                    <a:pt x="8010" y="7201"/>
                  </a:cubicBezTo>
                  <a:close/>
                  <a:moveTo>
                    <a:pt x="4446" y="7536"/>
                  </a:moveTo>
                  <a:cubicBezTo>
                    <a:pt x="4057" y="7536"/>
                    <a:pt x="3613" y="7964"/>
                    <a:pt x="3818" y="8352"/>
                  </a:cubicBezTo>
                  <a:cubicBezTo>
                    <a:pt x="3844" y="8429"/>
                    <a:pt x="3895" y="8480"/>
                    <a:pt x="3972" y="8531"/>
                  </a:cubicBezTo>
                  <a:cubicBezTo>
                    <a:pt x="4087" y="8631"/>
                    <a:pt x="4241" y="8684"/>
                    <a:pt x="4399" y="8684"/>
                  </a:cubicBezTo>
                  <a:cubicBezTo>
                    <a:pt x="4525" y="8684"/>
                    <a:pt x="4654" y="8651"/>
                    <a:pt x="4767" y="8583"/>
                  </a:cubicBezTo>
                  <a:cubicBezTo>
                    <a:pt x="5152" y="8301"/>
                    <a:pt x="5049" y="7685"/>
                    <a:pt x="4588" y="7557"/>
                  </a:cubicBezTo>
                  <a:cubicBezTo>
                    <a:pt x="4542" y="7543"/>
                    <a:pt x="4495" y="7536"/>
                    <a:pt x="4446" y="7536"/>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0" name="Google Shape;280;p8"/>
            <p:cNvSpPr/>
            <p:nvPr/>
          </p:nvSpPr>
          <p:spPr>
            <a:xfrm rot="7018065">
              <a:off x="-731525" y="1533356"/>
              <a:ext cx="961945" cy="1237331"/>
            </a:xfrm>
            <a:custGeom>
              <a:avLst/>
              <a:gdLst/>
              <a:ahLst/>
              <a:cxnLst/>
              <a:rect l="l" t="t" r="r" b="b"/>
              <a:pathLst>
                <a:path w="39784" h="51178" extrusionOk="0">
                  <a:moveTo>
                    <a:pt x="39268" y="0"/>
                  </a:moveTo>
                  <a:cubicBezTo>
                    <a:pt x="39198" y="0"/>
                    <a:pt x="39125" y="22"/>
                    <a:pt x="39054" y="72"/>
                  </a:cubicBezTo>
                  <a:cubicBezTo>
                    <a:pt x="26772" y="10380"/>
                    <a:pt x="10053" y="27535"/>
                    <a:pt x="104" y="50665"/>
                  </a:cubicBezTo>
                  <a:cubicBezTo>
                    <a:pt x="1" y="50895"/>
                    <a:pt x="180" y="51152"/>
                    <a:pt x="437" y="51177"/>
                  </a:cubicBezTo>
                  <a:cubicBezTo>
                    <a:pt x="565" y="51177"/>
                    <a:pt x="668" y="51075"/>
                    <a:pt x="719" y="50972"/>
                  </a:cubicBezTo>
                  <a:cubicBezTo>
                    <a:pt x="10668" y="27945"/>
                    <a:pt x="27310" y="10868"/>
                    <a:pt x="39516" y="611"/>
                  </a:cubicBezTo>
                  <a:cubicBezTo>
                    <a:pt x="39784" y="363"/>
                    <a:pt x="39555" y="0"/>
                    <a:pt x="39268"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81" name="Google Shape;281;p8"/>
          <p:cNvGrpSpPr/>
          <p:nvPr/>
        </p:nvGrpSpPr>
        <p:grpSpPr>
          <a:xfrm rot="2207578">
            <a:off x="6271364" y="5433808"/>
            <a:ext cx="2053785" cy="3002307"/>
            <a:chOff x="-2055400" y="2385325"/>
            <a:chExt cx="1520600" cy="2222875"/>
          </a:xfrm>
        </p:grpSpPr>
        <p:grpSp>
          <p:nvGrpSpPr>
            <p:cNvPr id="282" name="Google Shape;282;p8"/>
            <p:cNvGrpSpPr/>
            <p:nvPr/>
          </p:nvGrpSpPr>
          <p:grpSpPr>
            <a:xfrm>
              <a:off x="-1858600" y="2385325"/>
              <a:ext cx="523125" cy="1635025"/>
              <a:chOff x="-1858600" y="2385325"/>
              <a:chExt cx="523125" cy="1635025"/>
            </a:xfrm>
          </p:grpSpPr>
          <p:sp>
            <p:nvSpPr>
              <p:cNvPr id="283" name="Google Shape;283;p8"/>
              <p:cNvSpPr/>
              <p:nvPr/>
            </p:nvSpPr>
            <p:spPr>
              <a:xfrm>
                <a:off x="-1804750" y="2385325"/>
                <a:ext cx="469275" cy="1635025"/>
              </a:xfrm>
              <a:custGeom>
                <a:avLst/>
                <a:gdLst/>
                <a:ahLst/>
                <a:cxnLst/>
                <a:rect l="l" t="t" r="r" b="b"/>
                <a:pathLst>
                  <a:path w="18771" h="65401" extrusionOk="0">
                    <a:moveTo>
                      <a:pt x="12062" y="1"/>
                    </a:moveTo>
                    <a:cubicBezTo>
                      <a:pt x="9693" y="1"/>
                      <a:pt x="7259" y="1264"/>
                      <a:pt x="5667" y="3115"/>
                    </a:cubicBezTo>
                    <a:cubicBezTo>
                      <a:pt x="3462" y="5679"/>
                      <a:pt x="2513" y="9064"/>
                      <a:pt x="1872" y="12397"/>
                    </a:cubicBezTo>
                    <a:lnTo>
                      <a:pt x="1872" y="12372"/>
                    </a:lnTo>
                    <a:cubicBezTo>
                      <a:pt x="129" y="21270"/>
                      <a:pt x="0" y="30373"/>
                      <a:pt x="975" y="39373"/>
                    </a:cubicBezTo>
                    <a:cubicBezTo>
                      <a:pt x="1308" y="42476"/>
                      <a:pt x="1308" y="44861"/>
                      <a:pt x="1462" y="47989"/>
                    </a:cubicBezTo>
                    <a:cubicBezTo>
                      <a:pt x="1795" y="54796"/>
                      <a:pt x="6238" y="62496"/>
                      <a:pt x="6079" y="65382"/>
                    </a:cubicBezTo>
                    <a:lnTo>
                      <a:pt x="6079" y="65382"/>
                    </a:lnTo>
                    <a:cubicBezTo>
                      <a:pt x="6979" y="50077"/>
                      <a:pt x="11644" y="31239"/>
                      <a:pt x="16694" y="16756"/>
                    </a:cubicBezTo>
                    <a:cubicBezTo>
                      <a:pt x="17694" y="13936"/>
                      <a:pt x="18771" y="11064"/>
                      <a:pt x="18745" y="8089"/>
                    </a:cubicBezTo>
                    <a:cubicBezTo>
                      <a:pt x="18745" y="5089"/>
                      <a:pt x="17412" y="1909"/>
                      <a:pt x="14719" y="602"/>
                    </a:cubicBezTo>
                    <a:cubicBezTo>
                      <a:pt x="13878" y="188"/>
                      <a:pt x="12974" y="1"/>
                      <a:pt x="12062" y="1"/>
                    </a:cubicBezTo>
                    <a:close/>
                    <a:moveTo>
                      <a:pt x="6079" y="65382"/>
                    </a:moveTo>
                    <a:lnTo>
                      <a:pt x="6079" y="65382"/>
                    </a:lnTo>
                    <a:cubicBezTo>
                      <a:pt x="6078" y="65388"/>
                      <a:pt x="6078" y="65394"/>
                      <a:pt x="6078" y="65400"/>
                    </a:cubicBezTo>
                    <a:cubicBezTo>
                      <a:pt x="6078" y="65394"/>
                      <a:pt x="6078" y="65388"/>
                      <a:pt x="6079" y="65382"/>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4" name="Google Shape;284;p8"/>
              <p:cNvSpPr/>
              <p:nvPr/>
            </p:nvSpPr>
            <p:spPr>
              <a:xfrm>
                <a:off x="-1858600" y="2385425"/>
                <a:ext cx="469275" cy="1634925"/>
              </a:xfrm>
              <a:custGeom>
                <a:avLst/>
                <a:gdLst/>
                <a:ahLst/>
                <a:cxnLst/>
                <a:rect l="l" t="t" r="r" b="b"/>
                <a:pathLst>
                  <a:path w="18771" h="65397" extrusionOk="0">
                    <a:moveTo>
                      <a:pt x="12088" y="1"/>
                    </a:moveTo>
                    <a:cubicBezTo>
                      <a:pt x="9704" y="1"/>
                      <a:pt x="7263" y="1274"/>
                      <a:pt x="5667" y="3111"/>
                    </a:cubicBezTo>
                    <a:cubicBezTo>
                      <a:pt x="3462" y="5649"/>
                      <a:pt x="2513" y="9060"/>
                      <a:pt x="1872" y="12393"/>
                    </a:cubicBezTo>
                    <a:lnTo>
                      <a:pt x="1872" y="12368"/>
                    </a:lnTo>
                    <a:cubicBezTo>
                      <a:pt x="129" y="21266"/>
                      <a:pt x="0" y="30369"/>
                      <a:pt x="975" y="39369"/>
                    </a:cubicBezTo>
                    <a:cubicBezTo>
                      <a:pt x="1308" y="42472"/>
                      <a:pt x="1308" y="44857"/>
                      <a:pt x="1462" y="47985"/>
                    </a:cubicBezTo>
                    <a:cubicBezTo>
                      <a:pt x="1795" y="54792"/>
                      <a:pt x="6239" y="62492"/>
                      <a:pt x="6079" y="65378"/>
                    </a:cubicBezTo>
                    <a:lnTo>
                      <a:pt x="6079" y="65378"/>
                    </a:lnTo>
                    <a:cubicBezTo>
                      <a:pt x="6979" y="50073"/>
                      <a:pt x="11670" y="31235"/>
                      <a:pt x="16694" y="16752"/>
                    </a:cubicBezTo>
                    <a:cubicBezTo>
                      <a:pt x="17694" y="13932"/>
                      <a:pt x="18771" y="11060"/>
                      <a:pt x="18771" y="8085"/>
                    </a:cubicBezTo>
                    <a:cubicBezTo>
                      <a:pt x="18745" y="5085"/>
                      <a:pt x="17412" y="1905"/>
                      <a:pt x="14745" y="598"/>
                    </a:cubicBezTo>
                    <a:cubicBezTo>
                      <a:pt x="13901" y="187"/>
                      <a:pt x="12999" y="1"/>
                      <a:pt x="12088" y="1"/>
                    </a:cubicBezTo>
                    <a:close/>
                    <a:moveTo>
                      <a:pt x="6079" y="65378"/>
                    </a:moveTo>
                    <a:cubicBezTo>
                      <a:pt x="6078" y="65384"/>
                      <a:pt x="6078" y="65390"/>
                      <a:pt x="6078" y="65396"/>
                    </a:cubicBezTo>
                    <a:cubicBezTo>
                      <a:pt x="6078" y="65390"/>
                      <a:pt x="6078" y="65384"/>
                      <a:pt x="6079" y="65378"/>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5" name="Google Shape;285;p8"/>
              <p:cNvSpPr/>
              <p:nvPr/>
            </p:nvSpPr>
            <p:spPr>
              <a:xfrm>
                <a:off x="-1766300" y="2414375"/>
                <a:ext cx="329125" cy="283550"/>
              </a:xfrm>
              <a:custGeom>
                <a:avLst/>
                <a:gdLst/>
                <a:ahLst/>
                <a:cxnLst/>
                <a:rect l="l" t="t" r="r" b="b"/>
                <a:pathLst>
                  <a:path w="13165" h="11342" extrusionOk="0">
                    <a:moveTo>
                      <a:pt x="7214" y="1"/>
                    </a:moveTo>
                    <a:cubicBezTo>
                      <a:pt x="7203" y="1"/>
                      <a:pt x="7192" y="2"/>
                      <a:pt x="7181" y="4"/>
                    </a:cubicBezTo>
                    <a:cubicBezTo>
                      <a:pt x="7053" y="55"/>
                      <a:pt x="6976" y="260"/>
                      <a:pt x="7104" y="337"/>
                    </a:cubicBezTo>
                    <a:cubicBezTo>
                      <a:pt x="7130" y="363"/>
                      <a:pt x="7155" y="363"/>
                      <a:pt x="7181" y="363"/>
                    </a:cubicBezTo>
                    <a:cubicBezTo>
                      <a:pt x="7258" y="363"/>
                      <a:pt x="7335" y="337"/>
                      <a:pt x="7386" y="260"/>
                    </a:cubicBezTo>
                    <a:cubicBezTo>
                      <a:pt x="7433" y="120"/>
                      <a:pt x="7330" y="1"/>
                      <a:pt x="7214" y="1"/>
                    </a:cubicBezTo>
                    <a:close/>
                    <a:moveTo>
                      <a:pt x="10096" y="914"/>
                    </a:moveTo>
                    <a:cubicBezTo>
                      <a:pt x="10065" y="914"/>
                      <a:pt x="10033" y="918"/>
                      <a:pt x="10001" y="927"/>
                    </a:cubicBezTo>
                    <a:cubicBezTo>
                      <a:pt x="9719" y="1004"/>
                      <a:pt x="9591" y="1440"/>
                      <a:pt x="9848" y="1619"/>
                    </a:cubicBezTo>
                    <a:cubicBezTo>
                      <a:pt x="9899" y="1619"/>
                      <a:pt x="9950" y="1645"/>
                      <a:pt x="10001" y="1645"/>
                    </a:cubicBezTo>
                    <a:cubicBezTo>
                      <a:pt x="10024" y="1648"/>
                      <a:pt x="10046" y="1650"/>
                      <a:pt x="10069" y="1650"/>
                    </a:cubicBezTo>
                    <a:cubicBezTo>
                      <a:pt x="10224" y="1650"/>
                      <a:pt x="10370" y="1571"/>
                      <a:pt x="10437" y="1414"/>
                    </a:cubicBezTo>
                    <a:cubicBezTo>
                      <a:pt x="10528" y="1164"/>
                      <a:pt x="10337" y="914"/>
                      <a:pt x="10096" y="914"/>
                    </a:cubicBezTo>
                    <a:close/>
                    <a:moveTo>
                      <a:pt x="4839" y="1534"/>
                    </a:moveTo>
                    <a:cubicBezTo>
                      <a:pt x="4695" y="1534"/>
                      <a:pt x="4554" y="1605"/>
                      <a:pt x="4540" y="1748"/>
                    </a:cubicBezTo>
                    <a:cubicBezTo>
                      <a:pt x="4540" y="1799"/>
                      <a:pt x="4540" y="1824"/>
                      <a:pt x="4540" y="1876"/>
                    </a:cubicBezTo>
                    <a:cubicBezTo>
                      <a:pt x="4591" y="2030"/>
                      <a:pt x="4719" y="2158"/>
                      <a:pt x="4873" y="2183"/>
                    </a:cubicBezTo>
                    <a:cubicBezTo>
                      <a:pt x="5129" y="2183"/>
                      <a:pt x="5309" y="1876"/>
                      <a:pt x="5129" y="1671"/>
                    </a:cubicBezTo>
                    <a:cubicBezTo>
                      <a:pt x="5072" y="1579"/>
                      <a:pt x="4955" y="1534"/>
                      <a:pt x="4839" y="1534"/>
                    </a:cubicBezTo>
                    <a:close/>
                    <a:moveTo>
                      <a:pt x="7873" y="1434"/>
                    </a:moveTo>
                    <a:cubicBezTo>
                      <a:pt x="7815" y="1434"/>
                      <a:pt x="7755" y="1444"/>
                      <a:pt x="7694" y="1465"/>
                    </a:cubicBezTo>
                    <a:cubicBezTo>
                      <a:pt x="7309" y="1542"/>
                      <a:pt x="7104" y="2183"/>
                      <a:pt x="7488" y="2414"/>
                    </a:cubicBezTo>
                    <a:lnTo>
                      <a:pt x="7514" y="2414"/>
                    </a:lnTo>
                    <a:cubicBezTo>
                      <a:pt x="7565" y="2440"/>
                      <a:pt x="7642" y="2466"/>
                      <a:pt x="7694" y="2491"/>
                    </a:cubicBezTo>
                    <a:cubicBezTo>
                      <a:pt x="7715" y="2493"/>
                      <a:pt x="7737" y="2494"/>
                      <a:pt x="7759" y="2494"/>
                    </a:cubicBezTo>
                    <a:cubicBezTo>
                      <a:pt x="7992" y="2494"/>
                      <a:pt x="8217" y="2369"/>
                      <a:pt x="8335" y="2158"/>
                    </a:cubicBezTo>
                    <a:cubicBezTo>
                      <a:pt x="8489" y="1805"/>
                      <a:pt x="8227" y="1434"/>
                      <a:pt x="7873" y="1434"/>
                    </a:cubicBezTo>
                    <a:close/>
                    <a:moveTo>
                      <a:pt x="12521" y="1809"/>
                    </a:moveTo>
                    <a:cubicBezTo>
                      <a:pt x="12477" y="1809"/>
                      <a:pt x="12432" y="1814"/>
                      <a:pt x="12386" y="1824"/>
                    </a:cubicBezTo>
                    <a:cubicBezTo>
                      <a:pt x="12002" y="1927"/>
                      <a:pt x="11796" y="2568"/>
                      <a:pt x="12181" y="2799"/>
                    </a:cubicBezTo>
                    <a:cubicBezTo>
                      <a:pt x="12232" y="2825"/>
                      <a:pt x="12309" y="2850"/>
                      <a:pt x="12386" y="2850"/>
                    </a:cubicBezTo>
                    <a:cubicBezTo>
                      <a:pt x="12424" y="2858"/>
                      <a:pt x="12461" y="2861"/>
                      <a:pt x="12498" y="2861"/>
                    </a:cubicBezTo>
                    <a:cubicBezTo>
                      <a:pt x="12709" y="2861"/>
                      <a:pt x="12896" y="2739"/>
                      <a:pt x="13027" y="2542"/>
                    </a:cubicBezTo>
                    <a:cubicBezTo>
                      <a:pt x="13165" y="2175"/>
                      <a:pt x="12892" y="1809"/>
                      <a:pt x="12521" y="1809"/>
                    </a:cubicBezTo>
                    <a:close/>
                    <a:moveTo>
                      <a:pt x="10496" y="2693"/>
                    </a:moveTo>
                    <a:cubicBezTo>
                      <a:pt x="10485" y="2693"/>
                      <a:pt x="10474" y="2694"/>
                      <a:pt x="10463" y="2696"/>
                    </a:cubicBezTo>
                    <a:cubicBezTo>
                      <a:pt x="10335" y="2722"/>
                      <a:pt x="10258" y="2953"/>
                      <a:pt x="10386" y="3030"/>
                    </a:cubicBezTo>
                    <a:cubicBezTo>
                      <a:pt x="10412" y="3055"/>
                      <a:pt x="10412" y="3055"/>
                      <a:pt x="10437" y="3055"/>
                    </a:cubicBezTo>
                    <a:cubicBezTo>
                      <a:pt x="10540" y="3055"/>
                      <a:pt x="10617" y="3030"/>
                      <a:pt x="10668" y="2953"/>
                    </a:cubicBezTo>
                    <a:cubicBezTo>
                      <a:pt x="10715" y="2812"/>
                      <a:pt x="10612" y="2693"/>
                      <a:pt x="10496" y="2693"/>
                    </a:cubicBezTo>
                    <a:close/>
                    <a:moveTo>
                      <a:pt x="3134" y="3127"/>
                    </a:moveTo>
                    <a:cubicBezTo>
                      <a:pt x="3124" y="3127"/>
                      <a:pt x="3114" y="3129"/>
                      <a:pt x="3104" y="3132"/>
                    </a:cubicBezTo>
                    <a:cubicBezTo>
                      <a:pt x="3027" y="3158"/>
                      <a:pt x="3001" y="3260"/>
                      <a:pt x="3078" y="3312"/>
                    </a:cubicBezTo>
                    <a:lnTo>
                      <a:pt x="3078" y="3337"/>
                    </a:lnTo>
                    <a:lnTo>
                      <a:pt x="3104" y="3337"/>
                    </a:lnTo>
                    <a:cubicBezTo>
                      <a:pt x="3155" y="3337"/>
                      <a:pt x="3206" y="3312"/>
                      <a:pt x="3232" y="3260"/>
                    </a:cubicBezTo>
                    <a:cubicBezTo>
                      <a:pt x="3254" y="3194"/>
                      <a:pt x="3199" y="3127"/>
                      <a:pt x="3134" y="3127"/>
                    </a:cubicBezTo>
                    <a:close/>
                    <a:moveTo>
                      <a:pt x="6219" y="3536"/>
                    </a:moveTo>
                    <a:cubicBezTo>
                      <a:pt x="6072" y="3536"/>
                      <a:pt x="5928" y="3614"/>
                      <a:pt x="5899" y="3773"/>
                    </a:cubicBezTo>
                    <a:lnTo>
                      <a:pt x="5924" y="3773"/>
                    </a:lnTo>
                    <a:cubicBezTo>
                      <a:pt x="5924" y="3799"/>
                      <a:pt x="5924" y="3850"/>
                      <a:pt x="5924" y="3902"/>
                    </a:cubicBezTo>
                    <a:cubicBezTo>
                      <a:pt x="5950" y="4055"/>
                      <a:pt x="6078" y="4158"/>
                      <a:pt x="6232" y="4184"/>
                    </a:cubicBezTo>
                    <a:cubicBezTo>
                      <a:pt x="6243" y="4185"/>
                      <a:pt x="6254" y="4185"/>
                      <a:pt x="6265" y="4185"/>
                    </a:cubicBezTo>
                    <a:cubicBezTo>
                      <a:pt x="6526" y="4185"/>
                      <a:pt x="6662" y="3892"/>
                      <a:pt x="6514" y="3671"/>
                    </a:cubicBezTo>
                    <a:cubicBezTo>
                      <a:pt x="6447" y="3582"/>
                      <a:pt x="6332" y="3536"/>
                      <a:pt x="6219" y="3536"/>
                    </a:cubicBezTo>
                    <a:close/>
                    <a:moveTo>
                      <a:pt x="3009" y="4870"/>
                    </a:moveTo>
                    <a:cubicBezTo>
                      <a:pt x="2866" y="4870"/>
                      <a:pt x="2722" y="4947"/>
                      <a:pt x="2693" y="5107"/>
                    </a:cubicBezTo>
                    <a:lnTo>
                      <a:pt x="2719" y="5107"/>
                    </a:lnTo>
                    <a:cubicBezTo>
                      <a:pt x="2693" y="5158"/>
                      <a:pt x="2693" y="5184"/>
                      <a:pt x="2719" y="5235"/>
                    </a:cubicBezTo>
                    <a:cubicBezTo>
                      <a:pt x="2745" y="5389"/>
                      <a:pt x="2873" y="5517"/>
                      <a:pt x="3027" y="5517"/>
                    </a:cubicBezTo>
                    <a:cubicBezTo>
                      <a:pt x="3038" y="5518"/>
                      <a:pt x="3049" y="5518"/>
                      <a:pt x="3059" y="5518"/>
                    </a:cubicBezTo>
                    <a:cubicBezTo>
                      <a:pt x="3320" y="5518"/>
                      <a:pt x="3456" y="5226"/>
                      <a:pt x="3283" y="5004"/>
                    </a:cubicBezTo>
                    <a:cubicBezTo>
                      <a:pt x="3228" y="4915"/>
                      <a:pt x="3119" y="4870"/>
                      <a:pt x="3009" y="4870"/>
                    </a:cubicBezTo>
                    <a:close/>
                    <a:moveTo>
                      <a:pt x="6277" y="5340"/>
                    </a:moveTo>
                    <a:cubicBezTo>
                      <a:pt x="6229" y="5340"/>
                      <a:pt x="6179" y="5348"/>
                      <a:pt x="6129" y="5363"/>
                    </a:cubicBezTo>
                    <a:cubicBezTo>
                      <a:pt x="5745" y="5466"/>
                      <a:pt x="5540" y="6107"/>
                      <a:pt x="5924" y="6312"/>
                    </a:cubicBezTo>
                    <a:cubicBezTo>
                      <a:pt x="5976" y="6363"/>
                      <a:pt x="6053" y="6363"/>
                      <a:pt x="6129" y="6389"/>
                    </a:cubicBezTo>
                    <a:cubicBezTo>
                      <a:pt x="6151" y="6391"/>
                      <a:pt x="6173" y="6392"/>
                      <a:pt x="6194" y="6392"/>
                    </a:cubicBezTo>
                    <a:cubicBezTo>
                      <a:pt x="6424" y="6392"/>
                      <a:pt x="6630" y="6267"/>
                      <a:pt x="6771" y="6055"/>
                    </a:cubicBezTo>
                    <a:cubicBezTo>
                      <a:pt x="6906" y="5718"/>
                      <a:pt x="6625" y="5340"/>
                      <a:pt x="6277" y="5340"/>
                    </a:cubicBezTo>
                    <a:close/>
                    <a:moveTo>
                      <a:pt x="1163" y="6898"/>
                    </a:moveTo>
                    <a:cubicBezTo>
                      <a:pt x="1152" y="6898"/>
                      <a:pt x="1140" y="6899"/>
                      <a:pt x="1129" y="6902"/>
                    </a:cubicBezTo>
                    <a:cubicBezTo>
                      <a:pt x="1001" y="6927"/>
                      <a:pt x="924" y="7158"/>
                      <a:pt x="1052" y="7235"/>
                    </a:cubicBezTo>
                    <a:cubicBezTo>
                      <a:pt x="1078" y="7235"/>
                      <a:pt x="1104" y="7261"/>
                      <a:pt x="1129" y="7261"/>
                    </a:cubicBezTo>
                    <a:cubicBezTo>
                      <a:pt x="1206" y="7261"/>
                      <a:pt x="1283" y="7235"/>
                      <a:pt x="1334" y="7132"/>
                    </a:cubicBezTo>
                    <a:cubicBezTo>
                      <a:pt x="1381" y="7015"/>
                      <a:pt x="1278" y="6898"/>
                      <a:pt x="1163" y="6898"/>
                    </a:cubicBezTo>
                    <a:close/>
                    <a:moveTo>
                      <a:pt x="5001" y="7850"/>
                    </a:moveTo>
                    <a:cubicBezTo>
                      <a:pt x="4924" y="7876"/>
                      <a:pt x="4899" y="8004"/>
                      <a:pt x="4950" y="8056"/>
                    </a:cubicBezTo>
                    <a:lnTo>
                      <a:pt x="5001" y="8056"/>
                    </a:lnTo>
                    <a:cubicBezTo>
                      <a:pt x="5052" y="8056"/>
                      <a:pt x="5104" y="8030"/>
                      <a:pt x="5129" y="8004"/>
                    </a:cubicBezTo>
                    <a:cubicBezTo>
                      <a:pt x="5155" y="7927"/>
                      <a:pt x="5078" y="7850"/>
                      <a:pt x="5001" y="7850"/>
                    </a:cubicBezTo>
                    <a:close/>
                    <a:moveTo>
                      <a:pt x="2940" y="7598"/>
                    </a:moveTo>
                    <a:cubicBezTo>
                      <a:pt x="2902" y="7598"/>
                      <a:pt x="2862" y="7605"/>
                      <a:pt x="2822" y="7620"/>
                    </a:cubicBezTo>
                    <a:cubicBezTo>
                      <a:pt x="2565" y="7697"/>
                      <a:pt x="2437" y="8107"/>
                      <a:pt x="2693" y="8235"/>
                    </a:cubicBezTo>
                    <a:cubicBezTo>
                      <a:pt x="2719" y="8261"/>
                      <a:pt x="2770" y="8286"/>
                      <a:pt x="2822" y="8286"/>
                    </a:cubicBezTo>
                    <a:cubicBezTo>
                      <a:pt x="2838" y="8289"/>
                      <a:pt x="2854" y="8290"/>
                      <a:pt x="2870" y="8290"/>
                    </a:cubicBezTo>
                    <a:cubicBezTo>
                      <a:pt x="3007" y="8290"/>
                      <a:pt x="3137" y="8196"/>
                      <a:pt x="3206" y="8081"/>
                    </a:cubicBezTo>
                    <a:cubicBezTo>
                      <a:pt x="3338" y="7840"/>
                      <a:pt x="3169" y="7598"/>
                      <a:pt x="2940" y="7598"/>
                    </a:cubicBezTo>
                    <a:close/>
                    <a:moveTo>
                      <a:pt x="6698" y="7919"/>
                    </a:moveTo>
                    <a:cubicBezTo>
                      <a:pt x="6554" y="7919"/>
                      <a:pt x="6414" y="7990"/>
                      <a:pt x="6386" y="8133"/>
                    </a:cubicBezTo>
                    <a:lnTo>
                      <a:pt x="6412" y="8133"/>
                    </a:lnTo>
                    <a:cubicBezTo>
                      <a:pt x="6412" y="8184"/>
                      <a:pt x="6412" y="8235"/>
                      <a:pt x="6412" y="8261"/>
                    </a:cubicBezTo>
                    <a:cubicBezTo>
                      <a:pt x="6437" y="8415"/>
                      <a:pt x="6565" y="8543"/>
                      <a:pt x="6745" y="8568"/>
                    </a:cubicBezTo>
                    <a:cubicBezTo>
                      <a:pt x="7001" y="8568"/>
                      <a:pt x="7181" y="8261"/>
                      <a:pt x="7001" y="8056"/>
                    </a:cubicBezTo>
                    <a:cubicBezTo>
                      <a:pt x="6933" y="7964"/>
                      <a:pt x="6814" y="7919"/>
                      <a:pt x="6698" y="7919"/>
                    </a:cubicBezTo>
                    <a:close/>
                    <a:moveTo>
                      <a:pt x="4317" y="9878"/>
                    </a:moveTo>
                    <a:cubicBezTo>
                      <a:pt x="4265" y="9878"/>
                      <a:pt x="4210" y="9886"/>
                      <a:pt x="4155" y="9902"/>
                    </a:cubicBezTo>
                    <a:cubicBezTo>
                      <a:pt x="3770" y="9979"/>
                      <a:pt x="3565" y="10645"/>
                      <a:pt x="3950" y="10851"/>
                    </a:cubicBezTo>
                    <a:cubicBezTo>
                      <a:pt x="4001" y="10876"/>
                      <a:pt x="4078" y="10902"/>
                      <a:pt x="4129" y="10928"/>
                    </a:cubicBezTo>
                    <a:cubicBezTo>
                      <a:pt x="4153" y="10930"/>
                      <a:pt x="4177" y="10931"/>
                      <a:pt x="4200" y="10931"/>
                    </a:cubicBezTo>
                    <a:cubicBezTo>
                      <a:pt x="4454" y="10931"/>
                      <a:pt x="4677" y="10805"/>
                      <a:pt x="4770" y="10594"/>
                    </a:cubicBezTo>
                    <a:cubicBezTo>
                      <a:pt x="4927" y="10236"/>
                      <a:pt x="4673" y="9878"/>
                      <a:pt x="4317" y="9878"/>
                    </a:cubicBezTo>
                    <a:close/>
                    <a:moveTo>
                      <a:pt x="746" y="10289"/>
                    </a:moveTo>
                    <a:cubicBezTo>
                      <a:pt x="696" y="10289"/>
                      <a:pt x="644" y="10297"/>
                      <a:pt x="591" y="10312"/>
                    </a:cubicBezTo>
                    <a:cubicBezTo>
                      <a:pt x="206" y="10415"/>
                      <a:pt x="1" y="11056"/>
                      <a:pt x="386" y="11287"/>
                    </a:cubicBezTo>
                    <a:lnTo>
                      <a:pt x="386" y="11261"/>
                    </a:lnTo>
                    <a:cubicBezTo>
                      <a:pt x="437" y="11312"/>
                      <a:pt x="514" y="11338"/>
                      <a:pt x="565" y="11338"/>
                    </a:cubicBezTo>
                    <a:cubicBezTo>
                      <a:pt x="589" y="11340"/>
                      <a:pt x="613" y="11341"/>
                      <a:pt x="636" y="11341"/>
                    </a:cubicBezTo>
                    <a:cubicBezTo>
                      <a:pt x="889" y="11341"/>
                      <a:pt x="1112" y="11216"/>
                      <a:pt x="1206" y="11004"/>
                    </a:cubicBezTo>
                    <a:cubicBezTo>
                      <a:pt x="1364" y="10667"/>
                      <a:pt x="1106" y="10289"/>
                      <a:pt x="746" y="10289"/>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6" name="Google Shape;286;p8"/>
              <p:cNvSpPr/>
              <p:nvPr/>
            </p:nvSpPr>
            <p:spPr>
              <a:xfrm>
                <a:off x="-1809250" y="2563500"/>
                <a:ext cx="247275" cy="1438900"/>
              </a:xfrm>
              <a:custGeom>
                <a:avLst/>
                <a:gdLst/>
                <a:ahLst/>
                <a:cxnLst/>
                <a:rect l="l" t="t" r="r" b="b"/>
                <a:pathLst>
                  <a:path w="9891" h="57556" extrusionOk="0">
                    <a:moveTo>
                      <a:pt x="9445" y="0"/>
                    </a:moveTo>
                    <a:cubicBezTo>
                      <a:pt x="9304" y="0"/>
                      <a:pt x="9164" y="81"/>
                      <a:pt x="9104" y="270"/>
                    </a:cubicBezTo>
                    <a:cubicBezTo>
                      <a:pt x="4617" y="13912"/>
                      <a:pt x="1" y="34913"/>
                      <a:pt x="3386" y="57247"/>
                    </a:cubicBezTo>
                    <a:cubicBezTo>
                      <a:pt x="3411" y="57427"/>
                      <a:pt x="3565" y="57555"/>
                      <a:pt x="3745" y="57555"/>
                    </a:cubicBezTo>
                    <a:lnTo>
                      <a:pt x="3822" y="57555"/>
                    </a:lnTo>
                    <a:cubicBezTo>
                      <a:pt x="4027" y="57530"/>
                      <a:pt x="4155" y="57324"/>
                      <a:pt x="4129" y="57119"/>
                    </a:cubicBezTo>
                    <a:cubicBezTo>
                      <a:pt x="796" y="34939"/>
                      <a:pt x="5360" y="14091"/>
                      <a:pt x="9796" y="501"/>
                    </a:cubicBezTo>
                    <a:cubicBezTo>
                      <a:pt x="9890" y="202"/>
                      <a:pt x="9667" y="0"/>
                      <a:pt x="9445"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87" name="Google Shape;287;p8"/>
            <p:cNvGrpSpPr/>
            <p:nvPr/>
          </p:nvGrpSpPr>
          <p:grpSpPr>
            <a:xfrm>
              <a:off x="-1779100" y="2408800"/>
              <a:ext cx="1032750" cy="1807075"/>
              <a:chOff x="-1779100" y="2408800"/>
              <a:chExt cx="1032750" cy="1807075"/>
            </a:xfrm>
          </p:grpSpPr>
          <p:sp>
            <p:nvSpPr>
              <p:cNvPr id="288" name="Google Shape;288;p8"/>
              <p:cNvSpPr/>
              <p:nvPr/>
            </p:nvSpPr>
            <p:spPr>
              <a:xfrm>
                <a:off x="-1779100" y="2498825"/>
                <a:ext cx="1032750" cy="1717050"/>
              </a:xfrm>
              <a:custGeom>
                <a:avLst/>
                <a:gdLst/>
                <a:ahLst/>
                <a:cxnLst/>
                <a:rect l="l" t="t" r="r" b="b"/>
                <a:pathLst>
                  <a:path w="41310" h="68682" extrusionOk="0">
                    <a:moveTo>
                      <a:pt x="32843" y="0"/>
                    </a:moveTo>
                    <a:cubicBezTo>
                      <a:pt x="31194" y="0"/>
                      <a:pt x="29516" y="392"/>
                      <a:pt x="28053" y="1113"/>
                    </a:cubicBezTo>
                    <a:cubicBezTo>
                      <a:pt x="24489" y="2883"/>
                      <a:pt x="21924" y="6139"/>
                      <a:pt x="19719" y="9421"/>
                    </a:cubicBezTo>
                    <a:lnTo>
                      <a:pt x="19719" y="9396"/>
                    </a:lnTo>
                    <a:cubicBezTo>
                      <a:pt x="13744" y="18242"/>
                      <a:pt x="9436" y="27987"/>
                      <a:pt x="6385" y="38167"/>
                    </a:cubicBezTo>
                    <a:cubicBezTo>
                      <a:pt x="5308" y="41705"/>
                      <a:pt x="4231" y="44270"/>
                      <a:pt x="2949" y="47731"/>
                    </a:cubicBezTo>
                    <a:cubicBezTo>
                      <a:pt x="205" y="55244"/>
                      <a:pt x="1487" y="65630"/>
                      <a:pt x="0" y="68681"/>
                    </a:cubicBezTo>
                    <a:cubicBezTo>
                      <a:pt x="7975" y="52526"/>
                      <a:pt x="21642" y="34269"/>
                      <a:pt x="33745" y="20935"/>
                    </a:cubicBezTo>
                    <a:cubicBezTo>
                      <a:pt x="36105" y="18319"/>
                      <a:pt x="38566" y="15704"/>
                      <a:pt x="39951" y="12473"/>
                    </a:cubicBezTo>
                    <a:cubicBezTo>
                      <a:pt x="41310" y="9242"/>
                      <a:pt x="41310" y="5190"/>
                      <a:pt x="39002" y="2549"/>
                    </a:cubicBezTo>
                    <a:cubicBezTo>
                      <a:pt x="37468" y="790"/>
                      <a:pt x="35184" y="0"/>
                      <a:pt x="3284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9" name="Google Shape;289;p8"/>
              <p:cNvSpPr/>
              <p:nvPr/>
            </p:nvSpPr>
            <p:spPr>
              <a:xfrm>
                <a:off x="-1776550" y="2408800"/>
                <a:ext cx="973150" cy="1753225"/>
              </a:xfrm>
              <a:custGeom>
                <a:avLst/>
                <a:gdLst/>
                <a:ahLst/>
                <a:cxnLst/>
                <a:rect l="l" t="t" r="r" b="b"/>
                <a:pathLst>
                  <a:path w="38926" h="70129" extrusionOk="0">
                    <a:moveTo>
                      <a:pt x="30542" y="0"/>
                    </a:moveTo>
                    <a:cubicBezTo>
                      <a:pt x="28732" y="0"/>
                      <a:pt x="26881" y="482"/>
                      <a:pt x="25310" y="1355"/>
                    </a:cubicBezTo>
                    <a:cubicBezTo>
                      <a:pt x="21848" y="3253"/>
                      <a:pt x="19438" y="6637"/>
                      <a:pt x="17361" y="10022"/>
                    </a:cubicBezTo>
                    <a:cubicBezTo>
                      <a:pt x="11822" y="19100"/>
                      <a:pt x="7975" y="29049"/>
                      <a:pt x="5386" y="39357"/>
                    </a:cubicBezTo>
                    <a:cubicBezTo>
                      <a:pt x="4488" y="42947"/>
                      <a:pt x="3514" y="45537"/>
                      <a:pt x="2411" y="49076"/>
                    </a:cubicBezTo>
                    <a:cubicBezTo>
                      <a:pt x="1" y="56717"/>
                      <a:pt x="1770" y="67025"/>
                      <a:pt x="411" y="70128"/>
                    </a:cubicBezTo>
                    <a:cubicBezTo>
                      <a:pt x="7642" y="53640"/>
                      <a:pt x="20463" y="34767"/>
                      <a:pt x="31925" y="20869"/>
                    </a:cubicBezTo>
                    <a:cubicBezTo>
                      <a:pt x="34156" y="18177"/>
                      <a:pt x="36515" y="15433"/>
                      <a:pt x="37721" y="12151"/>
                    </a:cubicBezTo>
                    <a:cubicBezTo>
                      <a:pt x="38926" y="8843"/>
                      <a:pt x="38772" y="4791"/>
                      <a:pt x="36336" y="2253"/>
                    </a:cubicBezTo>
                    <a:cubicBezTo>
                      <a:pt x="34837" y="698"/>
                      <a:pt x="32720" y="0"/>
                      <a:pt x="3054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0" name="Google Shape;290;p8"/>
              <p:cNvSpPr/>
              <p:nvPr/>
            </p:nvSpPr>
            <p:spPr>
              <a:xfrm>
                <a:off x="-1311125" y="2430900"/>
                <a:ext cx="402150" cy="319125"/>
              </a:xfrm>
              <a:custGeom>
                <a:avLst/>
                <a:gdLst/>
                <a:ahLst/>
                <a:cxnLst/>
                <a:rect l="l" t="t" r="r" b="b"/>
                <a:pathLst>
                  <a:path w="16086" h="12765" extrusionOk="0">
                    <a:moveTo>
                      <a:pt x="9413" y="1"/>
                    </a:moveTo>
                    <a:cubicBezTo>
                      <a:pt x="9396" y="1"/>
                      <a:pt x="9378" y="3"/>
                      <a:pt x="9359" y="10"/>
                    </a:cubicBezTo>
                    <a:cubicBezTo>
                      <a:pt x="9206" y="35"/>
                      <a:pt x="9103" y="266"/>
                      <a:pt x="9231" y="369"/>
                    </a:cubicBezTo>
                    <a:cubicBezTo>
                      <a:pt x="9257" y="394"/>
                      <a:pt x="9283" y="394"/>
                      <a:pt x="9308" y="394"/>
                    </a:cubicBezTo>
                    <a:cubicBezTo>
                      <a:pt x="9332" y="400"/>
                      <a:pt x="9357" y="403"/>
                      <a:pt x="9380" y="403"/>
                    </a:cubicBezTo>
                    <a:cubicBezTo>
                      <a:pt x="9458" y="403"/>
                      <a:pt x="9531" y="370"/>
                      <a:pt x="9590" y="292"/>
                    </a:cubicBezTo>
                    <a:cubicBezTo>
                      <a:pt x="9635" y="156"/>
                      <a:pt x="9541" y="1"/>
                      <a:pt x="9413" y="1"/>
                    </a:cubicBezTo>
                    <a:close/>
                    <a:moveTo>
                      <a:pt x="12560" y="1256"/>
                    </a:moveTo>
                    <a:cubicBezTo>
                      <a:pt x="12528" y="1256"/>
                      <a:pt x="12496" y="1259"/>
                      <a:pt x="12462" y="1266"/>
                    </a:cubicBezTo>
                    <a:cubicBezTo>
                      <a:pt x="12154" y="1317"/>
                      <a:pt x="11949" y="1856"/>
                      <a:pt x="12257" y="2061"/>
                    </a:cubicBezTo>
                    <a:cubicBezTo>
                      <a:pt x="12283" y="2087"/>
                      <a:pt x="12360" y="2112"/>
                      <a:pt x="12411" y="2112"/>
                    </a:cubicBezTo>
                    <a:cubicBezTo>
                      <a:pt x="12447" y="2121"/>
                      <a:pt x="12482" y="2125"/>
                      <a:pt x="12518" y="2125"/>
                    </a:cubicBezTo>
                    <a:cubicBezTo>
                      <a:pt x="12685" y="2125"/>
                      <a:pt x="12844" y="2030"/>
                      <a:pt x="12949" y="1881"/>
                    </a:cubicBezTo>
                    <a:cubicBezTo>
                      <a:pt x="13089" y="1579"/>
                      <a:pt x="12870" y="1256"/>
                      <a:pt x="12560" y="1256"/>
                    </a:cubicBezTo>
                    <a:close/>
                    <a:moveTo>
                      <a:pt x="6402" y="1567"/>
                    </a:moveTo>
                    <a:cubicBezTo>
                      <a:pt x="6244" y="1567"/>
                      <a:pt x="6092" y="1644"/>
                      <a:pt x="6052" y="1805"/>
                    </a:cubicBezTo>
                    <a:cubicBezTo>
                      <a:pt x="6026" y="1856"/>
                      <a:pt x="6026" y="1907"/>
                      <a:pt x="6052" y="1958"/>
                    </a:cubicBezTo>
                    <a:cubicBezTo>
                      <a:pt x="6077" y="2138"/>
                      <a:pt x="6231" y="2292"/>
                      <a:pt x="6411" y="2317"/>
                    </a:cubicBezTo>
                    <a:cubicBezTo>
                      <a:pt x="6431" y="2321"/>
                      <a:pt x="6450" y="2322"/>
                      <a:pt x="6470" y="2322"/>
                    </a:cubicBezTo>
                    <a:cubicBezTo>
                      <a:pt x="6747" y="2322"/>
                      <a:pt x="6937" y="1993"/>
                      <a:pt x="6770" y="1753"/>
                    </a:cubicBezTo>
                    <a:cubicBezTo>
                      <a:pt x="6696" y="1631"/>
                      <a:pt x="6547" y="1567"/>
                      <a:pt x="6402" y="1567"/>
                    </a:cubicBezTo>
                    <a:close/>
                    <a:moveTo>
                      <a:pt x="9895" y="1689"/>
                    </a:moveTo>
                    <a:cubicBezTo>
                      <a:pt x="9854" y="1689"/>
                      <a:pt x="9812" y="1693"/>
                      <a:pt x="9770" y="1702"/>
                    </a:cubicBezTo>
                    <a:cubicBezTo>
                      <a:pt x="9308" y="1779"/>
                      <a:pt x="9000" y="2523"/>
                      <a:pt x="9436" y="2830"/>
                    </a:cubicBezTo>
                    <a:cubicBezTo>
                      <a:pt x="9513" y="2856"/>
                      <a:pt x="9590" y="2907"/>
                      <a:pt x="9667" y="2907"/>
                    </a:cubicBezTo>
                    <a:cubicBezTo>
                      <a:pt x="9721" y="2921"/>
                      <a:pt x="9775" y="2927"/>
                      <a:pt x="9828" y="2927"/>
                    </a:cubicBezTo>
                    <a:cubicBezTo>
                      <a:pt x="10078" y="2927"/>
                      <a:pt x="10310" y="2785"/>
                      <a:pt x="10436" y="2574"/>
                    </a:cubicBezTo>
                    <a:cubicBezTo>
                      <a:pt x="10647" y="2153"/>
                      <a:pt x="10324" y="1689"/>
                      <a:pt x="9895" y="1689"/>
                    </a:cubicBezTo>
                    <a:close/>
                    <a:moveTo>
                      <a:pt x="4359" y="3369"/>
                    </a:moveTo>
                    <a:cubicBezTo>
                      <a:pt x="4257" y="3369"/>
                      <a:pt x="4205" y="3523"/>
                      <a:pt x="4282" y="3599"/>
                    </a:cubicBezTo>
                    <a:lnTo>
                      <a:pt x="4334" y="3599"/>
                    </a:lnTo>
                    <a:cubicBezTo>
                      <a:pt x="4347" y="3606"/>
                      <a:pt x="4363" y="3610"/>
                      <a:pt x="4379" y="3610"/>
                    </a:cubicBezTo>
                    <a:cubicBezTo>
                      <a:pt x="4422" y="3610"/>
                      <a:pt x="4469" y="3586"/>
                      <a:pt x="4487" y="3548"/>
                    </a:cubicBezTo>
                    <a:cubicBezTo>
                      <a:pt x="4513" y="3446"/>
                      <a:pt x="4436" y="3369"/>
                      <a:pt x="4359" y="3369"/>
                    </a:cubicBezTo>
                    <a:close/>
                    <a:moveTo>
                      <a:pt x="15337" y="2484"/>
                    </a:moveTo>
                    <a:cubicBezTo>
                      <a:pt x="15295" y="2484"/>
                      <a:pt x="15251" y="2488"/>
                      <a:pt x="15206" y="2497"/>
                    </a:cubicBezTo>
                    <a:cubicBezTo>
                      <a:pt x="14744" y="2574"/>
                      <a:pt x="14462" y="3317"/>
                      <a:pt x="14898" y="3599"/>
                    </a:cubicBezTo>
                    <a:cubicBezTo>
                      <a:pt x="14950" y="3651"/>
                      <a:pt x="15026" y="3676"/>
                      <a:pt x="15129" y="3702"/>
                    </a:cubicBezTo>
                    <a:cubicBezTo>
                      <a:pt x="15170" y="3710"/>
                      <a:pt x="15212" y="3713"/>
                      <a:pt x="15254" y="3713"/>
                    </a:cubicBezTo>
                    <a:cubicBezTo>
                      <a:pt x="15498" y="3713"/>
                      <a:pt x="15745" y="3588"/>
                      <a:pt x="15898" y="3369"/>
                    </a:cubicBezTo>
                    <a:cubicBezTo>
                      <a:pt x="16085" y="2948"/>
                      <a:pt x="15782" y="2484"/>
                      <a:pt x="15337" y="2484"/>
                    </a:cubicBezTo>
                    <a:close/>
                    <a:moveTo>
                      <a:pt x="13055" y="3385"/>
                    </a:moveTo>
                    <a:cubicBezTo>
                      <a:pt x="13037" y="3385"/>
                      <a:pt x="13019" y="3388"/>
                      <a:pt x="13001" y="3394"/>
                    </a:cubicBezTo>
                    <a:cubicBezTo>
                      <a:pt x="12847" y="3420"/>
                      <a:pt x="12744" y="3676"/>
                      <a:pt x="12898" y="3779"/>
                    </a:cubicBezTo>
                    <a:cubicBezTo>
                      <a:pt x="12898" y="3779"/>
                      <a:pt x="12924" y="3779"/>
                      <a:pt x="12975" y="3805"/>
                    </a:cubicBezTo>
                    <a:cubicBezTo>
                      <a:pt x="12993" y="3809"/>
                      <a:pt x="13010" y="3811"/>
                      <a:pt x="13028" y="3811"/>
                    </a:cubicBezTo>
                    <a:cubicBezTo>
                      <a:pt x="13111" y="3811"/>
                      <a:pt x="13189" y="3761"/>
                      <a:pt x="13231" y="3676"/>
                    </a:cubicBezTo>
                    <a:cubicBezTo>
                      <a:pt x="13299" y="3541"/>
                      <a:pt x="13188" y="3385"/>
                      <a:pt x="13055" y="3385"/>
                    </a:cubicBezTo>
                    <a:close/>
                    <a:moveTo>
                      <a:pt x="7890" y="4029"/>
                    </a:moveTo>
                    <a:cubicBezTo>
                      <a:pt x="7731" y="4029"/>
                      <a:pt x="7579" y="4105"/>
                      <a:pt x="7539" y="4266"/>
                    </a:cubicBezTo>
                    <a:cubicBezTo>
                      <a:pt x="7513" y="4317"/>
                      <a:pt x="7513" y="4369"/>
                      <a:pt x="7539" y="4420"/>
                    </a:cubicBezTo>
                    <a:cubicBezTo>
                      <a:pt x="7565" y="4625"/>
                      <a:pt x="7718" y="4779"/>
                      <a:pt x="7898" y="4805"/>
                    </a:cubicBezTo>
                    <a:cubicBezTo>
                      <a:pt x="7908" y="4806"/>
                      <a:pt x="7919" y="4806"/>
                      <a:pt x="7929" y="4806"/>
                    </a:cubicBezTo>
                    <a:cubicBezTo>
                      <a:pt x="8221" y="4806"/>
                      <a:pt x="8430" y="4463"/>
                      <a:pt x="8257" y="4215"/>
                    </a:cubicBezTo>
                    <a:cubicBezTo>
                      <a:pt x="8183" y="4093"/>
                      <a:pt x="8034" y="4029"/>
                      <a:pt x="7890" y="4029"/>
                    </a:cubicBezTo>
                    <a:close/>
                    <a:moveTo>
                      <a:pt x="4081" y="5358"/>
                    </a:moveTo>
                    <a:cubicBezTo>
                      <a:pt x="3918" y="5358"/>
                      <a:pt x="3759" y="5435"/>
                      <a:pt x="3718" y="5600"/>
                    </a:cubicBezTo>
                    <a:cubicBezTo>
                      <a:pt x="3693" y="5651"/>
                      <a:pt x="3693" y="5702"/>
                      <a:pt x="3718" y="5753"/>
                    </a:cubicBezTo>
                    <a:cubicBezTo>
                      <a:pt x="3744" y="5933"/>
                      <a:pt x="3898" y="6087"/>
                      <a:pt x="4077" y="6112"/>
                    </a:cubicBezTo>
                    <a:cubicBezTo>
                      <a:pt x="4088" y="6113"/>
                      <a:pt x="4099" y="6114"/>
                      <a:pt x="4110" y="6114"/>
                    </a:cubicBezTo>
                    <a:cubicBezTo>
                      <a:pt x="4401" y="6114"/>
                      <a:pt x="4609" y="5794"/>
                      <a:pt x="4436" y="5523"/>
                    </a:cubicBezTo>
                    <a:cubicBezTo>
                      <a:pt x="4365" y="5416"/>
                      <a:pt x="4222" y="5358"/>
                      <a:pt x="4081" y="5358"/>
                    </a:cubicBezTo>
                    <a:close/>
                    <a:moveTo>
                      <a:pt x="7747" y="6125"/>
                    </a:moveTo>
                    <a:cubicBezTo>
                      <a:pt x="7705" y="6125"/>
                      <a:pt x="7661" y="6129"/>
                      <a:pt x="7616" y="6138"/>
                    </a:cubicBezTo>
                    <a:cubicBezTo>
                      <a:pt x="7154" y="6215"/>
                      <a:pt x="6872" y="6959"/>
                      <a:pt x="7308" y="7266"/>
                    </a:cubicBezTo>
                    <a:cubicBezTo>
                      <a:pt x="7359" y="7292"/>
                      <a:pt x="7436" y="7343"/>
                      <a:pt x="7539" y="7343"/>
                    </a:cubicBezTo>
                    <a:cubicBezTo>
                      <a:pt x="7588" y="7357"/>
                      <a:pt x="7639" y="7363"/>
                      <a:pt x="7691" y="7363"/>
                    </a:cubicBezTo>
                    <a:cubicBezTo>
                      <a:pt x="7932" y="7363"/>
                      <a:pt x="8181" y="7221"/>
                      <a:pt x="8308" y="7010"/>
                    </a:cubicBezTo>
                    <a:cubicBezTo>
                      <a:pt x="8495" y="6589"/>
                      <a:pt x="8191" y="6125"/>
                      <a:pt x="7747" y="6125"/>
                    </a:cubicBezTo>
                    <a:close/>
                    <a:moveTo>
                      <a:pt x="1797" y="7616"/>
                    </a:moveTo>
                    <a:cubicBezTo>
                      <a:pt x="1780" y="7616"/>
                      <a:pt x="1762" y="7619"/>
                      <a:pt x="1744" y="7625"/>
                    </a:cubicBezTo>
                    <a:cubicBezTo>
                      <a:pt x="1590" y="7651"/>
                      <a:pt x="1487" y="7882"/>
                      <a:pt x="1615" y="7984"/>
                    </a:cubicBezTo>
                    <a:lnTo>
                      <a:pt x="1615" y="8010"/>
                    </a:lnTo>
                    <a:cubicBezTo>
                      <a:pt x="1641" y="8010"/>
                      <a:pt x="1667" y="8010"/>
                      <a:pt x="1692" y="8036"/>
                    </a:cubicBezTo>
                    <a:cubicBezTo>
                      <a:pt x="1795" y="8036"/>
                      <a:pt x="1898" y="8010"/>
                      <a:pt x="1974" y="7907"/>
                    </a:cubicBezTo>
                    <a:cubicBezTo>
                      <a:pt x="2020" y="7772"/>
                      <a:pt x="1926" y="7616"/>
                      <a:pt x="1797" y="7616"/>
                    </a:cubicBezTo>
                    <a:close/>
                    <a:moveTo>
                      <a:pt x="6237" y="9057"/>
                    </a:moveTo>
                    <a:cubicBezTo>
                      <a:pt x="6227" y="9057"/>
                      <a:pt x="6216" y="9059"/>
                      <a:pt x="6205" y="9061"/>
                    </a:cubicBezTo>
                    <a:cubicBezTo>
                      <a:pt x="6129" y="9087"/>
                      <a:pt x="6077" y="9215"/>
                      <a:pt x="6154" y="9292"/>
                    </a:cubicBezTo>
                    <a:lnTo>
                      <a:pt x="6205" y="9292"/>
                    </a:lnTo>
                    <a:cubicBezTo>
                      <a:pt x="6219" y="9299"/>
                      <a:pt x="6233" y="9302"/>
                      <a:pt x="6246" y="9302"/>
                    </a:cubicBezTo>
                    <a:cubicBezTo>
                      <a:pt x="6282" y="9302"/>
                      <a:pt x="6315" y="9278"/>
                      <a:pt x="6334" y="9241"/>
                    </a:cubicBezTo>
                    <a:cubicBezTo>
                      <a:pt x="6380" y="9149"/>
                      <a:pt x="6323" y="9057"/>
                      <a:pt x="6237" y="9057"/>
                    </a:cubicBezTo>
                    <a:close/>
                    <a:moveTo>
                      <a:pt x="3654" y="8563"/>
                    </a:moveTo>
                    <a:cubicBezTo>
                      <a:pt x="3625" y="8563"/>
                      <a:pt x="3595" y="8566"/>
                      <a:pt x="3564" y="8574"/>
                    </a:cubicBezTo>
                    <a:cubicBezTo>
                      <a:pt x="3282" y="8625"/>
                      <a:pt x="3077" y="9087"/>
                      <a:pt x="3359" y="9292"/>
                    </a:cubicBezTo>
                    <a:cubicBezTo>
                      <a:pt x="3410" y="9318"/>
                      <a:pt x="3462" y="9318"/>
                      <a:pt x="3513" y="9343"/>
                    </a:cubicBezTo>
                    <a:cubicBezTo>
                      <a:pt x="3535" y="9347"/>
                      <a:pt x="3558" y="9348"/>
                      <a:pt x="3581" y="9348"/>
                    </a:cubicBezTo>
                    <a:cubicBezTo>
                      <a:pt x="3742" y="9348"/>
                      <a:pt x="3910" y="9270"/>
                      <a:pt x="4000" y="9113"/>
                    </a:cubicBezTo>
                    <a:cubicBezTo>
                      <a:pt x="4116" y="8859"/>
                      <a:pt x="3919" y="8563"/>
                      <a:pt x="3654" y="8563"/>
                    </a:cubicBezTo>
                    <a:close/>
                    <a:moveTo>
                      <a:pt x="8158" y="9205"/>
                    </a:moveTo>
                    <a:cubicBezTo>
                      <a:pt x="7996" y="9205"/>
                      <a:pt x="7837" y="9281"/>
                      <a:pt x="7795" y="9446"/>
                    </a:cubicBezTo>
                    <a:cubicBezTo>
                      <a:pt x="7795" y="9497"/>
                      <a:pt x="7795" y="9549"/>
                      <a:pt x="7795" y="9600"/>
                    </a:cubicBezTo>
                    <a:cubicBezTo>
                      <a:pt x="7821" y="9779"/>
                      <a:pt x="7975" y="9933"/>
                      <a:pt x="8154" y="9959"/>
                    </a:cubicBezTo>
                    <a:cubicBezTo>
                      <a:pt x="8166" y="9960"/>
                      <a:pt x="8178" y="9960"/>
                      <a:pt x="8190" y="9960"/>
                    </a:cubicBezTo>
                    <a:cubicBezTo>
                      <a:pt x="8502" y="9960"/>
                      <a:pt x="8686" y="9641"/>
                      <a:pt x="8513" y="9369"/>
                    </a:cubicBezTo>
                    <a:cubicBezTo>
                      <a:pt x="8442" y="9262"/>
                      <a:pt x="8299" y="9205"/>
                      <a:pt x="8158" y="9205"/>
                    </a:cubicBezTo>
                    <a:close/>
                    <a:moveTo>
                      <a:pt x="5080" y="11305"/>
                    </a:moveTo>
                    <a:cubicBezTo>
                      <a:pt x="5038" y="11305"/>
                      <a:pt x="4994" y="11309"/>
                      <a:pt x="4949" y="11318"/>
                    </a:cubicBezTo>
                    <a:cubicBezTo>
                      <a:pt x="4487" y="11395"/>
                      <a:pt x="4205" y="12138"/>
                      <a:pt x="4641" y="12446"/>
                    </a:cubicBezTo>
                    <a:cubicBezTo>
                      <a:pt x="4693" y="12472"/>
                      <a:pt x="4769" y="12523"/>
                      <a:pt x="4872" y="12523"/>
                    </a:cubicBezTo>
                    <a:cubicBezTo>
                      <a:pt x="4921" y="12537"/>
                      <a:pt x="4972" y="12543"/>
                      <a:pt x="5022" y="12543"/>
                    </a:cubicBezTo>
                    <a:cubicBezTo>
                      <a:pt x="5258" y="12543"/>
                      <a:pt x="5493" y="12401"/>
                      <a:pt x="5641" y="12190"/>
                    </a:cubicBezTo>
                    <a:cubicBezTo>
                      <a:pt x="5829" y="11769"/>
                      <a:pt x="5525" y="11305"/>
                      <a:pt x="5080" y="11305"/>
                    </a:cubicBezTo>
                    <a:close/>
                    <a:moveTo>
                      <a:pt x="897" y="11529"/>
                    </a:moveTo>
                    <a:cubicBezTo>
                      <a:pt x="847" y="11529"/>
                      <a:pt x="796" y="11536"/>
                      <a:pt x="744" y="11549"/>
                    </a:cubicBezTo>
                    <a:cubicBezTo>
                      <a:pt x="282" y="11626"/>
                      <a:pt x="0" y="12369"/>
                      <a:pt x="436" y="12651"/>
                    </a:cubicBezTo>
                    <a:cubicBezTo>
                      <a:pt x="513" y="12703"/>
                      <a:pt x="590" y="12728"/>
                      <a:pt x="667" y="12754"/>
                    </a:cubicBezTo>
                    <a:cubicBezTo>
                      <a:pt x="712" y="12761"/>
                      <a:pt x="756" y="12765"/>
                      <a:pt x="801" y="12765"/>
                    </a:cubicBezTo>
                    <a:cubicBezTo>
                      <a:pt x="1061" y="12765"/>
                      <a:pt x="1305" y="12640"/>
                      <a:pt x="1436" y="12420"/>
                    </a:cubicBezTo>
                    <a:cubicBezTo>
                      <a:pt x="1643" y="12006"/>
                      <a:pt x="1333" y="11529"/>
                      <a:pt x="897" y="11529"/>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1" name="Google Shape;291;p8"/>
              <p:cNvSpPr/>
              <p:nvPr/>
            </p:nvSpPr>
            <p:spPr>
              <a:xfrm>
                <a:off x="-1775275" y="2546100"/>
                <a:ext cx="795475" cy="1591550"/>
              </a:xfrm>
              <a:custGeom>
                <a:avLst/>
                <a:gdLst/>
                <a:ahLst/>
                <a:cxnLst/>
                <a:rect l="l" t="t" r="r" b="b"/>
                <a:pathLst>
                  <a:path w="31819" h="63662" extrusionOk="0">
                    <a:moveTo>
                      <a:pt x="31286" y="1"/>
                    </a:moveTo>
                    <a:cubicBezTo>
                      <a:pt x="31186" y="1"/>
                      <a:pt x="31084" y="43"/>
                      <a:pt x="31003" y="145"/>
                    </a:cubicBezTo>
                    <a:cubicBezTo>
                      <a:pt x="15822" y="19300"/>
                      <a:pt x="4258" y="42891"/>
                      <a:pt x="52" y="63200"/>
                    </a:cubicBezTo>
                    <a:cubicBezTo>
                      <a:pt x="1" y="63405"/>
                      <a:pt x="129" y="63610"/>
                      <a:pt x="334" y="63662"/>
                    </a:cubicBezTo>
                    <a:lnTo>
                      <a:pt x="411" y="63662"/>
                    </a:lnTo>
                    <a:cubicBezTo>
                      <a:pt x="591" y="63662"/>
                      <a:pt x="745" y="63534"/>
                      <a:pt x="796" y="63354"/>
                    </a:cubicBezTo>
                    <a:cubicBezTo>
                      <a:pt x="4976" y="43148"/>
                      <a:pt x="16489" y="19685"/>
                      <a:pt x="31592" y="607"/>
                    </a:cubicBezTo>
                    <a:cubicBezTo>
                      <a:pt x="31818" y="325"/>
                      <a:pt x="31560" y="1"/>
                      <a:pt x="31286"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92" name="Google Shape;292;p8"/>
            <p:cNvGrpSpPr/>
            <p:nvPr/>
          </p:nvGrpSpPr>
          <p:grpSpPr>
            <a:xfrm>
              <a:off x="-2055400" y="3174000"/>
              <a:ext cx="1520600" cy="1434200"/>
              <a:chOff x="-2055400" y="3174000"/>
              <a:chExt cx="1520600" cy="1434200"/>
            </a:xfrm>
          </p:grpSpPr>
          <p:sp>
            <p:nvSpPr>
              <p:cNvPr id="293" name="Google Shape;293;p8"/>
              <p:cNvSpPr/>
              <p:nvPr/>
            </p:nvSpPr>
            <p:spPr>
              <a:xfrm>
                <a:off x="-2007975" y="3215025"/>
                <a:ext cx="1473175" cy="1393175"/>
              </a:xfrm>
              <a:custGeom>
                <a:avLst/>
                <a:gdLst/>
                <a:ahLst/>
                <a:cxnLst/>
                <a:rect l="l" t="t" r="r" b="b"/>
                <a:pathLst>
                  <a:path w="58927" h="55727" extrusionOk="0">
                    <a:moveTo>
                      <a:pt x="49062" y="0"/>
                    </a:moveTo>
                    <a:cubicBezTo>
                      <a:pt x="48551" y="0"/>
                      <a:pt x="48041" y="36"/>
                      <a:pt x="47542" y="108"/>
                    </a:cubicBezTo>
                    <a:cubicBezTo>
                      <a:pt x="43618" y="698"/>
                      <a:pt x="40182" y="3005"/>
                      <a:pt x="37054" y="5441"/>
                    </a:cubicBezTo>
                    <a:cubicBezTo>
                      <a:pt x="28669" y="11980"/>
                      <a:pt x="21566" y="19955"/>
                      <a:pt x="15489" y="28674"/>
                    </a:cubicBezTo>
                    <a:cubicBezTo>
                      <a:pt x="13386" y="31725"/>
                      <a:pt x="11591" y="33828"/>
                      <a:pt x="9309" y="36725"/>
                    </a:cubicBezTo>
                    <a:cubicBezTo>
                      <a:pt x="4366" y="43026"/>
                      <a:pt x="2390" y="53266"/>
                      <a:pt x="9" y="55718"/>
                    </a:cubicBezTo>
                    <a:lnTo>
                      <a:pt x="9" y="55718"/>
                    </a:lnTo>
                    <a:cubicBezTo>
                      <a:pt x="12574" y="42822"/>
                      <a:pt x="31237" y="29697"/>
                      <a:pt x="46849" y="20724"/>
                    </a:cubicBezTo>
                    <a:cubicBezTo>
                      <a:pt x="49901" y="18981"/>
                      <a:pt x="53055" y="17237"/>
                      <a:pt x="55363" y="14596"/>
                    </a:cubicBezTo>
                    <a:cubicBezTo>
                      <a:pt x="57645" y="11955"/>
                      <a:pt x="58927" y="8083"/>
                      <a:pt x="57542" y="4852"/>
                    </a:cubicBezTo>
                    <a:cubicBezTo>
                      <a:pt x="56177" y="1674"/>
                      <a:pt x="52567" y="0"/>
                      <a:pt x="49062" y="0"/>
                    </a:cubicBezTo>
                    <a:close/>
                    <a:moveTo>
                      <a:pt x="9" y="55718"/>
                    </a:moveTo>
                    <a:lnTo>
                      <a:pt x="9" y="55718"/>
                    </a:lnTo>
                    <a:cubicBezTo>
                      <a:pt x="6" y="55720"/>
                      <a:pt x="4" y="55723"/>
                      <a:pt x="1" y="55726"/>
                    </a:cubicBezTo>
                    <a:cubicBezTo>
                      <a:pt x="4" y="55723"/>
                      <a:pt x="6" y="55720"/>
                      <a:pt x="9" y="55718"/>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4" name="Google Shape;294;p8"/>
              <p:cNvSpPr/>
              <p:nvPr/>
            </p:nvSpPr>
            <p:spPr>
              <a:xfrm>
                <a:off x="-2055400" y="3174000"/>
                <a:ext cx="1472525" cy="1393175"/>
              </a:xfrm>
              <a:custGeom>
                <a:avLst/>
                <a:gdLst/>
                <a:ahLst/>
                <a:cxnLst/>
                <a:rect l="l" t="t" r="r" b="b"/>
                <a:pathLst>
                  <a:path w="58901" h="55727" extrusionOk="0">
                    <a:moveTo>
                      <a:pt x="49036" y="0"/>
                    </a:moveTo>
                    <a:cubicBezTo>
                      <a:pt x="48525" y="0"/>
                      <a:pt x="48015" y="36"/>
                      <a:pt x="47516" y="108"/>
                    </a:cubicBezTo>
                    <a:cubicBezTo>
                      <a:pt x="43592" y="697"/>
                      <a:pt x="40156" y="3005"/>
                      <a:pt x="37028" y="5441"/>
                    </a:cubicBezTo>
                    <a:lnTo>
                      <a:pt x="37053" y="5441"/>
                    </a:lnTo>
                    <a:cubicBezTo>
                      <a:pt x="28643" y="11980"/>
                      <a:pt x="21540" y="19955"/>
                      <a:pt x="15488" y="28673"/>
                    </a:cubicBezTo>
                    <a:cubicBezTo>
                      <a:pt x="13386" y="31725"/>
                      <a:pt x="11565" y="33828"/>
                      <a:pt x="9283" y="36725"/>
                    </a:cubicBezTo>
                    <a:cubicBezTo>
                      <a:pt x="4334" y="43033"/>
                      <a:pt x="2359" y="53290"/>
                      <a:pt x="0" y="55726"/>
                    </a:cubicBezTo>
                    <a:cubicBezTo>
                      <a:pt x="12565" y="42828"/>
                      <a:pt x="31207" y="29699"/>
                      <a:pt x="46823" y="20724"/>
                    </a:cubicBezTo>
                    <a:cubicBezTo>
                      <a:pt x="49875" y="18981"/>
                      <a:pt x="53029" y="17237"/>
                      <a:pt x="55336" y="14596"/>
                    </a:cubicBezTo>
                    <a:cubicBezTo>
                      <a:pt x="57619" y="11955"/>
                      <a:pt x="58901" y="8083"/>
                      <a:pt x="57516" y="4852"/>
                    </a:cubicBezTo>
                    <a:cubicBezTo>
                      <a:pt x="56151" y="1674"/>
                      <a:pt x="52541" y="0"/>
                      <a:pt x="49036"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5" name="Google Shape;295;p8"/>
              <p:cNvSpPr/>
              <p:nvPr/>
            </p:nvSpPr>
            <p:spPr>
              <a:xfrm>
                <a:off x="-1083325" y="3219875"/>
                <a:ext cx="461350" cy="203475"/>
              </a:xfrm>
              <a:custGeom>
                <a:avLst/>
                <a:gdLst/>
                <a:ahLst/>
                <a:cxnLst/>
                <a:rect l="l" t="t" r="r" b="b"/>
                <a:pathLst>
                  <a:path w="18454" h="8139" extrusionOk="0">
                    <a:moveTo>
                      <a:pt x="8731" y="282"/>
                    </a:moveTo>
                    <a:cubicBezTo>
                      <a:pt x="8661" y="282"/>
                      <a:pt x="8587" y="347"/>
                      <a:pt x="8607" y="427"/>
                    </a:cubicBezTo>
                    <a:cubicBezTo>
                      <a:pt x="8607" y="452"/>
                      <a:pt x="8633" y="452"/>
                      <a:pt x="8633" y="478"/>
                    </a:cubicBezTo>
                    <a:cubicBezTo>
                      <a:pt x="8669" y="496"/>
                      <a:pt x="8705" y="514"/>
                      <a:pt x="8741" y="514"/>
                    </a:cubicBezTo>
                    <a:cubicBezTo>
                      <a:pt x="8756" y="514"/>
                      <a:pt x="8771" y="511"/>
                      <a:pt x="8786" y="504"/>
                    </a:cubicBezTo>
                    <a:cubicBezTo>
                      <a:pt x="8889" y="452"/>
                      <a:pt x="8889" y="350"/>
                      <a:pt x="8786" y="298"/>
                    </a:cubicBezTo>
                    <a:cubicBezTo>
                      <a:pt x="8770" y="287"/>
                      <a:pt x="8750" y="282"/>
                      <a:pt x="8731" y="282"/>
                    </a:cubicBezTo>
                    <a:close/>
                    <a:moveTo>
                      <a:pt x="11359" y="1"/>
                    </a:moveTo>
                    <a:cubicBezTo>
                      <a:pt x="11294" y="1"/>
                      <a:pt x="11229" y="21"/>
                      <a:pt x="11171" y="68"/>
                    </a:cubicBezTo>
                    <a:cubicBezTo>
                      <a:pt x="11120" y="119"/>
                      <a:pt x="11094" y="145"/>
                      <a:pt x="11069" y="196"/>
                    </a:cubicBezTo>
                    <a:cubicBezTo>
                      <a:pt x="10992" y="375"/>
                      <a:pt x="11017" y="581"/>
                      <a:pt x="11145" y="709"/>
                    </a:cubicBezTo>
                    <a:cubicBezTo>
                      <a:pt x="11221" y="785"/>
                      <a:pt x="11314" y="819"/>
                      <a:pt x="11405" y="819"/>
                    </a:cubicBezTo>
                    <a:cubicBezTo>
                      <a:pt x="11590" y="819"/>
                      <a:pt x="11769" y="676"/>
                      <a:pt x="11787" y="452"/>
                    </a:cubicBezTo>
                    <a:cubicBezTo>
                      <a:pt x="11806" y="234"/>
                      <a:pt x="11581" y="1"/>
                      <a:pt x="11359" y="1"/>
                    </a:cubicBezTo>
                    <a:close/>
                    <a:moveTo>
                      <a:pt x="14759" y="611"/>
                    </a:moveTo>
                    <a:cubicBezTo>
                      <a:pt x="14635" y="611"/>
                      <a:pt x="14488" y="737"/>
                      <a:pt x="14530" y="863"/>
                    </a:cubicBezTo>
                    <a:cubicBezTo>
                      <a:pt x="14530" y="888"/>
                      <a:pt x="14556" y="914"/>
                      <a:pt x="14556" y="940"/>
                    </a:cubicBezTo>
                    <a:cubicBezTo>
                      <a:pt x="14606" y="989"/>
                      <a:pt x="14666" y="1017"/>
                      <a:pt x="14730" y="1017"/>
                    </a:cubicBezTo>
                    <a:cubicBezTo>
                      <a:pt x="14765" y="1017"/>
                      <a:pt x="14802" y="1009"/>
                      <a:pt x="14838" y="991"/>
                    </a:cubicBezTo>
                    <a:cubicBezTo>
                      <a:pt x="14992" y="914"/>
                      <a:pt x="14992" y="709"/>
                      <a:pt x="14838" y="632"/>
                    </a:cubicBezTo>
                    <a:cubicBezTo>
                      <a:pt x="14814" y="618"/>
                      <a:pt x="14787" y="611"/>
                      <a:pt x="14759" y="611"/>
                    </a:cubicBezTo>
                    <a:close/>
                    <a:moveTo>
                      <a:pt x="7128" y="1616"/>
                    </a:moveTo>
                    <a:cubicBezTo>
                      <a:pt x="7063" y="1616"/>
                      <a:pt x="6998" y="1637"/>
                      <a:pt x="6940" y="1683"/>
                    </a:cubicBezTo>
                    <a:cubicBezTo>
                      <a:pt x="6889" y="1709"/>
                      <a:pt x="6863" y="1760"/>
                      <a:pt x="6838" y="1811"/>
                    </a:cubicBezTo>
                    <a:cubicBezTo>
                      <a:pt x="6761" y="1965"/>
                      <a:pt x="6786" y="2170"/>
                      <a:pt x="6914" y="2324"/>
                    </a:cubicBezTo>
                    <a:cubicBezTo>
                      <a:pt x="6987" y="2389"/>
                      <a:pt x="7075" y="2418"/>
                      <a:pt x="7161" y="2418"/>
                    </a:cubicBezTo>
                    <a:cubicBezTo>
                      <a:pt x="7351" y="2418"/>
                      <a:pt x="7538" y="2279"/>
                      <a:pt x="7556" y="2068"/>
                    </a:cubicBezTo>
                    <a:cubicBezTo>
                      <a:pt x="7575" y="1850"/>
                      <a:pt x="7350" y="1616"/>
                      <a:pt x="7128" y="1616"/>
                    </a:cubicBezTo>
                    <a:close/>
                    <a:moveTo>
                      <a:pt x="4071" y="2071"/>
                    </a:moveTo>
                    <a:cubicBezTo>
                      <a:pt x="3935" y="2071"/>
                      <a:pt x="3797" y="2181"/>
                      <a:pt x="3837" y="2324"/>
                    </a:cubicBezTo>
                    <a:cubicBezTo>
                      <a:pt x="3863" y="2350"/>
                      <a:pt x="3863" y="2376"/>
                      <a:pt x="3889" y="2401"/>
                    </a:cubicBezTo>
                    <a:cubicBezTo>
                      <a:pt x="3938" y="2451"/>
                      <a:pt x="3999" y="2479"/>
                      <a:pt x="4063" y="2479"/>
                    </a:cubicBezTo>
                    <a:cubicBezTo>
                      <a:pt x="4098" y="2479"/>
                      <a:pt x="4134" y="2471"/>
                      <a:pt x="4171" y="2452"/>
                    </a:cubicBezTo>
                    <a:cubicBezTo>
                      <a:pt x="4325" y="2376"/>
                      <a:pt x="4325" y="2170"/>
                      <a:pt x="4171" y="2093"/>
                    </a:cubicBezTo>
                    <a:cubicBezTo>
                      <a:pt x="4140" y="2078"/>
                      <a:pt x="4105" y="2071"/>
                      <a:pt x="4071" y="2071"/>
                    </a:cubicBezTo>
                    <a:close/>
                    <a:moveTo>
                      <a:pt x="13880" y="2168"/>
                    </a:moveTo>
                    <a:cubicBezTo>
                      <a:pt x="13496" y="2168"/>
                      <a:pt x="13071" y="2519"/>
                      <a:pt x="13197" y="2940"/>
                    </a:cubicBezTo>
                    <a:lnTo>
                      <a:pt x="13171" y="2914"/>
                    </a:lnTo>
                    <a:lnTo>
                      <a:pt x="13171" y="2914"/>
                    </a:lnTo>
                    <a:cubicBezTo>
                      <a:pt x="13197" y="3017"/>
                      <a:pt x="13248" y="3068"/>
                      <a:pt x="13299" y="3145"/>
                    </a:cubicBezTo>
                    <a:cubicBezTo>
                      <a:pt x="13438" y="3300"/>
                      <a:pt x="13634" y="3386"/>
                      <a:pt x="13834" y="3386"/>
                    </a:cubicBezTo>
                    <a:cubicBezTo>
                      <a:pt x="13931" y="3386"/>
                      <a:pt x="14028" y="3366"/>
                      <a:pt x="14120" y="3324"/>
                    </a:cubicBezTo>
                    <a:cubicBezTo>
                      <a:pt x="14582" y="3119"/>
                      <a:pt x="14582" y="2452"/>
                      <a:pt x="14120" y="2222"/>
                    </a:cubicBezTo>
                    <a:cubicBezTo>
                      <a:pt x="14046" y="2185"/>
                      <a:pt x="13964" y="2168"/>
                      <a:pt x="13880" y="2168"/>
                    </a:cubicBezTo>
                    <a:close/>
                    <a:moveTo>
                      <a:pt x="11052" y="2873"/>
                    </a:moveTo>
                    <a:cubicBezTo>
                      <a:pt x="10986" y="2873"/>
                      <a:pt x="10922" y="2893"/>
                      <a:pt x="10863" y="2940"/>
                    </a:cubicBezTo>
                    <a:cubicBezTo>
                      <a:pt x="10812" y="2965"/>
                      <a:pt x="10786" y="3017"/>
                      <a:pt x="10761" y="3068"/>
                    </a:cubicBezTo>
                    <a:cubicBezTo>
                      <a:pt x="10658" y="3222"/>
                      <a:pt x="10710" y="3427"/>
                      <a:pt x="10838" y="3581"/>
                    </a:cubicBezTo>
                    <a:cubicBezTo>
                      <a:pt x="10910" y="3645"/>
                      <a:pt x="10998" y="3674"/>
                      <a:pt x="11085" y="3674"/>
                    </a:cubicBezTo>
                    <a:cubicBezTo>
                      <a:pt x="11275" y="3674"/>
                      <a:pt x="11461" y="3535"/>
                      <a:pt x="11479" y="3324"/>
                    </a:cubicBezTo>
                    <a:cubicBezTo>
                      <a:pt x="11499" y="3106"/>
                      <a:pt x="11273" y="2873"/>
                      <a:pt x="11052" y="2873"/>
                    </a:cubicBezTo>
                    <a:close/>
                    <a:moveTo>
                      <a:pt x="16379" y="3486"/>
                    </a:moveTo>
                    <a:cubicBezTo>
                      <a:pt x="16118" y="3486"/>
                      <a:pt x="15832" y="3726"/>
                      <a:pt x="15915" y="4017"/>
                    </a:cubicBezTo>
                    <a:cubicBezTo>
                      <a:pt x="15915" y="4068"/>
                      <a:pt x="15941" y="4119"/>
                      <a:pt x="15992" y="4170"/>
                    </a:cubicBezTo>
                    <a:cubicBezTo>
                      <a:pt x="16098" y="4277"/>
                      <a:pt x="16241" y="4334"/>
                      <a:pt x="16378" y="4334"/>
                    </a:cubicBezTo>
                    <a:cubicBezTo>
                      <a:pt x="16440" y="4334"/>
                      <a:pt x="16500" y="4323"/>
                      <a:pt x="16556" y="4299"/>
                    </a:cubicBezTo>
                    <a:cubicBezTo>
                      <a:pt x="16889" y="4145"/>
                      <a:pt x="16889" y="3683"/>
                      <a:pt x="16556" y="3529"/>
                    </a:cubicBezTo>
                    <a:cubicBezTo>
                      <a:pt x="16502" y="3500"/>
                      <a:pt x="16441" y="3486"/>
                      <a:pt x="16379" y="3486"/>
                    </a:cubicBezTo>
                    <a:close/>
                    <a:moveTo>
                      <a:pt x="4904" y="3922"/>
                    </a:moveTo>
                    <a:cubicBezTo>
                      <a:pt x="4663" y="3922"/>
                      <a:pt x="4396" y="4153"/>
                      <a:pt x="4478" y="4401"/>
                    </a:cubicBezTo>
                    <a:cubicBezTo>
                      <a:pt x="4478" y="4453"/>
                      <a:pt x="4504" y="4504"/>
                      <a:pt x="4555" y="4529"/>
                    </a:cubicBezTo>
                    <a:cubicBezTo>
                      <a:pt x="4644" y="4636"/>
                      <a:pt x="4769" y="4693"/>
                      <a:pt x="4897" y="4693"/>
                    </a:cubicBezTo>
                    <a:cubicBezTo>
                      <a:pt x="4955" y="4693"/>
                      <a:pt x="5013" y="4681"/>
                      <a:pt x="5068" y="4658"/>
                    </a:cubicBezTo>
                    <a:cubicBezTo>
                      <a:pt x="5376" y="4529"/>
                      <a:pt x="5376" y="4094"/>
                      <a:pt x="5068" y="3965"/>
                    </a:cubicBezTo>
                    <a:cubicBezTo>
                      <a:pt x="5018" y="3935"/>
                      <a:pt x="4962" y="3922"/>
                      <a:pt x="4904" y="3922"/>
                    </a:cubicBezTo>
                    <a:close/>
                    <a:moveTo>
                      <a:pt x="9543" y="4424"/>
                    </a:moveTo>
                    <a:cubicBezTo>
                      <a:pt x="9154" y="4424"/>
                      <a:pt x="8716" y="4772"/>
                      <a:pt x="8863" y="5171"/>
                    </a:cubicBezTo>
                    <a:lnTo>
                      <a:pt x="8838" y="5171"/>
                    </a:lnTo>
                    <a:cubicBezTo>
                      <a:pt x="8863" y="5247"/>
                      <a:pt x="8915" y="5324"/>
                      <a:pt x="8966" y="5376"/>
                    </a:cubicBezTo>
                    <a:cubicBezTo>
                      <a:pt x="9111" y="5539"/>
                      <a:pt x="9321" y="5625"/>
                      <a:pt x="9531" y="5625"/>
                    </a:cubicBezTo>
                    <a:cubicBezTo>
                      <a:pt x="9617" y="5625"/>
                      <a:pt x="9704" y="5611"/>
                      <a:pt x="9786" y="5581"/>
                    </a:cubicBezTo>
                    <a:cubicBezTo>
                      <a:pt x="10248" y="5350"/>
                      <a:pt x="10248" y="4709"/>
                      <a:pt x="9786" y="4478"/>
                    </a:cubicBezTo>
                    <a:cubicBezTo>
                      <a:pt x="9712" y="4441"/>
                      <a:pt x="9629" y="4424"/>
                      <a:pt x="9543" y="4424"/>
                    </a:cubicBezTo>
                    <a:close/>
                    <a:moveTo>
                      <a:pt x="803" y="4566"/>
                    </a:moveTo>
                    <a:cubicBezTo>
                      <a:pt x="420" y="4566"/>
                      <a:pt x="1" y="4912"/>
                      <a:pt x="145" y="5324"/>
                    </a:cubicBezTo>
                    <a:lnTo>
                      <a:pt x="119" y="5324"/>
                    </a:lnTo>
                    <a:cubicBezTo>
                      <a:pt x="145" y="5401"/>
                      <a:pt x="196" y="5478"/>
                      <a:pt x="247" y="5530"/>
                    </a:cubicBezTo>
                    <a:cubicBezTo>
                      <a:pt x="393" y="5693"/>
                      <a:pt x="602" y="5779"/>
                      <a:pt x="812" y="5779"/>
                    </a:cubicBezTo>
                    <a:cubicBezTo>
                      <a:pt x="899" y="5779"/>
                      <a:pt x="986" y="5765"/>
                      <a:pt x="1068" y="5735"/>
                    </a:cubicBezTo>
                    <a:cubicBezTo>
                      <a:pt x="1530" y="5504"/>
                      <a:pt x="1530" y="4837"/>
                      <a:pt x="1068" y="4632"/>
                    </a:cubicBezTo>
                    <a:cubicBezTo>
                      <a:pt x="988" y="4587"/>
                      <a:pt x="896" y="4566"/>
                      <a:pt x="803" y="4566"/>
                    </a:cubicBezTo>
                    <a:close/>
                    <a:moveTo>
                      <a:pt x="15597" y="5507"/>
                    </a:moveTo>
                    <a:cubicBezTo>
                      <a:pt x="15474" y="5507"/>
                      <a:pt x="15336" y="5617"/>
                      <a:pt x="15376" y="5760"/>
                    </a:cubicBezTo>
                    <a:cubicBezTo>
                      <a:pt x="15376" y="5786"/>
                      <a:pt x="15402" y="5812"/>
                      <a:pt x="15428" y="5837"/>
                    </a:cubicBezTo>
                    <a:cubicBezTo>
                      <a:pt x="15461" y="5887"/>
                      <a:pt x="15515" y="5915"/>
                      <a:pt x="15577" y="5915"/>
                    </a:cubicBezTo>
                    <a:cubicBezTo>
                      <a:pt x="15612" y="5915"/>
                      <a:pt x="15648" y="5907"/>
                      <a:pt x="15684" y="5889"/>
                    </a:cubicBezTo>
                    <a:cubicBezTo>
                      <a:pt x="15838" y="5812"/>
                      <a:pt x="15838" y="5606"/>
                      <a:pt x="15684" y="5530"/>
                    </a:cubicBezTo>
                    <a:cubicBezTo>
                      <a:pt x="15658" y="5514"/>
                      <a:pt x="15628" y="5507"/>
                      <a:pt x="15597" y="5507"/>
                    </a:cubicBezTo>
                    <a:close/>
                    <a:moveTo>
                      <a:pt x="6804" y="5935"/>
                    </a:moveTo>
                    <a:cubicBezTo>
                      <a:pt x="6729" y="5935"/>
                      <a:pt x="6636" y="6001"/>
                      <a:pt x="6658" y="6068"/>
                    </a:cubicBezTo>
                    <a:cubicBezTo>
                      <a:pt x="6658" y="6094"/>
                      <a:pt x="6684" y="6094"/>
                      <a:pt x="6684" y="6119"/>
                    </a:cubicBezTo>
                    <a:cubicBezTo>
                      <a:pt x="6702" y="6137"/>
                      <a:pt x="6746" y="6156"/>
                      <a:pt x="6788" y="6156"/>
                    </a:cubicBezTo>
                    <a:cubicBezTo>
                      <a:pt x="6805" y="6156"/>
                      <a:pt x="6823" y="6152"/>
                      <a:pt x="6838" y="6145"/>
                    </a:cubicBezTo>
                    <a:cubicBezTo>
                      <a:pt x="6914" y="6119"/>
                      <a:pt x="6914" y="5991"/>
                      <a:pt x="6838" y="5940"/>
                    </a:cubicBezTo>
                    <a:cubicBezTo>
                      <a:pt x="6827" y="5936"/>
                      <a:pt x="6816" y="5935"/>
                      <a:pt x="6804" y="5935"/>
                    </a:cubicBezTo>
                    <a:close/>
                    <a:moveTo>
                      <a:pt x="17748" y="6091"/>
                    </a:moveTo>
                    <a:cubicBezTo>
                      <a:pt x="17360" y="6091"/>
                      <a:pt x="16922" y="6438"/>
                      <a:pt x="17069" y="6837"/>
                    </a:cubicBezTo>
                    <a:lnTo>
                      <a:pt x="17043" y="6837"/>
                    </a:lnTo>
                    <a:cubicBezTo>
                      <a:pt x="17069" y="6914"/>
                      <a:pt x="17120" y="6991"/>
                      <a:pt x="17171" y="7068"/>
                    </a:cubicBezTo>
                    <a:cubicBezTo>
                      <a:pt x="17310" y="7224"/>
                      <a:pt x="17506" y="7309"/>
                      <a:pt x="17706" y="7309"/>
                    </a:cubicBezTo>
                    <a:cubicBezTo>
                      <a:pt x="17803" y="7309"/>
                      <a:pt x="17900" y="7289"/>
                      <a:pt x="17992" y="7248"/>
                    </a:cubicBezTo>
                    <a:cubicBezTo>
                      <a:pt x="18454" y="7042"/>
                      <a:pt x="18454" y="6376"/>
                      <a:pt x="17992" y="6145"/>
                    </a:cubicBezTo>
                    <a:cubicBezTo>
                      <a:pt x="17918" y="6108"/>
                      <a:pt x="17834" y="6091"/>
                      <a:pt x="17748" y="6091"/>
                    </a:cubicBezTo>
                    <a:close/>
                    <a:moveTo>
                      <a:pt x="8075" y="7152"/>
                    </a:moveTo>
                    <a:cubicBezTo>
                      <a:pt x="8008" y="7152"/>
                      <a:pt x="7944" y="7173"/>
                      <a:pt x="7889" y="7222"/>
                    </a:cubicBezTo>
                    <a:lnTo>
                      <a:pt x="7863" y="7222"/>
                    </a:lnTo>
                    <a:cubicBezTo>
                      <a:pt x="7838" y="7248"/>
                      <a:pt x="7812" y="7273"/>
                      <a:pt x="7786" y="7324"/>
                    </a:cubicBezTo>
                    <a:cubicBezTo>
                      <a:pt x="7684" y="7504"/>
                      <a:pt x="7709" y="7709"/>
                      <a:pt x="7838" y="7837"/>
                    </a:cubicBezTo>
                    <a:cubicBezTo>
                      <a:pt x="7923" y="7914"/>
                      <a:pt x="8023" y="7948"/>
                      <a:pt x="8118" y="7948"/>
                    </a:cubicBezTo>
                    <a:cubicBezTo>
                      <a:pt x="8308" y="7948"/>
                      <a:pt x="8479" y="7812"/>
                      <a:pt x="8479" y="7607"/>
                    </a:cubicBezTo>
                    <a:cubicBezTo>
                      <a:pt x="8518" y="7372"/>
                      <a:pt x="8288" y="7152"/>
                      <a:pt x="8075" y="7152"/>
                    </a:cubicBezTo>
                    <a:close/>
                    <a:moveTo>
                      <a:pt x="4203" y="6925"/>
                    </a:moveTo>
                    <a:cubicBezTo>
                      <a:pt x="3813" y="6925"/>
                      <a:pt x="3406" y="7271"/>
                      <a:pt x="3530" y="7683"/>
                    </a:cubicBezTo>
                    <a:cubicBezTo>
                      <a:pt x="3555" y="7760"/>
                      <a:pt x="3607" y="7837"/>
                      <a:pt x="3658" y="7889"/>
                    </a:cubicBezTo>
                    <a:cubicBezTo>
                      <a:pt x="3803" y="8052"/>
                      <a:pt x="4013" y="8138"/>
                      <a:pt x="4223" y="8138"/>
                    </a:cubicBezTo>
                    <a:cubicBezTo>
                      <a:pt x="4309" y="8138"/>
                      <a:pt x="4396" y="8124"/>
                      <a:pt x="4478" y="8094"/>
                    </a:cubicBezTo>
                    <a:cubicBezTo>
                      <a:pt x="4940" y="7863"/>
                      <a:pt x="4940" y="7196"/>
                      <a:pt x="4478" y="6991"/>
                    </a:cubicBezTo>
                    <a:cubicBezTo>
                      <a:pt x="4393" y="6946"/>
                      <a:pt x="4299" y="6925"/>
                      <a:pt x="4203" y="6925"/>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296" name="Google Shape;296;p8"/>
            <p:cNvSpPr/>
            <p:nvPr/>
          </p:nvSpPr>
          <p:spPr>
            <a:xfrm>
              <a:off x="-2054775" y="3375800"/>
              <a:ext cx="1243175" cy="1169575"/>
            </a:xfrm>
            <a:custGeom>
              <a:avLst/>
              <a:gdLst/>
              <a:ahLst/>
              <a:cxnLst/>
              <a:rect l="l" t="t" r="r" b="b"/>
              <a:pathLst>
                <a:path w="49727" h="46783" extrusionOk="0">
                  <a:moveTo>
                    <a:pt x="49209" y="0"/>
                  </a:moveTo>
                  <a:cubicBezTo>
                    <a:pt x="49160" y="0"/>
                    <a:pt x="49108" y="11"/>
                    <a:pt x="49055" y="36"/>
                  </a:cubicBezTo>
                  <a:cubicBezTo>
                    <a:pt x="34592" y="8729"/>
                    <a:pt x="14361" y="23807"/>
                    <a:pt x="180" y="46218"/>
                  </a:cubicBezTo>
                  <a:cubicBezTo>
                    <a:pt x="1" y="46449"/>
                    <a:pt x="206" y="46782"/>
                    <a:pt x="488" y="46782"/>
                  </a:cubicBezTo>
                  <a:cubicBezTo>
                    <a:pt x="616" y="46782"/>
                    <a:pt x="744" y="46705"/>
                    <a:pt x="796" y="46603"/>
                  </a:cubicBezTo>
                  <a:cubicBezTo>
                    <a:pt x="14899" y="24320"/>
                    <a:pt x="35028" y="9319"/>
                    <a:pt x="49439" y="677"/>
                  </a:cubicBezTo>
                  <a:cubicBezTo>
                    <a:pt x="49727" y="434"/>
                    <a:pt x="49519" y="0"/>
                    <a:pt x="4920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97" name="Google Shape;297;p8"/>
          <p:cNvGrpSpPr/>
          <p:nvPr/>
        </p:nvGrpSpPr>
        <p:grpSpPr>
          <a:xfrm rot="4579839">
            <a:off x="9583184" y="-1105467"/>
            <a:ext cx="2555341" cy="2750017"/>
            <a:chOff x="-700138" y="3808702"/>
            <a:chExt cx="1916655" cy="2062674"/>
          </a:xfrm>
        </p:grpSpPr>
        <p:sp>
          <p:nvSpPr>
            <p:cNvPr id="298" name="Google Shape;298;p8"/>
            <p:cNvSpPr/>
            <p:nvPr/>
          </p:nvSpPr>
          <p:spPr>
            <a:xfrm rot="-1128775">
              <a:off x="-425908" y="4068745"/>
              <a:ext cx="1419635" cy="1616920"/>
            </a:xfrm>
            <a:custGeom>
              <a:avLst/>
              <a:gdLst/>
              <a:ahLst/>
              <a:cxnLst/>
              <a:rect l="l" t="t" r="r" b="b"/>
              <a:pathLst>
                <a:path w="39095" h="44528" extrusionOk="0">
                  <a:moveTo>
                    <a:pt x="26633" y="0"/>
                  </a:moveTo>
                  <a:cubicBezTo>
                    <a:pt x="26552" y="0"/>
                    <a:pt x="26469" y="13"/>
                    <a:pt x="26386" y="38"/>
                  </a:cubicBezTo>
                  <a:lnTo>
                    <a:pt x="0" y="8878"/>
                  </a:lnTo>
                  <a:lnTo>
                    <a:pt x="11575" y="43436"/>
                  </a:lnTo>
                  <a:cubicBezTo>
                    <a:pt x="11787" y="44097"/>
                    <a:pt x="12397" y="44528"/>
                    <a:pt x="13057" y="44528"/>
                  </a:cubicBezTo>
                  <a:cubicBezTo>
                    <a:pt x="13229" y="44528"/>
                    <a:pt x="13404" y="44499"/>
                    <a:pt x="13577" y="44437"/>
                  </a:cubicBezTo>
                  <a:lnTo>
                    <a:pt x="38494" y="36097"/>
                  </a:lnTo>
                  <a:cubicBezTo>
                    <a:pt x="38861" y="35964"/>
                    <a:pt x="39095" y="35530"/>
                    <a:pt x="38961" y="35130"/>
                  </a:cubicBezTo>
                  <a:lnTo>
                    <a:pt x="27386" y="538"/>
                  </a:lnTo>
                  <a:cubicBezTo>
                    <a:pt x="27279" y="215"/>
                    <a:pt x="26975" y="0"/>
                    <a:pt x="2663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9" name="Google Shape;299;p8"/>
            <p:cNvSpPr/>
            <p:nvPr/>
          </p:nvSpPr>
          <p:spPr>
            <a:xfrm rot="-1128775">
              <a:off x="-474625" y="3993204"/>
              <a:ext cx="1414805" cy="1633006"/>
            </a:xfrm>
            <a:custGeom>
              <a:avLst/>
              <a:gdLst/>
              <a:ahLst/>
              <a:cxnLst/>
              <a:rect l="l" t="t" r="r" b="b"/>
              <a:pathLst>
                <a:path w="38962" h="44971" extrusionOk="0">
                  <a:moveTo>
                    <a:pt x="26500" y="0"/>
                  </a:moveTo>
                  <a:cubicBezTo>
                    <a:pt x="26418" y="0"/>
                    <a:pt x="26335" y="12"/>
                    <a:pt x="26252" y="38"/>
                  </a:cubicBezTo>
                  <a:lnTo>
                    <a:pt x="867" y="8544"/>
                  </a:lnTo>
                  <a:cubicBezTo>
                    <a:pt x="300" y="8744"/>
                    <a:pt x="0" y="9345"/>
                    <a:pt x="200" y="9912"/>
                  </a:cubicBezTo>
                  <a:lnTo>
                    <a:pt x="11942" y="44970"/>
                  </a:lnTo>
                  <a:lnTo>
                    <a:pt x="38327" y="36131"/>
                  </a:lnTo>
                  <a:cubicBezTo>
                    <a:pt x="38761" y="35997"/>
                    <a:pt x="38961" y="35563"/>
                    <a:pt x="38828" y="35163"/>
                  </a:cubicBezTo>
                  <a:lnTo>
                    <a:pt x="27253" y="538"/>
                  </a:lnTo>
                  <a:cubicBezTo>
                    <a:pt x="27145" y="215"/>
                    <a:pt x="26841" y="0"/>
                    <a:pt x="2650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0" name="Google Shape;300;p8"/>
            <p:cNvSpPr/>
            <p:nvPr/>
          </p:nvSpPr>
          <p:spPr>
            <a:xfrm rot="-1128775">
              <a:off x="358644" y="5086771"/>
              <a:ext cx="300449" cy="167182"/>
            </a:xfrm>
            <a:custGeom>
              <a:avLst/>
              <a:gdLst/>
              <a:ahLst/>
              <a:cxnLst/>
              <a:rect l="l" t="t" r="r" b="b"/>
              <a:pathLst>
                <a:path w="8274" h="4604" fill="none" extrusionOk="0">
                  <a:moveTo>
                    <a:pt x="835" y="1935"/>
                  </a:moveTo>
                  <a:lnTo>
                    <a:pt x="6539" y="0"/>
                  </a:lnTo>
                  <a:moveTo>
                    <a:pt x="1" y="3202"/>
                  </a:moveTo>
                  <a:lnTo>
                    <a:pt x="7973" y="534"/>
                  </a:lnTo>
                  <a:moveTo>
                    <a:pt x="335" y="4103"/>
                  </a:moveTo>
                  <a:lnTo>
                    <a:pt x="8274" y="1435"/>
                  </a:lnTo>
                  <a:moveTo>
                    <a:pt x="1736" y="4603"/>
                  </a:moveTo>
                  <a:lnTo>
                    <a:pt x="7440" y="2702"/>
                  </a:lnTo>
                </a:path>
              </a:pathLst>
            </a:custGeom>
            <a:noFill/>
            <a:ln w="9525"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1" name="Google Shape;301;p8"/>
            <p:cNvSpPr/>
            <p:nvPr/>
          </p:nvSpPr>
          <p:spPr>
            <a:xfrm rot="-1128775">
              <a:off x="206184" y="5200882"/>
              <a:ext cx="918160" cy="352049"/>
            </a:xfrm>
            <a:custGeom>
              <a:avLst/>
              <a:gdLst/>
              <a:ahLst/>
              <a:cxnLst/>
              <a:rect l="l" t="t" r="r" b="b"/>
              <a:pathLst>
                <a:path w="25285" h="9695" extrusionOk="0">
                  <a:moveTo>
                    <a:pt x="24884" y="1"/>
                  </a:moveTo>
                  <a:lnTo>
                    <a:pt x="0" y="8340"/>
                  </a:lnTo>
                  <a:lnTo>
                    <a:pt x="267" y="9107"/>
                  </a:lnTo>
                  <a:cubicBezTo>
                    <a:pt x="371" y="9473"/>
                    <a:pt x="700" y="9695"/>
                    <a:pt x="1061" y="9695"/>
                  </a:cubicBezTo>
                  <a:cubicBezTo>
                    <a:pt x="1162" y="9695"/>
                    <a:pt x="1266" y="9678"/>
                    <a:pt x="1368" y="9641"/>
                  </a:cubicBezTo>
                  <a:lnTo>
                    <a:pt x="24618" y="1869"/>
                  </a:lnTo>
                  <a:cubicBezTo>
                    <a:pt x="25051" y="1736"/>
                    <a:pt x="25285" y="1235"/>
                    <a:pt x="25151" y="835"/>
                  </a:cubicBezTo>
                  <a:lnTo>
                    <a:pt x="24884"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2" name="Google Shape;302;p8"/>
            <p:cNvSpPr/>
            <p:nvPr/>
          </p:nvSpPr>
          <p:spPr>
            <a:xfrm rot="-1128775">
              <a:off x="-404925" y="4413984"/>
              <a:ext cx="539022" cy="1345775"/>
            </a:xfrm>
            <a:custGeom>
              <a:avLst/>
              <a:gdLst/>
              <a:ahLst/>
              <a:cxnLst/>
              <a:rect l="l" t="t" r="r" b="b"/>
              <a:pathLst>
                <a:path w="14844" h="37061" extrusionOk="0">
                  <a:moveTo>
                    <a:pt x="2769" y="0"/>
                  </a:moveTo>
                  <a:lnTo>
                    <a:pt x="867" y="634"/>
                  </a:lnTo>
                  <a:cubicBezTo>
                    <a:pt x="300" y="834"/>
                    <a:pt x="0" y="1435"/>
                    <a:pt x="200" y="2002"/>
                  </a:cubicBezTo>
                  <a:lnTo>
                    <a:pt x="11942" y="37060"/>
                  </a:lnTo>
                  <a:lnTo>
                    <a:pt x="14844" y="36093"/>
                  </a:lnTo>
                  <a:lnTo>
                    <a:pt x="2769" y="0"/>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3" name="Google Shape;303;p8"/>
            <p:cNvSpPr/>
            <p:nvPr/>
          </p:nvSpPr>
          <p:spPr>
            <a:xfrm rot="-1128775">
              <a:off x="-294085" y="4308425"/>
              <a:ext cx="661395" cy="495483"/>
            </a:xfrm>
            <a:custGeom>
              <a:avLst/>
              <a:gdLst/>
              <a:ahLst/>
              <a:cxnLst/>
              <a:rect l="l" t="t" r="r" b="b"/>
              <a:pathLst>
                <a:path w="18214" h="13645" fill="none" extrusionOk="0">
                  <a:moveTo>
                    <a:pt x="18214" y="7373"/>
                  </a:moveTo>
                  <a:lnTo>
                    <a:pt x="16045" y="935"/>
                  </a:lnTo>
                  <a:cubicBezTo>
                    <a:pt x="15278" y="1202"/>
                    <a:pt x="14444" y="802"/>
                    <a:pt x="14177" y="1"/>
                  </a:cubicBezTo>
                  <a:lnTo>
                    <a:pt x="935" y="4437"/>
                  </a:lnTo>
                  <a:cubicBezTo>
                    <a:pt x="1201" y="5205"/>
                    <a:pt x="801" y="6039"/>
                    <a:pt x="1" y="6305"/>
                  </a:cubicBezTo>
                  <a:lnTo>
                    <a:pt x="2169" y="12743"/>
                  </a:lnTo>
                  <a:cubicBezTo>
                    <a:pt x="2936" y="12477"/>
                    <a:pt x="3770" y="12877"/>
                    <a:pt x="4037" y="13644"/>
                  </a:cubicBezTo>
                  <a:lnTo>
                    <a:pt x="17280" y="9241"/>
                  </a:lnTo>
                  <a:cubicBezTo>
                    <a:pt x="17013" y="8440"/>
                    <a:pt x="17413" y="7606"/>
                    <a:pt x="18214" y="7373"/>
                  </a:cubicBezTo>
                  <a:close/>
                </a:path>
              </a:pathLst>
            </a:custGeom>
            <a:noFill/>
            <a:ln w="9525"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4" name="Google Shape;304;p8"/>
            <p:cNvSpPr/>
            <p:nvPr/>
          </p:nvSpPr>
          <p:spPr>
            <a:xfrm rot="-1128775">
              <a:off x="201603" y="5203043"/>
              <a:ext cx="909699" cy="322237"/>
            </a:xfrm>
            <a:custGeom>
              <a:avLst/>
              <a:gdLst/>
              <a:ahLst/>
              <a:cxnLst/>
              <a:rect l="l" t="t" r="r" b="b"/>
              <a:pathLst>
                <a:path w="25052" h="8874" extrusionOk="0">
                  <a:moveTo>
                    <a:pt x="24884" y="1"/>
                  </a:moveTo>
                  <a:lnTo>
                    <a:pt x="0" y="8340"/>
                  </a:lnTo>
                  <a:lnTo>
                    <a:pt x="200" y="8874"/>
                  </a:lnTo>
                  <a:lnTo>
                    <a:pt x="25051" y="568"/>
                  </a:lnTo>
                  <a:lnTo>
                    <a:pt x="24884"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5" name="Google Shape;305;p8"/>
            <p:cNvSpPr/>
            <p:nvPr/>
          </p:nvSpPr>
          <p:spPr>
            <a:xfrm rot="-1128775">
              <a:off x="222822" y="5233880"/>
              <a:ext cx="902437" cy="311343"/>
            </a:xfrm>
            <a:custGeom>
              <a:avLst/>
              <a:gdLst/>
              <a:ahLst/>
              <a:cxnLst/>
              <a:rect l="l" t="t" r="r" b="b"/>
              <a:pathLst>
                <a:path w="24852" h="8574" extrusionOk="0">
                  <a:moveTo>
                    <a:pt x="24852" y="0"/>
                  </a:moveTo>
                  <a:lnTo>
                    <a:pt x="1" y="8340"/>
                  </a:lnTo>
                  <a:cubicBezTo>
                    <a:pt x="34" y="8406"/>
                    <a:pt x="134" y="8506"/>
                    <a:pt x="201" y="8573"/>
                  </a:cubicBezTo>
                  <a:lnTo>
                    <a:pt x="24818" y="334"/>
                  </a:lnTo>
                  <a:cubicBezTo>
                    <a:pt x="24852" y="200"/>
                    <a:pt x="24852" y="100"/>
                    <a:pt x="2485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6" name="Google Shape;306;p8"/>
            <p:cNvSpPr/>
            <p:nvPr/>
          </p:nvSpPr>
          <p:spPr>
            <a:xfrm rot="-1128677">
              <a:off x="394277" y="5550608"/>
              <a:ext cx="125012" cy="205964"/>
            </a:xfrm>
            <a:custGeom>
              <a:avLst/>
              <a:gdLst/>
              <a:ahLst/>
              <a:cxnLst/>
              <a:rect l="l" t="t" r="r" b="b"/>
              <a:pathLst>
                <a:path w="2670" h="5672" extrusionOk="0">
                  <a:moveTo>
                    <a:pt x="901" y="1"/>
                  </a:moveTo>
                  <a:lnTo>
                    <a:pt x="1" y="301"/>
                  </a:lnTo>
                  <a:lnTo>
                    <a:pt x="1769" y="5672"/>
                  </a:lnTo>
                  <a:lnTo>
                    <a:pt x="2002" y="4871"/>
                  </a:lnTo>
                  <a:lnTo>
                    <a:pt x="2669" y="5371"/>
                  </a:lnTo>
                  <a:lnTo>
                    <a:pt x="901" y="1"/>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307" name="Google Shape;307;p8"/>
          <p:cNvGrpSpPr/>
          <p:nvPr/>
        </p:nvGrpSpPr>
        <p:grpSpPr>
          <a:xfrm rot="8100000">
            <a:off x="5478489" y="-1521177"/>
            <a:ext cx="2053827" cy="3002367"/>
            <a:chOff x="-2055400" y="2385325"/>
            <a:chExt cx="1520600" cy="2222875"/>
          </a:xfrm>
        </p:grpSpPr>
        <p:grpSp>
          <p:nvGrpSpPr>
            <p:cNvPr id="308" name="Google Shape;308;p8"/>
            <p:cNvGrpSpPr/>
            <p:nvPr/>
          </p:nvGrpSpPr>
          <p:grpSpPr>
            <a:xfrm>
              <a:off x="-1858600" y="2385325"/>
              <a:ext cx="523125" cy="1635025"/>
              <a:chOff x="-1858600" y="2385325"/>
              <a:chExt cx="523125" cy="1635025"/>
            </a:xfrm>
          </p:grpSpPr>
          <p:sp>
            <p:nvSpPr>
              <p:cNvPr id="309" name="Google Shape;309;p8"/>
              <p:cNvSpPr/>
              <p:nvPr/>
            </p:nvSpPr>
            <p:spPr>
              <a:xfrm>
                <a:off x="-1804750" y="2385325"/>
                <a:ext cx="469275" cy="1635025"/>
              </a:xfrm>
              <a:custGeom>
                <a:avLst/>
                <a:gdLst/>
                <a:ahLst/>
                <a:cxnLst/>
                <a:rect l="l" t="t" r="r" b="b"/>
                <a:pathLst>
                  <a:path w="18771" h="65401" extrusionOk="0">
                    <a:moveTo>
                      <a:pt x="12062" y="1"/>
                    </a:moveTo>
                    <a:cubicBezTo>
                      <a:pt x="9693" y="1"/>
                      <a:pt x="7259" y="1264"/>
                      <a:pt x="5667" y="3115"/>
                    </a:cubicBezTo>
                    <a:cubicBezTo>
                      <a:pt x="3462" y="5679"/>
                      <a:pt x="2513" y="9064"/>
                      <a:pt x="1872" y="12397"/>
                    </a:cubicBezTo>
                    <a:lnTo>
                      <a:pt x="1872" y="12372"/>
                    </a:lnTo>
                    <a:cubicBezTo>
                      <a:pt x="129" y="21270"/>
                      <a:pt x="0" y="30373"/>
                      <a:pt x="975" y="39373"/>
                    </a:cubicBezTo>
                    <a:cubicBezTo>
                      <a:pt x="1308" y="42476"/>
                      <a:pt x="1308" y="44861"/>
                      <a:pt x="1462" y="47989"/>
                    </a:cubicBezTo>
                    <a:cubicBezTo>
                      <a:pt x="1795" y="54796"/>
                      <a:pt x="6238" y="62496"/>
                      <a:pt x="6079" y="65382"/>
                    </a:cubicBezTo>
                    <a:lnTo>
                      <a:pt x="6079" y="65382"/>
                    </a:lnTo>
                    <a:cubicBezTo>
                      <a:pt x="6979" y="50077"/>
                      <a:pt x="11644" y="31239"/>
                      <a:pt x="16694" y="16756"/>
                    </a:cubicBezTo>
                    <a:cubicBezTo>
                      <a:pt x="17694" y="13936"/>
                      <a:pt x="18771" y="11064"/>
                      <a:pt x="18745" y="8089"/>
                    </a:cubicBezTo>
                    <a:cubicBezTo>
                      <a:pt x="18745" y="5089"/>
                      <a:pt x="17412" y="1909"/>
                      <a:pt x="14719" y="602"/>
                    </a:cubicBezTo>
                    <a:cubicBezTo>
                      <a:pt x="13878" y="188"/>
                      <a:pt x="12974" y="1"/>
                      <a:pt x="12062" y="1"/>
                    </a:cubicBezTo>
                    <a:close/>
                    <a:moveTo>
                      <a:pt x="6079" y="65382"/>
                    </a:moveTo>
                    <a:lnTo>
                      <a:pt x="6079" y="65382"/>
                    </a:lnTo>
                    <a:cubicBezTo>
                      <a:pt x="6078" y="65388"/>
                      <a:pt x="6078" y="65394"/>
                      <a:pt x="6078" y="65400"/>
                    </a:cubicBezTo>
                    <a:cubicBezTo>
                      <a:pt x="6078" y="65394"/>
                      <a:pt x="6078" y="65388"/>
                      <a:pt x="6079" y="65382"/>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0" name="Google Shape;310;p8"/>
              <p:cNvSpPr/>
              <p:nvPr/>
            </p:nvSpPr>
            <p:spPr>
              <a:xfrm>
                <a:off x="-1858600" y="2385425"/>
                <a:ext cx="469275" cy="1634925"/>
              </a:xfrm>
              <a:custGeom>
                <a:avLst/>
                <a:gdLst/>
                <a:ahLst/>
                <a:cxnLst/>
                <a:rect l="l" t="t" r="r" b="b"/>
                <a:pathLst>
                  <a:path w="18771" h="65397" extrusionOk="0">
                    <a:moveTo>
                      <a:pt x="12088" y="1"/>
                    </a:moveTo>
                    <a:cubicBezTo>
                      <a:pt x="9704" y="1"/>
                      <a:pt x="7263" y="1274"/>
                      <a:pt x="5667" y="3111"/>
                    </a:cubicBezTo>
                    <a:cubicBezTo>
                      <a:pt x="3462" y="5649"/>
                      <a:pt x="2513" y="9060"/>
                      <a:pt x="1872" y="12393"/>
                    </a:cubicBezTo>
                    <a:lnTo>
                      <a:pt x="1872" y="12368"/>
                    </a:lnTo>
                    <a:cubicBezTo>
                      <a:pt x="129" y="21266"/>
                      <a:pt x="0" y="30369"/>
                      <a:pt x="975" y="39369"/>
                    </a:cubicBezTo>
                    <a:cubicBezTo>
                      <a:pt x="1308" y="42472"/>
                      <a:pt x="1308" y="44857"/>
                      <a:pt x="1462" y="47985"/>
                    </a:cubicBezTo>
                    <a:cubicBezTo>
                      <a:pt x="1795" y="54792"/>
                      <a:pt x="6239" y="62492"/>
                      <a:pt x="6079" y="65378"/>
                    </a:cubicBezTo>
                    <a:lnTo>
                      <a:pt x="6079" y="65378"/>
                    </a:lnTo>
                    <a:cubicBezTo>
                      <a:pt x="6979" y="50073"/>
                      <a:pt x="11670" y="31235"/>
                      <a:pt x="16694" y="16752"/>
                    </a:cubicBezTo>
                    <a:cubicBezTo>
                      <a:pt x="17694" y="13932"/>
                      <a:pt x="18771" y="11060"/>
                      <a:pt x="18771" y="8085"/>
                    </a:cubicBezTo>
                    <a:cubicBezTo>
                      <a:pt x="18745" y="5085"/>
                      <a:pt x="17412" y="1905"/>
                      <a:pt x="14745" y="598"/>
                    </a:cubicBezTo>
                    <a:cubicBezTo>
                      <a:pt x="13901" y="187"/>
                      <a:pt x="12999" y="1"/>
                      <a:pt x="12088" y="1"/>
                    </a:cubicBezTo>
                    <a:close/>
                    <a:moveTo>
                      <a:pt x="6079" y="65378"/>
                    </a:moveTo>
                    <a:cubicBezTo>
                      <a:pt x="6078" y="65384"/>
                      <a:pt x="6078" y="65390"/>
                      <a:pt x="6078" y="65396"/>
                    </a:cubicBezTo>
                    <a:cubicBezTo>
                      <a:pt x="6078" y="65390"/>
                      <a:pt x="6078" y="65384"/>
                      <a:pt x="6079" y="65378"/>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1" name="Google Shape;311;p8"/>
              <p:cNvSpPr/>
              <p:nvPr/>
            </p:nvSpPr>
            <p:spPr>
              <a:xfrm>
                <a:off x="-1766300" y="2414375"/>
                <a:ext cx="329125" cy="283550"/>
              </a:xfrm>
              <a:custGeom>
                <a:avLst/>
                <a:gdLst/>
                <a:ahLst/>
                <a:cxnLst/>
                <a:rect l="l" t="t" r="r" b="b"/>
                <a:pathLst>
                  <a:path w="13165" h="11342" extrusionOk="0">
                    <a:moveTo>
                      <a:pt x="7214" y="1"/>
                    </a:moveTo>
                    <a:cubicBezTo>
                      <a:pt x="7203" y="1"/>
                      <a:pt x="7192" y="2"/>
                      <a:pt x="7181" y="4"/>
                    </a:cubicBezTo>
                    <a:cubicBezTo>
                      <a:pt x="7053" y="55"/>
                      <a:pt x="6976" y="260"/>
                      <a:pt x="7104" y="337"/>
                    </a:cubicBezTo>
                    <a:cubicBezTo>
                      <a:pt x="7130" y="363"/>
                      <a:pt x="7155" y="363"/>
                      <a:pt x="7181" y="363"/>
                    </a:cubicBezTo>
                    <a:cubicBezTo>
                      <a:pt x="7258" y="363"/>
                      <a:pt x="7335" y="337"/>
                      <a:pt x="7386" y="260"/>
                    </a:cubicBezTo>
                    <a:cubicBezTo>
                      <a:pt x="7433" y="120"/>
                      <a:pt x="7330" y="1"/>
                      <a:pt x="7214" y="1"/>
                    </a:cubicBezTo>
                    <a:close/>
                    <a:moveTo>
                      <a:pt x="10096" y="914"/>
                    </a:moveTo>
                    <a:cubicBezTo>
                      <a:pt x="10065" y="914"/>
                      <a:pt x="10033" y="918"/>
                      <a:pt x="10001" y="927"/>
                    </a:cubicBezTo>
                    <a:cubicBezTo>
                      <a:pt x="9719" y="1004"/>
                      <a:pt x="9591" y="1440"/>
                      <a:pt x="9848" y="1619"/>
                    </a:cubicBezTo>
                    <a:cubicBezTo>
                      <a:pt x="9899" y="1619"/>
                      <a:pt x="9950" y="1645"/>
                      <a:pt x="10001" y="1645"/>
                    </a:cubicBezTo>
                    <a:cubicBezTo>
                      <a:pt x="10024" y="1648"/>
                      <a:pt x="10046" y="1650"/>
                      <a:pt x="10069" y="1650"/>
                    </a:cubicBezTo>
                    <a:cubicBezTo>
                      <a:pt x="10224" y="1650"/>
                      <a:pt x="10370" y="1571"/>
                      <a:pt x="10437" y="1414"/>
                    </a:cubicBezTo>
                    <a:cubicBezTo>
                      <a:pt x="10528" y="1164"/>
                      <a:pt x="10337" y="914"/>
                      <a:pt x="10096" y="914"/>
                    </a:cubicBezTo>
                    <a:close/>
                    <a:moveTo>
                      <a:pt x="4839" y="1534"/>
                    </a:moveTo>
                    <a:cubicBezTo>
                      <a:pt x="4695" y="1534"/>
                      <a:pt x="4554" y="1605"/>
                      <a:pt x="4540" y="1748"/>
                    </a:cubicBezTo>
                    <a:cubicBezTo>
                      <a:pt x="4540" y="1799"/>
                      <a:pt x="4540" y="1824"/>
                      <a:pt x="4540" y="1876"/>
                    </a:cubicBezTo>
                    <a:cubicBezTo>
                      <a:pt x="4591" y="2030"/>
                      <a:pt x="4719" y="2158"/>
                      <a:pt x="4873" y="2183"/>
                    </a:cubicBezTo>
                    <a:cubicBezTo>
                      <a:pt x="5129" y="2183"/>
                      <a:pt x="5309" y="1876"/>
                      <a:pt x="5129" y="1671"/>
                    </a:cubicBezTo>
                    <a:cubicBezTo>
                      <a:pt x="5072" y="1579"/>
                      <a:pt x="4955" y="1534"/>
                      <a:pt x="4839" y="1534"/>
                    </a:cubicBezTo>
                    <a:close/>
                    <a:moveTo>
                      <a:pt x="7873" y="1434"/>
                    </a:moveTo>
                    <a:cubicBezTo>
                      <a:pt x="7815" y="1434"/>
                      <a:pt x="7755" y="1444"/>
                      <a:pt x="7694" y="1465"/>
                    </a:cubicBezTo>
                    <a:cubicBezTo>
                      <a:pt x="7309" y="1542"/>
                      <a:pt x="7104" y="2183"/>
                      <a:pt x="7488" y="2414"/>
                    </a:cubicBezTo>
                    <a:lnTo>
                      <a:pt x="7514" y="2414"/>
                    </a:lnTo>
                    <a:cubicBezTo>
                      <a:pt x="7565" y="2440"/>
                      <a:pt x="7642" y="2466"/>
                      <a:pt x="7694" y="2491"/>
                    </a:cubicBezTo>
                    <a:cubicBezTo>
                      <a:pt x="7715" y="2493"/>
                      <a:pt x="7737" y="2494"/>
                      <a:pt x="7759" y="2494"/>
                    </a:cubicBezTo>
                    <a:cubicBezTo>
                      <a:pt x="7992" y="2494"/>
                      <a:pt x="8217" y="2369"/>
                      <a:pt x="8335" y="2158"/>
                    </a:cubicBezTo>
                    <a:cubicBezTo>
                      <a:pt x="8489" y="1805"/>
                      <a:pt x="8227" y="1434"/>
                      <a:pt x="7873" y="1434"/>
                    </a:cubicBezTo>
                    <a:close/>
                    <a:moveTo>
                      <a:pt x="12521" y="1809"/>
                    </a:moveTo>
                    <a:cubicBezTo>
                      <a:pt x="12477" y="1809"/>
                      <a:pt x="12432" y="1814"/>
                      <a:pt x="12386" y="1824"/>
                    </a:cubicBezTo>
                    <a:cubicBezTo>
                      <a:pt x="12002" y="1927"/>
                      <a:pt x="11796" y="2568"/>
                      <a:pt x="12181" y="2799"/>
                    </a:cubicBezTo>
                    <a:cubicBezTo>
                      <a:pt x="12232" y="2825"/>
                      <a:pt x="12309" y="2850"/>
                      <a:pt x="12386" y="2850"/>
                    </a:cubicBezTo>
                    <a:cubicBezTo>
                      <a:pt x="12424" y="2858"/>
                      <a:pt x="12461" y="2861"/>
                      <a:pt x="12498" y="2861"/>
                    </a:cubicBezTo>
                    <a:cubicBezTo>
                      <a:pt x="12709" y="2861"/>
                      <a:pt x="12896" y="2739"/>
                      <a:pt x="13027" y="2542"/>
                    </a:cubicBezTo>
                    <a:cubicBezTo>
                      <a:pt x="13165" y="2175"/>
                      <a:pt x="12892" y="1809"/>
                      <a:pt x="12521" y="1809"/>
                    </a:cubicBezTo>
                    <a:close/>
                    <a:moveTo>
                      <a:pt x="10496" y="2693"/>
                    </a:moveTo>
                    <a:cubicBezTo>
                      <a:pt x="10485" y="2693"/>
                      <a:pt x="10474" y="2694"/>
                      <a:pt x="10463" y="2696"/>
                    </a:cubicBezTo>
                    <a:cubicBezTo>
                      <a:pt x="10335" y="2722"/>
                      <a:pt x="10258" y="2953"/>
                      <a:pt x="10386" y="3030"/>
                    </a:cubicBezTo>
                    <a:cubicBezTo>
                      <a:pt x="10412" y="3055"/>
                      <a:pt x="10412" y="3055"/>
                      <a:pt x="10437" y="3055"/>
                    </a:cubicBezTo>
                    <a:cubicBezTo>
                      <a:pt x="10540" y="3055"/>
                      <a:pt x="10617" y="3030"/>
                      <a:pt x="10668" y="2953"/>
                    </a:cubicBezTo>
                    <a:cubicBezTo>
                      <a:pt x="10715" y="2812"/>
                      <a:pt x="10612" y="2693"/>
                      <a:pt x="10496" y="2693"/>
                    </a:cubicBezTo>
                    <a:close/>
                    <a:moveTo>
                      <a:pt x="3134" y="3127"/>
                    </a:moveTo>
                    <a:cubicBezTo>
                      <a:pt x="3124" y="3127"/>
                      <a:pt x="3114" y="3129"/>
                      <a:pt x="3104" y="3132"/>
                    </a:cubicBezTo>
                    <a:cubicBezTo>
                      <a:pt x="3027" y="3158"/>
                      <a:pt x="3001" y="3260"/>
                      <a:pt x="3078" y="3312"/>
                    </a:cubicBezTo>
                    <a:lnTo>
                      <a:pt x="3078" y="3337"/>
                    </a:lnTo>
                    <a:lnTo>
                      <a:pt x="3104" y="3337"/>
                    </a:lnTo>
                    <a:cubicBezTo>
                      <a:pt x="3155" y="3337"/>
                      <a:pt x="3206" y="3312"/>
                      <a:pt x="3232" y="3260"/>
                    </a:cubicBezTo>
                    <a:cubicBezTo>
                      <a:pt x="3254" y="3194"/>
                      <a:pt x="3199" y="3127"/>
                      <a:pt x="3134" y="3127"/>
                    </a:cubicBezTo>
                    <a:close/>
                    <a:moveTo>
                      <a:pt x="6219" y="3536"/>
                    </a:moveTo>
                    <a:cubicBezTo>
                      <a:pt x="6072" y="3536"/>
                      <a:pt x="5928" y="3614"/>
                      <a:pt x="5899" y="3773"/>
                    </a:cubicBezTo>
                    <a:lnTo>
                      <a:pt x="5924" y="3773"/>
                    </a:lnTo>
                    <a:cubicBezTo>
                      <a:pt x="5924" y="3799"/>
                      <a:pt x="5924" y="3850"/>
                      <a:pt x="5924" y="3902"/>
                    </a:cubicBezTo>
                    <a:cubicBezTo>
                      <a:pt x="5950" y="4055"/>
                      <a:pt x="6078" y="4158"/>
                      <a:pt x="6232" y="4184"/>
                    </a:cubicBezTo>
                    <a:cubicBezTo>
                      <a:pt x="6243" y="4185"/>
                      <a:pt x="6254" y="4185"/>
                      <a:pt x="6265" y="4185"/>
                    </a:cubicBezTo>
                    <a:cubicBezTo>
                      <a:pt x="6526" y="4185"/>
                      <a:pt x="6662" y="3892"/>
                      <a:pt x="6514" y="3671"/>
                    </a:cubicBezTo>
                    <a:cubicBezTo>
                      <a:pt x="6447" y="3582"/>
                      <a:pt x="6332" y="3536"/>
                      <a:pt x="6219" y="3536"/>
                    </a:cubicBezTo>
                    <a:close/>
                    <a:moveTo>
                      <a:pt x="3009" y="4870"/>
                    </a:moveTo>
                    <a:cubicBezTo>
                      <a:pt x="2866" y="4870"/>
                      <a:pt x="2722" y="4947"/>
                      <a:pt x="2693" y="5107"/>
                    </a:cubicBezTo>
                    <a:lnTo>
                      <a:pt x="2719" y="5107"/>
                    </a:lnTo>
                    <a:cubicBezTo>
                      <a:pt x="2693" y="5158"/>
                      <a:pt x="2693" y="5184"/>
                      <a:pt x="2719" y="5235"/>
                    </a:cubicBezTo>
                    <a:cubicBezTo>
                      <a:pt x="2745" y="5389"/>
                      <a:pt x="2873" y="5517"/>
                      <a:pt x="3027" y="5517"/>
                    </a:cubicBezTo>
                    <a:cubicBezTo>
                      <a:pt x="3038" y="5518"/>
                      <a:pt x="3049" y="5518"/>
                      <a:pt x="3059" y="5518"/>
                    </a:cubicBezTo>
                    <a:cubicBezTo>
                      <a:pt x="3320" y="5518"/>
                      <a:pt x="3456" y="5226"/>
                      <a:pt x="3283" y="5004"/>
                    </a:cubicBezTo>
                    <a:cubicBezTo>
                      <a:pt x="3228" y="4915"/>
                      <a:pt x="3119" y="4870"/>
                      <a:pt x="3009" y="4870"/>
                    </a:cubicBezTo>
                    <a:close/>
                    <a:moveTo>
                      <a:pt x="6277" y="5340"/>
                    </a:moveTo>
                    <a:cubicBezTo>
                      <a:pt x="6229" y="5340"/>
                      <a:pt x="6179" y="5348"/>
                      <a:pt x="6129" y="5363"/>
                    </a:cubicBezTo>
                    <a:cubicBezTo>
                      <a:pt x="5745" y="5466"/>
                      <a:pt x="5540" y="6107"/>
                      <a:pt x="5924" y="6312"/>
                    </a:cubicBezTo>
                    <a:cubicBezTo>
                      <a:pt x="5976" y="6363"/>
                      <a:pt x="6053" y="6363"/>
                      <a:pt x="6129" y="6389"/>
                    </a:cubicBezTo>
                    <a:cubicBezTo>
                      <a:pt x="6151" y="6391"/>
                      <a:pt x="6173" y="6392"/>
                      <a:pt x="6194" y="6392"/>
                    </a:cubicBezTo>
                    <a:cubicBezTo>
                      <a:pt x="6424" y="6392"/>
                      <a:pt x="6630" y="6267"/>
                      <a:pt x="6771" y="6055"/>
                    </a:cubicBezTo>
                    <a:cubicBezTo>
                      <a:pt x="6906" y="5718"/>
                      <a:pt x="6625" y="5340"/>
                      <a:pt x="6277" y="5340"/>
                    </a:cubicBezTo>
                    <a:close/>
                    <a:moveTo>
                      <a:pt x="1163" y="6898"/>
                    </a:moveTo>
                    <a:cubicBezTo>
                      <a:pt x="1152" y="6898"/>
                      <a:pt x="1140" y="6899"/>
                      <a:pt x="1129" y="6902"/>
                    </a:cubicBezTo>
                    <a:cubicBezTo>
                      <a:pt x="1001" y="6927"/>
                      <a:pt x="924" y="7158"/>
                      <a:pt x="1052" y="7235"/>
                    </a:cubicBezTo>
                    <a:cubicBezTo>
                      <a:pt x="1078" y="7235"/>
                      <a:pt x="1104" y="7261"/>
                      <a:pt x="1129" y="7261"/>
                    </a:cubicBezTo>
                    <a:cubicBezTo>
                      <a:pt x="1206" y="7261"/>
                      <a:pt x="1283" y="7235"/>
                      <a:pt x="1334" y="7132"/>
                    </a:cubicBezTo>
                    <a:cubicBezTo>
                      <a:pt x="1381" y="7015"/>
                      <a:pt x="1278" y="6898"/>
                      <a:pt x="1163" y="6898"/>
                    </a:cubicBezTo>
                    <a:close/>
                    <a:moveTo>
                      <a:pt x="5001" y="7850"/>
                    </a:moveTo>
                    <a:cubicBezTo>
                      <a:pt x="4924" y="7876"/>
                      <a:pt x="4899" y="8004"/>
                      <a:pt x="4950" y="8056"/>
                    </a:cubicBezTo>
                    <a:lnTo>
                      <a:pt x="5001" y="8056"/>
                    </a:lnTo>
                    <a:cubicBezTo>
                      <a:pt x="5052" y="8056"/>
                      <a:pt x="5104" y="8030"/>
                      <a:pt x="5129" y="8004"/>
                    </a:cubicBezTo>
                    <a:cubicBezTo>
                      <a:pt x="5155" y="7927"/>
                      <a:pt x="5078" y="7850"/>
                      <a:pt x="5001" y="7850"/>
                    </a:cubicBezTo>
                    <a:close/>
                    <a:moveTo>
                      <a:pt x="2940" y="7598"/>
                    </a:moveTo>
                    <a:cubicBezTo>
                      <a:pt x="2902" y="7598"/>
                      <a:pt x="2862" y="7605"/>
                      <a:pt x="2822" y="7620"/>
                    </a:cubicBezTo>
                    <a:cubicBezTo>
                      <a:pt x="2565" y="7697"/>
                      <a:pt x="2437" y="8107"/>
                      <a:pt x="2693" y="8235"/>
                    </a:cubicBezTo>
                    <a:cubicBezTo>
                      <a:pt x="2719" y="8261"/>
                      <a:pt x="2770" y="8286"/>
                      <a:pt x="2822" y="8286"/>
                    </a:cubicBezTo>
                    <a:cubicBezTo>
                      <a:pt x="2838" y="8289"/>
                      <a:pt x="2854" y="8290"/>
                      <a:pt x="2870" y="8290"/>
                    </a:cubicBezTo>
                    <a:cubicBezTo>
                      <a:pt x="3007" y="8290"/>
                      <a:pt x="3137" y="8196"/>
                      <a:pt x="3206" y="8081"/>
                    </a:cubicBezTo>
                    <a:cubicBezTo>
                      <a:pt x="3338" y="7840"/>
                      <a:pt x="3169" y="7598"/>
                      <a:pt x="2940" y="7598"/>
                    </a:cubicBezTo>
                    <a:close/>
                    <a:moveTo>
                      <a:pt x="6698" y="7919"/>
                    </a:moveTo>
                    <a:cubicBezTo>
                      <a:pt x="6554" y="7919"/>
                      <a:pt x="6414" y="7990"/>
                      <a:pt x="6386" y="8133"/>
                    </a:cubicBezTo>
                    <a:lnTo>
                      <a:pt x="6412" y="8133"/>
                    </a:lnTo>
                    <a:cubicBezTo>
                      <a:pt x="6412" y="8184"/>
                      <a:pt x="6412" y="8235"/>
                      <a:pt x="6412" y="8261"/>
                    </a:cubicBezTo>
                    <a:cubicBezTo>
                      <a:pt x="6437" y="8415"/>
                      <a:pt x="6565" y="8543"/>
                      <a:pt x="6745" y="8568"/>
                    </a:cubicBezTo>
                    <a:cubicBezTo>
                      <a:pt x="7001" y="8568"/>
                      <a:pt x="7181" y="8261"/>
                      <a:pt x="7001" y="8056"/>
                    </a:cubicBezTo>
                    <a:cubicBezTo>
                      <a:pt x="6933" y="7964"/>
                      <a:pt x="6814" y="7919"/>
                      <a:pt x="6698" y="7919"/>
                    </a:cubicBezTo>
                    <a:close/>
                    <a:moveTo>
                      <a:pt x="4317" y="9878"/>
                    </a:moveTo>
                    <a:cubicBezTo>
                      <a:pt x="4265" y="9878"/>
                      <a:pt x="4210" y="9886"/>
                      <a:pt x="4155" y="9902"/>
                    </a:cubicBezTo>
                    <a:cubicBezTo>
                      <a:pt x="3770" y="9979"/>
                      <a:pt x="3565" y="10645"/>
                      <a:pt x="3950" y="10851"/>
                    </a:cubicBezTo>
                    <a:cubicBezTo>
                      <a:pt x="4001" y="10876"/>
                      <a:pt x="4078" y="10902"/>
                      <a:pt x="4129" y="10928"/>
                    </a:cubicBezTo>
                    <a:cubicBezTo>
                      <a:pt x="4153" y="10930"/>
                      <a:pt x="4177" y="10931"/>
                      <a:pt x="4200" y="10931"/>
                    </a:cubicBezTo>
                    <a:cubicBezTo>
                      <a:pt x="4454" y="10931"/>
                      <a:pt x="4677" y="10805"/>
                      <a:pt x="4770" y="10594"/>
                    </a:cubicBezTo>
                    <a:cubicBezTo>
                      <a:pt x="4927" y="10236"/>
                      <a:pt x="4673" y="9878"/>
                      <a:pt x="4317" y="9878"/>
                    </a:cubicBezTo>
                    <a:close/>
                    <a:moveTo>
                      <a:pt x="746" y="10289"/>
                    </a:moveTo>
                    <a:cubicBezTo>
                      <a:pt x="696" y="10289"/>
                      <a:pt x="644" y="10297"/>
                      <a:pt x="591" y="10312"/>
                    </a:cubicBezTo>
                    <a:cubicBezTo>
                      <a:pt x="206" y="10415"/>
                      <a:pt x="1" y="11056"/>
                      <a:pt x="386" y="11287"/>
                    </a:cubicBezTo>
                    <a:lnTo>
                      <a:pt x="386" y="11261"/>
                    </a:lnTo>
                    <a:cubicBezTo>
                      <a:pt x="437" y="11312"/>
                      <a:pt x="514" y="11338"/>
                      <a:pt x="565" y="11338"/>
                    </a:cubicBezTo>
                    <a:cubicBezTo>
                      <a:pt x="589" y="11340"/>
                      <a:pt x="613" y="11341"/>
                      <a:pt x="636" y="11341"/>
                    </a:cubicBezTo>
                    <a:cubicBezTo>
                      <a:pt x="889" y="11341"/>
                      <a:pt x="1112" y="11216"/>
                      <a:pt x="1206" y="11004"/>
                    </a:cubicBezTo>
                    <a:cubicBezTo>
                      <a:pt x="1364" y="10667"/>
                      <a:pt x="1106" y="10289"/>
                      <a:pt x="746" y="10289"/>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2" name="Google Shape;312;p8"/>
              <p:cNvSpPr/>
              <p:nvPr/>
            </p:nvSpPr>
            <p:spPr>
              <a:xfrm>
                <a:off x="-1809250" y="2563500"/>
                <a:ext cx="247275" cy="1438900"/>
              </a:xfrm>
              <a:custGeom>
                <a:avLst/>
                <a:gdLst/>
                <a:ahLst/>
                <a:cxnLst/>
                <a:rect l="l" t="t" r="r" b="b"/>
                <a:pathLst>
                  <a:path w="9891" h="57556" extrusionOk="0">
                    <a:moveTo>
                      <a:pt x="9445" y="0"/>
                    </a:moveTo>
                    <a:cubicBezTo>
                      <a:pt x="9304" y="0"/>
                      <a:pt x="9164" y="81"/>
                      <a:pt x="9104" y="270"/>
                    </a:cubicBezTo>
                    <a:cubicBezTo>
                      <a:pt x="4617" y="13912"/>
                      <a:pt x="1" y="34913"/>
                      <a:pt x="3386" y="57247"/>
                    </a:cubicBezTo>
                    <a:cubicBezTo>
                      <a:pt x="3411" y="57427"/>
                      <a:pt x="3565" y="57555"/>
                      <a:pt x="3745" y="57555"/>
                    </a:cubicBezTo>
                    <a:lnTo>
                      <a:pt x="3822" y="57555"/>
                    </a:lnTo>
                    <a:cubicBezTo>
                      <a:pt x="4027" y="57530"/>
                      <a:pt x="4155" y="57324"/>
                      <a:pt x="4129" y="57119"/>
                    </a:cubicBezTo>
                    <a:cubicBezTo>
                      <a:pt x="796" y="34939"/>
                      <a:pt x="5360" y="14091"/>
                      <a:pt x="9796" y="501"/>
                    </a:cubicBezTo>
                    <a:cubicBezTo>
                      <a:pt x="9890" y="202"/>
                      <a:pt x="9667" y="0"/>
                      <a:pt x="9445"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313" name="Google Shape;313;p8"/>
            <p:cNvGrpSpPr/>
            <p:nvPr/>
          </p:nvGrpSpPr>
          <p:grpSpPr>
            <a:xfrm>
              <a:off x="-1779100" y="2408800"/>
              <a:ext cx="1032750" cy="1807075"/>
              <a:chOff x="-1779100" y="2408800"/>
              <a:chExt cx="1032750" cy="1807075"/>
            </a:xfrm>
          </p:grpSpPr>
          <p:sp>
            <p:nvSpPr>
              <p:cNvPr id="314" name="Google Shape;314;p8"/>
              <p:cNvSpPr/>
              <p:nvPr/>
            </p:nvSpPr>
            <p:spPr>
              <a:xfrm>
                <a:off x="-1779100" y="2498825"/>
                <a:ext cx="1032750" cy="1717050"/>
              </a:xfrm>
              <a:custGeom>
                <a:avLst/>
                <a:gdLst/>
                <a:ahLst/>
                <a:cxnLst/>
                <a:rect l="l" t="t" r="r" b="b"/>
                <a:pathLst>
                  <a:path w="41310" h="68682" extrusionOk="0">
                    <a:moveTo>
                      <a:pt x="32843" y="0"/>
                    </a:moveTo>
                    <a:cubicBezTo>
                      <a:pt x="31194" y="0"/>
                      <a:pt x="29516" y="392"/>
                      <a:pt x="28053" y="1113"/>
                    </a:cubicBezTo>
                    <a:cubicBezTo>
                      <a:pt x="24489" y="2883"/>
                      <a:pt x="21924" y="6139"/>
                      <a:pt x="19719" y="9421"/>
                    </a:cubicBezTo>
                    <a:lnTo>
                      <a:pt x="19719" y="9396"/>
                    </a:lnTo>
                    <a:cubicBezTo>
                      <a:pt x="13744" y="18242"/>
                      <a:pt x="9436" y="27987"/>
                      <a:pt x="6385" y="38167"/>
                    </a:cubicBezTo>
                    <a:cubicBezTo>
                      <a:pt x="5308" y="41705"/>
                      <a:pt x="4231" y="44270"/>
                      <a:pt x="2949" y="47731"/>
                    </a:cubicBezTo>
                    <a:cubicBezTo>
                      <a:pt x="205" y="55244"/>
                      <a:pt x="1487" y="65630"/>
                      <a:pt x="0" y="68681"/>
                    </a:cubicBezTo>
                    <a:cubicBezTo>
                      <a:pt x="7975" y="52526"/>
                      <a:pt x="21642" y="34269"/>
                      <a:pt x="33745" y="20935"/>
                    </a:cubicBezTo>
                    <a:cubicBezTo>
                      <a:pt x="36105" y="18319"/>
                      <a:pt x="38566" y="15704"/>
                      <a:pt x="39951" y="12473"/>
                    </a:cubicBezTo>
                    <a:cubicBezTo>
                      <a:pt x="41310" y="9242"/>
                      <a:pt x="41310" y="5190"/>
                      <a:pt x="39002" y="2549"/>
                    </a:cubicBezTo>
                    <a:cubicBezTo>
                      <a:pt x="37468" y="790"/>
                      <a:pt x="35184" y="0"/>
                      <a:pt x="3284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5" name="Google Shape;315;p8"/>
              <p:cNvSpPr/>
              <p:nvPr/>
            </p:nvSpPr>
            <p:spPr>
              <a:xfrm>
                <a:off x="-1776550" y="2408800"/>
                <a:ext cx="973150" cy="1753225"/>
              </a:xfrm>
              <a:custGeom>
                <a:avLst/>
                <a:gdLst/>
                <a:ahLst/>
                <a:cxnLst/>
                <a:rect l="l" t="t" r="r" b="b"/>
                <a:pathLst>
                  <a:path w="38926" h="70129" extrusionOk="0">
                    <a:moveTo>
                      <a:pt x="30542" y="0"/>
                    </a:moveTo>
                    <a:cubicBezTo>
                      <a:pt x="28732" y="0"/>
                      <a:pt x="26881" y="482"/>
                      <a:pt x="25310" y="1355"/>
                    </a:cubicBezTo>
                    <a:cubicBezTo>
                      <a:pt x="21848" y="3253"/>
                      <a:pt x="19438" y="6637"/>
                      <a:pt x="17361" y="10022"/>
                    </a:cubicBezTo>
                    <a:cubicBezTo>
                      <a:pt x="11822" y="19100"/>
                      <a:pt x="7975" y="29049"/>
                      <a:pt x="5386" y="39357"/>
                    </a:cubicBezTo>
                    <a:cubicBezTo>
                      <a:pt x="4488" y="42947"/>
                      <a:pt x="3514" y="45537"/>
                      <a:pt x="2411" y="49076"/>
                    </a:cubicBezTo>
                    <a:cubicBezTo>
                      <a:pt x="1" y="56717"/>
                      <a:pt x="1770" y="67025"/>
                      <a:pt x="411" y="70128"/>
                    </a:cubicBezTo>
                    <a:cubicBezTo>
                      <a:pt x="7642" y="53640"/>
                      <a:pt x="20463" y="34767"/>
                      <a:pt x="31925" y="20869"/>
                    </a:cubicBezTo>
                    <a:cubicBezTo>
                      <a:pt x="34156" y="18177"/>
                      <a:pt x="36515" y="15433"/>
                      <a:pt x="37721" y="12151"/>
                    </a:cubicBezTo>
                    <a:cubicBezTo>
                      <a:pt x="38926" y="8843"/>
                      <a:pt x="38772" y="4791"/>
                      <a:pt x="36336" y="2253"/>
                    </a:cubicBezTo>
                    <a:cubicBezTo>
                      <a:pt x="34837" y="698"/>
                      <a:pt x="32720" y="0"/>
                      <a:pt x="3054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6" name="Google Shape;316;p8"/>
              <p:cNvSpPr/>
              <p:nvPr/>
            </p:nvSpPr>
            <p:spPr>
              <a:xfrm>
                <a:off x="-1311125" y="2430900"/>
                <a:ext cx="402150" cy="319125"/>
              </a:xfrm>
              <a:custGeom>
                <a:avLst/>
                <a:gdLst/>
                <a:ahLst/>
                <a:cxnLst/>
                <a:rect l="l" t="t" r="r" b="b"/>
                <a:pathLst>
                  <a:path w="16086" h="12765" extrusionOk="0">
                    <a:moveTo>
                      <a:pt x="9413" y="1"/>
                    </a:moveTo>
                    <a:cubicBezTo>
                      <a:pt x="9396" y="1"/>
                      <a:pt x="9378" y="3"/>
                      <a:pt x="9359" y="10"/>
                    </a:cubicBezTo>
                    <a:cubicBezTo>
                      <a:pt x="9206" y="35"/>
                      <a:pt x="9103" y="266"/>
                      <a:pt x="9231" y="369"/>
                    </a:cubicBezTo>
                    <a:cubicBezTo>
                      <a:pt x="9257" y="394"/>
                      <a:pt x="9283" y="394"/>
                      <a:pt x="9308" y="394"/>
                    </a:cubicBezTo>
                    <a:cubicBezTo>
                      <a:pt x="9332" y="400"/>
                      <a:pt x="9357" y="403"/>
                      <a:pt x="9380" y="403"/>
                    </a:cubicBezTo>
                    <a:cubicBezTo>
                      <a:pt x="9458" y="403"/>
                      <a:pt x="9531" y="370"/>
                      <a:pt x="9590" y="292"/>
                    </a:cubicBezTo>
                    <a:cubicBezTo>
                      <a:pt x="9635" y="156"/>
                      <a:pt x="9541" y="1"/>
                      <a:pt x="9413" y="1"/>
                    </a:cubicBezTo>
                    <a:close/>
                    <a:moveTo>
                      <a:pt x="12560" y="1256"/>
                    </a:moveTo>
                    <a:cubicBezTo>
                      <a:pt x="12528" y="1256"/>
                      <a:pt x="12496" y="1259"/>
                      <a:pt x="12462" y="1266"/>
                    </a:cubicBezTo>
                    <a:cubicBezTo>
                      <a:pt x="12154" y="1317"/>
                      <a:pt x="11949" y="1856"/>
                      <a:pt x="12257" y="2061"/>
                    </a:cubicBezTo>
                    <a:cubicBezTo>
                      <a:pt x="12283" y="2087"/>
                      <a:pt x="12360" y="2112"/>
                      <a:pt x="12411" y="2112"/>
                    </a:cubicBezTo>
                    <a:cubicBezTo>
                      <a:pt x="12447" y="2121"/>
                      <a:pt x="12482" y="2125"/>
                      <a:pt x="12518" y="2125"/>
                    </a:cubicBezTo>
                    <a:cubicBezTo>
                      <a:pt x="12685" y="2125"/>
                      <a:pt x="12844" y="2030"/>
                      <a:pt x="12949" y="1881"/>
                    </a:cubicBezTo>
                    <a:cubicBezTo>
                      <a:pt x="13089" y="1579"/>
                      <a:pt x="12870" y="1256"/>
                      <a:pt x="12560" y="1256"/>
                    </a:cubicBezTo>
                    <a:close/>
                    <a:moveTo>
                      <a:pt x="6402" y="1567"/>
                    </a:moveTo>
                    <a:cubicBezTo>
                      <a:pt x="6244" y="1567"/>
                      <a:pt x="6092" y="1644"/>
                      <a:pt x="6052" y="1805"/>
                    </a:cubicBezTo>
                    <a:cubicBezTo>
                      <a:pt x="6026" y="1856"/>
                      <a:pt x="6026" y="1907"/>
                      <a:pt x="6052" y="1958"/>
                    </a:cubicBezTo>
                    <a:cubicBezTo>
                      <a:pt x="6077" y="2138"/>
                      <a:pt x="6231" y="2292"/>
                      <a:pt x="6411" y="2317"/>
                    </a:cubicBezTo>
                    <a:cubicBezTo>
                      <a:pt x="6431" y="2321"/>
                      <a:pt x="6450" y="2322"/>
                      <a:pt x="6470" y="2322"/>
                    </a:cubicBezTo>
                    <a:cubicBezTo>
                      <a:pt x="6747" y="2322"/>
                      <a:pt x="6937" y="1993"/>
                      <a:pt x="6770" y="1753"/>
                    </a:cubicBezTo>
                    <a:cubicBezTo>
                      <a:pt x="6696" y="1631"/>
                      <a:pt x="6547" y="1567"/>
                      <a:pt x="6402" y="1567"/>
                    </a:cubicBezTo>
                    <a:close/>
                    <a:moveTo>
                      <a:pt x="9895" y="1689"/>
                    </a:moveTo>
                    <a:cubicBezTo>
                      <a:pt x="9854" y="1689"/>
                      <a:pt x="9812" y="1693"/>
                      <a:pt x="9770" y="1702"/>
                    </a:cubicBezTo>
                    <a:cubicBezTo>
                      <a:pt x="9308" y="1779"/>
                      <a:pt x="9000" y="2523"/>
                      <a:pt x="9436" y="2830"/>
                    </a:cubicBezTo>
                    <a:cubicBezTo>
                      <a:pt x="9513" y="2856"/>
                      <a:pt x="9590" y="2907"/>
                      <a:pt x="9667" y="2907"/>
                    </a:cubicBezTo>
                    <a:cubicBezTo>
                      <a:pt x="9721" y="2921"/>
                      <a:pt x="9775" y="2927"/>
                      <a:pt x="9828" y="2927"/>
                    </a:cubicBezTo>
                    <a:cubicBezTo>
                      <a:pt x="10078" y="2927"/>
                      <a:pt x="10310" y="2785"/>
                      <a:pt x="10436" y="2574"/>
                    </a:cubicBezTo>
                    <a:cubicBezTo>
                      <a:pt x="10647" y="2153"/>
                      <a:pt x="10324" y="1689"/>
                      <a:pt x="9895" y="1689"/>
                    </a:cubicBezTo>
                    <a:close/>
                    <a:moveTo>
                      <a:pt x="4359" y="3369"/>
                    </a:moveTo>
                    <a:cubicBezTo>
                      <a:pt x="4257" y="3369"/>
                      <a:pt x="4205" y="3523"/>
                      <a:pt x="4282" y="3599"/>
                    </a:cubicBezTo>
                    <a:lnTo>
                      <a:pt x="4334" y="3599"/>
                    </a:lnTo>
                    <a:cubicBezTo>
                      <a:pt x="4347" y="3606"/>
                      <a:pt x="4363" y="3610"/>
                      <a:pt x="4379" y="3610"/>
                    </a:cubicBezTo>
                    <a:cubicBezTo>
                      <a:pt x="4422" y="3610"/>
                      <a:pt x="4469" y="3586"/>
                      <a:pt x="4487" y="3548"/>
                    </a:cubicBezTo>
                    <a:cubicBezTo>
                      <a:pt x="4513" y="3446"/>
                      <a:pt x="4436" y="3369"/>
                      <a:pt x="4359" y="3369"/>
                    </a:cubicBezTo>
                    <a:close/>
                    <a:moveTo>
                      <a:pt x="15337" y="2484"/>
                    </a:moveTo>
                    <a:cubicBezTo>
                      <a:pt x="15295" y="2484"/>
                      <a:pt x="15251" y="2488"/>
                      <a:pt x="15206" y="2497"/>
                    </a:cubicBezTo>
                    <a:cubicBezTo>
                      <a:pt x="14744" y="2574"/>
                      <a:pt x="14462" y="3317"/>
                      <a:pt x="14898" y="3599"/>
                    </a:cubicBezTo>
                    <a:cubicBezTo>
                      <a:pt x="14950" y="3651"/>
                      <a:pt x="15026" y="3676"/>
                      <a:pt x="15129" y="3702"/>
                    </a:cubicBezTo>
                    <a:cubicBezTo>
                      <a:pt x="15170" y="3710"/>
                      <a:pt x="15212" y="3713"/>
                      <a:pt x="15254" y="3713"/>
                    </a:cubicBezTo>
                    <a:cubicBezTo>
                      <a:pt x="15498" y="3713"/>
                      <a:pt x="15745" y="3588"/>
                      <a:pt x="15898" y="3369"/>
                    </a:cubicBezTo>
                    <a:cubicBezTo>
                      <a:pt x="16085" y="2948"/>
                      <a:pt x="15782" y="2484"/>
                      <a:pt x="15337" y="2484"/>
                    </a:cubicBezTo>
                    <a:close/>
                    <a:moveTo>
                      <a:pt x="13055" y="3385"/>
                    </a:moveTo>
                    <a:cubicBezTo>
                      <a:pt x="13037" y="3385"/>
                      <a:pt x="13019" y="3388"/>
                      <a:pt x="13001" y="3394"/>
                    </a:cubicBezTo>
                    <a:cubicBezTo>
                      <a:pt x="12847" y="3420"/>
                      <a:pt x="12744" y="3676"/>
                      <a:pt x="12898" y="3779"/>
                    </a:cubicBezTo>
                    <a:cubicBezTo>
                      <a:pt x="12898" y="3779"/>
                      <a:pt x="12924" y="3779"/>
                      <a:pt x="12975" y="3805"/>
                    </a:cubicBezTo>
                    <a:cubicBezTo>
                      <a:pt x="12993" y="3809"/>
                      <a:pt x="13010" y="3811"/>
                      <a:pt x="13028" y="3811"/>
                    </a:cubicBezTo>
                    <a:cubicBezTo>
                      <a:pt x="13111" y="3811"/>
                      <a:pt x="13189" y="3761"/>
                      <a:pt x="13231" y="3676"/>
                    </a:cubicBezTo>
                    <a:cubicBezTo>
                      <a:pt x="13299" y="3541"/>
                      <a:pt x="13188" y="3385"/>
                      <a:pt x="13055" y="3385"/>
                    </a:cubicBezTo>
                    <a:close/>
                    <a:moveTo>
                      <a:pt x="7890" y="4029"/>
                    </a:moveTo>
                    <a:cubicBezTo>
                      <a:pt x="7731" y="4029"/>
                      <a:pt x="7579" y="4105"/>
                      <a:pt x="7539" y="4266"/>
                    </a:cubicBezTo>
                    <a:cubicBezTo>
                      <a:pt x="7513" y="4317"/>
                      <a:pt x="7513" y="4369"/>
                      <a:pt x="7539" y="4420"/>
                    </a:cubicBezTo>
                    <a:cubicBezTo>
                      <a:pt x="7565" y="4625"/>
                      <a:pt x="7718" y="4779"/>
                      <a:pt x="7898" y="4805"/>
                    </a:cubicBezTo>
                    <a:cubicBezTo>
                      <a:pt x="7908" y="4806"/>
                      <a:pt x="7919" y="4806"/>
                      <a:pt x="7929" y="4806"/>
                    </a:cubicBezTo>
                    <a:cubicBezTo>
                      <a:pt x="8221" y="4806"/>
                      <a:pt x="8430" y="4463"/>
                      <a:pt x="8257" y="4215"/>
                    </a:cubicBezTo>
                    <a:cubicBezTo>
                      <a:pt x="8183" y="4093"/>
                      <a:pt x="8034" y="4029"/>
                      <a:pt x="7890" y="4029"/>
                    </a:cubicBezTo>
                    <a:close/>
                    <a:moveTo>
                      <a:pt x="4081" y="5358"/>
                    </a:moveTo>
                    <a:cubicBezTo>
                      <a:pt x="3918" y="5358"/>
                      <a:pt x="3759" y="5435"/>
                      <a:pt x="3718" y="5600"/>
                    </a:cubicBezTo>
                    <a:cubicBezTo>
                      <a:pt x="3693" y="5651"/>
                      <a:pt x="3693" y="5702"/>
                      <a:pt x="3718" y="5753"/>
                    </a:cubicBezTo>
                    <a:cubicBezTo>
                      <a:pt x="3744" y="5933"/>
                      <a:pt x="3898" y="6087"/>
                      <a:pt x="4077" y="6112"/>
                    </a:cubicBezTo>
                    <a:cubicBezTo>
                      <a:pt x="4088" y="6113"/>
                      <a:pt x="4099" y="6114"/>
                      <a:pt x="4110" y="6114"/>
                    </a:cubicBezTo>
                    <a:cubicBezTo>
                      <a:pt x="4401" y="6114"/>
                      <a:pt x="4609" y="5794"/>
                      <a:pt x="4436" y="5523"/>
                    </a:cubicBezTo>
                    <a:cubicBezTo>
                      <a:pt x="4365" y="5416"/>
                      <a:pt x="4222" y="5358"/>
                      <a:pt x="4081" y="5358"/>
                    </a:cubicBezTo>
                    <a:close/>
                    <a:moveTo>
                      <a:pt x="7747" y="6125"/>
                    </a:moveTo>
                    <a:cubicBezTo>
                      <a:pt x="7705" y="6125"/>
                      <a:pt x="7661" y="6129"/>
                      <a:pt x="7616" y="6138"/>
                    </a:cubicBezTo>
                    <a:cubicBezTo>
                      <a:pt x="7154" y="6215"/>
                      <a:pt x="6872" y="6959"/>
                      <a:pt x="7308" y="7266"/>
                    </a:cubicBezTo>
                    <a:cubicBezTo>
                      <a:pt x="7359" y="7292"/>
                      <a:pt x="7436" y="7343"/>
                      <a:pt x="7539" y="7343"/>
                    </a:cubicBezTo>
                    <a:cubicBezTo>
                      <a:pt x="7588" y="7357"/>
                      <a:pt x="7639" y="7363"/>
                      <a:pt x="7691" y="7363"/>
                    </a:cubicBezTo>
                    <a:cubicBezTo>
                      <a:pt x="7932" y="7363"/>
                      <a:pt x="8181" y="7221"/>
                      <a:pt x="8308" y="7010"/>
                    </a:cubicBezTo>
                    <a:cubicBezTo>
                      <a:pt x="8495" y="6589"/>
                      <a:pt x="8191" y="6125"/>
                      <a:pt x="7747" y="6125"/>
                    </a:cubicBezTo>
                    <a:close/>
                    <a:moveTo>
                      <a:pt x="1797" y="7616"/>
                    </a:moveTo>
                    <a:cubicBezTo>
                      <a:pt x="1780" y="7616"/>
                      <a:pt x="1762" y="7619"/>
                      <a:pt x="1744" y="7625"/>
                    </a:cubicBezTo>
                    <a:cubicBezTo>
                      <a:pt x="1590" y="7651"/>
                      <a:pt x="1487" y="7882"/>
                      <a:pt x="1615" y="7984"/>
                    </a:cubicBezTo>
                    <a:lnTo>
                      <a:pt x="1615" y="8010"/>
                    </a:lnTo>
                    <a:cubicBezTo>
                      <a:pt x="1641" y="8010"/>
                      <a:pt x="1667" y="8010"/>
                      <a:pt x="1692" y="8036"/>
                    </a:cubicBezTo>
                    <a:cubicBezTo>
                      <a:pt x="1795" y="8036"/>
                      <a:pt x="1898" y="8010"/>
                      <a:pt x="1974" y="7907"/>
                    </a:cubicBezTo>
                    <a:cubicBezTo>
                      <a:pt x="2020" y="7772"/>
                      <a:pt x="1926" y="7616"/>
                      <a:pt x="1797" y="7616"/>
                    </a:cubicBezTo>
                    <a:close/>
                    <a:moveTo>
                      <a:pt x="6237" y="9057"/>
                    </a:moveTo>
                    <a:cubicBezTo>
                      <a:pt x="6227" y="9057"/>
                      <a:pt x="6216" y="9059"/>
                      <a:pt x="6205" y="9061"/>
                    </a:cubicBezTo>
                    <a:cubicBezTo>
                      <a:pt x="6129" y="9087"/>
                      <a:pt x="6077" y="9215"/>
                      <a:pt x="6154" y="9292"/>
                    </a:cubicBezTo>
                    <a:lnTo>
                      <a:pt x="6205" y="9292"/>
                    </a:lnTo>
                    <a:cubicBezTo>
                      <a:pt x="6219" y="9299"/>
                      <a:pt x="6233" y="9302"/>
                      <a:pt x="6246" y="9302"/>
                    </a:cubicBezTo>
                    <a:cubicBezTo>
                      <a:pt x="6282" y="9302"/>
                      <a:pt x="6315" y="9278"/>
                      <a:pt x="6334" y="9241"/>
                    </a:cubicBezTo>
                    <a:cubicBezTo>
                      <a:pt x="6380" y="9149"/>
                      <a:pt x="6323" y="9057"/>
                      <a:pt x="6237" y="9057"/>
                    </a:cubicBezTo>
                    <a:close/>
                    <a:moveTo>
                      <a:pt x="3654" y="8563"/>
                    </a:moveTo>
                    <a:cubicBezTo>
                      <a:pt x="3625" y="8563"/>
                      <a:pt x="3595" y="8566"/>
                      <a:pt x="3564" y="8574"/>
                    </a:cubicBezTo>
                    <a:cubicBezTo>
                      <a:pt x="3282" y="8625"/>
                      <a:pt x="3077" y="9087"/>
                      <a:pt x="3359" y="9292"/>
                    </a:cubicBezTo>
                    <a:cubicBezTo>
                      <a:pt x="3410" y="9318"/>
                      <a:pt x="3462" y="9318"/>
                      <a:pt x="3513" y="9343"/>
                    </a:cubicBezTo>
                    <a:cubicBezTo>
                      <a:pt x="3535" y="9347"/>
                      <a:pt x="3558" y="9348"/>
                      <a:pt x="3581" y="9348"/>
                    </a:cubicBezTo>
                    <a:cubicBezTo>
                      <a:pt x="3742" y="9348"/>
                      <a:pt x="3910" y="9270"/>
                      <a:pt x="4000" y="9113"/>
                    </a:cubicBezTo>
                    <a:cubicBezTo>
                      <a:pt x="4116" y="8859"/>
                      <a:pt x="3919" y="8563"/>
                      <a:pt x="3654" y="8563"/>
                    </a:cubicBezTo>
                    <a:close/>
                    <a:moveTo>
                      <a:pt x="8158" y="9205"/>
                    </a:moveTo>
                    <a:cubicBezTo>
                      <a:pt x="7996" y="9205"/>
                      <a:pt x="7837" y="9281"/>
                      <a:pt x="7795" y="9446"/>
                    </a:cubicBezTo>
                    <a:cubicBezTo>
                      <a:pt x="7795" y="9497"/>
                      <a:pt x="7795" y="9549"/>
                      <a:pt x="7795" y="9600"/>
                    </a:cubicBezTo>
                    <a:cubicBezTo>
                      <a:pt x="7821" y="9779"/>
                      <a:pt x="7975" y="9933"/>
                      <a:pt x="8154" y="9959"/>
                    </a:cubicBezTo>
                    <a:cubicBezTo>
                      <a:pt x="8166" y="9960"/>
                      <a:pt x="8178" y="9960"/>
                      <a:pt x="8190" y="9960"/>
                    </a:cubicBezTo>
                    <a:cubicBezTo>
                      <a:pt x="8502" y="9960"/>
                      <a:pt x="8686" y="9641"/>
                      <a:pt x="8513" y="9369"/>
                    </a:cubicBezTo>
                    <a:cubicBezTo>
                      <a:pt x="8442" y="9262"/>
                      <a:pt x="8299" y="9205"/>
                      <a:pt x="8158" y="9205"/>
                    </a:cubicBezTo>
                    <a:close/>
                    <a:moveTo>
                      <a:pt x="5080" y="11305"/>
                    </a:moveTo>
                    <a:cubicBezTo>
                      <a:pt x="5038" y="11305"/>
                      <a:pt x="4994" y="11309"/>
                      <a:pt x="4949" y="11318"/>
                    </a:cubicBezTo>
                    <a:cubicBezTo>
                      <a:pt x="4487" y="11395"/>
                      <a:pt x="4205" y="12138"/>
                      <a:pt x="4641" y="12446"/>
                    </a:cubicBezTo>
                    <a:cubicBezTo>
                      <a:pt x="4693" y="12472"/>
                      <a:pt x="4769" y="12523"/>
                      <a:pt x="4872" y="12523"/>
                    </a:cubicBezTo>
                    <a:cubicBezTo>
                      <a:pt x="4921" y="12537"/>
                      <a:pt x="4972" y="12543"/>
                      <a:pt x="5022" y="12543"/>
                    </a:cubicBezTo>
                    <a:cubicBezTo>
                      <a:pt x="5258" y="12543"/>
                      <a:pt x="5493" y="12401"/>
                      <a:pt x="5641" y="12190"/>
                    </a:cubicBezTo>
                    <a:cubicBezTo>
                      <a:pt x="5829" y="11769"/>
                      <a:pt x="5525" y="11305"/>
                      <a:pt x="5080" y="11305"/>
                    </a:cubicBezTo>
                    <a:close/>
                    <a:moveTo>
                      <a:pt x="897" y="11529"/>
                    </a:moveTo>
                    <a:cubicBezTo>
                      <a:pt x="847" y="11529"/>
                      <a:pt x="796" y="11536"/>
                      <a:pt x="744" y="11549"/>
                    </a:cubicBezTo>
                    <a:cubicBezTo>
                      <a:pt x="282" y="11626"/>
                      <a:pt x="0" y="12369"/>
                      <a:pt x="436" y="12651"/>
                    </a:cubicBezTo>
                    <a:cubicBezTo>
                      <a:pt x="513" y="12703"/>
                      <a:pt x="590" y="12728"/>
                      <a:pt x="667" y="12754"/>
                    </a:cubicBezTo>
                    <a:cubicBezTo>
                      <a:pt x="712" y="12761"/>
                      <a:pt x="756" y="12765"/>
                      <a:pt x="801" y="12765"/>
                    </a:cubicBezTo>
                    <a:cubicBezTo>
                      <a:pt x="1061" y="12765"/>
                      <a:pt x="1305" y="12640"/>
                      <a:pt x="1436" y="12420"/>
                    </a:cubicBezTo>
                    <a:cubicBezTo>
                      <a:pt x="1643" y="12006"/>
                      <a:pt x="1333" y="11529"/>
                      <a:pt x="897" y="11529"/>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7" name="Google Shape;317;p8"/>
              <p:cNvSpPr/>
              <p:nvPr/>
            </p:nvSpPr>
            <p:spPr>
              <a:xfrm>
                <a:off x="-1775275" y="2546100"/>
                <a:ext cx="795475" cy="1591550"/>
              </a:xfrm>
              <a:custGeom>
                <a:avLst/>
                <a:gdLst/>
                <a:ahLst/>
                <a:cxnLst/>
                <a:rect l="l" t="t" r="r" b="b"/>
                <a:pathLst>
                  <a:path w="31819" h="63662" extrusionOk="0">
                    <a:moveTo>
                      <a:pt x="31286" y="1"/>
                    </a:moveTo>
                    <a:cubicBezTo>
                      <a:pt x="31186" y="1"/>
                      <a:pt x="31084" y="43"/>
                      <a:pt x="31003" y="145"/>
                    </a:cubicBezTo>
                    <a:cubicBezTo>
                      <a:pt x="15822" y="19300"/>
                      <a:pt x="4258" y="42891"/>
                      <a:pt x="52" y="63200"/>
                    </a:cubicBezTo>
                    <a:cubicBezTo>
                      <a:pt x="1" y="63405"/>
                      <a:pt x="129" y="63610"/>
                      <a:pt x="334" y="63662"/>
                    </a:cubicBezTo>
                    <a:lnTo>
                      <a:pt x="411" y="63662"/>
                    </a:lnTo>
                    <a:cubicBezTo>
                      <a:pt x="591" y="63662"/>
                      <a:pt x="745" y="63534"/>
                      <a:pt x="796" y="63354"/>
                    </a:cubicBezTo>
                    <a:cubicBezTo>
                      <a:pt x="4976" y="43148"/>
                      <a:pt x="16489" y="19685"/>
                      <a:pt x="31592" y="607"/>
                    </a:cubicBezTo>
                    <a:cubicBezTo>
                      <a:pt x="31818" y="325"/>
                      <a:pt x="31560" y="1"/>
                      <a:pt x="31286"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318" name="Google Shape;318;p8"/>
            <p:cNvGrpSpPr/>
            <p:nvPr/>
          </p:nvGrpSpPr>
          <p:grpSpPr>
            <a:xfrm>
              <a:off x="-2055400" y="3174000"/>
              <a:ext cx="1520600" cy="1434200"/>
              <a:chOff x="-2055400" y="3174000"/>
              <a:chExt cx="1520600" cy="1434200"/>
            </a:xfrm>
          </p:grpSpPr>
          <p:sp>
            <p:nvSpPr>
              <p:cNvPr id="319" name="Google Shape;319;p8"/>
              <p:cNvSpPr/>
              <p:nvPr/>
            </p:nvSpPr>
            <p:spPr>
              <a:xfrm>
                <a:off x="-2007975" y="3215025"/>
                <a:ext cx="1473175" cy="1393175"/>
              </a:xfrm>
              <a:custGeom>
                <a:avLst/>
                <a:gdLst/>
                <a:ahLst/>
                <a:cxnLst/>
                <a:rect l="l" t="t" r="r" b="b"/>
                <a:pathLst>
                  <a:path w="58927" h="55727" extrusionOk="0">
                    <a:moveTo>
                      <a:pt x="49062" y="0"/>
                    </a:moveTo>
                    <a:cubicBezTo>
                      <a:pt x="48551" y="0"/>
                      <a:pt x="48041" y="36"/>
                      <a:pt x="47542" y="108"/>
                    </a:cubicBezTo>
                    <a:cubicBezTo>
                      <a:pt x="43618" y="698"/>
                      <a:pt x="40182" y="3005"/>
                      <a:pt x="37054" y="5441"/>
                    </a:cubicBezTo>
                    <a:cubicBezTo>
                      <a:pt x="28669" y="11980"/>
                      <a:pt x="21566" y="19955"/>
                      <a:pt x="15489" y="28674"/>
                    </a:cubicBezTo>
                    <a:cubicBezTo>
                      <a:pt x="13386" y="31725"/>
                      <a:pt x="11591" y="33828"/>
                      <a:pt x="9309" y="36725"/>
                    </a:cubicBezTo>
                    <a:cubicBezTo>
                      <a:pt x="4366" y="43026"/>
                      <a:pt x="2390" y="53266"/>
                      <a:pt x="9" y="55718"/>
                    </a:cubicBezTo>
                    <a:lnTo>
                      <a:pt x="9" y="55718"/>
                    </a:lnTo>
                    <a:cubicBezTo>
                      <a:pt x="12574" y="42822"/>
                      <a:pt x="31237" y="29697"/>
                      <a:pt x="46849" y="20724"/>
                    </a:cubicBezTo>
                    <a:cubicBezTo>
                      <a:pt x="49901" y="18981"/>
                      <a:pt x="53055" y="17237"/>
                      <a:pt x="55363" y="14596"/>
                    </a:cubicBezTo>
                    <a:cubicBezTo>
                      <a:pt x="57645" y="11955"/>
                      <a:pt x="58927" y="8083"/>
                      <a:pt x="57542" y="4852"/>
                    </a:cubicBezTo>
                    <a:cubicBezTo>
                      <a:pt x="56177" y="1674"/>
                      <a:pt x="52567" y="0"/>
                      <a:pt x="49062" y="0"/>
                    </a:cubicBezTo>
                    <a:close/>
                    <a:moveTo>
                      <a:pt x="9" y="55718"/>
                    </a:moveTo>
                    <a:lnTo>
                      <a:pt x="9" y="55718"/>
                    </a:lnTo>
                    <a:cubicBezTo>
                      <a:pt x="6" y="55720"/>
                      <a:pt x="4" y="55723"/>
                      <a:pt x="1" y="55726"/>
                    </a:cubicBezTo>
                    <a:cubicBezTo>
                      <a:pt x="4" y="55723"/>
                      <a:pt x="6" y="55720"/>
                      <a:pt x="9" y="55718"/>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0" name="Google Shape;320;p8"/>
              <p:cNvSpPr/>
              <p:nvPr/>
            </p:nvSpPr>
            <p:spPr>
              <a:xfrm>
                <a:off x="-2055400" y="3174000"/>
                <a:ext cx="1472525" cy="1393175"/>
              </a:xfrm>
              <a:custGeom>
                <a:avLst/>
                <a:gdLst/>
                <a:ahLst/>
                <a:cxnLst/>
                <a:rect l="l" t="t" r="r" b="b"/>
                <a:pathLst>
                  <a:path w="58901" h="55727" extrusionOk="0">
                    <a:moveTo>
                      <a:pt x="49036" y="0"/>
                    </a:moveTo>
                    <a:cubicBezTo>
                      <a:pt x="48525" y="0"/>
                      <a:pt x="48015" y="36"/>
                      <a:pt x="47516" y="108"/>
                    </a:cubicBezTo>
                    <a:cubicBezTo>
                      <a:pt x="43592" y="697"/>
                      <a:pt x="40156" y="3005"/>
                      <a:pt x="37028" y="5441"/>
                    </a:cubicBezTo>
                    <a:lnTo>
                      <a:pt x="37053" y="5441"/>
                    </a:lnTo>
                    <a:cubicBezTo>
                      <a:pt x="28643" y="11980"/>
                      <a:pt x="21540" y="19955"/>
                      <a:pt x="15488" y="28673"/>
                    </a:cubicBezTo>
                    <a:cubicBezTo>
                      <a:pt x="13386" y="31725"/>
                      <a:pt x="11565" y="33828"/>
                      <a:pt x="9283" y="36725"/>
                    </a:cubicBezTo>
                    <a:cubicBezTo>
                      <a:pt x="4334" y="43033"/>
                      <a:pt x="2359" y="53290"/>
                      <a:pt x="0" y="55726"/>
                    </a:cubicBezTo>
                    <a:cubicBezTo>
                      <a:pt x="12565" y="42828"/>
                      <a:pt x="31207" y="29699"/>
                      <a:pt x="46823" y="20724"/>
                    </a:cubicBezTo>
                    <a:cubicBezTo>
                      <a:pt x="49875" y="18981"/>
                      <a:pt x="53029" y="17237"/>
                      <a:pt x="55336" y="14596"/>
                    </a:cubicBezTo>
                    <a:cubicBezTo>
                      <a:pt x="57619" y="11955"/>
                      <a:pt x="58901" y="8083"/>
                      <a:pt x="57516" y="4852"/>
                    </a:cubicBezTo>
                    <a:cubicBezTo>
                      <a:pt x="56151" y="1674"/>
                      <a:pt x="52541" y="0"/>
                      <a:pt x="49036"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1" name="Google Shape;321;p8"/>
              <p:cNvSpPr/>
              <p:nvPr/>
            </p:nvSpPr>
            <p:spPr>
              <a:xfrm>
                <a:off x="-1083325" y="3219875"/>
                <a:ext cx="461350" cy="203475"/>
              </a:xfrm>
              <a:custGeom>
                <a:avLst/>
                <a:gdLst/>
                <a:ahLst/>
                <a:cxnLst/>
                <a:rect l="l" t="t" r="r" b="b"/>
                <a:pathLst>
                  <a:path w="18454" h="8139" extrusionOk="0">
                    <a:moveTo>
                      <a:pt x="8731" y="282"/>
                    </a:moveTo>
                    <a:cubicBezTo>
                      <a:pt x="8661" y="282"/>
                      <a:pt x="8587" y="347"/>
                      <a:pt x="8607" y="427"/>
                    </a:cubicBezTo>
                    <a:cubicBezTo>
                      <a:pt x="8607" y="452"/>
                      <a:pt x="8633" y="452"/>
                      <a:pt x="8633" y="478"/>
                    </a:cubicBezTo>
                    <a:cubicBezTo>
                      <a:pt x="8669" y="496"/>
                      <a:pt x="8705" y="514"/>
                      <a:pt x="8741" y="514"/>
                    </a:cubicBezTo>
                    <a:cubicBezTo>
                      <a:pt x="8756" y="514"/>
                      <a:pt x="8771" y="511"/>
                      <a:pt x="8786" y="504"/>
                    </a:cubicBezTo>
                    <a:cubicBezTo>
                      <a:pt x="8889" y="452"/>
                      <a:pt x="8889" y="350"/>
                      <a:pt x="8786" y="298"/>
                    </a:cubicBezTo>
                    <a:cubicBezTo>
                      <a:pt x="8770" y="287"/>
                      <a:pt x="8750" y="282"/>
                      <a:pt x="8731" y="282"/>
                    </a:cubicBezTo>
                    <a:close/>
                    <a:moveTo>
                      <a:pt x="11359" y="1"/>
                    </a:moveTo>
                    <a:cubicBezTo>
                      <a:pt x="11294" y="1"/>
                      <a:pt x="11229" y="21"/>
                      <a:pt x="11171" y="68"/>
                    </a:cubicBezTo>
                    <a:cubicBezTo>
                      <a:pt x="11120" y="119"/>
                      <a:pt x="11094" y="145"/>
                      <a:pt x="11069" y="196"/>
                    </a:cubicBezTo>
                    <a:cubicBezTo>
                      <a:pt x="10992" y="375"/>
                      <a:pt x="11017" y="581"/>
                      <a:pt x="11145" y="709"/>
                    </a:cubicBezTo>
                    <a:cubicBezTo>
                      <a:pt x="11221" y="785"/>
                      <a:pt x="11314" y="819"/>
                      <a:pt x="11405" y="819"/>
                    </a:cubicBezTo>
                    <a:cubicBezTo>
                      <a:pt x="11590" y="819"/>
                      <a:pt x="11769" y="676"/>
                      <a:pt x="11787" y="452"/>
                    </a:cubicBezTo>
                    <a:cubicBezTo>
                      <a:pt x="11806" y="234"/>
                      <a:pt x="11581" y="1"/>
                      <a:pt x="11359" y="1"/>
                    </a:cubicBezTo>
                    <a:close/>
                    <a:moveTo>
                      <a:pt x="14759" y="611"/>
                    </a:moveTo>
                    <a:cubicBezTo>
                      <a:pt x="14635" y="611"/>
                      <a:pt x="14488" y="737"/>
                      <a:pt x="14530" y="863"/>
                    </a:cubicBezTo>
                    <a:cubicBezTo>
                      <a:pt x="14530" y="888"/>
                      <a:pt x="14556" y="914"/>
                      <a:pt x="14556" y="940"/>
                    </a:cubicBezTo>
                    <a:cubicBezTo>
                      <a:pt x="14606" y="989"/>
                      <a:pt x="14666" y="1017"/>
                      <a:pt x="14730" y="1017"/>
                    </a:cubicBezTo>
                    <a:cubicBezTo>
                      <a:pt x="14765" y="1017"/>
                      <a:pt x="14802" y="1009"/>
                      <a:pt x="14838" y="991"/>
                    </a:cubicBezTo>
                    <a:cubicBezTo>
                      <a:pt x="14992" y="914"/>
                      <a:pt x="14992" y="709"/>
                      <a:pt x="14838" y="632"/>
                    </a:cubicBezTo>
                    <a:cubicBezTo>
                      <a:pt x="14814" y="618"/>
                      <a:pt x="14787" y="611"/>
                      <a:pt x="14759" y="611"/>
                    </a:cubicBezTo>
                    <a:close/>
                    <a:moveTo>
                      <a:pt x="7128" y="1616"/>
                    </a:moveTo>
                    <a:cubicBezTo>
                      <a:pt x="7063" y="1616"/>
                      <a:pt x="6998" y="1637"/>
                      <a:pt x="6940" y="1683"/>
                    </a:cubicBezTo>
                    <a:cubicBezTo>
                      <a:pt x="6889" y="1709"/>
                      <a:pt x="6863" y="1760"/>
                      <a:pt x="6838" y="1811"/>
                    </a:cubicBezTo>
                    <a:cubicBezTo>
                      <a:pt x="6761" y="1965"/>
                      <a:pt x="6786" y="2170"/>
                      <a:pt x="6914" y="2324"/>
                    </a:cubicBezTo>
                    <a:cubicBezTo>
                      <a:pt x="6987" y="2389"/>
                      <a:pt x="7075" y="2418"/>
                      <a:pt x="7161" y="2418"/>
                    </a:cubicBezTo>
                    <a:cubicBezTo>
                      <a:pt x="7351" y="2418"/>
                      <a:pt x="7538" y="2279"/>
                      <a:pt x="7556" y="2068"/>
                    </a:cubicBezTo>
                    <a:cubicBezTo>
                      <a:pt x="7575" y="1850"/>
                      <a:pt x="7350" y="1616"/>
                      <a:pt x="7128" y="1616"/>
                    </a:cubicBezTo>
                    <a:close/>
                    <a:moveTo>
                      <a:pt x="4071" y="2071"/>
                    </a:moveTo>
                    <a:cubicBezTo>
                      <a:pt x="3935" y="2071"/>
                      <a:pt x="3797" y="2181"/>
                      <a:pt x="3837" y="2324"/>
                    </a:cubicBezTo>
                    <a:cubicBezTo>
                      <a:pt x="3863" y="2350"/>
                      <a:pt x="3863" y="2376"/>
                      <a:pt x="3889" y="2401"/>
                    </a:cubicBezTo>
                    <a:cubicBezTo>
                      <a:pt x="3938" y="2451"/>
                      <a:pt x="3999" y="2479"/>
                      <a:pt x="4063" y="2479"/>
                    </a:cubicBezTo>
                    <a:cubicBezTo>
                      <a:pt x="4098" y="2479"/>
                      <a:pt x="4134" y="2471"/>
                      <a:pt x="4171" y="2452"/>
                    </a:cubicBezTo>
                    <a:cubicBezTo>
                      <a:pt x="4325" y="2376"/>
                      <a:pt x="4325" y="2170"/>
                      <a:pt x="4171" y="2093"/>
                    </a:cubicBezTo>
                    <a:cubicBezTo>
                      <a:pt x="4140" y="2078"/>
                      <a:pt x="4105" y="2071"/>
                      <a:pt x="4071" y="2071"/>
                    </a:cubicBezTo>
                    <a:close/>
                    <a:moveTo>
                      <a:pt x="13880" y="2168"/>
                    </a:moveTo>
                    <a:cubicBezTo>
                      <a:pt x="13496" y="2168"/>
                      <a:pt x="13071" y="2519"/>
                      <a:pt x="13197" y="2940"/>
                    </a:cubicBezTo>
                    <a:lnTo>
                      <a:pt x="13171" y="2914"/>
                    </a:lnTo>
                    <a:lnTo>
                      <a:pt x="13171" y="2914"/>
                    </a:lnTo>
                    <a:cubicBezTo>
                      <a:pt x="13197" y="3017"/>
                      <a:pt x="13248" y="3068"/>
                      <a:pt x="13299" y="3145"/>
                    </a:cubicBezTo>
                    <a:cubicBezTo>
                      <a:pt x="13438" y="3300"/>
                      <a:pt x="13634" y="3386"/>
                      <a:pt x="13834" y="3386"/>
                    </a:cubicBezTo>
                    <a:cubicBezTo>
                      <a:pt x="13931" y="3386"/>
                      <a:pt x="14028" y="3366"/>
                      <a:pt x="14120" y="3324"/>
                    </a:cubicBezTo>
                    <a:cubicBezTo>
                      <a:pt x="14582" y="3119"/>
                      <a:pt x="14582" y="2452"/>
                      <a:pt x="14120" y="2222"/>
                    </a:cubicBezTo>
                    <a:cubicBezTo>
                      <a:pt x="14046" y="2185"/>
                      <a:pt x="13964" y="2168"/>
                      <a:pt x="13880" y="2168"/>
                    </a:cubicBezTo>
                    <a:close/>
                    <a:moveTo>
                      <a:pt x="11052" y="2873"/>
                    </a:moveTo>
                    <a:cubicBezTo>
                      <a:pt x="10986" y="2873"/>
                      <a:pt x="10922" y="2893"/>
                      <a:pt x="10863" y="2940"/>
                    </a:cubicBezTo>
                    <a:cubicBezTo>
                      <a:pt x="10812" y="2965"/>
                      <a:pt x="10786" y="3017"/>
                      <a:pt x="10761" y="3068"/>
                    </a:cubicBezTo>
                    <a:cubicBezTo>
                      <a:pt x="10658" y="3222"/>
                      <a:pt x="10710" y="3427"/>
                      <a:pt x="10838" y="3581"/>
                    </a:cubicBezTo>
                    <a:cubicBezTo>
                      <a:pt x="10910" y="3645"/>
                      <a:pt x="10998" y="3674"/>
                      <a:pt x="11085" y="3674"/>
                    </a:cubicBezTo>
                    <a:cubicBezTo>
                      <a:pt x="11275" y="3674"/>
                      <a:pt x="11461" y="3535"/>
                      <a:pt x="11479" y="3324"/>
                    </a:cubicBezTo>
                    <a:cubicBezTo>
                      <a:pt x="11499" y="3106"/>
                      <a:pt x="11273" y="2873"/>
                      <a:pt x="11052" y="2873"/>
                    </a:cubicBezTo>
                    <a:close/>
                    <a:moveTo>
                      <a:pt x="16379" y="3486"/>
                    </a:moveTo>
                    <a:cubicBezTo>
                      <a:pt x="16118" y="3486"/>
                      <a:pt x="15832" y="3726"/>
                      <a:pt x="15915" y="4017"/>
                    </a:cubicBezTo>
                    <a:cubicBezTo>
                      <a:pt x="15915" y="4068"/>
                      <a:pt x="15941" y="4119"/>
                      <a:pt x="15992" y="4170"/>
                    </a:cubicBezTo>
                    <a:cubicBezTo>
                      <a:pt x="16098" y="4277"/>
                      <a:pt x="16241" y="4334"/>
                      <a:pt x="16378" y="4334"/>
                    </a:cubicBezTo>
                    <a:cubicBezTo>
                      <a:pt x="16440" y="4334"/>
                      <a:pt x="16500" y="4323"/>
                      <a:pt x="16556" y="4299"/>
                    </a:cubicBezTo>
                    <a:cubicBezTo>
                      <a:pt x="16889" y="4145"/>
                      <a:pt x="16889" y="3683"/>
                      <a:pt x="16556" y="3529"/>
                    </a:cubicBezTo>
                    <a:cubicBezTo>
                      <a:pt x="16502" y="3500"/>
                      <a:pt x="16441" y="3486"/>
                      <a:pt x="16379" y="3486"/>
                    </a:cubicBezTo>
                    <a:close/>
                    <a:moveTo>
                      <a:pt x="4904" y="3922"/>
                    </a:moveTo>
                    <a:cubicBezTo>
                      <a:pt x="4663" y="3922"/>
                      <a:pt x="4396" y="4153"/>
                      <a:pt x="4478" y="4401"/>
                    </a:cubicBezTo>
                    <a:cubicBezTo>
                      <a:pt x="4478" y="4453"/>
                      <a:pt x="4504" y="4504"/>
                      <a:pt x="4555" y="4529"/>
                    </a:cubicBezTo>
                    <a:cubicBezTo>
                      <a:pt x="4644" y="4636"/>
                      <a:pt x="4769" y="4693"/>
                      <a:pt x="4897" y="4693"/>
                    </a:cubicBezTo>
                    <a:cubicBezTo>
                      <a:pt x="4955" y="4693"/>
                      <a:pt x="5013" y="4681"/>
                      <a:pt x="5068" y="4658"/>
                    </a:cubicBezTo>
                    <a:cubicBezTo>
                      <a:pt x="5376" y="4529"/>
                      <a:pt x="5376" y="4094"/>
                      <a:pt x="5068" y="3965"/>
                    </a:cubicBezTo>
                    <a:cubicBezTo>
                      <a:pt x="5018" y="3935"/>
                      <a:pt x="4962" y="3922"/>
                      <a:pt x="4904" y="3922"/>
                    </a:cubicBezTo>
                    <a:close/>
                    <a:moveTo>
                      <a:pt x="9543" y="4424"/>
                    </a:moveTo>
                    <a:cubicBezTo>
                      <a:pt x="9154" y="4424"/>
                      <a:pt x="8716" y="4772"/>
                      <a:pt x="8863" y="5171"/>
                    </a:cubicBezTo>
                    <a:lnTo>
                      <a:pt x="8838" y="5171"/>
                    </a:lnTo>
                    <a:cubicBezTo>
                      <a:pt x="8863" y="5247"/>
                      <a:pt x="8915" y="5324"/>
                      <a:pt x="8966" y="5376"/>
                    </a:cubicBezTo>
                    <a:cubicBezTo>
                      <a:pt x="9111" y="5539"/>
                      <a:pt x="9321" y="5625"/>
                      <a:pt x="9531" y="5625"/>
                    </a:cubicBezTo>
                    <a:cubicBezTo>
                      <a:pt x="9617" y="5625"/>
                      <a:pt x="9704" y="5611"/>
                      <a:pt x="9786" y="5581"/>
                    </a:cubicBezTo>
                    <a:cubicBezTo>
                      <a:pt x="10248" y="5350"/>
                      <a:pt x="10248" y="4709"/>
                      <a:pt x="9786" y="4478"/>
                    </a:cubicBezTo>
                    <a:cubicBezTo>
                      <a:pt x="9712" y="4441"/>
                      <a:pt x="9629" y="4424"/>
                      <a:pt x="9543" y="4424"/>
                    </a:cubicBezTo>
                    <a:close/>
                    <a:moveTo>
                      <a:pt x="803" y="4566"/>
                    </a:moveTo>
                    <a:cubicBezTo>
                      <a:pt x="420" y="4566"/>
                      <a:pt x="1" y="4912"/>
                      <a:pt x="145" y="5324"/>
                    </a:cubicBezTo>
                    <a:lnTo>
                      <a:pt x="119" y="5324"/>
                    </a:lnTo>
                    <a:cubicBezTo>
                      <a:pt x="145" y="5401"/>
                      <a:pt x="196" y="5478"/>
                      <a:pt x="247" y="5530"/>
                    </a:cubicBezTo>
                    <a:cubicBezTo>
                      <a:pt x="393" y="5693"/>
                      <a:pt x="602" y="5779"/>
                      <a:pt x="812" y="5779"/>
                    </a:cubicBezTo>
                    <a:cubicBezTo>
                      <a:pt x="899" y="5779"/>
                      <a:pt x="986" y="5765"/>
                      <a:pt x="1068" y="5735"/>
                    </a:cubicBezTo>
                    <a:cubicBezTo>
                      <a:pt x="1530" y="5504"/>
                      <a:pt x="1530" y="4837"/>
                      <a:pt x="1068" y="4632"/>
                    </a:cubicBezTo>
                    <a:cubicBezTo>
                      <a:pt x="988" y="4587"/>
                      <a:pt x="896" y="4566"/>
                      <a:pt x="803" y="4566"/>
                    </a:cubicBezTo>
                    <a:close/>
                    <a:moveTo>
                      <a:pt x="15597" y="5507"/>
                    </a:moveTo>
                    <a:cubicBezTo>
                      <a:pt x="15474" y="5507"/>
                      <a:pt x="15336" y="5617"/>
                      <a:pt x="15376" y="5760"/>
                    </a:cubicBezTo>
                    <a:cubicBezTo>
                      <a:pt x="15376" y="5786"/>
                      <a:pt x="15402" y="5812"/>
                      <a:pt x="15428" y="5837"/>
                    </a:cubicBezTo>
                    <a:cubicBezTo>
                      <a:pt x="15461" y="5887"/>
                      <a:pt x="15515" y="5915"/>
                      <a:pt x="15577" y="5915"/>
                    </a:cubicBezTo>
                    <a:cubicBezTo>
                      <a:pt x="15612" y="5915"/>
                      <a:pt x="15648" y="5907"/>
                      <a:pt x="15684" y="5889"/>
                    </a:cubicBezTo>
                    <a:cubicBezTo>
                      <a:pt x="15838" y="5812"/>
                      <a:pt x="15838" y="5606"/>
                      <a:pt x="15684" y="5530"/>
                    </a:cubicBezTo>
                    <a:cubicBezTo>
                      <a:pt x="15658" y="5514"/>
                      <a:pt x="15628" y="5507"/>
                      <a:pt x="15597" y="5507"/>
                    </a:cubicBezTo>
                    <a:close/>
                    <a:moveTo>
                      <a:pt x="6804" y="5935"/>
                    </a:moveTo>
                    <a:cubicBezTo>
                      <a:pt x="6729" y="5935"/>
                      <a:pt x="6636" y="6001"/>
                      <a:pt x="6658" y="6068"/>
                    </a:cubicBezTo>
                    <a:cubicBezTo>
                      <a:pt x="6658" y="6094"/>
                      <a:pt x="6684" y="6094"/>
                      <a:pt x="6684" y="6119"/>
                    </a:cubicBezTo>
                    <a:cubicBezTo>
                      <a:pt x="6702" y="6137"/>
                      <a:pt x="6746" y="6156"/>
                      <a:pt x="6788" y="6156"/>
                    </a:cubicBezTo>
                    <a:cubicBezTo>
                      <a:pt x="6805" y="6156"/>
                      <a:pt x="6823" y="6152"/>
                      <a:pt x="6838" y="6145"/>
                    </a:cubicBezTo>
                    <a:cubicBezTo>
                      <a:pt x="6914" y="6119"/>
                      <a:pt x="6914" y="5991"/>
                      <a:pt x="6838" y="5940"/>
                    </a:cubicBezTo>
                    <a:cubicBezTo>
                      <a:pt x="6827" y="5936"/>
                      <a:pt x="6816" y="5935"/>
                      <a:pt x="6804" y="5935"/>
                    </a:cubicBezTo>
                    <a:close/>
                    <a:moveTo>
                      <a:pt x="17748" y="6091"/>
                    </a:moveTo>
                    <a:cubicBezTo>
                      <a:pt x="17360" y="6091"/>
                      <a:pt x="16922" y="6438"/>
                      <a:pt x="17069" y="6837"/>
                    </a:cubicBezTo>
                    <a:lnTo>
                      <a:pt x="17043" y="6837"/>
                    </a:lnTo>
                    <a:cubicBezTo>
                      <a:pt x="17069" y="6914"/>
                      <a:pt x="17120" y="6991"/>
                      <a:pt x="17171" y="7068"/>
                    </a:cubicBezTo>
                    <a:cubicBezTo>
                      <a:pt x="17310" y="7224"/>
                      <a:pt x="17506" y="7309"/>
                      <a:pt x="17706" y="7309"/>
                    </a:cubicBezTo>
                    <a:cubicBezTo>
                      <a:pt x="17803" y="7309"/>
                      <a:pt x="17900" y="7289"/>
                      <a:pt x="17992" y="7248"/>
                    </a:cubicBezTo>
                    <a:cubicBezTo>
                      <a:pt x="18454" y="7042"/>
                      <a:pt x="18454" y="6376"/>
                      <a:pt x="17992" y="6145"/>
                    </a:cubicBezTo>
                    <a:cubicBezTo>
                      <a:pt x="17918" y="6108"/>
                      <a:pt x="17834" y="6091"/>
                      <a:pt x="17748" y="6091"/>
                    </a:cubicBezTo>
                    <a:close/>
                    <a:moveTo>
                      <a:pt x="8075" y="7152"/>
                    </a:moveTo>
                    <a:cubicBezTo>
                      <a:pt x="8008" y="7152"/>
                      <a:pt x="7944" y="7173"/>
                      <a:pt x="7889" y="7222"/>
                    </a:cubicBezTo>
                    <a:lnTo>
                      <a:pt x="7863" y="7222"/>
                    </a:lnTo>
                    <a:cubicBezTo>
                      <a:pt x="7838" y="7248"/>
                      <a:pt x="7812" y="7273"/>
                      <a:pt x="7786" y="7324"/>
                    </a:cubicBezTo>
                    <a:cubicBezTo>
                      <a:pt x="7684" y="7504"/>
                      <a:pt x="7709" y="7709"/>
                      <a:pt x="7838" y="7837"/>
                    </a:cubicBezTo>
                    <a:cubicBezTo>
                      <a:pt x="7923" y="7914"/>
                      <a:pt x="8023" y="7948"/>
                      <a:pt x="8118" y="7948"/>
                    </a:cubicBezTo>
                    <a:cubicBezTo>
                      <a:pt x="8308" y="7948"/>
                      <a:pt x="8479" y="7812"/>
                      <a:pt x="8479" y="7607"/>
                    </a:cubicBezTo>
                    <a:cubicBezTo>
                      <a:pt x="8518" y="7372"/>
                      <a:pt x="8288" y="7152"/>
                      <a:pt x="8075" y="7152"/>
                    </a:cubicBezTo>
                    <a:close/>
                    <a:moveTo>
                      <a:pt x="4203" y="6925"/>
                    </a:moveTo>
                    <a:cubicBezTo>
                      <a:pt x="3813" y="6925"/>
                      <a:pt x="3406" y="7271"/>
                      <a:pt x="3530" y="7683"/>
                    </a:cubicBezTo>
                    <a:cubicBezTo>
                      <a:pt x="3555" y="7760"/>
                      <a:pt x="3607" y="7837"/>
                      <a:pt x="3658" y="7889"/>
                    </a:cubicBezTo>
                    <a:cubicBezTo>
                      <a:pt x="3803" y="8052"/>
                      <a:pt x="4013" y="8138"/>
                      <a:pt x="4223" y="8138"/>
                    </a:cubicBezTo>
                    <a:cubicBezTo>
                      <a:pt x="4309" y="8138"/>
                      <a:pt x="4396" y="8124"/>
                      <a:pt x="4478" y="8094"/>
                    </a:cubicBezTo>
                    <a:cubicBezTo>
                      <a:pt x="4940" y="7863"/>
                      <a:pt x="4940" y="7196"/>
                      <a:pt x="4478" y="6991"/>
                    </a:cubicBezTo>
                    <a:cubicBezTo>
                      <a:pt x="4393" y="6946"/>
                      <a:pt x="4299" y="6925"/>
                      <a:pt x="4203" y="6925"/>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322" name="Google Shape;322;p8"/>
            <p:cNvSpPr/>
            <p:nvPr/>
          </p:nvSpPr>
          <p:spPr>
            <a:xfrm>
              <a:off x="-2054775" y="3375800"/>
              <a:ext cx="1243175" cy="1169575"/>
            </a:xfrm>
            <a:custGeom>
              <a:avLst/>
              <a:gdLst/>
              <a:ahLst/>
              <a:cxnLst/>
              <a:rect l="l" t="t" r="r" b="b"/>
              <a:pathLst>
                <a:path w="49727" h="46783" extrusionOk="0">
                  <a:moveTo>
                    <a:pt x="49209" y="0"/>
                  </a:moveTo>
                  <a:cubicBezTo>
                    <a:pt x="49160" y="0"/>
                    <a:pt x="49108" y="11"/>
                    <a:pt x="49055" y="36"/>
                  </a:cubicBezTo>
                  <a:cubicBezTo>
                    <a:pt x="34592" y="8729"/>
                    <a:pt x="14361" y="23807"/>
                    <a:pt x="180" y="46218"/>
                  </a:cubicBezTo>
                  <a:cubicBezTo>
                    <a:pt x="1" y="46449"/>
                    <a:pt x="206" y="46782"/>
                    <a:pt x="488" y="46782"/>
                  </a:cubicBezTo>
                  <a:cubicBezTo>
                    <a:pt x="616" y="46782"/>
                    <a:pt x="744" y="46705"/>
                    <a:pt x="796" y="46603"/>
                  </a:cubicBezTo>
                  <a:cubicBezTo>
                    <a:pt x="14899" y="24320"/>
                    <a:pt x="35028" y="9319"/>
                    <a:pt x="49439" y="677"/>
                  </a:cubicBezTo>
                  <a:cubicBezTo>
                    <a:pt x="49727" y="434"/>
                    <a:pt x="49519" y="0"/>
                    <a:pt x="4920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323" name="Google Shape;323;p8"/>
          <p:cNvGrpSpPr/>
          <p:nvPr/>
        </p:nvGrpSpPr>
        <p:grpSpPr>
          <a:xfrm rot="-618237" flipH="1">
            <a:off x="1035255" y="5822096"/>
            <a:ext cx="2983717" cy="2341213"/>
            <a:chOff x="-2415600" y="2986400"/>
            <a:chExt cx="1943075" cy="1524659"/>
          </a:xfrm>
        </p:grpSpPr>
        <p:sp>
          <p:nvSpPr>
            <p:cNvPr id="324" name="Google Shape;324;p8"/>
            <p:cNvSpPr/>
            <p:nvPr/>
          </p:nvSpPr>
          <p:spPr>
            <a:xfrm>
              <a:off x="-2415600" y="2986400"/>
              <a:ext cx="1117375" cy="1251275"/>
            </a:xfrm>
            <a:custGeom>
              <a:avLst/>
              <a:gdLst/>
              <a:ahLst/>
              <a:cxnLst/>
              <a:rect l="l" t="t" r="r" b="b"/>
              <a:pathLst>
                <a:path w="44695" h="50051" extrusionOk="0">
                  <a:moveTo>
                    <a:pt x="11387" y="1"/>
                  </a:moveTo>
                  <a:cubicBezTo>
                    <a:pt x="10743" y="1"/>
                    <a:pt x="10152" y="449"/>
                    <a:pt x="10001" y="1099"/>
                  </a:cubicBezTo>
                  <a:lnTo>
                    <a:pt x="180" y="41127"/>
                  </a:lnTo>
                  <a:cubicBezTo>
                    <a:pt x="0" y="41896"/>
                    <a:pt x="462" y="42665"/>
                    <a:pt x="1257" y="42871"/>
                  </a:cubicBezTo>
                  <a:lnTo>
                    <a:pt x="33617" y="50051"/>
                  </a:lnTo>
                  <a:lnTo>
                    <a:pt x="44695" y="8433"/>
                  </a:lnTo>
                  <a:lnTo>
                    <a:pt x="11744" y="48"/>
                  </a:lnTo>
                  <a:cubicBezTo>
                    <a:pt x="11625" y="16"/>
                    <a:pt x="11505" y="1"/>
                    <a:pt x="1138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5" name="Google Shape;325;p8"/>
            <p:cNvSpPr/>
            <p:nvPr/>
          </p:nvSpPr>
          <p:spPr>
            <a:xfrm>
              <a:off x="-1586075" y="3188225"/>
              <a:ext cx="1113550" cy="1279575"/>
            </a:xfrm>
            <a:custGeom>
              <a:avLst/>
              <a:gdLst/>
              <a:ahLst/>
              <a:cxnLst/>
              <a:rect l="l" t="t" r="r" b="b"/>
              <a:pathLst>
                <a:path w="44542" h="51183" extrusionOk="0">
                  <a:moveTo>
                    <a:pt x="10411" y="1"/>
                  </a:moveTo>
                  <a:lnTo>
                    <a:pt x="0" y="41772"/>
                  </a:lnTo>
                  <a:lnTo>
                    <a:pt x="31797" y="51132"/>
                  </a:lnTo>
                  <a:cubicBezTo>
                    <a:pt x="31925" y="51166"/>
                    <a:pt x="32054" y="51182"/>
                    <a:pt x="32181" y="51182"/>
                  </a:cubicBezTo>
                  <a:cubicBezTo>
                    <a:pt x="32815" y="51182"/>
                    <a:pt x="33395" y="50773"/>
                    <a:pt x="33566" y="50132"/>
                  </a:cubicBezTo>
                  <a:lnTo>
                    <a:pt x="44336" y="10360"/>
                  </a:lnTo>
                  <a:cubicBezTo>
                    <a:pt x="44541" y="9591"/>
                    <a:pt x="44080" y="8796"/>
                    <a:pt x="43310" y="8591"/>
                  </a:cubicBezTo>
                  <a:lnTo>
                    <a:pt x="10411" y="1"/>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6" name="Google Shape;326;p8"/>
            <p:cNvSpPr/>
            <p:nvPr/>
          </p:nvSpPr>
          <p:spPr>
            <a:xfrm>
              <a:off x="-2402775" y="2994000"/>
              <a:ext cx="1133400" cy="1217400"/>
            </a:xfrm>
            <a:custGeom>
              <a:avLst/>
              <a:gdLst/>
              <a:ahLst/>
              <a:cxnLst/>
              <a:rect l="l" t="t" r="r" b="b"/>
              <a:pathLst>
                <a:path w="45336" h="48696" extrusionOk="0">
                  <a:moveTo>
                    <a:pt x="12283" y="0"/>
                  </a:moveTo>
                  <a:lnTo>
                    <a:pt x="0" y="41900"/>
                  </a:lnTo>
                  <a:lnTo>
                    <a:pt x="19104" y="42131"/>
                  </a:lnTo>
                  <a:cubicBezTo>
                    <a:pt x="23976" y="42823"/>
                    <a:pt x="28540" y="44874"/>
                    <a:pt x="32309" y="48054"/>
                  </a:cubicBezTo>
                  <a:lnTo>
                    <a:pt x="33053" y="48695"/>
                  </a:lnTo>
                  <a:lnTo>
                    <a:pt x="45336" y="6770"/>
                  </a:lnTo>
                  <a:lnTo>
                    <a:pt x="44567" y="6129"/>
                  </a:lnTo>
                  <a:cubicBezTo>
                    <a:pt x="40797" y="2975"/>
                    <a:pt x="36233" y="923"/>
                    <a:pt x="31361" y="231"/>
                  </a:cubicBezTo>
                  <a:lnTo>
                    <a:pt x="12283"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7" name="Google Shape;327;p8"/>
            <p:cNvSpPr/>
            <p:nvPr/>
          </p:nvSpPr>
          <p:spPr>
            <a:xfrm>
              <a:off x="-2351263" y="3014809"/>
              <a:ext cx="1085975" cy="1231500"/>
            </a:xfrm>
            <a:custGeom>
              <a:avLst/>
              <a:gdLst/>
              <a:ahLst/>
              <a:cxnLst/>
              <a:rect l="l" t="t" r="r" b="b"/>
              <a:pathLst>
                <a:path w="43439" h="49260" extrusionOk="0">
                  <a:moveTo>
                    <a:pt x="12258" y="0"/>
                  </a:moveTo>
                  <a:lnTo>
                    <a:pt x="1" y="41925"/>
                  </a:lnTo>
                  <a:lnTo>
                    <a:pt x="17207" y="42695"/>
                  </a:lnTo>
                  <a:cubicBezTo>
                    <a:pt x="22079" y="43387"/>
                    <a:pt x="26643" y="45438"/>
                    <a:pt x="30412" y="48618"/>
                  </a:cubicBezTo>
                  <a:lnTo>
                    <a:pt x="31156" y="49259"/>
                  </a:lnTo>
                  <a:lnTo>
                    <a:pt x="43439" y="7334"/>
                  </a:lnTo>
                  <a:lnTo>
                    <a:pt x="42670" y="6693"/>
                  </a:lnTo>
                  <a:cubicBezTo>
                    <a:pt x="38900" y="3539"/>
                    <a:pt x="34336" y="1487"/>
                    <a:pt x="29464" y="769"/>
                  </a:cubicBezTo>
                  <a:lnTo>
                    <a:pt x="12258" y="0"/>
                  </a:ln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8" name="Google Shape;328;p8"/>
            <p:cNvSpPr/>
            <p:nvPr/>
          </p:nvSpPr>
          <p:spPr>
            <a:xfrm>
              <a:off x="-1573663" y="3188659"/>
              <a:ext cx="1070600" cy="1322400"/>
            </a:xfrm>
            <a:custGeom>
              <a:avLst/>
              <a:gdLst/>
              <a:ahLst/>
              <a:cxnLst/>
              <a:rect l="l" t="t" r="r" b="b"/>
              <a:pathLst>
                <a:path w="42824" h="52896" extrusionOk="0">
                  <a:moveTo>
                    <a:pt x="17135" y="1"/>
                  </a:moveTo>
                  <a:cubicBezTo>
                    <a:pt x="15803" y="1"/>
                    <a:pt x="14490" y="86"/>
                    <a:pt x="13232" y="252"/>
                  </a:cubicBezTo>
                  <a:lnTo>
                    <a:pt x="12258" y="380"/>
                  </a:lnTo>
                  <a:lnTo>
                    <a:pt x="1" y="42280"/>
                  </a:lnTo>
                  <a:lnTo>
                    <a:pt x="975" y="42151"/>
                  </a:lnTo>
                  <a:cubicBezTo>
                    <a:pt x="2113" y="42002"/>
                    <a:pt x="3255" y="41927"/>
                    <a:pt x="4394" y="41927"/>
                  </a:cubicBezTo>
                  <a:cubicBezTo>
                    <a:pt x="8133" y="41927"/>
                    <a:pt x="11844" y="42727"/>
                    <a:pt x="15284" y="44280"/>
                  </a:cubicBezTo>
                  <a:lnTo>
                    <a:pt x="30208" y="52895"/>
                  </a:lnTo>
                  <a:lnTo>
                    <a:pt x="42824" y="9124"/>
                  </a:lnTo>
                  <a:lnTo>
                    <a:pt x="28284" y="2226"/>
                  </a:lnTo>
                  <a:cubicBezTo>
                    <a:pt x="24955" y="704"/>
                    <a:pt x="20963" y="1"/>
                    <a:pt x="17135" y="1"/>
                  </a:cubicBez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329" name="Google Shape;329;p8"/>
            <p:cNvGrpSpPr/>
            <p:nvPr/>
          </p:nvGrpSpPr>
          <p:grpSpPr>
            <a:xfrm>
              <a:off x="-2218800" y="3088875"/>
              <a:ext cx="1598825" cy="1190475"/>
              <a:chOff x="-2218800" y="3088875"/>
              <a:chExt cx="1598825" cy="1190475"/>
            </a:xfrm>
          </p:grpSpPr>
          <p:sp>
            <p:nvSpPr>
              <p:cNvPr id="330" name="Google Shape;330;p8"/>
              <p:cNvSpPr/>
              <p:nvPr/>
            </p:nvSpPr>
            <p:spPr>
              <a:xfrm>
                <a:off x="-2218800" y="3088875"/>
                <a:ext cx="841100" cy="985325"/>
              </a:xfrm>
              <a:custGeom>
                <a:avLst/>
                <a:gdLst/>
                <a:ahLst/>
                <a:cxnLst/>
                <a:rect l="l" t="t" r="r" b="b"/>
                <a:pathLst>
                  <a:path w="33644" h="39413" extrusionOk="0">
                    <a:moveTo>
                      <a:pt x="9539" y="0"/>
                    </a:moveTo>
                    <a:lnTo>
                      <a:pt x="9462" y="667"/>
                    </a:lnTo>
                    <a:lnTo>
                      <a:pt x="22412" y="2385"/>
                    </a:lnTo>
                    <a:cubicBezTo>
                      <a:pt x="26027" y="3077"/>
                      <a:pt x="29489" y="4436"/>
                      <a:pt x="32643" y="6360"/>
                    </a:cubicBezTo>
                    <a:lnTo>
                      <a:pt x="33284" y="6744"/>
                    </a:lnTo>
                    <a:lnTo>
                      <a:pt x="33643" y="6154"/>
                    </a:lnTo>
                    <a:lnTo>
                      <a:pt x="33002" y="5770"/>
                    </a:lnTo>
                    <a:cubicBezTo>
                      <a:pt x="29797" y="3795"/>
                      <a:pt x="26233" y="2411"/>
                      <a:pt x="22540" y="1693"/>
                    </a:cubicBezTo>
                    <a:lnTo>
                      <a:pt x="9539" y="0"/>
                    </a:lnTo>
                    <a:close/>
                    <a:moveTo>
                      <a:pt x="8668" y="2385"/>
                    </a:moveTo>
                    <a:lnTo>
                      <a:pt x="8591" y="3052"/>
                    </a:lnTo>
                    <a:lnTo>
                      <a:pt x="21540" y="4770"/>
                    </a:lnTo>
                    <a:cubicBezTo>
                      <a:pt x="25156" y="5462"/>
                      <a:pt x="28617" y="6821"/>
                      <a:pt x="31771" y="8744"/>
                    </a:cubicBezTo>
                    <a:lnTo>
                      <a:pt x="32387" y="9129"/>
                    </a:lnTo>
                    <a:lnTo>
                      <a:pt x="32771" y="8565"/>
                    </a:lnTo>
                    <a:lnTo>
                      <a:pt x="32130" y="8180"/>
                    </a:lnTo>
                    <a:cubicBezTo>
                      <a:pt x="28899" y="6206"/>
                      <a:pt x="25361" y="4821"/>
                      <a:pt x="21668" y="4103"/>
                    </a:cubicBezTo>
                    <a:lnTo>
                      <a:pt x="8668" y="2385"/>
                    </a:lnTo>
                    <a:close/>
                    <a:moveTo>
                      <a:pt x="7796" y="4795"/>
                    </a:moveTo>
                    <a:lnTo>
                      <a:pt x="7719" y="5488"/>
                    </a:lnTo>
                    <a:lnTo>
                      <a:pt x="20668" y="7180"/>
                    </a:lnTo>
                    <a:cubicBezTo>
                      <a:pt x="24284" y="7898"/>
                      <a:pt x="27746" y="9232"/>
                      <a:pt x="30900" y="11180"/>
                    </a:cubicBezTo>
                    <a:lnTo>
                      <a:pt x="31515" y="11565"/>
                    </a:lnTo>
                    <a:lnTo>
                      <a:pt x="31874" y="10975"/>
                    </a:lnTo>
                    <a:lnTo>
                      <a:pt x="31259" y="10591"/>
                    </a:lnTo>
                    <a:cubicBezTo>
                      <a:pt x="28028" y="8616"/>
                      <a:pt x="24489" y="7231"/>
                      <a:pt x="20796" y="6513"/>
                    </a:cubicBezTo>
                    <a:lnTo>
                      <a:pt x="7796" y="4795"/>
                    </a:lnTo>
                    <a:close/>
                    <a:moveTo>
                      <a:pt x="6873" y="9206"/>
                    </a:moveTo>
                    <a:lnTo>
                      <a:pt x="6770" y="9873"/>
                    </a:lnTo>
                    <a:lnTo>
                      <a:pt x="19745" y="11591"/>
                    </a:lnTo>
                    <a:cubicBezTo>
                      <a:pt x="23361" y="12283"/>
                      <a:pt x="26822" y="13642"/>
                      <a:pt x="29976" y="15565"/>
                    </a:cubicBezTo>
                    <a:lnTo>
                      <a:pt x="30592" y="15950"/>
                    </a:lnTo>
                    <a:lnTo>
                      <a:pt x="30951" y="15386"/>
                    </a:lnTo>
                    <a:lnTo>
                      <a:pt x="30335" y="15001"/>
                    </a:lnTo>
                    <a:cubicBezTo>
                      <a:pt x="27104" y="13027"/>
                      <a:pt x="23566" y="11642"/>
                      <a:pt x="19848" y="10924"/>
                    </a:cubicBezTo>
                    <a:lnTo>
                      <a:pt x="6873" y="9206"/>
                    </a:lnTo>
                    <a:close/>
                    <a:moveTo>
                      <a:pt x="5975" y="11616"/>
                    </a:moveTo>
                    <a:lnTo>
                      <a:pt x="5898" y="12283"/>
                    </a:lnTo>
                    <a:lnTo>
                      <a:pt x="18848" y="14001"/>
                    </a:lnTo>
                    <a:cubicBezTo>
                      <a:pt x="22463" y="14693"/>
                      <a:pt x="25925" y="16052"/>
                      <a:pt x="29079" y="17976"/>
                    </a:cubicBezTo>
                    <a:lnTo>
                      <a:pt x="29694" y="18360"/>
                    </a:lnTo>
                    <a:lnTo>
                      <a:pt x="30079" y="17796"/>
                    </a:lnTo>
                    <a:lnTo>
                      <a:pt x="29438" y="17411"/>
                    </a:lnTo>
                    <a:cubicBezTo>
                      <a:pt x="26207" y="15437"/>
                      <a:pt x="22668" y="14052"/>
                      <a:pt x="18976" y="13334"/>
                    </a:cubicBezTo>
                    <a:lnTo>
                      <a:pt x="5975" y="11616"/>
                    </a:lnTo>
                    <a:close/>
                    <a:moveTo>
                      <a:pt x="5078" y="14027"/>
                    </a:moveTo>
                    <a:lnTo>
                      <a:pt x="5001" y="14693"/>
                    </a:lnTo>
                    <a:lnTo>
                      <a:pt x="17950" y="16411"/>
                    </a:lnTo>
                    <a:cubicBezTo>
                      <a:pt x="21566" y="17104"/>
                      <a:pt x="25027" y="18463"/>
                      <a:pt x="28181" y="20386"/>
                    </a:cubicBezTo>
                    <a:lnTo>
                      <a:pt x="28797" y="20796"/>
                    </a:lnTo>
                    <a:lnTo>
                      <a:pt x="29181" y="20206"/>
                    </a:lnTo>
                    <a:lnTo>
                      <a:pt x="28566" y="19822"/>
                    </a:lnTo>
                    <a:cubicBezTo>
                      <a:pt x="25335" y="17847"/>
                      <a:pt x="21796" y="16463"/>
                      <a:pt x="18104" y="15745"/>
                    </a:cubicBezTo>
                    <a:lnTo>
                      <a:pt x="5078" y="14027"/>
                    </a:lnTo>
                    <a:close/>
                    <a:moveTo>
                      <a:pt x="4078" y="19053"/>
                    </a:moveTo>
                    <a:lnTo>
                      <a:pt x="4001" y="19719"/>
                    </a:lnTo>
                    <a:lnTo>
                      <a:pt x="16950" y="21437"/>
                    </a:lnTo>
                    <a:cubicBezTo>
                      <a:pt x="20591" y="22130"/>
                      <a:pt x="24053" y="23489"/>
                      <a:pt x="27207" y="25412"/>
                    </a:cubicBezTo>
                    <a:lnTo>
                      <a:pt x="27822" y="25797"/>
                    </a:lnTo>
                    <a:lnTo>
                      <a:pt x="28181" y="25232"/>
                    </a:lnTo>
                    <a:lnTo>
                      <a:pt x="27566" y="24822"/>
                    </a:lnTo>
                    <a:cubicBezTo>
                      <a:pt x="24335" y="22848"/>
                      <a:pt x="20796" y="21463"/>
                      <a:pt x="17104" y="20745"/>
                    </a:cubicBezTo>
                    <a:lnTo>
                      <a:pt x="4078" y="19053"/>
                    </a:lnTo>
                    <a:close/>
                    <a:moveTo>
                      <a:pt x="3231" y="21463"/>
                    </a:moveTo>
                    <a:lnTo>
                      <a:pt x="3129" y="22130"/>
                    </a:lnTo>
                    <a:lnTo>
                      <a:pt x="16078" y="23848"/>
                    </a:lnTo>
                    <a:cubicBezTo>
                      <a:pt x="19899" y="24617"/>
                      <a:pt x="24438" y="26668"/>
                      <a:pt x="26310" y="27848"/>
                    </a:cubicBezTo>
                    <a:lnTo>
                      <a:pt x="26925" y="28233"/>
                    </a:lnTo>
                    <a:lnTo>
                      <a:pt x="27310" y="27643"/>
                    </a:lnTo>
                    <a:lnTo>
                      <a:pt x="26669" y="27258"/>
                    </a:lnTo>
                    <a:cubicBezTo>
                      <a:pt x="24745" y="26053"/>
                      <a:pt x="20104" y="23925"/>
                      <a:pt x="16206" y="23155"/>
                    </a:cubicBezTo>
                    <a:lnTo>
                      <a:pt x="3231" y="21463"/>
                    </a:lnTo>
                    <a:close/>
                    <a:moveTo>
                      <a:pt x="2334" y="23848"/>
                    </a:moveTo>
                    <a:lnTo>
                      <a:pt x="2231" y="24514"/>
                    </a:lnTo>
                    <a:lnTo>
                      <a:pt x="15206" y="26232"/>
                    </a:lnTo>
                    <a:cubicBezTo>
                      <a:pt x="18925" y="26976"/>
                      <a:pt x="24540" y="29669"/>
                      <a:pt x="25438" y="30233"/>
                    </a:cubicBezTo>
                    <a:lnTo>
                      <a:pt x="26053" y="30617"/>
                    </a:lnTo>
                    <a:lnTo>
                      <a:pt x="26412" y="30053"/>
                    </a:lnTo>
                    <a:lnTo>
                      <a:pt x="25797" y="29669"/>
                    </a:lnTo>
                    <a:cubicBezTo>
                      <a:pt x="24848" y="29079"/>
                      <a:pt x="19207" y="26335"/>
                      <a:pt x="15335" y="25566"/>
                    </a:cubicBezTo>
                    <a:lnTo>
                      <a:pt x="2334" y="23848"/>
                    </a:lnTo>
                    <a:close/>
                    <a:moveTo>
                      <a:pt x="1283" y="27592"/>
                    </a:moveTo>
                    <a:lnTo>
                      <a:pt x="1180" y="28284"/>
                    </a:lnTo>
                    <a:lnTo>
                      <a:pt x="14155" y="29976"/>
                    </a:lnTo>
                    <a:cubicBezTo>
                      <a:pt x="17771" y="30694"/>
                      <a:pt x="21232" y="32053"/>
                      <a:pt x="24361" y="33976"/>
                    </a:cubicBezTo>
                    <a:lnTo>
                      <a:pt x="25002" y="34361"/>
                    </a:lnTo>
                    <a:lnTo>
                      <a:pt x="25361" y="33797"/>
                    </a:lnTo>
                    <a:lnTo>
                      <a:pt x="24745" y="33387"/>
                    </a:lnTo>
                    <a:cubicBezTo>
                      <a:pt x="21514" y="31412"/>
                      <a:pt x="17976" y="30028"/>
                      <a:pt x="14258" y="29310"/>
                    </a:cubicBezTo>
                    <a:lnTo>
                      <a:pt x="1283" y="27592"/>
                    </a:lnTo>
                    <a:close/>
                    <a:moveTo>
                      <a:pt x="693" y="30156"/>
                    </a:moveTo>
                    <a:lnTo>
                      <a:pt x="590" y="30822"/>
                    </a:lnTo>
                    <a:lnTo>
                      <a:pt x="13565" y="32541"/>
                    </a:lnTo>
                    <a:cubicBezTo>
                      <a:pt x="17181" y="33233"/>
                      <a:pt x="20643" y="34592"/>
                      <a:pt x="23797" y="36515"/>
                    </a:cubicBezTo>
                    <a:lnTo>
                      <a:pt x="24412" y="36900"/>
                    </a:lnTo>
                    <a:lnTo>
                      <a:pt x="24771" y="36310"/>
                    </a:lnTo>
                    <a:lnTo>
                      <a:pt x="24130" y="35925"/>
                    </a:lnTo>
                    <a:cubicBezTo>
                      <a:pt x="20925" y="33951"/>
                      <a:pt x="17386" y="32566"/>
                      <a:pt x="13668" y="31874"/>
                    </a:cubicBezTo>
                    <a:lnTo>
                      <a:pt x="693" y="30156"/>
                    </a:lnTo>
                    <a:close/>
                    <a:moveTo>
                      <a:pt x="103" y="32643"/>
                    </a:moveTo>
                    <a:lnTo>
                      <a:pt x="0" y="33335"/>
                    </a:lnTo>
                    <a:lnTo>
                      <a:pt x="12975" y="35053"/>
                    </a:lnTo>
                    <a:cubicBezTo>
                      <a:pt x="16591" y="35746"/>
                      <a:pt x="20053" y="37105"/>
                      <a:pt x="23207" y="39028"/>
                    </a:cubicBezTo>
                    <a:lnTo>
                      <a:pt x="23848" y="39413"/>
                    </a:lnTo>
                    <a:lnTo>
                      <a:pt x="24181" y="38823"/>
                    </a:lnTo>
                    <a:lnTo>
                      <a:pt x="23540" y="38438"/>
                    </a:lnTo>
                    <a:cubicBezTo>
                      <a:pt x="20335" y="36464"/>
                      <a:pt x="16796" y="35079"/>
                      <a:pt x="13104" y="34361"/>
                    </a:cubicBezTo>
                    <a:lnTo>
                      <a:pt x="103" y="32643"/>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1" name="Google Shape;331;p8"/>
              <p:cNvSpPr/>
              <p:nvPr/>
            </p:nvSpPr>
            <p:spPr>
              <a:xfrm>
                <a:off x="-1461075" y="3283625"/>
                <a:ext cx="841100" cy="995725"/>
              </a:xfrm>
              <a:custGeom>
                <a:avLst/>
                <a:gdLst/>
                <a:ahLst/>
                <a:cxnLst/>
                <a:rect l="l" t="t" r="r" b="b"/>
                <a:pathLst>
                  <a:path w="33644" h="39829" extrusionOk="0">
                    <a:moveTo>
                      <a:pt x="11739" y="1"/>
                    </a:moveTo>
                    <a:cubicBezTo>
                      <a:pt x="10432" y="1"/>
                      <a:pt x="9481" y="31"/>
                      <a:pt x="9386" y="31"/>
                    </a:cubicBezTo>
                    <a:lnTo>
                      <a:pt x="9386" y="698"/>
                    </a:lnTo>
                    <a:cubicBezTo>
                      <a:pt x="9406" y="698"/>
                      <a:pt x="10284" y="673"/>
                      <a:pt x="11526" y="673"/>
                    </a:cubicBezTo>
                    <a:cubicBezTo>
                      <a:pt x="13388" y="673"/>
                      <a:pt x="16068" y="729"/>
                      <a:pt x="17899" y="1006"/>
                    </a:cubicBezTo>
                    <a:cubicBezTo>
                      <a:pt x="22643" y="1775"/>
                      <a:pt x="29618" y="4878"/>
                      <a:pt x="32618" y="6750"/>
                    </a:cubicBezTo>
                    <a:lnTo>
                      <a:pt x="33259" y="7134"/>
                    </a:lnTo>
                    <a:lnTo>
                      <a:pt x="33644" y="6570"/>
                    </a:lnTo>
                    <a:lnTo>
                      <a:pt x="33028" y="6185"/>
                    </a:lnTo>
                    <a:cubicBezTo>
                      <a:pt x="29977" y="4288"/>
                      <a:pt x="22874" y="1108"/>
                      <a:pt x="18053" y="365"/>
                    </a:cubicBezTo>
                    <a:cubicBezTo>
                      <a:pt x="16198" y="63"/>
                      <a:pt x="13606" y="1"/>
                      <a:pt x="11739" y="1"/>
                    </a:cubicBezTo>
                    <a:close/>
                    <a:moveTo>
                      <a:pt x="8770" y="2801"/>
                    </a:moveTo>
                    <a:lnTo>
                      <a:pt x="8770" y="3493"/>
                    </a:lnTo>
                    <a:cubicBezTo>
                      <a:pt x="8847" y="3493"/>
                      <a:pt x="16130" y="3519"/>
                      <a:pt x="19258" y="4288"/>
                    </a:cubicBezTo>
                    <a:cubicBezTo>
                      <a:pt x="22976" y="5211"/>
                      <a:pt x="28489" y="7134"/>
                      <a:pt x="31746" y="9160"/>
                    </a:cubicBezTo>
                    <a:lnTo>
                      <a:pt x="32387" y="9545"/>
                    </a:lnTo>
                    <a:lnTo>
                      <a:pt x="32746" y="8980"/>
                    </a:lnTo>
                    <a:lnTo>
                      <a:pt x="32105" y="8570"/>
                    </a:lnTo>
                    <a:cubicBezTo>
                      <a:pt x="28797" y="6519"/>
                      <a:pt x="23207" y="4570"/>
                      <a:pt x="19412" y="3621"/>
                    </a:cubicBezTo>
                    <a:cubicBezTo>
                      <a:pt x="16207" y="2852"/>
                      <a:pt x="9078" y="2801"/>
                      <a:pt x="8770" y="2801"/>
                    </a:cubicBezTo>
                    <a:close/>
                    <a:moveTo>
                      <a:pt x="8129" y="5570"/>
                    </a:moveTo>
                    <a:lnTo>
                      <a:pt x="8129" y="6262"/>
                    </a:lnTo>
                    <a:cubicBezTo>
                      <a:pt x="8232" y="6262"/>
                      <a:pt x="17412" y="6467"/>
                      <a:pt x="20592" y="7570"/>
                    </a:cubicBezTo>
                    <a:cubicBezTo>
                      <a:pt x="21463" y="7878"/>
                      <a:pt x="22361" y="8160"/>
                      <a:pt x="23233" y="8442"/>
                    </a:cubicBezTo>
                    <a:cubicBezTo>
                      <a:pt x="25976" y="9314"/>
                      <a:pt x="28592" y="10160"/>
                      <a:pt x="30874" y="11570"/>
                    </a:cubicBezTo>
                    <a:lnTo>
                      <a:pt x="31490" y="11955"/>
                    </a:lnTo>
                    <a:lnTo>
                      <a:pt x="31849" y="11391"/>
                    </a:lnTo>
                    <a:lnTo>
                      <a:pt x="31208" y="11006"/>
                    </a:lnTo>
                    <a:cubicBezTo>
                      <a:pt x="28874" y="9519"/>
                      <a:pt x="26079" y="8647"/>
                      <a:pt x="23412" y="7801"/>
                    </a:cubicBezTo>
                    <a:cubicBezTo>
                      <a:pt x="22540" y="7519"/>
                      <a:pt x="21669" y="7237"/>
                      <a:pt x="20797" y="6929"/>
                    </a:cubicBezTo>
                    <a:cubicBezTo>
                      <a:pt x="17540" y="5801"/>
                      <a:pt x="8514" y="5570"/>
                      <a:pt x="8129" y="5570"/>
                    </a:cubicBezTo>
                    <a:close/>
                    <a:moveTo>
                      <a:pt x="6822" y="9596"/>
                    </a:moveTo>
                    <a:lnTo>
                      <a:pt x="6745" y="10263"/>
                    </a:lnTo>
                    <a:lnTo>
                      <a:pt x="19694" y="11981"/>
                    </a:lnTo>
                    <a:cubicBezTo>
                      <a:pt x="23310" y="12699"/>
                      <a:pt x="26771" y="14032"/>
                      <a:pt x="29925" y="15981"/>
                    </a:cubicBezTo>
                    <a:lnTo>
                      <a:pt x="30566" y="16365"/>
                    </a:lnTo>
                    <a:lnTo>
                      <a:pt x="30925" y="15776"/>
                    </a:lnTo>
                    <a:lnTo>
                      <a:pt x="30284" y="15391"/>
                    </a:lnTo>
                    <a:cubicBezTo>
                      <a:pt x="27079" y="13417"/>
                      <a:pt x="23515" y="12032"/>
                      <a:pt x="19822" y="11314"/>
                    </a:cubicBezTo>
                    <a:lnTo>
                      <a:pt x="6822" y="9596"/>
                    </a:lnTo>
                    <a:close/>
                    <a:moveTo>
                      <a:pt x="5950" y="12006"/>
                    </a:moveTo>
                    <a:lnTo>
                      <a:pt x="5847" y="12673"/>
                    </a:lnTo>
                    <a:lnTo>
                      <a:pt x="18822" y="14391"/>
                    </a:lnTo>
                    <a:cubicBezTo>
                      <a:pt x="22438" y="15109"/>
                      <a:pt x="25900" y="16442"/>
                      <a:pt x="29054" y="18391"/>
                    </a:cubicBezTo>
                    <a:lnTo>
                      <a:pt x="29669" y="18776"/>
                    </a:lnTo>
                    <a:lnTo>
                      <a:pt x="30054" y="18186"/>
                    </a:lnTo>
                    <a:lnTo>
                      <a:pt x="29413" y="17801"/>
                    </a:lnTo>
                    <a:cubicBezTo>
                      <a:pt x="26182" y="15827"/>
                      <a:pt x="22643" y="14442"/>
                      <a:pt x="18925" y="13724"/>
                    </a:cubicBezTo>
                    <a:lnTo>
                      <a:pt x="5950" y="12006"/>
                    </a:lnTo>
                    <a:close/>
                    <a:moveTo>
                      <a:pt x="5052" y="14417"/>
                    </a:moveTo>
                    <a:lnTo>
                      <a:pt x="4975" y="15109"/>
                    </a:lnTo>
                    <a:lnTo>
                      <a:pt x="17925" y="16801"/>
                    </a:lnTo>
                    <a:cubicBezTo>
                      <a:pt x="21540" y="17519"/>
                      <a:pt x="25028" y="18853"/>
                      <a:pt x="28156" y="20802"/>
                    </a:cubicBezTo>
                    <a:lnTo>
                      <a:pt x="28797" y="21186"/>
                    </a:lnTo>
                    <a:lnTo>
                      <a:pt x="29156" y="20596"/>
                    </a:lnTo>
                    <a:lnTo>
                      <a:pt x="28515" y="20212"/>
                    </a:lnTo>
                    <a:cubicBezTo>
                      <a:pt x="25310" y="18237"/>
                      <a:pt x="21745" y="16853"/>
                      <a:pt x="18053" y="16135"/>
                    </a:cubicBezTo>
                    <a:lnTo>
                      <a:pt x="5052" y="14417"/>
                    </a:lnTo>
                    <a:close/>
                    <a:moveTo>
                      <a:pt x="4078" y="19443"/>
                    </a:moveTo>
                    <a:lnTo>
                      <a:pt x="4001" y="20109"/>
                    </a:lnTo>
                    <a:lnTo>
                      <a:pt x="16950" y="21827"/>
                    </a:lnTo>
                    <a:cubicBezTo>
                      <a:pt x="20566" y="22545"/>
                      <a:pt x="24028" y="23879"/>
                      <a:pt x="27182" y="25827"/>
                    </a:cubicBezTo>
                    <a:lnTo>
                      <a:pt x="27823" y="26212"/>
                    </a:lnTo>
                    <a:lnTo>
                      <a:pt x="28156" y="25622"/>
                    </a:lnTo>
                    <a:lnTo>
                      <a:pt x="27541" y="25238"/>
                    </a:lnTo>
                    <a:cubicBezTo>
                      <a:pt x="24310" y="23263"/>
                      <a:pt x="20771" y="21879"/>
                      <a:pt x="17079" y="21161"/>
                    </a:cubicBezTo>
                    <a:lnTo>
                      <a:pt x="4078" y="19443"/>
                    </a:lnTo>
                    <a:close/>
                    <a:moveTo>
                      <a:pt x="3180" y="21853"/>
                    </a:moveTo>
                    <a:lnTo>
                      <a:pt x="3103" y="22520"/>
                    </a:lnTo>
                    <a:lnTo>
                      <a:pt x="16053" y="24238"/>
                    </a:lnTo>
                    <a:cubicBezTo>
                      <a:pt x="19874" y="24981"/>
                      <a:pt x="24438" y="27058"/>
                      <a:pt x="26284" y="28212"/>
                    </a:cubicBezTo>
                    <a:lnTo>
                      <a:pt x="26925" y="28623"/>
                    </a:lnTo>
                    <a:lnTo>
                      <a:pt x="27284" y="28033"/>
                    </a:lnTo>
                    <a:lnTo>
                      <a:pt x="26643" y="27648"/>
                    </a:lnTo>
                    <a:cubicBezTo>
                      <a:pt x="24720" y="26443"/>
                      <a:pt x="20079" y="24340"/>
                      <a:pt x="16181" y="23571"/>
                    </a:cubicBezTo>
                    <a:lnTo>
                      <a:pt x="3180" y="21853"/>
                    </a:lnTo>
                    <a:close/>
                    <a:moveTo>
                      <a:pt x="2309" y="24263"/>
                    </a:moveTo>
                    <a:lnTo>
                      <a:pt x="2232" y="24930"/>
                    </a:lnTo>
                    <a:lnTo>
                      <a:pt x="15181" y="26648"/>
                    </a:lnTo>
                    <a:cubicBezTo>
                      <a:pt x="18925" y="27392"/>
                      <a:pt x="24515" y="30084"/>
                      <a:pt x="25412" y="30623"/>
                    </a:cubicBezTo>
                    <a:lnTo>
                      <a:pt x="26053" y="31007"/>
                    </a:lnTo>
                    <a:lnTo>
                      <a:pt x="26387" y="30443"/>
                    </a:lnTo>
                    <a:lnTo>
                      <a:pt x="25771" y="30058"/>
                    </a:lnTo>
                    <a:cubicBezTo>
                      <a:pt x="24823" y="29469"/>
                      <a:pt x="19181" y="26751"/>
                      <a:pt x="15309" y="25981"/>
                    </a:cubicBezTo>
                    <a:lnTo>
                      <a:pt x="2309" y="24263"/>
                    </a:lnTo>
                    <a:close/>
                    <a:moveTo>
                      <a:pt x="1257" y="28007"/>
                    </a:moveTo>
                    <a:lnTo>
                      <a:pt x="1180" y="28674"/>
                    </a:lnTo>
                    <a:lnTo>
                      <a:pt x="14130" y="30392"/>
                    </a:lnTo>
                    <a:cubicBezTo>
                      <a:pt x="17745" y="31110"/>
                      <a:pt x="21207" y="32443"/>
                      <a:pt x="24361" y="34392"/>
                    </a:cubicBezTo>
                    <a:lnTo>
                      <a:pt x="24976" y="34777"/>
                    </a:lnTo>
                    <a:lnTo>
                      <a:pt x="25335" y="34187"/>
                    </a:lnTo>
                    <a:lnTo>
                      <a:pt x="24720" y="33802"/>
                    </a:lnTo>
                    <a:cubicBezTo>
                      <a:pt x="21489" y="31828"/>
                      <a:pt x="17950" y="30443"/>
                      <a:pt x="14258" y="29725"/>
                    </a:cubicBezTo>
                    <a:lnTo>
                      <a:pt x="1257" y="28007"/>
                    </a:lnTo>
                    <a:close/>
                    <a:moveTo>
                      <a:pt x="667" y="30520"/>
                    </a:moveTo>
                    <a:lnTo>
                      <a:pt x="591" y="31212"/>
                    </a:lnTo>
                    <a:lnTo>
                      <a:pt x="13566" y="32905"/>
                    </a:lnTo>
                    <a:cubicBezTo>
                      <a:pt x="17155" y="33623"/>
                      <a:pt x="20617" y="34982"/>
                      <a:pt x="23771" y="36905"/>
                    </a:cubicBezTo>
                    <a:lnTo>
                      <a:pt x="24412" y="37290"/>
                    </a:lnTo>
                    <a:lnTo>
                      <a:pt x="24746" y="36726"/>
                    </a:lnTo>
                    <a:lnTo>
                      <a:pt x="24130" y="36315"/>
                    </a:lnTo>
                    <a:cubicBezTo>
                      <a:pt x="20899" y="34341"/>
                      <a:pt x="17361" y="32956"/>
                      <a:pt x="13668" y="32238"/>
                    </a:cubicBezTo>
                    <a:lnTo>
                      <a:pt x="667" y="30520"/>
                    </a:lnTo>
                    <a:close/>
                    <a:moveTo>
                      <a:pt x="103" y="33059"/>
                    </a:moveTo>
                    <a:lnTo>
                      <a:pt x="1" y="33725"/>
                    </a:lnTo>
                    <a:lnTo>
                      <a:pt x="12950" y="35443"/>
                    </a:lnTo>
                    <a:cubicBezTo>
                      <a:pt x="16566" y="36136"/>
                      <a:pt x="20027" y="37495"/>
                      <a:pt x="23181" y="39418"/>
                    </a:cubicBezTo>
                    <a:lnTo>
                      <a:pt x="23797" y="39828"/>
                    </a:lnTo>
                    <a:lnTo>
                      <a:pt x="24156" y="39238"/>
                    </a:lnTo>
                    <a:lnTo>
                      <a:pt x="23515" y="38854"/>
                    </a:lnTo>
                    <a:cubicBezTo>
                      <a:pt x="20310" y="36879"/>
                      <a:pt x="16745" y="35495"/>
                      <a:pt x="13053" y="34777"/>
                    </a:cubicBezTo>
                    <a:lnTo>
                      <a:pt x="103" y="33059"/>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332" name="Google Shape;332;p8"/>
          <p:cNvGrpSpPr/>
          <p:nvPr/>
        </p:nvGrpSpPr>
        <p:grpSpPr>
          <a:xfrm>
            <a:off x="-1156521" y="2719806"/>
            <a:ext cx="3179412" cy="2781660"/>
            <a:chOff x="-867391" y="2039854"/>
            <a:chExt cx="2384559" cy="2086245"/>
          </a:xfrm>
        </p:grpSpPr>
        <p:grpSp>
          <p:nvGrpSpPr>
            <p:cNvPr id="333" name="Google Shape;333;p8"/>
            <p:cNvGrpSpPr/>
            <p:nvPr/>
          </p:nvGrpSpPr>
          <p:grpSpPr>
            <a:xfrm rot="-10337279" flipH="1">
              <a:off x="-487925" y="2160875"/>
              <a:ext cx="1908935" cy="1561796"/>
              <a:chOff x="-586370" y="1929070"/>
              <a:chExt cx="1908848" cy="1561725"/>
            </a:xfrm>
          </p:grpSpPr>
          <p:sp>
            <p:nvSpPr>
              <p:cNvPr id="334" name="Google Shape;334;p8"/>
              <p:cNvSpPr/>
              <p:nvPr/>
            </p:nvSpPr>
            <p:spPr>
              <a:xfrm rot="7018065">
                <a:off x="-142978" y="1921291"/>
                <a:ext cx="949275" cy="1577284"/>
              </a:xfrm>
              <a:custGeom>
                <a:avLst/>
                <a:gdLst/>
                <a:ahLst/>
                <a:cxnLst/>
                <a:rect l="l" t="t" r="r" b="b"/>
                <a:pathLst>
                  <a:path w="39260" h="65239" extrusionOk="0">
                    <a:moveTo>
                      <a:pt x="31193" y="1"/>
                    </a:moveTo>
                    <a:cubicBezTo>
                      <a:pt x="29629" y="1"/>
                      <a:pt x="28036" y="370"/>
                      <a:pt x="26643" y="1056"/>
                    </a:cubicBezTo>
                    <a:cubicBezTo>
                      <a:pt x="23259" y="2722"/>
                      <a:pt x="20848" y="5825"/>
                      <a:pt x="18746" y="8953"/>
                    </a:cubicBezTo>
                    <a:lnTo>
                      <a:pt x="18746" y="8928"/>
                    </a:lnTo>
                    <a:cubicBezTo>
                      <a:pt x="13079" y="17313"/>
                      <a:pt x="9001" y="26595"/>
                      <a:pt x="6078" y="36263"/>
                    </a:cubicBezTo>
                    <a:cubicBezTo>
                      <a:pt x="5078" y="39622"/>
                      <a:pt x="4027" y="42058"/>
                      <a:pt x="2822" y="45340"/>
                    </a:cubicBezTo>
                    <a:cubicBezTo>
                      <a:pt x="214" y="52473"/>
                      <a:pt x="1430" y="62307"/>
                      <a:pt x="14" y="65213"/>
                    </a:cubicBezTo>
                    <a:lnTo>
                      <a:pt x="14" y="65213"/>
                    </a:lnTo>
                    <a:cubicBezTo>
                      <a:pt x="7580" y="49885"/>
                      <a:pt x="20598" y="32563"/>
                      <a:pt x="32080" y="19877"/>
                    </a:cubicBezTo>
                    <a:cubicBezTo>
                      <a:pt x="34310" y="17415"/>
                      <a:pt x="36644" y="14928"/>
                      <a:pt x="37952" y="11851"/>
                    </a:cubicBezTo>
                    <a:cubicBezTo>
                      <a:pt x="39234" y="8800"/>
                      <a:pt x="39259" y="4928"/>
                      <a:pt x="37054" y="2415"/>
                    </a:cubicBezTo>
                    <a:cubicBezTo>
                      <a:pt x="35606" y="755"/>
                      <a:pt x="33429" y="1"/>
                      <a:pt x="31193" y="1"/>
                    </a:cubicBezTo>
                    <a:close/>
                    <a:moveTo>
                      <a:pt x="14" y="65213"/>
                    </a:moveTo>
                    <a:lnTo>
                      <a:pt x="14" y="65213"/>
                    </a:lnTo>
                    <a:cubicBezTo>
                      <a:pt x="10" y="65221"/>
                      <a:pt x="5" y="65230"/>
                      <a:pt x="1" y="65239"/>
                    </a:cubicBezTo>
                    <a:cubicBezTo>
                      <a:pt x="5" y="65230"/>
                      <a:pt x="10" y="65221"/>
                      <a:pt x="14" y="65213"/>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5" name="Google Shape;335;p8"/>
              <p:cNvSpPr/>
              <p:nvPr/>
            </p:nvSpPr>
            <p:spPr>
              <a:xfrm rot="7018065">
                <a:off x="-45665" y="1912137"/>
                <a:ext cx="894703" cy="1611253"/>
              </a:xfrm>
              <a:custGeom>
                <a:avLst/>
                <a:gdLst/>
                <a:ahLst/>
                <a:cxnLst/>
                <a:rect l="l" t="t" r="r" b="b"/>
                <a:pathLst>
                  <a:path w="37003" h="66644" extrusionOk="0">
                    <a:moveTo>
                      <a:pt x="29021" y="0"/>
                    </a:moveTo>
                    <a:cubicBezTo>
                      <a:pt x="27307" y="0"/>
                      <a:pt x="25551" y="457"/>
                      <a:pt x="24053" y="1281"/>
                    </a:cubicBezTo>
                    <a:cubicBezTo>
                      <a:pt x="20745" y="3128"/>
                      <a:pt x="18489" y="6333"/>
                      <a:pt x="16514" y="9538"/>
                    </a:cubicBezTo>
                    <a:lnTo>
                      <a:pt x="16514" y="9513"/>
                    </a:lnTo>
                    <a:cubicBezTo>
                      <a:pt x="11232" y="18154"/>
                      <a:pt x="7591" y="27616"/>
                      <a:pt x="5129" y="37411"/>
                    </a:cubicBezTo>
                    <a:cubicBezTo>
                      <a:pt x="4257" y="40796"/>
                      <a:pt x="3360" y="43284"/>
                      <a:pt x="2308" y="46617"/>
                    </a:cubicBezTo>
                    <a:cubicBezTo>
                      <a:pt x="1" y="53874"/>
                      <a:pt x="1693" y="63669"/>
                      <a:pt x="411" y="66644"/>
                    </a:cubicBezTo>
                    <a:lnTo>
                      <a:pt x="411" y="66644"/>
                    </a:lnTo>
                    <a:cubicBezTo>
                      <a:pt x="7257" y="50951"/>
                      <a:pt x="19437" y="33052"/>
                      <a:pt x="30335" y="19846"/>
                    </a:cubicBezTo>
                    <a:cubicBezTo>
                      <a:pt x="32464" y="17257"/>
                      <a:pt x="34695" y="14692"/>
                      <a:pt x="35849" y="11564"/>
                    </a:cubicBezTo>
                    <a:cubicBezTo>
                      <a:pt x="37002" y="8436"/>
                      <a:pt x="36823" y="4564"/>
                      <a:pt x="34515" y="2153"/>
                    </a:cubicBezTo>
                    <a:cubicBezTo>
                      <a:pt x="33098" y="666"/>
                      <a:pt x="31091" y="0"/>
                      <a:pt x="2902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6" name="Google Shape;336;p8"/>
              <p:cNvSpPr/>
              <p:nvPr/>
            </p:nvSpPr>
            <p:spPr>
              <a:xfrm rot="7018065">
                <a:off x="710586" y="3008131"/>
                <a:ext cx="369724" cy="293122"/>
              </a:xfrm>
              <a:custGeom>
                <a:avLst/>
                <a:gdLst/>
                <a:ahLst/>
                <a:cxnLst/>
                <a:rect l="l" t="t" r="r" b="b"/>
                <a:pathLst>
                  <a:path w="15291" h="12124" extrusionOk="0">
                    <a:moveTo>
                      <a:pt x="8935" y="0"/>
                    </a:moveTo>
                    <a:cubicBezTo>
                      <a:pt x="8915" y="0"/>
                      <a:pt x="8895" y="3"/>
                      <a:pt x="8873" y="9"/>
                    </a:cubicBezTo>
                    <a:cubicBezTo>
                      <a:pt x="8745" y="35"/>
                      <a:pt x="8642" y="265"/>
                      <a:pt x="8770" y="368"/>
                    </a:cubicBezTo>
                    <a:cubicBezTo>
                      <a:pt x="8796" y="368"/>
                      <a:pt x="8822" y="368"/>
                      <a:pt x="8847" y="394"/>
                    </a:cubicBezTo>
                    <a:cubicBezTo>
                      <a:pt x="8950" y="394"/>
                      <a:pt x="9053" y="368"/>
                      <a:pt x="9104" y="265"/>
                    </a:cubicBezTo>
                    <a:cubicBezTo>
                      <a:pt x="9172" y="153"/>
                      <a:pt x="9080" y="0"/>
                      <a:pt x="8935" y="0"/>
                    </a:cubicBezTo>
                    <a:close/>
                    <a:moveTo>
                      <a:pt x="11916" y="1183"/>
                    </a:moveTo>
                    <a:cubicBezTo>
                      <a:pt x="11893" y="1183"/>
                      <a:pt x="11871" y="1185"/>
                      <a:pt x="11848" y="1189"/>
                    </a:cubicBezTo>
                    <a:cubicBezTo>
                      <a:pt x="11565" y="1240"/>
                      <a:pt x="11360" y="1753"/>
                      <a:pt x="11642" y="1932"/>
                    </a:cubicBezTo>
                    <a:cubicBezTo>
                      <a:pt x="11694" y="1958"/>
                      <a:pt x="11745" y="1983"/>
                      <a:pt x="11796" y="2009"/>
                    </a:cubicBezTo>
                    <a:cubicBezTo>
                      <a:pt x="11822" y="2012"/>
                      <a:pt x="11848" y="2014"/>
                      <a:pt x="11873" y="2014"/>
                    </a:cubicBezTo>
                    <a:cubicBezTo>
                      <a:pt x="12051" y="2014"/>
                      <a:pt x="12219" y="1935"/>
                      <a:pt x="12309" y="1778"/>
                    </a:cubicBezTo>
                    <a:cubicBezTo>
                      <a:pt x="12452" y="1492"/>
                      <a:pt x="12218" y="1183"/>
                      <a:pt x="11916" y="1183"/>
                    </a:cubicBezTo>
                    <a:close/>
                    <a:moveTo>
                      <a:pt x="6093" y="1486"/>
                    </a:moveTo>
                    <a:cubicBezTo>
                      <a:pt x="5938" y="1486"/>
                      <a:pt x="5786" y="1562"/>
                      <a:pt x="5745" y="1727"/>
                    </a:cubicBezTo>
                    <a:cubicBezTo>
                      <a:pt x="5745" y="1778"/>
                      <a:pt x="5745" y="1804"/>
                      <a:pt x="5745" y="1855"/>
                    </a:cubicBezTo>
                    <a:cubicBezTo>
                      <a:pt x="5770" y="2035"/>
                      <a:pt x="5924" y="2189"/>
                      <a:pt x="6104" y="2214"/>
                    </a:cubicBezTo>
                    <a:cubicBezTo>
                      <a:pt x="6114" y="2215"/>
                      <a:pt x="6124" y="2216"/>
                      <a:pt x="6134" y="2216"/>
                    </a:cubicBezTo>
                    <a:cubicBezTo>
                      <a:pt x="6400" y="2216"/>
                      <a:pt x="6585" y="1897"/>
                      <a:pt x="6437" y="1650"/>
                    </a:cubicBezTo>
                    <a:cubicBezTo>
                      <a:pt x="6366" y="1543"/>
                      <a:pt x="6228" y="1486"/>
                      <a:pt x="6093" y="1486"/>
                    </a:cubicBezTo>
                    <a:close/>
                    <a:moveTo>
                      <a:pt x="9380" y="1591"/>
                    </a:moveTo>
                    <a:cubicBezTo>
                      <a:pt x="9348" y="1591"/>
                      <a:pt x="9316" y="1593"/>
                      <a:pt x="9283" y="1599"/>
                    </a:cubicBezTo>
                    <a:cubicBezTo>
                      <a:pt x="8847" y="1676"/>
                      <a:pt x="8565" y="2394"/>
                      <a:pt x="8976" y="2676"/>
                    </a:cubicBezTo>
                    <a:cubicBezTo>
                      <a:pt x="9027" y="2701"/>
                      <a:pt x="9104" y="2753"/>
                      <a:pt x="9181" y="2753"/>
                    </a:cubicBezTo>
                    <a:cubicBezTo>
                      <a:pt x="9222" y="2760"/>
                      <a:pt x="9265" y="2764"/>
                      <a:pt x="9307" y="2764"/>
                    </a:cubicBezTo>
                    <a:cubicBezTo>
                      <a:pt x="9550" y="2764"/>
                      <a:pt x="9793" y="2642"/>
                      <a:pt x="9924" y="2445"/>
                    </a:cubicBezTo>
                    <a:cubicBezTo>
                      <a:pt x="10115" y="2040"/>
                      <a:pt x="9796" y="1591"/>
                      <a:pt x="9380" y="1591"/>
                    </a:cubicBezTo>
                    <a:close/>
                    <a:moveTo>
                      <a:pt x="4129" y="3189"/>
                    </a:moveTo>
                    <a:cubicBezTo>
                      <a:pt x="4052" y="3214"/>
                      <a:pt x="4001" y="3343"/>
                      <a:pt x="4078" y="3394"/>
                    </a:cubicBezTo>
                    <a:lnTo>
                      <a:pt x="4078" y="3419"/>
                    </a:lnTo>
                    <a:lnTo>
                      <a:pt x="4104" y="3419"/>
                    </a:lnTo>
                    <a:cubicBezTo>
                      <a:pt x="4155" y="3419"/>
                      <a:pt x="4232" y="3394"/>
                      <a:pt x="4257" y="3343"/>
                    </a:cubicBezTo>
                    <a:cubicBezTo>
                      <a:pt x="4283" y="3266"/>
                      <a:pt x="4206" y="3189"/>
                      <a:pt x="4129" y="3189"/>
                    </a:cubicBezTo>
                    <a:close/>
                    <a:moveTo>
                      <a:pt x="14587" y="2354"/>
                    </a:moveTo>
                    <a:cubicBezTo>
                      <a:pt x="14547" y="2354"/>
                      <a:pt x="14505" y="2359"/>
                      <a:pt x="14463" y="2368"/>
                    </a:cubicBezTo>
                    <a:cubicBezTo>
                      <a:pt x="14027" y="2445"/>
                      <a:pt x="13745" y="3137"/>
                      <a:pt x="14155" y="3419"/>
                    </a:cubicBezTo>
                    <a:lnTo>
                      <a:pt x="14130" y="3419"/>
                    </a:lnTo>
                    <a:cubicBezTo>
                      <a:pt x="14207" y="3471"/>
                      <a:pt x="14284" y="3496"/>
                      <a:pt x="14360" y="3496"/>
                    </a:cubicBezTo>
                    <a:cubicBezTo>
                      <a:pt x="14415" y="3511"/>
                      <a:pt x="14471" y="3519"/>
                      <a:pt x="14527" y="3519"/>
                    </a:cubicBezTo>
                    <a:cubicBezTo>
                      <a:pt x="14756" y="3519"/>
                      <a:pt x="14980" y="3395"/>
                      <a:pt x="15104" y="3189"/>
                    </a:cubicBezTo>
                    <a:cubicBezTo>
                      <a:pt x="15290" y="2793"/>
                      <a:pt x="14990" y="2354"/>
                      <a:pt x="14587" y="2354"/>
                    </a:cubicBezTo>
                    <a:close/>
                    <a:moveTo>
                      <a:pt x="12388" y="3205"/>
                    </a:moveTo>
                    <a:cubicBezTo>
                      <a:pt x="12371" y="3205"/>
                      <a:pt x="12353" y="3208"/>
                      <a:pt x="12335" y="3214"/>
                    </a:cubicBezTo>
                    <a:cubicBezTo>
                      <a:pt x="12181" y="3240"/>
                      <a:pt x="12078" y="3471"/>
                      <a:pt x="12232" y="3573"/>
                    </a:cubicBezTo>
                    <a:cubicBezTo>
                      <a:pt x="12258" y="3573"/>
                      <a:pt x="12283" y="3599"/>
                      <a:pt x="12309" y="3599"/>
                    </a:cubicBezTo>
                    <a:cubicBezTo>
                      <a:pt x="12323" y="3604"/>
                      <a:pt x="12337" y="3606"/>
                      <a:pt x="12352" y="3606"/>
                    </a:cubicBezTo>
                    <a:cubicBezTo>
                      <a:pt x="12421" y="3606"/>
                      <a:pt x="12498" y="3560"/>
                      <a:pt x="12540" y="3496"/>
                    </a:cubicBezTo>
                    <a:cubicBezTo>
                      <a:pt x="12608" y="3361"/>
                      <a:pt x="12516" y="3205"/>
                      <a:pt x="12388" y="3205"/>
                    </a:cubicBezTo>
                    <a:close/>
                    <a:moveTo>
                      <a:pt x="7478" y="3842"/>
                    </a:moveTo>
                    <a:cubicBezTo>
                      <a:pt x="7323" y="3842"/>
                      <a:pt x="7170" y="3912"/>
                      <a:pt x="7129" y="4061"/>
                    </a:cubicBezTo>
                    <a:lnTo>
                      <a:pt x="7155" y="4061"/>
                    </a:lnTo>
                    <a:cubicBezTo>
                      <a:pt x="7155" y="4112"/>
                      <a:pt x="7155" y="4163"/>
                      <a:pt x="7155" y="4214"/>
                    </a:cubicBezTo>
                    <a:cubicBezTo>
                      <a:pt x="7181" y="4394"/>
                      <a:pt x="7334" y="4522"/>
                      <a:pt x="7514" y="4573"/>
                    </a:cubicBezTo>
                    <a:cubicBezTo>
                      <a:pt x="7796" y="4573"/>
                      <a:pt x="7976" y="4240"/>
                      <a:pt x="7822" y="4009"/>
                    </a:cubicBezTo>
                    <a:cubicBezTo>
                      <a:pt x="7761" y="3900"/>
                      <a:pt x="7619" y="3842"/>
                      <a:pt x="7478" y="3842"/>
                    </a:cubicBezTo>
                    <a:close/>
                    <a:moveTo>
                      <a:pt x="3853" y="5099"/>
                    </a:moveTo>
                    <a:cubicBezTo>
                      <a:pt x="3701" y="5099"/>
                      <a:pt x="3554" y="5169"/>
                      <a:pt x="3514" y="5317"/>
                    </a:cubicBezTo>
                    <a:cubicBezTo>
                      <a:pt x="3514" y="5368"/>
                      <a:pt x="3514" y="5420"/>
                      <a:pt x="3514" y="5471"/>
                    </a:cubicBezTo>
                    <a:cubicBezTo>
                      <a:pt x="3539" y="5650"/>
                      <a:pt x="3693" y="5804"/>
                      <a:pt x="3873" y="5830"/>
                    </a:cubicBezTo>
                    <a:cubicBezTo>
                      <a:pt x="4155" y="5830"/>
                      <a:pt x="4360" y="5522"/>
                      <a:pt x="4206" y="5266"/>
                    </a:cubicBezTo>
                    <a:cubicBezTo>
                      <a:pt x="4133" y="5156"/>
                      <a:pt x="3991" y="5099"/>
                      <a:pt x="3853" y="5099"/>
                    </a:cubicBezTo>
                    <a:close/>
                    <a:moveTo>
                      <a:pt x="7382" y="5816"/>
                    </a:moveTo>
                    <a:cubicBezTo>
                      <a:pt x="7341" y="5816"/>
                      <a:pt x="7300" y="5820"/>
                      <a:pt x="7258" y="5830"/>
                    </a:cubicBezTo>
                    <a:cubicBezTo>
                      <a:pt x="6822" y="5907"/>
                      <a:pt x="6540" y="6625"/>
                      <a:pt x="6924" y="6907"/>
                    </a:cubicBezTo>
                    <a:lnTo>
                      <a:pt x="6950" y="6907"/>
                    </a:lnTo>
                    <a:cubicBezTo>
                      <a:pt x="7001" y="6932"/>
                      <a:pt x="7078" y="6958"/>
                      <a:pt x="7155" y="6984"/>
                    </a:cubicBezTo>
                    <a:cubicBezTo>
                      <a:pt x="7196" y="6991"/>
                      <a:pt x="7238" y="6995"/>
                      <a:pt x="7280" y="6995"/>
                    </a:cubicBezTo>
                    <a:cubicBezTo>
                      <a:pt x="7524" y="6995"/>
                      <a:pt x="7767" y="6869"/>
                      <a:pt x="7899" y="6650"/>
                    </a:cubicBezTo>
                    <a:cubicBezTo>
                      <a:pt x="8085" y="6254"/>
                      <a:pt x="7785" y="5816"/>
                      <a:pt x="7382" y="5816"/>
                    </a:cubicBezTo>
                    <a:close/>
                    <a:moveTo>
                      <a:pt x="1704" y="7231"/>
                    </a:moveTo>
                    <a:cubicBezTo>
                      <a:pt x="1684" y="7231"/>
                      <a:pt x="1663" y="7234"/>
                      <a:pt x="1642" y="7240"/>
                    </a:cubicBezTo>
                    <a:cubicBezTo>
                      <a:pt x="1514" y="7266"/>
                      <a:pt x="1411" y="7497"/>
                      <a:pt x="1539" y="7599"/>
                    </a:cubicBezTo>
                    <a:cubicBezTo>
                      <a:pt x="1565" y="7599"/>
                      <a:pt x="1591" y="7625"/>
                      <a:pt x="1616" y="7625"/>
                    </a:cubicBezTo>
                    <a:cubicBezTo>
                      <a:pt x="1634" y="7629"/>
                      <a:pt x="1653" y="7631"/>
                      <a:pt x="1670" y="7631"/>
                    </a:cubicBezTo>
                    <a:cubicBezTo>
                      <a:pt x="1754" y="7631"/>
                      <a:pt x="1830" y="7586"/>
                      <a:pt x="1873" y="7522"/>
                    </a:cubicBezTo>
                    <a:cubicBezTo>
                      <a:pt x="1940" y="7387"/>
                      <a:pt x="1849" y="7231"/>
                      <a:pt x="1704" y="7231"/>
                    </a:cubicBezTo>
                    <a:close/>
                    <a:moveTo>
                      <a:pt x="5899" y="8599"/>
                    </a:moveTo>
                    <a:cubicBezTo>
                      <a:pt x="5822" y="8599"/>
                      <a:pt x="5770" y="8753"/>
                      <a:pt x="5847" y="8804"/>
                    </a:cubicBezTo>
                    <a:cubicBezTo>
                      <a:pt x="5847" y="8804"/>
                      <a:pt x="5873" y="8804"/>
                      <a:pt x="5873" y="8830"/>
                    </a:cubicBezTo>
                    <a:cubicBezTo>
                      <a:pt x="5924" y="8830"/>
                      <a:pt x="6001" y="8804"/>
                      <a:pt x="6027" y="8753"/>
                    </a:cubicBezTo>
                    <a:cubicBezTo>
                      <a:pt x="6052" y="8676"/>
                      <a:pt x="5975" y="8599"/>
                      <a:pt x="5899" y="8599"/>
                    </a:cubicBezTo>
                    <a:close/>
                    <a:moveTo>
                      <a:pt x="3453" y="8132"/>
                    </a:moveTo>
                    <a:cubicBezTo>
                      <a:pt x="3431" y="8132"/>
                      <a:pt x="3408" y="8134"/>
                      <a:pt x="3386" y="8138"/>
                    </a:cubicBezTo>
                    <a:cubicBezTo>
                      <a:pt x="3103" y="8189"/>
                      <a:pt x="2924" y="8651"/>
                      <a:pt x="3206" y="8830"/>
                    </a:cubicBezTo>
                    <a:cubicBezTo>
                      <a:pt x="3232" y="8856"/>
                      <a:pt x="3283" y="8856"/>
                      <a:pt x="3334" y="8881"/>
                    </a:cubicBezTo>
                    <a:cubicBezTo>
                      <a:pt x="3357" y="8885"/>
                      <a:pt x="3380" y="8886"/>
                      <a:pt x="3403" y="8886"/>
                    </a:cubicBezTo>
                    <a:cubicBezTo>
                      <a:pt x="3558" y="8886"/>
                      <a:pt x="3706" y="8810"/>
                      <a:pt x="3796" y="8676"/>
                    </a:cubicBezTo>
                    <a:cubicBezTo>
                      <a:pt x="3915" y="8415"/>
                      <a:pt x="3726" y="8132"/>
                      <a:pt x="3453" y="8132"/>
                    </a:cubicBezTo>
                    <a:close/>
                    <a:moveTo>
                      <a:pt x="7730" y="8742"/>
                    </a:moveTo>
                    <a:cubicBezTo>
                      <a:pt x="7579" y="8742"/>
                      <a:pt x="7427" y="8819"/>
                      <a:pt x="7386" y="8984"/>
                    </a:cubicBezTo>
                    <a:cubicBezTo>
                      <a:pt x="7386" y="9010"/>
                      <a:pt x="7386" y="9061"/>
                      <a:pt x="7386" y="9112"/>
                    </a:cubicBezTo>
                    <a:cubicBezTo>
                      <a:pt x="7437" y="9292"/>
                      <a:pt x="7565" y="9445"/>
                      <a:pt x="7745" y="9471"/>
                    </a:cubicBezTo>
                    <a:cubicBezTo>
                      <a:pt x="8027" y="9471"/>
                      <a:pt x="8232" y="9163"/>
                      <a:pt x="8052" y="8907"/>
                    </a:cubicBezTo>
                    <a:cubicBezTo>
                      <a:pt x="7993" y="8800"/>
                      <a:pt x="7862" y="8742"/>
                      <a:pt x="7730" y="8742"/>
                    </a:cubicBezTo>
                    <a:close/>
                    <a:moveTo>
                      <a:pt x="4824" y="10739"/>
                    </a:moveTo>
                    <a:cubicBezTo>
                      <a:pt x="4782" y="10739"/>
                      <a:pt x="4738" y="10744"/>
                      <a:pt x="4693" y="10753"/>
                    </a:cubicBezTo>
                    <a:cubicBezTo>
                      <a:pt x="4257" y="10830"/>
                      <a:pt x="4001" y="11522"/>
                      <a:pt x="4411" y="11805"/>
                    </a:cubicBezTo>
                    <a:lnTo>
                      <a:pt x="4386" y="11805"/>
                    </a:lnTo>
                    <a:cubicBezTo>
                      <a:pt x="4463" y="11856"/>
                      <a:pt x="4539" y="11881"/>
                      <a:pt x="4616" y="11907"/>
                    </a:cubicBezTo>
                    <a:cubicBezTo>
                      <a:pt x="4658" y="11915"/>
                      <a:pt x="4699" y="11918"/>
                      <a:pt x="4739" y="11918"/>
                    </a:cubicBezTo>
                    <a:cubicBezTo>
                      <a:pt x="4978" y="11918"/>
                      <a:pt x="5203" y="11793"/>
                      <a:pt x="5334" y="11574"/>
                    </a:cubicBezTo>
                    <a:cubicBezTo>
                      <a:pt x="5544" y="11178"/>
                      <a:pt x="5246" y="10739"/>
                      <a:pt x="4824" y="10739"/>
                    </a:cubicBezTo>
                    <a:close/>
                    <a:moveTo>
                      <a:pt x="816" y="10950"/>
                    </a:moveTo>
                    <a:cubicBezTo>
                      <a:pt x="784" y="10950"/>
                      <a:pt x="751" y="10953"/>
                      <a:pt x="719" y="10958"/>
                    </a:cubicBezTo>
                    <a:cubicBezTo>
                      <a:pt x="283" y="11035"/>
                      <a:pt x="1" y="11753"/>
                      <a:pt x="411" y="12035"/>
                    </a:cubicBezTo>
                    <a:cubicBezTo>
                      <a:pt x="462" y="12061"/>
                      <a:pt x="539" y="12087"/>
                      <a:pt x="616" y="12112"/>
                    </a:cubicBezTo>
                    <a:cubicBezTo>
                      <a:pt x="658" y="12120"/>
                      <a:pt x="700" y="12123"/>
                      <a:pt x="742" y="12123"/>
                    </a:cubicBezTo>
                    <a:cubicBezTo>
                      <a:pt x="986" y="12123"/>
                      <a:pt x="1229" y="12001"/>
                      <a:pt x="1360" y="11805"/>
                    </a:cubicBezTo>
                    <a:cubicBezTo>
                      <a:pt x="1550" y="11400"/>
                      <a:pt x="1232" y="10950"/>
                      <a:pt x="816" y="1095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7" name="Google Shape;337;p8"/>
              <p:cNvSpPr/>
              <p:nvPr/>
            </p:nvSpPr>
            <p:spPr>
              <a:xfrm rot="7018065">
                <a:off x="26288" y="1891085"/>
                <a:ext cx="730647" cy="1461766"/>
              </a:xfrm>
              <a:custGeom>
                <a:avLst/>
                <a:gdLst/>
                <a:ahLst/>
                <a:cxnLst/>
                <a:rect l="l" t="t" r="r" b="b"/>
                <a:pathLst>
                  <a:path w="30218" h="60461" extrusionOk="0">
                    <a:moveTo>
                      <a:pt x="29718" y="1"/>
                    </a:moveTo>
                    <a:cubicBezTo>
                      <a:pt x="29628" y="1"/>
                      <a:pt x="29537" y="37"/>
                      <a:pt x="29464" y="124"/>
                    </a:cubicBezTo>
                    <a:cubicBezTo>
                      <a:pt x="15053" y="18330"/>
                      <a:pt x="4052" y="40716"/>
                      <a:pt x="52" y="60025"/>
                    </a:cubicBezTo>
                    <a:cubicBezTo>
                      <a:pt x="1" y="60230"/>
                      <a:pt x="129" y="60409"/>
                      <a:pt x="334" y="60461"/>
                    </a:cubicBezTo>
                    <a:lnTo>
                      <a:pt x="411" y="60461"/>
                    </a:lnTo>
                    <a:cubicBezTo>
                      <a:pt x="565" y="60461"/>
                      <a:pt x="719" y="60333"/>
                      <a:pt x="744" y="60179"/>
                    </a:cubicBezTo>
                    <a:cubicBezTo>
                      <a:pt x="4745" y="40947"/>
                      <a:pt x="15668" y="18689"/>
                      <a:pt x="30028" y="560"/>
                    </a:cubicBezTo>
                    <a:cubicBezTo>
                      <a:pt x="30218" y="294"/>
                      <a:pt x="29972" y="1"/>
                      <a:pt x="29718"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338" name="Google Shape;338;p8"/>
            <p:cNvGrpSpPr/>
            <p:nvPr/>
          </p:nvGrpSpPr>
          <p:grpSpPr>
            <a:xfrm rot="10718516" flipH="1">
              <a:off x="-847229" y="2380751"/>
              <a:ext cx="1864385" cy="1723498"/>
              <a:chOff x="-1181840" y="1435015"/>
              <a:chExt cx="1864421" cy="1723531"/>
            </a:xfrm>
          </p:grpSpPr>
          <p:sp>
            <p:nvSpPr>
              <p:cNvPr id="339" name="Google Shape;339;p8"/>
              <p:cNvSpPr/>
              <p:nvPr/>
            </p:nvSpPr>
            <p:spPr>
              <a:xfrm rot="7018065">
                <a:off x="-856508" y="1589854"/>
                <a:ext cx="1164422" cy="1444262"/>
              </a:xfrm>
              <a:custGeom>
                <a:avLst/>
                <a:gdLst/>
                <a:ahLst/>
                <a:cxnLst/>
                <a:rect l="l" t="t" r="r" b="b"/>
                <a:pathLst>
                  <a:path w="48158" h="59737" extrusionOk="0">
                    <a:moveTo>
                      <a:pt x="39340" y="1"/>
                    </a:moveTo>
                    <a:cubicBezTo>
                      <a:pt x="38303" y="1"/>
                      <a:pt x="37263" y="153"/>
                      <a:pt x="36285" y="451"/>
                    </a:cubicBezTo>
                    <a:cubicBezTo>
                      <a:pt x="32695" y="1579"/>
                      <a:pt x="29823" y="4272"/>
                      <a:pt x="27259" y="7016"/>
                    </a:cubicBezTo>
                    <a:cubicBezTo>
                      <a:pt x="20361" y="14401"/>
                      <a:pt x="14874" y="22940"/>
                      <a:pt x="10489" y="32043"/>
                    </a:cubicBezTo>
                    <a:cubicBezTo>
                      <a:pt x="8976" y="35197"/>
                      <a:pt x="7591" y="37427"/>
                      <a:pt x="5873" y="40505"/>
                    </a:cubicBezTo>
                    <a:cubicBezTo>
                      <a:pt x="2185" y="47138"/>
                      <a:pt x="1874" y="57072"/>
                      <a:pt x="8" y="59727"/>
                    </a:cubicBezTo>
                    <a:lnTo>
                      <a:pt x="8" y="59727"/>
                    </a:lnTo>
                    <a:cubicBezTo>
                      <a:pt x="9880" y="45729"/>
                      <a:pt x="25415" y="30630"/>
                      <a:pt x="38721" y="19888"/>
                    </a:cubicBezTo>
                    <a:cubicBezTo>
                      <a:pt x="41311" y="17811"/>
                      <a:pt x="44029" y="15708"/>
                      <a:pt x="45773" y="12888"/>
                    </a:cubicBezTo>
                    <a:cubicBezTo>
                      <a:pt x="47542" y="10041"/>
                      <a:pt x="48157" y="6246"/>
                      <a:pt x="46388" y="3426"/>
                    </a:cubicBezTo>
                    <a:cubicBezTo>
                      <a:pt x="44910" y="1106"/>
                      <a:pt x="42136" y="1"/>
                      <a:pt x="39340" y="1"/>
                    </a:cubicBezTo>
                    <a:close/>
                    <a:moveTo>
                      <a:pt x="8" y="59727"/>
                    </a:moveTo>
                    <a:lnTo>
                      <a:pt x="8" y="59727"/>
                    </a:lnTo>
                    <a:cubicBezTo>
                      <a:pt x="5" y="59730"/>
                      <a:pt x="3" y="59733"/>
                      <a:pt x="1" y="59736"/>
                    </a:cubicBezTo>
                    <a:lnTo>
                      <a:pt x="1" y="59736"/>
                    </a:lnTo>
                    <a:cubicBezTo>
                      <a:pt x="3" y="59733"/>
                      <a:pt x="5" y="59730"/>
                      <a:pt x="8" y="59727"/>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0" name="Google Shape;340;p8"/>
              <p:cNvSpPr/>
              <p:nvPr/>
            </p:nvSpPr>
            <p:spPr>
              <a:xfrm rot="7018065">
                <a:off x="-807037" y="1559505"/>
                <a:ext cx="1164398" cy="1443996"/>
              </a:xfrm>
              <a:custGeom>
                <a:avLst/>
                <a:gdLst/>
                <a:ahLst/>
                <a:cxnLst/>
                <a:rect l="l" t="t" r="r" b="b"/>
                <a:pathLst>
                  <a:path w="48157" h="59726" extrusionOk="0">
                    <a:moveTo>
                      <a:pt x="39365" y="0"/>
                    </a:moveTo>
                    <a:cubicBezTo>
                      <a:pt x="38317" y="0"/>
                      <a:pt x="37267" y="157"/>
                      <a:pt x="36285" y="466"/>
                    </a:cubicBezTo>
                    <a:cubicBezTo>
                      <a:pt x="32695" y="1569"/>
                      <a:pt x="29823" y="4261"/>
                      <a:pt x="27258" y="7005"/>
                    </a:cubicBezTo>
                    <a:cubicBezTo>
                      <a:pt x="20361" y="14390"/>
                      <a:pt x="14873" y="22929"/>
                      <a:pt x="10488" y="32032"/>
                    </a:cubicBezTo>
                    <a:cubicBezTo>
                      <a:pt x="8975" y="35186"/>
                      <a:pt x="7591" y="37417"/>
                      <a:pt x="5873" y="40494"/>
                    </a:cubicBezTo>
                    <a:cubicBezTo>
                      <a:pt x="2180" y="47161"/>
                      <a:pt x="1872" y="57085"/>
                      <a:pt x="1" y="59726"/>
                    </a:cubicBezTo>
                    <a:lnTo>
                      <a:pt x="1" y="59726"/>
                    </a:lnTo>
                    <a:cubicBezTo>
                      <a:pt x="9873" y="45751"/>
                      <a:pt x="25412" y="30622"/>
                      <a:pt x="38721" y="19878"/>
                    </a:cubicBezTo>
                    <a:cubicBezTo>
                      <a:pt x="41310" y="17801"/>
                      <a:pt x="44029" y="15698"/>
                      <a:pt x="45772" y="12877"/>
                    </a:cubicBezTo>
                    <a:cubicBezTo>
                      <a:pt x="47542" y="10031"/>
                      <a:pt x="48157" y="6236"/>
                      <a:pt x="46362" y="3415"/>
                    </a:cubicBezTo>
                    <a:cubicBezTo>
                      <a:pt x="44909" y="1106"/>
                      <a:pt x="42145" y="0"/>
                      <a:pt x="3936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1" name="Google Shape;341;p8"/>
              <p:cNvSpPr/>
              <p:nvPr/>
            </p:nvSpPr>
            <p:spPr>
              <a:xfrm rot="7018065">
                <a:off x="-77650" y="2737347"/>
                <a:ext cx="428383" cy="209953"/>
              </a:xfrm>
              <a:custGeom>
                <a:avLst/>
                <a:gdLst/>
                <a:ahLst/>
                <a:cxnLst/>
                <a:rect l="l" t="t" r="r" b="b"/>
                <a:pathLst>
                  <a:path w="17717" h="8684" extrusionOk="0">
                    <a:moveTo>
                      <a:pt x="13244" y="85"/>
                    </a:moveTo>
                    <a:cubicBezTo>
                      <a:pt x="13109" y="85"/>
                      <a:pt x="12983" y="218"/>
                      <a:pt x="13050" y="351"/>
                    </a:cubicBezTo>
                    <a:cubicBezTo>
                      <a:pt x="13050" y="377"/>
                      <a:pt x="13075" y="403"/>
                      <a:pt x="13101" y="428"/>
                    </a:cubicBezTo>
                    <a:cubicBezTo>
                      <a:pt x="13139" y="454"/>
                      <a:pt x="13184" y="467"/>
                      <a:pt x="13229" y="467"/>
                    </a:cubicBezTo>
                    <a:cubicBezTo>
                      <a:pt x="13274" y="467"/>
                      <a:pt x="13319" y="454"/>
                      <a:pt x="13357" y="428"/>
                    </a:cubicBezTo>
                    <a:cubicBezTo>
                      <a:pt x="13511" y="351"/>
                      <a:pt x="13460" y="146"/>
                      <a:pt x="13306" y="95"/>
                    </a:cubicBezTo>
                    <a:cubicBezTo>
                      <a:pt x="13285" y="88"/>
                      <a:pt x="13264" y="85"/>
                      <a:pt x="13244" y="85"/>
                    </a:cubicBezTo>
                    <a:close/>
                    <a:moveTo>
                      <a:pt x="9983" y="0"/>
                    </a:moveTo>
                    <a:cubicBezTo>
                      <a:pt x="9903" y="0"/>
                      <a:pt x="9827" y="28"/>
                      <a:pt x="9767" y="95"/>
                    </a:cubicBezTo>
                    <a:cubicBezTo>
                      <a:pt x="9742" y="121"/>
                      <a:pt x="9716" y="172"/>
                      <a:pt x="9690" y="223"/>
                    </a:cubicBezTo>
                    <a:cubicBezTo>
                      <a:pt x="9639" y="403"/>
                      <a:pt x="9690" y="582"/>
                      <a:pt x="9844" y="685"/>
                    </a:cubicBezTo>
                    <a:cubicBezTo>
                      <a:pt x="9910" y="731"/>
                      <a:pt x="9982" y="752"/>
                      <a:pt x="10050" y="752"/>
                    </a:cubicBezTo>
                    <a:cubicBezTo>
                      <a:pt x="10249" y="752"/>
                      <a:pt x="10428" y="580"/>
                      <a:pt x="10408" y="351"/>
                    </a:cubicBezTo>
                    <a:cubicBezTo>
                      <a:pt x="10390" y="169"/>
                      <a:pt x="10178" y="0"/>
                      <a:pt x="9983" y="0"/>
                    </a:cubicBezTo>
                    <a:close/>
                    <a:moveTo>
                      <a:pt x="7556" y="654"/>
                    </a:moveTo>
                    <a:cubicBezTo>
                      <a:pt x="7486" y="654"/>
                      <a:pt x="7412" y="721"/>
                      <a:pt x="7434" y="787"/>
                    </a:cubicBezTo>
                    <a:lnTo>
                      <a:pt x="7434" y="813"/>
                    </a:lnTo>
                    <a:cubicBezTo>
                      <a:pt x="7460" y="839"/>
                      <a:pt x="7460" y="839"/>
                      <a:pt x="7460" y="839"/>
                    </a:cubicBezTo>
                    <a:cubicBezTo>
                      <a:pt x="7485" y="864"/>
                      <a:pt x="7517" y="877"/>
                      <a:pt x="7546" y="877"/>
                    </a:cubicBezTo>
                    <a:cubicBezTo>
                      <a:pt x="7575" y="877"/>
                      <a:pt x="7601" y="864"/>
                      <a:pt x="7613" y="839"/>
                    </a:cubicBezTo>
                    <a:cubicBezTo>
                      <a:pt x="7690" y="787"/>
                      <a:pt x="7690" y="685"/>
                      <a:pt x="7588" y="659"/>
                    </a:cubicBezTo>
                    <a:cubicBezTo>
                      <a:pt x="7578" y="656"/>
                      <a:pt x="7567" y="654"/>
                      <a:pt x="7556" y="654"/>
                    </a:cubicBezTo>
                    <a:close/>
                    <a:moveTo>
                      <a:pt x="12799" y="1638"/>
                    </a:moveTo>
                    <a:cubicBezTo>
                      <a:pt x="12396" y="1638"/>
                      <a:pt x="11973" y="2067"/>
                      <a:pt x="12178" y="2454"/>
                    </a:cubicBezTo>
                    <a:lnTo>
                      <a:pt x="12152" y="2454"/>
                    </a:lnTo>
                    <a:cubicBezTo>
                      <a:pt x="12203" y="2531"/>
                      <a:pt x="12255" y="2582"/>
                      <a:pt x="12306" y="2634"/>
                    </a:cubicBezTo>
                    <a:cubicBezTo>
                      <a:pt x="12435" y="2734"/>
                      <a:pt x="12595" y="2786"/>
                      <a:pt x="12756" y="2786"/>
                    </a:cubicBezTo>
                    <a:cubicBezTo>
                      <a:pt x="12885" y="2786"/>
                      <a:pt x="13013" y="2753"/>
                      <a:pt x="13127" y="2685"/>
                    </a:cubicBezTo>
                    <a:cubicBezTo>
                      <a:pt x="13511" y="2403"/>
                      <a:pt x="13409" y="1787"/>
                      <a:pt x="12947" y="1659"/>
                    </a:cubicBezTo>
                    <a:cubicBezTo>
                      <a:pt x="12899" y="1645"/>
                      <a:pt x="12849" y="1638"/>
                      <a:pt x="12799" y="1638"/>
                    </a:cubicBezTo>
                    <a:close/>
                    <a:moveTo>
                      <a:pt x="6278" y="2155"/>
                    </a:moveTo>
                    <a:cubicBezTo>
                      <a:pt x="6196" y="2155"/>
                      <a:pt x="6115" y="2183"/>
                      <a:pt x="6049" y="2249"/>
                    </a:cubicBezTo>
                    <a:lnTo>
                      <a:pt x="6075" y="2249"/>
                    </a:lnTo>
                    <a:cubicBezTo>
                      <a:pt x="6049" y="2275"/>
                      <a:pt x="6024" y="2326"/>
                      <a:pt x="5998" y="2377"/>
                    </a:cubicBezTo>
                    <a:cubicBezTo>
                      <a:pt x="5947" y="2557"/>
                      <a:pt x="5998" y="2736"/>
                      <a:pt x="6152" y="2839"/>
                    </a:cubicBezTo>
                    <a:cubicBezTo>
                      <a:pt x="6212" y="2886"/>
                      <a:pt x="6279" y="2906"/>
                      <a:pt x="6345" y="2906"/>
                    </a:cubicBezTo>
                    <a:cubicBezTo>
                      <a:pt x="6532" y="2906"/>
                      <a:pt x="6709" y="2740"/>
                      <a:pt x="6690" y="2531"/>
                    </a:cubicBezTo>
                    <a:cubicBezTo>
                      <a:pt x="6690" y="2330"/>
                      <a:pt x="6481" y="2155"/>
                      <a:pt x="6278" y="2155"/>
                    </a:cubicBezTo>
                    <a:close/>
                    <a:moveTo>
                      <a:pt x="15296" y="2488"/>
                    </a:moveTo>
                    <a:cubicBezTo>
                      <a:pt x="15012" y="2488"/>
                      <a:pt x="14712" y="2798"/>
                      <a:pt x="14870" y="3070"/>
                    </a:cubicBezTo>
                    <a:cubicBezTo>
                      <a:pt x="14896" y="3121"/>
                      <a:pt x="14922" y="3146"/>
                      <a:pt x="14947" y="3198"/>
                    </a:cubicBezTo>
                    <a:cubicBezTo>
                      <a:pt x="15046" y="3268"/>
                      <a:pt x="15152" y="3308"/>
                      <a:pt x="15258" y="3308"/>
                    </a:cubicBezTo>
                    <a:cubicBezTo>
                      <a:pt x="15344" y="3308"/>
                      <a:pt x="15430" y="3281"/>
                      <a:pt x="15511" y="3223"/>
                    </a:cubicBezTo>
                    <a:cubicBezTo>
                      <a:pt x="15793" y="3044"/>
                      <a:pt x="15716" y="2608"/>
                      <a:pt x="15409" y="2505"/>
                    </a:cubicBezTo>
                    <a:cubicBezTo>
                      <a:pt x="15372" y="2493"/>
                      <a:pt x="15334" y="2488"/>
                      <a:pt x="15296" y="2488"/>
                    </a:cubicBezTo>
                    <a:close/>
                    <a:moveTo>
                      <a:pt x="3455" y="3035"/>
                    </a:moveTo>
                    <a:cubicBezTo>
                      <a:pt x="3318" y="3035"/>
                      <a:pt x="3186" y="3190"/>
                      <a:pt x="3254" y="3326"/>
                    </a:cubicBezTo>
                    <a:cubicBezTo>
                      <a:pt x="3254" y="3352"/>
                      <a:pt x="3280" y="3352"/>
                      <a:pt x="3306" y="3377"/>
                    </a:cubicBezTo>
                    <a:cubicBezTo>
                      <a:pt x="3348" y="3420"/>
                      <a:pt x="3398" y="3439"/>
                      <a:pt x="3447" y="3439"/>
                    </a:cubicBezTo>
                    <a:cubicBezTo>
                      <a:pt x="3488" y="3439"/>
                      <a:pt x="3527" y="3426"/>
                      <a:pt x="3562" y="3403"/>
                    </a:cubicBezTo>
                    <a:cubicBezTo>
                      <a:pt x="3690" y="3300"/>
                      <a:pt x="3665" y="3095"/>
                      <a:pt x="3511" y="3044"/>
                    </a:cubicBezTo>
                    <a:cubicBezTo>
                      <a:pt x="3492" y="3038"/>
                      <a:pt x="3474" y="3035"/>
                      <a:pt x="3455" y="3035"/>
                    </a:cubicBezTo>
                    <a:close/>
                    <a:moveTo>
                      <a:pt x="10101" y="2744"/>
                    </a:moveTo>
                    <a:cubicBezTo>
                      <a:pt x="10028" y="2744"/>
                      <a:pt x="9956" y="2766"/>
                      <a:pt x="9894" y="2817"/>
                    </a:cubicBezTo>
                    <a:lnTo>
                      <a:pt x="9894" y="2817"/>
                    </a:lnTo>
                    <a:cubicBezTo>
                      <a:pt x="9894" y="2816"/>
                      <a:pt x="9895" y="2815"/>
                      <a:pt x="9896" y="2813"/>
                    </a:cubicBezTo>
                    <a:lnTo>
                      <a:pt x="9896" y="2813"/>
                    </a:lnTo>
                    <a:lnTo>
                      <a:pt x="9870" y="2839"/>
                    </a:lnTo>
                    <a:cubicBezTo>
                      <a:pt x="9878" y="2831"/>
                      <a:pt x="9886" y="2824"/>
                      <a:pt x="9894" y="2817"/>
                    </a:cubicBezTo>
                    <a:lnTo>
                      <a:pt x="9894" y="2817"/>
                    </a:lnTo>
                    <a:cubicBezTo>
                      <a:pt x="9869" y="2867"/>
                      <a:pt x="9844" y="2916"/>
                      <a:pt x="9819" y="2941"/>
                    </a:cubicBezTo>
                    <a:cubicBezTo>
                      <a:pt x="9767" y="3121"/>
                      <a:pt x="9819" y="3300"/>
                      <a:pt x="9973" y="3429"/>
                    </a:cubicBezTo>
                    <a:cubicBezTo>
                      <a:pt x="10030" y="3467"/>
                      <a:pt x="10094" y="3485"/>
                      <a:pt x="10158" y="3485"/>
                    </a:cubicBezTo>
                    <a:cubicBezTo>
                      <a:pt x="10348" y="3485"/>
                      <a:pt x="10530" y="3326"/>
                      <a:pt x="10511" y="3095"/>
                    </a:cubicBezTo>
                    <a:cubicBezTo>
                      <a:pt x="10511" y="2913"/>
                      <a:pt x="10304" y="2744"/>
                      <a:pt x="10101" y="2744"/>
                    </a:cubicBezTo>
                    <a:close/>
                    <a:moveTo>
                      <a:pt x="14770" y="4548"/>
                    </a:moveTo>
                    <a:cubicBezTo>
                      <a:pt x="14646" y="4548"/>
                      <a:pt x="14495" y="4700"/>
                      <a:pt x="14563" y="4813"/>
                    </a:cubicBezTo>
                    <a:cubicBezTo>
                      <a:pt x="14588" y="4839"/>
                      <a:pt x="14588" y="4865"/>
                      <a:pt x="14614" y="4890"/>
                    </a:cubicBezTo>
                    <a:cubicBezTo>
                      <a:pt x="14661" y="4922"/>
                      <a:pt x="14719" y="4944"/>
                      <a:pt x="14780" y="4944"/>
                    </a:cubicBezTo>
                    <a:cubicBezTo>
                      <a:pt x="14818" y="4944"/>
                      <a:pt x="14857" y="4935"/>
                      <a:pt x="14896" y="4916"/>
                    </a:cubicBezTo>
                    <a:cubicBezTo>
                      <a:pt x="15024" y="4813"/>
                      <a:pt x="14998" y="4608"/>
                      <a:pt x="14819" y="4557"/>
                    </a:cubicBezTo>
                    <a:cubicBezTo>
                      <a:pt x="14804" y="4551"/>
                      <a:pt x="14787" y="4548"/>
                      <a:pt x="14770" y="4548"/>
                    </a:cubicBezTo>
                    <a:close/>
                    <a:moveTo>
                      <a:pt x="4573" y="4622"/>
                    </a:moveTo>
                    <a:cubicBezTo>
                      <a:pt x="4312" y="4622"/>
                      <a:pt x="4040" y="4894"/>
                      <a:pt x="4177" y="5147"/>
                    </a:cubicBezTo>
                    <a:cubicBezTo>
                      <a:pt x="4203" y="5172"/>
                      <a:pt x="4229" y="5224"/>
                      <a:pt x="4254" y="5249"/>
                    </a:cubicBezTo>
                    <a:cubicBezTo>
                      <a:pt x="4344" y="5324"/>
                      <a:pt x="4451" y="5364"/>
                      <a:pt x="4555" y="5364"/>
                    </a:cubicBezTo>
                    <a:cubicBezTo>
                      <a:pt x="4630" y="5364"/>
                      <a:pt x="4703" y="5343"/>
                      <a:pt x="4767" y="5300"/>
                    </a:cubicBezTo>
                    <a:cubicBezTo>
                      <a:pt x="5024" y="5121"/>
                      <a:pt x="4972" y="4711"/>
                      <a:pt x="4665" y="4634"/>
                    </a:cubicBezTo>
                    <a:cubicBezTo>
                      <a:pt x="4635" y="4626"/>
                      <a:pt x="4604" y="4622"/>
                      <a:pt x="4573" y="4622"/>
                    </a:cubicBezTo>
                    <a:close/>
                    <a:moveTo>
                      <a:pt x="8987" y="4400"/>
                    </a:moveTo>
                    <a:cubicBezTo>
                      <a:pt x="8604" y="4400"/>
                      <a:pt x="8182" y="4821"/>
                      <a:pt x="8383" y="5224"/>
                    </a:cubicBezTo>
                    <a:cubicBezTo>
                      <a:pt x="8408" y="5275"/>
                      <a:pt x="8460" y="5352"/>
                      <a:pt x="8537" y="5403"/>
                    </a:cubicBezTo>
                    <a:cubicBezTo>
                      <a:pt x="8665" y="5503"/>
                      <a:pt x="8818" y="5555"/>
                      <a:pt x="8972" y="5555"/>
                    </a:cubicBezTo>
                    <a:cubicBezTo>
                      <a:pt x="9094" y="5555"/>
                      <a:pt x="9218" y="5522"/>
                      <a:pt x="9331" y="5454"/>
                    </a:cubicBezTo>
                    <a:cubicBezTo>
                      <a:pt x="9716" y="5172"/>
                      <a:pt x="9614" y="4557"/>
                      <a:pt x="9152" y="4429"/>
                    </a:cubicBezTo>
                    <a:cubicBezTo>
                      <a:pt x="9099" y="4409"/>
                      <a:pt x="9044" y="4400"/>
                      <a:pt x="8987" y="4400"/>
                    </a:cubicBezTo>
                    <a:close/>
                    <a:moveTo>
                      <a:pt x="16985" y="4741"/>
                    </a:moveTo>
                    <a:cubicBezTo>
                      <a:pt x="16596" y="4741"/>
                      <a:pt x="16152" y="5169"/>
                      <a:pt x="16358" y="5557"/>
                    </a:cubicBezTo>
                    <a:cubicBezTo>
                      <a:pt x="16409" y="5634"/>
                      <a:pt x="16460" y="5685"/>
                      <a:pt x="16511" y="5736"/>
                    </a:cubicBezTo>
                    <a:cubicBezTo>
                      <a:pt x="16640" y="5836"/>
                      <a:pt x="16793" y="5889"/>
                      <a:pt x="16947" y="5889"/>
                    </a:cubicBezTo>
                    <a:cubicBezTo>
                      <a:pt x="17069" y="5889"/>
                      <a:pt x="17193" y="5856"/>
                      <a:pt x="17306" y="5788"/>
                    </a:cubicBezTo>
                    <a:cubicBezTo>
                      <a:pt x="17717" y="5506"/>
                      <a:pt x="17614" y="4890"/>
                      <a:pt x="17127" y="4762"/>
                    </a:cubicBezTo>
                    <a:cubicBezTo>
                      <a:pt x="17081" y="4748"/>
                      <a:pt x="17034" y="4741"/>
                      <a:pt x="16985" y="4741"/>
                    </a:cubicBezTo>
                    <a:close/>
                    <a:moveTo>
                      <a:pt x="6587" y="6245"/>
                    </a:moveTo>
                    <a:cubicBezTo>
                      <a:pt x="6511" y="6245"/>
                      <a:pt x="6414" y="6334"/>
                      <a:pt x="6460" y="6403"/>
                    </a:cubicBezTo>
                    <a:cubicBezTo>
                      <a:pt x="6460" y="6429"/>
                      <a:pt x="6485" y="6429"/>
                      <a:pt x="6485" y="6454"/>
                    </a:cubicBezTo>
                    <a:cubicBezTo>
                      <a:pt x="6511" y="6467"/>
                      <a:pt x="6536" y="6474"/>
                      <a:pt x="6562" y="6474"/>
                    </a:cubicBezTo>
                    <a:cubicBezTo>
                      <a:pt x="6588" y="6474"/>
                      <a:pt x="6613" y="6467"/>
                      <a:pt x="6639" y="6454"/>
                    </a:cubicBezTo>
                    <a:cubicBezTo>
                      <a:pt x="6716" y="6403"/>
                      <a:pt x="6690" y="6275"/>
                      <a:pt x="6613" y="6249"/>
                    </a:cubicBezTo>
                    <a:cubicBezTo>
                      <a:pt x="6605" y="6246"/>
                      <a:pt x="6596" y="6245"/>
                      <a:pt x="6587" y="6245"/>
                    </a:cubicBezTo>
                    <a:close/>
                    <a:moveTo>
                      <a:pt x="813" y="5837"/>
                    </a:moveTo>
                    <a:cubicBezTo>
                      <a:pt x="428" y="5837"/>
                      <a:pt x="1" y="6278"/>
                      <a:pt x="203" y="6659"/>
                    </a:cubicBezTo>
                    <a:cubicBezTo>
                      <a:pt x="228" y="6711"/>
                      <a:pt x="280" y="6788"/>
                      <a:pt x="357" y="6839"/>
                    </a:cubicBezTo>
                    <a:cubicBezTo>
                      <a:pt x="485" y="6939"/>
                      <a:pt x="638" y="6991"/>
                      <a:pt x="792" y="6991"/>
                    </a:cubicBezTo>
                    <a:cubicBezTo>
                      <a:pt x="915" y="6991"/>
                      <a:pt x="1038" y="6958"/>
                      <a:pt x="1152" y="6890"/>
                    </a:cubicBezTo>
                    <a:cubicBezTo>
                      <a:pt x="1536" y="6608"/>
                      <a:pt x="1434" y="5993"/>
                      <a:pt x="972" y="5865"/>
                    </a:cubicBezTo>
                    <a:cubicBezTo>
                      <a:pt x="921" y="5845"/>
                      <a:pt x="868" y="5837"/>
                      <a:pt x="813" y="5837"/>
                    </a:cubicBezTo>
                    <a:close/>
                    <a:moveTo>
                      <a:pt x="8010" y="7201"/>
                    </a:moveTo>
                    <a:cubicBezTo>
                      <a:pt x="7933" y="7201"/>
                      <a:pt x="7856" y="7225"/>
                      <a:pt x="7791" y="7279"/>
                    </a:cubicBezTo>
                    <a:lnTo>
                      <a:pt x="7791" y="7279"/>
                    </a:lnTo>
                    <a:cubicBezTo>
                      <a:pt x="7792" y="7278"/>
                      <a:pt x="7792" y="7276"/>
                      <a:pt x="7793" y="7275"/>
                    </a:cubicBezTo>
                    <a:lnTo>
                      <a:pt x="7793" y="7275"/>
                    </a:lnTo>
                    <a:lnTo>
                      <a:pt x="7767" y="7301"/>
                    </a:lnTo>
                    <a:cubicBezTo>
                      <a:pt x="7775" y="7293"/>
                      <a:pt x="7783" y="7286"/>
                      <a:pt x="7791" y="7279"/>
                    </a:cubicBezTo>
                    <a:lnTo>
                      <a:pt x="7791" y="7279"/>
                    </a:lnTo>
                    <a:cubicBezTo>
                      <a:pt x="7766" y="7328"/>
                      <a:pt x="7741" y="7353"/>
                      <a:pt x="7716" y="7403"/>
                    </a:cubicBezTo>
                    <a:cubicBezTo>
                      <a:pt x="7665" y="7583"/>
                      <a:pt x="7716" y="7762"/>
                      <a:pt x="7870" y="7890"/>
                    </a:cubicBezTo>
                    <a:cubicBezTo>
                      <a:pt x="7928" y="7929"/>
                      <a:pt x="7992" y="7946"/>
                      <a:pt x="8055" y="7946"/>
                    </a:cubicBezTo>
                    <a:cubicBezTo>
                      <a:pt x="8245" y="7946"/>
                      <a:pt x="8428" y="7788"/>
                      <a:pt x="8408" y="7557"/>
                    </a:cubicBezTo>
                    <a:cubicBezTo>
                      <a:pt x="8408" y="7360"/>
                      <a:pt x="8209" y="7201"/>
                      <a:pt x="8010" y="7201"/>
                    </a:cubicBezTo>
                    <a:close/>
                    <a:moveTo>
                      <a:pt x="4446" y="7536"/>
                    </a:moveTo>
                    <a:cubicBezTo>
                      <a:pt x="4057" y="7536"/>
                      <a:pt x="3613" y="7964"/>
                      <a:pt x="3818" y="8352"/>
                    </a:cubicBezTo>
                    <a:cubicBezTo>
                      <a:pt x="3844" y="8429"/>
                      <a:pt x="3895" y="8480"/>
                      <a:pt x="3972" y="8531"/>
                    </a:cubicBezTo>
                    <a:cubicBezTo>
                      <a:pt x="4087" y="8631"/>
                      <a:pt x="4241" y="8684"/>
                      <a:pt x="4399" y="8684"/>
                    </a:cubicBezTo>
                    <a:cubicBezTo>
                      <a:pt x="4525" y="8684"/>
                      <a:pt x="4654" y="8651"/>
                      <a:pt x="4767" y="8583"/>
                    </a:cubicBezTo>
                    <a:cubicBezTo>
                      <a:pt x="5152" y="8301"/>
                      <a:pt x="5049" y="7685"/>
                      <a:pt x="4588" y="7557"/>
                    </a:cubicBezTo>
                    <a:cubicBezTo>
                      <a:pt x="4542" y="7543"/>
                      <a:pt x="4495" y="7536"/>
                      <a:pt x="4446" y="7536"/>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2" name="Google Shape;342;p8"/>
              <p:cNvSpPr/>
              <p:nvPr/>
            </p:nvSpPr>
            <p:spPr>
              <a:xfrm rot="7018065">
                <a:off x="-731525" y="1533356"/>
                <a:ext cx="961945" cy="1237331"/>
              </a:xfrm>
              <a:custGeom>
                <a:avLst/>
                <a:gdLst/>
                <a:ahLst/>
                <a:cxnLst/>
                <a:rect l="l" t="t" r="r" b="b"/>
                <a:pathLst>
                  <a:path w="39784" h="51178" extrusionOk="0">
                    <a:moveTo>
                      <a:pt x="39268" y="0"/>
                    </a:moveTo>
                    <a:cubicBezTo>
                      <a:pt x="39198" y="0"/>
                      <a:pt x="39125" y="22"/>
                      <a:pt x="39054" y="72"/>
                    </a:cubicBezTo>
                    <a:cubicBezTo>
                      <a:pt x="26772" y="10380"/>
                      <a:pt x="10053" y="27535"/>
                      <a:pt x="104" y="50665"/>
                    </a:cubicBezTo>
                    <a:cubicBezTo>
                      <a:pt x="1" y="50895"/>
                      <a:pt x="180" y="51152"/>
                      <a:pt x="437" y="51177"/>
                    </a:cubicBezTo>
                    <a:cubicBezTo>
                      <a:pt x="565" y="51177"/>
                      <a:pt x="668" y="51075"/>
                      <a:pt x="719" y="50972"/>
                    </a:cubicBezTo>
                    <a:cubicBezTo>
                      <a:pt x="10668" y="27945"/>
                      <a:pt x="27310" y="10868"/>
                      <a:pt x="39516" y="611"/>
                    </a:cubicBezTo>
                    <a:cubicBezTo>
                      <a:pt x="39784" y="363"/>
                      <a:pt x="39555" y="0"/>
                      <a:pt x="39268"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343" name="Google Shape;343;p8"/>
          <p:cNvGrpSpPr/>
          <p:nvPr/>
        </p:nvGrpSpPr>
        <p:grpSpPr>
          <a:xfrm flipH="1">
            <a:off x="4387263" y="-1242186"/>
            <a:ext cx="2485895" cy="2298041"/>
            <a:chOff x="-1181840" y="1435015"/>
            <a:chExt cx="1864421" cy="1723531"/>
          </a:xfrm>
        </p:grpSpPr>
        <p:sp>
          <p:nvSpPr>
            <p:cNvPr id="344" name="Google Shape;344;p8"/>
            <p:cNvSpPr/>
            <p:nvPr/>
          </p:nvSpPr>
          <p:spPr>
            <a:xfrm rot="7018065">
              <a:off x="-856508" y="1589854"/>
              <a:ext cx="1164422" cy="1444262"/>
            </a:xfrm>
            <a:custGeom>
              <a:avLst/>
              <a:gdLst/>
              <a:ahLst/>
              <a:cxnLst/>
              <a:rect l="l" t="t" r="r" b="b"/>
              <a:pathLst>
                <a:path w="48158" h="59737" extrusionOk="0">
                  <a:moveTo>
                    <a:pt x="39340" y="1"/>
                  </a:moveTo>
                  <a:cubicBezTo>
                    <a:pt x="38303" y="1"/>
                    <a:pt x="37263" y="153"/>
                    <a:pt x="36285" y="451"/>
                  </a:cubicBezTo>
                  <a:cubicBezTo>
                    <a:pt x="32695" y="1579"/>
                    <a:pt x="29823" y="4272"/>
                    <a:pt x="27259" y="7016"/>
                  </a:cubicBezTo>
                  <a:cubicBezTo>
                    <a:pt x="20361" y="14401"/>
                    <a:pt x="14874" y="22940"/>
                    <a:pt x="10489" y="32043"/>
                  </a:cubicBezTo>
                  <a:cubicBezTo>
                    <a:pt x="8976" y="35197"/>
                    <a:pt x="7591" y="37427"/>
                    <a:pt x="5873" y="40505"/>
                  </a:cubicBezTo>
                  <a:cubicBezTo>
                    <a:pt x="2185" y="47138"/>
                    <a:pt x="1874" y="57072"/>
                    <a:pt x="8" y="59727"/>
                  </a:cubicBezTo>
                  <a:lnTo>
                    <a:pt x="8" y="59727"/>
                  </a:lnTo>
                  <a:cubicBezTo>
                    <a:pt x="9880" y="45729"/>
                    <a:pt x="25415" y="30630"/>
                    <a:pt x="38721" y="19888"/>
                  </a:cubicBezTo>
                  <a:cubicBezTo>
                    <a:pt x="41311" y="17811"/>
                    <a:pt x="44029" y="15708"/>
                    <a:pt x="45773" y="12888"/>
                  </a:cubicBezTo>
                  <a:cubicBezTo>
                    <a:pt x="47542" y="10041"/>
                    <a:pt x="48157" y="6246"/>
                    <a:pt x="46388" y="3426"/>
                  </a:cubicBezTo>
                  <a:cubicBezTo>
                    <a:pt x="44910" y="1106"/>
                    <a:pt x="42136" y="1"/>
                    <a:pt x="39340" y="1"/>
                  </a:cubicBezTo>
                  <a:close/>
                  <a:moveTo>
                    <a:pt x="8" y="59727"/>
                  </a:moveTo>
                  <a:lnTo>
                    <a:pt x="8" y="59727"/>
                  </a:lnTo>
                  <a:cubicBezTo>
                    <a:pt x="5" y="59730"/>
                    <a:pt x="3" y="59733"/>
                    <a:pt x="1" y="59736"/>
                  </a:cubicBezTo>
                  <a:lnTo>
                    <a:pt x="1" y="59736"/>
                  </a:lnTo>
                  <a:cubicBezTo>
                    <a:pt x="3" y="59733"/>
                    <a:pt x="5" y="59730"/>
                    <a:pt x="8" y="59727"/>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5" name="Google Shape;345;p8"/>
            <p:cNvSpPr/>
            <p:nvPr/>
          </p:nvSpPr>
          <p:spPr>
            <a:xfrm rot="7018065">
              <a:off x="-807037" y="1559505"/>
              <a:ext cx="1164398" cy="1443996"/>
            </a:xfrm>
            <a:custGeom>
              <a:avLst/>
              <a:gdLst/>
              <a:ahLst/>
              <a:cxnLst/>
              <a:rect l="l" t="t" r="r" b="b"/>
              <a:pathLst>
                <a:path w="48157" h="59726" extrusionOk="0">
                  <a:moveTo>
                    <a:pt x="39365" y="0"/>
                  </a:moveTo>
                  <a:cubicBezTo>
                    <a:pt x="38317" y="0"/>
                    <a:pt x="37267" y="157"/>
                    <a:pt x="36285" y="466"/>
                  </a:cubicBezTo>
                  <a:cubicBezTo>
                    <a:pt x="32695" y="1569"/>
                    <a:pt x="29823" y="4261"/>
                    <a:pt x="27258" y="7005"/>
                  </a:cubicBezTo>
                  <a:cubicBezTo>
                    <a:pt x="20361" y="14390"/>
                    <a:pt x="14873" y="22929"/>
                    <a:pt x="10488" y="32032"/>
                  </a:cubicBezTo>
                  <a:cubicBezTo>
                    <a:pt x="8975" y="35186"/>
                    <a:pt x="7591" y="37417"/>
                    <a:pt x="5873" y="40494"/>
                  </a:cubicBezTo>
                  <a:cubicBezTo>
                    <a:pt x="2180" y="47161"/>
                    <a:pt x="1872" y="57085"/>
                    <a:pt x="1" y="59726"/>
                  </a:cubicBezTo>
                  <a:lnTo>
                    <a:pt x="1" y="59726"/>
                  </a:lnTo>
                  <a:cubicBezTo>
                    <a:pt x="9873" y="45751"/>
                    <a:pt x="25412" y="30622"/>
                    <a:pt x="38721" y="19878"/>
                  </a:cubicBezTo>
                  <a:cubicBezTo>
                    <a:pt x="41310" y="17801"/>
                    <a:pt x="44029" y="15698"/>
                    <a:pt x="45772" y="12877"/>
                  </a:cubicBezTo>
                  <a:cubicBezTo>
                    <a:pt x="47542" y="10031"/>
                    <a:pt x="48157" y="6236"/>
                    <a:pt x="46362" y="3415"/>
                  </a:cubicBezTo>
                  <a:cubicBezTo>
                    <a:pt x="44909" y="1106"/>
                    <a:pt x="42145" y="0"/>
                    <a:pt x="3936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6" name="Google Shape;346;p8"/>
            <p:cNvSpPr/>
            <p:nvPr/>
          </p:nvSpPr>
          <p:spPr>
            <a:xfrm rot="7018065">
              <a:off x="-77650" y="2737347"/>
              <a:ext cx="428383" cy="209953"/>
            </a:xfrm>
            <a:custGeom>
              <a:avLst/>
              <a:gdLst/>
              <a:ahLst/>
              <a:cxnLst/>
              <a:rect l="l" t="t" r="r" b="b"/>
              <a:pathLst>
                <a:path w="17717" h="8684" extrusionOk="0">
                  <a:moveTo>
                    <a:pt x="13244" y="85"/>
                  </a:moveTo>
                  <a:cubicBezTo>
                    <a:pt x="13109" y="85"/>
                    <a:pt x="12983" y="218"/>
                    <a:pt x="13050" y="351"/>
                  </a:cubicBezTo>
                  <a:cubicBezTo>
                    <a:pt x="13050" y="377"/>
                    <a:pt x="13075" y="403"/>
                    <a:pt x="13101" y="428"/>
                  </a:cubicBezTo>
                  <a:cubicBezTo>
                    <a:pt x="13139" y="454"/>
                    <a:pt x="13184" y="467"/>
                    <a:pt x="13229" y="467"/>
                  </a:cubicBezTo>
                  <a:cubicBezTo>
                    <a:pt x="13274" y="467"/>
                    <a:pt x="13319" y="454"/>
                    <a:pt x="13357" y="428"/>
                  </a:cubicBezTo>
                  <a:cubicBezTo>
                    <a:pt x="13511" y="351"/>
                    <a:pt x="13460" y="146"/>
                    <a:pt x="13306" y="95"/>
                  </a:cubicBezTo>
                  <a:cubicBezTo>
                    <a:pt x="13285" y="88"/>
                    <a:pt x="13264" y="85"/>
                    <a:pt x="13244" y="85"/>
                  </a:cubicBezTo>
                  <a:close/>
                  <a:moveTo>
                    <a:pt x="9983" y="0"/>
                  </a:moveTo>
                  <a:cubicBezTo>
                    <a:pt x="9903" y="0"/>
                    <a:pt x="9827" y="28"/>
                    <a:pt x="9767" y="95"/>
                  </a:cubicBezTo>
                  <a:cubicBezTo>
                    <a:pt x="9742" y="121"/>
                    <a:pt x="9716" y="172"/>
                    <a:pt x="9690" y="223"/>
                  </a:cubicBezTo>
                  <a:cubicBezTo>
                    <a:pt x="9639" y="403"/>
                    <a:pt x="9690" y="582"/>
                    <a:pt x="9844" y="685"/>
                  </a:cubicBezTo>
                  <a:cubicBezTo>
                    <a:pt x="9910" y="731"/>
                    <a:pt x="9982" y="752"/>
                    <a:pt x="10050" y="752"/>
                  </a:cubicBezTo>
                  <a:cubicBezTo>
                    <a:pt x="10249" y="752"/>
                    <a:pt x="10428" y="580"/>
                    <a:pt x="10408" y="351"/>
                  </a:cubicBezTo>
                  <a:cubicBezTo>
                    <a:pt x="10390" y="169"/>
                    <a:pt x="10178" y="0"/>
                    <a:pt x="9983" y="0"/>
                  </a:cubicBezTo>
                  <a:close/>
                  <a:moveTo>
                    <a:pt x="7556" y="654"/>
                  </a:moveTo>
                  <a:cubicBezTo>
                    <a:pt x="7486" y="654"/>
                    <a:pt x="7412" y="721"/>
                    <a:pt x="7434" y="787"/>
                  </a:cubicBezTo>
                  <a:lnTo>
                    <a:pt x="7434" y="813"/>
                  </a:lnTo>
                  <a:cubicBezTo>
                    <a:pt x="7460" y="839"/>
                    <a:pt x="7460" y="839"/>
                    <a:pt x="7460" y="839"/>
                  </a:cubicBezTo>
                  <a:cubicBezTo>
                    <a:pt x="7485" y="864"/>
                    <a:pt x="7517" y="877"/>
                    <a:pt x="7546" y="877"/>
                  </a:cubicBezTo>
                  <a:cubicBezTo>
                    <a:pt x="7575" y="877"/>
                    <a:pt x="7601" y="864"/>
                    <a:pt x="7613" y="839"/>
                  </a:cubicBezTo>
                  <a:cubicBezTo>
                    <a:pt x="7690" y="787"/>
                    <a:pt x="7690" y="685"/>
                    <a:pt x="7588" y="659"/>
                  </a:cubicBezTo>
                  <a:cubicBezTo>
                    <a:pt x="7578" y="656"/>
                    <a:pt x="7567" y="654"/>
                    <a:pt x="7556" y="654"/>
                  </a:cubicBezTo>
                  <a:close/>
                  <a:moveTo>
                    <a:pt x="12799" y="1638"/>
                  </a:moveTo>
                  <a:cubicBezTo>
                    <a:pt x="12396" y="1638"/>
                    <a:pt x="11973" y="2067"/>
                    <a:pt x="12178" y="2454"/>
                  </a:cubicBezTo>
                  <a:lnTo>
                    <a:pt x="12152" y="2454"/>
                  </a:lnTo>
                  <a:cubicBezTo>
                    <a:pt x="12203" y="2531"/>
                    <a:pt x="12255" y="2582"/>
                    <a:pt x="12306" y="2634"/>
                  </a:cubicBezTo>
                  <a:cubicBezTo>
                    <a:pt x="12435" y="2734"/>
                    <a:pt x="12595" y="2786"/>
                    <a:pt x="12756" y="2786"/>
                  </a:cubicBezTo>
                  <a:cubicBezTo>
                    <a:pt x="12885" y="2786"/>
                    <a:pt x="13013" y="2753"/>
                    <a:pt x="13127" y="2685"/>
                  </a:cubicBezTo>
                  <a:cubicBezTo>
                    <a:pt x="13511" y="2403"/>
                    <a:pt x="13409" y="1787"/>
                    <a:pt x="12947" y="1659"/>
                  </a:cubicBezTo>
                  <a:cubicBezTo>
                    <a:pt x="12899" y="1645"/>
                    <a:pt x="12849" y="1638"/>
                    <a:pt x="12799" y="1638"/>
                  </a:cubicBezTo>
                  <a:close/>
                  <a:moveTo>
                    <a:pt x="6278" y="2155"/>
                  </a:moveTo>
                  <a:cubicBezTo>
                    <a:pt x="6196" y="2155"/>
                    <a:pt x="6115" y="2183"/>
                    <a:pt x="6049" y="2249"/>
                  </a:cubicBezTo>
                  <a:lnTo>
                    <a:pt x="6075" y="2249"/>
                  </a:lnTo>
                  <a:cubicBezTo>
                    <a:pt x="6049" y="2275"/>
                    <a:pt x="6024" y="2326"/>
                    <a:pt x="5998" y="2377"/>
                  </a:cubicBezTo>
                  <a:cubicBezTo>
                    <a:pt x="5947" y="2557"/>
                    <a:pt x="5998" y="2736"/>
                    <a:pt x="6152" y="2839"/>
                  </a:cubicBezTo>
                  <a:cubicBezTo>
                    <a:pt x="6212" y="2886"/>
                    <a:pt x="6279" y="2906"/>
                    <a:pt x="6345" y="2906"/>
                  </a:cubicBezTo>
                  <a:cubicBezTo>
                    <a:pt x="6532" y="2906"/>
                    <a:pt x="6709" y="2740"/>
                    <a:pt x="6690" y="2531"/>
                  </a:cubicBezTo>
                  <a:cubicBezTo>
                    <a:pt x="6690" y="2330"/>
                    <a:pt x="6481" y="2155"/>
                    <a:pt x="6278" y="2155"/>
                  </a:cubicBezTo>
                  <a:close/>
                  <a:moveTo>
                    <a:pt x="15296" y="2488"/>
                  </a:moveTo>
                  <a:cubicBezTo>
                    <a:pt x="15012" y="2488"/>
                    <a:pt x="14712" y="2798"/>
                    <a:pt x="14870" y="3070"/>
                  </a:cubicBezTo>
                  <a:cubicBezTo>
                    <a:pt x="14896" y="3121"/>
                    <a:pt x="14922" y="3146"/>
                    <a:pt x="14947" y="3198"/>
                  </a:cubicBezTo>
                  <a:cubicBezTo>
                    <a:pt x="15046" y="3268"/>
                    <a:pt x="15152" y="3308"/>
                    <a:pt x="15258" y="3308"/>
                  </a:cubicBezTo>
                  <a:cubicBezTo>
                    <a:pt x="15344" y="3308"/>
                    <a:pt x="15430" y="3281"/>
                    <a:pt x="15511" y="3223"/>
                  </a:cubicBezTo>
                  <a:cubicBezTo>
                    <a:pt x="15793" y="3044"/>
                    <a:pt x="15716" y="2608"/>
                    <a:pt x="15409" y="2505"/>
                  </a:cubicBezTo>
                  <a:cubicBezTo>
                    <a:pt x="15372" y="2493"/>
                    <a:pt x="15334" y="2488"/>
                    <a:pt x="15296" y="2488"/>
                  </a:cubicBezTo>
                  <a:close/>
                  <a:moveTo>
                    <a:pt x="3455" y="3035"/>
                  </a:moveTo>
                  <a:cubicBezTo>
                    <a:pt x="3318" y="3035"/>
                    <a:pt x="3186" y="3190"/>
                    <a:pt x="3254" y="3326"/>
                  </a:cubicBezTo>
                  <a:cubicBezTo>
                    <a:pt x="3254" y="3352"/>
                    <a:pt x="3280" y="3352"/>
                    <a:pt x="3306" y="3377"/>
                  </a:cubicBezTo>
                  <a:cubicBezTo>
                    <a:pt x="3348" y="3420"/>
                    <a:pt x="3398" y="3439"/>
                    <a:pt x="3447" y="3439"/>
                  </a:cubicBezTo>
                  <a:cubicBezTo>
                    <a:pt x="3488" y="3439"/>
                    <a:pt x="3527" y="3426"/>
                    <a:pt x="3562" y="3403"/>
                  </a:cubicBezTo>
                  <a:cubicBezTo>
                    <a:pt x="3690" y="3300"/>
                    <a:pt x="3665" y="3095"/>
                    <a:pt x="3511" y="3044"/>
                  </a:cubicBezTo>
                  <a:cubicBezTo>
                    <a:pt x="3492" y="3038"/>
                    <a:pt x="3474" y="3035"/>
                    <a:pt x="3455" y="3035"/>
                  </a:cubicBezTo>
                  <a:close/>
                  <a:moveTo>
                    <a:pt x="10101" y="2744"/>
                  </a:moveTo>
                  <a:cubicBezTo>
                    <a:pt x="10028" y="2744"/>
                    <a:pt x="9956" y="2766"/>
                    <a:pt x="9894" y="2817"/>
                  </a:cubicBezTo>
                  <a:lnTo>
                    <a:pt x="9894" y="2817"/>
                  </a:lnTo>
                  <a:cubicBezTo>
                    <a:pt x="9894" y="2816"/>
                    <a:pt x="9895" y="2815"/>
                    <a:pt x="9896" y="2813"/>
                  </a:cubicBezTo>
                  <a:lnTo>
                    <a:pt x="9896" y="2813"/>
                  </a:lnTo>
                  <a:lnTo>
                    <a:pt x="9870" y="2839"/>
                  </a:lnTo>
                  <a:cubicBezTo>
                    <a:pt x="9878" y="2831"/>
                    <a:pt x="9886" y="2824"/>
                    <a:pt x="9894" y="2817"/>
                  </a:cubicBezTo>
                  <a:lnTo>
                    <a:pt x="9894" y="2817"/>
                  </a:lnTo>
                  <a:cubicBezTo>
                    <a:pt x="9869" y="2867"/>
                    <a:pt x="9844" y="2916"/>
                    <a:pt x="9819" y="2941"/>
                  </a:cubicBezTo>
                  <a:cubicBezTo>
                    <a:pt x="9767" y="3121"/>
                    <a:pt x="9819" y="3300"/>
                    <a:pt x="9973" y="3429"/>
                  </a:cubicBezTo>
                  <a:cubicBezTo>
                    <a:pt x="10030" y="3467"/>
                    <a:pt x="10094" y="3485"/>
                    <a:pt x="10158" y="3485"/>
                  </a:cubicBezTo>
                  <a:cubicBezTo>
                    <a:pt x="10348" y="3485"/>
                    <a:pt x="10530" y="3326"/>
                    <a:pt x="10511" y="3095"/>
                  </a:cubicBezTo>
                  <a:cubicBezTo>
                    <a:pt x="10511" y="2913"/>
                    <a:pt x="10304" y="2744"/>
                    <a:pt x="10101" y="2744"/>
                  </a:cubicBezTo>
                  <a:close/>
                  <a:moveTo>
                    <a:pt x="14770" y="4548"/>
                  </a:moveTo>
                  <a:cubicBezTo>
                    <a:pt x="14646" y="4548"/>
                    <a:pt x="14495" y="4700"/>
                    <a:pt x="14563" y="4813"/>
                  </a:cubicBezTo>
                  <a:cubicBezTo>
                    <a:pt x="14588" y="4839"/>
                    <a:pt x="14588" y="4865"/>
                    <a:pt x="14614" y="4890"/>
                  </a:cubicBezTo>
                  <a:cubicBezTo>
                    <a:pt x="14661" y="4922"/>
                    <a:pt x="14719" y="4944"/>
                    <a:pt x="14780" y="4944"/>
                  </a:cubicBezTo>
                  <a:cubicBezTo>
                    <a:pt x="14818" y="4944"/>
                    <a:pt x="14857" y="4935"/>
                    <a:pt x="14896" y="4916"/>
                  </a:cubicBezTo>
                  <a:cubicBezTo>
                    <a:pt x="15024" y="4813"/>
                    <a:pt x="14998" y="4608"/>
                    <a:pt x="14819" y="4557"/>
                  </a:cubicBezTo>
                  <a:cubicBezTo>
                    <a:pt x="14804" y="4551"/>
                    <a:pt x="14787" y="4548"/>
                    <a:pt x="14770" y="4548"/>
                  </a:cubicBezTo>
                  <a:close/>
                  <a:moveTo>
                    <a:pt x="4573" y="4622"/>
                  </a:moveTo>
                  <a:cubicBezTo>
                    <a:pt x="4312" y="4622"/>
                    <a:pt x="4040" y="4894"/>
                    <a:pt x="4177" y="5147"/>
                  </a:cubicBezTo>
                  <a:cubicBezTo>
                    <a:pt x="4203" y="5172"/>
                    <a:pt x="4229" y="5224"/>
                    <a:pt x="4254" y="5249"/>
                  </a:cubicBezTo>
                  <a:cubicBezTo>
                    <a:pt x="4344" y="5324"/>
                    <a:pt x="4451" y="5364"/>
                    <a:pt x="4555" y="5364"/>
                  </a:cubicBezTo>
                  <a:cubicBezTo>
                    <a:pt x="4630" y="5364"/>
                    <a:pt x="4703" y="5343"/>
                    <a:pt x="4767" y="5300"/>
                  </a:cubicBezTo>
                  <a:cubicBezTo>
                    <a:pt x="5024" y="5121"/>
                    <a:pt x="4972" y="4711"/>
                    <a:pt x="4665" y="4634"/>
                  </a:cubicBezTo>
                  <a:cubicBezTo>
                    <a:pt x="4635" y="4626"/>
                    <a:pt x="4604" y="4622"/>
                    <a:pt x="4573" y="4622"/>
                  </a:cubicBezTo>
                  <a:close/>
                  <a:moveTo>
                    <a:pt x="8987" y="4400"/>
                  </a:moveTo>
                  <a:cubicBezTo>
                    <a:pt x="8604" y="4400"/>
                    <a:pt x="8182" y="4821"/>
                    <a:pt x="8383" y="5224"/>
                  </a:cubicBezTo>
                  <a:cubicBezTo>
                    <a:pt x="8408" y="5275"/>
                    <a:pt x="8460" y="5352"/>
                    <a:pt x="8537" y="5403"/>
                  </a:cubicBezTo>
                  <a:cubicBezTo>
                    <a:pt x="8665" y="5503"/>
                    <a:pt x="8818" y="5555"/>
                    <a:pt x="8972" y="5555"/>
                  </a:cubicBezTo>
                  <a:cubicBezTo>
                    <a:pt x="9094" y="5555"/>
                    <a:pt x="9218" y="5522"/>
                    <a:pt x="9331" y="5454"/>
                  </a:cubicBezTo>
                  <a:cubicBezTo>
                    <a:pt x="9716" y="5172"/>
                    <a:pt x="9614" y="4557"/>
                    <a:pt x="9152" y="4429"/>
                  </a:cubicBezTo>
                  <a:cubicBezTo>
                    <a:pt x="9099" y="4409"/>
                    <a:pt x="9044" y="4400"/>
                    <a:pt x="8987" y="4400"/>
                  </a:cubicBezTo>
                  <a:close/>
                  <a:moveTo>
                    <a:pt x="16985" y="4741"/>
                  </a:moveTo>
                  <a:cubicBezTo>
                    <a:pt x="16596" y="4741"/>
                    <a:pt x="16152" y="5169"/>
                    <a:pt x="16358" y="5557"/>
                  </a:cubicBezTo>
                  <a:cubicBezTo>
                    <a:pt x="16409" y="5634"/>
                    <a:pt x="16460" y="5685"/>
                    <a:pt x="16511" y="5736"/>
                  </a:cubicBezTo>
                  <a:cubicBezTo>
                    <a:pt x="16640" y="5836"/>
                    <a:pt x="16793" y="5889"/>
                    <a:pt x="16947" y="5889"/>
                  </a:cubicBezTo>
                  <a:cubicBezTo>
                    <a:pt x="17069" y="5889"/>
                    <a:pt x="17193" y="5856"/>
                    <a:pt x="17306" y="5788"/>
                  </a:cubicBezTo>
                  <a:cubicBezTo>
                    <a:pt x="17717" y="5506"/>
                    <a:pt x="17614" y="4890"/>
                    <a:pt x="17127" y="4762"/>
                  </a:cubicBezTo>
                  <a:cubicBezTo>
                    <a:pt x="17081" y="4748"/>
                    <a:pt x="17034" y="4741"/>
                    <a:pt x="16985" y="4741"/>
                  </a:cubicBezTo>
                  <a:close/>
                  <a:moveTo>
                    <a:pt x="6587" y="6245"/>
                  </a:moveTo>
                  <a:cubicBezTo>
                    <a:pt x="6511" y="6245"/>
                    <a:pt x="6414" y="6334"/>
                    <a:pt x="6460" y="6403"/>
                  </a:cubicBezTo>
                  <a:cubicBezTo>
                    <a:pt x="6460" y="6429"/>
                    <a:pt x="6485" y="6429"/>
                    <a:pt x="6485" y="6454"/>
                  </a:cubicBezTo>
                  <a:cubicBezTo>
                    <a:pt x="6511" y="6467"/>
                    <a:pt x="6536" y="6474"/>
                    <a:pt x="6562" y="6474"/>
                  </a:cubicBezTo>
                  <a:cubicBezTo>
                    <a:pt x="6588" y="6474"/>
                    <a:pt x="6613" y="6467"/>
                    <a:pt x="6639" y="6454"/>
                  </a:cubicBezTo>
                  <a:cubicBezTo>
                    <a:pt x="6716" y="6403"/>
                    <a:pt x="6690" y="6275"/>
                    <a:pt x="6613" y="6249"/>
                  </a:cubicBezTo>
                  <a:cubicBezTo>
                    <a:pt x="6605" y="6246"/>
                    <a:pt x="6596" y="6245"/>
                    <a:pt x="6587" y="6245"/>
                  </a:cubicBezTo>
                  <a:close/>
                  <a:moveTo>
                    <a:pt x="813" y="5837"/>
                  </a:moveTo>
                  <a:cubicBezTo>
                    <a:pt x="428" y="5837"/>
                    <a:pt x="1" y="6278"/>
                    <a:pt x="203" y="6659"/>
                  </a:cubicBezTo>
                  <a:cubicBezTo>
                    <a:pt x="228" y="6711"/>
                    <a:pt x="280" y="6788"/>
                    <a:pt x="357" y="6839"/>
                  </a:cubicBezTo>
                  <a:cubicBezTo>
                    <a:pt x="485" y="6939"/>
                    <a:pt x="638" y="6991"/>
                    <a:pt x="792" y="6991"/>
                  </a:cubicBezTo>
                  <a:cubicBezTo>
                    <a:pt x="915" y="6991"/>
                    <a:pt x="1038" y="6958"/>
                    <a:pt x="1152" y="6890"/>
                  </a:cubicBezTo>
                  <a:cubicBezTo>
                    <a:pt x="1536" y="6608"/>
                    <a:pt x="1434" y="5993"/>
                    <a:pt x="972" y="5865"/>
                  </a:cubicBezTo>
                  <a:cubicBezTo>
                    <a:pt x="921" y="5845"/>
                    <a:pt x="868" y="5837"/>
                    <a:pt x="813" y="5837"/>
                  </a:cubicBezTo>
                  <a:close/>
                  <a:moveTo>
                    <a:pt x="8010" y="7201"/>
                  </a:moveTo>
                  <a:cubicBezTo>
                    <a:pt x="7933" y="7201"/>
                    <a:pt x="7856" y="7225"/>
                    <a:pt x="7791" y="7279"/>
                  </a:cubicBezTo>
                  <a:lnTo>
                    <a:pt x="7791" y="7279"/>
                  </a:lnTo>
                  <a:cubicBezTo>
                    <a:pt x="7792" y="7278"/>
                    <a:pt x="7792" y="7276"/>
                    <a:pt x="7793" y="7275"/>
                  </a:cubicBezTo>
                  <a:lnTo>
                    <a:pt x="7793" y="7275"/>
                  </a:lnTo>
                  <a:lnTo>
                    <a:pt x="7767" y="7301"/>
                  </a:lnTo>
                  <a:cubicBezTo>
                    <a:pt x="7775" y="7293"/>
                    <a:pt x="7783" y="7286"/>
                    <a:pt x="7791" y="7279"/>
                  </a:cubicBezTo>
                  <a:lnTo>
                    <a:pt x="7791" y="7279"/>
                  </a:lnTo>
                  <a:cubicBezTo>
                    <a:pt x="7766" y="7328"/>
                    <a:pt x="7741" y="7353"/>
                    <a:pt x="7716" y="7403"/>
                  </a:cubicBezTo>
                  <a:cubicBezTo>
                    <a:pt x="7665" y="7583"/>
                    <a:pt x="7716" y="7762"/>
                    <a:pt x="7870" y="7890"/>
                  </a:cubicBezTo>
                  <a:cubicBezTo>
                    <a:pt x="7928" y="7929"/>
                    <a:pt x="7992" y="7946"/>
                    <a:pt x="8055" y="7946"/>
                  </a:cubicBezTo>
                  <a:cubicBezTo>
                    <a:pt x="8245" y="7946"/>
                    <a:pt x="8428" y="7788"/>
                    <a:pt x="8408" y="7557"/>
                  </a:cubicBezTo>
                  <a:cubicBezTo>
                    <a:pt x="8408" y="7360"/>
                    <a:pt x="8209" y="7201"/>
                    <a:pt x="8010" y="7201"/>
                  </a:cubicBezTo>
                  <a:close/>
                  <a:moveTo>
                    <a:pt x="4446" y="7536"/>
                  </a:moveTo>
                  <a:cubicBezTo>
                    <a:pt x="4057" y="7536"/>
                    <a:pt x="3613" y="7964"/>
                    <a:pt x="3818" y="8352"/>
                  </a:cubicBezTo>
                  <a:cubicBezTo>
                    <a:pt x="3844" y="8429"/>
                    <a:pt x="3895" y="8480"/>
                    <a:pt x="3972" y="8531"/>
                  </a:cubicBezTo>
                  <a:cubicBezTo>
                    <a:pt x="4087" y="8631"/>
                    <a:pt x="4241" y="8684"/>
                    <a:pt x="4399" y="8684"/>
                  </a:cubicBezTo>
                  <a:cubicBezTo>
                    <a:pt x="4525" y="8684"/>
                    <a:pt x="4654" y="8651"/>
                    <a:pt x="4767" y="8583"/>
                  </a:cubicBezTo>
                  <a:cubicBezTo>
                    <a:pt x="5152" y="8301"/>
                    <a:pt x="5049" y="7685"/>
                    <a:pt x="4588" y="7557"/>
                  </a:cubicBezTo>
                  <a:cubicBezTo>
                    <a:pt x="4542" y="7543"/>
                    <a:pt x="4495" y="7536"/>
                    <a:pt x="4446" y="7536"/>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7" name="Google Shape;347;p8"/>
            <p:cNvSpPr/>
            <p:nvPr/>
          </p:nvSpPr>
          <p:spPr>
            <a:xfrm rot="7018065">
              <a:off x="-731525" y="1533356"/>
              <a:ext cx="961945" cy="1237331"/>
            </a:xfrm>
            <a:custGeom>
              <a:avLst/>
              <a:gdLst/>
              <a:ahLst/>
              <a:cxnLst/>
              <a:rect l="l" t="t" r="r" b="b"/>
              <a:pathLst>
                <a:path w="39784" h="51178" extrusionOk="0">
                  <a:moveTo>
                    <a:pt x="39268" y="0"/>
                  </a:moveTo>
                  <a:cubicBezTo>
                    <a:pt x="39198" y="0"/>
                    <a:pt x="39125" y="22"/>
                    <a:pt x="39054" y="72"/>
                  </a:cubicBezTo>
                  <a:cubicBezTo>
                    <a:pt x="26772" y="10380"/>
                    <a:pt x="10053" y="27535"/>
                    <a:pt x="104" y="50665"/>
                  </a:cubicBezTo>
                  <a:cubicBezTo>
                    <a:pt x="1" y="50895"/>
                    <a:pt x="180" y="51152"/>
                    <a:pt x="437" y="51177"/>
                  </a:cubicBezTo>
                  <a:cubicBezTo>
                    <a:pt x="565" y="51177"/>
                    <a:pt x="668" y="51075"/>
                    <a:pt x="719" y="50972"/>
                  </a:cubicBezTo>
                  <a:cubicBezTo>
                    <a:pt x="10668" y="27945"/>
                    <a:pt x="27310" y="10868"/>
                    <a:pt x="39516" y="611"/>
                  </a:cubicBezTo>
                  <a:cubicBezTo>
                    <a:pt x="39784" y="363"/>
                    <a:pt x="39555" y="0"/>
                    <a:pt x="39268"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348" name="Google Shape;348;p8"/>
          <p:cNvGrpSpPr/>
          <p:nvPr/>
        </p:nvGrpSpPr>
        <p:grpSpPr>
          <a:xfrm rot="-7200044">
            <a:off x="4729295" y="5501443"/>
            <a:ext cx="2485840" cy="2297991"/>
            <a:chOff x="-1181840" y="1435015"/>
            <a:chExt cx="1864421" cy="1723531"/>
          </a:xfrm>
        </p:grpSpPr>
        <p:sp>
          <p:nvSpPr>
            <p:cNvPr id="349" name="Google Shape;349;p8"/>
            <p:cNvSpPr/>
            <p:nvPr/>
          </p:nvSpPr>
          <p:spPr>
            <a:xfrm rot="7018065">
              <a:off x="-856508" y="1589854"/>
              <a:ext cx="1164422" cy="1444262"/>
            </a:xfrm>
            <a:custGeom>
              <a:avLst/>
              <a:gdLst/>
              <a:ahLst/>
              <a:cxnLst/>
              <a:rect l="l" t="t" r="r" b="b"/>
              <a:pathLst>
                <a:path w="48158" h="59737" extrusionOk="0">
                  <a:moveTo>
                    <a:pt x="39340" y="1"/>
                  </a:moveTo>
                  <a:cubicBezTo>
                    <a:pt x="38303" y="1"/>
                    <a:pt x="37263" y="153"/>
                    <a:pt x="36285" y="451"/>
                  </a:cubicBezTo>
                  <a:cubicBezTo>
                    <a:pt x="32695" y="1579"/>
                    <a:pt x="29823" y="4272"/>
                    <a:pt x="27259" y="7016"/>
                  </a:cubicBezTo>
                  <a:cubicBezTo>
                    <a:pt x="20361" y="14401"/>
                    <a:pt x="14874" y="22940"/>
                    <a:pt x="10489" y="32043"/>
                  </a:cubicBezTo>
                  <a:cubicBezTo>
                    <a:pt x="8976" y="35197"/>
                    <a:pt x="7591" y="37427"/>
                    <a:pt x="5873" y="40505"/>
                  </a:cubicBezTo>
                  <a:cubicBezTo>
                    <a:pt x="2185" y="47138"/>
                    <a:pt x="1874" y="57072"/>
                    <a:pt x="8" y="59727"/>
                  </a:cubicBezTo>
                  <a:lnTo>
                    <a:pt x="8" y="59727"/>
                  </a:lnTo>
                  <a:cubicBezTo>
                    <a:pt x="9880" y="45729"/>
                    <a:pt x="25415" y="30630"/>
                    <a:pt x="38721" y="19888"/>
                  </a:cubicBezTo>
                  <a:cubicBezTo>
                    <a:pt x="41311" y="17811"/>
                    <a:pt x="44029" y="15708"/>
                    <a:pt x="45773" y="12888"/>
                  </a:cubicBezTo>
                  <a:cubicBezTo>
                    <a:pt x="47542" y="10041"/>
                    <a:pt x="48157" y="6246"/>
                    <a:pt x="46388" y="3426"/>
                  </a:cubicBezTo>
                  <a:cubicBezTo>
                    <a:pt x="44910" y="1106"/>
                    <a:pt x="42136" y="1"/>
                    <a:pt x="39340" y="1"/>
                  </a:cubicBezTo>
                  <a:close/>
                  <a:moveTo>
                    <a:pt x="8" y="59727"/>
                  </a:moveTo>
                  <a:lnTo>
                    <a:pt x="8" y="59727"/>
                  </a:lnTo>
                  <a:cubicBezTo>
                    <a:pt x="5" y="59730"/>
                    <a:pt x="3" y="59733"/>
                    <a:pt x="1" y="59736"/>
                  </a:cubicBezTo>
                  <a:lnTo>
                    <a:pt x="1" y="59736"/>
                  </a:lnTo>
                  <a:cubicBezTo>
                    <a:pt x="3" y="59733"/>
                    <a:pt x="5" y="59730"/>
                    <a:pt x="8" y="59727"/>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50" name="Google Shape;350;p8"/>
            <p:cNvSpPr/>
            <p:nvPr/>
          </p:nvSpPr>
          <p:spPr>
            <a:xfrm rot="7018065">
              <a:off x="-807037" y="1559505"/>
              <a:ext cx="1164398" cy="1443996"/>
            </a:xfrm>
            <a:custGeom>
              <a:avLst/>
              <a:gdLst/>
              <a:ahLst/>
              <a:cxnLst/>
              <a:rect l="l" t="t" r="r" b="b"/>
              <a:pathLst>
                <a:path w="48157" h="59726" extrusionOk="0">
                  <a:moveTo>
                    <a:pt x="39365" y="0"/>
                  </a:moveTo>
                  <a:cubicBezTo>
                    <a:pt x="38317" y="0"/>
                    <a:pt x="37267" y="157"/>
                    <a:pt x="36285" y="466"/>
                  </a:cubicBezTo>
                  <a:cubicBezTo>
                    <a:pt x="32695" y="1569"/>
                    <a:pt x="29823" y="4261"/>
                    <a:pt x="27258" y="7005"/>
                  </a:cubicBezTo>
                  <a:cubicBezTo>
                    <a:pt x="20361" y="14390"/>
                    <a:pt x="14873" y="22929"/>
                    <a:pt x="10488" y="32032"/>
                  </a:cubicBezTo>
                  <a:cubicBezTo>
                    <a:pt x="8975" y="35186"/>
                    <a:pt x="7591" y="37417"/>
                    <a:pt x="5873" y="40494"/>
                  </a:cubicBezTo>
                  <a:cubicBezTo>
                    <a:pt x="2180" y="47161"/>
                    <a:pt x="1872" y="57085"/>
                    <a:pt x="1" y="59726"/>
                  </a:cubicBezTo>
                  <a:lnTo>
                    <a:pt x="1" y="59726"/>
                  </a:lnTo>
                  <a:cubicBezTo>
                    <a:pt x="9873" y="45751"/>
                    <a:pt x="25412" y="30622"/>
                    <a:pt x="38721" y="19878"/>
                  </a:cubicBezTo>
                  <a:cubicBezTo>
                    <a:pt x="41310" y="17801"/>
                    <a:pt x="44029" y="15698"/>
                    <a:pt x="45772" y="12877"/>
                  </a:cubicBezTo>
                  <a:cubicBezTo>
                    <a:pt x="47542" y="10031"/>
                    <a:pt x="48157" y="6236"/>
                    <a:pt x="46362" y="3415"/>
                  </a:cubicBezTo>
                  <a:cubicBezTo>
                    <a:pt x="44909" y="1106"/>
                    <a:pt x="42145" y="0"/>
                    <a:pt x="3936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51" name="Google Shape;351;p8"/>
            <p:cNvSpPr/>
            <p:nvPr/>
          </p:nvSpPr>
          <p:spPr>
            <a:xfrm rot="7018065">
              <a:off x="-77650" y="2737347"/>
              <a:ext cx="428383" cy="209953"/>
            </a:xfrm>
            <a:custGeom>
              <a:avLst/>
              <a:gdLst/>
              <a:ahLst/>
              <a:cxnLst/>
              <a:rect l="l" t="t" r="r" b="b"/>
              <a:pathLst>
                <a:path w="17717" h="8684" extrusionOk="0">
                  <a:moveTo>
                    <a:pt x="13244" y="85"/>
                  </a:moveTo>
                  <a:cubicBezTo>
                    <a:pt x="13109" y="85"/>
                    <a:pt x="12983" y="218"/>
                    <a:pt x="13050" y="351"/>
                  </a:cubicBezTo>
                  <a:cubicBezTo>
                    <a:pt x="13050" y="377"/>
                    <a:pt x="13075" y="403"/>
                    <a:pt x="13101" y="428"/>
                  </a:cubicBezTo>
                  <a:cubicBezTo>
                    <a:pt x="13139" y="454"/>
                    <a:pt x="13184" y="467"/>
                    <a:pt x="13229" y="467"/>
                  </a:cubicBezTo>
                  <a:cubicBezTo>
                    <a:pt x="13274" y="467"/>
                    <a:pt x="13319" y="454"/>
                    <a:pt x="13357" y="428"/>
                  </a:cubicBezTo>
                  <a:cubicBezTo>
                    <a:pt x="13511" y="351"/>
                    <a:pt x="13460" y="146"/>
                    <a:pt x="13306" y="95"/>
                  </a:cubicBezTo>
                  <a:cubicBezTo>
                    <a:pt x="13285" y="88"/>
                    <a:pt x="13264" y="85"/>
                    <a:pt x="13244" y="85"/>
                  </a:cubicBezTo>
                  <a:close/>
                  <a:moveTo>
                    <a:pt x="9983" y="0"/>
                  </a:moveTo>
                  <a:cubicBezTo>
                    <a:pt x="9903" y="0"/>
                    <a:pt x="9827" y="28"/>
                    <a:pt x="9767" y="95"/>
                  </a:cubicBezTo>
                  <a:cubicBezTo>
                    <a:pt x="9742" y="121"/>
                    <a:pt x="9716" y="172"/>
                    <a:pt x="9690" y="223"/>
                  </a:cubicBezTo>
                  <a:cubicBezTo>
                    <a:pt x="9639" y="403"/>
                    <a:pt x="9690" y="582"/>
                    <a:pt x="9844" y="685"/>
                  </a:cubicBezTo>
                  <a:cubicBezTo>
                    <a:pt x="9910" y="731"/>
                    <a:pt x="9982" y="752"/>
                    <a:pt x="10050" y="752"/>
                  </a:cubicBezTo>
                  <a:cubicBezTo>
                    <a:pt x="10249" y="752"/>
                    <a:pt x="10428" y="580"/>
                    <a:pt x="10408" y="351"/>
                  </a:cubicBezTo>
                  <a:cubicBezTo>
                    <a:pt x="10390" y="169"/>
                    <a:pt x="10178" y="0"/>
                    <a:pt x="9983" y="0"/>
                  </a:cubicBezTo>
                  <a:close/>
                  <a:moveTo>
                    <a:pt x="7556" y="654"/>
                  </a:moveTo>
                  <a:cubicBezTo>
                    <a:pt x="7486" y="654"/>
                    <a:pt x="7412" y="721"/>
                    <a:pt x="7434" y="787"/>
                  </a:cubicBezTo>
                  <a:lnTo>
                    <a:pt x="7434" y="813"/>
                  </a:lnTo>
                  <a:cubicBezTo>
                    <a:pt x="7460" y="839"/>
                    <a:pt x="7460" y="839"/>
                    <a:pt x="7460" y="839"/>
                  </a:cubicBezTo>
                  <a:cubicBezTo>
                    <a:pt x="7485" y="864"/>
                    <a:pt x="7517" y="877"/>
                    <a:pt x="7546" y="877"/>
                  </a:cubicBezTo>
                  <a:cubicBezTo>
                    <a:pt x="7575" y="877"/>
                    <a:pt x="7601" y="864"/>
                    <a:pt x="7613" y="839"/>
                  </a:cubicBezTo>
                  <a:cubicBezTo>
                    <a:pt x="7690" y="787"/>
                    <a:pt x="7690" y="685"/>
                    <a:pt x="7588" y="659"/>
                  </a:cubicBezTo>
                  <a:cubicBezTo>
                    <a:pt x="7578" y="656"/>
                    <a:pt x="7567" y="654"/>
                    <a:pt x="7556" y="654"/>
                  </a:cubicBezTo>
                  <a:close/>
                  <a:moveTo>
                    <a:pt x="12799" y="1638"/>
                  </a:moveTo>
                  <a:cubicBezTo>
                    <a:pt x="12396" y="1638"/>
                    <a:pt x="11973" y="2067"/>
                    <a:pt x="12178" y="2454"/>
                  </a:cubicBezTo>
                  <a:lnTo>
                    <a:pt x="12152" y="2454"/>
                  </a:lnTo>
                  <a:cubicBezTo>
                    <a:pt x="12203" y="2531"/>
                    <a:pt x="12255" y="2582"/>
                    <a:pt x="12306" y="2634"/>
                  </a:cubicBezTo>
                  <a:cubicBezTo>
                    <a:pt x="12435" y="2734"/>
                    <a:pt x="12595" y="2786"/>
                    <a:pt x="12756" y="2786"/>
                  </a:cubicBezTo>
                  <a:cubicBezTo>
                    <a:pt x="12885" y="2786"/>
                    <a:pt x="13013" y="2753"/>
                    <a:pt x="13127" y="2685"/>
                  </a:cubicBezTo>
                  <a:cubicBezTo>
                    <a:pt x="13511" y="2403"/>
                    <a:pt x="13409" y="1787"/>
                    <a:pt x="12947" y="1659"/>
                  </a:cubicBezTo>
                  <a:cubicBezTo>
                    <a:pt x="12899" y="1645"/>
                    <a:pt x="12849" y="1638"/>
                    <a:pt x="12799" y="1638"/>
                  </a:cubicBezTo>
                  <a:close/>
                  <a:moveTo>
                    <a:pt x="6278" y="2155"/>
                  </a:moveTo>
                  <a:cubicBezTo>
                    <a:pt x="6196" y="2155"/>
                    <a:pt x="6115" y="2183"/>
                    <a:pt x="6049" y="2249"/>
                  </a:cubicBezTo>
                  <a:lnTo>
                    <a:pt x="6075" y="2249"/>
                  </a:lnTo>
                  <a:cubicBezTo>
                    <a:pt x="6049" y="2275"/>
                    <a:pt x="6024" y="2326"/>
                    <a:pt x="5998" y="2377"/>
                  </a:cubicBezTo>
                  <a:cubicBezTo>
                    <a:pt x="5947" y="2557"/>
                    <a:pt x="5998" y="2736"/>
                    <a:pt x="6152" y="2839"/>
                  </a:cubicBezTo>
                  <a:cubicBezTo>
                    <a:pt x="6212" y="2886"/>
                    <a:pt x="6279" y="2906"/>
                    <a:pt x="6345" y="2906"/>
                  </a:cubicBezTo>
                  <a:cubicBezTo>
                    <a:pt x="6532" y="2906"/>
                    <a:pt x="6709" y="2740"/>
                    <a:pt x="6690" y="2531"/>
                  </a:cubicBezTo>
                  <a:cubicBezTo>
                    <a:pt x="6690" y="2330"/>
                    <a:pt x="6481" y="2155"/>
                    <a:pt x="6278" y="2155"/>
                  </a:cubicBezTo>
                  <a:close/>
                  <a:moveTo>
                    <a:pt x="15296" y="2488"/>
                  </a:moveTo>
                  <a:cubicBezTo>
                    <a:pt x="15012" y="2488"/>
                    <a:pt x="14712" y="2798"/>
                    <a:pt x="14870" y="3070"/>
                  </a:cubicBezTo>
                  <a:cubicBezTo>
                    <a:pt x="14896" y="3121"/>
                    <a:pt x="14922" y="3146"/>
                    <a:pt x="14947" y="3198"/>
                  </a:cubicBezTo>
                  <a:cubicBezTo>
                    <a:pt x="15046" y="3268"/>
                    <a:pt x="15152" y="3308"/>
                    <a:pt x="15258" y="3308"/>
                  </a:cubicBezTo>
                  <a:cubicBezTo>
                    <a:pt x="15344" y="3308"/>
                    <a:pt x="15430" y="3281"/>
                    <a:pt x="15511" y="3223"/>
                  </a:cubicBezTo>
                  <a:cubicBezTo>
                    <a:pt x="15793" y="3044"/>
                    <a:pt x="15716" y="2608"/>
                    <a:pt x="15409" y="2505"/>
                  </a:cubicBezTo>
                  <a:cubicBezTo>
                    <a:pt x="15372" y="2493"/>
                    <a:pt x="15334" y="2488"/>
                    <a:pt x="15296" y="2488"/>
                  </a:cubicBezTo>
                  <a:close/>
                  <a:moveTo>
                    <a:pt x="3455" y="3035"/>
                  </a:moveTo>
                  <a:cubicBezTo>
                    <a:pt x="3318" y="3035"/>
                    <a:pt x="3186" y="3190"/>
                    <a:pt x="3254" y="3326"/>
                  </a:cubicBezTo>
                  <a:cubicBezTo>
                    <a:pt x="3254" y="3352"/>
                    <a:pt x="3280" y="3352"/>
                    <a:pt x="3306" y="3377"/>
                  </a:cubicBezTo>
                  <a:cubicBezTo>
                    <a:pt x="3348" y="3420"/>
                    <a:pt x="3398" y="3439"/>
                    <a:pt x="3447" y="3439"/>
                  </a:cubicBezTo>
                  <a:cubicBezTo>
                    <a:pt x="3488" y="3439"/>
                    <a:pt x="3527" y="3426"/>
                    <a:pt x="3562" y="3403"/>
                  </a:cubicBezTo>
                  <a:cubicBezTo>
                    <a:pt x="3690" y="3300"/>
                    <a:pt x="3665" y="3095"/>
                    <a:pt x="3511" y="3044"/>
                  </a:cubicBezTo>
                  <a:cubicBezTo>
                    <a:pt x="3492" y="3038"/>
                    <a:pt x="3474" y="3035"/>
                    <a:pt x="3455" y="3035"/>
                  </a:cubicBezTo>
                  <a:close/>
                  <a:moveTo>
                    <a:pt x="10101" y="2744"/>
                  </a:moveTo>
                  <a:cubicBezTo>
                    <a:pt x="10028" y="2744"/>
                    <a:pt x="9956" y="2766"/>
                    <a:pt x="9894" y="2817"/>
                  </a:cubicBezTo>
                  <a:lnTo>
                    <a:pt x="9894" y="2817"/>
                  </a:lnTo>
                  <a:cubicBezTo>
                    <a:pt x="9894" y="2816"/>
                    <a:pt x="9895" y="2815"/>
                    <a:pt x="9896" y="2813"/>
                  </a:cubicBezTo>
                  <a:lnTo>
                    <a:pt x="9896" y="2813"/>
                  </a:lnTo>
                  <a:lnTo>
                    <a:pt x="9870" y="2839"/>
                  </a:lnTo>
                  <a:cubicBezTo>
                    <a:pt x="9878" y="2831"/>
                    <a:pt x="9886" y="2824"/>
                    <a:pt x="9894" y="2817"/>
                  </a:cubicBezTo>
                  <a:lnTo>
                    <a:pt x="9894" y="2817"/>
                  </a:lnTo>
                  <a:cubicBezTo>
                    <a:pt x="9869" y="2867"/>
                    <a:pt x="9844" y="2916"/>
                    <a:pt x="9819" y="2941"/>
                  </a:cubicBezTo>
                  <a:cubicBezTo>
                    <a:pt x="9767" y="3121"/>
                    <a:pt x="9819" y="3300"/>
                    <a:pt x="9973" y="3429"/>
                  </a:cubicBezTo>
                  <a:cubicBezTo>
                    <a:pt x="10030" y="3467"/>
                    <a:pt x="10094" y="3485"/>
                    <a:pt x="10158" y="3485"/>
                  </a:cubicBezTo>
                  <a:cubicBezTo>
                    <a:pt x="10348" y="3485"/>
                    <a:pt x="10530" y="3326"/>
                    <a:pt x="10511" y="3095"/>
                  </a:cubicBezTo>
                  <a:cubicBezTo>
                    <a:pt x="10511" y="2913"/>
                    <a:pt x="10304" y="2744"/>
                    <a:pt x="10101" y="2744"/>
                  </a:cubicBezTo>
                  <a:close/>
                  <a:moveTo>
                    <a:pt x="14770" y="4548"/>
                  </a:moveTo>
                  <a:cubicBezTo>
                    <a:pt x="14646" y="4548"/>
                    <a:pt x="14495" y="4700"/>
                    <a:pt x="14563" y="4813"/>
                  </a:cubicBezTo>
                  <a:cubicBezTo>
                    <a:pt x="14588" y="4839"/>
                    <a:pt x="14588" y="4865"/>
                    <a:pt x="14614" y="4890"/>
                  </a:cubicBezTo>
                  <a:cubicBezTo>
                    <a:pt x="14661" y="4922"/>
                    <a:pt x="14719" y="4944"/>
                    <a:pt x="14780" y="4944"/>
                  </a:cubicBezTo>
                  <a:cubicBezTo>
                    <a:pt x="14818" y="4944"/>
                    <a:pt x="14857" y="4935"/>
                    <a:pt x="14896" y="4916"/>
                  </a:cubicBezTo>
                  <a:cubicBezTo>
                    <a:pt x="15024" y="4813"/>
                    <a:pt x="14998" y="4608"/>
                    <a:pt x="14819" y="4557"/>
                  </a:cubicBezTo>
                  <a:cubicBezTo>
                    <a:pt x="14804" y="4551"/>
                    <a:pt x="14787" y="4548"/>
                    <a:pt x="14770" y="4548"/>
                  </a:cubicBezTo>
                  <a:close/>
                  <a:moveTo>
                    <a:pt x="4573" y="4622"/>
                  </a:moveTo>
                  <a:cubicBezTo>
                    <a:pt x="4312" y="4622"/>
                    <a:pt x="4040" y="4894"/>
                    <a:pt x="4177" y="5147"/>
                  </a:cubicBezTo>
                  <a:cubicBezTo>
                    <a:pt x="4203" y="5172"/>
                    <a:pt x="4229" y="5224"/>
                    <a:pt x="4254" y="5249"/>
                  </a:cubicBezTo>
                  <a:cubicBezTo>
                    <a:pt x="4344" y="5324"/>
                    <a:pt x="4451" y="5364"/>
                    <a:pt x="4555" y="5364"/>
                  </a:cubicBezTo>
                  <a:cubicBezTo>
                    <a:pt x="4630" y="5364"/>
                    <a:pt x="4703" y="5343"/>
                    <a:pt x="4767" y="5300"/>
                  </a:cubicBezTo>
                  <a:cubicBezTo>
                    <a:pt x="5024" y="5121"/>
                    <a:pt x="4972" y="4711"/>
                    <a:pt x="4665" y="4634"/>
                  </a:cubicBezTo>
                  <a:cubicBezTo>
                    <a:pt x="4635" y="4626"/>
                    <a:pt x="4604" y="4622"/>
                    <a:pt x="4573" y="4622"/>
                  </a:cubicBezTo>
                  <a:close/>
                  <a:moveTo>
                    <a:pt x="8987" y="4400"/>
                  </a:moveTo>
                  <a:cubicBezTo>
                    <a:pt x="8604" y="4400"/>
                    <a:pt x="8182" y="4821"/>
                    <a:pt x="8383" y="5224"/>
                  </a:cubicBezTo>
                  <a:cubicBezTo>
                    <a:pt x="8408" y="5275"/>
                    <a:pt x="8460" y="5352"/>
                    <a:pt x="8537" y="5403"/>
                  </a:cubicBezTo>
                  <a:cubicBezTo>
                    <a:pt x="8665" y="5503"/>
                    <a:pt x="8818" y="5555"/>
                    <a:pt x="8972" y="5555"/>
                  </a:cubicBezTo>
                  <a:cubicBezTo>
                    <a:pt x="9094" y="5555"/>
                    <a:pt x="9218" y="5522"/>
                    <a:pt x="9331" y="5454"/>
                  </a:cubicBezTo>
                  <a:cubicBezTo>
                    <a:pt x="9716" y="5172"/>
                    <a:pt x="9614" y="4557"/>
                    <a:pt x="9152" y="4429"/>
                  </a:cubicBezTo>
                  <a:cubicBezTo>
                    <a:pt x="9099" y="4409"/>
                    <a:pt x="9044" y="4400"/>
                    <a:pt x="8987" y="4400"/>
                  </a:cubicBezTo>
                  <a:close/>
                  <a:moveTo>
                    <a:pt x="16985" y="4741"/>
                  </a:moveTo>
                  <a:cubicBezTo>
                    <a:pt x="16596" y="4741"/>
                    <a:pt x="16152" y="5169"/>
                    <a:pt x="16358" y="5557"/>
                  </a:cubicBezTo>
                  <a:cubicBezTo>
                    <a:pt x="16409" y="5634"/>
                    <a:pt x="16460" y="5685"/>
                    <a:pt x="16511" y="5736"/>
                  </a:cubicBezTo>
                  <a:cubicBezTo>
                    <a:pt x="16640" y="5836"/>
                    <a:pt x="16793" y="5889"/>
                    <a:pt x="16947" y="5889"/>
                  </a:cubicBezTo>
                  <a:cubicBezTo>
                    <a:pt x="17069" y="5889"/>
                    <a:pt x="17193" y="5856"/>
                    <a:pt x="17306" y="5788"/>
                  </a:cubicBezTo>
                  <a:cubicBezTo>
                    <a:pt x="17717" y="5506"/>
                    <a:pt x="17614" y="4890"/>
                    <a:pt x="17127" y="4762"/>
                  </a:cubicBezTo>
                  <a:cubicBezTo>
                    <a:pt x="17081" y="4748"/>
                    <a:pt x="17034" y="4741"/>
                    <a:pt x="16985" y="4741"/>
                  </a:cubicBezTo>
                  <a:close/>
                  <a:moveTo>
                    <a:pt x="6587" y="6245"/>
                  </a:moveTo>
                  <a:cubicBezTo>
                    <a:pt x="6511" y="6245"/>
                    <a:pt x="6414" y="6334"/>
                    <a:pt x="6460" y="6403"/>
                  </a:cubicBezTo>
                  <a:cubicBezTo>
                    <a:pt x="6460" y="6429"/>
                    <a:pt x="6485" y="6429"/>
                    <a:pt x="6485" y="6454"/>
                  </a:cubicBezTo>
                  <a:cubicBezTo>
                    <a:pt x="6511" y="6467"/>
                    <a:pt x="6536" y="6474"/>
                    <a:pt x="6562" y="6474"/>
                  </a:cubicBezTo>
                  <a:cubicBezTo>
                    <a:pt x="6588" y="6474"/>
                    <a:pt x="6613" y="6467"/>
                    <a:pt x="6639" y="6454"/>
                  </a:cubicBezTo>
                  <a:cubicBezTo>
                    <a:pt x="6716" y="6403"/>
                    <a:pt x="6690" y="6275"/>
                    <a:pt x="6613" y="6249"/>
                  </a:cubicBezTo>
                  <a:cubicBezTo>
                    <a:pt x="6605" y="6246"/>
                    <a:pt x="6596" y="6245"/>
                    <a:pt x="6587" y="6245"/>
                  </a:cubicBezTo>
                  <a:close/>
                  <a:moveTo>
                    <a:pt x="813" y="5837"/>
                  </a:moveTo>
                  <a:cubicBezTo>
                    <a:pt x="428" y="5837"/>
                    <a:pt x="1" y="6278"/>
                    <a:pt x="203" y="6659"/>
                  </a:cubicBezTo>
                  <a:cubicBezTo>
                    <a:pt x="228" y="6711"/>
                    <a:pt x="280" y="6788"/>
                    <a:pt x="357" y="6839"/>
                  </a:cubicBezTo>
                  <a:cubicBezTo>
                    <a:pt x="485" y="6939"/>
                    <a:pt x="638" y="6991"/>
                    <a:pt x="792" y="6991"/>
                  </a:cubicBezTo>
                  <a:cubicBezTo>
                    <a:pt x="915" y="6991"/>
                    <a:pt x="1038" y="6958"/>
                    <a:pt x="1152" y="6890"/>
                  </a:cubicBezTo>
                  <a:cubicBezTo>
                    <a:pt x="1536" y="6608"/>
                    <a:pt x="1434" y="5993"/>
                    <a:pt x="972" y="5865"/>
                  </a:cubicBezTo>
                  <a:cubicBezTo>
                    <a:pt x="921" y="5845"/>
                    <a:pt x="868" y="5837"/>
                    <a:pt x="813" y="5837"/>
                  </a:cubicBezTo>
                  <a:close/>
                  <a:moveTo>
                    <a:pt x="8010" y="7201"/>
                  </a:moveTo>
                  <a:cubicBezTo>
                    <a:pt x="7933" y="7201"/>
                    <a:pt x="7856" y="7225"/>
                    <a:pt x="7791" y="7279"/>
                  </a:cubicBezTo>
                  <a:lnTo>
                    <a:pt x="7791" y="7279"/>
                  </a:lnTo>
                  <a:cubicBezTo>
                    <a:pt x="7792" y="7278"/>
                    <a:pt x="7792" y="7276"/>
                    <a:pt x="7793" y="7275"/>
                  </a:cubicBezTo>
                  <a:lnTo>
                    <a:pt x="7793" y="7275"/>
                  </a:lnTo>
                  <a:lnTo>
                    <a:pt x="7767" y="7301"/>
                  </a:lnTo>
                  <a:cubicBezTo>
                    <a:pt x="7775" y="7293"/>
                    <a:pt x="7783" y="7286"/>
                    <a:pt x="7791" y="7279"/>
                  </a:cubicBezTo>
                  <a:lnTo>
                    <a:pt x="7791" y="7279"/>
                  </a:lnTo>
                  <a:cubicBezTo>
                    <a:pt x="7766" y="7328"/>
                    <a:pt x="7741" y="7353"/>
                    <a:pt x="7716" y="7403"/>
                  </a:cubicBezTo>
                  <a:cubicBezTo>
                    <a:pt x="7665" y="7583"/>
                    <a:pt x="7716" y="7762"/>
                    <a:pt x="7870" y="7890"/>
                  </a:cubicBezTo>
                  <a:cubicBezTo>
                    <a:pt x="7928" y="7929"/>
                    <a:pt x="7992" y="7946"/>
                    <a:pt x="8055" y="7946"/>
                  </a:cubicBezTo>
                  <a:cubicBezTo>
                    <a:pt x="8245" y="7946"/>
                    <a:pt x="8428" y="7788"/>
                    <a:pt x="8408" y="7557"/>
                  </a:cubicBezTo>
                  <a:cubicBezTo>
                    <a:pt x="8408" y="7360"/>
                    <a:pt x="8209" y="7201"/>
                    <a:pt x="8010" y="7201"/>
                  </a:cubicBezTo>
                  <a:close/>
                  <a:moveTo>
                    <a:pt x="4446" y="7536"/>
                  </a:moveTo>
                  <a:cubicBezTo>
                    <a:pt x="4057" y="7536"/>
                    <a:pt x="3613" y="7964"/>
                    <a:pt x="3818" y="8352"/>
                  </a:cubicBezTo>
                  <a:cubicBezTo>
                    <a:pt x="3844" y="8429"/>
                    <a:pt x="3895" y="8480"/>
                    <a:pt x="3972" y="8531"/>
                  </a:cubicBezTo>
                  <a:cubicBezTo>
                    <a:pt x="4087" y="8631"/>
                    <a:pt x="4241" y="8684"/>
                    <a:pt x="4399" y="8684"/>
                  </a:cubicBezTo>
                  <a:cubicBezTo>
                    <a:pt x="4525" y="8684"/>
                    <a:pt x="4654" y="8651"/>
                    <a:pt x="4767" y="8583"/>
                  </a:cubicBezTo>
                  <a:cubicBezTo>
                    <a:pt x="5152" y="8301"/>
                    <a:pt x="5049" y="7685"/>
                    <a:pt x="4588" y="7557"/>
                  </a:cubicBezTo>
                  <a:cubicBezTo>
                    <a:pt x="4542" y="7543"/>
                    <a:pt x="4495" y="7536"/>
                    <a:pt x="4446" y="7536"/>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52" name="Google Shape;352;p8"/>
            <p:cNvSpPr/>
            <p:nvPr/>
          </p:nvSpPr>
          <p:spPr>
            <a:xfrm rot="7018065">
              <a:off x="-731525" y="1533356"/>
              <a:ext cx="961945" cy="1237331"/>
            </a:xfrm>
            <a:custGeom>
              <a:avLst/>
              <a:gdLst/>
              <a:ahLst/>
              <a:cxnLst/>
              <a:rect l="l" t="t" r="r" b="b"/>
              <a:pathLst>
                <a:path w="39784" h="51178" extrusionOk="0">
                  <a:moveTo>
                    <a:pt x="39268" y="0"/>
                  </a:moveTo>
                  <a:cubicBezTo>
                    <a:pt x="39198" y="0"/>
                    <a:pt x="39125" y="22"/>
                    <a:pt x="39054" y="72"/>
                  </a:cubicBezTo>
                  <a:cubicBezTo>
                    <a:pt x="26772" y="10380"/>
                    <a:pt x="10053" y="27535"/>
                    <a:pt x="104" y="50665"/>
                  </a:cubicBezTo>
                  <a:cubicBezTo>
                    <a:pt x="1" y="50895"/>
                    <a:pt x="180" y="51152"/>
                    <a:pt x="437" y="51177"/>
                  </a:cubicBezTo>
                  <a:cubicBezTo>
                    <a:pt x="565" y="51177"/>
                    <a:pt x="668" y="51075"/>
                    <a:pt x="719" y="50972"/>
                  </a:cubicBezTo>
                  <a:cubicBezTo>
                    <a:pt x="10668" y="27945"/>
                    <a:pt x="27310" y="10868"/>
                    <a:pt x="39516" y="611"/>
                  </a:cubicBezTo>
                  <a:cubicBezTo>
                    <a:pt x="39784" y="363"/>
                    <a:pt x="39555" y="0"/>
                    <a:pt x="39268"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353" name="Google Shape;353;p8"/>
          <p:cNvGrpSpPr/>
          <p:nvPr/>
        </p:nvGrpSpPr>
        <p:grpSpPr>
          <a:xfrm rot="610151" flipH="1">
            <a:off x="70785" y="-924030"/>
            <a:ext cx="3524496" cy="2844395"/>
            <a:chOff x="-729163" y="3851975"/>
            <a:chExt cx="2464103" cy="1988620"/>
          </a:xfrm>
        </p:grpSpPr>
        <p:sp>
          <p:nvSpPr>
            <p:cNvPr id="354" name="Google Shape;354;p8"/>
            <p:cNvSpPr/>
            <p:nvPr/>
          </p:nvSpPr>
          <p:spPr>
            <a:xfrm rot="363082">
              <a:off x="-642946" y="3967874"/>
              <a:ext cx="2291669" cy="1756822"/>
            </a:xfrm>
            <a:custGeom>
              <a:avLst/>
              <a:gdLst/>
              <a:ahLst/>
              <a:cxnLst/>
              <a:rect l="l" t="t" r="r" b="b"/>
              <a:pathLst>
                <a:path w="73153" h="56080" extrusionOk="0">
                  <a:moveTo>
                    <a:pt x="12829" y="0"/>
                  </a:moveTo>
                  <a:cubicBezTo>
                    <a:pt x="12663" y="0"/>
                    <a:pt x="12517" y="100"/>
                    <a:pt x="12443" y="272"/>
                  </a:cubicBezTo>
                  <a:lnTo>
                    <a:pt x="101" y="32729"/>
                  </a:lnTo>
                  <a:cubicBezTo>
                    <a:pt x="1" y="32929"/>
                    <a:pt x="134" y="33196"/>
                    <a:pt x="334" y="33262"/>
                  </a:cubicBezTo>
                  <a:lnTo>
                    <a:pt x="60143" y="56045"/>
                  </a:lnTo>
                  <a:cubicBezTo>
                    <a:pt x="60198" y="56069"/>
                    <a:pt x="60253" y="56079"/>
                    <a:pt x="60306" y="56079"/>
                  </a:cubicBezTo>
                  <a:cubicBezTo>
                    <a:pt x="60479" y="56079"/>
                    <a:pt x="60634" y="55965"/>
                    <a:pt x="60711" y="55812"/>
                  </a:cubicBezTo>
                  <a:lnTo>
                    <a:pt x="73053" y="23355"/>
                  </a:lnTo>
                  <a:cubicBezTo>
                    <a:pt x="73153" y="23155"/>
                    <a:pt x="73053" y="22888"/>
                    <a:pt x="72819" y="22822"/>
                  </a:cubicBezTo>
                  <a:lnTo>
                    <a:pt x="13010" y="39"/>
                  </a:lnTo>
                  <a:cubicBezTo>
                    <a:pt x="12949" y="13"/>
                    <a:pt x="12888" y="0"/>
                    <a:pt x="1282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55" name="Google Shape;355;p8"/>
            <p:cNvSpPr/>
            <p:nvPr/>
          </p:nvSpPr>
          <p:spPr>
            <a:xfrm rot="363082">
              <a:off x="792956" y="4622556"/>
              <a:ext cx="778540" cy="1132818"/>
            </a:xfrm>
            <a:custGeom>
              <a:avLst/>
              <a:gdLst/>
              <a:ahLst/>
              <a:cxnLst/>
              <a:rect l="l" t="t" r="r" b="b"/>
              <a:pathLst>
                <a:path w="24852" h="36161" extrusionOk="0">
                  <a:moveTo>
                    <a:pt x="11909" y="1"/>
                  </a:moveTo>
                  <a:lnTo>
                    <a:pt x="0" y="31223"/>
                  </a:lnTo>
                  <a:lnTo>
                    <a:pt x="12943" y="36160"/>
                  </a:lnTo>
                  <a:lnTo>
                    <a:pt x="24851" y="4904"/>
                  </a:lnTo>
                  <a:lnTo>
                    <a:pt x="11909"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56" name="Google Shape;356;p8"/>
            <p:cNvSpPr/>
            <p:nvPr/>
          </p:nvSpPr>
          <p:spPr>
            <a:xfrm rot="363082">
              <a:off x="289098" y="4363311"/>
              <a:ext cx="1166244" cy="1323976"/>
            </a:xfrm>
            <a:custGeom>
              <a:avLst/>
              <a:gdLst/>
              <a:ahLst/>
              <a:cxnLst/>
              <a:rect l="l" t="t" r="r" b="b"/>
              <a:pathLst>
                <a:path w="37228" h="42263" extrusionOk="0">
                  <a:moveTo>
                    <a:pt x="13388" y="0"/>
                  </a:moveTo>
                  <a:cubicBezTo>
                    <a:pt x="12947" y="0"/>
                    <a:pt x="12544" y="279"/>
                    <a:pt x="12376" y="699"/>
                  </a:cubicBezTo>
                  <a:lnTo>
                    <a:pt x="6272" y="16711"/>
                  </a:lnTo>
                  <a:lnTo>
                    <a:pt x="201" y="32722"/>
                  </a:lnTo>
                  <a:cubicBezTo>
                    <a:pt x="1" y="33189"/>
                    <a:pt x="201" y="33756"/>
                    <a:pt x="668" y="34023"/>
                  </a:cubicBezTo>
                  <a:cubicBezTo>
                    <a:pt x="4271" y="35924"/>
                    <a:pt x="7973" y="37659"/>
                    <a:pt x="11743" y="39160"/>
                  </a:cubicBezTo>
                  <a:cubicBezTo>
                    <a:pt x="17146" y="41262"/>
                    <a:pt x="24952" y="42262"/>
                    <a:pt x="24952" y="42262"/>
                  </a:cubicBezTo>
                  <a:lnTo>
                    <a:pt x="31090" y="26151"/>
                  </a:lnTo>
                  <a:lnTo>
                    <a:pt x="37227" y="10039"/>
                  </a:lnTo>
                  <a:cubicBezTo>
                    <a:pt x="37227" y="10039"/>
                    <a:pt x="30756" y="5636"/>
                    <a:pt x="25319" y="3568"/>
                  </a:cubicBezTo>
                  <a:cubicBezTo>
                    <a:pt x="21483" y="2167"/>
                    <a:pt x="17580" y="999"/>
                    <a:pt x="13644" y="32"/>
                  </a:cubicBezTo>
                  <a:cubicBezTo>
                    <a:pt x="13558" y="11"/>
                    <a:pt x="13472" y="0"/>
                    <a:pt x="13388" y="0"/>
                  </a:cubicBezTo>
                  <a:close/>
                </a:path>
              </a:pathLst>
            </a:custGeom>
            <a:solidFill>
              <a:schemeClr val="l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57" name="Google Shape;357;p8"/>
            <p:cNvSpPr/>
            <p:nvPr/>
          </p:nvSpPr>
          <p:spPr>
            <a:xfrm rot="363082">
              <a:off x="1066041" y="4735131"/>
              <a:ext cx="399201" cy="988588"/>
            </a:xfrm>
            <a:custGeom>
              <a:avLst/>
              <a:gdLst/>
              <a:ahLst/>
              <a:cxnLst/>
              <a:rect l="l" t="t" r="r" b="b"/>
              <a:pathLst>
                <a:path w="12743" h="31557" extrusionOk="0">
                  <a:moveTo>
                    <a:pt x="11909" y="1"/>
                  </a:moveTo>
                  <a:lnTo>
                    <a:pt x="0" y="31257"/>
                  </a:lnTo>
                  <a:lnTo>
                    <a:pt x="834" y="31557"/>
                  </a:lnTo>
                  <a:lnTo>
                    <a:pt x="12743" y="334"/>
                  </a:lnTo>
                  <a:lnTo>
                    <a:pt x="11909"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58" name="Google Shape;358;p8"/>
            <p:cNvSpPr/>
            <p:nvPr/>
          </p:nvSpPr>
          <p:spPr>
            <a:xfrm rot="363082">
              <a:off x="1086646" y="4743259"/>
              <a:ext cx="390836" cy="979190"/>
            </a:xfrm>
            <a:custGeom>
              <a:avLst/>
              <a:gdLst/>
              <a:ahLst/>
              <a:cxnLst/>
              <a:rect l="l" t="t" r="r" b="b"/>
              <a:pathLst>
                <a:path w="12476" h="31257" extrusionOk="0">
                  <a:moveTo>
                    <a:pt x="12042" y="1"/>
                  </a:moveTo>
                  <a:lnTo>
                    <a:pt x="0" y="31090"/>
                  </a:lnTo>
                  <a:lnTo>
                    <a:pt x="434" y="31256"/>
                  </a:lnTo>
                  <a:lnTo>
                    <a:pt x="12476" y="167"/>
                  </a:lnTo>
                  <a:lnTo>
                    <a:pt x="12042"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59" name="Google Shape;359;p8"/>
            <p:cNvSpPr/>
            <p:nvPr/>
          </p:nvSpPr>
          <p:spPr>
            <a:xfrm rot="363082">
              <a:off x="-564252" y="3933299"/>
              <a:ext cx="778540" cy="1133852"/>
            </a:xfrm>
            <a:custGeom>
              <a:avLst/>
              <a:gdLst/>
              <a:ahLst/>
              <a:cxnLst/>
              <a:rect l="l" t="t" r="r" b="b"/>
              <a:pathLst>
                <a:path w="24852" h="36194" extrusionOk="0">
                  <a:moveTo>
                    <a:pt x="11909" y="1"/>
                  </a:moveTo>
                  <a:lnTo>
                    <a:pt x="0" y="31256"/>
                  </a:lnTo>
                  <a:lnTo>
                    <a:pt x="12943" y="36193"/>
                  </a:lnTo>
                  <a:lnTo>
                    <a:pt x="24851" y="4937"/>
                  </a:lnTo>
                  <a:lnTo>
                    <a:pt x="11909"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60" name="Google Shape;360;p8"/>
            <p:cNvSpPr/>
            <p:nvPr/>
          </p:nvSpPr>
          <p:spPr>
            <a:xfrm rot="363082">
              <a:off x="-449612" y="4006479"/>
              <a:ext cx="1166244" cy="1323004"/>
            </a:xfrm>
            <a:custGeom>
              <a:avLst/>
              <a:gdLst/>
              <a:ahLst/>
              <a:cxnLst/>
              <a:rect l="l" t="t" r="r" b="b"/>
              <a:pathLst>
                <a:path w="37228" h="42232" extrusionOk="0">
                  <a:moveTo>
                    <a:pt x="12243" y="0"/>
                  </a:moveTo>
                  <a:lnTo>
                    <a:pt x="6105" y="16112"/>
                  </a:lnTo>
                  <a:lnTo>
                    <a:pt x="1" y="32190"/>
                  </a:lnTo>
                  <a:cubicBezTo>
                    <a:pt x="1" y="32190"/>
                    <a:pt x="6506" y="36593"/>
                    <a:pt x="11909" y="38694"/>
                  </a:cubicBezTo>
                  <a:cubicBezTo>
                    <a:pt x="15745" y="40062"/>
                    <a:pt x="19648" y="41230"/>
                    <a:pt x="23584" y="42197"/>
                  </a:cubicBezTo>
                  <a:cubicBezTo>
                    <a:pt x="23677" y="42220"/>
                    <a:pt x="23769" y="42231"/>
                    <a:pt x="23859" y="42231"/>
                  </a:cubicBezTo>
                  <a:cubicBezTo>
                    <a:pt x="24293" y="42231"/>
                    <a:pt x="24686" y="41977"/>
                    <a:pt x="24852" y="41563"/>
                  </a:cubicBezTo>
                  <a:lnTo>
                    <a:pt x="30923" y="25552"/>
                  </a:lnTo>
                  <a:lnTo>
                    <a:pt x="37027" y="9540"/>
                  </a:lnTo>
                  <a:cubicBezTo>
                    <a:pt x="37227" y="9040"/>
                    <a:pt x="37027" y="8473"/>
                    <a:pt x="36560" y="8239"/>
                  </a:cubicBezTo>
                  <a:cubicBezTo>
                    <a:pt x="32958" y="6305"/>
                    <a:pt x="29255" y="4603"/>
                    <a:pt x="25486" y="3069"/>
                  </a:cubicBezTo>
                  <a:cubicBezTo>
                    <a:pt x="20049" y="1001"/>
                    <a:pt x="12243" y="0"/>
                    <a:pt x="12243" y="0"/>
                  </a:cubicBezTo>
                  <a:close/>
                </a:path>
              </a:pathLst>
            </a:custGeom>
            <a:solidFill>
              <a:schemeClr val="l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61" name="Google Shape;361;p8"/>
            <p:cNvSpPr/>
            <p:nvPr/>
          </p:nvSpPr>
          <p:spPr>
            <a:xfrm rot="363082">
              <a:off x="-458078" y="3966041"/>
              <a:ext cx="400266" cy="988588"/>
            </a:xfrm>
            <a:custGeom>
              <a:avLst/>
              <a:gdLst/>
              <a:ahLst/>
              <a:cxnLst/>
              <a:rect l="l" t="t" r="r" b="b"/>
              <a:pathLst>
                <a:path w="12777" h="31557" extrusionOk="0">
                  <a:moveTo>
                    <a:pt x="11909" y="0"/>
                  </a:moveTo>
                  <a:lnTo>
                    <a:pt x="1" y="31223"/>
                  </a:lnTo>
                  <a:lnTo>
                    <a:pt x="868" y="31556"/>
                  </a:lnTo>
                  <a:lnTo>
                    <a:pt x="12777" y="300"/>
                  </a:lnTo>
                  <a:lnTo>
                    <a:pt x="1190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62" name="Google Shape;362;p8"/>
            <p:cNvSpPr/>
            <p:nvPr/>
          </p:nvSpPr>
          <p:spPr>
            <a:xfrm rot="363082">
              <a:off x="-486520" y="3948733"/>
              <a:ext cx="386701" cy="983356"/>
            </a:xfrm>
            <a:custGeom>
              <a:avLst/>
              <a:gdLst/>
              <a:ahLst/>
              <a:cxnLst/>
              <a:rect l="l" t="t" r="r" b="b"/>
              <a:pathLst>
                <a:path w="12344" h="31390" extrusionOk="0">
                  <a:moveTo>
                    <a:pt x="11909" y="0"/>
                  </a:moveTo>
                  <a:lnTo>
                    <a:pt x="1" y="31223"/>
                  </a:lnTo>
                  <a:lnTo>
                    <a:pt x="435" y="31389"/>
                  </a:lnTo>
                  <a:lnTo>
                    <a:pt x="12343" y="167"/>
                  </a:lnTo>
                  <a:lnTo>
                    <a:pt x="1190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63" name="Google Shape;363;p8"/>
            <p:cNvSpPr/>
            <p:nvPr/>
          </p:nvSpPr>
          <p:spPr>
            <a:xfrm rot="363082">
              <a:off x="-536791" y="3924334"/>
              <a:ext cx="403367" cy="990687"/>
            </a:xfrm>
            <a:custGeom>
              <a:avLst/>
              <a:gdLst/>
              <a:ahLst/>
              <a:cxnLst/>
              <a:rect l="l" t="t" r="r" b="b"/>
              <a:pathLst>
                <a:path w="12876" h="31624" extrusionOk="0">
                  <a:moveTo>
                    <a:pt x="11909" y="0"/>
                  </a:moveTo>
                  <a:lnTo>
                    <a:pt x="0" y="31223"/>
                  </a:lnTo>
                  <a:lnTo>
                    <a:pt x="967" y="31623"/>
                  </a:lnTo>
                  <a:lnTo>
                    <a:pt x="12876" y="367"/>
                  </a:lnTo>
                  <a:lnTo>
                    <a:pt x="1190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64" name="Google Shape;364;p8"/>
            <p:cNvSpPr/>
            <p:nvPr/>
          </p:nvSpPr>
          <p:spPr>
            <a:xfrm rot="363082">
              <a:off x="633267" y="4549023"/>
              <a:ext cx="365775" cy="364741"/>
            </a:xfrm>
            <a:custGeom>
              <a:avLst/>
              <a:gdLst/>
              <a:ahLst/>
              <a:cxnLst/>
              <a:rect l="l" t="t" r="r" b="b"/>
              <a:pathLst>
                <a:path w="11676" h="11643" fill="none" extrusionOk="0">
                  <a:moveTo>
                    <a:pt x="3237" y="1"/>
                  </a:moveTo>
                  <a:lnTo>
                    <a:pt x="11676" y="3203"/>
                  </a:lnTo>
                  <a:lnTo>
                    <a:pt x="8440" y="11643"/>
                  </a:lnTo>
                  <a:lnTo>
                    <a:pt x="1" y="8407"/>
                  </a:lnTo>
                  <a:close/>
                </a:path>
              </a:pathLst>
            </a:custGeom>
            <a:noFill/>
            <a:ln w="19050"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65" name="Google Shape;365;p8"/>
            <p:cNvSpPr/>
            <p:nvPr/>
          </p:nvSpPr>
          <p:spPr>
            <a:xfrm rot="363082">
              <a:off x="-56388" y="4232909"/>
              <a:ext cx="499541" cy="423260"/>
            </a:xfrm>
            <a:custGeom>
              <a:avLst/>
              <a:gdLst/>
              <a:ahLst/>
              <a:cxnLst/>
              <a:rect l="l" t="t" r="r" b="b"/>
              <a:pathLst>
                <a:path w="15946" h="13511" fill="none" extrusionOk="0">
                  <a:moveTo>
                    <a:pt x="3303" y="1"/>
                  </a:moveTo>
                  <a:lnTo>
                    <a:pt x="15945" y="4804"/>
                  </a:lnTo>
                  <a:moveTo>
                    <a:pt x="2769" y="1435"/>
                  </a:moveTo>
                  <a:lnTo>
                    <a:pt x="15378" y="6272"/>
                  </a:lnTo>
                  <a:moveTo>
                    <a:pt x="2202" y="2903"/>
                  </a:moveTo>
                  <a:lnTo>
                    <a:pt x="14845" y="7740"/>
                  </a:lnTo>
                  <a:moveTo>
                    <a:pt x="14277" y="9174"/>
                  </a:moveTo>
                  <a:lnTo>
                    <a:pt x="1635" y="4337"/>
                  </a:lnTo>
                  <a:moveTo>
                    <a:pt x="1101" y="5805"/>
                  </a:moveTo>
                  <a:lnTo>
                    <a:pt x="13710" y="10608"/>
                  </a:lnTo>
                  <a:moveTo>
                    <a:pt x="534" y="7239"/>
                  </a:moveTo>
                  <a:lnTo>
                    <a:pt x="13177" y="12076"/>
                  </a:lnTo>
                  <a:moveTo>
                    <a:pt x="1" y="8707"/>
                  </a:moveTo>
                  <a:lnTo>
                    <a:pt x="12643" y="13511"/>
                  </a:lnTo>
                </a:path>
              </a:pathLst>
            </a:custGeom>
            <a:noFill/>
            <a:ln w="19050"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66" name="Google Shape;366;p8"/>
            <p:cNvSpPr/>
            <p:nvPr/>
          </p:nvSpPr>
          <p:spPr>
            <a:xfrm rot="363082">
              <a:off x="940056" y="4735937"/>
              <a:ext cx="406531" cy="311454"/>
            </a:xfrm>
            <a:custGeom>
              <a:avLst/>
              <a:gdLst/>
              <a:ahLst/>
              <a:cxnLst/>
              <a:rect l="l" t="t" r="r" b="b"/>
              <a:pathLst>
                <a:path w="12977" h="9942" fill="none" extrusionOk="0">
                  <a:moveTo>
                    <a:pt x="12977" y="3903"/>
                  </a:moveTo>
                  <a:lnTo>
                    <a:pt x="2670" y="1"/>
                  </a:lnTo>
                  <a:moveTo>
                    <a:pt x="2002" y="1769"/>
                  </a:moveTo>
                  <a:lnTo>
                    <a:pt x="12276" y="5671"/>
                  </a:lnTo>
                  <a:moveTo>
                    <a:pt x="1335" y="3503"/>
                  </a:moveTo>
                  <a:lnTo>
                    <a:pt x="11609" y="7439"/>
                  </a:lnTo>
                  <a:moveTo>
                    <a:pt x="668" y="5271"/>
                  </a:moveTo>
                  <a:lnTo>
                    <a:pt x="10942" y="9174"/>
                  </a:lnTo>
                  <a:moveTo>
                    <a:pt x="7706" y="9941"/>
                  </a:moveTo>
                  <a:lnTo>
                    <a:pt x="1" y="7006"/>
                  </a:lnTo>
                </a:path>
              </a:pathLst>
            </a:custGeom>
            <a:noFill/>
            <a:ln w="19050"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67" name="Google Shape;367;p8"/>
            <p:cNvSpPr/>
            <p:nvPr/>
          </p:nvSpPr>
          <p:spPr>
            <a:xfrm rot="363082">
              <a:off x="407066" y="4979342"/>
              <a:ext cx="760778" cy="501609"/>
            </a:xfrm>
            <a:custGeom>
              <a:avLst/>
              <a:gdLst/>
              <a:ahLst/>
              <a:cxnLst/>
              <a:rect l="l" t="t" r="r" b="b"/>
              <a:pathLst>
                <a:path w="24285" h="16012" fill="none" extrusionOk="0">
                  <a:moveTo>
                    <a:pt x="24285" y="6772"/>
                  </a:moveTo>
                  <a:lnTo>
                    <a:pt x="6472" y="0"/>
                  </a:lnTo>
                  <a:moveTo>
                    <a:pt x="3136" y="1067"/>
                  </a:moveTo>
                  <a:lnTo>
                    <a:pt x="23517" y="8806"/>
                  </a:lnTo>
                  <a:moveTo>
                    <a:pt x="2336" y="3069"/>
                  </a:moveTo>
                  <a:lnTo>
                    <a:pt x="22717" y="10841"/>
                  </a:lnTo>
                  <a:moveTo>
                    <a:pt x="1568" y="5137"/>
                  </a:moveTo>
                  <a:lnTo>
                    <a:pt x="21950" y="12909"/>
                  </a:lnTo>
                  <a:moveTo>
                    <a:pt x="801" y="7172"/>
                  </a:moveTo>
                  <a:lnTo>
                    <a:pt x="21182" y="14944"/>
                  </a:lnTo>
                  <a:moveTo>
                    <a:pt x="1" y="9240"/>
                  </a:moveTo>
                  <a:lnTo>
                    <a:pt x="17847" y="16011"/>
                  </a:lnTo>
                </a:path>
              </a:pathLst>
            </a:custGeom>
            <a:noFill/>
            <a:ln w="19050"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368" name="Google Shape;368;p8"/>
          <p:cNvGrpSpPr/>
          <p:nvPr/>
        </p:nvGrpSpPr>
        <p:grpSpPr>
          <a:xfrm rot="-731256">
            <a:off x="10425075" y="3648825"/>
            <a:ext cx="2414493" cy="2495537"/>
            <a:chOff x="334100" y="971800"/>
            <a:chExt cx="1810984" cy="1871771"/>
          </a:xfrm>
        </p:grpSpPr>
        <p:sp>
          <p:nvSpPr>
            <p:cNvPr id="369" name="Google Shape;369;p8"/>
            <p:cNvSpPr/>
            <p:nvPr/>
          </p:nvSpPr>
          <p:spPr>
            <a:xfrm>
              <a:off x="341909" y="971800"/>
              <a:ext cx="1803175" cy="1871771"/>
            </a:xfrm>
            <a:custGeom>
              <a:avLst/>
              <a:gdLst/>
              <a:ahLst/>
              <a:cxnLst/>
              <a:rect l="l" t="t" r="r" b="b"/>
              <a:pathLst>
                <a:path w="88903" h="92285" extrusionOk="0">
                  <a:moveTo>
                    <a:pt x="44583" y="1"/>
                  </a:moveTo>
                  <a:cubicBezTo>
                    <a:pt x="44328" y="1"/>
                    <a:pt x="44071" y="83"/>
                    <a:pt x="43849" y="252"/>
                  </a:cubicBezTo>
                  <a:lnTo>
                    <a:pt x="0" y="33408"/>
                  </a:lnTo>
                  <a:lnTo>
                    <a:pt x="43131" y="91437"/>
                  </a:lnTo>
                  <a:cubicBezTo>
                    <a:pt x="43514" y="91989"/>
                    <a:pt x="44136" y="92284"/>
                    <a:pt x="44766" y="92284"/>
                  </a:cubicBezTo>
                  <a:cubicBezTo>
                    <a:pt x="45190" y="92284"/>
                    <a:pt x="45617" y="92151"/>
                    <a:pt x="45977" y="91873"/>
                  </a:cubicBezTo>
                  <a:lnTo>
                    <a:pt x="88261" y="59204"/>
                  </a:lnTo>
                  <a:cubicBezTo>
                    <a:pt x="88800" y="58794"/>
                    <a:pt x="88903" y="58050"/>
                    <a:pt x="88492" y="57512"/>
                  </a:cubicBezTo>
                  <a:lnTo>
                    <a:pt x="45541" y="483"/>
                  </a:lnTo>
                  <a:cubicBezTo>
                    <a:pt x="45300" y="167"/>
                    <a:pt x="44944" y="1"/>
                    <a:pt x="4458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70" name="Google Shape;370;p8"/>
            <p:cNvSpPr/>
            <p:nvPr/>
          </p:nvSpPr>
          <p:spPr>
            <a:xfrm>
              <a:off x="336189" y="976911"/>
              <a:ext cx="1795894" cy="1820273"/>
            </a:xfrm>
            <a:custGeom>
              <a:avLst/>
              <a:gdLst/>
              <a:ahLst/>
              <a:cxnLst/>
              <a:rect l="l" t="t" r="r" b="b"/>
              <a:pathLst>
                <a:path w="88544" h="89746" extrusionOk="0">
                  <a:moveTo>
                    <a:pt x="44131" y="0"/>
                  </a:moveTo>
                  <a:lnTo>
                    <a:pt x="0" y="33258"/>
                  </a:lnTo>
                  <a:lnTo>
                    <a:pt x="46208" y="89415"/>
                  </a:lnTo>
                  <a:cubicBezTo>
                    <a:pt x="46378" y="89632"/>
                    <a:pt x="46632" y="89746"/>
                    <a:pt x="46886" y="89746"/>
                  </a:cubicBezTo>
                  <a:cubicBezTo>
                    <a:pt x="47053" y="89746"/>
                    <a:pt x="47219" y="89697"/>
                    <a:pt x="47362" y="89595"/>
                  </a:cubicBezTo>
                  <a:lnTo>
                    <a:pt x="88543" y="58952"/>
                  </a:lnTo>
                  <a:lnTo>
                    <a:pt x="44131"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371" name="Google Shape;371;p8"/>
            <p:cNvGrpSpPr/>
            <p:nvPr/>
          </p:nvGrpSpPr>
          <p:grpSpPr>
            <a:xfrm>
              <a:off x="1214129" y="978980"/>
              <a:ext cx="913828" cy="1211839"/>
              <a:chOff x="1214129" y="978980"/>
              <a:chExt cx="913828" cy="1211839"/>
            </a:xfrm>
          </p:grpSpPr>
          <p:sp>
            <p:nvSpPr>
              <p:cNvPr id="372" name="Google Shape;372;p8"/>
              <p:cNvSpPr/>
              <p:nvPr/>
            </p:nvSpPr>
            <p:spPr>
              <a:xfrm>
                <a:off x="1222973" y="978980"/>
                <a:ext cx="904985" cy="1199365"/>
              </a:xfrm>
              <a:custGeom>
                <a:avLst/>
                <a:gdLst/>
                <a:ahLst/>
                <a:cxnLst/>
                <a:rect l="l" t="t" r="r" b="b"/>
                <a:pathLst>
                  <a:path w="44619" h="59133" extrusionOk="0">
                    <a:moveTo>
                      <a:pt x="206" y="1"/>
                    </a:moveTo>
                    <a:lnTo>
                      <a:pt x="1" y="129"/>
                    </a:lnTo>
                    <a:lnTo>
                      <a:pt x="44439" y="59132"/>
                    </a:lnTo>
                    <a:lnTo>
                      <a:pt x="44618" y="58978"/>
                    </a:lnTo>
                    <a:lnTo>
                      <a:pt x="206"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73" name="Google Shape;373;p8"/>
              <p:cNvSpPr/>
              <p:nvPr/>
            </p:nvSpPr>
            <p:spPr>
              <a:xfrm>
                <a:off x="1214129" y="991475"/>
                <a:ext cx="904985" cy="1199345"/>
              </a:xfrm>
              <a:custGeom>
                <a:avLst/>
                <a:gdLst/>
                <a:ahLst/>
                <a:cxnLst/>
                <a:rect l="l" t="t" r="r" b="b"/>
                <a:pathLst>
                  <a:path w="44619" h="59132" extrusionOk="0">
                    <a:moveTo>
                      <a:pt x="206" y="0"/>
                    </a:moveTo>
                    <a:lnTo>
                      <a:pt x="1" y="154"/>
                    </a:lnTo>
                    <a:lnTo>
                      <a:pt x="44439" y="59132"/>
                    </a:lnTo>
                    <a:lnTo>
                      <a:pt x="44618" y="59003"/>
                    </a:lnTo>
                    <a:lnTo>
                      <a:pt x="206"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374" name="Google Shape;374;p8"/>
            <p:cNvSpPr/>
            <p:nvPr/>
          </p:nvSpPr>
          <p:spPr>
            <a:xfrm>
              <a:off x="334100" y="1004578"/>
              <a:ext cx="1741293" cy="1810882"/>
            </a:xfrm>
            <a:custGeom>
              <a:avLst/>
              <a:gdLst/>
              <a:ahLst/>
              <a:cxnLst/>
              <a:rect l="l" t="t" r="r" b="b"/>
              <a:pathLst>
                <a:path w="85852" h="89283" extrusionOk="0">
                  <a:moveTo>
                    <a:pt x="42828" y="0"/>
                  </a:moveTo>
                  <a:cubicBezTo>
                    <a:pt x="42573" y="0"/>
                    <a:pt x="42317" y="82"/>
                    <a:pt x="42106" y="252"/>
                  </a:cubicBezTo>
                  <a:lnTo>
                    <a:pt x="1" y="31946"/>
                  </a:lnTo>
                  <a:lnTo>
                    <a:pt x="43131" y="89282"/>
                  </a:lnTo>
                  <a:lnTo>
                    <a:pt x="85210" y="57588"/>
                  </a:lnTo>
                  <a:cubicBezTo>
                    <a:pt x="85749" y="57178"/>
                    <a:pt x="85851" y="56409"/>
                    <a:pt x="85441" y="55870"/>
                  </a:cubicBezTo>
                  <a:lnTo>
                    <a:pt x="43798" y="482"/>
                  </a:lnTo>
                  <a:cubicBezTo>
                    <a:pt x="43557" y="166"/>
                    <a:pt x="43192" y="0"/>
                    <a:pt x="42828"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75" name="Google Shape;375;p8"/>
            <p:cNvSpPr/>
            <p:nvPr/>
          </p:nvSpPr>
          <p:spPr>
            <a:xfrm>
              <a:off x="373105" y="1605205"/>
              <a:ext cx="899265" cy="1180097"/>
            </a:xfrm>
            <a:custGeom>
              <a:avLst/>
              <a:gdLst/>
              <a:ahLst/>
              <a:cxnLst/>
              <a:rect l="l" t="t" r="r" b="b"/>
              <a:pathLst>
                <a:path w="44337" h="58183" extrusionOk="0">
                  <a:moveTo>
                    <a:pt x="1155" y="0"/>
                  </a:moveTo>
                  <a:lnTo>
                    <a:pt x="1" y="872"/>
                  </a:lnTo>
                  <a:lnTo>
                    <a:pt x="43157" y="58183"/>
                  </a:lnTo>
                  <a:lnTo>
                    <a:pt x="44337" y="57311"/>
                  </a:lnTo>
                  <a:lnTo>
                    <a:pt x="1155"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76" name="Google Shape;376;p8"/>
            <p:cNvSpPr/>
            <p:nvPr/>
          </p:nvSpPr>
          <p:spPr>
            <a:xfrm>
              <a:off x="762685" y="1424197"/>
              <a:ext cx="916931" cy="993396"/>
            </a:xfrm>
            <a:custGeom>
              <a:avLst/>
              <a:gdLst/>
              <a:ahLst/>
              <a:cxnLst/>
              <a:rect l="l" t="t" r="r" b="b"/>
              <a:pathLst>
                <a:path w="45208" h="48978" extrusionOk="0">
                  <a:moveTo>
                    <a:pt x="19206" y="1"/>
                  </a:moveTo>
                  <a:lnTo>
                    <a:pt x="0" y="14463"/>
                  </a:lnTo>
                  <a:lnTo>
                    <a:pt x="26001" y="48978"/>
                  </a:lnTo>
                  <a:lnTo>
                    <a:pt x="45208" y="34515"/>
                  </a:lnTo>
                  <a:lnTo>
                    <a:pt x="19206" y="1"/>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377" name="Google Shape;377;p8"/>
          <p:cNvGrpSpPr/>
          <p:nvPr/>
        </p:nvGrpSpPr>
        <p:grpSpPr>
          <a:xfrm rot="-1946306">
            <a:off x="-591234" y="5337259"/>
            <a:ext cx="2436849" cy="2565005"/>
            <a:chOff x="1526600" y="450800"/>
            <a:chExt cx="4540675" cy="4779475"/>
          </a:xfrm>
        </p:grpSpPr>
        <p:sp>
          <p:nvSpPr>
            <p:cNvPr id="378" name="Google Shape;378;p8"/>
            <p:cNvSpPr/>
            <p:nvPr/>
          </p:nvSpPr>
          <p:spPr>
            <a:xfrm>
              <a:off x="1610100" y="473575"/>
              <a:ext cx="4457175" cy="4689450"/>
            </a:xfrm>
            <a:custGeom>
              <a:avLst/>
              <a:gdLst/>
              <a:ahLst/>
              <a:cxnLst/>
              <a:rect l="l" t="t" r="r" b="b"/>
              <a:pathLst>
                <a:path w="178287" h="187578" extrusionOk="0">
                  <a:moveTo>
                    <a:pt x="95602" y="1"/>
                  </a:moveTo>
                  <a:cubicBezTo>
                    <a:pt x="95141" y="1"/>
                    <a:pt x="94676" y="129"/>
                    <a:pt x="94258" y="394"/>
                  </a:cubicBezTo>
                  <a:lnTo>
                    <a:pt x="0" y="63859"/>
                  </a:lnTo>
                  <a:lnTo>
                    <a:pt x="79645" y="185257"/>
                  </a:lnTo>
                  <a:cubicBezTo>
                    <a:pt x="80631" y="186769"/>
                    <a:pt x="82280" y="187578"/>
                    <a:pt x="83965" y="187578"/>
                  </a:cubicBezTo>
                  <a:cubicBezTo>
                    <a:pt x="84955" y="187578"/>
                    <a:pt x="85959" y="187298"/>
                    <a:pt x="86847" y="186719"/>
                  </a:cubicBezTo>
                  <a:lnTo>
                    <a:pt x="176826" y="126176"/>
                  </a:lnTo>
                  <a:cubicBezTo>
                    <a:pt x="177974" y="125393"/>
                    <a:pt x="178287" y="123880"/>
                    <a:pt x="177504" y="122732"/>
                  </a:cubicBezTo>
                  <a:lnTo>
                    <a:pt x="97703" y="1125"/>
                  </a:lnTo>
                  <a:cubicBezTo>
                    <a:pt x="97205" y="394"/>
                    <a:pt x="96410" y="1"/>
                    <a:pt x="95602" y="1"/>
                  </a:cubicBezTo>
                  <a:close/>
                </a:path>
              </a:pathLst>
            </a:custGeom>
            <a:solidFill>
              <a:srgbClr val="119B9B"/>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79" name="Google Shape;379;p8"/>
            <p:cNvSpPr/>
            <p:nvPr/>
          </p:nvSpPr>
          <p:spPr>
            <a:xfrm>
              <a:off x="1616625" y="450800"/>
              <a:ext cx="4391950" cy="4645025"/>
            </a:xfrm>
            <a:custGeom>
              <a:avLst/>
              <a:gdLst/>
              <a:ahLst/>
              <a:cxnLst/>
              <a:rect l="l" t="t" r="r" b="b"/>
              <a:pathLst>
                <a:path w="175678" h="185801" extrusionOk="0">
                  <a:moveTo>
                    <a:pt x="93162" y="0"/>
                  </a:moveTo>
                  <a:lnTo>
                    <a:pt x="0" y="61587"/>
                  </a:lnTo>
                  <a:lnTo>
                    <a:pt x="80323" y="184028"/>
                  </a:lnTo>
                  <a:cubicBezTo>
                    <a:pt x="81085" y="185187"/>
                    <a:pt x="82329" y="185800"/>
                    <a:pt x="83604" y="185800"/>
                  </a:cubicBezTo>
                  <a:cubicBezTo>
                    <a:pt x="84339" y="185800"/>
                    <a:pt x="85083" y="185597"/>
                    <a:pt x="85751" y="185177"/>
                  </a:cubicBezTo>
                  <a:lnTo>
                    <a:pt x="175677" y="125782"/>
                  </a:lnTo>
                  <a:lnTo>
                    <a:pt x="93162" y="0"/>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80" name="Google Shape;380;p8"/>
            <p:cNvSpPr/>
            <p:nvPr/>
          </p:nvSpPr>
          <p:spPr>
            <a:xfrm>
              <a:off x="3931325" y="462525"/>
              <a:ext cx="2064200" cy="3145900"/>
            </a:xfrm>
            <a:custGeom>
              <a:avLst/>
              <a:gdLst/>
              <a:ahLst/>
              <a:cxnLst/>
              <a:rect l="l" t="t" r="r" b="b"/>
              <a:pathLst>
                <a:path w="82568" h="125836" fill="none" extrusionOk="0">
                  <a:moveTo>
                    <a:pt x="0" y="1"/>
                  </a:moveTo>
                  <a:lnTo>
                    <a:pt x="82567" y="125835"/>
                  </a:lnTo>
                </a:path>
              </a:pathLst>
            </a:custGeom>
            <a:noFill/>
            <a:ln w="11750" cap="flat" cmpd="sng">
              <a:solidFill>
                <a:schemeClr val="dk1"/>
              </a:solidFill>
              <a:prstDash val="solid"/>
              <a:miter lim="5219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81" name="Google Shape;381;p8"/>
            <p:cNvSpPr/>
            <p:nvPr/>
          </p:nvSpPr>
          <p:spPr>
            <a:xfrm>
              <a:off x="3898700" y="482100"/>
              <a:ext cx="2065500" cy="3145900"/>
            </a:xfrm>
            <a:custGeom>
              <a:avLst/>
              <a:gdLst/>
              <a:ahLst/>
              <a:cxnLst/>
              <a:rect l="l" t="t" r="r" b="b"/>
              <a:pathLst>
                <a:path w="82620" h="125836" fill="none" extrusionOk="0">
                  <a:moveTo>
                    <a:pt x="1" y="1"/>
                  </a:moveTo>
                  <a:lnTo>
                    <a:pt x="82620" y="125835"/>
                  </a:lnTo>
                </a:path>
              </a:pathLst>
            </a:custGeom>
            <a:noFill/>
            <a:ln w="11750" cap="flat" cmpd="sng">
              <a:solidFill>
                <a:schemeClr val="dk1"/>
              </a:solidFill>
              <a:prstDash val="solid"/>
              <a:miter lim="5219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82" name="Google Shape;382;p8"/>
            <p:cNvSpPr/>
            <p:nvPr/>
          </p:nvSpPr>
          <p:spPr>
            <a:xfrm>
              <a:off x="3742125" y="4138150"/>
              <a:ext cx="842925" cy="1092125"/>
            </a:xfrm>
            <a:custGeom>
              <a:avLst/>
              <a:gdLst/>
              <a:ahLst/>
              <a:cxnLst/>
              <a:rect l="l" t="t" r="r" b="b"/>
              <a:pathLst>
                <a:path w="33717" h="43685" extrusionOk="0">
                  <a:moveTo>
                    <a:pt x="9604" y="0"/>
                  </a:moveTo>
                  <a:lnTo>
                    <a:pt x="1" y="6159"/>
                  </a:lnTo>
                  <a:lnTo>
                    <a:pt x="24113" y="43685"/>
                  </a:lnTo>
                  <a:lnTo>
                    <a:pt x="25679" y="35595"/>
                  </a:lnTo>
                  <a:lnTo>
                    <a:pt x="33716" y="37526"/>
                  </a:lnTo>
                  <a:lnTo>
                    <a:pt x="9604"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83" name="Google Shape;383;p8"/>
            <p:cNvSpPr/>
            <p:nvPr/>
          </p:nvSpPr>
          <p:spPr>
            <a:xfrm>
              <a:off x="1526600" y="464775"/>
              <a:ext cx="4343675" cy="4627200"/>
            </a:xfrm>
            <a:custGeom>
              <a:avLst/>
              <a:gdLst/>
              <a:ahLst/>
              <a:cxnLst/>
              <a:rect l="l" t="t" r="r" b="b"/>
              <a:pathLst>
                <a:path w="173747" h="185088" extrusionOk="0">
                  <a:moveTo>
                    <a:pt x="91115" y="1"/>
                  </a:moveTo>
                  <a:cubicBezTo>
                    <a:pt x="90634" y="1"/>
                    <a:pt x="90147" y="140"/>
                    <a:pt x="89718" y="433"/>
                  </a:cubicBezTo>
                  <a:lnTo>
                    <a:pt x="0" y="59357"/>
                  </a:lnTo>
                  <a:lnTo>
                    <a:pt x="82515" y="185087"/>
                  </a:lnTo>
                  <a:lnTo>
                    <a:pt x="172285" y="126163"/>
                  </a:lnTo>
                  <a:cubicBezTo>
                    <a:pt x="173433" y="125380"/>
                    <a:pt x="173746" y="123866"/>
                    <a:pt x="172963" y="122718"/>
                  </a:cubicBezTo>
                  <a:lnTo>
                    <a:pt x="93162" y="1111"/>
                  </a:lnTo>
                  <a:cubicBezTo>
                    <a:pt x="92705" y="392"/>
                    <a:pt x="91920" y="1"/>
                    <a:pt x="9111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84" name="Google Shape;384;p8"/>
            <p:cNvSpPr/>
            <p:nvPr/>
          </p:nvSpPr>
          <p:spPr>
            <a:xfrm>
              <a:off x="1636200" y="1843000"/>
              <a:ext cx="2130750" cy="3199400"/>
            </a:xfrm>
            <a:custGeom>
              <a:avLst/>
              <a:gdLst/>
              <a:ahLst/>
              <a:cxnLst/>
              <a:rect l="l" t="t" r="r" b="b"/>
              <a:pathLst>
                <a:path w="85230" h="127976" extrusionOk="0">
                  <a:moveTo>
                    <a:pt x="2506" y="1"/>
                  </a:moveTo>
                  <a:lnTo>
                    <a:pt x="0" y="1619"/>
                  </a:lnTo>
                  <a:lnTo>
                    <a:pt x="82724" y="127975"/>
                  </a:lnTo>
                  <a:lnTo>
                    <a:pt x="85229" y="126357"/>
                  </a:lnTo>
                  <a:lnTo>
                    <a:pt x="2506"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85" name="Google Shape;385;p8"/>
            <p:cNvSpPr/>
            <p:nvPr/>
          </p:nvSpPr>
          <p:spPr>
            <a:xfrm>
              <a:off x="2647400" y="1567700"/>
              <a:ext cx="2116400" cy="2399550"/>
            </a:xfrm>
            <a:custGeom>
              <a:avLst/>
              <a:gdLst/>
              <a:ahLst/>
              <a:cxnLst/>
              <a:rect l="l" t="t" r="r" b="b"/>
              <a:pathLst>
                <a:path w="84656" h="95982" fill="none" extrusionOk="0">
                  <a:moveTo>
                    <a:pt x="82777" y="71347"/>
                  </a:moveTo>
                  <a:cubicBezTo>
                    <a:pt x="82777" y="69937"/>
                    <a:pt x="83507" y="68633"/>
                    <a:pt x="84656" y="67850"/>
                  </a:cubicBezTo>
                  <a:lnTo>
                    <a:pt x="40919" y="1201"/>
                  </a:lnTo>
                  <a:cubicBezTo>
                    <a:pt x="38988" y="2453"/>
                    <a:pt x="36431" y="1932"/>
                    <a:pt x="35178" y="0"/>
                  </a:cubicBezTo>
                  <a:lnTo>
                    <a:pt x="1149" y="22286"/>
                  </a:lnTo>
                  <a:cubicBezTo>
                    <a:pt x="2454" y="24217"/>
                    <a:pt x="1932" y="26827"/>
                    <a:pt x="1" y="28080"/>
                  </a:cubicBezTo>
                  <a:lnTo>
                    <a:pt x="43737" y="94729"/>
                  </a:lnTo>
                  <a:cubicBezTo>
                    <a:pt x="45668" y="93476"/>
                    <a:pt x="48226" y="94050"/>
                    <a:pt x="49478" y="95981"/>
                  </a:cubicBezTo>
                  <a:lnTo>
                    <a:pt x="83455" y="73643"/>
                  </a:lnTo>
                  <a:cubicBezTo>
                    <a:pt x="82985" y="72965"/>
                    <a:pt x="82777" y="72182"/>
                    <a:pt x="82777" y="71347"/>
                  </a:cubicBezTo>
                  <a:close/>
                </a:path>
              </a:pathLst>
            </a:custGeom>
            <a:solidFill>
              <a:schemeClr val="lt1"/>
            </a:solidFill>
            <a:ln w="14350" cap="flat" cmpd="sng">
              <a:solidFill>
                <a:schemeClr val="lt1"/>
              </a:solidFill>
              <a:prstDash val="solid"/>
              <a:miter lim="5219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386" name="Google Shape;386;p8"/>
          <p:cNvSpPr txBox="1">
            <a:spLocks noGrp="1"/>
          </p:cNvSpPr>
          <p:nvPr>
            <p:ph type="title"/>
          </p:nvPr>
        </p:nvSpPr>
        <p:spPr>
          <a:xfrm>
            <a:off x="2572984" y="1974184"/>
            <a:ext cx="7046000" cy="2909600"/>
          </a:xfrm>
          <a:prstGeom prst="rect">
            <a:avLst/>
          </a:prstGeom>
        </p:spPr>
        <p:txBody>
          <a:bodyPr spcFirstLastPara="1" wrap="square" lIns="91425" tIns="91425" rIns="91425" bIns="91425" anchor="ctr" anchorCtr="0">
            <a:noAutofit/>
          </a:bodyPr>
          <a:lstStyle>
            <a:lvl1pPr lvl="0" algn="ctr">
              <a:spcBef>
                <a:spcPts val="0"/>
              </a:spcBef>
              <a:spcAft>
                <a:spcPts val="0"/>
              </a:spcAft>
              <a:buSzPts val="7000"/>
              <a:buNone/>
              <a:defRPr sz="8666">
                <a:solidFill>
                  <a:schemeClr val="accent3"/>
                </a:solidFill>
              </a:defRPr>
            </a:lvl1pPr>
            <a:lvl2pPr lvl="1" algn="ctr">
              <a:spcBef>
                <a:spcPts val="0"/>
              </a:spcBef>
              <a:spcAft>
                <a:spcPts val="0"/>
              </a:spcAft>
              <a:buSzPts val="7000"/>
              <a:buNone/>
              <a:defRPr sz="9333"/>
            </a:lvl2pPr>
            <a:lvl3pPr lvl="2" algn="ctr">
              <a:spcBef>
                <a:spcPts val="0"/>
              </a:spcBef>
              <a:spcAft>
                <a:spcPts val="0"/>
              </a:spcAft>
              <a:buSzPts val="7000"/>
              <a:buNone/>
              <a:defRPr sz="9333"/>
            </a:lvl3pPr>
            <a:lvl4pPr lvl="3" algn="ctr">
              <a:spcBef>
                <a:spcPts val="0"/>
              </a:spcBef>
              <a:spcAft>
                <a:spcPts val="0"/>
              </a:spcAft>
              <a:buSzPts val="7000"/>
              <a:buNone/>
              <a:defRPr sz="9333"/>
            </a:lvl4pPr>
            <a:lvl5pPr lvl="4" algn="ctr">
              <a:spcBef>
                <a:spcPts val="0"/>
              </a:spcBef>
              <a:spcAft>
                <a:spcPts val="0"/>
              </a:spcAft>
              <a:buSzPts val="7000"/>
              <a:buNone/>
              <a:defRPr sz="9333"/>
            </a:lvl5pPr>
            <a:lvl6pPr lvl="5" algn="ctr">
              <a:spcBef>
                <a:spcPts val="0"/>
              </a:spcBef>
              <a:spcAft>
                <a:spcPts val="0"/>
              </a:spcAft>
              <a:buSzPts val="7000"/>
              <a:buNone/>
              <a:defRPr sz="9333"/>
            </a:lvl6pPr>
            <a:lvl7pPr lvl="6" algn="ctr">
              <a:spcBef>
                <a:spcPts val="0"/>
              </a:spcBef>
              <a:spcAft>
                <a:spcPts val="0"/>
              </a:spcAft>
              <a:buSzPts val="7000"/>
              <a:buNone/>
              <a:defRPr sz="9333"/>
            </a:lvl7pPr>
            <a:lvl8pPr lvl="7" algn="ctr">
              <a:spcBef>
                <a:spcPts val="0"/>
              </a:spcBef>
              <a:spcAft>
                <a:spcPts val="0"/>
              </a:spcAft>
              <a:buSzPts val="7000"/>
              <a:buNone/>
              <a:defRPr sz="9333"/>
            </a:lvl8pPr>
            <a:lvl9pPr lvl="8" algn="ctr">
              <a:spcBef>
                <a:spcPts val="0"/>
              </a:spcBef>
              <a:spcAft>
                <a:spcPts val="0"/>
              </a:spcAft>
              <a:buSzPts val="7000"/>
              <a:buNone/>
              <a:defRPr sz="9333"/>
            </a:lvl9pPr>
          </a:lstStyle>
          <a:p>
            <a:endParaRPr/>
          </a:p>
        </p:txBody>
      </p:sp>
    </p:spTree>
    <p:extLst>
      <p:ext uri="{BB962C8B-B14F-4D97-AF65-F5344CB8AC3E}">
        <p14:creationId xmlns:p14="http://schemas.microsoft.com/office/powerpoint/2010/main" val="650014076"/>
      </p:ext>
    </p:extLst>
  </p:cSld>
  <p:clrMapOvr>
    <a:masterClrMapping/>
  </p:clrMapOvr>
</p:sldLayout>
</file>

<file path=ppt/slideLayouts/slideLayout164.xml><?xml version="1.0" encoding="utf-8"?>
<p:sldLayout xmlns:a="http://schemas.openxmlformats.org/drawingml/2006/main" xmlns:r="http://schemas.openxmlformats.org/officeDocument/2006/relationships" xmlns:p="http://schemas.openxmlformats.org/presentationml/2006/main" matchingName="Section title and description">
  <p:cSld name="Section title and description">
    <p:spTree>
      <p:nvGrpSpPr>
        <p:cNvPr id="1" name="Shape 387"/>
        <p:cNvGrpSpPr/>
        <p:nvPr/>
      </p:nvGrpSpPr>
      <p:grpSpPr>
        <a:xfrm>
          <a:off x="0" y="0"/>
          <a:ext cx="0" cy="0"/>
          <a:chOff x="0" y="0"/>
          <a:chExt cx="0" cy="0"/>
        </a:xfrm>
      </p:grpSpPr>
      <p:pic>
        <p:nvPicPr>
          <p:cNvPr id="388" name="Google Shape;388;p9"/>
          <p:cNvPicPr preferRelativeResize="0"/>
          <p:nvPr/>
        </p:nvPicPr>
        <p:blipFill>
          <a:blip r:embed="rId2">
            <a:alphaModFix/>
          </a:blip>
          <a:stretch>
            <a:fillRect/>
          </a:stretch>
        </p:blipFill>
        <p:spPr>
          <a:xfrm>
            <a:off x="-75466" y="-36433"/>
            <a:ext cx="12342935" cy="7005332"/>
          </a:xfrm>
          <a:prstGeom prst="rect">
            <a:avLst/>
          </a:prstGeom>
          <a:noFill/>
          <a:ln>
            <a:noFill/>
          </a:ln>
        </p:spPr>
      </p:pic>
      <p:grpSp>
        <p:nvGrpSpPr>
          <p:cNvPr id="389" name="Google Shape;389;p9"/>
          <p:cNvGrpSpPr/>
          <p:nvPr/>
        </p:nvGrpSpPr>
        <p:grpSpPr>
          <a:xfrm rot="-899871">
            <a:off x="6583757" y="-1352154"/>
            <a:ext cx="2471792" cy="2426695"/>
            <a:chOff x="7928300" y="-514224"/>
            <a:chExt cx="1853720" cy="1819900"/>
          </a:xfrm>
        </p:grpSpPr>
        <p:sp>
          <p:nvSpPr>
            <p:cNvPr id="390" name="Google Shape;390;p9"/>
            <p:cNvSpPr/>
            <p:nvPr/>
          </p:nvSpPr>
          <p:spPr>
            <a:xfrm>
              <a:off x="7928300" y="-454883"/>
              <a:ext cx="1760560" cy="1748943"/>
            </a:xfrm>
            <a:custGeom>
              <a:avLst/>
              <a:gdLst/>
              <a:ahLst/>
              <a:cxnLst/>
              <a:rect l="l" t="t" r="r" b="b"/>
              <a:pathLst>
                <a:path w="63046" h="62630" extrusionOk="0">
                  <a:moveTo>
                    <a:pt x="36994" y="0"/>
                  </a:moveTo>
                  <a:lnTo>
                    <a:pt x="1035" y="26386"/>
                  </a:lnTo>
                  <a:cubicBezTo>
                    <a:pt x="168" y="27019"/>
                    <a:pt x="1" y="28220"/>
                    <a:pt x="635" y="29088"/>
                  </a:cubicBezTo>
                  <a:lnTo>
                    <a:pt x="24952" y="62245"/>
                  </a:lnTo>
                  <a:cubicBezTo>
                    <a:pt x="25130" y="62501"/>
                    <a:pt x="25412" y="62629"/>
                    <a:pt x="25702" y="62629"/>
                  </a:cubicBezTo>
                  <a:cubicBezTo>
                    <a:pt x="25904" y="62629"/>
                    <a:pt x="26109" y="62568"/>
                    <a:pt x="26286" y="62445"/>
                  </a:cubicBezTo>
                  <a:lnTo>
                    <a:pt x="63046" y="35492"/>
                  </a:lnTo>
                  <a:lnTo>
                    <a:pt x="36994" y="0"/>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91" name="Google Shape;391;p9"/>
            <p:cNvSpPr/>
            <p:nvPr/>
          </p:nvSpPr>
          <p:spPr>
            <a:xfrm>
              <a:off x="7969294" y="272619"/>
              <a:ext cx="748027" cy="970813"/>
            </a:xfrm>
            <a:custGeom>
              <a:avLst/>
              <a:gdLst/>
              <a:ahLst/>
              <a:cxnLst/>
              <a:rect l="l" t="t" r="r" b="b"/>
              <a:pathLst>
                <a:path w="26787" h="34765" extrusionOk="0">
                  <a:moveTo>
                    <a:pt x="2469" y="0"/>
                  </a:moveTo>
                  <a:lnTo>
                    <a:pt x="568" y="1401"/>
                  </a:lnTo>
                  <a:cubicBezTo>
                    <a:pt x="101" y="1768"/>
                    <a:pt x="1" y="2435"/>
                    <a:pt x="368" y="2902"/>
                  </a:cubicBezTo>
                  <a:lnTo>
                    <a:pt x="23417" y="34358"/>
                  </a:lnTo>
                  <a:cubicBezTo>
                    <a:pt x="23622" y="34624"/>
                    <a:pt x="23939" y="34764"/>
                    <a:pt x="24253" y="34764"/>
                  </a:cubicBezTo>
                  <a:cubicBezTo>
                    <a:pt x="24452" y="34764"/>
                    <a:pt x="24650" y="34708"/>
                    <a:pt x="24818" y="34592"/>
                  </a:cubicBezTo>
                  <a:lnTo>
                    <a:pt x="26786" y="33124"/>
                  </a:lnTo>
                  <a:lnTo>
                    <a:pt x="2469" y="0"/>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92" name="Google Shape;392;p9"/>
            <p:cNvSpPr/>
            <p:nvPr/>
          </p:nvSpPr>
          <p:spPr>
            <a:xfrm>
              <a:off x="7974879" y="316378"/>
              <a:ext cx="683744" cy="926887"/>
            </a:xfrm>
            <a:custGeom>
              <a:avLst/>
              <a:gdLst/>
              <a:ahLst/>
              <a:cxnLst/>
              <a:rect l="l" t="t" r="r" b="b"/>
              <a:pathLst>
                <a:path w="24485" h="33192" extrusionOk="0">
                  <a:moveTo>
                    <a:pt x="201" y="1"/>
                  </a:moveTo>
                  <a:cubicBezTo>
                    <a:pt x="134" y="101"/>
                    <a:pt x="68" y="201"/>
                    <a:pt x="1" y="334"/>
                  </a:cubicBezTo>
                  <a:lnTo>
                    <a:pt x="24118" y="33191"/>
                  </a:lnTo>
                  <a:cubicBezTo>
                    <a:pt x="24251" y="33191"/>
                    <a:pt x="24385" y="33158"/>
                    <a:pt x="24485" y="33091"/>
                  </a:cubicBezTo>
                  <a:lnTo>
                    <a:pt x="201"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93" name="Google Shape;393;p9"/>
            <p:cNvSpPr/>
            <p:nvPr/>
          </p:nvSpPr>
          <p:spPr>
            <a:xfrm>
              <a:off x="8024251" y="-514224"/>
              <a:ext cx="1757767" cy="1745368"/>
            </a:xfrm>
            <a:custGeom>
              <a:avLst/>
              <a:gdLst/>
              <a:ahLst/>
              <a:cxnLst/>
              <a:rect l="l" t="t" r="r" b="b"/>
              <a:pathLst>
                <a:path w="62946" h="62502" extrusionOk="0">
                  <a:moveTo>
                    <a:pt x="36883" y="0"/>
                  </a:moveTo>
                  <a:cubicBezTo>
                    <a:pt x="36619" y="0"/>
                    <a:pt x="36354" y="83"/>
                    <a:pt x="36127" y="257"/>
                  </a:cubicBezTo>
                  <a:lnTo>
                    <a:pt x="735" y="26209"/>
                  </a:lnTo>
                  <a:cubicBezTo>
                    <a:pt x="134" y="26643"/>
                    <a:pt x="1" y="27477"/>
                    <a:pt x="434" y="28077"/>
                  </a:cubicBezTo>
                  <a:lnTo>
                    <a:pt x="25686" y="62502"/>
                  </a:lnTo>
                  <a:lnTo>
                    <a:pt x="62412" y="35549"/>
                  </a:lnTo>
                  <a:cubicBezTo>
                    <a:pt x="62846" y="35215"/>
                    <a:pt x="62946" y="34615"/>
                    <a:pt x="62612" y="34215"/>
                  </a:cubicBezTo>
                  <a:lnTo>
                    <a:pt x="37928" y="524"/>
                  </a:lnTo>
                  <a:cubicBezTo>
                    <a:pt x="37668" y="184"/>
                    <a:pt x="37277" y="0"/>
                    <a:pt x="3688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94" name="Google Shape;394;p9"/>
            <p:cNvSpPr/>
            <p:nvPr/>
          </p:nvSpPr>
          <p:spPr>
            <a:xfrm>
              <a:off x="8538436" y="77926"/>
              <a:ext cx="581287" cy="715411"/>
            </a:xfrm>
            <a:custGeom>
              <a:avLst/>
              <a:gdLst/>
              <a:ahLst/>
              <a:cxnLst/>
              <a:rect l="l" t="t" r="r" b="b"/>
              <a:pathLst>
                <a:path w="20816" h="25619" fill="none" extrusionOk="0">
                  <a:moveTo>
                    <a:pt x="18047" y="25619"/>
                  </a:moveTo>
                  <a:lnTo>
                    <a:pt x="1" y="1034"/>
                  </a:lnTo>
                  <a:moveTo>
                    <a:pt x="19448" y="24618"/>
                  </a:moveTo>
                  <a:lnTo>
                    <a:pt x="1369" y="0"/>
                  </a:lnTo>
                  <a:moveTo>
                    <a:pt x="20816" y="23584"/>
                  </a:moveTo>
                  <a:lnTo>
                    <a:pt x="4471" y="1301"/>
                  </a:lnTo>
                </a:path>
              </a:pathLst>
            </a:custGeom>
            <a:solidFill>
              <a:schemeClr val="accent4"/>
            </a:solidFill>
            <a:ln w="19050" cap="flat" cmpd="sng">
              <a:solidFill>
                <a:srgbClr val="FFFFFF"/>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95" name="Google Shape;395;p9"/>
            <p:cNvSpPr/>
            <p:nvPr/>
          </p:nvSpPr>
          <p:spPr>
            <a:xfrm>
              <a:off x="8014952" y="272619"/>
              <a:ext cx="702370" cy="942692"/>
            </a:xfrm>
            <a:custGeom>
              <a:avLst/>
              <a:gdLst/>
              <a:ahLst/>
              <a:cxnLst/>
              <a:rect l="l" t="t" r="r" b="b"/>
              <a:pathLst>
                <a:path w="25152" h="33758" extrusionOk="0">
                  <a:moveTo>
                    <a:pt x="834" y="0"/>
                  </a:moveTo>
                  <a:lnTo>
                    <a:pt x="0" y="634"/>
                  </a:lnTo>
                  <a:lnTo>
                    <a:pt x="24318" y="33758"/>
                  </a:lnTo>
                  <a:lnTo>
                    <a:pt x="25151" y="33124"/>
                  </a:lnTo>
                  <a:lnTo>
                    <a:pt x="834" y="0"/>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96" name="Google Shape;396;p9"/>
            <p:cNvSpPr/>
            <p:nvPr/>
          </p:nvSpPr>
          <p:spPr>
            <a:xfrm>
              <a:off x="8435979" y="1124918"/>
              <a:ext cx="204020" cy="180759"/>
            </a:xfrm>
            <a:custGeom>
              <a:avLst/>
              <a:gdLst/>
              <a:ahLst/>
              <a:cxnLst/>
              <a:rect l="l" t="t" r="r" b="b"/>
              <a:pathLst>
                <a:path w="7306" h="6473" extrusionOk="0">
                  <a:moveTo>
                    <a:pt x="5571" y="1"/>
                  </a:moveTo>
                  <a:lnTo>
                    <a:pt x="1" y="4104"/>
                  </a:lnTo>
                  <a:lnTo>
                    <a:pt x="1535" y="4804"/>
                  </a:lnTo>
                  <a:lnTo>
                    <a:pt x="1769" y="6472"/>
                  </a:lnTo>
                  <a:lnTo>
                    <a:pt x="7306" y="2403"/>
                  </a:lnTo>
                  <a:lnTo>
                    <a:pt x="5571"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97" name="Google Shape;397;p9"/>
            <p:cNvSpPr/>
            <p:nvPr/>
          </p:nvSpPr>
          <p:spPr>
            <a:xfrm>
              <a:off x="7991662" y="298701"/>
              <a:ext cx="691200" cy="933393"/>
            </a:xfrm>
            <a:custGeom>
              <a:avLst/>
              <a:gdLst/>
              <a:ahLst/>
              <a:cxnLst/>
              <a:rect l="l" t="t" r="r" b="b"/>
              <a:pathLst>
                <a:path w="24752" h="33425" extrusionOk="0">
                  <a:moveTo>
                    <a:pt x="434" y="0"/>
                  </a:moveTo>
                  <a:lnTo>
                    <a:pt x="0" y="300"/>
                  </a:lnTo>
                  <a:lnTo>
                    <a:pt x="24318" y="33424"/>
                  </a:lnTo>
                  <a:lnTo>
                    <a:pt x="24751" y="33090"/>
                  </a:lnTo>
                  <a:lnTo>
                    <a:pt x="434"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98" name="Google Shape;398;p9"/>
            <p:cNvSpPr/>
            <p:nvPr/>
          </p:nvSpPr>
          <p:spPr>
            <a:xfrm>
              <a:off x="8679095" y="377868"/>
              <a:ext cx="1102926" cy="853276"/>
            </a:xfrm>
            <a:custGeom>
              <a:avLst/>
              <a:gdLst/>
              <a:ahLst/>
              <a:cxnLst/>
              <a:rect l="l" t="t" r="r" b="b"/>
              <a:pathLst>
                <a:path w="39496" h="30556" extrusionOk="0">
                  <a:moveTo>
                    <a:pt x="37528" y="0"/>
                  </a:moveTo>
                  <a:lnTo>
                    <a:pt x="1" y="27520"/>
                  </a:lnTo>
                  <a:lnTo>
                    <a:pt x="2236" y="30556"/>
                  </a:lnTo>
                  <a:lnTo>
                    <a:pt x="38962" y="3603"/>
                  </a:lnTo>
                  <a:cubicBezTo>
                    <a:pt x="39396" y="3269"/>
                    <a:pt x="39496" y="2669"/>
                    <a:pt x="39162" y="2235"/>
                  </a:cubicBezTo>
                  <a:lnTo>
                    <a:pt x="37528"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399" name="Google Shape;399;p9"/>
          <p:cNvGrpSpPr/>
          <p:nvPr/>
        </p:nvGrpSpPr>
        <p:grpSpPr>
          <a:xfrm rot="787487">
            <a:off x="768630" y="5437014"/>
            <a:ext cx="2436917" cy="2565077"/>
            <a:chOff x="1526600" y="450800"/>
            <a:chExt cx="4540675" cy="4779475"/>
          </a:xfrm>
        </p:grpSpPr>
        <p:sp>
          <p:nvSpPr>
            <p:cNvPr id="400" name="Google Shape;400;p9"/>
            <p:cNvSpPr/>
            <p:nvPr/>
          </p:nvSpPr>
          <p:spPr>
            <a:xfrm>
              <a:off x="1610100" y="473575"/>
              <a:ext cx="4457175" cy="4689450"/>
            </a:xfrm>
            <a:custGeom>
              <a:avLst/>
              <a:gdLst/>
              <a:ahLst/>
              <a:cxnLst/>
              <a:rect l="l" t="t" r="r" b="b"/>
              <a:pathLst>
                <a:path w="178287" h="187578" extrusionOk="0">
                  <a:moveTo>
                    <a:pt x="95602" y="1"/>
                  </a:moveTo>
                  <a:cubicBezTo>
                    <a:pt x="95141" y="1"/>
                    <a:pt x="94676" y="129"/>
                    <a:pt x="94258" y="394"/>
                  </a:cubicBezTo>
                  <a:lnTo>
                    <a:pt x="0" y="63859"/>
                  </a:lnTo>
                  <a:lnTo>
                    <a:pt x="79645" y="185257"/>
                  </a:lnTo>
                  <a:cubicBezTo>
                    <a:pt x="80631" y="186769"/>
                    <a:pt x="82280" y="187578"/>
                    <a:pt x="83965" y="187578"/>
                  </a:cubicBezTo>
                  <a:cubicBezTo>
                    <a:pt x="84955" y="187578"/>
                    <a:pt x="85959" y="187298"/>
                    <a:pt x="86847" y="186719"/>
                  </a:cubicBezTo>
                  <a:lnTo>
                    <a:pt x="176826" y="126176"/>
                  </a:lnTo>
                  <a:cubicBezTo>
                    <a:pt x="177974" y="125393"/>
                    <a:pt x="178287" y="123880"/>
                    <a:pt x="177504" y="122732"/>
                  </a:cubicBezTo>
                  <a:lnTo>
                    <a:pt x="97703" y="1125"/>
                  </a:lnTo>
                  <a:cubicBezTo>
                    <a:pt x="97205" y="394"/>
                    <a:pt x="96410" y="1"/>
                    <a:pt x="95602" y="1"/>
                  </a:cubicBezTo>
                  <a:close/>
                </a:path>
              </a:pathLst>
            </a:custGeom>
            <a:solidFill>
              <a:srgbClr val="119B9B"/>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01" name="Google Shape;401;p9"/>
            <p:cNvSpPr/>
            <p:nvPr/>
          </p:nvSpPr>
          <p:spPr>
            <a:xfrm>
              <a:off x="1616625" y="450800"/>
              <a:ext cx="4391950" cy="4645025"/>
            </a:xfrm>
            <a:custGeom>
              <a:avLst/>
              <a:gdLst/>
              <a:ahLst/>
              <a:cxnLst/>
              <a:rect l="l" t="t" r="r" b="b"/>
              <a:pathLst>
                <a:path w="175678" h="185801" extrusionOk="0">
                  <a:moveTo>
                    <a:pt x="93162" y="0"/>
                  </a:moveTo>
                  <a:lnTo>
                    <a:pt x="0" y="61587"/>
                  </a:lnTo>
                  <a:lnTo>
                    <a:pt x="80323" y="184028"/>
                  </a:lnTo>
                  <a:cubicBezTo>
                    <a:pt x="81085" y="185187"/>
                    <a:pt x="82329" y="185800"/>
                    <a:pt x="83604" y="185800"/>
                  </a:cubicBezTo>
                  <a:cubicBezTo>
                    <a:pt x="84339" y="185800"/>
                    <a:pt x="85083" y="185597"/>
                    <a:pt x="85751" y="185177"/>
                  </a:cubicBezTo>
                  <a:lnTo>
                    <a:pt x="175677" y="125782"/>
                  </a:lnTo>
                  <a:lnTo>
                    <a:pt x="93162" y="0"/>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02" name="Google Shape;402;p9"/>
            <p:cNvSpPr/>
            <p:nvPr/>
          </p:nvSpPr>
          <p:spPr>
            <a:xfrm>
              <a:off x="3931325" y="462525"/>
              <a:ext cx="2064200" cy="3145900"/>
            </a:xfrm>
            <a:custGeom>
              <a:avLst/>
              <a:gdLst/>
              <a:ahLst/>
              <a:cxnLst/>
              <a:rect l="l" t="t" r="r" b="b"/>
              <a:pathLst>
                <a:path w="82568" h="125836" fill="none" extrusionOk="0">
                  <a:moveTo>
                    <a:pt x="0" y="1"/>
                  </a:moveTo>
                  <a:lnTo>
                    <a:pt x="82567" y="125835"/>
                  </a:lnTo>
                </a:path>
              </a:pathLst>
            </a:custGeom>
            <a:noFill/>
            <a:ln w="11750" cap="flat" cmpd="sng">
              <a:solidFill>
                <a:schemeClr val="dk1"/>
              </a:solidFill>
              <a:prstDash val="solid"/>
              <a:miter lim="5219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03" name="Google Shape;403;p9"/>
            <p:cNvSpPr/>
            <p:nvPr/>
          </p:nvSpPr>
          <p:spPr>
            <a:xfrm>
              <a:off x="3898700" y="482100"/>
              <a:ext cx="2065500" cy="3145900"/>
            </a:xfrm>
            <a:custGeom>
              <a:avLst/>
              <a:gdLst/>
              <a:ahLst/>
              <a:cxnLst/>
              <a:rect l="l" t="t" r="r" b="b"/>
              <a:pathLst>
                <a:path w="82620" h="125836" fill="none" extrusionOk="0">
                  <a:moveTo>
                    <a:pt x="1" y="1"/>
                  </a:moveTo>
                  <a:lnTo>
                    <a:pt x="82620" y="125835"/>
                  </a:lnTo>
                </a:path>
              </a:pathLst>
            </a:custGeom>
            <a:noFill/>
            <a:ln w="11750" cap="flat" cmpd="sng">
              <a:solidFill>
                <a:schemeClr val="dk1"/>
              </a:solidFill>
              <a:prstDash val="solid"/>
              <a:miter lim="5219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04" name="Google Shape;404;p9"/>
            <p:cNvSpPr/>
            <p:nvPr/>
          </p:nvSpPr>
          <p:spPr>
            <a:xfrm>
              <a:off x="3742125" y="4138150"/>
              <a:ext cx="842925" cy="1092125"/>
            </a:xfrm>
            <a:custGeom>
              <a:avLst/>
              <a:gdLst/>
              <a:ahLst/>
              <a:cxnLst/>
              <a:rect l="l" t="t" r="r" b="b"/>
              <a:pathLst>
                <a:path w="33717" h="43685" extrusionOk="0">
                  <a:moveTo>
                    <a:pt x="9604" y="0"/>
                  </a:moveTo>
                  <a:lnTo>
                    <a:pt x="1" y="6159"/>
                  </a:lnTo>
                  <a:lnTo>
                    <a:pt x="24113" y="43685"/>
                  </a:lnTo>
                  <a:lnTo>
                    <a:pt x="25679" y="35595"/>
                  </a:lnTo>
                  <a:lnTo>
                    <a:pt x="33716" y="37526"/>
                  </a:lnTo>
                  <a:lnTo>
                    <a:pt x="9604"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05" name="Google Shape;405;p9"/>
            <p:cNvSpPr/>
            <p:nvPr/>
          </p:nvSpPr>
          <p:spPr>
            <a:xfrm>
              <a:off x="1526600" y="464775"/>
              <a:ext cx="4343675" cy="4627200"/>
            </a:xfrm>
            <a:custGeom>
              <a:avLst/>
              <a:gdLst/>
              <a:ahLst/>
              <a:cxnLst/>
              <a:rect l="l" t="t" r="r" b="b"/>
              <a:pathLst>
                <a:path w="173747" h="185088" extrusionOk="0">
                  <a:moveTo>
                    <a:pt x="91115" y="1"/>
                  </a:moveTo>
                  <a:cubicBezTo>
                    <a:pt x="90634" y="1"/>
                    <a:pt x="90147" y="140"/>
                    <a:pt x="89718" y="433"/>
                  </a:cubicBezTo>
                  <a:lnTo>
                    <a:pt x="0" y="59357"/>
                  </a:lnTo>
                  <a:lnTo>
                    <a:pt x="82515" y="185087"/>
                  </a:lnTo>
                  <a:lnTo>
                    <a:pt x="172285" y="126163"/>
                  </a:lnTo>
                  <a:cubicBezTo>
                    <a:pt x="173433" y="125380"/>
                    <a:pt x="173746" y="123866"/>
                    <a:pt x="172963" y="122718"/>
                  </a:cubicBezTo>
                  <a:lnTo>
                    <a:pt x="93162" y="1111"/>
                  </a:lnTo>
                  <a:cubicBezTo>
                    <a:pt x="92705" y="392"/>
                    <a:pt x="91920" y="1"/>
                    <a:pt x="9111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06" name="Google Shape;406;p9"/>
            <p:cNvSpPr/>
            <p:nvPr/>
          </p:nvSpPr>
          <p:spPr>
            <a:xfrm>
              <a:off x="1636200" y="1843000"/>
              <a:ext cx="2130750" cy="3199400"/>
            </a:xfrm>
            <a:custGeom>
              <a:avLst/>
              <a:gdLst/>
              <a:ahLst/>
              <a:cxnLst/>
              <a:rect l="l" t="t" r="r" b="b"/>
              <a:pathLst>
                <a:path w="85230" h="127976" extrusionOk="0">
                  <a:moveTo>
                    <a:pt x="2506" y="1"/>
                  </a:moveTo>
                  <a:lnTo>
                    <a:pt x="0" y="1619"/>
                  </a:lnTo>
                  <a:lnTo>
                    <a:pt x="82724" y="127975"/>
                  </a:lnTo>
                  <a:lnTo>
                    <a:pt x="85229" y="126357"/>
                  </a:lnTo>
                  <a:lnTo>
                    <a:pt x="2506"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07" name="Google Shape;407;p9"/>
            <p:cNvSpPr/>
            <p:nvPr/>
          </p:nvSpPr>
          <p:spPr>
            <a:xfrm>
              <a:off x="2647400" y="1567700"/>
              <a:ext cx="2116400" cy="2399550"/>
            </a:xfrm>
            <a:custGeom>
              <a:avLst/>
              <a:gdLst/>
              <a:ahLst/>
              <a:cxnLst/>
              <a:rect l="l" t="t" r="r" b="b"/>
              <a:pathLst>
                <a:path w="84656" h="95982" fill="none" extrusionOk="0">
                  <a:moveTo>
                    <a:pt x="82777" y="71347"/>
                  </a:moveTo>
                  <a:cubicBezTo>
                    <a:pt x="82777" y="69937"/>
                    <a:pt x="83507" y="68633"/>
                    <a:pt x="84656" y="67850"/>
                  </a:cubicBezTo>
                  <a:lnTo>
                    <a:pt x="40919" y="1201"/>
                  </a:lnTo>
                  <a:cubicBezTo>
                    <a:pt x="38988" y="2453"/>
                    <a:pt x="36431" y="1932"/>
                    <a:pt x="35178" y="0"/>
                  </a:cubicBezTo>
                  <a:lnTo>
                    <a:pt x="1149" y="22286"/>
                  </a:lnTo>
                  <a:cubicBezTo>
                    <a:pt x="2454" y="24217"/>
                    <a:pt x="1932" y="26827"/>
                    <a:pt x="1" y="28080"/>
                  </a:cubicBezTo>
                  <a:lnTo>
                    <a:pt x="43737" y="94729"/>
                  </a:lnTo>
                  <a:cubicBezTo>
                    <a:pt x="45668" y="93476"/>
                    <a:pt x="48226" y="94050"/>
                    <a:pt x="49478" y="95981"/>
                  </a:cubicBezTo>
                  <a:lnTo>
                    <a:pt x="83455" y="73643"/>
                  </a:lnTo>
                  <a:cubicBezTo>
                    <a:pt x="82985" y="72965"/>
                    <a:pt x="82777" y="72182"/>
                    <a:pt x="82777" y="71347"/>
                  </a:cubicBezTo>
                  <a:close/>
                </a:path>
              </a:pathLst>
            </a:custGeom>
            <a:solidFill>
              <a:schemeClr val="lt1"/>
            </a:solidFill>
            <a:ln w="14350" cap="flat" cmpd="sng">
              <a:solidFill>
                <a:schemeClr val="lt1"/>
              </a:solidFill>
              <a:prstDash val="solid"/>
              <a:miter lim="5219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408" name="Google Shape;408;p9"/>
          <p:cNvGrpSpPr/>
          <p:nvPr/>
        </p:nvGrpSpPr>
        <p:grpSpPr>
          <a:xfrm>
            <a:off x="-774856" y="4828019"/>
            <a:ext cx="2572187" cy="2440845"/>
            <a:chOff x="-356100" y="3692425"/>
            <a:chExt cx="1728775" cy="1640500"/>
          </a:xfrm>
        </p:grpSpPr>
        <p:sp>
          <p:nvSpPr>
            <p:cNvPr id="409" name="Google Shape;409;p9"/>
            <p:cNvSpPr/>
            <p:nvPr/>
          </p:nvSpPr>
          <p:spPr>
            <a:xfrm>
              <a:off x="-242675" y="3755800"/>
              <a:ext cx="1615350" cy="1577125"/>
            </a:xfrm>
            <a:custGeom>
              <a:avLst/>
              <a:gdLst/>
              <a:ahLst/>
              <a:cxnLst/>
              <a:rect l="l" t="t" r="r" b="b"/>
              <a:pathLst>
                <a:path w="64614" h="63085" extrusionOk="0">
                  <a:moveTo>
                    <a:pt x="22503" y="1"/>
                  </a:moveTo>
                  <a:cubicBezTo>
                    <a:pt x="22082" y="1"/>
                    <a:pt x="21688" y="233"/>
                    <a:pt x="21482" y="621"/>
                  </a:cubicBezTo>
                  <a:lnTo>
                    <a:pt x="0" y="41284"/>
                  </a:lnTo>
                  <a:lnTo>
                    <a:pt x="40729" y="62799"/>
                  </a:lnTo>
                  <a:cubicBezTo>
                    <a:pt x="41087" y="62993"/>
                    <a:pt x="41470" y="63084"/>
                    <a:pt x="41847" y="63084"/>
                  </a:cubicBezTo>
                  <a:cubicBezTo>
                    <a:pt x="42701" y="63084"/>
                    <a:pt x="43525" y="62618"/>
                    <a:pt x="43965" y="61832"/>
                  </a:cubicBezTo>
                  <a:lnTo>
                    <a:pt x="64313" y="23271"/>
                  </a:lnTo>
                  <a:cubicBezTo>
                    <a:pt x="64613" y="22704"/>
                    <a:pt x="64413" y="21970"/>
                    <a:pt x="63813" y="21670"/>
                  </a:cubicBezTo>
                  <a:lnTo>
                    <a:pt x="23083" y="154"/>
                  </a:lnTo>
                  <a:cubicBezTo>
                    <a:pt x="22895" y="49"/>
                    <a:pt x="22696" y="1"/>
                    <a:pt x="2250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10" name="Google Shape;410;p9"/>
            <p:cNvSpPr/>
            <p:nvPr/>
          </p:nvSpPr>
          <p:spPr>
            <a:xfrm>
              <a:off x="-356100" y="3692425"/>
              <a:ext cx="1647050" cy="1619200"/>
            </a:xfrm>
            <a:custGeom>
              <a:avLst/>
              <a:gdLst/>
              <a:ahLst/>
              <a:cxnLst/>
              <a:rect l="l" t="t" r="r" b="b"/>
              <a:pathLst>
                <a:path w="65882" h="64768" extrusionOk="0">
                  <a:moveTo>
                    <a:pt x="22170" y="0"/>
                  </a:moveTo>
                  <a:cubicBezTo>
                    <a:pt x="21749" y="0"/>
                    <a:pt x="21355" y="232"/>
                    <a:pt x="21149" y="621"/>
                  </a:cubicBezTo>
                  <a:lnTo>
                    <a:pt x="401" y="39883"/>
                  </a:lnTo>
                  <a:cubicBezTo>
                    <a:pt x="1" y="40650"/>
                    <a:pt x="301" y="41617"/>
                    <a:pt x="1068" y="42051"/>
                  </a:cubicBezTo>
                  <a:lnTo>
                    <a:pt x="44099" y="64767"/>
                  </a:lnTo>
                  <a:lnTo>
                    <a:pt x="65581" y="24105"/>
                  </a:lnTo>
                  <a:cubicBezTo>
                    <a:pt x="65881" y="23504"/>
                    <a:pt x="65648" y="22804"/>
                    <a:pt x="65081" y="22503"/>
                  </a:cubicBezTo>
                  <a:lnTo>
                    <a:pt x="22750" y="154"/>
                  </a:lnTo>
                  <a:cubicBezTo>
                    <a:pt x="22562" y="49"/>
                    <a:pt x="22363" y="0"/>
                    <a:pt x="22170"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11" name="Google Shape;411;p9"/>
            <p:cNvSpPr/>
            <p:nvPr/>
          </p:nvSpPr>
          <p:spPr>
            <a:xfrm>
              <a:off x="-161800" y="3833875"/>
              <a:ext cx="1314300" cy="1215875"/>
            </a:xfrm>
            <a:custGeom>
              <a:avLst/>
              <a:gdLst/>
              <a:ahLst/>
              <a:cxnLst/>
              <a:rect l="l" t="t" r="r" b="b"/>
              <a:pathLst>
                <a:path w="52572" h="48635" fill="none" extrusionOk="0">
                  <a:moveTo>
                    <a:pt x="51738" y="18513"/>
                  </a:moveTo>
                  <a:lnTo>
                    <a:pt x="16713" y="0"/>
                  </a:lnTo>
                  <a:cubicBezTo>
                    <a:pt x="16213" y="967"/>
                    <a:pt x="15012" y="1334"/>
                    <a:pt x="14078" y="834"/>
                  </a:cubicBezTo>
                  <a:lnTo>
                    <a:pt x="1" y="27486"/>
                  </a:lnTo>
                  <a:cubicBezTo>
                    <a:pt x="968" y="27987"/>
                    <a:pt x="1335" y="29188"/>
                    <a:pt x="835" y="30155"/>
                  </a:cubicBezTo>
                  <a:lnTo>
                    <a:pt x="35860" y="48635"/>
                  </a:lnTo>
                  <a:cubicBezTo>
                    <a:pt x="36360" y="47668"/>
                    <a:pt x="37528" y="47301"/>
                    <a:pt x="38495" y="47801"/>
                  </a:cubicBezTo>
                  <a:lnTo>
                    <a:pt x="52572" y="21182"/>
                  </a:lnTo>
                  <a:cubicBezTo>
                    <a:pt x="51604" y="20648"/>
                    <a:pt x="51238" y="19481"/>
                    <a:pt x="51738" y="18513"/>
                  </a:cubicBezTo>
                  <a:close/>
                </a:path>
              </a:pathLst>
            </a:custGeom>
            <a:solidFill>
              <a:schemeClr val="dk1"/>
            </a:solidFill>
            <a:ln w="19050"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12" name="Google Shape;412;p9"/>
            <p:cNvSpPr/>
            <p:nvPr/>
          </p:nvSpPr>
          <p:spPr>
            <a:xfrm>
              <a:off x="768050" y="4308375"/>
              <a:ext cx="555425" cy="979325"/>
            </a:xfrm>
            <a:custGeom>
              <a:avLst/>
              <a:gdLst/>
              <a:ahLst/>
              <a:cxnLst/>
              <a:rect l="l" t="t" r="r" b="b"/>
              <a:pathLst>
                <a:path w="22217" h="39173" extrusionOk="0">
                  <a:moveTo>
                    <a:pt x="20315" y="0"/>
                  </a:moveTo>
                  <a:lnTo>
                    <a:pt x="0" y="38495"/>
                  </a:lnTo>
                  <a:lnTo>
                    <a:pt x="968" y="39028"/>
                  </a:lnTo>
                  <a:cubicBezTo>
                    <a:pt x="1154" y="39127"/>
                    <a:pt x="1356" y="39173"/>
                    <a:pt x="1555" y="39173"/>
                  </a:cubicBezTo>
                  <a:cubicBezTo>
                    <a:pt x="2033" y="39173"/>
                    <a:pt x="2500" y="38908"/>
                    <a:pt x="2735" y="38461"/>
                  </a:cubicBezTo>
                  <a:lnTo>
                    <a:pt x="21882" y="2235"/>
                  </a:lnTo>
                  <a:cubicBezTo>
                    <a:pt x="22216" y="1635"/>
                    <a:pt x="21983" y="868"/>
                    <a:pt x="21382" y="567"/>
                  </a:cubicBezTo>
                  <a:lnTo>
                    <a:pt x="20315"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13" name="Google Shape;413;p9"/>
            <p:cNvSpPr/>
            <p:nvPr/>
          </p:nvSpPr>
          <p:spPr>
            <a:xfrm>
              <a:off x="-356100" y="4621925"/>
              <a:ext cx="1156700" cy="689700"/>
            </a:xfrm>
            <a:custGeom>
              <a:avLst/>
              <a:gdLst/>
              <a:ahLst/>
              <a:cxnLst/>
              <a:rect l="l" t="t" r="r" b="b"/>
              <a:pathLst>
                <a:path w="46268" h="27588" extrusionOk="0">
                  <a:moveTo>
                    <a:pt x="1835" y="1"/>
                  </a:moveTo>
                  <a:lnTo>
                    <a:pt x="401" y="2669"/>
                  </a:lnTo>
                  <a:cubicBezTo>
                    <a:pt x="1" y="3470"/>
                    <a:pt x="301" y="4437"/>
                    <a:pt x="1068" y="4837"/>
                  </a:cubicBezTo>
                  <a:lnTo>
                    <a:pt x="44099" y="27587"/>
                  </a:lnTo>
                  <a:lnTo>
                    <a:pt x="46267" y="23484"/>
                  </a:lnTo>
                  <a:lnTo>
                    <a:pt x="1835" y="1"/>
                  </a:lnTo>
                  <a:close/>
                </a:path>
              </a:pathLst>
            </a:custGeom>
            <a:solidFill>
              <a:srgbClr val="E24747">
                <a:alpha val="9554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14" name="Google Shape;414;p9"/>
            <p:cNvSpPr/>
            <p:nvPr/>
          </p:nvSpPr>
          <p:spPr>
            <a:xfrm>
              <a:off x="768050" y="4308375"/>
              <a:ext cx="521225" cy="969050"/>
            </a:xfrm>
            <a:custGeom>
              <a:avLst/>
              <a:gdLst/>
              <a:ahLst/>
              <a:cxnLst/>
              <a:rect l="l" t="t" r="r" b="b"/>
              <a:pathLst>
                <a:path w="20849" h="38762" extrusionOk="0">
                  <a:moveTo>
                    <a:pt x="20315" y="0"/>
                  </a:moveTo>
                  <a:lnTo>
                    <a:pt x="0" y="38495"/>
                  </a:lnTo>
                  <a:lnTo>
                    <a:pt x="501" y="38761"/>
                  </a:lnTo>
                  <a:lnTo>
                    <a:pt x="20848" y="267"/>
                  </a:lnTo>
                  <a:lnTo>
                    <a:pt x="20315"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15" name="Google Shape;415;p9"/>
            <p:cNvSpPr/>
            <p:nvPr/>
          </p:nvSpPr>
          <p:spPr>
            <a:xfrm>
              <a:off x="798075" y="4325050"/>
              <a:ext cx="516225" cy="962725"/>
            </a:xfrm>
            <a:custGeom>
              <a:avLst/>
              <a:gdLst/>
              <a:ahLst/>
              <a:cxnLst/>
              <a:rect l="l" t="t" r="r" b="b"/>
              <a:pathLst>
                <a:path w="20649" h="38509" extrusionOk="0">
                  <a:moveTo>
                    <a:pt x="20348" y="1"/>
                  </a:moveTo>
                  <a:lnTo>
                    <a:pt x="0" y="38461"/>
                  </a:lnTo>
                  <a:cubicBezTo>
                    <a:pt x="118" y="38485"/>
                    <a:pt x="236" y="38509"/>
                    <a:pt x="354" y="38509"/>
                  </a:cubicBezTo>
                  <a:cubicBezTo>
                    <a:pt x="403" y="38509"/>
                    <a:pt x="452" y="38504"/>
                    <a:pt x="500" y="38495"/>
                  </a:cubicBezTo>
                  <a:lnTo>
                    <a:pt x="20648" y="334"/>
                  </a:lnTo>
                  <a:cubicBezTo>
                    <a:pt x="20581" y="201"/>
                    <a:pt x="20448" y="101"/>
                    <a:pt x="20348"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16" name="Google Shape;416;p9"/>
            <p:cNvSpPr/>
            <p:nvPr/>
          </p:nvSpPr>
          <p:spPr>
            <a:xfrm>
              <a:off x="850600" y="5092275"/>
              <a:ext cx="175975" cy="130950"/>
            </a:xfrm>
            <a:custGeom>
              <a:avLst/>
              <a:gdLst/>
              <a:ahLst/>
              <a:cxnLst/>
              <a:rect l="l" t="t" r="r" b="b"/>
              <a:pathLst>
                <a:path w="7039" h="5238" extrusionOk="0">
                  <a:moveTo>
                    <a:pt x="1101" y="0"/>
                  </a:moveTo>
                  <a:lnTo>
                    <a:pt x="1" y="2102"/>
                  </a:lnTo>
                  <a:lnTo>
                    <a:pt x="5905" y="5237"/>
                  </a:lnTo>
                  <a:lnTo>
                    <a:pt x="5571" y="3703"/>
                  </a:lnTo>
                  <a:lnTo>
                    <a:pt x="7039" y="3136"/>
                  </a:lnTo>
                  <a:lnTo>
                    <a:pt x="1101" y="0"/>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417" name="Google Shape;417;p9"/>
          <p:cNvGrpSpPr/>
          <p:nvPr/>
        </p:nvGrpSpPr>
        <p:grpSpPr>
          <a:xfrm rot="-400487" flipH="1">
            <a:off x="9724591" y="5392873"/>
            <a:ext cx="3042492" cy="2387332"/>
            <a:chOff x="-2415600" y="2986400"/>
            <a:chExt cx="1943075" cy="1524659"/>
          </a:xfrm>
        </p:grpSpPr>
        <p:sp>
          <p:nvSpPr>
            <p:cNvPr id="418" name="Google Shape;418;p9"/>
            <p:cNvSpPr/>
            <p:nvPr/>
          </p:nvSpPr>
          <p:spPr>
            <a:xfrm>
              <a:off x="-2415600" y="2986400"/>
              <a:ext cx="1117375" cy="1251275"/>
            </a:xfrm>
            <a:custGeom>
              <a:avLst/>
              <a:gdLst/>
              <a:ahLst/>
              <a:cxnLst/>
              <a:rect l="l" t="t" r="r" b="b"/>
              <a:pathLst>
                <a:path w="44695" h="50051" extrusionOk="0">
                  <a:moveTo>
                    <a:pt x="11387" y="1"/>
                  </a:moveTo>
                  <a:cubicBezTo>
                    <a:pt x="10743" y="1"/>
                    <a:pt x="10152" y="449"/>
                    <a:pt x="10001" y="1099"/>
                  </a:cubicBezTo>
                  <a:lnTo>
                    <a:pt x="180" y="41127"/>
                  </a:lnTo>
                  <a:cubicBezTo>
                    <a:pt x="0" y="41896"/>
                    <a:pt x="462" y="42665"/>
                    <a:pt x="1257" y="42871"/>
                  </a:cubicBezTo>
                  <a:lnTo>
                    <a:pt x="33617" y="50051"/>
                  </a:lnTo>
                  <a:lnTo>
                    <a:pt x="44695" y="8433"/>
                  </a:lnTo>
                  <a:lnTo>
                    <a:pt x="11744" y="48"/>
                  </a:lnTo>
                  <a:cubicBezTo>
                    <a:pt x="11625" y="16"/>
                    <a:pt x="11505" y="1"/>
                    <a:pt x="1138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19" name="Google Shape;419;p9"/>
            <p:cNvSpPr/>
            <p:nvPr/>
          </p:nvSpPr>
          <p:spPr>
            <a:xfrm>
              <a:off x="-1586075" y="3188225"/>
              <a:ext cx="1113550" cy="1279575"/>
            </a:xfrm>
            <a:custGeom>
              <a:avLst/>
              <a:gdLst/>
              <a:ahLst/>
              <a:cxnLst/>
              <a:rect l="l" t="t" r="r" b="b"/>
              <a:pathLst>
                <a:path w="44542" h="51183" extrusionOk="0">
                  <a:moveTo>
                    <a:pt x="10411" y="1"/>
                  </a:moveTo>
                  <a:lnTo>
                    <a:pt x="0" y="41772"/>
                  </a:lnTo>
                  <a:lnTo>
                    <a:pt x="31797" y="51132"/>
                  </a:lnTo>
                  <a:cubicBezTo>
                    <a:pt x="31925" y="51166"/>
                    <a:pt x="32054" y="51182"/>
                    <a:pt x="32181" y="51182"/>
                  </a:cubicBezTo>
                  <a:cubicBezTo>
                    <a:pt x="32815" y="51182"/>
                    <a:pt x="33395" y="50773"/>
                    <a:pt x="33566" y="50132"/>
                  </a:cubicBezTo>
                  <a:lnTo>
                    <a:pt x="44336" y="10360"/>
                  </a:lnTo>
                  <a:cubicBezTo>
                    <a:pt x="44541" y="9591"/>
                    <a:pt x="44080" y="8796"/>
                    <a:pt x="43310" y="8591"/>
                  </a:cubicBezTo>
                  <a:lnTo>
                    <a:pt x="10411" y="1"/>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20" name="Google Shape;420;p9"/>
            <p:cNvSpPr/>
            <p:nvPr/>
          </p:nvSpPr>
          <p:spPr>
            <a:xfrm>
              <a:off x="-2402775" y="2994000"/>
              <a:ext cx="1133400" cy="1217400"/>
            </a:xfrm>
            <a:custGeom>
              <a:avLst/>
              <a:gdLst/>
              <a:ahLst/>
              <a:cxnLst/>
              <a:rect l="l" t="t" r="r" b="b"/>
              <a:pathLst>
                <a:path w="45336" h="48696" extrusionOk="0">
                  <a:moveTo>
                    <a:pt x="12283" y="0"/>
                  </a:moveTo>
                  <a:lnTo>
                    <a:pt x="0" y="41900"/>
                  </a:lnTo>
                  <a:lnTo>
                    <a:pt x="19104" y="42131"/>
                  </a:lnTo>
                  <a:cubicBezTo>
                    <a:pt x="23976" y="42823"/>
                    <a:pt x="28540" y="44874"/>
                    <a:pt x="32309" y="48054"/>
                  </a:cubicBezTo>
                  <a:lnTo>
                    <a:pt x="33053" y="48695"/>
                  </a:lnTo>
                  <a:lnTo>
                    <a:pt x="45336" y="6770"/>
                  </a:lnTo>
                  <a:lnTo>
                    <a:pt x="44567" y="6129"/>
                  </a:lnTo>
                  <a:cubicBezTo>
                    <a:pt x="40797" y="2975"/>
                    <a:pt x="36233" y="923"/>
                    <a:pt x="31361" y="231"/>
                  </a:cubicBezTo>
                  <a:lnTo>
                    <a:pt x="12283"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21" name="Google Shape;421;p9"/>
            <p:cNvSpPr/>
            <p:nvPr/>
          </p:nvSpPr>
          <p:spPr>
            <a:xfrm>
              <a:off x="-2351263" y="3014809"/>
              <a:ext cx="1085975" cy="1231500"/>
            </a:xfrm>
            <a:custGeom>
              <a:avLst/>
              <a:gdLst/>
              <a:ahLst/>
              <a:cxnLst/>
              <a:rect l="l" t="t" r="r" b="b"/>
              <a:pathLst>
                <a:path w="43439" h="49260" extrusionOk="0">
                  <a:moveTo>
                    <a:pt x="12258" y="0"/>
                  </a:moveTo>
                  <a:lnTo>
                    <a:pt x="1" y="41925"/>
                  </a:lnTo>
                  <a:lnTo>
                    <a:pt x="17207" y="42695"/>
                  </a:lnTo>
                  <a:cubicBezTo>
                    <a:pt x="22079" y="43387"/>
                    <a:pt x="26643" y="45438"/>
                    <a:pt x="30412" y="48618"/>
                  </a:cubicBezTo>
                  <a:lnTo>
                    <a:pt x="31156" y="49259"/>
                  </a:lnTo>
                  <a:lnTo>
                    <a:pt x="43439" y="7334"/>
                  </a:lnTo>
                  <a:lnTo>
                    <a:pt x="42670" y="6693"/>
                  </a:lnTo>
                  <a:cubicBezTo>
                    <a:pt x="38900" y="3539"/>
                    <a:pt x="34336" y="1487"/>
                    <a:pt x="29464" y="769"/>
                  </a:cubicBezTo>
                  <a:lnTo>
                    <a:pt x="12258" y="0"/>
                  </a:ln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22" name="Google Shape;422;p9"/>
            <p:cNvSpPr/>
            <p:nvPr/>
          </p:nvSpPr>
          <p:spPr>
            <a:xfrm>
              <a:off x="-1573663" y="3188659"/>
              <a:ext cx="1070600" cy="1322400"/>
            </a:xfrm>
            <a:custGeom>
              <a:avLst/>
              <a:gdLst/>
              <a:ahLst/>
              <a:cxnLst/>
              <a:rect l="l" t="t" r="r" b="b"/>
              <a:pathLst>
                <a:path w="42824" h="52896" extrusionOk="0">
                  <a:moveTo>
                    <a:pt x="17135" y="1"/>
                  </a:moveTo>
                  <a:cubicBezTo>
                    <a:pt x="15803" y="1"/>
                    <a:pt x="14490" y="86"/>
                    <a:pt x="13232" y="252"/>
                  </a:cubicBezTo>
                  <a:lnTo>
                    <a:pt x="12258" y="380"/>
                  </a:lnTo>
                  <a:lnTo>
                    <a:pt x="1" y="42280"/>
                  </a:lnTo>
                  <a:lnTo>
                    <a:pt x="975" y="42151"/>
                  </a:lnTo>
                  <a:cubicBezTo>
                    <a:pt x="2113" y="42002"/>
                    <a:pt x="3255" y="41927"/>
                    <a:pt x="4394" y="41927"/>
                  </a:cubicBezTo>
                  <a:cubicBezTo>
                    <a:pt x="8133" y="41927"/>
                    <a:pt x="11844" y="42727"/>
                    <a:pt x="15284" y="44280"/>
                  </a:cubicBezTo>
                  <a:lnTo>
                    <a:pt x="30208" y="52895"/>
                  </a:lnTo>
                  <a:lnTo>
                    <a:pt x="42824" y="9124"/>
                  </a:lnTo>
                  <a:lnTo>
                    <a:pt x="28284" y="2226"/>
                  </a:lnTo>
                  <a:cubicBezTo>
                    <a:pt x="24955" y="704"/>
                    <a:pt x="20963" y="1"/>
                    <a:pt x="17135" y="1"/>
                  </a:cubicBez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423" name="Google Shape;423;p9"/>
            <p:cNvGrpSpPr/>
            <p:nvPr/>
          </p:nvGrpSpPr>
          <p:grpSpPr>
            <a:xfrm>
              <a:off x="-2218800" y="3088875"/>
              <a:ext cx="1598825" cy="1190475"/>
              <a:chOff x="-2218800" y="3088875"/>
              <a:chExt cx="1598825" cy="1190475"/>
            </a:xfrm>
          </p:grpSpPr>
          <p:sp>
            <p:nvSpPr>
              <p:cNvPr id="424" name="Google Shape;424;p9"/>
              <p:cNvSpPr/>
              <p:nvPr/>
            </p:nvSpPr>
            <p:spPr>
              <a:xfrm>
                <a:off x="-2218800" y="3088875"/>
                <a:ext cx="841100" cy="985325"/>
              </a:xfrm>
              <a:custGeom>
                <a:avLst/>
                <a:gdLst/>
                <a:ahLst/>
                <a:cxnLst/>
                <a:rect l="l" t="t" r="r" b="b"/>
                <a:pathLst>
                  <a:path w="33644" h="39413" extrusionOk="0">
                    <a:moveTo>
                      <a:pt x="9539" y="0"/>
                    </a:moveTo>
                    <a:lnTo>
                      <a:pt x="9462" y="667"/>
                    </a:lnTo>
                    <a:lnTo>
                      <a:pt x="22412" y="2385"/>
                    </a:lnTo>
                    <a:cubicBezTo>
                      <a:pt x="26027" y="3077"/>
                      <a:pt x="29489" y="4436"/>
                      <a:pt x="32643" y="6360"/>
                    </a:cubicBezTo>
                    <a:lnTo>
                      <a:pt x="33284" y="6744"/>
                    </a:lnTo>
                    <a:lnTo>
                      <a:pt x="33643" y="6154"/>
                    </a:lnTo>
                    <a:lnTo>
                      <a:pt x="33002" y="5770"/>
                    </a:lnTo>
                    <a:cubicBezTo>
                      <a:pt x="29797" y="3795"/>
                      <a:pt x="26233" y="2411"/>
                      <a:pt x="22540" y="1693"/>
                    </a:cubicBezTo>
                    <a:lnTo>
                      <a:pt x="9539" y="0"/>
                    </a:lnTo>
                    <a:close/>
                    <a:moveTo>
                      <a:pt x="8668" y="2385"/>
                    </a:moveTo>
                    <a:lnTo>
                      <a:pt x="8591" y="3052"/>
                    </a:lnTo>
                    <a:lnTo>
                      <a:pt x="21540" y="4770"/>
                    </a:lnTo>
                    <a:cubicBezTo>
                      <a:pt x="25156" y="5462"/>
                      <a:pt x="28617" y="6821"/>
                      <a:pt x="31771" y="8744"/>
                    </a:cubicBezTo>
                    <a:lnTo>
                      <a:pt x="32387" y="9129"/>
                    </a:lnTo>
                    <a:lnTo>
                      <a:pt x="32771" y="8565"/>
                    </a:lnTo>
                    <a:lnTo>
                      <a:pt x="32130" y="8180"/>
                    </a:lnTo>
                    <a:cubicBezTo>
                      <a:pt x="28899" y="6206"/>
                      <a:pt x="25361" y="4821"/>
                      <a:pt x="21668" y="4103"/>
                    </a:cubicBezTo>
                    <a:lnTo>
                      <a:pt x="8668" y="2385"/>
                    </a:lnTo>
                    <a:close/>
                    <a:moveTo>
                      <a:pt x="7796" y="4795"/>
                    </a:moveTo>
                    <a:lnTo>
                      <a:pt x="7719" y="5488"/>
                    </a:lnTo>
                    <a:lnTo>
                      <a:pt x="20668" y="7180"/>
                    </a:lnTo>
                    <a:cubicBezTo>
                      <a:pt x="24284" y="7898"/>
                      <a:pt x="27746" y="9232"/>
                      <a:pt x="30900" y="11180"/>
                    </a:cubicBezTo>
                    <a:lnTo>
                      <a:pt x="31515" y="11565"/>
                    </a:lnTo>
                    <a:lnTo>
                      <a:pt x="31874" y="10975"/>
                    </a:lnTo>
                    <a:lnTo>
                      <a:pt x="31259" y="10591"/>
                    </a:lnTo>
                    <a:cubicBezTo>
                      <a:pt x="28028" y="8616"/>
                      <a:pt x="24489" y="7231"/>
                      <a:pt x="20796" y="6513"/>
                    </a:cubicBezTo>
                    <a:lnTo>
                      <a:pt x="7796" y="4795"/>
                    </a:lnTo>
                    <a:close/>
                    <a:moveTo>
                      <a:pt x="6873" y="9206"/>
                    </a:moveTo>
                    <a:lnTo>
                      <a:pt x="6770" y="9873"/>
                    </a:lnTo>
                    <a:lnTo>
                      <a:pt x="19745" y="11591"/>
                    </a:lnTo>
                    <a:cubicBezTo>
                      <a:pt x="23361" y="12283"/>
                      <a:pt x="26822" y="13642"/>
                      <a:pt x="29976" y="15565"/>
                    </a:cubicBezTo>
                    <a:lnTo>
                      <a:pt x="30592" y="15950"/>
                    </a:lnTo>
                    <a:lnTo>
                      <a:pt x="30951" y="15386"/>
                    </a:lnTo>
                    <a:lnTo>
                      <a:pt x="30335" y="15001"/>
                    </a:lnTo>
                    <a:cubicBezTo>
                      <a:pt x="27104" y="13027"/>
                      <a:pt x="23566" y="11642"/>
                      <a:pt x="19848" y="10924"/>
                    </a:cubicBezTo>
                    <a:lnTo>
                      <a:pt x="6873" y="9206"/>
                    </a:lnTo>
                    <a:close/>
                    <a:moveTo>
                      <a:pt x="5975" y="11616"/>
                    </a:moveTo>
                    <a:lnTo>
                      <a:pt x="5898" y="12283"/>
                    </a:lnTo>
                    <a:lnTo>
                      <a:pt x="18848" y="14001"/>
                    </a:lnTo>
                    <a:cubicBezTo>
                      <a:pt x="22463" y="14693"/>
                      <a:pt x="25925" y="16052"/>
                      <a:pt x="29079" y="17976"/>
                    </a:cubicBezTo>
                    <a:lnTo>
                      <a:pt x="29694" y="18360"/>
                    </a:lnTo>
                    <a:lnTo>
                      <a:pt x="30079" y="17796"/>
                    </a:lnTo>
                    <a:lnTo>
                      <a:pt x="29438" y="17411"/>
                    </a:lnTo>
                    <a:cubicBezTo>
                      <a:pt x="26207" y="15437"/>
                      <a:pt x="22668" y="14052"/>
                      <a:pt x="18976" y="13334"/>
                    </a:cubicBezTo>
                    <a:lnTo>
                      <a:pt x="5975" y="11616"/>
                    </a:lnTo>
                    <a:close/>
                    <a:moveTo>
                      <a:pt x="5078" y="14027"/>
                    </a:moveTo>
                    <a:lnTo>
                      <a:pt x="5001" y="14693"/>
                    </a:lnTo>
                    <a:lnTo>
                      <a:pt x="17950" y="16411"/>
                    </a:lnTo>
                    <a:cubicBezTo>
                      <a:pt x="21566" y="17104"/>
                      <a:pt x="25027" y="18463"/>
                      <a:pt x="28181" y="20386"/>
                    </a:cubicBezTo>
                    <a:lnTo>
                      <a:pt x="28797" y="20796"/>
                    </a:lnTo>
                    <a:lnTo>
                      <a:pt x="29181" y="20206"/>
                    </a:lnTo>
                    <a:lnTo>
                      <a:pt x="28566" y="19822"/>
                    </a:lnTo>
                    <a:cubicBezTo>
                      <a:pt x="25335" y="17847"/>
                      <a:pt x="21796" y="16463"/>
                      <a:pt x="18104" y="15745"/>
                    </a:cubicBezTo>
                    <a:lnTo>
                      <a:pt x="5078" y="14027"/>
                    </a:lnTo>
                    <a:close/>
                    <a:moveTo>
                      <a:pt x="4078" y="19053"/>
                    </a:moveTo>
                    <a:lnTo>
                      <a:pt x="4001" y="19719"/>
                    </a:lnTo>
                    <a:lnTo>
                      <a:pt x="16950" y="21437"/>
                    </a:lnTo>
                    <a:cubicBezTo>
                      <a:pt x="20591" y="22130"/>
                      <a:pt x="24053" y="23489"/>
                      <a:pt x="27207" y="25412"/>
                    </a:cubicBezTo>
                    <a:lnTo>
                      <a:pt x="27822" y="25797"/>
                    </a:lnTo>
                    <a:lnTo>
                      <a:pt x="28181" y="25232"/>
                    </a:lnTo>
                    <a:lnTo>
                      <a:pt x="27566" y="24822"/>
                    </a:lnTo>
                    <a:cubicBezTo>
                      <a:pt x="24335" y="22848"/>
                      <a:pt x="20796" y="21463"/>
                      <a:pt x="17104" y="20745"/>
                    </a:cubicBezTo>
                    <a:lnTo>
                      <a:pt x="4078" y="19053"/>
                    </a:lnTo>
                    <a:close/>
                    <a:moveTo>
                      <a:pt x="3231" y="21463"/>
                    </a:moveTo>
                    <a:lnTo>
                      <a:pt x="3129" y="22130"/>
                    </a:lnTo>
                    <a:lnTo>
                      <a:pt x="16078" y="23848"/>
                    </a:lnTo>
                    <a:cubicBezTo>
                      <a:pt x="19899" y="24617"/>
                      <a:pt x="24438" y="26668"/>
                      <a:pt x="26310" y="27848"/>
                    </a:cubicBezTo>
                    <a:lnTo>
                      <a:pt x="26925" y="28233"/>
                    </a:lnTo>
                    <a:lnTo>
                      <a:pt x="27310" y="27643"/>
                    </a:lnTo>
                    <a:lnTo>
                      <a:pt x="26669" y="27258"/>
                    </a:lnTo>
                    <a:cubicBezTo>
                      <a:pt x="24745" y="26053"/>
                      <a:pt x="20104" y="23925"/>
                      <a:pt x="16206" y="23155"/>
                    </a:cubicBezTo>
                    <a:lnTo>
                      <a:pt x="3231" y="21463"/>
                    </a:lnTo>
                    <a:close/>
                    <a:moveTo>
                      <a:pt x="2334" y="23848"/>
                    </a:moveTo>
                    <a:lnTo>
                      <a:pt x="2231" y="24514"/>
                    </a:lnTo>
                    <a:lnTo>
                      <a:pt x="15206" y="26232"/>
                    </a:lnTo>
                    <a:cubicBezTo>
                      <a:pt x="18925" y="26976"/>
                      <a:pt x="24540" y="29669"/>
                      <a:pt x="25438" y="30233"/>
                    </a:cubicBezTo>
                    <a:lnTo>
                      <a:pt x="26053" y="30617"/>
                    </a:lnTo>
                    <a:lnTo>
                      <a:pt x="26412" y="30053"/>
                    </a:lnTo>
                    <a:lnTo>
                      <a:pt x="25797" y="29669"/>
                    </a:lnTo>
                    <a:cubicBezTo>
                      <a:pt x="24848" y="29079"/>
                      <a:pt x="19207" y="26335"/>
                      <a:pt x="15335" y="25566"/>
                    </a:cubicBezTo>
                    <a:lnTo>
                      <a:pt x="2334" y="23848"/>
                    </a:lnTo>
                    <a:close/>
                    <a:moveTo>
                      <a:pt x="1283" y="27592"/>
                    </a:moveTo>
                    <a:lnTo>
                      <a:pt x="1180" y="28284"/>
                    </a:lnTo>
                    <a:lnTo>
                      <a:pt x="14155" y="29976"/>
                    </a:lnTo>
                    <a:cubicBezTo>
                      <a:pt x="17771" y="30694"/>
                      <a:pt x="21232" y="32053"/>
                      <a:pt x="24361" y="33976"/>
                    </a:cubicBezTo>
                    <a:lnTo>
                      <a:pt x="25002" y="34361"/>
                    </a:lnTo>
                    <a:lnTo>
                      <a:pt x="25361" y="33797"/>
                    </a:lnTo>
                    <a:lnTo>
                      <a:pt x="24745" y="33387"/>
                    </a:lnTo>
                    <a:cubicBezTo>
                      <a:pt x="21514" y="31412"/>
                      <a:pt x="17976" y="30028"/>
                      <a:pt x="14258" y="29310"/>
                    </a:cubicBezTo>
                    <a:lnTo>
                      <a:pt x="1283" y="27592"/>
                    </a:lnTo>
                    <a:close/>
                    <a:moveTo>
                      <a:pt x="693" y="30156"/>
                    </a:moveTo>
                    <a:lnTo>
                      <a:pt x="590" y="30822"/>
                    </a:lnTo>
                    <a:lnTo>
                      <a:pt x="13565" y="32541"/>
                    </a:lnTo>
                    <a:cubicBezTo>
                      <a:pt x="17181" y="33233"/>
                      <a:pt x="20643" y="34592"/>
                      <a:pt x="23797" y="36515"/>
                    </a:cubicBezTo>
                    <a:lnTo>
                      <a:pt x="24412" y="36900"/>
                    </a:lnTo>
                    <a:lnTo>
                      <a:pt x="24771" y="36310"/>
                    </a:lnTo>
                    <a:lnTo>
                      <a:pt x="24130" y="35925"/>
                    </a:lnTo>
                    <a:cubicBezTo>
                      <a:pt x="20925" y="33951"/>
                      <a:pt x="17386" y="32566"/>
                      <a:pt x="13668" y="31874"/>
                    </a:cubicBezTo>
                    <a:lnTo>
                      <a:pt x="693" y="30156"/>
                    </a:lnTo>
                    <a:close/>
                    <a:moveTo>
                      <a:pt x="103" y="32643"/>
                    </a:moveTo>
                    <a:lnTo>
                      <a:pt x="0" y="33335"/>
                    </a:lnTo>
                    <a:lnTo>
                      <a:pt x="12975" y="35053"/>
                    </a:lnTo>
                    <a:cubicBezTo>
                      <a:pt x="16591" y="35746"/>
                      <a:pt x="20053" y="37105"/>
                      <a:pt x="23207" y="39028"/>
                    </a:cubicBezTo>
                    <a:lnTo>
                      <a:pt x="23848" y="39413"/>
                    </a:lnTo>
                    <a:lnTo>
                      <a:pt x="24181" y="38823"/>
                    </a:lnTo>
                    <a:lnTo>
                      <a:pt x="23540" y="38438"/>
                    </a:lnTo>
                    <a:cubicBezTo>
                      <a:pt x="20335" y="36464"/>
                      <a:pt x="16796" y="35079"/>
                      <a:pt x="13104" y="34361"/>
                    </a:cubicBezTo>
                    <a:lnTo>
                      <a:pt x="103" y="32643"/>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25" name="Google Shape;425;p9"/>
              <p:cNvSpPr/>
              <p:nvPr/>
            </p:nvSpPr>
            <p:spPr>
              <a:xfrm>
                <a:off x="-1461075" y="3283625"/>
                <a:ext cx="841100" cy="995725"/>
              </a:xfrm>
              <a:custGeom>
                <a:avLst/>
                <a:gdLst/>
                <a:ahLst/>
                <a:cxnLst/>
                <a:rect l="l" t="t" r="r" b="b"/>
                <a:pathLst>
                  <a:path w="33644" h="39829" extrusionOk="0">
                    <a:moveTo>
                      <a:pt x="11739" y="1"/>
                    </a:moveTo>
                    <a:cubicBezTo>
                      <a:pt x="10432" y="1"/>
                      <a:pt x="9481" y="31"/>
                      <a:pt x="9386" y="31"/>
                    </a:cubicBezTo>
                    <a:lnTo>
                      <a:pt x="9386" y="698"/>
                    </a:lnTo>
                    <a:cubicBezTo>
                      <a:pt x="9406" y="698"/>
                      <a:pt x="10284" y="673"/>
                      <a:pt x="11526" y="673"/>
                    </a:cubicBezTo>
                    <a:cubicBezTo>
                      <a:pt x="13388" y="673"/>
                      <a:pt x="16068" y="729"/>
                      <a:pt x="17899" y="1006"/>
                    </a:cubicBezTo>
                    <a:cubicBezTo>
                      <a:pt x="22643" y="1775"/>
                      <a:pt x="29618" y="4878"/>
                      <a:pt x="32618" y="6750"/>
                    </a:cubicBezTo>
                    <a:lnTo>
                      <a:pt x="33259" y="7134"/>
                    </a:lnTo>
                    <a:lnTo>
                      <a:pt x="33644" y="6570"/>
                    </a:lnTo>
                    <a:lnTo>
                      <a:pt x="33028" y="6185"/>
                    </a:lnTo>
                    <a:cubicBezTo>
                      <a:pt x="29977" y="4288"/>
                      <a:pt x="22874" y="1108"/>
                      <a:pt x="18053" y="365"/>
                    </a:cubicBezTo>
                    <a:cubicBezTo>
                      <a:pt x="16198" y="63"/>
                      <a:pt x="13606" y="1"/>
                      <a:pt x="11739" y="1"/>
                    </a:cubicBezTo>
                    <a:close/>
                    <a:moveTo>
                      <a:pt x="8770" y="2801"/>
                    </a:moveTo>
                    <a:lnTo>
                      <a:pt x="8770" y="3493"/>
                    </a:lnTo>
                    <a:cubicBezTo>
                      <a:pt x="8847" y="3493"/>
                      <a:pt x="16130" y="3519"/>
                      <a:pt x="19258" y="4288"/>
                    </a:cubicBezTo>
                    <a:cubicBezTo>
                      <a:pt x="22976" y="5211"/>
                      <a:pt x="28489" y="7134"/>
                      <a:pt x="31746" y="9160"/>
                    </a:cubicBezTo>
                    <a:lnTo>
                      <a:pt x="32387" y="9545"/>
                    </a:lnTo>
                    <a:lnTo>
                      <a:pt x="32746" y="8980"/>
                    </a:lnTo>
                    <a:lnTo>
                      <a:pt x="32105" y="8570"/>
                    </a:lnTo>
                    <a:cubicBezTo>
                      <a:pt x="28797" y="6519"/>
                      <a:pt x="23207" y="4570"/>
                      <a:pt x="19412" y="3621"/>
                    </a:cubicBezTo>
                    <a:cubicBezTo>
                      <a:pt x="16207" y="2852"/>
                      <a:pt x="9078" y="2801"/>
                      <a:pt x="8770" y="2801"/>
                    </a:cubicBezTo>
                    <a:close/>
                    <a:moveTo>
                      <a:pt x="8129" y="5570"/>
                    </a:moveTo>
                    <a:lnTo>
                      <a:pt x="8129" y="6262"/>
                    </a:lnTo>
                    <a:cubicBezTo>
                      <a:pt x="8232" y="6262"/>
                      <a:pt x="17412" y="6467"/>
                      <a:pt x="20592" y="7570"/>
                    </a:cubicBezTo>
                    <a:cubicBezTo>
                      <a:pt x="21463" y="7878"/>
                      <a:pt x="22361" y="8160"/>
                      <a:pt x="23233" y="8442"/>
                    </a:cubicBezTo>
                    <a:cubicBezTo>
                      <a:pt x="25976" y="9314"/>
                      <a:pt x="28592" y="10160"/>
                      <a:pt x="30874" y="11570"/>
                    </a:cubicBezTo>
                    <a:lnTo>
                      <a:pt x="31490" y="11955"/>
                    </a:lnTo>
                    <a:lnTo>
                      <a:pt x="31849" y="11391"/>
                    </a:lnTo>
                    <a:lnTo>
                      <a:pt x="31208" y="11006"/>
                    </a:lnTo>
                    <a:cubicBezTo>
                      <a:pt x="28874" y="9519"/>
                      <a:pt x="26079" y="8647"/>
                      <a:pt x="23412" y="7801"/>
                    </a:cubicBezTo>
                    <a:cubicBezTo>
                      <a:pt x="22540" y="7519"/>
                      <a:pt x="21669" y="7237"/>
                      <a:pt x="20797" y="6929"/>
                    </a:cubicBezTo>
                    <a:cubicBezTo>
                      <a:pt x="17540" y="5801"/>
                      <a:pt x="8514" y="5570"/>
                      <a:pt x="8129" y="5570"/>
                    </a:cubicBezTo>
                    <a:close/>
                    <a:moveTo>
                      <a:pt x="6822" y="9596"/>
                    </a:moveTo>
                    <a:lnTo>
                      <a:pt x="6745" y="10263"/>
                    </a:lnTo>
                    <a:lnTo>
                      <a:pt x="19694" y="11981"/>
                    </a:lnTo>
                    <a:cubicBezTo>
                      <a:pt x="23310" y="12699"/>
                      <a:pt x="26771" y="14032"/>
                      <a:pt x="29925" y="15981"/>
                    </a:cubicBezTo>
                    <a:lnTo>
                      <a:pt x="30566" y="16365"/>
                    </a:lnTo>
                    <a:lnTo>
                      <a:pt x="30925" y="15776"/>
                    </a:lnTo>
                    <a:lnTo>
                      <a:pt x="30284" y="15391"/>
                    </a:lnTo>
                    <a:cubicBezTo>
                      <a:pt x="27079" y="13417"/>
                      <a:pt x="23515" y="12032"/>
                      <a:pt x="19822" y="11314"/>
                    </a:cubicBezTo>
                    <a:lnTo>
                      <a:pt x="6822" y="9596"/>
                    </a:lnTo>
                    <a:close/>
                    <a:moveTo>
                      <a:pt x="5950" y="12006"/>
                    </a:moveTo>
                    <a:lnTo>
                      <a:pt x="5847" y="12673"/>
                    </a:lnTo>
                    <a:lnTo>
                      <a:pt x="18822" y="14391"/>
                    </a:lnTo>
                    <a:cubicBezTo>
                      <a:pt x="22438" y="15109"/>
                      <a:pt x="25900" y="16442"/>
                      <a:pt x="29054" y="18391"/>
                    </a:cubicBezTo>
                    <a:lnTo>
                      <a:pt x="29669" y="18776"/>
                    </a:lnTo>
                    <a:lnTo>
                      <a:pt x="30054" y="18186"/>
                    </a:lnTo>
                    <a:lnTo>
                      <a:pt x="29413" y="17801"/>
                    </a:lnTo>
                    <a:cubicBezTo>
                      <a:pt x="26182" y="15827"/>
                      <a:pt x="22643" y="14442"/>
                      <a:pt x="18925" y="13724"/>
                    </a:cubicBezTo>
                    <a:lnTo>
                      <a:pt x="5950" y="12006"/>
                    </a:lnTo>
                    <a:close/>
                    <a:moveTo>
                      <a:pt x="5052" y="14417"/>
                    </a:moveTo>
                    <a:lnTo>
                      <a:pt x="4975" y="15109"/>
                    </a:lnTo>
                    <a:lnTo>
                      <a:pt x="17925" y="16801"/>
                    </a:lnTo>
                    <a:cubicBezTo>
                      <a:pt x="21540" y="17519"/>
                      <a:pt x="25028" y="18853"/>
                      <a:pt x="28156" y="20802"/>
                    </a:cubicBezTo>
                    <a:lnTo>
                      <a:pt x="28797" y="21186"/>
                    </a:lnTo>
                    <a:lnTo>
                      <a:pt x="29156" y="20596"/>
                    </a:lnTo>
                    <a:lnTo>
                      <a:pt x="28515" y="20212"/>
                    </a:lnTo>
                    <a:cubicBezTo>
                      <a:pt x="25310" y="18237"/>
                      <a:pt x="21745" y="16853"/>
                      <a:pt x="18053" y="16135"/>
                    </a:cubicBezTo>
                    <a:lnTo>
                      <a:pt x="5052" y="14417"/>
                    </a:lnTo>
                    <a:close/>
                    <a:moveTo>
                      <a:pt x="4078" y="19443"/>
                    </a:moveTo>
                    <a:lnTo>
                      <a:pt x="4001" y="20109"/>
                    </a:lnTo>
                    <a:lnTo>
                      <a:pt x="16950" y="21827"/>
                    </a:lnTo>
                    <a:cubicBezTo>
                      <a:pt x="20566" y="22545"/>
                      <a:pt x="24028" y="23879"/>
                      <a:pt x="27182" y="25827"/>
                    </a:cubicBezTo>
                    <a:lnTo>
                      <a:pt x="27823" y="26212"/>
                    </a:lnTo>
                    <a:lnTo>
                      <a:pt x="28156" y="25622"/>
                    </a:lnTo>
                    <a:lnTo>
                      <a:pt x="27541" y="25238"/>
                    </a:lnTo>
                    <a:cubicBezTo>
                      <a:pt x="24310" y="23263"/>
                      <a:pt x="20771" y="21879"/>
                      <a:pt x="17079" y="21161"/>
                    </a:cubicBezTo>
                    <a:lnTo>
                      <a:pt x="4078" y="19443"/>
                    </a:lnTo>
                    <a:close/>
                    <a:moveTo>
                      <a:pt x="3180" y="21853"/>
                    </a:moveTo>
                    <a:lnTo>
                      <a:pt x="3103" y="22520"/>
                    </a:lnTo>
                    <a:lnTo>
                      <a:pt x="16053" y="24238"/>
                    </a:lnTo>
                    <a:cubicBezTo>
                      <a:pt x="19874" y="24981"/>
                      <a:pt x="24438" y="27058"/>
                      <a:pt x="26284" y="28212"/>
                    </a:cubicBezTo>
                    <a:lnTo>
                      <a:pt x="26925" y="28623"/>
                    </a:lnTo>
                    <a:lnTo>
                      <a:pt x="27284" y="28033"/>
                    </a:lnTo>
                    <a:lnTo>
                      <a:pt x="26643" y="27648"/>
                    </a:lnTo>
                    <a:cubicBezTo>
                      <a:pt x="24720" y="26443"/>
                      <a:pt x="20079" y="24340"/>
                      <a:pt x="16181" y="23571"/>
                    </a:cubicBezTo>
                    <a:lnTo>
                      <a:pt x="3180" y="21853"/>
                    </a:lnTo>
                    <a:close/>
                    <a:moveTo>
                      <a:pt x="2309" y="24263"/>
                    </a:moveTo>
                    <a:lnTo>
                      <a:pt x="2232" y="24930"/>
                    </a:lnTo>
                    <a:lnTo>
                      <a:pt x="15181" y="26648"/>
                    </a:lnTo>
                    <a:cubicBezTo>
                      <a:pt x="18925" y="27392"/>
                      <a:pt x="24515" y="30084"/>
                      <a:pt x="25412" y="30623"/>
                    </a:cubicBezTo>
                    <a:lnTo>
                      <a:pt x="26053" y="31007"/>
                    </a:lnTo>
                    <a:lnTo>
                      <a:pt x="26387" y="30443"/>
                    </a:lnTo>
                    <a:lnTo>
                      <a:pt x="25771" y="30058"/>
                    </a:lnTo>
                    <a:cubicBezTo>
                      <a:pt x="24823" y="29469"/>
                      <a:pt x="19181" y="26751"/>
                      <a:pt x="15309" y="25981"/>
                    </a:cubicBezTo>
                    <a:lnTo>
                      <a:pt x="2309" y="24263"/>
                    </a:lnTo>
                    <a:close/>
                    <a:moveTo>
                      <a:pt x="1257" y="28007"/>
                    </a:moveTo>
                    <a:lnTo>
                      <a:pt x="1180" y="28674"/>
                    </a:lnTo>
                    <a:lnTo>
                      <a:pt x="14130" y="30392"/>
                    </a:lnTo>
                    <a:cubicBezTo>
                      <a:pt x="17745" y="31110"/>
                      <a:pt x="21207" y="32443"/>
                      <a:pt x="24361" y="34392"/>
                    </a:cubicBezTo>
                    <a:lnTo>
                      <a:pt x="24976" y="34777"/>
                    </a:lnTo>
                    <a:lnTo>
                      <a:pt x="25335" y="34187"/>
                    </a:lnTo>
                    <a:lnTo>
                      <a:pt x="24720" y="33802"/>
                    </a:lnTo>
                    <a:cubicBezTo>
                      <a:pt x="21489" y="31828"/>
                      <a:pt x="17950" y="30443"/>
                      <a:pt x="14258" y="29725"/>
                    </a:cubicBezTo>
                    <a:lnTo>
                      <a:pt x="1257" y="28007"/>
                    </a:lnTo>
                    <a:close/>
                    <a:moveTo>
                      <a:pt x="667" y="30520"/>
                    </a:moveTo>
                    <a:lnTo>
                      <a:pt x="591" y="31212"/>
                    </a:lnTo>
                    <a:lnTo>
                      <a:pt x="13566" y="32905"/>
                    </a:lnTo>
                    <a:cubicBezTo>
                      <a:pt x="17155" y="33623"/>
                      <a:pt x="20617" y="34982"/>
                      <a:pt x="23771" y="36905"/>
                    </a:cubicBezTo>
                    <a:lnTo>
                      <a:pt x="24412" y="37290"/>
                    </a:lnTo>
                    <a:lnTo>
                      <a:pt x="24746" y="36726"/>
                    </a:lnTo>
                    <a:lnTo>
                      <a:pt x="24130" y="36315"/>
                    </a:lnTo>
                    <a:cubicBezTo>
                      <a:pt x="20899" y="34341"/>
                      <a:pt x="17361" y="32956"/>
                      <a:pt x="13668" y="32238"/>
                    </a:cubicBezTo>
                    <a:lnTo>
                      <a:pt x="667" y="30520"/>
                    </a:lnTo>
                    <a:close/>
                    <a:moveTo>
                      <a:pt x="103" y="33059"/>
                    </a:moveTo>
                    <a:lnTo>
                      <a:pt x="1" y="33725"/>
                    </a:lnTo>
                    <a:lnTo>
                      <a:pt x="12950" y="35443"/>
                    </a:lnTo>
                    <a:cubicBezTo>
                      <a:pt x="16566" y="36136"/>
                      <a:pt x="20027" y="37495"/>
                      <a:pt x="23181" y="39418"/>
                    </a:cubicBezTo>
                    <a:lnTo>
                      <a:pt x="23797" y="39828"/>
                    </a:lnTo>
                    <a:lnTo>
                      <a:pt x="24156" y="39238"/>
                    </a:lnTo>
                    <a:lnTo>
                      <a:pt x="23515" y="38854"/>
                    </a:lnTo>
                    <a:cubicBezTo>
                      <a:pt x="20310" y="36879"/>
                      <a:pt x="16745" y="35495"/>
                      <a:pt x="13053" y="34777"/>
                    </a:cubicBezTo>
                    <a:lnTo>
                      <a:pt x="103" y="33059"/>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426" name="Google Shape;426;p9"/>
          <p:cNvGrpSpPr/>
          <p:nvPr/>
        </p:nvGrpSpPr>
        <p:grpSpPr>
          <a:xfrm rot="-1094791">
            <a:off x="8754417" y="5338714"/>
            <a:ext cx="2414599" cy="2495647"/>
            <a:chOff x="334100" y="971800"/>
            <a:chExt cx="1810984" cy="1871771"/>
          </a:xfrm>
        </p:grpSpPr>
        <p:sp>
          <p:nvSpPr>
            <p:cNvPr id="427" name="Google Shape;427;p9"/>
            <p:cNvSpPr/>
            <p:nvPr/>
          </p:nvSpPr>
          <p:spPr>
            <a:xfrm>
              <a:off x="341909" y="971800"/>
              <a:ext cx="1803175" cy="1871771"/>
            </a:xfrm>
            <a:custGeom>
              <a:avLst/>
              <a:gdLst/>
              <a:ahLst/>
              <a:cxnLst/>
              <a:rect l="l" t="t" r="r" b="b"/>
              <a:pathLst>
                <a:path w="88903" h="92285" extrusionOk="0">
                  <a:moveTo>
                    <a:pt x="44583" y="1"/>
                  </a:moveTo>
                  <a:cubicBezTo>
                    <a:pt x="44328" y="1"/>
                    <a:pt x="44071" y="83"/>
                    <a:pt x="43849" y="252"/>
                  </a:cubicBezTo>
                  <a:lnTo>
                    <a:pt x="0" y="33408"/>
                  </a:lnTo>
                  <a:lnTo>
                    <a:pt x="43131" y="91437"/>
                  </a:lnTo>
                  <a:cubicBezTo>
                    <a:pt x="43514" y="91989"/>
                    <a:pt x="44136" y="92284"/>
                    <a:pt x="44766" y="92284"/>
                  </a:cubicBezTo>
                  <a:cubicBezTo>
                    <a:pt x="45190" y="92284"/>
                    <a:pt x="45617" y="92151"/>
                    <a:pt x="45977" y="91873"/>
                  </a:cubicBezTo>
                  <a:lnTo>
                    <a:pt x="88261" y="59204"/>
                  </a:lnTo>
                  <a:cubicBezTo>
                    <a:pt x="88800" y="58794"/>
                    <a:pt x="88903" y="58050"/>
                    <a:pt x="88492" y="57512"/>
                  </a:cubicBezTo>
                  <a:lnTo>
                    <a:pt x="45541" y="483"/>
                  </a:lnTo>
                  <a:cubicBezTo>
                    <a:pt x="45300" y="167"/>
                    <a:pt x="44944" y="1"/>
                    <a:pt x="4458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28" name="Google Shape;428;p9"/>
            <p:cNvSpPr/>
            <p:nvPr/>
          </p:nvSpPr>
          <p:spPr>
            <a:xfrm>
              <a:off x="336189" y="976911"/>
              <a:ext cx="1795894" cy="1820273"/>
            </a:xfrm>
            <a:custGeom>
              <a:avLst/>
              <a:gdLst/>
              <a:ahLst/>
              <a:cxnLst/>
              <a:rect l="l" t="t" r="r" b="b"/>
              <a:pathLst>
                <a:path w="88544" h="89746" extrusionOk="0">
                  <a:moveTo>
                    <a:pt x="44131" y="0"/>
                  </a:moveTo>
                  <a:lnTo>
                    <a:pt x="0" y="33258"/>
                  </a:lnTo>
                  <a:lnTo>
                    <a:pt x="46208" y="89415"/>
                  </a:lnTo>
                  <a:cubicBezTo>
                    <a:pt x="46378" y="89632"/>
                    <a:pt x="46632" y="89746"/>
                    <a:pt x="46886" y="89746"/>
                  </a:cubicBezTo>
                  <a:cubicBezTo>
                    <a:pt x="47053" y="89746"/>
                    <a:pt x="47219" y="89697"/>
                    <a:pt x="47362" y="89595"/>
                  </a:cubicBezTo>
                  <a:lnTo>
                    <a:pt x="88543" y="58952"/>
                  </a:lnTo>
                  <a:lnTo>
                    <a:pt x="44131"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429" name="Google Shape;429;p9"/>
            <p:cNvGrpSpPr/>
            <p:nvPr/>
          </p:nvGrpSpPr>
          <p:grpSpPr>
            <a:xfrm>
              <a:off x="1214129" y="978980"/>
              <a:ext cx="913828" cy="1211839"/>
              <a:chOff x="1214129" y="978980"/>
              <a:chExt cx="913828" cy="1211839"/>
            </a:xfrm>
          </p:grpSpPr>
          <p:sp>
            <p:nvSpPr>
              <p:cNvPr id="430" name="Google Shape;430;p9"/>
              <p:cNvSpPr/>
              <p:nvPr/>
            </p:nvSpPr>
            <p:spPr>
              <a:xfrm>
                <a:off x="1222973" y="978980"/>
                <a:ext cx="904985" cy="1199365"/>
              </a:xfrm>
              <a:custGeom>
                <a:avLst/>
                <a:gdLst/>
                <a:ahLst/>
                <a:cxnLst/>
                <a:rect l="l" t="t" r="r" b="b"/>
                <a:pathLst>
                  <a:path w="44619" h="59133" extrusionOk="0">
                    <a:moveTo>
                      <a:pt x="206" y="1"/>
                    </a:moveTo>
                    <a:lnTo>
                      <a:pt x="1" y="129"/>
                    </a:lnTo>
                    <a:lnTo>
                      <a:pt x="44439" y="59132"/>
                    </a:lnTo>
                    <a:lnTo>
                      <a:pt x="44618" y="58978"/>
                    </a:lnTo>
                    <a:lnTo>
                      <a:pt x="206"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31" name="Google Shape;431;p9"/>
              <p:cNvSpPr/>
              <p:nvPr/>
            </p:nvSpPr>
            <p:spPr>
              <a:xfrm>
                <a:off x="1214129" y="991475"/>
                <a:ext cx="904985" cy="1199345"/>
              </a:xfrm>
              <a:custGeom>
                <a:avLst/>
                <a:gdLst/>
                <a:ahLst/>
                <a:cxnLst/>
                <a:rect l="l" t="t" r="r" b="b"/>
                <a:pathLst>
                  <a:path w="44619" h="59132" extrusionOk="0">
                    <a:moveTo>
                      <a:pt x="206" y="0"/>
                    </a:moveTo>
                    <a:lnTo>
                      <a:pt x="1" y="154"/>
                    </a:lnTo>
                    <a:lnTo>
                      <a:pt x="44439" y="59132"/>
                    </a:lnTo>
                    <a:lnTo>
                      <a:pt x="44618" y="59003"/>
                    </a:lnTo>
                    <a:lnTo>
                      <a:pt x="206"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432" name="Google Shape;432;p9"/>
            <p:cNvSpPr/>
            <p:nvPr/>
          </p:nvSpPr>
          <p:spPr>
            <a:xfrm>
              <a:off x="334100" y="1004578"/>
              <a:ext cx="1741293" cy="1810882"/>
            </a:xfrm>
            <a:custGeom>
              <a:avLst/>
              <a:gdLst/>
              <a:ahLst/>
              <a:cxnLst/>
              <a:rect l="l" t="t" r="r" b="b"/>
              <a:pathLst>
                <a:path w="85852" h="89283" extrusionOk="0">
                  <a:moveTo>
                    <a:pt x="42828" y="0"/>
                  </a:moveTo>
                  <a:cubicBezTo>
                    <a:pt x="42573" y="0"/>
                    <a:pt x="42317" y="82"/>
                    <a:pt x="42106" y="252"/>
                  </a:cubicBezTo>
                  <a:lnTo>
                    <a:pt x="1" y="31946"/>
                  </a:lnTo>
                  <a:lnTo>
                    <a:pt x="43131" y="89282"/>
                  </a:lnTo>
                  <a:lnTo>
                    <a:pt x="85210" y="57588"/>
                  </a:lnTo>
                  <a:cubicBezTo>
                    <a:pt x="85749" y="57178"/>
                    <a:pt x="85851" y="56409"/>
                    <a:pt x="85441" y="55870"/>
                  </a:cubicBezTo>
                  <a:lnTo>
                    <a:pt x="43798" y="482"/>
                  </a:lnTo>
                  <a:cubicBezTo>
                    <a:pt x="43557" y="166"/>
                    <a:pt x="43192" y="0"/>
                    <a:pt x="42828"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33" name="Google Shape;433;p9"/>
            <p:cNvSpPr/>
            <p:nvPr/>
          </p:nvSpPr>
          <p:spPr>
            <a:xfrm>
              <a:off x="373105" y="1605205"/>
              <a:ext cx="899265" cy="1180097"/>
            </a:xfrm>
            <a:custGeom>
              <a:avLst/>
              <a:gdLst/>
              <a:ahLst/>
              <a:cxnLst/>
              <a:rect l="l" t="t" r="r" b="b"/>
              <a:pathLst>
                <a:path w="44337" h="58183" extrusionOk="0">
                  <a:moveTo>
                    <a:pt x="1155" y="0"/>
                  </a:moveTo>
                  <a:lnTo>
                    <a:pt x="1" y="872"/>
                  </a:lnTo>
                  <a:lnTo>
                    <a:pt x="43157" y="58183"/>
                  </a:lnTo>
                  <a:lnTo>
                    <a:pt x="44337" y="57311"/>
                  </a:lnTo>
                  <a:lnTo>
                    <a:pt x="1155"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34" name="Google Shape;434;p9"/>
            <p:cNvSpPr/>
            <p:nvPr/>
          </p:nvSpPr>
          <p:spPr>
            <a:xfrm>
              <a:off x="762685" y="1424197"/>
              <a:ext cx="916931" cy="993396"/>
            </a:xfrm>
            <a:custGeom>
              <a:avLst/>
              <a:gdLst/>
              <a:ahLst/>
              <a:cxnLst/>
              <a:rect l="l" t="t" r="r" b="b"/>
              <a:pathLst>
                <a:path w="45208" h="48978" extrusionOk="0">
                  <a:moveTo>
                    <a:pt x="19206" y="1"/>
                  </a:moveTo>
                  <a:lnTo>
                    <a:pt x="0" y="14463"/>
                  </a:lnTo>
                  <a:lnTo>
                    <a:pt x="26001" y="48978"/>
                  </a:lnTo>
                  <a:lnTo>
                    <a:pt x="45208" y="34515"/>
                  </a:lnTo>
                  <a:lnTo>
                    <a:pt x="19206" y="1"/>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435" name="Google Shape;435;p9"/>
          <p:cNvGrpSpPr/>
          <p:nvPr/>
        </p:nvGrpSpPr>
        <p:grpSpPr>
          <a:xfrm rot="2395717" flipH="1">
            <a:off x="8122896" y="-1062137"/>
            <a:ext cx="3369253" cy="2719109"/>
            <a:chOff x="-729163" y="3851975"/>
            <a:chExt cx="2464103" cy="1988620"/>
          </a:xfrm>
        </p:grpSpPr>
        <p:sp>
          <p:nvSpPr>
            <p:cNvPr id="436" name="Google Shape;436;p9"/>
            <p:cNvSpPr/>
            <p:nvPr/>
          </p:nvSpPr>
          <p:spPr>
            <a:xfrm rot="363082">
              <a:off x="-642946" y="3967874"/>
              <a:ext cx="2291669" cy="1756822"/>
            </a:xfrm>
            <a:custGeom>
              <a:avLst/>
              <a:gdLst/>
              <a:ahLst/>
              <a:cxnLst/>
              <a:rect l="l" t="t" r="r" b="b"/>
              <a:pathLst>
                <a:path w="73153" h="56080" extrusionOk="0">
                  <a:moveTo>
                    <a:pt x="12829" y="0"/>
                  </a:moveTo>
                  <a:cubicBezTo>
                    <a:pt x="12663" y="0"/>
                    <a:pt x="12517" y="100"/>
                    <a:pt x="12443" y="272"/>
                  </a:cubicBezTo>
                  <a:lnTo>
                    <a:pt x="101" y="32729"/>
                  </a:lnTo>
                  <a:cubicBezTo>
                    <a:pt x="1" y="32929"/>
                    <a:pt x="134" y="33196"/>
                    <a:pt x="334" y="33262"/>
                  </a:cubicBezTo>
                  <a:lnTo>
                    <a:pt x="60143" y="56045"/>
                  </a:lnTo>
                  <a:cubicBezTo>
                    <a:pt x="60198" y="56069"/>
                    <a:pt x="60253" y="56079"/>
                    <a:pt x="60306" y="56079"/>
                  </a:cubicBezTo>
                  <a:cubicBezTo>
                    <a:pt x="60479" y="56079"/>
                    <a:pt x="60634" y="55965"/>
                    <a:pt x="60711" y="55812"/>
                  </a:cubicBezTo>
                  <a:lnTo>
                    <a:pt x="73053" y="23355"/>
                  </a:lnTo>
                  <a:cubicBezTo>
                    <a:pt x="73153" y="23155"/>
                    <a:pt x="73053" y="22888"/>
                    <a:pt x="72819" y="22822"/>
                  </a:cubicBezTo>
                  <a:lnTo>
                    <a:pt x="13010" y="39"/>
                  </a:lnTo>
                  <a:cubicBezTo>
                    <a:pt x="12949" y="13"/>
                    <a:pt x="12888" y="0"/>
                    <a:pt x="12829"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37" name="Google Shape;437;p9"/>
            <p:cNvSpPr/>
            <p:nvPr/>
          </p:nvSpPr>
          <p:spPr>
            <a:xfrm rot="363082">
              <a:off x="792956" y="4622556"/>
              <a:ext cx="778540" cy="1132818"/>
            </a:xfrm>
            <a:custGeom>
              <a:avLst/>
              <a:gdLst/>
              <a:ahLst/>
              <a:cxnLst/>
              <a:rect l="l" t="t" r="r" b="b"/>
              <a:pathLst>
                <a:path w="24852" h="36161" extrusionOk="0">
                  <a:moveTo>
                    <a:pt x="11909" y="1"/>
                  </a:moveTo>
                  <a:lnTo>
                    <a:pt x="0" y="31223"/>
                  </a:lnTo>
                  <a:lnTo>
                    <a:pt x="12943" y="36160"/>
                  </a:lnTo>
                  <a:lnTo>
                    <a:pt x="24851" y="4904"/>
                  </a:lnTo>
                  <a:lnTo>
                    <a:pt x="11909"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38" name="Google Shape;438;p9"/>
            <p:cNvSpPr/>
            <p:nvPr/>
          </p:nvSpPr>
          <p:spPr>
            <a:xfrm rot="363082">
              <a:off x="289098" y="4363311"/>
              <a:ext cx="1166244" cy="1323976"/>
            </a:xfrm>
            <a:custGeom>
              <a:avLst/>
              <a:gdLst/>
              <a:ahLst/>
              <a:cxnLst/>
              <a:rect l="l" t="t" r="r" b="b"/>
              <a:pathLst>
                <a:path w="37228" h="42263" extrusionOk="0">
                  <a:moveTo>
                    <a:pt x="13388" y="0"/>
                  </a:moveTo>
                  <a:cubicBezTo>
                    <a:pt x="12947" y="0"/>
                    <a:pt x="12544" y="279"/>
                    <a:pt x="12376" y="699"/>
                  </a:cubicBezTo>
                  <a:lnTo>
                    <a:pt x="6272" y="16711"/>
                  </a:lnTo>
                  <a:lnTo>
                    <a:pt x="201" y="32722"/>
                  </a:lnTo>
                  <a:cubicBezTo>
                    <a:pt x="1" y="33189"/>
                    <a:pt x="201" y="33756"/>
                    <a:pt x="668" y="34023"/>
                  </a:cubicBezTo>
                  <a:cubicBezTo>
                    <a:pt x="4271" y="35924"/>
                    <a:pt x="7973" y="37659"/>
                    <a:pt x="11743" y="39160"/>
                  </a:cubicBezTo>
                  <a:cubicBezTo>
                    <a:pt x="17146" y="41262"/>
                    <a:pt x="24952" y="42262"/>
                    <a:pt x="24952" y="42262"/>
                  </a:cubicBezTo>
                  <a:lnTo>
                    <a:pt x="31090" y="26151"/>
                  </a:lnTo>
                  <a:lnTo>
                    <a:pt x="37227" y="10039"/>
                  </a:lnTo>
                  <a:cubicBezTo>
                    <a:pt x="37227" y="10039"/>
                    <a:pt x="30756" y="5636"/>
                    <a:pt x="25319" y="3568"/>
                  </a:cubicBezTo>
                  <a:cubicBezTo>
                    <a:pt x="21483" y="2167"/>
                    <a:pt x="17580" y="999"/>
                    <a:pt x="13644" y="32"/>
                  </a:cubicBezTo>
                  <a:cubicBezTo>
                    <a:pt x="13558" y="11"/>
                    <a:pt x="13472" y="0"/>
                    <a:pt x="13388" y="0"/>
                  </a:cubicBezTo>
                  <a:close/>
                </a:path>
              </a:pathLst>
            </a:custGeom>
            <a:solidFill>
              <a:schemeClr val="l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39" name="Google Shape;439;p9"/>
            <p:cNvSpPr/>
            <p:nvPr/>
          </p:nvSpPr>
          <p:spPr>
            <a:xfrm rot="363082">
              <a:off x="1066041" y="4735131"/>
              <a:ext cx="399201" cy="988588"/>
            </a:xfrm>
            <a:custGeom>
              <a:avLst/>
              <a:gdLst/>
              <a:ahLst/>
              <a:cxnLst/>
              <a:rect l="l" t="t" r="r" b="b"/>
              <a:pathLst>
                <a:path w="12743" h="31557" extrusionOk="0">
                  <a:moveTo>
                    <a:pt x="11909" y="1"/>
                  </a:moveTo>
                  <a:lnTo>
                    <a:pt x="0" y="31257"/>
                  </a:lnTo>
                  <a:lnTo>
                    <a:pt x="834" y="31557"/>
                  </a:lnTo>
                  <a:lnTo>
                    <a:pt x="12743" y="334"/>
                  </a:lnTo>
                  <a:lnTo>
                    <a:pt x="11909"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40" name="Google Shape;440;p9"/>
            <p:cNvSpPr/>
            <p:nvPr/>
          </p:nvSpPr>
          <p:spPr>
            <a:xfrm rot="363082">
              <a:off x="1086646" y="4743259"/>
              <a:ext cx="390836" cy="979190"/>
            </a:xfrm>
            <a:custGeom>
              <a:avLst/>
              <a:gdLst/>
              <a:ahLst/>
              <a:cxnLst/>
              <a:rect l="l" t="t" r="r" b="b"/>
              <a:pathLst>
                <a:path w="12476" h="31257" extrusionOk="0">
                  <a:moveTo>
                    <a:pt x="12042" y="1"/>
                  </a:moveTo>
                  <a:lnTo>
                    <a:pt x="0" y="31090"/>
                  </a:lnTo>
                  <a:lnTo>
                    <a:pt x="434" y="31256"/>
                  </a:lnTo>
                  <a:lnTo>
                    <a:pt x="12476" y="167"/>
                  </a:lnTo>
                  <a:lnTo>
                    <a:pt x="12042"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41" name="Google Shape;441;p9"/>
            <p:cNvSpPr/>
            <p:nvPr/>
          </p:nvSpPr>
          <p:spPr>
            <a:xfrm rot="363082">
              <a:off x="-564252" y="3933299"/>
              <a:ext cx="778540" cy="1133852"/>
            </a:xfrm>
            <a:custGeom>
              <a:avLst/>
              <a:gdLst/>
              <a:ahLst/>
              <a:cxnLst/>
              <a:rect l="l" t="t" r="r" b="b"/>
              <a:pathLst>
                <a:path w="24852" h="36194" extrusionOk="0">
                  <a:moveTo>
                    <a:pt x="11909" y="1"/>
                  </a:moveTo>
                  <a:lnTo>
                    <a:pt x="0" y="31256"/>
                  </a:lnTo>
                  <a:lnTo>
                    <a:pt x="12943" y="36193"/>
                  </a:lnTo>
                  <a:lnTo>
                    <a:pt x="24851" y="4937"/>
                  </a:lnTo>
                  <a:lnTo>
                    <a:pt x="11909"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42" name="Google Shape;442;p9"/>
            <p:cNvSpPr/>
            <p:nvPr/>
          </p:nvSpPr>
          <p:spPr>
            <a:xfrm rot="363082">
              <a:off x="-449612" y="4006479"/>
              <a:ext cx="1166244" cy="1323004"/>
            </a:xfrm>
            <a:custGeom>
              <a:avLst/>
              <a:gdLst/>
              <a:ahLst/>
              <a:cxnLst/>
              <a:rect l="l" t="t" r="r" b="b"/>
              <a:pathLst>
                <a:path w="37228" h="42232" extrusionOk="0">
                  <a:moveTo>
                    <a:pt x="12243" y="0"/>
                  </a:moveTo>
                  <a:lnTo>
                    <a:pt x="6105" y="16112"/>
                  </a:lnTo>
                  <a:lnTo>
                    <a:pt x="1" y="32190"/>
                  </a:lnTo>
                  <a:cubicBezTo>
                    <a:pt x="1" y="32190"/>
                    <a:pt x="6506" y="36593"/>
                    <a:pt x="11909" y="38694"/>
                  </a:cubicBezTo>
                  <a:cubicBezTo>
                    <a:pt x="15745" y="40062"/>
                    <a:pt x="19648" y="41230"/>
                    <a:pt x="23584" y="42197"/>
                  </a:cubicBezTo>
                  <a:cubicBezTo>
                    <a:pt x="23677" y="42220"/>
                    <a:pt x="23769" y="42231"/>
                    <a:pt x="23859" y="42231"/>
                  </a:cubicBezTo>
                  <a:cubicBezTo>
                    <a:pt x="24293" y="42231"/>
                    <a:pt x="24686" y="41977"/>
                    <a:pt x="24852" y="41563"/>
                  </a:cubicBezTo>
                  <a:lnTo>
                    <a:pt x="30923" y="25552"/>
                  </a:lnTo>
                  <a:lnTo>
                    <a:pt x="37027" y="9540"/>
                  </a:lnTo>
                  <a:cubicBezTo>
                    <a:pt x="37227" y="9040"/>
                    <a:pt x="37027" y="8473"/>
                    <a:pt x="36560" y="8239"/>
                  </a:cubicBezTo>
                  <a:cubicBezTo>
                    <a:pt x="32958" y="6305"/>
                    <a:pt x="29255" y="4603"/>
                    <a:pt x="25486" y="3069"/>
                  </a:cubicBezTo>
                  <a:cubicBezTo>
                    <a:pt x="20049" y="1001"/>
                    <a:pt x="12243" y="0"/>
                    <a:pt x="12243" y="0"/>
                  </a:cubicBezTo>
                  <a:close/>
                </a:path>
              </a:pathLst>
            </a:custGeom>
            <a:solidFill>
              <a:schemeClr val="l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43" name="Google Shape;443;p9"/>
            <p:cNvSpPr/>
            <p:nvPr/>
          </p:nvSpPr>
          <p:spPr>
            <a:xfrm rot="363082">
              <a:off x="-458078" y="3966041"/>
              <a:ext cx="400266" cy="988588"/>
            </a:xfrm>
            <a:custGeom>
              <a:avLst/>
              <a:gdLst/>
              <a:ahLst/>
              <a:cxnLst/>
              <a:rect l="l" t="t" r="r" b="b"/>
              <a:pathLst>
                <a:path w="12777" h="31557" extrusionOk="0">
                  <a:moveTo>
                    <a:pt x="11909" y="0"/>
                  </a:moveTo>
                  <a:lnTo>
                    <a:pt x="1" y="31223"/>
                  </a:lnTo>
                  <a:lnTo>
                    <a:pt x="868" y="31556"/>
                  </a:lnTo>
                  <a:lnTo>
                    <a:pt x="12777" y="300"/>
                  </a:lnTo>
                  <a:lnTo>
                    <a:pt x="1190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44" name="Google Shape;444;p9"/>
            <p:cNvSpPr/>
            <p:nvPr/>
          </p:nvSpPr>
          <p:spPr>
            <a:xfrm rot="363082">
              <a:off x="-486520" y="3948733"/>
              <a:ext cx="386701" cy="983356"/>
            </a:xfrm>
            <a:custGeom>
              <a:avLst/>
              <a:gdLst/>
              <a:ahLst/>
              <a:cxnLst/>
              <a:rect l="l" t="t" r="r" b="b"/>
              <a:pathLst>
                <a:path w="12344" h="31390" extrusionOk="0">
                  <a:moveTo>
                    <a:pt x="11909" y="0"/>
                  </a:moveTo>
                  <a:lnTo>
                    <a:pt x="1" y="31223"/>
                  </a:lnTo>
                  <a:lnTo>
                    <a:pt x="435" y="31389"/>
                  </a:lnTo>
                  <a:lnTo>
                    <a:pt x="12343" y="167"/>
                  </a:lnTo>
                  <a:lnTo>
                    <a:pt x="1190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45" name="Google Shape;445;p9"/>
            <p:cNvSpPr/>
            <p:nvPr/>
          </p:nvSpPr>
          <p:spPr>
            <a:xfrm rot="363082">
              <a:off x="-536791" y="3924334"/>
              <a:ext cx="403367" cy="990687"/>
            </a:xfrm>
            <a:custGeom>
              <a:avLst/>
              <a:gdLst/>
              <a:ahLst/>
              <a:cxnLst/>
              <a:rect l="l" t="t" r="r" b="b"/>
              <a:pathLst>
                <a:path w="12876" h="31624" extrusionOk="0">
                  <a:moveTo>
                    <a:pt x="11909" y="0"/>
                  </a:moveTo>
                  <a:lnTo>
                    <a:pt x="0" y="31223"/>
                  </a:lnTo>
                  <a:lnTo>
                    <a:pt x="967" y="31623"/>
                  </a:lnTo>
                  <a:lnTo>
                    <a:pt x="12876" y="367"/>
                  </a:lnTo>
                  <a:lnTo>
                    <a:pt x="1190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46" name="Google Shape;446;p9"/>
            <p:cNvSpPr/>
            <p:nvPr/>
          </p:nvSpPr>
          <p:spPr>
            <a:xfrm rot="363082">
              <a:off x="633267" y="4549023"/>
              <a:ext cx="365775" cy="364741"/>
            </a:xfrm>
            <a:custGeom>
              <a:avLst/>
              <a:gdLst/>
              <a:ahLst/>
              <a:cxnLst/>
              <a:rect l="l" t="t" r="r" b="b"/>
              <a:pathLst>
                <a:path w="11676" h="11643" fill="none" extrusionOk="0">
                  <a:moveTo>
                    <a:pt x="3237" y="1"/>
                  </a:moveTo>
                  <a:lnTo>
                    <a:pt x="11676" y="3203"/>
                  </a:lnTo>
                  <a:lnTo>
                    <a:pt x="8440" y="11643"/>
                  </a:lnTo>
                  <a:lnTo>
                    <a:pt x="1" y="8407"/>
                  </a:lnTo>
                  <a:close/>
                </a:path>
              </a:pathLst>
            </a:custGeom>
            <a:noFill/>
            <a:ln w="19050"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47" name="Google Shape;447;p9"/>
            <p:cNvSpPr/>
            <p:nvPr/>
          </p:nvSpPr>
          <p:spPr>
            <a:xfrm rot="363082">
              <a:off x="-56388" y="4232909"/>
              <a:ext cx="499541" cy="423260"/>
            </a:xfrm>
            <a:custGeom>
              <a:avLst/>
              <a:gdLst/>
              <a:ahLst/>
              <a:cxnLst/>
              <a:rect l="l" t="t" r="r" b="b"/>
              <a:pathLst>
                <a:path w="15946" h="13511" fill="none" extrusionOk="0">
                  <a:moveTo>
                    <a:pt x="3303" y="1"/>
                  </a:moveTo>
                  <a:lnTo>
                    <a:pt x="15945" y="4804"/>
                  </a:lnTo>
                  <a:moveTo>
                    <a:pt x="2769" y="1435"/>
                  </a:moveTo>
                  <a:lnTo>
                    <a:pt x="15378" y="6272"/>
                  </a:lnTo>
                  <a:moveTo>
                    <a:pt x="2202" y="2903"/>
                  </a:moveTo>
                  <a:lnTo>
                    <a:pt x="14845" y="7740"/>
                  </a:lnTo>
                  <a:moveTo>
                    <a:pt x="14277" y="9174"/>
                  </a:moveTo>
                  <a:lnTo>
                    <a:pt x="1635" y="4337"/>
                  </a:lnTo>
                  <a:moveTo>
                    <a:pt x="1101" y="5805"/>
                  </a:moveTo>
                  <a:lnTo>
                    <a:pt x="13710" y="10608"/>
                  </a:lnTo>
                  <a:moveTo>
                    <a:pt x="534" y="7239"/>
                  </a:moveTo>
                  <a:lnTo>
                    <a:pt x="13177" y="12076"/>
                  </a:lnTo>
                  <a:moveTo>
                    <a:pt x="1" y="8707"/>
                  </a:moveTo>
                  <a:lnTo>
                    <a:pt x="12643" y="13511"/>
                  </a:lnTo>
                </a:path>
              </a:pathLst>
            </a:custGeom>
            <a:noFill/>
            <a:ln w="19050"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48" name="Google Shape;448;p9"/>
            <p:cNvSpPr/>
            <p:nvPr/>
          </p:nvSpPr>
          <p:spPr>
            <a:xfrm rot="363082">
              <a:off x="940056" y="4735937"/>
              <a:ext cx="406531" cy="311454"/>
            </a:xfrm>
            <a:custGeom>
              <a:avLst/>
              <a:gdLst/>
              <a:ahLst/>
              <a:cxnLst/>
              <a:rect l="l" t="t" r="r" b="b"/>
              <a:pathLst>
                <a:path w="12977" h="9942" fill="none" extrusionOk="0">
                  <a:moveTo>
                    <a:pt x="12977" y="3903"/>
                  </a:moveTo>
                  <a:lnTo>
                    <a:pt x="2670" y="1"/>
                  </a:lnTo>
                  <a:moveTo>
                    <a:pt x="2002" y="1769"/>
                  </a:moveTo>
                  <a:lnTo>
                    <a:pt x="12276" y="5671"/>
                  </a:lnTo>
                  <a:moveTo>
                    <a:pt x="1335" y="3503"/>
                  </a:moveTo>
                  <a:lnTo>
                    <a:pt x="11609" y="7439"/>
                  </a:lnTo>
                  <a:moveTo>
                    <a:pt x="668" y="5271"/>
                  </a:moveTo>
                  <a:lnTo>
                    <a:pt x="10942" y="9174"/>
                  </a:lnTo>
                  <a:moveTo>
                    <a:pt x="7706" y="9941"/>
                  </a:moveTo>
                  <a:lnTo>
                    <a:pt x="1" y="7006"/>
                  </a:lnTo>
                </a:path>
              </a:pathLst>
            </a:custGeom>
            <a:noFill/>
            <a:ln w="19050"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49" name="Google Shape;449;p9"/>
            <p:cNvSpPr/>
            <p:nvPr/>
          </p:nvSpPr>
          <p:spPr>
            <a:xfrm rot="363082">
              <a:off x="407066" y="4979342"/>
              <a:ext cx="760778" cy="501609"/>
            </a:xfrm>
            <a:custGeom>
              <a:avLst/>
              <a:gdLst/>
              <a:ahLst/>
              <a:cxnLst/>
              <a:rect l="l" t="t" r="r" b="b"/>
              <a:pathLst>
                <a:path w="24285" h="16012" fill="none" extrusionOk="0">
                  <a:moveTo>
                    <a:pt x="24285" y="6772"/>
                  </a:moveTo>
                  <a:lnTo>
                    <a:pt x="6472" y="0"/>
                  </a:lnTo>
                  <a:moveTo>
                    <a:pt x="3136" y="1067"/>
                  </a:moveTo>
                  <a:lnTo>
                    <a:pt x="23517" y="8806"/>
                  </a:lnTo>
                  <a:moveTo>
                    <a:pt x="2336" y="3069"/>
                  </a:moveTo>
                  <a:lnTo>
                    <a:pt x="22717" y="10841"/>
                  </a:lnTo>
                  <a:moveTo>
                    <a:pt x="1568" y="5137"/>
                  </a:moveTo>
                  <a:lnTo>
                    <a:pt x="21950" y="12909"/>
                  </a:lnTo>
                  <a:moveTo>
                    <a:pt x="801" y="7172"/>
                  </a:moveTo>
                  <a:lnTo>
                    <a:pt x="21182" y="14944"/>
                  </a:lnTo>
                  <a:moveTo>
                    <a:pt x="1" y="9240"/>
                  </a:moveTo>
                  <a:lnTo>
                    <a:pt x="17847" y="16011"/>
                  </a:lnTo>
                </a:path>
              </a:pathLst>
            </a:custGeom>
            <a:noFill/>
            <a:ln w="19050"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450" name="Google Shape;450;p9"/>
          <p:cNvSpPr txBox="1">
            <a:spLocks noGrp="1"/>
          </p:cNvSpPr>
          <p:nvPr>
            <p:ph type="title"/>
          </p:nvPr>
        </p:nvSpPr>
        <p:spPr>
          <a:xfrm>
            <a:off x="2848800" y="2095917"/>
            <a:ext cx="6494400" cy="1105200"/>
          </a:xfrm>
          <a:prstGeom prst="rect">
            <a:avLst/>
          </a:prstGeom>
        </p:spPr>
        <p:txBody>
          <a:bodyPr spcFirstLastPara="1" wrap="square" lIns="91425" tIns="91425" rIns="91425" bIns="91425" anchor="ctr" anchorCtr="0">
            <a:noAutofit/>
          </a:bodyPr>
          <a:lstStyle>
            <a:lvl1pPr lvl="0" algn="ctr">
              <a:spcBef>
                <a:spcPts val="0"/>
              </a:spcBef>
              <a:spcAft>
                <a:spcPts val="0"/>
              </a:spcAft>
              <a:buSzPts val="4200"/>
              <a:buNone/>
              <a:defRPr sz="5600"/>
            </a:lvl1pPr>
            <a:lvl2pPr lvl="1" algn="ctr">
              <a:spcBef>
                <a:spcPts val="0"/>
              </a:spcBef>
              <a:spcAft>
                <a:spcPts val="0"/>
              </a:spcAft>
              <a:buSzPts val="4200"/>
              <a:buNone/>
              <a:defRPr sz="5600"/>
            </a:lvl2pPr>
            <a:lvl3pPr lvl="2" algn="ctr">
              <a:spcBef>
                <a:spcPts val="0"/>
              </a:spcBef>
              <a:spcAft>
                <a:spcPts val="0"/>
              </a:spcAft>
              <a:buSzPts val="4200"/>
              <a:buNone/>
              <a:defRPr sz="5600"/>
            </a:lvl3pPr>
            <a:lvl4pPr lvl="3" algn="ctr">
              <a:spcBef>
                <a:spcPts val="0"/>
              </a:spcBef>
              <a:spcAft>
                <a:spcPts val="0"/>
              </a:spcAft>
              <a:buSzPts val="4200"/>
              <a:buNone/>
              <a:defRPr sz="5600"/>
            </a:lvl4pPr>
            <a:lvl5pPr lvl="4" algn="ctr">
              <a:spcBef>
                <a:spcPts val="0"/>
              </a:spcBef>
              <a:spcAft>
                <a:spcPts val="0"/>
              </a:spcAft>
              <a:buSzPts val="4200"/>
              <a:buNone/>
              <a:defRPr sz="5600"/>
            </a:lvl5pPr>
            <a:lvl6pPr lvl="5" algn="ctr">
              <a:spcBef>
                <a:spcPts val="0"/>
              </a:spcBef>
              <a:spcAft>
                <a:spcPts val="0"/>
              </a:spcAft>
              <a:buSzPts val="4200"/>
              <a:buNone/>
              <a:defRPr sz="5600"/>
            </a:lvl6pPr>
            <a:lvl7pPr lvl="6" algn="ctr">
              <a:spcBef>
                <a:spcPts val="0"/>
              </a:spcBef>
              <a:spcAft>
                <a:spcPts val="0"/>
              </a:spcAft>
              <a:buSzPts val="4200"/>
              <a:buNone/>
              <a:defRPr sz="5600"/>
            </a:lvl7pPr>
            <a:lvl8pPr lvl="7" algn="ctr">
              <a:spcBef>
                <a:spcPts val="0"/>
              </a:spcBef>
              <a:spcAft>
                <a:spcPts val="0"/>
              </a:spcAft>
              <a:buSzPts val="4200"/>
              <a:buNone/>
              <a:defRPr sz="5600"/>
            </a:lvl8pPr>
            <a:lvl9pPr lvl="8" algn="ctr">
              <a:spcBef>
                <a:spcPts val="0"/>
              </a:spcBef>
              <a:spcAft>
                <a:spcPts val="0"/>
              </a:spcAft>
              <a:buSzPts val="4200"/>
              <a:buNone/>
              <a:defRPr sz="5600"/>
            </a:lvl9pPr>
          </a:lstStyle>
          <a:p>
            <a:endParaRPr/>
          </a:p>
        </p:txBody>
      </p:sp>
      <p:sp>
        <p:nvSpPr>
          <p:cNvPr id="451" name="Google Shape;451;p9"/>
          <p:cNvSpPr txBox="1">
            <a:spLocks noGrp="1"/>
          </p:cNvSpPr>
          <p:nvPr>
            <p:ph type="subTitle" idx="1"/>
          </p:nvPr>
        </p:nvSpPr>
        <p:spPr>
          <a:xfrm>
            <a:off x="2525400" y="3115267"/>
            <a:ext cx="7141200" cy="1646800"/>
          </a:xfrm>
          <a:prstGeom prst="rect">
            <a:avLst/>
          </a:prstGeom>
        </p:spPr>
        <p:txBody>
          <a:bodyPr spcFirstLastPara="1" wrap="square" lIns="91425" tIns="91425" rIns="91425" bIns="91425" anchor="ctr" anchorCtr="0">
            <a:noAutofit/>
          </a:bodyPr>
          <a:lstStyle>
            <a:lvl1pPr lvl="0" algn="ctr">
              <a:lnSpc>
                <a:spcPct val="100000"/>
              </a:lnSpc>
              <a:spcBef>
                <a:spcPts val="0"/>
              </a:spcBef>
              <a:spcAft>
                <a:spcPts val="0"/>
              </a:spcAft>
              <a:buSzPts val="1600"/>
              <a:buNone/>
              <a:defRPr sz="2133"/>
            </a:lvl1pPr>
            <a:lvl2pPr lvl="1" algn="ctr">
              <a:lnSpc>
                <a:spcPct val="100000"/>
              </a:lnSpc>
              <a:spcBef>
                <a:spcPts val="0"/>
              </a:spcBef>
              <a:spcAft>
                <a:spcPts val="0"/>
              </a:spcAft>
              <a:buSzPts val="1600"/>
              <a:buNone/>
              <a:defRPr sz="2133"/>
            </a:lvl2pPr>
            <a:lvl3pPr lvl="2" algn="ctr">
              <a:lnSpc>
                <a:spcPct val="100000"/>
              </a:lnSpc>
              <a:spcBef>
                <a:spcPts val="0"/>
              </a:spcBef>
              <a:spcAft>
                <a:spcPts val="0"/>
              </a:spcAft>
              <a:buSzPts val="1600"/>
              <a:buNone/>
              <a:defRPr sz="2133"/>
            </a:lvl3pPr>
            <a:lvl4pPr lvl="3" algn="ctr">
              <a:lnSpc>
                <a:spcPct val="100000"/>
              </a:lnSpc>
              <a:spcBef>
                <a:spcPts val="0"/>
              </a:spcBef>
              <a:spcAft>
                <a:spcPts val="0"/>
              </a:spcAft>
              <a:buSzPts val="1600"/>
              <a:buNone/>
              <a:defRPr sz="2133"/>
            </a:lvl4pPr>
            <a:lvl5pPr lvl="4" algn="ctr">
              <a:lnSpc>
                <a:spcPct val="100000"/>
              </a:lnSpc>
              <a:spcBef>
                <a:spcPts val="0"/>
              </a:spcBef>
              <a:spcAft>
                <a:spcPts val="0"/>
              </a:spcAft>
              <a:buSzPts val="1600"/>
              <a:buNone/>
              <a:defRPr sz="2133"/>
            </a:lvl5pPr>
            <a:lvl6pPr lvl="5" algn="ctr">
              <a:lnSpc>
                <a:spcPct val="100000"/>
              </a:lnSpc>
              <a:spcBef>
                <a:spcPts val="0"/>
              </a:spcBef>
              <a:spcAft>
                <a:spcPts val="0"/>
              </a:spcAft>
              <a:buSzPts val="1600"/>
              <a:buNone/>
              <a:defRPr sz="2133"/>
            </a:lvl6pPr>
            <a:lvl7pPr lvl="6" algn="ctr">
              <a:lnSpc>
                <a:spcPct val="100000"/>
              </a:lnSpc>
              <a:spcBef>
                <a:spcPts val="0"/>
              </a:spcBef>
              <a:spcAft>
                <a:spcPts val="0"/>
              </a:spcAft>
              <a:buSzPts val="1600"/>
              <a:buNone/>
              <a:defRPr sz="2133"/>
            </a:lvl7pPr>
            <a:lvl8pPr lvl="7" algn="ctr">
              <a:lnSpc>
                <a:spcPct val="100000"/>
              </a:lnSpc>
              <a:spcBef>
                <a:spcPts val="0"/>
              </a:spcBef>
              <a:spcAft>
                <a:spcPts val="0"/>
              </a:spcAft>
              <a:buSzPts val="1600"/>
              <a:buNone/>
              <a:defRPr sz="2133"/>
            </a:lvl8pPr>
            <a:lvl9pPr lvl="8" algn="ctr">
              <a:lnSpc>
                <a:spcPct val="100000"/>
              </a:lnSpc>
              <a:spcBef>
                <a:spcPts val="0"/>
              </a:spcBef>
              <a:spcAft>
                <a:spcPts val="0"/>
              </a:spcAft>
              <a:buSzPts val="1600"/>
              <a:buNone/>
              <a:defRPr sz="2133"/>
            </a:lvl9pPr>
          </a:lstStyle>
          <a:p>
            <a:endParaRPr/>
          </a:p>
        </p:txBody>
      </p:sp>
    </p:spTree>
    <p:extLst>
      <p:ext uri="{BB962C8B-B14F-4D97-AF65-F5344CB8AC3E}">
        <p14:creationId xmlns:p14="http://schemas.microsoft.com/office/powerpoint/2010/main" val="1144516304"/>
      </p:ext>
    </p:extLst>
  </p:cSld>
  <p:clrMapOvr>
    <a:masterClrMapping/>
  </p:clrMapOvr>
</p:sldLayout>
</file>

<file path=ppt/slideLayouts/slideLayout165.xml><?xml version="1.0" encoding="utf-8"?>
<p:sldLayout xmlns:a="http://schemas.openxmlformats.org/drawingml/2006/main" xmlns:r="http://schemas.openxmlformats.org/officeDocument/2006/relationships" xmlns:p="http://schemas.openxmlformats.org/presentationml/2006/main" matchingName="Blank" type="blank">
  <p:cSld name="Blank">
    <p:bg>
      <p:bgPr>
        <a:noFill/>
        <a:effectLst/>
      </p:bgPr>
    </p:bg>
    <p:spTree>
      <p:nvGrpSpPr>
        <p:cNvPr id="1" name="Shape 561"/>
        <p:cNvGrpSpPr/>
        <p:nvPr/>
      </p:nvGrpSpPr>
      <p:grpSpPr>
        <a:xfrm>
          <a:off x="0" y="0"/>
          <a:ext cx="0" cy="0"/>
          <a:chOff x="0" y="0"/>
          <a:chExt cx="0" cy="0"/>
        </a:xfrm>
      </p:grpSpPr>
    </p:spTree>
    <p:extLst>
      <p:ext uri="{BB962C8B-B14F-4D97-AF65-F5344CB8AC3E}">
        <p14:creationId xmlns:p14="http://schemas.microsoft.com/office/powerpoint/2010/main" val="3460278417"/>
      </p:ext>
    </p:extLst>
  </p:cSld>
  <p:clrMapOvr>
    <a:masterClrMapping/>
  </p:clrMapOvr>
</p:sldLayout>
</file>

<file path=ppt/slideLayouts/slideLayout166.xml><?xml version="1.0" encoding="utf-8"?>
<p:sldLayout xmlns:a="http://schemas.openxmlformats.org/drawingml/2006/main" xmlns:r="http://schemas.openxmlformats.org/officeDocument/2006/relationships" xmlns:p="http://schemas.openxmlformats.org/presentationml/2006/main" matchingName="Table of contents">
  <p:cSld name="Table of contents">
    <p:spTree>
      <p:nvGrpSpPr>
        <p:cNvPr id="1" name="Shape 562"/>
        <p:cNvGrpSpPr/>
        <p:nvPr/>
      </p:nvGrpSpPr>
      <p:grpSpPr>
        <a:xfrm>
          <a:off x="0" y="0"/>
          <a:ext cx="0" cy="0"/>
          <a:chOff x="0" y="0"/>
          <a:chExt cx="0" cy="0"/>
        </a:xfrm>
      </p:grpSpPr>
      <p:pic>
        <p:nvPicPr>
          <p:cNvPr id="563" name="Google Shape;563;p13"/>
          <p:cNvPicPr preferRelativeResize="0"/>
          <p:nvPr/>
        </p:nvPicPr>
        <p:blipFill>
          <a:blip r:embed="rId2">
            <a:alphaModFix/>
          </a:blip>
          <a:stretch>
            <a:fillRect/>
          </a:stretch>
        </p:blipFill>
        <p:spPr>
          <a:xfrm>
            <a:off x="-75466" y="-36433"/>
            <a:ext cx="12342935" cy="7005332"/>
          </a:xfrm>
          <a:prstGeom prst="rect">
            <a:avLst/>
          </a:prstGeom>
          <a:noFill/>
          <a:ln>
            <a:noFill/>
          </a:ln>
        </p:spPr>
      </p:pic>
      <p:grpSp>
        <p:nvGrpSpPr>
          <p:cNvPr id="564" name="Google Shape;564;p13"/>
          <p:cNvGrpSpPr/>
          <p:nvPr/>
        </p:nvGrpSpPr>
        <p:grpSpPr>
          <a:xfrm>
            <a:off x="-933517" y="5078269"/>
            <a:ext cx="2555540" cy="2750232"/>
            <a:chOff x="-700138" y="3808702"/>
            <a:chExt cx="1916655" cy="2062674"/>
          </a:xfrm>
        </p:grpSpPr>
        <p:sp>
          <p:nvSpPr>
            <p:cNvPr id="565" name="Google Shape;565;p13"/>
            <p:cNvSpPr/>
            <p:nvPr/>
          </p:nvSpPr>
          <p:spPr>
            <a:xfrm rot="-1128775">
              <a:off x="-425908" y="4068745"/>
              <a:ext cx="1419635" cy="1616920"/>
            </a:xfrm>
            <a:custGeom>
              <a:avLst/>
              <a:gdLst/>
              <a:ahLst/>
              <a:cxnLst/>
              <a:rect l="l" t="t" r="r" b="b"/>
              <a:pathLst>
                <a:path w="39095" h="44528" extrusionOk="0">
                  <a:moveTo>
                    <a:pt x="26633" y="0"/>
                  </a:moveTo>
                  <a:cubicBezTo>
                    <a:pt x="26552" y="0"/>
                    <a:pt x="26469" y="13"/>
                    <a:pt x="26386" y="38"/>
                  </a:cubicBezTo>
                  <a:lnTo>
                    <a:pt x="0" y="8878"/>
                  </a:lnTo>
                  <a:lnTo>
                    <a:pt x="11575" y="43436"/>
                  </a:lnTo>
                  <a:cubicBezTo>
                    <a:pt x="11787" y="44097"/>
                    <a:pt x="12397" y="44528"/>
                    <a:pt x="13057" y="44528"/>
                  </a:cubicBezTo>
                  <a:cubicBezTo>
                    <a:pt x="13229" y="44528"/>
                    <a:pt x="13404" y="44499"/>
                    <a:pt x="13577" y="44437"/>
                  </a:cubicBezTo>
                  <a:lnTo>
                    <a:pt x="38494" y="36097"/>
                  </a:lnTo>
                  <a:cubicBezTo>
                    <a:pt x="38861" y="35964"/>
                    <a:pt x="39095" y="35530"/>
                    <a:pt x="38961" y="35130"/>
                  </a:cubicBezTo>
                  <a:lnTo>
                    <a:pt x="27386" y="538"/>
                  </a:lnTo>
                  <a:cubicBezTo>
                    <a:pt x="27279" y="215"/>
                    <a:pt x="26975" y="0"/>
                    <a:pt x="26633"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66" name="Google Shape;566;p13"/>
            <p:cNvSpPr/>
            <p:nvPr/>
          </p:nvSpPr>
          <p:spPr>
            <a:xfrm rot="-1128775">
              <a:off x="-474625" y="3993204"/>
              <a:ext cx="1414805" cy="1633006"/>
            </a:xfrm>
            <a:custGeom>
              <a:avLst/>
              <a:gdLst/>
              <a:ahLst/>
              <a:cxnLst/>
              <a:rect l="l" t="t" r="r" b="b"/>
              <a:pathLst>
                <a:path w="38962" h="44971" extrusionOk="0">
                  <a:moveTo>
                    <a:pt x="26500" y="0"/>
                  </a:moveTo>
                  <a:cubicBezTo>
                    <a:pt x="26418" y="0"/>
                    <a:pt x="26335" y="12"/>
                    <a:pt x="26252" y="38"/>
                  </a:cubicBezTo>
                  <a:lnTo>
                    <a:pt x="867" y="8544"/>
                  </a:lnTo>
                  <a:cubicBezTo>
                    <a:pt x="300" y="8744"/>
                    <a:pt x="0" y="9345"/>
                    <a:pt x="200" y="9912"/>
                  </a:cubicBezTo>
                  <a:lnTo>
                    <a:pt x="11942" y="44970"/>
                  </a:lnTo>
                  <a:lnTo>
                    <a:pt x="38327" y="36131"/>
                  </a:lnTo>
                  <a:cubicBezTo>
                    <a:pt x="38761" y="35997"/>
                    <a:pt x="38961" y="35563"/>
                    <a:pt x="38828" y="35163"/>
                  </a:cubicBezTo>
                  <a:lnTo>
                    <a:pt x="27253" y="538"/>
                  </a:lnTo>
                  <a:cubicBezTo>
                    <a:pt x="27145" y="215"/>
                    <a:pt x="26841" y="0"/>
                    <a:pt x="26500"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67" name="Google Shape;567;p13"/>
            <p:cNvSpPr/>
            <p:nvPr/>
          </p:nvSpPr>
          <p:spPr>
            <a:xfrm rot="-1128775">
              <a:off x="411142" y="5063464"/>
              <a:ext cx="300449" cy="167182"/>
            </a:xfrm>
            <a:custGeom>
              <a:avLst/>
              <a:gdLst/>
              <a:ahLst/>
              <a:cxnLst/>
              <a:rect l="l" t="t" r="r" b="b"/>
              <a:pathLst>
                <a:path w="8274" h="4604" fill="none" extrusionOk="0">
                  <a:moveTo>
                    <a:pt x="835" y="1935"/>
                  </a:moveTo>
                  <a:lnTo>
                    <a:pt x="6539" y="0"/>
                  </a:lnTo>
                  <a:moveTo>
                    <a:pt x="1" y="3202"/>
                  </a:moveTo>
                  <a:lnTo>
                    <a:pt x="7973" y="534"/>
                  </a:lnTo>
                  <a:moveTo>
                    <a:pt x="335" y="4103"/>
                  </a:moveTo>
                  <a:lnTo>
                    <a:pt x="8274" y="1435"/>
                  </a:lnTo>
                  <a:moveTo>
                    <a:pt x="1736" y="4603"/>
                  </a:moveTo>
                  <a:lnTo>
                    <a:pt x="7440" y="2702"/>
                  </a:lnTo>
                </a:path>
              </a:pathLst>
            </a:custGeom>
            <a:noFill/>
            <a:ln w="9525"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68" name="Google Shape;568;p13"/>
            <p:cNvSpPr/>
            <p:nvPr/>
          </p:nvSpPr>
          <p:spPr>
            <a:xfrm rot="-1128775">
              <a:off x="206184" y="5200882"/>
              <a:ext cx="918160" cy="352049"/>
            </a:xfrm>
            <a:custGeom>
              <a:avLst/>
              <a:gdLst/>
              <a:ahLst/>
              <a:cxnLst/>
              <a:rect l="l" t="t" r="r" b="b"/>
              <a:pathLst>
                <a:path w="25285" h="9695" extrusionOk="0">
                  <a:moveTo>
                    <a:pt x="24884" y="1"/>
                  </a:moveTo>
                  <a:lnTo>
                    <a:pt x="0" y="8340"/>
                  </a:lnTo>
                  <a:lnTo>
                    <a:pt x="267" y="9107"/>
                  </a:lnTo>
                  <a:cubicBezTo>
                    <a:pt x="371" y="9473"/>
                    <a:pt x="700" y="9695"/>
                    <a:pt x="1061" y="9695"/>
                  </a:cubicBezTo>
                  <a:cubicBezTo>
                    <a:pt x="1162" y="9695"/>
                    <a:pt x="1266" y="9678"/>
                    <a:pt x="1368" y="9641"/>
                  </a:cubicBezTo>
                  <a:lnTo>
                    <a:pt x="24618" y="1869"/>
                  </a:lnTo>
                  <a:cubicBezTo>
                    <a:pt x="25051" y="1736"/>
                    <a:pt x="25285" y="1235"/>
                    <a:pt x="25151" y="835"/>
                  </a:cubicBezTo>
                  <a:lnTo>
                    <a:pt x="24884"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69" name="Google Shape;569;p13"/>
            <p:cNvSpPr/>
            <p:nvPr/>
          </p:nvSpPr>
          <p:spPr>
            <a:xfrm rot="-1128775">
              <a:off x="-404925" y="4413984"/>
              <a:ext cx="539022" cy="1345775"/>
            </a:xfrm>
            <a:custGeom>
              <a:avLst/>
              <a:gdLst/>
              <a:ahLst/>
              <a:cxnLst/>
              <a:rect l="l" t="t" r="r" b="b"/>
              <a:pathLst>
                <a:path w="14844" h="37061" extrusionOk="0">
                  <a:moveTo>
                    <a:pt x="2769" y="0"/>
                  </a:moveTo>
                  <a:lnTo>
                    <a:pt x="867" y="634"/>
                  </a:lnTo>
                  <a:cubicBezTo>
                    <a:pt x="300" y="834"/>
                    <a:pt x="0" y="1435"/>
                    <a:pt x="200" y="2002"/>
                  </a:cubicBezTo>
                  <a:lnTo>
                    <a:pt x="11942" y="37060"/>
                  </a:lnTo>
                  <a:lnTo>
                    <a:pt x="14844" y="36093"/>
                  </a:lnTo>
                  <a:lnTo>
                    <a:pt x="2769" y="0"/>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70" name="Google Shape;570;p13"/>
            <p:cNvSpPr/>
            <p:nvPr/>
          </p:nvSpPr>
          <p:spPr>
            <a:xfrm rot="-1128775">
              <a:off x="-276077" y="4234377"/>
              <a:ext cx="661395" cy="495483"/>
            </a:xfrm>
            <a:custGeom>
              <a:avLst/>
              <a:gdLst/>
              <a:ahLst/>
              <a:cxnLst/>
              <a:rect l="l" t="t" r="r" b="b"/>
              <a:pathLst>
                <a:path w="18214" h="13645" fill="none" extrusionOk="0">
                  <a:moveTo>
                    <a:pt x="18214" y="7373"/>
                  </a:moveTo>
                  <a:lnTo>
                    <a:pt x="16045" y="935"/>
                  </a:lnTo>
                  <a:cubicBezTo>
                    <a:pt x="15278" y="1202"/>
                    <a:pt x="14444" y="802"/>
                    <a:pt x="14177" y="1"/>
                  </a:cubicBezTo>
                  <a:lnTo>
                    <a:pt x="935" y="4437"/>
                  </a:lnTo>
                  <a:cubicBezTo>
                    <a:pt x="1201" y="5205"/>
                    <a:pt x="801" y="6039"/>
                    <a:pt x="1" y="6305"/>
                  </a:cubicBezTo>
                  <a:lnTo>
                    <a:pt x="2169" y="12743"/>
                  </a:lnTo>
                  <a:cubicBezTo>
                    <a:pt x="2936" y="12477"/>
                    <a:pt x="3770" y="12877"/>
                    <a:pt x="4037" y="13644"/>
                  </a:cubicBezTo>
                  <a:lnTo>
                    <a:pt x="17280" y="9241"/>
                  </a:lnTo>
                  <a:cubicBezTo>
                    <a:pt x="17013" y="8440"/>
                    <a:pt x="17413" y="7606"/>
                    <a:pt x="18214" y="7373"/>
                  </a:cubicBezTo>
                  <a:close/>
                </a:path>
              </a:pathLst>
            </a:custGeom>
            <a:noFill/>
            <a:ln w="19050"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71" name="Google Shape;571;p13"/>
            <p:cNvSpPr/>
            <p:nvPr/>
          </p:nvSpPr>
          <p:spPr>
            <a:xfrm rot="-1128775">
              <a:off x="201603" y="5203043"/>
              <a:ext cx="909699" cy="322237"/>
            </a:xfrm>
            <a:custGeom>
              <a:avLst/>
              <a:gdLst/>
              <a:ahLst/>
              <a:cxnLst/>
              <a:rect l="l" t="t" r="r" b="b"/>
              <a:pathLst>
                <a:path w="25052" h="8874" extrusionOk="0">
                  <a:moveTo>
                    <a:pt x="24884" y="1"/>
                  </a:moveTo>
                  <a:lnTo>
                    <a:pt x="0" y="8340"/>
                  </a:lnTo>
                  <a:lnTo>
                    <a:pt x="200" y="8874"/>
                  </a:lnTo>
                  <a:lnTo>
                    <a:pt x="25051" y="568"/>
                  </a:lnTo>
                  <a:lnTo>
                    <a:pt x="24884"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72" name="Google Shape;572;p13"/>
            <p:cNvSpPr/>
            <p:nvPr/>
          </p:nvSpPr>
          <p:spPr>
            <a:xfrm rot="-1128775">
              <a:off x="222822" y="5233880"/>
              <a:ext cx="902437" cy="311343"/>
            </a:xfrm>
            <a:custGeom>
              <a:avLst/>
              <a:gdLst/>
              <a:ahLst/>
              <a:cxnLst/>
              <a:rect l="l" t="t" r="r" b="b"/>
              <a:pathLst>
                <a:path w="24852" h="8574" extrusionOk="0">
                  <a:moveTo>
                    <a:pt x="24852" y="0"/>
                  </a:moveTo>
                  <a:lnTo>
                    <a:pt x="1" y="8340"/>
                  </a:lnTo>
                  <a:cubicBezTo>
                    <a:pt x="34" y="8406"/>
                    <a:pt x="134" y="8506"/>
                    <a:pt x="201" y="8573"/>
                  </a:cubicBezTo>
                  <a:lnTo>
                    <a:pt x="24818" y="334"/>
                  </a:lnTo>
                  <a:cubicBezTo>
                    <a:pt x="24852" y="200"/>
                    <a:pt x="24852" y="100"/>
                    <a:pt x="2485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73" name="Google Shape;573;p13"/>
            <p:cNvSpPr/>
            <p:nvPr/>
          </p:nvSpPr>
          <p:spPr>
            <a:xfrm rot="-1128775">
              <a:off x="421575" y="5546080"/>
              <a:ext cx="96954" cy="205964"/>
            </a:xfrm>
            <a:custGeom>
              <a:avLst/>
              <a:gdLst/>
              <a:ahLst/>
              <a:cxnLst/>
              <a:rect l="l" t="t" r="r" b="b"/>
              <a:pathLst>
                <a:path w="2670" h="5672" extrusionOk="0">
                  <a:moveTo>
                    <a:pt x="901" y="1"/>
                  </a:moveTo>
                  <a:lnTo>
                    <a:pt x="1" y="301"/>
                  </a:lnTo>
                  <a:lnTo>
                    <a:pt x="1769" y="5672"/>
                  </a:lnTo>
                  <a:lnTo>
                    <a:pt x="2002" y="4871"/>
                  </a:lnTo>
                  <a:lnTo>
                    <a:pt x="2669" y="5371"/>
                  </a:lnTo>
                  <a:lnTo>
                    <a:pt x="901" y="1"/>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574" name="Google Shape;574;p13"/>
          <p:cNvGrpSpPr/>
          <p:nvPr/>
        </p:nvGrpSpPr>
        <p:grpSpPr>
          <a:xfrm rot="6373967">
            <a:off x="-211459" y="-1003336"/>
            <a:ext cx="1932160" cy="2824509"/>
            <a:chOff x="-2055400" y="2385325"/>
            <a:chExt cx="1520600" cy="2222875"/>
          </a:xfrm>
        </p:grpSpPr>
        <p:grpSp>
          <p:nvGrpSpPr>
            <p:cNvPr id="575" name="Google Shape;575;p13"/>
            <p:cNvGrpSpPr/>
            <p:nvPr/>
          </p:nvGrpSpPr>
          <p:grpSpPr>
            <a:xfrm>
              <a:off x="-1858600" y="2385325"/>
              <a:ext cx="523125" cy="1635025"/>
              <a:chOff x="-1858600" y="2385325"/>
              <a:chExt cx="523125" cy="1635025"/>
            </a:xfrm>
          </p:grpSpPr>
          <p:sp>
            <p:nvSpPr>
              <p:cNvPr id="576" name="Google Shape;576;p13"/>
              <p:cNvSpPr/>
              <p:nvPr/>
            </p:nvSpPr>
            <p:spPr>
              <a:xfrm>
                <a:off x="-1804750" y="2385325"/>
                <a:ext cx="469275" cy="1635025"/>
              </a:xfrm>
              <a:custGeom>
                <a:avLst/>
                <a:gdLst/>
                <a:ahLst/>
                <a:cxnLst/>
                <a:rect l="l" t="t" r="r" b="b"/>
                <a:pathLst>
                  <a:path w="18771" h="65401" extrusionOk="0">
                    <a:moveTo>
                      <a:pt x="12062" y="1"/>
                    </a:moveTo>
                    <a:cubicBezTo>
                      <a:pt x="9693" y="1"/>
                      <a:pt x="7259" y="1264"/>
                      <a:pt x="5667" y="3115"/>
                    </a:cubicBezTo>
                    <a:cubicBezTo>
                      <a:pt x="3462" y="5679"/>
                      <a:pt x="2513" y="9064"/>
                      <a:pt x="1872" y="12397"/>
                    </a:cubicBezTo>
                    <a:lnTo>
                      <a:pt x="1872" y="12372"/>
                    </a:lnTo>
                    <a:cubicBezTo>
                      <a:pt x="129" y="21270"/>
                      <a:pt x="0" y="30373"/>
                      <a:pt x="975" y="39373"/>
                    </a:cubicBezTo>
                    <a:cubicBezTo>
                      <a:pt x="1308" y="42476"/>
                      <a:pt x="1308" y="44861"/>
                      <a:pt x="1462" y="47989"/>
                    </a:cubicBezTo>
                    <a:cubicBezTo>
                      <a:pt x="1795" y="54796"/>
                      <a:pt x="6238" y="62496"/>
                      <a:pt x="6079" y="65382"/>
                    </a:cubicBezTo>
                    <a:lnTo>
                      <a:pt x="6079" y="65382"/>
                    </a:lnTo>
                    <a:cubicBezTo>
                      <a:pt x="6979" y="50077"/>
                      <a:pt x="11644" y="31239"/>
                      <a:pt x="16694" y="16756"/>
                    </a:cubicBezTo>
                    <a:cubicBezTo>
                      <a:pt x="17694" y="13936"/>
                      <a:pt x="18771" y="11064"/>
                      <a:pt x="18745" y="8089"/>
                    </a:cubicBezTo>
                    <a:cubicBezTo>
                      <a:pt x="18745" y="5089"/>
                      <a:pt x="17412" y="1909"/>
                      <a:pt x="14719" y="602"/>
                    </a:cubicBezTo>
                    <a:cubicBezTo>
                      <a:pt x="13878" y="188"/>
                      <a:pt x="12974" y="1"/>
                      <a:pt x="12062" y="1"/>
                    </a:cubicBezTo>
                    <a:close/>
                    <a:moveTo>
                      <a:pt x="6079" y="65382"/>
                    </a:moveTo>
                    <a:lnTo>
                      <a:pt x="6079" y="65382"/>
                    </a:lnTo>
                    <a:cubicBezTo>
                      <a:pt x="6078" y="65388"/>
                      <a:pt x="6078" y="65394"/>
                      <a:pt x="6078" y="65400"/>
                    </a:cubicBezTo>
                    <a:cubicBezTo>
                      <a:pt x="6078" y="65394"/>
                      <a:pt x="6078" y="65388"/>
                      <a:pt x="6079" y="65382"/>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77" name="Google Shape;577;p13"/>
              <p:cNvSpPr/>
              <p:nvPr/>
            </p:nvSpPr>
            <p:spPr>
              <a:xfrm>
                <a:off x="-1858600" y="2385425"/>
                <a:ext cx="469275" cy="1634925"/>
              </a:xfrm>
              <a:custGeom>
                <a:avLst/>
                <a:gdLst/>
                <a:ahLst/>
                <a:cxnLst/>
                <a:rect l="l" t="t" r="r" b="b"/>
                <a:pathLst>
                  <a:path w="18771" h="65397" extrusionOk="0">
                    <a:moveTo>
                      <a:pt x="12088" y="1"/>
                    </a:moveTo>
                    <a:cubicBezTo>
                      <a:pt x="9704" y="1"/>
                      <a:pt x="7263" y="1274"/>
                      <a:pt x="5667" y="3111"/>
                    </a:cubicBezTo>
                    <a:cubicBezTo>
                      <a:pt x="3462" y="5649"/>
                      <a:pt x="2513" y="9060"/>
                      <a:pt x="1872" y="12393"/>
                    </a:cubicBezTo>
                    <a:lnTo>
                      <a:pt x="1872" y="12368"/>
                    </a:lnTo>
                    <a:cubicBezTo>
                      <a:pt x="129" y="21266"/>
                      <a:pt x="0" y="30369"/>
                      <a:pt x="975" y="39369"/>
                    </a:cubicBezTo>
                    <a:cubicBezTo>
                      <a:pt x="1308" y="42472"/>
                      <a:pt x="1308" y="44857"/>
                      <a:pt x="1462" y="47985"/>
                    </a:cubicBezTo>
                    <a:cubicBezTo>
                      <a:pt x="1795" y="54792"/>
                      <a:pt x="6239" y="62492"/>
                      <a:pt x="6079" y="65378"/>
                    </a:cubicBezTo>
                    <a:lnTo>
                      <a:pt x="6079" y="65378"/>
                    </a:lnTo>
                    <a:cubicBezTo>
                      <a:pt x="6979" y="50073"/>
                      <a:pt x="11670" y="31235"/>
                      <a:pt x="16694" y="16752"/>
                    </a:cubicBezTo>
                    <a:cubicBezTo>
                      <a:pt x="17694" y="13932"/>
                      <a:pt x="18771" y="11060"/>
                      <a:pt x="18771" y="8085"/>
                    </a:cubicBezTo>
                    <a:cubicBezTo>
                      <a:pt x="18745" y="5085"/>
                      <a:pt x="17412" y="1905"/>
                      <a:pt x="14745" y="598"/>
                    </a:cubicBezTo>
                    <a:cubicBezTo>
                      <a:pt x="13901" y="187"/>
                      <a:pt x="12999" y="1"/>
                      <a:pt x="12088" y="1"/>
                    </a:cubicBezTo>
                    <a:close/>
                    <a:moveTo>
                      <a:pt x="6079" y="65378"/>
                    </a:moveTo>
                    <a:cubicBezTo>
                      <a:pt x="6078" y="65384"/>
                      <a:pt x="6078" y="65390"/>
                      <a:pt x="6078" y="65396"/>
                    </a:cubicBezTo>
                    <a:cubicBezTo>
                      <a:pt x="6078" y="65390"/>
                      <a:pt x="6078" y="65384"/>
                      <a:pt x="6079" y="65378"/>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78" name="Google Shape;578;p13"/>
              <p:cNvSpPr/>
              <p:nvPr/>
            </p:nvSpPr>
            <p:spPr>
              <a:xfrm>
                <a:off x="-1766300" y="2414375"/>
                <a:ext cx="329125" cy="283550"/>
              </a:xfrm>
              <a:custGeom>
                <a:avLst/>
                <a:gdLst/>
                <a:ahLst/>
                <a:cxnLst/>
                <a:rect l="l" t="t" r="r" b="b"/>
                <a:pathLst>
                  <a:path w="13165" h="11342" extrusionOk="0">
                    <a:moveTo>
                      <a:pt x="7214" y="1"/>
                    </a:moveTo>
                    <a:cubicBezTo>
                      <a:pt x="7203" y="1"/>
                      <a:pt x="7192" y="2"/>
                      <a:pt x="7181" y="4"/>
                    </a:cubicBezTo>
                    <a:cubicBezTo>
                      <a:pt x="7053" y="55"/>
                      <a:pt x="6976" y="260"/>
                      <a:pt x="7104" y="337"/>
                    </a:cubicBezTo>
                    <a:cubicBezTo>
                      <a:pt x="7130" y="363"/>
                      <a:pt x="7155" y="363"/>
                      <a:pt x="7181" y="363"/>
                    </a:cubicBezTo>
                    <a:cubicBezTo>
                      <a:pt x="7258" y="363"/>
                      <a:pt x="7335" y="337"/>
                      <a:pt x="7386" y="260"/>
                    </a:cubicBezTo>
                    <a:cubicBezTo>
                      <a:pt x="7433" y="120"/>
                      <a:pt x="7330" y="1"/>
                      <a:pt x="7214" y="1"/>
                    </a:cubicBezTo>
                    <a:close/>
                    <a:moveTo>
                      <a:pt x="10096" y="914"/>
                    </a:moveTo>
                    <a:cubicBezTo>
                      <a:pt x="10065" y="914"/>
                      <a:pt x="10033" y="918"/>
                      <a:pt x="10001" y="927"/>
                    </a:cubicBezTo>
                    <a:cubicBezTo>
                      <a:pt x="9719" y="1004"/>
                      <a:pt x="9591" y="1440"/>
                      <a:pt x="9848" y="1619"/>
                    </a:cubicBezTo>
                    <a:cubicBezTo>
                      <a:pt x="9899" y="1619"/>
                      <a:pt x="9950" y="1645"/>
                      <a:pt x="10001" y="1645"/>
                    </a:cubicBezTo>
                    <a:cubicBezTo>
                      <a:pt x="10024" y="1648"/>
                      <a:pt x="10046" y="1650"/>
                      <a:pt x="10069" y="1650"/>
                    </a:cubicBezTo>
                    <a:cubicBezTo>
                      <a:pt x="10224" y="1650"/>
                      <a:pt x="10370" y="1571"/>
                      <a:pt x="10437" y="1414"/>
                    </a:cubicBezTo>
                    <a:cubicBezTo>
                      <a:pt x="10528" y="1164"/>
                      <a:pt x="10337" y="914"/>
                      <a:pt x="10096" y="914"/>
                    </a:cubicBezTo>
                    <a:close/>
                    <a:moveTo>
                      <a:pt x="4839" y="1534"/>
                    </a:moveTo>
                    <a:cubicBezTo>
                      <a:pt x="4695" y="1534"/>
                      <a:pt x="4554" y="1605"/>
                      <a:pt x="4540" y="1748"/>
                    </a:cubicBezTo>
                    <a:cubicBezTo>
                      <a:pt x="4540" y="1799"/>
                      <a:pt x="4540" y="1824"/>
                      <a:pt x="4540" y="1876"/>
                    </a:cubicBezTo>
                    <a:cubicBezTo>
                      <a:pt x="4591" y="2030"/>
                      <a:pt x="4719" y="2158"/>
                      <a:pt x="4873" y="2183"/>
                    </a:cubicBezTo>
                    <a:cubicBezTo>
                      <a:pt x="5129" y="2183"/>
                      <a:pt x="5309" y="1876"/>
                      <a:pt x="5129" y="1671"/>
                    </a:cubicBezTo>
                    <a:cubicBezTo>
                      <a:pt x="5072" y="1579"/>
                      <a:pt x="4955" y="1534"/>
                      <a:pt x="4839" y="1534"/>
                    </a:cubicBezTo>
                    <a:close/>
                    <a:moveTo>
                      <a:pt x="7873" y="1434"/>
                    </a:moveTo>
                    <a:cubicBezTo>
                      <a:pt x="7815" y="1434"/>
                      <a:pt x="7755" y="1444"/>
                      <a:pt x="7694" y="1465"/>
                    </a:cubicBezTo>
                    <a:cubicBezTo>
                      <a:pt x="7309" y="1542"/>
                      <a:pt x="7104" y="2183"/>
                      <a:pt x="7488" y="2414"/>
                    </a:cubicBezTo>
                    <a:lnTo>
                      <a:pt x="7514" y="2414"/>
                    </a:lnTo>
                    <a:cubicBezTo>
                      <a:pt x="7565" y="2440"/>
                      <a:pt x="7642" y="2466"/>
                      <a:pt x="7694" y="2491"/>
                    </a:cubicBezTo>
                    <a:cubicBezTo>
                      <a:pt x="7715" y="2493"/>
                      <a:pt x="7737" y="2494"/>
                      <a:pt x="7759" y="2494"/>
                    </a:cubicBezTo>
                    <a:cubicBezTo>
                      <a:pt x="7992" y="2494"/>
                      <a:pt x="8217" y="2369"/>
                      <a:pt x="8335" y="2158"/>
                    </a:cubicBezTo>
                    <a:cubicBezTo>
                      <a:pt x="8489" y="1805"/>
                      <a:pt x="8227" y="1434"/>
                      <a:pt x="7873" y="1434"/>
                    </a:cubicBezTo>
                    <a:close/>
                    <a:moveTo>
                      <a:pt x="12521" y="1809"/>
                    </a:moveTo>
                    <a:cubicBezTo>
                      <a:pt x="12477" y="1809"/>
                      <a:pt x="12432" y="1814"/>
                      <a:pt x="12386" y="1824"/>
                    </a:cubicBezTo>
                    <a:cubicBezTo>
                      <a:pt x="12002" y="1927"/>
                      <a:pt x="11796" y="2568"/>
                      <a:pt x="12181" y="2799"/>
                    </a:cubicBezTo>
                    <a:cubicBezTo>
                      <a:pt x="12232" y="2825"/>
                      <a:pt x="12309" y="2850"/>
                      <a:pt x="12386" y="2850"/>
                    </a:cubicBezTo>
                    <a:cubicBezTo>
                      <a:pt x="12424" y="2858"/>
                      <a:pt x="12461" y="2861"/>
                      <a:pt x="12498" y="2861"/>
                    </a:cubicBezTo>
                    <a:cubicBezTo>
                      <a:pt x="12709" y="2861"/>
                      <a:pt x="12896" y="2739"/>
                      <a:pt x="13027" y="2542"/>
                    </a:cubicBezTo>
                    <a:cubicBezTo>
                      <a:pt x="13165" y="2175"/>
                      <a:pt x="12892" y="1809"/>
                      <a:pt x="12521" y="1809"/>
                    </a:cubicBezTo>
                    <a:close/>
                    <a:moveTo>
                      <a:pt x="10496" y="2693"/>
                    </a:moveTo>
                    <a:cubicBezTo>
                      <a:pt x="10485" y="2693"/>
                      <a:pt x="10474" y="2694"/>
                      <a:pt x="10463" y="2696"/>
                    </a:cubicBezTo>
                    <a:cubicBezTo>
                      <a:pt x="10335" y="2722"/>
                      <a:pt x="10258" y="2953"/>
                      <a:pt x="10386" y="3030"/>
                    </a:cubicBezTo>
                    <a:cubicBezTo>
                      <a:pt x="10412" y="3055"/>
                      <a:pt x="10412" y="3055"/>
                      <a:pt x="10437" y="3055"/>
                    </a:cubicBezTo>
                    <a:cubicBezTo>
                      <a:pt x="10540" y="3055"/>
                      <a:pt x="10617" y="3030"/>
                      <a:pt x="10668" y="2953"/>
                    </a:cubicBezTo>
                    <a:cubicBezTo>
                      <a:pt x="10715" y="2812"/>
                      <a:pt x="10612" y="2693"/>
                      <a:pt x="10496" y="2693"/>
                    </a:cubicBezTo>
                    <a:close/>
                    <a:moveTo>
                      <a:pt x="3134" y="3127"/>
                    </a:moveTo>
                    <a:cubicBezTo>
                      <a:pt x="3124" y="3127"/>
                      <a:pt x="3114" y="3129"/>
                      <a:pt x="3104" y="3132"/>
                    </a:cubicBezTo>
                    <a:cubicBezTo>
                      <a:pt x="3027" y="3158"/>
                      <a:pt x="3001" y="3260"/>
                      <a:pt x="3078" y="3312"/>
                    </a:cubicBezTo>
                    <a:lnTo>
                      <a:pt x="3078" y="3337"/>
                    </a:lnTo>
                    <a:lnTo>
                      <a:pt x="3104" y="3337"/>
                    </a:lnTo>
                    <a:cubicBezTo>
                      <a:pt x="3155" y="3337"/>
                      <a:pt x="3206" y="3312"/>
                      <a:pt x="3232" y="3260"/>
                    </a:cubicBezTo>
                    <a:cubicBezTo>
                      <a:pt x="3254" y="3194"/>
                      <a:pt x="3199" y="3127"/>
                      <a:pt x="3134" y="3127"/>
                    </a:cubicBezTo>
                    <a:close/>
                    <a:moveTo>
                      <a:pt x="6219" y="3536"/>
                    </a:moveTo>
                    <a:cubicBezTo>
                      <a:pt x="6072" y="3536"/>
                      <a:pt x="5928" y="3614"/>
                      <a:pt x="5899" y="3773"/>
                    </a:cubicBezTo>
                    <a:lnTo>
                      <a:pt x="5924" y="3773"/>
                    </a:lnTo>
                    <a:cubicBezTo>
                      <a:pt x="5924" y="3799"/>
                      <a:pt x="5924" y="3850"/>
                      <a:pt x="5924" y="3902"/>
                    </a:cubicBezTo>
                    <a:cubicBezTo>
                      <a:pt x="5950" y="4055"/>
                      <a:pt x="6078" y="4158"/>
                      <a:pt x="6232" y="4184"/>
                    </a:cubicBezTo>
                    <a:cubicBezTo>
                      <a:pt x="6243" y="4185"/>
                      <a:pt x="6254" y="4185"/>
                      <a:pt x="6265" y="4185"/>
                    </a:cubicBezTo>
                    <a:cubicBezTo>
                      <a:pt x="6526" y="4185"/>
                      <a:pt x="6662" y="3892"/>
                      <a:pt x="6514" y="3671"/>
                    </a:cubicBezTo>
                    <a:cubicBezTo>
                      <a:pt x="6447" y="3582"/>
                      <a:pt x="6332" y="3536"/>
                      <a:pt x="6219" y="3536"/>
                    </a:cubicBezTo>
                    <a:close/>
                    <a:moveTo>
                      <a:pt x="3009" y="4870"/>
                    </a:moveTo>
                    <a:cubicBezTo>
                      <a:pt x="2866" y="4870"/>
                      <a:pt x="2722" y="4947"/>
                      <a:pt x="2693" y="5107"/>
                    </a:cubicBezTo>
                    <a:lnTo>
                      <a:pt x="2719" y="5107"/>
                    </a:lnTo>
                    <a:cubicBezTo>
                      <a:pt x="2693" y="5158"/>
                      <a:pt x="2693" y="5184"/>
                      <a:pt x="2719" y="5235"/>
                    </a:cubicBezTo>
                    <a:cubicBezTo>
                      <a:pt x="2745" y="5389"/>
                      <a:pt x="2873" y="5517"/>
                      <a:pt x="3027" y="5517"/>
                    </a:cubicBezTo>
                    <a:cubicBezTo>
                      <a:pt x="3038" y="5518"/>
                      <a:pt x="3049" y="5518"/>
                      <a:pt x="3059" y="5518"/>
                    </a:cubicBezTo>
                    <a:cubicBezTo>
                      <a:pt x="3320" y="5518"/>
                      <a:pt x="3456" y="5226"/>
                      <a:pt x="3283" y="5004"/>
                    </a:cubicBezTo>
                    <a:cubicBezTo>
                      <a:pt x="3228" y="4915"/>
                      <a:pt x="3119" y="4870"/>
                      <a:pt x="3009" y="4870"/>
                    </a:cubicBezTo>
                    <a:close/>
                    <a:moveTo>
                      <a:pt x="6277" y="5340"/>
                    </a:moveTo>
                    <a:cubicBezTo>
                      <a:pt x="6229" y="5340"/>
                      <a:pt x="6179" y="5348"/>
                      <a:pt x="6129" y="5363"/>
                    </a:cubicBezTo>
                    <a:cubicBezTo>
                      <a:pt x="5745" y="5466"/>
                      <a:pt x="5540" y="6107"/>
                      <a:pt x="5924" y="6312"/>
                    </a:cubicBezTo>
                    <a:cubicBezTo>
                      <a:pt x="5976" y="6363"/>
                      <a:pt x="6053" y="6363"/>
                      <a:pt x="6129" y="6389"/>
                    </a:cubicBezTo>
                    <a:cubicBezTo>
                      <a:pt x="6151" y="6391"/>
                      <a:pt x="6173" y="6392"/>
                      <a:pt x="6194" y="6392"/>
                    </a:cubicBezTo>
                    <a:cubicBezTo>
                      <a:pt x="6424" y="6392"/>
                      <a:pt x="6630" y="6267"/>
                      <a:pt x="6771" y="6055"/>
                    </a:cubicBezTo>
                    <a:cubicBezTo>
                      <a:pt x="6906" y="5718"/>
                      <a:pt x="6625" y="5340"/>
                      <a:pt x="6277" y="5340"/>
                    </a:cubicBezTo>
                    <a:close/>
                    <a:moveTo>
                      <a:pt x="1163" y="6898"/>
                    </a:moveTo>
                    <a:cubicBezTo>
                      <a:pt x="1152" y="6898"/>
                      <a:pt x="1140" y="6899"/>
                      <a:pt x="1129" y="6902"/>
                    </a:cubicBezTo>
                    <a:cubicBezTo>
                      <a:pt x="1001" y="6927"/>
                      <a:pt x="924" y="7158"/>
                      <a:pt x="1052" y="7235"/>
                    </a:cubicBezTo>
                    <a:cubicBezTo>
                      <a:pt x="1078" y="7235"/>
                      <a:pt x="1104" y="7261"/>
                      <a:pt x="1129" y="7261"/>
                    </a:cubicBezTo>
                    <a:cubicBezTo>
                      <a:pt x="1206" y="7261"/>
                      <a:pt x="1283" y="7235"/>
                      <a:pt x="1334" y="7132"/>
                    </a:cubicBezTo>
                    <a:cubicBezTo>
                      <a:pt x="1381" y="7015"/>
                      <a:pt x="1278" y="6898"/>
                      <a:pt x="1163" y="6898"/>
                    </a:cubicBezTo>
                    <a:close/>
                    <a:moveTo>
                      <a:pt x="5001" y="7850"/>
                    </a:moveTo>
                    <a:cubicBezTo>
                      <a:pt x="4924" y="7876"/>
                      <a:pt x="4899" y="8004"/>
                      <a:pt x="4950" y="8056"/>
                    </a:cubicBezTo>
                    <a:lnTo>
                      <a:pt x="5001" y="8056"/>
                    </a:lnTo>
                    <a:cubicBezTo>
                      <a:pt x="5052" y="8056"/>
                      <a:pt x="5104" y="8030"/>
                      <a:pt x="5129" y="8004"/>
                    </a:cubicBezTo>
                    <a:cubicBezTo>
                      <a:pt x="5155" y="7927"/>
                      <a:pt x="5078" y="7850"/>
                      <a:pt x="5001" y="7850"/>
                    </a:cubicBezTo>
                    <a:close/>
                    <a:moveTo>
                      <a:pt x="2940" y="7598"/>
                    </a:moveTo>
                    <a:cubicBezTo>
                      <a:pt x="2902" y="7598"/>
                      <a:pt x="2862" y="7605"/>
                      <a:pt x="2822" y="7620"/>
                    </a:cubicBezTo>
                    <a:cubicBezTo>
                      <a:pt x="2565" y="7697"/>
                      <a:pt x="2437" y="8107"/>
                      <a:pt x="2693" y="8235"/>
                    </a:cubicBezTo>
                    <a:cubicBezTo>
                      <a:pt x="2719" y="8261"/>
                      <a:pt x="2770" y="8286"/>
                      <a:pt x="2822" y="8286"/>
                    </a:cubicBezTo>
                    <a:cubicBezTo>
                      <a:pt x="2838" y="8289"/>
                      <a:pt x="2854" y="8290"/>
                      <a:pt x="2870" y="8290"/>
                    </a:cubicBezTo>
                    <a:cubicBezTo>
                      <a:pt x="3007" y="8290"/>
                      <a:pt x="3137" y="8196"/>
                      <a:pt x="3206" y="8081"/>
                    </a:cubicBezTo>
                    <a:cubicBezTo>
                      <a:pt x="3338" y="7840"/>
                      <a:pt x="3169" y="7598"/>
                      <a:pt x="2940" y="7598"/>
                    </a:cubicBezTo>
                    <a:close/>
                    <a:moveTo>
                      <a:pt x="6698" y="7919"/>
                    </a:moveTo>
                    <a:cubicBezTo>
                      <a:pt x="6554" y="7919"/>
                      <a:pt x="6414" y="7990"/>
                      <a:pt x="6386" y="8133"/>
                    </a:cubicBezTo>
                    <a:lnTo>
                      <a:pt x="6412" y="8133"/>
                    </a:lnTo>
                    <a:cubicBezTo>
                      <a:pt x="6412" y="8184"/>
                      <a:pt x="6412" y="8235"/>
                      <a:pt x="6412" y="8261"/>
                    </a:cubicBezTo>
                    <a:cubicBezTo>
                      <a:pt x="6437" y="8415"/>
                      <a:pt x="6565" y="8543"/>
                      <a:pt x="6745" y="8568"/>
                    </a:cubicBezTo>
                    <a:cubicBezTo>
                      <a:pt x="7001" y="8568"/>
                      <a:pt x="7181" y="8261"/>
                      <a:pt x="7001" y="8056"/>
                    </a:cubicBezTo>
                    <a:cubicBezTo>
                      <a:pt x="6933" y="7964"/>
                      <a:pt x="6814" y="7919"/>
                      <a:pt x="6698" y="7919"/>
                    </a:cubicBezTo>
                    <a:close/>
                    <a:moveTo>
                      <a:pt x="4317" y="9878"/>
                    </a:moveTo>
                    <a:cubicBezTo>
                      <a:pt x="4265" y="9878"/>
                      <a:pt x="4210" y="9886"/>
                      <a:pt x="4155" y="9902"/>
                    </a:cubicBezTo>
                    <a:cubicBezTo>
                      <a:pt x="3770" y="9979"/>
                      <a:pt x="3565" y="10645"/>
                      <a:pt x="3950" y="10851"/>
                    </a:cubicBezTo>
                    <a:cubicBezTo>
                      <a:pt x="4001" y="10876"/>
                      <a:pt x="4078" y="10902"/>
                      <a:pt x="4129" y="10928"/>
                    </a:cubicBezTo>
                    <a:cubicBezTo>
                      <a:pt x="4153" y="10930"/>
                      <a:pt x="4177" y="10931"/>
                      <a:pt x="4200" y="10931"/>
                    </a:cubicBezTo>
                    <a:cubicBezTo>
                      <a:pt x="4454" y="10931"/>
                      <a:pt x="4677" y="10805"/>
                      <a:pt x="4770" y="10594"/>
                    </a:cubicBezTo>
                    <a:cubicBezTo>
                      <a:pt x="4927" y="10236"/>
                      <a:pt x="4673" y="9878"/>
                      <a:pt x="4317" y="9878"/>
                    </a:cubicBezTo>
                    <a:close/>
                    <a:moveTo>
                      <a:pt x="746" y="10289"/>
                    </a:moveTo>
                    <a:cubicBezTo>
                      <a:pt x="696" y="10289"/>
                      <a:pt x="644" y="10297"/>
                      <a:pt x="591" y="10312"/>
                    </a:cubicBezTo>
                    <a:cubicBezTo>
                      <a:pt x="206" y="10415"/>
                      <a:pt x="1" y="11056"/>
                      <a:pt x="386" y="11287"/>
                    </a:cubicBezTo>
                    <a:lnTo>
                      <a:pt x="386" y="11261"/>
                    </a:lnTo>
                    <a:cubicBezTo>
                      <a:pt x="437" y="11312"/>
                      <a:pt x="514" y="11338"/>
                      <a:pt x="565" y="11338"/>
                    </a:cubicBezTo>
                    <a:cubicBezTo>
                      <a:pt x="589" y="11340"/>
                      <a:pt x="613" y="11341"/>
                      <a:pt x="636" y="11341"/>
                    </a:cubicBezTo>
                    <a:cubicBezTo>
                      <a:pt x="889" y="11341"/>
                      <a:pt x="1112" y="11216"/>
                      <a:pt x="1206" y="11004"/>
                    </a:cubicBezTo>
                    <a:cubicBezTo>
                      <a:pt x="1364" y="10667"/>
                      <a:pt x="1106" y="10289"/>
                      <a:pt x="746" y="10289"/>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79" name="Google Shape;579;p13"/>
              <p:cNvSpPr/>
              <p:nvPr/>
            </p:nvSpPr>
            <p:spPr>
              <a:xfrm>
                <a:off x="-1809250" y="2563500"/>
                <a:ext cx="247275" cy="1438900"/>
              </a:xfrm>
              <a:custGeom>
                <a:avLst/>
                <a:gdLst/>
                <a:ahLst/>
                <a:cxnLst/>
                <a:rect l="l" t="t" r="r" b="b"/>
                <a:pathLst>
                  <a:path w="9891" h="57556" extrusionOk="0">
                    <a:moveTo>
                      <a:pt x="9445" y="0"/>
                    </a:moveTo>
                    <a:cubicBezTo>
                      <a:pt x="9304" y="0"/>
                      <a:pt x="9164" y="81"/>
                      <a:pt x="9104" y="270"/>
                    </a:cubicBezTo>
                    <a:cubicBezTo>
                      <a:pt x="4617" y="13912"/>
                      <a:pt x="1" y="34913"/>
                      <a:pt x="3386" y="57247"/>
                    </a:cubicBezTo>
                    <a:cubicBezTo>
                      <a:pt x="3411" y="57427"/>
                      <a:pt x="3565" y="57555"/>
                      <a:pt x="3745" y="57555"/>
                    </a:cubicBezTo>
                    <a:lnTo>
                      <a:pt x="3822" y="57555"/>
                    </a:lnTo>
                    <a:cubicBezTo>
                      <a:pt x="4027" y="57530"/>
                      <a:pt x="4155" y="57324"/>
                      <a:pt x="4129" y="57119"/>
                    </a:cubicBezTo>
                    <a:cubicBezTo>
                      <a:pt x="796" y="34939"/>
                      <a:pt x="5360" y="14091"/>
                      <a:pt x="9796" y="501"/>
                    </a:cubicBezTo>
                    <a:cubicBezTo>
                      <a:pt x="9890" y="202"/>
                      <a:pt x="9667" y="0"/>
                      <a:pt x="9445"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580" name="Google Shape;580;p13"/>
            <p:cNvGrpSpPr/>
            <p:nvPr/>
          </p:nvGrpSpPr>
          <p:grpSpPr>
            <a:xfrm>
              <a:off x="-1779100" y="2408800"/>
              <a:ext cx="1032750" cy="1807075"/>
              <a:chOff x="-1779100" y="2408800"/>
              <a:chExt cx="1032750" cy="1807075"/>
            </a:xfrm>
          </p:grpSpPr>
          <p:sp>
            <p:nvSpPr>
              <p:cNvPr id="581" name="Google Shape;581;p13"/>
              <p:cNvSpPr/>
              <p:nvPr/>
            </p:nvSpPr>
            <p:spPr>
              <a:xfrm>
                <a:off x="-1779100" y="2498825"/>
                <a:ext cx="1032750" cy="1717050"/>
              </a:xfrm>
              <a:custGeom>
                <a:avLst/>
                <a:gdLst/>
                <a:ahLst/>
                <a:cxnLst/>
                <a:rect l="l" t="t" r="r" b="b"/>
                <a:pathLst>
                  <a:path w="41310" h="68682" extrusionOk="0">
                    <a:moveTo>
                      <a:pt x="32843" y="0"/>
                    </a:moveTo>
                    <a:cubicBezTo>
                      <a:pt x="31194" y="0"/>
                      <a:pt x="29516" y="392"/>
                      <a:pt x="28053" y="1113"/>
                    </a:cubicBezTo>
                    <a:cubicBezTo>
                      <a:pt x="24489" y="2883"/>
                      <a:pt x="21924" y="6139"/>
                      <a:pt x="19719" y="9421"/>
                    </a:cubicBezTo>
                    <a:lnTo>
                      <a:pt x="19719" y="9396"/>
                    </a:lnTo>
                    <a:cubicBezTo>
                      <a:pt x="13744" y="18242"/>
                      <a:pt x="9436" y="27987"/>
                      <a:pt x="6385" y="38167"/>
                    </a:cubicBezTo>
                    <a:cubicBezTo>
                      <a:pt x="5308" y="41705"/>
                      <a:pt x="4231" y="44270"/>
                      <a:pt x="2949" y="47731"/>
                    </a:cubicBezTo>
                    <a:cubicBezTo>
                      <a:pt x="205" y="55244"/>
                      <a:pt x="1487" y="65630"/>
                      <a:pt x="0" y="68681"/>
                    </a:cubicBezTo>
                    <a:cubicBezTo>
                      <a:pt x="7975" y="52526"/>
                      <a:pt x="21642" y="34269"/>
                      <a:pt x="33745" y="20935"/>
                    </a:cubicBezTo>
                    <a:cubicBezTo>
                      <a:pt x="36105" y="18319"/>
                      <a:pt x="38566" y="15704"/>
                      <a:pt x="39951" y="12473"/>
                    </a:cubicBezTo>
                    <a:cubicBezTo>
                      <a:pt x="41310" y="9242"/>
                      <a:pt x="41310" y="5190"/>
                      <a:pt x="39002" y="2549"/>
                    </a:cubicBezTo>
                    <a:cubicBezTo>
                      <a:pt x="37468" y="790"/>
                      <a:pt x="35184" y="0"/>
                      <a:pt x="3284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82" name="Google Shape;582;p13"/>
              <p:cNvSpPr/>
              <p:nvPr/>
            </p:nvSpPr>
            <p:spPr>
              <a:xfrm>
                <a:off x="-1776550" y="2408800"/>
                <a:ext cx="973150" cy="1753225"/>
              </a:xfrm>
              <a:custGeom>
                <a:avLst/>
                <a:gdLst/>
                <a:ahLst/>
                <a:cxnLst/>
                <a:rect l="l" t="t" r="r" b="b"/>
                <a:pathLst>
                  <a:path w="38926" h="70129" extrusionOk="0">
                    <a:moveTo>
                      <a:pt x="30542" y="0"/>
                    </a:moveTo>
                    <a:cubicBezTo>
                      <a:pt x="28732" y="0"/>
                      <a:pt x="26881" y="482"/>
                      <a:pt x="25310" y="1355"/>
                    </a:cubicBezTo>
                    <a:cubicBezTo>
                      <a:pt x="21848" y="3253"/>
                      <a:pt x="19438" y="6637"/>
                      <a:pt x="17361" y="10022"/>
                    </a:cubicBezTo>
                    <a:cubicBezTo>
                      <a:pt x="11822" y="19100"/>
                      <a:pt x="7975" y="29049"/>
                      <a:pt x="5386" y="39357"/>
                    </a:cubicBezTo>
                    <a:cubicBezTo>
                      <a:pt x="4488" y="42947"/>
                      <a:pt x="3514" y="45537"/>
                      <a:pt x="2411" y="49076"/>
                    </a:cubicBezTo>
                    <a:cubicBezTo>
                      <a:pt x="1" y="56717"/>
                      <a:pt x="1770" y="67025"/>
                      <a:pt x="411" y="70128"/>
                    </a:cubicBezTo>
                    <a:cubicBezTo>
                      <a:pt x="7642" y="53640"/>
                      <a:pt x="20463" y="34767"/>
                      <a:pt x="31925" y="20869"/>
                    </a:cubicBezTo>
                    <a:cubicBezTo>
                      <a:pt x="34156" y="18177"/>
                      <a:pt x="36515" y="15433"/>
                      <a:pt x="37721" y="12151"/>
                    </a:cubicBezTo>
                    <a:cubicBezTo>
                      <a:pt x="38926" y="8843"/>
                      <a:pt x="38772" y="4791"/>
                      <a:pt x="36336" y="2253"/>
                    </a:cubicBezTo>
                    <a:cubicBezTo>
                      <a:pt x="34837" y="698"/>
                      <a:pt x="32720" y="0"/>
                      <a:pt x="3054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83" name="Google Shape;583;p13"/>
              <p:cNvSpPr/>
              <p:nvPr/>
            </p:nvSpPr>
            <p:spPr>
              <a:xfrm>
                <a:off x="-1311125" y="2430900"/>
                <a:ext cx="402150" cy="319125"/>
              </a:xfrm>
              <a:custGeom>
                <a:avLst/>
                <a:gdLst/>
                <a:ahLst/>
                <a:cxnLst/>
                <a:rect l="l" t="t" r="r" b="b"/>
                <a:pathLst>
                  <a:path w="16086" h="12765" extrusionOk="0">
                    <a:moveTo>
                      <a:pt x="9413" y="1"/>
                    </a:moveTo>
                    <a:cubicBezTo>
                      <a:pt x="9396" y="1"/>
                      <a:pt x="9378" y="3"/>
                      <a:pt x="9359" y="10"/>
                    </a:cubicBezTo>
                    <a:cubicBezTo>
                      <a:pt x="9206" y="35"/>
                      <a:pt x="9103" y="266"/>
                      <a:pt x="9231" y="369"/>
                    </a:cubicBezTo>
                    <a:cubicBezTo>
                      <a:pt x="9257" y="394"/>
                      <a:pt x="9283" y="394"/>
                      <a:pt x="9308" y="394"/>
                    </a:cubicBezTo>
                    <a:cubicBezTo>
                      <a:pt x="9332" y="400"/>
                      <a:pt x="9357" y="403"/>
                      <a:pt x="9380" y="403"/>
                    </a:cubicBezTo>
                    <a:cubicBezTo>
                      <a:pt x="9458" y="403"/>
                      <a:pt x="9531" y="370"/>
                      <a:pt x="9590" y="292"/>
                    </a:cubicBezTo>
                    <a:cubicBezTo>
                      <a:pt x="9635" y="156"/>
                      <a:pt x="9541" y="1"/>
                      <a:pt x="9413" y="1"/>
                    </a:cubicBezTo>
                    <a:close/>
                    <a:moveTo>
                      <a:pt x="12560" y="1256"/>
                    </a:moveTo>
                    <a:cubicBezTo>
                      <a:pt x="12528" y="1256"/>
                      <a:pt x="12496" y="1259"/>
                      <a:pt x="12462" y="1266"/>
                    </a:cubicBezTo>
                    <a:cubicBezTo>
                      <a:pt x="12154" y="1317"/>
                      <a:pt x="11949" y="1856"/>
                      <a:pt x="12257" y="2061"/>
                    </a:cubicBezTo>
                    <a:cubicBezTo>
                      <a:pt x="12283" y="2087"/>
                      <a:pt x="12360" y="2112"/>
                      <a:pt x="12411" y="2112"/>
                    </a:cubicBezTo>
                    <a:cubicBezTo>
                      <a:pt x="12447" y="2121"/>
                      <a:pt x="12482" y="2125"/>
                      <a:pt x="12518" y="2125"/>
                    </a:cubicBezTo>
                    <a:cubicBezTo>
                      <a:pt x="12685" y="2125"/>
                      <a:pt x="12844" y="2030"/>
                      <a:pt x="12949" y="1881"/>
                    </a:cubicBezTo>
                    <a:cubicBezTo>
                      <a:pt x="13089" y="1579"/>
                      <a:pt x="12870" y="1256"/>
                      <a:pt x="12560" y="1256"/>
                    </a:cubicBezTo>
                    <a:close/>
                    <a:moveTo>
                      <a:pt x="6402" y="1567"/>
                    </a:moveTo>
                    <a:cubicBezTo>
                      <a:pt x="6244" y="1567"/>
                      <a:pt x="6092" y="1644"/>
                      <a:pt x="6052" y="1805"/>
                    </a:cubicBezTo>
                    <a:cubicBezTo>
                      <a:pt x="6026" y="1856"/>
                      <a:pt x="6026" y="1907"/>
                      <a:pt x="6052" y="1958"/>
                    </a:cubicBezTo>
                    <a:cubicBezTo>
                      <a:pt x="6077" y="2138"/>
                      <a:pt x="6231" y="2292"/>
                      <a:pt x="6411" y="2317"/>
                    </a:cubicBezTo>
                    <a:cubicBezTo>
                      <a:pt x="6431" y="2321"/>
                      <a:pt x="6450" y="2322"/>
                      <a:pt x="6470" y="2322"/>
                    </a:cubicBezTo>
                    <a:cubicBezTo>
                      <a:pt x="6747" y="2322"/>
                      <a:pt x="6937" y="1993"/>
                      <a:pt x="6770" y="1753"/>
                    </a:cubicBezTo>
                    <a:cubicBezTo>
                      <a:pt x="6696" y="1631"/>
                      <a:pt x="6547" y="1567"/>
                      <a:pt x="6402" y="1567"/>
                    </a:cubicBezTo>
                    <a:close/>
                    <a:moveTo>
                      <a:pt x="9895" y="1689"/>
                    </a:moveTo>
                    <a:cubicBezTo>
                      <a:pt x="9854" y="1689"/>
                      <a:pt x="9812" y="1693"/>
                      <a:pt x="9770" y="1702"/>
                    </a:cubicBezTo>
                    <a:cubicBezTo>
                      <a:pt x="9308" y="1779"/>
                      <a:pt x="9000" y="2523"/>
                      <a:pt x="9436" y="2830"/>
                    </a:cubicBezTo>
                    <a:cubicBezTo>
                      <a:pt x="9513" y="2856"/>
                      <a:pt x="9590" y="2907"/>
                      <a:pt x="9667" y="2907"/>
                    </a:cubicBezTo>
                    <a:cubicBezTo>
                      <a:pt x="9721" y="2921"/>
                      <a:pt x="9775" y="2927"/>
                      <a:pt x="9828" y="2927"/>
                    </a:cubicBezTo>
                    <a:cubicBezTo>
                      <a:pt x="10078" y="2927"/>
                      <a:pt x="10310" y="2785"/>
                      <a:pt x="10436" y="2574"/>
                    </a:cubicBezTo>
                    <a:cubicBezTo>
                      <a:pt x="10647" y="2153"/>
                      <a:pt x="10324" y="1689"/>
                      <a:pt x="9895" y="1689"/>
                    </a:cubicBezTo>
                    <a:close/>
                    <a:moveTo>
                      <a:pt x="4359" y="3369"/>
                    </a:moveTo>
                    <a:cubicBezTo>
                      <a:pt x="4257" y="3369"/>
                      <a:pt x="4205" y="3523"/>
                      <a:pt x="4282" y="3599"/>
                    </a:cubicBezTo>
                    <a:lnTo>
                      <a:pt x="4334" y="3599"/>
                    </a:lnTo>
                    <a:cubicBezTo>
                      <a:pt x="4347" y="3606"/>
                      <a:pt x="4363" y="3610"/>
                      <a:pt x="4379" y="3610"/>
                    </a:cubicBezTo>
                    <a:cubicBezTo>
                      <a:pt x="4422" y="3610"/>
                      <a:pt x="4469" y="3586"/>
                      <a:pt x="4487" y="3548"/>
                    </a:cubicBezTo>
                    <a:cubicBezTo>
                      <a:pt x="4513" y="3446"/>
                      <a:pt x="4436" y="3369"/>
                      <a:pt x="4359" y="3369"/>
                    </a:cubicBezTo>
                    <a:close/>
                    <a:moveTo>
                      <a:pt x="15337" y="2484"/>
                    </a:moveTo>
                    <a:cubicBezTo>
                      <a:pt x="15295" y="2484"/>
                      <a:pt x="15251" y="2488"/>
                      <a:pt x="15206" y="2497"/>
                    </a:cubicBezTo>
                    <a:cubicBezTo>
                      <a:pt x="14744" y="2574"/>
                      <a:pt x="14462" y="3317"/>
                      <a:pt x="14898" y="3599"/>
                    </a:cubicBezTo>
                    <a:cubicBezTo>
                      <a:pt x="14950" y="3651"/>
                      <a:pt x="15026" y="3676"/>
                      <a:pt x="15129" y="3702"/>
                    </a:cubicBezTo>
                    <a:cubicBezTo>
                      <a:pt x="15170" y="3710"/>
                      <a:pt x="15212" y="3713"/>
                      <a:pt x="15254" y="3713"/>
                    </a:cubicBezTo>
                    <a:cubicBezTo>
                      <a:pt x="15498" y="3713"/>
                      <a:pt x="15745" y="3588"/>
                      <a:pt x="15898" y="3369"/>
                    </a:cubicBezTo>
                    <a:cubicBezTo>
                      <a:pt x="16085" y="2948"/>
                      <a:pt x="15782" y="2484"/>
                      <a:pt x="15337" y="2484"/>
                    </a:cubicBezTo>
                    <a:close/>
                    <a:moveTo>
                      <a:pt x="13055" y="3385"/>
                    </a:moveTo>
                    <a:cubicBezTo>
                      <a:pt x="13037" y="3385"/>
                      <a:pt x="13019" y="3388"/>
                      <a:pt x="13001" y="3394"/>
                    </a:cubicBezTo>
                    <a:cubicBezTo>
                      <a:pt x="12847" y="3420"/>
                      <a:pt x="12744" y="3676"/>
                      <a:pt x="12898" y="3779"/>
                    </a:cubicBezTo>
                    <a:cubicBezTo>
                      <a:pt x="12898" y="3779"/>
                      <a:pt x="12924" y="3779"/>
                      <a:pt x="12975" y="3805"/>
                    </a:cubicBezTo>
                    <a:cubicBezTo>
                      <a:pt x="12993" y="3809"/>
                      <a:pt x="13010" y="3811"/>
                      <a:pt x="13028" y="3811"/>
                    </a:cubicBezTo>
                    <a:cubicBezTo>
                      <a:pt x="13111" y="3811"/>
                      <a:pt x="13189" y="3761"/>
                      <a:pt x="13231" y="3676"/>
                    </a:cubicBezTo>
                    <a:cubicBezTo>
                      <a:pt x="13299" y="3541"/>
                      <a:pt x="13188" y="3385"/>
                      <a:pt x="13055" y="3385"/>
                    </a:cubicBezTo>
                    <a:close/>
                    <a:moveTo>
                      <a:pt x="7890" y="4029"/>
                    </a:moveTo>
                    <a:cubicBezTo>
                      <a:pt x="7731" y="4029"/>
                      <a:pt x="7579" y="4105"/>
                      <a:pt x="7539" y="4266"/>
                    </a:cubicBezTo>
                    <a:cubicBezTo>
                      <a:pt x="7513" y="4317"/>
                      <a:pt x="7513" y="4369"/>
                      <a:pt x="7539" y="4420"/>
                    </a:cubicBezTo>
                    <a:cubicBezTo>
                      <a:pt x="7565" y="4625"/>
                      <a:pt x="7718" y="4779"/>
                      <a:pt x="7898" y="4805"/>
                    </a:cubicBezTo>
                    <a:cubicBezTo>
                      <a:pt x="7908" y="4806"/>
                      <a:pt x="7919" y="4806"/>
                      <a:pt x="7929" y="4806"/>
                    </a:cubicBezTo>
                    <a:cubicBezTo>
                      <a:pt x="8221" y="4806"/>
                      <a:pt x="8430" y="4463"/>
                      <a:pt x="8257" y="4215"/>
                    </a:cubicBezTo>
                    <a:cubicBezTo>
                      <a:pt x="8183" y="4093"/>
                      <a:pt x="8034" y="4029"/>
                      <a:pt x="7890" y="4029"/>
                    </a:cubicBezTo>
                    <a:close/>
                    <a:moveTo>
                      <a:pt x="4081" y="5358"/>
                    </a:moveTo>
                    <a:cubicBezTo>
                      <a:pt x="3918" y="5358"/>
                      <a:pt x="3759" y="5435"/>
                      <a:pt x="3718" y="5600"/>
                    </a:cubicBezTo>
                    <a:cubicBezTo>
                      <a:pt x="3693" y="5651"/>
                      <a:pt x="3693" y="5702"/>
                      <a:pt x="3718" y="5753"/>
                    </a:cubicBezTo>
                    <a:cubicBezTo>
                      <a:pt x="3744" y="5933"/>
                      <a:pt x="3898" y="6087"/>
                      <a:pt x="4077" y="6112"/>
                    </a:cubicBezTo>
                    <a:cubicBezTo>
                      <a:pt x="4088" y="6113"/>
                      <a:pt x="4099" y="6114"/>
                      <a:pt x="4110" y="6114"/>
                    </a:cubicBezTo>
                    <a:cubicBezTo>
                      <a:pt x="4401" y="6114"/>
                      <a:pt x="4609" y="5794"/>
                      <a:pt x="4436" y="5523"/>
                    </a:cubicBezTo>
                    <a:cubicBezTo>
                      <a:pt x="4365" y="5416"/>
                      <a:pt x="4222" y="5358"/>
                      <a:pt x="4081" y="5358"/>
                    </a:cubicBezTo>
                    <a:close/>
                    <a:moveTo>
                      <a:pt x="7747" y="6125"/>
                    </a:moveTo>
                    <a:cubicBezTo>
                      <a:pt x="7705" y="6125"/>
                      <a:pt x="7661" y="6129"/>
                      <a:pt x="7616" y="6138"/>
                    </a:cubicBezTo>
                    <a:cubicBezTo>
                      <a:pt x="7154" y="6215"/>
                      <a:pt x="6872" y="6959"/>
                      <a:pt x="7308" y="7266"/>
                    </a:cubicBezTo>
                    <a:cubicBezTo>
                      <a:pt x="7359" y="7292"/>
                      <a:pt x="7436" y="7343"/>
                      <a:pt x="7539" y="7343"/>
                    </a:cubicBezTo>
                    <a:cubicBezTo>
                      <a:pt x="7588" y="7357"/>
                      <a:pt x="7639" y="7363"/>
                      <a:pt x="7691" y="7363"/>
                    </a:cubicBezTo>
                    <a:cubicBezTo>
                      <a:pt x="7932" y="7363"/>
                      <a:pt x="8181" y="7221"/>
                      <a:pt x="8308" y="7010"/>
                    </a:cubicBezTo>
                    <a:cubicBezTo>
                      <a:pt x="8495" y="6589"/>
                      <a:pt x="8191" y="6125"/>
                      <a:pt x="7747" y="6125"/>
                    </a:cubicBezTo>
                    <a:close/>
                    <a:moveTo>
                      <a:pt x="1797" y="7616"/>
                    </a:moveTo>
                    <a:cubicBezTo>
                      <a:pt x="1780" y="7616"/>
                      <a:pt x="1762" y="7619"/>
                      <a:pt x="1744" y="7625"/>
                    </a:cubicBezTo>
                    <a:cubicBezTo>
                      <a:pt x="1590" y="7651"/>
                      <a:pt x="1487" y="7882"/>
                      <a:pt x="1615" y="7984"/>
                    </a:cubicBezTo>
                    <a:lnTo>
                      <a:pt x="1615" y="8010"/>
                    </a:lnTo>
                    <a:cubicBezTo>
                      <a:pt x="1641" y="8010"/>
                      <a:pt x="1667" y="8010"/>
                      <a:pt x="1692" y="8036"/>
                    </a:cubicBezTo>
                    <a:cubicBezTo>
                      <a:pt x="1795" y="8036"/>
                      <a:pt x="1898" y="8010"/>
                      <a:pt x="1974" y="7907"/>
                    </a:cubicBezTo>
                    <a:cubicBezTo>
                      <a:pt x="2020" y="7772"/>
                      <a:pt x="1926" y="7616"/>
                      <a:pt x="1797" y="7616"/>
                    </a:cubicBezTo>
                    <a:close/>
                    <a:moveTo>
                      <a:pt x="6237" y="9057"/>
                    </a:moveTo>
                    <a:cubicBezTo>
                      <a:pt x="6227" y="9057"/>
                      <a:pt x="6216" y="9059"/>
                      <a:pt x="6205" y="9061"/>
                    </a:cubicBezTo>
                    <a:cubicBezTo>
                      <a:pt x="6129" y="9087"/>
                      <a:pt x="6077" y="9215"/>
                      <a:pt x="6154" y="9292"/>
                    </a:cubicBezTo>
                    <a:lnTo>
                      <a:pt x="6205" y="9292"/>
                    </a:lnTo>
                    <a:cubicBezTo>
                      <a:pt x="6219" y="9299"/>
                      <a:pt x="6233" y="9302"/>
                      <a:pt x="6246" y="9302"/>
                    </a:cubicBezTo>
                    <a:cubicBezTo>
                      <a:pt x="6282" y="9302"/>
                      <a:pt x="6315" y="9278"/>
                      <a:pt x="6334" y="9241"/>
                    </a:cubicBezTo>
                    <a:cubicBezTo>
                      <a:pt x="6380" y="9149"/>
                      <a:pt x="6323" y="9057"/>
                      <a:pt x="6237" y="9057"/>
                    </a:cubicBezTo>
                    <a:close/>
                    <a:moveTo>
                      <a:pt x="3654" y="8563"/>
                    </a:moveTo>
                    <a:cubicBezTo>
                      <a:pt x="3625" y="8563"/>
                      <a:pt x="3595" y="8566"/>
                      <a:pt x="3564" y="8574"/>
                    </a:cubicBezTo>
                    <a:cubicBezTo>
                      <a:pt x="3282" y="8625"/>
                      <a:pt x="3077" y="9087"/>
                      <a:pt x="3359" y="9292"/>
                    </a:cubicBezTo>
                    <a:cubicBezTo>
                      <a:pt x="3410" y="9318"/>
                      <a:pt x="3462" y="9318"/>
                      <a:pt x="3513" y="9343"/>
                    </a:cubicBezTo>
                    <a:cubicBezTo>
                      <a:pt x="3535" y="9347"/>
                      <a:pt x="3558" y="9348"/>
                      <a:pt x="3581" y="9348"/>
                    </a:cubicBezTo>
                    <a:cubicBezTo>
                      <a:pt x="3742" y="9348"/>
                      <a:pt x="3910" y="9270"/>
                      <a:pt x="4000" y="9113"/>
                    </a:cubicBezTo>
                    <a:cubicBezTo>
                      <a:pt x="4116" y="8859"/>
                      <a:pt x="3919" y="8563"/>
                      <a:pt x="3654" y="8563"/>
                    </a:cubicBezTo>
                    <a:close/>
                    <a:moveTo>
                      <a:pt x="8158" y="9205"/>
                    </a:moveTo>
                    <a:cubicBezTo>
                      <a:pt x="7996" y="9205"/>
                      <a:pt x="7837" y="9281"/>
                      <a:pt x="7795" y="9446"/>
                    </a:cubicBezTo>
                    <a:cubicBezTo>
                      <a:pt x="7795" y="9497"/>
                      <a:pt x="7795" y="9549"/>
                      <a:pt x="7795" y="9600"/>
                    </a:cubicBezTo>
                    <a:cubicBezTo>
                      <a:pt x="7821" y="9779"/>
                      <a:pt x="7975" y="9933"/>
                      <a:pt x="8154" y="9959"/>
                    </a:cubicBezTo>
                    <a:cubicBezTo>
                      <a:pt x="8166" y="9960"/>
                      <a:pt x="8178" y="9960"/>
                      <a:pt x="8190" y="9960"/>
                    </a:cubicBezTo>
                    <a:cubicBezTo>
                      <a:pt x="8502" y="9960"/>
                      <a:pt x="8686" y="9641"/>
                      <a:pt x="8513" y="9369"/>
                    </a:cubicBezTo>
                    <a:cubicBezTo>
                      <a:pt x="8442" y="9262"/>
                      <a:pt x="8299" y="9205"/>
                      <a:pt x="8158" y="9205"/>
                    </a:cubicBezTo>
                    <a:close/>
                    <a:moveTo>
                      <a:pt x="5080" y="11305"/>
                    </a:moveTo>
                    <a:cubicBezTo>
                      <a:pt x="5038" y="11305"/>
                      <a:pt x="4994" y="11309"/>
                      <a:pt x="4949" y="11318"/>
                    </a:cubicBezTo>
                    <a:cubicBezTo>
                      <a:pt x="4487" y="11395"/>
                      <a:pt x="4205" y="12138"/>
                      <a:pt x="4641" y="12446"/>
                    </a:cubicBezTo>
                    <a:cubicBezTo>
                      <a:pt x="4693" y="12472"/>
                      <a:pt x="4769" y="12523"/>
                      <a:pt x="4872" y="12523"/>
                    </a:cubicBezTo>
                    <a:cubicBezTo>
                      <a:pt x="4921" y="12537"/>
                      <a:pt x="4972" y="12543"/>
                      <a:pt x="5022" y="12543"/>
                    </a:cubicBezTo>
                    <a:cubicBezTo>
                      <a:pt x="5258" y="12543"/>
                      <a:pt x="5493" y="12401"/>
                      <a:pt x="5641" y="12190"/>
                    </a:cubicBezTo>
                    <a:cubicBezTo>
                      <a:pt x="5829" y="11769"/>
                      <a:pt x="5525" y="11305"/>
                      <a:pt x="5080" y="11305"/>
                    </a:cubicBezTo>
                    <a:close/>
                    <a:moveTo>
                      <a:pt x="897" y="11529"/>
                    </a:moveTo>
                    <a:cubicBezTo>
                      <a:pt x="847" y="11529"/>
                      <a:pt x="796" y="11536"/>
                      <a:pt x="744" y="11549"/>
                    </a:cubicBezTo>
                    <a:cubicBezTo>
                      <a:pt x="282" y="11626"/>
                      <a:pt x="0" y="12369"/>
                      <a:pt x="436" y="12651"/>
                    </a:cubicBezTo>
                    <a:cubicBezTo>
                      <a:pt x="513" y="12703"/>
                      <a:pt x="590" y="12728"/>
                      <a:pt x="667" y="12754"/>
                    </a:cubicBezTo>
                    <a:cubicBezTo>
                      <a:pt x="712" y="12761"/>
                      <a:pt x="756" y="12765"/>
                      <a:pt x="801" y="12765"/>
                    </a:cubicBezTo>
                    <a:cubicBezTo>
                      <a:pt x="1061" y="12765"/>
                      <a:pt x="1305" y="12640"/>
                      <a:pt x="1436" y="12420"/>
                    </a:cubicBezTo>
                    <a:cubicBezTo>
                      <a:pt x="1643" y="12006"/>
                      <a:pt x="1333" y="11529"/>
                      <a:pt x="897" y="11529"/>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84" name="Google Shape;584;p13"/>
              <p:cNvSpPr/>
              <p:nvPr/>
            </p:nvSpPr>
            <p:spPr>
              <a:xfrm>
                <a:off x="-1775275" y="2546100"/>
                <a:ext cx="795475" cy="1591550"/>
              </a:xfrm>
              <a:custGeom>
                <a:avLst/>
                <a:gdLst/>
                <a:ahLst/>
                <a:cxnLst/>
                <a:rect l="l" t="t" r="r" b="b"/>
                <a:pathLst>
                  <a:path w="31819" h="63662" extrusionOk="0">
                    <a:moveTo>
                      <a:pt x="31286" y="1"/>
                    </a:moveTo>
                    <a:cubicBezTo>
                      <a:pt x="31186" y="1"/>
                      <a:pt x="31084" y="43"/>
                      <a:pt x="31003" y="145"/>
                    </a:cubicBezTo>
                    <a:cubicBezTo>
                      <a:pt x="15822" y="19300"/>
                      <a:pt x="4258" y="42891"/>
                      <a:pt x="52" y="63200"/>
                    </a:cubicBezTo>
                    <a:cubicBezTo>
                      <a:pt x="1" y="63405"/>
                      <a:pt x="129" y="63610"/>
                      <a:pt x="334" y="63662"/>
                    </a:cubicBezTo>
                    <a:lnTo>
                      <a:pt x="411" y="63662"/>
                    </a:lnTo>
                    <a:cubicBezTo>
                      <a:pt x="591" y="63662"/>
                      <a:pt x="745" y="63534"/>
                      <a:pt x="796" y="63354"/>
                    </a:cubicBezTo>
                    <a:cubicBezTo>
                      <a:pt x="4976" y="43148"/>
                      <a:pt x="16489" y="19685"/>
                      <a:pt x="31592" y="607"/>
                    </a:cubicBezTo>
                    <a:cubicBezTo>
                      <a:pt x="31818" y="325"/>
                      <a:pt x="31560" y="1"/>
                      <a:pt x="31286"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585" name="Google Shape;585;p13"/>
            <p:cNvGrpSpPr/>
            <p:nvPr/>
          </p:nvGrpSpPr>
          <p:grpSpPr>
            <a:xfrm>
              <a:off x="-2055400" y="3174000"/>
              <a:ext cx="1520600" cy="1434200"/>
              <a:chOff x="-2055400" y="3174000"/>
              <a:chExt cx="1520600" cy="1434200"/>
            </a:xfrm>
          </p:grpSpPr>
          <p:sp>
            <p:nvSpPr>
              <p:cNvPr id="586" name="Google Shape;586;p13"/>
              <p:cNvSpPr/>
              <p:nvPr/>
            </p:nvSpPr>
            <p:spPr>
              <a:xfrm>
                <a:off x="-2007975" y="3215025"/>
                <a:ext cx="1473175" cy="1393175"/>
              </a:xfrm>
              <a:custGeom>
                <a:avLst/>
                <a:gdLst/>
                <a:ahLst/>
                <a:cxnLst/>
                <a:rect l="l" t="t" r="r" b="b"/>
                <a:pathLst>
                  <a:path w="58927" h="55727" extrusionOk="0">
                    <a:moveTo>
                      <a:pt x="49062" y="0"/>
                    </a:moveTo>
                    <a:cubicBezTo>
                      <a:pt x="48551" y="0"/>
                      <a:pt x="48041" y="36"/>
                      <a:pt x="47542" y="108"/>
                    </a:cubicBezTo>
                    <a:cubicBezTo>
                      <a:pt x="43618" y="698"/>
                      <a:pt x="40182" y="3005"/>
                      <a:pt x="37054" y="5441"/>
                    </a:cubicBezTo>
                    <a:cubicBezTo>
                      <a:pt x="28669" y="11980"/>
                      <a:pt x="21566" y="19955"/>
                      <a:pt x="15489" y="28674"/>
                    </a:cubicBezTo>
                    <a:cubicBezTo>
                      <a:pt x="13386" y="31725"/>
                      <a:pt x="11591" y="33828"/>
                      <a:pt x="9309" y="36725"/>
                    </a:cubicBezTo>
                    <a:cubicBezTo>
                      <a:pt x="4366" y="43026"/>
                      <a:pt x="2390" y="53266"/>
                      <a:pt x="9" y="55718"/>
                    </a:cubicBezTo>
                    <a:lnTo>
                      <a:pt x="9" y="55718"/>
                    </a:lnTo>
                    <a:cubicBezTo>
                      <a:pt x="12574" y="42822"/>
                      <a:pt x="31237" y="29697"/>
                      <a:pt x="46849" y="20724"/>
                    </a:cubicBezTo>
                    <a:cubicBezTo>
                      <a:pt x="49901" y="18981"/>
                      <a:pt x="53055" y="17237"/>
                      <a:pt x="55363" y="14596"/>
                    </a:cubicBezTo>
                    <a:cubicBezTo>
                      <a:pt x="57645" y="11955"/>
                      <a:pt x="58927" y="8083"/>
                      <a:pt x="57542" y="4852"/>
                    </a:cubicBezTo>
                    <a:cubicBezTo>
                      <a:pt x="56177" y="1674"/>
                      <a:pt x="52567" y="0"/>
                      <a:pt x="49062" y="0"/>
                    </a:cubicBezTo>
                    <a:close/>
                    <a:moveTo>
                      <a:pt x="9" y="55718"/>
                    </a:moveTo>
                    <a:lnTo>
                      <a:pt x="9" y="55718"/>
                    </a:lnTo>
                    <a:cubicBezTo>
                      <a:pt x="6" y="55720"/>
                      <a:pt x="4" y="55723"/>
                      <a:pt x="1" y="55726"/>
                    </a:cubicBezTo>
                    <a:cubicBezTo>
                      <a:pt x="4" y="55723"/>
                      <a:pt x="6" y="55720"/>
                      <a:pt x="9" y="55718"/>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87" name="Google Shape;587;p13"/>
              <p:cNvSpPr/>
              <p:nvPr/>
            </p:nvSpPr>
            <p:spPr>
              <a:xfrm>
                <a:off x="-2055400" y="3174000"/>
                <a:ext cx="1472525" cy="1393175"/>
              </a:xfrm>
              <a:custGeom>
                <a:avLst/>
                <a:gdLst/>
                <a:ahLst/>
                <a:cxnLst/>
                <a:rect l="l" t="t" r="r" b="b"/>
                <a:pathLst>
                  <a:path w="58901" h="55727" extrusionOk="0">
                    <a:moveTo>
                      <a:pt x="49036" y="0"/>
                    </a:moveTo>
                    <a:cubicBezTo>
                      <a:pt x="48525" y="0"/>
                      <a:pt x="48015" y="36"/>
                      <a:pt x="47516" y="108"/>
                    </a:cubicBezTo>
                    <a:cubicBezTo>
                      <a:pt x="43592" y="697"/>
                      <a:pt x="40156" y="3005"/>
                      <a:pt x="37028" y="5441"/>
                    </a:cubicBezTo>
                    <a:lnTo>
                      <a:pt x="37053" y="5441"/>
                    </a:lnTo>
                    <a:cubicBezTo>
                      <a:pt x="28643" y="11980"/>
                      <a:pt x="21540" y="19955"/>
                      <a:pt x="15488" y="28673"/>
                    </a:cubicBezTo>
                    <a:cubicBezTo>
                      <a:pt x="13386" y="31725"/>
                      <a:pt x="11565" y="33828"/>
                      <a:pt x="9283" y="36725"/>
                    </a:cubicBezTo>
                    <a:cubicBezTo>
                      <a:pt x="4334" y="43033"/>
                      <a:pt x="2359" y="53290"/>
                      <a:pt x="0" y="55726"/>
                    </a:cubicBezTo>
                    <a:cubicBezTo>
                      <a:pt x="12565" y="42828"/>
                      <a:pt x="31207" y="29699"/>
                      <a:pt x="46823" y="20724"/>
                    </a:cubicBezTo>
                    <a:cubicBezTo>
                      <a:pt x="49875" y="18981"/>
                      <a:pt x="53029" y="17237"/>
                      <a:pt x="55336" y="14596"/>
                    </a:cubicBezTo>
                    <a:cubicBezTo>
                      <a:pt x="57619" y="11955"/>
                      <a:pt x="58901" y="8083"/>
                      <a:pt x="57516" y="4852"/>
                    </a:cubicBezTo>
                    <a:cubicBezTo>
                      <a:pt x="56151" y="1674"/>
                      <a:pt x="52541" y="0"/>
                      <a:pt x="49036"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88" name="Google Shape;588;p13"/>
              <p:cNvSpPr/>
              <p:nvPr/>
            </p:nvSpPr>
            <p:spPr>
              <a:xfrm>
                <a:off x="-1083325" y="3219875"/>
                <a:ext cx="461350" cy="203475"/>
              </a:xfrm>
              <a:custGeom>
                <a:avLst/>
                <a:gdLst/>
                <a:ahLst/>
                <a:cxnLst/>
                <a:rect l="l" t="t" r="r" b="b"/>
                <a:pathLst>
                  <a:path w="18454" h="8139" extrusionOk="0">
                    <a:moveTo>
                      <a:pt x="8731" y="282"/>
                    </a:moveTo>
                    <a:cubicBezTo>
                      <a:pt x="8661" y="282"/>
                      <a:pt x="8587" y="347"/>
                      <a:pt x="8607" y="427"/>
                    </a:cubicBezTo>
                    <a:cubicBezTo>
                      <a:pt x="8607" y="452"/>
                      <a:pt x="8633" y="452"/>
                      <a:pt x="8633" y="478"/>
                    </a:cubicBezTo>
                    <a:cubicBezTo>
                      <a:pt x="8669" y="496"/>
                      <a:pt x="8705" y="514"/>
                      <a:pt x="8741" y="514"/>
                    </a:cubicBezTo>
                    <a:cubicBezTo>
                      <a:pt x="8756" y="514"/>
                      <a:pt x="8771" y="511"/>
                      <a:pt x="8786" y="504"/>
                    </a:cubicBezTo>
                    <a:cubicBezTo>
                      <a:pt x="8889" y="452"/>
                      <a:pt x="8889" y="350"/>
                      <a:pt x="8786" y="298"/>
                    </a:cubicBezTo>
                    <a:cubicBezTo>
                      <a:pt x="8770" y="287"/>
                      <a:pt x="8750" y="282"/>
                      <a:pt x="8731" y="282"/>
                    </a:cubicBezTo>
                    <a:close/>
                    <a:moveTo>
                      <a:pt x="11359" y="1"/>
                    </a:moveTo>
                    <a:cubicBezTo>
                      <a:pt x="11294" y="1"/>
                      <a:pt x="11229" y="21"/>
                      <a:pt x="11171" y="68"/>
                    </a:cubicBezTo>
                    <a:cubicBezTo>
                      <a:pt x="11120" y="119"/>
                      <a:pt x="11094" y="145"/>
                      <a:pt x="11069" y="196"/>
                    </a:cubicBezTo>
                    <a:cubicBezTo>
                      <a:pt x="10992" y="375"/>
                      <a:pt x="11017" y="581"/>
                      <a:pt x="11145" y="709"/>
                    </a:cubicBezTo>
                    <a:cubicBezTo>
                      <a:pt x="11221" y="785"/>
                      <a:pt x="11314" y="819"/>
                      <a:pt x="11405" y="819"/>
                    </a:cubicBezTo>
                    <a:cubicBezTo>
                      <a:pt x="11590" y="819"/>
                      <a:pt x="11769" y="676"/>
                      <a:pt x="11787" y="452"/>
                    </a:cubicBezTo>
                    <a:cubicBezTo>
                      <a:pt x="11806" y="234"/>
                      <a:pt x="11581" y="1"/>
                      <a:pt x="11359" y="1"/>
                    </a:cubicBezTo>
                    <a:close/>
                    <a:moveTo>
                      <a:pt x="14759" y="611"/>
                    </a:moveTo>
                    <a:cubicBezTo>
                      <a:pt x="14635" y="611"/>
                      <a:pt x="14488" y="737"/>
                      <a:pt x="14530" y="863"/>
                    </a:cubicBezTo>
                    <a:cubicBezTo>
                      <a:pt x="14530" y="888"/>
                      <a:pt x="14556" y="914"/>
                      <a:pt x="14556" y="940"/>
                    </a:cubicBezTo>
                    <a:cubicBezTo>
                      <a:pt x="14606" y="989"/>
                      <a:pt x="14666" y="1017"/>
                      <a:pt x="14730" y="1017"/>
                    </a:cubicBezTo>
                    <a:cubicBezTo>
                      <a:pt x="14765" y="1017"/>
                      <a:pt x="14802" y="1009"/>
                      <a:pt x="14838" y="991"/>
                    </a:cubicBezTo>
                    <a:cubicBezTo>
                      <a:pt x="14992" y="914"/>
                      <a:pt x="14992" y="709"/>
                      <a:pt x="14838" y="632"/>
                    </a:cubicBezTo>
                    <a:cubicBezTo>
                      <a:pt x="14814" y="618"/>
                      <a:pt x="14787" y="611"/>
                      <a:pt x="14759" y="611"/>
                    </a:cubicBezTo>
                    <a:close/>
                    <a:moveTo>
                      <a:pt x="7128" y="1616"/>
                    </a:moveTo>
                    <a:cubicBezTo>
                      <a:pt x="7063" y="1616"/>
                      <a:pt x="6998" y="1637"/>
                      <a:pt x="6940" y="1683"/>
                    </a:cubicBezTo>
                    <a:cubicBezTo>
                      <a:pt x="6889" y="1709"/>
                      <a:pt x="6863" y="1760"/>
                      <a:pt x="6838" y="1811"/>
                    </a:cubicBezTo>
                    <a:cubicBezTo>
                      <a:pt x="6761" y="1965"/>
                      <a:pt x="6786" y="2170"/>
                      <a:pt x="6914" y="2324"/>
                    </a:cubicBezTo>
                    <a:cubicBezTo>
                      <a:pt x="6987" y="2389"/>
                      <a:pt x="7075" y="2418"/>
                      <a:pt x="7161" y="2418"/>
                    </a:cubicBezTo>
                    <a:cubicBezTo>
                      <a:pt x="7351" y="2418"/>
                      <a:pt x="7538" y="2279"/>
                      <a:pt x="7556" y="2068"/>
                    </a:cubicBezTo>
                    <a:cubicBezTo>
                      <a:pt x="7575" y="1850"/>
                      <a:pt x="7350" y="1616"/>
                      <a:pt x="7128" y="1616"/>
                    </a:cubicBezTo>
                    <a:close/>
                    <a:moveTo>
                      <a:pt x="4071" y="2071"/>
                    </a:moveTo>
                    <a:cubicBezTo>
                      <a:pt x="3935" y="2071"/>
                      <a:pt x="3797" y="2181"/>
                      <a:pt x="3837" y="2324"/>
                    </a:cubicBezTo>
                    <a:cubicBezTo>
                      <a:pt x="3863" y="2350"/>
                      <a:pt x="3863" y="2376"/>
                      <a:pt x="3889" y="2401"/>
                    </a:cubicBezTo>
                    <a:cubicBezTo>
                      <a:pt x="3938" y="2451"/>
                      <a:pt x="3999" y="2479"/>
                      <a:pt x="4063" y="2479"/>
                    </a:cubicBezTo>
                    <a:cubicBezTo>
                      <a:pt x="4098" y="2479"/>
                      <a:pt x="4134" y="2471"/>
                      <a:pt x="4171" y="2452"/>
                    </a:cubicBezTo>
                    <a:cubicBezTo>
                      <a:pt x="4325" y="2376"/>
                      <a:pt x="4325" y="2170"/>
                      <a:pt x="4171" y="2093"/>
                    </a:cubicBezTo>
                    <a:cubicBezTo>
                      <a:pt x="4140" y="2078"/>
                      <a:pt x="4105" y="2071"/>
                      <a:pt x="4071" y="2071"/>
                    </a:cubicBezTo>
                    <a:close/>
                    <a:moveTo>
                      <a:pt x="13880" y="2168"/>
                    </a:moveTo>
                    <a:cubicBezTo>
                      <a:pt x="13496" y="2168"/>
                      <a:pt x="13071" y="2519"/>
                      <a:pt x="13197" y="2940"/>
                    </a:cubicBezTo>
                    <a:lnTo>
                      <a:pt x="13171" y="2914"/>
                    </a:lnTo>
                    <a:lnTo>
                      <a:pt x="13171" y="2914"/>
                    </a:lnTo>
                    <a:cubicBezTo>
                      <a:pt x="13197" y="3017"/>
                      <a:pt x="13248" y="3068"/>
                      <a:pt x="13299" y="3145"/>
                    </a:cubicBezTo>
                    <a:cubicBezTo>
                      <a:pt x="13438" y="3300"/>
                      <a:pt x="13634" y="3386"/>
                      <a:pt x="13834" y="3386"/>
                    </a:cubicBezTo>
                    <a:cubicBezTo>
                      <a:pt x="13931" y="3386"/>
                      <a:pt x="14028" y="3366"/>
                      <a:pt x="14120" y="3324"/>
                    </a:cubicBezTo>
                    <a:cubicBezTo>
                      <a:pt x="14582" y="3119"/>
                      <a:pt x="14582" y="2452"/>
                      <a:pt x="14120" y="2222"/>
                    </a:cubicBezTo>
                    <a:cubicBezTo>
                      <a:pt x="14046" y="2185"/>
                      <a:pt x="13964" y="2168"/>
                      <a:pt x="13880" y="2168"/>
                    </a:cubicBezTo>
                    <a:close/>
                    <a:moveTo>
                      <a:pt x="11052" y="2873"/>
                    </a:moveTo>
                    <a:cubicBezTo>
                      <a:pt x="10986" y="2873"/>
                      <a:pt x="10922" y="2893"/>
                      <a:pt x="10863" y="2940"/>
                    </a:cubicBezTo>
                    <a:cubicBezTo>
                      <a:pt x="10812" y="2965"/>
                      <a:pt x="10786" y="3017"/>
                      <a:pt x="10761" y="3068"/>
                    </a:cubicBezTo>
                    <a:cubicBezTo>
                      <a:pt x="10658" y="3222"/>
                      <a:pt x="10710" y="3427"/>
                      <a:pt x="10838" y="3581"/>
                    </a:cubicBezTo>
                    <a:cubicBezTo>
                      <a:pt x="10910" y="3645"/>
                      <a:pt x="10998" y="3674"/>
                      <a:pt x="11085" y="3674"/>
                    </a:cubicBezTo>
                    <a:cubicBezTo>
                      <a:pt x="11275" y="3674"/>
                      <a:pt x="11461" y="3535"/>
                      <a:pt x="11479" y="3324"/>
                    </a:cubicBezTo>
                    <a:cubicBezTo>
                      <a:pt x="11499" y="3106"/>
                      <a:pt x="11273" y="2873"/>
                      <a:pt x="11052" y="2873"/>
                    </a:cubicBezTo>
                    <a:close/>
                    <a:moveTo>
                      <a:pt x="16379" y="3486"/>
                    </a:moveTo>
                    <a:cubicBezTo>
                      <a:pt x="16118" y="3486"/>
                      <a:pt x="15832" y="3726"/>
                      <a:pt x="15915" y="4017"/>
                    </a:cubicBezTo>
                    <a:cubicBezTo>
                      <a:pt x="15915" y="4068"/>
                      <a:pt x="15941" y="4119"/>
                      <a:pt x="15992" y="4170"/>
                    </a:cubicBezTo>
                    <a:cubicBezTo>
                      <a:pt x="16098" y="4277"/>
                      <a:pt x="16241" y="4334"/>
                      <a:pt x="16378" y="4334"/>
                    </a:cubicBezTo>
                    <a:cubicBezTo>
                      <a:pt x="16440" y="4334"/>
                      <a:pt x="16500" y="4323"/>
                      <a:pt x="16556" y="4299"/>
                    </a:cubicBezTo>
                    <a:cubicBezTo>
                      <a:pt x="16889" y="4145"/>
                      <a:pt x="16889" y="3683"/>
                      <a:pt x="16556" y="3529"/>
                    </a:cubicBezTo>
                    <a:cubicBezTo>
                      <a:pt x="16502" y="3500"/>
                      <a:pt x="16441" y="3486"/>
                      <a:pt x="16379" y="3486"/>
                    </a:cubicBezTo>
                    <a:close/>
                    <a:moveTo>
                      <a:pt x="4904" y="3922"/>
                    </a:moveTo>
                    <a:cubicBezTo>
                      <a:pt x="4663" y="3922"/>
                      <a:pt x="4396" y="4153"/>
                      <a:pt x="4478" y="4401"/>
                    </a:cubicBezTo>
                    <a:cubicBezTo>
                      <a:pt x="4478" y="4453"/>
                      <a:pt x="4504" y="4504"/>
                      <a:pt x="4555" y="4529"/>
                    </a:cubicBezTo>
                    <a:cubicBezTo>
                      <a:pt x="4644" y="4636"/>
                      <a:pt x="4769" y="4693"/>
                      <a:pt x="4897" y="4693"/>
                    </a:cubicBezTo>
                    <a:cubicBezTo>
                      <a:pt x="4955" y="4693"/>
                      <a:pt x="5013" y="4681"/>
                      <a:pt x="5068" y="4658"/>
                    </a:cubicBezTo>
                    <a:cubicBezTo>
                      <a:pt x="5376" y="4529"/>
                      <a:pt x="5376" y="4094"/>
                      <a:pt x="5068" y="3965"/>
                    </a:cubicBezTo>
                    <a:cubicBezTo>
                      <a:pt x="5018" y="3935"/>
                      <a:pt x="4962" y="3922"/>
                      <a:pt x="4904" y="3922"/>
                    </a:cubicBezTo>
                    <a:close/>
                    <a:moveTo>
                      <a:pt x="9543" y="4424"/>
                    </a:moveTo>
                    <a:cubicBezTo>
                      <a:pt x="9154" y="4424"/>
                      <a:pt x="8716" y="4772"/>
                      <a:pt x="8863" y="5171"/>
                    </a:cubicBezTo>
                    <a:lnTo>
                      <a:pt x="8838" y="5171"/>
                    </a:lnTo>
                    <a:cubicBezTo>
                      <a:pt x="8863" y="5247"/>
                      <a:pt x="8915" y="5324"/>
                      <a:pt x="8966" y="5376"/>
                    </a:cubicBezTo>
                    <a:cubicBezTo>
                      <a:pt x="9111" y="5539"/>
                      <a:pt x="9321" y="5625"/>
                      <a:pt x="9531" y="5625"/>
                    </a:cubicBezTo>
                    <a:cubicBezTo>
                      <a:pt x="9617" y="5625"/>
                      <a:pt x="9704" y="5611"/>
                      <a:pt x="9786" y="5581"/>
                    </a:cubicBezTo>
                    <a:cubicBezTo>
                      <a:pt x="10248" y="5350"/>
                      <a:pt x="10248" y="4709"/>
                      <a:pt x="9786" y="4478"/>
                    </a:cubicBezTo>
                    <a:cubicBezTo>
                      <a:pt x="9712" y="4441"/>
                      <a:pt x="9629" y="4424"/>
                      <a:pt x="9543" y="4424"/>
                    </a:cubicBezTo>
                    <a:close/>
                    <a:moveTo>
                      <a:pt x="803" y="4566"/>
                    </a:moveTo>
                    <a:cubicBezTo>
                      <a:pt x="420" y="4566"/>
                      <a:pt x="1" y="4912"/>
                      <a:pt x="145" y="5324"/>
                    </a:cubicBezTo>
                    <a:lnTo>
                      <a:pt x="119" y="5324"/>
                    </a:lnTo>
                    <a:cubicBezTo>
                      <a:pt x="145" y="5401"/>
                      <a:pt x="196" y="5478"/>
                      <a:pt x="247" y="5530"/>
                    </a:cubicBezTo>
                    <a:cubicBezTo>
                      <a:pt x="393" y="5693"/>
                      <a:pt x="602" y="5779"/>
                      <a:pt x="812" y="5779"/>
                    </a:cubicBezTo>
                    <a:cubicBezTo>
                      <a:pt x="899" y="5779"/>
                      <a:pt x="986" y="5765"/>
                      <a:pt x="1068" y="5735"/>
                    </a:cubicBezTo>
                    <a:cubicBezTo>
                      <a:pt x="1530" y="5504"/>
                      <a:pt x="1530" y="4837"/>
                      <a:pt x="1068" y="4632"/>
                    </a:cubicBezTo>
                    <a:cubicBezTo>
                      <a:pt x="988" y="4587"/>
                      <a:pt x="896" y="4566"/>
                      <a:pt x="803" y="4566"/>
                    </a:cubicBezTo>
                    <a:close/>
                    <a:moveTo>
                      <a:pt x="15597" y="5507"/>
                    </a:moveTo>
                    <a:cubicBezTo>
                      <a:pt x="15474" y="5507"/>
                      <a:pt x="15336" y="5617"/>
                      <a:pt x="15376" y="5760"/>
                    </a:cubicBezTo>
                    <a:cubicBezTo>
                      <a:pt x="15376" y="5786"/>
                      <a:pt x="15402" y="5812"/>
                      <a:pt x="15428" y="5837"/>
                    </a:cubicBezTo>
                    <a:cubicBezTo>
                      <a:pt x="15461" y="5887"/>
                      <a:pt x="15515" y="5915"/>
                      <a:pt x="15577" y="5915"/>
                    </a:cubicBezTo>
                    <a:cubicBezTo>
                      <a:pt x="15612" y="5915"/>
                      <a:pt x="15648" y="5907"/>
                      <a:pt x="15684" y="5889"/>
                    </a:cubicBezTo>
                    <a:cubicBezTo>
                      <a:pt x="15838" y="5812"/>
                      <a:pt x="15838" y="5606"/>
                      <a:pt x="15684" y="5530"/>
                    </a:cubicBezTo>
                    <a:cubicBezTo>
                      <a:pt x="15658" y="5514"/>
                      <a:pt x="15628" y="5507"/>
                      <a:pt x="15597" y="5507"/>
                    </a:cubicBezTo>
                    <a:close/>
                    <a:moveTo>
                      <a:pt x="6804" y="5935"/>
                    </a:moveTo>
                    <a:cubicBezTo>
                      <a:pt x="6729" y="5935"/>
                      <a:pt x="6636" y="6001"/>
                      <a:pt x="6658" y="6068"/>
                    </a:cubicBezTo>
                    <a:cubicBezTo>
                      <a:pt x="6658" y="6094"/>
                      <a:pt x="6684" y="6094"/>
                      <a:pt x="6684" y="6119"/>
                    </a:cubicBezTo>
                    <a:cubicBezTo>
                      <a:pt x="6702" y="6137"/>
                      <a:pt x="6746" y="6156"/>
                      <a:pt x="6788" y="6156"/>
                    </a:cubicBezTo>
                    <a:cubicBezTo>
                      <a:pt x="6805" y="6156"/>
                      <a:pt x="6823" y="6152"/>
                      <a:pt x="6838" y="6145"/>
                    </a:cubicBezTo>
                    <a:cubicBezTo>
                      <a:pt x="6914" y="6119"/>
                      <a:pt x="6914" y="5991"/>
                      <a:pt x="6838" y="5940"/>
                    </a:cubicBezTo>
                    <a:cubicBezTo>
                      <a:pt x="6827" y="5936"/>
                      <a:pt x="6816" y="5935"/>
                      <a:pt x="6804" y="5935"/>
                    </a:cubicBezTo>
                    <a:close/>
                    <a:moveTo>
                      <a:pt x="17748" y="6091"/>
                    </a:moveTo>
                    <a:cubicBezTo>
                      <a:pt x="17360" y="6091"/>
                      <a:pt x="16922" y="6438"/>
                      <a:pt x="17069" y="6837"/>
                    </a:cubicBezTo>
                    <a:lnTo>
                      <a:pt x="17043" y="6837"/>
                    </a:lnTo>
                    <a:cubicBezTo>
                      <a:pt x="17069" y="6914"/>
                      <a:pt x="17120" y="6991"/>
                      <a:pt x="17171" y="7068"/>
                    </a:cubicBezTo>
                    <a:cubicBezTo>
                      <a:pt x="17310" y="7224"/>
                      <a:pt x="17506" y="7309"/>
                      <a:pt x="17706" y="7309"/>
                    </a:cubicBezTo>
                    <a:cubicBezTo>
                      <a:pt x="17803" y="7309"/>
                      <a:pt x="17900" y="7289"/>
                      <a:pt x="17992" y="7248"/>
                    </a:cubicBezTo>
                    <a:cubicBezTo>
                      <a:pt x="18454" y="7042"/>
                      <a:pt x="18454" y="6376"/>
                      <a:pt x="17992" y="6145"/>
                    </a:cubicBezTo>
                    <a:cubicBezTo>
                      <a:pt x="17918" y="6108"/>
                      <a:pt x="17834" y="6091"/>
                      <a:pt x="17748" y="6091"/>
                    </a:cubicBezTo>
                    <a:close/>
                    <a:moveTo>
                      <a:pt x="8075" y="7152"/>
                    </a:moveTo>
                    <a:cubicBezTo>
                      <a:pt x="8008" y="7152"/>
                      <a:pt x="7944" y="7173"/>
                      <a:pt x="7889" y="7222"/>
                    </a:cubicBezTo>
                    <a:lnTo>
                      <a:pt x="7863" y="7222"/>
                    </a:lnTo>
                    <a:cubicBezTo>
                      <a:pt x="7838" y="7248"/>
                      <a:pt x="7812" y="7273"/>
                      <a:pt x="7786" y="7324"/>
                    </a:cubicBezTo>
                    <a:cubicBezTo>
                      <a:pt x="7684" y="7504"/>
                      <a:pt x="7709" y="7709"/>
                      <a:pt x="7838" y="7837"/>
                    </a:cubicBezTo>
                    <a:cubicBezTo>
                      <a:pt x="7923" y="7914"/>
                      <a:pt x="8023" y="7948"/>
                      <a:pt x="8118" y="7948"/>
                    </a:cubicBezTo>
                    <a:cubicBezTo>
                      <a:pt x="8308" y="7948"/>
                      <a:pt x="8479" y="7812"/>
                      <a:pt x="8479" y="7607"/>
                    </a:cubicBezTo>
                    <a:cubicBezTo>
                      <a:pt x="8518" y="7372"/>
                      <a:pt x="8288" y="7152"/>
                      <a:pt x="8075" y="7152"/>
                    </a:cubicBezTo>
                    <a:close/>
                    <a:moveTo>
                      <a:pt x="4203" y="6925"/>
                    </a:moveTo>
                    <a:cubicBezTo>
                      <a:pt x="3813" y="6925"/>
                      <a:pt x="3406" y="7271"/>
                      <a:pt x="3530" y="7683"/>
                    </a:cubicBezTo>
                    <a:cubicBezTo>
                      <a:pt x="3555" y="7760"/>
                      <a:pt x="3607" y="7837"/>
                      <a:pt x="3658" y="7889"/>
                    </a:cubicBezTo>
                    <a:cubicBezTo>
                      <a:pt x="3803" y="8052"/>
                      <a:pt x="4013" y="8138"/>
                      <a:pt x="4223" y="8138"/>
                    </a:cubicBezTo>
                    <a:cubicBezTo>
                      <a:pt x="4309" y="8138"/>
                      <a:pt x="4396" y="8124"/>
                      <a:pt x="4478" y="8094"/>
                    </a:cubicBezTo>
                    <a:cubicBezTo>
                      <a:pt x="4940" y="7863"/>
                      <a:pt x="4940" y="7196"/>
                      <a:pt x="4478" y="6991"/>
                    </a:cubicBezTo>
                    <a:cubicBezTo>
                      <a:pt x="4393" y="6946"/>
                      <a:pt x="4299" y="6925"/>
                      <a:pt x="4203" y="6925"/>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589" name="Google Shape;589;p13"/>
            <p:cNvSpPr/>
            <p:nvPr/>
          </p:nvSpPr>
          <p:spPr>
            <a:xfrm>
              <a:off x="-2054775" y="3375800"/>
              <a:ext cx="1243175" cy="1169575"/>
            </a:xfrm>
            <a:custGeom>
              <a:avLst/>
              <a:gdLst/>
              <a:ahLst/>
              <a:cxnLst/>
              <a:rect l="l" t="t" r="r" b="b"/>
              <a:pathLst>
                <a:path w="49727" h="46783" extrusionOk="0">
                  <a:moveTo>
                    <a:pt x="49209" y="0"/>
                  </a:moveTo>
                  <a:cubicBezTo>
                    <a:pt x="49160" y="0"/>
                    <a:pt x="49108" y="11"/>
                    <a:pt x="49055" y="36"/>
                  </a:cubicBezTo>
                  <a:cubicBezTo>
                    <a:pt x="34592" y="8729"/>
                    <a:pt x="14361" y="23807"/>
                    <a:pt x="180" y="46218"/>
                  </a:cubicBezTo>
                  <a:cubicBezTo>
                    <a:pt x="1" y="46449"/>
                    <a:pt x="206" y="46782"/>
                    <a:pt x="488" y="46782"/>
                  </a:cubicBezTo>
                  <a:cubicBezTo>
                    <a:pt x="616" y="46782"/>
                    <a:pt x="744" y="46705"/>
                    <a:pt x="796" y="46603"/>
                  </a:cubicBezTo>
                  <a:cubicBezTo>
                    <a:pt x="14899" y="24320"/>
                    <a:pt x="35028" y="9319"/>
                    <a:pt x="49439" y="677"/>
                  </a:cubicBezTo>
                  <a:cubicBezTo>
                    <a:pt x="49727" y="434"/>
                    <a:pt x="49519" y="0"/>
                    <a:pt x="4920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590" name="Google Shape;590;p13"/>
          <p:cNvGrpSpPr/>
          <p:nvPr/>
        </p:nvGrpSpPr>
        <p:grpSpPr>
          <a:xfrm rot="-489106" flipH="1">
            <a:off x="10445965" y="-507541"/>
            <a:ext cx="2156296" cy="3288276"/>
            <a:chOff x="7518282" y="2373612"/>
            <a:chExt cx="1544209" cy="2355088"/>
          </a:xfrm>
        </p:grpSpPr>
        <p:sp>
          <p:nvSpPr>
            <p:cNvPr id="591" name="Google Shape;591;p13"/>
            <p:cNvSpPr/>
            <p:nvPr/>
          </p:nvSpPr>
          <p:spPr>
            <a:xfrm rot="718822">
              <a:off x="7689615" y="3249120"/>
              <a:ext cx="1111866" cy="1379201"/>
            </a:xfrm>
            <a:custGeom>
              <a:avLst/>
              <a:gdLst/>
              <a:ahLst/>
              <a:cxnLst/>
              <a:rect l="l" t="t" r="r" b="b"/>
              <a:pathLst>
                <a:path w="48158" h="59737" extrusionOk="0">
                  <a:moveTo>
                    <a:pt x="39340" y="1"/>
                  </a:moveTo>
                  <a:cubicBezTo>
                    <a:pt x="38303" y="1"/>
                    <a:pt x="37263" y="153"/>
                    <a:pt x="36285" y="451"/>
                  </a:cubicBezTo>
                  <a:cubicBezTo>
                    <a:pt x="32695" y="1579"/>
                    <a:pt x="29823" y="4272"/>
                    <a:pt x="27259" y="7016"/>
                  </a:cubicBezTo>
                  <a:cubicBezTo>
                    <a:pt x="20361" y="14401"/>
                    <a:pt x="14874" y="22940"/>
                    <a:pt x="10489" y="32043"/>
                  </a:cubicBezTo>
                  <a:cubicBezTo>
                    <a:pt x="8976" y="35197"/>
                    <a:pt x="7591" y="37427"/>
                    <a:pt x="5873" y="40505"/>
                  </a:cubicBezTo>
                  <a:cubicBezTo>
                    <a:pt x="2185" y="47138"/>
                    <a:pt x="1874" y="57072"/>
                    <a:pt x="8" y="59727"/>
                  </a:cubicBezTo>
                  <a:lnTo>
                    <a:pt x="8" y="59727"/>
                  </a:lnTo>
                  <a:cubicBezTo>
                    <a:pt x="9880" y="45729"/>
                    <a:pt x="25415" y="30630"/>
                    <a:pt x="38721" y="19888"/>
                  </a:cubicBezTo>
                  <a:cubicBezTo>
                    <a:pt x="41311" y="17811"/>
                    <a:pt x="44029" y="15708"/>
                    <a:pt x="45773" y="12888"/>
                  </a:cubicBezTo>
                  <a:cubicBezTo>
                    <a:pt x="47542" y="10041"/>
                    <a:pt x="48157" y="6246"/>
                    <a:pt x="46388" y="3426"/>
                  </a:cubicBezTo>
                  <a:cubicBezTo>
                    <a:pt x="44910" y="1106"/>
                    <a:pt x="42136" y="1"/>
                    <a:pt x="39340" y="1"/>
                  </a:cubicBezTo>
                  <a:close/>
                  <a:moveTo>
                    <a:pt x="8" y="59727"/>
                  </a:moveTo>
                  <a:lnTo>
                    <a:pt x="8" y="59727"/>
                  </a:lnTo>
                  <a:cubicBezTo>
                    <a:pt x="5" y="59730"/>
                    <a:pt x="3" y="59733"/>
                    <a:pt x="1" y="59736"/>
                  </a:cubicBezTo>
                  <a:lnTo>
                    <a:pt x="1" y="59736"/>
                  </a:lnTo>
                  <a:cubicBezTo>
                    <a:pt x="3" y="59733"/>
                    <a:pt x="5" y="59730"/>
                    <a:pt x="8" y="59727"/>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92" name="Google Shape;592;p13"/>
            <p:cNvSpPr/>
            <p:nvPr/>
          </p:nvSpPr>
          <p:spPr>
            <a:xfrm rot="718822">
              <a:off x="7649292" y="3211149"/>
              <a:ext cx="1111843" cy="1378947"/>
            </a:xfrm>
            <a:custGeom>
              <a:avLst/>
              <a:gdLst/>
              <a:ahLst/>
              <a:cxnLst/>
              <a:rect l="l" t="t" r="r" b="b"/>
              <a:pathLst>
                <a:path w="48157" h="59726" extrusionOk="0">
                  <a:moveTo>
                    <a:pt x="39365" y="0"/>
                  </a:moveTo>
                  <a:cubicBezTo>
                    <a:pt x="38317" y="0"/>
                    <a:pt x="37267" y="157"/>
                    <a:pt x="36285" y="466"/>
                  </a:cubicBezTo>
                  <a:cubicBezTo>
                    <a:pt x="32695" y="1569"/>
                    <a:pt x="29823" y="4261"/>
                    <a:pt x="27258" y="7005"/>
                  </a:cubicBezTo>
                  <a:cubicBezTo>
                    <a:pt x="20361" y="14390"/>
                    <a:pt x="14873" y="22929"/>
                    <a:pt x="10488" y="32032"/>
                  </a:cubicBezTo>
                  <a:cubicBezTo>
                    <a:pt x="8975" y="35186"/>
                    <a:pt x="7591" y="37417"/>
                    <a:pt x="5873" y="40494"/>
                  </a:cubicBezTo>
                  <a:cubicBezTo>
                    <a:pt x="2180" y="47161"/>
                    <a:pt x="1872" y="57085"/>
                    <a:pt x="1" y="59726"/>
                  </a:cubicBezTo>
                  <a:lnTo>
                    <a:pt x="1" y="59726"/>
                  </a:lnTo>
                  <a:cubicBezTo>
                    <a:pt x="9873" y="45751"/>
                    <a:pt x="25412" y="30622"/>
                    <a:pt x="38721" y="19878"/>
                  </a:cubicBezTo>
                  <a:cubicBezTo>
                    <a:pt x="41310" y="17801"/>
                    <a:pt x="44029" y="15698"/>
                    <a:pt x="45772" y="12877"/>
                  </a:cubicBezTo>
                  <a:cubicBezTo>
                    <a:pt x="47542" y="10031"/>
                    <a:pt x="48157" y="6236"/>
                    <a:pt x="46362" y="3415"/>
                  </a:cubicBezTo>
                  <a:cubicBezTo>
                    <a:pt x="44909" y="1106"/>
                    <a:pt x="42145" y="0"/>
                    <a:pt x="3936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93" name="Google Shape;593;p13"/>
            <p:cNvSpPr/>
            <p:nvPr/>
          </p:nvSpPr>
          <p:spPr>
            <a:xfrm rot="718822">
              <a:off x="8428587" y="3328473"/>
              <a:ext cx="409048" cy="200495"/>
            </a:xfrm>
            <a:custGeom>
              <a:avLst/>
              <a:gdLst/>
              <a:ahLst/>
              <a:cxnLst/>
              <a:rect l="l" t="t" r="r" b="b"/>
              <a:pathLst>
                <a:path w="17717" h="8684" extrusionOk="0">
                  <a:moveTo>
                    <a:pt x="13244" y="85"/>
                  </a:moveTo>
                  <a:cubicBezTo>
                    <a:pt x="13109" y="85"/>
                    <a:pt x="12983" y="218"/>
                    <a:pt x="13050" y="351"/>
                  </a:cubicBezTo>
                  <a:cubicBezTo>
                    <a:pt x="13050" y="377"/>
                    <a:pt x="13075" y="403"/>
                    <a:pt x="13101" y="428"/>
                  </a:cubicBezTo>
                  <a:cubicBezTo>
                    <a:pt x="13139" y="454"/>
                    <a:pt x="13184" y="467"/>
                    <a:pt x="13229" y="467"/>
                  </a:cubicBezTo>
                  <a:cubicBezTo>
                    <a:pt x="13274" y="467"/>
                    <a:pt x="13319" y="454"/>
                    <a:pt x="13357" y="428"/>
                  </a:cubicBezTo>
                  <a:cubicBezTo>
                    <a:pt x="13511" y="351"/>
                    <a:pt x="13460" y="146"/>
                    <a:pt x="13306" y="95"/>
                  </a:cubicBezTo>
                  <a:cubicBezTo>
                    <a:pt x="13285" y="88"/>
                    <a:pt x="13264" y="85"/>
                    <a:pt x="13244" y="85"/>
                  </a:cubicBezTo>
                  <a:close/>
                  <a:moveTo>
                    <a:pt x="9983" y="0"/>
                  </a:moveTo>
                  <a:cubicBezTo>
                    <a:pt x="9903" y="0"/>
                    <a:pt x="9827" y="28"/>
                    <a:pt x="9767" y="95"/>
                  </a:cubicBezTo>
                  <a:cubicBezTo>
                    <a:pt x="9742" y="121"/>
                    <a:pt x="9716" y="172"/>
                    <a:pt x="9690" y="223"/>
                  </a:cubicBezTo>
                  <a:cubicBezTo>
                    <a:pt x="9639" y="403"/>
                    <a:pt x="9690" y="582"/>
                    <a:pt x="9844" y="685"/>
                  </a:cubicBezTo>
                  <a:cubicBezTo>
                    <a:pt x="9910" y="731"/>
                    <a:pt x="9982" y="752"/>
                    <a:pt x="10050" y="752"/>
                  </a:cubicBezTo>
                  <a:cubicBezTo>
                    <a:pt x="10249" y="752"/>
                    <a:pt x="10428" y="580"/>
                    <a:pt x="10408" y="351"/>
                  </a:cubicBezTo>
                  <a:cubicBezTo>
                    <a:pt x="10390" y="169"/>
                    <a:pt x="10178" y="0"/>
                    <a:pt x="9983" y="0"/>
                  </a:cubicBezTo>
                  <a:close/>
                  <a:moveTo>
                    <a:pt x="7556" y="654"/>
                  </a:moveTo>
                  <a:cubicBezTo>
                    <a:pt x="7486" y="654"/>
                    <a:pt x="7412" y="721"/>
                    <a:pt x="7434" y="787"/>
                  </a:cubicBezTo>
                  <a:lnTo>
                    <a:pt x="7434" y="813"/>
                  </a:lnTo>
                  <a:cubicBezTo>
                    <a:pt x="7460" y="839"/>
                    <a:pt x="7460" y="839"/>
                    <a:pt x="7460" y="839"/>
                  </a:cubicBezTo>
                  <a:cubicBezTo>
                    <a:pt x="7485" y="864"/>
                    <a:pt x="7517" y="877"/>
                    <a:pt x="7546" y="877"/>
                  </a:cubicBezTo>
                  <a:cubicBezTo>
                    <a:pt x="7575" y="877"/>
                    <a:pt x="7601" y="864"/>
                    <a:pt x="7613" y="839"/>
                  </a:cubicBezTo>
                  <a:cubicBezTo>
                    <a:pt x="7690" y="787"/>
                    <a:pt x="7690" y="685"/>
                    <a:pt x="7588" y="659"/>
                  </a:cubicBezTo>
                  <a:cubicBezTo>
                    <a:pt x="7578" y="656"/>
                    <a:pt x="7567" y="654"/>
                    <a:pt x="7556" y="654"/>
                  </a:cubicBezTo>
                  <a:close/>
                  <a:moveTo>
                    <a:pt x="12799" y="1638"/>
                  </a:moveTo>
                  <a:cubicBezTo>
                    <a:pt x="12396" y="1638"/>
                    <a:pt x="11973" y="2067"/>
                    <a:pt x="12178" y="2454"/>
                  </a:cubicBezTo>
                  <a:lnTo>
                    <a:pt x="12152" y="2454"/>
                  </a:lnTo>
                  <a:cubicBezTo>
                    <a:pt x="12203" y="2531"/>
                    <a:pt x="12255" y="2582"/>
                    <a:pt x="12306" y="2634"/>
                  </a:cubicBezTo>
                  <a:cubicBezTo>
                    <a:pt x="12435" y="2734"/>
                    <a:pt x="12595" y="2786"/>
                    <a:pt x="12756" y="2786"/>
                  </a:cubicBezTo>
                  <a:cubicBezTo>
                    <a:pt x="12885" y="2786"/>
                    <a:pt x="13013" y="2753"/>
                    <a:pt x="13127" y="2685"/>
                  </a:cubicBezTo>
                  <a:cubicBezTo>
                    <a:pt x="13511" y="2403"/>
                    <a:pt x="13409" y="1787"/>
                    <a:pt x="12947" y="1659"/>
                  </a:cubicBezTo>
                  <a:cubicBezTo>
                    <a:pt x="12899" y="1645"/>
                    <a:pt x="12849" y="1638"/>
                    <a:pt x="12799" y="1638"/>
                  </a:cubicBezTo>
                  <a:close/>
                  <a:moveTo>
                    <a:pt x="6278" y="2155"/>
                  </a:moveTo>
                  <a:cubicBezTo>
                    <a:pt x="6196" y="2155"/>
                    <a:pt x="6115" y="2183"/>
                    <a:pt x="6049" y="2249"/>
                  </a:cubicBezTo>
                  <a:lnTo>
                    <a:pt x="6075" y="2249"/>
                  </a:lnTo>
                  <a:cubicBezTo>
                    <a:pt x="6049" y="2275"/>
                    <a:pt x="6024" y="2326"/>
                    <a:pt x="5998" y="2377"/>
                  </a:cubicBezTo>
                  <a:cubicBezTo>
                    <a:pt x="5947" y="2557"/>
                    <a:pt x="5998" y="2736"/>
                    <a:pt x="6152" y="2839"/>
                  </a:cubicBezTo>
                  <a:cubicBezTo>
                    <a:pt x="6212" y="2886"/>
                    <a:pt x="6279" y="2906"/>
                    <a:pt x="6345" y="2906"/>
                  </a:cubicBezTo>
                  <a:cubicBezTo>
                    <a:pt x="6532" y="2906"/>
                    <a:pt x="6709" y="2740"/>
                    <a:pt x="6690" y="2531"/>
                  </a:cubicBezTo>
                  <a:cubicBezTo>
                    <a:pt x="6690" y="2330"/>
                    <a:pt x="6481" y="2155"/>
                    <a:pt x="6278" y="2155"/>
                  </a:cubicBezTo>
                  <a:close/>
                  <a:moveTo>
                    <a:pt x="15296" y="2488"/>
                  </a:moveTo>
                  <a:cubicBezTo>
                    <a:pt x="15012" y="2488"/>
                    <a:pt x="14712" y="2798"/>
                    <a:pt x="14870" y="3070"/>
                  </a:cubicBezTo>
                  <a:cubicBezTo>
                    <a:pt x="14896" y="3121"/>
                    <a:pt x="14922" y="3146"/>
                    <a:pt x="14947" y="3198"/>
                  </a:cubicBezTo>
                  <a:cubicBezTo>
                    <a:pt x="15046" y="3268"/>
                    <a:pt x="15152" y="3308"/>
                    <a:pt x="15258" y="3308"/>
                  </a:cubicBezTo>
                  <a:cubicBezTo>
                    <a:pt x="15344" y="3308"/>
                    <a:pt x="15430" y="3281"/>
                    <a:pt x="15511" y="3223"/>
                  </a:cubicBezTo>
                  <a:cubicBezTo>
                    <a:pt x="15793" y="3044"/>
                    <a:pt x="15716" y="2608"/>
                    <a:pt x="15409" y="2505"/>
                  </a:cubicBezTo>
                  <a:cubicBezTo>
                    <a:pt x="15372" y="2493"/>
                    <a:pt x="15334" y="2488"/>
                    <a:pt x="15296" y="2488"/>
                  </a:cubicBezTo>
                  <a:close/>
                  <a:moveTo>
                    <a:pt x="3455" y="3035"/>
                  </a:moveTo>
                  <a:cubicBezTo>
                    <a:pt x="3318" y="3035"/>
                    <a:pt x="3186" y="3190"/>
                    <a:pt x="3254" y="3326"/>
                  </a:cubicBezTo>
                  <a:cubicBezTo>
                    <a:pt x="3254" y="3352"/>
                    <a:pt x="3280" y="3352"/>
                    <a:pt x="3306" y="3377"/>
                  </a:cubicBezTo>
                  <a:cubicBezTo>
                    <a:pt x="3348" y="3420"/>
                    <a:pt x="3398" y="3439"/>
                    <a:pt x="3447" y="3439"/>
                  </a:cubicBezTo>
                  <a:cubicBezTo>
                    <a:pt x="3488" y="3439"/>
                    <a:pt x="3527" y="3426"/>
                    <a:pt x="3562" y="3403"/>
                  </a:cubicBezTo>
                  <a:cubicBezTo>
                    <a:pt x="3690" y="3300"/>
                    <a:pt x="3665" y="3095"/>
                    <a:pt x="3511" y="3044"/>
                  </a:cubicBezTo>
                  <a:cubicBezTo>
                    <a:pt x="3492" y="3038"/>
                    <a:pt x="3474" y="3035"/>
                    <a:pt x="3455" y="3035"/>
                  </a:cubicBezTo>
                  <a:close/>
                  <a:moveTo>
                    <a:pt x="10101" y="2744"/>
                  </a:moveTo>
                  <a:cubicBezTo>
                    <a:pt x="10028" y="2744"/>
                    <a:pt x="9956" y="2766"/>
                    <a:pt x="9894" y="2817"/>
                  </a:cubicBezTo>
                  <a:lnTo>
                    <a:pt x="9894" y="2817"/>
                  </a:lnTo>
                  <a:cubicBezTo>
                    <a:pt x="9894" y="2816"/>
                    <a:pt x="9895" y="2815"/>
                    <a:pt x="9896" y="2813"/>
                  </a:cubicBezTo>
                  <a:lnTo>
                    <a:pt x="9896" y="2813"/>
                  </a:lnTo>
                  <a:lnTo>
                    <a:pt x="9870" y="2839"/>
                  </a:lnTo>
                  <a:cubicBezTo>
                    <a:pt x="9878" y="2831"/>
                    <a:pt x="9886" y="2824"/>
                    <a:pt x="9894" y="2817"/>
                  </a:cubicBezTo>
                  <a:lnTo>
                    <a:pt x="9894" y="2817"/>
                  </a:lnTo>
                  <a:cubicBezTo>
                    <a:pt x="9869" y="2867"/>
                    <a:pt x="9844" y="2916"/>
                    <a:pt x="9819" y="2941"/>
                  </a:cubicBezTo>
                  <a:cubicBezTo>
                    <a:pt x="9767" y="3121"/>
                    <a:pt x="9819" y="3300"/>
                    <a:pt x="9973" y="3429"/>
                  </a:cubicBezTo>
                  <a:cubicBezTo>
                    <a:pt x="10030" y="3467"/>
                    <a:pt x="10094" y="3485"/>
                    <a:pt x="10158" y="3485"/>
                  </a:cubicBezTo>
                  <a:cubicBezTo>
                    <a:pt x="10348" y="3485"/>
                    <a:pt x="10530" y="3326"/>
                    <a:pt x="10511" y="3095"/>
                  </a:cubicBezTo>
                  <a:cubicBezTo>
                    <a:pt x="10511" y="2913"/>
                    <a:pt x="10304" y="2744"/>
                    <a:pt x="10101" y="2744"/>
                  </a:cubicBezTo>
                  <a:close/>
                  <a:moveTo>
                    <a:pt x="14770" y="4548"/>
                  </a:moveTo>
                  <a:cubicBezTo>
                    <a:pt x="14646" y="4548"/>
                    <a:pt x="14495" y="4700"/>
                    <a:pt x="14563" y="4813"/>
                  </a:cubicBezTo>
                  <a:cubicBezTo>
                    <a:pt x="14588" y="4839"/>
                    <a:pt x="14588" y="4865"/>
                    <a:pt x="14614" y="4890"/>
                  </a:cubicBezTo>
                  <a:cubicBezTo>
                    <a:pt x="14661" y="4922"/>
                    <a:pt x="14719" y="4944"/>
                    <a:pt x="14780" y="4944"/>
                  </a:cubicBezTo>
                  <a:cubicBezTo>
                    <a:pt x="14818" y="4944"/>
                    <a:pt x="14857" y="4935"/>
                    <a:pt x="14896" y="4916"/>
                  </a:cubicBezTo>
                  <a:cubicBezTo>
                    <a:pt x="15024" y="4813"/>
                    <a:pt x="14998" y="4608"/>
                    <a:pt x="14819" y="4557"/>
                  </a:cubicBezTo>
                  <a:cubicBezTo>
                    <a:pt x="14804" y="4551"/>
                    <a:pt x="14787" y="4548"/>
                    <a:pt x="14770" y="4548"/>
                  </a:cubicBezTo>
                  <a:close/>
                  <a:moveTo>
                    <a:pt x="4573" y="4622"/>
                  </a:moveTo>
                  <a:cubicBezTo>
                    <a:pt x="4312" y="4622"/>
                    <a:pt x="4040" y="4894"/>
                    <a:pt x="4177" y="5147"/>
                  </a:cubicBezTo>
                  <a:cubicBezTo>
                    <a:pt x="4203" y="5172"/>
                    <a:pt x="4229" y="5224"/>
                    <a:pt x="4254" y="5249"/>
                  </a:cubicBezTo>
                  <a:cubicBezTo>
                    <a:pt x="4344" y="5324"/>
                    <a:pt x="4451" y="5364"/>
                    <a:pt x="4555" y="5364"/>
                  </a:cubicBezTo>
                  <a:cubicBezTo>
                    <a:pt x="4630" y="5364"/>
                    <a:pt x="4703" y="5343"/>
                    <a:pt x="4767" y="5300"/>
                  </a:cubicBezTo>
                  <a:cubicBezTo>
                    <a:pt x="5024" y="5121"/>
                    <a:pt x="4972" y="4711"/>
                    <a:pt x="4665" y="4634"/>
                  </a:cubicBezTo>
                  <a:cubicBezTo>
                    <a:pt x="4635" y="4626"/>
                    <a:pt x="4604" y="4622"/>
                    <a:pt x="4573" y="4622"/>
                  </a:cubicBezTo>
                  <a:close/>
                  <a:moveTo>
                    <a:pt x="8987" y="4400"/>
                  </a:moveTo>
                  <a:cubicBezTo>
                    <a:pt x="8604" y="4400"/>
                    <a:pt x="8182" y="4821"/>
                    <a:pt x="8383" y="5224"/>
                  </a:cubicBezTo>
                  <a:cubicBezTo>
                    <a:pt x="8408" y="5275"/>
                    <a:pt x="8460" y="5352"/>
                    <a:pt x="8537" y="5403"/>
                  </a:cubicBezTo>
                  <a:cubicBezTo>
                    <a:pt x="8665" y="5503"/>
                    <a:pt x="8818" y="5555"/>
                    <a:pt x="8972" y="5555"/>
                  </a:cubicBezTo>
                  <a:cubicBezTo>
                    <a:pt x="9094" y="5555"/>
                    <a:pt x="9218" y="5522"/>
                    <a:pt x="9331" y="5454"/>
                  </a:cubicBezTo>
                  <a:cubicBezTo>
                    <a:pt x="9716" y="5172"/>
                    <a:pt x="9614" y="4557"/>
                    <a:pt x="9152" y="4429"/>
                  </a:cubicBezTo>
                  <a:cubicBezTo>
                    <a:pt x="9099" y="4409"/>
                    <a:pt x="9044" y="4400"/>
                    <a:pt x="8987" y="4400"/>
                  </a:cubicBezTo>
                  <a:close/>
                  <a:moveTo>
                    <a:pt x="16985" y="4741"/>
                  </a:moveTo>
                  <a:cubicBezTo>
                    <a:pt x="16596" y="4741"/>
                    <a:pt x="16152" y="5169"/>
                    <a:pt x="16358" y="5557"/>
                  </a:cubicBezTo>
                  <a:cubicBezTo>
                    <a:pt x="16409" y="5634"/>
                    <a:pt x="16460" y="5685"/>
                    <a:pt x="16511" y="5736"/>
                  </a:cubicBezTo>
                  <a:cubicBezTo>
                    <a:pt x="16640" y="5836"/>
                    <a:pt x="16793" y="5889"/>
                    <a:pt x="16947" y="5889"/>
                  </a:cubicBezTo>
                  <a:cubicBezTo>
                    <a:pt x="17069" y="5889"/>
                    <a:pt x="17193" y="5856"/>
                    <a:pt x="17306" y="5788"/>
                  </a:cubicBezTo>
                  <a:cubicBezTo>
                    <a:pt x="17717" y="5506"/>
                    <a:pt x="17614" y="4890"/>
                    <a:pt x="17127" y="4762"/>
                  </a:cubicBezTo>
                  <a:cubicBezTo>
                    <a:pt x="17081" y="4748"/>
                    <a:pt x="17034" y="4741"/>
                    <a:pt x="16985" y="4741"/>
                  </a:cubicBezTo>
                  <a:close/>
                  <a:moveTo>
                    <a:pt x="6587" y="6245"/>
                  </a:moveTo>
                  <a:cubicBezTo>
                    <a:pt x="6511" y="6245"/>
                    <a:pt x="6414" y="6334"/>
                    <a:pt x="6460" y="6403"/>
                  </a:cubicBezTo>
                  <a:cubicBezTo>
                    <a:pt x="6460" y="6429"/>
                    <a:pt x="6485" y="6429"/>
                    <a:pt x="6485" y="6454"/>
                  </a:cubicBezTo>
                  <a:cubicBezTo>
                    <a:pt x="6511" y="6467"/>
                    <a:pt x="6536" y="6474"/>
                    <a:pt x="6562" y="6474"/>
                  </a:cubicBezTo>
                  <a:cubicBezTo>
                    <a:pt x="6588" y="6474"/>
                    <a:pt x="6613" y="6467"/>
                    <a:pt x="6639" y="6454"/>
                  </a:cubicBezTo>
                  <a:cubicBezTo>
                    <a:pt x="6716" y="6403"/>
                    <a:pt x="6690" y="6275"/>
                    <a:pt x="6613" y="6249"/>
                  </a:cubicBezTo>
                  <a:cubicBezTo>
                    <a:pt x="6605" y="6246"/>
                    <a:pt x="6596" y="6245"/>
                    <a:pt x="6587" y="6245"/>
                  </a:cubicBezTo>
                  <a:close/>
                  <a:moveTo>
                    <a:pt x="813" y="5837"/>
                  </a:moveTo>
                  <a:cubicBezTo>
                    <a:pt x="428" y="5837"/>
                    <a:pt x="1" y="6278"/>
                    <a:pt x="203" y="6659"/>
                  </a:cubicBezTo>
                  <a:cubicBezTo>
                    <a:pt x="228" y="6711"/>
                    <a:pt x="280" y="6788"/>
                    <a:pt x="357" y="6839"/>
                  </a:cubicBezTo>
                  <a:cubicBezTo>
                    <a:pt x="485" y="6939"/>
                    <a:pt x="638" y="6991"/>
                    <a:pt x="792" y="6991"/>
                  </a:cubicBezTo>
                  <a:cubicBezTo>
                    <a:pt x="915" y="6991"/>
                    <a:pt x="1038" y="6958"/>
                    <a:pt x="1152" y="6890"/>
                  </a:cubicBezTo>
                  <a:cubicBezTo>
                    <a:pt x="1536" y="6608"/>
                    <a:pt x="1434" y="5993"/>
                    <a:pt x="972" y="5865"/>
                  </a:cubicBezTo>
                  <a:cubicBezTo>
                    <a:pt x="921" y="5845"/>
                    <a:pt x="868" y="5837"/>
                    <a:pt x="813" y="5837"/>
                  </a:cubicBezTo>
                  <a:close/>
                  <a:moveTo>
                    <a:pt x="8010" y="7201"/>
                  </a:moveTo>
                  <a:cubicBezTo>
                    <a:pt x="7933" y="7201"/>
                    <a:pt x="7856" y="7225"/>
                    <a:pt x="7791" y="7279"/>
                  </a:cubicBezTo>
                  <a:lnTo>
                    <a:pt x="7791" y="7279"/>
                  </a:lnTo>
                  <a:cubicBezTo>
                    <a:pt x="7792" y="7278"/>
                    <a:pt x="7792" y="7276"/>
                    <a:pt x="7793" y="7275"/>
                  </a:cubicBezTo>
                  <a:lnTo>
                    <a:pt x="7793" y="7275"/>
                  </a:lnTo>
                  <a:lnTo>
                    <a:pt x="7767" y="7301"/>
                  </a:lnTo>
                  <a:cubicBezTo>
                    <a:pt x="7775" y="7293"/>
                    <a:pt x="7783" y="7286"/>
                    <a:pt x="7791" y="7279"/>
                  </a:cubicBezTo>
                  <a:lnTo>
                    <a:pt x="7791" y="7279"/>
                  </a:lnTo>
                  <a:cubicBezTo>
                    <a:pt x="7766" y="7328"/>
                    <a:pt x="7741" y="7353"/>
                    <a:pt x="7716" y="7403"/>
                  </a:cubicBezTo>
                  <a:cubicBezTo>
                    <a:pt x="7665" y="7583"/>
                    <a:pt x="7716" y="7762"/>
                    <a:pt x="7870" y="7890"/>
                  </a:cubicBezTo>
                  <a:cubicBezTo>
                    <a:pt x="7928" y="7929"/>
                    <a:pt x="7992" y="7946"/>
                    <a:pt x="8055" y="7946"/>
                  </a:cubicBezTo>
                  <a:cubicBezTo>
                    <a:pt x="8245" y="7946"/>
                    <a:pt x="8428" y="7788"/>
                    <a:pt x="8408" y="7557"/>
                  </a:cubicBezTo>
                  <a:cubicBezTo>
                    <a:pt x="8408" y="7360"/>
                    <a:pt x="8209" y="7201"/>
                    <a:pt x="8010" y="7201"/>
                  </a:cubicBezTo>
                  <a:close/>
                  <a:moveTo>
                    <a:pt x="4446" y="7536"/>
                  </a:moveTo>
                  <a:cubicBezTo>
                    <a:pt x="4057" y="7536"/>
                    <a:pt x="3613" y="7964"/>
                    <a:pt x="3818" y="8352"/>
                  </a:cubicBezTo>
                  <a:cubicBezTo>
                    <a:pt x="3844" y="8429"/>
                    <a:pt x="3895" y="8480"/>
                    <a:pt x="3972" y="8531"/>
                  </a:cubicBezTo>
                  <a:cubicBezTo>
                    <a:pt x="4087" y="8631"/>
                    <a:pt x="4241" y="8684"/>
                    <a:pt x="4399" y="8684"/>
                  </a:cubicBezTo>
                  <a:cubicBezTo>
                    <a:pt x="4525" y="8684"/>
                    <a:pt x="4654" y="8651"/>
                    <a:pt x="4767" y="8583"/>
                  </a:cubicBezTo>
                  <a:cubicBezTo>
                    <a:pt x="5152" y="8301"/>
                    <a:pt x="5049" y="7685"/>
                    <a:pt x="4588" y="7557"/>
                  </a:cubicBezTo>
                  <a:cubicBezTo>
                    <a:pt x="4542" y="7543"/>
                    <a:pt x="4495" y="7536"/>
                    <a:pt x="4446" y="7536"/>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94" name="Google Shape;594;p13"/>
            <p:cNvSpPr/>
            <p:nvPr/>
          </p:nvSpPr>
          <p:spPr>
            <a:xfrm rot="718822">
              <a:off x="7632882" y="3365539"/>
              <a:ext cx="918528" cy="1181592"/>
            </a:xfrm>
            <a:custGeom>
              <a:avLst/>
              <a:gdLst/>
              <a:ahLst/>
              <a:cxnLst/>
              <a:rect l="l" t="t" r="r" b="b"/>
              <a:pathLst>
                <a:path w="39784" h="51178" extrusionOk="0">
                  <a:moveTo>
                    <a:pt x="39268" y="0"/>
                  </a:moveTo>
                  <a:cubicBezTo>
                    <a:pt x="39198" y="0"/>
                    <a:pt x="39125" y="22"/>
                    <a:pt x="39054" y="72"/>
                  </a:cubicBezTo>
                  <a:cubicBezTo>
                    <a:pt x="26772" y="10380"/>
                    <a:pt x="10053" y="27535"/>
                    <a:pt x="104" y="50665"/>
                  </a:cubicBezTo>
                  <a:cubicBezTo>
                    <a:pt x="1" y="50895"/>
                    <a:pt x="180" y="51152"/>
                    <a:pt x="437" y="51177"/>
                  </a:cubicBezTo>
                  <a:cubicBezTo>
                    <a:pt x="565" y="51177"/>
                    <a:pt x="668" y="51075"/>
                    <a:pt x="719" y="50972"/>
                  </a:cubicBezTo>
                  <a:cubicBezTo>
                    <a:pt x="10668" y="27945"/>
                    <a:pt x="27310" y="10868"/>
                    <a:pt x="39516" y="611"/>
                  </a:cubicBezTo>
                  <a:cubicBezTo>
                    <a:pt x="39784" y="363"/>
                    <a:pt x="39555" y="0"/>
                    <a:pt x="39268"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95" name="Google Shape;595;p13"/>
            <p:cNvSpPr/>
            <p:nvPr/>
          </p:nvSpPr>
          <p:spPr>
            <a:xfrm rot="718822">
              <a:off x="8009603" y="2528280"/>
              <a:ext cx="906430" cy="1506230"/>
            </a:xfrm>
            <a:custGeom>
              <a:avLst/>
              <a:gdLst/>
              <a:ahLst/>
              <a:cxnLst/>
              <a:rect l="l" t="t" r="r" b="b"/>
              <a:pathLst>
                <a:path w="39260" h="65239" extrusionOk="0">
                  <a:moveTo>
                    <a:pt x="31193" y="1"/>
                  </a:moveTo>
                  <a:cubicBezTo>
                    <a:pt x="29629" y="1"/>
                    <a:pt x="28036" y="370"/>
                    <a:pt x="26643" y="1056"/>
                  </a:cubicBezTo>
                  <a:cubicBezTo>
                    <a:pt x="23259" y="2722"/>
                    <a:pt x="20848" y="5825"/>
                    <a:pt x="18746" y="8953"/>
                  </a:cubicBezTo>
                  <a:lnTo>
                    <a:pt x="18746" y="8928"/>
                  </a:lnTo>
                  <a:cubicBezTo>
                    <a:pt x="13079" y="17313"/>
                    <a:pt x="9001" y="26595"/>
                    <a:pt x="6078" y="36263"/>
                  </a:cubicBezTo>
                  <a:cubicBezTo>
                    <a:pt x="5078" y="39622"/>
                    <a:pt x="4027" y="42058"/>
                    <a:pt x="2822" y="45340"/>
                  </a:cubicBezTo>
                  <a:cubicBezTo>
                    <a:pt x="214" y="52473"/>
                    <a:pt x="1430" y="62307"/>
                    <a:pt x="14" y="65213"/>
                  </a:cubicBezTo>
                  <a:lnTo>
                    <a:pt x="14" y="65213"/>
                  </a:lnTo>
                  <a:cubicBezTo>
                    <a:pt x="7580" y="49885"/>
                    <a:pt x="20598" y="32563"/>
                    <a:pt x="32080" y="19877"/>
                  </a:cubicBezTo>
                  <a:cubicBezTo>
                    <a:pt x="34310" y="17415"/>
                    <a:pt x="36644" y="14928"/>
                    <a:pt x="37952" y="11851"/>
                  </a:cubicBezTo>
                  <a:cubicBezTo>
                    <a:pt x="39234" y="8800"/>
                    <a:pt x="39259" y="4928"/>
                    <a:pt x="37054" y="2415"/>
                  </a:cubicBezTo>
                  <a:cubicBezTo>
                    <a:pt x="35606" y="755"/>
                    <a:pt x="33429" y="1"/>
                    <a:pt x="31193" y="1"/>
                  </a:cubicBezTo>
                  <a:close/>
                  <a:moveTo>
                    <a:pt x="14" y="65213"/>
                  </a:moveTo>
                  <a:lnTo>
                    <a:pt x="14" y="65213"/>
                  </a:lnTo>
                  <a:cubicBezTo>
                    <a:pt x="10" y="65221"/>
                    <a:pt x="5" y="65230"/>
                    <a:pt x="1" y="65239"/>
                  </a:cubicBezTo>
                  <a:cubicBezTo>
                    <a:pt x="5" y="65230"/>
                    <a:pt x="10" y="65221"/>
                    <a:pt x="14" y="65213"/>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96" name="Google Shape;596;p13"/>
            <p:cNvSpPr/>
            <p:nvPr/>
          </p:nvSpPr>
          <p:spPr>
            <a:xfrm rot="718822">
              <a:off x="8025575" y="2445523"/>
              <a:ext cx="854321" cy="1538669"/>
            </a:xfrm>
            <a:custGeom>
              <a:avLst/>
              <a:gdLst/>
              <a:ahLst/>
              <a:cxnLst/>
              <a:rect l="l" t="t" r="r" b="b"/>
              <a:pathLst>
                <a:path w="37003" h="66644" extrusionOk="0">
                  <a:moveTo>
                    <a:pt x="29021" y="0"/>
                  </a:moveTo>
                  <a:cubicBezTo>
                    <a:pt x="27307" y="0"/>
                    <a:pt x="25551" y="457"/>
                    <a:pt x="24053" y="1281"/>
                  </a:cubicBezTo>
                  <a:cubicBezTo>
                    <a:pt x="20745" y="3128"/>
                    <a:pt x="18489" y="6333"/>
                    <a:pt x="16514" y="9538"/>
                  </a:cubicBezTo>
                  <a:lnTo>
                    <a:pt x="16514" y="9513"/>
                  </a:lnTo>
                  <a:cubicBezTo>
                    <a:pt x="11232" y="18154"/>
                    <a:pt x="7591" y="27616"/>
                    <a:pt x="5129" y="37411"/>
                  </a:cubicBezTo>
                  <a:cubicBezTo>
                    <a:pt x="4257" y="40796"/>
                    <a:pt x="3360" y="43284"/>
                    <a:pt x="2308" y="46617"/>
                  </a:cubicBezTo>
                  <a:cubicBezTo>
                    <a:pt x="1" y="53874"/>
                    <a:pt x="1693" y="63669"/>
                    <a:pt x="411" y="66644"/>
                  </a:cubicBezTo>
                  <a:lnTo>
                    <a:pt x="411" y="66644"/>
                  </a:lnTo>
                  <a:cubicBezTo>
                    <a:pt x="7257" y="50951"/>
                    <a:pt x="19437" y="33052"/>
                    <a:pt x="30335" y="19846"/>
                  </a:cubicBezTo>
                  <a:cubicBezTo>
                    <a:pt x="32464" y="17257"/>
                    <a:pt x="34695" y="14692"/>
                    <a:pt x="35849" y="11564"/>
                  </a:cubicBezTo>
                  <a:cubicBezTo>
                    <a:pt x="37002" y="8436"/>
                    <a:pt x="36823" y="4564"/>
                    <a:pt x="34515" y="2153"/>
                  </a:cubicBezTo>
                  <a:cubicBezTo>
                    <a:pt x="33098" y="666"/>
                    <a:pt x="31091" y="0"/>
                    <a:pt x="2902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97" name="Google Shape;597;p13"/>
            <p:cNvSpPr/>
            <p:nvPr/>
          </p:nvSpPr>
          <p:spPr>
            <a:xfrm rot="718822">
              <a:off x="8557141" y="2511476"/>
              <a:ext cx="353037" cy="279917"/>
            </a:xfrm>
            <a:custGeom>
              <a:avLst/>
              <a:gdLst/>
              <a:ahLst/>
              <a:cxnLst/>
              <a:rect l="l" t="t" r="r" b="b"/>
              <a:pathLst>
                <a:path w="15291" h="12124" extrusionOk="0">
                  <a:moveTo>
                    <a:pt x="8935" y="0"/>
                  </a:moveTo>
                  <a:cubicBezTo>
                    <a:pt x="8915" y="0"/>
                    <a:pt x="8895" y="3"/>
                    <a:pt x="8873" y="9"/>
                  </a:cubicBezTo>
                  <a:cubicBezTo>
                    <a:pt x="8745" y="35"/>
                    <a:pt x="8642" y="265"/>
                    <a:pt x="8770" y="368"/>
                  </a:cubicBezTo>
                  <a:cubicBezTo>
                    <a:pt x="8796" y="368"/>
                    <a:pt x="8822" y="368"/>
                    <a:pt x="8847" y="394"/>
                  </a:cubicBezTo>
                  <a:cubicBezTo>
                    <a:pt x="8950" y="394"/>
                    <a:pt x="9053" y="368"/>
                    <a:pt x="9104" y="265"/>
                  </a:cubicBezTo>
                  <a:cubicBezTo>
                    <a:pt x="9172" y="153"/>
                    <a:pt x="9080" y="0"/>
                    <a:pt x="8935" y="0"/>
                  </a:cubicBezTo>
                  <a:close/>
                  <a:moveTo>
                    <a:pt x="11916" y="1183"/>
                  </a:moveTo>
                  <a:cubicBezTo>
                    <a:pt x="11893" y="1183"/>
                    <a:pt x="11871" y="1185"/>
                    <a:pt x="11848" y="1189"/>
                  </a:cubicBezTo>
                  <a:cubicBezTo>
                    <a:pt x="11565" y="1240"/>
                    <a:pt x="11360" y="1753"/>
                    <a:pt x="11642" y="1932"/>
                  </a:cubicBezTo>
                  <a:cubicBezTo>
                    <a:pt x="11694" y="1958"/>
                    <a:pt x="11745" y="1983"/>
                    <a:pt x="11796" y="2009"/>
                  </a:cubicBezTo>
                  <a:cubicBezTo>
                    <a:pt x="11822" y="2012"/>
                    <a:pt x="11848" y="2014"/>
                    <a:pt x="11873" y="2014"/>
                  </a:cubicBezTo>
                  <a:cubicBezTo>
                    <a:pt x="12051" y="2014"/>
                    <a:pt x="12219" y="1935"/>
                    <a:pt x="12309" y="1778"/>
                  </a:cubicBezTo>
                  <a:cubicBezTo>
                    <a:pt x="12452" y="1492"/>
                    <a:pt x="12218" y="1183"/>
                    <a:pt x="11916" y="1183"/>
                  </a:cubicBezTo>
                  <a:close/>
                  <a:moveTo>
                    <a:pt x="6093" y="1486"/>
                  </a:moveTo>
                  <a:cubicBezTo>
                    <a:pt x="5938" y="1486"/>
                    <a:pt x="5786" y="1562"/>
                    <a:pt x="5745" y="1727"/>
                  </a:cubicBezTo>
                  <a:cubicBezTo>
                    <a:pt x="5745" y="1778"/>
                    <a:pt x="5745" y="1804"/>
                    <a:pt x="5745" y="1855"/>
                  </a:cubicBezTo>
                  <a:cubicBezTo>
                    <a:pt x="5770" y="2035"/>
                    <a:pt x="5924" y="2189"/>
                    <a:pt x="6104" y="2214"/>
                  </a:cubicBezTo>
                  <a:cubicBezTo>
                    <a:pt x="6114" y="2215"/>
                    <a:pt x="6124" y="2216"/>
                    <a:pt x="6134" y="2216"/>
                  </a:cubicBezTo>
                  <a:cubicBezTo>
                    <a:pt x="6400" y="2216"/>
                    <a:pt x="6585" y="1897"/>
                    <a:pt x="6437" y="1650"/>
                  </a:cubicBezTo>
                  <a:cubicBezTo>
                    <a:pt x="6366" y="1543"/>
                    <a:pt x="6228" y="1486"/>
                    <a:pt x="6093" y="1486"/>
                  </a:cubicBezTo>
                  <a:close/>
                  <a:moveTo>
                    <a:pt x="9380" y="1591"/>
                  </a:moveTo>
                  <a:cubicBezTo>
                    <a:pt x="9348" y="1591"/>
                    <a:pt x="9316" y="1593"/>
                    <a:pt x="9283" y="1599"/>
                  </a:cubicBezTo>
                  <a:cubicBezTo>
                    <a:pt x="8847" y="1676"/>
                    <a:pt x="8565" y="2394"/>
                    <a:pt x="8976" y="2676"/>
                  </a:cubicBezTo>
                  <a:cubicBezTo>
                    <a:pt x="9027" y="2701"/>
                    <a:pt x="9104" y="2753"/>
                    <a:pt x="9181" y="2753"/>
                  </a:cubicBezTo>
                  <a:cubicBezTo>
                    <a:pt x="9222" y="2760"/>
                    <a:pt x="9265" y="2764"/>
                    <a:pt x="9307" y="2764"/>
                  </a:cubicBezTo>
                  <a:cubicBezTo>
                    <a:pt x="9550" y="2764"/>
                    <a:pt x="9793" y="2642"/>
                    <a:pt x="9924" y="2445"/>
                  </a:cubicBezTo>
                  <a:cubicBezTo>
                    <a:pt x="10115" y="2040"/>
                    <a:pt x="9796" y="1591"/>
                    <a:pt x="9380" y="1591"/>
                  </a:cubicBezTo>
                  <a:close/>
                  <a:moveTo>
                    <a:pt x="4129" y="3189"/>
                  </a:moveTo>
                  <a:cubicBezTo>
                    <a:pt x="4052" y="3214"/>
                    <a:pt x="4001" y="3343"/>
                    <a:pt x="4078" y="3394"/>
                  </a:cubicBezTo>
                  <a:lnTo>
                    <a:pt x="4078" y="3419"/>
                  </a:lnTo>
                  <a:lnTo>
                    <a:pt x="4104" y="3419"/>
                  </a:lnTo>
                  <a:cubicBezTo>
                    <a:pt x="4155" y="3419"/>
                    <a:pt x="4232" y="3394"/>
                    <a:pt x="4257" y="3343"/>
                  </a:cubicBezTo>
                  <a:cubicBezTo>
                    <a:pt x="4283" y="3266"/>
                    <a:pt x="4206" y="3189"/>
                    <a:pt x="4129" y="3189"/>
                  </a:cubicBezTo>
                  <a:close/>
                  <a:moveTo>
                    <a:pt x="14587" y="2354"/>
                  </a:moveTo>
                  <a:cubicBezTo>
                    <a:pt x="14547" y="2354"/>
                    <a:pt x="14505" y="2359"/>
                    <a:pt x="14463" y="2368"/>
                  </a:cubicBezTo>
                  <a:cubicBezTo>
                    <a:pt x="14027" y="2445"/>
                    <a:pt x="13745" y="3137"/>
                    <a:pt x="14155" y="3419"/>
                  </a:cubicBezTo>
                  <a:lnTo>
                    <a:pt x="14130" y="3419"/>
                  </a:lnTo>
                  <a:cubicBezTo>
                    <a:pt x="14207" y="3471"/>
                    <a:pt x="14284" y="3496"/>
                    <a:pt x="14360" y="3496"/>
                  </a:cubicBezTo>
                  <a:cubicBezTo>
                    <a:pt x="14415" y="3511"/>
                    <a:pt x="14471" y="3519"/>
                    <a:pt x="14527" y="3519"/>
                  </a:cubicBezTo>
                  <a:cubicBezTo>
                    <a:pt x="14756" y="3519"/>
                    <a:pt x="14980" y="3395"/>
                    <a:pt x="15104" y="3189"/>
                  </a:cubicBezTo>
                  <a:cubicBezTo>
                    <a:pt x="15290" y="2793"/>
                    <a:pt x="14990" y="2354"/>
                    <a:pt x="14587" y="2354"/>
                  </a:cubicBezTo>
                  <a:close/>
                  <a:moveTo>
                    <a:pt x="12388" y="3205"/>
                  </a:moveTo>
                  <a:cubicBezTo>
                    <a:pt x="12371" y="3205"/>
                    <a:pt x="12353" y="3208"/>
                    <a:pt x="12335" y="3214"/>
                  </a:cubicBezTo>
                  <a:cubicBezTo>
                    <a:pt x="12181" y="3240"/>
                    <a:pt x="12078" y="3471"/>
                    <a:pt x="12232" y="3573"/>
                  </a:cubicBezTo>
                  <a:cubicBezTo>
                    <a:pt x="12258" y="3573"/>
                    <a:pt x="12283" y="3599"/>
                    <a:pt x="12309" y="3599"/>
                  </a:cubicBezTo>
                  <a:cubicBezTo>
                    <a:pt x="12323" y="3604"/>
                    <a:pt x="12337" y="3606"/>
                    <a:pt x="12352" y="3606"/>
                  </a:cubicBezTo>
                  <a:cubicBezTo>
                    <a:pt x="12421" y="3606"/>
                    <a:pt x="12498" y="3560"/>
                    <a:pt x="12540" y="3496"/>
                  </a:cubicBezTo>
                  <a:cubicBezTo>
                    <a:pt x="12608" y="3361"/>
                    <a:pt x="12516" y="3205"/>
                    <a:pt x="12388" y="3205"/>
                  </a:cubicBezTo>
                  <a:close/>
                  <a:moveTo>
                    <a:pt x="7478" y="3842"/>
                  </a:moveTo>
                  <a:cubicBezTo>
                    <a:pt x="7323" y="3842"/>
                    <a:pt x="7170" y="3912"/>
                    <a:pt x="7129" y="4061"/>
                  </a:cubicBezTo>
                  <a:lnTo>
                    <a:pt x="7155" y="4061"/>
                  </a:lnTo>
                  <a:cubicBezTo>
                    <a:pt x="7155" y="4112"/>
                    <a:pt x="7155" y="4163"/>
                    <a:pt x="7155" y="4214"/>
                  </a:cubicBezTo>
                  <a:cubicBezTo>
                    <a:pt x="7181" y="4394"/>
                    <a:pt x="7334" y="4522"/>
                    <a:pt x="7514" y="4573"/>
                  </a:cubicBezTo>
                  <a:cubicBezTo>
                    <a:pt x="7796" y="4573"/>
                    <a:pt x="7976" y="4240"/>
                    <a:pt x="7822" y="4009"/>
                  </a:cubicBezTo>
                  <a:cubicBezTo>
                    <a:pt x="7761" y="3900"/>
                    <a:pt x="7619" y="3842"/>
                    <a:pt x="7478" y="3842"/>
                  </a:cubicBezTo>
                  <a:close/>
                  <a:moveTo>
                    <a:pt x="3853" y="5099"/>
                  </a:moveTo>
                  <a:cubicBezTo>
                    <a:pt x="3701" y="5099"/>
                    <a:pt x="3554" y="5169"/>
                    <a:pt x="3514" y="5317"/>
                  </a:cubicBezTo>
                  <a:cubicBezTo>
                    <a:pt x="3514" y="5368"/>
                    <a:pt x="3514" y="5420"/>
                    <a:pt x="3514" y="5471"/>
                  </a:cubicBezTo>
                  <a:cubicBezTo>
                    <a:pt x="3539" y="5650"/>
                    <a:pt x="3693" y="5804"/>
                    <a:pt x="3873" y="5830"/>
                  </a:cubicBezTo>
                  <a:cubicBezTo>
                    <a:pt x="4155" y="5830"/>
                    <a:pt x="4360" y="5522"/>
                    <a:pt x="4206" y="5266"/>
                  </a:cubicBezTo>
                  <a:cubicBezTo>
                    <a:pt x="4133" y="5156"/>
                    <a:pt x="3991" y="5099"/>
                    <a:pt x="3853" y="5099"/>
                  </a:cubicBezTo>
                  <a:close/>
                  <a:moveTo>
                    <a:pt x="7382" y="5816"/>
                  </a:moveTo>
                  <a:cubicBezTo>
                    <a:pt x="7341" y="5816"/>
                    <a:pt x="7300" y="5820"/>
                    <a:pt x="7258" y="5830"/>
                  </a:cubicBezTo>
                  <a:cubicBezTo>
                    <a:pt x="6822" y="5907"/>
                    <a:pt x="6540" y="6625"/>
                    <a:pt x="6924" y="6907"/>
                  </a:cubicBezTo>
                  <a:lnTo>
                    <a:pt x="6950" y="6907"/>
                  </a:lnTo>
                  <a:cubicBezTo>
                    <a:pt x="7001" y="6932"/>
                    <a:pt x="7078" y="6958"/>
                    <a:pt x="7155" y="6984"/>
                  </a:cubicBezTo>
                  <a:cubicBezTo>
                    <a:pt x="7196" y="6991"/>
                    <a:pt x="7238" y="6995"/>
                    <a:pt x="7280" y="6995"/>
                  </a:cubicBezTo>
                  <a:cubicBezTo>
                    <a:pt x="7524" y="6995"/>
                    <a:pt x="7767" y="6869"/>
                    <a:pt x="7899" y="6650"/>
                  </a:cubicBezTo>
                  <a:cubicBezTo>
                    <a:pt x="8085" y="6254"/>
                    <a:pt x="7785" y="5816"/>
                    <a:pt x="7382" y="5816"/>
                  </a:cubicBezTo>
                  <a:close/>
                  <a:moveTo>
                    <a:pt x="1704" y="7231"/>
                  </a:moveTo>
                  <a:cubicBezTo>
                    <a:pt x="1684" y="7231"/>
                    <a:pt x="1663" y="7234"/>
                    <a:pt x="1642" y="7240"/>
                  </a:cubicBezTo>
                  <a:cubicBezTo>
                    <a:pt x="1514" y="7266"/>
                    <a:pt x="1411" y="7497"/>
                    <a:pt x="1539" y="7599"/>
                  </a:cubicBezTo>
                  <a:cubicBezTo>
                    <a:pt x="1565" y="7599"/>
                    <a:pt x="1591" y="7625"/>
                    <a:pt x="1616" y="7625"/>
                  </a:cubicBezTo>
                  <a:cubicBezTo>
                    <a:pt x="1634" y="7629"/>
                    <a:pt x="1653" y="7631"/>
                    <a:pt x="1670" y="7631"/>
                  </a:cubicBezTo>
                  <a:cubicBezTo>
                    <a:pt x="1754" y="7631"/>
                    <a:pt x="1830" y="7586"/>
                    <a:pt x="1873" y="7522"/>
                  </a:cubicBezTo>
                  <a:cubicBezTo>
                    <a:pt x="1940" y="7387"/>
                    <a:pt x="1849" y="7231"/>
                    <a:pt x="1704" y="7231"/>
                  </a:cubicBezTo>
                  <a:close/>
                  <a:moveTo>
                    <a:pt x="5899" y="8599"/>
                  </a:moveTo>
                  <a:cubicBezTo>
                    <a:pt x="5822" y="8599"/>
                    <a:pt x="5770" y="8753"/>
                    <a:pt x="5847" y="8804"/>
                  </a:cubicBezTo>
                  <a:cubicBezTo>
                    <a:pt x="5847" y="8804"/>
                    <a:pt x="5873" y="8804"/>
                    <a:pt x="5873" y="8830"/>
                  </a:cubicBezTo>
                  <a:cubicBezTo>
                    <a:pt x="5924" y="8830"/>
                    <a:pt x="6001" y="8804"/>
                    <a:pt x="6027" y="8753"/>
                  </a:cubicBezTo>
                  <a:cubicBezTo>
                    <a:pt x="6052" y="8676"/>
                    <a:pt x="5975" y="8599"/>
                    <a:pt x="5899" y="8599"/>
                  </a:cubicBezTo>
                  <a:close/>
                  <a:moveTo>
                    <a:pt x="3453" y="8132"/>
                  </a:moveTo>
                  <a:cubicBezTo>
                    <a:pt x="3431" y="8132"/>
                    <a:pt x="3408" y="8134"/>
                    <a:pt x="3386" y="8138"/>
                  </a:cubicBezTo>
                  <a:cubicBezTo>
                    <a:pt x="3103" y="8189"/>
                    <a:pt x="2924" y="8651"/>
                    <a:pt x="3206" y="8830"/>
                  </a:cubicBezTo>
                  <a:cubicBezTo>
                    <a:pt x="3232" y="8856"/>
                    <a:pt x="3283" y="8856"/>
                    <a:pt x="3334" y="8881"/>
                  </a:cubicBezTo>
                  <a:cubicBezTo>
                    <a:pt x="3357" y="8885"/>
                    <a:pt x="3380" y="8886"/>
                    <a:pt x="3403" y="8886"/>
                  </a:cubicBezTo>
                  <a:cubicBezTo>
                    <a:pt x="3558" y="8886"/>
                    <a:pt x="3706" y="8810"/>
                    <a:pt x="3796" y="8676"/>
                  </a:cubicBezTo>
                  <a:cubicBezTo>
                    <a:pt x="3915" y="8415"/>
                    <a:pt x="3726" y="8132"/>
                    <a:pt x="3453" y="8132"/>
                  </a:cubicBezTo>
                  <a:close/>
                  <a:moveTo>
                    <a:pt x="7730" y="8742"/>
                  </a:moveTo>
                  <a:cubicBezTo>
                    <a:pt x="7579" y="8742"/>
                    <a:pt x="7427" y="8819"/>
                    <a:pt x="7386" y="8984"/>
                  </a:cubicBezTo>
                  <a:cubicBezTo>
                    <a:pt x="7386" y="9010"/>
                    <a:pt x="7386" y="9061"/>
                    <a:pt x="7386" y="9112"/>
                  </a:cubicBezTo>
                  <a:cubicBezTo>
                    <a:pt x="7437" y="9292"/>
                    <a:pt x="7565" y="9445"/>
                    <a:pt x="7745" y="9471"/>
                  </a:cubicBezTo>
                  <a:cubicBezTo>
                    <a:pt x="8027" y="9471"/>
                    <a:pt x="8232" y="9163"/>
                    <a:pt x="8052" y="8907"/>
                  </a:cubicBezTo>
                  <a:cubicBezTo>
                    <a:pt x="7993" y="8800"/>
                    <a:pt x="7862" y="8742"/>
                    <a:pt x="7730" y="8742"/>
                  </a:cubicBezTo>
                  <a:close/>
                  <a:moveTo>
                    <a:pt x="4824" y="10739"/>
                  </a:moveTo>
                  <a:cubicBezTo>
                    <a:pt x="4782" y="10739"/>
                    <a:pt x="4738" y="10744"/>
                    <a:pt x="4693" y="10753"/>
                  </a:cubicBezTo>
                  <a:cubicBezTo>
                    <a:pt x="4257" y="10830"/>
                    <a:pt x="4001" y="11522"/>
                    <a:pt x="4411" y="11805"/>
                  </a:cubicBezTo>
                  <a:lnTo>
                    <a:pt x="4386" y="11805"/>
                  </a:lnTo>
                  <a:cubicBezTo>
                    <a:pt x="4463" y="11856"/>
                    <a:pt x="4539" y="11881"/>
                    <a:pt x="4616" y="11907"/>
                  </a:cubicBezTo>
                  <a:cubicBezTo>
                    <a:pt x="4658" y="11915"/>
                    <a:pt x="4699" y="11918"/>
                    <a:pt x="4739" y="11918"/>
                  </a:cubicBezTo>
                  <a:cubicBezTo>
                    <a:pt x="4978" y="11918"/>
                    <a:pt x="5203" y="11793"/>
                    <a:pt x="5334" y="11574"/>
                  </a:cubicBezTo>
                  <a:cubicBezTo>
                    <a:pt x="5544" y="11178"/>
                    <a:pt x="5246" y="10739"/>
                    <a:pt x="4824" y="10739"/>
                  </a:cubicBezTo>
                  <a:close/>
                  <a:moveTo>
                    <a:pt x="816" y="10950"/>
                  </a:moveTo>
                  <a:cubicBezTo>
                    <a:pt x="784" y="10950"/>
                    <a:pt x="751" y="10953"/>
                    <a:pt x="719" y="10958"/>
                  </a:cubicBezTo>
                  <a:cubicBezTo>
                    <a:pt x="283" y="11035"/>
                    <a:pt x="1" y="11753"/>
                    <a:pt x="411" y="12035"/>
                  </a:cubicBezTo>
                  <a:cubicBezTo>
                    <a:pt x="462" y="12061"/>
                    <a:pt x="539" y="12087"/>
                    <a:pt x="616" y="12112"/>
                  </a:cubicBezTo>
                  <a:cubicBezTo>
                    <a:pt x="658" y="12120"/>
                    <a:pt x="700" y="12123"/>
                    <a:pt x="742" y="12123"/>
                  </a:cubicBezTo>
                  <a:cubicBezTo>
                    <a:pt x="986" y="12123"/>
                    <a:pt x="1229" y="12001"/>
                    <a:pt x="1360" y="11805"/>
                  </a:cubicBezTo>
                  <a:cubicBezTo>
                    <a:pt x="1550" y="11400"/>
                    <a:pt x="1232" y="10950"/>
                    <a:pt x="816" y="1095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98" name="Google Shape;598;p13"/>
            <p:cNvSpPr/>
            <p:nvPr/>
          </p:nvSpPr>
          <p:spPr>
            <a:xfrm rot="718822">
              <a:off x="8018037" y="2549860"/>
              <a:ext cx="697670" cy="1395916"/>
            </a:xfrm>
            <a:custGeom>
              <a:avLst/>
              <a:gdLst/>
              <a:ahLst/>
              <a:cxnLst/>
              <a:rect l="l" t="t" r="r" b="b"/>
              <a:pathLst>
                <a:path w="30218" h="60461" extrusionOk="0">
                  <a:moveTo>
                    <a:pt x="29718" y="1"/>
                  </a:moveTo>
                  <a:cubicBezTo>
                    <a:pt x="29628" y="1"/>
                    <a:pt x="29537" y="37"/>
                    <a:pt x="29464" y="124"/>
                  </a:cubicBezTo>
                  <a:cubicBezTo>
                    <a:pt x="15053" y="18330"/>
                    <a:pt x="4052" y="40716"/>
                    <a:pt x="52" y="60025"/>
                  </a:cubicBezTo>
                  <a:cubicBezTo>
                    <a:pt x="1" y="60230"/>
                    <a:pt x="129" y="60409"/>
                    <a:pt x="334" y="60461"/>
                  </a:cubicBezTo>
                  <a:lnTo>
                    <a:pt x="411" y="60461"/>
                  </a:lnTo>
                  <a:cubicBezTo>
                    <a:pt x="565" y="60461"/>
                    <a:pt x="719" y="60333"/>
                    <a:pt x="744" y="60179"/>
                  </a:cubicBezTo>
                  <a:cubicBezTo>
                    <a:pt x="4745" y="40947"/>
                    <a:pt x="15668" y="18689"/>
                    <a:pt x="30028" y="560"/>
                  </a:cubicBezTo>
                  <a:cubicBezTo>
                    <a:pt x="30218" y="294"/>
                    <a:pt x="29972" y="1"/>
                    <a:pt x="29718"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599" name="Google Shape;599;p13"/>
          <p:cNvGrpSpPr/>
          <p:nvPr/>
        </p:nvGrpSpPr>
        <p:grpSpPr>
          <a:xfrm rot="9505959">
            <a:off x="10726424" y="5595717"/>
            <a:ext cx="2471667" cy="2426569"/>
            <a:chOff x="7928300" y="-514224"/>
            <a:chExt cx="1853722" cy="1819900"/>
          </a:xfrm>
        </p:grpSpPr>
        <p:sp>
          <p:nvSpPr>
            <p:cNvPr id="600" name="Google Shape;600;p13"/>
            <p:cNvSpPr/>
            <p:nvPr/>
          </p:nvSpPr>
          <p:spPr>
            <a:xfrm>
              <a:off x="7928300" y="-454883"/>
              <a:ext cx="1760560" cy="1748943"/>
            </a:xfrm>
            <a:custGeom>
              <a:avLst/>
              <a:gdLst/>
              <a:ahLst/>
              <a:cxnLst/>
              <a:rect l="l" t="t" r="r" b="b"/>
              <a:pathLst>
                <a:path w="63046" h="62630" extrusionOk="0">
                  <a:moveTo>
                    <a:pt x="36994" y="0"/>
                  </a:moveTo>
                  <a:lnTo>
                    <a:pt x="1035" y="26386"/>
                  </a:lnTo>
                  <a:cubicBezTo>
                    <a:pt x="168" y="27019"/>
                    <a:pt x="1" y="28220"/>
                    <a:pt x="635" y="29088"/>
                  </a:cubicBezTo>
                  <a:lnTo>
                    <a:pt x="24952" y="62245"/>
                  </a:lnTo>
                  <a:cubicBezTo>
                    <a:pt x="25130" y="62501"/>
                    <a:pt x="25412" y="62629"/>
                    <a:pt x="25702" y="62629"/>
                  </a:cubicBezTo>
                  <a:cubicBezTo>
                    <a:pt x="25904" y="62629"/>
                    <a:pt x="26109" y="62568"/>
                    <a:pt x="26286" y="62445"/>
                  </a:cubicBezTo>
                  <a:lnTo>
                    <a:pt x="63046" y="35492"/>
                  </a:lnTo>
                  <a:lnTo>
                    <a:pt x="36994" y="0"/>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01" name="Google Shape;601;p13"/>
            <p:cNvSpPr/>
            <p:nvPr/>
          </p:nvSpPr>
          <p:spPr>
            <a:xfrm>
              <a:off x="7969294" y="272619"/>
              <a:ext cx="748027" cy="970813"/>
            </a:xfrm>
            <a:custGeom>
              <a:avLst/>
              <a:gdLst/>
              <a:ahLst/>
              <a:cxnLst/>
              <a:rect l="l" t="t" r="r" b="b"/>
              <a:pathLst>
                <a:path w="26787" h="34765" extrusionOk="0">
                  <a:moveTo>
                    <a:pt x="2469" y="0"/>
                  </a:moveTo>
                  <a:lnTo>
                    <a:pt x="568" y="1401"/>
                  </a:lnTo>
                  <a:cubicBezTo>
                    <a:pt x="101" y="1768"/>
                    <a:pt x="1" y="2435"/>
                    <a:pt x="368" y="2902"/>
                  </a:cubicBezTo>
                  <a:lnTo>
                    <a:pt x="23417" y="34358"/>
                  </a:lnTo>
                  <a:cubicBezTo>
                    <a:pt x="23622" y="34624"/>
                    <a:pt x="23939" y="34764"/>
                    <a:pt x="24253" y="34764"/>
                  </a:cubicBezTo>
                  <a:cubicBezTo>
                    <a:pt x="24452" y="34764"/>
                    <a:pt x="24650" y="34708"/>
                    <a:pt x="24818" y="34592"/>
                  </a:cubicBezTo>
                  <a:lnTo>
                    <a:pt x="26786" y="33124"/>
                  </a:lnTo>
                  <a:lnTo>
                    <a:pt x="2469" y="0"/>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02" name="Google Shape;602;p13"/>
            <p:cNvSpPr/>
            <p:nvPr/>
          </p:nvSpPr>
          <p:spPr>
            <a:xfrm>
              <a:off x="7974879" y="316378"/>
              <a:ext cx="683744" cy="926887"/>
            </a:xfrm>
            <a:custGeom>
              <a:avLst/>
              <a:gdLst/>
              <a:ahLst/>
              <a:cxnLst/>
              <a:rect l="l" t="t" r="r" b="b"/>
              <a:pathLst>
                <a:path w="24485" h="33192" extrusionOk="0">
                  <a:moveTo>
                    <a:pt x="201" y="1"/>
                  </a:moveTo>
                  <a:cubicBezTo>
                    <a:pt x="134" y="101"/>
                    <a:pt x="68" y="201"/>
                    <a:pt x="1" y="334"/>
                  </a:cubicBezTo>
                  <a:lnTo>
                    <a:pt x="24118" y="33191"/>
                  </a:lnTo>
                  <a:cubicBezTo>
                    <a:pt x="24251" y="33191"/>
                    <a:pt x="24385" y="33158"/>
                    <a:pt x="24485" y="33091"/>
                  </a:cubicBezTo>
                  <a:lnTo>
                    <a:pt x="201"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03" name="Google Shape;603;p13"/>
            <p:cNvSpPr/>
            <p:nvPr/>
          </p:nvSpPr>
          <p:spPr>
            <a:xfrm>
              <a:off x="8024251" y="-514224"/>
              <a:ext cx="1757767" cy="1745368"/>
            </a:xfrm>
            <a:custGeom>
              <a:avLst/>
              <a:gdLst/>
              <a:ahLst/>
              <a:cxnLst/>
              <a:rect l="l" t="t" r="r" b="b"/>
              <a:pathLst>
                <a:path w="62946" h="62502" extrusionOk="0">
                  <a:moveTo>
                    <a:pt x="36883" y="0"/>
                  </a:moveTo>
                  <a:cubicBezTo>
                    <a:pt x="36619" y="0"/>
                    <a:pt x="36354" y="83"/>
                    <a:pt x="36127" y="257"/>
                  </a:cubicBezTo>
                  <a:lnTo>
                    <a:pt x="735" y="26209"/>
                  </a:lnTo>
                  <a:cubicBezTo>
                    <a:pt x="134" y="26643"/>
                    <a:pt x="1" y="27477"/>
                    <a:pt x="434" y="28077"/>
                  </a:cubicBezTo>
                  <a:lnTo>
                    <a:pt x="25686" y="62502"/>
                  </a:lnTo>
                  <a:lnTo>
                    <a:pt x="62412" y="35549"/>
                  </a:lnTo>
                  <a:cubicBezTo>
                    <a:pt x="62846" y="35215"/>
                    <a:pt x="62946" y="34615"/>
                    <a:pt x="62612" y="34215"/>
                  </a:cubicBezTo>
                  <a:lnTo>
                    <a:pt x="37928" y="524"/>
                  </a:lnTo>
                  <a:cubicBezTo>
                    <a:pt x="37668" y="184"/>
                    <a:pt x="37277" y="0"/>
                    <a:pt x="3688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04" name="Google Shape;604;p13"/>
            <p:cNvSpPr/>
            <p:nvPr/>
          </p:nvSpPr>
          <p:spPr>
            <a:xfrm>
              <a:off x="8538436" y="77926"/>
              <a:ext cx="581287" cy="715411"/>
            </a:xfrm>
            <a:custGeom>
              <a:avLst/>
              <a:gdLst/>
              <a:ahLst/>
              <a:cxnLst/>
              <a:rect l="l" t="t" r="r" b="b"/>
              <a:pathLst>
                <a:path w="20816" h="25619" fill="none" extrusionOk="0">
                  <a:moveTo>
                    <a:pt x="18047" y="25619"/>
                  </a:moveTo>
                  <a:lnTo>
                    <a:pt x="1" y="1034"/>
                  </a:lnTo>
                  <a:moveTo>
                    <a:pt x="19448" y="24618"/>
                  </a:moveTo>
                  <a:lnTo>
                    <a:pt x="1369" y="0"/>
                  </a:lnTo>
                  <a:moveTo>
                    <a:pt x="20816" y="23584"/>
                  </a:moveTo>
                  <a:lnTo>
                    <a:pt x="4471" y="1301"/>
                  </a:lnTo>
                </a:path>
              </a:pathLst>
            </a:custGeom>
            <a:solidFill>
              <a:schemeClr val="accent4"/>
            </a:solidFill>
            <a:ln w="19050" cap="flat" cmpd="sng">
              <a:solidFill>
                <a:srgbClr val="FFFFFF"/>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05" name="Google Shape;605;p13"/>
            <p:cNvSpPr/>
            <p:nvPr/>
          </p:nvSpPr>
          <p:spPr>
            <a:xfrm>
              <a:off x="8014952" y="272619"/>
              <a:ext cx="702370" cy="942692"/>
            </a:xfrm>
            <a:custGeom>
              <a:avLst/>
              <a:gdLst/>
              <a:ahLst/>
              <a:cxnLst/>
              <a:rect l="l" t="t" r="r" b="b"/>
              <a:pathLst>
                <a:path w="25152" h="33758" extrusionOk="0">
                  <a:moveTo>
                    <a:pt x="834" y="0"/>
                  </a:moveTo>
                  <a:lnTo>
                    <a:pt x="0" y="634"/>
                  </a:lnTo>
                  <a:lnTo>
                    <a:pt x="24318" y="33758"/>
                  </a:lnTo>
                  <a:lnTo>
                    <a:pt x="25151" y="33124"/>
                  </a:lnTo>
                  <a:lnTo>
                    <a:pt x="834" y="0"/>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06" name="Google Shape;606;p13"/>
            <p:cNvSpPr/>
            <p:nvPr/>
          </p:nvSpPr>
          <p:spPr>
            <a:xfrm>
              <a:off x="8435979" y="1124918"/>
              <a:ext cx="204020" cy="180759"/>
            </a:xfrm>
            <a:custGeom>
              <a:avLst/>
              <a:gdLst/>
              <a:ahLst/>
              <a:cxnLst/>
              <a:rect l="l" t="t" r="r" b="b"/>
              <a:pathLst>
                <a:path w="7306" h="6473" extrusionOk="0">
                  <a:moveTo>
                    <a:pt x="5571" y="1"/>
                  </a:moveTo>
                  <a:lnTo>
                    <a:pt x="1" y="4104"/>
                  </a:lnTo>
                  <a:lnTo>
                    <a:pt x="1535" y="4804"/>
                  </a:lnTo>
                  <a:lnTo>
                    <a:pt x="1769" y="6472"/>
                  </a:lnTo>
                  <a:lnTo>
                    <a:pt x="7306" y="2403"/>
                  </a:lnTo>
                  <a:lnTo>
                    <a:pt x="5571"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07" name="Google Shape;607;p13"/>
            <p:cNvSpPr/>
            <p:nvPr/>
          </p:nvSpPr>
          <p:spPr>
            <a:xfrm>
              <a:off x="7991662" y="298701"/>
              <a:ext cx="691200" cy="933393"/>
            </a:xfrm>
            <a:custGeom>
              <a:avLst/>
              <a:gdLst/>
              <a:ahLst/>
              <a:cxnLst/>
              <a:rect l="l" t="t" r="r" b="b"/>
              <a:pathLst>
                <a:path w="24752" h="33425" extrusionOk="0">
                  <a:moveTo>
                    <a:pt x="434" y="0"/>
                  </a:moveTo>
                  <a:lnTo>
                    <a:pt x="0" y="300"/>
                  </a:lnTo>
                  <a:lnTo>
                    <a:pt x="24318" y="33424"/>
                  </a:lnTo>
                  <a:lnTo>
                    <a:pt x="24751" y="33090"/>
                  </a:lnTo>
                  <a:lnTo>
                    <a:pt x="434"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08" name="Google Shape;608;p13"/>
            <p:cNvSpPr/>
            <p:nvPr/>
          </p:nvSpPr>
          <p:spPr>
            <a:xfrm>
              <a:off x="8679096" y="377863"/>
              <a:ext cx="1102926" cy="858624"/>
            </a:xfrm>
            <a:custGeom>
              <a:avLst/>
              <a:gdLst/>
              <a:ahLst/>
              <a:cxnLst/>
              <a:rect l="l" t="t" r="r" b="b"/>
              <a:pathLst>
                <a:path w="39496" h="30556" extrusionOk="0">
                  <a:moveTo>
                    <a:pt x="37528" y="0"/>
                  </a:moveTo>
                  <a:lnTo>
                    <a:pt x="1" y="27520"/>
                  </a:lnTo>
                  <a:lnTo>
                    <a:pt x="2236" y="30556"/>
                  </a:lnTo>
                  <a:lnTo>
                    <a:pt x="38962" y="3603"/>
                  </a:lnTo>
                  <a:cubicBezTo>
                    <a:pt x="39396" y="3269"/>
                    <a:pt x="39496" y="2669"/>
                    <a:pt x="39162" y="2235"/>
                  </a:cubicBezTo>
                  <a:lnTo>
                    <a:pt x="37528"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609" name="Google Shape;609;p13"/>
          <p:cNvGrpSpPr/>
          <p:nvPr/>
        </p:nvGrpSpPr>
        <p:grpSpPr>
          <a:xfrm>
            <a:off x="945533" y="1672986"/>
            <a:ext cx="10301600" cy="4571417"/>
            <a:chOff x="709144" y="1137300"/>
            <a:chExt cx="7726200" cy="3546300"/>
          </a:xfrm>
        </p:grpSpPr>
        <p:sp>
          <p:nvSpPr>
            <p:cNvPr id="610" name="Google Shape;610;p13"/>
            <p:cNvSpPr/>
            <p:nvPr/>
          </p:nvSpPr>
          <p:spPr>
            <a:xfrm>
              <a:off x="785344" y="1213500"/>
              <a:ext cx="7650000" cy="3470100"/>
            </a:xfrm>
            <a:prstGeom prst="roundRect">
              <a:avLst>
                <a:gd name="adj" fmla="val 8345"/>
              </a:avLst>
            </a:prstGeom>
            <a:solidFill>
              <a:schemeClr val="accen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11" name="Google Shape;611;p13"/>
            <p:cNvSpPr/>
            <p:nvPr/>
          </p:nvSpPr>
          <p:spPr>
            <a:xfrm>
              <a:off x="709144" y="1137300"/>
              <a:ext cx="7650000" cy="3470100"/>
            </a:xfrm>
            <a:prstGeom prst="roundRect">
              <a:avLst>
                <a:gd name="adj" fmla="val 8345"/>
              </a:avLst>
            </a:prstGeom>
            <a:solidFill>
              <a:schemeClr val="l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612" name="Google Shape;612;p13"/>
          <p:cNvSpPr txBox="1">
            <a:spLocks noGrp="1"/>
          </p:cNvSpPr>
          <p:nvPr>
            <p:ph type="title" hasCustomPrompt="1"/>
          </p:nvPr>
        </p:nvSpPr>
        <p:spPr>
          <a:xfrm>
            <a:off x="3432033" y="2187884"/>
            <a:ext cx="978000" cy="5408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3"/>
              </a:buClr>
              <a:buSzPts val="2000"/>
              <a:buNone/>
              <a:defRPr sz="4000">
                <a:solidFill>
                  <a:schemeClr val="dk1"/>
                </a:solidFill>
              </a:defRPr>
            </a:lvl1pPr>
            <a:lvl2pPr lvl="1" algn="ctr" rtl="0">
              <a:spcBef>
                <a:spcPts val="0"/>
              </a:spcBef>
              <a:spcAft>
                <a:spcPts val="0"/>
              </a:spcAft>
              <a:buClr>
                <a:schemeClr val="accent3"/>
              </a:buClr>
              <a:buSzPts val="2000"/>
              <a:buNone/>
              <a:defRPr sz="2667">
                <a:solidFill>
                  <a:schemeClr val="accent3"/>
                </a:solidFill>
              </a:defRPr>
            </a:lvl2pPr>
            <a:lvl3pPr lvl="2" algn="ctr" rtl="0">
              <a:spcBef>
                <a:spcPts val="0"/>
              </a:spcBef>
              <a:spcAft>
                <a:spcPts val="0"/>
              </a:spcAft>
              <a:buClr>
                <a:schemeClr val="accent3"/>
              </a:buClr>
              <a:buSzPts val="2000"/>
              <a:buNone/>
              <a:defRPr sz="2667">
                <a:solidFill>
                  <a:schemeClr val="accent3"/>
                </a:solidFill>
              </a:defRPr>
            </a:lvl3pPr>
            <a:lvl4pPr lvl="3" algn="ctr" rtl="0">
              <a:spcBef>
                <a:spcPts val="0"/>
              </a:spcBef>
              <a:spcAft>
                <a:spcPts val="0"/>
              </a:spcAft>
              <a:buClr>
                <a:schemeClr val="accent3"/>
              </a:buClr>
              <a:buSzPts val="2000"/>
              <a:buNone/>
              <a:defRPr sz="2667">
                <a:solidFill>
                  <a:schemeClr val="accent3"/>
                </a:solidFill>
              </a:defRPr>
            </a:lvl4pPr>
            <a:lvl5pPr lvl="4" algn="ctr" rtl="0">
              <a:spcBef>
                <a:spcPts val="0"/>
              </a:spcBef>
              <a:spcAft>
                <a:spcPts val="0"/>
              </a:spcAft>
              <a:buClr>
                <a:schemeClr val="accent3"/>
              </a:buClr>
              <a:buSzPts val="2000"/>
              <a:buNone/>
              <a:defRPr sz="2667">
                <a:solidFill>
                  <a:schemeClr val="accent3"/>
                </a:solidFill>
              </a:defRPr>
            </a:lvl5pPr>
            <a:lvl6pPr lvl="5" algn="ctr" rtl="0">
              <a:spcBef>
                <a:spcPts val="0"/>
              </a:spcBef>
              <a:spcAft>
                <a:spcPts val="0"/>
              </a:spcAft>
              <a:buClr>
                <a:schemeClr val="accent3"/>
              </a:buClr>
              <a:buSzPts val="2000"/>
              <a:buNone/>
              <a:defRPr sz="2667">
                <a:solidFill>
                  <a:schemeClr val="accent3"/>
                </a:solidFill>
              </a:defRPr>
            </a:lvl6pPr>
            <a:lvl7pPr lvl="6" algn="ctr" rtl="0">
              <a:spcBef>
                <a:spcPts val="0"/>
              </a:spcBef>
              <a:spcAft>
                <a:spcPts val="0"/>
              </a:spcAft>
              <a:buClr>
                <a:schemeClr val="accent3"/>
              </a:buClr>
              <a:buSzPts val="2000"/>
              <a:buNone/>
              <a:defRPr sz="2667">
                <a:solidFill>
                  <a:schemeClr val="accent3"/>
                </a:solidFill>
              </a:defRPr>
            </a:lvl7pPr>
            <a:lvl8pPr lvl="7" algn="ctr" rtl="0">
              <a:spcBef>
                <a:spcPts val="0"/>
              </a:spcBef>
              <a:spcAft>
                <a:spcPts val="0"/>
              </a:spcAft>
              <a:buClr>
                <a:schemeClr val="accent3"/>
              </a:buClr>
              <a:buSzPts val="2000"/>
              <a:buNone/>
              <a:defRPr sz="2667">
                <a:solidFill>
                  <a:schemeClr val="accent3"/>
                </a:solidFill>
              </a:defRPr>
            </a:lvl8pPr>
            <a:lvl9pPr lvl="8" algn="ctr" rtl="0">
              <a:spcBef>
                <a:spcPts val="0"/>
              </a:spcBef>
              <a:spcAft>
                <a:spcPts val="0"/>
              </a:spcAft>
              <a:buClr>
                <a:schemeClr val="accent3"/>
              </a:buClr>
              <a:buSzPts val="2000"/>
              <a:buNone/>
              <a:defRPr sz="2667">
                <a:solidFill>
                  <a:schemeClr val="accent3"/>
                </a:solidFill>
              </a:defRPr>
            </a:lvl9pPr>
          </a:lstStyle>
          <a:p>
            <a:r>
              <a:t>xx%</a:t>
            </a:r>
          </a:p>
        </p:txBody>
      </p:sp>
      <p:sp>
        <p:nvSpPr>
          <p:cNvPr id="613" name="Google Shape;613;p13"/>
          <p:cNvSpPr txBox="1">
            <a:spLocks noGrp="1"/>
          </p:cNvSpPr>
          <p:nvPr>
            <p:ph type="subTitle" idx="1"/>
          </p:nvPr>
        </p:nvSpPr>
        <p:spPr>
          <a:xfrm>
            <a:off x="2217433" y="2905473"/>
            <a:ext cx="3407200" cy="435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lt2"/>
              </a:buClr>
              <a:buSzPts val="2800"/>
              <a:buNone/>
              <a:defRPr sz="2000" b="1">
                <a:solidFill>
                  <a:schemeClr val="lt2"/>
                </a:solidFill>
                <a:latin typeface="Josefin Sans"/>
                <a:ea typeface="Josefin Sans"/>
                <a:cs typeface="Josefin Sans"/>
                <a:sym typeface="Josefin Sans"/>
              </a:defRPr>
            </a:lvl1pPr>
            <a:lvl2pPr lvl="1" algn="ctr" rtl="0">
              <a:lnSpc>
                <a:spcPct val="100000"/>
              </a:lnSpc>
              <a:spcBef>
                <a:spcPts val="0"/>
              </a:spcBef>
              <a:spcAft>
                <a:spcPts val="0"/>
              </a:spcAft>
              <a:buClr>
                <a:schemeClr val="lt2"/>
              </a:buClr>
              <a:buSzPts val="2800"/>
              <a:buNone/>
              <a:defRPr sz="3733">
                <a:solidFill>
                  <a:schemeClr val="lt2"/>
                </a:solidFill>
              </a:defRPr>
            </a:lvl2pPr>
            <a:lvl3pPr lvl="2" algn="ctr" rtl="0">
              <a:lnSpc>
                <a:spcPct val="100000"/>
              </a:lnSpc>
              <a:spcBef>
                <a:spcPts val="0"/>
              </a:spcBef>
              <a:spcAft>
                <a:spcPts val="0"/>
              </a:spcAft>
              <a:buClr>
                <a:schemeClr val="lt2"/>
              </a:buClr>
              <a:buSzPts val="2800"/>
              <a:buNone/>
              <a:defRPr sz="3733">
                <a:solidFill>
                  <a:schemeClr val="lt2"/>
                </a:solidFill>
              </a:defRPr>
            </a:lvl3pPr>
            <a:lvl4pPr lvl="3" algn="ctr" rtl="0">
              <a:lnSpc>
                <a:spcPct val="100000"/>
              </a:lnSpc>
              <a:spcBef>
                <a:spcPts val="0"/>
              </a:spcBef>
              <a:spcAft>
                <a:spcPts val="0"/>
              </a:spcAft>
              <a:buClr>
                <a:schemeClr val="lt2"/>
              </a:buClr>
              <a:buSzPts val="2800"/>
              <a:buNone/>
              <a:defRPr sz="3733">
                <a:solidFill>
                  <a:schemeClr val="lt2"/>
                </a:solidFill>
              </a:defRPr>
            </a:lvl4pPr>
            <a:lvl5pPr lvl="4" algn="ctr" rtl="0">
              <a:lnSpc>
                <a:spcPct val="100000"/>
              </a:lnSpc>
              <a:spcBef>
                <a:spcPts val="0"/>
              </a:spcBef>
              <a:spcAft>
                <a:spcPts val="0"/>
              </a:spcAft>
              <a:buClr>
                <a:schemeClr val="lt2"/>
              </a:buClr>
              <a:buSzPts val="2800"/>
              <a:buNone/>
              <a:defRPr sz="3733">
                <a:solidFill>
                  <a:schemeClr val="lt2"/>
                </a:solidFill>
              </a:defRPr>
            </a:lvl5pPr>
            <a:lvl6pPr lvl="5" algn="ctr" rtl="0">
              <a:lnSpc>
                <a:spcPct val="100000"/>
              </a:lnSpc>
              <a:spcBef>
                <a:spcPts val="0"/>
              </a:spcBef>
              <a:spcAft>
                <a:spcPts val="0"/>
              </a:spcAft>
              <a:buClr>
                <a:schemeClr val="lt2"/>
              </a:buClr>
              <a:buSzPts val="2800"/>
              <a:buNone/>
              <a:defRPr sz="3733">
                <a:solidFill>
                  <a:schemeClr val="lt2"/>
                </a:solidFill>
              </a:defRPr>
            </a:lvl6pPr>
            <a:lvl7pPr lvl="6" algn="ctr" rtl="0">
              <a:lnSpc>
                <a:spcPct val="100000"/>
              </a:lnSpc>
              <a:spcBef>
                <a:spcPts val="0"/>
              </a:spcBef>
              <a:spcAft>
                <a:spcPts val="0"/>
              </a:spcAft>
              <a:buClr>
                <a:schemeClr val="lt2"/>
              </a:buClr>
              <a:buSzPts val="2800"/>
              <a:buNone/>
              <a:defRPr sz="3733">
                <a:solidFill>
                  <a:schemeClr val="lt2"/>
                </a:solidFill>
              </a:defRPr>
            </a:lvl7pPr>
            <a:lvl8pPr lvl="7" algn="ctr" rtl="0">
              <a:lnSpc>
                <a:spcPct val="100000"/>
              </a:lnSpc>
              <a:spcBef>
                <a:spcPts val="0"/>
              </a:spcBef>
              <a:spcAft>
                <a:spcPts val="0"/>
              </a:spcAft>
              <a:buClr>
                <a:schemeClr val="lt2"/>
              </a:buClr>
              <a:buSzPts val="2800"/>
              <a:buNone/>
              <a:defRPr sz="3733">
                <a:solidFill>
                  <a:schemeClr val="lt2"/>
                </a:solidFill>
              </a:defRPr>
            </a:lvl8pPr>
            <a:lvl9pPr lvl="8" algn="ctr" rtl="0">
              <a:lnSpc>
                <a:spcPct val="100000"/>
              </a:lnSpc>
              <a:spcBef>
                <a:spcPts val="0"/>
              </a:spcBef>
              <a:spcAft>
                <a:spcPts val="0"/>
              </a:spcAft>
              <a:buClr>
                <a:schemeClr val="lt2"/>
              </a:buClr>
              <a:buSzPts val="2800"/>
              <a:buNone/>
              <a:defRPr sz="3733">
                <a:solidFill>
                  <a:schemeClr val="lt2"/>
                </a:solidFill>
              </a:defRPr>
            </a:lvl9pPr>
          </a:lstStyle>
          <a:p>
            <a:endParaRPr/>
          </a:p>
        </p:txBody>
      </p:sp>
      <p:sp>
        <p:nvSpPr>
          <p:cNvPr id="614" name="Google Shape;614;p13"/>
          <p:cNvSpPr txBox="1">
            <a:spLocks noGrp="1"/>
          </p:cNvSpPr>
          <p:nvPr>
            <p:ph type="subTitle" idx="2"/>
          </p:nvPr>
        </p:nvSpPr>
        <p:spPr>
          <a:xfrm>
            <a:off x="1978633" y="3325367"/>
            <a:ext cx="3884800" cy="540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2800"/>
              <a:buNone/>
              <a:defRPr/>
            </a:lvl1pPr>
            <a:lvl2pPr lvl="1" algn="ctr" rtl="0">
              <a:lnSpc>
                <a:spcPct val="100000"/>
              </a:lnSpc>
              <a:spcBef>
                <a:spcPts val="0"/>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sp>
        <p:nvSpPr>
          <p:cNvPr id="615" name="Google Shape;615;p13"/>
          <p:cNvSpPr txBox="1">
            <a:spLocks noGrp="1"/>
          </p:cNvSpPr>
          <p:nvPr>
            <p:ph type="title" idx="3" hasCustomPrompt="1"/>
          </p:nvPr>
        </p:nvSpPr>
        <p:spPr>
          <a:xfrm>
            <a:off x="7781967" y="2187884"/>
            <a:ext cx="978000" cy="5408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3"/>
              </a:buClr>
              <a:buSzPts val="2000"/>
              <a:buNone/>
              <a:defRPr sz="4000">
                <a:solidFill>
                  <a:schemeClr val="dk1"/>
                </a:solidFill>
              </a:defRPr>
            </a:lvl1pPr>
            <a:lvl2pPr lvl="1" algn="ctr" rtl="0">
              <a:spcBef>
                <a:spcPts val="0"/>
              </a:spcBef>
              <a:spcAft>
                <a:spcPts val="0"/>
              </a:spcAft>
              <a:buClr>
                <a:schemeClr val="accent3"/>
              </a:buClr>
              <a:buSzPts val="2000"/>
              <a:buNone/>
              <a:defRPr sz="2667">
                <a:solidFill>
                  <a:schemeClr val="accent3"/>
                </a:solidFill>
              </a:defRPr>
            </a:lvl2pPr>
            <a:lvl3pPr lvl="2" algn="ctr" rtl="0">
              <a:spcBef>
                <a:spcPts val="0"/>
              </a:spcBef>
              <a:spcAft>
                <a:spcPts val="0"/>
              </a:spcAft>
              <a:buClr>
                <a:schemeClr val="accent3"/>
              </a:buClr>
              <a:buSzPts val="2000"/>
              <a:buNone/>
              <a:defRPr sz="2667">
                <a:solidFill>
                  <a:schemeClr val="accent3"/>
                </a:solidFill>
              </a:defRPr>
            </a:lvl3pPr>
            <a:lvl4pPr lvl="3" algn="ctr" rtl="0">
              <a:spcBef>
                <a:spcPts val="0"/>
              </a:spcBef>
              <a:spcAft>
                <a:spcPts val="0"/>
              </a:spcAft>
              <a:buClr>
                <a:schemeClr val="accent3"/>
              </a:buClr>
              <a:buSzPts val="2000"/>
              <a:buNone/>
              <a:defRPr sz="2667">
                <a:solidFill>
                  <a:schemeClr val="accent3"/>
                </a:solidFill>
              </a:defRPr>
            </a:lvl4pPr>
            <a:lvl5pPr lvl="4" algn="ctr" rtl="0">
              <a:spcBef>
                <a:spcPts val="0"/>
              </a:spcBef>
              <a:spcAft>
                <a:spcPts val="0"/>
              </a:spcAft>
              <a:buClr>
                <a:schemeClr val="accent3"/>
              </a:buClr>
              <a:buSzPts val="2000"/>
              <a:buNone/>
              <a:defRPr sz="2667">
                <a:solidFill>
                  <a:schemeClr val="accent3"/>
                </a:solidFill>
              </a:defRPr>
            </a:lvl5pPr>
            <a:lvl6pPr lvl="5" algn="ctr" rtl="0">
              <a:spcBef>
                <a:spcPts val="0"/>
              </a:spcBef>
              <a:spcAft>
                <a:spcPts val="0"/>
              </a:spcAft>
              <a:buClr>
                <a:schemeClr val="accent3"/>
              </a:buClr>
              <a:buSzPts val="2000"/>
              <a:buNone/>
              <a:defRPr sz="2667">
                <a:solidFill>
                  <a:schemeClr val="accent3"/>
                </a:solidFill>
              </a:defRPr>
            </a:lvl6pPr>
            <a:lvl7pPr lvl="6" algn="ctr" rtl="0">
              <a:spcBef>
                <a:spcPts val="0"/>
              </a:spcBef>
              <a:spcAft>
                <a:spcPts val="0"/>
              </a:spcAft>
              <a:buClr>
                <a:schemeClr val="accent3"/>
              </a:buClr>
              <a:buSzPts val="2000"/>
              <a:buNone/>
              <a:defRPr sz="2667">
                <a:solidFill>
                  <a:schemeClr val="accent3"/>
                </a:solidFill>
              </a:defRPr>
            </a:lvl7pPr>
            <a:lvl8pPr lvl="7" algn="ctr" rtl="0">
              <a:spcBef>
                <a:spcPts val="0"/>
              </a:spcBef>
              <a:spcAft>
                <a:spcPts val="0"/>
              </a:spcAft>
              <a:buClr>
                <a:schemeClr val="accent3"/>
              </a:buClr>
              <a:buSzPts val="2000"/>
              <a:buNone/>
              <a:defRPr sz="2667">
                <a:solidFill>
                  <a:schemeClr val="accent3"/>
                </a:solidFill>
              </a:defRPr>
            </a:lvl8pPr>
            <a:lvl9pPr lvl="8" algn="ctr" rtl="0">
              <a:spcBef>
                <a:spcPts val="0"/>
              </a:spcBef>
              <a:spcAft>
                <a:spcPts val="0"/>
              </a:spcAft>
              <a:buClr>
                <a:schemeClr val="accent3"/>
              </a:buClr>
              <a:buSzPts val="2000"/>
              <a:buNone/>
              <a:defRPr sz="2667">
                <a:solidFill>
                  <a:schemeClr val="accent3"/>
                </a:solidFill>
              </a:defRPr>
            </a:lvl9pPr>
          </a:lstStyle>
          <a:p>
            <a:r>
              <a:t>xx%</a:t>
            </a:r>
          </a:p>
        </p:txBody>
      </p:sp>
      <p:sp>
        <p:nvSpPr>
          <p:cNvPr id="616" name="Google Shape;616;p13"/>
          <p:cNvSpPr txBox="1">
            <a:spLocks noGrp="1"/>
          </p:cNvSpPr>
          <p:nvPr>
            <p:ph type="subTitle" idx="4"/>
          </p:nvPr>
        </p:nvSpPr>
        <p:spPr>
          <a:xfrm>
            <a:off x="6567367" y="2905473"/>
            <a:ext cx="3407200" cy="435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lt2"/>
              </a:buClr>
              <a:buSzPts val="2800"/>
              <a:buNone/>
              <a:defRPr sz="2000" b="1">
                <a:solidFill>
                  <a:schemeClr val="lt2"/>
                </a:solidFill>
                <a:latin typeface="Josefin Sans"/>
                <a:ea typeface="Josefin Sans"/>
                <a:cs typeface="Josefin Sans"/>
                <a:sym typeface="Josefin Sans"/>
              </a:defRPr>
            </a:lvl1pPr>
            <a:lvl2pPr lvl="1" algn="ctr" rtl="0">
              <a:lnSpc>
                <a:spcPct val="100000"/>
              </a:lnSpc>
              <a:spcBef>
                <a:spcPts val="0"/>
              </a:spcBef>
              <a:spcAft>
                <a:spcPts val="0"/>
              </a:spcAft>
              <a:buClr>
                <a:schemeClr val="lt2"/>
              </a:buClr>
              <a:buSzPts val="2800"/>
              <a:buNone/>
              <a:defRPr sz="3733">
                <a:solidFill>
                  <a:schemeClr val="lt2"/>
                </a:solidFill>
              </a:defRPr>
            </a:lvl2pPr>
            <a:lvl3pPr lvl="2" algn="ctr" rtl="0">
              <a:lnSpc>
                <a:spcPct val="100000"/>
              </a:lnSpc>
              <a:spcBef>
                <a:spcPts val="0"/>
              </a:spcBef>
              <a:spcAft>
                <a:spcPts val="0"/>
              </a:spcAft>
              <a:buClr>
                <a:schemeClr val="lt2"/>
              </a:buClr>
              <a:buSzPts val="2800"/>
              <a:buNone/>
              <a:defRPr sz="3733">
                <a:solidFill>
                  <a:schemeClr val="lt2"/>
                </a:solidFill>
              </a:defRPr>
            </a:lvl3pPr>
            <a:lvl4pPr lvl="3" algn="ctr" rtl="0">
              <a:lnSpc>
                <a:spcPct val="100000"/>
              </a:lnSpc>
              <a:spcBef>
                <a:spcPts val="0"/>
              </a:spcBef>
              <a:spcAft>
                <a:spcPts val="0"/>
              </a:spcAft>
              <a:buClr>
                <a:schemeClr val="lt2"/>
              </a:buClr>
              <a:buSzPts val="2800"/>
              <a:buNone/>
              <a:defRPr sz="3733">
                <a:solidFill>
                  <a:schemeClr val="lt2"/>
                </a:solidFill>
              </a:defRPr>
            </a:lvl4pPr>
            <a:lvl5pPr lvl="4" algn="ctr" rtl="0">
              <a:lnSpc>
                <a:spcPct val="100000"/>
              </a:lnSpc>
              <a:spcBef>
                <a:spcPts val="0"/>
              </a:spcBef>
              <a:spcAft>
                <a:spcPts val="0"/>
              </a:spcAft>
              <a:buClr>
                <a:schemeClr val="lt2"/>
              </a:buClr>
              <a:buSzPts val="2800"/>
              <a:buNone/>
              <a:defRPr sz="3733">
                <a:solidFill>
                  <a:schemeClr val="lt2"/>
                </a:solidFill>
              </a:defRPr>
            </a:lvl5pPr>
            <a:lvl6pPr lvl="5" algn="ctr" rtl="0">
              <a:lnSpc>
                <a:spcPct val="100000"/>
              </a:lnSpc>
              <a:spcBef>
                <a:spcPts val="0"/>
              </a:spcBef>
              <a:spcAft>
                <a:spcPts val="0"/>
              </a:spcAft>
              <a:buClr>
                <a:schemeClr val="lt2"/>
              </a:buClr>
              <a:buSzPts val="2800"/>
              <a:buNone/>
              <a:defRPr sz="3733">
                <a:solidFill>
                  <a:schemeClr val="lt2"/>
                </a:solidFill>
              </a:defRPr>
            </a:lvl6pPr>
            <a:lvl7pPr lvl="6" algn="ctr" rtl="0">
              <a:lnSpc>
                <a:spcPct val="100000"/>
              </a:lnSpc>
              <a:spcBef>
                <a:spcPts val="0"/>
              </a:spcBef>
              <a:spcAft>
                <a:spcPts val="0"/>
              </a:spcAft>
              <a:buClr>
                <a:schemeClr val="lt2"/>
              </a:buClr>
              <a:buSzPts val="2800"/>
              <a:buNone/>
              <a:defRPr sz="3733">
                <a:solidFill>
                  <a:schemeClr val="lt2"/>
                </a:solidFill>
              </a:defRPr>
            </a:lvl7pPr>
            <a:lvl8pPr lvl="7" algn="ctr" rtl="0">
              <a:lnSpc>
                <a:spcPct val="100000"/>
              </a:lnSpc>
              <a:spcBef>
                <a:spcPts val="0"/>
              </a:spcBef>
              <a:spcAft>
                <a:spcPts val="0"/>
              </a:spcAft>
              <a:buClr>
                <a:schemeClr val="lt2"/>
              </a:buClr>
              <a:buSzPts val="2800"/>
              <a:buNone/>
              <a:defRPr sz="3733">
                <a:solidFill>
                  <a:schemeClr val="lt2"/>
                </a:solidFill>
              </a:defRPr>
            </a:lvl8pPr>
            <a:lvl9pPr lvl="8" algn="ctr" rtl="0">
              <a:lnSpc>
                <a:spcPct val="100000"/>
              </a:lnSpc>
              <a:spcBef>
                <a:spcPts val="0"/>
              </a:spcBef>
              <a:spcAft>
                <a:spcPts val="0"/>
              </a:spcAft>
              <a:buClr>
                <a:schemeClr val="lt2"/>
              </a:buClr>
              <a:buSzPts val="2800"/>
              <a:buNone/>
              <a:defRPr sz="3733">
                <a:solidFill>
                  <a:schemeClr val="lt2"/>
                </a:solidFill>
              </a:defRPr>
            </a:lvl9pPr>
          </a:lstStyle>
          <a:p>
            <a:endParaRPr/>
          </a:p>
        </p:txBody>
      </p:sp>
      <p:sp>
        <p:nvSpPr>
          <p:cNvPr id="617" name="Google Shape;617;p13"/>
          <p:cNvSpPr txBox="1">
            <a:spLocks noGrp="1"/>
          </p:cNvSpPr>
          <p:nvPr>
            <p:ph type="subTitle" idx="5"/>
          </p:nvPr>
        </p:nvSpPr>
        <p:spPr>
          <a:xfrm>
            <a:off x="6328567" y="3325367"/>
            <a:ext cx="3884800" cy="540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2800"/>
              <a:buNone/>
              <a:defRPr/>
            </a:lvl1pPr>
            <a:lvl2pPr lvl="1" algn="ctr" rtl="0">
              <a:lnSpc>
                <a:spcPct val="100000"/>
              </a:lnSpc>
              <a:spcBef>
                <a:spcPts val="0"/>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sp>
        <p:nvSpPr>
          <p:cNvPr id="618" name="Google Shape;618;p13"/>
          <p:cNvSpPr txBox="1">
            <a:spLocks noGrp="1"/>
          </p:cNvSpPr>
          <p:nvPr>
            <p:ph type="title" idx="6" hasCustomPrompt="1"/>
          </p:nvPr>
        </p:nvSpPr>
        <p:spPr>
          <a:xfrm>
            <a:off x="3432033" y="4268551"/>
            <a:ext cx="978000" cy="5408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3"/>
              </a:buClr>
              <a:buSzPts val="2000"/>
              <a:buNone/>
              <a:defRPr sz="4000">
                <a:solidFill>
                  <a:schemeClr val="dk1"/>
                </a:solidFill>
              </a:defRPr>
            </a:lvl1pPr>
            <a:lvl2pPr lvl="1" algn="ctr" rtl="0">
              <a:spcBef>
                <a:spcPts val="0"/>
              </a:spcBef>
              <a:spcAft>
                <a:spcPts val="0"/>
              </a:spcAft>
              <a:buClr>
                <a:schemeClr val="accent3"/>
              </a:buClr>
              <a:buSzPts val="2000"/>
              <a:buNone/>
              <a:defRPr sz="2667">
                <a:solidFill>
                  <a:schemeClr val="accent3"/>
                </a:solidFill>
              </a:defRPr>
            </a:lvl2pPr>
            <a:lvl3pPr lvl="2" algn="ctr" rtl="0">
              <a:spcBef>
                <a:spcPts val="0"/>
              </a:spcBef>
              <a:spcAft>
                <a:spcPts val="0"/>
              </a:spcAft>
              <a:buClr>
                <a:schemeClr val="accent3"/>
              </a:buClr>
              <a:buSzPts val="2000"/>
              <a:buNone/>
              <a:defRPr sz="2667">
                <a:solidFill>
                  <a:schemeClr val="accent3"/>
                </a:solidFill>
              </a:defRPr>
            </a:lvl3pPr>
            <a:lvl4pPr lvl="3" algn="ctr" rtl="0">
              <a:spcBef>
                <a:spcPts val="0"/>
              </a:spcBef>
              <a:spcAft>
                <a:spcPts val="0"/>
              </a:spcAft>
              <a:buClr>
                <a:schemeClr val="accent3"/>
              </a:buClr>
              <a:buSzPts val="2000"/>
              <a:buNone/>
              <a:defRPr sz="2667">
                <a:solidFill>
                  <a:schemeClr val="accent3"/>
                </a:solidFill>
              </a:defRPr>
            </a:lvl4pPr>
            <a:lvl5pPr lvl="4" algn="ctr" rtl="0">
              <a:spcBef>
                <a:spcPts val="0"/>
              </a:spcBef>
              <a:spcAft>
                <a:spcPts val="0"/>
              </a:spcAft>
              <a:buClr>
                <a:schemeClr val="accent3"/>
              </a:buClr>
              <a:buSzPts val="2000"/>
              <a:buNone/>
              <a:defRPr sz="2667">
                <a:solidFill>
                  <a:schemeClr val="accent3"/>
                </a:solidFill>
              </a:defRPr>
            </a:lvl5pPr>
            <a:lvl6pPr lvl="5" algn="ctr" rtl="0">
              <a:spcBef>
                <a:spcPts val="0"/>
              </a:spcBef>
              <a:spcAft>
                <a:spcPts val="0"/>
              </a:spcAft>
              <a:buClr>
                <a:schemeClr val="accent3"/>
              </a:buClr>
              <a:buSzPts val="2000"/>
              <a:buNone/>
              <a:defRPr sz="2667">
                <a:solidFill>
                  <a:schemeClr val="accent3"/>
                </a:solidFill>
              </a:defRPr>
            </a:lvl6pPr>
            <a:lvl7pPr lvl="6" algn="ctr" rtl="0">
              <a:spcBef>
                <a:spcPts val="0"/>
              </a:spcBef>
              <a:spcAft>
                <a:spcPts val="0"/>
              </a:spcAft>
              <a:buClr>
                <a:schemeClr val="accent3"/>
              </a:buClr>
              <a:buSzPts val="2000"/>
              <a:buNone/>
              <a:defRPr sz="2667">
                <a:solidFill>
                  <a:schemeClr val="accent3"/>
                </a:solidFill>
              </a:defRPr>
            </a:lvl7pPr>
            <a:lvl8pPr lvl="7" algn="ctr" rtl="0">
              <a:spcBef>
                <a:spcPts val="0"/>
              </a:spcBef>
              <a:spcAft>
                <a:spcPts val="0"/>
              </a:spcAft>
              <a:buClr>
                <a:schemeClr val="accent3"/>
              </a:buClr>
              <a:buSzPts val="2000"/>
              <a:buNone/>
              <a:defRPr sz="2667">
                <a:solidFill>
                  <a:schemeClr val="accent3"/>
                </a:solidFill>
              </a:defRPr>
            </a:lvl8pPr>
            <a:lvl9pPr lvl="8" algn="ctr" rtl="0">
              <a:spcBef>
                <a:spcPts val="0"/>
              </a:spcBef>
              <a:spcAft>
                <a:spcPts val="0"/>
              </a:spcAft>
              <a:buClr>
                <a:schemeClr val="accent3"/>
              </a:buClr>
              <a:buSzPts val="2000"/>
              <a:buNone/>
              <a:defRPr sz="2667">
                <a:solidFill>
                  <a:schemeClr val="accent3"/>
                </a:solidFill>
              </a:defRPr>
            </a:lvl9pPr>
          </a:lstStyle>
          <a:p>
            <a:r>
              <a:t>xx%</a:t>
            </a:r>
          </a:p>
        </p:txBody>
      </p:sp>
      <p:sp>
        <p:nvSpPr>
          <p:cNvPr id="619" name="Google Shape;619;p13"/>
          <p:cNvSpPr txBox="1">
            <a:spLocks noGrp="1"/>
          </p:cNvSpPr>
          <p:nvPr>
            <p:ph type="subTitle" idx="7"/>
          </p:nvPr>
        </p:nvSpPr>
        <p:spPr>
          <a:xfrm>
            <a:off x="2217433" y="5007652"/>
            <a:ext cx="3407200" cy="435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lt2"/>
              </a:buClr>
              <a:buSzPts val="2800"/>
              <a:buNone/>
              <a:defRPr sz="2000" b="1">
                <a:solidFill>
                  <a:schemeClr val="lt2"/>
                </a:solidFill>
                <a:latin typeface="Josefin Sans"/>
                <a:ea typeface="Josefin Sans"/>
                <a:cs typeface="Josefin Sans"/>
                <a:sym typeface="Josefin Sans"/>
              </a:defRPr>
            </a:lvl1pPr>
            <a:lvl2pPr lvl="1" algn="ctr" rtl="0">
              <a:lnSpc>
                <a:spcPct val="100000"/>
              </a:lnSpc>
              <a:spcBef>
                <a:spcPts val="0"/>
              </a:spcBef>
              <a:spcAft>
                <a:spcPts val="0"/>
              </a:spcAft>
              <a:buClr>
                <a:schemeClr val="lt2"/>
              </a:buClr>
              <a:buSzPts val="2800"/>
              <a:buNone/>
              <a:defRPr sz="3733">
                <a:solidFill>
                  <a:schemeClr val="lt2"/>
                </a:solidFill>
              </a:defRPr>
            </a:lvl2pPr>
            <a:lvl3pPr lvl="2" algn="ctr" rtl="0">
              <a:lnSpc>
                <a:spcPct val="100000"/>
              </a:lnSpc>
              <a:spcBef>
                <a:spcPts val="0"/>
              </a:spcBef>
              <a:spcAft>
                <a:spcPts val="0"/>
              </a:spcAft>
              <a:buClr>
                <a:schemeClr val="lt2"/>
              </a:buClr>
              <a:buSzPts val="2800"/>
              <a:buNone/>
              <a:defRPr sz="3733">
                <a:solidFill>
                  <a:schemeClr val="lt2"/>
                </a:solidFill>
              </a:defRPr>
            </a:lvl3pPr>
            <a:lvl4pPr lvl="3" algn="ctr" rtl="0">
              <a:lnSpc>
                <a:spcPct val="100000"/>
              </a:lnSpc>
              <a:spcBef>
                <a:spcPts val="0"/>
              </a:spcBef>
              <a:spcAft>
                <a:spcPts val="0"/>
              </a:spcAft>
              <a:buClr>
                <a:schemeClr val="lt2"/>
              </a:buClr>
              <a:buSzPts val="2800"/>
              <a:buNone/>
              <a:defRPr sz="3733">
                <a:solidFill>
                  <a:schemeClr val="lt2"/>
                </a:solidFill>
              </a:defRPr>
            </a:lvl4pPr>
            <a:lvl5pPr lvl="4" algn="ctr" rtl="0">
              <a:lnSpc>
                <a:spcPct val="100000"/>
              </a:lnSpc>
              <a:spcBef>
                <a:spcPts val="0"/>
              </a:spcBef>
              <a:spcAft>
                <a:spcPts val="0"/>
              </a:spcAft>
              <a:buClr>
                <a:schemeClr val="lt2"/>
              </a:buClr>
              <a:buSzPts val="2800"/>
              <a:buNone/>
              <a:defRPr sz="3733">
                <a:solidFill>
                  <a:schemeClr val="lt2"/>
                </a:solidFill>
              </a:defRPr>
            </a:lvl5pPr>
            <a:lvl6pPr lvl="5" algn="ctr" rtl="0">
              <a:lnSpc>
                <a:spcPct val="100000"/>
              </a:lnSpc>
              <a:spcBef>
                <a:spcPts val="0"/>
              </a:spcBef>
              <a:spcAft>
                <a:spcPts val="0"/>
              </a:spcAft>
              <a:buClr>
                <a:schemeClr val="lt2"/>
              </a:buClr>
              <a:buSzPts val="2800"/>
              <a:buNone/>
              <a:defRPr sz="3733">
                <a:solidFill>
                  <a:schemeClr val="lt2"/>
                </a:solidFill>
              </a:defRPr>
            </a:lvl6pPr>
            <a:lvl7pPr lvl="6" algn="ctr" rtl="0">
              <a:lnSpc>
                <a:spcPct val="100000"/>
              </a:lnSpc>
              <a:spcBef>
                <a:spcPts val="0"/>
              </a:spcBef>
              <a:spcAft>
                <a:spcPts val="0"/>
              </a:spcAft>
              <a:buClr>
                <a:schemeClr val="lt2"/>
              </a:buClr>
              <a:buSzPts val="2800"/>
              <a:buNone/>
              <a:defRPr sz="3733">
                <a:solidFill>
                  <a:schemeClr val="lt2"/>
                </a:solidFill>
              </a:defRPr>
            </a:lvl7pPr>
            <a:lvl8pPr lvl="7" algn="ctr" rtl="0">
              <a:lnSpc>
                <a:spcPct val="100000"/>
              </a:lnSpc>
              <a:spcBef>
                <a:spcPts val="0"/>
              </a:spcBef>
              <a:spcAft>
                <a:spcPts val="0"/>
              </a:spcAft>
              <a:buClr>
                <a:schemeClr val="lt2"/>
              </a:buClr>
              <a:buSzPts val="2800"/>
              <a:buNone/>
              <a:defRPr sz="3733">
                <a:solidFill>
                  <a:schemeClr val="lt2"/>
                </a:solidFill>
              </a:defRPr>
            </a:lvl8pPr>
            <a:lvl9pPr lvl="8" algn="ctr" rtl="0">
              <a:lnSpc>
                <a:spcPct val="100000"/>
              </a:lnSpc>
              <a:spcBef>
                <a:spcPts val="0"/>
              </a:spcBef>
              <a:spcAft>
                <a:spcPts val="0"/>
              </a:spcAft>
              <a:buClr>
                <a:schemeClr val="lt2"/>
              </a:buClr>
              <a:buSzPts val="2800"/>
              <a:buNone/>
              <a:defRPr sz="3733">
                <a:solidFill>
                  <a:schemeClr val="lt2"/>
                </a:solidFill>
              </a:defRPr>
            </a:lvl9pPr>
          </a:lstStyle>
          <a:p>
            <a:endParaRPr/>
          </a:p>
        </p:txBody>
      </p:sp>
      <p:sp>
        <p:nvSpPr>
          <p:cNvPr id="620" name="Google Shape;620;p13"/>
          <p:cNvSpPr txBox="1">
            <a:spLocks noGrp="1"/>
          </p:cNvSpPr>
          <p:nvPr>
            <p:ph type="subTitle" idx="8"/>
          </p:nvPr>
        </p:nvSpPr>
        <p:spPr>
          <a:xfrm>
            <a:off x="1978633" y="5379567"/>
            <a:ext cx="3884800" cy="540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2800"/>
              <a:buNone/>
              <a:defRPr/>
            </a:lvl1pPr>
            <a:lvl2pPr lvl="1" algn="ctr" rtl="0">
              <a:lnSpc>
                <a:spcPct val="100000"/>
              </a:lnSpc>
              <a:spcBef>
                <a:spcPts val="0"/>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sp>
        <p:nvSpPr>
          <p:cNvPr id="621" name="Google Shape;621;p13"/>
          <p:cNvSpPr txBox="1">
            <a:spLocks noGrp="1"/>
          </p:cNvSpPr>
          <p:nvPr>
            <p:ph type="title" idx="9" hasCustomPrompt="1"/>
          </p:nvPr>
        </p:nvSpPr>
        <p:spPr>
          <a:xfrm>
            <a:off x="7781967" y="4268551"/>
            <a:ext cx="978000" cy="5408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3"/>
              </a:buClr>
              <a:buSzPts val="2000"/>
              <a:buNone/>
              <a:defRPr sz="4000">
                <a:solidFill>
                  <a:schemeClr val="dk1"/>
                </a:solidFill>
              </a:defRPr>
            </a:lvl1pPr>
            <a:lvl2pPr lvl="1" algn="ctr" rtl="0">
              <a:spcBef>
                <a:spcPts val="0"/>
              </a:spcBef>
              <a:spcAft>
                <a:spcPts val="0"/>
              </a:spcAft>
              <a:buClr>
                <a:schemeClr val="accent3"/>
              </a:buClr>
              <a:buSzPts val="2000"/>
              <a:buNone/>
              <a:defRPr sz="2667">
                <a:solidFill>
                  <a:schemeClr val="accent3"/>
                </a:solidFill>
              </a:defRPr>
            </a:lvl2pPr>
            <a:lvl3pPr lvl="2" algn="ctr" rtl="0">
              <a:spcBef>
                <a:spcPts val="0"/>
              </a:spcBef>
              <a:spcAft>
                <a:spcPts val="0"/>
              </a:spcAft>
              <a:buClr>
                <a:schemeClr val="accent3"/>
              </a:buClr>
              <a:buSzPts val="2000"/>
              <a:buNone/>
              <a:defRPr sz="2667">
                <a:solidFill>
                  <a:schemeClr val="accent3"/>
                </a:solidFill>
              </a:defRPr>
            </a:lvl3pPr>
            <a:lvl4pPr lvl="3" algn="ctr" rtl="0">
              <a:spcBef>
                <a:spcPts val="0"/>
              </a:spcBef>
              <a:spcAft>
                <a:spcPts val="0"/>
              </a:spcAft>
              <a:buClr>
                <a:schemeClr val="accent3"/>
              </a:buClr>
              <a:buSzPts val="2000"/>
              <a:buNone/>
              <a:defRPr sz="2667">
                <a:solidFill>
                  <a:schemeClr val="accent3"/>
                </a:solidFill>
              </a:defRPr>
            </a:lvl4pPr>
            <a:lvl5pPr lvl="4" algn="ctr" rtl="0">
              <a:spcBef>
                <a:spcPts val="0"/>
              </a:spcBef>
              <a:spcAft>
                <a:spcPts val="0"/>
              </a:spcAft>
              <a:buClr>
                <a:schemeClr val="accent3"/>
              </a:buClr>
              <a:buSzPts val="2000"/>
              <a:buNone/>
              <a:defRPr sz="2667">
                <a:solidFill>
                  <a:schemeClr val="accent3"/>
                </a:solidFill>
              </a:defRPr>
            </a:lvl5pPr>
            <a:lvl6pPr lvl="5" algn="ctr" rtl="0">
              <a:spcBef>
                <a:spcPts val="0"/>
              </a:spcBef>
              <a:spcAft>
                <a:spcPts val="0"/>
              </a:spcAft>
              <a:buClr>
                <a:schemeClr val="accent3"/>
              </a:buClr>
              <a:buSzPts val="2000"/>
              <a:buNone/>
              <a:defRPr sz="2667">
                <a:solidFill>
                  <a:schemeClr val="accent3"/>
                </a:solidFill>
              </a:defRPr>
            </a:lvl6pPr>
            <a:lvl7pPr lvl="6" algn="ctr" rtl="0">
              <a:spcBef>
                <a:spcPts val="0"/>
              </a:spcBef>
              <a:spcAft>
                <a:spcPts val="0"/>
              </a:spcAft>
              <a:buClr>
                <a:schemeClr val="accent3"/>
              </a:buClr>
              <a:buSzPts val="2000"/>
              <a:buNone/>
              <a:defRPr sz="2667">
                <a:solidFill>
                  <a:schemeClr val="accent3"/>
                </a:solidFill>
              </a:defRPr>
            </a:lvl7pPr>
            <a:lvl8pPr lvl="7" algn="ctr" rtl="0">
              <a:spcBef>
                <a:spcPts val="0"/>
              </a:spcBef>
              <a:spcAft>
                <a:spcPts val="0"/>
              </a:spcAft>
              <a:buClr>
                <a:schemeClr val="accent3"/>
              </a:buClr>
              <a:buSzPts val="2000"/>
              <a:buNone/>
              <a:defRPr sz="2667">
                <a:solidFill>
                  <a:schemeClr val="accent3"/>
                </a:solidFill>
              </a:defRPr>
            </a:lvl8pPr>
            <a:lvl9pPr lvl="8" algn="ctr" rtl="0">
              <a:spcBef>
                <a:spcPts val="0"/>
              </a:spcBef>
              <a:spcAft>
                <a:spcPts val="0"/>
              </a:spcAft>
              <a:buClr>
                <a:schemeClr val="accent3"/>
              </a:buClr>
              <a:buSzPts val="2000"/>
              <a:buNone/>
              <a:defRPr sz="2667">
                <a:solidFill>
                  <a:schemeClr val="accent3"/>
                </a:solidFill>
              </a:defRPr>
            </a:lvl9pPr>
          </a:lstStyle>
          <a:p>
            <a:r>
              <a:t>xx%</a:t>
            </a:r>
          </a:p>
        </p:txBody>
      </p:sp>
      <p:sp>
        <p:nvSpPr>
          <p:cNvPr id="622" name="Google Shape;622;p13"/>
          <p:cNvSpPr txBox="1">
            <a:spLocks noGrp="1"/>
          </p:cNvSpPr>
          <p:nvPr>
            <p:ph type="subTitle" idx="13"/>
          </p:nvPr>
        </p:nvSpPr>
        <p:spPr>
          <a:xfrm>
            <a:off x="6567367" y="5007652"/>
            <a:ext cx="3407200" cy="435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lt2"/>
              </a:buClr>
              <a:buSzPts val="2800"/>
              <a:buNone/>
              <a:defRPr sz="2000" b="1">
                <a:solidFill>
                  <a:schemeClr val="lt2"/>
                </a:solidFill>
                <a:latin typeface="Josefin Sans"/>
                <a:ea typeface="Josefin Sans"/>
                <a:cs typeface="Josefin Sans"/>
                <a:sym typeface="Josefin Sans"/>
              </a:defRPr>
            </a:lvl1pPr>
            <a:lvl2pPr lvl="1" algn="ctr" rtl="0">
              <a:lnSpc>
                <a:spcPct val="100000"/>
              </a:lnSpc>
              <a:spcBef>
                <a:spcPts val="0"/>
              </a:spcBef>
              <a:spcAft>
                <a:spcPts val="0"/>
              </a:spcAft>
              <a:buClr>
                <a:schemeClr val="lt2"/>
              </a:buClr>
              <a:buSzPts val="2800"/>
              <a:buNone/>
              <a:defRPr sz="3733">
                <a:solidFill>
                  <a:schemeClr val="lt2"/>
                </a:solidFill>
              </a:defRPr>
            </a:lvl2pPr>
            <a:lvl3pPr lvl="2" algn="ctr" rtl="0">
              <a:lnSpc>
                <a:spcPct val="100000"/>
              </a:lnSpc>
              <a:spcBef>
                <a:spcPts val="0"/>
              </a:spcBef>
              <a:spcAft>
                <a:spcPts val="0"/>
              </a:spcAft>
              <a:buClr>
                <a:schemeClr val="lt2"/>
              </a:buClr>
              <a:buSzPts val="2800"/>
              <a:buNone/>
              <a:defRPr sz="3733">
                <a:solidFill>
                  <a:schemeClr val="lt2"/>
                </a:solidFill>
              </a:defRPr>
            </a:lvl3pPr>
            <a:lvl4pPr lvl="3" algn="ctr" rtl="0">
              <a:lnSpc>
                <a:spcPct val="100000"/>
              </a:lnSpc>
              <a:spcBef>
                <a:spcPts val="0"/>
              </a:spcBef>
              <a:spcAft>
                <a:spcPts val="0"/>
              </a:spcAft>
              <a:buClr>
                <a:schemeClr val="lt2"/>
              </a:buClr>
              <a:buSzPts val="2800"/>
              <a:buNone/>
              <a:defRPr sz="3733">
                <a:solidFill>
                  <a:schemeClr val="lt2"/>
                </a:solidFill>
              </a:defRPr>
            </a:lvl4pPr>
            <a:lvl5pPr lvl="4" algn="ctr" rtl="0">
              <a:lnSpc>
                <a:spcPct val="100000"/>
              </a:lnSpc>
              <a:spcBef>
                <a:spcPts val="0"/>
              </a:spcBef>
              <a:spcAft>
                <a:spcPts val="0"/>
              </a:spcAft>
              <a:buClr>
                <a:schemeClr val="lt2"/>
              </a:buClr>
              <a:buSzPts val="2800"/>
              <a:buNone/>
              <a:defRPr sz="3733">
                <a:solidFill>
                  <a:schemeClr val="lt2"/>
                </a:solidFill>
              </a:defRPr>
            </a:lvl5pPr>
            <a:lvl6pPr lvl="5" algn="ctr" rtl="0">
              <a:lnSpc>
                <a:spcPct val="100000"/>
              </a:lnSpc>
              <a:spcBef>
                <a:spcPts val="0"/>
              </a:spcBef>
              <a:spcAft>
                <a:spcPts val="0"/>
              </a:spcAft>
              <a:buClr>
                <a:schemeClr val="lt2"/>
              </a:buClr>
              <a:buSzPts val="2800"/>
              <a:buNone/>
              <a:defRPr sz="3733">
                <a:solidFill>
                  <a:schemeClr val="lt2"/>
                </a:solidFill>
              </a:defRPr>
            </a:lvl6pPr>
            <a:lvl7pPr lvl="6" algn="ctr" rtl="0">
              <a:lnSpc>
                <a:spcPct val="100000"/>
              </a:lnSpc>
              <a:spcBef>
                <a:spcPts val="0"/>
              </a:spcBef>
              <a:spcAft>
                <a:spcPts val="0"/>
              </a:spcAft>
              <a:buClr>
                <a:schemeClr val="lt2"/>
              </a:buClr>
              <a:buSzPts val="2800"/>
              <a:buNone/>
              <a:defRPr sz="3733">
                <a:solidFill>
                  <a:schemeClr val="lt2"/>
                </a:solidFill>
              </a:defRPr>
            </a:lvl7pPr>
            <a:lvl8pPr lvl="7" algn="ctr" rtl="0">
              <a:lnSpc>
                <a:spcPct val="100000"/>
              </a:lnSpc>
              <a:spcBef>
                <a:spcPts val="0"/>
              </a:spcBef>
              <a:spcAft>
                <a:spcPts val="0"/>
              </a:spcAft>
              <a:buClr>
                <a:schemeClr val="lt2"/>
              </a:buClr>
              <a:buSzPts val="2800"/>
              <a:buNone/>
              <a:defRPr sz="3733">
                <a:solidFill>
                  <a:schemeClr val="lt2"/>
                </a:solidFill>
              </a:defRPr>
            </a:lvl8pPr>
            <a:lvl9pPr lvl="8" algn="ctr" rtl="0">
              <a:lnSpc>
                <a:spcPct val="100000"/>
              </a:lnSpc>
              <a:spcBef>
                <a:spcPts val="0"/>
              </a:spcBef>
              <a:spcAft>
                <a:spcPts val="0"/>
              </a:spcAft>
              <a:buClr>
                <a:schemeClr val="lt2"/>
              </a:buClr>
              <a:buSzPts val="2800"/>
              <a:buNone/>
              <a:defRPr sz="3733">
                <a:solidFill>
                  <a:schemeClr val="lt2"/>
                </a:solidFill>
              </a:defRPr>
            </a:lvl9pPr>
          </a:lstStyle>
          <a:p>
            <a:endParaRPr/>
          </a:p>
        </p:txBody>
      </p:sp>
      <p:sp>
        <p:nvSpPr>
          <p:cNvPr id="623" name="Google Shape;623;p13"/>
          <p:cNvSpPr txBox="1">
            <a:spLocks noGrp="1"/>
          </p:cNvSpPr>
          <p:nvPr>
            <p:ph type="subTitle" idx="14"/>
          </p:nvPr>
        </p:nvSpPr>
        <p:spPr>
          <a:xfrm>
            <a:off x="6328567" y="5379567"/>
            <a:ext cx="3884800" cy="540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2800"/>
              <a:buNone/>
              <a:defRPr/>
            </a:lvl1pPr>
            <a:lvl2pPr lvl="1" algn="ctr" rtl="0">
              <a:lnSpc>
                <a:spcPct val="100000"/>
              </a:lnSpc>
              <a:spcBef>
                <a:spcPts val="0"/>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sp>
        <p:nvSpPr>
          <p:cNvPr id="624" name="Google Shape;624;p13"/>
          <p:cNvSpPr txBox="1">
            <a:spLocks noGrp="1"/>
          </p:cNvSpPr>
          <p:nvPr>
            <p:ph type="title" idx="15"/>
          </p:nvPr>
        </p:nvSpPr>
        <p:spPr>
          <a:xfrm>
            <a:off x="3335600" y="778463"/>
            <a:ext cx="5520800" cy="540800"/>
          </a:xfrm>
          <a:prstGeom prst="rect">
            <a:avLst/>
          </a:prstGeom>
          <a:effectLst>
            <a:outerShdw dist="28575" dir="1920000" algn="bl" rotWithShape="0">
              <a:schemeClr val="accent1"/>
            </a:outerShdw>
          </a:effectLst>
        </p:spPr>
        <p:txBody>
          <a:bodyPr spcFirstLastPara="1" wrap="square" lIns="91425" tIns="91425" rIns="91425" bIns="91425" anchor="ctr" anchorCtr="0">
            <a:noAutofit/>
          </a:bodyPr>
          <a:lstStyle>
            <a:lvl1pPr lvl="0" algn="ctr" rtl="0">
              <a:spcBef>
                <a:spcPts val="0"/>
              </a:spcBef>
              <a:spcAft>
                <a:spcPts val="0"/>
              </a:spcAft>
              <a:buSzPts val="2500"/>
              <a:buNone/>
              <a:defRPr/>
            </a:lvl1pPr>
            <a:lvl2pPr lvl="1" rtl="0">
              <a:spcBef>
                <a:spcPts val="0"/>
              </a:spcBef>
              <a:spcAft>
                <a:spcPts val="0"/>
              </a:spcAft>
              <a:buSzPts val="2500"/>
              <a:buNone/>
              <a:defRPr sz="3333"/>
            </a:lvl2pPr>
            <a:lvl3pPr lvl="2" rtl="0">
              <a:spcBef>
                <a:spcPts val="0"/>
              </a:spcBef>
              <a:spcAft>
                <a:spcPts val="0"/>
              </a:spcAft>
              <a:buSzPts val="2500"/>
              <a:buNone/>
              <a:defRPr sz="3333"/>
            </a:lvl3pPr>
            <a:lvl4pPr lvl="3" rtl="0">
              <a:spcBef>
                <a:spcPts val="0"/>
              </a:spcBef>
              <a:spcAft>
                <a:spcPts val="0"/>
              </a:spcAft>
              <a:buSzPts val="2500"/>
              <a:buNone/>
              <a:defRPr sz="3333"/>
            </a:lvl4pPr>
            <a:lvl5pPr lvl="4" rtl="0">
              <a:spcBef>
                <a:spcPts val="0"/>
              </a:spcBef>
              <a:spcAft>
                <a:spcPts val="0"/>
              </a:spcAft>
              <a:buSzPts val="2500"/>
              <a:buNone/>
              <a:defRPr sz="3333"/>
            </a:lvl5pPr>
            <a:lvl6pPr lvl="5" rtl="0">
              <a:spcBef>
                <a:spcPts val="0"/>
              </a:spcBef>
              <a:spcAft>
                <a:spcPts val="0"/>
              </a:spcAft>
              <a:buSzPts val="2500"/>
              <a:buNone/>
              <a:defRPr sz="3333"/>
            </a:lvl6pPr>
            <a:lvl7pPr lvl="6" rtl="0">
              <a:spcBef>
                <a:spcPts val="0"/>
              </a:spcBef>
              <a:spcAft>
                <a:spcPts val="0"/>
              </a:spcAft>
              <a:buSzPts val="2500"/>
              <a:buNone/>
              <a:defRPr sz="3333"/>
            </a:lvl7pPr>
            <a:lvl8pPr lvl="7" rtl="0">
              <a:spcBef>
                <a:spcPts val="0"/>
              </a:spcBef>
              <a:spcAft>
                <a:spcPts val="0"/>
              </a:spcAft>
              <a:buSzPts val="2500"/>
              <a:buNone/>
              <a:defRPr sz="3333"/>
            </a:lvl8pPr>
            <a:lvl9pPr lvl="8" rtl="0">
              <a:spcBef>
                <a:spcPts val="0"/>
              </a:spcBef>
              <a:spcAft>
                <a:spcPts val="0"/>
              </a:spcAft>
              <a:buSzPts val="2500"/>
              <a:buNone/>
              <a:defRPr sz="3333"/>
            </a:lvl9pPr>
          </a:lstStyle>
          <a:p>
            <a:endParaRPr/>
          </a:p>
        </p:txBody>
      </p:sp>
    </p:spTree>
    <p:extLst>
      <p:ext uri="{BB962C8B-B14F-4D97-AF65-F5344CB8AC3E}">
        <p14:creationId xmlns:p14="http://schemas.microsoft.com/office/powerpoint/2010/main" val="380346610"/>
      </p:ext>
    </p:extLst>
  </p:cSld>
  <p:clrMapOvr>
    <a:masterClrMapping/>
  </p:clrMapOvr>
</p:sldLayout>
</file>

<file path=ppt/slideLayouts/slideLayout167.xml><?xml version="1.0" encoding="utf-8"?>
<p:sldLayout xmlns:a="http://schemas.openxmlformats.org/drawingml/2006/main" xmlns:r="http://schemas.openxmlformats.org/officeDocument/2006/relationships" xmlns:p="http://schemas.openxmlformats.org/presentationml/2006/main" matchingName="Title and text">
  <p:cSld name="Title and text">
    <p:spTree>
      <p:nvGrpSpPr>
        <p:cNvPr id="1" name="Shape 791"/>
        <p:cNvGrpSpPr/>
        <p:nvPr/>
      </p:nvGrpSpPr>
      <p:grpSpPr>
        <a:xfrm>
          <a:off x="0" y="0"/>
          <a:ext cx="0" cy="0"/>
          <a:chOff x="0" y="0"/>
          <a:chExt cx="0" cy="0"/>
        </a:xfrm>
      </p:grpSpPr>
      <p:pic>
        <p:nvPicPr>
          <p:cNvPr id="792" name="Google Shape;792;p17"/>
          <p:cNvPicPr preferRelativeResize="0"/>
          <p:nvPr/>
        </p:nvPicPr>
        <p:blipFill>
          <a:blip r:embed="rId2">
            <a:alphaModFix/>
          </a:blip>
          <a:stretch>
            <a:fillRect/>
          </a:stretch>
        </p:blipFill>
        <p:spPr>
          <a:xfrm>
            <a:off x="-75466" y="-36433"/>
            <a:ext cx="12342935" cy="7005332"/>
          </a:xfrm>
          <a:prstGeom prst="rect">
            <a:avLst/>
          </a:prstGeom>
          <a:noFill/>
          <a:ln>
            <a:noFill/>
          </a:ln>
        </p:spPr>
      </p:pic>
      <p:grpSp>
        <p:nvGrpSpPr>
          <p:cNvPr id="793" name="Google Shape;793;p17"/>
          <p:cNvGrpSpPr/>
          <p:nvPr/>
        </p:nvGrpSpPr>
        <p:grpSpPr>
          <a:xfrm>
            <a:off x="-563442" y="4234105"/>
            <a:ext cx="3658681" cy="2870832"/>
            <a:chOff x="-2415600" y="2986400"/>
            <a:chExt cx="1943075" cy="1524659"/>
          </a:xfrm>
        </p:grpSpPr>
        <p:sp>
          <p:nvSpPr>
            <p:cNvPr id="794" name="Google Shape;794;p17"/>
            <p:cNvSpPr/>
            <p:nvPr/>
          </p:nvSpPr>
          <p:spPr>
            <a:xfrm>
              <a:off x="-2415600" y="2986400"/>
              <a:ext cx="1117375" cy="1251275"/>
            </a:xfrm>
            <a:custGeom>
              <a:avLst/>
              <a:gdLst/>
              <a:ahLst/>
              <a:cxnLst/>
              <a:rect l="l" t="t" r="r" b="b"/>
              <a:pathLst>
                <a:path w="44695" h="50051" extrusionOk="0">
                  <a:moveTo>
                    <a:pt x="11387" y="1"/>
                  </a:moveTo>
                  <a:cubicBezTo>
                    <a:pt x="10743" y="1"/>
                    <a:pt x="10152" y="449"/>
                    <a:pt x="10001" y="1099"/>
                  </a:cubicBezTo>
                  <a:lnTo>
                    <a:pt x="180" y="41127"/>
                  </a:lnTo>
                  <a:cubicBezTo>
                    <a:pt x="0" y="41896"/>
                    <a:pt x="462" y="42665"/>
                    <a:pt x="1257" y="42871"/>
                  </a:cubicBezTo>
                  <a:lnTo>
                    <a:pt x="33617" y="50051"/>
                  </a:lnTo>
                  <a:lnTo>
                    <a:pt x="44695" y="8433"/>
                  </a:lnTo>
                  <a:lnTo>
                    <a:pt x="11744" y="48"/>
                  </a:lnTo>
                  <a:cubicBezTo>
                    <a:pt x="11625" y="16"/>
                    <a:pt x="11505" y="1"/>
                    <a:pt x="1138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95" name="Google Shape;795;p17"/>
            <p:cNvSpPr/>
            <p:nvPr/>
          </p:nvSpPr>
          <p:spPr>
            <a:xfrm>
              <a:off x="-1586075" y="3188225"/>
              <a:ext cx="1113550" cy="1279575"/>
            </a:xfrm>
            <a:custGeom>
              <a:avLst/>
              <a:gdLst/>
              <a:ahLst/>
              <a:cxnLst/>
              <a:rect l="l" t="t" r="r" b="b"/>
              <a:pathLst>
                <a:path w="44542" h="51183" extrusionOk="0">
                  <a:moveTo>
                    <a:pt x="10411" y="1"/>
                  </a:moveTo>
                  <a:lnTo>
                    <a:pt x="0" y="41772"/>
                  </a:lnTo>
                  <a:lnTo>
                    <a:pt x="31797" y="51132"/>
                  </a:lnTo>
                  <a:cubicBezTo>
                    <a:pt x="31925" y="51166"/>
                    <a:pt x="32054" y="51182"/>
                    <a:pt x="32181" y="51182"/>
                  </a:cubicBezTo>
                  <a:cubicBezTo>
                    <a:pt x="32815" y="51182"/>
                    <a:pt x="33395" y="50773"/>
                    <a:pt x="33566" y="50132"/>
                  </a:cubicBezTo>
                  <a:lnTo>
                    <a:pt x="44336" y="10360"/>
                  </a:lnTo>
                  <a:cubicBezTo>
                    <a:pt x="44541" y="9591"/>
                    <a:pt x="44080" y="8796"/>
                    <a:pt x="43310" y="8591"/>
                  </a:cubicBezTo>
                  <a:lnTo>
                    <a:pt x="10411" y="1"/>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96" name="Google Shape;796;p17"/>
            <p:cNvSpPr/>
            <p:nvPr/>
          </p:nvSpPr>
          <p:spPr>
            <a:xfrm>
              <a:off x="-2402775" y="2994000"/>
              <a:ext cx="1133400" cy="1217400"/>
            </a:xfrm>
            <a:custGeom>
              <a:avLst/>
              <a:gdLst/>
              <a:ahLst/>
              <a:cxnLst/>
              <a:rect l="l" t="t" r="r" b="b"/>
              <a:pathLst>
                <a:path w="45336" h="48696" extrusionOk="0">
                  <a:moveTo>
                    <a:pt x="12283" y="0"/>
                  </a:moveTo>
                  <a:lnTo>
                    <a:pt x="0" y="41900"/>
                  </a:lnTo>
                  <a:lnTo>
                    <a:pt x="19104" y="42131"/>
                  </a:lnTo>
                  <a:cubicBezTo>
                    <a:pt x="23976" y="42823"/>
                    <a:pt x="28540" y="44874"/>
                    <a:pt x="32309" y="48054"/>
                  </a:cubicBezTo>
                  <a:lnTo>
                    <a:pt x="33053" y="48695"/>
                  </a:lnTo>
                  <a:lnTo>
                    <a:pt x="45336" y="6770"/>
                  </a:lnTo>
                  <a:lnTo>
                    <a:pt x="44567" y="6129"/>
                  </a:lnTo>
                  <a:cubicBezTo>
                    <a:pt x="40797" y="2975"/>
                    <a:pt x="36233" y="923"/>
                    <a:pt x="31361" y="231"/>
                  </a:cubicBezTo>
                  <a:lnTo>
                    <a:pt x="12283"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97" name="Google Shape;797;p17"/>
            <p:cNvSpPr/>
            <p:nvPr/>
          </p:nvSpPr>
          <p:spPr>
            <a:xfrm>
              <a:off x="-2351263" y="3014809"/>
              <a:ext cx="1085975" cy="1231500"/>
            </a:xfrm>
            <a:custGeom>
              <a:avLst/>
              <a:gdLst/>
              <a:ahLst/>
              <a:cxnLst/>
              <a:rect l="l" t="t" r="r" b="b"/>
              <a:pathLst>
                <a:path w="43439" h="49260" extrusionOk="0">
                  <a:moveTo>
                    <a:pt x="12258" y="0"/>
                  </a:moveTo>
                  <a:lnTo>
                    <a:pt x="1" y="41925"/>
                  </a:lnTo>
                  <a:lnTo>
                    <a:pt x="17207" y="42695"/>
                  </a:lnTo>
                  <a:cubicBezTo>
                    <a:pt x="22079" y="43387"/>
                    <a:pt x="26643" y="45438"/>
                    <a:pt x="30412" y="48618"/>
                  </a:cubicBezTo>
                  <a:lnTo>
                    <a:pt x="31156" y="49259"/>
                  </a:lnTo>
                  <a:lnTo>
                    <a:pt x="43439" y="7334"/>
                  </a:lnTo>
                  <a:lnTo>
                    <a:pt x="42670" y="6693"/>
                  </a:lnTo>
                  <a:cubicBezTo>
                    <a:pt x="38900" y="3539"/>
                    <a:pt x="34336" y="1487"/>
                    <a:pt x="29464" y="769"/>
                  </a:cubicBezTo>
                  <a:lnTo>
                    <a:pt x="12258" y="0"/>
                  </a:ln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98" name="Google Shape;798;p17"/>
            <p:cNvSpPr/>
            <p:nvPr/>
          </p:nvSpPr>
          <p:spPr>
            <a:xfrm>
              <a:off x="-1573663" y="3188659"/>
              <a:ext cx="1070600" cy="1322400"/>
            </a:xfrm>
            <a:custGeom>
              <a:avLst/>
              <a:gdLst/>
              <a:ahLst/>
              <a:cxnLst/>
              <a:rect l="l" t="t" r="r" b="b"/>
              <a:pathLst>
                <a:path w="42824" h="52896" extrusionOk="0">
                  <a:moveTo>
                    <a:pt x="17135" y="1"/>
                  </a:moveTo>
                  <a:cubicBezTo>
                    <a:pt x="15803" y="1"/>
                    <a:pt x="14490" y="86"/>
                    <a:pt x="13232" y="252"/>
                  </a:cubicBezTo>
                  <a:lnTo>
                    <a:pt x="12258" y="380"/>
                  </a:lnTo>
                  <a:lnTo>
                    <a:pt x="1" y="42280"/>
                  </a:lnTo>
                  <a:lnTo>
                    <a:pt x="975" y="42151"/>
                  </a:lnTo>
                  <a:cubicBezTo>
                    <a:pt x="2113" y="42002"/>
                    <a:pt x="3255" y="41927"/>
                    <a:pt x="4394" y="41927"/>
                  </a:cubicBezTo>
                  <a:cubicBezTo>
                    <a:pt x="8133" y="41927"/>
                    <a:pt x="11844" y="42727"/>
                    <a:pt x="15284" y="44280"/>
                  </a:cubicBezTo>
                  <a:lnTo>
                    <a:pt x="30208" y="52895"/>
                  </a:lnTo>
                  <a:lnTo>
                    <a:pt x="42824" y="9124"/>
                  </a:lnTo>
                  <a:lnTo>
                    <a:pt x="28284" y="2226"/>
                  </a:lnTo>
                  <a:cubicBezTo>
                    <a:pt x="24955" y="704"/>
                    <a:pt x="20963" y="1"/>
                    <a:pt x="17135" y="1"/>
                  </a:cubicBez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799" name="Google Shape;799;p17"/>
            <p:cNvGrpSpPr/>
            <p:nvPr/>
          </p:nvGrpSpPr>
          <p:grpSpPr>
            <a:xfrm>
              <a:off x="-2218800" y="3088875"/>
              <a:ext cx="1598825" cy="1190475"/>
              <a:chOff x="-2218800" y="3088875"/>
              <a:chExt cx="1598825" cy="1190475"/>
            </a:xfrm>
          </p:grpSpPr>
          <p:sp>
            <p:nvSpPr>
              <p:cNvPr id="800" name="Google Shape;800;p17"/>
              <p:cNvSpPr/>
              <p:nvPr/>
            </p:nvSpPr>
            <p:spPr>
              <a:xfrm>
                <a:off x="-2218800" y="3088875"/>
                <a:ext cx="841100" cy="985325"/>
              </a:xfrm>
              <a:custGeom>
                <a:avLst/>
                <a:gdLst/>
                <a:ahLst/>
                <a:cxnLst/>
                <a:rect l="l" t="t" r="r" b="b"/>
                <a:pathLst>
                  <a:path w="33644" h="39413" extrusionOk="0">
                    <a:moveTo>
                      <a:pt x="9539" y="0"/>
                    </a:moveTo>
                    <a:lnTo>
                      <a:pt x="9462" y="667"/>
                    </a:lnTo>
                    <a:lnTo>
                      <a:pt x="22412" y="2385"/>
                    </a:lnTo>
                    <a:cubicBezTo>
                      <a:pt x="26027" y="3077"/>
                      <a:pt x="29489" y="4436"/>
                      <a:pt x="32643" y="6360"/>
                    </a:cubicBezTo>
                    <a:lnTo>
                      <a:pt x="33284" y="6744"/>
                    </a:lnTo>
                    <a:lnTo>
                      <a:pt x="33643" y="6154"/>
                    </a:lnTo>
                    <a:lnTo>
                      <a:pt x="33002" y="5770"/>
                    </a:lnTo>
                    <a:cubicBezTo>
                      <a:pt x="29797" y="3795"/>
                      <a:pt x="26233" y="2411"/>
                      <a:pt x="22540" y="1693"/>
                    </a:cubicBezTo>
                    <a:lnTo>
                      <a:pt x="9539" y="0"/>
                    </a:lnTo>
                    <a:close/>
                    <a:moveTo>
                      <a:pt x="8668" y="2385"/>
                    </a:moveTo>
                    <a:lnTo>
                      <a:pt x="8591" y="3052"/>
                    </a:lnTo>
                    <a:lnTo>
                      <a:pt x="21540" y="4770"/>
                    </a:lnTo>
                    <a:cubicBezTo>
                      <a:pt x="25156" y="5462"/>
                      <a:pt x="28617" y="6821"/>
                      <a:pt x="31771" y="8744"/>
                    </a:cubicBezTo>
                    <a:lnTo>
                      <a:pt x="32387" y="9129"/>
                    </a:lnTo>
                    <a:lnTo>
                      <a:pt x="32771" y="8565"/>
                    </a:lnTo>
                    <a:lnTo>
                      <a:pt x="32130" y="8180"/>
                    </a:lnTo>
                    <a:cubicBezTo>
                      <a:pt x="28899" y="6206"/>
                      <a:pt x="25361" y="4821"/>
                      <a:pt x="21668" y="4103"/>
                    </a:cubicBezTo>
                    <a:lnTo>
                      <a:pt x="8668" y="2385"/>
                    </a:lnTo>
                    <a:close/>
                    <a:moveTo>
                      <a:pt x="7796" y="4795"/>
                    </a:moveTo>
                    <a:lnTo>
                      <a:pt x="7719" y="5488"/>
                    </a:lnTo>
                    <a:lnTo>
                      <a:pt x="20668" y="7180"/>
                    </a:lnTo>
                    <a:cubicBezTo>
                      <a:pt x="24284" y="7898"/>
                      <a:pt x="27746" y="9232"/>
                      <a:pt x="30900" y="11180"/>
                    </a:cubicBezTo>
                    <a:lnTo>
                      <a:pt x="31515" y="11565"/>
                    </a:lnTo>
                    <a:lnTo>
                      <a:pt x="31874" y="10975"/>
                    </a:lnTo>
                    <a:lnTo>
                      <a:pt x="31259" y="10591"/>
                    </a:lnTo>
                    <a:cubicBezTo>
                      <a:pt x="28028" y="8616"/>
                      <a:pt x="24489" y="7231"/>
                      <a:pt x="20796" y="6513"/>
                    </a:cubicBezTo>
                    <a:lnTo>
                      <a:pt x="7796" y="4795"/>
                    </a:lnTo>
                    <a:close/>
                    <a:moveTo>
                      <a:pt x="6873" y="9206"/>
                    </a:moveTo>
                    <a:lnTo>
                      <a:pt x="6770" y="9873"/>
                    </a:lnTo>
                    <a:lnTo>
                      <a:pt x="19745" y="11591"/>
                    </a:lnTo>
                    <a:cubicBezTo>
                      <a:pt x="23361" y="12283"/>
                      <a:pt x="26822" y="13642"/>
                      <a:pt x="29976" y="15565"/>
                    </a:cubicBezTo>
                    <a:lnTo>
                      <a:pt x="30592" y="15950"/>
                    </a:lnTo>
                    <a:lnTo>
                      <a:pt x="30951" y="15386"/>
                    </a:lnTo>
                    <a:lnTo>
                      <a:pt x="30335" y="15001"/>
                    </a:lnTo>
                    <a:cubicBezTo>
                      <a:pt x="27104" y="13027"/>
                      <a:pt x="23566" y="11642"/>
                      <a:pt x="19848" y="10924"/>
                    </a:cubicBezTo>
                    <a:lnTo>
                      <a:pt x="6873" y="9206"/>
                    </a:lnTo>
                    <a:close/>
                    <a:moveTo>
                      <a:pt x="5975" y="11616"/>
                    </a:moveTo>
                    <a:lnTo>
                      <a:pt x="5898" y="12283"/>
                    </a:lnTo>
                    <a:lnTo>
                      <a:pt x="18848" y="14001"/>
                    </a:lnTo>
                    <a:cubicBezTo>
                      <a:pt x="22463" y="14693"/>
                      <a:pt x="25925" y="16052"/>
                      <a:pt x="29079" y="17976"/>
                    </a:cubicBezTo>
                    <a:lnTo>
                      <a:pt x="29694" y="18360"/>
                    </a:lnTo>
                    <a:lnTo>
                      <a:pt x="30079" y="17796"/>
                    </a:lnTo>
                    <a:lnTo>
                      <a:pt x="29438" y="17411"/>
                    </a:lnTo>
                    <a:cubicBezTo>
                      <a:pt x="26207" y="15437"/>
                      <a:pt x="22668" y="14052"/>
                      <a:pt x="18976" y="13334"/>
                    </a:cubicBezTo>
                    <a:lnTo>
                      <a:pt x="5975" y="11616"/>
                    </a:lnTo>
                    <a:close/>
                    <a:moveTo>
                      <a:pt x="5078" y="14027"/>
                    </a:moveTo>
                    <a:lnTo>
                      <a:pt x="5001" y="14693"/>
                    </a:lnTo>
                    <a:lnTo>
                      <a:pt x="17950" y="16411"/>
                    </a:lnTo>
                    <a:cubicBezTo>
                      <a:pt x="21566" y="17104"/>
                      <a:pt x="25027" y="18463"/>
                      <a:pt x="28181" y="20386"/>
                    </a:cubicBezTo>
                    <a:lnTo>
                      <a:pt x="28797" y="20796"/>
                    </a:lnTo>
                    <a:lnTo>
                      <a:pt x="29181" y="20206"/>
                    </a:lnTo>
                    <a:lnTo>
                      <a:pt x="28566" y="19822"/>
                    </a:lnTo>
                    <a:cubicBezTo>
                      <a:pt x="25335" y="17847"/>
                      <a:pt x="21796" y="16463"/>
                      <a:pt x="18104" y="15745"/>
                    </a:cubicBezTo>
                    <a:lnTo>
                      <a:pt x="5078" y="14027"/>
                    </a:lnTo>
                    <a:close/>
                    <a:moveTo>
                      <a:pt x="4078" y="19053"/>
                    </a:moveTo>
                    <a:lnTo>
                      <a:pt x="4001" y="19719"/>
                    </a:lnTo>
                    <a:lnTo>
                      <a:pt x="16950" y="21437"/>
                    </a:lnTo>
                    <a:cubicBezTo>
                      <a:pt x="20591" y="22130"/>
                      <a:pt x="24053" y="23489"/>
                      <a:pt x="27207" y="25412"/>
                    </a:cubicBezTo>
                    <a:lnTo>
                      <a:pt x="27822" y="25797"/>
                    </a:lnTo>
                    <a:lnTo>
                      <a:pt x="28181" y="25232"/>
                    </a:lnTo>
                    <a:lnTo>
                      <a:pt x="27566" y="24822"/>
                    </a:lnTo>
                    <a:cubicBezTo>
                      <a:pt x="24335" y="22848"/>
                      <a:pt x="20796" y="21463"/>
                      <a:pt x="17104" y="20745"/>
                    </a:cubicBezTo>
                    <a:lnTo>
                      <a:pt x="4078" y="19053"/>
                    </a:lnTo>
                    <a:close/>
                    <a:moveTo>
                      <a:pt x="3231" y="21463"/>
                    </a:moveTo>
                    <a:lnTo>
                      <a:pt x="3129" y="22130"/>
                    </a:lnTo>
                    <a:lnTo>
                      <a:pt x="16078" y="23848"/>
                    </a:lnTo>
                    <a:cubicBezTo>
                      <a:pt x="19899" y="24617"/>
                      <a:pt x="24438" y="26668"/>
                      <a:pt x="26310" y="27848"/>
                    </a:cubicBezTo>
                    <a:lnTo>
                      <a:pt x="26925" y="28233"/>
                    </a:lnTo>
                    <a:lnTo>
                      <a:pt x="27310" y="27643"/>
                    </a:lnTo>
                    <a:lnTo>
                      <a:pt x="26669" y="27258"/>
                    </a:lnTo>
                    <a:cubicBezTo>
                      <a:pt x="24745" y="26053"/>
                      <a:pt x="20104" y="23925"/>
                      <a:pt x="16206" y="23155"/>
                    </a:cubicBezTo>
                    <a:lnTo>
                      <a:pt x="3231" y="21463"/>
                    </a:lnTo>
                    <a:close/>
                    <a:moveTo>
                      <a:pt x="2334" y="23848"/>
                    </a:moveTo>
                    <a:lnTo>
                      <a:pt x="2231" y="24514"/>
                    </a:lnTo>
                    <a:lnTo>
                      <a:pt x="15206" y="26232"/>
                    </a:lnTo>
                    <a:cubicBezTo>
                      <a:pt x="18925" y="26976"/>
                      <a:pt x="24540" y="29669"/>
                      <a:pt x="25438" y="30233"/>
                    </a:cubicBezTo>
                    <a:lnTo>
                      <a:pt x="26053" y="30617"/>
                    </a:lnTo>
                    <a:lnTo>
                      <a:pt x="26412" y="30053"/>
                    </a:lnTo>
                    <a:lnTo>
                      <a:pt x="25797" y="29669"/>
                    </a:lnTo>
                    <a:cubicBezTo>
                      <a:pt x="24848" y="29079"/>
                      <a:pt x="19207" y="26335"/>
                      <a:pt x="15335" y="25566"/>
                    </a:cubicBezTo>
                    <a:lnTo>
                      <a:pt x="2334" y="23848"/>
                    </a:lnTo>
                    <a:close/>
                    <a:moveTo>
                      <a:pt x="1283" y="27592"/>
                    </a:moveTo>
                    <a:lnTo>
                      <a:pt x="1180" y="28284"/>
                    </a:lnTo>
                    <a:lnTo>
                      <a:pt x="14155" y="29976"/>
                    </a:lnTo>
                    <a:cubicBezTo>
                      <a:pt x="17771" y="30694"/>
                      <a:pt x="21232" y="32053"/>
                      <a:pt x="24361" y="33976"/>
                    </a:cubicBezTo>
                    <a:lnTo>
                      <a:pt x="25002" y="34361"/>
                    </a:lnTo>
                    <a:lnTo>
                      <a:pt x="25361" y="33797"/>
                    </a:lnTo>
                    <a:lnTo>
                      <a:pt x="24745" y="33387"/>
                    </a:lnTo>
                    <a:cubicBezTo>
                      <a:pt x="21514" y="31412"/>
                      <a:pt x="17976" y="30028"/>
                      <a:pt x="14258" y="29310"/>
                    </a:cubicBezTo>
                    <a:lnTo>
                      <a:pt x="1283" y="27592"/>
                    </a:lnTo>
                    <a:close/>
                    <a:moveTo>
                      <a:pt x="693" y="30156"/>
                    </a:moveTo>
                    <a:lnTo>
                      <a:pt x="590" y="30822"/>
                    </a:lnTo>
                    <a:lnTo>
                      <a:pt x="13565" y="32541"/>
                    </a:lnTo>
                    <a:cubicBezTo>
                      <a:pt x="17181" y="33233"/>
                      <a:pt x="20643" y="34592"/>
                      <a:pt x="23797" y="36515"/>
                    </a:cubicBezTo>
                    <a:lnTo>
                      <a:pt x="24412" y="36900"/>
                    </a:lnTo>
                    <a:lnTo>
                      <a:pt x="24771" y="36310"/>
                    </a:lnTo>
                    <a:lnTo>
                      <a:pt x="24130" y="35925"/>
                    </a:lnTo>
                    <a:cubicBezTo>
                      <a:pt x="20925" y="33951"/>
                      <a:pt x="17386" y="32566"/>
                      <a:pt x="13668" y="31874"/>
                    </a:cubicBezTo>
                    <a:lnTo>
                      <a:pt x="693" y="30156"/>
                    </a:lnTo>
                    <a:close/>
                    <a:moveTo>
                      <a:pt x="103" y="32643"/>
                    </a:moveTo>
                    <a:lnTo>
                      <a:pt x="0" y="33335"/>
                    </a:lnTo>
                    <a:lnTo>
                      <a:pt x="12975" y="35053"/>
                    </a:lnTo>
                    <a:cubicBezTo>
                      <a:pt x="16591" y="35746"/>
                      <a:pt x="20053" y="37105"/>
                      <a:pt x="23207" y="39028"/>
                    </a:cubicBezTo>
                    <a:lnTo>
                      <a:pt x="23848" y="39413"/>
                    </a:lnTo>
                    <a:lnTo>
                      <a:pt x="24181" y="38823"/>
                    </a:lnTo>
                    <a:lnTo>
                      <a:pt x="23540" y="38438"/>
                    </a:lnTo>
                    <a:cubicBezTo>
                      <a:pt x="20335" y="36464"/>
                      <a:pt x="16796" y="35079"/>
                      <a:pt x="13104" y="34361"/>
                    </a:cubicBezTo>
                    <a:lnTo>
                      <a:pt x="103" y="32643"/>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01" name="Google Shape;801;p17"/>
              <p:cNvSpPr/>
              <p:nvPr/>
            </p:nvSpPr>
            <p:spPr>
              <a:xfrm>
                <a:off x="-1461075" y="3283625"/>
                <a:ext cx="841100" cy="995725"/>
              </a:xfrm>
              <a:custGeom>
                <a:avLst/>
                <a:gdLst/>
                <a:ahLst/>
                <a:cxnLst/>
                <a:rect l="l" t="t" r="r" b="b"/>
                <a:pathLst>
                  <a:path w="33644" h="39829" extrusionOk="0">
                    <a:moveTo>
                      <a:pt x="11739" y="1"/>
                    </a:moveTo>
                    <a:cubicBezTo>
                      <a:pt x="10432" y="1"/>
                      <a:pt x="9481" y="31"/>
                      <a:pt x="9386" y="31"/>
                    </a:cubicBezTo>
                    <a:lnTo>
                      <a:pt x="9386" y="698"/>
                    </a:lnTo>
                    <a:cubicBezTo>
                      <a:pt x="9406" y="698"/>
                      <a:pt x="10284" y="673"/>
                      <a:pt x="11526" y="673"/>
                    </a:cubicBezTo>
                    <a:cubicBezTo>
                      <a:pt x="13388" y="673"/>
                      <a:pt x="16068" y="729"/>
                      <a:pt x="17899" y="1006"/>
                    </a:cubicBezTo>
                    <a:cubicBezTo>
                      <a:pt x="22643" y="1775"/>
                      <a:pt x="29618" y="4878"/>
                      <a:pt x="32618" y="6750"/>
                    </a:cubicBezTo>
                    <a:lnTo>
                      <a:pt x="33259" y="7134"/>
                    </a:lnTo>
                    <a:lnTo>
                      <a:pt x="33644" y="6570"/>
                    </a:lnTo>
                    <a:lnTo>
                      <a:pt x="33028" y="6185"/>
                    </a:lnTo>
                    <a:cubicBezTo>
                      <a:pt x="29977" y="4288"/>
                      <a:pt x="22874" y="1108"/>
                      <a:pt x="18053" y="365"/>
                    </a:cubicBezTo>
                    <a:cubicBezTo>
                      <a:pt x="16198" y="63"/>
                      <a:pt x="13606" y="1"/>
                      <a:pt x="11739" y="1"/>
                    </a:cubicBezTo>
                    <a:close/>
                    <a:moveTo>
                      <a:pt x="8770" y="2801"/>
                    </a:moveTo>
                    <a:lnTo>
                      <a:pt x="8770" y="3493"/>
                    </a:lnTo>
                    <a:cubicBezTo>
                      <a:pt x="8847" y="3493"/>
                      <a:pt x="16130" y="3519"/>
                      <a:pt x="19258" y="4288"/>
                    </a:cubicBezTo>
                    <a:cubicBezTo>
                      <a:pt x="22976" y="5211"/>
                      <a:pt x="28489" y="7134"/>
                      <a:pt x="31746" y="9160"/>
                    </a:cubicBezTo>
                    <a:lnTo>
                      <a:pt x="32387" y="9545"/>
                    </a:lnTo>
                    <a:lnTo>
                      <a:pt x="32746" y="8980"/>
                    </a:lnTo>
                    <a:lnTo>
                      <a:pt x="32105" y="8570"/>
                    </a:lnTo>
                    <a:cubicBezTo>
                      <a:pt x="28797" y="6519"/>
                      <a:pt x="23207" y="4570"/>
                      <a:pt x="19412" y="3621"/>
                    </a:cubicBezTo>
                    <a:cubicBezTo>
                      <a:pt x="16207" y="2852"/>
                      <a:pt x="9078" y="2801"/>
                      <a:pt x="8770" y="2801"/>
                    </a:cubicBezTo>
                    <a:close/>
                    <a:moveTo>
                      <a:pt x="8129" y="5570"/>
                    </a:moveTo>
                    <a:lnTo>
                      <a:pt x="8129" y="6262"/>
                    </a:lnTo>
                    <a:cubicBezTo>
                      <a:pt x="8232" y="6262"/>
                      <a:pt x="17412" y="6467"/>
                      <a:pt x="20592" y="7570"/>
                    </a:cubicBezTo>
                    <a:cubicBezTo>
                      <a:pt x="21463" y="7878"/>
                      <a:pt x="22361" y="8160"/>
                      <a:pt x="23233" y="8442"/>
                    </a:cubicBezTo>
                    <a:cubicBezTo>
                      <a:pt x="25976" y="9314"/>
                      <a:pt x="28592" y="10160"/>
                      <a:pt x="30874" y="11570"/>
                    </a:cubicBezTo>
                    <a:lnTo>
                      <a:pt x="31490" y="11955"/>
                    </a:lnTo>
                    <a:lnTo>
                      <a:pt x="31849" y="11391"/>
                    </a:lnTo>
                    <a:lnTo>
                      <a:pt x="31208" y="11006"/>
                    </a:lnTo>
                    <a:cubicBezTo>
                      <a:pt x="28874" y="9519"/>
                      <a:pt x="26079" y="8647"/>
                      <a:pt x="23412" y="7801"/>
                    </a:cubicBezTo>
                    <a:cubicBezTo>
                      <a:pt x="22540" y="7519"/>
                      <a:pt x="21669" y="7237"/>
                      <a:pt x="20797" y="6929"/>
                    </a:cubicBezTo>
                    <a:cubicBezTo>
                      <a:pt x="17540" y="5801"/>
                      <a:pt x="8514" y="5570"/>
                      <a:pt x="8129" y="5570"/>
                    </a:cubicBezTo>
                    <a:close/>
                    <a:moveTo>
                      <a:pt x="6822" y="9596"/>
                    </a:moveTo>
                    <a:lnTo>
                      <a:pt x="6745" y="10263"/>
                    </a:lnTo>
                    <a:lnTo>
                      <a:pt x="19694" y="11981"/>
                    </a:lnTo>
                    <a:cubicBezTo>
                      <a:pt x="23310" y="12699"/>
                      <a:pt x="26771" y="14032"/>
                      <a:pt x="29925" y="15981"/>
                    </a:cubicBezTo>
                    <a:lnTo>
                      <a:pt x="30566" y="16365"/>
                    </a:lnTo>
                    <a:lnTo>
                      <a:pt x="30925" y="15776"/>
                    </a:lnTo>
                    <a:lnTo>
                      <a:pt x="30284" y="15391"/>
                    </a:lnTo>
                    <a:cubicBezTo>
                      <a:pt x="27079" y="13417"/>
                      <a:pt x="23515" y="12032"/>
                      <a:pt x="19822" y="11314"/>
                    </a:cubicBezTo>
                    <a:lnTo>
                      <a:pt x="6822" y="9596"/>
                    </a:lnTo>
                    <a:close/>
                    <a:moveTo>
                      <a:pt x="5950" y="12006"/>
                    </a:moveTo>
                    <a:lnTo>
                      <a:pt x="5847" y="12673"/>
                    </a:lnTo>
                    <a:lnTo>
                      <a:pt x="18822" y="14391"/>
                    </a:lnTo>
                    <a:cubicBezTo>
                      <a:pt x="22438" y="15109"/>
                      <a:pt x="25900" y="16442"/>
                      <a:pt x="29054" y="18391"/>
                    </a:cubicBezTo>
                    <a:lnTo>
                      <a:pt x="29669" y="18776"/>
                    </a:lnTo>
                    <a:lnTo>
                      <a:pt x="30054" y="18186"/>
                    </a:lnTo>
                    <a:lnTo>
                      <a:pt x="29413" y="17801"/>
                    </a:lnTo>
                    <a:cubicBezTo>
                      <a:pt x="26182" y="15827"/>
                      <a:pt x="22643" y="14442"/>
                      <a:pt x="18925" y="13724"/>
                    </a:cubicBezTo>
                    <a:lnTo>
                      <a:pt x="5950" y="12006"/>
                    </a:lnTo>
                    <a:close/>
                    <a:moveTo>
                      <a:pt x="5052" y="14417"/>
                    </a:moveTo>
                    <a:lnTo>
                      <a:pt x="4975" y="15109"/>
                    </a:lnTo>
                    <a:lnTo>
                      <a:pt x="17925" y="16801"/>
                    </a:lnTo>
                    <a:cubicBezTo>
                      <a:pt x="21540" y="17519"/>
                      <a:pt x="25028" y="18853"/>
                      <a:pt x="28156" y="20802"/>
                    </a:cubicBezTo>
                    <a:lnTo>
                      <a:pt x="28797" y="21186"/>
                    </a:lnTo>
                    <a:lnTo>
                      <a:pt x="29156" y="20596"/>
                    </a:lnTo>
                    <a:lnTo>
                      <a:pt x="28515" y="20212"/>
                    </a:lnTo>
                    <a:cubicBezTo>
                      <a:pt x="25310" y="18237"/>
                      <a:pt x="21745" y="16853"/>
                      <a:pt x="18053" y="16135"/>
                    </a:cubicBezTo>
                    <a:lnTo>
                      <a:pt x="5052" y="14417"/>
                    </a:lnTo>
                    <a:close/>
                    <a:moveTo>
                      <a:pt x="4078" y="19443"/>
                    </a:moveTo>
                    <a:lnTo>
                      <a:pt x="4001" y="20109"/>
                    </a:lnTo>
                    <a:lnTo>
                      <a:pt x="16950" y="21827"/>
                    </a:lnTo>
                    <a:cubicBezTo>
                      <a:pt x="20566" y="22545"/>
                      <a:pt x="24028" y="23879"/>
                      <a:pt x="27182" y="25827"/>
                    </a:cubicBezTo>
                    <a:lnTo>
                      <a:pt x="27823" y="26212"/>
                    </a:lnTo>
                    <a:lnTo>
                      <a:pt x="28156" y="25622"/>
                    </a:lnTo>
                    <a:lnTo>
                      <a:pt x="27541" y="25238"/>
                    </a:lnTo>
                    <a:cubicBezTo>
                      <a:pt x="24310" y="23263"/>
                      <a:pt x="20771" y="21879"/>
                      <a:pt x="17079" y="21161"/>
                    </a:cubicBezTo>
                    <a:lnTo>
                      <a:pt x="4078" y="19443"/>
                    </a:lnTo>
                    <a:close/>
                    <a:moveTo>
                      <a:pt x="3180" y="21853"/>
                    </a:moveTo>
                    <a:lnTo>
                      <a:pt x="3103" y="22520"/>
                    </a:lnTo>
                    <a:lnTo>
                      <a:pt x="16053" y="24238"/>
                    </a:lnTo>
                    <a:cubicBezTo>
                      <a:pt x="19874" y="24981"/>
                      <a:pt x="24438" y="27058"/>
                      <a:pt x="26284" y="28212"/>
                    </a:cubicBezTo>
                    <a:lnTo>
                      <a:pt x="26925" y="28623"/>
                    </a:lnTo>
                    <a:lnTo>
                      <a:pt x="27284" y="28033"/>
                    </a:lnTo>
                    <a:lnTo>
                      <a:pt x="26643" y="27648"/>
                    </a:lnTo>
                    <a:cubicBezTo>
                      <a:pt x="24720" y="26443"/>
                      <a:pt x="20079" y="24340"/>
                      <a:pt x="16181" y="23571"/>
                    </a:cubicBezTo>
                    <a:lnTo>
                      <a:pt x="3180" y="21853"/>
                    </a:lnTo>
                    <a:close/>
                    <a:moveTo>
                      <a:pt x="2309" y="24263"/>
                    </a:moveTo>
                    <a:lnTo>
                      <a:pt x="2232" y="24930"/>
                    </a:lnTo>
                    <a:lnTo>
                      <a:pt x="15181" y="26648"/>
                    </a:lnTo>
                    <a:cubicBezTo>
                      <a:pt x="18925" y="27392"/>
                      <a:pt x="24515" y="30084"/>
                      <a:pt x="25412" y="30623"/>
                    </a:cubicBezTo>
                    <a:lnTo>
                      <a:pt x="26053" y="31007"/>
                    </a:lnTo>
                    <a:lnTo>
                      <a:pt x="26387" y="30443"/>
                    </a:lnTo>
                    <a:lnTo>
                      <a:pt x="25771" y="30058"/>
                    </a:lnTo>
                    <a:cubicBezTo>
                      <a:pt x="24823" y="29469"/>
                      <a:pt x="19181" y="26751"/>
                      <a:pt x="15309" y="25981"/>
                    </a:cubicBezTo>
                    <a:lnTo>
                      <a:pt x="2309" y="24263"/>
                    </a:lnTo>
                    <a:close/>
                    <a:moveTo>
                      <a:pt x="1257" y="28007"/>
                    </a:moveTo>
                    <a:lnTo>
                      <a:pt x="1180" y="28674"/>
                    </a:lnTo>
                    <a:lnTo>
                      <a:pt x="14130" y="30392"/>
                    </a:lnTo>
                    <a:cubicBezTo>
                      <a:pt x="17745" y="31110"/>
                      <a:pt x="21207" y="32443"/>
                      <a:pt x="24361" y="34392"/>
                    </a:cubicBezTo>
                    <a:lnTo>
                      <a:pt x="24976" y="34777"/>
                    </a:lnTo>
                    <a:lnTo>
                      <a:pt x="25335" y="34187"/>
                    </a:lnTo>
                    <a:lnTo>
                      <a:pt x="24720" y="33802"/>
                    </a:lnTo>
                    <a:cubicBezTo>
                      <a:pt x="21489" y="31828"/>
                      <a:pt x="17950" y="30443"/>
                      <a:pt x="14258" y="29725"/>
                    </a:cubicBezTo>
                    <a:lnTo>
                      <a:pt x="1257" y="28007"/>
                    </a:lnTo>
                    <a:close/>
                    <a:moveTo>
                      <a:pt x="667" y="30520"/>
                    </a:moveTo>
                    <a:lnTo>
                      <a:pt x="591" y="31212"/>
                    </a:lnTo>
                    <a:lnTo>
                      <a:pt x="13566" y="32905"/>
                    </a:lnTo>
                    <a:cubicBezTo>
                      <a:pt x="17155" y="33623"/>
                      <a:pt x="20617" y="34982"/>
                      <a:pt x="23771" y="36905"/>
                    </a:cubicBezTo>
                    <a:lnTo>
                      <a:pt x="24412" y="37290"/>
                    </a:lnTo>
                    <a:lnTo>
                      <a:pt x="24746" y="36726"/>
                    </a:lnTo>
                    <a:lnTo>
                      <a:pt x="24130" y="36315"/>
                    </a:lnTo>
                    <a:cubicBezTo>
                      <a:pt x="20899" y="34341"/>
                      <a:pt x="17361" y="32956"/>
                      <a:pt x="13668" y="32238"/>
                    </a:cubicBezTo>
                    <a:lnTo>
                      <a:pt x="667" y="30520"/>
                    </a:lnTo>
                    <a:close/>
                    <a:moveTo>
                      <a:pt x="103" y="33059"/>
                    </a:moveTo>
                    <a:lnTo>
                      <a:pt x="1" y="33725"/>
                    </a:lnTo>
                    <a:lnTo>
                      <a:pt x="12950" y="35443"/>
                    </a:lnTo>
                    <a:cubicBezTo>
                      <a:pt x="16566" y="36136"/>
                      <a:pt x="20027" y="37495"/>
                      <a:pt x="23181" y="39418"/>
                    </a:cubicBezTo>
                    <a:lnTo>
                      <a:pt x="23797" y="39828"/>
                    </a:lnTo>
                    <a:lnTo>
                      <a:pt x="24156" y="39238"/>
                    </a:lnTo>
                    <a:lnTo>
                      <a:pt x="23515" y="38854"/>
                    </a:lnTo>
                    <a:cubicBezTo>
                      <a:pt x="20310" y="36879"/>
                      <a:pt x="16745" y="35495"/>
                      <a:pt x="13053" y="34777"/>
                    </a:cubicBezTo>
                    <a:lnTo>
                      <a:pt x="103" y="33059"/>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802" name="Google Shape;802;p17"/>
          <p:cNvGrpSpPr/>
          <p:nvPr/>
        </p:nvGrpSpPr>
        <p:grpSpPr>
          <a:xfrm rot="4586258">
            <a:off x="9329091" y="4983631"/>
            <a:ext cx="4041356" cy="3976333"/>
            <a:chOff x="7235149" y="-718650"/>
            <a:chExt cx="3031064" cy="2982297"/>
          </a:xfrm>
        </p:grpSpPr>
        <p:grpSp>
          <p:nvGrpSpPr>
            <p:cNvPr id="803" name="Google Shape;803;p17"/>
            <p:cNvGrpSpPr/>
            <p:nvPr/>
          </p:nvGrpSpPr>
          <p:grpSpPr>
            <a:xfrm rot="-4962260" flipH="1">
              <a:off x="7958573" y="-653239"/>
              <a:ext cx="596905" cy="1865484"/>
              <a:chOff x="-1858600" y="2385325"/>
              <a:chExt cx="523125" cy="1635025"/>
            </a:xfrm>
          </p:grpSpPr>
          <p:sp>
            <p:nvSpPr>
              <p:cNvPr id="804" name="Google Shape;804;p17"/>
              <p:cNvSpPr/>
              <p:nvPr/>
            </p:nvSpPr>
            <p:spPr>
              <a:xfrm>
                <a:off x="-1804750" y="2385325"/>
                <a:ext cx="469275" cy="1635025"/>
              </a:xfrm>
              <a:custGeom>
                <a:avLst/>
                <a:gdLst/>
                <a:ahLst/>
                <a:cxnLst/>
                <a:rect l="l" t="t" r="r" b="b"/>
                <a:pathLst>
                  <a:path w="18771" h="65401" extrusionOk="0">
                    <a:moveTo>
                      <a:pt x="12062" y="1"/>
                    </a:moveTo>
                    <a:cubicBezTo>
                      <a:pt x="9693" y="1"/>
                      <a:pt x="7259" y="1264"/>
                      <a:pt x="5667" y="3115"/>
                    </a:cubicBezTo>
                    <a:cubicBezTo>
                      <a:pt x="3462" y="5679"/>
                      <a:pt x="2513" y="9064"/>
                      <a:pt x="1872" y="12397"/>
                    </a:cubicBezTo>
                    <a:lnTo>
                      <a:pt x="1872" y="12372"/>
                    </a:lnTo>
                    <a:cubicBezTo>
                      <a:pt x="129" y="21270"/>
                      <a:pt x="0" y="30373"/>
                      <a:pt x="975" y="39373"/>
                    </a:cubicBezTo>
                    <a:cubicBezTo>
                      <a:pt x="1308" y="42476"/>
                      <a:pt x="1308" y="44861"/>
                      <a:pt x="1462" y="47989"/>
                    </a:cubicBezTo>
                    <a:cubicBezTo>
                      <a:pt x="1795" y="54796"/>
                      <a:pt x="6238" y="62496"/>
                      <a:pt x="6079" y="65382"/>
                    </a:cubicBezTo>
                    <a:lnTo>
                      <a:pt x="6079" y="65382"/>
                    </a:lnTo>
                    <a:cubicBezTo>
                      <a:pt x="6979" y="50077"/>
                      <a:pt x="11644" y="31239"/>
                      <a:pt x="16694" y="16756"/>
                    </a:cubicBezTo>
                    <a:cubicBezTo>
                      <a:pt x="17694" y="13936"/>
                      <a:pt x="18771" y="11064"/>
                      <a:pt x="18745" y="8089"/>
                    </a:cubicBezTo>
                    <a:cubicBezTo>
                      <a:pt x="18745" y="5089"/>
                      <a:pt x="17412" y="1909"/>
                      <a:pt x="14719" y="602"/>
                    </a:cubicBezTo>
                    <a:cubicBezTo>
                      <a:pt x="13878" y="188"/>
                      <a:pt x="12974" y="1"/>
                      <a:pt x="12062" y="1"/>
                    </a:cubicBezTo>
                    <a:close/>
                    <a:moveTo>
                      <a:pt x="6079" y="65382"/>
                    </a:moveTo>
                    <a:lnTo>
                      <a:pt x="6079" y="65382"/>
                    </a:lnTo>
                    <a:cubicBezTo>
                      <a:pt x="6078" y="65388"/>
                      <a:pt x="6078" y="65394"/>
                      <a:pt x="6078" y="65400"/>
                    </a:cubicBezTo>
                    <a:cubicBezTo>
                      <a:pt x="6078" y="65394"/>
                      <a:pt x="6078" y="65388"/>
                      <a:pt x="6079" y="65382"/>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05" name="Google Shape;805;p17"/>
              <p:cNvSpPr/>
              <p:nvPr/>
            </p:nvSpPr>
            <p:spPr>
              <a:xfrm>
                <a:off x="-1858600" y="2385425"/>
                <a:ext cx="469275" cy="1634925"/>
              </a:xfrm>
              <a:custGeom>
                <a:avLst/>
                <a:gdLst/>
                <a:ahLst/>
                <a:cxnLst/>
                <a:rect l="l" t="t" r="r" b="b"/>
                <a:pathLst>
                  <a:path w="18771" h="65397" extrusionOk="0">
                    <a:moveTo>
                      <a:pt x="12088" y="1"/>
                    </a:moveTo>
                    <a:cubicBezTo>
                      <a:pt x="9704" y="1"/>
                      <a:pt x="7263" y="1274"/>
                      <a:pt x="5667" y="3111"/>
                    </a:cubicBezTo>
                    <a:cubicBezTo>
                      <a:pt x="3462" y="5649"/>
                      <a:pt x="2513" y="9060"/>
                      <a:pt x="1872" y="12393"/>
                    </a:cubicBezTo>
                    <a:lnTo>
                      <a:pt x="1872" y="12368"/>
                    </a:lnTo>
                    <a:cubicBezTo>
                      <a:pt x="129" y="21266"/>
                      <a:pt x="0" y="30369"/>
                      <a:pt x="975" y="39369"/>
                    </a:cubicBezTo>
                    <a:cubicBezTo>
                      <a:pt x="1308" y="42472"/>
                      <a:pt x="1308" y="44857"/>
                      <a:pt x="1462" y="47985"/>
                    </a:cubicBezTo>
                    <a:cubicBezTo>
                      <a:pt x="1795" y="54792"/>
                      <a:pt x="6239" y="62492"/>
                      <a:pt x="6079" y="65378"/>
                    </a:cubicBezTo>
                    <a:lnTo>
                      <a:pt x="6079" y="65378"/>
                    </a:lnTo>
                    <a:cubicBezTo>
                      <a:pt x="6979" y="50073"/>
                      <a:pt x="11670" y="31235"/>
                      <a:pt x="16694" y="16752"/>
                    </a:cubicBezTo>
                    <a:cubicBezTo>
                      <a:pt x="17694" y="13932"/>
                      <a:pt x="18771" y="11060"/>
                      <a:pt x="18771" y="8085"/>
                    </a:cubicBezTo>
                    <a:cubicBezTo>
                      <a:pt x="18745" y="5085"/>
                      <a:pt x="17412" y="1905"/>
                      <a:pt x="14745" y="598"/>
                    </a:cubicBezTo>
                    <a:cubicBezTo>
                      <a:pt x="13901" y="187"/>
                      <a:pt x="12999" y="1"/>
                      <a:pt x="12088" y="1"/>
                    </a:cubicBezTo>
                    <a:close/>
                    <a:moveTo>
                      <a:pt x="6079" y="65378"/>
                    </a:moveTo>
                    <a:cubicBezTo>
                      <a:pt x="6078" y="65384"/>
                      <a:pt x="6078" y="65390"/>
                      <a:pt x="6078" y="65396"/>
                    </a:cubicBezTo>
                    <a:cubicBezTo>
                      <a:pt x="6078" y="65390"/>
                      <a:pt x="6078" y="65384"/>
                      <a:pt x="6079" y="65378"/>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06" name="Google Shape;806;p17"/>
              <p:cNvSpPr/>
              <p:nvPr/>
            </p:nvSpPr>
            <p:spPr>
              <a:xfrm>
                <a:off x="-1766300" y="2414375"/>
                <a:ext cx="329125" cy="283550"/>
              </a:xfrm>
              <a:custGeom>
                <a:avLst/>
                <a:gdLst/>
                <a:ahLst/>
                <a:cxnLst/>
                <a:rect l="l" t="t" r="r" b="b"/>
                <a:pathLst>
                  <a:path w="13165" h="11342" extrusionOk="0">
                    <a:moveTo>
                      <a:pt x="7214" y="1"/>
                    </a:moveTo>
                    <a:cubicBezTo>
                      <a:pt x="7203" y="1"/>
                      <a:pt x="7192" y="2"/>
                      <a:pt x="7181" y="4"/>
                    </a:cubicBezTo>
                    <a:cubicBezTo>
                      <a:pt x="7053" y="55"/>
                      <a:pt x="6976" y="260"/>
                      <a:pt x="7104" y="337"/>
                    </a:cubicBezTo>
                    <a:cubicBezTo>
                      <a:pt x="7130" y="363"/>
                      <a:pt x="7155" y="363"/>
                      <a:pt x="7181" y="363"/>
                    </a:cubicBezTo>
                    <a:cubicBezTo>
                      <a:pt x="7258" y="363"/>
                      <a:pt x="7335" y="337"/>
                      <a:pt x="7386" y="260"/>
                    </a:cubicBezTo>
                    <a:cubicBezTo>
                      <a:pt x="7433" y="120"/>
                      <a:pt x="7330" y="1"/>
                      <a:pt x="7214" y="1"/>
                    </a:cubicBezTo>
                    <a:close/>
                    <a:moveTo>
                      <a:pt x="10096" y="914"/>
                    </a:moveTo>
                    <a:cubicBezTo>
                      <a:pt x="10065" y="914"/>
                      <a:pt x="10033" y="918"/>
                      <a:pt x="10001" y="927"/>
                    </a:cubicBezTo>
                    <a:cubicBezTo>
                      <a:pt x="9719" y="1004"/>
                      <a:pt x="9591" y="1440"/>
                      <a:pt x="9848" y="1619"/>
                    </a:cubicBezTo>
                    <a:cubicBezTo>
                      <a:pt x="9899" y="1619"/>
                      <a:pt x="9950" y="1645"/>
                      <a:pt x="10001" y="1645"/>
                    </a:cubicBezTo>
                    <a:cubicBezTo>
                      <a:pt x="10024" y="1648"/>
                      <a:pt x="10046" y="1650"/>
                      <a:pt x="10069" y="1650"/>
                    </a:cubicBezTo>
                    <a:cubicBezTo>
                      <a:pt x="10224" y="1650"/>
                      <a:pt x="10370" y="1571"/>
                      <a:pt x="10437" y="1414"/>
                    </a:cubicBezTo>
                    <a:cubicBezTo>
                      <a:pt x="10528" y="1164"/>
                      <a:pt x="10337" y="914"/>
                      <a:pt x="10096" y="914"/>
                    </a:cubicBezTo>
                    <a:close/>
                    <a:moveTo>
                      <a:pt x="4839" y="1534"/>
                    </a:moveTo>
                    <a:cubicBezTo>
                      <a:pt x="4695" y="1534"/>
                      <a:pt x="4554" y="1605"/>
                      <a:pt x="4540" y="1748"/>
                    </a:cubicBezTo>
                    <a:cubicBezTo>
                      <a:pt x="4540" y="1799"/>
                      <a:pt x="4540" y="1824"/>
                      <a:pt x="4540" y="1876"/>
                    </a:cubicBezTo>
                    <a:cubicBezTo>
                      <a:pt x="4591" y="2030"/>
                      <a:pt x="4719" y="2158"/>
                      <a:pt x="4873" y="2183"/>
                    </a:cubicBezTo>
                    <a:cubicBezTo>
                      <a:pt x="5129" y="2183"/>
                      <a:pt x="5309" y="1876"/>
                      <a:pt x="5129" y="1671"/>
                    </a:cubicBezTo>
                    <a:cubicBezTo>
                      <a:pt x="5072" y="1579"/>
                      <a:pt x="4955" y="1534"/>
                      <a:pt x="4839" y="1534"/>
                    </a:cubicBezTo>
                    <a:close/>
                    <a:moveTo>
                      <a:pt x="7873" y="1434"/>
                    </a:moveTo>
                    <a:cubicBezTo>
                      <a:pt x="7815" y="1434"/>
                      <a:pt x="7755" y="1444"/>
                      <a:pt x="7694" y="1465"/>
                    </a:cubicBezTo>
                    <a:cubicBezTo>
                      <a:pt x="7309" y="1542"/>
                      <a:pt x="7104" y="2183"/>
                      <a:pt x="7488" y="2414"/>
                    </a:cubicBezTo>
                    <a:lnTo>
                      <a:pt x="7514" y="2414"/>
                    </a:lnTo>
                    <a:cubicBezTo>
                      <a:pt x="7565" y="2440"/>
                      <a:pt x="7642" y="2466"/>
                      <a:pt x="7694" y="2491"/>
                    </a:cubicBezTo>
                    <a:cubicBezTo>
                      <a:pt x="7715" y="2493"/>
                      <a:pt x="7737" y="2494"/>
                      <a:pt x="7759" y="2494"/>
                    </a:cubicBezTo>
                    <a:cubicBezTo>
                      <a:pt x="7992" y="2494"/>
                      <a:pt x="8217" y="2369"/>
                      <a:pt x="8335" y="2158"/>
                    </a:cubicBezTo>
                    <a:cubicBezTo>
                      <a:pt x="8489" y="1805"/>
                      <a:pt x="8227" y="1434"/>
                      <a:pt x="7873" y="1434"/>
                    </a:cubicBezTo>
                    <a:close/>
                    <a:moveTo>
                      <a:pt x="12521" y="1809"/>
                    </a:moveTo>
                    <a:cubicBezTo>
                      <a:pt x="12477" y="1809"/>
                      <a:pt x="12432" y="1814"/>
                      <a:pt x="12386" y="1824"/>
                    </a:cubicBezTo>
                    <a:cubicBezTo>
                      <a:pt x="12002" y="1927"/>
                      <a:pt x="11796" y="2568"/>
                      <a:pt x="12181" y="2799"/>
                    </a:cubicBezTo>
                    <a:cubicBezTo>
                      <a:pt x="12232" y="2825"/>
                      <a:pt x="12309" y="2850"/>
                      <a:pt x="12386" y="2850"/>
                    </a:cubicBezTo>
                    <a:cubicBezTo>
                      <a:pt x="12424" y="2858"/>
                      <a:pt x="12461" y="2861"/>
                      <a:pt x="12498" y="2861"/>
                    </a:cubicBezTo>
                    <a:cubicBezTo>
                      <a:pt x="12709" y="2861"/>
                      <a:pt x="12896" y="2739"/>
                      <a:pt x="13027" y="2542"/>
                    </a:cubicBezTo>
                    <a:cubicBezTo>
                      <a:pt x="13165" y="2175"/>
                      <a:pt x="12892" y="1809"/>
                      <a:pt x="12521" y="1809"/>
                    </a:cubicBezTo>
                    <a:close/>
                    <a:moveTo>
                      <a:pt x="10496" y="2693"/>
                    </a:moveTo>
                    <a:cubicBezTo>
                      <a:pt x="10485" y="2693"/>
                      <a:pt x="10474" y="2694"/>
                      <a:pt x="10463" y="2696"/>
                    </a:cubicBezTo>
                    <a:cubicBezTo>
                      <a:pt x="10335" y="2722"/>
                      <a:pt x="10258" y="2953"/>
                      <a:pt x="10386" y="3030"/>
                    </a:cubicBezTo>
                    <a:cubicBezTo>
                      <a:pt x="10412" y="3055"/>
                      <a:pt x="10412" y="3055"/>
                      <a:pt x="10437" y="3055"/>
                    </a:cubicBezTo>
                    <a:cubicBezTo>
                      <a:pt x="10540" y="3055"/>
                      <a:pt x="10617" y="3030"/>
                      <a:pt x="10668" y="2953"/>
                    </a:cubicBezTo>
                    <a:cubicBezTo>
                      <a:pt x="10715" y="2812"/>
                      <a:pt x="10612" y="2693"/>
                      <a:pt x="10496" y="2693"/>
                    </a:cubicBezTo>
                    <a:close/>
                    <a:moveTo>
                      <a:pt x="3134" y="3127"/>
                    </a:moveTo>
                    <a:cubicBezTo>
                      <a:pt x="3124" y="3127"/>
                      <a:pt x="3114" y="3129"/>
                      <a:pt x="3104" y="3132"/>
                    </a:cubicBezTo>
                    <a:cubicBezTo>
                      <a:pt x="3027" y="3158"/>
                      <a:pt x="3001" y="3260"/>
                      <a:pt x="3078" y="3312"/>
                    </a:cubicBezTo>
                    <a:lnTo>
                      <a:pt x="3078" y="3337"/>
                    </a:lnTo>
                    <a:lnTo>
                      <a:pt x="3104" y="3337"/>
                    </a:lnTo>
                    <a:cubicBezTo>
                      <a:pt x="3155" y="3337"/>
                      <a:pt x="3206" y="3312"/>
                      <a:pt x="3232" y="3260"/>
                    </a:cubicBezTo>
                    <a:cubicBezTo>
                      <a:pt x="3254" y="3194"/>
                      <a:pt x="3199" y="3127"/>
                      <a:pt x="3134" y="3127"/>
                    </a:cubicBezTo>
                    <a:close/>
                    <a:moveTo>
                      <a:pt x="6219" y="3536"/>
                    </a:moveTo>
                    <a:cubicBezTo>
                      <a:pt x="6072" y="3536"/>
                      <a:pt x="5928" y="3614"/>
                      <a:pt x="5899" y="3773"/>
                    </a:cubicBezTo>
                    <a:lnTo>
                      <a:pt x="5924" y="3773"/>
                    </a:lnTo>
                    <a:cubicBezTo>
                      <a:pt x="5924" y="3799"/>
                      <a:pt x="5924" y="3850"/>
                      <a:pt x="5924" y="3902"/>
                    </a:cubicBezTo>
                    <a:cubicBezTo>
                      <a:pt x="5950" y="4055"/>
                      <a:pt x="6078" y="4158"/>
                      <a:pt x="6232" y="4184"/>
                    </a:cubicBezTo>
                    <a:cubicBezTo>
                      <a:pt x="6243" y="4185"/>
                      <a:pt x="6254" y="4185"/>
                      <a:pt x="6265" y="4185"/>
                    </a:cubicBezTo>
                    <a:cubicBezTo>
                      <a:pt x="6526" y="4185"/>
                      <a:pt x="6662" y="3892"/>
                      <a:pt x="6514" y="3671"/>
                    </a:cubicBezTo>
                    <a:cubicBezTo>
                      <a:pt x="6447" y="3582"/>
                      <a:pt x="6332" y="3536"/>
                      <a:pt x="6219" y="3536"/>
                    </a:cubicBezTo>
                    <a:close/>
                    <a:moveTo>
                      <a:pt x="3009" y="4870"/>
                    </a:moveTo>
                    <a:cubicBezTo>
                      <a:pt x="2866" y="4870"/>
                      <a:pt x="2722" y="4947"/>
                      <a:pt x="2693" y="5107"/>
                    </a:cubicBezTo>
                    <a:lnTo>
                      <a:pt x="2719" y="5107"/>
                    </a:lnTo>
                    <a:cubicBezTo>
                      <a:pt x="2693" y="5158"/>
                      <a:pt x="2693" y="5184"/>
                      <a:pt x="2719" y="5235"/>
                    </a:cubicBezTo>
                    <a:cubicBezTo>
                      <a:pt x="2745" y="5389"/>
                      <a:pt x="2873" y="5517"/>
                      <a:pt x="3027" y="5517"/>
                    </a:cubicBezTo>
                    <a:cubicBezTo>
                      <a:pt x="3038" y="5518"/>
                      <a:pt x="3049" y="5518"/>
                      <a:pt x="3059" y="5518"/>
                    </a:cubicBezTo>
                    <a:cubicBezTo>
                      <a:pt x="3320" y="5518"/>
                      <a:pt x="3456" y="5226"/>
                      <a:pt x="3283" y="5004"/>
                    </a:cubicBezTo>
                    <a:cubicBezTo>
                      <a:pt x="3228" y="4915"/>
                      <a:pt x="3119" y="4870"/>
                      <a:pt x="3009" y="4870"/>
                    </a:cubicBezTo>
                    <a:close/>
                    <a:moveTo>
                      <a:pt x="6277" y="5340"/>
                    </a:moveTo>
                    <a:cubicBezTo>
                      <a:pt x="6229" y="5340"/>
                      <a:pt x="6179" y="5348"/>
                      <a:pt x="6129" y="5363"/>
                    </a:cubicBezTo>
                    <a:cubicBezTo>
                      <a:pt x="5745" y="5466"/>
                      <a:pt x="5540" y="6107"/>
                      <a:pt x="5924" y="6312"/>
                    </a:cubicBezTo>
                    <a:cubicBezTo>
                      <a:pt x="5976" y="6363"/>
                      <a:pt x="6053" y="6363"/>
                      <a:pt x="6129" y="6389"/>
                    </a:cubicBezTo>
                    <a:cubicBezTo>
                      <a:pt x="6151" y="6391"/>
                      <a:pt x="6173" y="6392"/>
                      <a:pt x="6194" y="6392"/>
                    </a:cubicBezTo>
                    <a:cubicBezTo>
                      <a:pt x="6424" y="6392"/>
                      <a:pt x="6630" y="6267"/>
                      <a:pt x="6771" y="6055"/>
                    </a:cubicBezTo>
                    <a:cubicBezTo>
                      <a:pt x="6906" y="5718"/>
                      <a:pt x="6625" y="5340"/>
                      <a:pt x="6277" y="5340"/>
                    </a:cubicBezTo>
                    <a:close/>
                    <a:moveTo>
                      <a:pt x="1163" y="6898"/>
                    </a:moveTo>
                    <a:cubicBezTo>
                      <a:pt x="1152" y="6898"/>
                      <a:pt x="1140" y="6899"/>
                      <a:pt x="1129" y="6902"/>
                    </a:cubicBezTo>
                    <a:cubicBezTo>
                      <a:pt x="1001" y="6927"/>
                      <a:pt x="924" y="7158"/>
                      <a:pt x="1052" y="7235"/>
                    </a:cubicBezTo>
                    <a:cubicBezTo>
                      <a:pt x="1078" y="7235"/>
                      <a:pt x="1104" y="7261"/>
                      <a:pt x="1129" y="7261"/>
                    </a:cubicBezTo>
                    <a:cubicBezTo>
                      <a:pt x="1206" y="7261"/>
                      <a:pt x="1283" y="7235"/>
                      <a:pt x="1334" y="7132"/>
                    </a:cubicBezTo>
                    <a:cubicBezTo>
                      <a:pt x="1381" y="7015"/>
                      <a:pt x="1278" y="6898"/>
                      <a:pt x="1163" y="6898"/>
                    </a:cubicBezTo>
                    <a:close/>
                    <a:moveTo>
                      <a:pt x="5001" y="7850"/>
                    </a:moveTo>
                    <a:cubicBezTo>
                      <a:pt x="4924" y="7876"/>
                      <a:pt x="4899" y="8004"/>
                      <a:pt x="4950" y="8056"/>
                    </a:cubicBezTo>
                    <a:lnTo>
                      <a:pt x="5001" y="8056"/>
                    </a:lnTo>
                    <a:cubicBezTo>
                      <a:pt x="5052" y="8056"/>
                      <a:pt x="5104" y="8030"/>
                      <a:pt x="5129" y="8004"/>
                    </a:cubicBezTo>
                    <a:cubicBezTo>
                      <a:pt x="5155" y="7927"/>
                      <a:pt x="5078" y="7850"/>
                      <a:pt x="5001" y="7850"/>
                    </a:cubicBezTo>
                    <a:close/>
                    <a:moveTo>
                      <a:pt x="2940" y="7598"/>
                    </a:moveTo>
                    <a:cubicBezTo>
                      <a:pt x="2902" y="7598"/>
                      <a:pt x="2862" y="7605"/>
                      <a:pt x="2822" y="7620"/>
                    </a:cubicBezTo>
                    <a:cubicBezTo>
                      <a:pt x="2565" y="7697"/>
                      <a:pt x="2437" y="8107"/>
                      <a:pt x="2693" y="8235"/>
                    </a:cubicBezTo>
                    <a:cubicBezTo>
                      <a:pt x="2719" y="8261"/>
                      <a:pt x="2770" y="8286"/>
                      <a:pt x="2822" y="8286"/>
                    </a:cubicBezTo>
                    <a:cubicBezTo>
                      <a:pt x="2838" y="8289"/>
                      <a:pt x="2854" y="8290"/>
                      <a:pt x="2870" y="8290"/>
                    </a:cubicBezTo>
                    <a:cubicBezTo>
                      <a:pt x="3007" y="8290"/>
                      <a:pt x="3137" y="8196"/>
                      <a:pt x="3206" y="8081"/>
                    </a:cubicBezTo>
                    <a:cubicBezTo>
                      <a:pt x="3338" y="7840"/>
                      <a:pt x="3169" y="7598"/>
                      <a:pt x="2940" y="7598"/>
                    </a:cubicBezTo>
                    <a:close/>
                    <a:moveTo>
                      <a:pt x="6698" y="7919"/>
                    </a:moveTo>
                    <a:cubicBezTo>
                      <a:pt x="6554" y="7919"/>
                      <a:pt x="6414" y="7990"/>
                      <a:pt x="6386" y="8133"/>
                    </a:cubicBezTo>
                    <a:lnTo>
                      <a:pt x="6412" y="8133"/>
                    </a:lnTo>
                    <a:cubicBezTo>
                      <a:pt x="6412" y="8184"/>
                      <a:pt x="6412" y="8235"/>
                      <a:pt x="6412" y="8261"/>
                    </a:cubicBezTo>
                    <a:cubicBezTo>
                      <a:pt x="6437" y="8415"/>
                      <a:pt x="6565" y="8543"/>
                      <a:pt x="6745" y="8568"/>
                    </a:cubicBezTo>
                    <a:cubicBezTo>
                      <a:pt x="7001" y="8568"/>
                      <a:pt x="7181" y="8261"/>
                      <a:pt x="7001" y="8056"/>
                    </a:cubicBezTo>
                    <a:cubicBezTo>
                      <a:pt x="6933" y="7964"/>
                      <a:pt x="6814" y="7919"/>
                      <a:pt x="6698" y="7919"/>
                    </a:cubicBezTo>
                    <a:close/>
                    <a:moveTo>
                      <a:pt x="4317" y="9878"/>
                    </a:moveTo>
                    <a:cubicBezTo>
                      <a:pt x="4265" y="9878"/>
                      <a:pt x="4210" y="9886"/>
                      <a:pt x="4155" y="9902"/>
                    </a:cubicBezTo>
                    <a:cubicBezTo>
                      <a:pt x="3770" y="9979"/>
                      <a:pt x="3565" y="10645"/>
                      <a:pt x="3950" y="10851"/>
                    </a:cubicBezTo>
                    <a:cubicBezTo>
                      <a:pt x="4001" y="10876"/>
                      <a:pt x="4078" y="10902"/>
                      <a:pt x="4129" y="10928"/>
                    </a:cubicBezTo>
                    <a:cubicBezTo>
                      <a:pt x="4153" y="10930"/>
                      <a:pt x="4177" y="10931"/>
                      <a:pt x="4200" y="10931"/>
                    </a:cubicBezTo>
                    <a:cubicBezTo>
                      <a:pt x="4454" y="10931"/>
                      <a:pt x="4677" y="10805"/>
                      <a:pt x="4770" y="10594"/>
                    </a:cubicBezTo>
                    <a:cubicBezTo>
                      <a:pt x="4927" y="10236"/>
                      <a:pt x="4673" y="9878"/>
                      <a:pt x="4317" y="9878"/>
                    </a:cubicBezTo>
                    <a:close/>
                    <a:moveTo>
                      <a:pt x="746" y="10289"/>
                    </a:moveTo>
                    <a:cubicBezTo>
                      <a:pt x="696" y="10289"/>
                      <a:pt x="644" y="10297"/>
                      <a:pt x="591" y="10312"/>
                    </a:cubicBezTo>
                    <a:cubicBezTo>
                      <a:pt x="206" y="10415"/>
                      <a:pt x="1" y="11056"/>
                      <a:pt x="386" y="11287"/>
                    </a:cubicBezTo>
                    <a:lnTo>
                      <a:pt x="386" y="11261"/>
                    </a:lnTo>
                    <a:cubicBezTo>
                      <a:pt x="437" y="11312"/>
                      <a:pt x="514" y="11338"/>
                      <a:pt x="565" y="11338"/>
                    </a:cubicBezTo>
                    <a:cubicBezTo>
                      <a:pt x="589" y="11340"/>
                      <a:pt x="613" y="11341"/>
                      <a:pt x="636" y="11341"/>
                    </a:cubicBezTo>
                    <a:cubicBezTo>
                      <a:pt x="889" y="11341"/>
                      <a:pt x="1112" y="11216"/>
                      <a:pt x="1206" y="11004"/>
                    </a:cubicBezTo>
                    <a:cubicBezTo>
                      <a:pt x="1364" y="10667"/>
                      <a:pt x="1106" y="10289"/>
                      <a:pt x="746" y="10289"/>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07" name="Google Shape;807;p17"/>
              <p:cNvSpPr/>
              <p:nvPr/>
            </p:nvSpPr>
            <p:spPr>
              <a:xfrm>
                <a:off x="-1809250" y="2563500"/>
                <a:ext cx="247275" cy="1438900"/>
              </a:xfrm>
              <a:custGeom>
                <a:avLst/>
                <a:gdLst/>
                <a:ahLst/>
                <a:cxnLst/>
                <a:rect l="l" t="t" r="r" b="b"/>
                <a:pathLst>
                  <a:path w="9891" h="57556" extrusionOk="0">
                    <a:moveTo>
                      <a:pt x="9445" y="0"/>
                    </a:moveTo>
                    <a:cubicBezTo>
                      <a:pt x="9304" y="0"/>
                      <a:pt x="9164" y="81"/>
                      <a:pt x="9104" y="270"/>
                    </a:cubicBezTo>
                    <a:cubicBezTo>
                      <a:pt x="4617" y="13912"/>
                      <a:pt x="1" y="34913"/>
                      <a:pt x="3386" y="57247"/>
                    </a:cubicBezTo>
                    <a:cubicBezTo>
                      <a:pt x="3411" y="57427"/>
                      <a:pt x="3565" y="57555"/>
                      <a:pt x="3745" y="57555"/>
                    </a:cubicBezTo>
                    <a:lnTo>
                      <a:pt x="3822" y="57555"/>
                    </a:lnTo>
                    <a:cubicBezTo>
                      <a:pt x="4027" y="57530"/>
                      <a:pt x="4155" y="57324"/>
                      <a:pt x="4129" y="57119"/>
                    </a:cubicBezTo>
                    <a:cubicBezTo>
                      <a:pt x="796" y="34939"/>
                      <a:pt x="5360" y="14091"/>
                      <a:pt x="9796" y="501"/>
                    </a:cubicBezTo>
                    <a:cubicBezTo>
                      <a:pt x="9890" y="202"/>
                      <a:pt x="9667" y="0"/>
                      <a:pt x="9445"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808" name="Google Shape;808;p17"/>
            <p:cNvGrpSpPr/>
            <p:nvPr/>
          </p:nvGrpSpPr>
          <p:grpSpPr>
            <a:xfrm rot="-4962260" flipH="1">
              <a:off x="7743302" y="-357136"/>
              <a:ext cx="1178407" cy="2061785"/>
              <a:chOff x="-1779100" y="2408800"/>
              <a:chExt cx="1032750" cy="1807075"/>
            </a:xfrm>
          </p:grpSpPr>
          <p:sp>
            <p:nvSpPr>
              <p:cNvPr id="809" name="Google Shape;809;p17"/>
              <p:cNvSpPr/>
              <p:nvPr/>
            </p:nvSpPr>
            <p:spPr>
              <a:xfrm>
                <a:off x="-1779100" y="2498825"/>
                <a:ext cx="1032750" cy="1717050"/>
              </a:xfrm>
              <a:custGeom>
                <a:avLst/>
                <a:gdLst/>
                <a:ahLst/>
                <a:cxnLst/>
                <a:rect l="l" t="t" r="r" b="b"/>
                <a:pathLst>
                  <a:path w="41310" h="68682" extrusionOk="0">
                    <a:moveTo>
                      <a:pt x="32843" y="0"/>
                    </a:moveTo>
                    <a:cubicBezTo>
                      <a:pt x="31194" y="0"/>
                      <a:pt x="29516" y="392"/>
                      <a:pt x="28053" y="1113"/>
                    </a:cubicBezTo>
                    <a:cubicBezTo>
                      <a:pt x="24489" y="2883"/>
                      <a:pt x="21924" y="6139"/>
                      <a:pt x="19719" y="9421"/>
                    </a:cubicBezTo>
                    <a:lnTo>
                      <a:pt x="19719" y="9396"/>
                    </a:lnTo>
                    <a:cubicBezTo>
                      <a:pt x="13744" y="18242"/>
                      <a:pt x="9436" y="27987"/>
                      <a:pt x="6385" y="38167"/>
                    </a:cubicBezTo>
                    <a:cubicBezTo>
                      <a:pt x="5308" y="41705"/>
                      <a:pt x="4231" y="44270"/>
                      <a:pt x="2949" y="47731"/>
                    </a:cubicBezTo>
                    <a:cubicBezTo>
                      <a:pt x="205" y="55244"/>
                      <a:pt x="1487" y="65630"/>
                      <a:pt x="0" y="68681"/>
                    </a:cubicBezTo>
                    <a:cubicBezTo>
                      <a:pt x="7975" y="52526"/>
                      <a:pt x="21642" y="34269"/>
                      <a:pt x="33745" y="20935"/>
                    </a:cubicBezTo>
                    <a:cubicBezTo>
                      <a:pt x="36105" y="18319"/>
                      <a:pt x="38566" y="15704"/>
                      <a:pt x="39951" y="12473"/>
                    </a:cubicBezTo>
                    <a:cubicBezTo>
                      <a:pt x="41310" y="9242"/>
                      <a:pt x="41310" y="5190"/>
                      <a:pt x="39002" y="2549"/>
                    </a:cubicBezTo>
                    <a:cubicBezTo>
                      <a:pt x="37468" y="790"/>
                      <a:pt x="35184" y="0"/>
                      <a:pt x="3284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10" name="Google Shape;810;p17"/>
              <p:cNvSpPr/>
              <p:nvPr/>
            </p:nvSpPr>
            <p:spPr>
              <a:xfrm>
                <a:off x="-1776550" y="2408800"/>
                <a:ext cx="973150" cy="1753225"/>
              </a:xfrm>
              <a:custGeom>
                <a:avLst/>
                <a:gdLst/>
                <a:ahLst/>
                <a:cxnLst/>
                <a:rect l="l" t="t" r="r" b="b"/>
                <a:pathLst>
                  <a:path w="38926" h="70129" extrusionOk="0">
                    <a:moveTo>
                      <a:pt x="30542" y="0"/>
                    </a:moveTo>
                    <a:cubicBezTo>
                      <a:pt x="28732" y="0"/>
                      <a:pt x="26881" y="482"/>
                      <a:pt x="25310" y="1355"/>
                    </a:cubicBezTo>
                    <a:cubicBezTo>
                      <a:pt x="21848" y="3253"/>
                      <a:pt x="19438" y="6637"/>
                      <a:pt x="17361" y="10022"/>
                    </a:cubicBezTo>
                    <a:cubicBezTo>
                      <a:pt x="11822" y="19100"/>
                      <a:pt x="7975" y="29049"/>
                      <a:pt x="5386" y="39357"/>
                    </a:cubicBezTo>
                    <a:cubicBezTo>
                      <a:pt x="4488" y="42947"/>
                      <a:pt x="3514" y="45537"/>
                      <a:pt x="2411" y="49076"/>
                    </a:cubicBezTo>
                    <a:cubicBezTo>
                      <a:pt x="1" y="56717"/>
                      <a:pt x="1770" y="67025"/>
                      <a:pt x="411" y="70128"/>
                    </a:cubicBezTo>
                    <a:cubicBezTo>
                      <a:pt x="7642" y="53640"/>
                      <a:pt x="20463" y="34767"/>
                      <a:pt x="31925" y="20869"/>
                    </a:cubicBezTo>
                    <a:cubicBezTo>
                      <a:pt x="34156" y="18177"/>
                      <a:pt x="36515" y="15433"/>
                      <a:pt x="37721" y="12151"/>
                    </a:cubicBezTo>
                    <a:cubicBezTo>
                      <a:pt x="38926" y="8843"/>
                      <a:pt x="38772" y="4791"/>
                      <a:pt x="36336" y="2253"/>
                    </a:cubicBezTo>
                    <a:cubicBezTo>
                      <a:pt x="34837" y="698"/>
                      <a:pt x="32720" y="0"/>
                      <a:pt x="3054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11" name="Google Shape;811;p17"/>
              <p:cNvSpPr/>
              <p:nvPr/>
            </p:nvSpPr>
            <p:spPr>
              <a:xfrm>
                <a:off x="-1311125" y="2430900"/>
                <a:ext cx="402150" cy="319125"/>
              </a:xfrm>
              <a:custGeom>
                <a:avLst/>
                <a:gdLst/>
                <a:ahLst/>
                <a:cxnLst/>
                <a:rect l="l" t="t" r="r" b="b"/>
                <a:pathLst>
                  <a:path w="16086" h="12765" extrusionOk="0">
                    <a:moveTo>
                      <a:pt x="9413" y="1"/>
                    </a:moveTo>
                    <a:cubicBezTo>
                      <a:pt x="9396" y="1"/>
                      <a:pt x="9378" y="3"/>
                      <a:pt x="9359" y="10"/>
                    </a:cubicBezTo>
                    <a:cubicBezTo>
                      <a:pt x="9206" y="35"/>
                      <a:pt x="9103" y="266"/>
                      <a:pt x="9231" y="369"/>
                    </a:cubicBezTo>
                    <a:cubicBezTo>
                      <a:pt x="9257" y="394"/>
                      <a:pt x="9283" y="394"/>
                      <a:pt x="9308" y="394"/>
                    </a:cubicBezTo>
                    <a:cubicBezTo>
                      <a:pt x="9332" y="400"/>
                      <a:pt x="9357" y="403"/>
                      <a:pt x="9380" y="403"/>
                    </a:cubicBezTo>
                    <a:cubicBezTo>
                      <a:pt x="9458" y="403"/>
                      <a:pt x="9531" y="370"/>
                      <a:pt x="9590" y="292"/>
                    </a:cubicBezTo>
                    <a:cubicBezTo>
                      <a:pt x="9635" y="156"/>
                      <a:pt x="9541" y="1"/>
                      <a:pt x="9413" y="1"/>
                    </a:cubicBezTo>
                    <a:close/>
                    <a:moveTo>
                      <a:pt x="12560" y="1256"/>
                    </a:moveTo>
                    <a:cubicBezTo>
                      <a:pt x="12528" y="1256"/>
                      <a:pt x="12496" y="1259"/>
                      <a:pt x="12462" y="1266"/>
                    </a:cubicBezTo>
                    <a:cubicBezTo>
                      <a:pt x="12154" y="1317"/>
                      <a:pt x="11949" y="1856"/>
                      <a:pt x="12257" y="2061"/>
                    </a:cubicBezTo>
                    <a:cubicBezTo>
                      <a:pt x="12283" y="2087"/>
                      <a:pt x="12360" y="2112"/>
                      <a:pt x="12411" y="2112"/>
                    </a:cubicBezTo>
                    <a:cubicBezTo>
                      <a:pt x="12447" y="2121"/>
                      <a:pt x="12482" y="2125"/>
                      <a:pt x="12518" y="2125"/>
                    </a:cubicBezTo>
                    <a:cubicBezTo>
                      <a:pt x="12685" y="2125"/>
                      <a:pt x="12844" y="2030"/>
                      <a:pt x="12949" y="1881"/>
                    </a:cubicBezTo>
                    <a:cubicBezTo>
                      <a:pt x="13089" y="1579"/>
                      <a:pt x="12870" y="1256"/>
                      <a:pt x="12560" y="1256"/>
                    </a:cubicBezTo>
                    <a:close/>
                    <a:moveTo>
                      <a:pt x="6402" y="1567"/>
                    </a:moveTo>
                    <a:cubicBezTo>
                      <a:pt x="6244" y="1567"/>
                      <a:pt x="6092" y="1644"/>
                      <a:pt x="6052" y="1805"/>
                    </a:cubicBezTo>
                    <a:cubicBezTo>
                      <a:pt x="6026" y="1856"/>
                      <a:pt x="6026" y="1907"/>
                      <a:pt x="6052" y="1958"/>
                    </a:cubicBezTo>
                    <a:cubicBezTo>
                      <a:pt x="6077" y="2138"/>
                      <a:pt x="6231" y="2292"/>
                      <a:pt x="6411" y="2317"/>
                    </a:cubicBezTo>
                    <a:cubicBezTo>
                      <a:pt x="6431" y="2321"/>
                      <a:pt x="6450" y="2322"/>
                      <a:pt x="6470" y="2322"/>
                    </a:cubicBezTo>
                    <a:cubicBezTo>
                      <a:pt x="6747" y="2322"/>
                      <a:pt x="6937" y="1993"/>
                      <a:pt x="6770" y="1753"/>
                    </a:cubicBezTo>
                    <a:cubicBezTo>
                      <a:pt x="6696" y="1631"/>
                      <a:pt x="6547" y="1567"/>
                      <a:pt x="6402" y="1567"/>
                    </a:cubicBezTo>
                    <a:close/>
                    <a:moveTo>
                      <a:pt x="9895" y="1689"/>
                    </a:moveTo>
                    <a:cubicBezTo>
                      <a:pt x="9854" y="1689"/>
                      <a:pt x="9812" y="1693"/>
                      <a:pt x="9770" y="1702"/>
                    </a:cubicBezTo>
                    <a:cubicBezTo>
                      <a:pt x="9308" y="1779"/>
                      <a:pt x="9000" y="2523"/>
                      <a:pt x="9436" y="2830"/>
                    </a:cubicBezTo>
                    <a:cubicBezTo>
                      <a:pt x="9513" y="2856"/>
                      <a:pt x="9590" y="2907"/>
                      <a:pt x="9667" y="2907"/>
                    </a:cubicBezTo>
                    <a:cubicBezTo>
                      <a:pt x="9721" y="2921"/>
                      <a:pt x="9775" y="2927"/>
                      <a:pt x="9828" y="2927"/>
                    </a:cubicBezTo>
                    <a:cubicBezTo>
                      <a:pt x="10078" y="2927"/>
                      <a:pt x="10310" y="2785"/>
                      <a:pt x="10436" y="2574"/>
                    </a:cubicBezTo>
                    <a:cubicBezTo>
                      <a:pt x="10647" y="2153"/>
                      <a:pt x="10324" y="1689"/>
                      <a:pt x="9895" y="1689"/>
                    </a:cubicBezTo>
                    <a:close/>
                    <a:moveTo>
                      <a:pt x="4359" y="3369"/>
                    </a:moveTo>
                    <a:cubicBezTo>
                      <a:pt x="4257" y="3369"/>
                      <a:pt x="4205" y="3523"/>
                      <a:pt x="4282" y="3599"/>
                    </a:cubicBezTo>
                    <a:lnTo>
                      <a:pt x="4334" y="3599"/>
                    </a:lnTo>
                    <a:cubicBezTo>
                      <a:pt x="4347" y="3606"/>
                      <a:pt x="4363" y="3610"/>
                      <a:pt x="4379" y="3610"/>
                    </a:cubicBezTo>
                    <a:cubicBezTo>
                      <a:pt x="4422" y="3610"/>
                      <a:pt x="4469" y="3586"/>
                      <a:pt x="4487" y="3548"/>
                    </a:cubicBezTo>
                    <a:cubicBezTo>
                      <a:pt x="4513" y="3446"/>
                      <a:pt x="4436" y="3369"/>
                      <a:pt x="4359" y="3369"/>
                    </a:cubicBezTo>
                    <a:close/>
                    <a:moveTo>
                      <a:pt x="15337" y="2484"/>
                    </a:moveTo>
                    <a:cubicBezTo>
                      <a:pt x="15295" y="2484"/>
                      <a:pt x="15251" y="2488"/>
                      <a:pt x="15206" y="2497"/>
                    </a:cubicBezTo>
                    <a:cubicBezTo>
                      <a:pt x="14744" y="2574"/>
                      <a:pt x="14462" y="3317"/>
                      <a:pt x="14898" y="3599"/>
                    </a:cubicBezTo>
                    <a:cubicBezTo>
                      <a:pt x="14950" y="3651"/>
                      <a:pt x="15026" y="3676"/>
                      <a:pt x="15129" y="3702"/>
                    </a:cubicBezTo>
                    <a:cubicBezTo>
                      <a:pt x="15170" y="3710"/>
                      <a:pt x="15212" y="3713"/>
                      <a:pt x="15254" y="3713"/>
                    </a:cubicBezTo>
                    <a:cubicBezTo>
                      <a:pt x="15498" y="3713"/>
                      <a:pt x="15745" y="3588"/>
                      <a:pt x="15898" y="3369"/>
                    </a:cubicBezTo>
                    <a:cubicBezTo>
                      <a:pt x="16085" y="2948"/>
                      <a:pt x="15782" y="2484"/>
                      <a:pt x="15337" y="2484"/>
                    </a:cubicBezTo>
                    <a:close/>
                    <a:moveTo>
                      <a:pt x="13055" y="3385"/>
                    </a:moveTo>
                    <a:cubicBezTo>
                      <a:pt x="13037" y="3385"/>
                      <a:pt x="13019" y="3388"/>
                      <a:pt x="13001" y="3394"/>
                    </a:cubicBezTo>
                    <a:cubicBezTo>
                      <a:pt x="12847" y="3420"/>
                      <a:pt x="12744" y="3676"/>
                      <a:pt x="12898" y="3779"/>
                    </a:cubicBezTo>
                    <a:cubicBezTo>
                      <a:pt x="12898" y="3779"/>
                      <a:pt x="12924" y="3779"/>
                      <a:pt x="12975" y="3805"/>
                    </a:cubicBezTo>
                    <a:cubicBezTo>
                      <a:pt x="12993" y="3809"/>
                      <a:pt x="13010" y="3811"/>
                      <a:pt x="13028" y="3811"/>
                    </a:cubicBezTo>
                    <a:cubicBezTo>
                      <a:pt x="13111" y="3811"/>
                      <a:pt x="13189" y="3761"/>
                      <a:pt x="13231" y="3676"/>
                    </a:cubicBezTo>
                    <a:cubicBezTo>
                      <a:pt x="13299" y="3541"/>
                      <a:pt x="13188" y="3385"/>
                      <a:pt x="13055" y="3385"/>
                    </a:cubicBezTo>
                    <a:close/>
                    <a:moveTo>
                      <a:pt x="7890" y="4029"/>
                    </a:moveTo>
                    <a:cubicBezTo>
                      <a:pt x="7731" y="4029"/>
                      <a:pt x="7579" y="4105"/>
                      <a:pt x="7539" y="4266"/>
                    </a:cubicBezTo>
                    <a:cubicBezTo>
                      <a:pt x="7513" y="4317"/>
                      <a:pt x="7513" y="4369"/>
                      <a:pt x="7539" y="4420"/>
                    </a:cubicBezTo>
                    <a:cubicBezTo>
                      <a:pt x="7565" y="4625"/>
                      <a:pt x="7718" y="4779"/>
                      <a:pt x="7898" y="4805"/>
                    </a:cubicBezTo>
                    <a:cubicBezTo>
                      <a:pt x="7908" y="4806"/>
                      <a:pt x="7919" y="4806"/>
                      <a:pt x="7929" y="4806"/>
                    </a:cubicBezTo>
                    <a:cubicBezTo>
                      <a:pt x="8221" y="4806"/>
                      <a:pt x="8430" y="4463"/>
                      <a:pt x="8257" y="4215"/>
                    </a:cubicBezTo>
                    <a:cubicBezTo>
                      <a:pt x="8183" y="4093"/>
                      <a:pt x="8034" y="4029"/>
                      <a:pt x="7890" y="4029"/>
                    </a:cubicBezTo>
                    <a:close/>
                    <a:moveTo>
                      <a:pt x="4081" y="5358"/>
                    </a:moveTo>
                    <a:cubicBezTo>
                      <a:pt x="3918" y="5358"/>
                      <a:pt x="3759" y="5435"/>
                      <a:pt x="3718" y="5600"/>
                    </a:cubicBezTo>
                    <a:cubicBezTo>
                      <a:pt x="3693" y="5651"/>
                      <a:pt x="3693" y="5702"/>
                      <a:pt x="3718" y="5753"/>
                    </a:cubicBezTo>
                    <a:cubicBezTo>
                      <a:pt x="3744" y="5933"/>
                      <a:pt x="3898" y="6087"/>
                      <a:pt x="4077" y="6112"/>
                    </a:cubicBezTo>
                    <a:cubicBezTo>
                      <a:pt x="4088" y="6113"/>
                      <a:pt x="4099" y="6114"/>
                      <a:pt x="4110" y="6114"/>
                    </a:cubicBezTo>
                    <a:cubicBezTo>
                      <a:pt x="4401" y="6114"/>
                      <a:pt x="4609" y="5794"/>
                      <a:pt x="4436" y="5523"/>
                    </a:cubicBezTo>
                    <a:cubicBezTo>
                      <a:pt x="4365" y="5416"/>
                      <a:pt x="4222" y="5358"/>
                      <a:pt x="4081" y="5358"/>
                    </a:cubicBezTo>
                    <a:close/>
                    <a:moveTo>
                      <a:pt x="7747" y="6125"/>
                    </a:moveTo>
                    <a:cubicBezTo>
                      <a:pt x="7705" y="6125"/>
                      <a:pt x="7661" y="6129"/>
                      <a:pt x="7616" y="6138"/>
                    </a:cubicBezTo>
                    <a:cubicBezTo>
                      <a:pt x="7154" y="6215"/>
                      <a:pt x="6872" y="6959"/>
                      <a:pt x="7308" y="7266"/>
                    </a:cubicBezTo>
                    <a:cubicBezTo>
                      <a:pt x="7359" y="7292"/>
                      <a:pt x="7436" y="7343"/>
                      <a:pt x="7539" y="7343"/>
                    </a:cubicBezTo>
                    <a:cubicBezTo>
                      <a:pt x="7588" y="7357"/>
                      <a:pt x="7639" y="7363"/>
                      <a:pt x="7691" y="7363"/>
                    </a:cubicBezTo>
                    <a:cubicBezTo>
                      <a:pt x="7932" y="7363"/>
                      <a:pt x="8181" y="7221"/>
                      <a:pt x="8308" y="7010"/>
                    </a:cubicBezTo>
                    <a:cubicBezTo>
                      <a:pt x="8495" y="6589"/>
                      <a:pt x="8191" y="6125"/>
                      <a:pt x="7747" y="6125"/>
                    </a:cubicBezTo>
                    <a:close/>
                    <a:moveTo>
                      <a:pt x="1797" y="7616"/>
                    </a:moveTo>
                    <a:cubicBezTo>
                      <a:pt x="1780" y="7616"/>
                      <a:pt x="1762" y="7619"/>
                      <a:pt x="1744" y="7625"/>
                    </a:cubicBezTo>
                    <a:cubicBezTo>
                      <a:pt x="1590" y="7651"/>
                      <a:pt x="1487" y="7882"/>
                      <a:pt x="1615" y="7984"/>
                    </a:cubicBezTo>
                    <a:lnTo>
                      <a:pt x="1615" y="8010"/>
                    </a:lnTo>
                    <a:cubicBezTo>
                      <a:pt x="1641" y="8010"/>
                      <a:pt x="1667" y="8010"/>
                      <a:pt x="1692" y="8036"/>
                    </a:cubicBezTo>
                    <a:cubicBezTo>
                      <a:pt x="1795" y="8036"/>
                      <a:pt x="1898" y="8010"/>
                      <a:pt x="1974" y="7907"/>
                    </a:cubicBezTo>
                    <a:cubicBezTo>
                      <a:pt x="2020" y="7772"/>
                      <a:pt x="1926" y="7616"/>
                      <a:pt x="1797" y="7616"/>
                    </a:cubicBezTo>
                    <a:close/>
                    <a:moveTo>
                      <a:pt x="6237" y="9057"/>
                    </a:moveTo>
                    <a:cubicBezTo>
                      <a:pt x="6227" y="9057"/>
                      <a:pt x="6216" y="9059"/>
                      <a:pt x="6205" y="9061"/>
                    </a:cubicBezTo>
                    <a:cubicBezTo>
                      <a:pt x="6129" y="9087"/>
                      <a:pt x="6077" y="9215"/>
                      <a:pt x="6154" y="9292"/>
                    </a:cubicBezTo>
                    <a:lnTo>
                      <a:pt x="6205" y="9292"/>
                    </a:lnTo>
                    <a:cubicBezTo>
                      <a:pt x="6219" y="9299"/>
                      <a:pt x="6233" y="9302"/>
                      <a:pt x="6246" y="9302"/>
                    </a:cubicBezTo>
                    <a:cubicBezTo>
                      <a:pt x="6282" y="9302"/>
                      <a:pt x="6315" y="9278"/>
                      <a:pt x="6334" y="9241"/>
                    </a:cubicBezTo>
                    <a:cubicBezTo>
                      <a:pt x="6380" y="9149"/>
                      <a:pt x="6323" y="9057"/>
                      <a:pt x="6237" y="9057"/>
                    </a:cubicBezTo>
                    <a:close/>
                    <a:moveTo>
                      <a:pt x="3654" y="8563"/>
                    </a:moveTo>
                    <a:cubicBezTo>
                      <a:pt x="3625" y="8563"/>
                      <a:pt x="3595" y="8566"/>
                      <a:pt x="3564" y="8574"/>
                    </a:cubicBezTo>
                    <a:cubicBezTo>
                      <a:pt x="3282" y="8625"/>
                      <a:pt x="3077" y="9087"/>
                      <a:pt x="3359" y="9292"/>
                    </a:cubicBezTo>
                    <a:cubicBezTo>
                      <a:pt x="3410" y="9318"/>
                      <a:pt x="3462" y="9318"/>
                      <a:pt x="3513" y="9343"/>
                    </a:cubicBezTo>
                    <a:cubicBezTo>
                      <a:pt x="3535" y="9347"/>
                      <a:pt x="3558" y="9348"/>
                      <a:pt x="3581" y="9348"/>
                    </a:cubicBezTo>
                    <a:cubicBezTo>
                      <a:pt x="3742" y="9348"/>
                      <a:pt x="3910" y="9270"/>
                      <a:pt x="4000" y="9113"/>
                    </a:cubicBezTo>
                    <a:cubicBezTo>
                      <a:pt x="4116" y="8859"/>
                      <a:pt x="3919" y="8563"/>
                      <a:pt x="3654" y="8563"/>
                    </a:cubicBezTo>
                    <a:close/>
                    <a:moveTo>
                      <a:pt x="8158" y="9205"/>
                    </a:moveTo>
                    <a:cubicBezTo>
                      <a:pt x="7996" y="9205"/>
                      <a:pt x="7837" y="9281"/>
                      <a:pt x="7795" y="9446"/>
                    </a:cubicBezTo>
                    <a:cubicBezTo>
                      <a:pt x="7795" y="9497"/>
                      <a:pt x="7795" y="9549"/>
                      <a:pt x="7795" y="9600"/>
                    </a:cubicBezTo>
                    <a:cubicBezTo>
                      <a:pt x="7821" y="9779"/>
                      <a:pt x="7975" y="9933"/>
                      <a:pt x="8154" y="9959"/>
                    </a:cubicBezTo>
                    <a:cubicBezTo>
                      <a:pt x="8166" y="9960"/>
                      <a:pt x="8178" y="9960"/>
                      <a:pt x="8190" y="9960"/>
                    </a:cubicBezTo>
                    <a:cubicBezTo>
                      <a:pt x="8502" y="9960"/>
                      <a:pt x="8686" y="9641"/>
                      <a:pt x="8513" y="9369"/>
                    </a:cubicBezTo>
                    <a:cubicBezTo>
                      <a:pt x="8442" y="9262"/>
                      <a:pt x="8299" y="9205"/>
                      <a:pt x="8158" y="9205"/>
                    </a:cubicBezTo>
                    <a:close/>
                    <a:moveTo>
                      <a:pt x="5080" y="11305"/>
                    </a:moveTo>
                    <a:cubicBezTo>
                      <a:pt x="5038" y="11305"/>
                      <a:pt x="4994" y="11309"/>
                      <a:pt x="4949" y="11318"/>
                    </a:cubicBezTo>
                    <a:cubicBezTo>
                      <a:pt x="4487" y="11395"/>
                      <a:pt x="4205" y="12138"/>
                      <a:pt x="4641" y="12446"/>
                    </a:cubicBezTo>
                    <a:cubicBezTo>
                      <a:pt x="4693" y="12472"/>
                      <a:pt x="4769" y="12523"/>
                      <a:pt x="4872" y="12523"/>
                    </a:cubicBezTo>
                    <a:cubicBezTo>
                      <a:pt x="4921" y="12537"/>
                      <a:pt x="4972" y="12543"/>
                      <a:pt x="5022" y="12543"/>
                    </a:cubicBezTo>
                    <a:cubicBezTo>
                      <a:pt x="5258" y="12543"/>
                      <a:pt x="5493" y="12401"/>
                      <a:pt x="5641" y="12190"/>
                    </a:cubicBezTo>
                    <a:cubicBezTo>
                      <a:pt x="5829" y="11769"/>
                      <a:pt x="5525" y="11305"/>
                      <a:pt x="5080" y="11305"/>
                    </a:cubicBezTo>
                    <a:close/>
                    <a:moveTo>
                      <a:pt x="897" y="11529"/>
                    </a:moveTo>
                    <a:cubicBezTo>
                      <a:pt x="847" y="11529"/>
                      <a:pt x="796" y="11536"/>
                      <a:pt x="744" y="11549"/>
                    </a:cubicBezTo>
                    <a:cubicBezTo>
                      <a:pt x="282" y="11626"/>
                      <a:pt x="0" y="12369"/>
                      <a:pt x="436" y="12651"/>
                    </a:cubicBezTo>
                    <a:cubicBezTo>
                      <a:pt x="513" y="12703"/>
                      <a:pt x="590" y="12728"/>
                      <a:pt x="667" y="12754"/>
                    </a:cubicBezTo>
                    <a:cubicBezTo>
                      <a:pt x="712" y="12761"/>
                      <a:pt x="756" y="12765"/>
                      <a:pt x="801" y="12765"/>
                    </a:cubicBezTo>
                    <a:cubicBezTo>
                      <a:pt x="1061" y="12765"/>
                      <a:pt x="1305" y="12640"/>
                      <a:pt x="1436" y="12420"/>
                    </a:cubicBezTo>
                    <a:cubicBezTo>
                      <a:pt x="1643" y="12006"/>
                      <a:pt x="1333" y="11529"/>
                      <a:pt x="897" y="11529"/>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12" name="Google Shape;812;p17"/>
              <p:cNvSpPr/>
              <p:nvPr/>
            </p:nvSpPr>
            <p:spPr>
              <a:xfrm>
                <a:off x="-1775275" y="2546100"/>
                <a:ext cx="795475" cy="1591550"/>
              </a:xfrm>
              <a:custGeom>
                <a:avLst/>
                <a:gdLst/>
                <a:ahLst/>
                <a:cxnLst/>
                <a:rect l="l" t="t" r="r" b="b"/>
                <a:pathLst>
                  <a:path w="31819" h="63662" extrusionOk="0">
                    <a:moveTo>
                      <a:pt x="31286" y="1"/>
                    </a:moveTo>
                    <a:cubicBezTo>
                      <a:pt x="31186" y="1"/>
                      <a:pt x="31084" y="43"/>
                      <a:pt x="31003" y="145"/>
                    </a:cubicBezTo>
                    <a:cubicBezTo>
                      <a:pt x="15822" y="19300"/>
                      <a:pt x="4258" y="42891"/>
                      <a:pt x="52" y="63200"/>
                    </a:cubicBezTo>
                    <a:cubicBezTo>
                      <a:pt x="1" y="63405"/>
                      <a:pt x="129" y="63610"/>
                      <a:pt x="334" y="63662"/>
                    </a:cubicBezTo>
                    <a:lnTo>
                      <a:pt x="411" y="63662"/>
                    </a:lnTo>
                    <a:cubicBezTo>
                      <a:pt x="591" y="63662"/>
                      <a:pt x="745" y="63534"/>
                      <a:pt x="796" y="63354"/>
                    </a:cubicBezTo>
                    <a:cubicBezTo>
                      <a:pt x="4976" y="43148"/>
                      <a:pt x="16489" y="19685"/>
                      <a:pt x="31592" y="607"/>
                    </a:cubicBezTo>
                    <a:cubicBezTo>
                      <a:pt x="31818" y="325"/>
                      <a:pt x="31560" y="1"/>
                      <a:pt x="31286"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813" name="Google Shape;813;p17"/>
            <p:cNvGrpSpPr/>
            <p:nvPr/>
          </p:nvGrpSpPr>
          <p:grpSpPr>
            <a:xfrm rot="-3828478" flipH="1">
              <a:off x="7664496" y="-324322"/>
              <a:ext cx="2244432" cy="2193641"/>
              <a:chOff x="-623774" y="407959"/>
              <a:chExt cx="2317309" cy="2264556"/>
            </a:xfrm>
          </p:grpSpPr>
          <p:grpSp>
            <p:nvGrpSpPr>
              <p:cNvPr id="814" name="Google Shape;814;p17"/>
              <p:cNvGrpSpPr/>
              <p:nvPr/>
            </p:nvGrpSpPr>
            <p:grpSpPr>
              <a:xfrm rot="1413719">
                <a:off x="-360763" y="695549"/>
                <a:ext cx="1791287" cy="1689375"/>
                <a:chOff x="-2055400" y="3174000"/>
                <a:chExt cx="1520600" cy="1434200"/>
              </a:xfrm>
            </p:grpSpPr>
            <p:sp>
              <p:nvSpPr>
                <p:cNvPr id="815" name="Google Shape;815;p17"/>
                <p:cNvSpPr/>
                <p:nvPr/>
              </p:nvSpPr>
              <p:spPr>
                <a:xfrm>
                  <a:off x="-2007975" y="3215025"/>
                  <a:ext cx="1473175" cy="1393175"/>
                </a:xfrm>
                <a:custGeom>
                  <a:avLst/>
                  <a:gdLst/>
                  <a:ahLst/>
                  <a:cxnLst/>
                  <a:rect l="l" t="t" r="r" b="b"/>
                  <a:pathLst>
                    <a:path w="58927" h="55727" extrusionOk="0">
                      <a:moveTo>
                        <a:pt x="49062" y="0"/>
                      </a:moveTo>
                      <a:cubicBezTo>
                        <a:pt x="48551" y="0"/>
                        <a:pt x="48041" y="36"/>
                        <a:pt x="47542" y="108"/>
                      </a:cubicBezTo>
                      <a:cubicBezTo>
                        <a:pt x="43618" y="698"/>
                        <a:pt x="40182" y="3005"/>
                        <a:pt x="37054" y="5441"/>
                      </a:cubicBezTo>
                      <a:cubicBezTo>
                        <a:pt x="28669" y="11980"/>
                        <a:pt x="21566" y="19955"/>
                        <a:pt x="15489" y="28674"/>
                      </a:cubicBezTo>
                      <a:cubicBezTo>
                        <a:pt x="13386" y="31725"/>
                        <a:pt x="11591" y="33828"/>
                        <a:pt x="9309" y="36725"/>
                      </a:cubicBezTo>
                      <a:cubicBezTo>
                        <a:pt x="4366" y="43026"/>
                        <a:pt x="2390" y="53266"/>
                        <a:pt x="9" y="55718"/>
                      </a:cubicBezTo>
                      <a:lnTo>
                        <a:pt x="9" y="55718"/>
                      </a:lnTo>
                      <a:cubicBezTo>
                        <a:pt x="12574" y="42822"/>
                        <a:pt x="31237" y="29697"/>
                        <a:pt x="46849" y="20724"/>
                      </a:cubicBezTo>
                      <a:cubicBezTo>
                        <a:pt x="49901" y="18981"/>
                        <a:pt x="53055" y="17237"/>
                        <a:pt x="55363" y="14596"/>
                      </a:cubicBezTo>
                      <a:cubicBezTo>
                        <a:pt x="57645" y="11955"/>
                        <a:pt x="58927" y="8083"/>
                        <a:pt x="57542" y="4852"/>
                      </a:cubicBezTo>
                      <a:cubicBezTo>
                        <a:pt x="56177" y="1674"/>
                        <a:pt x="52567" y="0"/>
                        <a:pt x="49062" y="0"/>
                      </a:cubicBezTo>
                      <a:close/>
                      <a:moveTo>
                        <a:pt x="9" y="55718"/>
                      </a:moveTo>
                      <a:lnTo>
                        <a:pt x="9" y="55718"/>
                      </a:lnTo>
                      <a:cubicBezTo>
                        <a:pt x="6" y="55720"/>
                        <a:pt x="4" y="55723"/>
                        <a:pt x="1" y="55726"/>
                      </a:cubicBezTo>
                      <a:cubicBezTo>
                        <a:pt x="4" y="55723"/>
                        <a:pt x="6" y="55720"/>
                        <a:pt x="9" y="55718"/>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16" name="Google Shape;816;p17"/>
                <p:cNvSpPr/>
                <p:nvPr/>
              </p:nvSpPr>
              <p:spPr>
                <a:xfrm>
                  <a:off x="-2055400" y="3174000"/>
                  <a:ext cx="1472525" cy="1393175"/>
                </a:xfrm>
                <a:custGeom>
                  <a:avLst/>
                  <a:gdLst/>
                  <a:ahLst/>
                  <a:cxnLst/>
                  <a:rect l="l" t="t" r="r" b="b"/>
                  <a:pathLst>
                    <a:path w="58901" h="55727" extrusionOk="0">
                      <a:moveTo>
                        <a:pt x="49036" y="0"/>
                      </a:moveTo>
                      <a:cubicBezTo>
                        <a:pt x="48525" y="0"/>
                        <a:pt x="48015" y="36"/>
                        <a:pt x="47516" y="108"/>
                      </a:cubicBezTo>
                      <a:cubicBezTo>
                        <a:pt x="43592" y="697"/>
                        <a:pt x="40156" y="3005"/>
                        <a:pt x="37028" y="5441"/>
                      </a:cubicBezTo>
                      <a:lnTo>
                        <a:pt x="37053" y="5441"/>
                      </a:lnTo>
                      <a:cubicBezTo>
                        <a:pt x="28643" y="11980"/>
                        <a:pt x="21540" y="19955"/>
                        <a:pt x="15488" y="28673"/>
                      </a:cubicBezTo>
                      <a:cubicBezTo>
                        <a:pt x="13386" y="31725"/>
                        <a:pt x="11565" y="33828"/>
                        <a:pt x="9283" y="36725"/>
                      </a:cubicBezTo>
                      <a:cubicBezTo>
                        <a:pt x="4334" y="43033"/>
                        <a:pt x="2359" y="53290"/>
                        <a:pt x="0" y="55726"/>
                      </a:cubicBezTo>
                      <a:cubicBezTo>
                        <a:pt x="12565" y="42828"/>
                        <a:pt x="31207" y="29699"/>
                        <a:pt x="46823" y="20724"/>
                      </a:cubicBezTo>
                      <a:cubicBezTo>
                        <a:pt x="49875" y="18981"/>
                        <a:pt x="53029" y="17237"/>
                        <a:pt x="55336" y="14596"/>
                      </a:cubicBezTo>
                      <a:cubicBezTo>
                        <a:pt x="57619" y="11955"/>
                        <a:pt x="58901" y="8083"/>
                        <a:pt x="57516" y="4852"/>
                      </a:cubicBezTo>
                      <a:cubicBezTo>
                        <a:pt x="56151" y="1674"/>
                        <a:pt x="52541" y="0"/>
                        <a:pt x="49036"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17" name="Google Shape;817;p17"/>
                <p:cNvSpPr/>
                <p:nvPr/>
              </p:nvSpPr>
              <p:spPr>
                <a:xfrm>
                  <a:off x="-1083325" y="3219875"/>
                  <a:ext cx="461350" cy="203475"/>
                </a:xfrm>
                <a:custGeom>
                  <a:avLst/>
                  <a:gdLst/>
                  <a:ahLst/>
                  <a:cxnLst/>
                  <a:rect l="l" t="t" r="r" b="b"/>
                  <a:pathLst>
                    <a:path w="18454" h="8139" extrusionOk="0">
                      <a:moveTo>
                        <a:pt x="8731" y="282"/>
                      </a:moveTo>
                      <a:cubicBezTo>
                        <a:pt x="8661" y="282"/>
                        <a:pt x="8587" y="347"/>
                        <a:pt x="8607" y="427"/>
                      </a:cubicBezTo>
                      <a:cubicBezTo>
                        <a:pt x="8607" y="452"/>
                        <a:pt x="8633" y="452"/>
                        <a:pt x="8633" y="478"/>
                      </a:cubicBezTo>
                      <a:cubicBezTo>
                        <a:pt x="8669" y="496"/>
                        <a:pt x="8705" y="514"/>
                        <a:pt x="8741" y="514"/>
                      </a:cubicBezTo>
                      <a:cubicBezTo>
                        <a:pt x="8756" y="514"/>
                        <a:pt x="8771" y="511"/>
                        <a:pt x="8786" y="504"/>
                      </a:cubicBezTo>
                      <a:cubicBezTo>
                        <a:pt x="8889" y="452"/>
                        <a:pt x="8889" y="350"/>
                        <a:pt x="8786" y="298"/>
                      </a:cubicBezTo>
                      <a:cubicBezTo>
                        <a:pt x="8770" y="287"/>
                        <a:pt x="8750" y="282"/>
                        <a:pt x="8731" y="282"/>
                      </a:cubicBezTo>
                      <a:close/>
                      <a:moveTo>
                        <a:pt x="11359" y="1"/>
                      </a:moveTo>
                      <a:cubicBezTo>
                        <a:pt x="11294" y="1"/>
                        <a:pt x="11229" y="21"/>
                        <a:pt x="11171" y="68"/>
                      </a:cubicBezTo>
                      <a:cubicBezTo>
                        <a:pt x="11120" y="119"/>
                        <a:pt x="11094" y="145"/>
                        <a:pt x="11069" y="196"/>
                      </a:cubicBezTo>
                      <a:cubicBezTo>
                        <a:pt x="10992" y="375"/>
                        <a:pt x="11017" y="581"/>
                        <a:pt x="11145" y="709"/>
                      </a:cubicBezTo>
                      <a:cubicBezTo>
                        <a:pt x="11221" y="785"/>
                        <a:pt x="11314" y="819"/>
                        <a:pt x="11405" y="819"/>
                      </a:cubicBezTo>
                      <a:cubicBezTo>
                        <a:pt x="11590" y="819"/>
                        <a:pt x="11769" y="676"/>
                        <a:pt x="11787" y="452"/>
                      </a:cubicBezTo>
                      <a:cubicBezTo>
                        <a:pt x="11806" y="234"/>
                        <a:pt x="11581" y="1"/>
                        <a:pt x="11359" y="1"/>
                      </a:cubicBezTo>
                      <a:close/>
                      <a:moveTo>
                        <a:pt x="14759" y="611"/>
                      </a:moveTo>
                      <a:cubicBezTo>
                        <a:pt x="14635" y="611"/>
                        <a:pt x="14488" y="737"/>
                        <a:pt x="14530" y="863"/>
                      </a:cubicBezTo>
                      <a:cubicBezTo>
                        <a:pt x="14530" y="888"/>
                        <a:pt x="14556" y="914"/>
                        <a:pt x="14556" y="940"/>
                      </a:cubicBezTo>
                      <a:cubicBezTo>
                        <a:pt x="14606" y="989"/>
                        <a:pt x="14666" y="1017"/>
                        <a:pt x="14730" y="1017"/>
                      </a:cubicBezTo>
                      <a:cubicBezTo>
                        <a:pt x="14765" y="1017"/>
                        <a:pt x="14802" y="1009"/>
                        <a:pt x="14838" y="991"/>
                      </a:cubicBezTo>
                      <a:cubicBezTo>
                        <a:pt x="14992" y="914"/>
                        <a:pt x="14992" y="709"/>
                        <a:pt x="14838" y="632"/>
                      </a:cubicBezTo>
                      <a:cubicBezTo>
                        <a:pt x="14814" y="618"/>
                        <a:pt x="14787" y="611"/>
                        <a:pt x="14759" y="611"/>
                      </a:cubicBezTo>
                      <a:close/>
                      <a:moveTo>
                        <a:pt x="7128" y="1616"/>
                      </a:moveTo>
                      <a:cubicBezTo>
                        <a:pt x="7063" y="1616"/>
                        <a:pt x="6998" y="1637"/>
                        <a:pt x="6940" y="1683"/>
                      </a:cubicBezTo>
                      <a:cubicBezTo>
                        <a:pt x="6889" y="1709"/>
                        <a:pt x="6863" y="1760"/>
                        <a:pt x="6838" y="1811"/>
                      </a:cubicBezTo>
                      <a:cubicBezTo>
                        <a:pt x="6761" y="1965"/>
                        <a:pt x="6786" y="2170"/>
                        <a:pt x="6914" y="2324"/>
                      </a:cubicBezTo>
                      <a:cubicBezTo>
                        <a:pt x="6987" y="2389"/>
                        <a:pt x="7075" y="2418"/>
                        <a:pt x="7161" y="2418"/>
                      </a:cubicBezTo>
                      <a:cubicBezTo>
                        <a:pt x="7351" y="2418"/>
                        <a:pt x="7538" y="2279"/>
                        <a:pt x="7556" y="2068"/>
                      </a:cubicBezTo>
                      <a:cubicBezTo>
                        <a:pt x="7575" y="1850"/>
                        <a:pt x="7350" y="1616"/>
                        <a:pt x="7128" y="1616"/>
                      </a:cubicBezTo>
                      <a:close/>
                      <a:moveTo>
                        <a:pt x="4071" y="2071"/>
                      </a:moveTo>
                      <a:cubicBezTo>
                        <a:pt x="3935" y="2071"/>
                        <a:pt x="3797" y="2181"/>
                        <a:pt x="3837" y="2324"/>
                      </a:cubicBezTo>
                      <a:cubicBezTo>
                        <a:pt x="3863" y="2350"/>
                        <a:pt x="3863" y="2376"/>
                        <a:pt x="3889" y="2401"/>
                      </a:cubicBezTo>
                      <a:cubicBezTo>
                        <a:pt x="3938" y="2451"/>
                        <a:pt x="3999" y="2479"/>
                        <a:pt x="4063" y="2479"/>
                      </a:cubicBezTo>
                      <a:cubicBezTo>
                        <a:pt x="4098" y="2479"/>
                        <a:pt x="4134" y="2471"/>
                        <a:pt x="4171" y="2452"/>
                      </a:cubicBezTo>
                      <a:cubicBezTo>
                        <a:pt x="4325" y="2376"/>
                        <a:pt x="4325" y="2170"/>
                        <a:pt x="4171" y="2093"/>
                      </a:cubicBezTo>
                      <a:cubicBezTo>
                        <a:pt x="4140" y="2078"/>
                        <a:pt x="4105" y="2071"/>
                        <a:pt x="4071" y="2071"/>
                      </a:cubicBezTo>
                      <a:close/>
                      <a:moveTo>
                        <a:pt x="13880" y="2168"/>
                      </a:moveTo>
                      <a:cubicBezTo>
                        <a:pt x="13496" y="2168"/>
                        <a:pt x="13071" y="2519"/>
                        <a:pt x="13197" y="2940"/>
                      </a:cubicBezTo>
                      <a:lnTo>
                        <a:pt x="13171" y="2914"/>
                      </a:lnTo>
                      <a:lnTo>
                        <a:pt x="13171" y="2914"/>
                      </a:lnTo>
                      <a:cubicBezTo>
                        <a:pt x="13197" y="3017"/>
                        <a:pt x="13248" y="3068"/>
                        <a:pt x="13299" y="3145"/>
                      </a:cubicBezTo>
                      <a:cubicBezTo>
                        <a:pt x="13438" y="3300"/>
                        <a:pt x="13634" y="3386"/>
                        <a:pt x="13834" y="3386"/>
                      </a:cubicBezTo>
                      <a:cubicBezTo>
                        <a:pt x="13931" y="3386"/>
                        <a:pt x="14028" y="3366"/>
                        <a:pt x="14120" y="3324"/>
                      </a:cubicBezTo>
                      <a:cubicBezTo>
                        <a:pt x="14582" y="3119"/>
                        <a:pt x="14582" y="2452"/>
                        <a:pt x="14120" y="2222"/>
                      </a:cubicBezTo>
                      <a:cubicBezTo>
                        <a:pt x="14046" y="2185"/>
                        <a:pt x="13964" y="2168"/>
                        <a:pt x="13880" y="2168"/>
                      </a:cubicBezTo>
                      <a:close/>
                      <a:moveTo>
                        <a:pt x="11052" y="2873"/>
                      </a:moveTo>
                      <a:cubicBezTo>
                        <a:pt x="10986" y="2873"/>
                        <a:pt x="10922" y="2893"/>
                        <a:pt x="10863" y="2940"/>
                      </a:cubicBezTo>
                      <a:cubicBezTo>
                        <a:pt x="10812" y="2965"/>
                        <a:pt x="10786" y="3017"/>
                        <a:pt x="10761" y="3068"/>
                      </a:cubicBezTo>
                      <a:cubicBezTo>
                        <a:pt x="10658" y="3222"/>
                        <a:pt x="10710" y="3427"/>
                        <a:pt x="10838" y="3581"/>
                      </a:cubicBezTo>
                      <a:cubicBezTo>
                        <a:pt x="10910" y="3645"/>
                        <a:pt x="10998" y="3674"/>
                        <a:pt x="11085" y="3674"/>
                      </a:cubicBezTo>
                      <a:cubicBezTo>
                        <a:pt x="11275" y="3674"/>
                        <a:pt x="11461" y="3535"/>
                        <a:pt x="11479" y="3324"/>
                      </a:cubicBezTo>
                      <a:cubicBezTo>
                        <a:pt x="11499" y="3106"/>
                        <a:pt x="11273" y="2873"/>
                        <a:pt x="11052" y="2873"/>
                      </a:cubicBezTo>
                      <a:close/>
                      <a:moveTo>
                        <a:pt x="16379" y="3486"/>
                      </a:moveTo>
                      <a:cubicBezTo>
                        <a:pt x="16118" y="3486"/>
                        <a:pt x="15832" y="3726"/>
                        <a:pt x="15915" y="4017"/>
                      </a:cubicBezTo>
                      <a:cubicBezTo>
                        <a:pt x="15915" y="4068"/>
                        <a:pt x="15941" y="4119"/>
                        <a:pt x="15992" y="4170"/>
                      </a:cubicBezTo>
                      <a:cubicBezTo>
                        <a:pt x="16098" y="4277"/>
                        <a:pt x="16241" y="4334"/>
                        <a:pt x="16378" y="4334"/>
                      </a:cubicBezTo>
                      <a:cubicBezTo>
                        <a:pt x="16440" y="4334"/>
                        <a:pt x="16500" y="4323"/>
                        <a:pt x="16556" y="4299"/>
                      </a:cubicBezTo>
                      <a:cubicBezTo>
                        <a:pt x="16889" y="4145"/>
                        <a:pt x="16889" y="3683"/>
                        <a:pt x="16556" y="3529"/>
                      </a:cubicBezTo>
                      <a:cubicBezTo>
                        <a:pt x="16502" y="3500"/>
                        <a:pt x="16441" y="3486"/>
                        <a:pt x="16379" y="3486"/>
                      </a:cubicBezTo>
                      <a:close/>
                      <a:moveTo>
                        <a:pt x="4904" y="3922"/>
                      </a:moveTo>
                      <a:cubicBezTo>
                        <a:pt x="4663" y="3922"/>
                        <a:pt x="4396" y="4153"/>
                        <a:pt x="4478" y="4401"/>
                      </a:cubicBezTo>
                      <a:cubicBezTo>
                        <a:pt x="4478" y="4453"/>
                        <a:pt x="4504" y="4504"/>
                        <a:pt x="4555" y="4529"/>
                      </a:cubicBezTo>
                      <a:cubicBezTo>
                        <a:pt x="4644" y="4636"/>
                        <a:pt x="4769" y="4693"/>
                        <a:pt x="4897" y="4693"/>
                      </a:cubicBezTo>
                      <a:cubicBezTo>
                        <a:pt x="4955" y="4693"/>
                        <a:pt x="5013" y="4681"/>
                        <a:pt x="5068" y="4658"/>
                      </a:cubicBezTo>
                      <a:cubicBezTo>
                        <a:pt x="5376" y="4529"/>
                        <a:pt x="5376" y="4094"/>
                        <a:pt x="5068" y="3965"/>
                      </a:cubicBezTo>
                      <a:cubicBezTo>
                        <a:pt x="5018" y="3935"/>
                        <a:pt x="4962" y="3922"/>
                        <a:pt x="4904" y="3922"/>
                      </a:cubicBezTo>
                      <a:close/>
                      <a:moveTo>
                        <a:pt x="9543" y="4424"/>
                      </a:moveTo>
                      <a:cubicBezTo>
                        <a:pt x="9154" y="4424"/>
                        <a:pt x="8716" y="4772"/>
                        <a:pt x="8863" y="5171"/>
                      </a:cubicBezTo>
                      <a:lnTo>
                        <a:pt x="8838" y="5171"/>
                      </a:lnTo>
                      <a:cubicBezTo>
                        <a:pt x="8863" y="5247"/>
                        <a:pt x="8915" y="5324"/>
                        <a:pt x="8966" y="5376"/>
                      </a:cubicBezTo>
                      <a:cubicBezTo>
                        <a:pt x="9111" y="5539"/>
                        <a:pt x="9321" y="5625"/>
                        <a:pt x="9531" y="5625"/>
                      </a:cubicBezTo>
                      <a:cubicBezTo>
                        <a:pt x="9617" y="5625"/>
                        <a:pt x="9704" y="5611"/>
                        <a:pt x="9786" y="5581"/>
                      </a:cubicBezTo>
                      <a:cubicBezTo>
                        <a:pt x="10248" y="5350"/>
                        <a:pt x="10248" y="4709"/>
                        <a:pt x="9786" y="4478"/>
                      </a:cubicBezTo>
                      <a:cubicBezTo>
                        <a:pt x="9712" y="4441"/>
                        <a:pt x="9629" y="4424"/>
                        <a:pt x="9543" y="4424"/>
                      </a:cubicBezTo>
                      <a:close/>
                      <a:moveTo>
                        <a:pt x="803" y="4566"/>
                      </a:moveTo>
                      <a:cubicBezTo>
                        <a:pt x="420" y="4566"/>
                        <a:pt x="1" y="4912"/>
                        <a:pt x="145" y="5324"/>
                      </a:cubicBezTo>
                      <a:lnTo>
                        <a:pt x="119" y="5324"/>
                      </a:lnTo>
                      <a:cubicBezTo>
                        <a:pt x="145" y="5401"/>
                        <a:pt x="196" y="5478"/>
                        <a:pt x="247" y="5530"/>
                      </a:cubicBezTo>
                      <a:cubicBezTo>
                        <a:pt x="393" y="5693"/>
                        <a:pt x="602" y="5779"/>
                        <a:pt x="812" y="5779"/>
                      </a:cubicBezTo>
                      <a:cubicBezTo>
                        <a:pt x="899" y="5779"/>
                        <a:pt x="986" y="5765"/>
                        <a:pt x="1068" y="5735"/>
                      </a:cubicBezTo>
                      <a:cubicBezTo>
                        <a:pt x="1530" y="5504"/>
                        <a:pt x="1530" y="4837"/>
                        <a:pt x="1068" y="4632"/>
                      </a:cubicBezTo>
                      <a:cubicBezTo>
                        <a:pt x="988" y="4587"/>
                        <a:pt x="896" y="4566"/>
                        <a:pt x="803" y="4566"/>
                      </a:cubicBezTo>
                      <a:close/>
                      <a:moveTo>
                        <a:pt x="15597" y="5507"/>
                      </a:moveTo>
                      <a:cubicBezTo>
                        <a:pt x="15474" y="5507"/>
                        <a:pt x="15336" y="5617"/>
                        <a:pt x="15376" y="5760"/>
                      </a:cubicBezTo>
                      <a:cubicBezTo>
                        <a:pt x="15376" y="5786"/>
                        <a:pt x="15402" y="5812"/>
                        <a:pt x="15428" y="5837"/>
                      </a:cubicBezTo>
                      <a:cubicBezTo>
                        <a:pt x="15461" y="5887"/>
                        <a:pt x="15515" y="5915"/>
                        <a:pt x="15577" y="5915"/>
                      </a:cubicBezTo>
                      <a:cubicBezTo>
                        <a:pt x="15612" y="5915"/>
                        <a:pt x="15648" y="5907"/>
                        <a:pt x="15684" y="5889"/>
                      </a:cubicBezTo>
                      <a:cubicBezTo>
                        <a:pt x="15838" y="5812"/>
                        <a:pt x="15838" y="5606"/>
                        <a:pt x="15684" y="5530"/>
                      </a:cubicBezTo>
                      <a:cubicBezTo>
                        <a:pt x="15658" y="5514"/>
                        <a:pt x="15628" y="5507"/>
                        <a:pt x="15597" y="5507"/>
                      </a:cubicBezTo>
                      <a:close/>
                      <a:moveTo>
                        <a:pt x="6804" y="5935"/>
                      </a:moveTo>
                      <a:cubicBezTo>
                        <a:pt x="6729" y="5935"/>
                        <a:pt x="6636" y="6001"/>
                        <a:pt x="6658" y="6068"/>
                      </a:cubicBezTo>
                      <a:cubicBezTo>
                        <a:pt x="6658" y="6094"/>
                        <a:pt x="6684" y="6094"/>
                        <a:pt x="6684" y="6119"/>
                      </a:cubicBezTo>
                      <a:cubicBezTo>
                        <a:pt x="6702" y="6137"/>
                        <a:pt x="6746" y="6156"/>
                        <a:pt x="6788" y="6156"/>
                      </a:cubicBezTo>
                      <a:cubicBezTo>
                        <a:pt x="6805" y="6156"/>
                        <a:pt x="6823" y="6152"/>
                        <a:pt x="6838" y="6145"/>
                      </a:cubicBezTo>
                      <a:cubicBezTo>
                        <a:pt x="6914" y="6119"/>
                        <a:pt x="6914" y="5991"/>
                        <a:pt x="6838" y="5940"/>
                      </a:cubicBezTo>
                      <a:cubicBezTo>
                        <a:pt x="6827" y="5936"/>
                        <a:pt x="6816" y="5935"/>
                        <a:pt x="6804" y="5935"/>
                      </a:cubicBezTo>
                      <a:close/>
                      <a:moveTo>
                        <a:pt x="17748" y="6091"/>
                      </a:moveTo>
                      <a:cubicBezTo>
                        <a:pt x="17360" y="6091"/>
                        <a:pt x="16922" y="6438"/>
                        <a:pt x="17069" y="6837"/>
                      </a:cubicBezTo>
                      <a:lnTo>
                        <a:pt x="17043" y="6837"/>
                      </a:lnTo>
                      <a:cubicBezTo>
                        <a:pt x="17069" y="6914"/>
                        <a:pt x="17120" y="6991"/>
                        <a:pt x="17171" y="7068"/>
                      </a:cubicBezTo>
                      <a:cubicBezTo>
                        <a:pt x="17310" y="7224"/>
                        <a:pt x="17506" y="7309"/>
                        <a:pt x="17706" y="7309"/>
                      </a:cubicBezTo>
                      <a:cubicBezTo>
                        <a:pt x="17803" y="7309"/>
                        <a:pt x="17900" y="7289"/>
                        <a:pt x="17992" y="7248"/>
                      </a:cubicBezTo>
                      <a:cubicBezTo>
                        <a:pt x="18454" y="7042"/>
                        <a:pt x="18454" y="6376"/>
                        <a:pt x="17992" y="6145"/>
                      </a:cubicBezTo>
                      <a:cubicBezTo>
                        <a:pt x="17918" y="6108"/>
                        <a:pt x="17834" y="6091"/>
                        <a:pt x="17748" y="6091"/>
                      </a:cubicBezTo>
                      <a:close/>
                      <a:moveTo>
                        <a:pt x="8075" y="7152"/>
                      </a:moveTo>
                      <a:cubicBezTo>
                        <a:pt x="8008" y="7152"/>
                        <a:pt x="7944" y="7173"/>
                        <a:pt x="7889" y="7222"/>
                      </a:cubicBezTo>
                      <a:lnTo>
                        <a:pt x="7863" y="7222"/>
                      </a:lnTo>
                      <a:cubicBezTo>
                        <a:pt x="7838" y="7248"/>
                        <a:pt x="7812" y="7273"/>
                        <a:pt x="7786" y="7324"/>
                      </a:cubicBezTo>
                      <a:cubicBezTo>
                        <a:pt x="7684" y="7504"/>
                        <a:pt x="7709" y="7709"/>
                        <a:pt x="7838" y="7837"/>
                      </a:cubicBezTo>
                      <a:cubicBezTo>
                        <a:pt x="7923" y="7914"/>
                        <a:pt x="8023" y="7948"/>
                        <a:pt x="8118" y="7948"/>
                      </a:cubicBezTo>
                      <a:cubicBezTo>
                        <a:pt x="8308" y="7948"/>
                        <a:pt x="8479" y="7812"/>
                        <a:pt x="8479" y="7607"/>
                      </a:cubicBezTo>
                      <a:cubicBezTo>
                        <a:pt x="8518" y="7372"/>
                        <a:pt x="8288" y="7152"/>
                        <a:pt x="8075" y="7152"/>
                      </a:cubicBezTo>
                      <a:close/>
                      <a:moveTo>
                        <a:pt x="4203" y="6925"/>
                      </a:moveTo>
                      <a:cubicBezTo>
                        <a:pt x="3813" y="6925"/>
                        <a:pt x="3406" y="7271"/>
                        <a:pt x="3530" y="7683"/>
                      </a:cubicBezTo>
                      <a:cubicBezTo>
                        <a:pt x="3555" y="7760"/>
                        <a:pt x="3607" y="7837"/>
                        <a:pt x="3658" y="7889"/>
                      </a:cubicBezTo>
                      <a:cubicBezTo>
                        <a:pt x="3803" y="8052"/>
                        <a:pt x="4013" y="8138"/>
                        <a:pt x="4223" y="8138"/>
                      </a:cubicBezTo>
                      <a:cubicBezTo>
                        <a:pt x="4309" y="8138"/>
                        <a:pt x="4396" y="8124"/>
                        <a:pt x="4478" y="8094"/>
                      </a:cubicBezTo>
                      <a:cubicBezTo>
                        <a:pt x="4940" y="7863"/>
                        <a:pt x="4940" y="7196"/>
                        <a:pt x="4478" y="6991"/>
                      </a:cubicBezTo>
                      <a:cubicBezTo>
                        <a:pt x="4393" y="6946"/>
                        <a:pt x="4299" y="6925"/>
                        <a:pt x="4203" y="6925"/>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818" name="Google Shape;818;p17"/>
              <p:cNvSpPr/>
              <p:nvPr/>
            </p:nvSpPr>
            <p:spPr>
              <a:xfrm rot="1413719">
                <a:off x="-379186" y="861403"/>
                <a:ext cx="1464476" cy="1377667"/>
              </a:xfrm>
              <a:custGeom>
                <a:avLst/>
                <a:gdLst/>
                <a:ahLst/>
                <a:cxnLst/>
                <a:rect l="l" t="t" r="r" b="b"/>
                <a:pathLst>
                  <a:path w="49727" h="46783" extrusionOk="0">
                    <a:moveTo>
                      <a:pt x="49209" y="0"/>
                    </a:moveTo>
                    <a:cubicBezTo>
                      <a:pt x="49160" y="0"/>
                      <a:pt x="49108" y="11"/>
                      <a:pt x="49055" y="36"/>
                    </a:cubicBezTo>
                    <a:cubicBezTo>
                      <a:pt x="34592" y="8729"/>
                      <a:pt x="14361" y="23807"/>
                      <a:pt x="180" y="46218"/>
                    </a:cubicBezTo>
                    <a:cubicBezTo>
                      <a:pt x="1" y="46449"/>
                      <a:pt x="206" y="46782"/>
                      <a:pt x="488" y="46782"/>
                    </a:cubicBezTo>
                    <a:cubicBezTo>
                      <a:pt x="616" y="46782"/>
                      <a:pt x="744" y="46705"/>
                      <a:pt x="796" y="46603"/>
                    </a:cubicBezTo>
                    <a:cubicBezTo>
                      <a:pt x="14899" y="24320"/>
                      <a:pt x="35028" y="9319"/>
                      <a:pt x="49439" y="677"/>
                    </a:cubicBezTo>
                    <a:cubicBezTo>
                      <a:pt x="49727" y="434"/>
                      <a:pt x="49519" y="0"/>
                      <a:pt x="4920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819" name="Google Shape;819;p17"/>
          <p:cNvGrpSpPr/>
          <p:nvPr/>
        </p:nvGrpSpPr>
        <p:grpSpPr>
          <a:xfrm rot="796149" flipH="1">
            <a:off x="9962595" y="-637002"/>
            <a:ext cx="2566496" cy="2701471"/>
            <a:chOff x="1526600" y="450800"/>
            <a:chExt cx="4540675" cy="4779475"/>
          </a:xfrm>
        </p:grpSpPr>
        <p:sp>
          <p:nvSpPr>
            <p:cNvPr id="820" name="Google Shape;820;p17"/>
            <p:cNvSpPr/>
            <p:nvPr/>
          </p:nvSpPr>
          <p:spPr>
            <a:xfrm>
              <a:off x="1610100" y="473575"/>
              <a:ext cx="4457175" cy="4689450"/>
            </a:xfrm>
            <a:custGeom>
              <a:avLst/>
              <a:gdLst/>
              <a:ahLst/>
              <a:cxnLst/>
              <a:rect l="l" t="t" r="r" b="b"/>
              <a:pathLst>
                <a:path w="178287" h="187578" extrusionOk="0">
                  <a:moveTo>
                    <a:pt x="95602" y="1"/>
                  </a:moveTo>
                  <a:cubicBezTo>
                    <a:pt x="95141" y="1"/>
                    <a:pt x="94676" y="129"/>
                    <a:pt x="94258" y="394"/>
                  </a:cubicBezTo>
                  <a:lnTo>
                    <a:pt x="0" y="63859"/>
                  </a:lnTo>
                  <a:lnTo>
                    <a:pt x="79645" y="185257"/>
                  </a:lnTo>
                  <a:cubicBezTo>
                    <a:pt x="80631" y="186769"/>
                    <a:pt x="82280" y="187578"/>
                    <a:pt x="83965" y="187578"/>
                  </a:cubicBezTo>
                  <a:cubicBezTo>
                    <a:pt x="84955" y="187578"/>
                    <a:pt x="85959" y="187298"/>
                    <a:pt x="86847" y="186719"/>
                  </a:cubicBezTo>
                  <a:lnTo>
                    <a:pt x="176826" y="126176"/>
                  </a:lnTo>
                  <a:cubicBezTo>
                    <a:pt x="177974" y="125393"/>
                    <a:pt x="178287" y="123880"/>
                    <a:pt x="177504" y="122732"/>
                  </a:cubicBezTo>
                  <a:lnTo>
                    <a:pt x="97703" y="1125"/>
                  </a:lnTo>
                  <a:cubicBezTo>
                    <a:pt x="97205" y="394"/>
                    <a:pt x="96410" y="1"/>
                    <a:pt x="9560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21" name="Google Shape;821;p17"/>
            <p:cNvSpPr/>
            <p:nvPr/>
          </p:nvSpPr>
          <p:spPr>
            <a:xfrm>
              <a:off x="1616625" y="450800"/>
              <a:ext cx="4391950" cy="4645025"/>
            </a:xfrm>
            <a:custGeom>
              <a:avLst/>
              <a:gdLst/>
              <a:ahLst/>
              <a:cxnLst/>
              <a:rect l="l" t="t" r="r" b="b"/>
              <a:pathLst>
                <a:path w="175678" h="185801" extrusionOk="0">
                  <a:moveTo>
                    <a:pt x="93162" y="0"/>
                  </a:moveTo>
                  <a:lnTo>
                    <a:pt x="0" y="61587"/>
                  </a:lnTo>
                  <a:lnTo>
                    <a:pt x="80323" y="184028"/>
                  </a:lnTo>
                  <a:cubicBezTo>
                    <a:pt x="81085" y="185187"/>
                    <a:pt x="82329" y="185800"/>
                    <a:pt x="83604" y="185800"/>
                  </a:cubicBezTo>
                  <a:cubicBezTo>
                    <a:pt x="84339" y="185800"/>
                    <a:pt x="85083" y="185597"/>
                    <a:pt x="85751" y="185177"/>
                  </a:cubicBezTo>
                  <a:lnTo>
                    <a:pt x="175677" y="125782"/>
                  </a:lnTo>
                  <a:lnTo>
                    <a:pt x="93162" y="0"/>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22" name="Google Shape;822;p17"/>
            <p:cNvSpPr/>
            <p:nvPr/>
          </p:nvSpPr>
          <p:spPr>
            <a:xfrm>
              <a:off x="3931325" y="462525"/>
              <a:ext cx="2064200" cy="3145900"/>
            </a:xfrm>
            <a:custGeom>
              <a:avLst/>
              <a:gdLst/>
              <a:ahLst/>
              <a:cxnLst/>
              <a:rect l="l" t="t" r="r" b="b"/>
              <a:pathLst>
                <a:path w="82568" h="125836" fill="none" extrusionOk="0">
                  <a:moveTo>
                    <a:pt x="0" y="1"/>
                  </a:moveTo>
                  <a:lnTo>
                    <a:pt x="82567" y="125835"/>
                  </a:lnTo>
                </a:path>
              </a:pathLst>
            </a:custGeom>
            <a:noFill/>
            <a:ln w="11750" cap="flat" cmpd="sng">
              <a:solidFill>
                <a:schemeClr val="dk1"/>
              </a:solidFill>
              <a:prstDash val="solid"/>
              <a:miter lim="5219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23" name="Google Shape;823;p17"/>
            <p:cNvSpPr/>
            <p:nvPr/>
          </p:nvSpPr>
          <p:spPr>
            <a:xfrm>
              <a:off x="3898700" y="482100"/>
              <a:ext cx="2065500" cy="3145900"/>
            </a:xfrm>
            <a:custGeom>
              <a:avLst/>
              <a:gdLst/>
              <a:ahLst/>
              <a:cxnLst/>
              <a:rect l="l" t="t" r="r" b="b"/>
              <a:pathLst>
                <a:path w="82620" h="125836" fill="none" extrusionOk="0">
                  <a:moveTo>
                    <a:pt x="1" y="1"/>
                  </a:moveTo>
                  <a:lnTo>
                    <a:pt x="82620" y="125835"/>
                  </a:lnTo>
                </a:path>
              </a:pathLst>
            </a:custGeom>
            <a:noFill/>
            <a:ln w="11750" cap="flat" cmpd="sng">
              <a:solidFill>
                <a:schemeClr val="dk1"/>
              </a:solidFill>
              <a:prstDash val="solid"/>
              <a:miter lim="5219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24" name="Google Shape;824;p17"/>
            <p:cNvSpPr/>
            <p:nvPr/>
          </p:nvSpPr>
          <p:spPr>
            <a:xfrm>
              <a:off x="3742125" y="4138150"/>
              <a:ext cx="842925" cy="1092125"/>
            </a:xfrm>
            <a:custGeom>
              <a:avLst/>
              <a:gdLst/>
              <a:ahLst/>
              <a:cxnLst/>
              <a:rect l="l" t="t" r="r" b="b"/>
              <a:pathLst>
                <a:path w="33717" h="43685" extrusionOk="0">
                  <a:moveTo>
                    <a:pt x="9604" y="0"/>
                  </a:moveTo>
                  <a:lnTo>
                    <a:pt x="1" y="6159"/>
                  </a:lnTo>
                  <a:lnTo>
                    <a:pt x="24113" y="43685"/>
                  </a:lnTo>
                  <a:lnTo>
                    <a:pt x="25679" y="35595"/>
                  </a:lnTo>
                  <a:lnTo>
                    <a:pt x="33716" y="37526"/>
                  </a:lnTo>
                  <a:lnTo>
                    <a:pt x="9604" y="0"/>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25" name="Google Shape;825;p17"/>
            <p:cNvSpPr/>
            <p:nvPr/>
          </p:nvSpPr>
          <p:spPr>
            <a:xfrm>
              <a:off x="1526600" y="464775"/>
              <a:ext cx="4343675" cy="4627200"/>
            </a:xfrm>
            <a:custGeom>
              <a:avLst/>
              <a:gdLst/>
              <a:ahLst/>
              <a:cxnLst/>
              <a:rect l="l" t="t" r="r" b="b"/>
              <a:pathLst>
                <a:path w="173747" h="185088" extrusionOk="0">
                  <a:moveTo>
                    <a:pt x="91115" y="1"/>
                  </a:moveTo>
                  <a:cubicBezTo>
                    <a:pt x="90634" y="1"/>
                    <a:pt x="90147" y="140"/>
                    <a:pt x="89718" y="433"/>
                  </a:cubicBezTo>
                  <a:lnTo>
                    <a:pt x="0" y="59357"/>
                  </a:lnTo>
                  <a:lnTo>
                    <a:pt x="82515" y="185087"/>
                  </a:lnTo>
                  <a:lnTo>
                    <a:pt x="172285" y="126163"/>
                  </a:lnTo>
                  <a:cubicBezTo>
                    <a:pt x="173433" y="125380"/>
                    <a:pt x="173746" y="123866"/>
                    <a:pt x="172963" y="122718"/>
                  </a:cubicBezTo>
                  <a:lnTo>
                    <a:pt x="93162" y="1111"/>
                  </a:lnTo>
                  <a:cubicBezTo>
                    <a:pt x="92705" y="392"/>
                    <a:pt x="91920" y="1"/>
                    <a:pt x="91115"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26" name="Google Shape;826;p17"/>
            <p:cNvSpPr/>
            <p:nvPr/>
          </p:nvSpPr>
          <p:spPr>
            <a:xfrm>
              <a:off x="1636200" y="1843000"/>
              <a:ext cx="2130750" cy="3199400"/>
            </a:xfrm>
            <a:custGeom>
              <a:avLst/>
              <a:gdLst/>
              <a:ahLst/>
              <a:cxnLst/>
              <a:rect l="l" t="t" r="r" b="b"/>
              <a:pathLst>
                <a:path w="85230" h="127976" extrusionOk="0">
                  <a:moveTo>
                    <a:pt x="2506" y="1"/>
                  </a:moveTo>
                  <a:lnTo>
                    <a:pt x="0" y="1619"/>
                  </a:lnTo>
                  <a:lnTo>
                    <a:pt x="82724" y="127975"/>
                  </a:lnTo>
                  <a:lnTo>
                    <a:pt x="85229" y="126357"/>
                  </a:lnTo>
                  <a:lnTo>
                    <a:pt x="2506"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27" name="Google Shape;827;p17"/>
            <p:cNvSpPr/>
            <p:nvPr/>
          </p:nvSpPr>
          <p:spPr>
            <a:xfrm>
              <a:off x="2647400" y="1567700"/>
              <a:ext cx="2116400" cy="2399550"/>
            </a:xfrm>
            <a:custGeom>
              <a:avLst/>
              <a:gdLst/>
              <a:ahLst/>
              <a:cxnLst/>
              <a:rect l="l" t="t" r="r" b="b"/>
              <a:pathLst>
                <a:path w="84656" h="95982" fill="none" extrusionOk="0">
                  <a:moveTo>
                    <a:pt x="82777" y="71347"/>
                  </a:moveTo>
                  <a:cubicBezTo>
                    <a:pt x="82777" y="69937"/>
                    <a:pt x="83507" y="68633"/>
                    <a:pt x="84656" y="67850"/>
                  </a:cubicBezTo>
                  <a:lnTo>
                    <a:pt x="40919" y="1201"/>
                  </a:lnTo>
                  <a:cubicBezTo>
                    <a:pt x="38988" y="2453"/>
                    <a:pt x="36431" y="1932"/>
                    <a:pt x="35178" y="0"/>
                  </a:cubicBezTo>
                  <a:lnTo>
                    <a:pt x="1149" y="22286"/>
                  </a:lnTo>
                  <a:cubicBezTo>
                    <a:pt x="2454" y="24217"/>
                    <a:pt x="1932" y="26827"/>
                    <a:pt x="1" y="28080"/>
                  </a:cubicBezTo>
                  <a:lnTo>
                    <a:pt x="43737" y="94729"/>
                  </a:lnTo>
                  <a:cubicBezTo>
                    <a:pt x="45668" y="93476"/>
                    <a:pt x="48226" y="94050"/>
                    <a:pt x="49478" y="95981"/>
                  </a:cubicBezTo>
                  <a:lnTo>
                    <a:pt x="83455" y="73643"/>
                  </a:lnTo>
                  <a:cubicBezTo>
                    <a:pt x="82985" y="72965"/>
                    <a:pt x="82777" y="72182"/>
                    <a:pt x="82777" y="71347"/>
                  </a:cubicBezTo>
                  <a:close/>
                </a:path>
              </a:pathLst>
            </a:custGeom>
            <a:solidFill>
              <a:schemeClr val="lt1"/>
            </a:solidFill>
            <a:ln w="14350" cap="flat" cmpd="sng">
              <a:solidFill>
                <a:schemeClr val="lt1"/>
              </a:solidFill>
              <a:prstDash val="solid"/>
              <a:miter lim="5219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828" name="Google Shape;828;p17"/>
          <p:cNvGrpSpPr/>
          <p:nvPr/>
        </p:nvGrpSpPr>
        <p:grpSpPr>
          <a:xfrm rot="1799838">
            <a:off x="-313983" y="-420989"/>
            <a:ext cx="2283968" cy="3483031"/>
            <a:chOff x="7518282" y="2373612"/>
            <a:chExt cx="1544209" cy="2355088"/>
          </a:xfrm>
        </p:grpSpPr>
        <p:sp>
          <p:nvSpPr>
            <p:cNvPr id="829" name="Google Shape;829;p17"/>
            <p:cNvSpPr/>
            <p:nvPr/>
          </p:nvSpPr>
          <p:spPr>
            <a:xfrm rot="718822">
              <a:off x="7689615" y="3249120"/>
              <a:ext cx="1111866" cy="1379201"/>
            </a:xfrm>
            <a:custGeom>
              <a:avLst/>
              <a:gdLst/>
              <a:ahLst/>
              <a:cxnLst/>
              <a:rect l="l" t="t" r="r" b="b"/>
              <a:pathLst>
                <a:path w="48158" h="59737" extrusionOk="0">
                  <a:moveTo>
                    <a:pt x="39340" y="1"/>
                  </a:moveTo>
                  <a:cubicBezTo>
                    <a:pt x="38303" y="1"/>
                    <a:pt x="37263" y="153"/>
                    <a:pt x="36285" y="451"/>
                  </a:cubicBezTo>
                  <a:cubicBezTo>
                    <a:pt x="32695" y="1579"/>
                    <a:pt x="29823" y="4272"/>
                    <a:pt x="27259" y="7016"/>
                  </a:cubicBezTo>
                  <a:cubicBezTo>
                    <a:pt x="20361" y="14401"/>
                    <a:pt x="14874" y="22940"/>
                    <a:pt x="10489" y="32043"/>
                  </a:cubicBezTo>
                  <a:cubicBezTo>
                    <a:pt x="8976" y="35197"/>
                    <a:pt x="7591" y="37427"/>
                    <a:pt x="5873" y="40505"/>
                  </a:cubicBezTo>
                  <a:cubicBezTo>
                    <a:pt x="2185" y="47138"/>
                    <a:pt x="1874" y="57072"/>
                    <a:pt x="8" y="59727"/>
                  </a:cubicBezTo>
                  <a:lnTo>
                    <a:pt x="8" y="59727"/>
                  </a:lnTo>
                  <a:cubicBezTo>
                    <a:pt x="9880" y="45729"/>
                    <a:pt x="25415" y="30630"/>
                    <a:pt x="38721" y="19888"/>
                  </a:cubicBezTo>
                  <a:cubicBezTo>
                    <a:pt x="41311" y="17811"/>
                    <a:pt x="44029" y="15708"/>
                    <a:pt x="45773" y="12888"/>
                  </a:cubicBezTo>
                  <a:cubicBezTo>
                    <a:pt x="47542" y="10041"/>
                    <a:pt x="48157" y="6246"/>
                    <a:pt x="46388" y="3426"/>
                  </a:cubicBezTo>
                  <a:cubicBezTo>
                    <a:pt x="44910" y="1106"/>
                    <a:pt x="42136" y="1"/>
                    <a:pt x="39340" y="1"/>
                  </a:cubicBezTo>
                  <a:close/>
                  <a:moveTo>
                    <a:pt x="8" y="59727"/>
                  </a:moveTo>
                  <a:lnTo>
                    <a:pt x="8" y="59727"/>
                  </a:lnTo>
                  <a:cubicBezTo>
                    <a:pt x="5" y="59730"/>
                    <a:pt x="3" y="59733"/>
                    <a:pt x="1" y="59736"/>
                  </a:cubicBezTo>
                  <a:lnTo>
                    <a:pt x="1" y="59736"/>
                  </a:lnTo>
                  <a:cubicBezTo>
                    <a:pt x="3" y="59733"/>
                    <a:pt x="5" y="59730"/>
                    <a:pt x="8" y="59727"/>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30" name="Google Shape;830;p17"/>
            <p:cNvSpPr/>
            <p:nvPr/>
          </p:nvSpPr>
          <p:spPr>
            <a:xfrm rot="718822">
              <a:off x="7649292" y="3211149"/>
              <a:ext cx="1111843" cy="1378947"/>
            </a:xfrm>
            <a:custGeom>
              <a:avLst/>
              <a:gdLst/>
              <a:ahLst/>
              <a:cxnLst/>
              <a:rect l="l" t="t" r="r" b="b"/>
              <a:pathLst>
                <a:path w="48157" h="59726" extrusionOk="0">
                  <a:moveTo>
                    <a:pt x="39365" y="0"/>
                  </a:moveTo>
                  <a:cubicBezTo>
                    <a:pt x="38317" y="0"/>
                    <a:pt x="37267" y="157"/>
                    <a:pt x="36285" y="466"/>
                  </a:cubicBezTo>
                  <a:cubicBezTo>
                    <a:pt x="32695" y="1569"/>
                    <a:pt x="29823" y="4261"/>
                    <a:pt x="27258" y="7005"/>
                  </a:cubicBezTo>
                  <a:cubicBezTo>
                    <a:pt x="20361" y="14390"/>
                    <a:pt x="14873" y="22929"/>
                    <a:pt x="10488" y="32032"/>
                  </a:cubicBezTo>
                  <a:cubicBezTo>
                    <a:pt x="8975" y="35186"/>
                    <a:pt x="7591" y="37417"/>
                    <a:pt x="5873" y="40494"/>
                  </a:cubicBezTo>
                  <a:cubicBezTo>
                    <a:pt x="2180" y="47161"/>
                    <a:pt x="1872" y="57085"/>
                    <a:pt x="1" y="59726"/>
                  </a:cubicBezTo>
                  <a:lnTo>
                    <a:pt x="1" y="59726"/>
                  </a:lnTo>
                  <a:cubicBezTo>
                    <a:pt x="9873" y="45751"/>
                    <a:pt x="25412" y="30622"/>
                    <a:pt x="38721" y="19878"/>
                  </a:cubicBezTo>
                  <a:cubicBezTo>
                    <a:pt x="41310" y="17801"/>
                    <a:pt x="44029" y="15698"/>
                    <a:pt x="45772" y="12877"/>
                  </a:cubicBezTo>
                  <a:cubicBezTo>
                    <a:pt x="47542" y="10031"/>
                    <a:pt x="48157" y="6236"/>
                    <a:pt x="46362" y="3415"/>
                  </a:cubicBezTo>
                  <a:cubicBezTo>
                    <a:pt x="44909" y="1106"/>
                    <a:pt x="42145" y="0"/>
                    <a:pt x="3936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31" name="Google Shape;831;p17"/>
            <p:cNvSpPr/>
            <p:nvPr/>
          </p:nvSpPr>
          <p:spPr>
            <a:xfrm rot="718822">
              <a:off x="8428587" y="3328473"/>
              <a:ext cx="409048" cy="200495"/>
            </a:xfrm>
            <a:custGeom>
              <a:avLst/>
              <a:gdLst/>
              <a:ahLst/>
              <a:cxnLst/>
              <a:rect l="l" t="t" r="r" b="b"/>
              <a:pathLst>
                <a:path w="17717" h="8684" extrusionOk="0">
                  <a:moveTo>
                    <a:pt x="13244" y="85"/>
                  </a:moveTo>
                  <a:cubicBezTo>
                    <a:pt x="13109" y="85"/>
                    <a:pt x="12983" y="218"/>
                    <a:pt x="13050" y="351"/>
                  </a:cubicBezTo>
                  <a:cubicBezTo>
                    <a:pt x="13050" y="377"/>
                    <a:pt x="13075" y="403"/>
                    <a:pt x="13101" y="428"/>
                  </a:cubicBezTo>
                  <a:cubicBezTo>
                    <a:pt x="13139" y="454"/>
                    <a:pt x="13184" y="467"/>
                    <a:pt x="13229" y="467"/>
                  </a:cubicBezTo>
                  <a:cubicBezTo>
                    <a:pt x="13274" y="467"/>
                    <a:pt x="13319" y="454"/>
                    <a:pt x="13357" y="428"/>
                  </a:cubicBezTo>
                  <a:cubicBezTo>
                    <a:pt x="13511" y="351"/>
                    <a:pt x="13460" y="146"/>
                    <a:pt x="13306" y="95"/>
                  </a:cubicBezTo>
                  <a:cubicBezTo>
                    <a:pt x="13285" y="88"/>
                    <a:pt x="13264" y="85"/>
                    <a:pt x="13244" y="85"/>
                  </a:cubicBezTo>
                  <a:close/>
                  <a:moveTo>
                    <a:pt x="9983" y="0"/>
                  </a:moveTo>
                  <a:cubicBezTo>
                    <a:pt x="9903" y="0"/>
                    <a:pt x="9827" y="28"/>
                    <a:pt x="9767" y="95"/>
                  </a:cubicBezTo>
                  <a:cubicBezTo>
                    <a:pt x="9742" y="121"/>
                    <a:pt x="9716" y="172"/>
                    <a:pt x="9690" y="223"/>
                  </a:cubicBezTo>
                  <a:cubicBezTo>
                    <a:pt x="9639" y="403"/>
                    <a:pt x="9690" y="582"/>
                    <a:pt x="9844" y="685"/>
                  </a:cubicBezTo>
                  <a:cubicBezTo>
                    <a:pt x="9910" y="731"/>
                    <a:pt x="9982" y="752"/>
                    <a:pt x="10050" y="752"/>
                  </a:cubicBezTo>
                  <a:cubicBezTo>
                    <a:pt x="10249" y="752"/>
                    <a:pt x="10428" y="580"/>
                    <a:pt x="10408" y="351"/>
                  </a:cubicBezTo>
                  <a:cubicBezTo>
                    <a:pt x="10390" y="169"/>
                    <a:pt x="10178" y="0"/>
                    <a:pt x="9983" y="0"/>
                  </a:cubicBezTo>
                  <a:close/>
                  <a:moveTo>
                    <a:pt x="7556" y="654"/>
                  </a:moveTo>
                  <a:cubicBezTo>
                    <a:pt x="7486" y="654"/>
                    <a:pt x="7412" y="721"/>
                    <a:pt x="7434" y="787"/>
                  </a:cubicBezTo>
                  <a:lnTo>
                    <a:pt x="7434" y="813"/>
                  </a:lnTo>
                  <a:cubicBezTo>
                    <a:pt x="7460" y="839"/>
                    <a:pt x="7460" y="839"/>
                    <a:pt x="7460" y="839"/>
                  </a:cubicBezTo>
                  <a:cubicBezTo>
                    <a:pt x="7485" y="864"/>
                    <a:pt x="7517" y="877"/>
                    <a:pt x="7546" y="877"/>
                  </a:cubicBezTo>
                  <a:cubicBezTo>
                    <a:pt x="7575" y="877"/>
                    <a:pt x="7601" y="864"/>
                    <a:pt x="7613" y="839"/>
                  </a:cubicBezTo>
                  <a:cubicBezTo>
                    <a:pt x="7690" y="787"/>
                    <a:pt x="7690" y="685"/>
                    <a:pt x="7588" y="659"/>
                  </a:cubicBezTo>
                  <a:cubicBezTo>
                    <a:pt x="7578" y="656"/>
                    <a:pt x="7567" y="654"/>
                    <a:pt x="7556" y="654"/>
                  </a:cubicBezTo>
                  <a:close/>
                  <a:moveTo>
                    <a:pt x="12799" y="1638"/>
                  </a:moveTo>
                  <a:cubicBezTo>
                    <a:pt x="12396" y="1638"/>
                    <a:pt x="11973" y="2067"/>
                    <a:pt x="12178" y="2454"/>
                  </a:cubicBezTo>
                  <a:lnTo>
                    <a:pt x="12152" y="2454"/>
                  </a:lnTo>
                  <a:cubicBezTo>
                    <a:pt x="12203" y="2531"/>
                    <a:pt x="12255" y="2582"/>
                    <a:pt x="12306" y="2634"/>
                  </a:cubicBezTo>
                  <a:cubicBezTo>
                    <a:pt x="12435" y="2734"/>
                    <a:pt x="12595" y="2786"/>
                    <a:pt x="12756" y="2786"/>
                  </a:cubicBezTo>
                  <a:cubicBezTo>
                    <a:pt x="12885" y="2786"/>
                    <a:pt x="13013" y="2753"/>
                    <a:pt x="13127" y="2685"/>
                  </a:cubicBezTo>
                  <a:cubicBezTo>
                    <a:pt x="13511" y="2403"/>
                    <a:pt x="13409" y="1787"/>
                    <a:pt x="12947" y="1659"/>
                  </a:cubicBezTo>
                  <a:cubicBezTo>
                    <a:pt x="12899" y="1645"/>
                    <a:pt x="12849" y="1638"/>
                    <a:pt x="12799" y="1638"/>
                  </a:cubicBezTo>
                  <a:close/>
                  <a:moveTo>
                    <a:pt x="6278" y="2155"/>
                  </a:moveTo>
                  <a:cubicBezTo>
                    <a:pt x="6196" y="2155"/>
                    <a:pt x="6115" y="2183"/>
                    <a:pt x="6049" y="2249"/>
                  </a:cubicBezTo>
                  <a:lnTo>
                    <a:pt x="6075" y="2249"/>
                  </a:lnTo>
                  <a:cubicBezTo>
                    <a:pt x="6049" y="2275"/>
                    <a:pt x="6024" y="2326"/>
                    <a:pt x="5998" y="2377"/>
                  </a:cubicBezTo>
                  <a:cubicBezTo>
                    <a:pt x="5947" y="2557"/>
                    <a:pt x="5998" y="2736"/>
                    <a:pt x="6152" y="2839"/>
                  </a:cubicBezTo>
                  <a:cubicBezTo>
                    <a:pt x="6212" y="2886"/>
                    <a:pt x="6279" y="2906"/>
                    <a:pt x="6345" y="2906"/>
                  </a:cubicBezTo>
                  <a:cubicBezTo>
                    <a:pt x="6532" y="2906"/>
                    <a:pt x="6709" y="2740"/>
                    <a:pt x="6690" y="2531"/>
                  </a:cubicBezTo>
                  <a:cubicBezTo>
                    <a:pt x="6690" y="2330"/>
                    <a:pt x="6481" y="2155"/>
                    <a:pt x="6278" y="2155"/>
                  </a:cubicBezTo>
                  <a:close/>
                  <a:moveTo>
                    <a:pt x="15296" y="2488"/>
                  </a:moveTo>
                  <a:cubicBezTo>
                    <a:pt x="15012" y="2488"/>
                    <a:pt x="14712" y="2798"/>
                    <a:pt x="14870" y="3070"/>
                  </a:cubicBezTo>
                  <a:cubicBezTo>
                    <a:pt x="14896" y="3121"/>
                    <a:pt x="14922" y="3146"/>
                    <a:pt x="14947" y="3198"/>
                  </a:cubicBezTo>
                  <a:cubicBezTo>
                    <a:pt x="15046" y="3268"/>
                    <a:pt x="15152" y="3308"/>
                    <a:pt x="15258" y="3308"/>
                  </a:cubicBezTo>
                  <a:cubicBezTo>
                    <a:pt x="15344" y="3308"/>
                    <a:pt x="15430" y="3281"/>
                    <a:pt x="15511" y="3223"/>
                  </a:cubicBezTo>
                  <a:cubicBezTo>
                    <a:pt x="15793" y="3044"/>
                    <a:pt x="15716" y="2608"/>
                    <a:pt x="15409" y="2505"/>
                  </a:cubicBezTo>
                  <a:cubicBezTo>
                    <a:pt x="15372" y="2493"/>
                    <a:pt x="15334" y="2488"/>
                    <a:pt x="15296" y="2488"/>
                  </a:cubicBezTo>
                  <a:close/>
                  <a:moveTo>
                    <a:pt x="3455" y="3035"/>
                  </a:moveTo>
                  <a:cubicBezTo>
                    <a:pt x="3318" y="3035"/>
                    <a:pt x="3186" y="3190"/>
                    <a:pt x="3254" y="3326"/>
                  </a:cubicBezTo>
                  <a:cubicBezTo>
                    <a:pt x="3254" y="3352"/>
                    <a:pt x="3280" y="3352"/>
                    <a:pt x="3306" y="3377"/>
                  </a:cubicBezTo>
                  <a:cubicBezTo>
                    <a:pt x="3348" y="3420"/>
                    <a:pt x="3398" y="3439"/>
                    <a:pt x="3447" y="3439"/>
                  </a:cubicBezTo>
                  <a:cubicBezTo>
                    <a:pt x="3488" y="3439"/>
                    <a:pt x="3527" y="3426"/>
                    <a:pt x="3562" y="3403"/>
                  </a:cubicBezTo>
                  <a:cubicBezTo>
                    <a:pt x="3690" y="3300"/>
                    <a:pt x="3665" y="3095"/>
                    <a:pt x="3511" y="3044"/>
                  </a:cubicBezTo>
                  <a:cubicBezTo>
                    <a:pt x="3492" y="3038"/>
                    <a:pt x="3474" y="3035"/>
                    <a:pt x="3455" y="3035"/>
                  </a:cubicBezTo>
                  <a:close/>
                  <a:moveTo>
                    <a:pt x="10101" y="2744"/>
                  </a:moveTo>
                  <a:cubicBezTo>
                    <a:pt x="10028" y="2744"/>
                    <a:pt x="9956" y="2766"/>
                    <a:pt x="9894" y="2817"/>
                  </a:cubicBezTo>
                  <a:lnTo>
                    <a:pt x="9894" y="2817"/>
                  </a:lnTo>
                  <a:cubicBezTo>
                    <a:pt x="9894" y="2816"/>
                    <a:pt x="9895" y="2815"/>
                    <a:pt x="9896" y="2813"/>
                  </a:cubicBezTo>
                  <a:lnTo>
                    <a:pt x="9896" y="2813"/>
                  </a:lnTo>
                  <a:lnTo>
                    <a:pt x="9870" y="2839"/>
                  </a:lnTo>
                  <a:cubicBezTo>
                    <a:pt x="9878" y="2831"/>
                    <a:pt x="9886" y="2824"/>
                    <a:pt x="9894" y="2817"/>
                  </a:cubicBezTo>
                  <a:lnTo>
                    <a:pt x="9894" y="2817"/>
                  </a:lnTo>
                  <a:cubicBezTo>
                    <a:pt x="9869" y="2867"/>
                    <a:pt x="9844" y="2916"/>
                    <a:pt x="9819" y="2941"/>
                  </a:cubicBezTo>
                  <a:cubicBezTo>
                    <a:pt x="9767" y="3121"/>
                    <a:pt x="9819" y="3300"/>
                    <a:pt x="9973" y="3429"/>
                  </a:cubicBezTo>
                  <a:cubicBezTo>
                    <a:pt x="10030" y="3467"/>
                    <a:pt x="10094" y="3485"/>
                    <a:pt x="10158" y="3485"/>
                  </a:cubicBezTo>
                  <a:cubicBezTo>
                    <a:pt x="10348" y="3485"/>
                    <a:pt x="10530" y="3326"/>
                    <a:pt x="10511" y="3095"/>
                  </a:cubicBezTo>
                  <a:cubicBezTo>
                    <a:pt x="10511" y="2913"/>
                    <a:pt x="10304" y="2744"/>
                    <a:pt x="10101" y="2744"/>
                  </a:cubicBezTo>
                  <a:close/>
                  <a:moveTo>
                    <a:pt x="14770" y="4548"/>
                  </a:moveTo>
                  <a:cubicBezTo>
                    <a:pt x="14646" y="4548"/>
                    <a:pt x="14495" y="4700"/>
                    <a:pt x="14563" y="4813"/>
                  </a:cubicBezTo>
                  <a:cubicBezTo>
                    <a:pt x="14588" y="4839"/>
                    <a:pt x="14588" y="4865"/>
                    <a:pt x="14614" y="4890"/>
                  </a:cubicBezTo>
                  <a:cubicBezTo>
                    <a:pt x="14661" y="4922"/>
                    <a:pt x="14719" y="4944"/>
                    <a:pt x="14780" y="4944"/>
                  </a:cubicBezTo>
                  <a:cubicBezTo>
                    <a:pt x="14818" y="4944"/>
                    <a:pt x="14857" y="4935"/>
                    <a:pt x="14896" y="4916"/>
                  </a:cubicBezTo>
                  <a:cubicBezTo>
                    <a:pt x="15024" y="4813"/>
                    <a:pt x="14998" y="4608"/>
                    <a:pt x="14819" y="4557"/>
                  </a:cubicBezTo>
                  <a:cubicBezTo>
                    <a:pt x="14804" y="4551"/>
                    <a:pt x="14787" y="4548"/>
                    <a:pt x="14770" y="4548"/>
                  </a:cubicBezTo>
                  <a:close/>
                  <a:moveTo>
                    <a:pt x="4573" y="4622"/>
                  </a:moveTo>
                  <a:cubicBezTo>
                    <a:pt x="4312" y="4622"/>
                    <a:pt x="4040" y="4894"/>
                    <a:pt x="4177" y="5147"/>
                  </a:cubicBezTo>
                  <a:cubicBezTo>
                    <a:pt x="4203" y="5172"/>
                    <a:pt x="4229" y="5224"/>
                    <a:pt x="4254" y="5249"/>
                  </a:cubicBezTo>
                  <a:cubicBezTo>
                    <a:pt x="4344" y="5324"/>
                    <a:pt x="4451" y="5364"/>
                    <a:pt x="4555" y="5364"/>
                  </a:cubicBezTo>
                  <a:cubicBezTo>
                    <a:pt x="4630" y="5364"/>
                    <a:pt x="4703" y="5343"/>
                    <a:pt x="4767" y="5300"/>
                  </a:cubicBezTo>
                  <a:cubicBezTo>
                    <a:pt x="5024" y="5121"/>
                    <a:pt x="4972" y="4711"/>
                    <a:pt x="4665" y="4634"/>
                  </a:cubicBezTo>
                  <a:cubicBezTo>
                    <a:pt x="4635" y="4626"/>
                    <a:pt x="4604" y="4622"/>
                    <a:pt x="4573" y="4622"/>
                  </a:cubicBezTo>
                  <a:close/>
                  <a:moveTo>
                    <a:pt x="8987" y="4400"/>
                  </a:moveTo>
                  <a:cubicBezTo>
                    <a:pt x="8604" y="4400"/>
                    <a:pt x="8182" y="4821"/>
                    <a:pt x="8383" y="5224"/>
                  </a:cubicBezTo>
                  <a:cubicBezTo>
                    <a:pt x="8408" y="5275"/>
                    <a:pt x="8460" y="5352"/>
                    <a:pt x="8537" y="5403"/>
                  </a:cubicBezTo>
                  <a:cubicBezTo>
                    <a:pt x="8665" y="5503"/>
                    <a:pt x="8818" y="5555"/>
                    <a:pt x="8972" y="5555"/>
                  </a:cubicBezTo>
                  <a:cubicBezTo>
                    <a:pt x="9094" y="5555"/>
                    <a:pt x="9218" y="5522"/>
                    <a:pt x="9331" y="5454"/>
                  </a:cubicBezTo>
                  <a:cubicBezTo>
                    <a:pt x="9716" y="5172"/>
                    <a:pt x="9614" y="4557"/>
                    <a:pt x="9152" y="4429"/>
                  </a:cubicBezTo>
                  <a:cubicBezTo>
                    <a:pt x="9099" y="4409"/>
                    <a:pt x="9044" y="4400"/>
                    <a:pt x="8987" y="4400"/>
                  </a:cubicBezTo>
                  <a:close/>
                  <a:moveTo>
                    <a:pt x="16985" y="4741"/>
                  </a:moveTo>
                  <a:cubicBezTo>
                    <a:pt x="16596" y="4741"/>
                    <a:pt x="16152" y="5169"/>
                    <a:pt x="16358" y="5557"/>
                  </a:cubicBezTo>
                  <a:cubicBezTo>
                    <a:pt x="16409" y="5634"/>
                    <a:pt x="16460" y="5685"/>
                    <a:pt x="16511" y="5736"/>
                  </a:cubicBezTo>
                  <a:cubicBezTo>
                    <a:pt x="16640" y="5836"/>
                    <a:pt x="16793" y="5889"/>
                    <a:pt x="16947" y="5889"/>
                  </a:cubicBezTo>
                  <a:cubicBezTo>
                    <a:pt x="17069" y="5889"/>
                    <a:pt x="17193" y="5856"/>
                    <a:pt x="17306" y="5788"/>
                  </a:cubicBezTo>
                  <a:cubicBezTo>
                    <a:pt x="17717" y="5506"/>
                    <a:pt x="17614" y="4890"/>
                    <a:pt x="17127" y="4762"/>
                  </a:cubicBezTo>
                  <a:cubicBezTo>
                    <a:pt x="17081" y="4748"/>
                    <a:pt x="17034" y="4741"/>
                    <a:pt x="16985" y="4741"/>
                  </a:cubicBezTo>
                  <a:close/>
                  <a:moveTo>
                    <a:pt x="6587" y="6245"/>
                  </a:moveTo>
                  <a:cubicBezTo>
                    <a:pt x="6511" y="6245"/>
                    <a:pt x="6414" y="6334"/>
                    <a:pt x="6460" y="6403"/>
                  </a:cubicBezTo>
                  <a:cubicBezTo>
                    <a:pt x="6460" y="6429"/>
                    <a:pt x="6485" y="6429"/>
                    <a:pt x="6485" y="6454"/>
                  </a:cubicBezTo>
                  <a:cubicBezTo>
                    <a:pt x="6511" y="6467"/>
                    <a:pt x="6536" y="6474"/>
                    <a:pt x="6562" y="6474"/>
                  </a:cubicBezTo>
                  <a:cubicBezTo>
                    <a:pt x="6588" y="6474"/>
                    <a:pt x="6613" y="6467"/>
                    <a:pt x="6639" y="6454"/>
                  </a:cubicBezTo>
                  <a:cubicBezTo>
                    <a:pt x="6716" y="6403"/>
                    <a:pt x="6690" y="6275"/>
                    <a:pt x="6613" y="6249"/>
                  </a:cubicBezTo>
                  <a:cubicBezTo>
                    <a:pt x="6605" y="6246"/>
                    <a:pt x="6596" y="6245"/>
                    <a:pt x="6587" y="6245"/>
                  </a:cubicBezTo>
                  <a:close/>
                  <a:moveTo>
                    <a:pt x="813" y="5837"/>
                  </a:moveTo>
                  <a:cubicBezTo>
                    <a:pt x="428" y="5837"/>
                    <a:pt x="1" y="6278"/>
                    <a:pt x="203" y="6659"/>
                  </a:cubicBezTo>
                  <a:cubicBezTo>
                    <a:pt x="228" y="6711"/>
                    <a:pt x="280" y="6788"/>
                    <a:pt x="357" y="6839"/>
                  </a:cubicBezTo>
                  <a:cubicBezTo>
                    <a:pt x="485" y="6939"/>
                    <a:pt x="638" y="6991"/>
                    <a:pt x="792" y="6991"/>
                  </a:cubicBezTo>
                  <a:cubicBezTo>
                    <a:pt x="915" y="6991"/>
                    <a:pt x="1038" y="6958"/>
                    <a:pt x="1152" y="6890"/>
                  </a:cubicBezTo>
                  <a:cubicBezTo>
                    <a:pt x="1536" y="6608"/>
                    <a:pt x="1434" y="5993"/>
                    <a:pt x="972" y="5865"/>
                  </a:cubicBezTo>
                  <a:cubicBezTo>
                    <a:pt x="921" y="5845"/>
                    <a:pt x="868" y="5837"/>
                    <a:pt x="813" y="5837"/>
                  </a:cubicBezTo>
                  <a:close/>
                  <a:moveTo>
                    <a:pt x="8010" y="7201"/>
                  </a:moveTo>
                  <a:cubicBezTo>
                    <a:pt x="7933" y="7201"/>
                    <a:pt x="7856" y="7225"/>
                    <a:pt x="7791" y="7279"/>
                  </a:cubicBezTo>
                  <a:lnTo>
                    <a:pt x="7791" y="7279"/>
                  </a:lnTo>
                  <a:cubicBezTo>
                    <a:pt x="7792" y="7278"/>
                    <a:pt x="7792" y="7276"/>
                    <a:pt x="7793" y="7275"/>
                  </a:cubicBezTo>
                  <a:lnTo>
                    <a:pt x="7793" y="7275"/>
                  </a:lnTo>
                  <a:lnTo>
                    <a:pt x="7767" y="7301"/>
                  </a:lnTo>
                  <a:cubicBezTo>
                    <a:pt x="7775" y="7293"/>
                    <a:pt x="7783" y="7286"/>
                    <a:pt x="7791" y="7279"/>
                  </a:cubicBezTo>
                  <a:lnTo>
                    <a:pt x="7791" y="7279"/>
                  </a:lnTo>
                  <a:cubicBezTo>
                    <a:pt x="7766" y="7328"/>
                    <a:pt x="7741" y="7353"/>
                    <a:pt x="7716" y="7403"/>
                  </a:cubicBezTo>
                  <a:cubicBezTo>
                    <a:pt x="7665" y="7583"/>
                    <a:pt x="7716" y="7762"/>
                    <a:pt x="7870" y="7890"/>
                  </a:cubicBezTo>
                  <a:cubicBezTo>
                    <a:pt x="7928" y="7929"/>
                    <a:pt x="7992" y="7946"/>
                    <a:pt x="8055" y="7946"/>
                  </a:cubicBezTo>
                  <a:cubicBezTo>
                    <a:pt x="8245" y="7946"/>
                    <a:pt x="8428" y="7788"/>
                    <a:pt x="8408" y="7557"/>
                  </a:cubicBezTo>
                  <a:cubicBezTo>
                    <a:pt x="8408" y="7360"/>
                    <a:pt x="8209" y="7201"/>
                    <a:pt x="8010" y="7201"/>
                  </a:cubicBezTo>
                  <a:close/>
                  <a:moveTo>
                    <a:pt x="4446" y="7536"/>
                  </a:moveTo>
                  <a:cubicBezTo>
                    <a:pt x="4057" y="7536"/>
                    <a:pt x="3613" y="7964"/>
                    <a:pt x="3818" y="8352"/>
                  </a:cubicBezTo>
                  <a:cubicBezTo>
                    <a:pt x="3844" y="8429"/>
                    <a:pt x="3895" y="8480"/>
                    <a:pt x="3972" y="8531"/>
                  </a:cubicBezTo>
                  <a:cubicBezTo>
                    <a:pt x="4087" y="8631"/>
                    <a:pt x="4241" y="8684"/>
                    <a:pt x="4399" y="8684"/>
                  </a:cubicBezTo>
                  <a:cubicBezTo>
                    <a:pt x="4525" y="8684"/>
                    <a:pt x="4654" y="8651"/>
                    <a:pt x="4767" y="8583"/>
                  </a:cubicBezTo>
                  <a:cubicBezTo>
                    <a:pt x="5152" y="8301"/>
                    <a:pt x="5049" y="7685"/>
                    <a:pt x="4588" y="7557"/>
                  </a:cubicBezTo>
                  <a:cubicBezTo>
                    <a:pt x="4542" y="7543"/>
                    <a:pt x="4495" y="7536"/>
                    <a:pt x="4446" y="7536"/>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32" name="Google Shape;832;p17"/>
            <p:cNvSpPr/>
            <p:nvPr/>
          </p:nvSpPr>
          <p:spPr>
            <a:xfrm rot="718822">
              <a:off x="7632882" y="3365539"/>
              <a:ext cx="918528" cy="1181592"/>
            </a:xfrm>
            <a:custGeom>
              <a:avLst/>
              <a:gdLst/>
              <a:ahLst/>
              <a:cxnLst/>
              <a:rect l="l" t="t" r="r" b="b"/>
              <a:pathLst>
                <a:path w="39784" h="51178" extrusionOk="0">
                  <a:moveTo>
                    <a:pt x="39268" y="0"/>
                  </a:moveTo>
                  <a:cubicBezTo>
                    <a:pt x="39198" y="0"/>
                    <a:pt x="39125" y="22"/>
                    <a:pt x="39054" y="72"/>
                  </a:cubicBezTo>
                  <a:cubicBezTo>
                    <a:pt x="26772" y="10380"/>
                    <a:pt x="10053" y="27535"/>
                    <a:pt x="104" y="50665"/>
                  </a:cubicBezTo>
                  <a:cubicBezTo>
                    <a:pt x="1" y="50895"/>
                    <a:pt x="180" y="51152"/>
                    <a:pt x="437" y="51177"/>
                  </a:cubicBezTo>
                  <a:cubicBezTo>
                    <a:pt x="565" y="51177"/>
                    <a:pt x="668" y="51075"/>
                    <a:pt x="719" y="50972"/>
                  </a:cubicBezTo>
                  <a:cubicBezTo>
                    <a:pt x="10668" y="27945"/>
                    <a:pt x="27310" y="10868"/>
                    <a:pt x="39516" y="611"/>
                  </a:cubicBezTo>
                  <a:cubicBezTo>
                    <a:pt x="39784" y="363"/>
                    <a:pt x="39555" y="0"/>
                    <a:pt x="39268"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33" name="Google Shape;833;p17"/>
            <p:cNvSpPr/>
            <p:nvPr/>
          </p:nvSpPr>
          <p:spPr>
            <a:xfrm rot="718822">
              <a:off x="8009603" y="2528280"/>
              <a:ext cx="906430" cy="1506230"/>
            </a:xfrm>
            <a:custGeom>
              <a:avLst/>
              <a:gdLst/>
              <a:ahLst/>
              <a:cxnLst/>
              <a:rect l="l" t="t" r="r" b="b"/>
              <a:pathLst>
                <a:path w="39260" h="65239" extrusionOk="0">
                  <a:moveTo>
                    <a:pt x="31193" y="1"/>
                  </a:moveTo>
                  <a:cubicBezTo>
                    <a:pt x="29629" y="1"/>
                    <a:pt x="28036" y="370"/>
                    <a:pt x="26643" y="1056"/>
                  </a:cubicBezTo>
                  <a:cubicBezTo>
                    <a:pt x="23259" y="2722"/>
                    <a:pt x="20848" y="5825"/>
                    <a:pt x="18746" y="8953"/>
                  </a:cubicBezTo>
                  <a:lnTo>
                    <a:pt x="18746" y="8928"/>
                  </a:lnTo>
                  <a:cubicBezTo>
                    <a:pt x="13079" y="17313"/>
                    <a:pt x="9001" y="26595"/>
                    <a:pt x="6078" y="36263"/>
                  </a:cubicBezTo>
                  <a:cubicBezTo>
                    <a:pt x="5078" y="39622"/>
                    <a:pt x="4027" y="42058"/>
                    <a:pt x="2822" y="45340"/>
                  </a:cubicBezTo>
                  <a:cubicBezTo>
                    <a:pt x="214" y="52473"/>
                    <a:pt x="1430" y="62307"/>
                    <a:pt x="14" y="65213"/>
                  </a:cubicBezTo>
                  <a:lnTo>
                    <a:pt x="14" y="65213"/>
                  </a:lnTo>
                  <a:cubicBezTo>
                    <a:pt x="7580" y="49885"/>
                    <a:pt x="20598" y="32563"/>
                    <a:pt x="32080" y="19877"/>
                  </a:cubicBezTo>
                  <a:cubicBezTo>
                    <a:pt x="34310" y="17415"/>
                    <a:pt x="36644" y="14928"/>
                    <a:pt x="37952" y="11851"/>
                  </a:cubicBezTo>
                  <a:cubicBezTo>
                    <a:pt x="39234" y="8800"/>
                    <a:pt x="39259" y="4928"/>
                    <a:pt x="37054" y="2415"/>
                  </a:cubicBezTo>
                  <a:cubicBezTo>
                    <a:pt x="35606" y="755"/>
                    <a:pt x="33429" y="1"/>
                    <a:pt x="31193" y="1"/>
                  </a:cubicBezTo>
                  <a:close/>
                  <a:moveTo>
                    <a:pt x="14" y="65213"/>
                  </a:moveTo>
                  <a:lnTo>
                    <a:pt x="14" y="65213"/>
                  </a:lnTo>
                  <a:cubicBezTo>
                    <a:pt x="10" y="65221"/>
                    <a:pt x="5" y="65230"/>
                    <a:pt x="1" y="65239"/>
                  </a:cubicBezTo>
                  <a:cubicBezTo>
                    <a:pt x="5" y="65230"/>
                    <a:pt x="10" y="65221"/>
                    <a:pt x="14" y="65213"/>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34" name="Google Shape;834;p17"/>
            <p:cNvSpPr/>
            <p:nvPr/>
          </p:nvSpPr>
          <p:spPr>
            <a:xfrm rot="718822">
              <a:off x="8025575" y="2445523"/>
              <a:ext cx="854321" cy="1538669"/>
            </a:xfrm>
            <a:custGeom>
              <a:avLst/>
              <a:gdLst/>
              <a:ahLst/>
              <a:cxnLst/>
              <a:rect l="l" t="t" r="r" b="b"/>
              <a:pathLst>
                <a:path w="37003" h="66644" extrusionOk="0">
                  <a:moveTo>
                    <a:pt x="29021" y="0"/>
                  </a:moveTo>
                  <a:cubicBezTo>
                    <a:pt x="27307" y="0"/>
                    <a:pt x="25551" y="457"/>
                    <a:pt x="24053" y="1281"/>
                  </a:cubicBezTo>
                  <a:cubicBezTo>
                    <a:pt x="20745" y="3128"/>
                    <a:pt x="18489" y="6333"/>
                    <a:pt x="16514" y="9538"/>
                  </a:cubicBezTo>
                  <a:lnTo>
                    <a:pt x="16514" y="9513"/>
                  </a:lnTo>
                  <a:cubicBezTo>
                    <a:pt x="11232" y="18154"/>
                    <a:pt x="7591" y="27616"/>
                    <a:pt x="5129" y="37411"/>
                  </a:cubicBezTo>
                  <a:cubicBezTo>
                    <a:pt x="4257" y="40796"/>
                    <a:pt x="3360" y="43284"/>
                    <a:pt x="2308" y="46617"/>
                  </a:cubicBezTo>
                  <a:cubicBezTo>
                    <a:pt x="1" y="53874"/>
                    <a:pt x="1693" y="63669"/>
                    <a:pt x="411" y="66644"/>
                  </a:cubicBezTo>
                  <a:lnTo>
                    <a:pt x="411" y="66644"/>
                  </a:lnTo>
                  <a:cubicBezTo>
                    <a:pt x="7257" y="50951"/>
                    <a:pt x="19437" y="33052"/>
                    <a:pt x="30335" y="19846"/>
                  </a:cubicBezTo>
                  <a:cubicBezTo>
                    <a:pt x="32464" y="17257"/>
                    <a:pt x="34695" y="14692"/>
                    <a:pt x="35849" y="11564"/>
                  </a:cubicBezTo>
                  <a:cubicBezTo>
                    <a:pt x="37002" y="8436"/>
                    <a:pt x="36823" y="4564"/>
                    <a:pt x="34515" y="2153"/>
                  </a:cubicBezTo>
                  <a:cubicBezTo>
                    <a:pt x="33098" y="666"/>
                    <a:pt x="31091" y="0"/>
                    <a:pt x="2902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35" name="Google Shape;835;p17"/>
            <p:cNvSpPr/>
            <p:nvPr/>
          </p:nvSpPr>
          <p:spPr>
            <a:xfrm rot="718822">
              <a:off x="8557141" y="2511476"/>
              <a:ext cx="353037" cy="279917"/>
            </a:xfrm>
            <a:custGeom>
              <a:avLst/>
              <a:gdLst/>
              <a:ahLst/>
              <a:cxnLst/>
              <a:rect l="l" t="t" r="r" b="b"/>
              <a:pathLst>
                <a:path w="15291" h="12124" extrusionOk="0">
                  <a:moveTo>
                    <a:pt x="8935" y="0"/>
                  </a:moveTo>
                  <a:cubicBezTo>
                    <a:pt x="8915" y="0"/>
                    <a:pt x="8895" y="3"/>
                    <a:pt x="8873" y="9"/>
                  </a:cubicBezTo>
                  <a:cubicBezTo>
                    <a:pt x="8745" y="35"/>
                    <a:pt x="8642" y="265"/>
                    <a:pt x="8770" y="368"/>
                  </a:cubicBezTo>
                  <a:cubicBezTo>
                    <a:pt x="8796" y="368"/>
                    <a:pt x="8822" y="368"/>
                    <a:pt x="8847" y="394"/>
                  </a:cubicBezTo>
                  <a:cubicBezTo>
                    <a:pt x="8950" y="394"/>
                    <a:pt x="9053" y="368"/>
                    <a:pt x="9104" y="265"/>
                  </a:cubicBezTo>
                  <a:cubicBezTo>
                    <a:pt x="9172" y="153"/>
                    <a:pt x="9080" y="0"/>
                    <a:pt x="8935" y="0"/>
                  </a:cubicBezTo>
                  <a:close/>
                  <a:moveTo>
                    <a:pt x="11916" y="1183"/>
                  </a:moveTo>
                  <a:cubicBezTo>
                    <a:pt x="11893" y="1183"/>
                    <a:pt x="11871" y="1185"/>
                    <a:pt x="11848" y="1189"/>
                  </a:cubicBezTo>
                  <a:cubicBezTo>
                    <a:pt x="11565" y="1240"/>
                    <a:pt x="11360" y="1753"/>
                    <a:pt x="11642" y="1932"/>
                  </a:cubicBezTo>
                  <a:cubicBezTo>
                    <a:pt x="11694" y="1958"/>
                    <a:pt x="11745" y="1983"/>
                    <a:pt x="11796" y="2009"/>
                  </a:cubicBezTo>
                  <a:cubicBezTo>
                    <a:pt x="11822" y="2012"/>
                    <a:pt x="11848" y="2014"/>
                    <a:pt x="11873" y="2014"/>
                  </a:cubicBezTo>
                  <a:cubicBezTo>
                    <a:pt x="12051" y="2014"/>
                    <a:pt x="12219" y="1935"/>
                    <a:pt x="12309" y="1778"/>
                  </a:cubicBezTo>
                  <a:cubicBezTo>
                    <a:pt x="12452" y="1492"/>
                    <a:pt x="12218" y="1183"/>
                    <a:pt x="11916" y="1183"/>
                  </a:cubicBezTo>
                  <a:close/>
                  <a:moveTo>
                    <a:pt x="6093" y="1486"/>
                  </a:moveTo>
                  <a:cubicBezTo>
                    <a:pt x="5938" y="1486"/>
                    <a:pt x="5786" y="1562"/>
                    <a:pt x="5745" y="1727"/>
                  </a:cubicBezTo>
                  <a:cubicBezTo>
                    <a:pt x="5745" y="1778"/>
                    <a:pt x="5745" y="1804"/>
                    <a:pt x="5745" y="1855"/>
                  </a:cubicBezTo>
                  <a:cubicBezTo>
                    <a:pt x="5770" y="2035"/>
                    <a:pt x="5924" y="2189"/>
                    <a:pt x="6104" y="2214"/>
                  </a:cubicBezTo>
                  <a:cubicBezTo>
                    <a:pt x="6114" y="2215"/>
                    <a:pt x="6124" y="2216"/>
                    <a:pt x="6134" y="2216"/>
                  </a:cubicBezTo>
                  <a:cubicBezTo>
                    <a:pt x="6400" y="2216"/>
                    <a:pt x="6585" y="1897"/>
                    <a:pt x="6437" y="1650"/>
                  </a:cubicBezTo>
                  <a:cubicBezTo>
                    <a:pt x="6366" y="1543"/>
                    <a:pt x="6228" y="1486"/>
                    <a:pt x="6093" y="1486"/>
                  </a:cubicBezTo>
                  <a:close/>
                  <a:moveTo>
                    <a:pt x="9380" y="1591"/>
                  </a:moveTo>
                  <a:cubicBezTo>
                    <a:pt x="9348" y="1591"/>
                    <a:pt x="9316" y="1593"/>
                    <a:pt x="9283" y="1599"/>
                  </a:cubicBezTo>
                  <a:cubicBezTo>
                    <a:pt x="8847" y="1676"/>
                    <a:pt x="8565" y="2394"/>
                    <a:pt x="8976" y="2676"/>
                  </a:cubicBezTo>
                  <a:cubicBezTo>
                    <a:pt x="9027" y="2701"/>
                    <a:pt x="9104" y="2753"/>
                    <a:pt x="9181" y="2753"/>
                  </a:cubicBezTo>
                  <a:cubicBezTo>
                    <a:pt x="9222" y="2760"/>
                    <a:pt x="9265" y="2764"/>
                    <a:pt x="9307" y="2764"/>
                  </a:cubicBezTo>
                  <a:cubicBezTo>
                    <a:pt x="9550" y="2764"/>
                    <a:pt x="9793" y="2642"/>
                    <a:pt x="9924" y="2445"/>
                  </a:cubicBezTo>
                  <a:cubicBezTo>
                    <a:pt x="10115" y="2040"/>
                    <a:pt x="9796" y="1591"/>
                    <a:pt x="9380" y="1591"/>
                  </a:cubicBezTo>
                  <a:close/>
                  <a:moveTo>
                    <a:pt x="4129" y="3189"/>
                  </a:moveTo>
                  <a:cubicBezTo>
                    <a:pt x="4052" y="3214"/>
                    <a:pt x="4001" y="3343"/>
                    <a:pt x="4078" y="3394"/>
                  </a:cubicBezTo>
                  <a:lnTo>
                    <a:pt x="4078" y="3419"/>
                  </a:lnTo>
                  <a:lnTo>
                    <a:pt x="4104" y="3419"/>
                  </a:lnTo>
                  <a:cubicBezTo>
                    <a:pt x="4155" y="3419"/>
                    <a:pt x="4232" y="3394"/>
                    <a:pt x="4257" y="3343"/>
                  </a:cubicBezTo>
                  <a:cubicBezTo>
                    <a:pt x="4283" y="3266"/>
                    <a:pt x="4206" y="3189"/>
                    <a:pt x="4129" y="3189"/>
                  </a:cubicBezTo>
                  <a:close/>
                  <a:moveTo>
                    <a:pt x="14587" y="2354"/>
                  </a:moveTo>
                  <a:cubicBezTo>
                    <a:pt x="14547" y="2354"/>
                    <a:pt x="14505" y="2359"/>
                    <a:pt x="14463" y="2368"/>
                  </a:cubicBezTo>
                  <a:cubicBezTo>
                    <a:pt x="14027" y="2445"/>
                    <a:pt x="13745" y="3137"/>
                    <a:pt x="14155" y="3419"/>
                  </a:cubicBezTo>
                  <a:lnTo>
                    <a:pt x="14130" y="3419"/>
                  </a:lnTo>
                  <a:cubicBezTo>
                    <a:pt x="14207" y="3471"/>
                    <a:pt x="14284" y="3496"/>
                    <a:pt x="14360" y="3496"/>
                  </a:cubicBezTo>
                  <a:cubicBezTo>
                    <a:pt x="14415" y="3511"/>
                    <a:pt x="14471" y="3519"/>
                    <a:pt x="14527" y="3519"/>
                  </a:cubicBezTo>
                  <a:cubicBezTo>
                    <a:pt x="14756" y="3519"/>
                    <a:pt x="14980" y="3395"/>
                    <a:pt x="15104" y="3189"/>
                  </a:cubicBezTo>
                  <a:cubicBezTo>
                    <a:pt x="15290" y="2793"/>
                    <a:pt x="14990" y="2354"/>
                    <a:pt x="14587" y="2354"/>
                  </a:cubicBezTo>
                  <a:close/>
                  <a:moveTo>
                    <a:pt x="12388" y="3205"/>
                  </a:moveTo>
                  <a:cubicBezTo>
                    <a:pt x="12371" y="3205"/>
                    <a:pt x="12353" y="3208"/>
                    <a:pt x="12335" y="3214"/>
                  </a:cubicBezTo>
                  <a:cubicBezTo>
                    <a:pt x="12181" y="3240"/>
                    <a:pt x="12078" y="3471"/>
                    <a:pt x="12232" y="3573"/>
                  </a:cubicBezTo>
                  <a:cubicBezTo>
                    <a:pt x="12258" y="3573"/>
                    <a:pt x="12283" y="3599"/>
                    <a:pt x="12309" y="3599"/>
                  </a:cubicBezTo>
                  <a:cubicBezTo>
                    <a:pt x="12323" y="3604"/>
                    <a:pt x="12337" y="3606"/>
                    <a:pt x="12352" y="3606"/>
                  </a:cubicBezTo>
                  <a:cubicBezTo>
                    <a:pt x="12421" y="3606"/>
                    <a:pt x="12498" y="3560"/>
                    <a:pt x="12540" y="3496"/>
                  </a:cubicBezTo>
                  <a:cubicBezTo>
                    <a:pt x="12608" y="3361"/>
                    <a:pt x="12516" y="3205"/>
                    <a:pt x="12388" y="3205"/>
                  </a:cubicBezTo>
                  <a:close/>
                  <a:moveTo>
                    <a:pt x="7478" y="3842"/>
                  </a:moveTo>
                  <a:cubicBezTo>
                    <a:pt x="7323" y="3842"/>
                    <a:pt x="7170" y="3912"/>
                    <a:pt x="7129" y="4061"/>
                  </a:cubicBezTo>
                  <a:lnTo>
                    <a:pt x="7155" y="4061"/>
                  </a:lnTo>
                  <a:cubicBezTo>
                    <a:pt x="7155" y="4112"/>
                    <a:pt x="7155" y="4163"/>
                    <a:pt x="7155" y="4214"/>
                  </a:cubicBezTo>
                  <a:cubicBezTo>
                    <a:pt x="7181" y="4394"/>
                    <a:pt x="7334" y="4522"/>
                    <a:pt x="7514" y="4573"/>
                  </a:cubicBezTo>
                  <a:cubicBezTo>
                    <a:pt x="7796" y="4573"/>
                    <a:pt x="7976" y="4240"/>
                    <a:pt x="7822" y="4009"/>
                  </a:cubicBezTo>
                  <a:cubicBezTo>
                    <a:pt x="7761" y="3900"/>
                    <a:pt x="7619" y="3842"/>
                    <a:pt x="7478" y="3842"/>
                  </a:cubicBezTo>
                  <a:close/>
                  <a:moveTo>
                    <a:pt x="3853" y="5099"/>
                  </a:moveTo>
                  <a:cubicBezTo>
                    <a:pt x="3701" y="5099"/>
                    <a:pt x="3554" y="5169"/>
                    <a:pt x="3514" y="5317"/>
                  </a:cubicBezTo>
                  <a:cubicBezTo>
                    <a:pt x="3514" y="5368"/>
                    <a:pt x="3514" y="5420"/>
                    <a:pt x="3514" y="5471"/>
                  </a:cubicBezTo>
                  <a:cubicBezTo>
                    <a:pt x="3539" y="5650"/>
                    <a:pt x="3693" y="5804"/>
                    <a:pt x="3873" y="5830"/>
                  </a:cubicBezTo>
                  <a:cubicBezTo>
                    <a:pt x="4155" y="5830"/>
                    <a:pt x="4360" y="5522"/>
                    <a:pt x="4206" y="5266"/>
                  </a:cubicBezTo>
                  <a:cubicBezTo>
                    <a:pt x="4133" y="5156"/>
                    <a:pt x="3991" y="5099"/>
                    <a:pt x="3853" y="5099"/>
                  </a:cubicBezTo>
                  <a:close/>
                  <a:moveTo>
                    <a:pt x="7382" y="5816"/>
                  </a:moveTo>
                  <a:cubicBezTo>
                    <a:pt x="7341" y="5816"/>
                    <a:pt x="7300" y="5820"/>
                    <a:pt x="7258" y="5830"/>
                  </a:cubicBezTo>
                  <a:cubicBezTo>
                    <a:pt x="6822" y="5907"/>
                    <a:pt x="6540" y="6625"/>
                    <a:pt x="6924" y="6907"/>
                  </a:cubicBezTo>
                  <a:lnTo>
                    <a:pt x="6950" y="6907"/>
                  </a:lnTo>
                  <a:cubicBezTo>
                    <a:pt x="7001" y="6932"/>
                    <a:pt x="7078" y="6958"/>
                    <a:pt x="7155" y="6984"/>
                  </a:cubicBezTo>
                  <a:cubicBezTo>
                    <a:pt x="7196" y="6991"/>
                    <a:pt x="7238" y="6995"/>
                    <a:pt x="7280" y="6995"/>
                  </a:cubicBezTo>
                  <a:cubicBezTo>
                    <a:pt x="7524" y="6995"/>
                    <a:pt x="7767" y="6869"/>
                    <a:pt x="7899" y="6650"/>
                  </a:cubicBezTo>
                  <a:cubicBezTo>
                    <a:pt x="8085" y="6254"/>
                    <a:pt x="7785" y="5816"/>
                    <a:pt x="7382" y="5816"/>
                  </a:cubicBezTo>
                  <a:close/>
                  <a:moveTo>
                    <a:pt x="1704" y="7231"/>
                  </a:moveTo>
                  <a:cubicBezTo>
                    <a:pt x="1684" y="7231"/>
                    <a:pt x="1663" y="7234"/>
                    <a:pt x="1642" y="7240"/>
                  </a:cubicBezTo>
                  <a:cubicBezTo>
                    <a:pt x="1514" y="7266"/>
                    <a:pt x="1411" y="7497"/>
                    <a:pt x="1539" y="7599"/>
                  </a:cubicBezTo>
                  <a:cubicBezTo>
                    <a:pt x="1565" y="7599"/>
                    <a:pt x="1591" y="7625"/>
                    <a:pt x="1616" y="7625"/>
                  </a:cubicBezTo>
                  <a:cubicBezTo>
                    <a:pt x="1634" y="7629"/>
                    <a:pt x="1653" y="7631"/>
                    <a:pt x="1670" y="7631"/>
                  </a:cubicBezTo>
                  <a:cubicBezTo>
                    <a:pt x="1754" y="7631"/>
                    <a:pt x="1830" y="7586"/>
                    <a:pt x="1873" y="7522"/>
                  </a:cubicBezTo>
                  <a:cubicBezTo>
                    <a:pt x="1940" y="7387"/>
                    <a:pt x="1849" y="7231"/>
                    <a:pt x="1704" y="7231"/>
                  </a:cubicBezTo>
                  <a:close/>
                  <a:moveTo>
                    <a:pt x="5899" y="8599"/>
                  </a:moveTo>
                  <a:cubicBezTo>
                    <a:pt x="5822" y="8599"/>
                    <a:pt x="5770" y="8753"/>
                    <a:pt x="5847" y="8804"/>
                  </a:cubicBezTo>
                  <a:cubicBezTo>
                    <a:pt x="5847" y="8804"/>
                    <a:pt x="5873" y="8804"/>
                    <a:pt x="5873" y="8830"/>
                  </a:cubicBezTo>
                  <a:cubicBezTo>
                    <a:pt x="5924" y="8830"/>
                    <a:pt x="6001" y="8804"/>
                    <a:pt x="6027" y="8753"/>
                  </a:cubicBezTo>
                  <a:cubicBezTo>
                    <a:pt x="6052" y="8676"/>
                    <a:pt x="5975" y="8599"/>
                    <a:pt x="5899" y="8599"/>
                  </a:cubicBezTo>
                  <a:close/>
                  <a:moveTo>
                    <a:pt x="3453" y="8132"/>
                  </a:moveTo>
                  <a:cubicBezTo>
                    <a:pt x="3431" y="8132"/>
                    <a:pt x="3408" y="8134"/>
                    <a:pt x="3386" y="8138"/>
                  </a:cubicBezTo>
                  <a:cubicBezTo>
                    <a:pt x="3103" y="8189"/>
                    <a:pt x="2924" y="8651"/>
                    <a:pt x="3206" y="8830"/>
                  </a:cubicBezTo>
                  <a:cubicBezTo>
                    <a:pt x="3232" y="8856"/>
                    <a:pt x="3283" y="8856"/>
                    <a:pt x="3334" y="8881"/>
                  </a:cubicBezTo>
                  <a:cubicBezTo>
                    <a:pt x="3357" y="8885"/>
                    <a:pt x="3380" y="8886"/>
                    <a:pt x="3403" y="8886"/>
                  </a:cubicBezTo>
                  <a:cubicBezTo>
                    <a:pt x="3558" y="8886"/>
                    <a:pt x="3706" y="8810"/>
                    <a:pt x="3796" y="8676"/>
                  </a:cubicBezTo>
                  <a:cubicBezTo>
                    <a:pt x="3915" y="8415"/>
                    <a:pt x="3726" y="8132"/>
                    <a:pt x="3453" y="8132"/>
                  </a:cubicBezTo>
                  <a:close/>
                  <a:moveTo>
                    <a:pt x="7730" y="8742"/>
                  </a:moveTo>
                  <a:cubicBezTo>
                    <a:pt x="7579" y="8742"/>
                    <a:pt x="7427" y="8819"/>
                    <a:pt x="7386" y="8984"/>
                  </a:cubicBezTo>
                  <a:cubicBezTo>
                    <a:pt x="7386" y="9010"/>
                    <a:pt x="7386" y="9061"/>
                    <a:pt x="7386" y="9112"/>
                  </a:cubicBezTo>
                  <a:cubicBezTo>
                    <a:pt x="7437" y="9292"/>
                    <a:pt x="7565" y="9445"/>
                    <a:pt x="7745" y="9471"/>
                  </a:cubicBezTo>
                  <a:cubicBezTo>
                    <a:pt x="8027" y="9471"/>
                    <a:pt x="8232" y="9163"/>
                    <a:pt x="8052" y="8907"/>
                  </a:cubicBezTo>
                  <a:cubicBezTo>
                    <a:pt x="7993" y="8800"/>
                    <a:pt x="7862" y="8742"/>
                    <a:pt x="7730" y="8742"/>
                  </a:cubicBezTo>
                  <a:close/>
                  <a:moveTo>
                    <a:pt x="4824" y="10739"/>
                  </a:moveTo>
                  <a:cubicBezTo>
                    <a:pt x="4782" y="10739"/>
                    <a:pt x="4738" y="10744"/>
                    <a:pt x="4693" y="10753"/>
                  </a:cubicBezTo>
                  <a:cubicBezTo>
                    <a:pt x="4257" y="10830"/>
                    <a:pt x="4001" y="11522"/>
                    <a:pt x="4411" y="11805"/>
                  </a:cubicBezTo>
                  <a:lnTo>
                    <a:pt x="4386" y="11805"/>
                  </a:lnTo>
                  <a:cubicBezTo>
                    <a:pt x="4463" y="11856"/>
                    <a:pt x="4539" y="11881"/>
                    <a:pt x="4616" y="11907"/>
                  </a:cubicBezTo>
                  <a:cubicBezTo>
                    <a:pt x="4658" y="11915"/>
                    <a:pt x="4699" y="11918"/>
                    <a:pt x="4739" y="11918"/>
                  </a:cubicBezTo>
                  <a:cubicBezTo>
                    <a:pt x="4978" y="11918"/>
                    <a:pt x="5203" y="11793"/>
                    <a:pt x="5334" y="11574"/>
                  </a:cubicBezTo>
                  <a:cubicBezTo>
                    <a:pt x="5544" y="11178"/>
                    <a:pt x="5246" y="10739"/>
                    <a:pt x="4824" y="10739"/>
                  </a:cubicBezTo>
                  <a:close/>
                  <a:moveTo>
                    <a:pt x="816" y="10950"/>
                  </a:moveTo>
                  <a:cubicBezTo>
                    <a:pt x="784" y="10950"/>
                    <a:pt x="751" y="10953"/>
                    <a:pt x="719" y="10958"/>
                  </a:cubicBezTo>
                  <a:cubicBezTo>
                    <a:pt x="283" y="11035"/>
                    <a:pt x="1" y="11753"/>
                    <a:pt x="411" y="12035"/>
                  </a:cubicBezTo>
                  <a:cubicBezTo>
                    <a:pt x="462" y="12061"/>
                    <a:pt x="539" y="12087"/>
                    <a:pt x="616" y="12112"/>
                  </a:cubicBezTo>
                  <a:cubicBezTo>
                    <a:pt x="658" y="12120"/>
                    <a:pt x="700" y="12123"/>
                    <a:pt x="742" y="12123"/>
                  </a:cubicBezTo>
                  <a:cubicBezTo>
                    <a:pt x="986" y="12123"/>
                    <a:pt x="1229" y="12001"/>
                    <a:pt x="1360" y="11805"/>
                  </a:cubicBezTo>
                  <a:cubicBezTo>
                    <a:pt x="1550" y="11400"/>
                    <a:pt x="1232" y="10950"/>
                    <a:pt x="816" y="1095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36" name="Google Shape;836;p17"/>
            <p:cNvSpPr/>
            <p:nvPr/>
          </p:nvSpPr>
          <p:spPr>
            <a:xfrm rot="718822">
              <a:off x="8018037" y="2549860"/>
              <a:ext cx="697670" cy="1395916"/>
            </a:xfrm>
            <a:custGeom>
              <a:avLst/>
              <a:gdLst/>
              <a:ahLst/>
              <a:cxnLst/>
              <a:rect l="l" t="t" r="r" b="b"/>
              <a:pathLst>
                <a:path w="30218" h="60461" extrusionOk="0">
                  <a:moveTo>
                    <a:pt x="29718" y="1"/>
                  </a:moveTo>
                  <a:cubicBezTo>
                    <a:pt x="29628" y="1"/>
                    <a:pt x="29537" y="37"/>
                    <a:pt x="29464" y="124"/>
                  </a:cubicBezTo>
                  <a:cubicBezTo>
                    <a:pt x="15053" y="18330"/>
                    <a:pt x="4052" y="40716"/>
                    <a:pt x="52" y="60025"/>
                  </a:cubicBezTo>
                  <a:cubicBezTo>
                    <a:pt x="1" y="60230"/>
                    <a:pt x="129" y="60409"/>
                    <a:pt x="334" y="60461"/>
                  </a:cubicBezTo>
                  <a:lnTo>
                    <a:pt x="411" y="60461"/>
                  </a:lnTo>
                  <a:cubicBezTo>
                    <a:pt x="565" y="60461"/>
                    <a:pt x="719" y="60333"/>
                    <a:pt x="744" y="60179"/>
                  </a:cubicBezTo>
                  <a:cubicBezTo>
                    <a:pt x="4745" y="40947"/>
                    <a:pt x="15668" y="18689"/>
                    <a:pt x="30028" y="560"/>
                  </a:cubicBezTo>
                  <a:cubicBezTo>
                    <a:pt x="30218" y="294"/>
                    <a:pt x="29972" y="1"/>
                    <a:pt x="29718"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837" name="Google Shape;837;p17"/>
          <p:cNvSpPr txBox="1">
            <a:spLocks noGrp="1"/>
          </p:cNvSpPr>
          <p:nvPr>
            <p:ph type="ctrTitle"/>
          </p:nvPr>
        </p:nvSpPr>
        <p:spPr>
          <a:xfrm>
            <a:off x="2598800" y="2116300"/>
            <a:ext cx="6994400" cy="1654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5500"/>
              <a:buNone/>
              <a:defRPr sz="10666" b="1">
                <a:solidFill>
                  <a:schemeClr val="accent3"/>
                </a:solidFill>
                <a:latin typeface="Josefin Sans"/>
                <a:ea typeface="Josefin Sans"/>
                <a:cs typeface="Josefin Sans"/>
                <a:sym typeface="Josefin Sans"/>
              </a:defRPr>
            </a:lvl1pPr>
            <a:lvl2pPr lvl="1" algn="ctr" rtl="0">
              <a:spcBef>
                <a:spcPts val="0"/>
              </a:spcBef>
              <a:spcAft>
                <a:spcPts val="0"/>
              </a:spcAft>
              <a:buSzPts val="5500"/>
              <a:buNone/>
              <a:defRPr sz="7333"/>
            </a:lvl2pPr>
            <a:lvl3pPr lvl="2" algn="ctr" rtl="0">
              <a:spcBef>
                <a:spcPts val="0"/>
              </a:spcBef>
              <a:spcAft>
                <a:spcPts val="0"/>
              </a:spcAft>
              <a:buSzPts val="5500"/>
              <a:buNone/>
              <a:defRPr sz="7333"/>
            </a:lvl3pPr>
            <a:lvl4pPr lvl="3" algn="ctr" rtl="0">
              <a:spcBef>
                <a:spcPts val="0"/>
              </a:spcBef>
              <a:spcAft>
                <a:spcPts val="0"/>
              </a:spcAft>
              <a:buSzPts val="5500"/>
              <a:buNone/>
              <a:defRPr sz="7333"/>
            </a:lvl4pPr>
            <a:lvl5pPr lvl="4" algn="ctr" rtl="0">
              <a:spcBef>
                <a:spcPts val="0"/>
              </a:spcBef>
              <a:spcAft>
                <a:spcPts val="0"/>
              </a:spcAft>
              <a:buSzPts val="5500"/>
              <a:buNone/>
              <a:defRPr sz="7333"/>
            </a:lvl5pPr>
            <a:lvl6pPr lvl="5" algn="ctr" rtl="0">
              <a:spcBef>
                <a:spcPts val="0"/>
              </a:spcBef>
              <a:spcAft>
                <a:spcPts val="0"/>
              </a:spcAft>
              <a:buSzPts val="5500"/>
              <a:buNone/>
              <a:defRPr sz="7333"/>
            </a:lvl6pPr>
            <a:lvl7pPr lvl="6" algn="ctr" rtl="0">
              <a:spcBef>
                <a:spcPts val="0"/>
              </a:spcBef>
              <a:spcAft>
                <a:spcPts val="0"/>
              </a:spcAft>
              <a:buSzPts val="5500"/>
              <a:buNone/>
              <a:defRPr sz="7333"/>
            </a:lvl7pPr>
            <a:lvl8pPr lvl="7" algn="ctr" rtl="0">
              <a:spcBef>
                <a:spcPts val="0"/>
              </a:spcBef>
              <a:spcAft>
                <a:spcPts val="0"/>
              </a:spcAft>
              <a:buSzPts val="5500"/>
              <a:buNone/>
              <a:defRPr sz="7333"/>
            </a:lvl8pPr>
            <a:lvl9pPr lvl="8" algn="ctr" rtl="0">
              <a:spcBef>
                <a:spcPts val="0"/>
              </a:spcBef>
              <a:spcAft>
                <a:spcPts val="0"/>
              </a:spcAft>
              <a:buSzPts val="5500"/>
              <a:buNone/>
              <a:defRPr sz="7333"/>
            </a:lvl9pPr>
          </a:lstStyle>
          <a:p>
            <a:endParaRPr/>
          </a:p>
        </p:txBody>
      </p:sp>
      <p:sp>
        <p:nvSpPr>
          <p:cNvPr id="838" name="Google Shape;838;p17"/>
          <p:cNvSpPr txBox="1">
            <a:spLocks noGrp="1"/>
          </p:cNvSpPr>
          <p:nvPr>
            <p:ph type="subTitle" idx="1"/>
          </p:nvPr>
        </p:nvSpPr>
        <p:spPr>
          <a:xfrm>
            <a:off x="3248800" y="3643700"/>
            <a:ext cx="5694400" cy="1098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2800"/>
              <a:buNone/>
              <a:defRPr/>
            </a:lvl1pPr>
            <a:lvl2pPr lvl="1" algn="ctr" rtl="0">
              <a:lnSpc>
                <a:spcPct val="100000"/>
              </a:lnSpc>
              <a:spcBef>
                <a:spcPts val="0"/>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spTree>
    <p:extLst>
      <p:ext uri="{BB962C8B-B14F-4D97-AF65-F5344CB8AC3E}">
        <p14:creationId xmlns:p14="http://schemas.microsoft.com/office/powerpoint/2010/main" val="3783529877"/>
      </p:ext>
    </p:extLst>
  </p:cSld>
  <p:clrMapOvr>
    <a:masterClrMapping/>
  </p:clrMapOvr>
</p:sldLayout>
</file>

<file path=ppt/slideLayouts/slideLayout168.xml><?xml version="1.0" encoding="utf-8"?>
<p:sldLayout xmlns:a="http://schemas.openxmlformats.org/drawingml/2006/main" xmlns:r="http://schemas.openxmlformats.org/officeDocument/2006/relationships" xmlns:p="http://schemas.openxmlformats.org/presentationml/2006/main" matchingName="Title and two columns 1">
  <p:cSld name="Title and two columns 1">
    <p:spTree>
      <p:nvGrpSpPr>
        <p:cNvPr id="1" name="Shape 998"/>
        <p:cNvGrpSpPr/>
        <p:nvPr/>
      </p:nvGrpSpPr>
      <p:grpSpPr>
        <a:xfrm>
          <a:off x="0" y="0"/>
          <a:ext cx="0" cy="0"/>
          <a:chOff x="0" y="0"/>
          <a:chExt cx="0" cy="0"/>
        </a:xfrm>
      </p:grpSpPr>
      <p:pic>
        <p:nvPicPr>
          <p:cNvPr id="999" name="Google Shape;999;p21"/>
          <p:cNvPicPr preferRelativeResize="0"/>
          <p:nvPr/>
        </p:nvPicPr>
        <p:blipFill>
          <a:blip r:embed="rId2">
            <a:alphaModFix/>
          </a:blip>
          <a:stretch>
            <a:fillRect/>
          </a:stretch>
        </p:blipFill>
        <p:spPr>
          <a:xfrm>
            <a:off x="-75466" y="-36433"/>
            <a:ext cx="12342935" cy="7005332"/>
          </a:xfrm>
          <a:prstGeom prst="rect">
            <a:avLst/>
          </a:prstGeom>
          <a:noFill/>
          <a:ln>
            <a:noFill/>
          </a:ln>
        </p:spPr>
      </p:pic>
      <p:sp>
        <p:nvSpPr>
          <p:cNvPr id="1000" name="Google Shape;1000;p21"/>
          <p:cNvSpPr txBox="1">
            <a:spLocks noGrp="1"/>
          </p:cNvSpPr>
          <p:nvPr>
            <p:ph type="body" idx="1"/>
          </p:nvPr>
        </p:nvSpPr>
        <p:spPr>
          <a:xfrm>
            <a:off x="6407040" y="2549500"/>
            <a:ext cx="4099600" cy="2734400"/>
          </a:xfrm>
          <a:prstGeom prst="rect">
            <a:avLst/>
          </a:prstGeom>
        </p:spPr>
        <p:txBody>
          <a:bodyPr spcFirstLastPara="1" wrap="square" lIns="91425" tIns="91425" rIns="91425" bIns="91425" anchor="t" anchorCtr="0">
            <a:noAutofit/>
          </a:bodyPr>
          <a:lstStyle>
            <a:lvl1pPr marL="609585" lvl="0" indent="-423323" rtl="0">
              <a:lnSpc>
                <a:spcPct val="100000"/>
              </a:lnSpc>
              <a:spcBef>
                <a:spcPts val="0"/>
              </a:spcBef>
              <a:spcAft>
                <a:spcPts val="0"/>
              </a:spcAft>
              <a:buClr>
                <a:srgbClr val="273638"/>
              </a:buClr>
              <a:buSzPts val="1400"/>
              <a:buChar char="●"/>
              <a:defRPr/>
            </a:lvl1pPr>
            <a:lvl2pPr marL="1219170" lvl="1" indent="-423323" algn="ctr" rtl="0">
              <a:spcBef>
                <a:spcPts val="0"/>
              </a:spcBef>
              <a:spcAft>
                <a:spcPts val="0"/>
              </a:spcAft>
              <a:buClr>
                <a:srgbClr val="273638"/>
              </a:buClr>
              <a:buSzPts val="1400"/>
              <a:buChar char="○"/>
              <a:defRPr/>
            </a:lvl2pPr>
            <a:lvl3pPr marL="1828754" lvl="2" indent="-423323" algn="ctr" rtl="0">
              <a:spcBef>
                <a:spcPts val="0"/>
              </a:spcBef>
              <a:spcAft>
                <a:spcPts val="0"/>
              </a:spcAft>
              <a:buClr>
                <a:srgbClr val="273638"/>
              </a:buClr>
              <a:buSzPts val="1400"/>
              <a:buChar char="■"/>
              <a:defRPr/>
            </a:lvl3pPr>
            <a:lvl4pPr marL="2438339" lvl="3" indent="-423323" algn="ctr" rtl="0">
              <a:spcBef>
                <a:spcPts val="0"/>
              </a:spcBef>
              <a:spcAft>
                <a:spcPts val="0"/>
              </a:spcAft>
              <a:buClr>
                <a:srgbClr val="273638"/>
              </a:buClr>
              <a:buSzPts val="1400"/>
              <a:buChar char="●"/>
              <a:defRPr/>
            </a:lvl4pPr>
            <a:lvl5pPr marL="3047924" lvl="4" indent="-423323" algn="ctr" rtl="0">
              <a:spcBef>
                <a:spcPts val="0"/>
              </a:spcBef>
              <a:spcAft>
                <a:spcPts val="0"/>
              </a:spcAft>
              <a:buClr>
                <a:srgbClr val="273638"/>
              </a:buClr>
              <a:buSzPts val="1400"/>
              <a:buChar char="○"/>
              <a:defRPr/>
            </a:lvl5pPr>
            <a:lvl6pPr marL="3657509" lvl="5" indent="-423323" algn="ctr" rtl="0">
              <a:spcBef>
                <a:spcPts val="0"/>
              </a:spcBef>
              <a:spcAft>
                <a:spcPts val="0"/>
              </a:spcAft>
              <a:buClr>
                <a:srgbClr val="273638"/>
              </a:buClr>
              <a:buSzPts val="1400"/>
              <a:buChar char="■"/>
              <a:defRPr/>
            </a:lvl6pPr>
            <a:lvl7pPr marL="4267093" lvl="6" indent="-423323" algn="ctr" rtl="0">
              <a:spcBef>
                <a:spcPts val="0"/>
              </a:spcBef>
              <a:spcAft>
                <a:spcPts val="0"/>
              </a:spcAft>
              <a:buClr>
                <a:srgbClr val="273638"/>
              </a:buClr>
              <a:buSzPts val="1400"/>
              <a:buChar char="●"/>
              <a:defRPr/>
            </a:lvl7pPr>
            <a:lvl8pPr marL="4876678" lvl="7" indent="-423323" algn="ctr" rtl="0">
              <a:spcBef>
                <a:spcPts val="0"/>
              </a:spcBef>
              <a:spcAft>
                <a:spcPts val="0"/>
              </a:spcAft>
              <a:buClr>
                <a:srgbClr val="273638"/>
              </a:buClr>
              <a:buSzPts val="1400"/>
              <a:buChar char="○"/>
              <a:defRPr/>
            </a:lvl8pPr>
            <a:lvl9pPr marL="5486263" lvl="8" indent="-423323" algn="ctr" rtl="0">
              <a:spcBef>
                <a:spcPts val="0"/>
              </a:spcBef>
              <a:spcAft>
                <a:spcPts val="0"/>
              </a:spcAft>
              <a:buClr>
                <a:srgbClr val="273638"/>
              </a:buClr>
              <a:buSzPts val="1400"/>
              <a:buChar char="■"/>
              <a:defRPr/>
            </a:lvl9pPr>
          </a:lstStyle>
          <a:p>
            <a:endParaRPr/>
          </a:p>
        </p:txBody>
      </p:sp>
      <p:sp>
        <p:nvSpPr>
          <p:cNvPr id="1001" name="Google Shape;1001;p21"/>
          <p:cNvSpPr txBox="1">
            <a:spLocks noGrp="1"/>
          </p:cNvSpPr>
          <p:nvPr>
            <p:ph type="body" idx="2"/>
          </p:nvPr>
        </p:nvSpPr>
        <p:spPr>
          <a:xfrm>
            <a:off x="1685600" y="2549500"/>
            <a:ext cx="4099600" cy="2734400"/>
          </a:xfrm>
          <a:prstGeom prst="rect">
            <a:avLst/>
          </a:prstGeom>
        </p:spPr>
        <p:txBody>
          <a:bodyPr spcFirstLastPara="1" wrap="square" lIns="91425" tIns="91425" rIns="91425" bIns="91425" anchor="t" anchorCtr="0">
            <a:noAutofit/>
          </a:bodyPr>
          <a:lstStyle>
            <a:lvl1pPr marL="609585" lvl="0" indent="-423323" rtl="0">
              <a:lnSpc>
                <a:spcPct val="100000"/>
              </a:lnSpc>
              <a:spcBef>
                <a:spcPts val="0"/>
              </a:spcBef>
              <a:spcAft>
                <a:spcPts val="0"/>
              </a:spcAft>
              <a:buSzPts val="1400"/>
              <a:buChar char="●"/>
              <a:defRPr/>
            </a:lvl1pPr>
            <a:lvl2pPr marL="1219170" lvl="1" indent="-423323" algn="ctr" rtl="0">
              <a:spcBef>
                <a:spcPts val="0"/>
              </a:spcBef>
              <a:spcAft>
                <a:spcPts val="0"/>
              </a:spcAft>
              <a:buClr>
                <a:srgbClr val="273638"/>
              </a:buClr>
              <a:buSzPts val="1400"/>
              <a:buChar char="○"/>
              <a:defRPr/>
            </a:lvl2pPr>
            <a:lvl3pPr marL="1828754" lvl="2" indent="-423323" algn="ctr" rtl="0">
              <a:spcBef>
                <a:spcPts val="0"/>
              </a:spcBef>
              <a:spcAft>
                <a:spcPts val="0"/>
              </a:spcAft>
              <a:buClr>
                <a:srgbClr val="273638"/>
              </a:buClr>
              <a:buSzPts val="1400"/>
              <a:buChar char="■"/>
              <a:defRPr/>
            </a:lvl3pPr>
            <a:lvl4pPr marL="2438339" lvl="3" indent="-423323" algn="ctr" rtl="0">
              <a:spcBef>
                <a:spcPts val="0"/>
              </a:spcBef>
              <a:spcAft>
                <a:spcPts val="0"/>
              </a:spcAft>
              <a:buClr>
                <a:srgbClr val="273638"/>
              </a:buClr>
              <a:buSzPts val="1400"/>
              <a:buChar char="●"/>
              <a:defRPr/>
            </a:lvl4pPr>
            <a:lvl5pPr marL="3047924" lvl="4" indent="-423323" algn="ctr" rtl="0">
              <a:spcBef>
                <a:spcPts val="0"/>
              </a:spcBef>
              <a:spcAft>
                <a:spcPts val="0"/>
              </a:spcAft>
              <a:buClr>
                <a:srgbClr val="273638"/>
              </a:buClr>
              <a:buSzPts val="1400"/>
              <a:buChar char="○"/>
              <a:defRPr/>
            </a:lvl5pPr>
            <a:lvl6pPr marL="3657509" lvl="5" indent="-423323" algn="ctr" rtl="0">
              <a:spcBef>
                <a:spcPts val="0"/>
              </a:spcBef>
              <a:spcAft>
                <a:spcPts val="0"/>
              </a:spcAft>
              <a:buClr>
                <a:srgbClr val="273638"/>
              </a:buClr>
              <a:buSzPts val="1400"/>
              <a:buChar char="■"/>
              <a:defRPr/>
            </a:lvl6pPr>
            <a:lvl7pPr marL="4267093" lvl="6" indent="-423323" algn="ctr" rtl="0">
              <a:spcBef>
                <a:spcPts val="0"/>
              </a:spcBef>
              <a:spcAft>
                <a:spcPts val="0"/>
              </a:spcAft>
              <a:buClr>
                <a:srgbClr val="273638"/>
              </a:buClr>
              <a:buSzPts val="1400"/>
              <a:buChar char="●"/>
              <a:defRPr/>
            </a:lvl7pPr>
            <a:lvl8pPr marL="4876678" lvl="7" indent="-423323" algn="ctr" rtl="0">
              <a:spcBef>
                <a:spcPts val="0"/>
              </a:spcBef>
              <a:spcAft>
                <a:spcPts val="0"/>
              </a:spcAft>
              <a:buClr>
                <a:srgbClr val="273638"/>
              </a:buClr>
              <a:buSzPts val="1400"/>
              <a:buChar char="○"/>
              <a:defRPr/>
            </a:lvl8pPr>
            <a:lvl9pPr marL="5486263" lvl="8" indent="-423323" algn="ctr" rtl="0">
              <a:spcBef>
                <a:spcPts val="0"/>
              </a:spcBef>
              <a:spcAft>
                <a:spcPts val="0"/>
              </a:spcAft>
              <a:buClr>
                <a:srgbClr val="273638"/>
              </a:buClr>
              <a:buSzPts val="1400"/>
              <a:buChar char="■"/>
              <a:defRPr/>
            </a:lvl9pPr>
          </a:lstStyle>
          <a:p>
            <a:endParaRPr/>
          </a:p>
        </p:txBody>
      </p:sp>
      <p:grpSp>
        <p:nvGrpSpPr>
          <p:cNvPr id="1002" name="Google Shape;1002;p21"/>
          <p:cNvGrpSpPr/>
          <p:nvPr/>
        </p:nvGrpSpPr>
        <p:grpSpPr>
          <a:xfrm flipH="1">
            <a:off x="-603425" y="-816255"/>
            <a:ext cx="2436224" cy="2564348"/>
            <a:chOff x="1526600" y="450800"/>
            <a:chExt cx="4540675" cy="4779475"/>
          </a:xfrm>
        </p:grpSpPr>
        <p:sp>
          <p:nvSpPr>
            <p:cNvPr id="1003" name="Google Shape;1003;p21"/>
            <p:cNvSpPr/>
            <p:nvPr/>
          </p:nvSpPr>
          <p:spPr>
            <a:xfrm>
              <a:off x="1610100" y="473575"/>
              <a:ext cx="4457175" cy="4689450"/>
            </a:xfrm>
            <a:custGeom>
              <a:avLst/>
              <a:gdLst/>
              <a:ahLst/>
              <a:cxnLst/>
              <a:rect l="l" t="t" r="r" b="b"/>
              <a:pathLst>
                <a:path w="178287" h="187578" extrusionOk="0">
                  <a:moveTo>
                    <a:pt x="95602" y="1"/>
                  </a:moveTo>
                  <a:cubicBezTo>
                    <a:pt x="95141" y="1"/>
                    <a:pt x="94676" y="129"/>
                    <a:pt x="94258" y="394"/>
                  </a:cubicBezTo>
                  <a:lnTo>
                    <a:pt x="0" y="63859"/>
                  </a:lnTo>
                  <a:lnTo>
                    <a:pt x="79645" y="185257"/>
                  </a:lnTo>
                  <a:cubicBezTo>
                    <a:pt x="80631" y="186769"/>
                    <a:pt x="82280" y="187578"/>
                    <a:pt x="83965" y="187578"/>
                  </a:cubicBezTo>
                  <a:cubicBezTo>
                    <a:pt x="84955" y="187578"/>
                    <a:pt x="85959" y="187298"/>
                    <a:pt x="86847" y="186719"/>
                  </a:cubicBezTo>
                  <a:lnTo>
                    <a:pt x="176826" y="126176"/>
                  </a:lnTo>
                  <a:cubicBezTo>
                    <a:pt x="177974" y="125393"/>
                    <a:pt x="178287" y="123880"/>
                    <a:pt x="177504" y="122732"/>
                  </a:cubicBezTo>
                  <a:lnTo>
                    <a:pt x="97703" y="1125"/>
                  </a:lnTo>
                  <a:cubicBezTo>
                    <a:pt x="97205" y="394"/>
                    <a:pt x="96410" y="1"/>
                    <a:pt x="9560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04" name="Google Shape;1004;p21"/>
            <p:cNvSpPr/>
            <p:nvPr/>
          </p:nvSpPr>
          <p:spPr>
            <a:xfrm>
              <a:off x="1616625" y="450800"/>
              <a:ext cx="4391950" cy="4645025"/>
            </a:xfrm>
            <a:custGeom>
              <a:avLst/>
              <a:gdLst/>
              <a:ahLst/>
              <a:cxnLst/>
              <a:rect l="l" t="t" r="r" b="b"/>
              <a:pathLst>
                <a:path w="175678" h="185801" extrusionOk="0">
                  <a:moveTo>
                    <a:pt x="93162" y="0"/>
                  </a:moveTo>
                  <a:lnTo>
                    <a:pt x="0" y="61587"/>
                  </a:lnTo>
                  <a:lnTo>
                    <a:pt x="80323" y="184028"/>
                  </a:lnTo>
                  <a:cubicBezTo>
                    <a:pt x="81085" y="185187"/>
                    <a:pt x="82329" y="185800"/>
                    <a:pt x="83604" y="185800"/>
                  </a:cubicBezTo>
                  <a:cubicBezTo>
                    <a:pt x="84339" y="185800"/>
                    <a:pt x="85083" y="185597"/>
                    <a:pt x="85751" y="185177"/>
                  </a:cubicBezTo>
                  <a:lnTo>
                    <a:pt x="175677" y="125782"/>
                  </a:lnTo>
                  <a:lnTo>
                    <a:pt x="93162" y="0"/>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05" name="Google Shape;1005;p21"/>
            <p:cNvSpPr/>
            <p:nvPr/>
          </p:nvSpPr>
          <p:spPr>
            <a:xfrm>
              <a:off x="3931325" y="462525"/>
              <a:ext cx="2064200" cy="3145900"/>
            </a:xfrm>
            <a:custGeom>
              <a:avLst/>
              <a:gdLst/>
              <a:ahLst/>
              <a:cxnLst/>
              <a:rect l="l" t="t" r="r" b="b"/>
              <a:pathLst>
                <a:path w="82568" h="125836" fill="none" extrusionOk="0">
                  <a:moveTo>
                    <a:pt x="0" y="1"/>
                  </a:moveTo>
                  <a:lnTo>
                    <a:pt x="82567" y="125835"/>
                  </a:lnTo>
                </a:path>
              </a:pathLst>
            </a:custGeom>
            <a:noFill/>
            <a:ln w="11750" cap="flat" cmpd="sng">
              <a:solidFill>
                <a:schemeClr val="dk1"/>
              </a:solidFill>
              <a:prstDash val="solid"/>
              <a:miter lim="5219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06" name="Google Shape;1006;p21"/>
            <p:cNvSpPr/>
            <p:nvPr/>
          </p:nvSpPr>
          <p:spPr>
            <a:xfrm>
              <a:off x="3898700" y="482100"/>
              <a:ext cx="2065500" cy="3145900"/>
            </a:xfrm>
            <a:custGeom>
              <a:avLst/>
              <a:gdLst/>
              <a:ahLst/>
              <a:cxnLst/>
              <a:rect l="l" t="t" r="r" b="b"/>
              <a:pathLst>
                <a:path w="82620" h="125836" fill="none" extrusionOk="0">
                  <a:moveTo>
                    <a:pt x="1" y="1"/>
                  </a:moveTo>
                  <a:lnTo>
                    <a:pt x="82620" y="125835"/>
                  </a:lnTo>
                </a:path>
              </a:pathLst>
            </a:custGeom>
            <a:noFill/>
            <a:ln w="11750" cap="flat" cmpd="sng">
              <a:solidFill>
                <a:schemeClr val="dk1"/>
              </a:solidFill>
              <a:prstDash val="solid"/>
              <a:miter lim="5219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07" name="Google Shape;1007;p21"/>
            <p:cNvSpPr/>
            <p:nvPr/>
          </p:nvSpPr>
          <p:spPr>
            <a:xfrm>
              <a:off x="3742125" y="4138150"/>
              <a:ext cx="842925" cy="1092125"/>
            </a:xfrm>
            <a:custGeom>
              <a:avLst/>
              <a:gdLst/>
              <a:ahLst/>
              <a:cxnLst/>
              <a:rect l="l" t="t" r="r" b="b"/>
              <a:pathLst>
                <a:path w="33717" h="43685" extrusionOk="0">
                  <a:moveTo>
                    <a:pt x="9604" y="0"/>
                  </a:moveTo>
                  <a:lnTo>
                    <a:pt x="1" y="6159"/>
                  </a:lnTo>
                  <a:lnTo>
                    <a:pt x="24113" y="43685"/>
                  </a:lnTo>
                  <a:lnTo>
                    <a:pt x="25679" y="35595"/>
                  </a:lnTo>
                  <a:lnTo>
                    <a:pt x="33716" y="37526"/>
                  </a:lnTo>
                  <a:lnTo>
                    <a:pt x="9604"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08" name="Google Shape;1008;p21"/>
            <p:cNvSpPr/>
            <p:nvPr/>
          </p:nvSpPr>
          <p:spPr>
            <a:xfrm>
              <a:off x="1526600" y="464775"/>
              <a:ext cx="4343675" cy="4627200"/>
            </a:xfrm>
            <a:custGeom>
              <a:avLst/>
              <a:gdLst/>
              <a:ahLst/>
              <a:cxnLst/>
              <a:rect l="l" t="t" r="r" b="b"/>
              <a:pathLst>
                <a:path w="173747" h="185088" extrusionOk="0">
                  <a:moveTo>
                    <a:pt x="91115" y="1"/>
                  </a:moveTo>
                  <a:cubicBezTo>
                    <a:pt x="90634" y="1"/>
                    <a:pt x="90147" y="140"/>
                    <a:pt x="89718" y="433"/>
                  </a:cubicBezTo>
                  <a:lnTo>
                    <a:pt x="0" y="59357"/>
                  </a:lnTo>
                  <a:lnTo>
                    <a:pt x="82515" y="185087"/>
                  </a:lnTo>
                  <a:lnTo>
                    <a:pt x="172285" y="126163"/>
                  </a:lnTo>
                  <a:cubicBezTo>
                    <a:pt x="173433" y="125380"/>
                    <a:pt x="173746" y="123866"/>
                    <a:pt x="172963" y="122718"/>
                  </a:cubicBezTo>
                  <a:lnTo>
                    <a:pt x="93162" y="1111"/>
                  </a:lnTo>
                  <a:cubicBezTo>
                    <a:pt x="92705" y="392"/>
                    <a:pt x="91920" y="1"/>
                    <a:pt x="91115"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09" name="Google Shape;1009;p21"/>
            <p:cNvSpPr/>
            <p:nvPr/>
          </p:nvSpPr>
          <p:spPr>
            <a:xfrm>
              <a:off x="1636200" y="1843000"/>
              <a:ext cx="2130750" cy="3199400"/>
            </a:xfrm>
            <a:custGeom>
              <a:avLst/>
              <a:gdLst/>
              <a:ahLst/>
              <a:cxnLst/>
              <a:rect l="l" t="t" r="r" b="b"/>
              <a:pathLst>
                <a:path w="85230" h="127976" extrusionOk="0">
                  <a:moveTo>
                    <a:pt x="2506" y="1"/>
                  </a:moveTo>
                  <a:lnTo>
                    <a:pt x="0" y="1619"/>
                  </a:lnTo>
                  <a:lnTo>
                    <a:pt x="82724" y="127975"/>
                  </a:lnTo>
                  <a:lnTo>
                    <a:pt x="85229" y="126357"/>
                  </a:lnTo>
                  <a:lnTo>
                    <a:pt x="2506"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10" name="Google Shape;1010;p21"/>
            <p:cNvSpPr/>
            <p:nvPr/>
          </p:nvSpPr>
          <p:spPr>
            <a:xfrm>
              <a:off x="2647400" y="1567700"/>
              <a:ext cx="2116400" cy="2399550"/>
            </a:xfrm>
            <a:custGeom>
              <a:avLst/>
              <a:gdLst/>
              <a:ahLst/>
              <a:cxnLst/>
              <a:rect l="l" t="t" r="r" b="b"/>
              <a:pathLst>
                <a:path w="84656" h="95982" fill="none" extrusionOk="0">
                  <a:moveTo>
                    <a:pt x="82777" y="71347"/>
                  </a:moveTo>
                  <a:cubicBezTo>
                    <a:pt x="82777" y="69937"/>
                    <a:pt x="83507" y="68633"/>
                    <a:pt x="84656" y="67850"/>
                  </a:cubicBezTo>
                  <a:lnTo>
                    <a:pt x="40919" y="1201"/>
                  </a:lnTo>
                  <a:cubicBezTo>
                    <a:pt x="38988" y="2453"/>
                    <a:pt x="36431" y="1932"/>
                    <a:pt x="35178" y="0"/>
                  </a:cubicBezTo>
                  <a:lnTo>
                    <a:pt x="1149" y="22286"/>
                  </a:lnTo>
                  <a:cubicBezTo>
                    <a:pt x="2454" y="24217"/>
                    <a:pt x="1932" y="26827"/>
                    <a:pt x="1" y="28080"/>
                  </a:cubicBezTo>
                  <a:lnTo>
                    <a:pt x="43737" y="94729"/>
                  </a:lnTo>
                  <a:cubicBezTo>
                    <a:pt x="45668" y="93476"/>
                    <a:pt x="48226" y="94050"/>
                    <a:pt x="49478" y="95981"/>
                  </a:cubicBezTo>
                  <a:lnTo>
                    <a:pt x="83455" y="73643"/>
                  </a:lnTo>
                  <a:cubicBezTo>
                    <a:pt x="82985" y="72965"/>
                    <a:pt x="82777" y="72182"/>
                    <a:pt x="82777" y="71347"/>
                  </a:cubicBezTo>
                  <a:close/>
                </a:path>
              </a:pathLst>
            </a:custGeom>
            <a:solidFill>
              <a:schemeClr val="lt1"/>
            </a:solidFill>
            <a:ln w="14350" cap="flat" cmpd="sng">
              <a:solidFill>
                <a:schemeClr val="lt1"/>
              </a:solidFill>
              <a:prstDash val="solid"/>
              <a:miter lim="5219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11" name="Google Shape;1011;p21"/>
          <p:cNvGrpSpPr/>
          <p:nvPr/>
        </p:nvGrpSpPr>
        <p:grpSpPr>
          <a:xfrm rot="215000" flipH="1">
            <a:off x="9724532" y="5900520"/>
            <a:ext cx="3042587" cy="2387405"/>
            <a:chOff x="-2415600" y="2986400"/>
            <a:chExt cx="1943075" cy="1524659"/>
          </a:xfrm>
        </p:grpSpPr>
        <p:sp>
          <p:nvSpPr>
            <p:cNvPr id="1012" name="Google Shape;1012;p21"/>
            <p:cNvSpPr/>
            <p:nvPr/>
          </p:nvSpPr>
          <p:spPr>
            <a:xfrm>
              <a:off x="-2415600" y="2986400"/>
              <a:ext cx="1117375" cy="1251275"/>
            </a:xfrm>
            <a:custGeom>
              <a:avLst/>
              <a:gdLst/>
              <a:ahLst/>
              <a:cxnLst/>
              <a:rect l="l" t="t" r="r" b="b"/>
              <a:pathLst>
                <a:path w="44695" h="50051" extrusionOk="0">
                  <a:moveTo>
                    <a:pt x="11387" y="1"/>
                  </a:moveTo>
                  <a:cubicBezTo>
                    <a:pt x="10743" y="1"/>
                    <a:pt x="10152" y="449"/>
                    <a:pt x="10001" y="1099"/>
                  </a:cubicBezTo>
                  <a:lnTo>
                    <a:pt x="180" y="41127"/>
                  </a:lnTo>
                  <a:cubicBezTo>
                    <a:pt x="0" y="41896"/>
                    <a:pt x="462" y="42665"/>
                    <a:pt x="1257" y="42871"/>
                  </a:cubicBezTo>
                  <a:lnTo>
                    <a:pt x="33617" y="50051"/>
                  </a:lnTo>
                  <a:lnTo>
                    <a:pt x="44695" y="8433"/>
                  </a:lnTo>
                  <a:lnTo>
                    <a:pt x="11744" y="48"/>
                  </a:lnTo>
                  <a:cubicBezTo>
                    <a:pt x="11625" y="16"/>
                    <a:pt x="11505" y="1"/>
                    <a:pt x="1138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13" name="Google Shape;1013;p21"/>
            <p:cNvSpPr/>
            <p:nvPr/>
          </p:nvSpPr>
          <p:spPr>
            <a:xfrm>
              <a:off x="-1586075" y="3188225"/>
              <a:ext cx="1113550" cy="1279575"/>
            </a:xfrm>
            <a:custGeom>
              <a:avLst/>
              <a:gdLst/>
              <a:ahLst/>
              <a:cxnLst/>
              <a:rect l="l" t="t" r="r" b="b"/>
              <a:pathLst>
                <a:path w="44542" h="51183" extrusionOk="0">
                  <a:moveTo>
                    <a:pt x="10411" y="1"/>
                  </a:moveTo>
                  <a:lnTo>
                    <a:pt x="0" y="41772"/>
                  </a:lnTo>
                  <a:lnTo>
                    <a:pt x="31797" y="51132"/>
                  </a:lnTo>
                  <a:cubicBezTo>
                    <a:pt x="31925" y="51166"/>
                    <a:pt x="32054" y="51182"/>
                    <a:pt x="32181" y="51182"/>
                  </a:cubicBezTo>
                  <a:cubicBezTo>
                    <a:pt x="32815" y="51182"/>
                    <a:pt x="33395" y="50773"/>
                    <a:pt x="33566" y="50132"/>
                  </a:cubicBezTo>
                  <a:lnTo>
                    <a:pt x="44336" y="10360"/>
                  </a:lnTo>
                  <a:cubicBezTo>
                    <a:pt x="44541" y="9591"/>
                    <a:pt x="44080" y="8796"/>
                    <a:pt x="43310" y="8591"/>
                  </a:cubicBezTo>
                  <a:lnTo>
                    <a:pt x="10411" y="1"/>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14" name="Google Shape;1014;p21"/>
            <p:cNvSpPr/>
            <p:nvPr/>
          </p:nvSpPr>
          <p:spPr>
            <a:xfrm>
              <a:off x="-2402775" y="2994000"/>
              <a:ext cx="1133400" cy="1217400"/>
            </a:xfrm>
            <a:custGeom>
              <a:avLst/>
              <a:gdLst/>
              <a:ahLst/>
              <a:cxnLst/>
              <a:rect l="l" t="t" r="r" b="b"/>
              <a:pathLst>
                <a:path w="45336" h="48696" extrusionOk="0">
                  <a:moveTo>
                    <a:pt x="12283" y="0"/>
                  </a:moveTo>
                  <a:lnTo>
                    <a:pt x="0" y="41900"/>
                  </a:lnTo>
                  <a:lnTo>
                    <a:pt x="19104" y="42131"/>
                  </a:lnTo>
                  <a:cubicBezTo>
                    <a:pt x="23976" y="42823"/>
                    <a:pt x="28540" y="44874"/>
                    <a:pt x="32309" y="48054"/>
                  </a:cubicBezTo>
                  <a:lnTo>
                    <a:pt x="33053" y="48695"/>
                  </a:lnTo>
                  <a:lnTo>
                    <a:pt x="45336" y="6770"/>
                  </a:lnTo>
                  <a:lnTo>
                    <a:pt x="44567" y="6129"/>
                  </a:lnTo>
                  <a:cubicBezTo>
                    <a:pt x="40797" y="2975"/>
                    <a:pt x="36233" y="923"/>
                    <a:pt x="31361" y="231"/>
                  </a:cubicBezTo>
                  <a:lnTo>
                    <a:pt x="12283"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15" name="Google Shape;1015;p21"/>
            <p:cNvSpPr/>
            <p:nvPr/>
          </p:nvSpPr>
          <p:spPr>
            <a:xfrm>
              <a:off x="-2351263" y="3014809"/>
              <a:ext cx="1085975" cy="1231500"/>
            </a:xfrm>
            <a:custGeom>
              <a:avLst/>
              <a:gdLst/>
              <a:ahLst/>
              <a:cxnLst/>
              <a:rect l="l" t="t" r="r" b="b"/>
              <a:pathLst>
                <a:path w="43439" h="49260" extrusionOk="0">
                  <a:moveTo>
                    <a:pt x="12258" y="0"/>
                  </a:moveTo>
                  <a:lnTo>
                    <a:pt x="1" y="41925"/>
                  </a:lnTo>
                  <a:lnTo>
                    <a:pt x="17207" y="42695"/>
                  </a:lnTo>
                  <a:cubicBezTo>
                    <a:pt x="22079" y="43387"/>
                    <a:pt x="26643" y="45438"/>
                    <a:pt x="30412" y="48618"/>
                  </a:cubicBezTo>
                  <a:lnTo>
                    <a:pt x="31156" y="49259"/>
                  </a:lnTo>
                  <a:lnTo>
                    <a:pt x="43439" y="7334"/>
                  </a:lnTo>
                  <a:lnTo>
                    <a:pt x="42670" y="6693"/>
                  </a:lnTo>
                  <a:cubicBezTo>
                    <a:pt x="38900" y="3539"/>
                    <a:pt x="34336" y="1487"/>
                    <a:pt x="29464" y="769"/>
                  </a:cubicBezTo>
                  <a:lnTo>
                    <a:pt x="12258" y="0"/>
                  </a:ln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16" name="Google Shape;1016;p21"/>
            <p:cNvSpPr/>
            <p:nvPr/>
          </p:nvSpPr>
          <p:spPr>
            <a:xfrm>
              <a:off x="-1573663" y="3188659"/>
              <a:ext cx="1070600" cy="1322400"/>
            </a:xfrm>
            <a:custGeom>
              <a:avLst/>
              <a:gdLst/>
              <a:ahLst/>
              <a:cxnLst/>
              <a:rect l="l" t="t" r="r" b="b"/>
              <a:pathLst>
                <a:path w="42824" h="52896" extrusionOk="0">
                  <a:moveTo>
                    <a:pt x="17135" y="1"/>
                  </a:moveTo>
                  <a:cubicBezTo>
                    <a:pt x="15803" y="1"/>
                    <a:pt x="14490" y="86"/>
                    <a:pt x="13232" y="252"/>
                  </a:cubicBezTo>
                  <a:lnTo>
                    <a:pt x="12258" y="380"/>
                  </a:lnTo>
                  <a:lnTo>
                    <a:pt x="1" y="42280"/>
                  </a:lnTo>
                  <a:lnTo>
                    <a:pt x="975" y="42151"/>
                  </a:lnTo>
                  <a:cubicBezTo>
                    <a:pt x="2113" y="42002"/>
                    <a:pt x="3255" y="41927"/>
                    <a:pt x="4394" y="41927"/>
                  </a:cubicBezTo>
                  <a:cubicBezTo>
                    <a:pt x="8133" y="41927"/>
                    <a:pt x="11844" y="42727"/>
                    <a:pt x="15284" y="44280"/>
                  </a:cubicBezTo>
                  <a:lnTo>
                    <a:pt x="30208" y="52895"/>
                  </a:lnTo>
                  <a:lnTo>
                    <a:pt x="42824" y="9124"/>
                  </a:lnTo>
                  <a:lnTo>
                    <a:pt x="28284" y="2226"/>
                  </a:lnTo>
                  <a:cubicBezTo>
                    <a:pt x="24955" y="704"/>
                    <a:pt x="20963" y="1"/>
                    <a:pt x="17135" y="1"/>
                  </a:cubicBez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1017" name="Google Shape;1017;p21"/>
            <p:cNvGrpSpPr/>
            <p:nvPr/>
          </p:nvGrpSpPr>
          <p:grpSpPr>
            <a:xfrm>
              <a:off x="-2218800" y="3088875"/>
              <a:ext cx="1598825" cy="1190475"/>
              <a:chOff x="-2218800" y="3088875"/>
              <a:chExt cx="1598825" cy="1190475"/>
            </a:xfrm>
          </p:grpSpPr>
          <p:sp>
            <p:nvSpPr>
              <p:cNvPr id="1018" name="Google Shape;1018;p21"/>
              <p:cNvSpPr/>
              <p:nvPr/>
            </p:nvSpPr>
            <p:spPr>
              <a:xfrm>
                <a:off x="-2218800" y="3088875"/>
                <a:ext cx="841100" cy="985325"/>
              </a:xfrm>
              <a:custGeom>
                <a:avLst/>
                <a:gdLst/>
                <a:ahLst/>
                <a:cxnLst/>
                <a:rect l="l" t="t" r="r" b="b"/>
                <a:pathLst>
                  <a:path w="33644" h="39413" extrusionOk="0">
                    <a:moveTo>
                      <a:pt x="9539" y="0"/>
                    </a:moveTo>
                    <a:lnTo>
                      <a:pt x="9462" y="667"/>
                    </a:lnTo>
                    <a:lnTo>
                      <a:pt x="22412" y="2385"/>
                    </a:lnTo>
                    <a:cubicBezTo>
                      <a:pt x="26027" y="3077"/>
                      <a:pt x="29489" y="4436"/>
                      <a:pt x="32643" y="6360"/>
                    </a:cubicBezTo>
                    <a:lnTo>
                      <a:pt x="33284" y="6744"/>
                    </a:lnTo>
                    <a:lnTo>
                      <a:pt x="33643" y="6154"/>
                    </a:lnTo>
                    <a:lnTo>
                      <a:pt x="33002" y="5770"/>
                    </a:lnTo>
                    <a:cubicBezTo>
                      <a:pt x="29797" y="3795"/>
                      <a:pt x="26233" y="2411"/>
                      <a:pt x="22540" y="1693"/>
                    </a:cubicBezTo>
                    <a:lnTo>
                      <a:pt x="9539" y="0"/>
                    </a:lnTo>
                    <a:close/>
                    <a:moveTo>
                      <a:pt x="8668" y="2385"/>
                    </a:moveTo>
                    <a:lnTo>
                      <a:pt x="8591" y="3052"/>
                    </a:lnTo>
                    <a:lnTo>
                      <a:pt x="21540" y="4770"/>
                    </a:lnTo>
                    <a:cubicBezTo>
                      <a:pt x="25156" y="5462"/>
                      <a:pt x="28617" y="6821"/>
                      <a:pt x="31771" y="8744"/>
                    </a:cubicBezTo>
                    <a:lnTo>
                      <a:pt x="32387" y="9129"/>
                    </a:lnTo>
                    <a:lnTo>
                      <a:pt x="32771" y="8565"/>
                    </a:lnTo>
                    <a:lnTo>
                      <a:pt x="32130" y="8180"/>
                    </a:lnTo>
                    <a:cubicBezTo>
                      <a:pt x="28899" y="6206"/>
                      <a:pt x="25361" y="4821"/>
                      <a:pt x="21668" y="4103"/>
                    </a:cubicBezTo>
                    <a:lnTo>
                      <a:pt x="8668" y="2385"/>
                    </a:lnTo>
                    <a:close/>
                    <a:moveTo>
                      <a:pt x="7796" y="4795"/>
                    </a:moveTo>
                    <a:lnTo>
                      <a:pt x="7719" y="5488"/>
                    </a:lnTo>
                    <a:lnTo>
                      <a:pt x="20668" y="7180"/>
                    </a:lnTo>
                    <a:cubicBezTo>
                      <a:pt x="24284" y="7898"/>
                      <a:pt x="27746" y="9232"/>
                      <a:pt x="30900" y="11180"/>
                    </a:cubicBezTo>
                    <a:lnTo>
                      <a:pt x="31515" y="11565"/>
                    </a:lnTo>
                    <a:lnTo>
                      <a:pt x="31874" y="10975"/>
                    </a:lnTo>
                    <a:lnTo>
                      <a:pt x="31259" y="10591"/>
                    </a:lnTo>
                    <a:cubicBezTo>
                      <a:pt x="28028" y="8616"/>
                      <a:pt x="24489" y="7231"/>
                      <a:pt x="20796" y="6513"/>
                    </a:cubicBezTo>
                    <a:lnTo>
                      <a:pt x="7796" y="4795"/>
                    </a:lnTo>
                    <a:close/>
                    <a:moveTo>
                      <a:pt x="6873" y="9206"/>
                    </a:moveTo>
                    <a:lnTo>
                      <a:pt x="6770" y="9873"/>
                    </a:lnTo>
                    <a:lnTo>
                      <a:pt x="19745" y="11591"/>
                    </a:lnTo>
                    <a:cubicBezTo>
                      <a:pt x="23361" y="12283"/>
                      <a:pt x="26822" y="13642"/>
                      <a:pt x="29976" y="15565"/>
                    </a:cubicBezTo>
                    <a:lnTo>
                      <a:pt x="30592" y="15950"/>
                    </a:lnTo>
                    <a:lnTo>
                      <a:pt x="30951" y="15386"/>
                    </a:lnTo>
                    <a:lnTo>
                      <a:pt x="30335" y="15001"/>
                    </a:lnTo>
                    <a:cubicBezTo>
                      <a:pt x="27104" y="13027"/>
                      <a:pt x="23566" y="11642"/>
                      <a:pt x="19848" y="10924"/>
                    </a:cubicBezTo>
                    <a:lnTo>
                      <a:pt x="6873" y="9206"/>
                    </a:lnTo>
                    <a:close/>
                    <a:moveTo>
                      <a:pt x="5975" y="11616"/>
                    </a:moveTo>
                    <a:lnTo>
                      <a:pt x="5898" y="12283"/>
                    </a:lnTo>
                    <a:lnTo>
                      <a:pt x="18848" y="14001"/>
                    </a:lnTo>
                    <a:cubicBezTo>
                      <a:pt x="22463" y="14693"/>
                      <a:pt x="25925" y="16052"/>
                      <a:pt x="29079" y="17976"/>
                    </a:cubicBezTo>
                    <a:lnTo>
                      <a:pt x="29694" y="18360"/>
                    </a:lnTo>
                    <a:lnTo>
                      <a:pt x="30079" y="17796"/>
                    </a:lnTo>
                    <a:lnTo>
                      <a:pt x="29438" y="17411"/>
                    </a:lnTo>
                    <a:cubicBezTo>
                      <a:pt x="26207" y="15437"/>
                      <a:pt x="22668" y="14052"/>
                      <a:pt x="18976" y="13334"/>
                    </a:cubicBezTo>
                    <a:lnTo>
                      <a:pt x="5975" y="11616"/>
                    </a:lnTo>
                    <a:close/>
                    <a:moveTo>
                      <a:pt x="5078" y="14027"/>
                    </a:moveTo>
                    <a:lnTo>
                      <a:pt x="5001" y="14693"/>
                    </a:lnTo>
                    <a:lnTo>
                      <a:pt x="17950" y="16411"/>
                    </a:lnTo>
                    <a:cubicBezTo>
                      <a:pt x="21566" y="17104"/>
                      <a:pt x="25027" y="18463"/>
                      <a:pt x="28181" y="20386"/>
                    </a:cubicBezTo>
                    <a:lnTo>
                      <a:pt x="28797" y="20796"/>
                    </a:lnTo>
                    <a:lnTo>
                      <a:pt x="29181" y="20206"/>
                    </a:lnTo>
                    <a:lnTo>
                      <a:pt x="28566" y="19822"/>
                    </a:lnTo>
                    <a:cubicBezTo>
                      <a:pt x="25335" y="17847"/>
                      <a:pt x="21796" y="16463"/>
                      <a:pt x="18104" y="15745"/>
                    </a:cubicBezTo>
                    <a:lnTo>
                      <a:pt x="5078" y="14027"/>
                    </a:lnTo>
                    <a:close/>
                    <a:moveTo>
                      <a:pt x="4078" y="19053"/>
                    </a:moveTo>
                    <a:lnTo>
                      <a:pt x="4001" y="19719"/>
                    </a:lnTo>
                    <a:lnTo>
                      <a:pt x="16950" y="21437"/>
                    </a:lnTo>
                    <a:cubicBezTo>
                      <a:pt x="20591" y="22130"/>
                      <a:pt x="24053" y="23489"/>
                      <a:pt x="27207" y="25412"/>
                    </a:cubicBezTo>
                    <a:lnTo>
                      <a:pt x="27822" y="25797"/>
                    </a:lnTo>
                    <a:lnTo>
                      <a:pt x="28181" y="25232"/>
                    </a:lnTo>
                    <a:lnTo>
                      <a:pt x="27566" y="24822"/>
                    </a:lnTo>
                    <a:cubicBezTo>
                      <a:pt x="24335" y="22848"/>
                      <a:pt x="20796" y="21463"/>
                      <a:pt x="17104" y="20745"/>
                    </a:cubicBezTo>
                    <a:lnTo>
                      <a:pt x="4078" y="19053"/>
                    </a:lnTo>
                    <a:close/>
                    <a:moveTo>
                      <a:pt x="3231" y="21463"/>
                    </a:moveTo>
                    <a:lnTo>
                      <a:pt x="3129" y="22130"/>
                    </a:lnTo>
                    <a:lnTo>
                      <a:pt x="16078" y="23848"/>
                    </a:lnTo>
                    <a:cubicBezTo>
                      <a:pt x="19899" y="24617"/>
                      <a:pt x="24438" y="26668"/>
                      <a:pt x="26310" y="27848"/>
                    </a:cubicBezTo>
                    <a:lnTo>
                      <a:pt x="26925" y="28233"/>
                    </a:lnTo>
                    <a:lnTo>
                      <a:pt x="27310" y="27643"/>
                    </a:lnTo>
                    <a:lnTo>
                      <a:pt x="26669" y="27258"/>
                    </a:lnTo>
                    <a:cubicBezTo>
                      <a:pt x="24745" y="26053"/>
                      <a:pt x="20104" y="23925"/>
                      <a:pt x="16206" y="23155"/>
                    </a:cubicBezTo>
                    <a:lnTo>
                      <a:pt x="3231" y="21463"/>
                    </a:lnTo>
                    <a:close/>
                    <a:moveTo>
                      <a:pt x="2334" y="23848"/>
                    </a:moveTo>
                    <a:lnTo>
                      <a:pt x="2231" y="24514"/>
                    </a:lnTo>
                    <a:lnTo>
                      <a:pt x="15206" y="26232"/>
                    </a:lnTo>
                    <a:cubicBezTo>
                      <a:pt x="18925" y="26976"/>
                      <a:pt x="24540" y="29669"/>
                      <a:pt x="25438" y="30233"/>
                    </a:cubicBezTo>
                    <a:lnTo>
                      <a:pt x="26053" y="30617"/>
                    </a:lnTo>
                    <a:lnTo>
                      <a:pt x="26412" y="30053"/>
                    </a:lnTo>
                    <a:lnTo>
                      <a:pt x="25797" y="29669"/>
                    </a:lnTo>
                    <a:cubicBezTo>
                      <a:pt x="24848" y="29079"/>
                      <a:pt x="19207" y="26335"/>
                      <a:pt x="15335" y="25566"/>
                    </a:cubicBezTo>
                    <a:lnTo>
                      <a:pt x="2334" y="23848"/>
                    </a:lnTo>
                    <a:close/>
                    <a:moveTo>
                      <a:pt x="1283" y="27592"/>
                    </a:moveTo>
                    <a:lnTo>
                      <a:pt x="1180" y="28284"/>
                    </a:lnTo>
                    <a:lnTo>
                      <a:pt x="14155" y="29976"/>
                    </a:lnTo>
                    <a:cubicBezTo>
                      <a:pt x="17771" y="30694"/>
                      <a:pt x="21232" y="32053"/>
                      <a:pt x="24361" y="33976"/>
                    </a:cubicBezTo>
                    <a:lnTo>
                      <a:pt x="25002" y="34361"/>
                    </a:lnTo>
                    <a:lnTo>
                      <a:pt x="25361" y="33797"/>
                    </a:lnTo>
                    <a:lnTo>
                      <a:pt x="24745" y="33387"/>
                    </a:lnTo>
                    <a:cubicBezTo>
                      <a:pt x="21514" y="31412"/>
                      <a:pt x="17976" y="30028"/>
                      <a:pt x="14258" y="29310"/>
                    </a:cubicBezTo>
                    <a:lnTo>
                      <a:pt x="1283" y="27592"/>
                    </a:lnTo>
                    <a:close/>
                    <a:moveTo>
                      <a:pt x="693" y="30156"/>
                    </a:moveTo>
                    <a:lnTo>
                      <a:pt x="590" y="30822"/>
                    </a:lnTo>
                    <a:lnTo>
                      <a:pt x="13565" y="32541"/>
                    </a:lnTo>
                    <a:cubicBezTo>
                      <a:pt x="17181" y="33233"/>
                      <a:pt x="20643" y="34592"/>
                      <a:pt x="23797" y="36515"/>
                    </a:cubicBezTo>
                    <a:lnTo>
                      <a:pt x="24412" y="36900"/>
                    </a:lnTo>
                    <a:lnTo>
                      <a:pt x="24771" y="36310"/>
                    </a:lnTo>
                    <a:lnTo>
                      <a:pt x="24130" y="35925"/>
                    </a:lnTo>
                    <a:cubicBezTo>
                      <a:pt x="20925" y="33951"/>
                      <a:pt x="17386" y="32566"/>
                      <a:pt x="13668" y="31874"/>
                    </a:cubicBezTo>
                    <a:lnTo>
                      <a:pt x="693" y="30156"/>
                    </a:lnTo>
                    <a:close/>
                    <a:moveTo>
                      <a:pt x="103" y="32643"/>
                    </a:moveTo>
                    <a:lnTo>
                      <a:pt x="0" y="33335"/>
                    </a:lnTo>
                    <a:lnTo>
                      <a:pt x="12975" y="35053"/>
                    </a:lnTo>
                    <a:cubicBezTo>
                      <a:pt x="16591" y="35746"/>
                      <a:pt x="20053" y="37105"/>
                      <a:pt x="23207" y="39028"/>
                    </a:cubicBezTo>
                    <a:lnTo>
                      <a:pt x="23848" y="39413"/>
                    </a:lnTo>
                    <a:lnTo>
                      <a:pt x="24181" y="38823"/>
                    </a:lnTo>
                    <a:lnTo>
                      <a:pt x="23540" y="38438"/>
                    </a:lnTo>
                    <a:cubicBezTo>
                      <a:pt x="20335" y="36464"/>
                      <a:pt x="16796" y="35079"/>
                      <a:pt x="13104" y="34361"/>
                    </a:cubicBezTo>
                    <a:lnTo>
                      <a:pt x="103" y="32643"/>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19" name="Google Shape;1019;p21"/>
              <p:cNvSpPr/>
              <p:nvPr/>
            </p:nvSpPr>
            <p:spPr>
              <a:xfrm>
                <a:off x="-1461075" y="3283625"/>
                <a:ext cx="841100" cy="995725"/>
              </a:xfrm>
              <a:custGeom>
                <a:avLst/>
                <a:gdLst/>
                <a:ahLst/>
                <a:cxnLst/>
                <a:rect l="l" t="t" r="r" b="b"/>
                <a:pathLst>
                  <a:path w="33644" h="39829" extrusionOk="0">
                    <a:moveTo>
                      <a:pt x="11739" y="1"/>
                    </a:moveTo>
                    <a:cubicBezTo>
                      <a:pt x="10432" y="1"/>
                      <a:pt x="9481" y="31"/>
                      <a:pt x="9386" y="31"/>
                    </a:cubicBezTo>
                    <a:lnTo>
                      <a:pt x="9386" y="698"/>
                    </a:lnTo>
                    <a:cubicBezTo>
                      <a:pt x="9406" y="698"/>
                      <a:pt x="10284" y="673"/>
                      <a:pt x="11526" y="673"/>
                    </a:cubicBezTo>
                    <a:cubicBezTo>
                      <a:pt x="13388" y="673"/>
                      <a:pt x="16068" y="729"/>
                      <a:pt x="17899" y="1006"/>
                    </a:cubicBezTo>
                    <a:cubicBezTo>
                      <a:pt x="22643" y="1775"/>
                      <a:pt x="29618" y="4878"/>
                      <a:pt x="32618" y="6750"/>
                    </a:cubicBezTo>
                    <a:lnTo>
                      <a:pt x="33259" y="7134"/>
                    </a:lnTo>
                    <a:lnTo>
                      <a:pt x="33644" y="6570"/>
                    </a:lnTo>
                    <a:lnTo>
                      <a:pt x="33028" y="6185"/>
                    </a:lnTo>
                    <a:cubicBezTo>
                      <a:pt x="29977" y="4288"/>
                      <a:pt x="22874" y="1108"/>
                      <a:pt x="18053" y="365"/>
                    </a:cubicBezTo>
                    <a:cubicBezTo>
                      <a:pt x="16198" y="63"/>
                      <a:pt x="13606" y="1"/>
                      <a:pt x="11739" y="1"/>
                    </a:cubicBezTo>
                    <a:close/>
                    <a:moveTo>
                      <a:pt x="8770" y="2801"/>
                    </a:moveTo>
                    <a:lnTo>
                      <a:pt x="8770" y="3493"/>
                    </a:lnTo>
                    <a:cubicBezTo>
                      <a:pt x="8847" y="3493"/>
                      <a:pt x="16130" y="3519"/>
                      <a:pt x="19258" y="4288"/>
                    </a:cubicBezTo>
                    <a:cubicBezTo>
                      <a:pt x="22976" y="5211"/>
                      <a:pt x="28489" y="7134"/>
                      <a:pt x="31746" y="9160"/>
                    </a:cubicBezTo>
                    <a:lnTo>
                      <a:pt x="32387" y="9545"/>
                    </a:lnTo>
                    <a:lnTo>
                      <a:pt x="32746" y="8980"/>
                    </a:lnTo>
                    <a:lnTo>
                      <a:pt x="32105" y="8570"/>
                    </a:lnTo>
                    <a:cubicBezTo>
                      <a:pt x="28797" y="6519"/>
                      <a:pt x="23207" y="4570"/>
                      <a:pt x="19412" y="3621"/>
                    </a:cubicBezTo>
                    <a:cubicBezTo>
                      <a:pt x="16207" y="2852"/>
                      <a:pt x="9078" y="2801"/>
                      <a:pt x="8770" y="2801"/>
                    </a:cubicBezTo>
                    <a:close/>
                    <a:moveTo>
                      <a:pt x="8129" y="5570"/>
                    </a:moveTo>
                    <a:lnTo>
                      <a:pt x="8129" y="6262"/>
                    </a:lnTo>
                    <a:cubicBezTo>
                      <a:pt x="8232" y="6262"/>
                      <a:pt x="17412" y="6467"/>
                      <a:pt x="20592" y="7570"/>
                    </a:cubicBezTo>
                    <a:cubicBezTo>
                      <a:pt x="21463" y="7878"/>
                      <a:pt x="22361" y="8160"/>
                      <a:pt x="23233" y="8442"/>
                    </a:cubicBezTo>
                    <a:cubicBezTo>
                      <a:pt x="25976" y="9314"/>
                      <a:pt x="28592" y="10160"/>
                      <a:pt x="30874" y="11570"/>
                    </a:cubicBezTo>
                    <a:lnTo>
                      <a:pt x="31490" y="11955"/>
                    </a:lnTo>
                    <a:lnTo>
                      <a:pt x="31849" y="11391"/>
                    </a:lnTo>
                    <a:lnTo>
                      <a:pt x="31208" y="11006"/>
                    </a:lnTo>
                    <a:cubicBezTo>
                      <a:pt x="28874" y="9519"/>
                      <a:pt x="26079" y="8647"/>
                      <a:pt x="23412" y="7801"/>
                    </a:cubicBezTo>
                    <a:cubicBezTo>
                      <a:pt x="22540" y="7519"/>
                      <a:pt x="21669" y="7237"/>
                      <a:pt x="20797" y="6929"/>
                    </a:cubicBezTo>
                    <a:cubicBezTo>
                      <a:pt x="17540" y="5801"/>
                      <a:pt x="8514" y="5570"/>
                      <a:pt x="8129" y="5570"/>
                    </a:cubicBezTo>
                    <a:close/>
                    <a:moveTo>
                      <a:pt x="6822" y="9596"/>
                    </a:moveTo>
                    <a:lnTo>
                      <a:pt x="6745" y="10263"/>
                    </a:lnTo>
                    <a:lnTo>
                      <a:pt x="19694" y="11981"/>
                    </a:lnTo>
                    <a:cubicBezTo>
                      <a:pt x="23310" y="12699"/>
                      <a:pt x="26771" y="14032"/>
                      <a:pt x="29925" y="15981"/>
                    </a:cubicBezTo>
                    <a:lnTo>
                      <a:pt x="30566" y="16365"/>
                    </a:lnTo>
                    <a:lnTo>
                      <a:pt x="30925" y="15776"/>
                    </a:lnTo>
                    <a:lnTo>
                      <a:pt x="30284" y="15391"/>
                    </a:lnTo>
                    <a:cubicBezTo>
                      <a:pt x="27079" y="13417"/>
                      <a:pt x="23515" y="12032"/>
                      <a:pt x="19822" y="11314"/>
                    </a:cubicBezTo>
                    <a:lnTo>
                      <a:pt x="6822" y="9596"/>
                    </a:lnTo>
                    <a:close/>
                    <a:moveTo>
                      <a:pt x="5950" y="12006"/>
                    </a:moveTo>
                    <a:lnTo>
                      <a:pt x="5847" y="12673"/>
                    </a:lnTo>
                    <a:lnTo>
                      <a:pt x="18822" y="14391"/>
                    </a:lnTo>
                    <a:cubicBezTo>
                      <a:pt x="22438" y="15109"/>
                      <a:pt x="25900" y="16442"/>
                      <a:pt x="29054" y="18391"/>
                    </a:cubicBezTo>
                    <a:lnTo>
                      <a:pt x="29669" y="18776"/>
                    </a:lnTo>
                    <a:lnTo>
                      <a:pt x="30054" y="18186"/>
                    </a:lnTo>
                    <a:lnTo>
                      <a:pt x="29413" y="17801"/>
                    </a:lnTo>
                    <a:cubicBezTo>
                      <a:pt x="26182" y="15827"/>
                      <a:pt x="22643" y="14442"/>
                      <a:pt x="18925" y="13724"/>
                    </a:cubicBezTo>
                    <a:lnTo>
                      <a:pt x="5950" y="12006"/>
                    </a:lnTo>
                    <a:close/>
                    <a:moveTo>
                      <a:pt x="5052" y="14417"/>
                    </a:moveTo>
                    <a:lnTo>
                      <a:pt x="4975" y="15109"/>
                    </a:lnTo>
                    <a:lnTo>
                      <a:pt x="17925" y="16801"/>
                    </a:lnTo>
                    <a:cubicBezTo>
                      <a:pt x="21540" y="17519"/>
                      <a:pt x="25028" y="18853"/>
                      <a:pt x="28156" y="20802"/>
                    </a:cubicBezTo>
                    <a:lnTo>
                      <a:pt x="28797" y="21186"/>
                    </a:lnTo>
                    <a:lnTo>
                      <a:pt x="29156" y="20596"/>
                    </a:lnTo>
                    <a:lnTo>
                      <a:pt x="28515" y="20212"/>
                    </a:lnTo>
                    <a:cubicBezTo>
                      <a:pt x="25310" y="18237"/>
                      <a:pt x="21745" y="16853"/>
                      <a:pt x="18053" y="16135"/>
                    </a:cubicBezTo>
                    <a:lnTo>
                      <a:pt x="5052" y="14417"/>
                    </a:lnTo>
                    <a:close/>
                    <a:moveTo>
                      <a:pt x="4078" y="19443"/>
                    </a:moveTo>
                    <a:lnTo>
                      <a:pt x="4001" y="20109"/>
                    </a:lnTo>
                    <a:lnTo>
                      <a:pt x="16950" y="21827"/>
                    </a:lnTo>
                    <a:cubicBezTo>
                      <a:pt x="20566" y="22545"/>
                      <a:pt x="24028" y="23879"/>
                      <a:pt x="27182" y="25827"/>
                    </a:cubicBezTo>
                    <a:lnTo>
                      <a:pt x="27823" y="26212"/>
                    </a:lnTo>
                    <a:lnTo>
                      <a:pt x="28156" y="25622"/>
                    </a:lnTo>
                    <a:lnTo>
                      <a:pt x="27541" y="25238"/>
                    </a:lnTo>
                    <a:cubicBezTo>
                      <a:pt x="24310" y="23263"/>
                      <a:pt x="20771" y="21879"/>
                      <a:pt x="17079" y="21161"/>
                    </a:cubicBezTo>
                    <a:lnTo>
                      <a:pt x="4078" y="19443"/>
                    </a:lnTo>
                    <a:close/>
                    <a:moveTo>
                      <a:pt x="3180" y="21853"/>
                    </a:moveTo>
                    <a:lnTo>
                      <a:pt x="3103" y="22520"/>
                    </a:lnTo>
                    <a:lnTo>
                      <a:pt x="16053" y="24238"/>
                    </a:lnTo>
                    <a:cubicBezTo>
                      <a:pt x="19874" y="24981"/>
                      <a:pt x="24438" y="27058"/>
                      <a:pt x="26284" y="28212"/>
                    </a:cubicBezTo>
                    <a:lnTo>
                      <a:pt x="26925" y="28623"/>
                    </a:lnTo>
                    <a:lnTo>
                      <a:pt x="27284" y="28033"/>
                    </a:lnTo>
                    <a:lnTo>
                      <a:pt x="26643" y="27648"/>
                    </a:lnTo>
                    <a:cubicBezTo>
                      <a:pt x="24720" y="26443"/>
                      <a:pt x="20079" y="24340"/>
                      <a:pt x="16181" y="23571"/>
                    </a:cubicBezTo>
                    <a:lnTo>
                      <a:pt x="3180" y="21853"/>
                    </a:lnTo>
                    <a:close/>
                    <a:moveTo>
                      <a:pt x="2309" y="24263"/>
                    </a:moveTo>
                    <a:lnTo>
                      <a:pt x="2232" y="24930"/>
                    </a:lnTo>
                    <a:lnTo>
                      <a:pt x="15181" y="26648"/>
                    </a:lnTo>
                    <a:cubicBezTo>
                      <a:pt x="18925" y="27392"/>
                      <a:pt x="24515" y="30084"/>
                      <a:pt x="25412" y="30623"/>
                    </a:cubicBezTo>
                    <a:lnTo>
                      <a:pt x="26053" y="31007"/>
                    </a:lnTo>
                    <a:lnTo>
                      <a:pt x="26387" y="30443"/>
                    </a:lnTo>
                    <a:lnTo>
                      <a:pt x="25771" y="30058"/>
                    </a:lnTo>
                    <a:cubicBezTo>
                      <a:pt x="24823" y="29469"/>
                      <a:pt x="19181" y="26751"/>
                      <a:pt x="15309" y="25981"/>
                    </a:cubicBezTo>
                    <a:lnTo>
                      <a:pt x="2309" y="24263"/>
                    </a:lnTo>
                    <a:close/>
                    <a:moveTo>
                      <a:pt x="1257" y="28007"/>
                    </a:moveTo>
                    <a:lnTo>
                      <a:pt x="1180" y="28674"/>
                    </a:lnTo>
                    <a:lnTo>
                      <a:pt x="14130" y="30392"/>
                    </a:lnTo>
                    <a:cubicBezTo>
                      <a:pt x="17745" y="31110"/>
                      <a:pt x="21207" y="32443"/>
                      <a:pt x="24361" y="34392"/>
                    </a:cubicBezTo>
                    <a:lnTo>
                      <a:pt x="24976" y="34777"/>
                    </a:lnTo>
                    <a:lnTo>
                      <a:pt x="25335" y="34187"/>
                    </a:lnTo>
                    <a:lnTo>
                      <a:pt x="24720" y="33802"/>
                    </a:lnTo>
                    <a:cubicBezTo>
                      <a:pt x="21489" y="31828"/>
                      <a:pt x="17950" y="30443"/>
                      <a:pt x="14258" y="29725"/>
                    </a:cubicBezTo>
                    <a:lnTo>
                      <a:pt x="1257" y="28007"/>
                    </a:lnTo>
                    <a:close/>
                    <a:moveTo>
                      <a:pt x="667" y="30520"/>
                    </a:moveTo>
                    <a:lnTo>
                      <a:pt x="591" y="31212"/>
                    </a:lnTo>
                    <a:lnTo>
                      <a:pt x="13566" y="32905"/>
                    </a:lnTo>
                    <a:cubicBezTo>
                      <a:pt x="17155" y="33623"/>
                      <a:pt x="20617" y="34982"/>
                      <a:pt x="23771" y="36905"/>
                    </a:cubicBezTo>
                    <a:lnTo>
                      <a:pt x="24412" y="37290"/>
                    </a:lnTo>
                    <a:lnTo>
                      <a:pt x="24746" y="36726"/>
                    </a:lnTo>
                    <a:lnTo>
                      <a:pt x="24130" y="36315"/>
                    </a:lnTo>
                    <a:cubicBezTo>
                      <a:pt x="20899" y="34341"/>
                      <a:pt x="17361" y="32956"/>
                      <a:pt x="13668" y="32238"/>
                    </a:cubicBezTo>
                    <a:lnTo>
                      <a:pt x="667" y="30520"/>
                    </a:lnTo>
                    <a:close/>
                    <a:moveTo>
                      <a:pt x="103" y="33059"/>
                    </a:moveTo>
                    <a:lnTo>
                      <a:pt x="1" y="33725"/>
                    </a:lnTo>
                    <a:lnTo>
                      <a:pt x="12950" y="35443"/>
                    </a:lnTo>
                    <a:cubicBezTo>
                      <a:pt x="16566" y="36136"/>
                      <a:pt x="20027" y="37495"/>
                      <a:pt x="23181" y="39418"/>
                    </a:cubicBezTo>
                    <a:lnTo>
                      <a:pt x="23797" y="39828"/>
                    </a:lnTo>
                    <a:lnTo>
                      <a:pt x="24156" y="39238"/>
                    </a:lnTo>
                    <a:lnTo>
                      <a:pt x="23515" y="38854"/>
                    </a:lnTo>
                    <a:cubicBezTo>
                      <a:pt x="20310" y="36879"/>
                      <a:pt x="16745" y="35495"/>
                      <a:pt x="13053" y="34777"/>
                    </a:cubicBezTo>
                    <a:lnTo>
                      <a:pt x="103" y="33059"/>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1020" name="Google Shape;1020;p21"/>
          <p:cNvGrpSpPr/>
          <p:nvPr/>
        </p:nvGrpSpPr>
        <p:grpSpPr>
          <a:xfrm rot="337778">
            <a:off x="10623227" y="-781960"/>
            <a:ext cx="2414701" cy="2495752"/>
            <a:chOff x="334100" y="971800"/>
            <a:chExt cx="1810984" cy="1871771"/>
          </a:xfrm>
        </p:grpSpPr>
        <p:sp>
          <p:nvSpPr>
            <p:cNvPr id="1021" name="Google Shape;1021;p21"/>
            <p:cNvSpPr/>
            <p:nvPr/>
          </p:nvSpPr>
          <p:spPr>
            <a:xfrm>
              <a:off x="341909" y="971800"/>
              <a:ext cx="1803175" cy="1871771"/>
            </a:xfrm>
            <a:custGeom>
              <a:avLst/>
              <a:gdLst/>
              <a:ahLst/>
              <a:cxnLst/>
              <a:rect l="l" t="t" r="r" b="b"/>
              <a:pathLst>
                <a:path w="88903" h="92285" extrusionOk="0">
                  <a:moveTo>
                    <a:pt x="44583" y="1"/>
                  </a:moveTo>
                  <a:cubicBezTo>
                    <a:pt x="44328" y="1"/>
                    <a:pt x="44071" y="83"/>
                    <a:pt x="43849" y="252"/>
                  </a:cubicBezTo>
                  <a:lnTo>
                    <a:pt x="0" y="33408"/>
                  </a:lnTo>
                  <a:lnTo>
                    <a:pt x="43131" y="91437"/>
                  </a:lnTo>
                  <a:cubicBezTo>
                    <a:pt x="43514" y="91989"/>
                    <a:pt x="44136" y="92284"/>
                    <a:pt x="44766" y="92284"/>
                  </a:cubicBezTo>
                  <a:cubicBezTo>
                    <a:pt x="45190" y="92284"/>
                    <a:pt x="45617" y="92151"/>
                    <a:pt x="45977" y="91873"/>
                  </a:cubicBezTo>
                  <a:lnTo>
                    <a:pt x="88261" y="59204"/>
                  </a:lnTo>
                  <a:cubicBezTo>
                    <a:pt x="88800" y="58794"/>
                    <a:pt x="88903" y="58050"/>
                    <a:pt x="88492" y="57512"/>
                  </a:cubicBezTo>
                  <a:lnTo>
                    <a:pt x="45541" y="483"/>
                  </a:lnTo>
                  <a:cubicBezTo>
                    <a:pt x="45300" y="167"/>
                    <a:pt x="44944" y="1"/>
                    <a:pt x="4458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22" name="Google Shape;1022;p21"/>
            <p:cNvSpPr/>
            <p:nvPr/>
          </p:nvSpPr>
          <p:spPr>
            <a:xfrm>
              <a:off x="336189" y="976911"/>
              <a:ext cx="1795894" cy="1820273"/>
            </a:xfrm>
            <a:custGeom>
              <a:avLst/>
              <a:gdLst/>
              <a:ahLst/>
              <a:cxnLst/>
              <a:rect l="l" t="t" r="r" b="b"/>
              <a:pathLst>
                <a:path w="88544" h="89746" extrusionOk="0">
                  <a:moveTo>
                    <a:pt x="44131" y="0"/>
                  </a:moveTo>
                  <a:lnTo>
                    <a:pt x="0" y="33258"/>
                  </a:lnTo>
                  <a:lnTo>
                    <a:pt x="46208" y="89415"/>
                  </a:lnTo>
                  <a:cubicBezTo>
                    <a:pt x="46378" y="89632"/>
                    <a:pt x="46632" y="89746"/>
                    <a:pt x="46886" y="89746"/>
                  </a:cubicBezTo>
                  <a:cubicBezTo>
                    <a:pt x="47053" y="89746"/>
                    <a:pt x="47219" y="89697"/>
                    <a:pt x="47362" y="89595"/>
                  </a:cubicBezTo>
                  <a:lnTo>
                    <a:pt x="88543" y="58952"/>
                  </a:lnTo>
                  <a:lnTo>
                    <a:pt x="44131"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1023" name="Google Shape;1023;p21"/>
            <p:cNvGrpSpPr/>
            <p:nvPr/>
          </p:nvGrpSpPr>
          <p:grpSpPr>
            <a:xfrm>
              <a:off x="1214129" y="978980"/>
              <a:ext cx="913828" cy="1211839"/>
              <a:chOff x="1214129" y="978980"/>
              <a:chExt cx="913828" cy="1211839"/>
            </a:xfrm>
          </p:grpSpPr>
          <p:sp>
            <p:nvSpPr>
              <p:cNvPr id="1024" name="Google Shape;1024;p21"/>
              <p:cNvSpPr/>
              <p:nvPr/>
            </p:nvSpPr>
            <p:spPr>
              <a:xfrm>
                <a:off x="1222973" y="978980"/>
                <a:ext cx="904985" cy="1199365"/>
              </a:xfrm>
              <a:custGeom>
                <a:avLst/>
                <a:gdLst/>
                <a:ahLst/>
                <a:cxnLst/>
                <a:rect l="l" t="t" r="r" b="b"/>
                <a:pathLst>
                  <a:path w="44619" h="59133" extrusionOk="0">
                    <a:moveTo>
                      <a:pt x="206" y="1"/>
                    </a:moveTo>
                    <a:lnTo>
                      <a:pt x="1" y="129"/>
                    </a:lnTo>
                    <a:lnTo>
                      <a:pt x="44439" y="59132"/>
                    </a:lnTo>
                    <a:lnTo>
                      <a:pt x="44618" y="58978"/>
                    </a:lnTo>
                    <a:lnTo>
                      <a:pt x="206"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25" name="Google Shape;1025;p21"/>
              <p:cNvSpPr/>
              <p:nvPr/>
            </p:nvSpPr>
            <p:spPr>
              <a:xfrm>
                <a:off x="1214129" y="991475"/>
                <a:ext cx="904985" cy="1199345"/>
              </a:xfrm>
              <a:custGeom>
                <a:avLst/>
                <a:gdLst/>
                <a:ahLst/>
                <a:cxnLst/>
                <a:rect l="l" t="t" r="r" b="b"/>
                <a:pathLst>
                  <a:path w="44619" h="59132" extrusionOk="0">
                    <a:moveTo>
                      <a:pt x="206" y="0"/>
                    </a:moveTo>
                    <a:lnTo>
                      <a:pt x="1" y="154"/>
                    </a:lnTo>
                    <a:lnTo>
                      <a:pt x="44439" y="59132"/>
                    </a:lnTo>
                    <a:lnTo>
                      <a:pt x="44618" y="59003"/>
                    </a:lnTo>
                    <a:lnTo>
                      <a:pt x="206"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1026" name="Google Shape;1026;p21"/>
            <p:cNvSpPr/>
            <p:nvPr/>
          </p:nvSpPr>
          <p:spPr>
            <a:xfrm>
              <a:off x="334100" y="1004578"/>
              <a:ext cx="1741293" cy="1810882"/>
            </a:xfrm>
            <a:custGeom>
              <a:avLst/>
              <a:gdLst/>
              <a:ahLst/>
              <a:cxnLst/>
              <a:rect l="l" t="t" r="r" b="b"/>
              <a:pathLst>
                <a:path w="85852" h="89283" extrusionOk="0">
                  <a:moveTo>
                    <a:pt x="42828" y="0"/>
                  </a:moveTo>
                  <a:cubicBezTo>
                    <a:pt x="42573" y="0"/>
                    <a:pt x="42317" y="82"/>
                    <a:pt x="42106" y="252"/>
                  </a:cubicBezTo>
                  <a:lnTo>
                    <a:pt x="1" y="31946"/>
                  </a:lnTo>
                  <a:lnTo>
                    <a:pt x="43131" y="89282"/>
                  </a:lnTo>
                  <a:lnTo>
                    <a:pt x="85210" y="57588"/>
                  </a:lnTo>
                  <a:cubicBezTo>
                    <a:pt x="85749" y="57178"/>
                    <a:pt x="85851" y="56409"/>
                    <a:pt x="85441" y="55870"/>
                  </a:cubicBezTo>
                  <a:lnTo>
                    <a:pt x="43798" y="482"/>
                  </a:lnTo>
                  <a:cubicBezTo>
                    <a:pt x="43557" y="166"/>
                    <a:pt x="43192" y="0"/>
                    <a:pt x="4282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27" name="Google Shape;1027;p21"/>
            <p:cNvSpPr/>
            <p:nvPr/>
          </p:nvSpPr>
          <p:spPr>
            <a:xfrm>
              <a:off x="373105" y="1605205"/>
              <a:ext cx="899265" cy="1180097"/>
            </a:xfrm>
            <a:custGeom>
              <a:avLst/>
              <a:gdLst/>
              <a:ahLst/>
              <a:cxnLst/>
              <a:rect l="l" t="t" r="r" b="b"/>
              <a:pathLst>
                <a:path w="44337" h="58183" extrusionOk="0">
                  <a:moveTo>
                    <a:pt x="1155" y="0"/>
                  </a:moveTo>
                  <a:lnTo>
                    <a:pt x="1" y="872"/>
                  </a:lnTo>
                  <a:lnTo>
                    <a:pt x="43157" y="58183"/>
                  </a:lnTo>
                  <a:lnTo>
                    <a:pt x="44337" y="57311"/>
                  </a:lnTo>
                  <a:lnTo>
                    <a:pt x="1155"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28" name="Google Shape;1028;p21"/>
            <p:cNvSpPr/>
            <p:nvPr/>
          </p:nvSpPr>
          <p:spPr>
            <a:xfrm>
              <a:off x="762685" y="1424197"/>
              <a:ext cx="916931" cy="993396"/>
            </a:xfrm>
            <a:custGeom>
              <a:avLst/>
              <a:gdLst/>
              <a:ahLst/>
              <a:cxnLst/>
              <a:rect l="l" t="t" r="r" b="b"/>
              <a:pathLst>
                <a:path w="45208" h="48978" extrusionOk="0">
                  <a:moveTo>
                    <a:pt x="19206" y="1"/>
                  </a:moveTo>
                  <a:lnTo>
                    <a:pt x="0" y="14463"/>
                  </a:lnTo>
                  <a:lnTo>
                    <a:pt x="26001" y="48978"/>
                  </a:lnTo>
                  <a:lnTo>
                    <a:pt x="45208" y="34515"/>
                  </a:lnTo>
                  <a:lnTo>
                    <a:pt x="19206" y="1"/>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1029" name="Google Shape;1029;p21"/>
          <p:cNvSpPr txBox="1">
            <a:spLocks noGrp="1"/>
          </p:cNvSpPr>
          <p:nvPr>
            <p:ph type="title"/>
          </p:nvPr>
        </p:nvSpPr>
        <p:spPr>
          <a:xfrm>
            <a:off x="3006800" y="778467"/>
            <a:ext cx="6178400" cy="540800"/>
          </a:xfrm>
          <a:prstGeom prst="rect">
            <a:avLst/>
          </a:prstGeom>
          <a:effectLst>
            <a:outerShdw dist="28575" dir="1920000" algn="bl" rotWithShape="0">
              <a:schemeClr val="accent1"/>
            </a:outerShdw>
          </a:effectLst>
        </p:spPr>
        <p:txBody>
          <a:bodyPr spcFirstLastPara="1" wrap="square" lIns="91425" tIns="91425" rIns="91425" bIns="91425" anchor="ctr" anchorCtr="0">
            <a:noAutofit/>
          </a:bodyPr>
          <a:lstStyle>
            <a:lvl1pPr lvl="0" algn="ctr" rtl="0">
              <a:spcBef>
                <a:spcPts val="0"/>
              </a:spcBef>
              <a:spcAft>
                <a:spcPts val="0"/>
              </a:spcAft>
              <a:buSzPts val="2500"/>
              <a:buNone/>
              <a:defRPr/>
            </a:lvl1pPr>
            <a:lvl2pPr lvl="1" rtl="0">
              <a:spcBef>
                <a:spcPts val="0"/>
              </a:spcBef>
              <a:spcAft>
                <a:spcPts val="0"/>
              </a:spcAft>
              <a:buSzPts val="2500"/>
              <a:buNone/>
              <a:defRPr sz="3333"/>
            </a:lvl2pPr>
            <a:lvl3pPr lvl="2" rtl="0">
              <a:spcBef>
                <a:spcPts val="0"/>
              </a:spcBef>
              <a:spcAft>
                <a:spcPts val="0"/>
              </a:spcAft>
              <a:buSzPts val="2500"/>
              <a:buNone/>
              <a:defRPr sz="3333"/>
            </a:lvl3pPr>
            <a:lvl4pPr lvl="3" rtl="0">
              <a:spcBef>
                <a:spcPts val="0"/>
              </a:spcBef>
              <a:spcAft>
                <a:spcPts val="0"/>
              </a:spcAft>
              <a:buSzPts val="2500"/>
              <a:buNone/>
              <a:defRPr sz="3333"/>
            </a:lvl4pPr>
            <a:lvl5pPr lvl="4" rtl="0">
              <a:spcBef>
                <a:spcPts val="0"/>
              </a:spcBef>
              <a:spcAft>
                <a:spcPts val="0"/>
              </a:spcAft>
              <a:buSzPts val="2500"/>
              <a:buNone/>
              <a:defRPr sz="3333"/>
            </a:lvl5pPr>
            <a:lvl6pPr lvl="5" rtl="0">
              <a:spcBef>
                <a:spcPts val="0"/>
              </a:spcBef>
              <a:spcAft>
                <a:spcPts val="0"/>
              </a:spcAft>
              <a:buSzPts val="2500"/>
              <a:buNone/>
              <a:defRPr sz="3333"/>
            </a:lvl6pPr>
            <a:lvl7pPr lvl="6" rtl="0">
              <a:spcBef>
                <a:spcPts val="0"/>
              </a:spcBef>
              <a:spcAft>
                <a:spcPts val="0"/>
              </a:spcAft>
              <a:buSzPts val="2500"/>
              <a:buNone/>
              <a:defRPr sz="3333"/>
            </a:lvl7pPr>
            <a:lvl8pPr lvl="7" rtl="0">
              <a:spcBef>
                <a:spcPts val="0"/>
              </a:spcBef>
              <a:spcAft>
                <a:spcPts val="0"/>
              </a:spcAft>
              <a:buSzPts val="2500"/>
              <a:buNone/>
              <a:defRPr sz="3333"/>
            </a:lvl8pPr>
            <a:lvl9pPr lvl="8" rtl="0">
              <a:spcBef>
                <a:spcPts val="0"/>
              </a:spcBef>
              <a:spcAft>
                <a:spcPts val="0"/>
              </a:spcAft>
              <a:buSzPts val="2500"/>
              <a:buNone/>
              <a:defRPr sz="3333"/>
            </a:lvl9pPr>
          </a:lstStyle>
          <a:p>
            <a:endParaRPr/>
          </a:p>
        </p:txBody>
      </p:sp>
    </p:spTree>
    <p:extLst>
      <p:ext uri="{BB962C8B-B14F-4D97-AF65-F5344CB8AC3E}">
        <p14:creationId xmlns:p14="http://schemas.microsoft.com/office/powerpoint/2010/main" val="3545337124"/>
      </p:ext>
    </p:extLst>
  </p:cSld>
  <p:clrMapOvr>
    <a:masterClrMapping/>
  </p:clrMapOvr>
</p:sldLayout>
</file>

<file path=ppt/slideLayouts/slideLayout169.xml><?xml version="1.0" encoding="utf-8"?>
<p:sldLayout xmlns:a="http://schemas.openxmlformats.org/drawingml/2006/main" xmlns:r="http://schemas.openxmlformats.org/officeDocument/2006/relationships" xmlns:p="http://schemas.openxmlformats.org/presentationml/2006/main" matchingName="Title and four columns">
  <p:cSld name="Title and four columns">
    <p:spTree>
      <p:nvGrpSpPr>
        <p:cNvPr id="1" name="Shape 1306"/>
        <p:cNvGrpSpPr/>
        <p:nvPr/>
      </p:nvGrpSpPr>
      <p:grpSpPr>
        <a:xfrm>
          <a:off x="0" y="0"/>
          <a:ext cx="0" cy="0"/>
          <a:chOff x="0" y="0"/>
          <a:chExt cx="0" cy="0"/>
        </a:xfrm>
      </p:grpSpPr>
      <p:pic>
        <p:nvPicPr>
          <p:cNvPr id="1307" name="Google Shape;1307;p26"/>
          <p:cNvPicPr preferRelativeResize="0"/>
          <p:nvPr/>
        </p:nvPicPr>
        <p:blipFill>
          <a:blip r:embed="rId2">
            <a:alphaModFix/>
          </a:blip>
          <a:stretch>
            <a:fillRect/>
          </a:stretch>
        </p:blipFill>
        <p:spPr>
          <a:xfrm>
            <a:off x="-75466" y="-36433"/>
            <a:ext cx="12342935" cy="7005332"/>
          </a:xfrm>
          <a:prstGeom prst="rect">
            <a:avLst/>
          </a:prstGeom>
          <a:noFill/>
          <a:ln>
            <a:noFill/>
          </a:ln>
        </p:spPr>
      </p:pic>
      <p:grpSp>
        <p:nvGrpSpPr>
          <p:cNvPr id="1308" name="Google Shape;1308;p26"/>
          <p:cNvGrpSpPr/>
          <p:nvPr/>
        </p:nvGrpSpPr>
        <p:grpSpPr>
          <a:xfrm rot="337778">
            <a:off x="-830923" y="5149823"/>
            <a:ext cx="2414701" cy="2495752"/>
            <a:chOff x="334100" y="971800"/>
            <a:chExt cx="1810984" cy="1871771"/>
          </a:xfrm>
        </p:grpSpPr>
        <p:sp>
          <p:nvSpPr>
            <p:cNvPr id="1309" name="Google Shape;1309;p26"/>
            <p:cNvSpPr/>
            <p:nvPr/>
          </p:nvSpPr>
          <p:spPr>
            <a:xfrm>
              <a:off x="341909" y="971800"/>
              <a:ext cx="1803175" cy="1871771"/>
            </a:xfrm>
            <a:custGeom>
              <a:avLst/>
              <a:gdLst/>
              <a:ahLst/>
              <a:cxnLst/>
              <a:rect l="l" t="t" r="r" b="b"/>
              <a:pathLst>
                <a:path w="88903" h="92285" extrusionOk="0">
                  <a:moveTo>
                    <a:pt x="44583" y="1"/>
                  </a:moveTo>
                  <a:cubicBezTo>
                    <a:pt x="44328" y="1"/>
                    <a:pt x="44071" y="83"/>
                    <a:pt x="43849" y="252"/>
                  </a:cubicBezTo>
                  <a:lnTo>
                    <a:pt x="0" y="33408"/>
                  </a:lnTo>
                  <a:lnTo>
                    <a:pt x="43131" y="91437"/>
                  </a:lnTo>
                  <a:cubicBezTo>
                    <a:pt x="43514" y="91989"/>
                    <a:pt x="44136" y="92284"/>
                    <a:pt x="44766" y="92284"/>
                  </a:cubicBezTo>
                  <a:cubicBezTo>
                    <a:pt x="45190" y="92284"/>
                    <a:pt x="45617" y="92151"/>
                    <a:pt x="45977" y="91873"/>
                  </a:cubicBezTo>
                  <a:lnTo>
                    <a:pt x="88261" y="59204"/>
                  </a:lnTo>
                  <a:cubicBezTo>
                    <a:pt x="88800" y="58794"/>
                    <a:pt x="88903" y="58050"/>
                    <a:pt x="88492" y="57512"/>
                  </a:cubicBezTo>
                  <a:lnTo>
                    <a:pt x="45541" y="483"/>
                  </a:lnTo>
                  <a:cubicBezTo>
                    <a:pt x="45300" y="167"/>
                    <a:pt x="44944" y="1"/>
                    <a:pt x="4458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10" name="Google Shape;1310;p26"/>
            <p:cNvSpPr/>
            <p:nvPr/>
          </p:nvSpPr>
          <p:spPr>
            <a:xfrm>
              <a:off x="336189" y="976911"/>
              <a:ext cx="1795894" cy="1820273"/>
            </a:xfrm>
            <a:custGeom>
              <a:avLst/>
              <a:gdLst/>
              <a:ahLst/>
              <a:cxnLst/>
              <a:rect l="l" t="t" r="r" b="b"/>
              <a:pathLst>
                <a:path w="88544" h="89746" extrusionOk="0">
                  <a:moveTo>
                    <a:pt x="44131" y="0"/>
                  </a:moveTo>
                  <a:lnTo>
                    <a:pt x="0" y="33258"/>
                  </a:lnTo>
                  <a:lnTo>
                    <a:pt x="46208" y="89415"/>
                  </a:lnTo>
                  <a:cubicBezTo>
                    <a:pt x="46378" y="89632"/>
                    <a:pt x="46632" y="89746"/>
                    <a:pt x="46886" y="89746"/>
                  </a:cubicBezTo>
                  <a:cubicBezTo>
                    <a:pt x="47053" y="89746"/>
                    <a:pt x="47219" y="89697"/>
                    <a:pt x="47362" y="89595"/>
                  </a:cubicBezTo>
                  <a:lnTo>
                    <a:pt x="88543" y="58952"/>
                  </a:lnTo>
                  <a:lnTo>
                    <a:pt x="44131"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1311" name="Google Shape;1311;p26"/>
            <p:cNvGrpSpPr/>
            <p:nvPr/>
          </p:nvGrpSpPr>
          <p:grpSpPr>
            <a:xfrm>
              <a:off x="1214129" y="978980"/>
              <a:ext cx="913828" cy="1211839"/>
              <a:chOff x="1214129" y="978980"/>
              <a:chExt cx="913828" cy="1211839"/>
            </a:xfrm>
          </p:grpSpPr>
          <p:sp>
            <p:nvSpPr>
              <p:cNvPr id="1312" name="Google Shape;1312;p26"/>
              <p:cNvSpPr/>
              <p:nvPr/>
            </p:nvSpPr>
            <p:spPr>
              <a:xfrm>
                <a:off x="1222973" y="978980"/>
                <a:ext cx="904985" cy="1199365"/>
              </a:xfrm>
              <a:custGeom>
                <a:avLst/>
                <a:gdLst/>
                <a:ahLst/>
                <a:cxnLst/>
                <a:rect l="l" t="t" r="r" b="b"/>
                <a:pathLst>
                  <a:path w="44619" h="59133" extrusionOk="0">
                    <a:moveTo>
                      <a:pt x="206" y="1"/>
                    </a:moveTo>
                    <a:lnTo>
                      <a:pt x="1" y="129"/>
                    </a:lnTo>
                    <a:lnTo>
                      <a:pt x="44439" y="59132"/>
                    </a:lnTo>
                    <a:lnTo>
                      <a:pt x="44618" y="58978"/>
                    </a:lnTo>
                    <a:lnTo>
                      <a:pt x="206"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13" name="Google Shape;1313;p26"/>
              <p:cNvSpPr/>
              <p:nvPr/>
            </p:nvSpPr>
            <p:spPr>
              <a:xfrm>
                <a:off x="1214129" y="991475"/>
                <a:ext cx="904985" cy="1199345"/>
              </a:xfrm>
              <a:custGeom>
                <a:avLst/>
                <a:gdLst/>
                <a:ahLst/>
                <a:cxnLst/>
                <a:rect l="l" t="t" r="r" b="b"/>
                <a:pathLst>
                  <a:path w="44619" h="59132" extrusionOk="0">
                    <a:moveTo>
                      <a:pt x="206" y="0"/>
                    </a:moveTo>
                    <a:lnTo>
                      <a:pt x="1" y="154"/>
                    </a:lnTo>
                    <a:lnTo>
                      <a:pt x="44439" y="59132"/>
                    </a:lnTo>
                    <a:lnTo>
                      <a:pt x="44618" y="59003"/>
                    </a:lnTo>
                    <a:lnTo>
                      <a:pt x="206"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1314" name="Google Shape;1314;p26"/>
            <p:cNvSpPr/>
            <p:nvPr/>
          </p:nvSpPr>
          <p:spPr>
            <a:xfrm>
              <a:off x="334100" y="1004578"/>
              <a:ext cx="1741293" cy="1810882"/>
            </a:xfrm>
            <a:custGeom>
              <a:avLst/>
              <a:gdLst/>
              <a:ahLst/>
              <a:cxnLst/>
              <a:rect l="l" t="t" r="r" b="b"/>
              <a:pathLst>
                <a:path w="85852" h="89283" extrusionOk="0">
                  <a:moveTo>
                    <a:pt x="42828" y="0"/>
                  </a:moveTo>
                  <a:cubicBezTo>
                    <a:pt x="42573" y="0"/>
                    <a:pt x="42317" y="82"/>
                    <a:pt x="42106" y="252"/>
                  </a:cubicBezTo>
                  <a:lnTo>
                    <a:pt x="1" y="31946"/>
                  </a:lnTo>
                  <a:lnTo>
                    <a:pt x="43131" y="89282"/>
                  </a:lnTo>
                  <a:lnTo>
                    <a:pt x="85210" y="57588"/>
                  </a:lnTo>
                  <a:cubicBezTo>
                    <a:pt x="85749" y="57178"/>
                    <a:pt x="85851" y="56409"/>
                    <a:pt x="85441" y="55870"/>
                  </a:cubicBezTo>
                  <a:lnTo>
                    <a:pt x="43798" y="482"/>
                  </a:lnTo>
                  <a:cubicBezTo>
                    <a:pt x="43557" y="166"/>
                    <a:pt x="43192" y="0"/>
                    <a:pt x="4282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15" name="Google Shape;1315;p26"/>
            <p:cNvSpPr/>
            <p:nvPr/>
          </p:nvSpPr>
          <p:spPr>
            <a:xfrm>
              <a:off x="373105" y="1605205"/>
              <a:ext cx="899265" cy="1180097"/>
            </a:xfrm>
            <a:custGeom>
              <a:avLst/>
              <a:gdLst/>
              <a:ahLst/>
              <a:cxnLst/>
              <a:rect l="l" t="t" r="r" b="b"/>
              <a:pathLst>
                <a:path w="44337" h="58183" extrusionOk="0">
                  <a:moveTo>
                    <a:pt x="1155" y="0"/>
                  </a:moveTo>
                  <a:lnTo>
                    <a:pt x="1" y="872"/>
                  </a:lnTo>
                  <a:lnTo>
                    <a:pt x="43157" y="58183"/>
                  </a:lnTo>
                  <a:lnTo>
                    <a:pt x="44337" y="57311"/>
                  </a:lnTo>
                  <a:lnTo>
                    <a:pt x="1155"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16" name="Google Shape;1316;p26"/>
            <p:cNvSpPr/>
            <p:nvPr/>
          </p:nvSpPr>
          <p:spPr>
            <a:xfrm>
              <a:off x="762685" y="1424197"/>
              <a:ext cx="916931" cy="993396"/>
            </a:xfrm>
            <a:custGeom>
              <a:avLst/>
              <a:gdLst/>
              <a:ahLst/>
              <a:cxnLst/>
              <a:rect l="l" t="t" r="r" b="b"/>
              <a:pathLst>
                <a:path w="45208" h="48978" extrusionOk="0">
                  <a:moveTo>
                    <a:pt x="19206" y="1"/>
                  </a:moveTo>
                  <a:lnTo>
                    <a:pt x="0" y="14463"/>
                  </a:lnTo>
                  <a:lnTo>
                    <a:pt x="26001" y="48978"/>
                  </a:lnTo>
                  <a:lnTo>
                    <a:pt x="45208" y="34515"/>
                  </a:lnTo>
                  <a:lnTo>
                    <a:pt x="19206" y="1"/>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17" name="Google Shape;1317;p26"/>
          <p:cNvGrpSpPr/>
          <p:nvPr/>
        </p:nvGrpSpPr>
        <p:grpSpPr>
          <a:xfrm rot="2379605">
            <a:off x="-247576" y="-1027729"/>
            <a:ext cx="2284019" cy="3482937"/>
            <a:chOff x="7518282" y="2373612"/>
            <a:chExt cx="1544209" cy="2355088"/>
          </a:xfrm>
        </p:grpSpPr>
        <p:sp>
          <p:nvSpPr>
            <p:cNvPr id="1318" name="Google Shape;1318;p26"/>
            <p:cNvSpPr/>
            <p:nvPr/>
          </p:nvSpPr>
          <p:spPr>
            <a:xfrm rot="718822">
              <a:off x="7689615" y="3249120"/>
              <a:ext cx="1111866" cy="1379201"/>
            </a:xfrm>
            <a:custGeom>
              <a:avLst/>
              <a:gdLst/>
              <a:ahLst/>
              <a:cxnLst/>
              <a:rect l="l" t="t" r="r" b="b"/>
              <a:pathLst>
                <a:path w="48158" h="59737" extrusionOk="0">
                  <a:moveTo>
                    <a:pt x="39340" y="1"/>
                  </a:moveTo>
                  <a:cubicBezTo>
                    <a:pt x="38303" y="1"/>
                    <a:pt x="37263" y="153"/>
                    <a:pt x="36285" y="451"/>
                  </a:cubicBezTo>
                  <a:cubicBezTo>
                    <a:pt x="32695" y="1579"/>
                    <a:pt x="29823" y="4272"/>
                    <a:pt x="27259" y="7016"/>
                  </a:cubicBezTo>
                  <a:cubicBezTo>
                    <a:pt x="20361" y="14401"/>
                    <a:pt x="14874" y="22940"/>
                    <a:pt x="10489" y="32043"/>
                  </a:cubicBezTo>
                  <a:cubicBezTo>
                    <a:pt x="8976" y="35197"/>
                    <a:pt x="7591" y="37427"/>
                    <a:pt x="5873" y="40505"/>
                  </a:cubicBezTo>
                  <a:cubicBezTo>
                    <a:pt x="2185" y="47138"/>
                    <a:pt x="1874" y="57072"/>
                    <a:pt x="8" y="59727"/>
                  </a:cubicBezTo>
                  <a:lnTo>
                    <a:pt x="8" y="59727"/>
                  </a:lnTo>
                  <a:cubicBezTo>
                    <a:pt x="9880" y="45729"/>
                    <a:pt x="25415" y="30630"/>
                    <a:pt x="38721" y="19888"/>
                  </a:cubicBezTo>
                  <a:cubicBezTo>
                    <a:pt x="41311" y="17811"/>
                    <a:pt x="44029" y="15708"/>
                    <a:pt x="45773" y="12888"/>
                  </a:cubicBezTo>
                  <a:cubicBezTo>
                    <a:pt x="47542" y="10041"/>
                    <a:pt x="48157" y="6246"/>
                    <a:pt x="46388" y="3426"/>
                  </a:cubicBezTo>
                  <a:cubicBezTo>
                    <a:pt x="44910" y="1106"/>
                    <a:pt x="42136" y="1"/>
                    <a:pt x="39340" y="1"/>
                  </a:cubicBezTo>
                  <a:close/>
                  <a:moveTo>
                    <a:pt x="8" y="59727"/>
                  </a:moveTo>
                  <a:lnTo>
                    <a:pt x="8" y="59727"/>
                  </a:lnTo>
                  <a:cubicBezTo>
                    <a:pt x="5" y="59730"/>
                    <a:pt x="3" y="59733"/>
                    <a:pt x="1" y="59736"/>
                  </a:cubicBezTo>
                  <a:lnTo>
                    <a:pt x="1" y="59736"/>
                  </a:lnTo>
                  <a:cubicBezTo>
                    <a:pt x="3" y="59733"/>
                    <a:pt x="5" y="59730"/>
                    <a:pt x="8" y="59727"/>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19" name="Google Shape;1319;p26"/>
            <p:cNvSpPr/>
            <p:nvPr/>
          </p:nvSpPr>
          <p:spPr>
            <a:xfrm rot="718822">
              <a:off x="7649292" y="3211149"/>
              <a:ext cx="1111843" cy="1378947"/>
            </a:xfrm>
            <a:custGeom>
              <a:avLst/>
              <a:gdLst/>
              <a:ahLst/>
              <a:cxnLst/>
              <a:rect l="l" t="t" r="r" b="b"/>
              <a:pathLst>
                <a:path w="48157" h="59726" extrusionOk="0">
                  <a:moveTo>
                    <a:pt x="39365" y="0"/>
                  </a:moveTo>
                  <a:cubicBezTo>
                    <a:pt x="38317" y="0"/>
                    <a:pt x="37267" y="157"/>
                    <a:pt x="36285" y="466"/>
                  </a:cubicBezTo>
                  <a:cubicBezTo>
                    <a:pt x="32695" y="1569"/>
                    <a:pt x="29823" y="4261"/>
                    <a:pt x="27258" y="7005"/>
                  </a:cubicBezTo>
                  <a:cubicBezTo>
                    <a:pt x="20361" y="14390"/>
                    <a:pt x="14873" y="22929"/>
                    <a:pt x="10488" y="32032"/>
                  </a:cubicBezTo>
                  <a:cubicBezTo>
                    <a:pt x="8975" y="35186"/>
                    <a:pt x="7591" y="37417"/>
                    <a:pt x="5873" y="40494"/>
                  </a:cubicBezTo>
                  <a:cubicBezTo>
                    <a:pt x="2180" y="47161"/>
                    <a:pt x="1872" y="57085"/>
                    <a:pt x="1" y="59726"/>
                  </a:cubicBezTo>
                  <a:lnTo>
                    <a:pt x="1" y="59726"/>
                  </a:lnTo>
                  <a:cubicBezTo>
                    <a:pt x="9873" y="45751"/>
                    <a:pt x="25412" y="30622"/>
                    <a:pt x="38721" y="19878"/>
                  </a:cubicBezTo>
                  <a:cubicBezTo>
                    <a:pt x="41310" y="17801"/>
                    <a:pt x="44029" y="15698"/>
                    <a:pt x="45772" y="12877"/>
                  </a:cubicBezTo>
                  <a:cubicBezTo>
                    <a:pt x="47542" y="10031"/>
                    <a:pt x="48157" y="6236"/>
                    <a:pt x="46362" y="3415"/>
                  </a:cubicBezTo>
                  <a:cubicBezTo>
                    <a:pt x="44909" y="1106"/>
                    <a:pt x="42145" y="0"/>
                    <a:pt x="3936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20" name="Google Shape;1320;p26"/>
            <p:cNvSpPr/>
            <p:nvPr/>
          </p:nvSpPr>
          <p:spPr>
            <a:xfrm rot="718822">
              <a:off x="8428587" y="3328473"/>
              <a:ext cx="409048" cy="200495"/>
            </a:xfrm>
            <a:custGeom>
              <a:avLst/>
              <a:gdLst/>
              <a:ahLst/>
              <a:cxnLst/>
              <a:rect l="l" t="t" r="r" b="b"/>
              <a:pathLst>
                <a:path w="17717" h="8684" extrusionOk="0">
                  <a:moveTo>
                    <a:pt x="13244" y="85"/>
                  </a:moveTo>
                  <a:cubicBezTo>
                    <a:pt x="13109" y="85"/>
                    <a:pt x="12983" y="218"/>
                    <a:pt x="13050" y="351"/>
                  </a:cubicBezTo>
                  <a:cubicBezTo>
                    <a:pt x="13050" y="377"/>
                    <a:pt x="13075" y="403"/>
                    <a:pt x="13101" y="428"/>
                  </a:cubicBezTo>
                  <a:cubicBezTo>
                    <a:pt x="13139" y="454"/>
                    <a:pt x="13184" y="467"/>
                    <a:pt x="13229" y="467"/>
                  </a:cubicBezTo>
                  <a:cubicBezTo>
                    <a:pt x="13274" y="467"/>
                    <a:pt x="13319" y="454"/>
                    <a:pt x="13357" y="428"/>
                  </a:cubicBezTo>
                  <a:cubicBezTo>
                    <a:pt x="13511" y="351"/>
                    <a:pt x="13460" y="146"/>
                    <a:pt x="13306" y="95"/>
                  </a:cubicBezTo>
                  <a:cubicBezTo>
                    <a:pt x="13285" y="88"/>
                    <a:pt x="13264" y="85"/>
                    <a:pt x="13244" y="85"/>
                  </a:cubicBezTo>
                  <a:close/>
                  <a:moveTo>
                    <a:pt x="9983" y="0"/>
                  </a:moveTo>
                  <a:cubicBezTo>
                    <a:pt x="9903" y="0"/>
                    <a:pt x="9827" y="28"/>
                    <a:pt x="9767" y="95"/>
                  </a:cubicBezTo>
                  <a:cubicBezTo>
                    <a:pt x="9742" y="121"/>
                    <a:pt x="9716" y="172"/>
                    <a:pt x="9690" y="223"/>
                  </a:cubicBezTo>
                  <a:cubicBezTo>
                    <a:pt x="9639" y="403"/>
                    <a:pt x="9690" y="582"/>
                    <a:pt x="9844" y="685"/>
                  </a:cubicBezTo>
                  <a:cubicBezTo>
                    <a:pt x="9910" y="731"/>
                    <a:pt x="9982" y="752"/>
                    <a:pt x="10050" y="752"/>
                  </a:cubicBezTo>
                  <a:cubicBezTo>
                    <a:pt x="10249" y="752"/>
                    <a:pt x="10428" y="580"/>
                    <a:pt x="10408" y="351"/>
                  </a:cubicBezTo>
                  <a:cubicBezTo>
                    <a:pt x="10390" y="169"/>
                    <a:pt x="10178" y="0"/>
                    <a:pt x="9983" y="0"/>
                  </a:cubicBezTo>
                  <a:close/>
                  <a:moveTo>
                    <a:pt x="7556" y="654"/>
                  </a:moveTo>
                  <a:cubicBezTo>
                    <a:pt x="7486" y="654"/>
                    <a:pt x="7412" y="721"/>
                    <a:pt x="7434" y="787"/>
                  </a:cubicBezTo>
                  <a:lnTo>
                    <a:pt x="7434" y="813"/>
                  </a:lnTo>
                  <a:cubicBezTo>
                    <a:pt x="7460" y="839"/>
                    <a:pt x="7460" y="839"/>
                    <a:pt x="7460" y="839"/>
                  </a:cubicBezTo>
                  <a:cubicBezTo>
                    <a:pt x="7485" y="864"/>
                    <a:pt x="7517" y="877"/>
                    <a:pt x="7546" y="877"/>
                  </a:cubicBezTo>
                  <a:cubicBezTo>
                    <a:pt x="7575" y="877"/>
                    <a:pt x="7601" y="864"/>
                    <a:pt x="7613" y="839"/>
                  </a:cubicBezTo>
                  <a:cubicBezTo>
                    <a:pt x="7690" y="787"/>
                    <a:pt x="7690" y="685"/>
                    <a:pt x="7588" y="659"/>
                  </a:cubicBezTo>
                  <a:cubicBezTo>
                    <a:pt x="7578" y="656"/>
                    <a:pt x="7567" y="654"/>
                    <a:pt x="7556" y="654"/>
                  </a:cubicBezTo>
                  <a:close/>
                  <a:moveTo>
                    <a:pt x="12799" y="1638"/>
                  </a:moveTo>
                  <a:cubicBezTo>
                    <a:pt x="12396" y="1638"/>
                    <a:pt x="11973" y="2067"/>
                    <a:pt x="12178" y="2454"/>
                  </a:cubicBezTo>
                  <a:lnTo>
                    <a:pt x="12152" y="2454"/>
                  </a:lnTo>
                  <a:cubicBezTo>
                    <a:pt x="12203" y="2531"/>
                    <a:pt x="12255" y="2582"/>
                    <a:pt x="12306" y="2634"/>
                  </a:cubicBezTo>
                  <a:cubicBezTo>
                    <a:pt x="12435" y="2734"/>
                    <a:pt x="12595" y="2786"/>
                    <a:pt x="12756" y="2786"/>
                  </a:cubicBezTo>
                  <a:cubicBezTo>
                    <a:pt x="12885" y="2786"/>
                    <a:pt x="13013" y="2753"/>
                    <a:pt x="13127" y="2685"/>
                  </a:cubicBezTo>
                  <a:cubicBezTo>
                    <a:pt x="13511" y="2403"/>
                    <a:pt x="13409" y="1787"/>
                    <a:pt x="12947" y="1659"/>
                  </a:cubicBezTo>
                  <a:cubicBezTo>
                    <a:pt x="12899" y="1645"/>
                    <a:pt x="12849" y="1638"/>
                    <a:pt x="12799" y="1638"/>
                  </a:cubicBezTo>
                  <a:close/>
                  <a:moveTo>
                    <a:pt x="6278" y="2155"/>
                  </a:moveTo>
                  <a:cubicBezTo>
                    <a:pt x="6196" y="2155"/>
                    <a:pt x="6115" y="2183"/>
                    <a:pt x="6049" y="2249"/>
                  </a:cubicBezTo>
                  <a:lnTo>
                    <a:pt x="6075" y="2249"/>
                  </a:lnTo>
                  <a:cubicBezTo>
                    <a:pt x="6049" y="2275"/>
                    <a:pt x="6024" y="2326"/>
                    <a:pt x="5998" y="2377"/>
                  </a:cubicBezTo>
                  <a:cubicBezTo>
                    <a:pt x="5947" y="2557"/>
                    <a:pt x="5998" y="2736"/>
                    <a:pt x="6152" y="2839"/>
                  </a:cubicBezTo>
                  <a:cubicBezTo>
                    <a:pt x="6212" y="2886"/>
                    <a:pt x="6279" y="2906"/>
                    <a:pt x="6345" y="2906"/>
                  </a:cubicBezTo>
                  <a:cubicBezTo>
                    <a:pt x="6532" y="2906"/>
                    <a:pt x="6709" y="2740"/>
                    <a:pt x="6690" y="2531"/>
                  </a:cubicBezTo>
                  <a:cubicBezTo>
                    <a:pt x="6690" y="2330"/>
                    <a:pt x="6481" y="2155"/>
                    <a:pt x="6278" y="2155"/>
                  </a:cubicBezTo>
                  <a:close/>
                  <a:moveTo>
                    <a:pt x="15296" y="2488"/>
                  </a:moveTo>
                  <a:cubicBezTo>
                    <a:pt x="15012" y="2488"/>
                    <a:pt x="14712" y="2798"/>
                    <a:pt x="14870" y="3070"/>
                  </a:cubicBezTo>
                  <a:cubicBezTo>
                    <a:pt x="14896" y="3121"/>
                    <a:pt x="14922" y="3146"/>
                    <a:pt x="14947" y="3198"/>
                  </a:cubicBezTo>
                  <a:cubicBezTo>
                    <a:pt x="15046" y="3268"/>
                    <a:pt x="15152" y="3308"/>
                    <a:pt x="15258" y="3308"/>
                  </a:cubicBezTo>
                  <a:cubicBezTo>
                    <a:pt x="15344" y="3308"/>
                    <a:pt x="15430" y="3281"/>
                    <a:pt x="15511" y="3223"/>
                  </a:cubicBezTo>
                  <a:cubicBezTo>
                    <a:pt x="15793" y="3044"/>
                    <a:pt x="15716" y="2608"/>
                    <a:pt x="15409" y="2505"/>
                  </a:cubicBezTo>
                  <a:cubicBezTo>
                    <a:pt x="15372" y="2493"/>
                    <a:pt x="15334" y="2488"/>
                    <a:pt x="15296" y="2488"/>
                  </a:cubicBezTo>
                  <a:close/>
                  <a:moveTo>
                    <a:pt x="3455" y="3035"/>
                  </a:moveTo>
                  <a:cubicBezTo>
                    <a:pt x="3318" y="3035"/>
                    <a:pt x="3186" y="3190"/>
                    <a:pt x="3254" y="3326"/>
                  </a:cubicBezTo>
                  <a:cubicBezTo>
                    <a:pt x="3254" y="3352"/>
                    <a:pt x="3280" y="3352"/>
                    <a:pt x="3306" y="3377"/>
                  </a:cubicBezTo>
                  <a:cubicBezTo>
                    <a:pt x="3348" y="3420"/>
                    <a:pt x="3398" y="3439"/>
                    <a:pt x="3447" y="3439"/>
                  </a:cubicBezTo>
                  <a:cubicBezTo>
                    <a:pt x="3488" y="3439"/>
                    <a:pt x="3527" y="3426"/>
                    <a:pt x="3562" y="3403"/>
                  </a:cubicBezTo>
                  <a:cubicBezTo>
                    <a:pt x="3690" y="3300"/>
                    <a:pt x="3665" y="3095"/>
                    <a:pt x="3511" y="3044"/>
                  </a:cubicBezTo>
                  <a:cubicBezTo>
                    <a:pt x="3492" y="3038"/>
                    <a:pt x="3474" y="3035"/>
                    <a:pt x="3455" y="3035"/>
                  </a:cubicBezTo>
                  <a:close/>
                  <a:moveTo>
                    <a:pt x="10101" y="2744"/>
                  </a:moveTo>
                  <a:cubicBezTo>
                    <a:pt x="10028" y="2744"/>
                    <a:pt x="9956" y="2766"/>
                    <a:pt x="9894" y="2817"/>
                  </a:cubicBezTo>
                  <a:lnTo>
                    <a:pt x="9894" y="2817"/>
                  </a:lnTo>
                  <a:cubicBezTo>
                    <a:pt x="9894" y="2816"/>
                    <a:pt x="9895" y="2815"/>
                    <a:pt x="9896" y="2813"/>
                  </a:cubicBezTo>
                  <a:lnTo>
                    <a:pt x="9896" y="2813"/>
                  </a:lnTo>
                  <a:lnTo>
                    <a:pt x="9870" y="2839"/>
                  </a:lnTo>
                  <a:cubicBezTo>
                    <a:pt x="9878" y="2831"/>
                    <a:pt x="9886" y="2824"/>
                    <a:pt x="9894" y="2817"/>
                  </a:cubicBezTo>
                  <a:lnTo>
                    <a:pt x="9894" y="2817"/>
                  </a:lnTo>
                  <a:cubicBezTo>
                    <a:pt x="9869" y="2867"/>
                    <a:pt x="9844" y="2916"/>
                    <a:pt x="9819" y="2941"/>
                  </a:cubicBezTo>
                  <a:cubicBezTo>
                    <a:pt x="9767" y="3121"/>
                    <a:pt x="9819" y="3300"/>
                    <a:pt x="9973" y="3429"/>
                  </a:cubicBezTo>
                  <a:cubicBezTo>
                    <a:pt x="10030" y="3467"/>
                    <a:pt x="10094" y="3485"/>
                    <a:pt x="10158" y="3485"/>
                  </a:cubicBezTo>
                  <a:cubicBezTo>
                    <a:pt x="10348" y="3485"/>
                    <a:pt x="10530" y="3326"/>
                    <a:pt x="10511" y="3095"/>
                  </a:cubicBezTo>
                  <a:cubicBezTo>
                    <a:pt x="10511" y="2913"/>
                    <a:pt x="10304" y="2744"/>
                    <a:pt x="10101" y="2744"/>
                  </a:cubicBezTo>
                  <a:close/>
                  <a:moveTo>
                    <a:pt x="14770" y="4548"/>
                  </a:moveTo>
                  <a:cubicBezTo>
                    <a:pt x="14646" y="4548"/>
                    <a:pt x="14495" y="4700"/>
                    <a:pt x="14563" y="4813"/>
                  </a:cubicBezTo>
                  <a:cubicBezTo>
                    <a:pt x="14588" y="4839"/>
                    <a:pt x="14588" y="4865"/>
                    <a:pt x="14614" y="4890"/>
                  </a:cubicBezTo>
                  <a:cubicBezTo>
                    <a:pt x="14661" y="4922"/>
                    <a:pt x="14719" y="4944"/>
                    <a:pt x="14780" y="4944"/>
                  </a:cubicBezTo>
                  <a:cubicBezTo>
                    <a:pt x="14818" y="4944"/>
                    <a:pt x="14857" y="4935"/>
                    <a:pt x="14896" y="4916"/>
                  </a:cubicBezTo>
                  <a:cubicBezTo>
                    <a:pt x="15024" y="4813"/>
                    <a:pt x="14998" y="4608"/>
                    <a:pt x="14819" y="4557"/>
                  </a:cubicBezTo>
                  <a:cubicBezTo>
                    <a:pt x="14804" y="4551"/>
                    <a:pt x="14787" y="4548"/>
                    <a:pt x="14770" y="4548"/>
                  </a:cubicBezTo>
                  <a:close/>
                  <a:moveTo>
                    <a:pt x="4573" y="4622"/>
                  </a:moveTo>
                  <a:cubicBezTo>
                    <a:pt x="4312" y="4622"/>
                    <a:pt x="4040" y="4894"/>
                    <a:pt x="4177" y="5147"/>
                  </a:cubicBezTo>
                  <a:cubicBezTo>
                    <a:pt x="4203" y="5172"/>
                    <a:pt x="4229" y="5224"/>
                    <a:pt x="4254" y="5249"/>
                  </a:cubicBezTo>
                  <a:cubicBezTo>
                    <a:pt x="4344" y="5324"/>
                    <a:pt x="4451" y="5364"/>
                    <a:pt x="4555" y="5364"/>
                  </a:cubicBezTo>
                  <a:cubicBezTo>
                    <a:pt x="4630" y="5364"/>
                    <a:pt x="4703" y="5343"/>
                    <a:pt x="4767" y="5300"/>
                  </a:cubicBezTo>
                  <a:cubicBezTo>
                    <a:pt x="5024" y="5121"/>
                    <a:pt x="4972" y="4711"/>
                    <a:pt x="4665" y="4634"/>
                  </a:cubicBezTo>
                  <a:cubicBezTo>
                    <a:pt x="4635" y="4626"/>
                    <a:pt x="4604" y="4622"/>
                    <a:pt x="4573" y="4622"/>
                  </a:cubicBezTo>
                  <a:close/>
                  <a:moveTo>
                    <a:pt x="8987" y="4400"/>
                  </a:moveTo>
                  <a:cubicBezTo>
                    <a:pt x="8604" y="4400"/>
                    <a:pt x="8182" y="4821"/>
                    <a:pt x="8383" y="5224"/>
                  </a:cubicBezTo>
                  <a:cubicBezTo>
                    <a:pt x="8408" y="5275"/>
                    <a:pt x="8460" y="5352"/>
                    <a:pt x="8537" y="5403"/>
                  </a:cubicBezTo>
                  <a:cubicBezTo>
                    <a:pt x="8665" y="5503"/>
                    <a:pt x="8818" y="5555"/>
                    <a:pt x="8972" y="5555"/>
                  </a:cubicBezTo>
                  <a:cubicBezTo>
                    <a:pt x="9094" y="5555"/>
                    <a:pt x="9218" y="5522"/>
                    <a:pt x="9331" y="5454"/>
                  </a:cubicBezTo>
                  <a:cubicBezTo>
                    <a:pt x="9716" y="5172"/>
                    <a:pt x="9614" y="4557"/>
                    <a:pt x="9152" y="4429"/>
                  </a:cubicBezTo>
                  <a:cubicBezTo>
                    <a:pt x="9099" y="4409"/>
                    <a:pt x="9044" y="4400"/>
                    <a:pt x="8987" y="4400"/>
                  </a:cubicBezTo>
                  <a:close/>
                  <a:moveTo>
                    <a:pt x="16985" y="4741"/>
                  </a:moveTo>
                  <a:cubicBezTo>
                    <a:pt x="16596" y="4741"/>
                    <a:pt x="16152" y="5169"/>
                    <a:pt x="16358" y="5557"/>
                  </a:cubicBezTo>
                  <a:cubicBezTo>
                    <a:pt x="16409" y="5634"/>
                    <a:pt x="16460" y="5685"/>
                    <a:pt x="16511" y="5736"/>
                  </a:cubicBezTo>
                  <a:cubicBezTo>
                    <a:pt x="16640" y="5836"/>
                    <a:pt x="16793" y="5889"/>
                    <a:pt x="16947" y="5889"/>
                  </a:cubicBezTo>
                  <a:cubicBezTo>
                    <a:pt x="17069" y="5889"/>
                    <a:pt x="17193" y="5856"/>
                    <a:pt x="17306" y="5788"/>
                  </a:cubicBezTo>
                  <a:cubicBezTo>
                    <a:pt x="17717" y="5506"/>
                    <a:pt x="17614" y="4890"/>
                    <a:pt x="17127" y="4762"/>
                  </a:cubicBezTo>
                  <a:cubicBezTo>
                    <a:pt x="17081" y="4748"/>
                    <a:pt x="17034" y="4741"/>
                    <a:pt x="16985" y="4741"/>
                  </a:cubicBezTo>
                  <a:close/>
                  <a:moveTo>
                    <a:pt x="6587" y="6245"/>
                  </a:moveTo>
                  <a:cubicBezTo>
                    <a:pt x="6511" y="6245"/>
                    <a:pt x="6414" y="6334"/>
                    <a:pt x="6460" y="6403"/>
                  </a:cubicBezTo>
                  <a:cubicBezTo>
                    <a:pt x="6460" y="6429"/>
                    <a:pt x="6485" y="6429"/>
                    <a:pt x="6485" y="6454"/>
                  </a:cubicBezTo>
                  <a:cubicBezTo>
                    <a:pt x="6511" y="6467"/>
                    <a:pt x="6536" y="6474"/>
                    <a:pt x="6562" y="6474"/>
                  </a:cubicBezTo>
                  <a:cubicBezTo>
                    <a:pt x="6588" y="6474"/>
                    <a:pt x="6613" y="6467"/>
                    <a:pt x="6639" y="6454"/>
                  </a:cubicBezTo>
                  <a:cubicBezTo>
                    <a:pt x="6716" y="6403"/>
                    <a:pt x="6690" y="6275"/>
                    <a:pt x="6613" y="6249"/>
                  </a:cubicBezTo>
                  <a:cubicBezTo>
                    <a:pt x="6605" y="6246"/>
                    <a:pt x="6596" y="6245"/>
                    <a:pt x="6587" y="6245"/>
                  </a:cubicBezTo>
                  <a:close/>
                  <a:moveTo>
                    <a:pt x="813" y="5837"/>
                  </a:moveTo>
                  <a:cubicBezTo>
                    <a:pt x="428" y="5837"/>
                    <a:pt x="1" y="6278"/>
                    <a:pt x="203" y="6659"/>
                  </a:cubicBezTo>
                  <a:cubicBezTo>
                    <a:pt x="228" y="6711"/>
                    <a:pt x="280" y="6788"/>
                    <a:pt x="357" y="6839"/>
                  </a:cubicBezTo>
                  <a:cubicBezTo>
                    <a:pt x="485" y="6939"/>
                    <a:pt x="638" y="6991"/>
                    <a:pt x="792" y="6991"/>
                  </a:cubicBezTo>
                  <a:cubicBezTo>
                    <a:pt x="915" y="6991"/>
                    <a:pt x="1038" y="6958"/>
                    <a:pt x="1152" y="6890"/>
                  </a:cubicBezTo>
                  <a:cubicBezTo>
                    <a:pt x="1536" y="6608"/>
                    <a:pt x="1434" y="5993"/>
                    <a:pt x="972" y="5865"/>
                  </a:cubicBezTo>
                  <a:cubicBezTo>
                    <a:pt x="921" y="5845"/>
                    <a:pt x="868" y="5837"/>
                    <a:pt x="813" y="5837"/>
                  </a:cubicBezTo>
                  <a:close/>
                  <a:moveTo>
                    <a:pt x="8010" y="7201"/>
                  </a:moveTo>
                  <a:cubicBezTo>
                    <a:pt x="7933" y="7201"/>
                    <a:pt x="7856" y="7225"/>
                    <a:pt x="7791" y="7279"/>
                  </a:cubicBezTo>
                  <a:lnTo>
                    <a:pt x="7791" y="7279"/>
                  </a:lnTo>
                  <a:cubicBezTo>
                    <a:pt x="7792" y="7278"/>
                    <a:pt x="7792" y="7276"/>
                    <a:pt x="7793" y="7275"/>
                  </a:cubicBezTo>
                  <a:lnTo>
                    <a:pt x="7793" y="7275"/>
                  </a:lnTo>
                  <a:lnTo>
                    <a:pt x="7767" y="7301"/>
                  </a:lnTo>
                  <a:cubicBezTo>
                    <a:pt x="7775" y="7293"/>
                    <a:pt x="7783" y="7286"/>
                    <a:pt x="7791" y="7279"/>
                  </a:cubicBezTo>
                  <a:lnTo>
                    <a:pt x="7791" y="7279"/>
                  </a:lnTo>
                  <a:cubicBezTo>
                    <a:pt x="7766" y="7328"/>
                    <a:pt x="7741" y="7353"/>
                    <a:pt x="7716" y="7403"/>
                  </a:cubicBezTo>
                  <a:cubicBezTo>
                    <a:pt x="7665" y="7583"/>
                    <a:pt x="7716" y="7762"/>
                    <a:pt x="7870" y="7890"/>
                  </a:cubicBezTo>
                  <a:cubicBezTo>
                    <a:pt x="7928" y="7929"/>
                    <a:pt x="7992" y="7946"/>
                    <a:pt x="8055" y="7946"/>
                  </a:cubicBezTo>
                  <a:cubicBezTo>
                    <a:pt x="8245" y="7946"/>
                    <a:pt x="8428" y="7788"/>
                    <a:pt x="8408" y="7557"/>
                  </a:cubicBezTo>
                  <a:cubicBezTo>
                    <a:pt x="8408" y="7360"/>
                    <a:pt x="8209" y="7201"/>
                    <a:pt x="8010" y="7201"/>
                  </a:cubicBezTo>
                  <a:close/>
                  <a:moveTo>
                    <a:pt x="4446" y="7536"/>
                  </a:moveTo>
                  <a:cubicBezTo>
                    <a:pt x="4057" y="7536"/>
                    <a:pt x="3613" y="7964"/>
                    <a:pt x="3818" y="8352"/>
                  </a:cubicBezTo>
                  <a:cubicBezTo>
                    <a:pt x="3844" y="8429"/>
                    <a:pt x="3895" y="8480"/>
                    <a:pt x="3972" y="8531"/>
                  </a:cubicBezTo>
                  <a:cubicBezTo>
                    <a:pt x="4087" y="8631"/>
                    <a:pt x="4241" y="8684"/>
                    <a:pt x="4399" y="8684"/>
                  </a:cubicBezTo>
                  <a:cubicBezTo>
                    <a:pt x="4525" y="8684"/>
                    <a:pt x="4654" y="8651"/>
                    <a:pt x="4767" y="8583"/>
                  </a:cubicBezTo>
                  <a:cubicBezTo>
                    <a:pt x="5152" y="8301"/>
                    <a:pt x="5049" y="7685"/>
                    <a:pt x="4588" y="7557"/>
                  </a:cubicBezTo>
                  <a:cubicBezTo>
                    <a:pt x="4542" y="7543"/>
                    <a:pt x="4495" y="7536"/>
                    <a:pt x="4446" y="7536"/>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21" name="Google Shape;1321;p26"/>
            <p:cNvSpPr/>
            <p:nvPr/>
          </p:nvSpPr>
          <p:spPr>
            <a:xfrm rot="718822">
              <a:off x="7632882" y="3365539"/>
              <a:ext cx="918528" cy="1181592"/>
            </a:xfrm>
            <a:custGeom>
              <a:avLst/>
              <a:gdLst/>
              <a:ahLst/>
              <a:cxnLst/>
              <a:rect l="l" t="t" r="r" b="b"/>
              <a:pathLst>
                <a:path w="39784" h="51178" extrusionOk="0">
                  <a:moveTo>
                    <a:pt x="39268" y="0"/>
                  </a:moveTo>
                  <a:cubicBezTo>
                    <a:pt x="39198" y="0"/>
                    <a:pt x="39125" y="22"/>
                    <a:pt x="39054" y="72"/>
                  </a:cubicBezTo>
                  <a:cubicBezTo>
                    <a:pt x="26772" y="10380"/>
                    <a:pt x="10053" y="27535"/>
                    <a:pt x="104" y="50665"/>
                  </a:cubicBezTo>
                  <a:cubicBezTo>
                    <a:pt x="1" y="50895"/>
                    <a:pt x="180" y="51152"/>
                    <a:pt x="437" y="51177"/>
                  </a:cubicBezTo>
                  <a:cubicBezTo>
                    <a:pt x="565" y="51177"/>
                    <a:pt x="668" y="51075"/>
                    <a:pt x="719" y="50972"/>
                  </a:cubicBezTo>
                  <a:cubicBezTo>
                    <a:pt x="10668" y="27945"/>
                    <a:pt x="27310" y="10868"/>
                    <a:pt x="39516" y="611"/>
                  </a:cubicBezTo>
                  <a:cubicBezTo>
                    <a:pt x="39784" y="363"/>
                    <a:pt x="39555" y="0"/>
                    <a:pt x="39268"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22" name="Google Shape;1322;p26"/>
            <p:cNvSpPr/>
            <p:nvPr/>
          </p:nvSpPr>
          <p:spPr>
            <a:xfrm rot="718822">
              <a:off x="8009603" y="2528280"/>
              <a:ext cx="906430" cy="1506230"/>
            </a:xfrm>
            <a:custGeom>
              <a:avLst/>
              <a:gdLst/>
              <a:ahLst/>
              <a:cxnLst/>
              <a:rect l="l" t="t" r="r" b="b"/>
              <a:pathLst>
                <a:path w="39260" h="65239" extrusionOk="0">
                  <a:moveTo>
                    <a:pt x="31193" y="1"/>
                  </a:moveTo>
                  <a:cubicBezTo>
                    <a:pt x="29629" y="1"/>
                    <a:pt x="28036" y="370"/>
                    <a:pt x="26643" y="1056"/>
                  </a:cubicBezTo>
                  <a:cubicBezTo>
                    <a:pt x="23259" y="2722"/>
                    <a:pt x="20848" y="5825"/>
                    <a:pt x="18746" y="8953"/>
                  </a:cubicBezTo>
                  <a:lnTo>
                    <a:pt x="18746" y="8928"/>
                  </a:lnTo>
                  <a:cubicBezTo>
                    <a:pt x="13079" y="17313"/>
                    <a:pt x="9001" y="26595"/>
                    <a:pt x="6078" y="36263"/>
                  </a:cubicBezTo>
                  <a:cubicBezTo>
                    <a:pt x="5078" y="39622"/>
                    <a:pt x="4027" y="42058"/>
                    <a:pt x="2822" y="45340"/>
                  </a:cubicBezTo>
                  <a:cubicBezTo>
                    <a:pt x="214" y="52473"/>
                    <a:pt x="1430" y="62307"/>
                    <a:pt x="14" y="65213"/>
                  </a:cubicBezTo>
                  <a:lnTo>
                    <a:pt x="14" y="65213"/>
                  </a:lnTo>
                  <a:cubicBezTo>
                    <a:pt x="7580" y="49885"/>
                    <a:pt x="20598" y="32563"/>
                    <a:pt x="32080" y="19877"/>
                  </a:cubicBezTo>
                  <a:cubicBezTo>
                    <a:pt x="34310" y="17415"/>
                    <a:pt x="36644" y="14928"/>
                    <a:pt x="37952" y="11851"/>
                  </a:cubicBezTo>
                  <a:cubicBezTo>
                    <a:pt x="39234" y="8800"/>
                    <a:pt x="39259" y="4928"/>
                    <a:pt x="37054" y="2415"/>
                  </a:cubicBezTo>
                  <a:cubicBezTo>
                    <a:pt x="35606" y="755"/>
                    <a:pt x="33429" y="1"/>
                    <a:pt x="31193" y="1"/>
                  </a:cubicBezTo>
                  <a:close/>
                  <a:moveTo>
                    <a:pt x="14" y="65213"/>
                  </a:moveTo>
                  <a:lnTo>
                    <a:pt x="14" y="65213"/>
                  </a:lnTo>
                  <a:cubicBezTo>
                    <a:pt x="10" y="65221"/>
                    <a:pt x="5" y="65230"/>
                    <a:pt x="1" y="65239"/>
                  </a:cubicBezTo>
                  <a:cubicBezTo>
                    <a:pt x="5" y="65230"/>
                    <a:pt x="10" y="65221"/>
                    <a:pt x="14" y="65213"/>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23" name="Google Shape;1323;p26"/>
            <p:cNvSpPr/>
            <p:nvPr/>
          </p:nvSpPr>
          <p:spPr>
            <a:xfrm rot="718822">
              <a:off x="8025575" y="2445523"/>
              <a:ext cx="854321" cy="1538669"/>
            </a:xfrm>
            <a:custGeom>
              <a:avLst/>
              <a:gdLst/>
              <a:ahLst/>
              <a:cxnLst/>
              <a:rect l="l" t="t" r="r" b="b"/>
              <a:pathLst>
                <a:path w="37003" h="66644" extrusionOk="0">
                  <a:moveTo>
                    <a:pt x="29021" y="0"/>
                  </a:moveTo>
                  <a:cubicBezTo>
                    <a:pt x="27307" y="0"/>
                    <a:pt x="25551" y="457"/>
                    <a:pt x="24053" y="1281"/>
                  </a:cubicBezTo>
                  <a:cubicBezTo>
                    <a:pt x="20745" y="3128"/>
                    <a:pt x="18489" y="6333"/>
                    <a:pt x="16514" y="9538"/>
                  </a:cubicBezTo>
                  <a:lnTo>
                    <a:pt x="16514" y="9513"/>
                  </a:lnTo>
                  <a:cubicBezTo>
                    <a:pt x="11232" y="18154"/>
                    <a:pt x="7591" y="27616"/>
                    <a:pt x="5129" y="37411"/>
                  </a:cubicBezTo>
                  <a:cubicBezTo>
                    <a:pt x="4257" y="40796"/>
                    <a:pt x="3360" y="43284"/>
                    <a:pt x="2308" y="46617"/>
                  </a:cubicBezTo>
                  <a:cubicBezTo>
                    <a:pt x="1" y="53874"/>
                    <a:pt x="1693" y="63669"/>
                    <a:pt x="411" y="66644"/>
                  </a:cubicBezTo>
                  <a:lnTo>
                    <a:pt x="411" y="66644"/>
                  </a:lnTo>
                  <a:cubicBezTo>
                    <a:pt x="7257" y="50951"/>
                    <a:pt x="19437" y="33052"/>
                    <a:pt x="30335" y="19846"/>
                  </a:cubicBezTo>
                  <a:cubicBezTo>
                    <a:pt x="32464" y="17257"/>
                    <a:pt x="34695" y="14692"/>
                    <a:pt x="35849" y="11564"/>
                  </a:cubicBezTo>
                  <a:cubicBezTo>
                    <a:pt x="37002" y="8436"/>
                    <a:pt x="36823" y="4564"/>
                    <a:pt x="34515" y="2153"/>
                  </a:cubicBezTo>
                  <a:cubicBezTo>
                    <a:pt x="33098" y="666"/>
                    <a:pt x="31091" y="0"/>
                    <a:pt x="2902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24" name="Google Shape;1324;p26"/>
            <p:cNvSpPr/>
            <p:nvPr/>
          </p:nvSpPr>
          <p:spPr>
            <a:xfrm rot="718822">
              <a:off x="8557141" y="2511476"/>
              <a:ext cx="353037" cy="279917"/>
            </a:xfrm>
            <a:custGeom>
              <a:avLst/>
              <a:gdLst/>
              <a:ahLst/>
              <a:cxnLst/>
              <a:rect l="l" t="t" r="r" b="b"/>
              <a:pathLst>
                <a:path w="15291" h="12124" extrusionOk="0">
                  <a:moveTo>
                    <a:pt x="8935" y="0"/>
                  </a:moveTo>
                  <a:cubicBezTo>
                    <a:pt x="8915" y="0"/>
                    <a:pt x="8895" y="3"/>
                    <a:pt x="8873" y="9"/>
                  </a:cubicBezTo>
                  <a:cubicBezTo>
                    <a:pt x="8745" y="35"/>
                    <a:pt x="8642" y="265"/>
                    <a:pt x="8770" y="368"/>
                  </a:cubicBezTo>
                  <a:cubicBezTo>
                    <a:pt x="8796" y="368"/>
                    <a:pt x="8822" y="368"/>
                    <a:pt x="8847" y="394"/>
                  </a:cubicBezTo>
                  <a:cubicBezTo>
                    <a:pt x="8950" y="394"/>
                    <a:pt x="9053" y="368"/>
                    <a:pt x="9104" y="265"/>
                  </a:cubicBezTo>
                  <a:cubicBezTo>
                    <a:pt x="9172" y="153"/>
                    <a:pt x="9080" y="0"/>
                    <a:pt x="8935" y="0"/>
                  </a:cubicBezTo>
                  <a:close/>
                  <a:moveTo>
                    <a:pt x="11916" y="1183"/>
                  </a:moveTo>
                  <a:cubicBezTo>
                    <a:pt x="11893" y="1183"/>
                    <a:pt x="11871" y="1185"/>
                    <a:pt x="11848" y="1189"/>
                  </a:cubicBezTo>
                  <a:cubicBezTo>
                    <a:pt x="11565" y="1240"/>
                    <a:pt x="11360" y="1753"/>
                    <a:pt x="11642" y="1932"/>
                  </a:cubicBezTo>
                  <a:cubicBezTo>
                    <a:pt x="11694" y="1958"/>
                    <a:pt x="11745" y="1983"/>
                    <a:pt x="11796" y="2009"/>
                  </a:cubicBezTo>
                  <a:cubicBezTo>
                    <a:pt x="11822" y="2012"/>
                    <a:pt x="11848" y="2014"/>
                    <a:pt x="11873" y="2014"/>
                  </a:cubicBezTo>
                  <a:cubicBezTo>
                    <a:pt x="12051" y="2014"/>
                    <a:pt x="12219" y="1935"/>
                    <a:pt x="12309" y="1778"/>
                  </a:cubicBezTo>
                  <a:cubicBezTo>
                    <a:pt x="12452" y="1492"/>
                    <a:pt x="12218" y="1183"/>
                    <a:pt x="11916" y="1183"/>
                  </a:cubicBezTo>
                  <a:close/>
                  <a:moveTo>
                    <a:pt x="6093" y="1486"/>
                  </a:moveTo>
                  <a:cubicBezTo>
                    <a:pt x="5938" y="1486"/>
                    <a:pt x="5786" y="1562"/>
                    <a:pt x="5745" y="1727"/>
                  </a:cubicBezTo>
                  <a:cubicBezTo>
                    <a:pt x="5745" y="1778"/>
                    <a:pt x="5745" y="1804"/>
                    <a:pt x="5745" y="1855"/>
                  </a:cubicBezTo>
                  <a:cubicBezTo>
                    <a:pt x="5770" y="2035"/>
                    <a:pt x="5924" y="2189"/>
                    <a:pt x="6104" y="2214"/>
                  </a:cubicBezTo>
                  <a:cubicBezTo>
                    <a:pt x="6114" y="2215"/>
                    <a:pt x="6124" y="2216"/>
                    <a:pt x="6134" y="2216"/>
                  </a:cubicBezTo>
                  <a:cubicBezTo>
                    <a:pt x="6400" y="2216"/>
                    <a:pt x="6585" y="1897"/>
                    <a:pt x="6437" y="1650"/>
                  </a:cubicBezTo>
                  <a:cubicBezTo>
                    <a:pt x="6366" y="1543"/>
                    <a:pt x="6228" y="1486"/>
                    <a:pt x="6093" y="1486"/>
                  </a:cubicBezTo>
                  <a:close/>
                  <a:moveTo>
                    <a:pt x="9380" y="1591"/>
                  </a:moveTo>
                  <a:cubicBezTo>
                    <a:pt x="9348" y="1591"/>
                    <a:pt x="9316" y="1593"/>
                    <a:pt x="9283" y="1599"/>
                  </a:cubicBezTo>
                  <a:cubicBezTo>
                    <a:pt x="8847" y="1676"/>
                    <a:pt x="8565" y="2394"/>
                    <a:pt x="8976" y="2676"/>
                  </a:cubicBezTo>
                  <a:cubicBezTo>
                    <a:pt x="9027" y="2701"/>
                    <a:pt x="9104" y="2753"/>
                    <a:pt x="9181" y="2753"/>
                  </a:cubicBezTo>
                  <a:cubicBezTo>
                    <a:pt x="9222" y="2760"/>
                    <a:pt x="9265" y="2764"/>
                    <a:pt x="9307" y="2764"/>
                  </a:cubicBezTo>
                  <a:cubicBezTo>
                    <a:pt x="9550" y="2764"/>
                    <a:pt x="9793" y="2642"/>
                    <a:pt x="9924" y="2445"/>
                  </a:cubicBezTo>
                  <a:cubicBezTo>
                    <a:pt x="10115" y="2040"/>
                    <a:pt x="9796" y="1591"/>
                    <a:pt x="9380" y="1591"/>
                  </a:cubicBezTo>
                  <a:close/>
                  <a:moveTo>
                    <a:pt x="4129" y="3189"/>
                  </a:moveTo>
                  <a:cubicBezTo>
                    <a:pt x="4052" y="3214"/>
                    <a:pt x="4001" y="3343"/>
                    <a:pt x="4078" y="3394"/>
                  </a:cubicBezTo>
                  <a:lnTo>
                    <a:pt x="4078" y="3419"/>
                  </a:lnTo>
                  <a:lnTo>
                    <a:pt x="4104" y="3419"/>
                  </a:lnTo>
                  <a:cubicBezTo>
                    <a:pt x="4155" y="3419"/>
                    <a:pt x="4232" y="3394"/>
                    <a:pt x="4257" y="3343"/>
                  </a:cubicBezTo>
                  <a:cubicBezTo>
                    <a:pt x="4283" y="3266"/>
                    <a:pt x="4206" y="3189"/>
                    <a:pt x="4129" y="3189"/>
                  </a:cubicBezTo>
                  <a:close/>
                  <a:moveTo>
                    <a:pt x="14587" y="2354"/>
                  </a:moveTo>
                  <a:cubicBezTo>
                    <a:pt x="14547" y="2354"/>
                    <a:pt x="14505" y="2359"/>
                    <a:pt x="14463" y="2368"/>
                  </a:cubicBezTo>
                  <a:cubicBezTo>
                    <a:pt x="14027" y="2445"/>
                    <a:pt x="13745" y="3137"/>
                    <a:pt x="14155" y="3419"/>
                  </a:cubicBezTo>
                  <a:lnTo>
                    <a:pt x="14130" y="3419"/>
                  </a:lnTo>
                  <a:cubicBezTo>
                    <a:pt x="14207" y="3471"/>
                    <a:pt x="14284" y="3496"/>
                    <a:pt x="14360" y="3496"/>
                  </a:cubicBezTo>
                  <a:cubicBezTo>
                    <a:pt x="14415" y="3511"/>
                    <a:pt x="14471" y="3519"/>
                    <a:pt x="14527" y="3519"/>
                  </a:cubicBezTo>
                  <a:cubicBezTo>
                    <a:pt x="14756" y="3519"/>
                    <a:pt x="14980" y="3395"/>
                    <a:pt x="15104" y="3189"/>
                  </a:cubicBezTo>
                  <a:cubicBezTo>
                    <a:pt x="15290" y="2793"/>
                    <a:pt x="14990" y="2354"/>
                    <a:pt x="14587" y="2354"/>
                  </a:cubicBezTo>
                  <a:close/>
                  <a:moveTo>
                    <a:pt x="12388" y="3205"/>
                  </a:moveTo>
                  <a:cubicBezTo>
                    <a:pt x="12371" y="3205"/>
                    <a:pt x="12353" y="3208"/>
                    <a:pt x="12335" y="3214"/>
                  </a:cubicBezTo>
                  <a:cubicBezTo>
                    <a:pt x="12181" y="3240"/>
                    <a:pt x="12078" y="3471"/>
                    <a:pt x="12232" y="3573"/>
                  </a:cubicBezTo>
                  <a:cubicBezTo>
                    <a:pt x="12258" y="3573"/>
                    <a:pt x="12283" y="3599"/>
                    <a:pt x="12309" y="3599"/>
                  </a:cubicBezTo>
                  <a:cubicBezTo>
                    <a:pt x="12323" y="3604"/>
                    <a:pt x="12337" y="3606"/>
                    <a:pt x="12352" y="3606"/>
                  </a:cubicBezTo>
                  <a:cubicBezTo>
                    <a:pt x="12421" y="3606"/>
                    <a:pt x="12498" y="3560"/>
                    <a:pt x="12540" y="3496"/>
                  </a:cubicBezTo>
                  <a:cubicBezTo>
                    <a:pt x="12608" y="3361"/>
                    <a:pt x="12516" y="3205"/>
                    <a:pt x="12388" y="3205"/>
                  </a:cubicBezTo>
                  <a:close/>
                  <a:moveTo>
                    <a:pt x="7478" y="3842"/>
                  </a:moveTo>
                  <a:cubicBezTo>
                    <a:pt x="7323" y="3842"/>
                    <a:pt x="7170" y="3912"/>
                    <a:pt x="7129" y="4061"/>
                  </a:cubicBezTo>
                  <a:lnTo>
                    <a:pt x="7155" y="4061"/>
                  </a:lnTo>
                  <a:cubicBezTo>
                    <a:pt x="7155" y="4112"/>
                    <a:pt x="7155" y="4163"/>
                    <a:pt x="7155" y="4214"/>
                  </a:cubicBezTo>
                  <a:cubicBezTo>
                    <a:pt x="7181" y="4394"/>
                    <a:pt x="7334" y="4522"/>
                    <a:pt x="7514" y="4573"/>
                  </a:cubicBezTo>
                  <a:cubicBezTo>
                    <a:pt x="7796" y="4573"/>
                    <a:pt x="7976" y="4240"/>
                    <a:pt x="7822" y="4009"/>
                  </a:cubicBezTo>
                  <a:cubicBezTo>
                    <a:pt x="7761" y="3900"/>
                    <a:pt x="7619" y="3842"/>
                    <a:pt x="7478" y="3842"/>
                  </a:cubicBezTo>
                  <a:close/>
                  <a:moveTo>
                    <a:pt x="3853" y="5099"/>
                  </a:moveTo>
                  <a:cubicBezTo>
                    <a:pt x="3701" y="5099"/>
                    <a:pt x="3554" y="5169"/>
                    <a:pt x="3514" y="5317"/>
                  </a:cubicBezTo>
                  <a:cubicBezTo>
                    <a:pt x="3514" y="5368"/>
                    <a:pt x="3514" y="5420"/>
                    <a:pt x="3514" y="5471"/>
                  </a:cubicBezTo>
                  <a:cubicBezTo>
                    <a:pt x="3539" y="5650"/>
                    <a:pt x="3693" y="5804"/>
                    <a:pt x="3873" y="5830"/>
                  </a:cubicBezTo>
                  <a:cubicBezTo>
                    <a:pt x="4155" y="5830"/>
                    <a:pt x="4360" y="5522"/>
                    <a:pt x="4206" y="5266"/>
                  </a:cubicBezTo>
                  <a:cubicBezTo>
                    <a:pt x="4133" y="5156"/>
                    <a:pt x="3991" y="5099"/>
                    <a:pt x="3853" y="5099"/>
                  </a:cubicBezTo>
                  <a:close/>
                  <a:moveTo>
                    <a:pt x="7382" y="5816"/>
                  </a:moveTo>
                  <a:cubicBezTo>
                    <a:pt x="7341" y="5816"/>
                    <a:pt x="7300" y="5820"/>
                    <a:pt x="7258" y="5830"/>
                  </a:cubicBezTo>
                  <a:cubicBezTo>
                    <a:pt x="6822" y="5907"/>
                    <a:pt x="6540" y="6625"/>
                    <a:pt x="6924" y="6907"/>
                  </a:cubicBezTo>
                  <a:lnTo>
                    <a:pt x="6950" y="6907"/>
                  </a:lnTo>
                  <a:cubicBezTo>
                    <a:pt x="7001" y="6932"/>
                    <a:pt x="7078" y="6958"/>
                    <a:pt x="7155" y="6984"/>
                  </a:cubicBezTo>
                  <a:cubicBezTo>
                    <a:pt x="7196" y="6991"/>
                    <a:pt x="7238" y="6995"/>
                    <a:pt x="7280" y="6995"/>
                  </a:cubicBezTo>
                  <a:cubicBezTo>
                    <a:pt x="7524" y="6995"/>
                    <a:pt x="7767" y="6869"/>
                    <a:pt x="7899" y="6650"/>
                  </a:cubicBezTo>
                  <a:cubicBezTo>
                    <a:pt x="8085" y="6254"/>
                    <a:pt x="7785" y="5816"/>
                    <a:pt x="7382" y="5816"/>
                  </a:cubicBezTo>
                  <a:close/>
                  <a:moveTo>
                    <a:pt x="1704" y="7231"/>
                  </a:moveTo>
                  <a:cubicBezTo>
                    <a:pt x="1684" y="7231"/>
                    <a:pt x="1663" y="7234"/>
                    <a:pt x="1642" y="7240"/>
                  </a:cubicBezTo>
                  <a:cubicBezTo>
                    <a:pt x="1514" y="7266"/>
                    <a:pt x="1411" y="7497"/>
                    <a:pt x="1539" y="7599"/>
                  </a:cubicBezTo>
                  <a:cubicBezTo>
                    <a:pt x="1565" y="7599"/>
                    <a:pt x="1591" y="7625"/>
                    <a:pt x="1616" y="7625"/>
                  </a:cubicBezTo>
                  <a:cubicBezTo>
                    <a:pt x="1634" y="7629"/>
                    <a:pt x="1653" y="7631"/>
                    <a:pt x="1670" y="7631"/>
                  </a:cubicBezTo>
                  <a:cubicBezTo>
                    <a:pt x="1754" y="7631"/>
                    <a:pt x="1830" y="7586"/>
                    <a:pt x="1873" y="7522"/>
                  </a:cubicBezTo>
                  <a:cubicBezTo>
                    <a:pt x="1940" y="7387"/>
                    <a:pt x="1849" y="7231"/>
                    <a:pt x="1704" y="7231"/>
                  </a:cubicBezTo>
                  <a:close/>
                  <a:moveTo>
                    <a:pt x="5899" y="8599"/>
                  </a:moveTo>
                  <a:cubicBezTo>
                    <a:pt x="5822" y="8599"/>
                    <a:pt x="5770" y="8753"/>
                    <a:pt x="5847" y="8804"/>
                  </a:cubicBezTo>
                  <a:cubicBezTo>
                    <a:pt x="5847" y="8804"/>
                    <a:pt x="5873" y="8804"/>
                    <a:pt x="5873" y="8830"/>
                  </a:cubicBezTo>
                  <a:cubicBezTo>
                    <a:pt x="5924" y="8830"/>
                    <a:pt x="6001" y="8804"/>
                    <a:pt x="6027" y="8753"/>
                  </a:cubicBezTo>
                  <a:cubicBezTo>
                    <a:pt x="6052" y="8676"/>
                    <a:pt x="5975" y="8599"/>
                    <a:pt x="5899" y="8599"/>
                  </a:cubicBezTo>
                  <a:close/>
                  <a:moveTo>
                    <a:pt x="3453" y="8132"/>
                  </a:moveTo>
                  <a:cubicBezTo>
                    <a:pt x="3431" y="8132"/>
                    <a:pt x="3408" y="8134"/>
                    <a:pt x="3386" y="8138"/>
                  </a:cubicBezTo>
                  <a:cubicBezTo>
                    <a:pt x="3103" y="8189"/>
                    <a:pt x="2924" y="8651"/>
                    <a:pt x="3206" y="8830"/>
                  </a:cubicBezTo>
                  <a:cubicBezTo>
                    <a:pt x="3232" y="8856"/>
                    <a:pt x="3283" y="8856"/>
                    <a:pt x="3334" y="8881"/>
                  </a:cubicBezTo>
                  <a:cubicBezTo>
                    <a:pt x="3357" y="8885"/>
                    <a:pt x="3380" y="8886"/>
                    <a:pt x="3403" y="8886"/>
                  </a:cubicBezTo>
                  <a:cubicBezTo>
                    <a:pt x="3558" y="8886"/>
                    <a:pt x="3706" y="8810"/>
                    <a:pt x="3796" y="8676"/>
                  </a:cubicBezTo>
                  <a:cubicBezTo>
                    <a:pt x="3915" y="8415"/>
                    <a:pt x="3726" y="8132"/>
                    <a:pt x="3453" y="8132"/>
                  </a:cubicBezTo>
                  <a:close/>
                  <a:moveTo>
                    <a:pt x="7730" y="8742"/>
                  </a:moveTo>
                  <a:cubicBezTo>
                    <a:pt x="7579" y="8742"/>
                    <a:pt x="7427" y="8819"/>
                    <a:pt x="7386" y="8984"/>
                  </a:cubicBezTo>
                  <a:cubicBezTo>
                    <a:pt x="7386" y="9010"/>
                    <a:pt x="7386" y="9061"/>
                    <a:pt x="7386" y="9112"/>
                  </a:cubicBezTo>
                  <a:cubicBezTo>
                    <a:pt x="7437" y="9292"/>
                    <a:pt x="7565" y="9445"/>
                    <a:pt x="7745" y="9471"/>
                  </a:cubicBezTo>
                  <a:cubicBezTo>
                    <a:pt x="8027" y="9471"/>
                    <a:pt x="8232" y="9163"/>
                    <a:pt x="8052" y="8907"/>
                  </a:cubicBezTo>
                  <a:cubicBezTo>
                    <a:pt x="7993" y="8800"/>
                    <a:pt x="7862" y="8742"/>
                    <a:pt x="7730" y="8742"/>
                  </a:cubicBezTo>
                  <a:close/>
                  <a:moveTo>
                    <a:pt x="4824" y="10739"/>
                  </a:moveTo>
                  <a:cubicBezTo>
                    <a:pt x="4782" y="10739"/>
                    <a:pt x="4738" y="10744"/>
                    <a:pt x="4693" y="10753"/>
                  </a:cubicBezTo>
                  <a:cubicBezTo>
                    <a:pt x="4257" y="10830"/>
                    <a:pt x="4001" y="11522"/>
                    <a:pt x="4411" y="11805"/>
                  </a:cubicBezTo>
                  <a:lnTo>
                    <a:pt x="4386" y="11805"/>
                  </a:lnTo>
                  <a:cubicBezTo>
                    <a:pt x="4463" y="11856"/>
                    <a:pt x="4539" y="11881"/>
                    <a:pt x="4616" y="11907"/>
                  </a:cubicBezTo>
                  <a:cubicBezTo>
                    <a:pt x="4658" y="11915"/>
                    <a:pt x="4699" y="11918"/>
                    <a:pt x="4739" y="11918"/>
                  </a:cubicBezTo>
                  <a:cubicBezTo>
                    <a:pt x="4978" y="11918"/>
                    <a:pt x="5203" y="11793"/>
                    <a:pt x="5334" y="11574"/>
                  </a:cubicBezTo>
                  <a:cubicBezTo>
                    <a:pt x="5544" y="11178"/>
                    <a:pt x="5246" y="10739"/>
                    <a:pt x="4824" y="10739"/>
                  </a:cubicBezTo>
                  <a:close/>
                  <a:moveTo>
                    <a:pt x="816" y="10950"/>
                  </a:moveTo>
                  <a:cubicBezTo>
                    <a:pt x="784" y="10950"/>
                    <a:pt x="751" y="10953"/>
                    <a:pt x="719" y="10958"/>
                  </a:cubicBezTo>
                  <a:cubicBezTo>
                    <a:pt x="283" y="11035"/>
                    <a:pt x="1" y="11753"/>
                    <a:pt x="411" y="12035"/>
                  </a:cubicBezTo>
                  <a:cubicBezTo>
                    <a:pt x="462" y="12061"/>
                    <a:pt x="539" y="12087"/>
                    <a:pt x="616" y="12112"/>
                  </a:cubicBezTo>
                  <a:cubicBezTo>
                    <a:pt x="658" y="12120"/>
                    <a:pt x="700" y="12123"/>
                    <a:pt x="742" y="12123"/>
                  </a:cubicBezTo>
                  <a:cubicBezTo>
                    <a:pt x="986" y="12123"/>
                    <a:pt x="1229" y="12001"/>
                    <a:pt x="1360" y="11805"/>
                  </a:cubicBezTo>
                  <a:cubicBezTo>
                    <a:pt x="1550" y="11400"/>
                    <a:pt x="1232" y="10950"/>
                    <a:pt x="816" y="1095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25" name="Google Shape;1325;p26"/>
            <p:cNvSpPr/>
            <p:nvPr/>
          </p:nvSpPr>
          <p:spPr>
            <a:xfrm rot="718822">
              <a:off x="8018037" y="2549860"/>
              <a:ext cx="697670" cy="1395916"/>
            </a:xfrm>
            <a:custGeom>
              <a:avLst/>
              <a:gdLst/>
              <a:ahLst/>
              <a:cxnLst/>
              <a:rect l="l" t="t" r="r" b="b"/>
              <a:pathLst>
                <a:path w="30218" h="60461" extrusionOk="0">
                  <a:moveTo>
                    <a:pt x="29718" y="1"/>
                  </a:moveTo>
                  <a:cubicBezTo>
                    <a:pt x="29628" y="1"/>
                    <a:pt x="29537" y="37"/>
                    <a:pt x="29464" y="124"/>
                  </a:cubicBezTo>
                  <a:cubicBezTo>
                    <a:pt x="15053" y="18330"/>
                    <a:pt x="4052" y="40716"/>
                    <a:pt x="52" y="60025"/>
                  </a:cubicBezTo>
                  <a:cubicBezTo>
                    <a:pt x="1" y="60230"/>
                    <a:pt x="129" y="60409"/>
                    <a:pt x="334" y="60461"/>
                  </a:cubicBezTo>
                  <a:lnTo>
                    <a:pt x="411" y="60461"/>
                  </a:lnTo>
                  <a:cubicBezTo>
                    <a:pt x="565" y="60461"/>
                    <a:pt x="719" y="60333"/>
                    <a:pt x="744" y="60179"/>
                  </a:cubicBezTo>
                  <a:cubicBezTo>
                    <a:pt x="4745" y="40947"/>
                    <a:pt x="15668" y="18689"/>
                    <a:pt x="30028" y="560"/>
                  </a:cubicBezTo>
                  <a:cubicBezTo>
                    <a:pt x="30218" y="294"/>
                    <a:pt x="29972" y="1"/>
                    <a:pt x="29718"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26" name="Google Shape;1326;p26"/>
          <p:cNvGrpSpPr/>
          <p:nvPr/>
        </p:nvGrpSpPr>
        <p:grpSpPr>
          <a:xfrm rot="-10505712" flipH="1">
            <a:off x="10156366" y="5451665"/>
            <a:ext cx="2571924" cy="2440596"/>
            <a:chOff x="-356100" y="3692425"/>
            <a:chExt cx="1728775" cy="1640500"/>
          </a:xfrm>
        </p:grpSpPr>
        <p:sp>
          <p:nvSpPr>
            <p:cNvPr id="1327" name="Google Shape;1327;p26"/>
            <p:cNvSpPr/>
            <p:nvPr/>
          </p:nvSpPr>
          <p:spPr>
            <a:xfrm>
              <a:off x="-242675" y="3755800"/>
              <a:ext cx="1615350" cy="1577125"/>
            </a:xfrm>
            <a:custGeom>
              <a:avLst/>
              <a:gdLst/>
              <a:ahLst/>
              <a:cxnLst/>
              <a:rect l="l" t="t" r="r" b="b"/>
              <a:pathLst>
                <a:path w="64614" h="63085" extrusionOk="0">
                  <a:moveTo>
                    <a:pt x="22503" y="1"/>
                  </a:moveTo>
                  <a:cubicBezTo>
                    <a:pt x="22082" y="1"/>
                    <a:pt x="21688" y="233"/>
                    <a:pt x="21482" y="621"/>
                  </a:cubicBezTo>
                  <a:lnTo>
                    <a:pt x="0" y="41284"/>
                  </a:lnTo>
                  <a:lnTo>
                    <a:pt x="40729" y="62799"/>
                  </a:lnTo>
                  <a:cubicBezTo>
                    <a:pt x="41087" y="62993"/>
                    <a:pt x="41470" y="63084"/>
                    <a:pt x="41847" y="63084"/>
                  </a:cubicBezTo>
                  <a:cubicBezTo>
                    <a:pt x="42701" y="63084"/>
                    <a:pt x="43525" y="62618"/>
                    <a:pt x="43965" y="61832"/>
                  </a:cubicBezTo>
                  <a:lnTo>
                    <a:pt x="64313" y="23271"/>
                  </a:lnTo>
                  <a:cubicBezTo>
                    <a:pt x="64613" y="22704"/>
                    <a:pt x="64413" y="21970"/>
                    <a:pt x="63813" y="21670"/>
                  </a:cubicBezTo>
                  <a:lnTo>
                    <a:pt x="23083" y="154"/>
                  </a:lnTo>
                  <a:cubicBezTo>
                    <a:pt x="22895" y="49"/>
                    <a:pt x="22696" y="1"/>
                    <a:pt x="2250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28" name="Google Shape;1328;p26"/>
            <p:cNvSpPr/>
            <p:nvPr/>
          </p:nvSpPr>
          <p:spPr>
            <a:xfrm>
              <a:off x="-356100" y="3692425"/>
              <a:ext cx="1647050" cy="1619200"/>
            </a:xfrm>
            <a:custGeom>
              <a:avLst/>
              <a:gdLst/>
              <a:ahLst/>
              <a:cxnLst/>
              <a:rect l="l" t="t" r="r" b="b"/>
              <a:pathLst>
                <a:path w="65882" h="64768" extrusionOk="0">
                  <a:moveTo>
                    <a:pt x="22170" y="0"/>
                  </a:moveTo>
                  <a:cubicBezTo>
                    <a:pt x="21749" y="0"/>
                    <a:pt x="21355" y="232"/>
                    <a:pt x="21149" y="621"/>
                  </a:cubicBezTo>
                  <a:lnTo>
                    <a:pt x="401" y="39883"/>
                  </a:lnTo>
                  <a:cubicBezTo>
                    <a:pt x="1" y="40650"/>
                    <a:pt x="301" y="41617"/>
                    <a:pt x="1068" y="42051"/>
                  </a:cubicBezTo>
                  <a:lnTo>
                    <a:pt x="44099" y="64767"/>
                  </a:lnTo>
                  <a:lnTo>
                    <a:pt x="65581" y="24105"/>
                  </a:lnTo>
                  <a:cubicBezTo>
                    <a:pt x="65881" y="23504"/>
                    <a:pt x="65648" y="22804"/>
                    <a:pt x="65081" y="22503"/>
                  </a:cubicBezTo>
                  <a:lnTo>
                    <a:pt x="22750" y="154"/>
                  </a:lnTo>
                  <a:cubicBezTo>
                    <a:pt x="22562" y="49"/>
                    <a:pt x="22363" y="0"/>
                    <a:pt x="22170"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29" name="Google Shape;1329;p26"/>
            <p:cNvSpPr/>
            <p:nvPr/>
          </p:nvSpPr>
          <p:spPr>
            <a:xfrm>
              <a:off x="-161800" y="3833875"/>
              <a:ext cx="1314300" cy="1215875"/>
            </a:xfrm>
            <a:custGeom>
              <a:avLst/>
              <a:gdLst/>
              <a:ahLst/>
              <a:cxnLst/>
              <a:rect l="l" t="t" r="r" b="b"/>
              <a:pathLst>
                <a:path w="52572" h="48635" fill="none" extrusionOk="0">
                  <a:moveTo>
                    <a:pt x="51738" y="18513"/>
                  </a:moveTo>
                  <a:lnTo>
                    <a:pt x="16713" y="0"/>
                  </a:lnTo>
                  <a:cubicBezTo>
                    <a:pt x="16213" y="967"/>
                    <a:pt x="15012" y="1334"/>
                    <a:pt x="14078" y="834"/>
                  </a:cubicBezTo>
                  <a:lnTo>
                    <a:pt x="1" y="27486"/>
                  </a:lnTo>
                  <a:cubicBezTo>
                    <a:pt x="968" y="27987"/>
                    <a:pt x="1335" y="29188"/>
                    <a:pt x="835" y="30155"/>
                  </a:cubicBezTo>
                  <a:lnTo>
                    <a:pt x="35860" y="48635"/>
                  </a:lnTo>
                  <a:cubicBezTo>
                    <a:pt x="36360" y="47668"/>
                    <a:pt x="37528" y="47301"/>
                    <a:pt x="38495" y="47801"/>
                  </a:cubicBezTo>
                  <a:lnTo>
                    <a:pt x="52572" y="21182"/>
                  </a:lnTo>
                  <a:cubicBezTo>
                    <a:pt x="51604" y="20648"/>
                    <a:pt x="51238" y="19481"/>
                    <a:pt x="51738" y="18513"/>
                  </a:cubicBezTo>
                  <a:close/>
                </a:path>
              </a:pathLst>
            </a:custGeom>
            <a:solidFill>
              <a:schemeClr val="dk1"/>
            </a:solidFill>
            <a:ln w="19050"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30" name="Google Shape;1330;p26"/>
            <p:cNvSpPr/>
            <p:nvPr/>
          </p:nvSpPr>
          <p:spPr>
            <a:xfrm>
              <a:off x="768050" y="4308375"/>
              <a:ext cx="555425" cy="979325"/>
            </a:xfrm>
            <a:custGeom>
              <a:avLst/>
              <a:gdLst/>
              <a:ahLst/>
              <a:cxnLst/>
              <a:rect l="l" t="t" r="r" b="b"/>
              <a:pathLst>
                <a:path w="22217" h="39173" extrusionOk="0">
                  <a:moveTo>
                    <a:pt x="20315" y="0"/>
                  </a:moveTo>
                  <a:lnTo>
                    <a:pt x="0" y="38495"/>
                  </a:lnTo>
                  <a:lnTo>
                    <a:pt x="968" y="39028"/>
                  </a:lnTo>
                  <a:cubicBezTo>
                    <a:pt x="1154" y="39127"/>
                    <a:pt x="1356" y="39173"/>
                    <a:pt x="1555" y="39173"/>
                  </a:cubicBezTo>
                  <a:cubicBezTo>
                    <a:pt x="2033" y="39173"/>
                    <a:pt x="2500" y="38908"/>
                    <a:pt x="2735" y="38461"/>
                  </a:cubicBezTo>
                  <a:lnTo>
                    <a:pt x="21882" y="2235"/>
                  </a:lnTo>
                  <a:cubicBezTo>
                    <a:pt x="22216" y="1635"/>
                    <a:pt x="21983" y="868"/>
                    <a:pt x="21382" y="567"/>
                  </a:cubicBezTo>
                  <a:lnTo>
                    <a:pt x="20315"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31" name="Google Shape;1331;p26"/>
            <p:cNvSpPr/>
            <p:nvPr/>
          </p:nvSpPr>
          <p:spPr>
            <a:xfrm>
              <a:off x="-356100" y="4621925"/>
              <a:ext cx="1156700" cy="689700"/>
            </a:xfrm>
            <a:custGeom>
              <a:avLst/>
              <a:gdLst/>
              <a:ahLst/>
              <a:cxnLst/>
              <a:rect l="l" t="t" r="r" b="b"/>
              <a:pathLst>
                <a:path w="46268" h="27588" extrusionOk="0">
                  <a:moveTo>
                    <a:pt x="1835" y="1"/>
                  </a:moveTo>
                  <a:lnTo>
                    <a:pt x="401" y="2669"/>
                  </a:lnTo>
                  <a:cubicBezTo>
                    <a:pt x="1" y="3470"/>
                    <a:pt x="301" y="4437"/>
                    <a:pt x="1068" y="4837"/>
                  </a:cubicBezTo>
                  <a:lnTo>
                    <a:pt x="44099" y="27587"/>
                  </a:lnTo>
                  <a:lnTo>
                    <a:pt x="46267" y="23484"/>
                  </a:lnTo>
                  <a:lnTo>
                    <a:pt x="1835" y="1"/>
                  </a:lnTo>
                  <a:close/>
                </a:path>
              </a:pathLst>
            </a:custGeom>
            <a:solidFill>
              <a:srgbClr val="E24747">
                <a:alpha val="9554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32" name="Google Shape;1332;p26"/>
            <p:cNvSpPr/>
            <p:nvPr/>
          </p:nvSpPr>
          <p:spPr>
            <a:xfrm>
              <a:off x="768050" y="4308375"/>
              <a:ext cx="521225" cy="969050"/>
            </a:xfrm>
            <a:custGeom>
              <a:avLst/>
              <a:gdLst/>
              <a:ahLst/>
              <a:cxnLst/>
              <a:rect l="l" t="t" r="r" b="b"/>
              <a:pathLst>
                <a:path w="20849" h="38762" extrusionOk="0">
                  <a:moveTo>
                    <a:pt x="20315" y="0"/>
                  </a:moveTo>
                  <a:lnTo>
                    <a:pt x="0" y="38495"/>
                  </a:lnTo>
                  <a:lnTo>
                    <a:pt x="501" y="38761"/>
                  </a:lnTo>
                  <a:lnTo>
                    <a:pt x="20848" y="267"/>
                  </a:lnTo>
                  <a:lnTo>
                    <a:pt x="20315"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33" name="Google Shape;1333;p26"/>
            <p:cNvSpPr/>
            <p:nvPr/>
          </p:nvSpPr>
          <p:spPr>
            <a:xfrm>
              <a:off x="798075" y="4325050"/>
              <a:ext cx="516225" cy="962725"/>
            </a:xfrm>
            <a:custGeom>
              <a:avLst/>
              <a:gdLst/>
              <a:ahLst/>
              <a:cxnLst/>
              <a:rect l="l" t="t" r="r" b="b"/>
              <a:pathLst>
                <a:path w="20649" h="38509" extrusionOk="0">
                  <a:moveTo>
                    <a:pt x="20348" y="1"/>
                  </a:moveTo>
                  <a:lnTo>
                    <a:pt x="0" y="38461"/>
                  </a:lnTo>
                  <a:cubicBezTo>
                    <a:pt x="118" y="38485"/>
                    <a:pt x="236" y="38509"/>
                    <a:pt x="354" y="38509"/>
                  </a:cubicBezTo>
                  <a:cubicBezTo>
                    <a:pt x="403" y="38509"/>
                    <a:pt x="452" y="38504"/>
                    <a:pt x="500" y="38495"/>
                  </a:cubicBezTo>
                  <a:lnTo>
                    <a:pt x="20648" y="334"/>
                  </a:lnTo>
                  <a:cubicBezTo>
                    <a:pt x="20581" y="201"/>
                    <a:pt x="20448" y="101"/>
                    <a:pt x="20348"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34" name="Google Shape;1334;p26"/>
            <p:cNvSpPr/>
            <p:nvPr/>
          </p:nvSpPr>
          <p:spPr>
            <a:xfrm>
              <a:off x="850600" y="5092275"/>
              <a:ext cx="175975" cy="130950"/>
            </a:xfrm>
            <a:custGeom>
              <a:avLst/>
              <a:gdLst/>
              <a:ahLst/>
              <a:cxnLst/>
              <a:rect l="l" t="t" r="r" b="b"/>
              <a:pathLst>
                <a:path w="7039" h="5238" extrusionOk="0">
                  <a:moveTo>
                    <a:pt x="1101" y="0"/>
                  </a:moveTo>
                  <a:lnTo>
                    <a:pt x="1" y="2102"/>
                  </a:lnTo>
                  <a:lnTo>
                    <a:pt x="5905" y="5237"/>
                  </a:lnTo>
                  <a:lnTo>
                    <a:pt x="5571" y="3703"/>
                  </a:lnTo>
                  <a:lnTo>
                    <a:pt x="7039" y="3136"/>
                  </a:lnTo>
                  <a:lnTo>
                    <a:pt x="1101" y="0"/>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35" name="Google Shape;1335;p26"/>
          <p:cNvGrpSpPr/>
          <p:nvPr/>
        </p:nvGrpSpPr>
        <p:grpSpPr>
          <a:xfrm rot="3508924" flipH="1">
            <a:off x="9675722" y="-968440"/>
            <a:ext cx="3524511" cy="2844407"/>
            <a:chOff x="-729163" y="3851975"/>
            <a:chExt cx="2464103" cy="1988620"/>
          </a:xfrm>
        </p:grpSpPr>
        <p:sp>
          <p:nvSpPr>
            <p:cNvPr id="1336" name="Google Shape;1336;p26"/>
            <p:cNvSpPr/>
            <p:nvPr/>
          </p:nvSpPr>
          <p:spPr>
            <a:xfrm rot="363082">
              <a:off x="-642946" y="3967874"/>
              <a:ext cx="2291669" cy="1756822"/>
            </a:xfrm>
            <a:custGeom>
              <a:avLst/>
              <a:gdLst/>
              <a:ahLst/>
              <a:cxnLst/>
              <a:rect l="l" t="t" r="r" b="b"/>
              <a:pathLst>
                <a:path w="73153" h="56080" extrusionOk="0">
                  <a:moveTo>
                    <a:pt x="12829" y="0"/>
                  </a:moveTo>
                  <a:cubicBezTo>
                    <a:pt x="12663" y="0"/>
                    <a:pt x="12517" y="100"/>
                    <a:pt x="12443" y="272"/>
                  </a:cubicBezTo>
                  <a:lnTo>
                    <a:pt x="101" y="32729"/>
                  </a:lnTo>
                  <a:cubicBezTo>
                    <a:pt x="1" y="32929"/>
                    <a:pt x="134" y="33196"/>
                    <a:pt x="334" y="33262"/>
                  </a:cubicBezTo>
                  <a:lnTo>
                    <a:pt x="60143" y="56045"/>
                  </a:lnTo>
                  <a:cubicBezTo>
                    <a:pt x="60198" y="56069"/>
                    <a:pt x="60253" y="56079"/>
                    <a:pt x="60306" y="56079"/>
                  </a:cubicBezTo>
                  <a:cubicBezTo>
                    <a:pt x="60479" y="56079"/>
                    <a:pt x="60634" y="55965"/>
                    <a:pt x="60711" y="55812"/>
                  </a:cubicBezTo>
                  <a:lnTo>
                    <a:pt x="73053" y="23355"/>
                  </a:lnTo>
                  <a:cubicBezTo>
                    <a:pt x="73153" y="23155"/>
                    <a:pt x="73053" y="22888"/>
                    <a:pt x="72819" y="22822"/>
                  </a:cubicBezTo>
                  <a:lnTo>
                    <a:pt x="13010" y="39"/>
                  </a:lnTo>
                  <a:cubicBezTo>
                    <a:pt x="12949" y="13"/>
                    <a:pt x="12888" y="0"/>
                    <a:pt x="1282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37" name="Google Shape;1337;p26"/>
            <p:cNvSpPr/>
            <p:nvPr/>
          </p:nvSpPr>
          <p:spPr>
            <a:xfrm rot="363082">
              <a:off x="792956" y="4622556"/>
              <a:ext cx="778540" cy="1132818"/>
            </a:xfrm>
            <a:custGeom>
              <a:avLst/>
              <a:gdLst/>
              <a:ahLst/>
              <a:cxnLst/>
              <a:rect l="l" t="t" r="r" b="b"/>
              <a:pathLst>
                <a:path w="24852" h="36161" extrusionOk="0">
                  <a:moveTo>
                    <a:pt x="11909" y="1"/>
                  </a:moveTo>
                  <a:lnTo>
                    <a:pt x="0" y="31223"/>
                  </a:lnTo>
                  <a:lnTo>
                    <a:pt x="12943" y="36160"/>
                  </a:lnTo>
                  <a:lnTo>
                    <a:pt x="24851" y="4904"/>
                  </a:lnTo>
                  <a:lnTo>
                    <a:pt x="11909"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38" name="Google Shape;1338;p26"/>
            <p:cNvSpPr/>
            <p:nvPr/>
          </p:nvSpPr>
          <p:spPr>
            <a:xfrm rot="363082">
              <a:off x="289098" y="4363311"/>
              <a:ext cx="1166244" cy="1323976"/>
            </a:xfrm>
            <a:custGeom>
              <a:avLst/>
              <a:gdLst/>
              <a:ahLst/>
              <a:cxnLst/>
              <a:rect l="l" t="t" r="r" b="b"/>
              <a:pathLst>
                <a:path w="37228" h="42263" extrusionOk="0">
                  <a:moveTo>
                    <a:pt x="13388" y="0"/>
                  </a:moveTo>
                  <a:cubicBezTo>
                    <a:pt x="12947" y="0"/>
                    <a:pt x="12544" y="279"/>
                    <a:pt x="12376" y="699"/>
                  </a:cubicBezTo>
                  <a:lnTo>
                    <a:pt x="6272" y="16711"/>
                  </a:lnTo>
                  <a:lnTo>
                    <a:pt x="201" y="32722"/>
                  </a:lnTo>
                  <a:cubicBezTo>
                    <a:pt x="1" y="33189"/>
                    <a:pt x="201" y="33756"/>
                    <a:pt x="668" y="34023"/>
                  </a:cubicBezTo>
                  <a:cubicBezTo>
                    <a:pt x="4271" y="35924"/>
                    <a:pt x="7973" y="37659"/>
                    <a:pt x="11743" y="39160"/>
                  </a:cubicBezTo>
                  <a:cubicBezTo>
                    <a:pt x="17146" y="41262"/>
                    <a:pt x="24952" y="42262"/>
                    <a:pt x="24952" y="42262"/>
                  </a:cubicBezTo>
                  <a:lnTo>
                    <a:pt x="31090" y="26151"/>
                  </a:lnTo>
                  <a:lnTo>
                    <a:pt x="37227" y="10039"/>
                  </a:lnTo>
                  <a:cubicBezTo>
                    <a:pt x="37227" y="10039"/>
                    <a:pt x="30756" y="5636"/>
                    <a:pt x="25319" y="3568"/>
                  </a:cubicBezTo>
                  <a:cubicBezTo>
                    <a:pt x="21483" y="2167"/>
                    <a:pt x="17580" y="999"/>
                    <a:pt x="13644" y="32"/>
                  </a:cubicBezTo>
                  <a:cubicBezTo>
                    <a:pt x="13558" y="11"/>
                    <a:pt x="13472" y="0"/>
                    <a:pt x="13388" y="0"/>
                  </a:cubicBezTo>
                  <a:close/>
                </a:path>
              </a:pathLst>
            </a:custGeom>
            <a:solidFill>
              <a:schemeClr val="l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39" name="Google Shape;1339;p26"/>
            <p:cNvSpPr/>
            <p:nvPr/>
          </p:nvSpPr>
          <p:spPr>
            <a:xfrm rot="363082">
              <a:off x="1066041" y="4735131"/>
              <a:ext cx="399201" cy="988588"/>
            </a:xfrm>
            <a:custGeom>
              <a:avLst/>
              <a:gdLst/>
              <a:ahLst/>
              <a:cxnLst/>
              <a:rect l="l" t="t" r="r" b="b"/>
              <a:pathLst>
                <a:path w="12743" h="31557" extrusionOk="0">
                  <a:moveTo>
                    <a:pt x="11909" y="1"/>
                  </a:moveTo>
                  <a:lnTo>
                    <a:pt x="0" y="31257"/>
                  </a:lnTo>
                  <a:lnTo>
                    <a:pt x="834" y="31557"/>
                  </a:lnTo>
                  <a:lnTo>
                    <a:pt x="12743" y="334"/>
                  </a:lnTo>
                  <a:lnTo>
                    <a:pt x="11909"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40" name="Google Shape;1340;p26"/>
            <p:cNvSpPr/>
            <p:nvPr/>
          </p:nvSpPr>
          <p:spPr>
            <a:xfrm rot="363082">
              <a:off x="1086646" y="4743259"/>
              <a:ext cx="390836" cy="979190"/>
            </a:xfrm>
            <a:custGeom>
              <a:avLst/>
              <a:gdLst/>
              <a:ahLst/>
              <a:cxnLst/>
              <a:rect l="l" t="t" r="r" b="b"/>
              <a:pathLst>
                <a:path w="12476" h="31257" extrusionOk="0">
                  <a:moveTo>
                    <a:pt x="12042" y="1"/>
                  </a:moveTo>
                  <a:lnTo>
                    <a:pt x="0" y="31090"/>
                  </a:lnTo>
                  <a:lnTo>
                    <a:pt x="434" y="31256"/>
                  </a:lnTo>
                  <a:lnTo>
                    <a:pt x="12476" y="167"/>
                  </a:lnTo>
                  <a:lnTo>
                    <a:pt x="12042"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41" name="Google Shape;1341;p26"/>
            <p:cNvSpPr/>
            <p:nvPr/>
          </p:nvSpPr>
          <p:spPr>
            <a:xfrm rot="363082">
              <a:off x="-564252" y="3933299"/>
              <a:ext cx="778540" cy="1133852"/>
            </a:xfrm>
            <a:custGeom>
              <a:avLst/>
              <a:gdLst/>
              <a:ahLst/>
              <a:cxnLst/>
              <a:rect l="l" t="t" r="r" b="b"/>
              <a:pathLst>
                <a:path w="24852" h="36194" extrusionOk="0">
                  <a:moveTo>
                    <a:pt x="11909" y="1"/>
                  </a:moveTo>
                  <a:lnTo>
                    <a:pt x="0" y="31256"/>
                  </a:lnTo>
                  <a:lnTo>
                    <a:pt x="12943" y="36193"/>
                  </a:lnTo>
                  <a:lnTo>
                    <a:pt x="24851" y="4937"/>
                  </a:lnTo>
                  <a:lnTo>
                    <a:pt x="11909"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42" name="Google Shape;1342;p26"/>
            <p:cNvSpPr/>
            <p:nvPr/>
          </p:nvSpPr>
          <p:spPr>
            <a:xfrm rot="363082">
              <a:off x="-449612" y="4006479"/>
              <a:ext cx="1166244" cy="1323004"/>
            </a:xfrm>
            <a:custGeom>
              <a:avLst/>
              <a:gdLst/>
              <a:ahLst/>
              <a:cxnLst/>
              <a:rect l="l" t="t" r="r" b="b"/>
              <a:pathLst>
                <a:path w="37228" h="42232" extrusionOk="0">
                  <a:moveTo>
                    <a:pt x="12243" y="0"/>
                  </a:moveTo>
                  <a:lnTo>
                    <a:pt x="6105" y="16112"/>
                  </a:lnTo>
                  <a:lnTo>
                    <a:pt x="1" y="32190"/>
                  </a:lnTo>
                  <a:cubicBezTo>
                    <a:pt x="1" y="32190"/>
                    <a:pt x="6506" y="36593"/>
                    <a:pt x="11909" y="38694"/>
                  </a:cubicBezTo>
                  <a:cubicBezTo>
                    <a:pt x="15745" y="40062"/>
                    <a:pt x="19648" y="41230"/>
                    <a:pt x="23584" y="42197"/>
                  </a:cubicBezTo>
                  <a:cubicBezTo>
                    <a:pt x="23677" y="42220"/>
                    <a:pt x="23769" y="42231"/>
                    <a:pt x="23859" y="42231"/>
                  </a:cubicBezTo>
                  <a:cubicBezTo>
                    <a:pt x="24293" y="42231"/>
                    <a:pt x="24686" y="41977"/>
                    <a:pt x="24852" y="41563"/>
                  </a:cubicBezTo>
                  <a:lnTo>
                    <a:pt x="30923" y="25552"/>
                  </a:lnTo>
                  <a:lnTo>
                    <a:pt x="37027" y="9540"/>
                  </a:lnTo>
                  <a:cubicBezTo>
                    <a:pt x="37227" y="9040"/>
                    <a:pt x="37027" y="8473"/>
                    <a:pt x="36560" y="8239"/>
                  </a:cubicBezTo>
                  <a:cubicBezTo>
                    <a:pt x="32958" y="6305"/>
                    <a:pt x="29255" y="4603"/>
                    <a:pt x="25486" y="3069"/>
                  </a:cubicBezTo>
                  <a:cubicBezTo>
                    <a:pt x="20049" y="1001"/>
                    <a:pt x="12243" y="0"/>
                    <a:pt x="12243" y="0"/>
                  </a:cubicBezTo>
                  <a:close/>
                </a:path>
              </a:pathLst>
            </a:custGeom>
            <a:solidFill>
              <a:schemeClr val="l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43" name="Google Shape;1343;p26"/>
            <p:cNvSpPr/>
            <p:nvPr/>
          </p:nvSpPr>
          <p:spPr>
            <a:xfrm rot="363082">
              <a:off x="-458078" y="3966041"/>
              <a:ext cx="400266" cy="988588"/>
            </a:xfrm>
            <a:custGeom>
              <a:avLst/>
              <a:gdLst/>
              <a:ahLst/>
              <a:cxnLst/>
              <a:rect l="l" t="t" r="r" b="b"/>
              <a:pathLst>
                <a:path w="12777" h="31557" extrusionOk="0">
                  <a:moveTo>
                    <a:pt x="11909" y="0"/>
                  </a:moveTo>
                  <a:lnTo>
                    <a:pt x="1" y="31223"/>
                  </a:lnTo>
                  <a:lnTo>
                    <a:pt x="868" y="31556"/>
                  </a:lnTo>
                  <a:lnTo>
                    <a:pt x="12777" y="300"/>
                  </a:lnTo>
                  <a:lnTo>
                    <a:pt x="1190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44" name="Google Shape;1344;p26"/>
            <p:cNvSpPr/>
            <p:nvPr/>
          </p:nvSpPr>
          <p:spPr>
            <a:xfrm rot="363082">
              <a:off x="-486520" y="3948733"/>
              <a:ext cx="386701" cy="983356"/>
            </a:xfrm>
            <a:custGeom>
              <a:avLst/>
              <a:gdLst/>
              <a:ahLst/>
              <a:cxnLst/>
              <a:rect l="l" t="t" r="r" b="b"/>
              <a:pathLst>
                <a:path w="12344" h="31390" extrusionOk="0">
                  <a:moveTo>
                    <a:pt x="11909" y="0"/>
                  </a:moveTo>
                  <a:lnTo>
                    <a:pt x="1" y="31223"/>
                  </a:lnTo>
                  <a:lnTo>
                    <a:pt x="435" y="31389"/>
                  </a:lnTo>
                  <a:lnTo>
                    <a:pt x="12343" y="167"/>
                  </a:lnTo>
                  <a:lnTo>
                    <a:pt x="1190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45" name="Google Shape;1345;p26"/>
            <p:cNvSpPr/>
            <p:nvPr/>
          </p:nvSpPr>
          <p:spPr>
            <a:xfrm rot="363082">
              <a:off x="-536791" y="3924334"/>
              <a:ext cx="403367" cy="990687"/>
            </a:xfrm>
            <a:custGeom>
              <a:avLst/>
              <a:gdLst/>
              <a:ahLst/>
              <a:cxnLst/>
              <a:rect l="l" t="t" r="r" b="b"/>
              <a:pathLst>
                <a:path w="12876" h="31624" extrusionOk="0">
                  <a:moveTo>
                    <a:pt x="11909" y="0"/>
                  </a:moveTo>
                  <a:lnTo>
                    <a:pt x="0" y="31223"/>
                  </a:lnTo>
                  <a:lnTo>
                    <a:pt x="967" y="31623"/>
                  </a:lnTo>
                  <a:lnTo>
                    <a:pt x="12876" y="367"/>
                  </a:lnTo>
                  <a:lnTo>
                    <a:pt x="1190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46" name="Google Shape;1346;p26"/>
            <p:cNvSpPr/>
            <p:nvPr/>
          </p:nvSpPr>
          <p:spPr>
            <a:xfrm rot="363082">
              <a:off x="633267" y="4549023"/>
              <a:ext cx="365775" cy="364741"/>
            </a:xfrm>
            <a:custGeom>
              <a:avLst/>
              <a:gdLst/>
              <a:ahLst/>
              <a:cxnLst/>
              <a:rect l="l" t="t" r="r" b="b"/>
              <a:pathLst>
                <a:path w="11676" h="11643" fill="none" extrusionOk="0">
                  <a:moveTo>
                    <a:pt x="3237" y="1"/>
                  </a:moveTo>
                  <a:lnTo>
                    <a:pt x="11676" y="3203"/>
                  </a:lnTo>
                  <a:lnTo>
                    <a:pt x="8440" y="11643"/>
                  </a:lnTo>
                  <a:lnTo>
                    <a:pt x="1" y="8407"/>
                  </a:lnTo>
                  <a:close/>
                </a:path>
              </a:pathLst>
            </a:custGeom>
            <a:noFill/>
            <a:ln w="19050"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47" name="Google Shape;1347;p26"/>
            <p:cNvSpPr/>
            <p:nvPr/>
          </p:nvSpPr>
          <p:spPr>
            <a:xfrm rot="363082">
              <a:off x="-56388" y="4232909"/>
              <a:ext cx="499541" cy="423260"/>
            </a:xfrm>
            <a:custGeom>
              <a:avLst/>
              <a:gdLst/>
              <a:ahLst/>
              <a:cxnLst/>
              <a:rect l="l" t="t" r="r" b="b"/>
              <a:pathLst>
                <a:path w="15946" h="13511" fill="none" extrusionOk="0">
                  <a:moveTo>
                    <a:pt x="3303" y="1"/>
                  </a:moveTo>
                  <a:lnTo>
                    <a:pt x="15945" y="4804"/>
                  </a:lnTo>
                  <a:moveTo>
                    <a:pt x="2769" y="1435"/>
                  </a:moveTo>
                  <a:lnTo>
                    <a:pt x="15378" y="6272"/>
                  </a:lnTo>
                  <a:moveTo>
                    <a:pt x="2202" y="2903"/>
                  </a:moveTo>
                  <a:lnTo>
                    <a:pt x="14845" y="7740"/>
                  </a:lnTo>
                  <a:moveTo>
                    <a:pt x="14277" y="9174"/>
                  </a:moveTo>
                  <a:lnTo>
                    <a:pt x="1635" y="4337"/>
                  </a:lnTo>
                  <a:moveTo>
                    <a:pt x="1101" y="5805"/>
                  </a:moveTo>
                  <a:lnTo>
                    <a:pt x="13710" y="10608"/>
                  </a:lnTo>
                  <a:moveTo>
                    <a:pt x="534" y="7239"/>
                  </a:moveTo>
                  <a:lnTo>
                    <a:pt x="13177" y="12076"/>
                  </a:lnTo>
                  <a:moveTo>
                    <a:pt x="1" y="8707"/>
                  </a:moveTo>
                  <a:lnTo>
                    <a:pt x="12643" y="13511"/>
                  </a:lnTo>
                </a:path>
              </a:pathLst>
            </a:custGeom>
            <a:noFill/>
            <a:ln w="19050"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48" name="Google Shape;1348;p26"/>
            <p:cNvSpPr/>
            <p:nvPr/>
          </p:nvSpPr>
          <p:spPr>
            <a:xfrm rot="363082">
              <a:off x="940056" y="4735937"/>
              <a:ext cx="406531" cy="311454"/>
            </a:xfrm>
            <a:custGeom>
              <a:avLst/>
              <a:gdLst/>
              <a:ahLst/>
              <a:cxnLst/>
              <a:rect l="l" t="t" r="r" b="b"/>
              <a:pathLst>
                <a:path w="12977" h="9942" fill="none" extrusionOk="0">
                  <a:moveTo>
                    <a:pt x="12977" y="3903"/>
                  </a:moveTo>
                  <a:lnTo>
                    <a:pt x="2670" y="1"/>
                  </a:lnTo>
                  <a:moveTo>
                    <a:pt x="2002" y="1769"/>
                  </a:moveTo>
                  <a:lnTo>
                    <a:pt x="12276" y="5671"/>
                  </a:lnTo>
                  <a:moveTo>
                    <a:pt x="1335" y="3503"/>
                  </a:moveTo>
                  <a:lnTo>
                    <a:pt x="11609" y="7439"/>
                  </a:lnTo>
                  <a:moveTo>
                    <a:pt x="668" y="5271"/>
                  </a:moveTo>
                  <a:lnTo>
                    <a:pt x="10942" y="9174"/>
                  </a:lnTo>
                  <a:moveTo>
                    <a:pt x="7706" y="9941"/>
                  </a:moveTo>
                  <a:lnTo>
                    <a:pt x="1" y="7006"/>
                  </a:lnTo>
                </a:path>
              </a:pathLst>
            </a:custGeom>
            <a:noFill/>
            <a:ln w="19050"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49" name="Google Shape;1349;p26"/>
            <p:cNvSpPr/>
            <p:nvPr/>
          </p:nvSpPr>
          <p:spPr>
            <a:xfrm rot="363082">
              <a:off x="407066" y="4979342"/>
              <a:ext cx="760778" cy="501609"/>
            </a:xfrm>
            <a:custGeom>
              <a:avLst/>
              <a:gdLst/>
              <a:ahLst/>
              <a:cxnLst/>
              <a:rect l="l" t="t" r="r" b="b"/>
              <a:pathLst>
                <a:path w="24285" h="16012" fill="none" extrusionOk="0">
                  <a:moveTo>
                    <a:pt x="24285" y="6772"/>
                  </a:moveTo>
                  <a:lnTo>
                    <a:pt x="6472" y="0"/>
                  </a:lnTo>
                  <a:moveTo>
                    <a:pt x="3136" y="1067"/>
                  </a:moveTo>
                  <a:lnTo>
                    <a:pt x="23517" y="8806"/>
                  </a:lnTo>
                  <a:moveTo>
                    <a:pt x="2336" y="3069"/>
                  </a:moveTo>
                  <a:lnTo>
                    <a:pt x="22717" y="10841"/>
                  </a:lnTo>
                  <a:moveTo>
                    <a:pt x="1568" y="5137"/>
                  </a:moveTo>
                  <a:lnTo>
                    <a:pt x="21950" y="12909"/>
                  </a:lnTo>
                  <a:moveTo>
                    <a:pt x="801" y="7172"/>
                  </a:moveTo>
                  <a:lnTo>
                    <a:pt x="21182" y="14944"/>
                  </a:lnTo>
                  <a:moveTo>
                    <a:pt x="1" y="9240"/>
                  </a:moveTo>
                  <a:lnTo>
                    <a:pt x="17847" y="16011"/>
                  </a:lnTo>
                </a:path>
              </a:pathLst>
            </a:custGeom>
            <a:noFill/>
            <a:ln w="19050"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1350" name="Google Shape;1350;p26"/>
          <p:cNvSpPr txBox="1">
            <a:spLocks noGrp="1"/>
          </p:cNvSpPr>
          <p:nvPr>
            <p:ph type="title"/>
          </p:nvPr>
        </p:nvSpPr>
        <p:spPr>
          <a:xfrm>
            <a:off x="3134800" y="778467"/>
            <a:ext cx="5922400" cy="540800"/>
          </a:xfrm>
          <a:prstGeom prst="rect">
            <a:avLst/>
          </a:prstGeom>
          <a:effectLst>
            <a:outerShdw dist="28575" dir="1920000" algn="bl" rotWithShape="0">
              <a:schemeClr val="accent1"/>
            </a:outerShdw>
          </a:effectLst>
        </p:spPr>
        <p:txBody>
          <a:bodyPr spcFirstLastPara="1" wrap="square" lIns="91425" tIns="91425" rIns="91425" bIns="91425" anchor="ctr" anchorCtr="0">
            <a:noAutofit/>
          </a:bodyPr>
          <a:lstStyle>
            <a:lvl1pPr lvl="0" algn="ctr" rtl="0">
              <a:spcBef>
                <a:spcPts val="0"/>
              </a:spcBef>
              <a:spcAft>
                <a:spcPts val="0"/>
              </a:spcAft>
              <a:buSzPts val="2500"/>
              <a:buNone/>
              <a:defRPr/>
            </a:lvl1pPr>
            <a:lvl2pPr lvl="1" rtl="0">
              <a:spcBef>
                <a:spcPts val="0"/>
              </a:spcBef>
              <a:spcAft>
                <a:spcPts val="0"/>
              </a:spcAft>
              <a:buSzPts val="2500"/>
              <a:buNone/>
              <a:defRPr sz="3333"/>
            </a:lvl2pPr>
            <a:lvl3pPr lvl="2" rtl="0">
              <a:spcBef>
                <a:spcPts val="0"/>
              </a:spcBef>
              <a:spcAft>
                <a:spcPts val="0"/>
              </a:spcAft>
              <a:buSzPts val="2500"/>
              <a:buNone/>
              <a:defRPr sz="3333"/>
            </a:lvl3pPr>
            <a:lvl4pPr lvl="3" rtl="0">
              <a:spcBef>
                <a:spcPts val="0"/>
              </a:spcBef>
              <a:spcAft>
                <a:spcPts val="0"/>
              </a:spcAft>
              <a:buSzPts val="2500"/>
              <a:buNone/>
              <a:defRPr sz="3333"/>
            </a:lvl4pPr>
            <a:lvl5pPr lvl="4" rtl="0">
              <a:spcBef>
                <a:spcPts val="0"/>
              </a:spcBef>
              <a:spcAft>
                <a:spcPts val="0"/>
              </a:spcAft>
              <a:buSzPts val="2500"/>
              <a:buNone/>
              <a:defRPr sz="3333"/>
            </a:lvl5pPr>
            <a:lvl6pPr lvl="5" rtl="0">
              <a:spcBef>
                <a:spcPts val="0"/>
              </a:spcBef>
              <a:spcAft>
                <a:spcPts val="0"/>
              </a:spcAft>
              <a:buSzPts val="2500"/>
              <a:buNone/>
              <a:defRPr sz="3333"/>
            </a:lvl6pPr>
            <a:lvl7pPr lvl="6" rtl="0">
              <a:spcBef>
                <a:spcPts val="0"/>
              </a:spcBef>
              <a:spcAft>
                <a:spcPts val="0"/>
              </a:spcAft>
              <a:buSzPts val="2500"/>
              <a:buNone/>
              <a:defRPr sz="3333"/>
            </a:lvl7pPr>
            <a:lvl8pPr lvl="7" rtl="0">
              <a:spcBef>
                <a:spcPts val="0"/>
              </a:spcBef>
              <a:spcAft>
                <a:spcPts val="0"/>
              </a:spcAft>
              <a:buSzPts val="2500"/>
              <a:buNone/>
              <a:defRPr sz="3333"/>
            </a:lvl8pPr>
            <a:lvl9pPr lvl="8" rtl="0">
              <a:spcBef>
                <a:spcPts val="0"/>
              </a:spcBef>
              <a:spcAft>
                <a:spcPts val="0"/>
              </a:spcAft>
              <a:buSzPts val="2500"/>
              <a:buNone/>
              <a:defRPr sz="3333"/>
            </a:lvl9pPr>
          </a:lstStyle>
          <a:p>
            <a:endParaRPr/>
          </a:p>
        </p:txBody>
      </p:sp>
      <p:sp>
        <p:nvSpPr>
          <p:cNvPr id="1351" name="Google Shape;1351;p26"/>
          <p:cNvSpPr txBox="1">
            <a:spLocks noGrp="1"/>
          </p:cNvSpPr>
          <p:nvPr>
            <p:ph type="subTitle" idx="1"/>
          </p:nvPr>
        </p:nvSpPr>
        <p:spPr>
          <a:xfrm>
            <a:off x="1645635" y="3133133"/>
            <a:ext cx="1477600" cy="435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lt2"/>
              </a:buClr>
              <a:buSzPts val="2800"/>
              <a:buNone/>
              <a:defRPr sz="2000" b="1">
                <a:latin typeface="Josefin Sans"/>
                <a:ea typeface="Josefin Sans"/>
                <a:cs typeface="Josefin Sans"/>
                <a:sym typeface="Josefin Sans"/>
              </a:defRPr>
            </a:lvl1pPr>
            <a:lvl2pPr lvl="1" algn="ctr" rtl="0">
              <a:lnSpc>
                <a:spcPct val="100000"/>
              </a:lnSpc>
              <a:spcBef>
                <a:spcPts val="0"/>
              </a:spcBef>
              <a:spcAft>
                <a:spcPts val="0"/>
              </a:spcAft>
              <a:buClr>
                <a:schemeClr val="lt2"/>
              </a:buClr>
              <a:buSzPts val="2800"/>
              <a:buNone/>
              <a:defRPr sz="3733">
                <a:solidFill>
                  <a:schemeClr val="lt2"/>
                </a:solidFill>
              </a:defRPr>
            </a:lvl2pPr>
            <a:lvl3pPr lvl="2" algn="ctr" rtl="0">
              <a:lnSpc>
                <a:spcPct val="100000"/>
              </a:lnSpc>
              <a:spcBef>
                <a:spcPts val="0"/>
              </a:spcBef>
              <a:spcAft>
                <a:spcPts val="0"/>
              </a:spcAft>
              <a:buClr>
                <a:schemeClr val="lt2"/>
              </a:buClr>
              <a:buSzPts val="2800"/>
              <a:buNone/>
              <a:defRPr sz="3733">
                <a:solidFill>
                  <a:schemeClr val="lt2"/>
                </a:solidFill>
              </a:defRPr>
            </a:lvl3pPr>
            <a:lvl4pPr lvl="3" algn="ctr" rtl="0">
              <a:lnSpc>
                <a:spcPct val="100000"/>
              </a:lnSpc>
              <a:spcBef>
                <a:spcPts val="0"/>
              </a:spcBef>
              <a:spcAft>
                <a:spcPts val="0"/>
              </a:spcAft>
              <a:buClr>
                <a:schemeClr val="lt2"/>
              </a:buClr>
              <a:buSzPts val="2800"/>
              <a:buNone/>
              <a:defRPr sz="3733">
                <a:solidFill>
                  <a:schemeClr val="lt2"/>
                </a:solidFill>
              </a:defRPr>
            </a:lvl4pPr>
            <a:lvl5pPr lvl="4" algn="ctr" rtl="0">
              <a:lnSpc>
                <a:spcPct val="100000"/>
              </a:lnSpc>
              <a:spcBef>
                <a:spcPts val="0"/>
              </a:spcBef>
              <a:spcAft>
                <a:spcPts val="0"/>
              </a:spcAft>
              <a:buClr>
                <a:schemeClr val="lt2"/>
              </a:buClr>
              <a:buSzPts val="2800"/>
              <a:buNone/>
              <a:defRPr sz="3733">
                <a:solidFill>
                  <a:schemeClr val="lt2"/>
                </a:solidFill>
              </a:defRPr>
            </a:lvl5pPr>
            <a:lvl6pPr lvl="5" algn="ctr" rtl="0">
              <a:lnSpc>
                <a:spcPct val="100000"/>
              </a:lnSpc>
              <a:spcBef>
                <a:spcPts val="0"/>
              </a:spcBef>
              <a:spcAft>
                <a:spcPts val="0"/>
              </a:spcAft>
              <a:buClr>
                <a:schemeClr val="lt2"/>
              </a:buClr>
              <a:buSzPts val="2800"/>
              <a:buNone/>
              <a:defRPr sz="3733">
                <a:solidFill>
                  <a:schemeClr val="lt2"/>
                </a:solidFill>
              </a:defRPr>
            </a:lvl6pPr>
            <a:lvl7pPr lvl="6" algn="ctr" rtl="0">
              <a:lnSpc>
                <a:spcPct val="100000"/>
              </a:lnSpc>
              <a:spcBef>
                <a:spcPts val="0"/>
              </a:spcBef>
              <a:spcAft>
                <a:spcPts val="0"/>
              </a:spcAft>
              <a:buClr>
                <a:schemeClr val="lt2"/>
              </a:buClr>
              <a:buSzPts val="2800"/>
              <a:buNone/>
              <a:defRPr sz="3733">
                <a:solidFill>
                  <a:schemeClr val="lt2"/>
                </a:solidFill>
              </a:defRPr>
            </a:lvl7pPr>
            <a:lvl8pPr lvl="7" algn="ctr" rtl="0">
              <a:lnSpc>
                <a:spcPct val="100000"/>
              </a:lnSpc>
              <a:spcBef>
                <a:spcPts val="0"/>
              </a:spcBef>
              <a:spcAft>
                <a:spcPts val="0"/>
              </a:spcAft>
              <a:buClr>
                <a:schemeClr val="lt2"/>
              </a:buClr>
              <a:buSzPts val="2800"/>
              <a:buNone/>
              <a:defRPr sz="3733">
                <a:solidFill>
                  <a:schemeClr val="lt2"/>
                </a:solidFill>
              </a:defRPr>
            </a:lvl8pPr>
            <a:lvl9pPr lvl="8" algn="ctr" rtl="0">
              <a:lnSpc>
                <a:spcPct val="100000"/>
              </a:lnSpc>
              <a:spcBef>
                <a:spcPts val="0"/>
              </a:spcBef>
              <a:spcAft>
                <a:spcPts val="0"/>
              </a:spcAft>
              <a:buClr>
                <a:schemeClr val="lt2"/>
              </a:buClr>
              <a:buSzPts val="2800"/>
              <a:buNone/>
              <a:defRPr sz="3733">
                <a:solidFill>
                  <a:schemeClr val="lt2"/>
                </a:solidFill>
              </a:defRPr>
            </a:lvl9pPr>
          </a:lstStyle>
          <a:p>
            <a:endParaRPr/>
          </a:p>
        </p:txBody>
      </p:sp>
      <p:sp>
        <p:nvSpPr>
          <p:cNvPr id="1352" name="Google Shape;1352;p26"/>
          <p:cNvSpPr txBox="1">
            <a:spLocks noGrp="1"/>
          </p:cNvSpPr>
          <p:nvPr>
            <p:ph type="subTitle" idx="2"/>
          </p:nvPr>
        </p:nvSpPr>
        <p:spPr>
          <a:xfrm>
            <a:off x="1202033" y="3764068"/>
            <a:ext cx="2364800" cy="1078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353" name="Google Shape;1353;p26"/>
          <p:cNvSpPr txBox="1">
            <a:spLocks noGrp="1"/>
          </p:cNvSpPr>
          <p:nvPr>
            <p:ph type="subTitle" idx="3"/>
          </p:nvPr>
        </p:nvSpPr>
        <p:spPr>
          <a:xfrm>
            <a:off x="4120005" y="3133133"/>
            <a:ext cx="1477600" cy="435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lt2"/>
              </a:buClr>
              <a:buSzPts val="2800"/>
              <a:buNone/>
              <a:defRPr sz="2000" b="1">
                <a:latin typeface="Josefin Sans"/>
                <a:ea typeface="Josefin Sans"/>
                <a:cs typeface="Josefin Sans"/>
                <a:sym typeface="Josefin Sans"/>
              </a:defRPr>
            </a:lvl1pPr>
            <a:lvl2pPr lvl="1" algn="ctr" rtl="0">
              <a:lnSpc>
                <a:spcPct val="100000"/>
              </a:lnSpc>
              <a:spcBef>
                <a:spcPts val="0"/>
              </a:spcBef>
              <a:spcAft>
                <a:spcPts val="0"/>
              </a:spcAft>
              <a:buClr>
                <a:schemeClr val="lt2"/>
              </a:buClr>
              <a:buSzPts val="2800"/>
              <a:buNone/>
              <a:defRPr sz="3733">
                <a:solidFill>
                  <a:schemeClr val="lt2"/>
                </a:solidFill>
              </a:defRPr>
            </a:lvl2pPr>
            <a:lvl3pPr lvl="2" algn="ctr" rtl="0">
              <a:lnSpc>
                <a:spcPct val="100000"/>
              </a:lnSpc>
              <a:spcBef>
                <a:spcPts val="0"/>
              </a:spcBef>
              <a:spcAft>
                <a:spcPts val="0"/>
              </a:spcAft>
              <a:buClr>
                <a:schemeClr val="lt2"/>
              </a:buClr>
              <a:buSzPts val="2800"/>
              <a:buNone/>
              <a:defRPr sz="3733">
                <a:solidFill>
                  <a:schemeClr val="lt2"/>
                </a:solidFill>
              </a:defRPr>
            </a:lvl3pPr>
            <a:lvl4pPr lvl="3" algn="ctr" rtl="0">
              <a:lnSpc>
                <a:spcPct val="100000"/>
              </a:lnSpc>
              <a:spcBef>
                <a:spcPts val="0"/>
              </a:spcBef>
              <a:spcAft>
                <a:spcPts val="0"/>
              </a:spcAft>
              <a:buClr>
                <a:schemeClr val="lt2"/>
              </a:buClr>
              <a:buSzPts val="2800"/>
              <a:buNone/>
              <a:defRPr sz="3733">
                <a:solidFill>
                  <a:schemeClr val="lt2"/>
                </a:solidFill>
              </a:defRPr>
            </a:lvl4pPr>
            <a:lvl5pPr lvl="4" algn="ctr" rtl="0">
              <a:lnSpc>
                <a:spcPct val="100000"/>
              </a:lnSpc>
              <a:spcBef>
                <a:spcPts val="0"/>
              </a:spcBef>
              <a:spcAft>
                <a:spcPts val="0"/>
              </a:spcAft>
              <a:buClr>
                <a:schemeClr val="lt2"/>
              </a:buClr>
              <a:buSzPts val="2800"/>
              <a:buNone/>
              <a:defRPr sz="3733">
                <a:solidFill>
                  <a:schemeClr val="lt2"/>
                </a:solidFill>
              </a:defRPr>
            </a:lvl5pPr>
            <a:lvl6pPr lvl="5" algn="ctr" rtl="0">
              <a:lnSpc>
                <a:spcPct val="100000"/>
              </a:lnSpc>
              <a:spcBef>
                <a:spcPts val="0"/>
              </a:spcBef>
              <a:spcAft>
                <a:spcPts val="0"/>
              </a:spcAft>
              <a:buClr>
                <a:schemeClr val="lt2"/>
              </a:buClr>
              <a:buSzPts val="2800"/>
              <a:buNone/>
              <a:defRPr sz="3733">
                <a:solidFill>
                  <a:schemeClr val="lt2"/>
                </a:solidFill>
              </a:defRPr>
            </a:lvl6pPr>
            <a:lvl7pPr lvl="6" algn="ctr" rtl="0">
              <a:lnSpc>
                <a:spcPct val="100000"/>
              </a:lnSpc>
              <a:spcBef>
                <a:spcPts val="0"/>
              </a:spcBef>
              <a:spcAft>
                <a:spcPts val="0"/>
              </a:spcAft>
              <a:buClr>
                <a:schemeClr val="lt2"/>
              </a:buClr>
              <a:buSzPts val="2800"/>
              <a:buNone/>
              <a:defRPr sz="3733">
                <a:solidFill>
                  <a:schemeClr val="lt2"/>
                </a:solidFill>
              </a:defRPr>
            </a:lvl7pPr>
            <a:lvl8pPr lvl="7" algn="ctr" rtl="0">
              <a:lnSpc>
                <a:spcPct val="100000"/>
              </a:lnSpc>
              <a:spcBef>
                <a:spcPts val="0"/>
              </a:spcBef>
              <a:spcAft>
                <a:spcPts val="0"/>
              </a:spcAft>
              <a:buClr>
                <a:schemeClr val="lt2"/>
              </a:buClr>
              <a:buSzPts val="2800"/>
              <a:buNone/>
              <a:defRPr sz="3733">
                <a:solidFill>
                  <a:schemeClr val="lt2"/>
                </a:solidFill>
              </a:defRPr>
            </a:lvl8pPr>
            <a:lvl9pPr lvl="8" algn="ctr" rtl="0">
              <a:lnSpc>
                <a:spcPct val="100000"/>
              </a:lnSpc>
              <a:spcBef>
                <a:spcPts val="0"/>
              </a:spcBef>
              <a:spcAft>
                <a:spcPts val="0"/>
              </a:spcAft>
              <a:buClr>
                <a:schemeClr val="lt2"/>
              </a:buClr>
              <a:buSzPts val="2800"/>
              <a:buNone/>
              <a:defRPr sz="3733">
                <a:solidFill>
                  <a:schemeClr val="lt2"/>
                </a:solidFill>
              </a:defRPr>
            </a:lvl9pPr>
          </a:lstStyle>
          <a:p>
            <a:endParaRPr/>
          </a:p>
        </p:txBody>
      </p:sp>
      <p:sp>
        <p:nvSpPr>
          <p:cNvPr id="1354" name="Google Shape;1354;p26"/>
          <p:cNvSpPr txBox="1">
            <a:spLocks noGrp="1"/>
          </p:cNvSpPr>
          <p:nvPr>
            <p:ph type="subTitle" idx="4"/>
          </p:nvPr>
        </p:nvSpPr>
        <p:spPr>
          <a:xfrm>
            <a:off x="3676405" y="3764067"/>
            <a:ext cx="2364800" cy="1078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355" name="Google Shape;1355;p26"/>
          <p:cNvSpPr txBox="1">
            <a:spLocks noGrp="1"/>
          </p:cNvSpPr>
          <p:nvPr>
            <p:ph type="subTitle" idx="5"/>
          </p:nvPr>
        </p:nvSpPr>
        <p:spPr>
          <a:xfrm>
            <a:off x="6594393" y="3133133"/>
            <a:ext cx="1477600" cy="435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lt2"/>
              </a:buClr>
              <a:buSzPts val="2800"/>
              <a:buNone/>
              <a:defRPr sz="2000" b="1">
                <a:latin typeface="Josefin Sans"/>
                <a:ea typeface="Josefin Sans"/>
                <a:cs typeface="Josefin Sans"/>
                <a:sym typeface="Josefin Sans"/>
              </a:defRPr>
            </a:lvl1pPr>
            <a:lvl2pPr lvl="1" algn="ctr" rtl="0">
              <a:lnSpc>
                <a:spcPct val="100000"/>
              </a:lnSpc>
              <a:spcBef>
                <a:spcPts val="0"/>
              </a:spcBef>
              <a:spcAft>
                <a:spcPts val="0"/>
              </a:spcAft>
              <a:buClr>
                <a:schemeClr val="lt2"/>
              </a:buClr>
              <a:buSzPts val="2800"/>
              <a:buNone/>
              <a:defRPr sz="3733">
                <a:solidFill>
                  <a:schemeClr val="lt2"/>
                </a:solidFill>
              </a:defRPr>
            </a:lvl2pPr>
            <a:lvl3pPr lvl="2" algn="ctr" rtl="0">
              <a:lnSpc>
                <a:spcPct val="100000"/>
              </a:lnSpc>
              <a:spcBef>
                <a:spcPts val="0"/>
              </a:spcBef>
              <a:spcAft>
                <a:spcPts val="0"/>
              </a:spcAft>
              <a:buClr>
                <a:schemeClr val="lt2"/>
              </a:buClr>
              <a:buSzPts val="2800"/>
              <a:buNone/>
              <a:defRPr sz="3733">
                <a:solidFill>
                  <a:schemeClr val="lt2"/>
                </a:solidFill>
              </a:defRPr>
            </a:lvl3pPr>
            <a:lvl4pPr lvl="3" algn="ctr" rtl="0">
              <a:lnSpc>
                <a:spcPct val="100000"/>
              </a:lnSpc>
              <a:spcBef>
                <a:spcPts val="0"/>
              </a:spcBef>
              <a:spcAft>
                <a:spcPts val="0"/>
              </a:spcAft>
              <a:buClr>
                <a:schemeClr val="lt2"/>
              </a:buClr>
              <a:buSzPts val="2800"/>
              <a:buNone/>
              <a:defRPr sz="3733">
                <a:solidFill>
                  <a:schemeClr val="lt2"/>
                </a:solidFill>
              </a:defRPr>
            </a:lvl4pPr>
            <a:lvl5pPr lvl="4" algn="ctr" rtl="0">
              <a:lnSpc>
                <a:spcPct val="100000"/>
              </a:lnSpc>
              <a:spcBef>
                <a:spcPts val="0"/>
              </a:spcBef>
              <a:spcAft>
                <a:spcPts val="0"/>
              </a:spcAft>
              <a:buClr>
                <a:schemeClr val="lt2"/>
              </a:buClr>
              <a:buSzPts val="2800"/>
              <a:buNone/>
              <a:defRPr sz="3733">
                <a:solidFill>
                  <a:schemeClr val="lt2"/>
                </a:solidFill>
              </a:defRPr>
            </a:lvl5pPr>
            <a:lvl6pPr lvl="5" algn="ctr" rtl="0">
              <a:lnSpc>
                <a:spcPct val="100000"/>
              </a:lnSpc>
              <a:spcBef>
                <a:spcPts val="0"/>
              </a:spcBef>
              <a:spcAft>
                <a:spcPts val="0"/>
              </a:spcAft>
              <a:buClr>
                <a:schemeClr val="lt2"/>
              </a:buClr>
              <a:buSzPts val="2800"/>
              <a:buNone/>
              <a:defRPr sz="3733">
                <a:solidFill>
                  <a:schemeClr val="lt2"/>
                </a:solidFill>
              </a:defRPr>
            </a:lvl6pPr>
            <a:lvl7pPr lvl="6" algn="ctr" rtl="0">
              <a:lnSpc>
                <a:spcPct val="100000"/>
              </a:lnSpc>
              <a:spcBef>
                <a:spcPts val="0"/>
              </a:spcBef>
              <a:spcAft>
                <a:spcPts val="0"/>
              </a:spcAft>
              <a:buClr>
                <a:schemeClr val="lt2"/>
              </a:buClr>
              <a:buSzPts val="2800"/>
              <a:buNone/>
              <a:defRPr sz="3733">
                <a:solidFill>
                  <a:schemeClr val="lt2"/>
                </a:solidFill>
              </a:defRPr>
            </a:lvl7pPr>
            <a:lvl8pPr lvl="7" algn="ctr" rtl="0">
              <a:lnSpc>
                <a:spcPct val="100000"/>
              </a:lnSpc>
              <a:spcBef>
                <a:spcPts val="0"/>
              </a:spcBef>
              <a:spcAft>
                <a:spcPts val="0"/>
              </a:spcAft>
              <a:buClr>
                <a:schemeClr val="lt2"/>
              </a:buClr>
              <a:buSzPts val="2800"/>
              <a:buNone/>
              <a:defRPr sz="3733">
                <a:solidFill>
                  <a:schemeClr val="lt2"/>
                </a:solidFill>
              </a:defRPr>
            </a:lvl8pPr>
            <a:lvl9pPr lvl="8" algn="ctr" rtl="0">
              <a:lnSpc>
                <a:spcPct val="100000"/>
              </a:lnSpc>
              <a:spcBef>
                <a:spcPts val="0"/>
              </a:spcBef>
              <a:spcAft>
                <a:spcPts val="0"/>
              </a:spcAft>
              <a:buClr>
                <a:schemeClr val="lt2"/>
              </a:buClr>
              <a:buSzPts val="2800"/>
              <a:buNone/>
              <a:defRPr sz="3733">
                <a:solidFill>
                  <a:schemeClr val="lt2"/>
                </a:solidFill>
              </a:defRPr>
            </a:lvl9pPr>
          </a:lstStyle>
          <a:p>
            <a:endParaRPr/>
          </a:p>
        </p:txBody>
      </p:sp>
      <p:sp>
        <p:nvSpPr>
          <p:cNvPr id="1356" name="Google Shape;1356;p26"/>
          <p:cNvSpPr txBox="1">
            <a:spLocks noGrp="1"/>
          </p:cNvSpPr>
          <p:nvPr>
            <p:ph type="subTitle" idx="6"/>
          </p:nvPr>
        </p:nvSpPr>
        <p:spPr>
          <a:xfrm>
            <a:off x="6150793" y="3764068"/>
            <a:ext cx="2364800" cy="1078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357" name="Google Shape;1357;p26"/>
          <p:cNvSpPr txBox="1">
            <a:spLocks noGrp="1"/>
          </p:cNvSpPr>
          <p:nvPr>
            <p:ph type="subTitle" idx="7"/>
          </p:nvPr>
        </p:nvSpPr>
        <p:spPr>
          <a:xfrm>
            <a:off x="9068764" y="3133133"/>
            <a:ext cx="1477600" cy="435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lt2"/>
              </a:buClr>
              <a:buSzPts val="2800"/>
              <a:buNone/>
              <a:defRPr sz="2000" b="1">
                <a:latin typeface="Josefin Sans"/>
                <a:ea typeface="Josefin Sans"/>
                <a:cs typeface="Josefin Sans"/>
                <a:sym typeface="Josefin Sans"/>
              </a:defRPr>
            </a:lvl1pPr>
            <a:lvl2pPr lvl="1" algn="ctr" rtl="0">
              <a:lnSpc>
                <a:spcPct val="100000"/>
              </a:lnSpc>
              <a:spcBef>
                <a:spcPts val="0"/>
              </a:spcBef>
              <a:spcAft>
                <a:spcPts val="0"/>
              </a:spcAft>
              <a:buClr>
                <a:schemeClr val="lt2"/>
              </a:buClr>
              <a:buSzPts val="2800"/>
              <a:buNone/>
              <a:defRPr sz="3733">
                <a:solidFill>
                  <a:schemeClr val="lt2"/>
                </a:solidFill>
              </a:defRPr>
            </a:lvl2pPr>
            <a:lvl3pPr lvl="2" algn="ctr" rtl="0">
              <a:lnSpc>
                <a:spcPct val="100000"/>
              </a:lnSpc>
              <a:spcBef>
                <a:spcPts val="0"/>
              </a:spcBef>
              <a:spcAft>
                <a:spcPts val="0"/>
              </a:spcAft>
              <a:buClr>
                <a:schemeClr val="lt2"/>
              </a:buClr>
              <a:buSzPts val="2800"/>
              <a:buNone/>
              <a:defRPr sz="3733">
                <a:solidFill>
                  <a:schemeClr val="lt2"/>
                </a:solidFill>
              </a:defRPr>
            </a:lvl3pPr>
            <a:lvl4pPr lvl="3" algn="ctr" rtl="0">
              <a:lnSpc>
                <a:spcPct val="100000"/>
              </a:lnSpc>
              <a:spcBef>
                <a:spcPts val="0"/>
              </a:spcBef>
              <a:spcAft>
                <a:spcPts val="0"/>
              </a:spcAft>
              <a:buClr>
                <a:schemeClr val="lt2"/>
              </a:buClr>
              <a:buSzPts val="2800"/>
              <a:buNone/>
              <a:defRPr sz="3733">
                <a:solidFill>
                  <a:schemeClr val="lt2"/>
                </a:solidFill>
              </a:defRPr>
            </a:lvl4pPr>
            <a:lvl5pPr lvl="4" algn="ctr" rtl="0">
              <a:lnSpc>
                <a:spcPct val="100000"/>
              </a:lnSpc>
              <a:spcBef>
                <a:spcPts val="0"/>
              </a:spcBef>
              <a:spcAft>
                <a:spcPts val="0"/>
              </a:spcAft>
              <a:buClr>
                <a:schemeClr val="lt2"/>
              </a:buClr>
              <a:buSzPts val="2800"/>
              <a:buNone/>
              <a:defRPr sz="3733">
                <a:solidFill>
                  <a:schemeClr val="lt2"/>
                </a:solidFill>
              </a:defRPr>
            </a:lvl5pPr>
            <a:lvl6pPr lvl="5" algn="ctr" rtl="0">
              <a:lnSpc>
                <a:spcPct val="100000"/>
              </a:lnSpc>
              <a:spcBef>
                <a:spcPts val="0"/>
              </a:spcBef>
              <a:spcAft>
                <a:spcPts val="0"/>
              </a:spcAft>
              <a:buClr>
                <a:schemeClr val="lt2"/>
              </a:buClr>
              <a:buSzPts val="2800"/>
              <a:buNone/>
              <a:defRPr sz="3733">
                <a:solidFill>
                  <a:schemeClr val="lt2"/>
                </a:solidFill>
              </a:defRPr>
            </a:lvl6pPr>
            <a:lvl7pPr lvl="6" algn="ctr" rtl="0">
              <a:lnSpc>
                <a:spcPct val="100000"/>
              </a:lnSpc>
              <a:spcBef>
                <a:spcPts val="0"/>
              </a:spcBef>
              <a:spcAft>
                <a:spcPts val="0"/>
              </a:spcAft>
              <a:buClr>
                <a:schemeClr val="lt2"/>
              </a:buClr>
              <a:buSzPts val="2800"/>
              <a:buNone/>
              <a:defRPr sz="3733">
                <a:solidFill>
                  <a:schemeClr val="lt2"/>
                </a:solidFill>
              </a:defRPr>
            </a:lvl7pPr>
            <a:lvl8pPr lvl="7" algn="ctr" rtl="0">
              <a:lnSpc>
                <a:spcPct val="100000"/>
              </a:lnSpc>
              <a:spcBef>
                <a:spcPts val="0"/>
              </a:spcBef>
              <a:spcAft>
                <a:spcPts val="0"/>
              </a:spcAft>
              <a:buClr>
                <a:schemeClr val="lt2"/>
              </a:buClr>
              <a:buSzPts val="2800"/>
              <a:buNone/>
              <a:defRPr sz="3733">
                <a:solidFill>
                  <a:schemeClr val="lt2"/>
                </a:solidFill>
              </a:defRPr>
            </a:lvl8pPr>
            <a:lvl9pPr lvl="8" algn="ctr" rtl="0">
              <a:lnSpc>
                <a:spcPct val="100000"/>
              </a:lnSpc>
              <a:spcBef>
                <a:spcPts val="0"/>
              </a:spcBef>
              <a:spcAft>
                <a:spcPts val="0"/>
              </a:spcAft>
              <a:buClr>
                <a:schemeClr val="lt2"/>
              </a:buClr>
              <a:buSzPts val="2800"/>
              <a:buNone/>
              <a:defRPr sz="3733">
                <a:solidFill>
                  <a:schemeClr val="lt2"/>
                </a:solidFill>
              </a:defRPr>
            </a:lvl9pPr>
          </a:lstStyle>
          <a:p>
            <a:endParaRPr/>
          </a:p>
        </p:txBody>
      </p:sp>
      <p:sp>
        <p:nvSpPr>
          <p:cNvPr id="1358" name="Google Shape;1358;p26"/>
          <p:cNvSpPr txBox="1">
            <a:spLocks noGrp="1"/>
          </p:cNvSpPr>
          <p:nvPr>
            <p:ph type="subTitle" idx="8"/>
          </p:nvPr>
        </p:nvSpPr>
        <p:spPr>
          <a:xfrm>
            <a:off x="8625164" y="3764068"/>
            <a:ext cx="2364800" cy="1078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Tree>
    <p:extLst>
      <p:ext uri="{BB962C8B-B14F-4D97-AF65-F5344CB8AC3E}">
        <p14:creationId xmlns:p14="http://schemas.microsoft.com/office/powerpoint/2010/main" val="1355084191"/>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p>
        </p:txBody>
      </p:sp>
      <p:sp>
        <p:nvSpPr>
          <p:cNvPr id="3" name="日期占位符 2"/>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B93665EA-4190-4B26-94CF-11C06665461E}" type="datetimeFigureOut">
              <a:rPr kumimoji="0" lang="zh-CN" altLang="en-US" sz="1200" b="0" i="0" u="none" strike="noStrike" kern="1200" cap="none" spc="0" normalizeH="0" baseline="0" noProof="0" smtClean="0">
                <a:ln>
                  <a:noFill/>
                </a:ln>
                <a:solidFill>
                  <a:prstClr val="black">
                    <a:tint val="75000"/>
                  </a:prstClr>
                </a:solidFill>
                <a:effectLst/>
                <a:uLnTx/>
                <a:uFillTx/>
                <a:latin typeface="思源黑体 CN Light" panose="020B0300000000000000" pitchFamily="34" charset="-122"/>
                <a:ea typeface="思源黑体 CN Light" panose="020B0300000000000000" pitchFamily="34" charset="-122"/>
                <a:cs typeface="+mn-cs"/>
              </a:rPr>
              <a:pPr marL="0" marR="0" lvl="0" indent="0" algn="l" defTabSz="914400" rtl="0" eaLnBrk="1" fontAlgn="auto" latinLnBrk="0" hangingPunct="1">
                <a:lnSpc>
                  <a:spcPct val="100000"/>
                </a:lnSpc>
                <a:spcBef>
                  <a:spcPts val="0"/>
                </a:spcBef>
                <a:spcAft>
                  <a:spcPts val="0"/>
                </a:spcAft>
                <a:buClrTx/>
                <a:buSzTx/>
                <a:buFontTx/>
                <a:buNone/>
                <a:tabLst/>
                <a:defRPr/>
              </a:pPr>
              <a:t>2022/8/7</a:t>
            </a:fld>
            <a:endParaRPr kumimoji="0" lang="zh-CN" altLang="en-US" sz="1200" b="0" i="0" u="none" strike="noStrike" kern="1200" cap="none" spc="0" normalizeH="0" baseline="0" noProof="0">
              <a:ln>
                <a:noFill/>
              </a:ln>
              <a:solidFill>
                <a:prstClr val="black">
                  <a:tint val="75000"/>
                </a:prstClr>
              </a:solidFill>
              <a:effectLst/>
              <a:uLnTx/>
              <a:uFillTx/>
              <a:latin typeface="思源黑体 CN Light" panose="020B0300000000000000" pitchFamily="34" charset="-122"/>
              <a:ea typeface="思源黑体 CN Light" panose="020B0300000000000000" pitchFamily="34" charset="-122"/>
              <a:cs typeface="+mn-cs"/>
            </a:endParaRPr>
          </a:p>
        </p:txBody>
      </p:sp>
      <p:sp>
        <p:nvSpPr>
          <p:cNvPr id="4" name="页脚占位符 3"/>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200" b="0" i="0" u="none" strike="noStrike" kern="1200" cap="none" spc="0" normalizeH="0" baseline="0" noProof="0">
              <a:ln>
                <a:noFill/>
              </a:ln>
              <a:solidFill>
                <a:prstClr val="black">
                  <a:tint val="75000"/>
                </a:prstClr>
              </a:solidFill>
              <a:effectLst/>
              <a:uLnTx/>
              <a:uFillTx/>
              <a:latin typeface="思源黑体 CN Light" panose="020B0300000000000000" pitchFamily="34" charset="-122"/>
              <a:ea typeface="思源黑体 CN Light" panose="020B0300000000000000" pitchFamily="34" charset="-122"/>
              <a:cs typeface="+mn-cs"/>
            </a:endParaRPr>
          </a:p>
        </p:txBody>
      </p:sp>
      <p:sp>
        <p:nvSpPr>
          <p:cNvPr id="5" name="灯片编号占位符 4"/>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18E094B-4BC8-4851-99F7-361ECCD2878D}" type="slidenum">
              <a:rPr kumimoji="0" lang="zh-CN" altLang="en-US" sz="1200" b="0" i="0" u="none" strike="noStrike" kern="1200" cap="none" spc="0" normalizeH="0" baseline="0" noProof="0" smtClean="0">
                <a:ln>
                  <a:noFill/>
                </a:ln>
                <a:solidFill>
                  <a:prstClr val="black">
                    <a:tint val="75000"/>
                  </a:prstClr>
                </a:solidFill>
                <a:effectLst/>
                <a:uLnTx/>
                <a:uFillTx/>
                <a:latin typeface="思源黑体 CN Light" panose="020B0300000000000000" pitchFamily="34" charset="-122"/>
                <a:ea typeface="思源黑体 CN Light" panose="020B0300000000000000" pitchFamily="34" charset="-122"/>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zh-CN" altLang="en-US" sz="1200" b="0" i="0" u="none" strike="noStrike" kern="1200" cap="none" spc="0" normalizeH="0" baseline="0" noProof="0">
              <a:ln>
                <a:noFill/>
              </a:ln>
              <a:solidFill>
                <a:prstClr val="black">
                  <a:tint val="75000"/>
                </a:prstClr>
              </a:solidFill>
              <a:effectLst/>
              <a:uLnTx/>
              <a:uFillTx/>
              <a:latin typeface="思源黑体 CN Light" panose="020B0300000000000000" pitchFamily="34" charset="-122"/>
              <a:ea typeface="思源黑体 CN Light" panose="020B0300000000000000" pitchFamily="34" charset="-122"/>
              <a:cs typeface="+mn-cs"/>
            </a:endParaRPr>
          </a:p>
        </p:txBody>
      </p:sp>
    </p:spTree>
    <p:extLst>
      <p:ext uri="{BB962C8B-B14F-4D97-AF65-F5344CB8AC3E}">
        <p14:creationId xmlns:p14="http://schemas.microsoft.com/office/powerpoint/2010/main" val="2323647171"/>
      </p:ext>
    </p:extLst>
  </p:cSld>
  <p:clrMapOvr>
    <a:masterClrMapping/>
  </p:clrMapOvr>
</p:sldLayout>
</file>

<file path=ppt/slideLayouts/slideLayout170.xml><?xml version="1.0" encoding="utf-8"?>
<p:sldLayout xmlns:a="http://schemas.openxmlformats.org/drawingml/2006/main" xmlns:r="http://schemas.openxmlformats.org/officeDocument/2006/relationships" xmlns:p="http://schemas.openxmlformats.org/presentationml/2006/main" matchingName="Section header 1">
  <p:cSld name="Section header 1">
    <p:spTree>
      <p:nvGrpSpPr>
        <p:cNvPr id="1" name="Shape 1598"/>
        <p:cNvGrpSpPr/>
        <p:nvPr/>
      </p:nvGrpSpPr>
      <p:grpSpPr>
        <a:xfrm>
          <a:off x="0" y="0"/>
          <a:ext cx="0" cy="0"/>
          <a:chOff x="0" y="0"/>
          <a:chExt cx="0" cy="0"/>
        </a:xfrm>
      </p:grpSpPr>
      <p:pic>
        <p:nvPicPr>
          <p:cNvPr id="1599" name="Google Shape;1599;p33"/>
          <p:cNvPicPr preferRelativeResize="0"/>
          <p:nvPr/>
        </p:nvPicPr>
        <p:blipFill>
          <a:blip r:embed="rId2">
            <a:alphaModFix/>
          </a:blip>
          <a:stretch>
            <a:fillRect/>
          </a:stretch>
        </p:blipFill>
        <p:spPr>
          <a:xfrm>
            <a:off x="-75466" y="-36433"/>
            <a:ext cx="12342935" cy="7005332"/>
          </a:xfrm>
          <a:prstGeom prst="rect">
            <a:avLst/>
          </a:prstGeom>
          <a:noFill/>
          <a:ln>
            <a:noFill/>
          </a:ln>
        </p:spPr>
      </p:pic>
      <p:grpSp>
        <p:nvGrpSpPr>
          <p:cNvPr id="1600" name="Google Shape;1600;p33"/>
          <p:cNvGrpSpPr/>
          <p:nvPr/>
        </p:nvGrpSpPr>
        <p:grpSpPr>
          <a:xfrm rot="-400594" flipH="1">
            <a:off x="9648522" y="2820942"/>
            <a:ext cx="2919124" cy="2290529"/>
            <a:chOff x="-2415600" y="2986400"/>
            <a:chExt cx="1943075" cy="1524659"/>
          </a:xfrm>
        </p:grpSpPr>
        <p:sp>
          <p:nvSpPr>
            <p:cNvPr id="1601" name="Google Shape;1601;p33"/>
            <p:cNvSpPr/>
            <p:nvPr/>
          </p:nvSpPr>
          <p:spPr>
            <a:xfrm>
              <a:off x="-2415600" y="2986400"/>
              <a:ext cx="1117375" cy="1251275"/>
            </a:xfrm>
            <a:custGeom>
              <a:avLst/>
              <a:gdLst/>
              <a:ahLst/>
              <a:cxnLst/>
              <a:rect l="l" t="t" r="r" b="b"/>
              <a:pathLst>
                <a:path w="44695" h="50051" extrusionOk="0">
                  <a:moveTo>
                    <a:pt x="11387" y="1"/>
                  </a:moveTo>
                  <a:cubicBezTo>
                    <a:pt x="10743" y="1"/>
                    <a:pt x="10152" y="449"/>
                    <a:pt x="10001" y="1099"/>
                  </a:cubicBezTo>
                  <a:lnTo>
                    <a:pt x="180" y="41127"/>
                  </a:lnTo>
                  <a:cubicBezTo>
                    <a:pt x="0" y="41896"/>
                    <a:pt x="462" y="42665"/>
                    <a:pt x="1257" y="42871"/>
                  </a:cubicBezTo>
                  <a:lnTo>
                    <a:pt x="33617" y="50051"/>
                  </a:lnTo>
                  <a:lnTo>
                    <a:pt x="44695" y="8433"/>
                  </a:lnTo>
                  <a:lnTo>
                    <a:pt x="11744" y="48"/>
                  </a:lnTo>
                  <a:cubicBezTo>
                    <a:pt x="11625" y="16"/>
                    <a:pt x="11505" y="1"/>
                    <a:pt x="1138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02" name="Google Shape;1602;p33"/>
            <p:cNvSpPr/>
            <p:nvPr/>
          </p:nvSpPr>
          <p:spPr>
            <a:xfrm>
              <a:off x="-1586075" y="3188225"/>
              <a:ext cx="1113550" cy="1279575"/>
            </a:xfrm>
            <a:custGeom>
              <a:avLst/>
              <a:gdLst/>
              <a:ahLst/>
              <a:cxnLst/>
              <a:rect l="l" t="t" r="r" b="b"/>
              <a:pathLst>
                <a:path w="44542" h="51183" extrusionOk="0">
                  <a:moveTo>
                    <a:pt x="10411" y="1"/>
                  </a:moveTo>
                  <a:lnTo>
                    <a:pt x="0" y="41772"/>
                  </a:lnTo>
                  <a:lnTo>
                    <a:pt x="31797" y="51132"/>
                  </a:lnTo>
                  <a:cubicBezTo>
                    <a:pt x="31925" y="51166"/>
                    <a:pt x="32054" y="51182"/>
                    <a:pt x="32181" y="51182"/>
                  </a:cubicBezTo>
                  <a:cubicBezTo>
                    <a:pt x="32815" y="51182"/>
                    <a:pt x="33395" y="50773"/>
                    <a:pt x="33566" y="50132"/>
                  </a:cubicBezTo>
                  <a:lnTo>
                    <a:pt x="44336" y="10360"/>
                  </a:lnTo>
                  <a:cubicBezTo>
                    <a:pt x="44541" y="9591"/>
                    <a:pt x="44080" y="8796"/>
                    <a:pt x="43310" y="8591"/>
                  </a:cubicBezTo>
                  <a:lnTo>
                    <a:pt x="10411" y="1"/>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03" name="Google Shape;1603;p33"/>
            <p:cNvSpPr/>
            <p:nvPr/>
          </p:nvSpPr>
          <p:spPr>
            <a:xfrm>
              <a:off x="-2402775" y="2994000"/>
              <a:ext cx="1133400" cy="1217400"/>
            </a:xfrm>
            <a:custGeom>
              <a:avLst/>
              <a:gdLst/>
              <a:ahLst/>
              <a:cxnLst/>
              <a:rect l="l" t="t" r="r" b="b"/>
              <a:pathLst>
                <a:path w="45336" h="48696" extrusionOk="0">
                  <a:moveTo>
                    <a:pt x="12283" y="0"/>
                  </a:moveTo>
                  <a:lnTo>
                    <a:pt x="0" y="41900"/>
                  </a:lnTo>
                  <a:lnTo>
                    <a:pt x="19104" y="42131"/>
                  </a:lnTo>
                  <a:cubicBezTo>
                    <a:pt x="23976" y="42823"/>
                    <a:pt x="28540" y="44874"/>
                    <a:pt x="32309" y="48054"/>
                  </a:cubicBezTo>
                  <a:lnTo>
                    <a:pt x="33053" y="48695"/>
                  </a:lnTo>
                  <a:lnTo>
                    <a:pt x="45336" y="6770"/>
                  </a:lnTo>
                  <a:lnTo>
                    <a:pt x="44567" y="6129"/>
                  </a:lnTo>
                  <a:cubicBezTo>
                    <a:pt x="40797" y="2975"/>
                    <a:pt x="36233" y="923"/>
                    <a:pt x="31361" y="231"/>
                  </a:cubicBezTo>
                  <a:lnTo>
                    <a:pt x="12283"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04" name="Google Shape;1604;p33"/>
            <p:cNvSpPr/>
            <p:nvPr/>
          </p:nvSpPr>
          <p:spPr>
            <a:xfrm>
              <a:off x="-2351263" y="3014809"/>
              <a:ext cx="1085975" cy="1231500"/>
            </a:xfrm>
            <a:custGeom>
              <a:avLst/>
              <a:gdLst/>
              <a:ahLst/>
              <a:cxnLst/>
              <a:rect l="l" t="t" r="r" b="b"/>
              <a:pathLst>
                <a:path w="43439" h="49260" extrusionOk="0">
                  <a:moveTo>
                    <a:pt x="12258" y="0"/>
                  </a:moveTo>
                  <a:lnTo>
                    <a:pt x="1" y="41925"/>
                  </a:lnTo>
                  <a:lnTo>
                    <a:pt x="17207" y="42695"/>
                  </a:lnTo>
                  <a:cubicBezTo>
                    <a:pt x="22079" y="43387"/>
                    <a:pt x="26643" y="45438"/>
                    <a:pt x="30412" y="48618"/>
                  </a:cubicBezTo>
                  <a:lnTo>
                    <a:pt x="31156" y="49259"/>
                  </a:lnTo>
                  <a:lnTo>
                    <a:pt x="43439" y="7334"/>
                  </a:lnTo>
                  <a:lnTo>
                    <a:pt x="42670" y="6693"/>
                  </a:lnTo>
                  <a:cubicBezTo>
                    <a:pt x="38900" y="3539"/>
                    <a:pt x="34336" y="1487"/>
                    <a:pt x="29464" y="769"/>
                  </a:cubicBezTo>
                  <a:lnTo>
                    <a:pt x="12258" y="0"/>
                  </a:ln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05" name="Google Shape;1605;p33"/>
            <p:cNvSpPr/>
            <p:nvPr/>
          </p:nvSpPr>
          <p:spPr>
            <a:xfrm>
              <a:off x="-1573663" y="3188659"/>
              <a:ext cx="1070600" cy="1322400"/>
            </a:xfrm>
            <a:custGeom>
              <a:avLst/>
              <a:gdLst/>
              <a:ahLst/>
              <a:cxnLst/>
              <a:rect l="l" t="t" r="r" b="b"/>
              <a:pathLst>
                <a:path w="42824" h="52896" extrusionOk="0">
                  <a:moveTo>
                    <a:pt x="17135" y="1"/>
                  </a:moveTo>
                  <a:cubicBezTo>
                    <a:pt x="15803" y="1"/>
                    <a:pt x="14490" y="86"/>
                    <a:pt x="13232" y="252"/>
                  </a:cubicBezTo>
                  <a:lnTo>
                    <a:pt x="12258" y="380"/>
                  </a:lnTo>
                  <a:lnTo>
                    <a:pt x="1" y="42280"/>
                  </a:lnTo>
                  <a:lnTo>
                    <a:pt x="975" y="42151"/>
                  </a:lnTo>
                  <a:cubicBezTo>
                    <a:pt x="2113" y="42002"/>
                    <a:pt x="3255" y="41927"/>
                    <a:pt x="4394" y="41927"/>
                  </a:cubicBezTo>
                  <a:cubicBezTo>
                    <a:pt x="8133" y="41927"/>
                    <a:pt x="11844" y="42727"/>
                    <a:pt x="15284" y="44280"/>
                  </a:cubicBezTo>
                  <a:lnTo>
                    <a:pt x="30208" y="52895"/>
                  </a:lnTo>
                  <a:lnTo>
                    <a:pt x="42824" y="9124"/>
                  </a:lnTo>
                  <a:lnTo>
                    <a:pt x="28284" y="2226"/>
                  </a:lnTo>
                  <a:cubicBezTo>
                    <a:pt x="24955" y="704"/>
                    <a:pt x="20963" y="1"/>
                    <a:pt x="17135" y="1"/>
                  </a:cubicBez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1606" name="Google Shape;1606;p33"/>
            <p:cNvGrpSpPr/>
            <p:nvPr/>
          </p:nvGrpSpPr>
          <p:grpSpPr>
            <a:xfrm>
              <a:off x="-2218800" y="3088875"/>
              <a:ext cx="1598825" cy="1190475"/>
              <a:chOff x="-2218800" y="3088875"/>
              <a:chExt cx="1598825" cy="1190475"/>
            </a:xfrm>
          </p:grpSpPr>
          <p:sp>
            <p:nvSpPr>
              <p:cNvPr id="1607" name="Google Shape;1607;p33"/>
              <p:cNvSpPr/>
              <p:nvPr/>
            </p:nvSpPr>
            <p:spPr>
              <a:xfrm>
                <a:off x="-2218800" y="3088875"/>
                <a:ext cx="841100" cy="985325"/>
              </a:xfrm>
              <a:custGeom>
                <a:avLst/>
                <a:gdLst/>
                <a:ahLst/>
                <a:cxnLst/>
                <a:rect l="l" t="t" r="r" b="b"/>
                <a:pathLst>
                  <a:path w="33644" h="39413" extrusionOk="0">
                    <a:moveTo>
                      <a:pt x="9539" y="0"/>
                    </a:moveTo>
                    <a:lnTo>
                      <a:pt x="9462" y="667"/>
                    </a:lnTo>
                    <a:lnTo>
                      <a:pt x="22412" y="2385"/>
                    </a:lnTo>
                    <a:cubicBezTo>
                      <a:pt x="26027" y="3077"/>
                      <a:pt x="29489" y="4436"/>
                      <a:pt x="32643" y="6360"/>
                    </a:cubicBezTo>
                    <a:lnTo>
                      <a:pt x="33284" y="6744"/>
                    </a:lnTo>
                    <a:lnTo>
                      <a:pt x="33643" y="6154"/>
                    </a:lnTo>
                    <a:lnTo>
                      <a:pt x="33002" y="5770"/>
                    </a:lnTo>
                    <a:cubicBezTo>
                      <a:pt x="29797" y="3795"/>
                      <a:pt x="26233" y="2411"/>
                      <a:pt x="22540" y="1693"/>
                    </a:cubicBezTo>
                    <a:lnTo>
                      <a:pt x="9539" y="0"/>
                    </a:lnTo>
                    <a:close/>
                    <a:moveTo>
                      <a:pt x="8668" y="2385"/>
                    </a:moveTo>
                    <a:lnTo>
                      <a:pt x="8591" y="3052"/>
                    </a:lnTo>
                    <a:lnTo>
                      <a:pt x="21540" y="4770"/>
                    </a:lnTo>
                    <a:cubicBezTo>
                      <a:pt x="25156" y="5462"/>
                      <a:pt x="28617" y="6821"/>
                      <a:pt x="31771" y="8744"/>
                    </a:cubicBezTo>
                    <a:lnTo>
                      <a:pt x="32387" y="9129"/>
                    </a:lnTo>
                    <a:lnTo>
                      <a:pt x="32771" y="8565"/>
                    </a:lnTo>
                    <a:lnTo>
                      <a:pt x="32130" y="8180"/>
                    </a:lnTo>
                    <a:cubicBezTo>
                      <a:pt x="28899" y="6206"/>
                      <a:pt x="25361" y="4821"/>
                      <a:pt x="21668" y="4103"/>
                    </a:cubicBezTo>
                    <a:lnTo>
                      <a:pt x="8668" y="2385"/>
                    </a:lnTo>
                    <a:close/>
                    <a:moveTo>
                      <a:pt x="7796" y="4795"/>
                    </a:moveTo>
                    <a:lnTo>
                      <a:pt x="7719" y="5488"/>
                    </a:lnTo>
                    <a:lnTo>
                      <a:pt x="20668" y="7180"/>
                    </a:lnTo>
                    <a:cubicBezTo>
                      <a:pt x="24284" y="7898"/>
                      <a:pt x="27746" y="9232"/>
                      <a:pt x="30900" y="11180"/>
                    </a:cubicBezTo>
                    <a:lnTo>
                      <a:pt x="31515" y="11565"/>
                    </a:lnTo>
                    <a:lnTo>
                      <a:pt x="31874" y="10975"/>
                    </a:lnTo>
                    <a:lnTo>
                      <a:pt x="31259" y="10591"/>
                    </a:lnTo>
                    <a:cubicBezTo>
                      <a:pt x="28028" y="8616"/>
                      <a:pt x="24489" y="7231"/>
                      <a:pt x="20796" y="6513"/>
                    </a:cubicBezTo>
                    <a:lnTo>
                      <a:pt x="7796" y="4795"/>
                    </a:lnTo>
                    <a:close/>
                    <a:moveTo>
                      <a:pt x="6873" y="9206"/>
                    </a:moveTo>
                    <a:lnTo>
                      <a:pt x="6770" y="9873"/>
                    </a:lnTo>
                    <a:lnTo>
                      <a:pt x="19745" y="11591"/>
                    </a:lnTo>
                    <a:cubicBezTo>
                      <a:pt x="23361" y="12283"/>
                      <a:pt x="26822" y="13642"/>
                      <a:pt x="29976" y="15565"/>
                    </a:cubicBezTo>
                    <a:lnTo>
                      <a:pt x="30592" y="15950"/>
                    </a:lnTo>
                    <a:lnTo>
                      <a:pt x="30951" y="15386"/>
                    </a:lnTo>
                    <a:lnTo>
                      <a:pt x="30335" y="15001"/>
                    </a:lnTo>
                    <a:cubicBezTo>
                      <a:pt x="27104" y="13027"/>
                      <a:pt x="23566" y="11642"/>
                      <a:pt x="19848" y="10924"/>
                    </a:cubicBezTo>
                    <a:lnTo>
                      <a:pt x="6873" y="9206"/>
                    </a:lnTo>
                    <a:close/>
                    <a:moveTo>
                      <a:pt x="5975" y="11616"/>
                    </a:moveTo>
                    <a:lnTo>
                      <a:pt x="5898" y="12283"/>
                    </a:lnTo>
                    <a:lnTo>
                      <a:pt x="18848" y="14001"/>
                    </a:lnTo>
                    <a:cubicBezTo>
                      <a:pt x="22463" y="14693"/>
                      <a:pt x="25925" y="16052"/>
                      <a:pt x="29079" y="17976"/>
                    </a:cubicBezTo>
                    <a:lnTo>
                      <a:pt x="29694" y="18360"/>
                    </a:lnTo>
                    <a:lnTo>
                      <a:pt x="30079" y="17796"/>
                    </a:lnTo>
                    <a:lnTo>
                      <a:pt x="29438" y="17411"/>
                    </a:lnTo>
                    <a:cubicBezTo>
                      <a:pt x="26207" y="15437"/>
                      <a:pt x="22668" y="14052"/>
                      <a:pt x="18976" y="13334"/>
                    </a:cubicBezTo>
                    <a:lnTo>
                      <a:pt x="5975" y="11616"/>
                    </a:lnTo>
                    <a:close/>
                    <a:moveTo>
                      <a:pt x="5078" y="14027"/>
                    </a:moveTo>
                    <a:lnTo>
                      <a:pt x="5001" y="14693"/>
                    </a:lnTo>
                    <a:lnTo>
                      <a:pt x="17950" y="16411"/>
                    </a:lnTo>
                    <a:cubicBezTo>
                      <a:pt x="21566" y="17104"/>
                      <a:pt x="25027" y="18463"/>
                      <a:pt x="28181" y="20386"/>
                    </a:cubicBezTo>
                    <a:lnTo>
                      <a:pt x="28797" y="20796"/>
                    </a:lnTo>
                    <a:lnTo>
                      <a:pt x="29181" y="20206"/>
                    </a:lnTo>
                    <a:lnTo>
                      <a:pt x="28566" y="19822"/>
                    </a:lnTo>
                    <a:cubicBezTo>
                      <a:pt x="25335" y="17847"/>
                      <a:pt x="21796" y="16463"/>
                      <a:pt x="18104" y="15745"/>
                    </a:cubicBezTo>
                    <a:lnTo>
                      <a:pt x="5078" y="14027"/>
                    </a:lnTo>
                    <a:close/>
                    <a:moveTo>
                      <a:pt x="4078" y="19053"/>
                    </a:moveTo>
                    <a:lnTo>
                      <a:pt x="4001" y="19719"/>
                    </a:lnTo>
                    <a:lnTo>
                      <a:pt x="16950" y="21437"/>
                    </a:lnTo>
                    <a:cubicBezTo>
                      <a:pt x="20591" y="22130"/>
                      <a:pt x="24053" y="23489"/>
                      <a:pt x="27207" y="25412"/>
                    </a:cubicBezTo>
                    <a:lnTo>
                      <a:pt x="27822" y="25797"/>
                    </a:lnTo>
                    <a:lnTo>
                      <a:pt x="28181" y="25232"/>
                    </a:lnTo>
                    <a:lnTo>
                      <a:pt x="27566" y="24822"/>
                    </a:lnTo>
                    <a:cubicBezTo>
                      <a:pt x="24335" y="22848"/>
                      <a:pt x="20796" y="21463"/>
                      <a:pt x="17104" y="20745"/>
                    </a:cubicBezTo>
                    <a:lnTo>
                      <a:pt x="4078" y="19053"/>
                    </a:lnTo>
                    <a:close/>
                    <a:moveTo>
                      <a:pt x="3231" y="21463"/>
                    </a:moveTo>
                    <a:lnTo>
                      <a:pt x="3129" y="22130"/>
                    </a:lnTo>
                    <a:lnTo>
                      <a:pt x="16078" y="23848"/>
                    </a:lnTo>
                    <a:cubicBezTo>
                      <a:pt x="19899" y="24617"/>
                      <a:pt x="24438" y="26668"/>
                      <a:pt x="26310" y="27848"/>
                    </a:cubicBezTo>
                    <a:lnTo>
                      <a:pt x="26925" y="28233"/>
                    </a:lnTo>
                    <a:lnTo>
                      <a:pt x="27310" y="27643"/>
                    </a:lnTo>
                    <a:lnTo>
                      <a:pt x="26669" y="27258"/>
                    </a:lnTo>
                    <a:cubicBezTo>
                      <a:pt x="24745" y="26053"/>
                      <a:pt x="20104" y="23925"/>
                      <a:pt x="16206" y="23155"/>
                    </a:cubicBezTo>
                    <a:lnTo>
                      <a:pt x="3231" y="21463"/>
                    </a:lnTo>
                    <a:close/>
                    <a:moveTo>
                      <a:pt x="2334" y="23848"/>
                    </a:moveTo>
                    <a:lnTo>
                      <a:pt x="2231" y="24514"/>
                    </a:lnTo>
                    <a:lnTo>
                      <a:pt x="15206" y="26232"/>
                    </a:lnTo>
                    <a:cubicBezTo>
                      <a:pt x="18925" y="26976"/>
                      <a:pt x="24540" y="29669"/>
                      <a:pt x="25438" y="30233"/>
                    </a:cubicBezTo>
                    <a:lnTo>
                      <a:pt x="26053" y="30617"/>
                    </a:lnTo>
                    <a:lnTo>
                      <a:pt x="26412" y="30053"/>
                    </a:lnTo>
                    <a:lnTo>
                      <a:pt x="25797" y="29669"/>
                    </a:lnTo>
                    <a:cubicBezTo>
                      <a:pt x="24848" y="29079"/>
                      <a:pt x="19207" y="26335"/>
                      <a:pt x="15335" y="25566"/>
                    </a:cubicBezTo>
                    <a:lnTo>
                      <a:pt x="2334" y="23848"/>
                    </a:lnTo>
                    <a:close/>
                    <a:moveTo>
                      <a:pt x="1283" y="27592"/>
                    </a:moveTo>
                    <a:lnTo>
                      <a:pt x="1180" y="28284"/>
                    </a:lnTo>
                    <a:lnTo>
                      <a:pt x="14155" y="29976"/>
                    </a:lnTo>
                    <a:cubicBezTo>
                      <a:pt x="17771" y="30694"/>
                      <a:pt x="21232" y="32053"/>
                      <a:pt x="24361" y="33976"/>
                    </a:cubicBezTo>
                    <a:lnTo>
                      <a:pt x="25002" y="34361"/>
                    </a:lnTo>
                    <a:lnTo>
                      <a:pt x="25361" y="33797"/>
                    </a:lnTo>
                    <a:lnTo>
                      <a:pt x="24745" y="33387"/>
                    </a:lnTo>
                    <a:cubicBezTo>
                      <a:pt x="21514" y="31412"/>
                      <a:pt x="17976" y="30028"/>
                      <a:pt x="14258" y="29310"/>
                    </a:cubicBezTo>
                    <a:lnTo>
                      <a:pt x="1283" y="27592"/>
                    </a:lnTo>
                    <a:close/>
                    <a:moveTo>
                      <a:pt x="693" y="30156"/>
                    </a:moveTo>
                    <a:lnTo>
                      <a:pt x="590" y="30822"/>
                    </a:lnTo>
                    <a:lnTo>
                      <a:pt x="13565" y="32541"/>
                    </a:lnTo>
                    <a:cubicBezTo>
                      <a:pt x="17181" y="33233"/>
                      <a:pt x="20643" y="34592"/>
                      <a:pt x="23797" y="36515"/>
                    </a:cubicBezTo>
                    <a:lnTo>
                      <a:pt x="24412" y="36900"/>
                    </a:lnTo>
                    <a:lnTo>
                      <a:pt x="24771" y="36310"/>
                    </a:lnTo>
                    <a:lnTo>
                      <a:pt x="24130" y="35925"/>
                    </a:lnTo>
                    <a:cubicBezTo>
                      <a:pt x="20925" y="33951"/>
                      <a:pt x="17386" y="32566"/>
                      <a:pt x="13668" y="31874"/>
                    </a:cubicBezTo>
                    <a:lnTo>
                      <a:pt x="693" y="30156"/>
                    </a:lnTo>
                    <a:close/>
                    <a:moveTo>
                      <a:pt x="103" y="32643"/>
                    </a:moveTo>
                    <a:lnTo>
                      <a:pt x="0" y="33335"/>
                    </a:lnTo>
                    <a:lnTo>
                      <a:pt x="12975" y="35053"/>
                    </a:lnTo>
                    <a:cubicBezTo>
                      <a:pt x="16591" y="35746"/>
                      <a:pt x="20053" y="37105"/>
                      <a:pt x="23207" y="39028"/>
                    </a:cubicBezTo>
                    <a:lnTo>
                      <a:pt x="23848" y="39413"/>
                    </a:lnTo>
                    <a:lnTo>
                      <a:pt x="24181" y="38823"/>
                    </a:lnTo>
                    <a:lnTo>
                      <a:pt x="23540" y="38438"/>
                    </a:lnTo>
                    <a:cubicBezTo>
                      <a:pt x="20335" y="36464"/>
                      <a:pt x="16796" y="35079"/>
                      <a:pt x="13104" y="34361"/>
                    </a:cubicBezTo>
                    <a:lnTo>
                      <a:pt x="103" y="32643"/>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08" name="Google Shape;1608;p33"/>
              <p:cNvSpPr/>
              <p:nvPr/>
            </p:nvSpPr>
            <p:spPr>
              <a:xfrm>
                <a:off x="-1461075" y="3283625"/>
                <a:ext cx="841100" cy="995725"/>
              </a:xfrm>
              <a:custGeom>
                <a:avLst/>
                <a:gdLst/>
                <a:ahLst/>
                <a:cxnLst/>
                <a:rect l="l" t="t" r="r" b="b"/>
                <a:pathLst>
                  <a:path w="33644" h="39829" extrusionOk="0">
                    <a:moveTo>
                      <a:pt x="11739" y="1"/>
                    </a:moveTo>
                    <a:cubicBezTo>
                      <a:pt x="10432" y="1"/>
                      <a:pt x="9481" y="31"/>
                      <a:pt x="9386" y="31"/>
                    </a:cubicBezTo>
                    <a:lnTo>
                      <a:pt x="9386" y="698"/>
                    </a:lnTo>
                    <a:cubicBezTo>
                      <a:pt x="9406" y="698"/>
                      <a:pt x="10284" y="673"/>
                      <a:pt x="11526" y="673"/>
                    </a:cubicBezTo>
                    <a:cubicBezTo>
                      <a:pt x="13388" y="673"/>
                      <a:pt x="16068" y="729"/>
                      <a:pt x="17899" y="1006"/>
                    </a:cubicBezTo>
                    <a:cubicBezTo>
                      <a:pt x="22643" y="1775"/>
                      <a:pt x="29618" y="4878"/>
                      <a:pt x="32618" y="6750"/>
                    </a:cubicBezTo>
                    <a:lnTo>
                      <a:pt x="33259" y="7134"/>
                    </a:lnTo>
                    <a:lnTo>
                      <a:pt x="33644" y="6570"/>
                    </a:lnTo>
                    <a:lnTo>
                      <a:pt x="33028" y="6185"/>
                    </a:lnTo>
                    <a:cubicBezTo>
                      <a:pt x="29977" y="4288"/>
                      <a:pt x="22874" y="1108"/>
                      <a:pt x="18053" y="365"/>
                    </a:cubicBezTo>
                    <a:cubicBezTo>
                      <a:pt x="16198" y="63"/>
                      <a:pt x="13606" y="1"/>
                      <a:pt x="11739" y="1"/>
                    </a:cubicBezTo>
                    <a:close/>
                    <a:moveTo>
                      <a:pt x="8770" y="2801"/>
                    </a:moveTo>
                    <a:lnTo>
                      <a:pt x="8770" y="3493"/>
                    </a:lnTo>
                    <a:cubicBezTo>
                      <a:pt x="8847" y="3493"/>
                      <a:pt x="16130" y="3519"/>
                      <a:pt x="19258" y="4288"/>
                    </a:cubicBezTo>
                    <a:cubicBezTo>
                      <a:pt x="22976" y="5211"/>
                      <a:pt x="28489" y="7134"/>
                      <a:pt x="31746" y="9160"/>
                    </a:cubicBezTo>
                    <a:lnTo>
                      <a:pt x="32387" y="9545"/>
                    </a:lnTo>
                    <a:lnTo>
                      <a:pt x="32746" y="8980"/>
                    </a:lnTo>
                    <a:lnTo>
                      <a:pt x="32105" y="8570"/>
                    </a:lnTo>
                    <a:cubicBezTo>
                      <a:pt x="28797" y="6519"/>
                      <a:pt x="23207" y="4570"/>
                      <a:pt x="19412" y="3621"/>
                    </a:cubicBezTo>
                    <a:cubicBezTo>
                      <a:pt x="16207" y="2852"/>
                      <a:pt x="9078" y="2801"/>
                      <a:pt x="8770" y="2801"/>
                    </a:cubicBezTo>
                    <a:close/>
                    <a:moveTo>
                      <a:pt x="8129" y="5570"/>
                    </a:moveTo>
                    <a:lnTo>
                      <a:pt x="8129" y="6262"/>
                    </a:lnTo>
                    <a:cubicBezTo>
                      <a:pt x="8232" y="6262"/>
                      <a:pt x="17412" y="6467"/>
                      <a:pt x="20592" y="7570"/>
                    </a:cubicBezTo>
                    <a:cubicBezTo>
                      <a:pt x="21463" y="7878"/>
                      <a:pt x="22361" y="8160"/>
                      <a:pt x="23233" y="8442"/>
                    </a:cubicBezTo>
                    <a:cubicBezTo>
                      <a:pt x="25976" y="9314"/>
                      <a:pt x="28592" y="10160"/>
                      <a:pt x="30874" y="11570"/>
                    </a:cubicBezTo>
                    <a:lnTo>
                      <a:pt x="31490" y="11955"/>
                    </a:lnTo>
                    <a:lnTo>
                      <a:pt x="31849" y="11391"/>
                    </a:lnTo>
                    <a:lnTo>
                      <a:pt x="31208" y="11006"/>
                    </a:lnTo>
                    <a:cubicBezTo>
                      <a:pt x="28874" y="9519"/>
                      <a:pt x="26079" y="8647"/>
                      <a:pt x="23412" y="7801"/>
                    </a:cubicBezTo>
                    <a:cubicBezTo>
                      <a:pt x="22540" y="7519"/>
                      <a:pt x="21669" y="7237"/>
                      <a:pt x="20797" y="6929"/>
                    </a:cubicBezTo>
                    <a:cubicBezTo>
                      <a:pt x="17540" y="5801"/>
                      <a:pt x="8514" y="5570"/>
                      <a:pt x="8129" y="5570"/>
                    </a:cubicBezTo>
                    <a:close/>
                    <a:moveTo>
                      <a:pt x="6822" y="9596"/>
                    </a:moveTo>
                    <a:lnTo>
                      <a:pt x="6745" y="10263"/>
                    </a:lnTo>
                    <a:lnTo>
                      <a:pt x="19694" y="11981"/>
                    </a:lnTo>
                    <a:cubicBezTo>
                      <a:pt x="23310" y="12699"/>
                      <a:pt x="26771" y="14032"/>
                      <a:pt x="29925" y="15981"/>
                    </a:cubicBezTo>
                    <a:lnTo>
                      <a:pt x="30566" y="16365"/>
                    </a:lnTo>
                    <a:lnTo>
                      <a:pt x="30925" y="15776"/>
                    </a:lnTo>
                    <a:lnTo>
                      <a:pt x="30284" y="15391"/>
                    </a:lnTo>
                    <a:cubicBezTo>
                      <a:pt x="27079" y="13417"/>
                      <a:pt x="23515" y="12032"/>
                      <a:pt x="19822" y="11314"/>
                    </a:cubicBezTo>
                    <a:lnTo>
                      <a:pt x="6822" y="9596"/>
                    </a:lnTo>
                    <a:close/>
                    <a:moveTo>
                      <a:pt x="5950" y="12006"/>
                    </a:moveTo>
                    <a:lnTo>
                      <a:pt x="5847" y="12673"/>
                    </a:lnTo>
                    <a:lnTo>
                      <a:pt x="18822" y="14391"/>
                    </a:lnTo>
                    <a:cubicBezTo>
                      <a:pt x="22438" y="15109"/>
                      <a:pt x="25900" y="16442"/>
                      <a:pt x="29054" y="18391"/>
                    </a:cubicBezTo>
                    <a:lnTo>
                      <a:pt x="29669" y="18776"/>
                    </a:lnTo>
                    <a:lnTo>
                      <a:pt x="30054" y="18186"/>
                    </a:lnTo>
                    <a:lnTo>
                      <a:pt x="29413" y="17801"/>
                    </a:lnTo>
                    <a:cubicBezTo>
                      <a:pt x="26182" y="15827"/>
                      <a:pt x="22643" y="14442"/>
                      <a:pt x="18925" y="13724"/>
                    </a:cubicBezTo>
                    <a:lnTo>
                      <a:pt x="5950" y="12006"/>
                    </a:lnTo>
                    <a:close/>
                    <a:moveTo>
                      <a:pt x="5052" y="14417"/>
                    </a:moveTo>
                    <a:lnTo>
                      <a:pt x="4975" y="15109"/>
                    </a:lnTo>
                    <a:lnTo>
                      <a:pt x="17925" y="16801"/>
                    </a:lnTo>
                    <a:cubicBezTo>
                      <a:pt x="21540" y="17519"/>
                      <a:pt x="25028" y="18853"/>
                      <a:pt x="28156" y="20802"/>
                    </a:cubicBezTo>
                    <a:lnTo>
                      <a:pt x="28797" y="21186"/>
                    </a:lnTo>
                    <a:lnTo>
                      <a:pt x="29156" y="20596"/>
                    </a:lnTo>
                    <a:lnTo>
                      <a:pt x="28515" y="20212"/>
                    </a:lnTo>
                    <a:cubicBezTo>
                      <a:pt x="25310" y="18237"/>
                      <a:pt x="21745" y="16853"/>
                      <a:pt x="18053" y="16135"/>
                    </a:cubicBezTo>
                    <a:lnTo>
                      <a:pt x="5052" y="14417"/>
                    </a:lnTo>
                    <a:close/>
                    <a:moveTo>
                      <a:pt x="4078" y="19443"/>
                    </a:moveTo>
                    <a:lnTo>
                      <a:pt x="4001" y="20109"/>
                    </a:lnTo>
                    <a:lnTo>
                      <a:pt x="16950" y="21827"/>
                    </a:lnTo>
                    <a:cubicBezTo>
                      <a:pt x="20566" y="22545"/>
                      <a:pt x="24028" y="23879"/>
                      <a:pt x="27182" y="25827"/>
                    </a:cubicBezTo>
                    <a:lnTo>
                      <a:pt x="27823" y="26212"/>
                    </a:lnTo>
                    <a:lnTo>
                      <a:pt x="28156" y="25622"/>
                    </a:lnTo>
                    <a:lnTo>
                      <a:pt x="27541" y="25238"/>
                    </a:lnTo>
                    <a:cubicBezTo>
                      <a:pt x="24310" y="23263"/>
                      <a:pt x="20771" y="21879"/>
                      <a:pt x="17079" y="21161"/>
                    </a:cubicBezTo>
                    <a:lnTo>
                      <a:pt x="4078" y="19443"/>
                    </a:lnTo>
                    <a:close/>
                    <a:moveTo>
                      <a:pt x="3180" y="21853"/>
                    </a:moveTo>
                    <a:lnTo>
                      <a:pt x="3103" y="22520"/>
                    </a:lnTo>
                    <a:lnTo>
                      <a:pt x="16053" y="24238"/>
                    </a:lnTo>
                    <a:cubicBezTo>
                      <a:pt x="19874" y="24981"/>
                      <a:pt x="24438" y="27058"/>
                      <a:pt x="26284" y="28212"/>
                    </a:cubicBezTo>
                    <a:lnTo>
                      <a:pt x="26925" y="28623"/>
                    </a:lnTo>
                    <a:lnTo>
                      <a:pt x="27284" y="28033"/>
                    </a:lnTo>
                    <a:lnTo>
                      <a:pt x="26643" y="27648"/>
                    </a:lnTo>
                    <a:cubicBezTo>
                      <a:pt x="24720" y="26443"/>
                      <a:pt x="20079" y="24340"/>
                      <a:pt x="16181" y="23571"/>
                    </a:cubicBezTo>
                    <a:lnTo>
                      <a:pt x="3180" y="21853"/>
                    </a:lnTo>
                    <a:close/>
                    <a:moveTo>
                      <a:pt x="2309" y="24263"/>
                    </a:moveTo>
                    <a:lnTo>
                      <a:pt x="2232" y="24930"/>
                    </a:lnTo>
                    <a:lnTo>
                      <a:pt x="15181" y="26648"/>
                    </a:lnTo>
                    <a:cubicBezTo>
                      <a:pt x="18925" y="27392"/>
                      <a:pt x="24515" y="30084"/>
                      <a:pt x="25412" y="30623"/>
                    </a:cubicBezTo>
                    <a:lnTo>
                      <a:pt x="26053" y="31007"/>
                    </a:lnTo>
                    <a:lnTo>
                      <a:pt x="26387" y="30443"/>
                    </a:lnTo>
                    <a:lnTo>
                      <a:pt x="25771" y="30058"/>
                    </a:lnTo>
                    <a:cubicBezTo>
                      <a:pt x="24823" y="29469"/>
                      <a:pt x="19181" y="26751"/>
                      <a:pt x="15309" y="25981"/>
                    </a:cubicBezTo>
                    <a:lnTo>
                      <a:pt x="2309" y="24263"/>
                    </a:lnTo>
                    <a:close/>
                    <a:moveTo>
                      <a:pt x="1257" y="28007"/>
                    </a:moveTo>
                    <a:lnTo>
                      <a:pt x="1180" y="28674"/>
                    </a:lnTo>
                    <a:lnTo>
                      <a:pt x="14130" y="30392"/>
                    </a:lnTo>
                    <a:cubicBezTo>
                      <a:pt x="17745" y="31110"/>
                      <a:pt x="21207" y="32443"/>
                      <a:pt x="24361" y="34392"/>
                    </a:cubicBezTo>
                    <a:lnTo>
                      <a:pt x="24976" y="34777"/>
                    </a:lnTo>
                    <a:lnTo>
                      <a:pt x="25335" y="34187"/>
                    </a:lnTo>
                    <a:lnTo>
                      <a:pt x="24720" y="33802"/>
                    </a:lnTo>
                    <a:cubicBezTo>
                      <a:pt x="21489" y="31828"/>
                      <a:pt x="17950" y="30443"/>
                      <a:pt x="14258" y="29725"/>
                    </a:cubicBezTo>
                    <a:lnTo>
                      <a:pt x="1257" y="28007"/>
                    </a:lnTo>
                    <a:close/>
                    <a:moveTo>
                      <a:pt x="667" y="30520"/>
                    </a:moveTo>
                    <a:lnTo>
                      <a:pt x="591" y="31212"/>
                    </a:lnTo>
                    <a:lnTo>
                      <a:pt x="13566" y="32905"/>
                    </a:lnTo>
                    <a:cubicBezTo>
                      <a:pt x="17155" y="33623"/>
                      <a:pt x="20617" y="34982"/>
                      <a:pt x="23771" y="36905"/>
                    </a:cubicBezTo>
                    <a:lnTo>
                      <a:pt x="24412" y="37290"/>
                    </a:lnTo>
                    <a:lnTo>
                      <a:pt x="24746" y="36726"/>
                    </a:lnTo>
                    <a:lnTo>
                      <a:pt x="24130" y="36315"/>
                    </a:lnTo>
                    <a:cubicBezTo>
                      <a:pt x="20899" y="34341"/>
                      <a:pt x="17361" y="32956"/>
                      <a:pt x="13668" y="32238"/>
                    </a:cubicBezTo>
                    <a:lnTo>
                      <a:pt x="667" y="30520"/>
                    </a:lnTo>
                    <a:close/>
                    <a:moveTo>
                      <a:pt x="103" y="33059"/>
                    </a:moveTo>
                    <a:lnTo>
                      <a:pt x="1" y="33725"/>
                    </a:lnTo>
                    <a:lnTo>
                      <a:pt x="12950" y="35443"/>
                    </a:lnTo>
                    <a:cubicBezTo>
                      <a:pt x="16566" y="36136"/>
                      <a:pt x="20027" y="37495"/>
                      <a:pt x="23181" y="39418"/>
                    </a:cubicBezTo>
                    <a:lnTo>
                      <a:pt x="23797" y="39828"/>
                    </a:lnTo>
                    <a:lnTo>
                      <a:pt x="24156" y="39238"/>
                    </a:lnTo>
                    <a:lnTo>
                      <a:pt x="23515" y="38854"/>
                    </a:lnTo>
                    <a:cubicBezTo>
                      <a:pt x="20310" y="36879"/>
                      <a:pt x="16745" y="35495"/>
                      <a:pt x="13053" y="34777"/>
                    </a:cubicBezTo>
                    <a:lnTo>
                      <a:pt x="103" y="33059"/>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1609" name="Google Shape;1609;p33"/>
          <p:cNvGrpSpPr/>
          <p:nvPr/>
        </p:nvGrpSpPr>
        <p:grpSpPr>
          <a:xfrm rot="5526795" flipH="1">
            <a:off x="7056399" y="4641033"/>
            <a:ext cx="2283688" cy="3482863"/>
            <a:chOff x="7518282" y="2373612"/>
            <a:chExt cx="1544209" cy="2355088"/>
          </a:xfrm>
        </p:grpSpPr>
        <p:sp>
          <p:nvSpPr>
            <p:cNvPr id="1610" name="Google Shape;1610;p33"/>
            <p:cNvSpPr/>
            <p:nvPr/>
          </p:nvSpPr>
          <p:spPr>
            <a:xfrm rot="718822">
              <a:off x="7689615" y="3249120"/>
              <a:ext cx="1111866" cy="1379201"/>
            </a:xfrm>
            <a:custGeom>
              <a:avLst/>
              <a:gdLst/>
              <a:ahLst/>
              <a:cxnLst/>
              <a:rect l="l" t="t" r="r" b="b"/>
              <a:pathLst>
                <a:path w="48158" h="59737" extrusionOk="0">
                  <a:moveTo>
                    <a:pt x="39340" y="1"/>
                  </a:moveTo>
                  <a:cubicBezTo>
                    <a:pt x="38303" y="1"/>
                    <a:pt x="37263" y="153"/>
                    <a:pt x="36285" y="451"/>
                  </a:cubicBezTo>
                  <a:cubicBezTo>
                    <a:pt x="32695" y="1579"/>
                    <a:pt x="29823" y="4272"/>
                    <a:pt x="27259" y="7016"/>
                  </a:cubicBezTo>
                  <a:cubicBezTo>
                    <a:pt x="20361" y="14401"/>
                    <a:pt x="14874" y="22940"/>
                    <a:pt x="10489" y="32043"/>
                  </a:cubicBezTo>
                  <a:cubicBezTo>
                    <a:pt x="8976" y="35197"/>
                    <a:pt x="7591" y="37427"/>
                    <a:pt x="5873" y="40505"/>
                  </a:cubicBezTo>
                  <a:cubicBezTo>
                    <a:pt x="2185" y="47138"/>
                    <a:pt x="1874" y="57072"/>
                    <a:pt x="8" y="59727"/>
                  </a:cubicBezTo>
                  <a:lnTo>
                    <a:pt x="8" y="59727"/>
                  </a:lnTo>
                  <a:cubicBezTo>
                    <a:pt x="9880" y="45729"/>
                    <a:pt x="25415" y="30630"/>
                    <a:pt x="38721" y="19888"/>
                  </a:cubicBezTo>
                  <a:cubicBezTo>
                    <a:pt x="41311" y="17811"/>
                    <a:pt x="44029" y="15708"/>
                    <a:pt x="45773" y="12888"/>
                  </a:cubicBezTo>
                  <a:cubicBezTo>
                    <a:pt x="47542" y="10041"/>
                    <a:pt x="48157" y="6246"/>
                    <a:pt x="46388" y="3426"/>
                  </a:cubicBezTo>
                  <a:cubicBezTo>
                    <a:pt x="44910" y="1106"/>
                    <a:pt x="42136" y="1"/>
                    <a:pt x="39340" y="1"/>
                  </a:cubicBezTo>
                  <a:close/>
                  <a:moveTo>
                    <a:pt x="8" y="59727"/>
                  </a:moveTo>
                  <a:lnTo>
                    <a:pt x="8" y="59727"/>
                  </a:lnTo>
                  <a:cubicBezTo>
                    <a:pt x="5" y="59730"/>
                    <a:pt x="3" y="59733"/>
                    <a:pt x="1" y="59736"/>
                  </a:cubicBezTo>
                  <a:lnTo>
                    <a:pt x="1" y="59736"/>
                  </a:lnTo>
                  <a:cubicBezTo>
                    <a:pt x="3" y="59733"/>
                    <a:pt x="5" y="59730"/>
                    <a:pt x="8" y="59727"/>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11" name="Google Shape;1611;p33"/>
            <p:cNvSpPr/>
            <p:nvPr/>
          </p:nvSpPr>
          <p:spPr>
            <a:xfrm rot="718822">
              <a:off x="7649292" y="3211149"/>
              <a:ext cx="1111843" cy="1378947"/>
            </a:xfrm>
            <a:custGeom>
              <a:avLst/>
              <a:gdLst/>
              <a:ahLst/>
              <a:cxnLst/>
              <a:rect l="l" t="t" r="r" b="b"/>
              <a:pathLst>
                <a:path w="48157" h="59726" extrusionOk="0">
                  <a:moveTo>
                    <a:pt x="39365" y="0"/>
                  </a:moveTo>
                  <a:cubicBezTo>
                    <a:pt x="38317" y="0"/>
                    <a:pt x="37267" y="157"/>
                    <a:pt x="36285" y="466"/>
                  </a:cubicBezTo>
                  <a:cubicBezTo>
                    <a:pt x="32695" y="1569"/>
                    <a:pt x="29823" y="4261"/>
                    <a:pt x="27258" y="7005"/>
                  </a:cubicBezTo>
                  <a:cubicBezTo>
                    <a:pt x="20361" y="14390"/>
                    <a:pt x="14873" y="22929"/>
                    <a:pt x="10488" y="32032"/>
                  </a:cubicBezTo>
                  <a:cubicBezTo>
                    <a:pt x="8975" y="35186"/>
                    <a:pt x="7591" y="37417"/>
                    <a:pt x="5873" y="40494"/>
                  </a:cubicBezTo>
                  <a:cubicBezTo>
                    <a:pt x="2180" y="47161"/>
                    <a:pt x="1872" y="57085"/>
                    <a:pt x="1" y="59726"/>
                  </a:cubicBezTo>
                  <a:lnTo>
                    <a:pt x="1" y="59726"/>
                  </a:lnTo>
                  <a:cubicBezTo>
                    <a:pt x="9873" y="45751"/>
                    <a:pt x="25412" y="30622"/>
                    <a:pt x="38721" y="19878"/>
                  </a:cubicBezTo>
                  <a:cubicBezTo>
                    <a:pt x="41310" y="17801"/>
                    <a:pt x="44029" y="15698"/>
                    <a:pt x="45772" y="12877"/>
                  </a:cubicBezTo>
                  <a:cubicBezTo>
                    <a:pt x="47542" y="10031"/>
                    <a:pt x="48157" y="6236"/>
                    <a:pt x="46362" y="3415"/>
                  </a:cubicBezTo>
                  <a:cubicBezTo>
                    <a:pt x="44909" y="1106"/>
                    <a:pt x="42145" y="0"/>
                    <a:pt x="3936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12" name="Google Shape;1612;p33"/>
            <p:cNvSpPr/>
            <p:nvPr/>
          </p:nvSpPr>
          <p:spPr>
            <a:xfrm rot="718822">
              <a:off x="8428587" y="3328473"/>
              <a:ext cx="409048" cy="200495"/>
            </a:xfrm>
            <a:custGeom>
              <a:avLst/>
              <a:gdLst/>
              <a:ahLst/>
              <a:cxnLst/>
              <a:rect l="l" t="t" r="r" b="b"/>
              <a:pathLst>
                <a:path w="17717" h="8684" extrusionOk="0">
                  <a:moveTo>
                    <a:pt x="13244" y="85"/>
                  </a:moveTo>
                  <a:cubicBezTo>
                    <a:pt x="13109" y="85"/>
                    <a:pt x="12983" y="218"/>
                    <a:pt x="13050" y="351"/>
                  </a:cubicBezTo>
                  <a:cubicBezTo>
                    <a:pt x="13050" y="377"/>
                    <a:pt x="13075" y="403"/>
                    <a:pt x="13101" y="428"/>
                  </a:cubicBezTo>
                  <a:cubicBezTo>
                    <a:pt x="13139" y="454"/>
                    <a:pt x="13184" y="467"/>
                    <a:pt x="13229" y="467"/>
                  </a:cubicBezTo>
                  <a:cubicBezTo>
                    <a:pt x="13274" y="467"/>
                    <a:pt x="13319" y="454"/>
                    <a:pt x="13357" y="428"/>
                  </a:cubicBezTo>
                  <a:cubicBezTo>
                    <a:pt x="13511" y="351"/>
                    <a:pt x="13460" y="146"/>
                    <a:pt x="13306" y="95"/>
                  </a:cubicBezTo>
                  <a:cubicBezTo>
                    <a:pt x="13285" y="88"/>
                    <a:pt x="13264" y="85"/>
                    <a:pt x="13244" y="85"/>
                  </a:cubicBezTo>
                  <a:close/>
                  <a:moveTo>
                    <a:pt x="9983" y="0"/>
                  </a:moveTo>
                  <a:cubicBezTo>
                    <a:pt x="9903" y="0"/>
                    <a:pt x="9827" y="28"/>
                    <a:pt x="9767" y="95"/>
                  </a:cubicBezTo>
                  <a:cubicBezTo>
                    <a:pt x="9742" y="121"/>
                    <a:pt x="9716" y="172"/>
                    <a:pt x="9690" y="223"/>
                  </a:cubicBezTo>
                  <a:cubicBezTo>
                    <a:pt x="9639" y="403"/>
                    <a:pt x="9690" y="582"/>
                    <a:pt x="9844" y="685"/>
                  </a:cubicBezTo>
                  <a:cubicBezTo>
                    <a:pt x="9910" y="731"/>
                    <a:pt x="9982" y="752"/>
                    <a:pt x="10050" y="752"/>
                  </a:cubicBezTo>
                  <a:cubicBezTo>
                    <a:pt x="10249" y="752"/>
                    <a:pt x="10428" y="580"/>
                    <a:pt x="10408" y="351"/>
                  </a:cubicBezTo>
                  <a:cubicBezTo>
                    <a:pt x="10390" y="169"/>
                    <a:pt x="10178" y="0"/>
                    <a:pt x="9983" y="0"/>
                  </a:cubicBezTo>
                  <a:close/>
                  <a:moveTo>
                    <a:pt x="7556" y="654"/>
                  </a:moveTo>
                  <a:cubicBezTo>
                    <a:pt x="7486" y="654"/>
                    <a:pt x="7412" y="721"/>
                    <a:pt x="7434" y="787"/>
                  </a:cubicBezTo>
                  <a:lnTo>
                    <a:pt x="7434" y="813"/>
                  </a:lnTo>
                  <a:cubicBezTo>
                    <a:pt x="7460" y="839"/>
                    <a:pt x="7460" y="839"/>
                    <a:pt x="7460" y="839"/>
                  </a:cubicBezTo>
                  <a:cubicBezTo>
                    <a:pt x="7485" y="864"/>
                    <a:pt x="7517" y="877"/>
                    <a:pt x="7546" y="877"/>
                  </a:cubicBezTo>
                  <a:cubicBezTo>
                    <a:pt x="7575" y="877"/>
                    <a:pt x="7601" y="864"/>
                    <a:pt x="7613" y="839"/>
                  </a:cubicBezTo>
                  <a:cubicBezTo>
                    <a:pt x="7690" y="787"/>
                    <a:pt x="7690" y="685"/>
                    <a:pt x="7588" y="659"/>
                  </a:cubicBezTo>
                  <a:cubicBezTo>
                    <a:pt x="7578" y="656"/>
                    <a:pt x="7567" y="654"/>
                    <a:pt x="7556" y="654"/>
                  </a:cubicBezTo>
                  <a:close/>
                  <a:moveTo>
                    <a:pt x="12799" y="1638"/>
                  </a:moveTo>
                  <a:cubicBezTo>
                    <a:pt x="12396" y="1638"/>
                    <a:pt x="11973" y="2067"/>
                    <a:pt x="12178" y="2454"/>
                  </a:cubicBezTo>
                  <a:lnTo>
                    <a:pt x="12152" y="2454"/>
                  </a:lnTo>
                  <a:cubicBezTo>
                    <a:pt x="12203" y="2531"/>
                    <a:pt x="12255" y="2582"/>
                    <a:pt x="12306" y="2634"/>
                  </a:cubicBezTo>
                  <a:cubicBezTo>
                    <a:pt x="12435" y="2734"/>
                    <a:pt x="12595" y="2786"/>
                    <a:pt x="12756" y="2786"/>
                  </a:cubicBezTo>
                  <a:cubicBezTo>
                    <a:pt x="12885" y="2786"/>
                    <a:pt x="13013" y="2753"/>
                    <a:pt x="13127" y="2685"/>
                  </a:cubicBezTo>
                  <a:cubicBezTo>
                    <a:pt x="13511" y="2403"/>
                    <a:pt x="13409" y="1787"/>
                    <a:pt x="12947" y="1659"/>
                  </a:cubicBezTo>
                  <a:cubicBezTo>
                    <a:pt x="12899" y="1645"/>
                    <a:pt x="12849" y="1638"/>
                    <a:pt x="12799" y="1638"/>
                  </a:cubicBezTo>
                  <a:close/>
                  <a:moveTo>
                    <a:pt x="6278" y="2155"/>
                  </a:moveTo>
                  <a:cubicBezTo>
                    <a:pt x="6196" y="2155"/>
                    <a:pt x="6115" y="2183"/>
                    <a:pt x="6049" y="2249"/>
                  </a:cubicBezTo>
                  <a:lnTo>
                    <a:pt x="6075" y="2249"/>
                  </a:lnTo>
                  <a:cubicBezTo>
                    <a:pt x="6049" y="2275"/>
                    <a:pt x="6024" y="2326"/>
                    <a:pt x="5998" y="2377"/>
                  </a:cubicBezTo>
                  <a:cubicBezTo>
                    <a:pt x="5947" y="2557"/>
                    <a:pt x="5998" y="2736"/>
                    <a:pt x="6152" y="2839"/>
                  </a:cubicBezTo>
                  <a:cubicBezTo>
                    <a:pt x="6212" y="2886"/>
                    <a:pt x="6279" y="2906"/>
                    <a:pt x="6345" y="2906"/>
                  </a:cubicBezTo>
                  <a:cubicBezTo>
                    <a:pt x="6532" y="2906"/>
                    <a:pt x="6709" y="2740"/>
                    <a:pt x="6690" y="2531"/>
                  </a:cubicBezTo>
                  <a:cubicBezTo>
                    <a:pt x="6690" y="2330"/>
                    <a:pt x="6481" y="2155"/>
                    <a:pt x="6278" y="2155"/>
                  </a:cubicBezTo>
                  <a:close/>
                  <a:moveTo>
                    <a:pt x="15296" y="2488"/>
                  </a:moveTo>
                  <a:cubicBezTo>
                    <a:pt x="15012" y="2488"/>
                    <a:pt x="14712" y="2798"/>
                    <a:pt x="14870" y="3070"/>
                  </a:cubicBezTo>
                  <a:cubicBezTo>
                    <a:pt x="14896" y="3121"/>
                    <a:pt x="14922" y="3146"/>
                    <a:pt x="14947" y="3198"/>
                  </a:cubicBezTo>
                  <a:cubicBezTo>
                    <a:pt x="15046" y="3268"/>
                    <a:pt x="15152" y="3308"/>
                    <a:pt x="15258" y="3308"/>
                  </a:cubicBezTo>
                  <a:cubicBezTo>
                    <a:pt x="15344" y="3308"/>
                    <a:pt x="15430" y="3281"/>
                    <a:pt x="15511" y="3223"/>
                  </a:cubicBezTo>
                  <a:cubicBezTo>
                    <a:pt x="15793" y="3044"/>
                    <a:pt x="15716" y="2608"/>
                    <a:pt x="15409" y="2505"/>
                  </a:cubicBezTo>
                  <a:cubicBezTo>
                    <a:pt x="15372" y="2493"/>
                    <a:pt x="15334" y="2488"/>
                    <a:pt x="15296" y="2488"/>
                  </a:cubicBezTo>
                  <a:close/>
                  <a:moveTo>
                    <a:pt x="3455" y="3035"/>
                  </a:moveTo>
                  <a:cubicBezTo>
                    <a:pt x="3318" y="3035"/>
                    <a:pt x="3186" y="3190"/>
                    <a:pt x="3254" y="3326"/>
                  </a:cubicBezTo>
                  <a:cubicBezTo>
                    <a:pt x="3254" y="3352"/>
                    <a:pt x="3280" y="3352"/>
                    <a:pt x="3306" y="3377"/>
                  </a:cubicBezTo>
                  <a:cubicBezTo>
                    <a:pt x="3348" y="3420"/>
                    <a:pt x="3398" y="3439"/>
                    <a:pt x="3447" y="3439"/>
                  </a:cubicBezTo>
                  <a:cubicBezTo>
                    <a:pt x="3488" y="3439"/>
                    <a:pt x="3527" y="3426"/>
                    <a:pt x="3562" y="3403"/>
                  </a:cubicBezTo>
                  <a:cubicBezTo>
                    <a:pt x="3690" y="3300"/>
                    <a:pt x="3665" y="3095"/>
                    <a:pt x="3511" y="3044"/>
                  </a:cubicBezTo>
                  <a:cubicBezTo>
                    <a:pt x="3492" y="3038"/>
                    <a:pt x="3474" y="3035"/>
                    <a:pt x="3455" y="3035"/>
                  </a:cubicBezTo>
                  <a:close/>
                  <a:moveTo>
                    <a:pt x="10101" y="2744"/>
                  </a:moveTo>
                  <a:cubicBezTo>
                    <a:pt x="10028" y="2744"/>
                    <a:pt x="9956" y="2766"/>
                    <a:pt x="9894" y="2817"/>
                  </a:cubicBezTo>
                  <a:lnTo>
                    <a:pt x="9894" y="2817"/>
                  </a:lnTo>
                  <a:cubicBezTo>
                    <a:pt x="9894" y="2816"/>
                    <a:pt x="9895" y="2815"/>
                    <a:pt x="9896" y="2813"/>
                  </a:cubicBezTo>
                  <a:lnTo>
                    <a:pt x="9896" y="2813"/>
                  </a:lnTo>
                  <a:lnTo>
                    <a:pt x="9870" y="2839"/>
                  </a:lnTo>
                  <a:cubicBezTo>
                    <a:pt x="9878" y="2831"/>
                    <a:pt x="9886" y="2824"/>
                    <a:pt x="9894" y="2817"/>
                  </a:cubicBezTo>
                  <a:lnTo>
                    <a:pt x="9894" y="2817"/>
                  </a:lnTo>
                  <a:cubicBezTo>
                    <a:pt x="9869" y="2867"/>
                    <a:pt x="9844" y="2916"/>
                    <a:pt x="9819" y="2941"/>
                  </a:cubicBezTo>
                  <a:cubicBezTo>
                    <a:pt x="9767" y="3121"/>
                    <a:pt x="9819" y="3300"/>
                    <a:pt x="9973" y="3429"/>
                  </a:cubicBezTo>
                  <a:cubicBezTo>
                    <a:pt x="10030" y="3467"/>
                    <a:pt x="10094" y="3485"/>
                    <a:pt x="10158" y="3485"/>
                  </a:cubicBezTo>
                  <a:cubicBezTo>
                    <a:pt x="10348" y="3485"/>
                    <a:pt x="10530" y="3326"/>
                    <a:pt x="10511" y="3095"/>
                  </a:cubicBezTo>
                  <a:cubicBezTo>
                    <a:pt x="10511" y="2913"/>
                    <a:pt x="10304" y="2744"/>
                    <a:pt x="10101" y="2744"/>
                  </a:cubicBezTo>
                  <a:close/>
                  <a:moveTo>
                    <a:pt x="14770" y="4548"/>
                  </a:moveTo>
                  <a:cubicBezTo>
                    <a:pt x="14646" y="4548"/>
                    <a:pt x="14495" y="4700"/>
                    <a:pt x="14563" y="4813"/>
                  </a:cubicBezTo>
                  <a:cubicBezTo>
                    <a:pt x="14588" y="4839"/>
                    <a:pt x="14588" y="4865"/>
                    <a:pt x="14614" y="4890"/>
                  </a:cubicBezTo>
                  <a:cubicBezTo>
                    <a:pt x="14661" y="4922"/>
                    <a:pt x="14719" y="4944"/>
                    <a:pt x="14780" y="4944"/>
                  </a:cubicBezTo>
                  <a:cubicBezTo>
                    <a:pt x="14818" y="4944"/>
                    <a:pt x="14857" y="4935"/>
                    <a:pt x="14896" y="4916"/>
                  </a:cubicBezTo>
                  <a:cubicBezTo>
                    <a:pt x="15024" y="4813"/>
                    <a:pt x="14998" y="4608"/>
                    <a:pt x="14819" y="4557"/>
                  </a:cubicBezTo>
                  <a:cubicBezTo>
                    <a:pt x="14804" y="4551"/>
                    <a:pt x="14787" y="4548"/>
                    <a:pt x="14770" y="4548"/>
                  </a:cubicBezTo>
                  <a:close/>
                  <a:moveTo>
                    <a:pt x="4573" y="4622"/>
                  </a:moveTo>
                  <a:cubicBezTo>
                    <a:pt x="4312" y="4622"/>
                    <a:pt x="4040" y="4894"/>
                    <a:pt x="4177" y="5147"/>
                  </a:cubicBezTo>
                  <a:cubicBezTo>
                    <a:pt x="4203" y="5172"/>
                    <a:pt x="4229" y="5224"/>
                    <a:pt x="4254" y="5249"/>
                  </a:cubicBezTo>
                  <a:cubicBezTo>
                    <a:pt x="4344" y="5324"/>
                    <a:pt x="4451" y="5364"/>
                    <a:pt x="4555" y="5364"/>
                  </a:cubicBezTo>
                  <a:cubicBezTo>
                    <a:pt x="4630" y="5364"/>
                    <a:pt x="4703" y="5343"/>
                    <a:pt x="4767" y="5300"/>
                  </a:cubicBezTo>
                  <a:cubicBezTo>
                    <a:pt x="5024" y="5121"/>
                    <a:pt x="4972" y="4711"/>
                    <a:pt x="4665" y="4634"/>
                  </a:cubicBezTo>
                  <a:cubicBezTo>
                    <a:pt x="4635" y="4626"/>
                    <a:pt x="4604" y="4622"/>
                    <a:pt x="4573" y="4622"/>
                  </a:cubicBezTo>
                  <a:close/>
                  <a:moveTo>
                    <a:pt x="8987" y="4400"/>
                  </a:moveTo>
                  <a:cubicBezTo>
                    <a:pt x="8604" y="4400"/>
                    <a:pt x="8182" y="4821"/>
                    <a:pt x="8383" y="5224"/>
                  </a:cubicBezTo>
                  <a:cubicBezTo>
                    <a:pt x="8408" y="5275"/>
                    <a:pt x="8460" y="5352"/>
                    <a:pt x="8537" y="5403"/>
                  </a:cubicBezTo>
                  <a:cubicBezTo>
                    <a:pt x="8665" y="5503"/>
                    <a:pt x="8818" y="5555"/>
                    <a:pt x="8972" y="5555"/>
                  </a:cubicBezTo>
                  <a:cubicBezTo>
                    <a:pt x="9094" y="5555"/>
                    <a:pt x="9218" y="5522"/>
                    <a:pt x="9331" y="5454"/>
                  </a:cubicBezTo>
                  <a:cubicBezTo>
                    <a:pt x="9716" y="5172"/>
                    <a:pt x="9614" y="4557"/>
                    <a:pt x="9152" y="4429"/>
                  </a:cubicBezTo>
                  <a:cubicBezTo>
                    <a:pt x="9099" y="4409"/>
                    <a:pt x="9044" y="4400"/>
                    <a:pt x="8987" y="4400"/>
                  </a:cubicBezTo>
                  <a:close/>
                  <a:moveTo>
                    <a:pt x="16985" y="4741"/>
                  </a:moveTo>
                  <a:cubicBezTo>
                    <a:pt x="16596" y="4741"/>
                    <a:pt x="16152" y="5169"/>
                    <a:pt x="16358" y="5557"/>
                  </a:cubicBezTo>
                  <a:cubicBezTo>
                    <a:pt x="16409" y="5634"/>
                    <a:pt x="16460" y="5685"/>
                    <a:pt x="16511" y="5736"/>
                  </a:cubicBezTo>
                  <a:cubicBezTo>
                    <a:pt x="16640" y="5836"/>
                    <a:pt x="16793" y="5889"/>
                    <a:pt x="16947" y="5889"/>
                  </a:cubicBezTo>
                  <a:cubicBezTo>
                    <a:pt x="17069" y="5889"/>
                    <a:pt x="17193" y="5856"/>
                    <a:pt x="17306" y="5788"/>
                  </a:cubicBezTo>
                  <a:cubicBezTo>
                    <a:pt x="17717" y="5506"/>
                    <a:pt x="17614" y="4890"/>
                    <a:pt x="17127" y="4762"/>
                  </a:cubicBezTo>
                  <a:cubicBezTo>
                    <a:pt x="17081" y="4748"/>
                    <a:pt x="17034" y="4741"/>
                    <a:pt x="16985" y="4741"/>
                  </a:cubicBezTo>
                  <a:close/>
                  <a:moveTo>
                    <a:pt x="6587" y="6245"/>
                  </a:moveTo>
                  <a:cubicBezTo>
                    <a:pt x="6511" y="6245"/>
                    <a:pt x="6414" y="6334"/>
                    <a:pt x="6460" y="6403"/>
                  </a:cubicBezTo>
                  <a:cubicBezTo>
                    <a:pt x="6460" y="6429"/>
                    <a:pt x="6485" y="6429"/>
                    <a:pt x="6485" y="6454"/>
                  </a:cubicBezTo>
                  <a:cubicBezTo>
                    <a:pt x="6511" y="6467"/>
                    <a:pt x="6536" y="6474"/>
                    <a:pt x="6562" y="6474"/>
                  </a:cubicBezTo>
                  <a:cubicBezTo>
                    <a:pt x="6588" y="6474"/>
                    <a:pt x="6613" y="6467"/>
                    <a:pt x="6639" y="6454"/>
                  </a:cubicBezTo>
                  <a:cubicBezTo>
                    <a:pt x="6716" y="6403"/>
                    <a:pt x="6690" y="6275"/>
                    <a:pt x="6613" y="6249"/>
                  </a:cubicBezTo>
                  <a:cubicBezTo>
                    <a:pt x="6605" y="6246"/>
                    <a:pt x="6596" y="6245"/>
                    <a:pt x="6587" y="6245"/>
                  </a:cubicBezTo>
                  <a:close/>
                  <a:moveTo>
                    <a:pt x="813" y="5837"/>
                  </a:moveTo>
                  <a:cubicBezTo>
                    <a:pt x="428" y="5837"/>
                    <a:pt x="1" y="6278"/>
                    <a:pt x="203" y="6659"/>
                  </a:cubicBezTo>
                  <a:cubicBezTo>
                    <a:pt x="228" y="6711"/>
                    <a:pt x="280" y="6788"/>
                    <a:pt x="357" y="6839"/>
                  </a:cubicBezTo>
                  <a:cubicBezTo>
                    <a:pt x="485" y="6939"/>
                    <a:pt x="638" y="6991"/>
                    <a:pt x="792" y="6991"/>
                  </a:cubicBezTo>
                  <a:cubicBezTo>
                    <a:pt x="915" y="6991"/>
                    <a:pt x="1038" y="6958"/>
                    <a:pt x="1152" y="6890"/>
                  </a:cubicBezTo>
                  <a:cubicBezTo>
                    <a:pt x="1536" y="6608"/>
                    <a:pt x="1434" y="5993"/>
                    <a:pt x="972" y="5865"/>
                  </a:cubicBezTo>
                  <a:cubicBezTo>
                    <a:pt x="921" y="5845"/>
                    <a:pt x="868" y="5837"/>
                    <a:pt x="813" y="5837"/>
                  </a:cubicBezTo>
                  <a:close/>
                  <a:moveTo>
                    <a:pt x="8010" y="7201"/>
                  </a:moveTo>
                  <a:cubicBezTo>
                    <a:pt x="7933" y="7201"/>
                    <a:pt x="7856" y="7225"/>
                    <a:pt x="7791" y="7279"/>
                  </a:cubicBezTo>
                  <a:lnTo>
                    <a:pt x="7791" y="7279"/>
                  </a:lnTo>
                  <a:cubicBezTo>
                    <a:pt x="7792" y="7278"/>
                    <a:pt x="7792" y="7276"/>
                    <a:pt x="7793" y="7275"/>
                  </a:cubicBezTo>
                  <a:lnTo>
                    <a:pt x="7793" y="7275"/>
                  </a:lnTo>
                  <a:lnTo>
                    <a:pt x="7767" y="7301"/>
                  </a:lnTo>
                  <a:cubicBezTo>
                    <a:pt x="7775" y="7293"/>
                    <a:pt x="7783" y="7286"/>
                    <a:pt x="7791" y="7279"/>
                  </a:cubicBezTo>
                  <a:lnTo>
                    <a:pt x="7791" y="7279"/>
                  </a:lnTo>
                  <a:cubicBezTo>
                    <a:pt x="7766" y="7328"/>
                    <a:pt x="7741" y="7353"/>
                    <a:pt x="7716" y="7403"/>
                  </a:cubicBezTo>
                  <a:cubicBezTo>
                    <a:pt x="7665" y="7583"/>
                    <a:pt x="7716" y="7762"/>
                    <a:pt x="7870" y="7890"/>
                  </a:cubicBezTo>
                  <a:cubicBezTo>
                    <a:pt x="7928" y="7929"/>
                    <a:pt x="7992" y="7946"/>
                    <a:pt x="8055" y="7946"/>
                  </a:cubicBezTo>
                  <a:cubicBezTo>
                    <a:pt x="8245" y="7946"/>
                    <a:pt x="8428" y="7788"/>
                    <a:pt x="8408" y="7557"/>
                  </a:cubicBezTo>
                  <a:cubicBezTo>
                    <a:pt x="8408" y="7360"/>
                    <a:pt x="8209" y="7201"/>
                    <a:pt x="8010" y="7201"/>
                  </a:cubicBezTo>
                  <a:close/>
                  <a:moveTo>
                    <a:pt x="4446" y="7536"/>
                  </a:moveTo>
                  <a:cubicBezTo>
                    <a:pt x="4057" y="7536"/>
                    <a:pt x="3613" y="7964"/>
                    <a:pt x="3818" y="8352"/>
                  </a:cubicBezTo>
                  <a:cubicBezTo>
                    <a:pt x="3844" y="8429"/>
                    <a:pt x="3895" y="8480"/>
                    <a:pt x="3972" y="8531"/>
                  </a:cubicBezTo>
                  <a:cubicBezTo>
                    <a:pt x="4087" y="8631"/>
                    <a:pt x="4241" y="8684"/>
                    <a:pt x="4399" y="8684"/>
                  </a:cubicBezTo>
                  <a:cubicBezTo>
                    <a:pt x="4525" y="8684"/>
                    <a:pt x="4654" y="8651"/>
                    <a:pt x="4767" y="8583"/>
                  </a:cubicBezTo>
                  <a:cubicBezTo>
                    <a:pt x="5152" y="8301"/>
                    <a:pt x="5049" y="7685"/>
                    <a:pt x="4588" y="7557"/>
                  </a:cubicBezTo>
                  <a:cubicBezTo>
                    <a:pt x="4542" y="7543"/>
                    <a:pt x="4495" y="7536"/>
                    <a:pt x="4446" y="7536"/>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13" name="Google Shape;1613;p33"/>
            <p:cNvSpPr/>
            <p:nvPr/>
          </p:nvSpPr>
          <p:spPr>
            <a:xfrm rot="718822">
              <a:off x="7632882" y="3365539"/>
              <a:ext cx="918528" cy="1181592"/>
            </a:xfrm>
            <a:custGeom>
              <a:avLst/>
              <a:gdLst/>
              <a:ahLst/>
              <a:cxnLst/>
              <a:rect l="l" t="t" r="r" b="b"/>
              <a:pathLst>
                <a:path w="39784" h="51178" extrusionOk="0">
                  <a:moveTo>
                    <a:pt x="39268" y="0"/>
                  </a:moveTo>
                  <a:cubicBezTo>
                    <a:pt x="39198" y="0"/>
                    <a:pt x="39125" y="22"/>
                    <a:pt x="39054" y="72"/>
                  </a:cubicBezTo>
                  <a:cubicBezTo>
                    <a:pt x="26772" y="10380"/>
                    <a:pt x="10053" y="27535"/>
                    <a:pt x="104" y="50665"/>
                  </a:cubicBezTo>
                  <a:cubicBezTo>
                    <a:pt x="1" y="50895"/>
                    <a:pt x="180" y="51152"/>
                    <a:pt x="437" y="51177"/>
                  </a:cubicBezTo>
                  <a:cubicBezTo>
                    <a:pt x="565" y="51177"/>
                    <a:pt x="668" y="51075"/>
                    <a:pt x="719" y="50972"/>
                  </a:cubicBezTo>
                  <a:cubicBezTo>
                    <a:pt x="10668" y="27945"/>
                    <a:pt x="27310" y="10868"/>
                    <a:pt x="39516" y="611"/>
                  </a:cubicBezTo>
                  <a:cubicBezTo>
                    <a:pt x="39784" y="363"/>
                    <a:pt x="39555" y="0"/>
                    <a:pt x="39268"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14" name="Google Shape;1614;p33"/>
            <p:cNvSpPr/>
            <p:nvPr/>
          </p:nvSpPr>
          <p:spPr>
            <a:xfrm rot="718822">
              <a:off x="8009603" y="2528280"/>
              <a:ext cx="906430" cy="1506230"/>
            </a:xfrm>
            <a:custGeom>
              <a:avLst/>
              <a:gdLst/>
              <a:ahLst/>
              <a:cxnLst/>
              <a:rect l="l" t="t" r="r" b="b"/>
              <a:pathLst>
                <a:path w="39260" h="65239" extrusionOk="0">
                  <a:moveTo>
                    <a:pt x="31193" y="1"/>
                  </a:moveTo>
                  <a:cubicBezTo>
                    <a:pt x="29629" y="1"/>
                    <a:pt x="28036" y="370"/>
                    <a:pt x="26643" y="1056"/>
                  </a:cubicBezTo>
                  <a:cubicBezTo>
                    <a:pt x="23259" y="2722"/>
                    <a:pt x="20848" y="5825"/>
                    <a:pt x="18746" y="8953"/>
                  </a:cubicBezTo>
                  <a:lnTo>
                    <a:pt x="18746" y="8928"/>
                  </a:lnTo>
                  <a:cubicBezTo>
                    <a:pt x="13079" y="17313"/>
                    <a:pt x="9001" y="26595"/>
                    <a:pt x="6078" y="36263"/>
                  </a:cubicBezTo>
                  <a:cubicBezTo>
                    <a:pt x="5078" y="39622"/>
                    <a:pt x="4027" y="42058"/>
                    <a:pt x="2822" y="45340"/>
                  </a:cubicBezTo>
                  <a:cubicBezTo>
                    <a:pt x="214" y="52473"/>
                    <a:pt x="1430" y="62307"/>
                    <a:pt x="14" y="65213"/>
                  </a:cubicBezTo>
                  <a:lnTo>
                    <a:pt x="14" y="65213"/>
                  </a:lnTo>
                  <a:cubicBezTo>
                    <a:pt x="7580" y="49885"/>
                    <a:pt x="20598" y="32563"/>
                    <a:pt x="32080" y="19877"/>
                  </a:cubicBezTo>
                  <a:cubicBezTo>
                    <a:pt x="34310" y="17415"/>
                    <a:pt x="36644" y="14928"/>
                    <a:pt x="37952" y="11851"/>
                  </a:cubicBezTo>
                  <a:cubicBezTo>
                    <a:pt x="39234" y="8800"/>
                    <a:pt x="39259" y="4928"/>
                    <a:pt x="37054" y="2415"/>
                  </a:cubicBezTo>
                  <a:cubicBezTo>
                    <a:pt x="35606" y="755"/>
                    <a:pt x="33429" y="1"/>
                    <a:pt x="31193" y="1"/>
                  </a:cubicBezTo>
                  <a:close/>
                  <a:moveTo>
                    <a:pt x="14" y="65213"/>
                  </a:moveTo>
                  <a:lnTo>
                    <a:pt x="14" y="65213"/>
                  </a:lnTo>
                  <a:cubicBezTo>
                    <a:pt x="10" y="65221"/>
                    <a:pt x="5" y="65230"/>
                    <a:pt x="1" y="65239"/>
                  </a:cubicBezTo>
                  <a:cubicBezTo>
                    <a:pt x="5" y="65230"/>
                    <a:pt x="10" y="65221"/>
                    <a:pt x="14" y="65213"/>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15" name="Google Shape;1615;p33"/>
            <p:cNvSpPr/>
            <p:nvPr/>
          </p:nvSpPr>
          <p:spPr>
            <a:xfrm rot="718822">
              <a:off x="8025575" y="2445523"/>
              <a:ext cx="854321" cy="1538669"/>
            </a:xfrm>
            <a:custGeom>
              <a:avLst/>
              <a:gdLst/>
              <a:ahLst/>
              <a:cxnLst/>
              <a:rect l="l" t="t" r="r" b="b"/>
              <a:pathLst>
                <a:path w="37003" h="66644" extrusionOk="0">
                  <a:moveTo>
                    <a:pt x="29021" y="0"/>
                  </a:moveTo>
                  <a:cubicBezTo>
                    <a:pt x="27307" y="0"/>
                    <a:pt x="25551" y="457"/>
                    <a:pt x="24053" y="1281"/>
                  </a:cubicBezTo>
                  <a:cubicBezTo>
                    <a:pt x="20745" y="3128"/>
                    <a:pt x="18489" y="6333"/>
                    <a:pt x="16514" y="9538"/>
                  </a:cubicBezTo>
                  <a:lnTo>
                    <a:pt x="16514" y="9513"/>
                  </a:lnTo>
                  <a:cubicBezTo>
                    <a:pt x="11232" y="18154"/>
                    <a:pt x="7591" y="27616"/>
                    <a:pt x="5129" y="37411"/>
                  </a:cubicBezTo>
                  <a:cubicBezTo>
                    <a:pt x="4257" y="40796"/>
                    <a:pt x="3360" y="43284"/>
                    <a:pt x="2308" y="46617"/>
                  </a:cubicBezTo>
                  <a:cubicBezTo>
                    <a:pt x="1" y="53874"/>
                    <a:pt x="1693" y="63669"/>
                    <a:pt x="411" y="66644"/>
                  </a:cubicBezTo>
                  <a:lnTo>
                    <a:pt x="411" y="66644"/>
                  </a:lnTo>
                  <a:cubicBezTo>
                    <a:pt x="7257" y="50951"/>
                    <a:pt x="19437" y="33052"/>
                    <a:pt x="30335" y="19846"/>
                  </a:cubicBezTo>
                  <a:cubicBezTo>
                    <a:pt x="32464" y="17257"/>
                    <a:pt x="34695" y="14692"/>
                    <a:pt x="35849" y="11564"/>
                  </a:cubicBezTo>
                  <a:cubicBezTo>
                    <a:pt x="37002" y="8436"/>
                    <a:pt x="36823" y="4564"/>
                    <a:pt x="34515" y="2153"/>
                  </a:cubicBezTo>
                  <a:cubicBezTo>
                    <a:pt x="33098" y="666"/>
                    <a:pt x="31091" y="0"/>
                    <a:pt x="2902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16" name="Google Shape;1616;p33"/>
            <p:cNvSpPr/>
            <p:nvPr/>
          </p:nvSpPr>
          <p:spPr>
            <a:xfrm rot="718822">
              <a:off x="8557141" y="2511476"/>
              <a:ext cx="353037" cy="279917"/>
            </a:xfrm>
            <a:custGeom>
              <a:avLst/>
              <a:gdLst/>
              <a:ahLst/>
              <a:cxnLst/>
              <a:rect l="l" t="t" r="r" b="b"/>
              <a:pathLst>
                <a:path w="15291" h="12124" extrusionOk="0">
                  <a:moveTo>
                    <a:pt x="8935" y="0"/>
                  </a:moveTo>
                  <a:cubicBezTo>
                    <a:pt x="8915" y="0"/>
                    <a:pt x="8895" y="3"/>
                    <a:pt x="8873" y="9"/>
                  </a:cubicBezTo>
                  <a:cubicBezTo>
                    <a:pt x="8745" y="35"/>
                    <a:pt x="8642" y="265"/>
                    <a:pt x="8770" y="368"/>
                  </a:cubicBezTo>
                  <a:cubicBezTo>
                    <a:pt x="8796" y="368"/>
                    <a:pt x="8822" y="368"/>
                    <a:pt x="8847" y="394"/>
                  </a:cubicBezTo>
                  <a:cubicBezTo>
                    <a:pt x="8950" y="394"/>
                    <a:pt x="9053" y="368"/>
                    <a:pt x="9104" y="265"/>
                  </a:cubicBezTo>
                  <a:cubicBezTo>
                    <a:pt x="9172" y="153"/>
                    <a:pt x="9080" y="0"/>
                    <a:pt x="8935" y="0"/>
                  </a:cubicBezTo>
                  <a:close/>
                  <a:moveTo>
                    <a:pt x="11916" y="1183"/>
                  </a:moveTo>
                  <a:cubicBezTo>
                    <a:pt x="11893" y="1183"/>
                    <a:pt x="11871" y="1185"/>
                    <a:pt x="11848" y="1189"/>
                  </a:cubicBezTo>
                  <a:cubicBezTo>
                    <a:pt x="11565" y="1240"/>
                    <a:pt x="11360" y="1753"/>
                    <a:pt x="11642" y="1932"/>
                  </a:cubicBezTo>
                  <a:cubicBezTo>
                    <a:pt x="11694" y="1958"/>
                    <a:pt x="11745" y="1983"/>
                    <a:pt x="11796" y="2009"/>
                  </a:cubicBezTo>
                  <a:cubicBezTo>
                    <a:pt x="11822" y="2012"/>
                    <a:pt x="11848" y="2014"/>
                    <a:pt x="11873" y="2014"/>
                  </a:cubicBezTo>
                  <a:cubicBezTo>
                    <a:pt x="12051" y="2014"/>
                    <a:pt x="12219" y="1935"/>
                    <a:pt x="12309" y="1778"/>
                  </a:cubicBezTo>
                  <a:cubicBezTo>
                    <a:pt x="12452" y="1492"/>
                    <a:pt x="12218" y="1183"/>
                    <a:pt x="11916" y="1183"/>
                  </a:cubicBezTo>
                  <a:close/>
                  <a:moveTo>
                    <a:pt x="6093" y="1486"/>
                  </a:moveTo>
                  <a:cubicBezTo>
                    <a:pt x="5938" y="1486"/>
                    <a:pt x="5786" y="1562"/>
                    <a:pt x="5745" y="1727"/>
                  </a:cubicBezTo>
                  <a:cubicBezTo>
                    <a:pt x="5745" y="1778"/>
                    <a:pt x="5745" y="1804"/>
                    <a:pt x="5745" y="1855"/>
                  </a:cubicBezTo>
                  <a:cubicBezTo>
                    <a:pt x="5770" y="2035"/>
                    <a:pt x="5924" y="2189"/>
                    <a:pt x="6104" y="2214"/>
                  </a:cubicBezTo>
                  <a:cubicBezTo>
                    <a:pt x="6114" y="2215"/>
                    <a:pt x="6124" y="2216"/>
                    <a:pt x="6134" y="2216"/>
                  </a:cubicBezTo>
                  <a:cubicBezTo>
                    <a:pt x="6400" y="2216"/>
                    <a:pt x="6585" y="1897"/>
                    <a:pt x="6437" y="1650"/>
                  </a:cubicBezTo>
                  <a:cubicBezTo>
                    <a:pt x="6366" y="1543"/>
                    <a:pt x="6228" y="1486"/>
                    <a:pt x="6093" y="1486"/>
                  </a:cubicBezTo>
                  <a:close/>
                  <a:moveTo>
                    <a:pt x="9380" y="1591"/>
                  </a:moveTo>
                  <a:cubicBezTo>
                    <a:pt x="9348" y="1591"/>
                    <a:pt x="9316" y="1593"/>
                    <a:pt x="9283" y="1599"/>
                  </a:cubicBezTo>
                  <a:cubicBezTo>
                    <a:pt x="8847" y="1676"/>
                    <a:pt x="8565" y="2394"/>
                    <a:pt x="8976" y="2676"/>
                  </a:cubicBezTo>
                  <a:cubicBezTo>
                    <a:pt x="9027" y="2701"/>
                    <a:pt x="9104" y="2753"/>
                    <a:pt x="9181" y="2753"/>
                  </a:cubicBezTo>
                  <a:cubicBezTo>
                    <a:pt x="9222" y="2760"/>
                    <a:pt x="9265" y="2764"/>
                    <a:pt x="9307" y="2764"/>
                  </a:cubicBezTo>
                  <a:cubicBezTo>
                    <a:pt x="9550" y="2764"/>
                    <a:pt x="9793" y="2642"/>
                    <a:pt x="9924" y="2445"/>
                  </a:cubicBezTo>
                  <a:cubicBezTo>
                    <a:pt x="10115" y="2040"/>
                    <a:pt x="9796" y="1591"/>
                    <a:pt x="9380" y="1591"/>
                  </a:cubicBezTo>
                  <a:close/>
                  <a:moveTo>
                    <a:pt x="4129" y="3189"/>
                  </a:moveTo>
                  <a:cubicBezTo>
                    <a:pt x="4052" y="3214"/>
                    <a:pt x="4001" y="3343"/>
                    <a:pt x="4078" y="3394"/>
                  </a:cubicBezTo>
                  <a:lnTo>
                    <a:pt x="4078" y="3419"/>
                  </a:lnTo>
                  <a:lnTo>
                    <a:pt x="4104" y="3419"/>
                  </a:lnTo>
                  <a:cubicBezTo>
                    <a:pt x="4155" y="3419"/>
                    <a:pt x="4232" y="3394"/>
                    <a:pt x="4257" y="3343"/>
                  </a:cubicBezTo>
                  <a:cubicBezTo>
                    <a:pt x="4283" y="3266"/>
                    <a:pt x="4206" y="3189"/>
                    <a:pt x="4129" y="3189"/>
                  </a:cubicBezTo>
                  <a:close/>
                  <a:moveTo>
                    <a:pt x="14587" y="2354"/>
                  </a:moveTo>
                  <a:cubicBezTo>
                    <a:pt x="14547" y="2354"/>
                    <a:pt x="14505" y="2359"/>
                    <a:pt x="14463" y="2368"/>
                  </a:cubicBezTo>
                  <a:cubicBezTo>
                    <a:pt x="14027" y="2445"/>
                    <a:pt x="13745" y="3137"/>
                    <a:pt x="14155" y="3419"/>
                  </a:cubicBezTo>
                  <a:lnTo>
                    <a:pt x="14130" y="3419"/>
                  </a:lnTo>
                  <a:cubicBezTo>
                    <a:pt x="14207" y="3471"/>
                    <a:pt x="14284" y="3496"/>
                    <a:pt x="14360" y="3496"/>
                  </a:cubicBezTo>
                  <a:cubicBezTo>
                    <a:pt x="14415" y="3511"/>
                    <a:pt x="14471" y="3519"/>
                    <a:pt x="14527" y="3519"/>
                  </a:cubicBezTo>
                  <a:cubicBezTo>
                    <a:pt x="14756" y="3519"/>
                    <a:pt x="14980" y="3395"/>
                    <a:pt x="15104" y="3189"/>
                  </a:cubicBezTo>
                  <a:cubicBezTo>
                    <a:pt x="15290" y="2793"/>
                    <a:pt x="14990" y="2354"/>
                    <a:pt x="14587" y="2354"/>
                  </a:cubicBezTo>
                  <a:close/>
                  <a:moveTo>
                    <a:pt x="12388" y="3205"/>
                  </a:moveTo>
                  <a:cubicBezTo>
                    <a:pt x="12371" y="3205"/>
                    <a:pt x="12353" y="3208"/>
                    <a:pt x="12335" y="3214"/>
                  </a:cubicBezTo>
                  <a:cubicBezTo>
                    <a:pt x="12181" y="3240"/>
                    <a:pt x="12078" y="3471"/>
                    <a:pt x="12232" y="3573"/>
                  </a:cubicBezTo>
                  <a:cubicBezTo>
                    <a:pt x="12258" y="3573"/>
                    <a:pt x="12283" y="3599"/>
                    <a:pt x="12309" y="3599"/>
                  </a:cubicBezTo>
                  <a:cubicBezTo>
                    <a:pt x="12323" y="3604"/>
                    <a:pt x="12337" y="3606"/>
                    <a:pt x="12352" y="3606"/>
                  </a:cubicBezTo>
                  <a:cubicBezTo>
                    <a:pt x="12421" y="3606"/>
                    <a:pt x="12498" y="3560"/>
                    <a:pt x="12540" y="3496"/>
                  </a:cubicBezTo>
                  <a:cubicBezTo>
                    <a:pt x="12608" y="3361"/>
                    <a:pt x="12516" y="3205"/>
                    <a:pt x="12388" y="3205"/>
                  </a:cubicBezTo>
                  <a:close/>
                  <a:moveTo>
                    <a:pt x="7478" y="3842"/>
                  </a:moveTo>
                  <a:cubicBezTo>
                    <a:pt x="7323" y="3842"/>
                    <a:pt x="7170" y="3912"/>
                    <a:pt x="7129" y="4061"/>
                  </a:cubicBezTo>
                  <a:lnTo>
                    <a:pt x="7155" y="4061"/>
                  </a:lnTo>
                  <a:cubicBezTo>
                    <a:pt x="7155" y="4112"/>
                    <a:pt x="7155" y="4163"/>
                    <a:pt x="7155" y="4214"/>
                  </a:cubicBezTo>
                  <a:cubicBezTo>
                    <a:pt x="7181" y="4394"/>
                    <a:pt x="7334" y="4522"/>
                    <a:pt x="7514" y="4573"/>
                  </a:cubicBezTo>
                  <a:cubicBezTo>
                    <a:pt x="7796" y="4573"/>
                    <a:pt x="7976" y="4240"/>
                    <a:pt x="7822" y="4009"/>
                  </a:cubicBezTo>
                  <a:cubicBezTo>
                    <a:pt x="7761" y="3900"/>
                    <a:pt x="7619" y="3842"/>
                    <a:pt x="7478" y="3842"/>
                  </a:cubicBezTo>
                  <a:close/>
                  <a:moveTo>
                    <a:pt x="3853" y="5099"/>
                  </a:moveTo>
                  <a:cubicBezTo>
                    <a:pt x="3701" y="5099"/>
                    <a:pt x="3554" y="5169"/>
                    <a:pt x="3514" y="5317"/>
                  </a:cubicBezTo>
                  <a:cubicBezTo>
                    <a:pt x="3514" y="5368"/>
                    <a:pt x="3514" y="5420"/>
                    <a:pt x="3514" y="5471"/>
                  </a:cubicBezTo>
                  <a:cubicBezTo>
                    <a:pt x="3539" y="5650"/>
                    <a:pt x="3693" y="5804"/>
                    <a:pt x="3873" y="5830"/>
                  </a:cubicBezTo>
                  <a:cubicBezTo>
                    <a:pt x="4155" y="5830"/>
                    <a:pt x="4360" y="5522"/>
                    <a:pt x="4206" y="5266"/>
                  </a:cubicBezTo>
                  <a:cubicBezTo>
                    <a:pt x="4133" y="5156"/>
                    <a:pt x="3991" y="5099"/>
                    <a:pt x="3853" y="5099"/>
                  </a:cubicBezTo>
                  <a:close/>
                  <a:moveTo>
                    <a:pt x="7382" y="5816"/>
                  </a:moveTo>
                  <a:cubicBezTo>
                    <a:pt x="7341" y="5816"/>
                    <a:pt x="7300" y="5820"/>
                    <a:pt x="7258" y="5830"/>
                  </a:cubicBezTo>
                  <a:cubicBezTo>
                    <a:pt x="6822" y="5907"/>
                    <a:pt x="6540" y="6625"/>
                    <a:pt x="6924" y="6907"/>
                  </a:cubicBezTo>
                  <a:lnTo>
                    <a:pt x="6950" y="6907"/>
                  </a:lnTo>
                  <a:cubicBezTo>
                    <a:pt x="7001" y="6932"/>
                    <a:pt x="7078" y="6958"/>
                    <a:pt x="7155" y="6984"/>
                  </a:cubicBezTo>
                  <a:cubicBezTo>
                    <a:pt x="7196" y="6991"/>
                    <a:pt x="7238" y="6995"/>
                    <a:pt x="7280" y="6995"/>
                  </a:cubicBezTo>
                  <a:cubicBezTo>
                    <a:pt x="7524" y="6995"/>
                    <a:pt x="7767" y="6869"/>
                    <a:pt x="7899" y="6650"/>
                  </a:cubicBezTo>
                  <a:cubicBezTo>
                    <a:pt x="8085" y="6254"/>
                    <a:pt x="7785" y="5816"/>
                    <a:pt x="7382" y="5816"/>
                  </a:cubicBezTo>
                  <a:close/>
                  <a:moveTo>
                    <a:pt x="1704" y="7231"/>
                  </a:moveTo>
                  <a:cubicBezTo>
                    <a:pt x="1684" y="7231"/>
                    <a:pt x="1663" y="7234"/>
                    <a:pt x="1642" y="7240"/>
                  </a:cubicBezTo>
                  <a:cubicBezTo>
                    <a:pt x="1514" y="7266"/>
                    <a:pt x="1411" y="7497"/>
                    <a:pt x="1539" y="7599"/>
                  </a:cubicBezTo>
                  <a:cubicBezTo>
                    <a:pt x="1565" y="7599"/>
                    <a:pt x="1591" y="7625"/>
                    <a:pt x="1616" y="7625"/>
                  </a:cubicBezTo>
                  <a:cubicBezTo>
                    <a:pt x="1634" y="7629"/>
                    <a:pt x="1653" y="7631"/>
                    <a:pt x="1670" y="7631"/>
                  </a:cubicBezTo>
                  <a:cubicBezTo>
                    <a:pt x="1754" y="7631"/>
                    <a:pt x="1830" y="7586"/>
                    <a:pt x="1873" y="7522"/>
                  </a:cubicBezTo>
                  <a:cubicBezTo>
                    <a:pt x="1940" y="7387"/>
                    <a:pt x="1849" y="7231"/>
                    <a:pt x="1704" y="7231"/>
                  </a:cubicBezTo>
                  <a:close/>
                  <a:moveTo>
                    <a:pt x="5899" y="8599"/>
                  </a:moveTo>
                  <a:cubicBezTo>
                    <a:pt x="5822" y="8599"/>
                    <a:pt x="5770" y="8753"/>
                    <a:pt x="5847" y="8804"/>
                  </a:cubicBezTo>
                  <a:cubicBezTo>
                    <a:pt x="5847" y="8804"/>
                    <a:pt x="5873" y="8804"/>
                    <a:pt x="5873" y="8830"/>
                  </a:cubicBezTo>
                  <a:cubicBezTo>
                    <a:pt x="5924" y="8830"/>
                    <a:pt x="6001" y="8804"/>
                    <a:pt x="6027" y="8753"/>
                  </a:cubicBezTo>
                  <a:cubicBezTo>
                    <a:pt x="6052" y="8676"/>
                    <a:pt x="5975" y="8599"/>
                    <a:pt x="5899" y="8599"/>
                  </a:cubicBezTo>
                  <a:close/>
                  <a:moveTo>
                    <a:pt x="3453" y="8132"/>
                  </a:moveTo>
                  <a:cubicBezTo>
                    <a:pt x="3431" y="8132"/>
                    <a:pt x="3408" y="8134"/>
                    <a:pt x="3386" y="8138"/>
                  </a:cubicBezTo>
                  <a:cubicBezTo>
                    <a:pt x="3103" y="8189"/>
                    <a:pt x="2924" y="8651"/>
                    <a:pt x="3206" y="8830"/>
                  </a:cubicBezTo>
                  <a:cubicBezTo>
                    <a:pt x="3232" y="8856"/>
                    <a:pt x="3283" y="8856"/>
                    <a:pt x="3334" y="8881"/>
                  </a:cubicBezTo>
                  <a:cubicBezTo>
                    <a:pt x="3357" y="8885"/>
                    <a:pt x="3380" y="8886"/>
                    <a:pt x="3403" y="8886"/>
                  </a:cubicBezTo>
                  <a:cubicBezTo>
                    <a:pt x="3558" y="8886"/>
                    <a:pt x="3706" y="8810"/>
                    <a:pt x="3796" y="8676"/>
                  </a:cubicBezTo>
                  <a:cubicBezTo>
                    <a:pt x="3915" y="8415"/>
                    <a:pt x="3726" y="8132"/>
                    <a:pt x="3453" y="8132"/>
                  </a:cubicBezTo>
                  <a:close/>
                  <a:moveTo>
                    <a:pt x="7730" y="8742"/>
                  </a:moveTo>
                  <a:cubicBezTo>
                    <a:pt x="7579" y="8742"/>
                    <a:pt x="7427" y="8819"/>
                    <a:pt x="7386" y="8984"/>
                  </a:cubicBezTo>
                  <a:cubicBezTo>
                    <a:pt x="7386" y="9010"/>
                    <a:pt x="7386" y="9061"/>
                    <a:pt x="7386" y="9112"/>
                  </a:cubicBezTo>
                  <a:cubicBezTo>
                    <a:pt x="7437" y="9292"/>
                    <a:pt x="7565" y="9445"/>
                    <a:pt x="7745" y="9471"/>
                  </a:cubicBezTo>
                  <a:cubicBezTo>
                    <a:pt x="8027" y="9471"/>
                    <a:pt x="8232" y="9163"/>
                    <a:pt x="8052" y="8907"/>
                  </a:cubicBezTo>
                  <a:cubicBezTo>
                    <a:pt x="7993" y="8800"/>
                    <a:pt x="7862" y="8742"/>
                    <a:pt x="7730" y="8742"/>
                  </a:cubicBezTo>
                  <a:close/>
                  <a:moveTo>
                    <a:pt x="4824" y="10739"/>
                  </a:moveTo>
                  <a:cubicBezTo>
                    <a:pt x="4782" y="10739"/>
                    <a:pt x="4738" y="10744"/>
                    <a:pt x="4693" y="10753"/>
                  </a:cubicBezTo>
                  <a:cubicBezTo>
                    <a:pt x="4257" y="10830"/>
                    <a:pt x="4001" y="11522"/>
                    <a:pt x="4411" y="11805"/>
                  </a:cubicBezTo>
                  <a:lnTo>
                    <a:pt x="4386" y="11805"/>
                  </a:lnTo>
                  <a:cubicBezTo>
                    <a:pt x="4463" y="11856"/>
                    <a:pt x="4539" y="11881"/>
                    <a:pt x="4616" y="11907"/>
                  </a:cubicBezTo>
                  <a:cubicBezTo>
                    <a:pt x="4658" y="11915"/>
                    <a:pt x="4699" y="11918"/>
                    <a:pt x="4739" y="11918"/>
                  </a:cubicBezTo>
                  <a:cubicBezTo>
                    <a:pt x="4978" y="11918"/>
                    <a:pt x="5203" y="11793"/>
                    <a:pt x="5334" y="11574"/>
                  </a:cubicBezTo>
                  <a:cubicBezTo>
                    <a:pt x="5544" y="11178"/>
                    <a:pt x="5246" y="10739"/>
                    <a:pt x="4824" y="10739"/>
                  </a:cubicBezTo>
                  <a:close/>
                  <a:moveTo>
                    <a:pt x="816" y="10950"/>
                  </a:moveTo>
                  <a:cubicBezTo>
                    <a:pt x="784" y="10950"/>
                    <a:pt x="751" y="10953"/>
                    <a:pt x="719" y="10958"/>
                  </a:cubicBezTo>
                  <a:cubicBezTo>
                    <a:pt x="283" y="11035"/>
                    <a:pt x="1" y="11753"/>
                    <a:pt x="411" y="12035"/>
                  </a:cubicBezTo>
                  <a:cubicBezTo>
                    <a:pt x="462" y="12061"/>
                    <a:pt x="539" y="12087"/>
                    <a:pt x="616" y="12112"/>
                  </a:cubicBezTo>
                  <a:cubicBezTo>
                    <a:pt x="658" y="12120"/>
                    <a:pt x="700" y="12123"/>
                    <a:pt x="742" y="12123"/>
                  </a:cubicBezTo>
                  <a:cubicBezTo>
                    <a:pt x="986" y="12123"/>
                    <a:pt x="1229" y="12001"/>
                    <a:pt x="1360" y="11805"/>
                  </a:cubicBezTo>
                  <a:cubicBezTo>
                    <a:pt x="1550" y="11400"/>
                    <a:pt x="1232" y="10950"/>
                    <a:pt x="816" y="1095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17" name="Google Shape;1617;p33"/>
            <p:cNvSpPr/>
            <p:nvPr/>
          </p:nvSpPr>
          <p:spPr>
            <a:xfrm rot="718822">
              <a:off x="8018037" y="2549860"/>
              <a:ext cx="697670" cy="1395916"/>
            </a:xfrm>
            <a:custGeom>
              <a:avLst/>
              <a:gdLst/>
              <a:ahLst/>
              <a:cxnLst/>
              <a:rect l="l" t="t" r="r" b="b"/>
              <a:pathLst>
                <a:path w="30218" h="60461" extrusionOk="0">
                  <a:moveTo>
                    <a:pt x="29718" y="1"/>
                  </a:moveTo>
                  <a:cubicBezTo>
                    <a:pt x="29628" y="1"/>
                    <a:pt x="29537" y="37"/>
                    <a:pt x="29464" y="124"/>
                  </a:cubicBezTo>
                  <a:cubicBezTo>
                    <a:pt x="15053" y="18330"/>
                    <a:pt x="4052" y="40716"/>
                    <a:pt x="52" y="60025"/>
                  </a:cubicBezTo>
                  <a:cubicBezTo>
                    <a:pt x="1" y="60230"/>
                    <a:pt x="129" y="60409"/>
                    <a:pt x="334" y="60461"/>
                  </a:cubicBezTo>
                  <a:lnTo>
                    <a:pt x="411" y="60461"/>
                  </a:lnTo>
                  <a:cubicBezTo>
                    <a:pt x="565" y="60461"/>
                    <a:pt x="719" y="60333"/>
                    <a:pt x="744" y="60179"/>
                  </a:cubicBezTo>
                  <a:cubicBezTo>
                    <a:pt x="4745" y="40947"/>
                    <a:pt x="15668" y="18689"/>
                    <a:pt x="30028" y="560"/>
                  </a:cubicBezTo>
                  <a:cubicBezTo>
                    <a:pt x="30218" y="294"/>
                    <a:pt x="29972" y="1"/>
                    <a:pt x="29718"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618" name="Google Shape;1618;p33"/>
          <p:cNvGrpSpPr/>
          <p:nvPr/>
        </p:nvGrpSpPr>
        <p:grpSpPr>
          <a:xfrm rot="2018735" flipH="1">
            <a:off x="6555489" y="-681455"/>
            <a:ext cx="3286336" cy="2652192"/>
            <a:chOff x="-729163" y="3851975"/>
            <a:chExt cx="2464103" cy="1988620"/>
          </a:xfrm>
        </p:grpSpPr>
        <p:sp>
          <p:nvSpPr>
            <p:cNvPr id="1619" name="Google Shape;1619;p33"/>
            <p:cNvSpPr/>
            <p:nvPr/>
          </p:nvSpPr>
          <p:spPr>
            <a:xfrm rot="363082">
              <a:off x="-642946" y="3967874"/>
              <a:ext cx="2291669" cy="1756822"/>
            </a:xfrm>
            <a:custGeom>
              <a:avLst/>
              <a:gdLst/>
              <a:ahLst/>
              <a:cxnLst/>
              <a:rect l="l" t="t" r="r" b="b"/>
              <a:pathLst>
                <a:path w="73153" h="56080" extrusionOk="0">
                  <a:moveTo>
                    <a:pt x="12829" y="0"/>
                  </a:moveTo>
                  <a:cubicBezTo>
                    <a:pt x="12663" y="0"/>
                    <a:pt x="12517" y="100"/>
                    <a:pt x="12443" y="272"/>
                  </a:cubicBezTo>
                  <a:lnTo>
                    <a:pt x="101" y="32729"/>
                  </a:lnTo>
                  <a:cubicBezTo>
                    <a:pt x="1" y="32929"/>
                    <a:pt x="134" y="33196"/>
                    <a:pt x="334" y="33262"/>
                  </a:cubicBezTo>
                  <a:lnTo>
                    <a:pt x="60143" y="56045"/>
                  </a:lnTo>
                  <a:cubicBezTo>
                    <a:pt x="60198" y="56069"/>
                    <a:pt x="60253" y="56079"/>
                    <a:pt x="60306" y="56079"/>
                  </a:cubicBezTo>
                  <a:cubicBezTo>
                    <a:pt x="60479" y="56079"/>
                    <a:pt x="60634" y="55965"/>
                    <a:pt x="60711" y="55812"/>
                  </a:cubicBezTo>
                  <a:lnTo>
                    <a:pt x="73053" y="23355"/>
                  </a:lnTo>
                  <a:cubicBezTo>
                    <a:pt x="73153" y="23155"/>
                    <a:pt x="73053" y="22888"/>
                    <a:pt x="72819" y="22822"/>
                  </a:cubicBezTo>
                  <a:lnTo>
                    <a:pt x="13010" y="39"/>
                  </a:lnTo>
                  <a:cubicBezTo>
                    <a:pt x="12949" y="13"/>
                    <a:pt x="12888" y="0"/>
                    <a:pt x="12829"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20" name="Google Shape;1620;p33"/>
            <p:cNvSpPr/>
            <p:nvPr/>
          </p:nvSpPr>
          <p:spPr>
            <a:xfrm rot="363082">
              <a:off x="792956" y="4622556"/>
              <a:ext cx="778540" cy="1132818"/>
            </a:xfrm>
            <a:custGeom>
              <a:avLst/>
              <a:gdLst/>
              <a:ahLst/>
              <a:cxnLst/>
              <a:rect l="l" t="t" r="r" b="b"/>
              <a:pathLst>
                <a:path w="24852" h="36161" extrusionOk="0">
                  <a:moveTo>
                    <a:pt x="11909" y="1"/>
                  </a:moveTo>
                  <a:lnTo>
                    <a:pt x="0" y="31223"/>
                  </a:lnTo>
                  <a:lnTo>
                    <a:pt x="12943" y="36160"/>
                  </a:lnTo>
                  <a:lnTo>
                    <a:pt x="24851" y="4904"/>
                  </a:lnTo>
                  <a:lnTo>
                    <a:pt x="11909"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21" name="Google Shape;1621;p33"/>
            <p:cNvSpPr/>
            <p:nvPr/>
          </p:nvSpPr>
          <p:spPr>
            <a:xfrm rot="363082">
              <a:off x="289098" y="4363311"/>
              <a:ext cx="1166244" cy="1323976"/>
            </a:xfrm>
            <a:custGeom>
              <a:avLst/>
              <a:gdLst/>
              <a:ahLst/>
              <a:cxnLst/>
              <a:rect l="l" t="t" r="r" b="b"/>
              <a:pathLst>
                <a:path w="37228" h="42263" extrusionOk="0">
                  <a:moveTo>
                    <a:pt x="13388" y="0"/>
                  </a:moveTo>
                  <a:cubicBezTo>
                    <a:pt x="12947" y="0"/>
                    <a:pt x="12544" y="279"/>
                    <a:pt x="12376" y="699"/>
                  </a:cubicBezTo>
                  <a:lnTo>
                    <a:pt x="6272" y="16711"/>
                  </a:lnTo>
                  <a:lnTo>
                    <a:pt x="201" y="32722"/>
                  </a:lnTo>
                  <a:cubicBezTo>
                    <a:pt x="1" y="33189"/>
                    <a:pt x="201" y="33756"/>
                    <a:pt x="668" y="34023"/>
                  </a:cubicBezTo>
                  <a:cubicBezTo>
                    <a:pt x="4271" y="35924"/>
                    <a:pt x="7973" y="37659"/>
                    <a:pt x="11743" y="39160"/>
                  </a:cubicBezTo>
                  <a:cubicBezTo>
                    <a:pt x="17146" y="41262"/>
                    <a:pt x="24952" y="42262"/>
                    <a:pt x="24952" y="42262"/>
                  </a:cubicBezTo>
                  <a:lnTo>
                    <a:pt x="31090" y="26151"/>
                  </a:lnTo>
                  <a:lnTo>
                    <a:pt x="37227" y="10039"/>
                  </a:lnTo>
                  <a:cubicBezTo>
                    <a:pt x="37227" y="10039"/>
                    <a:pt x="30756" y="5636"/>
                    <a:pt x="25319" y="3568"/>
                  </a:cubicBezTo>
                  <a:cubicBezTo>
                    <a:pt x="21483" y="2167"/>
                    <a:pt x="17580" y="999"/>
                    <a:pt x="13644" y="32"/>
                  </a:cubicBezTo>
                  <a:cubicBezTo>
                    <a:pt x="13558" y="11"/>
                    <a:pt x="13472" y="0"/>
                    <a:pt x="13388" y="0"/>
                  </a:cubicBezTo>
                  <a:close/>
                </a:path>
              </a:pathLst>
            </a:custGeom>
            <a:solidFill>
              <a:schemeClr val="l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22" name="Google Shape;1622;p33"/>
            <p:cNvSpPr/>
            <p:nvPr/>
          </p:nvSpPr>
          <p:spPr>
            <a:xfrm rot="363082">
              <a:off x="1066041" y="4735131"/>
              <a:ext cx="399201" cy="988588"/>
            </a:xfrm>
            <a:custGeom>
              <a:avLst/>
              <a:gdLst/>
              <a:ahLst/>
              <a:cxnLst/>
              <a:rect l="l" t="t" r="r" b="b"/>
              <a:pathLst>
                <a:path w="12743" h="31557" extrusionOk="0">
                  <a:moveTo>
                    <a:pt x="11909" y="1"/>
                  </a:moveTo>
                  <a:lnTo>
                    <a:pt x="0" y="31257"/>
                  </a:lnTo>
                  <a:lnTo>
                    <a:pt x="834" y="31557"/>
                  </a:lnTo>
                  <a:lnTo>
                    <a:pt x="12743" y="334"/>
                  </a:lnTo>
                  <a:lnTo>
                    <a:pt x="11909"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23" name="Google Shape;1623;p33"/>
            <p:cNvSpPr/>
            <p:nvPr/>
          </p:nvSpPr>
          <p:spPr>
            <a:xfrm rot="363082">
              <a:off x="1086646" y="4743259"/>
              <a:ext cx="390836" cy="979190"/>
            </a:xfrm>
            <a:custGeom>
              <a:avLst/>
              <a:gdLst/>
              <a:ahLst/>
              <a:cxnLst/>
              <a:rect l="l" t="t" r="r" b="b"/>
              <a:pathLst>
                <a:path w="12476" h="31257" extrusionOk="0">
                  <a:moveTo>
                    <a:pt x="12042" y="1"/>
                  </a:moveTo>
                  <a:lnTo>
                    <a:pt x="0" y="31090"/>
                  </a:lnTo>
                  <a:lnTo>
                    <a:pt x="434" y="31256"/>
                  </a:lnTo>
                  <a:lnTo>
                    <a:pt x="12476" y="167"/>
                  </a:lnTo>
                  <a:lnTo>
                    <a:pt x="12042"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24" name="Google Shape;1624;p33"/>
            <p:cNvSpPr/>
            <p:nvPr/>
          </p:nvSpPr>
          <p:spPr>
            <a:xfrm rot="363082">
              <a:off x="-564252" y="3933299"/>
              <a:ext cx="778540" cy="1133852"/>
            </a:xfrm>
            <a:custGeom>
              <a:avLst/>
              <a:gdLst/>
              <a:ahLst/>
              <a:cxnLst/>
              <a:rect l="l" t="t" r="r" b="b"/>
              <a:pathLst>
                <a:path w="24852" h="36194" extrusionOk="0">
                  <a:moveTo>
                    <a:pt x="11909" y="1"/>
                  </a:moveTo>
                  <a:lnTo>
                    <a:pt x="0" y="31256"/>
                  </a:lnTo>
                  <a:lnTo>
                    <a:pt x="12943" y="36193"/>
                  </a:lnTo>
                  <a:lnTo>
                    <a:pt x="24851" y="4937"/>
                  </a:lnTo>
                  <a:lnTo>
                    <a:pt x="11909"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25" name="Google Shape;1625;p33"/>
            <p:cNvSpPr/>
            <p:nvPr/>
          </p:nvSpPr>
          <p:spPr>
            <a:xfrm rot="363082">
              <a:off x="-449612" y="4006479"/>
              <a:ext cx="1166244" cy="1323004"/>
            </a:xfrm>
            <a:custGeom>
              <a:avLst/>
              <a:gdLst/>
              <a:ahLst/>
              <a:cxnLst/>
              <a:rect l="l" t="t" r="r" b="b"/>
              <a:pathLst>
                <a:path w="37228" h="42232" extrusionOk="0">
                  <a:moveTo>
                    <a:pt x="12243" y="0"/>
                  </a:moveTo>
                  <a:lnTo>
                    <a:pt x="6105" y="16112"/>
                  </a:lnTo>
                  <a:lnTo>
                    <a:pt x="1" y="32190"/>
                  </a:lnTo>
                  <a:cubicBezTo>
                    <a:pt x="1" y="32190"/>
                    <a:pt x="6506" y="36593"/>
                    <a:pt x="11909" y="38694"/>
                  </a:cubicBezTo>
                  <a:cubicBezTo>
                    <a:pt x="15745" y="40062"/>
                    <a:pt x="19648" y="41230"/>
                    <a:pt x="23584" y="42197"/>
                  </a:cubicBezTo>
                  <a:cubicBezTo>
                    <a:pt x="23677" y="42220"/>
                    <a:pt x="23769" y="42231"/>
                    <a:pt x="23859" y="42231"/>
                  </a:cubicBezTo>
                  <a:cubicBezTo>
                    <a:pt x="24293" y="42231"/>
                    <a:pt x="24686" y="41977"/>
                    <a:pt x="24852" y="41563"/>
                  </a:cubicBezTo>
                  <a:lnTo>
                    <a:pt x="30923" y="25552"/>
                  </a:lnTo>
                  <a:lnTo>
                    <a:pt x="37027" y="9540"/>
                  </a:lnTo>
                  <a:cubicBezTo>
                    <a:pt x="37227" y="9040"/>
                    <a:pt x="37027" y="8473"/>
                    <a:pt x="36560" y="8239"/>
                  </a:cubicBezTo>
                  <a:cubicBezTo>
                    <a:pt x="32958" y="6305"/>
                    <a:pt x="29255" y="4603"/>
                    <a:pt x="25486" y="3069"/>
                  </a:cubicBezTo>
                  <a:cubicBezTo>
                    <a:pt x="20049" y="1001"/>
                    <a:pt x="12243" y="0"/>
                    <a:pt x="12243" y="0"/>
                  </a:cubicBezTo>
                  <a:close/>
                </a:path>
              </a:pathLst>
            </a:custGeom>
            <a:solidFill>
              <a:schemeClr val="l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26" name="Google Shape;1626;p33"/>
            <p:cNvSpPr/>
            <p:nvPr/>
          </p:nvSpPr>
          <p:spPr>
            <a:xfrm rot="363082">
              <a:off x="-458078" y="3966041"/>
              <a:ext cx="400266" cy="988588"/>
            </a:xfrm>
            <a:custGeom>
              <a:avLst/>
              <a:gdLst/>
              <a:ahLst/>
              <a:cxnLst/>
              <a:rect l="l" t="t" r="r" b="b"/>
              <a:pathLst>
                <a:path w="12777" h="31557" extrusionOk="0">
                  <a:moveTo>
                    <a:pt x="11909" y="0"/>
                  </a:moveTo>
                  <a:lnTo>
                    <a:pt x="1" y="31223"/>
                  </a:lnTo>
                  <a:lnTo>
                    <a:pt x="868" y="31556"/>
                  </a:lnTo>
                  <a:lnTo>
                    <a:pt x="12777" y="300"/>
                  </a:lnTo>
                  <a:lnTo>
                    <a:pt x="1190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27" name="Google Shape;1627;p33"/>
            <p:cNvSpPr/>
            <p:nvPr/>
          </p:nvSpPr>
          <p:spPr>
            <a:xfrm rot="363082">
              <a:off x="-486520" y="3948733"/>
              <a:ext cx="386701" cy="983356"/>
            </a:xfrm>
            <a:custGeom>
              <a:avLst/>
              <a:gdLst/>
              <a:ahLst/>
              <a:cxnLst/>
              <a:rect l="l" t="t" r="r" b="b"/>
              <a:pathLst>
                <a:path w="12344" h="31390" extrusionOk="0">
                  <a:moveTo>
                    <a:pt x="11909" y="0"/>
                  </a:moveTo>
                  <a:lnTo>
                    <a:pt x="1" y="31223"/>
                  </a:lnTo>
                  <a:lnTo>
                    <a:pt x="435" y="31389"/>
                  </a:lnTo>
                  <a:lnTo>
                    <a:pt x="12343" y="167"/>
                  </a:lnTo>
                  <a:lnTo>
                    <a:pt x="1190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28" name="Google Shape;1628;p33"/>
            <p:cNvSpPr/>
            <p:nvPr/>
          </p:nvSpPr>
          <p:spPr>
            <a:xfrm rot="363082">
              <a:off x="-536791" y="3924334"/>
              <a:ext cx="403367" cy="990687"/>
            </a:xfrm>
            <a:custGeom>
              <a:avLst/>
              <a:gdLst/>
              <a:ahLst/>
              <a:cxnLst/>
              <a:rect l="l" t="t" r="r" b="b"/>
              <a:pathLst>
                <a:path w="12876" h="31624" extrusionOk="0">
                  <a:moveTo>
                    <a:pt x="11909" y="0"/>
                  </a:moveTo>
                  <a:lnTo>
                    <a:pt x="0" y="31223"/>
                  </a:lnTo>
                  <a:lnTo>
                    <a:pt x="967" y="31623"/>
                  </a:lnTo>
                  <a:lnTo>
                    <a:pt x="12876" y="367"/>
                  </a:lnTo>
                  <a:lnTo>
                    <a:pt x="1190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29" name="Google Shape;1629;p33"/>
            <p:cNvSpPr/>
            <p:nvPr/>
          </p:nvSpPr>
          <p:spPr>
            <a:xfrm rot="363082">
              <a:off x="633267" y="4549023"/>
              <a:ext cx="365775" cy="364741"/>
            </a:xfrm>
            <a:custGeom>
              <a:avLst/>
              <a:gdLst/>
              <a:ahLst/>
              <a:cxnLst/>
              <a:rect l="l" t="t" r="r" b="b"/>
              <a:pathLst>
                <a:path w="11676" h="11643" fill="none" extrusionOk="0">
                  <a:moveTo>
                    <a:pt x="3237" y="1"/>
                  </a:moveTo>
                  <a:lnTo>
                    <a:pt x="11676" y="3203"/>
                  </a:lnTo>
                  <a:lnTo>
                    <a:pt x="8440" y="11643"/>
                  </a:lnTo>
                  <a:lnTo>
                    <a:pt x="1" y="8407"/>
                  </a:lnTo>
                  <a:close/>
                </a:path>
              </a:pathLst>
            </a:custGeom>
            <a:noFill/>
            <a:ln w="19050"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30" name="Google Shape;1630;p33"/>
            <p:cNvSpPr/>
            <p:nvPr/>
          </p:nvSpPr>
          <p:spPr>
            <a:xfrm rot="363082">
              <a:off x="-56388" y="4232909"/>
              <a:ext cx="499541" cy="423260"/>
            </a:xfrm>
            <a:custGeom>
              <a:avLst/>
              <a:gdLst/>
              <a:ahLst/>
              <a:cxnLst/>
              <a:rect l="l" t="t" r="r" b="b"/>
              <a:pathLst>
                <a:path w="15946" h="13511" fill="none" extrusionOk="0">
                  <a:moveTo>
                    <a:pt x="3303" y="1"/>
                  </a:moveTo>
                  <a:lnTo>
                    <a:pt x="15945" y="4804"/>
                  </a:lnTo>
                  <a:moveTo>
                    <a:pt x="2769" y="1435"/>
                  </a:moveTo>
                  <a:lnTo>
                    <a:pt x="15378" y="6272"/>
                  </a:lnTo>
                  <a:moveTo>
                    <a:pt x="2202" y="2903"/>
                  </a:moveTo>
                  <a:lnTo>
                    <a:pt x="14845" y="7740"/>
                  </a:lnTo>
                  <a:moveTo>
                    <a:pt x="14277" y="9174"/>
                  </a:moveTo>
                  <a:lnTo>
                    <a:pt x="1635" y="4337"/>
                  </a:lnTo>
                  <a:moveTo>
                    <a:pt x="1101" y="5805"/>
                  </a:moveTo>
                  <a:lnTo>
                    <a:pt x="13710" y="10608"/>
                  </a:lnTo>
                  <a:moveTo>
                    <a:pt x="534" y="7239"/>
                  </a:moveTo>
                  <a:lnTo>
                    <a:pt x="13177" y="12076"/>
                  </a:lnTo>
                  <a:moveTo>
                    <a:pt x="1" y="8707"/>
                  </a:moveTo>
                  <a:lnTo>
                    <a:pt x="12643" y="13511"/>
                  </a:lnTo>
                </a:path>
              </a:pathLst>
            </a:custGeom>
            <a:noFill/>
            <a:ln w="19050"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31" name="Google Shape;1631;p33"/>
            <p:cNvSpPr/>
            <p:nvPr/>
          </p:nvSpPr>
          <p:spPr>
            <a:xfrm rot="363082">
              <a:off x="940056" y="4735937"/>
              <a:ext cx="406531" cy="311454"/>
            </a:xfrm>
            <a:custGeom>
              <a:avLst/>
              <a:gdLst/>
              <a:ahLst/>
              <a:cxnLst/>
              <a:rect l="l" t="t" r="r" b="b"/>
              <a:pathLst>
                <a:path w="12977" h="9942" fill="none" extrusionOk="0">
                  <a:moveTo>
                    <a:pt x="12977" y="3903"/>
                  </a:moveTo>
                  <a:lnTo>
                    <a:pt x="2670" y="1"/>
                  </a:lnTo>
                  <a:moveTo>
                    <a:pt x="2002" y="1769"/>
                  </a:moveTo>
                  <a:lnTo>
                    <a:pt x="12276" y="5671"/>
                  </a:lnTo>
                  <a:moveTo>
                    <a:pt x="1335" y="3503"/>
                  </a:moveTo>
                  <a:lnTo>
                    <a:pt x="11609" y="7439"/>
                  </a:lnTo>
                  <a:moveTo>
                    <a:pt x="668" y="5271"/>
                  </a:moveTo>
                  <a:lnTo>
                    <a:pt x="10942" y="9174"/>
                  </a:lnTo>
                  <a:moveTo>
                    <a:pt x="7706" y="9941"/>
                  </a:moveTo>
                  <a:lnTo>
                    <a:pt x="1" y="7006"/>
                  </a:lnTo>
                </a:path>
              </a:pathLst>
            </a:custGeom>
            <a:noFill/>
            <a:ln w="19050"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32" name="Google Shape;1632;p33"/>
            <p:cNvSpPr/>
            <p:nvPr/>
          </p:nvSpPr>
          <p:spPr>
            <a:xfrm rot="363082">
              <a:off x="407066" y="4979342"/>
              <a:ext cx="760778" cy="501609"/>
            </a:xfrm>
            <a:custGeom>
              <a:avLst/>
              <a:gdLst/>
              <a:ahLst/>
              <a:cxnLst/>
              <a:rect l="l" t="t" r="r" b="b"/>
              <a:pathLst>
                <a:path w="24285" h="16012" fill="none" extrusionOk="0">
                  <a:moveTo>
                    <a:pt x="24285" y="6772"/>
                  </a:moveTo>
                  <a:lnTo>
                    <a:pt x="6472" y="0"/>
                  </a:lnTo>
                  <a:moveTo>
                    <a:pt x="3136" y="1067"/>
                  </a:moveTo>
                  <a:lnTo>
                    <a:pt x="23517" y="8806"/>
                  </a:lnTo>
                  <a:moveTo>
                    <a:pt x="2336" y="3069"/>
                  </a:moveTo>
                  <a:lnTo>
                    <a:pt x="22717" y="10841"/>
                  </a:lnTo>
                  <a:moveTo>
                    <a:pt x="1568" y="5137"/>
                  </a:moveTo>
                  <a:lnTo>
                    <a:pt x="21950" y="12909"/>
                  </a:lnTo>
                  <a:moveTo>
                    <a:pt x="801" y="7172"/>
                  </a:moveTo>
                  <a:lnTo>
                    <a:pt x="21182" y="14944"/>
                  </a:lnTo>
                  <a:moveTo>
                    <a:pt x="1" y="9240"/>
                  </a:moveTo>
                  <a:lnTo>
                    <a:pt x="17847" y="16011"/>
                  </a:lnTo>
                </a:path>
              </a:pathLst>
            </a:custGeom>
            <a:noFill/>
            <a:ln w="19050"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633" name="Google Shape;1633;p33"/>
          <p:cNvGrpSpPr/>
          <p:nvPr/>
        </p:nvGrpSpPr>
        <p:grpSpPr>
          <a:xfrm rot="9900040">
            <a:off x="10096863" y="41390"/>
            <a:ext cx="2725656" cy="2106717"/>
            <a:chOff x="-874852" y="3661982"/>
            <a:chExt cx="2044303" cy="1580085"/>
          </a:xfrm>
        </p:grpSpPr>
        <p:grpSp>
          <p:nvGrpSpPr>
            <p:cNvPr id="1634" name="Google Shape;1634;p33"/>
            <p:cNvGrpSpPr/>
            <p:nvPr/>
          </p:nvGrpSpPr>
          <p:grpSpPr>
            <a:xfrm rot="5249857" flipH="1">
              <a:off x="48808" y="4095917"/>
              <a:ext cx="537972" cy="1681428"/>
              <a:chOff x="-1858600" y="2385325"/>
              <a:chExt cx="523125" cy="1635025"/>
            </a:xfrm>
          </p:grpSpPr>
          <p:sp>
            <p:nvSpPr>
              <p:cNvPr id="1635" name="Google Shape;1635;p33"/>
              <p:cNvSpPr/>
              <p:nvPr/>
            </p:nvSpPr>
            <p:spPr>
              <a:xfrm>
                <a:off x="-1804750" y="2385325"/>
                <a:ext cx="469275" cy="1635025"/>
              </a:xfrm>
              <a:custGeom>
                <a:avLst/>
                <a:gdLst/>
                <a:ahLst/>
                <a:cxnLst/>
                <a:rect l="l" t="t" r="r" b="b"/>
                <a:pathLst>
                  <a:path w="18771" h="65401" extrusionOk="0">
                    <a:moveTo>
                      <a:pt x="12062" y="1"/>
                    </a:moveTo>
                    <a:cubicBezTo>
                      <a:pt x="9693" y="1"/>
                      <a:pt x="7259" y="1264"/>
                      <a:pt x="5667" y="3115"/>
                    </a:cubicBezTo>
                    <a:cubicBezTo>
                      <a:pt x="3462" y="5679"/>
                      <a:pt x="2513" y="9064"/>
                      <a:pt x="1872" y="12397"/>
                    </a:cubicBezTo>
                    <a:lnTo>
                      <a:pt x="1872" y="12372"/>
                    </a:lnTo>
                    <a:cubicBezTo>
                      <a:pt x="129" y="21270"/>
                      <a:pt x="0" y="30373"/>
                      <a:pt x="975" y="39373"/>
                    </a:cubicBezTo>
                    <a:cubicBezTo>
                      <a:pt x="1308" y="42476"/>
                      <a:pt x="1308" y="44861"/>
                      <a:pt x="1462" y="47989"/>
                    </a:cubicBezTo>
                    <a:cubicBezTo>
                      <a:pt x="1795" y="54796"/>
                      <a:pt x="6238" y="62496"/>
                      <a:pt x="6079" y="65382"/>
                    </a:cubicBezTo>
                    <a:lnTo>
                      <a:pt x="6079" y="65382"/>
                    </a:lnTo>
                    <a:cubicBezTo>
                      <a:pt x="6979" y="50077"/>
                      <a:pt x="11644" y="31239"/>
                      <a:pt x="16694" y="16756"/>
                    </a:cubicBezTo>
                    <a:cubicBezTo>
                      <a:pt x="17694" y="13936"/>
                      <a:pt x="18771" y="11064"/>
                      <a:pt x="18745" y="8089"/>
                    </a:cubicBezTo>
                    <a:cubicBezTo>
                      <a:pt x="18745" y="5089"/>
                      <a:pt x="17412" y="1909"/>
                      <a:pt x="14719" y="602"/>
                    </a:cubicBezTo>
                    <a:cubicBezTo>
                      <a:pt x="13878" y="188"/>
                      <a:pt x="12974" y="1"/>
                      <a:pt x="12062" y="1"/>
                    </a:cubicBezTo>
                    <a:close/>
                    <a:moveTo>
                      <a:pt x="6079" y="65382"/>
                    </a:moveTo>
                    <a:lnTo>
                      <a:pt x="6079" y="65382"/>
                    </a:lnTo>
                    <a:cubicBezTo>
                      <a:pt x="6078" y="65388"/>
                      <a:pt x="6078" y="65394"/>
                      <a:pt x="6078" y="65400"/>
                    </a:cubicBezTo>
                    <a:cubicBezTo>
                      <a:pt x="6078" y="65394"/>
                      <a:pt x="6078" y="65388"/>
                      <a:pt x="6079" y="65382"/>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36" name="Google Shape;1636;p33"/>
              <p:cNvSpPr/>
              <p:nvPr/>
            </p:nvSpPr>
            <p:spPr>
              <a:xfrm>
                <a:off x="-1858600" y="2385425"/>
                <a:ext cx="469275" cy="1634925"/>
              </a:xfrm>
              <a:custGeom>
                <a:avLst/>
                <a:gdLst/>
                <a:ahLst/>
                <a:cxnLst/>
                <a:rect l="l" t="t" r="r" b="b"/>
                <a:pathLst>
                  <a:path w="18771" h="65397" extrusionOk="0">
                    <a:moveTo>
                      <a:pt x="12088" y="1"/>
                    </a:moveTo>
                    <a:cubicBezTo>
                      <a:pt x="9704" y="1"/>
                      <a:pt x="7263" y="1274"/>
                      <a:pt x="5667" y="3111"/>
                    </a:cubicBezTo>
                    <a:cubicBezTo>
                      <a:pt x="3462" y="5649"/>
                      <a:pt x="2513" y="9060"/>
                      <a:pt x="1872" y="12393"/>
                    </a:cubicBezTo>
                    <a:lnTo>
                      <a:pt x="1872" y="12368"/>
                    </a:lnTo>
                    <a:cubicBezTo>
                      <a:pt x="129" y="21266"/>
                      <a:pt x="0" y="30369"/>
                      <a:pt x="975" y="39369"/>
                    </a:cubicBezTo>
                    <a:cubicBezTo>
                      <a:pt x="1308" y="42472"/>
                      <a:pt x="1308" y="44857"/>
                      <a:pt x="1462" y="47985"/>
                    </a:cubicBezTo>
                    <a:cubicBezTo>
                      <a:pt x="1795" y="54792"/>
                      <a:pt x="6239" y="62492"/>
                      <a:pt x="6079" y="65378"/>
                    </a:cubicBezTo>
                    <a:lnTo>
                      <a:pt x="6079" y="65378"/>
                    </a:lnTo>
                    <a:cubicBezTo>
                      <a:pt x="6979" y="50073"/>
                      <a:pt x="11670" y="31235"/>
                      <a:pt x="16694" y="16752"/>
                    </a:cubicBezTo>
                    <a:cubicBezTo>
                      <a:pt x="17694" y="13932"/>
                      <a:pt x="18771" y="11060"/>
                      <a:pt x="18771" y="8085"/>
                    </a:cubicBezTo>
                    <a:cubicBezTo>
                      <a:pt x="18745" y="5085"/>
                      <a:pt x="17412" y="1905"/>
                      <a:pt x="14745" y="598"/>
                    </a:cubicBezTo>
                    <a:cubicBezTo>
                      <a:pt x="13901" y="187"/>
                      <a:pt x="12999" y="1"/>
                      <a:pt x="12088" y="1"/>
                    </a:cubicBezTo>
                    <a:close/>
                    <a:moveTo>
                      <a:pt x="6079" y="65378"/>
                    </a:moveTo>
                    <a:cubicBezTo>
                      <a:pt x="6078" y="65384"/>
                      <a:pt x="6078" y="65390"/>
                      <a:pt x="6078" y="65396"/>
                    </a:cubicBezTo>
                    <a:cubicBezTo>
                      <a:pt x="6078" y="65390"/>
                      <a:pt x="6078" y="65384"/>
                      <a:pt x="6079" y="65378"/>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37" name="Google Shape;1637;p33"/>
              <p:cNvSpPr/>
              <p:nvPr/>
            </p:nvSpPr>
            <p:spPr>
              <a:xfrm>
                <a:off x="-1766300" y="2414375"/>
                <a:ext cx="329125" cy="283550"/>
              </a:xfrm>
              <a:custGeom>
                <a:avLst/>
                <a:gdLst/>
                <a:ahLst/>
                <a:cxnLst/>
                <a:rect l="l" t="t" r="r" b="b"/>
                <a:pathLst>
                  <a:path w="13165" h="11342" extrusionOk="0">
                    <a:moveTo>
                      <a:pt x="7214" y="1"/>
                    </a:moveTo>
                    <a:cubicBezTo>
                      <a:pt x="7203" y="1"/>
                      <a:pt x="7192" y="2"/>
                      <a:pt x="7181" y="4"/>
                    </a:cubicBezTo>
                    <a:cubicBezTo>
                      <a:pt x="7053" y="55"/>
                      <a:pt x="6976" y="260"/>
                      <a:pt x="7104" y="337"/>
                    </a:cubicBezTo>
                    <a:cubicBezTo>
                      <a:pt x="7130" y="363"/>
                      <a:pt x="7155" y="363"/>
                      <a:pt x="7181" y="363"/>
                    </a:cubicBezTo>
                    <a:cubicBezTo>
                      <a:pt x="7258" y="363"/>
                      <a:pt x="7335" y="337"/>
                      <a:pt x="7386" y="260"/>
                    </a:cubicBezTo>
                    <a:cubicBezTo>
                      <a:pt x="7433" y="120"/>
                      <a:pt x="7330" y="1"/>
                      <a:pt x="7214" y="1"/>
                    </a:cubicBezTo>
                    <a:close/>
                    <a:moveTo>
                      <a:pt x="10096" y="914"/>
                    </a:moveTo>
                    <a:cubicBezTo>
                      <a:pt x="10065" y="914"/>
                      <a:pt x="10033" y="918"/>
                      <a:pt x="10001" y="927"/>
                    </a:cubicBezTo>
                    <a:cubicBezTo>
                      <a:pt x="9719" y="1004"/>
                      <a:pt x="9591" y="1440"/>
                      <a:pt x="9848" y="1619"/>
                    </a:cubicBezTo>
                    <a:cubicBezTo>
                      <a:pt x="9899" y="1619"/>
                      <a:pt x="9950" y="1645"/>
                      <a:pt x="10001" y="1645"/>
                    </a:cubicBezTo>
                    <a:cubicBezTo>
                      <a:pt x="10024" y="1648"/>
                      <a:pt x="10046" y="1650"/>
                      <a:pt x="10069" y="1650"/>
                    </a:cubicBezTo>
                    <a:cubicBezTo>
                      <a:pt x="10224" y="1650"/>
                      <a:pt x="10370" y="1571"/>
                      <a:pt x="10437" y="1414"/>
                    </a:cubicBezTo>
                    <a:cubicBezTo>
                      <a:pt x="10528" y="1164"/>
                      <a:pt x="10337" y="914"/>
                      <a:pt x="10096" y="914"/>
                    </a:cubicBezTo>
                    <a:close/>
                    <a:moveTo>
                      <a:pt x="4839" y="1534"/>
                    </a:moveTo>
                    <a:cubicBezTo>
                      <a:pt x="4695" y="1534"/>
                      <a:pt x="4554" y="1605"/>
                      <a:pt x="4540" y="1748"/>
                    </a:cubicBezTo>
                    <a:cubicBezTo>
                      <a:pt x="4540" y="1799"/>
                      <a:pt x="4540" y="1824"/>
                      <a:pt x="4540" y="1876"/>
                    </a:cubicBezTo>
                    <a:cubicBezTo>
                      <a:pt x="4591" y="2030"/>
                      <a:pt x="4719" y="2158"/>
                      <a:pt x="4873" y="2183"/>
                    </a:cubicBezTo>
                    <a:cubicBezTo>
                      <a:pt x="5129" y="2183"/>
                      <a:pt x="5309" y="1876"/>
                      <a:pt x="5129" y="1671"/>
                    </a:cubicBezTo>
                    <a:cubicBezTo>
                      <a:pt x="5072" y="1579"/>
                      <a:pt x="4955" y="1534"/>
                      <a:pt x="4839" y="1534"/>
                    </a:cubicBezTo>
                    <a:close/>
                    <a:moveTo>
                      <a:pt x="7873" y="1434"/>
                    </a:moveTo>
                    <a:cubicBezTo>
                      <a:pt x="7815" y="1434"/>
                      <a:pt x="7755" y="1444"/>
                      <a:pt x="7694" y="1465"/>
                    </a:cubicBezTo>
                    <a:cubicBezTo>
                      <a:pt x="7309" y="1542"/>
                      <a:pt x="7104" y="2183"/>
                      <a:pt x="7488" y="2414"/>
                    </a:cubicBezTo>
                    <a:lnTo>
                      <a:pt x="7514" y="2414"/>
                    </a:lnTo>
                    <a:cubicBezTo>
                      <a:pt x="7565" y="2440"/>
                      <a:pt x="7642" y="2466"/>
                      <a:pt x="7694" y="2491"/>
                    </a:cubicBezTo>
                    <a:cubicBezTo>
                      <a:pt x="7715" y="2493"/>
                      <a:pt x="7737" y="2494"/>
                      <a:pt x="7759" y="2494"/>
                    </a:cubicBezTo>
                    <a:cubicBezTo>
                      <a:pt x="7992" y="2494"/>
                      <a:pt x="8217" y="2369"/>
                      <a:pt x="8335" y="2158"/>
                    </a:cubicBezTo>
                    <a:cubicBezTo>
                      <a:pt x="8489" y="1805"/>
                      <a:pt x="8227" y="1434"/>
                      <a:pt x="7873" y="1434"/>
                    </a:cubicBezTo>
                    <a:close/>
                    <a:moveTo>
                      <a:pt x="12521" y="1809"/>
                    </a:moveTo>
                    <a:cubicBezTo>
                      <a:pt x="12477" y="1809"/>
                      <a:pt x="12432" y="1814"/>
                      <a:pt x="12386" y="1824"/>
                    </a:cubicBezTo>
                    <a:cubicBezTo>
                      <a:pt x="12002" y="1927"/>
                      <a:pt x="11796" y="2568"/>
                      <a:pt x="12181" y="2799"/>
                    </a:cubicBezTo>
                    <a:cubicBezTo>
                      <a:pt x="12232" y="2825"/>
                      <a:pt x="12309" y="2850"/>
                      <a:pt x="12386" y="2850"/>
                    </a:cubicBezTo>
                    <a:cubicBezTo>
                      <a:pt x="12424" y="2858"/>
                      <a:pt x="12461" y="2861"/>
                      <a:pt x="12498" y="2861"/>
                    </a:cubicBezTo>
                    <a:cubicBezTo>
                      <a:pt x="12709" y="2861"/>
                      <a:pt x="12896" y="2739"/>
                      <a:pt x="13027" y="2542"/>
                    </a:cubicBezTo>
                    <a:cubicBezTo>
                      <a:pt x="13165" y="2175"/>
                      <a:pt x="12892" y="1809"/>
                      <a:pt x="12521" y="1809"/>
                    </a:cubicBezTo>
                    <a:close/>
                    <a:moveTo>
                      <a:pt x="10496" y="2693"/>
                    </a:moveTo>
                    <a:cubicBezTo>
                      <a:pt x="10485" y="2693"/>
                      <a:pt x="10474" y="2694"/>
                      <a:pt x="10463" y="2696"/>
                    </a:cubicBezTo>
                    <a:cubicBezTo>
                      <a:pt x="10335" y="2722"/>
                      <a:pt x="10258" y="2953"/>
                      <a:pt x="10386" y="3030"/>
                    </a:cubicBezTo>
                    <a:cubicBezTo>
                      <a:pt x="10412" y="3055"/>
                      <a:pt x="10412" y="3055"/>
                      <a:pt x="10437" y="3055"/>
                    </a:cubicBezTo>
                    <a:cubicBezTo>
                      <a:pt x="10540" y="3055"/>
                      <a:pt x="10617" y="3030"/>
                      <a:pt x="10668" y="2953"/>
                    </a:cubicBezTo>
                    <a:cubicBezTo>
                      <a:pt x="10715" y="2812"/>
                      <a:pt x="10612" y="2693"/>
                      <a:pt x="10496" y="2693"/>
                    </a:cubicBezTo>
                    <a:close/>
                    <a:moveTo>
                      <a:pt x="3134" y="3127"/>
                    </a:moveTo>
                    <a:cubicBezTo>
                      <a:pt x="3124" y="3127"/>
                      <a:pt x="3114" y="3129"/>
                      <a:pt x="3104" y="3132"/>
                    </a:cubicBezTo>
                    <a:cubicBezTo>
                      <a:pt x="3027" y="3158"/>
                      <a:pt x="3001" y="3260"/>
                      <a:pt x="3078" y="3312"/>
                    </a:cubicBezTo>
                    <a:lnTo>
                      <a:pt x="3078" y="3337"/>
                    </a:lnTo>
                    <a:lnTo>
                      <a:pt x="3104" y="3337"/>
                    </a:lnTo>
                    <a:cubicBezTo>
                      <a:pt x="3155" y="3337"/>
                      <a:pt x="3206" y="3312"/>
                      <a:pt x="3232" y="3260"/>
                    </a:cubicBezTo>
                    <a:cubicBezTo>
                      <a:pt x="3254" y="3194"/>
                      <a:pt x="3199" y="3127"/>
                      <a:pt x="3134" y="3127"/>
                    </a:cubicBezTo>
                    <a:close/>
                    <a:moveTo>
                      <a:pt x="6219" y="3536"/>
                    </a:moveTo>
                    <a:cubicBezTo>
                      <a:pt x="6072" y="3536"/>
                      <a:pt x="5928" y="3614"/>
                      <a:pt x="5899" y="3773"/>
                    </a:cubicBezTo>
                    <a:lnTo>
                      <a:pt x="5924" y="3773"/>
                    </a:lnTo>
                    <a:cubicBezTo>
                      <a:pt x="5924" y="3799"/>
                      <a:pt x="5924" y="3850"/>
                      <a:pt x="5924" y="3902"/>
                    </a:cubicBezTo>
                    <a:cubicBezTo>
                      <a:pt x="5950" y="4055"/>
                      <a:pt x="6078" y="4158"/>
                      <a:pt x="6232" y="4184"/>
                    </a:cubicBezTo>
                    <a:cubicBezTo>
                      <a:pt x="6243" y="4185"/>
                      <a:pt x="6254" y="4185"/>
                      <a:pt x="6265" y="4185"/>
                    </a:cubicBezTo>
                    <a:cubicBezTo>
                      <a:pt x="6526" y="4185"/>
                      <a:pt x="6662" y="3892"/>
                      <a:pt x="6514" y="3671"/>
                    </a:cubicBezTo>
                    <a:cubicBezTo>
                      <a:pt x="6447" y="3582"/>
                      <a:pt x="6332" y="3536"/>
                      <a:pt x="6219" y="3536"/>
                    </a:cubicBezTo>
                    <a:close/>
                    <a:moveTo>
                      <a:pt x="3009" y="4870"/>
                    </a:moveTo>
                    <a:cubicBezTo>
                      <a:pt x="2866" y="4870"/>
                      <a:pt x="2722" y="4947"/>
                      <a:pt x="2693" y="5107"/>
                    </a:cubicBezTo>
                    <a:lnTo>
                      <a:pt x="2719" y="5107"/>
                    </a:lnTo>
                    <a:cubicBezTo>
                      <a:pt x="2693" y="5158"/>
                      <a:pt x="2693" y="5184"/>
                      <a:pt x="2719" y="5235"/>
                    </a:cubicBezTo>
                    <a:cubicBezTo>
                      <a:pt x="2745" y="5389"/>
                      <a:pt x="2873" y="5517"/>
                      <a:pt x="3027" y="5517"/>
                    </a:cubicBezTo>
                    <a:cubicBezTo>
                      <a:pt x="3038" y="5518"/>
                      <a:pt x="3049" y="5518"/>
                      <a:pt x="3059" y="5518"/>
                    </a:cubicBezTo>
                    <a:cubicBezTo>
                      <a:pt x="3320" y="5518"/>
                      <a:pt x="3456" y="5226"/>
                      <a:pt x="3283" y="5004"/>
                    </a:cubicBezTo>
                    <a:cubicBezTo>
                      <a:pt x="3228" y="4915"/>
                      <a:pt x="3119" y="4870"/>
                      <a:pt x="3009" y="4870"/>
                    </a:cubicBezTo>
                    <a:close/>
                    <a:moveTo>
                      <a:pt x="6277" y="5340"/>
                    </a:moveTo>
                    <a:cubicBezTo>
                      <a:pt x="6229" y="5340"/>
                      <a:pt x="6179" y="5348"/>
                      <a:pt x="6129" y="5363"/>
                    </a:cubicBezTo>
                    <a:cubicBezTo>
                      <a:pt x="5745" y="5466"/>
                      <a:pt x="5540" y="6107"/>
                      <a:pt x="5924" y="6312"/>
                    </a:cubicBezTo>
                    <a:cubicBezTo>
                      <a:pt x="5976" y="6363"/>
                      <a:pt x="6053" y="6363"/>
                      <a:pt x="6129" y="6389"/>
                    </a:cubicBezTo>
                    <a:cubicBezTo>
                      <a:pt x="6151" y="6391"/>
                      <a:pt x="6173" y="6392"/>
                      <a:pt x="6194" y="6392"/>
                    </a:cubicBezTo>
                    <a:cubicBezTo>
                      <a:pt x="6424" y="6392"/>
                      <a:pt x="6630" y="6267"/>
                      <a:pt x="6771" y="6055"/>
                    </a:cubicBezTo>
                    <a:cubicBezTo>
                      <a:pt x="6906" y="5718"/>
                      <a:pt x="6625" y="5340"/>
                      <a:pt x="6277" y="5340"/>
                    </a:cubicBezTo>
                    <a:close/>
                    <a:moveTo>
                      <a:pt x="1163" y="6898"/>
                    </a:moveTo>
                    <a:cubicBezTo>
                      <a:pt x="1152" y="6898"/>
                      <a:pt x="1140" y="6899"/>
                      <a:pt x="1129" y="6902"/>
                    </a:cubicBezTo>
                    <a:cubicBezTo>
                      <a:pt x="1001" y="6927"/>
                      <a:pt x="924" y="7158"/>
                      <a:pt x="1052" y="7235"/>
                    </a:cubicBezTo>
                    <a:cubicBezTo>
                      <a:pt x="1078" y="7235"/>
                      <a:pt x="1104" y="7261"/>
                      <a:pt x="1129" y="7261"/>
                    </a:cubicBezTo>
                    <a:cubicBezTo>
                      <a:pt x="1206" y="7261"/>
                      <a:pt x="1283" y="7235"/>
                      <a:pt x="1334" y="7132"/>
                    </a:cubicBezTo>
                    <a:cubicBezTo>
                      <a:pt x="1381" y="7015"/>
                      <a:pt x="1278" y="6898"/>
                      <a:pt x="1163" y="6898"/>
                    </a:cubicBezTo>
                    <a:close/>
                    <a:moveTo>
                      <a:pt x="5001" y="7850"/>
                    </a:moveTo>
                    <a:cubicBezTo>
                      <a:pt x="4924" y="7876"/>
                      <a:pt x="4899" y="8004"/>
                      <a:pt x="4950" y="8056"/>
                    </a:cubicBezTo>
                    <a:lnTo>
                      <a:pt x="5001" y="8056"/>
                    </a:lnTo>
                    <a:cubicBezTo>
                      <a:pt x="5052" y="8056"/>
                      <a:pt x="5104" y="8030"/>
                      <a:pt x="5129" y="8004"/>
                    </a:cubicBezTo>
                    <a:cubicBezTo>
                      <a:pt x="5155" y="7927"/>
                      <a:pt x="5078" y="7850"/>
                      <a:pt x="5001" y="7850"/>
                    </a:cubicBezTo>
                    <a:close/>
                    <a:moveTo>
                      <a:pt x="2940" y="7598"/>
                    </a:moveTo>
                    <a:cubicBezTo>
                      <a:pt x="2902" y="7598"/>
                      <a:pt x="2862" y="7605"/>
                      <a:pt x="2822" y="7620"/>
                    </a:cubicBezTo>
                    <a:cubicBezTo>
                      <a:pt x="2565" y="7697"/>
                      <a:pt x="2437" y="8107"/>
                      <a:pt x="2693" y="8235"/>
                    </a:cubicBezTo>
                    <a:cubicBezTo>
                      <a:pt x="2719" y="8261"/>
                      <a:pt x="2770" y="8286"/>
                      <a:pt x="2822" y="8286"/>
                    </a:cubicBezTo>
                    <a:cubicBezTo>
                      <a:pt x="2838" y="8289"/>
                      <a:pt x="2854" y="8290"/>
                      <a:pt x="2870" y="8290"/>
                    </a:cubicBezTo>
                    <a:cubicBezTo>
                      <a:pt x="3007" y="8290"/>
                      <a:pt x="3137" y="8196"/>
                      <a:pt x="3206" y="8081"/>
                    </a:cubicBezTo>
                    <a:cubicBezTo>
                      <a:pt x="3338" y="7840"/>
                      <a:pt x="3169" y="7598"/>
                      <a:pt x="2940" y="7598"/>
                    </a:cubicBezTo>
                    <a:close/>
                    <a:moveTo>
                      <a:pt x="6698" y="7919"/>
                    </a:moveTo>
                    <a:cubicBezTo>
                      <a:pt x="6554" y="7919"/>
                      <a:pt x="6414" y="7990"/>
                      <a:pt x="6386" y="8133"/>
                    </a:cubicBezTo>
                    <a:lnTo>
                      <a:pt x="6412" y="8133"/>
                    </a:lnTo>
                    <a:cubicBezTo>
                      <a:pt x="6412" y="8184"/>
                      <a:pt x="6412" y="8235"/>
                      <a:pt x="6412" y="8261"/>
                    </a:cubicBezTo>
                    <a:cubicBezTo>
                      <a:pt x="6437" y="8415"/>
                      <a:pt x="6565" y="8543"/>
                      <a:pt x="6745" y="8568"/>
                    </a:cubicBezTo>
                    <a:cubicBezTo>
                      <a:pt x="7001" y="8568"/>
                      <a:pt x="7181" y="8261"/>
                      <a:pt x="7001" y="8056"/>
                    </a:cubicBezTo>
                    <a:cubicBezTo>
                      <a:pt x="6933" y="7964"/>
                      <a:pt x="6814" y="7919"/>
                      <a:pt x="6698" y="7919"/>
                    </a:cubicBezTo>
                    <a:close/>
                    <a:moveTo>
                      <a:pt x="4317" y="9878"/>
                    </a:moveTo>
                    <a:cubicBezTo>
                      <a:pt x="4265" y="9878"/>
                      <a:pt x="4210" y="9886"/>
                      <a:pt x="4155" y="9902"/>
                    </a:cubicBezTo>
                    <a:cubicBezTo>
                      <a:pt x="3770" y="9979"/>
                      <a:pt x="3565" y="10645"/>
                      <a:pt x="3950" y="10851"/>
                    </a:cubicBezTo>
                    <a:cubicBezTo>
                      <a:pt x="4001" y="10876"/>
                      <a:pt x="4078" y="10902"/>
                      <a:pt x="4129" y="10928"/>
                    </a:cubicBezTo>
                    <a:cubicBezTo>
                      <a:pt x="4153" y="10930"/>
                      <a:pt x="4177" y="10931"/>
                      <a:pt x="4200" y="10931"/>
                    </a:cubicBezTo>
                    <a:cubicBezTo>
                      <a:pt x="4454" y="10931"/>
                      <a:pt x="4677" y="10805"/>
                      <a:pt x="4770" y="10594"/>
                    </a:cubicBezTo>
                    <a:cubicBezTo>
                      <a:pt x="4927" y="10236"/>
                      <a:pt x="4673" y="9878"/>
                      <a:pt x="4317" y="9878"/>
                    </a:cubicBezTo>
                    <a:close/>
                    <a:moveTo>
                      <a:pt x="746" y="10289"/>
                    </a:moveTo>
                    <a:cubicBezTo>
                      <a:pt x="696" y="10289"/>
                      <a:pt x="644" y="10297"/>
                      <a:pt x="591" y="10312"/>
                    </a:cubicBezTo>
                    <a:cubicBezTo>
                      <a:pt x="206" y="10415"/>
                      <a:pt x="1" y="11056"/>
                      <a:pt x="386" y="11287"/>
                    </a:cubicBezTo>
                    <a:lnTo>
                      <a:pt x="386" y="11261"/>
                    </a:lnTo>
                    <a:cubicBezTo>
                      <a:pt x="437" y="11312"/>
                      <a:pt x="514" y="11338"/>
                      <a:pt x="565" y="11338"/>
                    </a:cubicBezTo>
                    <a:cubicBezTo>
                      <a:pt x="589" y="11340"/>
                      <a:pt x="613" y="11341"/>
                      <a:pt x="636" y="11341"/>
                    </a:cubicBezTo>
                    <a:cubicBezTo>
                      <a:pt x="889" y="11341"/>
                      <a:pt x="1112" y="11216"/>
                      <a:pt x="1206" y="11004"/>
                    </a:cubicBezTo>
                    <a:cubicBezTo>
                      <a:pt x="1364" y="10667"/>
                      <a:pt x="1106" y="10289"/>
                      <a:pt x="746" y="10289"/>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38" name="Google Shape;1638;p33"/>
              <p:cNvSpPr/>
              <p:nvPr/>
            </p:nvSpPr>
            <p:spPr>
              <a:xfrm>
                <a:off x="-1809250" y="2563500"/>
                <a:ext cx="247275" cy="1438900"/>
              </a:xfrm>
              <a:custGeom>
                <a:avLst/>
                <a:gdLst/>
                <a:ahLst/>
                <a:cxnLst/>
                <a:rect l="l" t="t" r="r" b="b"/>
                <a:pathLst>
                  <a:path w="9891" h="57556" extrusionOk="0">
                    <a:moveTo>
                      <a:pt x="9445" y="0"/>
                    </a:moveTo>
                    <a:cubicBezTo>
                      <a:pt x="9304" y="0"/>
                      <a:pt x="9164" y="81"/>
                      <a:pt x="9104" y="270"/>
                    </a:cubicBezTo>
                    <a:cubicBezTo>
                      <a:pt x="4617" y="13912"/>
                      <a:pt x="1" y="34913"/>
                      <a:pt x="3386" y="57247"/>
                    </a:cubicBezTo>
                    <a:cubicBezTo>
                      <a:pt x="3411" y="57427"/>
                      <a:pt x="3565" y="57555"/>
                      <a:pt x="3745" y="57555"/>
                    </a:cubicBezTo>
                    <a:lnTo>
                      <a:pt x="3822" y="57555"/>
                    </a:lnTo>
                    <a:cubicBezTo>
                      <a:pt x="4027" y="57530"/>
                      <a:pt x="4155" y="57324"/>
                      <a:pt x="4129" y="57119"/>
                    </a:cubicBezTo>
                    <a:cubicBezTo>
                      <a:pt x="796" y="34939"/>
                      <a:pt x="5360" y="14091"/>
                      <a:pt x="9796" y="501"/>
                    </a:cubicBezTo>
                    <a:cubicBezTo>
                      <a:pt x="9890" y="202"/>
                      <a:pt x="9667" y="0"/>
                      <a:pt x="9445"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639" name="Google Shape;1639;p33"/>
            <p:cNvGrpSpPr/>
            <p:nvPr/>
          </p:nvGrpSpPr>
          <p:grpSpPr>
            <a:xfrm rot="5249857" flipH="1">
              <a:off x="-340747" y="3668895"/>
              <a:ext cx="1062060" cy="1858361"/>
              <a:chOff x="-1779100" y="2408800"/>
              <a:chExt cx="1032750" cy="1807075"/>
            </a:xfrm>
          </p:grpSpPr>
          <p:sp>
            <p:nvSpPr>
              <p:cNvPr id="1640" name="Google Shape;1640;p33"/>
              <p:cNvSpPr/>
              <p:nvPr/>
            </p:nvSpPr>
            <p:spPr>
              <a:xfrm>
                <a:off x="-1779100" y="2498825"/>
                <a:ext cx="1032750" cy="1717050"/>
              </a:xfrm>
              <a:custGeom>
                <a:avLst/>
                <a:gdLst/>
                <a:ahLst/>
                <a:cxnLst/>
                <a:rect l="l" t="t" r="r" b="b"/>
                <a:pathLst>
                  <a:path w="41310" h="68682" extrusionOk="0">
                    <a:moveTo>
                      <a:pt x="32843" y="0"/>
                    </a:moveTo>
                    <a:cubicBezTo>
                      <a:pt x="31194" y="0"/>
                      <a:pt x="29516" y="392"/>
                      <a:pt x="28053" y="1113"/>
                    </a:cubicBezTo>
                    <a:cubicBezTo>
                      <a:pt x="24489" y="2883"/>
                      <a:pt x="21924" y="6139"/>
                      <a:pt x="19719" y="9421"/>
                    </a:cubicBezTo>
                    <a:lnTo>
                      <a:pt x="19719" y="9396"/>
                    </a:lnTo>
                    <a:cubicBezTo>
                      <a:pt x="13744" y="18242"/>
                      <a:pt x="9436" y="27987"/>
                      <a:pt x="6385" y="38167"/>
                    </a:cubicBezTo>
                    <a:cubicBezTo>
                      <a:pt x="5308" y="41705"/>
                      <a:pt x="4231" y="44270"/>
                      <a:pt x="2949" y="47731"/>
                    </a:cubicBezTo>
                    <a:cubicBezTo>
                      <a:pt x="205" y="55244"/>
                      <a:pt x="1487" y="65630"/>
                      <a:pt x="0" y="68681"/>
                    </a:cubicBezTo>
                    <a:cubicBezTo>
                      <a:pt x="7975" y="52526"/>
                      <a:pt x="21642" y="34269"/>
                      <a:pt x="33745" y="20935"/>
                    </a:cubicBezTo>
                    <a:cubicBezTo>
                      <a:pt x="36105" y="18319"/>
                      <a:pt x="38566" y="15704"/>
                      <a:pt x="39951" y="12473"/>
                    </a:cubicBezTo>
                    <a:cubicBezTo>
                      <a:pt x="41310" y="9242"/>
                      <a:pt x="41310" y="5190"/>
                      <a:pt x="39002" y="2549"/>
                    </a:cubicBezTo>
                    <a:cubicBezTo>
                      <a:pt x="37468" y="790"/>
                      <a:pt x="35184" y="0"/>
                      <a:pt x="3284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41" name="Google Shape;1641;p33"/>
              <p:cNvSpPr/>
              <p:nvPr/>
            </p:nvSpPr>
            <p:spPr>
              <a:xfrm>
                <a:off x="-1776550" y="2408800"/>
                <a:ext cx="973150" cy="1753225"/>
              </a:xfrm>
              <a:custGeom>
                <a:avLst/>
                <a:gdLst/>
                <a:ahLst/>
                <a:cxnLst/>
                <a:rect l="l" t="t" r="r" b="b"/>
                <a:pathLst>
                  <a:path w="38926" h="70129" extrusionOk="0">
                    <a:moveTo>
                      <a:pt x="30542" y="0"/>
                    </a:moveTo>
                    <a:cubicBezTo>
                      <a:pt x="28732" y="0"/>
                      <a:pt x="26881" y="482"/>
                      <a:pt x="25310" y="1355"/>
                    </a:cubicBezTo>
                    <a:cubicBezTo>
                      <a:pt x="21848" y="3253"/>
                      <a:pt x="19438" y="6637"/>
                      <a:pt x="17361" y="10022"/>
                    </a:cubicBezTo>
                    <a:cubicBezTo>
                      <a:pt x="11822" y="19100"/>
                      <a:pt x="7975" y="29049"/>
                      <a:pt x="5386" y="39357"/>
                    </a:cubicBezTo>
                    <a:cubicBezTo>
                      <a:pt x="4488" y="42947"/>
                      <a:pt x="3514" y="45537"/>
                      <a:pt x="2411" y="49076"/>
                    </a:cubicBezTo>
                    <a:cubicBezTo>
                      <a:pt x="1" y="56717"/>
                      <a:pt x="1770" y="67025"/>
                      <a:pt x="411" y="70128"/>
                    </a:cubicBezTo>
                    <a:cubicBezTo>
                      <a:pt x="7642" y="53640"/>
                      <a:pt x="20463" y="34767"/>
                      <a:pt x="31925" y="20869"/>
                    </a:cubicBezTo>
                    <a:cubicBezTo>
                      <a:pt x="34156" y="18177"/>
                      <a:pt x="36515" y="15433"/>
                      <a:pt x="37721" y="12151"/>
                    </a:cubicBezTo>
                    <a:cubicBezTo>
                      <a:pt x="38926" y="8843"/>
                      <a:pt x="38772" y="4791"/>
                      <a:pt x="36336" y="2253"/>
                    </a:cubicBezTo>
                    <a:cubicBezTo>
                      <a:pt x="34837" y="698"/>
                      <a:pt x="32720" y="0"/>
                      <a:pt x="3054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42" name="Google Shape;1642;p33"/>
              <p:cNvSpPr/>
              <p:nvPr/>
            </p:nvSpPr>
            <p:spPr>
              <a:xfrm>
                <a:off x="-1311125" y="2430900"/>
                <a:ext cx="402150" cy="319125"/>
              </a:xfrm>
              <a:custGeom>
                <a:avLst/>
                <a:gdLst/>
                <a:ahLst/>
                <a:cxnLst/>
                <a:rect l="l" t="t" r="r" b="b"/>
                <a:pathLst>
                  <a:path w="16086" h="12765" extrusionOk="0">
                    <a:moveTo>
                      <a:pt x="9413" y="1"/>
                    </a:moveTo>
                    <a:cubicBezTo>
                      <a:pt x="9396" y="1"/>
                      <a:pt x="9378" y="3"/>
                      <a:pt x="9359" y="10"/>
                    </a:cubicBezTo>
                    <a:cubicBezTo>
                      <a:pt x="9206" y="35"/>
                      <a:pt x="9103" y="266"/>
                      <a:pt x="9231" y="369"/>
                    </a:cubicBezTo>
                    <a:cubicBezTo>
                      <a:pt x="9257" y="394"/>
                      <a:pt x="9283" y="394"/>
                      <a:pt x="9308" y="394"/>
                    </a:cubicBezTo>
                    <a:cubicBezTo>
                      <a:pt x="9332" y="400"/>
                      <a:pt x="9357" y="403"/>
                      <a:pt x="9380" y="403"/>
                    </a:cubicBezTo>
                    <a:cubicBezTo>
                      <a:pt x="9458" y="403"/>
                      <a:pt x="9531" y="370"/>
                      <a:pt x="9590" y="292"/>
                    </a:cubicBezTo>
                    <a:cubicBezTo>
                      <a:pt x="9635" y="156"/>
                      <a:pt x="9541" y="1"/>
                      <a:pt x="9413" y="1"/>
                    </a:cubicBezTo>
                    <a:close/>
                    <a:moveTo>
                      <a:pt x="12560" y="1256"/>
                    </a:moveTo>
                    <a:cubicBezTo>
                      <a:pt x="12528" y="1256"/>
                      <a:pt x="12496" y="1259"/>
                      <a:pt x="12462" y="1266"/>
                    </a:cubicBezTo>
                    <a:cubicBezTo>
                      <a:pt x="12154" y="1317"/>
                      <a:pt x="11949" y="1856"/>
                      <a:pt x="12257" y="2061"/>
                    </a:cubicBezTo>
                    <a:cubicBezTo>
                      <a:pt x="12283" y="2087"/>
                      <a:pt x="12360" y="2112"/>
                      <a:pt x="12411" y="2112"/>
                    </a:cubicBezTo>
                    <a:cubicBezTo>
                      <a:pt x="12447" y="2121"/>
                      <a:pt x="12482" y="2125"/>
                      <a:pt x="12518" y="2125"/>
                    </a:cubicBezTo>
                    <a:cubicBezTo>
                      <a:pt x="12685" y="2125"/>
                      <a:pt x="12844" y="2030"/>
                      <a:pt x="12949" y="1881"/>
                    </a:cubicBezTo>
                    <a:cubicBezTo>
                      <a:pt x="13089" y="1579"/>
                      <a:pt x="12870" y="1256"/>
                      <a:pt x="12560" y="1256"/>
                    </a:cubicBezTo>
                    <a:close/>
                    <a:moveTo>
                      <a:pt x="6402" y="1567"/>
                    </a:moveTo>
                    <a:cubicBezTo>
                      <a:pt x="6244" y="1567"/>
                      <a:pt x="6092" y="1644"/>
                      <a:pt x="6052" y="1805"/>
                    </a:cubicBezTo>
                    <a:cubicBezTo>
                      <a:pt x="6026" y="1856"/>
                      <a:pt x="6026" y="1907"/>
                      <a:pt x="6052" y="1958"/>
                    </a:cubicBezTo>
                    <a:cubicBezTo>
                      <a:pt x="6077" y="2138"/>
                      <a:pt x="6231" y="2292"/>
                      <a:pt x="6411" y="2317"/>
                    </a:cubicBezTo>
                    <a:cubicBezTo>
                      <a:pt x="6431" y="2321"/>
                      <a:pt x="6450" y="2322"/>
                      <a:pt x="6470" y="2322"/>
                    </a:cubicBezTo>
                    <a:cubicBezTo>
                      <a:pt x="6747" y="2322"/>
                      <a:pt x="6937" y="1993"/>
                      <a:pt x="6770" y="1753"/>
                    </a:cubicBezTo>
                    <a:cubicBezTo>
                      <a:pt x="6696" y="1631"/>
                      <a:pt x="6547" y="1567"/>
                      <a:pt x="6402" y="1567"/>
                    </a:cubicBezTo>
                    <a:close/>
                    <a:moveTo>
                      <a:pt x="9895" y="1689"/>
                    </a:moveTo>
                    <a:cubicBezTo>
                      <a:pt x="9854" y="1689"/>
                      <a:pt x="9812" y="1693"/>
                      <a:pt x="9770" y="1702"/>
                    </a:cubicBezTo>
                    <a:cubicBezTo>
                      <a:pt x="9308" y="1779"/>
                      <a:pt x="9000" y="2523"/>
                      <a:pt x="9436" y="2830"/>
                    </a:cubicBezTo>
                    <a:cubicBezTo>
                      <a:pt x="9513" y="2856"/>
                      <a:pt x="9590" y="2907"/>
                      <a:pt x="9667" y="2907"/>
                    </a:cubicBezTo>
                    <a:cubicBezTo>
                      <a:pt x="9721" y="2921"/>
                      <a:pt x="9775" y="2927"/>
                      <a:pt x="9828" y="2927"/>
                    </a:cubicBezTo>
                    <a:cubicBezTo>
                      <a:pt x="10078" y="2927"/>
                      <a:pt x="10310" y="2785"/>
                      <a:pt x="10436" y="2574"/>
                    </a:cubicBezTo>
                    <a:cubicBezTo>
                      <a:pt x="10647" y="2153"/>
                      <a:pt x="10324" y="1689"/>
                      <a:pt x="9895" y="1689"/>
                    </a:cubicBezTo>
                    <a:close/>
                    <a:moveTo>
                      <a:pt x="4359" y="3369"/>
                    </a:moveTo>
                    <a:cubicBezTo>
                      <a:pt x="4257" y="3369"/>
                      <a:pt x="4205" y="3523"/>
                      <a:pt x="4282" y="3599"/>
                    </a:cubicBezTo>
                    <a:lnTo>
                      <a:pt x="4334" y="3599"/>
                    </a:lnTo>
                    <a:cubicBezTo>
                      <a:pt x="4347" y="3606"/>
                      <a:pt x="4363" y="3610"/>
                      <a:pt x="4379" y="3610"/>
                    </a:cubicBezTo>
                    <a:cubicBezTo>
                      <a:pt x="4422" y="3610"/>
                      <a:pt x="4469" y="3586"/>
                      <a:pt x="4487" y="3548"/>
                    </a:cubicBezTo>
                    <a:cubicBezTo>
                      <a:pt x="4513" y="3446"/>
                      <a:pt x="4436" y="3369"/>
                      <a:pt x="4359" y="3369"/>
                    </a:cubicBezTo>
                    <a:close/>
                    <a:moveTo>
                      <a:pt x="15337" y="2484"/>
                    </a:moveTo>
                    <a:cubicBezTo>
                      <a:pt x="15295" y="2484"/>
                      <a:pt x="15251" y="2488"/>
                      <a:pt x="15206" y="2497"/>
                    </a:cubicBezTo>
                    <a:cubicBezTo>
                      <a:pt x="14744" y="2574"/>
                      <a:pt x="14462" y="3317"/>
                      <a:pt x="14898" y="3599"/>
                    </a:cubicBezTo>
                    <a:cubicBezTo>
                      <a:pt x="14950" y="3651"/>
                      <a:pt x="15026" y="3676"/>
                      <a:pt x="15129" y="3702"/>
                    </a:cubicBezTo>
                    <a:cubicBezTo>
                      <a:pt x="15170" y="3710"/>
                      <a:pt x="15212" y="3713"/>
                      <a:pt x="15254" y="3713"/>
                    </a:cubicBezTo>
                    <a:cubicBezTo>
                      <a:pt x="15498" y="3713"/>
                      <a:pt x="15745" y="3588"/>
                      <a:pt x="15898" y="3369"/>
                    </a:cubicBezTo>
                    <a:cubicBezTo>
                      <a:pt x="16085" y="2948"/>
                      <a:pt x="15782" y="2484"/>
                      <a:pt x="15337" y="2484"/>
                    </a:cubicBezTo>
                    <a:close/>
                    <a:moveTo>
                      <a:pt x="13055" y="3385"/>
                    </a:moveTo>
                    <a:cubicBezTo>
                      <a:pt x="13037" y="3385"/>
                      <a:pt x="13019" y="3388"/>
                      <a:pt x="13001" y="3394"/>
                    </a:cubicBezTo>
                    <a:cubicBezTo>
                      <a:pt x="12847" y="3420"/>
                      <a:pt x="12744" y="3676"/>
                      <a:pt x="12898" y="3779"/>
                    </a:cubicBezTo>
                    <a:cubicBezTo>
                      <a:pt x="12898" y="3779"/>
                      <a:pt x="12924" y="3779"/>
                      <a:pt x="12975" y="3805"/>
                    </a:cubicBezTo>
                    <a:cubicBezTo>
                      <a:pt x="12993" y="3809"/>
                      <a:pt x="13010" y="3811"/>
                      <a:pt x="13028" y="3811"/>
                    </a:cubicBezTo>
                    <a:cubicBezTo>
                      <a:pt x="13111" y="3811"/>
                      <a:pt x="13189" y="3761"/>
                      <a:pt x="13231" y="3676"/>
                    </a:cubicBezTo>
                    <a:cubicBezTo>
                      <a:pt x="13299" y="3541"/>
                      <a:pt x="13188" y="3385"/>
                      <a:pt x="13055" y="3385"/>
                    </a:cubicBezTo>
                    <a:close/>
                    <a:moveTo>
                      <a:pt x="7890" y="4029"/>
                    </a:moveTo>
                    <a:cubicBezTo>
                      <a:pt x="7731" y="4029"/>
                      <a:pt x="7579" y="4105"/>
                      <a:pt x="7539" y="4266"/>
                    </a:cubicBezTo>
                    <a:cubicBezTo>
                      <a:pt x="7513" y="4317"/>
                      <a:pt x="7513" y="4369"/>
                      <a:pt x="7539" y="4420"/>
                    </a:cubicBezTo>
                    <a:cubicBezTo>
                      <a:pt x="7565" y="4625"/>
                      <a:pt x="7718" y="4779"/>
                      <a:pt x="7898" y="4805"/>
                    </a:cubicBezTo>
                    <a:cubicBezTo>
                      <a:pt x="7908" y="4806"/>
                      <a:pt x="7919" y="4806"/>
                      <a:pt x="7929" y="4806"/>
                    </a:cubicBezTo>
                    <a:cubicBezTo>
                      <a:pt x="8221" y="4806"/>
                      <a:pt x="8430" y="4463"/>
                      <a:pt x="8257" y="4215"/>
                    </a:cubicBezTo>
                    <a:cubicBezTo>
                      <a:pt x="8183" y="4093"/>
                      <a:pt x="8034" y="4029"/>
                      <a:pt x="7890" y="4029"/>
                    </a:cubicBezTo>
                    <a:close/>
                    <a:moveTo>
                      <a:pt x="4081" y="5358"/>
                    </a:moveTo>
                    <a:cubicBezTo>
                      <a:pt x="3918" y="5358"/>
                      <a:pt x="3759" y="5435"/>
                      <a:pt x="3718" y="5600"/>
                    </a:cubicBezTo>
                    <a:cubicBezTo>
                      <a:pt x="3693" y="5651"/>
                      <a:pt x="3693" y="5702"/>
                      <a:pt x="3718" y="5753"/>
                    </a:cubicBezTo>
                    <a:cubicBezTo>
                      <a:pt x="3744" y="5933"/>
                      <a:pt x="3898" y="6087"/>
                      <a:pt x="4077" y="6112"/>
                    </a:cubicBezTo>
                    <a:cubicBezTo>
                      <a:pt x="4088" y="6113"/>
                      <a:pt x="4099" y="6114"/>
                      <a:pt x="4110" y="6114"/>
                    </a:cubicBezTo>
                    <a:cubicBezTo>
                      <a:pt x="4401" y="6114"/>
                      <a:pt x="4609" y="5794"/>
                      <a:pt x="4436" y="5523"/>
                    </a:cubicBezTo>
                    <a:cubicBezTo>
                      <a:pt x="4365" y="5416"/>
                      <a:pt x="4222" y="5358"/>
                      <a:pt x="4081" y="5358"/>
                    </a:cubicBezTo>
                    <a:close/>
                    <a:moveTo>
                      <a:pt x="7747" y="6125"/>
                    </a:moveTo>
                    <a:cubicBezTo>
                      <a:pt x="7705" y="6125"/>
                      <a:pt x="7661" y="6129"/>
                      <a:pt x="7616" y="6138"/>
                    </a:cubicBezTo>
                    <a:cubicBezTo>
                      <a:pt x="7154" y="6215"/>
                      <a:pt x="6872" y="6959"/>
                      <a:pt x="7308" y="7266"/>
                    </a:cubicBezTo>
                    <a:cubicBezTo>
                      <a:pt x="7359" y="7292"/>
                      <a:pt x="7436" y="7343"/>
                      <a:pt x="7539" y="7343"/>
                    </a:cubicBezTo>
                    <a:cubicBezTo>
                      <a:pt x="7588" y="7357"/>
                      <a:pt x="7639" y="7363"/>
                      <a:pt x="7691" y="7363"/>
                    </a:cubicBezTo>
                    <a:cubicBezTo>
                      <a:pt x="7932" y="7363"/>
                      <a:pt x="8181" y="7221"/>
                      <a:pt x="8308" y="7010"/>
                    </a:cubicBezTo>
                    <a:cubicBezTo>
                      <a:pt x="8495" y="6589"/>
                      <a:pt x="8191" y="6125"/>
                      <a:pt x="7747" y="6125"/>
                    </a:cubicBezTo>
                    <a:close/>
                    <a:moveTo>
                      <a:pt x="1797" y="7616"/>
                    </a:moveTo>
                    <a:cubicBezTo>
                      <a:pt x="1780" y="7616"/>
                      <a:pt x="1762" y="7619"/>
                      <a:pt x="1744" y="7625"/>
                    </a:cubicBezTo>
                    <a:cubicBezTo>
                      <a:pt x="1590" y="7651"/>
                      <a:pt x="1487" y="7882"/>
                      <a:pt x="1615" y="7984"/>
                    </a:cubicBezTo>
                    <a:lnTo>
                      <a:pt x="1615" y="8010"/>
                    </a:lnTo>
                    <a:cubicBezTo>
                      <a:pt x="1641" y="8010"/>
                      <a:pt x="1667" y="8010"/>
                      <a:pt x="1692" y="8036"/>
                    </a:cubicBezTo>
                    <a:cubicBezTo>
                      <a:pt x="1795" y="8036"/>
                      <a:pt x="1898" y="8010"/>
                      <a:pt x="1974" y="7907"/>
                    </a:cubicBezTo>
                    <a:cubicBezTo>
                      <a:pt x="2020" y="7772"/>
                      <a:pt x="1926" y="7616"/>
                      <a:pt x="1797" y="7616"/>
                    </a:cubicBezTo>
                    <a:close/>
                    <a:moveTo>
                      <a:pt x="6237" y="9057"/>
                    </a:moveTo>
                    <a:cubicBezTo>
                      <a:pt x="6227" y="9057"/>
                      <a:pt x="6216" y="9059"/>
                      <a:pt x="6205" y="9061"/>
                    </a:cubicBezTo>
                    <a:cubicBezTo>
                      <a:pt x="6129" y="9087"/>
                      <a:pt x="6077" y="9215"/>
                      <a:pt x="6154" y="9292"/>
                    </a:cubicBezTo>
                    <a:lnTo>
                      <a:pt x="6205" y="9292"/>
                    </a:lnTo>
                    <a:cubicBezTo>
                      <a:pt x="6219" y="9299"/>
                      <a:pt x="6233" y="9302"/>
                      <a:pt x="6246" y="9302"/>
                    </a:cubicBezTo>
                    <a:cubicBezTo>
                      <a:pt x="6282" y="9302"/>
                      <a:pt x="6315" y="9278"/>
                      <a:pt x="6334" y="9241"/>
                    </a:cubicBezTo>
                    <a:cubicBezTo>
                      <a:pt x="6380" y="9149"/>
                      <a:pt x="6323" y="9057"/>
                      <a:pt x="6237" y="9057"/>
                    </a:cubicBezTo>
                    <a:close/>
                    <a:moveTo>
                      <a:pt x="3654" y="8563"/>
                    </a:moveTo>
                    <a:cubicBezTo>
                      <a:pt x="3625" y="8563"/>
                      <a:pt x="3595" y="8566"/>
                      <a:pt x="3564" y="8574"/>
                    </a:cubicBezTo>
                    <a:cubicBezTo>
                      <a:pt x="3282" y="8625"/>
                      <a:pt x="3077" y="9087"/>
                      <a:pt x="3359" y="9292"/>
                    </a:cubicBezTo>
                    <a:cubicBezTo>
                      <a:pt x="3410" y="9318"/>
                      <a:pt x="3462" y="9318"/>
                      <a:pt x="3513" y="9343"/>
                    </a:cubicBezTo>
                    <a:cubicBezTo>
                      <a:pt x="3535" y="9347"/>
                      <a:pt x="3558" y="9348"/>
                      <a:pt x="3581" y="9348"/>
                    </a:cubicBezTo>
                    <a:cubicBezTo>
                      <a:pt x="3742" y="9348"/>
                      <a:pt x="3910" y="9270"/>
                      <a:pt x="4000" y="9113"/>
                    </a:cubicBezTo>
                    <a:cubicBezTo>
                      <a:pt x="4116" y="8859"/>
                      <a:pt x="3919" y="8563"/>
                      <a:pt x="3654" y="8563"/>
                    </a:cubicBezTo>
                    <a:close/>
                    <a:moveTo>
                      <a:pt x="8158" y="9205"/>
                    </a:moveTo>
                    <a:cubicBezTo>
                      <a:pt x="7996" y="9205"/>
                      <a:pt x="7837" y="9281"/>
                      <a:pt x="7795" y="9446"/>
                    </a:cubicBezTo>
                    <a:cubicBezTo>
                      <a:pt x="7795" y="9497"/>
                      <a:pt x="7795" y="9549"/>
                      <a:pt x="7795" y="9600"/>
                    </a:cubicBezTo>
                    <a:cubicBezTo>
                      <a:pt x="7821" y="9779"/>
                      <a:pt x="7975" y="9933"/>
                      <a:pt x="8154" y="9959"/>
                    </a:cubicBezTo>
                    <a:cubicBezTo>
                      <a:pt x="8166" y="9960"/>
                      <a:pt x="8178" y="9960"/>
                      <a:pt x="8190" y="9960"/>
                    </a:cubicBezTo>
                    <a:cubicBezTo>
                      <a:pt x="8502" y="9960"/>
                      <a:pt x="8686" y="9641"/>
                      <a:pt x="8513" y="9369"/>
                    </a:cubicBezTo>
                    <a:cubicBezTo>
                      <a:pt x="8442" y="9262"/>
                      <a:pt x="8299" y="9205"/>
                      <a:pt x="8158" y="9205"/>
                    </a:cubicBezTo>
                    <a:close/>
                    <a:moveTo>
                      <a:pt x="5080" y="11305"/>
                    </a:moveTo>
                    <a:cubicBezTo>
                      <a:pt x="5038" y="11305"/>
                      <a:pt x="4994" y="11309"/>
                      <a:pt x="4949" y="11318"/>
                    </a:cubicBezTo>
                    <a:cubicBezTo>
                      <a:pt x="4487" y="11395"/>
                      <a:pt x="4205" y="12138"/>
                      <a:pt x="4641" y="12446"/>
                    </a:cubicBezTo>
                    <a:cubicBezTo>
                      <a:pt x="4693" y="12472"/>
                      <a:pt x="4769" y="12523"/>
                      <a:pt x="4872" y="12523"/>
                    </a:cubicBezTo>
                    <a:cubicBezTo>
                      <a:pt x="4921" y="12537"/>
                      <a:pt x="4972" y="12543"/>
                      <a:pt x="5022" y="12543"/>
                    </a:cubicBezTo>
                    <a:cubicBezTo>
                      <a:pt x="5258" y="12543"/>
                      <a:pt x="5493" y="12401"/>
                      <a:pt x="5641" y="12190"/>
                    </a:cubicBezTo>
                    <a:cubicBezTo>
                      <a:pt x="5829" y="11769"/>
                      <a:pt x="5525" y="11305"/>
                      <a:pt x="5080" y="11305"/>
                    </a:cubicBezTo>
                    <a:close/>
                    <a:moveTo>
                      <a:pt x="897" y="11529"/>
                    </a:moveTo>
                    <a:cubicBezTo>
                      <a:pt x="847" y="11529"/>
                      <a:pt x="796" y="11536"/>
                      <a:pt x="744" y="11549"/>
                    </a:cubicBezTo>
                    <a:cubicBezTo>
                      <a:pt x="282" y="11626"/>
                      <a:pt x="0" y="12369"/>
                      <a:pt x="436" y="12651"/>
                    </a:cubicBezTo>
                    <a:cubicBezTo>
                      <a:pt x="513" y="12703"/>
                      <a:pt x="590" y="12728"/>
                      <a:pt x="667" y="12754"/>
                    </a:cubicBezTo>
                    <a:cubicBezTo>
                      <a:pt x="712" y="12761"/>
                      <a:pt x="756" y="12765"/>
                      <a:pt x="801" y="12765"/>
                    </a:cubicBezTo>
                    <a:cubicBezTo>
                      <a:pt x="1061" y="12765"/>
                      <a:pt x="1305" y="12640"/>
                      <a:pt x="1436" y="12420"/>
                    </a:cubicBezTo>
                    <a:cubicBezTo>
                      <a:pt x="1643" y="12006"/>
                      <a:pt x="1333" y="11529"/>
                      <a:pt x="897" y="11529"/>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43" name="Google Shape;1643;p33"/>
              <p:cNvSpPr/>
              <p:nvPr/>
            </p:nvSpPr>
            <p:spPr>
              <a:xfrm>
                <a:off x="-1775275" y="2546100"/>
                <a:ext cx="795475" cy="1591550"/>
              </a:xfrm>
              <a:custGeom>
                <a:avLst/>
                <a:gdLst/>
                <a:ahLst/>
                <a:cxnLst/>
                <a:rect l="l" t="t" r="r" b="b"/>
                <a:pathLst>
                  <a:path w="31819" h="63662" extrusionOk="0">
                    <a:moveTo>
                      <a:pt x="31286" y="1"/>
                    </a:moveTo>
                    <a:cubicBezTo>
                      <a:pt x="31186" y="1"/>
                      <a:pt x="31084" y="43"/>
                      <a:pt x="31003" y="145"/>
                    </a:cubicBezTo>
                    <a:cubicBezTo>
                      <a:pt x="15822" y="19300"/>
                      <a:pt x="4258" y="42891"/>
                      <a:pt x="52" y="63200"/>
                    </a:cubicBezTo>
                    <a:cubicBezTo>
                      <a:pt x="1" y="63405"/>
                      <a:pt x="129" y="63610"/>
                      <a:pt x="334" y="63662"/>
                    </a:cubicBezTo>
                    <a:lnTo>
                      <a:pt x="411" y="63662"/>
                    </a:lnTo>
                    <a:cubicBezTo>
                      <a:pt x="591" y="63662"/>
                      <a:pt x="745" y="63534"/>
                      <a:pt x="796" y="63354"/>
                    </a:cubicBezTo>
                    <a:cubicBezTo>
                      <a:pt x="4976" y="43148"/>
                      <a:pt x="16489" y="19685"/>
                      <a:pt x="31592" y="607"/>
                    </a:cubicBezTo>
                    <a:cubicBezTo>
                      <a:pt x="31818" y="325"/>
                      <a:pt x="31560" y="1"/>
                      <a:pt x="31286"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644" name="Google Shape;1644;p33"/>
            <p:cNvGrpSpPr/>
            <p:nvPr/>
          </p:nvGrpSpPr>
          <p:grpSpPr>
            <a:xfrm rot="2700000" flipH="1">
              <a:off x="-365668" y="3606652"/>
              <a:ext cx="531184" cy="1660213"/>
              <a:chOff x="-1858600" y="2385325"/>
              <a:chExt cx="523125" cy="1635025"/>
            </a:xfrm>
          </p:grpSpPr>
          <p:sp>
            <p:nvSpPr>
              <p:cNvPr id="1645" name="Google Shape;1645;p33"/>
              <p:cNvSpPr/>
              <p:nvPr/>
            </p:nvSpPr>
            <p:spPr>
              <a:xfrm>
                <a:off x="-1804750" y="2385325"/>
                <a:ext cx="469275" cy="1635025"/>
              </a:xfrm>
              <a:custGeom>
                <a:avLst/>
                <a:gdLst/>
                <a:ahLst/>
                <a:cxnLst/>
                <a:rect l="l" t="t" r="r" b="b"/>
                <a:pathLst>
                  <a:path w="18771" h="65401" extrusionOk="0">
                    <a:moveTo>
                      <a:pt x="12062" y="1"/>
                    </a:moveTo>
                    <a:cubicBezTo>
                      <a:pt x="9693" y="1"/>
                      <a:pt x="7259" y="1264"/>
                      <a:pt x="5667" y="3115"/>
                    </a:cubicBezTo>
                    <a:cubicBezTo>
                      <a:pt x="3462" y="5679"/>
                      <a:pt x="2513" y="9064"/>
                      <a:pt x="1872" y="12397"/>
                    </a:cubicBezTo>
                    <a:lnTo>
                      <a:pt x="1872" y="12372"/>
                    </a:lnTo>
                    <a:cubicBezTo>
                      <a:pt x="129" y="21270"/>
                      <a:pt x="0" y="30373"/>
                      <a:pt x="975" y="39373"/>
                    </a:cubicBezTo>
                    <a:cubicBezTo>
                      <a:pt x="1308" y="42476"/>
                      <a:pt x="1308" y="44861"/>
                      <a:pt x="1462" y="47989"/>
                    </a:cubicBezTo>
                    <a:cubicBezTo>
                      <a:pt x="1795" y="54796"/>
                      <a:pt x="6238" y="62496"/>
                      <a:pt x="6079" y="65382"/>
                    </a:cubicBezTo>
                    <a:lnTo>
                      <a:pt x="6079" y="65382"/>
                    </a:lnTo>
                    <a:cubicBezTo>
                      <a:pt x="6979" y="50077"/>
                      <a:pt x="11644" y="31239"/>
                      <a:pt x="16694" y="16756"/>
                    </a:cubicBezTo>
                    <a:cubicBezTo>
                      <a:pt x="17694" y="13936"/>
                      <a:pt x="18771" y="11064"/>
                      <a:pt x="18745" y="8089"/>
                    </a:cubicBezTo>
                    <a:cubicBezTo>
                      <a:pt x="18745" y="5089"/>
                      <a:pt x="17412" y="1909"/>
                      <a:pt x="14719" y="602"/>
                    </a:cubicBezTo>
                    <a:cubicBezTo>
                      <a:pt x="13878" y="188"/>
                      <a:pt x="12974" y="1"/>
                      <a:pt x="12062" y="1"/>
                    </a:cubicBezTo>
                    <a:close/>
                    <a:moveTo>
                      <a:pt x="6079" y="65382"/>
                    </a:moveTo>
                    <a:lnTo>
                      <a:pt x="6079" y="65382"/>
                    </a:lnTo>
                    <a:cubicBezTo>
                      <a:pt x="6078" y="65388"/>
                      <a:pt x="6078" y="65394"/>
                      <a:pt x="6078" y="65400"/>
                    </a:cubicBezTo>
                    <a:cubicBezTo>
                      <a:pt x="6078" y="65394"/>
                      <a:pt x="6078" y="65388"/>
                      <a:pt x="6079" y="65382"/>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46" name="Google Shape;1646;p33"/>
              <p:cNvSpPr/>
              <p:nvPr/>
            </p:nvSpPr>
            <p:spPr>
              <a:xfrm>
                <a:off x="-1858600" y="2385425"/>
                <a:ext cx="469275" cy="1634925"/>
              </a:xfrm>
              <a:custGeom>
                <a:avLst/>
                <a:gdLst/>
                <a:ahLst/>
                <a:cxnLst/>
                <a:rect l="l" t="t" r="r" b="b"/>
                <a:pathLst>
                  <a:path w="18771" h="65397" extrusionOk="0">
                    <a:moveTo>
                      <a:pt x="12088" y="1"/>
                    </a:moveTo>
                    <a:cubicBezTo>
                      <a:pt x="9704" y="1"/>
                      <a:pt x="7263" y="1274"/>
                      <a:pt x="5667" y="3111"/>
                    </a:cubicBezTo>
                    <a:cubicBezTo>
                      <a:pt x="3462" y="5649"/>
                      <a:pt x="2513" y="9060"/>
                      <a:pt x="1872" y="12393"/>
                    </a:cubicBezTo>
                    <a:lnTo>
                      <a:pt x="1872" y="12368"/>
                    </a:lnTo>
                    <a:cubicBezTo>
                      <a:pt x="129" y="21266"/>
                      <a:pt x="0" y="30369"/>
                      <a:pt x="975" y="39369"/>
                    </a:cubicBezTo>
                    <a:cubicBezTo>
                      <a:pt x="1308" y="42472"/>
                      <a:pt x="1308" y="44857"/>
                      <a:pt x="1462" y="47985"/>
                    </a:cubicBezTo>
                    <a:cubicBezTo>
                      <a:pt x="1795" y="54792"/>
                      <a:pt x="6239" y="62492"/>
                      <a:pt x="6079" y="65378"/>
                    </a:cubicBezTo>
                    <a:lnTo>
                      <a:pt x="6079" y="65378"/>
                    </a:lnTo>
                    <a:cubicBezTo>
                      <a:pt x="6979" y="50073"/>
                      <a:pt x="11670" y="31235"/>
                      <a:pt x="16694" y="16752"/>
                    </a:cubicBezTo>
                    <a:cubicBezTo>
                      <a:pt x="17694" y="13932"/>
                      <a:pt x="18771" y="11060"/>
                      <a:pt x="18771" y="8085"/>
                    </a:cubicBezTo>
                    <a:cubicBezTo>
                      <a:pt x="18745" y="5085"/>
                      <a:pt x="17412" y="1905"/>
                      <a:pt x="14745" y="598"/>
                    </a:cubicBezTo>
                    <a:cubicBezTo>
                      <a:pt x="13901" y="187"/>
                      <a:pt x="12999" y="1"/>
                      <a:pt x="12088" y="1"/>
                    </a:cubicBezTo>
                    <a:close/>
                    <a:moveTo>
                      <a:pt x="6079" y="65378"/>
                    </a:moveTo>
                    <a:cubicBezTo>
                      <a:pt x="6078" y="65384"/>
                      <a:pt x="6078" y="65390"/>
                      <a:pt x="6078" y="65396"/>
                    </a:cubicBezTo>
                    <a:cubicBezTo>
                      <a:pt x="6078" y="65390"/>
                      <a:pt x="6078" y="65384"/>
                      <a:pt x="6079" y="65378"/>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47" name="Google Shape;1647;p33"/>
              <p:cNvSpPr/>
              <p:nvPr/>
            </p:nvSpPr>
            <p:spPr>
              <a:xfrm>
                <a:off x="-1766300" y="2414375"/>
                <a:ext cx="329125" cy="283550"/>
              </a:xfrm>
              <a:custGeom>
                <a:avLst/>
                <a:gdLst/>
                <a:ahLst/>
                <a:cxnLst/>
                <a:rect l="l" t="t" r="r" b="b"/>
                <a:pathLst>
                  <a:path w="13165" h="11342" extrusionOk="0">
                    <a:moveTo>
                      <a:pt x="7214" y="1"/>
                    </a:moveTo>
                    <a:cubicBezTo>
                      <a:pt x="7203" y="1"/>
                      <a:pt x="7192" y="2"/>
                      <a:pt x="7181" y="4"/>
                    </a:cubicBezTo>
                    <a:cubicBezTo>
                      <a:pt x="7053" y="55"/>
                      <a:pt x="6976" y="260"/>
                      <a:pt x="7104" y="337"/>
                    </a:cubicBezTo>
                    <a:cubicBezTo>
                      <a:pt x="7130" y="363"/>
                      <a:pt x="7155" y="363"/>
                      <a:pt x="7181" y="363"/>
                    </a:cubicBezTo>
                    <a:cubicBezTo>
                      <a:pt x="7258" y="363"/>
                      <a:pt x="7335" y="337"/>
                      <a:pt x="7386" y="260"/>
                    </a:cubicBezTo>
                    <a:cubicBezTo>
                      <a:pt x="7433" y="120"/>
                      <a:pt x="7330" y="1"/>
                      <a:pt x="7214" y="1"/>
                    </a:cubicBezTo>
                    <a:close/>
                    <a:moveTo>
                      <a:pt x="10096" y="914"/>
                    </a:moveTo>
                    <a:cubicBezTo>
                      <a:pt x="10065" y="914"/>
                      <a:pt x="10033" y="918"/>
                      <a:pt x="10001" y="927"/>
                    </a:cubicBezTo>
                    <a:cubicBezTo>
                      <a:pt x="9719" y="1004"/>
                      <a:pt x="9591" y="1440"/>
                      <a:pt x="9848" y="1619"/>
                    </a:cubicBezTo>
                    <a:cubicBezTo>
                      <a:pt x="9899" y="1619"/>
                      <a:pt x="9950" y="1645"/>
                      <a:pt x="10001" y="1645"/>
                    </a:cubicBezTo>
                    <a:cubicBezTo>
                      <a:pt x="10024" y="1648"/>
                      <a:pt x="10046" y="1650"/>
                      <a:pt x="10069" y="1650"/>
                    </a:cubicBezTo>
                    <a:cubicBezTo>
                      <a:pt x="10224" y="1650"/>
                      <a:pt x="10370" y="1571"/>
                      <a:pt x="10437" y="1414"/>
                    </a:cubicBezTo>
                    <a:cubicBezTo>
                      <a:pt x="10528" y="1164"/>
                      <a:pt x="10337" y="914"/>
                      <a:pt x="10096" y="914"/>
                    </a:cubicBezTo>
                    <a:close/>
                    <a:moveTo>
                      <a:pt x="4839" y="1534"/>
                    </a:moveTo>
                    <a:cubicBezTo>
                      <a:pt x="4695" y="1534"/>
                      <a:pt x="4554" y="1605"/>
                      <a:pt x="4540" y="1748"/>
                    </a:cubicBezTo>
                    <a:cubicBezTo>
                      <a:pt x="4540" y="1799"/>
                      <a:pt x="4540" y="1824"/>
                      <a:pt x="4540" y="1876"/>
                    </a:cubicBezTo>
                    <a:cubicBezTo>
                      <a:pt x="4591" y="2030"/>
                      <a:pt x="4719" y="2158"/>
                      <a:pt x="4873" y="2183"/>
                    </a:cubicBezTo>
                    <a:cubicBezTo>
                      <a:pt x="5129" y="2183"/>
                      <a:pt x="5309" y="1876"/>
                      <a:pt x="5129" y="1671"/>
                    </a:cubicBezTo>
                    <a:cubicBezTo>
                      <a:pt x="5072" y="1579"/>
                      <a:pt x="4955" y="1534"/>
                      <a:pt x="4839" y="1534"/>
                    </a:cubicBezTo>
                    <a:close/>
                    <a:moveTo>
                      <a:pt x="7873" y="1434"/>
                    </a:moveTo>
                    <a:cubicBezTo>
                      <a:pt x="7815" y="1434"/>
                      <a:pt x="7755" y="1444"/>
                      <a:pt x="7694" y="1465"/>
                    </a:cubicBezTo>
                    <a:cubicBezTo>
                      <a:pt x="7309" y="1542"/>
                      <a:pt x="7104" y="2183"/>
                      <a:pt x="7488" y="2414"/>
                    </a:cubicBezTo>
                    <a:lnTo>
                      <a:pt x="7514" y="2414"/>
                    </a:lnTo>
                    <a:cubicBezTo>
                      <a:pt x="7565" y="2440"/>
                      <a:pt x="7642" y="2466"/>
                      <a:pt x="7694" y="2491"/>
                    </a:cubicBezTo>
                    <a:cubicBezTo>
                      <a:pt x="7715" y="2493"/>
                      <a:pt x="7737" y="2494"/>
                      <a:pt x="7759" y="2494"/>
                    </a:cubicBezTo>
                    <a:cubicBezTo>
                      <a:pt x="7992" y="2494"/>
                      <a:pt x="8217" y="2369"/>
                      <a:pt x="8335" y="2158"/>
                    </a:cubicBezTo>
                    <a:cubicBezTo>
                      <a:pt x="8489" y="1805"/>
                      <a:pt x="8227" y="1434"/>
                      <a:pt x="7873" y="1434"/>
                    </a:cubicBezTo>
                    <a:close/>
                    <a:moveTo>
                      <a:pt x="12521" y="1809"/>
                    </a:moveTo>
                    <a:cubicBezTo>
                      <a:pt x="12477" y="1809"/>
                      <a:pt x="12432" y="1814"/>
                      <a:pt x="12386" y="1824"/>
                    </a:cubicBezTo>
                    <a:cubicBezTo>
                      <a:pt x="12002" y="1927"/>
                      <a:pt x="11796" y="2568"/>
                      <a:pt x="12181" y="2799"/>
                    </a:cubicBezTo>
                    <a:cubicBezTo>
                      <a:pt x="12232" y="2825"/>
                      <a:pt x="12309" y="2850"/>
                      <a:pt x="12386" y="2850"/>
                    </a:cubicBezTo>
                    <a:cubicBezTo>
                      <a:pt x="12424" y="2858"/>
                      <a:pt x="12461" y="2861"/>
                      <a:pt x="12498" y="2861"/>
                    </a:cubicBezTo>
                    <a:cubicBezTo>
                      <a:pt x="12709" y="2861"/>
                      <a:pt x="12896" y="2739"/>
                      <a:pt x="13027" y="2542"/>
                    </a:cubicBezTo>
                    <a:cubicBezTo>
                      <a:pt x="13165" y="2175"/>
                      <a:pt x="12892" y="1809"/>
                      <a:pt x="12521" y="1809"/>
                    </a:cubicBezTo>
                    <a:close/>
                    <a:moveTo>
                      <a:pt x="10496" y="2693"/>
                    </a:moveTo>
                    <a:cubicBezTo>
                      <a:pt x="10485" y="2693"/>
                      <a:pt x="10474" y="2694"/>
                      <a:pt x="10463" y="2696"/>
                    </a:cubicBezTo>
                    <a:cubicBezTo>
                      <a:pt x="10335" y="2722"/>
                      <a:pt x="10258" y="2953"/>
                      <a:pt x="10386" y="3030"/>
                    </a:cubicBezTo>
                    <a:cubicBezTo>
                      <a:pt x="10412" y="3055"/>
                      <a:pt x="10412" y="3055"/>
                      <a:pt x="10437" y="3055"/>
                    </a:cubicBezTo>
                    <a:cubicBezTo>
                      <a:pt x="10540" y="3055"/>
                      <a:pt x="10617" y="3030"/>
                      <a:pt x="10668" y="2953"/>
                    </a:cubicBezTo>
                    <a:cubicBezTo>
                      <a:pt x="10715" y="2812"/>
                      <a:pt x="10612" y="2693"/>
                      <a:pt x="10496" y="2693"/>
                    </a:cubicBezTo>
                    <a:close/>
                    <a:moveTo>
                      <a:pt x="3134" y="3127"/>
                    </a:moveTo>
                    <a:cubicBezTo>
                      <a:pt x="3124" y="3127"/>
                      <a:pt x="3114" y="3129"/>
                      <a:pt x="3104" y="3132"/>
                    </a:cubicBezTo>
                    <a:cubicBezTo>
                      <a:pt x="3027" y="3158"/>
                      <a:pt x="3001" y="3260"/>
                      <a:pt x="3078" y="3312"/>
                    </a:cubicBezTo>
                    <a:lnTo>
                      <a:pt x="3078" y="3337"/>
                    </a:lnTo>
                    <a:lnTo>
                      <a:pt x="3104" y="3337"/>
                    </a:lnTo>
                    <a:cubicBezTo>
                      <a:pt x="3155" y="3337"/>
                      <a:pt x="3206" y="3312"/>
                      <a:pt x="3232" y="3260"/>
                    </a:cubicBezTo>
                    <a:cubicBezTo>
                      <a:pt x="3254" y="3194"/>
                      <a:pt x="3199" y="3127"/>
                      <a:pt x="3134" y="3127"/>
                    </a:cubicBezTo>
                    <a:close/>
                    <a:moveTo>
                      <a:pt x="6219" y="3536"/>
                    </a:moveTo>
                    <a:cubicBezTo>
                      <a:pt x="6072" y="3536"/>
                      <a:pt x="5928" y="3614"/>
                      <a:pt x="5899" y="3773"/>
                    </a:cubicBezTo>
                    <a:lnTo>
                      <a:pt x="5924" y="3773"/>
                    </a:lnTo>
                    <a:cubicBezTo>
                      <a:pt x="5924" y="3799"/>
                      <a:pt x="5924" y="3850"/>
                      <a:pt x="5924" y="3902"/>
                    </a:cubicBezTo>
                    <a:cubicBezTo>
                      <a:pt x="5950" y="4055"/>
                      <a:pt x="6078" y="4158"/>
                      <a:pt x="6232" y="4184"/>
                    </a:cubicBezTo>
                    <a:cubicBezTo>
                      <a:pt x="6243" y="4185"/>
                      <a:pt x="6254" y="4185"/>
                      <a:pt x="6265" y="4185"/>
                    </a:cubicBezTo>
                    <a:cubicBezTo>
                      <a:pt x="6526" y="4185"/>
                      <a:pt x="6662" y="3892"/>
                      <a:pt x="6514" y="3671"/>
                    </a:cubicBezTo>
                    <a:cubicBezTo>
                      <a:pt x="6447" y="3582"/>
                      <a:pt x="6332" y="3536"/>
                      <a:pt x="6219" y="3536"/>
                    </a:cubicBezTo>
                    <a:close/>
                    <a:moveTo>
                      <a:pt x="3009" y="4870"/>
                    </a:moveTo>
                    <a:cubicBezTo>
                      <a:pt x="2866" y="4870"/>
                      <a:pt x="2722" y="4947"/>
                      <a:pt x="2693" y="5107"/>
                    </a:cubicBezTo>
                    <a:lnTo>
                      <a:pt x="2719" y="5107"/>
                    </a:lnTo>
                    <a:cubicBezTo>
                      <a:pt x="2693" y="5158"/>
                      <a:pt x="2693" y="5184"/>
                      <a:pt x="2719" y="5235"/>
                    </a:cubicBezTo>
                    <a:cubicBezTo>
                      <a:pt x="2745" y="5389"/>
                      <a:pt x="2873" y="5517"/>
                      <a:pt x="3027" y="5517"/>
                    </a:cubicBezTo>
                    <a:cubicBezTo>
                      <a:pt x="3038" y="5518"/>
                      <a:pt x="3049" y="5518"/>
                      <a:pt x="3059" y="5518"/>
                    </a:cubicBezTo>
                    <a:cubicBezTo>
                      <a:pt x="3320" y="5518"/>
                      <a:pt x="3456" y="5226"/>
                      <a:pt x="3283" y="5004"/>
                    </a:cubicBezTo>
                    <a:cubicBezTo>
                      <a:pt x="3228" y="4915"/>
                      <a:pt x="3119" y="4870"/>
                      <a:pt x="3009" y="4870"/>
                    </a:cubicBezTo>
                    <a:close/>
                    <a:moveTo>
                      <a:pt x="6277" y="5340"/>
                    </a:moveTo>
                    <a:cubicBezTo>
                      <a:pt x="6229" y="5340"/>
                      <a:pt x="6179" y="5348"/>
                      <a:pt x="6129" y="5363"/>
                    </a:cubicBezTo>
                    <a:cubicBezTo>
                      <a:pt x="5745" y="5466"/>
                      <a:pt x="5540" y="6107"/>
                      <a:pt x="5924" y="6312"/>
                    </a:cubicBezTo>
                    <a:cubicBezTo>
                      <a:pt x="5976" y="6363"/>
                      <a:pt x="6053" y="6363"/>
                      <a:pt x="6129" y="6389"/>
                    </a:cubicBezTo>
                    <a:cubicBezTo>
                      <a:pt x="6151" y="6391"/>
                      <a:pt x="6173" y="6392"/>
                      <a:pt x="6194" y="6392"/>
                    </a:cubicBezTo>
                    <a:cubicBezTo>
                      <a:pt x="6424" y="6392"/>
                      <a:pt x="6630" y="6267"/>
                      <a:pt x="6771" y="6055"/>
                    </a:cubicBezTo>
                    <a:cubicBezTo>
                      <a:pt x="6906" y="5718"/>
                      <a:pt x="6625" y="5340"/>
                      <a:pt x="6277" y="5340"/>
                    </a:cubicBezTo>
                    <a:close/>
                    <a:moveTo>
                      <a:pt x="1163" y="6898"/>
                    </a:moveTo>
                    <a:cubicBezTo>
                      <a:pt x="1152" y="6898"/>
                      <a:pt x="1140" y="6899"/>
                      <a:pt x="1129" y="6902"/>
                    </a:cubicBezTo>
                    <a:cubicBezTo>
                      <a:pt x="1001" y="6927"/>
                      <a:pt x="924" y="7158"/>
                      <a:pt x="1052" y="7235"/>
                    </a:cubicBezTo>
                    <a:cubicBezTo>
                      <a:pt x="1078" y="7235"/>
                      <a:pt x="1104" y="7261"/>
                      <a:pt x="1129" y="7261"/>
                    </a:cubicBezTo>
                    <a:cubicBezTo>
                      <a:pt x="1206" y="7261"/>
                      <a:pt x="1283" y="7235"/>
                      <a:pt x="1334" y="7132"/>
                    </a:cubicBezTo>
                    <a:cubicBezTo>
                      <a:pt x="1381" y="7015"/>
                      <a:pt x="1278" y="6898"/>
                      <a:pt x="1163" y="6898"/>
                    </a:cubicBezTo>
                    <a:close/>
                    <a:moveTo>
                      <a:pt x="5001" y="7850"/>
                    </a:moveTo>
                    <a:cubicBezTo>
                      <a:pt x="4924" y="7876"/>
                      <a:pt x="4899" y="8004"/>
                      <a:pt x="4950" y="8056"/>
                    </a:cubicBezTo>
                    <a:lnTo>
                      <a:pt x="5001" y="8056"/>
                    </a:lnTo>
                    <a:cubicBezTo>
                      <a:pt x="5052" y="8056"/>
                      <a:pt x="5104" y="8030"/>
                      <a:pt x="5129" y="8004"/>
                    </a:cubicBezTo>
                    <a:cubicBezTo>
                      <a:pt x="5155" y="7927"/>
                      <a:pt x="5078" y="7850"/>
                      <a:pt x="5001" y="7850"/>
                    </a:cubicBezTo>
                    <a:close/>
                    <a:moveTo>
                      <a:pt x="2940" y="7598"/>
                    </a:moveTo>
                    <a:cubicBezTo>
                      <a:pt x="2902" y="7598"/>
                      <a:pt x="2862" y="7605"/>
                      <a:pt x="2822" y="7620"/>
                    </a:cubicBezTo>
                    <a:cubicBezTo>
                      <a:pt x="2565" y="7697"/>
                      <a:pt x="2437" y="8107"/>
                      <a:pt x="2693" y="8235"/>
                    </a:cubicBezTo>
                    <a:cubicBezTo>
                      <a:pt x="2719" y="8261"/>
                      <a:pt x="2770" y="8286"/>
                      <a:pt x="2822" y="8286"/>
                    </a:cubicBezTo>
                    <a:cubicBezTo>
                      <a:pt x="2838" y="8289"/>
                      <a:pt x="2854" y="8290"/>
                      <a:pt x="2870" y="8290"/>
                    </a:cubicBezTo>
                    <a:cubicBezTo>
                      <a:pt x="3007" y="8290"/>
                      <a:pt x="3137" y="8196"/>
                      <a:pt x="3206" y="8081"/>
                    </a:cubicBezTo>
                    <a:cubicBezTo>
                      <a:pt x="3338" y="7840"/>
                      <a:pt x="3169" y="7598"/>
                      <a:pt x="2940" y="7598"/>
                    </a:cubicBezTo>
                    <a:close/>
                    <a:moveTo>
                      <a:pt x="6698" y="7919"/>
                    </a:moveTo>
                    <a:cubicBezTo>
                      <a:pt x="6554" y="7919"/>
                      <a:pt x="6414" y="7990"/>
                      <a:pt x="6386" y="8133"/>
                    </a:cubicBezTo>
                    <a:lnTo>
                      <a:pt x="6412" y="8133"/>
                    </a:lnTo>
                    <a:cubicBezTo>
                      <a:pt x="6412" y="8184"/>
                      <a:pt x="6412" y="8235"/>
                      <a:pt x="6412" y="8261"/>
                    </a:cubicBezTo>
                    <a:cubicBezTo>
                      <a:pt x="6437" y="8415"/>
                      <a:pt x="6565" y="8543"/>
                      <a:pt x="6745" y="8568"/>
                    </a:cubicBezTo>
                    <a:cubicBezTo>
                      <a:pt x="7001" y="8568"/>
                      <a:pt x="7181" y="8261"/>
                      <a:pt x="7001" y="8056"/>
                    </a:cubicBezTo>
                    <a:cubicBezTo>
                      <a:pt x="6933" y="7964"/>
                      <a:pt x="6814" y="7919"/>
                      <a:pt x="6698" y="7919"/>
                    </a:cubicBezTo>
                    <a:close/>
                    <a:moveTo>
                      <a:pt x="4317" y="9878"/>
                    </a:moveTo>
                    <a:cubicBezTo>
                      <a:pt x="4265" y="9878"/>
                      <a:pt x="4210" y="9886"/>
                      <a:pt x="4155" y="9902"/>
                    </a:cubicBezTo>
                    <a:cubicBezTo>
                      <a:pt x="3770" y="9979"/>
                      <a:pt x="3565" y="10645"/>
                      <a:pt x="3950" y="10851"/>
                    </a:cubicBezTo>
                    <a:cubicBezTo>
                      <a:pt x="4001" y="10876"/>
                      <a:pt x="4078" y="10902"/>
                      <a:pt x="4129" y="10928"/>
                    </a:cubicBezTo>
                    <a:cubicBezTo>
                      <a:pt x="4153" y="10930"/>
                      <a:pt x="4177" y="10931"/>
                      <a:pt x="4200" y="10931"/>
                    </a:cubicBezTo>
                    <a:cubicBezTo>
                      <a:pt x="4454" y="10931"/>
                      <a:pt x="4677" y="10805"/>
                      <a:pt x="4770" y="10594"/>
                    </a:cubicBezTo>
                    <a:cubicBezTo>
                      <a:pt x="4927" y="10236"/>
                      <a:pt x="4673" y="9878"/>
                      <a:pt x="4317" y="9878"/>
                    </a:cubicBezTo>
                    <a:close/>
                    <a:moveTo>
                      <a:pt x="746" y="10289"/>
                    </a:moveTo>
                    <a:cubicBezTo>
                      <a:pt x="696" y="10289"/>
                      <a:pt x="644" y="10297"/>
                      <a:pt x="591" y="10312"/>
                    </a:cubicBezTo>
                    <a:cubicBezTo>
                      <a:pt x="206" y="10415"/>
                      <a:pt x="1" y="11056"/>
                      <a:pt x="386" y="11287"/>
                    </a:cubicBezTo>
                    <a:lnTo>
                      <a:pt x="386" y="11261"/>
                    </a:lnTo>
                    <a:cubicBezTo>
                      <a:pt x="437" y="11312"/>
                      <a:pt x="514" y="11338"/>
                      <a:pt x="565" y="11338"/>
                    </a:cubicBezTo>
                    <a:cubicBezTo>
                      <a:pt x="589" y="11340"/>
                      <a:pt x="613" y="11341"/>
                      <a:pt x="636" y="11341"/>
                    </a:cubicBezTo>
                    <a:cubicBezTo>
                      <a:pt x="889" y="11341"/>
                      <a:pt x="1112" y="11216"/>
                      <a:pt x="1206" y="11004"/>
                    </a:cubicBezTo>
                    <a:cubicBezTo>
                      <a:pt x="1364" y="10667"/>
                      <a:pt x="1106" y="10289"/>
                      <a:pt x="746" y="10289"/>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48" name="Google Shape;1648;p33"/>
              <p:cNvSpPr/>
              <p:nvPr/>
            </p:nvSpPr>
            <p:spPr>
              <a:xfrm>
                <a:off x="-1809250" y="2563500"/>
                <a:ext cx="247275" cy="1438900"/>
              </a:xfrm>
              <a:custGeom>
                <a:avLst/>
                <a:gdLst/>
                <a:ahLst/>
                <a:cxnLst/>
                <a:rect l="l" t="t" r="r" b="b"/>
                <a:pathLst>
                  <a:path w="9891" h="57556" extrusionOk="0">
                    <a:moveTo>
                      <a:pt x="9445" y="0"/>
                    </a:moveTo>
                    <a:cubicBezTo>
                      <a:pt x="9304" y="0"/>
                      <a:pt x="9164" y="81"/>
                      <a:pt x="9104" y="270"/>
                    </a:cubicBezTo>
                    <a:cubicBezTo>
                      <a:pt x="4617" y="13912"/>
                      <a:pt x="1" y="34913"/>
                      <a:pt x="3386" y="57247"/>
                    </a:cubicBezTo>
                    <a:cubicBezTo>
                      <a:pt x="3411" y="57427"/>
                      <a:pt x="3565" y="57555"/>
                      <a:pt x="3745" y="57555"/>
                    </a:cubicBezTo>
                    <a:lnTo>
                      <a:pt x="3822" y="57555"/>
                    </a:lnTo>
                    <a:cubicBezTo>
                      <a:pt x="4027" y="57530"/>
                      <a:pt x="4155" y="57324"/>
                      <a:pt x="4129" y="57119"/>
                    </a:cubicBezTo>
                    <a:cubicBezTo>
                      <a:pt x="796" y="34939"/>
                      <a:pt x="5360" y="14091"/>
                      <a:pt x="9796" y="501"/>
                    </a:cubicBezTo>
                    <a:cubicBezTo>
                      <a:pt x="9890" y="202"/>
                      <a:pt x="9667" y="0"/>
                      <a:pt x="9445"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1649" name="Google Shape;1649;p33"/>
          <p:cNvGrpSpPr/>
          <p:nvPr/>
        </p:nvGrpSpPr>
        <p:grpSpPr>
          <a:xfrm rot="3983753">
            <a:off x="10557657" y="4985999"/>
            <a:ext cx="2437328" cy="2565511"/>
            <a:chOff x="1526600" y="450800"/>
            <a:chExt cx="4540675" cy="4779475"/>
          </a:xfrm>
        </p:grpSpPr>
        <p:sp>
          <p:nvSpPr>
            <p:cNvPr id="1650" name="Google Shape;1650;p33"/>
            <p:cNvSpPr/>
            <p:nvPr/>
          </p:nvSpPr>
          <p:spPr>
            <a:xfrm>
              <a:off x="1610100" y="473575"/>
              <a:ext cx="4457175" cy="4689450"/>
            </a:xfrm>
            <a:custGeom>
              <a:avLst/>
              <a:gdLst/>
              <a:ahLst/>
              <a:cxnLst/>
              <a:rect l="l" t="t" r="r" b="b"/>
              <a:pathLst>
                <a:path w="178287" h="187578" extrusionOk="0">
                  <a:moveTo>
                    <a:pt x="95602" y="1"/>
                  </a:moveTo>
                  <a:cubicBezTo>
                    <a:pt x="95141" y="1"/>
                    <a:pt x="94676" y="129"/>
                    <a:pt x="94258" y="394"/>
                  </a:cubicBezTo>
                  <a:lnTo>
                    <a:pt x="0" y="63859"/>
                  </a:lnTo>
                  <a:lnTo>
                    <a:pt x="79645" y="185257"/>
                  </a:lnTo>
                  <a:cubicBezTo>
                    <a:pt x="80631" y="186769"/>
                    <a:pt x="82280" y="187578"/>
                    <a:pt x="83965" y="187578"/>
                  </a:cubicBezTo>
                  <a:cubicBezTo>
                    <a:pt x="84955" y="187578"/>
                    <a:pt x="85959" y="187298"/>
                    <a:pt x="86847" y="186719"/>
                  </a:cubicBezTo>
                  <a:lnTo>
                    <a:pt x="176826" y="126176"/>
                  </a:lnTo>
                  <a:cubicBezTo>
                    <a:pt x="177974" y="125393"/>
                    <a:pt x="178287" y="123880"/>
                    <a:pt x="177504" y="122732"/>
                  </a:cubicBezTo>
                  <a:lnTo>
                    <a:pt x="97703" y="1125"/>
                  </a:lnTo>
                  <a:cubicBezTo>
                    <a:pt x="97205" y="394"/>
                    <a:pt x="96410" y="1"/>
                    <a:pt x="95602" y="1"/>
                  </a:cubicBezTo>
                  <a:close/>
                </a:path>
              </a:pathLst>
            </a:custGeom>
            <a:solidFill>
              <a:srgbClr val="119B9B"/>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51" name="Google Shape;1651;p33"/>
            <p:cNvSpPr/>
            <p:nvPr/>
          </p:nvSpPr>
          <p:spPr>
            <a:xfrm>
              <a:off x="1616625" y="450800"/>
              <a:ext cx="4391950" cy="4645025"/>
            </a:xfrm>
            <a:custGeom>
              <a:avLst/>
              <a:gdLst/>
              <a:ahLst/>
              <a:cxnLst/>
              <a:rect l="l" t="t" r="r" b="b"/>
              <a:pathLst>
                <a:path w="175678" h="185801" extrusionOk="0">
                  <a:moveTo>
                    <a:pt x="93162" y="0"/>
                  </a:moveTo>
                  <a:lnTo>
                    <a:pt x="0" y="61587"/>
                  </a:lnTo>
                  <a:lnTo>
                    <a:pt x="80323" y="184028"/>
                  </a:lnTo>
                  <a:cubicBezTo>
                    <a:pt x="81085" y="185187"/>
                    <a:pt x="82329" y="185800"/>
                    <a:pt x="83604" y="185800"/>
                  </a:cubicBezTo>
                  <a:cubicBezTo>
                    <a:pt x="84339" y="185800"/>
                    <a:pt x="85083" y="185597"/>
                    <a:pt x="85751" y="185177"/>
                  </a:cubicBezTo>
                  <a:lnTo>
                    <a:pt x="175677" y="125782"/>
                  </a:lnTo>
                  <a:lnTo>
                    <a:pt x="93162" y="0"/>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52" name="Google Shape;1652;p33"/>
            <p:cNvSpPr/>
            <p:nvPr/>
          </p:nvSpPr>
          <p:spPr>
            <a:xfrm>
              <a:off x="3931325" y="462525"/>
              <a:ext cx="2064200" cy="3145900"/>
            </a:xfrm>
            <a:custGeom>
              <a:avLst/>
              <a:gdLst/>
              <a:ahLst/>
              <a:cxnLst/>
              <a:rect l="l" t="t" r="r" b="b"/>
              <a:pathLst>
                <a:path w="82568" h="125836" fill="none" extrusionOk="0">
                  <a:moveTo>
                    <a:pt x="0" y="1"/>
                  </a:moveTo>
                  <a:lnTo>
                    <a:pt x="82567" y="125835"/>
                  </a:lnTo>
                </a:path>
              </a:pathLst>
            </a:custGeom>
            <a:noFill/>
            <a:ln w="11750" cap="flat" cmpd="sng">
              <a:solidFill>
                <a:schemeClr val="dk1"/>
              </a:solidFill>
              <a:prstDash val="solid"/>
              <a:miter lim="5219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53" name="Google Shape;1653;p33"/>
            <p:cNvSpPr/>
            <p:nvPr/>
          </p:nvSpPr>
          <p:spPr>
            <a:xfrm>
              <a:off x="3898700" y="482100"/>
              <a:ext cx="2065500" cy="3145900"/>
            </a:xfrm>
            <a:custGeom>
              <a:avLst/>
              <a:gdLst/>
              <a:ahLst/>
              <a:cxnLst/>
              <a:rect l="l" t="t" r="r" b="b"/>
              <a:pathLst>
                <a:path w="82620" h="125836" fill="none" extrusionOk="0">
                  <a:moveTo>
                    <a:pt x="1" y="1"/>
                  </a:moveTo>
                  <a:lnTo>
                    <a:pt x="82620" y="125835"/>
                  </a:lnTo>
                </a:path>
              </a:pathLst>
            </a:custGeom>
            <a:noFill/>
            <a:ln w="11750" cap="flat" cmpd="sng">
              <a:solidFill>
                <a:schemeClr val="dk1"/>
              </a:solidFill>
              <a:prstDash val="solid"/>
              <a:miter lim="5219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54" name="Google Shape;1654;p33"/>
            <p:cNvSpPr/>
            <p:nvPr/>
          </p:nvSpPr>
          <p:spPr>
            <a:xfrm>
              <a:off x="3742125" y="4138150"/>
              <a:ext cx="842925" cy="1092125"/>
            </a:xfrm>
            <a:custGeom>
              <a:avLst/>
              <a:gdLst/>
              <a:ahLst/>
              <a:cxnLst/>
              <a:rect l="l" t="t" r="r" b="b"/>
              <a:pathLst>
                <a:path w="33717" h="43685" extrusionOk="0">
                  <a:moveTo>
                    <a:pt x="9604" y="0"/>
                  </a:moveTo>
                  <a:lnTo>
                    <a:pt x="1" y="6159"/>
                  </a:lnTo>
                  <a:lnTo>
                    <a:pt x="24113" y="43685"/>
                  </a:lnTo>
                  <a:lnTo>
                    <a:pt x="25679" y="35595"/>
                  </a:lnTo>
                  <a:lnTo>
                    <a:pt x="33716" y="37526"/>
                  </a:lnTo>
                  <a:lnTo>
                    <a:pt x="9604"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55" name="Google Shape;1655;p33"/>
            <p:cNvSpPr/>
            <p:nvPr/>
          </p:nvSpPr>
          <p:spPr>
            <a:xfrm>
              <a:off x="1526600" y="464775"/>
              <a:ext cx="4343675" cy="4627200"/>
            </a:xfrm>
            <a:custGeom>
              <a:avLst/>
              <a:gdLst/>
              <a:ahLst/>
              <a:cxnLst/>
              <a:rect l="l" t="t" r="r" b="b"/>
              <a:pathLst>
                <a:path w="173747" h="185088" extrusionOk="0">
                  <a:moveTo>
                    <a:pt x="91115" y="1"/>
                  </a:moveTo>
                  <a:cubicBezTo>
                    <a:pt x="90634" y="1"/>
                    <a:pt x="90147" y="140"/>
                    <a:pt x="89718" y="433"/>
                  </a:cubicBezTo>
                  <a:lnTo>
                    <a:pt x="0" y="59357"/>
                  </a:lnTo>
                  <a:lnTo>
                    <a:pt x="82515" y="185087"/>
                  </a:lnTo>
                  <a:lnTo>
                    <a:pt x="172285" y="126163"/>
                  </a:lnTo>
                  <a:cubicBezTo>
                    <a:pt x="173433" y="125380"/>
                    <a:pt x="173746" y="123866"/>
                    <a:pt x="172963" y="122718"/>
                  </a:cubicBezTo>
                  <a:lnTo>
                    <a:pt x="93162" y="1111"/>
                  </a:lnTo>
                  <a:cubicBezTo>
                    <a:pt x="92705" y="392"/>
                    <a:pt x="91920" y="1"/>
                    <a:pt x="9111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56" name="Google Shape;1656;p33"/>
            <p:cNvSpPr/>
            <p:nvPr/>
          </p:nvSpPr>
          <p:spPr>
            <a:xfrm>
              <a:off x="1636200" y="1843000"/>
              <a:ext cx="2130750" cy="3199400"/>
            </a:xfrm>
            <a:custGeom>
              <a:avLst/>
              <a:gdLst/>
              <a:ahLst/>
              <a:cxnLst/>
              <a:rect l="l" t="t" r="r" b="b"/>
              <a:pathLst>
                <a:path w="85230" h="127976" extrusionOk="0">
                  <a:moveTo>
                    <a:pt x="2506" y="1"/>
                  </a:moveTo>
                  <a:lnTo>
                    <a:pt x="0" y="1619"/>
                  </a:lnTo>
                  <a:lnTo>
                    <a:pt x="82724" y="127975"/>
                  </a:lnTo>
                  <a:lnTo>
                    <a:pt x="85229" y="126357"/>
                  </a:lnTo>
                  <a:lnTo>
                    <a:pt x="2506"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57" name="Google Shape;1657;p33"/>
            <p:cNvSpPr/>
            <p:nvPr/>
          </p:nvSpPr>
          <p:spPr>
            <a:xfrm>
              <a:off x="2647400" y="1567700"/>
              <a:ext cx="2116400" cy="2399550"/>
            </a:xfrm>
            <a:custGeom>
              <a:avLst/>
              <a:gdLst/>
              <a:ahLst/>
              <a:cxnLst/>
              <a:rect l="l" t="t" r="r" b="b"/>
              <a:pathLst>
                <a:path w="84656" h="95982" fill="none" extrusionOk="0">
                  <a:moveTo>
                    <a:pt x="82777" y="71347"/>
                  </a:moveTo>
                  <a:cubicBezTo>
                    <a:pt x="82777" y="69937"/>
                    <a:pt x="83507" y="68633"/>
                    <a:pt x="84656" y="67850"/>
                  </a:cubicBezTo>
                  <a:lnTo>
                    <a:pt x="40919" y="1201"/>
                  </a:lnTo>
                  <a:cubicBezTo>
                    <a:pt x="38988" y="2453"/>
                    <a:pt x="36431" y="1932"/>
                    <a:pt x="35178" y="0"/>
                  </a:cubicBezTo>
                  <a:lnTo>
                    <a:pt x="1149" y="22286"/>
                  </a:lnTo>
                  <a:cubicBezTo>
                    <a:pt x="2454" y="24217"/>
                    <a:pt x="1932" y="26827"/>
                    <a:pt x="1" y="28080"/>
                  </a:cubicBezTo>
                  <a:lnTo>
                    <a:pt x="43737" y="94729"/>
                  </a:lnTo>
                  <a:cubicBezTo>
                    <a:pt x="45668" y="93476"/>
                    <a:pt x="48226" y="94050"/>
                    <a:pt x="49478" y="95981"/>
                  </a:cubicBezTo>
                  <a:lnTo>
                    <a:pt x="83455" y="73643"/>
                  </a:lnTo>
                  <a:cubicBezTo>
                    <a:pt x="82985" y="72965"/>
                    <a:pt x="82777" y="72182"/>
                    <a:pt x="82777" y="71347"/>
                  </a:cubicBezTo>
                  <a:close/>
                </a:path>
              </a:pathLst>
            </a:custGeom>
            <a:solidFill>
              <a:schemeClr val="lt1"/>
            </a:solidFill>
            <a:ln w="14350" cap="flat" cmpd="sng">
              <a:solidFill>
                <a:schemeClr val="lt1"/>
              </a:solidFill>
              <a:prstDash val="solid"/>
              <a:miter lim="5219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1658" name="Google Shape;1658;p33"/>
          <p:cNvSpPr txBox="1">
            <a:spLocks noGrp="1"/>
          </p:cNvSpPr>
          <p:nvPr>
            <p:ph type="title"/>
          </p:nvPr>
        </p:nvSpPr>
        <p:spPr>
          <a:xfrm>
            <a:off x="1847701" y="2842805"/>
            <a:ext cx="4220000" cy="1700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600"/>
              <a:buNone/>
              <a:defRPr sz="4800"/>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a:endParaRPr/>
          </a:p>
        </p:txBody>
      </p:sp>
      <p:sp>
        <p:nvSpPr>
          <p:cNvPr id="1659" name="Google Shape;1659;p33"/>
          <p:cNvSpPr txBox="1">
            <a:spLocks noGrp="1"/>
          </p:cNvSpPr>
          <p:nvPr>
            <p:ph type="title" idx="2" hasCustomPrompt="1"/>
          </p:nvPr>
        </p:nvSpPr>
        <p:spPr>
          <a:xfrm>
            <a:off x="3311735" y="981727"/>
            <a:ext cx="1292000" cy="9628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3"/>
              </a:buClr>
              <a:buSzPts val="4900"/>
              <a:buNone/>
              <a:defRPr sz="6667">
                <a:solidFill>
                  <a:schemeClr val="dk1"/>
                </a:solidFill>
              </a:defRPr>
            </a:lvl1pPr>
            <a:lvl2pPr lvl="1" algn="ctr" rtl="0">
              <a:spcBef>
                <a:spcPts val="0"/>
              </a:spcBef>
              <a:spcAft>
                <a:spcPts val="0"/>
              </a:spcAft>
              <a:buClr>
                <a:schemeClr val="accent3"/>
              </a:buClr>
              <a:buSzPts val="4900"/>
              <a:buNone/>
              <a:defRPr sz="6533">
                <a:solidFill>
                  <a:schemeClr val="accent3"/>
                </a:solidFill>
              </a:defRPr>
            </a:lvl2pPr>
            <a:lvl3pPr lvl="2" algn="ctr" rtl="0">
              <a:spcBef>
                <a:spcPts val="0"/>
              </a:spcBef>
              <a:spcAft>
                <a:spcPts val="0"/>
              </a:spcAft>
              <a:buClr>
                <a:schemeClr val="accent3"/>
              </a:buClr>
              <a:buSzPts val="4900"/>
              <a:buNone/>
              <a:defRPr sz="6533">
                <a:solidFill>
                  <a:schemeClr val="accent3"/>
                </a:solidFill>
              </a:defRPr>
            </a:lvl3pPr>
            <a:lvl4pPr lvl="3" algn="ctr" rtl="0">
              <a:spcBef>
                <a:spcPts val="0"/>
              </a:spcBef>
              <a:spcAft>
                <a:spcPts val="0"/>
              </a:spcAft>
              <a:buClr>
                <a:schemeClr val="accent3"/>
              </a:buClr>
              <a:buSzPts val="4900"/>
              <a:buNone/>
              <a:defRPr sz="6533">
                <a:solidFill>
                  <a:schemeClr val="accent3"/>
                </a:solidFill>
              </a:defRPr>
            </a:lvl4pPr>
            <a:lvl5pPr lvl="4" algn="ctr" rtl="0">
              <a:spcBef>
                <a:spcPts val="0"/>
              </a:spcBef>
              <a:spcAft>
                <a:spcPts val="0"/>
              </a:spcAft>
              <a:buClr>
                <a:schemeClr val="accent3"/>
              </a:buClr>
              <a:buSzPts val="4900"/>
              <a:buNone/>
              <a:defRPr sz="6533">
                <a:solidFill>
                  <a:schemeClr val="accent3"/>
                </a:solidFill>
              </a:defRPr>
            </a:lvl5pPr>
            <a:lvl6pPr lvl="5" algn="ctr" rtl="0">
              <a:spcBef>
                <a:spcPts val="0"/>
              </a:spcBef>
              <a:spcAft>
                <a:spcPts val="0"/>
              </a:spcAft>
              <a:buClr>
                <a:schemeClr val="accent3"/>
              </a:buClr>
              <a:buSzPts val="4900"/>
              <a:buNone/>
              <a:defRPr sz="6533">
                <a:solidFill>
                  <a:schemeClr val="accent3"/>
                </a:solidFill>
              </a:defRPr>
            </a:lvl6pPr>
            <a:lvl7pPr lvl="6" algn="ctr" rtl="0">
              <a:spcBef>
                <a:spcPts val="0"/>
              </a:spcBef>
              <a:spcAft>
                <a:spcPts val="0"/>
              </a:spcAft>
              <a:buClr>
                <a:schemeClr val="accent3"/>
              </a:buClr>
              <a:buSzPts val="4900"/>
              <a:buNone/>
              <a:defRPr sz="6533">
                <a:solidFill>
                  <a:schemeClr val="accent3"/>
                </a:solidFill>
              </a:defRPr>
            </a:lvl7pPr>
            <a:lvl8pPr lvl="7" algn="ctr" rtl="0">
              <a:spcBef>
                <a:spcPts val="0"/>
              </a:spcBef>
              <a:spcAft>
                <a:spcPts val="0"/>
              </a:spcAft>
              <a:buClr>
                <a:schemeClr val="accent3"/>
              </a:buClr>
              <a:buSzPts val="4900"/>
              <a:buNone/>
              <a:defRPr sz="6533">
                <a:solidFill>
                  <a:schemeClr val="accent3"/>
                </a:solidFill>
              </a:defRPr>
            </a:lvl8pPr>
            <a:lvl9pPr lvl="8" algn="ctr" rtl="0">
              <a:spcBef>
                <a:spcPts val="0"/>
              </a:spcBef>
              <a:spcAft>
                <a:spcPts val="0"/>
              </a:spcAft>
              <a:buClr>
                <a:schemeClr val="accent3"/>
              </a:buClr>
              <a:buSzPts val="4900"/>
              <a:buNone/>
              <a:defRPr sz="6533">
                <a:solidFill>
                  <a:schemeClr val="accent3"/>
                </a:solidFill>
              </a:defRPr>
            </a:lvl9pPr>
          </a:lstStyle>
          <a:p>
            <a:r>
              <a:t>xx%</a:t>
            </a:r>
          </a:p>
        </p:txBody>
      </p:sp>
      <p:sp>
        <p:nvSpPr>
          <p:cNvPr id="1660" name="Google Shape;1660;p33"/>
          <p:cNvSpPr txBox="1">
            <a:spLocks noGrp="1"/>
          </p:cNvSpPr>
          <p:nvPr>
            <p:ph type="subTitle" idx="1"/>
          </p:nvPr>
        </p:nvSpPr>
        <p:spPr>
          <a:xfrm>
            <a:off x="1964135" y="4479105"/>
            <a:ext cx="3987200" cy="781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600"/>
              <a:buNone/>
              <a:defRPr sz="2133"/>
            </a:lvl1pPr>
            <a:lvl2pPr lvl="1" algn="ctr" rtl="0">
              <a:lnSpc>
                <a:spcPct val="100000"/>
              </a:lnSpc>
              <a:spcBef>
                <a:spcPts val="0"/>
              </a:spcBef>
              <a:spcAft>
                <a:spcPts val="0"/>
              </a:spcAft>
              <a:buSzPts val="1600"/>
              <a:buNone/>
              <a:defRPr sz="2133"/>
            </a:lvl2pPr>
            <a:lvl3pPr lvl="2" algn="ctr" rtl="0">
              <a:lnSpc>
                <a:spcPct val="100000"/>
              </a:lnSpc>
              <a:spcBef>
                <a:spcPts val="0"/>
              </a:spcBef>
              <a:spcAft>
                <a:spcPts val="0"/>
              </a:spcAft>
              <a:buSzPts val="1600"/>
              <a:buNone/>
              <a:defRPr sz="2133"/>
            </a:lvl3pPr>
            <a:lvl4pPr lvl="3" algn="ctr" rtl="0">
              <a:lnSpc>
                <a:spcPct val="100000"/>
              </a:lnSpc>
              <a:spcBef>
                <a:spcPts val="0"/>
              </a:spcBef>
              <a:spcAft>
                <a:spcPts val="0"/>
              </a:spcAft>
              <a:buSzPts val="1600"/>
              <a:buNone/>
              <a:defRPr sz="2133"/>
            </a:lvl4pPr>
            <a:lvl5pPr lvl="4" algn="ctr" rtl="0">
              <a:lnSpc>
                <a:spcPct val="100000"/>
              </a:lnSpc>
              <a:spcBef>
                <a:spcPts val="0"/>
              </a:spcBef>
              <a:spcAft>
                <a:spcPts val="0"/>
              </a:spcAft>
              <a:buSzPts val="1600"/>
              <a:buNone/>
              <a:defRPr sz="2133"/>
            </a:lvl5pPr>
            <a:lvl6pPr lvl="5" algn="ctr" rtl="0">
              <a:lnSpc>
                <a:spcPct val="100000"/>
              </a:lnSpc>
              <a:spcBef>
                <a:spcPts val="0"/>
              </a:spcBef>
              <a:spcAft>
                <a:spcPts val="0"/>
              </a:spcAft>
              <a:buSzPts val="1600"/>
              <a:buNone/>
              <a:defRPr sz="2133"/>
            </a:lvl6pPr>
            <a:lvl7pPr lvl="6" algn="ctr" rtl="0">
              <a:lnSpc>
                <a:spcPct val="100000"/>
              </a:lnSpc>
              <a:spcBef>
                <a:spcPts val="0"/>
              </a:spcBef>
              <a:spcAft>
                <a:spcPts val="0"/>
              </a:spcAft>
              <a:buSzPts val="1600"/>
              <a:buNone/>
              <a:defRPr sz="2133"/>
            </a:lvl7pPr>
            <a:lvl8pPr lvl="7" algn="ctr" rtl="0">
              <a:lnSpc>
                <a:spcPct val="100000"/>
              </a:lnSpc>
              <a:spcBef>
                <a:spcPts val="0"/>
              </a:spcBef>
              <a:spcAft>
                <a:spcPts val="0"/>
              </a:spcAft>
              <a:buSzPts val="1600"/>
              <a:buNone/>
              <a:defRPr sz="2133"/>
            </a:lvl8pPr>
            <a:lvl9pPr lvl="8" algn="ctr" rtl="0">
              <a:lnSpc>
                <a:spcPct val="100000"/>
              </a:lnSpc>
              <a:spcBef>
                <a:spcPts val="0"/>
              </a:spcBef>
              <a:spcAft>
                <a:spcPts val="0"/>
              </a:spcAft>
              <a:buSzPts val="1600"/>
              <a:buNone/>
              <a:defRPr sz="2133"/>
            </a:lvl9pPr>
          </a:lstStyle>
          <a:p>
            <a:endParaRPr/>
          </a:p>
        </p:txBody>
      </p:sp>
    </p:spTree>
    <p:extLst>
      <p:ext uri="{BB962C8B-B14F-4D97-AF65-F5344CB8AC3E}">
        <p14:creationId xmlns:p14="http://schemas.microsoft.com/office/powerpoint/2010/main" val="1846691286"/>
      </p:ext>
    </p:extLst>
  </p:cSld>
  <p:clrMapOvr>
    <a:masterClrMapping/>
  </p:clrMapOvr>
</p:sldLayout>
</file>

<file path=ppt/slideLayouts/slideLayout171.xml><?xml version="1.0" encoding="utf-8"?>
<p:sldLayout xmlns:a="http://schemas.openxmlformats.org/drawingml/2006/main" xmlns:r="http://schemas.openxmlformats.org/officeDocument/2006/relationships" xmlns:p="http://schemas.openxmlformats.org/presentationml/2006/main" matchingName="Background">
  <p:cSld name="Background">
    <p:spTree>
      <p:nvGrpSpPr>
        <p:cNvPr id="1" name="Shape 1743"/>
        <p:cNvGrpSpPr/>
        <p:nvPr/>
      </p:nvGrpSpPr>
      <p:grpSpPr>
        <a:xfrm>
          <a:off x="0" y="0"/>
          <a:ext cx="0" cy="0"/>
          <a:chOff x="0" y="0"/>
          <a:chExt cx="0" cy="0"/>
        </a:xfrm>
      </p:grpSpPr>
      <p:pic>
        <p:nvPicPr>
          <p:cNvPr id="1744" name="Google Shape;1744;p35"/>
          <p:cNvPicPr preferRelativeResize="0"/>
          <p:nvPr/>
        </p:nvPicPr>
        <p:blipFill>
          <a:blip r:embed="rId2">
            <a:alphaModFix/>
          </a:blip>
          <a:stretch>
            <a:fillRect/>
          </a:stretch>
        </p:blipFill>
        <p:spPr>
          <a:xfrm>
            <a:off x="-75466" y="-36433"/>
            <a:ext cx="12342935" cy="7005332"/>
          </a:xfrm>
          <a:prstGeom prst="rect">
            <a:avLst/>
          </a:prstGeom>
          <a:noFill/>
          <a:ln>
            <a:noFill/>
          </a:ln>
        </p:spPr>
      </p:pic>
      <p:grpSp>
        <p:nvGrpSpPr>
          <p:cNvPr id="1745" name="Google Shape;1745;p35"/>
          <p:cNvGrpSpPr/>
          <p:nvPr/>
        </p:nvGrpSpPr>
        <p:grpSpPr>
          <a:xfrm rot="963590" flipH="1">
            <a:off x="-349027" y="-1010629"/>
            <a:ext cx="3524885" cy="2844709"/>
            <a:chOff x="-729163" y="3851975"/>
            <a:chExt cx="2464103" cy="1988620"/>
          </a:xfrm>
        </p:grpSpPr>
        <p:sp>
          <p:nvSpPr>
            <p:cNvPr id="1746" name="Google Shape;1746;p35"/>
            <p:cNvSpPr/>
            <p:nvPr/>
          </p:nvSpPr>
          <p:spPr>
            <a:xfrm rot="363082">
              <a:off x="-642946" y="3967874"/>
              <a:ext cx="2291669" cy="1756822"/>
            </a:xfrm>
            <a:custGeom>
              <a:avLst/>
              <a:gdLst/>
              <a:ahLst/>
              <a:cxnLst/>
              <a:rect l="l" t="t" r="r" b="b"/>
              <a:pathLst>
                <a:path w="73153" h="56080" extrusionOk="0">
                  <a:moveTo>
                    <a:pt x="12829" y="0"/>
                  </a:moveTo>
                  <a:cubicBezTo>
                    <a:pt x="12663" y="0"/>
                    <a:pt x="12517" y="100"/>
                    <a:pt x="12443" y="272"/>
                  </a:cubicBezTo>
                  <a:lnTo>
                    <a:pt x="101" y="32729"/>
                  </a:lnTo>
                  <a:cubicBezTo>
                    <a:pt x="1" y="32929"/>
                    <a:pt x="134" y="33196"/>
                    <a:pt x="334" y="33262"/>
                  </a:cubicBezTo>
                  <a:lnTo>
                    <a:pt x="60143" y="56045"/>
                  </a:lnTo>
                  <a:cubicBezTo>
                    <a:pt x="60198" y="56069"/>
                    <a:pt x="60253" y="56079"/>
                    <a:pt x="60306" y="56079"/>
                  </a:cubicBezTo>
                  <a:cubicBezTo>
                    <a:pt x="60479" y="56079"/>
                    <a:pt x="60634" y="55965"/>
                    <a:pt x="60711" y="55812"/>
                  </a:cubicBezTo>
                  <a:lnTo>
                    <a:pt x="73053" y="23355"/>
                  </a:lnTo>
                  <a:cubicBezTo>
                    <a:pt x="73153" y="23155"/>
                    <a:pt x="73053" y="22888"/>
                    <a:pt x="72819" y="22822"/>
                  </a:cubicBezTo>
                  <a:lnTo>
                    <a:pt x="13010" y="39"/>
                  </a:lnTo>
                  <a:cubicBezTo>
                    <a:pt x="12949" y="13"/>
                    <a:pt x="12888" y="0"/>
                    <a:pt x="1282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47" name="Google Shape;1747;p35"/>
            <p:cNvSpPr/>
            <p:nvPr/>
          </p:nvSpPr>
          <p:spPr>
            <a:xfrm rot="363082">
              <a:off x="792956" y="4622556"/>
              <a:ext cx="778540" cy="1132818"/>
            </a:xfrm>
            <a:custGeom>
              <a:avLst/>
              <a:gdLst/>
              <a:ahLst/>
              <a:cxnLst/>
              <a:rect l="l" t="t" r="r" b="b"/>
              <a:pathLst>
                <a:path w="24852" h="36161" extrusionOk="0">
                  <a:moveTo>
                    <a:pt x="11909" y="1"/>
                  </a:moveTo>
                  <a:lnTo>
                    <a:pt x="0" y="31223"/>
                  </a:lnTo>
                  <a:lnTo>
                    <a:pt x="12943" y="36160"/>
                  </a:lnTo>
                  <a:lnTo>
                    <a:pt x="24851" y="4904"/>
                  </a:lnTo>
                  <a:lnTo>
                    <a:pt x="11909"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48" name="Google Shape;1748;p35"/>
            <p:cNvSpPr/>
            <p:nvPr/>
          </p:nvSpPr>
          <p:spPr>
            <a:xfrm rot="363082">
              <a:off x="289098" y="4363311"/>
              <a:ext cx="1166244" cy="1323976"/>
            </a:xfrm>
            <a:custGeom>
              <a:avLst/>
              <a:gdLst/>
              <a:ahLst/>
              <a:cxnLst/>
              <a:rect l="l" t="t" r="r" b="b"/>
              <a:pathLst>
                <a:path w="37228" h="42263" extrusionOk="0">
                  <a:moveTo>
                    <a:pt x="13388" y="0"/>
                  </a:moveTo>
                  <a:cubicBezTo>
                    <a:pt x="12947" y="0"/>
                    <a:pt x="12544" y="279"/>
                    <a:pt x="12376" y="699"/>
                  </a:cubicBezTo>
                  <a:lnTo>
                    <a:pt x="6272" y="16711"/>
                  </a:lnTo>
                  <a:lnTo>
                    <a:pt x="201" y="32722"/>
                  </a:lnTo>
                  <a:cubicBezTo>
                    <a:pt x="1" y="33189"/>
                    <a:pt x="201" y="33756"/>
                    <a:pt x="668" y="34023"/>
                  </a:cubicBezTo>
                  <a:cubicBezTo>
                    <a:pt x="4271" y="35924"/>
                    <a:pt x="7973" y="37659"/>
                    <a:pt x="11743" y="39160"/>
                  </a:cubicBezTo>
                  <a:cubicBezTo>
                    <a:pt x="17146" y="41262"/>
                    <a:pt x="24952" y="42262"/>
                    <a:pt x="24952" y="42262"/>
                  </a:cubicBezTo>
                  <a:lnTo>
                    <a:pt x="31090" y="26151"/>
                  </a:lnTo>
                  <a:lnTo>
                    <a:pt x="37227" y="10039"/>
                  </a:lnTo>
                  <a:cubicBezTo>
                    <a:pt x="37227" y="10039"/>
                    <a:pt x="30756" y="5636"/>
                    <a:pt x="25319" y="3568"/>
                  </a:cubicBezTo>
                  <a:cubicBezTo>
                    <a:pt x="21483" y="2167"/>
                    <a:pt x="17580" y="999"/>
                    <a:pt x="13644" y="32"/>
                  </a:cubicBezTo>
                  <a:cubicBezTo>
                    <a:pt x="13558" y="11"/>
                    <a:pt x="13472" y="0"/>
                    <a:pt x="13388" y="0"/>
                  </a:cubicBezTo>
                  <a:close/>
                </a:path>
              </a:pathLst>
            </a:custGeom>
            <a:solidFill>
              <a:schemeClr val="l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49" name="Google Shape;1749;p35"/>
            <p:cNvSpPr/>
            <p:nvPr/>
          </p:nvSpPr>
          <p:spPr>
            <a:xfrm rot="363082">
              <a:off x="1066041" y="4735131"/>
              <a:ext cx="399201" cy="988588"/>
            </a:xfrm>
            <a:custGeom>
              <a:avLst/>
              <a:gdLst/>
              <a:ahLst/>
              <a:cxnLst/>
              <a:rect l="l" t="t" r="r" b="b"/>
              <a:pathLst>
                <a:path w="12743" h="31557" extrusionOk="0">
                  <a:moveTo>
                    <a:pt x="11909" y="1"/>
                  </a:moveTo>
                  <a:lnTo>
                    <a:pt x="0" y="31257"/>
                  </a:lnTo>
                  <a:lnTo>
                    <a:pt x="834" y="31557"/>
                  </a:lnTo>
                  <a:lnTo>
                    <a:pt x="12743" y="334"/>
                  </a:lnTo>
                  <a:lnTo>
                    <a:pt x="11909"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50" name="Google Shape;1750;p35"/>
            <p:cNvSpPr/>
            <p:nvPr/>
          </p:nvSpPr>
          <p:spPr>
            <a:xfrm rot="363082">
              <a:off x="1086646" y="4743259"/>
              <a:ext cx="390836" cy="979190"/>
            </a:xfrm>
            <a:custGeom>
              <a:avLst/>
              <a:gdLst/>
              <a:ahLst/>
              <a:cxnLst/>
              <a:rect l="l" t="t" r="r" b="b"/>
              <a:pathLst>
                <a:path w="12476" h="31257" extrusionOk="0">
                  <a:moveTo>
                    <a:pt x="12042" y="1"/>
                  </a:moveTo>
                  <a:lnTo>
                    <a:pt x="0" y="31090"/>
                  </a:lnTo>
                  <a:lnTo>
                    <a:pt x="434" y="31256"/>
                  </a:lnTo>
                  <a:lnTo>
                    <a:pt x="12476" y="167"/>
                  </a:lnTo>
                  <a:lnTo>
                    <a:pt x="12042"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51" name="Google Shape;1751;p35"/>
            <p:cNvSpPr/>
            <p:nvPr/>
          </p:nvSpPr>
          <p:spPr>
            <a:xfrm rot="363082">
              <a:off x="-564252" y="3933299"/>
              <a:ext cx="778540" cy="1133852"/>
            </a:xfrm>
            <a:custGeom>
              <a:avLst/>
              <a:gdLst/>
              <a:ahLst/>
              <a:cxnLst/>
              <a:rect l="l" t="t" r="r" b="b"/>
              <a:pathLst>
                <a:path w="24852" h="36194" extrusionOk="0">
                  <a:moveTo>
                    <a:pt x="11909" y="1"/>
                  </a:moveTo>
                  <a:lnTo>
                    <a:pt x="0" y="31256"/>
                  </a:lnTo>
                  <a:lnTo>
                    <a:pt x="12943" y="36193"/>
                  </a:lnTo>
                  <a:lnTo>
                    <a:pt x="24851" y="4937"/>
                  </a:lnTo>
                  <a:lnTo>
                    <a:pt x="11909"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52" name="Google Shape;1752;p35"/>
            <p:cNvSpPr/>
            <p:nvPr/>
          </p:nvSpPr>
          <p:spPr>
            <a:xfrm rot="363082">
              <a:off x="-449612" y="4006479"/>
              <a:ext cx="1166244" cy="1323004"/>
            </a:xfrm>
            <a:custGeom>
              <a:avLst/>
              <a:gdLst/>
              <a:ahLst/>
              <a:cxnLst/>
              <a:rect l="l" t="t" r="r" b="b"/>
              <a:pathLst>
                <a:path w="37228" h="42232" extrusionOk="0">
                  <a:moveTo>
                    <a:pt x="12243" y="0"/>
                  </a:moveTo>
                  <a:lnTo>
                    <a:pt x="6105" y="16112"/>
                  </a:lnTo>
                  <a:lnTo>
                    <a:pt x="1" y="32190"/>
                  </a:lnTo>
                  <a:cubicBezTo>
                    <a:pt x="1" y="32190"/>
                    <a:pt x="6506" y="36593"/>
                    <a:pt x="11909" y="38694"/>
                  </a:cubicBezTo>
                  <a:cubicBezTo>
                    <a:pt x="15745" y="40062"/>
                    <a:pt x="19648" y="41230"/>
                    <a:pt x="23584" y="42197"/>
                  </a:cubicBezTo>
                  <a:cubicBezTo>
                    <a:pt x="23677" y="42220"/>
                    <a:pt x="23769" y="42231"/>
                    <a:pt x="23859" y="42231"/>
                  </a:cubicBezTo>
                  <a:cubicBezTo>
                    <a:pt x="24293" y="42231"/>
                    <a:pt x="24686" y="41977"/>
                    <a:pt x="24852" y="41563"/>
                  </a:cubicBezTo>
                  <a:lnTo>
                    <a:pt x="30923" y="25552"/>
                  </a:lnTo>
                  <a:lnTo>
                    <a:pt x="37027" y="9540"/>
                  </a:lnTo>
                  <a:cubicBezTo>
                    <a:pt x="37227" y="9040"/>
                    <a:pt x="37027" y="8473"/>
                    <a:pt x="36560" y="8239"/>
                  </a:cubicBezTo>
                  <a:cubicBezTo>
                    <a:pt x="32958" y="6305"/>
                    <a:pt x="29255" y="4603"/>
                    <a:pt x="25486" y="3069"/>
                  </a:cubicBezTo>
                  <a:cubicBezTo>
                    <a:pt x="20049" y="1001"/>
                    <a:pt x="12243" y="0"/>
                    <a:pt x="12243" y="0"/>
                  </a:cubicBezTo>
                  <a:close/>
                </a:path>
              </a:pathLst>
            </a:custGeom>
            <a:solidFill>
              <a:schemeClr val="l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53" name="Google Shape;1753;p35"/>
            <p:cNvSpPr/>
            <p:nvPr/>
          </p:nvSpPr>
          <p:spPr>
            <a:xfrm rot="363082">
              <a:off x="-458078" y="3966041"/>
              <a:ext cx="400266" cy="988588"/>
            </a:xfrm>
            <a:custGeom>
              <a:avLst/>
              <a:gdLst/>
              <a:ahLst/>
              <a:cxnLst/>
              <a:rect l="l" t="t" r="r" b="b"/>
              <a:pathLst>
                <a:path w="12777" h="31557" extrusionOk="0">
                  <a:moveTo>
                    <a:pt x="11909" y="0"/>
                  </a:moveTo>
                  <a:lnTo>
                    <a:pt x="1" y="31223"/>
                  </a:lnTo>
                  <a:lnTo>
                    <a:pt x="868" y="31556"/>
                  </a:lnTo>
                  <a:lnTo>
                    <a:pt x="12777" y="300"/>
                  </a:lnTo>
                  <a:lnTo>
                    <a:pt x="1190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54" name="Google Shape;1754;p35"/>
            <p:cNvSpPr/>
            <p:nvPr/>
          </p:nvSpPr>
          <p:spPr>
            <a:xfrm rot="363082">
              <a:off x="-486520" y="3948733"/>
              <a:ext cx="386701" cy="983356"/>
            </a:xfrm>
            <a:custGeom>
              <a:avLst/>
              <a:gdLst/>
              <a:ahLst/>
              <a:cxnLst/>
              <a:rect l="l" t="t" r="r" b="b"/>
              <a:pathLst>
                <a:path w="12344" h="31390" extrusionOk="0">
                  <a:moveTo>
                    <a:pt x="11909" y="0"/>
                  </a:moveTo>
                  <a:lnTo>
                    <a:pt x="1" y="31223"/>
                  </a:lnTo>
                  <a:lnTo>
                    <a:pt x="435" y="31389"/>
                  </a:lnTo>
                  <a:lnTo>
                    <a:pt x="12343" y="167"/>
                  </a:lnTo>
                  <a:lnTo>
                    <a:pt x="1190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55" name="Google Shape;1755;p35"/>
            <p:cNvSpPr/>
            <p:nvPr/>
          </p:nvSpPr>
          <p:spPr>
            <a:xfrm rot="363082">
              <a:off x="-536791" y="3924334"/>
              <a:ext cx="403367" cy="990687"/>
            </a:xfrm>
            <a:custGeom>
              <a:avLst/>
              <a:gdLst/>
              <a:ahLst/>
              <a:cxnLst/>
              <a:rect l="l" t="t" r="r" b="b"/>
              <a:pathLst>
                <a:path w="12876" h="31624" extrusionOk="0">
                  <a:moveTo>
                    <a:pt x="11909" y="0"/>
                  </a:moveTo>
                  <a:lnTo>
                    <a:pt x="0" y="31223"/>
                  </a:lnTo>
                  <a:lnTo>
                    <a:pt x="967" y="31623"/>
                  </a:lnTo>
                  <a:lnTo>
                    <a:pt x="12876" y="367"/>
                  </a:lnTo>
                  <a:lnTo>
                    <a:pt x="1190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56" name="Google Shape;1756;p35"/>
            <p:cNvSpPr/>
            <p:nvPr/>
          </p:nvSpPr>
          <p:spPr>
            <a:xfrm rot="363082">
              <a:off x="633267" y="4549023"/>
              <a:ext cx="365775" cy="364741"/>
            </a:xfrm>
            <a:custGeom>
              <a:avLst/>
              <a:gdLst/>
              <a:ahLst/>
              <a:cxnLst/>
              <a:rect l="l" t="t" r="r" b="b"/>
              <a:pathLst>
                <a:path w="11676" h="11643" fill="none" extrusionOk="0">
                  <a:moveTo>
                    <a:pt x="3237" y="1"/>
                  </a:moveTo>
                  <a:lnTo>
                    <a:pt x="11676" y="3203"/>
                  </a:lnTo>
                  <a:lnTo>
                    <a:pt x="8440" y="11643"/>
                  </a:lnTo>
                  <a:lnTo>
                    <a:pt x="1" y="8407"/>
                  </a:lnTo>
                  <a:close/>
                </a:path>
              </a:pathLst>
            </a:custGeom>
            <a:noFill/>
            <a:ln w="19050"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57" name="Google Shape;1757;p35"/>
            <p:cNvSpPr/>
            <p:nvPr/>
          </p:nvSpPr>
          <p:spPr>
            <a:xfrm rot="363082">
              <a:off x="-56388" y="4232909"/>
              <a:ext cx="499541" cy="423260"/>
            </a:xfrm>
            <a:custGeom>
              <a:avLst/>
              <a:gdLst/>
              <a:ahLst/>
              <a:cxnLst/>
              <a:rect l="l" t="t" r="r" b="b"/>
              <a:pathLst>
                <a:path w="15946" h="13511" fill="none" extrusionOk="0">
                  <a:moveTo>
                    <a:pt x="3303" y="1"/>
                  </a:moveTo>
                  <a:lnTo>
                    <a:pt x="15945" y="4804"/>
                  </a:lnTo>
                  <a:moveTo>
                    <a:pt x="2769" y="1435"/>
                  </a:moveTo>
                  <a:lnTo>
                    <a:pt x="15378" y="6272"/>
                  </a:lnTo>
                  <a:moveTo>
                    <a:pt x="2202" y="2903"/>
                  </a:moveTo>
                  <a:lnTo>
                    <a:pt x="14845" y="7740"/>
                  </a:lnTo>
                  <a:moveTo>
                    <a:pt x="14277" y="9174"/>
                  </a:moveTo>
                  <a:lnTo>
                    <a:pt x="1635" y="4337"/>
                  </a:lnTo>
                  <a:moveTo>
                    <a:pt x="1101" y="5805"/>
                  </a:moveTo>
                  <a:lnTo>
                    <a:pt x="13710" y="10608"/>
                  </a:lnTo>
                  <a:moveTo>
                    <a:pt x="534" y="7239"/>
                  </a:moveTo>
                  <a:lnTo>
                    <a:pt x="13177" y="12076"/>
                  </a:lnTo>
                  <a:moveTo>
                    <a:pt x="1" y="8707"/>
                  </a:moveTo>
                  <a:lnTo>
                    <a:pt x="12643" y="13511"/>
                  </a:lnTo>
                </a:path>
              </a:pathLst>
            </a:custGeom>
            <a:noFill/>
            <a:ln w="19050"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58" name="Google Shape;1758;p35"/>
            <p:cNvSpPr/>
            <p:nvPr/>
          </p:nvSpPr>
          <p:spPr>
            <a:xfrm rot="363082">
              <a:off x="940056" y="4735937"/>
              <a:ext cx="406531" cy="311454"/>
            </a:xfrm>
            <a:custGeom>
              <a:avLst/>
              <a:gdLst/>
              <a:ahLst/>
              <a:cxnLst/>
              <a:rect l="l" t="t" r="r" b="b"/>
              <a:pathLst>
                <a:path w="12977" h="9942" fill="none" extrusionOk="0">
                  <a:moveTo>
                    <a:pt x="12977" y="3903"/>
                  </a:moveTo>
                  <a:lnTo>
                    <a:pt x="2670" y="1"/>
                  </a:lnTo>
                  <a:moveTo>
                    <a:pt x="2002" y="1769"/>
                  </a:moveTo>
                  <a:lnTo>
                    <a:pt x="12276" y="5671"/>
                  </a:lnTo>
                  <a:moveTo>
                    <a:pt x="1335" y="3503"/>
                  </a:moveTo>
                  <a:lnTo>
                    <a:pt x="11609" y="7439"/>
                  </a:lnTo>
                  <a:moveTo>
                    <a:pt x="668" y="5271"/>
                  </a:moveTo>
                  <a:lnTo>
                    <a:pt x="10942" y="9174"/>
                  </a:lnTo>
                  <a:moveTo>
                    <a:pt x="7706" y="9941"/>
                  </a:moveTo>
                  <a:lnTo>
                    <a:pt x="1" y="7006"/>
                  </a:lnTo>
                </a:path>
              </a:pathLst>
            </a:custGeom>
            <a:noFill/>
            <a:ln w="19050"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59" name="Google Shape;1759;p35"/>
            <p:cNvSpPr/>
            <p:nvPr/>
          </p:nvSpPr>
          <p:spPr>
            <a:xfrm rot="363082">
              <a:off x="407066" y="4979342"/>
              <a:ext cx="760778" cy="501609"/>
            </a:xfrm>
            <a:custGeom>
              <a:avLst/>
              <a:gdLst/>
              <a:ahLst/>
              <a:cxnLst/>
              <a:rect l="l" t="t" r="r" b="b"/>
              <a:pathLst>
                <a:path w="24285" h="16012" fill="none" extrusionOk="0">
                  <a:moveTo>
                    <a:pt x="24285" y="6772"/>
                  </a:moveTo>
                  <a:lnTo>
                    <a:pt x="6472" y="0"/>
                  </a:lnTo>
                  <a:moveTo>
                    <a:pt x="3136" y="1067"/>
                  </a:moveTo>
                  <a:lnTo>
                    <a:pt x="23517" y="8806"/>
                  </a:lnTo>
                  <a:moveTo>
                    <a:pt x="2336" y="3069"/>
                  </a:moveTo>
                  <a:lnTo>
                    <a:pt x="22717" y="10841"/>
                  </a:lnTo>
                  <a:moveTo>
                    <a:pt x="1568" y="5137"/>
                  </a:moveTo>
                  <a:lnTo>
                    <a:pt x="21950" y="12909"/>
                  </a:lnTo>
                  <a:moveTo>
                    <a:pt x="801" y="7172"/>
                  </a:moveTo>
                  <a:lnTo>
                    <a:pt x="21182" y="14944"/>
                  </a:lnTo>
                  <a:moveTo>
                    <a:pt x="1" y="9240"/>
                  </a:moveTo>
                  <a:lnTo>
                    <a:pt x="17847" y="16011"/>
                  </a:lnTo>
                </a:path>
              </a:pathLst>
            </a:custGeom>
            <a:noFill/>
            <a:ln w="19050"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760" name="Google Shape;1760;p35"/>
          <p:cNvGrpSpPr/>
          <p:nvPr/>
        </p:nvGrpSpPr>
        <p:grpSpPr>
          <a:xfrm rot="3429524">
            <a:off x="-397309" y="776456"/>
            <a:ext cx="2437039" cy="2565205"/>
            <a:chOff x="1526600" y="450800"/>
            <a:chExt cx="4540675" cy="4779475"/>
          </a:xfrm>
        </p:grpSpPr>
        <p:sp>
          <p:nvSpPr>
            <p:cNvPr id="1761" name="Google Shape;1761;p35"/>
            <p:cNvSpPr/>
            <p:nvPr/>
          </p:nvSpPr>
          <p:spPr>
            <a:xfrm>
              <a:off x="1610100" y="473575"/>
              <a:ext cx="4457175" cy="4689450"/>
            </a:xfrm>
            <a:custGeom>
              <a:avLst/>
              <a:gdLst/>
              <a:ahLst/>
              <a:cxnLst/>
              <a:rect l="l" t="t" r="r" b="b"/>
              <a:pathLst>
                <a:path w="178287" h="187578" extrusionOk="0">
                  <a:moveTo>
                    <a:pt x="95602" y="1"/>
                  </a:moveTo>
                  <a:cubicBezTo>
                    <a:pt x="95141" y="1"/>
                    <a:pt x="94676" y="129"/>
                    <a:pt x="94258" y="394"/>
                  </a:cubicBezTo>
                  <a:lnTo>
                    <a:pt x="0" y="63859"/>
                  </a:lnTo>
                  <a:lnTo>
                    <a:pt x="79645" y="185257"/>
                  </a:lnTo>
                  <a:cubicBezTo>
                    <a:pt x="80631" y="186769"/>
                    <a:pt x="82280" y="187578"/>
                    <a:pt x="83965" y="187578"/>
                  </a:cubicBezTo>
                  <a:cubicBezTo>
                    <a:pt x="84955" y="187578"/>
                    <a:pt x="85959" y="187298"/>
                    <a:pt x="86847" y="186719"/>
                  </a:cubicBezTo>
                  <a:lnTo>
                    <a:pt x="176826" y="126176"/>
                  </a:lnTo>
                  <a:cubicBezTo>
                    <a:pt x="177974" y="125393"/>
                    <a:pt x="178287" y="123880"/>
                    <a:pt x="177504" y="122732"/>
                  </a:cubicBezTo>
                  <a:lnTo>
                    <a:pt x="97703" y="1125"/>
                  </a:lnTo>
                  <a:cubicBezTo>
                    <a:pt x="97205" y="394"/>
                    <a:pt x="96410" y="1"/>
                    <a:pt x="9560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62" name="Google Shape;1762;p35"/>
            <p:cNvSpPr/>
            <p:nvPr/>
          </p:nvSpPr>
          <p:spPr>
            <a:xfrm>
              <a:off x="1616625" y="450800"/>
              <a:ext cx="4391950" cy="4645025"/>
            </a:xfrm>
            <a:custGeom>
              <a:avLst/>
              <a:gdLst/>
              <a:ahLst/>
              <a:cxnLst/>
              <a:rect l="l" t="t" r="r" b="b"/>
              <a:pathLst>
                <a:path w="175678" h="185801" extrusionOk="0">
                  <a:moveTo>
                    <a:pt x="93162" y="0"/>
                  </a:moveTo>
                  <a:lnTo>
                    <a:pt x="0" y="61587"/>
                  </a:lnTo>
                  <a:lnTo>
                    <a:pt x="80323" y="184028"/>
                  </a:lnTo>
                  <a:cubicBezTo>
                    <a:pt x="81085" y="185187"/>
                    <a:pt x="82329" y="185800"/>
                    <a:pt x="83604" y="185800"/>
                  </a:cubicBezTo>
                  <a:cubicBezTo>
                    <a:pt x="84339" y="185800"/>
                    <a:pt x="85083" y="185597"/>
                    <a:pt x="85751" y="185177"/>
                  </a:cubicBezTo>
                  <a:lnTo>
                    <a:pt x="175677" y="125782"/>
                  </a:lnTo>
                  <a:lnTo>
                    <a:pt x="93162" y="0"/>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63" name="Google Shape;1763;p35"/>
            <p:cNvSpPr/>
            <p:nvPr/>
          </p:nvSpPr>
          <p:spPr>
            <a:xfrm>
              <a:off x="3931325" y="462525"/>
              <a:ext cx="2064200" cy="3145900"/>
            </a:xfrm>
            <a:custGeom>
              <a:avLst/>
              <a:gdLst/>
              <a:ahLst/>
              <a:cxnLst/>
              <a:rect l="l" t="t" r="r" b="b"/>
              <a:pathLst>
                <a:path w="82568" h="125836" fill="none" extrusionOk="0">
                  <a:moveTo>
                    <a:pt x="0" y="1"/>
                  </a:moveTo>
                  <a:lnTo>
                    <a:pt x="82567" y="125835"/>
                  </a:lnTo>
                </a:path>
              </a:pathLst>
            </a:custGeom>
            <a:noFill/>
            <a:ln w="11750" cap="flat" cmpd="sng">
              <a:solidFill>
                <a:schemeClr val="dk1"/>
              </a:solidFill>
              <a:prstDash val="solid"/>
              <a:miter lim="5219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64" name="Google Shape;1764;p35"/>
            <p:cNvSpPr/>
            <p:nvPr/>
          </p:nvSpPr>
          <p:spPr>
            <a:xfrm>
              <a:off x="3898700" y="482100"/>
              <a:ext cx="2065500" cy="3145900"/>
            </a:xfrm>
            <a:custGeom>
              <a:avLst/>
              <a:gdLst/>
              <a:ahLst/>
              <a:cxnLst/>
              <a:rect l="l" t="t" r="r" b="b"/>
              <a:pathLst>
                <a:path w="82620" h="125836" fill="none" extrusionOk="0">
                  <a:moveTo>
                    <a:pt x="1" y="1"/>
                  </a:moveTo>
                  <a:lnTo>
                    <a:pt x="82620" y="125835"/>
                  </a:lnTo>
                </a:path>
              </a:pathLst>
            </a:custGeom>
            <a:noFill/>
            <a:ln w="11750" cap="flat" cmpd="sng">
              <a:solidFill>
                <a:schemeClr val="dk1"/>
              </a:solidFill>
              <a:prstDash val="solid"/>
              <a:miter lim="5219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65" name="Google Shape;1765;p35"/>
            <p:cNvSpPr/>
            <p:nvPr/>
          </p:nvSpPr>
          <p:spPr>
            <a:xfrm>
              <a:off x="3742125" y="4138150"/>
              <a:ext cx="842925" cy="1092125"/>
            </a:xfrm>
            <a:custGeom>
              <a:avLst/>
              <a:gdLst/>
              <a:ahLst/>
              <a:cxnLst/>
              <a:rect l="l" t="t" r="r" b="b"/>
              <a:pathLst>
                <a:path w="33717" h="43685" extrusionOk="0">
                  <a:moveTo>
                    <a:pt x="9604" y="0"/>
                  </a:moveTo>
                  <a:lnTo>
                    <a:pt x="1" y="6159"/>
                  </a:lnTo>
                  <a:lnTo>
                    <a:pt x="24113" y="43685"/>
                  </a:lnTo>
                  <a:lnTo>
                    <a:pt x="25679" y="35595"/>
                  </a:lnTo>
                  <a:lnTo>
                    <a:pt x="33716" y="37526"/>
                  </a:lnTo>
                  <a:lnTo>
                    <a:pt x="9604"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66" name="Google Shape;1766;p35"/>
            <p:cNvSpPr/>
            <p:nvPr/>
          </p:nvSpPr>
          <p:spPr>
            <a:xfrm>
              <a:off x="1526600" y="464775"/>
              <a:ext cx="4343675" cy="4627200"/>
            </a:xfrm>
            <a:custGeom>
              <a:avLst/>
              <a:gdLst/>
              <a:ahLst/>
              <a:cxnLst/>
              <a:rect l="l" t="t" r="r" b="b"/>
              <a:pathLst>
                <a:path w="173747" h="185088" extrusionOk="0">
                  <a:moveTo>
                    <a:pt x="91115" y="1"/>
                  </a:moveTo>
                  <a:cubicBezTo>
                    <a:pt x="90634" y="1"/>
                    <a:pt x="90147" y="140"/>
                    <a:pt x="89718" y="433"/>
                  </a:cubicBezTo>
                  <a:lnTo>
                    <a:pt x="0" y="59357"/>
                  </a:lnTo>
                  <a:lnTo>
                    <a:pt x="82515" y="185087"/>
                  </a:lnTo>
                  <a:lnTo>
                    <a:pt x="172285" y="126163"/>
                  </a:lnTo>
                  <a:cubicBezTo>
                    <a:pt x="173433" y="125380"/>
                    <a:pt x="173746" y="123866"/>
                    <a:pt x="172963" y="122718"/>
                  </a:cubicBezTo>
                  <a:lnTo>
                    <a:pt x="93162" y="1111"/>
                  </a:lnTo>
                  <a:cubicBezTo>
                    <a:pt x="92705" y="392"/>
                    <a:pt x="91920" y="1"/>
                    <a:pt x="91115"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67" name="Google Shape;1767;p35"/>
            <p:cNvSpPr/>
            <p:nvPr/>
          </p:nvSpPr>
          <p:spPr>
            <a:xfrm>
              <a:off x="1636200" y="1843000"/>
              <a:ext cx="2130750" cy="3199400"/>
            </a:xfrm>
            <a:custGeom>
              <a:avLst/>
              <a:gdLst/>
              <a:ahLst/>
              <a:cxnLst/>
              <a:rect l="l" t="t" r="r" b="b"/>
              <a:pathLst>
                <a:path w="85230" h="127976" extrusionOk="0">
                  <a:moveTo>
                    <a:pt x="2506" y="1"/>
                  </a:moveTo>
                  <a:lnTo>
                    <a:pt x="0" y="1619"/>
                  </a:lnTo>
                  <a:lnTo>
                    <a:pt x="82724" y="127975"/>
                  </a:lnTo>
                  <a:lnTo>
                    <a:pt x="85229" y="126357"/>
                  </a:lnTo>
                  <a:lnTo>
                    <a:pt x="2506"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68" name="Google Shape;1768;p35"/>
            <p:cNvSpPr/>
            <p:nvPr/>
          </p:nvSpPr>
          <p:spPr>
            <a:xfrm>
              <a:off x="2647400" y="1567700"/>
              <a:ext cx="2116400" cy="2399550"/>
            </a:xfrm>
            <a:custGeom>
              <a:avLst/>
              <a:gdLst/>
              <a:ahLst/>
              <a:cxnLst/>
              <a:rect l="l" t="t" r="r" b="b"/>
              <a:pathLst>
                <a:path w="84656" h="95982" fill="none" extrusionOk="0">
                  <a:moveTo>
                    <a:pt x="82777" y="71347"/>
                  </a:moveTo>
                  <a:cubicBezTo>
                    <a:pt x="82777" y="69937"/>
                    <a:pt x="83507" y="68633"/>
                    <a:pt x="84656" y="67850"/>
                  </a:cubicBezTo>
                  <a:lnTo>
                    <a:pt x="40919" y="1201"/>
                  </a:lnTo>
                  <a:cubicBezTo>
                    <a:pt x="38988" y="2453"/>
                    <a:pt x="36431" y="1932"/>
                    <a:pt x="35178" y="0"/>
                  </a:cubicBezTo>
                  <a:lnTo>
                    <a:pt x="1149" y="22286"/>
                  </a:lnTo>
                  <a:cubicBezTo>
                    <a:pt x="2454" y="24217"/>
                    <a:pt x="1932" y="26827"/>
                    <a:pt x="1" y="28080"/>
                  </a:cubicBezTo>
                  <a:lnTo>
                    <a:pt x="43737" y="94729"/>
                  </a:lnTo>
                  <a:cubicBezTo>
                    <a:pt x="45668" y="93476"/>
                    <a:pt x="48226" y="94050"/>
                    <a:pt x="49478" y="95981"/>
                  </a:cubicBezTo>
                  <a:lnTo>
                    <a:pt x="83455" y="73643"/>
                  </a:lnTo>
                  <a:cubicBezTo>
                    <a:pt x="82985" y="72965"/>
                    <a:pt x="82777" y="72182"/>
                    <a:pt x="82777" y="71347"/>
                  </a:cubicBezTo>
                  <a:close/>
                </a:path>
              </a:pathLst>
            </a:custGeom>
            <a:solidFill>
              <a:schemeClr val="lt1"/>
            </a:solidFill>
            <a:ln w="14350" cap="flat" cmpd="sng">
              <a:solidFill>
                <a:schemeClr val="lt1"/>
              </a:solidFill>
              <a:prstDash val="solid"/>
              <a:miter lim="5219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769" name="Google Shape;1769;p35"/>
          <p:cNvGrpSpPr/>
          <p:nvPr/>
        </p:nvGrpSpPr>
        <p:grpSpPr>
          <a:xfrm rot="-9827298" flipH="1">
            <a:off x="-276618" y="4481423"/>
            <a:ext cx="3380067" cy="3325684"/>
            <a:chOff x="7235149" y="-718650"/>
            <a:chExt cx="3031064" cy="2982297"/>
          </a:xfrm>
        </p:grpSpPr>
        <p:grpSp>
          <p:nvGrpSpPr>
            <p:cNvPr id="1770" name="Google Shape;1770;p35"/>
            <p:cNvGrpSpPr/>
            <p:nvPr/>
          </p:nvGrpSpPr>
          <p:grpSpPr>
            <a:xfrm rot="-4962260" flipH="1">
              <a:off x="7958573" y="-653239"/>
              <a:ext cx="596905" cy="1865484"/>
              <a:chOff x="-1858600" y="2385325"/>
              <a:chExt cx="523125" cy="1635025"/>
            </a:xfrm>
          </p:grpSpPr>
          <p:sp>
            <p:nvSpPr>
              <p:cNvPr id="1771" name="Google Shape;1771;p35"/>
              <p:cNvSpPr/>
              <p:nvPr/>
            </p:nvSpPr>
            <p:spPr>
              <a:xfrm>
                <a:off x="-1804750" y="2385325"/>
                <a:ext cx="469275" cy="1635025"/>
              </a:xfrm>
              <a:custGeom>
                <a:avLst/>
                <a:gdLst/>
                <a:ahLst/>
                <a:cxnLst/>
                <a:rect l="l" t="t" r="r" b="b"/>
                <a:pathLst>
                  <a:path w="18771" h="65401" extrusionOk="0">
                    <a:moveTo>
                      <a:pt x="12062" y="1"/>
                    </a:moveTo>
                    <a:cubicBezTo>
                      <a:pt x="9693" y="1"/>
                      <a:pt x="7259" y="1264"/>
                      <a:pt x="5667" y="3115"/>
                    </a:cubicBezTo>
                    <a:cubicBezTo>
                      <a:pt x="3462" y="5679"/>
                      <a:pt x="2513" y="9064"/>
                      <a:pt x="1872" y="12397"/>
                    </a:cubicBezTo>
                    <a:lnTo>
                      <a:pt x="1872" y="12372"/>
                    </a:lnTo>
                    <a:cubicBezTo>
                      <a:pt x="129" y="21270"/>
                      <a:pt x="0" y="30373"/>
                      <a:pt x="975" y="39373"/>
                    </a:cubicBezTo>
                    <a:cubicBezTo>
                      <a:pt x="1308" y="42476"/>
                      <a:pt x="1308" y="44861"/>
                      <a:pt x="1462" y="47989"/>
                    </a:cubicBezTo>
                    <a:cubicBezTo>
                      <a:pt x="1795" y="54796"/>
                      <a:pt x="6238" y="62496"/>
                      <a:pt x="6079" y="65382"/>
                    </a:cubicBezTo>
                    <a:lnTo>
                      <a:pt x="6079" y="65382"/>
                    </a:lnTo>
                    <a:cubicBezTo>
                      <a:pt x="6979" y="50077"/>
                      <a:pt x="11644" y="31239"/>
                      <a:pt x="16694" y="16756"/>
                    </a:cubicBezTo>
                    <a:cubicBezTo>
                      <a:pt x="17694" y="13936"/>
                      <a:pt x="18771" y="11064"/>
                      <a:pt x="18745" y="8089"/>
                    </a:cubicBezTo>
                    <a:cubicBezTo>
                      <a:pt x="18745" y="5089"/>
                      <a:pt x="17412" y="1909"/>
                      <a:pt x="14719" y="602"/>
                    </a:cubicBezTo>
                    <a:cubicBezTo>
                      <a:pt x="13878" y="188"/>
                      <a:pt x="12974" y="1"/>
                      <a:pt x="12062" y="1"/>
                    </a:cubicBezTo>
                    <a:close/>
                    <a:moveTo>
                      <a:pt x="6079" y="65382"/>
                    </a:moveTo>
                    <a:lnTo>
                      <a:pt x="6079" y="65382"/>
                    </a:lnTo>
                    <a:cubicBezTo>
                      <a:pt x="6078" y="65388"/>
                      <a:pt x="6078" y="65394"/>
                      <a:pt x="6078" y="65400"/>
                    </a:cubicBezTo>
                    <a:cubicBezTo>
                      <a:pt x="6078" y="65394"/>
                      <a:pt x="6078" y="65388"/>
                      <a:pt x="6079" y="65382"/>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72" name="Google Shape;1772;p35"/>
              <p:cNvSpPr/>
              <p:nvPr/>
            </p:nvSpPr>
            <p:spPr>
              <a:xfrm>
                <a:off x="-1858600" y="2385425"/>
                <a:ext cx="469275" cy="1634925"/>
              </a:xfrm>
              <a:custGeom>
                <a:avLst/>
                <a:gdLst/>
                <a:ahLst/>
                <a:cxnLst/>
                <a:rect l="l" t="t" r="r" b="b"/>
                <a:pathLst>
                  <a:path w="18771" h="65397" extrusionOk="0">
                    <a:moveTo>
                      <a:pt x="12088" y="1"/>
                    </a:moveTo>
                    <a:cubicBezTo>
                      <a:pt x="9704" y="1"/>
                      <a:pt x="7263" y="1274"/>
                      <a:pt x="5667" y="3111"/>
                    </a:cubicBezTo>
                    <a:cubicBezTo>
                      <a:pt x="3462" y="5649"/>
                      <a:pt x="2513" y="9060"/>
                      <a:pt x="1872" y="12393"/>
                    </a:cubicBezTo>
                    <a:lnTo>
                      <a:pt x="1872" y="12368"/>
                    </a:lnTo>
                    <a:cubicBezTo>
                      <a:pt x="129" y="21266"/>
                      <a:pt x="0" y="30369"/>
                      <a:pt x="975" y="39369"/>
                    </a:cubicBezTo>
                    <a:cubicBezTo>
                      <a:pt x="1308" y="42472"/>
                      <a:pt x="1308" y="44857"/>
                      <a:pt x="1462" y="47985"/>
                    </a:cubicBezTo>
                    <a:cubicBezTo>
                      <a:pt x="1795" y="54792"/>
                      <a:pt x="6239" y="62492"/>
                      <a:pt x="6079" y="65378"/>
                    </a:cubicBezTo>
                    <a:lnTo>
                      <a:pt x="6079" y="65378"/>
                    </a:lnTo>
                    <a:cubicBezTo>
                      <a:pt x="6979" y="50073"/>
                      <a:pt x="11670" y="31235"/>
                      <a:pt x="16694" y="16752"/>
                    </a:cubicBezTo>
                    <a:cubicBezTo>
                      <a:pt x="17694" y="13932"/>
                      <a:pt x="18771" y="11060"/>
                      <a:pt x="18771" y="8085"/>
                    </a:cubicBezTo>
                    <a:cubicBezTo>
                      <a:pt x="18745" y="5085"/>
                      <a:pt x="17412" y="1905"/>
                      <a:pt x="14745" y="598"/>
                    </a:cubicBezTo>
                    <a:cubicBezTo>
                      <a:pt x="13901" y="187"/>
                      <a:pt x="12999" y="1"/>
                      <a:pt x="12088" y="1"/>
                    </a:cubicBezTo>
                    <a:close/>
                    <a:moveTo>
                      <a:pt x="6079" y="65378"/>
                    </a:moveTo>
                    <a:cubicBezTo>
                      <a:pt x="6078" y="65384"/>
                      <a:pt x="6078" y="65390"/>
                      <a:pt x="6078" y="65396"/>
                    </a:cubicBezTo>
                    <a:cubicBezTo>
                      <a:pt x="6078" y="65390"/>
                      <a:pt x="6078" y="65384"/>
                      <a:pt x="6079" y="65378"/>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73" name="Google Shape;1773;p35"/>
              <p:cNvSpPr/>
              <p:nvPr/>
            </p:nvSpPr>
            <p:spPr>
              <a:xfrm>
                <a:off x="-1766300" y="2414375"/>
                <a:ext cx="329125" cy="283550"/>
              </a:xfrm>
              <a:custGeom>
                <a:avLst/>
                <a:gdLst/>
                <a:ahLst/>
                <a:cxnLst/>
                <a:rect l="l" t="t" r="r" b="b"/>
                <a:pathLst>
                  <a:path w="13165" h="11342" extrusionOk="0">
                    <a:moveTo>
                      <a:pt x="7214" y="1"/>
                    </a:moveTo>
                    <a:cubicBezTo>
                      <a:pt x="7203" y="1"/>
                      <a:pt x="7192" y="2"/>
                      <a:pt x="7181" y="4"/>
                    </a:cubicBezTo>
                    <a:cubicBezTo>
                      <a:pt x="7053" y="55"/>
                      <a:pt x="6976" y="260"/>
                      <a:pt x="7104" y="337"/>
                    </a:cubicBezTo>
                    <a:cubicBezTo>
                      <a:pt x="7130" y="363"/>
                      <a:pt x="7155" y="363"/>
                      <a:pt x="7181" y="363"/>
                    </a:cubicBezTo>
                    <a:cubicBezTo>
                      <a:pt x="7258" y="363"/>
                      <a:pt x="7335" y="337"/>
                      <a:pt x="7386" y="260"/>
                    </a:cubicBezTo>
                    <a:cubicBezTo>
                      <a:pt x="7433" y="120"/>
                      <a:pt x="7330" y="1"/>
                      <a:pt x="7214" y="1"/>
                    </a:cubicBezTo>
                    <a:close/>
                    <a:moveTo>
                      <a:pt x="10096" y="914"/>
                    </a:moveTo>
                    <a:cubicBezTo>
                      <a:pt x="10065" y="914"/>
                      <a:pt x="10033" y="918"/>
                      <a:pt x="10001" y="927"/>
                    </a:cubicBezTo>
                    <a:cubicBezTo>
                      <a:pt x="9719" y="1004"/>
                      <a:pt x="9591" y="1440"/>
                      <a:pt x="9848" y="1619"/>
                    </a:cubicBezTo>
                    <a:cubicBezTo>
                      <a:pt x="9899" y="1619"/>
                      <a:pt x="9950" y="1645"/>
                      <a:pt x="10001" y="1645"/>
                    </a:cubicBezTo>
                    <a:cubicBezTo>
                      <a:pt x="10024" y="1648"/>
                      <a:pt x="10046" y="1650"/>
                      <a:pt x="10069" y="1650"/>
                    </a:cubicBezTo>
                    <a:cubicBezTo>
                      <a:pt x="10224" y="1650"/>
                      <a:pt x="10370" y="1571"/>
                      <a:pt x="10437" y="1414"/>
                    </a:cubicBezTo>
                    <a:cubicBezTo>
                      <a:pt x="10528" y="1164"/>
                      <a:pt x="10337" y="914"/>
                      <a:pt x="10096" y="914"/>
                    </a:cubicBezTo>
                    <a:close/>
                    <a:moveTo>
                      <a:pt x="4839" y="1534"/>
                    </a:moveTo>
                    <a:cubicBezTo>
                      <a:pt x="4695" y="1534"/>
                      <a:pt x="4554" y="1605"/>
                      <a:pt x="4540" y="1748"/>
                    </a:cubicBezTo>
                    <a:cubicBezTo>
                      <a:pt x="4540" y="1799"/>
                      <a:pt x="4540" y="1824"/>
                      <a:pt x="4540" y="1876"/>
                    </a:cubicBezTo>
                    <a:cubicBezTo>
                      <a:pt x="4591" y="2030"/>
                      <a:pt x="4719" y="2158"/>
                      <a:pt x="4873" y="2183"/>
                    </a:cubicBezTo>
                    <a:cubicBezTo>
                      <a:pt x="5129" y="2183"/>
                      <a:pt x="5309" y="1876"/>
                      <a:pt x="5129" y="1671"/>
                    </a:cubicBezTo>
                    <a:cubicBezTo>
                      <a:pt x="5072" y="1579"/>
                      <a:pt x="4955" y="1534"/>
                      <a:pt x="4839" y="1534"/>
                    </a:cubicBezTo>
                    <a:close/>
                    <a:moveTo>
                      <a:pt x="7873" y="1434"/>
                    </a:moveTo>
                    <a:cubicBezTo>
                      <a:pt x="7815" y="1434"/>
                      <a:pt x="7755" y="1444"/>
                      <a:pt x="7694" y="1465"/>
                    </a:cubicBezTo>
                    <a:cubicBezTo>
                      <a:pt x="7309" y="1542"/>
                      <a:pt x="7104" y="2183"/>
                      <a:pt x="7488" y="2414"/>
                    </a:cubicBezTo>
                    <a:lnTo>
                      <a:pt x="7514" y="2414"/>
                    </a:lnTo>
                    <a:cubicBezTo>
                      <a:pt x="7565" y="2440"/>
                      <a:pt x="7642" y="2466"/>
                      <a:pt x="7694" y="2491"/>
                    </a:cubicBezTo>
                    <a:cubicBezTo>
                      <a:pt x="7715" y="2493"/>
                      <a:pt x="7737" y="2494"/>
                      <a:pt x="7759" y="2494"/>
                    </a:cubicBezTo>
                    <a:cubicBezTo>
                      <a:pt x="7992" y="2494"/>
                      <a:pt x="8217" y="2369"/>
                      <a:pt x="8335" y="2158"/>
                    </a:cubicBezTo>
                    <a:cubicBezTo>
                      <a:pt x="8489" y="1805"/>
                      <a:pt x="8227" y="1434"/>
                      <a:pt x="7873" y="1434"/>
                    </a:cubicBezTo>
                    <a:close/>
                    <a:moveTo>
                      <a:pt x="12521" y="1809"/>
                    </a:moveTo>
                    <a:cubicBezTo>
                      <a:pt x="12477" y="1809"/>
                      <a:pt x="12432" y="1814"/>
                      <a:pt x="12386" y="1824"/>
                    </a:cubicBezTo>
                    <a:cubicBezTo>
                      <a:pt x="12002" y="1927"/>
                      <a:pt x="11796" y="2568"/>
                      <a:pt x="12181" y="2799"/>
                    </a:cubicBezTo>
                    <a:cubicBezTo>
                      <a:pt x="12232" y="2825"/>
                      <a:pt x="12309" y="2850"/>
                      <a:pt x="12386" y="2850"/>
                    </a:cubicBezTo>
                    <a:cubicBezTo>
                      <a:pt x="12424" y="2858"/>
                      <a:pt x="12461" y="2861"/>
                      <a:pt x="12498" y="2861"/>
                    </a:cubicBezTo>
                    <a:cubicBezTo>
                      <a:pt x="12709" y="2861"/>
                      <a:pt x="12896" y="2739"/>
                      <a:pt x="13027" y="2542"/>
                    </a:cubicBezTo>
                    <a:cubicBezTo>
                      <a:pt x="13165" y="2175"/>
                      <a:pt x="12892" y="1809"/>
                      <a:pt x="12521" y="1809"/>
                    </a:cubicBezTo>
                    <a:close/>
                    <a:moveTo>
                      <a:pt x="10496" y="2693"/>
                    </a:moveTo>
                    <a:cubicBezTo>
                      <a:pt x="10485" y="2693"/>
                      <a:pt x="10474" y="2694"/>
                      <a:pt x="10463" y="2696"/>
                    </a:cubicBezTo>
                    <a:cubicBezTo>
                      <a:pt x="10335" y="2722"/>
                      <a:pt x="10258" y="2953"/>
                      <a:pt x="10386" y="3030"/>
                    </a:cubicBezTo>
                    <a:cubicBezTo>
                      <a:pt x="10412" y="3055"/>
                      <a:pt x="10412" y="3055"/>
                      <a:pt x="10437" y="3055"/>
                    </a:cubicBezTo>
                    <a:cubicBezTo>
                      <a:pt x="10540" y="3055"/>
                      <a:pt x="10617" y="3030"/>
                      <a:pt x="10668" y="2953"/>
                    </a:cubicBezTo>
                    <a:cubicBezTo>
                      <a:pt x="10715" y="2812"/>
                      <a:pt x="10612" y="2693"/>
                      <a:pt x="10496" y="2693"/>
                    </a:cubicBezTo>
                    <a:close/>
                    <a:moveTo>
                      <a:pt x="3134" y="3127"/>
                    </a:moveTo>
                    <a:cubicBezTo>
                      <a:pt x="3124" y="3127"/>
                      <a:pt x="3114" y="3129"/>
                      <a:pt x="3104" y="3132"/>
                    </a:cubicBezTo>
                    <a:cubicBezTo>
                      <a:pt x="3027" y="3158"/>
                      <a:pt x="3001" y="3260"/>
                      <a:pt x="3078" y="3312"/>
                    </a:cubicBezTo>
                    <a:lnTo>
                      <a:pt x="3078" y="3337"/>
                    </a:lnTo>
                    <a:lnTo>
                      <a:pt x="3104" y="3337"/>
                    </a:lnTo>
                    <a:cubicBezTo>
                      <a:pt x="3155" y="3337"/>
                      <a:pt x="3206" y="3312"/>
                      <a:pt x="3232" y="3260"/>
                    </a:cubicBezTo>
                    <a:cubicBezTo>
                      <a:pt x="3254" y="3194"/>
                      <a:pt x="3199" y="3127"/>
                      <a:pt x="3134" y="3127"/>
                    </a:cubicBezTo>
                    <a:close/>
                    <a:moveTo>
                      <a:pt x="6219" y="3536"/>
                    </a:moveTo>
                    <a:cubicBezTo>
                      <a:pt x="6072" y="3536"/>
                      <a:pt x="5928" y="3614"/>
                      <a:pt x="5899" y="3773"/>
                    </a:cubicBezTo>
                    <a:lnTo>
                      <a:pt x="5924" y="3773"/>
                    </a:lnTo>
                    <a:cubicBezTo>
                      <a:pt x="5924" y="3799"/>
                      <a:pt x="5924" y="3850"/>
                      <a:pt x="5924" y="3902"/>
                    </a:cubicBezTo>
                    <a:cubicBezTo>
                      <a:pt x="5950" y="4055"/>
                      <a:pt x="6078" y="4158"/>
                      <a:pt x="6232" y="4184"/>
                    </a:cubicBezTo>
                    <a:cubicBezTo>
                      <a:pt x="6243" y="4185"/>
                      <a:pt x="6254" y="4185"/>
                      <a:pt x="6265" y="4185"/>
                    </a:cubicBezTo>
                    <a:cubicBezTo>
                      <a:pt x="6526" y="4185"/>
                      <a:pt x="6662" y="3892"/>
                      <a:pt x="6514" y="3671"/>
                    </a:cubicBezTo>
                    <a:cubicBezTo>
                      <a:pt x="6447" y="3582"/>
                      <a:pt x="6332" y="3536"/>
                      <a:pt x="6219" y="3536"/>
                    </a:cubicBezTo>
                    <a:close/>
                    <a:moveTo>
                      <a:pt x="3009" y="4870"/>
                    </a:moveTo>
                    <a:cubicBezTo>
                      <a:pt x="2866" y="4870"/>
                      <a:pt x="2722" y="4947"/>
                      <a:pt x="2693" y="5107"/>
                    </a:cubicBezTo>
                    <a:lnTo>
                      <a:pt x="2719" y="5107"/>
                    </a:lnTo>
                    <a:cubicBezTo>
                      <a:pt x="2693" y="5158"/>
                      <a:pt x="2693" y="5184"/>
                      <a:pt x="2719" y="5235"/>
                    </a:cubicBezTo>
                    <a:cubicBezTo>
                      <a:pt x="2745" y="5389"/>
                      <a:pt x="2873" y="5517"/>
                      <a:pt x="3027" y="5517"/>
                    </a:cubicBezTo>
                    <a:cubicBezTo>
                      <a:pt x="3038" y="5518"/>
                      <a:pt x="3049" y="5518"/>
                      <a:pt x="3059" y="5518"/>
                    </a:cubicBezTo>
                    <a:cubicBezTo>
                      <a:pt x="3320" y="5518"/>
                      <a:pt x="3456" y="5226"/>
                      <a:pt x="3283" y="5004"/>
                    </a:cubicBezTo>
                    <a:cubicBezTo>
                      <a:pt x="3228" y="4915"/>
                      <a:pt x="3119" y="4870"/>
                      <a:pt x="3009" y="4870"/>
                    </a:cubicBezTo>
                    <a:close/>
                    <a:moveTo>
                      <a:pt x="6277" y="5340"/>
                    </a:moveTo>
                    <a:cubicBezTo>
                      <a:pt x="6229" y="5340"/>
                      <a:pt x="6179" y="5348"/>
                      <a:pt x="6129" y="5363"/>
                    </a:cubicBezTo>
                    <a:cubicBezTo>
                      <a:pt x="5745" y="5466"/>
                      <a:pt x="5540" y="6107"/>
                      <a:pt x="5924" y="6312"/>
                    </a:cubicBezTo>
                    <a:cubicBezTo>
                      <a:pt x="5976" y="6363"/>
                      <a:pt x="6053" y="6363"/>
                      <a:pt x="6129" y="6389"/>
                    </a:cubicBezTo>
                    <a:cubicBezTo>
                      <a:pt x="6151" y="6391"/>
                      <a:pt x="6173" y="6392"/>
                      <a:pt x="6194" y="6392"/>
                    </a:cubicBezTo>
                    <a:cubicBezTo>
                      <a:pt x="6424" y="6392"/>
                      <a:pt x="6630" y="6267"/>
                      <a:pt x="6771" y="6055"/>
                    </a:cubicBezTo>
                    <a:cubicBezTo>
                      <a:pt x="6906" y="5718"/>
                      <a:pt x="6625" y="5340"/>
                      <a:pt x="6277" y="5340"/>
                    </a:cubicBezTo>
                    <a:close/>
                    <a:moveTo>
                      <a:pt x="1163" y="6898"/>
                    </a:moveTo>
                    <a:cubicBezTo>
                      <a:pt x="1152" y="6898"/>
                      <a:pt x="1140" y="6899"/>
                      <a:pt x="1129" y="6902"/>
                    </a:cubicBezTo>
                    <a:cubicBezTo>
                      <a:pt x="1001" y="6927"/>
                      <a:pt x="924" y="7158"/>
                      <a:pt x="1052" y="7235"/>
                    </a:cubicBezTo>
                    <a:cubicBezTo>
                      <a:pt x="1078" y="7235"/>
                      <a:pt x="1104" y="7261"/>
                      <a:pt x="1129" y="7261"/>
                    </a:cubicBezTo>
                    <a:cubicBezTo>
                      <a:pt x="1206" y="7261"/>
                      <a:pt x="1283" y="7235"/>
                      <a:pt x="1334" y="7132"/>
                    </a:cubicBezTo>
                    <a:cubicBezTo>
                      <a:pt x="1381" y="7015"/>
                      <a:pt x="1278" y="6898"/>
                      <a:pt x="1163" y="6898"/>
                    </a:cubicBezTo>
                    <a:close/>
                    <a:moveTo>
                      <a:pt x="5001" y="7850"/>
                    </a:moveTo>
                    <a:cubicBezTo>
                      <a:pt x="4924" y="7876"/>
                      <a:pt x="4899" y="8004"/>
                      <a:pt x="4950" y="8056"/>
                    </a:cubicBezTo>
                    <a:lnTo>
                      <a:pt x="5001" y="8056"/>
                    </a:lnTo>
                    <a:cubicBezTo>
                      <a:pt x="5052" y="8056"/>
                      <a:pt x="5104" y="8030"/>
                      <a:pt x="5129" y="8004"/>
                    </a:cubicBezTo>
                    <a:cubicBezTo>
                      <a:pt x="5155" y="7927"/>
                      <a:pt x="5078" y="7850"/>
                      <a:pt x="5001" y="7850"/>
                    </a:cubicBezTo>
                    <a:close/>
                    <a:moveTo>
                      <a:pt x="2940" y="7598"/>
                    </a:moveTo>
                    <a:cubicBezTo>
                      <a:pt x="2902" y="7598"/>
                      <a:pt x="2862" y="7605"/>
                      <a:pt x="2822" y="7620"/>
                    </a:cubicBezTo>
                    <a:cubicBezTo>
                      <a:pt x="2565" y="7697"/>
                      <a:pt x="2437" y="8107"/>
                      <a:pt x="2693" y="8235"/>
                    </a:cubicBezTo>
                    <a:cubicBezTo>
                      <a:pt x="2719" y="8261"/>
                      <a:pt x="2770" y="8286"/>
                      <a:pt x="2822" y="8286"/>
                    </a:cubicBezTo>
                    <a:cubicBezTo>
                      <a:pt x="2838" y="8289"/>
                      <a:pt x="2854" y="8290"/>
                      <a:pt x="2870" y="8290"/>
                    </a:cubicBezTo>
                    <a:cubicBezTo>
                      <a:pt x="3007" y="8290"/>
                      <a:pt x="3137" y="8196"/>
                      <a:pt x="3206" y="8081"/>
                    </a:cubicBezTo>
                    <a:cubicBezTo>
                      <a:pt x="3338" y="7840"/>
                      <a:pt x="3169" y="7598"/>
                      <a:pt x="2940" y="7598"/>
                    </a:cubicBezTo>
                    <a:close/>
                    <a:moveTo>
                      <a:pt x="6698" y="7919"/>
                    </a:moveTo>
                    <a:cubicBezTo>
                      <a:pt x="6554" y="7919"/>
                      <a:pt x="6414" y="7990"/>
                      <a:pt x="6386" y="8133"/>
                    </a:cubicBezTo>
                    <a:lnTo>
                      <a:pt x="6412" y="8133"/>
                    </a:lnTo>
                    <a:cubicBezTo>
                      <a:pt x="6412" y="8184"/>
                      <a:pt x="6412" y="8235"/>
                      <a:pt x="6412" y="8261"/>
                    </a:cubicBezTo>
                    <a:cubicBezTo>
                      <a:pt x="6437" y="8415"/>
                      <a:pt x="6565" y="8543"/>
                      <a:pt x="6745" y="8568"/>
                    </a:cubicBezTo>
                    <a:cubicBezTo>
                      <a:pt x="7001" y="8568"/>
                      <a:pt x="7181" y="8261"/>
                      <a:pt x="7001" y="8056"/>
                    </a:cubicBezTo>
                    <a:cubicBezTo>
                      <a:pt x="6933" y="7964"/>
                      <a:pt x="6814" y="7919"/>
                      <a:pt x="6698" y="7919"/>
                    </a:cubicBezTo>
                    <a:close/>
                    <a:moveTo>
                      <a:pt x="4317" y="9878"/>
                    </a:moveTo>
                    <a:cubicBezTo>
                      <a:pt x="4265" y="9878"/>
                      <a:pt x="4210" y="9886"/>
                      <a:pt x="4155" y="9902"/>
                    </a:cubicBezTo>
                    <a:cubicBezTo>
                      <a:pt x="3770" y="9979"/>
                      <a:pt x="3565" y="10645"/>
                      <a:pt x="3950" y="10851"/>
                    </a:cubicBezTo>
                    <a:cubicBezTo>
                      <a:pt x="4001" y="10876"/>
                      <a:pt x="4078" y="10902"/>
                      <a:pt x="4129" y="10928"/>
                    </a:cubicBezTo>
                    <a:cubicBezTo>
                      <a:pt x="4153" y="10930"/>
                      <a:pt x="4177" y="10931"/>
                      <a:pt x="4200" y="10931"/>
                    </a:cubicBezTo>
                    <a:cubicBezTo>
                      <a:pt x="4454" y="10931"/>
                      <a:pt x="4677" y="10805"/>
                      <a:pt x="4770" y="10594"/>
                    </a:cubicBezTo>
                    <a:cubicBezTo>
                      <a:pt x="4927" y="10236"/>
                      <a:pt x="4673" y="9878"/>
                      <a:pt x="4317" y="9878"/>
                    </a:cubicBezTo>
                    <a:close/>
                    <a:moveTo>
                      <a:pt x="746" y="10289"/>
                    </a:moveTo>
                    <a:cubicBezTo>
                      <a:pt x="696" y="10289"/>
                      <a:pt x="644" y="10297"/>
                      <a:pt x="591" y="10312"/>
                    </a:cubicBezTo>
                    <a:cubicBezTo>
                      <a:pt x="206" y="10415"/>
                      <a:pt x="1" y="11056"/>
                      <a:pt x="386" y="11287"/>
                    </a:cubicBezTo>
                    <a:lnTo>
                      <a:pt x="386" y="11261"/>
                    </a:lnTo>
                    <a:cubicBezTo>
                      <a:pt x="437" y="11312"/>
                      <a:pt x="514" y="11338"/>
                      <a:pt x="565" y="11338"/>
                    </a:cubicBezTo>
                    <a:cubicBezTo>
                      <a:pt x="589" y="11340"/>
                      <a:pt x="613" y="11341"/>
                      <a:pt x="636" y="11341"/>
                    </a:cubicBezTo>
                    <a:cubicBezTo>
                      <a:pt x="889" y="11341"/>
                      <a:pt x="1112" y="11216"/>
                      <a:pt x="1206" y="11004"/>
                    </a:cubicBezTo>
                    <a:cubicBezTo>
                      <a:pt x="1364" y="10667"/>
                      <a:pt x="1106" y="10289"/>
                      <a:pt x="746" y="10289"/>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74" name="Google Shape;1774;p35"/>
              <p:cNvSpPr/>
              <p:nvPr/>
            </p:nvSpPr>
            <p:spPr>
              <a:xfrm>
                <a:off x="-1809250" y="2563500"/>
                <a:ext cx="247275" cy="1438900"/>
              </a:xfrm>
              <a:custGeom>
                <a:avLst/>
                <a:gdLst/>
                <a:ahLst/>
                <a:cxnLst/>
                <a:rect l="l" t="t" r="r" b="b"/>
                <a:pathLst>
                  <a:path w="9891" h="57556" extrusionOk="0">
                    <a:moveTo>
                      <a:pt x="9445" y="0"/>
                    </a:moveTo>
                    <a:cubicBezTo>
                      <a:pt x="9304" y="0"/>
                      <a:pt x="9164" y="81"/>
                      <a:pt x="9104" y="270"/>
                    </a:cubicBezTo>
                    <a:cubicBezTo>
                      <a:pt x="4617" y="13912"/>
                      <a:pt x="1" y="34913"/>
                      <a:pt x="3386" y="57247"/>
                    </a:cubicBezTo>
                    <a:cubicBezTo>
                      <a:pt x="3411" y="57427"/>
                      <a:pt x="3565" y="57555"/>
                      <a:pt x="3745" y="57555"/>
                    </a:cubicBezTo>
                    <a:lnTo>
                      <a:pt x="3822" y="57555"/>
                    </a:lnTo>
                    <a:cubicBezTo>
                      <a:pt x="4027" y="57530"/>
                      <a:pt x="4155" y="57324"/>
                      <a:pt x="4129" y="57119"/>
                    </a:cubicBezTo>
                    <a:cubicBezTo>
                      <a:pt x="796" y="34939"/>
                      <a:pt x="5360" y="14091"/>
                      <a:pt x="9796" y="501"/>
                    </a:cubicBezTo>
                    <a:cubicBezTo>
                      <a:pt x="9890" y="202"/>
                      <a:pt x="9667" y="0"/>
                      <a:pt x="9445"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775" name="Google Shape;1775;p35"/>
            <p:cNvGrpSpPr/>
            <p:nvPr/>
          </p:nvGrpSpPr>
          <p:grpSpPr>
            <a:xfrm rot="-4962260" flipH="1">
              <a:off x="7743302" y="-357136"/>
              <a:ext cx="1178407" cy="2061785"/>
              <a:chOff x="-1779100" y="2408800"/>
              <a:chExt cx="1032750" cy="1807075"/>
            </a:xfrm>
          </p:grpSpPr>
          <p:sp>
            <p:nvSpPr>
              <p:cNvPr id="1776" name="Google Shape;1776;p35"/>
              <p:cNvSpPr/>
              <p:nvPr/>
            </p:nvSpPr>
            <p:spPr>
              <a:xfrm>
                <a:off x="-1779100" y="2498825"/>
                <a:ext cx="1032750" cy="1717050"/>
              </a:xfrm>
              <a:custGeom>
                <a:avLst/>
                <a:gdLst/>
                <a:ahLst/>
                <a:cxnLst/>
                <a:rect l="l" t="t" r="r" b="b"/>
                <a:pathLst>
                  <a:path w="41310" h="68682" extrusionOk="0">
                    <a:moveTo>
                      <a:pt x="32843" y="0"/>
                    </a:moveTo>
                    <a:cubicBezTo>
                      <a:pt x="31194" y="0"/>
                      <a:pt x="29516" y="392"/>
                      <a:pt x="28053" y="1113"/>
                    </a:cubicBezTo>
                    <a:cubicBezTo>
                      <a:pt x="24489" y="2883"/>
                      <a:pt x="21924" y="6139"/>
                      <a:pt x="19719" y="9421"/>
                    </a:cubicBezTo>
                    <a:lnTo>
                      <a:pt x="19719" y="9396"/>
                    </a:lnTo>
                    <a:cubicBezTo>
                      <a:pt x="13744" y="18242"/>
                      <a:pt x="9436" y="27987"/>
                      <a:pt x="6385" y="38167"/>
                    </a:cubicBezTo>
                    <a:cubicBezTo>
                      <a:pt x="5308" y="41705"/>
                      <a:pt x="4231" y="44270"/>
                      <a:pt x="2949" y="47731"/>
                    </a:cubicBezTo>
                    <a:cubicBezTo>
                      <a:pt x="205" y="55244"/>
                      <a:pt x="1487" y="65630"/>
                      <a:pt x="0" y="68681"/>
                    </a:cubicBezTo>
                    <a:cubicBezTo>
                      <a:pt x="7975" y="52526"/>
                      <a:pt x="21642" y="34269"/>
                      <a:pt x="33745" y="20935"/>
                    </a:cubicBezTo>
                    <a:cubicBezTo>
                      <a:pt x="36105" y="18319"/>
                      <a:pt x="38566" y="15704"/>
                      <a:pt x="39951" y="12473"/>
                    </a:cubicBezTo>
                    <a:cubicBezTo>
                      <a:pt x="41310" y="9242"/>
                      <a:pt x="41310" y="5190"/>
                      <a:pt x="39002" y="2549"/>
                    </a:cubicBezTo>
                    <a:cubicBezTo>
                      <a:pt x="37468" y="790"/>
                      <a:pt x="35184" y="0"/>
                      <a:pt x="3284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77" name="Google Shape;1777;p35"/>
              <p:cNvSpPr/>
              <p:nvPr/>
            </p:nvSpPr>
            <p:spPr>
              <a:xfrm>
                <a:off x="-1776550" y="2408800"/>
                <a:ext cx="973150" cy="1753225"/>
              </a:xfrm>
              <a:custGeom>
                <a:avLst/>
                <a:gdLst/>
                <a:ahLst/>
                <a:cxnLst/>
                <a:rect l="l" t="t" r="r" b="b"/>
                <a:pathLst>
                  <a:path w="38926" h="70129" extrusionOk="0">
                    <a:moveTo>
                      <a:pt x="30542" y="0"/>
                    </a:moveTo>
                    <a:cubicBezTo>
                      <a:pt x="28732" y="0"/>
                      <a:pt x="26881" y="482"/>
                      <a:pt x="25310" y="1355"/>
                    </a:cubicBezTo>
                    <a:cubicBezTo>
                      <a:pt x="21848" y="3253"/>
                      <a:pt x="19438" y="6637"/>
                      <a:pt x="17361" y="10022"/>
                    </a:cubicBezTo>
                    <a:cubicBezTo>
                      <a:pt x="11822" y="19100"/>
                      <a:pt x="7975" y="29049"/>
                      <a:pt x="5386" y="39357"/>
                    </a:cubicBezTo>
                    <a:cubicBezTo>
                      <a:pt x="4488" y="42947"/>
                      <a:pt x="3514" y="45537"/>
                      <a:pt x="2411" y="49076"/>
                    </a:cubicBezTo>
                    <a:cubicBezTo>
                      <a:pt x="1" y="56717"/>
                      <a:pt x="1770" y="67025"/>
                      <a:pt x="411" y="70128"/>
                    </a:cubicBezTo>
                    <a:cubicBezTo>
                      <a:pt x="7642" y="53640"/>
                      <a:pt x="20463" y="34767"/>
                      <a:pt x="31925" y="20869"/>
                    </a:cubicBezTo>
                    <a:cubicBezTo>
                      <a:pt x="34156" y="18177"/>
                      <a:pt x="36515" y="15433"/>
                      <a:pt x="37721" y="12151"/>
                    </a:cubicBezTo>
                    <a:cubicBezTo>
                      <a:pt x="38926" y="8843"/>
                      <a:pt x="38772" y="4791"/>
                      <a:pt x="36336" y="2253"/>
                    </a:cubicBezTo>
                    <a:cubicBezTo>
                      <a:pt x="34837" y="698"/>
                      <a:pt x="32720" y="0"/>
                      <a:pt x="3054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78" name="Google Shape;1778;p35"/>
              <p:cNvSpPr/>
              <p:nvPr/>
            </p:nvSpPr>
            <p:spPr>
              <a:xfrm>
                <a:off x="-1311125" y="2430900"/>
                <a:ext cx="402150" cy="319125"/>
              </a:xfrm>
              <a:custGeom>
                <a:avLst/>
                <a:gdLst/>
                <a:ahLst/>
                <a:cxnLst/>
                <a:rect l="l" t="t" r="r" b="b"/>
                <a:pathLst>
                  <a:path w="16086" h="12765" extrusionOk="0">
                    <a:moveTo>
                      <a:pt x="9413" y="1"/>
                    </a:moveTo>
                    <a:cubicBezTo>
                      <a:pt x="9396" y="1"/>
                      <a:pt x="9378" y="3"/>
                      <a:pt x="9359" y="10"/>
                    </a:cubicBezTo>
                    <a:cubicBezTo>
                      <a:pt x="9206" y="35"/>
                      <a:pt x="9103" y="266"/>
                      <a:pt x="9231" y="369"/>
                    </a:cubicBezTo>
                    <a:cubicBezTo>
                      <a:pt x="9257" y="394"/>
                      <a:pt x="9283" y="394"/>
                      <a:pt x="9308" y="394"/>
                    </a:cubicBezTo>
                    <a:cubicBezTo>
                      <a:pt x="9332" y="400"/>
                      <a:pt x="9357" y="403"/>
                      <a:pt x="9380" y="403"/>
                    </a:cubicBezTo>
                    <a:cubicBezTo>
                      <a:pt x="9458" y="403"/>
                      <a:pt x="9531" y="370"/>
                      <a:pt x="9590" y="292"/>
                    </a:cubicBezTo>
                    <a:cubicBezTo>
                      <a:pt x="9635" y="156"/>
                      <a:pt x="9541" y="1"/>
                      <a:pt x="9413" y="1"/>
                    </a:cubicBezTo>
                    <a:close/>
                    <a:moveTo>
                      <a:pt x="12560" y="1256"/>
                    </a:moveTo>
                    <a:cubicBezTo>
                      <a:pt x="12528" y="1256"/>
                      <a:pt x="12496" y="1259"/>
                      <a:pt x="12462" y="1266"/>
                    </a:cubicBezTo>
                    <a:cubicBezTo>
                      <a:pt x="12154" y="1317"/>
                      <a:pt x="11949" y="1856"/>
                      <a:pt x="12257" y="2061"/>
                    </a:cubicBezTo>
                    <a:cubicBezTo>
                      <a:pt x="12283" y="2087"/>
                      <a:pt x="12360" y="2112"/>
                      <a:pt x="12411" y="2112"/>
                    </a:cubicBezTo>
                    <a:cubicBezTo>
                      <a:pt x="12447" y="2121"/>
                      <a:pt x="12482" y="2125"/>
                      <a:pt x="12518" y="2125"/>
                    </a:cubicBezTo>
                    <a:cubicBezTo>
                      <a:pt x="12685" y="2125"/>
                      <a:pt x="12844" y="2030"/>
                      <a:pt x="12949" y="1881"/>
                    </a:cubicBezTo>
                    <a:cubicBezTo>
                      <a:pt x="13089" y="1579"/>
                      <a:pt x="12870" y="1256"/>
                      <a:pt x="12560" y="1256"/>
                    </a:cubicBezTo>
                    <a:close/>
                    <a:moveTo>
                      <a:pt x="6402" y="1567"/>
                    </a:moveTo>
                    <a:cubicBezTo>
                      <a:pt x="6244" y="1567"/>
                      <a:pt x="6092" y="1644"/>
                      <a:pt x="6052" y="1805"/>
                    </a:cubicBezTo>
                    <a:cubicBezTo>
                      <a:pt x="6026" y="1856"/>
                      <a:pt x="6026" y="1907"/>
                      <a:pt x="6052" y="1958"/>
                    </a:cubicBezTo>
                    <a:cubicBezTo>
                      <a:pt x="6077" y="2138"/>
                      <a:pt x="6231" y="2292"/>
                      <a:pt x="6411" y="2317"/>
                    </a:cubicBezTo>
                    <a:cubicBezTo>
                      <a:pt x="6431" y="2321"/>
                      <a:pt x="6450" y="2322"/>
                      <a:pt x="6470" y="2322"/>
                    </a:cubicBezTo>
                    <a:cubicBezTo>
                      <a:pt x="6747" y="2322"/>
                      <a:pt x="6937" y="1993"/>
                      <a:pt x="6770" y="1753"/>
                    </a:cubicBezTo>
                    <a:cubicBezTo>
                      <a:pt x="6696" y="1631"/>
                      <a:pt x="6547" y="1567"/>
                      <a:pt x="6402" y="1567"/>
                    </a:cubicBezTo>
                    <a:close/>
                    <a:moveTo>
                      <a:pt x="9895" y="1689"/>
                    </a:moveTo>
                    <a:cubicBezTo>
                      <a:pt x="9854" y="1689"/>
                      <a:pt x="9812" y="1693"/>
                      <a:pt x="9770" y="1702"/>
                    </a:cubicBezTo>
                    <a:cubicBezTo>
                      <a:pt x="9308" y="1779"/>
                      <a:pt x="9000" y="2523"/>
                      <a:pt x="9436" y="2830"/>
                    </a:cubicBezTo>
                    <a:cubicBezTo>
                      <a:pt x="9513" y="2856"/>
                      <a:pt x="9590" y="2907"/>
                      <a:pt x="9667" y="2907"/>
                    </a:cubicBezTo>
                    <a:cubicBezTo>
                      <a:pt x="9721" y="2921"/>
                      <a:pt x="9775" y="2927"/>
                      <a:pt x="9828" y="2927"/>
                    </a:cubicBezTo>
                    <a:cubicBezTo>
                      <a:pt x="10078" y="2927"/>
                      <a:pt x="10310" y="2785"/>
                      <a:pt x="10436" y="2574"/>
                    </a:cubicBezTo>
                    <a:cubicBezTo>
                      <a:pt x="10647" y="2153"/>
                      <a:pt x="10324" y="1689"/>
                      <a:pt x="9895" y="1689"/>
                    </a:cubicBezTo>
                    <a:close/>
                    <a:moveTo>
                      <a:pt x="4359" y="3369"/>
                    </a:moveTo>
                    <a:cubicBezTo>
                      <a:pt x="4257" y="3369"/>
                      <a:pt x="4205" y="3523"/>
                      <a:pt x="4282" y="3599"/>
                    </a:cubicBezTo>
                    <a:lnTo>
                      <a:pt x="4334" y="3599"/>
                    </a:lnTo>
                    <a:cubicBezTo>
                      <a:pt x="4347" y="3606"/>
                      <a:pt x="4363" y="3610"/>
                      <a:pt x="4379" y="3610"/>
                    </a:cubicBezTo>
                    <a:cubicBezTo>
                      <a:pt x="4422" y="3610"/>
                      <a:pt x="4469" y="3586"/>
                      <a:pt x="4487" y="3548"/>
                    </a:cubicBezTo>
                    <a:cubicBezTo>
                      <a:pt x="4513" y="3446"/>
                      <a:pt x="4436" y="3369"/>
                      <a:pt x="4359" y="3369"/>
                    </a:cubicBezTo>
                    <a:close/>
                    <a:moveTo>
                      <a:pt x="15337" y="2484"/>
                    </a:moveTo>
                    <a:cubicBezTo>
                      <a:pt x="15295" y="2484"/>
                      <a:pt x="15251" y="2488"/>
                      <a:pt x="15206" y="2497"/>
                    </a:cubicBezTo>
                    <a:cubicBezTo>
                      <a:pt x="14744" y="2574"/>
                      <a:pt x="14462" y="3317"/>
                      <a:pt x="14898" y="3599"/>
                    </a:cubicBezTo>
                    <a:cubicBezTo>
                      <a:pt x="14950" y="3651"/>
                      <a:pt x="15026" y="3676"/>
                      <a:pt x="15129" y="3702"/>
                    </a:cubicBezTo>
                    <a:cubicBezTo>
                      <a:pt x="15170" y="3710"/>
                      <a:pt x="15212" y="3713"/>
                      <a:pt x="15254" y="3713"/>
                    </a:cubicBezTo>
                    <a:cubicBezTo>
                      <a:pt x="15498" y="3713"/>
                      <a:pt x="15745" y="3588"/>
                      <a:pt x="15898" y="3369"/>
                    </a:cubicBezTo>
                    <a:cubicBezTo>
                      <a:pt x="16085" y="2948"/>
                      <a:pt x="15782" y="2484"/>
                      <a:pt x="15337" y="2484"/>
                    </a:cubicBezTo>
                    <a:close/>
                    <a:moveTo>
                      <a:pt x="13055" y="3385"/>
                    </a:moveTo>
                    <a:cubicBezTo>
                      <a:pt x="13037" y="3385"/>
                      <a:pt x="13019" y="3388"/>
                      <a:pt x="13001" y="3394"/>
                    </a:cubicBezTo>
                    <a:cubicBezTo>
                      <a:pt x="12847" y="3420"/>
                      <a:pt x="12744" y="3676"/>
                      <a:pt x="12898" y="3779"/>
                    </a:cubicBezTo>
                    <a:cubicBezTo>
                      <a:pt x="12898" y="3779"/>
                      <a:pt x="12924" y="3779"/>
                      <a:pt x="12975" y="3805"/>
                    </a:cubicBezTo>
                    <a:cubicBezTo>
                      <a:pt x="12993" y="3809"/>
                      <a:pt x="13010" y="3811"/>
                      <a:pt x="13028" y="3811"/>
                    </a:cubicBezTo>
                    <a:cubicBezTo>
                      <a:pt x="13111" y="3811"/>
                      <a:pt x="13189" y="3761"/>
                      <a:pt x="13231" y="3676"/>
                    </a:cubicBezTo>
                    <a:cubicBezTo>
                      <a:pt x="13299" y="3541"/>
                      <a:pt x="13188" y="3385"/>
                      <a:pt x="13055" y="3385"/>
                    </a:cubicBezTo>
                    <a:close/>
                    <a:moveTo>
                      <a:pt x="7890" y="4029"/>
                    </a:moveTo>
                    <a:cubicBezTo>
                      <a:pt x="7731" y="4029"/>
                      <a:pt x="7579" y="4105"/>
                      <a:pt x="7539" y="4266"/>
                    </a:cubicBezTo>
                    <a:cubicBezTo>
                      <a:pt x="7513" y="4317"/>
                      <a:pt x="7513" y="4369"/>
                      <a:pt x="7539" y="4420"/>
                    </a:cubicBezTo>
                    <a:cubicBezTo>
                      <a:pt x="7565" y="4625"/>
                      <a:pt x="7718" y="4779"/>
                      <a:pt x="7898" y="4805"/>
                    </a:cubicBezTo>
                    <a:cubicBezTo>
                      <a:pt x="7908" y="4806"/>
                      <a:pt x="7919" y="4806"/>
                      <a:pt x="7929" y="4806"/>
                    </a:cubicBezTo>
                    <a:cubicBezTo>
                      <a:pt x="8221" y="4806"/>
                      <a:pt x="8430" y="4463"/>
                      <a:pt x="8257" y="4215"/>
                    </a:cubicBezTo>
                    <a:cubicBezTo>
                      <a:pt x="8183" y="4093"/>
                      <a:pt x="8034" y="4029"/>
                      <a:pt x="7890" y="4029"/>
                    </a:cubicBezTo>
                    <a:close/>
                    <a:moveTo>
                      <a:pt x="4081" y="5358"/>
                    </a:moveTo>
                    <a:cubicBezTo>
                      <a:pt x="3918" y="5358"/>
                      <a:pt x="3759" y="5435"/>
                      <a:pt x="3718" y="5600"/>
                    </a:cubicBezTo>
                    <a:cubicBezTo>
                      <a:pt x="3693" y="5651"/>
                      <a:pt x="3693" y="5702"/>
                      <a:pt x="3718" y="5753"/>
                    </a:cubicBezTo>
                    <a:cubicBezTo>
                      <a:pt x="3744" y="5933"/>
                      <a:pt x="3898" y="6087"/>
                      <a:pt x="4077" y="6112"/>
                    </a:cubicBezTo>
                    <a:cubicBezTo>
                      <a:pt x="4088" y="6113"/>
                      <a:pt x="4099" y="6114"/>
                      <a:pt x="4110" y="6114"/>
                    </a:cubicBezTo>
                    <a:cubicBezTo>
                      <a:pt x="4401" y="6114"/>
                      <a:pt x="4609" y="5794"/>
                      <a:pt x="4436" y="5523"/>
                    </a:cubicBezTo>
                    <a:cubicBezTo>
                      <a:pt x="4365" y="5416"/>
                      <a:pt x="4222" y="5358"/>
                      <a:pt x="4081" y="5358"/>
                    </a:cubicBezTo>
                    <a:close/>
                    <a:moveTo>
                      <a:pt x="7747" y="6125"/>
                    </a:moveTo>
                    <a:cubicBezTo>
                      <a:pt x="7705" y="6125"/>
                      <a:pt x="7661" y="6129"/>
                      <a:pt x="7616" y="6138"/>
                    </a:cubicBezTo>
                    <a:cubicBezTo>
                      <a:pt x="7154" y="6215"/>
                      <a:pt x="6872" y="6959"/>
                      <a:pt x="7308" y="7266"/>
                    </a:cubicBezTo>
                    <a:cubicBezTo>
                      <a:pt x="7359" y="7292"/>
                      <a:pt x="7436" y="7343"/>
                      <a:pt x="7539" y="7343"/>
                    </a:cubicBezTo>
                    <a:cubicBezTo>
                      <a:pt x="7588" y="7357"/>
                      <a:pt x="7639" y="7363"/>
                      <a:pt x="7691" y="7363"/>
                    </a:cubicBezTo>
                    <a:cubicBezTo>
                      <a:pt x="7932" y="7363"/>
                      <a:pt x="8181" y="7221"/>
                      <a:pt x="8308" y="7010"/>
                    </a:cubicBezTo>
                    <a:cubicBezTo>
                      <a:pt x="8495" y="6589"/>
                      <a:pt x="8191" y="6125"/>
                      <a:pt x="7747" y="6125"/>
                    </a:cubicBezTo>
                    <a:close/>
                    <a:moveTo>
                      <a:pt x="1797" y="7616"/>
                    </a:moveTo>
                    <a:cubicBezTo>
                      <a:pt x="1780" y="7616"/>
                      <a:pt x="1762" y="7619"/>
                      <a:pt x="1744" y="7625"/>
                    </a:cubicBezTo>
                    <a:cubicBezTo>
                      <a:pt x="1590" y="7651"/>
                      <a:pt x="1487" y="7882"/>
                      <a:pt x="1615" y="7984"/>
                    </a:cubicBezTo>
                    <a:lnTo>
                      <a:pt x="1615" y="8010"/>
                    </a:lnTo>
                    <a:cubicBezTo>
                      <a:pt x="1641" y="8010"/>
                      <a:pt x="1667" y="8010"/>
                      <a:pt x="1692" y="8036"/>
                    </a:cubicBezTo>
                    <a:cubicBezTo>
                      <a:pt x="1795" y="8036"/>
                      <a:pt x="1898" y="8010"/>
                      <a:pt x="1974" y="7907"/>
                    </a:cubicBezTo>
                    <a:cubicBezTo>
                      <a:pt x="2020" y="7772"/>
                      <a:pt x="1926" y="7616"/>
                      <a:pt x="1797" y="7616"/>
                    </a:cubicBezTo>
                    <a:close/>
                    <a:moveTo>
                      <a:pt x="6237" y="9057"/>
                    </a:moveTo>
                    <a:cubicBezTo>
                      <a:pt x="6227" y="9057"/>
                      <a:pt x="6216" y="9059"/>
                      <a:pt x="6205" y="9061"/>
                    </a:cubicBezTo>
                    <a:cubicBezTo>
                      <a:pt x="6129" y="9087"/>
                      <a:pt x="6077" y="9215"/>
                      <a:pt x="6154" y="9292"/>
                    </a:cubicBezTo>
                    <a:lnTo>
                      <a:pt x="6205" y="9292"/>
                    </a:lnTo>
                    <a:cubicBezTo>
                      <a:pt x="6219" y="9299"/>
                      <a:pt x="6233" y="9302"/>
                      <a:pt x="6246" y="9302"/>
                    </a:cubicBezTo>
                    <a:cubicBezTo>
                      <a:pt x="6282" y="9302"/>
                      <a:pt x="6315" y="9278"/>
                      <a:pt x="6334" y="9241"/>
                    </a:cubicBezTo>
                    <a:cubicBezTo>
                      <a:pt x="6380" y="9149"/>
                      <a:pt x="6323" y="9057"/>
                      <a:pt x="6237" y="9057"/>
                    </a:cubicBezTo>
                    <a:close/>
                    <a:moveTo>
                      <a:pt x="3654" y="8563"/>
                    </a:moveTo>
                    <a:cubicBezTo>
                      <a:pt x="3625" y="8563"/>
                      <a:pt x="3595" y="8566"/>
                      <a:pt x="3564" y="8574"/>
                    </a:cubicBezTo>
                    <a:cubicBezTo>
                      <a:pt x="3282" y="8625"/>
                      <a:pt x="3077" y="9087"/>
                      <a:pt x="3359" y="9292"/>
                    </a:cubicBezTo>
                    <a:cubicBezTo>
                      <a:pt x="3410" y="9318"/>
                      <a:pt x="3462" y="9318"/>
                      <a:pt x="3513" y="9343"/>
                    </a:cubicBezTo>
                    <a:cubicBezTo>
                      <a:pt x="3535" y="9347"/>
                      <a:pt x="3558" y="9348"/>
                      <a:pt x="3581" y="9348"/>
                    </a:cubicBezTo>
                    <a:cubicBezTo>
                      <a:pt x="3742" y="9348"/>
                      <a:pt x="3910" y="9270"/>
                      <a:pt x="4000" y="9113"/>
                    </a:cubicBezTo>
                    <a:cubicBezTo>
                      <a:pt x="4116" y="8859"/>
                      <a:pt x="3919" y="8563"/>
                      <a:pt x="3654" y="8563"/>
                    </a:cubicBezTo>
                    <a:close/>
                    <a:moveTo>
                      <a:pt x="8158" y="9205"/>
                    </a:moveTo>
                    <a:cubicBezTo>
                      <a:pt x="7996" y="9205"/>
                      <a:pt x="7837" y="9281"/>
                      <a:pt x="7795" y="9446"/>
                    </a:cubicBezTo>
                    <a:cubicBezTo>
                      <a:pt x="7795" y="9497"/>
                      <a:pt x="7795" y="9549"/>
                      <a:pt x="7795" y="9600"/>
                    </a:cubicBezTo>
                    <a:cubicBezTo>
                      <a:pt x="7821" y="9779"/>
                      <a:pt x="7975" y="9933"/>
                      <a:pt x="8154" y="9959"/>
                    </a:cubicBezTo>
                    <a:cubicBezTo>
                      <a:pt x="8166" y="9960"/>
                      <a:pt x="8178" y="9960"/>
                      <a:pt x="8190" y="9960"/>
                    </a:cubicBezTo>
                    <a:cubicBezTo>
                      <a:pt x="8502" y="9960"/>
                      <a:pt x="8686" y="9641"/>
                      <a:pt x="8513" y="9369"/>
                    </a:cubicBezTo>
                    <a:cubicBezTo>
                      <a:pt x="8442" y="9262"/>
                      <a:pt x="8299" y="9205"/>
                      <a:pt x="8158" y="9205"/>
                    </a:cubicBezTo>
                    <a:close/>
                    <a:moveTo>
                      <a:pt x="5080" y="11305"/>
                    </a:moveTo>
                    <a:cubicBezTo>
                      <a:pt x="5038" y="11305"/>
                      <a:pt x="4994" y="11309"/>
                      <a:pt x="4949" y="11318"/>
                    </a:cubicBezTo>
                    <a:cubicBezTo>
                      <a:pt x="4487" y="11395"/>
                      <a:pt x="4205" y="12138"/>
                      <a:pt x="4641" y="12446"/>
                    </a:cubicBezTo>
                    <a:cubicBezTo>
                      <a:pt x="4693" y="12472"/>
                      <a:pt x="4769" y="12523"/>
                      <a:pt x="4872" y="12523"/>
                    </a:cubicBezTo>
                    <a:cubicBezTo>
                      <a:pt x="4921" y="12537"/>
                      <a:pt x="4972" y="12543"/>
                      <a:pt x="5022" y="12543"/>
                    </a:cubicBezTo>
                    <a:cubicBezTo>
                      <a:pt x="5258" y="12543"/>
                      <a:pt x="5493" y="12401"/>
                      <a:pt x="5641" y="12190"/>
                    </a:cubicBezTo>
                    <a:cubicBezTo>
                      <a:pt x="5829" y="11769"/>
                      <a:pt x="5525" y="11305"/>
                      <a:pt x="5080" y="11305"/>
                    </a:cubicBezTo>
                    <a:close/>
                    <a:moveTo>
                      <a:pt x="897" y="11529"/>
                    </a:moveTo>
                    <a:cubicBezTo>
                      <a:pt x="847" y="11529"/>
                      <a:pt x="796" y="11536"/>
                      <a:pt x="744" y="11549"/>
                    </a:cubicBezTo>
                    <a:cubicBezTo>
                      <a:pt x="282" y="11626"/>
                      <a:pt x="0" y="12369"/>
                      <a:pt x="436" y="12651"/>
                    </a:cubicBezTo>
                    <a:cubicBezTo>
                      <a:pt x="513" y="12703"/>
                      <a:pt x="590" y="12728"/>
                      <a:pt x="667" y="12754"/>
                    </a:cubicBezTo>
                    <a:cubicBezTo>
                      <a:pt x="712" y="12761"/>
                      <a:pt x="756" y="12765"/>
                      <a:pt x="801" y="12765"/>
                    </a:cubicBezTo>
                    <a:cubicBezTo>
                      <a:pt x="1061" y="12765"/>
                      <a:pt x="1305" y="12640"/>
                      <a:pt x="1436" y="12420"/>
                    </a:cubicBezTo>
                    <a:cubicBezTo>
                      <a:pt x="1643" y="12006"/>
                      <a:pt x="1333" y="11529"/>
                      <a:pt x="897" y="11529"/>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79" name="Google Shape;1779;p35"/>
              <p:cNvSpPr/>
              <p:nvPr/>
            </p:nvSpPr>
            <p:spPr>
              <a:xfrm>
                <a:off x="-1775275" y="2546100"/>
                <a:ext cx="795475" cy="1591550"/>
              </a:xfrm>
              <a:custGeom>
                <a:avLst/>
                <a:gdLst/>
                <a:ahLst/>
                <a:cxnLst/>
                <a:rect l="l" t="t" r="r" b="b"/>
                <a:pathLst>
                  <a:path w="31819" h="63662" extrusionOk="0">
                    <a:moveTo>
                      <a:pt x="31286" y="1"/>
                    </a:moveTo>
                    <a:cubicBezTo>
                      <a:pt x="31186" y="1"/>
                      <a:pt x="31084" y="43"/>
                      <a:pt x="31003" y="145"/>
                    </a:cubicBezTo>
                    <a:cubicBezTo>
                      <a:pt x="15822" y="19300"/>
                      <a:pt x="4258" y="42891"/>
                      <a:pt x="52" y="63200"/>
                    </a:cubicBezTo>
                    <a:cubicBezTo>
                      <a:pt x="1" y="63405"/>
                      <a:pt x="129" y="63610"/>
                      <a:pt x="334" y="63662"/>
                    </a:cubicBezTo>
                    <a:lnTo>
                      <a:pt x="411" y="63662"/>
                    </a:lnTo>
                    <a:cubicBezTo>
                      <a:pt x="591" y="63662"/>
                      <a:pt x="745" y="63534"/>
                      <a:pt x="796" y="63354"/>
                    </a:cubicBezTo>
                    <a:cubicBezTo>
                      <a:pt x="4976" y="43148"/>
                      <a:pt x="16489" y="19685"/>
                      <a:pt x="31592" y="607"/>
                    </a:cubicBezTo>
                    <a:cubicBezTo>
                      <a:pt x="31818" y="325"/>
                      <a:pt x="31560" y="1"/>
                      <a:pt x="31286"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780" name="Google Shape;1780;p35"/>
            <p:cNvGrpSpPr/>
            <p:nvPr/>
          </p:nvGrpSpPr>
          <p:grpSpPr>
            <a:xfrm rot="-3828478" flipH="1">
              <a:off x="7664496" y="-324322"/>
              <a:ext cx="2244432" cy="2193641"/>
              <a:chOff x="-623774" y="407959"/>
              <a:chExt cx="2317309" cy="2264556"/>
            </a:xfrm>
          </p:grpSpPr>
          <p:grpSp>
            <p:nvGrpSpPr>
              <p:cNvPr id="1781" name="Google Shape;1781;p35"/>
              <p:cNvGrpSpPr/>
              <p:nvPr/>
            </p:nvGrpSpPr>
            <p:grpSpPr>
              <a:xfrm rot="1413719">
                <a:off x="-360763" y="695549"/>
                <a:ext cx="1791287" cy="1689375"/>
                <a:chOff x="-2055400" y="3174000"/>
                <a:chExt cx="1520600" cy="1434200"/>
              </a:xfrm>
            </p:grpSpPr>
            <p:sp>
              <p:nvSpPr>
                <p:cNvPr id="1782" name="Google Shape;1782;p35"/>
                <p:cNvSpPr/>
                <p:nvPr/>
              </p:nvSpPr>
              <p:spPr>
                <a:xfrm>
                  <a:off x="-2007975" y="3215025"/>
                  <a:ext cx="1473175" cy="1393175"/>
                </a:xfrm>
                <a:custGeom>
                  <a:avLst/>
                  <a:gdLst/>
                  <a:ahLst/>
                  <a:cxnLst/>
                  <a:rect l="l" t="t" r="r" b="b"/>
                  <a:pathLst>
                    <a:path w="58927" h="55727" extrusionOk="0">
                      <a:moveTo>
                        <a:pt x="49062" y="0"/>
                      </a:moveTo>
                      <a:cubicBezTo>
                        <a:pt x="48551" y="0"/>
                        <a:pt x="48041" y="36"/>
                        <a:pt x="47542" y="108"/>
                      </a:cubicBezTo>
                      <a:cubicBezTo>
                        <a:pt x="43618" y="698"/>
                        <a:pt x="40182" y="3005"/>
                        <a:pt x="37054" y="5441"/>
                      </a:cubicBezTo>
                      <a:cubicBezTo>
                        <a:pt x="28669" y="11980"/>
                        <a:pt x="21566" y="19955"/>
                        <a:pt x="15489" y="28674"/>
                      </a:cubicBezTo>
                      <a:cubicBezTo>
                        <a:pt x="13386" y="31725"/>
                        <a:pt x="11591" y="33828"/>
                        <a:pt x="9309" y="36725"/>
                      </a:cubicBezTo>
                      <a:cubicBezTo>
                        <a:pt x="4366" y="43026"/>
                        <a:pt x="2390" y="53266"/>
                        <a:pt x="9" y="55718"/>
                      </a:cubicBezTo>
                      <a:lnTo>
                        <a:pt x="9" y="55718"/>
                      </a:lnTo>
                      <a:cubicBezTo>
                        <a:pt x="12574" y="42822"/>
                        <a:pt x="31237" y="29697"/>
                        <a:pt x="46849" y="20724"/>
                      </a:cubicBezTo>
                      <a:cubicBezTo>
                        <a:pt x="49901" y="18981"/>
                        <a:pt x="53055" y="17237"/>
                        <a:pt x="55363" y="14596"/>
                      </a:cubicBezTo>
                      <a:cubicBezTo>
                        <a:pt x="57645" y="11955"/>
                        <a:pt x="58927" y="8083"/>
                        <a:pt x="57542" y="4852"/>
                      </a:cubicBezTo>
                      <a:cubicBezTo>
                        <a:pt x="56177" y="1674"/>
                        <a:pt x="52567" y="0"/>
                        <a:pt x="49062" y="0"/>
                      </a:cubicBezTo>
                      <a:close/>
                      <a:moveTo>
                        <a:pt x="9" y="55718"/>
                      </a:moveTo>
                      <a:lnTo>
                        <a:pt x="9" y="55718"/>
                      </a:lnTo>
                      <a:cubicBezTo>
                        <a:pt x="6" y="55720"/>
                        <a:pt x="4" y="55723"/>
                        <a:pt x="1" y="55726"/>
                      </a:cubicBezTo>
                      <a:cubicBezTo>
                        <a:pt x="4" y="55723"/>
                        <a:pt x="6" y="55720"/>
                        <a:pt x="9" y="55718"/>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83" name="Google Shape;1783;p35"/>
                <p:cNvSpPr/>
                <p:nvPr/>
              </p:nvSpPr>
              <p:spPr>
                <a:xfrm>
                  <a:off x="-2055400" y="3174000"/>
                  <a:ext cx="1472525" cy="1393175"/>
                </a:xfrm>
                <a:custGeom>
                  <a:avLst/>
                  <a:gdLst/>
                  <a:ahLst/>
                  <a:cxnLst/>
                  <a:rect l="l" t="t" r="r" b="b"/>
                  <a:pathLst>
                    <a:path w="58901" h="55727" extrusionOk="0">
                      <a:moveTo>
                        <a:pt x="49036" y="0"/>
                      </a:moveTo>
                      <a:cubicBezTo>
                        <a:pt x="48525" y="0"/>
                        <a:pt x="48015" y="36"/>
                        <a:pt x="47516" y="108"/>
                      </a:cubicBezTo>
                      <a:cubicBezTo>
                        <a:pt x="43592" y="697"/>
                        <a:pt x="40156" y="3005"/>
                        <a:pt x="37028" y="5441"/>
                      </a:cubicBezTo>
                      <a:lnTo>
                        <a:pt x="37053" y="5441"/>
                      </a:lnTo>
                      <a:cubicBezTo>
                        <a:pt x="28643" y="11980"/>
                        <a:pt x="21540" y="19955"/>
                        <a:pt x="15488" y="28673"/>
                      </a:cubicBezTo>
                      <a:cubicBezTo>
                        <a:pt x="13386" y="31725"/>
                        <a:pt x="11565" y="33828"/>
                        <a:pt x="9283" y="36725"/>
                      </a:cubicBezTo>
                      <a:cubicBezTo>
                        <a:pt x="4334" y="43033"/>
                        <a:pt x="2359" y="53290"/>
                        <a:pt x="0" y="55726"/>
                      </a:cubicBezTo>
                      <a:cubicBezTo>
                        <a:pt x="12565" y="42828"/>
                        <a:pt x="31207" y="29699"/>
                        <a:pt x="46823" y="20724"/>
                      </a:cubicBezTo>
                      <a:cubicBezTo>
                        <a:pt x="49875" y="18981"/>
                        <a:pt x="53029" y="17237"/>
                        <a:pt x="55336" y="14596"/>
                      </a:cubicBezTo>
                      <a:cubicBezTo>
                        <a:pt x="57619" y="11955"/>
                        <a:pt x="58901" y="8083"/>
                        <a:pt x="57516" y="4852"/>
                      </a:cubicBezTo>
                      <a:cubicBezTo>
                        <a:pt x="56151" y="1674"/>
                        <a:pt x="52541" y="0"/>
                        <a:pt x="49036"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84" name="Google Shape;1784;p35"/>
                <p:cNvSpPr/>
                <p:nvPr/>
              </p:nvSpPr>
              <p:spPr>
                <a:xfrm>
                  <a:off x="-1083325" y="3219875"/>
                  <a:ext cx="461350" cy="203475"/>
                </a:xfrm>
                <a:custGeom>
                  <a:avLst/>
                  <a:gdLst/>
                  <a:ahLst/>
                  <a:cxnLst/>
                  <a:rect l="l" t="t" r="r" b="b"/>
                  <a:pathLst>
                    <a:path w="18454" h="8139" extrusionOk="0">
                      <a:moveTo>
                        <a:pt x="8731" y="282"/>
                      </a:moveTo>
                      <a:cubicBezTo>
                        <a:pt x="8661" y="282"/>
                        <a:pt x="8587" y="347"/>
                        <a:pt x="8607" y="427"/>
                      </a:cubicBezTo>
                      <a:cubicBezTo>
                        <a:pt x="8607" y="452"/>
                        <a:pt x="8633" y="452"/>
                        <a:pt x="8633" y="478"/>
                      </a:cubicBezTo>
                      <a:cubicBezTo>
                        <a:pt x="8669" y="496"/>
                        <a:pt x="8705" y="514"/>
                        <a:pt x="8741" y="514"/>
                      </a:cubicBezTo>
                      <a:cubicBezTo>
                        <a:pt x="8756" y="514"/>
                        <a:pt x="8771" y="511"/>
                        <a:pt x="8786" y="504"/>
                      </a:cubicBezTo>
                      <a:cubicBezTo>
                        <a:pt x="8889" y="452"/>
                        <a:pt x="8889" y="350"/>
                        <a:pt x="8786" y="298"/>
                      </a:cubicBezTo>
                      <a:cubicBezTo>
                        <a:pt x="8770" y="287"/>
                        <a:pt x="8750" y="282"/>
                        <a:pt x="8731" y="282"/>
                      </a:cubicBezTo>
                      <a:close/>
                      <a:moveTo>
                        <a:pt x="11359" y="1"/>
                      </a:moveTo>
                      <a:cubicBezTo>
                        <a:pt x="11294" y="1"/>
                        <a:pt x="11229" y="21"/>
                        <a:pt x="11171" y="68"/>
                      </a:cubicBezTo>
                      <a:cubicBezTo>
                        <a:pt x="11120" y="119"/>
                        <a:pt x="11094" y="145"/>
                        <a:pt x="11069" y="196"/>
                      </a:cubicBezTo>
                      <a:cubicBezTo>
                        <a:pt x="10992" y="375"/>
                        <a:pt x="11017" y="581"/>
                        <a:pt x="11145" y="709"/>
                      </a:cubicBezTo>
                      <a:cubicBezTo>
                        <a:pt x="11221" y="785"/>
                        <a:pt x="11314" y="819"/>
                        <a:pt x="11405" y="819"/>
                      </a:cubicBezTo>
                      <a:cubicBezTo>
                        <a:pt x="11590" y="819"/>
                        <a:pt x="11769" y="676"/>
                        <a:pt x="11787" y="452"/>
                      </a:cubicBezTo>
                      <a:cubicBezTo>
                        <a:pt x="11806" y="234"/>
                        <a:pt x="11581" y="1"/>
                        <a:pt x="11359" y="1"/>
                      </a:cubicBezTo>
                      <a:close/>
                      <a:moveTo>
                        <a:pt x="14759" y="611"/>
                      </a:moveTo>
                      <a:cubicBezTo>
                        <a:pt x="14635" y="611"/>
                        <a:pt x="14488" y="737"/>
                        <a:pt x="14530" y="863"/>
                      </a:cubicBezTo>
                      <a:cubicBezTo>
                        <a:pt x="14530" y="888"/>
                        <a:pt x="14556" y="914"/>
                        <a:pt x="14556" y="940"/>
                      </a:cubicBezTo>
                      <a:cubicBezTo>
                        <a:pt x="14606" y="989"/>
                        <a:pt x="14666" y="1017"/>
                        <a:pt x="14730" y="1017"/>
                      </a:cubicBezTo>
                      <a:cubicBezTo>
                        <a:pt x="14765" y="1017"/>
                        <a:pt x="14802" y="1009"/>
                        <a:pt x="14838" y="991"/>
                      </a:cubicBezTo>
                      <a:cubicBezTo>
                        <a:pt x="14992" y="914"/>
                        <a:pt x="14992" y="709"/>
                        <a:pt x="14838" y="632"/>
                      </a:cubicBezTo>
                      <a:cubicBezTo>
                        <a:pt x="14814" y="618"/>
                        <a:pt x="14787" y="611"/>
                        <a:pt x="14759" y="611"/>
                      </a:cubicBezTo>
                      <a:close/>
                      <a:moveTo>
                        <a:pt x="7128" y="1616"/>
                      </a:moveTo>
                      <a:cubicBezTo>
                        <a:pt x="7063" y="1616"/>
                        <a:pt x="6998" y="1637"/>
                        <a:pt x="6940" y="1683"/>
                      </a:cubicBezTo>
                      <a:cubicBezTo>
                        <a:pt x="6889" y="1709"/>
                        <a:pt x="6863" y="1760"/>
                        <a:pt x="6838" y="1811"/>
                      </a:cubicBezTo>
                      <a:cubicBezTo>
                        <a:pt x="6761" y="1965"/>
                        <a:pt x="6786" y="2170"/>
                        <a:pt x="6914" y="2324"/>
                      </a:cubicBezTo>
                      <a:cubicBezTo>
                        <a:pt x="6987" y="2389"/>
                        <a:pt x="7075" y="2418"/>
                        <a:pt x="7161" y="2418"/>
                      </a:cubicBezTo>
                      <a:cubicBezTo>
                        <a:pt x="7351" y="2418"/>
                        <a:pt x="7538" y="2279"/>
                        <a:pt x="7556" y="2068"/>
                      </a:cubicBezTo>
                      <a:cubicBezTo>
                        <a:pt x="7575" y="1850"/>
                        <a:pt x="7350" y="1616"/>
                        <a:pt x="7128" y="1616"/>
                      </a:cubicBezTo>
                      <a:close/>
                      <a:moveTo>
                        <a:pt x="4071" y="2071"/>
                      </a:moveTo>
                      <a:cubicBezTo>
                        <a:pt x="3935" y="2071"/>
                        <a:pt x="3797" y="2181"/>
                        <a:pt x="3837" y="2324"/>
                      </a:cubicBezTo>
                      <a:cubicBezTo>
                        <a:pt x="3863" y="2350"/>
                        <a:pt x="3863" y="2376"/>
                        <a:pt x="3889" y="2401"/>
                      </a:cubicBezTo>
                      <a:cubicBezTo>
                        <a:pt x="3938" y="2451"/>
                        <a:pt x="3999" y="2479"/>
                        <a:pt x="4063" y="2479"/>
                      </a:cubicBezTo>
                      <a:cubicBezTo>
                        <a:pt x="4098" y="2479"/>
                        <a:pt x="4134" y="2471"/>
                        <a:pt x="4171" y="2452"/>
                      </a:cubicBezTo>
                      <a:cubicBezTo>
                        <a:pt x="4325" y="2376"/>
                        <a:pt x="4325" y="2170"/>
                        <a:pt x="4171" y="2093"/>
                      </a:cubicBezTo>
                      <a:cubicBezTo>
                        <a:pt x="4140" y="2078"/>
                        <a:pt x="4105" y="2071"/>
                        <a:pt x="4071" y="2071"/>
                      </a:cubicBezTo>
                      <a:close/>
                      <a:moveTo>
                        <a:pt x="13880" y="2168"/>
                      </a:moveTo>
                      <a:cubicBezTo>
                        <a:pt x="13496" y="2168"/>
                        <a:pt x="13071" y="2519"/>
                        <a:pt x="13197" y="2940"/>
                      </a:cubicBezTo>
                      <a:lnTo>
                        <a:pt x="13171" y="2914"/>
                      </a:lnTo>
                      <a:lnTo>
                        <a:pt x="13171" y="2914"/>
                      </a:lnTo>
                      <a:cubicBezTo>
                        <a:pt x="13197" y="3017"/>
                        <a:pt x="13248" y="3068"/>
                        <a:pt x="13299" y="3145"/>
                      </a:cubicBezTo>
                      <a:cubicBezTo>
                        <a:pt x="13438" y="3300"/>
                        <a:pt x="13634" y="3386"/>
                        <a:pt x="13834" y="3386"/>
                      </a:cubicBezTo>
                      <a:cubicBezTo>
                        <a:pt x="13931" y="3386"/>
                        <a:pt x="14028" y="3366"/>
                        <a:pt x="14120" y="3324"/>
                      </a:cubicBezTo>
                      <a:cubicBezTo>
                        <a:pt x="14582" y="3119"/>
                        <a:pt x="14582" y="2452"/>
                        <a:pt x="14120" y="2222"/>
                      </a:cubicBezTo>
                      <a:cubicBezTo>
                        <a:pt x="14046" y="2185"/>
                        <a:pt x="13964" y="2168"/>
                        <a:pt x="13880" y="2168"/>
                      </a:cubicBezTo>
                      <a:close/>
                      <a:moveTo>
                        <a:pt x="11052" y="2873"/>
                      </a:moveTo>
                      <a:cubicBezTo>
                        <a:pt x="10986" y="2873"/>
                        <a:pt x="10922" y="2893"/>
                        <a:pt x="10863" y="2940"/>
                      </a:cubicBezTo>
                      <a:cubicBezTo>
                        <a:pt x="10812" y="2965"/>
                        <a:pt x="10786" y="3017"/>
                        <a:pt x="10761" y="3068"/>
                      </a:cubicBezTo>
                      <a:cubicBezTo>
                        <a:pt x="10658" y="3222"/>
                        <a:pt x="10710" y="3427"/>
                        <a:pt x="10838" y="3581"/>
                      </a:cubicBezTo>
                      <a:cubicBezTo>
                        <a:pt x="10910" y="3645"/>
                        <a:pt x="10998" y="3674"/>
                        <a:pt x="11085" y="3674"/>
                      </a:cubicBezTo>
                      <a:cubicBezTo>
                        <a:pt x="11275" y="3674"/>
                        <a:pt x="11461" y="3535"/>
                        <a:pt x="11479" y="3324"/>
                      </a:cubicBezTo>
                      <a:cubicBezTo>
                        <a:pt x="11499" y="3106"/>
                        <a:pt x="11273" y="2873"/>
                        <a:pt x="11052" y="2873"/>
                      </a:cubicBezTo>
                      <a:close/>
                      <a:moveTo>
                        <a:pt x="16379" y="3486"/>
                      </a:moveTo>
                      <a:cubicBezTo>
                        <a:pt x="16118" y="3486"/>
                        <a:pt x="15832" y="3726"/>
                        <a:pt x="15915" y="4017"/>
                      </a:cubicBezTo>
                      <a:cubicBezTo>
                        <a:pt x="15915" y="4068"/>
                        <a:pt x="15941" y="4119"/>
                        <a:pt x="15992" y="4170"/>
                      </a:cubicBezTo>
                      <a:cubicBezTo>
                        <a:pt x="16098" y="4277"/>
                        <a:pt x="16241" y="4334"/>
                        <a:pt x="16378" y="4334"/>
                      </a:cubicBezTo>
                      <a:cubicBezTo>
                        <a:pt x="16440" y="4334"/>
                        <a:pt x="16500" y="4323"/>
                        <a:pt x="16556" y="4299"/>
                      </a:cubicBezTo>
                      <a:cubicBezTo>
                        <a:pt x="16889" y="4145"/>
                        <a:pt x="16889" y="3683"/>
                        <a:pt x="16556" y="3529"/>
                      </a:cubicBezTo>
                      <a:cubicBezTo>
                        <a:pt x="16502" y="3500"/>
                        <a:pt x="16441" y="3486"/>
                        <a:pt x="16379" y="3486"/>
                      </a:cubicBezTo>
                      <a:close/>
                      <a:moveTo>
                        <a:pt x="4904" y="3922"/>
                      </a:moveTo>
                      <a:cubicBezTo>
                        <a:pt x="4663" y="3922"/>
                        <a:pt x="4396" y="4153"/>
                        <a:pt x="4478" y="4401"/>
                      </a:cubicBezTo>
                      <a:cubicBezTo>
                        <a:pt x="4478" y="4453"/>
                        <a:pt x="4504" y="4504"/>
                        <a:pt x="4555" y="4529"/>
                      </a:cubicBezTo>
                      <a:cubicBezTo>
                        <a:pt x="4644" y="4636"/>
                        <a:pt x="4769" y="4693"/>
                        <a:pt x="4897" y="4693"/>
                      </a:cubicBezTo>
                      <a:cubicBezTo>
                        <a:pt x="4955" y="4693"/>
                        <a:pt x="5013" y="4681"/>
                        <a:pt x="5068" y="4658"/>
                      </a:cubicBezTo>
                      <a:cubicBezTo>
                        <a:pt x="5376" y="4529"/>
                        <a:pt x="5376" y="4094"/>
                        <a:pt x="5068" y="3965"/>
                      </a:cubicBezTo>
                      <a:cubicBezTo>
                        <a:pt x="5018" y="3935"/>
                        <a:pt x="4962" y="3922"/>
                        <a:pt x="4904" y="3922"/>
                      </a:cubicBezTo>
                      <a:close/>
                      <a:moveTo>
                        <a:pt x="9543" y="4424"/>
                      </a:moveTo>
                      <a:cubicBezTo>
                        <a:pt x="9154" y="4424"/>
                        <a:pt x="8716" y="4772"/>
                        <a:pt x="8863" y="5171"/>
                      </a:cubicBezTo>
                      <a:lnTo>
                        <a:pt x="8838" y="5171"/>
                      </a:lnTo>
                      <a:cubicBezTo>
                        <a:pt x="8863" y="5247"/>
                        <a:pt x="8915" y="5324"/>
                        <a:pt x="8966" y="5376"/>
                      </a:cubicBezTo>
                      <a:cubicBezTo>
                        <a:pt x="9111" y="5539"/>
                        <a:pt x="9321" y="5625"/>
                        <a:pt x="9531" y="5625"/>
                      </a:cubicBezTo>
                      <a:cubicBezTo>
                        <a:pt x="9617" y="5625"/>
                        <a:pt x="9704" y="5611"/>
                        <a:pt x="9786" y="5581"/>
                      </a:cubicBezTo>
                      <a:cubicBezTo>
                        <a:pt x="10248" y="5350"/>
                        <a:pt x="10248" y="4709"/>
                        <a:pt x="9786" y="4478"/>
                      </a:cubicBezTo>
                      <a:cubicBezTo>
                        <a:pt x="9712" y="4441"/>
                        <a:pt x="9629" y="4424"/>
                        <a:pt x="9543" y="4424"/>
                      </a:cubicBezTo>
                      <a:close/>
                      <a:moveTo>
                        <a:pt x="803" y="4566"/>
                      </a:moveTo>
                      <a:cubicBezTo>
                        <a:pt x="420" y="4566"/>
                        <a:pt x="1" y="4912"/>
                        <a:pt x="145" y="5324"/>
                      </a:cubicBezTo>
                      <a:lnTo>
                        <a:pt x="119" y="5324"/>
                      </a:lnTo>
                      <a:cubicBezTo>
                        <a:pt x="145" y="5401"/>
                        <a:pt x="196" y="5478"/>
                        <a:pt x="247" y="5530"/>
                      </a:cubicBezTo>
                      <a:cubicBezTo>
                        <a:pt x="393" y="5693"/>
                        <a:pt x="602" y="5779"/>
                        <a:pt x="812" y="5779"/>
                      </a:cubicBezTo>
                      <a:cubicBezTo>
                        <a:pt x="899" y="5779"/>
                        <a:pt x="986" y="5765"/>
                        <a:pt x="1068" y="5735"/>
                      </a:cubicBezTo>
                      <a:cubicBezTo>
                        <a:pt x="1530" y="5504"/>
                        <a:pt x="1530" y="4837"/>
                        <a:pt x="1068" y="4632"/>
                      </a:cubicBezTo>
                      <a:cubicBezTo>
                        <a:pt x="988" y="4587"/>
                        <a:pt x="896" y="4566"/>
                        <a:pt x="803" y="4566"/>
                      </a:cubicBezTo>
                      <a:close/>
                      <a:moveTo>
                        <a:pt x="15597" y="5507"/>
                      </a:moveTo>
                      <a:cubicBezTo>
                        <a:pt x="15474" y="5507"/>
                        <a:pt x="15336" y="5617"/>
                        <a:pt x="15376" y="5760"/>
                      </a:cubicBezTo>
                      <a:cubicBezTo>
                        <a:pt x="15376" y="5786"/>
                        <a:pt x="15402" y="5812"/>
                        <a:pt x="15428" y="5837"/>
                      </a:cubicBezTo>
                      <a:cubicBezTo>
                        <a:pt x="15461" y="5887"/>
                        <a:pt x="15515" y="5915"/>
                        <a:pt x="15577" y="5915"/>
                      </a:cubicBezTo>
                      <a:cubicBezTo>
                        <a:pt x="15612" y="5915"/>
                        <a:pt x="15648" y="5907"/>
                        <a:pt x="15684" y="5889"/>
                      </a:cubicBezTo>
                      <a:cubicBezTo>
                        <a:pt x="15838" y="5812"/>
                        <a:pt x="15838" y="5606"/>
                        <a:pt x="15684" y="5530"/>
                      </a:cubicBezTo>
                      <a:cubicBezTo>
                        <a:pt x="15658" y="5514"/>
                        <a:pt x="15628" y="5507"/>
                        <a:pt x="15597" y="5507"/>
                      </a:cubicBezTo>
                      <a:close/>
                      <a:moveTo>
                        <a:pt x="6804" y="5935"/>
                      </a:moveTo>
                      <a:cubicBezTo>
                        <a:pt x="6729" y="5935"/>
                        <a:pt x="6636" y="6001"/>
                        <a:pt x="6658" y="6068"/>
                      </a:cubicBezTo>
                      <a:cubicBezTo>
                        <a:pt x="6658" y="6094"/>
                        <a:pt x="6684" y="6094"/>
                        <a:pt x="6684" y="6119"/>
                      </a:cubicBezTo>
                      <a:cubicBezTo>
                        <a:pt x="6702" y="6137"/>
                        <a:pt x="6746" y="6156"/>
                        <a:pt x="6788" y="6156"/>
                      </a:cubicBezTo>
                      <a:cubicBezTo>
                        <a:pt x="6805" y="6156"/>
                        <a:pt x="6823" y="6152"/>
                        <a:pt x="6838" y="6145"/>
                      </a:cubicBezTo>
                      <a:cubicBezTo>
                        <a:pt x="6914" y="6119"/>
                        <a:pt x="6914" y="5991"/>
                        <a:pt x="6838" y="5940"/>
                      </a:cubicBezTo>
                      <a:cubicBezTo>
                        <a:pt x="6827" y="5936"/>
                        <a:pt x="6816" y="5935"/>
                        <a:pt x="6804" y="5935"/>
                      </a:cubicBezTo>
                      <a:close/>
                      <a:moveTo>
                        <a:pt x="17748" y="6091"/>
                      </a:moveTo>
                      <a:cubicBezTo>
                        <a:pt x="17360" y="6091"/>
                        <a:pt x="16922" y="6438"/>
                        <a:pt x="17069" y="6837"/>
                      </a:cubicBezTo>
                      <a:lnTo>
                        <a:pt x="17043" y="6837"/>
                      </a:lnTo>
                      <a:cubicBezTo>
                        <a:pt x="17069" y="6914"/>
                        <a:pt x="17120" y="6991"/>
                        <a:pt x="17171" y="7068"/>
                      </a:cubicBezTo>
                      <a:cubicBezTo>
                        <a:pt x="17310" y="7224"/>
                        <a:pt x="17506" y="7309"/>
                        <a:pt x="17706" y="7309"/>
                      </a:cubicBezTo>
                      <a:cubicBezTo>
                        <a:pt x="17803" y="7309"/>
                        <a:pt x="17900" y="7289"/>
                        <a:pt x="17992" y="7248"/>
                      </a:cubicBezTo>
                      <a:cubicBezTo>
                        <a:pt x="18454" y="7042"/>
                        <a:pt x="18454" y="6376"/>
                        <a:pt x="17992" y="6145"/>
                      </a:cubicBezTo>
                      <a:cubicBezTo>
                        <a:pt x="17918" y="6108"/>
                        <a:pt x="17834" y="6091"/>
                        <a:pt x="17748" y="6091"/>
                      </a:cubicBezTo>
                      <a:close/>
                      <a:moveTo>
                        <a:pt x="8075" y="7152"/>
                      </a:moveTo>
                      <a:cubicBezTo>
                        <a:pt x="8008" y="7152"/>
                        <a:pt x="7944" y="7173"/>
                        <a:pt x="7889" y="7222"/>
                      </a:cubicBezTo>
                      <a:lnTo>
                        <a:pt x="7863" y="7222"/>
                      </a:lnTo>
                      <a:cubicBezTo>
                        <a:pt x="7838" y="7248"/>
                        <a:pt x="7812" y="7273"/>
                        <a:pt x="7786" y="7324"/>
                      </a:cubicBezTo>
                      <a:cubicBezTo>
                        <a:pt x="7684" y="7504"/>
                        <a:pt x="7709" y="7709"/>
                        <a:pt x="7838" y="7837"/>
                      </a:cubicBezTo>
                      <a:cubicBezTo>
                        <a:pt x="7923" y="7914"/>
                        <a:pt x="8023" y="7948"/>
                        <a:pt x="8118" y="7948"/>
                      </a:cubicBezTo>
                      <a:cubicBezTo>
                        <a:pt x="8308" y="7948"/>
                        <a:pt x="8479" y="7812"/>
                        <a:pt x="8479" y="7607"/>
                      </a:cubicBezTo>
                      <a:cubicBezTo>
                        <a:pt x="8518" y="7372"/>
                        <a:pt x="8288" y="7152"/>
                        <a:pt x="8075" y="7152"/>
                      </a:cubicBezTo>
                      <a:close/>
                      <a:moveTo>
                        <a:pt x="4203" y="6925"/>
                      </a:moveTo>
                      <a:cubicBezTo>
                        <a:pt x="3813" y="6925"/>
                        <a:pt x="3406" y="7271"/>
                        <a:pt x="3530" y="7683"/>
                      </a:cubicBezTo>
                      <a:cubicBezTo>
                        <a:pt x="3555" y="7760"/>
                        <a:pt x="3607" y="7837"/>
                        <a:pt x="3658" y="7889"/>
                      </a:cubicBezTo>
                      <a:cubicBezTo>
                        <a:pt x="3803" y="8052"/>
                        <a:pt x="4013" y="8138"/>
                        <a:pt x="4223" y="8138"/>
                      </a:cubicBezTo>
                      <a:cubicBezTo>
                        <a:pt x="4309" y="8138"/>
                        <a:pt x="4396" y="8124"/>
                        <a:pt x="4478" y="8094"/>
                      </a:cubicBezTo>
                      <a:cubicBezTo>
                        <a:pt x="4940" y="7863"/>
                        <a:pt x="4940" y="7196"/>
                        <a:pt x="4478" y="6991"/>
                      </a:cubicBezTo>
                      <a:cubicBezTo>
                        <a:pt x="4393" y="6946"/>
                        <a:pt x="4299" y="6925"/>
                        <a:pt x="4203" y="6925"/>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1785" name="Google Shape;1785;p35"/>
              <p:cNvSpPr/>
              <p:nvPr/>
            </p:nvSpPr>
            <p:spPr>
              <a:xfrm rot="1413719">
                <a:off x="-379186" y="861403"/>
                <a:ext cx="1464476" cy="1377667"/>
              </a:xfrm>
              <a:custGeom>
                <a:avLst/>
                <a:gdLst/>
                <a:ahLst/>
                <a:cxnLst/>
                <a:rect l="l" t="t" r="r" b="b"/>
                <a:pathLst>
                  <a:path w="49727" h="46783" extrusionOk="0">
                    <a:moveTo>
                      <a:pt x="49209" y="0"/>
                    </a:moveTo>
                    <a:cubicBezTo>
                      <a:pt x="49160" y="0"/>
                      <a:pt x="49108" y="11"/>
                      <a:pt x="49055" y="36"/>
                    </a:cubicBezTo>
                    <a:cubicBezTo>
                      <a:pt x="34592" y="8729"/>
                      <a:pt x="14361" y="23807"/>
                      <a:pt x="180" y="46218"/>
                    </a:cubicBezTo>
                    <a:cubicBezTo>
                      <a:pt x="1" y="46449"/>
                      <a:pt x="206" y="46782"/>
                      <a:pt x="488" y="46782"/>
                    </a:cubicBezTo>
                    <a:cubicBezTo>
                      <a:pt x="616" y="46782"/>
                      <a:pt x="744" y="46705"/>
                      <a:pt x="796" y="46603"/>
                    </a:cubicBezTo>
                    <a:cubicBezTo>
                      <a:pt x="14899" y="24320"/>
                      <a:pt x="35028" y="9319"/>
                      <a:pt x="49439" y="677"/>
                    </a:cubicBezTo>
                    <a:cubicBezTo>
                      <a:pt x="49727" y="434"/>
                      <a:pt x="49519" y="0"/>
                      <a:pt x="4920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1786" name="Google Shape;1786;p35"/>
          <p:cNvGrpSpPr/>
          <p:nvPr/>
        </p:nvGrpSpPr>
        <p:grpSpPr>
          <a:xfrm rot="10424794">
            <a:off x="10496146" y="-640419"/>
            <a:ext cx="2802652" cy="2235188"/>
            <a:chOff x="-874852" y="3661982"/>
            <a:chExt cx="2044303" cy="1580085"/>
          </a:xfrm>
        </p:grpSpPr>
        <p:grpSp>
          <p:nvGrpSpPr>
            <p:cNvPr id="1787" name="Google Shape;1787;p35"/>
            <p:cNvGrpSpPr/>
            <p:nvPr/>
          </p:nvGrpSpPr>
          <p:grpSpPr>
            <a:xfrm rot="5249857" flipH="1">
              <a:off x="48808" y="4095917"/>
              <a:ext cx="537972" cy="1681428"/>
              <a:chOff x="-1858600" y="2385325"/>
              <a:chExt cx="523125" cy="1635025"/>
            </a:xfrm>
          </p:grpSpPr>
          <p:sp>
            <p:nvSpPr>
              <p:cNvPr id="1788" name="Google Shape;1788;p35"/>
              <p:cNvSpPr/>
              <p:nvPr/>
            </p:nvSpPr>
            <p:spPr>
              <a:xfrm>
                <a:off x="-1804750" y="2385325"/>
                <a:ext cx="469275" cy="1635025"/>
              </a:xfrm>
              <a:custGeom>
                <a:avLst/>
                <a:gdLst/>
                <a:ahLst/>
                <a:cxnLst/>
                <a:rect l="l" t="t" r="r" b="b"/>
                <a:pathLst>
                  <a:path w="18771" h="65401" extrusionOk="0">
                    <a:moveTo>
                      <a:pt x="12062" y="1"/>
                    </a:moveTo>
                    <a:cubicBezTo>
                      <a:pt x="9693" y="1"/>
                      <a:pt x="7259" y="1264"/>
                      <a:pt x="5667" y="3115"/>
                    </a:cubicBezTo>
                    <a:cubicBezTo>
                      <a:pt x="3462" y="5679"/>
                      <a:pt x="2513" y="9064"/>
                      <a:pt x="1872" y="12397"/>
                    </a:cubicBezTo>
                    <a:lnTo>
                      <a:pt x="1872" y="12372"/>
                    </a:lnTo>
                    <a:cubicBezTo>
                      <a:pt x="129" y="21270"/>
                      <a:pt x="0" y="30373"/>
                      <a:pt x="975" y="39373"/>
                    </a:cubicBezTo>
                    <a:cubicBezTo>
                      <a:pt x="1308" y="42476"/>
                      <a:pt x="1308" y="44861"/>
                      <a:pt x="1462" y="47989"/>
                    </a:cubicBezTo>
                    <a:cubicBezTo>
                      <a:pt x="1795" y="54796"/>
                      <a:pt x="6238" y="62496"/>
                      <a:pt x="6079" y="65382"/>
                    </a:cubicBezTo>
                    <a:lnTo>
                      <a:pt x="6079" y="65382"/>
                    </a:lnTo>
                    <a:cubicBezTo>
                      <a:pt x="6979" y="50077"/>
                      <a:pt x="11644" y="31239"/>
                      <a:pt x="16694" y="16756"/>
                    </a:cubicBezTo>
                    <a:cubicBezTo>
                      <a:pt x="17694" y="13936"/>
                      <a:pt x="18771" y="11064"/>
                      <a:pt x="18745" y="8089"/>
                    </a:cubicBezTo>
                    <a:cubicBezTo>
                      <a:pt x="18745" y="5089"/>
                      <a:pt x="17412" y="1909"/>
                      <a:pt x="14719" y="602"/>
                    </a:cubicBezTo>
                    <a:cubicBezTo>
                      <a:pt x="13878" y="188"/>
                      <a:pt x="12974" y="1"/>
                      <a:pt x="12062" y="1"/>
                    </a:cubicBezTo>
                    <a:close/>
                    <a:moveTo>
                      <a:pt x="6079" y="65382"/>
                    </a:moveTo>
                    <a:lnTo>
                      <a:pt x="6079" y="65382"/>
                    </a:lnTo>
                    <a:cubicBezTo>
                      <a:pt x="6078" y="65388"/>
                      <a:pt x="6078" y="65394"/>
                      <a:pt x="6078" y="65400"/>
                    </a:cubicBezTo>
                    <a:cubicBezTo>
                      <a:pt x="6078" y="65394"/>
                      <a:pt x="6078" y="65388"/>
                      <a:pt x="6079" y="65382"/>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89" name="Google Shape;1789;p35"/>
              <p:cNvSpPr/>
              <p:nvPr/>
            </p:nvSpPr>
            <p:spPr>
              <a:xfrm>
                <a:off x="-1858600" y="2385425"/>
                <a:ext cx="469275" cy="1634925"/>
              </a:xfrm>
              <a:custGeom>
                <a:avLst/>
                <a:gdLst/>
                <a:ahLst/>
                <a:cxnLst/>
                <a:rect l="l" t="t" r="r" b="b"/>
                <a:pathLst>
                  <a:path w="18771" h="65397" extrusionOk="0">
                    <a:moveTo>
                      <a:pt x="12088" y="1"/>
                    </a:moveTo>
                    <a:cubicBezTo>
                      <a:pt x="9704" y="1"/>
                      <a:pt x="7263" y="1274"/>
                      <a:pt x="5667" y="3111"/>
                    </a:cubicBezTo>
                    <a:cubicBezTo>
                      <a:pt x="3462" y="5649"/>
                      <a:pt x="2513" y="9060"/>
                      <a:pt x="1872" y="12393"/>
                    </a:cubicBezTo>
                    <a:lnTo>
                      <a:pt x="1872" y="12368"/>
                    </a:lnTo>
                    <a:cubicBezTo>
                      <a:pt x="129" y="21266"/>
                      <a:pt x="0" y="30369"/>
                      <a:pt x="975" y="39369"/>
                    </a:cubicBezTo>
                    <a:cubicBezTo>
                      <a:pt x="1308" y="42472"/>
                      <a:pt x="1308" y="44857"/>
                      <a:pt x="1462" y="47985"/>
                    </a:cubicBezTo>
                    <a:cubicBezTo>
                      <a:pt x="1795" y="54792"/>
                      <a:pt x="6239" y="62492"/>
                      <a:pt x="6079" y="65378"/>
                    </a:cubicBezTo>
                    <a:lnTo>
                      <a:pt x="6079" y="65378"/>
                    </a:lnTo>
                    <a:cubicBezTo>
                      <a:pt x="6979" y="50073"/>
                      <a:pt x="11670" y="31235"/>
                      <a:pt x="16694" y="16752"/>
                    </a:cubicBezTo>
                    <a:cubicBezTo>
                      <a:pt x="17694" y="13932"/>
                      <a:pt x="18771" y="11060"/>
                      <a:pt x="18771" y="8085"/>
                    </a:cubicBezTo>
                    <a:cubicBezTo>
                      <a:pt x="18745" y="5085"/>
                      <a:pt x="17412" y="1905"/>
                      <a:pt x="14745" y="598"/>
                    </a:cubicBezTo>
                    <a:cubicBezTo>
                      <a:pt x="13901" y="187"/>
                      <a:pt x="12999" y="1"/>
                      <a:pt x="12088" y="1"/>
                    </a:cubicBezTo>
                    <a:close/>
                    <a:moveTo>
                      <a:pt x="6079" y="65378"/>
                    </a:moveTo>
                    <a:cubicBezTo>
                      <a:pt x="6078" y="65384"/>
                      <a:pt x="6078" y="65390"/>
                      <a:pt x="6078" y="65396"/>
                    </a:cubicBezTo>
                    <a:cubicBezTo>
                      <a:pt x="6078" y="65390"/>
                      <a:pt x="6078" y="65384"/>
                      <a:pt x="6079" y="65378"/>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90" name="Google Shape;1790;p35"/>
              <p:cNvSpPr/>
              <p:nvPr/>
            </p:nvSpPr>
            <p:spPr>
              <a:xfrm>
                <a:off x="-1766300" y="2414375"/>
                <a:ext cx="329125" cy="283550"/>
              </a:xfrm>
              <a:custGeom>
                <a:avLst/>
                <a:gdLst/>
                <a:ahLst/>
                <a:cxnLst/>
                <a:rect l="l" t="t" r="r" b="b"/>
                <a:pathLst>
                  <a:path w="13165" h="11342" extrusionOk="0">
                    <a:moveTo>
                      <a:pt x="7214" y="1"/>
                    </a:moveTo>
                    <a:cubicBezTo>
                      <a:pt x="7203" y="1"/>
                      <a:pt x="7192" y="2"/>
                      <a:pt x="7181" y="4"/>
                    </a:cubicBezTo>
                    <a:cubicBezTo>
                      <a:pt x="7053" y="55"/>
                      <a:pt x="6976" y="260"/>
                      <a:pt x="7104" y="337"/>
                    </a:cubicBezTo>
                    <a:cubicBezTo>
                      <a:pt x="7130" y="363"/>
                      <a:pt x="7155" y="363"/>
                      <a:pt x="7181" y="363"/>
                    </a:cubicBezTo>
                    <a:cubicBezTo>
                      <a:pt x="7258" y="363"/>
                      <a:pt x="7335" y="337"/>
                      <a:pt x="7386" y="260"/>
                    </a:cubicBezTo>
                    <a:cubicBezTo>
                      <a:pt x="7433" y="120"/>
                      <a:pt x="7330" y="1"/>
                      <a:pt x="7214" y="1"/>
                    </a:cubicBezTo>
                    <a:close/>
                    <a:moveTo>
                      <a:pt x="10096" y="914"/>
                    </a:moveTo>
                    <a:cubicBezTo>
                      <a:pt x="10065" y="914"/>
                      <a:pt x="10033" y="918"/>
                      <a:pt x="10001" y="927"/>
                    </a:cubicBezTo>
                    <a:cubicBezTo>
                      <a:pt x="9719" y="1004"/>
                      <a:pt x="9591" y="1440"/>
                      <a:pt x="9848" y="1619"/>
                    </a:cubicBezTo>
                    <a:cubicBezTo>
                      <a:pt x="9899" y="1619"/>
                      <a:pt x="9950" y="1645"/>
                      <a:pt x="10001" y="1645"/>
                    </a:cubicBezTo>
                    <a:cubicBezTo>
                      <a:pt x="10024" y="1648"/>
                      <a:pt x="10046" y="1650"/>
                      <a:pt x="10069" y="1650"/>
                    </a:cubicBezTo>
                    <a:cubicBezTo>
                      <a:pt x="10224" y="1650"/>
                      <a:pt x="10370" y="1571"/>
                      <a:pt x="10437" y="1414"/>
                    </a:cubicBezTo>
                    <a:cubicBezTo>
                      <a:pt x="10528" y="1164"/>
                      <a:pt x="10337" y="914"/>
                      <a:pt x="10096" y="914"/>
                    </a:cubicBezTo>
                    <a:close/>
                    <a:moveTo>
                      <a:pt x="4839" y="1534"/>
                    </a:moveTo>
                    <a:cubicBezTo>
                      <a:pt x="4695" y="1534"/>
                      <a:pt x="4554" y="1605"/>
                      <a:pt x="4540" y="1748"/>
                    </a:cubicBezTo>
                    <a:cubicBezTo>
                      <a:pt x="4540" y="1799"/>
                      <a:pt x="4540" y="1824"/>
                      <a:pt x="4540" y="1876"/>
                    </a:cubicBezTo>
                    <a:cubicBezTo>
                      <a:pt x="4591" y="2030"/>
                      <a:pt x="4719" y="2158"/>
                      <a:pt x="4873" y="2183"/>
                    </a:cubicBezTo>
                    <a:cubicBezTo>
                      <a:pt x="5129" y="2183"/>
                      <a:pt x="5309" y="1876"/>
                      <a:pt x="5129" y="1671"/>
                    </a:cubicBezTo>
                    <a:cubicBezTo>
                      <a:pt x="5072" y="1579"/>
                      <a:pt x="4955" y="1534"/>
                      <a:pt x="4839" y="1534"/>
                    </a:cubicBezTo>
                    <a:close/>
                    <a:moveTo>
                      <a:pt x="7873" y="1434"/>
                    </a:moveTo>
                    <a:cubicBezTo>
                      <a:pt x="7815" y="1434"/>
                      <a:pt x="7755" y="1444"/>
                      <a:pt x="7694" y="1465"/>
                    </a:cubicBezTo>
                    <a:cubicBezTo>
                      <a:pt x="7309" y="1542"/>
                      <a:pt x="7104" y="2183"/>
                      <a:pt x="7488" y="2414"/>
                    </a:cubicBezTo>
                    <a:lnTo>
                      <a:pt x="7514" y="2414"/>
                    </a:lnTo>
                    <a:cubicBezTo>
                      <a:pt x="7565" y="2440"/>
                      <a:pt x="7642" y="2466"/>
                      <a:pt x="7694" y="2491"/>
                    </a:cubicBezTo>
                    <a:cubicBezTo>
                      <a:pt x="7715" y="2493"/>
                      <a:pt x="7737" y="2494"/>
                      <a:pt x="7759" y="2494"/>
                    </a:cubicBezTo>
                    <a:cubicBezTo>
                      <a:pt x="7992" y="2494"/>
                      <a:pt x="8217" y="2369"/>
                      <a:pt x="8335" y="2158"/>
                    </a:cubicBezTo>
                    <a:cubicBezTo>
                      <a:pt x="8489" y="1805"/>
                      <a:pt x="8227" y="1434"/>
                      <a:pt x="7873" y="1434"/>
                    </a:cubicBezTo>
                    <a:close/>
                    <a:moveTo>
                      <a:pt x="12521" y="1809"/>
                    </a:moveTo>
                    <a:cubicBezTo>
                      <a:pt x="12477" y="1809"/>
                      <a:pt x="12432" y="1814"/>
                      <a:pt x="12386" y="1824"/>
                    </a:cubicBezTo>
                    <a:cubicBezTo>
                      <a:pt x="12002" y="1927"/>
                      <a:pt x="11796" y="2568"/>
                      <a:pt x="12181" y="2799"/>
                    </a:cubicBezTo>
                    <a:cubicBezTo>
                      <a:pt x="12232" y="2825"/>
                      <a:pt x="12309" y="2850"/>
                      <a:pt x="12386" y="2850"/>
                    </a:cubicBezTo>
                    <a:cubicBezTo>
                      <a:pt x="12424" y="2858"/>
                      <a:pt x="12461" y="2861"/>
                      <a:pt x="12498" y="2861"/>
                    </a:cubicBezTo>
                    <a:cubicBezTo>
                      <a:pt x="12709" y="2861"/>
                      <a:pt x="12896" y="2739"/>
                      <a:pt x="13027" y="2542"/>
                    </a:cubicBezTo>
                    <a:cubicBezTo>
                      <a:pt x="13165" y="2175"/>
                      <a:pt x="12892" y="1809"/>
                      <a:pt x="12521" y="1809"/>
                    </a:cubicBezTo>
                    <a:close/>
                    <a:moveTo>
                      <a:pt x="10496" y="2693"/>
                    </a:moveTo>
                    <a:cubicBezTo>
                      <a:pt x="10485" y="2693"/>
                      <a:pt x="10474" y="2694"/>
                      <a:pt x="10463" y="2696"/>
                    </a:cubicBezTo>
                    <a:cubicBezTo>
                      <a:pt x="10335" y="2722"/>
                      <a:pt x="10258" y="2953"/>
                      <a:pt x="10386" y="3030"/>
                    </a:cubicBezTo>
                    <a:cubicBezTo>
                      <a:pt x="10412" y="3055"/>
                      <a:pt x="10412" y="3055"/>
                      <a:pt x="10437" y="3055"/>
                    </a:cubicBezTo>
                    <a:cubicBezTo>
                      <a:pt x="10540" y="3055"/>
                      <a:pt x="10617" y="3030"/>
                      <a:pt x="10668" y="2953"/>
                    </a:cubicBezTo>
                    <a:cubicBezTo>
                      <a:pt x="10715" y="2812"/>
                      <a:pt x="10612" y="2693"/>
                      <a:pt x="10496" y="2693"/>
                    </a:cubicBezTo>
                    <a:close/>
                    <a:moveTo>
                      <a:pt x="3134" y="3127"/>
                    </a:moveTo>
                    <a:cubicBezTo>
                      <a:pt x="3124" y="3127"/>
                      <a:pt x="3114" y="3129"/>
                      <a:pt x="3104" y="3132"/>
                    </a:cubicBezTo>
                    <a:cubicBezTo>
                      <a:pt x="3027" y="3158"/>
                      <a:pt x="3001" y="3260"/>
                      <a:pt x="3078" y="3312"/>
                    </a:cubicBezTo>
                    <a:lnTo>
                      <a:pt x="3078" y="3337"/>
                    </a:lnTo>
                    <a:lnTo>
                      <a:pt x="3104" y="3337"/>
                    </a:lnTo>
                    <a:cubicBezTo>
                      <a:pt x="3155" y="3337"/>
                      <a:pt x="3206" y="3312"/>
                      <a:pt x="3232" y="3260"/>
                    </a:cubicBezTo>
                    <a:cubicBezTo>
                      <a:pt x="3254" y="3194"/>
                      <a:pt x="3199" y="3127"/>
                      <a:pt x="3134" y="3127"/>
                    </a:cubicBezTo>
                    <a:close/>
                    <a:moveTo>
                      <a:pt x="6219" y="3536"/>
                    </a:moveTo>
                    <a:cubicBezTo>
                      <a:pt x="6072" y="3536"/>
                      <a:pt x="5928" y="3614"/>
                      <a:pt x="5899" y="3773"/>
                    </a:cubicBezTo>
                    <a:lnTo>
                      <a:pt x="5924" y="3773"/>
                    </a:lnTo>
                    <a:cubicBezTo>
                      <a:pt x="5924" y="3799"/>
                      <a:pt x="5924" y="3850"/>
                      <a:pt x="5924" y="3902"/>
                    </a:cubicBezTo>
                    <a:cubicBezTo>
                      <a:pt x="5950" y="4055"/>
                      <a:pt x="6078" y="4158"/>
                      <a:pt x="6232" y="4184"/>
                    </a:cubicBezTo>
                    <a:cubicBezTo>
                      <a:pt x="6243" y="4185"/>
                      <a:pt x="6254" y="4185"/>
                      <a:pt x="6265" y="4185"/>
                    </a:cubicBezTo>
                    <a:cubicBezTo>
                      <a:pt x="6526" y="4185"/>
                      <a:pt x="6662" y="3892"/>
                      <a:pt x="6514" y="3671"/>
                    </a:cubicBezTo>
                    <a:cubicBezTo>
                      <a:pt x="6447" y="3582"/>
                      <a:pt x="6332" y="3536"/>
                      <a:pt x="6219" y="3536"/>
                    </a:cubicBezTo>
                    <a:close/>
                    <a:moveTo>
                      <a:pt x="3009" y="4870"/>
                    </a:moveTo>
                    <a:cubicBezTo>
                      <a:pt x="2866" y="4870"/>
                      <a:pt x="2722" y="4947"/>
                      <a:pt x="2693" y="5107"/>
                    </a:cubicBezTo>
                    <a:lnTo>
                      <a:pt x="2719" y="5107"/>
                    </a:lnTo>
                    <a:cubicBezTo>
                      <a:pt x="2693" y="5158"/>
                      <a:pt x="2693" y="5184"/>
                      <a:pt x="2719" y="5235"/>
                    </a:cubicBezTo>
                    <a:cubicBezTo>
                      <a:pt x="2745" y="5389"/>
                      <a:pt x="2873" y="5517"/>
                      <a:pt x="3027" y="5517"/>
                    </a:cubicBezTo>
                    <a:cubicBezTo>
                      <a:pt x="3038" y="5518"/>
                      <a:pt x="3049" y="5518"/>
                      <a:pt x="3059" y="5518"/>
                    </a:cubicBezTo>
                    <a:cubicBezTo>
                      <a:pt x="3320" y="5518"/>
                      <a:pt x="3456" y="5226"/>
                      <a:pt x="3283" y="5004"/>
                    </a:cubicBezTo>
                    <a:cubicBezTo>
                      <a:pt x="3228" y="4915"/>
                      <a:pt x="3119" y="4870"/>
                      <a:pt x="3009" y="4870"/>
                    </a:cubicBezTo>
                    <a:close/>
                    <a:moveTo>
                      <a:pt x="6277" y="5340"/>
                    </a:moveTo>
                    <a:cubicBezTo>
                      <a:pt x="6229" y="5340"/>
                      <a:pt x="6179" y="5348"/>
                      <a:pt x="6129" y="5363"/>
                    </a:cubicBezTo>
                    <a:cubicBezTo>
                      <a:pt x="5745" y="5466"/>
                      <a:pt x="5540" y="6107"/>
                      <a:pt x="5924" y="6312"/>
                    </a:cubicBezTo>
                    <a:cubicBezTo>
                      <a:pt x="5976" y="6363"/>
                      <a:pt x="6053" y="6363"/>
                      <a:pt x="6129" y="6389"/>
                    </a:cubicBezTo>
                    <a:cubicBezTo>
                      <a:pt x="6151" y="6391"/>
                      <a:pt x="6173" y="6392"/>
                      <a:pt x="6194" y="6392"/>
                    </a:cubicBezTo>
                    <a:cubicBezTo>
                      <a:pt x="6424" y="6392"/>
                      <a:pt x="6630" y="6267"/>
                      <a:pt x="6771" y="6055"/>
                    </a:cubicBezTo>
                    <a:cubicBezTo>
                      <a:pt x="6906" y="5718"/>
                      <a:pt x="6625" y="5340"/>
                      <a:pt x="6277" y="5340"/>
                    </a:cubicBezTo>
                    <a:close/>
                    <a:moveTo>
                      <a:pt x="1163" y="6898"/>
                    </a:moveTo>
                    <a:cubicBezTo>
                      <a:pt x="1152" y="6898"/>
                      <a:pt x="1140" y="6899"/>
                      <a:pt x="1129" y="6902"/>
                    </a:cubicBezTo>
                    <a:cubicBezTo>
                      <a:pt x="1001" y="6927"/>
                      <a:pt x="924" y="7158"/>
                      <a:pt x="1052" y="7235"/>
                    </a:cubicBezTo>
                    <a:cubicBezTo>
                      <a:pt x="1078" y="7235"/>
                      <a:pt x="1104" y="7261"/>
                      <a:pt x="1129" y="7261"/>
                    </a:cubicBezTo>
                    <a:cubicBezTo>
                      <a:pt x="1206" y="7261"/>
                      <a:pt x="1283" y="7235"/>
                      <a:pt x="1334" y="7132"/>
                    </a:cubicBezTo>
                    <a:cubicBezTo>
                      <a:pt x="1381" y="7015"/>
                      <a:pt x="1278" y="6898"/>
                      <a:pt x="1163" y="6898"/>
                    </a:cubicBezTo>
                    <a:close/>
                    <a:moveTo>
                      <a:pt x="5001" y="7850"/>
                    </a:moveTo>
                    <a:cubicBezTo>
                      <a:pt x="4924" y="7876"/>
                      <a:pt x="4899" y="8004"/>
                      <a:pt x="4950" y="8056"/>
                    </a:cubicBezTo>
                    <a:lnTo>
                      <a:pt x="5001" y="8056"/>
                    </a:lnTo>
                    <a:cubicBezTo>
                      <a:pt x="5052" y="8056"/>
                      <a:pt x="5104" y="8030"/>
                      <a:pt x="5129" y="8004"/>
                    </a:cubicBezTo>
                    <a:cubicBezTo>
                      <a:pt x="5155" y="7927"/>
                      <a:pt x="5078" y="7850"/>
                      <a:pt x="5001" y="7850"/>
                    </a:cubicBezTo>
                    <a:close/>
                    <a:moveTo>
                      <a:pt x="2940" y="7598"/>
                    </a:moveTo>
                    <a:cubicBezTo>
                      <a:pt x="2902" y="7598"/>
                      <a:pt x="2862" y="7605"/>
                      <a:pt x="2822" y="7620"/>
                    </a:cubicBezTo>
                    <a:cubicBezTo>
                      <a:pt x="2565" y="7697"/>
                      <a:pt x="2437" y="8107"/>
                      <a:pt x="2693" y="8235"/>
                    </a:cubicBezTo>
                    <a:cubicBezTo>
                      <a:pt x="2719" y="8261"/>
                      <a:pt x="2770" y="8286"/>
                      <a:pt x="2822" y="8286"/>
                    </a:cubicBezTo>
                    <a:cubicBezTo>
                      <a:pt x="2838" y="8289"/>
                      <a:pt x="2854" y="8290"/>
                      <a:pt x="2870" y="8290"/>
                    </a:cubicBezTo>
                    <a:cubicBezTo>
                      <a:pt x="3007" y="8290"/>
                      <a:pt x="3137" y="8196"/>
                      <a:pt x="3206" y="8081"/>
                    </a:cubicBezTo>
                    <a:cubicBezTo>
                      <a:pt x="3338" y="7840"/>
                      <a:pt x="3169" y="7598"/>
                      <a:pt x="2940" y="7598"/>
                    </a:cubicBezTo>
                    <a:close/>
                    <a:moveTo>
                      <a:pt x="6698" y="7919"/>
                    </a:moveTo>
                    <a:cubicBezTo>
                      <a:pt x="6554" y="7919"/>
                      <a:pt x="6414" y="7990"/>
                      <a:pt x="6386" y="8133"/>
                    </a:cubicBezTo>
                    <a:lnTo>
                      <a:pt x="6412" y="8133"/>
                    </a:lnTo>
                    <a:cubicBezTo>
                      <a:pt x="6412" y="8184"/>
                      <a:pt x="6412" y="8235"/>
                      <a:pt x="6412" y="8261"/>
                    </a:cubicBezTo>
                    <a:cubicBezTo>
                      <a:pt x="6437" y="8415"/>
                      <a:pt x="6565" y="8543"/>
                      <a:pt x="6745" y="8568"/>
                    </a:cubicBezTo>
                    <a:cubicBezTo>
                      <a:pt x="7001" y="8568"/>
                      <a:pt x="7181" y="8261"/>
                      <a:pt x="7001" y="8056"/>
                    </a:cubicBezTo>
                    <a:cubicBezTo>
                      <a:pt x="6933" y="7964"/>
                      <a:pt x="6814" y="7919"/>
                      <a:pt x="6698" y="7919"/>
                    </a:cubicBezTo>
                    <a:close/>
                    <a:moveTo>
                      <a:pt x="4317" y="9878"/>
                    </a:moveTo>
                    <a:cubicBezTo>
                      <a:pt x="4265" y="9878"/>
                      <a:pt x="4210" y="9886"/>
                      <a:pt x="4155" y="9902"/>
                    </a:cubicBezTo>
                    <a:cubicBezTo>
                      <a:pt x="3770" y="9979"/>
                      <a:pt x="3565" y="10645"/>
                      <a:pt x="3950" y="10851"/>
                    </a:cubicBezTo>
                    <a:cubicBezTo>
                      <a:pt x="4001" y="10876"/>
                      <a:pt x="4078" y="10902"/>
                      <a:pt x="4129" y="10928"/>
                    </a:cubicBezTo>
                    <a:cubicBezTo>
                      <a:pt x="4153" y="10930"/>
                      <a:pt x="4177" y="10931"/>
                      <a:pt x="4200" y="10931"/>
                    </a:cubicBezTo>
                    <a:cubicBezTo>
                      <a:pt x="4454" y="10931"/>
                      <a:pt x="4677" y="10805"/>
                      <a:pt x="4770" y="10594"/>
                    </a:cubicBezTo>
                    <a:cubicBezTo>
                      <a:pt x="4927" y="10236"/>
                      <a:pt x="4673" y="9878"/>
                      <a:pt x="4317" y="9878"/>
                    </a:cubicBezTo>
                    <a:close/>
                    <a:moveTo>
                      <a:pt x="746" y="10289"/>
                    </a:moveTo>
                    <a:cubicBezTo>
                      <a:pt x="696" y="10289"/>
                      <a:pt x="644" y="10297"/>
                      <a:pt x="591" y="10312"/>
                    </a:cubicBezTo>
                    <a:cubicBezTo>
                      <a:pt x="206" y="10415"/>
                      <a:pt x="1" y="11056"/>
                      <a:pt x="386" y="11287"/>
                    </a:cubicBezTo>
                    <a:lnTo>
                      <a:pt x="386" y="11261"/>
                    </a:lnTo>
                    <a:cubicBezTo>
                      <a:pt x="437" y="11312"/>
                      <a:pt x="514" y="11338"/>
                      <a:pt x="565" y="11338"/>
                    </a:cubicBezTo>
                    <a:cubicBezTo>
                      <a:pt x="589" y="11340"/>
                      <a:pt x="613" y="11341"/>
                      <a:pt x="636" y="11341"/>
                    </a:cubicBezTo>
                    <a:cubicBezTo>
                      <a:pt x="889" y="11341"/>
                      <a:pt x="1112" y="11216"/>
                      <a:pt x="1206" y="11004"/>
                    </a:cubicBezTo>
                    <a:cubicBezTo>
                      <a:pt x="1364" y="10667"/>
                      <a:pt x="1106" y="10289"/>
                      <a:pt x="746" y="10289"/>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91" name="Google Shape;1791;p35"/>
              <p:cNvSpPr/>
              <p:nvPr/>
            </p:nvSpPr>
            <p:spPr>
              <a:xfrm>
                <a:off x="-1809250" y="2563500"/>
                <a:ext cx="247275" cy="1438900"/>
              </a:xfrm>
              <a:custGeom>
                <a:avLst/>
                <a:gdLst/>
                <a:ahLst/>
                <a:cxnLst/>
                <a:rect l="l" t="t" r="r" b="b"/>
                <a:pathLst>
                  <a:path w="9891" h="57556" extrusionOk="0">
                    <a:moveTo>
                      <a:pt x="9445" y="0"/>
                    </a:moveTo>
                    <a:cubicBezTo>
                      <a:pt x="9304" y="0"/>
                      <a:pt x="9164" y="81"/>
                      <a:pt x="9104" y="270"/>
                    </a:cubicBezTo>
                    <a:cubicBezTo>
                      <a:pt x="4617" y="13912"/>
                      <a:pt x="1" y="34913"/>
                      <a:pt x="3386" y="57247"/>
                    </a:cubicBezTo>
                    <a:cubicBezTo>
                      <a:pt x="3411" y="57427"/>
                      <a:pt x="3565" y="57555"/>
                      <a:pt x="3745" y="57555"/>
                    </a:cubicBezTo>
                    <a:lnTo>
                      <a:pt x="3822" y="57555"/>
                    </a:lnTo>
                    <a:cubicBezTo>
                      <a:pt x="4027" y="57530"/>
                      <a:pt x="4155" y="57324"/>
                      <a:pt x="4129" y="57119"/>
                    </a:cubicBezTo>
                    <a:cubicBezTo>
                      <a:pt x="796" y="34939"/>
                      <a:pt x="5360" y="14091"/>
                      <a:pt x="9796" y="501"/>
                    </a:cubicBezTo>
                    <a:cubicBezTo>
                      <a:pt x="9890" y="202"/>
                      <a:pt x="9667" y="0"/>
                      <a:pt x="9445"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792" name="Google Shape;1792;p35"/>
            <p:cNvGrpSpPr/>
            <p:nvPr/>
          </p:nvGrpSpPr>
          <p:grpSpPr>
            <a:xfrm rot="5249857" flipH="1">
              <a:off x="-340747" y="3668895"/>
              <a:ext cx="1062060" cy="1858361"/>
              <a:chOff x="-1779100" y="2408800"/>
              <a:chExt cx="1032750" cy="1807075"/>
            </a:xfrm>
          </p:grpSpPr>
          <p:sp>
            <p:nvSpPr>
              <p:cNvPr id="1793" name="Google Shape;1793;p35"/>
              <p:cNvSpPr/>
              <p:nvPr/>
            </p:nvSpPr>
            <p:spPr>
              <a:xfrm>
                <a:off x="-1779100" y="2498825"/>
                <a:ext cx="1032750" cy="1717050"/>
              </a:xfrm>
              <a:custGeom>
                <a:avLst/>
                <a:gdLst/>
                <a:ahLst/>
                <a:cxnLst/>
                <a:rect l="l" t="t" r="r" b="b"/>
                <a:pathLst>
                  <a:path w="41310" h="68682" extrusionOk="0">
                    <a:moveTo>
                      <a:pt x="32843" y="0"/>
                    </a:moveTo>
                    <a:cubicBezTo>
                      <a:pt x="31194" y="0"/>
                      <a:pt x="29516" y="392"/>
                      <a:pt x="28053" y="1113"/>
                    </a:cubicBezTo>
                    <a:cubicBezTo>
                      <a:pt x="24489" y="2883"/>
                      <a:pt x="21924" y="6139"/>
                      <a:pt x="19719" y="9421"/>
                    </a:cubicBezTo>
                    <a:lnTo>
                      <a:pt x="19719" y="9396"/>
                    </a:lnTo>
                    <a:cubicBezTo>
                      <a:pt x="13744" y="18242"/>
                      <a:pt x="9436" y="27987"/>
                      <a:pt x="6385" y="38167"/>
                    </a:cubicBezTo>
                    <a:cubicBezTo>
                      <a:pt x="5308" y="41705"/>
                      <a:pt x="4231" y="44270"/>
                      <a:pt x="2949" y="47731"/>
                    </a:cubicBezTo>
                    <a:cubicBezTo>
                      <a:pt x="205" y="55244"/>
                      <a:pt x="1487" y="65630"/>
                      <a:pt x="0" y="68681"/>
                    </a:cubicBezTo>
                    <a:cubicBezTo>
                      <a:pt x="7975" y="52526"/>
                      <a:pt x="21642" y="34269"/>
                      <a:pt x="33745" y="20935"/>
                    </a:cubicBezTo>
                    <a:cubicBezTo>
                      <a:pt x="36105" y="18319"/>
                      <a:pt x="38566" y="15704"/>
                      <a:pt x="39951" y="12473"/>
                    </a:cubicBezTo>
                    <a:cubicBezTo>
                      <a:pt x="41310" y="9242"/>
                      <a:pt x="41310" y="5190"/>
                      <a:pt x="39002" y="2549"/>
                    </a:cubicBezTo>
                    <a:cubicBezTo>
                      <a:pt x="37468" y="790"/>
                      <a:pt x="35184" y="0"/>
                      <a:pt x="3284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94" name="Google Shape;1794;p35"/>
              <p:cNvSpPr/>
              <p:nvPr/>
            </p:nvSpPr>
            <p:spPr>
              <a:xfrm>
                <a:off x="-1776550" y="2408800"/>
                <a:ext cx="973150" cy="1753225"/>
              </a:xfrm>
              <a:custGeom>
                <a:avLst/>
                <a:gdLst/>
                <a:ahLst/>
                <a:cxnLst/>
                <a:rect l="l" t="t" r="r" b="b"/>
                <a:pathLst>
                  <a:path w="38926" h="70129" extrusionOk="0">
                    <a:moveTo>
                      <a:pt x="30542" y="0"/>
                    </a:moveTo>
                    <a:cubicBezTo>
                      <a:pt x="28732" y="0"/>
                      <a:pt x="26881" y="482"/>
                      <a:pt x="25310" y="1355"/>
                    </a:cubicBezTo>
                    <a:cubicBezTo>
                      <a:pt x="21848" y="3253"/>
                      <a:pt x="19438" y="6637"/>
                      <a:pt x="17361" y="10022"/>
                    </a:cubicBezTo>
                    <a:cubicBezTo>
                      <a:pt x="11822" y="19100"/>
                      <a:pt x="7975" y="29049"/>
                      <a:pt x="5386" y="39357"/>
                    </a:cubicBezTo>
                    <a:cubicBezTo>
                      <a:pt x="4488" y="42947"/>
                      <a:pt x="3514" y="45537"/>
                      <a:pt x="2411" y="49076"/>
                    </a:cubicBezTo>
                    <a:cubicBezTo>
                      <a:pt x="1" y="56717"/>
                      <a:pt x="1770" y="67025"/>
                      <a:pt x="411" y="70128"/>
                    </a:cubicBezTo>
                    <a:cubicBezTo>
                      <a:pt x="7642" y="53640"/>
                      <a:pt x="20463" y="34767"/>
                      <a:pt x="31925" y="20869"/>
                    </a:cubicBezTo>
                    <a:cubicBezTo>
                      <a:pt x="34156" y="18177"/>
                      <a:pt x="36515" y="15433"/>
                      <a:pt x="37721" y="12151"/>
                    </a:cubicBezTo>
                    <a:cubicBezTo>
                      <a:pt x="38926" y="8843"/>
                      <a:pt x="38772" y="4791"/>
                      <a:pt x="36336" y="2253"/>
                    </a:cubicBezTo>
                    <a:cubicBezTo>
                      <a:pt x="34837" y="698"/>
                      <a:pt x="32720" y="0"/>
                      <a:pt x="3054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95" name="Google Shape;1795;p35"/>
              <p:cNvSpPr/>
              <p:nvPr/>
            </p:nvSpPr>
            <p:spPr>
              <a:xfrm>
                <a:off x="-1311125" y="2430900"/>
                <a:ext cx="402150" cy="319125"/>
              </a:xfrm>
              <a:custGeom>
                <a:avLst/>
                <a:gdLst/>
                <a:ahLst/>
                <a:cxnLst/>
                <a:rect l="l" t="t" r="r" b="b"/>
                <a:pathLst>
                  <a:path w="16086" h="12765" extrusionOk="0">
                    <a:moveTo>
                      <a:pt x="9413" y="1"/>
                    </a:moveTo>
                    <a:cubicBezTo>
                      <a:pt x="9396" y="1"/>
                      <a:pt x="9378" y="3"/>
                      <a:pt x="9359" y="10"/>
                    </a:cubicBezTo>
                    <a:cubicBezTo>
                      <a:pt x="9206" y="35"/>
                      <a:pt x="9103" y="266"/>
                      <a:pt x="9231" y="369"/>
                    </a:cubicBezTo>
                    <a:cubicBezTo>
                      <a:pt x="9257" y="394"/>
                      <a:pt x="9283" y="394"/>
                      <a:pt x="9308" y="394"/>
                    </a:cubicBezTo>
                    <a:cubicBezTo>
                      <a:pt x="9332" y="400"/>
                      <a:pt x="9357" y="403"/>
                      <a:pt x="9380" y="403"/>
                    </a:cubicBezTo>
                    <a:cubicBezTo>
                      <a:pt x="9458" y="403"/>
                      <a:pt x="9531" y="370"/>
                      <a:pt x="9590" y="292"/>
                    </a:cubicBezTo>
                    <a:cubicBezTo>
                      <a:pt x="9635" y="156"/>
                      <a:pt x="9541" y="1"/>
                      <a:pt x="9413" y="1"/>
                    </a:cubicBezTo>
                    <a:close/>
                    <a:moveTo>
                      <a:pt x="12560" y="1256"/>
                    </a:moveTo>
                    <a:cubicBezTo>
                      <a:pt x="12528" y="1256"/>
                      <a:pt x="12496" y="1259"/>
                      <a:pt x="12462" y="1266"/>
                    </a:cubicBezTo>
                    <a:cubicBezTo>
                      <a:pt x="12154" y="1317"/>
                      <a:pt x="11949" y="1856"/>
                      <a:pt x="12257" y="2061"/>
                    </a:cubicBezTo>
                    <a:cubicBezTo>
                      <a:pt x="12283" y="2087"/>
                      <a:pt x="12360" y="2112"/>
                      <a:pt x="12411" y="2112"/>
                    </a:cubicBezTo>
                    <a:cubicBezTo>
                      <a:pt x="12447" y="2121"/>
                      <a:pt x="12482" y="2125"/>
                      <a:pt x="12518" y="2125"/>
                    </a:cubicBezTo>
                    <a:cubicBezTo>
                      <a:pt x="12685" y="2125"/>
                      <a:pt x="12844" y="2030"/>
                      <a:pt x="12949" y="1881"/>
                    </a:cubicBezTo>
                    <a:cubicBezTo>
                      <a:pt x="13089" y="1579"/>
                      <a:pt x="12870" y="1256"/>
                      <a:pt x="12560" y="1256"/>
                    </a:cubicBezTo>
                    <a:close/>
                    <a:moveTo>
                      <a:pt x="6402" y="1567"/>
                    </a:moveTo>
                    <a:cubicBezTo>
                      <a:pt x="6244" y="1567"/>
                      <a:pt x="6092" y="1644"/>
                      <a:pt x="6052" y="1805"/>
                    </a:cubicBezTo>
                    <a:cubicBezTo>
                      <a:pt x="6026" y="1856"/>
                      <a:pt x="6026" y="1907"/>
                      <a:pt x="6052" y="1958"/>
                    </a:cubicBezTo>
                    <a:cubicBezTo>
                      <a:pt x="6077" y="2138"/>
                      <a:pt x="6231" y="2292"/>
                      <a:pt x="6411" y="2317"/>
                    </a:cubicBezTo>
                    <a:cubicBezTo>
                      <a:pt x="6431" y="2321"/>
                      <a:pt x="6450" y="2322"/>
                      <a:pt x="6470" y="2322"/>
                    </a:cubicBezTo>
                    <a:cubicBezTo>
                      <a:pt x="6747" y="2322"/>
                      <a:pt x="6937" y="1993"/>
                      <a:pt x="6770" y="1753"/>
                    </a:cubicBezTo>
                    <a:cubicBezTo>
                      <a:pt x="6696" y="1631"/>
                      <a:pt x="6547" y="1567"/>
                      <a:pt x="6402" y="1567"/>
                    </a:cubicBezTo>
                    <a:close/>
                    <a:moveTo>
                      <a:pt x="9895" y="1689"/>
                    </a:moveTo>
                    <a:cubicBezTo>
                      <a:pt x="9854" y="1689"/>
                      <a:pt x="9812" y="1693"/>
                      <a:pt x="9770" y="1702"/>
                    </a:cubicBezTo>
                    <a:cubicBezTo>
                      <a:pt x="9308" y="1779"/>
                      <a:pt x="9000" y="2523"/>
                      <a:pt x="9436" y="2830"/>
                    </a:cubicBezTo>
                    <a:cubicBezTo>
                      <a:pt x="9513" y="2856"/>
                      <a:pt x="9590" y="2907"/>
                      <a:pt x="9667" y="2907"/>
                    </a:cubicBezTo>
                    <a:cubicBezTo>
                      <a:pt x="9721" y="2921"/>
                      <a:pt x="9775" y="2927"/>
                      <a:pt x="9828" y="2927"/>
                    </a:cubicBezTo>
                    <a:cubicBezTo>
                      <a:pt x="10078" y="2927"/>
                      <a:pt x="10310" y="2785"/>
                      <a:pt x="10436" y="2574"/>
                    </a:cubicBezTo>
                    <a:cubicBezTo>
                      <a:pt x="10647" y="2153"/>
                      <a:pt x="10324" y="1689"/>
                      <a:pt x="9895" y="1689"/>
                    </a:cubicBezTo>
                    <a:close/>
                    <a:moveTo>
                      <a:pt x="4359" y="3369"/>
                    </a:moveTo>
                    <a:cubicBezTo>
                      <a:pt x="4257" y="3369"/>
                      <a:pt x="4205" y="3523"/>
                      <a:pt x="4282" y="3599"/>
                    </a:cubicBezTo>
                    <a:lnTo>
                      <a:pt x="4334" y="3599"/>
                    </a:lnTo>
                    <a:cubicBezTo>
                      <a:pt x="4347" y="3606"/>
                      <a:pt x="4363" y="3610"/>
                      <a:pt x="4379" y="3610"/>
                    </a:cubicBezTo>
                    <a:cubicBezTo>
                      <a:pt x="4422" y="3610"/>
                      <a:pt x="4469" y="3586"/>
                      <a:pt x="4487" y="3548"/>
                    </a:cubicBezTo>
                    <a:cubicBezTo>
                      <a:pt x="4513" y="3446"/>
                      <a:pt x="4436" y="3369"/>
                      <a:pt x="4359" y="3369"/>
                    </a:cubicBezTo>
                    <a:close/>
                    <a:moveTo>
                      <a:pt x="15337" y="2484"/>
                    </a:moveTo>
                    <a:cubicBezTo>
                      <a:pt x="15295" y="2484"/>
                      <a:pt x="15251" y="2488"/>
                      <a:pt x="15206" y="2497"/>
                    </a:cubicBezTo>
                    <a:cubicBezTo>
                      <a:pt x="14744" y="2574"/>
                      <a:pt x="14462" y="3317"/>
                      <a:pt x="14898" y="3599"/>
                    </a:cubicBezTo>
                    <a:cubicBezTo>
                      <a:pt x="14950" y="3651"/>
                      <a:pt x="15026" y="3676"/>
                      <a:pt x="15129" y="3702"/>
                    </a:cubicBezTo>
                    <a:cubicBezTo>
                      <a:pt x="15170" y="3710"/>
                      <a:pt x="15212" y="3713"/>
                      <a:pt x="15254" y="3713"/>
                    </a:cubicBezTo>
                    <a:cubicBezTo>
                      <a:pt x="15498" y="3713"/>
                      <a:pt x="15745" y="3588"/>
                      <a:pt x="15898" y="3369"/>
                    </a:cubicBezTo>
                    <a:cubicBezTo>
                      <a:pt x="16085" y="2948"/>
                      <a:pt x="15782" y="2484"/>
                      <a:pt x="15337" y="2484"/>
                    </a:cubicBezTo>
                    <a:close/>
                    <a:moveTo>
                      <a:pt x="13055" y="3385"/>
                    </a:moveTo>
                    <a:cubicBezTo>
                      <a:pt x="13037" y="3385"/>
                      <a:pt x="13019" y="3388"/>
                      <a:pt x="13001" y="3394"/>
                    </a:cubicBezTo>
                    <a:cubicBezTo>
                      <a:pt x="12847" y="3420"/>
                      <a:pt x="12744" y="3676"/>
                      <a:pt x="12898" y="3779"/>
                    </a:cubicBezTo>
                    <a:cubicBezTo>
                      <a:pt x="12898" y="3779"/>
                      <a:pt x="12924" y="3779"/>
                      <a:pt x="12975" y="3805"/>
                    </a:cubicBezTo>
                    <a:cubicBezTo>
                      <a:pt x="12993" y="3809"/>
                      <a:pt x="13010" y="3811"/>
                      <a:pt x="13028" y="3811"/>
                    </a:cubicBezTo>
                    <a:cubicBezTo>
                      <a:pt x="13111" y="3811"/>
                      <a:pt x="13189" y="3761"/>
                      <a:pt x="13231" y="3676"/>
                    </a:cubicBezTo>
                    <a:cubicBezTo>
                      <a:pt x="13299" y="3541"/>
                      <a:pt x="13188" y="3385"/>
                      <a:pt x="13055" y="3385"/>
                    </a:cubicBezTo>
                    <a:close/>
                    <a:moveTo>
                      <a:pt x="7890" y="4029"/>
                    </a:moveTo>
                    <a:cubicBezTo>
                      <a:pt x="7731" y="4029"/>
                      <a:pt x="7579" y="4105"/>
                      <a:pt x="7539" y="4266"/>
                    </a:cubicBezTo>
                    <a:cubicBezTo>
                      <a:pt x="7513" y="4317"/>
                      <a:pt x="7513" y="4369"/>
                      <a:pt x="7539" y="4420"/>
                    </a:cubicBezTo>
                    <a:cubicBezTo>
                      <a:pt x="7565" y="4625"/>
                      <a:pt x="7718" y="4779"/>
                      <a:pt x="7898" y="4805"/>
                    </a:cubicBezTo>
                    <a:cubicBezTo>
                      <a:pt x="7908" y="4806"/>
                      <a:pt x="7919" y="4806"/>
                      <a:pt x="7929" y="4806"/>
                    </a:cubicBezTo>
                    <a:cubicBezTo>
                      <a:pt x="8221" y="4806"/>
                      <a:pt x="8430" y="4463"/>
                      <a:pt x="8257" y="4215"/>
                    </a:cubicBezTo>
                    <a:cubicBezTo>
                      <a:pt x="8183" y="4093"/>
                      <a:pt x="8034" y="4029"/>
                      <a:pt x="7890" y="4029"/>
                    </a:cubicBezTo>
                    <a:close/>
                    <a:moveTo>
                      <a:pt x="4081" y="5358"/>
                    </a:moveTo>
                    <a:cubicBezTo>
                      <a:pt x="3918" y="5358"/>
                      <a:pt x="3759" y="5435"/>
                      <a:pt x="3718" y="5600"/>
                    </a:cubicBezTo>
                    <a:cubicBezTo>
                      <a:pt x="3693" y="5651"/>
                      <a:pt x="3693" y="5702"/>
                      <a:pt x="3718" y="5753"/>
                    </a:cubicBezTo>
                    <a:cubicBezTo>
                      <a:pt x="3744" y="5933"/>
                      <a:pt x="3898" y="6087"/>
                      <a:pt x="4077" y="6112"/>
                    </a:cubicBezTo>
                    <a:cubicBezTo>
                      <a:pt x="4088" y="6113"/>
                      <a:pt x="4099" y="6114"/>
                      <a:pt x="4110" y="6114"/>
                    </a:cubicBezTo>
                    <a:cubicBezTo>
                      <a:pt x="4401" y="6114"/>
                      <a:pt x="4609" y="5794"/>
                      <a:pt x="4436" y="5523"/>
                    </a:cubicBezTo>
                    <a:cubicBezTo>
                      <a:pt x="4365" y="5416"/>
                      <a:pt x="4222" y="5358"/>
                      <a:pt x="4081" y="5358"/>
                    </a:cubicBezTo>
                    <a:close/>
                    <a:moveTo>
                      <a:pt x="7747" y="6125"/>
                    </a:moveTo>
                    <a:cubicBezTo>
                      <a:pt x="7705" y="6125"/>
                      <a:pt x="7661" y="6129"/>
                      <a:pt x="7616" y="6138"/>
                    </a:cubicBezTo>
                    <a:cubicBezTo>
                      <a:pt x="7154" y="6215"/>
                      <a:pt x="6872" y="6959"/>
                      <a:pt x="7308" y="7266"/>
                    </a:cubicBezTo>
                    <a:cubicBezTo>
                      <a:pt x="7359" y="7292"/>
                      <a:pt x="7436" y="7343"/>
                      <a:pt x="7539" y="7343"/>
                    </a:cubicBezTo>
                    <a:cubicBezTo>
                      <a:pt x="7588" y="7357"/>
                      <a:pt x="7639" y="7363"/>
                      <a:pt x="7691" y="7363"/>
                    </a:cubicBezTo>
                    <a:cubicBezTo>
                      <a:pt x="7932" y="7363"/>
                      <a:pt x="8181" y="7221"/>
                      <a:pt x="8308" y="7010"/>
                    </a:cubicBezTo>
                    <a:cubicBezTo>
                      <a:pt x="8495" y="6589"/>
                      <a:pt x="8191" y="6125"/>
                      <a:pt x="7747" y="6125"/>
                    </a:cubicBezTo>
                    <a:close/>
                    <a:moveTo>
                      <a:pt x="1797" y="7616"/>
                    </a:moveTo>
                    <a:cubicBezTo>
                      <a:pt x="1780" y="7616"/>
                      <a:pt x="1762" y="7619"/>
                      <a:pt x="1744" y="7625"/>
                    </a:cubicBezTo>
                    <a:cubicBezTo>
                      <a:pt x="1590" y="7651"/>
                      <a:pt x="1487" y="7882"/>
                      <a:pt x="1615" y="7984"/>
                    </a:cubicBezTo>
                    <a:lnTo>
                      <a:pt x="1615" y="8010"/>
                    </a:lnTo>
                    <a:cubicBezTo>
                      <a:pt x="1641" y="8010"/>
                      <a:pt x="1667" y="8010"/>
                      <a:pt x="1692" y="8036"/>
                    </a:cubicBezTo>
                    <a:cubicBezTo>
                      <a:pt x="1795" y="8036"/>
                      <a:pt x="1898" y="8010"/>
                      <a:pt x="1974" y="7907"/>
                    </a:cubicBezTo>
                    <a:cubicBezTo>
                      <a:pt x="2020" y="7772"/>
                      <a:pt x="1926" y="7616"/>
                      <a:pt x="1797" y="7616"/>
                    </a:cubicBezTo>
                    <a:close/>
                    <a:moveTo>
                      <a:pt x="6237" y="9057"/>
                    </a:moveTo>
                    <a:cubicBezTo>
                      <a:pt x="6227" y="9057"/>
                      <a:pt x="6216" y="9059"/>
                      <a:pt x="6205" y="9061"/>
                    </a:cubicBezTo>
                    <a:cubicBezTo>
                      <a:pt x="6129" y="9087"/>
                      <a:pt x="6077" y="9215"/>
                      <a:pt x="6154" y="9292"/>
                    </a:cubicBezTo>
                    <a:lnTo>
                      <a:pt x="6205" y="9292"/>
                    </a:lnTo>
                    <a:cubicBezTo>
                      <a:pt x="6219" y="9299"/>
                      <a:pt x="6233" y="9302"/>
                      <a:pt x="6246" y="9302"/>
                    </a:cubicBezTo>
                    <a:cubicBezTo>
                      <a:pt x="6282" y="9302"/>
                      <a:pt x="6315" y="9278"/>
                      <a:pt x="6334" y="9241"/>
                    </a:cubicBezTo>
                    <a:cubicBezTo>
                      <a:pt x="6380" y="9149"/>
                      <a:pt x="6323" y="9057"/>
                      <a:pt x="6237" y="9057"/>
                    </a:cubicBezTo>
                    <a:close/>
                    <a:moveTo>
                      <a:pt x="3654" y="8563"/>
                    </a:moveTo>
                    <a:cubicBezTo>
                      <a:pt x="3625" y="8563"/>
                      <a:pt x="3595" y="8566"/>
                      <a:pt x="3564" y="8574"/>
                    </a:cubicBezTo>
                    <a:cubicBezTo>
                      <a:pt x="3282" y="8625"/>
                      <a:pt x="3077" y="9087"/>
                      <a:pt x="3359" y="9292"/>
                    </a:cubicBezTo>
                    <a:cubicBezTo>
                      <a:pt x="3410" y="9318"/>
                      <a:pt x="3462" y="9318"/>
                      <a:pt x="3513" y="9343"/>
                    </a:cubicBezTo>
                    <a:cubicBezTo>
                      <a:pt x="3535" y="9347"/>
                      <a:pt x="3558" y="9348"/>
                      <a:pt x="3581" y="9348"/>
                    </a:cubicBezTo>
                    <a:cubicBezTo>
                      <a:pt x="3742" y="9348"/>
                      <a:pt x="3910" y="9270"/>
                      <a:pt x="4000" y="9113"/>
                    </a:cubicBezTo>
                    <a:cubicBezTo>
                      <a:pt x="4116" y="8859"/>
                      <a:pt x="3919" y="8563"/>
                      <a:pt x="3654" y="8563"/>
                    </a:cubicBezTo>
                    <a:close/>
                    <a:moveTo>
                      <a:pt x="8158" y="9205"/>
                    </a:moveTo>
                    <a:cubicBezTo>
                      <a:pt x="7996" y="9205"/>
                      <a:pt x="7837" y="9281"/>
                      <a:pt x="7795" y="9446"/>
                    </a:cubicBezTo>
                    <a:cubicBezTo>
                      <a:pt x="7795" y="9497"/>
                      <a:pt x="7795" y="9549"/>
                      <a:pt x="7795" y="9600"/>
                    </a:cubicBezTo>
                    <a:cubicBezTo>
                      <a:pt x="7821" y="9779"/>
                      <a:pt x="7975" y="9933"/>
                      <a:pt x="8154" y="9959"/>
                    </a:cubicBezTo>
                    <a:cubicBezTo>
                      <a:pt x="8166" y="9960"/>
                      <a:pt x="8178" y="9960"/>
                      <a:pt x="8190" y="9960"/>
                    </a:cubicBezTo>
                    <a:cubicBezTo>
                      <a:pt x="8502" y="9960"/>
                      <a:pt x="8686" y="9641"/>
                      <a:pt x="8513" y="9369"/>
                    </a:cubicBezTo>
                    <a:cubicBezTo>
                      <a:pt x="8442" y="9262"/>
                      <a:pt x="8299" y="9205"/>
                      <a:pt x="8158" y="9205"/>
                    </a:cubicBezTo>
                    <a:close/>
                    <a:moveTo>
                      <a:pt x="5080" y="11305"/>
                    </a:moveTo>
                    <a:cubicBezTo>
                      <a:pt x="5038" y="11305"/>
                      <a:pt x="4994" y="11309"/>
                      <a:pt x="4949" y="11318"/>
                    </a:cubicBezTo>
                    <a:cubicBezTo>
                      <a:pt x="4487" y="11395"/>
                      <a:pt x="4205" y="12138"/>
                      <a:pt x="4641" y="12446"/>
                    </a:cubicBezTo>
                    <a:cubicBezTo>
                      <a:pt x="4693" y="12472"/>
                      <a:pt x="4769" y="12523"/>
                      <a:pt x="4872" y="12523"/>
                    </a:cubicBezTo>
                    <a:cubicBezTo>
                      <a:pt x="4921" y="12537"/>
                      <a:pt x="4972" y="12543"/>
                      <a:pt x="5022" y="12543"/>
                    </a:cubicBezTo>
                    <a:cubicBezTo>
                      <a:pt x="5258" y="12543"/>
                      <a:pt x="5493" y="12401"/>
                      <a:pt x="5641" y="12190"/>
                    </a:cubicBezTo>
                    <a:cubicBezTo>
                      <a:pt x="5829" y="11769"/>
                      <a:pt x="5525" y="11305"/>
                      <a:pt x="5080" y="11305"/>
                    </a:cubicBezTo>
                    <a:close/>
                    <a:moveTo>
                      <a:pt x="897" y="11529"/>
                    </a:moveTo>
                    <a:cubicBezTo>
                      <a:pt x="847" y="11529"/>
                      <a:pt x="796" y="11536"/>
                      <a:pt x="744" y="11549"/>
                    </a:cubicBezTo>
                    <a:cubicBezTo>
                      <a:pt x="282" y="11626"/>
                      <a:pt x="0" y="12369"/>
                      <a:pt x="436" y="12651"/>
                    </a:cubicBezTo>
                    <a:cubicBezTo>
                      <a:pt x="513" y="12703"/>
                      <a:pt x="590" y="12728"/>
                      <a:pt x="667" y="12754"/>
                    </a:cubicBezTo>
                    <a:cubicBezTo>
                      <a:pt x="712" y="12761"/>
                      <a:pt x="756" y="12765"/>
                      <a:pt x="801" y="12765"/>
                    </a:cubicBezTo>
                    <a:cubicBezTo>
                      <a:pt x="1061" y="12765"/>
                      <a:pt x="1305" y="12640"/>
                      <a:pt x="1436" y="12420"/>
                    </a:cubicBezTo>
                    <a:cubicBezTo>
                      <a:pt x="1643" y="12006"/>
                      <a:pt x="1333" y="11529"/>
                      <a:pt x="897" y="11529"/>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96" name="Google Shape;1796;p35"/>
              <p:cNvSpPr/>
              <p:nvPr/>
            </p:nvSpPr>
            <p:spPr>
              <a:xfrm>
                <a:off x="-1775275" y="2546100"/>
                <a:ext cx="795475" cy="1591550"/>
              </a:xfrm>
              <a:custGeom>
                <a:avLst/>
                <a:gdLst/>
                <a:ahLst/>
                <a:cxnLst/>
                <a:rect l="l" t="t" r="r" b="b"/>
                <a:pathLst>
                  <a:path w="31819" h="63662" extrusionOk="0">
                    <a:moveTo>
                      <a:pt x="31286" y="1"/>
                    </a:moveTo>
                    <a:cubicBezTo>
                      <a:pt x="31186" y="1"/>
                      <a:pt x="31084" y="43"/>
                      <a:pt x="31003" y="145"/>
                    </a:cubicBezTo>
                    <a:cubicBezTo>
                      <a:pt x="15822" y="19300"/>
                      <a:pt x="4258" y="42891"/>
                      <a:pt x="52" y="63200"/>
                    </a:cubicBezTo>
                    <a:cubicBezTo>
                      <a:pt x="1" y="63405"/>
                      <a:pt x="129" y="63610"/>
                      <a:pt x="334" y="63662"/>
                    </a:cubicBezTo>
                    <a:lnTo>
                      <a:pt x="411" y="63662"/>
                    </a:lnTo>
                    <a:cubicBezTo>
                      <a:pt x="591" y="63662"/>
                      <a:pt x="745" y="63534"/>
                      <a:pt x="796" y="63354"/>
                    </a:cubicBezTo>
                    <a:cubicBezTo>
                      <a:pt x="4976" y="43148"/>
                      <a:pt x="16489" y="19685"/>
                      <a:pt x="31592" y="607"/>
                    </a:cubicBezTo>
                    <a:cubicBezTo>
                      <a:pt x="31818" y="325"/>
                      <a:pt x="31560" y="1"/>
                      <a:pt x="31286"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797" name="Google Shape;1797;p35"/>
            <p:cNvGrpSpPr/>
            <p:nvPr/>
          </p:nvGrpSpPr>
          <p:grpSpPr>
            <a:xfrm rot="2700000" flipH="1">
              <a:off x="-365668" y="3606652"/>
              <a:ext cx="531184" cy="1660213"/>
              <a:chOff x="-1858600" y="2385325"/>
              <a:chExt cx="523125" cy="1635025"/>
            </a:xfrm>
          </p:grpSpPr>
          <p:sp>
            <p:nvSpPr>
              <p:cNvPr id="1798" name="Google Shape;1798;p35"/>
              <p:cNvSpPr/>
              <p:nvPr/>
            </p:nvSpPr>
            <p:spPr>
              <a:xfrm>
                <a:off x="-1804750" y="2385325"/>
                <a:ext cx="469275" cy="1635025"/>
              </a:xfrm>
              <a:custGeom>
                <a:avLst/>
                <a:gdLst/>
                <a:ahLst/>
                <a:cxnLst/>
                <a:rect l="l" t="t" r="r" b="b"/>
                <a:pathLst>
                  <a:path w="18771" h="65401" extrusionOk="0">
                    <a:moveTo>
                      <a:pt x="12062" y="1"/>
                    </a:moveTo>
                    <a:cubicBezTo>
                      <a:pt x="9693" y="1"/>
                      <a:pt x="7259" y="1264"/>
                      <a:pt x="5667" y="3115"/>
                    </a:cubicBezTo>
                    <a:cubicBezTo>
                      <a:pt x="3462" y="5679"/>
                      <a:pt x="2513" y="9064"/>
                      <a:pt x="1872" y="12397"/>
                    </a:cubicBezTo>
                    <a:lnTo>
                      <a:pt x="1872" y="12372"/>
                    </a:lnTo>
                    <a:cubicBezTo>
                      <a:pt x="129" y="21270"/>
                      <a:pt x="0" y="30373"/>
                      <a:pt x="975" y="39373"/>
                    </a:cubicBezTo>
                    <a:cubicBezTo>
                      <a:pt x="1308" y="42476"/>
                      <a:pt x="1308" y="44861"/>
                      <a:pt x="1462" y="47989"/>
                    </a:cubicBezTo>
                    <a:cubicBezTo>
                      <a:pt x="1795" y="54796"/>
                      <a:pt x="6238" y="62496"/>
                      <a:pt x="6079" y="65382"/>
                    </a:cubicBezTo>
                    <a:lnTo>
                      <a:pt x="6079" y="65382"/>
                    </a:lnTo>
                    <a:cubicBezTo>
                      <a:pt x="6979" y="50077"/>
                      <a:pt x="11644" y="31239"/>
                      <a:pt x="16694" y="16756"/>
                    </a:cubicBezTo>
                    <a:cubicBezTo>
                      <a:pt x="17694" y="13936"/>
                      <a:pt x="18771" y="11064"/>
                      <a:pt x="18745" y="8089"/>
                    </a:cubicBezTo>
                    <a:cubicBezTo>
                      <a:pt x="18745" y="5089"/>
                      <a:pt x="17412" y="1909"/>
                      <a:pt x="14719" y="602"/>
                    </a:cubicBezTo>
                    <a:cubicBezTo>
                      <a:pt x="13878" y="188"/>
                      <a:pt x="12974" y="1"/>
                      <a:pt x="12062" y="1"/>
                    </a:cubicBezTo>
                    <a:close/>
                    <a:moveTo>
                      <a:pt x="6079" y="65382"/>
                    </a:moveTo>
                    <a:lnTo>
                      <a:pt x="6079" y="65382"/>
                    </a:lnTo>
                    <a:cubicBezTo>
                      <a:pt x="6078" y="65388"/>
                      <a:pt x="6078" y="65394"/>
                      <a:pt x="6078" y="65400"/>
                    </a:cubicBezTo>
                    <a:cubicBezTo>
                      <a:pt x="6078" y="65394"/>
                      <a:pt x="6078" y="65388"/>
                      <a:pt x="6079" y="65382"/>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99" name="Google Shape;1799;p35"/>
              <p:cNvSpPr/>
              <p:nvPr/>
            </p:nvSpPr>
            <p:spPr>
              <a:xfrm>
                <a:off x="-1858600" y="2385425"/>
                <a:ext cx="469275" cy="1634925"/>
              </a:xfrm>
              <a:custGeom>
                <a:avLst/>
                <a:gdLst/>
                <a:ahLst/>
                <a:cxnLst/>
                <a:rect l="l" t="t" r="r" b="b"/>
                <a:pathLst>
                  <a:path w="18771" h="65397" extrusionOk="0">
                    <a:moveTo>
                      <a:pt x="12088" y="1"/>
                    </a:moveTo>
                    <a:cubicBezTo>
                      <a:pt x="9704" y="1"/>
                      <a:pt x="7263" y="1274"/>
                      <a:pt x="5667" y="3111"/>
                    </a:cubicBezTo>
                    <a:cubicBezTo>
                      <a:pt x="3462" y="5649"/>
                      <a:pt x="2513" y="9060"/>
                      <a:pt x="1872" y="12393"/>
                    </a:cubicBezTo>
                    <a:lnTo>
                      <a:pt x="1872" y="12368"/>
                    </a:lnTo>
                    <a:cubicBezTo>
                      <a:pt x="129" y="21266"/>
                      <a:pt x="0" y="30369"/>
                      <a:pt x="975" y="39369"/>
                    </a:cubicBezTo>
                    <a:cubicBezTo>
                      <a:pt x="1308" y="42472"/>
                      <a:pt x="1308" y="44857"/>
                      <a:pt x="1462" y="47985"/>
                    </a:cubicBezTo>
                    <a:cubicBezTo>
                      <a:pt x="1795" y="54792"/>
                      <a:pt x="6239" y="62492"/>
                      <a:pt x="6079" y="65378"/>
                    </a:cubicBezTo>
                    <a:lnTo>
                      <a:pt x="6079" y="65378"/>
                    </a:lnTo>
                    <a:cubicBezTo>
                      <a:pt x="6979" y="50073"/>
                      <a:pt x="11670" y="31235"/>
                      <a:pt x="16694" y="16752"/>
                    </a:cubicBezTo>
                    <a:cubicBezTo>
                      <a:pt x="17694" y="13932"/>
                      <a:pt x="18771" y="11060"/>
                      <a:pt x="18771" y="8085"/>
                    </a:cubicBezTo>
                    <a:cubicBezTo>
                      <a:pt x="18745" y="5085"/>
                      <a:pt x="17412" y="1905"/>
                      <a:pt x="14745" y="598"/>
                    </a:cubicBezTo>
                    <a:cubicBezTo>
                      <a:pt x="13901" y="187"/>
                      <a:pt x="12999" y="1"/>
                      <a:pt x="12088" y="1"/>
                    </a:cubicBezTo>
                    <a:close/>
                    <a:moveTo>
                      <a:pt x="6079" y="65378"/>
                    </a:moveTo>
                    <a:cubicBezTo>
                      <a:pt x="6078" y="65384"/>
                      <a:pt x="6078" y="65390"/>
                      <a:pt x="6078" y="65396"/>
                    </a:cubicBezTo>
                    <a:cubicBezTo>
                      <a:pt x="6078" y="65390"/>
                      <a:pt x="6078" y="65384"/>
                      <a:pt x="6079" y="65378"/>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00" name="Google Shape;1800;p35"/>
              <p:cNvSpPr/>
              <p:nvPr/>
            </p:nvSpPr>
            <p:spPr>
              <a:xfrm>
                <a:off x="-1766300" y="2414375"/>
                <a:ext cx="329125" cy="283550"/>
              </a:xfrm>
              <a:custGeom>
                <a:avLst/>
                <a:gdLst/>
                <a:ahLst/>
                <a:cxnLst/>
                <a:rect l="l" t="t" r="r" b="b"/>
                <a:pathLst>
                  <a:path w="13165" h="11342" extrusionOk="0">
                    <a:moveTo>
                      <a:pt x="7214" y="1"/>
                    </a:moveTo>
                    <a:cubicBezTo>
                      <a:pt x="7203" y="1"/>
                      <a:pt x="7192" y="2"/>
                      <a:pt x="7181" y="4"/>
                    </a:cubicBezTo>
                    <a:cubicBezTo>
                      <a:pt x="7053" y="55"/>
                      <a:pt x="6976" y="260"/>
                      <a:pt x="7104" y="337"/>
                    </a:cubicBezTo>
                    <a:cubicBezTo>
                      <a:pt x="7130" y="363"/>
                      <a:pt x="7155" y="363"/>
                      <a:pt x="7181" y="363"/>
                    </a:cubicBezTo>
                    <a:cubicBezTo>
                      <a:pt x="7258" y="363"/>
                      <a:pt x="7335" y="337"/>
                      <a:pt x="7386" y="260"/>
                    </a:cubicBezTo>
                    <a:cubicBezTo>
                      <a:pt x="7433" y="120"/>
                      <a:pt x="7330" y="1"/>
                      <a:pt x="7214" y="1"/>
                    </a:cubicBezTo>
                    <a:close/>
                    <a:moveTo>
                      <a:pt x="10096" y="914"/>
                    </a:moveTo>
                    <a:cubicBezTo>
                      <a:pt x="10065" y="914"/>
                      <a:pt x="10033" y="918"/>
                      <a:pt x="10001" y="927"/>
                    </a:cubicBezTo>
                    <a:cubicBezTo>
                      <a:pt x="9719" y="1004"/>
                      <a:pt x="9591" y="1440"/>
                      <a:pt x="9848" y="1619"/>
                    </a:cubicBezTo>
                    <a:cubicBezTo>
                      <a:pt x="9899" y="1619"/>
                      <a:pt x="9950" y="1645"/>
                      <a:pt x="10001" y="1645"/>
                    </a:cubicBezTo>
                    <a:cubicBezTo>
                      <a:pt x="10024" y="1648"/>
                      <a:pt x="10046" y="1650"/>
                      <a:pt x="10069" y="1650"/>
                    </a:cubicBezTo>
                    <a:cubicBezTo>
                      <a:pt x="10224" y="1650"/>
                      <a:pt x="10370" y="1571"/>
                      <a:pt x="10437" y="1414"/>
                    </a:cubicBezTo>
                    <a:cubicBezTo>
                      <a:pt x="10528" y="1164"/>
                      <a:pt x="10337" y="914"/>
                      <a:pt x="10096" y="914"/>
                    </a:cubicBezTo>
                    <a:close/>
                    <a:moveTo>
                      <a:pt x="4839" y="1534"/>
                    </a:moveTo>
                    <a:cubicBezTo>
                      <a:pt x="4695" y="1534"/>
                      <a:pt x="4554" y="1605"/>
                      <a:pt x="4540" y="1748"/>
                    </a:cubicBezTo>
                    <a:cubicBezTo>
                      <a:pt x="4540" y="1799"/>
                      <a:pt x="4540" y="1824"/>
                      <a:pt x="4540" y="1876"/>
                    </a:cubicBezTo>
                    <a:cubicBezTo>
                      <a:pt x="4591" y="2030"/>
                      <a:pt x="4719" y="2158"/>
                      <a:pt x="4873" y="2183"/>
                    </a:cubicBezTo>
                    <a:cubicBezTo>
                      <a:pt x="5129" y="2183"/>
                      <a:pt x="5309" y="1876"/>
                      <a:pt x="5129" y="1671"/>
                    </a:cubicBezTo>
                    <a:cubicBezTo>
                      <a:pt x="5072" y="1579"/>
                      <a:pt x="4955" y="1534"/>
                      <a:pt x="4839" y="1534"/>
                    </a:cubicBezTo>
                    <a:close/>
                    <a:moveTo>
                      <a:pt x="7873" y="1434"/>
                    </a:moveTo>
                    <a:cubicBezTo>
                      <a:pt x="7815" y="1434"/>
                      <a:pt x="7755" y="1444"/>
                      <a:pt x="7694" y="1465"/>
                    </a:cubicBezTo>
                    <a:cubicBezTo>
                      <a:pt x="7309" y="1542"/>
                      <a:pt x="7104" y="2183"/>
                      <a:pt x="7488" y="2414"/>
                    </a:cubicBezTo>
                    <a:lnTo>
                      <a:pt x="7514" y="2414"/>
                    </a:lnTo>
                    <a:cubicBezTo>
                      <a:pt x="7565" y="2440"/>
                      <a:pt x="7642" y="2466"/>
                      <a:pt x="7694" y="2491"/>
                    </a:cubicBezTo>
                    <a:cubicBezTo>
                      <a:pt x="7715" y="2493"/>
                      <a:pt x="7737" y="2494"/>
                      <a:pt x="7759" y="2494"/>
                    </a:cubicBezTo>
                    <a:cubicBezTo>
                      <a:pt x="7992" y="2494"/>
                      <a:pt x="8217" y="2369"/>
                      <a:pt x="8335" y="2158"/>
                    </a:cubicBezTo>
                    <a:cubicBezTo>
                      <a:pt x="8489" y="1805"/>
                      <a:pt x="8227" y="1434"/>
                      <a:pt x="7873" y="1434"/>
                    </a:cubicBezTo>
                    <a:close/>
                    <a:moveTo>
                      <a:pt x="12521" y="1809"/>
                    </a:moveTo>
                    <a:cubicBezTo>
                      <a:pt x="12477" y="1809"/>
                      <a:pt x="12432" y="1814"/>
                      <a:pt x="12386" y="1824"/>
                    </a:cubicBezTo>
                    <a:cubicBezTo>
                      <a:pt x="12002" y="1927"/>
                      <a:pt x="11796" y="2568"/>
                      <a:pt x="12181" y="2799"/>
                    </a:cubicBezTo>
                    <a:cubicBezTo>
                      <a:pt x="12232" y="2825"/>
                      <a:pt x="12309" y="2850"/>
                      <a:pt x="12386" y="2850"/>
                    </a:cubicBezTo>
                    <a:cubicBezTo>
                      <a:pt x="12424" y="2858"/>
                      <a:pt x="12461" y="2861"/>
                      <a:pt x="12498" y="2861"/>
                    </a:cubicBezTo>
                    <a:cubicBezTo>
                      <a:pt x="12709" y="2861"/>
                      <a:pt x="12896" y="2739"/>
                      <a:pt x="13027" y="2542"/>
                    </a:cubicBezTo>
                    <a:cubicBezTo>
                      <a:pt x="13165" y="2175"/>
                      <a:pt x="12892" y="1809"/>
                      <a:pt x="12521" y="1809"/>
                    </a:cubicBezTo>
                    <a:close/>
                    <a:moveTo>
                      <a:pt x="10496" y="2693"/>
                    </a:moveTo>
                    <a:cubicBezTo>
                      <a:pt x="10485" y="2693"/>
                      <a:pt x="10474" y="2694"/>
                      <a:pt x="10463" y="2696"/>
                    </a:cubicBezTo>
                    <a:cubicBezTo>
                      <a:pt x="10335" y="2722"/>
                      <a:pt x="10258" y="2953"/>
                      <a:pt x="10386" y="3030"/>
                    </a:cubicBezTo>
                    <a:cubicBezTo>
                      <a:pt x="10412" y="3055"/>
                      <a:pt x="10412" y="3055"/>
                      <a:pt x="10437" y="3055"/>
                    </a:cubicBezTo>
                    <a:cubicBezTo>
                      <a:pt x="10540" y="3055"/>
                      <a:pt x="10617" y="3030"/>
                      <a:pt x="10668" y="2953"/>
                    </a:cubicBezTo>
                    <a:cubicBezTo>
                      <a:pt x="10715" y="2812"/>
                      <a:pt x="10612" y="2693"/>
                      <a:pt x="10496" y="2693"/>
                    </a:cubicBezTo>
                    <a:close/>
                    <a:moveTo>
                      <a:pt x="3134" y="3127"/>
                    </a:moveTo>
                    <a:cubicBezTo>
                      <a:pt x="3124" y="3127"/>
                      <a:pt x="3114" y="3129"/>
                      <a:pt x="3104" y="3132"/>
                    </a:cubicBezTo>
                    <a:cubicBezTo>
                      <a:pt x="3027" y="3158"/>
                      <a:pt x="3001" y="3260"/>
                      <a:pt x="3078" y="3312"/>
                    </a:cubicBezTo>
                    <a:lnTo>
                      <a:pt x="3078" y="3337"/>
                    </a:lnTo>
                    <a:lnTo>
                      <a:pt x="3104" y="3337"/>
                    </a:lnTo>
                    <a:cubicBezTo>
                      <a:pt x="3155" y="3337"/>
                      <a:pt x="3206" y="3312"/>
                      <a:pt x="3232" y="3260"/>
                    </a:cubicBezTo>
                    <a:cubicBezTo>
                      <a:pt x="3254" y="3194"/>
                      <a:pt x="3199" y="3127"/>
                      <a:pt x="3134" y="3127"/>
                    </a:cubicBezTo>
                    <a:close/>
                    <a:moveTo>
                      <a:pt x="6219" y="3536"/>
                    </a:moveTo>
                    <a:cubicBezTo>
                      <a:pt x="6072" y="3536"/>
                      <a:pt x="5928" y="3614"/>
                      <a:pt x="5899" y="3773"/>
                    </a:cubicBezTo>
                    <a:lnTo>
                      <a:pt x="5924" y="3773"/>
                    </a:lnTo>
                    <a:cubicBezTo>
                      <a:pt x="5924" y="3799"/>
                      <a:pt x="5924" y="3850"/>
                      <a:pt x="5924" y="3902"/>
                    </a:cubicBezTo>
                    <a:cubicBezTo>
                      <a:pt x="5950" y="4055"/>
                      <a:pt x="6078" y="4158"/>
                      <a:pt x="6232" y="4184"/>
                    </a:cubicBezTo>
                    <a:cubicBezTo>
                      <a:pt x="6243" y="4185"/>
                      <a:pt x="6254" y="4185"/>
                      <a:pt x="6265" y="4185"/>
                    </a:cubicBezTo>
                    <a:cubicBezTo>
                      <a:pt x="6526" y="4185"/>
                      <a:pt x="6662" y="3892"/>
                      <a:pt x="6514" y="3671"/>
                    </a:cubicBezTo>
                    <a:cubicBezTo>
                      <a:pt x="6447" y="3582"/>
                      <a:pt x="6332" y="3536"/>
                      <a:pt x="6219" y="3536"/>
                    </a:cubicBezTo>
                    <a:close/>
                    <a:moveTo>
                      <a:pt x="3009" y="4870"/>
                    </a:moveTo>
                    <a:cubicBezTo>
                      <a:pt x="2866" y="4870"/>
                      <a:pt x="2722" y="4947"/>
                      <a:pt x="2693" y="5107"/>
                    </a:cubicBezTo>
                    <a:lnTo>
                      <a:pt x="2719" y="5107"/>
                    </a:lnTo>
                    <a:cubicBezTo>
                      <a:pt x="2693" y="5158"/>
                      <a:pt x="2693" y="5184"/>
                      <a:pt x="2719" y="5235"/>
                    </a:cubicBezTo>
                    <a:cubicBezTo>
                      <a:pt x="2745" y="5389"/>
                      <a:pt x="2873" y="5517"/>
                      <a:pt x="3027" y="5517"/>
                    </a:cubicBezTo>
                    <a:cubicBezTo>
                      <a:pt x="3038" y="5518"/>
                      <a:pt x="3049" y="5518"/>
                      <a:pt x="3059" y="5518"/>
                    </a:cubicBezTo>
                    <a:cubicBezTo>
                      <a:pt x="3320" y="5518"/>
                      <a:pt x="3456" y="5226"/>
                      <a:pt x="3283" y="5004"/>
                    </a:cubicBezTo>
                    <a:cubicBezTo>
                      <a:pt x="3228" y="4915"/>
                      <a:pt x="3119" y="4870"/>
                      <a:pt x="3009" y="4870"/>
                    </a:cubicBezTo>
                    <a:close/>
                    <a:moveTo>
                      <a:pt x="6277" y="5340"/>
                    </a:moveTo>
                    <a:cubicBezTo>
                      <a:pt x="6229" y="5340"/>
                      <a:pt x="6179" y="5348"/>
                      <a:pt x="6129" y="5363"/>
                    </a:cubicBezTo>
                    <a:cubicBezTo>
                      <a:pt x="5745" y="5466"/>
                      <a:pt x="5540" y="6107"/>
                      <a:pt x="5924" y="6312"/>
                    </a:cubicBezTo>
                    <a:cubicBezTo>
                      <a:pt x="5976" y="6363"/>
                      <a:pt x="6053" y="6363"/>
                      <a:pt x="6129" y="6389"/>
                    </a:cubicBezTo>
                    <a:cubicBezTo>
                      <a:pt x="6151" y="6391"/>
                      <a:pt x="6173" y="6392"/>
                      <a:pt x="6194" y="6392"/>
                    </a:cubicBezTo>
                    <a:cubicBezTo>
                      <a:pt x="6424" y="6392"/>
                      <a:pt x="6630" y="6267"/>
                      <a:pt x="6771" y="6055"/>
                    </a:cubicBezTo>
                    <a:cubicBezTo>
                      <a:pt x="6906" y="5718"/>
                      <a:pt x="6625" y="5340"/>
                      <a:pt x="6277" y="5340"/>
                    </a:cubicBezTo>
                    <a:close/>
                    <a:moveTo>
                      <a:pt x="1163" y="6898"/>
                    </a:moveTo>
                    <a:cubicBezTo>
                      <a:pt x="1152" y="6898"/>
                      <a:pt x="1140" y="6899"/>
                      <a:pt x="1129" y="6902"/>
                    </a:cubicBezTo>
                    <a:cubicBezTo>
                      <a:pt x="1001" y="6927"/>
                      <a:pt x="924" y="7158"/>
                      <a:pt x="1052" y="7235"/>
                    </a:cubicBezTo>
                    <a:cubicBezTo>
                      <a:pt x="1078" y="7235"/>
                      <a:pt x="1104" y="7261"/>
                      <a:pt x="1129" y="7261"/>
                    </a:cubicBezTo>
                    <a:cubicBezTo>
                      <a:pt x="1206" y="7261"/>
                      <a:pt x="1283" y="7235"/>
                      <a:pt x="1334" y="7132"/>
                    </a:cubicBezTo>
                    <a:cubicBezTo>
                      <a:pt x="1381" y="7015"/>
                      <a:pt x="1278" y="6898"/>
                      <a:pt x="1163" y="6898"/>
                    </a:cubicBezTo>
                    <a:close/>
                    <a:moveTo>
                      <a:pt x="5001" y="7850"/>
                    </a:moveTo>
                    <a:cubicBezTo>
                      <a:pt x="4924" y="7876"/>
                      <a:pt x="4899" y="8004"/>
                      <a:pt x="4950" y="8056"/>
                    </a:cubicBezTo>
                    <a:lnTo>
                      <a:pt x="5001" y="8056"/>
                    </a:lnTo>
                    <a:cubicBezTo>
                      <a:pt x="5052" y="8056"/>
                      <a:pt x="5104" y="8030"/>
                      <a:pt x="5129" y="8004"/>
                    </a:cubicBezTo>
                    <a:cubicBezTo>
                      <a:pt x="5155" y="7927"/>
                      <a:pt x="5078" y="7850"/>
                      <a:pt x="5001" y="7850"/>
                    </a:cubicBezTo>
                    <a:close/>
                    <a:moveTo>
                      <a:pt x="2940" y="7598"/>
                    </a:moveTo>
                    <a:cubicBezTo>
                      <a:pt x="2902" y="7598"/>
                      <a:pt x="2862" y="7605"/>
                      <a:pt x="2822" y="7620"/>
                    </a:cubicBezTo>
                    <a:cubicBezTo>
                      <a:pt x="2565" y="7697"/>
                      <a:pt x="2437" y="8107"/>
                      <a:pt x="2693" y="8235"/>
                    </a:cubicBezTo>
                    <a:cubicBezTo>
                      <a:pt x="2719" y="8261"/>
                      <a:pt x="2770" y="8286"/>
                      <a:pt x="2822" y="8286"/>
                    </a:cubicBezTo>
                    <a:cubicBezTo>
                      <a:pt x="2838" y="8289"/>
                      <a:pt x="2854" y="8290"/>
                      <a:pt x="2870" y="8290"/>
                    </a:cubicBezTo>
                    <a:cubicBezTo>
                      <a:pt x="3007" y="8290"/>
                      <a:pt x="3137" y="8196"/>
                      <a:pt x="3206" y="8081"/>
                    </a:cubicBezTo>
                    <a:cubicBezTo>
                      <a:pt x="3338" y="7840"/>
                      <a:pt x="3169" y="7598"/>
                      <a:pt x="2940" y="7598"/>
                    </a:cubicBezTo>
                    <a:close/>
                    <a:moveTo>
                      <a:pt x="6698" y="7919"/>
                    </a:moveTo>
                    <a:cubicBezTo>
                      <a:pt x="6554" y="7919"/>
                      <a:pt x="6414" y="7990"/>
                      <a:pt x="6386" y="8133"/>
                    </a:cubicBezTo>
                    <a:lnTo>
                      <a:pt x="6412" y="8133"/>
                    </a:lnTo>
                    <a:cubicBezTo>
                      <a:pt x="6412" y="8184"/>
                      <a:pt x="6412" y="8235"/>
                      <a:pt x="6412" y="8261"/>
                    </a:cubicBezTo>
                    <a:cubicBezTo>
                      <a:pt x="6437" y="8415"/>
                      <a:pt x="6565" y="8543"/>
                      <a:pt x="6745" y="8568"/>
                    </a:cubicBezTo>
                    <a:cubicBezTo>
                      <a:pt x="7001" y="8568"/>
                      <a:pt x="7181" y="8261"/>
                      <a:pt x="7001" y="8056"/>
                    </a:cubicBezTo>
                    <a:cubicBezTo>
                      <a:pt x="6933" y="7964"/>
                      <a:pt x="6814" y="7919"/>
                      <a:pt x="6698" y="7919"/>
                    </a:cubicBezTo>
                    <a:close/>
                    <a:moveTo>
                      <a:pt x="4317" y="9878"/>
                    </a:moveTo>
                    <a:cubicBezTo>
                      <a:pt x="4265" y="9878"/>
                      <a:pt x="4210" y="9886"/>
                      <a:pt x="4155" y="9902"/>
                    </a:cubicBezTo>
                    <a:cubicBezTo>
                      <a:pt x="3770" y="9979"/>
                      <a:pt x="3565" y="10645"/>
                      <a:pt x="3950" y="10851"/>
                    </a:cubicBezTo>
                    <a:cubicBezTo>
                      <a:pt x="4001" y="10876"/>
                      <a:pt x="4078" y="10902"/>
                      <a:pt x="4129" y="10928"/>
                    </a:cubicBezTo>
                    <a:cubicBezTo>
                      <a:pt x="4153" y="10930"/>
                      <a:pt x="4177" y="10931"/>
                      <a:pt x="4200" y="10931"/>
                    </a:cubicBezTo>
                    <a:cubicBezTo>
                      <a:pt x="4454" y="10931"/>
                      <a:pt x="4677" y="10805"/>
                      <a:pt x="4770" y="10594"/>
                    </a:cubicBezTo>
                    <a:cubicBezTo>
                      <a:pt x="4927" y="10236"/>
                      <a:pt x="4673" y="9878"/>
                      <a:pt x="4317" y="9878"/>
                    </a:cubicBezTo>
                    <a:close/>
                    <a:moveTo>
                      <a:pt x="746" y="10289"/>
                    </a:moveTo>
                    <a:cubicBezTo>
                      <a:pt x="696" y="10289"/>
                      <a:pt x="644" y="10297"/>
                      <a:pt x="591" y="10312"/>
                    </a:cubicBezTo>
                    <a:cubicBezTo>
                      <a:pt x="206" y="10415"/>
                      <a:pt x="1" y="11056"/>
                      <a:pt x="386" y="11287"/>
                    </a:cubicBezTo>
                    <a:lnTo>
                      <a:pt x="386" y="11261"/>
                    </a:lnTo>
                    <a:cubicBezTo>
                      <a:pt x="437" y="11312"/>
                      <a:pt x="514" y="11338"/>
                      <a:pt x="565" y="11338"/>
                    </a:cubicBezTo>
                    <a:cubicBezTo>
                      <a:pt x="589" y="11340"/>
                      <a:pt x="613" y="11341"/>
                      <a:pt x="636" y="11341"/>
                    </a:cubicBezTo>
                    <a:cubicBezTo>
                      <a:pt x="889" y="11341"/>
                      <a:pt x="1112" y="11216"/>
                      <a:pt x="1206" y="11004"/>
                    </a:cubicBezTo>
                    <a:cubicBezTo>
                      <a:pt x="1364" y="10667"/>
                      <a:pt x="1106" y="10289"/>
                      <a:pt x="746" y="10289"/>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01" name="Google Shape;1801;p35"/>
              <p:cNvSpPr/>
              <p:nvPr/>
            </p:nvSpPr>
            <p:spPr>
              <a:xfrm>
                <a:off x="-1809250" y="2563500"/>
                <a:ext cx="247275" cy="1438900"/>
              </a:xfrm>
              <a:custGeom>
                <a:avLst/>
                <a:gdLst/>
                <a:ahLst/>
                <a:cxnLst/>
                <a:rect l="l" t="t" r="r" b="b"/>
                <a:pathLst>
                  <a:path w="9891" h="57556" extrusionOk="0">
                    <a:moveTo>
                      <a:pt x="9445" y="0"/>
                    </a:moveTo>
                    <a:cubicBezTo>
                      <a:pt x="9304" y="0"/>
                      <a:pt x="9164" y="81"/>
                      <a:pt x="9104" y="270"/>
                    </a:cubicBezTo>
                    <a:cubicBezTo>
                      <a:pt x="4617" y="13912"/>
                      <a:pt x="1" y="34913"/>
                      <a:pt x="3386" y="57247"/>
                    </a:cubicBezTo>
                    <a:cubicBezTo>
                      <a:pt x="3411" y="57427"/>
                      <a:pt x="3565" y="57555"/>
                      <a:pt x="3745" y="57555"/>
                    </a:cubicBezTo>
                    <a:lnTo>
                      <a:pt x="3822" y="57555"/>
                    </a:lnTo>
                    <a:cubicBezTo>
                      <a:pt x="4027" y="57530"/>
                      <a:pt x="4155" y="57324"/>
                      <a:pt x="4129" y="57119"/>
                    </a:cubicBezTo>
                    <a:cubicBezTo>
                      <a:pt x="796" y="34939"/>
                      <a:pt x="5360" y="14091"/>
                      <a:pt x="9796" y="501"/>
                    </a:cubicBezTo>
                    <a:cubicBezTo>
                      <a:pt x="9890" y="202"/>
                      <a:pt x="9667" y="0"/>
                      <a:pt x="9445"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1802" name="Google Shape;1802;p35"/>
          <p:cNvGrpSpPr/>
          <p:nvPr/>
        </p:nvGrpSpPr>
        <p:grpSpPr>
          <a:xfrm rot="5170076">
            <a:off x="10330203" y="5272232"/>
            <a:ext cx="2436828" cy="2564984"/>
            <a:chOff x="1526600" y="450800"/>
            <a:chExt cx="4540675" cy="4779475"/>
          </a:xfrm>
        </p:grpSpPr>
        <p:sp>
          <p:nvSpPr>
            <p:cNvPr id="1803" name="Google Shape;1803;p35"/>
            <p:cNvSpPr/>
            <p:nvPr/>
          </p:nvSpPr>
          <p:spPr>
            <a:xfrm>
              <a:off x="1610100" y="473575"/>
              <a:ext cx="4457175" cy="4689450"/>
            </a:xfrm>
            <a:custGeom>
              <a:avLst/>
              <a:gdLst/>
              <a:ahLst/>
              <a:cxnLst/>
              <a:rect l="l" t="t" r="r" b="b"/>
              <a:pathLst>
                <a:path w="178287" h="187578" extrusionOk="0">
                  <a:moveTo>
                    <a:pt x="95602" y="1"/>
                  </a:moveTo>
                  <a:cubicBezTo>
                    <a:pt x="95141" y="1"/>
                    <a:pt x="94676" y="129"/>
                    <a:pt x="94258" y="394"/>
                  </a:cubicBezTo>
                  <a:lnTo>
                    <a:pt x="0" y="63859"/>
                  </a:lnTo>
                  <a:lnTo>
                    <a:pt x="79645" y="185257"/>
                  </a:lnTo>
                  <a:cubicBezTo>
                    <a:pt x="80631" y="186769"/>
                    <a:pt x="82280" y="187578"/>
                    <a:pt x="83965" y="187578"/>
                  </a:cubicBezTo>
                  <a:cubicBezTo>
                    <a:pt x="84955" y="187578"/>
                    <a:pt x="85959" y="187298"/>
                    <a:pt x="86847" y="186719"/>
                  </a:cubicBezTo>
                  <a:lnTo>
                    <a:pt x="176826" y="126176"/>
                  </a:lnTo>
                  <a:cubicBezTo>
                    <a:pt x="177974" y="125393"/>
                    <a:pt x="178287" y="123880"/>
                    <a:pt x="177504" y="122732"/>
                  </a:cubicBezTo>
                  <a:lnTo>
                    <a:pt x="97703" y="1125"/>
                  </a:lnTo>
                  <a:cubicBezTo>
                    <a:pt x="97205" y="394"/>
                    <a:pt x="96410" y="1"/>
                    <a:pt x="95602" y="1"/>
                  </a:cubicBezTo>
                  <a:close/>
                </a:path>
              </a:pathLst>
            </a:custGeom>
            <a:solidFill>
              <a:srgbClr val="119B9B"/>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04" name="Google Shape;1804;p35"/>
            <p:cNvSpPr/>
            <p:nvPr/>
          </p:nvSpPr>
          <p:spPr>
            <a:xfrm>
              <a:off x="1616625" y="450800"/>
              <a:ext cx="4391950" cy="4645025"/>
            </a:xfrm>
            <a:custGeom>
              <a:avLst/>
              <a:gdLst/>
              <a:ahLst/>
              <a:cxnLst/>
              <a:rect l="l" t="t" r="r" b="b"/>
              <a:pathLst>
                <a:path w="175678" h="185801" extrusionOk="0">
                  <a:moveTo>
                    <a:pt x="93162" y="0"/>
                  </a:moveTo>
                  <a:lnTo>
                    <a:pt x="0" y="61587"/>
                  </a:lnTo>
                  <a:lnTo>
                    <a:pt x="80323" y="184028"/>
                  </a:lnTo>
                  <a:cubicBezTo>
                    <a:pt x="81085" y="185187"/>
                    <a:pt x="82329" y="185800"/>
                    <a:pt x="83604" y="185800"/>
                  </a:cubicBezTo>
                  <a:cubicBezTo>
                    <a:pt x="84339" y="185800"/>
                    <a:pt x="85083" y="185597"/>
                    <a:pt x="85751" y="185177"/>
                  </a:cubicBezTo>
                  <a:lnTo>
                    <a:pt x="175677" y="125782"/>
                  </a:lnTo>
                  <a:lnTo>
                    <a:pt x="93162" y="0"/>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05" name="Google Shape;1805;p35"/>
            <p:cNvSpPr/>
            <p:nvPr/>
          </p:nvSpPr>
          <p:spPr>
            <a:xfrm>
              <a:off x="3931325" y="462525"/>
              <a:ext cx="2064200" cy="3145900"/>
            </a:xfrm>
            <a:custGeom>
              <a:avLst/>
              <a:gdLst/>
              <a:ahLst/>
              <a:cxnLst/>
              <a:rect l="l" t="t" r="r" b="b"/>
              <a:pathLst>
                <a:path w="82568" h="125836" fill="none" extrusionOk="0">
                  <a:moveTo>
                    <a:pt x="0" y="1"/>
                  </a:moveTo>
                  <a:lnTo>
                    <a:pt x="82567" y="125835"/>
                  </a:lnTo>
                </a:path>
              </a:pathLst>
            </a:custGeom>
            <a:noFill/>
            <a:ln w="11750" cap="flat" cmpd="sng">
              <a:solidFill>
                <a:schemeClr val="dk1"/>
              </a:solidFill>
              <a:prstDash val="solid"/>
              <a:miter lim="5219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06" name="Google Shape;1806;p35"/>
            <p:cNvSpPr/>
            <p:nvPr/>
          </p:nvSpPr>
          <p:spPr>
            <a:xfrm>
              <a:off x="3898700" y="482100"/>
              <a:ext cx="2065500" cy="3145900"/>
            </a:xfrm>
            <a:custGeom>
              <a:avLst/>
              <a:gdLst/>
              <a:ahLst/>
              <a:cxnLst/>
              <a:rect l="l" t="t" r="r" b="b"/>
              <a:pathLst>
                <a:path w="82620" h="125836" fill="none" extrusionOk="0">
                  <a:moveTo>
                    <a:pt x="1" y="1"/>
                  </a:moveTo>
                  <a:lnTo>
                    <a:pt x="82620" y="125835"/>
                  </a:lnTo>
                </a:path>
              </a:pathLst>
            </a:custGeom>
            <a:noFill/>
            <a:ln w="11750" cap="flat" cmpd="sng">
              <a:solidFill>
                <a:schemeClr val="dk1"/>
              </a:solidFill>
              <a:prstDash val="solid"/>
              <a:miter lim="5219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07" name="Google Shape;1807;p35"/>
            <p:cNvSpPr/>
            <p:nvPr/>
          </p:nvSpPr>
          <p:spPr>
            <a:xfrm>
              <a:off x="3742125" y="4138150"/>
              <a:ext cx="842925" cy="1092125"/>
            </a:xfrm>
            <a:custGeom>
              <a:avLst/>
              <a:gdLst/>
              <a:ahLst/>
              <a:cxnLst/>
              <a:rect l="l" t="t" r="r" b="b"/>
              <a:pathLst>
                <a:path w="33717" h="43685" extrusionOk="0">
                  <a:moveTo>
                    <a:pt x="9604" y="0"/>
                  </a:moveTo>
                  <a:lnTo>
                    <a:pt x="1" y="6159"/>
                  </a:lnTo>
                  <a:lnTo>
                    <a:pt x="24113" y="43685"/>
                  </a:lnTo>
                  <a:lnTo>
                    <a:pt x="25679" y="35595"/>
                  </a:lnTo>
                  <a:lnTo>
                    <a:pt x="33716" y="37526"/>
                  </a:lnTo>
                  <a:lnTo>
                    <a:pt x="9604"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08" name="Google Shape;1808;p35"/>
            <p:cNvSpPr/>
            <p:nvPr/>
          </p:nvSpPr>
          <p:spPr>
            <a:xfrm>
              <a:off x="1526600" y="464775"/>
              <a:ext cx="4343675" cy="4627200"/>
            </a:xfrm>
            <a:custGeom>
              <a:avLst/>
              <a:gdLst/>
              <a:ahLst/>
              <a:cxnLst/>
              <a:rect l="l" t="t" r="r" b="b"/>
              <a:pathLst>
                <a:path w="173747" h="185088" extrusionOk="0">
                  <a:moveTo>
                    <a:pt x="91115" y="1"/>
                  </a:moveTo>
                  <a:cubicBezTo>
                    <a:pt x="90634" y="1"/>
                    <a:pt x="90147" y="140"/>
                    <a:pt x="89718" y="433"/>
                  </a:cubicBezTo>
                  <a:lnTo>
                    <a:pt x="0" y="59357"/>
                  </a:lnTo>
                  <a:lnTo>
                    <a:pt x="82515" y="185087"/>
                  </a:lnTo>
                  <a:lnTo>
                    <a:pt x="172285" y="126163"/>
                  </a:lnTo>
                  <a:cubicBezTo>
                    <a:pt x="173433" y="125380"/>
                    <a:pt x="173746" y="123866"/>
                    <a:pt x="172963" y="122718"/>
                  </a:cubicBezTo>
                  <a:lnTo>
                    <a:pt x="93162" y="1111"/>
                  </a:lnTo>
                  <a:cubicBezTo>
                    <a:pt x="92705" y="392"/>
                    <a:pt x="91920" y="1"/>
                    <a:pt x="9111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09" name="Google Shape;1809;p35"/>
            <p:cNvSpPr/>
            <p:nvPr/>
          </p:nvSpPr>
          <p:spPr>
            <a:xfrm>
              <a:off x="1636200" y="1843000"/>
              <a:ext cx="2130750" cy="3199400"/>
            </a:xfrm>
            <a:custGeom>
              <a:avLst/>
              <a:gdLst/>
              <a:ahLst/>
              <a:cxnLst/>
              <a:rect l="l" t="t" r="r" b="b"/>
              <a:pathLst>
                <a:path w="85230" h="127976" extrusionOk="0">
                  <a:moveTo>
                    <a:pt x="2506" y="1"/>
                  </a:moveTo>
                  <a:lnTo>
                    <a:pt x="0" y="1619"/>
                  </a:lnTo>
                  <a:lnTo>
                    <a:pt x="82724" y="127975"/>
                  </a:lnTo>
                  <a:lnTo>
                    <a:pt x="85229" y="126357"/>
                  </a:lnTo>
                  <a:lnTo>
                    <a:pt x="2506"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10" name="Google Shape;1810;p35"/>
            <p:cNvSpPr/>
            <p:nvPr/>
          </p:nvSpPr>
          <p:spPr>
            <a:xfrm>
              <a:off x="2647400" y="1567700"/>
              <a:ext cx="2116400" cy="2399550"/>
            </a:xfrm>
            <a:custGeom>
              <a:avLst/>
              <a:gdLst/>
              <a:ahLst/>
              <a:cxnLst/>
              <a:rect l="l" t="t" r="r" b="b"/>
              <a:pathLst>
                <a:path w="84656" h="95982" fill="none" extrusionOk="0">
                  <a:moveTo>
                    <a:pt x="82777" y="71347"/>
                  </a:moveTo>
                  <a:cubicBezTo>
                    <a:pt x="82777" y="69937"/>
                    <a:pt x="83507" y="68633"/>
                    <a:pt x="84656" y="67850"/>
                  </a:cubicBezTo>
                  <a:lnTo>
                    <a:pt x="40919" y="1201"/>
                  </a:lnTo>
                  <a:cubicBezTo>
                    <a:pt x="38988" y="2453"/>
                    <a:pt x="36431" y="1932"/>
                    <a:pt x="35178" y="0"/>
                  </a:cubicBezTo>
                  <a:lnTo>
                    <a:pt x="1149" y="22286"/>
                  </a:lnTo>
                  <a:cubicBezTo>
                    <a:pt x="2454" y="24217"/>
                    <a:pt x="1932" y="26827"/>
                    <a:pt x="1" y="28080"/>
                  </a:cubicBezTo>
                  <a:lnTo>
                    <a:pt x="43737" y="94729"/>
                  </a:lnTo>
                  <a:cubicBezTo>
                    <a:pt x="45668" y="93476"/>
                    <a:pt x="48226" y="94050"/>
                    <a:pt x="49478" y="95981"/>
                  </a:cubicBezTo>
                  <a:lnTo>
                    <a:pt x="83455" y="73643"/>
                  </a:lnTo>
                  <a:cubicBezTo>
                    <a:pt x="82985" y="72965"/>
                    <a:pt x="82777" y="72182"/>
                    <a:pt x="82777" y="71347"/>
                  </a:cubicBezTo>
                  <a:close/>
                </a:path>
              </a:pathLst>
            </a:custGeom>
            <a:solidFill>
              <a:schemeClr val="lt1"/>
            </a:solidFill>
            <a:ln w="14350" cap="flat" cmpd="sng">
              <a:solidFill>
                <a:schemeClr val="lt1"/>
              </a:solidFill>
              <a:prstDash val="solid"/>
              <a:miter lim="5219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Tree>
    <p:extLst>
      <p:ext uri="{BB962C8B-B14F-4D97-AF65-F5344CB8AC3E}">
        <p14:creationId xmlns:p14="http://schemas.microsoft.com/office/powerpoint/2010/main" val="3474217388"/>
      </p:ext>
    </p:extLst>
  </p:cSld>
  <p:clrMapOvr>
    <a:masterClrMapping/>
  </p:clrMapOvr>
</p:sldLayout>
</file>

<file path=ppt/slideLayouts/slideLayout172.xml><?xml version="1.0" encoding="utf-8"?>
<p:sldLayout xmlns:a="http://schemas.openxmlformats.org/drawingml/2006/main" xmlns:r="http://schemas.openxmlformats.org/officeDocument/2006/relationships" xmlns:p="http://schemas.openxmlformats.org/presentationml/2006/main" matchingName="Background 1">
  <p:cSld name="Background 1">
    <p:spTree>
      <p:nvGrpSpPr>
        <p:cNvPr id="1" name="Shape 1811"/>
        <p:cNvGrpSpPr/>
        <p:nvPr/>
      </p:nvGrpSpPr>
      <p:grpSpPr>
        <a:xfrm>
          <a:off x="0" y="0"/>
          <a:ext cx="0" cy="0"/>
          <a:chOff x="0" y="0"/>
          <a:chExt cx="0" cy="0"/>
        </a:xfrm>
      </p:grpSpPr>
      <p:pic>
        <p:nvPicPr>
          <p:cNvPr id="1812" name="Google Shape;1812;p36"/>
          <p:cNvPicPr preferRelativeResize="0"/>
          <p:nvPr/>
        </p:nvPicPr>
        <p:blipFill>
          <a:blip r:embed="rId2">
            <a:alphaModFix/>
          </a:blip>
          <a:stretch>
            <a:fillRect/>
          </a:stretch>
        </p:blipFill>
        <p:spPr>
          <a:xfrm>
            <a:off x="-75466" y="-36433"/>
            <a:ext cx="12342935" cy="7005332"/>
          </a:xfrm>
          <a:prstGeom prst="rect">
            <a:avLst/>
          </a:prstGeom>
          <a:noFill/>
          <a:ln>
            <a:noFill/>
          </a:ln>
        </p:spPr>
      </p:pic>
      <p:grpSp>
        <p:nvGrpSpPr>
          <p:cNvPr id="1813" name="Google Shape;1813;p36"/>
          <p:cNvGrpSpPr/>
          <p:nvPr/>
        </p:nvGrpSpPr>
        <p:grpSpPr>
          <a:xfrm rot="-1529531" flipH="1">
            <a:off x="-1273305" y="-845404"/>
            <a:ext cx="3658412" cy="3599552"/>
            <a:chOff x="7235149" y="-718650"/>
            <a:chExt cx="3031064" cy="2982297"/>
          </a:xfrm>
        </p:grpSpPr>
        <p:grpSp>
          <p:nvGrpSpPr>
            <p:cNvPr id="1814" name="Google Shape;1814;p36"/>
            <p:cNvGrpSpPr/>
            <p:nvPr/>
          </p:nvGrpSpPr>
          <p:grpSpPr>
            <a:xfrm rot="-4962260" flipH="1">
              <a:off x="7958573" y="-653239"/>
              <a:ext cx="596905" cy="1865484"/>
              <a:chOff x="-1858600" y="2385325"/>
              <a:chExt cx="523125" cy="1635025"/>
            </a:xfrm>
          </p:grpSpPr>
          <p:sp>
            <p:nvSpPr>
              <p:cNvPr id="1815" name="Google Shape;1815;p36"/>
              <p:cNvSpPr/>
              <p:nvPr/>
            </p:nvSpPr>
            <p:spPr>
              <a:xfrm>
                <a:off x="-1804750" y="2385325"/>
                <a:ext cx="469275" cy="1635025"/>
              </a:xfrm>
              <a:custGeom>
                <a:avLst/>
                <a:gdLst/>
                <a:ahLst/>
                <a:cxnLst/>
                <a:rect l="l" t="t" r="r" b="b"/>
                <a:pathLst>
                  <a:path w="18771" h="65401" extrusionOk="0">
                    <a:moveTo>
                      <a:pt x="12062" y="1"/>
                    </a:moveTo>
                    <a:cubicBezTo>
                      <a:pt x="9693" y="1"/>
                      <a:pt x="7259" y="1264"/>
                      <a:pt x="5667" y="3115"/>
                    </a:cubicBezTo>
                    <a:cubicBezTo>
                      <a:pt x="3462" y="5679"/>
                      <a:pt x="2513" y="9064"/>
                      <a:pt x="1872" y="12397"/>
                    </a:cubicBezTo>
                    <a:lnTo>
                      <a:pt x="1872" y="12372"/>
                    </a:lnTo>
                    <a:cubicBezTo>
                      <a:pt x="129" y="21270"/>
                      <a:pt x="0" y="30373"/>
                      <a:pt x="975" y="39373"/>
                    </a:cubicBezTo>
                    <a:cubicBezTo>
                      <a:pt x="1308" y="42476"/>
                      <a:pt x="1308" y="44861"/>
                      <a:pt x="1462" y="47989"/>
                    </a:cubicBezTo>
                    <a:cubicBezTo>
                      <a:pt x="1795" y="54796"/>
                      <a:pt x="6238" y="62496"/>
                      <a:pt x="6079" y="65382"/>
                    </a:cubicBezTo>
                    <a:lnTo>
                      <a:pt x="6079" y="65382"/>
                    </a:lnTo>
                    <a:cubicBezTo>
                      <a:pt x="6979" y="50077"/>
                      <a:pt x="11644" y="31239"/>
                      <a:pt x="16694" y="16756"/>
                    </a:cubicBezTo>
                    <a:cubicBezTo>
                      <a:pt x="17694" y="13936"/>
                      <a:pt x="18771" y="11064"/>
                      <a:pt x="18745" y="8089"/>
                    </a:cubicBezTo>
                    <a:cubicBezTo>
                      <a:pt x="18745" y="5089"/>
                      <a:pt x="17412" y="1909"/>
                      <a:pt x="14719" y="602"/>
                    </a:cubicBezTo>
                    <a:cubicBezTo>
                      <a:pt x="13878" y="188"/>
                      <a:pt x="12974" y="1"/>
                      <a:pt x="12062" y="1"/>
                    </a:cubicBezTo>
                    <a:close/>
                    <a:moveTo>
                      <a:pt x="6079" y="65382"/>
                    </a:moveTo>
                    <a:lnTo>
                      <a:pt x="6079" y="65382"/>
                    </a:lnTo>
                    <a:cubicBezTo>
                      <a:pt x="6078" y="65388"/>
                      <a:pt x="6078" y="65394"/>
                      <a:pt x="6078" y="65400"/>
                    </a:cubicBezTo>
                    <a:cubicBezTo>
                      <a:pt x="6078" y="65394"/>
                      <a:pt x="6078" y="65388"/>
                      <a:pt x="6079" y="65382"/>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16" name="Google Shape;1816;p36"/>
              <p:cNvSpPr/>
              <p:nvPr/>
            </p:nvSpPr>
            <p:spPr>
              <a:xfrm>
                <a:off x="-1858600" y="2385425"/>
                <a:ext cx="469275" cy="1634925"/>
              </a:xfrm>
              <a:custGeom>
                <a:avLst/>
                <a:gdLst/>
                <a:ahLst/>
                <a:cxnLst/>
                <a:rect l="l" t="t" r="r" b="b"/>
                <a:pathLst>
                  <a:path w="18771" h="65397" extrusionOk="0">
                    <a:moveTo>
                      <a:pt x="12088" y="1"/>
                    </a:moveTo>
                    <a:cubicBezTo>
                      <a:pt x="9704" y="1"/>
                      <a:pt x="7263" y="1274"/>
                      <a:pt x="5667" y="3111"/>
                    </a:cubicBezTo>
                    <a:cubicBezTo>
                      <a:pt x="3462" y="5649"/>
                      <a:pt x="2513" y="9060"/>
                      <a:pt x="1872" y="12393"/>
                    </a:cubicBezTo>
                    <a:lnTo>
                      <a:pt x="1872" y="12368"/>
                    </a:lnTo>
                    <a:cubicBezTo>
                      <a:pt x="129" y="21266"/>
                      <a:pt x="0" y="30369"/>
                      <a:pt x="975" y="39369"/>
                    </a:cubicBezTo>
                    <a:cubicBezTo>
                      <a:pt x="1308" y="42472"/>
                      <a:pt x="1308" y="44857"/>
                      <a:pt x="1462" y="47985"/>
                    </a:cubicBezTo>
                    <a:cubicBezTo>
                      <a:pt x="1795" y="54792"/>
                      <a:pt x="6239" y="62492"/>
                      <a:pt x="6079" y="65378"/>
                    </a:cubicBezTo>
                    <a:lnTo>
                      <a:pt x="6079" y="65378"/>
                    </a:lnTo>
                    <a:cubicBezTo>
                      <a:pt x="6979" y="50073"/>
                      <a:pt x="11670" y="31235"/>
                      <a:pt x="16694" y="16752"/>
                    </a:cubicBezTo>
                    <a:cubicBezTo>
                      <a:pt x="17694" y="13932"/>
                      <a:pt x="18771" y="11060"/>
                      <a:pt x="18771" y="8085"/>
                    </a:cubicBezTo>
                    <a:cubicBezTo>
                      <a:pt x="18745" y="5085"/>
                      <a:pt x="17412" y="1905"/>
                      <a:pt x="14745" y="598"/>
                    </a:cubicBezTo>
                    <a:cubicBezTo>
                      <a:pt x="13901" y="187"/>
                      <a:pt x="12999" y="1"/>
                      <a:pt x="12088" y="1"/>
                    </a:cubicBezTo>
                    <a:close/>
                    <a:moveTo>
                      <a:pt x="6079" y="65378"/>
                    </a:moveTo>
                    <a:cubicBezTo>
                      <a:pt x="6078" y="65384"/>
                      <a:pt x="6078" y="65390"/>
                      <a:pt x="6078" y="65396"/>
                    </a:cubicBezTo>
                    <a:cubicBezTo>
                      <a:pt x="6078" y="65390"/>
                      <a:pt x="6078" y="65384"/>
                      <a:pt x="6079" y="65378"/>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17" name="Google Shape;1817;p36"/>
              <p:cNvSpPr/>
              <p:nvPr/>
            </p:nvSpPr>
            <p:spPr>
              <a:xfrm>
                <a:off x="-1766300" y="2414375"/>
                <a:ext cx="329125" cy="283550"/>
              </a:xfrm>
              <a:custGeom>
                <a:avLst/>
                <a:gdLst/>
                <a:ahLst/>
                <a:cxnLst/>
                <a:rect l="l" t="t" r="r" b="b"/>
                <a:pathLst>
                  <a:path w="13165" h="11342" extrusionOk="0">
                    <a:moveTo>
                      <a:pt x="7214" y="1"/>
                    </a:moveTo>
                    <a:cubicBezTo>
                      <a:pt x="7203" y="1"/>
                      <a:pt x="7192" y="2"/>
                      <a:pt x="7181" y="4"/>
                    </a:cubicBezTo>
                    <a:cubicBezTo>
                      <a:pt x="7053" y="55"/>
                      <a:pt x="6976" y="260"/>
                      <a:pt x="7104" y="337"/>
                    </a:cubicBezTo>
                    <a:cubicBezTo>
                      <a:pt x="7130" y="363"/>
                      <a:pt x="7155" y="363"/>
                      <a:pt x="7181" y="363"/>
                    </a:cubicBezTo>
                    <a:cubicBezTo>
                      <a:pt x="7258" y="363"/>
                      <a:pt x="7335" y="337"/>
                      <a:pt x="7386" y="260"/>
                    </a:cubicBezTo>
                    <a:cubicBezTo>
                      <a:pt x="7433" y="120"/>
                      <a:pt x="7330" y="1"/>
                      <a:pt x="7214" y="1"/>
                    </a:cubicBezTo>
                    <a:close/>
                    <a:moveTo>
                      <a:pt x="10096" y="914"/>
                    </a:moveTo>
                    <a:cubicBezTo>
                      <a:pt x="10065" y="914"/>
                      <a:pt x="10033" y="918"/>
                      <a:pt x="10001" y="927"/>
                    </a:cubicBezTo>
                    <a:cubicBezTo>
                      <a:pt x="9719" y="1004"/>
                      <a:pt x="9591" y="1440"/>
                      <a:pt x="9848" y="1619"/>
                    </a:cubicBezTo>
                    <a:cubicBezTo>
                      <a:pt x="9899" y="1619"/>
                      <a:pt x="9950" y="1645"/>
                      <a:pt x="10001" y="1645"/>
                    </a:cubicBezTo>
                    <a:cubicBezTo>
                      <a:pt x="10024" y="1648"/>
                      <a:pt x="10046" y="1650"/>
                      <a:pt x="10069" y="1650"/>
                    </a:cubicBezTo>
                    <a:cubicBezTo>
                      <a:pt x="10224" y="1650"/>
                      <a:pt x="10370" y="1571"/>
                      <a:pt x="10437" y="1414"/>
                    </a:cubicBezTo>
                    <a:cubicBezTo>
                      <a:pt x="10528" y="1164"/>
                      <a:pt x="10337" y="914"/>
                      <a:pt x="10096" y="914"/>
                    </a:cubicBezTo>
                    <a:close/>
                    <a:moveTo>
                      <a:pt x="4839" y="1534"/>
                    </a:moveTo>
                    <a:cubicBezTo>
                      <a:pt x="4695" y="1534"/>
                      <a:pt x="4554" y="1605"/>
                      <a:pt x="4540" y="1748"/>
                    </a:cubicBezTo>
                    <a:cubicBezTo>
                      <a:pt x="4540" y="1799"/>
                      <a:pt x="4540" y="1824"/>
                      <a:pt x="4540" y="1876"/>
                    </a:cubicBezTo>
                    <a:cubicBezTo>
                      <a:pt x="4591" y="2030"/>
                      <a:pt x="4719" y="2158"/>
                      <a:pt x="4873" y="2183"/>
                    </a:cubicBezTo>
                    <a:cubicBezTo>
                      <a:pt x="5129" y="2183"/>
                      <a:pt x="5309" y="1876"/>
                      <a:pt x="5129" y="1671"/>
                    </a:cubicBezTo>
                    <a:cubicBezTo>
                      <a:pt x="5072" y="1579"/>
                      <a:pt x="4955" y="1534"/>
                      <a:pt x="4839" y="1534"/>
                    </a:cubicBezTo>
                    <a:close/>
                    <a:moveTo>
                      <a:pt x="7873" y="1434"/>
                    </a:moveTo>
                    <a:cubicBezTo>
                      <a:pt x="7815" y="1434"/>
                      <a:pt x="7755" y="1444"/>
                      <a:pt x="7694" y="1465"/>
                    </a:cubicBezTo>
                    <a:cubicBezTo>
                      <a:pt x="7309" y="1542"/>
                      <a:pt x="7104" y="2183"/>
                      <a:pt x="7488" y="2414"/>
                    </a:cubicBezTo>
                    <a:lnTo>
                      <a:pt x="7514" y="2414"/>
                    </a:lnTo>
                    <a:cubicBezTo>
                      <a:pt x="7565" y="2440"/>
                      <a:pt x="7642" y="2466"/>
                      <a:pt x="7694" y="2491"/>
                    </a:cubicBezTo>
                    <a:cubicBezTo>
                      <a:pt x="7715" y="2493"/>
                      <a:pt x="7737" y="2494"/>
                      <a:pt x="7759" y="2494"/>
                    </a:cubicBezTo>
                    <a:cubicBezTo>
                      <a:pt x="7992" y="2494"/>
                      <a:pt x="8217" y="2369"/>
                      <a:pt x="8335" y="2158"/>
                    </a:cubicBezTo>
                    <a:cubicBezTo>
                      <a:pt x="8489" y="1805"/>
                      <a:pt x="8227" y="1434"/>
                      <a:pt x="7873" y="1434"/>
                    </a:cubicBezTo>
                    <a:close/>
                    <a:moveTo>
                      <a:pt x="12521" y="1809"/>
                    </a:moveTo>
                    <a:cubicBezTo>
                      <a:pt x="12477" y="1809"/>
                      <a:pt x="12432" y="1814"/>
                      <a:pt x="12386" y="1824"/>
                    </a:cubicBezTo>
                    <a:cubicBezTo>
                      <a:pt x="12002" y="1927"/>
                      <a:pt x="11796" y="2568"/>
                      <a:pt x="12181" y="2799"/>
                    </a:cubicBezTo>
                    <a:cubicBezTo>
                      <a:pt x="12232" y="2825"/>
                      <a:pt x="12309" y="2850"/>
                      <a:pt x="12386" y="2850"/>
                    </a:cubicBezTo>
                    <a:cubicBezTo>
                      <a:pt x="12424" y="2858"/>
                      <a:pt x="12461" y="2861"/>
                      <a:pt x="12498" y="2861"/>
                    </a:cubicBezTo>
                    <a:cubicBezTo>
                      <a:pt x="12709" y="2861"/>
                      <a:pt x="12896" y="2739"/>
                      <a:pt x="13027" y="2542"/>
                    </a:cubicBezTo>
                    <a:cubicBezTo>
                      <a:pt x="13165" y="2175"/>
                      <a:pt x="12892" y="1809"/>
                      <a:pt x="12521" y="1809"/>
                    </a:cubicBezTo>
                    <a:close/>
                    <a:moveTo>
                      <a:pt x="10496" y="2693"/>
                    </a:moveTo>
                    <a:cubicBezTo>
                      <a:pt x="10485" y="2693"/>
                      <a:pt x="10474" y="2694"/>
                      <a:pt x="10463" y="2696"/>
                    </a:cubicBezTo>
                    <a:cubicBezTo>
                      <a:pt x="10335" y="2722"/>
                      <a:pt x="10258" y="2953"/>
                      <a:pt x="10386" y="3030"/>
                    </a:cubicBezTo>
                    <a:cubicBezTo>
                      <a:pt x="10412" y="3055"/>
                      <a:pt x="10412" y="3055"/>
                      <a:pt x="10437" y="3055"/>
                    </a:cubicBezTo>
                    <a:cubicBezTo>
                      <a:pt x="10540" y="3055"/>
                      <a:pt x="10617" y="3030"/>
                      <a:pt x="10668" y="2953"/>
                    </a:cubicBezTo>
                    <a:cubicBezTo>
                      <a:pt x="10715" y="2812"/>
                      <a:pt x="10612" y="2693"/>
                      <a:pt x="10496" y="2693"/>
                    </a:cubicBezTo>
                    <a:close/>
                    <a:moveTo>
                      <a:pt x="3134" y="3127"/>
                    </a:moveTo>
                    <a:cubicBezTo>
                      <a:pt x="3124" y="3127"/>
                      <a:pt x="3114" y="3129"/>
                      <a:pt x="3104" y="3132"/>
                    </a:cubicBezTo>
                    <a:cubicBezTo>
                      <a:pt x="3027" y="3158"/>
                      <a:pt x="3001" y="3260"/>
                      <a:pt x="3078" y="3312"/>
                    </a:cubicBezTo>
                    <a:lnTo>
                      <a:pt x="3078" y="3337"/>
                    </a:lnTo>
                    <a:lnTo>
                      <a:pt x="3104" y="3337"/>
                    </a:lnTo>
                    <a:cubicBezTo>
                      <a:pt x="3155" y="3337"/>
                      <a:pt x="3206" y="3312"/>
                      <a:pt x="3232" y="3260"/>
                    </a:cubicBezTo>
                    <a:cubicBezTo>
                      <a:pt x="3254" y="3194"/>
                      <a:pt x="3199" y="3127"/>
                      <a:pt x="3134" y="3127"/>
                    </a:cubicBezTo>
                    <a:close/>
                    <a:moveTo>
                      <a:pt x="6219" y="3536"/>
                    </a:moveTo>
                    <a:cubicBezTo>
                      <a:pt x="6072" y="3536"/>
                      <a:pt x="5928" y="3614"/>
                      <a:pt x="5899" y="3773"/>
                    </a:cubicBezTo>
                    <a:lnTo>
                      <a:pt x="5924" y="3773"/>
                    </a:lnTo>
                    <a:cubicBezTo>
                      <a:pt x="5924" y="3799"/>
                      <a:pt x="5924" y="3850"/>
                      <a:pt x="5924" y="3902"/>
                    </a:cubicBezTo>
                    <a:cubicBezTo>
                      <a:pt x="5950" y="4055"/>
                      <a:pt x="6078" y="4158"/>
                      <a:pt x="6232" y="4184"/>
                    </a:cubicBezTo>
                    <a:cubicBezTo>
                      <a:pt x="6243" y="4185"/>
                      <a:pt x="6254" y="4185"/>
                      <a:pt x="6265" y="4185"/>
                    </a:cubicBezTo>
                    <a:cubicBezTo>
                      <a:pt x="6526" y="4185"/>
                      <a:pt x="6662" y="3892"/>
                      <a:pt x="6514" y="3671"/>
                    </a:cubicBezTo>
                    <a:cubicBezTo>
                      <a:pt x="6447" y="3582"/>
                      <a:pt x="6332" y="3536"/>
                      <a:pt x="6219" y="3536"/>
                    </a:cubicBezTo>
                    <a:close/>
                    <a:moveTo>
                      <a:pt x="3009" y="4870"/>
                    </a:moveTo>
                    <a:cubicBezTo>
                      <a:pt x="2866" y="4870"/>
                      <a:pt x="2722" y="4947"/>
                      <a:pt x="2693" y="5107"/>
                    </a:cubicBezTo>
                    <a:lnTo>
                      <a:pt x="2719" y="5107"/>
                    </a:lnTo>
                    <a:cubicBezTo>
                      <a:pt x="2693" y="5158"/>
                      <a:pt x="2693" y="5184"/>
                      <a:pt x="2719" y="5235"/>
                    </a:cubicBezTo>
                    <a:cubicBezTo>
                      <a:pt x="2745" y="5389"/>
                      <a:pt x="2873" y="5517"/>
                      <a:pt x="3027" y="5517"/>
                    </a:cubicBezTo>
                    <a:cubicBezTo>
                      <a:pt x="3038" y="5518"/>
                      <a:pt x="3049" y="5518"/>
                      <a:pt x="3059" y="5518"/>
                    </a:cubicBezTo>
                    <a:cubicBezTo>
                      <a:pt x="3320" y="5518"/>
                      <a:pt x="3456" y="5226"/>
                      <a:pt x="3283" y="5004"/>
                    </a:cubicBezTo>
                    <a:cubicBezTo>
                      <a:pt x="3228" y="4915"/>
                      <a:pt x="3119" y="4870"/>
                      <a:pt x="3009" y="4870"/>
                    </a:cubicBezTo>
                    <a:close/>
                    <a:moveTo>
                      <a:pt x="6277" y="5340"/>
                    </a:moveTo>
                    <a:cubicBezTo>
                      <a:pt x="6229" y="5340"/>
                      <a:pt x="6179" y="5348"/>
                      <a:pt x="6129" y="5363"/>
                    </a:cubicBezTo>
                    <a:cubicBezTo>
                      <a:pt x="5745" y="5466"/>
                      <a:pt x="5540" y="6107"/>
                      <a:pt x="5924" y="6312"/>
                    </a:cubicBezTo>
                    <a:cubicBezTo>
                      <a:pt x="5976" y="6363"/>
                      <a:pt x="6053" y="6363"/>
                      <a:pt x="6129" y="6389"/>
                    </a:cubicBezTo>
                    <a:cubicBezTo>
                      <a:pt x="6151" y="6391"/>
                      <a:pt x="6173" y="6392"/>
                      <a:pt x="6194" y="6392"/>
                    </a:cubicBezTo>
                    <a:cubicBezTo>
                      <a:pt x="6424" y="6392"/>
                      <a:pt x="6630" y="6267"/>
                      <a:pt x="6771" y="6055"/>
                    </a:cubicBezTo>
                    <a:cubicBezTo>
                      <a:pt x="6906" y="5718"/>
                      <a:pt x="6625" y="5340"/>
                      <a:pt x="6277" y="5340"/>
                    </a:cubicBezTo>
                    <a:close/>
                    <a:moveTo>
                      <a:pt x="1163" y="6898"/>
                    </a:moveTo>
                    <a:cubicBezTo>
                      <a:pt x="1152" y="6898"/>
                      <a:pt x="1140" y="6899"/>
                      <a:pt x="1129" y="6902"/>
                    </a:cubicBezTo>
                    <a:cubicBezTo>
                      <a:pt x="1001" y="6927"/>
                      <a:pt x="924" y="7158"/>
                      <a:pt x="1052" y="7235"/>
                    </a:cubicBezTo>
                    <a:cubicBezTo>
                      <a:pt x="1078" y="7235"/>
                      <a:pt x="1104" y="7261"/>
                      <a:pt x="1129" y="7261"/>
                    </a:cubicBezTo>
                    <a:cubicBezTo>
                      <a:pt x="1206" y="7261"/>
                      <a:pt x="1283" y="7235"/>
                      <a:pt x="1334" y="7132"/>
                    </a:cubicBezTo>
                    <a:cubicBezTo>
                      <a:pt x="1381" y="7015"/>
                      <a:pt x="1278" y="6898"/>
                      <a:pt x="1163" y="6898"/>
                    </a:cubicBezTo>
                    <a:close/>
                    <a:moveTo>
                      <a:pt x="5001" y="7850"/>
                    </a:moveTo>
                    <a:cubicBezTo>
                      <a:pt x="4924" y="7876"/>
                      <a:pt x="4899" y="8004"/>
                      <a:pt x="4950" y="8056"/>
                    </a:cubicBezTo>
                    <a:lnTo>
                      <a:pt x="5001" y="8056"/>
                    </a:lnTo>
                    <a:cubicBezTo>
                      <a:pt x="5052" y="8056"/>
                      <a:pt x="5104" y="8030"/>
                      <a:pt x="5129" y="8004"/>
                    </a:cubicBezTo>
                    <a:cubicBezTo>
                      <a:pt x="5155" y="7927"/>
                      <a:pt x="5078" y="7850"/>
                      <a:pt x="5001" y="7850"/>
                    </a:cubicBezTo>
                    <a:close/>
                    <a:moveTo>
                      <a:pt x="2940" y="7598"/>
                    </a:moveTo>
                    <a:cubicBezTo>
                      <a:pt x="2902" y="7598"/>
                      <a:pt x="2862" y="7605"/>
                      <a:pt x="2822" y="7620"/>
                    </a:cubicBezTo>
                    <a:cubicBezTo>
                      <a:pt x="2565" y="7697"/>
                      <a:pt x="2437" y="8107"/>
                      <a:pt x="2693" y="8235"/>
                    </a:cubicBezTo>
                    <a:cubicBezTo>
                      <a:pt x="2719" y="8261"/>
                      <a:pt x="2770" y="8286"/>
                      <a:pt x="2822" y="8286"/>
                    </a:cubicBezTo>
                    <a:cubicBezTo>
                      <a:pt x="2838" y="8289"/>
                      <a:pt x="2854" y="8290"/>
                      <a:pt x="2870" y="8290"/>
                    </a:cubicBezTo>
                    <a:cubicBezTo>
                      <a:pt x="3007" y="8290"/>
                      <a:pt x="3137" y="8196"/>
                      <a:pt x="3206" y="8081"/>
                    </a:cubicBezTo>
                    <a:cubicBezTo>
                      <a:pt x="3338" y="7840"/>
                      <a:pt x="3169" y="7598"/>
                      <a:pt x="2940" y="7598"/>
                    </a:cubicBezTo>
                    <a:close/>
                    <a:moveTo>
                      <a:pt x="6698" y="7919"/>
                    </a:moveTo>
                    <a:cubicBezTo>
                      <a:pt x="6554" y="7919"/>
                      <a:pt x="6414" y="7990"/>
                      <a:pt x="6386" y="8133"/>
                    </a:cubicBezTo>
                    <a:lnTo>
                      <a:pt x="6412" y="8133"/>
                    </a:lnTo>
                    <a:cubicBezTo>
                      <a:pt x="6412" y="8184"/>
                      <a:pt x="6412" y="8235"/>
                      <a:pt x="6412" y="8261"/>
                    </a:cubicBezTo>
                    <a:cubicBezTo>
                      <a:pt x="6437" y="8415"/>
                      <a:pt x="6565" y="8543"/>
                      <a:pt x="6745" y="8568"/>
                    </a:cubicBezTo>
                    <a:cubicBezTo>
                      <a:pt x="7001" y="8568"/>
                      <a:pt x="7181" y="8261"/>
                      <a:pt x="7001" y="8056"/>
                    </a:cubicBezTo>
                    <a:cubicBezTo>
                      <a:pt x="6933" y="7964"/>
                      <a:pt x="6814" y="7919"/>
                      <a:pt x="6698" y="7919"/>
                    </a:cubicBezTo>
                    <a:close/>
                    <a:moveTo>
                      <a:pt x="4317" y="9878"/>
                    </a:moveTo>
                    <a:cubicBezTo>
                      <a:pt x="4265" y="9878"/>
                      <a:pt x="4210" y="9886"/>
                      <a:pt x="4155" y="9902"/>
                    </a:cubicBezTo>
                    <a:cubicBezTo>
                      <a:pt x="3770" y="9979"/>
                      <a:pt x="3565" y="10645"/>
                      <a:pt x="3950" y="10851"/>
                    </a:cubicBezTo>
                    <a:cubicBezTo>
                      <a:pt x="4001" y="10876"/>
                      <a:pt x="4078" y="10902"/>
                      <a:pt x="4129" y="10928"/>
                    </a:cubicBezTo>
                    <a:cubicBezTo>
                      <a:pt x="4153" y="10930"/>
                      <a:pt x="4177" y="10931"/>
                      <a:pt x="4200" y="10931"/>
                    </a:cubicBezTo>
                    <a:cubicBezTo>
                      <a:pt x="4454" y="10931"/>
                      <a:pt x="4677" y="10805"/>
                      <a:pt x="4770" y="10594"/>
                    </a:cubicBezTo>
                    <a:cubicBezTo>
                      <a:pt x="4927" y="10236"/>
                      <a:pt x="4673" y="9878"/>
                      <a:pt x="4317" y="9878"/>
                    </a:cubicBezTo>
                    <a:close/>
                    <a:moveTo>
                      <a:pt x="746" y="10289"/>
                    </a:moveTo>
                    <a:cubicBezTo>
                      <a:pt x="696" y="10289"/>
                      <a:pt x="644" y="10297"/>
                      <a:pt x="591" y="10312"/>
                    </a:cubicBezTo>
                    <a:cubicBezTo>
                      <a:pt x="206" y="10415"/>
                      <a:pt x="1" y="11056"/>
                      <a:pt x="386" y="11287"/>
                    </a:cubicBezTo>
                    <a:lnTo>
                      <a:pt x="386" y="11261"/>
                    </a:lnTo>
                    <a:cubicBezTo>
                      <a:pt x="437" y="11312"/>
                      <a:pt x="514" y="11338"/>
                      <a:pt x="565" y="11338"/>
                    </a:cubicBezTo>
                    <a:cubicBezTo>
                      <a:pt x="589" y="11340"/>
                      <a:pt x="613" y="11341"/>
                      <a:pt x="636" y="11341"/>
                    </a:cubicBezTo>
                    <a:cubicBezTo>
                      <a:pt x="889" y="11341"/>
                      <a:pt x="1112" y="11216"/>
                      <a:pt x="1206" y="11004"/>
                    </a:cubicBezTo>
                    <a:cubicBezTo>
                      <a:pt x="1364" y="10667"/>
                      <a:pt x="1106" y="10289"/>
                      <a:pt x="746" y="10289"/>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18" name="Google Shape;1818;p36"/>
              <p:cNvSpPr/>
              <p:nvPr/>
            </p:nvSpPr>
            <p:spPr>
              <a:xfrm>
                <a:off x="-1809250" y="2563500"/>
                <a:ext cx="247275" cy="1438900"/>
              </a:xfrm>
              <a:custGeom>
                <a:avLst/>
                <a:gdLst/>
                <a:ahLst/>
                <a:cxnLst/>
                <a:rect l="l" t="t" r="r" b="b"/>
                <a:pathLst>
                  <a:path w="9891" h="57556" extrusionOk="0">
                    <a:moveTo>
                      <a:pt x="9445" y="0"/>
                    </a:moveTo>
                    <a:cubicBezTo>
                      <a:pt x="9304" y="0"/>
                      <a:pt x="9164" y="81"/>
                      <a:pt x="9104" y="270"/>
                    </a:cubicBezTo>
                    <a:cubicBezTo>
                      <a:pt x="4617" y="13912"/>
                      <a:pt x="1" y="34913"/>
                      <a:pt x="3386" y="57247"/>
                    </a:cubicBezTo>
                    <a:cubicBezTo>
                      <a:pt x="3411" y="57427"/>
                      <a:pt x="3565" y="57555"/>
                      <a:pt x="3745" y="57555"/>
                    </a:cubicBezTo>
                    <a:lnTo>
                      <a:pt x="3822" y="57555"/>
                    </a:lnTo>
                    <a:cubicBezTo>
                      <a:pt x="4027" y="57530"/>
                      <a:pt x="4155" y="57324"/>
                      <a:pt x="4129" y="57119"/>
                    </a:cubicBezTo>
                    <a:cubicBezTo>
                      <a:pt x="796" y="34939"/>
                      <a:pt x="5360" y="14091"/>
                      <a:pt x="9796" y="501"/>
                    </a:cubicBezTo>
                    <a:cubicBezTo>
                      <a:pt x="9890" y="202"/>
                      <a:pt x="9667" y="0"/>
                      <a:pt x="9445"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819" name="Google Shape;1819;p36"/>
            <p:cNvGrpSpPr/>
            <p:nvPr/>
          </p:nvGrpSpPr>
          <p:grpSpPr>
            <a:xfrm rot="-4962260" flipH="1">
              <a:off x="7743302" y="-357136"/>
              <a:ext cx="1178407" cy="2061785"/>
              <a:chOff x="-1779100" y="2408800"/>
              <a:chExt cx="1032750" cy="1807075"/>
            </a:xfrm>
          </p:grpSpPr>
          <p:sp>
            <p:nvSpPr>
              <p:cNvPr id="1820" name="Google Shape;1820;p36"/>
              <p:cNvSpPr/>
              <p:nvPr/>
            </p:nvSpPr>
            <p:spPr>
              <a:xfrm>
                <a:off x="-1779100" y="2498825"/>
                <a:ext cx="1032750" cy="1717050"/>
              </a:xfrm>
              <a:custGeom>
                <a:avLst/>
                <a:gdLst/>
                <a:ahLst/>
                <a:cxnLst/>
                <a:rect l="l" t="t" r="r" b="b"/>
                <a:pathLst>
                  <a:path w="41310" h="68682" extrusionOk="0">
                    <a:moveTo>
                      <a:pt x="32843" y="0"/>
                    </a:moveTo>
                    <a:cubicBezTo>
                      <a:pt x="31194" y="0"/>
                      <a:pt x="29516" y="392"/>
                      <a:pt x="28053" y="1113"/>
                    </a:cubicBezTo>
                    <a:cubicBezTo>
                      <a:pt x="24489" y="2883"/>
                      <a:pt x="21924" y="6139"/>
                      <a:pt x="19719" y="9421"/>
                    </a:cubicBezTo>
                    <a:lnTo>
                      <a:pt x="19719" y="9396"/>
                    </a:lnTo>
                    <a:cubicBezTo>
                      <a:pt x="13744" y="18242"/>
                      <a:pt x="9436" y="27987"/>
                      <a:pt x="6385" y="38167"/>
                    </a:cubicBezTo>
                    <a:cubicBezTo>
                      <a:pt x="5308" y="41705"/>
                      <a:pt x="4231" y="44270"/>
                      <a:pt x="2949" y="47731"/>
                    </a:cubicBezTo>
                    <a:cubicBezTo>
                      <a:pt x="205" y="55244"/>
                      <a:pt x="1487" y="65630"/>
                      <a:pt x="0" y="68681"/>
                    </a:cubicBezTo>
                    <a:cubicBezTo>
                      <a:pt x="7975" y="52526"/>
                      <a:pt x="21642" y="34269"/>
                      <a:pt x="33745" y="20935"/>
                    </a:cubicBezTo>
                    <a:cubicBezTo>
                      <a:pt x="36105" y="18319"/>
                      <a:pt x="38566" y="15704"/>
                      <a:pt x="39951" y="12473"/>
                    </a:cubicBezTo>
                    <a:cubicBezTo>
                      <a:pt x="41310" y="9242"/>
                      <a:pt x="41310" y="5190"/>
                      <a:pt x="39002" y="2549"/>
                    </a:cubicBezTo>
                    <a:cubicBezTo>
                      <a:pt x="37468" y="790"/>
                      <a:pt x="35184" y="0"/>
                      <a:pt x="3284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21" name="Google Shape;1821;p36"/>
              <p:cNvSpPr/>
              <p:nvPr/>
            </p:nvSpPr>
            <p:spPr>
              <a:xfrm>
                <a:off x="-1776550" y="2408800"/>
                <a:ext cx="973150" cy="1753225"/>
              </a:xfrm>
              <a:custGeom>
                <a:avLst/>
                <a:gdLst/>
                <a:ahLst/>
                <a:cxnLst/>
                <a:rect l="l" t="t" r="r" b="b"/>
                <a:pathLst>
                  <a:path w="38926" h="70129" extrusionOk="0">
                    <a:moveTo>
                      <a:pt x="30542" y="0"/>
                    </a:moveTo>
                    <a:cubicBezTo>
                      <a:pt x="28732" y="0"/>
                      <a:pt x="26881" y="482"/>
                      <a:pt x="25310" y="1355"/>
                    </a:cubicBezTo>
                    <a:cubicBezTo>
                      <a:pt x="21848" y="3253"/>
                      <a:pt x="19438" y="6637"/>
                      <a:pt x="17361" y="10022"/>
                    </a:cubicBezTo>
                    <a:cubicBezTo>
                      <a:pt x="11822" y="19100"/>
                      <a:pt x="7975" y="29049"/>
                      <a:pt x="5386" y="39357"/>
                    </a:cubicBezTo>
                    <a:cubicBezTo>
                      <a:pt x="4488" y="42947"/>
                      <a:pt x="3514" y="45537"/>
                      <a:pt x="2411" y="49076"/>
                    </a:cubicBezTo>
                    <a:cubicBezTo>
                      <a:pt x="1" y="56717"/>
                      <a:pt x="1770" y="67025"/>
                      <a:pt x="411" y="70128"/>
                    </a:cubicBezTo>
                    <a:cubicBezTo>
                      <a:pt x="7642" y="53640"/>
                      <a:pt x="20463" y="34767"/>
                      <a:pt x="31925" y="20869"/>
                    </a:cubicBezTo>
                    <a:cubicBezTo>
                      <a:pt x="34156" y="18177"/>
                      <a:pt x="36515" y="15433"/>
                      <a:pt x="37721" y="12151"/>
                    </a:cubicBezTo>
                    <a:cubicBezTo>
                      <a:pt x="38926" y="8843"/>
                      <a:pt x="38772" y="4791"/>
                      <a:pt x="36336" y="2253"/>
                    </a:cubicBezTo>
                    <a:cubicBezTo>
                      <a:pt x="34837" y="698"/>
                      <a:pt x="32720" y="0"/>
                      <a:pt x="3054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22" name="Google Shape;1822;p36"/>
              <p:cNvSpPr/>
              <p:nvPr/>
            </p:nvSpPr>
            <p:spPr>
              <a:xfrm>
                <a:off x="-1311125" y="2430900"/>
                <a:ext cx="402150" cy="319125"/>
              </a:xfrm>
              <a:custGeom>
                <a:avLst/>
                <a:gdLst/>
                <a:ahLst/>
                <a:cxnLst/>
                <a:rect l="l" t="t" r="r" b="b"/>
                <a:pathLst>
                  <a:path w="16086" h="12765" extrusionOk="0">
                    <a:moveTo>
                      <a:pt x="9413" y="1"/>
                    </a:moveTo>
                    <a:cubicBezTo>
                      <a:pt x="9396" y="1"/>
                      <a:pt x="9378" y="3"/>
                      <a:pt x="9359" y="10"/>
                    </a:cubicBezTo>
                    <a:cubicBezTo>
                      <a:pt x="9206" y="35"/>
                      <a:pt x="9103" y="266"/>
                      <a:pt x="9231" y="369"/>
                    </a:cubicBezTo>
                    <a:cubicBezTo>
                      <a:pt x="9257" y="394"/>
                      <a:pt x="9283" y="394"/>
                      <a:pt x="9308" y="394"/>
                    </a:cubicBezTo>
                    <a:cubicBezTo>
                      <a:pt x="9332" y="400"/>
                      <a:pt x="9357" y="403"/>
                      <a:pt x="9380" y="403"/>
                    </a:cubicBezTo>
                    <a:cubicBezTo>
                      <a:pt x="9458" y="403"/>
                      <a:pt x="9531" y="370"/>
                      <a:pt x="9590" y="292"/>
                    </a:cubicBezTo>
                    <a:cubicBezTo>
                      <a:pt x="9635" y="156"/>
                      <a:pt x="9541" y="1"/>
                      <a:pt x="9413" y="1"/>
                    </a:cubicBezTo>
                    <a:close/>
                    <a:moveTo>
                      <a:pt x="12560" y="1256"/>
                    </a:moveTo>
                    <a:cubicBezTo>
                      <a:pt x="12528" y="1256"/>
                      <a:pt x="12496" y="1259"/>
                      <a:pt x="12462" y="1266"/>
                    </a:cubicBezTo>
                    <a:cubicBezTo>
                      <a:pt x="12154" y="1317"/>
                      <a:pt x="11949" y="1856"/>
                      <a:pt x="12257" y="2061"/>
                    </a:cubicBezTo>
                    <a:cubicBezTo>
                      <a:pt x="12283" y="2087"/>
                      <a:pt x="12360" y="2112"/>
                      <a:pt x="12411" y="2112"/>
                    </a:cubicBezTo>
                    <a:cubicBezTo>
                      <a:pt x="12447" y="2121"/>
                      <a:pt x="12482" y="2125"/>
                      <a:pt x="12518" y="2125"/>
                    </a:cubicBezTo>
                    <a:cubicBezTo>
                      <a:pt x="12685" y="2125"/>
                      <a:pt x="12844" y="2030"/>
                      <a:pt x="12949" y="1881"/>
                    </a:cubicBezTo>
                    <a:cubicBezTo>
                      <a:pt x="13089" y="1579"/>
                      <a:pt x="12870" y="1256"/>
                      <a:pt x="12560" y="1256"/>
                    </a:cubicBezTo>
                    <a:close/>
                    <a:moveTo>
                      <a:pt x="6402" y="1567"/>
                    </a:moveTo>
                    <a:cubicBezTo>
                      <a:pt x="6244" y="1567"/>
                      <a:pt x="6092" y="1644"/>
                      <a:pt x="6052" y="1805"/>
                    </a:cubicBezTo>
                    <a:cubicBezTo>
                      <a:pt x="6026" y="1856"/>
                      <a:pt x="6026" y="1907"/>
                      <a:pt x="6052" y="1958"/>
                    </a:cubicBezTo>
                    <a:cubicBezTo>
                      <a:pt x="6077" y="2138"/>
                      <a:pt x="6231" y="2292"/>
                      <a:pt x="6411" y="2317"/>
                    </a:cubicBezTo>
                    <a:cubicBezTo>
                      <a:pt x="6431" y="2321"/>
                      <a:pt x="6450" y="2322"/>
                      <a:pt x="6470" y="2322"/>
                    </a:cubicBezTo>
                    <a:cubicBezTo>
                      <a:pt x="6747" y="2322"/>
                      <a:pt x="6937" y="1993"/>
                      <a:pt x="6770" y="1753"/>
                    </a:cubicBezTo>
                    <a:cubicBezTo>
                      <a:pt x="6696" y="1631"/>
                      <a:pt x="6547" y="1567"/>
                      <a:pt x="6402" y="1567"/>
                    </a:cubicBezTo>
                    <a:close/>
                    <a:moveTo>
                      <a:pt x="9895" y="1689"/>
                    </a:moveTo>
                    <a:cubicBezTo>
                      <a:pt x="9854" y="1689"/>
                      <a:pt x="9812" y="1693"/>
                      <a:pt x="9770" y="1702"/>
                    </a:cubicBezTo>
                    <a:cubicBezTo>
                      <a:pt x="9308" y="1779"/>
                      <a:pt x="9000" y="2523"/>
                      <a:pt x="9436" y="2830"/>
                    </a:cubicBezTo>
                    <a:cubicBezTo>
                      <a:pt x="9513" y="2856"/>
                      <a:pt x="9590" y="2907"/>
                      <a:pt x="9667" y="2907"/>
                    </a:cubicBezTo>
                    <a:cubicBezTo>
                      <a:pt x="9721" y="2921"/>
                      <a:pt x="9775" y="2927"/>
                      <a:pt x="9828" y="2927"/>
                    </a:cubicBezTo>
                    <a:cubicBezTo>
                      <a:pt x="10078" y="2927"/>
                      <a:pt x="10310" y="2785"/>
                      <a:pt x="10436" y="2574"/>
                    </a:cubicBezTo>
                    <a:cubicBezTo>
                      <a:pt x="10647" y="2153"/>
                      <a:pt x="10324" y="1689"/>
                      <a:pt x="9895" y="1689"/>
                    </a:cubicBezTo>
                    <a:close/>
                    <a:moveTo>
                      <a:pt x="4359" y="3369"/>
                    </a:moveTo>
                    <a:cubicBezTo>
                      <a:pt x="4257" y="3369"/>
                      <a:pt x="4205" y="3523"/>
                      <a:pt x="4282" y="3599"/>
                    </a:cubicBezTo>
                    <a:lnTo>
                      <a:pt x="4334" y="3599"/>
                    </a:lnTo>
                    <a:cubicBezTo>
                      <a:pt x="4347" y="3606"/>
                      <a:pt x="4363" y="3610"/>
                      <a:pt x="4379" y="3610"/>
                    </a:cubicBezTo>
                    <a:cubicBezTo>
                      <a:pt x="4422" y="3610"/>
                      <a:pt x="4469" y="3586"/>
                      <a:pt x="4487" y="3548"/>
                    </a:cubicBezTo>
                    <a:cubicBezTo>
                      <a:pt x="4513" y="3446"/>
                      <a:pt x="4436" y="3369"/>
                      <a:pt x="4359" y="3369"/>
                    </a:cubicBezTo>
                    <a:close/>
                    <a:moveTo>
                      <a:pt x="15337" y="2484"/>
                    </a:moveTo>
                    <a:cubicBezTo>
                      <a:pt x="15295" y="2484"/>
                      <a:pt x="15251" y="2488"/>
                      <a:pt x="15206" y="2497"/>
                    </a:cubicBezTo>
                    <a:cubicBezTo>
                      <a:pt x="14744" y="2574"/>
                      <a:pt x="14462" y="3317"/>
                      <a:pt x="14898" y="3599"/>
                    </a:cubicBezTo>
                    <a:cubicBezTo>
                      <a:pt x="14950" y="3651"/>
                      <a:pt x="15026" y="3676"/>
                      <a:pt x="15129" y="3702"/>
                    </a:cubicBezTo>
                    <a:cubicBezTo>
                      <a:pt x="15170" y="3710"/>
                      <a:pt x="15212" y="3713"/>
                      <a:pt x="15254" y="3713"/>
                    </a:cubicBezTo>
                    <a:cubicBezTo>
                      <a:pt x="15498" y="3713"/>
                      <a:pt x="15745" y="3588"/>
                      <a:pt x="15898" y="3369"/>
                    </a:cubicBezTo>
                    <a:cubicBezTo>
                      <a:pt x="16085" y="2948"/>
                      <a:pt x="15782" y="2484"/>
                      <a:pt x="15337" y="2484"/>
                    </a:cubicBezTo>
                    <a:close/>
                    <a:moveTo>
                      <a:pt x="13055" y="3385"/>
                    </a:moveTo>
                    <a:cubicBezTo>
                      <a:pt x="13037" y="3385"/>
                      <a:pt x="13019" y="3388"/>
                      <a:pt x="13001" y="3394"/>
                    </a:cubicBezTo>
                    <a:cubicBezTo>
                      <a:pt x="12847" y="3420"/>
                      <a:pt x="12744" y="3676"/>
                      <a:pt x="12898" y="3779"/>
                    </a:cubicBezTo>
                    <a:cubicBezTo>
                      <a:pt x="12898" y="3779"/>
                      <a:pt x="12924" y="3779"/>
                      <a:pt x="12975" y="3805"/>
                    </a:cubicBezTo>
                    <a:cubicBezTo>
                      <a:pt x="12993" y="3809"/>
                      <a:pt x="13010" y="3811"/>
                      <a:pt x="13028" y="3811"/>
                    </a:cubicBezTo>
                    <a:cubicBezTo>
                      <a:pt x="13111" y="3811"/>
                      <a:pt x="13189" y="3761"/>
                      <a:pt x="13231" y="3676"/>
                    </a:cubicBezTo>
                    <a:cubicBezTo>
                      <a:pt x="13299" y="3541"/>
                      <a:pt x="13188" y="3385"/>
                      <a:pt x="13055" y="3385"/>
                    </a:cubicBezTo>
                    <a:close/>
                    <a:moveTo>
                      <a:pt x="7890" y="4029"/>
                    </a:moveTo>
                    <a:cubicBezTo>
                      <a:pt x="7731" y="4029"/>
                      <a:pt x="7579" y="4105"/>
                      <a:pt x="7539" y="4266"/>
                    </a:cubicBezTo>
                    <a:cubicBezTo>
                      <a:pt x="7513" y="4317"/>
                      <a:pt x="7513" y="4369"/>
                      <a:pt x="7539" y="4420"/>
                    </a:cubicBezTo>
                    <a:cubicBezTo>
                      <a:pt x="7565" y="4625"/>
                      <a:pt x="7718" y="4779"/>
                      <a:pt x="7898" y="4805"/>
                    </a:cubicBezTo>
                    <a:cubicBezTo>
                      <a:pt x="7908" y="4806"/>
                      <a:pt x="7919" y="4806"/>
                      <a:pt x="7929" y="4806"/>
                    </a:cubicBezTo>
                    <a:cubicBezTo>
                      <a:pt x="8221" y="4806"/>
                      <a:pt x="8430" y="4463"/>
                      <a:pt x="8257" y="4215"/>
                    </a:cubicBezTo>
                    <a:cubicBezTo>
                      <a:pt x="8183" y="4093"/>
                      <a:pt x="8034" y="4029"/>
                      <a:pt x="7890" y="4029"/>
                    </a:cubicBezTo>
                    <a:close/>
                    <a:moveTo>
                      <a:pt x="4081" y="5358"/>
                    </a:moveTo>
                    <a:cubicBezTo>
                      <a:pt x="3918" y="5358"/>
                      <a:pt x="3759" y="5435"/>
                      <a:pt x="3718" y="5600"/>
                    </a:cubicBezTo>
                    <a:cubicBezTo>
                      <a:pt x="3693" y="5651"/>
                      <a:pt x="3693" y="5702"/>
                      <a:pt x="3718" y="5753"/>
                    </a:cubicBezTo>
                    <a:cubicBezTo>
                      <a:pt x="3744" y="5933"/>
                      <a:pt x="3898" y="6087"/>
                      <a:pt x="4077" y="6112"/>
                    </a:cubicBezTo>
                    <a:cubicBezTo>
                      <a:pt x="4088" y="6113"/>
                      <a:pt x="4099" y="6114"/>
                      <a:pt x="4110" y="6114"/>
                    </a:cubicBezTo>
                    <a:cubicBezTo>
                      <a:pt x="4401" y="6114"/>
                      <a:pt x="4609" y="5794"/>
                      <a:pt x="4436" y="5523"/>
                    </a:cubicBezTo>
                    <a:cubicBezTo>
                      <a:pt x="4365" y="5416"/>
                      <a:pt x="4222" y="5358"/>
                      <a:pt x="4081" y="5358"/>
                    </a:cubicBezTo>
                    <a:close/>
                    <a:moveTo>
                      <a:pt x="7747" y="6125"/>
                    </a:moveTo>
                    <a:cubicBezTo>
                      <a:pt x="7705" y="6125"/>
                      <a:pt x="7661" y="6129"/>
                      <a:pt x="7616" y="6138"/>
                    </a:cubicBezTo>
                    <a:cubicBezTo>
                      <a:pt x="7154" y="6215"/>
                      <a:pt x="6872" y="6959"/>
                      <a:pt x="7308" y="7266"/>
                    </a:cubicBezTo>
                    <a:cubicBezTo>
                      <a:pt x="7359" y="7292"/>
                      <a:pt x="7436" y="7343"/>
                      <a:pt x="7539" y="7343"/>
                    </a:cubicBezTo>
                    <a:cubicBezTo>
                      <a:pt x="7588" y="7357"/>
                      <a:pt x="7639" y="7363"/>
                      <a:pt x="7691" y="7363"/>
                    </a:cubicBezTo>
                    <a:cubicBezTo>
                      <a:pt x="7932" y="7363"/>
                      <a:pt x="8181" y="7221"/>
                      <a:pt x="8308" y="7010"/>
                    </a:cubicBezTo>
                    <a:cubicBezTo>
                      <a:pt x="8495" y="6589"/>
                      <a:pt x="8191" y="6125"/>
                      <a:pt x="7747" y="6125"/>
                    </a:cubicBezTo>
                    <a:close/>
                    <a:moveTo>
                      <a:pt x="1797" y="7616"/>
                    </a:moveTo>
                    <a:cubicBezTo>
                      <a:pt x="1780" y="7616"/>
                      <a:pt x="1762" y="7619"/>
                      <a:pt x="1744" y="7625"/>
                    </a:cubicBezTo>
                    <a:cubicBezTo>
                      <a:pt x="1590" y="7651"/>
                      <a:pt x="1487" y="7882"/>
                      <a:pt x="1615" y="7984"/>
                    </a:cubicBezTo>
                    <a:lnTo>
                      <a:pt x="1615" y="8010"/>
                    </a:lnTo>
                    <a:cubicBezTo>
                      <a:pt x="1641" y="8010"/>
                      <a:pt x="1667" y="8010"/>
                      <a:pt x="1692" y="8036"/>
                    </a:cubicBezTo>
                    <a:cubicBezTo>
                      <a:pt x="1795" y="8036"/>
                      <a:pt x="1898" y="8010"/>
                      <a:pt x="1974" y="7907"/>
                    </a:cubicBezTo>
                    <a:cubicBezTo>
                      <a:pt x="2020" y="7772"/>
                      <a:pt x="1926" y="7616"/>
                      <a:pt x="1797" y="7616"/>
                    </a:cubicBezTo>
                    <a:close/>
                    <a:moveTo>
                      <a:pt x="6237" y="9057"/>
                    </a:moveTo>
                    <a:cubicBezTo>
                      <a:pt x="6227" y="9057"/>
                      <a:pt x="6216" y="9059"/>
                      <a:pt x="6205" y="9061"/>
                    </a:cubicBezTo>
                    <a:cubicBezTo>
                      <a:pt x="6129" y="9087"/>
                      <a:pt x="6077" y="9215"/>
                      <a:pt x="6154" y="9292"/>
                    </a:cubicBezTo>
                    <a:lnTo>
                      <a:pt x="6205" y="9292"/>
                    </a:lnTo>
                    <a:cubicBezTo>
                      <a:pt x="6219" y="9299"/>
                      <a:pt x="6233" y="9302"/>
                      <a:pt x="6246" y="9302"/>
                    </a:cubicBezTo>
                    <a:cubicBezTo>
                      <a:pt x="6282" y="9302"/>
                      <a:pt x="6315" y="9278"/>
                      <a:pt x="6334" y="9241"/>
                    </a:cubicBezTo>
                    <a:cubicBezTo>
                      <a:pt x="6380" y="9149"/>
                      <a:pt x="6323" y="9057"/>
                      <a:pt x="6237" y="9057"/>
                    </a:cubicBezTo>
                    <a:close/>
                    <a:moveTo>
                      <a:pt x="3654" y="8563"/>
                    </a:moveTo>
                    <a:cubicBezTo>
                      <a:pt x="3625" y="8563"/>
                      <a:pt x="3595" y="8566"/>
                      <a:pt x="3564" y="8574"/>
                    </a:cubicBezTo>
                    <a:cubicBezTo>
                      <a:pt x="3282" y="8625"/>
                      <a:pt x="3077" y="9087"/>
                      <a:pt x="3359" y="9292"/>
                    </a:cubicBezTo>
                    <a:cubicBezTo>
                      <a:pt x="3410" y="9318"/>
                      <a:pt x="3462" y="9318"/>
                      <a:pt x="3513" y="9343"/>
                    </a:cubicBezTo>
                    <a:cubicBezTo>
                      <a:pt x="3535" y="9347"/>
                      <a:pt x="3558" y="9348"/>
                      <a:pt x="3581" y="9348"/>
                    </a:cubicBezTo>
                    <a:cubicBezTo>
                      <a:pt x="3742" y="9348"/>
                      <a:pt x="3910" y="9270"/>
                      <a:pt x="4000" y="9113"/>
                    </a:cubicBezTo>
                    <a:cubicBezTo>
                      <a:pt x="4116" y="8859"/>
                      <a:pt x="3919" y="8563"/>
                      <a:pt x="3654" y="8563"/>
                    </a:cubicBezTo>
                    <a:close/>
                    <a:moveTo>
                      <a:pt x="8158" y="9205"/>
                    </a:moveTo>
                    <a:cubicBezTo>
                      <a:pt x="7996" y="9205"/>
                      <a:pt x="7837" y="9281"/>
                      <a:pt x="7795" y="9446"/>
                    </a:cubicBezTo>
                    <a:cubicBezTo>
                      <a:pt x="7795" y="9497"/>
                      <a:pt x="7795" y="9549"/>
                      <a:pt x="7795" y="9600"/>
                    </a:cubicBezTo>
                    <a:cubicBezTo>
                      <a:pt x="7821" y="9779"/>
                      <a:pt x="7975" y="9933"/>
                      <a:pt x="8154" y="9959"/>
                    </a:cubicBezTo>
                    <a:cubicBezTo>
                      <a:pt x="8166" y="9960"/>
                      <a:pt x="8178" y="9960"/>
                      <a:pt x="8190" y="9960"/>
                    </a:cubicBezTo>
                    <a:cubicBezTo>
                      <a:pt x="8502" y="9960"/>
                      <a:pt x="8686" y="9641"/>
                      <a:pt x="8513" y="9369"/>
                    </a:cubicBezTo>
                    <a:cubicBezTo>
                      <a:pt x="8442" y="9262"/>
                      <a:pt x="8299" y="9205"/>
                      <a:pt x="8158" y="9205"/>
                    </a:cubicBezTo>
                    <a:close/>
                    <a:moveTo>
                      <a:pt x="5080" y="11305"/>
                    </a:moveTo>
                    <a:cubicBezTo>
                      <a:pt x="5038" y="11305"/>
                      <a:pt x="4994" y="11309"/>
                      <a:pt x="4949" y="11318"/>
                    </a:cubicBezTo>
                    <a:cubicBezTo>
                      <a:pt x="4487" y="11395"/>
                      <a:pt x="4205" y="12138"/>
                      <a:pt x="4641" y="12446"/>
                    </a:cubicBezTo>
                    <a:cubicBezTo>
                      <a:pt x="4693" y="12472"/>
                      <a:pt x="4769" y="12523"/>
                      <a:pt x="4872" y="12523"/>
                    </a:cubicBezTo>
                    <a:cubicBezTo>
                      <a:pt x="4921" y="12537"/>
                      <a:pt x="4972" y="12543"/>
                      <a:pt x="5022" y="12543"/>
                    </a:cubicBezTo>
                    <a:cubicBezTo>
                      <a:pt x="5258" y="12543"/>
                      <a:pt x="5493" y="12401"/>
                      <a:pt x="5641" y="12190"/>
                    </a:cubicBezTo>
                    <a:cubicBezTo>
                      <a:pt x="5829" y="11769"/>
                      <a:pt x="5525" y="11305"/>
                      <a:pt x="5080" y="11305"/>
                    </a:cubicBezTo>
                    <a:close/>
                    <a:moveTo>
                      <a:pt x="897" y="11529"/>
                    </a:moveTo>
                    <a:cubicBezTo>
                      <a:pt x="847" y="11529"/>
                      <a:pt x="796" y="11536"/>
                      <a:pt x="744" y="11549"/>
                    </a:cubicBezTo>
                    <a:cubicBezTo>
                      <a:pt x="282" y="11626"/>
                      <a:pt x="0" y="12369"/>
                      <a:pt x="436" y="12651"/>
                    </a:cubicBezTo>
                    <a:cubicBezTo>
                      <a:pt x="513" y="12703"/>
                      <a:pt x="590" y="12728"/>
                      <a:pt x="667" y="12754"/>
                    </a:cubicBezTo>
                    <a:cubicBezTo>
                      <a:pt x="712" y="12761"/>
                      <a:pt x="756" y="12765"/>
                      <a:pt x="801" y="12765"/>
                    </a:cubicBezTo>
                    <a:cubicBezTo>
                      <a:pt x="1061" y="12765"/>
                      <a:pt x="1305" y="12640"/>
                      <a:pt x="1436" y="12420"/>
                    </a:cubicBezTo>
                    <a:cubicBezTo>
                      <a:pt x="1643" y="12006"/>
                      <a:pt x="1333" y="11529"/>
                      <a:pt x="897" y="11529"/>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23" name="Google Shape;1823;p36"/>
              <p:cNvSpPr/>
              <p:nvPr/>
            </p:nvSpPr>
            <p:spPr>
              <a:xfrm>
                <a:off x="-1775275" y="2546100"/>
                <a:ext cx="795475" cy="1591550"/>
              </a:xfrm>
              <a:custGeom>
                <a:avLst/>
                <a:gdLst/>
                <a:ahLst/>
                <a:cxnLst/>
                <a:rect l="l" t="t" r="r" b="b"/>
                <a:pathLst>
                  <a:path w="31819" h="63662" extrusionOk="0">
                    <a:moveTo>
                      <a:pt x="31286" y="1"/>
                    </a:moveTo>
                    <a:cubicBezTo>
                      <a:pt x="31186" y="1"/>
                      <a:pt x="31084" y="43"/>
                      <a:pt x="31003" y="145"/>
                    </a:cubicBezTo>
                    <a:cubicBezTo>
                      <a:pt x="15822" y="19300"/>
                      <a:pt x="4258" y="42891"/>
                      <a:pt x="52" y="63200"/>
                    </a:cubicBezTo>
                    <a:cubicBezTo>
                      <a:pt x="1" y="63405"/>
                      <a:pt x="129" y="63610"/>
                      <a:pt x="334" y="63662"/>
                    </a:cubicBezTo>
                    <a:lnTo>
                      <a:pt x="411" y="63662"/>
                    </a:lnTo>
                    <a:cubicBezTo>
                      <a:pt x="591" y="63662"/>
                      <a:pt x="745" y="63534"/>
                      <a:pt x="796" y="63354"/>
                    </a:cubicBezTo>
                    <a:cubicBezTo>
                      <a:pt x="4976" y="43148"/>
                      <a:pt x="16489" y="19685"/>
                      <a:pt x="31592" y="607"/>
                    </a:cubicBezTo>
                    <a:cubicBezTo>
                      <a:pt x="31818" y="325"/>
                      <a:pt x="31560" y="1"/>
                      <a:pt x="31286"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824" name="Google Shape;1824;p36"/>
            <p:cNvGrpSpPr/>
            <p:nvPr/>
          </p:nvGrpSpPr>
          <p:grpSpPr>
            <a:xfrm rot="-3828478" flipH="1">
              <a:off x="7664496" y="-324322"/>
              <a:ext cx="2244432" cy="2193641"/>
              <a:chOff x="-623774" y="407959"/>
              <a:chExt cx="2317309" cy="2264556"/>
            </a:xfrm>
          </p:grpSpPr>
          <p:grpSp>
            <p:nvGrpSpPr>
              <p:cNvPr id="1825" name="Google Shape;1825;p36"/>
              <p:cNvGrpSpPr/>
              <p:nvPr/>
            </p:nvGrpSpPr>
            <p:grpSpPr>
              <a:xfrm rot="1413719">
                <a:off x="-360763" y="695549"/>
                <a:ext cx="1791287" cy="1689375"/>
                <a:chOff x="-2055400" y="3174000"/>
                <a:chExt cx="1520600" cy="1434200"/>
              </a:xfrm>
            </p:grpSpPr>
            <p:sp>
              <p:nvSpPr>
                <p:cNvPr id="1826" name="Google Shape;1826;p36"/>
                <p:cNvSpPr/>
                <p:nvPr/>
              </p:nvSpPr>
              <p:spPr>
                <a:xfrm>
                  <a:off x="-2007975" y="3215025"/>
                  <a:ext cx="1473175" cy="1393175"/>
                </a:xfrm>
                <a:custGeom>
                  <a:avLst/>
                  <a:gdLst/>
                  <a:ahLst/>
                  <a:cxnLst/>
                  <a:rect l="l" t="t" r="r" b="b"/>
                  <a:pathLst>
                    <a:path w="58927" h="55727" extrusionOk="0">
                      <a:moveTo>
                        <a:pt x="49062" y="0"/>
                      </a:moveTo>
                      <a:cubicBezTo>
                        <a:pt x="48551" y="0"/>
                        <a:pt x="48041" y="36"/>
                        <a:pt x="47542" y="108"/>
                      </a:cubicBezTo>
                      <a:cubicBezTo>
                        <a:pt x="43618" y="698"/>
                        <a:pt x="40182" y="3005"/>
                        <a:pt x="37054" y="5441"/>
                      </a:cubicBezTo>
                      <a:cubicBezTo>
                        <a:pt x="28669" y="11980"/>
                        <a:pt x="21566" y="19955"/>
                        <a:pt x="15489" y="28674"/>
                      </a:cubicBezTo>
                      <a:cubicBezTo>
                        <a:pt x="13386" y="31725"/>
                        <a:pt x="11591" y="33828"/>
                        <a:pt x="9309" y="36725"/>
                      </a:cubicBezTo>
                      <a:cubicBezTo>
                        <a:pt x="4366" y="43026"/>
                        <a:pt x="2390" y="53266"/>
                        <a:pt x="9" y="55718"/>
                      </a:cubicBezTo>
                      <a:lnTo>
                        <a:pt x="9" y="55718"/>
                      </a:lnTo>
                      <a:cubicBezTo>
                        <a:pt x="12574" y="42822"/>
                        <a:pt x="31237" y="29697"/>
                        <a:pt x="46849" y="20724"/>
                      </a:cubicBezTo>
                      <a:cubicBezTo>
                        <a:pt x="49901" y="18981"/>
                        <a:pt x="53055" y="17237"/>
                        <a:pt x="55363" y="14596"/>
                      </a:cubicBezTo>
                      <a:cubicBezTo>
                        <a:pt x="57645" y="11955"/>
                        <a:pt x="58927" y="8083"/>
                        <a:pt x="57542" y="4852"/>
                      </a:cubicBezTo>
                      <a:cubicBezTo>
                        <a:pt x="56177" y="1674"/>
                        <a:pt x="52567" y="0"/>
                        <a:pt x="49062" y="0"/>
                      </a:cubicBezTo>
                      <a:close/>
                      <a:moveTo>
                        <a:pt x="9" y="55718"/>
                      </a:moveTo>
                      <a:lnTo>
                        <a:pt x="9" y="55718"/>
                      </a:lnTo>
                      <a:cubicBezTo>
                        <a:pt x="6" y="55720"/>
                        <a:pt x="4" y="55723"/>
                        <a:pt x="1" y="55726"/>
                      </a:cubicBezTo>
                      <a:cubicBezTo>
                        <a:pt x="4" y="55723"/>
                        <a:pt x="6" y="55720"/>
                        <a:pt x="9" y="55718"/>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27" name="Google Shape;1827;p36"/>
                <p:cNvSpPr/>
                <p:nvPr/>
              </p:nvSpPr>
              <p:spPr>
                <a:xfrm>
                  <a:off x="-2055400" y="3174000"/>
                  <a:ext cx="1472525" cy="1393175"/>
                </a:xfrm>
                <a:custGeom>
                  <a:avLst/>
                  <a:gdLst/>
                  <a:ahLst/>
                  <a:cxnLst/>
                  <a:rect l="l" t="t" r="r" b="b"/>
                  <a:pathLst>
                    <a:path w="58901" h="55727" extrusionOk="0">
                      <a:moveTo>
                        <a:pt x="49036" y="0"/>
                      </a:moveTo>
                      <a:cubicBezTo>
                        <a:pt x="48525" y="0"/>
                        <a:pt x="48015" y="36"/>
                        <a:pt x="47516" y="108"/>
                      </a:cubicBezTo>
                      <a:cubicBezTo>
                        <a:pt x="43592" y="697"/>
                        <a:pt x="40156" y="3005"/>
                        <a:pt x="37028" y="5441"/>
                      </a:cubicBezTo>
                      <a:lnTo>
                        <a:pt x="37053" y="5441"/>
                      </a:lnTo>
                      <a:cubicBezTo>
                        <a:pt x="28643" y="11980"/>
                        <a:pt x="21540" y="19955"/>
                        <a:pt x="15488" y="28673"/>
                      </a:cubicBezTo>
                      <a:cubicBezTo>
                        <a:pt x="13386" y="31725"/>
                        <a:pt x="11565" y="33828"/>
                        <a:pt x="9283" y="36725"/>
                      </a:cubicBezTo>
                      <a:cubicBezTo>
                        <a:pt x="4334" y="43033"/>
                        <a:pt x="2359" y="53290"/>
                        <a:pt x="0" y="55726"/>
                      </a:cubicBezTo>
                      <a:cubicBezTo>
                        <a:pt x="12565" y="42828"/>
                        <a:pt x="31207" y="29699"/>
                        <a:pt x="46823" y="20724"/>
                      </a:cubicBezTo>
                      <a:cubicBezTo>
                        <a:pt x="49875" y="18981"/>
                        <a:pt x="53029" y="17237"/>
                        <a:pt x="55336" y="14596"/>
                      </a:cubicBezTo>
                      <a:cubicBezTo>
                        <a:pt x="57619" y="11955"/>
                        <a:pt x="58901" y="8083"/>
                        <a:pt x="57516" y="4852"/>
                      </a:cubicBezTo>
                      <a:cubicBezTo>
                        <a:pt x="56151" y="1674"/>
                        <a:pt x="52541" y="0"/>
                        <a:pt x="49036"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28" name="Google Shape;1828;p36"/>
                <p:cNvSpPr/>
                <p:nvPr/>
              </p:nvSpPr>
              <p:spPr>
                <a:xfrm>
                  <a:off x="-1083325" y="3219875"/>
                  <a:ext cx="461350" cy="203475"/>
                </a:xfrm>
                <a:custGeom>
                  <a:avLst/>
                  <a:gdLst/>
                  <a:ahLst/>
                  <a:cxnLst/>
                  <a:rect l="l" t="t" r="r" b="b"/>
                  <a:pathLst>
                    <a:path w="18454" h="8139" extrusionOk="0">
                      <a:moveTo>
                        <a:pt x="8731" y="282"/>
                      </a:moveTo>
                      <a:cubicBezTo>
                        <a:pt x="8661" y="282"/>
                        <a:pt x="8587" y="347"/>
                        <a:pt x="8607" y="427"/>
                      </a:cubicBezTo>
                      <a:cubicBezTo>
                        <a:pt x="8607" y="452"/>
                        <a:pt x="8633" y="452"/>
                        <a:pt x="8633" y="478"/>
                      </a:cubicBezTo>
                      <a:cubicBezTo>
                        <a:pt x="8669" y="496"/>
                        <a:pt x="8705" y="514"/>
                        <a:pt x="8741" y="514"/>
                      </a:cubicBezTo>
                      <a:cubicBezTo>
                        <a:pt x="8756" y="514"/>
                        <a:pt x="8771" y="511"/>
                        <a:pt x="8786" y="504"/>
                      </a:cubicBezTo>
                      <a:cubicBezTo>
                        <a:pt x="8889" y="452"/>
                        <a:pt x="8889" y="350"/>
                        <a:pt x="8786" y="298"/>
                      </a:cubicBezTo>
                      <a:cubicBezTo>
                        <a:pt x="8770" y="287"/>
                        <a:pt x="8750" y="282"/>
                        <a:pt x="8731" y="282"/>
                      </a:cubicBezTo>
                      <a:close/>
                      <a:moveTo>
                        <a:pt x="11359" y="1"/>
                      </a:moveTo>
                      <a:cubicBezTo>
                        <a:pt x="11294" y="1"/>
                        <a:pt x="11229" y="21"/>
                        <a:pt x="11171" y="68"/>
                      </a:cubicBezTo>
                      <a:cubicBezTo>
                        <a:pt x="11120" y="119"/>
                        <a:pt x="11094" y="145"/>
                        <a:pt x="11069" y="196"/>
                      </a:cubicBezTo>
                      <a:cubicBezTo>
                        <a:pt x="10992" y="375"/>
                        <a:pt x="11017" y="581"/>
                        <a:pt x="11145" y="709"/>
                      </a:cubicBezTo>
                      <a:cubicBezTo>
                        <a:pt x="11221" y="785"/>
                        <a:pt x="11314" y="819"/>
                        <a:pt x="11405" y="819"/>
                      </a:cubicBezTo>
                      <a:cubicBezTo>
                        <a:pt x="11590" y="819"/>
                        <a:pt x="11769" y="676"/>
                        <a:pt x="11787" y="452"/>
                      </a:cubicBezTo>
                      <a:cubicBezTo>
                        <a:pt x="11806" y="234"/>
                        <a:pt x="11581" y="1"/>
                        <a:pt x="11359" y="1"/>
                      </a:cubicBezTo>
                      <a:close/>
                      <a:moveTo>
                        <a:pt x="14759" y="611"/>
                      </a:moveTo>
                      <a:cubicBezTo>
                        <a:pt x="14635" y="611"/>
                        <a:pt x="14488" y="737"/>
                        <a:pt x="14530" y="863"/>
                      </a:cubicBezTo>
                      <a:cubicBezTo>
                        <a:pt x="14530" y="888"/>
                        <a:pt x="14556" y="914"/>
                        <a:pt x="14556" y="940"/>
                      </a:cubicBezTo>
                      <a:cubicBezTo>
                        <a:pt x="14606" y="989"/>
                        <a:pt x="14666" y="1017"/>
                        <a:pt x="14730" y="1017"/>
                      </a:cubicBezTo>
                      <a:cubicBezTo>
                        <a:pt x="14765" y="1017"/>
                        <a:pt x="14802" y="1009"/>
                        <a:pt x="14838" y="991"/>
                      </a:cubicBezTo>
                      <a:cubicBezTo>
                        <a:pt x="14992" y="914"/>
                        <a:pt x="14992" y="709"/>
                        <a:pt x="14838" y="632"/>
                      </a:cubicBezTo>
                      <a:cubicBezTo>
                        <a:pt x="14814" y="618"/>
                        <a:pt x="14787" y="611"/>
                        <a:pt x="14759" y="611"/>
                      </a:cubicBezTo>
                      <a:close/>
                      <a:moveTo>
                        <a:pt x="7128" y="1616"/>
                      </a:moveTo>
                      <a:cubicBezTo>
                        <a:pt x="7063" y="1616"/>
                        <a:pt x="6998" y="1637"/>
                        <a:pt x="6940" y="1683"/>
                      </a:cubicBezTo>
                      <a:cubicBezTo>
                        <a:pt x="6889" y="1709"/>
                        <a:pt x="6863" y="1760"/>
                        <a:pt x="6838" y="1811"/>
                      </a:cubicBezTo>
                      <a:cubicBezTo>
                        <a:pt x="6761" y="1965"/>
                        <a:pt x="6786" y="2170"/>
                        <a:pt x="6914" y="2324"/>
                      </a:cubicBezTo>
                      <a:cubicBezTo>
                        <a:pt x="6987" y="2389"/>
                        <a:pt x="7075" y="2418"/>
                        <a:pt x="7161" y="2418"/>
                      </a:cubicBezTo>
                      <a:cubicBezTo>
                        <a:pt x="7351" y="2418"/>
                        <a:pt x="7538" y="2279"/>
                        <a:pt x="7556" y="2068"/>
                      </a:cubicBezTo>
                      <a:cubicBezTo>
                        <a:pt x="7575" y="1850"/>
                        <a:pt x="7350" y="1616"/>
                        <a:pt x="7128" y="1616"/>
                      </a:cubicBezTo>
                      <a:close/>
                      <a:moveTo>
                        <a:pt x="4071" y="2071"/>
                      </a:moveTo>
                      <a:cubicBezTo>
                        <a:pt x="3935" y="2071"/>
                        <a:pt x="3797" y="2181"/>
                        <a:pt x="3837" y="2324"/>
                      </a:cubicBezTo>
                      <a:cubicBezTo>
                        <a:pt x="3863" y="2350"/>
                        <a:pt x="3863" y="2376"/>
                        <a:pt x="3889" y="2401"/>
                      </a:cubicBezTo>
                      <a:cubicBezTo>
                        <a:pt x="3938" y="2451"/>
                        <a:pt x="3999" y="2479"/>
                        <a:pt x="4063" y="2479"/>
                      </a:cubicBezTo>
                      <a:cubicBezTo>
                        <a:pt x="4098" y="2479"/>
                        <a:pt x="4134" y="2471"/>
                        <a:pt x="4171" y="2452"/>
                      </a:cubicBezTo>
                      <a:cubicBezTo>
                        <a:pt x="4325" y="2376"/>
                        <a:pt x="4325" y="2170"/>
                        <a:pt x="4171" y="2093"/>
                      </a:cubicBezTo>
                      <a:cubicBezTo>
                        <a:pt x="4140" y="2078"/>
                        <a:pt x="4105" y="2071"/>
                        <a:pt x="4071" y="2071"/>
                      </a:cubicBezTo>
                      <a:close/>
                      <a:moveTo>
                        <a:pt x="13880" y="2168"/>
                      </a:moveTo>
                      <a:cubicBezTo>
                        <a:pt x="13496" y="2168"/>
                        <a:pt x="13071" y="2519"/>
                        <a:pt x="13197" y="2940"/>
                      </a:cubicBezTo>
                      <a:lnTo>
                        <a:pt x="13171" y="2914"/>
                      </a:lnTo>
                      <a:lnTo>
                        <a:pt x="13171" y="2914"/>
                      </a:lnTo>
                      <a:cubicBezTo>
                        <a:pt x="13197" y="3017"/>
                        <a:pt x="13248" y="3068"/>
                        <a:pt x="13299" y="3145"/>
                      </a:cubicBezTo>
                      <a:cubicBezTo>
                        <a:pt x="13438" y="3300"/>
                        <a:pt x="13634" y="3386"/>
                        <a:pt x="13834" y="3386"/>
                      </a:cubicBezTo>
                      <a:cubicBezTo>
                        <a:pt x="13931" y="3386"/>
                        <a:pt x="14028" y="3366"/>
                        <a:pt x="14120" y="3324"/>
                      </a:cubicBezTo>
                      <a:cubicBezTo>
                        <a:pt x="14582" y="3119"/>
                        <a:pt x="14582" y="2452"/>
                        <a:pt x="14120" y="2222"/>
                      </a:cubicBezTo>
                      <a:cubicBezTo>
                        <a:pt x="14046" y="2185"/>
                        <a:pt x="13964" y="2168"/>
                        <a:pt x="13880" y="2168"/>
                      </a:cubicBezTo>
                      <a:close/>
                      <a:moveTo>
                        <a:pt x="11052" y="2873"/>
                      </a:moveTo>
                      <a:cubicBezTo>
                        <a:pt x="10986" y="2873"/>
                        <a:pt x="10922" y="2893"/>
                        <a:pt x="10863" y="2940"/>
                      </a:cubicBezTo>
                      <a:cubicBezTo>
                        <a:pt x="10812" y="2965"/>
                        <a:pt x="10786" y="3017"/>
                        <a:pt x="10761" y="3068"/>
                      </a:cubicBezTo>
                      <a:cubicBezTo>
                        <a:pt x="10658" y="3222"/>
                        <a:pt x="10710" y="3427"/>
                        <a:pt x="10838" y="3581"/>
                      </a:cubicBezTo>
                      <a:cubicBezTo>
                        <a:pt x="10910" y="3645"/>
                        <a:pt x="10998" y="3674"/>
                        <a:pt x="11085" y="3674"/>
                      </a:cubicBezTo>
                      <a:cubicBezTo>
                        <a:pt x="11275" y="3674"/>
                        <a:pt x="11461" y="3535"/>
                        <a:pt x="11479" y="3324"/>
                      </a:cubicBezTo>
                      <a:cubicBezTo>
                        <a:pt x="11499" y="3106"/>
                        <a:pt x="11273" y="2873"/>
                        <a:pt x="11052" y="2873"/>
                      </a:cubicBezTo>
                      <a:close/>
                      <a:moveTo>
                        <a:pt x="16379" y="3486"/>
                      </a:moveTo>
                      <a:cubicBezTo>
                        <a:pt x="16118" y="3486"/>
                        <a:pt x="15832" y="3726"/>
                        <a:pt x="15915" y="4017"/>
                      </a:cubicBezTo>
                      <a:cubicBezTo>
                        <a:pt x="15915" y="4068"/>
                        <a:pt x="15941" y="4119"/>
                        <a:pt x="15992" y="4170"/>
                      </a:cubicBezTo>
                      <a:cubicBezTo>
                        <a:pt x="16098" y="4277"/>
                        <a:pt x="16241" y="4334"/>
                        <a:pt x="16378" y="4334"/>
                      </a:cubicBezTo>
                      <a:cubicBezTo>
                        <a:pt x="16440" y="4334"/>
                        <a:pt x="16500" y="4323"/>
                        <a:pt x="16556" y="4299"/>
                      </a:cubicBezTo>
                      <a:cubicBezTo>
                        <a:pt x="16889" y="4145"/>
                        <a:pt x="16889" y="3683"/>
                        <a:pt x="16556" y="3529"/>
                      </a:cubicBezTo>
                      <a:cubicBezTo>
                        <a:pt x="16502" y="3500"/>
                        <a:pt x="16441" y="3486"/>
                        <a:pt x="16379" y="3486"/>
                      </a:cubicBezTo>
                      <a:close/>
                      <a:moveTo>
                        <a:pt x="4904" y="3922"/>
                      </a:moveTo>
                      <a:cubicBezTo>
                        <a:pt x="4663" y="3922"/>
                        <a:pt x="4396" y="4153"/>
                        <a:pt x="4478" y="4401"/>
                      </a:cubicBezTo>
                      <a:cubicBezTo>
                        <a:pt x="4478" y="4453"/>
                        <a:pt x="4504" y="4504"/>
                        <a:pt x="4555" y="4529"/>
                      </a:cubicBezTo>
                      <a:cubicBezTo>
                        <a:pt x="4644" y="4636"/>
                        <a:pt x="4769" y="4693"/>
                        <a:pt x="4897" y="4693"/>
                      </a:cubicBezTo>
                      <a:cubicBezTo>
                        <a:pt x="4955" y="4693"/>
                        <a:pt x="5013" y="4681"/>
                        <a:pt x="5068" y="4658"/>
                      </a:cubicBezTo>
                      <a:cubicBezTo>
                        <a:pt x="5376" y="4529"/>
                        <a:pt x="5376" y="4094"/>
                        <a:pt x="5068" y="3965"/>
                      </a:cubicBezTo>
                      <a:cubicBezTo>
                        <a:pt x="5018" y="3935"/>
                        <a:pt x="4962" y="3922"/>
                        <a:pt x="4904" y="3922"/>
                      </a:cubicBezTo>
                      <a:close/>
                      <a:moveTo>
                        <a:pt x="9543" y="4424"/>
                      </a:moveTo>
                      <a:cubicBezTo>
                        <a:pt x="9154" y="4424"/>
                        <a:pt x="8716" y="4772"/>
                        <a:pt x="8863" y="5171"/>
                      </a:cubicBezTo>
                      <a:lnTo>
                        <a:pt x="8838" y="5171"/>
                      </a:lnTo>
                      <a:cubicBezTo>
                        <a:pt x="8863" y="5247"/>
                        <a:pt x="8915" y="5324"/>
                        <a:pt x="8966" y="5376"/>
                      </a:cubicBezTo>
                      <a:cubicBezTo>
                        <a:pt x="9111" y="5539"/>
                        <a:pt x="9321" y="5625"/>
                        <a:pt x="9531" y="5625"/>
                      </a:cubicBezTo>
                      <a:cubicBezTo>
                        <a:pt x="9617" y="5625"/>
                        <a:pt x="9704" y="5611"/>
                        <a:pt x="9786" y="5581"/>
                      </a:cubicBezTo>
                      <a:cubicBezTo>
                        <a:pt x="10248" y="5350"/>
                        <a:pt x="10248" y="4709"/>
                        <a:pt x="9786" y="4478"/>
                      </a:cubicBezTo>
                      <a:cubicBezTo>
                        <a:pt x="9712" y="4441"/>
                        <a:pt x="9629" y="4424"/>
                        <a:pt x="9543" y="4424"/>
                      </a:cubicBezTo>
                      <a:close/>
                      <a:moveTo>
                        <a:pt x="803" y="4566"/>
                      </a:moveTo>
                      <a:cubicBezTo>
                        <a:pt x="420" y="4566"/>
                        <a:pt x="1" y="4912"/>
                        <a:pt x="145" y="5324"/>
                      </a:cubicBezTo>
                      <a:lnTo>
                        <a:pt x="119" y="5324"/>
                      </a:lnTo>
                      <a:cubicBezTo>
                        <a:pt x="145" y="5401"/>
                        <a:pt x="196" y="5478"/>
                        <a:pt x="247" y="5530"/>
                      </a:cubicBezTo>
                      <a:cubicBezTo>
                        <a:pt x="393" y="5693"/>
                        <a:pt x="602" y="5779"/>
                        <a:pt x="812" y="5779"/>
                      </a:cubicBezTo>
                      <a:cubicBezTo>
                        <a:pt x="899" y="5779"/>
                        <a:pt x="986" y="5765"/>
                        <a:pt x="1068" y="5735"/>
                      </a:cubicBezTo>
                      <a:cubicBezTo>
                        <a:pt x="1530" y="5504"/>
                        <a:pt x="1530" y="4837"/>
                        <a:pt x="1068" y="4632"/>
                      </a:cubicBezTo>
                      <a:cubicBezTo>
                        <a:pt x="988" y="4587"/>
                        <a:pt x="896" y="4566"/>
                        <a:pt x="803" y="4566"/>
                      </a:cubicBezTo>
                      <a:close/>
                      <a:moveTo>
                        <a:pt x="15597" y="5507"/>
                      </a:moveTo>
                      <a:cubicBezTo>
                        <a:pt x="15474" y="5507"/>
                        <a:pt x="15336" y="5617"/>
                        <a:pt x="15376" y="5760"/>
                      </a:cubicBezTo>
                      <a:cubicBezTo>
                        <a:pt x="15376" y="5786"/>
                        <a:pt x="15402" y="5812"/>
                        <a:pt x="15428" y="5837"/>
                      </a:cubicBezTo>
                      <a:cubicBezTo>
                        <a:pt x="15461" y="5887"/>
                        <a:pt x="15515" y="5915"/>
                        <a:pt x="15577" y="5915"/>
                      </a:cubicBezTo>
                      <a:cubicBezTo>
                        <a:pt x="15612" y="5915"/>
                        <a:pt x="15648" y="5907"/>
                        <a:pt x="15684" y="5889"/>
                      </a:cubicBezTo>
                      <a:cubicBezTo>
                        <a:pt x="15838" y="5812"/>
                        <a:pt x="15838" y="5606"/>
                        <a:pt x="15684" y="5530"/>
                      </a:cubicBezTo>
                      <a:cubicBezTo>
                        <a:pt x="15658" y="5514"/>
                        <a:pt x="15628" y="5507"/>
                        <a:pt x="15597" y="5507"/>
                      </a:cubicBezTo>
                      <a:close/>
                      <a:moveTo>
                        <a:pt x="6804" y="5935"/>
                      </a:moveTo>
                      <a:cubicBezTo>
                        <a:pt x="6729" y="5935"/>
                        <a:pt x="6636" y="6001"/>
                        <a:pt x="6658" y="6068"/>
                      </a:cubicBezTo>
                      <a:cubicBezTo>
                        <a:pt x="6658" y="6094"/>
                        <a:pt x="6684" y="6094"/>
                        <a:pt x="6684" y="6119"/>
                      </a:cubicBezTo>
                      <a:cubicBezTo>
                        <a:pt x="6702" y="6137"/>
                        <a:pt x="6746" y="6156"/>
                        <a:pt x="6788" y="6156"/>
                      </a:cubicBezTo>
                      <a:cubicBezTo>
                        <a:pt x="6805" y="6156"/>
                        <a:pt x="6823" y="6152"/>
                        <a:pt x="6838" y="6145"/>
                      </a:cubicBezTo>
                      <a:cubicBezTo>
                        <a:pt x="6914" y="6119"/>
                        <a:pt x="6914" y="5991"/>
                        <a:pt x="6838" y="5940"/>
                      </a:cubicBezTo>
                      <a:cubicBezTo>
                        <a:pt x="6827" y="5936"/>
                        <a:pt x="6816" y="5935"/>
                        <a:pt x="6804" y="5935"/>
                      </a:cubicBezTo>
                      <a:close/>
                      <a:moveTo>
                        <a:pt x="17748" y="6091"/>
                      </a:moveTo>
                      <a:cubicBezTo>
                        <a:pt x="17360" y="6091"/>
                        <a:pt x="16922" y="6438"/>
                        <a:pt x="17069" y="6837"/>
                      </a:cubicBezTo>
                      <a:lnTo>
                        <a:pt x="17043" y="6837"/>
                      </a:lnTo>
                      <a:cubicBezTo>
                        <a:pt x="17069" y="6914"/>
                        <a:pt x="17120" y="6991"/>
                        <a:pt x="17171" y="7068"/>
                      </a:cubicBezTo>
                      <a:cubicBezTo>
                        <a:pt x="17310" y="7224"/>
                        <a:pt x="17506" y="7309"/>
                        <a:pt x="17706" y="7309"/>
                      </a:cubicBezTo>
                      <a:cubicBezTo>
                        <a:pt x="17803" y="7309"/>
                        <a:pt x="17900" y="7289"/>
                        <a:pt x="17992" y="7248"/>
                      </a:cubicBezTo>
                      <a:cubicBezTo>
                        <a:pt x="18454" y="7042"/>
                        <a:pt x="18454" y="6376"/>
                        <a:pt x="17992" y="6145"/>
                      </a:cubicBezTo>
                      <a:cubicBezTo>
                        <a:pt x="17918" y="6108"/>
                        <a:pt x="17834" y="6091"/>
                        <a:pt x="17748" y="6091"/>
                      </a:cubicBezTo>
                      <a:close/>
                      <a:moveTo>
                        <a:pt x="8075" y="7152"/>
                      </a:moveTo>
                      <a:cubicBezTo>
                        <a:pt x="8008" y="7152"/>
                        <a:pt x="7944" y="7173"/>
                        <a:pt x="7889" y="7222"/>
                      </a:cubicBezTo>
                      <a:lnTo>
                        <a:pt x="7863" y="7222"/>
                      </a:lnTo>
                      <a:cubicBezTo>
                        <a:pt x="7838" y="7248"/>
                        <a:pt x="7812" y="7273"/>
                        <a:pt x="7786" y="7324"/>
                      </a:cubicBezTo>
                      <a:cubicBezTo>
                        <a:pt x="7684" y="7504"/>
                        <a:pt x="7709" y="7709"/>
                        <a:pt x="7838" y="7837"/>
                      </a:cubicBezTo>
                      <a:cubicBezTo>
                        <a:pt x="7923" y="7914"/>
                        <a:pt x="8023" y="7948"/>
                        <a:pt x="8118" y="7948"/>
                      </a:cubicBezTo>
                      <a:cubicBezTo>
                        <a:pt x="8308" y="7948"/>
                        <a:pt x="8479" y="7812"/>
                        <a:pt x="8479" y="7607"/>
                      </a:cubicBezTo>
                      <a:cubicBezTo>
                        <a:pt x="8518" y="7372"/>
                        <a:pt x="8288" y="7152"/>
                        <a:pt x="8075" y="7152"/>
                      </a:cubicBezTo>
                      <a:close/>
                      <a:moveTo>
                        <a:pt x="4203" y="6925"/>
                      </a:moveTo>
                      <a:cubicBezTo>
                        <a:pt x="3813" y="6925"/>
                        <a:pt x="3406" y="7271"/>
                        <a:pt x="3530" y="7683"/>
                      </a:cubicBezTo>
                      <a:cubicBezTo>
                        <a:pt x="3555" y="7760"/>
                        <a:pt x="3607" y="7837"/>
                        <a:pt x="3658" y="7889"/>
                      </a:cubicBezTo>
                      <a:cubicBezTo>
                        <a:pt x="3803" y="8052"/>
                        <a:pt x="4013" y="8138"/>
                        <a:pt x="4223" y="8138"/>
                      </a:cubicBezTo>
                      <a:cubicBezTo>
                        <a:pt x="4309" y="8138"/>
                        <a:pt x="4396" y="8124"/>
                        <a:pt x="4478" y="8094"/>
                      </a:cubicBezTo>
                      <a:cubicBezTo>
                        <a:pt x="4940" y="7863"/>
                        <a:pt x="4940" y="7196"/>
                        <a:pt x="4478" y="6991"/>
                      </a:cubicBezTo>
                      <a:cubicBezTo>
                        <a:pt x="4393" y="6946"/>
                        <a:pt x="4299" y="6925"/>
                        <a:pt x="4203" y="6925"/>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1829" name="Google Shape;1829;p36"/>
              <p:cNvSpPr/>
              <p:nvPr/>
            </p:nvSpPr>
            <p:spPr>
              <a:xfrm rot="1413719">
                <a:off x="-379186" y="861403"/>
                <a:ext cx="1464476" cy="1377667"/>
              </a:xfrm>
              <a:custGeom>
                <a:avLst/>
                <a:gdLst/>
                <a:ahLst/>
                <a:cxnLst/>
                <a:rect l="l" t="t" r="r" b="b"/>
                <a:pathLst>
                  <a:path w="49727" h="46783" extrusionOk="0">
                    <a:moveTo>
                      <a:pt x="49209" y="0"/>
                    </a:moveTo>
                    <a:cubicBezTo>
                      <a:pt x="49160" y="0"/>
                      <a:pt x="49108" y="11"/>
                      <a:pt x="49055" y="36"/>
                    </a:cubicBezTo>
                    <a:cubicBezTo>
                      <a:pt x="34592" y="8729"/>
                      <a:pt x="14361" y="23807"/>
                      <a:pt x="180" y="46218"/>
                    </a:cubicBezTo>
                    <a:cubicBezTo>
                      <a:pt x="1" y="46449"/>
                      <a:pt x="206" y="46782"/>
                      <a:pt x="488" y="46782"/>
                    </a:cubicBezTo>
                    <a:cubicBezTo>
                      <a:pt x="616" y="46782"/>
                      <a:pt x="744" y="46705"/>
                      <a:pt x="796" y="46603"/>
                    </a:cubicBezTo>
                    <a:cubicBezTo>
                      <a:pt x="14899" y="24320"/>
                      <a:pt x="35028" y="9319"/>
                      <a:pt x="49439" y="677"/>
                    </a:cubicBezTo>
                    <a:cubicBezTo>
                      <a:pt x="49727" y="434"/>
                      <a:pt x="49519" y="0"/>
                      <a:pt x="4920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1830" name="Google Shape;1830;p36"/>
          <p:cNvGrpSpPr/>
          <p:nvPr/>
        </p:nvGrpSpPr>
        <p:grpSpPr>
          <a:xfrm rot="6549583">
            <a:off x="10758871" y="-257570"/>
            <a:ext cx="2474387" cy="2426515"/>
            <a:chOff x="7928300" y="-514224"/>
            <a:chExt cx="1855805" cy="1819900"/>
          </a:xfrm>
        </p:grpSpPr>
        <p:sp>
          <p:nvSpPr>
            <p:cNvPr id="1831" name="Google Shape;1831;p36"/>
            <p:cNvSpPr/>
            <p:nvPr/>
          </p:nvSpPr>
          <p:spPr>
            <a:xfrm>
              <a:off x="7928300" y="-454883"/>
              <a:ext cx="1760560" cy="1748943"/>
            </a:xfrm>
            <a:custGeom>
              <a:avLst/>
              <a:gdLst/>
              <a:ahLst/>
              <a:cxnLst/>
              <a:rect l="l" t="t" r="r" b="b"/>
              <a:pathLst>
                <a:path w="63046" h="62630" extrusionOk="0">
                  <a:moveTo>
                    <a:pt x="36994" y="0"/>
                  </a:moveTo>
                  <a:lnTo>
                    <a:pt x="1035" y="26386"/>
                  </a:lnTo>
                  <a:cubicBezTo>
                    <a:pt x="168" y="27019"/>
                    <a:pt x="1" y="28220"/>
                    <a:pt x="635" y="29088"/>
                  </a:cubicBezTo>
                  <a:lnTo>
                    <a:pt x="24952" y="62245"/>
                  </a:lnTo>
                  <a:cubicBezTo>
                    <a:pt x="25130" y="62501"/>
                    <a:pt x="25412" y="62629"/>
                    <a:pt x="25702" y="62629"/>
                  </a:cubicBezTo>
                  <a:cubicBezTo>
                    <a:pt x="25904" y="62629"/>
                    <a:pt x="26109" y="62568"/>
                    <a:pt x="26286" y="62445"/>
                  </a:cubicBezTo>
                  <a:lnTo>
                    <a:pt x="63046" y="35492"/>
                  </a:lnTo>
                  <a:lnTo>
                    <a:pt x="36994" y="0"/>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32" name="Google Shape;1832;p36"/>
            <p:cNvSpPr/>
            <p:nvPr/>
          </p:nvSpPr>
          <p:spPr>
            <a:xfrm>
              <a:off x="7969294" y="272619"/>
              <a:ext cx="748027" cy="970813"/>
            </a:xfrm>
            <a:custGeom>
              <a:avLst/>
              <a:gdLst/>
              <a:ahLst/>
              <a:cxnLst/>
              <a:rect l="l" t="t" r="r" b="b"/>
              <a:pathLst>
                <a:path w="26787" h="34765" extrusionOk="0">
                  <a:moveTo>
                    <a:pt x="2469" y="0"/>
                  </a:moveTo>
                  <a:lnTo>
                    <a:pt x="568" y="1401"/>
                  </a:lnTo>
                  <a:cubicBezTo>
                    <a:pt x="101" y="1768"/>
                    <a:pt x="1" y="2435"/>
                    <a:pt x="368" y="2902"/>
                  </a:cubicBezTo>
                  <a:lnTo>
                    <a:pt x="23417" y="34358"/>
                  </a:lnTo>
                  <a:cubicBezTo>
                    <a:pt x="23622" y="34624"/>
                    <a:pt x="23939" y="34764"/>
                    <a:pt x="24253" y="34764"/>
                  </a:cubicBezTo>
                  <a:cubicBezTo>
                    <a:pt x="24452" y="34764"/>
                    <a:pt x="24650" y="34708"/>
                    <a:pt x="24818" y="34592"/>
                  </a:cubicBezTo>
                  <a:lnTo>
                    <a:pt x="26786" y="33124"/>
                  </a:lnTo>
                  <a:lnTo>
                    <a:pt x="2469" y="0"/>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33" name="Google Shape;1833;p36"/>
            <p:cNvSpPr/>
            <p:nvPr/>
          </p:nvSpPr>
          <p:spPr>
            <a:xfrm>
              <a:off x="7974879" y="316378"/>
              <a:ext cx="683744" cy="926887"/>
            </a:xfrm>
            <a:custGeom>
              <a:avLst/>
              <a:gdLst/>
              <a:ahLst/>
              <a:cxnLst/>
              <a:rect l="l" t="t" r="r" b="b"/>
              <a:pathLst>
                <a:path w="24485" h="33192" extrusionOk="0">
                  <a:moveTo>
                    <a:pt x="201" y="1"/>
                  </a:moveTo>
                  <a:cubicBezTo>
                    <a:pt x="134" y="101"/>
                    <a:pt x="68" y="201"/>
                    <a:pt x="1" y="334"/>
                  </a:cubicBezTo>
                  <a:lnTo>
                    <a:pt x="24118" y="33191"/>
                  </a:lnTo>
                  <a:cubicBezTo>
                    <a:pt x="24251" y="33191"/>
                    <a:pt x="24385" y="33158"/>
                    <a:pt x="24485" y="33091"/>
                  </a:cubicBezTo>
                  <a:lnTo>
                    <a:pt x="201"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34" name="Google Shape;1834;p36"/>
            <p:cNvSpPr/>
            <p:nvPr/>
          </p:nvSpPr>
          <p:spPr>
            <a:xfrm>
              <a:off x="8024251" y="-514224"/>
              <a:ext cx="1757767" cy="1745368"/>
            </a:xfrm>
            <a:custGeom>
              <a:avLst/>
              <a:gdLst/>
              <a:ahLst/>
              <a:cxnLst/>
              <a:rect l="l" t="t" r="r" b="b"/>
              <a:pathLst>
                <a:path w="62946" h="62502" extrusionOk="0">
                  <a:moveTo>
                    <a:pt x="36883" y="0"/>
                  </a:moveTo>
                  <a:cubicBezTo>
                    <a:pt x="36619" y="0"/>
                    <a:pt x="36354" y="83"/>
                    <a:pt x="36127" y="257"/>
                  </a:cubicBezTo>
                  <a:lnTo>
                    <a:pt x="735" y="26209"/>
                  </a:lnTo>
                  <a:cubicBezTo>
                    <a:pt x="134" y="26643"/>
                    <a:pt x="1" y="27477"/>
                    <a:pt x="434" y="28077"/>
                  </a:cubicBezTo>
                  <a:lnTo>
                    <a:pt x="25686" y="62502"/>
                  </a:lnTo>
                  <a:lnTo>
                    <a:pt x="62412" y="35549"/>
                  </a:lnTo>
                  <a:cubicBezTo>
                    <a:pt x="62846" y="35215"/>
                    <a:pt x="62946" y="34615"/>
                    <a:pt x="62612" y="34215"/>
                  </a:cubicBezTo>
                  <a:lnTo>
                    <a:pt x="37928" y="524"/>
                  </a:lnTo>
                  <a:cubicBezTo>
                    <a:pt x="37668" y="184"/>
                    <a:pt x="37277" y="0"/>
                    <a:pt x="3688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35" name="Google Shape;1835;p36"/>
            <p:cNvSpPr/>
            <p:nvPr/>
          </p:nvSpPr>
          <p:spPr>
            <a:xfrm>
              <a:off x="8538436" y="77926"/>
              <a:ext cx="581287" cy="715411"/>
            </a:xfrm>
            <a:custGeom>
              <a:avLst/>
              <a:gdLst/>
              <a:ahLst/>
              <a:cxnLst/>
              <a:rect l="l" t="t" r="r" b="b"/>
              <a:pathLst>
                <a:path w="20816" h="25619" fill="none" extrusionOk="0">
                  <a:moveTo>
                    <a:pt x="18047" y="25619"/>
                  </a:moveTo>
                  <a:lnTo>
                    <a:pt x="1" y="1034"/>
                  </a:lnTo>
                  <a:moveTo>
                    <a:pt x="19448" y="24618"/>
                  </a:moveTo>
                  <a:lnTo>
                    <a:pt x="1369" y="0"/>
                  </a:lnTo>
                  <a:moveTo>
                    <a:pt x="20816" y="23584"/>
                  </a:moveTo>
                  <a:lnTo>
                    <a:pt x="4471" y="1301"/>
                  </a:lnTo>
                </a:path>
              </a:pathLst>
            </a:custGeom>
            <a:solidFill>
              <a:schemeClr val="accent4"/>
            </a:solidFill>
            <a:ln w="19050" cap="flat" cmpd="sng">
              <a:solidFill>
                <a:srgbClr val="FFFFFF"/>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36" name="Google Shape;1836;p36"/>
            <p:cNvSpPr/>
            <p:nvPr/>
          </p:nvSpPr>
          <p:spPr>
            <a:xfrm>
              <a:off x="8014952" y="272619"/>
              <a:ext cx="702370" cy="942692"/>
            </a:xfrm>
            <a:custGeom>
              <a:avLst/>
              <a:gdLst/>
              <a:ahLst/>
              <a:cxnLst/>
              <a:rect l="l" t="t" r="r" b="b"/>
              <a:pathLst>
                <a:path w="25152" h="33758" extrusionOk="0">
                  <a:moveTo>
                    <a:pt x="834" y="0"/>
                  </a:moveTo>
                  <a:lnTo>
                    <a:pt x="0" y="634"/>
                  </a:lnTo>
                  <a:lnTo>
                    <a:pt x="24318" y="33758"/>
                  </a:lnTo>
                  <a:lnTo>
                    <a:pt x="25151" y="33124"/>
                  </a:lnTo>
                  <a:lnTo>
                    <a:pt x="834" y="0"/>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37" name="Google Shape;1837;p36"/>
            <p:cNvSpPr/>
            <p:nvPr/>
          </p:nvSpPr>
          <p:spPr>
            <a:xfrm>
              <a:off x="8435979" y="1124918"/>
              <a:ext cx="204020" cy="180759"/>
            </a:xfrm>
            <a:custGeom>
              <a:avLst/>
              <a:gdLst/>
              <a:ahLst/>
              <a:cxnLst/>
              <a:rect l="l" t="t" r="r" b="b"/>
              <a:pathLst>
                <a:path w="7306" h="6473" extrusionOk="0">
                  <a:moveTo>
                    <a:pt x="5571" y="1"/>
                  </a:moveTo>
                  <a:lnTo>
                    <a:pt x="1" y="4104"/>
                  </a:lnTo>
                  <a:lnTo>
                    <a:pt x="1535" y="4804"/>
                  </a:lnTo>
                  <a:lnTo>
                    <a:pt x="1769" y="6472"/>
                  </a:lnTo>
                  <a:lnTo>
                    <a:pt x="7306" y="2403"/>
                  </a:lnTo>
                  <a:lnTo>
                    <a:pt x="5571"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38" name="Google Shape;1838;p36"/>
            <p:cNvSpPr/>
            <p:nvPr/>
          </p:nvSpPr>
          <p:spPr>
            <a:xfrm>
              <a:off x="7991662" y="298701"/>
              <a:ext cx="691200" cy="933393"/>
            </a:xfrm>
            <a:custGeom>
              <a:avLst/>
              <a:gdLst/>
              <a:ahLst/>
              <a:cxnLst/>
              <a:rect l="l" t="t" r="r" b="b"/>
              <a:pathLst>
                <a:path w="24752" h="33425" extrusionOk="0">
                  <a:moveTo>
                    <a:pt x="434" y="0"/>
                  </a:moveTo>
                  <a:lnTo>
                    <a:pt x="0" y="300"/>
                  </a:lnTo>
                  <a:lnTo>
                    <a:pt x="24318" y="33424"/>
                  </a:lnTo>
                  <a:lnTo>
                    <a:pt x="24751" y="33090"/>
                  </a:lnTo>
                  <a:lnTo>
                    <a:pt x="434"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39" name="Google Shape;1839;p36"/>
            <p:cNvSpPr/>
            <p:nvPr/>
          </p:nvSpPr>
          <p:spPr>
            <a:xfrm>
              <a:off x="8681179" y="383867"/>
              <a:ext cx="1102926" cy="853276"/>
            </a:xfrm>
            <a:custGeom>
              <a:avLst/>
              <a:gdLst/>
              <a:ahLst/>
              <a:cxnLst/>
              <a:rect l="l" t="t" r="r" b="b"/>
              <a:pathLst>
                <a:path w="39496" h="30556" extrusionOk="0">
                  <a:moveTo>
                    <a:pt x="37528" y="0"/>
                  </a:moveTo>
                  <a:lnTo>
                    <a:pt x="1" y="27520"/>
                  </a:lnTo>
                  <a:lnTo>
                    <a:pt x="2236" y="30556"/>
                  </a:lnTo>
                  <a:lnTo>
                    <a:pt x="38962" y="3603"/>
                  </a:lnTo>
                  <a:cubicBezTo>
                    <a:pt x="39396" y="3269"/>
                    <a:pt x="39496" y="2669"/>
                    <a:pt x="39162" y="2235"/>
                  </a:cubicBezTo>
                  <a:lnTo>
                    <a:pt x="37528"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840" name="Google Shape;1840;p36"/>
          <p:cNvGrpSpPr/>
          <p:nvPr/>
        </p:nvGrpSpPr>
        <p:grpSpPr>
          <a:xfrm rot="495391">
            <a:off x="10718793" y="1295612"/>
            <a:ext cx="2555449" cy="2750133"/>
            <a:chOff x="-700138" y="3808702"/>
            <a:chExt cx="1916655" cy="2062674"/>
          </a:xfrm>
        </p:grpSpPr>
        <p:sp>
          <p:nvSpPr>
            <p:cNvPr id="1841" name="Google Shape;1841;p36"/>
            <p:cNvSpPr/>
            <p:nvPr/>
          </p:nvSpPr>
          <p:spPr>
            <a:xfrm rot="-1128775">
              <a:off x="-425908" y="4068745"/>
              <a:ext cx="1419635" cy="1616920"/>
            </a:xfrm>
            <a:custGeom>
              <a:avLst/>
              <a:gdLst/>
              <a:ahLst/>
              <a:cxnLst/>
              <a:rect l="l" t="t" r="r" b="b"/>
              <a:pathLst>
                <a:path w="39095" h="44528" extrusionOk="0">
                  <a:moveTo>
                    <a:pt x="26633" y="0"/>
                  </a:moveTo>
                  <a:cubicBezTo>
                    <a:pt x="26552" y="0"/>
                    <a:pt x="26469" y="13"/>
                    <a:pt x="26386" y="38"/>
                  </a:cubicBezTo>
                  <a:lnTo>
                    <a:pt x="0" y="8878"/>
                  </a:lnTo>
                  <a:lnTo>
                    <a:pt x="11575" y="43436"/>
                  </a:lnTo>
                  <a:cubicBezTo>
                    <a:pt x="11787" y="44097"/>
                    <a:pt x="12397" y="44528"/>
                    <a:pt x="13057" y="44528"/>
                  </a:cubicBezTo>
                  <a:cubicBezTo>
                    <a:pt x="13229" y="44528"/>
                    <a:pt x="13404" y="44499"/>
                    <a:pt x="13577" y="44437"/>
                  </a:cubicBezTo>
                  <a:lnTo>
                    <a:pt x="38494" y="36097"/>
                  </a:lnTo>
                  <a:cubicBezTo>
                    <a:pt x="38861" y="35964"/>
                    <a:pt x="39095" y="35530"/>
                    <a:pt x="38961" y="35130"/>
                  </a:cubicBezTo>
                  <a:lnTo>
                    <a:pt x="27386" y="538"/>
                  </a:lnTo>
                  <a:cubicBezTo>
                    <a:pt x="27279" y="215"/>
                    <a:pt x="26975" y="0"/>
                    <a:pt x="26633"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42" name="Google Shape;1842;p36"/>
            <p:cNvSpPr/>
            <p:nvPr/>
          </p:nvSpPr>
          <p:spPr>
            <a:xfrm rot="-1128775">
              <a:off x="-474625" y="3993204"/>
              <a:ext cx="1414805" cy="1633006"/>
            </a:xfrm>
            <a:custGeom>
              <a:avLst/>
              <a:gdLst/>
              <a:ahLst/>
              <a:cxnLst/>
              <a:rect l="l" t="t" r="r" b="b"/>
              <a:pathLst>
                <a:path w="38962" h="44971" extrusionOk="0">
                  <a:moveTo>
                    <a:pt x="26500" y="0"/>
                  </a:moveTo>
                  <a:cubicBezTo>
                    <a:pt x="26418" y="0"/>
                    <a:pt x="26335" y="12"/>
                    <a:pt x="26252" y="38"/>
                  </a:cubicBezTo>
                  <a:lnTo>
                    <a:pt x="867" y="8544"/>
                  </a:lnTo>
                  <a:cubicBezTo>
                    <a:pt x="300" y="8744"/>
                    <a:pt x="0" y="9345"/>
                    <a:pt x="200" y="9912"/>
                  </a:cubicBezTo>
                  <a:lnTo>
                    <a:pt x="11942" y="44970"/>
                  </a:lnTo>
                  <a:lnTo>
                    <a:pt x="38327" y="36131"/>
                  </a:lnTo>
                  <a:cubicBezTo>
                    <a:pt x="38761" y="35997"/>
                    <a:pt x="38961" y="35563"/>
                    <a:pt x="38828" y="35163"/>
                  </a:cubicBezTo>
                  <a:lnTo>
                    <a:pt x="27253" y="538"/>
                  </a:lnTo>
                  <a:cubicBezTo>
                    <a:pt x="27145" y="215"/>
                    <a:pt x="26841" y="0"/>
                    <a:pt x="26500"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43" name="Google Shape;1843;p36"/>
            <p:cNvSpPr/>
            <p:nvPr/>
          </p:nvSpPr>
          <p:spPr>
            <a:xfrm rot="-1128775">
              <a:off x="411142" y="5063464"/>
              <a:ext cx="300449" cy="167182"/>
            </a:xfrm>
            <a:custGeom>
              <a:avLst/>
              <a:gdLst/>
              <a:ahLst/>
              <a:cxnLst/>
              <a:rect l="l" t="t" r="r" b="b"/>
              <a:pathLst>
                <a:path w="8274" h="4604" fill="none" extrusionOk="0">
                  <a:moveTo>
                    <a:pt x="835" y="1935"/>
                  </a:moveTo>
                  <a:lnTo>
                    <a:pt x="6539" y="0"/>
                  </a:lnTo>
                  <a:moveTo>
                    <a:pt x="1" y="3202"/>
                  </a:moveTo>
                  <a:lnTo>
                    <a:pt x="7973" y="534"/>
                  </a:lnTo>
                  <a:moveTo>
                    <a:pt x="335" y="4103"/>
                  </a:moveTo>
                  <a:lnTo>
                    <a:pt x="8274" y="1435"/>
                  </a:lnTo>
                  <a:moveTo>
                    <a:pt x="1736" y="4603"/>
                  </a:moveTo>
                  <a:lnTo>
                    <a:pt x="7440" y="2702"/>
                  </a:lnTo>
                </a:path>
              </a:pathLst>
            </a:custGeom>
            <a:noFill/>
            <a:ln w="9525"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44" name="Google Shape;1844;p36"/>
            <p:cNvSpPr/>
            <p:nvPr/>
          </p:nvSpPr>
          <p:spPr>
            <a:xfrm rot="-1128775">
              <a:off x="206184" y="5200882"/>
              <a:ext cx="918160" cy="352049"/>
            </a:xfrm>
            <a:custGeom>
              <a:avLst/>
              <a:gdLst/>
              <a:ahLst/>
              <a:cxnLst/>
              <a:rect l="l" t="t" r="r" b="b"/>
              <a:pathLst>
                <a:path w="25285" h="9695" extrusionOk="0">
                  <a:moveTo>
                    <a:pt x="24884" y="1"/>
                  </a:moveTo>
                  <a:lnTo>
                    <a:pt x="0" y="8340"/>
                  </a:lnTo>
                  <a:lnTo>
                    <a:pt x="267" y="9107"/>
                  </a:lnTo>
                  <a:cubicBezTo>
                    <a:pt x="371" y="9473"/>
                    <a:pt x="700" y="9695"/>
                    <a:pt x="1061" y="9695"/>
                  </a:cubicBezTo>
                  <a:cubicBezTo>
                    <a:pt x="1162" y="9695"/>
                    <a:pt x="1266" y="9678"/>
                    <a:pt x="1368" y="9641"/>
                  </a:cubicBezTo>
                  <a:lnTo>
                    <a:pt x="24618" y="1869"/>
                  </a:lnTo>
                  <a:cubicBezTo>
                    <a:pt x="25051" y="1736"/>
                    <a:pt x="25285" y="1235"/>
                    <a:pt x="25151" y="835"/>
                  </a:cubicBezTo>
                  <a:lnTo>
                    <a:pt x="24884"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45" name="Google Shape;1845;p36"/>
            <p:cNvSpPr/>
            <p:nvPr/>
          </p:nvSpPr>
          <p:spPr>
            <a:xfrm rot="-1128775">
              <a:off x="-404925" y="4413984"/>
              <a:ext cx="539022" cy="1345775"/>
            </a:xfrm>
            <a:custGeom>
              <a:avLst/>
              <a:gdLst/>
              <a:ahLst/>
              <a:cxnLst/>
              <a:rect l="l" t="t" r="r" b="b"/>
              <a:pathLst>
                <a:path w="14844" h="37061" extrusionOk="0">
                  <a:moveTo>
                    <a:pt x="2769" y="0"/>
                  </a:moveTo>
                  <a:lnTo>
                    <a:pt x="867" y="634"/>
                  </a:lnTo>
                  <a:cubicBezTo>
                    <a:pt x="300" y="834"/>
                    <a:pt x="0" y="1435"/>
                    <a:pt x="200" y="2002"/>
                  </a:cubicBezTo>
                  <a:lnTo>
                    <a:pt x="11942" y="37060"/>
                  </a:lnTo>
                  <a:lnTo>
                    <a:pt x="14844" y="36093"/>
                  </a:lnTo>
                  <a:lnTo>
                    <a:pt x="2769" y="0"/>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46" name="Google Shape;1846;p36"/>
            <p:cNvSpPr/>
            <p:nvPr/>
          </p:nvSpPr>
          <p:spPr>
            <a:xfrm rot="-1128775">
              <a:off x="-276077" y="4234377"/>
              <a:ext cx="661395" cy="495483"/>
            </a:xfrm>
            <a:custGeom>
              <a:avLst/>
              <a:gdLst/>
              <a:ahLst/>
              <a:cxnLst/>
              <a:rect l="l" t="t" r="r" b="b"/>
              <a:pathLst>
                <a:path w="18214" h="13645" fill="none" extrusionOk="0">
                  <a:moveTo>
                    <a:pt x="18214" y="7373"/>
                  </a:moveTo>
                  <a:lnTo>
                    <a:pt x="16045" y="935"/>
                  </a:lnTo>
                  <a:cubicBezTo>
                    <a:pt x="15278" y="1202"/>
                    <a:pt x="14444" y="802"/>
                    <a:pt x="14177" y="1"/>
                  </a:cubicBezTo>
                  <a:lnTo>
                    <a:pt x="935" y="4437"/>
                  </a:lnTo>
                  <a:cubicBezTo>
                    <a:pt x="1201" y="5205"/>
                    <a:pt x="801" y="6039"/>
                    <a:pt x="1" y="6305"/>
                  </a:cubicBezTo>
                  <a:lnTo>
                    <a:pt x="2169" y="12743"/>
                  </a:lnTo>
                  <a:cubicBezTo>
                    <a:pt x="2936" y="12477"/>
                    <a:pt x="3770" y="12877"/>
                    <a:pt x="4037" y="13644"/>
                  </a:cubicBezTo>
                  <a:lnTo>
                    <a:pt x="17280" y="9241"/>
                  </a:lnTo>
                  <a:cubicBezTo>
                    <a:pt x="17013" y="8440"/>
                    <a:pt x="17413" y="7606"/>
                    <a:pt x="18214" y="7373"/>
                  </a:cubicBezTo>
                  <a:close/>
                </a:path>
              </a:pathLst>
            </a:custGeom>
            <a:noFill/>
            <a:ln w="19050"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47" name="Google Shape;1847;p36"/>
            <p:cNvSpPr/>
            <p:nvPr/>
          </p:nvSpPr>
          <p:spPr>
            <a:xfrm rot="-1128775">
              <a:off x="201603" y="5203043"/>
              <a:ext cx="909699" cy="322237"/>
            </a:xfrm>
            <a:custGeom>
              <a:avLst/>
              <a:gdLst/>
              <a:ahLst/>
              <a:cxnLst/>
              <a:rect l="l" t="t" r="r" b="b"/>
              <a:pathLst>
                <a:path w="25052" h="8874" extrusionOk="0">
                  <a:moveTo>
                    <a:pt x="24884" y="1"/>
                  </a:moveTo>
                  <a:lnTo>
                    <a:pt x="0" y="8340"/>
                  </a:lnTo>
                  <a:lnTo>
                    <a:pt x="200" y="8874"/>
                  </a:lnTo>
                  <a:lnTo>
                    <a:pt x="25051" y="568"/>
                  </a:lnTo>
                  <a:lnTo>
                    <a:pt x="24884"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48" name="Google Shape;1848;p36"/>
            <p:cNvSpPr/>
            <p:nvPr/>
          </p:nvSpPr>
          <p:spPr>
            <a:xfrm rot="-1128775">
              <a:off x="222822" y="5233880"/>
              <a:ext cx="902437" cy="311343"/>
            </a:xfrm>
            <a:custGeom>
              <a:avLst/>
              <a:gdLst/>
              <a:ahLst/>
              <a:cxnLst/>
              <a:rect l="l" t="t" r="r" b="b"/>
              <a:pathLst>
                <a:path w="24852" h="8574" extrusionOk="0">
                  <a:moveTo>
                    <a:pt x="24852" y="0"/>
                  </a:moveTo>
                  <a:lnTo>
                    <a:pt x="1" y="8340"/>
                  </a:lnTo>
                  <a:cubicBezTo>
                    <a:pt x="34" y="8406"/>
                    <a:pt x="134" y="8506"/>
                    <a:pt x="201" y="8573"/>
                  </a:cubicBezTo>
                  <a:lnTo>
                    <a:pt x="24818" y="334"/>
                  </a:lnTo>
                  <a:cubicBezTo>
                    <a:pt x="24852" y="200"/>
                    <a:pt x="24852" y="100"/>
                    <a:pt x="2485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49" name="Google Shape;1849;p36"/>
            <p:cNvSpPr/>
            <p:nvPr/>
          </p:nvSpPr>
          <p:spPr>
            <a:xfrm rot="-1128775">
              <a:off x="421575" y="5546080"/>
              <a:ext cx="96954" cy="205964"/>
            </a:xfrm>
            <a:custGeom>
              <a:avLst/>
              <a:gdLst/>
              <a:ahLst/>
              <a:cxnLst/>
              <a:rect l="l" t="t" r="r" b="b"/>
              <a:pathLst>
                <a:path w="2670" h="5672" extrusionOk="0">
                  <a:moveTo>
                    <a:pt x="901" y="1"/>
                  </a:moveTo>
                  <a:lnTo>
                    <a:pt x="1" y="301"/>
                  </a:lnTo>
                  <a:lnTo>
                    <a:pt x="1769" y="5672"/>
                  </a:lnTo>
                  <a:lnTo>
                    <a:pt x="2002" y="4871"/>
                  </a:lnTo>
                  <a:lnTo>
                    <a:pt x="2669" y="5371"/>
                  </a:lnTo>
                  <a:lnTo>
                    <a:pt x="901" y="1"/>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850" name="Google Shape;1850;p36"/>
          <p:cNvGrpSpPr/>
          <p:nvPr/>
        </p:nvGrpSpPr>
        <p:grpSpPr>
          <a:xfrm rot="1625577">
            <a:off x="-979486" y="4642620"/>
            <a:ext cx="2414459" cy="2495501"/>
            <a:chOff x="334100" y="971800"/>
            <a:chExt cx="1810984" cy="1871771"/>
          </a:xfrm>
        </p:grpSpPr>
        <p:sp>
          <p:nvSpPr>
            <p:cNvPr id="1851" name="Google Shape;1851;p36"/>
            <p:cNvSpPr/>
            <p:nvPr/>
          </p:nvSpPr>
          <p:spPr>
            <a:xfrm>
              <a:off x="341909" y="971800"/>
              <a:ext cx="1803175" cy="1871771"/>
            </a:xfrm>
            <a:custGeom>
              <a:avLst/>
              <a:gdLst/>
              <a:ahLst/>
              <a:cxnLst/>
              <a:rect l="l" t="t" r="r" b="b"/>
              <a:pathLst>
                <a:path w="88903" h="92285" extrusionOk="0">
                  <a:moveTo>
                    <a:pt x="44583" y="1"/>
                  </a:moveTo>
                  <a:cubicBezTo>
                    <a:pt x="44328" y="1"/>
                    <a:pt x="44071" y="83"/>
                    <a:pt x="43849" y="252"/>
                  </a:cubicBezTo>
                  <a:lnTo>
                    <a:pt x="0" y="33408"/>
                  </a:lnTo>
                  <a:lnTo>
                    <a:pt x="43131" y="91437"/>
                  </a:lnTo>
                  <a:cubicBezTo>
                    <a:pt x="43514" y="91989"/>
                    <a:pt x="44136" y="92284"/>
                    <a:pt x="44766" y="92284"/>
                  </a:cubicBezTo>
                  <a:cubicBezTo>
                    <a:pt x="45190" y="92284"/>
                    <a:pt x="45617" y="92151"/>
                    <a:pt x="45977" y="91873"/>
                  </a:cubicBezTo>
                  <a:lnTo>
                    <a:pt x="88261" y="59204"/>
                  </a:lnTo>
                  <a:cubicBezTo>
                    <a:pt x="88800" y="58794"/>
                    <a:pt x="88903" y="58050"/>
                    <a:pt x="88492" y="57512"/>
                  </a:cubicBezTo>
                  <a:lnTo>
                    <a:pt x="45541" y="483"/>
                  </a:lnTo>
                  <a:cubicBezTo>
                    <a:pt x="45300" y="167"/>
                    <a:pt x="44944" y="1"/>
                    <a:pt x="4458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52" name="Google Shape;1852;p36"/>
            <p:cNvSpPr/>
            <p:nvPr/>
          </p:nvSpPr>
          <p:spPr>
            <a:xfrm>
              <a:off x="336189" y="976911"/>
              <a:ext cx="1795894" cy="1820273"/>
            </a:xfrm>
            <a:custGeom>
              <a:avLst/>
              <a:gdLst/>
              <a:ahLst/>
              <a:cxnLst/>
              <a:rect l="l" t="t" r="r" b="b"/>
              <a:pathLst>
                <a:path w="88544" h="89746" extrusionOk="0">
                  <a:moveTo>
                    <a:pt x="44131" y="0"/>
                  </a:moveTo>
                  <a:lnTo>
                    <a:pt x="0" y="33258"/>
                  </a:lnTo>
                  <a:lnTo>
                    <a:pt x="46208" y="89415"/>
                  </a:lnTo>
                  <a:cubicBezTo>
                    <a:pt x="46378" y="89632"/>
                    <a:pt x="46632" y="89746"/>
                    <a:pt x="46886" y="89746"/>
                  </a:cubicBezTo>
                  <a:cubicBezTo>
                    <a:pt x="47053" y="89746"/>
                    <a:pt x="47219" y="89697"/>
                    <a:pt x="47362" y="89595"/>
                  </a:cubicBezTo>
                  <a:lnTo>
                    <a:pt x="88543" y="58952"/>
                  </a:lnTo>
                  <a:lnTo>
                    <a:pt x="44131"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1853" name="Google Shape;1853;p36"/>
            <p:cNvGrpSpPr/>
            <p:nvPr/>
          </p:nvGrpSpPr>
          <p:grpSpPr>
            <a:xfrm>
              <a:off x="1214129" y="978980"/>
              <a:ext cx="913828" cy="1211839"/>
              <a:chOff x="1214129" y="978980"/>
              <a:chExt cx="913828" cy="1211839"/>
            </a:xfrm>
          </p:grpSpPr>
          <p:sp>
            <p:nvSpPr>
              <p:cNvPr id="1854" name="Google Shape;1854;p36"/>
              <p:cNvSpPr/>
              <p:nvPr/>
            </p:nvSpPr>
            <p:spPr>
              <a:xfrm>
                <a:off x="1222973" y="978980"/>
                <a:ext cx="904985" cy="1199365"/>
              </a:xfrm>
              <a:custGeom>
                <a:avLst/>
                <a:gdLst/>
                <a:ahLst/>
                <a:cxnLst/>
                <a:rect l="l" t="t" r="r" b="b"/>
                <a:pathLst>
                  <a:path w="44619" h="59133" extrusionOk="0">
                    <a:moveTo>
                      <a:pt x="206" y="1"/>
                    </a:moveTo>
                    <a:lnTo>
                      <a:pt x="1" y="129"/>
                    </a:lnTo>
                    <a:lnTo>
                      <a:pt x="44439" y="59132"/>
                    </a:lnTo>
                    <a:lnTo>
                      <a:pt x="44618" y="58978"/>
                    </a:lnTo>
                    <a:lnTo>
                      <a:pt x="206"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55" name="Google Shape;1855;p36"/>
              <p:cNvSpPr/>
              <p:nvPr/>
            </p:nvSpPr>
            <p:spPr>
              <a:xfrm>
                <a:off x="1214129" y="991475"/>
                <a:ext cx="904985" cy="1199345"/>
              </a:xfrm>
              <a:custGeom>
                <a:avLst/>
                <a:gdLst/>
                <a:ahLst/>
                <a:cxnLst/>
                <a:rect l="l" t="t" r="r" b="b"/>
                <a:pathLst>
                  <a:path w="44619" h="59132" extrusionOk="0">
                    <a:moveTo>
                      <a:pt x="206" y="0"/>
                    </a:moveTo>
                    <a:lnTo>
                      <a:pt x="1" y="154"/>
                    </a:lnTo>
                    <a:lnTo>
                      <a:pt x="44439" y="59132"/>
                    </a:lnTo>
                    <a:lnTo>
                      <a:pt x="44618" y="59003"/>
                    </a:lnTo>
                    <a:lnTo>
                      <a:pt x="206"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1856" name="Google Shape;1856;p36"/>
            <p:cNvSpPr/>
            <p:nvPr/>
          </p:nvSpPr>
          <p:spPr>
            <a:xfrm>
              <a:off x="334100" y="1004578"/>
              <a:ext cx="1741293" cy="1810882"/>
            </a:xfrm>
            <a:custGeom>
              <a:avLst/>
              <a:gdLst/>
              <a:ahLst/>
              <a:cxnLst/>
              <a:rect l="l" t="t" r="r" b="b"/>
              <a:pathLst>
                <a:path w="85852" h="89283" extrusionOk="0">
                  <a:moveTo>
                    <a:pt x="42828" y="0"/>
                  </a:moveTo>
                  <a:cubicBezTo>
                    <a:pt x="42573" y="0"/>
                    <a:pt x="42317" y="82"/>
                    <a:pt x="42106" y="252"/>
                  </a:cubicBezTo>
                  <a:lnTo>
                    <a:pt x="1" y="31946"/>
                  </a:lnTo>
                  <a:lnTo>
                    <a:pt x="43131" y="89282"/>
                  </a:lnTo>
                  <a:lnTo>
                    <a:pt x="85210" y="57588"/>
                  </a:lnTo>
                  <a:cubicBezTo>
                    <a:pt x="85749" y="57178"/>
                    <a:pt x="85851" y="56409"/>
                    <a:pt x="85441" y="55870"/>
                  </a:cubicBezTo>
                  <a:lnTo>
                    <a:pt x="43798" y="482"/>
                  </a:lnTo>
                  <a:cubicBezTo>
                    <a:pt x="43557" y="166"/>
                    <a:pt x="43192" y="0"/>
                    <a:pt x="42828"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57" name="Google Shape;1857;p36"/>
            <p:cNvSpPr/>
            <p:nvPr/>
          </p:nvSpPr>
          <p:spPr>
            <a:xfrm>
              <a:off x="373105" y="1605205"/>
              <a:ext cx="899265" cy="1180097"/>
            </a:xfrm>
            <a:custGeom>
              <a:avLst/>
              <a:gdLst/>
              <a:ahLst/>
              <a:cxnLst/>
              <a:rect l="l" t="t" r="r" b="b"/>
              <a:pathLst>
                <a:path w="44337" h="58183" extrusionOk="0">
                  <a:moveTo>
                    <a:pt x="1155" y="0"/>
                  </a:moveTo>
                  <a:lnTo>
                    <a:pt x="1" y="872"/>
                  </a:lnTo>
                  <a:lnTo>
                    <a:pt x="43157" y="58183"/>
                  </a:lnTo>
                  <a:lnTo>
                    <a:pt x="44337" y="57311"/>
                  </a:lnTo>
                  <a:lnTo>
                    <a:pt x="1155"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58" name="Google Shape;1858;p36"/>
            <p:cNvSpPr/>
            <p:nvPr/>
          </p:nvSpPr>
          <p:spPr>
            <a:xfrm>
              <a:off x="762685" y="1424197"/>
              <a:ext cx="916931" cy="993396"/>
            </a:xfrm>
            <a:custGeom>
              <a:avLst/>
              <a:gdLst/>
              <a:ahLst/>
              <a:cxnLst/>
              <a:rect l="l" t="t" r="r" b="b"/>
              <a:pathLst>
                <a:path w="45208" h="48978" extrusionOk="0">
                  <a:moveTo>
                    <a:pt x="19206" y="1"/>
                  </a:moveTo>
                  <a:lnTo>
                    <a:pt x="0" y="14463"/>
                  </a:lnTo>
                  <a:lnTo>
                    <a:pt x="26001" y="48978"/>
                  </a:lnTo>
                  <a:lnTo>
                    <a:pt x="45208" y="34515"/>
                  </a:lnTo>
                  <a:lnTo>
                    <a:pt x="19206" y="1"/>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859" name="Google Shape;1859;p36"/>
          <p:cNvGrpSpPr/>
          <p:nvPr/>
        </p:nvGrpSpPr>
        <p:grpSpPr>
          <a:xfrm rot="-6973059">
            <a:off x="9888624" y="4955219"/>
            <a:ext cx="2156433" cy="3288100"/>
            <a:chOff x="7518282" y="2373612"/>
            <a:chExt cx="1544209" cy="2355088"/>
          </a:xfrm>
        </p:grpSpPr>
        <p:sp>
          <p:nvSpPr>
            <p:cNvPr id="1860" name="Google Shape;1860;p36"/>
            <p:cNvSpPr/>
            <p:nvPr/>
          </p:nvSpPr>
          <p:spPr>
            <a:xfrm rot="718822">
              <a:off x="7689615" y="3249120"/>
              <a:ext cx="1111866" cy="1379201"/>
            </a:xfrm>
            <a:custGeom>
              <a:avLst/>
              <a:gdLst/>
              <a:ahLst/>
              <a:cxnLst/>
              <a:rect l="l" t="t" r="r" b="b"/>
              <a:pathLst>
                <a:path w="48158" h="59737" extrusionOk="0">
                  <a:moveTo>
                    <a:pt x="39340" y="1"/>
                  </a:moveTo>
                  <a:cubicBezTo>
                    <a:pt x="38303" y="1"/>
                    <a:pt x="37263" y="153"/>
                    <a:pt x="36285" y="451"/>
                  </a:cubicBezTo>
                  <a:cubicBezTo>
                    <a:pt x="32695" y="1579"/>
                    <a:pt x="29823" y="4272"/>
                    <a:pt x="27259" y="7016"/>
                  </a:cubicBezTo>
                  <a:cubicBezTo>
                    <a:pt x="20361" y="14401"/>
                    <a:pt x="14874" y="22940"/>
                    <a:pt x="10489" y="32043"/>
                  </a:cubicBezTo>
                  <a:cubicBezTo>
                    <a:pt x="8976" y="35197"/>
                    <a:pt x="7591" y="37427"/>
                    <a:pt x="5873" y="40505"/>
                  </a:cubicBezTo>
                  <a:cubicBezTo>
                    <a:pt x="2185" y="47138"/>
                    <a:pt x="1874" y="57072"/>
                    <a:pt x="8" y="59727"/>
                  </a:cubicBezTo>
                  <a:lnTo>
                    <a:pt x="8" y="59727"/>
                  </a:lnTo>
                  <a:cubicBezTo>
                    <a:pt x="9880" y="45729"/>
                    <a:pt x="25415" y="30630"/>
                    <a:pt x="38721" y="19888"/>
                  </a:cubicBezTo>
                  <a:cubicBezTo>
                    <a:pt x="41311" y="17811"/>
                    <a:pt x="44029" y="15708"/>
                    <a:pt x="45773" y="12888"/>
                  </a:cubicBezTo>
                  <a:cubicBezTo>
                    <a:pt x="47542" y="10041"/>
                    <a:pt x="48157" y="6246"/>
                    <a:pt x="46388" y="3426"/>
                  </a:cubicBezTo>
                  <a:cubicBezTo>
                    <a:pt x="44910" y="1106"/>
                    <a:pt x="42136" y="1"/>
                    <a:pt x="39340" y="1"/>
                  </a:cubicBezTo>
                  <a:close/>
                  <a:moveTo>
                    <a:pt x="8" y="59727"/>
                  </a:moveTo>
                  <a:lnTo>
                    <a:pt x="8" y="59727"/>
                  </a:lnTo>
                  <a:cubicBezTo>
                    <a:pt x="5" y="59730"/>
                    <a:pt x="3" y="59733"/>
                    <a:pt x="1" y="59736"/>
                  </a:cubicBezTo>
                  <a:lnTo>
                    <a:pt x="1" y="59736"/>
                  </a:lnTo>
                  <a:cubicBezTo>
                    <a:pt x="3" y="59733"/>
                    <a:pt x="5" y="59730"/>
                    <a:pt x="8" y="59727"/>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61" name="Google Shape;1861;p36"/>
            <p:cNvSpPr/>
            <p:nvPr/>
          </p:nvSpPr>
          <p:spPr>
            <a:xfrm rot="718822">
              <a:off x="7649292" y="3211149"/>
              <a:ext cx="1111843" cy="1378947"/>
            </a:xfrm>
            <a:custGeom>
              <a:avLst/>
              <a:gdLst/>
              <a:ahLst/>
              <a:cxnLst/>
              <a:rect l="l" t="t" r="r" b="b"/>
              <a:pathLst>
                <a:path w="48157" h="59726" extrusionOk="0">
                  <a:moveTo>
                    <a:pt x="39365" y="0"/>
                  </a:moveTo>
                  <a:cubicBezTo>
                    <a:pt x="38317" y="0"/>
                    <a:pt x="37267" y="157"/>
                    <a:pt x="36285" y="466"/>
                  </a:cubicBezTo>
                  <a:cubicBezTo>
                    <a:pt x="32695" y="1569"/>
                    <a:pt x="29823" y="4261"/>
                    <a:pt x="27258" y="7005"/>
                  </a:cubicBezTo>
                  <a:cubicBezTo>
                    <a:pt x="20361" y="14390"/>
                    <a:pt x="14873" y="22929"/>
                    <a:pt x="10488" y="32032"/>
                  </a:cubicBezTo>
                  <a:cubicBezTo>
                    <a:pt x="8975" y="35186"/>
                    <a:pt x="7591" y="37417"/>
                    <a:pt x="5873" y="40494"/>
                  </a:cubicBezTo>
                  <a:cubicBezTo>
                    <a:pt x="2180" y="47161"/>
                    <a:pt x="1872" y="57085"/>
                    <a:pt x="1" y="59726"/>
                  </a:cubicBezTo>
                  <a:lnTo>
                    <a:pt x="1" y="59726"/>
                  </a:lnTo>
                  <a:cubicBezTo>
                    <a:pt x="9873" y="45751"/>
                    <a:pt x="25412" y="30622"/>
                    <a:pt x="38721" y="19878"/>
                  </a:cubicBezTo>
                  <a:cubicBezTo>
                    <a:pt x="41310" y="17801"/>
                    <a:pt x="44029" y="15698"/>
                    <a:pt x="45772" y="12877"/>
                  </a:cubicBezTo>
                  <a:cubicBezTo>
                    <a:pt x="47542" y="10031"/>
                    <a:pt x="48157" y="6236"/>
                    <a:pt x="46362" y="3415"/>
                  </a:cubicBezTo>
                  <a:cubicBezTo>
                    <a:pt x="44909" y="1106"/>
                    <a:pt x="42145" y="0"/>
                    <a:pt x="3936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62" name="Google Shape;1862;p36"/>
            <p:cNvSpPr/>
            <p:nvPr/>
          </p:nvSpPr>
          <p:spPr>
            <a:xfrm rot="718822">
              <a:off x="8428587" y="3328473"/>
              <a:ext cx="409048" cy="200495"/>
            </a:xfrm>
            <a:custGeom>
              <a:avLst/>
              <a:gdLst/>
              <a:ahLst/>
              <a:cxnLst/>
              <a:rect l="l" t="t" r="r" b="b"/>
              <a:pathLst>
                <a:path w="17717" h="8684" extrusionOk="0">
                  <a:moveTo>
                    <a:pt x="13244" y="85"/>
                  </a:moveTo>
                  <a:cubicBezTo>
                    <a:pt x="13109" y="85"/>
                    <a:pt x="12983" y="218"/>
                    <a:pt x="13050" y="351"/>
                  </a:cubicBezTo>
                  <a:cubicBezTo>
                    <a:pt x="13050" y="377"/>
                    <a:pt x="13075" y="403"/>
                    <a:pt x="13101" y="428"/>
                  </a:cubicBezTo>
                  <a:cubicBezTo>
                    <a:pt x="13139" y="454"/>
                    <a:pt x="13184" y="467"/>
                    <a:pt x="13229" y="467"/>
                  </a:cubicBezTo>
                  <a:cubicBezTo>
                    <a:pt x="13274" y="467"/>
                    <a:pt x="13319" y="454"/>
                    <a:pt x="13357" y="428"/>
                  </a:cubicBezTo>
                  <a:cubicBezTo>
                    <a:pt x="13511" y="351"/>
                    <a:pt x="13460" y="146"/>
                    <a:pt x="13306" y="95"/>
                  </a:cubicBezTo>
                  <a:cubicBezTo>
                    <a:pt x="13285" y="88"/>
                    <a:pt x="13264" y="85"/>
                    <a:pt x="13244" y="85"/>
                  </a:cubicBezTo>
                  <a:close/>
                  <a:moveTo>
                    <a:pt x="9983" y="0"/>
                  </a:moveTo>
                  <a:cubicBezTo>
                    <a:pt x="9903" y="0"/>
                    <a:pt x="9827" y="28"/>
                    <a:pt x="9767" y="95"/>
                  </a:cubicBezTo>
                  <a:cubicBezTo>
                    <a:pt x="9742" y="121"/>
                    <a:pt x="9716" y="172"/>
                    <a:pt x="9690" y="223"/>
                  </a:cubicBezTo>
                  <a:cubicBezTo>
                    <a:pt x="9639" y="403"/>
                    <a:pt x="9690" y="582"/>
                    <a:pt x="9844" y="685"/>
                  </a:cubicBezTo>
                  <a:cubicBezTo>
                    <a:pt x="9910" y="731"/>
                    <a:pt x="9982" y="752"/>
                    <a:pt x="10050" y="752"/>
                  </a:cubicBezTo>
                  <a:cubicBezTo>
                    <a:pt x="10249" y="752"/>
                    <a:pt x="10428" y="580"/>
                    <a:pt x="10408" y="351"/>
                  </a:cubicBezTo>
                  <a:cubicBezTo>
                    <a:pt x="10390" y="169"/>
                    <a:pt x="10178" y="0"/>
                    <a:pt x="9983" y="0"/>
                  </a:cubicBezTo>
                  <a:close/>
                  <a:moveTo>
                    <a:pt x="7556" y="654"/>
                  </a:moveTo>
                  <a:cubicBezTo>
                    <a:pt x="7486" y="654"/>
                    <a:pt x="7412" y="721"/>
                    <a:pt x="7434" y="787"/>
                  </a:cubicBezTo>
                  <a:lnTo>
                    <a:pt x="7434" y="813"/>
                  </a:lnTo>
                  <a:cubicBezTo>
                    <a:pt x="7460" y="839"/>
                    <a:pt x="7460" y="839"/>
                    <a:pt x="7460" y="839"/>
                  </a:cubicBezTo>
                  <a:cubicBezTo>
                    <a:pt x="7485" y="864"/>
                    <a:pt x="7517" y="877"/>
                    <a:pt x="7546" y="877"/>
                  </a:cubicBezTo>
                  <a:cubicBezTo>
                    <a:pt x="7575" y="877"/>
                    <a:pt x="7601" y="864"/>
                    <a:pt x="7613" y="839"/>
                  </a:cubicBezTo>
                  <a:cubicBezTo>
                    <a:pt x="7690" y="787"/>
                    <a:pt x="7690" y="685"/>
                    <a:pt x="7588" y="659"/>
                  </a:cubicBezTo>
                  <a:cubicBezTo>
                    <a:pt x="7578" y="656"/>
                    <a:pt x="7567" y="654"/>
                    <a:pt x="7556" y="654"/>
                  </a:cubicBezTo>
                  <a:close/>
                  <a:moveTo>
                    <a:pt x="12799" y="1638"/>
                  </a:moveTo>
                  <a:cubicBezTo>
                    <a:pt x="12396" y="1638"/>
                    <a:pt x="11973" y="2067"/>
                    <a:pt x="12178" y="2454"/>
                  </a:cubicBezTo>
                  <a:lnTo>
                    <a:pt x="12152" y="2454"/>
                  </a:lnTo>
                  <a:cubicBezTo>
                    <a:pt x="12203" y="2531"/>
                    <a:pt x="12255" y="2582"/>
                    <a:pt x="12306" y="2634"/>
                  </a:cubicBezTo>
                  <a:cubicBezTo>
                    <a:pt x="12435" y="2734"/>
                    <a:pt x="12595" y="2786"/>
                    <a:pt x="12756" y="2786"/>
                  </a:cubicBezTo>
                  <a:cubicBezTo>
                    <a:pt x="12885" y="2786"/>
                    <a:pt x="13013" y="2753"/>
                    <a:pt x="13127" y="2685"/>
                  </a:cubicBezTo>
                  <a:cubicBezTo>
                    <a:pt x="13511" y="2403"/>
                    <a:pt x="13409" y="1787"/>
                    <a:pt x="12947" y="1659"/>
                  </a:cubicBezTo>
                  <a:cubicBezTo>
                    <a:pt x="12899" y="1645"/>
                    <a:pt x="12849" y="1638"/>
                    <a:pt x="12799" y="1638"/>
                  </a:cubicBezTo>
                  <a:close/>
                  <a:moveTo>
                    <a:pt x="6278" y="2155"/>
                  </a:moveTo>
                  <a:cubicBezTo>
                    <a:pt x="6196" y="2155"/>
                    <a:pt x="6115" y="2183"/>
                    <a:pt x="6049" y="2249"/>
                  </a:cubicBezTo>
                  <a:lnTo>
                    <a:pt x="6075" y="2249"/>
                  </a:lnTo>
                  <a:cubicBezTo>
                    <a:pt x="6049" y="2275"/>
                    <a:pt x="6024" y="2326"/>
                    <a:pt x="5998" y="2377"/>
                  </a:cubicBezTo>
                  <a:cubicBezTo>
                    <a:pt x="5947" y="2557"/>
                    <a:pt x="5998" y="2736"/>
                    <a:pt x="6152" y="2839"/>
                  </a:cubicBezTo>
                  <a:cubicBezTo>
                    <a:pt x="6212" y="2886"/>
                    <a:pt x="6279" y="2906"/>
                    <a:pt x="6345" y="2906"/>
                  </a:cubicBezTo>
                  <a:cubicBezTo>
                    <a:pt x="6532" y="2906"/>
                    <a:pt x="6709" y="2740"/>
                    <a:pt x="6690" y="2531"/>
                  </a:cubicBezTo>
                  <a:cubicBezTo>
                    <a:pt x="6690" y="2330"/>
                    <a:pt x="6481" y="2155"/>
                    <a:pt x="6278" y="2155"/>
                  </a:cubicBezTo>
                  <a:close/>
                  <a:moveTo>
                    <a:pt x="15296" y="2488"/>
                  </a:moveTo>
                  <a:cubicBezTo>
                    <a:pt x="15012" y="2488"/>
                    <a:pt x="14712" y="2798"/>
                    <a:pt x="14870" y="3070"/>
                  </a:cubicBezTo>
                  <a:cubicBezTo>
                    <a:pt x="14896" y="3121"/>
                    <a:pt x="14922" y="3146"/>
                    <a:pt x="14947" y="3198"/>
                  </a:cubicBezTo>
                  <a:cubicBezTo>
                    <a:pt x="15046" y="3268"/>
                    <a:pt x="15152" y="3308"/>
                    <a:pt x="15258" y="3308"/>
                  </a:cubicBezTo>
                  <a:cubicBezTo>
                    <a:pt x="15344" y="3308"/>
                    <a:pt x="15430" y="3281"/>
                    <a:pt x="15511" y="3223"/>
                  </a:cubicBezTo>
                  <a:cubicBezTo>
                    <a:pt x="15793" y="3044"/>
                    <a:pt x="15716" y="2608"/>
                    <a:pt x="15409" y="2505"/>
                  </a:cubicBezTo>
                  <a:cubicBezTo>
                    <a:pt x="15372" y="2493"/>
                    <a:pt x="15334" y="2488"/>
                    <a:pt x="15296" y="2488"/>
                  </a:cubicBezTo>
                  <a:close/>
                  <a:moveTo>
                    <a:pt x="3455" y="3035"/>
                  </a:moveTo>
                  <a:cubicBezTo>
                    <a:pt x="3318" y="3035"/>
                    <a:pt x="3186" y="3190"/>
                    <a:pt x="3254" y="3326"/>
                  </a:cubicBezTo>
                  <a:cubicBezTo>
                    <a:pt x="3254" y="3352"/>
                    <a:pt x="3280" y="3352"/>
                    <a:pt x="3306" y="3377"/>
                  </a:cubicBezTo>
                  <a:cubicBezTo>
                    <a:pt x="3348" y="3420"/>
                    <a:pt x="3398" y="3439"/>
                    <a:pt x="3447" y="3439"/>
                  </a:cubicBezTo>
                  <a:cubicBezTo>
                    <a:pt x="3488" y="3439"/>
                    <a:pt x="3527" y="3426"/>
                    <a:pt x="3562" y="3403"/>
                  </a:cubicBezTo>
                  <a:cubicBezTo>
                    <a:pt x="3690" y="3300"/>
                    <a:pt x="3665" y="3095"/>
                    <a:pt x="3511" y="3044"/>
                  </a:cubicBezTo>
                  <a:cubicBezTo>
                    <a:pt x="3492" y="3038"/>
                    <a:pt x="3474" y="3035"/>
                    <a:pt x="3455" y="3035"/>
                  </a:cubicBezTo>
                  <a:close/>
                  <a:moveTo>
                    <a:pt x="10101" y="2744"/>
                  </a:moveTo>
                  <a:cubicBezTo>
                    <a:pt x="10028" y="2744"/>
                    <a:pt x="9956" y="2766"/>
                    <a:pt x="9894" y="2817"/>
                  </a:cubicBezTo>
                  <a:lnTo>
                    <a:pt x="9894" y="2817"/>
                  </a:lnTo>
                  <a:cubicBezTo>
                    <a:pt x="9894" y="2816"/>
                    <a:pt x="9895" y="2815"/>
                    <a:pt x="9896" y="2813"/>
                  </a:cubicBezTo>
                  <a:lnTo>
                    <a:pt x="9896" y="2813"/>
                  </a:lnTo>
                  <a:lnTo>
                    <a:pt x="9870" y="2839"/>
                  </a:lnTo>
                  <a:cubicBezTo>
                    <a:pt x="9878" y="2831"/>
                    <a:pt x="9886" y="2824"/>
                    <a:pt x="9894" y="2817"/>
                  </a:cubicBezTo>
                  <a:lnTo>
                    <a:pt x="9894" y="2817"/>
                  </a:lnTo>
                  <a:cubicBezTo>
                    <a:pt x="9869" y="2867"/>
                    <a:pt x="9844" y="2916"/>
                    <a:pt x="9819" y="2941"/>
                  </a:cubicBezTo>
                  <a:cubicBezTo>
                    <a:pt x="9767" y="3121"/>
                    <a:pt x="9819" y="3300"/>
                    <a:pt x="9973" y="3429"/>
                  </a:cubicBezTo>
                  <a:cubicBezTo>
                    <a:pt x="10030" y="3467"/>
                    <a:pt x="10094" y="3485"/>
                    <a:pt x="10158" y="3485"/>
                  </a:cubicBezTo>
                  <a:cubicBezTo>
                    <a:pt x="10348" y="3485"/>
                    <a:pt x="10530" y="3326"/>
                    <a:pt x="10511" y="3095"/>
                  </a:cubicBezTo>
                  <a:cubicBezTo>
                    <a:pt x="10511" y="2913"/>
                    <a:pt x="10304" y="2744"/>
                    <a:pt x="10101" y="2744"/>
                  </a:cubicBezTo>
                  <a:close/>
                  <a:moveTo>
                    <a:pt x="14770" y="4548"/>
                  </a:moveTo>
                  <a:cubicBezTo>
                    <a:pt x="14646" y="4548"/>
                    <a:pt x="14495" y="4700"/>
                    <a:pt x="14563" y="4813"/>
                  </a:cubicBezTo>
                  <a:cubicBezTo>
                    <a:pt x="14588" y="4839"/>
                    <a:pt x="14588" y="4865"/>
                    <a:pt x="14614" y="4890"/>
                  </a:cubicBezTo>
                  <a:cubicBezTo>
                    <a:pt x="14661" y="4922"/>
                    <a:pt x="14719" y="4944"/>
                    <a:pt x="14780" y="4944"/>
                  </a:cubicBezTo>
                  <a:cubicBezTo>
                    <a:pt x="14818" y="4944"/>
                    <a:pt x="14857" y="4935"/>
                    <a:pt x="14896" y="4916"/>
                  </a:cubicBezTo>
                  <a:cubicBezTo>
                    <a:pt x="15024" y="4813"/>
                    <a:pt x="14998" y="4608"/>
                    <a:pt x="14819" y="4557"/>
                  </a:cubicBezTo>
                  <a:cubicBezTo>
                    <a:pt x="14804" y="4551"/>
                    <a:pt x="14787" y="4548"/>
                    <a:pt x="14770" y="4548"/>
                  </a:cubicBezTo>
                  <a:close/>
                  <a:moveTo>
                    <a:pt x="4573" y="4622"/>
                  </a:moveTo>
                  <a:cubicBezTo>
                    <a:pt x="4312" y="4622"/>
                    <a:pt x="4040" y="4894"/>
                    <a:pt x="4177" y="5147"/>
                  </a:cubicBezTo>
                  <a:cubicBezTo>
                    <a:pt x="4203" y="5172"/>
                    <a:pt x="4229" y="5224"/>
                    <a:pt x="4254" y="5249"/>
                  </a:cubicBezTo>
                  <a:cubicBezTo>
                    <a:pt x="4344" y="5324"/>
                    <a:pt x="4451" y="5364"/>
                    <a:pt x="4555" y="5364"/>
                  </a:cubicBezTo>
                  <a:cubicBezTo>
                    <a:pt x="4630" y="5364"/>
                    <a:pt x="4703" y="5343"/>
                    <a:pt x="4767" y="5300"/>
                  </a:cubicBezTo>
                  <a:cubicBezTo>
                    <a:pt x="5024" y="5121"/>
                    <a:pt x="4972" y="4711"/>
                    <a:pt x="4665" y="4634"/>
                  </a:cubicBezTo>
                  <a:cubicBezTo>
                    <a:pt x="4635" y="4626"/>
                    <a:pt x="4604" y="4622"/>
                    <a:pt x="4573" y="4622"/>
                  </a:cubicBezTo>
                  <a:close/>
                  <a:moveTo>
                    <a:pt x="8987" y="4400"/>
                  </a:moveTo>
                  <a:cubicBezTo>
                    <a:pt x="8604" y="4400"/>
                    <a:pt x="8182" y="4821"/>
                    <a:pt x="8383" y="5224"/>
                  </a:cubicBezTo>
                  <a:cubicBezTo>
                    <a:pt x="8408" y="5275"/>
                    <a:pt x="8460" y="5352"/>
                    <a:pt x="8537" y="5403"/>
                  </a:cubicBezTo>
                  <a:cubicBezTo>
                    <a:pt x="8665" y="5503"/>
                    <a:pt x="8818" y="5555"/>
                    <a:pt x="8972" y="5555"/>
                  </a:cubicBezTo>
                  <a:cubicBezTo>
                    <a:pt x="9094" y="5555"/>
                    <a:pt x="9218" y="5522"/>
                    <a:pt x="9331" y="5454"/>
                  </a:cubicBezTo>
                  <a:cubicBezTo>
                    <a:pt x="9716" y="5172"/>
                    <a:pt x="9614" y="4557"/>
                    <a:pt x="9152" y="4429"/>
                  </a:cubicBezTo>
                  <a:cubicBezTo>
                    <a:pt x="9099" y="4409"/>
                    <a:pt x="9044" y="4400"/>
                    <a:pt x="8987" y="4400"/>
                  </a:cubicBezTo>
                  <a:close/>
                  <a:moveTo>
                    <a:pt x="16985" y="4741"/>
                  </a:moveTo>
                  <a:cubicBezTo>
                    <a:pt x="16596" y="4741"/>
                    <a:pt x="16152" y="5169"/>
                    <a:pt x="16358" y="5557"/>
                  </a:cubicBezTo>
                  <a:cubicBezTo>
                    <a:pt x="16409" y="5634"/>
                    <a:pt x="16460" y="5685"/>
                    <a:pt x="16511" y="5736"/>
                  </a:cubicBezTo>
                  <a:cubicBezTo>
                    <a:pt x="16640" y="5836"/>
                    <a:pt x="16793" y="5889"/>
                    <a:pt x="16947" y="5889"/>
                  </a:cubicBezTo>
                  <a:cubicBezTo>
                    <a:pt x="17069" y="5889"/>
                    <a:pt x="17193" y="5856"/>
                    <a:pt x="17306" y="5788"/>
                  </a:cubicBezTo>
                  <a:cubicBezTo>
                    <a:pt x="17717" y="5506"/>
                    <a:pt x="17614" y="4890"/>
                    <a:pt x="17127" y="4762"/>
                  </a:cubicBezTo>
                  <a:cubicBezTo>
                    <a:pt x="17081" y="4748"/>
                    <a:pt x="17034" y="4741"/>
                    <a:pt x="16985" y="4741"/>
                  </a:cubicBezTo>
                  <a:close/>
                  <a:moveTo>
                    <a:pt x="6587" y="6245"/>
                  </a:moveTo>
                  <a:cubicBezTo>
                    <a:pt x="6511" y="6245"/>
                    <a:pt x="6414" y="6334"/>
                    <a:pt x="6460" y="6403"/>
                  </a:cubicBezTo>
                  <a:cubicBezTo>
                    <a:pt x="6460" y="6429"/>
                    <a:pt x="6485" y="6429"/>
                    <a:pt x="6485" y="6454"/>
                  </a:cubicBezTo>
                  <a:cubicBezTo>
                    <a:pt x="6511" y="6467"/>
                    <a:pt x="6536" y="6474"/>
                    <a:pt x="6562" y="6474"/>
                  </a:cubicBezTo>
                  <a:cubicBezTo>
                    <a:pt x="6588" y="6474"/>
                    <a:pt x="6613" y="6467"/>
                    <a:pt x="6639" y="6454"/>
                  </a:cubicBezTo>
                  <a:cubicBezTo>
                    <a:pt x="6716" y="6403"/>
                    <a:pt x="6690" y="6275"/>
                    <a:pt x="6613" y="6249"/>
                  </a:cubicBezTo>
                  <a:cubicBezTo>
                    <a:pt x="6605" y="6246"/>
                    <a:pt x="6596" y="6245"/>
                    <a:pt x="6587" y="6245"/>
                  </a:cubicBezTo>
                  <a:close/>
                  <a:moveTo>
                    <a:pt x="813" y="5837"/>
                  </a:moveTo>
                  <a:cubicBezTo>
                    <a:pt x="428" y="5837"/>
                    <a:pt x="1" y="6278"/>
                    <a:pt x="203" y="6659"/>
                  </a:cubicBezTo>
                  <a:cubicBezTo>
                    <a:pt x="228" y="6711"/>
                    <a:pt x="280" y="6788"/>
                    <a:pt x="357" y="6839"/>
                  </a:cubicBezTo>
                  <a:cubicBezTo>
                    <a:pt x="485" y="6939"/>
                    <a:pt x="638" y="6991"/>
                    <a:pt x="792" y="6991"/>
                  </a:cubicBezTo>
                  <a:cubicBezTo>
                    <a:pt x="915" y="6991"/>
                    <a:pt x="1038" y="6958"/>
                    <a:pt x="1152" y="6890"/>
                  </a:cubicBezTo>
                  <a:cubicBezTo>
                    <a:pt x="1536" y="6608"/>
                    <a:pt x="1434" y="5993"/>
                    <a:pt x="972" y="5865"/>
                  </a:cubicBezTo>
                  <a:cubicBezTo>
                    <a:pt x="921" y="5845"/>
                    <a:pt x="868" y="5837"/>
                    <a:pt x="813" y="5837"/>
                  </a:cubicBezTo>
                  <a:close/>
                  <a:moveTo>
                    <a:pt x="8010" y="7201"/>
                  </a:moveTo>
                  <a:cubicBezTo>
                    <a:pt x="7933" y="7201"/>
                    <a:pt x="7856" y="7225"/>
                    <a:pt x="7791" y="7279"/>
                  </a:cubicBezTo>
                  <a:lnTo>
                    <a:pt x="7791" y="7279"/>
                  </a:lnTo>
                  <a:cubicBezTo>
                    <a:pt x="7792" y="7278"/>
                    <a:pt x="7792" y="7276"/>
                    <a:pt x="7793" y="7275"/>
                  </a:cubicBezTo>
                  <a:lnTo>
                    <a:pt x="7793" y="7275"/>
                  </a:lnTo>
                  <a:lnTo>
                    <a:pt x="7767" y="7301"/>
                  </a:lnTo>
                  <a:cubicBezTo>
                    <a:pt x="7775" y="7293"/>
                    <a:pt x="7783" y="7286"/>
                    <a:pt x="7791" y="7279"/>
                  </a:cubicBezTo>
                  <a:lnTo>
                    <a:pt x="7791" y="7279"/>
                  </a:lnTo>
                  <a:cubicBezTo>
                    <a:pt x="7766" y="7328"/>
                    <a:pt x="7741" y="7353"/>
                    <a:pt x="7716" y="7403"/>
                  </a:cubicBezTo>
                  <a:cubicBezTo>
                    <a:pt x="7665" y="7583"/>
                    <a:pt x="7716" y="7762"/>
                    <a:pt x="7870" y="7890"/>
                  </a:cubicBezTo>
                  <a:cubicBezTo>
                    <a:pt x="7928" y="7929"/>
                    <a:pt x="7992" y="7946"/>
                    <a:pt x="8055" y="7946"/>
                  </a:cubicBezTo>
                  <a:cubicBezTo>
                    <a:pt x="8245" y="7946"/>
                    <a:pt x="8428" y="7788"/>
                    <a:pt x="8408" y="7557"/>
                  </a:cubicBezTo>
                  <a:cubicBezTo>
                    <a:pt x="8408" y="7360"/>
                    <a:pt x="8209" y="7201"/>
                    <a:pt x="8010" y="7201"/>
                  </a:cubicBezTo>
                  <a:close/>
                  <a:moveTo>
                    <a:pt x="4446" y="7536"/>
                  </a:moveTo>
                  <a:cubicBezTo>
                    <a:pt x="4057" y="7536"/>
                    <a:pt x="3613" y="7964"/>
                    <a:pt x="3818" y="8352"/>
                  </a:cubicBezTo>
                  <a:cubicBezTo>
                    <a:pt x="3844" y="8429"/>
                    <a:pt x="3895" y="8480"/>
                    <a:pt x="3972" y="8531"/>
                  </a:cubicBezTo>
                  <a:cubicBezTo>
                    <a:pt x="4087" y="8631"/>
                    <a:pt x="4241" y="8684"/>
                    <a:pt x="4399" y="8684"/>
                  </a:cubicBezTo>
                  <a:cubicBezTo>
                    <a:pt x="4525" y="8684"/>
                    <a:pt x="4654" y="8651"/>
                    <a:pt x="4767" y="8583"/>
                  </a:cubicBezTo>
                  <a:cubicBezTo>
                    <a:pt x="5152" y="8301"/>
                    <a:pt x="5049" y="7685"/>
                    <a:pt x="4588" y="7557"/>
                  </a:cubicBezTo>
                  <a:cubicBezTo>
                    <a:pt x="4542" y="7543"/>
                    <a:pt x="4495" y="7536"/>
                    <a:pt x="4446" y="7536"/>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63" name="Google Shape;1863;p36"/>
            <p:cNvSpPr/>
            <p:nvPr/>
          </p:nvSpPr>
          <p:spPr>
            <a:xfrm rot="718822">
              <a:off x="7632882" y="3365539"/>
              <a:ext cx="918528" cy="1181592"/>
            </a:xfrm>
            <a:custGeom>
              <a:avLst/>
              <a:gdLst/>
              <a:ahLst/>
              <a:cxnLst/>
              <a:rect l="l" t="t" r="r" b="b"/>
              <a:pathLst>
                <a:path w="39784" h="51178" extrusionOk="0">
                  <a:moveTo>
                    <a:pt x="39268" y="0"/>
                  </a:moveTo>
                  <a:cubicBezTo>
                    <a:pt x="39198" y="0"/>
                    <a:pt x="39125" y="22"/>
                    <a:pt x="39054" y="72"/>
                  </a:cubicBezTo>
                  <a:cubicBezTo>
                    <a:pt x="26772" y="10380"/>
                    <a:pt x="10053" y="27535"/>
                    <a:pt x="104" y="50665"/>
                  </a:cubicBezTo>
                  <a:cubicBezTo>
                    <a:pt x="1" y="50895"/>
                    <a:pt x="180" y="51152"/>
                    <a:pt x="437" y="51177"/>
                  </a:cubicBezTo>
                  <a:cubicBezTo>
                    <a:pt x="565" y="51177"/>
                    <a:pt x="668" y="51075"/>
                    <a:pt x="719" y="50972"/>
                  </a:cubicBezTo>
                  <a:cubicBezTo>
                    <a:pt x="10668" y="27945"/>
                    <a:pt x="27310" y="10868"/>
                    <a:pt x="39516" y="611"/>
                  </a:cubicBezTo>
                  <a:cubicBezTo>
                    <a:pt x="39784" y="363"/>
                    <a:pt x="39555" y="0"/>
                    <a:pt x="39268"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64" name="Google Shape;1864;p36"/>
            <p:cNvSpPr/>
            <p:nvPr/>
          </p:nvSpPr>
          <p:spPr>
            <a:xfrm rot="718822">
              <a:off x="8009603" y="2528280"/>
              <a:ext cx="906430" cy="1506230"/>
            </a:xfrm>
            <a:custGeom>
              <a:avLst/>
              <a:gdLst/>
              <a:ahLst/>
              <a:cxnLst/>
              <a:rect l="l" t="t" r="r" b="b"/>
              <a:pathLst>
                <a:path w="39260" h="65239" extrusionOk="0">
                  <a:moveTo>
                    <a:pt x="31193" y="1"/>
                  </a:moveTo>
                  <a:cubicBezTo>
                    <a:pt x="29629" y="1"/>
                    <a:pt x="28036" y="370"/>
                    <a:pt x="26643" y="1056"/>
                  </a:cubicBezTo>
                  <a:cubicBezTo>
                    <a:pt x="23259" y="2722"/>
                    <a:pt x="20848" y="5825"/>
                    <a:pt x="18746" y="8953"/>
                  </a:cubicBezTo>
                  <a:lnTo>
                    <a:pt x="18746" y="8928"/>
                  </a:lnTo>
                  <a:cubicBezTo>
                    <a:pt x="13079" y="17313"/>
                    <a:pt x="9001" y="26595"/>
                    <a:pt x="6078" y="36263"/>
                  </a:cubicBezTo>
                  <a:cubicBezTo>
                    <a:pt x="5078" y="39622"/>
                    <a:pt x="4027" y="42058"/>
                    <a:pt x="2822" y="45340"/>
                  </a:cubicBezTo>
                  <a:cubicBezTo>
                    <a:pt x="214" y="52473"/>
                    <a:pt x="1430" y="62307"/>
                    <a:pt x="14" y="65213"/>
                  </a:cubicBezTo>
                  <a:lnTo>
                    <a:pt x="14" y="65213"/>
                  </a:lnTo>
                  <a:cubicBezTo>
                    <a:pt x="7580" y="49885"/>
                    <a:pt x="20598" y="32563"/>
                    <a:pt x="32080" y="19877"/>
                  </a:cubicBezTo>
                  <a:cubicBezTo>
                    <a:pt x="34310" y="17415"/>
                    <a:pt x="36644" y="14928"/>
                    <a:pt x="37952" y="11851"/>
                  </a:cubicBezTo>
                  <a:cubicBezTo>
                    <a:pt x="39234" y="8800"/>
                    <a:pt x="39259" y="4928"/>
                    <a:pt x="37054" y="2415"/>
                  </a:cubicBezTo>
                  <a:cubicBezTo>
                    <a:pt x="35606" y="755"/>
                    <a:pt x="33429" y="1"/>
                    <a:pt x="31193" y="1"/>
                  </a:cubicBezTo>
                  <a:close/>
                  <a:moveTo>
                    <a:pt x="14" y="65213"/>
                  </a:moveTo>
                  <a:lnTo>
                    <a:pt x="14" y="65213"/>
                  </a:lnTo>
                  <a:cubicBezTo>
                    <a:pt x="10" y="65221"/>
                    <a:pt x="5" y="65230"/>
                    <a:pt x="1" y="65239"/>
                  </a:cubicBezTo>
                  <a:cubicBezTo>
                    <a:pt x="5" y="65230"/>
                    <a:pt x="10" y="65221"/>
                    <a:pt x="14" y="65213"/>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65" name="Google Shape;1865;p36"/>
            <p:cNvSpPr/>
            <p:nvPr/>
          </p:nvSpPr>
          <p:spPr>
            <a:xfrm rot="718822">
              <a:off x="8025575" y="2445523"/>
              <a:ext cx="854321" cy="1538669"/>
            </a:xfrm>
            <a:custGeom>
              <a:avLst/>
              <a:gdLst/>
              <a:ahLst/>
              <a:cxnLst/>
              <a:rect l="l" t="t" r="r" b="b"/>
              <a:pathLst>
                <a:path w="37003" h="66644" extrusionOk="0">
                  <a:moveTo>
                    <a:pt x="29021" y="0"/>
                  </a:moveTo>
                  <a:cubicBezTo>
                    <a:pt x="27307" y="0"/>
                    <a:pt x="25551" y="457"/>
                    <a:pt x="24053" y="1281"/>
                  </a:cubicBezTo>
                  <a:cubicBezTo>
                    <a:pt x="20745" y="3128"/>
                    <a:pt x="18489" y="6333"/>
                    <a:pt x="16514" y="9538"/>
                  </a:cubicBezTo>
                  <a:lnTo>
                    <a:pt x="16514" y="9513"/>
                  </a:lnTo>
                  <a:cubicBezTo>
                    <a:pt x="11232" y="18154"/>
                    <a:pt x="7591" y="27616"/>
                    <a:pt x="5129" y="37411"/>
                  </a:cubicBezTo>
                  <a:cubicBezTo>
                    <a:pt x="4257" y="40796"/>
                    <a:pt x="3360" y="43284"/>
                    <a:pt x="2308" y="46617"/>
                  </a:cubicBezTo>
                  <a:cubicBezTo>
                    <a:pt x="1" y="53874"/>
                    <a:pt x="1693" y="63669"/>
                    <a:pt x="411" y="66644"/>
                  </a:cubicBezTo>
                  <a:lnTo>
                    <a:pt x="411" y="66644"/>
                  </a:lnTo>
                  <a:cubicBezTo>
                    <a:pt x="7257" y="50951"/>
                    <a:pt x="19437" y="33052"/>
                    <a:pt x="30335" y="19846"/>
                  </a:cubicBezTo>
                  <a:cubicBezTo>
                    <a:pt x="32464" y="17257"/>
                    <a:pt x="34695" y="14692"/>
                    <a:pt x="35849" y="11564"/>
                  </a:cubicBezTo>
                  <a:cubicBezTo>
                    <a:pt x="37002" y="8436"/>
                    <a:pt x="36823" y="4564"/>
                    <a:pt x="34515" y="2153"/>
                  </a:cubicBezTo>
                  <a:cubicBezTo>
                    <a:pt x="33098" y="666"/>
                    <a:pt x="31091" y="0"/>
                    <a:pt x="2902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66" name="Google Shape;1866;p36"/>
            <p:cNvSpPr/>
            <p:nvPr/>
          </p:nvSpPr>
          <p:spPr>
            <a:xfrm rot="718822">
              <a:off x="8557141" y="2511476"/>
              <a:ext cx="353037" cy="279917"/>
            </a:xfrm>
            <a:custGeom>
              <a:avLst/>
              <a:gdLst/>
              <a:ahLst/>
              <a:cxnLst/>
              <a:rect l="l" t="t" r="r" b="b"/>
              <a:pathLst>
                <a:path w="15291" h="12124" extrusionOk="0">
                  <a:moveTo>
                    <a:pt x="8935" y="0"/>
                  </a:moveTo>
                  <a:cubicBezTo>
                    <a:pt x="8915" y="0"/>
                    <a:pt x="8895" y="3"/>
                    <a:pt x="8873" y="9"/>
                  </a:cubicBezTo>
                  <a:cubicBezTo>
                    <a:pt x="8745" y="35"/>
                    <a:pt x="8642" y="265"/>
                    <a:pt x="8770" y="368"/>
                  </a:cubicBezTo>
                  <a:cubicBezTo>
                    <a:pt x="8796" y="368"/>
                    <a:pt x="8822" y="368"/>
                    <a:pt x="8847" y="394"/>
                  </a:cubicBezTo>
                  <a:cubicBezTo>
                    <a:pt x="8950" y="394"/>
                    <a:pt x="9053" y="368"/>
                    <a:pt x="9104" y="265"/>
                  </a:cubicBezTo>
                  <a:cubicBezTo>
                    <a:pt x="9172" y="153"/>
                    <a:pt x="9080" y="0"/>
                    <a:pt x="8935" y="0"/>
                  </a:cubicBezTo>
                  <a:close/>
                  <a:moveTo>
                    <a:pt x="11916" y="1183"/>
                  </a:moveTo>
                  <a:cubicBezTo>
                    <a:pt x="11893" y="1183"/>
                    <a:pt x="11871" y="1185"/>
                    <a:pt x="11848" y="1189"/>
                  </a:cubicBezTo>
                  <a:cubicBezTo>
                    <a:pt x="11565" y="1240"/>
                    <a:pt x="11360" y="1753"/>
                    <a:pt x="11642" y="1932"/>
                  </a:cubicBezTo>
                  <a:cubicBezTo>
                    <a:pt x="11694" y="1958"/>
                    <a:pt x="11745" y="1983"/>
                    <a:pt x="11796" y="2009"/>
                  </a:cubicBezTo>
                  <a:cubicBezTo>
                    <a:pt x="11822" y="2012"/>
                    <a:pt x="11848" y="2014"/>
                    <a:pt x="11873" y="2014"/>
                  </a:cubicBezTo>
                  <a:cubicBezTo>
                    <a:pt x="12051" y="2014"/>
                    <a:pt x="12219" y="1935"/>
                    <a:pt x="12309" y="1778"/>
                  </a:cubicBezTo>
                  <a:cubicBezTo>
                    <a:pt x="12452" y="1492"/>
                    <a:pt x="12218" y="1183"/>
                    <a:pt x="11916" y="1183"/>
                  </a:cubicBezTo>
                  <a:close/>
                  <a:moveTo>
                    <a:pt x="6093" y="1486"/>
                  </a:moveTo>
                  <a:cubicBezTo>
                    <a:pt x="5938" y="1486"/>
                    <a:pt x="5786" y="1562"/>
                    <a:pt x="5745" y="1727"/>
                  </a:cubicBezTo>
                  <a:cubicBezTo>
                    <a:pt x="5745" y="1778"/>
                    <a:pt x="5745" y="1804"/>
                    <a:pt x="5745" y="1855"/>
                  </a:cubicBezTo>
                  <a:cubicBezTo>
                    <a:pt x="5770" y="2035"/>
                    <a:pt x="5924" y="2189"/>
                    <a:pt x="6104" y="2214"/>
                  </a:cubicBezTo>
                  <a:cubicBezTo>
                    <a:pt x="6114" y="2215"/>
                    <a:pt x="6124" y="2216"/>
                    <a:pt x="6134" y="2216"/>
                  </a:cubicBezTo>
                  <a:cubicBezTo>
                    <a:pt x="6400" y="2216"/>
                    <a:pt x="6585" y="1897"/>
                    <a:pt x="6437" y="1650"/>
                  </a:cubicBezTo>
                  <a:cubicBezTo>
                    <a:pt x="6366" y="1543"/>
                    <a:pt x="6228" y="1486"/>
                    <a:pt x="6093" y="1486"/>
                  </a:cubicBezTo>
                  <a:close/>
                  <a:moveTo>
                    <a:pt x="9380" y="1591"/>
                  </a:moveTo>
                  <a:cubicBezTo>
                    <a:pt x="9348" y="1591"/>
                    <a:pt x="9316" y="1593"/>
                    <a:pt x="9283" y="1599"/>
                  </a:cubicBezTo>
                  <a:cubicBezTo>
                    <a:pt x="8847" y="1676"/>
                    <a:pt x="8565" y="2394"/>
                    <a:pt x="8976" y="2676"/>
                  </a:cubicBezTo>
                  <a:cubicBezTo>
                    <a:pt x="9027" y="2701"/>
                    <a:pt x="9104" y="2753"/>
                    <a:pt x="9181" y="2753"/>
                  </a:cubicBezTo>
                  <a:cubicBezTo>
                    <a:pt x="9222" y="2760"/>
                    <a:pt x="9265" y="2764"/>
                    <a:pt x="9307" y="2764"/>
                  </a:cubicBezTo>
                  <a:cubicBezTo>
                    <a:pt x="9550" y="2764"/>
                    <a:pt x="9793" y="2642"/>
                    <a:pt x="9924" y="2445"/>
                  </a:cubicBezTo>
                  <a:cubicBezTo>
                    <a:pt x="10115" y="2040"/>
                    <a:pt x="9796" y="1591"/>
                    <a:pt x="9380" y="1591"/>
                  </a:cubicBezTo>
                  <a:close/>
                  <a:moveTo>
                    <a:pt x="4129" y="3189"/>
                  </a:moveTo>
                  <a:cubicBezTo>
                    <a:pt x="4052" y="3214"/>
                    <a:pt x="4001" y="3343"/>
                    <a:pt x="4078" y="3394"/>
                  </a:cubicBezTo>
                  <a:lnTo>
                    <a:pt x="4078" y="3419"/>
                  </a:lnTo>
                  <a:lnTo>
                    <a:pt x="4104" y="3419"/>
                  </a:lnTo>
                  <a:cubicBezTo>
                    <a:pt x="4155" y="3419"/>
                    <a:pt x="4232" y="3394"/>
                    <a:pt x="4257" y="3343"/>
                  </a:cubicBezTo>
                  <a:cubicBezTo>
                    <a:pt x="4283" y="3266"/>
                    <a:pt x="4206" y="3189"/>
                    <a:pt x="4129" y="3189"/>
                  </a:cubicBezTo>
                  <a:close/>
                  <a:moveTo>
                    <a:pt x="14587" y="2354"/>
                  </a:moveTo>
                  <a:cubicBezTo>
                    <a:pt x="14547" y="2354"/>
                    <a:pt x="14505" y="2359"/>
                    <a:pt x="14463" y="2368"/>
                  </a:cubicBezTo>
                  <a:cubicBezTo>
                    <a:pt x="14027" y="2445"/>
                    <a:pt x="13745" y="3137"/>
                    <a:pt x="14155" y="3419"/>
                  </a:cubicBezTo>
                  <a:lnTo>
                    <a:pt x="14130" y="3419"/>
                  </a:lnTo>
                  <a:cubicBezTo>
                    <a:pt x="14207" y="3471"/>
                    <a:pt x="14284" y="3496"/>
                    <a:pt x="14360" y="3496"/>
                  </a:cubicBezTo>
                  <a:cubicBezTo>
                    <a:pt x="14415" y="3511"/>
                    <a:pt x="14471" y="3519"/>
                    <a:pt x="14527" y="3519"/>
                  </a:cubicBezTo>
                  <a:cubicBezTo>
                    <a:pt x="14756" y="3519"/>
                    <a:pt x="14980" y="3395"/>
                    <a:pt x="15104" y="3189"/>
                  </a:cubicBezTo>
                  <a:cubicBezTo>
                    <a:pt x="15290" y="2793"/>
                    <a:pt x="14990" y="2354"/>
                    <a:pt x="14587" y="2354"/>
                  </a:cubicBezTo>
                  <a:close/>
                  <a:moveTo>
                    <a:pt x="12388" y="3205"/>
                  </a:moveTo>
                  <a:cubicBezTo>
                    <a:pt x="12371" y="3205"/>
                    <a:pt x="12353" y="3208"/>
                    <a:pt x="12335" y="3214"/>
                  </a:cubicBezTo>
                  <a:cubicBezTo>
                    <a:pt x="12181" y="3240"/>
                    <a:pt x="12078" y="3471"/>
                    <a:pt x="12232" y="3573"/>
                  </a:cubicBezTo>
                  <a:cubicBezTo>
                    <a:pt x="12258" y="3573"/>
                    <a:pt x="12283" y="3599"/>
                    <a:pt x="12309" y="3599"/>
                  </a:cubicBezTo>
                  <a:cubicBezTo>
                    <a:pt x="12323" y="3604"/>
                    <a:pt x="12337" y="3606"/>
                    <a:pt x="12352" y="3606"/>
                  </a:cubicBezTo>
                  <a:cubicBezTo>
                    <a:pt x="12421" y="3606"/>
                    <a:pt x="12498" y="3560"/>
                    <a:pt x="12540" y="3496"/>
                  </a:cubicBezTo>
                  <a:cubicBezTo>
                    <a:pt x="12608" y="3361"/>
                    <a:pt x="12516" y="3205"/>
                    <a:pt x="12388" y="3205"/>
                  </a:cubicBezTo>
                  <a:close/>
                  <a:moveTo>
                    <a:pt x="7478" y="3842"/>
                  </a:moveTo>
                  <a:cubicBezTo>
                    <a:pt x="7323" y="3842"/>
                    <a:pt x="7170" y="3912"/>
                    <a:pt x="7129" y="4061"/>
                  </a:cubicBezTo>
                  <a:lnTo>
                    <a:pt x="7155" y="4061"/>
                  </a:lnTo>
                  <a:cubicBezTo>
                    <a:pt x="7155" y="4112"/>
                    <a:pt x="7155" y="4163"/>
                    <a:pt x="7155" y="4214"/>
                  </a:cubicBezTo>
                  <a:cubicBezTo>
                    <a:pt x="7181" y="4394"/>
                    <a:pt x="7334" y="4522"/>
                    <a:pt x="7514" y="4573"/>
                  </a:cubicBezTo>
                  <a:cubicBezTo>
                    <a:pt x="7796" y="4573"/>
                    <a:pt x="7976" y="4240"/>
                    <a:pt x="7822" y="4009"/>
                  </a:cubicBezTo>
                  <a:cubicBezTo>
                    <a:pt x="7761" y="3900"/>
                    <a:pt x="7619" y="3842"/>
                    <a:pt x="7478" y="3842"/>
                  </a:cubicBezTo>
                  <a:close/>
                  <a:moveTo>
                    <a:pt x="3853" y="5099"/>
                  </a:moveTo>
                  <a:cubicBezTo>
                    <a:pt x="3701" y="5099"/>
                    <a:pt x="3554" y="5169"/>
                    <a:pt x="3514" y="5317"/>
                  </a:cubicBezTo>
                  <a:cubicBezTo>
                    <a:pt x="3514" y="5368"/>
                    <a:pt x="3514" y="5420"/>
                    <a:pt x="3514" y="5471"/>
                  </a:cubicBezTo>
                  <a:cubicBezTo>
                    <a:pt x="3539" y="5650"/>
                    <a:pt x="3693" y="5804"/>
                    <a:pt x="3873" y="5830"/>
                  </a:cubicBezTo>
                  <a:cubicBezTo>
                    <a:pt x="4155" y="5830"/>
                    <a:pt x="4360" y="5522"/>
                    <a:pt x="4206" y="5266"/>
                  </a:cubicBezTo>
                  <a:cubicBezTo>
                    <a:pt x="4133" y="5156"/>
                    <a:pt x="3991" y="5099"/>
                    <a:pt x="3853" y="5099"/>
                  </a:cubicBezTo>
                  <a:close/>
                  <a:moveTo>
                    <a:pt x="7382" y="5816"/>
                  </a:moveTo>
                  <a:cubicBezTo>
                    <a:pt x="7341" y="5816"/>
                    <a:pt x="7300" y="5820"/>
                    <a:pt x="7258" y="5830"/>
                  </a:cubicBezTo>
                  <a:cubicBezTo>
                    <a:pt x="6822" y="5907"/>
                    <a:pt x="6540" y="6625"/>
                    <a:pt x="6924" y="6907"/>
                  </a:cubicBezTo>
                  <a:lnTo>
                    <a:pt x="6950" y="6907"/>
                  </a:lnTo>
                  <a:cubicBezTo>
                    <a:pt x="7001" y="6932"/>
                    <a:pt x="7078" y="6958"/>
                    <a:pt x="7155" y="6984"/>
                  </a:cubicBezTo>
                  <a:cubicBezTo>
                    <a:pt x="7196" y="6991"/>
                    <a:pt x="7238" y="6995"/>
                    <a:pt x="7280" y="6995"/>
                  </a:cubicBezTo>
                  <a:cubicBezTo>
                    <a:pt x="7524" y="6995"/>
                    <a:pt x="7767" y="6869"/>
                    <a:pt x="7899" y="6650"/>
                  </a:cubicBezTo>
                  <a:cubicBezTo>
                    <a:pt x="8085" y="6254"/>
                    <a:pt x="7785" y="5816"/>
                    <a:pt x="7382" y="5816"/>
                  </a:cubicBezTo>
                  <a:close/>
                  <a:moveTo>
                    <a:pt x="1704" y="7231"/>
                  </a:moveTo>
                  <a:cubicBezTo>
                    <a:pt x="1684" y="7231"/>
                    <a:pt x="1663" y="7234"/>
                    <a:pt x="1642" y="7240"/>
                  </a:cubicBezTo>
                  <a:cubicBezTo>
                    <a:pt x="1514" y="7266"/>
                    <a:pt x="1411" y="7497"/>
                    <a:pt x="1539" y="7599"/>
                  </a:cubicBezTo>
                  <a:cubicBezTo>
                    <a:pt x="1565" y="7599"/>
                    <a:pt x="1591" y="7625"/>
                    <a:pt x="1616" y="7625"/>
                  </a:cubicBezTo>
                  <a:cubicBezTo>
                    <a:pt x="1634" y="7629"/>
                    <a:pt x="1653" y="7631"/>
                    <a:pt x="1670" y="7631"/>
                  </a:cubicBezTo>
                  <a:cubicBezTo>
                    <a:pt x="1754" y="7631"/>
                    <a:pt x="1830" y="7586"/>
                    <a:pt x="1873" y="7522"/>
                  </a:cubicBezTo>
                  <a:cubicBezTo>
                    <a:pt x="1940" y="7387"/>
                    <a:pt x="1849" y="7231"/>
                    <a:pt x="1704" y="7231"/>
                  </a:cubicBezTo>
                  <a:close/>
                  <a:moveTo>
                    <a:pt x="5899" y="8599"/>
                  </a:moveTo>
                  <a:cubicBezTo>
                    <a:pt x="5822" y="8599"/>
                    <a:pt x="5770" y="8753"/>
                    <a:pt x="5847" y="8804"/>
                  </a:cubicBezTo>
                  <a:cubicBezTo>
                    <a:pt x="5847" y="8804"/>
                    <a:pt x="5873" y="8804"/>
                    <a:pt x="5873" y="8830"/>
                  </a:cubicBezTo>
                  <a:cubicBezTo>
                    <a:pt x="5924" y="8830"/>
                    <a:pt x="6001" y="8804"/>
                    <a:pt x="6027" y="8753"/>
                  </a:cubicBezTo>
                  <a:cubicBezTo>
                    <a:pt x="6052" y="8676"/>
                    <a:pt x="5975" y="8599"/>
                    <a:pt x="5899" y="8599"/>
                  </a:cubicBezTo>
                  <a:close/>
                  <a:moveTo>
                    <a:pt x="3453" y="8132"/>
                  </a:moveTo>
                  <a:cubicBezTo>
                    <a:pt x="3431" y="8132"/>
                    <a:pt x="3408" y="8134"/>
                    <a:pt x="3386" y="8138"/>
                  </a:cubicBezTo>
                  <a:cubicBezTo>
                    <a:pt x="3103" y="8189"/>
                    <a:pt x="2924" y="8651"/>
                    <a:pt x="3206" y="8830"/>
                  </a:cubicBezTo>
                  <a:cubicBezTo>
                    <a:pt x="3232" y="8856"/>
                    <a:pt x="3283" y="8856"/>
                    <a:pt x="3334" y="8881"/>
                  </a:cubicBezTo>
                  <a:cubicBezTo>
                    <a:pt x="3357" y="8885"/>
                    <a:pt x="3380" y="8886"/>
                    <a:pt x="3403" y="8886"/>
                  </a:cubicBezTo>
                  <a:cubicBezTo>
                    <a:pt x="3558" y="8886"/>
                    <a:pt x="3706" y="8810"/>
                    <a:pt x="3796" y="8676"/>
                  </a:cubicBezTo>
                  <a:cubicBezTo>
                    <a:pt x="3915" y="8415"/>
                    <a:pt x="3726" y="8132"/>
                    <a:pt x="3453" y="8132"/>
                  </a:cubicBezTo>
                  <a:close/>
                  <a:moveTo>
                    <a:pt x="7730" y="8742"/>
                  </a:moveTo>
                  <a:cubicBezTo>
                    <a:pt x="7579" y="8742"/>
                    <a:pt x="7427" y="8819"/>
                    <a:pt x="7386" y="8984"/>
                  </a:cubicBezTo>
                  <a:cubicBezTo>
                    <a:pt x="7386" y="9010"/>
                    <a:pt x="7386" y="9061"/>
                    <a:pt x="7386" y="9112"/>
                  </a:cubicBezTo>
                  <a:cubicBezTo>
                    <a:pt x="7437" y="9292"/>
                    <a:pt x="7565" y="9445"/>
                    <a:pt x="7745" y="9471"/>
                  </a:cubicBezTo>
                  <a:cubicBezTo>
                    <a:pt x="8027" y="9471"/>
                    <a:pt x="8232" y="9163"/>
                    <a:pt x="8052" y="8907"/>
                  </a:cubicBezTo>
                  <a:cubicBezTo>
                    <a:pt x="7993" y="8800"/>
                    <a:pt x="7862" y="8742"/>
                    <a:pt x="7730" y="8742"/>
                  </a:cubicBezTo>
                  <a:close/>
                  <a:moveTo>
                    <a:pt x="4824" y="10739"/>
                  </a:moveTo>
                  <a:cubicBezTo>
                    <a:pt x="4782" y="10739"/>
                    <a:pt x="4738" y="10744"/>
                    <a:pt x="4693" y="10753"/>
                  </a:cubicBezTo>
                  <a:cubicBezTo>
                    <a:pt x="4257" y="10830"/>
                    <a:pt x="4001" y="11522"/>
                    <a:pt x="4411" y="11805"/>
                  </a:cubicBezTo>
                  <a:lnTo>
                    <a:pt x="4386" y="11805"/>
                  </a:lnTo>
                  <a:cubicBezTo>
                    <a:pt x="4463" y="11856"/>
                    <a:pt x="4539" y="11881"/>
                    <a:pt x="4616" y="11907"/>
                  </a:cubicBezTo>
                  <a:cubicBezTo>
                    <a:pt x="4658" y="11915"/>
                    <a:pt x="4699" y="11918"/>
                    <a:pt x="4739" y="11918"/>
                  </a:cubicBezTo>
                  <a:cubicBezTo>
                    <a:pt x="4978" y="11918"/>
                    <a:pt x="5203" y="11793"/>
                    <a:pt x="5334" y="11574"/>
                  </a:cubicBezTo>
                  <a:cubicBezTo>
                    <a:pt x="5544" y="11178"/>
                    <a:pt x="5246" y="10739"/>
                    <a:pt x="4824" y="10739"/>
                  </a:cubicBezTo>
                  <a:close/>
                  <a:moveTo>
                    <a:pt x="816" y="10950"/>
                  </a:moveTo>
                  <a:cubicBezTo>
                    <a:pt x="784" y="10950"/>
                    <a:pt x="751" y="10953"/>
                    <a:pt x="719" y="10958"/>
                  </a:cubicBezTo>
                  <a:cubicBezTo>
                    <a:pt x="283" y="11035"/>
                    <a:pt x="1" y="11753"/>
                    <a:pt x="411" y="12035"/>
                  </a:cubicBezTo>
                  <a:cubicBezTo>
                    <a:pt x="462" y="12061"/>
                    <a:pt x="539" y="12087"/>
                    <a:pt x="616" y="12112"/>
                  </a:cubicBezTo>
                  <a:cubicBezTo>
                    <a:pt x="658" y="12120"/>
                    <a:pt x="700" y="12123"/>
                    <a:pt x="742" y="12123"/>
                  </a:cubicBezTo>
                  <a:cubicBezTo>
                    <a:pt x="986" y="12123"/>
                    <a:pt x="1229" y="12001"/>
                    <a:pt x="1360" y="11805"/>
                  </a:cubicBezTo>
                  <a:cubicBezTo>
                    <a:pt x="1550" y="11400"/>
                    <a:pt x="1232" y="10950"/>
                    <a:pt x="816" y="1095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67" name="Google Shape;1867;p36"/>
            <p:cNvSpPr/>
            <p:nvPr/>
          </p:nvSpPr>
          <p:spPr>
            <a:xfrm rot="718822">
              <a:off x="8018037" y="2549860"/>
              <a:ext cx="697670" cy="1395916"/>
            </a:xfrm>
            <a:custGeom>
              <a:avLst/>
              <a:gdLst/>
              <a:ahLst/>
              <a:cxnLst/>
              <a:rect l="l" t="t" r="r" b="b"/>
              <a:pathLst>
                <a:path w="30218" h="60461" extrusionOk="0">
                  <a:moveTo>
                    <a:pt x="29718" y="1"/>
                  </a:moveTo>
                  <a:cubicBezTo>
                    <a:pt x="29628" y="1"/>
                    <a:pt x="29537" y="37"/>
                    <a:pt x="29464" y="124"/>
                  </a:cubicBezTo>
                  <a:cubicBezTo>
                    <a:pt x="15053" y="18330"/>
                    <a:pt x="4052" y="40716"/>
                    <a:pt x="52" y="60025"/>
                  </a:cubicBezTo>
                  <a:cubicBezTo>
                    <a:pt x="1" y="60230"/>
                    <a:pt x="129" y="60409"/>
                    <a:pt x="334" y="60461"/>
                  </a:cubicBezTo>
                  <a:lnTo>
                    <a:pt x="411" y="60461"/>
                  </a:lnTo>
                  <a:cubicBezTo>
                    <a:pt x="565" y="60461"/>
                    <a:pt x="719" y="60333"/>
                    <a:pt x="744" y="60179"/>
                  </a:cubicBezTo>
                  <a:cubicBezTo>
                    <a:pt x="4745" y="40947"/>
                    <a:pt x="15668" y="18689"/>
                    <a:pt x="30028" y="560"/>
                  </a:cubicBezTo>
                  <a:cubicBezTo>
                    <a:pt x="30218" y="294"/>
                    <a:pt x="29972" y="1"/>
                    <a:pt x="29718"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Tree>
    <p:extLst>
      <p:ext uri="{BB962C8B-B14F-4D97-AF65-F5344CB8AC3E}">
        <p14:creationId xmlns:p14="http://schemas.microsoft.com/office/powerpoint/2010/main" val="3157472437"/>
      </p:ext>
    </p:extLst>
  </p:cSld>
  <p:clrMapOvr>
    <a:masterClrMapping/>
  </p:clrMapOvr>
</p:sldLayout>
</file>

<file path=ppt/slideLayouts/slideLayout173.xml><?xml version="1.0" encoding="utf-8"?>
<p:sldLayout xmlns:a="http://schemas.openxmlformats.org/drawingml/2006/main" xmlns:r="http://schemas.openxmlformats.org/officeDocument/2006/relationships" xmlns:p="http://schemas.openxmlformats.org/presentationml/2006/main" matchingName="Title slide" type="title">
  <p:cSld name="Title slide">
    <p:spTree>
      <p:nvGrpSpPr>
        <p:cNvPr id="1" name="Shape 8"/>
        <p:cNvGrpSpPr/>
        <p:nvPr/>
      </p:nvGrpSpPr>
      <p:grpSpPr>
        <a:xfrm>
          <a:off x="0" y="0"/>
          <a:ext cx="0" cy="0"/>
          <a:chOff x="0" y="0"/>
          <a:chExt cx="0" cy="0"/>
        </a:xfrm>
      </p:grpSpPr>
      <p:pic>
        <p:nvPicPr>
          <p:cNvPr id="9" name="Google Shape;9;p2"/>
          <p:cNvPicPr preferRelativeResize="0"/>
          <p:nvPr/>
        </p:nvPicPr>
        <p:blipFill>
          <a:blip r:embed="rId2">
            <a:alphaModFix/>
          </a:blip>
          <a:stretch>
            <a:fillRect/>
          </a:stretch>
        </p:blipFill>
        <p:spPr>
          <a:xfrm>
            <a:off x="-75466" y="-36433"/>
            <a:ext cx="12342935" cy="7005332"/>
          </a:xfrm>
          <a:prstGeom prst="rect">
            <a:avLst/>
          </a:prstGeom>
          <a:noFill/>
          <a:ln>
            <a:noFill/>
          </a:ln>
        </p:spPr>
      </p:pic>
      <p:grpSp>
        <p:nvGrpSpPr>
          <p:cNvPr id="10" name="Google Shape;10;p2"/>
          <p:cNvGrpSpPr/>
          <p:nvPr/>
        </p:nvGrpSpPr>
        <p:grpSpPr>
          <a:xfrm>
            <a:off x="-831699" y="-410817"/>
            <a:ext cx="3265613" cy="4031221"/>
            <a:chOff x="-623774" y="-350900"/>
            <a:chExt cx="2449210" cy="3023416"/>
          </a:xfrm>
        </p:grpSpPr>
        <p:grpSp>
          <p:nvGrpSpPr>
            <p:cNvPr id="11" name="Google Shape;11;p2"/>
            <p:cNvGrpSpPr/>
            <p:nvPr/>
          </p:nvGrpSpPr>
          <p:grpSpPr>
            <a:xfrm rot="1413719">
              <a:off x="224827" y="-308028"/>
              <a:ext cx="616248" cy="1925931"/>
              <a:chOff x="-1858600" y="2385325"/>
              <a:chExt cx="523125" cy="1635025"/>
            </a:xfrm>
          </p:grpSpPr>
          <p:sp>
            <p:nvSpPr>
              <p:cNvPr id="12" name="Google Shape;12;p2"/>
              <p:cNvSpPr/>
              <p:nvPr/>
            </p:nvSpPr>
            <p:spPr>
              <a:xfrm>
                <a:off x="-1804750" y="2385325"/>
                <a:ext cx="469275" cy="1635025"/>
              </a:xfrm>
              <a:custGeom>
                <a:avLst/>
                <a:gdLst/>
                <a:ahLst/>
                <a:cxnLst/>
                <a:rect l="l" t="t" r="r" b="b"/>
                <a:pathLst>
                  <a:path w="18771" h="65401" extrusionOk="0">
                    <a:moveTo>
                      <a:pt x="12062" y="1"/>
                    </a:moveTo>
                    <a:cubicBezTo>
                      <a:pt x="9693" y="1"/>
                      <a:pt x="7259" y="1264"/>
                      <a:pt x="5667" y="3115"/>
                    </a:cubicBezTo>
                    <a:cubicBezTo>
                      <a:pt x="3462" y="5679"/>
                      <a:pt x="2513" y="9064"/>
                      <a:pt x="1872" y="12397"/>
                    </a:cubicBezTo>
                    <a:lnTo>
                      <a:pt x="1872" y="12372"/>
                    </a:lnTo>
                    <a:cubicBezTo>
                      <a:pt x="129" y="21270"/>
                      <a:pt x="0" y="30373"/>
                      <a:pt x="975" y="39373"/>
                    </a:cubicBezTo>
                    <a:cubicBezTo>
                      <a:pt x="1308" y="42476"/>
                      <a:pt x="1308" y="44861"/>
                      <a:pt x="1462" y="47989"/>
                    </a:cubicBezTo>
                    <a:cubicBezTo>
                      <a:pt x="1795" y="54796"/>
                      <a:pt x="6238" y="62496"/>
                      <a:pt x="6079" y="65382"/>
                    </a:cubicBezTo>
                    <a:lnTo>
                      <a:pt x="6079" y="65382"/>
                    </a:lnTo>
                    <a:cubicBezTo>
                      <a:pt x="6979" y="50077"/>
                      <a:pt x="11644" y="31239"/>
                      <a:pt x="16694" y="16756"/>
                    </a:cubicBezTo>
                    <a:cubicBezTo>
                      <a:pt x="17694" y="13936"/>
                      <a:pt x="18771" y="11064"/>
                      <a:pt x="18745" y="8089"/>
                    </a:cubicBezTo>
                    <a:cubicBezTo>
                      <a:pt x="18745" y="5089"/>
                      <a:pt x="17412" y="1909"/>
                      <a:pt x="14719" y="602"/>
                    </a:cubicBezTo>
                    <a:cubicBezTo>
                      <a:pt x="13878" y="188"/>
                      <a:pt x="12974" y="1"/>
                      <a:pt x="12062" y="1"/>
                    </a:cubicBezTo>
                    <a:close/>
                    <a:moveTo>
                      <a:pt x="6079" y="65382"/>
                    </a:moveTo>
                    <a:lnTo>
                      <a:pt x="6079" y="65382"/>
                    </a:lnTo>
                    <a:cubicBezTo>
                      <a:pt x="6078" y="65388"/>
                      <a:pt x="6078" y="65394"/>
                      <a:pt x="6078" y="65400"/>
                    </a:cubicBezTo>
                    <a:cubicBezTo>
                      <a:pt x="6078" y="65394"/>
                      <a:pt x="6078" y="65388"/>
                      <a:pt x="6079" y="65382"/>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 name="Google Shape;13;p2"/>
              <p:cNvSpPr/>
              <p:nvPr/>
            </p:nvSpPr>
            <p:spPr>
              <a:xfrm>
                <a:off x="-1858600" y="2385425"/>
                <a:ext cx="469275" cy="1634925"/>
              </a:xfrm>
              <a:custGeom>
                <a:avLst/>
                <a:gdLst/>
                <a:ahLst/>
                <a:cxnLst/>
                <a:rect l="l" t="t" r="r" b="b"/>
                <a:pathLst>
                  <a:path w="18771" h="65397" extrusionOk="0">
                    <a:moveTo>
                      <a:pt x="12088" y="1"/>
                    </a:moveTo>
                    <a:cubicBezTo>
                      <a:pt x="9704" y="1"/>
                      <a:pt x="7263" y="1274"/>
                      <a:pt x="5667" y="3111"/>
                    </a:cubicBezTo>
                    <a:cubicBezTo>
                      <a:pt x="3462" y="5649"/>
                      <a:pt x="2513" y="9060"/>
                      <a:pt x="1872" y="12393"/>
                    </a:cubicBezTo>
                    <a:lnTo>
                      <a:pt x="1872" y="12368"/>
                    </a:lnTo>
                    <a:cubicBezTo>
                      <a:pt x="129" y="21266"/>
                      <a:pt x="0" y="30369"/>
                      <a:pt x="975" y="39369"/>
                    </a:cubicBezTo>
                    <a:cubicBezTo>
                      <a:pt x="1308" y="42472"/>
                      <a:pt x="1308" y="44857"/>
                      <a:pt x="1462" y="47985"/>
                    </a:cubicBezTo>
                    <a:cubicBezTo>
                      <a:pt x="1795" y="54792"/>
                      <a:pt x="6239" y="62492"/>
                      <a:pt x="6079" y="65378"/>
                    </a:cubicBezTo>
                    <a:lnTo>
                      <a:pt x="6079" y="65378"/>
                    </a:lnTo>
                    <a:cubicBezTo>
                      <a:pt x="6979" y="50073"/>
                      <a:pt x="11670" y="31235"/>
                      <a:pt x="16694" y="16752"/>
                    </a:cubicBezTo>
                    <a:cubicBezTo>
                      <a:pt x="17694" y="13932"/>
                      <a:pt x="18771" y="11060"/>
                      <a:pt x="18771" y="8085"/>
                    </a:cubicBezTo>
                    <a:cubicBezTo>
                      <a:pt x="18745" y="5085"/>
                      <a:pt x="17412" y="1905"/>
                      <a:pt x="14745" y="598"/>
                    </a:cubicBezTo>
                    <a:cubicBezTo>
                      <a:pt x="13901" y="187"/>
                      <a:pt x="12999" y="1"/>
                      <a:pt x="12088" y="1"/>
                    </a:cubicBezTo>
                    <a:close/>
                    <a:moveTo>
                      <a:pt x="6079" y="65378"/>
                    </a:moveTo>
                    <a:cubicBezTo>
                      <a:pt x="6078" y="65384"/>
                      <a:pt x="6078" y="65390"/>
                      <a:pt x="6078" y="65396"/>
                    </a:cubicBezTo>
                    <a:cubicBezTo>
                      <a:pt x="6078" y="65390"/>
                      <a:pt x="6078" y="65384"/>
                      <a:pt x="6079" y="65378"/>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 name="Google Shape;14;p2"/>
              <p:cNvSpPr/>
              <p:nvPr/>
            </p:nvSpPr>
            <p:spPr>
              <a:xfrm>
                <a:off x="-1766300" y="2414375"/>
                <a:ext cx="329125" cy="283550"/>
              </a:xfrm>
              <a:custGeom>
                <a:avLst/>
                <a:gdLst/>
                <a:ahLst/>
                <a:cxnLst/>
                <a:rect l="l" t="t" r="r" b="b"/>
                <a:pathLst>
                  <a:path w="13165" h="11342" extrusionOk="0">
                    <a:moveTo>
                      <a:pt x="7214" y="1"/>
                    </a:moveTo>
                    <a:cubicBezTo>
                      <a:pt x="7203" y="1"/>
                      <a:pt x="7192" y="2"/>
                      <a:pt x="7181" y="4"/>
                    </a:cubicBezTo>
                    <a:cubicBezTo>
                      <a:pt x="7053" y="55"/>
                      <a:pt x="6976" y="260"/>
                      <a:pt x="7104" y="337"/>
                    </a:cubicBezTo>
                    <a:cubicBezTo>
                      <a:pt x="7130" y="363"/>
                      <a:pt x="7155" y="363"/>
                      <a:pt x="7181" y="363"/>
                    </a:cubicBezTo>
                    <a:cubicBezTo>
                      <a:pt x="7258" y="363"/>
                      <a:pt x="7335" y="337"/>
                      <a:pt x="7386" y="260"/>
                    </a:cubicBezTo>
                    <a:cubicBezTo>
                      <a:pt x="7433" y="120"/>
                      <a:pt x="7330" y="1"/>
                      <a:pt x="7214" y="1"/>
                    </a:cubicBezTo>
                    <a:close/>
                    <a:moveTo>
                      <a:pt x="10096" y="914"/>
                    </a:moveTo>
                    <a:cubicBezTo>
                      <a:pt x="10065" y="914"/>
                      <a:pt x="10033" y="918"/>
                      <a:pt x="10001" y="927"/>
                    </a:cubicBezTo>
                    <a:cubicBezTo>
                      <a:pt x="9719" y="1004"/>
                      <a:pt x="9591" y="1440"/>
                      <a:pt x="9848" y="1619"/>
                    </a:cubicBezTo>
                    <a:cubicBezTo>
                      <a:pt x="9899" y="1619"/>
                      <a:pt x="9950" y="1645"/>
                      <a:pt x="10001" y="1645"/>
                    </a:cubicBezTo>
                    <a:cubicBezTo>
                      <a:pt x="10024" y="1648"/>
                      <a:pt x="10046" y="1650"/>
                      <a:pt x="10069" y="1650"/>
                    </a:cubicBezTo>
                    <a:cubicBezTo>
                      <a:pt x="10224" y="1650"/>
                      <a:pt x="10370" y="1571"/>
                      <a:pt x="10437" y="1414"/>
                    </a:cubicBezTo>
                    <a:cubicBezTo>
                      <a:pt x="10528" y="1164"/>
                      <a:pt x="10337" y="914"/>
                      <a:pt x="10096" y="914"/>
                    </a:cubicBezTo>
                    <a:close/>
                    <a:moveTo>
                      <a:pt x="4839" y="1534"/>
                    </a:moveTo>
                    <a:cubicBezTo>
                      <a:pt x="4695" y="1534"/>
                      <a:pt x="4554" y="1605"/>
                      <a:pt x="4540" y="1748"/>
                    </a:cubicBezTo>
                    <a:cubicBezTo>
                      <a:pt x="4540" y="1799"/>
                      <a:pt x="4540" y="1824"/>
                      <a:pt x="4540" y="1876"/>
                    </a:cubicBezTo>
                    <a:cubicBezTo>
                      <a:pt x="4591" y="2030"/>
                      <a:pt x="4719" y="2158"/>
                      <a:pt x="4873" y="2183"/>
                    </a:cubicBezTo>
                    <a:cubicBezTo>
                      <a:pt x="5129" y="2183"/>
                      <a:pt x="5309" y="1876"/>
                      <a:pt x="5129" y="1671"/>
                    </a:cubicBezTo>
                    <a:cubicBezTo>
                      <a:pt x="5072" y="1579"/>
                      <a:pt x="4955" y="1534"/>
                      <a:pt x="4839" y="1534"/>
                    </a:cubicBezTo>
                    <a:close/>
                    <a:moveTo>
                      <a:pt x="7873" y="1434"/>
                    </a:moveTo>
                    <a:cubicBezTo>
                      <a:pt x="7815" y="1434"/>
                      <a:pt x="7755" y="1444"/>
                      <a:pt x="7694" y="1465"/>
                    </a:cubicBezTo>
                    <a:cubicBezTo>
                      <a:pt x="7309" y="1542"/>
                      <a:pt x="7104" y="2183"/>
                      <a:pt x="7488" y="2414"/>
                    </a:cubicBezTo>
                    <a:lnTo>
                      <a:pt x="7514" y="2414"/>
                    </a:lnTo>
                    <a:cubicBezTo>
                      <a:pt x="7565" y="2440"/>
                      <a:pt x="7642" y="2466"/>
                      <a:pt x="7694" y="2491"/>
                    </a:cubicBezTo>
                    <a:cubicBezTo>
                      <a:pt x="7715" y="2493"/>
                      <a:pt x="7737" y="2494"/>
                      <a:pt x="7759" y="2494"/>
                    </a:cubicBezTo>
                    <a:cubicBezTo>
                      <a:pt x="7992" y="2494"/>
                      <a:pt x="8217" y="2369"/>
                      <a:pt x="8335" y="2158"/>
                    </a:cubicBezTo>
                    <a:cubicBezTo>
                      <a:pt x="8489" y="1805"/>
                      <a:pt x="8227" y="1434"/>
                      <a:pt x="7873" y="1434"/>
                    </a:cubicBezTo>
                    <a:close/>
                    <a:moveTo>
                      <a:pt x="12521" y="1809"/>
                    </a:moveTo>
                    <a:cubicBezTo>
                      <a:pt x="12477" y="1809"/>
                      <a:pt x="12432" y="1814"/>
                      <a:pt x="12386" y="1824"/>
                    </a:cubicBezTo>
                    <a:cubicBezTo>
                      <a:pt x="12002" y="1927"/>
                      <a:pt x="11796" y="2568"/>
                      <a:pt x="12181" y="2799"/>
                    </a:cubicBezTo>
                    <a:cubicBezTo>
                      <a:pt x="12232" y="2825"/>
                      <a:pt x="12309" y="2850"/>
                      <a:pt x="12386" y="2850"/>
                    </a:cubicBezTo>
                    <a:cubicBezTo>
                      <a:pt x="12424" y="2858"/>
                      <a:pt x="12461" y="2861"/>
                      <a:pt x="12498" y="2861"/>
                    </a:cubicBezTo>
                    <a:cubicBezTo>
                      <a:pt x="12709" y="2861"/>
                      <a:pt x="12896" y="2739"/>
                      <a:pt x="13027" y="2542"/>
                    </a:cubicBezTo>
                    <a:cubicBezTo>
                      <a:pt x="13165" y="2175"/>
                      <a:pt x="12892" y="1809"/>
                      <a:pt x="12521" y="1809"/>
                    </a:cubicBezTo>
                    <a:close/>
                    <a:moveTo>
                      <a:pt x="10496" y="2693"/>
                    </a:moveTo>
                    <a:cubicBezTo>
                      <a:pt x="10485" y="2693"/>
                      <a:pt x="10474" y="2694"/>
                      <a:pt x="10463" y="2696"/>
                    </a:cubicBezTo>
                    <a:cubicBezTo>
                      <a:pt x="10335" y="2722"/>
                      <a:pt x="10258" y="2953"/>
                      <a:pt x="10386" y="3030"/>
                    </a:cubicBezTo>
                    <a:cubicBezTo>
                      <a:pt x="10412" y="3055"/>
                      <a:pt x="10412" y="3055"/>
                      <a:pt x="10437" y="3055"/>
                    </a:cubicBezTo>
                    <a:cubicBezTo>
                      <a:pt x="10540" y="3055"/>
                      <a:pt x="10617" y="3030"/>
                      <a:pt x="10668" y="2953"/>
                    </a:cubicBezTo>
                    <a:cubicBezTo>
                      <a:pt x="10715" y="2812"/>
                      <a:pt x="10612" y="2693"/>
                      <a:pt x="10496" y="2693"/>
                    </a:cubicBezTo>
                    <a:close/>
                    <a:moveTo>
                      <a:pt x="3134" y="3127"/>
                    </a:moveTo>
                    <a:cubicBezTo>
                      <a:pt x="3124" y="3127"/>
                      <a:pt x="3114" y="3129"/>
                      <a:pt x="3104" y="3132"/>
                    </a:cubicBezTo>
                    <a:cubicBezTo>
                      <a:pt x="3027" y="3158"/>
                      <a:pt x="3001" y="3260"/>
                      <a:pt x="3078" y="3312"/>
                    </a:cubicBezTo>
                    <a:lnTo>
                      <a:pt x="3078" y="3337"/>
                    </a:lnTo>
                    <a:lnTo>
                      <a:pt x="3104" y="3337"/>
                    </a:lnTo>
                    <a:cubicBezTo>
                      <a:pt x="3155" y="3337"/>
                      <a:pt x="3206" y="3312"/>
                      <a:pt x="3232" y="3260"/>
                    </a:cubicBezTo>
                    <a:cubicBezTo>
                      <a:pt x="3254" y="3194"/>
                      <a:pt x="3199" y="3127"/>
                      <a:pt x="3134" y="3127"/>
                    </a:cubicBezTo>
                    <a:close/>
                    <a:moveTo>
                      <a:pt x="6219" y="3536"/>
                    </a:moveTo>
                    <a:cubicBezTo>
                      <a:pt x="6072" y="3536"/>
                      <a:pt x="5928" y="3614"/>
                      <a:pt x="5899" y="3773"/>
                    </a:cubicBezTo>
                    <a:lnTo>
                      <a:pt x="5924" y="3773"/>
                    </a:lnTo>
                    <a:cubicBezTo>
                      <a:pt x="5924" y="3799"/>
                      <a:pt x="5924" y="3850"/>
                      <a:pt x="5924" y="3902"/>
                    </a:cubicBezTo>
                    <a:cubicBezTo>
                      <a:pt x="5950" y="4055"/>
                      <a:pt x="6078" y="4158"/>
                      <a:pt x="6232" y="4184"/>
                    </a:cubicBezTo>
                    <a:cubicBezTo>
                      <a:pt x="6243" y="4185"/>
                      <a:pt x="6254" y="4185"/>
                      <a:pt x="6265" y="4185"/>
                    </a:cubicBezTo>
                    <a:cubicBezTo>
                      <a:pt x="6526" y="4185"/>
                      <a:pt x="6662" y="3892"/>
                      <a:pt x="6514" y="3671"/>
                    </a:cubicBezTo>
                    <a:cubicBezTo>
                      <a:pt x="6447" y="3582"/>
                      <a:pt x="6332" y="3536"/>
                      <a:pt x="6219" y="3536"/>
                    </a:cubicBezTo>
                    <a:close/>
                    <a:moveTo>
                      <a:pt x="3009" y="4870"/>
                    </a:moveTo>
                    <a:cubicBezTo>
                      <a:pt x="2866" y="4870"/>
                      <a:pt x="2722" y="4947"/>
                      <a:pt x="2693" y="5107"/>
                    </a:cubicBezTo>
                    <a:lnTo>
                      <a:pt x="2719" y="5107"/>
                    </a:lnTo>
                    <a:cubicBezTo>
                      <a:pt x="2693" y="5158"/>
                      <a:pt x="2693" y="5184"/>
                      <a:pt x="2719" y="5235"/>
                    </a:cubicBezTo>
                    <a:cubicBezTo>
                      <a:pt x="2745" y="5389"/>
                      <a:pt x="2873" y="5517"/>
                      <a:pt x="3027" y="5517"/>
                    </a:cubicBezTo>
                    <a:cubicBezTo>
                      <a:pt x="3038" y="5518"/>
                      <a:pt x="3049" y="5518"/>
                      <a:pt x="3059" y="5518"/>
                    </a:cubicBezTo>
                    <a:cubicBezTo>
                      <a:pt x="3320" y="5518"/>
                      <a:pt x="3456" y="5226"/>
                      <a:pt x="3283" y="5004"/>
                    </a:cubicBezTo>
                    <a:cubicBezTo>
                      <a:pt x="3228" y="4915"/>
                      <a:pt x="3119" y="4870"/>
                      <a:pt x="3009" y="4870"/>
                    </a:cubicBezTo>
                    <a:close/>
                    <a:moveTo>
                      <a:pt x="6277" y="5340"/>
                    </a:moveTo>
                    <a:cubicBezTo>
                      <a:pt x="6229" y="5340"/>
                      <a:pt x="6179" y="5348"/>
                      <a:pt x="6129" y="5363"/>
                    </a:cubicBezTo>
                    <a:cubicBezTo>
                      <a:pt x="5745" y="5466"/>
                      <a:pt x="5540" y="6107"/>
                      <a:pt x="5924" y="6312"/>
                    </a:cubicBezTo>
                    <a:cubicBezTo>
                      <a:pt x="5976" y="6363"/>
                      <a:pt x="6053" y="6363"/>
                      <a:pt x="6129" y="6389"/>
                    </a:cubicBezTo>
                    <a:cubicBezTo>
                      <a:pt x="6151" y="6391"/>
                      <a:pt x="6173" y="6392"/>
                      <a:pt x="6194" y="6392"/>
                    </a:cubicBezTo>
                    <a:cubicBezTo>
                      <a:pt x="6424" y="6392"/>
                      <a:pt x="6630" y="6267"/>
                      <a:pt x="6771" y="6055"/>
                    </a:cubicBezTo>
                    <a:cubicBezTo>
                      <a:pt x="6906" y="5718"/>
                      <a:pt x="6625" y="5340"/>
                      <a:pt x="6277" y="5340"/>
                    </a:cubicBezTo>
                    <a:close/>
                    <a:moveTo>
                      <a:pt x="1163" y="6898"/>
                    </a:moveTo>
                    <a:cubicBezTo>
                      <a:pt x="1152" y="6898"/>
                      <a:pt x="1140" y="6899"/>
                      <a:pt x="1129" y="6902"/>
                    </a:cubicBezTo>
                    <a:cubicBezTo>
                      <a:pt x="1001" y="6927"/>
                      <a:pt x="924" y="7158"/>
                      <a:pt x="1052" y="7235"/>
                    </a:cubicBezTo>
                    <a:cubicBezTo>
                      <a:pt x="1078" y="7235"/>
                      <a:pt x="1104" y="7261"/>
                      <a:pt x="1129" y="7261"/>
                    </a:cubicBezTo>
                    <a:cubicBezTo>
                      <a:pt x="1206" y="7261"/>
                      <a:pt x="1283" y="7235"/>
                      <a:pt x="1334" y="7132"/>
                    </a:cubicBezTo>
                    <a:cubicBezTo>
                      <a:pt x="1381" y="7015"/>
                      <a:pt x="1278" y="6898"/>
                      <a:pt x="1163" y="6898"/>
                    </a:cubicBezTo>
                    <a:close/>
                    <a:moveTo>
                      <a:pt x="5001" y="7850"/>
                    </a:moveTo>
                    <a:cubicBezTo>
                      <a:pt x="4924" y="7876"/>
                      <a:pt x="4899" y="8004"/>
                      <a:pt x="4950" y="8056"/>
                    </a:cubicBezTo>
                    <a:lnTo>
                      <a:pt x="5001" y="8056"/>
                    </a:lnTo>
                    <a:cubicBezTo>
                      <a:pt x="5052" y="8056"/>
                      <a:pt x="5104" y="8030"/>
                      <a:pt x="5129" y="8004"/>
                    </a:cubicBezTo>
                    <a:cubicBezTo>
                      <a:pt x="5155" y="7927"/>
                      <a:pt x="5078" y="7850"/>
                      <a:pt x="5001" y="7850"/>
                    </a:cubicBezTo>
                    <a:close/>
                    <a:moveTo>
                      <a:pt x="2940" y="7598"/>
                    </a:moveTo>
                    <a:cubicBezTo>
                      <a:pt x="2902" y="7598"/>
                      <a:pt x="2862" y="7605"/>
                      <a:pt x="2822" y="7620"/>
                    </a:cubicBezTo>
                    <a:cubicBezTo>
                      <a:pt x="2565" y="7697"/>
                      <a:pt x="2437" y="8107"/>
                      <a:pt x="2693" y="8235"/>
                    </a:cubicBezTo>
                    <a:cubicBezTo>
                      <a:pt x="2719" y="8261"/>
                      <a:pt x="2770" y="8286"/>
                      <a:pt x="2822" y="8286"/>
                    </a:cubicBezTo>
                    <a:cubicBezTo>
                      <a:pt x="2838" y="8289"/>
                      <a:pt x="2854" y="8290"/>
                      <a:pt x="2870" y="8290"/>
                    </a:cubicBezTo>
                    <a:cubicBezTo>
                      <a:pt x="3007" y="8290"/>
                      <a:pt x="3137" y="8196"/>
                      <a:pt x="3206" y="8081"/>
                    </a:cubicBezTo>
                    <a:cubicBezTo>
                      <a:pt x="3338" y="7840"/>
                      <a:pt x="3169" y="7598"/>
                      <a:pt x="2940" y="7598"/>
                    </a:cubicBezTo>
                    <a:close/>
                    <a:moveTo>
                      <a:pt x="6698" y="7919"/>
                    </a:moveTo>
                    <a:cubicBezTo>
                      <a:pt x="6554" y="7919"/>
                      <a:pt x="6414" y="7990"/>
                      <a:pt x="6386" y="8133"/>
                    </a:cubicBezTo>
                    <a:lnTo>
                      <a:pt x="6412" y="8133"/>
                    </a:lnTo>
                    <a:cubicBezTo>
                      <a:pt x="6412" y="8184"/>
                      <a:pt x="6412" y="8235"/>
                      <a:pt x="6412" y="8261"/>
                    </a:cubicBezTo>
                    <a:cubicBezTo>
                      <a:pt x="6437" y="8415"/>
                      <a:pt x="6565" y="8543"/>
                      <a:pt x="6745" y="8568"/>
                    </a:cubicBezTo>
                    <a:cubicBezTo>
                      <a:pt x="7001" y="8568"/>
                      <a:pt x="7181" y="8261"/>
                      <a:pt x="7001" y="8056"/>
                    </a:cubicBezTo>
                    <a:cubicBezTo>
                      <a:pt x="6933" y="7964"/>
                      <a:pt x="6814" y="7919"/>
                      <a:pt x="6698" y="7919"/>
                    </a:cubicBezTo>
                    <a:close/>
                    <a:moveTo>
                      <a:pt x="4317" y="9878"/>
                    </a:moveTo>
                    <a:cubicBezTo>
                      <a:pt x="4265" y="9878"/>
                      <a:pt x="4210" y="9886"/>
                      <a:pt x="4155" y="9902"/>
                    </a:cubicBezTo>
                    <a:cubicBezTo>
                      <a:pt x="3770" y="9979"/>
                      <a:pt x="3565" y="10645"/>
                      <a:pt x="3950" y="10851"/>
                    </a:cubicBezTo>
                    <a:cubicBezTo>
                      <a:pt x="4001" y="10876"/>
                      <a:pt x="4078" y="10902"/>
                      <a:pt x="4129" y="10928"/>
                    </a:cubicBezTo>
                    <a:cubicBezTo>
                      <a:pt x="4153" y="10930"/>
                      <a:pt x="4177" y="10931"/>
                      <a:pt x="4200" y="10931"/>
                    </a:cubicBezTo>
                    <a:cubicBezTo>
                      <a:pt x="4454" y="10931"/>
                      <a:pt x="4677" y="10805"/>
                      <a:pt x="4770" y="10594"/>
                    </a:cubicBezTo>
                    <a:cubicBezTo>
                      <a:pt x="4927" y="10236"/>
                      <a:pt x="4673" y="9878"/>
                      <a:pt x="4317" y="9878"/>
                    </a:cubicBezTo>
                    <a:close/>
                    <a:moveTo>
                      <a:pt x="746" y="10289"/>
                    </a:moveTo>
                    <a:cubicBezTo>
                      <a:pt x="696" y="10289"/>
                      <a:pt x="644" y="10297"/>
                      <a:pt x="591" y="10312"/>
                    </a:cubicBezTo>
                    <a:cubicBezTo>
                      <a:pt x="206" y="10415"/>
                      <a:pt x="1" y="11056"/>
                      <a:pt x="386" y="11287"/>
                    </a:cubicBezTo>
                    <a:lnTo>
                      <a:pt x="386" y="11261"/>
                    </a:lnTo>
                    <a:cubicBezTo>
                      <a:pt x="437" y="11312"/>
                      <a:pt x="514" y="11338"/>
                      <a:pt x="565" y="11338"/>
                    </a:cubicBezTo>
                    <a:cubicBezTo>
                      <a:pt x="589" y="11340"/>
                      <a:pt x="613" y="11341"/>
                      <a:pt x="636" y="11341"/>
                    </a:cubicBezTo>
                    <a:cubicBezTo>
                      <a:pt x="889" y="11341"/>
                      <a:pt x="1112" y="11216"/>
                      <a:pt x="1206" y="11004"/>
                    </a:cubicBezTo>
                    <a:cubicBezTo>
                      <a:pt x="1364" y="10667"/>
                      <a:pt x="1106" y="10289"/>
                      <a:pt x="746" y="10289"/>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 name="Google Shape;15;p2"/>
              <p:cNvSpPr/>
              <p:nvPr/>
            </p:nvSpPr>
            <p:spPr>
              <a:xfrm>
                <a:off x="-1809250" y="2563500"/>
                <a:ext cx="247275" cy="1438900"/>
              </a:xfrm>
              <a:custGeom>
                <a:avLst/>
                <a:gdLst/>
                <a:ahLst/>
                <a:cxnLst/>
                <a:rect l="l" t="t" r="r" b="b"/>
                <a:pathLst>
                  <a:path w="9891" h="57556" extrusionOk="0">
                    <a:moveTo>
                      <a:pt x="9445" y="0"/>
                    </a:moveTo>
                    <a:cubicBezTo>
                      <a:pt x="9304" y="0"/>
                      <a:pt x="9164" y="81"/>
                      <a:pt x="9104" y="270"/>
                    </a:cubicBezTo>
                    <a:cubicBezTo>
                      <a:pt x="4617" y="13912"/>
                      <a:pt x="1" y="34913"/>
                      <a:pt x="3386" y="57247"/>
                    </a:cubicBezTo>
                    <a:cubicBezTo>
                      <a:pt x="3411" y="57427"/>
                      <a:pt x="3565" y="57555"/>
                      <a:pt x="3745" y="57555"/>
                    </a:cubicBezTo>
                    <a:lnTo>
                      <a:pt x="3822" y="57555"/>
                    </a:lnTo>
                    <a:cubicBezTo>
                      <a:pt x="4027" y="57530"/>
                      <a:pt x="4155" y="57324"/>
                      <a:pt x="4129" y="57119"/>
                    </a:cubicBezTo>
                    <a:cubicBezTo>
                      <a:pt x="796" y="34939"/>
                      <a:pt x="5360" y="14091"/>
                      <a:pt x="9796" y="501"/>
                    </a:cubicBezTo>
                    <a:cubicBezTo>
                      <a:pt x="9890" y="202"/>
                      <a:pt x="9667" y="0"/>
                      <a:pt x="9445"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6" name="Google Shape;16;p2"/>
            <p:cNvGrpSpPr/>
            <p:nvPr/>
          </p:nvGrpSpPr>
          <p:grpSpPr>
            <a:xfrm rot="1413719">
              <a:off x="234082" y="-133704"/>
              <a:ext cx="1216593" cy="2128592"/>
              <a:chOff x="-1779100" y="2408800"/>
              <a:chExt cx="1032750" cy="1807075"/>
            </a:xfrm>
          </p:grpSpPr>
          <p:sp>
            <p:nvSpPr>
              <p:cNvPr id="17" name="Google Shape;17;p2"/>
              <p:cNvSpPr/>
              <p:nvPr/>
            </p:nvSpPr>
            <p:spPr>
              <a:xfrm>
                <a:off x="-1779100" y="2498825"/>
                <a:ext cx="1032750" cy="1717050"/>
              </a:xfrm>
              <a:custGeom>
                <a:avLst/>
                <a:gdLst/>
                <a:ahLst/>
                <a:cxnLst/>
                <a:rect l="l" t="t" r="r" b="b"/>
                <a:pathLst>
                  <a:path w="41310" h="68682" extrusionOk="0">
                    <a:moveTo>
                      <a:pt x="32843" y="0"/>
                    </a:moveTo>
                    <a:cubicBezTo>
                      <a:pt x="31194" y="0"/>
                      <a:pt x="29516" y="392"/>
                      <a:pt x="28053" y="1113"/>
                    </a:cubicBezTo>
                    <a:cubicBezTo>
                      <a:pt x="24489" y="2883"/>
                      <a:pt x="21924" y="6139"/>
                      <a:pt x="19719" y="9421"/>
                    </a:cubicBezTo>
                    <a:lnTo>
                      <a:pt x="19719" y="9396"/>
                    </a:lnTo>
                    <a:cubicBezTo>
                      <a:pt x="13744" y="18242"/>
                      <a:pt x="9436" y="27987"/>
                      <a:pt x="6385" y="38167"/>
                    </a:cubicBezTo>
                    <a:cubicBezTo>
                      <a:pt x="5308" y="41705"/>
                      <a:pt x="4231" y="44270"/>
                      <a:pt x="2949" y="47731"/>
                    </a:cubicBezTo>
                    <a:cubicBezTo>
                      <a:pt x="205" y="55244"/>
                      <a:pt x="1487" y="65630"/>
                      <a:pt x="0" y="68681"/>
                    </a:cubicBezTo>
                    <a:cubicBezTo>
                      <a:pt x="7975" y="52526"/>
                      <a:pt x="21642" y="34269"/>
                      <a:pt x="33745" y="20935"/>
                    </a:cubicBezTo>
                    <a:cubicBezTo>
                      <a:pt x="36105" y="18319"/>
                      <a:pt x="38566" y="15704"/>
                      <a:pt x="39951" y="12473"/>
                    </a:cubicBezTo>
                    <a:cubicBezTo>
                      <a:pt x="41310" y="9242"/>
                      <a:pt x="41310" y="5190"/>
                      <a:pt x="39002" y="2549"/>
                    </a:cubicBezTo>
                    <a:cubicBezTo>
                      <a:pt x="37468" y="790"/>
                      <a:pt x="35184" y="0"/>
                      <a:pt x="3284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 name="Google Shape;18;p2"/>
              <p:cNvSpPr/>
              <p:nvPr/>
            </p:nvSpPr>
            <p:spPr>
              <a:xfrm>
                <a:off x="-1776550" y="2408800"/>
                <a:ext cx="973150" cy="1753225"/>
              </a:xfrm>
              <a:custGeom>
                <a:avLst/>
                <a:gdLst/>
                <a:ahLst/>
                <a:cxnLst/>
                <a:rect l="l" t="t" r="r" b="b"/>
                <a:pathLst>
                  <a:path w="38926" h="70129" extrusionOk="0">
                    <a:moveTo>
                      <a:pt x="30542" y="0"/>
                    </a:moveTo>
                    <a:cubicBezTo>
                      <a:pt x="28732" y="0"/>
                      <a:pt x="26881" y="482"/>
                      <a:pt x="25310" y="1355"/>
                    </a:cubicBezTo>
                    <a:cubicBezTo>
                      <a:pt x="21848" y="3253"/>
                      <a:pt x="19438" y="6637"/>
                      <a:pt x="17361" y="10022"/>
                    </a:cubicBezTo>
                    <a:cubicBezTo>
                      <a:pt x="11822" y="19100"/>
                      <a:pt x="7975" y="29049"/>
                      <a:pt x="5386" y="39357"/>
                    </a:cubicBezTo>
                    <a:cubicBezTo>
                      <a:pt x="4488" y="42947"/>
                      <a:pt x="3514" y="45537"/>
                      <a:pt x="2411" y="49076"/>
                    </a:cubicBezTo>
                    <a:cubicBezTo>
                      <a:pt x="1" y="56717"/>
                      <a:pt x="1770" y="67025"/>
                      <a:pt x="411" y="70128"/>
                    </a:cubicBezTo>
                    <a:cubicBezTo>
                      <a:pt x="7642" y="53640"/>
                      <a:pt x="20463" y="34767"/>
                      <a:pt x="31925" y="20869"/>
                    </a:cubicBezTo>
                    <a:cubicBezTo>
                      <a:pt x="34156" y="18177"/>
                      <a:pt x="36515" y="15433"/>
                      <a:pt x="37721" y="12151"/>
                    </a:cubicBezTo>
                    <a:cubicBezTo>
                      <a:pt x="38926" y="8843"/>
                      <a:pt x="38772" y="4791"/>
                      <a:pt x="36336" y="2253"/>
                    </a:cubicBezTo>
                    <a:cubicBezTo>
                      <a:pt x="34837" y="698"/>
                      <a:pt x="32720" y="0"/>
                      <a:pt x="3054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 name="Google Shape;19;p2"/>
              <p:cNvSpPr/>
              <p:nvPr/>
            </p:nvSpPr>
            <p:spPr>
              <a:xfrm>
                <a:off x="-1311125" y="2430900"/>
                <a:ext cx="402150" cy="319125"/>
              </a:xfrm>
              <a:custGeom>
                <a:avLst/>
                <a:gdLst/>
                <a:ahLst/>
                <a:cxnLst/>
                <a:rect l="l" t="t" r="r" b="b"/>
                <a:pathLst>
                  <a:path w="16086" h="12765" extrusionOk="0">
                    <a:moveTo>
                      <a:pt x="9413" y="1"/>
                    </a:moveTo>
                    <a:cubicBezTo>
                      <a:pt x="9396" y="1"/>
                      <a:pt x="9378" y="3"/>
                      <a:pt x="9359" y="10"/>
                    </a:cubicBezTo>
                    <a:cubicBezTo>
                      <a:pt x="9206" y="35"/>
                      <a:pt x="9103" y="266"/>
                      <a:pt x="9231" y="369"/>
                    </a:cubicBezTo>
                    <a:cubicBezTo>
                      <a:pt x="9257" y="394"/>
                      <a:pt x="9283" y="394"/>
                      <a:pt x="9308" y="394"/>
                    </a:cubicBezTo>
                    <a:cubicBezTo>
                      <a:pt x="9332" y="400"/>
                      <a:pt x="9357" y="403"/>
                      <a:pt x="9380" y="403"/>
                    </a:cubicBezTo>
                    <a:cubicBezTo>
                      <a:pt x="9458" y="403"/>
                      <a:pt x="9531" y="370"/>
                      <a:pt x="9590" y="292"/>
                    </a:cubicBezTo>
                    <a:cubicBezTo>
                      <a:pt x="9635" y="156"/>
                      <a:pt x="9541" y="1"/>
                      <a:pt x="9413" y="1"/>
                    </a:cubicBezTo>
                    <a:close/>
                    <a:moveTo>
                      <a:pt x="12560" y="1256"/>
                    </a:moveTo>
                    <a:cubicBezTo>
                      <a:pt x="12528" y="1256"/>
                      <a:pt x="12496" y="1259"/>
                      <a:pt x="12462" y="1266"/>
                    </a:cubicBezTo>
                    <a:cubicBezTo>
                      <a:pt x="12154" y="1317"/>
                      <a:pt x="11949" y="1856"/>
                      <a:pt x="12257" y="2061"/>
                    </a:cubicBezTo>
                    <a:cubicBezTo>
                      <a:pt x="12283" y="2087"/>
                      <a:pt x="12360" y="2112"/>
                      <a:pt x="12411" y="2112"/>
                    </a:cubicBezTo>
                    <a:cubicBezTo>
                      <a:pt x="12447" y="2121"/>
                      <a:pt x="12482" y="2125"/>
                      <a:pt x="12518" y="2125"/>
                    </a:cubicBezTo>
                    <a:cubicBezTo>
                      <a:pt x="12685" y="2125"/>
                      <a:pt x="12844" y="2030"/>
                      <a:pt x="12949" y="1881"/>
                    </a:cubicBezTo>
                    <a:cubicBezTo>
                      <a:pt x="13089" y="1579"/>
                      <a:pt x="12870" y="1256"/>
                      <a:pt x="12560" y="1256"/>
                    </a:cubicBezTo>
                    <a:close/>
                    <a:moveTo>
                      <a:pt x="6402" y="1567"/>
                    </a:moveTo>
                    <a:cubicBezTo>
                      <a:pt x="6244" y="1567"/>
                      <a:pt x="6092" y="1644"/>
                      <a:pt x="6052" y="1805"/>
                    </a:cubicBezTo>
                    <a:cubicBezTo>
                      <a:pt x="6026" y="1856"/>
                      <a:pt x="6026" y="1907"/>
                      <a:pt x="6052" y="1958"/>
                    </a:cubicBezTo>
                    <a:cubicBezTo>
                      <a:pt x="6077" y="2138"/>
                      <a:pt x="6231" y="2292"/>
                      <a:pt x="6411" y="2317"/>
                    </a:cubicBezTo>
                    <a:cubicBezTo>
                      <a:pt x="6431" y="2321"/>
                      <a:pt x="6450" y="2322"/>
                      <a:pt x="6470" y="2322"/>
                    </a:cubicBezTo>
                    <a:cubicBezTo>
                      <a:pt x="6747" y="2322"/>
                      <a:pt x="6937" y="1993"/>
                      <a:pt x="6770" y="1753"/>
                    </a:cubicBezTo>
                    <a:cubicBezTo>
                      <a:pt x="6696" y="1631"/>
                      <a:pt x="6547" y="1567"/>
                      <a:pt x="6402" y="1567"/>
                    </a:cubicBezTo>
                    <a:close/>
                    <a:moveTo>
                      <a:pt x="9895" y="1689"/>
                    </a:moveTo>
                    <a:cubicBezTo>
                      <a:pt x="9854" y="1689"/>
                      <a:pt x="9812" y="1693"/>
                      <a:pt x="9770" y="1702"/>
                    </a:cubicBezTo>
                    <a:cubicBezTo>
                      <a:pt x="9308" y="1779"/>
                      <a:pt x="9000" y="2523"/>
                      <a:pt x="9436" y="2830"/>
                    </a:cubicBezTo>
                    <a:cubicBezTo>
                      <a:pt x="9513" y="2856"/>
                      <a:pt x="9590" y="2907"/>
                      <a:pt x="9667" y="2907"/>
                    </a:cubicBezTo>
                    <a:cubicBezTo>
                      <a:pt x="9721" y="2921"/>
                      <a:pt x="9775" y="2927"/>
                      <a:pt x="9828" y="2927"/>
                    </a:cubicBezTo>
                    <a:cubicBezTo>
                      <a:pt x="10078" y="2927"/>
                      <a:pt x="10310" y="2785"/>
                      <a:pt x="10436" y="2574"/>
                    </a:cubicBezTo>
                    <a:cubicBezTo>
                      <a:pt x="10647" y="2153"/>
                      <a:pt x="10324" y="1689"/>
                      <a:pt x="9895" y="1689"/>
                    </a:cubicBezTo>
                    <a:close/>
                    <a:moveTo>
                      <a:pt x="4359" y="3369"/>
                    </a:moveTo>
                    <a:cubicBezTo>
                      <a:pt x="4257" y="3369"/>
                      <a:pt x="4205" y="3523"/>
                      <a:pt x="4282" y="3599"/>
                    </a:cubicBezTo>
                    <a:lnTo>
                      <a:pt x="4334" y="3599"/>
                    </a:lnTo>
                    <a:cubicBezTo>
                      <a:pt x="4347" y="3606"/>
                      <a:pt x="4363" y="3610"/>
                      <a:pt x="4379" y="3610"/>
                    </a:cubicBezTo>
                    <a:cubicBezTo>
                      <a:pt x="4422" y="3610"/>
                      <a:pt x="4469" y="3586"/>
                      <a:pt x="4487" y="3548"/>
                    </a:cubicBezTo>
                    <a:cubicBezTo>
                      <a:pt x="4513" y="3446"/>
                      <a:pt x="4436" y="3369"/>
                      <a:pt x="4359" y="3369"/>
                    </a:cubicBezTo>
                    <a:close/>
                    <a:moveTo>
                      <a:pt x="15337" y="2484"/>
                    </a:moveTo>
                    <a:cubicBezTo>
                      <a:pt x="15295" y="2484"/>
                      <a:pt x="15251" y="2488"/>
                      <a:pt x="15206" y="2497"/>
                    </a:cubicBezTo>
                    <a:cubicBezTo>
                      <a:pt x="14744" y="2574"/>
                      <a:pt x="14462" y="3317"/>
                      <a:pt x="14898" y="3599"/>
                    </a:cubicBezTo>
                    <a:cubicBezTo>
                      <a:pt x="14950" y="3651"/>
                      <a:pt x="15026" y="3676"/>
                      <a:pt x="15129" y="3702"/>
                    </a:cubicBezTo>
                    <a:cubicBezTo>
                      <a:pt x="15170" y="3710"/>
                      <a:pt x="15212" y="3713"/>
                      <a:pt x="15254" y="3713"/>
                    </a:cubicBezTo>
                    <a:cubicBezTo>
                      <a:pt x="15498" y="3713"/>
                      <a:pt x="15745" y="3588"/>
                      <a:pt x="15898" y="3369"/>
                    </a:cubicBezTo>
                    <a:cubicBezTo>
                      <a:pt x="16085" y="2948"/>
                      <a:pt x="15782" y="2484"/>
                      <a:pt x="15337" y="2484"/>
                    </a:cubicBezTo>
                    <a:close/>
                    <a:moveTo>
                      <a:pt x="13055" y="3385"/>
                    </a:moveTo>
                    <a:cubicBezTo>
                      <a:pt x="13037" y="3385"/>
                      <a:pt x="13019" y="3388"/>
                      <a:pt x="13001" y="3394"/>
                    </a:cubicBezTo>
                    <a:cubicBezTo>
                      <a:pt x="12847" y="3420"/>
                      <a:pt x="12744" y="3676"/>
                      <a:pt x="12898" y="3779"/>
                    </a:cubicBezTo>
                    <a:cubicBezTo>
                      <a:pt x="12898" y="3779"/>
                      <a:pt x="12924" y="3779"/>
                      <a:pt x="12975" y="3805"/>
                    </a:cubicBezTo>
                    <a:cubicBezTo>
                      <a:pt x="12993" y="3809"/>
                      <a:pt x="13010" y="3811"/>
                      <a:pt x="13028" y="3811"/>
                    </a:cubicBezTo>
                    <a:cubicBezTo>
                      <a:pt x="13111" y="3811"/>
                      <a:pt x="13189" y="3761"/>
                      <a:pt x="13231" y="3676"/>
                    </a:cubicBezTo>
                    <a:cubicBezTo>
                      <a:pt x="13299" y="3541"/>
                      <a:pt x="13188" y="3385"/>
                      <a:pt x="13055" y="3385"/>
                    </a:cubicBezTo>
                    <a:close/>
                    <a:moveTo>
                      <a:pt x="7890" y="4029"/>
                    </a:moveTo>
                    <a:cubicBezTo>
                      <a:pt x="7731" y="4029"/>
                      <a:pt x="7579" y="4105"/>
                      <a:pt x="7539" y="4266"/>
                    </a:cubicBezTo>
                    <a:cubicBezTo>
                      <a:pt x="7513" y="4317"/>
                      <a:pt x="7513" y="4369"/>
                      <a:pt x="7539" y="4420"/>
                    </a:cubicBezTo>
                    <a:cubicBezTo>
                      <a:pt x="7565" y="4625"/>
                      <a:pt x="7718" y="4779"/>
                      <a:pt x="7898" y="4805"/>
                    </a:cubicBezTo>
                    <a:cubicBezTo>
                      <a:pt x="7908" y="4806"/>
                      <a:pt x="7919" y="4806"/>
                      <a:pt x="7929" y="4806"/>
                    </a:cubicBezTo>
                    <a:cubicBezTo>
                      <a:pt x="8221" y="4806"/>
                      <a:pt x="8430" y="4463"/>
                      <a:pt x="8257" y="4215"/>
                    </a:cubicBezTo>
                    <a:cubicBezTo>
                      <a:pt x="8183" y="4093"/>
                      <a:pt x="8034" y="4029"/>
                      <a:pt x="7890" y="4029"/>
                    </a:cubicBezTo>
                    <a:close/>
                    <a:moveTo>
                      <a:pt x="4081" y="5358"/>
                    </a:moveTo>
                    <a:cubicBezTo>
                      <a:pt x="3918" y="5358"/>
                      <a:pt x="3759" y="5435"/>
                      <a:pt x="3718" y="5600"/>
                    </a:cubicBezTo>
                    <a:cubicBezTo>
                      <a:pt x="3693" y="5651"/>
                      <a:pt x="3693" y="5702"/>
                      <a:pt x="3718" y="5753"/>
                    </a:cubicBezTo>
                    <a:cubicBezTo>
                      <a:pt x="3744" y="5933"/>
                      <a:pt x="3898" y="6087"/>
                      <a:pt x="4077" y="6112"/>
                    </a:cubicBezTo>
                    <a:cubicBezTo>
                      <a:pt x="4088" y="6113"/>
                      <a:pt x="4099" y="6114"/>
                      <a:pt x="4110" y="6114"/>
                    </a:cubicBezTo>
                    <a:cubicBezTo>
                      <a:pt x="4401" y="6114"/>
                      <a:pt x="4609" y="5794"/>
                      <a:pt x="4436" y="5523"/>
                    </a:cubicBezTo>
                    <a:cubicBezTo>
                      <a:pt x="4365" y="5416"/>
                      <a:pt x="4222" y="5358"/>
                      <a:pt x="4081" y="5358"/>
                    </a:cubicBezTo>
                    <a:close/>
                    <a:moveTo>
                      <a:pt x="7747" y="6125"/>
                    </a:moveTo>
                    <a:cubicBezTo>
                      <a:pt x="7705" y="6125"/>
                      <a:pt x="7661" y="6129"/>
                      <a:pt x="7616" y="6138"/>
                    </a:cubicBezTo>
                    <a:cubicBezTo>
                      <a:pt x="7154" y="6215"/>
                      <a:pt x="6872" y="6959"/>
                      <a:pt x="7308" y="7266"/>
                    </a:cubicBezTo>
                    <a:cubicBezTo>
                      <a:pt x="7359" y="7292"/>
                      <a:pt x="7436" y="7343"/>
                      <a:pt x="7539" y="7343"/>
                    </a:cubicBezTo>
                    <a:cubicBezTo>
                      <a:pt x="7588" y="7357"/>
                      <a:pt x="7639" y="7363"/>
                      <a:pt x="7691" y="7363"/>
                    </a:cubicBezTo>
                    <a:cubicBezTo>
                      <a:pt x="7932" y="7363"/>
                      <a:pt x="8181" y="7221"/>
                      <a:pt x="8308" y="7010"/>
                    </a:cubicBezTo>
                    <a:cubicBezTo>
                      <a:pt x="8495" y="6589"/>
                      <a:pt x="8191" y="6125"/>
                      <a:pt x="7747" y="6125"/>
                    </a:cubicBezTo>
                    <a:close/>
                    <a:moveTo>
                      <a:pt x="1797" y="7616"/>
                    </a:moveTo>
                    <a:cubicBezTo>
                      <a:pt x="1780" y="7616"/>
                      <a:pt x="1762" y="7619"/>
                      <a:pt x="1744" y="7625"/>
                    </a:cubicBezTo>
                    <a:cubicBezTo>
                      <a:pt x="1590" y="7651"/>
                      <a:pt x="1487" y="7882"/>
                      <a:pt x="1615" y="7984"/>
                    </a:cubicBezTo>
                    <a:lnTo>
                      <a:pt x="1615" y="8010"/>
                    </a:lnTo>
                    <a:cubicBezTo>
                      <a:pt x="1641" y="8010"/>
                      <a:pt x="1667" y="8010"/>
                      <a:pt x="1692" y="8036"/>
                    </a:cubicBezTo>
                    <a:cubicBezTo>
                      <a:pt x="1795" y="8036"/>
                      <a:pt x="1898" y="8010"/>
                      <a:pt x="1974" y="7907"/>
                    </a:cubicBezTo>
                    <a:cubicBezTo>
                      <a:pt x="2020" y="7772"/>
                      <a:pt x="1926" y="7616"/>
                      <a:pt x="1797" y="7616"/>
                    </a:cubicBezTo>
                    <a:close/>
                    <a:moveTo>
                      <a:pt x="6237" y="9057"/>
                    </a:moveTo>
                    <a:cubicBezTo>
                      <a:pt x="6227" y="9057"/>
                      <a:pt x="6216" y="9059"/>
                      <a:pt x="6205" y="9061"/>
                    </a:cubicBezTo>
                    <a:cubicBezTo>
                      <a:pt x="6129" y="9087"/>
                      <a:pt x="6077" y="9215"/>
                      <a:pt x="6154" y="9292"/>
                    </a:cubicBezTo>
                    <a:lnTo>
                      <a:pt x="6205" y="9292"/>
                    </a:lnTo>
                    <a:cubicBezTo>
                      <a:pt x="6219" y="9299"/>
                      <a:pt x="6233" y="9302"/>
                      <a:pt x="6246" y="9302"/>
                    </a:cubicBezTo>
                    <a:cubicBezTo>
                      <a:pt x="6282" y="9302"/>
                      <a:pt x="6315" y="9278"/>
                      <a:pt x="6334" y="9241"/>
                    </a:cubicBezTo>
                    <a:cubicBezTo>
                      <a:pt x="6380" y="9149"/>
                      <a:pt x="6323" y="9057"/>
                      <a:pt x="6237" y="9057"/>
                    </a:cubicBezTo>
                    <a:close/>
                    <a:moveTo>
                      <a:pt x="3654" y="8563"/>
                    </a:moveTo>
                    <a:cubicBezTo>
                      <a:pt x="3625" y="8563"/>
                      <a:pt x="3595" y="8566"/>
                      <a:pt x="3564" y="8574"/>
                    </a:cubicBezTo>
                    <a:cubicBezTo>
                      <a:pt x="3282" y="8625"/>
                      <a:pt x="3077" y="9087"/>
                      <a:pt x="3359" y="9292"/>
                    </a:cubicBezTo>
                    <a:cubicBezTo>
                      <a:pt x="3410" y="9318"/>
                      <a:pt x="3462" y="9318"/>
                      <a:pt x="3513" y="9343"/>
                    </a:cubicBezTo>
                    <a:cubicBezTo>
                      <a:pt x="3535" y="9347"/>
                      <a:pt x="3558" y="9348"/>
                      <a:pt x="3581" y="9348"/>
                    </a:cubicBezTo>
                    <a:cubicBezTo>
                      <a:pt x="3742" y="9348"/>
                      <a:pt x="3910" y="9270"/>
                      <a:pt x="4000" y="9113"/>
                    </a:cubicBezTo>
                    <a:cubicBezTo>
                      <a:pt x="4116" y="8859"/>
                      <a:pt x="3919" y="8563"/>
                      <a:pt x="3654" y="8563"/>
                    </a:cubicBezTo>
                    <a:close/>
                    <a:moveTo>
                      <a:pt x="8158" y="9205"/>
                    </a:moveTo>
                    <a:cubicBezTo>
                      <a:pt x="7996" y="9205"/>
                      <a:pt x="7837" y="9281"/>
                      <a:pt x="7795" y="9446"/>
                    </a:cubicBezTo>
                    <a:cubicBezTo>
                      <a:pt x="7795" y="9497"/>
                      <a:pt x="7795" y="9549"/>
                      <a:pt x="7795" y="9600"/>
                    </a:cubicBezTo>
                    <a:cubicBezTo>
                      <a:pt x="7821" y="9779"/>
                      <a:pt x="7975" y="9933"/>
                      <a:pt x="8154" y="9959"/>
                    </a:cubicBezTo>
                    <a:cubicBezTo>
                      <a:pt x="8166" y="9960"/>
                      <a:pt x="8178" y="9960"/>
                      <a:pt x="8190" y="9960"/>
                    </a:cubicBezTo>
                    <a:cubicBezTo>
                      <a:pt x="8502" y="9960"/>
                      <a:pt x="8686" y="9641"/>
                      <a:pt x="8513" y="9369"/>
                    </a:cubicBezTo>
                    <a:cubicBezTo>
                      <a:pt x="8442" y="9262"/>
                      <a:pt x="8299" y="9205"/>
                      <a:pt x="8158" y="9205"/>
                    </a:cubicBezTo>
                    <a:close/>
                    <a:moveTo>
                      <a:pt x="5080" y="11305"/>
                    </a:moveTo>
                    <a:cubicBezTo>
                      <a:pt x="5038" y="11305"/>
                      <a:pt x="4994" y="11309"/>
                      <a:pt x="4949" y="11318"/>
                    </a:cubicBezTo>
                    <a:cubicBezTo>
                      <a:pt x="4487" y="11395"/>
                      <a:pt x="4205" y="12138"/>
                      <a:pt x="4641" y="12446"/>
                    </a:cubicBezTo>
                    <a:cubicBezTo>
                      <a:pt x="4693" y="12472"/>
                      <a:pt x="4769" y="12523"/>
                      <a:pt x="4872" y="12523"/>
                    </a:cubicBezTo>
                    <a:cubicBezTo>
                      <a:pt x="4921" y="12537"/>
                      <a:pt x="4972" y="12543"/>
                      <a:pt x="5022" y="12543"/>
                    </a:cubicBezTo>
                    <a:cubicBezTo>
                      <a:pt x="5258" y="12543"/>
                      <a:pt x="5493" y="12401"/>
                      <a:pt x="5641" y="12190"/>
                    </a:cubicBezTo>
                    <a:cubicBezTo>
                      <a:pt x="5829" y="11769"/>
                      <a:pt x="5525" y="11305"/>
                      <a:pt x="5080" y="11305"/>
                    </a:cubicBezTo>
                    <a:close/>
                    <a:moveTo>
                      <a:pt x="897" y="11529"/>
                    </a:moveTo>
                    <a:cubicBezTo>
                      <a:pt x="847" y="11529"/>
                      <a:pt x="796" y="11536"/>
                      <a:pt x="744" y="11549"/>
                    </a:cubicBezTo>
                    <a:cubicBezTo>
                      <a:pt x="282" y="11626"/>
                      <a:pt x="0" y="12369"/>
                      <a:pt x="436" y="12651"/>
                    </a:cubicBezTo>
                    <a:cubicBezTo>
                      <a:pt x="513" y="12703"/>
                      <a:pt x="590" y="12728"/>
                      <a:pt x="667" y="12754"/>
                    </a:cubicBezTo>
                    <a:cubicBezTo>
                      <a:pt x="712" y="12761"/>
                      <a:pt x="756" y="12765"/>
                      <a:pt x="801" y="12765"/>
                    </a:cubicBezTo>
                    <a:cubicBezTo>
                      <a:pt x="1061" y="12765"/>
                      <a:pt x="1305" y="12640"/>
                      <a:pt x="1436" y="12420"/>
                    </a:cubicBezTo>
                    <a:cubicBezTo>
                      <a:pt x="1643" y="12006"/>
                      <a:pt x="1333" y="11529"/>
                      <a:pt x="897" y="11529"/>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 name="Google Shape;20;p2"/>
              <p:cNvSpPr/>
              <p:nvPr/>
            </p:nvSpPr>
            <p:spPr>
              <a:xfrm>
                <a:off x="-1775275" y="2546100"/>
                <a:ext cx="795475" cy="1591550"/>
              </a:xfrm>
              <a:custGeom>
                <a:avLst/>
                <a:gdLst/>
                <a:ahLst/>
                <a:cxnLst/>
                <a:rect l="l" t="t" r="r" b="b"/>
                <a:pathLst>
                  <a:path w="31819" h="63662" extrusionOk="0">
                    <a:moveTo>
                      <a:pt x="31286" y="1"/>
                    </a:moveTo>
                    <a:cubicBezTo>
                      <a:pt x="31186" y="1"/>
                      <a:pt x="31084" y="43"/>
                      <a:pt x="31003" y="145"/>
                    </a:cubicBezTo>
                    <a:cubicBezTo>
                      <a:pt x="15822" y="19300"/>
                      <a:pt x="4258" y="42891"/>
                      <a:pt x="52" y="63200"/>
                    </a:cubicBezTo>
                    <a:cubicBezTo>
                      <a:pt x="1" y="63405"/>
                      <a:pt x="129" y="63610"/>
                      <a:pt x="334" y="63662"/>
                    </a:cubicBezTo>
                    <a:lnTo>
                      <a:pt x="411" y="63662"/>
                    </a:lnTo>
                    <a:cubicBezTo>
                      <a:pt x="591" y="63662"/>
                      <a:pt x="745" y="63534"/>
                      <a:pt x="796" y="63354"/>
                    </a:cubicBezTo>
                    <a:cubicBezTo>
                      <a:pt x="4976" y="43148"/>
                      <a:pt x="16489" y="19685"/>
                      <a:pt x="31592" y="607"/>
                    </a:cubicBezTo>
                    <a:cubicBezTo>
                      <a:pt x="31818" y="325"/>
                      <a:pt x="31560" y="1"/>
                      <a:pt x="31286"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1" name="Google Shape;21;p2"/>
            <p:cNvGrpSpPr/>
            <p:nvPr/>
          </p:nvGrpSpPr>
          <p:grpSpPr>
            <a:xfrm>
              <a:off x="-623774" y="407959"/>
              <a:ext cx="2317309" cy="2264556"/>
              <a:chOff x="-623774" y="407959"/>
              <a:chExt cx="2317309" cy="2264556"/>
            </a:xfrm>
          </p:grpSpPr>
          <p:grpSp>
            <p:nvGrpSpPr>
              <p:cNvPr id="22" name="Google Shape;22;p2"/>
              <p:cNvGrpSpPr/>
              <p:nvPr/>
            </p:nvGrpSpPr>
            <p:grpSpPr>
              <a:xfrm rot="1413719">
                <a:off x="-360763" y="695549"/>
                <a:ext cx="1791287" cy="1689375"/>
                <a:chOff x="-2055400" y="3174000"/>
                <a:chExt cx="1520600" cy="1434200"/>
              </a:xfrm>
            </p:grpSpPr>
            <p:sp>
              <p:nvSpPr>
                <p:cNvPr id="23" name="Google Shape;23;p2"/>
                <p:cNvSpPr/>
                <p:nvPr/>
              </p:nvSpPr>
              <p:spPr>
                <a:xfrm>
                  <a:off x="-2007975" y="3215025"/>
                  <a:ext cx="1473175" cy="1393175"/>
                </a:xfrm>
                <a:custGeom>
                  <a:avLst/>
                  <a:gdLst/>
                  <a:ahLst/>
                  <a:cxnLst/>
                  <a:rect l="l" t="t" r="r" b="b"/>
                  <a:pathLst>
                    <a:path w="58927" h="55727" extrusionOk="0">
                      <a:moveTo>
                        <a:pt x="49062" y="0"/>
                      </a:moveTo>
                      <a:cubicBezTo>
                        <a:pt x="48551" y="0"/>
                        <a:pt x="48041" y="36"/>
                        <a:pt x="47542" y="108"/>
                      </a:cubicBezTo>
                      <a:cubicBezTo>
                        <a:pt x="43618" y="698"/>
                        <a:pt x="40182" y="3005"/>
                        <a:pt x="37054" y="5441"/>
                      </a:cubicBezTo>
                      <a:cubicBezTo>
                        <a:pt x="28669" y="11980"/>
                        <a:pt x="21566" y="19955"/>
                        <a:pt x="15489" y="28674"/>
                      </a:cubicBezTo>
                      <a:cubicBezTo>
                        <a:pt x="13386" y="31725"/>
                        <a:pt x="11591" y="33828"/>
                        <a:pt x="9309" y="36725"/>
                      </a:cubicBezTo>
                      <a:cubicBezTo>
                        <a:pt x="4366" y="43026"/>
                        <a:pt x="2390" y="53266"/>
                        <a:pt x="9" y="55718"/>
                      </a:cubicBezTo>
                      <a:lnTo>
                        <a:pt x="9" y="55718"/>
                      </a:lnTo>
                      <a:cubicBezTo>
                        <a:pt x="12574" y="42822"/>
                        <a:pt x="31237" y="29697"/>
                        <a:pt x="46849" y="20724"/>
                      </a:cubicBezTo>
                      <a:cubicBezTo>
                        <a:pt x="49901" y="18981"/>
                        <a:pt x="53055" y="17237"/>
                        <a:pt x="55363" y="14596"/>
                      </a:cubicBezTo>
                      <a:cubicBezTo>
                        <a:pt x="57645" y="11955"/>
                        <a:pt x="58927" y="8083"/>
                        <a:pt x="57542" y="4852"/>
                      </a:cubicBezTo>
                      <a:cubicBezTo>
                        <a:pt x="56177" y="1674"/>
                        <a:pt x="52567" y="0"/>
                        <a:pt x="49062" y="0"/>
                      </a:cubicBezTo>
                      <a:close/>
                      <a:moveTo>
                        <a:pt x="9" y="55718"/>
                      </a:moveTo>
                      <a:lnTo>
                        <a:pt x="9" y="55718"/>
                      </a:lnTo>
                      <a:cubicBezTo>
                        <a:pt x="6" y="55720"/>
                        <a:pt x="4" y="55723"/>
                        <a:pt x="1" y="55726"/>
                      </a:cubicBezTo>
                      <a:cubicBezTo>
                        <a:pt x="4" y="55723"/>
                        <a:pt x="6" y="55720"/>
                        <a:pt x="9" y="55718"/>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 name="Google Shape;24;p2"/>
                <p:cNvSpPr/>
                <p:nvPr/>
              </p:nvSpPr>
              <p:spPr>
                <a:xfrm>
                  <a:off x="-2055400" y="3174000"/>
                  <a:ext cx="1472525" cy="1393175"/>
                </a:xfrm>
                <a:custGeom>
                  <a:avLst/>
                  <a:gdLst/>
                  <a:ahLst/>
                  <a:cxnLst/>
                  <a:rect l="l" t="t" r="r" b="b"/>
                  <a:pathLst>
                    <a:path w="58901" h="55727" extrusionOk="0">
                      <a:moveTo>
                        <a:pt x="49036" y="0"/>
                      </a:moveTo>
                      <a:cubicBezTo>
                        <a:pt x="48525" y="0"/>
                        <a:pt x="48015" y="36"/>
                        <a:pt x="47516" y="108"/>
                      </a:cubicBezTo>
                      <a:cubicBezTo>
                        <a:pt x="43592" y="697"/>
                        <a:pt x="40156" y="3005"/>
                        <a:pt x="37028" y="5441"/>
                      </a:cubicBezTo>
                      <a:lnTo>
                        <a:pt x="37053" y="5441"/>
                      </a:lnTo>
                      <a:cubicBezTo>
                        <a:pt x="28643" y="11980"/>
                        <a:pt x="21540" y="19955"/>
                        <a:pt x="15488" y="28673"/>
                      </a:cubicBezTo>
                      <a:cubicBezTo>
                        <a:pt x="13386" y="31725"/>
                        <a:pt x="11565" y="33828"/>
                        <a:pt x="9283" y="36725"/>
                      </a:cubicBezTo>
                      <a:cubicBezTo>
                        <a:pt x="4334" y="43033"/>
                        <a:pt x="2359" y="53290"/>
                        <a:pt x="0" y="55726"/>
                      </a:cubicBezTo>
                      <a:cubicBezTo>
                        <a:pt x="12565" y="42828"/>
                        <a:pt x="31207" y="29699"/>
                        <a:pt x="46823" y="20724"/>
                      </a:cubicBezTo>
                      <a:cubicBezTo>
                        <a:pt x="49875" y="18981"/>
                        <a:pt x="53029" y="17237"/>
                        <a:pt x="55336" y="14596"/>
                      </a:cubicBezTo>
                      <a:cubicBezTo>
                        <a:pt x="57619" y="11955"/>
                        <a:pt x="58901" y="8083"/>
                        <a:pt x="57516" y="4852"/>
                      </a:cubicBezTo>
                      <a:cubicBezTo>
                        <a:pt x="56151" y="1674"/>
                        <a:pt x="52541" y="0"/>
                        <a:pt x="49036"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 name="Google Shape;25;p2"/>
                <p:cNvSpPr/>
                <p:nvPr/>
              </p:nvSpPr>
              <p:spPr>
                <a:xfrm>
                  <a:off x="-1083325" y="3219875"/>
                  <a:ext cx="461350" cy="203475"/>
                </a:xfrm>
                <a:custGeom>
                  <a:avLst/>
                  <a:gdLst/>
                  <a:ahLst/>
                  <a:cxnLst/>
                  <a:rect l="l" t="t" r="r" b="b"/>
                  <a:pathLst>
                    <a:path w="18454" h="8139" extrusionOk="0">
                      <a:moveTo>
                        <a:pt x="8731" y="282"/>
                      </a:moveTo>
                      <a:cubicBezTo>
                        <a:pt x="8661" y="282"/>
                        <a:pt x="8587" y="347"/>
                        <a:pt x="8607" y="427"/>
                      </a:cubicBezTo>
                      <a:cubicBezTo>
                        <a:pt x="8607" y="452"/>
                        <a:pt x="8633" y="452"/>
                        <a:pt x="8633" y="478"/>
                      </a:cubicBezTo>
                      <a:cubicBezTo>
                        <a:pt x="8669" y="496"/>
                        <a:pt x="8705" y="514"/>
                        <a:pt x="8741" y="514"/>
                      </a:cubicBezTo>
                      <a:cubicBezTo>
                        <a:pt x="8756" y="514"/>
                        <a:pt x="8771" y="511"/>
                        <a:pt x="8786" y="504"/>
                      </a:cubicBezTo>
                      <a:cubicBezTo>
                        <a:pt x="8889" y="452"/>
                        <a:pt x="8889" y="350"/>
                        <a:pt x="8786" y="298"/>
                      </a:cubicBezTo>
                      <a:cubicBezTo>
                        <a:pt x="8770" y="287"/>
                        <a:pt x="8750" y="282"/>
                        <a:pt x="8731" y="282"/>
                      </a:cubicBezTo>
                      <a:close/>
                      <a:moveTo>
                        <a:pt x="11359" y="1"/>
                      </a:moveTo>
                      <a:cubicBezTo>
                        <a:pt x="11294" y="1"/>
                        <a:pt x="11229" y="21"/>
                        <a:pt x="11171" y="68"/>
                      </a:cubicBezTo>
                      <a:cubicBezTo>
                        <a:pt x="11120" y="119"/>
                        <a:pt x="11094" y="145"/>
                        <a:pt x="11069" y="196"/>
                      </a:cubicBezTo>
                      <a:cubicBezTo>
                        <a:pt x="10992" y="375"/>
                        <a:pt x="11017" y="581"/>
                        <a:pt x="11145" y="709"/>
                      </a:cubicBezTo>
                      <a:cubicBezTo>
                        <a:pt x="11221" y="785"/>
                        <a:pt x="11314" y="819"/>
                        <a:pt x="11405" y="819"/>
                      </a:cubicBezTo>
                      <a:cubicBezTo>
                        <a:pt x="11590" y="819"/>
                        <a:pt x="11769" y="676"/>
                        <a:pt x="11787" y="452"/>
                      </a:cubicBezTo>
                      <a:cubicBezTo>
                        <a:pt x="11806" y="234"/>
                        <a:pt x="11581" y="1"/>
                        <a:pt x="11359" y="1"/>
                      </a:cubicBezTo>
                      <a:close/>
                      <a:moveTo>
                        <a:pt x="14759" y="611"/>
                      </a:moveTo>
                      <a:cubicBezTo>
                        <a:pt x="14635" y="611"/>
                        <a:pt x="14488" y="737"/>
                        <a:pt x="14530" y="863"/>
                      </a:cubicBezTo>
                      <a:cubicBezTo>
                        <a:pt x="14530" y="888"/>
                        <a:pt x="14556" y="914"/>
                        <a:pt x="14556" y="940"/>
                      </a:cubicBezTo>
                      <a:cubicBezTo>
                        <a:pt x="14606" y="989"/>
                        <a:pt x="14666" y="1017"/>
                        <a:pt x="14730" y="1017"/>
                      </a:cubicBezTo>
                      <a:cubicBezTo>
                        <a:pt x="14765" y="1017"/>
                        <a:pt x="14802" y="1009"/>
                        <a:pt x="14838" y="991"/>
                      </a:cubicBezTo>
                      <a:cubicBezTo>
                        <a:pt x="14992" y="914"/>
                        <a:pt x="14992" y="709"/>
                        <a:pt x="14838" y="632"/>
                      </a:cubicBezTo>
                      <a:cubicBezTo>
                        <a:pt x="14814" y="618"/>
                        <a:pt x="14787" y="611"/>
                        <a:pt x="14759" y="611"/>
                      </a:cubicBezTo>
                      <a:close/>
                      <a:moveTo>
                        <a:pt x="7128" y="1616"/>
                      </a:moveTo>
                      <a:cubicBezTo>
                        <a:pt x="7063" y="1616"/>
                        <a:pt x="6998" y="1637"/>
                        <a:pt x="6940" y="1683"/>
                      </a:cubicBezTo>
                      <a:cubicBezTo>
                        <a:pt x="6889" y="1709"/>
                        <a:pt x="6863" y="1760"/>
                        <a:pt x="6838" y="1811"/>
                      </a:cubicBezTo>
                      <a:cubicBezTo>
                        <a:pt x="6761" y="1965"/>
                        <a:pt x="6786" y="2170"/>
                        <a:pt x="6914" y="2324"/>
                      </a:cubicBezTo>
                      <a:cubicBezTo>
                        <a:pt x="6987" y="2389"/>
                        <a:pt x="7075" y="2418"/>
                        <a:pt x="7161" y="2418"/>
                      </a:cubicBezTo>
                      <a:cubicBezTo>
                        <a:pt x="7351" y="2418"/>
                        <a:pt x="7538" y="2279"/>
                        <a:pt x="7556" y="2068"/>
                      </a:cubicBezTo>
                      <a:cubicBezTo>
                        <a:pt x="7575" y="1850"/>
                        <a:pt x="7350" y="1616"/>
                        <a:pt x="7128" y="1616"/>
                      </a:cubicBezTo>
                      <a:close/>
                      <a:moveTo>
                        <a:pt x="4071" y="2071"/>
                      </a:moveTo>
                      <a:cubicBezTo>
                        <a:pt x="3935" y="2071"/>
                        <a:pt x="3797" y="2181"/>
                        <a:pt x="3837" y="2324"/>
                      </a:cubicBezTo>
                      <a:cubicBezTo>
                        <a:pt x="3863" y="2350"/>
                        <a:pt x="3863" y="2376"/>
                        <a:pt x="3889" y="2401"/>
                      </a:cubicBezTo>
                      <a:cubicBezTo>
                        <a:pt x="3938" y="2451"/>
                        <a:pt x="3999" y="2479"/>
                        <a:pt x="4063" y="2479"/>
                      </a:cubicBezTo>
                      <a:cubicBezTo>
                        <a:pt x="4098" y="2479"/>
                        <a:pt x="4134" y="2471"/>
                        <a:pt x="4171" y="2452"/>
                      </a:cubicBezTo>
                      <a:cubicBezTo>
                        <a:pt x="4325" y="2376"/>
                        <a:pt x="4325" y="2170"/>
                        <a:pt x="4171" y="2093"/>
                      </a:cubicBezTo>
                      <a:cubicBezTo>
                        <a:pt x="4140" y="2078"/>
                        <a:pt x="4105" y="2071"/>
                        <a:pt x="4071" y="2071"/>
                      </a:cubicBezTo>
                      <a:close/>
                      <a:moveTo>
                        <a:pt x="13880" y="2168"/>
                      </a:moveTo>
                      <a:cubicBezTo>
                        <a:pt x="13496" y="2168"/>
                        <a:pt x="13071" y="2519"/>
                        <a:pt x="13197" y="2940"/>
                      </a:cubicBezTo>
                      <a:lnTo>
                        <a:pt x="13171" y="2914"/>
                      </a:lnTo>
                      <a:lnTo>
                        <a:pt x="13171" y="2914"/>
                      </a:lnTo>
                      <a:cubicBezTo>
                        <a:pt x="13197" y="3017"/>
                        <a:pt x="13248" y="3068"/>
                        <a:pt x="13299" y="3145"/>
                      </a:cubicBezTo>
                      <a:cubicBezTo>
                        <a:pt x="13438" y="3300"/>
                        <a:pt x="13634" y="3386"/>
                        <a:pt x="13834" y="3386"/>
                      </a:cubicBezTo>
                      <a:cubicBezTo>
                        <a:pt x="13931" y="3386"/>
                        <a:pt x="14028" y="3366"/>
                        <a:pt x="14120" y="3324"/>
                      </a:cubicBezTo>
                      <a:cubicBezTo>
                        <a:pt x="14582" y="3119"/>
                        <a:pt x="14582" y="2452"/>
                        <a:pt x="14120" y="2222"/>
                      </a:cubicBezTo>
                      <a:cubicBezTo>
                        <a:pt x="14046" y="2185"/>
                        <a:pt x="13964" y="2168"/>
                        <a:pt x="13880" y="2168"/>
                      </a:cubicBezTo>
                      <a:close/>
                      <a:moveTo>
                        <a:pt x="11052" y="2873"/>
                      </a:moveTo>
                      <a:cubicBezTo>
                        <a:pt x="10986" y="2873"/>
                        <a:pt x="10922" y="2893"/>
                        <a:pt x="10863" y="2940"/>
                      </a:cubicBezTo>
                      <a:cubicBezTo>
                        <a:pt x="10812" y="2965"/>
                        <a:pt x="10786" y="3017"/>
                        <a:pt x="10761" y="3068"/>
                      </a:cubicBezTo>
                      <a:cubicBezTo>
                        <a:pt x="10658" y="3222"/>
                        <a:pt x="10710" y="3427"/>
                        <a:pt x="10838" y="3581"/>
                      </a:cubicBezTo>
                      <a:cubicBezTo>
                        <a:pt x="10910" y="3645"/>
                        <a:pt x="10998" y="3674"/>
                        <a:pt x="11085" y="3674"/>
                      </a:cubicBezTo>
                      <a:cubicBezTo>
                        <a:pt x="11275" y="3674"/>
                        <a:pt x="11461" y="3535"/>
                        <a:pt x="11479" y="3324"/>
                      </a:cubicBezTo>
                      <a:cubicBezTo>
                        <a:pt x="11499" y="3106"/>
                        <a:pt x="11273" y="2873"/>
                        <a:pt x="11052" y="2873"/>
                      </a:cubicBezTo>
                      <a:close/>
                      <a:moveTo>
                        <a:pt x="16379" y="3486"/>
                      </a:moveTo>
                      <a:cubicBezTo>
                        <a:pt x="16118" y="3486"/>
                        <a:pt x="15832" y="3726"/>
                        <a:pt x="15915" y="4017"/>
                      </a:cubicBezTo>
                      <a:cubicBezTo>
                        <a:pt x="15915" y="4068"/>
                        <a:pt x="15941" y="4119"/>
                        <a:pt x="15992" y="4170"/>
                      </a:cubicBezTo>
                      <a:cubicBezTo>
                        <a:pt x="16098" y="4277"/>
                        <a:pt x="16241" y="4334"/>
                        <a:pt x="16378" y="4334"/>
                      </a:cubicBezTo>
                      <a:cubicBezTo>
                        <a:pt x="16440" y="4334"/>
                        <a:pt x="16500" y="4323"/>
                        <a:pt x="16556" y="4299"/>
                      </a:cubicBezTo>
                      <a:cubicBezTo>
                        <a:pt x="16889" y="4145"/>
                        <a:pt x="16889" y="3683"/>
                        <a:pt x="16556" y="3529"/>
                      </a:cubicBezTo>
                      <a:cubicBezTo>
                        <a:pt x="16502" y="3500"/>
                        <a:pt x="16441" y="3486"/>
                        <a:pt x="16379" y="3486"/>
                      </a:cubicBezTo>
                      <a:close/>
                      <a:moveTo>
                        <a:pt x="4904" y="3922"/>
                      </a:moveTo>
                      <a:cubicBezTo>
                        <a:pt x="4663" y="3922"/>
                        <a:pt x="4396" y="4153"/>
                        <a:pt x="4478" y="4401"/>
                      </a:cubicBezTo>
                      <a:cubicBezTo>
                        <a:pt x="4478" y="4453"/>
                        <a:pt x="4504" y="4504"/>
                        <a:pt x="4555" y="4529"/>
                      </a:cubicBezTo>
                      <a:cubicBezTo>
                        <a:pt x="4644" y="4636"/>
                        <a:pt x="4769" y="4693"/>
                        <a:pt x="4897" y="4693"/>
                      </a:cubicBezTo>
                      <a:cubicBezTo>
                        <a:pt x="4955" y="4693"/>
                        <a:pt x="5013" y="4681"/>
                        <a:pt x="5068" y="4658"/>
                      </a:cubicBezTo>
                      <a:cubicBezTo>
                        <a:pt x="5376" y="4529"/>
                        <a:pt x="5376" y="4094"/>
                        <a:pt x="5068" y="3965"/>
                      </a:cubicBezTo>
                      <a:cubicBezTo>
                        <a:pt x="5018" y="3935"/>
                        <a:pt x="4962" y="3922"/>
                        <a:pt x="4904" y="3922"/>
                      </a:cubicBezTo>
                      <a:close/>
                      <a:moveTo>
                        <a:pt x="9543" y="4424"/>
                      </a:moveTo>
                      <a:cubicBezTo>
                        <a:pt x="9154" y="4424"/>
                        <a:pt x="8716" y="4772"/>
                        <a:pt x="8863" y="5171"/>
                      </a:cubicBezTo>
                      <a:lnTo>
                        <a:pt x="8838" y="5171"/>
                      </a:lnTo>
                      <a:cubicBezTo>
                        <a:pt x="8863" y="5247"/>
                        <a:pt x="8915" y="5324"/>
                        <a:pt x="8966" y="5376"/>
                      </a:cubicBezTo>
                      <a:cubicBezTo>
                        <a:pt x="9111" y="5539"/>
                        <a:pt x="9321" y="5625"/>
                        <a:pt x="9531" y="5625"/>
                      </a:cubicBezTo>
                      <a:cubicBezTo>
                        <a:pt x="9617" y="5625"/>
                        <a:pt x="9704" y="5611"/>
                        <a:pt x="9786" y="5581"/>
                      </a:cubicBezTo>
                      <a:cubicBezTo>
                        <a:pt x="10248" y="5350"/>
                        <a:pt x="10248" y="4709"/>
                        <a:pt x="9786" y="4478"/>
                      </a:cubicBezTo>
                      <a:cubicBezTo>
                        <a:pt x="9712" y="4441"/>
                        <a:pt x="9629" y="4424"/>
                        <a:pt x="9543" y="4424"/>
                      </a:cubicBezTo>
                      <a:close/>
                      <a:moveTo>
                        <a:pt x="803" y="4566"/>
                      </a:moveTo>
                      <a:cubicBezTo>
                        <a:pt x="420" y="4566"/>
                        <a:pt x="1" y="4912"/>
                        <a:pt x="145" y="5324"/>
                      </a:cubicBezTo>
                      <a:lnTo>
                        <a:pt x="119" y="5324"/>
                      </a:lnTo>
                      <a:cubicBezTo>
                        <a:pt x="145" y="5401"/>
                        <a:pt x="196" y="5478"/>
                        <a:pt x="247" y="5530"/>
                      </a:cubicBezTo>
                      <a:cubicBezTo>
                        <a:pt x="393" y="5693"/>
                        <a:pt x="602" y="5779"/>
                        <a:pt x="812" y="5779"/>
                      </a:cubicBezTo>
                      <a:cubicBezTo>
                        <a:pt x="899" y="5779"/>
                        <a:pt x="986" y="5765"/>
                        <a:pt x="1068" y="5735"/>
                      </a:cubicBezTo>
                      <a:cubicBezTo>
                        <a:pt x="1530" y="5504"/>
                        <a:pt x="1530" y="4837"/>
                        <a:pt x="1068" y="4632"/>
                      </a:cubicBezTo>
                      <a:cubicBezTo>
                        <a:pt x="988" y="4587"/>
                        <a:pt x="896" y="4566"/>
                        <a:pt x="803" y="4566"/>
                      </a:cubicBezTo>
                      <a:close/>
                      <a:moveTo>
                        <a:pt x="15597" y="5507"/>
                      </a:moveTo>
                      <a:cubicBezTo>
                        <a:pt x="15474" y="5507"/>
                        <a:pt x="15336" y="5617"/>
                        <a:pt x="15376" y="5760"/>
                      </a:cubicBezTo>
                      <a:cubicBezTo>
                        <a:pt x="15376" y="5786"/>
                        <a:pt x="15402" y="5812"/>
                        <a:pt x="15428" y="5837"/>
                      </a:cubicBezTo>
                      <a:cubicBezTo>
                        <a:pt x="15461" y="5887"/>
                        <a:pt x="15515" y="5915"/>
                        <a:pt x="15577" y="5915"/>
                      </a:cubicBezTo>
                      <a:cubicBezTo>
                        <a:pt x="15612" y="5915"/>
                        <a:pt x="15648" y="5907"/>
                        <a:pt x="15684" y="5889"/>
                      </a:cubicBezTo>
                      <a:cubicBezTo>
                        <a:pt x="15838" y="5812"/>
                        <a:pt x="15838" y="5606"/>
                        <a:pt x="15684" y="5530"/>
                      </a:cubicBezTo>
                      <a:cubicBezTo>
                        <a:pt x="15658" y="5514"/>
                        <a:pt x="15628" y="5507"/>
                        <a:pt x="15597" y="5507"/>
                      </a:cubicBezTo>
                      <a:close/>
                      <a:moveTo>
                        <a:pt x="6804" y="5935"/>
                      </a:moveTo>
                      <a:cubicBezTo>
                        <a:pt x="6729" y="5935"/>
                        <a:pt x="6636" y="6001"/>
                        <a:pt x="6658" y="6068"/>
                      </a:cubicBezTo>
                      <a:cubicBezTo>
                        <a:pt x="6658" y="6094"/>
                        <a:pt x="6684" y="6094"/>
                        <a:pt x="6684" y="6119"/>
                      </a:cubicBezTo>
                      <a:cubicBezTo>
                        <a:pt x="6702" y="6137"/>
                        <a:pt x="6746" y="6156"/>
                        <a:pt x="6788" y="6156"/>
                      </a:cubicBezTo>
                      <a:cubicBezTo>
                        <a:pt x="6805" y="6156"/>
                        <a:pt x="6823" y="6152"/>
                        <a:pt x="6838" y="6145"/>
                      </a:cubicBezTo>
                      <a:cubicBezTo>
                        <a:pt x="6914" y="6119"/>
                        <a:pt x="6914" y="5991"/>
                        <a:pt x="6838" y="5940"/>
                      </a:cubicBezTo>
                      <a:cubicBezTo>
                        <a:pt x="6827" y="5936"/>
                        <a:pt x="6816" y="5935"/>
                        <a:pt x="6804" y="5935"/>
                      </a:cubicBezTo>
                      <a:close/>
                      <a:moveTo>
                        <a:pt x="17748" y="6091"/>
                      </a:moveTo>
                      <a:cubicBezTo>
                        <a:pt x="17360" y="6091"/>
                        <a:pt x="16922" y="6438"/>
                        <a:pt x="17069" y="6837"/>
                      </a:cubicBezTo>
                      <a:lnTo>
                        <a:pt x="17043" y="6837"/>
                      </a:lnTo>
                      <a:cubicBezTo>
                        <a:pt x="17069" y="6914"/>
                        <a:pt x="17120" y="6991"/>
                        <a:pt x="17171" y="7068"/>
                      </a:cubicBezTo>
                      <a:cubicBezTo>
                        <a:pt x="17310" y="7224"/>
                        <a:pt x="17506" y="7309"/>
                        <a:pt x="17706" y="7309"/>
                      </a:cubicBezTo>
                      <a:cubicBezTo>
                        <a:pt x="17803" y="7309"/>
                        <a:pt x="17900" y="7289"/>
                        <a:pt x="17992" y="7248"/>
                      </a:cubicBezTo>
                      <a:cubicBezTo>
                        <a:pt x="18454" y="7042"/>
                        <a:pt x="18454" y="6376"/>
                        <a:pt x="17992" y="6145"/>
                      </a:cubicBezTo>
                      <a:cubicBezTo>
                        <a:pt x="17918" y="6108"/>
                        <a:pt x="17834" y="6091"/>
                        <a:pt x="17748" y="6091"/>
                      </a:cubicBezTo>
                      <a:close/>
                      <a:moveTo>
                        <a:pt x="8075" y="7152"/>
                      </a:moveTo>
                      <a:cubicBezTo>
                        <a:pt x="8008" y="7152"/>
                        <a:pt x="7944" y="7173"/>
                        <a:pt x="7889" y="7222"/>
                      </a:cubicBezTo>
                      <a:lnTo>
                        <a:pt x="7863" y="7222"/>
                      </a:lnTo>
                      <a:cubicBezTo>
                        <a:pt x="7838" y="7248"/>
                        <a:pt x="7812" y="7273"/>
                        <a:pt x="7786" y="7324"/>
                      </a:cubicBezTo>
                      <a:cubicBezTo>
                        <a:pt x="7684" y="7504"/>
                        <a:pt x="7709" y="7709"/>
                        <a:pt x="7838" y="7837"/>
                      </a:cubicBezTo>
                      <a:cubicBezTo>
                        <a:pt x="7923" y="7914"/>
                        <a:pt x="8023" y="7948"/>
                        <a:pt x="8118" y="7948"/>
                      </a:cubicBezTo>
                      <a:cubicBezTo>
                        <a:pt x="8308" y="7948"/>
                        <a:pt x="8479" y="7812"/>
                        <a:pt x="8479" y="7607"/>
                      </a:cubicBezTo>
                      <a:cubicBezTo>
                        <a:pt x="8518" y="7372"/>
                        <a:pt x="8288" y="7152"/>
                        <a:pt x="8075" y="7152"/>
                      </a:cubicBezTo>
                      <a:close/>
                      <a:moveTo>
                        <a:pt x="4203" y="6925"/>
                      </a:moveTo>
                      <a:cubicBezTo>
                        <a:pt x="3813" y="6925"/>
                        <a:pt x="3406" y="7271"/>
                        <a:pt x="3530" y="7683"/>
                      </a:cubicBezTo>
                      <a:cubicBezTo>
                        <a:pt x="3555" y="7760"/>
                        <a:pt x="3607" y="7837"/>
                        <a:pt x="3658" y="7889"/>
                      </a:cubicBezTo>
                      <a:cubicBezTo>
                        <a:pt x="3803" y="8052"/>
                        <a:pt x="4013" y="8138"/>
                        <a:pt x="4223" y="8138"/>
                      </a:cubicBezTo>
                      <a:cubicBezTo>
                        <a:pt x="4309" y="8138"/>
                        <a:pt x="4396" y="8124"/>
                        <a:pt x="4478" y="8094"/>
                      </a:cubicBezTo>
                      <a:cubicBezTo>
                        <a:pt x="4940" y="7863"/>
                        <a:pt x="4940" y="7196"/>
                        <a:pt x="4478" y="6991"/>
                      </a:cubicBezTo>
                      <a:cubicBezTo>
                        <a:pt x="4393" y="6946"/>
                        <a:pt x="4299" y="6925"/>
                        <a:pt x="4203" y="6925"/>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26" name="Google Shape;26;p2"/>
              <p:cNvSpPr/>
              <p:nvPr/>
            </p:nvSpPr>
            <p:spPr>
              <a:xfrm rot="1413719">
                <a:off x="-379186" y="861403"/>
                <a:ext cx="1464476" cy="1377667"/>
              </a:xfrm>
              <a:custGeom>
                <a:avLst/>
                <a:gdLst/>
                <a:ahLst/>
                <a:cxnLst/>
                <a:rect l="l" t="t" r="r" b="b"/>
                <a:pathLst>
                  <a:path w="49727" h="46783" extrusionOk="0">
                    <a:moveTo>
                      <a:pt x="49209" y="0"/>
                    </a:moveTo>
                    <a:cubicBezTo>
                      <a:pt x="49160" y="0"/>
                      <a:pt x="49108" y="11"/>
                      <a:pt x="49055" y="36"/>
                    </a:cubicBezTo>
                    <a:cubicBezTo>
                      <a:pt x="34592" y="8729"/>
                      <a:pt x="14361" y="23807"/>
                      <a:pt x="180" y="46218"/>
                    </a:cubicBezTo>
                    <a:cubicBezTo>
                      <a:pt x="1" y="46449"/>
                      <a:pt x="206" y="46782"/>
                      <a:pt x="488" y="46782"/>
                    </a:cubicBezTo>
                    <a:cubicBezTo>
                      <a:pt x="616" y="46782"/>
                      <a:pt x="744" y="46705"/>
                      <a:pt x="796" y="46603"/>
                    </a:cubicBezTo>
                    <a:cubicBezTo>
                      <a:pt x="14899" y="24320"/>
                      <a:pt x="35028" y="9319"/>
                      <a:pt x="49439" y="677"/>
                    </a:cubicBezTo>
                    <a:cubicBezTo>
                      <a:pt x="49727" y="434"/>
                      <a:pt x="49519" y="0"/>
                      <a:pt x="4920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27" name="Google Shape;27;p2"/>
          <p:cNvGrpSpPr/>
          <p:nvPr/>
        </p:nvGrpSpPr>
        <p:grpSpPr>
          <a:xfrm rot="-9899952" flipH="1">
            <a:off x="3428649" y="-2024995"/>
            <a:ext cx="4596288" cy="3709371"/>
            <a:chOff x="-729163" y="3851975"/>
            <a:chExt cx="2464103" cy="1988620"/>
          </a:xfrm>
        </p:grpSpPr>
        <p:sp>
          <p:nvSpPr>
            <p:cNvPr id="28" name="Google Shape;28;p2"/>
            <p:cNvSpPr/>
            <p:nvPr/>
          </p:nvSpPr>
          <p:spPr>
            <a:xfrm rot="363082">
              <a:off x="-642946" y="3967874"/>
              <a:ext cx="2291669" cy="1756822"/>
            </a:xfrm>
            <a:custGeom>
              <a:avLst/>
              <a:gdLst/>
              <a:ahLst/>
              <a:cxnLst/>
              <a:rect l="l" t="t" r="r" b="b"/>
              <a:pathLst>
                <a:path w="73153" h="56080" extrusionOk="0">
                  <a:moveTo>
                    <a:pt x="12829" y="0"/>
                  </a:moveTo>
                  <a:cubicBezTo>
                    <a:pt x="12663" y="0"/>
                    <a:pt x="12517" y="100"/>
                    <a:pt x="12443" y="272"/>
                  </a:cubicBezTo>
                  <a:lnTo>
                    <a:pt x="101" y="32729"/>
                  </a:lnTo>
                  <a:cubicBezTo>
                    <a:pt x="1" y="32929"/>
                    <a:pt x="134" y="33196"/>
                    <a:pt x="334" y="33262"/>
                  </a:cubicBezTo>
                  <a:lnTo>
                    <a:pt x="60143" y="56045"/>
                  </a:lnTo>
                  <a:cubicBezTo>
                    <a:pt x="60198" y="56069"/>
                    <a:pt x="60253" y="56079"/>
                    <a:pt x="60306" y="56079"/>
                  </a:cubicBezTo>
                  <a:cubicBezTo>
                    <a:pt x="60479" y="56079"/>
                    <a:pt x="60634" y="55965"/>
                    <a:pt x="60711" y="55812"/>
                  </a:cubicBezTo>
                  <a:lnTo>
                    <a:pt x="73053" y="23355"/>
                  </a:lnTo>
                  <a:cubicBezTo>
                    <a:pt x="73153" y="23155"/>
                    <a:pt x="73053" y="22888"/>
                    <a:pt x="72819" y="22822"/>
                  </a:cubicBezTo>
                  <a:lnTo>
                    <a:pt x="13010" y="39"/>
                  </a:lnTo>
                  <a:cubicBezTo>
                    <a:pt x="12949" y="13"/>
                    <a:pt x="12888" y="0"/>
                    <a:pt x="1282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 name="Google Shape;29;p2"/>
            <p:cNvSpPr/>
            <p:nvPr/>
          </p:nvSpPr>
          <p:spPr>
            <a:xfrm rot="363082">
              <a:off x="792956" y="4622556"/>
              <a:ext cx="778540" cy="1132818"/>
            </a:xfrm>
            <a:custGeom>
              <a:avLst/>
              <a:gdLst/>
              <a:ahLst/>
              <a:cxnLst/>
              <a:rect l="l" t="t" r="r" b="b"/>
              <a:pathLst>
                <a:path w="24852" h="36161" extrusionOk="0">
                  <a:moveTo>
                    <a:pt x="11909" y="1"/>
                  </a:moveTo>
                  <a:lnTo>
                    <a:pt x="0" y="31223"/>
                  </a:lnTo>
                  <a:lnTo>
                    <a:pt x="12943" y="36160"/>
                  </a:lnTo>
                  <a:lnTo>
                    <a:pt x="24851" y="4904"/>
                  </a:lnTo>
                  <a:lnTo>
                    <a:pt x="11909"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 name="Google Shape;30;p2"/>
            <p:cNvSpPr/>
            <p:nvPr/>
          </p:nvSpPr>
          <p:spPr>
            <a:xfrm rot="363082">
              <a:off x="289098" y="4363311"/>
              <a:ext cx="1166244" cy="1323976"/>
            </a:xfrm>
            <a:custGeom>
              <a:avLst/>
              <a:gdLst/>
              <a:ahLst/>
              <a:cxnLst/>
              <a:rect l="l" t="t" r="r" b="b"/>
              <a:pathLst>
                <a:path w="37228" h="42263" extrusionOk="0">
                  <a:moveTo>
                    <a:pt x="13388" y="0"/>
                  </a:moveTo>
                  <a:cubicBezTo>
                    <a:pt x="12947" y="0"/>
                    <a:pt x="12544" y="279"/>
                    <a:pt x="12376" y="699"/>
                  </a:cubicBezTo>
                  <a:lnTo>
                    <a:pt x="6272" y="16711"/>
                  </a:lnTo>
                  <a:lnTo>
                    <a:pt x="201" y="32722"/>
                  </a:lnTo>
                  <a:cubicBezTo>
                    <a:pt x="1" y="33189"/>
                    <a:pt x="201" y="33756"/>
                    <a:pt x="668" y="34023"/>
                  </a:cubicBezTo>
                  <a:cubicBezTo>
                    <a:pt x="4271" y="35924"/>
                    <a:pt x="7973" y="37659"/>
                    <a:pt x="11743" y="39160"/>
                  </a:cubicBezTo>
                  <a:cubicBezTo>
                    <a:pt x="17146" y="41262"/>
                    <a:pt x="24952" y="42262"/>
                    <a:pt x="24952" y="42262"/>
                  </a:cubicBezTo>
                  <a:lnTo>
                    <a:pt x="31090" y="26151"/>
                  </a:lnTo>
                  <a:lnTo>
                    <a:pt x="37227" y="10039"/>
                  </a:lnTo>
                  <a:cubicBezTo>
                    <a:pt x="37227" y="10039"/>
                    <a:pt x="30756" y="5636"/>
                    <a:pt x="25319" y="3568"/>
                  </a:cubicBezTo>
                  <a:cubicBezTo>
                    <a:pt x="21483" y="2167"/>
                    <a:pt x="17580" y="999"/>
                    <a:pt x="13644" y="32"/>
                  </a:cubicBezTo>
                  <a:cubicBezTo>
                    <a:pt x="13558" y="11"/>
                    <a:pt x="13472" y="0"/>
                    <a:pt x="13388" y="0"/>
                  </a:cubicBezTo>
                  <a:close/>
                </a:path>
              </a:pathLst>
            </a:custGeom>
            <a:solidFill>
              <a:schemeClr val="l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 name="Google Shape;31;p2"/>
            <p:cNvSpPr/>
            <p:nvPr/>
          </p:nvSpPr>
          <p:spPr>
            <a:xfrm rot="363082">
              <a:off x="1066041" y="4735131"/>
              <a:ext cx="399201" cy="988588"/>
            </a:xfrm>
            <a:custGeom>
              <a:avLst/>
              <a:gdLst/>
              <a:ahLst/>
              <a:cxnLst/>
              <a:rect l="l" t="t" r="r" b="b"/>
              <a:pathLst>
                <a:path w="12743" h="31557" extrusionOk="0">
                  <a:moveTo>
                    <a:pt x="11909" y="1"/>
                  </a:moveTo>
                  <a:lnTo>
                    <a:pt x="0" y="31257"/>
                  </a:lnTo>
                  <a:lnTo>
                    <a:pt x="834" y="31557"/>
                  </a:lnTo>
                  <a:lnTo>
                    <a:pt x="12743" y="334"/>
                  </a:lnTo>
                  <a:lnTo>
                    <a:pt x="11909"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 name="Google Shape;32;p2"/>
            <p:cNvSpPr/>
            <p:nvPr/>
          </p:nvSpPr>
          <p:spPr>
            <a:xfrm rot="363082">
              <a:off x="1086646" y="4743259"/>
              <a:ext cx="390836" cy="979190"/>
            </a:xfrm>
            <a:custGeom>
              <a:avLst/>
              <a:gdLst/>
              <a:ahLst/>
              <a:cxnLst/>
              <a:rect l="l" t="t" r="r" b="b"/>
              <a:pathLst>
                <a:path w="12476" h="31257" extrusionOk="0">
                  <a:moveTo>
                    <a:pt x="12042" y="1"/>
                  </a:moveTo>
                  <a:lnTo>
                    <a:pt x="0" y="31090"/>
                  </a:lnTo>
                  <a:lnTo>
                    <a:pt x="434" y="31256"/>
                  </a:lnTo>
                  <a:lnTo>
                    <a:pt x="12476" y="167"/>
                  </a:lnTo>
                  <a:lnTo>
                    <a:pt x="12042"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 name="Google Shape;33;p2"/>
            <p:cNvSpPr/>
            <p:nvPr/>
          </p:nvSpPr>
          <p:spPr>
            <a:xfrm rot="363082">
              <a:off x="-564252" y="3933299"/>
              <a:ext cx="778540" cy="1133852"/>
            </a:xfrm>
            <a:custGeom>
              <a:avLst/>
              <a:gdLst/>
              <a:ahLst/>
              <a:cxnLst/>
              <a:rect l="l" t="t" r="r" b="b"/>
              <a:pathLst>
                <a:path w="24852" h="36194" extrusionOk="0">
                  <a:moveTo>
                    <a:pt x="11909" y="1"/>
                  </a:moveTo>
                  <a:lnTo>
                    <a:pt x="0" y="31256"/>
                  </a:lnTo>
                  <a:lnTo>
                    <a:pt x="12943" y="36193"/>
                  </a:lnTo>
                  <a:lnTo>
                    <a:pt x="24851" y="4937"/>
                  </a:lnTo>
                  <a:lnTo>
                    <a:pt x="11909"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 name="Google Shape;34;p2"/>
            <p:cNvSpPr/>
            <p:nvPr/>
          </p:nvSpPr>
          <p:spPr>
            <a:xfrm rot="363082">
              <a:off x="-449612" y="4006479"/>
              <a:ext cx="1166244" cy="1323004"/>
            </a:xfrm>
            <a:custGeom>
              <a:avLst/>
              <a:gdLst/>
              <a:ahLst/>
              <a:cxnLst/>
              <a:rect l="l" t="t" r="r" b="b"/>
              <a:pathLst>
                <a:path w="37228" h="42232" extrusionOk="0">
                  <a:moveTo>
                    <a:pt x="12243" y="0"/>
                  </a:moveTo>
                  <a:lnTo>
                    <a:pt x="6105" y="16112"/>
                  </a:lnTo>
                  <a:lnTo>
                    <a:pt x="1" y="32190"/>
                  </a:lnTo>
                  <a:cubicBezTo>
                    <a:pt x="1" y="32190"/>
                    <a:pt x="6506" y="36593"/>
                    <a:pt x="11909" y="38694"/>
                  </a:cubicBezTo>
                  <a:cubicBezTo>
                    <a:pt x="15745" y="40062"/>
                    <a:pt x="19648" y="41230"/>
                    <a:pt x="23584" y="42197"/>
                  </a:cubicBezTo>
                  <a:cubicBezTo>
                    <a:pt x="23677" y="42220"/>
                    <a:pt x="23769" y="42231"/>
                    <a:pt x="23859" y="42231"/>
                  </a:cubicBezTo>
                  <a:cubicBezTo>
                    <a:pt x="24293" y="42231"/>
                    <a:pt x="24686" y="41977"/>
                    <a:pt x="24852" y="41563"/>
                  </a:cubicBezTo>
                  <a:lnTo>
                    <a:pt x="30923" y="25552"/>
                  </a:lnTo>
                  <a:lnTo>
                    <a:pt x="37027" y="9540"/>
                  </a:lnTo>
                  <a:cubicBezTo>
                    <a:pt x="37227" y="9040"/>
                    <a:pt x="37027" y="8473"/>
                    <a:pt x="36560" y="8239"/>
                  </a:cubicBezTo>
                  <a:cubicBezTo>
                    <a:pt x="32958" y="6305"/>
                    <a:pt x="29255" y="4603"/>
                    <a:pt x="25486" y="3069"/>
                  </a:cubicBezTo>
                  <a:cubicBezTo>
                    <a:pt x="20049" y="1001"/>
                    <a:pt x="12243" y="0"/>
                    <a:pt x="12243" y="0"/>
                  </a:cubicBezTo>
                  <a:close/>
                </a:path>
              </a:pathLst>
            </a:custGeom>
            <a:solidFill>
              <a:schemeClr val="l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5" name="Google Shape;35;p2"/>
            <p:cNvSpPr/>
            <p:nvPr/>
          </p:nvSpPr>
          <p:spPr>
            <a:xfrm rot="363082">
              <a:off x="-458078" y="3966041"/>
              <a:ext cx="400266" cy="988588"/>
            </a:xfrm>
            <a:custGeom>
              <a:avLst/>
              <a:gdLst/>
              <a:ahLst/>
              <a:cxnLst/>
              <a:rect l="l" t="t" r="r" b="b"/>
              <a:pathLst>
                <a:path w="12777" h="31557" extrusionOk="0">
                  <a:moveTo>
                    <a:pt x="11909" y="0"/>
                  </a:moveTo>
                  <a:lnTo>
                    <a:pt x="1" y="31223"/>
                  </a:lnTo>
                  <a:lnTo>
                    <a:pt x="868" y="31556"/>
                  </a:lnTo>
                  <a:lnTo>
                    <a:pt x="12777" y="300"/>
                  </a:lnTo>
                  <a:lnTo>
                    <a:pt x="1190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6" name="Google Shape;36;p2"/>
            <p:cNvSpPr/>
            <p:nvPr/>
          </p:nvSpPr>
          <p:spPr>
            <a:xfrm rot="363082">
              <a:off x="-486520" y="3948733"/>
              <a:ext cx="386701" cy="983356"/>
            </a:xfrm>
            <a:custGeom>
              <a:avLst/>
              <a:gdLst/>
              <a:ahLst/>
              <a:cxnLst/>
              <a:rect l="l" t="t" r="r" b="b"/>
              <a:pathLst>
                <a:path w="12344" h="31390" extrusionOk="0">
                  <a:moveTo>
                    <a:pt x="11909" y="0"/>
                  </a:moveTo>
                  <a:lnTo>
                    <a:pt x="1" y="31223"/>
                  </a:lnTo>
                  <a:lnTo>
                    <a:pt x="435" y="31389"/>
                  </a:lnTo>
                  <a:lnTo>
                    <a:pt x="12343" y="167"/>
                  </a:lnTo>
                  <a:lnTo>
                    <a:pt x="1190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7" name="Google Shape;37;p2"/>
            <p:cNvSpPr/>
            <p:nvPr/>
          </p:nvSpPr>
          <p:spPr>
            <a:xfrm rot="363082">
              <a:off x="-536791" y="3924334"/>
              <a:ext cx="403367" cy="990687"/>
            </a:xfrm>
            <a:custGeom>
              <a:avLst/>
              <a:gdLst/>
              <a:ahLst/>
              <a:cxnLst/>
              <a:rect l="l" t="t" r="r" b="b"/>
              <a:pathLst>
                <a:path w="12876" h="31624" extrusionOk="0">
                  <a:moveTo>
                    <a:pt x="11909" y="0"/>
                  </a:moveTo>
                  <a:lnTo>
                    <a:pt x="0" y="31223"/>
                  </a:lnTo>
                  <a:lnTo>
                    <a:pt x="967" y="31623"/>
                  </a:lnTo>
                  <a:lnTo>
                    <a:pt x="12876" y="367"/>
                  </a:lnTo>
                  <a:lnTo>
                    <a:pt x="1190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8" name="Google Shape;38;p2"/>
            <p:cNvSpPr/>
            <p:nvPr/>
          </p:nvSpPr>
          <p:spPr>
            <a:xfrm rot="363082">
              <a:off x="633267" y="4549023"/>
              <a:ext cx="365775" cy="364741"/>
            </a:xfrm>
            <a:custGeom>
              <a:avLst/>
              <a:gdLst/>
              <a:ahLst/>
              <a:cxnLst/>
              <a:rect l="l" t="t" r="r" b="b"/>
              <a:pathLst>
                <a:path w="11676" h="11643" fill="none" extrusionOk="0">
                  <a:moveTo>
                    <a:pt x="3237" y="1"/>
                  </a:moveTo>
                  <a:lnTo>
                    <a:pt x="11676" y="3203"/>
                  </a:lnTo>
                  <a:lnTo>
                    <a:pt x="8440" y="11643"/>
                  </a:lnTo>
                  <a:lnTo>
                    <a:pt x="1" y="8407"/>
                  </a:lnTo>
                  <a:close/>
                </a:path>
              </a:pathLst>
            </a:custGeom>
            <a:noFill/>
            <a:ln w="19050"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9" name="Google Shape;39;p2"/>
            <p:cNvSpPr/>
            <p:nvPr/>
          </p:nvSpPr>
          <p:spPr>
            <a:xfrm rot="363082">
              <a:off x="-56388" y="4232909"/>
              <a:ext cx="499541" cy="423260"/>
            </a:xfrm>
            <a:custGeom>
              <a:avLst/>
              <a:gdLst/>
              <a:ahLst/>
              <a:cxnLst/>
              <a:rect l="l" t="t" r="r" b="b"/>
              <a:pathLst>
                <a:path w="15946" h="13511" fill="none" extrusionOk="0">
                  <a:moveTo>
                    <a:pt x="3303" y="1"/>
                  </a:moveTo>
                  <a:lnTo>
                    <a:pt x="15945" y="4804"/>
                  </a:lnTo>
                  <a:moveTo>
                    <a:pt x="2769" y="1435"/>
                  </a:moveTo>
                  <a:lnTo>
                    <a:pt x="15378" y="6272"/>
                  </a:lnTo>
                  <a:moveTo>
                    <a:pt x="2202" y="2903"/>
                  </a:moveTo>
                  <a:lnTo>
                    <a:pt x="14845" y="7740"/>
                  </a:lnTo>
                  <a:moveTo>
                    <a:pt x="14277" y="9174"/>
                  </a:moveTo>
                  <a:lnTo>
                    <a:pt x="1635" y="4337"/>
                  </a:lnTo>
                  <a:moveTo>
                    <a:pt x="1101" y="5805"/>
                  </a:moveTo>
                  <a:lnTo>
                    <a:pt x="13710" y="10608"/>
                  </a:lnTo>
                  <a:moveTo>
                    <a:pt x="534" y="7239"/>
                  </a:moveTo>
                  <a:lnTo>
                    <a:pt x="13177" y="12076"/>
                  </a:lnTo>
                  <a:moveTo>
                    <a:pt x="1" y="8707"/>
                  </a:moveTo>
                  <a:lnTo>
                    <a:pt x="12643" y="13511"/>
                  </a:lnTo>
                </a:path>
              </a:pathLst>
            </a:custGeom>
            <a:noFill/>
            <a:ln w="19050"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0" name="Google Shape;40;p2"/>
            <p:cNvSpPr/>
            <p:nvPr/>
          </p:nvSpPr>
          <p:spPr>
            <a:xfrm rot="363082">
              <a:off x="940056" y="4735937"/>
              <a:ext cx="406531" cy="311454"/>
            </a:xfrm>
            <a:custGeom>
              <a:avLst/>
              <a:gdLst/>
              <a:ahLst/>
              <a:cxnLst/>
              <a:rect l="l" t="t" r="r" b="b"/>
              <a:pathLst>
                <a:path w="12977" h="9942" fill="none" extrusionOk="0">
                  <a:moveTo>
                    <a:pt x="12977" y="3903"/>
                  </a:moveTo>
                  <a:lnTo>
                    <a:pt x="2670" y="1"/>
                  </a:lnTo>
                  <a:moveTo>
                    <a:pt x="2002" y="1769"/>
                  </a:moveTo>
                  <a:lnTo>
                    <a:pt x="12276" y="5671"/>
                  </a:lnTo>
                  <a:moveTo>
                    <a:pt x="1335" y="3503"/>
                  </a:moveTo>
                  <a:lnTo>
                    <a:pt x="11609" y="7439"/>
                  </a:lnTo>
                  <a:moveTo>
                    <a:pt x="668" y="5271"/>
                  </a:moveTo>
                  <a:lnTo>
                    <a:pt x="10942" y="9174"/>
                  </a:lnTo>
                  <a:moveTo>
                    <a:pt x="7706" y="9941"/>
                  </a:moveTo>
                  <a:lnTo>
                    <a:pt x="1" y="7006"/>
                  </a:lnTo>
                </a:path>
              </a:pathLst>
            </a:custGeom>
            <a:noFill/>
            <a:ln w="19050"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1" name="Google Shape;41;p2"/>
            <p:cNvSpPr/>
            <p:nvPr/>
          </p:nvSpPr>
          <p:spPr>
            <a:xfrm rot="363082">
              <a:off x="407066" y="4979342"/>
              <a:ext cx="760778" cy="501609"/>
            </a:xfrm>
            <a:custGeom>
              <a:avLst/>
              <a:gdLst/>
              <a:ahLst/>
              <a:cxnLst/>
              <a:rect l="l" t="t" r="r" b="b"/>
              <a:pathLst>
                <a:path w="24285" h="16012" fill="none" extrusionOk="0">
                  <a:moveTo>
                    <a:pt x="24285" y="6772"/>
                  </a:moveTo>
                  <a:lnTo>
                    <a:pt x="6472" y="0"/>
                  </a:lnTo>
                  <a:moveTo>
                    <a:pt x="3136" y="1067"/>
                  </a:moveTo>
                  <a:lnTo>
                    <a:pt x="23517" y="8806"/>
                  </a:lnTo>
                  <a:moveTo>
                    <a:pt x="2336" y="3069"/>
                  </a:moveTo>
                  <a:lnTo>
                    <a:pt x="22717" y="10841"/>
                  </a:lnTo>
                  <a:moveTo>
                    <a:pt x="1568" y="5137"/>
                  </a:moveTo>
                  <a:lnTo>
                    <a:pt x="21950" y="12909"/>
                  </a:lnTo>
                  <a:moveTo>
                    <a:pt x="801" y="7172"/>
                  </a:moveTo>
                  <a:lnTo>
                    <a:pt x="21182" y="14944"/>
                  </a:lnTo>
                  <a:moveTo>
                    <a:pt x="1" y="9240"/>
                  </a:moveTo>
                  <a:lnTo>
                    <a:pt x="17847" y="16011"/>
                  </a:lnTo>
                </a:path>
              </a:pathLst>
            </a:custGeom>
            <a:noFill/>
            <a:ln w="19050"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42" name="Google Shape;42;p2"/>
          <p:cNvGrpSpPr/>
          <p:nvPr/>
        </p:nvGrpSpPr>
        <p:grpSpPr>
          <a:xfrm rot="10800000" flipH="1">
            <a:off x="4627258" y="5963682"/>
            <a:ext cx="4596373" cy="3709439"/>
            <a:chOff x="-729163" y="3851975"/>
            <a:chExt cx="2464103" cy="1988620"/>
          </a:xfrm>
        </p:grpSpPr>
        <p:sp>
          <p:nvSpPr>
            <p:cNvPr id="43" name="Google Shape;43;p2"/>
            <p:cNvSpPr/>
            <p:nvPr/>
          </p:nvSpPr>
          <p:spPr>
            <a:xfrm rot="363082">
              <a:off x="-642946" y="3967874"/>
              <a:ext cx="2291669" cy="1756822"/>
            </a:xfrm>
            <a:custGeom>
              <a:avLst/>
              <a:gdLst/>
              <a:ahLst/>
              <a:cxnLst/>
              <a:rect l="l" t="t" r="r" b="b"/>
              <a:pathLst>
                <a:path w="73153" h="56080" extrusionOk="0">
                  <a:moveTo>
                    <a:pt x="12829" y="0"/>
                  </a:moveTo>
                  <a:cubicBezTo>
                    <a:pt x="12663" y="0"/>
                    <a:pt x="12517" y="100"/>
                    <a:pt x="12443" y="272"/>
                  </a:cubicBezTo>
                  <a:lnTo>
                    <a:pt x="101" y="32729"/>
                  </a:lnTo>
                  <a:cubicBezTo>
                    <a:pt x="1" y="32929"/>
                    <a:pt x="134" y="33196"/>
                    <a:pt x="334" y="33262"/>
                  </a:cubicBezTo>
                  <a:lnTo>
                    <a:pt x="60143" y="56045"/>
                  </a:lnTo>
                  <a:cubicBezTo>
                    <a:pt x="60198" y="56069"/>
                    <a:pt x="60253" y="56079"/>
                    <a:pt x="60306" y="56079"/>
                  </a:cubicBezTo>
                  <a:cubicBezTo>
                    <a:pt x="60479" y="56079"/>
                    <a:pt x="60634" y="55965"/>
                    <a:pt x="60711" y="55812"/>
                  </a:cubicBezTo>
                  <a:lnTo>
                    <a:pt x="73053" y="23355"/>
                  </a:lnTo>
                  <a:cubicBezTo>
                    <a:pt x="73153" y="23155"/>
                    <a:pt x="73053" y="22888"/>
                    <a:pt x="72819" y="22822"/>
                  </a:cubicBezTo>
                  <a:lnTo>
                    <a:pt x="13010" y="39"/>
                  </a:lnTo>
                  <a:cubicBezTo>
                    <a:pt x="12949" y="13"/>
                    <a:pt x="12888" y="0"/>
                    <a:pt x="12829"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4" name="Google Shape;44;p2"/>
            <p:cNvSpPr/>
            <p:nvPr/>
          </p:nvSpPr>
          <p:spPr>
            <a:xfrm rot="363082">
              <a:off x="792956" y="4622556"/>
              <a:ext cx="778540" cy="1132818"/>
            </a:xfrm>
            <a:custGeom>
              <a:avLst/>
              <a:gdLst/>
              <a:ahLst/>
              <a:cxnLst/>
              <a:rect l="l" t="t" r="r" b="b"/>
              <a:pathLst>
                <a:path w="24852" h="36161" extrusionOk="0">
                  <a:moveTo>
                    <a:pt x="11909" y="1"/>
                  </a:moveTo>
                  <a:lnTo>
                    <a:pt x="0" y="31223"/>
                  </a:lnTo>
                  <a:lnTo>
                    <a:pt x="12943" y="36160"/>
                  </a:lnTo>
                  <a:lnTo>
                    <a:pt x="24851" y="4904"/>
                  </a:lnTo>
                  <a:lnTo>
                    <a:pt x="11909"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5" name="Google Shape;45;p2"/>
            <p:cNvSpPr/>
            <p:nvPr/>
          </p:nvSpPr>
          <p:spPr>
            <a:xfrm rot="363082">
              <a:off x="289098" y="4363311"/>
              <a:ext cx="1166244" cy="1323976"/>
            </a:xfrm>
            <a:custGeom>
              <a:avLst/>
              <a:gdLst/>
              <a:ahLst/>
              <a:cxnLst/>
              <a:rect l="l" t="t" r="r" b="b"/>
              <a:pathLst>
                <a:path w="37228" h="42263" extrusionOk="0">
                  <a:moveTo>
                    <a:pt x="13388" y="0"/>
                  </a:moveTo>
                  <a:cubicBezTo>
                    <a:pt x="12947" y="0"/>
                    <a:pt x="12544" y="279"/>
                    <a:pt x="12376" y="699"/>
                  </a:cubicBezTo>
                  <a:lnTo>
                    <a:pt x="6272" y="16711"/>
                  </a:lnTo>
                  <a:lnTo>
                    <a:pt x="201" y="32722"/>
                  </a:lnTo>
                  <a:cubicBezTo>
                    <a:pt x="1" y="33189"/>
                    <a:pt x="201" y="33756"/>
                    <a:pt x="668" y="34023"/>
                  </a:cubicBezTo>
                  <a:cubicBezTo>
                    <a:pt x="4271" y="35924"/>
                    <a:pt x="7973" y="37659"/>
                    <a:pt x="11743" y="39160"/>
                  </a:cubicBezTo>
                  <a:cubicBezTo>
                    <a:pt x="17146" y="41262"/>
                    <a:pt x="24952" y="42262"/>
                    <a:pt x="24952" y="42262"/>
                  </a:cubicBezTo>
                  <a:lnTo>
                    <a:pt x="31090" y="26151"/>
                  </a:lnTo>
                  <a:lnTo>
                    <a:pt x="37227" y="10039"/>
                  </a:lnTo>
                  <a:cubicBezTo>
                    <a:pt x="37227" y="10039"/>
                    <a:pt x="30756" y="5636"/>
                    <a:pt x="25319" y="3568"/>
                  </a:cubicBezTo>
                  <a:cubicBezTo>
                    <a:pt x="21483" y="2167"/>
                    <a:pt x="17580" y="999"/>
                    <a:pt x="13644" y="32"/>
                  </a:cubicBezTo>
                  <a:cubicBezTo>
                    <a:pt x="13558" y="11"/>
                    <a:pt x="13472" y="0"/>
                    <a:pt x="13388" y="0"/>
                  </a:cubicBezTo>
                  <a:close/>
                </a:path>
              </a:pathLst>
            </a:custGeom>
            <a:solidFill>
              <a:schemeClr val="l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6" name="Google Shape;46;p2"/>
            <p:cNvSpPr/>
            <p:nvPr/>
          </p:nvSpPr>
          <p:spPr>
            <a:xfrm rot="363082">
              <a:off x="1066041" y="4735131"/>
              <a:ext cx="399201" cy="988588"/>
            </a:xfrm>
            <a:custGeom>
              <a:avLst/>
              <a:gdLst/>
              <a:ahLst/>
              <a:cxnLst/>
              <a:rect l="l" t="t" r="r" b="b"/>
              <a:pathLst>
                <a:path w="12743" h="31557" extrusionOk="0">
                  <a:moveTo>
                    <a:pt x="11909" y="1"/>
                  </a:moveTo>
                  <a:lnTo>
                    <a:pt x="0" y="31257"/>
                  </a:lnTo>
                  <a:lnTo>
                    <a:pt x="834" y="31557"/>
                  </a:lnTo>
                  <a:lnTo>
                    <a:pt x="12743" y="334"/>
                  </a:lnTo>
                  <a:lnTo>
                    <a:pt x="11909"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7" name="Google Shape;47;p2"/>
            <p:cNvSpPr/>
            <p:nvPr/>
          </p:nvSpPr>
          <p:spPr>
            <a:xfrm rot="363082">
              <a:off x="1086646" y="4743259"/>
              <a:ext cx="390836" cy="979190"/>
            </a:xfrm>
            <a:custGeom>
              <a:avLst/>
              <a:gdLst/>
              <a:ahLst/>
              <a:cxnLst/>
              <a:rect l="l" t="t" r="r" b="b"/>
              <a:pathLst>
                <a:path w="12476" h="31257" extrusionOk="0">
                  <a:moveTo>
                    <a:pt x="12042" y="1"/>
                  </a:moveTo>
                  <a:lnTo>
                    <a:pt x="0" y="31090"/>
                  </a:lnTo>
                  <a:lnTo>
                    <a:pt x="434" y="31256"/>
                  </a:lnTo>
                  <a:lnTo>
                    <a:pt x="12476" y="167"/>
                  </a:lnTo>
                  <a:lnTo>
                    <a:pt x="12042"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8" name="Google Shape;48;p2"/>
            <p:cNvSpPr/>
            <p:nvPr/>
          </p:nvSpPr>
          <p:spPr>
            <a:xfrm rot="363082">
              <a:off x="-564252" y="3933299"/>
              <a:ext cx="778540" cy="1133852"/>
            </a:xfrm>
            <a:custGeom>
              <a:avLst/>
              <a:gdLst/>
              <a:ahLst/>
              <a:cxnLst/>
              <a:rect l="l" t="t" r="r" b="b"/>
              <a:pathLst>
                <a:path w="24852" h="36194" extrusionOk="0">
                  <a:moveTo>
                    <a:pt x="11909" y="1"/>
                  </a:moveTo>
                  <a:lnTo>
                    <a:pt x="0" y="31256"/>
                  </a:lnTo>
                  <a:lnTo>
                    <a:pt x="12943" y="36193"/>
                  </a:lnTo>
                  <a:lnTo>
                    <a:pt x="24851" y="4937"/>
                  </a:lnTo>
                  <a:lnTo>
                    <a:pt x="11909"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9" name="Google Shape;49;p2"/>
            <p:cNvSpPr/>
            <p:nvPr/>
          </p:nvSpPr>
          <p:spPr>
            <a:xfrm rot="363082">
              <a:off x="-449612" y="4006479"/>
              <a:ext cx="1166244" cy="1323004"/>
            </a:xfrm>
            <a:custGeom>
              <a:avLst/>
              <a:gdLst/>
              <a:ahLst/>
              <a:cxnLst/>
              <a:rect l="l" t="t" r="r" b="b"/>
              <a:pathLst>
                <a:path w="37228" h="42232" extrusionOk="0">
                  <a:moveTo>
                    <a:pt x="12243" y="0"/>
                  </a:moveTo>
                  <a:lnTo>
                    <a:pt x="6105" y="16112"/>
                  </a:lnTo>
                  <a:lnTo>
                    <a:pt x="1" y="32190"/>
                  </a:lnTo>
                  <a:cubicBezTo>
                    <a:pt x="1" y="32190"/>
                    <a:pt x="6506" y="36593"/>
                    <a:pt x="11909" y="38694"/>
                  </a:cubicBezTo>
                  <a:cubicBezTo>
                    <a:pt x="15745" y="40062"/>
                    <a:pt x="19648" y="41230"/>
                    <a:pt x="23584" y="42197"/>
                  </a:cubicBezTo>
                  <a:cubicBezTo>
                    <a:pt x="23677" y="42220"/>
                    <a:pt x="23769" y="42231"/>
                    <a:pt x="23859" y="42231"/>
                  </a:cubicBezTo>
                  <a:cubicBezTo>
                    <a:pt x="24293" y="42231"/>
                    <a:pt x="24686" y="41977"/>
                    <a:pt x="24852" y="41563"/>
                  </a:cubicBezTo>
                  <a:lnTo>
                    <a:pt x="30923" y="25552"/>
                  </a:lnTo>
                  <a:lnTo>
                    <a:pt x="37027" y="9540"/>
                  </a:lnTo>
                  <a:cubicBezTo>
                    <a:pt x="37227" y="9040"/>
                    <a:pt x="37027" y="8473"/>
                    <a:pt x="36560" y="8239"/>
                  </a:cubicBezTo>
                  <a:cubicBezTo>
                    <a:pt x="32958" y="6305"/>
                    <a:pt x="29255" y="4603"/>
                    <a:pt x="25486" y="3069"/>
                  </a:cubicBezTo>
                  <a:cubicBezTo>
                    <a:pt x="20049" y="1001"/>
                    <a:pt x="12243" y="0"/>
                    <a:pt x="12243" y="0"/>
                  </a:cubicBezTo>
                  <a:close/>
                </a:path>
              </a:pathLst>
            </a:custGeom>
            <a:solidFill>
              <a:schemeClr val="l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0" name="Google Shape;50;p2"/>
            <p:cNvSpPr/>
            <p:nvPr/>
          </p:nvSpPr>
          <p:spPr>
            <a:xfrm rot="363082">
              <a:off x="-458078" y="3966041"/>
              <a:ext cx="400266" cy="988588"/>
            </a:xfrm>
            <a:custGeom>
              <a:avLst/>
              <a:gdLst/>
              <a:ahLst/>
              <a:cxnLst/>
              <a:rect l="l" t="t" r="r" b="b"/>
              <a:pathLst>
                <a:path w="12777" h="31557" extrusionOk="0">
                  <a:moveTo>
                    <a:pt x="11909" y="0"/>
                  </a:moveTo>
                  <a:lnTo>
                    <a:pt x="1" y="31223"/>
                  </a:lnTo>
                  <a:lnTo>
                    <a:pt x="868" y="31556"/>
                  </a:lnTo>
                  <a:lnTo>
                    <a:pt x="12777" y="300"/>
                  </a:lnTo>
                  <a:lnTo>
                    <a:pt x="1190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1" name="Google Shape;51;p2"/>
            <p:cNvSpPr/>
            <p:nvPr/>
          </p:nvSpPr>
          <p:spPr>
            <a:xfrm rot="363082">
              <a:off x="-486520" y="3948733"/>
              <a:ext cx="386701" cy="983356"/>
            </a:xfrm>
            <a:custGeom>
              <a:avLst/>
              <a:gdLst/>
              <a:ahLst/>
              <a:cxnLst/>
              <a:rect l="l" t="t" r="r" b="b"/>
              <a:pathLst>
                <a:path w="12344" h="31390" extrusionOk="0">
                  <a:moveTo>
                    <a:pt x="11909" y="0"/>
                  </a:moveTo>
                  <a:lnTo>
                    <a:pt x="1" y="31223"/>
                  </a:lnTo>
                  <a:lnTo>
                    <a:pt x="435" y="31389"/>
                  </a:lnTo>
                  <a:lnTo>
                    <a:pt x="12343" y="167"/>
                  </a:lnTo>
                  <a:lnTo>
                    <a:pt x="1190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2" name="Google Shape;52;p2"/>
            <p:cNvSpPr/>
            <p:nvPr/>
          </p:nvSpPr>
          <p:spPr>
            <a:xfrm rot="363082">
              <a:off x="-536791" y="3924334"/>
              <a:ext cx="403367" cy="990687"/>
            </a:xfrm>
            <a:custGeom>
              <a:avLst/>
              <a:gdLst/>
              <a:ahLst/>
              <a:cxnLst/>
              <a:rect l="l" t="t" r="r" b="b"/>
              <a:pathLst>
                <a:path w="12876" h="31624" extrusionOk="0">
                  <a:moveTo>
                    <a:pt x="11909" y="0"/>
                  </a:moveTo>
                  <a:lnTo>
                    <a:pt x="0" y="31223"/>
                  </a:lnTo>
                  <a:lnTo>
                    <a:pt x="967" y="31623"/>
                  </a:lnTo>
                  <a:lnTo>
                    <a:pt x="12876" y="367"/>
                  </a:lnTo>
                  <a:lnTo>
                    <a:pt x="1190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3" name="Google Shape;53;p2"/>
            <p:cNvSpPr/>
            <p:nvPr/>
          </p:nvSpPr>
          <p:spPr>
            <a:xfrm rot="363082">
              <a:off x="633267" y="4549023"/>
              <a:ext cx="365775" cy="364741"/>
            </a:xfrm>
            <a:custGeom>
              <a:avLst/>
              <a:gdLst/>
              <a:ahLst/>
              <a:cxnLst/>
              <a:rect l="l" t="t" r="r" b="b"/>
              <a:pathLst>
                <a:path w="11676" h="11643" fill="none" extrusionOk="0">
                  <a:moveTo>
                    <a:pt x="3237" y="1"/>
                  </a:moveTo>
                  <a:lnTo>
                    <a:pt x="11676" y="3203"/>
                  </a:lnTo>
                  <a:lnTo>
                    <a:pt x="8440" y="11643"/>
                  </a:lnTo>
                  <a:lnTo>
                    <a:pt x="1" y="8407"/>
                  </a:lnTo>
                  <a:close/>
                </a:path>
              </a:pathLst>
            </a:custGeom>
            <a:noFill/>
            <a:ln w="19050"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4" name="Google Shape;54;p2"/>
            <p:cNvSpPr/>
            <p:nvPr/>
          </p:nvSpPr>
          <p:spPr>
            <a:xfrm rot="363082">
              <a:off x="-56388" y="4232909"/>
              <a:ext cx="499541" cy="423260"/>
            </a:xfrm>
            <a:custGeom>
              <a:avLst/>
              <a:gdLst/>
              <a:ahLst/>
              <a:cxnLst/>
              <a:rect l="l" t="t" r="r" b="b"/>
              <a:pathLst>
                <a:path w="15946" h="13511" fill="none" extrusionOk="0">
                  <a:moveTo>
                    <a:pt x="3303" y="1"/>
                  </a:moveTo>
                  <a:lnTo>
                    <a:pt x="15945" y="4804"/>
                  </a:lnTo>
                  <a:moveTo>
                    <a:pt x="2769" y="1435"/>
                  </a:moveTo>
                  <a:lnTo>
                    <a:pt x="15378" y="6272"/>
                  </a:lnTo>
                  <a:moveTo>
                    <a:pt x="2202" y="2903"/>
                  </a:moveTo>
                  <a:lnTo>
                    <a:pt x="14845" y="7740"/>
                  </a:lnTo>
                  <a:moveTo>
                    <a:pt x="14277" y="9174"/>
                  </a:moveTo>
                  <a:lnTo>
                    <a:pt x="1635" y="4337"/>
                  </a:lnTo>
                  <a:moveTo>
                    <a:pt x="1101" y="5805"/>
                  </a:moveTo>
                  <a:lnTo>
                    <a:pt x="13710" y="10608"/>
                  </a:lnTo>
                  <a:moveTo>
                    <a:pt x="534" y="7239"/>
                  </a:moveTo>
                  <a:lnTo>
                    <a:pt x="13177" y="12076"/>
                  </a:lnTo>
                  <a:moveTo>
                    <a:pt x="1" y="8707"/>
                  </a:moveTo>
                  <a:lnTo>
                    <a:pt x="12643" y="13511"/>
                  </a:lnTo>
                </a:path>
              </a:pathLst>
            </a:custGeom>
            <a:noFill/>
            <a:ln w="19050"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5" name="Google Shape;55;p2"/>
            <p:cNvSpPr/>
            <p:nvPr/>
          </p:nvSpPr>
          <p:spPr>
            <a:xfrm rot="363082">
              <a:off x="940056" y="4735937"/>
              <a:ext cx="406531" cy="311454"/>
            </a:xfrm>
            <a:custGeom>
              <a:avLst/>
              <a:gdLst/>
              <a:ahLst/>
              <a:cxnLst/>
              <a:rect l="l" t="t" r="r" b="b"/>
              <a:pathLst>
                <a:path w="12977" h="9942" fill="none" extrusionOk="0">
                  <a:moveTo>
                    <a:pt x="12977" y="3903"/>
                  </a:moveTo>
                  <a:lnTo>
                    <a:pt x="2670" y="1"/>
                  </a:lnTo>
                  <a:moveTo>
                    <a:pt x="2002" y="1769"/>
                  </a:moveTo>
                  <a:lnTo>
                    <a:pt x="12276" y="5671"/>
                  </a:lnTo>
                  <a:moveTo>
                    <a:pt x="1335" y="3503"/>
                  </a:moveTo>
                  <a:lnTo>
                    <a:pt x="11609" y="7439"/>
                  </a:lnTo>
                  <a:moveTo>
                    <a:pt x="668" y="5271"/>
                  </a:moveTo>
                  <a:lnTo>
                    <a:pt x="10942" y="9174"/>
                  </a:lnTo>
                  <a:moveTo>
                    <a:pt x="7706" y="9941"/>
                  </a:moveTo>
                  <a:lnTo>
                    <a:pt x="1" y="7006"/>
                  </a:lnTo>
                </a:path>
              </a:pathLst>
            </a:custGeom>
            <a:noFill/>
            <a:ln w="19050"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6" name="Google Shape;56;p2"/>
            <p:cNvSpPr/>
            <p:nvPr/>
          </p:nvSpPr>
          <p:spPr>
            <a:xfrm rot="363082">
              <a:off x="407066" y="4979342"/>
              <a:ext cx="760778" cy="501609"/>
            </a:xfrm>
            <a:custGeom>
              <a:avLst/>
              <a:gdLst/>
              <a:ahLst/>
              <a:cxnLst/>
              <a:rect l="l" t="t" r="r" b="b"/>
              <a:pathLst>
                <a:path w="24285" h="16012" fill="none" extrusionOk="0">
                  <a:moveTo>
                    <a:pt x="24285" y="6772"/>
                  </a:moveTo>
                  <a:lnTo>
                    <a:pt x="6472" y="0"/>
                  </a:lnTo>
                  <a:moveTo>
                    <a:pt x="3136" y="1067"/>
                  </a:moveTo>
                  <a:lnTo>
                    <a:pt x="23517" y="8806"/>
                  </a:lnTo>
                  <a:moveTo>
                    <a:pt x="2336" y="3069"/>
                  </a:moveTo>
                  <a:lnTo>
                    <a:pt x="22717" y="10841"/>
                  </a:lnTo>
                  <a:moveTo>
                    <a:pt x="1568" y="5137"/>
                  </a:moveTo>
                  <a:lnTo>
                    <a:pt x="21950" y="12909"/>
                  </a:lnTo>
                  <a:moveTo>
                    <a:pt x="801" y="7172"/>
                  </a:moveTo>
                  <a:lnTo>
                    <a:pt x="21182" y="14944"/>
                  </a:lnTo>
                  <a:moveTo>
                    <a:pt x="1" y="9240"/>
                  </a:moveTo>
                  <a:lnTo>
                    <a:pt x="17847" y="16011"/>
                  </a:lnTo>
                </a:path>
              </a:pathLst>
            </a:custGeom>
            <a:noFill/>
            <a:ln w="19050"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57" name="Google Shape;57;p2"/>
          <p:cNvSpPr txBox="1">
            <a:spLocks noGrp="1"/>
          </p:cNvSpPr>
          <p:nvPr>
            <p:ph type="ctrTitle"/>
          </p:nvPr>
        </p:nvSpPr>
        <p:spPr>
          <a:xfrm>
            <a:off x="1718000" y="2472444"/>
            <a:ext cx="8756000" cy="1910400"/>
          </a:xfrm>
          <a:prstGeom prst="rect">
            <a:avLst/>
          </a:prstGeom>
        </p:spPr>
        <p:txBody>
          <a:bodyPr spcFirstLastPara="1" wrap="square" lIns="91425" tIns="91425" rIns="91425" bIns="91425" anchor="ctr" anchorCtr="0">
            <a:noAutofit/>
          </a:bodyPr>
          <a:lstStyle>
            <a:lvl1pPr lvl="0" algn="ctr">
              <a:spcBef>
                <a:spcPts val="0"/>
              </a:spcBef>
              <a:spcAft>
                <a:spcPts val="0"/>
              </a:spcAft>
              <a:buSzPts val="5200"/>
              <a:buNone/>
              <a:defRPr sz="4933" b="1">
                <a:latin typeface="Josefin Sans"/>
                <a:ea typeface="Josefin Sans"/>
                <a:cs typeface="Josefin Sans"/>
                <a:sym typeface="Josefin Sans"/>
              </a:defRPr>
            </a:lvl1pPr>
            <a:lvl2pPr lvl="1" algn="ctr">
              <a:spcBef>
                <a:spcPts val="0"/>
              </a:spcBef>
              <a:spcAft>
                <a:spcPts val="0"/>
              </a:spcAft>
              <a:buSzPts val="5200"/>
              <a:buNone/>
              <a:defRPr sz="6933"/>
            </a:lvl2pPr>
            <a:lvl3pPr lvl="2" algn="ctr">
              <a:spcBef>
                <a:spcPts val="0"/>
              </a:spcBef>
              <a:spcAft>
                <a:spcPts val="0"/>
              </a:spcAft>
              <a:buSzPts val="5200"/>
              <a:buNone/>
              <a:defRPr sz="6933"/>
            </a:lvl3pPr>
            <a:lvl4pPr lvl="3" algn="ctr">
              <a:spcBef>
                <a:spcPts val="0"/>
              </a:spcBef>
              <a:spcAft>
                <a:spcPts val="0"/>
              </a:spcAft>
              <a:buSzPts val="5200"/>
              <a:buNone/>
              <a:defRPr sz="6933"/>
            </a:lvl4pPr>
            <a:lvl5pPr lvl="4" algn="ctr">
              <a:spcBef>
                <a:spcPts val="0"/>
              </a:spcBef>
              <a:spcAft>
                <a:spcPts val="0"/>
              </a:spcAft>
              <a:buSzPts val="5200"/>
              <a:buNone/>
              <a:defRPr sz="6933"/>
            </a:lvl5pPr>
            <a:lvl6pPr lvl="5" algn="ctr">
              <a:spcBef>
                <a:spcPts val="0"/>
              </a:spcBef>
              <a:spcAft>
                <a:spcPts val="0"/>
              </a:spcAft>
              <a:buSzPts val="5200"/>
              <a:buNone/>
              <a:defRPr sz="6933"/>
            </a:lvl6pPr>
            <a:lvl7pPr lvl="6" algn="ctr">
              <a:spcBef>
                <a:spcPts val="0"/>
              </a:spcBef>
              <a:spcAft>
                <a:spcPts val="0"/>
              </a:spcAft>
              <a:buSzPts val="5200"/>
              <a:buNone/>
              <a:defRPr sz="6933"/>
            </a:lvl7pPr>
            <a:lvl8pPr lvl="7" algn="ctr">
              <a:spcBef>
                <a:spcPts val="0"/>
              </a:spcBef>
              <a:spcAft>
                <a:spcPts val="0"/>
              </a:spcAft>
              <a:buSzPts val="5200"/>
              <a:buNone/>
              <a:defRPr sz="6933"/>
            </a:lvl8pPr>
            <a:lvl9pPr lvl="8" algn="ctr">
              <a:spcBef>
                <a:spcPts val="0"/>
              </a:spcBef>
              <a:spcAft>
                <a:spcPts val="0"/>
              </a:spcAft>
              <a:buSzPts val="5200"/>
              <a:buNone/>
              <a:defRPr sz="6933"/>
            </a:lvl9pPr>
          </a:lstStyle>
          <a:p>
            <a:endParaRPr/>
          </a:p>
        </p:txBody>
      </p:sp>
      <p:sp>
        <p:nvSpPr>
          <p:cNvPr id="58" name="Google Shape;58;p2"/>
          <p:cNvSpPr txBox="1">
            <a:spLocks noGrp="1"/>
          </p:cNvSpPr>
          <p:nvPr>
            <p:ph type="subTitle" idx="1"/>
          </p:nvPr>
        </p:nvSpPr>
        <p:spPr>
          <a:xfrm>
            <a:off x="5012400" y="4382844"/>
            <a:ext cx="2167200" cy="471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2800"/>
              <a:buNone/>
              <a:defRPr sz="2533"/>
            </a:lvl1pPr>
            <a:lvl2pPr lvl="1" algn="ctr" rtl="0">
              <a:lnSpc>
                <a:spcPct val="100000"/>
              </a:lnSpc>
              <a:spcBef>
                <a:spcPts val="0"/>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sp>
        <p:nvSpPr>
          <p:cNvPr id="59" name="Google Shape;59;p2"/>
          <p:cNvSpPr txBox="1">
            <a:spLocks noGrp="1"/>
          </p:cNvSpPr>
          <p:nvPr>
            <p:ph type="subTitle" idx="2"/>
          </p:nvPr>
        </p:nvSpPr>
        <p:spPr>
          <a:xfrm>
            <a:off x="8806633" y="756733"/>
            <a:ext cx="2246800" cy="562800"/>
          </a:xfrm>
          <a:prstGeom prst="rect">
            <a:avLst/>
          </a:prstGeom>
        </p:spPr>
        <p:txBody>
          <a:bodyPr spcFirstLastPara="1" wrap="square" lIns="91425" tIns="91425" rIns="91425" bIns="91425" anchor="ctr" anchorCtr="0">
            <a:noAutofit/>
          </a:bodyPr>
          <a:lstStyle>
            <a:lvl1pPr lvl="0" algn="ctr">
              <a:lnSpc>
                <a:spcPct val="100000"/>
              </a:lnSpc>
              <a:spcBef>
                <a:spcPts val="0"/>
              </a:spcBef>
              <a:spcAft>
                <a:spcPts val="0"/>
              </a:spcAft>
              <a:buClr>
                <a:schemeClr val="accent3"/>
              </a:buClr>
              <a:buSzPts val="2800"/>
              <a:buNone/>
              <a:defRPr sz="2667" b="1">
                <a:latin typeface="Josefin Sans"/>
                <a:ea typeface="Josefin Sans"/>
                <a:cs typeface="Josefin Sans"/>
                <a:sym typeface="Josefin Sans"/>
              </a:defRPr>
            </a:lvl1pPr>
            <a:lvl2pPr lvl="1" algn="ctr">
              <a:lnSpc>
                <a:spcPct val="100000"/>
              </a:lnSpc>
              <a:spcBef>
                <a:spcPts val="0"/>
              </a:spcBef>
              <a:spcAft>
                <a:spcPts val="0"/>
              </a:spcAft>
              <a:buSzPts val="2800"/>
              <a:buNone/>
              <a:defRPr sz="3733"/>
            </a:lvl2pPr>
            <a:lvl3pPr lvl="2" algn="ctr">
              <a:lnSpc>
                <a:spcPct val="100000"/>
              </a:lnSpc>
              <a:spcBef>
                <a:spcPts val="0"/>
              </a:spcBef>
              <a:spcAft>
                <a:spcPts val="0"/>
              </a:spcAft>
              <a:buSzPts val="2800"/>
              <a:buNone/>
              <a:defRPr sz="3733"/>
            </a:lvl3pPr>
            <a:lvl4pPr lvl="3" algn="ctr">
              <a:lnSpc>
                <a:spcPct val="100000"/>
              </a:lnSpc>
              <a:spcBef>
                <a:spcPts val="0"/>
              </a:spcBef>
              <a:spcAft>
                <a:spcPts val="0"/>
              </a:spcAft>
              <a:buSzPts val="2800"/>
              <a:buNone/>
              <a:defRPr sz="3733"/>
            </a:lvl4pPr>
            <a:lvl5pPr lvl="4" algn="ctr">
              <a:lnSpc>
                <a:spcPct val="100000"/>
              </a:lnSpc>
              <a:spcBef>
                <a:spcPts val="0"/>
              </a:spcBef>
              <a:spcAft>
                <a:spcPts val="0"/>
              </a:spcAft>
              <a:buSzPts val="2800"/>
              <a:buNone/>
              <a:defRPr sz="3733"/>
            </a:lvl5pPr>
            <a:lvl6pPr lvl="5" algn="ctr">
              <a:lnSpc>
                <a:spcPct val="100000"/>
              </a:lnSpc>
              <a:spcBef>
                <a:spcPts val="0"/>
              </a:spcBef>
              <a:spcAft>
                <a:spcPts val="0"/>
              </a:spcAft>
              <a:buSzPts val="2800"/>
              <a:buNone/>
              <a:defRPr sz="3733"/>
            </a:lvl6pPr>
            <a:lvl7pPr lvl="6" algn="ctr">
              <a:lnSpc>
                <a:spcPct val="100000"/>
              </a:lnSpc>
              <a:spcBef>
                <a:spcPts val="0"/>
              </a:spcBef>
              <a:spcAft>
                <a:spcPts val="0"/>
              </a:spcAft>
              <a:buSzPts val="2800"/>
              <a:buNone/>
              <a:defRPr sz="3733"/>
            </a:lvl7pPr>
            <a:lvl8pPr lvl="7" algn="ctr">
              <a:lnSpc>
                <a:spcPct val="100000"/>
              </a:lnSpc>
              <a:spcBef>
                <a:spcPts val="0"/>
              </a:spcBef>
              <a:spcAft>
                <a:spcPts val="0"/>
              </a:spcAft>
              <a:buSzPts val="2800"/>
              <a:buNone/>
              <a:defRPr sz="3733"/>
            </a:lvl8pPr>
            <a:lvl9pPr lvl="8" algn="ctr">
              <a:lnSpc>
                <a:spcPct val="100000"/>
              </a:lnSpc>
              <a:spcBef>
                <a:spcPts val="0"/>
              </a:spcBef>
              <a:spcAft>
                <a:spcPts val="0"/>
              </a:spcAft>
              <a:buSzPts val="2800"/>
              <a:buNone/>
              <a:defRPr sz="3733"/>
            </a:lvl9pPr>
          </a:lstStyle>
          <a:p>
            <a:endParaRPr/>
          </a:p>
        </p:txBody>
      </p:sp>
    </p:spTree>
    <p:extLst>
      <p:ext uri="{BB962C8B-B14F-4D97-AF65-F5344CB8AC3E}">
        <p14:creationId xmlns:p14="http://schemas.microsoft.com/office/powerpoint/2010/main" val="2654843942"/>
      </p:ext>
    </p:extLst>
  </p:cSld>
  <p:clrMapOvr>
    <a:masterClrMapping/>
  </p:clrMapOvr>
</p:sldLayout>
</file>

<file path=ppt/slideLayouts/slideLayout174.xml><?xml version="1.0" encoding="utf-8"?>
<p:sldLayout xmlns:a="http://schemas.openxmlformats.org/drawingml/2006/main" xmlns:r="http://schemas.openxmlformats.org/officeDocument/2006/relationships" xmlns:p="http://schemas.openxmlformats.org/presentationml/2006/main" matchingName="Section header" type="secHead">
  <p:cSld name="Section header">
    <p:spTree>
      <p:nvGrpSpPr>
        <p:cNvPr id="1" name="Shape 60"/>
        <p:cNvGrpSpPr/>
        <p:nvPr/>
      </p:nvGrpSpPr>
      <p:grpSpPr>
        <a:xfrm>
          <a:off x="0" y="0"/>
          <a:ext cx="0" cy="0"/>
          <a:chOff x="0" y="0"/>
          <a:chExt cx="0" cy="0"/>
        </a:xfrm>
      </p:grpSpPr>
      <p:pic>
        <p:nvPicPr>
          <p:cNvPr id="61" name="Google Shape;61;p3"/>
          <p:cNvPicPr preferRelativeResize="0"/>
          <p:nvPr/>
        </p:nvPicPr>
        <p:blipFill>
          <a:blip r:embed="rId2">
            <a:alphaModFix/>
          </a:blip>
          <a:stretch>
            <a:fillRect/>
          </a:stretch>
        </p:blipFill>
        <p:spPr>
          <a:xfrm>
            <a:off x="-75466" y="-36433"/>
            <a:ext cx="12342935" cy="7005332"/>
          </a:xfrm>
          <a:prstGeom prst="rect">
            <a:avLst/>
          </a:prstGeom>
          <a:noFill/>
          <a:ln>
            <a:noFill/>
          </a:ln>
        </p:spPr>
      </p:pic>
      <p:grpSp>
        <p:nvGrpSpPr>
          <p:cNvPr id="62" name="Google Shape;62;p3"/>
          <p:cNvGrpSpPr/>
          <p:nvPr/>
        </p:nvGrpSpPr>
        <p:grpSpPr>
          <a:xfrm rot="5170076">
            <a:off x="10330203" y="5272232"/>
            <a:ext cx="2436828" cy="2564984"/>
            <a:chOff x="1526600" y="450800"/>
            <a:chExt cx="4540675" cy="4779475"/>
          </a:xfrm>
        </p:grpSpPr>
        <p:sp>
          <p:nvSpPr>
            <p:cNvPr id="63" name="Google Shape;63;p3"/>
            <p:cNvSpPr/>
            <p:nvPr/>
          </p:nvSpPr>
          <p:spPr>
            <a:xfrm>
              <a:off x="1610100" y="473575"/>
              <a:ext cx="4457175" cy="4689450"/>
            </a:xfrm>
            <a:custGeom>
              <a:avLst/>
              <a:gdLst/>
              <a:ahLst/>
              <a:cxnLst/>
              <a:rect l="l" t="t" r="r" b="b"/>
              <a:pathLst>
                <a:path w="178287" h="187578" extrusionOk="0">
                  <a:moveTo>
                    <a:pt x="95602" y="1"/>
                  </a:moveTo>
                  <a:cubicBezTo>
                    <a:pt x="95141" y="1"/>
                    <a:pt x="94676" y="129"/>
                    <a:pt x="94258" y="394"/>
                  </a:cubicBezTo>
                  <a:lnTo>
                    <a:pt x="0" y="63859"/>
                  </a:lnTo>
                  <a:lnTo>
                    <a:pt x="79645" y="185257"/>
                  </a:lnTo>
                  <a:cubicBezTo>
                    <a:pt x="80631" y="186769"/>
                    <a:pt x="82280" y="187578"/>
                    <a:pt x="83965" y="187578"/>
                  </a:cubicBezTo>
                  <a:cubicBezTo>
                    <a:pt x="84955" y="187578"/>
                    <a:pt x="85959" y="187298"/>
                    <a:pt x="86847" y="186719"/>
                  </a:cubicBezTo>
                  <a:lnTo>
                    <a:pt x="176826" y="126176"/>
                  </a:lnTo>
                  <a:cubicBezTo>
                    <a:pt x="177974" y="125393"/>
                    <a:pt x="178287" y="123880"/>
                    <a:pt x="177504" y="122732"/>
                  </a:cubicBezTo>
                  <a:lnTo>
                    <a:pt x="97703" y="1125"/>
                  </a:lnTo>
                  <a:cubicBezTo>
                    <a:pt x="97205" y="394"/>
                    <a:pt x="96410" y="1"/>
                    <a:pt x="95602" y="1"/>
                  </a:cubicBezTo>
                  <a:close/>
                </a:path>
              </a:pathLst>
            </a:custGeom>
            <a:solidFill>
              <a:srgbClr val="119B9B"/>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4" name="Google Shape;64;p3"/>
            <p:cNvSpPr/>
            <p:nvPr/>
          </p:nvSpPr>
          <p:spPr>
            <a:xfrm>
              <a:off x="1616625" y="450800"/>
              <a:ext cx="4391950" cy="4645025"/>
            </a:xfrm>
            <a:custGeom>
              <a:avLst/>
              <a:gdLst/>
              <a:ahLst/>
              <a:cxnLst/>
              <a:rect l="l" t="t" r="r" b="b"/>
              <a:pathLst>
                <a:path w="175678" h="185801" extrusionOk="0">
                  <a:moveTo>
                    <a:pt x="93162" y="0"/>
                  </a:moveTo>
                  <a:lnTo>
                    <a:pt x="0" y="61587"/>
                  </a:lnTo>
                  <a:lnTo>
                    <a:pt x="80323" y="184028"/>
                  </a:lnTo>
                  <a:cubicBezTo>
                    <a:pt x="81085" y="185187"/>
                    <a:pt x="82329" y="185800"/>
                    <a:pt x="83604" y="185800"/>
                  </a:cubicBezTo>
                  <a:cubicBezTo>
                    <a:pt x="84339" y="185800"/>
                    <a:pt x="85083" y="185597"/>
                    <a:pt x="85751" y="185177"/>
                  </a:cubicBezTo>
                  <a:lnTo>
                    <a:pt x="175677" y="125782"/>
                  </a:lnTo>
                  <a:lnTo>
                    <a:pt x="93162" y="0"/>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5" name="Google Shape;65;p3"/>
            <p:cNvSpPr/>
            <p:nvPr/>
          </p:nvSpPr>
          <p:spPr>
            <a:xfrm>
              <a:off x="3931325" y="462525"/>
              <a:ext cx="2064200" cy="3145900"/>
            </a:xfrm>
            <a:custGeom>
              <a:avLst/>
              <a:gdLst/>
              <a:ahLst/>
              <a:cxnLst/>
              <a:rect l="l" t="t" r="r" b="b"/>
              <a:pathLst>
                <a:path w="82568" h="125836" fill="none" extrusionOk="0">
                  <a:moveTo>
                    <a:pt x="0" y="1"/>
                  </a:moveTo>
                  <a:lnTo>
                    <a:pt x="82567" y="125835"/>
                  </a:lnTo>
                </a:path>
              </a:pathLst>
            </a:custGeom>
            <a:noFill/>
            <a:ln w="11750" cap="flat" cmpd="sng">
              <a:solidFill>
                <a:schemeClr val="dk1"/>
              </a:solidFill>
              <a:prstDash val="solid"/>
              <a:miter lim="5219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6" name="Google Shape;66;p3"/>
            <p:cNvSpPr/>
            <p:nvPr/>
          </p:nvSpPr>
          <p:spPr>
            <a:xfrm>
              <a:off x="3898700" y="482100"/>
              <a:ext cx="2065500" cy="3145900"/>
            </a:xfrm>
            <a:custGeom>
              <a:avLst/>
              <a:gdLst/>
              <a:ahLst/>
              <a:cxnLst/>
              <a:rect l="l" t="t" r="r" b="b"/>
              <a:pathLst>
                <a:path w="82620" h="125836" fill="none" extrusionOk="0">
                  <a:moveTo>
                    <a:pt x="1" y="1"/>
                  </a:moveTo>
                  <a:lnTo>
                    <a:pt x="82620" y="125835"/>
                  </a:lnTo>
                </a:path>
              </a:pathLst>
            </a:custGeom>
            <a:noFill/>
            <a:ln w="11750" cap="flat" cmpd="sng">
              <a:solidFill>
                <a:schemeClr val="dk1"/>
              </a:solidFill>
              <a:prstDash val="solid"/>
              <a:miter lim="5219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7" name="Google Shape;67;p3"/>
            <p:cNvSpPr/>
            <p:nvPr/>
          </p:nvSpPr>
          <p:spPr>
            <a:xfrm>
              <a:off x="3742125" y="4138150"/>
              <a:ext cx="842925" cy="1092125"/>
            </a:xfrm>
            <a:custGeom>
              <a:avLst/>
              <a:gdLst/>
              <a:ahLst/>
              <a:cxnLst/>
              <a:rect l="l" t="t" r="r" b="b"/>
              <a:pathLst>
                <a:path w="33717" h="43685" extrusionOk="0">
                  <a:moveTo>
                    <a:pt x="9604" y="0"/>
                  </a:moveTo>
                  <a:lnTo>
                    <a:pt x="1" y="6159"/>
                  </a:lnTo>
                  <a:lnTo>
                    <a:pt x="24113" y="43685"/>
                  </a:lnTo>
                  <a:lnTo>
                    <a:pt x="25679" y="35595"/>
                  </a:lnTo>
                  <a:lnTo>
                    <a:pt x="33716" y="37526"/>
                  </a:lnTo>
                  <a:lnTo>
                    <a:pt x="9604"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8" name="Google Shape;68;p3"/>
            <p:cNvSpPr/>
            <p:nvPr/>
          </p:nvSpPr>
          <p:spPr>
            <a:xfrm>
              <a:off x="1526600" y="464775"/>
              <a:ext cx="4343675" cy="4627200"/>
            </a:xfrm>
            <a:custGeom>
              <a:avLst/>
              <a:gdLst/>
              <a:ahLst/>
              <a:cxnLst/>
              <a:rect l="l" t="t" r="r" b="b"/>
              <a:pathLst>
                <a:path w="173747" h="185088" extrusionOk="0">
                  <a:moveTo>
                    <a:pt x="91115" y="1"/>
                  </a:moveTo>
                  <a:cubicBezTo>
                    <a:pt x="90634" y="1"/>
                    <a:pt x="90147" y="140"/>
                    <a:pt x="89718" y="433"/>
                  </a:cubicBezTo>
                  <a:lnTo>
                    <a:pt x="0" y="59357"/>
                  </a:lnTo>
                  <a:lnTo>
                    <a:pt x="82515" y="185087"/>
                  </a:lnTo>
                  <a:lnTo>
                    <a:pt x="172285" y="126163"/>
                  </a:lnTo>
                  <a:cubicBezTo>
                    <a:pt x="173433" y="125380"/>
                    <a:pt x="173746" y="123866"/>
                    <a:pt x="172963" y="122718"/>
                  </a:cubicBezTo>
                  <a:lnTo>
                    <a:pt x="93162" y="1111"/>
                  </a:lnTo>
                  <a:cubicBezTo>
                    <a:pt x="92705" y="392"/>
                    <a:pt x="91920" y="1"/>
                    <a:pt x="9111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9" name="Google Shape;69;p3"/>
            <p:cNvSpPr/>
            <p:nvPr/>
          </p:nvSpPr>
          <p:spPr>
            <a:xfrm>
              <a:off x="1636200" y="1843000"/>
              <a:ext cx="2130750" cy="3199400"/>
            </a:xfrm>
            <a:custGeom>
              <a:avLst/>
              <a:gdLst/>
              <a:ahLst/>
              <a:cxnLst/>
              <a:rect l="l" t="t" r="r" b="b"/>
              <a:pathLst>
                <a:path w="85230" h="127976" extrusionOk="0">
                  <a:moveTo>
                    <a:pt x="2506" y="1"/>
                  </a:moveTo>
                  <a:lnTo>
                    <a:pt x="0" y="1619"/>
                  </a:lnTo>
                  <a:lnTo>
                    <a:pt x="82724" y="127975"/>
                  </a:lnTo>
                  <a:lnTo>
                    <a:pt x="85229" y="126357"/>
                  </a:lnTo>
                  <a:lnTo>
                    <a:pt x="2506"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0" name="Google Shape;70;p3"/>
            <p:cNvSpPr/>
            <p:nvPr/>
          </p:nvSpPr>
          <p:spPr>
            <a:xfrm>
              <a:off x="2647400" y="1567700"/>
              <a:ext cx="2116400" cy="2399550"/>
            </a:xfrm>
            <a:custGeom>
              <a:avLst/>
              <a:gdLst/>
              <a:ahLst/>
              <a:cxnLst/>
              <a:rect l="l" t="t" r="r" b="b"/>
              <a:pathLst>
                <a:path w="84656" h="95982" fill="none" extrusionOk="0">
                  <a:moveTo>
                    <a:pt x="82777" y="71347"/>
                  </a:moveTo>
                  <a:cubicBezTo>
                    <a:pt x="82777" y="69937"/>
                    <a:pt x="83507" y="68633"/>
                    <a:pt x="84656" y="67850"/>
                  </a:cubicBezTo>
                  <a:lnTo>
                    <a:pt x="40919" y="1201"/>
                  </a:lnTo>
                  <a:cubicBezTo>
                    <a:pt x="38988" y="2453"/>
                    <a:pt x="36431" y="1932"/>
                    <a:pt x="35178" y="0"/>
                  </a:cubicBezTo>
                  <a:lnTo>
                    <a:pt x="1149" y="22286"/>
                  </a:lnTo>
                  <a:cubicBezTo>
                    <a:pt x="2454" y="24217"/>
                    <a:pt x="1932" y="26827"/>
                    <a:pt x="1" y="28080"/>
                  </a:cubicBezTo>
                  <a:lnTo>
                    <a:pt x="43737" y="94729"/>
                  </a:lnTo>
                  <a:cubicBezTo>
                    <a:pt x="45668" y="93476"/>
                    <a:pt x="48226" y="94050"/>
                    <a:pt x="49478" y="95981"/>
                  </a:cubicBezTo>
                  <a:lnTo>
                    <a:pt x="83455" y="73643"/>
                  </a:lnTo>
                  <a:cubicBezTo>
                    <a:pt x="82985" y="72965"/>
                    <a:pt x="82777" y="72182"/>
                    <a:pt x="82777" y="71347"/>
                  </a:cubicBezTo>
                  <a:close/>
                </a:path>
              </a:pathLst>
            </a:custGeom>
            <a:solidFill>
              <a:schemeClr val="lt1"/>
            </a:solidFill>
            <a:ln w="14350" cap="flat" cmpd="sng">
              <a:solidFill>
                <a:schemeClr val="lt1"/>
              </a:solidFill>
              <a:prstDash val="solid"/>
              <a:miter lim="5219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71" name="Google Shape;71;p3"/>
          <p:cNvGrpSpPr/>
          <p:nvPr/>
        </p:nvGrpSpPr>
        <p:grpSpPr>
          <a:xfrm rot="-400487" flipH="1">
            <a:off x="56691" y="-91127"/>
            <a:ext cx="3042492" cy="2387332"/>
            <a:chOff x="-2415600" y="2986400"/>
            <a:chExt cx="1943075" cy="1524659"/>
          </a:xfrm>
        </p:grpSpPr>
        <p:sp>
          <p:nvSpPr>
            <p:cNvPr id="72" name="Google Shape;72;p3"/>
            <p:cNvSpPr/>
            <p:nvPr/>
          </p:nvSpPr>
          <p:spPr>
            <a:xfrm>
              <a:off x="-2415600" y="2986400"/>
              <a:ext cx="1117375" cy="1251275"/>
            </a:xfrm>
            <a:custGeom>
              <a:avLst/>
              <a:gdLst/>
              <a:ahLst/>
              <a:cxnLst/>
              <a:rect l="l" t="t" r="r" b="b"/>
              <a:pathLst>
                <a:path w="44695" h="50051" extrusionOk="0">
                  <a:moveTo>
                    <a:pt x="11387" y="1"/>
                  </a:moveTo>
                  <a:cubicBezTo>
                    <a:pt x="10743" y="1"/>
                    <a:pt x="10152" y="449"/>
                    <a:pt x="10001" y="1099"/>
                  </a:cubicBezTo>
                  <a:lnTo>
                    <a:pt x="180" y="41127"/>
                  </a:lnTo>
                  <a:cubicBezTo>
                    <a:pt x="0" y="41896"/>
                    <a:pt x="462" y="42665"/>
                    <a:pt x="1257" y="42871"/>
                  </a:cubicBezTo>
                  <a:lnTo>
                    <a:pt x="33617" y="50051"/>
                  </a:lnTo>
                  <a:lnTo>
                    <a:pt x="44695" y="8433"/>
                  </a:lnTo>
                  <a:lnTo>
                    <a:pt x="11744" y="48"/>
                  </a:lnTo>
                  <a:cubicBezTo>
                    <a:pt x="11625" y="16"/>
                    <a:pt x="11505" y="1"/>
                    <a:pt x="1138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3" name="Google Shape;73;p3"/>
            <p:cNvSpPr/>
            <p:nvPr/>
          </p:nvSpPr>
          <p:spPr>
            <a:xfrm>
              <a:off x="-1586075" y="3188225"/>
              <a:ext cx="1113550" cy="1279575"/>
            </a:xfrm>
            <a:custGeom>
              <a:avLst/>
              <a:gdLst/>
              <a:ahLst/>
              <a:cxnLst/>
              <a:rect l="l" t="t" r="r" b="b"/>
              <a:pathLst>
                <a:path w="44542" h="51183" extrusionOk="0">
                  <a:moveTo>
                    <a:pt x="10411" y="1"/>
                  </a:moveTo>
                  <a:lnTo>
                    <a:pt x="0" y="41772"/>
                  </a:lnTo>
                  <a:lnTo>
                    <a:pt x="31797" y="51132"/>
                  </a:lnTo>
                  <a:cubicBezTo>
                    <a:pt x="31925" y="51166"/>
                    <a:pt x="32054" y="51182"/>
                    <a:pt x="32181" y="51182"/>
                  </a:cubicBezTo>
                  <a:cubicBezTo>
                    <a:pt x="32815" y="51182"/>
                    <a:pt x="33395" y="50773"/>
                    <a:pt x="33566" y="50132"/>
                  </a:cubicBezTo>
                  <a:lnTo>
                    <a:pt x="44336" y="10360"/>
                  </a:lnTo>
                  <a:cubicBezTo>
                    <a:pt x="44541" y="9591"/>
                    <a:pt x="44080" y="8796"/>
                    <a:pt x="43310" y="8591"/>
                  </a:cubicBezTo>
                  <a:lnTo>
                    <a:pt x="10411" y="1"/>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4" name="Google Shape;74;p3"/>
            <p:cNvSpPr/>
            <p:nvPr/>
          </p:nvSpPr>
          <p:spPr>
            <a:xfrm>
              <a:off x="-2402775" y="2994000"/>
              <a:ext cx="1133400" cy="1217400"/>
            </a:xfrm>
            <a:custGeom>
              <a:avLst/>
              <a:gdLst/>
              <a:ahLst/>
              <a:cxnLst/>
              <a:rect l="l" t="t" r="r" b="b"/>
              <a:pathLst>
                <a:path w="45336" h="48696" extrusionOk="0">
                  <a:moveTo>
                    <a:pt x="12283" y="0"/>
                  </a:moveTo>
                  <a:lnTo>
                    <a:pt x="0" y="41900"/>
                  </a:lnTo>
                  <a:lnTo>
                    <a:pt x="19104" y="42131"/>
                  </a:lnTo>
                  <a:cubicBezTo>
                    <a:pt x="23976" y="42823"/>
                    <a:pt x="28540" y="44874"/>
                    <a:pt x="32309" y="48054"/>
                  </a:cubicBezTo>
                  <a:lnTo>
                    <a:pt x="33053" y="48695"/>
                  </a:lnTo>
                  <a:lnTo>
                    <a:pt x="45336" y="6770"/>
                  </a:lnTo>
                  <a:lnTo>
                    <a:pt x="44567" y="6129"/>
                  </a:lnTo>
                  <a:cubicBezTo>
                    <a:pt x="40797" y="2975"/>
                    <a:pt x="36233" y="923"/>
                    <a:pt x="31361" y="231"/>
                  </a:cubicBezTo>
                  <a:lnTo>
                    <a:pt x="12283"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5" name="Google Shape;75;p3"/>
            <p:cNvSpPr/>
            <p:nvPr/>
          </p:nvSpPr>
          <p:spPr>
            <a:xfrm>
              <a:off x="-2351263" y="3014809"/>
              <a:ext cx="1085975" cy="1231500"/>
            </a:xfrm>
            <a:custGeom>
              <a:avLst/>
              <a:gdLst/>
              <a:ahLst/>
              <a:cxnLst/>
              <a:rect l="l" t="t" r="r" b="b"/>
              <a:pathLst>
                <a:path w="43439" h="49260" extrusionOk="0">
                  <a:moveTo>
                    <a:pt x="12258" y="0"/>
                  </a:moveTo>
                  <a:lnTo>
                    <a:pt x="1" y="41925"/>
                  </a:lnTo>
                  <a:lnTo>
                    <a:pt x="17207" y="42695"/>
                  </a:lnTo>
                  <a:cubicBezTo>
                    <a:pt x="22079" y="43387"/>
                    <a:pt x="26643" y="45438"/>
                    <a:pt x="30412" y="48618"/>
                  </a:cubicBezTo>
                  <a:lnTo>
                    <a:pt x="31156" y="49259"/>
                  </a:lnTo>
                  <a:lnTo>
                    <a:pt x="43439" y="7334"/>
                  </a:lnTo>
                  <a:lnTo>
                    <a:pt x="42670" y="6693"/>
                  </a:lnTo>
                  <a:cubicBezTo>
                    <a:pt x="38900" y="3539"/>
                    <a:pt x="34336" y="1487"/>
                    <a:pt x="29464" y="769"/>
                  </a:cubicBezTo>
                  <a:lnTo>
                    <a:pt x="12258" y="0"/>
                  </a:ln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6" name="Google Shape;76;p3"/>
            <p:cNvSpPr/>
            <p:nvPr/>
          </p:nvSpPr>
          <p:spPr>
            <a:xfrm>
              <a:off x="-1573663" y="3188659"/>
              <a:ext cx="1070600" cy="1322400"/>
            </a:xfrm>
            <a:custGeom>
              <a:avLst/>
              <a:gdLst/>
              <a:ahLst/>
              <a:cxnLst/>
              <a:rect l="l" t="t" r="r" b="b"/>
              <a:pathLst>
                <a:path w="42824" h="52896" extrusionOk="0">
                  <a:moveTo>
                    <a:pt x="17135" y="1"/>
                  </a:moveTo>
                  <a:cubicBezTo>
                    <a:pt x="15803" y="1"/>
                    <a:pt x="14490" y="86"/>
                    <a:pt x="13232" y="252"/>
                  </a:cubicBezTo>
                  <a:lnTo>
                    <a:pt x="12258" y="380"/>
                  </a:lnTo>
                  <a:lnTo>
                    <a:pt x="1" y="42280"/>
                  </a:lnTo>
                  <a:lnTo>
                    <a:pt x="975" y="42151"/>
                  </a:lnTo>
                  <a:cubicBezTo>
                    <a:pt x="2113" y="42002"/>
                    <a:pt x="3255" y="41927"/>
                    <a:pt x="4394" y="41927"/>
                  </a:cubicBezTo>
                  <a:cubicBezTo>
                    <a:pt x="8133" y="41927"/>
                    <a:pt x="11844" y="42727"/>
                    <a:pt x="15284" y="44280"/>
                  </a:cubicBezTo>
                  <a:lnTo>
                    <a:pt x="30208" y="52895"/>
                  </a:lnTo>
                  <a:lnTo>
                    <a:pt x="42824" y="9124"/>
                  </a:lnTo>
                  <a:lnTo>
                    <a:pt x="28284" y="2226"/>
                  </a:lnTo>
                  <a:cubicBezTo>
                    <a:pt x="24955" y="704"/>
                    <a:pt x="20963" y="1"/>
                    <a:pt x="17135" y="1"/>
                  </a:cubicBez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77" name="Google Shape;77;p3"/>
            <p:cNvGrpSpPr/>
            <p:nvPr/>
          </p:nvGrpSpPr>
          <p:grpSpPr>
            <a:xfrm>
              <a:off x="-2218800" y="3088875"/>
              <a:ext cx="1598825" cy="1190475"/>
              <a:chOff x="-2218800" y="3088875"/>
              <a:chExt cx="1598825" cy="1190475"/>
            </a:xfrm>
          </p:grpSpPr>
          <p:sp>
            <p:nvSpPr>
              <p:cNvPr id="78" name="Google Shape;78;p3"/>
              <p:cNvSpPr/>
              <p:nvPr/>
            </p:nvSpPr>
            <p:spPr>
              <a:xfrm>
                <a:off x="-2218800" y="3088875"/>
                <a:ext cx="841100" cy="985325"/>
              </a:xfrm>
              <a:custGeom>
                <a:avLst/>
                <a:gdLst/>
                <a:ahLst/>
                <a:cxnLst/>
                <a:rect l="l" t="t" r="r" b="b"/>
                <a:pathLst>
                  <a:path w="33644" h="39413" extrusionOk="0">
                    <a:moveTo>
                      <a:pt x="9539" y="0"/>
                    </a:moveTo>
                    <a:lnTo>
                      <a:pt x="9462" y="667"/>
                    </a:lnTo>
                    <a:lnTo>
                      <a:pt x="22412" y="2385"/>
                    </a:lnTo>
                    <a:cubicBezTo>
                      <a:pt x="26027" y="3077"/>
                      <a:pt x="29489" y="4436"/>
                      <a:pt x="32643" y="6360"/>
                    </a:cubicBezTo>
                    <a:lnTo>
                      <a:pt x="33284" y="6744"/>
                    </a:lnTo>
                    <a:lnTo>
                      <a:pt x="33643" y="6154"/>
                    </a:lnTo>
                    <a:lnTo>
                      <a:pt x="33002" y="5770"/>
                    </a:lnTo>
                    <a:cubicBezTo>
                      <a:pt x="29797" y="3795"/>
                      <a:pt x="26233" y="2411"/>
                      <a:pt x="22540" y="1693"/>
                    </a:cubicBezTo>
                    <a:lnTo>
                      <a:pt x="9539" y="0"/>
                    </a:lnTo>
                    <a:close/>
                    <a:moveTo>
                      <a:pt x="8668" y="2385"/>
                    </a:moveTo>
                    <a:lnTo>
                      <a:pt x="8591" y="3052"/>
                    </a:lnTo>
                    <a:lnTo>
                      <a:pt x="21540" y="4770"/>
                    </a:lnTo>
                    <a:cubicBezTo>
                      <a:pt x="25156" y="5462"/>
                      <a:pt x="28617" y="6821"/>
                      <a:pt x="31771" y="8744"/>
                    </a:cubicBezTo>
                    <a:lnTo>
                      <a:pt x="32387" y="9129"/>
                    </a:lnTo>
                    <a:lnTo>
                      <a:pt x="32771" y="8565"/>
                    </a:lnTo>
                    <a:lnTo>
                      <a:pt x="32130" y="8180"/>
                    </a:lnTo>
                    <a:cubicBezTo>
                      <a:pt x="28899" y="6206"/>
                      <a:pt x="25361" y="4821"/>
                      <a:pt x="21668" y="4103"/>
                    </a:cubicBezTo>
                    <a:lnTo>
                      <a:pt x="8668" y="2385"/>
                    </a:lnTo>
                    <a:close/>
                    <a:moveTo>
                      <a:pt x="7796" y="4795"/>
                    </a:moveTo>
                    <a:lnTo>
                      <a:pt x="7719" y="5488"/>
                    </a:lnTo>
                    <a:lnTo>
                      <a:pt x="20668" y="7180"/>
                    </a:lnTo>
                    <a:cubicBezTo>
                      <a:pt x="24284" y="7898"/>
                      <a:pt x="27746" y="9232"/>
                      <a:pt x="30900" y="11180"/>
                    </a:cubicBezTo>
                    <a:lnTo>
                      <a:pt x="31515" y="11565"/>
                    </a:lnTo>
                    <a:lnTo>
                      <a:pt x="31874" y="10975"/>
                    </a:lnTo>
                    <a:lnTo>
                      <a:pt x="31259" y="10591"/>
                    </a:lnTo>
                    <a:cubicBezTo>
                      <a:pt x="28028" y="8616"/>
                      <a:pt x="24489" y="7231"/>
                      <a:pt x="20796" y="6513"/>
                    </a:cubicBezTo>
                    <a:lnTo>
                      <a:pt x="7796" y="4795"/>
                    </a:lnTo>
                    <a:close/>
                    <a:moveTo>
                      <a:pt x="6873" y="9206"/>
                    </a:moveTo>
                    <a:lnTo>
                      <a:pt x="6770" y="9873"/>
                    </a:lnTo>
                    <a:lnTo>
                      <a:pt x="19745" y="11591"/>
                    </a:lnTo>
                    <a:cubicBezTo>
                      <a:pt x="23361" y="12283"/>
                      <a:pt x="26822" y="13642"/>
                      <a:pt x="29976" y="15565"/>
                    </a:cubicBezTo>
                    <a:lnTo>
                      <a:pt x="30592" y="15950"/>
                    </a:lnTo>
                    <a:lnTo>
                      <a:pt x="30951" y="15386"/>
                    </a:lnTo>
                    <a:lnTo>
                      <a:pt x="30335" y="15001"/>
                    </a:lnTo>
                    <a:cubicBezTo>
                      <a:pt x="27104" y="13027"/>
                      <a:pt x="23566" y="11642"/>
                      <a:pt x="19848" y="10924"/>
                    </a:cubicBezTo>
                    <a:lnTo>
                      <a:pt x="6873" y="9206"/>
                    </a:lnTo>
                    <a:close/>
                    <a:moveTo>
                      <a:pt x="5975" y="11616"/>
                    </a:moveTo>
                    <a:lnTo>
                      <a:pt x="5898" y="12283"/>
                    </a:lnTo>
                    <a:lnTo>
                      <a:pt x="18848" y="14001"/>
                    </a:lnTo>
                    <a:cubicBezTo>
                      <a:pt x="22463" y="14693"/>
                      <a:pt x="25925" y="16052"/>
                      <a:pt x="29079" y="17976"/>
                    </a:cubicBezTo>
                    <a:lnTo>
                      <a:pt x="29694" y="18360"/>
                    </a:lnTo>
                    <a:lnTo>
                      <a:pt x="30079" y="17796"/>
                    </a:lnTo>
                    <a:lnTo>
                      <a:pt x="29438" y="17411"/>
                    </a:lnTo>
                    <a:cubicBezTo>
                      <a:pt x="26207" y="15437"/>
                      <a:pt x="22668" y="14052"/>
                      <a:pt x="18976" y="13334"/>
                    </a:cubicBezTo>
                    <a:lnTo>
                      <a:pt x="5975" y="11616"/>
                    </a:lnTo>
                    <a:close/>
                    <a:moveTo>
                      <a:pt x="5078" y="14027"/>
                    </a:moveTo>
                    <a:lnTo>
                      <a:pt x="5001" y="14693"/>
                    </a:lnTo>
                    <a:lnTo>
                      <a:pt x="17950" y="16411"/>
                    </a:lnTo>
                    <a:cubicBezTo>
                      <a:pt x="21566" y="17104"/>
                      <a:pt x="25027" y="18463"/>
                      <a:pt x="28181" y="20386"/>
                    </a:cubicBezTo>
                    <a:lnTo>
                      <a:pt x="28797" y="20796"/>
                    </a:lnTo>
                    <a:lnTo>
                      <a:pt x="29181" y="20206"/>
                    </a:lnTo>
                    <a:lnTo>
                      <a:pt x="28566" y="19822"/>
                    </a:lnTo>
                    <a:cubicBezTo>
                      <a:pt x="25335" y="17847"/>
                      <a:pt x="21796" y="16463"/>
                      <a:pt x="18104" y="15745"/>
                    </a:cubicBezTo>
                    <a:lnTo>
                      <a:pt x="5078" y="14027"/>
                    </a:lnTo>
                    <a:close/>
                    <a:moveTo>
                      <a:pt x="4078" y="19053"/>
                    </a:moveTo>
                    <a:lnTo>
                      <a:pt x="4001" y="19719"/>
                    </a:lnTo>
                    <a:lnTo>
                      <a:pt x="16950" y="21437"/>
                    </a:lnTo>
                    <a:cubicBezTo>
                      <a:pt x="20591" y="22130"/>
                      <a:pt x="24053" y="23489"/>
                      <a:pt x="27207" y="25412"/>
                    </a:cubicBezTo>
                    <a:lnTo>
                      <a:pt x="27822" y="25797"/>
                    </a:lnTo>
                    <a:lnTo>
                      <a:pt x="28181" y="25232"/>
                    </a:lnTo>
                    <a:lnTo>
                      <a:pt x="27566" y="24822"/>
                    </a:lnTo>
                    <a:cubicBezTo>
                      <a:pt x="24335" y="22848"/>
                      <a:pt x="20796" y="21463"/>
                      <a:pt x="17104" y="20745"/>
                    </a:cubicBezTo>
                    <a:lnTo>
                      <a:pt x="4078" y="19053"/>
                    </a:lnTo>
                    <a:close/>
                    <a:moveTo>
                      <a:pt x="3231" y="21463"/>
                    </a:moveTo>
                    <a:lnTo>
                      <a:pt x="3129" y="22130"/>
                    </a:lnTo>
                    <a:lnTo>
                      <a:pt x="16078" y="23848"/>
                    </a:lnTo>
                    <a:cubicBezTo>
                      <a:pt x="19899" y="24617"/>
                      <a:pt x="24438" y="26668"/>
                      <a:pt x="26310" y="27848"/>
                    </a:cubicBezTo>
                    <a:lnTo>
                      <a:pt x="26925" y="28233"/>
                    </a:lnTo>
                    <a:lnTo>
                      <a:pt x="27310" y="27643"/>
                    </a:lnTo>
                    <a:lnTo>
                      <a:pt x="26669" y="27258"/>
                    </a:lnTo>
                    <a:cubicBezTo>
                      <a:pt x="24745" y="26053"/>
                      <a:pt x="20104" y="23925"/>
                      <a:pt x="16206" y="23155"/>
                    </a:cubicBezTo>
                    <a:lnTo>
                      <a:pt x="3231" y="21463"/>
                    </a:lnTo>
                    <a:close/>
                    <a:moveTo>
                      <a:pt x="2334" y="23848"/>
                    </a:moveTo>
                    <a:lnTo>
                      <a:pt x="2231" y="24514"/>
                    </a:lnTo>
                    <a:lnTo>
                      <a:pt x="15206" y="26232"/>
                    </a:lnTo>
                    <a:cubicBezTo>
                      <a:pt x="18925" y="26976"/>
                      <a:pt x="24540" y="29669"/>
                      <a:pt x="25438" y="30233"/>
                    </a:cubicBezTo>
                    <a:lnTo>
                      <a:pt x="26053" y="30617"/>
                    </a:lnTo>
                    <a:lnTo>
                      <a:pt x="26412" y="30053"/>
                    </a:lnTo>
                    <a:lnTo>
                      <a:pt x="25797" y="29669"/>
                    </a:lnTo>
                    <a:cubicBezTo>
                      <a:pt x="24848" y="29079"/>
                      <a:pt x="19207" y="26335"/>
                      <a:pt x="15335" y="25566"/>
                    </a:cubicBezTo>
                    <a:lnTo>
                      <a:pt x="2334" y="23848"/>
                    </a:lnTo>
                    <a:close/>
                    <a:moveTo>
                      <a:pt x="1283" y="27592"/>
                    </a:moveTo>
                    <a:lnTo>
                      <a:pt x="1180" y="28284"/>
                    </a:lnTo>
                    <a:lnTo>
                      <a:pt x="14155" y="29976"/>
                    </a:lnTo>
                    <a:cubicBezTo>
                      <a:pt x="17771" y="30694"/>
                      <a:pt x="21232" y="32053"/>
                      <a:pt x="24361" y="33976"/>
                    </a:cubicBezTo>
                    <a:lnTo>
                      <a:pt x="25002" y="34361"/>
                    </a:lnTo>
                    <a:lnTo>
                      <a:pt x="25361" y="33797"/>
                    </a:lnTo>
                    <a:lnTo>
                      <a:pt x="24745" y="33387"/>
                    </a:lnTo>
                    <a:cubicBezTo>
                      <a:pt x="21514" y="31412"/>
                      <a:pt x="17976" y="30028"/>
                      <a:pt x="14258" y="29310"/>
                    </a:cubicBezTo>
                    <a:lnTo>
                      <a:pt x="1283" y="27592"/>
                    </a:lnTo>
                    <a:close/>
                    <a:moveTo>
                      <a:pt x="693" y="30156"/>
                    </a:moveTo>
                    <a:lnTo>
                      <a:pt x="590" y="30822"/>
                    </a:lnTo>
                    <a:lnTo>
                      <a:pt x="13565" y="32541"/>
                    </a:lnTo>
                    <a:cubicBezTo>
                      <a:pt x="17181" y="33233"/>
                      <a:pt x="20643" y="34592"/>
                      <a:pt x="23797" y="36515"/>
                    </a:cubicBezTo>
                    <a:lnTo>
                      <a:pt x="24412" y="36900"/>
                    </a:lnTo>
                    <a:lnTo>
                      <a:pt x="24771" y="36310"/>
                    </a:lnTo>
                    <a:lnTo>
                      <a:pt x="24130" y="35925"/>
                    </a:lnTo>
                    <a:cubicBezTo>
                      <a:pt x="20925" y="33951"/>
                      <a:pt x="17386" y="32566"/>
                      <a:pt x="13668" y="31874"/>
                    </a:cubicBezTo>
                    <a:lnTo>
                      <a:pt x="693" y="30156"/>
                    </a:lnTo>
                    <a:close/>
                    <a:moveTo>
                      <a:pt x="103" y="32643"/>
                    </a:moveTo>
                    <a:lnTo>
                      <a:pt x="0" y="33335"/>
                    </a:lnTo>
                    <a:lnTo>
                      <a:pt x="12975" y="35053"/>
                    </a:lnTo>
                    <a:cubicBezTo>
                      <a:pt x="16591" y="35746"/>
                      <a:pt x="20053" y="37105"/>
                      <a:pt x="23207" y="39028"/>
                    </a:cubicBezTo>
                    <a:lnTo>
                      <a:pt x="23848" y="39413"/>
                    </a:lnTo>
                    <a:lnTo>
                      <a:pt x="24181" y="38823"/>
                    </a:lnTo>
                    <a:lnTo>
                      <a:pt x="23540" y="38438"/>
                    </a:lnTo>
                    <a:cubicBezTo>
                      <a:pt x="20335" y="36464"/>
                      <a:pt x="16796" y="35079"/>
                      <a:pt x="13104" y="34361"/>
                    </a:cubicBezTo>
                    <a:lnTo>
                      <a:pt x="103" y="32643"/>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9" name="Google Shape;79;p3"/>
              <p:cNvSpPr/>
              <p:nvPr/>
            </p:nvSpPr>
            <p:spPr>
              <a:xfrm>
                <a:off x="-1461075" y="3283625"/>
                <a:ext cx="841100" cy="995725"/>
              </a:xfrm>
              <a:custGeom>
                <a:avLst/>
                <a:gdLst/>
                <a:ahLst/>
                <a:cxnLst/>
                <a:rect l="l" t="t" r="r" b="b"/>
                <a:pathLst>
                  <a:path w="33644" h="39829" extrusionOk="0">
                    <a:moveTo>
                      <a:pt x="11739" y="1"/>
                    </a:moveTo>
                    <a:cubicBezTo>
                      <a:pt x="10432" y="1"/>
                      <a:pt x="9481" y="31"/>
                      <a:pt x="9386" y="31"/>
                    </a:cubicBezTo>
                    <a:lnTo>
                      <a:pt x="9386" y="698"/>
                    </a:lnTo>
                    <a:cubicBezTo>
                      <a:pt x="9406" y="698"/>
                      <a:pt x="10284" y="673"/>
                      <a:pt x="11526" y="673"/>
                    </a:cubicBezTo>
                    <a:cubicBezTo>
                      <a:pt x="13388" y="673"/>
                      <a:pt x="16068" y="729"/>
                      <a:pt x="17899" y="1006"/>
                    </a:cubicBezTo>
                    <a:cubicBezTo>
                      <a:pt x="22643" y="1775"/>
                      <a:pt x="29618" y="4878"/>
                      <a:pt x="32618" y="6750"/>
                    </a:cubicBezTo>
                    <a:lnTo>
                      <a:pt x="33259" y="7134"/>
                    </a:lnTo>
                    <a:lnTo>
                      <a:pt x="33644" y="6570"/>
                    </a:lnTo>
                    <a:lnTo>
                      <a:pt x="33028" y="6185"/>
                    </a:lnTo>
                    <a:cubicBezTo>
                      <a:pt x="29977" y="4288"/>
                      <a:pt x="22874" y="1108"/>
                      <a:pt x="18053" y="365"/>
                    </a:cubicBezTo>
                    <a:cubicBezTo>
                      <a:pt x="16198" y="63"/>
                      <a:pt x="13606" y="1"/>
                      <a:pt x="11739" y="1"/>
                    </a:cubicBezTo>
                    <a:close/>
                    <a:moveTo>
                      <a:pt x="8770" y="2801"/>
                    </a:moveTo>
                    <a:lnTo>
                      <a:pt x="8770" y="3493"/>
                    </a:lnTo>
                    <a:cubicBezTo>
                      <a:pt x="8847" y="3493"/>
                      <a:pt x="16130" y="3519"/>
                      <a:pt x="19258" y="4288"/>
                    </a:cubicBezTo>
                    <a:cubicBezTo>
                      <a:pt x="22976" y="5211"/>
                      <a:pt x="28489" y="7134"/>
                      <a:pt x="31746" y="9160"/>
                    </a:cubicBezTo>
                    <a:lnTo>
                      <a:pt x="32387" y="9545"/>
                    </a:lnTo>
                    <a:lnTo>
                      <a:pt x="32746" y="8980"/>
                    </a:lnTo>
                    <a:lnTo>
                      <a:pt x="32105" y="8570"/>
                    </a:lnTo>
                    <a:cubicBezTo>
                      <a:pt x="28797" y="6519"/>
                      <a:pt x="23207" y="4570"/>
                      <a:pt x="19412" y="3621"/>
                    </a:cubicBezTo>
                    <a:cubicBezTo>
                      <a:pt x="16207" y="2852"/>
                      <a:pt x="9078" y="2801"/>
                      <a:pt x="8770" y="2801"/>
                    </a:cubicBezTo>
                    <a:close/>
                    <a:moveTo>
                      <a:pt x="8129" y="5570"/>
                    </a:moveTo>
                    <a:lnTo>
                      <a:pt x="8129" y="6262"/>
                    </a:lnTo>
                    <a:cubicBezTo>
                      <a:pt x="8232" y="6262"/>
                      <a:pt x="17412" y="6467"/>
                      <a:pt x="20592" y="7570"/>
                    </a:cubicBezTo>
                    <a:cubicBezTo>
                      <a:pt x="21463" y="7878"/>
                      <a:pt x="22361" y="8160"/>
                      <a:pt x="23233" y="8442"/>
                    </a:cubicBezTo>
                    <a:cubicBezTo>
                      <a:pt x="25976" y="9314"/>
                      <a:pt x="28592" y="10160"/>
                      <a:pt x="30874" y="11570"/>
                    </a:cubicBezTo>
                    <a:lnTo>
                      <a:pt x="31490" y="11955"/>
                    </a:lnTo>
                    <a:lnTo>
                      <a:pt x="31849" y="11391"/>
                    </a:lnTo>
                    <a:lnTo>
                      <a:pt x="31208" y="11006"/>
                    </a:lnTo>
                    <a:cubicBezTo>
                      <a:pt x="28874" y="9519"/>
                      <a:pt x="26079" y="8647"/>
                      <a:pt x="23412" y="7801"/>
                    </a:cubicBezTo>
                    <a:cubicBezTo>
                      <a:pt x="22540" y="7519"/>
                      <a:pt x="21669" y="7237"/>
                      <a:pt x="20797" y="6929"/>
                    </a:cubicBezTo>
                    <a:cubicBezTo>
                      <a:pt x="17540" y="5801"/>
                      <a:pt x="8514" y="5570"/>
                      <a:pt x="8129" y="5570"/>
                    </a:cubicBezTo>
                    <a:close/>
                    <a:moveTo>
                      <a:pt x="6822" y="9596"/>
                    </a:moveTo>
                    <a:lnTo>
                      <a:pt x="6745" y="10263"/>
                    </a:lnTo>
                    <a:lnTo>
                      <a:pt x="19694" y="11981"/>
                    </a:lnTo>
                    <a:cubicBezTo>
                      <a:pt x="23310" y="12699"/>
                      <a:pt x="26771" y="14032"/>
                      <a:pt x="29925" y="15981"/>
                    </a:cubicBezTo>
                    <a:lnTo>
                      <a:pt x="30566" y="16365"/>
                    </a:lnTo>
                    <a:lnTo>
                      <a:pt x="30925" y="15776"/>
                    </a:lnTo>
                    <a:lnTo>
                      <a:pt x="30284" y="15391"/>
                    </a:lnTo>
                    <a:cubicBezTo>
                      <a:pt x="27079" y="13417"/>
                      <a:pt x="23515" y="12032"/>
                      <a:pt x="19822" y="11314"/>
                    </a:cubicBezTo>
                    <a:lnTo>
                      <a:pt x="6822" y="9596"/>
                    </a:lnTo>
                    <a:close/>
                    <a:moveTo>
                      <a:pt x="5950" y="12006"/>
                    </a:moveTo>
                    <a:lnTo>
                      <a:pt x="5847" y="12673"/>
                    </a:lnTo>
                    <a:lnTo>
                      <a:pt x="18822" y="14391"/>
                    </a:lnTo>
                    <a:cubicBezTo>
                      <a:pt x="22438" y="15109"/>
                      <a:pt x="25900" y="16442"/>
                      <a:pt x="29054" y="18391"/>
                    </a:cubicBezTo>
                    <a:lnTo>
                      <a:pt x="29669" y="18776"/>
                    </a:lnTo>
                    <a:lnTo>
                      <a:pt x="30054" y="18186"/>
                    </a:lnTo>
                    <a:lnTo>
                      <a:pt x="29413" y="17801"/>
                    </a:lnTo>
                    <a:cubicBezTo>
                      <a:pt x="26182" y="15827"/>
                      <a:pt x="22643" y="14442"/>
                      <a:pt x="18925" y="13724"/>
                    </a:cubicBezTo>
                    <a:lnTo>
                      <a:pt x="5950" y="12006"/>
                    </a:lnTo>
                    <a:close/>
                    <a:moveTo>
                      <a:pt x="5052" y="14417"/>
                    </a:moveTo>
                    <a:lnTo>
                      <a:pt x="4975" y="15109"/>
                    </a:lnTo>
                    <a:lnTo>
                      <a:pt x="17925" y="16801"/>
                    </a:lnTo>
                    <a:cubicBezTo>
                      <a:pt x="21540" y="17519"/>
                      <a:pt x="25028" y="18853"/>
                      <a:pt x="28156" y="20802"/>
                    </a:cubicBezTo>
                    <a:lnTo>
                      <a:pt x="28797" y="21186"/>
                    </a:lnTo>
                    <a:lnTo>
                      <a:pt x="29156" y="20596"/>
                    </a:lnTo>
                    <a:lnTo>
                      <a:pt x="28515" y="20212"/>
                    </a:lnTo>
                    <a:cubicBezTo>
                      <a:pt x="25310" y="18237"/>
                      <a:pt x="21745" y="16853"/>
                      <a:pt x="18053" y="16135"/>
                    </a:cubicBezTo>
                    <a:lnTo>
                      <a:pt x="5052" y="14417"/>
                    </a:lnTo>
                    <a:close/>
                    <a:moveTo>
                      <a:pt x="4078" y="19443"/>
                    </a:moveTo>
                    <a:lnTo>
                      <a:pt x="4001" y="20109"/>
                    </a:lnTo>
                    <a:lnTo>
                      <a:pt x="16950" y="21827"/>
                    </a:lnTo>
                    <a:cubicBezTo>
                      <a:pt x="20566" y="22545"/>
                      <a:pt x="24028" y="23879"/>
                      <a:pt x="27182" y="25827"/>
                    </a:cubicBezTo>
                    <a:lnTo>
                      <a:pt x="27823" y="26212"/>
                    </a:lnTo>
                    <a:lnTo>
                      <a:pt x="28156" y="25622"/>
                    </a:lnTo>
                    <a:lnTo>
                      <a:pt x="27541" y="25238"/>
                    </a:lnTo>
                    <a:cubicBezTo>
                      <a:pt x="24310" y="23263"/>
                      <a:pt x="20771" y="21879"/>
                      <a:pt x="17079" y="21161"/>
                    </a:cubicBezTo>
                    <a:lnTo>
                      <a:pt x="4078" y="19443"/>
                    </a:lnTo>
                    <a:close/>
                    <a:moveTo>
                      <a:pt x="3180" y="21853"/>
                    </a:moveTo>
                    <a:lnTo>
                      <a:pt x="3103" y="22520"/>
                    </a:lnTo>
                    <a:lnTo>
                      <a:pt x="16053" y="24238"/>
                    </a:lnTo>
                    <a:cubicBezTo>
                      <a:pt x="19874" y="24981"/>
                      <a:pt x="24438" y="27058"/>
                      <a:pt x="26284" y="28212"/>
                    </a:cubicBezTo>
                    <a:lnTo>
                      <a:pt x="26925" y="28623"/>
                    </a:lnTo>
                    <a:lnTo>
                      <a:pt x="27284" y="28033"/>
                    </a:lnTo>
                    <a:lnTo>
                      <a:pt x="26643" y="27648"/>
                    </a:lnTo>
                    <a:cubicBezTo>
                      <a:pt x="24720" y="26443"/>
                      <a:pt x="20079" y="24340"/>
                      <a:pt x="16181" y="23571"/>
                    </a:cubicBezTo>
                    <a:lnTo>
                      <a:pt x="3180" y="21853"/>
                    </a:lnTo>
                    <a:close/>
                    <a:moveTo>
                      <a:pt x="2309" y="24263"/>
                    </a:moveTo>
                    <a:lnTo>
                      <a:pt x="2232" y="24930"/>
                    </a:lnTo>
                    <a:lnTo>
                      <a:pt x="15181" y="26648"/>
                    </a:lnTo>
                    <a:cubicBezTo>
                      <a:pt x="18925" y="27392"/>
                      <a:pt x="24515" y="30084"/>
                      <a:pt x="25412" y="30623"/>
                    </a:cubicBezTo>
                    <a:lnTo>
                      <a:pt x="26053" y="31007"/>
                    </a:lnTo>
                    <a:lnTo>
                      <a:pt x="26387" y="30443"/>
                    </a:lnTo>
                    <a:lnTo>
                      <a:pt x="25771" y="30058"/>
                    </a:lnTo>
                    <a:cubicBezTo>
                      <a:pt x="24823" y="29469"/>
                      <a:pt x="19181" y="26751"/>
                      <a:pt x="15309" y="25981"/>
                    </a:cubicBezTo>
                    <a:lnTo>
                      <a:pt x="2309" y="24263"/>
                    </a:lnTo>
                    <a:close/>
                    <a:moveTo>
                      <a:pt x="1257" y="28007"/>
                    </a:moveTo>
                    <a:lnTo>
                      <a:pt x="1180" y="28674"/>
                    </a:lnTo>
                    <a:lnTo>
                      <a:pt x="14130" y="30392"/>
                    </a:lnTo>
                    <a:cubicBezTo>
                      <a:pt x="17745" y="31110"/>
                      <a:pt x="21207" y="32443"/>
                      <a:pt x="24361" y="34392"/>
                    </a:cubicBezTo>
                    <a:lnTo>
                      <a:pt x="24976" y="34777"/>
                    </a:lnTo>
                    <a:lnTo>
                      <a:pt x="25335" y="34187"/>
                    </a:lnTo>
                    <a:lnTo>
                      <a:pt x="24720" y="33802"/>
                    </a:lnTo>
                    <a:cubicBezTo>
                      <a:pt x="21489" y="31828"/>
                      <a:pt x="17950" y="30443"/>
                      <a:pt x="14258" y="29725"/>
                    </a:cubicBezTo>
                    <a:lnTo>
                      <a:pt x="1257" y="28007"/>
                    </a:lnTo>
                    <a:close/>
                    <a:moveTo>
                      <a:pt x="667" y="30520"/>
                    </a:moveTo>
                    <a:lnTo>
                      <a:pt x="591" y="31212"/>
                    </a:lnTo>
                    <a:lnTo>
                      <a:pt x="13566" y="32905"/>
                    </a:lnTo>
                    <a:cubicBezTo>
                      <a:pt x="17155" y="33623"/>
                      <a:pt x="20617" y="34982"/>
                      <a:pt x="23771" y="36905"/>
                    </a:cubicBezTo>
                    <a:lnTo>
                      <a:pt x="24412" y="37290"/>
                    </a:lnTo>
                    <a:lnTo>
                      <a:pt x="24746" y="36726"/>
                    </a:lnTo>
                    <a:lnTo>
                      <a:pt x="24130" y="36315"/>
                    </a:lnTo>
                    <a:cubicBezTo>
                      <a:pt x="20899" y="34341"/>
                      <a:pt x="17361" y="32956"/>
                      <a:pt x="13668" y="32238"/>
                    </a:cubicBezTo>
                    <a:lnTo>
                      <a:pt x="667" y="30520"/>
                    </a:lnTo>
                    <a:close/>
                    <a:moveTo>
                      <a:pt x="103" y="33059"/>
                    </a:moveTo>
                    <a:lnTo>
                      <a:pt x="1" y="33725"/>
                    </a:lnTo>
                    <a:lnTo>
                      <a:pt x="12950" y="35443"/>
                    </a:lnTo>
                    <a:cubicBezTo>
                      <a:pt x="16566" y="36136"/>
                      <a:pt x="20027" y="37495"/>
                      <a:pt x="23181" y="39418"/>
                    </a:cubicBezTo>
                    <a:lnTo>
                      <a:pt x="23797" y="39828"/>
                    </a:lnTo>
                    <a:lnTo>
                      <a:pt x="24156" y="39238"/>
                    </a:lnTo>
                    <a:lnTo>
                      <a:pt x="23515" y="38854"/>
                    </a:lnTo>
                    <a:cubicBezTo>
                      <a:pt x="20310" y="36879"/>
                      <a:pt x="16745" y="35495"/>
                      <a:pt x="13053" y="34777"/>
                    </a:cubicBezTo>
                    <a:lnTo>
                      <a:pt x="103" y="33059"/>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80" name="Google Shape;80;p3"/>
          <p:cNvGrpSpPr/>
          <p:nvPr/>
        </p:nvGrpSpPr>
        <p:grpSpPr>
          <a:xfrm rot="-135829">
            <a:off x="-725854" y="-333649"/>
            <a:ext cx="2414599" cy="2495645"/>
            <a:chOff x="334100" y="971800"/>
            <a:chExt cx="1810984" cy="1871771"/>
          </a:xfrm>
        </p:grpSpPr>
        <p:sp>
          <p:nvSpPr>
            <p:cNvPr id="81" name="Google Shape;81;p3"/>
            <p:cNvSpPr/>
            <p:nvPr/>
          </p:nvSpPr>
          <p:spPr>
            <a:xfrm>
              <a:off x="341909" y="971800"/>
              <a:ext cx="1803175" cy="1871771"/>
            </a:xfrm>
            <a:custGeom>
              <a:avLst/>
              <a:gdLst/>
              <a:ahLst/>
              <a:cxnLst/>
              <a:rect l="l" t="t" r="r" b="b"/>
              <a:pathLst>
                <a:path w="88903" h="92285" extrusionOk="0">
                  <a:moveTo>
                    <a:pt x="44583" y="1"/>
                  </a:moveTo>
                  <a:cubicBezTo>
                    <a:pt x="44328" y="1"/>
                    <a:pt x="44071" y="83"/>
                    <a:pt x="43849" y="252"/>
                  </a:cubicBezTo>
                  <a:lnTo>
                    <a:pt x="0" y="33408"/>
                  </a:lnTo>
                  <a:lnTo>
                    <a:pt x="43131" y="91437"/>
                  </a:lnTo>
                  <a:cubicBezTo>
                    <a:pt x="43514" y="91989"/>
                    <a:pt x="44136" y="92284"/>
                    <a:pt x="44766" y="92284"/>
                  </a:cubicBezTo>
                  <a:cubicBezTo>
                    <a:pt x="45190" y="92284"/>
                    <a:pt x="45617" y="92151"/>
                    <a:pt x="45977" y="91873"/>
                  </a:cubicBezTo>
                  <a:lnTo>
                    <a:pt x="88261" y="59204"/>
                  </a:lnTo>
                  <a:cubicBezTo>
                    <a:pt x="88800" y="58794"/>
                    <a:pt x="88903" y="58050"/>
                    <a:pt x="88492" y="57512"/>
                  </a:cubicBezTo>
                  <a:lnTo>
                    <a:pt x="45541" y="483"/>
                  </a:lnTo>
                  <a:cubicBezTo>
                    <a:pt x="45300" y="167"/>
                    <a:pt x="44944" y="1"/>
                    <a:pt x="4458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2" name="Google Shape;82;p3"/>
            <p:cNvSpPr/>
            <p:nvPr/>
          </p:nvSpPr>
          <p:spPr>
            <a:xfrm>
              <a:off x="336189" y="976911"/>
              <a:ext cx="1795894" cy="1820273"/>
            </a:xfrm>
            <a:custGeom>
              <a:avLst/>
              <a:gdLst/>
              <a:ahLst/>
              <a:cxnLst/>
              <a:rect l="l" t="t" r="r" b="b"/>
              <a:pathLst>
                <a:path w="88544" h="89746" extrusionOk="0">
                  <a:moveTo>
                    <a:pt x="44131" y="0"/>
                  </a:moveTo>
                  <a:lnTo>
                    <a:pt x="0" y="33258"/>
                  </a:lnTo>
                  <a:lnTo>
                    <a:pt x="46208" y="89415"/>
                  </a:lnTo>
                  <a:cubicBezTo>
                    <a:pt x="46378" y="89632"/>
                    <a:pt x="46632" y="89746"/>
                    <a:pt x="46886" y="89746"/>
                  </a:cubicBezTo>
                  <a:cubicBezTo>
                    <a:pt x="47053" y="89746"/>
                    <a:pt x="47219" y="89697"/>
                    <a:pt x="47362" y="89595"/>
                  </a:cubicBezTo>
                  <a:lnTo>
                    <a:pt x="88543" y="58952"/>
                  </a:lnTo>
                  <a:lnTo>
                    <a:pt x="44131"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83" name="Google Shape;83;p3"/>
            <p:cNvGrpSpPr/>
            <p:nvPr/>
          </p:nvGrpSpPr>
          <p:grpSpPr>
            <a:xfrm>
              <a:off x="1214129" y="978980"/>
              <a:ext cx="913828" cy="1211839"/>
              <a:chOff x="1214129" y="978980"/>
              <a:chExt cx="913828" cy="1211839"/>
            </a:xfrm>
          </p:grpSpPr>
          <p:sp>
            <p:nvSpPr>
              <p:cNvPr id="84" name="Google Shape;84;p3"/>
              <p:cNvSpPr/>
              <p:nvPr/>
            </p:nvSpPr>
            <p:spPr>
              <a:xfrm>
                <a:off x="1222973" y="978980"/>
                <a:ext cx="904985" cy="1199365"/>
              </a:xfrm>
              <a:custGeom>
                <a:avLst/>
                <a:gdLst/>
                <a:ahLst/>
                <a:cxnLst/>
                <a:rect l="l" t="t" r="r" b="b"/>
                <a:pathLst>
                  <a:path w="44619" h="59133" extrusionOk="0">
                    <a:moveTo>
                      <a:pt x="206" y="1"/>
                    </a:moveTo>
                    <a:lnTo>
                      <a:pt x="1" y="129"/>
                    </a:lnTo>
                    <a:lnTo>
                      <a:pt x="44439" y="59132"/>
                    </a:lnTo>
                    <a:lnTo>
                      <a:pt x="44618" y="58978"/>
                    </a:lnTo>
                    <a:lnTo>
                      <a:pt x="206"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5" name="Google Shape;85;p3"/>
              <p:cNvSpPr/>
              <p:nvPr/>
            </p:nvSpPr>
            <p:spPr>
              <a:xfrm>
                <a:off x="1214129" y="991475"/>
                <a:ext cx="904985" cy="1199345"/>
              </a:xfrm>
              <a:custGeom>
                <a:avLst/>
                <a:gdLst/>
                <a:ahLst/>
                <a:cxnLst/>
                <a:rect l="l" t="t" r="r" b="b"/>
                <a:pathLst>
                  <a:path w="44619" h="59132" extrusionOk="0">
                    <a:moveTo>
                      <a:pt x="206" y="0"/>
                    </a:moveTo>
                    <a:lnTo>
                      <a:pt x="1" y="154"/>
                    </a:lnTo>
                    <a:lnTo>
                      <a:pt x="44439" y="59132"/>
                    </a:lnTo>
                    <a:lnTo>
                      <a:pt x="44618" y="59003"/>
                    </a:lnTo>
                    <a:lnTo>
                      <a:pt x="206"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86" name="Google Shape;86;p3"/>
            <p:cNvSpPr/>
            <p:nvPr/>
          </p:nvSpPr>
          <p:spPr>
            <a:xfrm>
              <a:off x="334100" y="1004578"/>
              <a:ext cx="1741293" cy="1810882"/>
            </a:xfrm>
            <a:custGeom>
              <a:avLst/>
              <a:gdLst/>
              <a:ahLst/>
              <a:cxnLst/>
              <a:rect l="l" t="t" r="r" b="b"/>
              <a:pathLst>
                <a:path w="85852" h="89283" extrusionOk="0">
                  <a:moveTo>
                    <a:pt x="42828" y="0"/>
                  </a:moveTo>
                  <a:cubicBezTo>
                    <a:pt x="42573" y="0"/>
                    <a:pt x="42317" y="82"/>
                    <a:pt x="42106" y="252"/>
                  </a:cubicBezTo>
                  <a:lnTo>
                    <a:pt x="1" y="31946"/>
                  </a:lnTo>
                  <a:lnTo>
                    <a:pt x="43131" y="89282"/>
                  </a:lnTo>
                  <a:lnTo>
                    <a:pt x="85210" y="57588"/>
                  </a:lnTo>
                  <a:cubicBezTo>
                    <a:pt x="85749" y="57178"/>
                    <a:pt x="85851" y="56409"/>
                    <a:pt x="85441" y="55870"/>
                  </a:cubicBezTo>
                  <a:lnTo>
                    <a:pt x="43798" y="482"/>
                  </a:lnTo>
                  <a:cubicBezTo>
                    <a:pt x="43557" y="166"/>
                    <a:pt x="43192" y="0"/>
                    <a:pt x="42828"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7" name="Google Shape;87;p3"/>
            <p:cNvSpPr/>
            <p:nvPr/>
          </p:nvSpPr>
          <p:spPr>
            <a:xfrm>
              <a:off x="373105" y="1605205"/>
              <a:ext cx="899265" cy="1180097"/>
            </a:xfrm>
            <a:custGeom>
              <a:avLst/>
              <a:gdLst/>
              <a:ahLst/>
              <a:cxnLst/>
              <a:rect l="l" t="t" r="r" b="b"/>
              <a:pathLst>
                <a:path w="44337" h="58183" extrusionOk="0">
                  <a:moveTo>
                    <a:pt x="1155" y="0"/>
                  </a:moveTo>
                  <a:lnTo>
                    <a:pt x="1" y="872"/>
                  </a:lnTo>
                  <a:lnTo>
                    <a:pt x="43157" y="58183"/>
                  </a:lnTo>
                  <a:lnTo>
                    <a:pt x="44337" y="57311"/>
                  </a:lnTo>
                  <a:lnTo>
                    <a:pt x="1155"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8" name="Google Shape;88;p3"/>
            <p:cNvSpPr/>
            <p:nvPr/>
          </p:nvSpPr>
          <p:spPr>
            <a:xfrm>
              <a:off x="762685" y="1424197"/>
              <a:ext cx="916931" cy="993396"/>
            </a:xfrm>
            <a:custGeom>
              <a:avLst/>
              <a:gdLst/>
              <a:ahLst/>
              <a:cxnLst/>
              <a:rect l="l" t="t" r="r" b="b"/>
              <a:pathLst>
                <a:path w="45208" h="48978" extrusionOk="0">
                  <a:moveTo>
                    <a:pt x="19206" y="1"/>
                  </a:moveTo>
                  <a:lnTo>
                    <a:pt x="0" y="14463"/>
                  </a:lnTo>
                  <a:lnTo>
                    <a:pt x="26001" y="48978"/>
                  </a:lnTo>
                  <a:lnTo>
                    <a:pt x="45208" y="34515"/>
                  </a:lnTo>
                  <a:lnTo>
                    <a:pt x="19206" y="1"/>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89" name="Google Shape;89;p3"/>
          <p:cNvGrpSpPr/>
          <p:nvPr/>
        </p:nvGrpSpPr>
        <p:grpSpPr>
          <a:xfrm>
            <a:off x="9646865" y="-958199"/>
            <a:ext cx="4041419" cy="3976396"/>
            <a:chOff x="7235149" y="-718650"/>
            <a:chExt cx="3031064" cy="2982297"/>
          </a:xfrm>
        </p:grpSpPr>
        <p:grpSp>
          <p:nvGrpSpPr>
            <p:cNvPr id="90" name="Google Shape;90;p3"/>
            <p:cNvGrpSpPr/>
            <p:nvPr/>
          </p:nvGrpSpPr>
          <p:grpSpPr>
            <a:xfrm rot="-4962260" flipH="1">
              <a:off x="7958573" y="-653239"/>
              <a:ext cx="596905" cy="1865484"/>
              <a:chOff x="-1858600" y="2385325"/>
              <a:chExt cx="523125" cy="1635025"/>
            </a:xfrm>
          </p:grpSpPr>
          <p:sp>
            <p:nvSpPr>
              <p:cNvPr id="91" name="Google Shape;91;p3"/>
              <p:cNvSpPr/>
              <p:nvPr/>
            </p:nvSpPr>
            <p:spPr>
              <a:xfrm>
                <a:off x="-1804750" y="2385325"/>
                <a:ext cx="469275" cy="1635025"/>
              </a:xfrm>
              <a:custGeom>
                <a:avLst/>
                <a:gdLst/>
                <a:ahLst/>
                <a:cxnLst/>
                <a:rect l="l" t="t" r="r" b="b"/>
                <a:pathLst>
                  <a:path w="18771" h="65401" extrusionOk="0">
                    <a:moveTo>
                      <a:pt x="12062" y="1"/>
                    </a:moveTo>
                    <a:cubicBezTo>
                      <a:pt x="9693" y="1"/>
                      <a:pt x="7259" y="1264"/>
                      <a:pt x="5667" y="3115"/>
                    </a:cubicBezTo>
                    <a:cubicBezTo>
                      <a:pt x="3462" y="5679"/>
                      <a:pt x="2513" y="9064"/>
                      <a:pt x="1872" y="12397"/>
                    </a:cubicBezTo>
                    <a:lnTo>
                      <a:pt x="1872" y="12372"/>
                    </a:lnTo>
                    <a:cubicBezTo>
                      <a:pt x="129" y="21270"/>
                      <a:pt x="0" y="30373"/>
                      <a:pt x="975" y="39373"/>
                    </a:cubicBezTo>
                    <a:cubicBezTo>
                      <a:pt x="1308" y="42476"/>
                      <a:pt x="1308" y="44861"/>
                      <a:pt x="1462" y="47989"/>
                    </a:cubicBezTo>
                    <a:cubicBezTo>
                      <a:pt x="1795" y="54796"/>
                      <a:pt x="6238" y="62496"/>
                      <a:pt x="6079" y="65382"/>
                    </a:cubicBezTo>
                    <a:lnTo>
                      <a:pt x="6079" y="65382"/>
                    </a:lnTo>
                    <a:cubicBezTo>
                      <a:pt x="6979" y="50077"/>
                      <a:pt x="11644" y="31239"/>
                      <a:pt x="16694" y="16756"/>
                    </a:cubicBezTo>
                    <a:cubicBezTo>
                      <a:pt x="17694" y="13936"/>
                      <a:pt x="18771" y="11064"/>
                      <a:pt x="18745" y="8089"/>
                    </a:cubicBezTo>
                    <a:cubicBezTo>
                      <a:pt x="18745" y="5089"/>
                      <a:pt x="17412" y="1909"/>
                      <a:pt x="14719" y="602"/>
                    </a:cubicBezTo>
                    <a:cubicBezTo>
                      <a:pt x="13878" y="188"/>
                      <a:pt x="12974" y="1"/>
                      <a:pt x="12062" y="1"/>
                    </a:cubicBezTo>
                    <a:close/>
                    <a:moveTo>
                      <a:pt x="6079" y="65382"/>
                    </a:moveTo>
                    <a:lnTo>
                      <a:pt x="6079" y="65382"/>
                    </a:lnTo>
                    <a:cubicBezTo>
                      <a:pt x="6078" y="65388"/>
                      <a:pt x="6078" y="65394"/>
                      <a:pt x="6078" y="65400"/>
                    </a:cubicBezTo>
                    <a:cubicBezTo>
                      <a:pt x="6078" y="65394"/>
                      <a:pt x="6078" y="65388"/>
                      <a:pt x="6079" y="65382"/>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2" name="Google Shape;92;p3"/>
              <p:cNvSpPr/>
              <p:nvPr/>
            </p:nvSpPr>
            <p:spPr>
              <a:xfrm>
                <a:off x="-1858600" y="2385425"/>
                <a:ext cx="469275" cy="1634925"/>
              </a:xfrm>
              <a:custGeom>
                <a:avLst/>
                <a:gdLst/>
                <a:ahLst/>
                <a:cxnLst/>
                <a:rect l="l" t="t" r="r" b="b"/>
                <a:pathLst>
                  <a:path w="18771" h="65397" extrusionOk="0">
                    <a:moveTo>
                      <a:pt x="12088" y="1"/>
                    </a:moveTo>
                    <a:cubicBezTo>
                      <a:pt x="9704" y="1"/>
                      <a:pt x="7263" y="1274"/>
                      <a:pt x="5667" y="3111"/>
                    </a:cubicBezTo>
                    <a:cubicBezTo>
                      <a:pt x="3462" y="5649"/>
                      <a:pt x="2513" y="9060"/>
                      <a:pt x="1872" y="12393"/>
                    </a:cubicBezTo>
                    <a:lnTo>
                      <a:pt x="1872" y="12368"/>
                    </a:lnTo>
                    <a:cubicBezTo>
                      <a:pt x="129" y="21266"/>
                      <a:pt x="0" y="30369"/>
                      <a:pt x="975" y="39369"/>
                    </a:cubicBezTo>
                    <a:cubicBezTo>
                      <a:pt x="1308" y="42472"/>
                      <a:pt x="1308" y="44857"/>
                      <a:pt x="1462" y="47985"/>
                    </a:cubicBezTo>
                    <a:cubicBezTo>
                      <a:pt x="1795" y="54792"/>
                      <a:pt x="6239" y="62492"/>
                      <a:pt x="6079" y="65378"/>
                    </a:cubicBezTo>
                    <a:lnTo>
                      <a:pt x="6079" y="65378"/>
                    </a:lnTo>
                    <a:cubicBezTo>
                      <a:pt x="6979" y="50073"/>
                      <a:pt x="11670" y="31235"/>
                      <a:pt x="16694" y="16752"/>
                    </a:cubicBezTo>
                    <a:cubicBezTo>
                      <a:pt x="17694" y="13932"/>
                      <a:pt x="18771" y="11060"/>
                      <a:pt x="18771" y="8085"/>
                    </a:cubicBezTo>
                    <a:cubicBezTo>
                      <a:pt x="18745" y="5085"/>
                      <a:pt x="17412" y="1905"/>
                      <a:pt x="14745" y="598"/>
                    </a:cubicBezTo>
                    <a:cubicBezTo>
                      <a:pt x="13901" y="187"/>
                      <a:pt x="12999" y="1"/>
                      <a:pt x="12088" y="1"/>
                    </a:cubicBezTo>
                    <a:close/>
                    <a:moveTo>
                      <a:pt x="6079" y="65378"/>
                    </a:moveTo>
                    <a:cubicBezTo>
                      <a:pt x="6078" y="65384"/>
                      <a:pt x="6078" y="65390"/>
                      <a:pt x="6078" y="65396"/>
                    </a:cubicBezTo>
                    <a:cubicBezTo>
                      <a:pt x="6078" y="65390"/>
                      <a:pt x="6078" y="65384"/>
                      <a:pt x="6079" y="65378"/>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3" name="Google Shape;93;p3"/>
              <p:cNvSpPr/>
              <p:nvPr/>
            </p:nvSpPr>
            <p:spPr>
              <a:xfrm>
                <a:off x="-1766300" y="2414375"/>
                <a:ext cx="329125" cy="283550"/>
              </a:xfrm>
              <a:custGeom>
                <a:avLst/>
                <a:gdLst/>
                <a:ahLst/>
                <a:cxnLst/>
                <a:rect l="l" t="t" r="r" b="b"/>
                <a:pathLst>
                  <a:path w="13165" h="11342" extrusionOk="0">
                    <a:moveTo>
                      <a:pt x="7214" y="1"/>
                    </a:moveTo>
                    <a:cubicBezTo>
                      <a:pt x="7203" y="1"/>
                      <a:pt x="7192" y="2"/>
                      <a:pt x="7181" y="4"/>
                    </a:cubicBezTo>
                    <a:cubicBezTo>
                      <a:pt x="7053" y="55"/>
                      <a:pt x="6976" y="260"/>
                      <a:pt x="7104" y="337"/>
                    </a:cubicBezTo>
                    <a:cubicBezTo>
                      <a:pt x="7130" y="363"/>
                      <a:pt x="7155" y="363"/>
                      <a:pt x="7181" y="363"/>
                    </a:cubicBezTo>
                    <a:cubicBezTo>
                      <a:pt x="7258" y="363"/>
                      <a:pt x="7335" y="337"/>
                      <a:pt x="7386" y="260"/>
                    </a:cubicBezTo>
                    <a:cubicBezTo>
                      <a:pt x="7433" y="120"/>
                      <a:pt x="7330" y="1"/>
                      <a:pt x="7214" y="1"/>
                    </a:cubicBezTo>
                    <a:close/>
                    <a:moveTo>
                      <a:pt x="10096" y="914"/>
                    </a:moveTo>
                    <a:cubicBezTo>
                      <a:pt x="10065" y="914"/>
                      <a:pt x="10033" y="918"/>
                      <a:pt x="10001" y="927"/>
                    </a:cubicBezTo>
                    <a:cubicBezTo>
                      <a:pt x="9719" y="1004"/>
                      <a:pt x="9591" y="1440"/>
                      <a:pt x="9848" y="1619"/>
                    </a:cubicBezTo>
                    <a:cubicBezTo>
                      <a:pt x="9899" y="1619"/>
                      <a:pt x="9950" y="1645"/>
                      <a:pt x="10001" y="1645"/>
                    </a:cubicBezTo>
                    <a:cubicBezTo>
                      <a:pt x="10024" y="1648"/>
                      <a:pt x="10046" y="1650"/>
                      <a:pt x="10069" y="1650"/>
                    </a:cubicBezTo>
                    <a:cubicBezTo>
                      <a:pt x="10224" y="1650"/>
                      <a:pt x="10370" y="1571"/>
                      <a:pt x="10437" y="1414"/>
                    </a:cubicBezTo>
                    <a:cubicBezTo>
                      <a:pt x="10528" y="1164"/>
                      <a:pt x="10337" y="914"/>
                      <a:pt x="10096" y="914"/>
                    </a:cubicBezTo>
                    <a:close/>
                    <a:moveTo>
                      <a:pt x="4839" y="1534"/>
                    </a:moveTo>
                    <a:cubicBezTo>
                      <a:pt x="4695" y="1534"/>
                      <a:pt x="4554" y="1605"/>
                      <a:pt x="4540" y="1748"/>
                    </a:cubicBezTo>
                    <a:cubicBezTo>
                      <a:pt x="4540" y="1799"/>
                      <a:pt x="4540" y="1824"/>
                      <a:pt x="4540" y="1876"/>
                    </a:cubicBezTo>
                    <a:cubicBezTo>
                      <a:pt x="4591" y="2030"/>
                      <a:pt x="4719" y="2158"/>
                      <a:pt x="4873" y="2183"/>
                    </a:cubicBezTo>
                    <a:cubicBezTo>
                      <a:pt x="5129" y="2183"/>
                      <a:pt x="5309" y="1876"/>
                      <a:pt x="5129" y="1671"/>
                    </a:cubicBezTo>
                    <a:cubicBezTo>
                      <a:pt x="5072" y="1579"/>
                      <a:pt x="4955" y="1534"/>
                      <a:pt x="4839" y="1534"/>
                    </a:cubicBezTo>
                    <a:close/>
                    <a:moveTo>
                      <a:pt x="7873" y="1434"/>
                    </a:moveTo>
                    <a:cubicBezTo>
                      <a:pt x="7815" y="1434"/>
                      <a:pt x="7755" y="1444"/>
                      <a:pt x="7694" y="1465"/>
                    </a:cubicBezTo>
                    <a:cubicBezTo>
                      <a:pt x="7309" y="1542"/>
                      <a:pt x="7104" y="2183"/>
                      <a:pt x="7488" y="2414"/>
                    </a:cubicBezTo>
                    <a:lnTo>
                      <a:pt x="7514" y="2414"/>
                    </a:lnTo>
                    <a:cubicBezTo>
                      <a:pt x="7565" y="2440"/>
                      <a:pt x="7642" y="2466"/>
                      <a:pt x="7694" y="2491"/>
                    </a:cubicBezTo>
                    <a:cubicBezTo>
                      <a:pt x="7715" y="2493"/>
                      <a:pt x="7737" y="2494"/>
                      <a:pt x="7759" y="2494"/>
                    </a:cubicBezTo>
                    <a:cubicBezTo>
                      <a:pt x="7992" y="2494"/>
                      <a:pt x="8217" y="2369"/>
                      <a:pt x="8335" y="2158"/>
                    </a:cubicBezTo>
                    <a:cubicBezTo>
                      <a:pt x="8489" y="1805"/>
                      <a:pt x="8227" y="1434"/>
                      <a:pt x="7873" y="1434"/>
                    </a:cubicBezTo>
                    <a:close/>
                    <a:moveTo>
                      <a:pt x="12521" y="1809"/>
                    </a:moveTo>
                    <a:cubicBezTo>
                      <a:pt x="12477" y="1809"/>
                      <a:pt x="12432" y="1814"/>
                      <a:pt x="12386" y="1824"/>
                    </a:cubicBezTo>
                    <a:cubicBezTo>
                      <a:pt x="12002" y="1927"/>
                      <a:pt x="11796" y="2568"/>
                      <a:pt x="12181" y="2799"/>
                    </a:cubicBezTo>
                    <a:cubicBezTo>
                      <a:pt x="12232" y="2825"/>
                      <a:pt x="12309" y="2850"/>
                      <a:pt x="12386" y="2850"/>
                    </a:cubicBezTo>
                    <a:cubicBezTo>
                      <a:pt x="12424" y="2858"/>
                      <a:pt x="12461" y="2861"/>
                      <a:pt x="12498" y="2861"/>
                    </a:cubicBezTo>
                    <a:cubicBezTo>
                      <a:pt x="12709" y="2861"/>
                      <a:pt x="12896" y="2739"/>
                      <a:pt x="13027" y="2542"/>
                    </a:cubicBezTo>
                    <a:cubicBezTo>
                      <a:pt x="13165" y="2175"/>
                      <a:pt x="12892" y="1809"/>
                      <a:pt x="12521" y="1809"/>
                    </a:cubicBezTo>
                    <a:close/>
                    <a:moveTo>
                      <a:pt x="10496" y="2693"/>
                    </a:moveTo>
                    <a:cubicBezTo>
                      <a:pt x="10485" y="2693"/>
                      <a:pt x="10474" y="2694"/>
                      <a:pt x="10463" y="2696"/>
                    </a:cubicBezTo>
                    <a:cubicBezTo>
                      <a:pt x="10335" y="2722"/>
                      <a:pt x="10258" y="2953"/>
                      <a:pt x="10386" y="3030"/>
                    </a:cubicBezTo>
                    <a:cubicBezTo>
                      <a:pt x="10412" y="3055"/>
                      <a:pt x="10412" y="3055"/>
                      <a:pt x="10437" y="3055"/>
                    </a:cubicBezTo>
                    <a:cubicBezTo>
                      <a:pt x="10540" y="3055"/>
                      <a:pt x="10617" y="3030"/>
                      <a:pt x="10668" y="2953"/>
                    </a:cubicBezTo>
                    <a:cubicBezTo>
                      <a:pt x="10715" y="2812"/>
                      <a:pt x="10612" y="2693"/>
                      <a:pt x="10496" y="2693"/>
                    </a:cubicBezTo>
                    <a:close/>
                    <a:moveTo>
                      <a:pt x="3134" y="3127"/>
                    </a:moveTo>
                    <a:cubicBezTo>
                      <a:pt x="3124" y="3127"/>
                      <a:pt x="3114" y="3129"/>
                      <a:pt x="3104" y="3132"/>
                    </a:cubicBezTo>
                    <a:cubicBezTo>
                      <a:pt x="3027" y="3158"/>
                      <a:pt x="3001" y="3260"/>
                      <a:pt x="3078" y="3312"/>
                    </a:cubicBezTo>
                    <a:lnTo>
                      <a:pt x="3078" y="3337"/>
                    </a:lnTo>
                    <a:lnTo>
                      <a:pt x="3104" y="3337"/>
                    </a:lnTo>
                    <a:cubicBezTo>
                      <a:pt x="3155" y="3337"/>
                      <a:pt x="3206" y="3312"/>
                      <a:pt x="3232" y="3260"/>
                    </a:cubicBezTo>
                    <a:cubicBezTo>
                      <a:pt x="3254" y="3194"/>
                      <a:pt x="3199" y="3127"/>
                      <a:pt x="3134" y="3127"/>
                    </a:cubicBezTo>
                    <a:close/>
                    <a:moveTo>
                      <a:pt x="6219" y="3536"/>
                    </a:moveTo>
                    <a:cubicBezTo>
                      <a:pt x="6072" y="3536"/>
                      <a:pt x="5928" y="3614"/>
                      <a:pt x="5899" y="3773"/>
                    </a:cubicBezTo>
                    <a:lnTo>
                      <a:pt x="5924" y="3773"/>
                    </a:lnTo>
                    <a:cubicBezTo>
                      <a:pt x="5924" y="3799"/>
                      <a:pt x="5924" y="3850"/>
                      <a:pt x="5924" y="3902"/>
                    </a:cubicBezTo>
                    <a:cubicBezTo>
                      <a:pt x="5950" y="4055"/>
                      <a:pt x="6078" y="4158"/>
                      <a:pt x="6232" y="4184"/>
                    </a:cubicBezTo>
                    <a:cubicBezTo>
                      <a:pt x="6243" y="4185"/>
                      <a:pt x="6254" y="4185"/>
                      <a:pt x="6265" y="4185"/>
                    </a:cubicBezTo>
                    <a:cubicBezTo>
                      <a:pt x="6526" y="4185"/>
                      <a:pt x="6662" y="3892"/>
                      <a:pt x="6514" y="3671"/>
                    </a:cubicBezTo>
                    <a:cubicBezTo>
                      <a:pt x="6447" y="3582"/>
                      <a:pt x="6332" y="3536"/>
                      <a:pt x="6219" y="3536"/>
                    </a:cubicBezTo>
                    <a:close/>
                    <a:moveTo>
                      <a:pt x="3009" y="4870"/>
                    </a:moveTo>
                    <a:cubicBezTo>
                      <a:pt x="2866" y="4870"/>
                      <a:pt x="2722" y="4947"/>
                      <a:pt x="2693" y="5107"/>
                    </a:cubicBezTo>
                    <a:lnTo>
                      <a:pt x="2719" y="5107"/>
                    </a:lnTo>
                    <a:cubicBezTo>
                      <a:pt x="2693" y="5158"/>
                      <a:pt x="2693" y="5184"/>
                      <a:pt x="2719" y="5235"/>
                    </a:cubicBezTo>
                    <a:cubicBezTo>
                      <a:pt x="2745" y="5389"/>
                      <a:pt x="2873" y="5517"/>
                      <a:pt x="3027" y="5517"/>
                    </a:cubicBezTo>
                    <a:cubicBezTo>
                      <a:pt x="3038" y="5518"/>
                      <a:pt x="3049" y="5518"/>
                      <a:pt x="3059" y="5518"/>
                    </a:cubicBezTo>
                    <a:cubicBezTo>
                      <a:pt x="3320" y="5518"/>
                      <a:pt x="3456" y="5226"/>
                      <a:pt x="3283" y="5004"/>
                    </a:cubicBezTo>
                    <a:cubicBezTo>
                      <a:pt x="3228" y="4915"/>
                      <a:pt x="3119" y="4870"/>
                      <a:pt x="3009" y="4870"/>
                    </a:cubicBezTo>
                    <a:close/>
                    <a:moveTo>
                      <a:pt x="6277" y="5340"/>
                    </a:moveTo>
                    <a:cubicBezTo>
                      <a:pt x="6229" y="5340"/>
                      <a:pt x="6179" y="5348"/>
                      <a:pt x="6129" y="5363"/>
                    </a:cubicBezTo>
                    <a:cubicBezTo>
                      <a:pt x="5745" y="5466"/>
                      <a:pt x="5540" y="6107"/>
                      <a:pt x="5924" y="6312"/>
                    </a:cubicBezTo>
                    <a:cubicBezTo>
                      <a:pt x="5976" y="6363"/>
                      <a:pt x="6053" y="6363"/>
                      <a:pt x="6129" y="6389"/>
                    </a:cubicBezTo>
                    <a:cubicBezTo>
                      <a:pt x="6151" y="6391"/>
                      <a:pt x="6173" y="6392"/>
                      <a:pt x="6194" y="6392"/>
                    </a:cubicBezTo>
                    <a:cubicBezTo>
                      <a:pt x="6424" y="6392"/>
                      <a:pt x="6630" y="6267"/>
                      <a:pt x="6771" y="6055"/>
                    </a:cubicBezTo>
                    <a:cubicBezTo>
                      <a:pt x="6906" y="5718"/>
                      <a:pt x="6625" y="5340"/>
                      <a:pt x="6277" y="5340"/>
                    </a:cubicBezTo>
                    <a:close/>
                    <a:moveTo>
                      <a:pt x="1163" y="6898"/>
                    </a:moveTo>
                    <a:cubicBezTo>
                      <a:pt x="1152" y="6898"/>
                      <a:pt x="1140" y="6899"/>
                      <a:pt x="1129" y="6902"/>
                    </a:cubicBezTo>
                    <a:cubicBezTo>
                      <a:pt x="1001" y="6927"/>
                      <a:pt x="924" y="7158"/>
                      <a:pt x="1052" y="7235"/>
                    </a:cubicBezTo>
                    <a:cubicBezTo>
                      <a:pt x="1078" y="7235"/>
                      <a:pt x="1104" y="7261"/>
                      <a:pt x="1129" y="7261"/>
                    </a:cubicBezTo>
                    <a:cubicBezTo>
                      <a:pt x="1206" y="7261"/>
                      <a:pt x="1283" y="7235"/>
                      <a:pt x="1334" y="7132"/>
                    </a:cubicBezTo>
                    <a:cubicBezTo>
                      <a:pt x="1381" y="7015"/>
                      <a:pt x="1278" y="6898"/>
                      <a:pt x="1163" y="6898"/>
                    </a:cubicBezTo>
                    <a:close/>
                    <a:moveTo>
                      <a:pt x="5001" y="7850"/>
                    </a:moveTo>
                    <a:cubicBezTo>
                      <a:pt x="4924" y="7876"/>
                      <a:pt x="4899" y="8004"/>
                      <a:pt x="4950" y="8056"/>
                    </a:cubicBezTo>
                    <a:lnTo>
                      <a:pt x="5001" y="8056"/>
                    </a:lnTo>
                    <a:cubicBezTo>
                      <a:pt x="5052" y="8056"/>
                      <a:pt x="5104" y="8030"/>
                      <a:pt x="5129" y="8004"/>
                    </a:cubicBezTo>
                    <a:cubicBezTo>
                      <a:pt x="5155" y="7927"/>
                      <a:pt x="5078" y="7850"/>
                      <a:pt x="5001" y="7850"/>
                    </a:cubicBezTo>
                    <a:close/>
                    <a:moveTo>
                      <a:pt x="2940" y="7598"/>
                    </a:moveTo>
                    <a:cubicBezTo>
                      <a:pt x="2902" y="7598"/>
                      <a:pt x="2862" y="7605"/>
                      <a:pt x="2822" y="7620"/>
                    </a:cubicBezTo>
                    <a:cubicBezTo>
                      <a:pt x="2565" y="7697"/>
                      <a:pt x="2437" y="8107"/>
                      <a:pt x="2693" y="8235"/>
                    </a:cubicBezTo>
                    <a:cubicBezTo>
                      <a:pt x="2719" y="8261"/>
                      <a:pt x="2770" y="8286"/>
                      <a:pt x="2822" y="8286"/>
                    </a:cubicBezTo>
                    <a:cubicBezTo>
                      <a:pt x="2838" y="8289"/>
                      <a:pt x="2854" y="8290"/>
                      <a:pt x="2870" y="8290"/>
                    </a:cubicBezTo>
                    <a:cubicBezTo>
                      <a:pt x="3007" y="8290"/>
                      <a:pt x="3137" y="8196"/>
                      <a:pt x="3206" y="8081"/>
                    </a:cubicBezTo>
                    <a:cubicBezTo>
                      <a:pt x="3338" y="7840"/>
                      <a:pt x="3169" y="7598"/>
                      <a:pt x="2940" y="7598"/>
                    </a:cubicBezTo>
                    <a:close/>
                    <a:moveTo>
                      <a:pt x="6698" y="7919"/>
                    </a:moveTo>
                    <a:cubicBezTo>
                      <a:pt x="6554" y="7919"/>
                      <a:pt x="6414" y="7990"/>
                      <a:pt x="6386" y="8133"/>
                    </a:cubicBezTo>
                    <a:lnTo>
                      <a:pt x="6412" y="8133"/>
                    </a:lnTo>
                    <a:cubicBezTo>
                      <a:pt x="6412" y="8184"/>
                      <a:pt x="6412" y="8235"/>
                      <a:pt x="6412" y="8261"/>
                    </a:cubicBezTo>
                    <a:cubicBezTo>
                      <a:pt x="6437" y="8415"/>
                      <a:pt x="6565" y="8543"/>
                      <a:pt x="6745" y="8568"/>
                    </a:cubicBezTo>
                    <a:cubicBezTo>
                      <a:pt x="7001" y="8568"/>
                      <a:pt x="7181" y="8261"/>
                      <a:pt x="7001" y="8056"/>
                    </a:cubicBezTo>
                    <a:cubicBezTo>
                      <a:pt x="6933" y="7964"/>
                      <a:pt x="6814" y="7919"/>
                      <a:pt x="6698" y="7919"/>
                    </a:cubicBezTo>
                    <a:close/>
                    <a:moveTo>
                      <a:pt x="4317" y="9878"/>
                    </a:moveTo>
                    <a:cubicBezTo>
                      <a:pt x="4265" y="9878"/>
                      <a:pt x="4210" y="9886"/>
                      <a:pt x="4155" y="9902"/>
                    </a:cubicBezTo>
                    <a:cubicBezTo>
                      <a:pt x="3770" y="9979"/>
                      <a:pt x="3565" y="10645"/>
                      <a:pt x="3950" y="10851"/>
                    </a:cubicBezTo>
                    <a:cubicBezTo>
                      <a:pt x="4001" y="10876"/>
                      <a:pt x="4078" y="10902"/>
                      <a:pt x="4129" y="10928"/>
                    </a:cubicBezTo>
                    <a:cubicBezTo>
                      <a:pt x="4153" y="10930"/>
                      <a:pt x="4177" y="10931"/>
                      <a:pt x="4200" y="10931"/>
                    </a:cubicBezTo>
                    <a:cubicBezTo>
                      <a:pt x="4454" y="10931"/>
                      <a:pt x="4677" y="10805"/>
                      <a:pt x="4770" y="10594"/>
                    </a:cubicBezTo>
                    <a:cubicBezTo>
                      <a:pt x="4927" y="10236"/>
                      <a:pt x="4673" y="9878"/>
                      <a:pt x="4317" y="9878"/>
                    </a:cubicBezTo>
                    <a:close/>
                    <a:moveTo>
                      <a:pt x="746" y="10289"/>
                    </a:moveTo>
                    <a:cubicBezTo>
                      <a:pt x="696" y="10289"/>
                      <a:pt x="644" y="10297"/>
                      <a:pt x="591" y="10312"/>
                    </a:cubicBezTo>
                    <a:cubicBezTo>
                      <a:pt x="206" y="10415"/>
                      <a:pt x="1" y="11056"/>
                      <a:pt x="386" y="11287"/>
                    </a:cubicBezTo>
                    <a:lnTo>
                      <a:pt x="386" y="11261"/>
                    </a:lnTo>
                    <a:cubicBezTo>
                      <a:pt x="437" y="11312"/>
                      <a:pt x="514" y="11338"/>
                      <a:pt x="565" y="11338"/>
                    </a:cubicBezTo>
                    <a:cubicBezTo>
                      <a:pt x="589" y="11340"/>
                      <a:pt x="613" y="11341"/>
                      <a:pt x="636" y="11341"/>
                    </a:cubicBezTo>
                    <a:cubicBezTo>
                      <a:pt x="889" y="11341"/>
                      <a:pt x="1112" y="11216"/>
                      <a:pt x="1206" y="11004"/>
                    </a:cubicBezTo>
                    <a:cubicBezTo>
                      <a:pt x="1364" y="10667"/>
                      <a:pt x="1106" y="10289"/>
                      <a:pt x="746" y="10289"/>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4" name="Google Shape;94;p3"/>
              <p:cNvSpPr/>
              <p:nvPr/>
            </p:nvSpPr>
            <p:spPr>
              <a:xfrm>
                <a:off x="-1809250" y="2563500"/>
                <a:ext cx="247275" cy="1438900"/>
              </a:xfrm>
              <a:custGeom>
                <a:avLst/>
                <a:gdLst/>
                <a:ahLst/>
                <a:cxnLst/>
                <a:rect l="l" t="t" r="r" b="b"/>
                <a:pathLst>
                  <a:path w="9891" h="57556" extrusionOk="0">
                    <a:moveTo>
                      <a:pt x="9445" y="0"/>
                    </a:moveTo>
                    <a:cubicBezTo>
                      <a:pt x="9304" y="0"/>
                      <a:pt x="9164" y="81"/>
                      <a:pt x="9104" y="270"/>
                    </a:cubicBezTo>
                    <a:cubicBezTo>
                      <a:pt x="4617" y="13912"/>
                      <a:pt x="1" y="34913"/>
                      <a:pt x="3386" y="57247"/>
                    </a:cubicBezTo>
                    <a:cubicBezTo>
                      <a:pt x="3411" y="57427"/>
                      <a:pt x="3565" y="57555"/>
                      <a:pt x="3745" y="57555"/>
                    </a:cubicBezTo>
                    <a:lnTo>
                      <a:pt x="3822" y="57555"/>
                    </a:lnTo>
                    <a:cubicBezTo>
                      <a:pt x="4027" y="57530"/>
                      <a:pt x="4155" y="57324"/>
                      <a:pt x="4129" y="57119"/>
                    </a:cubicBezTo>
                    <a:cubicBezTo>
                      <a:pt x="796" y="34939"/>
                      <a:pt x="5360" y="14091"/>
                      <a:pt x="9796" y="501"/>
                    </a:cubicBezTo>
                    <a:cubicBezTo>
                      <a:pt x="9890" y="202"/>
                      <a:pt x="9667" y="0"/>
                      <a:pt x="9445"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5" name="Google Shape;95;p3"/>
            <p:cNvGrpSpPr/>
            <p:nvPr/>
          </p:nvGrpSpPr>
          <p:grpSpPr>
            <a:xfrm rot="-4962260" flipH="1">
              <a:off x="7743302" y="-357136"/>
              <a:ext cx="1178407" cy="2061785"/>
              <a:chOff x="-1779100" y="2408800"/>
              <a:chExt cx="1032750" cy="1807075"/>
            </a:xfrm>
          </p:grpSpPr>
          <p:sp>
            <p:nvSpPr>
              <p:cNvPr id="96" name="Google Shape;96;p3"/>
              <p:cNvSpPr/>
              <p:nvPr/>
            </p:nvSpPr>
            <p:spPr>
              <a:xfrm>
                <a:off x="-1779100" y="2498825"/>
                <a:ext cx="1032750" cy="1717050"/>
              </a:xfrm>
              <a:custGeom>
                <a:avLst/>
                <a:gdLst/>
                <a:ahLst/>
                <a:cxnLst/>
                <a:rect l="l" t="t" r="r" b="b"/>
                <a:pathLst>
                  <a:path w="41310" h="68682" extrusionOk="0">
                    <a:moveTo>
                      <a:pt x="32843" y="0"/>
                    </a:moveTo>
                    <a:cubicBezTo>
                      <a:pt x="31194" y="0"/>
                      <a:pt x="29516" y="392"/>
                      <a:pt x="28053" y="1113"/>
                    </a:cubicBezTo>
                    <a:cubicBezTo>
                      <a:pt x="24489" y="2883"/>
                      <a:pt x="21924" y="6139"/>
                      <a:pt x="19719" y="9421"/>
                    </a:cubicBezTo>
                    <a:lnTo>
                      <a:pt x="19719" y="9396"/>
                    </a:lnTo>
                    <a:cubicBezTo>
                      <a:pt x="13744" y="18242"/>
                      <a:pt x="9436" y="27987"/>
                      <a:pt x="6385" y="38167"/>
                    </a:cubicBezTo>
                    <a:cubicBezTo>
                      <a:pt x="5308" y="41705"/>
                      <a:pt x="4231" y="44270"/>
                      <a:pt x="2949" y="47731"/>
                    </a:cubicBezTo>
                    <a:cubicBezTo>
                      <a:pt x="205" y="55244"/>
                      <a:pt x="1487" y="65630"/>
                      <a:pt x="0" y="68681"/>
                    </a:cubicBezTo>
                    <a:cubicBezTo>
                      <a:pt x="7975" y="52526"/>
                      <a:pt x="21642" y="34269"/>
                      <a:pt x="33745" y="20935"/>
                    </a:cubicBezTo>
                    <a:cubicBezTo>
                      <a:pt x="36105" y="18319"/>
                      <a:pt x="38566" y="15704"/>
                      <a:pt x="39951" y="12473"/>
                    </a:cubicBezTo>
                    <a:cubicBezTo>
                      <a:pt x="41310" y="9242"/>
                      <a:pt x="41310" y="5190"/>
                      <a:pt x="39002" y="2549"/>
                    </a:cubicBezTo>
                    <a:cubicBezTo>
                      <a:pt x="37468" y="790"/>
                      <a:pt x="35184" y="0"/>
                      <a:pt x="3284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7" name="Google Shape;97;p3"/>
              <p:cNvSpPr/>
              <p:nvPr/>
            </p:nvSpPr>
            <p:spPr>
              <a:xfrm>
                <a:off x="-1776550" y="2408800"/>
                <a:ext cx="973150" cy="1753225"/>
              </a:xfrm>
              <a:custGeom>
                <a:avLst/>
                <a:gdLst/>
                <a:ahLst/>
                <a:cxnLst/>
                <a:rect l="l" t="t" r="r" b="b"/>
                <a:pathLst>
                  <a:path w="38926" h="70129" extrusionOk="0">
                    <a:moveTo>
                      <a:pt x="30542" y="0"/>
                    </a:moveTo>
                    <a:cubicBezTo>
                      <a:pt x="28732" y="0"/>
                      <a:pt x="26881" y="482"/>
                      <a:pt x="25310" y="1355"/>
                    </a:cubicBezTo>
                    <a:cubicBezTo>
                      <a:pt x="21848" y="3253"/>
                      <a:pt x="19438" y="6637"/>
                      <a:pt x="17361" y="10022"/>
                    </a:cubicBezTo>
                    <a:cubicBezTo>
                      <a:pt x="11822" y="19100"/>
                      <a:pt x="7975" y="29049"/>
                      <a:pt x="5386" y="39357"/>
                    </a:cubicBezTo>
                    <a:cubicBezTo>
                      <a:pt x="4488" y="42947"/>
                      <a:pt x="3514" y="45537"/>
                      <a:pt x="2411" y="49076"/>
                    </a:cubicBezTo>
                    <a:cubicBezTo>
                      <a:pt x="1" y="56717"/>
                      <a:pt x="1770" y="67025"/>
                      <a:pt x="411" y="70128"/>
                    </a:cubicBezTo>
                    <a:cubicBezTo>
                      <a:pt x="7642" y="53640"/>
                      <a:pt x="20463" y="34767"/>
                      <a:pt x="31925" y="20869"/>
                    </a:cubicBezTo>
                    <a:cubicBezTo>
                      <a:pt x="34156" y="18177"/>
                      <a:pt x="36515" y="15433"/>
                      <a:pt x="37721" y="12151"/>
                    </a:cubicBezTo>
                    <a:cubicBezTo>
                      <a:pt x="38926" y="8843"/>
                      <a:pt x="38772" y="4791"/>
                      <a:pt x="36336" y="2253"/>
                    </a:cubicBezTo>
                    <a:cubicBezTo>
                      <a:pt x="34837" y="698"/>
                      <a:pt x="32720" y="0"/>
                      <a:pt x="3054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8" name="Google Shape;98;p3"/>
              <p:cNvSpPr/>
              <p:nvPr/>
            </p:nvSpPr>
            <p:spPr>
              <a:xfrm>
                <a:off x="-1311125" y="2430900"/>
                <a:ext cx="402150" cy="319125"/>
              </a:xfrm>
              <a:custGeom>
                <a:avLst/>
                <a:gdLst/>
                <a:ahLst/>
                <a:cxnLst/>
                <a:rect l="l" t="t" r="r" b="b"/>
                <a:pathLst>
                  <a:path w="16086" h="12765" extrusionOk="0">
                    <a:moveTo>
                      <a:pt x="9413" y="1"/>
                    </a:moveTo>
                    <a:cubicBezTo>
                      <a:pt x="9396" y="1"/>
                      <a:pt x="9378" y="3"/>
                      <a:pt x="9359" y="10"/>
                    </a:cubicBezTo>
                    <a:cubicBezTo>
                      <a:pt x="9206" y="35"/>
                      <a:pt x="9103" y="266"/>
                      <a:pt x="9231" y="369"/>
                    </a:cubicBezTo>
                    <a:cubicBezTo>
                      <a:pt x="9257" y="394"/>
                      <a:pt x="9283" y="394"/>
                      <a:pt x="9308" y="394"/>
                    </a:cubicBezTo>
                    <a:cubicBezTo>
                      <a:pt x="9332" y="400"/>
                      <a:pt x="9357" y="403"/>
                      <a:pt x="9380" y="403"/>
                    </a:cubicBezTo>
                    <a:cubicBezTo>
                      <a:pt x="9458" y="403"/>
                      <a:pt x="9531" y="370"/>
                      <a:pt x="9590" y="292"/>
                    </a:cubicBezTo>
                    <a:cubicBezTo>
                      <a:pt x="9635" y="156"/>
                      <a:pt x="9541" y="1"/>
                      <a:pt x="9413" y="1"/>
                    </a:cubicBezTo>
                    <a:close/>
                    <a:moveTo>
                      <a:pt x="12560" y="1256"/>
                    </a:moveTo>
                    <a:cubicBezTo>
                      <a:pt x="12528" y="1256"/>
                      <a:pt x="12496" y="1259"/>
                      <a:pt x="12462" y="1266"/>
                    </a:cubicBezTo>
                    <a:cubicBezTo>
                      <a:pt x="12154" y="1317"/>
                      <a:pt x="11949" y="1856"/>
                      <a:pt x="12257" y="2061"/>
                    </a:cubicBezTo>
                    <a:cubicBezTo>
                      <a:pt x="12283" y="2087"/>
                      <a:pt x="12360" y="2112"/>
                      <a:pt x="12411" y="2112"/>
                    </a:cubicBezTo>
                    <a:cubicBezTo>
                      <a:pt x="12447" y="2121"/>
                      <a:pt x="12482" y="2125"/>
                      <a:pt x="12518" y="2125"/>
                    </a:cubicBezTo>
                    <a:cubicBezTo>
                      <a:pt x="12685" y="2125"/>
                      <a:pt x="12844" y="2030"/>
                      <a:pt x="12949" y="1881"/>
                    </a:cubicBezTo>
                    <a:cubicBezTo>
                      <a:pt x="13089" y="1579"/>
                      <a:pt x="12870" y="1256"/>
                      <a:pt x="12560" y="1256"/>
                    </a:cubicBezTo>
                    <a:close/>
                    <a:moveTo>
                      <a:pt x="6402" y="1567"/>
                    </a:moveTo>
                    <a:cubicBezTo>
                      <a:pt x="6244" y="1567"/>
                      <a:pt x="6092" y="1644"/>
                      <a:pt x="6052" y="1805"/>
                    </a:cubicBezTo>
                    <a:cubicBezTo>
                      <a:pt x="6026" y="1856"/>
                      <a:pt x="6026" y="1907"/>
                      <a:pt x="6052" y="1958"/>
                    </a:cubicBezTo>
                    <a:cubicBezTo>
                      <a:pt x="6077" y="2138"/>
                      <a:pt x="6231" y="2292"/>
                      <a:pt x="6411" y="2317"/>
                    </a:cubicBezTo>
                    <a:cubicBezTo>
                      <a:pt x="6431" y="2321"/>
                      <a:pt x="6450" y="2322"/>
                      <a:pt x="6470" y="2322"/>
                    </a:cubicBezTo>
                    <a:cubicBezTo>
                      <a:pt x="6747" y="2322"/>
                      <a:pt x="6937" y="1993"/>
                      <a:pt x="6770" y="1753"/>
                    </a:cubicBezTo>
                    <a:cubicBezTo>
                      <a:pt x="6696" y="1631"/>
                      <a:pt x="6547" y="1567"/>
                      <a:pt x="6402" y="1567"/>
                    </a:cubicBezTo>
                    <a:close/>
                    <a:moveTo>
                      <a:pt x="9895" y="1689"/>
                    </a:moveTo>
                    <a:cubicBezTo>
                      <a:pt x="9854" y="1689"/>
                      <a:pt x="9812" y="1693"/>
                      <a:pt x="9770" y="1702"/>
                    </a:cubicBezTo>
                    <a:cubicBezTo>
                      <a:pt x="9308" y="1779"/>
                      <a:pt x="9000" y="2523"/>
                      <a:pt x="9436" y="2830"/>
                    </a:cubicBezTo>
                    <a:cubicBezTo>
                      <a:pt x="9513" y="2856"/>
                      <a:pt x="9590" y="2907"/>
                      <a:pt x="9667" y="2907"/>
                    </a:cubicBezTo>
                    <a:cubicBezTo>
                      <a:pt x="9721" y="2921"/>
                      <a:pt x="9775" y="2927"/>
                      <a:pt x="9828" y="2927"/>
                    </a:cubicBezTo>
                    <a:cubicBezTo>
                      <a:pt x="10078" y="2927"/>
                      <a:pt x="10310" y="2785"/>
                      <a:pt x="10436" y="2574"/>
                    </a:cubicBezTo>
                    <a:cubicBezTo>
                      <a:pt x="10647" y="2153"/>
                      <a:pt x="10324" y="1689"/>
                      <a:pt x="9895" y="1689"/>
                    </a:cubicBezTo>
                    <a:close/>
                    <a:moveTo>
                      <a:pt x="4359" y="3369"/>
                    </a:moveTo>
                    <a:cubicBezTo>
                      <a:pt x="4257" y="3369"/>
                      <a:pt x="4205" y="3523"/>
                      <a:pt x="4282" y="3599"/>
                    </a:cubicBezTo>
                    <a:lnTo>
                      <a:pt x="4334" y="3599"/>
                    </a:lnTo>
                    <a:cubicBezTo>
                      <a:pt x="4347" y="3606"/>
                      <a:pt x="4363" y="3610"/>
                      <a:pt x="4379" y="3610"/>
                    </a:cubicBezTo>
                    <a:cubicBezTo>
                      <a:pt x="4422" y="3610"/>
                      <a:pt x="4469" y="3586"/>
                      <a:pt x="4487" y="3548"/>
                    </a:cubicBezTo>
                    <a:cubicBezTo>
                      <a:pt x="4513" y="3446"/>
                      <a:pt x="4436" y="3369"/>
                      <a:pt x="4359" y="3369"/>
                    </a:cubicBezTo>
                    <a:close/>
                    <a:moveTo>
                      <a:pt x="15337" y="2484"/>
                    </a:moveTo>
                    <a:cubicBezTo>
                      <a:pt x="15295" y="2484"/>
                      <a:pt x="15251" y="2488"/>
                      <a:pt x="15206" y="2497"/>
                    </a:cubicBezTo>
                    <a:cubicBezTo>
                      <a:pt x="14744" y="2574"/>
                      <a:pt x="14462" y="3317"/>
                      <a:pt x="14898" y="3599"/>
                    </a:cubicBezTo>
                    <a:cubicBezTo>
                      <a:pt x="14950" y="3651"/>
                      <a:pt x="15026" y="3676"/>
                      <a:pt x="15129" y="3702"/>
                    </a:cubicBezTo>
                    <a:cubicBezTo>
                      <a:pt x="15170" y="3710"/>
                      <a:pt x="15212" y="3713"/>
                      <a:pt x="15254" y="3713"/>
                    </a:cubicBezTo>
                    <a:cubicBezTo>
                      <a:pt x="15498" y="3713"/>
                      <a:pt x="15745" y="3588"/>
                      <a:pt x="15898" y="3369"/>
                    </a:cubicBezTo>
                    <a:cubicBezTo>
                      <a:pt x="16085" y="2948"/>
                      <a:pt x="15782" y="2484"/>
                      <a:pt x="15337" y="2484"/>
                    </a:cubicBezTo>
                    <a:close/>
                    <a:moveTo>
                      <a:pt x="13055" y="3385"/>
                    </a:moveTo>
                    <a:cubicBezTo>
                      <a:pt x="13037" y="3385"/>
                      <a:pt x="13019" y="3388"/>
                      <a:pt x="13001" y="3394"/>
                    </a:cubicBezTo>
                    <a:cubicBezTo>
                      <a:pt x="12847" y="3420"/>
                      <a:pt x="12744" y="3676"/>
                      <a:pt x="12898" y="3779"/>
                    </a:cubicBezTo>
                    <a:cubicBezTo>
                      <a:pt x="12898" y="3779"/>
                      <a:pt x="12924" y="3779"/>
                      <a:pt x="12975" y="3805"/>
                    </a:cubicBezTo>
                    <a:cubicBezTo>
                      <a:pt x="12993" y="3809"/>
                      <a:pt x="13010" y="3811"/>
                      <a:pt x="13028" y="3811"/>
                    </a:cubicBezTo>
                    <a:cubicBezTo>
                      <a:pt x="13111" y="3811"/>
                      <a:pt x="13189" y="3761"/>
                      <a:pt x="13231" y="3676"/>
                    </a:cubicBezTo>
                    <a:cubicBezTo>
                      <a:pt x="13299" y="3541"/>
                      <a:pt x="13188" y="3385"/>
                      <a:pt x="13055" y="3385"/>
                    </a:cubicBezTo>
                    <a:close/>
                    <a:moveTo>
                      <a:pt x="7890" y="4029"/>
                    </a:moveTo>
                    <a:cubicBezTo>
                      <a:pt x="7731" y="4029"/>
                      <a:pt x="7579" y="4105"/>
                      <a:pt x="7539" y="4266"/>
                    </a:cubicBezTo>
                    <a:cubicBezTo>
                      <a:pt x="7513" y="4317"/>
                      <a:pt x="7513" y="4369"/>
                      <a:pt x="7539" y="4420"/>
                    </a:cubicBezTo>
                    <a:cubicBezTo>
                      <a:pt x="7565" y="4625"/>
                      <a:pt x="7718" y="4779"/>
                      <a:pt x="7898" y="4805"/>
                    </a:cubicBezTo>
                    <a:cubicBezTo>
                      <a:pt x="7908" y="4806"/>
                      <a:pt x="7919" y="4806"/>
                      <a:pt x="7929" y="4806"/>
                    </a:cubicBezTo>
                    <a:cubicBezTo>
                      <a:pt x="8221" y="4806"/>
                      <a:pt x="8430" y="4463"/>
                      <a:pt x="8257" y="4215"/>
                    </a:cubicBezTo>
                    <a:cubicBezTo>
                      <a:pt x="8183" y="4093"/>
                      <a:pt x="8034" y="4029"/>
                      <a:pt x="7890" y="4029"/>
                    </a:cubicBezTo>
                    <a:close/>
                    <a:moveTo>
                      <a:pt x="4081" y="5358"/>
                    </a:moveTo>
                    <a:cubicBezTo>
                      <a:pt x="3918" y="5358"/>
                      <a:pt x="3759" y="5435"/>
                      <a:pt x="3718" y="5600"/>
                    </a:cubicBezTo>
                    <a:cubicBezTo>
                      <a:pt x="3693" y="5651"/>
                      <a:pt x="3693" y="5702"/>
                      <a:pt x="3718" y="5753"/>
                    </a:cubicBezTo>
                    <a:cubicBezTo>
                      <a:pt x="3744" y="5933"/>
                      <a:pt x="3898" y="6087"/>
                      <a:pt x="4077" y="6112"/>
                    </a:cubicBezTo>
                    <a:cubicBezTo>
                      <a:pt x="4088" y="6113"/>
                      <a:pt x="4099" y="6114"/>
                      <a:pt x="4110" y="6114"/>
                    </a:cubicBezTo>
                    <a:cubicBezTo>
                      <a:pt x="4401" y="6114"/>
                      <a:pt x="4609" y="5794"/>
                      <a:pt x="4436" y="5523"/>
                    </a:cubicBezTo>
                    <a:cubicBezTo>
                      <a:pt x="4365" y="5416"/>
                      <a:pt x="4222" y="5358"/>
                      <a:pt x="4081" y="5358"/>
                    </a:cubicBezTo>
                    <a:close/>
                    <a:moveTo>
                      <a:pt x="7747" y="6125"/>
                    </a:moveTo>
                    <a:cubicBezTo>
                      <a:pt x="7705" y="6125"/>
                      <a:pt x="7661" y="6129"/>
                      <a:pt x="7616" y="6138"/>
                    </a:cubicBezTo>
                    <a:cubicBezTo>
                      <a:pt x="7154" y="6215"/>
                      <a:pt x="6872" y="6959"/>
                      <a:pt x="7308" y="7266"/>
                    </a:cubicBezTo>
                    <a:cubicBezTo>
                      <a:pt x="7359" y="7292"/>
                      <a:pt x="7436" y="7343"/>
                      <a:pt x="7539" y="7343"/>
                    </a:cubicBezTo>
                    <a:cubicBezTo>
                      <a:pt x="7588" y="7357"/>
                      <a:pt x="7639" y="7363"/>
                      <a:pt x="7691" y="7363"/>
                    </a:cubicBezTo>
                    <a:cubicBezTo>
                      <a:pt x="7932" y="7363"/>
                      <a:pt x="8181" y="7221"/>
                      <a:pt x="8308" y="7010"/>
                    </a:cubicBezTo>
                    <a:cubicBezTo>
                      <a:pt x="8495" y="6589"/>
                      <a:pt x="8191" y="6125"/>
                      <a:pt x="7747" y="6125"/>
                    </a:cubicBezTo>
                    <a:close/>
                    <a:moveTo>
                      <a:pt x="1797" y="7616"/>
                    </a:moveTo>
                    <a:cubicBezTo>
                      <a:pt x="1780" y="7616"/>
                      <a:pt x="1762" y="7619"/>
                      <a:pt x="1744" y="7625"/>
                    </a:cubicBezTo>
                    <a:cubicBezTo>
                      <a:pt x="1590" y="7651"/>
                      <a:pt x="1487" y="7882"/>
                      <a:pt x="1615" y="7984"/>
                    </a:cubicBezTo>
                    <a:lnTo>
                      <a:pt x="1615" y="8010"/>
                    </a:lnTo>
                    <a:cubicBezTo>
                      <a:pt x="1641" y="8010"/>
                      <a:pt x="1667" y="8010"/>
                      <a:pt x="1692" y="8036"/>
                    </a:cubicBezTo>
                    <a:cubicBezTo>
                      <a:pt x="1795" y="8036"/>
                      <a:pt x="1898" y="8010"/>
                      <a:pt x="1974" y="7907"/>
                    </a:cubicBezTo>
                    <a:cubicBezTo>
                      <a:pt x="2020" y="7772"/>
                      <a:pt x="1926" y="7616"/>
                      <a:pt x="1797" y="7616"/>
                    </a:cubicBezTo>
                    <a:close/>
                    <a:moveTo>
                      <a:pt x="6237" y="9057"/>
                    </a:moveTo>
                    <a:cubicBezTo>
                      <a:pt x="6227" y="9057"/>
                      <a:pt x="6216" y="9059"/>
                      <a:pt x="6205" y="9061"/>
                    </a:cubicBezTo>
                    <a:cubicBezTo>
                      <a:pt x="6129" y="9087"/>
                      <a:pt x="6077" y="9215"/>
                      <a:pt x="6154" y="9292"/>
                    </a:cubicBezTo>
                    <a:lnTo>
                      <a:pt x="6205" y="9292"/>
                    </a:lnTo>
                    <a:cubicBezTo>
                      <a:pt x="6219" y="9299"/>
                      <a:pt x="6233" y="9302"/>
                      <a:pt x="6246" y="9302"/>
                    </a:cubicBezTo>
                    <a:cubicBezTo>
                      <a:pt x="6282" y="9302"/>
                      <a:pt x="6315" y="9278"/>
                      <a:pt x="6334" y="9241"/>
                    </a:cubicBezTo>
                    <a:cubicBezTo>
                      <a:pt x="6380" y="9149"/>
                      <a:pt x="6323" y="9057"/>
                      <a:pt x="6237" y="9057"/>
                    </a:cubicBezTo>
                    <a:close/>
                    <a:moveTo>
                      <a:pt x="3654" y="8563"/>
                    </a:moveTo>
                    <a:cubicBezTo>
                      <a:pt x="3625" y="8563"/>
                      <a:pt x="3595" y="8566"/>
                      <a:pt x="3564" y="8574"/>
                    </a:cubicBezTo>
                    <a:cubicBezTo>
                      <a:pt x="3282" y="8625"/>
                      <a:pt x="3077" y="9087"/>
                      <a:pt x="3359" y="9292"/>
                    </a:cubicBezTo>
                    <a:cubicBezTo>
                      <a:pt x="3410" y="9318"/>
                      <a:pt x="3462" y="9318"/>
                      <a:pt x="3513" y="9343"/>
                    </a:cubicBezTo>
                    <a:cubicBezTo>
                      <a:pt x="3535" y="9347"/>
                      <a:pt x="3558" y="9348"/>
                      <a:pt x="3581" y="9348"/>
                    </a:cubicBezTo>
                    <a:cubicBezTo>
                      <a:pt x="3742" y="9348"/>
                      <a:pt x="3910" y="9270"/>
                      <a:pt x="4000" y="9113"/>
                    </a:cubicBezTo>
                    <a:cubicBezTo>
                      <a:pt x="4116" y="8859"/>
                      <a:pt x="3919" y="8563"/>
                      <a:pt x="3654" y="8563"/>
                    </a:cubicBezTo>
                    <a:close/>
                    <a:moveTo>
                      <a:pt x="8158" y="9205"/>
                    </a:moveTo>
                    <a:cubicBezTo>
                      <a:pt x="7996" y="9205"/>
                      <a:pt x="7837" y="9281"/>
                      <a:pt x="7795" y="9446"/>
                    </a:cubicBezTo>
                    <a:cubicBezTo>
                      <a:pt x="7795" y="9497"/>
                      <a:pt x="7795" y="9549"/>
                      <a:pt x="7795" y="9600"/>
                    </a:cubicBezTo>
                    <a:cubicBezTo>
                      <a:pt x="7821" y="9779"/>
                      <a:pt x="7975" y="9933"/>
                      <a:pt x="8154" y="9959"/>
                    </a:cubicBezTo>
                    <a:cubicBezTo>
                      <a:pt x="8166" y="9960"/>
                      <a:pt x="8178" y="9960"/>
                      <a:pt x="8190" y="9960"/>
                    </a:cubicBezTo>
                    <a:cubicBezTo>
                      <a:pt x="8502" y="9960"/>
                      <a:pt x="8686" y="9641"/>
                      <a:pt x="8513" y="9369"/>
                    </a:cubicBezTo>
                    <a:cubicBezTo>
                      <a:pt x="8442" y="9262"/>
                      <a:pt x="8299" y="9205"/>
                      <a:pt x="8158" y="9205"/>
                    </a:cubicBezTo>
                    <a:close/>
                    <a:moveTo>
                      <a:pt x="5080" y="11305"/>
                    </a:moveTo>
                    <a:cubicBezTo>
                      <a:pt x="5038" y="11305"/>
                      <a:pt x="4994" y="11309"/>
                      <a:pt x="4949" y="11318"/>
                    </a:cubicBezTo>
                    <a:cubicBezTo>
                      <a:pt x="4487" y="11395"/>
                      <a:pt x="4205" y="12138"/>
                      <a:pt x="4641" y="12446"/>
                    </a:cubicBezTo>
                    <a:cubicBezTo>
                      <a:pt x="4693" y="12472"/>
                      <a:pt x="4769" y="12523"/>
                      <a:pt x="4872" y="12523"/>
                    </a:cubicBezTo>
                    <a:cubicBezTo>
                      <a:pt x="4921" y="12537"/>
                      <a:pt x="4972" y="12543"/>
                      <a:pt x="5022" y="12543"/>
                    </a:cubicBezTo>
                    <a:cubicBezTo>
                      <a:pt x="5258" y="12543"/>
                      <a:pt x="5493" y="12401"/>
                      <a:pt x="5641" y="12190"/>
                    </a:cubicBezTo>
                    <a:cubicBezTo>
                      <a:pt x="5829" y="11769"/>
                      <a:pt x="5525" y="11305"/>
                      <a:pt x="5080" y="11305"/>
                    </a:cubicBezTo>
                    <a:close/>
                    <a:moveTo>
                      <a:pt x="897" y="11529"/>
                    </a:moveTo>
                    <a:cubicBezTo>
                      <a:pt x="847" y="11529"/>
                      <a:pt x="796" y="11536"/>
                      <a:pt x="744" y="11549"/>
                    </a:cubicBezTo>
                    <a:cubicBezTo>
                      <a:pt x="282" y="11626"/>
                      <a:pt x="0" y="12369"/>
                      <a:pt x="436" y="12651"/>
                    </a:cubicBezTo>
                    <a:cubicBezTo>
                      <a:pt x="513" y="12703"/>
                      <a:pt x="590" y="12728"/>
                      <a:pt x="667" y="12754"/>
                    </a:cubicBezTo>
                    <a:cubicBezTo>
                      <a:pt x="712" y="12761"/>
                      <a:pt x="756" y="12765"/>
                      <a:pt x="801" y="12765"/>
                    </a:cubicBezTo>
                    <a:cubicBezTo>
                      <a:pt x="1061" y="12765"/>
                      <a:pt x="1305" y="12640"/>
                      <a:pt x="1436" y="12420"/>
                    </a:cubicBezTo>
                    <a:cubicBezTo>
                      <a:pt x="1643" y="12006"/>
                      <a:pt x="1333" y="11529"/>
                      <a:pt x="897" y="11529"/>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9" name="Google Shape;99;p3"/>
              <p:cNvSpPr/>
              <p:nvPr/>
            </p:nvSpPr>
            <p:spPr>
              <a:xfrm>
                <a:off x="-1775275" y="2546100"/>
                <a:ext cx="795475" cy="1591550"/>
              </a:xfrm>
              <a:custGeom>
                <a:avLst/>
                <a:gdLst/>
                <a:ahLst/>
                <a:cxnLst/>
                <a:rect l="l" t="t" r="r" b="b"/>
                <a:pathLst>
                  <a:path w="31819" h="63662" extrusionOk="0">
                    <a:moveTo>
                      <a:pt x="31286" y="1"/>
                    </a:moveTo>
                    <a:cubicBezTo>
                      <a:pt x="31186" y="1"/>
                      <a:pt x="31084" y="43"/>
                      <a:pt x="31003" y="145"/>
                    </a:cubicBezTo>
                    <a:cubicBezTo>
                      <a:pt x="15822" y="19300"/>
                      <a:pt x="4258" y="42891"/>
                      <a:pt x="52" y="63200"/>
                    </a:cubicBezTo>
                    <a:cubicBezTo>
                      <a:pt x="1" y="63405"/>
                      <a:pt x="129" y="63610"/>
                      <a:pt x="334" y="63662"/>
                    </a:cubicBezTo>
                    <a:lnTo>
                      <a:pt x="411" y="63662"/>
                    </a:lnTo>
                    <a:cubicBezTo>
                      <a:pt x="591" y="63662"/>
                      <a:pt x="745" y="63534"/>
                      <a:pt x="796" y="63354"/>
                    </a:cubicBezTo>
                    <a:cubicBezTo>
                      <a:pt x="4976" y="43148"/>
                      <a:pt x="16489" y="19685"/>
                      <a:pt x="31592" y="607"/>
                    </a:cubicBezTo>
                    <a:cubicBezTo>
                      <a:pt x="31818" y="325"/>
                      <a:pt x="31560" y="1"/>
                      <a:pt x="31286"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0" name="Google Shape;100;p3"/>
            <p:cNvGrpSpPr/>
            <p:nvPr/>
          </p:nvGrpSpPr>
          <p:grpSpPr>
            <a:xfrm rot="-3828478" flipH="1">
              <a:off x="7664496" y="-324322"/>
              <a:ext cx="2244432" cy="2193641"/>
              <a:chOff x="-623774" y="407959"/>
              <a:chExt cx="2317309" cy="2264556"/>
            </a:xfrm>
          </p:grpSpPr>
          <p:grpSp>
            <p:nvGrpSpPr>
              <p:cNvPr id="101" name="Google Shape;101;p3"/>
              <p:cNvGrpSpPr/>
              <p:nvPr/>
            </p:nvGrpSpPr>
            <p:grpSpPr>
              <a:xfrm rot="1413719">
                <a:off x="-360763" y="695549"/>
                <a:ext cx="1791287" cy="1689375"/>
                <a:chOff x="-2055400" y="3174000"/>
                <a:chExt cx="1520600" cy="1434200"/>
              </a:xfrm>
            </p:grpSpPr>
            <p:sp>
              <p:nvSpPr>
                <p:cNvPr id="102" name="Google Shape;102;p3"/>
                <p:cNvSpPr/>
                <p:nvPr/>
              </p:nvSpPr>
              <p:spPr>
                <a:xfrm>
                  <a:off x="-2007975" y="3215025"/>
                  <a:ext cx="1473175" cy="1393175"/>
                </a:xfrm>
                <a:custGeom>
                  <a:avLst/>
                  <a:gdLst/>
                  <a:ahLst/>
                  <a:cxnLst/>
                  <a:rect l="l" t="t" r="r" b="b"/>
                  <a:pathLst>
                    <a:path w="58927" h="55727" extrusionOk="0">
                      <a:moveTo>
                        <a:pt x="49062" y="0"/>
                      </a:moveTo>
                      <a:cubicBezTo>
                        <a:pt x="48551" y="0"/>
                        <a:pt x="48041" y="36"/>
                        <a:pt x="47542" y="108"/>
                      </a:cubicBezTo>
                      <a:cubicBezTo>
                        <a:pt x="43618" y="698"/>
                        <a:pt x="40182" y="3005"/>
                        <a:pt x="37054" y="5441"/>
                      </a:cubicBezTo>
                      <a:cubicBezTo>
                        <a:pt x="28669" y="11980"/>
                        <a:pt x="21566" y="19955"/>
                        <a:pt x="15489" y="28674"/>
                      </a:cubicBezTo>
                      <a:cubicBezTo>
                        <a:pt x="13386" y="31725"/>
                        <a:pt x="11591" y="33828"/>
                        <a:pt x="9309" y="36725"/>
                      </a:cubicBezTo>
                      <a:cubicBezTo>
                        <a:pt x="4366" y="43026"/>
                        <a:pt x="2390" y="53266"/>
                        <a:pt x="9" y="55718"/>
                      </a:cubicBezTo>
                      <a:lnTo>
                        <a:pt x="9" y="55718"/>
                      </a:lnTo>
                      <a:cubicBezTo>
                        <a:pt x="12574" y="42822"/>
                        <a:pt x="31237" y="29697"/>
                        <a:pt x="46849" y="20724"/>
                      </a:cubicBezTo>
                      <a:cubicBezTo>
                        <a:pt x="49901" y="18981"/>
                        <a:pt x="53055" y="17237"/>
                        <a:pt x="55363" y="14596"/>
                      </a:cubicBezTo>
                      <a:cubicBezTo>
                        <a:pt x="57645" y="11955"/>
                        <a:pt x="58927" y="8083"/>
                        <a:pt x="57542" y="4852"/>
                      </a:cubicBezTo>
                      <a:cubicBezTo>
                        <a:pt x="56177" y="1674"/>
                        <a:pt x="52567" y="0"/>
                        <a:pt x="49062" y="0"/>
                      </a:cubicBezTo>
                      <a:close/>
                      <a:moveTo>
                        <a:pt x="9" y="55718"/>
                      </a:moveTo>
                      <a:lnTo>
                        <a:pt x="9" y="55718"/>
                      </a:lnTo>
                      <a:cubicBezTo>
                        <a:pt x="6" y="55720"/>
                        <a:pt x="4" y="55723"/>
                        <a:pt x="1" y="55726"/>
                      </a:cubicBezTo>
                      <a:cubicBezTo>
                        <a:pt x="4" y="55723"/>
                        <a:pt x="6" y="55720"/>
                        <a:pt x="9" y="55718"/>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3" name="Google Shape;103;p3"/>
                <p:cNvSpPr/>
                <p:nvPr/>
              </p:nvSpPr>
              <p:spPr>
                <a:xfrm>
                  <a:off x="-2055400" y="3174000"/>
                  <a:ext cx="1472525" cy="1393175"/>
                </a:xfrm>
                <a:custGeom>
                  <a:avLst/>
                  <a:gdLst/>
                  <a:ahLst/>
                  <a:cxnLst/>
                  <a:rect l="l" t="t" r="r" b="b"/>
                  <a:pathLst>
                    <a:path w="58901" h="55727" extrusionOk="0">
                      <a:moveTo>
                        <a:pt x="49036" y="0"/>
                      </a:moveTo>
                      <a:cubicBezTo>
                        <a:pt x="48525" y="0"/>
                        <a:pt x="48015" y="36"/>
                        <a:pt x="47516" y="108"/>
                      </a:cubicBezTo>
                      <a:cubicBezTo>
                        <a:pt x="43592" y="697"/>
                        <a:pt x="40156" y="3005"/>
                        <a:pt x="37028" y="5441"/>
                      </a:cubicBezTo>
                      <a:lnTo>
                        <a:pt x="37053" y="5441"/>
                      </a:lnTo>
                      <a:cubicBezTo>
                        <a:pt x="28643" y="11980"/>
                        <a:pt x="21540" y="19955"/>
                        <a:pt x="15488" y="28673"/>
                      </a:cubicBezTo>
                      <a:cubicBezTo>
                        <a:pt x="13386" y="31725"/>
                        <a:pt x="11565" y="33828"/>
                        <a:pt x="9283" y="36725"/>
                      </a:cubicBezTo>
                      <a:cubicBezTo>
                        <a:pt x="4334" y="43033"/>
                        <a:pt x="2359" y="53290"/>
                        <a:pt x="0" y="55726"/>
                      </a:cubicBezTo>
                      <a:cubicBezTo>
                        <a:pt x="12565" y="42828"/>
                        <a:pt x="31207" y="29699"/>
                        <a:pt x="46823" y="20724"/>
                      </a:cubicBezTo>
                      <a:cubicBezTo>
                        <a:pt x="49875" y="18981"/>
                        <a:pt x="53029" y="17237"/>
                        <a:pt x="55336" y="14596"/>
                      </a:cubicBezTo>
                      <a:cubicBezTo>
                        <a:pt x="57619" y="11955"/>
                        <a:pt x="58901" y="8083"/>
                        <a:pt x="57516" y="4852"/>
                      </a:cubicBezTo>
                      <a:cubicBezTo>
                        <a:pt x="56151" y="1674"/>
                        <a:pt x="52541" y="0"/>
                        <a:pt x="49036"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4" name="Google Shape;104;p3"/>
                <p:cNvSpPr/>
                <p:nvPr/>
              </p:nvSpPr>
              <p:spPr>
                <a:xfrm>
                  <a:off x="-1083325" y="3219875"/>
                  <a:ext cx="461350" cy="203475"/>
                </a:xfrm>
                <a:custGeom>
                  <a:avLst/>
                  <a:gdLst/>
                  <a:ahLst/>
                  <a:cxnLst/>
                  <a:rect l="l" t="t" r="r" b="b"/>
                  <a:pathLst>
                    <a:path w="18454" h="8139" extrusionOk="0">
                      <a:moveTo>
                        <a:pt x="8731" y="282"/>
                      </a:moveTo>
                      <a:cubicBezTo>
                        <a:pt x="8661" y="282"/>
                        <a:pt x="8587" y="347"/>
                        <a:pt x="8607" y="427"/>
                      </a:cubicBezTo>
                      <a:cubicBezTo>
                        <a:pt x="8607" y="452"/>
                        <a:pt x="8633" y="452"/>
                        <a:pt x="8633" y="478"/>
                      </a:cubicBezTo>
                      <a:cubicBezTo>
                        <a:pt x="8669" y="496"/>
                        <a:pt x="8705" y="514"/>
                        <a:pt x="8741" y="514"/>
                      </a:cubicBezTo>
                      <a:cubicBezTo>
                        <a:pt x="8756" y="514"/>
                        <a:pt x="8771" y="511"/>
                        <a:pt x="8786" y="504"/>
                      </a:cubicBezTo>
                      <a:cubicBezTo>
                        <a:pt x="8889" y="452"/>
                        <a:pt x="8889" y="350"/>
                        <a:pt x="8786" y="298"/>
                      </a:cubicBezTo>
                      <a:cubicBezTo>
                        <a:pt x="8770" y="287"/>
                        <a:pt x="8750" y="282"/>
                        <a:pt x="8731" y="282"/>
                      </a:cubicBezTo>
                      <a:close/>
                      <a:moveTo>
                        <a:pt x="11359" y="1"/>
                      </a:moveTo>
                      <a:cubicBezTo>
                        <a:pt x="11294" y="1"/>
                        <a:pt x="11229" y="21"/>
                        <a:pt x="11171" y="68"/>
                      </a:cubicBezTo>
                      <a:cubicBezTo>
                        <a:pt x="11120" y="119"/>
                        <a:pt x="11094" y="145"/>
                        <a:pt x="11069" y="196"/>
                      </a:cubicBezTo>
                      <a:cubicBezTo>
                        <a:pt x="10992" y="375"/>
                        <a:pt x="11017" y="581"/>
                        <a:pt x="11145" y="709"/>
                      </a:cubicBezTo>
                      <a:cubicBezTo>
                        <a:pt x="11221" y="785"/>
                        <a:pt x="11314" y="819"/>
                        <a:pt x="11405" y="819"/>
                      </a:cubicBezTo>
                      <a:cubicBezTo>
                        <a:pt x="11590" y="819"/>
                        <a:pt x="11769" y="676"/>
                        <a:pt x="11787" y="452"/>
                      </a:cubicBezTo>
                      <a:cubicBezTo>
                        <a:pt x="11806" y="234"/>
                        <a:pt x="11581" y="1"/>
                        <a:pt x="11359" y="1"/>
                      </a:cubicBezTo>
                      <a:close/>
                      <a:moveTo>
                        <a:pt x="14759" y="611"/>
                      </a:moveTo>
                      <a:cubicBezTo>
                        <a:pt x="14635" y="611"/>
                        <a:pt x="14488" y="737"/>
                        <a:pt x="14530" y="863"/>
                      </a:cubicBezTo>
                      <a:cubicBezTo>
                        <a:pt x="14530" y="888"/>
                        <a:pt x="14556" y="914"/>
                        <a:pt x="14556" y="940"/>
                      </a:cubicBezTo>
                      <a:cubicBezTo>
                        <a:pt x="14606" y="989"/>
                        <a:pt x="14666" y="1017"/>
                        <a:pt x="14730" y="1017"/>
                      </a:cubicBezTo>
                      <a:cubicBezTo>
                        <a:pt x="14765" y="1017"/>
                        <a:pt x="14802" y="1009"/>
                        <a:pt x="14838" y="991"/>
                      </a:cubicBezTo>
                      <a:cubicBezTo>
                        <a:pt x="14992" y="914"/>
                        <a:pt x="14992" y="709"/>
                        <a:pt x="14838" y="632"/>
                      </a:cubicBezTo>
                      <a:cubicBezTo>
                        <a:pt x="14814" y="618"/>
                        <a:pt x="14787" y="611"/>
                        <a:pt x="14759" y="611"/>
                      </a:cubicBezTo>
                      <a:close/>
                      <a:moveTo>
                        <a:pt x="7128" y="1616"/>
                      </a:moveTo>
                      <a:cubicBezTo>
                        <a:pt x="7063" y="1616"/>
                        <a:pt x="6998" y="1637"/>
                        <a:pt x="6940" y="1683"/>
                      </a:cubicBezTo>
                      <a:cubicBezTo>
                        <a:pt x="6889" y="1709"/>
                        <a:pt x="6863" y="1760"/>
                        <a:pt x="6838" y="1811"/>
                      </a:cubicBezTo>
                      <a:cubicBezTo>
                        <a:pt x="6761" y="1965"/>
                        <a:pt x="6786" y="2170"/>
                        <a:pt x="6914" y="2324"/>
                      </a:cubicBezTo>
                      <a:cubicBezTo>
                        <a:pt x="6987" y="2389"/>
                        <a:pt x="7075" y="2418"/>
                        <a:pt x="7161" y="2418"/>
                      </a:cubicBezTo>
                      <a:cubicBezTo>
                        <a:pt x="7351" y="2418"/>
                        <a:pt x="7538" y="2279"/>
                        <a:pt x="7556" y="2068"/>
                      </a:cubicBezTo>
                      <a:cubicBezTo>
                        <a:pt x="7575" y="1850"/>
                        <a:pt x="7350" y="1616"/>
                        <a:pt x="7128" y="1616"/>
                      </a:cubicBezTo>
                      <a:close/>
                      <a:moveTo>
                        <a:pt x="4071" y="2071"/>
                      </a:moveTo>
                      <a:cubicBezTo>
                        <a:pt x="3935" y="2071"/>
                        <a:pt x="3797" y="2181"/>
                        <a:pt x="3837" y="2324"/>
                      </a:cubicBezTo>
                      <a:cubicBezTo>
                        <a:pt x="3863" y="2350"/>
                        <a:pt x="3863" y="2376"/>
                        <a:pt x="3889" y="2401"/>
                      </a:cubicBezTo>
                      <a:cubicBezTo>
                        <a:pt x="3938" y="2451"/>
                        <a:pt x="3999" y="2479"/>
                        <a:pt x="4063" y="2479"/>
                      </a:cubicBezTo>
                      <a:cubicBezTo>
                        <a:pt x="4098" y="2479"/>
                        <a:pt x="4134" y="2471"/>
                        <a:pt x="4171" y="2452"/>
                      </a:cubicBezTo>
                      <a:cubicBezTo>
                        <a:pt x="4325" y="2376"/>
                        <a:pt x="4325" y="2170"/>
                        <a:pt x="4171" y="2093"/>
                      </a:cubicBezTo>
                      <a:cubicBezTo>
                        <a:pt x="4140" y="2078"/>
                        <a:pt x="4105" y="2071"/>
                        <a:pt x="4071" y="2071"/>
                      </a:cubicBezTo>
                      <a:close/>
                      <a:moveTo>
                        <a:pt x="13880" y="2168"/>
                      </a:moveTo>
                      <a:cubicBezTo>
                        <a:pt x="13496" y="2168"/>
                        <a:pt x="13071" y="2519"/>
                        <a:pt x="13197" y="2940"/>
                      </a:cubicBezTo>
                      <a:lnTo>
                        <a:pt x="13171" y="2914"/>
                      </a:lnTo>
                      <a:lnTo>
                        <a:pt x="13171" y="2914"/>
                      </a:lnTo>
                      <a:cubicBezTo>
                        <a:pt x="13197" y="3017"/>
                        <a:pt x="13248" y="3068"/>
                        <a:pt x="13299" y="3145"/>
                      </a:cubicBezTo>
                      <a:cubicBezTo>
                        <a:pt x="13438" y="3300"/>
                        <a:pt x="13634" y="3386"/>
                        <a:pt x="13834" y="3386"/>
                      </a:cubicBezTo>
                      <a:cubicBezTo>
                        <a:pt x="13931" y="3386"/>
                        <a:pt x="14028" y="3366"/>
                        <a:pt x="14120" y="3324"/>
                      </a:cubicBezTo>
                      <a:cubicBezTo>
                        <a:pt x="14582" y="3119"/>
                        <a:pt x="14582" y="2452"/>
                        <a:pt x="14120" y="2222"/>
                      </a:cubicBezTo>
                      <a:cubicBezTo>
                        <a:pt x="14046" y="2185"/>
                        <a:pt x="13964" y="2168"/>
                        <a:pt x="13880" y="2168"/>
                      </a:cubicBezTo>
                      <a:close/>
                      <a:moveTo>
                        <a:pt x="11052" y="2873"/>
                      </a:moveTo>
                      <a:cubicBezTo>
                        <a:pt x="10986" y="2873"/>
                        <a:pt x="10922" y="2893"/>
                        <a:pt x="10863" y="2940"/>
                      </a:cubicBezTo>
                      <a:cubicBezTo>
                        <a:pt x="10812" y="2965"/>
                        <a:pt x="10786" y="3017"/>
                        <a:pt x="10761" y="3068"/>
                      </a:cubicBezTo>
                      <a:cubicBezTo>
                        <a:pt x="10658" y="3222"/>
                        <a:pt x="10710" y="3427"/>
                        <a:pt x="10838" y="3581"/>
                      </a:cubicBezTo>
                      <a:cubicBezTo>
                        <a:pt x="10910" y="3645"/>
                        <a:pt x="10998" y="3674"/>
                        <a:pt x="11085" y="3674"/>
                      </a:cubicBezTo>
                      <a:cubicBezTo>
                        <a:pt x="11275" y="3674"/>
                        <a:pt x="11461" y="3535"/>
                        <a:pt x="11479" y="3324"/>
                      </a:cubicBezTo>
                      <a:cubicBezTo>
                        <a:pt x="11499" y="3106"/>
                        <a:pt x="11273" y="2873"/>
                        <a:pt x="11052" y="2873"/>
                      </a:cubicBezTo>
                      <a:close/>
                      <a:moveTo>
                        <a:pt x="16379" y="3486"/>
                      </a:moveTo>
                      <a:cubicBezTo>
                        <a:pt x="16118" y="3486"/>
                        <a:pt x="15832" y="3726"/>
                        <a:pt x="15915" y="4017"/>
                      </a:cubicBezTo>
                      <a:cubicBezTo>
                        <a:pt x="15915" y="4068"/>
                        <a:pt x="15941" y="4119"/>
                        <a:pt x="15992" y="4170"/>
                      </a:cubicBezTo>
                      <a:cubicBezTo>
                        <a:pt x="16098" y="4277"/>
                        <a:pt x="16241" y="4334"/>
                        <a:pt x="16378" y="4334"/>
                      </a:cubicBezTo>
                      <a:cubicBezTo>
                        <a:pt x="16440" y="4334"/>
                        <a:pt x="16500" y="4323"/>
                        <a:pt x="16556" y="4299"/>
                      </a:cubicBezTo>
                      <a:cubicBezTo>
                        <a:pt x="16889" y="4145"/>
                        <a:pt x="16889" y="3683"/>
                        <a:pt x="16556" y="3529"/>
                      </a:cubicBezTo>
                      <a:cubicBezTo>
                        <a:pt x="16502" y="3500"/>
                        <a:pt x="16441" y="3486"/>
                        <a:pt x="16379" y="3486"/>
                      </a:cubicBezTo>
                      <a:close/>
                      <a:moveTo>
                        <a:pt x="4904" y="3922"/>
                      </a:moveTo>
                      <a:cubicBezTo>
                        <a:pt x="4663" y="3922"/>
                        <a:pt x="4396" y="4153"/>
                        <a:pt x="4478" y="4401"/>
                      </a:cubicBezTo>
                      <a:cubicBezTo>
                        <a:pt x="4478" y="4453"/>
                        <a:pt x="4504" y="4504"/>
                        <a:pt x="4555" y="4529"/>
                      </a:cubicBezTo>
                      <a:cubicBezTo>
                        <a:pt x="4644" y="4636"/>
                        <a:pt x="4769" y="4693"/>
                        <a:pt x="4897" y="4693"/>
                      </a:cubicBezTo>
                      <a:cubicBezTo>
                        <a:pt x="4955" y="4693"/>
                        <a:pt x="5013" y="4681"/>
                        <a:pt x="5068" y="4658"/>
                      </a:cubicBezTo>
                      <a:cubicBezTo>
                        <a:pt x="5376" y="4529"/>
                        <a:pt x="5376" y="4094"/>
                        <a:pt x="5068" y="3965"/>
                      </a:cubicBezTo>
                      <a:cubicBezTo>
                        <a:pt x="5018" y="3935"/>
                        <a:pt x="4962" y="3922"/>
                        <a:pt x="4904" y="3922"/>
                      </a:cubicBezTo>
                      <a:close/>
                      <a:moveTo>
                        <a:pt x="9543" y="4424"/>
                      </a:moveTo>
                      <a:cubicBezTo>
                        <a:pt x="9154" y="4424"/>
                        <a:pt x="8716" y="4772"/>
                        <a:pt x="8863" y="5171"/>
                      </a:cubicBezTo>
                      <a:lnTo>
                        <a:pt x="8838" y="5171"/>
                      </a:lnTo>
                      <a:cubicBezTo>
                        <a:pt x="8863" y="5247"/>
                        <a:pt x="8915" y="5324"/>
                        <a:pt x="8966" y="5376"/>
                      </a:cubicBezTo>
                      <a:cubicBezTo>
                        <a:pt x="9111" y="5539"/>
                        <a:pt x="9321" y="5625"/>
                        <a:pt x="9531" y="5625"/>
                      </a:cubicBezTo>
                      <a:cubicBezTo>
                        <a:pt x="9617" y="5625"/>
                        <a:pt x="9704" y="5611"/>
                        <a:pt x="9786" y="5581"/>
                      </a:cubicBezTo>
                      <a:cubicBezTo>
                        <a:pt x="10248" y="5350"/>
                        <a:pt x="10248" y="4709"/>
                        <a:pt x="9786" y="4478"/>
                      </a:cubicBezTo>
                      <a:cubicBezTo>
                        <a:pt x="9712" y="4441"/>
                        <a:pt x="9629" y="4424"/>
                        <a:pt x="9543" y="4424"/>
                      </a:cubicBezTo>
                      <a:close/>
                      <a:moveTo>
                        <a:pt x="803" y="4566"/>
                      </a:moveTo>
                      <a:cubicBezTo>
                        <a:pt x="420" y="4566"/>
                        <a:pt x="1" y="4912"/>
                        <a:pt x="145" y="5324"/>
                      </a:cubicBezTo>
                      <a:lnTo>
                        <a:pt x="119" y="5324"/>
                      </a:lnTo>
                      <a:cubicBezTo>
                        <a:pt x="145" y="5401"/>
                        <a:pt x="196" y="5478"/>
                        <a:pt x="247" y="5530"/>
                      </a:cubicBezTo>
                      <a:cubicBezTo>
                        <a:pt x="393" y="5693"/>
                        <a:pt x="602" y="5779"/>
                        <a:pt x="812" y="5779"/>
                      </a:cubicBezTo>
                      <a:cubicBezTo>
                        <a:pt x="899" y="5779"/>
                        <a:pt x="986" y="5765"/>
                        <a:pt x="1068" y="5735"/>
                      </a:cubicBezTo>
                      <a:cubicBezTo>
                        <a:pt x="1530" y="5504"/>
                        <a:pt x="1530" y="4837"/>
                        <a:pt x="1068" y="4632"/>
                      </a:cubicBezTo>
                      <a:cubicBezTo>
                        <a:pt x="988" y="4587"/>
                        <a:pt x="896" y="4566"/>
                        <a:pt x="803" y="4566"/>
                      </a:cubicBezTo>
                      <a:close/>
                      <a:moveTo>
                        <a:pt x="15597" y="5507"/>
                      </a:moveTo>
                      <a:cubicBezTo>
                        <a:pt x="15474" y="5507"/>
                        <a:pt x="15336" y="5617"/>
                        <a:pt x="15376" y="5760"/>
                      </a:cubicBezTo>
                      <a:cubicBezTo>
                        <a:pt x="15376" y="5786"/>
                        <a:pt x="15402" y="5812"/>
                        <a:pt x="15428" y="5837"/>
                      </a:cubicBezTo>
                      <a:cubicBezTo>
                        <a:pt x="15461" y="5887"/>
                        <a:pt x="15515" y="5915"/>
                        <a:pt x="15577" y="5915"/>
                      </a:cubicBezTo>
                      <a:cubicBezTo>
                        <a:pt x="15612" y="5915"/>
                        <a:pt x="15648" y="5907"/>
                        <a:pt x="15684" y="5889"/>
                      </a:cubicBezTo>
                      <a:cubicBezTo>
                        <a:pt x="15838" y="5812"/>
                        <a:pt x="15838" y="5606"/>
                        <a:pt x="15684" y="5530"/>
                      </a:cubicBezTo>
                      <a:cubicBezTo>
                        <a:pt x="15658" y="5514"/>
                        <a:pt x="15628" y="5507"/>
                        <a:pt x="15597" y="5507"/>
                      </a:cubicBezTo>
                      <a:close/>
                      <a:moveTo>
                        <a:pt x="6804" y="5935"/>
                      </a:moveTo>
                      <a:cubicBezTo>
                        <a:pt x="6729" y="5935"/>
                        <a:pt x="6636" y="6001"/>
                        <a:pt x="6658" y="6068"/>
                      </a:cubicBezTo>
                      <a:cubicBezTo>
                        <a:pt x="6658" y="6094"/>
                        <a:pt x="6684" y="6094"/>
                        <a:pt x="6684" y="6119"/>
                      </a:cubicBezTo>
                      <a:cubicBezTo>
                        <a:pt x="6702" y="6137"/>
                        <a:pt x="6746" y="6156"/>
                        <a:pt x="6788" y="6156"/>
                      </a:cubicBezTo>
                      <a:cubicBezTo>
                        <a:pt x="6805" y="6156"/>
                        <a:pt x="6823" y="6152"/>
                        <a:pt x="6838" y="6145"/>
                      </a:cubicBezTo>
                      <a:cubicBezTo>
                        <a:pt x="6914" y="6119"/>
                        <a:pt x="6914" y="5991"/>
                        <a:pt x="6838" y="5940"/>
                      </a:cubicBezTo>
                      <a:cubicBezTo>
                        <a:pt x="6827" y="5936"/>
                        <a:pt x="6816" y="5935"/>
                        <a:pt x="6804" y="5935"/>
                      </a:cubicBezTo>
                      <a:close/>
                      <a:moveTo>
                        <a:pt x="17748" y="6091"/>
                      </a:moveTo>
                      <a:cubicBezTo>
                        <a:pt x="17360" y="6091"/>
                        <a:pt x="16922" y="6438"/>
                        <a:pt x="17069" y="6837"/>
                      </a:cubicBezTo>
                      <a:lnTo>
                        <a:pt x="17043" y="6837"/>
                      </a:lnTo>
                      <a:cubicBezTo>
                        <a:pt x="17069" y="6914"/>
                        <a:pt x="17120" y="6991"/>
                        <a:pt x="17171" y="7068"/>
                      </a:cubicBezTo>
                      <a:cubicBezTo>
                        <a:pt x="17310" y="7224"/>
                        <a:pt x="17506" y="7309"/>
                        <a:pt x="17706" y="7309"/>
                      </a:cubicBezTo>
                      <a:cubicBezTo>
                        <a:pt x="17803" y="7309"/>
                        <a:pt x="17900" y="7289"/>
                        <a:pt x="17992" y="7248"/>
                      </a:cubicBezTo>
                      <a:cubicBezTo>
                        <a:pt x="18454" y="7042"/>
                        <a:pt x="18454" y="6376"/>
                        <a:pt x="17992" y="6145"/>
                      </a:cubicBezTo>
                      <a:cubicBezTo>
                        <a:pt x="17918" y="6108"/>
                        <a:pt x="17834" y="6091"/>
                        <a:pt x="17748" y="6091"/>
                      </a:cubicBezTo>
                      <a:close/>
                      <a:moveTo>
                        <a:pt x="8075" y="7152"/>
                      </a:moveTo>
                      <a:cubicBezTo>
                        <a:pt x="8008" y="7152"/>
                        <a:pt x="7944" y="7173"/>
                        <a:pt x="7889" y="7222"/>
                      </a:cubicBezTo>
                      <a:lnTo>
                        <a:pt x="7863" y="7222"/>
                      </a:lnTo>
                      <a:cubicBezTo>
                        <a:pt x="7838" y="7248"/>
                        <a:pt x="7812" y="7273"/>
                        <a:pt x="7786" y="7324"/>
                      </a:cubicBezTo>
                      <a:cubicBezTo>
                        <a:pt x="7684" y="7504"/>
                        <a:pt x="7709" y="7709"/>
                        <a:pt x="7838" y="7837"/>
                      </a:cubicBezTo>
                      <a:cubicBezTo>
                        <a:pt x="7923" y="7914"/>
                        <a:pt x="8023" y="7948"/>
                        <a:pt x="8118" y="7948"/>
                      </a:cubicBezTo>
                      <a:cubicBezTo>
                        <a:pt x="8308" y="7948"/>
                        <a:pt x="8479" y="7812"/>
                        <a:pt x="8479" y="7607"/>
                      </a:cubicBezTo>
                      <a:cubicBezTo>
                        <a:pt x="8518" y="7372"/>
                        <a:pt x="8288" y="7152"/>
                        <a:pt x="8075" y="7152"/>
                      </a:cubicBezTo>
                      <a:close/>
                      <a:moveTo>
                        <a:pt x="4203" y="6925"/>
                      </a:moveTo>
                      <a:cubicBezTo>
                        <a:pt x="3813" y="6925"/>
                        <a:pt x="3406" y="7271"/>
                        <a:pt x="3530" y="7683"/>
                      </a:cubicBezTo>
                      <a:cubicBezTo>
                        <a:pt x="3555" y="7760"/>
                        <a:pt x="3607" y="7837"/>
                        <a:pt x="3658" y="7889"/>
                      </a:cubicBezTo>
                      <a:cubicBezTo>
                        <a:pt x="3803" y="8052"/>
                        <a:pt x="4013" y="8138"/>
                        <a:pt x="4223" y="8138"/>
                      </a:cubicBezTo>
                      <a:cubicBezTo>
                        <a:pt x="4309" y="8138"/>
                        <a:pt x="4396" y="8124"/>
                        <a:pt x="4478" y="8094"/>
                      </a:cubicBezTo>
                      <a:cubicBezTo>
                        <a:pt x="4940" y="7863"/>
                        <a:pt x="4940" y="7196"/>
                        <a:pt x="4478" y="6991"/>
                      </a:cubicBezTo>
                      <a:cubicBezTo>
                        <a:pt x="4393" y="6946"/>
                        <a:pt x="4299" y="6925"/>
                        <a:pt x="4203" y="6925"/>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105" name="Google Shape;105;p3"/>
              <p:cNvSpPr/>
              <p:nvPr/>
            </p:nvSpPr>
            <p:spPr>
              <a:xfrm rot="1413719">
                <a:off x="-379186" y="861403"/>
                <a:ext cx="1464476" cy="1377667"/>
              </a:xfrm>
              <a:custGeom>
                <a:avLst/>
                <a:gdLst/>
                <a:ahLst/>
                <a:cxnLst/>
                <a:rect l="l" t="t" r="r" b="b"/>
                <a:pathLst>
                  <a:path w="49727" h="46783" extrusionOk="0">
                    <a:moveTo>
                      <a:pt x="49209" y="0"/>
                    </a:moveTo>
                    <a:cubicBezTo>
                      <a:pt x="49160" y="0"/>
                      <a:pt x="49108" y="11"/>
                      <a:pt x="49055" y="36"/>
                    </a:cubicBezTo>
                    <a:cubicBezTo>
                      <a:pt x="34592" y="8729"/>
                      <a:pt x="14361" y="23807"/>
                      <a:pt x="180" y="46218"/>
                    </a:cubicBezTo>
                    <a:cubicBezTo>
                      <a:pt x="1" y="46449"/>
                      <a:pt x="206" y="46782"/>
                      <a:pt x="488" y="46782"/>
                    </a:cubicBezTo>
                    <a:cubicBezTo>
                      <a:pt x="616" y="46782"/>
                      <a:pt x="744" y="46705"/>
                      <a:pt x="796" y="46603"/>
                    </a:cubicBezTo>
                    <a:cubicBezTo>
                      <a:pt x="14899" y="24320"/>
                      <a:pt x="35028" y="9319"/>
                      <a:pt x="49439" y="677"/>
                    </a:cubicBezTo>
                    <a:cubicBezTo>
                      <a:pt x="49727" y="434"/>
                      <a:pt x="49519" y="0"/>
                      <a:pt x="4920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106" name="Google Shape;106;p3"/>
          <p:cNvGrpSpPr/>
          <p:nvPr/>
        </p:nvGrpSpPr>
        <p:grpSpPr>
          <a:xfrm>
            <a:off x="-1166469" y="4882643"/>
            <a:ext cx="2725737" cy="2106780"/>
            <a:chOff x="-874852" y="3661982"/>
            <a:chExt cx="2044303" cy="1580085"/>
          </a:xfrm>
        </p:grpSpPr>
        <p:grpSp>
          <p:nvGrpSpPr>
            <p:cNvPr id="107" name="Google Shape;107;p3"/>
            <p:cNvGrpSpPr/>
            <p:nvPr/>
          </p:nvGrpSpPr>
          <p:grpSpPr>
            <a:xfrm rot="5249857" flipH="1">
              <a:off x="48808" y="4095917"/>
              <a:ext cx="537972" cy="1681428"/>
              <a:chOff x="-1858600" y="2385325"/>
              <a:chExt cx="523125" cy="1635025"/>
            </a:xfrm>
          </p:grpSpPr>
          <p:sp>
            <p:nvSpPr>
              <p:cNvPr id="108" name="Google Shape;108;p3"/>
              <p:cNvSpPr/>
              <p:nvPr/>
            </p:nvSpPr>
            <p:spPr>
              <a:xfrm>
                <a:off x="-1804750" y="2385325"/>
                <a:ext cx="469275" cy="1635025"/>
              </a:xfrm>
              <a:custGeom>
                <a:avLst/>
                <a:gdLst/>
                <a:ahLst/>
                <a:cxnLst/>
                <a:rect l="l" t="t" r="r" b="b"/>
                <a:pathLst>
                  <a:path w="18771" h="65401" extrusionOk="0">
                    <a:moveTo>
                      <a:pt x="12062" y="1"/>
                    </a:moveTo>
                    <a:cubicBezTo>
                      <a:pt x="9693" y="1"/>
                      <a:pt x="7259" y="1264"/>
                      <a:pt x="5667" y="3115"/>
                    </a:cubicBezTo>
                    <a:cubicBezTo>
                      <a:pt x="3462" y="5679"/>
                      <a:pt x="2513" y="9064"/>
                      <a:pt x="1872" y="12397"/>
                    </a:cubicBezTo>
                    <a:lnTo>
                      <a:pt x="1872" y="12372"/>
                    </a:lnTo>
                    <a:cubicBezTo>
                      <a:pt x="129" y="21270"/>
                      <a:pt x="0" y="30373"/>
                      <a:pt x="975" y="39373"/>
                    </a:cubicBezTo>
                    <a:cubicBezTo>
                      <a:pt x="1308" y="42476"/>
                      <a:pt x="1308" y="44861"/>
                      <a:pt x="1462" y="47989"/>
                    </a:cubicBezTo>
                    <a:cubicBezTo>
                      <a:pt x="1795" y="54796"/>
                      <a:pt x="6238" y="62496"/>
                      <a:pt x="6079" y="65382"/>
                    </a:cubicBezTo>
                    <a:lnTo>
                      <a:pt x="6079" y="65382"/>
                    </a:lnTo>
                    <a:cubicBezTo>
                      <a:pt x="6979" y="50077"/>
                      <a:pt x="11644" y="31239"/>
                      <a:pt x="16694" y="16756"/>
                    </a:cubicBezTo>
                    <a:cubicBezTo>
                      <a:pt x="17694" y="13936"/>
                      <a:pt x="18771" y="11064"/>
                      <a:pt x="18745" y="8089"/>
                    </a:cubicBezTo>
                    <a:cubicBezTo>
                      <a:pt x="18745" y="5089"/>
                      <a:pt x="17412" y="1909"/>
                      <a:pt x="14719" y="602"/>
                    </a:cubicBezTo>
                    <a:cubicBezTo>
                      <a:pt x="13878" y="188"/>
                      <a:pt x="12974" y="1"/>
                      <a:pt x="12062" y="1"/>
                    </a:cubicBezTo>
                    <a:close/>
                    <a:moveTo>
                      <a:pt x="6079" y="65382"/>
                    </a:moveTo>
                    <a:lnTo>
                      <a:pt x="6079" y="65382"/>
                    </a:lnTo>
                    <a:cubicBezTo>
                      <a:pt x="6078" y="65388"/>
                      <a:pt x="6078" y="65394"/>
                      <a:pt x="6078" y="65400"/>
                    </a:cubicBezTo>
                    <a:cubicBezTo>
                      <a:pt x="6078" y="65394"/>
                      <a:pt x="6078" y="65388"/>
                      <a:pt x="6079" y="65382"/>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9" name="Google Shape;109;p3"/>
              <p:cNvSpPr/>
              <p:nvPr/>
            </p:nvSpPr>
            <p:spPr>
              <a:xfrm>
                <a:off x="-1858600" y="2385425"/>
                <a:ext cx="469275" cy="1634925"/>
              </a:xfrm>
              <a:custGeom>
                <a:avLst/>
                <a:gdLst/>
                <a:ahLst/>
                <a:cxnLst/>
                <a:rect l="l" t="t" r="r" b="b"/>
                <a:pathLst>
                  <a:path w="18771" h="65397" extrusionOk="0">
                    <a:moveTo>
                      <a:pt x="12088" y="1"/>
                    </a:moveTo>
                    <a:cubicBezTo>
                      <a:pt x="9704" y="1"/>
                      <a:pt x="7263" y="1274"/>
                      <a:pt x="5667" y="3111"/>
                    </a:cubicBezTo>
                    <a:cubicBezTo>
                      <a:pt x="3462" y="5649"/>
                      <a:pt x="2513" y="9060"/>
                      <a:pt x="1872" y="12393"/>
                    </a:cubicBezTo>
                    <a:lnTo>
                      <a:pt x="1872" y="12368"/>
                    </a:lnTo>
                    <a:cubicBezTo>
                      <a:pt x="129" y="21266"/>
                      <a:pt x="0" y="30369"/>
                      <a:pt x="975" y="39369"/>
                    </a:cubicBezTo>
                    <a:cubicBezTo>
                      <a:pt x="1308" y="42472"/>
                      <a:pt x="1308" y="44857"/>
                      <a:pt x="1462" y="47985"/>
                    </a:cubicBezTo>
                    <a:cubicBezTo>
                      <a:pt x="1795" y="54792"/>
                      <a:pt x="6239" y="62492"/>
                      <a:pt x="6079" y="65378"/>
                    </a:cubicBezTo>
                    <a:lnTo>
                      <a:pt x="6079" y="65378"/>
                    </a:lnTo>
                    <a:cubicBezTo>
                      <a:pt x="6979" y="50073"/>
                      <a:pt x="11670" y="31235"/>
                      <a:pt x="16694" y="16752"/>
                    </a:cubicBezTo>
                    <a:cubicBezTo>
                      <a:pt x="17694" y="13932"/>
                      <a:pt x="18771" y="11060"/>
                      <a:pt x="18771" y="8085"/>
                    </a:cubicBezTo>
                    <a:cubicBezTo>
                      <a:pt x="18745" y="5085"/>
                      <a:pt x="17412" y="1905"/>
                      <a:pt x="14745" y="598"/>
                    </a:cubicBezTo>
                    <a:cubicBezTo>
                      <a:pt x="13901" y="187"/>
                      <a:pt x="12999" y="1"/>
                      <a:pt x="12088" y="1"/>
                    </a:cubicBezTo>
                    <a:close/>
                    <a:moveTo>
                      <a:pt x="6079" y="65378"/>
                    </a:moveTo>
                    <a:cubicBezTo>
                      <a:pt x="6078" y="65384"/>
                      <a:pt x="6078" y="65390"/>
                      <a:pt x="6078" y="65396"/>
                    </a:cubicBezTo>
                    <a:cubicBezTo>
                      <a:pt x="6078" y="65390"/>
                      <a:pt x="6078" y="65384"/>
                      <a:pt x="6079" y="65378"/>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0" name="Google Shape;110;p3"/>
              <p:cNvSpPr/>
              <p:nvPr/>
            </p:nvSpPr>
            <p:spPr>
              <a:xfrm>
                <a:off x="-1766300" y="2414375"/>
                <a:ext cx="329125" cy="283550"/>
              </a:xfrm>
              <a:custGeom>
                <a:avLst/>
                <a:gdLst/>
                <a:ahLst/>
                <a:cxnLst/>
                <a:rect l="l" t="t" r="r" b="b"/>
                <a:pathLst>
                  <a:path w="13165" h="11342" extrusionOk="0">
                    <a:moveTo>
                      <a:pt x="7214" y="1"/>
                    </a:moveTo>
                    <a:cubicBezTo>
                      <a:pt x="7203" y="1"/>
                      <a:pt x="7192" y="2"/>
                      <a:pt x="7181" y="4"/>
                    </a:cubicBezTo>
                    <a:cubicBezTo>
                      <a:pt x="7053" y="55"/>
                      <a:pt x="6976" y="260"/>
                      <a:pt x="7104" y="337"/>
                    </a:cubicBezTo>
                    <a:cubicBezTo>
                      <a:pt x="7130" y="363"/>
                      <a:pt x="7155" y="363"/>
                      <a:pt x="7181" y="363"/>
                    </a:cubicBezTo>
                    <a:cubicBezTo>
                      <a:pt x="7258" y="363"/>
                      <a:pt x="7335" y="337"/>
                      <a:pt x="7386" y="260"/>
                    </a:cubicBezTo>
                    <a:cubicBezTo>
                      <a:pt x="7433" y="120"/>
                      <a:pt x="7330" y="1"/>
                      <a:pt x="7214" y="1"/>
                    </a:cubicBezTo>
                    <a:close/>
                    <a:moveTo>
                      <a:pt x="10096" y="914"/>
                    </a:moveTo>
                    <a:cubicBezTo>
                      <a:pt x="10065" y="914"/>
                      <a:pt x="10033" y="918"/>
                      <a:pt x="10001" y="927"/>
                    </a:cubicBezTo>
                    <a:cubicBezTo>
                      <a:pt x="9719" y="1004"/>
                      <a:pt x="9591" y="1440"/>
                      <a:pt x="9848" y="1619"/>
                    </a:cubicBezTo>
                    <a:cubicBezTo>
                      <a:pt x="9899" y="1619"/>
                      <a:pt x="9950" y="1645"/>
                      <a:pt x="10001" y="1645"/>
                    </a:cubicBezTo>
                    <a:cubicBezTo>
                      <a:pt x="10024" y="1648"/>
                      <a:pt x="10046" y="1650"/>
                      <a:pt x="10069" y="1650"/>
                    </a:cubicBezTo>
                    <a:cubicBezTo>
                      <a:pt x="10224" y="1650"/>
                      <a:pt x="10370" y="1571"/>
                      <a:pt x="10437" y="1414"/>
                    </a:cubicBezTo>
                    <a:cubicBezTo>
                      <a:pt x="10528" y="1164"/>
                      <a:pt x="10337" y="914"/>
                      <a:pt x="10096" y="914"/>
                    </a:cubicBezTo>
                    <a:close/>
                    <a:moveTo>
                      <a:pt x="4839" y="1534"/>
                    </a:moveTo>
                    <a:cubicBezTo>
                      <a:pt x="4695" y="1534"/>
                      <a:pt x="4554" y="1605"/>
                      <a:pt x="4540" y="1748"/>
                    </a:cubicBezTo>
                    <a:cubicBezTo>
                      <a:pt x="4540" y="1799"/>
                      <a:pt x="4540" y="1824"/>
                      <a:pt x="4540" y="1876"/>
                    </a:cubicBezTo>
                    <a:cubicBezTo>
                      <a:pt x="4591" y="2030"/>
                      <a:pt x="4719" y="2158"/>
                      <a:pt x="4873" y="2183"/>
                    </a:cubicBezTo>
                    <a:cubicBezTo>
                      <a:pt x="5129" y="2183"/>
                      <a:pt x="5309" y="1876"/>
                      <a:pt x="5129" y="1671"/>
                    </a:cubicBezTo>
                    <a:cubicBezTo>
                      <a:pt x="5072" y="1579"/>
                      <a:pt x="4955" y="1534"/>
                      <a:pt x="4839" y="1534"/>
                    </a:cubicBezTo>
                    <a:close/>
                    <a:moveTo>
                      <a:pt x="7873" y="1434"/>
                    </a:moveTo>
                    <a:cubicBezTo>
                      <a:pt x="7815" y="1434"/>
                      <a:pt x="7755" y="1444"/>
                      <a:pt x="7694" y="1465"/>
                    </a:cubicBezTo>
                    <a:cubicBezTo>
                      <a:pt x="7309" y="1542"/>
                      <a:pt x="7104" y="2183"/>
                      <a:pt x="7488" y="2414"/>
                    </a:cubicBezTo>
                    <a:lnTo>
                      <a:pt x="7514" y="2414"/>
                    </a:lnTo>
                    <a:cubicBezTo>
                      <a:pt x="7565" y="2440"/>
                      <a:pt x="7642" y="2466"/>
                      <a:pt x="7694" y="2491"/>
                    </a:cubicBezTo>
                    <a:cubicBezTo>
                      <a:pt x="7715" y="2493"/>
                      <a:pt x="7737" y="2494"/>
                      <a:pt x="7759" y="2494"/>
                    </a:cubicBezTo>
                    <a:cubicBezTo>
                      <a:pt x="7992" y="2494"/>
                      <a:pt x="8217" y="2369"/>
                      <a:pt x="8335" y="2158"/>
                    </a:cubicBezTo>
                    <a:cubicBezTo>
                      <a:pt x="8489" y="1805"/>
                      <a:pt x="8227" y="1434"/>
                      <a:pt x="7873" y="1434"/>
                    </a:cubicBezTo>
                    <a:close/>
                    <a:moveTo>
                      <a:pt x="12521" y="1809"/>
                    </a:moveTo>
                    <a:cubicBezTo>
                      <a:pt x="12477" y="1809"/>
                      <a:pt x="12432" y="1814"/>
                      <a:pt x="12386" y="1824"/>
                    </a:cubicBezTo>
                    <a:cubicBezTo>
                      <a:pt x="12002" y="1927"/>
                      <a:pt x="11796" y="2568"/>
                      <a:pt x="12181" y="2799"/>
                    </a:cubicBezTo>
                    <a:cubicBezTo>
                      <a:pt x="12232" y="2825"/>
                      <a:pt x="12309" y="2850"/>
                      <a:pt x="12386" y="2850"/>
                    </a:cubicBezTo>
                    <a:cubicBezTo>
                      <a:pt x="12424" y="2858"/>
                      <a:pt x="12461" y="2861"/>
                      <a:pt x="12498" y="2861"/>
                    </a:cubicBezTo>
                    <a:cubicBezTo>
                      <a:pt x="12709" y="2861"/>
                      <a:pt x="12896" y="2739"/>
                      <a:pt x="13027" y="2542"/>
                    </a:cubicBezTo>
                    <a:cubicBezTo>
                      <a:pt x="13165" y="2175"/>
                      <a:pt x="12892" y="1809"/>
                      <a:pt x="12521" y="1809"/>
                    </a:cubicBezTo>
                    <a:close/>
                    <a:moveTo>
                      <a:pt x="10496" y="2693"/>
                    </a:moveTo>
                    <a:cubicBezTo>
                      <a:pt x="10485" y="2693"/>
                      <a:pt x="10474" y="2694"/>
                      <a:pt x="10463" y="2696"/>
                    </a:cubicBezTo>
                    <a:cubicBezTo>
                      <a:pt x="10335" y="2722"/>
                      <a:pt x="10258" y="2953"/>
                      <a:pt x="10386" y="3030"/>
                    </a:cubicBezTo>
                    <a:cubicBezTo>
                      <a:pt x="10412" y="3055"/>
                      <a:pt x="10412" y="3055"/>
                      <a:pt x="10437" y="3055"/>
                    </a:cubicBezTo>
                    <a:cubicBezTo>
                      <a:pt x="10540" y="3055"/>
                      <a:pt x="10617" y="3030"/>
                      <a:pt x="10668" y="2953"/>
                    </a:cubicBezTo>
                    <a:cubicBezTo>
                      <a:pt x="10715" y="2812"/>
                      <a:pt x="10612" y="2693"/>
                      <a:pt x="10496" y="2693"/>
                    </a:cubicBezTo>
                    <a:close/>
                    <a:moveTo>
                      <a:pt x="3134" y="3127"/>
                    </a:moveTo>
                    <a:cubicBezTo>
                      <a:pt x="3124" y="3127"/>
                      <a:pt x="3114" y="3129"/>
                      <a:pt x="3104" y="3132"/>
                    </a:cubicBezTo>
                    <a:cubicBezTo>
                      <a:pt x="3027" y="3158"/>
                      <a:pt x="3001" y="3260"/>
                      <a:pt x="3078" y="3312"/>
                    </a:cubicBezTo>
                    <a:lnTo>
                      <a:pt x="3078" y="3337"/>
                    </a:lnTo>
                    <a:lnTo>
                      <a:pt x="3104" y="3337"/>
                    </a:lnTo>
                    <a:cubicBezTo>
                      <a:pt x="3155" y="3337"/>
                      <a:pt x="3206" y="3312"/>
                      <a:pt x="3232" y="3260"/>
                    </a:cubicBezTo>
                    <a:cubicBezTo>
                      <a:pt x="3254" y="3194"/>
                      <a:pt x="3199" y="3127"/>
                      <a:pt x="3134" y="3127"/>
                    </a:cubicBezTo>
                    <a:close/>
                    <a:moveTo>
                      <a:pt x="6219" y="3536"/>
                    </a:moveTo>
                    <a:cubicBezTo>
                      <a:pt x="6072" y="3536"/>
                      <a:pt x="5928" y="3614"/>
                      <a:pt x="5899" y="3773"/>
                    </a:cubicBezTo>
                    <a:lnTo>
                      <a:pt x="5924" y="3773"/>
                    </a:lnTo>
                    <a:cubicBezTo>
                      <a:pt x="5924" y="3799"/>
                      <a:pt x="5924" y="3850"/>
                      <a:pt x="5924" y="3902"/>
                    </a:cubicBezTo>
                    <a:cubicBezTo>
                      <a:pt x="5950" y="4055"/>
                      <a:pt x="6078" y="4158"/>
                      <a:pt x="6232" y="4184"/>
                    </a:cubicBezTo>
                    <a:cubicBezTo>
                      <a:pt x="6243" y="4185"/>
                      <a:pt x="6254" y="4185"/>
                      <a:pt x="6265" y="4185"/>
                    </a:cubicBezTo>
                    <a:cubicBezTo>
                      <a:pt x="6526" y="4185"/>
                      <a:pt x="6662" y="3892"/>
                      <a:pt x="6514" y="3671"/>
                    </a:cubicBezTo>
                    <a:cubicBezTo>
                      <a:pt x="6447" y="3582"/>
                      <a:pt x="6332" y="3536"/>
                      <a:pt x="6219" y="3536"/>
                    </a:cubicBezTo>
                    <a:close/>
                    <a:moveTo>
                      <a:pt x="3009" y="4870"/>
                    </a:moveTo>
                    <a:cubicBezTo>
                      <a:pt x="2866" y="4870"/>
                      <a:pt x="2722" y="4947"/>
                      <a:pt x="2693" y="5107"/>
                    </a:cubicBezTo>
                    <a:lnTo>
                      <a:pt x="2719" y="5107"/>
                    </a:lnTo>
                    <a:cubicBezTo>
                      <a:pt x="2693" y="5158"/>
                      <a:pt x="2693" y="5184"/>
                      <a:pt x="2719" y="5235"/>
                    </a:cubicBezTo>
                    <a:cubicBezTo>
                      <a:pt x="2745" y="5389"/>
                      <a:pt x="2873" y="5517"/>
                      <a:pt x="3027" y="5517"/>
                    </a:cubicBezTo>
                    <a:cubicBezTo>
                      <a:pt x="3038" y="5518"/>
                      <a:pt x="3049" y="5518"/>
                      <a:pt x="3059" y="5518"/>
                    </a:cubicBezTo>
                    <a:cubicBezTo>
                      <a:pt x="3320" y="5518"/>
                      <a:pt x="3456" y="5226"/>
                      <a:pt x="3283" y="5004"/>
                    </a:cubicBezTo>
                    <a:cubicBezTo>
                      <a:pt x="3228" y="4915"/>
                      <a:pt x="3119" y="4870"/>
                      <a:pt x="3009" y="4870"/>
                    </a:cubicBezTo>
                    <a:close/>
                    <a:moveTo>
                      <a:pt x="6277" y="5340"/>
                    </a:moveTo>
                    <a:cubicBezTo>
                      <a:pt x="6229" y="5340"/>
                      <a:pt x="6179" y="5348"/>
                      <a:pt x="6129" y="5363"/>
                    </a:cubicBezTo>
                    <a:cubicBezTo>
                      <a:pt x="5745" y="5466"/>
                      <a:pt x="5540" y="6107"/>
                      <a:pt x="5924" y="6312"/>
                    </a:cubicBezTo>
                    <a:cubicBezTo>
                      <a:pt x="5976" y="6363"/>
                      <a:pt x="6053" y="6363"/>
                      <a:pt x="6129" y="6389"/>
                    </a:cubicBezTo>
                    <a:cubicBezTo>
                      <a:pt x="6151" y="6391"/>
                      <a:pt x="6173" y="6392"/>
                      <a:pt x="6194" y="6392"/>
                    </a:cubicBezTo>
                    <a:cubicBezTo>
                      <a:pt x="6424" y="6392"/>
                      <a:pt x="6630" y="6267"/>
                      <a:pt x="6771" y="6055"/>
                    </a:cubicBezTo>
                    <a:cubicBezTo>
                      <a:pt x="6906" y="5718"/>
                      <a:pt x="6625" y="5340"/>
                      <a:pt x="6277" y="5340"/>
                    </a:cubicBezTo>
                    <a:close/>
                    <a:moveTo>
                      <a:pt x="1163" y="6898"/>
                    </a:moveTo>
                    <a:cubicBezTo>
                      <a:pt x="1152" y="6898"/>
                      <a:pt x="1140" y="6899"/>
                      <a:pt x="1129" y="6902"/>
                    </a:cubicBezTo>
                    <a:cubicBezTo>
                      <a:pt x="1001" y="6927"/>
                      <a:pt x="924" y="7158"/>
                      <a:pt x="1052" y="7235"/>
                    </a:cubicBezTo>
                    <a:cubicBezTo>
                      <a:pt x="1078" y="7235"/>
                      <a:pt x="1104" y="7261"/>
                      <a:pt x="1129" y="7261"/>
                    </a:cubicBezTo>
                    <a:cubicBezTo>
                      <a:pt x="1206" y="7261"/>
                      <a:pt x="1283" y="7235"/>
                      <a:pt x="1334" y="7132"/>
                    </a:cubicBezTo>
                    <a:cubicBezTo>
                      <a:pt x="1381" y="7015"/>
                      <a:pt x="1278" y="6898"/>
                      <a:pt x="1163" y="6898"/>
                    </a:cubicBezTo>
                    <a:close/>
                    <a:moveTo>
                      <a:pt x="5001" y="7850"/>
                    </a:moveTo>
                    <a:cubicBezTo>
                      <a:pt x="4924" y="7876"/>
                      <a:pt x="4899" y="8004"/>
                      <a:pt x="4950" y="8056"/>
                    </a:cubicBezTo>
                    <a:lnTo>
                      <a:pt x="5001" y="8056"/>
                    </a:lnTo>
                    <a:cubicBezTo>
                      <a:pt x="5052" y="8056"/>
                      <a:pt x="5104" y="8030"/>
                      <a:pt x="5129" y="8004"/>
                    </a:cubicBezTo>
                    <a:cubicBezTo>
                      <a:pt x="5155" y="7927"/>
                      <a:pt x="5078" y="7850"/>
                      <a:pt x="5001" y="7850"/>
                    </a:cubicBezTo>
                    <a:close/>
                    <a:moveTo>
                      <a:pt x="2940" y="7598"/>
                    </a:moveTo>
                    <a:cubicBezTo>
                      <a:pt x="2902" y="7598"/>
                      <a:pt x="2862" y="7605"/>
                      <a:pt x="2822" y="7620"/>
                    </a:cubicBezTo>
                    <a:cubicBezTo>
                      <a:pt x="2565" y="7697"/>
                      <a:pt x="2437" y="8107"/>
                      <a:pt x="2693" y="8235"/>
                    </a:cubicBezTo>
                    <a:cubicBezTo>
                      <a:pt x="2719" y="8261"/>
                      <a:pt x="2770" y="8286"/>
                      <a:pt x="2822" y="8286"/>
                    </a:cubicBezTo>
                    <a:cubicBezTo>
                      <a:pt x="2838" y="8289"/>
                      <a:pt x="2854" y="8290"/>
                      <a:pt x="2870" y="8290"/>
                    </a:cubicBezTo>
                    <a:cubicBezTo>
                      <a:pt x="3007" y="8290"/>
                      <a:pt x="3137" y="8196"/>
                      <a:pt x="3206" y="8081"/>
                    </a:cubicBezTo>
                    <a:cubicBezTo>
                      <a:pt x="3338" y="7840"/>
                      <a:pt x="3169" y="7598"/>
                      <a:pt x="2940" y="7598"/>
                    </a:cubicBezTo>
                    <a:close/>
                    <a:moveTo>
                      <a:pt x="6698" y="7919"/>
                    </a:moveTo>
                    <a:cubicBezTo>
                      <a:pt x="6554" y="7919"/>
                      <a:pt x="6414" y="7990"/>
                      <a:pt x="6386" y="8133"/>
                    </a:cubicBezTo>
                    <a:lnTo>
                      <a:pt x="6412" y="8133"/>
                    </a:lnTo>
                    <a:cubicBezTo>
                      <a:pt x="6412" y="8184"/>
                      <a:pt x="6412" y="8235"/>
                      <a:pt x="6412" y="8261"/>
                    </a:cubicBezTo>
                    <a:cubicBezTo>
                      <a:pt x="6437" y="8415"/>
                      <a:pt x="6565" y="8543"/>
                      <a:pt x="6745" y="8568"/>
                    </a:cubicBezTo>
                    <a:cubicBezTo>
                      <a:pt x="7001" y="8568"/>
                      <a:pt x="7181" y="8261"/>
                      <a:pt x="7001" y="8056"/>
                    </a:cubicBezTo>
                    <a:cubicBezTo>
                      <a:pt x="6933" y="7964"/>
                      <a:pt x="6814" y="7919"/>
                      <a:pt x="6698" y="7919"/>
                    </a:cubicBezTo>
                    <a:close/>
                    <a:moveTo>
                      <a:pt x="4317" y="9878"/>
                    </a:moveTo>
                    <a:cubicBezTo>
                      <a:pt x="4265" y="9878"/>
                      <a:pt x="4210" y="9886"/>
                      <a:pt x="4155" y="9902"/>
                    </a:cubicBezTo>
                    <a:cubicBezTo>
                      <a:pt x="3770" y="9979"/>
                      <a:pt x="3565" y="10645"/>
                      <a:pt x="3950" y="10851"/>
                    </a:cubicBezTo>
                    <a:cubicBezTo>
                      <a:pt x="4001" y="10876"/>
                      <a:pt x="4078" y="10902"/>
                      <a:pt x="4129" y="10928"/>
                    </a:cubicBezTo>
                    <a:cubicBezTo>
                      <a:pt x="4153" y="10930"/>
                      <a:pt x="4177" y="10931"/>
                      <a:pt x="4200" y="10931"/>
                    </a:cubicBezTo>
                    <a:cubicBezTo>
                      <a:pt x="4454" y="10931"/>
                      <a:pt x="4677" y="10805"/>
                      <a:pt x="4770" y="10594"/>
                    </a:cubicBezTo>
                    <a:cubicBezTo>
                      <a:pt x="4927" y="10236"/>
                      <a:pt x="4673" y="9878"/>
                      <a:pt x="4317" y="9878"/>
                    </a:cubicBezTo>
                    <a:close/>
                    <a:moveTo>
                      <a:pt x="746" y="10289"/>
                    </a:moveTo>
                    <a:cubicBezTo>
                      <a:pt x="696" y="10289"/>
                      <a:pt x="644" y="10297"/>
                      <a:pt x="591" y="10312"/>
                    </a:cubicBezTo>
                    <a:cubicBezTo>
                      <a:pt x="206" y="10415"/>
                      <a:pt x="1" y="11056"/>
                      <a:pt x="386" y="11287"/>
                    </a:cubicBezTo>
                    <a:lnTo>
                      <a:pt x="386" y="11261"/>
                    </a:lnTo>
                    <a:cubicBezTo>
                      <a:pt x="437" y="11312"/>
                      <a:pt x="514" y="11338"/>
                      <a:pt x="565" y="11338"/>
                    </a:cubicBezTo>
                    <a:cubicBezTo>
                      <a:pt x="589" y="11340"/>
                      <a:pt x="613" y="11341"/>
                      <a:pt x="636" y="11341"/>
                    </a:cubicBezTo>
                    <a:cubicBezTo>
                      <a:pt x="889" y="11341"/>
                      <a:pt x="1112" y="11216"/>
                      <a:pt x="1206" y="11004"/>
                    </a:cubicBezTo>
                    <a:cubicBezTo>
                      <a:pt x="1364" y="10667"/>
                      <a:pt x="1106" y="10289"/>
                      <a:pt x="746" y="10289"/>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1" name="Google Shape;111;p3"/>
              <p:cNvSpPr/>
              <p:nvPr/>
            </p:nvSpPr>
            <p:spPr>
              <a:xfrm>
                <a:off x="-1809250" y="2563500"/>
                <a:ext cx="247275" cy="1438900"/>
              </a:xfrm>
              <a:custGeom>
                <a:avLst/>
                <a:gdLst/>
                <a:ahLst/>
                <a:cxnLst/>
                <a:rect l="l" t="t" r="r" b="b"/>
                <a:pathLst>
                  <a:path w="9891" h="57556" extrusionOk="0">
                    <a:moveTo>
                      <a:pt x="9445" y="0"/>
                    </a:moveTo>
                    <a:cubicBezTo>
                      <a:pt x="9304" y="0"/>
                      <a:pt x="9164" y="81"/>
                      <a:pt x="9104" y="270"/>
                    </a:cubicBezTo>
                    <a:cubicBezTo>
                      <a:pt x="4617" y="13912"/>
                      <a:pt x="1" y="34913"/>
                      <a:pt x="3386" y="57247"/>
                    </a:cubicBezTo>
                    <a:cubicBezTo>
                      <a:pt x="3411" y="57427"/>
                      <a:pt x="3565" y="57555"/>
                      <a:pt x="3745" y="57555"/>
                    </a:cubicBezTo>
                    <a:lnTo>
                      <a:pt x="3822" y="57555"/>
                    </a:lnTo>
                    <a:cubicBezTo>
                      <a:pt x="4027" y="57530"/>
                      <a:pt x="4155" y="57324"/>
                      <a:pt x="4129" y="57119"/>
                    </a:cubicBezTo>
                    <a:cubicBezTo>
                      <a:pt x="796" y="34939"/>
                      <a:pt x="5360" y="14091"/>
                      <a:pt x="9796" y="501"/>
                    </a:cubicBezTo>
                    <a:cubicBezTo>
                      <a:pt x="9890" y="202"/>
                      <a:pt x="9667" y="0"/>
                      <a:pt x="9445"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2" name="Google Shape;112;p3"/>
            <p:cNvGrpSpPr/>
            <p:nvPr/>
          </p:nvGrpSpPr>
          <p:grpSpPr>
            <a:xfrm rot="5249857" flipH="1">
              <a:off x="-340747" y="3668895"/>
              <a:ext cx="1062060" cy="1858361"/>
              <a:chOff x="-1779100" y="2408800"/>
              <a:chExt cx="1032750" cy="1807075"/>
            </a:xfrm>
          </p:grpSpPr>
          <p:sp>
            <p:nvSpPr>
              <p:cNvPr id="113" name="Google Shape;113;p3"/>
              <p:cNvSpPr/>
              <p:nvPr/>
            </p:nvSpPr>
            <p:spPr>
              <a:xfrm>
                <a:off x="-1779100" y="2498825"/>
                <a:ext cx="1032750" cy="1717050"/>
              </a:xfrm>
              <a:custGeom>
                <a:avLst/>
                <a:gdLst/>
                <a:ahLst/>
                <a:cxnLst/>
                <a:rect l="l" t="t" r="r" b="b"/>
                <a:pathLst>
                  <a:path w="41310" h="68682" extrusionOk="0">
                    <a:moveTo>
                      <a:pt x="32843" y="0"/>
                    </a:moveTo>
                    <a:cubicBezTo>
                      <a:pt x="31194" y="0"/>
                      <a:pt x="29516" y="392"/>
                      <a:pt x="28053" y="1113"/>
                    </a:cubicBezTo>
                    <a:cubicBezTo>
                      <a:pt x="24489" y="2883"/>
                      <a:pt x="21924" y="6139"/>
                      <a:pt x="19719" y="9421"/>
                    </a:cubicBezTo>
                    <a:lnTo>
                      <a:pt x="19719" y="9396"/>
                    </a:lnTo>
                    <a:cubicBezTo>
                      <a:pt x="13744" y="18242"/>
                      <a:pt x="9436" y="27987"/>
                      <a:pt x="6385" y="38167"/>
                    </a:cubicBezTo>
                    <a:cubicBezTo>
                      <a:pt x="5308" y="41705"/>
                      <a:pt x="4231" y="44270"/>
                      <a:pt x="2949" y="47731"/>
                    </a:cubicBezTo>
                    <a:cubicBezTo>
                      <a:pt x="205" y="55244"/>
                      <a:pt x="1487" y="65630"/>
                      <a:pt x="0" y="68681"/>
                    </a:cubicBezTo>
                    <a:cubicBezTo>
                      <a:pt x="7975" y="52526"/>
                      <a:pt x="21642" y="34269"/>
                      <a:pt x="33745" y="20935"/>
                    </a:cubicBezTo>
                    <a:cubicBezTo>
                      <a:pt x="36105" y="18319"/>
                      <a:pt x="38566" y="15704"/>
                      <a:pt x="39951" y="12473"/>
                    </a:cubicBezTo>
                    <a:cubicBezTo>
                      <a:pt x="41310" y="9242"/>
                      <a:pt x="41310" y="5190"/>
                      <a:pt x="39002" y="2549"/>
                    </a:cubicBezTo>
                    <a:cubicBezTo>
                      <a:pt x="37468" y="790"/>
                      <a:pt x="35184" y="0"/>
                      <a:pt x="3284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4" name="Google Shape;114;p3"/>
              <p:cNvSpPr/>
              <p:nvPr/>
            </p:nvSpPr>
            <p:spPr>
              <a:xfrm>
                <a:off x="-1776550" y="2408800"/>
                <a:ext cx="973150" cy="1753225"/>
              </a:xfrm>
              <a:custGeom>
                <a:avLst/>
                <a:gdLst/>
                <a:ahLst/>
                <a:cxnLst/>
                <a:rect l="l" t="t" r="r" b="b"/>
                <a:pathLst>
                  <a:path w="38926" h="70129" extrusionOk="0">
                    <a:moveTo>
                      <a:pt x="30542" y="0"/>
                    </a:moveTo>
                    <a:cubicBezTo>
                      <a:pt x="28732" y="0"/>
                      <a:pt x="26881" y="482"/>
                      <a:pt x="25310" y="1355"/>
                    </a:cubicBezTo>
                    <a:cubicBezTo>
                      <a:pt x="21848" y="3253"/>
                      <a:pt x="19438" y="6637"/>
                      <a:pt x="17361" y="10022"/>
                    </a:cubicBezTo>
                    <a:cubicBezTo>
                      <a:pt x="11822" y="19100"/>
                      <a:pt x="7975" y="29049"/>
                      <a:pt x="5386" y="39357"/>
                    </a:cubicBezTo>
                    <a:cubicBezTo>
                      <a:pt x="4488" y="42947"/>
                      <a:pt x="3514" y="45537"/>
                      <a:pt x="2411" y="49076"/>
                    </a:cubicBezTo>
                    <a:cubicBezTo>
                      <a:pt x="1" y="56717"/>
                      <a:pt x="1770" y="67025"/>
                      <a:pt x="411" y="70128"/>
                    </a:cubicBezTo>
                    <a:cubicBezTo>
                      <a:pt x="7642" y="53640"/>
                      <a:pt x="20463" y="34767"/>
                      <a:pt x="31925" y="20869"/>
                    </a:cubicBezTo>
                    <a:cubicBezTo>
                      <a:pt x="34156" y="18177"/>
                      <a:pt x="36515" y="15433"/>
                      <a:pt x="37721" y="12151"/>
                    </a:cubicBezTo>
                    <a:cubicBezTo>
                      <a:pt x="38926" y="8843"/>
                      <a:pt x="38772" y="4791"/>
                      <a:pt x="36336" y="2253"/>
                    </a:cubicBezTo>
                    <a:cubicBezTo>
                      <a:pt x="34837" y="698"/>
                      <a:pt x="32720" y="0"/>
                      <a:pt x="3054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5" name="Google Shape;115;p3"/>
              <p:cNvSpPr/>
              <p:nvPr/>
            </p:nvSpPr>
            <p:spPr>
              <a:xfrm>
                <a:off x="-1311125" y="2430900"/>
                <a:ext cx="402150" cy="319125"/>
              </a:xfrm>
              <a:custGeom>
                <a:avLst/>
                <a:gdLst/>
                <a:ahLst/>
                <a:cxnLst/>
                <a:rect l="l" t="t" r="r" b="b"/>
                <a:pathLst>
                  <a:path w="16086" h="12765" extrusionOk="0">
                    <a:moveTo>
                      <a:pt x="9413" y="1"/>
                    </a:moveTo>
                    <a:cubicBezTo>
                      <a:pt x="9396" y="1"/>
                      <a:pt x="9378" y="3"/>
                      <a:pt x="9359" y="10"/>
                    </a:cubicBezTo>
                    <a:cubicBezTo>
                      <a:pt x="9206" y="35"/>
                      <a:pt x="9103" y="266"/>
                      <a:pt x="9231" y="369"/>
                    </a:cubicBezTo>
                    <a:cubicBezTo>
                      <a:pt x="9257" y="394"/>
                      <a:pt x="9283" y="394"/>
                      <a:pt x="9308" y="394"/>
                    </a:cubicBezTo>
                    <a:cubicBezTo>
                      <a:pt x="9332" y="400"/>
                      <a:pt x="9357" y="403"/>
                      <a:pt x="9380" y="403"/>
                    </a:cubicBezTo>
                    <a:cubicBezTo>
                      <a:pt x="9458" y="403"/>
                      <a:pt x="9531" y="370"/>
                      <a:pt x="9590" y="292"/>
                    </a:cubicBezTo>
                    <a:cubicBezTo>
                      <a:pt x="9635" y="156"/>
                      <a:pt x="9541" y="1"/>
                      <a:pt x="9413" y="1"/>
                    </a:cubicBezTo>
                    <a:close/>
                    <a:moveTo>
                      <a:pt x="12560" y="1256"/>
                    </a:moveTo>
                    <a:cubicBezTo>
                      <a:pt x="12528" y="1256"/>
                      <a:pt x="12496" y="1259"/>
                      <a:pt x="12462" y="1266"/>
                    </a:cubicBezTo>
                    <a:cubicBezTo>
                      <a:pt x="12154" y="1317"/>
                      <a:pt x="11949" y="1856"/>
                      <a:pt x="12257" y="2061"/>
                    </a:cubicBezTo>
                    <a:cubicBezTo>
                      <a:pt x="12283" y="2087"/>
                      <a:pt x="12360" y="2112"/>
                      <a:pt x="12411" y="2112"/>
                    </a:cubicBezTo>
                    <a:cubicBezTo>
                      <a:pt x="12447" y="2121"/>
                      <a:pt x="12482" y="2125"/>
                      <a:pt x="12518" y="2125"/>
                    </a:cubicBezTo>
                    <a:cubicBezTo>
                      <a:pt x="12685" y="2125"/>
                      <a:pt x="12844" y="2030"/>
                      <a:pt x="12949" y="1881"/>
                    </a:cubicBezTo>
                    <a:cubicBezTo>
                      <a:pt x="13089" y="1579"/>
                      <a:pt x="12870" y="1256"/>
                      <a:pt x="12560" y="1256"/>
                    </a:cubicBezTo>
                    <a:close/>
                    <a:moveTo>
                      <a:pt x="6402" y="1567"/>
                    </a:moveTo>
                    <a:cubicBezTo>
                      <a:pt x="6244" y="1567"/>
                      <a:pt x="6092" y="1644"/>
                      <a:pt x="6052" y="1805"/>
                    </a:cubicBezTo>
                    <a:cubicBezTo>
                      <a:pt x="6026" y="1856"/>
                      <a:pt x="6026" y="1907"/>
                      <a:pt x="6052" y="1958"/>
                    </a:cubicBezTo>
                    <a:cubicBezTo>
                      <a:pt x="6077" y="2138"/>
                      <a:pt x="6231" y="2292"/>
                      <a:pt x="6411" y="2317"/>
                    </a:cubicBezTo>
                    <a:cubicBezTo>
                      <a:pt x="6431" y="2321"/>
                      <a:pt x="6450" y="2322"/>
                      <a:pt x="6470" y="2322"/>
                    </a:cubicBezTo>
                    <a:cubicBezTo>
                      <a:pt x="6747" y="2322"/>
                      <a:pt x="6937" y="1993"/>
                      <a:pt x="6770" y="1753"/>
                    </a:cubicBezTo>
                    <a:cubicBezTo>
                      <a:pt x="6696" y="1631"/>
                      <a:pt x="6547" y="1567"/>
                      <a:pt x="6402" y="1567"/>
                    </a:cubicBezTo>
                    <a:close/>
                    <a:moveTo>
                      <a:pt x="9895" y="1689"/>
                    </a:moveTo>
                    <a:cubicBezTo>
                      <a:pt x="9854" y="1689"/>
                      <a:pt x="9812" y="1693"/>
                      <a:pt x="9770" y="1702"/>
                    </a:cubicBezTo>
                    <a:cubicBezTo>
                      <a:pt x="9308" y="1779"/>
                      <a:pt x="9000" y="2523"/>
                      <a:pt x="9436" y="2830"/>
                    </a:cubicBezTo>
                    <a:cubicBezTo>
                      <a:pt x="9513" y="2856"/>
                      <a:pt x="9590" y="2907"/>
                      <a:pt x="9667" y="2907"/>
                    </a:cubicBezTo>
                    <a:cubicBezTo>
                      <a:pt x="9721" y="2921"/>
                      <a:pt x="9775" y="2927"/>
                      <a:pt x="9828" y="2927"/>
                    </a:cubicBezTo>
                    <a:cubicBezTo>
                      <a:pt x="10078" y="2927"/>
                      <a:pt x="10310" y="2785"/>
                      <a:pt x="10436" y="2574"/>
                    </a:cubicBezTo>
                    <a:cubicBezTo>
                      <a:pt x="10647" y="2153"/>
                      <a:pt x="10324" y="1689"/>
                      <a:pt x="9895" y="1689"/>
                    </a:cubicBezTo>
                    <a:close/>
                    <a:moveTo>
                      <a:pt x="4359" y="3369"/>
                    </a:moveTo>
                    <a:cubicBezTo>
                      <a:pt x="4257" y="3369"/>
                      <a:pt x="4205" y="3523"/>
                      <a:pt x="4282" y="3599"/>
                    </a:cubicBezTo>
                    <a:lnTo>
                      <a:pt x="4334" y="3599"/>
                    </a:lnTo>
                    <a:cubicBezTo>
                      <a:pt x="4347" y="3606"/>
                      <a:pt x="4363" y="3610"/>
                      <a:pt x="4379" y="3610"/>
                    </a:cubicBezTo>
                    <a:cubicBezTo>
                      <a:pt x="4422" y="3610"/>
                      <a:pt x="4469" y="3586"/>
                      <a:pt x="4487" y="3548"/>
                    </a:cubicBezTo>
                    <a:cubicBezTo>
                      <a:pt x="4513" y="3446"/>
                      <a:pt x="4436" y="3369"/>
                      <a:pt x="4359" y="3369"/>
                    </a:cubicBezTo>
                    <a:close/>
                    <a:moveTo>
                      <a:pt x="15337" y="2484"/>
                    </a:moveTo>
                    <a:cubicBezTo>
                      <a:pt x="15295" y="2484"/>
                      <a:pt x="15251" y="2488"/>
                      <a:pt x="15206" y="2497"/>
                    </a:cubicBezTo>
                    <a:cubicBezTo>
                      <a:pt x="14744" y="2574"/>
                      <a:pt x="14462" y="3317"/>
                      <a:pt x="14898" y="3599"/>
                    </a:cubicBezTo>
                    <a:cubicBezTo>
                      <a:pt x="14950" y="3651"/>
                      <a:pt x="15026" y="3676"/>
                      <a:pt x="15129" y="3702"/>
                    </a:cubicBezTo>
                    <a:cubicBezTo>
                      <a:pt x="15170" y="3710"/>
                      <a:pt x="15212" y="3713"/>
                      <a:pt x="15254" y="3713"/>
                    </a:cubicBezTo>
                    <a:cubicBezTo>
                      <a:pt x="15498" y="3713"/>
                      <a:pt x="15745" y="3588"/>
                      <a:pt x="15898" y="3369"/>
                    </a:cubicBezTo>
                    <a:cubicBezTo>
                      <a:pt x="16085" y="2948"/>
                      <a:pt x="15782" y="2484"/>
                      <a:pt x="15337" y="2484"/>
                    </a:cubicBezTo>
                    <a:close/>
                    <a:moveTo>
                      <a:pt x="13055" y="3385"/>
                    </a:moveTo>
                    <a:cubicBezTo>
                      <a:pt x="13037" y="3385"/>
                      <a:pt x="13019" y="3388"/>
                      <a:pt x="13001" y="3394"/>
                    </a:cubicBezTo>
                    <a:cubicBezTo>
                      <a:pt x="12847" y="3420"/>
                      <a:pt x="12744" y="3676"/>
                      <a:pt x="12898" y="3779"/>
                    </a:cubicBezTo>
                    <a:cubicBezTo>
                      <a:pt x="12898" y="3779"/>
                      <a:pt x="12924" y="3779"/>
                      <a:pt x="12975" y="3805"/>
                    </a:cubicBezTo>
                    <a:cubicBezTo>
                      <a:pt x="12993" y="3809"/>
                      <a:pt x="13010" y="3811"/>
                      <a:pt x="13028" y="3811"/>
                    </a:cubicBezTo>
                    <a:cubicBezTo>
                      <a:pt x="13111" y="3811"/>
                      <a:pt x="13189" y="3761"/>
                      <a:pt x="13231" y="3676"/>
                    </a:cubicBezTo>
                    <a:cubicBezTo>
                      <a:pt x="13299" y="3541"/>
                      <a:pt x="13188" y="3385"/>
                      <a:pt x="13055" y="3385"/>
                    </a:cubicBezTo>
                    <a:close/>
                    <a:moveTo>
                      <a:pt x="7890" y="4029"/>
                    </a:moveTo>
                    <a:cubicBezTo>
                      <a:pt x="7731" y="4029"/>
                      <a:pt x="7579" y="4105"/>
                      <a:pt x="7539" y="4266"/>
                    </a:cubicBezTo>
                    <a:cubicBezTo>
                      <a:pt x="7513" y="4317"/>
                      <a:pt x="7513" y="4369"/>
                      <a:pt x="7539" y="4420"/>
                    </a:cubicBezTo>
                    <a:cubicBezTo>
                      <a:pt x="7565" y="4625"/>
                      <a:pt x="7718" y="4779"/>
                      <a:pt x="7898" y="4805"/>
                    </a:cubicBezTo>
                    <a:cubicBezTo>
                      <a:pt x="7908" y="4806"/>
                      <a:pt x="7919" y="4806"/>
                      <a:pt x="7929" y="4806"/>
                    </a:cubicBezTo>
                    <a:cubicBezTo>
                      <a:pt x="8221" y="4806"/>
                      <a:pt x="8430" y="4463"/>
                      <a:pt x="8257" y="4215"/>
                    </a:cubicBezTo>
                    <a:cubicBezTo>
                      <a:pt x="8183" y="4093"/>
                      <a:pt x="8034" y="4029"/>
                      <a:pt x="7890" y="4029"/>
                    </a:cubicBezTo>
                    <a:close/>
                    <a:moveTo>
                      <a:pt x="4081" y="5358"/>
                    </a:moveTo>
                    <a:cubicBezTo>
                      <a:pt x="3918" y="5358"/>
                      <a:pt x="3759" y="5435"/>
                      <a:pt x="3718" y="5600"/>
                    </a:cubicBezTo>
                    <a:cubicBezTo>
                      <a:pt x="3693" y="5651"/>
                      <a:pt x="3693" y="5702"/>
                      <a:pt x="3718" y="5753"/>
                    </a:cubicBezTo>
                    <a:cubicBezTo>
                      <a:pt x="3744" y="5933"/>
                      <a:pt x="3898" y="6087"/>
                      <a:pt x="4077" y="6112"/>
                    </a:cubicBezTo>
                    <a:cubicBezTo>
                      <a:pt x="4088" y="6113"/>
                      <a:pt x="4099" y="6114"/>
                      <a:pt x="4110" y="6114"/>
                    </a:cubicBezTo>
                    <a:cubicBezTo>
                      <a:pt x="4401" y="6114"/>
                      <a:pt x="4609" y="5794"/>
                      <a:pt x="4436" y="5523"/>
                    </a:cubicBezTo>
                    <a:cubicBezTo>
                      <a:pt x="4365" y="5416"/>
                      <a:pt x="4222" y="5358"/>
                      <a:pt x="4081" y="5358"/>
                    </a:cubicBezTo>
                    <a:close/>
                    <a:moveTo>
                      <a:pt x="7747" y="6125"/>
                    </a:moveTo>
                    <a:cubicBezTo>
                      <a:pt x="7705" y="6125"/>
                      <a:pt x="7661" y="6129"/>
                      <a:pt x="7616" y="6138"/>
                    </a:cubicBezTo>
                    <a:cubicBezTo>
                      <a:pt x="7154" y="6215"/>
                      <a:pt x="6872" y="6959"/>
                      <a:pt x="7308" y="7266"/>
                    </a:cubicBezTo>
                    <a:cubicBezTo>
                      <a:pt x="7359" y="7292"/>
                      <a:pt x="7436" y="7343"/>
                      <a:pt x="7539" y="7343"/>
                    </a:cubicBezTo>
                    <a:cubicBezTo>
                      <a:pt x="7588" y="7357"/>
                      <a:pt x="7639" y="7363"/>
                      <a:pt x="7691" y="7363"/>
                    </a:cubicBezTo>
                    <a:cubicBezTo>
                      <a:pt x="7932" y="7363"/>
                      <a:pt x="8181" y="7221"/>
                      <a:pt x="8308" y="7010"/>
                    </a:cubicBezTo>
                    <a:cubicBezTo>
                      <a:pt x="8495" y="6589"/>
                      <a:pt x="8191" y="6125"/>
                      <a:pt x="7747" y="6125"/>
                    </a:cubicBezTo>
                    <a:close/>
                    <a:moveTo>
                      <a:pt x="1797" y="7616"/>
                    </a:moveTo>
                    <a:cubicBezTo>
                      <a:pt x="1780" y="7616"/>
                      <a:pt x="1762" y="7619"/>
                      <a:pt x="1744" y="7625"/>
                    </a:cubicBezTo>
                    <a:cubicBezTo>
                      <a:pt x="1590" y="7651"/>
                      <a:pt x="1487" y="7882"/>
                      <a:pt x="1615" y="7984"/>
                    </a:cubicBezTo>
                    <a:lnTo>
                      <a:pt x="1615" y="8010"/>
                    </a:lnTo>
                    <a:cubicBezTo>
                      <a:pt x="1641" y="8010"/>
                      <a:pt x="1667" y="8010"/>
                      <a:pt x="1692" y="8036"/>
                    </a:cubicBezTo>
                    <a:cubicBezTo>
                      <a:pt x="1795" y="8036"/>
                      <a:pt x="1898" y="8010"/>
                      <a:pt x="1974" y="7907"/>
                    </a:cubicBezTo>
                    <a:cubicBezTo>
                      <a:pt x="2020" y="7772"/>
                      <a:pt x="1926" y="7616"/>
                      <a:pt x="1797" y="7616"/>
                    </a:cubicBezTo>
                    <a:close/>
                    <a:moveTo>
                      <a:pt x="6237" y="9057"/>
                    </a:moveTo>
                    <a:cubicBezTo>
                      <a:pt x="6227" y="9057"/>
                      <a:pt x="6216" y="9059"/>
                      <a:pt x="6205" y="9061"/>
                    </a:cubicBezTo>
                    <a:cubicBezTo>
                      <a:pt x="6129" y="9087"/>
                      <a:pt x="6077" y="9215"/>
                      <a:pt x="6154" y="9292"/>
                    </a:cubicBezTo>
                    <a:lnTo>
                      <a:pt x="6205" y="9292"/>
                    </a:lnTo>
                    <a:cubicBezTo>
                      <a:pt x="6219" y="9299"/>
                      <a:pt x="6233" y="9302"/>
                      <a:pt x="6246" y="9302"/>
                    </a:cubicBezTo>
                    <a:cubicBezTo>
                      <a:pt x="6282" y="9302"/>
                      <a:pt x="6315" y="9278"/>
                      <a:pt x="6334" y="9241"/>
                    </a:cubicBezTo>
                    <a:cubicBezTo>
                      <a:pt x="6380" y="9149"/>
                      <a:pt x="6323" y="9057"/>
                      <a:pt x="6237" y="9057"/>
                    </a:cubicBezTo>
                    <a:close/>
                    <a:moveTo>
                      <a:pt x="3654" y="8563"/>
                    </a:moveTo>
                    <a:cubicBezTo>
                      <a:pt x="3625" y="8563"/>
                      <a:pt x="3595" y="8566"/>
                      <a:pt x="3564" y="8574"/>
                    </a:cubicBezTo>
                    <a:cubicBezTo>
                      <a:pt x="3282" y="8625"/>
                      <a:pt x="3077" y="9087"/>
                      <a:pt x="3359" y="9292"/>
                    </a:cubicBezTo>
                    <a:cubicBezTo>
                      <a:pt x="3410" y="9318"/>
                      <a:pt x="3462" y="9318"/>
                      <a:pt x="3513" y="9343"/>
                    </a:cubicBezTo>
                    <a:cubicBezTo>
                      <a:pt x="3535" y="9347"/>
                      <a:pt x="3558" y="9348"/>
                      <a:pt x="3581" y="9348"/>
                    </a:cubicBezTo>
                    <a:cubicBezTo>
                      <a:pt x="3742" y="9348"/>
                      <a:pt x="3910" y="9270"/>
                      <a:pt x="4000" y="9113"/>
                    </a:cubicBezTo>
                    <a:cubicBezTo>
                      <a:pt x="4116" y="8859"/>
                      <a:pt x="3919" y="8563"/>
                      <a:pt x="3654" y="8563"/>
                    </a:cubicBezTo>
                    <a:close/>
                    <a:moveTo>
                      <a:pt x="8158" y="9205"/>
                    </a:moveTo>
                    <a:cubicBezTo>
                      <a:pt x="7996" y="9205"/>
                      <a:pt x="7837" y="9281"/>
                      <a:pt x="7795" y="9446"/>
                    </a:cubicBezTo>
                    <a:cubicBezTo>
                      <a:pt x="7795" y="9497"/>
                      <a:pt x="7795" y="9549"/>
                      <a:pt x="7795" y="9600"/>
                    </a:cubicBezTo>
                    <a:cubicBezTo>
                      <a:pt x="7821" y="9779"/>
                      <a:pt x="7975" y="9933"/>
                      <a:pt x="8154" y="9959"/>
                    </a:cubicBezTo>
                    <a:cubicBezTo>
                      <a:pt x="8166" y="9960"/>
                      <a:pt x="8178" y="9960"/>
                      <a:pt x="8190" y="9960"/>
                    </a:cubicBezTo>
                    <a:cubicBezTo>
                      <a:pt x="8502" y="9960"/>
                      <a:pt x="8686" y="9641"/>
                      <a:pt x="8513" y="9369"/>
                    </a:cubicBezTo>
                    <a:cubicBezTo>
                      <a:pt x="8442" y="9262"/>
                      <a:pt x="8299" y="9205"/>
                      <a:pt x="8158" y="9205"/>
                    </a:cubicBezTo>
                    <a:close/>
                    <a:moveTo>
                      <a:pt x="5080" y="11305"/>
                    </a:moveTo>
                    <a:cubicBezTo>
                      <a:pt x="5038" y="11305"/>
                      <a:pt x="4994" y="11309"/>
                      <a:pt x="4949" y="11318"/>
                    </a:cubicBezTo>
                    <a:cubicBezTo>
                      <a:pt x="4487" y="11395"/>
                      <a:pt x="4205" y="12138"/>
                      <a:pt x="4641" y="12446"/>
                    </a:cubicBezTo>
                    <a:cubicBezTo>
                      <a:pt x="4693" y="12472"/>
                      <a:pt x="4769" y="12523"/>
                      <a:pt x="4872" y="12523"/>
                    </a:cubicBezTo>
                    <a:cubicBezTo>
                      <a:pt x="4921" y="12537"/>
                      <a:pt x="4972" y="12543"/>
                      <a:pt x="5022" y="12543"/>
                    </a:cubicBezTo>
                    <a:cubicBezTo>
                      <a:pt x="5258" y="12543"/>
                      <a:pt x="5493" y="12401"/>
                      <a:pt x="5641" y="12190"/>
                    </a:cubicBezTo>
                    <a:cubicBezTo>
                      <a:pt x="5829" y="11769"/>
                      <a:pt x="5525" y="11305"/>
                      <a:pt x="5080" y="11305"/>
                    </a:cubicBezTo>
                    <a:close/>
                    <a:moveTo>
                      <a:pt x="897" y="11529"/>
                    </a:moveTo>
                    <a:cubicBezTo>
                      <a:pt x="847" y="11529"/>
                      <a:pt x="796" y="11536"/>
                      <a:pt x="744" y="11549"/>
                    </a:cubicBezTo>
                    <a:cubicBezTo>
                      <a:pt x="282" y="11626"/>
                      <a:pt x="0" y="12369"/>
                      <a:pt x="436" y="12651"/>
                    </a:cubicBezTo>
                    <a:cubicBezTo>
                      <a:pt x="513" y="12703"/>
                      <a:pt x="590" y="12728"/>
                      <a:pt x="667" y="12754"/>
                    </a:cubicBezTo>
                    <a:cubicBezTo>
                      <a:pt x="712" y="12761"/>
                      <a:pt x="756" y="12765"/>
                      <a:pt x="801" y="12765"/>
                    </a:cubicBezTo>
                    <a:cubicBezTo>
                      <a:pt x="1061" y="12765"/>
                      <a:pt x="1305" y="12640"/>
                      <a:pt x="1436" y="12420"/>
                    </a:cubicBezTo>
                    <a:cubicBezTo>
                      <a:pt x="1643" y="12006"/>
                      <a:pt x="1333" y="11529"/>
                      <a:pt x="897" y="11529"/>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6" name="Google Shape;116;p3"/>
              <p:cNvSpPr/>
              <p:nvPr/>
            </p:nvSpPr>
            <p:spPr>
              <a:xfrm>
                <a:off x="-1775275" y="2546100"/>
                <a:ext cx="795475" cy="1591550"/>
              </a:xfrm>
              <a:custGeom>
                <a:avLst/>
                <a:gdLst/>
                <a:ahLst/>
                <a:cxnLst/>
                <a:rect l="l" t="t" r="r" b="b"/>
                <a:pathLst>
                  <a:path w="31819" h="63662" extrusionOk="0">
                    <a:moveTo>
                      <a:pt x="31286" y="1"/>
                    </a:moveTo>
                    <a:cubicBezTo>
                      <a:pt x="31186" y="1"/>
                      <a:pt x="31084" y="43"/>
                      <a:pt x="31003" y="145"/>
                    </a:cubicBezTo>
                    <a:cubicBezTo>
                      <a:pt x="15822" y="19300"/>
                      <a:pt x="4258" y="42891"/>
                      <a:pt x="52" y="63200"/>
                    </a:cubicBezTo>
                    <a:cubicBezTo>
                      <a:pt x="1" y="63405"/>
                      <a:pt x="129" y="63610"/>
                      <a:pt x="334" y="63662"/>
                    </a:cubicBezTo>
                    <a:lnTo>
                      <a:pt x="411" y="63662"/>
                    </a:lnTo>
                    <a:cubicBezTo>
                      <a:pt x="591" y="63662"/>
                      <a:pt x="745" y="63534"/>
                      <a:pt x="796" y="63354"/>
                    </a:cubicBezTo>
                    <a:cubicBezTo>
                      <a:pt x="4976" y="43148"/>
                      <a:pt x="16489" y="19685"/>
                      <a:pt x="31592" y="607"/>
                    </a:cubicBezTo>
                    <a:cubicBezTo>
                      <a:pt x="31818" y="325"/>
                      <a:pt x="31560" y="1"/>
                      <a:pt x="31286"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7" name="Google Shape;117;p3"/>
            <p:cNvGrpSpPr/>
            <p:nvPr/>
          </p:nvGrpSpPr>
          <p:grpSpPr>
            <a:xfrm rot="2700000" flipH="1">
              <a:off x="-365668" y="3606652"/>
              <a:ext cx="531184" cy="1660213"/>
              <a:chOff x="-1858600" y="2385325"/>
              <a:chExt cx="523125" cy="1635025"/>
            </a:xfrm>
          </p:grpSpPr>
          <p:sp>
            <p:nvSpPr>
              <p:cNvPr id="118" name="Google Shape;118;p3"/>
              <p:cNvSpPr/>
              <p:nvPr/>
            </p:nvSpPr>
            <p:spPr>
              <a:xfrm>
                <a:off x="-1804750" y="2385325"/>
                <a:ext cx="469275" cy="1635025"/>
              </a:xfrm>
              <a:custGeom>
                <a:avLst/>
                <a:gdLst/>
                <a:ahLst/>
                <a:cxnLst/>
                <a:rect l="l" t="t" r="r" b="b"/>
                <a:pathLst>
                  <a:path w="18771" h="65401" extrusionOk="0">
                    <a:moveTo>
                      <a:pt x="12062" y="1"/>
                    </a:moveTo>
                    <a:cubicBezTo>
                      <a:pt x="9693" y="1"/>
                      <a:pt x="7259" y="1264"/>
                      <a:pt x="5667" y="3115"/>
                    </a:cubicBezTo>
                    <a:cubicBezTo>
                      <a:pt x="3462" y="5679"/>
                      <a:pt x="2513" y="9064"/>
                      <a:pt x="1872" y="12397"/>
                    </a:cubicBezTo>
                    <a:lnTo>
                      <a:pt x="1872" y="12372"/>
                    </a:lnTo>
                    <a:cubicBezTo>
                      <a:pt x="129" y="21270"/>
                      <a:pt x="0" y="30373"/>
                      <a:pt x="975" y="39373"/>
                    </a:cubicBezTo>
                    <a:cubicBezTo>
                      <a:pt x="1308" y="42476"/>
                      <a:pt x="1308" y="44861"/>
                      <a:pt x="1462" y="47989"/>
                    </a:cubicBezTo>
                    <a:cubicBezTo>
                      <a:pt x="1795" y="54796"/>
                      <a:pt x="6238" y="62496"/>
                      <a:pt x="6079" y="65382"/>
                    </a:cubicBezTo>
                    <a:lnTo>
                      <a:pt x="6079" y="65382"/>
                    </a:lnTo>
                    <a:cubicBezTo>
                      <a:pt x="6979" y="50077"/>
                      <a:pt x="11644" y="31239"/>
                      <a:pt x="16694" y="16756"/>
                    </a:cubicBezTo>
                    <a:cubicBezTo>
                      <a:pt x="17694" y="13936"/>
                      <a:pt x="18771" y="11064"/>
                      <a:pt x="18745" y="8089"/>
                    </a:cubicBezTo>
                    <a:cubicBezTo>
                      <a:pt x="18745" y="5089"/>
                      <a:pt x="17412" y="1909"/>
                      <a:pt x="14719" y="602"/>
                    </a:cubicBezTo>
                    <a:cubicBezTo>
                      <a:pt x="13878" y="188"/>
                      <a:pt x="12974" y="1"/>
                      <a:pt x="12062" y="1"/>
                    </a:cubicBezTo>
                    <a:close/>
                    <a:moveTo>
                      <a:pt x="6079" y="65382"/>
                    </a:moveTo>
                    <a:lnTo>
                      <a:pt x="6079" y="65382"/>
                    </a:lnTo>
                    <a:cubicBezTo>
                      <a:pt x="6078" y="65388"/>
                      <a:pt x="6078" y="65394"/>
                      <a:pt x="6078" y="65400"/>
                    </a:cubicBezTo>
                    <a:cubicBezTo>
                      <a:pt x="6078" y="65394"/>
                      <a:pt x="6078" y="65388"/>
                      <a:pt x="6079" y="65382"/>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9" name="Google Shape;119;p3"/>
              <p:cNvSpPr/>
              <p:nvPr/>
            </p:nvSpPr>
            <p:spPr>
              <a:xfrm>
                <a:off x="-1858600" y="2385425"/>
                <a:ext cx="469275" cy="1634925"/>
              </a:xfrm>
              <a:custGeom>
                <a:avLst/>
                <a:gdLst/>
                <a:ahLst/>
                <a:cxnLst/>
                <a:rect l="l" t="t" r="r" b="b"/>
                <a:pathLst>
                  <a:path w="18771" h="65397" extrusionOk="0">
                    <a:moveTo>
                      <a:pt x="12088" y="1"/>
                    </a:moveTo>
                    <a:cubicBezTo>
                      <a:pt x="9704" y="1"/>
                      <a:pt x="7263" y="1274"/>
                      <a:pt x="5667" y="3111"/>
                    </a:cubicBezTo>
                    <a:cubicBezTo>
                      <a:pt x="3462" y="5649"/>
                      <a:pt x="2513" y="9060"/>
                      <a:pt x="1872" y="12393"/>
                    </a:cubicBezTo>
                    <a:lnTo>
                      <a:pt x="1872" y="12368"/>
                    </a:lnTo>
                    <a:cubicBezTo>
                      <a:pt x="129" y="21266"/>
                      <a:pt x="0" y="30369"/>
                      <a:pt x="975" y="39369"/>
                    </a:cubicBezTo>
                    <a:cubicBezTo>
                      <a:pt x="1308" y="42472"/>
                      <a:pt x="1308" y="44857"/>
                      <a:pt x="1462" y="47985"/>
                    </a:cubicBezTo>
                    <a:cubicBezTo>
                      <a:pt x="1795" y="54792"/>
                      <a:pt x="6239" y="62492"/>
                      <a:pt x="6079" y="65378"/>
                    </a:cubicBezTo>
                    <a:lnTo>
                      <a:pt x="6079" y="65378"/>
                    </a:lnTo>
                    <a:cubicBezTo>
                      <a:pt x="6979" y="50073"/>
                      <a:pt x="11670" y="31235"/>
                      <a:pt x="16694" y="16752"/>
                    </a:cubicBezTo>
                    <a:cubicBezTo>
                      <a:pt x="17694" y="13932"/>
                      <a:pt x="18771" y="11060"/>
                      <a:pt x="18771" y="8085"/>
                    </a:cubicBezTo>
                    <a:cubicBezTo>
                      <a:pt x="18745" y="5085"/>
                      <a:pt x="17412" y="1905"/>
                      <a:pt x="14745" y="598"/>
                    </a:cubicBezTo>
                    <a:cubicBezTo>
                      <a:pt x="13901" y="187"/>
                      <a:pt x="12999" y="1"/>
                      <a:pt x="12088" y="1"/>
                    </a:cubicBezTo>
                    <a:close/>
                    <a:moveTo>
                      <a:pt x="6079" y="65378"/>
                    </a:moveTo>
                    <a:cubicBezTo>
                      <a:pt x="6078" y="65384"/>
                      <a:pt x="6078" y="65390"/>
                      <a:pt x="6078" y="65396"/>
                    </a:cubicBezTo>
                    <a:cubicBezTo>
                      <a:pt x="6078" y="65390"/>
                      <a:pt x="6078" y="65384"/>
                      <a:pt x="6079" y="65378"/>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0" name="Google Shape;120;p3"/>
              <p:cNvSpPr/>
              <p:nvPr/>
            </p:nvSpPr>
            <p:spPr>
              <a:xfrm>
                <a:off x="-1766300" y="2414375"/>
                <a:ext cx="329125" cy="283550"/>
              </a:xfrm>
              <a:custGeom>
                <a:avLst/>
                <a:gdLst/>
                <a:ahLst/>
                <a:cxnLst/>
                <a:rect l="l" t="t" r="r" b="b"/>
                <a:pathLst>
                  <a:path w="13165" h="11342" extrusionOk="0">
                    <a:moveTo>
                      <a:pt x="7214" y="1"/>
                    </a:moveTo>
                    <a:cubicBezTo>
                      <a:pt x="7203" y="1"/>
                      <a:pt x="7192" y="2"/>
                      <a:pt x="7181" y="4"/>
                    </a:cubicBezTo>
                    <a:cubicBezTo>
                      <a:pt x="7053" y="55"/>
                      <a:pt x="6976" y="260"/>
                      <a:pt x="7104" y="337"/>
                    </a:cubicBezTo>
                    <a:cubicBezTo>
                      <a:pt x="7130" y="363"/>
                      <a:pt x="7155" y="363"/>
                      <a:pt x="7181" y="363"/>
                    </a:cubicBezTo>
                    <a:cubicBezTo>
                      <a:pt x="7258" y="363"/>
                      <a:pt x="7335" y="337"/>
                      <a:pt x="7386" y="260"/>
                    </a:cubicBezTo>
                    <a:cubicBezTo>
                      <a:pt x="7433" y="120"/>
                      <a:pt x="7330" y="1"/>
                      <a:pt x="7214" y="1"/>
                    </a:cubicBezTo>
                    <a:close/>
                    <a:moveTo>
                      <a:pt x="10096" y="914"/>
                    </a:moveTo>
                    <a:cubicBezTo>
                      <a:pt x="10065" y="914"/>
                      <a:pt x="10033" y="918"/>
                      <a:pt x="10001" y="927"/>
                    </a:cubicBezTo>
                    <a:cubicBezTo>
                      <a:pt x="9719" y="1004"/>
                      <a:pt x="9591" y="1440"/>
                      <a:pt x="9848" y="1619"/>
                    </a:cubicBezTo>
                    <a:cubicBezTo>
                      <a:pt x="9899" y="1619"/>
                      <a:pt x="9950" y="1645"/>
                      <a:pt x="10001" y="1645"/>
                    </a:cubicBezTo>
                    <a:cubicBezTo>
                      <a:pt x="10024" y="1648"/>
                      <a:pt x="10046" y="1650"/>
                      <a:pt x="10069" y="1650"/>
                    </a:cubicBezTo>
                    <a:cubicBezTo>
                      <a:pt x="10224" y="1650"/>
                      <a:pt x="10370" y="1571"/>
                      <a:pt x="10437" y="1414"/>
                    </a:cubicBezTo>
                    <a:cubicBezTo>
                      <a:pt x="10528" y="1164"/>
                      <a:pt x="10337" y="914"/>
                      <a:pt x="10096" y="914"/>
                    </a:cubicBezTo>
                    <a:close/>
                    <a:moveTo>
                      <a:pt x="4839" y="1534"/>
                    </a:moveTo>
                    <a:cubicBezTo>
                      <a:pt x="4695" y="1534"/>
                      <a:pt x="4554" y="1605"/>
                      <a:pt x="4540" y="1748"/>
                    </a:cubicBezTo>
                    <a:cubicBezTo>
                      <a:pt x="4540" y="1799"/>
                      <a:pt x="4540" y="1824"/>
                      <a:pt x="4540" y="1876"/>
                    </a:cubicBezTo>
                    <a:cubicBezTo>
                      <a:pt x="4591" y="2030"/>
                      <a:pt x="4719" y="2158"/>
                      <a:pt x="4873" y="2183"/>
                    </a:cubicBezTo>
                    <a:cubicBezTo>
                      <a:pt x="5129" y="2183"/>
                      <a:pt x="5309" y="1876"/>
                      <a:pt x="5129" y="1671"/>
                    </a:cubicBezTo>
                    <a:cubicBezTo>
                      <a:pt x="5072" y="1579"/>
                      <a:pt x="4955" y="1534"/>
                      <a:pt x="4839" y="1534"/>
                    </a:cubicBezTo>
                    <a:close/>
                    <a:moveTo>
                      <a:pt x="7873" y="1434"/>
                    </a:moveTo>
                    <a:cubicBezTo>
                      <a:pt x="7815" y="1434"/>
                      <a:pt x="7755" y="1444"/>
                      <a:pt x="7694" y="1465"/>
                    </a:cubicBezTo>
                    <a:cubicBezTo>
                      <a:pt x="7309" y="1542"/>
                      <a:pt x="7104" y="2183"/>
                      <a:pt x="7488" y="2414"/>
                    </a:cubicBezTo>
                    <a:lnTo>
                      <a:pt x="7514" y="2414"/>
                    </a:lnTo>
                    <a:cubicBezTo>
                      <a:pt x="7565" y="2440"/>
                      <a:pt x="7642" y="2466"/>
                      <a:pt x="7694" y="2491"/>
                    </a:cubicBezTo>
                    <a:cubicBezTo>
                      <a:pt x="7715" y="2493"/>
                      <a:pt x="7737" y="2494"/>
                      <a:pt x="7759" y="2494"/>
                    </a:cubicBezTo>
                    <a:cubicBezTo>
                      <a:pt x="7992" y="2494"/>
                      <a:pt x="8217" y="2369"/>
                      <a:pt x="8335" y="2158"/>
                    </a:cubicBezTo>
                    <a:cubicBezTo>
                      <a:pt x="8489" y="1805"/>
                      <a:pt x="8227" y="1434"/>
                      <a:pt x="7873" y="1434"/>
                    </a:cubicBezTo>
                    <a:close/>
                    <a:moveTo>
                      <a:pt x="12521" y="1809"/>
                    </a:moveTo>
                    <a:cubicBezTo>
                      <a:pt x="12477" y="1809"/>
                      <a:pt x="12432" y="1814"/>
                      <a:pt x="12386" y="1824"/>
                    </a:cubicBezTo>
                    <a:cubicBezTo>
                      <a:pt x="12002" y="1927"/>
                      <a:pt x="11796" y="2568"/>
                      <a:pt x="12181" y="2799"/>
                    </a:cubicBezTo>
                    <a:cubicBezTo>
                      <a:pt x="12232" y="2825"/>
                      <a:pt x="12309" y="2850"/>
                      <a:pt x="12386" y="2850"/>
                    </a:cubicBezTo>
                    <a:cubicBezTo>
                      <a:pt x="12424" y="2858"/>
                      <a:pt x="12461" y="2861"/>
                      <a:pt x="12498" y="2861"/>
                    </a:cubicBezTo>
                    <a:cubicBezTo>
                      <a:pt x="12709" y="2861"/>
                      <a:pt x="12896" y="2739"/>
                      <a:pt x="13027" y="2542"/>
                    </a:cubicBezTo>
                    <a:cubicBezTo>
                      <a:pt x="13165" y="2175"/>
                      <a:pt x="12892" y="1809"/>
                      <a:pt x="12521" y="1809"/>
                    </a:cubicBezTo>
                    <a:close/>
                    <a:moveTo>
                      <a:pt x="10496" y="2693"/>
                    </a:moveTo>
                    <a:cubicBezTo>
                      <a:pt x="10485" y="2693"/>
                      <a:pt x="10474" y="2694"/>
                      <a:pt x="10463" y="2696"/>
                    </a:cubicBezTo>
                    <a:cubicBezTo>
                      <a:pt x="10335" y="2722"/>
                      <a:pt x="10258" y="2953"/>
                      <a:pt x="10386" y="3030"/>
                    </a:cubicBezTo>
                    <a:cubicBezTo>
                      <a:pt x="10412" y="3055"/>
                      <a:pt x="10412" y="3055"/>
                      <a:pt x="10437" y="3055"/>
                    </a:cubicBezTo>
                    <a:cubicBezTo>
                      <a:pt x="10540" y="3055"/>
                      <a:pt x="10617" y="3030"/>
                      <a:pt x="10668" y="2953"/>
                    </a:cubicBezTo>
                    <a:cubicBezTo>
                      <a:pt x="10715" y="2812"/>
                      <a:pt x="10612" y="2693"/>
                      <a:pt x="10496" y="2693"/>
                    </a:cubicBezTo>
                    <a:close/>
                    <a:moveTo>
                      <a:pt x="3134" y="3127"/>
                    </a:moveTo>
                    <a:cubicBezTo>
                      <a:pt x="3124" y="3127"/>
                      <a:pt x="3114" y="3129"/>
                      <a:pt x="3104" y="3132"/>
                    </a:cubicBezTo>
                    <a:cubicBezTo>
                      <a:pt x="3027" y="3158"/>
                      <a:pt x="3001" y="3260"/>
                      <a:pt x="3078" y="3312"/>
                    </a:cubicBezTo>
                    <a:lnTo>
                      <a:pt x="3078" y="3337"/>
                    </a:lnTo>
                    <a:lnTo>
                      <a:pt x="3104" y="3337"/>
                    </a:lnTo>
                    <a:cubicBezTo>
                      <a:pt x="3155" y="3337"/>
                      <a:pt x="3206" y="3312"/>
                      <a:pt x="3232" y="3260"/>
                    </a:cubicBezTo>
                    <a:cubicBezTo>
                      <a:pt x="3254" y="3194"/>
                      <a:pt x="3199" y="3127"/>
                      <a:pt x="3134" y="3127"/>
                    </a:cubicBezTo>
                    <a:close/>
                    <a:moveTo>
                      <a:pt x="6219" y="3536"/>
                    </a:moveTo>
                    <a:cubicBezTo>
                      <a:pt x="6072" y="3536"/>
                      <a:pt x="5928" y="3614"/>
                      <a:pt x="5899" y="3773"/>
                    </a:cubicBezTo>
                    <a:lnTo>
                      <a:pt x="5924" y="3773"/>
                    </a:lnTo>
                    <a:cubicBezTo>
                      <a:pt x="5924" y="3799"/>
                      <a:pt x="5924" y="3850"/>
                      <a:pt x="5924" y="3902"/>
                    </a:cubicBezTo>
                    <a:cubicBezTo>
                      <a:pt x="5950" y="4055"/>
                      <a:pt x="6078" y="4158"/>
                      <a:pt x="6232" y="4184"/>
                    </a:cubicBezTo>
                    <a:cubicBezTo>
                      <a:pt x="6243" y="4185"/>
                      <a:pt x="6254" y="4185"/>
                      <a:pt x="6265" y="4185"/>
                    </a:cubicBezTo>
                    <a:cubicBezTo>
                      <a:pt x="6526" y="4185"/>
                      <a:pt x="6662" y="3892"/>
                      <a:pt x="6514" y="3671"/>
                    </a:cubicBezTo>
                    <a:cubicBezTo>
                      <a:pt x="6447" y="3582"/>
                      <a:pt x="6332" y="3536"/>
                      <a:pt x="6219" y="3536"/>
                    </a:cubicBezTo>
                    <a:close/>
                    <a:moveTo>
                      <a:pt x="3009" y="4870"/>
                    </a:moveTo>
                    <a:cubicBezTo>
                      <a:pt x="2866" y="4870"/>
                      <a:pt x="2722" y="4947"/>
                      <a:pt x="2693" y="5107"/>
                    </a:cubicBezTo>
                    <a:lnTo>
                      <a:pt x="2719" y="5107"/>
                    </a:lnTo>
                    <a:cubicBezTo>
                      <a:pt x="2693" y="5158"/>
                      <a:pt x="2693" y="5184"/>
                      <a:pt x="2719" y="5235"/>
                    </a:cubicBezTo>
                    <a:cubicBezTo>
                      <a:pt x="2745" y="5389"/>
                      <a:pt x="2873" y="5517"/>
                      <a:pt x="3027" y="5517"/>
                    </a:cubicBezTo>
                    <a:cubicBezTo>
                      <a:pt x="3038" y="5518"/>
                      <a:pt x="3049" y="5518"/>
                      <a:pt x="3059" y="5518"/>
                    </a:cubicBezTo>
                    <a:cubicBezTo>
                      <a:pt x="3320" y="5518"/>
                      <a:pt x="3456" y="5226"/>
                      <a:pt x="3283" y="5004"/>
                    </a:cubicBezTo>
                    <a:cubicBezTo>
                      <a:pt x="3228" y="4915"/>
                      <a:pt x="3119" y="4870"/>
                      <a:pt x="3009" y="4870"/>
                    </a:cubicBezTo>
                    <a:close/>
                    <a:moveTo>
                      <a:pt x="6277" y="5340"/>
                    </a:moveTo>
                    <a:cubicBezTo>
                      <a:pt x="6229" y="5340"/>
                      <a:pt x="6179" y="5348"/>
                      <a:pt x="6129" y="5363"/>
                    </a:cubicBezTo>
                    <a:cubicBezTo>
                      <a:pt x="5745" y="5466"/>
                      <a:pt x="5540" y="6107"/>
                      <a:pt x="5924" y="6312"/>
                    </a:cubicBezTo>
                    <a:cubicBezTo>
                      <a:pt x="5976" y="6363"/>
                      <a:pt x="6053" y="6363"/>
                      <a:pt x="6129" y="6389"/>
                    </a:cubicBezTo>
                    <a:cubicBezTo>
                      <a:pt x="6151" y="6391"/>
                      <a:pt x="6173" y="6392"/>
                      <a:pt x="6194" y="6392"/>
                    </a:cubicBezTo>
                    <a:cubicBezTo>
                      <a:pt x="6424" y="6392"/>
                      <a:pt x="6630" y="6267"/>
                      <a:pt x="6771" y="6055"/>
                    </a:cubicBezTo>
                    <a:cubicBezTo>
                      <a:pt x="6906" y="5718"/>
                      <a:pt x="6625" y="5340"/>
                      <a:pt x="6277" y="5340"/>
                    </a:cubicBezTo>
                    <a:close/>
                    <a:moveTo>
                      <a:pt x="1163" y="6898"/>
                    </a:moveTo>
                    <a:cubicBezTo>
                      <a:pt x="1152" y="6898"/>
                      <a:pt x="1140" y="6899"/>
                      <a:pt x="1129" y="6902"/>
                    </a:cubicBezTo>
                    <a:cubicBezTo>
                      <a:pt x="1001" y="6927"/>
                      <a:pt x="924" y="7158"/>
                      <a:pt x="1052" y="7235"/>
                    </a:cubicBezTo>
                    <a:cubicBezTo>
                      <a:pt x="1078" y="7235"/>
                      <a:pt x="1104" y="7261"/>
                      <a:pt x="1129" y="7261"/>
                    </a:cubicBezTo>
                    <a:cubicBezTo>
                      <a:pt x="1206" y="7261"/>
                      <a:pt x="1283" y="7235"/>
                      <a:pt x="1334" y="7132"/>
                    </a:cubicBezTo>
                    <a:cubicBezTo>
                      <a:pt x="1381" y="7015"/>
                      <a:pt x="1278" y="6898"/>
                      <a:pt x="1163" y="6898"/>
                    </a:cubicBezTo>
                    <a:close/>
                    <a:moveTo>
                      <a:pt x="5001" y="7850"/>
                    </a:moveTo>
                    <a:cubicBezTo>
                      <a:pt x="4924" y="7876"/>
                      <a:pt x="4899" y="8004"/>
                      <a:pt x="4950" y="8056"/>
                    </a:cubicBezTo>
                    <a:lnTo>
                      <a:pt x="5001" y="8056"/>
                    </a:lnTo>
                    <a:cubicBezTo>
                      <a:pt x="5052" y="8056"/>
                      <a:pt x="5104" y="8030"/>
                      <a:pt x="5129" y="8004"/>
                    </a:cubicBezTo>
                    <a:cubicBezTo>
                      <a:pt x="5155" y="7927"/>
                      <a:pt x="5078" y="7850"/>
                      <a:pt x="5001" y="7850"/>
                    </a:cubicBezTo>
                    <a:close/>
                    <a:moveTo>
                      <a:pt x="2940" y="7598"/>
                    </a:moveTo>
                    <a:cubicBezTo>
                      <a:pt x="2902" y="7598"/>
                      <a:pt x="2862" y="7605"/>
                      <a:pt x="2822" y="7620"/>
                    </a:cubicBezTo>
                    <a:cubicBezTo>
                      <a:pt x="2565" y="7697"/>
                      <a:pt x="2437" y="8107"/>
                      <a:pt x="2693" y="8235"/>
                    </a:cubicBezTo>
                    <a:cubicBezTo>
                      <a:pt x="2719" y="8261"/>
                      <a:pt x="2770" y="8286"/>
                      <a:pt x="2822" y="8286"/>
                    </a:cubicBezTo>
                    <a:cubicBezTo>
                      <a:pt x="2838" y="8289"/>
                      <a:pt x="2854" y="8290"/>
                      <a:pt x="2870" y="8290"/>
                    </a:cubicBezTo>
                    <a:cubicBezTo>
                      <a:pt x="3007" y="8290"/>
                      <a:pt x="3137" y="8196"/>
                      <a:pt x="3206" y="8081"/>
                    </a:cubicBezTo>
                    <a:cubicBezTo>
                      <a:pt x="3338" y="7840"/>
                      <a:pt x="3169" y="7598"/>
                      <a:pt x="2940" y="7598"/>
                    </a:cubicBezTo>
                    <a:close/>
                    <a:moveTo>
                      <a:pt x="6698" y="7919"/>
                    </a:moveTo>
                    <a:cubicBezTo>
                      <a:pt x="6554" y="7919"/>
                      <a:pt x="6414" y="7990"/>
                      <a:pt x="6386" y="8133"/>
                    </a:cubicBezTo>
                    <a:lnTo>
                      <a:pt x="6412" y="8133"/>
                    </a:lnTo>
                    <a:cubicBezTo>
                      <a:pt x="6412" y="8184"/>
                      <a:pt x="6412" y="8235"/>
                      <a:pt x="6412" y="8261"/>
                    </a:cubicBezTo>
                    <a:cubicBezTo>
                      <a:pt x="6437" y="8415"/>
                      <a:pt x="6565" y="8543"/>
                      <a:pt x="6745" y="8568"/>
                    </a:cubicBezTo>
                    <a:cubicBezTo>
                      <a:pt x="7001" y="8568"/>
                      <a:pt x="7181" y="8261"/>
                      <a:pt x="7001" y="8056"/>
                    </a:cubicBezTo>
                    <a:cubicBezTo>
                      <a:pt x="6933" y="7964"/>
                      <a:pt x="6814" y="7919"/>
                      <a:pt x="6698" y="7919"/>
                    </a:cubicBezTo>
                    <a:close/>
                    <a:moveTo>
                      <a:pt x="4317" y="9878"/>
                    </a:moveTo>
                    <a:cubicBezTo>
                      <a:pt x="4265" y="9878"/>
                      <a:pt x="4210" y="9886"/>
                      <a:pt x="4155" y="9902"/>
                    </a:cubicBezTo>
                    <a:cubicBezTo>
                      <a:pt x="3770" y="9979"/>
                      <a:pt x="3565" y="10645"/>
                      <a:pt x="3950" y="10851"/>
                    </a:cubicBezTo>
                    <a:cubicBezTo>
                      <a:pt x="4001" y="10876"/>
                      <a:pt x="4078" y="10902"/>
                      <a:pt x="4129" y="10928"/>
                    </a:cubicBezTo>
                    <a:cubicBezTo>
                      <a:pt x="4153" y="10930"/>
                      <a:pt x="4177" y="10931"/>
                      <a:pt x="4200" y="10931"/>
                    </a:cubicBezTo>
                    <a:cubicBezTo>
                      <a:pt x="4454" y="10931"/>
                      <a:pt x="4677" y="10805"/>
                      <a:pt x="4770" y="10594"/>
                    </a:cubicBezTo>
                    <a:cubicBezTo>
                      <a:pt x="4927" y="10236"/>
                      <a:pt x="4673" y="9878"/>
                      <a:pt x="4317" y="9878"/>
                    </a:cubicBezTo>
                    <a:close/>
                    <a:moveTo>
                      <a:pt x="746" y="10289"/>
                    </a:moveTo>
                    <a:cubicBezTo>
                      <a:pt x="696" y="10289"/>
                      <a:pt x="644" y="10297"/>
                      <a:pt x="591" y="10312"/>
                    </a:cubicBezTo>
                    <a:cubicBezTo>
                      <a:pt x="206" y="10415"/>
                      <a:pt x="1" y="11056"/>
                      <a:pt x="386" y="11287"/>
                    </a:cubicBezTo>
                    <a:lnTo>
                      <a:pt x="386" y="11261"/>
                    </a:lnTo>
                    <a:cubicBezTo>
                      <a:pt x="437" y="11312"/>
                      <a:pt x="514" y="11338"/>
                      <a:pt x="565" y="11338"/>
                    </a:cubicBezTo>
                    <a:cubicBezTo>
                      <a:pt x="589" y="11340"/>
                      <a:pt x="613" y="11341"/>
                      <a:pt x="636" y="11341"/>
                    </a:cubicBezTo>
                    <a:cubicBezTo>
                      <a:pt x="889" y="11341"/>
                      <a:pt x="1112" y="11216"/>
                      <a:pt x="1206" y="11004"/>
                    </a:cubicBezTo>
                    <a:cubicBezTo>
                      <a:pt x="1364" y="10667"/>
                      <a:pt x="1106" y="10289"/>
                      <a:pt x="746" y="10289"/>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1" name="Google Shape;121;p3"/>
              <p:cNvSpPr/>
              <p:nvPr/>
            </p:nvSpPr>
            <p:spPr>
              <a:xfrm>
                <a:off x="-1809250" y="2563500"/>
                <a:ext cx="247275" cy="1438900"/>
              </a:xfrm>
              <a:custGeom>
                <a:avLst/>
                <a:gdLst/>
                <a:ahLst/>
                <a:cxnLst/>
                <a:rect l="l" t="t" r="r" b="b"/>
                <a:pathLst>
                  <a:path w="9891" h="57556" extrusionOk="0">
                    <a:moveTo>
                      <a:pt x="9445" y="0"/>
                    </a:moveTo>
                    <a:cubicBezTo>
                      <a:pt x="9304" y="0"/>
                      <a:pt x="9164" y="81"/>
                      <a:pt x="9104" y="270"/>
                    </a:cubicBezTo>
                    <a:cubicBezTo>
                      <a:pt x="4617" y="13912"/>
                      <a:pt x="1" y="34913"/>
                      <a:pt x="3386" y="57247"/>
                    </a:cubicBezTo>
                    <a:cubicBezTo>
                      <a:pt x="3411" y="57427"/>
                      <a:pt x="3565" y="57555"/>
                      <a:pt x="3745" y="57555"/>
                    </a:cubicBezTo>
                    <a:lnTo>
                      <a:pt x="3822" y="57555"/>
                    </a:lnTo>
                    <a:cubicBezTo>
                      <a:pt x="4027" y="57530"/>
                      <a:pt x="4155" y="57324"/>
                      <a:pt x="4129" y="57119"/>
                    </a:cubicBezTo>
                    <a:cubicBezTo>
                      <a:pt x="796" y="34939"/>
                      <a:pt x="5360" y="14091"/>
                      <a:pt x="9796" y="501"/>
                    </a:cubicBezTo>
                    <a:cubicBezTo>
                      <a:pt x="9890" y="202"/>
                      <a:pt x="9667" y="0"/>
                      <a:pt x="9445"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sp>
        <p:nvSpPr>
          <p:cNvPr id="122" name="Google Shape;122;p3"/>
          <p:cNvSpPr txBox="1">
            <a:spLocks noGrp="1"/>
          </p:cNvSpPr>
          <p:nvPr>
            <p:ph type="title"/>
          </p:nvPr>
        </p:nvSpPr>
        <p:spPr>
          <a:xfrm>
            <a:off x="2679000" y="3267333"/>
            <a:ext cx="6834000" cy="962800"/>
          </a:xfrm>
          <a:prstGeom prst="rect">
            <a:avLst/>
          </a:prstGeom>
        </p:spPr>
        <p:txBody>
          <a:bodyPr spcFirstLastPara="1" wrap="square" lIns="91425" tIns="91425" rIns="91425" bIns="91425" anchor="ctr" anchorCtr="0">
            <a:noAutofit/>
          </a:bodyPr>
          <a:lstStyle>
            <a:lvl1pPr lvl="0" algn="ctr">
              <a:spcBef>
                <a:spcPts val="0"/>
              </a:spcBef>
              <a:spcAft>
                <a:spcPts val="0"/>
              </a:spcAft>
              <a:buSzPts val="3600"/>
              <a:buNone/>
              <a:defRPr sz="4800"/>
            </a:lvl1pPr>
            <a:lvl2pPr lvl="1" algn="ctr">
              <a:spcBef>
                <a:spcPts val="0"/>
              </a:spcBef>
              <a:spcAft>
                <a:spcPts val="0"/>
              </a:spcAft>
              <a:buSzPts val="3600"/>
              <a:buNone/>
              <a:defRPr sz="4800"/>
            </a:lvl2pPr>
            <a:lvl3pPr lvl="2" algn="ctr">
              <a:spcBef>
                <a:spcPts val="0"/>
              </a:spcBef>
              <a:spcAft>
                <a:spcPts val="0"/>
              </a:spcAft>
              <a:buSzPts val="3600"/>
              <a:buNone/>
              <a:defRPr sz="4800"/>
            </a:lvl3pPr>
            <a:lvl4pPr lvl="3" algn="ctr">
              <a:spcBef>
                <a:spcPts val="0"/>
              </a:spcBef>
              <a:spcAft>
                <a:spcPts val="0"/>
              </a:spcAft>
              <a:buSzPts val="3600"/>
              <a:buNone/>
              <a:defRPr sz="4800"/>
            </a:lvl4pPr>
            <a:lvl5pPr lvl="4" algn="ctr">
              <a:spcBef>
                <a:spcPts val="0"/>
              </a:spcBef>
              <a:spcAft>
                <a:spcPts val="0"/>
              </a:spcAft>
              <a:buSzPts val="3600"/>
              <a:buNone/>
              <a:defRPr sz="4800"/>
            </a:lvl5pPr>
            <a:lvl6pPr lvl="5" algn="ctr">
              <a:spcBef>
                <a:spcPts val="0"/>
              </a:spcBef>
              <a:spcAft>
                <a:spcPts val="0"/>
              </a:spcAft>
              <a:buSzPts val="3600"/>
              <a:buNone/>
              <a:defRPr sz="4800"/>
            </a:lvl6pPr>
            <a:lvl7pPr lvl="6" algn="ctr">
              <a:spcBef>
                <a:spcPts val="0"/>
              </a:spcBef>
              <a:spcAft>
                <a:spcPts val="0"/>
              </a:spcAft>
              <a:buSzPts val="3600"/>
              <a:buNone/>
              <a:defRPr sz="4800"/>
            </a:lvl7pPr>
            <a:lvl8pPr lvl="7" algn="ctr">
              <a:spcBef>
                <a:spcPts val="0"/>
              </a:spcBef>
              <a:spcAft>
                <a:spcPts val="0"/>
              </a:spcAft>
              <a:buSzPts val="3600"/>
              <a:buNone/>
              <a:defRPr sz="4800"/>
            </a:lvl8pPr>
            <a:lvl9pPr lvl="8" algn="ctr">
              <a:spcBef>
                <a:spcPts val="0"/>
              </a:spcBef>
              <a:spcAft>
                <a:spcPts val="0"/>
              </a:spcAft>
              <a:buSzPts val="3600"/>
              <a:buNone/>
              <a:defRPr sz="4800"/>
            </a:lvl9pPr>
          </a:lstStyle>
          <a:p>
            <a:endParaRPr/>
          </a:p>
        </p:txBody>
      </p:sp>
      <p:sp>
        <p:nvSpPr>
          <p:cNvPr id="123" name="Google Shape;123;p3"/>
          <p:cNvSpPr txBox="1">
            <a:spLocks noGrp="1"/>
          </p:cNvSpPr>
          <p:nvPr>
            <p:ph type="title" idx="2" hasCustomPrompt="1"/>
          </p:nvPr>
        </p:nvSpPr>
        <p:spPr>
          <a:xfrm>
            <a:off x="5516600" y="1038600"/>
            <a:ext cx="1158800" cy="9628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3"/>
              </a:buClr>
              <a:buSzPts val="4900"/>
              <a:buNone/>
              <a:defRPr sz="6667">
                <a:solidFill>
                  <a:schemeClr val="dk1"/>
                </a:solidFill>
              </a:defRPr>
            </a:lvl1pPr>
            <a:lvl2pPr lvl="1" algn="ctr" rtl="0">
              <a:spcBef>
                <a:spcPts val="0"/>
              </a:spcBef>
              <a:spcAft>
                <a:spcPts val="0"/>
              </a:spcAft>
              <a:buClr>
                <a:schemeClr val="accent3"/>
              </a:buClr>
              <a:buSzPts val="4900"/>
              <a:buNone/>
              <a:defRPr sz="6533">
                <a:solidFill>
                  <a:schemeClr val="accent3"/>
                </a:solidFill>
              </a:defRPr>
            </a:lvl2pPr>
            <a:lvl3pPr lvl="2" algn="ctr" rtl="0">
              <a:spcBef>
                <a:spcPts val="0"/>
              </a:spcBef>
              <a:spcAft>
                <a:spcPts val="0"/>
              </a:spcAft>
              <a:buClr>
                <a:schemeClr val="accent3"/>
              </a:buClr>
              <a:buSzPts val="4900"/>
              <a:buNone/>
              <a:defRPr sz="6533">
                <a:solidFill>
                  <a:schemeClr val="accent3"/>
                </a:solidFill>
              </a:defRPr>
            </a:lvl3pPr>
            <a:lvl4pPr lvl="3" algn="ctr" rtl="0">
              <a:spcBef>
                <a:spcPts val="0"/>
              </a:spcBef>
              <a:spcAft>
                <a:spcPts val="0"/>
              </a:spcAft>
              <a:buClr>
                <a:schemeClr val="accent3"/>
              </a:buClr>
              <a:buSzPts val="4900"/>
              <a:buNone/>
              <a:defRPr sz="6533">
                <a:solidFill>
                  <a:schemeClr val="accent3"/>
                </a:solidFill>
              </a:defRPr>
            </a:lvl4pPr>
            <a:lvl5pPr lvl="4" algn="ctr" rtl="0">
              <a:spcBef>
                <a:spcPts val="0"/>
              </a:spcBef>
              <a:spcAft>
                <a:spcPts val="0"/>
              </a:spcAft>
              <a:buClr>
                <a:schemeClr val="accent3"/>
              </a:buClr>
              <a:buSzPts val="4900"/>
              <a:buNone/>
              <a:defRPr sz="6533">
                <a:solidFill>
                  <a:schemeClr val="accent3"/>
                </a:solidFill>
              </a:defRPr>
            </a:lvl5pPr>
            <a:lvl6pPr lvl="5" algn="ctr" rtl="0">
              <a:spcBef>
                <a:spcPts val="0"/>
              </a:spcBef>
              <a:spcAft>
                <a:spcPts val="0"/>
              </a:spcAft>
              <a:buClr>
                <a:schemeClr val="accent3"/>
              </a:buClr>
              <a:buSzPts val="4900"/>
              <a:buNone/>
              <a:defRPr sz="6533">
                <a:solidFill>
                  <a:schemeClr val="accent3"/>
                </a:solidFill>
              </a:defRPr>
            </a:lvl6pPr>
            <a:lvl7pPr lvl="6" algn="ctr" rtl="0">
              <a:spcBef>
                <a:spcPts val="0"/>
              </a:spcBef>
              <a:spcAft>
                <a:spcPts val="0"/>
              </a:spcAft>
              <a:buClr>
                <a:schemeClr val="accent3"/>
              </a:buClr>
              <a:buSzPts val="4900"/>
              <a:buNone/>
              <a:defRPr sz="6533">
                <a:solidFill>
                  <a:schemeClr val="accent3"/>
                </a:solidFill>
              </a:defRPr>
            </a:lvl7pPr>
            <a:lvl8pPr lvl="7" algn="ctr" rtl="0">
              <a:spcBef>
                <a:spcPts val="0"/>
              </a:spcBef>
              <a:spcAft>
                <a:spcPts val="0"/>
              </a:spcAft>
              <a:buClr>
                <a:schemeClr val="accent3"/>
              </a:buClr>
              <a:buSzPts val="4900"/>
              <a:buNone/>
              <a:defRPr sz="6533">
                <a:solidFill>
                  <a:schemeClr val="accent3"/>
                </a:solidFill>
              </a:defRPr>
            </a:lvl8pPr>
            <a:lvl9pPr lvl="8" algn="ctr" rtl="0">
              <a:spcBef>
                <a:spcPts val="0"/>
              </a:spcBef>
              <a:spcAft>
                <a:spcPts val="0"/>
              </a:spcAft>
              <a:buClr>
                <a:schemeClr val="accent3"/>
              </a:buClr>
              <a:buSzPts val="4900"/>
              <a:buNone/>
              <a:defRPr sz="6533">
                <a:solidFill>
                  <a:schemeClr val="accent3"/>
                </a:solidFill>
              </a:defRPr>
            </a:lvl9pPr>
          </a:lstStyle>
          <a:p>
            <a:r>
              <a:t>xx%</a:t>
            </a:r>
          </a:p>
        </p:txBody>
      </p:sp>
      <p:sp>
        <p:nvSpPr>
          <p:cNvPr id="124" name="Google Shape;124;p3"/>
          <p:cNvSpPr txBox="1">
            <a:spLocks noGrp="1"/>
          </p:cNvSpPr>
          <p:nvPr>
            <p:ph type="subTitle" idx="1"/>
          </p:nvPr>
        </p:nvSpPr>
        <p:spPr>
          <a:xfrm>
            <a:off x="4102400" y="4230133"/>
            <a:ext cx="3987200" cy="781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600"/>
              <a:buNone/>
              <a:defRPr sz="2133"/>
            </a:lvl1pPr>
            <a:lvl2pPr lvl="1" algn="ctr" rtl="0">
              <a:lnSpc>
                <a:spcPct val="100000"/>
              </a:lnSpc>
              <a:spcBef>
                <a:spcPts val="0"/>
              </a:spcBef>
              <a:spcAft>
                <a:spcPts val="0"/>
              </a:spcAft>
              <a:buSzPts val="1600"/>
              <a:buNone/>
              <a:defRPr sz="2133"/>
            </a:lvl2pPr>
            <a:lvl3pPr lvl="2" algn="ctr" rtl="0">
              <a:lnSpc>
                <a:spcPct val="100000"/>
              </a:lnSpc>
              <a:spcBef>
                <a:spcPts val="0"/>
              </a:spcBef>
              <a:spcAft>
                <a:spcPts val="0"/>
              </a:spcAft>
              <a:buSzPts val="1600"/>
              <a:buNone/>
              <a:defRPr sz="2133"/>
            </a:lvl3pPr>
            <a:lvl4pPr lvl="3" algn="ctr" rtl="0">
              <a:lnSpc>
                <a:spcPct val="100000"/>
              </a:lnSpc>
              <a:spcBef>
                <a:spcPts val="0"/>
              </a:spcBef>
              <a:spcAft>
                <a:spcPts val="0"/>
              </a:spcAft>
              <a:buSzPts val="1600"/>
              <a:buNone/>
              <a:defRPr sz="2133"/>
            </a:lvl4pPr>
            <a:lvl5pPr lvl="4" algn="ctr" rtl="0">
              <a:lnSpc>
                <a:spcPct val="100000"/>
              </a:lnSpc>
              <a:spcBef>
                <a:spcPts val="0"/>
              </a:spcBef>
              <a:spcAft>
                <a:spcPts val="0"/>
              </a:spcAft>
              <a:buSzPts val="1600"/>
              <a:buNone/>
              <a:defRPr sz="2133"/>
            </a:lvl5pPr>
            <a:lvl6pPr lvl="5" algn="ctr" rtl="0">
              <a:lnSpc>
                <a:spcPct val="100000"/>
              </a:lnSpc>
              <a:spcBef>
                <a:spcPts val="0"/>
              </a:spcBef>
              <a:spcAft>
                <a:spcPts val="0"/>
              </a:spcAft>
              <a:buSzPts val="1600"/>
              <a:buNone/>
              <a:defRPr sz="2133"/>
            </a:lvl6pPr>
            <a:lvl7pPr lvl="6" algn="ctr" rtl="0">
              <a:lnSpc>
                <a:spcPct val="100000"/>
              </a:lnSpc>
              <a:spcBef>
                <a:spcPts val="0"/>
              </a:spcBef>
              <a:spcAft>
                <a:spcPts val="0"/>
              </a:spcAft>
              <a:buSzPts val="1600"/>
              <a:buNone/>
              <a:defRPr sz="2133"/>
            </a:lvl7pPr>
            <a:lvl8pPr lvl="7" algn="ctr" rtl="0">
              <a:lnSpc>
                <a:spcPct val="100000"/>
              </a:lnSpc>
              <a:spcBef>
                <a:spcPts val="0"/>
              </a:spcBef>
              <a:spcAft>
                <a:spcPts val="0"/>
              </a:spcAft>
              <a:buSzPts val="1600"/>
              <a:buNone/>
              <a:defRPr sz="2133"/>
            </a:lvl8pPr>
            <a:lvl9pPr lvl="8" algn="ctr" rtl="0">
              <a:lnSpc>
                <a:spcPct val="100000"/>
              </a:lnSpc>
              <a:spcBef>
                <a:spcPts val="0"/>
              </a:spcBef>
              <a:spcAft>
                <a:spcPts val="0"/>
              </a:spcAft>
              <a:buSzPts val="1600"/>
              <a:buNone/>
              <a:defRPr sz="2133"/>
            </a:lvl9pPr>
          </a:lstStyle>
          <a:p>
            <a:endParaRPr/>
          </a:p>
        </p:txBody>
      </p:sp>
    </p:spTree>
    <p:extLst>
      <p:ext uri="{BB962C8B-B14F-4D97-AF65-F5344CB8AC3E}">
        <p14:creationId xmlns:p14="http://schemas.microsoft.com/office/powerpoint/2010/main" val="3595335840"/>
      </p:ext>
    </p:extLst>
  </p:cSld>
  <p:clrMapOvr>
    <a:masterClrMapping/>
  </p:clrMapOvr>
</p:sldLayout>
</file>

<file path=ppt/slideLayouts/slideLayout175.xml><?xml version="1.0" encoding="utf-8"?>
<p:sldLayout xmlns:a="http://schemas.openxmlformats.org/drawingml/2006/main" xmlns:r="http://schemas.openxmlformats.org/officeDocument/2006/relationships" xmlns:p="http://schemas.openxmlformats.org/presentationml/2006/main" matchingName="Title and body" type="tx">
  <p:cSld name="Title and body">
    <p:spTree>
      <p:nvGrpSpPr>
        <p:cNvPr id="1" name="Shape 125"/>
        <p:cNvGrpSpPr/>
        <p:nvPr/>
      </p:nvGrpSpPr>
      <p:grpSpPr>
        <a:xfrm>
          <a:off x="0" y="0"/>
          <a:ext cx="0" cy="0"/>
          <a:chOff x="0" y="0"/>
          <a:chExt cx="0" cy="0"/>
        </a:xfrm>
      </p:grpSpPr>
      <p:pic>
        <p:nvPicPr>
          <p:cNvPr id="126" name="Google Shape;126;p4"/>
          <p:cNvPicPr preferRelativeResize="0"/>
          <p:nvPr/>
        </p:nvPicPr>
        <p:blipFill>
          <a:blip r:embed="rId2">
            <a:alphaModFix/>
          </a:blip>
          <a:stretch>
            <a:fillRect/>
          </a:stretch>
        </p:blipFill>
        <p:spPr>
          <a:xfrm>
            <a:off x="-75466" y="-36433"/>
            <a:ext cx="12342935" cy="7005332"/>
          </a:xfrm>
          <a:prstGeom prst="rect">
            <a:avLst/>
          </a:prstGeom>
          <a:noFill/>
          <a:ln>
            <a:noFill/>
          </a:ln>
        </p:spPr>
      </p:pic>
      <p:grpSp>
        <p:nvGrpSpPr>
          <p:cNvPr id="127" name="Google Shape;127;p4"/>
          <p:cNvGrpSpPr/>
          <p:nvPr/>
        </p:nvGrpSpPr>
        <p:grpSpPr>
          <a:xfrm>
            <a:off x="945525" y="1516400"/>
            <a:ext cx="10301600" cy="4728400"/>
            <a:chOff x="709144" y="1137300"/>
            <a:chExt cx="7726200" cy="3546300"/>
          </a:xfrm>
        </p:grpSpPr>
        <p:sp>
          <p:nvSpPr>
            <p:cNvPr id="128" name="Google Shape;128;p4"/>
            <p:cNvSpPr/>
            <p:nvPr/>
          </p:nvSpPr>
          <p:spPr>
            <a:xfrm>
              <a:off x="785344" y="1213500"/>
              <a:ext cx="7650000" cy="3470100"/>
            </a:xfrm>
            <a:prstGeom prst="roundRect">
              <a:avLst>
                <a:gd name="adj" fmla="val 8345"/>
              </a:avLst>
            </a:prstGeom>
            <a:solidFill>
              <a:schemeClr val="accen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9" name="Google Shape;129;p4"/>
            <p:cNvSpPr/>
            <p:nvPr/>
          </p:nvSpPr>
          <p:spPr>
            <a:xfrm>
              <a:off x="709144" y="1137300"/>
              <a:ext cx="7650000" cy="3470100"/>
            </a:xfrm>
            <a:prstGeom prst="roundRect">
              <a:avLst>
                <a:gd name="adj" fmla="val 8345"/>
              </a:avLst>
            </a:prstGeom>
            <a:solidFill>
              <a:schemeClr val="l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130" name="Google Shape;130;p4"/>
          <p:cNvSpPr txBox="1">
            <a:spLocks noGrp="1"/>
          </p:cNvSpPr>
          <p:nvPr>
            <p:ph type="body" idx="1"/>
          </p:nvPr>
        </p:nvSpPr>
        <p:spPr>
          <a:xfrm>
            <a:off x="1145817" y="1634251"/>
            <a:ext cx="9900800" cy="4518400"/>
          </a:xfrm>
          <a:prstGeom prst="rect">
            <a:avLst/>
          </a:prstGeom>
        </p:spPr>
        <p:txBody>
          <a:bodyPr spcFirstLastPara="1" wrap="square" lIns="91425" tIns="91425" rIns="91425" bIns="91425" anchor="ctr" anchorCtr="0">
            <a:noAutofit/>
          </a:bodyPr>
          <a:lstStyle>
            <a:lvl1pPr marL="609585" lvl="0" indent="-423323">
              <a:lnSpc>
                <a:spcPct val="100000"/>
              </a:lnSpc>
              <a:spcBef>
                <a:spcPts val="0"/>
              </a:spcBef>
              <a:spcAft>
                <a:spcPts val="0"/>
              </a:spcAft>
              <a:buClr>
                <a:srgbClr val="273638"/>
              </a:buClr>
              <a:buSzPts val="1400"/>
              <a:buChar char="●"/>
              <a:defRPr sz="1600"/>
            </a:lvl1pPr>
            <a:lvl2pPr marL="1219170" lvl="1" indent="-423323">
              <a:spcBef>
                <a:spcPts val="0"/>
              </a:spcBef>
              <a:spcAft>
                <a:spcPts val="0"/>
              </a:spcAft>
              <a:buClr>
                <a:srgbClr val="273638"/>
              </a:buClr>
              <a:buSzPts val="1400"/>
              <a:buChar char="○"/>
              <a:defRPr/>
            </a:lvl2pPr>
            <a:lvl3pPr marL="1828754" lvl="2" indent="-423323">
              <a:spcBef>
                <a:spcPts val="0"/>
              </a:spcBef>
              <a:spcAft>
                <a:spcPts val="0"/>
              </a:spcAft>
              <a:buClr>
                <a:srgbClr val="273638"/>
              </a:buClr>
              <a:buSzPts val="1400"/>
              <a:buChar char="■"/>
              <a:defRPr/>
            </a:lvl3pPr>
            <a:lvl4pPr marL="2438339" lvl="3" indent="-423323">
              <a:spcBef>
                <a:spcPts val="0"/>
              </a:spcBef>
              <a:spcAft>
                <a:spcPts val="0"/>
              </a:spcAft>
              <a:buClr>
                <a:srgbClr val="273638"/>
              </a:buClr>
              <a:buSzPts val="1400"/>
              <a:buChar char="●"/>
              <a:defRPr/>
            </a:lvl4pPr>
            <a:lvl5pPr marL="3047924" lvl="4" indent="-423323">
              <a:spcBef>
                <a:spcPts val="0"/>
              </a:spcBef>
              <a:spcAft>
                <a:spcPts val="0"/>
              </a:spcAft>
              <a:buClr>
                <a:srgbClr val="273638"/>
              </a:buClr>
              <a:buSzPts val="1400"/>
              <a:buChar char="○"/>
              <a:defRPr/>
            </a:lvl5pPr>
            <a:lvl6pPr marL="3657509" lvl="5" indent="-423323">
              <a:spcBef>
                <a:spcPts val="0"/>
              </a:spcBef>
              <a:spcAft>
                <a:spcPts val="0"/>
              </a:spcAft>
              <a:buClr>
                <a:srgbClr val="273638"/>
              </a:buClr>
              <a:buSzPts val="1400"/>
              <a:buChar char="■"/>
              <a:defRPr/>
            </a:lvl6pPr>
            <a:lvl7pPr marL="4267093" lvl="6" indent="-423323">
              <a:spcBef>
                <a:spcPts val="0"/>
              </a:spcBef>
              <a:spcAft>
                <a:spcPts val="0"/>
              </a:spcAft>
              <a:buClr>
                <a:srgbClr val="273638"/>
              </a:buClr>
              <a:buSzPts val="1400"/>
              <a:buChar char="●"/>
              <a:defRPr/>
            </a:lvl7pPr>
            <a:lvl8pPr marL="4876678" lvl="7" indent="-423323">
              <a:spcBef>
                <a:spcPts val="0"/>
              </a:spcBef>
              <a:spcAft>
                <a:spcPts val="0"/>
              </a:spcAft>
              <a:buClr>
                <a:srgbClr val="273638"/>
              </a:buClr>
              <a:buSzPts val="1400"/>
              <a:buChar char="○"/>
              <a:defRPr/>
            </a:lvl8pPr>
            <a:lvl9pPr marL="5486263" lvl="8" indent="-423323">
              <a:spcBef>
                <a:spcPts val="0"/>
              </a:spcBef>
              <a:spcAft>
                <a:spcPts val="0"/>
              </a:spcAft>
              <a:buClr>
                <a:srgbClr val="273638"/>
              </a:buClr>
              <a:buSzPts val="1400"/>
              <a:buChar char="■"/>
              <a:defRPr/>
            </a:lvl9pPr>
          </a:lstStyle>
          <a:p>
            <a:endParaRPr/>
          </a:p>
        </p:txBody>
      </p:sp>
      <p:grpSp>
        <p:nvGrpSpPr>
          <p:cNvPr id="131" name="Google Shape;131;p4"/>
          <p:cNvGrpSpPr/>
          <p:nvPr/>
        </p:nvGrpSpPr>
        <p:grpSpPr>
          <a:xfrm rot="755454" flipH="1">
            <a:off x="10291469" y="-824257"/>
            <a:ext cx="2876292" cy="3550625"/>
            <a:chOff x="-623774" y="-350900"/>
            <a:chExt cx="2449210" cy="3023416"/>
          </a:xfrm>
        </p:grpSpPr>
        <p:grpSp>
          <p:nvGrpSpPr>
            <p:cNvPr id="132" name="Google Shape;132;p4"/>
            <p:cNvGrpSpPr/>
            <p:nvPr/>
          </p:nvGrpSpPr>
          <p:grpSpPr>
            <a:xfrm rot="1413719">
              <a:off x="224827" y="-308028"/>
              <a:ext cx="616248" cy="1925931"/>
              <a:chOff x="-1858600" y="2385325"/>
              <a:chExt cx="523125" cy="1635025"/>
            </a:xfrm>
          </p:grpSpPr>
          <p:sp>
            <p:nvSpPr>
              <p:cNvPr id="133" name="Google Shape;133;p4"/>
              <p:cNvSpPr/>
              <p:nvPr/>
            </p:nvSpPr>
            <p:spPr>
              <a:xfrm>
                <a:off x="-1804750" y="2385325"/>
                <a:ext cx="469275" cy="1635025"/>
              </a:xfrm>
              <a:custGeom>
                <a:avLst/>
                <a:gdLst/>
                <a:ahLst/>
                <a:cxnLst/>
                <a:rect l="l" t="t" r="r" b="b"/>
                <a:pathLst>
                  <a:path w="18771" h="65401" extrusionOk="0">
                    <a:moveTo>
                      <a:pt x="12062" y="1"/>
                    </a:moveTo>
                    <a:cubicBezTo>
                      <a:pt x="9693" y="1"/>
                      <a:pt x="7259" y="1264"/>
                      <a:pt x="5667" y="3115"/>
                    </a:cubicBezTo>
                    <a:cubicBezTo>
                      <a:pt x="3462" y="5679"/>
                      <a:pt x="2513" y="9064"/>
                      <a:pt x="1872" y="12397"/>
                    </a:cubicBezTo>
                    <a:lnTo>
                      <a:pt x="1872" y="12372"/>
                    </a:lnTo>
                    <a:cubicBezTo>
                      <a:pt x="129" y="21270"/>
                      <a:pt x="0" y="30373"/>
                      <a:pt x="975" y="39373"/>
                    </a:cubicBezTo>
                    <a:cubicBezTo>
                      <a:pt x="1308" y="42476"/>
                      <a:pt x="1308" y="44861"/>
                      <a:pt x="1462" y="47989"/>
                    </a:cubicBezTo>
                    <a:cubicBezTo>
                      <a:pt x="1795" y="54796"/>
                      <a:pt x="6238" y="62496"/>
                      <a:pt x="6079" y="65382"/>
                    </a:cubicBezTo>
                    <a:lnTo>
                      <a:pt x="6079" y="65382"/>
                    </a:lnTo>
                    <a:cubicBezTo>
                      <a:pt x="6979" y="50077"/>
                      <a:pt x="11644" y="31239"/>
                      <a:pt x="16694" y="16756"/>
                    </a:cubicBezTo>
                    <a:cubicBezTo>
                      <a:pt x="17694" y="13936"/>
                      <a:pt x="18771" y="11064"/>
                      <a:pt x="18745" y="8089"/>
                    </a:cubicBezTo>
                    <a:cubicBezTo>
                      <a:pt x="18745" y="5089"/>
                      <a:pt x="17412" y="1909"/>
                      <a:pt x="14719" y="602"/>
                    </a:cubicBezTo>
                    <a:cubicBezTo>
                      <a:pt x="13878" y="188"/>
                      <a:pt x="12974" y="1"/>
                      <a:pt x="12062" y="1"/>
                    </a:cubicBezTo>
                    <a:close/>
                    <a:moveTo>
                      <a:pt x="6079" y="65382"/>
                    </a:moveTo>
                    <a:lnTo>
                      <a:pt x="6079" y="65382"/>
                    </a:lnTo>
                    <a:cubicBezTo>
                      <a:pt x="6078" y="65388"/>
                      <a:pt x="6078" y="65394"/>
                      <a:pt x="6078" y="65400"/>
                    </a:cubicBezTo>
                    <a:cubicBezTo>
                      <a:pt x="6078" y="65394"/>
                      <a:pt x="6078" y="65388"/>
                      <a:pt x="6079" y="65382"/>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4" name="Google Shape;134;p4"/>
              <p:cNvSpPr/>
              <p:nvPr/>
            </p:nvSpPr>
            <p:spPr>
              <a:xfrm>
                <a:off x="-1858600" y="2385425"/>
                <a:ext cx="469275" cy="1634925"/>
              </a:xfrm>
              <a:custGeom>
                <a:avLst/>
                <a:gdLst/>
                <a:ahLst/>
                <a:cxnLst/>
                <a:rect l="l" t="t" r="r" b="b"/>
                <a:pathLst>
                  <a:path w="18771" h="65397" extrusionOk="0">
                    <a:moveTo>
                      <a:pt x="12088" y="1"/>
                    </a:moveTo>
                    <a:cubicBezTo>
                      <a:pt x="9704" y="1"/>
                      <a:pt x="7263" y="1274"/>
                      <a:pt x="5667" y="3111"/>
                    </a:cubicBezTo>
                    <a:cubicBezTo>
                      <a:pt x="3462" y="5649"/>
                      <a:pt x="2513" y="9060"/>
                      <a:pt x="1872" y="12393"/>
                    </a:cubicBezTo>
                    <a:lnTo>
                      <a:pt x="1872" y="12368"/>
                    </a:lnTo>
                    <a:cubicBezTo>
                      <a:pt x="129" y="21266"/>
                      <a:pt x="0" y="30369"/>
                      <a:pt x="975" y="39369"/>
                    </a:cubicBezTo>
                    <a:cubicBezTo>
                      <a:pt x="1308" y="42472"/>
                      <a:pt x="1308" y="44857"/>
                      <a:pt x="1462" y="47985"/>
                    </a:cubicBezTo>
                    <a:cubicBezTo>
                      <a:pt x="1795" y="54792"/>
                      <a:pt x="6239" y="62492"/>
                      <a:pt x="6079" y="65378"/>
                    </a:cubicBezTo>
                    <a:lnTo>
                      <a:pt x="6079" y="65378"/>
                    </a:lnTo>
                    <a:cubicBezTo>
                      <a:pt x="6979" y="50073"/>
                      <a:pt x="11670" y="31235"/>
                      <a:pt x="16694" y="16752"/>
                    </a:cubicBezTo>
                    <a:cubicBezTo>
                      <a:pt x="17694" y="13932"/>
                      <a:pt x="18771" y="11060"/>
                      <a:pt x="18771" y="8085"/>
                    </a:cubicBezTo>
                    <a:cubicBezTo>
                      <a:pt x="18745" y="5085"/>
                      <a:pt x="17412" y="1905"/>
                      <a:pt x="14745" y="598"/>
                    </a:cubicBezTo>
                    <a:cubicBezTo>
                      <a:pt x="13901" y="187"/>
                      <a:pt x="12999" y="1"/>
                      <a:pt x="12088" y="1"/>
                    </a:cubicBezTo>
                    <a:close/>
                    <a:moveTo>
                      <a:pt x="6079" y="65378"/>
                    </a:moveTo>
                    <a:cubicBezTo>
                      <a:pt x="6078" y="65384"/>
                      <a:pt x="6078" y="65390"/>
                      <a:pt x="6078" y="65396"/>
                    </a:cubicBezTo>
                    <a:cubicBezTo>
                      <a:pt x="6078" y="65390"/>
                      <a:pt x="6078" y="65384"/>
                      <a:pt x="6079" y="65378"/>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5" name="Google Shape;135;p4"/>
              <p:cNvSpPr/>
              <p:nvPr/>
            </p:nvSpPr>
            <p:spPr>
              <a:xfrm>
                <a:off x="-1766300" y="2414375"/>
                <a:ext cx="329125" cy="283550"/>
              </a:xfrm>
              <a:custGeom>
                <a:avLst/>
                <a:gdLst/>
                <a:ahLst/>
                <a:cxnLst/>
                <a:rect l="l" t="t" r="r" b="b"/>
                <a:pathLst>
                  <a:path w="13165" h="11342" extrusionOk="0">
                    <a:moveTo>
                      <a:pt x="7214" y="1"/>
                    </a:moveTo>
                    <a:cubicBezTo>
                      <a:pt x="7203" y="1"/>
                      <a:pt x="7192" y="2"/>
                      <a:pt x="7181" y="4"/>
                    </a:cubicBezTo>
                    <a:cubicBezTo>
                      <a:pt x="7053" y="55"/>
                      <a:pt x="6976" y="260"/>
                      <a:pt x="7104" y="337"/>
                    </a:cubicBezTo>
                    <a:cubicBezTo>
                      <a:pt x="7130" y="363"/>
                      <a:pt x="7155" y="363"/>
                      <a:pt x="7181" y="363"/>
                    </a:cubicBezTo>
                    <a:cubicBezTo>
                      <a:pt x="7258" y="363"/>
                      <a:pt x="7335" y="337"/>
                      <a:pt x="7386" y="260"/>
                    </a:cubicBezTo>
                    <a:cubicBezTo>
                      <a:pt x="7433" y="120"/>
                      <a:pt x="7330" y="1"/>
                      <a:pt x="7214" y="1"/>
                    </a:cubicBezTo>
                    <a:close/>
                    <a:moveTo>
                      <a:pt x="10096" y="914"/>
                    </a:moveTo>
                    <a:cubicBezTo>
                      <a:pt x="10065" y="914"/>
                      <a:pt x="10033" y="918"/>
                      <a:pt x="10001" y="927"/>
                    </a:cubicBezTo>
                    <a:cubicBezTo>
                      <a:pt x="9719" y="1004"/>
                      <a:pt x="9591" y="1440"/>
                      <a:pt x="9848" y="1619"/>
                    </a:cubicBezTo>
                    <a:cubicBezTo>
                      <a:pt x="9899" y="1619"/>
                      <a:pt x="9950" y="1645"/>
                      <a:pt x="10001" y="1645"/>
                    </a:cubicBezTo>
                    <a:cubicBezTo>
                      <a:pt x="10024" y="1648"/>
                      <a:pt x="10046" y="1650"/>
                      <a:pt x="10069" y="1650"/>
                    </a:cubicBezTo>
                    <a:cubicBezTo>
                      <a:pt x="10224" y="1650"/>
                      <a:pt x="10370" y="1571"/>
                      <a:pt x="10437" y="1414"/>
                    </a:cubicBezTo>
                    <a:cubicBezTo>
                      <a:pt x="10528" y="1164"/>
                      <a:pt x="10337" y="914"/>
                      <a:pt x="10096" y="914"/>
                    </a:cubicBezTo>
                    <a:close/>
                    <a:moveTo>
                      <a:pt x="4839" y="1534"/>
                    </a:moveTo>
                    <a:cubicBezTo>
                      <a:pt x="4695" y="1534"/>
                      <a:pt x="4554" y="1605"/>
                      <a:pt x="4540" y="1748"/>
                    </a:cubicBezTo>
                    <a:cubicBezTo>
                      <a:pt x="4540" y="1799"/>
                      <a:pt x="4540" y="1824"/>
                      <a:pt x="4540" y="1876"/>
                    </a:cubicBezTo>
                    <a:cubicBezTo>
                      <a:pt x="4591" y="2030"/>
                      <a:pt x="4719" y="2158"/>
                      <a:pt x="4873" y="2183"/>
                    </a:cubicBezTo>
                    <a:cubicBezTo>
                      <a:pt x="5129" y="2183"/>
                      <a:pt x="5309" y="1876"/>
                      <a:pt x="5129" y="1671"/>
                    </a:cubicBezTo>
                    <a:cubicBezTo>
                      <a:pt x="5072" y="1579"/>
                      <a:pt x="4955" y="1534"/>
                      <a:pt x="4839" y="1534"/>
                    </a:cubicBezTo>
                    <a:close/>
                    <a:moveTo>
                      <a:pt x="7873" y="1434"/>
                    </a:moveTo>
                    <a:cubicBezTo>
                      <a:pt x="7815" y="1434"/>
                      <a:pt x="7755" y="1444"/>
                      <a:pt x="7694" y="1465"/>
                    </a:cubicBezTo>
                    <a:cubicBezTo>
                      <a:pt x="7309" y="1542"/>
                      <a:pt x="7104" y="2183"/>
                      <a:pt x="7488" y="2414"/>
                    </a:cubicBezTo>
                    <a:lnTo>
                      <a:pt x="7514" y="2414"/>
                    </a:lnTo>
                    <a:cubicBezTo>
                      <a:pt x="7565" y="2440"/>
                      <a:pt x="7642" y="2466"/>
                      <a:pt x="7694" y="2491"/>
                    </a:cubicBezTo>
                    <a:cubicBezTo>
                      <a:pt x="7715" y="2493"/>
                      <a:pt x="7737" y="2494"/>
                      <a:pt x="7759" y="2494"/>
                    </a:cubicBezTo>
                    <a:cubicBezTo>
                      <a:pt x="7992" y="2494"/>
                      <a:pt x="8217" y="2369"/>
                      <a:pt x="8335" y="2158"/>
                    </a:cubicBezTo>
                    <a:cubicBezTo>
                      <a:pt x="8489" y="1805"/>
                      <a:pt x="8227" y="1434"/>
                      <a:pt x="7873" y="1434"/>
                    </a:cubicBezTo>
                    <a:close/>
                    <a:moveTo>
                      <a:pt x="12521" y="1809"/>
                    </a:moveTo>
                    <a:cubicBezTo>
                      <a:pt x="12477" y="1809"/>
                      <a:pt x="12432" y="1814"/>
                      <a:pt x="12386" y="1824"/>
                    </a:cubicBezTo>
                    <a:cubicBezTo>
                      <a:pt x="12002" y="1927"/>
                      <a:pt x="11796" y="2568"/>
                      <a:pt x="12181" y="2799"/>
                    </a:cubicBezTo>
                    <a:cubicBezTo>
                      <a:pt x="12232" y="2825"/>
                      <a:pt x="12309" y="2850"/>
                      <a:pt x="12386" y="2850"/>
                    </a:cubicBezTo>
                    <a:cubicBezTo>
                      <a:pt x="12424" y="2858"/>
                      <a:pt x="12461" y="2861"/>
                      <a:pt x="12498" y="2861"/>
                    </a:cubicBezTo>
                    <a:cubicBezTo>
                      <a:pt x="12709" y="2861"/>
                      <a:pt x="12896" y="2739"/>
                      <a:pt x="13027" y="2542"/>
                    </a:cubicBezTo>
                    <a:cubicBezTo>
                      <a:pt x="13165" y="2175"/>
                      <a:pt x="12892" y="1809"/>
                      <a:pt x="12521" y="1809"/>
                    </a:cubicBezTo>
                    <a:close/>
                    <a:moveTo>
                      <a:pt x="10496" y="2693"/>
                    </a:moveTo>
                    <a:cubicBezTo>
                      <a:pt x="10485" y="2693"/>
                      <a:pt x="10474" y="2694"/>
                      <a:pt x="10463" y="2696"/>
                    </a:cubicBezTo>
                    <a:cubicBezTo>
                      <a:pt x="10335" y="2722"/>
                      <a:pt x="10258" y="2953"/>
                      <a:pt x="10386" y="3030"/>
                    </a:cubicBezTo>
                    <a:cubicBezTo>
                      <a:pt x="10412" y="3055"/>
                      <a:pt x="10412" y="3055"/>
                      <a:pt x="10437" y="3055"/>
                    </a:cubicBezTo>
                    <a:cubicBezTo>
                      <a:pt x="10540" y="3055"/>
                      <a:pt x="10617" y="3030"/>
                      <a:pt x="10668" y="2953"/>
                    </a:cubicBezTo>
                    <a:cubicBezTo>
                      <a:pt x="10715" y="2812"/>
                      <a:pt x="10612" y="2693"/>
                      <a:pt x="10496" y="2693"/>
                    </a:cubicBezTo>
                    <a:close/>
                    <a:moveTo>
                      <a:pt x="3134" y="3127"/>
                    </a:moveTo>
                    <a:cubicBezTo>
                      <a:pt x="3124" y="3127"/>
                      <a:pt x="3114" y="3129"/>
                      <a:pt x="3104" y="3132"/>
                    </a:cubicBezTo>
                    <a:cubicBezTo>
                      <a:pt x="3027" y="3158"/>
                      <a:pt x="3001" y="3260"/>
                      <a:pt x="3078" y="3312"/>
                    </a:cubicBezTo>
                    <a:lnTo>
                      <a:pt x="3078" y="3337"/>
                    </a:lnTo>
                    <a:lnTo>
                      <a:pt x="3104" y="3337"/>
                    </a:lnTo>
                    <a:cubicBezTo>
                      <a:pt x="3155" y="3337"/>
                      <a:pt x="3206" y="3312"/>
                      <a:pt x="3232" y="3260"/>
                    </a:cubicBezTo>
                    <a:cubicBezTo>
                      <a:pt x="3254" y="3194"/>
                      <a:pt x="3199" y="3127"/>
                      <a:pt x="3134" y="3127"/>
                    </a:cubicBezTo>
                    <a:close/>
                    <a:moveTo>
                      <a:pt x="6219" y="3536"/>
                    </a:moveTo>
                    <a:cubicBezTo>
                      <a:pt x="6072" y="3536"/>
                      <a:pt x="5928" y="3614"/>
                      <a:pt x="5899" y="3773"/>
                    </a:cubicBezTo>
                    <a:lnTo>
                      <a:pt x="5924" y="3773"/>
                    </a:lnTo>
                    <a:cubicBezTo>
                      <a:pt x="5924" y="3799"/>
                      <a:pt x="5924" y="3850"/>
                      <a:pt x="5924" y="3902"/>
                    </a:cubicBezTo>
                    <a:cubicBezTo>
                      <a:pt x="5950" y="4055"/>
                      <a:pt x="6078" y="4158"/>
                      <a:pt x="6232" y="4184"/>
                    </a:cubicBezTo>
                    <a:cubicBezTo>
                      <a:pt x="6243" y="4185"/>
                      <a:pt x="6254" y="4185"/>
                      <a:pt x="6265" y="4185"/>
                    </a:cubicBezTo>
                    <a:cubicBezTo>
                      <a:pt x="6526" y="4185"/>
                      <a:pt x="6662" y="3892"/>
                      <a:pt x="6514" y="3671"/>
                    </a:cubicBezTo>
                    <a:cubicBezTo>
                      <a:pt x="6447" y="3582"/>
                      <a:pt x="6332" y="3536"/>
                      <a:pt x="6219" y="3536"/>
                    </a:cubicBezTo>
                    <a:close/>
                    <a:moveTo>
                      <a:pt x="3009" y="4870"/>
                    </a:moveTo>
                    <a:cubicBezTo>
                      <a:pt x="2866" y="4870"/>
                      <a:pt x="2722" y="4947"/>
                      <a:pt x="2693" y="5107"/>
                    </a:cubicBezTo>
                    <a:lnTo>
                      <a:pt x="2719" y="5107"/>
                    </a:lnTo>
                    <a:cubicBezTo>
                      <a:pt x="2693" y="5158"/>
                      <a:pt x="2693" y="5184"/>
                      <a:pt x="2719" y="5235"/>
                    </a:cubicBezTo>
                    <a:cubicBezTo>
                      <a:pt x="2745" y="5389"/>
                      <a:pt x="2873" y="5517"/>
                      <a:pt x="3027" y="5517"/>
                    </a:cubicBezTo>
                    <a:cubicBezTo>
                      <a:pt x="3038" y="5518"/>
                      <a:pt x="3049" y="5518"/>
                      <a:pt x="3059" y="5518"/>
                    </a:cubicBezTo>
                    <a:cubicBezTo>
                      <a:pt x="3320" y="5518"/>
                      <a:pt x="3456" y="5226"/>
                      <a:pt x="3283" y="5004"/>
                    </a:cubicBezTo>
                    <a:cubicBezTo>
                      <a:pt x="3228" y="4915"/>
                      <a:pt x="3119" y="4870"/>
                      <a:pt x="3009" y="4870"/>
                    </a:cubicBezTo>
                    <a:close/>
                    <a:moveTo>
                      <a:pt x="6277" y="5340"/>
                    </a:moveTo>
                    <a:cubicBezTo>
                      <a:pt x="6229" y="5340"/>
                      <a:pt x="6179" y="5348"/>
                      <a:pt x="6129" y="5363"/>
                    </a:cubicBezTo>
                    <a:cubicBezTo>
                      <a:pt x="5745" y="5466"/>
                      <a:pt x="5540" y="6107"/>
                      <a:pt x="5924" y="6312"/>
                    </a:cubicBezTo>
                    <a:cubicBezTo>
                      <a:pt x="5976" y="6363"/>
                      <a:pt x="6053" y="6363"/>
                      <a:pt x="6129" y="6389"/>
                    </a:cubicBezTo>
                    <a:cubicBezTo>
                      <a:pt x="6151" y="6391"/>
                      <a:pt x="6173" y="6392"/>
                      <a:pt x="6194" y="6392"/>
                    </a:cubicBezTo>
                    <a:cubicBezTo>
                      <a:pt x="6424" y="6392"/>
                      <a:pt x="6630" y="6267"/>
                      <a:pt x="6771" y="6055"/>
                    </a:cubicBezTo>
                    <a:cubicBezTo>
                      <a:pt x="6906" y="5718"/>
                      <a:pt x="6625" y="5340"/>
                      <a:pt x="6277" y="5340"/>
                    </a:cubicBezTo>
                    <a:close/>
                    <a:moveTo>
                      <a:pt x="1163" y="6898"/>
                    </a:moveTo>
                    <a:cubicBezTo>
                      <a:pt x="1152" y="6898"/>
                      <a:pt x="1140" y="6899"/>
                      <a:pt x="1129" y="6902"/>
                    </a:cubicBezTo>
                    <a:cubicBezTo>
                      <a:pt x="1001" y="6927"/>
                      <a:pt x="924" y="7158"/>
                      <a:pt x="1052" y="7235"/>
                    </a:cubicBezTo>
                    <a:cubicBezTo>
                      <a:pt x="1078" y="7235"/>
                      <a:pt x="1104" y="7261"/>
                      <a:pt x="1129" y="7261"/>
                    </a:cubicBezTo>
                    <a:cubicBezTo>
                      <a:pt x="1206" y="7261"/>
                      <a:pt x="1283" y="7235"/>
                      <a:pt x="1334" y="7132"/>
                    </a:cubicBezTo>
                    <a:cubicBezTo>
                      <a:pt x="1381" y="7015"/>
                      <a:pt x="1278" y="6898"/>
                      <a:pt x="1163" y="6898"/>
                    </a:cubicBezTo>
                    <a:close/>
                    <a:moveTo>
                      <a:pt x="5001" y="7850"/>
                    </a:moveTo>
                    <a:cubicBezTo>
                      <a:pt x="4924" y="7876"/>
                      <a:pt x="4899" y="8004"/>
                      <a:pt x="4950" y="8056"/>
                    </a:cubicBezTo>
                    <a:lnTo>
                      <a:pt x="5001" y="8056"/>
                    </a:lnTo>
                    <a:cubicBezTo>
                      <a:pt x="5052" y="8056"/>
                      <a:pt x="5104" y="8030"/>
                      <a:pt x="5129" y="8004"/>
                    </a:cubicBezTo>
                    <a:cubicBezTo>
                      <a:pt x="5155" y="7927"/>
                      <a:pt x="5078" y="7850"/>
                      <a:pt x="5001" y="7850"/>
                    </a:cubicBezTo>
                    <a:close/>
                    <a:moveTo>
                      <a:pt x="2940" y="7598"/>
                    </a:moveTo>
                    <a:cubicBezTo>
                      <a:pt x="2902" y="7598"/>
                      <a:pt x="2862" y="7605"/>
                      <a:pt x="2822" y="7620"/>
                    </a:cubicBezTo>
                    <a:cubicBezTo>
                      <a:pt x="2565" y="7697"/>
                      <a:pt x="2437" y="8107"/>
                      <a:pt x="2693" y="8235"/>
                    </a:cubicBezTo>
                    <a:cubicBezTo>
                      <a:pt x="2719" y="8261"/>
                      <a:pt x="2770" y="8286"/>
                      <a:pt x="2822" y="8286"/>
                    </a:cubicBezTo>
                    <a:cubicBezTo>
                      <a:pt x="2838" y="8289"/>
                      <a:pt x="2854" y="8290"/>
                      <a:pt x="2870" y="8290"/>
                    </a:cubicBezTo>
                    <a:cubicBezTo>
                      <a:pt x="3007" y="8290"/>
                      <a:pt x="3137" y="8196"/>
                      <a:pt x="3206" y="8081"/>
                    </a:cubicBezTo>
                    <a:cubicBezTo>
                      <a:pt x="3338" y="7840"/>
                      <a:pt x="3169" y="7598"/>
                      <a:pt x="2940" y="7598"/>
                    </a:cubicBezTo>
                    <a:close/>
                    <a:moveTo>
                      <a:pt x="6698" y="7919"/>
                    </a:moveTo>
                    <a:cubicBezTo>
                      <a:pt x="6554" y="7919"/>
                      <a:pt x="6414" y="7990"/>
                      <a:pt x="6386" y="8133"/>
                    </a:cubicBezTo>
                    <a:lnTo>
                      <a:pt x="6412" y="8133"/>
                    </a:lnTo>
                    <a:cubicBezTo>
                      <a:pt x="6412" y="8184"/>
                      <a:pt x="6412" y="8235"/>
                      <a:pt x="6412" y="8261"/>
                    </a:cubicBezTo>
                    <a:cubicBezTo>
                      <a:pt x="6437" y="8415"/>
                      <a:pt x="6565" y="8543"/>
                      <a:pt x="6745" y="8568"/>
                    </a:cubicBezTo>
                    <a:cubicBezTo>
                      <a:pt x="7001" y="8568"/>
                      <a:pt x="7181" y="8261"/>
                      <a:pt x="7001" y="8056"/>
                    </a:cubicBezTo>
                    <a:cubicBezTo>
                      <a:pt x="6933" y="7964"/>
                      <a:pt x="6814" y="7919"/>
                      <a:pt x="6698" y="7919"/>
                    </a:cubicBezTo>
                    <a:close/>
                    <a:moveTo>
                      <a:pt x="4317" y="9878"/>
                    </a:moveTo>
                    <a:cubicBezTo>
                      <a:pt x="4265" y="9878"/>
                      <a:pt x="4210" y="9886"/>
                      <a:pt x="4155" y="9902"/>
                    </a:cubicBezTo>
                    <a:cubicBezTo>
                      <a:pt x="3770" y="9979"/>
                      <a:pt x="3565" y="10645"/>
                      <a:pt x="3950" y="10851"/>
                    </a:cubicBezTo>
                    <a:cubicBezTo>
                      <a:pt x="4001" y="10876"/>
                      <a:pt x="4078" y="10902"/>
                      <a:pt x="4129" y="10928"/>
                    </a:cubicBezTo>
                    <a:cubicBezTo>
                      <a:pt x="4153" y="10930"/>
                      <a:pt x="4177" y="10931"/>
                      <a:pt x="4200" y="10931"/>
                    </a:cubicBezTo>
                    <a:cubicBezTo>
                      <a:pt x="4454" y="10931"/>
                      <a:pt x="4677" y="10805"/>
                      <a:pt x="4770" y="10594"/>
                    </a:cubicBezTo>
                    <a:cubicBezTo>
                      <a:pt x="4927" y="10236"/>
                      <a:pt x="4673" y="9878"/>
                      <a:pt x="4317" y="9878"/>
                    </a:cubicBezTo>
                    <a:close/>
                    <a:moveTo>
                      <a:pt x="746" y="10289"/>
                    </a:moveTo>
                    <a:cubicBezTo>
                      <a:pt x="696" y="10289"/>
                      <a:pt x="644" y="10297"/>
                      <a:pt x="591" y="10312"/>
                    </a:cubicBezTo>
                    <a:cubicBezTo>
                      <a:pt x="206" y="10415"/>
                      <a:pt x="1" y="11056"/>
                      <a:pt x="386" y="11287"/>
                    </a:cubicBezTo>
                    <a:lnTo>
                      <a:pt x="386" y="11261"/>
                    </a:lnTo>
                    <a:cubicBezTo>
                      <a:pt x="437" y="11312"/>
                      <a:pt x="514" y="11338"/>
                      <a:pt x="565" y="11338"/>
                    </a:cubicBezTo>
                    <a:cubicBezTo>
                      <a:pt x="589" y="11340"/>
                      <a:pt x="613" y="11341"/>
                      <a:pt x="636" y="11341"/>
                    </a:cubicBezTo>
                    <a:cubicBezTo>
                      <a:pt x="889" y="11341"/>
                      <a:pt x="1112" y="11216"/>
                      <a:pt x="1206" y="11004"/>
                    </a:cubicBezTo>
                    <a:cubicBezTo>
                      <a:pt x="1364" y="10667"/>
                      <a:pt x="1106" y="10289"/>
                      <a:pt x="746" y="10289"/>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6" name="Google Shape;136;p4"/>
              <p:cNvSpPr/>
              <p:nvPr/>
            </p:nvSpPr>
            <p:spPr>
              <a:xfrm>
                <a:off x="-1809250" y="2563500"/>
                <a:ext cx="247275" cy="1438900"/>
              </a:xfrm>
              <a:custGeom>
                <a:avLst/>
                <a:gdLst/>
                <a:ahLst/>
                <a:cxnLst/>
                <a:rect l="l" t="t" r="r" b="b"/>
                <a:pathLst>
                  <a:path w="9891" h="57556" extrusionOk="0">
                    <a:moveTo>
                      <a:pt x="9445" y="0"/>
                    </a:moveTo>
                    <a:cubicBezTo>
                      <a:pt x="9304" y="0"/>
                      <a:pt x="9164" y="81"/>
                      <a:pt x="9104" y="270"/>
                    </a:cubicBezTo>
                    <a:cubicBezTo>
                      <a:pt x="4617" y="13912"/>
                      <a:pt x="1" y="34913"/>
                      <a:pt x="3386" y="57247"/>
                    </a:cubicBezTo>
                    <a:cubicBezTo>
                      <a:pt x="3411" y="57427"/>
                      <a:pt x="3565" y="57555"/>
                      <a:pt x="3745" y="57555"/>
                    </a:cubicBezTo>
                    <a:lnTo>
                      <a:pt x="3822" y="57555"/>
                    </a:lnTo>
                    <a:cubicBezTo>
                      <a:pt x="4027" y="57530"/>
                      <a:pt x="4155" y="57324"/>
                      <a:pt x="4129" y="57119"/>
                    </a:cubicBezTo>
                    <a:cubicBezTo>
                      <a:pt x="796" y="34939"/>
                      <a:pt x="5360" y="14091"/>
                      <a:pt x="9796" y="501"/>
                    </a:cubicBezTo>
                    <a:cubicBezTo>
                      <a:pt x="9890" y="202"/>
                      <a:pt x="9667" y="0"/>
                      <a:pt x="9445"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7" name="Google Shape;137;p4"/>
            <p:cNvGrpSpPr/>
            <p:nvPr/>
          </p:nvGrpSpPr>
          <p:grpSpPr>
            <a:xfrm rot="1413719">
              <a:off x="234082" y="-133704"/>
              <a:ext cx="1216593" cy="2128592"/>
              <a:chOff x="-1779100" y="2408800"/>
              <a:chExt cx="1032750" cy="1807075"/>
            </a:xfrm>
          </p:grpSpPr>
          <p:sp>
            <p:nvSpPr>
              <p:cNvPr id="138" name="Google Shape;138;p4"/>
              <p:cNvSpPr/>
              <p:nvPr/>
            </p:nvSpPr>
            <p:spPr>
              <a:xfrm>
                <a:off x="-1779100" y="2498825"/>
                <a:ext cx="1032750" cy="1717050"/>
              </a:xfrm>
              <a:custGeom>
                <a:avLst/>
                <a:gdLst/>
                <a:ahLst/>
                <a:cxnLst/>
                <a:rect l="l" t="t" r="r" b="b"/>
                <a:pathLst>
                  <a:path w="41310" h="68682" extrusionOk="0">
                    <a:moveTo>
                      <a:pt x="32843" y="0"/>
                    </a:moveTo>
                    <a:cubicBezTo>
                      <a:pt x="31194" y="0"/>
                      <a:pt x="29516" y="392"/>
                      <a:pt x="28053" y="1113"/>
                    </a:cubicBezTo>
                    <a:cubicBezTo>
                      <a:pt x="24489" y="2883"/>
                      <a:pt x="21924" y="6139"/>
                      <a:pt x="19719" y="9421"/>
                    </a:cubicBezTo>
                    <a:lnTo>
                      <a:pt x="19719" y="9396"/>
                    </a:lnTo>
                    <a:cubicBezTo>
                      <a:pt x="13744" y="18242"/>
                      <a:pt x="9436" y="27987"/>
                      <a:pt x="6385" y="38167"/>
                    </a:cubicBezTo>
                    <a:cubicBezTo>
                      <a:pt x="5308" y="41705"/>
                      <a:pt x="4231" y="44270"/>
                      <a:pt x="2949" y="47731"/>
                    </a:cubicBezTo>
                    <a:cubicBezTo>
                      <a:pt x="205" y="55244"/>
                      <a:pt x="1487" y="65630"/>
                      <a:pt x="0" y="68681"/>
                    </a:cubicBezTo>
                    <a:cubicBezTo>
                      <a:pt x="7975" y="52526"/>
                      <a:pt x="21642" y="34269"/>
                      <a:pt x="33745" y="20935"/>
                    </a:cubicBezTo>
                    <a:cubicBezTo>
                      <a:pt x="36105" y="18319"/>
                      <a:pt x="38566" y="15704"/>
                      <a:pt x="39951" y="12473"/>
                    </a:cubicBezTo>
                    <a:cubicBezTo>
                      <a:pt x="41310" y="9242"/>
                      <a:pt x="41310" y="5190"/>
                      <a:pt x="39002" y="2549"/>
                    </a:cubicBezTo>
                    <a:cubicBezTo>
                      <a:pt x="37468" y="790"/>
                      <a:pt x="35184" y="0"/>
                      <a:pt x="3284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9" name="Google Shape;139;p4"/>
              <p:cNvSpPr/>
              <p:nvPr/>
            </p:nvSpPr>
            <p:spPr>
              <a:xfrm>
                <a:off x="-1776550" y="2408800"/>
                <a:ext cx="973150" cy="1753225"/>
              </a:xfrm>
              <a:custGeom>
                <a:avLst/>
                <a:gdLst/>
                <a:ahLst/>
                <a:cxnLst/>
                <a:rect l="l" t="t" r="r" b="b"/>
                <a:pathLst>
                  <a:path w="38926" h="70129" extrusionOk="0">
                    <a:moveTo>
                      <a:pt x="30542" y="0"/>
                    </a:moveTo>
                    <a:cubicBezTo>
                      <a:pt x="28732" y="0"/>
                      <a:pt x="26881" y="482"/>
                      <a:pt x="25310" y="1355"/>
                    </a:cubicBezTo>
                    <a:cubicBezTo>
                      <a:pt x="21848" y="3253"/>
                      <a:pt x="19438" y="6637"/>
                      <a:pt x="17361" y="10022"/>
                    </a:cubicBezTo>
                    <a:cubicBezTo>
                      <a:pt x="11822" y="19100"/>
                      <a:pt x="7975" y="29049"/>
                      <a:pt x="5386" y="39357"/>
                    </a:cubicBezTo>
                    <a:cubicBezTo>
                      <a:pt x="4488" y="42947"/>
                      <a:pt x="3514" y="45537"/>
                      <a:pt x="2411" y="49076"/>
                    </a:cubicBezTo>
                    <a:cubicBezTo>
                      <a:pt x="1" y="56717"/>
                      <a:pt x="1770" y="67025"/>
                      <a:pt x="411" y="70128"/>
                    </a:cubicBezTo>
                    <a:cubicBezTo>
                      <a:pt x="7642" y="53640"/>
                      <a:pt x="20463" y="34767"/>
                      <a:pt x="31925" y="20869"/>
                    </a:cubicBezTo>
                    <a:cubicBezTo>
                      <a:pt x="34156" y="18177"/>
                      <a:pt x="36515" y="15433"/>
                      <a:pt x="37721" y="12151"/>
                    </a:cubicBezTo>
                    <a:cubicBezTo>
                      <a:pt x="38926" y="8843"/>
                      <a:pt x="38772" y="4791"/>
                      <a:pt x="36336" y="2253"/>
                    </a:cubicBezTo>
                    <a:cubicBezTo>
                      <a:pt x="34837" y="698"/>
                      <a:pt x="32720" y="0"/>
                      <a:pt x="3054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0" name="Google Shape;140;p4"/>
              <p:cNvSpPr/>
              <p:nvPr/>
            </p:nvSpPr>
            <p:spPr>
              <a:xfrm>
                <a:off x="-1311125" y="2430900"/>
                <a:ext cx="402150" cy="319125"/>
              </a:xfrm>
              <a:custGeom>
                <a:avLst/>
                <a:gdLst/>
                <a:ahLst/>
                <a:cxnLst/>
                <a:rect l="l" t="t" r="r" b="b"/>
                <a:pathLst>
                  <a:path w="16086" h="12765" extrusionOk="0">
                    <a:moveTo>
                      <a:pt x="9413" y="1"/>
                    </a:moveTo>
                    <a:cubicBezTo>
                      <a:pt x="9396" y="1"/>
                      <a:pt x="9378" y="3"/>
                      <a:pt x="9359" y="10"/>
                    </a:cubicBezTo>
                    <a:cubicBezTo>
                      <a:pt x="9206" y="35"/>
                      <a:pt x="9103" y="266"/>
                      <a:pt x="9231" y="369"/>
                    </a:cubicBezTo>
                    <a:cubicBezTo>
                      <a:pt x="9257" y="394"/>
                      <a:pt x="9283" y="394"/>
                      <a:pt x="9308" y="394"/>
                    </a:cubicBezTo>
                    <a:cubicBezTo>
                      <a:pt x="9332" y="400"/>
                      <a:pt x="9357" y="403"/>
                      <a:pt x="9380" y="403"/>
                    </a:cubicBezTo>
                    <a:cubicBezTo>
                      <a:pt x="9458" y="403"/>
                      <a:pt x="9531" y="370"/>
                      <a:pt x="9590" y="292"/>
                    </a:cubicBezTo>
                    <a:cubicBezTo>
                      <a:pt x="9635" y="156"/>
                      <a:pt x="9541" y="1"/>
                      <a:pt x="9413" y="1"/>
                    </a:cubicBezTo>
                    <a:close/>
                    <a:moveTo>
                      <a:pt x="12560" y="1256"/>
                    </a:moveTo>
                    <a:cubicBezTo>
                      <a:pt x="12528" y="1256"/>
                      <a:pt x="12496" y="1259"/>
                      <a:pt x="12462" y="1266"/>
                    </a:cubicBezTo>
                    <a:cubicBezTo>
                      <a:pt x="12154" y="1317"/>
                      <a:pt x="11949" y="1856"/>
                      <a:pt x="12257" y="2061"/>
                    </a:cubicBezTo>
                    <a:cubicBezTo>
                      <a:pt x="12283" y="2087"/>
                      <a:pt x="12360" y="2112"/>
                      <a:pt x="12411" y="2112"/>
                    </a:cubicBezTo>
                    <a:cubicBezTo>
                      <a:pt x="12447" y="2121"/>
                      <a:pt x="12482" y="2125"/>
                      <a:pt x="12518" y="2125"/>
                    </a:cubicBezTo>
                    <a:cubicBezTo>
                      <a:pt x="12685" y="2125"/>
                      <a:pt x="12844" y="2030"/>
                      <a:pt x="12949" y="1881"/>
                    </a:cubicBezTo>
                    <a:cubicBezTo>
                      <a:pt x="13089" y="1579"/>
                      <a:pt x="12870" y="1256"/>
                      <a:pt x="12560" y="1256"/>
                    </a:cubicBezTo>
                    <a:close/>
                    <a:moveTo>
                      <a:pt x="6402" y="1567"/>
                    </a:moveTo>
                    <a:cubicBezTo>
                      <a:pt x="6244" y="1567"/>
                      <a:pt x="6092" y="1644"/>
                      <a:pt x="6052" y="1805"/>
                    </a:cubicBezTo>
                    <a:cubicBezTo>
                      <a:pt x="6026" y="1856"/>
                      <a:pt x="6026" y="1907"/>
                      <a:pt x="6052" y="1958"/>
                    </a:cubicBezTo>
                    <a:cubicBezTo>
                      <a:pt x="6077" y="2138"/>
                      <a:pt x="6231" y="2292"/>
                      <a:pt x="6411" y="2317"/>
                    </a:cubicBezTo>
                    <a:cubicBezTo>
                      <a:pt x="6431" y="2321"/>
                      <a:pt x="6450" y="2322"/>
                      <a:pt x="6470" y="2322"/>
                    </a:cubicBezTo>
                    <a:cubicBezTo>
                      <a:pt x="6747" y="2322"/>
                      <a:pt x="6937" y="1993"/>
                      <a:pt x="6770" y="1753"/>
                    </a:cubicBezTo>
                    <a:cubicBezTo>
                      <a:pt x="6696" y="1631"/>
                      <a:pt x="6547" y="1567"/>
                      <a:pt x="6402" y="1567"/>
                    </a:cubicBezTo>
                    <a:close/>
                    <a:moveTo>
                      <a:pt x="9895" y="1689"/>
                    </a:moveTo>
                    <a:cubicBezTo>
                      <a:pt x="9854" y="1689"/>
                      <a:pt x="9812" y="1693"/>
                      <a:pt x="9770" y="1702"/>
                    </a:cubicBezTo>
                    <a:cubicBezTo>
                      <a:pt x="9308" y="1779"/>
                      <a:pt x="9000" y="2523"/>
                      <a:pt x="9436" y="2830"/>
                    </a:cubicBezTo>
                    <a:cubicBezTo>
                      <a:pt x="9513" y="2856"/>
                      <a:pt x="9590" y="2907"/>
                      <a:pt x="9667" y="2907"/>
                    </a:cubicBezTo>
                    <a:cubicBezTo>
                      <a:pt x="9721" y="2921"/>
                      <a:pt x="9775" y="2927"/>
                      <a:pt x="9828" y="2927"/>
                    </a:cubicBezTo>
                    <a:cubicBezTo>
                      <a:pt x="10078" y="2927"/>
                      <a:pt x="10310" y="2785"/>
                      <a:pt x="10436" y="2574"/>
                    </a:cubicBezTo>
                    <a:cubicBezTo>
                      <a:pt x="10647" y="2153"/>
                      <a:pt x="10324" y="1689"/>
                      <a:pt x="9895" y="1689"/>
                    </a:cubicBezTo>
                    <a:close/>
                    <a:moveTo>
                      <a:pt x="4359" y="3369"/>
                    </a:moveTo>
                    <a:cubicBezTo>
                      <a:pt x="4257" y="3369"/>
                      <a:pt x="4205" y="3523"/>
                      <a:pt x="4282" y="3599"/>
                    </a:cubicBezTo>
                    <a:lnTo>
                      <a:pt x="4334" y="3599"/>
                    </a:lnTo>
                    <a:cubicBezTo>
                      <a:pt x="4347" y="3606"/>
                      <a:pt x="4363" y="3610"/>
                      <a:pt x="4379" y="3610"/>
                    </a:cubicBezTo>
                    <a:cubicBezTo>
                      <a:pt x="4422" y="3610"/>
                      <a:pt x="4469" y="3586"/>
                      <a:pt x="4487" y="3548"/>
                    </a:cubicBezTo>
                    <a:cubicBezTo>
                      <a:pt x="4513" y="3446"/>
                      <a:pt x="4436" y="3369"/>
                      <a:pt x="4359" y="3369"/>
                    </a:cubicBezTo>
                    <a:close/>
                    <a:moveTo>
                      <a:pt x="15337" y="2484"/>
                    </a:moveTo>
                    <a:cubicBezTo>
                      <a:pt x="15295" y="2484"/>
                      <a:pt x="15251" y="2488"/>
                      <a:pt x="15206" y="2497"/>
                    </a:cubicBezTo>
                    <a:cubicBezTo>
                      <a:pt x="14744" y="2574"/>
                      <a:pt x="14462" y="3317"/>
                      <a:pt x="14898" y="3599"/>
                    </a:cubicBezTo>
                    <a:cubicBezTo>
                      <a:pt x="14950" y="3651"/>
                      <a:pt x="15026" y="3676"/>
                      <a:pt x="15129" y="3702"/>
                    </a:cubicBezTo>
                    <a:cubicBezTo>
                      <a:pt x="15170" y="3710"/>
                      <a:pt x="15212" y="3713"/>
                      <a:pt x="15254" y="3713"/>
                    </a:cubicBezTo>
                    <a:cubicBezTo>
                      <a:pt x="15498" y="3713"/>
                      <a:pt x="15745" y="3588"/>
                      <a:pt x="15898" y="3369"/>
                    </a:cubicBezTo>
                    <a:cubicBezTo>
                      <a:pt x="16085" y="2948"/>
                      <a:pt x="15782" y="2484"/>
                      <a:pt x="15337" y="2484"/>
                    </a:cubicBezTo>
                    <a:close/>
                    <a:moveTo>
                      <a:pt x="13055" y="3385"/>
                    </a:moveTo>
                    <a:cubicBezTo>
                      <a:pt x="13037" y="3385"/>
                      <a:pt x="13019" y="3388"/>
                      <a:pt x="13001" y="3394"/>
                    </a:cubicBezTo>
                    <a:cubicBezTo>
                      <a:pt x="12847" y="3420"/>
                      <a:pt x="12744" y="3676"/>
                      <a:pt x="12898" y="3779"/>
                    </a:cubicBezTo>
                    <a:cubicBezTo>
                      <a:pt x="12898" y="3779"/>
                      <a:pt x="12924" y="3779"/>
                      <a:pt x="12975" y="3805"/>
                    </a:cubicBezTo>
                    <a:cubicBezTo>
                      <a:pt x="12993" y="3809"/>
                      <a:pt x="13010" y="3811"/>
                      <a:pt x="13028" y="3811"/>
                    </a:cubicBezTo>
                    <a:cubicBezTo>
                      <a:pt x="13111" y="3811"/>
                      <a:pt x="13189" y="3761"/>
                      <a:pt x="13231" y="3676"/>
                    </a:cubicBezTo>
                    <a:cubicBezTo>
                      <a:pt x="13299" y="3541"/>
                      <a:pt x="13188" y="3385"/>
                      <a:pt x="13055" y="3385"/>
                    </a:cubicBezTo>
                    <a:close/>
                    <a:moveTo>
                      <a:pt x="7890" y="4029"/>
                    </a:moveTo>
                    <a:cubicBezTo>
                      <a:pt x="7731" y="4029"/>
                      <a:pt x="7579" y="4105"/>
                      <a:pt x="7539" y="4266"/>
                    </a:cubicBezTo>
                    <a:cubicBezTo>
                      <a:pt x="7513" y="4317"/>
                      <a:pt x="7513" y="4369"/>
                      <a:pt x="7539" y="4420"/>
                    </a:cubicBezTo>
                    <a:cubicBezTo>
                      <a:pt x="7565" y="4625"/>
                      <a:pt x="7718" y="4779"/>
                      <a:pt x="7898" y="4805"/>
                    </a:cubicBezTo>
                    <a:cubicBezTo>
                      <a:pt x="7908" y="4806"/>
                      <a:pt x="7919" y="4806"/>
                      <a:pt x="7929" y="4806"/>
                    </a:cubicBezTo>
                    <a:cubicBezTo>
                      <a:pt x="8221" y="4806"/>
                      <a:pt x="8430" y="4463"/>
                      <a:pt x="8257" y="4215"/>
                    </a:cubicBezTo>
                    <a:cubicBezTo>
                      <a:pt x="8183" y="4093"/>
                      <a:pt x="8034" y="4029"/>
                      <a:pt x="7890" y="4029"/>
                    </a:cubicBezTo>
                    <a:close/>
                    <a:moveTo>
                      <a:pt x="4081" y="5358"/>
                    </a:moveTo>
                    <a:cubicBezTo>
                      <a:pt x="3918" y="5358"/>
                      <a:pt x="3759" y="5435"/>
                      <a:pt x="3718" y="5600"/>
                    </a:cubicBezTo>
                    <a:cubicBezTo>
                      <a:pt x="3693" y="5651"/>
                      <a:pt x="3693" y="5702"/>
                      <a:pt x="3718" y="5753"/>
                    </a:cubicBezTo>
                    <a:cubicBezTo>
                      <a:pt x="3744" y="5933"/>
                      <a:pt x="3898" y="6087"/>
                      <a:pt x="4077" y="6112"/>
                    </a:cubicBezTo>
                    <a:cubicBezTo>
                      <a:pt x="4088" y="6113"/>
                      <a:pt x="4099" y="6114"/>
                      <a:pt x="4110" y="6114"/>
                    </a:cubicBezTo>
                    <a:cubicBezTo>
                      <a:pt x="4401" y="6114"/>
                      <a:pt x="4609" y="5794"/>
                      <a:pt x="4436" y="5523"/>
                    </a:cubicBezTo>
                    <a:cubicBezTo>
                      <a:pt x="4365" y="5416"/>
                      <a:pt x="4222" y="5358"/>
                      <a:pt x="4081" y="5358"/>
                    </a:cubicBezTo>
                    <a:close/>
                    <a:moveTo>
                      <a:pt x="7747" y="6125"/>
                    </a:moveTo>
                    <a:cubicBezTo>
                      <a:pt x="7705" y="6125"/>
                      <a:pt x="7661" y="6129"/>
                      <a:pt x="7616" y="6138"/>
                    </a:cubicBezTo>
                    <a:cubicBezTo>
                      <a:pt x="7154" y="6215"/>
                      <a:pt x="6872" y="6959"/>
                      <a:pt x="7308" y="7266"/>
                    </a:cubicBezTo>
                    <a:cubicBezTo>
                      <a:pt x="7359" y="7292"/>
                      <a:pt x="7436" y="7343"/>
                      <a:pt x="7539" y="7343"/>
                    </a:cubicBezTo>
                    <a:cubicBezTo>
                      <a:pt x="7588" y="7357"/>
                      <a:pt x="7639" y="7363"/>
                      <a:pt x="7691" y="7363"/>
                    </a:cubicBezTo>
                    <a:cubicBezTo>
                      <a:pt x="7932" y="7363"/>
                      <a:pt x="8181" y="7221"/>
                      <a:pt x="8308" y="7010"/>
                    </a:cubicBezTo>
                    <a:cubicBezTo>
                      <a:pt x="8495" y="6589"/>
                      <a:pt x="8191" y="6125"/>
                      <a:pt x="7747" y="6125"/>
                    </a:cubicBezTo>
                    <a:close/>
                    <a:moveTo>
                      <a:pt x="1797" y="7616"/>
                    </a:moveTo>
                    <a:cubicBezTo>
                      <a:pt x="1780" y="7616"/>
                      <a:pt x="1762" y="7619"/>
                      <a:pt x="1744" y="7625"/>
                    </a:cubicBezTo>
                    <a:cubicBezTo>
                      <a:pt x="1590" y="7651"/>
                      <a:pt x="1487" y="7882"/>
                      <a:pt x="1615" y="7984"/>
                    </a:cubicBezTo>
                    <a:lnTo>
                      <a:pt x="1615" y="8010"/>
                    </a:lnTo>
                    <a:cubicBezTo>
                      <a:pt x="1641" y="8010"/>
                      <a:pt x="1667" y="8010"/>
                      <a:pt x="1692" y="8036"/>
                    </a:cubicBezTo>
                    <a:cubicBezTo>
                      <a:pt x="1795" y="8036"/>
                      <a:pt x="1898" y="8010"/>
                      <a:pt x="1974" y="7907"/>
                    </a:cubicBezTo>
                    <a:cubicBezTo>
                      <a:pt x="2020" y="7772"/>
                      <a:pt x="1926" y="7616"/>
                      <a:pt x="1797" y="7616"/>
                    </a:cubicBezTo>
                    <a:close/>
                    <a:moveTo>
                      <a:pt x="6237" y="9057"/>
                    </a:moveTo>
                    <a:cubicBezTo>
                      <a:pt x="6227" y="9057"/>
                      <a:pt x="6216" y="9059"/>
                      <a:pt x="6205" y="9061"/>
                    </a:cubicBezTo>
                    <a:cubicBezTo>
                      <a:pt x="6129" y="9087"/>
                      <a:pt x="6077" y="9215"/>
                      <a:pt x="6154" y="9292"/>
                    </a:cubicBezTo>
                    <a:lnTo>
                      <a:pt x="6205" y="9292"/>
                    </a:lnTo>
                    <a:cubicBezTo>
                      <a:pt x="6219" y="9299"/>
                      <a:pt x="6233" y="9302"/>
                      <a:pt x="6246" y="9302"/>
                    </a:cubicBezTo>
                    <a:cubicBezTo>
                      <a:pt x="6282" y="9302"/>
                      <a:pt x="6315" y="9278"/>
                      <a:pt x="6334" y="9241"/>
                    </a:cubicBezTo>
                    <a:cubicBezTo>
                      <a:pt x="6380" y="9149"/>
                      <a:pt x="6323" y="9057"/>
                      <a:pt x="6237" y="9057"/>
                    </a:cubicBezTo>
                    <a:close/>
                    <a:moveTo>
                      <a:pt x="3654" y="8563"/>
                    </a:moveTo>
                    <a:cubicBezTo>
                      <a:pt x="3625" y="8563"/>
                      <a:pt x="3595" y="8566"/>
                      <a:pt x="3564" y="8574"/>
                    </a:cubicBezTo>
                    <a:cubicBezTo>
                      <a:pt x="3282" y="8625"/>
                      <a:pt x="3077" y="9087"/>
                      <a:pt x="3359" y="9292"/>
                    </a:cubicBezTo>
                    <a:cubicBezTo>
                      <a:pt x="3410" y="9318"/>
                      <a:pt x="3462" y="9318"/>
                      <a:pt x="3513" y="9343"/>
                    </a:cubicBezTo>
                    <a:cubicBezTo>
                      <a:pt x="3535" y="9347"/>
                      <a:pt x="3558" y="9348"/>
                      <a:pt x="3581" y="9348"/>
                    </a:cubicBezTo>
                    <a:cubicBezTo>
                      <a:pt x="3742" y="9348"/>
                      <a:pt x="3910" y="9270"/>
                      <a:pt x="4000" y="9113"/>
                    </a:cubicBezTo>
                    <a:cubicBezTo>
                      <a:pt x="4116" y="8859"/>
                      <a:pt x="3919" y="8563"/>
                      <a:pt x="3654" y="8563"/>
                    </a:cubicBezTo>
                    <a:close/>
                    <a:moveTo>
                      <a:pt x="8158" y="9205"/>
                    </a:moveTo>
                    <a:cubicBezTo>
                      <a:pt x="7996" y="9205"/>
                      <a:pt x="7837" y="9281"/>
                      <a:pt x="7795" y="9446"/>
                    </a:cubicBezTo>
                    <a:cubicBezTo>
                      <a:pt x="7795" y="9497"/>
                      <a:pt x="7795" y="9549"/>
                      <a:pt x="7795" y="9600"/>
                    </a:cubicBezTo>
                    <a:cubicBezTo>
                      <a:pt x="7821" y="9779"/>
                      <a:pt x="7975" y="9933"/>
                      <a:pt x="8154" y="9959"/>
                    </a:cubicBezTo>
                    <a:cubicBezTo>
                      <a:pt x="8166" y="9960"/>
                      <a:pt x="8178" y="9960"/>
                      <a:pt x="8190" y="9960"/>
                    </a:cubicBezTo>
                    <a:cubicBezTo>
                      <a:pt x="8502" y="9960"/>
                      <a:pt x="8686" y="9641"/>
                      <a:pt x="8513" y="9369"/>
                    </a:cubicBezTo>
                    <a:cubicBezTo>
                      <a:pt x="8442" y="9262"/>
                      <a:pt x="8299" y="9205"/>
                      <a:pt x="8158" y="9205"/>
                    </a:cubicBezTo>
                    <a:close/>
                    <a:moveTo>
                      <a:pt x="5080" y="11305"/>
                    </a:moveTo>
                    <a:cubicBezTo>
                      <a:pt x="5038" y="11305"/>
                      <a:pt x="4994" y="11309"/>
                      <a:pt x="4949" y="11318"/>
                    </a:cubicBezTo>
                    <a:cubicBezTo>
                      <a:pt x="4487" y="11395"/>
                      <a:pt x="4205" y="12138"/>
                      <a:pt x="4641" y="12446"/>
                    </a:cubicBezTo>
                    <a:cubicBezTo>
                      <a:pt x="4693" y="12472"/>
                      <a:pt x="4769" y="12523"/>
                      <a:pt x="4872" y="12523"/>
                    </a:cubicBezTo>
                    <a:cubicBezTo>
                      <a:pt x="4921" y="12537"/>
                      <a:pt x="4972" y="12543"/>
                      <a:pt x="5022" y="12543"/>
                    </a:cubicBezTo>
                    <a:cubicBezTo>
                      <a:pt x="5258" y="12543"/>
                      <a:pt x="5493" y="12401"/>
                      <a:pt x="5641" y="12190"/>
                    </a:cubicBezTo>
                    <a:cubicBezTo>
                      <a:pt x="5829" y="11769"/>
                      <a:pt x="5525" y="11305"/>
                      <a:pt x="5080" y="11305"/>
                    </a:cubicBezTo>
                    <a:close/>
                    <a:moveTo>
                      <a:pt x="897" y="11529"/>
                    </a:moveTo>
                    <a:cubicBezTo>
                      <a:pt x="847" y="11529"/>
                      <a:pt x="796" y="11536"/>
                      <a:pt x="744" y="11549"/>
                    </a:cubicBezTo>
                    <a:cubicBezTo>
                      <a:pt x="282" y="11626"/>
                      <a:pt x="0" y="12369"/>
                      <a:pt x="436" y="12651"/>
                    </a:cubicBezTo>
                    <a:cubicBezTo>
                      <a:pt x="513" y="12703"/>
                      <a:pt x="590" y="12728"/>
                      <a:pt x="667" y="12754"/>
                    </a:cubicBezTo>
                    <a:cubicBezTo>
                      <a:pt x="712" y="12761"/>
                      <a:pt x="756" y="12765"/>
                      <a:pt x="801" y="12765"/>
                    </a:cubicBezTo>
                    <a:cubicBezTo>
                      <a:pt x="1061" y="12765"/>
                      <a:pt x="1305" y="12640"/>
                      <a:pt x="1436" y="12420"/>
                    </a:cubicBezTo>
                    <a:cubicBezTo>
                      <a:pt x="1643" y="12006"/>
                      <a:pt x="1333" y="11529"/>
                      <a:pt x="897" y="11529"/>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1" name="Google Shape;141;p4"/>
              <p:cNvSpPr/>
              <p:nvPr/>
            </p:nvSpPr>
            <p:spPr>
              <a:xfrm>
                <a:off x="-1775275" y="2546100"/>
                <a:ext cx="795475" cy="1591550"/>
              </a:xfrm>
              <a:custGeom>
                <a:avLst/>
                <a:gdLst/>
                <a:ahLst/>
                <a:cxnLst/>
                <a:rect l="l" t="t" r="r" b="b"/>
                <a:pathLst>
                  <a:path w="31819" h="63662" extrusionOk="0">
                    <a:moveTo>
                      <a:pt x="31286" y="1"/>
                    </a:moveTo>
                    <a:cubicBezTo>
                      <a:pt x="31186" y="1"/>
                      <a:pt x="31084" y="43"/>
                      <a:pt x="31003" y="145"/>
                    </a:cubicBezTo>
                    <a:cubicBezTo>
                      <a:pt x="15822" y="19300"/>
                      <a:pt x="4258" y="42891"/>
                      <a:pt x="52" y="63200"/>
                    </a:cubicBezTo>
                    <a:cubicBezTo>
                      <a:pt x="1" y="63405"/>
                      <a:pt x="129" y="63610"/>
                      <a:pt x="334" y="63662"/>
                    </a:cubicBezTo>
                    <a:lnTo>
                      <a:pt x="411" y="63662"/>
                    </a:lnTo>
                    <a:cubicBezTo>
                      <a:pt x="591" y="63662"/>
                      <a:pt x="745" y="63534"/>
                      <a:pt x="796" y="63354"/>
                    </a:cubicBezTo>
                    <a:cubicBezTo>
                      <a:pt x="4976" y="43148"/>
                      <a:pt x="16489" y="19685"/>
                      <a:pt x="31592" y="607"/>
                    </a:cubicBezTo>
                    <a:cubicBezTo>
                      <a:pt x="31818" y="325"/>
                      <a:pt x="31560" y="1"/>
                      <a:pt x="31286"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42" name="Google Shape;142;p4"/>
            <p:cNvGrpSpPr/>
            <p:nvPr/>
          </p:nvGrpSpPr>
          <p:grpSpPr>
            <a:xfrm>
              <a:off x="-623774" y="407959"/>
              <a:ext cx="2317309" cy="2264556"/>
              <a:chOff x="-623774" y="407959"/>
              <a:chExt cx="2317309" cy="2264556"/>
            </a:xfrm>
          </p:grpSpPr>
          <p:grpSp>
            <p:nvGrpSpPr>
              <p:cNvPr id="143" name="Google Shape;143;p4"/>
              <p:cNvGrpSpPr/>
              <p:nvPr/>
            </p:nvGrpSpPr>
            <p:grpSpPr>
              <a:xfrm rot="1413719">
                <a:off x="-360763" y="695549"/>
                <a:ext cx="1791287" cy="1689375"/>
                <a:chOff x="-2055400" y="3174000"/>
                <a:chExt cx="1520600" cy="1434200"/>
              </a:xfrm>
            </p:grpSpPr>
            <p:sp>
              <p:nvSpPr>
                <p:cNvPr id="144" name="Google Shape;144;p4"/>
                <p:cNvSpPr/>
                <p:nvPr/>
              </p:nvSpPr>
              <p:spPr>
                <a:xfrm>
                  <a:off x="-2007975" y="3215025"/>
                  <a:ext cx="1473175" cy="1393175"/>
                </a:xfrm>
                <a:custGeom>
                  <a:avLst/>
                  <a:gdLst/>
                  <a:ahLst/>
                  <a:cxnLst/>
                  <a:rect l="l" t="t" r="r" b="b"/>
                  <a:pathLst>
                    <a:path w="58927" h="55727" extrusionOk="0">
                      <a:moveTo>
                        <a:pt x="49062" y="0"/>
                      </a:moveTo>
                      <a:cubicBezTo>
                        <a:pt x="48551" y="0"/>
                        <a:pt x="48041" y="36"/>
                        <a:pt x="47542" y="108"/>
                      </a:cubicBezTo>
                      <a:cubicBezTo>
                        <a:pt x="43618" y="698"/>
                        <a:pt x="40182" y="3005"/>
                        <a:pt x="37054" y="5441"/>
                      </a:cubicBezTo>
                      <a:cubicBezTo>
                        <a:pt x="28669" y="11980"/>
                        <a:pt x="21566" y="19955"/>
                        <a:pt x="15489" y="28674"/>
                      </a:cubicBezTo>
                      <a:cubicBezTo>
                        <a:pt x="13386" y="31725"/>
                        <a:pt x="11591" y="33828"/>
                        <a:pt x="9309" y="36725"/>
                      </a:cubicBezTo>
                      <a:cubicBezTo>
                        <a:pt x="4366" y="43026"/>
                        <a:pt x="2390" y="53266"/>
                        <a:pt x="9" y="55718"/>
                      </a:cubicBezTo>
                      <a:lnTo>
                        <a:pt x="9" y="55718"/>
                      </a:lnTo>
                      <a:cubicBezTo>
                        <a:pt x="12574" y="42822"/>
                        <a:pt x="31237" y="29697"/>
                        <a:pt x="46849" y="20724"/>
                      </a:cubicBezTo>
                      <a:cubicBezTo>
                        <a:pt x="49901" y="18981"/>
                        <a:pt x="53055" y="17237"/>
                        <a:pt x="55363" y="14596"/>
                      </a:cubicBezTo>
                      <a:cubicBezTo>
                        <a:pt x="57645" y="11955"/>
                        <a:pt x="58927" y="8083"/>
                        <a:pt x="57542" y="4852"/>
                      </a:cubicBezTo>
                      <a:cubicBezTo>
                        <a:pt x="56177" y="1674"/>
                        <a:pt x="52567" y="0"/>
                        <a:pt x="49062" y="0"/>
                      </a:cubicBezTo>
                      <a:close/>
                      <a:moveTo>
                        <a:pt x="9" y="55718"/>
                      </a:moveTo>
                      <a:lnTo>
                        <a:pt x="9" y="55718"/>
                      </a:lnTo>
                      <a:cubicBezTo>
                        <a:pt x="6" y="55720"/>
                        <a:pt x="4" y="55723"/>
                        <a:pt x="1" y="55726"/>
                      </a:cubicBezTo>
                      <a:cubicBezTo>
                        <a:pt x="4" y="55723"/>
                        <a:pt x="6" y="55720"/>
                        <a:pt x="9" y="55718"/>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5" name="Google Shape;145;p4"/>
                <p:cNvSpPr/>
                <p:nvPr/>
              </p:nvSpPr>
              <p:spPr>
                <a:xfrm>
                  <a:off x="-2055400" y="3174000"/>
                  <a:ext cx="1472525" cy="1393175"/>
                </a:xfrm>
                <a:custGeom>
                  <a:avLst/>
                  <a:gdLst/>
                  <a:ahLst/>
                  <a:cxnLst/>
                  <a:rect l="l" t="t" r="r" b="b"/>
                  <a:pathLst>
                    <a:path w="58901" h="55727" extrusionOk="0">
                      <a:moveTo>
                        <a:pt x="49036" y="0"/>
                      </a:moveTo>
                      <a:cubicBezTo>
                        <a:pt x="48525" y="0"/>
                        <a:pt x="48015" y="36"/>
                        <a:pt x="47516" y="108"/>
                      </a:cubicBezTo>
                      <a:cubicBezTo>
                        <a:pt x="43592" y="697"/>
                        <a:pt x="40156" y="3005"/>
                        <a:pt x="37028" y="5441"/>
                      </a:cubicBezTo>
                      <a:lnTo>
                        <a:pt x="37053" y="5441"/>
                      </a:lnTo>
                      <a:cubicBezTo>
                        <a:pt x="28643" y="11980"/>
                        <a:pt x="21540" y="19955"/>
                        <a:pt x="15488" y="28673"/>
                      </a:cubicBezTo>
                      <a:cubicBezTo>
                        <a:pt x="13386" y="31725"/>
                        <a:pt x="11565" y="33828"/>
                        <a:pt x="9283" y="36725"/>
                      </a:cubicBezTo>
                      <a:cubicBezTo>
                        <a:pt x="4334" y="43033"/>
                        <a:pt x="2359" y="53290"/>
                        <a:pt x="0" y="55726"/>
                      </a:cubicBezTo>
                      <a:cubicBezTo>
                        <a:pt x="12565" y="42828"/>
                        <a:pt x="31207" y="29699"/>
                        <a:pt x="46823" y="20724"/>
                      </a:cubicBezTo>
                      <a:cubicBezTo>
                        <a:pt x="49875" y="18981"/>
                        <a:pt x="53029" y="17237"/>
                        <a:pt x="55336" y="14596"/>
                      </a:cubicBezTo>
                      <a:cubicBezTo>
                        <a:pt x="57619" y="11955"/>
                        <a:pt x="58901" y="8083"/>
                        <a:pt x="57516" y="4852"/>
                      </a:cubicBezTo>
                      <a:cubicBezTo>
                        <a:pt x="56151" y="1674"/>
                        <a:pt x="52541" y="0"/>
                        <a:pt x="49036"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6" name="Google Shape;146;p4"/>
                <p:cNvSpPr/>
                <p:nvPr/>
              </p:nvSpPr>
              <p:spPr>
                <a:xfrm>
                  <a:off x="-1083325" y="3219875"/>
                  <a:ext cx="461350" cy="203475"/>
                </a:xfrm>
                <a:custGeom>
                  <a:avLst/>
                  <a:gdLst/>
                  <a:ahLst/>
                  <a:cxnLst/>
                  <a:rect l="l" t="t" r="r" b="b"/>
                  <a:pathLst>
                    <a:path w="18454" h="8139" extrusionOk="0">
                      <a:moveTo>
                        <a:pt x="8731" y="282"/>
                      </a:moveTo>
                      <a:cubicBezTo>
                        <a:pt x="8661" y="282"/>
                        <a:pt x="8587" y="347"/>
                        <a:pt x="8607" y="427"/>
                      </a:cubicBezTo>
                      <a:cubicBezTo>
                        <a:pt x="8607" y="452"/>
                        <a:pt x="8633" y="452"/>
                        <a:pt x="8633" y="478"/>
                      </a:cubicBezTo>
                      <a:cubicBezTo>
                        <a:pt x="8669" y="496"/>
                        <a:pt x="8705" y="514"/>
                        <a:pt x="8741" y="514"/>
                      </a:cubicBezTo>
                      <a:cubicBezTo>
                        <a:pt x="8756" y="514"/>
                        <a:pt x="8771" y="511"/>
                        <a:pt x="8786" y="504"/>
                      </a:cubicBezTo>
                      <a:cubicBezTo>
                        <a:pt x="8889" y="452"/>
                        <a:pt x="8889" y="350"/>
                        <a:pt x="8786" y="298"/>
                      </a:cubicBezTo>
                      <a:cubicBezTo>
                        <a:pt x="8770" y="287"/>
                        <a:pt x="8750" y="282"/>
                        <a:pt x="8731" y="282"/>
                      </a:cubicBezTo>
                      <a:close/>
                      <a:moveTo>
                        <a:pt x="11359" y="1"/>
                      </a:moveTo>
                      <a:cubicBezTo>
                        <a:pt x="11294" y="1"/>
                        <a:pt x="11229" y="21"/>
                        <a:pt x="11171" y="68"/>
                      </a:cubicBezTo>
                      <a:cubicBezTo>
                        <a:pt x="11120" y="119"/>
                        <a:pt x="11094" y="145"/>
                        <a:pt x="11069" y="196"/>
                      </a:cubicBezTo>
                      <a:cubicBezTo>
                        <a:pt x="10992" y="375"/>
                        <a:pt x="11017" y="581"/>
                        <a:pt x="11145" y="709"/>
                      </a:cubicBezTo>
                      <a:cubicBezTo>
                        <a:pt x="11221" y="785"/>
                        <a:pt x="11314" y="819"/>
                        <a:pt x="11405" y="819"/>
                      </a:cubicBezTo>
                      <a:cubicBezTo>
                        <a:pt x="11590" y="819"/>
                        <a:pt x="11769" y="676"/>
                        <a:pt x="11787" y="452"/>
                      </a:cubicBezTo>
                      <a:cubicBezTo>
                        <a:pt x="11806" y="234"/>
                        <a:pt x="11581" y="1"/>
                        <a:pt x="11359" y="1"/>
                      </a:cubicBezTo>
                      <a:close/>
                      <a:moveTo>
                        <a:pt x="14759" y="611"/>
                      </a:moveTo>
                      <a:cubicBezTo>
                        <a:pt x="14635" y="611"/>
                        <a:pt x="14488" y="737"/>
                        <a:pt x="14530" y="863"/>
                      </a:cubicBezTo>
                      <a:cubicBezTo>
                        <a:pt x="14530" y="888"/>
                        <a:pt x="14556" y="914"/>
                        <a:pt x="14556" y="940"/>
                      </a:cubicBezTo>
                      <a:cubicBezTo>
                        <a:pt x="14606" y="989"/>
                        <a:pt x="14666" y="1017"/>
                        <a:pt x="14730" y="1017"/>
                      </a:cubicBezTo>
                      <a:cubicBezTo>
                        <a:pt x="14765" y="1017"/>
                        <a:pt x="14802" y="1009"/>
                        <a:pt x="14838" y="991"/>
                      </a:cubicBezTo>
                      <a:cubicBezTo>
                        <a:pt x="14992" y="914"/>
                        <a:pt x="14992" y="709"/>
                        <a:pt x="14838" y="632"/>
                      </a:cubicBezTo>
                      <a:cubicBezTo>
                        <a:pt x="14814" y="618"/>
                        <a:pt x="14787" y="611"/>
                        <a:pt x="14759" y="611"/>
                      </a:cubicBezTo>
                      <a:close/>
                      <a:moveTo>
                        <a:pt x="7128" y="1616"/>
                      </a:moveTo>
                      <a:cubicBezTo>
                        <a:pt x="7063" y="1616"/>
                        <a:pt x="6998" y="1637"/>
                        <a:pt x="6940" y="1683"/>
                      </a:cubicBezTo>
                      <a:cubicBezTo>
                        <a:pt x="6889" y="1709"/>
                        <a:pt x="6863" y="1760"/>
                        <a:pt x="6838" y="1811"/>
                      </a:cubicBezTo>
                      <a:cubicBezTo>
                        <a:pt x="6761" y="1965"/>
                        <a:pt x="6786" y="2170"/>
                        <a:pt x="6914" y="2324"/>
                      </a:cubicBezTo>
                      <a:cubicBezTo>
                        <a:pt x="6987" y="2389"/>
                        <a:pt x="7075" y="2418"/>
                        <a:pt x="7161" y="2418"/>
                      </a:cubicBezTo>
                      <a:cubicBezTo>
                        <a:pt x="7351" y="2418"/>
                        <a:pt x="7538" y="2279"/>
                        <a:pt x="7556" y="2068"/>
                      </a:cubicBezTo>
                      <a:cubicBezTo>
                        <a:pt x="7575" y="1850"/>
                        <a:pt x="7350" y="1616"/>
                        <a:pt x="7128" y="1616"/>
                      </a:cubicBezTo>
                      <a:close/>
                      <a:moveTo>
                        <a:pt x="4071" y="2071"/>
                      </a:moveTo>
                      <a:cubicBezTo>
                        <a:pt x="3935" y="2071"/>
                        <a:pt x="3797" y="2181"/>
                        <a:pt x="3837" y="2324"/>
                      </a:cubicBezTo>
                      <a:cubicBezTo>
                        <a:pt x="3863" y="2350"/>
                        <a:pt x="3863" y="2376"/>
                        <a:pt x="3889" y="2401"/>
                      </a:cubicBezTo>
                      <a:cubicBezTo>
                        <a:pt x="3938" y="2451"/>
                        <a:pt x="3999" y="2479"/>
                        <a:pt x="4063" y="2479"/>
                      </a:cubicBezTo>
                      <a:cubicBezTo>
                        <a:pt x="4098" y="2479"/>
                        <a:pt x="4134" y="2471"/>
                        <a:pt x="4171" y="2452"/>
                      </a:cubicBezTo>
                      <a:cubicBezTo>
                        <a:pt x="4325" y="2376"/>
                        <a:pt x="4325" y="2170"/>
                        <a:pt x="4171" y="2093"/>
                      </a:cubicBezTo>
                      <a:cubicBezTo>
                        <a:pt x="4140" y="2078"/>
                        <a:pt x="4105" y="2071"/>
                        <a:pt x="4071" y="2071"/>
                      </a:cubicBezTo>
                      <a:close/>
                      <a:moveTo>
                        <a:pt x="13880" y="2168"/>
                      </a:moveTo>
                      <a:cubicBezTo>
                        <a:pt x="13496" y="2168"/>
                        <a:pt x="13071" y="2519"/>
                        <a:pt x="13197" y="2940"/>
                      </a:cubicBezTo>
                      <a:lnTo>
                        <a:pt x="13171" y="2914"/>
                      </a:lnTo>
                      <a:lnTo>
                        <a:pt x="13171" y="2914"/>
                      </a:lnTo>
                      <a:cubicBezTo>
                        <a:pt x="13197" y="3017"/>
                        <a:pt x="13248" y="3068"/>
                        <a:pt x="13299" y="3145"/>
                      </a:cubicBezTo>
                      <a:cubicBezTo>
                        <a:pt x="13438" y="3300"/>
                        <a:pt x="13634" y="3386"/>
                        <a:pt x="13834" y="3386"/>
                      </a:cubicBezTo>
                      <a:cubicBezTo>
                        <a:pt x="13931" y="3386"/>
                        <a:pt x="14028" y="3366"/>
                        <a:pt x="14120" y="3324"/>
                      </a:cubicBezTo>
                      <a:cubicBezTo>
                        <a:pt x="14582" y="3119"/>
                        <a:pt x="14582" y="2452"/>
                        <a:pt x="14120" y="2222"/>
                      </a:cubicBezTo>
                      <a:cubicBezTo>
                        <a:pt x="14046" y="2185"/>
                        <a:pt x="13964" y="2168"/>
                        <a:pt x="13880" y="2168"/>
                      </a:cubicBezTo>
                      <a:close/>
                      <a:moveTo>
                        <a:pt x="11052" y="2873"/>
                      </a:moveTo>
                      <a:cubicBezTo>
                        <a:pt x="10986" y="2873"/>
                        <a:pt x="10922" y="2893"/>
                        <a:pt x="10863" y="2940"/>
                      </a:cubicBezTo>
                      <a:cubicBezTo>
                        <a:pt x="10812" y="2965"/>
                        <a:pt x="10786" y="3017"/>
                        <a:pt x="10761" y="3068"/>
                      </a:cubicBezTo>
                      <a:cubicBezTo>
                        <a:pt x="10658" y="3222"/>
                        <a:pt x="10710" y="3427"/>
                        <a:pt x="10838" y="3581"/>
                      </a:cubicBezTo>
                      <a:cubicBezTo>
                        <a:pt x="10910" y="3645"/>
                        <a:pt x="10998" y="3674"/>
                        <a:pt x="11085" y="3674"/>
                      </a:cubicBezTo>
                      <a:cubicBezTo>
                        <a:pt x="11275" y="3674"/>
                        <a:pt x="11461" y="3535"/>
                        <a:pt x="11479" y="3324"/>
                      </a:cubicBezTo>
                      <a:cubicBezTo>
                        <a:pt x="11499" y="3106"/>
                        <a:pt x="11273" y="2873"/>
                        <a:pt x="11052" y="2873"/>
                      </a:cubicBezTo>
                      <a:close/>
                      <a:moveTo>
                        <a:pt x="16379" y="3486"/>
                      </a:moveTo>
                      <a:cubicBezTo>
                        <a:pt x="16118" y="3486"/>
                        <a:pt x="15832" y="3726"/>
                        <a:pt x="15915" y="4017"/>
                      </a:cubicBezTo>
                      <a:cubicBezTo>
                        <a:pt x="15915" y="4068"/>
                        <a:pt x="15941" y="4119"/>
                        <a:pt x="15992" y="4170"/>
                      </a:cubicBezTo>
                      <a:cubicBezTo>
                        <a:pt x="16098" y="4277"/>
                        <a:pt x="16241" y="4334"/>
                        <a:pt x="16378" y="4334"/>
                      </a:cubicBezTo>
                      <a:cubicBezTo>
                        <a:pt x="16440" y="4334"/>
                        <a:pt x="16500" y="4323"/>
                        <a:pt x="16556" y="4299"/>
                      </a:cubicBezTo>
                      <a:cubicBezTo>
                        <a:pt x="16889" y="4145"/>
                        <a:pt x="16889" y="3683"/>
                        <a:pt x="16556" y="3529"/>
                      </a:cubicBezTo>
                      <a:cubicBezTo>
                        <a:pt x="16502" y="3500"/>
                        <a:pt x="16441" y="3486"/>
                        <a:pt x="16379" y="3486"/>
                      </a:cubicBezTo>
                      <a:close/>
                      <a:moveTo>
                        <a:pt x="4904" y="3922"/>
                      </a:moveTo>
                      <a:cubicBezTo>
                        <a:pt x="4663" y="3922"/>
                        <a:pt x="4396" y="4153"/>
                        <a:pt x="4478" y="4401"/>
                      </a:cubicBezTo>
                      <a:cubicBezTo>
                        <a:pt x="4478" y="4453"/>
                        <a:pt x="4504" y="4504"/>
                        <a:pt x="4555" y="4529"/>
                      </a:cubicBezTo>
                      <a:cubicBezTo>
                        <a:pt x="4644" y="4636"/>
                        <a:pt x="4769" y="4693"/>
                        <a:pt x="4897" y="4693"/>
                      </a:cubicBezTo>
                      <a:cubicBezTo>
                        <a:pt x="4955" y="4693"/>
                        <a:pt x="5013" y="4681"/>
                        <a:pt x="5068" y="4658"/>
                      </a:cubicBezTo>
                      <a:cubicBezTo>
                        <a:pt x="5376" y="4529"/>
                        <a:pt x="5376" y="4094"/>
                        <a:pt x="5068" y="3965"/>
                      </a:cubicBezTo>
                      <a:cubicBezTo>
                        <a:pt x="5018" y="3935"/>
                        <a:pt x="4962" y="3922"/>
                        <a:pt x="4904" y="3922"/>
                      </a:cubicBezTo>
                      <a:close/>
                      <a:moveTo>
                        <a:pt x="9543" y="4424"/>
                      </a:moveTo>
                      <a:cubicBezTo>
                        <a:pt x="9154" y="4424"/>
                        <a:pt x="8716" y="4772"/>
                        <a:pt x="8863" y="5171"/>
                      </a:cubicBezTo>
                      <a:lnTo>
                        <a:pt x="8838" y="5171"/>
                      </a:lnTo>
                      <a:cubicBezTo>
                        <a:pt x="8863" y="5247"/>
                        <a:pt x="8915" y="5324"/>
                        <a:pt x="8966" y="5376"/>
                      </a:cubicBezTo>
                      <a:cubicBezTo>
                        <a:pt x="9111" y="5539"/>
                        <a:pt x="9321" y="5625"/>
                        <a:pt x="9531" y="5625"/>
                      </a:cubicBezTo>
                      <a:cubicBezTo>
                        <a:pt x="9617" y="5625"/>
                        <a:pt x="9704" y="5611"/>
                        <a:pt x="9786" y="5581"/>
                      </a:cubicBezTo>
                      <a:cubicBezTo>
                        <a:pt x="10248" y="5350"/>
                        <a:pt x="10248" y="4709"/>
                        <a:pt x="9786" y="4478"/>
                      </a:cubicBezTo>
                      <a:cubicBezTo>
                        <a:pt x="9712" y="4441"/>
                        <a:pt x="9629" y="4424"/>
                        <a:pt x="9543" y="4424"/>
                      </a:cubicBezTo>
                      <a:close/>
                      <a:moveTo>
                        <a:pt x="803" y="4566"/>
                      </a:moveTo>
                      <a:cubicBezTo>
                        <a:pt x="420" y="4566"/>
                        <a:pt x="1" y="4912"/>
                        <a:pt x="145" y="5324"/>
                      </a:cubicBezTo>
                      <a:lnTo>
                        <a:pt x="119" y="5324"/>
                      </a:lnTo>
                      <a:cubicBezTo>
                        <a:pt x="145" y="5401"/>
                        <a:pt x="196" y="5478"/>
                        <a:pt x="247" y="5530"/>
                      </a:cubicBezTo>
                      <a:cubicBezTo>
                        <a:pt x="393" y="5693"/>
                        <a:pt x="602" y="5779"/>
                        <a:pt x="812" y="5779"/>
                      </a:cubicBezTo>
                      <a:cubicBezTo>
                        <a:pt x="899" y="5779"/>
                        <a:pt x="986" y="5765"/>
                        <a:pt x="1068" y="5735"/>
                      </a:cubicBezTo>
                      <a:cubicBezTo>
                        <a:pt x="1530" y="5504"/>
                        <a:pt x="1530" y="4837"/>
                        <a:pt x="1068" y="4632"/>
                      </a:cubicBezTo>
                      <a:cubicBezTo>
                        <a:pt x="988" y="4587"/>
                        <a:pt x="896" y="4566"/>
                        <a:pt x="803" y="4566"/>
                      </a:cubicBezTo>
                      <a:close/>
                      <a:moveTo>
                        <a:pt x="15597" y="5507"/>
                      </a:moveTo>
                      <a:cubicBezTo>
                        <a:pt x="15474" y="5507"/>
                        <a:pt x="15336" y="5617"/>
                        <a:pt x="15376" y="5760"/>
                      </a:cubicBezTo>
                      <a:cubicBezTo>
                        <a:pt x="15376" y="5786"/>
                        <a:pt x="15402" y="5812"/>
                        <a:pt x="15428" y="5837"/>
                      </a:cubicBezTo>
                      <a:cubicBezTo>
                        <a:pt x="15461" y="5887"/>
                        <a:pt x="15515" y="5915"/>
                        <a:pt x="15577" y="5915"/>
                      </a:cubicBezTo>
                      <a:cubicBezTo>
                        <a:pt x="15612" y="5915"/>
                        <a:pt x="15648" y="5907"/>
                        <a:pt x="15684" y="5889"/>
                      </a:cubicBezTo>
                      <a:cubicBezTo>
                        <a:pt x="15838" y="5812"/>
                        <a:pt x="15838" y="5606"/>
                        <a:pt x="15684" y="5530"/>
                      </a:cubicBezTo>
                      <a:cubicBezTo>
                        <a:pt x="15658" y="5514"/>
                        <a:pt x="15628" y="5507"/>
                        <a:pt x="15597" y="5507"/>
                      </a:cubicBezTo>
                      <a:close/>
                      <a:moveTo>
                        <a:pt x="6804" y="5935"/>
                      </a:moveTo>
                      <a:cubicBezTo>
                        <a:pt x="6729" y="5935"/>
                        <a:pt x="6636" y="6001"/>
                        <a:pt x="6658" y="6068"/>
                      </a:cubicBezTo>
                      <a:cubicBezTo>
                        <a:pt x="6658" y="6094"/>
                        <a:pt x="6684" y="6094"/>
                        <a:pt x="6684" y="6119"/>
                      </a:cubicBezTo>
                      <a:cubicBezTo>
                        <a:pt x="6702" y="6137"/>
                        <a:pt x="6746" y="6156"/>
                        <a:pt x="6788" y="6156"/>
                      </a:cubicBezTo>
                      <a:cubicBezTo>
                        <a:pt x="6805" y="6156"/>
                        <a:pt x="6823" y="6152"/>
                        <a:pt x="6838" y="6145"/>
                      </a:cubicBezTo>
                      <a:cubicBezTo>
                        <a:pt x="6914" y="6119"/>
                        <a:pt x="6914" y="5991"/>
                        <a:pt x="6838" y="5940"/>
                      </a:cubicBezTo>
                      <a:cubicBezTo>
                        <a:pt x="6827" y="5936"/>
                        <a:pt x="6816" y="5935"/>
                        <a:pt x="6804" y="5935"/>
                      </a:cubicBezTo>
                      <a:close/>
                      <a:moveTo>
                        <a:pt x="17748" y="6091"/>
                      </a:moveTo>
                      <a:cubicBezTo>
                        <a:pt x="17360" y="6091"/>
                        <a:pt x="16922" y="6438"/>
                        <a:pt x="17069" y="6837"/>
                      </a:cubicBezTo>
                      <a:lnTo>
                        <a:pt x="17043" y="6837"/>
                      </a:lnTo>
                      <a:cubicBezTo>
                        <a:pt x="17069" y="6914"/>
                        <a:pt x="17120" y="6991"/>
                        <a:pt x="17171" y="7068"/>
                      </a:cubicBezTo>
                      <a:cubicBezTo>
                        <a:pt x="17310" y="7224"/>
                        <a:pt x="17506" y="7309"/>
                        <a:pt x="17706" y="7309"/>
                      </a:cubicBezTo>
                      <a:cubicBezTo>
                        <a:pt x="17803" y="7309"/>
                        <a:pt x="17900" y="7289"/>
                        <a:pt x="17992" y="7248"/>
                      </a:cubicBezTo>
                      <a:cubicBezTo>
                        <a:pt x="18454" y="7042"/>
                        <a:pt x="18454" y="6376"/>
                        <a:pt x="17992" y="6145"/>
                      </a:cubicBezTo>
                      <a:cubicBezTo>
                        <a:pt x="17918" y="6108"/>
                        <a:pt x="17834" y="6091"/>
                        <a:pt x="17748" y="6091"/>
                      </a:cubicBezTo>
                      <a:close/>
                      <a:moveTo>
                        <a:pt x="8075" y="7152"/>
                      </a:moveTo>
                      <a:cubicBezTo>
                        <a:pt x="8008" y="7152"/>
                        <a:pt x="7944" y="7173"/>
                        <a:pt x="7889" y="7222"/>
                      </a:cubicBezTo>
                      <a:lnTo>
                        <a:pt x="7863" y="7222"/>
                      </a:lnTo>
                      <a:cubicBezTo>
                        <a:pt x="7838" y="7248"/>
                        <a:pt x="7812" y="7273"/>
                        <a:pt x="7786" y="7324"/>
                      </a:cubicBezTo>
                      <a:cubicBezTo>
                        <a:pt x="7684" y="7504"/>
                        <a:pt x="7709" y="7709"/>
                        <a:pt x="7838" y="7837"/>
                      </a:cubicBezTo>
                      <a:cubicBezTo>
                        <a:pt x="7923" y="7914"/>
                        <a:pt x="8023" y="7948"/>
                        <a:pt x="8118" y="7948"/>
                      </a:cubicBezTo>
                      <a:cubicBezTo>
                        <a:pt x="8308" y="7948"/>
                        <a:pt x="8479" y="7812"/>
                        <a:pt x="8479" y="7607"/>
                      </a:cubicBezTo>
                      <a:cubicBezTo>
                        <a:pt x="8518" y="7372"/>
                        <a:pt x="8288" y="7152"/>
                        <a:pt x="8075" y="7152"/>
                      </a:cubicBezTo>
                      <a:close/>
                      <a:moveTo>
                        <a:pt x="4203" y="6925"/>
                      </a:moveTo>
                      <a:cubicBezTo>
                        <a:pt x="3813" y="6925"/>
                        <a:pt x="3406" y="7271"/>
                        <a:pt x="3530" y="7683"/>
                      </a:cubicBezTo>
                      <a:cubicBezTo>
                        <a:pt x="3555" y="7760"/>
                        <a:pt x="3607" y="7837"/>
                        <a:pt x="3658" y="7889"/>
                      </a:cubicBezTo>
                      <a:cubicBezTo>
                        <a:pt x="3803" y="8052"/>
                        <a:pt x="4013" y="8138"/>
                        <a:pt x="4223" y="8138"/>
                      </a:cubicBezTo>
                      <a:cubicBezTo>
                        <a:pt x="4309" y="8138"/>
                        <a:pt x="4396" y="8124"/>
                        <a:pt x="4478" y="8094"/>
                      </a:cubicBezTo>
                      <a:cubicBezTo>
                        <a:pt x="4940" y="7863"/>
                        <a:pt x="4940" y="7196"/>
                        <a:pt x="4478" y="6991"/>
                      </a:cubicBezTo>
                      <a:cubicBezTo>
                        <a:pt x="4393" y="6946"/>
                        <a:pt x="4299" y="6925"/>
                        <a:pt x="4203" y="6925"/>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147" name="Google Shape;147;p4"/>
              <p:cNvSpPr/>
              <p:nvPr/>
            </p:nvSpPr>
            <p:spPr>
              <a:xfrm rot="1413719">
                <a:off x="-379186" y="861403"/>
                <a:ext cx="1464476" cy="1377667"/>
              </a:xfrm>
              <a:custGeom>
                <a:avLst/>
                <a:gdLst/>
                <a:ahLst/>
                <a:cxnLst/>
                <a:rect l="l" t="t" r="r" b="b"/>
                <a:pathLst>
                  <a:path w="49727" h="46783" extrusionOk="0">
                    <a:moveTo>
                      <a:pt x="49209" y="0"/>
                    </a:moveTo>
                    <a:cubicBezTo>
                      <a:pt x="49160" y="0"/>
                      <a:pt x="49108" y="11"/>
                      <a:pt x="49055" y="36"/>
                    </a:cubicBezTo>
                    <a:cubicBezTo>
                      <a:pt x="34592" y="8729"/>
                      <a:pt x="14361" y="23807"/>
                      <a:pt x="180" y="46218"/>
                    </a:cubicBezTo>
                    <a:cubicBezTo>
                      <a:pt x="1" y="46449"/>
                      <a:pt x="206" y="46782"/>
                      <a:pt x="488" y="46782"/>
                    </a:cubicBezTo>
                    <a:cubicBezTo>
                      <a:pt x="616" y="46782"/>
                      <a:pt x="744" y="46705"/>
                      <a:pt x="796" y="46603"/>
                    </a:cubicBezTo>
                    <a:cubicBezTo>
                      <a:pt x="14899" y="24320"/>
                      <a:pt x="35028" y="9319"/>
                      <a:pt x="49439" y="677"/>
                    </a:cubicBezTo>
                    <a:cubicBezTo>
                      <a:pt x="49727" y="434"/>
                      <a:pt x="49519" y="0"/>
                      <a:pt x="4920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sp>
        <p:nvSpPr>
          <p:cNvPr id="148" name="Google Shape;148;p4"/>
          <p:cNvSpPr txBox="1">
            <a:spLocks noGrp="1"/>
          </p:cNvSpPr>
          <p:nvPr>
            <p:ph type="title"/>
          </p:nvPr>
        </p:nvSpPr>
        <p:spPr>
          <a:xfrm>
            <a:off x="1145833" y="762767"/>
            <a:ext cx="6989600" cy="540800"/>
          </a:xfrm>
          <a:prstGeom prst="rect">
            <a:avLst/>
          </a:prstGeom>
          <a:effectLst>
            <a:outerShdw dist="28575" dir="1920000" algn="bl" rotWithShape="0">
              <a:schemeClr val="accent1"/>
            </a:outerShdw>
          </a:effectLst>
        </p:spPr>
        <p:txBody>
          <a:bodyPr spcFirstLastPara="1" wrap="square" lIns="91425" tIns="91425" rIns="91425" bIns="91425" anchor="ctr" anchorCtr="0">
            <a:noAutofit/>
          </a:bodyPr>
          <a:lstStyle>
            <a:lvl1pPr lvl="0" rtl="0">
              <a:spcBef>
                <a:spcPts val="0"/>
              </a:spcBef>
              <a:spcAft>
                <a:spcPts val="0"/>
              </a:spcAft>
              <a:buSzPts val="2500"/>
              <a:buNone/>
              <a:defRPr/>
            </a:lvl1pPr>
            <a:lvl2pPr lvl="1" rtl="0">
              <a:spcBef>
                <a:spcPts val="0"/>
              </a:spcBef>
              <a:spcAft>
                <a:spcPts val="0"/>
              </a:spcAft>
              <a:buSzPts val="2500"/>
              <a:buNone/>
              <a:defRPr sz="3333"/>
            </a:lvl2pPr>
            <a:lvl3pPr lvl="2" rtl="0">
              <a:spcBef>
                <a:spcPts val="0"/>
              </a:spcBef>
              <a:spcAft>
                <a:spcPts val="0"/>
              </a:spcAft>
              <a:buSzPts val="2500"/>
              <a:buNone/>
              <a:defRPr sz="3333"/>
            </a:lvl3pPr>
            <a:lvl4pPr lvl="3" rtl="0">
              <a:spcBef>
                <a:spcPts val="0"/>
              </a:spcBef>
              <a:spcAft>
                <a:spcPts val="0"/>
              </a:spcAft>
              <a:buSzPts val="2500"/>
              <a:buNone/>
              <a:defRPr sz="3333"/>
            </a:lvl4pPr>
            <a:lvl5pPr lvl="4" rtl="0">
              <a:spcBef>
                <a:spcPts val="0"/>
              </a:spcBef>
              <a:spcAft>
                <a:spcPts val="0"/>
              </a:spcAft>
              <a:buSzPts val="2500"/>
              <a:buNone/>
              <a:defRPr sz="3333"/>
            </a:lvl5pPr>
            <a:lvl6pPr lvl="5" rtl="0">
              <a:spcBef>
                <a:spcPts val="0"/>
              </a:spcBef>
              <a:spcAft>
                <a:spcPts val="0"/>
              </a:spcAft>
              <a:buSzPts val="2500"/>
              <a:buNone/>
              <a:defRPr sz="3333"/>
            </a:lvl6pPr>
            <a:lvl7pPr lvl="6" rtl="0">
              <a:spcBef>
                <a:spcPts val="0"/>
              </a:spcBef>
              <a:spcAft>
                <a:spcPts val="0"/>
              </a:spcAft>
              <a:buSzPts val="2500"/>
              <a:buNone/>
              <a:defRPr sz="3333"/>
            </a:lvl7pPr>
            <a:lvl8pPr lvl="7" rtl="0">
              <a:spcBef>
                <a:spcPts val="0"/>
              </a:spcBef>
              <a:spcAft>
                <a:spcPts val="0"/>
              </a:spcAft>
              <a:buSzPts val="2500"/>
              <a:buNone/>
              <a:defRPr sz="3333"/>
            </a:lvl8pPr>
            <a:lvl9pPr lvl="8" rtl="0">
              <a:spcBef>
                <a:spcPts val="0"/>
              </a:spcBef>
              <a:spcAft>
                <a:spcPts val="0"/>
              </a:spcAft>
              <a:buSzPts val="2500"/>
              <a:buNone/>
              <a:defRPr sz="3333"/>
            </a:lvl9pPr>
          </a:lstStyle>
          <a:p>
            <a:endParaRPr/>
          </a:p>
        </p:txBody>
      </p:sp>
    </p:spTree>
    <p:extLst>
      <p:ext uri="{BB962C8B-B14F-4D97-AF65-F5344CB8AC3E}">
        <p14:creationId xmlns:p14="http://schemas.microsoft.com/office/powerpoint/2010/main" val="2158094908"/>
      </p:ext>
    </p:extLst>
  </p:cSld>
  <p:clrMapOvr>
    <a:masterClrMapping/>
  </p:clrMapOvr>
</p:sldLayout>
</file>

<file path=ppt/slideLayouts/slideLayout176.xml><?xml version="1.0" encoding="utf-8"?>
<p:sldLayout xmlns:a="http://schemas.openxmlformats.org/drawingml/2006/main" xmlns:r="http://schemas.openxmlformats.org/officeDocument/2006/relationships" xmlns:p="http://schemas.openxmlformats.org/presentationml/2006/main" matchingName="Title only" type="titleOnly">
  <p:cSld name="Title only">
    <p:spTree>
      <p:nvGrpSpPr>
        <p:cNvPr id="1" name="Shape 193"/>
        <p:cNvGrpSpPr/>
        <p:nvPr/>
      </p:nvGrpSpPr>
      <p:grpSpPr>
        <a:xfrm>
          <a:off x="0" y="0"/>
          <a:ext cx="0" cy="0"/>
          <a:chOff x="0" y="0"/>
          <a:chExt cx="0" cy="0"/>
        </a:xfrm>
      </p:grpSpPr>
      <p:pic>
        <p:nvPicPr>
          <p:cNvPr id="194" name="Google Shape;194;p6"/>
          <p:cNvPicPr preferRelativeResize="0"/>
          <p:nvPr/>
        </p:nvPicPr>
        <p:blipFill>
          <a:blip r:embed="rId2">
            <a:alphaModFix/>
          </a:blip>
          <a:stretch>
            <a:fillRect/>
          </a:stretch>
        </p:blipFill>
        <p:spPr>
          <a:xfrm>
            <a:off x="-75466" y="-36433"/>
            <a:ext cx="12342935" cy="7005332"/>
          </a:xfrm>
          <a:prstGeom prst="rect">
            <a:avLst/>
          </a:prstGeom>
          <a:noFill/>
          <a:ln>
            <a:noFill/>
          </a:ln>
        </p:spPr>
      </p:pic>
      <p:grpSp>
        <p:nvGrpSpPr>
          <p:cNvPr id="195" name="Google Shape;195;p6"/>
          <p:cNvGrpSpPr/>
          <p:nvPr/>
        </p:nvGrpSpPr>
        <p:grpSpPr>
          <a:xfrm rot="-899955" flipH="1">
            <a:off x="-895785" y="-873924"/>
            <a:ext cx="2437540" cy="2565733"/>
            <a:chOff x="1526600" y="450800"/>
            <a:chExt cx="4540675" cy="4779475"/>
          </a:xfrm>
        </p:grpSpPr>
        <p:sp>
          <p:nvSpPr>
            <p:cNvPr id="196" name="Google Shape;196;p6"/>
            <p:cNvSpPr/>
            <p:nvPr/>
          </p:nvSpPr>
          <p:spPr>
            <a:xfrm>
              <a:off x="1610100" y="473575"/>
              <a:ext cx="4457175" cy="4689450"/>
            </a:xfrm>
            <a:custGeom>
              <a:avLst/>
              <a:gdLst/>
              <a:ahLst/>
              <a:cxnLst/>
              <a:rect l="l" t="t" r="r" b="b"/>
              <a:pathLst>
                <a:path w="178287" h="187578" extrusionOk="0">
                  <a:moveTo>
                    <a:pt x="95602" y="1"/>
                  </a:moveTo>
                  <a:cubicBezTo>
                    <a:pt x="95141" y="1"/>
                    <a:pt x="94676" y="129"/>
                    <a:pt x="94258" y="394"/>
                  </a:cubicBezTo>
                  <a:lnTo>
                    <a:pt x="0" y="63859"/>
                  </a:lnTo>
                  <a:lnTo>
                    <a:pt x="79645" y="185257"/>
                  </a:lnTo>
                  <a:cubicBezTo>
                    <a:pt x="80631" y="186769"/>
                    <a:pt x="82280" y="187578"/>
                    <a:pt x="83965" y="187578"/>
                  </a:cubicBezTo>
                  <a:cubicBezTo>
                    <a:pt x="84955" y="187578"/>
                    <a:pt x="85959" y="187298"/>
                    <a:pt x="86847" y="186719"/>
                  </a:cubicBezTo>
                  <a:lnTo>
                    <a:pt x="176826" y="126176"/>
                  </a:lnTo>
                  <a:cubicBezTo>
                    <a:pt x="177974" y="125393"/>
                    <a:pt x="178287" y="123880"/>
                    <a:pt x="177504" y="122732"/>
                  </a:cubicBezTo>
                  <a:lnTo>
                    <a:pt x="97703" y="1125"/>
                  </a:lnTo>
                  <a:cubicBezTo>
                    <a:pt x="97205" y="394"/>
                    <a:pt x="96410" y="1"/>
                    <a:pt x="95602" y="1"/>
                  </a:cubicBezTo>
                  <a:close/>
                </a:path>
              </a:pathLst>
            </a:custGeom>
            <a:solidFill>
              <a:srgbClr val="119B9B"/>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7" name="Google Shape;197;p6"/>
            <p:cNvSpPr/>
            <p:nvPr/>
          </p:nvSpPr>
          <p:spPr>
            <a:xfrm>
              <a:off x="1616625" y="450800"/>
              <a:ext cx="4391950" cy="4645025"/>
            </a:xfrm>
            <a:custGeom>
              <a:avLst/>
              <a:gdLst/>
              <a:ahLst/>
              <a:cxnLst/>
              <a:rect l="l" t="t" r="r" b="b"/>
              <a:pathLst>
                <a:path w="175678" h="185801" extrusionOk="0">
                  <a:moveTo>
                    <a:pt x="93162" y="0"/>
                  </a:moveTo>
                  <a:lnTo>
                    <a:pt x="0" y="61587"/>
                  </a:lnTo>
                  <a:lnTo>
                    <a:pt x="80323" y="184028"/>
                  </a:lnTo>
                  <a:cubicBezTo>
                    <a:pt x="81085" y="185187"/>
                    <a:pt x="82329" y="185800"/>
                    <a:pt x="83604" y="185800"/>
                  </a:cubicBezTo>
                  <a:cubicBezTo>
                    <a:pt x="84339" y="185800"/>
                    <a:pt x="85083" y="185597"/>
                    <a:pt x="85751" y="185177"/>
                  </a:cubicBezTo>
                  <a:lnTo>
                    <a:pt x="175677" y="125782"/>
                  </a:lnTo>
                  <a:lnTo>
                    <a:pt x="93162" y="0"/>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8" name="Google Shape;198;p6"/>
            <p:cNvSpPr/>
            <p:nvPr/>
          </p:nvSpPr>
          <p:spPr>
            <a:xfrm>
              <a:off x="3931325" y="462525"/>
              <a:ext cx="2064200" cy="3145900"/>
            </a:xfrm>
            <a:custGeom>
              <a:avLst/>
              <a:gdLst/>
              <a:ahLst/>
              <a:cxnLst/>
              <a:rect l="l" t="t" r="r" b="b"/>
              <a:pathLst>
                <a:path w="82568" h="125836" fill="none" extrusionOk="0">
                  <a:moveTo>
                    <a:pt x="0" y="1"/>
                  </a:moveTo>
                  <a:lnTo>
                    <a:pt x="82567" y="125835"/>
                  </a:lnTo>
                </a:path>
              </a:pathLst>
            </a:custGeom>
            <a:noFill/>
            <a:ln w="11750" cap="flat" cmpd="sng">
              <a:solidFill>
                <a:schemeClr val="dk1"/>
              </a:solidFill>
              <a:prstDash val="solid"/>
              <a:miter lim="5219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9" name="Google Shape;199;p6"/>
            <p:cNvSpPr/>
            <p:nvPr/>
          </p:nvSpPr>
          <p:spPr>
            <a:xfrm>
              <a:off x="3898700" y="482100"/>
              <a:ext cx="2065500" cy="3145900"/>
            </a:xfrm>
            <a:custGeom>
              <a:avLst/>
              <a:gdLst/>
              <a:ahLst/>
              <a:cxnLst/>
              <a:rect l="l" t="t" r="r" b="b"/>
              <a:pathLst>
                <a:path w="82620" h="125836" fill="none" extrusionOk="0">
                  <a:moveTo>
                    <a:pt x="1" y="1"/>
                  </a:moveTo>
                  <a:lnTo>
                    <a:pt x="82620" y="125835"/>
                  </a:lnTo>
                </a:path>
              </a:pathLst>
            </a:custGeom>
            <a:noFill/>
            <a:ln w="11750" cap="flat" cmpd="sng">
              <a:solidFill>
                <a:schemeClr val="dk1"/>
              </a:solidFill>
              <a:prstDash val="solid"/>
              <a:miter lim="5219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0" name="Google Shape;200;p6"/>
            <p:cNvSpPr/>
            <p:nvPr/>
          </p:nvSpPr>
          <p:spPr>
            <a:xfrm>
              <a:off x="3742125" y="4138150"/>
              <a:ext cx="842925" cy="1092125"/>
            </a:xfrm>
            <a:custGeom>
              <a:avLst/>
              <a:gdLst/>
              <a:ahLst/>
              <a:cxnLst/>
              <a:rect l="l" t="t" r="r" b="b"/>
              <a:pathLst>
                <a:path w="33717" h="43685" extrusionOk="0">
                  <a:moveTo>
                    <a:pt x="9604" y="0"/>
                  </a:moveTo>
                  <a:lnTo>
                    <a:pt x="1" y="6159"/>
                  </a:lnTo>
                  <a:lnTo>
                    <a:pt x="24113" y="43685"/>
                  </a:lnTo>
                  <a:lnTo>
                    <a:pt x="25679" y="35595"/>
                  </a:lnTo>
                  <a:lnTo>
                    <a:pt x="33716" y="37526"/>
                  </a:lnTo>
                  <a:lnTo>
                    <a:pt x="9604"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1" name="Google Shape;201;p6"/>
            <p:cNvSpPr/>
            <p:nvPr/>
          </p:nvSpPr>
          <p:spPr>
            <a:xfrm>
              <a:off x="1526600" y="464775"/>
              <a:ext cx="4343675" cy="4627200"/>
            </a:xfrm>
            <a:custGeom>
              <a:avLst/>
              <a:gdLst/>
              <a:ahLst/>
              <a:cxnLst/>
              <a:rect l="l" t="t" r="r" b="b"/>
              <a:pathLst>
                <a:path w="173747" h="185088" extrusionOk="0">
                  <a:moveTo>
                    <a:pt x="91115" y="1"/>
                  </a:moveTo>
                  <a:cubicBezTo>
                    <a:pt x="90634" y="1"/>
                    <a:pt x="90147" y="140"/>
                    <a:pt x="89718" y="433"/>
                  </a:cubicBezTo>
                  <a:lnTo>
                    <a:pt x="0" y="59357"/>
                  </a:lnTo>
                  <a:lnTo>
                    <a:pt x="82515" y="185087"/>
                  </a:lnTo>
                  <a:lnTo>
                    <a:pt x="172285" y="126163"/>
                  </a:lnTo>
                  <a:cubicBezTo>
                    <a:pt x="173433" y="125380"/>
                    <a:pt x="173746" y="123866"/>
                    <a:pt x="172963" y="122718"/>
                  </a:cubicBezTo>
                  <a:lnTo>
                    <a:pt x="93162" y="1111"/>
                  </a:lnTo>
                  <a:cubicBezTo>
                    <a:pt x="92705" y="392"/>
                    <a:pt x="91920" y="1"/>
                    <a:pt x="9111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2" name="Google Shape;202;p6"/>
            <p:cNvSpPr/>
            <p:nvPr/>
          </p:nvSpPr>
          <p:spPr>
            <a:xfrm>
              <a:off x="1636200" y="1843000"/>
              <a:ext cx="2130750" cy="3199400"/>
            </a:xfrm>
            <a:custGeom>
              <a:avLst/>
              <a:gdLst/>
              <a:ahLst/>
              <a:cxnLst/>
              <a:rect l="l" t="t" r="r" b="b"/>
              <a:pathLst>
                <a:path w="85230" h="127976" extrusionOk="0">
                  <a:moveTo>
                    <a:pt x="2506" y="1"/>
                  </a:moveTo>
                  <a:lnTo>
                    <a:pt x="0" y="1619"/>
                  </a:lnTo>
                  <a:lnTo>
                    <a:pt x="82724" y="127975"/>
                  </a:lnTo>
                  <a:lnTo>
                    <a:pt x="85229" y="126357"/>
                  </a:lnTo>
                  <a:lnTo>
                    <a:pt x="2506"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3" name="Google Shape;203;p6"/>
            <p:cNvSpPr/>
            <p:nvPr/>
          </p:nvSpPr>
          <p:spPr>
            <a:xfrm>
              <a:off x="2647400" y="1567700"/>
              <a:ext cx="2116400" cy="2399550"/>
            </a:xfrm>
            <a:custGeom>
              <a:avLst/>
              <a:gdLst/>
              <a:ahLst/>
              <a:cxnLst/>
              <a:rect l="l" t="t" r="r" b="b"/>
              <a:pathLst>
                <a:path w="84656" h="95982" fill="none" extrusionOk="0">
                  <a:moveTo>
                    <a:pt x="82777" y="71347"/>
                  </a:moveTo>
                  <a:cubicBezTo>
                    <a:pt x="82777" y="69937"/>
                    <a:pt x="83507" y="68633"/>
                    <a:pt x="84656" y="67850"/>
                  </a:cubicBezTo>
                  <a:lnTo>
                    <a:pt x="40919" y="1201"/>
                  </a:lnTo>
                  <a:cubicBezTo>
                    <a:pt x="38988" y="2453"/>
                    <a:pt x="36431" y="1932"/>
                    <a:pt x="35178" y="0"/>
                  </a:cubicBezTo>
                  <a:lnTo>
                    <a:pt x="1149" y="22286"/>
                  </a:lnTo>
                  <a:cubicBezTo>
                    <a:pt x="2454" y="24217"/>
                    <a:pt x="1932" y="26827"/>
                    <a:pt x="1" y="28080"/>
                  </a:cubicBezTo>
                  <a:lnTo>
                    <a:pt x="43737" y="94729"/>
                  </a:lnTo>
                  <a:cubicBezTo>
                    <a:pt x="45668" y="93476"/>
                    <a:pt x="48226" y="94050"/>
                    <a:pt x="49478" y="95981"/>
                  </a:cubicBezTo>
                  <a:lnTo>
                    <a:pt x="83455" y="73643"/>
                  </a:lnTo>
                  <a:cubicBezTo>
                    <a:pt x="82985" y="72965"/>
                    <a:pt x="82777" y="72182"/>
                    <a:pt x="82777" y="71347"/>
                  </a:cubicBezTo>
                  <a:close/>
                </a:path>
              </a:pathLst>
            </a:custGeom>
            <a:solidFill>
              <a:schemeClr val="lt1"/>
            </a:solidFill>
            <a:ln w="14350" cap="flat" cmpd="sng">
              <a:solidFill>
                <a:schemeClr val="lt1"/>
              </a:solidFill>
              <a:prstDash val="solid"/>
              <a:miter lim="5219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04" name="Google Shape;204;p6"/>
          <p:cNvGrpSpPr/>
          <p:nvPr/>
        </p:nvGrpSpPr>
        <p:grpSpPr>
          <a:xfrm rot="-2141843" flipH="1">
            <a:off x="10746293" y="-1027778"/>
            <a:ext cx="2284055" cy="3482995"/>
            <a:chOff x="7518282" y="2373612"/>
            <a:chExt cx="1544209" cy="2355088"/>
          </a:xfrm>
        </p:grpSpPr>
        <p:sp>
          <p:nvSpPr>
            <p:cNvPr id="205" name="Google Shape;205;p6"/>
            <p:cNvSpPr/>
            <p:nvPr/>
          </p:nvSpPr>
          <p:spPr>
            <a:xfrm rot="718822">
              <a:off x="7689615" y="3249120"/>
              <a:ext cx="1111866" cy="1379201"/>
            </a:xfrm>
            <a:custGeom>
              <a:avLst/>
              <a:gdLst/>
              <a:ahLst/>
              <a:cxnLst/>
              <a:rect l="l" t="t" r="r" b="b"/>
              <a:pathLst>
                <a:path w="48158" h="59737" extrusionOk="0">
                  <a:moveTo>
                    <a:pt x="39340" y="1"/>
                  </a:moveTo>
                  <a:cubicBezTo>
                    <a:pt x="38303" y="1"/>
                    <a:pt x="37263" y="153"/>
                    <a:pt x="36285" y="451"/>
                  </a:cubicBezTo>
                  <a:cubicBezTo>
                    <a:pt x="32695" y="1579"/>
                    <a:pt x="29823" y="4272"/>
                    <a:pt x="27259" y="7016"/>
                  </a:cubicBezTo>
                  <a:cubicBezTo>
                    <a:pt x="20361" y="14401"/>
                    <a:pt x="14874" y="22940"/>
                    <a:pt x="10489" y="32043"/>
                  </a:cubicBezTo>
                  <a:cubicBezTo>
                    <a:pt x="8976" y="35197"/>
                    <a:pt x="7591" y="37427"/>
                    <a:pt x="5873" y="40505"/>
                  </a:cubicBezTo>
                  <a:cubicBezTo>
                    <a:pt x="2185" y="47138"/>
                    <a:pt x="1874" y="57072"/>
                    <a:pt x="8" y="59727"/>
                  </a:cubicBezTo>
                  <a:lnTo>
                    <a:pt x="8" y="59727"/>
                  </a:lnTo>
                  <a:cubicBezTo>
                    <a:pt x="9880" y="45729"/>
                    <a:pt x="25415" y="30630"/>
                    <a:pt x="38721" y="19888"/>
                  </a:cubicBezTo>
                  <a:cubicBezTo>
                    <a:pt x="41311" y="17811"/>
                    <a:pt x="44029" y="15708"/>
                    <a:pt x="45773" y="12888"/>
                  </a:cubicBezTo>
                  <a:cubicBezTo>
                    <a:pt x="47542" y="10041"/>
                    <a:pt x="48157" y="6246"/>
                    <a:pt x="46388" y="3426"/>
                  </a:cubicBezTo>
                  <a:cubicBezTo>
                    <a:pt x="44910" y="1106"/>
                    <a:pt x="42136" y="1"/>
                    <a:pt x="39340" y="1"/>
                  </a:cubicBezTo>
                  <a:close/>
                  <a:moveTo>
                    <a:pt x="8" y="59727"/>
                  </a:moveTo>
                  <a:lnTo>
                    <a:pt x="8" y="59727"/>
                  </a:lnTo>
                  <a:cubicBezTo>
                    <a:pt x="5" y="59730"/>
                    <a:pt x="3" y="59733"/>
                    <a:pt x="1" y="59736"/>
                  </a:cubicBezTo>
                  <a:lnTo>
                    <a:pt x="1" y="59736"/>
                  </a:lnTo>
                  <a:cubicBezTo>
                    <a:pt x="3" y="59733"/>
                    <a:pt x="5" y="59730"/>
                    <a:pt x="8" y="59727"/>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6" name="Google Shape;206;p6"/>
            <p:cNvSpPr/>
            <p:nvPr/>
          </p:nvSpPr>
          <p:spPr>
            <a:xfrm rot="718822">
              <a:off x="7649292" y="3211149"/>
              <a:ext cx="1111843" cy="1378947"/>
            </a:xfrm>
            <a:custGeom>
              <a:avLst/>
              <a:gdLst/>
              <a:ahLst/>
              <a:cxnLst/>
              <a:rect l="l" t="t" r="r" b="b"/>
              <a:pathLst>
                <a:path w="48157" h="59726" extrusionOk="0">
                  <a:moveTo>
                    <a:pt x="39365" y="0"/>
                  </a:moveTo>
                  <a:cubicBezTo>
                    <a:pt x="38317" y="0"/>
                    <a:pt x="37267" y="157"/>
                    <a:pt x="36285" y="466"/>
                  </a:cubicBezTo>
                  <a:cubicBezTo>
                    <a:pt x="32695" y="1569"/>
                    <a:pt x="29823" y="4261"/>
                    <a:pt x="27258" y="7005"/>
                  </a:cubicBezTo>
                  <a:cubicBezTo>
                    <a:pt x="20361" y="14390"/>
                    <a:pt x="14873" y="22929"/>
                    <a:pt x="10488" y="32032"/>
                  </a:cubicBezTo>
                  <a:cubicBezTo>
                    <a:pt x="8975" y="35186"/>
                    <a:pt x="7591" y="37417"/>
                    <a:pt x="5873" y="40494"/>
                  </a:cubicBezTo>
                  <a:cubicBezTo>
                    <a:pt x="2180" y="47161"/>
                    <a:pt x="1872" y="57085"/>
                    <a:pt x="1" y="59726"/>
                  </a:cubicBezTo>
                  <a:lnTo>
                    <a:pt x="1" y="59726"/>
                  </a:lnTo>
                  <a:cubicBezTo>
                    <a:pt x="9873" y="45751"/>
                    <a:pt x="25412" y="30622"/>
                    <a:pt x="38721" y="19878"/>
                  </a:cubicBezTo>
                  <a:cubicBezTo>
                    <a:pt x="41310" y="17801"/>
                    <a:pt x="44029" y="15698"/>
                    <a:pt x="45772" y="12877"/>
                  </a:cubicBezTo>
                  <a:cubicBezTo>
                    <a:pt x="47542" y="10031"/>
                    <a:pt x="48157" y="6236"/>
                    <a:pt x="46362" y="3415"/>
                  </a:cubicBezTo>
                  <a:cubicBezTo>
                    <a:pt x="44909" y="1106"/>
                    <a:pt x="42145" y="0"/>
                    <a:pt x="3936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7" name="Google Shape;207;p6"/>
            <p:cNvSpPr/>
            <p:nvPr/>
          </p:nvSpPr>
          <p:spPr>
            <a:xfrm rot="718822">
              <a:off x="8428587" y="3328473"/>
              <a:ext cx="409048" cy="200495"/>
            </a:xfrm>
            <a:custGeom>
              <a:avLst/>
              <a:gdLst/>
              <a:ahLst/>
              <a:cxnLst/>
              <a:rect l="l" t="t" r="r" b="b"/>
              <a:pathLst>
                <a:path w="17717" h="8684" extrusionOk="0">
                  <a:moveTo>
                    <a:pt x="13244" y="85"/>
                  </a:moveTo>
                  <a:cubicBezTo>
                    <a:pt x="13109" y="85"/>
                    <a:pt x="12983" y="218"/>
                    <a:pt x="13050" y="351"/>
                  </a:cubicBezTo>
                  <a:cubicBezTo>
                    <a:pt x="13050" y="377"/>
                    <a:pt x="13075" y="403"/>
                    <a:pt x="13101" y="428"/>
                  </a:cubicBezTo>
                  <a:cubicBezTo>
                    <a:pt x="13139" y="454"/>
                    <a:pt x="13184" y="467"/>
                    <a:pt x="13229" y="467"/>
                  </a:cubicBezTo>
                  <a:cubicBezTo>
                    <a:pt x="13274" y="467"/>
                    <a:pt x="13319" y="454"/>
                    <a:pt x="13357" y="428"/>
                  </a:cubicBezTo>
                  <a:cubicBezTo>
                    <a:pt x="13511" y="351"/>
                    <a:pt x="13460" y="146"/>
                    <a:pt x="13306" y="95"/>
                  </a:cubicBezTo>
                  <a:cubicBezTo>
                    <a:pt x="13285" y="88"/>
                    <a:pt x="13264" y="85"/>
                    <a:pt x="13244" y="85"/>
                  </a:cubicBezTo>
                  <a:close/>
                  <a:moveTo>
                    <a:pt x="9983" y="0"/>
                  </a:moveTo>
                  <a:cubicBezTo>
                    <a:pt x="9903" y="0"/>
                    <a:pt x="9827" y="28"/>
                    <a:pt x="9767" y="95"/>
                  </a:cubicBezTo>
                  <a:cubicBezTo>
                    <a:pt x="9742" y="121"/>
                    <a:pt x="9716" y="172"/>
                    <a:pt x="9690" y="223"/>
                  </a:cubicBezTo>
                  <a:cubicBezTo>
                    <a:pt x="9639" y="403"/>
                    <a:pt x="9690" y="582"/>
                    <a:pt x="9844" y="685"/>
                  </a:cubicBezTo>
                  <a:cubicBezTo>
                    <a:pt x="9910" y="731"/>
                    <a:pt x="9982" y="752"/>
                    <a:pt x="10050" y="752"/>
                  </a:cubicBezTo>
                  <a:cubicBezTo>
                    <a:pt x="10249" y="752"/>
                    <a:pt x="10428" y="580"/>
                    <a:pt x="10408" y="351"/>
                  </a:cubicBezTo>
                  <a:cubicBezTo>
                    <a:pt x="10390" y="169"/>
                    <a:pt x="10178" y="0"/>
                    <a:pt x="9983" y="0"/>
                  </a:cubicBezTo>
                  <a:close/>
                  <a:moveTo>
                    <a:pt x="7556" y="654"/>
                  </a:moveTo>
                  <a:cubicBezTo>
                    <a:pt x="7486" y="654"/>
                    <a:pt x="7412" y="721"/>
                    <a:pt x="7434" y="787"/>
                  </a:cubicBezTo>
                  <a:lnTo>
                    <a:pt x="7434" y="813"/>
                  </a:lnTo>
                  <a:cubicBezTo>
                    <a:pt x="7460" y="839"/>
                    <a:pt x="7460" y="839"/>
                    <a:pt x="7460" y="839"/>
                  </a:cubicBezTo>
                  <a:cubicBezTo>
                    <a:pt x="7485" y="864"/>
                    <a:pt x="7517" y="877"/>
                    <a:pt x="7546" y="877"/>
                  </a:cubicBezTo>
                  <a:cubicBezTo>
                    <a:pt x="7575" y="877"/>
                    <a:pt x="7601" y="864"/>
                    <a:pt x="7613" y="839"/>
                  </a:cubicBezTo>
                  <a:cubicBezTo>
                    <a:pt x="7690" y="787"/>
                    <a:pt x="7690" y="685"/>
                    <a:pt x="7588" y="659"/>
                  </a:cubicBezTo>
                  <a:cubicBezTo>
                    <a:pt x="7578" y="656"/>
                    <a:pt x="7567" y="654"/>
                    <a:pt x="7556" y="654"/>
                  </a:cubicBezTo>
                  <a:close/>
                  <a:moveTo>
                    <a:pt x="12799" y="1638"/>
                  </a:moveTo>
                  <a:cubicBezTo>
                    <a:pt x="12396" y="1638"/>
                    <a:pt x="11973" y="2067"/>
                    <a:pt x="12178" y="2454"/>
                  </a:cubicBezTo>
                  <a:lnTo>
                    <a:pt x="12152" y="2454"/>
                  </a:lnTo>
                  <a:cubicBezTo>
                    <a:pt x="12203" y="2531"/>
                    <a:pt x="12255" y="2582"/>
                    <a:pt x="12306" y="2634"/>
                  </a:cubicBezTo>
                  <a:cubicBezTo>
                    <a:pt x="12435" y="2734"/>
                    <a:pt x="12595" y="2786"/>
                    <a:pt x="12756" y="2786"/>
                  </a:cubicBezTo>
                  <a:cubicBezTo>
                    <a:pt x="12885" y="2786"/>
                    <a:pt x="13013" y="2753"/>
                    <a:pt x="13127" y="2685"/>
                  </a:cubicBezTo>
                  <a:cubicBezTo>
                    <a:pt x="13511" y="2403"/>
                    <a:pt x="13409" y="1787"/>
                    <a:pt x="12947" y="1659"/>
                  </a:cubicBezTo>
                  <a:cubicBezTo>
                    <a:pt x="12899" y="1645"/>
                    <a:pt x="12849" y="1638"/>
                    <a:pt x="12799" y="1638"/>
                  </a:cubicBezTo>
                  <a:close/>
                  <a:moveTo>
                    <a:pt x="6278" y="2155"/>
                  </a:moveTo>
                  <a:cubicBezTo>
                    <a:pt x="6196" y="2155"/>
                    <a:pt x="6115" y="2183"/>
                    <a:pt x="6049" y="2249"/>
                  </a:cubicBezTo>
                  <a:lnTo>
                    <a:pt x="6075" y="2249"/>
                  </a:lnTo>
                  <a:cubicBezTo>
                    <a:pt x="6049" y="2275"/>
                    <a:pt x="6024" y="2326"/>
                    <a:pt x="5998" y="2377"/>
                  </a:cubicBezTo>
                  <a:cubicBezTo>
                    <a:pt x="5947" y="2557"/>
                    <a:pt x="5998" y="2736"/>
                    <a:pt x="6152" y="2839"/>
                  </a:cubicBezTo>
                  <a:cubicBezTo>
                    <a:pt x="6212" y="2886"/>
                    <a:pt x="6279" y="2906"/>
                    <a:pt x="6345" y="2906"/>
                  </a:cubicBezTo>
                  <a:cubicBezTo>
                    <a:pt x="6532" y="2906"/>
                    <a:pt x="6709" y="2740"/>
                    <a:pt x="6690" y="2531"/>
                  </a:cubicBezTo>
                  <a:cubicBezTo>
                    <a:pt x="6690" y="2330"/>
                    <a:pt x="6481" y="2155"/>
                    <a:pt x="6278" y="2155"/>
                  </a:cubicBezTo>
                  <a:close/>
                  <a:moveTo>
                    <a:pt x="15296" y="2488"/>
                  </a:moveTo>
                  <a:cubicBezTo>
                    <a:pt x="15012" y="2488"/>
                    <a:pt x="14712" y="2798"/>
                    <a:pt x="14870" y="3070"/>
                  </a:cubicBezTo>
                  <a:cubicBezTo>
                    <a:pt x="14896" y="3121"/>
                    <a:pt x="14922" y="3146"/>
                    <a:pt x="14947" y="3198"/>
                  </a:cubicBezTo>
                  <a:cubicBezTo>
                    <a:pt x="15046" y="3268"/>
                    <a:pt x="15152" y="3308"/>
                    <a:pt x="15258" y="3308"/>
                  </a:cubicBezTo>
                  <a:cubicBezTo>
                    <a:pt x="15344" y="3308"/>
                    <a:pt x="15430" y="3281"/>
                    <a:pt x="15511" y="3223"/>
                  </a:cubicBezTo>
                  <a:cubicBezTo>
                    <a:pt x="15793" y="3044"/>
                    <a:pt x="15716" y="2608"/>
                    <a:pt x="15409" y="2505"/>
                  </a:cubicBezTo>
                  <a:cubicBezTo>
                    <a:pt x="15372" y="2493"/>
                    <a:pt x="15334" y="2488"/>
                    <a:pt x="15296" y="2488"/>
                  </a:cubicBezTo>
                  <a:close/>
                  <a:moveTo>
                    <a:pt x="3455" y="3035"/>
                  </a:moveTo>
                  <a:cubicBezTo>
                    <a:pt x="3318" y="3035"/>
                    <a:pt x="3186" y="3190"/>
                    <a:pt x="3254" y="3326"/>
                  </a:cubicBezTo>
                  <a:cubicBezTo>
                    <a:pt x="3254" y="3352"/>
                    <a:pt x="3280" y="3352"/>
                    <a:pt x="3306" y="3377"/>
                  </a:cubicBezTo>
                  <a:cubicBezTo>
                    <a:pt x="3348" y="3420"/>
                    <a:pt x="3398" y="3439"/>
                    <a:pt x="3447" y="3439"/>
                  </a:cubicBezTo>
                  <a:cubicBezTo>
                    <a:pt x="3488" y="3439"/>
                    <a:pt x="3527" y="3426"/>
                    <a:pt x="3562" y="3403"/>
                  </a:cubicBezTo>
                  <a:cubicBezTo>
                    <a:pt x="3690" y="3300"/>
                    <a:pt x="3665" y="3095"/>
                    <a:pt x="3511" y="3044"/>
                  </a:cubicBezTo>
                  <a:cubicBezTo>
                    <a:pt x="3492" y="3038"/>
                    <a:pt x="3474" y="3035"/>
                    <a:pt x="3455" y="3035"/>
                  </a:cubicBezTo>
                  <a:close/>
                  <a:moveTo>
                    <a:pt x="10101" y="2744"/>
                  </a:moveTo>
                  <a:cubicBezTo>
                    <a:pt x="10028" y="2744"/>
                    <a:pt x="9956" y="2766"/>
                    <a:pt x="9894" y="2817"/>
                  </a:cubicBezTo>
                  <a:lnTo>
                    <a:pt x="9894" y="2817"/>
                  </a:lnTo>
                  <a:cubicBezTo>
                    <a:pt x="9894" y="2816"/>
                    <a:pt x="9895" y="2815"/>
                    <a:pt x="9896" y="2813"/>
                  </a:cubicBezTo>
                  <a:lnTo>
                    <a:pt x="9896" y="2813"/>
                  </a:lnTo>
                  <a:lnTo>
                    <a:pt x="9870" y="2839"/>
                  </a:lnTo>
                  <a:cubicBezTo>
                    <a:pt x="9878" y="2831"/>
                    <a:pt x="9886" y="2824"/>
                    <a:pt x="9894" y="2817"/>
                  </a:cubicBezTo>
                  <a:lnTo>
                    <a:pt x="9894" y="2817"/>
                  </a:lnTo>
                  <a:cubicBezTo>
                    <a:pt x="9869" y="2867"/>
                    <a:pt x="9844" y="2916"/>
                    <a:pt x="9819" y="2941"/>
                  </a:cubicBezTo>
                  <a:cubicBezTo>
                    <a:pt x="9767" y="3121"/>
                    <a:pt x="9819" y="3300"/>
                    <a:pt x="9973" y="3429"/>
                  </a:cubicBezTo>
                  <a:cubicBezTo>
                    <a:pt x="10030" y="3467"/>
                    <a:pt x="10094" y="3485"/>
                    <a:pt x="10158" y="3485"/>
                  </a:cubicBezTo>
                  <a:cubicBezTo>
                    <a:pt x="10348" y="3485"/>
                    <a:pt x="10530" y="3326"/>
                    <a:pt x="10511" y="3095"/>
                  </a:cubicBezTo>
                  <a:cubicBezTo>
                    <a:pt x="10511" y="2913"/>
                    <a:pt x="10304" y="2744"/>
                    <a:pt x="10101" y="2744"/>
                  </a:cubicBezTo>
                  <a:close/>
                  <a:moveTo>
                    <a:pt x="14770" y="4548"/>
                  </a:moveTo>
                  <a:cubicBezTo>
                    <a:pt x="14646" y="4548"/>
                    <a:pt x="14495" y="4700"/>
                    <a:pt x="14563" y="4813"/>
                  </a:cubicBezTo>
                  <a:cubicBezTo>
                    <a:pt x="14588" y="4839"/>
                    <a:pt x="14588" y="4865"/>
                    <a:pt x="14614" y="4890"/>
                  </a:cubicBezTo>
                  <a:cubicBezTo>
                    <a:pt x="14661" y="4922"/>
                    <a:pt x="14719" y="4944"/>
                    <a:pt x="14780" y="4944"/>
                  </a:cubicBezTo>
                  <a:cubicBezTo>
                    <a:pt x="14818" y="4944"/>
                    <a:pt x="14857" y="4935"/>
                    <a:pt x="14896" y="4916"/>
                  </a:cubicBezTo>
                  <a:cubicBezTo>
                    <a:pt x="15024" y="4813"/>
                    <a:pt x="14998" y="4608"/>
                    <a:pt x="14819" y="4557"/>
                  </a:cubicBezTo>
                  <a:cubicBezTo>
                    <a:pt x="14804" y="4551"/>
                    <a:pt x="14787" y="4548"/>
                    <a:pt x="14770" y="4548"/>
                  </a:cubicBezTo>
                  <a:close/>
                  <a:moveTo>
                    <a:pt x="4573" y="4622"/>
                  </a:moveTo>
                  <a:cubicBezTo>
                    <a:pt x="4312" y="4622"/>
                    <a:pt x="4040" y="4894"/>
                    <a:pt x="4177" y="5147"/>
                  </a:cubicBezTo>
                  <a:cubicBezTo>
                    <a:pt x="4203" y="5172"/>
                    <a:pt x="4229" y="5224"/>
                    <a:pt x="4254" y="5249"/>
                  </a:cubicBezTo>
                  <a:cubicBezTo>
                    <a:pt x="4344" y="5324"/>
                    <a:pt x="4451" y="5364"/>
                    <a:pt x="4555" y="5364"/>
                  </a:cubicBezTo>
                  <a:cubicBezTo>
                    <a:pt x="4630" y="5364"/>
                    <a:pt x="4703" y="5343"/>
                    <a:pt x="4767" y="5300"/>
                  </a:cubicBezTo>
                  <a:cubicBezTo>
                    <a:pt x="5024" y="5121"/>
                    <a:pt x="4972" y="4711"/>
                    <a:pt x="4665" y="4634"/>
                  </a:cubicBezTo>
                  <a:cubicBezTo>
                    <a:pt x="4635" y="4626"/>
                    <a:pt x="4604" y="4622"/>
                    <a:pt x="4573" y="4622"/>
                  </a:cubicBezTo>
                  <a:close/>
                  <a:moveTo>
                    <a:pt x="8987" y="4400"/>
                  </a:moveTo>
                  <a:cubicBezTo>
                    <a:pt x="8604" y="4400"/>
                    <a:pt x="8182" y="4821"/>
                    <a:pt x="8383" y="5224"/>
                  </a:cubicBezTo>
                  <a:cubicBezTo>
                    <a:pt x="8408" y="5275"/>
                    <a:pt x="8460" y="5352"/>
                    <a:pt x="8537" y="5403"/>
                  </a:cubicBezTo>
                  <a:cubicBezTo>
                    <a:pt x="8665" y="5503"/>
                    <a:pt x="8818" y="5555"/>
                    <a:pt x="8972" y="5555"/>
                  </a:cubicBezTo>
                  <a:cubicBezTo>
                    <a:pt x="9094" y="5555"/>
                    <a:pt x="9218" y="5522"/>
                    <a:pt x="9331" y="5454"/>
                  </a:cubicBezTo>
                  <a:cubicBezTo>
                    <a:pt x="9716" y="5172"/>
                    <a:pt x="9614" y="4557"/>
                    <a:pt x="9152" y="4429"/>
                  </a:cubicBezTo>
                  <a:cubicBezTo>
                    <a:pt x="9099" y="4409"/>
                    <a:pt x="9044" y="4400"/>
                    <a:pt x="8987" y="4400"/>
                  </a:cubicBezTo>
                  <a:close/>
                  <a:moveTo>
                    <a:pt x="16985" y="4741"/>
                  </a:moveTo>
                  <a:cubicBezTo>
                    <a:pt x="16596" y="4741"/>
                    <a:pt x="16152" y="5169"/>
                    <a:pt x="16358" y="5557"/>
                  </a:cubicBezTo>
                  <a:cubicBezTo>
                    <a:pt x="16409" y="5634"/>
                    <a:pt x="16460" y="5685"/>
                    <a:pt x="16511" y="5736"/>
                  </a:cubicBezTo>
                  <a:cubicBezTo>
                    <a:pt x="16640" y="5836"/>
                    <a:pt x="16793" y="5889"/>
                    <a:pt x="16947" y="5889"/>
                  </a:cubicBezTo>
                  <a:cubicBezTo>
                    <a:pt x="17069" y="5889"/>
                    <a:pt x="17193" y="5856"/>
                    <a:pt x="17306" y="5788"/>
                  </a:cubicBezTo>
                  <a:cubicBezTo>
                    <a:pt x="17717" y="5506"/>
                    <a:pt x="17614" y="4890"/>
                    <a:pt x="17127" y="4762"/>
                  </a:cubicBezTo>
                  <a:cubicBezTo>
                    <a:pt x="17081" y="4748"/>
                    <a:pt x="17034" y="4741"/>
                    <a:pt x="16985" y="4741"/>
                  </a:cubicBezTo>
                  <a:close/>
                  <a:moveTo>
                    <a:pt x="6587" y="6245"/>
                  </a:moveTo>
                  <a:cubicBezTo>
                    <a:pt x="6511" y="6245"/>
                    <a:pt x="6414" y="6334"/>
                    <a:pt x="6460" y="6403"/>
                  </a:cubicBezTo>
                  <a:cubicBezTo>
                    <a:pt x="6460" y="6429"/>
                    <a:pt x="6485" y="6429"/>
                    <a:pt x="6485" y="6454"/>
                  </a:cubicBezTo>
                  <a:cubicBezTo>
                    <a:pt x="6511" y="6467"/>
                    <a:pt x="6536" y="6474"/>
                    <a:pt x="6562" y="6474"/>
                  </a:cubicBezTo>
                  <a:cubicBezTo>
                    <a:pt x="6588" y="6474"/>
                    <a:pt x="6613" y="6467"/>
                    <a:pt x="6639" y="6454"/>
                  </a:cubicBezTo>
                  <a:cubicBezTo>
                    <a:pt x="6716" y="6403"/>
                    <a:pt x="6690" y="6275"/>
                    <a:pt x="6613" y="6249"/>
                  </a:cubicBezTo>
                  <a:cubicBezTo>
                    <a:pt x="6605" y="6246"/>
                    <a:pt x="6596" y="6245"/>
                    <a:pt x="6587" y="6245"/>
                  </a:cubicBezTo>
                  <a:close/>
                  <a:moveTo>
                    <a:pt x="813" y="5837"/>
                  </a:moveTo>
                  <a:cubicBezTo>
                    <a:pt x="428" y="5837"/>
                    <a:pt x="1" y="6278"/>
                    <a:pt x="203" y="6659"/>
                  </a:cubicBezTo>
                  <a:cubicBezTo>
                    <a:pt x="228" y="6711"/>
                    <a:pt x="280" y="6788"/>
                    <a:pt x="357" y="6839"/>
                  </a:cubicBezTo>
                  <a:cubicBezTo>
                    <a:pt x="485" y="6939"/>
                    <a:pt x="638" y="6991"/>
                    <a:pt x="792" y="6991"/>
                  </a:cubicBezTo>
                  <a:cubicBezTo>
                    <a:pt x="915" y="6991"/>
                    <a:pt x="1038" y="6958"/>
                    <a:pt x="1152" y="6890"/>
                  </a:cubicBezTo>
                  <a:cubicBezTo>
                    <a:pt x="1536" y="6608"/>
                    <a:pt x="1434" y="5993"/>
                    <a:pt x="972" y="5865"/>
                  </a:cubicBezTo>
                  <a:cubicBezTo>
                    <a:pt x="921" y="5845"/>
                    <a:pt x="868" y="5837"/>
                    <a:pt x="813" y="5837"/>
                  </a:cubicBezTo>
                  <a:close/>
                  <a:moveTo>
                    <a:pt x="8010" y="7201"/>
                  </a:moveTo>
                  <a:cubicBezTo>
                    <a:pt x="7933" y="7201"/>
                    <a:pt x="7856" y="7225"/>
                    <a:pt x="7791" y="7279"/>
                  </a:cubicBezTo>
                  <a:lnTo>
                    <a:pt x="7791" y="7279"/>
                  </a:lnTo>
                  <a:cubicBezTo>
                    <a:pt x="7792" y="7278"/>
                    <a:pt x="7792" y="7276"/>
                    <a:pt x="7793" y="7275"/>
                  </a:cubicBezTo>
                  <a:lnTo>
                    <a:pt x="7793" y="7275"/>
                  </a:lnTo>
                  <a:lnTo>
                    <a:pt x="7767" y="7301"/>
                  </a:lnTo>
                  <a:cubicBezTo>
                    <a:pt x="7775" y="7293"/>
                    <a:pt x="7783" y="7286"/>
                    <a:pt x="7791" y="7279"/>
                  </a:cubicBezTo>
                  <a:lnTo>
                    <a:pt x="7791" y="7279"/>
                  </a:lnTo>
                  <a:cubicBezTo>
                    <a:pt x="7766" y="7328"/>
                    <a:pt x="7741" y="7353"/>
                    <a:pt x="7716" y="7403"/>
                  </a:cubicBezTo>
                  <a:cubicBezTo>
                    <a:pt x="7665" y="7583"/>
                    <a:pt x="7716" y="7762"/>
                    <a:pt x="7870" y="7890"/>
                  </a:cubicBezTo>
                  <a:cubicBezTo>
                    <a:pt x="7928" y="7929"/>
                    <a:pt x="7992" y="7946"/>
                    <a:pt x="8055" y="7946"/>
                  </a:cubicBezTo>
                  <a:cubicBezTo>
                    <a:pt x="8245" y="7946"/>
                    <a:pt x="8428" y="7788"/>
                    <a:pt x="8408" y="7557"/>
                  </a:cubicBezTo>
                  <a:cubicBezTo>
                    <a:pt x="8408" y="7360"/>
                    <a:pt x="8209" y="7201"/>
                    <a:pt x="8010" y="7201"/>
                  </a:cubicBezTo>
                  <a:close/>
                  <a:moveTo>
                    <a:pt x="4446" y="7536"/>
                  </a:moveTo>
                  <a:cubicBezTo>
                    <a:pt x="4057" y="7536"/>
                    <a:pt x="3613" y="7964"/>
                    <a:pt x="3818" y="8352"/>
                  </a:cubicBezTo>
                  <a:cubicBezTo>
                    <a:pt x="3844" y="8429"/>
                    <a:pt x="3895" y="8480"/>
                    <a:pt x="3972" y="8531"/>
                  </a:cubicBezTo>
                  <a:cubicBezTo>
                    <a:pt x="4087" y="8631"/>
                    <a:pt x="4241" y="8684"/>
                    <a:pt x="4399" y="8684"/>
                  </a:cubicBezTo>
                  <a:cubicBezTo>
                    <a:pt x="4525" y="8684"/>
                    <a:pt x="4654" y="8651"/>
                    <a:pt x="4767" y="8583"/>
                  </a:cubicBezTo>
                  <a:cubicBezTo>
                    <a:pt x="5152" y="8301"/>
                    <a:pt x="5049" y="7685"/>
                    <a:pt x="4588" y="7557"/>
                  </a:cubicBezTo>
                  <a:cubicBezTo>
                    <a:pt x="4542" y="7543"/>
                    <a:pt x="4495" y="7536"/>
                    <a:pt x="4446" y="7536"/>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8" name="Google Shape;208;p6"/>
            <p:cNvSpPr/>
            <p:nvPr/>
          </p:nvSpPr>
          <p:spPr>
            <a:xfrm rot="718822">
              <a:off x="7632882" y="3365539"/>
              <a:ext cx="918528" cy="1181592"/>
            </a:xfrm>
            <a:custGeom>
              <a:avLst/>
              <a:gdLst/>
              <a:ahLst/>
              <a:cxnLst/>
              <a:rect l="l" t="t" r="r" b="b"/>
              <a:pathLst>
                <a:path w="39784" h="51178" extrusionOk="0">
                  <a:moveTo>
                    <a:pt x="39268" y="0"/>
                  </a:moveTo>
                  <a:cubicBezTo>
                    <a:pt x="39198" y="0"/>
                    <a:pt x="39125" y="22"/>
                    <a:pt x="39054" y="72"/>
                  </a:cubicBezTo>
                  <a:cubicBezTo>
                    <a:pt x="26772" y="10380"/>
                    <a:pt x="10053" y="27535"/>
                    <a:pt x="104" y="50665"/>
                  </a:cubicBezTo>
                  <a:cubicBezTo>
                    <a:pt x="1" y="50895"/>
                    <a:pt x="180" y="51152"/>
                    <a:pt x="437" y="51177"/>
                  </a:cubicBezTo>
                  <a:cubicBezTo>
                    <a:pt x="565" y="51177"/>
                    <a:pt x="668" y="51075"/>
                    <a:pt x="719" y="50972"/>
                  </a:cubicBezTo>
                  <a:cubicBezTo>
                    <a:pt x="10668" y="27945"/>
                    <a:pt x="27310" y="10868"/>
                    <a:pt x="39516" y="611"/>
                  </a:cubicBezTo>
                  <a:cubicBezTo>
                    <a:pt x="39784" y="363"/>
                    <a:pt x="39555" y="0"/>
                    <a:pt x="39268"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9" name="Google Shape;209;p6"/>
            <p:cNvSpPr/>
            <p:nvPr/>
          </p:nvSpPr>
          <p:spPr>
            <a:xfrm rot="718822">
              <a:off x="8009603" y="2528280"/>
              <a:ext cx="906430" cy="1506230"/>
            </a:xfrm>
            <a:custGeom>
              <a:avLst/>
              <a:gdLst/>
              <a:ahLst/>
              <a:cxnLst/>
              <a:rect l="l" t="t" r="r" b="b"/>
              <a:pathLst>
                <a:path w="39260" h="65239" extrusionOk="0">
                  <a:moveTo>
                    <a:pt x="31193" y="1"/>
                  </a:moveTo>
                  <a:cubicBezTo>
                    <a:pt x="29629" y="1"/>
                    <a:pt x="28036" y="370"/>
                    <a:pt x="26643" y="1056"/>
                  </a:cubicBezTo>
                  <a:cubicBezTo>
                    <a:pt x="23259" y="2722"/>
                    <a:pt x="20848" y="5825"/>
                    <a:pt x="18746" y="8953"/>
                  </a:cubicBezTo>
                  <a:lnTo>
                    <a:pt x="18746" y="8928"/>
                  </a:lnTo>
                  <a:cubicBezTo>
                    <a:pt x="13079" y="17313"/>
                    <a:pt x="9001" y="26595"/>
                    <a:pt x="6078" y="36263"/>
                  </a:cubicBezTo>
                  <a:cubicBezTo>
                    <a:pt x="5078" y="39622"/>
                    <a:pt x="4027" y="42058"/>
                    <a:pt x="2822" y="45340"/>
                  </a:cubicBezTo>
                  <a:cubicBezTo>
                    <a:pt x="214" y="52473"/>
                    <a:pt x="1430" y="62307"/>
                    <a:pt x="14" y="65213"/>
                  </a:cubicBezTo>
                  <a:lnTo>
                    <a:pt x="14" y="65213"/>
                  </a:lnTo>
                  <a:cubicBezTo>
                    <a:pt x="7580" y="49885"/>
                    <a:pt x="20598" y="32563"/>
                    <a:pt x="32080" y="19877"/>
                  </a:cubicBezTo>
                  <a:cubicBezTo>
                    <a:pt x="34310" y="17415"/>
                    <a:pt x="36644" y="14928"/>
                    <a:pt x="37952" y="11851"/>
                  </a:cubicBezTo>
                  <a:cubicBezTo>
                    <a:pt x="39234" y="8800"/>
                    <a:pt x="39259" y="4928"/>
                    <a:pt x="37054" y="2415"/>
                  </a:cubicBezTo>
                  <a:cubicBezTo>
                    <a:pt x="35606" y="755"/>
                    <a:pt x="33429" y="1"/>
                    <a:pt x="31193" y="1"/>
                  </a:cubicBezTo>
                  <a:close/>
                  <a:moveTo>
                    <a:pt x="14" y="65213"/>
                  </a:moveTo>
                  <a:lnTo>
                    <a:pt x="14" y="65213"/>
                  </a:lnTo>
                  <a:cubicBezTo>
                    <a:pt x="10" y="65221"/>
                    <a:pt x="5" y="65230"/>
                    <a:pt x="1" y="65239"/>
                  </a:cubicBezTo>
                  <a:cubicBezTo>
                    <a:pt x="5" y="65230"/>
                    <a:pt x="10" y="65221"/>
                    <a:pt x="14" y="65213"/>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0" name="Google Shape;210;p6"/>
            <p:cNvSpPr/>
            <p:nvPr/>
          </p:nvSpPr>
          <p:spPr>
            <a:xfrm rot="718822">
              <a:off x="8025575" y="2445523"/>
              <a:ext cx="854321" cy="1538669"/>
            </a:xfrm>
            <a:custGeom>
              <a:avLst/>
              <a:gdLst/>
              <a:ahLst/>
              <a:cxnLst/>
              <a:rect l="l" t="t" r="r" b="b"/>
              <a:pathLst>
                <a:path w="37003" h="66644" extrusionOk="0">
                  <a:moveTo>
                    <a:pt x="29021" y="0"/>
                  </a:moveTo>
                  <a:cubicBezTo>
                    <a:pt x="27307" y="0"/>
                    <a:pt x="25551" y="457"/>
                    <a:pt x="24053" y="1281"/>
                  </a:cubicBezTo>
                  <a:cubicBezTo>
                    <a:pt x="20745" y="3128"/>
                    <a:pt x="18489" y="6333"/>
                    <a:pt x="16514" y="9538"/>
                  </a:cubicBezTo>
                  <a:lnTo>
                    <a:pt x="16514" y="9513"/>
                  </a:lnTo>
                  <a:cubicBezTo>
                    <a:pt x="11232" y="18154"/>
                    <a:pt x="7591" y="27616"/>
                    <a:pt x="5129" y="37411"/>
                  </a:cubicBezTo>
                  <a:cubicBezTo>
                    <a:pt x="4257" y="40796"/>
                    <a:pt x="3360" y="43284"/>
                    <a:pt x="2308" y="46617"/>
                  </a:cubicBezTo>
                  <a:cubicBezTo>
                    <a:pt x="1" y="53874"/>
                    <a:pt x="1693" y="63669"/>
                    <a:pt x="411" y="66644"/>
                  </a:cubicBezTo>
                  <a:lnTo>
                    <a:pt x="411" y="66644"/>
                  </a:lnTo>
                  <a:cubicBezTo>
                    <a:pt x="7257" y="50951"/>
                    <a:pt x="19437" y="33052"/>
                    <a:pt x="30335" y="19846"/>
                  </a:cubicBezTo>
                  <a:cubicBezTo>
                    <a:pt x="32464" y="17257"/>
                    <a:pt x="34695" y="14692"/>
                    <a:pt x="35849" y="11564"/>
                  </a:cubicBezTo>
                  <a:cubicBezTo>
                    <a:pt x="37002" y="8436"/>
                    <a:pt x="36823" y="4564"/>
                    <a:pt x="34515" y="2153"/>
                  </a:cubicBezTo>
                  <a:cubicBezTo>
                    <a:pt x="33098" y="666"/>
                    <a:pt x="31091" y="0"/>
                    <a:pt x="2902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1" name="Google Shape;211;p6"/>
            <p:cNvSpPr/>
            <p:nvPr/>
          </p:nvSpPr>
          <p:spPr>
            <a:xfrm rot="718822">
              <a:off x="8557141" y="2511476"/>
              <a:ext cx="353037" cy="279917"/>
            </a:xfrm>
            <a:custGeom>
              <a:avLst/>
              <a:gdLst/>
              <a:ahLst/>
              <a:cxnLst/>
              <a:rect l="l" t="t" r="r" b="b"/>
              <a:pathLst>
                <a:path w="15291" h="12124" extrusionOk="0">
                  <a:moveTo>
                    <a:pt x="8935" y="0"/>
                  </a:moveTo>
                  <a:cubicBezTo>
                    <a:pt x="8915" y="0"/>
                    <a:pt x="8895" y="3"/>
                    <a:pt x="8873" y="9"/>
                  </a:cubicBezTo>
                  <a:cubicBezTo>
                    <a:pt x="8745" y="35"/>
                    <a:pt x="8642" y="265"/>
                    <a:pt x="8770" y="368"/>
                  </a:cubicBezTo>
                  <a:cubicBezTo>
                    <a:pt x="8796" y="368"/>
                    <a:pt x="8822" y="368"/>
                    <a:pt x="8847" y="394"/>
                  </a:cubicBezTo>
                  <a:cubicBezTo>
                    <a:pt x="8950" y="394"/>
                    <a:pt x="9053" y="368"/>
                    <a:pt x="9104" y="265"/>
                  </a:cubicBezTo>
                  <a:cubicBezTo>
                    <a:pt x="9172" y="153"/>
                    <a:pt x="9080" y="0"/>
                    <a:pt x="8935" y="0"/>
                  </a:cubicBezTo>
                  <a:close/>
                  <a:moveTo>
                    <a:pt x="11916" y="1183"/>
                  </a:moveTo>
                  <a:cubicBezTo>
                    <a:pt x="11893" y="1183"/>
                    <a:pt x="11871" y="1185"/>
                    <a:pt x="11848" y="1189"/>
                  </a:cubicBezTo>
                  <a:cubicBezTo>
                    <a:pt x="11565" y="1240"/>
                    <a:pt x="11360" y="1753"/>
                    <a:pt x="11642" y="1932"/>
                  </a:cubicBezTo>
                  <a:cubicBezTo>
                    <a:pt x="11694" y="1958"/>
                    <a:pt x="11745" y="1983"/>
                    <a:pt x="11796" y="2009"/>
                  </a:cubicBezTo>
                  <a:cubicBezTo>
                    <a:pt x="11822" y="2012"/>
                    <a:pt x="11848" y="2014"/>
                    <a:pt x="11873" y="2014"/>
                  </a:cubicBezTo>
                  <a:cubicBezTo>
                    <a:pt x="12051" y="2014"/>
                    <a:pt x="12219" y="1935"/>
                    <a:pt x="12309" y="1778"/>
                  </a:cubicBezTo>
                  <a:cubicBezTo>
                    <a:pt x="12452" y="1492"/>
                    <a:pt x="12218" y="1183"/>
                    <a:pt x="11916" y="1183"/>
                  </a:cubicBezTo>
                  <a:close/>
                  <a:moveTo>
                    <a:pt x="6093" y="1486"/>
                  </a:moveTo>
                  <a:cubicBezTo>
                    <a:pt x="5938" y="1486"/>
                    <a:pt x="5786" y="1562"/>
                    <a:pt x="5745" y="1727"/>
                  </a:cubicBezTo>
                  <a:cubicBezTo>
                    <a:pt x="5745" y="1778"/>
                    <a:pt x="5745" y="1804"/>
                    <a:pt x="5745" y="1855"/>
                  </a:cubicBezTo>
                  <a:cubicBezTo>
                    <a:pt x="5770" y="2035"/>
                    <a:pt x="5924" y="2189"/>
                    <a:pt x="6104" y="2214"/>
                  </a:cubicBezTo>
                  <a:cubicBezTo>
                    <a:pt x="6114" y="2215"/>
                    <a:pt x="6124" y="2216"/>
                    <a:pt x="6134" y="2216"/>
                  </a:cubicBezTo>
                  <a:cubicBezTo>
                    <a:pt x="6400" y="2216"/>
                    <a:pt x="6585" y="1897"/>
                    <a:pt x="6437" y="1650"/>
                  </a:cubicBezTo>
                  <a:cubicBezTo>
                    <a:pt x="6366" y="1543"/>
                    <a:pt x="6228" y="1486"/>
                    <a:pt x="6093" y="1486"/>
                  </a:cubicBezTo>
                  <a:close/>
                  <a:moveTo>
                    <a:pt x="9380" y="1591"/>
                  </a:moveTo>
                  <a:cubicBezTo>
                    <a:pt x="9348" y="1591"/>
                    <a:pt x="9316" y="1593"/>
                    <a:pt x="9283" y="1599"/>
                  </a:cubicBezTo>
                  <a:cubicBezTo>
                    <a:pt x="8847" y="1676"/>
                    <a:pt x="8565" y="2394"/>
                    <a:pt x="8976" y="2676"/>
                  </a:cubicBezTo>
                  <a:cubicBezTo>
                    <a:pt x="9027" y="2701"/>
                    <a:pt x="9104" y="2753"/>
                    <a:pt x="9181" y="2753"/>
                  </a:cubicBezTo>
                  <a:cubicBezTo>
                    <a:pt x="9222" y="2760"/>
                    <a:pt x="9265" y="2764"/>
                    <a:pt x="9307" y="2764"/>
                  </a:cubicBezTo>
                  <a:cubicBezTo>
                    <a:pt x="9550" y="2764"/>
                    <a:pt x="9793" y="2642"/>
                    <a:pt x="9924" y="2445"/>
                  </a:cubicBezTo>
                  <a:cubicBezTo>
                    <a:pt x="10115" y="2040"/>
                    <a:pt x="9796" y="1591"/>
                    <a:pt x="9380" y="1591"/>
                  </a:cubicBezTo>
                  <a:close/>
                  <a:moveTo>
                    <a:pt x="4129" y="3189"/>
                  </a:moveTo>
                  <a:cubicBezTo>
                    <a:pt x="4052" y="3214"/>
                    <a:pt x="4001" y="3343"/>
                    <a:pt x="4078" y="3394"/>
                  </a:cubicBezTo>
                  <a:lnTo>
                    <a:pt x="4078" y="3419"/>
                  </a:lnTo>
                  <a:lnTo>
                    <a:pt x="4104" y="3419"/>
                  </a:lnTo>
                  <a:cubicBezTo>
                    <a:pt x="4155" y="3419"/>
                    <a:pt x="4232" y="3394"/>
                    <a:pt x="4257" y="3343"/>
                  </a:cubicBezTo>
                  <a:cubicBezTo>
                    <a:pt x="4283" y="3266"/>
                    <a:pt x="4206" y="3189"/>
                    <a:pt x="4129" y="3189"/>
                  </a:cubicBezTo>
                  <a:close/>
                  <a:moveTo>
                    <a:pt x="14587" y="2354"/>
                  </a:moveTo>
                  <a:cubicBezTo>
                    <a:pt x="14547" y="2354"/>
                    <a:pt x="14505" y="2359"/>
                    <a:pt x="14463" y="2368"/>
                  </a:cubicBezTo>
                  <a:cubicBezTo>
                    <a:pt x="14027" y="2445"/>
                    <a:pt x="13745" y="3137"/>
                    <a:pt x="14155" y="3419"/>
                  </a:cubicBezTo>
                  <a:lnTo>
                    <a:pt x="14130" y="3419"/>
                  </a:lnTo>
                  <a:cubicBezTo>
                    <a:pt x="14207" y="3471"/>
                    <a:pt x="14284" y="3496"/>
                    <a:pt x="14360" y="3496"/>
                  </a:cubicBezTo>
                  <a:cubicBezTo>
                    <a:pt x="14415" y="3511"/>
                    <a:pt x="14471" y="3519"/>
                    <a:pt x="14527" y="3519"/>
                  </a:cubicBezTo>
                  <a:cubicBezTo>
                    <a:pt x="14756" y="3519"/>
                    <a:pt x="14980" y="3395"/>
                    <a:pt x="15104" y="3189"/>
                  </a:cubicBezTo>
                  <a:cubicBezTo>
                    <a:pt x="15290" y="2793"/>
                    <a:pt x="14990" y="2354"/>
                    <a:pt x="14587" y="2354"/>
                  </a:cubicBezTo>
                  <a:close/>
                  <a:moveTo>
                    <a:pt x="12388" y="3205"/>
                  </a:moveTo>
                  <a:cubicBezTo>
                    <a:pt x="12371" y="3205"/>
                    <a:pt x="12353" y="3208"/>
                    <a:pt x="12335" y="3214"/>
                  </a:cubicBezTo>
                  <a:cubicBezTo>
                    <a:pt x="12181" y="3240"/>
                    <a:pt x="12078" y="3471"/>
                    <a:pt x="12232" y="3573"/>
                  </a:cubicBezTo>
                  <a:cubicBezTo>
                    <a:pt x="12258" y="3573"/>
                    <a:pt x="12283" y="3599"/>
                    <a:pt x="12309" y="3599"/>
                  </a:cubicBezTo>
                  <a:cubicBezTo>
                    <a:pt x="12323" y="3604"/>
                    <a:pt x="12337" y="3606"/>
                    <a:pt x="12352" y="3606"/>
                  </a:cubicBezTo>
                  <a:cubicBezTo>
                    <a:pt x="12421" y="3606"/>
                    <a:pt x="12498" y="3560"/>
                    <a:pt x="12540" y="3496"/>
                  </a:cubicBezTo>
                  <a:cubicBezTo>
                    <a:pt x="12608" y="3361"/>
                    <a:pt x="12516" y="3205"/>
                    <a:pt x="12388" y="3205"/>
                  </a:cubicBezTo>
                  <a:close/>
                  <a:moveTo>
                    <a:pt x="7478" y="3842"/>
                  </a:moveTo>
                  <a:cubicBezTo>
                    <a:pt x="7323" y="3842"/>
                    <a:pt x="7170" y="3912"/>
                    <a:pt x="7129" y="4061"/>
                  </a:cubicBezTo>
                  <a:lnTo>
                    <a:pt x="7155" y="4061"/>
                  </a:lnTo>
                  <a:cubicBezTo>
                    <a:pt x="7155" y="4112"/>
                    <a:pt x="7155" y="4163"/>
                    <a:pt x="7155" y="4214"/>
                  </a:cubicBezTo>
                  <a:cubicBezTo>
                    <a:pt x="7181" y="4394"/>
                    <a:pt x="7334" y="4522"/>
                    <a:pt x="7514" y="4573"/>
                  </a:cubicBezTo>
                  <a:cubicBezTo>
                    <a:pt x="7796" y="4573"/>
                    <a:pt x="7976" y="4240"/>
                    <a:pt x="7822" y="4009"/>
                  </a:cubicBezTo>
                  <a:cubicBezTo>
                    <a:pt x="7761" y="3900"/>
                    <a:pt x="7619" y="3842"/>
                    <a:pt x="7478" y="3842"/>
                  </a:cubicBezTo>
                  <a:close/>
                  <a:moveTo>
                    <a:pt x="3853" y="5099"/>
                  </a:moveTo>
                  <a:cubicBezTo>
                    <a:pt x="3701" y="5099"/>
                    <a:pt x="3554" y="5169"/>
                    <a:pt x="3514" y="5317"/>
                  </a:cubicBezTo>
                  <a:cubicBezTo>
                    <a:pt x="3514" y="5368"/>
                    <a:pt x="3514" y="5420"/>
                    <a:pt x="3514" y="5471"/>
                  </a:cubicBezTo>
                  <a:cubicBezTo>
                    <a:pt x="3539" y="5650"/>
                    <a:pt x="3693" y="5804"/>
                    <a:pt x="3873" y="5830"/>
                  </a:cubicBezTo>
                  <a:cubicBezTo>
                    <a:pt x="4155" y="5830"/>
                    <a:pt x="4360" y="5522"/>
                    <a:pt x="4206" y="5266"/>
                  </a:cubicBezTo>
                  <a:cubicBezTo>
                    <a:pt x="4133" y="5156"/>
                    <a:pt x="3991" y="5099"/>
                    <a:pt x="3853" y="5099"/>
                  </a:cubicBezTo>
                  <a:close/>
                  <a:moveTo>
                    <a:pt x="7382" y="5816"/>
                  </a:moveTo>
                  <a:cubicBezTo>
                    <a:pt x="7341" y="5816"/>
                    <a:pt x="7300" y="5820"/>
                    <a:pt x="7258" y="5830"/>
                  </a:cubicBezTo>
                  <a:cubicBezTo>
                    <a:pt x="6822" y="5907"/>
                    <a:pt x="6540" y="6625"/>
                    <a:pt x="6924" y="6907"/>
                  </a:cubicBezTo>
                  <a:lnTo>
                    <a:pt x="6950" y="6907"/>
                  </a:lnTo>
                  <a:cubicBezTo>
                    <a:pt x="7001" y="6932"/>
                    <a:pt x="7078" y="6958"/>
                    <a:pt x="7155" y="6984"/>
                  </a:cubicBezTo>
                  <a:cubicBezTo>
                    <a:pt x="7196" y="6991"/>
                    <a:pt x="7238" y="6995"/>
                    <a:pt x="7280" y="6995"/>
                  </a:cubicBezTo>
                  <a:cubicBezTo>
                    <a:pt x="7524" y="6995"/>
                    <a:pt x="7767" y="6869"/>
                    <a:pt x="7899" y="6650"/>
                  </a:cubicBezTo>
                  <a:cubicBezTo>
                    <a:pt x="8085" y="6254"/>
                    <a:pt x="7785" y="5816"/>
                    <a:pt x="7382" y="5816"/>
                  </a:cubicBezTo>
                  <a:close/>
                  <a:moveTo>
                    <a:pt x="1704" y="7231"/>
                  </a:moveTo>
                  <a:cubicBezTo>
                    <a:pt x="1684" y="7231"/>
                    <a:pt x="1663" y="7234"/>
                    <a:pt x="1642" y="7240"/>
                  </a:cubicBezTo>
                  <a:cubicBezTo>
                    <a:pt x="1514" y="7266"/>
                    <a:pt x="1411" y="7497"/>
                    <a:pt x="1539" y="7599"/>
                  </a:cubicBezTo>
                  <a:cubicBezTo>
                    <a:pt x="1565" y="7599"/>
                    <a:pt x="1591" y="7625"/>
                    <a:pt x="1616" y="7625"/>
                  </a:cubicBezTo>
                  <a:cubicBezTo>
                    <a:pt x="1634" y="7629"/>
                    <a:pt x="1653" y="7631"/>
                    <a:pt x="1670" y="7631"/>
                  </a:cubicBezTo>
                  <a:cubicBezTo>
                    <a:pt x="1754" y="7631"/>
                    <a:pt x="1830" y="7586"/>
                    <a:pt x="1873" y="7522"/>
                  </a:cubicBezTo>
                  <a:cubicBezTo>
                    <a:pt x="1940" y="7387"/>
                    <a:pt x="1849" y="7231"/>
                    <a:pt x="1704" y="7231"/>
                  </a:cubicBezTo>
                  <a:close/>
                  <a:moveTo>
                    <a:pt x="5899" y="8599"/>
                  </a:moveTo>
                  <a:cubicBezTo>
                    <a:pt x="5822" y="8599"/>
                    <a:pt x="5770" y="8753"/>
                    <a:pt x="5847" y="8804"/>
                  </a:cubicBezTo>
                  <a:cubicBezTo>
                    <a:pt x="5847" y="8804"/>
                    <a:pt x="5873" y="8804"/>
                    <a:pt x="5873" y="8830"/>
                  </a:cubicBezTo>
                  <a:cubicBezTo>
                    <a:pt x="5924" y="8830"/>
                    <a:pt x="6001" y="8804"/>
                    <a:pt x="6027" y="8753"/>
                  </a:cubicBezTo>
                  <a:cubicBezTo>
                    <a:pt x="6052" y="8676"/>
                    <a:pt x="5975" y="8599"/>
                    <a:pt x="5899" y="8599"/>
                  </a:cubicBezTo>
                  <a:close/>
                  <a:moveTo>
                    <a:pt x="3453" y="8132"/>
                  </a:moveTo>
                  <a:cubicBezTo>
                    <a:pt x="3431" y="8132"/>
                    <a:pt x="3408" y="8134"/>
                    <a:pt x="3386" y="8138"/>
                  </a:cubicBezTo>
                  <a:cubicBezTo>
                    <a:pt x="3103" y="8189"/>
                    <a:pt x="2924" y="8651"/>
                    <a:pt x="3206" y="8830"/>
                  </a:cubicBezTo>
                  <a:cubicBezTo>
                    <a:pt x="3232" y="8856"/>
                    <a:pt x="3283" y="8856"/>
                    <a:pt x="3334" y="8881"/>
                  </a:cubicBezTo>
                  <a:cubicBezTo>
                    <a:pt x="3357" y="8885"/>
                    <a:pt x="3380" y="8886"/>
                    <a:pt x="3403" y="8886"/>
                  </a:cubicBezTo>
                  <a:cubicBezTo>
                    <a:pt x="3558" y="8886"/>
                    <a:pt x="3706" y="8810"/>
                    <a:pt x="3796" y="8676"/>
                  </a:cubicBezTo>
                  <a:cubicBezTo>
                    <a:pt x="3915" y="8415"/>
                    <a:pt x="3726" y="8132"/>
                    <a:pt x="3453" y="8132"/>
                  </a:cubicBezTo>
                  <a:close/>
                  <a:moveTo>
                    <a:pt x="7730" y="8742"/>
                  </a:moveTo>
                  <a:cubicBezTo>
                    <a:pt x="7579" y="8742"/>
                    <a:pt x="7427" y="8819"/>
                    <a:pt x="7386" y="8984"/>
                  </a:cubicBezTo>
                  <a:cubicBezTo>
                    <a:pt x="7386" y="9010"/>
                    <a:pt x="7386" y="9061"/>
                    <a:pt x="7386" y="9112"/>
                  </a:cubicBezTo>
                  <a:cubicBezTo>
                    <a:pt x="7437" y="9292"/>
                    <a:pt x="7565" y="9445"/>
                    <a:pt x="7745" y="9471"/>
                  </a:cubicBezTo>
                  <a:cubicBezTo>
                    <a:pt x="8027" y="9471"/>
                    <a:pt x="8232" y="9163"/>
                    <a:pt x="8052" y="8907"/>
                  </a:cubicBezTo>
                  <a:cubicBezTo>
                    <a:pt x="7993" y="8800"/>
                    <a:pt x="7862" y="8742"/>
                    <a:pt x="7730" y="8742"/>
                  </a:cubicBezTo>
                  <a:close/>
                  <a:moveTo>
                    <a:pt x="4824" y="10739"/>
                  </a:moveTo>
                  <a:cubicBezTo>
                    <a:pt x="4782" y="10739"/>
                    <a:pt x="4738" y="10744"/>
                    <a:pt x="4693" y="10753"/>
                  </a:cubicBezTo>
                  <a:cubicBezTo>
                    <a:pt x="4257" y="10830"/>
                    <a:pt x="4001" y="11522"/>
                    <a:pt x="4411" y="11805"/>
                  </a:cubicBezTo>
                  <a:lnTo>
                    <a:pt x="4386" y="11805"/>
                  </a:lnTo>
                  <a:cubicBezTo>
                    <a:pt x="4463" y="11856"/>
                    <a:pt x="4539" y="11881"/>
                    <a:pt x="4616" y="11907"/>
                  </a:cubicBezTo>
                  <a:cubicBezTo>
                    <a:pt x="4658" y="11915"/>
                    <a:pt x="4699" y="11918"/>
                    <a:pt x="4739" y="11918"/>
                  </a:cubicBezTo>
                  <a:cubicBezTo>
                    <a:pt x="4978" y="11918"/>
                    <a:pt x="5203" y="11793"/>
                    <a:pt x="5334" y="11574"/>
                  </a:cubicBezTo>
                  <a:cubicBezTo>
                    <a:pt x="5544" y="11178"/>
                    <a:pt x="5246" y="10739"/>
                    <a:pt x="4824" y="10739"/>
                  </a:cubicBezTo>
                  <a:close/>
                  <a:moveTo>
                    <a:pt x="816" y="10950"/>
                  </a:moveTo>
                  <a:cubicBezTo>
                    <a:pt x="784" y="10950"/>
                    <a:pt x="751" y="10953"/>
                    <a:pt x="719" y="10958"/>
                  </a:cubicBezTo>
                  <a:cubicBezTo>
                    <a:pt x="283" y="11035"/>
                    <a:pt x="1" y="11753"/>
                    <a:pt x="411" y="12035"/>
                  </a:cubicBezTo>
                  <a:cubicBezTo>
                    <a:pt x="462" y="12061"/>
                    <a:pt x="539" y="12087"/>
                    <a:pt x="616" y="12112"/>
                  </a:cubicBezTo>
                  <a:cubicBezTo>
                    <a:pt x="658" y="12120"/>
                    <a:pt x="700" y="12123"/>
                    <a:pt x="742" y="12123"/>
                  </a:cubicBezTo>
                  <a:cubicBezTo>
                    <a:pt x="986" y="12123"/>
                    <a:pt x="1229" y="12001"/>
                    <a:pt x="1360" y="11805"/>
                  </a:cubicBezTo>
                  <a:cubicBezTo>
                    <a:pt x="1550" y="11400"/>
                    <a:pt x="1232" y="10950"/>
                    <a:pt x="816" y="1095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2" name="Google Shape;212;p6"/>
            <p:cNvSpPr/>
            <p:nvPr/>
          </p:nvSpPr>
          <p:spPr>
            <a:xfrm rot="718822">
              <a:off x="8018037" y="2549860"/>
              <a:ext cx="697670" cy="1395916"/>
            </a:xfrm>
            <a:custGeom>
              <a:avLst/>
              <a:gdLst/>
              <a:ahLst/>
              <a:cxnLst/>
              <a:rect l="l" t="t" r="r" b="b"/>
              <a:pathLst>
                <a:path w="30218" h="60461" extrusionOk="0">
                  <a:moveTo>
                    <a:pt x="29718" y="1"/>
                  </a:moveTo>
                  <a:cubicBezTo>
                    <a:pt x="29628" y="1"/>
                    <a:pt x="29537" y="37"/>
                    <a:pt x="29464" y="124"/>
                  </a:cubicBezTo>
                  <a:cubicBezTo>
                    <a:pt x="15053" y="18330"/>
                    <a:pt x="4052" y="40716"/>
                    <a:pt x="52" y="60025"/>
                  </a:cubicBezTo>
                  <a:cubicBezTo>
                    <a:pt x="1" y="60230"/>
                    <a:pt x="129" y="60409"/>
                    <a:pt x="334" y="60461"/>
                  </a:cubicBezTo>
                  <a:lnTo>
                    <a:pt x="411" y="60461"/>
                  </a:lnTo>
                  <a:cubicBezTo>
                    <a:pt x="565" y="60461"/>
                    <a:pt x="719" y="60333"/>
                    <a:pt x="744" y="60179"/>
                  </a:cubicBezTo>
                  <a:cubicBezTo>
                    <a:pt x="4745" y="40947"/>
                    <a:pt x="15668" y="18689"/>
                    <a:pt x="30028" y="560"/>
                  </a:cubicBezTo>
                  <a:cubicBezTo>
                    <a:pt x="30218" y="294"/>
                    <a:pt x="29972" y="1"/>
                    <a:pt x="29718"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213" name="Google Shape;213;p6"/>
          <p:cNvSpPr txBox="1">
            <a:spLocks noGrp="1"/>
          </p:cNvSpPr>
          <p:nvPr>
            <p:ph type="title"/>
          </p:nvPr>
        </p:nvSpPr>
        <p:spPr>
          <a:xfrm>
            <a:off x="2642200" y="778467"/>
            <a:ext cx="6907600" cy="540800"/>
          </a:xfrm>
          <a:prstGeom prst="rect">
            <a:avLst/>
          </a:prstGeom>
          <a:effectLst>
            <a:outerShdw dist="28575" dir="1920000" algn="bl" rotWithShape="0">
              <a:schemeClr val="accent1"/>
            </a:outerShdw>
          </a:effectLst>
        </p:spPr>
        <p:txBody>
          <a:bodyPr spcFirstLastPara="1" wrap="square" lIns="91425" tIns="91425" rIns="91425" bIns="91425" anchor="ctr" anchorCtr="0">
            <a:noAutofit/>
          </a:bodyPr>
          <a:lstStyle>
            <a:lvl1pPr lvl="0" algn="ctr" rtl="0">
              <a:spcBef>
                <a:spcPts val="0"/>
              </a:spcBef>
              <a:spcAft>
                <a:spcPts val="0"/>
              </a:spcAft>
              <a:buSzPts val="2500"/>
              <a:buNone/>
              <a:defRPr/>
            </a:lvl1pPr>
            <a:lvl2pPr lvl="1" rtl="0">
              <a:spcBef>
                <a:spcPts val="0"/>
              </a:spcBef>
              <a:spcAft>
                <a:spcPts val="0"/>
              </a:spcAft>
              <a:buSzPts val="2500"/>
              <a:buNone/>
              <a:defRPr sz="3333"/>
            </a:lvl2pPr>
            <a:lvl3pPr lvl="2" rtl="0">
              <a:spcBef>
                <a:spcPts val="0"/>
              </a:spcBef>
              <a:spcAft>
                <a:spcPts val="0"/>
              </a:spcAft>
              <a:buSzPts val="2500"/>
              <a:buNone/>
              <a:defRPr sz="3333"/>
            </a:lvl3pPr>
            <a:lvl4pPr lvl="3" rtl="0">
              <a:spcBef>
                <a:spcPts val="0"/>
              </a:spcBef>
              <a:spcAft>
                <a:spcPts val="0"/>
              </a:spcAft>
              <a:buSzPts val="2500"/>
              <a:buNone/>
              <a:defRPr sz="3333"/>
            </a:lvl4pPr>
            <a:lvl5pPr lvl="4" rtl="0">
              <a:spcBef>
                <a:spcPts val="0"/>
              </a:spcBef>
              <a:spcAft>
                <a:spcPts val="0"/>
              </a:spcAft>
              <a:buSzPts val="2500"/>
              <a:buNone/>
              <a:defRPr sz="3333"/>
            </a:lvl5pPr>
            <a:lvl6pPr lvl="5" rtl="0">
              <a:spcBef>
                <a:spcPts val="0"/>
              </a:spcBef>
              <a:spcAft>
                <a:spcPts val="0"/>
              </a:spcAft>
              <a:buSzPts val="2500"/>
              <a:buNone/>
              <a:defRPr sz="3333"/>
            </a:lvl6pPr>
            <a:lvl7pPr lvl="6" rtl="0">
              <a:spcBef>
                <a:spcPts val="0"/>
              </a:spcBef>
              <a:spcAft>
                <a:spcPts val="0"/>
              </a:spcAft>
              <a:buSzPts val="2500"/>
              <a:buNone/>
              <a:defRPr sz="3333"/>
            </a:lvl7pPr>
            <a:lvl8pPr lvl="7" rtl="0">
              <a:spcBef>
                <a:spcPts val="0"/>
              </a:spcBef>
              <a:spcAft>
                <a:spcPts val="0"/>
              </a:spcAft>
              <a:buSzPts val="2500"/>
              <a:buNone/>
              <a:defRPr sz="3333"/>
            </a:lvl8pPr>
            <a:lvl9pPr lvl="8" rtl="0">
              <a:spcBef>
                <a:spcPts val="0"/>
              </a:spcBef>
              <a:spcAft>
                <a:spcPts val="0"/>
              </a:spcAft>
              <a:buSzPts val="2500"/>
              <a:buNone/>
              <a:defRPr sz="3333"/>
            </a:lvl9pPr>
          </a:lstStyle>
          <a:p>
            <a:endParaRPr/>
          </a:p>
        </p:txBody>
      </p:sp>
      <p:grpSp>
        <p:nvGrpSpPr>
          <p:cNvPr id="214" name="Google Shape;214;p6"/>
          <p:cNvGrpSpPr/>
          <p:nvPr/>
        </p:nvGrpSpPr>
        <p:grpSpPr>
          <a:xfrm>
            <a:off x="945533" y="1672986"/>
            <a:ext cx="10301600" cy="4571417"/>
            <a:chOff x="709144" y="1137300"/>
            <a:chExt cx="7726200" cy="3546300"/>
          </a:xfrm>
        </p:grpSpPr>
        <p:sp>
          <p:nvSpPr>
            <p:cNvPr id="215" name="Google Shape;215;p6"/>
            <p:cNvSpPr/>
            <p:nvPr/>
          </p:nvSpPr>
          <p:spPr>
            <a:xfrm>
              <a:off x="785344" y="1213500"/>
              <a:ext cx="7650000" cy="3470100"/>
            </a:xfrm>
            <a:prstGeom prst="roundRect">
              <a:avLst>
                <a:gd name="adj" fmla="val 8345"/>
              </a:avLst>
            </a:prstGeom>
            <a:solidFill>
              <a:schemeClr val="accen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6" name="Google Shape;216;p6"/>
            <p:cNvSpPr/>
            <p:nvPr/>
          </p:nvSpPr>
          <p:spPr>
            <a:xfrm>
              <a:off x="709144" y="1137300"/>
              <a:ext cx="7650000" cy="3470100"/>
            </a:xfrm>
            <a:prstGeom prst="roundRect">
              <a:avLst>
                <a:gd name="adj" fmla="val 8345"/>
              </a:avLst>
            </a:prstGeom>
            <a:solidFill>
              <a:schemeClr val="l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Tree>
    <p:extLst>
      <p:ext uri="{BB962C8B-B14F-4D97-AF65-F5344CB8AC3E}">
        <p14:creationId xmlns:p14="http://schemas.microsoft.com/office/powerpoint/2010/main" val="3849579436"/>
      </p:ext>
    </p:extLst>
  </p:cSld>
  <p:clrMapOvr>
    <a:masterClrMapping/>
  </p:clrMapOvr>
</p:sldLayout>
</file>

<file path=ppt/slideLayouts/slideLayout177.xml><?xml version="1.0" encoding="utf-8"?>
<p:sldLayout xmlns:a="http://schemas.openxmlformats.org/drawingml/2006/main" xmlns:r="http://schemas.openxmlformats.org/officeDocument/2006/relationships" xmlns:p="http://schemas.openxmlformats.org/presentationml/2006/main" matchingName="One column text">
  <p:cSld name="One column text">
    <p:spTree>
      <p:nvGrpSpPr>
        <p:cNvPr id="1" name="Shape 217"/>
        <p:cNvGrpSpPr/>
        <p:nvPr/>
      </p:nvGrpSpPr>
      <p:grpSpPr>
        <a:xfrm>
          <a:off x="0" y="0"/>
          <a:ext cx="0" cy="0"/>
          <a:chOff x="0" y="0"/>
          <a:chExt cx="0" cy="0"/>
        </a:xfrm>
      </p:grpSpPr>
      <p:pic>
        <p:nvPicPr>
          <p:cNvPr id="218" name="Google Shape;218;p7"/>
          <p:cNvPicPr preferRelativeResize="0"/>
          <p:nvPr/>
        </p:nvPicPr>
        <p:blipFill>
          <a:blip r:embed="rId2">
            <a:alphaModFix/>
          </a:blip>
          <a:stretch>
            <a:fillRect/>
          </a:stretch>
        </p:blipFill>
        <p:spPr>
          <a:xfrm>
            <a:off x="-75466" y="-36433"/>
            <a:ext cx="12342935" cy="7005332"/>
          </a:xfrm>
          <a:prstGeom prst="rect">
            <a:avLst/>
          </a:prstGeom>
          <a:noFill/>
          <a:ln>
            <a:noFill/>
          </a:ln>
        </p:spPr>
      </p:pic>
      <p:grpSp>
        <p:nvGrpSpPr>
          <p:cNvPr id="219" name="Google Shape;219;p7"/>
          <p:cNvGrpSpPr/>
          <p:nvPr/>
        </p:nvGrpSpPr>
        <p:grpSpPr>
          <a:xfrm rot="-900067" flipH="1">
            <a:off x="-1503281" y="1231724"/>
            <a:ext cx="3141897" cy="2465331"/>
            <a:chOff x="-2415600" y="2986400"/>
            <a:chExt cx="1943075" cy="1524659"/>
          </a:xfrm>
        </p:grpSpPr>
        <p:sp>
          <p:nvSpPr>
            <p:cNvPr id="220" name="Google Shape;220;p7"/>
            <p:cNvSpPr/>
            <p:nvPr/>
          </p:nvSpPr>
          <p:spPr>
            <a:xfrm>
              <a:off x="-2415600" y="2986400"/>
              <a:ext cx="1117375" cy="1251275"/>
            </a:xfrm>
            <a:custGeom>
              <a:avLst/>
              <a:gdLst/>
              <a:ahLst/>
              <a:cxnLst/>
              <a:rect l="l" t="t" r="r" b="b"/>
              <a:pathLst>
                <a:path w="44695" h="50051" extrusionOk="0">
                  <a:moveTo>
                    <a:pt x="11387" y="1"/>
                  </a:moveTo>
                  <a:cubicBezTo>
                    <a:pt x="10743" y="1"/>
                    <a:pt x="10152" y="449"/>
                    <a:pt x="10001" y="1099"/>
                  </a:cubicBezTo>
                  <a:lnTo>
                    <a:pt x="180" y="41127"/>
                  </a:lnTo>
                  <a:cubicBezTo>
                    <a:pt x="0" y="41896"/>
                    <a:pt x="462" y="42665"/>
                    <a:pt x="1257" y="42871"/>
                  </a:cubicBezTo>
                  <a:lnTo>
                    <a:pt x="33617" y="50051"/>
                  </a:lnTo>
                  <a:lnTo>
                    <a:pt x="44695" y="8433"/>
                  </a:lnTo>
                  <a:lnTo>
                    <a:pt x="11744" y="48"/>
                  </a:lnTo>
                  <a:cubicBezTo>
                    <a:pt x="11625" y="16"/>
                    <a:pt x="11505" y="1"/>
                    <a:pt x="1138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1" name="Google Shape;221;p7"/>
            <p:cNvSpPr/>
            <p:nvPr/>
          </p:nvSpPr>
          <p:spPr>
            <a:xfrm>
              <a:off x="-1586075" y="3188225"/>
              <a:ext cx="1113550" cy="1279575"/>
            </a:xfrm>
            <a:custGeom>
              <a:avLst/>
              <a:gdLst/>
              <a:ahLst/>
              <a:cxnLst/>
              <a:rect l="l" t="t" r="r" b="b"/>
              <a:pathLst>
                <a:path w="44542" h="51183" extrusionOk="0">
                  <a:moveTo>
                    <a:pt x="10411" y="1"/>
                  </a:moveTo>
                  <a:lnTo>
                    <a:pt x="0" y="41772"/>
                  </a:lnTo>
                  <a:lnTo>
                    <a:pt x="31797" y="51132"/>
                  </a:lnTo>
                  <a:cubicBezTo>
                    <a:pt x="31925" y="51166"/>
                    <a:pt x="32054" y="51182"/>
                    <a:pt x="32181" y="51182"/>
                  </a:cubicBezTo>
                  <a:cubicBezTo>
                    <a:pt x="32815" y="51182"/>
                    <a:pt x="33395" y="50773"/>
                    <a:pt x="33566" y="50132"/>
                  </a:cubicBezTo>
                  <a:lnTo>
                    <a:pt x="44336" y="10360"/>
                  </a:lnTo>
                  <a:cubicBezTo>
                    <a:pt x="44541" y="9591"/>
                    <a:pt x="44080" y="8796"/>
                    <a:pt x="43310" y="8591"/>
                  </a:cubicBezTo>
                  <a:lnTo>
                    <a:pt x="10411" y="1"/>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2" name="Google Shape;222;p7"/>
            <p:cNvSpPr/>
            <p:nvPr/>
          </p:nvSpPr>
          <p:spPr>
            <a:xfrm>
              <a:off x="-2351263" y="3014809"/>
              <a:ext cx="1085975" cy="1231500"/>
            </a:xfrm>
            <a:custGeom>
              <a:avLst/>
              <a:gdLst/>
              <a:ahLst/>
              <a:cxnLst/>
              <a:rect l="l" t="t" r="r" b="b"/>
              <a:pathLst>
                <a:path w="43439" h="49260" extrusionOk="0">
                  <a:moveTo>
                    <a:pt x="12258" y="0"/>
                  </a:moveTo>
                  <a:lnTo>
                    <a:pt x="1" y="41925"/>
                  </a:lnTo>
                  <a:lnTo>
                    <a:pt x="17207" y="42695"/>
                  </a:lnTo>
                  <a:cubicBezTo>
                    <a:pt x="22079" y="43387"/>
                    <a:pt x="26643" y="45438"/>
                    <a:pt x="30412" y="48618"/>
                  </a:cubicBezTo>
                  <a:lnTo>
                    <a:pt x="31156" y="49259"/>
                  </a:lnTo>
                  <a:lnTo>
                    <a:pt x="43439" y="7334"/>
                  </a:lnTo>
                  <a:lnTo>
                    <a:pt x="42670" y="6693"/>
                  </a:lnTo>
                  <a:cubicBezTo>
                    <a:pt x="38900" y="3539"/>
                    <a:pt x="34336" y="1487"/>
                    <a:pt x="29464" y="769"/>
                  </a:cubicBezTo>
                  <a:lnTo>
                    <a:pt x="12258" y="0"/>
                  </a:ln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3" name="Google Shape;223;p7"/>
            <p:cNvSpPr/>
            <p:nvPr/>
          </p:nvSpPr>
          <p:spPr>
            <a:xfrm>
              <a:off x="-1573663" y="3188659"/>
              <a:ext cx="1070600" cy="1322400"/>
            </a:xfrm>
            <a:custGeom>
              <a:avLst/>
              <a:gdLst/>
              <a:ahLst/>
              <a:cxnLst/>
              <a:rect l="l" t="t" r="r" b="b"/>
              <a:pathLst>
                <a:path w="42824" h="52896" extrusionOk="0">
                  <a:moveTo>
                    <a:pt x="17135" y="1"/>
                  </a:moveTo>
                  <a:cubicBezTo>
                    <a:pt x="15803" y="1"/>
                    <a:pt x="14490" y="86"/>
                    <a:pt x="13232" y="252"/>
                  </a:cubicBezTo>
                  <a:lnTo>
                    <a:pt x="12258" y="380"/>
                  </a:lnTo>
                  <a:lnTo>
                    <a:pt x="1" y="42280"/>
                  </a:lnTo>
                  <a:lnTo>
                    <a:pt x="975" y="42151"/>
                  </a:lnTo>
                  <a:cubicBezTo>
                    <a:pt x="2113" y="42002"/>
                    <a:pt x="3255" y="41927"/>
                    <a:pt x="4394" y="41927"/>
                  </a:cubicBezTo>
                  <a:cubicBezTo>
                    <a:pt x="8133" y="41927"/>
                    <a:pt x="11844" y="42727"/>
                    <a:pt x="15284" y="44280"/>
                  </a:cubicBezTo>
                  <a:lnTo>
                    <a:pt x="30208" y="52895"/>
                  </a:lnTo>
                  <a:lnTo>
                    <a:pt x="42824" y="9124"/>
                  </a:lnTo>
                  <a:lnTo>
                    <a:pt x="28284" y="2226"/>
                  </a:lnTo>
                  <a:cubicBezTo>
                    <a:pt x="24955" y="704"/>
                    <a:pt x="20963" y="1"/>
                    <a:pt x="17135" y="1"/>
                  </a:cubicBez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224" name="Google Shape;224;p7"/>
            <p:cNvGrpSpPr/>
            <p:nvPr/>
          </p:nvGrpSpPr>
          <p:grpSpPr>
            <a:xfrm>
              <a:off x="-2218800" y="3088875"/>
              <a:ext cx="1598825" cy="1190475"/>
              <a:chOff x="-2218800" y="3088875"/>
              <a:chExt cx="1598825" cy="1190475"/>
            </a:xfrm>
          </p:grpSpPr>
          <p:sp>
            <p:nvSpPr>
              <p:cNvPr id="225" name="Google Shape;225;p7"/>
              <p:cNvSpPr/>
              <p:nvPr/>
            </p:nvSpPr>
            <p:spPr>
              <a:xfrm>
                <a:off x="-2218800" y="3088875"/>
                <a:ext cx="841100" cy="985325"/>
              </a:xfrm>
              <a:custGeom>
                <a:avLst/>
                <a:gdLst/>
                <a:ahLst/>
                <a:cxnLst/>
                <a:rect l="l" t="t" r="r" b="b"/>
                <a:pathLst>
                  <a:path w="33644" h="39413" extrusionOk="0">
                    <a:moveTo>
                      <a:pt x="9539" y="0"/>
                    </a:moveTo>
                    <a:lnTo>
                      <a:pt x="9462" y="667"/>
                    </a:lnTo>
                    <a:lnTo>
                      <a:pt x="22412" y="2385"/>
                    </a:lnTo>
                    <a:cubicBezTo>
                      <a:pt x="26027" y="3077"/>
                      <a:pt x="29489" y="4436"/>
                      <a:pt x="32643" y="6360"/>
                    </a:cubicBezTo>
                    <a:lnTo>
                      <a:pt x="33284" y="6744"/>
                    </a:lnTo>
                    <a:lnTo>
                      <a:pt x="33643" y="6154"/>
                    </a:lnTo>
                    <a:lnTo>
                      <a:pt x="33002" y="5770"/>
                    </a:lnTo>
                    <a:cubicBezTo>
                      <a:pt x="29797" y="3795"/>
                      <a:pt x="26233" y="2411"/>
                      <a:pt x="22540" y="1693"/>
                    </a:cubicBezTo>
                    <a:lnTo>
                      <a:pt x="9539" y="0"/>
                    </a:lnTo>
                    <a:close/>
                    <a:moveTo>
                      <a:pt x="8668" y="2385"/>
                    </a:moveTo>
                    <a:lnTo>
                      <a:pt x="8591" y="3052"/>
                    </a:lnTo>
                    <a:lnTo>
                      <a:pt x="21540" y="4770"/>
                    </a:lnTo>
                    <a:cubicBezTo>
                      <a:pt x="25156" y="5462"/>
                      <a:pt x="28617" y="6821"/>
                      <a:pt x="31771" y="8744"/>
                    </a:cubicBezTo>
                    <a:lnTo>
                      <a:pt x="32387" y="9129"/>
                    </a:lnTo>
                    <a:lnTo>
                      <a:pt x="32771" y="8565"/>
                    </a:lnTo>
                    <a:lnTo>
                      <a:pt x="32130" y="8180"/>
                    </a:lnTo>
                    <a:cubicBezTo>
                      <a:pt x="28899" y="6206"/>
                      <a:pt x="25361" y="4821"/>
                      <a:pt x="21668" y="4103"/>
                    </a:cubicBezTo>
                    <a:lnTo>
                      <a:pt x="8668" y="2385"/>
                    </a:lnTo>
                    <a:close/>
                    <a:moveTo>
                      <a:pt x="7796" y="4795"/>
                    </a:moveTo>
                    <a:lnTo>
                      <a:pt x="7719" y="5488"/>
                    </a:lnTo>
                    <a:lnTo>
                      <a:pt x="20668" y="7180"/>
                    </a:lnTo>
                    <a:cubicBezTo>
                      <a:pt x="24284" y="7898"/>
                      <a:pt x="27746" y="9232"/>
                      <a:pt x="30900" y="11180"/>
                    </a:cubicBezTo>
                    <a:lnTo>
                      <a:pt x="31515" y="11565"/>
                    </a:lnTo>
                    <a:lnTo>
                      <a:pt x="31874" y="10975"/>
                    </a:lnTo>
                    <a:lnTo>
                      <a:pt x="31259" y="10591"/>
                    </a:lnTo>
                    <a:cubicBezTo>
                      <a:pt x="28028" y="8616"/>
                      <a:pt x="24489" y="7231"/>
                      <a:pt x="20796" y="6513"/>
                    </a:cubicBezTo>
                    <a:lnTo>
                      <a:pt x="7796" y="4795"/>
                    </a:lnTo>
                    <a:close/>
                    <a:moveTo>
                      <a:pt x="6873" y="9206"/>
                    </a:moveTo>
                    <a:lnTo>
                      <a:pt x="6770" y="9873"/>
                    </a:lnTo>
                    <a:lnTo>
                      <a:pt x="19745" y="11591"/>
                    </a:lnTo>
                    <a:cubicBezTo>
                      <a:pt x="23361" y="12283"/>
                      <a:pt x="26822" y="13642"/>
                      <a:pt x="29976" y="15565"/>
                    </a:cubicBezTo>
                    <a:lnTo>
                      <a:pt x="30592" y="15950"/>
                    </a:lnTo>
                    <a:lnTo>
                      <a:pt x="30951" y="15386"/>
                    </a:lnTo>
                    <a:lnTo>
                      <a:pt x="30335" y="15001"/>
                    </a:lnTo>
                    <a:cubicBezTo>
                      <a:pt x="27104" y="13027"/>
                      <a:pt x="23566" y="11642"/>
                      <a:pt x="19848" y="10924"/>
                    </a:cubicBezTo>
                    <a:lnTo>
                      <a:pt x="6873" y="9206"/>
                    </a:lnTo>
                    <a:close/>
                    <a:moveTo>
                      <a:pt x="5975" y="11616"/>
                    </a:moveTo>
                    <a:lnTo>
                      <a:pt x="5898" y="12283"/>
                    </a:lnTo>
                    <a:lnTo>
                      <a:pt x="18848" y="14001"/>
                    </a:lnTo>
                    <a:cubicBezTo>
                      <a:pt x="22463" y="14693"/>
                      <a:pt x="25925" y="16052"/>
                      <a:pt x="29079" y="17976"/>
                    </a:cubicBezTo>
                    <a:lnTo>
                      <a:pt x="29694" y="18360"/>
                    </a:lnTo>
                    <a:lnTo>
                      <a:pt x="30079" y="17796"/>
                    </a:lnTo>
                    <a:lnTo>
                      <a:pt x="29438" y="17411"/>
                    </a:lnTo>
                    <a:cubicBezTo>
                      <a:pt x="26207" y="15437"/>
                      <a:pt x="22668" y="14052"/>
                      <a:pt x="18976" y="13334"/>
                    </a:cubicBezTo>
                    <a:lnTo>
                      <a:pt x="5975" y="11616"/>
                    </a:lnTo>
                    <a:close/>
                    <a:moveTo>
                      <a:pt x="5078" y="14027"/>
                    </a:moveTo>
                    <a:lnTo>
                      <a:pt x="5001" y="14693"/>
                    </a:lnTo>
                    <a:lnTo>
                      <a:pt x="17950" y="16411"/>
                    </a:lnTo>
                    <a:cubicBezTo>
                      <a:pt x="21566" y="17104"/>
                      <a:pt x="25027" y="18463"/>
                      <a:pt x="28181" y="20386"/>
                    </a:cubicBezTo>
                    <a:lnTo>
                      <a:pt x="28797" y="20796"/>
                    </a:lnTo>
                    <a:lnTo>
                      <a:pt x="29181" y="20206"/>
                    </a:lnTo>
                    <a:lnTo>
                      <a:pt x="28566" y="19822"/>
                    </a:lnTo>
                    <a:cubicBezTo>
                      <a:pt x="25335" y="17847"/>
                      <a:pt x="21796" y="16463"/>
                      <a:pt x="18104" y="15745"/>
                    </a:cubicBezTo>
                    <a:lnTo>
                      <a:pt x="5078" y="14027"/>
                    </a:lnTo>
                    <a:close/>
                    <a:moveTo>
                      <a:pt x="4078" y="19053"/>
                    </a:moveTo>
                    <a:lnTo>
                      <a:pt x="4001" y="19719"/>
                    </a:lnTo>
                    <a:lnTo>
                      <a:pt x="16950" y="21437"/>
                    </a:lnTo>
                    <a:cubicBezTo>
                      <a:pt x="20591" y="22130"/>
                      <a:pt x="24053" y="23489"/>
                      <a:pt x="27207" y="25412"/>
                    </a:cubicBezTo>
                    <a:lnTo>
                      <a:pt x="27822" y="25797"/>
                    </a:lnTo>
                    <a:lnTo>
                      <a:pt x="28181" y="25232"/>
                    </a:lnTo>
                    <a:lnTo>
                      <a:pt x="27566" y="24822"/>
                    </a:lnTo>
                    <a:cubicBezTo>
                      <a:pt x="24335" y="22848"/>
                      <a:pt x="20796" y="21463"/>
                      <a:pt x="17104" y="20745"/>
                    </a:cubicBezTo>
                    <a:lnTo>
                      <a:pt x="4078" y="19053"/>
                    </a:lnTo>
                    <a:close/>
                    <a:moveTo>
                      <a:pt x="3231" y="21463"/>
                    </a:moveTo>
                    <a:lnTo>
                      <a:pt x="3129" y="22130"/>
                    </a:lnTo>
                    <a:lnTo>
                      <a:pt x="16078" y="23848"/>
                    </a:lnTo>
                    <a:cubicBezTo>
                      <a:pt x="19899" y="24617"/>
                      <a:pt x="24438" y="26668"/>
                      <a:pt x="26310" y="27848"/>
                    </a:cubicBezTo>
                    <a:lnTo>
                      <a:pt x="26925" y="28233"/>
                    </a:lnTo>
                    <a:lnTo>
                      <a:pt x="27310" y="27643"/>
                    </a:lnTo>
                    <a:lnTo>
                      <a:pt x="26669" y="27258"/>
                    </a:lnTo>
                    <a:cubicBezTo>
                      <a:pt x="24745" y="26053"/>
                      <a:pt x="20104" y="23925"/>
                      <a:pt x="16206" y="23155"/>
                    </a:cubicBezTo>
                    <a:lnTo>
                      <a:pt x="3231" y="21463"/>
                    </a:lnTo>
                    <a:close/>
                    <a:moveTo>
                      <a:pt x="2334" y="23848"/>
                    </a:moveTo>
                    <a:lnTo>
                      <a:pt x="2231" y="24514"/>
                    </a:lnTo>
                    <a:lnTo>
                      <a:pt x="15206" y="26232"/>
                    </a:lnTo>
                    <a:cubicBezTo>
                      <a:pt x="18925" y="26976"/>
                      <a:pt x="24540" y="29669"/>
                      <a:pt x="25438" y="30233"/>
                    </a:cubicBezTo>
                    <a:lnTo>
                      <a:pt x="26053" y="30617"/>
                    </a:lnTo>
                    <a:lnTo>
                      <a:pt x="26412" y="30053"/>
                    </a:lnTo>
                    <a:lnTo>
                      <a:pt x="25797" y="29669"/>
                    </a:lnTo>
                    <a:cubicBezTo>
                      <a:pt x="24848" y="29079"/>
                      <a:pt x="19207" y="26335"/>
                      <a:pt x="15335" y="25566"/>
                    </a:cubicBezTo>
                    <a:lnTo>
                      <a:pt x="2334" y="23848"/>
                    </a:lnTo>
                    <a:close/>
                    <a:moveTo>
                      <a:pt x="1283" y="27592"/>
                    </a:moveTo>
                    <a:lnTo>
                      <a:pt x="1180" y="28284"/>
                    </a:lnTo>
                    <a:lnTo>
                      <a:pt x="14155" y="29976"/>
                    </a:lnTo>
                    <a:cubicBezTo>
                      <a:pt x="17771" y="30694"/>
                      <a:pt x="21232" y="32053"/>
                      <a:pt x="24361" y="33976"/>
                    </a:cubicBezTo>
                    <a:lnTo>
                      <a:pt x="25002" y="34361"/>
                    </a:lnTo>
                    <a:lnTo>
                      <a:pt x="25361" y="33797"/>
                    </a:lnTo>
                    <a:lnTo>
                      <a:pt x="24745" y="33387"/>
                    </a:lnTo>
                    <a:cubicBezTo>
                      <a:pt x="21514" y="31412"/>
                      <a:pt x="17976" y="30028"/>
                      <a:pt x="14258" y="29310"/>
                    </a:cubicBezTo>
                    <a:lnTo>
                      <a:pt x="1283" y="27592"/>
                    </a:lnTo>
                    <a:close/>
                    <a:moveTo>
                      <a:pt x="693" y="30156"/>
                    </a:moveTo>
                    <a:lnTo>
                      <a:pt x="590" y="30822"/>
                    </a:lnTo>
                    <a:lnTo>
                      <a:pt x="13565" y="32541"/>
                    </a:lnTo>
                    <a:cubicBezTo>
                      <a:pt x="17181" y="33233"/>
                      <a:pt x="20643" y="34592"/>
                      <a:pt x="23797" y="36515"/>
                    </a:cubicBezTo>
                    <a:lnTo>
                      <a:pt x="24412" y="36900"/>
                    </a:lnTo>
                    <a:lnTo>
                      <a:pt x="24771" y="36310"/>
                    </a:lnTo>
                    <a:lnTo>
                      <a:pt x="24130" y="35925"/>
                    </a:lnTo>
                    <a:cubicBezTo>
                      <a:pt x="20925" y="33951"/>
                      <a:pt x="17386" y="32566"/>
                      <a:pt x="13668" y="31874"/>
                    </a:cubicBezTo>
                    <a:lnTo>
                      <a:pt x="693" y="30156"/>
                    </a:lnTo>
                    <a:close/>
                    <a:moveTo>
                      <a:pt x="103" y="32643"/>
                    </a:moveTo>
                    <a:lnTo>
                      <a:pt x="0" y="33335"/>
                    </a:lnTo>
                    <a:lnTo>
                      <a:pt x="12975" y="35053"/>
                    </a:lnTo>
                    <a:cubicBezTo>
                      <a:pt x="16591" y="35746"/>
                      <a:pt x="20053" y="37105"/>
                      <a:pt x="23207" y="39028"/>
                    </a:cubicBezTo>
                    <a:lnTo>
                      <a:pt x="23848" y="39413"/>
                    </a:lnTo>
                    <a:lnTo>
                      <a:pt x="24181" y="38823"/>
                    </a:lnTo>
                    <a:lnTo>
                      <a:pt x="23540" y="38438"/>
                    </a:lnTo>
                    <a:cubicBezTo>
                      <a:pt x="20335" y="36464"/>
                      <a:pt x="16796" y="35079"/>
                      <a:pt x="13104" y="34361"/>
                    </a:cubicBezTo>
                    <a:lnTo>
                      <a:pt x="103" y="32643"/>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6" name="Google Shape;226;p7"/>
              <p:cNvSpPr/>
              <p:nvPr/>
            </p:nvSpPr>
            <p:spPr>
              <a:xfrm>
                <a:off x="-1461075" y="3283625"/>
                <a:ext cx="841100" cy="995725"/>
              </a:xfrm>
              <a:custGeom>
                <a:avLst/>
                <a:gdLst/>
                <a:ahLst/>
                <a:cxnLst/>
                <a:rect l="l" t="t" r="r" b="b"/>
                <a:pathLst>
                  <a:path w="33644" h="39829" extrusionOk="0">
                    <a:moveTo>
                      <a:pt x="11739" y="1"/>
                    </a:moveTo>
                    <a:cubicBezTo>
                      <a:pt x="10432" y="1"/>
                      <a:pt x="9481" y="31"/>
                      <a:pt x="9386" y="31"/>
                    </a:cubicBezTo>
                    <a:lnTo>
                      <a:pt x="9386" y="698"/>
                    </a:lnTo>
                    <a:cubicBezTo>
                      <a:pt x="9406" y="698"/>
                      <a:pt x="10284" y="673"/>
                      <a:pt x="11526" y="673"/>
                    </a:cubicBezTo>
                    <a:cubicBezTo>
                      <a:pt x="13388" y="673"/>
                      <a:pt x="16068" y="729"/>
                      <a:pt x="17899" y="1006"/>
                    </a:cubicBezTo>
                    <a:cubicBezTo>
                      <a:pt x="22643" y="1775"/>
                      <a:pt x="29618" y="4878"/>
                      <a:pt x="32618" y="6750"/>
                    </a:cubicBezTo>
                    <a:lnTo>
                      <a:pt x="33259" y="7134"/>
                    </a:lnTo>
                    <a:lnTo>
                      <a:pt x="33644" y="6570"/>
                    </a:lnTo>
                    <a:lnTo>
                      <a:pt x="33028" y="6185"/>
                    </a:lnTo>
                    <a:cubicBezTo>
                      <a:pt x="29977" y="4288"/>
                      <a:pt x="22874" y="1108"/>
                      <a:pt x="18053" y="365"/>
                    </a:cubicBezTo>
                    <a:cubicBezTo>
                      <a:pt x="16198" y="63"/>
                      <a:pt x="13606" y="1"/>
                      <a:pt x="11739" y="1"/>
                    </a:cubicBezTo>
                    <a:close/>
                    <a:moveTo>
                      <a:pt x="8770" y="2801"/>
                    </a:moveTo>
                    <a:lnTo>
                      <a:pt x="8770" y="3493"/>
                    </a:lnTo>
                    <a:cubicBezTo>
                      <a:pt x="8847" y="3493"/>
                      <a:pt x="16130" y="3519"/>
                      <a:pt x="19258" y="4288"/>
                    </a:cubicBezTo>
                    <a:cubicBezTo>
                      <a:pt x="22976" y="5211"/>
                      <a:pt x="28489" y="7134"/>
                      <a:pt x="31746" y="9160"/>
                    </a:cubicBezTo>
                    <a:lnTo>
                      <a:pt x="32387" y="9545"/>
                    </a:lnTo>
                    <a:lnTo>
                      <a:pt x="32746" y="8980"/>
                    </a:lnTo>
                    <a:lnTo>
                      <a:pt x="32105" y="8570"/>
                    </a:lnTo>
                    <a:cubicBezTo>
                      <a:pt x="28797" y="6519"/>
                      <a:pt x="23207" y="4570"/>
                      <a:pt x="19412" y="3621"/>
                    </a:cubicBezTo>
                    <a:cubicBezTo>
                      <a:pt x="16207" y="2852"/>
                      <a:pt x="9078" y="2801"/>
                      <a:pt x="8770" y="2801"/>
                    </a:cubicBezTo>
                    <a:close/>
                    <a:moveTo>
                      <a:pt x="8129" y="5570"/>
                    </a:moveTo>
                    <a:lnTo>
                      <a:pt x="8129" y="6262"/>
                    </a:lnTo>
                    <a:cubicBezTo>
                      <a:pt x="8232" y="6262"/>
                      <a:pt x="17412" y="6467"/>
                      <a:pt x="20592" y="7570"/>
                    </a:cubicBezTo>
                    <a:cubicBezTo>
                      <a:pt x="21463" y="7878"/>
                      <a:pt x="22361" y="8160"/>
                      <a:pt x="23233" y="8442"/>
                    </a:cubicBezTo>
                    <a:cubicBezTo>
                      <a:pt x="25976" y="9314"/>
                      <a:pt x="28592" y="10160"/>
                      <a:pt x="30874" y="11570"/>
                    </a:cubicBezTo>
                    <a:lnTo>
                      <a:pt x="31490" y="11955"/>
                    </a:lnTo>
                    <a:lnTo>
                      <a:pt x="31849" y="11391"/>
                    </a:lnTo>
                    <a:lnTo>
                      <a:pt x="31208" y="11006"/>
                    </a:lnTo>
                    <a:cubicBezTo>
                      <a:pt x="28874" y="9519"/>
                      <a:pt x="26079" y="8647"/>
                      <a:pt x="23412" y="7801"/>
                    </a:cubicBezTo>
                    <a:cubicBezTo>
                      <a:pt x="22540" y="7519"/>
                      <a:pt x="21669" y="7237"/>
                      <a:pt x="20797" y="6929"/>
                    </a:cubicBezTo>
                    <a:cubicBezTo>
                      <a:pt x="17540" y="5801"/>
                      <a:pt x="8514" y="5570"/>
                      <a:pt x="8129" y="5570"/>
                    </a:cubicBezTo>
                    <a:close/>
                    <a:moveTo>
                      <a:pt x="6822" y="9596"/>
                    </a:moveTo>
                    <a:lnTo>
                      <a:pt x="6745" y="10263"/>
                    </a:lnTo>
                    <a:lnTo>
                      <a:pt x="19694" y="11981"/>
                    </a:lnTo>
                    <a:cubicBezTo>
                      <a:pt x="23310" y="12699"/>
                      <a:pt x="26771" y="14032"/>
                      <a:pt x="29925" y="15981"/>
                    </a:cubicBezTo>
                    <a:lnTo>
                      <a:pt x="30566" y="16365"/>
                    </a:lnTo>
                    <a:lnTo>
                      <a:pt x="30925" y="15776"/>
                    </a:lnTo>
                    <a:lnTo>
                      <a:pt x="30284" y="15391"/>
                    </a:lnTo>
                    <a:cubicBezTo>
                      <a:pt x="27079" y="13417"/>
                      <a:pt x="23515" y="12032"/>
                      <a:pt x="19822" y="11314"/>
                    </a:cubicBezTo>
                    <a:lnTo>
                      <a:pt x="6822" y="9596"/>
                    </a:lnTo>
                    <a:close/>
                    <a:moveTo>
                      <a:pt x="5950" y="12006"/>
                    </a:moveTo>
                    <a:lnTo>
                      <a:pt x="5847" y="12673"/>
                    </a:lnTo>
                    <a:lnTo>
                      <a:pt x="18822" y="14391"/>
                    </a:lnTo>
                    <a:cubicBezTo>
                      <a:pt x="22438" y="15109"/>
                      <a:pt x="25900" y="16442"/>
                      <a:pt x="29054" y="18391"/>
                    </a:cubicBezTo>
                    <a:lnTo>
                      <a:pt x="29669" y="18776"/>
                    </a:lnTo>
                    <a:lnTo>
                      <a:pt x="30054" y="18186"/>
                    </a:lnTo>
                    <a:lnTo>
                      <a:pt x="29413" y="17801"/>
                    </a:lnTo>
                    <a:cubicBezTo>
                      <a:pt x="26182" y="15827"/>
                      <a:pt x="22643" y="14442"/>
                      <a:pt x="18925" y="13724"/>
                    </a:cubicBezTo>
                    <a:lnTo>
                      <a:pt x="5950" y="12006"/>
                    </a:lnTo>
                    <a:close/>
                    <a:moveTo>
                      <a:pt x="5052" y="14417"/>
                    </a:moveTo>
                    <a:lnTo>
                      <a:pt x="4975" y="15109"/>
                    </a:lnTo>
                    <a:lnTo>
                      <a:pt x="17925" y="16801"/>
                    </a:lnTo>
                    <a:cubicBezTo>
                      <a:pt x="21540" y="17519"/>
                      <a:pt x="25028" y="18853"/>
                      <a:pt x="28156" y="20802"/>
                    </a:cubicBezTo>
                    <a:lnTo>
                      <a:pt x="28797" y="21186"/>
                    </a:lnTo>
                    <a:lnTo>
                      <a:pt x="29156" y="20596"/>
                    </a:lnTo>
                    <a:lnTo>
                      <a:pt x="28515" y="20212"/>
                    </a:lnTo>
                    <a:cubicBezTo>
                      <a:pt x="25310" y="18237"/>
                      <a:pt x="21745" y="16853"/>
                      <a:pt x="18053" y="16135"/>
                    </a:cubicBezTo>
                    <a:lnTo>
                      <a:pt x="5052" y="14417"/>
                    </a:lnTo>
                    <a:close/>
                    <a:moveTo>
                      <a:pt x="4078" y="19443"/>
                    </a:moveTo>
                    <a:lnTo>
                      <a:pt x="4001" y="20109"/>
                    </a:lnTo>
                    <a:lnTo>
                      <a:pt x="16950" y="21827"/>
                    </a:lnTo>
                    <a:cubicBezTo>
                      <a:pt x="20566" y="22545"/>
                      <a:pt x="24028" y="23879"/>
                      <a:pt x="27182" y="25827"/>
                    </a:cubicBezTo>
                    <a:lnTo>
                      <a:pt x="27823" y="26212"/>
                    </a:lnTo>
                    <a:lnTo>
                      <a:pt x="28156" y="25622"/>
                    </a:lnTo>
                    <a:lnTo>
                      <a:pt x="27541" y="25238"/>
                    </a:lnTo>
                    <a:cubicBezTo>
                      <a:pt x="24310" y="23263"/>
                      <a:pt x="20771" y="21879"/>
                      <a:pt x="17079" y="21161"/>
                    </a:cubicBezTo>
                    <a:lnTo>
                      <a:pt x="4078" y="19443"/>
                    </a:lnTo>
                    <a:close/>
                    <a:moveTo>
                      <a:pt x="3180" y="21853"/>
                    </a:moveTo>
                    <a:lnTo>
                      <a:pt x="3103" y="22520"/>
                    </a:lnTo>
                    <a:lnTo>
                      <a:pt x="16053" y="24238"/>
                    </a:lnTo>
                    <a:cubicBezTo>
                      <a:pt x="19874" y="24981"/>
                      <a:pt x="24438" y="27058"/>
                      <a:pt x="26284" y="28212"/>
                    </a:cubicBezTo>
                    <a:lnTo>
                      <a:pt x="26925" y="28623"/>
                    </a:lnTo>
                    <a:lnTo>
                      <a:pt x="27284" y="28033"/>
                    </a:lnTo>
                    <a:lnTo>
                      <a:pt x="26643" y="27648"/>
                    </a:lnTo>
                    <a:cubicBezTo>
                      <a:pt x="24720" y="26443"/>
                      <a:pt x="20079" y="24340"/>
                      <a:pt x="16181" y="23571"/>
                    </a:cubicBezTo>
                    <a:lnTo>
                      <a:pt x="3180" y="21853"/>
                    </a:lnTo>
                    <a:close/>
                    <a:moveTo>
                      <a:pt x="2309" y="24263"/>
                    </a:moveTo>
                    <a:lnTo>
                      <a:pt x="2232" y="24930"/>
                    </a:lnTo>
                    <a:lnTo>
                      <a:pt x="15181" y="26648"/>
                    </a:lnTo>
                    <a:cubicBezTo>
                      <a:pt x="18925" y="27392"/>
                      <a:pt x="24515" y="30084"/>
                      <a:pt x="25412" y="30623"/>
                    </a:cubicBezTo>
                    <a:lnTo>
                      <a:pt x="26053" y="31007"/>
                    </a:lnTo>
                    <a:lnTo>
                      <a:pt x="26387" y="30443"/>
                    </a:lnTo>
                    <a:lnTo>
                      <a:pt x="25771" y="30058"/>
                    </a:lnTo>
                    <a:cubicBezTo>
                      <a:pt x="24823" y="29469"/>
                      <a:pt x="19181" y="26751"/>
                      <a:pt x="15309" y="25981"/>
                    </a:cubicBezTo>
                    <a:lnTo>
                      <a:pt x="2309" y="24263"/>
                    </a:lnTo>
                    <a:close/>
                    <a:moveTo>
                      <a:pt x="1257" y="28007"/>
                    </a:moveTo>
                    <a:lnTo>
                      <a:pt x="1180" y="28674"/>
                    </a:lnTo>
                    <a:lnTo>
                      <a:pt x="14130" y="30392"/>
                    </a:lnTo>
                    <a:cubicBezTo>
                      <a:pt x="17745" y="31110"/>
                      <a:pt x="21207" y="32443"/>
                      <a:pt x="24361" y="34392"/>
                    </a:cubicBezTo>
                    <a:lnTo>
                      <a:pt x="24976" y="34777"/>
                    </a:lnTo>
                    <a:lnTo>
                      <a:pt x="25335" y="34187"/>
                    </a:lnTo>
                    <a:lnTo>
                      <a:pt x="24720" y="33802"/>
                    </a:lnTo>
                    <a:cubicBezTo>
                      <a:pt x="21489" y="31828"/>
                      <a:pt x="17950" y="30443"/>
                      <a:pt x="14258" y="29725"/>
                    </a:cubicBezTo>
                    <a:lnTo>
                      <a:pt x="1257" y="28007"/>
                    </a:lnTo>
                    <a:close/>
                    <a:moveTo>
                      <a:pt x="667" y="30520"/>
                    </a:moveTo>
                    <a:lnTo>
                      <a:pt x="591" y="31212"/>
                    </a:lnTo>
                    <a:lnTo>
                      <a:pt x="13566" y="32905"/>
                    </a:lnTo>
                    <a:cubicBezTo>
                      <a:pt x="17155" y="33623"/>
                      <a:pt x="20617" y="34982"/>
                      <a:pt x="23771" y="36905"/>
                    </a:cubicBezTo>
                    <a:lnTo>
                      <a:pt x="24412" y="37290"/>
                    </a:lnTo>
                    <a:lnTo>
                      <a:pt x="24746" y="36726"/>
                    </a:lnTo>
                    <a:lnTo>
                      <a:pt x="24130" y="36315"/>
                    </a:lnTo>
                    <a:cubicBezTo>
                      <a:pt x="20899" y="34341"/>
                      <a:pt x="17361" y="32956"/>
                      <a:pt x="13668" y="32238"/>
                    </a:cubicBezTo>
                    <a:lnTo>
                      <a:pt x="667" y="30520"/>
                    </a:lnTo>
                    <a:close/>
                    <a:moveTo>
                      <a:pt x="103" y="33059"/>
                    </a:moveTo>
                    <a:lnTo>
                      <a:pt x="1" y="33725"/>
                    </a:lnTo>
                    <a:lnTo>
                      <a:pt x="12950" y="35443"/>
                    </a:lnTo>
                    <a:cubicBezTo>
                      <a:pt x="16566" y="36136"/>
                      <a:pt x="20027" y="37495"/>
                      <a:pt x="23181" y="39418"/>
                    </a:cubicBezTo>
                    <a:lnTo>
                      <a:pt x="23797" y="39828"/>
                    </a:lnTo>
                    <a:lnTo>
                      <a:pt x="24156" y="39238"/>
                    </a:lnTo>
                    <a:lnTo>
                      <a:pt x="23515" y="38854"/>
                    </a:lnTo>
                    <a:cubicBezTo>
                      <a:pt x="20310" y="36879"/>
                      <a:pt x="16745" y="35495"/>
                      <a:pt x="13053" y="34777"/>
                    </a:cubicBezTo>
                    <a:lnTo>
                      <a:pt x="103" y="33059"/>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227" name="Google Shape;227;p7"/>
          <p:cNvGrpSpPr/>
          <p:nvPr/>
        </p:nvGrpSpPr>
        <p:grpSpPr>
          <a:xfrm rot="4282019">
            <a:off x="-396046" y="-465989"/>
            <a:ext cx="2436812" cy="2564967"/>
            <a:chOff x="1526600" y="450800"/>
            <a:chExt cx="4540675" cy="4779475"/>
          </a:xfrm>
        </p:grpSpPr>
        <p:sp>
          <p:nvSpPr>
            <p:cNvPr id="228" name="Google Shape;228;p7"/>
            <p:cNvSpPr/>
            <p:nvPr/>
          </p:nvSpPr>
          <p:spPr>
            <a:xfrm>
              <a:off x="1610100" y="473575"/>
              <a:ext cx="4457175" cy="4689450"/>
            </a:xfrm>
            <a:custGeom>
              <a:avLst/>
              <a:gdLst/>
              <a:ahLst/>
              <a:cxnLst/>
              <a:rect l="l" t="t" r="r" b="b"/>
              <a:pathLst>
                <a:path w="178287" h="187578" extrusionOk="0">
                  <a:moveTo>
                    <a:pt x="95602" y="1"/>
                  </a:moveTo>
                  <a:cubicBezTo>
                    <a:pt x="95141" y="1"/>
                    <a:pt x="94676" y="129"/>
                    <a:pt x="94258" y="394"/>
                  </a:cubicBezTo>
                  <a:lnTo>
                    <a:pt x="0" y="63859"/>
                  </a:lnTo>
                  <a:lnTo>
                    <a:pt x="79645" y="185257"/>
                  </a:lnTo>
                  <a:cubicBezTo>
                    <a:pt x="80631" y="186769"/>
                    <a:pt x="82280" y="187578"/>
                    <a:pt x="83965" y="187578"/>
                  </a:cubicBezTo>
                  <a:cubicBezTo>
                    <a:pt x="84955" y="187578"/>
                    <a:pt x="85959" y="187298"/>
                    <a:pt x="86847" y="186719"/>
                  </a:cubicBezTo>
                  <a:lnTo>
                    <a:pt x="176826" y="126176"/>
                  </a:lnTo>
                  <a:cubicBezTo>
                    <a:pt x="177974" y="125393"/>
                    <a:pt x="178287" y="123880"/>
                    <a:pt x="177504" y="122732"/>
                  </a:cubicBezTo>
                  <a:lnTo>
                    <a:pt x="97703" y="1125"/>
                  </a:lnTo>
                  <a:cubicBezTo>
                    <a:pt x="97205" y="394"/>
                    <a:pt x="96410" y="1"/>
                    <a:pt x="9560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9" name="Google Shape;229;p7"/>
            <p:cNvSpPr/>
            <p:nvPr/>
          </p:nvSpPr>
          <p:spPr>
            <a:xfrm>
              <a:off x="1616625" y="450800"/>
              <a:ext cx="4391950" cy="4645025"/>
            </a:xfrm>
            <a:custGeom>
              <a:avLst/>
              <a:gdLst/>
              <a:ahLst/>
              <a:cxnLst/>
              <a:rect l="l" t="t" r="r" b="b"/>
              <a:pathLst>
                <a:path w="175678" h="185801" extrusionOk="0">
                  <a:moveTo>
                    <a:pt x="93162" y="0"/>
                  </a:moveTo>
                  <a:lnTo>
                    <a:pt x="0" y="61587"/>
                  </a:lnTo>
                  <a:lnTo>
                    <a:pt x="80323" y="184028"/>
                  </a:lnTo>
                  <a:cubicBezTo>
                    <a:pt x="81085" y="185187"/>
                    <a:pt x="82329" y="185800"/>
                    <a:pt x="83604" y="185800"/>
                  </a:cubicBezTo>
                  <a:cubicBezTo>
                    <a:pt x="84339" y="185800"/>
                    <a:pt x="85083" y="185597"/>
                    <a:pt x="85751" y="185177"/>
                  </a:cubicBezTo>
                  <a:lnTo>
                    <a:pt x="175677" y="125782"/>
                  </a:lnTo>
                  <a:lnTo>
                    <a:pt x="93162" y="0"/>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0" name="Google Shape;230;p7"/>
            <p:cNvSpPr/>
            <p:nvPr/>
          </p:nvSpPr>
          <p:spPr>
            <a:xfrm>
              <a:off x="3931325" y="462525"/>
              <a:ext cx="2064200" cy="3145900"/>
            </a:xfrm>
            <a:custGeom>
              <a:avLst/>
              <a:gdLst/>
              <a:ahLst/>
              <a:cxnLst/>
              <a:rect l="l" t="t" r="r" b="b"/>
              <a:pathLst>
                <a:path w="82568" h="125836" fill="none" extrusionOk="0">
                  <a:moveTo>
                    <a:pt x="0" y="1"/>
                  </a:moveTo>
                  <a:lnTo>
                    <a:pt x="82567" y="125835"/>
                  </a:lnTo>
                </a:path>
              </a:pathLst>
            </a:custGeom>
            <a:noFill/>
            <a:ln w="11750" cap="flat" cmpd="sng">
              <a:solidFill>
                <a:schemeClr val="dk1"/>
              </a:solidFill>
              <a:prstDash val="solid"/>
              <a:miter lim="5219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1" name="Google Shape;231;p7"/>
            <p:cNvSpPr/>
            <p:nvPr/>
          </p:nvSpPr>
          <p:spPr>
            <a:xfrm>
              <a:off x="3898700" y="482100"/>
              <a:ext cx="2065500" cy="3145900"/>
            </a:xfrm>
            <a:custGeom>
              <a:avLst/>
              <a:gdLst/>
              <a:ahLst/>
              <a:cxnLst/>
              <a:rect l="l" t="t" r="r" b="b"/>
              <a:pathLst>
                <a:path w="82620" h="125836" fill="none" extrusionOk="0">
                  <a:moveTo>
                    <a:pt x="1" y="1"/>
                  </a:moveTo>
                  <a:lnTo>
                    <a:pt x="82620" y="125835"/>
                  </a:lnTo>
                </a:path>
              </a:pathLst>
            </a:custGeom>
            <a:noFill/>
            <a:ln w="11750" cap="flat" cmpd="sng">
              <a:solidFill>
                <a:schemeClr val="dk1"/>
              </a:solidFill>
              <a:prstDash val="solid"/>
              <a:miter lim="5219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2" name="Google Shape;232;p7"/>
            <p:cNvSpPr/>
            <p:nvPr/>
          </p:nvSpPr>
          <p:spPr>
            <a:xfrm>
              <a:off x="3742125" y="4138150"/>
              <a:ext cx="842925" cy="1092125"/>
            </a:xfrm>
            <a:custGeom>
              <a:avLst/>
              <a:gdLst/>
              <a:ahLst/>
              <a:cxnLst/>
              <a:rect l="l" t="t" r="r" b="b"/>
              <a:pathLst>
                <a:path w="33717" h="43685" extrusionOk="0">
                  <a:moveTo>
                    <a:pt x="9604" y="0"/>
                  </a:moveTo>
                  <a:lnTo>
                    <a:pt x="1" y="6159"/>
                  </a:lnTo>
                  <a:lnTo>
                    <a:pt x="24113" y="43685"/>
                  </a:lnTo>
                  <a:lnTo>
                    <a:pt x="25679" y="35595"/>
                  </a:lnTo>
                  <a:lnTo>
                    <a:pt x="33716" y="37526"/>
                  </a:lnTo>
                  <a:lnTo>
                    <a:pt x="9604"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3" name="Google Shape;233;p7"/>
            <p:cNvSpPr/>
            <p:nvPr/>
          </p:nvSpPr>
          <p:spPr>
            <a:xfrm>
              <a:off x="1526600" y="464775"/>
              <a:ext cx="4343675" cy="4627200"/>
            </a:xfrm>
            <a:custGeom>
              <a:avLst/>
              <a:gdLst/>
              <a:ahLst/>
              <a:cxnLst/>
              <a:rect l="l" t="t" r="r" b="b"/>
              <a:pathLst>
                <a:path w="173747" h="185088" extrusionOk="0">
                  <a:moveTo>
                    <a:pt x="91115" y="1"/>
                  </a:moveTo>
                  <a:cubicBezTo>
                    <a:pt x="90634" y="1"/>
                    <a:pt x="90147" y="140"/>
                    <a:pt x="89718" y="433"/>
                  </a:cubicBezTo>
                  <a:lnTo>
                    <a:pt x="0" y="59357"/>
                  </a:lnTo>
                  <a:lnTo>
                    <a:pt x="82515" y="185087"/>
                  </a:lnTo>
                  <a:lnTo>
                    <a:pt x="172285" y="126163"/>
                  </a:lnTo>
                  <a:cubicBezTo>
                    <a:pt x="173433" y="125380"/>
                    <a:pt x="173746" y="123866"/>
                    <a:pt x="172963" y="122718"/>
                  </a:cubicBezTo>
                  <a:lnTo>
                    <a:pt x="93162" y="1111"/>
                  </a:lnTo>
                  <a:cubicBezTo>
                    <a:pt x="92705" y="392"/>
                    <a:pt x="91920" y="1"/>
                    <a:pt x="91115"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4" name="Google Shape;234;p7"/>
            <p:cNvSpPr/>
            <p:nvPr/>
          </p:nvSpPr>
          <p:spPr>
            <a:xfrm>
              <a:off x="1636200" y="1843000"/>
              <a:ext cx="2130750" cy="3199400"/>
            </a:xfrm>
            <a:custGeom>
              <a:avLst/>
              <a:gdLst/>
              <a:ahLst/>
              <a:cxnLst/>
              <a:rect l="l" t="t" r="r" b="b"/>
              <a:pathLst>
                <a:path w="85230" h="127976" extrusionOk="0">
                  <a:moveTo>
                    <a:pt x="2506" y="1"/>
                  </a:moveTo>
                  <a:lnTo>
                    <a:pt x="0" y="1619"/>
                  </a:lnTo>
                  <a:lnTo>
                    <a:pt x="82724" y="127975"/>
                  </a:lnTo>
                  <a:lnTo>
                    <a:pt x="85229" y="126357"/>
                  </a:lnTo>
                  <a:lnTo>
                    <a:pt x="2506"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5" name="Google Shape;235;p7"/>
            <p:cNvSpPr/>
            <p:nvPr/>
          </p:nvSpPr>
          <p:spPr>
            <a:xfrm>
              <a:off x="2647400" y="1567700"/>
              <a:ext cx="2116400" cy="2399550"/>
            </a:xfrm>
            <a:custGeom>
              <a:avLst/>
              <a:gdLst/>
              <a:ahLst/>
              <a:cxnLst/>
              <a:rect l="l" t="t" r="r" b="b"/>
              <a:pathLst>
                <a:path w="84656" h="95982" fill="none" extrusionOk="0">
                  <a:moveTo>
                    <a:pt x="82777" y="71347"/>
                  </a:moveTo>
                  <a:cubicBezTo>
                    <a:pt x="82777" y="69937"/>
                    <a:pt x="83507" y="68633"/>
                    <a:pt x="84656" y="67850"/>
                  </a:cubicBezTo>
                  <a:lnTo>
                    <a:pt x="40919" y="1201"/>
                  </a:lnTo>
                  <a:cubicBezTo>
                    <a:pt x="38988" y="2453"/>
                    <a:pt x="36431" y="1932"/>
                    <a:pt x="35178" y="0"/>
                  </a:cubicBezTo>
                  <a:lnTo>
                    <a:pt x="1149" y="22286"/>
                  </a:lnTo>
                  <a:cubicBezTo>
                    <a:pt x="2454" y="24217"/>
                    <a:pt x="1932" y="26827"/>
                    <a:pt x="1" y="28080"/>
                  </a:cubicBezTo>
                  <a:lnTo>
                    <a:pt x="43737" y="94729"/>
                  </a:lnTo>
                  <a:cubicBezTo>
                    <a:pt x="45668" y="93476"/>
                    <a:pt x="48226" y="94050"/>
                    <a:pt x="49478" y="95981"/>
                  </a:cubicBezTo>
                  <a:lnTo>
                    <a:pt x="83455" y="73643"/>
                  </a:lnTo>
                  <a:cubicBezTo>
                    <a:pt x="82985" y="72965"/>
                    <a:pt x="82777" y="72182"/>
                    <a:pt x="82777" y="71347"/>
                  </a:cubicBezTo>
                  <a:close/>
                </a:path>
              </a:pathLst>
            </a:custGeom>
            <a:solidFill>
              <a:schemeClr val="lt1"/>
            </a:solidFill>
            <a:ln w="14350" cap="flat" cmpd="sng">
              <a:solidFill>
                <a:schemeClr val="lt1"/>
              </a:solidFill>
              <a:prstDash val="solid"/>
              <a:miter lim="5219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36" name="Google Shape;236;p7"/>
          <p:cNvGrpSpPr/>
          <p:nvPr/>
        </p:nvGrpSpPr>
        <p:grpSpPr>
          <a:xfrm rot="-9427094">
            <a:off x="10113901" y="-177273"/>
            <a:ext cx="2802632" cy="2235164"/>
            <a:chOff x="-874852" y="3661982"/>
            <a:chExt cx="2044303" cy="1580085"/>
          </a:xfrm>
        </p:grpSpPr>
        <p:grpSp>
          <p:nvGrpSpPr>
            <p:cNvPr id="237" name="Google Shape;237;p7"/>
            <p:cNvGrpSpPr/>
            <p:nvPr/>
          </p:nvGrpSpPr>
          <p:grpSpPr>
            <a:xfrm rot="5249857" flipH="1">
              <a:off x="48808" y="4095917"/>
              <a:ext cx="537972" cy="1681428"/>
              <a:chOff x="-1858600" y="2385325"/>
              <a:chExt cx="523125" cy="1635025"/>
            </a:xfrm>
          </p:grpSpPr>
          <p:sp>
            <p:nvSpPr>
              <p:cNvPr id="238" name="Google Shape;238;p7"/>
              <p:cNvSpPr/>
              <p:nvPr/>
            </p:nvSpPr>
            <p:spPr>
              <a:xfrm>
                <a:off x="-1804750" y="2385325"/>
                <a:ext cx="469275" cy="1635025"/>
              </a:xfrm>
              <a:custGeom>
                <a:avLst/>
                <a:gdLst/>
                <a:ahLst/>
                <a:cxnLst/>
                <a:rect l="l" t="t" r="r" b="b"/>
                <a:pathLst>
                  <a:path w="18771" h="65401" extrusionOk="0">
                    <a:moveTo>
                      <a:pt x="12062" y="1"/>
                    </a:moveTo>
                    <a:cubicBezTo>
                      <a:pt x="9693" y="1"/>
                      <a:pt x="7259" y="1264"/>
                      <a:pt x="5667" y="3115"/>
                    </a:cubicBezTo>
                    <a:cubicBezTo>
                      <a:pt x="3462" y="5679"/>
                      <a:pt x="2513" y="9064"/>
                      <a:pt x="1872" y="12397"/>
                    </a:cubicBezTo>
                    <a:lnTo>
                      <a:pt x="1872" y="12372"/>
                    </a:lnTo>
                    <a:cubicBezTo>
                      <a:pt x="129" y="21270"/>
                      <a:pt x="0" y="30373"/>
                      <a:pt x="975" y="39373"/>
                    </a:cubicBezTo>
                    <a:cubicBezTo>
                      <a:pt x="1308" y="42476"/>
                      <a:pt x="1308" y="44861"/>
                      <a:pt x="1462" y="47989"/>
                    </a:cubicBezTo>
                    <a:cubicBezTo>
                      <a:pt x="1795" y="54796"/>
                      <a:pt x="6238" y="62496"/>
                      <a:pt x="6079" y="65382"/>
                    </a:cubicBezTo>
                    <a:lnTo>
                      <a:pt x="6079" y="65382"/>
                    </a:lnTo>
                    <a:cubicBezTo>
                      <a:pt x="6979" y="50077"/>
                      <a:pt x="11644" y="31239"/>
                      <a:pt x="16694" y="16756"/>
                    </a:cubicBezTo>
                    <a:cubicBezTo>
                      <a:pt x="17694" y="13936"/>
                      <a:pt x="18771" y="11064"/>
                      <a:pt x="18745" y="8089"/>
                    </a:cubicBezTo>
                    <a:cubicBezTo>
                      <a:pt x="18745" y="5089"/>
                      <a:pt x="17412" y="1909"/>
                      <a:pt x="14719" y="602"/>
                    </a:cubicBezTo>
                    <a:cubicBezTo>
                      <a:pt x="13878" y="188"/>
                      <a:pt x="12974" y="1"/>
                      <a:pt x="12062" y="1"/>
                    </a:cubicBezTo>
                    <a:close/>
                    <a:moveTo>
                      <a:pt x="6079" y="65382"/>
                    </a:moveTo>
                    <a:lnTo>
                      <a:pt x="6079" y="65382"/>
                    </a:lnTo>
                    <a:cubicBezTo>
                      <a:pt x="6078" y="65388"/>
                      <a:pt x="6078" y="65394"/>
                      <a:pt x="6078" y="65400"/>
                    </a:cubicBezTo>
                    <a:cubicBezTo>
                      <a:pt x="6078" y="65394"/>
                      <a:pt x="6078" y="65388"/>
                      <a:pt x="6079" y="65382"/>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9" name="Google Shape;239;p7"/>
              <p:cNvSpPr/>
              <p:nvPr/>
            </p:nvSpPr>
            <p:spPr>
              <a:xfrm>
                <a:off x="-1858600" y="2385425"/>
                <a:ext cx="469275" cy="1634925"/>
              </a:xfrm>
              <a:custGeom>
                <a:avLst/>
                <a:gdLst/>
                <a:ahLst/>
                <a:cxnLst/>
                <a:rect l="l" t="t" r="r" b="b"/>
                <a:pathLst>
                  <a:path w="18771" h="65397" extrusionOk="0">
                    <a:moveTo>
                      <a:pt x="12088" y="1"/>
                    </a:moveTo>
                    <a:cubicBezTo>
                      <a:pt x="9704" y="1"/>
                      <a:pt x="7263" y="1274"/>
                      <a:pt x="5667" y="3111"/>
                    </a:cubicBezTo>
                    <a:cubicBezTo>
                      <a:pt x="3462" y="5649"/>
                      <a:pt x="2513" y="9060"/>
                      <a:pt x="1872" y="12393"/>
                    </a:cubicBezTo>
                    <a:lnTo>
                      <a:pt x="1872" y="12368"/>
                    </a:lnTo>
                    <a:cubicBezTo>
                      <a:pt x="129" y="21266"/>
                      <a:pt x="0" y="30369"/>
                      <a:pt x="975" y="39369"/>
                    </a:cubicBezTo>
                    <a:cubicBezTo>
                      <a:pt x="1308" y="42472"/>
                      <a:pt x="1308" y="44857"/>
                      <a:pt x="1462" y="47985"/>
                    </a:cubicBezTo>
                    <a:cubicBezTo>
                      <a:pt x="1795" y="54792"/>
                      <a:pt x="6239" y="62492"/>
                      <a:pt x="6079" y="65378"/>
                    </a:cubicBezTo>
                    <a:lnTo>
                      <a:pt x="6079" y="65378"/>
                    </a:lnTo>
                    <a:cubicBezTo>
                      <a:pt x="6979" y="50073"/>
                      <a:pt x="11670" y="31235"/>
                      <a:pt x="16694" y="16752"/>
                    </a:cubicBezTo>
                    <a:cubicBezTo>
                      <a:pt x="17694" y="13932"/>
                      <a:pt x="18771" y="11060"/>
                      <a:pt x="18771" y="8085"/>
                    </a:cubicBezTo>
                    <a:cubicBezTo>
                      <a:pt x="18745" y="5085"/>
                      <a:pt x="17412" y="1905"/>
                      <a:pt x="14745" y="598"/>
                    </a:cubicBezTo>
                    <a:cubicBezTo>
                      <a:pt x="13901" y="187"/>
                      <a:pt x="12999" y="1"/>
                      <a:pt x="12088" y="1"/>
                    </a:cubicBezTo>
                    <a:close/>
                    <a:moveTo>
                      <a:pt x="6079" y="65378"/>
                    </a:moveTo>
                    <a:cubicBezTo>
                      <a:pt x="6078" y="65384"/>
                      <a:pt x="6078" y="65390"/>
                      <a:pt x="6078" y="65396"/>
                    </a:cubicBezTo>
                    <a:cubicBezTo>
                      <a:pt x="6078" y="65390"/>
                      <a:pt x="6078" y="65384"/>
                      <a:pt x="6079" y="65378"/>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0" name="Google Shape;240;p7"/>
              <p:cNvSpPr/>
              <p:nvPr/>
            </p:nvSpPr>
            <p:spPr>
              <a:xfrm>
                <a:off x="-1766300" y="2414375"/>
                <a:ext cx="329125" cy="283550"/>
              </a:xfrm>
              <a:custGeom>
                <a:avLst/>
                <a:gdLst/>
                <a:ahLst/>
                <a:cxnLst/>
                <a:rect l="l" t="t" r="r" b="b"/>
                <a:pathLst>
                  <a:path w="13165" h="11342" extrusionOk="0">
                    <a:moveTo>
                      <a:pt x="7214" y="1"/>
                    </a:moveTo>
                    <a:cubicBezTo>
                      <a:pt x="7203" y="1"/>
                      <a:pt x="7192" y="2"/>
                      <a:pt x="7181" y="4"/>
                    </a:cubicBezTo>
                    <a:cubicBezTo>
                      <a:pt x="7053" y="55"/>
                      <a:pt x="6976" y="260"/>
                      <a:pt x="7104" y="337"/>
                    </a:cubicBezTo>
                    <a:cubicBezTo>
                      <a:pt x="7130" y="363"/>
                      <a:pt x="7155" y="363"/>
                      <a:pt x="7181" y="363"/>
                    </a:cubicBezTo>
                    <a:cubicBezTo>
                      <a:pt x="7258" y="363"/>
                      <a:pt x="7335" y="337"/>
                      <a:pt x="7386" y="260"/>
                    </a:cubicBezTo>
                    <a:cubicBezTo>
                      <a:pt x="7433" y="120"/>
                      <a:pt x="7330" y="1"/>
                      <a:pt x="7214" y="1"/>
                    </a:cubicBezTo>
                    <a:close/>
                    <a:moveTo>
                      <a:pt x="10096" y="914"/>
                    </a:moveTo>
                    <a:cubicBezTo>
                      <a:pt x="10065" y="914"/>
                      <a:pt x="10033" y="918"/>
                      <a:pt x="10001" y="927"/>
                    </a:cubicBezTo>
                    <a:cubicBezTo>
                      <a:pt x="9719" y="1004"/>
                      <a:pt x="9591" y="1440"/>
                      <a:pt x="9848" y="1619"/>
                    </a:cubicBezTo>
                    <a:cubicBezTo>
                      <a:pt x="9899" y="1619"/>
                      <a:pt x="9950" y="1645"/>
                      <a:pt x="10001" y="1645"/>
                    </a:cubicBezTo>
                    <a:cubicBezTo>
                      <a:pt x="10024" y="1648"/>
                      <a:pt x="10046" y="1650"/>
                      <a:pt x="10069" y="1650"/>
                    </a:cubicBezTo>
                    <a:cubicBezTo>
                      <a:pt x="10224" y="1650"/>
                      <a:pt x="10370" y="1571"/>
                      <a:pt x="10437" y="1414"/>
                    </a:cubicBezTo>
                    <a:cubicBezTo>
                      <a:pt x="10528" y="1164"/>
                      <a:pt x="10337" y="914"/>
                      <a:pt x="10096" y="914"/>
                    </a:cubicBezTo>
                    <a:close/>
                    <a:moveTo>
                      <a:pt x="4839" y="1534"/>
                    </a:moveTo>
                    <a:cubicBezTo>
                      <a:pt x="4695" y="1534"/>
                      <a:pt x="4554" y="1605"/>
                      <a:pt x="4540" y="1748"/>
                    </a:cubicBezTo>
                    <a:cubicBezTo>
                      <a:pt x="4540" y="1799"/>
                      <a:pt x="4540" y="1824"/>
                      <a:pt x="4540" y="1876"/>
                    </a:cubicBezTo>
                    <a:cubicBezTo>
                      <a:pt x="4591" y="2030"/>
                      <a:pt x="4719" y="2158"/>
                      <a:pt x="4873" y="2183"/>
                    </a:cubicBezTo>
                    <a:cubicBezTo>
                      <a:pt x="5129" y="2183"/>
                      <a:pt x="5309" y="1876"/>
                      <a:pt x="5129" y="1671"/>
                    </a:cubicBezTo>
                    <a:cubicBezTo>
                      <a:pt x="5072" y="1579"/>
                      <a:pt x="4955" y="1534"/>
                      <a:pt x="4839" y="1534"/>
                    </a:cubicBezTo>
                    <a:close/>
                    <a:moveTo>
                      <a:pt x="7873" y="1434"/>
                    </a:moveTo>
                    <a:cubicBezTo>
                      <a:pt x="7815" y="1434"/>
                      <a:pt x="7755" y="1444"/>
                      <a:pt x="7694" y="1465"/>
                    </a:cubicBezTo>
                    <a:cubicBezTo>
                      <a:pt x="7309" y="1542"/>
                      <a:pt x="7104" y="2183"/>
                      <a:pt x="7488" y="2414"/>
                    </a:cubicBezTo>
                    <a:lnTo>
                      <a:pt x="7514" y="2414"/>
                    </a:lnTo>
                    <a:cubicBezTo>
                      <a:pt x="7565" y="2440"/>
                      <a:pt x="7642" y="2466"/>
                      <a:pt x="7694" y="2491"/>
                    </a:cubicBezTo>
                    <a:cubicBezTo>
                      <a:pt x="7715" y="2493"/>
                      <a:pt x="7737" y="2494"/>
                      <a:pt x="7759" y="2494"/>
                    </a:cubicBezTo>
                    <a:cubicBezTo>
                      <a:pt x="7992" y="2494"/>
                      <a:pt x="8217" y="2369"/>
                      <a:pt x="8335" y="2158"/>
                    </a:cubicBezTo>
                    <a:cubicBezTo>
                      <a:pt x="8489" y="1805"/>
                      <a:pt x="8227" y="1434"/>
                      <a:pt x="7873" y="1434"/>
                    </a:cubicBezTo>
                    <a:close/>
                    <a:moveTo>
                      <a:pt x="12521" y="1809"/>
                    </a:moveTo>
                    <a:cubicBezTo>
                      <a:pt x="12477" y="1809"/>
                      <a:pt x="12432" y="1814"/>
                      <a:pt x="12386" y="1824"/>
                    </a:cubicBezTo>
                    <a:cubicBezTo>
                      <a:pt x="12002" y="1927"/>
                      <a:pt x="11796" y="2568"/>
                      <a:pt x="12181" y="2799"/>
                    </a:cubicBezTo>
                    <a:cubicBezTo>
                      <a:pt x="12232" y="2825"/>
                      <a:pt x="12309" y="2850"/>
                      <a:pt x="12386" y="2850"/>
                    </a:cubicBezTo>
                    <a:cubicBezTo>
                      <a:pt x="12424" y="2858"/>
                      <a:pt x="12461" y="2861"/>
                      <a:pt x="12498" y="2861"/>
                    </a:cubicBezTo>
                    <a:cubicBezTo>
                      <a:pt x="12709" y="2861"/>
                      <a:pt x="12896" y="2739"/>
                      <a:pt x="13027" y="2542"/>
                    </a:cubicBezTo>
                    <a:cubicBezTo>
                      <a:pt x="13165" y="2175"/>
                      <a:pt x="12892" y="1809"/>
                      <a:pt x="12521" y="1809"/>
                    </a:cubicBezTo>
                    <a:close/>
                    <a:moveTo>
                      <a:pt x="10496" y="2693"/>
                    </a:moveTo>
                    <a:cubicBezTo>
                      <a:pt x="10485" y="2693"/>
                      <a:pt x="10474" y="2694"/>
                      <a:pt x="10463" y="2696"/>
                    </a:cubicBezTo>
                    <a:cubicBezTo>
                      <a:pt x="10335" y="2722"/>
                      <a:pt x="10258" y="2953"/>
                      <a:pt x="10386" y="3030"/>
                    </a:cubicBezTo>
                    <a:cubicBezTo>
                      <a:pt x="10412" y="3055"/>
                      <a:pt x="10412" y="3055"/>
                      <a:pt x="10437" y="3055"/>
                    </a:cubicBezTo>
                    <a:cubicBezTo>
                      <a:pt x="10540" y="3055"/>
                      <a:pt x="10617" y="3030"/>
                      <a:pt x="10668" y="2953"/>
                    </a:cubicBezTo>
                    <a:cubicBezTo>
                      <a:pt x="10715" y="2812"/>
                      <a:pt x="10612" y="2693"/>
                      <a:pt x="10496" y="2693"/>
                    </a:cubicBezTo>
                    <a:close/>
                    <a:moveTo>
                      <a:pt x="3134" y="3127"/>
                    </a:moveTo>
                    <a:cubicBezTo>
                      <a:pt x="3124" y="3127"/>
                      <a:pt x="3114" y="3129"/>
                      <a:pt x="3104" y="3132"/>
                    </a:cubicBezTo>
                    <a:cubicBezTo>
                      <a:pt x="3027" y="3158"/>
                      <a:pt x="3001" y="3260"/>
                      <a:pt x="3078" y="3312"/>
                    </a:cubicBezTo>
                    <a:lnTo>
                      <a:pt x="3078" y="3337"/>
                    </a:lnTo>
                    <a:lnTo>
                      <a:pt x="3104" y="3337"/>
                    </a:lnTo>
                    <a:cubicBezTo>
                      <a:pt x="3155" y="3337"/>
                      <a:pt x="3206" y="3312"/>
                      <a:pt x="3232" y="3260"/>
                    </a:cubicBezTo>
                    <a:cubicBezTo>
                      <a:pt x="3254" y="3194"/>
                      <a:pt x="3199" y="3127"/>
                      <a:pt x="3134" y="3127"/>
                    </a:cubicBezTo>
                    <a:close/>
                    <a:moveTo>
                      <a:pt x="6219" y="3536"/>
                    </a:moveTo>
                    <a:cubicBezTo>
                      <a:pt x="6072" y="3536"/>
                      <a:pt x="5928" y="3614"/>
                      <a:pt x="5899" y="3773"/>
                    </a:cubicBezTo>
                    <a:lnTo>
                      <a:pt x="5924" y="3773"/>
                    </a:lnTo>
                    <a:cubicBezTo>
                      <a:pt x="5924" y="3799"/>
                      <a:pt x="5924" y="3850"/>
                      <a:pt x="5924" y="3902"/>
                    </a:cubicBezTo>
                    <a:cubicBezTo>
                      <a:pt x="5950" y="4055"/>
                      <a:pt x="6078" y="4158"/>
                      <a:pt x="6232" y="4184"/>
                    </a:cubicBezTo>
                    <a:cubicBezTo>
                      <a:pt x="6243" y="4185"/>
                      <a:pt x="6254" y="4185"/>
                      <a:pt x="6265" y="4185"/>
                    </a:cubicBezTo>
                    <a:cubicBezTo>
                      <a:pt x="6526" y="4185"/>
                      <a:pt x="6662" y="3892"/>
                      <a:pt x="6514" y="3671"/>
                    </a:cubicBezTo>
                    <a:cubicBezTo>
                      <a:pt x="6447" y="3582"/>
                      <a:pt x="6332" y="3536"/>
                      <a:pt x="6219" y="3536"/>
                    </a:cubicBezTo>
                    <a:close/>
                    <a:moveTo>
                      <a:pt x="3009" y="4870"/>
                    </a:moveTo>
                    <a:cubicBezTo>
                      <a:pt x="2866" y="4870"/>
                      <a:pt x="2722" y="4947"/>
                      <a:pt x="2693" y="5107"/>
                    </a:cubicBezTo>
                    <a:lnTo>
                      <a:pt x="2719" y="5107"/>
                    </a:lnTo>
                    <a:cubicBezTo>
                      <a:pt x="2693" y="5158"/>
                      <a:pt x="2693" y="5184"/>
                      <a:pt x="2719" y="5235"/>
                    </a:cubicBezTo>
                    <a:cubicBezTo>
                      <a:pt x="2745" y="5389"/>
                      <a:pt x="2873" y="5517"/>
                      <a:pt x="3027" y="5517"/>
                    </a:cubicBezTo>
                    <a:cubicBezTo>
                      <a:pt x="3038" y="5518"/>
                      <a:pt x="3049" y="5518"/>
                      <a:pt x="3059" y="5518"/>
                    </a:cubicBezTo>
                    <a:cubicBezTo>
                      <a:pt x="3320" y="5518"/>
                      <a:pt x="3456" y="5226"/>
                      <a:pt x="3283" y="5004"/>
                    </a:cubicBezTo>
                    <a:cubicBezTo>
                      <a:pt x="3228" y="4915"/>
                      <a:pt x="3119" y="4870"/>
                      <a:pt x="3009" y="4870"/>
                    </a:cubicBezTo>
                    <a:close/>
                    <a:moveTo>
                      <a:pt x="6277" y="5340"/>
                    </a:moveTo>
                    <a:cubicBezTo>
                      <a:pt x="6229" y="5340"/>
                      <a:pt x="6179" y="5348"/>
                      <a:pt x="6129" y="5363"/>
                    </a:cubicBezTo>
                    <a:cubicBezTo>
                      <a:pt x="5745" y="5466"/>
                      <a:pt x="5540" y="6107"/>
                      <a:pt x="5924" y="6312"/>
                    </a:cubicBezTo>
                    <a:cubicBezTo>
                      <a:pt x="5976" y="6363"/>
                      <a:pt x="6053" y="6363"/>
                      <a:pt x="6129" y="6389"/>
                    </a:cubicBezTo>
                    <a:cubicBezTo>
                      <a:pt x="6151" y="6391"/>
                      <a:pt x="6173" y="6392"/>
                      <a:pt x="6194" y="6392"/>
                    </a:cubicBezTo>
                    <a:cubicBezTo>
                      <a:pt x="6424" y="6392"/>
                      <a:pt x="6630" y="6267"/>
                      <a:pt x="6771" y="6055"/>
                    </a:cubicBezTo>
                    <a:cubicBezTo>
                      <a:pt x="6906" y="5718"/>
                      <a:pt x="6625" y="5340"/>
                      <a:pt x="6277" y="5340"/>
                    </a:cubicBezTo>
                    <a:close/>
                    <a:moveTo>
                      <a:pt x="1163" y="6898"/>
                    </a:moveTo>
                    <a:cubicBezTo>
                      <a:pt x="1152" y="6898"/>
                      <a:pt x="1140" y="6899"/>
                      <a:pt x="1129" y="6902"/>
                    </a:cubicBezTo>
                    <a:cubicBezTo>
                      <a:pt x="1001" y="6927"/>
                      <a:pt x="924" y="7158"/>
                      <a:pt x="1052" y="7235"/>
                    </a:cubicBezTo>
                    <a:cubicBezTo>
                      <a:pt x="1078" y="7235"/>
                      <a:pt x="1104" y="7261"/>
                      <a:pt x="1129" y="7261"/>
                    </a:cubicBezTo>
                    <a:cubicBezTo>
                      <a:pt x="1206" y="7261"/>
                      <a:pt x="1283" y="7235"/>
                      <a:pt x="1334" y="7132"/>
                    </a:cubicBezTo>
                    <a:cubicBezTo>
                      <a:pt x="1381" y="7015"/>
                      <a:pt x="1278" y="6898"/>
                      <a:pt x="1163" y="6898"/>
                    </a:cubicBezTo>
                    <a:close/>
                    <a:moveTo>
                      <a:pt x="5001" y="7850"/>
                    </a:moveTo>
                    <a:cubicBezTo>
                      <a:pt x="4924" y="7876"/>
                      <a:pt x="4899" y="8004"/>
                      <a:pt x="4950" y="8056"/>
                    </a:cubicBezTo>
                    <a:lnTo>
                      <a:pt x="5001" y="8056"/>
                    </a:lnTo>
                    <a:cubicBezTo>
                      <a:pt x="5052" y="8056"/>
                      <a:pt x="5104" y="8030"/>
                      <a:pt x="5129" y="8004"/>
                    </a:cubicBezTo>
                    <a:cubicBezTo>
                      <a:pt x="5155" y="7927"/>
                      <a:pt x="5078" y="7850"/>
                      <a:pt x="5001" y="7850"/>
                    </a:cubicBezTo>
                    <a:close/>
                    <a:moveTo>
                      <a:pt x="2940" y="7598"/>
                    </a:moveTo>
                    <a:cubicBezTo>
                      <a:pt x="2902" y="7598"/>
                      <a:pt x="2862" y="7605"/>
                      <a:pt x="2822" y="7620"/>
                    </a:cubicBezTo>
                    <a:cubicBezTo>
                      <a:pt x="2565" y="7697"/>
                      <a:pt x="2437" y="8107"/>
                      <a:pt x="2693" y="8235"/>
                    </a:cubicBezTo>
                    <a:cubicBezTo>
                      <a:pt x="2719" y="8261"/>
                      <a:pt x="2770" y="8286"/>
                      <a:pt x="2822" y="8286"/>
                    </a:cubicBezTo>
                    <a:cubicBezTo>
                      <a:pt x="2838" y="8289"/>
                      <a:pt x="2854" y="8290"/>
                      <a:pt x="2870" y="8290"/>
                    </a:cubicBezTo>
                    <a:cubicBezTo>
                      <a:pt x="3007" y="8290"/>
                      <a:pt x="3137" y="8196"/>
                      <a:pt x="3206" y="8081"/>
                    </a:cubicBezTo>
                    <a:cubicBezTo>
                      <a:pt x="3338" y="7840"/>
                      <a:pt x="3169" y="7598"/>
                      <a:pt x="2940" y="7598"/>
                    </a:cubicBezTo>
                    <a:close/>
                    <a:moveTo>
                      <a:pt x="6698" y="7919"/>
                    </a:moveTo>
                    <a:cubicBezTo>
                      <a:pt x="6554" y="7919"/>
                      <a:pt x="6414" y="7990"/>
                      <a:pt x="6386" y="8133"/>
                    </a:cubicBezTo>
                    <a:lnTo>
                      <a:pt x="6412" y="8133"/>
                    </a:lnTo>
                    <a:cubicBezTo>
                      <a:pt x="6412" y="8184"/>
                      <a:pt x="6412" y="8235"/>
                      <a:pt x="6412" y="8261"/>
                    </a:cubicBezTo>
                    <a:cubicBezTo>
                      <a:pt x="6437" y="8415"/>
                      <a:pt x="6565" y="8543"/>
                      <a:pt x="6745" y="8568"/>
                    </a:cubicBezTo>
                    <a:cubicBezTo>
                      <a:pt x="7001" y="8568"/>
                      <a:pt x="7181" y="8261"/>
                      <a:pt x="7001" y="8056"/>
                    </a:cubicBezTo>
                    <a:cubicBezTo>
                      <a:pt x="6933" y="7964"/>
                      <a:pt x="6814" y="7919"/>
                      <a:pt x="6698" y="7919"/>
                    </a:cubicBezTo>
                    <a:close/>
                    <a:moveTo>
                      <a:pt x="4317" y="9878"/>
                    </a:moveTo>
                    <a:cubicBezTo>
                      <a:pt x="4265" y="9878"/>
                      <a:pt x="4210" y="9886"/>
                      <a:pt x="4155" y="9902"/>
                    </a:cubicBezTo>
                    <a:cubicBezTo>
                      <a:pt x="3770" y="9979"/>
                      <a:pt x="3565" y="10645"/>
                      <a:pt x="3950" y="10851"/>
                    </a:cubicBezTo>
                    <a:cubicBezTo>
                      <a:pt x="4001" y="10876"/>
                      <a:pt x="4078" y="10902"/>
                      <a:pt x="4129" y="10928"/>
                    </a:cubicBezTo>
                    <a:cubicBezTo>
                      <a:pt x="4153" y="10930"/>
                      <a:pt x="4177" y="10931"/>
                      <a:pt x="4200" y="10931"/>
                    </a:cubicBezTo>
                    <a:cubicBezTo>
                      <a:pt x="4454" y="10931"/>
                      <a:pt x="4677" y="10805"/>
                      <a:pt x="4770" y="10594"/>
                    </a:cubicBezTo>
                    <a:cubicBezTo>
                      <a:pt x="4927" y="10236"/>
                      <a:pt x="4673" y="9878"/>
                      <a:pt x="4317" y="9878"/>
                    </a:cubicBezTo>
                    <a:close/>
                    <a:moveTo>
                      <a:pt x="746" y="10289"/>
                    </a:moveTo>
                    <a:cubicBezTo>
                      <a:pt x="696" y="10289"/>
                      <a:pt x="644" y="10297"/>
                      <a:pt x="591" y="10312"/>
                    </a:cubicBezTo>
                    <a:cubicBezTo>
                      <a:pt x="206" y="10415"/>
                      <a:pt x="1" y="11056"/>
                      <a:pt x="386" y="11287"/>
                    </a:cubicBezTo>
                    <a:lnTo>
                      <a:pt x="386" y="11261"/>
                    </a:lnTo>
                    <a:cubicBezTo>
                      <a:pt x="437" y="11312"/>
                      <a:pt x="514" y="11338"/>
                      <a:pt x="565" y="11338"/>
                    </a:cubicBezTo>
                    <a:cubicBezTo>
                      <a:pt x="589" y="11340"/>
                      <a:pt x="613" y="11341"/>
                      <a:pt x="636" y="11341"/>
                    </a:cubicBezTo>
                    <a:cubicBezTo>
                      <a:pt x="889" y="11341"/>
                      <a:pt x="1112" y="11216"/>
                      <a:pt x="1206" y="11004"/>
                    </a:cubicBezTo>
                    <a:cubicBezTo>
                      <a:pt x="1364" y="10667"/>
                      <a:pt x="1106" y="10289"/>
                      <a:pt x="746" y="10289"/>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1" name="Google Shape;241;p7"/>
              <p:cNvSpPr/>
              <p:nvPr/>
            </p:nvSpPr>
            <p:spPr>
              <a:xfrm>
                <a:off x="-1809250" y="2563500"/>
                <a:ext cx="247275" cy="1438900"/>
              </a:xfrm>
              <a:custGeom>
                <a:avLst/>
                <a:gdLst/>
                <a:ahLst/>
                <a:cxnLst/>
                <a:rect l="l" t="t" r="r" b="b"/>
                <a:pathLst>
                  <a:path w="9891" h="57556" extrusionOk="0">
                    <a:moveTo>
                      <a:pt x="9445" y="0"/>
                    </a:moveTo>
                    <a:cubicBezTo>
                      <a:pt x="9304" y="0"/>
                      <a:pt x="9164" y="81"/>
                      <a:pt x="9104" y="270"/>
                    </a:cubicBezTo>
                    <a:cubicBezTo>
                      <a:pt x="4617" y="13912"/>
                      <a:pt x="1" y="34913"/>
                      <a:pt x="3386" y="57247"/>
                    </a:cubicBezTo>
                    <a:cubicBezTo>
                      <a:pt x="3411" y="57427"/>
                      <a:pt x="3565" y="57555"/>
                      <a:pt x="3745" y="57555"/>
                    </a:cubicBezTo>
                    <a:lnTo>
                      <a:pt x="3822" y="57555"/>
                    </a:lnTo>
                    <a:cubicBezTo>
                      <a:pt x="4027" y="57530"/>
                      <a:pt x="4155" y="57324"/>
                      <a:pt x="4129" y="57119"/>
                    </a:cubicBezTo>
                    <a:cubicBezTo>
                      <a:pt x="796" y="34939"/>
                      <a:pt x="5360" y="14091"/>
                      <a:pt x="9796" y="501"/>
                    </a:cubicBezTo>
                    <a:cubicBezTo>
                      <a:pt x="9890" y="202"/>
                      <a:pt x="9667" y="0"/>
                      <a:pt x="9445"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42" name="Google Shape;242;p7"/>
            <p:cNvGrpSpPr/>
            <p:nvPr/>
          </p:nvGrpSpPr>
          <p:grpSpPr>
            <a:xfrm rot="5249857" flipH="1">
              <a:off x="-340747" y="3668895"/>
              <a:ext cx="1062060" cy="1858361"/>
              <a:chOff x="-1779100" y="2408800"/>
              <a:chExt cx="1032750" cy="1807075"/>
            </a:xfrm>
          </p:grpSpPr>
          <p:sp>
            <p:nvSpPr>
              <p:cNvPr id="243" name="Google Shape;243;p7"/>
              <p:cNvSpPr/>
              <p:nvPr/>
            </p:nvSpPr>
            <p:spPr>
              <a:xfrm>
                <a:off x="-1779100" y="2498825"/>
                <a:ext cx="1032750" cy="1717050"/>
              </a:xfrm>
              <a:custGeom>
                <a:avLst/>
                <a:gdLst/>
                <a:ahLst/>
                <a:cxnLst/>
                <a:rect l="l" t="t" r="r" b="b"/>
                <a:pathLst>
                  <a:path w="41310" h="68682" extrusionOk="0">
                    <a:moveTo>
                      <a:pt x="32843" y="0"/>
                    </a:moveTo>
                    <a:cubicBezTo>
                      <a:pt x="31194" y="0"/>
                      <a:pt x="29516" y="392"/>
                      <a:pt x="28053" y="1113"/>
                    </a:cubicBezTo>
                    <a:cubicBezTo>
                      <a:pt x="24489" y="2883"/>
                      <a:pt x="21924" y="6139"/>
                      <a:pt x="19719" y="9421"/>
                    </a:cubicBezTo>
                    <a:lnTo>
                      <a:pt x="19719" y="9396"/>
                    </a:lnTo>
                    <a:cubicBezTo>
                      <a:pt x="13744" y="18242"/>
                      <a:pt x="9436" y="27987"/>
                      <a:pt x="6385" y="38167"/>
                    </a:cubicBezTo>
                    <a:cubicBezTo>
                      <a:pt x="5308" y="41705"/>
                      <a:pt x="4231" y="44270"/>
                      <a:pt x="2949" y="47731"/>
                    </a:cubicBezTo>
                    <a:cubicBezTo>
                      <a:pt x="205" y="55244"/>
                      <a:pt x="1487" y="65630"/>
                      <a:pt x="0" y="68681"/>
                    </a:cubicBezTo>
                    <a:cubicBezTo>
                      <a:pt x="7975" y="52526"/>
                      <a:pt x="21642" y="34269"/>
                      <a:pt x="33745" y="20935"/>
                    </a:cubicBezTo>
                    <a:cubicBezTo>
                      <a:pt x="36105" y="18319"/>
                      <a:pt x="38566" y="15704"/>
                      <a:pt x="39951" y="12473"/>
                    </a:cubicBezTo>
                    <a:cubicBezTo>
                      <a:pt x="41310" y="9242"/>
                      <a:pt x="41310" y="5190"/>
                      <a:pt x="39002" y="2549"/>
                    </a:cubicBezTo>
                    <a:cubicBezTo>
                      <a:pt x="37468" y="790"/>
                      <a:pt x="35184" y="0"/>
                      <a:pt x="3284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4" name="Google Shape;244;p7"/>
              <p:cNvSpPr/>
              <p:nvPr/>
            </p:nvSpPr>
            <p:spPr>
              <a:xfrm>
                <a:off x="-1776550" y="2408800"/>
                <a:ext cx="973150" cy="1753225"/>
              </a:xfrm>
              <a:custGeom>
                <a:avLst/>
                <a:gdLst/>
                <a:ahLst/>
                <a:cxnLst/>
                <a:rect l="l" t="t" r="r" b="b"/>
                <a:pathLst>
                  <a:path w="38926" h="70129" extrusionOk="0">
                    <a:moveTo>
                      <a:pt x="30542" y="0"/>
                    </a:moveTo>
                    <a:cubicBezTo>
                      <a:pt x="28732" y="0"/>
                      <a:pt x="26881" y="482"/>
                      <a:pt x="25310" y="1355"/>
                    </a:cubicBezTo>
                    <a:cubicBezTo>
                      <a:pt x="21848" y="3253"/>
                      <a:pt x="19438" y="6637"/>
                      <a:pt x="17361" y="10022"/>
                    </a:cubicBezTo>
                    <a:cubicBezTo>
                      <a:pt x="11822" y="19100"/>
                      <a:pt x="7975" y="29049"/>
                      <a:pt x="5386" y="39357"/>
                    </a:cubicBezTo>
                    <a:cubicBezTo>
                      <a:pt x="4488" y="42947"/>
                      <a:pt x="3514" y="45537"/>
                      <a:pt x="2411" y="49076"/>
                    </a:cubicBezTo>
                    <a:cubicBezTo>
                      <a:pt x="1" y="56717"/>
                      <a:pt x="1770" y="67025"/>
                      <a:pt x="411" y="70128"/>
                    </a:cubicBezTo>
                    <a:cubicBezTo>
                      <a:pt x="7642" y="53640"/>
                      <a:pt x="20463" y="34767"/>
                      <a:pt x="31925" y="20869"/>
                    </a:cubicBezTo>
                    <a:cubicBezTo>
                      <a:pt x="34156" y="18177"/>
                      <a:pt x="36515" y="15433"/>
                      <a:pt x="37721" y="12151"/>
                    </a:cubicBezTo>
                    <a:cubicBezTo>
                      <a:pt x="38926" y="8843"/>
                      <a:pt x="38772" y="4791"/>
                      <a:pt x="36336" y="2253"/>
                    </a:cubicBezTo>
                    <a:cubicBezTo>
                      <a:pt x="34837" y="698"/>
                      <a:pt x="32720" y="0"/>
                      <a:pt x="3054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5" name="Google Shape;245;p7"/>
              <p:cNvSpPr/>
              <p:nvPr/>
            </p:nvSpPr>
            <p:spPr>
              <a:xfrm>
                <a:off x="-1311125" y="2430900"/>
                <a:ext cx="402150" cy="319125"/>
              </a:xfrm>
              <a:custGeom>
                <a:avLst/>
                <a:gdLst/>
                <a:ahLst/>
                <a:cxnLst/>
                <a:rect l="l" t="t" r="r" b="b"/>
                <a:pathLst>
                  <a:path w="16086" h="12765" extrusionOk="0">
                    <a:moveTo>
                      <a:pt x="9413" y="1"/>
                    </a:moveTo>
                    <a:cubicBezTo>
                      <a:pt x="9396" y="1"/>
                      <a:pt x="9378" y="3"/>
                      <a:pt x="9359" y="10"/>
                    </a:cubicBezTo>
                    <a:cubicBezTo>
                      <a:pt x="9206" y="35"/>
                      <a:pt x="9103" y="266"/>
                      <a:pt x="9231" y="369"/>
                    </a:cubicBezTo>
                    <a:cubicBezTo>
                      <a:pt x="9257" y="394"/>
                      <a:pt x="9283" y="394"/>
                      <a:pt x="9308" y="394"/>
                    </a:cubicBezTo>
                    <a:cubicBezTo>
                      <a:pt x="9332" y="400"/>
                      <a:pt x="9357" y="403"/>
                      <a:pt x="9380" y="403"/>
                    </a:cubicBezTo>
                    <a:cubicBezTo>
                      <a:pt x="9458" y="403"/>
                      <a:pt x="9531" y="370"/>
                      <a:pt x="9590" y="292"/>
                    </a:cubicBezTo>
                    <a:cubicBezTo>
                      <a:pt x="9635" y="156"/>
                      <a:pt x="9541" y="1"/>
                      <a:pt x="9413" y="1"/>
                    </a:cubicBezTo>
                    <a:close/>
                    <a:moveTo>
                      <a:pt x="12560" y="1256"/>
                    </a:moveTo>
                    <a:cubicBezTo>
                      <a:pt x="12528" y="1256"/>
                      <a:pt x="12496" y="1259"/>
                      <a:pt x="12462" y="1266"/>
                    </a:cubicBezTo>
                    <a:cubicBezTo>
                      <a:pt x="12154" y="1317"/>
                      <a:pt x="11949" y="1856"/>
                      <a:pt x="12257" y="2061"/>
                    </a:cubicBezTo>
                    <a:cubicBezTo>
                      <a:pt x="12283" y="2087"/>
                      <a:pt x="12360" y="2112"/>
                      <a:pt x="12411" y="2112"/>
                    </a:cubicBezTo>
                    <a:cubicBezTo>
                      <a:pt x="12447" y="2121"/>
                      <a:pt x="12482" y="2125"/>
                      <a:pt x="12518" y="2125"/>
                    </a:cubicBezTo>
                    <a:cubicBezTo>
                      <a:pt x="12685" y="2125"/>
                      <a:pt x="12844" y="2030"/>
                      <a:pt x="12949" y="1881"/>
                    </a:cubicBezTo>
                    <a:cubicBezTo>
                      <a:pt x="13089" y="1579"/>
                      <a:pt x="12870" y="1256"/>
                      <a:pt x="12560" y="1256"/>
                    </a:cubicBezTo>
                    <a:close/>
                    <a:moveTo>
                      <a:pt x="6402" y="1567"/>
                    </a:moveTo>
                    <a:cubicBezTo>
                      <a:pt x="6244" y="1567"/>
                      <a:pt x="6092" y="1644"/>
                      <a:pt x="6052" y="1805"/>
                    </a:cubicBezTo>
                    <a:cubicBezTo>
                      <a:pt x="6026" y="1856"/>
                      <a:pt x="6026" y="1907"/>
                      <a:pt x="6052" y="1958"/>
                    </a:cubicBezTo>
                    <a:cubicBezTo>
                      <a:pt x="6077" y="2138"/>
                      <a:pt x="6231" y="2292"/>
                      <a:pt x="6411" y="2317"/>
                    </a:cubicBezTo>
                    <a:cubicBezTo>
                      <a:pt x="6431" y="2321"/>
                      <a:pt x="6450" y="2322"/>
                      <a:pt x="6470" y="2322"/>
                    </a:cubicBezTo>
                    <a:cubicBezTo>
                      <a:pt x="6747" y="2322"/>
                      <a:pt x="6937" y="1993"/>
                      <a:pt x="6770" y="1753"/>
                    </a:cubicBezTo>
                    <a:cubicBezTo>
                      <a:pt x="6696" y="1631"/>
                      <a:pt x="6547" y="1567"/>
                      <a:pt x="6402" y="1567"/>
                    </a:cubicBezTo>
                    <a:close/>
                    <a:moveTo>
                      <a:pt x="9895" y="1689"/>
                    </a:moveTo>
                    <a:cubicBezTo>
                      <a:pt x="9854" y="1689"/>
                      <a:pt x="9812" y="1693"/>
                      <a:pt x="9770" y="1702"/>
                    </a:cubicBezTo>
                    <a:cubicBezTo>
                      <a:pt x="9308" y="1779"/>
                      <a:pt x="9000" y="2523"/>
                      <a:pt x="9436" y="2830"/>
                    </a:cubicBezTo>
                    <a:cubicBezTo>
                      <a:pt x="9513" y="2856"/>
                      <a:pt x="9590" y="2907"/>
                      <a:pt x="9667" y="2907"/>
                    </a:cubicBezTo>
                    <a:cubicBezTo>
                      <a:pt x="9721" y="2921"/>
                      <a:pt x="9775" y="2927"/>
                      <a:pt x="9828" y="2927"/>
                    </a:cubicBezTo>
                    <a:cubicBezTo>
                      <a:pt x="10078" y="2927"/>
                      <a:pt x="10310" y="2785"/>
                      <a:pt x="10436" y="2574"/>
                    </a:cubicBezTo>
                    <a:cubicBezTo>
                      <a:pt x="10647" y="2153"/>
                      <a:pt x="10324" y="1689"/>
                      <a:pt x="9895" y="1689"/>
                    </a:cubicBezTo>
                    <a:close/>
                    <a:moveTo>
                      <a:pt x="4359" y="3369"/>
                    </a:moveTo>
                    <a:cubicBezTo>
                      <a:pt x="4257" y="3369"/>
                      <a:pt x="4205" y="3523"/>
                      <a:pt x="4282" y="3599"/>
                    </a:cubicBezTo>
                    <a:lnTo>
                      <a:pt x="4334" y="3599"/>
                    </a:lnTo>
                    <a:cubicBezTo>
                      <a:pt x="4347" y="3606"/>
                      <a:pt x="4363" y="3610"/>
                      <a:pt x="4379" y="3610"/>
                    </a:cubicBezTo>
                    <a:cubicBezTo>
                      <a:pt x="4422" y="3610"/>
                      <a:pt x="4469" y="3586"/>
                      <a:pt x="4487" y="3548"/>
                    </a:cubicBezTo>
                    <a:cubicBezTo>
                      <a:pt x="4513" y="3446"/>
                      <a:pt x="4436" y="3369"/>
                      <a:pt x="4359" y="3369"/>
                    </a:cubicBezTo>
                    <a:close/>
                    <a:moveTo>
                      <a:pt x="15337" y="2484"/>
                    </a:moveTo>
                    <a:cubicBezTo>
                      <a:pt x="15295" y="2484"/>
                      <a:pt x="15251" y="2488"/>
                      <a:pt x="15206" y="2497"/>
                    </a:cubicBezTo>
                    <a:cubicBezTo>
                      <a:pt x="14744" y="2574"/>
                      <a:pt x="14462" y="3317"/>
                      <a:pt x="14898" y="3599"/>
                    </a:cubicBezTo>
                    <a:cubicBezTo>
                      <a:pt x="14950" y="3651"/>
                      <a:pt x="15026" y="3676"/>
                      <a:pt x="15129" y="3702"/>
                    </a:cubicBezTo>
                    <a:cubicBezTo>
                      <a:pt x="15170" y="3710"/>
                      <a:pt x="15212" y="3713"/>
                      <a:pt x="15254" y="3713"/>
                    </a:cubicBezTo>
                    <a:cubicBezTo>
                      <a:pt x="15498" y="3713"/>
                      <a:pt x="15745" y="3588"/>
                      <a:pt x="15898" y="3369"/>
                    </a:cubicBezTo>
                    <a:cubicBezTo>
                      <a:pt x="16085" y="2948"/>
                      <a:pt x="15782" y="2484"/>
                      <a:pt x="15337" y="2484"/>
                    </a:cubicBezTo>
                    <a:close/>
                    <a:moveTo>
                      <a:pt x="13055" y="3385"/>
                    </a:moveTo>
                    <a:cubicBezTo>
                      <a:pt x="13037" y="3385"/>
                      <a:pt x="13019" y="3388"/>
                      <a:pt x="13001" y="3394"/>
                    </a:cubicBezTo>
                    <a:cubicBezTo>
                      <a:pt x="12847" y="3420"/>
                      <a:pt x="12744" y="3676"/>
                      <a:pt x="12898" y="3779"/>
                    </a:cubicBezTo>
                    <a:cubicBezTo>
                      <a:pt x="12898" y="3779"/>
                      <a:pt x="12924" y="3779"/>
                      <a:pt x="12975" y="3805"/>
                    </a:cubicBezTo>
                    <a:cubicBezTo>
                      <a:pt x="12993" y="3809"/>
                      <a:pt x="13010" y="3811"/>
                      <a:pt x="13028" y="3811"/>
                    </a:cubicBezTo>
                    <a:cubicBezTo>
                      <a:pt x="13111" y="3811"/>
                      <a:pt x="13189" y="3761"/>
                      <a:pt x="13231" y="3676"/>
                    </a:cubicBezTo>
                    <a:cubicBezTo>
                      <a:pt x="13299" y="3541"/>
                      <a:pt x="13188" y="3385"/>
                      <a:pt x="13055" y="3385"/>
                    </a:cubicBezTo>
                    <a:close/>
                    <a:moveTo>
                      <a:pt x="7890" y="4029"/>
                    </a:moveTo>
                    <a:cubicBezTo>
                      <a:pt x="7731" y="4029"/>
                      <a:pt x="7579" y="4105"/>
                      <a:pt x="7539" y="4266"/>
                    </a:cubicBezTo>
                    <a:cubicBezTo>
                      <a:pt x="7513" y="4317"/>
                      <a:pt x="7513" y="4369"/>
                      <a:pt x="7539" y="4420"/>
                    </a:cubicBezTo>
                    <a:cubicBezTo>
                      <a:pt x="7565" y="4625"/>
                      <a:pt x="7718" y="4779"/>
                      <a:pt x="7898" y="4805"/>
                    </a:cubicBezTo>
                    <a:cubicBezTo>
                      <a:pt x="7908" y="4806"/>
                      <a:pt x="7919" y="4806"/>
                      <a:pt x="7929" y="4806"/>
                    </a:cubicBezTo>
                    <a:cubicBezTo>
                      <a:pt x="8221" y="4806"/>
                      <a:pt x="8430" y="4463"/>
                      <a:pt x="8257" y="4215"/>
                    </a:cubicBezTo>
                    <a:cubicBezTo>
                      <a:pt x="8183" y="4093"/>
                      <a:pt x="8034" y="4029"/>
                      <a:pt x="7890" y="4029"/>
                    </a:cubicBezTo>
                    <a:close/>
                    <a:moveTo>
                      <a:pt x="4081" y="5358"/>
                    </a:moveTo>
                    <a:cubicBezTo>
                      <a:pt x="3918" y="5358"/>
                      <a:pt x="3759" y="5435"/>
                      <a:pt x="3718" y="5600"/>
                    </a:cubicBezTo>
                    <a:cubicBezTo>
                      <a:pt x="3693" y="5651"/>
                      <a:pt x="3693" y="5702"/>
                      <a:pt x="3718" y="5753"/>
                    </a:cubicBezTo>
                    <a:cubicBezTo>
                      <a:pt x="3744" y="5933"/>
                      <a:pt x="3898" y="6087"/>
                      <a:pt x="4077" y="6112"/>
                    </a:cubicBezTo>
                    <a:cubicBezTo>
                      <a:pt x="4088" y="6113"/>
                      <a:pt x="4099" y="6114"/>
                      <a:pt x="4110" y="6114"/>
                    </a:cubicBezTo>
                    <a:cubicBezTo>
                      <a:pt x="4401" y="6114"/>
                      <a:pt x="4609" y="5794"/>
                      <a:pt x="4436" y="5523"/>
                    </a:cubicBezTo>
                    <a:cubicBezTo>
                      <a:pt x="4365" y="5416"/>
                      <a:pt x="4222" y="5358"/>
                      <a:pt x="4081" y="5358"/>
                    </a:cubicBezTo>
                    <a:close/>
                    <a:moveTo>
                      <a:pt x="7747" y="6125"/>
                    </a:moveTo>
                    <a:cubicBezTo>
                      <a:pt x="7705" y="6125"/>
                      <a:pt x="7661" y="6129"/>
                      <a:pt x="7616" y="6138"/>
                    </a:cubicBezTo>
                    <a:cubicBezTo>
                      <a:pt x="7154" y="6215"/>
                      <a:pt x="6872" y="6959"/>
                      <a:pt x="7308" y="7266"/>
                    </a:cubicBezTo>
                    <a:cubicBezTo>
                      <a:pt x="7359" y="7292"/>
                      <a:pt x="7436" y="7343"/>
                      <a:pt x="7539" y="7343"/>
                    </a:cubicBezTo>
                    <a:cubicBezTo>
                      <a:pt x="7588" y="7357"/>
                      <a:pt x="7639" y="7363"/>
                      <a:pt x="7691" y="7363"/>
                    </a:cubicBezTo>
                    <a:cubicBezTo>
                      <a:pt x="7932" y="7363"/>
                      <a:pt x="8181" y="7221"/>
                      <a:pt x="8308" y="7010"/>
                    </a:cubicBezTo>
                    <a:cubicBezTo>
                      <a:pt x="8495" y="6589"/>
                      <a:pt x="8191" y="6125"/>
                      <a:pt x="7747" y="6125"/>
                    </a:cubicBezTo>
                    <a:close/>
                    <a:moveTo>
                      <a:pt x="1797" y="7616"/>
                    </a:moveTo>
                    <a:cubicBezTo>
                      <a:pt x="1780" y="7616"/>
                      <a:pt x="1762" y="7619"/>
                      <a:pt x="1744" y="7625"/>
                    </a:cubicBezTo>
                    <a:cubicBezTo>
                      <a:pt x="1590" y="7651"/>
                      <a:pt x="1487" y="7882"/>
                      <a:pt x="1615" y="7984"/>
                    </a:cubicBezTo>
                    <a:lnTo>
                      <a:pt x="1615" y="8010"/>
                    </a:lnTo>
                    <a:cubicBezTo>
                      <a:pt x="1641" y="8010"/>
                      <a:pt x="1667" y="8010"/>
                      <a:pt x="1692" y="8036"/>
                    </a:cubicBezTo>
                    <a:cubicBezTo>
                      <a:pt x="1795" y="8036"/>
                      <a:pt x="1898" y="8010"/>
                      <a:pt x="1974" y="7907"/>
                    </a:cubicBezTo>
                    <a:cubicBezTo>
                      <a:pt x="2020" y="7772"/>
                      <a:pt x="1926" y="7616"/>
                      <a:pt x="1797" y="7616"/>
                    </a:cubicBezTo>
                    <a:close/>
                    <a:moveTo>
                      <a:pt x="6237" y="9057"/>
                    </a:moveTo>
                    <a:cubicBezTo>
                      <a:pt x="6227" y="9057"/>
                      <a:pt x="6216" y="9059"/>
                      <a:pt x="6205" y="9061"/>
                    </a:cubicBezTo>
                    <a:cubicBezTo>
                      <a:pt x="6129" y="9087"/>
                      <a:pt x="6077" y="9215"/>
                      <a:pt x="6154" y="9292"/>
                    </a:cubicBezTo>
                    <a:lnTo>
                      <a:pt x="6205" y="9292"/>
                    </a:lnTo>
                    <a:cubicBezTo>
                      <a:pt x="6219" y="9299"/>
                      <a:pt x="6233" y="9302"/>
                      <a:pt x="6246" y="9302"/>
                    </a:cubicBezTo>
                    <a:cubicBezTo>
                      <a:pt x="6282" y="9302"/>
                      <a:pt x="6315" y="9278"/>
                      <a:pt x="6334" y="9241"/>
                    </a:cubicBezTo>
                    <a:cubicBezTo>
                      <a:pt x="6380" y="9149"/>
                      <a:pt x="6323" y="9057"/>
                      <a:pt x="6237" y="9057"/>
                    </a:cubicBezTo>
                    <a:close/>
                    <a:moveTo>
                      <a:pt x="3654" y="8563"/>
                    </a:moveTo>
                    <a:cubicBezTo>
                      <a:pt x="3625" y="8563"/>
                      <a:pt x="3595" y="8566"/>
                      <a:pt x="3564" y="8574"/>
                    </a:cubicBezTo>
                    <a:cubicBezTo>
                      <a:pt x="3282" y="8625"/>
                      <a:pt x="3077" y="9087"/>
                      <a:pt x="3359" y="9292"/>
                    </a:cubicBezTo>
                    <a:cubicBezTo>
                      <a:pt x="3410" y="9318"/>
                      <a:pt x="3462" y="9318"/>
                      <a:pt x="3513" y="9343"/>
                    </a:cubicBezTo>
                    <a:cubicBezTo>
                      <a:pt x="3535" y="9347"/>
                      <a:pt x="3558" y="9348"/>
                      <a:pt x="3581" y="9348"/>
                    </a:cubicBezTo>
                    <a:cubicBezTo>
                      <a:pt x="3742" y="9348"/>
                      <a:pt x="3910" y="9270"/>
                      <a:pt x="4000" y="9113"/>
                    </a:cubicBezTo>
                    <a:cubicBezTo>
                      <a:pt x="4116" y="8859"/>
                      <a:pt x="3919" y="8563"/>
                      <a:pt x="3654" y="8563"/>
                    </a:cubicBezTo>
                    <a:close/>
                    <a:moveTo>
                      <a:pt x="8158" y="9205"/>
                    </a:moveTo>
                    <a:cubicBezTo>
                      <a:pt x="7996" y="9205"/>
                      <a:pt x="7837" y="9281"/>
                      <a:pt x="7795" y="9446"/>
                    </a:cubicBezTo>
                    <a:cubicBezTo>
                      <a:pt x="7795" y="9497"/>
                      <a:pt x="7795" y="9549"/>
                      <a:pt x="7795" y="9600"/>
                    </a:cubicBezTo>
                    <a:cubicBezTo>
                      <a:pt x="7821" y="9779"/>
                      <a:pt x="7975" y="9933"/>
                      <a:pt x="8154" y="9959"/>
                    </a:cubicBezTo>
                    <a:cubicBezTo>
                      <a:pt x="8166" y="9960"/>
                      <a:pt x="8178" y="9960"/>
                      <a:pt x="8190" y="9960"/>
                    </a:cubicBezTo>
                    <a:cubicBezTo>
                      <a:pt x="8502" y="9960"/>
                      <a:pt x="8686" y="9641"/>
                      <a:pt x="8513" y="9369"/>
                    </a:cubicBezTo>
                    <a:cubicBezTo>
                      <a:pt x="8442" y="9262"/>
                      <a:pt x="8299" y="9205"/>
                      <a:pt x="8158" y="9205"/>
                    </a:cubicBezTo>
                    <a:close/>
                    <a:moveTo>
                      <a:pt x="5080" y="11305"/>
                    </a:moveTo>
                    <a:cubicBezTo>
                      <a:pt x="5038" y="11305"/>
                      <a:pt x="4994" y="11309"/>
                      <a:pt x="4949" y="11318"/>
                    </a:cubicBezTo>
                    <a:cubicBezTo>
                      <a:pt x="4487" y="11395"/>
                      <a:pt x="4205" y="12138"/>
                      <a:pt x="4641" y="12446"/>
                    </a:cubicBezTo>
                    <a:cubicBezTo>
                      <a:pt x="4693" y="12472"/>
                      <a:pt x="4769" y="12523"/>
                      <a:pt x="4872" y="12523"/>
                    </a:cubicBezTo>
                    <a:cubicBezTo>
                      <a:pt x="4921" y="12537"/>
                      <a:pt x="4972" y="12543"/>
                      <a:pt x="5022" y="12543"/>
                    </a:cubicBezTo>
                    <a:cubicBezTo>
                      <a:pt x="5258" y="12543"/>
                      <a:pt x="5493" y="12401"/>
                      <a:pt x="5641" y="12190"/>
                    </a:cubicBezTo>
                    <a:cubicBezTo>
                      <a:pt x="5829" y="11769"/>
                      <a:pt x="5525" y="11305"/>
                      <a:pt x="5080" y="11305"/>
                    </a:cubicBezTo>
                    <a:close/>
                    <a:moveTo>
                      <a:pt x="897" y="11529"/>
                    </a:moveTo>
                    <a:cubicBezTo>
                      <a:pt x="847" y="11529"/>
                      <a:pt x="796" y="11536"/>
                      <a:pt x="744" y="11549"/>
                    </a:cubicBezTo>
                    <a:cubicBezTo>
                      <a:pt x="282" y="11626"/>
                      <a:pt x="0" y="12369"/>
                      <a:pt x="436" y="12651"/>
                    </a:cubicBezTo>
                    <a:cubicBezTo>
                      <a:pt x="513" y="12703"/>
                      <a:pt x="590" y="12728"/>
                      <a:pt x="667" y="12754"/>
                    </a:cubicBezTo>
                    <a:cubicBezTo>
                      <a:pt x="712" y="12761"/>
                      <a:pt x="756" y="12765"/>
                      <a:pt x="801" y="12765"/>
                    </a:cubicBezTo>
                    <a:cubicBezTo>
                      <a:pt x="1061" y="12765"/>
                      <a:pt x="1305" y="12640"/>
                      <a:pt x="1436" y="12420"/>
                    </a:cubicBezTo>
                    <a:cubicBezTo>
                      <a:pt x="1643" y="12006"/>
                      <a:pt x="1333" y="11529"/>
                      <a:pt x="897" y="11529"/>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6" name="Google Shape;246;p7"/>
              <p:cNvSpPr/>
              <p:nvPr/>
            </p:nvSpPr>
            <p:spPr>
              <a:xfrm>
                <a:off x="-1775275" y="2546100"/>
                <a:ext cx="795475" cy="1591550"/>
              </a:xfrm>
              <a:custGeom>
                <a:avLst/>
                <a:gdLst/>
                <a:ahLst/>
                <a:cxnLst/>
                <a:rect l="l" t="t" r="r" b="b"/>
                <a:pathLst>
                  <a:path w="31819" h="63662" extrusionOk="0">
                    <a:moveTo>
                      <a:pt x="31286" y="1"/>
                    </a:moveTo>
                    <a:cubicBezTo>
                      <a:pt x="31186" y="1"/>
                      <a:pt x="31084" y="43"/>
                      <a:pt x="31003" y="145"/>
                    </a:cubicBezTo>
                    <a:cubicBezTo>
                      <a:pt x="15822" y="19300"/>
                      <a:pt x="4258" y="42891"/>
                      <a:pt x="52" y="63200"/>
                    </a:cubicBezTo>
                    <a:cubicBezTo>
                      <a:pt x="1" y="63405"/>
                      <a:pt x="129" y="63610"/>
                      <a:pt x="334" y="63662"/>
                    </a:cubicBezTo>
                    <a:lnTo>
                      <a:pt x="411" y="63662"/>
                    </a:lnTo>
                    <a:cubicBezTo>
                      <a:pt x="591" y="63662"/>
                      <a:pt x="745" y="63534"/>
                      <a:pt x="796" y="63354"/>
                    </a:cubicBezTo>
                    <a:cubicBezTo>
                      <a:pt x="4976" y="43148"/>
                      <a:pt x="16489" y="19685"/>
                      <a:pt x="31592" y="607"/>
                    </a:cubicBezTo>
                    <a:cubicBezTo>
                      <a:pt x="31818" y="325"/>
                      <a:pt x="31560" y="1"/>
                      <a:pt x="31286"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47" name="Google Shape;247;p7"/>
            <p:cNvGrpSpPr/>
            <p:nvPr/>
          </p:nvGrpSpPr>
          <p:grpSpPr>
            <a:xfrm rot="2700000" flipH="1">
              <a:off x="-365668" y="3606652"/>
              <a:ext cx="531184" cy="1660213"/>
              <a:chOff x="-1858600" y="2385325"/>
              <a:chExt cx="523125" cy="1635025"/>
            </a:xfrm>
          </p:grpSpPr>
          <p:sp>
            <p:nvSpPr>
              <p:cNvPr id="248" name="Google Shape;248;p7"/>
              <p:cNvSpPr/>
              <p:nvPr/>
            </p:nvSpPr>
            <p:spPr>
              <a:xfrm>
                <a:off x="-1804750" y="2385325"/>
                <a:ext cx="469275" cy="1635025"/>
              </a:xfrm>
              <a:custGeom>
                <a:avLst/>
                <a:gdLst/>
                <a:ahLst/>
                <a:cxnLst/>
                <a:rect l="l" t="t" r="r" b="b"/>
                <a:pathLst>
                  <a:path w="18771" h="65401" extrusionOk="0">
                    <a:moveTo>
                      <a:pt x="12062" y="1"/>
                    </a:moveTo>
                    <a:cubicBezTo>
                      <a:pt x="9693" y="1"/>
                      <a:pt x="7259" y="1264"/>
                      <a:pt x="5667" y="3115"/>
                    </a:cubicBezTo>
                    <a:cubicBezTo>
                      <a:pt x="3462" y="5679"/>
                      <a:pt x="2513" y="9064"/>
                      <a:pt x="1872" y="12397"/>
                    </a:cubicBezTo>
                    <a:lnTo>
                      <a:pt x="1872" y="12372"/>
                    </a:lnTo>
                    <a:cubicBezTo>
                      <a:pt x="129" y="21270"/>
                      <a:pt x="0" y="30373"/>
                      <a:pt x="975" y="39373"/>
                    </a:cubicBezTo>
                    <a:cubicBezTo>
                      <a:pt x="1308" y="42476"/>
                      <a:pt x="1308" y="44861"/>
                      <a:pt x="1462" y="47989"/>
                    </a:cubicBezTo>
                    <a:cubicBezTo>
                      <a:pt x="1795" y="54796"/>
                      <a:pt x="6238" y="62496"/>
                      <a:pt x="6079" y="65382"/>
                    </a:cubicBezTo>
                    <a:lnTo>
                      <a:pt x="6079" y="65382"/>
                    </a:lnTo>
                    <a:cubicBezTo>
                      <a:pt x="6979" y="50077"/>
                      <a:pt x="11644" y="31239"/>
                      <a:pt x="16694" y="16756"/>
                    </a:cubicBezTo>
                    <a:cubicBezTo>
                      <a:pt x="17694" y="13936"/>
                      <a:pt x="18771" y="11064"/>
                      <a:pt x="18745" y="8089"/>
                    </a:cubicBezTo>
                    <a:cubicBezTo>
                      <a:pt x="18745" y="5089"/>
                      <a:pt x="17412" y="1909"/>
                      <a:pt x="14719" y="602"/>
                    </a:cubicBezTo>
                    <a:cubicBezTo>
                      <a:pt x="13878" y="188"/>
                      <a:pt x="12974" y="1"/>
                      <a:pt x="12062" y="1"/>
                    </a:cubicBezTo>
                    <a:close/>
                    <a:moveTo>
                      <a:pt x="6079" y="65382"/>
                    </a:moveTo>
                    <a:lnTo>
                      <a:pt x="6079" y="65382"/>
                    </a:lnTo>
                    <a:cubicBezTo>
                      <a:pt x="6078" y="65388"/>
                      <a:pt x="6078" y="65394"/>
                      <a:pt x="6078" y="65400"/>
                    </a:cubicBezTo>
                    <a:cubicBezTo>
                      <a:pt x="6078" y="65394"/>
                      <a:pt x="6078" y="65388"/>
                      <a:pt x="6079" y="65382"/>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9" name="Google Shape;249;p7"/>
              <p:cNvSpPr/>
              <p:nvPr/>
            </p:nvSpPr>
            <p:spPr>
              <a:xfrm>
                <a:off x="-1858600" y="2385425"/>
                <a:ext cx="469275" cy="1634925"/>
              </a:xfrm>
              <a:custGeom>
                <a:avLst/>
                <a:gdLst/>
                <a:ahLst/>
                <a:cxnLst/>
                <a:rect l="l" t="t" r="r" b="b"/>
                <a:pathLst>
                  <a:path w="18771" h="65397" extrusionOk="0">
                    <a:moveTo>
                      <a:pt x="12088" y="1"/>
                    </a:moveTo>
                    <a:cubicBezTo>
                      <a:pt x="9704" y="1"/>
                      <a:pt x="7263" y="1274"/>
                      <a:pt x="5667" y="3111"/>
                    </a:cubicBezTo>
                    <a:cubicBezTo>
                      <a:pt x="3462" y="5649"/>
                      <a:pt x="2513" y="9060"/>
                      <a:pt x="1872" y="12393"/>
                    </a:cubicBezTo>
                    <a:lnTo>
                      <a:pt x="1872" y="12368"/>
                    </a:lnTo>
                    <a:cubicBezTo>
                      <a:pt x="129" y="21266"/>
                      <a:pt x="0" y="30369"/>
                      <a:pt x="975" y="39369"/>
                    </a:cubicBezTo>
                    <a:cubicBezTo>
                      <a:pt x="1308" y="42472"/>
                      <a:pt x="1308" y="44857"/>
                      <a:pt x="1462" y="47985"/>
                    </a:cubicBezTo>
                    <a:cubicBezTo>
                      <a:pt x="1795" y="54792"/>
                      <a:pt x="6239" y="62492"/>
                      <a:pt x="6079" y="65378"/>
                    </a:cubicBezTo>
                    <a:lnTo>
                      <a:pt x="6079" y="65378"/>
                    </a:lnTo>
                    <a:cubicBezTo>
                      <a:pt x="6979" y="50073"/>
                      <a:pt x="11670" y="31235"/>
                      <a:pt x="16694" y="16752"/>
                    </a:cubicBezTo>
                    <a:cubicBezTo>
                      <a:pt x="17694" y="13932"/>
                      <a:pt x="18771" y="11060"/>
                      <a:pt x="18771" y="8085"/>
                    </a:cubicBezTo>
                    <a:cubicBezTo>
                      <a:pt x="18745" y="5085"/>
                      <a:pt x="17412" y="1905"/>
                      <a:pt x="14745" y="598"/>
                    </a:cubicBezTo>
                    <a:cubicBezTo>
                      <a:pt x="13901" y="187"/>
                      <a:pt x="12999" y="1"/>
                      <a:pt x="12088" y="1"/>
                    </a:cubicBezTo>
                    <a:close/>
                    <a:moveTo>
                      <a:pt x="6079" y="65378"/>
                    </a:moveTo>
                    <a:cubicBezTo>
                      <a:pt x="6078" y="65384"/>
                      <a:pt x="6078" y="65390"/>
                      <a:pt x="6078" y="65396"/>
                    </a:cubicBezTo>
                    <a:cubicBezTo>
                      <a:pt x="6078" y="65390"/>
                      <a:pt x="6078" y="65384"/>
                      <a:pt x="6079" y="65378"/>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0" name="Google Shape;250;p7"/>
              <p:cNvSpPr/>
              <p:nvPr/>
            </p:nvSpPr>
            <p:spPr>
              <a:xfrm>
                <a:off x="-1766300" y="2414375"/>
                <a:ext cx="329125" cy="283550"/>
              </a:xfrm>
              <a:custGeom>
                <a:avLst/>
                <a:gdLst/>
                <a:ahLst/>
                <a:cxnLst/>
                <a:rect l="l" t="t" r="r" b="b"/>
                <a:pathLst>
                  <a:path w="13165" h="11342" extrusionOk="0">
                    <a:moveTo>
                      <a:pt x="7214" y="1"/>
                    </a:moveTo>
                    <a:cubicBezTo>
                      <a:pt x="7203" y="1"/>
                      <a:pt x="7192" y="2"/>
                      <a:pt x="7181" y="4"/>
                    </a:cubicBezTo>
                    <a:cubicBezTo>
                      <a:pt x="7053" y="55"/>
                      <a:pt x="6976" y="260"/>
                      <a:pt x="7104" y="337"/>
                    </a:cubicBezTo>
                    <a:cubicBezTo>
                      <a:pt x="7130" y="363"/>
                      <a:pt x="7155" y="363"/>
                      <a:pt x="7181" y="363"/>
                    </a:cubicBezTo>
                    <a:cubicBezTo>
                      <a:pt x="7258" y="363"/>
                      <a:pt x="7335" y="337"/>
                      <a:pt x="7386" y="260"/>
                    </a:cubicBezTo>
                    <a:cubicBezTo>
                      <a:pt x="7433" y="120"/>
                      <a:pt x="7330" y="1"/>
                      <a:pt x="7214" y="1"/>
                    </a:cubicBezTo>
                    <a:close/>
                    <a:moveTo>
                      <a:pt x="10096" y="914"/>
                    </a:moveTo>
                    <a:cubicBezTo>
                      <a:pt x="10065" y="914"/>
                      <a:pt x="10033" y="918"/>
                      <a:pt x="10001" y="927"/>
                    </a:cubicBezTo>
                    <a:cubicBezTo>
                      <a:pt x="9719" y="1004"/>
                      <a:pt x="9591" y="1440"/>
                      <a:pt x="9848" y="1619"/>
                    </a:cubicBezTo>
                    <a:cubicBezTo>
                      <a:pt x="9899" y="1619"/>
                      <a:pt x="9950" y="1645"/>
                      <a:pt x="10001" y="1645"/>
                    </a:cubicBezTo>
                    <a:cubicBezTo>
                      <a:pt x="10024" y="1648"/>
                      <a:pt x="10046" y="1650"/>
                      <a:pt x="10069" y="1650"/>
                    </a:cubicBezTo>
                    <a:cubicBezTo>
                      <a:pt x="10224" y="1650"/>
                      <a:pt x="10370" y="1571"/>
                      <a:pt x="10437" y="1414"/>
                    </a:cubicBezTo>
                    <a:cubicBezTo>
                      <a:pt x="10528" y="1164"/>
                      <a:pt x="10337" y="914"/>
                      <a:pt x="10096" y="914"/>
                    </a:cubicBezTo>
                    <a:close/>
                    <a:moveTo>
                      <a:pt x="4839" y="1534"/>
                    </a:moveTo>
                    <a:cubicBezTo>
                      <a:pt x="4695" y="1534"/>
                      <a:pt x="4554" y="1605"/>
                      <a:pt x="4540" y="1748"/>
                    </a:cubicBezTo>
                    <a:cubicBezTo>
                      <a:pt x="4540" y="1799"/>
                      <a:pt x="4540" y="1824"/>
                      <a:pt x="4540" y="1876"/>
                    </a:cubicBezTo>
                    <a:cubicBezTo>
                      <a:pt x="4591" y="2030"/>
                      <a:pt x="4719" y="2158"/>
                      <a:pt x="4873" y="2183"/>
                    </a:cubicBezTo>
                    <a:cubicBezTo>
                      <a:pt x="5129" y="2183"/>
                      <a:pt x="5309" y="1876"/>
                      <a:pt x="5129" y="1671"/>
                    </a:cubicBezTo>
                    <a:cubicBezTo>
                      <a:pt x="5072" y="1579"/>
                      <a:pt x="4955" y="1534"/>
                      <a:pt x="4839" y="1534"/>
                    </a:cubicBezTo>
                    <a:close/>
                    <a:moveTo>
                      <a:pt x="7873" y="1434"/>
                    </a:moveTo>
                    <a:cubicBezTo>
                      <a:pt x="7815" y="1434"/>
                      <a:pt x="7755" y="1444"/>
                      <a:pt x="7694" y="1465"/>
                    </a:cubicBezTo>
                    <a:cubicBezTo>
                      <a:pt x="7309" y="1542"/>
                      <a:pt x="7104" y="2183"/>
                      <a:pt x="7488" y="2414"/>
                    </a:cubicBezTo>
                    <a:lnTo>
                      <a:pt x="7514" y="2414"/>
                    </a:lnTo>
                    <a:cubicBezTo>
                      <a:pt x="7565" y="2440"/>
                      <a:pt x="7642" y="2466"/>
                      <a:pt x="7694" y="2491"/>
                    </a:cubicBezTo>
                    <a:cubicBezTo>
                      <a:pt x="7715" y="2493"/>
                      <a:pt x="7737" y="2494"/>
                      <a:pt x="7759" y="2494"/>
                    </a:cubicBezTo>
                    <a:cubicBezTo>
                      <a:pt x="7992" y="2494"/>
                      <a:pt x="8217" y="2369"/>
                      <a:pt x="8335" y="2158"/>
                    </a:cubicBezTo>
                    <a:cubicBezTo>
                      <a:pt x="8489" y="1805"/>
                      <a:pt x="8227" y="1434"/>
                      <a:pt x="7873" y="1434"/>
                    </a:cubicBezTo>
                    <a:close/>
                    <a:moveTo>
                      <a:pt x="12521" y="1809"/>
                    </a:moveTo>
                    <a:cubicBezTo>
                      <a:pt x="12477" y="1809"/>
                      <a:pt x="12432" y="1814"/>
                      <a:pt x="12386" y="1824"/>
                    </a:cubicBezTo>
                    <a:cubicBezTo>
                      <a:pt x="12002" y="1927"/>
                      <a:pt x="11796" y="2568"/>
                      <a:pt x="12181" y="2799"/>
                    </a:cubicBezTo>
                    <a:cubicBezTo>
                      <a:pt x="12232" y="2825"/>
                      <a:pt x="12309" y="2850"/>
                      <a:pt x="12386" y="2850"/>
                    </a:cubicBezTo>
                    <a:cubicBezTo>
                      <a:pt x="12424" y="2858"/>
                      <a:pt x="12461" y="2861"/>
                      <a:pt x="12498" y="2861"/>
                    </a:cubicBezTo>
                    <a:cubicBezTo>
                      <a:pt x="12709" y="2861"/>
                      <a:pt x="12896" y="2739"/>
                      <a:pt x="13027" y="2542"/>
                    </a:cubicBezTo>
                    <a:cubicBezTo>
                      <a:pt x="13165" y="2175"/>
                      <a:pt x="12892" y="1809"/>
                      <a:pt x="12521" y="1809"/>
                    </a:cubicBezTo>
                    <a:close/>
                    <a:moveTo>
                      <a:pt x="10496" y="2693"/>
                    </a:moveTo>
                    <a:cubicBezTo>
                      <a:pt x="10485" y="2693"/>
                      <a:pt x="10474" y="2694"/>
                      <a:pt x="10463" y="2696"/>
                    </a:cubicBezTo>
                    <a:cubicBezTo>
                      <a:pt x="10335" y="2722"/>
                      <a:pt x="10258" y="2953"/>
                      <a:pt x="10386" y="3030"/>
                    </a:cubicBezTo>
                    <a:cubicBezTo>
                      <a:pt x="10412" y="3055"/>
                      <a:pt x="10412" y="3055"/>
                      <a:pt x="10437" y="3055"/>
                    </a:cubicBezTo>
                    <a:cubicBezTo>
                      <a:pt x="10540" y="3055"/>
                      <a:pt x="10617" y="3030"/>
                      <a:pt x="10668" y="2953"/>
                    </a:cubicBezTo>
                    <a:cubicBezTo>
                      <a:pt x="10715" y="2812"/>
                      <a:pt x="10612" y="2693"/>
                      <a:pt x="10496" y="2693"/>
                    </a:cubicBezTo>
                    <a:close/>
                    <a:moveTo>
                      <a:pt x="3134" y="3127"/>
                    </a:moveTo>
                    <a:cubicBezTo>
                      <a:pt x="3124" y="3127"/>
                      <a:pt x="3114" y="3129"/>
                      <a:pt x="3104" y="3132"/>
                    </a:cubicBezTo>
                    <a:cubicBezTo>
                      <a:pt x="3027" y="3158"/>
                      <a:pt x="3001" y="3260"/>
                      <a:pt x="3078" y="3312"/>
                    </a:cubicBezTo>
                    <a:lnTo>
                      <a:pt x="3078" y="3337"/>
                    </a:lnTo>
                    <a:lnTo>
                      <a:pt x="3104" y="3337"/>
                    </a:lnTo>
                    <a:cubicBezTo>
                      <a:pt x="3155" y="3337"/>
                      <a:pt x="3206" y="3312"/>
                      <a:pt x="3232" y="3260"/>
                    </a:cubicBezTo>
                    <a:cubicBezTo>
                      <a:pt x="3254" y="3194"/>
                      <a:pt x="3199" y="3127"/>
                      <a:pt x="3134" y="3127"/>
                    </a:cubicBezTo>
                    <a:close/>
                    <a:moveTo>
                      <a:pt x="6219" y="3536"/>
                    </a:moveTo>
                    <a:cubicBezTo>
                      <a:pt x="6072" y="3536"/>
                      <a:pt x="5928" y="3614"/>
                      <a:pt x="5899" y="3773"/>
                    </a:cubicBezTo>
                    <a:lnTo>
                      <a:pt x="5924" y="3773"/>
                    </a:lnTo>
                    <a:cubicBezTo>
                      <a:pt x="5924" y="3799"/>
                      <a:pt x="5924" y="3850"/>
                      <a:pt x="5924" y="3902"/>
                    </a:cubicBezTo>
                    <a:cubicBezTo>
                      <a:pt x="5950" y="4055"/>
                      <a:pt x="6078" y="4158"/>
                      <a:pt x="6232" y="4184"/>
                    </a:cubicBezTo>
                    <a:cubicBezTo>
                      <a:pt x="6243" y="4185"/>
                      <a:pt x="6254" y="4185"/>
                      <a:pt x="6265" y="4185"/>
                    </a:cubicBezTo>
                    <a:cubicBezTo>
                      <a:pt x="6526" y="4185"/>
                      <a:pt x="6662" y="3892"/>
                      <a:pt x="6514" y="3671"/>
                    </a:cubicBezTo>
                    <a:cubicBezTo>
                      <a:pt x="6447" y="3582"/>
                      <a:pt x="6332" y="3536"/>
                      <a:pt x="6219" y="3536"/>
                    </a:cubicBezTo>
                    <a:close/>
                    <a:moveTo>
                      <a:pt x="3009" y="4870"/>
                    </a:moveTo>
                    <a:cubicBezTo>
                      <a:pt x="2866" y="4870"/>
                      <a:pt x="2722" y="4947"/>
                      <a:pt x="2693" y="5107"/>
                    </a:cubicBezTo>
                    <a:lnTo>
                      <a:pt x="2719" y="5107"/>
                    </a:lnTo>
                    <a:cubicBezTo>
                      <a:pt x="2693" y="5158"/>
                      <a:pt x="2693" y="5184"/>
                      <a:pt x="2719" y="5235"/>
                    </a:cubicBezTo>
                    <a:cubicBezTo>
                      <a:pt x="2745" y="5389"/>
                      <a:pt x="2873" y="5517"/>
                      <a:pt x="3027" y="5517"/>
                    </a:cubicBezTo>
                    <a:cubicBezTo>
                      <a:pt x="3038" y="5518"/>
                      <a:pt x="3049" y="5518"/>
                      <a:pt x="3059" y="5518"/>
                    </a:cubicBezTo>
                    <a:cubicBezTo>
                      <a:pt x="3320" y="5518"/>
                      <a:pt x="3456" y="5226"/>
                      <a:pt x="3283" y="5004"/>
                    </a:cubicBezTo>
                    <a:cubicBezTo>
                      <a:pt x="3228" y="4915"/>
                      <a:pt x="3119" y="4870"/>
                      <a:pt x="3009" y="4870"/>
                    </a:cubicBezTo>
                    <a:close/>
                    <a:moveTo>
                      <a:pt x="6277" y="5340"/>
                    </a:moveTo>
                    <a:cubicBezTo>
                      <a:pt x="6229" y="5340"/>
                      <a:pt x="6179" y="5348"/>
                      <a:pt x="6129" y="5363"/>
                    </a:cubicBezTo>
                    <a:cubicBezTo>
                      <a:pt x="5745" y="5466"/>
                      <a:pt x="5540" y="6107"/>
                      <a:pt x="5924" y="6312"/>
                    </a:cubicBezTo>
                    <a:cubicBezTo>
                      <a:pt x="5976" y="6363"/>
                      <a:pt x="6053" y="6363"/>
                      <a:pt x="6129" y="6389"/>
                    </a:cubicBezTo>
                    <a:cubicBezTo>
                      <a:pt x="6151" y="6391"/>
                      <a:pt x="6173" y="6392"/>
                      <a:pt x="6194" y="6392"/>
                    </a:cubicBezTo>
                    <a:cubicBezTo>
                      <a:pt x="6424" y="6392"/>
                      <a:pt x="6630" y="6267"/>
                      <a:pt x="6771" y="6055"/>
                    </a:cubicBezTo>
                    <a:cubicBezTo>
                      <a:pt x="6906" y="5718"/>
                      <a:pt x="6625" y="5340"/>
                      <a:pt x="6277" y="5340"/>
                    </a:cubicBezTo>
                    <a:close/>
                    <a:moveTo>
                      <a:pt x="1163" y="6898"/>
                    </a:moveTo>
                    <a:cubicBezTo>
                      <a:pt x="1152" y="6898"/>
                      <a:pt x="1140" y="6899"/>
                      <a:pt x="1129" y="6902"/>
                    </a:cubicBezTo>
                    <a:cubicBezTo>
                      <a:pt x="1001" y="6927"/>
                      <a:pt x="924" y="7158"/>
                      <a:pt x="1052" y="7235"/>
                    </a:cubicBezTo>
                    <a:cubicBezTo>
                      <a:pt x="1078" y="7235"/>
                      <a:pt x="1104" y="7261"/>
                      <a:pt x="1129" y="7261"/>
                    </a:cubicBezTo>
                    <a:cubicBezTo>
                      <a:pt x="1206" y="7261"/>
                      <a:pt x="1283" y="7235"/>
                      <a:pt x="1334" y="7132"/>
                    </a:cubicBezTo>
                    <a:cubicBezTo>
                      <a:pt x="1381" y="7015"/>
                      <a:pt x="1278" y="6898"/>
                      <a:pt x="1163" y="6898"/>
                    </a:cubicBezTo>
                    <a:close/>
                    <a:moveTo>
                      <a:pt x="5001" y="7850"/>
                    </a:moveTo>
                    <a:cubicBezTo>
                      <a:pt x="4924" y="7876"/>
                      <a:pt x="4899" y="8004"/>
                      <a:pt x="4950" y="8056"/>
                    </a:cubicBezTo>
                    <a:lnTo>
                      <a:pt x="5001" y="8056"/>
                    </a:lnTo>
                    <a:cubicBezTo>
                      <a:pt x="5052" y="8056"/>
                      <a:pt x="5104" y="8030"/>
                      <a:pt x="5129" y="8004"/>
                    </a:cubicBezTo>
                    <a:cubicBezTo>
                      <a:pt x="5155" y="7927"/>
                      <a:pt x="5078" y="7850"/>
                      <a:pt x="5001" y="7850"/>
                    </a:cubicBezTo>
                    <a:close/>
                    <a:moveTo>
                      <a:pt x="2940" y="7598"/>
                    </a:moveTo>
                    <a:cubicBezTo>
                      <a:pt x="2902" y="7598"/>
                      <a:pt x="2862" y="7605"/>
                      <a:pt x="2822" y="7620"/>
                    </a:cubicBezTo>
                    <a:cubicBezTo>
                      <a:pt x="2565" y="7697"/>
                      <a:pt x="2437" y="8107"/>
                      <a:pt x="2693" y="8235"/>
                    </a:cubicBezTo>
                    <a:cubicBezTo>
                      <a:pt x="2719" y="8261"/>
                      <a:pt x="2770" y="8286"/>
                      <a:pt x="2822" y="8286"/>
                    </a:cubicBezTo>
                    <a:cubicBezTo>
                      <a:pt x="2838" y="8289"/>
                      <a:pt x="2854" y="8290"/>
                      <a:pt x="2870" y="8290"/>
                    </a:cubicBezTo>
                    <a:cubicBezTo>
                      <a:pt x="3007" y="8290"/>
                      <a:pt x="3137" y="8196"/>
                      <a:pt x="3206" y="8081"/>
                    </a:cubicBezTo>
                    <a:cubicBezTo>
                      <a:pt x="3338" y="7840"/>
                      <a:pt x="3169" y="7598"/>
                      <a:pt x="2940" y="7598"/>
                    </a:cubicBezTo>
                    <a:close/>
                    <a:moveTo>
                      <a:pt x="6698" y="7919"/>
                    </a:moveTo>
                    <a:cubicBezTo>
                      <a:pt x="6554" y="7919"/>
                      <a:pt x="6414" y="7990"/>
                      <a:pt x="6386" y="8133"/>
                    </a:cubicBezTo>
                    <a:lnTo>
                      <a:pt x="6412" y="8133"/>
                    </a:lnTo>
                    <a:cubicBezTo>
                      <a:pt x="6412" y="8184"/>
                      <a:pt x="6412" y="8235"/>
                      <a:pt x="6412" y="8261"/>
                    </a:cubicBezTo>
                    <a:cubicBezTo>
                      <a:pt x="6437" y="8415"/>
                      <a:pt x="6565" y="8543"/>
                      <a:pt x="6745" y="8568"/>
                    </a:cubicBezTo>
                    <a:cubicBezTo>
                      <a:pt x="7001" y="8568"/>
                      <a:pt x="7181" y="8261"/>
                      <a:pt x="7001" y="8056"/>
                    </a:cubicBezTo>
                    <a:cubicBezTo>
                      <a:pt x="6933" y="7964"/>
                      <a:pt x="6814" y="7919"/>
                      <a:pt x="6698" y="7919"/>
                    </a:cubicBezTo>
                    <a:close/>
                    <a:moveTo>
                      <a:pt x="4317" y="9878"/>
                    </a:moveTo>
                    <a:cubicBezTo>
                      <a:pt x="4265" y="9878"/>
                      <a:pt x="4210" y="9886"/>
                      <a:pt x="4155" y="9902"/>
                    </a:cubicBezTo>
                    <a:cubicBezTo>
                      <a:pt x="3770" y="9979"/>
                      <a:pt x="3565" y="10645"/>
                      <a:pt x="3950" y="10851"/>
                    </a:cubicBezTo>
                    <a:cubicBezTo>
                      <a:pt x="4001" y="10876"/>
                      <a:pt x="4078" y="10902"/>
                      <a:pt x="4129" y="10928"/>
                    </a:cubicBezTo>
                    <a:cubicBezTo>
                      <a:pt x="4153" y="10930"/>
                      <a:pt x="4177" y="10931"/>
                      <a:pt x="4200" y="10931"/>
                    </a:cubicBezTo>
                    <a:cubicBezTo>
                      <a:pt x="4454" y="10931"/>
                      <a:pt x="4677" y="10805"/>
                      <a:pt x="4770" y="10594"/>
                    </a:cubicBezTo>
                    <a:cubicBezTo>
                      <a:pt x="4927" y="10236"/>
                      <a:pt x="4673" y="9878"/>
                      <a:pt x="4317" y="9878"/>
                    </a:cubicBezTo>
                    <a:close/>
                    <a:moveTo>
                      <a:pt x="746" y="10289"/>
                    </a:moveTo>
                    <a:cubicBezTo>
                      <a:pt x="696" y="10289"/>
                      <a:pt x="644" y="10297"/>
                      <a:pt x="591" y="10312"/>
                    </a:cubicBezTo>
                    <a:cubicBezTo>
                      <a:pt x="206" y="10415"/>
                      <a:pt x="1" y="11056"/>
                      <a:pt x="386" y="11287"/>
                    </a:cubicBezTo>
                    <a:lnTo>
                      <a:pt x="386" y="11261"/>
                    </a:lnTo>
                    <a:cubicBezTo>
                      <a:pt x="437" y="11312"/>
                      <a:pt x="514" y="11338"/>
                      <a:pt x="565" y="11338"/>
                    </a:cubicBezTo>
                    <a:cubicBezTo>
                      <a:pt x="589" y="11340"/>
                      <a:pt x="613" y="11341"/>
                      <a:pt x="636" y="11341"/>
                    </a:cubicBezTo>
                    <a:cubicBezTo>
                      <a:pt x="889" y="11341"/>
                      <a:pt x="1112" y="11216"/>
                      <a:pt x="1206" y="11004"/>
                    </a:cubicBezTo>
                    <a:cubicBezTo>
                      <a:pt x="1364" y="10667"/>
                      <a:pt x="1106" y="10289"/>
                      <a:pt x="746" y="10289"/>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1" name="Google Shape;251;p7"/>
              <p:cNvSpPr/>
              <p:nvPr/>
            </p:nvSpPr>
            <p:spPr>
              <a:xfrm>
                <a:off x="-1809250" y="2563500"/>
                <a:ext cx="247275" cy="1438900"/>
              </a:xfrm>
              <a:custGeom>
                <a:avLst/>
                <a:gdLst/>
                <a:ahLst/>
                <a:cxnLst/>
                <a:rect l="l" t="t" r="r" b="b"/>
                <a:pathLst>
                  <a:path w="9891" h="57556" extrusionOk="0">
                    <a:moveTo>
                      <a:pt x="9445" y="0"/>
                    </a:moveTo>
                    <a:cubicBezTo>
                      <a:pt x="9304" y="0"/>
                      <a:pt x="9164" y="81"/>
                      <a:pt x="9104" y="270"/>
                    </a:cubicBezTo>
                    <a:cubicBezTo>
                      <a:pt x="4617" y="13912"/>
                      <a:pt x="1" y="34913"/>
                      <a:pt x="3386" y="57247"/>
                    </a:cubicBezTo>
                    <a:cubicBezTo>
                      <a:pt x="3411" y="57427"/>
                      <a:pt x="3565" y="57555"/>
                      <a:pt x="3745" y="57555"/>
                    </a:cubicBezTo>
                    <a:lnTo>
                      <a:pt x="3822" y="57555"/>
                    </a:lnTo>
                    <a:cubicBezTo>
                      <a:pt x="4027" y="57530"/>
                      <a:pt x="4155" y="57324"/>
                      <a:pt x="4129" y="57119"/>
                    </a:cubicBezTo>
                    <a:cubicBezTo>
                      <a:pt x="796" y="34939"/>
                      <a:pt x="5360" y="14091"/>
                      <a:pt x="9796" y="501"/>
                    </a:cubicBezTo>
                    <a:cubicBezTo>
                      <a:pt x="9890" y="202"/>
                      <a:pt x="9667" y="0"/>
                      <a:pt x="9445"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252" name="Google Shape;252;p7"/>
          <p:cNvGrpSpPr/>
          <p:nvPr/>
        </p:nvGrpSpPr>
        <p:grpSpPr>
          <a:xfrm rot="-1800044">
            <a:off x="-826655" y="4769121"/>
            <a:ext cx="2895508" cy="3384161"/>
            <a:chOff x="-620005" y="3576935"/>
            <a:chExt cx="2171679" cy="2538176"/>
          </a:xfrm>
        </p:grpSpPr>
        <p:grpSp>
          <p:nvGrpSpPr>
            <p:cNvPr id="253" name="Google Shape;253;p7"/>
            <p:cNvGrpSpPr/>
            <p:nvPr/>
          </p:nvGrpSpPr>
          <p:grpSpPr>
            <a:xfrm>
              <a:off x="-201900" y="3576935"/>
              <a:ext cx="1753574" cy="2021128"/>
              <a:chOff x="26700" y="3424535"/>
              <a:chExt cx="1753574" cy="2021128"/>
            </a:xfrm>
          </p:grpSpPr>
          <p:sp>
            <p:nvSpPr>
              <p:cNvPr id="254" name="Google Shape;254;p7"/>
              <p:cNvSpPr/>
              <p:nvPr/>
            </p:nvSpPr>
            <p:spPr>
              <a:xfrm rot="1975425">
                <a:off x="400021" y="3635917"/>
                <a:ext cx="1005477" cy="1670681"/>
              </a:xfrm>
              <a:custGeom>
                <a:avLst/>
                <a:gdLst/>
                <a:ahLst/>
                <a:cxnLst/>
                <a:rect l="l" t="t" r="r" b="b"/>
                <a:pathLst>
                  <a:path w="39260" h="65239" extrusionOk="0">
                    <a:moveTo>
                      <a:pt x="31193" y="1"/>
                    </a:moveTo>
                    <a:cubicBezTo>
                      <a:pt x="29629" y="1"/>
                      <a:pt x="28036" y="370"/>
                      <a:pt x="26643" y="1056"/>
                    </a:cubicBezTo>
                    <a:cubicBezTo>
                      <a:pt x="23259" y="2722"/>
                      <a:pt x="20848" y="5825"/>
                      <a:pt x="18746" y="8953"/>
                    </a:cubicBezTo>
                    <a:lnTo>
                      <a:pt x="18746" y="8928"/>
                    </a:lnTo>
                    <a:cubicBezTo>
                      <a:pt x="13079" y="17313"/>
                      <a:pt x="9001" y="26595"/>
                      <a:pt x="6078" y="36263"/>
                    </a:cubicBezTo>
                    <a:cubicBezTo>
                      <a:pt x="5078" y="39622"/>
                      <a:pt x="4027" y="42058"/>
                      <a:pt x="2822" y="45340"/>
                    </a:cubicBezTo>
                    <a:cubicBezTo>
                      <a:pt x="214" y="52473"/>
                      <a:pt x="1430" y="62307"/>
                      <a:pt x="14" y="65213"/>
                    </a:cubicBezTo>
                    <a:lnTo>
                      <a:pt x="14" y="65213"/>
                    </a:lnTo>
                    <a:cubicBezTo>
                      <a:pt x="7580" y="49885"/>
                      <a:pt x="20598" y="32563"/>
                      <a:pt x="32080" y="19877"/>
                    </a:cubicBezTo>
                    <a:cubicBezTo>
                      <a:pt x="34310" y="17415"/>
                      <a:pt x="36644" y="14928"/>
                      <a:pt x="37952" y="11851"/>
                    </a:cubicBezTo>
                    <a:cubicBezTo>
                      <a:pt x="39234" y="8800"/>
                      <a:pt x="39259" y="4928"/>
                      <a:pt x="37054" y="2415"/>
                    </a:cubicBezTo>
                    <a:cubicBezTo>
                      <a:pt x="35606" y="755"/>
                      <a:pt x="33429" y="1"/>
                      <a:pt x="31193" y="1"/>
                    </a:cubicBezTo>
                    <a:close/>
                    <a:moveTo>
                      <a:pt x="14" y="65213"/>
                    </a:moveTo>
                    <a:lnTo>
                      <a:pt x="14" y="65213"/>
                    </a:lnTo>
                    <a:cubicBezTo>
                      <a:pt x="10" y="65221"/>
                      <a:pt x="5" y="65230"/>
                      <a:pt x="1" y="65239"/>
                    </a:cubicBezTo>
                    <a:cubicBezTo>
                      <a:pt x="5" y="65230"/>
                      <a:pt x="10" y="65221"/>
                      <a:pt x="14" y="65213"/>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5" name="Google Shape;255;p7"/>
              <p:cNvSpPr/>
              <p:nvPr/>
            </p:nvSpPr>
            <p:spPr>
              <a:xfrm rot="1975425">
                <a:off x="444859" y="3545002"/>
                <a:ext cx="947673" cy="1706661"/>
              </a:xfrm>
              <a:custGeom>
                <a:avLst/>
                <a:gdLst/>
                <a:ahLst/>
                <a:cxnLst/>
                <a:rect l="l" t="t" r="r" b="b"/>
                <a:pathLst>
                  <a:path w="37003" h="66644" extrusionOk="0">
                    <a:moveTo>
                      <a:pt x="29021" y="0"/>
                    </a:moveTo>
                    <a:cubicBezTo>
                      <a:pt x="27307" y="0"/>
                      <a:pt x="25551" y="457"/>
                      <a:pt x="24053" y="1281"/>
                    </a:cubicBezTo>
                    <a:cubicBezTo>
                      <a:pt x="20745" y="3128"/>
                      <a:pt x="18489" y="6333"/>
                      <a:pt x="16514" y="9538"/>
                    </a:cubicBezTo>
                    <a:lnTo>
                      <a:pt x="16514" y="9513"/>
                    </a:lnTo>
                    <a:cubicBezTo>
                      <a:pt x="11232" y="18154"/>
                      <a:pt x="7591" y="27616"/>
                      <a:pt x="5129" y="37411"/>
                    </a:cubicBezTo>
                    <a:cubicBezTo>
                      <a:pt x="4257" y="40796"/>
                      <a:pt x="3360" y="43284"/>
                      <a:pt x="2308" y="46617"/>
                    </a:cubicBezTo>
                    <a:cubicBezTo>
                      <a:pt x="1" y="53874"/>
                      <a:pt x="1693" y="63669"/>
                      <a:pt x="411" y="66644"/>
                    </a:cubicBezTo>
                    <a:lnTo>
                      <a:pt x="411" y="66644"/>
                    </a:lnTo>
                    <a:cubicBezTo>
                      <a:pt x="7257" y="50951"/>
                      <a:pt x="19437" y="33052"/>
                      <a:pt x="30335" y="19846"/>
                    </a:cubicBezTo>
                    <a:cubicBezTo>
                      <a:pt x="32464" y="17257"/>
                      <a:pt x="34695" y="14692"/>
                      <a:pt x="35849" y="11564"/>
                    </a:cubicBezTo>
                    <a:cubicBezTo>
                      <a:pt x="37002" y="8436"/>
                      <a:pt x="36823" y="4564"/>
                      <a:pt x="34515" y="2153"/>
                    </a:cubicBezTo>
                    <a:cubicBezTo>
                      <a:pt x="33098" y="666"/>
                      <a:pt x="31091" y="0"/>
                      <a:pt x="2902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6" name="Google Shape;256;p7"/>
              <p:cNvSpPr/>
              <p:nvPr/>
            </p:nvSpPr>
            <p:spPr>
              <a:xfrm rot="1975425">
                <a:off x="1237328" y="3770840"/>
                <a:ext cx="391613" cy="310479"/>
              </a:xfrm>
              <a:custGeom>
                <a:avLst/>
                <a:gdLst/>
                <a:ahLst/>
                <a:cxnLst/>
                <a:rect l="l" t="t" r="r" b="b"/>
                <a:pathLst>
                  <a:path w="15291" h="12124" extrusionOk="0">
                    <a:moveTo>
                      <a:pt x="8935" y="0"/>
                    </a:moveTo>
                    <a:cubicBezTo>
                      <a:pt x="8915" y="0"/>
                      <a:pt x="8895" y="3"/>
                      <a:pt x="8873" y="9"/>
                    </a:cubicBezTo>
                    <a:cubicBezTo>
                      <a:pt x="8745" y="35"/>
                      <a:pt x="8642" y="265"/>
                      <a:pt x="8770" y="368"/>
                    </a:cubicBezTo>
                    <a:cubicBezTo>
                      <a:pt x="8796" y="368"/>
                      <a:pt x="8822" y="368"/>
                      <a:pt x="8847" y="394"/>
                    </a:cubicBezTo>
                    <a:cubicBezTo>
                      <a:pt x="8950" y="394"/>
                      <a:pt x="9053" y="368"/>
                      <a:pt x="9104" y="265"/>
                    </a:cubicBezTo>
                    <a:cubicBezTo>
                      <a:pt x="9172" y="153"/>
                      <a:pt x="9080" y="0"/>
                      <a:pt x="8935" y="0"/>
                    </a:cubicBezTo>
                    <a:close/>
                    <a:moveTo>
                      <a:pt x="11916" y="1183"/>
                    </a:moveTo>
                    <a:cubicBezTo>
                      <a:pt x="11893" y="1183"/>
                      <a:pt x="11871" y="1185"/>
                      <a:pt x="11848" y="1189"/>
                    </a:cubicBezTo>
                    <a:cubicBezTo>
                      <a:pt x="11565" y="1240"/>
                      <a:pt x="11360" y="1753"/>
                      <a:pt x="11642" y="1932"/>
                    </a:cubicBezTo>
                    <a:cubicBezTo>
                      <a:pt x="11694" y="1958"/>
                      <a:pt x="11745" y="1983"/>
                      <a:pt x="11796" y="2009"/>
                    </a:cubicBezTo>
                    <a:cubicBezTo>
                      <a:pt x="11822" y="2012"/>
                      <a:pt x="11848" y="2014"/>
                      <a:pt x="11873" y="2014"/>
                    </a:cubicBezTo>
                    <a:cubicBezTo>
                      <a:pt x="12051" y="2014"/>
                      <a:pt x="12219" y="1935"/>
                      <a:pt x="12309" y="1778"/>
                    </a:cubicBezTo>
                    <a:cubicBezTo>
                      <a:pt x="12452" y="1492"/>
                      <a:pt x="12218" y="1183"/>
                      <a:pt x="11916" y="1183"/>
                    </a:cubicBezTo>
                    <a:close/>
                    <a:moveTo>
                      <a:pt x="6093" y="1486"/>
                    </a:moveTo>
                    <a:cubicBezTo>
                      <a:pt x="5938" y="1486"/>
                      <a:pt x="5786" y="1562"/>
                      <a:pt x="5745" y="1727"/>
                    </a:cubicBezTo>
                    <a:cubicBezTo>
                      <a:pt x="5745" y="1778"/>
                      <a:pt x="5745" y="1804"/>
                      <a:pt x="5745" y="1855"/>
                    </a:cubicBezTo>
                    <a:cubicBezTo>
                      <a:pt x="5770" y="2035"/>
                      <a:pt x="5924" y="2189"/>
                      <a:pt x="6104" y="2214"/>
                    </a:cubicBezTo>
                    <a:cubicBezTo>
                      <a:pt x="6114" y="2215"/>
                      <a:pt x="6124" y="2216"/>
                      <a:pt x="6134" y="2216"/>
                    </a:cubicBezTo>
                    <a:cubicBezTo>
                      <a:pt x="6400" y="2216"/>
                      <a:pt x="6585" y="1897"/>
                      <a:pt x="6437" y="1650"/>
                    </a:cubicBezTo>
                    <a:cubicBezTo>
                      <a:pt x="6366" y="1543"/>
                      <a:pt x="6228" y="1486"/>
                      <a:pt x="6093" y="1486"/>
                    </a:cubicBezTo>
                    <a:close/>
                    <a:moveTo>
                      <a:pt x="9380" y="1591"/>
                    </a:moveTo>
                    <a:cubicBezTo>
                      <a:pt x="9348" y="1591"/>
                      <a:pt x="9316" y="1593"/>
                      <a:pt x="9283" y="1599"/>
                    </a:cubicBezTo>
                    <a:cubicBezTo>
                      <a:pt x="8847" y="1676"/>
                      <a:pt x="8565" y="2394"/>
                      <a:pt x="8976" y="2676"/>
                    </a:cubicBezTo>
                    <a:cubicBezTo>
                      <a:pt x="9027" y="2701"/>
                      <a:pt x="9104" y="2753"/>
                      <a:pt x="9181" y="2753"/>
                    </a:cubicBezTo>
                    <a:cubicBezTo>
                      <a:pt x="9222" y="2760"/>
                      <a:pt x="9265" y="2764"/>
                      <a:pt x="9307" y="2764"/>
                    </a:cubicBezTo>
                    <a:cubicBezTo>
                      <a:pt x="9550" y="2764"/>
                      <a:pt x="9793" y="2642"/>
                      <a:pt x="9924" y="2445"/>
                    </a:cubicBezTo>
                    <a:cubicBezTo>
                      <a:pt x="10115" y="2040"/>
                      <a:pt x="9796" y="1591"/>
                      <a:pt x="9380" y="1591"/>
                    </a:cubicBezTo>
                    <a:close/>
                    <a:moveTo>
                      <a:pt x="4129" y="3189"/>
                    </a:moveTo>
                    <a:cubicBezTo>
                      <a:pt x="4052" y="3214"/>
                      <a:pt x="4001" y="3343"/>
                      <a:pt x="4078" y="3394"/>
                    </a:cubicBezTo>
                    <a:lnTo>
                      <a:pt x="4078" y="3419"/>
                    </a:lnTo>
                    <a:lnTo>
                      <a:pt x="4104" y="3419"/>
                    </a:lnTo>
                    <a:cubicBezTo>
                      <a:pt x="4155" y="3419"/>
                      <a:pt x="4232" y="3394"/>
                      <a:pt x="4257" y="3343"/>
                    </a:cubicBezTo>
                    <a:cubicBezTo>
                      <a:pt x="4283" y="3266"/>
                      <a:pt x="4206" y="3189"/>
                      <a:pt x="4129" y="3189"/>
                    </a:cubicBezTo>
                    <a:close/>
                    <a:moveTo>
                      <a:pt x="14587" y="2354"/>
                    </a:moveTo>
                    <a:cubicBezTo>
                      <a:pt x="14547" y="2354"/>
                      <a:pt x="14505" y="2359"/>
                      <a:pt x="14463" y="2368"/>
                    </a:cubicBezTo>
                    <a:cubicBezTo>
                      <a:pt x="14027" y="2445"/>
                      <a:pt x="13745" y="3137"/>
                      <a:pt x="14155" y="3419"/>
                    </a:cubicBezTo>
                    <a:lnTo>
                      <a:pt x="14130" y="3419"/>
                    </a:lnTo>
                    <a:cubicBezTo>
                      <a:pt x="14207" y="3471"/>
                      <a:pt x="14284" y="3496"/>
                      <a:pt x="14360" y="3496"/>
                    </a:cubicBezTo>
                    <a:cubicBezTo>
                      <a:pt x="14415" y="3511"/>
                      <a:pt x="14471" y="3519"/>
                      <a:pt x="14527" y="3519"/>
                    </a:cubicBezTo>
                    <a:cubicBezTo>
                      <a:pt x="14756" y="3519"/>
                      <a:pt x="14980" y="3395"/>
                      <a:pt x="15104" y="3189"/>
                    </a:cubicBezTo>
                    <a:cubicBezTo>
                      <a:pt x="15290" y="2793"/>
                      <a:pt x="14990" y="2354"/>
                      <a:pt x="14587" y="2354"/>
                    </a:cubicBezTo>
                    <a:close/>
                    <a:moveTo>
                      <a:pt x="12388" y="3205"/>
                    </a:moveTo>
                    <a:cubicBezTo>
                      <a:pt x="12371" y="3205"/>
                      <a:pt x="12353" y="3208"/>
                      <a:pt x="12335" y="3214"/>
                    </a:cubicBezTo>
                    <a:cubicBezTo>
                      <a:pt x="12181" y="3240"/>
                      <a:pt x="12078" y="3471"/>
                      <a:pt x="12232" y="3573"/>
                    </a:cubicBezTo>
                    <a:cubicBezTo>
                      <a:pt x="12258" y="3573"/>
                      <a:pt x="12283" y="3599"/>
                      <a:pt x="12309" y="3599"/>
                    </a:cubicBezTo>
                    <a:cubicBezTo>
                      <a:pt x="12323" y="3604"/>
                      <a:pt x="12337" y="3606"/>
                      <a:pt x="12352" y="3606"/>
                    </a:cubicBezTo>
                    <a:cubicBezTo>
                      <a:pt x="12421" y="3606"/>
                      <a:pt x="12498" y="3560"/>
                      <a:pt x="12540" y="3496"/>
                    </a:cubicBezTo>
                    <a:cubicBezTo>
                      <a:pt x="12608" y="3361"/>
                      <a:pt x="12516" y="3205"/>
                      <a:pt x="12388" y="3205"/>
                    </a:cubicBezTo>
                    <a:close/>
                    <a:moveTo>
                      <a:pt x="7478" y="3842"/>
                    </a:moveTo>
                    <a:cubicBezTo>
                      <a:pt x="7323" y="3842"/>
                      <a:pt x="7170" y="3912"/>
                      <a:pt x="7129" y="4061"/>
                    </a:cubicBezTo>
                    <a:lnTo>
                      <a:pt x="7155" y="4061"/>
                    </a:lnTo>
                    <a:cubicBezTo>
                      <a:pt x="7155" y="4112"/>
                      <a:pt x="7155" y="4163"/>
                      <a:pt x="7155" y="4214"/>
                    </a:cubicBezTo>
                    <a:cubicBezTo>
                      <a:pt x="7181" y="4394"/>
                      <a:pt x="7334" y="4522"/>
                      <a:pt x="7514" y="4573"/>
                    </a:cubicBezTo>
                    <a:cubicBezTo>
                      <a:pt x="7796" y="4573"/>
                      <a:pt x="7976" y="4240"/>
                      <a:pt x="7822" y="4009"/>
                    </a:cubicBezTo>
                    <a:cubicBezTo>
                      <a:pt x="7761" y="3900"/>
                      <a:pt x="7619" y="3842"/>
                      <a:pt x="7478" y="3842"/>
                    </a:cubicBezTo>
                    <a:close/>
                    <a:moveTo>
                      <a:pt x="3853" y="5099"/>
                    </a:moveTo>
                    <a:cubicBezTo>
                      <a:pt x="3701" y="5099"/>
                      <a:pt x="3554" y="5169"/>
                      <a:pt x="3514" y="5317"/>
                    </a:cubicBezTo>
                    <a:cubicBezTo>
                      <a:pt x="3514" y="5368"/>
                      <a:pt x="3514" y="5420"/>
                      <a:pt x="3514" y="5471"/>
                    </a:cubicBezTo>
                    <a:cubicBezTo>
                      <a:pt x="3539" y="5650"/>
                      <a:pt x="3693" y="5804"/>
                      <a:pt x="3873" y="5830"/>
                    </a:cubicBezTo>
                    <a:cubicBezTo>
                      <a:pt x="4155" y="5830"/>
                      <a:pt x="4360" y="5522"/>
                      <a:pt x="4206" y="5266"/>
                    </a:cubicBezTo>
                    <a:cubicBezTo>
                      <a:pt x="4133" y="5156"/>
                      <a:pt x="3991" y="5099"/>
                      <a:pt x="3853" y="5099"/>
                    </a:cubicBezTo>
                    <a:close/>
                    <a:moveTo>
                      <a:pt x="7382" y="5816"/>
                    </a:moveTo>
                    <a:cubicBezTo>
                      <a:pt x="7341" y="5816"/>
                      <a:pt x="7300" y="5820"/>
                      <a:pt x="7258" y="5830"/>
                    </a:cubicBezTo>
                    <a:cubicBezTo>
                      <a:pt x="6822" y="5907"/>
                      <a:pt x="6540" y="6625"/>
                      <a:pt x="6924" y="6907"/>
                    </a:cubicBezTo>
                    <a:lnTo>
                      <a:pt x="6950" y="6907"/>
                    </a:lnTo>
                    <a:cubicBezTo>
                      <a:pt x="7001" y="6932"/>
                      <a:pt x="7078" y="6958"/>
                      <a:pt x="7155" y="6984"/>
                    </a:cubicBezTo>
                    <a:cubicBezTo>
                      <a:pt x="7196" y="6991"/>
                      <a:pt x="7238" y="6995"/>
                      <a:pt x="7280" y="6995"/>
                    </a:cubicBezTo>
                    <a:cubicBezTo>
                      <a:pt x="7524" y="6995"/>
                      <a:pt x="7767" y="6869"/>
                      <a:pt x="7899" y="6650"/>
                    </a:cubicBezTo>
                    <a:cubicBezTo>
                      <a:pt x="8085" y="6254"/>
                      <a:pt x="7785" y="5816"/>
                      <a:pt x="7382" y="5816"/>
                    </a:cubicBezTo>
                    <a:close/>
                    <a:moveTo>
                      <a:pt x="1704" y="7231"/>
                    </a:moveTo>
                    <a:cubicBezTo>
                      <a:pt x="1684" y="7231"/>
                      <a:pt x="1663" y="7234"/>
                      <a:pt x="1642" y="7240"/>
                    </a:cubicBezTo>
                    <a:cubicBezTo>
                      <a:pt x="1514" y="7266"/>
                      <a:pt x="1411" y="7497"/>
                      <a:pt x="1539" y="7599"/>
                    </a:cubicBezTo>
                    <a:cubicBezTo>
                      <a:pt x="1565" y="7599"/>
                      <a:pt x="1591" y="7625"/>
                      <a:pt x="1616" y="7625"/>
                    </a:cubicBezTo>
                    <a:cubicBezTo>
                      <a:pt x="1634" y="7629"/>
                      <a:pt x="1653" y="7631"/>
                      <a:pt x="1670" y="7631"/>
                    </a:cubicBezTo>
                    <a:cubicBezTo>
                      <a:pt x="1754" y="7631"/>
                      <a:pt x="1830" y="7586"/>
                      <a:pt x="1873" y="7522"/>
                    </a:cubicBezTo>
                    <a:cubicBezTo>
                      <a:pt x="1940" y="7387"/>
                      <a:pt x="1849" y="7231"/>
                      <a:pt x="1704" y="7231"/>
                    </a:cubicBezTo>
                    <a:close/>
                    <a:moveTo>
                      <a:pt x="5899" y="8599"/>
                    </a:moveTo>
                    <a:cubicBezTo>
                      <a:pt x="5822" y="8599"/>
                      <a:pt x="5770" y="8753"/>
                      <a:pt x="5847" y="8804"/>
                    </a:cubicBezTo>
                    <a:cubicBezTo>
                      <a:pt x="5847" y="8804"/>
                      <a:pt x="5873" y="8804"/>
                      <a:pt x="5873" y="8830"/>
                    </a:cubicBezTo>
                    <a:cubicBezTo>
                      <a:pt x="5924" y="8830"/>
                      <a:pt x="6001" y="8804"/>
                      <a:pt x="6027" y="8753"/>
                    </a:cubicBezTo>
                    <a:cubicBezTo>
                      <a:pt x="6052" y="8676"/>
                      <a:pt x="5975" y="8599"/>
                      <a:pt x="5899" y="8599"/>
                    </a:cubicBezTo>
                    <a:close/>
                    <a:moveTo>
                      <a:pt x="3453" y="8132"/>
                    </a:moveTo>
                    <a:cubicBezTo>
                      <a:pt x="3431" y="8132"/>
                      <a:pt x="3408" y="8134"/>
                      <a:pt x="3386" y="8138"/>
                    </a:cubicBezTo>
                    <a:cubicBezTo>
                      <a:pt x="3103" y="8189"/>
                      <a:pt x="2924" y="8651"/>
                      <a:pt x="3206" y="8830"/>
                    </a:cubicBezTo>
                    <a:cubicBezTo>
                      <a:pt x="3232" y="8856"/>
                      <a:pt x="3283" y="8856"/>
                      <a:pt x="3334" y="8881"/>
                    </a:cubicBezTo>
                    <a:cubicBezTo>
                      <a:pt x="3357" y="8885"/>
                      <a:pt x="3380" y="8886"/>
                      <a:pt x="3403" y="8886"/>
                    </a:cubicBezTo>
                    <a:cubicBezTo>
                      <a:pt x="3558" y="8886"/>
                      <a:pt x="3706" y="8810"/>
                      <a:pt x="3796" y="8676"/>
                    </a:cubicBezTo>
                    <a:cubicBezTo>
                      <a:pt x="3915" y="8415"/>
                      <a:pt x="3726" y="8132"/>
                      <a:pt x="3453" y="8132"/>
                    </a:cubicBezTo>
                    <a:close/>
                    <a:moveTo>
                      <a:pt x="7730" y="8742"/>
                    </a:moveTo>
                    <a:cubicBezTo>
                      <a:pt x="7579" y="8742"/>
                      <a:pt x="7427" y="8819"/>
                      <a:pt x="7386" y="8984"/>
                    </a:cubicBezTo>
                    <a:cubicBezTo>
                      <a:pt x="7386" y="9010"/>
                      <a:pt x="7386" y="9061"/>
                      <a:pt x="7386" y="9112"/>
                    </a:cubicBezTo>
                    <a:cubicBezTo>
                      <a:pt x="7437" y="9292"/>
                      <a:pt x="7565" y="9445"/>
                      <a:pt x="7745" y="9471"/>
                    </a:cubicBezTo>
                    <a:cubicBezTo>
                      <a:pt x="8027" y="9471"/>
                      <a:pt x="8232" y="9163"/>
                      <a:pt x="8052" y="8907"/>
                    </a:cubicBezTo>
                    <a:cubicBezTo>
                      <a:pt x="7993" y="8800"/>
                      <a:pt x="7862" y="8742"/>
                      <a:pt x="7730" y="8742"/>
                    </a:cubicBezTo>
                    <a:close/>
                    <a:moveTo>
                      <a:pt x="4824" y="10739"/>
                    </a:moveTo>
                    <a:cubicBezTo>
                      <a:pt x="4782" y="10739"/>
                      <a:pt x="4738" y="10744"/>
                      <a:pt x="4693" y="10753"/>
                    </a:cubicBezTo>
                    <a:cubicBezTo>
                      <a:pt x="4257" y="10830"/>
                      <a:pt x="4001" y="11522"/>
                      <a:pt x="4411" y="11805"/>
                    </a:cubicBezTo>
                    <a:lnTo>
                      <a:pt x="4386" y="11805"/>
                    </a:lnTo>
                    <a:cubicBezTo>
                      <a:pt x="4463" y="11856"/>
                      <a:pt x="4539" y="11881"/>
                      <a:pt x="4616" y="11907"/>
                    </a:cubicBezTo>
                    <a:cubicBezTo>
                      <a:pt x="4658" y="11915"/>
                      <a:pt x="4699" y="11918"/>
                      <a:pt x="4739" y="11918"/>
                    </a:cubicBezTo>
                    <a:cubicBezTo>
                      <a:pt x="4978" y="11918"/>
                      <a:pt x="5203" y="11793"/>
                      <a:pt x="5334" y="11574"/>
                    </a:cubicBezTo>
                    <a:cubicBezTo>
                      <a:pt x="5544" y="11178"/>
                      <a:pt x="5246" y="10739"/>
                      <a:pt x="4824" y="10739"/>
                    </a:cubicBezTo>
                    <a:close/>
                    <a:moveTo>
                      <a:pt x="816" y="10950"/>
                    </a:moveTo>
                    <a:cubicBezTo>
                      <a:pt x="784" y="10950"/>
                      <a:pt x="751" y="10953"/>
                      <a:pt x="719" y="10958"/>
                    </a:cubicBezTo>
                    <a:cubicBezTo>
                      <a:pt x="283" y="11035"/>
                      <a:pt x="1" y="11753"/>
                      <a:pt x="411" y="12035"/>
                    </a:cubicBezTo>
                    <a:cubicBezTo>
                      <a:pt x="462" y="12061"/>
                      <a:pt x="539" y="12087"/>
                      <a:pt x="616" y="12112"/>
                    </a:cubicBezTo>
                    <a:cubicBezTo>
                      <a:pt x="658" y="12120"/>
                      <a:pt x="700" y="12123"/>
                      <a:pt x="742" y="12123"/>
                    </a:cubicBezTo>
                    <a:cubicBezTo>
                      <a:pt x="986" y="12123"/>
                      <a:pt x="1229" y="12001"/>
                      <a:pt x="1360" y="11805"/>
                    </a:cubicBezTo>
                    <a:cubicBezTo>
                      <a:pt x="1550" y="11400"/>
                      <a:pt x="1232" y="10950"/>
                      <a:pt x="816" y="1095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7" name="Google Shape;257;p7"/>
              <p:cNvSpPr/>
              <p:nvPr/>
            </p:nvSpPr>
            <p:spPr>
              <a:xfrm rot="1975425">
                <a:off x="429721" y="3624270"/>
                <a:ext cx="773905" cy="1548323"/>
              </a:xfrm>
              <a:custGeom>
                <a:avLst/>
                <a:gdLst/>
                <a:ahLst/>
                <a:cxnLst/>
                <a:rect l="l" t="t" r="r" b="b"/>
                <a:pathLst>
                  <a:path w="30218" h="60461" extrusionOk="0">
                    <a:moveTo>
                      <a:pt x="29718" y="1"/>
                    </a:moveTo>
                    <a:cubicBezTo>
                      <a:pt x="29628" y="1"/>
                      <a:pt x="29537" y="37"/>
                      <a:pt x="29464" y="124"/>
                    </a:cubicBezTo>
                    <a:cubicBezTo>
                      <a:pt x="15053" y="18330"/>
                      <a:pt x="4052" y="40716"/>
                      <a:pt x="52" y="60025"/>
                    </a:cubicBezTo>
                    <a:cubicBezTo>
                      <a:pt x="1" y="60230"/>
                      <a:pt x="129" y="60409"/>
                      <a:pt x="334" y="60461"/>
                    </a:cubicBezTo>
                    <a:lnTo>
                      <a:pt x="411" y="60461"/>
                    </a:lnTo>
                    <a:cubicBezTo>
                      <a:pt x="565" y="60461"/>
                      <a:pt x="719" y="60333"/>
                      <a:pt x="744" y="60179"/>
                    </a:cubicBezTo>
                    <a:cubicBezTo>
                      <a:pt x="4745" y="40947"/>
                      <a:pt x="15668" y="18689"/>
                      <a:pt x="30028" y="560"/>
                    </a:cubicBezTo>
                    <a:cubicBezTo>
                      <a:pt x="30218" y="294"/>
                      <a:pt x="29972" y="1"/>
                      <a:pt x="29718"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58" name="Google Shape;258;p7"/>
            <p:cNvGrpSpPr/>
            <p:nvPr/>
          </p:nvGrpSpPr>
          <p:grpSpPr>
            <a:xfrm rot="273599">
              <a:off x="-543114" y="4033359"/>
              <a:ext cx="1893343" cy="2009669"/>
              <a:chOff x="-542965" y="4033501"/>
              <a:chExt cx="1893409" cy="2009739"/>
            </a:xfrm>
          </p:grpSpPr>
          <p:sp>
            <p:nvSpPr>
              <p:cNvPr id="259" name="Google Shape;259;p7"/>
              <p:cNvSpPr/>
              <p:nvPr/>
            </p:nvSpPr>
            <p:spPr>
              <a:xfrm rot="1975425">
                <a:off x="-199645" y="4301146"/>
                <a:ext cx="1233361" cy="1529782"/>
              </a:xfrm>
              <a:custGeom>
                <a:avLst/>
                <a:gdLst/>
                <a:ahLst/>
                <a:cxnLst/>
                <a:rect l="l" t="t" r="r" b="b"/>
                <a:pathLst>
                  <a:path w="48158" h="59737" extrusionOk="0">
                    <a:moveTo>
                      <a:pt x="39340" y="1"/>
                    </a:moveTo>
                    <a:cubicBezTo>
                      <a:pt x="38303" y="1"/>
                      <a:pt x="37263" y="153"/>
                      <a:pt x="36285" y="451"/>
                    </a:cubicBezTo>
                    <a:cubicBezTo>
                      <a:pt x="32695" y="1579"/>
                      <a:pt x="29823" y="4272"/>
                      <a:pt x="27259" y="7016"/>
                    </a:cubicBezTo>
                    <a:cubicBezTo>
                      <a:pt x="20361" y="14401"/>
                      <a:pt x="14874" y="22940"/>
                      <a:pt x="10489" y="32043"/>
                    </a:cubicBezTo>
                    <a:cubicBezTo>
                      <a:pt x="8976" y="35197"/>
                      <a:pt x="7591" y="37427"/>
                      <a:pt x="5873" y="40505"/>
                    </a:cubicBezTo>
                    <a:cubicBezTo>
                      <a:pt x="2185" y="47138"/>
                      <a:pt x="1874" y="57072"/>
                      <a:pt x="8" y="59727"/>
                    </a:cubicBezTo>
                    <a:lnTo>
                      <a:pt x="8" y="59727"/>
                    </a:lnTo>
                    <a:cubicBezTo>
                      <a:pt x="9880" y="45729"/>
                      <a:pt x="25415" y="30630"/>
                      <a:pt x="38721" y="19888"/>
                    </a:cubicBezTo>
                    <a:cubicBezTo>
                      <a:pt x="41311" y="17811"/>
                      <a:pt x="44029" y="15708"/>
                      <a:pt x="45773" y="12888"/>
                    </a:cubicBezTo>
                    <a:cubicBezTo>
                      <a:pt x="47542" y="10041"/>
                      <a:pt x="48157" y="6246"/>
                      <a:pt x="46388" y="3426"/>
                    </a:cubicBezTo>
                    <a:cubicBezTo>
                      <a:pt x="44910" y="1106"/>
                      <a:pt x="42136" y="1"/>
                      <a:pt x="39340" y="1"/>
                    </a:cubicBezTo>
                    <a:close/>
                    <a:moveTo>
                      <a:pt x="8" y="59727"/>
                    </a:moveTo>
                    <a:lnTo>
                      <a:pt x="8" y="59727"/>
                    </a:lnTo>
                    <a:cubicBezTo>
                      <a:pt x="5" y="59730"/>
                      <a:pt x="3" y="59733"/>
                      <a:pt x="1" y="59736"/>
                    </a:cubicBezTo>
                    <a:lnTo>
                      <a:pt x="1" y="59736"/>
                    </a:lnTo>
                    <a:cubicBezTo>
                      <a:pt x="3" y="59733"/>
                      <a:pt x="5" y="59730"/>
                      <a:pt x="8" y="59727"/>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0" name="Google Shape;260;p7"/>
              <p:cNvSpPr/>
              <p:nvPr/>
            </p:nvSpPr>
            <p:spPr>
              <a:xfrm rot="1975425">
                <a:off x="-226313" y="4245828"/>
                <a:ext cx="1233335" cy="1529500"/>
              </a:xfrm>
              <a:custGeom>
                <a:avLst/>
                <a:gdLst/>
                <a:ahLst/>
                <a:cxnLst/>
                <a:rect l="l" t="t" r="r" b="b"/>
                <a:pathLst>
                  <a:path w="48157" h="59726" extrusionOk="0">
                    <a:moveTo>
                      <a:pt x="39365" y="0"/>
                    </a:moveTo>
                    <a:cubicBezTo>
                      <a:pt x="38317" y="0"/>
                      <a:pt x="37267" y="157"/>
                      <a:pt x="36285" y="466"/>
                    </a:cubicBezTo>
                    <a:cubicBezTo>
                      <a:pt x="32695" y="1569"/>
                      <a:pt x="29823" y="4261"/>
                      <a:pt x="27258" y="7005"/>
                    </a:cubicBezTo>
                    <a:cubicBezTo>
                      <a:pt x="20361" y="14390"/>
                      <a:pt x="14873" y="22929"/>
                      <a:pt x="10488" y="32032"/>
                    </a:cubicBezTo>
                    <a:cubicBezTo>
                      <a:pt x="8975" y="35186"/>
                      <a:pt x="7591" y="37417"/>
                      <a:pt x="5873" y="40494"/>
                    </a:cubicBezTo>
                    <a:cubicBezTo>
                      <a:pt x="2180" y="47161"/>
                      <a:pt x="1872" y="57085"/>
                      <a:pt x="1" y="59726"/>
                    </a:cubicBezTo>
                    <a:lnTo>
                      <a:pt x="1" y="59726"/>
                    </a:lnTo>
                    <a:cubicBezTo>
                      <a:pt x="9873" y="45751"/>
                      <a:pt x="25412" y="30622"/>
                      <a:pt x="38721" y="19878"/>
                    </a:cubicBezTo>
                    <a:cubicBezTo>
                      <a:pt x="41310" y="17801"/>
                      <a:pt x="44029" y="15698"/>
                      <a:pt x="45772" y="12877"/>
                    </a:cubicBezTo>
                    <a:cubicBezTo>
                      <a:pt x="47542" y="10031"/>
                      <a:pt x="48157" y="6236"/>
                      <a:pt x="46362" y="3415"/>
                    </a:cubicBezTo>
                    <a:cubicBezTo>
                      <a:pt x="44909" y="1106"/>
                      <a:pt x="42145" y="0"/>
                      <a:pt x="3936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1" name="Google Shape;261;p7"/>
              <p:cNvSpPr/>
              <p:nvPr/>
            </p:nvSpPr>
            <p:spPr>
              <a:xfrm rot="1975425">
                <a:off x="793900" y="4580211"/>
                <a:ext cx="453745" cy="222385"/>
              </a:xfrm>
              <a:custGeom>
                <a:avLst/>
                <a:gdLst/>
                <a:ahLst/>
                <a:cxnLst/>
                <a:rect l="l" t="t" r="r" b="b"/>
                <a:pathLst>
                  <a:path w="17717" h="8684" extrusionOk="0">
                    <a:moveTo>
                      <a:pt x="13244" y="85"/>
                    </a:moveTo>
                    <a:cubicBezTo>
                      <a:pt x="13109" y="85"/>
                      <a:pt x="12983" y="218"/>
                      <a:pt x="13050" y="351"/>
                    </a:cubicBezTo>
                    <a:cubicBezTo>
                      <a:pt x="13050" y="377"/>
                      <a:pt x="13075" y="403"/>
                      <a:pt x="13101" y="428"/>
                    </a:cubicBezTo>
                    <a:cubicBezTo>
                      <a:pt x="13139" y="454"/>
                      <a:pt x="13184" y="467"/>
                      <a:pt x="13229" y="467"/>
                    </a:cubicBezTo>
                    <a:cubicBezTo>
                      <a:pt x="13274" y="467"/>
                      <a:pt x="13319" y="454"/>
                      <a:pt x="13357" y="428"/>
                    </a:cubicBezTo>
                    <a:cubicBezTo>
                      <a:pt x="13511" y="351"/>
                      <a:pt x="13460" y="146"/>
                      <a:pt x="13306" y="95"/>
                    </a:cubicBezTo>
                    <a:cubicBezTo>
                      <a:pt x="13285" y="88"/>
                      <a:pt x="13264" y="85"/>
                      <a:pt x="13244" y="85"/>
                    </a:cubicBezTo>
                    <a:close/>
                    <a:moveTo>
                      <a:pt x="9983" y="0"/>
                    </a:moveTo>
                    <a:cubicBezTo>
                      <a:pt x="9903" y="0"/>
                      <a:pt x="9827" y="28"/>
                      <a:pt x="9767" y="95"/>
                    </a:cubicBezTo>
                    <a:cubicBezTo>
                      <a:pt x="9742" y="121"/>
                      <a:pt x="9716" y="172"/>
                      <a:pt x="9690" y="223"/>
                    </a:cubicBezTo>
                    <a:cubicBezTo>
                      <a:pt x="9639" y="403"/>
                      <a:pt x="9690" y="582"/>
                      <a:pt x="9844" y="685"/>
                    </a:cubicBezTo>
                    <a:cubicBezTo>
                      <a:pt x="9910" y="731"/>
                      <a:pt x="9982" y="752"/>
                      <a:pt x="10050" y="752"/>
                    </a:cubicBezTo>
                    <a:cubicBezTo>
                      <a:pt x="10249" y="752"/>
                      <a:pt x="10428" y="580"/>
                      <a:pt x="10408" y="351"/>
                    </a:cubicBezTo>
                    <a:cubicBezTo>
                      <a:pt x="10390" y="169"/>
                      <a:pt x="10178" y="0"/>
                      <a:pt x="9983" y="0"/>
                    </a:cubicBezTo>
                    <a:close/>
                    <a:moveTo>
                      <a:pt x="7556" y="654"/>
                    </a:moveTo>
                    <a:cubicBezTo>
                      <a:pt x="7486" y="654"/>
                      <a:pt x="7412" y="721"/>
                      <a:pt x="7434" y="787"/>
                    </a:cubicBezTo>
                    <a:lnTo>
                      <a:pt x="7434" y="813"/>
                    </a:lnTo>
                    <a:cubicBezTo>
                      <a:pt x="7460" y="839"/>
                      <a:pt x="7460" y="839"/>
                      <a:pt x="7460" y="839"/>
                    </a:cubicBezTo>
                    <a:cubicBezTo>
                      <a:pt x="7485" y="864"/>
                      <a:pt x="7517" y="877"/>
                      <a:pt x="7546" y="877"/>
                    </a:cubicBezTo>
                    <a:cubicBezTo>
                      <a:pt x="7575" y="877"/>
                      <a:pt x="7601" y="864"/>
                      <a:pt x="7613" y="839"/>
                    </a:cubicBezTo>
                    <a:cubicBezTo>
                      <a:pt x="7690" y="787"/>
                      <a:pt x="7690" y="685"/>
                      <a:pt x="7588" y="659"/>
                    </a:cubicBezTo>
                    <a:cubicBezTo>
                      <a:pt x="7578" y="656"/>
                      <a:pt x="7567" y="654"/>
                      <a:pt x="7556" y="654"/>
                    </a:cubicBezTo>
                    <a:close/>
                    <a:moveTo>
                      <a:pt x="12799" y="1638"/>
                    </a:moveTo>
                    <a:cubicBezTo>
                      <a:pt x="12396" y="1638"/>
                      <a:pt x="11973" y="2067"/>
                      <a:pt x="12178" y="2454"/>
                    </a:cubicBezTo>
                    <a:lnTo>
                      <a:pt x="12152" y="2454"/>
                    </a:lnTo>
                    <a:cubicBezTo>
                      <a:pt x="12203" y="2531"/>
                      <a:pt x="12255" y="2582"/>
                      <a:pt x="12306" y="2634"/>
                    </a:cubicBezTo>
                    <a:cubicBezTo>
                      <a:pt x="12435" y="2734"/>
                      <a:pt x="12595" y="2786"/>
                      <a:pt x="12756" y="2786"/>
                    </a:cubicBezTo>
                    <a:cubicBezTo>
                      <a:pt x="12885" y="2786"/>
                      <a:pt x="13013" y="2753"/>
                      <a:pt x="13127" y="2685"/>
                    </a:cubicBezTo>
                    <a:cubicBezTo>
                      <a:pt x="13511" y="2403"/>
                      <a:pt x="13409" y="1787"/>
                      <a:pt x="12947" y="1659"/>
                    </a:cubicBezTo>
                    <a:cubicBezTo>
                      <a:pt x="12899" y="1645"/>
                      <a:pt x="12849" y="1638"/>
                      <a:pt x="12799" y="1638"/>
                    </a:cubicBezTo>
                    <a:close/>
                    <a:moveTo>
                      <a:pt x="6278" y="2155"/>
                    </a:moveTo>
                    <a:cubicBezTo>
                      <a:pt x="6196" y="2155"/>
                      <a:pt x="6115" y="2183"/>
                      <a:pt x="6049" y="2249"/>
                    </a:cubicBezTo>
                    <a:lnTo>
                      <a:pt x="6075" y="2249"/>
                    </a:lnTo>
                    <a:cubicBezTo>
                      <a:pt x="6049" y="2275"/>
                      <a:pt x="6024" y="2326"/>
                      <a:pt x="5998" y="2377"/>
                    </a:cubicBezTo>
                    <a:cubicBezTo>
                      <a:pt x="5947" y="2557"/>
                      <a:pt x="5998" y="2736"/>
                      <a:pt x="6152" y="2839"/>
                    </a:cubicBezTo>
                    <a:cubicBezTo>
                      <a:pt x="6212" y="2886"/>
                      <a:pt x="6279" y="2906"/>
                      <a:pt x="6345" y="2906"/>
                    </a:cubicBezTo>
                    <a:cubicBezTo>
                      <a:pt x="6532" y="2906"/>
                      <a:pt x="6709" y="2740"/>
                      <a:pt x="6690" y="2531"/>
                    </a:cubicBezTo>
                    <a:cubicBezTo>
                      <a:pt x="6690" y="2330"/>
                      <a:pt x="6481" y="2155"/>
                      <a:pt x="6278" y="2155"/>
                    </a:cubicBezTo>
                    <a:close/>
                    <a:moveTo>
                      <a:pt x="15296" y="2488"/>
                    </a:moveTo>
                    <a:cubicBezTo>
                      <a:pt x="15012" y="2488"/>
                      <a:pt x="14712" y="2798"/>
                      <a:pt x="14870" y="3070"/>
                    </a:cubicBezTo>
                    <a:cubicBezTo>
                      <a:pt x="14896" y="3121"/>
                      <a:pt x="14922" y="3146"/>
                      <a:pt x="14947" y="3198"/>
                    </a:cubicBezTo>
                    <a:cubicBezTo>
                      <a:pt x="15046" y="3268"/>
                      <a:pt x="15152" y="3308"/>
                      <a:pt x="15258" y="3308"/>
                    </a:cubicBezTo>
                    <a:cubicBezTo>
                      <a:pt x="15344" y="3308"/>
                      <a:pt x="15430" y="3281"/>
                      <a:pt x="15511" y="3223"/>
                    </a:cubicBezTo>
                    <a:cubicBezTo>
                      <a:pt x="15793" y="3044"/>
                      <a:pt x="15716" y="2608"/>
                      <a:pt x="15409" y="2505"/>
                    </a:cubicBezTo>
                    <a:cubicBezTo>
                      <a:pt x="15372" y="2493"/>
                      <a:pt x="15334" y="2488"/>
                      <a:pt x="15296" y="2488"/>
                    </a:cubicBezTo>
                    <a:close/>
                    <a:moveTo>
                      <a:pt x="3455" y="3035"/>
                    </a:moveTo>
                    <a:cubicBezTo>
                      <a:pt x="3318" y="3035"/>
                      <a:pt x="3186" y="3190"/>
                      <a:pt x="3254" y="3326"/>
                    </a:cubicBezTo>
                    <a:cubicBezTo>
                      <a:pt x="3254" y="3352"/>
                      <a:pt x="3280" y="3352"/>
                      <a:pt x="3306" y="3377"/>
                    </a:cubicBezTo>
                    <a:cubicBezTo>
                      <a:pt x="3348" y="3420"/>
                      <a:pt x="3398" y="3439"/>
                      <a:pt x="3447" y="3439"/>
                    </a:cubicBezTo>
                    <a:cubicBezTo>
                      <a:pt x="3488" y="3439"/>
                      <a:pt x="3527" y="3426"/>
                      <a:pt x="3562" y="3403"/>
                    </a:cubicBezTo>
                    <a:cubicBezTo>
                      <a:pt x="3690" y="3300"/>
                      <a:pt x="3665" y="3095"/>
                      <a:pt x="3511" y="3044"/>
                    </a:cubicBezTo>
                    <a:cubicBezTo>
                      <a:pt x="3492" y="3038"/>
                      <a:pt x="3474" y="3035"/>
                      <a:pt x="3455" y="3035"/>
                    </a:cubicBezTo>
                    <a:close/>
                    <a:moveTo>
                      <a:pt x="10101" y="2744"/>
                    </a:moveTo>
                    <a:cubicBezTo>
                      <a:pt x="10028" y="2744"/>
                      <a:pt x="9956" y="2766"/>
                      <a:pt x="9894" y="2817"/>
                    </a:cubicBezTo>
                    <a:lnTo>
                      <a:pt x="9894" y="2817"/>
                    </a:lnTo>
                    <a:cubicBezTo>
                      <a:pt x="9894" y="2816"/>
                      <a:pt x="9895" y="2815"/>
                      <a:pt x="9896" y="2813"/>
                    </a:cubicBezTo>
                    <a:lnTo>
                      <a:pt x="9896" y="2813"/>
                    </a:lnTo>
                    <a:lnTo>
                      <a:pt x="9870" y="2839"/>
                    </a:lnTo>
                    <a:cubicBezTo>
                      <a:pt x="9878" y="2831"/>
                      <a:pt x="9886" y="2824"/>
                      <a:pt x="9894" y="2817"/>
                    </a:cubicBezTo>
                    <a:lnTo>
                      <a:pt x="9894" y="2817"/>
                    </a:lnTo>
                    <a:cubicBezTo>
                      <a:pt x="9869" y="2867"/>
                      <a:pt x="9844" y="2916"/>
                      <a:pt x="9819" y="2941"/>
                    </a:cubicBezTo>
                    <a:cubicBezTo>
                      <a:pt x="9767" y="3121"/>
                      <a:pt x="9819" y="3300"/>
                      <a:pt x="9973" y="3429"/>
                    </a:cubicBezTo>
                    <a:cubicBezTo>
                      <a:pt x="10030" y="3467"/>
                      <a:pt x="10094" y="3485"/>
                      <a:pt x="10158" y="3485"/>
                    </a:cubicBezTo>
                    <a:cubicBezTo>
                      <a:pt x="10348" y="3485"/>
                      <a:pt x="10530" y="3326"/>
                      <a:pt x="10511" y="3095"/>
                    </a:cubicBezTo>
                    <a:cubicBezTo>
                      <a:pt x="10511" y="2913"/>
                      <a:pt x="10304" y="2744"/>
                      <a:pt x="10101" y="2744"/>
                    </a:cubicBezTo>
                    <a:close/>
                    <a:moveTo>
                      <a:pt x="14770" y="4548"/>
                    </a:moveTo>
                    <a:cubicBezTo>
                      <a:pt x="14646" y="4548"/>
                      <a:pt x="14495" y="4700"/>
                      <a:pt x="14563" y="4813"/>
                    </a:cubicBezTo>
                    <a:cubicBezTo>
                      <a:pt x="14588" y="4839"/>
                      <a:pt x="14588" y="4865"/>
                      <a:pt x="14614" y="4890"/>
                    </a:cubicBezTo>
                    <a:cubicBezTo>
                      <a:pt x="14661" y="4922"/>
                      <a:pt x="14719" y="4944"/>
                      <a:pt x="14780" y="4944"/>
                    </a:cubicBezTo>
                    <a:cubicBezTo>
                      <a:pt x="14818" y="4944"/>
                      <a:pt x="14857" y="4935"/>
                      <a:pt x="14896" y="4916"/>
                    </a:cubicBezTo>
                    <a:cubicBezTo>
                      <a:pt x="15024" y="4813"/>
                      <a:pt x="14998" y="4608"/>
                      <a:pt x="14819" y="4557"/>
                    </a:cubicBezTo>
                    <a:cubicBezTo>
                      <a:pt x="14804" y="4551"/>
                      <a:pt x="14787" y="4548"/>
                      <a:pt x="14770" y="4548"/>
                    </a:cubicBezTo>
                    <a:close/>
                    <a:moveTo>
                      <a:pt x="4573" y="4622"/>
                    </a:moveTo>
                    <a:cubicBezTo>
                      <a:pt x="4312" y="4622"/>
                      <a:pt x="4040" y="4894"/>
                      <a:pt x="4177" y="5147"/>
                    </a:cubicBezTo>
                    <a:cubicBezTo>
                      <a:pt x="4203" y="5172"/>
                      <a:pt x="4229" y="5224"/>
                      <a:pt x="4254" y="5249"/>
                    </a:cubicBezTo>
                    <a:cubicBezTo>
                      <a:pt x="4344" y="5324"/>
                      <a:pt x="4451" y="5364"/>
                      <a:pt x="4555" y="5364"/>
                    </a:cubicBezTo>
                    <a:cubicBezTo>
                      <a:pt x="4630" y="5364"/>
                      <a:pt x="4703" y="5343"/>
                      <a:pt x="4767" y="5300"/>
                    </a:cubicBezTo>
                    <a:cubicBezTo>
                      <a:pt x="5024" y="5121"/>
                      <a:pt x="4972" y="4711"/>
                      <a:pt x="4665" y="4634"/>
                    </a:cubicBezTo>
                    <a:cubicBezTo>
                      <a:pt x="4635" y="4626"/>
                      <a:pt x="4604" y="4622"/>
                      <a:pt x="4573" y="4622"/>
                    </a:cubicBezTo>
                    <a:close/>
                    <a:moveTo>
                      <a:pt x="8987" y="4400"/>
                    </a:moveTo>
                    <a:cubicBezTo>
                      <a:pt x="8604" y="4400"/>
                      <a:pt x="8182" y="4821"/>
                      <a:pt x="8383" y="5224"/>
                    </a:cubicBezTo>
                    <a:cubicBezTo>
                      <a:pt x="8408" y="5275"/>
                      <a:pt x="8460" y="5352"/>
                      <a:pt x="8537" y="5403"/>
                    </a:cubicBezTo>
                    <a:cubicBezTo>
                      <a:pt x="8665" y="5503"/>
                      <a:pt x="8818" y="5555"/>
                      <a:pt x="8972" y="5555"/>
                    </a:cubicBezTo>
                    <a:cubicBezTo>
                      <a:pt x="9094" y="5555"/>
                      <a:pt x="9218" y="5522"/>
                      <a:pt x="9331" y="5454"/>
                    </a:cubicBezTo>
                    <a:cubicBezTo>
                      <a:pt x="9716" y="5172"/>
                      <a:pt x="9614" y="4557"/>
                      <a:pt x="9152" y="4429"/>
                    </a:cubicBezTo>
                    <a:cubicBezTo>
                      <a:pt x="9099" y="4409"/>
                      <a:pt x="9044" y="4400"/>
                      <a:pt x="8987" y="4400"/>
                    </a:cubicBezTo>
                    <a:close/>
                    <a:moveTo>
                      <a:pt x="16985" y="4741"/>
                    </a:moveTo>
                    <a:cubicBezTo>
                      <a:pt x="16596" y="4741"/>
                      <a:pt x="16152" y="5169"/>
                      <a:pt x="16358" y="5557"/>
                    </a:cubicBezTo>
                    <a:cubicBezTo>
                      <a:pt x="16409" y="5634"/>
                      <a:pt x="16460" y="5685"/>
                      <a:pt x="16511" y="5736"/>
                    </a:cubicBezTo>
                    <a:cubicBezTo>
                      <a:pt x="16640" y="5836"/>
                      <a:pt x="16793" y="5889"/>
                      <a:pt x="16947" y="5889"/>
                    </a:cubicBezTo>
                    <a:cubicBezTo>
                      <a:pt x="17069" y="5889"/>
                      <a:pt x="17193" y="5856"/>
                      <a:pt x="17306" y="5788"/>
                    </a:cubicBezTo>
                    <a:cubicBezTo>
                      <a:pt x="17717" y="5506"/>
                      <a:pt x="17614" y="4890"/>
                      <a:pt x="17127" y="4762"/>
                    </a:cubicBezTo>
                    <a:cubicBezTo>
                      <a:pt x="17081" y="4748"/>
                      <a:pt x="17034" y="4741"/>
                      <a:pt x="16985" y="4741"/>
                    </a:cubicBezTo>
                    <a:close/>
                    <a:moveTo>
                      <a:pt x="6587" y="6245"/>
                    </a:moveTo>
                    <a:cubicBezTo>
                      <a:pt x="6511" y="6245"/>
                      <a:pt x="6414" y="6334"/>
                      <a:pt x="6460" y="6403"/>
                    </a:cubicBezTo>
                    <a:cubicBezTo>
                      <a:pt x="6460" y="6429"/>
                      <a:pt x="6485" y="6429"/>
                      <a:pt x="6485" y="6454"/>
                    </a:cubicBezTo>
                    <a:cubicBezTo>
                      <a:pt x="6511" y="6467"/>
                      <a:pt x="6536" y="6474"/>
                      <a:pt x="6562" y="6474"/>
                    </a:cubicBezTo>
                    <a:cubicBezTo>
                      <a:pt x="6588" y="6474"/>
                      <a:pt x="6613" y="6467"/>
                      <a:pt x="6639" y="6454"/>
                    </a:cubicBezTo>
                    <a:cubicBezTo>
                      <a:pt x="6716" y="6403"/>
                      <a:pt x="6690" y="6275"/>
                      <a:pt x="6613" y="6249"/>
                    </a:cubicBezTo>
                    <a:cubicBezTo>
                      <a:pt x="6605" y="6246"/>
                      <a:pt x="6596" y="6245"/>
                      <a:pt x="6587" y="6245"/>
                    </a:cubicBezTo>
                    <a:close/>
                    <a:moveTo>
                      <a:pt x="813" y="5837"/>
                    </a:moveTo>
                    <a:cubicBezTo>
                      <a:pt x="428" y="5837"/>
                      <a:pt x="1" y="6278"/>
                      <a:pt x="203" y="6659"/>
                    </a:cubicBezTo>
                    <a:cubicBezTo>
                      <a:pt x="228" y="6711"/>
                      <a:pt x="280" y="6788"/>
                      <a:pt x="357" y="6839"/>
                    </a:cubicBezTo>
                    <a:cubicBezTo>
                      <a:pt x="485" y="6939"/>
                      <a:pt x="638" y="6991"/>
                      <a:pt x="792" y="6991"/>
                    </a:cubicBezTo>
                    <a:cubicBezTo>
                      <a:pt x="915" y="6991"/>
                      <a:pt x="1038" y="6958"/>
                      <a:pt x="1152" y="6890"/>
                    </a:cubicBezTo>
                    <a:cubicBezTo>
                      <a:pt x="1536" y="6608"/>
                      <a:pt x="1434" y="5993"/>
                      <a:pt x="972" y="5865"/>
                    </a:cubicBezTo>
                    <a:cubicBezTo>
                      <a:pt x="921" y="5845"/>
                      <a:pt x="868" y="5837"/>
                      <a:pt x="813" y="5837"/>
                    </a:cubicBezTo>
                    <a:close/>
                    <a:moveTo>
                      <a:pt x="8010" y="7201"/>
                    </a:moveTo>
                    <a:cubicBezTo>
                      <a:pt x="7933" y="7201"/>
                      <a:pt x="7856" y="7225"/>
                      <a:pt x="7791" y="7279"/>
                    </a:cubicBezTo>
                    <a:lnTo>
                      <a:pt x="7791" y="7279"/>
                    </a:lnTo>
                    <a:cubicBezTo>
                      <a:pt x="7792" y="7278"/>
                      <a:pt x="7792" y="7276"/>
                      <a:pt x="7793" y="7275"/>
                    </a:cubicBezTo>
                    <a:lnTo>
                      <a:pt x="7793" y="7275"/>
                    </a:lnTo>
                    <a:lnTo>
                      <a:pt x="7767" y="7301"/>
                    </a:lnTo>
                    <a:cubicBezTo>
                      <a:pt x="7775" y="7293"/>
                      <a:pt x="7783" y="7286"/>
                      <a:pt x="7791" y="7279"/>
                    </a:cubicBezTo>
                    <a:lnTo>
                      <a:pt x="7791" y="7279"/>
                    </a:lnTo>
                    <a:cubicBezTo>
                      <a:pt x="7766" y="7328"/>
                      <a:pt x="7741" y="7353"/>
                      <a:pt x="7716" y="7403"/>
                    </a:cubicBezTo>
                    <a:cubicBezTo>
                      <a:pt x="7665" y="7583"/>
                      <a:pt x="7716" y="7762"/>
                      <a:pt x="7870" y="7890"/>
                    </a:cubicBezTo>
                    <a:cubicBezTo>
                      <a:pt x="7928" y="7929"/>
                      <a:pt x="7992" y="7946"/>
                      <a:pt x="8055" y="7946"/>
                    </a:cubicBezTo>
                    <a:cubicBezTo>
                      <a:pt x="8245" y="7946"/>
                      <a:pt x="8428" y="7788"/>
                      <a:pt x="8408" y="7557"/>
                    </a:cubicBezTo>
                    <a:cubicBezTo>
                      <a:pt x="8408" y="7360"/>
                      <a:pt x="8209" y="7201"/>
                      <a:pt x="8010" y="7201"/>
                    </a:cubicBezTo>
                    <a:close/>
                    <a:moveTo>
                      <a:pt x="4446" y="7536"/>
                    </a:moveTo>
                    <a:cubicBezTo>
                      <a:pt x="4057" y="7536"/>
                      <a:pt x="3613" y="7964"/>
                      <a:pt x="3818" y="8352"/>
                    </a:cubicBezTo>
                    <a:cubicBezTo>
                      <a:pt x="3844" y="8429"/>
                      <a:pt x="3895" y="8480"/>
                      <a:pt x="3972" y="8531"/>
                    </a:cubicBezTo>
                    <a:cubicBezTo>
                      <a:pt x="4087" y="8631"/>
                      <a:pt x="4241" y="8684"/>
                      <a:pt x="4399" y="8684"/>
                    </a:cubicBezTo>
                    <a:cubicBezTo>
                      <a:pt x="4525" y="8684"/>
                      <a:pt x="4654" y="8651"/>
                      <a:pt x="4767" y="8583"/>
                    </a:cubicBezTo>
                    <a:cubicBezTo>
                      <a:pt x="5152" y="8301"/>
                      <a:pt x="5049" y="7685"/>
                      <a:pt x="4588" y="7557"/>
                    </a:cubicBezTo>
                    <a:cubicBezTo>
                      <a:pt x="4542" y="7543"/>
                      <a:pt x="4495" y="7536"/>
                      <a:pt x="4446" y="7536"/>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2" name="Google Shape;262;p7"/>
              <p:cNvSpPr/>
              <p:nvPr/>
            </p:nvSpPr>
            <p:spPr>
              <a:xfrm rot="1975425">
                <a:off x="-258319" y="4368161"/>
                <a:ext cx="1018897" cy="1310598"/>
              </a:xfrm>
              <a:custGeom>
                <a:avLst/>
                <a:gdLst/>
                <a:ahLst/>
                <a:cxnLst/>
                <a:rect l="l" t="t" r="r" b="b"/>
                <a:pathLst>
                  <a:path w="39784" h="51178" extrusionOk="0">
                    <a:moveTo>
                      <a:pt x="39268" y="0"/>
                    </a:moveTo>
                    <a:cubicBezTo>
                      <a:pt x="39198" y="0"/>
                      <a:pt x="39125" y="22"/>
                      <a:pt x="39054" y="72"/>
                    </a:cubicBezTo>
                    <a:cubicBezTo>
                      <a:pt x="26772" y="10380"/>
                      <a:pt x="10053" y="27535"/>
                      <a:pt x="104" y="50665"/>
                    </a:cubicBezTo>
                    <a:cubicBezTo>
                      <a:pt x="1" y="50895"/>
                      <a:pt x="180" y="51152"/>
                      <a:pt x="437" y="51177"/>
                    </a:cubicBezTo>
                    <a:cubicBezTo>
                      <a:pt x="565" y="51177"/>
                      <a:pt x="668" y="51075"/>
                      <a:pt x="719" y="50972"/>
                    </a:cubicBezTo>
                    <a:cubicBezTo>
                      <a:pt x="10668" y="27945"/>
                      <a:pt x="27310" y="10868"/>
                      <a:pt x="39516" y="611"/>
                    </a:cubicBezTo>
                    <a:cubicBezTo>
                      <a:pt x="39784" y="363"/>
                      <a:pt x="39555" y="0"/>
                      <a:pt x="39268"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sp>
        <p:nvSpPr>
          <p:cNvPr id="263" name="Google Shape;263;p7"/>
          <p:cNvSpPr txBox="1">
            <a:spLocks noGrp="1"/>
          </p:cNvSpPr>
          <p:nvPr>
            <p:ph type="body" idx="1"/>
          </p:nvPr>
        </p:nvSpPr>
        <p:spPr>
          <a:xfrm>
            <a:off x="2622008" y="2702588"/>
            <a:ext cx="6948000" cy="2609200"/>
          </a:xfrm>
          <a:prstGeom prst="rect">
            <a:avLst/>
          </a:prstGeom>
        </p:spPr>
        <p:txBody>
          <a:bodyPr spcFirstLastPara="1" wrap="square" lIns="91425" tIns="91425" rIns="91425" bIns="91425" anchor="ctr" anchorCtr="0">
            <a:noAutofit/>
          </a:bodyPr>
          <a:lstStyle>
            <a:lvl1pPr marL="609585" lvl="0" indent="-423323">
              <a:lnSpc>
                <a:spcPct val="100000"/>
              </a:lnSpc>
              <a:spcBef>
                <a:spcPts val="0"/>
              </a:spcBef>
              <a:spcAft>
                <a:spcPts val="0"/>
              </a:spcAft>
              <a:buSzPts val="1400"/>
              <a:buAutoNum type="arabicPeriod"/>
              <a:defRPr/>
            </a:lvl1pPr>
            <a:lvl2pPr marL="1219170" lvl="1" indent="-423323">
              <a:lnSpc>
                <a:spcPct val="100000"/>
              </a:lnSpc>
              <a:spcBef>
                <a:spcPts val="0"/>
              </a:spcBef>
              <a:spcAft>
                <a:spcPts val="0"/>
              </a:spcAft>
              <a:buSzPts val="1400"/>
              <a:buAutoNum type="alphaLcPeriod"/>
              <a:defRPr/>
            </a:lvl2pPr>
            <a:lvl3pPr marL="1828754" lvl="2" indent="-423323">
              <a:lnSpc>
                <a:spcPct val="100000"/>
              </a:lnSpc>
              <a:spcBef>
                <a:spcPts val="0"/>
              </a:spcBef>
              <a:spcAft>
                <a:spcPts val="0"/>
              </a:spcAft>
              <a:buSzPts val="1400"/>
              <a:buAutoNum type="romanLcPeriod"/>
              <a:defRPr/>
            </a:lvl3pPr>
            <a:lvl4pPr marL="2438339" lvl="3" indent="-423323">
              <a:lnSpc>
                <a:spcPct val="100000"/>
              </a:lnSpc>
              <a:spcBef>
                <a:spcPts val="0"/>
              </a:spcBef>
              <a:spcAft>
                <a:spcPts val="0"/>
              </a:spcAft>
              <a:buSzPts val="1400"/>
              <a:buAutoNum type="arabicPeriod"/>
              <a:defRPr/>
            </a:lvl4pPr>
            <a:lvl5pPr marL="3047924" lvl="4" indent="-423323">
              <a:lnSpc>
                <a:spcPct val="100000"/>
              </a:lnSpc>
              <a:spcBef>
                <a:spcPts val="0"/>
              </a:spcBef>
              <a:spcAft>
                <a:spcPts val="0"/>
              </a:spcAft>
              <a:buSzPts val="1400"/>
              <a:buAutoNum type="alphaLcPeriod"/>
              <a:defRPr/>
            </a:lvl5pPr>
            <a:lvl6pPr marL="3657509" lvl="5" indent="-423323">
              <a:lnSpc>
                <a:spcPct val="100000"/>
              </a:lnSpc>
              <a:spcBef>
                <a:spcPts val="0"/>
              </a:spcBef>
              <a:spcAft>
                <a:spcPts val="0"/>
              </a:spcAft>
              <a:buSzPts val="1400"/>
              <a:buAutoNum type="romanLcPeriod"/>
              <a:defRPr/>
            </a:lvl6pPr>
            <a:lvl7pPr marL="4267093" lvl="6" indent="-423323">
              <a:lnSpc>
                <a:spcPct val="100000"/>
              </a:lnSpc>
              <a:spcBef>
                <a:spcPts val="0"/>
              </a:spcBef>
              <a:spcAft>
                <a:spcPts val="0"/>
              </a:spcAft>
              <a:buSzPts val="1400"/>
              <a:buAutoNum type="arabicPeriod"/>
              <a:defRPr/>
            </a:lvl7pPr>
            <a:lvl8pPr marL="4876678" lvl="7" indent="-423323">
              <a:lnSpc>
                <a:spcPct val="100000"/>
              </a:lnSpc>
              <a:spcBef>
                <a:spcPts val="0"/>
              </a:spcBef>
              <a:spcAft>
                <a:spcPts val="0"/>
              </a:spcAft>
              <a:buSzPts val="1400"/>
              <a:buAutoNum type="alphaLcPeriod"/>
              <a:defRPr/>
            </a:lvl8pPr>
            <a:lvl9pPr marL="5486263" lvl="8" indent="-423323">
              <a:lnSpc>
                <a:spcPct val="100000"/>
              </a:lnSpc>
              <a:spcBef>
                <a:spcPts val="0"/>
              </a:spcBef>
              <a:spcAft>
                <a:spcPts val="0"/>
              </a:spcAft>
              <a:buSzPts val="1400"/>
              <a:buAutoNum type="romanLcPeriod"/>
              <a:defRPr/>
            </a:lvl9pPr>
          </a:lstStyle>
          <a:p>
            <a:endParaRPr/>
          </a:p>
        </p:txBody>
      </p:sp>
      <p:sp>
        <p:nvSpPr>
          <p:cNvPr id="264" name="Google Shape;264;p7"/>
          <p:cNvSpPr txBox="1">
            <a:spLocks noGrp="1"/>
          </p:cNvSpPr>
          <p:nvPr>
            <p:ph type="title"/>
          </p:nvPr>
        </p:nvSpPr>
        <p:spPr>
          <a:xfrm>
            <a:off x="2960600" y="1292851"/>
            <a:ext cx="6270800" cy="435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960"/>
            </a:lvl1pPr>
            <a:lvl2pPr lvl="1" rtl="0">
              <a:spcBef>
                <a:spcPts val="0"/>
              </a:spcBef>
              <a:spcAft>
                <a:spcPts val="0"/>
              </a:spcAft>
              <a:buSzPts val="2200"/>
              <a:buNone/>
              <a:defRPr/>
            </a:lvl2pPr>
            <a:lvl3pPr lvl="2" rtl="0">
              <a:spcBef>
                <a:spcPts val="0"/>
              </a:spcBef>
              <a:spcAft>
                <a:spcPts val="0"/>
              </a:spcAft>
              <a:buSzPts val="2200"/>
              <a:buNone/>
              <a:defRPr/>
            </a:lvl3pPr>
            <a:lvl4pPr lvl="3" rtl="0">
              <a:spcBef>
                <a:spcPts val="0"/>
              </a:spcBef>
              <a:spcAft>
                <a:spcPts val="0"/>
              </a:spcAft>
              <a:buSzPts val="2200"/>
              <a:buNone/>
              <a:defRPr/>
            </a:lvl4pPr>
            <a:lvl5pPr lvl="4" rtl="0">
              <a:spcBef>
                <a:spcPts val="0"/>
              </a:spcBef>
              <a:spcAft>
                <a:spcPts val="0"/>
              </a:spcAft>
              <a:buSzPts val="2200"/>
              <a:buNone/>
              <a:defRPr/>
            </a:lvl5pPr>
            <a:lvl6pPr lvl="5" rtl="0">
              <a:spcBef>
                <a:spcPts val="0"/>
              </a:spcBef>
              <a:spcAft>
                <a:spcPts val="0"/>
              </a:spcAft>
              <a:buSzPts val="2200"/>
              <a:buNone/>
              <a:defRPr/>
            </a:lvl6pPr>
            <a:lvl7pPr lvl="6" rtl="0">
              <a:spcBef>
                <a:spcPts val="0"/>
              </a:spcBef>
              <a:spcAft>
                <a:spcPts val="0"/>
              </a:spcAft>
              <a:buSzPts val="2200"/>
              <a:buNone/>
              <a:defRPr/>
            </a:lvl7pPr>
            <a:lvl8pPr lvl="7" rtl="0">
              <a:spcBef>
                <a:spcPts val="0"/>
              </a:spcBef>
              <a:spcAft>
                <a:spcPts val="0"/>
              </a:spcAft>
              <a:buSzPts val="2200"/>
              <a:buNone/>
              <a:defRPr/>
            </a:lvl8pPr>
            <a:lvl9pPr lvl="8" rtl="0">
              <a:spcBef>
                <a:spcPts val="0"/>
              </a:spcBef>
              <a:spcAft>
                <a:spcPts val="0"/>
              </a:spcAft>
              <a:buSzPts val="2200"/>
              <a:buNone/>
              <a:defRPr/>
            </a:lvl9pPr>
          </a:lstStyle>
          <a:p>
            <a:endParaRPr/>
          </a:p>
        </p:txBody>
      </p:sp>
      <p:grpSp>
        <p:nvGrpSpPr>
          <p:cNvPr id="265" name="Google Shape;265;p7"/>
          <p:cNvGrpSpPr/>
          <p:nvPr/>
        </p:nvGrpSpPr>
        <p:grpSpPr>
          <a:xfrm rot="8100000" flipH="1">
            <a:off x="10578329" y="2866856"/>
            <a:ext cx="2437596" cy="2565792"/>
            <a:chOff x="1526600" y="450800"/>
            <a:chExt cx="4540675" cy="4779475"/>
          </a:xfrm>
        </p:grpSpPr>
        <p:sp>
          <p:nvSpPr>
            <p:cNvPr id="266" name="Google Shape;266;p7"/>
            <p:cNvSpPr/>
            <p:nvPr/>
          </p:nvSpPr>
          <p:spPr>
            <a:xfrm>
              <a:off x="1610100" y="473575"/>
              <a:ext cx="4457175" cy="4689450"/>
            </a:xfrm>
            <a:custGeom>
              <a:avLst/>
              <a:gdLst/>
              <a:ahLst/>
              <a:cxnLst/>
              <a:rect l="l" t="t" r="r" b="b"/>
              <a:pathLst>
                <a:path w="178287" h="187578" extrusionOk="0">
                  <a:moveTo>
                    <a:pt x="95602" y="1"/>
                  </a:moveTo>
                  <a:cubicBezTo>
                    <a:pt x="95141" y="1"/>
                    <a:pt x="94676" y="129"/>
                    <a:pt x="94258" y="394"/>
                  </a:cubicBezTo>
                  <a:lnTo>
                    <a:pt x="0" y="63859"/>
                  </a:lnTo>
                  <a:lnTo>
                    <a:pt x="79645" y="185257"/>
                  </a:lnTo>
                  <a:cubicBezTo>
                    <a:pt x="80631" y="186769"/>
                    <a:pt x="82280" y="187578"/>
                    <a:pt x="83965" y="187578"/>
                  </a:cubicBezTo>
                  <a:cubicBezTo>
                    <a:pt x="84955" y="187578"/>
                    <a:pt x="85959" y="187298"/>
                    <a:pt x="86847" y="186719"/>
                  </a:cubicBezTo>
                  <a:lnTo>
                    <a:pt x="176826" y="126176"/>
                  </a:lnTo>
                  <a:cubicBezTo>
                    <a:pt x="177974" y="125393"/>
                    <a:pt x="178287" y="123880"/>
                    <a:pt x="177504" y="122732"/>
                  </a:cubicBezTo>
                  <a:lnTo>
                    <a:pt x="97703" y="1125"/>
                  </a:lnTo>
                  <a:cubicBezTo>
                    <a:pt x="97205" y="394"/>
                    <a:pt x="96410" y="1"/>
                    <a:pt x="95602" y="1"/>
                  </a:cubicBezTo>
                  <a:close/>
                </a:path>
              </a:pathLst>
            </a:custGeom>
            <a:solidFill>
              <a:srgbClr val="119B9B"/>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7" name="Google Shape;267;p7"/>
            <p:cNvSpPr/>
            <p:nvPr/>
          </p:nvSpPr>
          <p:spPr>
            <a:xfrm>
              <a:off x="1616625" y="450800"/>
              <a:ext cx="4391950" cy="4645025"/>
            </a:xfrm>
            <a:custGeom>
              <a:avLst/>
              <a:gdLst/>
              <a:ahLst/>
              <a:cxnLst/>
              <a:rect l="l" t="t" r="r" b="b"/>
              <a:pathLst>
                <a:path w="175678" h="185801" extrusionOk="0">
                  <a:moveTo>
                    <a:pt x="93162" y="0"/>
                  </a:moveTo>
                  <a:lnTo>
                    <a:pt x="0" y="61587"/>
                  </a:lnTo>
                  <a:lnTo>
                    <a:pt x="80323" y="184028"/>
                  </a:lnTo>
                  <a:cubicBezTo>
                    <a:pt x="81085" y="185187"/>
                    <a:pt x="82329" y="185800"/>
                    <a:pt x="83604" y="185800"/>
                  </a:cubicBezTo>
                  <a:cubicBezTo>
                    <a:pt x="84339" y="185800"/>
                    <a:pt x="85083" y="185597"/>
                    <a:pt x="85751" y="185177"/>
                  </a:cubicBezTo>
                  <a:lnTo>
                    <a:pt x="175677" y="125782"/>
                  </a:lnTo>
                  <a:lnTo>
                    <a:pt x="93162" y="0"/>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8" name="Google Shape;268;p7"/>
            <p:cNvSpPr/>
            <p:nvPr/>
          </p:nvSpPr>
          <p:spPr>
            <a:xfrm>
              <a:off x="3931325" y="462525"/>
              <a:ext cx="2064200" cy="3145900"/>
            </a:xfrm>
            <a:custGeom>
              <a:avLst/>
              <a:gdLst/>
              <a:ahLst/>
              <a:cxnLst/>
              <a:rect l="l" t="t" r="r" b="b"/>
              <a:pathLst>
                <a:path w="82568" h="125836" fill="none" extrusionOk="0">
                  <a:moveTo>
                    <a:pt x="0" y="1"/>
                  </a:moveTo>
                  <a:lnTo>
                    <a:pt x="82567" y="125835"/>
                  </a:lnTo>
                </a:path>
              </a:pathLst>
            </a:custGeom>
            <a:noFill/>
            <a:ln w="11750" cap="flat" cmpd="sng">
              <a:solidFill>
                <a:schemeClr val="dk1"/>
              </a:solidFill>
              <a:prstDash val="solid"/>
              <a:miter lim="5219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9" name="Google Shape;269;p7"/>
            <p:cNvSpPr/>
            <p:nvPr/>
          </p:nvSpPr>
          <p:spPr>
            <a:xfrm>
              <a:off x="3898700" y="482100"/>
              <a:ext cx="2065500" cy="3145900"/>
            </a:xfrm>
            <a:custGeom>
              <a:avLst/>
              <a:gdLst/>
              <a:ahLst/>
              <a:cxnLst/>
              <a:rect l="l" t="t" r="r" b="b"/>
              <a:pathLst>
                <a:path w="82620" h="125836" fill="none" extrusionOk="0">
                  <a:moveTo>
                    <a:pt x="1" y="1"/>
                  </a:moveTo>
                  <a:lnTo>
                    <a:pt x="82620" y="125835"/>
                  </a:lnTo>
                </a:path>
              </a:pathLst>
            </a:custGeom>
            <a:noFill/>
            <a:ln w="11750" cap="flat" cmpd="sng">
              <a:solidFill>
                <a:schemeClr val="dk1"/>
              </a:solidFill>
              <a:prstDash val="solid"/>
              <a:miter lim="5219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0" name="Google Shape;270;p7"/>
            <p:cNvSpPr/>
            <p:nvPr/>
          </p:nvSpPr>
          <p:spPr>
            <a:xfrm>
              <a:off x="3742125" y="4138150"/>
              <a:ext cx="842925" cy="1092125"/>
            </a:xfrm>
            <a:custGeom>
              <a:avLst/>
              <a:gdLst/>
              <a:ahLst/>
              <a:cxnLst/>
              <a:rect l="l" t="t" r="r" b="b"/>
              <a:pathLst>
                <a:path w="33717" h="43685" extrusionOk="0">
                  <a:moveTo>
                    <a:pt x="9604" y="0"/>
                  </a:moveTo>
                  <a:lnTo>
                    <a:pt x="1" y="6159"/>
                  </a:lnTo>
                  <a:lnTo>
                    <a:pt x="24113" y="43685"/>
                  </a:lnTo>
                  <a:lnTo>
                    <a:pt x="25679" y="35595"/>
                  </a:lnTo>
                  <a:lnTo>
                    <a:pt x="33716" y="37526"/>
                  </a:lnTo>
                  <a:lnTo>
                    <a:pt x="9604"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1" name="Google Shape;271;p7"/>
            <p:cNvSpPr/>
            <p:nvPr/>
          </p:nvSpPr>
          <p:spPr>
            <a:xfrm>
              <a:off x="1526600" y="464775"/>
              <a:ext cx="4343675" cy="4627200"/>
            </a:xfrm>
            <a:custGeom>
              <a:avLst/>
              <a:gdLst/>
              <a:ahLst/>
              <a:cxnLst/>
              <a:rect l="l" t="t" r="r" b="b"/>
              <a:pathLst>
                <a:path w="173747" h="185088" extrusionOk="0">
                  <a:moveTo>
                    <a:pt x="91115" y="1"/>
                  </a:moveTo>
                  <a:cubicBezTo>
                    <a:pt x="90634" y="1"/>
                    <a:pt x="90147" y="140"/>
                    <a:pt x="89718" y="433"/>
                  </a:cubicBezTo>
                  <a:lnTo>
                    <a:pt x="0" y="59357"/>
                  </a:lnTo>
                  <a:lnTo>
                    <a:pt x="82515" y="185087"/>
                  </a:lnTo>
                  <a:lnTo>
                    <a:pt x="172285" y="126163"/>
                  </a:lnTo>
                  <a:cubicBezTo>
                    <a:pt x="173433" y="125380"/>
                    <a:pt x="173746" y="123866"/>
                    <a:pt x="172963" y="122718"/>
                  </a:cubicBezTo>
                  <a:lnTo>
                    <a:pt x="93162" y="1111"/>
                  </a:lnTo>
                  <a:cubicBezTo>
                    <a:pt x="92705" y="392"/>
                    <a:pt x="91920" y="1"/>
                    <a:pt x="9111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2" name="Google Shape;272;p7"/>
            <p:cNvSpPr/>
            <p:nvPr/>
          </p:nvSpPr>
          <p:spPr>
            <a:xfrm>
              <a:off x="1636200" y="1843000"/>
              <a:ext cx="2130750" cy="3199400"/>
            </a:xfrm>
            <a:custGeom>
              <a:avLst/>
              <a:gdLst/>
              <a:ahLst/>
              <a:cxnLst/>
              <a:rect l="l" t="t" r="r" b="b"/>
              <a:pathLst>
                <a:path w="85230" h="127976" extrusionOk="0">
                  <a:moveTo>
                    <a:pt x="2506" y="1"/>
                  </a:moveTo>
                  <a:lnTo>
                    <a:pt x="0" y="1619"/>
                  </a:lnTo>
                  <a:lnTo>
                    <a:pt x="82724" y="127975"/>
                  </a:lnTo>
                  <a:lnTo>
                    <a:pt x="85229" y="126357"/>
                  </a:lnTo>
                  <a:lnTo>
                    <a:pt x="2506"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3" name="Google Shape;273;p7"/>
            <p:cNvSpPr/>
            <p:nvPr/>
          </p:nvSpPr>
          <p:spPr>
            <a:xfrm>
              <a:off x="2647400" y="1567700"/>
              <a:ext cx="2116400" cy="2399550"/>
            </a:xfrm>
            <a:custGeom>
              <a:avLst/>
              <a:gdLst/>
              <a:ahLst/>
              <a:cxnLst/>
              <a:rect l="l" t="t" r="r" b="b"/>
              <a:pathLst>
                <a:path w="84656" h="95982" fill="none" extrusionOk="0">
                  <a:moveTo>
                    <a:pt x="82777" y="71347"/>
                  </a:moveTo>
                  <a:cubicBezTo>
                    <a:pt x="82777" y="69937"/>
                    <a:pt x="83507" y="68633"/>
                    <a:pt x="84656" y="67850"/>
                  </a:cubicBezTo>
                  <a:lnTo>
                    <a:pt x="40919" y="1201"/>
                  </a:lnTo>
                  <a:cubicBezTo>
                    <a:pt x="38988" y="2453"/>
                    <a:pt x="36431" y="1932"/>
                    <a:pt x="35178" y="0"/>
                  </a:cubicBezTo>
                  <a:lnTo>
                    <a:pt x="1149" y="22286"/>
                  </a:lnTo>
                  <a:cubicBezTo>
                    <a:pt x="2454" y="24217"/>
                    <a:pt x="1932" y="26827"/>
                    <a:pt x="1" y="28080"/>
                  </a:cubicBezTo>
                  <a:lnTo>
                    <a:pt x="43737" y="94729"/>
                  </a:lnTo>
                  <a:cubicBezTo>
                    <a:pt x="45668" y="93476"/>
                    <a:pt x="48226" y="94050"/>
                    <a:pt x="49478" y="95981"/>
                  </a:cubicBezTo>
                  <a:lnTo>
                    <a:pt x="83455" y="73643"/>
                  </a:lnTo>
                  <a:cubicBezTo>
                    <a:pt x="82985" y="72965"/>
                    <a:pt x="82777" y="72182"/>
                    <a:pt x="82777" y="71347"/>
                  </a:cubicBezTo>
                  <a:close/>
                </a:path>
              </a:pathLst>
            </a:custGeom>
            <a:solidFill>
              <a:schemeClr val="lt1"/>
            </a:solidFill>
            <a:ln w="14350" cap="flat" cmpd="sng">
              <a:solidFill>
                <a:schemeClr val="lt1"/>
              </a:solidFill>
              <a:prstDash val="solid"/>
              <a:miter lim="5219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Tree>
    <p:extLst>
      <p:ext uri="{BB962C8B-B14F-4D97-AF65-F5344CB8AC3E}">
        <p14:creationId xmlns:p14="http://schemas.microsoft.com/office/powerpoint/2010/main" val="50079605"/>
      </p:ext>
    </p:extLst>
  </p:cSld>
  <p:clrMapOvr>
    <a:masterClrMapping/>
  </p:clrMapOvr>
</p:sldLayout>
</file>

<file path=ppt/slideLayouts/slideLayout178.xml><?xml version="1.0" encoding="utf-8"?>
<p:sldLayout xmlns:a="http://schemas.openxmlformats.org/drawingml/2006/main" xmlns:r="http://schemas.openxmlformats.org/officeDocument/2006/relationships" xmlns:p="http://schemas.openxmlformats.org/presentationml/2006/main" matchingName="Main point">
  <p:cSld name="Main point">
    <p:spTree>
      <p:nvGrpSpPr>
        <p:cNvPr id="1" name="Shape 274"/>
        <p:cNvGrpSpPr/>
        <p:nvPr/>
      </p:nvGrpSpPr>
      <p:grpSpPr>
        <a:xfrm>
          <a:off x="0" y="0"/>
          <a:ext cx="0" cy="0"/>
          <a:chOff x="0" y="0"/>
          <a:chExt cx="0" cy="0"/>
        </a:xfrm>
      </p:grpSpPr>
      <p:pic>
        <p:nvPicPr>
          <p:cNvPr id="275" name="Google Shape;275;p8"/>
          <p:cNvPicPr preferRelativeResize="0"/>
          <p:nvPr/>
        </p:nvPicPr>
        <p:blipFill>
          <a:blip r:embed="rId2">
            <a:alphaModFix/>
          </a:blip>
          <a:stretch>
            <a:fillRect/>
          </a:stretch>
        </p:blipFill>
        <p:spPr>
          <a:xfrm>
            <a:off x="-75466" y="-36433"/>
            <a:ext cx="12342935" cy="7005332"/>
          </a:xfrm>
          <a:prstGeom prst="rect">
            <a:avLst/>
          </a:prstGeom>
          <a:noFill/>
          <a:ln>
            <a:noFill/>
          </a:ln>
        </p:spPr>
      </p:pic>
      <p:grpSp>
        <p:nvGrpSpPr>
          <p:cNvPr id="276" name="Google Shape;276;p8"/>
          <p:cNvGrpSpPr/>
          <p:nvPr/>
        </p:nvGrpSpPr>
        <p:grpSpPr>
          <a:xfrm rot="-5400000">
            <a:off x="7905659" y="5595421"/>
            <a:ext cx="2485895" cy="2298041"/>
            <a:chOff x="-1181840" y="1435015"/>
            <a:chExt cx="1864421" cy="1723531"/>
          </a:xfrm>
        </p:grpSpPr>
        <p:sp>
          <p:nvSpPr>
            <p:cNvPr id="277" name="Google Shape;277;p8"/>
            <p:cNvSpPr/>
            <p:nvPr/>
          </p:nvSpPr>
          <p:spPr>
            <a:xfrm rot="7018065">
              <a:off x="-856508" y="1589854"/>
              <a:ext cx="1164422" cy="1444262"/>
            </a:xfrm>
            <a:custGeom>
              <a:avLst/>
              <a:gdLst/>
              <a:ahLst/>
              <a:cxnLst/>
              <a:rect l="l" t="t" r="r" b="b"/>
              <a:pathLst>
                <a:path w="48158" h="59737" extrusionOk="0">
                  <a:moveTo>
                    <a:pt x="39340" y="1"/>
                  </a:moveTo>
                  <a:cubicBezTo>
                    <a:pt x="38303" y="1"/>
                    <a:pt x="37263" y="153"/>
                    <a:pt x="36285" y="451"/>
                  </a:cubicBezTo>
                  <a:cubicBezTo>
                    <a:pt x="32695" y="1579"/>
                    <a:pt x="29823" y="4272"/>
                    <a:pt x="27259" y="7016"/>
                  </a:cubicBezTo>
                  <a:cubicBezTo>
                    <a:pt x="20361" y="14401"/>
                    <a:pt x="14874" y="22940"/>
                    <a:pt x="10489" y="32043"/>
                  </a:cubicBezTo>
                  <a:cubicBezTo>
                    <a:pt x="8976" y="35197"/>
                    <a:pt x="7591" y="37427"/>
                    <a:pt x="5873" y="40505"/>
                  </a:cubicBezTo>
                  <a:cubicBezTo>
                    <a:pt x="2185" y="47138"/>
                    <a:pt x="1874" y="57072"/>
                    <a:pt x="8" y="59727"/>
                  </a:cubicBezTo>
                  <a:lnTo>
                    <a:pt x="8" y="59727"/>
                  </a:lnTo>
                  <a:cubicBezTo>
                    <a:pt x="9880" y="45729"/>
                    <a:pt x="25415" y="30630"/>
                    <a:pt x="38721" y="19888"/>
                  </a:cubicBezTo>
                  <a:cubicBezTo>
                    <a:pt x="41311" y="17811"/>
                    <a:pt x="44029" y="15708"/>
                    <a:pt x="45773" y="12888"/>
                  </a:cubicBezTo>
                  <a:cubicBezTo>
                    <a:pt x="47542" y="10041"/>
                    <a:pt x="48157" y="6246"/>
                    <a:pt x="46388" y="3426"/>
                  </a:cubicBezTo>
                  <a:cubicBezTo>
                    <a:pt x="44910" y="1106"/>
                    <a:pt x="42136" y="1"/>
                    <a:pt x="39340" y="1"/>
                  </a:cubicBezTo>
                  <a:close/>
                  <a:moveTo>
                    <a:pt x="8" y="59727"/>
                  </a:moveTo>
                  <a:lnTo>
                    <a:pt x="8" y="59727"/>
                  </a:lnTo>
                  <a:cubicBezTo>
                    <a:pt x="5" y="59730"/>
                    <a:pt x="3" y="59733"/>
                    <a:pt x="1" y="59736"/>
                  </a:cubicBezTo>
                  <a:lnTo>
                    <a:pt x="1" y="59736"/>
                  </a:lnTo>
                  <a:cubicBezTo>
                    <a:pt x="3" y="59733"/>
                    <a:pt x="5" y="59730"/>
                    <a:pt x="8" y="59727"/>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8" name="Google Shape;278;p8"/>
            <p:cNvSpPr/>
            <p:nvPr/>
          </p:nvSpPr>
          <p:spPr>
            <a:xfrm rot="7018065">
              <a:off x="-807037" y="1559505"/>
              <a:ext cx="1164398" cy="1443996"/>
            </a:xfrm>
            <a:custGeom>
              <a:avLst/>
              <a:gdLst/>
              <a:ahLst/>
              <a:cxnLst/>
              <a:rect l="l" t="t" r="r" b="b"/>
              <a:pathLst>
                <a:path w="48157" h="59726" extrusionOk="0">
                  <a:moveTo>
                    <a:pt x="39365" y="0"/>
                  </a:moveTo>
                  <a:cubicBezTo>
                    <a:pt x="38317" y="0"/>
                    <a:pt x="37267" y="157"/>
                    <a:pt x="36285" y="466"/>
                  </a:cubicBezTo>
                  <a:cubicBezTo>
                    <a:pt x="32695" y="1569"/>
                    <a:pt x="29823" y="4261"/>
                    <a:pt x="27258" y="7005"/>
                  </a:cubicBezTo>
                  <a:cubicBezTo>
                    <a:pt x="20361" y="14390"/>
                    <a:pt x="14873" y="22929"/>
                    <a:pt x="10488" y="32032"/>
                  </a:cubicBezTo>
                  <a:cubicBezTo>
                    <a:pt x="8975" y="35186"/>
                    <a:pt x="7591" y="37417"/>
                    <a:pt x="5873" y="40494"/>
                  </a:cubicBezTo>
                  <a:cubicBezTo>
                    <a:pt x="2180" y="47161"/>
                    <a:pt x="1872" y="57085"/>
                    <a:pt x="1" y="59726"/>
                  </a:cubicBezTo>
                  <a:lnTo>
                    <a:pt x="1" y="59726"/>
                  </a:lnTo>
                  <a:cubicBezTo>
                    <a:pt x="9873" y="45751"/>
                    <a:pt x="25412" y="30622"/>
                    <a:pt x="38721" y="19878"/>
                  </a:cubicBezTo>
                  <a:cubicBezTo>
                    <a:pt x="41310" y="17801"/>
                    <a:pt x="44029" y="15698"/>
                    <a:pt x="45772" y="12877"/>
                  </a:cubicBezTo>
                  <a:cubicBezTo>
                    <a:pt x="47542" y="10031"/>
                    <a:pt x="48157" y="6236"/>
                    <a:pt x="46362" y="3415"/>
                  </a:cubicBezTo>
                  <a:cubicBezTo>
                    <a:pt x="44909" y="1106"/>
                    <a:pt x="42145" y="0"/>
                    <a:pt x="3936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9" name="Google Shape;279;p8"/>
            <p:cNvSpPr/>
            <p:nvPr/>
          </p:nvSpPr>
          <p:spPr>
            <a:xfrm rot="7018065">
              <a:off x="-77650" y="2737347"/>
              <a:ext cx="428383" cy="209953"/>
            </a:xfrm>
            <a:custGeom>
              <a:avLst/>
              <a:gdLst/>
              <a:ahLst/>
              <a:cxnLst/>
              <a:rect l="l" t="t" r="r" b="b"/>
              <a:pathLst>
                <a:path w="17717" h="8684" extrusionOk="0">
                  <a:moveTo>
                    <a:pt x="13244" y="85"/>
                  </a:moveTo>
                  <a:cubicBezTo>
                    <a:pt x="13109" y="85"/>
                    <a:pt x="12983" y="218"/>
                    <a:pt x="13050" y="351"/>
                  </a:cubicBezTo>
                  <a:cubicBezTo>
                    <a:pt x="13050" y="377"/>
                    <a:pt x="13075" y="403"/>
                    <a:pt x="13101" y="428"/>
                  </a:cubicBezTo>
                  <a:cubicBezTo>
                    <a:pt x="13139" y="454"/>
                    <a:pt x="13184" y="467"/>
                    <a:pt x="13229" y="467"/>
                  </a:cubicBezTo>
                  <a:cubicBezTo>
                    <a:pt x="13274" y="467"/>
                    <a:pt x="13319" y="454"/>
                    <a:pt x="13357" y="428"/>
                  </a:cubicBezTo>
                  <a:cubicBezTo>
                    <a:pt x="13511" y="351"/>
                    <a:pt x="13460" y="146"/>
                    <a:pt x="13306" y="95"/>
                  </a:cubicBezTo>
                  <a:cubicBezTo>
                    <a:pt x="13285" y="88"/>
                    <a:pt x="13264" y="85"/>
                    <a:pt x="13244" y="85"/>
                  </a:cubicBezTo>
                  <a:close/>
                  <a:moveTo>
                    <a:pt x="9983" y="0"/>
                  </a:moveTo>
                  <a:cubicBezTo>
                    <a:pt x="9903" y="0"/>
                    <a:pt x="9827" y="28"/>
                    <a:pt x="9767" y="95"/>
                  </a:cubicBezTo>
                  <a:cubicBezTo>
                    <a:pt x="9742" y="121"/>
                    <a:pt x="9716" y="172"/>
                    <a:pt x="9690" y="223"/>
                  </a:cubicBezTo>
                  <a:cubicBezTo>
                    <a:pt x="9639" y="403"/>
                    <a:pt x="9690" y="582"/>
                    <a:pt x="9844" y="685"/>
                  </a:cubicBezTo>
                  <a:cubicBezTo>
                    <a:pt x="9910" y="731"/>
                    <a:pt x="9982" y="752"/>
                    <a:pt x="10050" y="752"/>
                  </a:cubicBezTo>
                  <a:cubicBezTo>
                    <a:pt x="10249" y="752"/>
                    <a:pt x="10428" y="580"/>
                    <a:pt x="10408" y="351"/>
                  </a:cubicBezTo>
                  <a:cubicBezTo>
                    <a:pt x="10390" y="169"/>
                    <a:pt x="10178" y="0"/>
                    <a:pt x="9983" y="0"/>
                  </a:cubicBezTo>
                  <a:close/>
                  <a:moveTo>
                    <a:pt x="7556" y="654"/>
                  </a:moveTo>
                  <a:cubicBezTo>
                    <a:pt x="7486" y="654"/>
                    <a:pt x="7412" y="721"/>
                    <a:pt x="7434" y="787"/>
                  </a:cubicBezTo>
                  <a:lnTo>
                    <a:pt x="7434" y="813"/>
                  </a:lnTo>
                  <a:cubicBezTo>
                    <a:pt x="7460" y="839"/>
                    <a:pt x="7460" y="839"/>
                    <a:pt x="7460" y="839"/>
                  </a:cubicBezTo>
                  <a:cubicBezTo>
                    <a:pt x="7485" y="864"/>
                    <a:pt x="7517" y="877"/>
                    <a:pt x="7546" y="877"/>
                  </a:cubicBezTo>
                  <a:cubicBezTo>
                    <a:pt x="7575" y="877"/>
                    <a:pt x="7601" y="864"/>
                    <a:pt x="7613" y="839"/>
                  </a:cubicBezTo>
                  <a:cubicBezTo>
                    <a:pt x="7690" y="787"/>
                    <a:pt x="7690" y="685"/>
                    <a:pt x="7588" y="659"/>
                  </a:cubicBezTo>
                  <a:cubicBezTo>
                    <a:pt x="7578" y="656"/>
                    <a:pt x="7567" y="654"/>
                    <a:pt x="7556" y="654"/>
                  </a:cubicBezTo>
                  <a:close/>
                  <a:moveTo>
                    <a:pt x="12799" y="1638"/>
                  </a:moveTo>
                  <a:cubicBezTo>
                    <a:pt x="12396" y="1638"/>
                    <a:pt x="11973" y="2067"/>
                    <a:pt x="12178" y="2454"/>
                  </a:cubicBezTo>
                  <a:lnTo>
                    <a:pt x="12152" y="2454"/>
                  </a:lnTo>
                  <a:cubicBezTo>
                    <a:pt x="12203" y="2531"/>
                    <a:pt x="12255" y="2582"/>
                    <a:pt x="12306" y="2634"/>
                  </a:cubicBezTo>
                  <a:cubicBezTo>
                    <a:pt x="12435" y="2734"/>
                    <a:pt x="12595" y="2786"/>
                    <a:pt x="12756" y="2786"/>
                  </a:cubicBezTo>
                  <a:cubicBezTo>
                    <a:pt x="12885" y="2786"/>
                    <a:pt x="13013" y="2753"/>
                    <a:pt x="13127" y="2685"/>
                  </a:cubicBezTo>
                  <a:cubicBezTo>
                    <a:pt x="13511" y="2403"/>
                    <a:pt x="13409" y="1787"/>
                    <a:pt x="12947" y="1659"/>
                  </a:cubicBezTo>
                  <a:cubicBezTo>
                    <a:pt x="12899" y="1645"/>
                    <a:pt x="12849" y="1638"/>
                    <a:pt x="12799" y="1638"/>
                  </a:cubicBezTo>
                  <a:close/>
                  <a:moveTo>
                    <a:pt x="6278" y="2155"/>
                  </a:moveTo>
                  <a:cubicBezTo>
                    <a:pt x="6196" y="2155"/>
                    <a:pt x="6115" y="2183"/>
                    <a:pt x="6049" y="2249"/>
                  </a:cubicBezTo>
                  <a:lnTo>
                    <a:pt x="6075" y="2249"/>
                  </a:lnTo>
                  <a:cubicBezTo>
                    <a:pt x="6049" y="2275"/>
                    <a:pt x="6024" y="2326"/>
                    <a:pt x="5998" y="2377"/>
                  </a:cubicBezTo>
                  <a:cubicBezTo>
                    <a:pt x="5947" y="2557"/>
                    <a:pt x="5998" y="2736"/>
                    <a:pt x="6152" y="2839"/>
                  </a:cubicBezTo>
                  <a:cubicBezTo>
                    <a:pt x="6212" y="2886"/>
                    <a:pt x="6279" y="2906"/>
                    <a:pt x="6345" y="2906"/>
                  </a:cubicBezTo>
                  <a:cubicBezTo>
                    <a:pt x="6532" y="2906"/>
                    <a:pt x="6709" y="2740"/>
                    <a:pt x="6690" y="2531"/>
                  </a:cubicBezTo>
                  <a:cubicBezTo>
                    <a:pt x="6690" y="2330"/>
                    <a:pt x="6481" y="2155"/>
                    <a:pt x="6278" y="2155"/>
                  </a:cubicBezTo>
                  <a:close/>
                  <a:moveTo>
                    <a:pt x="15296" y="2488"/>
                  </a:moveTo>
                  <a:cubicBezTo>
                    <a:pt x="15012" y="2488"/>
                    <a:pt x="14712" y="2798"/>
                    <a:pt x="14870" y="3070"/>
                  </a:cubicBezTo>
                  <a:cubicBezTo>
                    <a:pt x="14896" y="3121"/>
                    <a:pt x="14922" y="3146"/>
                    <a:pt x="14947" y="3198"/>
                  </a:cubicBezTo>
                  <a:cubicBezTo>
                    <a:pt x="15046" y="3268"/>
                    <a:pt x="15152" y="3308"/>
                    <a:pt x="15258" y="3308"/>
                  </a:cubicBezTo>
                  <a:cubicBezTo>
                    <a:pt x="15344" y="3308"/>
                    <a:pt x="15430" y="3281"/>
                    <a:pt x="15511" y="3223"/>
                  </a:cubicBezTo>
                  <a:cubicBezTo>
                    <a:pt x="15793" y="3044"/>
                    <a:pt x="15716" y="2608"/>
                    <a:pt x="15409" y="2505"/>
                  </a:cubicBezTo>
                  <a:cubicBezTo>
                    <a:pt x="15372" y="2493"/>
                    <a:pt x="15334" y="2488"/>
                    <a:pt x="15296" y="2488"/>
                  </a:cubicBezTo>
                  <a:close/>
                  <a:moveTo>
                    <a:pt x="3455" y="3035"/>
                  </a:moveTo>
                  <a:cubicBezTo>
                    <a:pt x="3318" y="3035"/>
                    <a:pt x="3186" y="3190"/>
                    <a:pt x="3254" y="3326"/>
                  </a:cubicBezTo>
                  <a:cubicBezTo>
                    <a:pt x="3254" y="3352"/>
                    <a:pt x="3280" y="3352"/>
                    <a:pt x="3306" y="3377"/>
                  </a:cubicBezTo>
                  <a:cubicBezTo>
                    <a:pt x="3348" y="3420"/>
                    <a:pt x="3398" y="3439"/>
                    <a:pt x="3447" y="3439"/>
                  </a:cubicBezTo>
                  <a:cubicBezTo>
                    <a:pt x="3488" y="3439"/>
                    <a:pt x="3527" y="3426"/>
                    <a:pt x="3562" y="3403"/>
                  </a:cubicBezTo>
                  <a:cubicBezTo>
                    <a:pt x="3690" y="3300"/>
                    <a:pt x="3665" y="3095"/>
                    <a:pt x="3511" y="3044"/>
                  </a:cubicBezTo>
                  <a:cubicBezTo>
                    <a:pt x="3492" y="3038"/>
                    <a:pt x="3474" y="3035"/>
                    <a:pt x="3455" y="3035"/>
                  </a:cubicBezTo>
                  <a:close/>
                  <a:moveTo>
                    <a:pt x="10101" y="2744"/>
                  </a:moveTo>
                  <a:cubicBezTo>
                    <a:pt x="10028" y="2744"/>
                    <a:pt x="9956" y="2766"/>
                    <a:pt x="9894" y="2817"/>
                  </a:cubicBezTo>
                  <a:lnTo>
                    <a:pt x="9894" y="2817"/>
                  </a:lnTo>
                  <a:cubicBezTo>
                    <a:pt x="9894" y="2816"/>
                    <a:pt x="9895" y="2815"/>
                    <a:pt x="9896" y="2813"/>
                  </a:cubicBezTo>
                  <a:lnTo>
                    <a:pt x="9896" y="2813"/>
                  </a:lnTo>
                  <a:lnTo>
                    <a:pt x="9870" y="2839"/>
                  </a:lnTo>
                  <a:cubicBezTo>
                    <a:pt x="9878" y="2831"/>
                    <a:pt x="9886" y="2824"/>
                    <a:pt x="9894" y="2817"/>
                  </a:cubicBezTo>
                  <a:lnTo>
                    <a:pt x="9894" y="2817"/>
                  </a:lnTo>
                  <a:cubicBezTo>
                    <a:pt x="9869" y="2867"/>
                    <a:pt x="9844" y="2916"/>
                    <a:pt x="9819" y="2941"/>
                  </a:cubicBezTo>
                  <a:cubicBezTo>
                    <a:pt x="9767" y="3121"/>
                    <a:pt x="9819" y="3300"/>
                    <a:pt x="9973" y="3429"/>
                  </a:cubicBezTo>
                  <a:cubicBezTo>
                    <a:pt x="10030" y="3467"/>
                    <a:pt x="10094" y="3485"/>
                    <a:pt x="10158" y="3485"/>
                  </a:cubicBezTo>
                  <a:cubicBezTo>
                    <a:pt x="10348" y="3485"/>
                    <a:pt x="10530" y="3326"/>
                    <a:pt x="10511" y="3095"/>
                  </a:cubicBezTo>
                  <a:cubicBezTo>
                    <a:pt x="10511" y="2913"/>
                    <a:pt x="10304" y="2744"/>
                    <a:pt x="10101" y="2744"/>
                  </a:cubicBezTo>
                  <a:close/>
                  <a:moveTo>
                    <a:pt x="14770" y="4548"/>
                  </a:moveTo>
                  <a:cubicBezTo>
                    <a:pt x="14646" y="4548"/>
                    <a:pt x="14495" y="4700"/>
                    <a:pt x="14563" y="4813"/>
                  </a:cubicBezTo>
                  <a:cubicBezTo>
                    <a:pt x="14588" y="4839"/>
                    <a:pt x="14588" y="4865"/>
                    <a:pt x="14614" y="4890"/>
                  </a:cubicBezTo>
                  <a:cubicBezTo>
                    <a:pt x="14661" y="4922"/>
                    <a:pt x="14719" y="4944"/>
                    <a:pt x="14780" y="4944"/>
                  </a:cubicBezTo>
                  <a:cubicBezTo>
                    <a:pt x="14818" y="4944"/>
                    <a:pt x="14857" y="4935"/>
                    <a:pt x="14896" y="4916"/>
                  </a:cubicBezTo>
                  <a:cubicBezTo>
                    <a:pt x="15024" y="4813"/>
                    <a:pt x="14998" y="4608"/>
                    <a:pt x="14819" y="4557"/>
                  </a:cubicBezTo>
                  <a:cubicBezTo>
                    <a:pt x="14804" y="4551"/>
                    <a:pt x="14787" y="4548"/>
                    <a:pt x="14770" y="4548"/>
                  </a:cubicBezTo>
                  <a:close/>
                  <a:moveTo>
                    <a:pt x="4573" y="4622"/>
                  </a:moveTo>
                  <a:cubicBezTo>
                    <a:pt x="4312" y="4622"/>
                    <a:pt x="4040" y="4894"/>
                    <a:pt x="4177" y="5147"/>
                  </a:cubicBezTo>
                  <a:cubicBezTo>
                    <a:pt x="4203" y="5172"/>
                    <a:pt x="4229" y="5224"/>
                    <a:pt x="4254" y="5249"/>
                  </a:cubicBezTo>
                  <a:cubicBezTo>
                    <a:pt x="4344" y="5324"/>
                    <a:pt x="4451" y="5364"/>
                    <a:pt x="4555" y="5364"/>
                  </a:cubicBezTo>
                  <a:cubicBezTo>
                    <a:pt x="4630" y="5364"/>
                    <a:pt x="4703" y="5343"/>
                    <a:pt x="4767" y="5300"/>
                  </a:cubicBezTo>
                  <a:cubicBezTo>
                    <a:pt x="5024" y="5121"/>
                    <a:pt x="4972" y="4711"/>
                    <a:pt x="4665" y="4634"/>
                  </a:cubicBezTo>
                  <a:cubicBezTo>
                    <a:pt x="4635" y="4626"/>
                    <a:pt x="4604" y="4622"/>
                    <a:pt x="4573" y="4622"/>
                  </a:cubicBezTo>
                  <a:close/>
                  <a:moveTo>
                    <a:pt x="8987" y="4400"/>
                  </a:moveTo>
                  <a:cubicBezTo>
                    <a:pt x="8604" y="4400"/>
                    <a:pt x="8182" y="4821"/>
                    <a:pt x="8383" y="5224"/>
                  </a:cubicBezTo>
                  <a:cubicBezTo>
                    <a:pt x="8408" y="5275"/>
                    <a:pt x="8460" y="5352"/>
                    <a:pt x="8537" y="5403"/>
                  </a:cubicBezTo>
                  <a:cubicBezTo>
                    <a:pt x="8665" y="5503"/>
                    <a:pt x="8818" y="5555"/>
                    <a:pt x="8972" y="5555"/>
                  </a:cubicBezTo>
                  <a:cubicBezTo>
                    <a:pt x="9094" y="5555"/>
                    <a:pt x="9218" y="5522"/>
                    <a:pt x="9331" y="5454"/>
                  </a:cubicBezTo>
                  <a:cubicBezTo>
                    <a:pt x="9716" y="5172"/>
                    <a:pt x="9614" y="4557"/>
                    <a:pt x="9152" y="4429"/>
                  </a:cubicBezTo>
                  <a:cubicBezTo>
                    <a:pt x="9099" y="4409"/>
                    <a:pt x="9044" y="4400"/>
                    <a:pt x="8987" y="4400"/>
                  </a:cubicBezTo>
                  <a:close/>
                  <a:moveTo>
                    <a:pt x="16985" y="4741"/>
                  </a:moveTo>
                  <a:cubicBezTo>
                    <a:pt x="16596" y="4741"/>
                    <a:pt x="16152" y="5169"/>
                    <a:pt x="16358" y="5557"/>
                  </a:cubicBezTo>
                  <a:cubicBezTo>
                    <a:pt x="16409" y="5634"/>
                    <a:pt x="16460" y="5685"/>
                    <a:pt x="16511" y="5736"/>
                  </a:cubicBezTo>
                  <a:cubicBezTo>
                    <a:pt x="16640" y="5836"/>
                    <a:pt x="16793" y="5889"/>
                    <a:pt x="16947" y="5889"/>
                  </a:cubicBezTo>
                  <a:cubicBezTo>
                    <a:pt x="17069" y="5889"/>
                    <a:pt x="17193" y="5856"/>
                    <a:pt x="17306" y="5788"/>
                  </a:cubicBezTo>
                  <a:cubicBezTo>
                    <a:pt x="17717" y="5506"/>
                    <a:pt x="17614" y="4890"/>
                    <a:pt x="17127" y="4762"/>
                  </a:cubicBezTo>
                  <a:cubicBezTo>
                    <a:pt x="17081" y="4748"/>
                    <a:pt x="17034" y="4741"/>
                    <a:pt x="16985" y="4741"/>
                  </a:cubicBezTo>
                  <a:close/>
                  <a:moveTo>
                    <a:pt x="6587" y="6245"/>
                  </a:moveTo>
                  <a:cubicBezTo>
                    <a:pt x="6511" y="6245"/>
                    <a:pt x="6414" y="6334"/>
                    <a:pt x="6460" y="6403"/>
                  </a:cubicBezTo>
                  <a:cubicBezTo>
                    <a:pt x="6460" y="6429"/>
                    <a:pt x="6485" y="6429"/>
                    <a:pt x="6485" y="6454"/>
                  </a:cubicBezTo>
                  <a:cubicBezTo>
                    <a:pt x="6511" y="6467"/>
                    <a:pt x="6536" y="6474"/>
                    <a:pt x="6562" y="6474"/>
                  </a:cubicBezTo>
                  <a:cubicBezTo>
                    <a:pt x="6588" y="6474"/>
                    <a:pt x="6613" y="6467"/>
                    <a:pt x="6639" y="6454"/>
                  </a:cubicBezTo>
                  <a:cubicBezTo>
                    <a:pt x="6716" y="6403"/>
                    <a:pt x="6690" y="6275"/>
                    <a:pt x="6613" y="6249"/>
                  </a:cubicBezTo>
                  <a:cubicBezTo>
                    <a:pt x="6605" y="6246"/>
                    <a:pt x="6596" y="6245"/>
                    <a:pt x="6587" y="6245"/>
                  </a:cubicBezTo>
                  <a:close/>
                  <a:moveTo>
                    <a:pt x="813" y="5837"/>
                  </a:moveTo>
                  <a:cubicBezTo>
                    <a:pt x="428" y="5837"/>
                    <a:pt x="1" y="6278"/>
                    <a:pt x="203" y="6659"/>
                  </a:cubicBezTo>
                  <a:cubicBezTo>
                    <a:pt x="228" y="6711"/>
                    <a:pt x="280" y="6788"/>
                    <a:pt x="357" y="6839"/>
                  </a:cubicBezTo>
                  <a:cubicBezTo>
                    <a:pt x="485" y="6939"/>
                    <a:pt x="638" y="6991"/>
                    <a:pt x="792" y="6991"/>
                  </a:cubicBezTo>
                  <a:cubicBezTo>
                    <a:pt x="915" y="6991"/>
                    <a:pt x="1038" y="6958"/>
                    <a:pt x="1152" y="6890"/>
                  </a:cubicBezTo>
                  <a:cubicBezTo>
                    <a:pt x="1536" y="6608"/>
                    <a:pt x="1434" y="5993"/>
                    <a:pt x="972" y="5865"/>
                  </a:cubicBezTo>
                  <a:cubicBezTo>
                    <a:pt x="921" y="5845"/>
                    <a:pt x="868" y="5837"/>
                    <a:pt x="813" y="5837"/>
                  </a:cubicBezTo>
                  <a:close/>
                  <a:moveTo>
                    <a:pt x="8010" y="7201"/>
                  </a:moveTo>
                  <a:cubicBezTo>
                    <a:pt x="7933" y="7201"/>
                    <a:pt x="7856" y="7225"/>
                    <a:pt x="7791" y="7279"/>
                  </a:cubicBezTo>
                  <a:lnTo>
                    <a:pt x="7791" y="7279"/>
                  </a:lnTo>
                  <a:cubicBezTo>
                    <a:pt x="7792" y="7278"/>
                    <a:pt x="7792" y="7276"/>
                    <a:pt x="7793" y="7275"/>
                  </a:cubicBezTo>
                  <a:lnTo>
                    <a:pt x="7793" y="7275"/>
                  </a:lnTo>
                  <a:lnTo>
                    <a:pt x="7767" y="7301"/>
                  </a:lnTo>
                  <a:cubicBezTo>
                    <a:pt x="7775" y="7293"/>
                    <a:pt x="7783" y="7286"/>
                    <a:pt x="7791" y="7279"/>
                  </a:cubicBezTo>
                  <a:lnTo>
                    <a:pt x="7791" y="7279"/>
                  </a:lnTo>
                  <a:cubicBezTo>
                    <a:pt x="7766" y="7328"/>
                    <a:pt x="7741" y="7353"/>
                    <a:pt x="7716" y="7403"/>
                  </a:cubicBezTo>
                  <a:cubicBezTo>
                    <a:pt x="7665" y="7583"/>
                    <a:pt x="7716" y="7762"/>
                    <a:pt x="7870" y="7890"/>
                  </a:cubicBezTo>
                  <a:cubicBezTo>
                    <a:pt x="7928" y="7929"/>
                    <a:pt x="7992" y="7946"/>
                    <a:pt x="8055" y="7946"/>
                  </a:cubicBezTo>
                  <a:cubicBezTo>
                    <a:pt x="8245" y="7946"/>
                    <a:pt x="8428" y="7788"/>
                    <a:pt x="8408" y="7557"/>
                  </a:cubicBezTo>
                  <a:cubicBezTo>
                    <a:pt x="8408" y="7360"/>
                    <a:pt x="8209" y="7201"/>
                    <a:pt x="8010" y="7201"/>
                  </a:cubicBezTo>
                  <a:close/>
                  <a:moveTo>
                    <a:pt x="4446" y="7536"/>
                  </a:moveTo>
                  <a:cubicBezTo>
                    <a:pt x="4057" y="7536"/>
                    <a:pt x="3613" y="7964"/>
                    <a:pt x="3818" y="8352"/>
                  </a:cubicBezTo>
                  <a:cubicBezTo>
                    <a:pt x="3844" y="8429"/>
                    <a:pt x="3895" y="8480"/>
                    <a:pt x="3972" y="8531"/>
                  </a:cubicBezTo>
                  <a:cubicBezTo>
                    <a:pt x="4087" y="8631"/>
                    <a:pt x="4241" y="8684"/>
                    <a:pt x="4399" y="8684"/>
                  </a:cubicBezTo>
                  <a:cubicBezTo>
                    <a:pt x="4525" y="8684"/>
                    <a:pt x="4654" y="8651"/>
                    <a:pt x="4767" y="8583"/>
                  </a:cubicBezTo>
                  <a:cubicBezTo>
                    <a:pt x="5152" y="8301"/>
                    <a:pt x="5049" y="7685"/>
                    <a:pt x="4588" y="7557"/>
                  </a:cubicBezTo>
                  <a:cubicBezTo>
                    <a:pt x="4542" y="7543"/>
                    <a:pt x="4495" y="7536"/>
                    <a:pt x="4446" y="7536"/>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0" name="Google Shape;280;p8"/>
            <p:cNvSpPr/>
            <p:nvPr/>
          </p:nvSpPr>
          <p:spPr>
            <a:xfrm rot="7018065">
              <a:off x="-731525" y="1533356"/>
              <a:ext cx="961945" cy="1237331"/>
            </a:xfrm>
            <a:custGeom>
              <a:avLst/>
              <a:gdLst/>
              <a:ahLst/>
              <a:cxnLst/>
              <a:rect l="l" t="t" r="r" b="b"/>
              <a:pathLst>
                <a:path w="39784" h="51178" extrusionOk="0">
                  <a:moveTo>
                    <a:pt x="39268" y="0"/>
                  </a:moveTo>
                  <a:cubicBezTo>
                    <a:pt x="39198" y="0"/>
                    <a:pt x="39125" y="22"/>
                    <a:pt x="39054" y="72"/>
                  </a:cubicBezTo>
                  <a:cubicBezTo>
                    <a:pt x="26772" y="10380"/>
                    <a:pt x="10053" y="27535"/>
                    <a:pt x="104" y="50665"/>
                  </a:cubicBezTo>
                  <a:cubicBezTo>
                    <a:pt x="1" y="50895"/>
                    <a:pt x="180" y="51152"/>
                    <a:pt x="437" y="51177"/>
                  </a:cubicBezTo>
                  <a:cubicBezTo>
                    <a:pt x="565" y="51177"/>
                    <a:pt x="668" y="51075"/>
                    <a:pt x="719" y="50972"/>
                  </a:cubicBezTo>
                  <a:cubicBezTo>
                    <a:pt x="10668" y="27945"/>
                    <a:pt x="27310" y="10868"/>
                    <a:pt x="39516" y="611"/>
                  </a:cubicBezTo>
                  <a:cubicBezTo>
                    <a:pt x="39784" y="363"/>
                    <a:pt x="39555" y="0"/>
                    <a:pt x="39268"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81" name="Google Shape;281;p8"/>
          <p:cNvGrpSpPr/>
          <p:nvPr/>
        </p:nvGrpSpPr>
        <p:grpSpPr>
          <a:xfrm rot="2207578">
            <a:off x="6271364" y="5433808"/>
            <a:ext cx="2053785" cy="3002307"/>
            <a:chOff x="-2055400" y="2385325"/>
            <a:chExt cx="1520600" cy="2222875"/>
          </a:xfrm>
        </p:grpSpPr>
        <p:grpSp>
          <p:nvGrpSpPr>
            <p:cNvPr id="282" name="Google Shape;282;p8"/>
            <p:cNvGrpSpPr/>
            <p:nvPr/>
          </p:nvGrpSpPr>
          <p:grpSpPr>
            <a:xfrm>
              <a:off x="-1858600" y="2385325"/>
              <a:ext cx="523125" cy="1635025"/>
              <a:chOff x="-1858600" y="2385325"/>
              <a:chExt cx="523125" cy="1635025"/>
            </a:xfrm>
          </p:grpSpPr>
          <p:sp>
            <p:nvSpPr>
              <p:cNvPr id="283" name="Google Shape;283;p8"/>
              <p:cNvSpPr/>
              <p:nvPr/>
            </p:nvSpPr>
            <p:spPr>
              <a:xfrm>
                <a:off x="-1804750" y="2385325"/>
                <a:ext cx="469275" cy="1635025"/>
              </a:xfrm>
              <a:custGeom>
                <a:avLst/>
                <a:gdLst/>
                <a:ahLst/>
                <a:cxnLst/>
                <a:rect l="l" t="t" r="r" b="b"/>
                <a:pathLst>
                  <a:path w="18771" h="65401" extrusionOk="0">
                    <a:moveTo>
                      <a:pt x="12062" y="1"/>
                    </a:moveTo>
                    <a:cubicBezTo>
                      <a:pt x="9693" y="1"/>
                      <a:pt x="7259" y="1264"/>
                      <a:pt x="5667" y="3115"/>
                    </a:cubicBezTo>
                    <a:cubicBezTo>
                      <a:pt x="3462" y="5679"/>
                      <a:pt x="2513" y="9064"/>
                      <a:pt x="1872" y="12397"/>
                    </a:cubicBezTo>
                    <a:lnTo>
                      <a:pt x="1872" y="12372"/>
                    </a:lnTo>
                    <a:cubicBezTo>
                      <a:pt x="129" y="21270"/>
                      <a:pt x="0" y="30373"/>
                      <a:pt x="975" y="39373"/>
                    </a:cubicBezTo>
                    <a:cubicBezTo>
                      <a:pt x="1308" y="42476"/>
                      <a:pt x="1308" y="44861"/>
                      <a:pt x="1462" y="47989"/>
                    </a:cubicBezTo>
                    <a:cubicBezTo>
                      <a:pt x="1795" y="54796"/>
                      <a:pt x="6238" y="62496"/>
                      <a:pt x="6079" y="65382"/>
                    </a:cubicBezTo>
                    <a:lnTo>
                      <a:pt x="6079" y="65382"/>
                    </a:lnTo>
                    <a:cubicBezTo>
                      <a:pt x="6979" y="50077"/>
                      <a:pt x="11644" y="31239"/>
                      <a:pt x="16694" y="16756"/>
                    </a:cubicBezTo>
                    <a:cubicBezTo>
                      <a:pt x="17694" y="13936"/>
                      <a:pt x="18771" y="11064"/>
                      <a:pt x="18745" y="8089"/>
                    </a:cubicBezTo>
                    <a:cubicBezTo>
                      <a:pt x="18745" y="5089"/>
                      <a:pt x="17412" y="1909"/>
                      <a:pt x="14719" y="602"/>
                    </a:cubicBezTo>
                    <a:cubicBezTo>
                      <a:pt x="13878" y="188"/>
                      <a:pt x="12974" y="1"/>
                      <a:pt x="12062" y="1"/>
                    </a:cubicBezTo>
                    <a:close/>
                    <a:moveTo>
                      <a:pt x="6079" y="65382"/>
                    </a:moveTo>
                    <a:lnTo>
                      <a:pt x="6079" y="65382"/>
                    </a:lnTo>
                    <a:cubicBezTo>
                      <a:pt x="6078" y="65388"/>
                      <a:pt x="6078" y="65394"/>
                      <a:pt x="6078" y="65400"/>
                    </a:cubicBezTo>
                    <a:cubicBezTo>
                      <a:pt x="6078" y="65394"/>
                      <a:pt x="6078" y="65388"/>
                      <a:pt x="6079" y="65382"/>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4" name="Google Shape;284;p8"/>
              <p:cNvSpPr/>
              <p:nvPr/>
            </p:nvSpPr>
            <p:spPr>
              <a:xfrm>
                <a:off x="-1858600" y="2385425"/>
                <a:ext cx="469275" cy="1634925"/>
              </a:xfrm>
              <a:custGeom>
                <a:avLst/>
                <a:gdLst/>
                <a:ahLst/>
                <a:cxnLst/>
                <a:rect l="l" t="t" r="r" b="b"/>
                <a:pathLst>
                  <a:path w="18771" h="65397" extrusionOk="0">
                    <a:moveTo>
                      <a:pt x="12088" y="1"/>
                    </a:moveTo>
                    <a:cubicBezTo>
                      <a:pt x="9704" y="1"/>
                      <a:pt x="7263" y="1274"/>
                      <a:pt x="5667" y="3111"/>
                    </a:cubicBezTo>
                    <a:cubicBezTo>
                      <a:pt x="3462" y="5649"/>
                      <a:pt x="2513" y="9060"/>
                      <a:pt x="1872" y="12393"/>
                    </a:cubicBezTo>
                    <a:lnTo>
                      <a:pt x="1872" y="12368"/>
                    </a:lnTo>
                    <a:cubicBezTo>
                      <a:pt x="129" y="21266"/>
                      <a:pt x="0" y="30369"/>
                      <a:pt x="975" y="39369"/>
                    </a:cubicBezTo>
                    <a:cubicBezTo>
                      <a:pt x="1308" y="42472"/>
                      <a:pt x="1308" y="44857"/>
                      <a:pt x="1462" y="47985"/>
                    </a:cubicBezTo>
                    <a:cubicBezTo>
                      <a:pt x="1795" y="54792"/>
                      <a:pt x="6239" y="62492"/>
                      <a:pt x="6079" y="65378"/>
                    </a:cubicBezTo>
                    <a:lnTo>
                      <a:pt x="6079" y="65378"/>
                    </a:lnTo>
                    <a:cubicBezTo>
                      <a:pt x="6979" y="50073"/>
                      <a:pt x="11670" y="31235"/>
                      <a:pt x="16694" y="16752"/>
                    </a:cubicBezTo>
                    <a:cubicBezTo>
                      <a:pt x="17694" y="13932"/>
                      <a:pt x="18771" y="11060"/>
                      <a:pt x="18771" y="8085"/>
                    </a:cubicBezTo>
                    <a:cubicBezTo>
                      <a:pt x="18745" y="5085"/>
                      <a:pt x="17412" y="1905"/>
                      <a:pt x="14745" y="598"/>
                    </a:cubicBezTo>
                    <a:cubicBezTo>
                      <a:pt x="13901" y="187"/>
                      <a:pt x="12999" y="1"/>
                      <a:pt x="12088" y="1"/>
                    </a:cubicBezTo>
                    <a:close/>
                    <a:moveTo>
                      <a:pt x="6079" y="65378"/>
                    </a:moveTo>
                    <a:cubicBezTo>
                      <a:pt x="6078" y="65384"/>
                      <a:pt x="6078" y="65390"/>
                      <a:pt x="6078" y="65396"/>
                    </a:cubicBezTo>
                    <a:cubicBezTo>
                      <a:pt x="6078" y="65390"/>
                      <a:pt x="6078" y="65384"/>
                      <a:pt x="6079" y="65378"/>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5" name="Google Shape;285;p8"/>
              <p:cNvSpPr/>
              <p:nvPr/>
            </p:nvSpPr>
            <p:spPr>
              <a:xfrm>
                <a:off x="-1766300" y="2414375"/>
                <a:ext cx="329125" cy="283550"/>
              </a:xfrm>
              <a:custGeom>
                <a:avLst/>
                <a:gdLst/>
                <a:ahLst/>
                <a:cxnLst/>
                <a:rect l="l" t="t" r="r" b="b"/>
                <a:pathLst>
                  <a:path w="13165" h="11342" extrusionOk="0">
                    <a:moveTo>
                      <a:pt x="7214" y="1"/>
                    </a:moveTo>
                    <a:cubicBezTo>
                      <a:pt x="7203" y="1"/>
                      <a:pt x="7192" y="2"/>
                      <a:pt x="7181" y="4"/>
                    </a:cubicBezTo>
                    <a:cubicBezTo>
                      <a:pt x="7053" y="55"/>
                      <a:pt x="6976" y="260"/>
                      <a:pt x="7104" y="337"/>
                    </a:cubicBezTo>
                    <a:cubicBezTo>
                      <a:pt x="7130" y="363"/>
                      <a:pt x="7155" y="363"/>
                      <a:pt x="7181" y="363"/>
                    </a:cubicBezTo>
                    <a:cubicBezTo>
                      <a:pt x="7258" y="363"/>
                      <a:pt x="7335" y="337"/>
                      <a:pt x="7386" y="260"/>
                    </a:cubicBezTo>
                    <a:cubicBezTo>
                      <a:pt x="7433" y="120"/>
                      <a:pt x="7330" y="1"/>
                      <a:pt x="7214" y="1"/>
                    </a:cubicBezTo>
                    <a:close/>
                    <a:moveTo>
                      <a:pt x="10096" y="914"/>
                    </a:moveTo>
                    <a:cubicBezTo>
                      <a:pt x="10065" y="914"/>
                      <a:pt x="10033" y="918"/>
                      <a:pt x="10001" y="927"/>
                    </a:cubicBezTo>
                    <a:cubicBezTo>
                      <a:pt x="9719" y="1004"/>
                      <a:pt x="9591" y="1440"/>
                      <a:pt x="9848" y="1619"/>
                    </a:cubicBezTo>
                    <a:cubicBezTo>
                      <a:pt x="9899" y="1619"/>
                      <a:pt x="9950" y="1645"/>
                      <a:pt x="10001" y="1645"/>
                    </a:cubicBezTo>
                    <a:cubicBezTo>
                      <a:pt x="10024" y="1648"/>
                      <a:pt x="10046" y="1650"/>
                      <a:pt x="10069" y="1650"/>
                    </a:cubicBezTo>
                    <a:cubicBezTo>
                      <a:pt x="10224" y="1650"/>
                      <a:pt x="10370" y="1571"/>
                      <a:pt x="10437" y="1414"/>
                    </a:cubicBezTo>
                    <a:cubicBezTo>
                      <a:pt x="10528" y="1164"/>
                      <a:pt x="10337" y="914"/>
                      <a:pt x="10096" y="914"/>
                    </a:cubicBezTo>
                    <a:close/>
                    <a:moveTo>
                      <a:pt x="4839" y="1534"/>
                    </a:moveTo>
                    <a:cubicBezTo>
                      <a:pt x="4695" y="1534"/>
                      <a:pt x="4554" y="1605"/>
                      <a:pt x="4540" y="1748"/>
                    </a:cubicBezTo>
                    <a:cubicBezTo>
                      <a:pt x="4540" y="1799"/>
                      <a:pt x="4540" y="1824"/>
                      <a:pt x="4540" y="1876"/>
                    </a:cubicBezTo>
                    <a:cubicBezTo>
                      <a:pt x="4591" y="2030"/>
                      <a:pt x="4719" y="2158"/>
                      <a:pt x="4873" y="2183"/>
                    </a:cubicBezTo>
                    <a:cubicBezTo>
                      <a:pt x="5129" y="2183"/>
                      <a:pt x="5309" y="1876"/>
                      <a:pt x="5129" y="1671"/>
                    </a:cubicBezTo>
                    <a:cubicBezTo>
                      <a:pt x="5072" y="1579"/>
                      <a:pt x="4955" y="1534"/>
                      <a:pt x="4839" y="1534"/>
                    </a:cubicBezTo>
                    <a:close/>
                    <a:moveTo>
                      <a:pt x="7873" y="1434"/>
                    </a:moveTo>
                    <a:cubicBezTo>
                      <a:pt x="7815" y="1434"/>
                      <a:pt x="7755" y="1444"/>
                      <a:pt x="7694" y="1465"/>
                    </a:cubicBezTo>
                    <a:cubicBezTo>
                      <a:pt x="7309" y="1542"/>
                      <a:pt x="7104" y="2183"/>
                      <a:pt x="7488" y="2414"/>
                    </a:cubicBezTo>
                    <a:lnTo>
                      <a:pt x="7514" y="2414"/>
                    </a:lnTo>
                    <a:cubicBezTo>
                      <a:pt x="7565" y="2440"/>
                      <a:pt x="7642" y="2466"/>
                      <a:pt x="7694" y="2491"/>
                    </a:cubicBezTo>
                    <a:cubicBezTo>
                      <a:pt x="7715" y="2493"/>
                      <a:pt x="7737" y="2494"/>
                      <a:pt x="7759" y="2494"/>
                    </a:cubicBezTo>
                    <a:cubicBezTo>
                      <a:pt x="7992" y="2494"/>
                      <a:pt x="8217" y="2369"/>
                      <a:pt x="8335" y="2158"/>
                    </a:cubicBezTo>
                    <a:cubicBezTo>
                      <a:pt x="8489" y="1805"/>
                      <a:pt x="8227" y="1434"/>
                      <a:pt x="7873" y="1434"/>
                    </a:cubicBezTo>
                    <a:close/>
                    <a:moveTo>
                      <a:pt x="12521" y="1809"/>
                    </a:moveTo>
                    <a:cubicBezTo>
                      <a:pt x="12477" y="1809"/>
                      <a:pt x="12432" y="1814"/>
                      <a:pt x="12386" y="1824"/>
                    </a:cubicBezTo>
                    <a:cubicBezTo>
                      <a:pt x="12002" y="1927"/>
                      <a:pt x="11796" y="2568"/>
                      <a:pt x="12181" y="2799"/>
                    </a:cubicBezTo>
                    <a:cubicBezTo>
                      <a:pt x="12232" y="2825"/>
                      <a:pt x="12309" y="2850"/>
                      <a:pt x="12386" y="2850"/>
                    </a:cubicBezTo>
                    <a:cubicBezTo>
                      <a:pt x="12424" y="2858"/>
                      <a:pt x="12461" y="2861"/>
                      <a:pt x="12498" y="2861"/>
                    </a:cubicBezTo>
                    <a:cubicBezTo>
                      <a:pt x="12709" y="2861"/>
                      <a:pt x="12896" y="2739"/>
                      <a:pt x="13027" y="2542"/>
                    </a:cubicBezTo>
                    <a:cubicBezTo>
                      <a:pt x="13165" y="2175"/>
                      <a:pt x="12892" y="1809"/>
                      <a:pt x="12521" y="1809"/>
                    </a:cubicBezTo>
                    <a:close/>
                    <a:moveTo>
                      <a:pt x="10496" y="2693"/>
                    </a:moveTo>
                    <a:cubicBezTo>
                      <a:pt x="10485" y="2693"/>
                      <a:pt x="10474" y="2694"/>
                      <a:pt x="10463" y="2696"/>
                    </a:cubicBezTo>
                    <a:cubicBezTo>
                      <a:pt x="10335" y="2722"/>
                      <a:pt x="10258" y="2953"/>
                      <a:pt x="10386" y="3030"/>
                    </a:cubicBezTo>
                    <a:cubicBezTo>
                      <a:pt x="10412" y="3055"/>
                      <a:pt x="10412" y="3055"/>
                      <a:pt x="10437" y="3055"/>
                    </a:cubicBezTo>
                    <a:cubicBezTo>
                      <a:pt x="10540" y="3055"/>
                      <a:pt x="10617" y="3030"/>
                      <a:pt x="10668" y="2953"/>
                    </a:cubicBezTo>
                    <a:cubicBezTo>
                      <a:pt x="10715" y="2812"/>
                      <a:pt x="10612" y="2693"/>
                      <a:pt x="10496" y="2693"/>
                    </a:cubicBezTo>
                    <a:close/>
                    <a:moveTo>
                      <a:pt x="3134" y="3127"/>
                    </a:moveTo>
                    <a:cubicBezTo>
                      <a:pt x="3124" y="3127"/>
                      <a:pt x="3114" y="3129"/>
                      <a:pt x="3104" y="3132"/>
                    </a:cubicBezTo>
                    <a:cubicBezTo>
                      <a:pt x="3027" y="3158"/>
                      <a:pt x="3001" y="3260"/>
                      <a:pt x="3078" y="3312"/>
                    </a:cubicBezTo>
                    <a:lnTo>
                      <a:pt x="3078" y="3337"/>
                    </a:lnTo>
                    <a:lnTo>
                      <a:pt x="3104" y="3337"/>
                    </a:lnTo>
                    <a:cubicBezTo>
                      <a:pt x="3155" y="3337"/>
                      <a:pt x="3206" y="3312"/>
                      <a:pt x="3232" y="3260"/>
                    </a:cubicBezTo>
                    <a:cubicBezTo>
                      <a:pt x="3254" y="3194"/>
                      <a:pt x="3199" y="3127"/>
                      <a:pt x="3134" y="3127"/>
                    </a:cubicBezTo>
                    <a:close/>
                    <a:moveTo>
                      <a:pt x="6219" y="3536"/>
                    </a:moveTo>
                    <a:cubicBezTo>
                      <a:pt x="6072" y="3536"/>
                      <a:pt x="5928" y="3614"/>
                      <a:pt x="5899" y="3773"/>
                    </a:cubicBezTo>
                    <a:lnTo>
                      <a:pt x="5924" y="3773"/>
                    </a:lnTo>
                    <a:cubicBezTo>
                      <a:pt x="5924" y="3799"/>
                      <a:pt x="5924" y="3850"/>
                      <a:pt x="5924" y="3902"/>
                    </a:cubicBezTo>
                    <a:cubicBezTo>
                      <a:pt x="5950" y="4055"/>
                      <a:pt x="6078" y="4158"/>
                      <a:pt x="6232" y="4184"/>
                    </a:cubicBezTo>
                    <a:cubicBezTo>
                      <a:pt x="6243" y="4185"/>
                      <a:pt x="6254" y="4185"/>
                      <a:pt x="6265" y="4185"/>
                    </a:cubicBezTo>
                    <a:cubicBezTo>
                      <a:pt x="6526" y="4185"/>
                      <a:pt x="6662" y="3892"/>
                      <a:pt x="6514" y="3671"/>
                    </a:cubicBezTo>
                    <a:cubicBezTo>
                      <a:pt x="6447" y="3582"/>
                      <a:pt x="6332" y="3536"/>
                      <a:pt x="6219" y="3536"/>
                    </a:cubicBezTo>
                    <a:close/>
                    <a:moveTo>
                      <a:pt x="3009" y="4870"/>
                    </a:moveTo>
                    <a:cubicBezTo>
                      <a:pt x="2866" y="4870"/>
                      <a:pt x="2722" y="4947"/>
                      <a:pt x="2693" y="5107"/>
                    </a:cubicBezTo>
                    <a:lnTo>
                      <a:pt x="2719" y="5107"/>
                    </a:lnTo>
                    <a:cubicBezTo>
                      <a:pt x="2693" y="5158"/>
                      <a:pt x="2693" y="5184"/>
                      <a:pt x="2719" y="5235"/>
                    </a:cubicBezTo>
                    <a:cubicBezTo>
                      <a:pt x="2745" y="5389"/>
                      <a:pt x="2873" y="5517"/>
                      <a:pt x="3027" y="5517"/>
                    </a:cubicBezTo>
                    <a:cubicBezTo>
                      <a:pt x="3038" y="5518"/>
                      <a:pt x="3049" y="5518"/>
                      <a:pt x="3059" y="5518"/>
                    </a:cubicBezTo>
                    <a:cubicBezTo>
                      <a:pt x="3320" y="5518"/>
                      <a:pt x="3456" y="5226"/>
                      <a:pt x="3283" y="5004"/>
                    </a:cubicBezTo>
                    <a:cubicBezTo>
                      <a:pt x="3228" y="4915"/>
                      <a:pt x="3119" y="4870"/>
                      <a:pt x="3009" y="4870"/>
                    </a:cubicBezTo>
                    <a:close/>
                    <a:moveTo>
                      <a:pt x="6277" y="5340"/>
                    </a:moveTo>
                    <a:cubicBezTo>
                      <a:pt x="6229" y="5340"/>
                      <a:pt x="6179" y="5348"/>
                      <a:pt x="6129" y="5363"/>
                    </a:cubicBezTo>
                    <a:cubicBezTo>
                      <a:pt x="5745" y="5466"/>
                      <a:pt x="5540" y="6107"/>
                      <a:pt x="5924" y="6312"/>
                    </a:cubicBezTo>
                    <a:cubicBezTo>
                      <a:pt x="5976" y="6363"/>
                      <a:pt x="6053" y="6363"/>
                      <a:pt x="6129" y="6389"/>
                    </a:cubicBezTo>
                    <a:cubicBezTo>
                      <a:pt x="6151" y="6391"/>
                      <a:pt x="6173" y="6392"/>
                      <a:pt x="6194" y="6392"/>
                    </a:cubicBezTo>
                    <a:cubicBezTo>
                      <a:pt x="6424" y="6392"/>
                      <a:pt x="6630" y="6267"/>
                      <a:pt x="6771" y="6055"/>
                    </a:cubicBezTo>
                    <a:cubicBezTo>
                      <a:pt x="6906" y="5718"/>
                      <a:pt x="6625" y="5340"/>
                      <a:pt x="6277" y="5340"/>
                    </a:cubicBezTo>
                    <a:close/>
                    <a:moveTo>
                      <a:pt x="1163" y="6898"/>
                    </a:moveTo>
                    <a:cubicBezTo>
                      <a:pt x="1152" y="6898"/>
                      <a:pt x="1140" y="6899"/>
                      <a:pt x="1129" y="6902"/>
                    </a:cubicBezTo>
                    <a:cubicBezTo>
                      <a:pt x="1001" y="6927"/>
                      <a:pt x="924" y="7158"/>
                      <a:pt x="1052" y="7235"/>
                    </a:cubicBezTo>
                    <a:cubicBezTo>
                      <a:pt x="1078" y="7235"/>
                      <a:pt x="1104" y="7261"/>
                      <a:pt x="1129" y="7261"/>
                    </a:cubicBezTo>
                    <a:cubicBezTo>
                      <a:pt x="1206" y="7261"/>
                      <a:pt x="1283" y="7235"/>
                      <a:pt x="1334" y="7132"/>
                    </a:cubicBezTo>
                    <a:cubicBezTo>
                      <a:pt x="1381" y="7015"/>
                      <a:pt x="1278" y="6898"/>
                      <a:pt x="1163" y="6898"/>
                    </a:cubicBezTo>
                    <a:close/>
                    <a:moveTo>
                      <a:pt x="5001" y="7850"/>
                    </a:moveTo>
                    <a:cubicBezTo>
                      <a:pt x="4924" y="7876"/>
                      <a:pt x="4899" y="8004"/>
                      <a:pt x="4950" y="8056"/>
                    </a:cubicBezTo>
                    <a:lnTo>
                      <a:pt x="5001" y="8056"/>
                    </a:lnTo>
                    <a:cubicBezTo>
                      <a:pt x="5052" y="8056"/>
                      <a:pt x="5104" y="8030"/>
                      <a:pt x="5129" y="8004"/>
                    </a:cubicBezTo>
                    <a:cubicBezTo>
                      <a:pt x="5155" y="7927"/>
                      <a:pt x="5078" y="7850"/>
                      <a:pt x="5001" y="7850"/>
                    </a:cubicBezTo>
                    <a:close/>
                    <a:moveTo>
                      <a:pt x="2940" y="7598"/>
                    </a:moveTo>
                    <a:cubicBezTo>
                      <a:pt x="2902" y="7598"/>
                      <a:pt x="2862" y="7605"/>
                      <a:pt x="2822" y="7620"/>
                    </a:cubicBezTo>
                    <a:cubicBezTo>
                      <a:pt x="2565" y="7697"/>
                      <a:pt x="2437" y="8107"/>
                      <a:pt x="2693" y="8235"/>
                    </a:cubicBezTo>
                    <a:cubicBezTo>
                      <a:pt x="2719" y="8261"/>
                      <a:pt x="2770" y="8286"/>
                      <a:pt x="2822" y="8286"/>
                    </a:cubicBezTo>
                    <a:cubicBezTo>
                      <a:pt x="2838" y="8289"/>
                      <a:pt x="2854" y="8290"/>
                      <a:pt x="2870" y="8290"/>
                    </a:cubicBezTo>
                    <a:cubicBezTo>
                      <a:pt x="3007" y="8290"/>
                      <a:pt x="3137" y="8196"/>
                      <a:pt x="3206" y="8081"/>
                    </a:cubicBezTo>
                    <a:cubicBezTo>
                      <a:pt x="3338" y="7840"/>
                      <a:pt x="3169" y="7598"/>
                      <a:pt x="2940" y="7598"/>
                    </a:cubicBezTo>
                    <a:close/>
                    <a:moveTo>
                      <a:pt x="6698" y="7919"/>
                    </a:moveTo>
                    <a:cubicBezTo>
                      <a:pt x="6554" y="7919"/>
                      <a:pt x="6414" y="7990"/>
                      <a:pt x="6386" y="8133"/>
                    </a:cubicBezTo>
                    <a:lnTo>
                      <a:pt x="6412" y="8133"/>
                    </a:lnTo>
                    <a:cubicBezTo>
                      <a:pt x="6412" y="8184"/>
                      <a:pt x="6412" y="8235"/>
                      <a:pt x="6412" y="8261"/>
                    </a:cubicBezTo>
                    <a:cubicBezTo>
                      <a:pt x="6437" y="8415"/>
                      <a:pt x="6565" y="8543"/>
                      <a:pt x="6745" y="8568"/>
                    </a:cubicBezTo>
                    <a:cubicBezTo>
                      <a:pt x="7001" y="8568"/>
                      <a:pt x="7181" y="8261"/>
                      <a:pt x="7001" y="8056"/>
                    </a:cubicBezTo>
                    <a:cubicBezTo>
                      <a:pt x="6933" y="7964"/>
                      <a:pt x="6814" y="7919"/>
                      <a:pt x="6698" y="7919"/>
                    </a:cubicBezTo>
                    <a:close/>
                    <a:moveTo>
                      <a:pt x="4317" y="9878"/>
                    </a:moveTo>
                    <a:cubicBezTo>
                      <a:pt x="4265" y="9878"/>
                      <a:pt x="4210" y="9886"/>
                      <a:pt x="4155" y="9902"/>
                    </a:cubicBezTo>
                    <a:cubicBezTo>
                      <a:pt x="3770" y="9979"/>
                      <a:pt x="3565" y="10645"/>
                      <a:pt x="3950" y="10851"/>
                    </a:cubicBezTo>
                    <a:cubicBezTo>
                      <a:pt x="4001" y="10876"/>
                      <a:pt x="4078" y="10902"/>
                      <a:pt x="4129" y="10928"/>
                    </a:cubicBezTo>
                    <a:cubicBezTo>
                      <a:pt x="4153" y="10930"/>
                      <a:pt x="4177" y="10931"/>
                      <a:pt x="4200" y="10931"/>
                    </a:cubicBezTo>
                    <a:cubicBezTo>
                      <a:pt x="4454" y="10931"/>
                      <a:pt x="4677" y="10805"/>
                      <a:pt x="4770" y="10594"/>
                    </a:cubicBezTo>
                    <a:cubicBezTo>
                      <a:pt x="4927" y="10236"/>
                      <a:pt x="4673" y="9878"/>
                      <a:pt x="4317" y="9878"/>
                    </a:cubicBezTo>
                    <a:close/>
                    <a:moveTo>
                      <a:pt x="746" y="10289"/>
                    </a:moveTo>
                    <a:cubicBezTo>
                      <a:pt x="696" y="10289"/>
                      <a:pt x="644" y="10297"/>
                      <a:pt x="591" y="10312"/>
                    </a:cubicBezTo>
                    <a:cubicBezTo>
                      <a:pt x="206" y="10415"/>
                      <a:pt x="1" y="11056"/>
                      <a:pt x="386" y="11287"/>
                    </a:cubicBezTo>
                    <a:lnTo>
                      <a:pt x="386" y="11261"/>
                    </a:lnTo>
                    <a:cubicBezTo>
                      <a:pt x="437" y="11312"/>
                      <a:pt x="514" y="11338"/>
                      <a:pt x="565" y="11338"/>
                    </a:cubicBezTo>
                    <a:cubicBezTo>
                      <a:pt x="589" y="11340"/>
                      <a:pt x="613" y="11341"/>
                      <a:pt x="636" y="11341"/>
                    </a:cubicBezTo>
                    <a:cubicBezTo>
                      <a:pt x="889" y="11341"/>
                      <a:pt x="1112" y="11216"/>
                      <a:pt x="1206" y="11004"/>
                    </a:cubicBezTo>
                    <a:cubicBezTo>
                      <a:pt x="1364" y="10667"/>
                      <a:pt x="1106" y="10289"/>
                      <a:pt x="746" y="10289"/>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6" name="Google Shape;286;p8"/>
              <p:cNvSpPr/>
              <p:nvPr/>
            </p:nvSpPr>
            <p:spPr>
              <a:xfrm>
                <a:off x="-1809250" y="2563500"/>
                <a:ext cx="247275" cy="1438900"/>
              </a:xfrm>
              <a:custGeom>
                <a:avLst/>
                <a:gdLst/>
                <a:ahLst/>
                <a:cxnLst/>
                <a:rect l="l" t="t" r="r" b="b"/>
                <a:pathLst>
                  <a:path w="9891" h="57556" extrusionOk="0">
                    <a:moveTo>
                      <a:pt x="9445" y="0"/>
                    </a:moveTo>
                    <a:cubicBezTo>
                      <a:pt x="9304" y="0"/>
                      <a:pt x="9164" y="81"/>
                      <a:pt x="9104" y="270"/>
                    </a:cubicBezTo>
                    <a:cubicBezTo>
                      <a:pt x="4617" y="13912"/>
                      <a:pt x="1" y="34913"/>
                      <a:pt x="3386" y="57247"/>
                    </a:cubicBezTo>
                    <a:cubicBezTo>
                      <a:pt x="3411" y="57427"/>
                      <a:pt x="3565" y="57555"/>
                      <a:pt x="3745" y="57555"/>
                    </a:cubicBezTo>
                    <a:lnTo>
                      <a:pt x="3822" y="57555"/>
                    </a:lnTo>
                    <a:cubicBezTo>
                      <a:pt x="4027" y="57530"/>
                      <a:pt x="4155" y="57324"/>
                      <a:pt x="4129" y="57119"/>
                    </a:cubicBezTo>
                    <a:cubicBezTo>
                      <a:pt x="796" y="34939"/>
                      <a:pt x="5360" y="14091"/>
                      <a:pt x="9796" y="501"/>
                    </a:cubicBezTo>
                    <a:cubicBezTo>
                      <a:pt x="9890" y="202"/>
                      <a:pt x="9667" y="0"/>
                      <a:pt x="9445"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87" name="Google Shape;287;p8"/>
            <p:cNvGrpSpPr/>
            <p:nvPr/>
          </p:nvGrpSpPr>
          <p:grpSpPr>
            <a:xfrm>
              <a:off x="-1779100" y="2408800"/>
              <a:ext cx="1032750" cy="1807075"/>
              <a:chOff x="-1779100" y="2408800"/>
              <a:chExt cx="1032750" cy="1807075"/>
            </a:xfrm>
          </p:grpSpPr>
          <p:sp>
            <p:nvSpPr>
              <p:cNvPr id="288" name="Google Shape;288;p8"/>
              <p:cNvSpPr/>
              <p:nvPr/>
            </p:nvSpPr>
            <p:spPr>
              <a:xfrm>
                <a:off x="-1779100" y="2498825"/>
                <a:ext cx="1032750" cy="1717050"/>
              </a:xfrm>
              <a:custGeom>
                <a:avLst/>
                <a:gdLst/>
                <a:ahLst/>
                <a:cxnLst/>
                <a:rect l="l" t="t" r="r" b="b"/>
                <a:pathLst>
                  <a:path w="41310" h="68682" extrusionOk="0">
                    <a:moveTo>
                      <a:pt x="32843" y="0"/>
                    </a:moveTo>
                    <a:cubicBezTo>
                      <a:pt x="31194" y="0"/>
                      <a:pt x="29516" y="392"/>
                      <a:pt x="28053" y="1113"/>
                    </a:cubicBezTo>
                    <a:cubicBezTo>
                      <a:pt x="24489" y="2883"/>
                      <a:pt x="21924" y="6139"/>
                      <a:pt x="19719" y="9421"/>
                    </a:cubicBezTo>
                    <a:lnTo>
                      <a:pt x="19719" y="9396"/>
                    </a:lnTo>
                    <a:cubicBezTo>
                      <a:pt x="13744" y="18242"/>
                      <a:pt x="9436" y="27987"/>
                      <a:pt x="6385" y="38167"/>
                    </a:cubicBezTo>
                    <a:cubicBezTo>
                      <a:pt x="5308" y="41705"/>
                      <a:pt x="4231" y="44270"/>
                      <a:pt x="2949" y="47731"/>
                    </a:cubicBezTo>
                    <a:cubicBezTo>
                      <a:pt x="205" y="55244"/>
                      <a:pt x="1487" y="65630"/>
                      <a:pt x="0" y="68681"/>
                    </a:cubicBezTo>
                    <a:cubicBezTo>
                      <a:pt x="7975" y="52526"/>
                      <a:pt x="21642" y="34269"/>
                      <a:pt x="33745" y="20935"/>
                    </a:cubicBezTo>
                    <a:cubicBezTo>
                      <a:pt x="36105" y="18319"/>
                      <a:pt x="38566" y="15704"/>
                      <a:pt x="39951" y="12473"/>
                    </a:cubicBezTo>
                    <a:cubicBezTo>
                      <a:pt x="41310" y="9242"/>
                      <a:pt x="41310" y="5190"/>
                      <a:pt x="39002" y="2549"/>
                    </a:cubicBezTo>
                    <a:cubicBezTo>
                      <a:pt x="37468" y="790"/>
                      <a:pt x="35184" y="0"/>
                      <a:pt x="3284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9" name="Google Shape;289;p8"/>
              <p:cNvSpPr/>
              <p:nvPr/>
            </p:nvSpPr>
            <p:spPr>
              <a:xfrm>
                <a:off x="-1776550" y="2408800"/>
                <a:ext cx="973150" cy="1753225"/>
              </a:xfrm>
              <a:custGeom>
                <a:avLst/>
                <a:gdLst/>
                <a:ahLst/>
                <a:cxnLst/>
                <a:rect l="l" t="t" r="r" b="b"/>
                <a:pathLst>
                  <a:path w="38926" h="70129" extrusionOk="0">
                    <a:moveTo>
                      <a:pt x="30542" y="0"/>
                    </a:moveTo>
                    <a:cubicBezTo>
                      <a:pt x="28732" y="0"/>
                      <a:pt x="26881" y="482"/>
                      <a:pt x="25310" y="1355"/>
                    </a:cubicBezTo>
                    <a:cubicBezTo>
                      <a:pt x="21848" y="3253"/>
                      <a:pt x="19438" y="6637"/>
                      <a:pt x="17361" y="10022"/>
                    </a:cubicBezTo>
                    <a:cubicBezTo>
                      <a:pt x="11822" y="19100"/>
                      <a:pt x="7975" y="29049"/>
                      <a:pt x="5386" y="39357"/>
                    </a:cubicBezTo>
                    <a:cubicBezTo>
                      <a:pt x="4488" y="42947"/>
                      <a:pt x="3514" y="45537"/>
                      <a:pt x="2411" y="49076"/>
                    </a:cubicBezTo>
                    <a:cubicBezTo>
                      <a:pt x="1" y="56717"/>
                      <a:pt x="1770" y="67025"/>
                      <a:pt x="411" y="70128"/>
                    </a:cubicBezTo>
                    <a:cubicBezTo>
                      <a:pt x="7642" y="53640"/>
                      <a:pt x="20463" y="34767"/>
                      <a:pt x="31925" y="20869"/>
                    </a:cubicBezTo>
                    <a:cubicBezTo>
                      <a:pt x="34156" y="18177"/>
                      <a:pt x="36515" y="15433"/>
                      <a:pt x="37721" y="12151"/>
                    </a:cubicBezTo>
                    <a:cubicBezTo>
                      <a:pt x="38926" y="8843"/>
                      <a:pt x="38772" y="4791"/>
                      <a:pt x="36336" y="2253"/>
                    </a:cubicBezTo>
                    <a:cubicBezTo>
                      <a:pt x="34837" y="698"/>
                      <a:pt x="32720" y="0"/>
                      <a:pt x="3054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0" name="Google Shape;290;p8"/>
              <p:cNvSpPr/>
              <p:nvPr/>
            </p:nvSpPr>
            <p:spPr>
              <a:xfrm>
                <a:off x="-1311125" y="2430900"/>
                <a:ext cx="402150" cy="319125"/>
              </a:xfrm>
              <a:custGeom>
                <a:avLst/>
                <a:gdLst/>
                <a:ahLst/>
                <a:cxnLst/>
                <a:rect l="l" t="t" r="r" b="b"/>
                <a:pathLst>
                  <a:path w="16086" h="12765" extrusionOk="0">
                    <a:moveTo>
                      <a:pt x="9413" y="1"/>
                    </a:moveTo>
                    <a:cubicBezTo>
                      <a:pt x="9396" y="1"/>
                      <a:pt x="9378" y="3"/>
                      <a:pt x="9359" y="10"/>
                    </a:cubicBezTo>
                    <a:cubicBezTo>
                      <a:pt x="9206" y="35"/>
                      <a:pt x="9103" y="266"/>
                      <a:pt x="9231" y="369"/>
                    </a:cubicBezTo>
                    <a:cubicBezTo>
                      <a:pt x="9257" y="394"/>
                      <a:pt x="9283" y="394"/>
                      <a:pt x="9308" y="394"/>
                    </a:cubicBezTo>
                    <a:cubicBezTo>
                      <a:pt x="9332" y="400"/>
                      <a:pt x="9357" y="403"/>
                      <a:pt x="9380" y="403"/>
                    </a:cubicBezTo>
                    <a:cubicBezTo>
                      <a:pt x="9458" y="403"/>
                      <a:pt x="9531" y="370"/>
                      <a:pt x="9590" y="292"/>
                    </a:cubicBezTo>
                    <a:cubicBezTo>
                      <a:pt x="9635" y="156"/>
                      <a:pt x="9541" y="1"/>
                      <a:pt x="9413" y="1"/>
                    </a:cubicBezTo>
                    <a:close/>
                    <a:moveTo>
                      <a:pt x="12560" y="1256"/>
                    </a:moveTo>
                    <a:cubicBezTo>
                      <a:pt x="12528" y="1256"/>
                      <a:pt x="12496" y="1259"/>
                      <a:pt x="12462" y="1266"/>
                    </a:cubicBezTo>
                    <a:cubicBezTo>
                      <a:pt x="12154" y="1317"/>
                      <a:pt x="11949" y="1856"/>
                      <a:pt x="12257" y="2061"/>
                    </a:cubicBezTo>
                    <a:cubicBezTo>
                      <a:pt x="12283" y="2087"/>
                      <a:pt x="12360" y="2112"/>
                      <a:pt x="12411" y="2112"/>
                    </a:cubicBezTo>
                    <a:cubicBezTo>
                      <a:pt x="12447" y="2121"/>
                      <a:pt x="12482" y="2125"/>
                      <a:pt x="12518" y="2125"/>
                    </a:cubicBezTo>
                    <a:cubicBezTo>
                      <a:pt x="12685" y="2125"/>
                      <a:pt x="12844" y="2030"/>
                      <a:pt x="12949" y="1881"/>
                    </a:cubicBezTo>
                    <a:cubicBezTo>
                      <a:pt x="13089" y="1579"/>
                      <a:pt x="12870" y="1256"/>
                      <a:pt x="12560" y="1256"/>
                    </a:cubicBezTo>
                    <a:close/>
                    <a:moveTo>
                      <a:pt x="6402" y="1567"/>
                    </a:moveTo>
                    <a:cubicBezTo>
                      <a:pt x="6244" y="1567"/>
                      <a:pt x="6092" y="1644"/>
                      <a:pt x="6052" y="1805"/>
                    </a:cubicBezTo>
                    <a:cubicBezTo>
                      <a:pt x="6026" y="1856"/>
                      <a:pt x="6026" y="1907"/>
                      <a:pt x="6052" y="1958"/>
                    </a:cubicBezTo>
                    <a:cubicBezTo>
                      <a:pt x="6077" y="2138"/>
                      <a:pt x="6231" y="2292"/>
                      <a:pt x="6411" y="2317"/>
                    </a:cubicBezTo>
                    <a:cubicBezTo>
                      <a:pt x="6431" y="2321"/>
                      <a:pt x="6450" y="2322"/>
                      <a:pt x="6470" y="2322"/>
                    </a:cubicBezTo>
                    <a:cubicBezTo>
                      <a:pt x="6747" y="2322"/>
                      <a:pt x="6937" y="1993"/>
                      <a:pt x="6770" y="1753"/>
                    </a:cubicBezTo>
                    <a:cubicBezTo>
                      <a:pt x="6696" y="1631"/>
                      <a:pt x="6547" y="1567"/>
                      <a:pt x="6402" y="1567"/>
                    </a:cubicBezTo>
                    <a:close/>
                    <a:moveTo>
                      <a:pt x="9895" y="1689"/>
                    </a:moveTo>
                    <a:cubicBezTo>
                      <a:pt x="9854" y="1689"/>
                      <a:pt x="9812" y="1693"/>
                      <a:pt x="9770" y="1702"/>
                    </a:cubicBezTo>
                    <a:cubicBezTo>
                      <a:pt x="9308" y="1779"/>
                      <a:pt x="9000" y="2523"/>
                      <a:pt x="9436" y="2830"/>
                    </a:cubicBezTo>
                    <a:cubicBezTo>
                      <a:pt x="9513" y="2856"/>
                      <a:pt x="9590" y="2907"/>
                      <a:pt x="9667" y="2907"/>
                    </a:cubicBezTo>
                    <a:cubicBezTo>
                      <a:pt x="9721" y="2921"/>
                      <a:pt x="9775" y="2927"/>
                      <a:pt x="9828" y="2927"/>
                    </a:cubicBezTo>
                    <a:cubicBezTo>
                      <a:pt x="10078" y="2927"/>
                      <a:pt x="10310" y="2785"/>
                      <a:pt x="10436" y="2574"/>
                    </a:cubicBezTo>
                    <a:cubicBezTo>
                      <a:pt x="10647" y="2153"/>
                      <a:pt x="10324" y="1689"/>
                      <a:pt x="9895" y="1689"/>
                    </a:cubicBezTo>
                    <a:close/>
                    <a:moveTo>
                      <a:pt x="4359" y="3369"/>
                    </a:moveTo>
                    <a:cubicBezTo>
                      <a:pt x="4257" y="3369"/>
                      <a:pt x="4205" y="3523"/>
                      <a:pt x="4282" y="3599"/>
                    </a:cubicBezTo>
                    <a:lnTo>
                      <a:pt x="4334" y="3599"/>
                    </a:lnTo>
                    <a:cubicBezTo>
                      <a:pt x="4347" y="3606"/>
                      <a:pt x="4363" y="3610"/>
                      <a:pt x="4379" y="3610"/>
                    </a:cubicBezTo>
                    <a:cubicBezTo>
                      <a:pt x="4422" y="3610"/>
                      <a:pt x="4469" y="3586"/>
                      <a:pt x="4487" y="3548"/>
                    </a:cubicBezTo>
                    <a:cubicBezTo>
                      <a:pt x="4513" y="3446"/>
                      <a:pt x="4436" y="3369"/>
                      <a:pt x="4359" y="3369"/>
                    </a:cubicBezTo>
                    <a:close/>
                    <a:moveTo>
                      <a:pt x="15337" y="2484"/>
                    </a:moveTo>
                    <a:cubicBezTo>
                      <a:pt x="15295" y="2484"/>
                      <a:pt x="15251" y="2488"/>
                      <a:pt x="15206" y="2497"/>
                    </a:cubicBezTo>
                    <a:cubicBezTo>
                      <a:pt x="14744" y="2574"/>
                      <a:pt x="14462" y="3317"/>
                      <a:pt x="14898" y="3599"/>
                    </a:cubicBezTo>
                    <a:cubicBezTo>
                      <a:pt x="14950" y="3651"/>
                      <a:pt x="15026" y="3676"/>
                      <a:pt x="15129" y="3702"/>
                    </a:cubicBezTo>
                    <a:cubicBezTo>
                      <a:pt x="15170" y="3710"/>
                      <a:pt x="15212" y="3713"/>
                      <a:pt x="15254" y="3713"/>
                    </a:cubicBezTo>
                    <a:cubicBezTo>
                      <a:pt x="15498" y="3713"/>
                      <a:pt x="15745" y="3588"/>
                      <a:pt x="15898" y="3369"/>
                    </a:cubicBezTo>
                    <a:cubicBezTo>
                      <a:pt x="16085" y="2948"/>
                      <a:pt x="15782" y="2484"/>
                      <a:pt x="15337" y="2484"/>
                    </a:cubicBezTo>
                    <a:close/>
                    <a:moveTo>
                      <a:pt x="13055" y="3385"/>
                    </a:moveTo>
                    <a:cubicBezTo>
                      <a:pt x="13037" y="3385"/>
                      <a:pt x="13019" y="3388"/>
                      <a:pt x="13001" y="3394"/>
                    </a:cubicBezTo>
                    <a:cubicBezTo>
                      <a:pt x="12847" y="3420"/>
                      <a:pt x="12744" y="3676"/>
                      <a:pt x="12898" y="3779"/>
                    </a:cubicBezTo>
                    <a:cubicBezTo>
                      <a:pt x="12898" y="3779"/>
                      <a:pt x="12924" y="3779"/>
                      <a:pt x="12975" y="3805"/>
                    </a:cubicBezTo>
                    <a:cubicBezTo>
                      <a:pt x="12993" y="3809"/>
                      <a:pt x="13010" y="3811"/>
                      <a:pt x="13028" y="3811"/>
                    </a:cubicBezTo>
                    <a:cubicBezTo>
                      <a:pt x="13111" y="3811"/>
                      <a:pt x="13189" y="3761"/>
                      <a:pt x="13231" y="3676"/>
                    </a:cubicBezTo>
                    <a:cubicBezTo>
                      <a:pt x="13299" y="3541"/>
                      <a:pt x="13188" y="3385"/>
                      <a:pt x="13055" y="3385"/>
                    </a:cubicBezTo>
                    <a:close/>
                    <a:moveTo>
                      <a:pt x="7890" y="4029"/>
                    </a:moveTo>
                    <a:cubicBezTo>
                      <a:pt x="7731" y="4029"/>
                      <a:pt x="7579" y="4105"/>
                      <a:pt x="7539" y="4266"/>
                    </a:cubicBezTo>
                    <a:cubicBezTo>
                      <a:pt x="7513" y="4317"/>
                      <a:pt x="7513" y="4369"/>
                      <a:pt x="7539" y="4420"/>
                    </a:cubicBezTo>
                    <a:cubicBezTo>
                      <a:pt x="7565" y="4625"/>
                      <a:pt x="7718" y="4779"/>
                      <a:pt x="7898" y="4805"/>
                    </a:cubicBezTo>
                    <a:cubicBezTo>
                      <a:pt x="7908" y="4806"/>
                      <a:pt x="7919" y="4806"/>
                      <a:pt x="7929" y="4806"/>
                    </a:cubicBezTo>
                    <a:cubicBezTo>
                      <a:pt x="8221" y="4806"/>
                      <a:pt x="8430" y="4463"/>
                      <a:pt x="8257" y="4215"/>
                    </a:cubicBezTo>
                    <a:cubicBezTo>
                      <a:pt x="8183" y="4093"/>
                      <a:pt x="8034" y="4029"/>
                      <a:pt x="7890" y="4029"/>
                    </a:cubicBezTo>
                    <a:close/>
                    <a:moveTo>
                      <a:pt x="4081" y="5358"/>
                    </a:moveTo>
                    <a:cubicBezTo>
                      <a:pt x="3918" y="5358"/>
                      <a:pt x="3759" y="5435"/>
                      <a:pt x="3718" y="5600"/>
                    </a:cubicBezTo>
                    <a:cubicBezTo>
                      <a:pt x="3693" y="5651"/>
                      <a:pt x="3693" y="5702"/>
                      <a:pt x="3718" y="5753"/>
                    </a:cubicBezTo>
                    <a:cubicBezTo>
                      <a:pt x="3744" y="5933"/>
                      <a:pt x="3898" y="6087"/>
                      <a:pt x="4077" y="6112"/>
                    </a:cubicBezTo>
                    <a:cubicBezTo>
                      <a:pt x="4088" y="6113"/>
                      <a:pt x="4099" y="6114"/>
                      <a:pt x="4110" y="6114"/>
                    </a:cubicBezTo>
                    <a:cubicBezTo>
                      <a:pt x="4401" y="6114"/>
                      <a:pt x="4609" y="5794"/>
                      <a:pt x="4436" y="5523"/>
                    </a:cubicBezTo>
                    <a:cubicBezTo>
                      <a:pt x="4365" y="5416"/>
                      <a:pt x="4222" y="5358"/>
                      <a:pt x="4081" y="5358"/>
                    </a:cubicBezTo>
                    <a:close/>
                    <a:moveTo>
                      <a:pt x="7747" y="6125"/>
                    </a:moveTo>
                    <a:cubicBezTo>
                      <a:pt x="7705" y="6125"/>
                      <a:pt x="7661" y="6129"/>
                      <a:pt x="7616" y="6138"/>
                    </a:cubicBezTo>
                    <a:cubicBezTo>
                      <a:pt x="7154" y="6215"/>
                      <a:pt x="6872" y="6959"/>
                      <a:pt x="7308" y="7266"/>
                    </a:cubicBezTo>
                    <a:cubicBezTo>
                      <a:pt x="7359" y="7292"/>
                      <a:pt x="7436" y="7343"/>
                      <a:pt x="7539" y="7343"/>
                    </a:cubicBezTo>
                    <a:cubicBezTo>
                      <a:pt x="7588" y="7357"/>
                      <a:pt x="7639" y="7363"/>
                      <a:pt x="7691" y="7363"/>
                    </a:cubicBezTo>
                    <a:cubicBezTo>
                      <a:pt x="7932" y="7363"/>
                      <a:pt x="8181" y="7221"/>
                      <a:pt x="8308" y="7010"/>
                    </a:cubicBezTo>
                    <a:cubicBezTo>
                      <a:pt x="8495" y="6589"/>
                      <a:pt x="8191" y="6125"/>
                      <a:pt x="7747" y="6125"/>
                    </a:cubicBezTo>
                    <a:close/>
                    <a:moveTo>
                      <a:pt x="1797" y="7616"/>
                    </a:moveTo>
                    <a:cubicBezTo>
                      <a:pt x="1780" y="7616"/>
                      <a:pt x="1762" y="7619"/>
                      <a:pt x="1744" y="7625"/>
                    </a:cubicBezTo>
                    <a:cubicBezTo>
                      <a:pt x="1590" y="7651"/>
                      <a:pt x="1487" y="7882"/>
                      <a:pt x="1615" y="7984"/>
                    </a:cubicBezTo>
                    <a:lnTo>
                      <a:pt x="1615" y="8010"/>
                    </a:lnTo>
                    <a:cubicBezTo>
                      <a:pt x="1641" y="8010"/>
                      <a:pt x="1667" y="8010"/>
                      <a:pt x="1692" y="8036"/>
                    </a:cubicBezTo>
                    <a:cubicBezTo>
                      <a:pt x="1795" y="8036"/>
                      <a:pt x="1898" y="8010"/>
                      <a:pt x="1974" y="7907"/>
                    </a:cubicBezTo>
                    <a:cubicBezTo>
                      <a:pt x="2020" y="7772"/>
                      <a:pt x="1926" y="7616"/>
                      <a:pt x="1797" y="7616"/>
                    </a:cubicBezTo>
                    <a:close/>
                    <a:moveTo>
                      <a:pt x="6237" y="9057"/>
                    </a:moveTo>
                    <a:cubicBezTo>
                      <a:pt x="6227" y="9057"/>
                      <a:pt x="6216" y="9059"/>
                      <a:pt x="6205" y="9061"/>
                    </a:cubicBezTo>
                    <a:cubicBezTo>
                      <a:pt x="6129" y="9087"/>
                      <a:pt x="6077" y="9215"/>
                      <a:pt x="6154" y="9292"/>
                    </a:cubicBezTo>
                    <a:lnTo>
                      <a:pt x="6205" y="9292"/>
                    </a:lnTo>
                    <a:cubicBezTo>
                      <a:pt x="6219" y="9299"/>
                      <a:pt x="6233" y="9302"/>
                      <a:pt x="6246" y="9302"/>
                    </a:cubicBezTo>
                    <a:cubicBezTo>
                      <a:pt x="6282" y="9302"/>
                      <a:pt x="6315" y="9278"/>
                      <a:pt x="6334" y="9241"/>
                    </a:cubicBezTo>
                    <a:cubicBezTo>
                      <a:pt x="6380" y="9149"/>
                      <a:pt x="6323" y="9057"/>
                      <a:pt x="6237" y="9057"/>
                    </a:cubicBezTo>
                    <a:close/>
                    <a:moveTo>
                      <a:pt x="3654" y="8563"/>
                    </a:moveTo>
                    <a:cubicBezTo>
                      <a:pt x="3625" y="8563"/>
                      <a:pt x="3595" y="8566"/>
                      <a:pt x="3564" y="8574"/>
                    </a:cubicBezTo>
                    <a:cubicBezTo>
                      <a:pt x="3282" y="8625"/>
                      <a:pt x="3077" y="9087"/>
                      <a:pt x="3359" y="9292"/>
                    </a:cubicBezTo>
                    <a:cubicBezTo>
                      <a:pt x="3410" y="9318"/>
                      <a:pt x="3462" y="9318"/>
                      <a:pt x="3513" y="9343"/>
                    </a:cubicBezTo>
                    <a:cubicBezTo>
                      <a:pt x="3535" y="9347"/>
                      <a:pt x="3558" y="9348"/>
                      <a:pt x="3581" y="9348"/>
                    </a:cubicBezTo>
                    <a:cubicBezTo>
                      <a:pt x="3742" y="9348"/>
                      <a:pt x="3910" y="9270"/>
                      <a:pt x="4000" y="9113"/>
                    </a:cubicBezTo>
                    <a:cubicBezTo>
                      <a:pt x="4116" y="8859"/>
                      <a:pt x="3919" y="8563"/>
                      <a:pt x="3654" y="8563"/>
                    </a:cubicBezTo>
                    <a:close/>
                    <a:moveTo>
                      <a:pt x="8158" y="9205"/>
                    </a:moveTo>
                    <a:cubicBezTo>
                      <a:pt x="7996" y="9205"/>
                      <a:pt x="7837" y="9281"/>
                      <a:pt x="7795" y="9446"/>
                    </a:cubicBezTo>
                    <a:cubicBezTo>
                      <a:pt x="7795" y="9497"/>
                      <a:pt x="7795" y="9549"/>
                      <a:pt x="7795" y="9600"/>
                    </a:cubicBezTo>
                    <a:cubicBezTo>
                      <a:pt x="7821" y="9779"/>
                      <a:pt x="7975" y="9933"/>
                      <a:pt x="8154" y="9959"/>
                    </a:cubicBezTo>
                    <a:cubicBezTo>
                      <a:pt x="8166" y="9960"/>
                      <a:pt x="8178" y="9960"/>
                      <a:pt x="8190" y="9960"/>
                    </a:cubicBezTo>
                    <a:cubicBezTo>
                      <a:pt x="8502" y="9960"/>
                      <a:pt x="8686" y="9641"/>
                      <a:pt x="8513" y="9369"/>
                    </a:cubicBezTo>
                    <a:cubicBezTo>
                      <a:pt x="8442" y="9262"/>
                      <a:pt x="8299" y="9205"/>
                      <a:pt x="8158" y="9205"/>
                    </a:cubicBezTo>
                    <a:close/>
                    <a:moveTo>
                      <a:pt x="5080" y="11305"/>
                    </a:moveTo>
                    <a:cubicBezTo>
                      <a:pt x="5038" y="11305"/>
                      <a:pt x="4994" y="11309"/>
                      <a:pt x="4949" y="11318"/>
                    </a:cubicBezTo>
                    <a:cubicBezTo>
                      <a:pt x="4487" y="11395"/>
                      <a:pt x="4205" y="12138"/>
                      <a:pt x="4641" y="12446"/>
                    </a:cubicBezTo>
                    <a:cubicBezTo>
                      <a:pt x="4693" y="12472"/>
                      <a:pt x="4769" y="12523"/>
                      <a:pt x="4872" y="12523"/>
                    </a:cubicBezTo>
                    <a:cubicBezTo>
                      <a:pt x="4921" y="12537"/>
                      <a:pt x="4972" y="12543"/>
                      <a:pt x="5022" y="12543"/>
                    </a:cubicBezTo>
                    <a:cubicBezTo>
                      <a:pt x="5258" y="12543"/>
                      <a:pt x="5493" y="12401"/>
                      <a:pt x="5641" y="12190"/>
                    </a:cubicBezTo>
                    <a:cubicBezTo>
                      <a:pt x="5829" y="11769"/>
                      <a:pt x="5525" y="11305"/>
                      <a:pt x="5080" y="11305"/>
                    </a:cubicBezTo>
                    <a:close/>
                    <a:moveTo>
                      <a:pt x="897" y="11529"/>
                    </a:moveTo>
                    <a:cubicBezTo>
                      <a:pt x="847" y="11529"/>
                      <a:pt x="796" y="11536"/>
                      <a:pt x="744" y="11549"/>
                    </a:cubicBezTo>
                    <a:cubicBezTo>
                      <a:pt x="282" y="11626"/>
                      <a:pt x="0" y="12369"/>
                      <a:pt x="436" y="12651"/>
                    </a:cubicBezTo>
                    <a:cubicBezTo>
                      <a:pt x="513" y="12703"/>
                      <a:pt x="590" y="12728"/>
                      <a:pt x="667" y="12754"/>
                    </a:cubicBezTo>
                    <a:cubicBezTo>
                      <a:pt x="712" y="12761"/>
                      <a:pt x="756" y="12765"/>
                      <a:pt x="801" y="12765"/>
                    </a:cubicBezTo>
                    <a:cubicBezTo>
                      <a:pt x="1061" y="12765"/>
                      <a:pt x="1305" y="12640"/>
                      <a:pt x="1436" y="12420"/>
                    </a:cubicBezTo>
                    <a:cubicBezTo>
                      <a:pt x="1643" y="12006"/>
                      <a:pt x="1333" y="11529"/>
                      <a:pt x="897" y="11529"/>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1" name="Google Shape;291;p8"/>
              <p:cNvSpPr/>
              <p:nvPr/>
            </p:nvSpPr>
            <p:spPr>
              <a:xfrm>
                <a:off x="-1775275" y="2546100"/>
                <a:ext cx="795475" cy="1591550"/>
              </a:xfrm>
              <a:custGeom>
                <a:avLst/>
                <a:gdLst/>
                <a:ahLst/>
                <a:cxnLst/>
                <a:rect l="l" t="t" r="r" b="b"/>
                <a:pathLst>
                  <a:path w="31819" h="63662" extrusionOk="0">
                    <a:moveTo>
                      <a:pt x="31286" y="1"/>
                    </a:moveTo>
                    <a:cubicBezTo>
                      <a:pt x="31186" y="1"/>
                      <a:pt x="31084" y="43"/>
                      <a:pt x="31003" y="145"/>
                    </a:cubicBezTo>
                    <a:cubicBezTo>
                      <a:pt x="15822" y="19300"/>
                      <a:pt x="4258" y="42891"/>
                      <a:pt x="52" y="63200"/>
                    </a:cubicBezTo>
                    <a:cubicBezTo>
                      <a:pt x="1" y="63405"/>
                      <a:pt x="129" y="63610"/>
                      <a:pt x="334" y="63662"/>
                    </a:cubicBezTo>
                    <a:lnTo>
                      <a:pt x="411" y="63662"/>
                    </a:lnTo>
                    <a:cubicBezTo>
                      <a:pt x="591" y="63662"/>
                      <a:pt x="745" y="63534"/>
                      <a:pt x="796" y="63354"/>
                    </a:cubicBezTo>
                    <a:cubicBezTo>
                      <a:pt x="4976" y="43148"/>
                      <a:pt x="16489" y="19685"/>
                      <a:pt x="31592" y="607"/>
                    </a:cubicBezTo>
                    <a:cubicBezTo>
                      <a:pt x="31818" y="325"/>
                      <a:pt x="31560" y="1"/>
                      <a:pt x="31286"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92" name="Google Shape;292;p8"/>
            <p:cNvGrpSpPr/>
            <p:nvPr/>
          </p:nvGrpSpPr>
          <p:grpSpPr>
            <a:xfrm>
              <a:off x="-2055400" y="3174000"/>
              <a:ext cx="1520600" cy="1434200"/>
              <a:chOff x="-2055400" y="3174000"/>
              <a:chExt cx="1520600" cy="1434200"/>
            </a:xfrm>
          </p:grpSpPr>
          <p:sp>
            <p:nvSpPr>
              <p:cNvPr id="293" name="Google Shape;293;p8"/>
              <p:cNvSpPr/>
              <p:nvPr/>
            </p:nvSpPr>
            <p:spPr>
              <a:xfrm>
                <a:off x="-2007975" y="3215025"/>
                <a:ext cx="1473175" cy="1393175"/>
              </a:xfrm>
              <a:custGeom>
                <a:avLst/>
                <a:gdLst/>
                <a:ahLst/>
                <a:cxnLst/>
                <a:rect l="l" t="t" r="r" b="b"/>
                <a:pathLst>
                  <a:path w="58927" h="55727" extrusionOk="0">
                    <a:moveTo>
                      <a:pt x="49062" y="0"/>
                    </a:moveTo>
                    <a:cubicBezTo>
                      <a:pt x="48551" y="0"/>
                      <a:pt x="48041" y="36"/>
                      <a:pt x="47542" y="108"/>
                    </a:cubicBezTo>
                    <a:cubicBezTo>
                      <a:pt x="43618" y="698"/>
                      <a:pt x="40182" y="3005"/>
                      <a:pt x="37054" y="5441"/>
                    </a:cubicBezTo>
                    <a:cubicBezTo>
                      <a:pt x="28669" y="11980"/>
                      <a:pt x="21566" y="19955"/>
                      <a:pt x="15489" y="28674"/>
                    </a:cubicBezTo>
                    <a:cubicBezTo>
                      <a:pt x="13386" y="31725"/>
                      <a:pt x="11591" y="33828"/>
                      <a:pt x="9309" y="36725"/>
                    </a:cubicBezTo>
                    <a:cubicBezTo>
                      <a:pt x="4366" y="43026"/>
                      <a:pt x="2390" y="53266"/>
                      <a:pt x="9" y="55718"/>
                    </a:cubicBezTo>
                    <a:lnTo>
                      <a:pt x="9" y="55718"/>
                    </a:lnTo>
                    <a:cubicBezTo>
                      <a:pt x="12574" y="42822"/>
                      <a:pt x="31237" y="29697"/>
                      <a:pt x="46849" y="20724"/>
                    </a:cubicBezTo>
                    <a:cubicBezTo>
                      <a:pt x="49901" y="18981"/>
                      <a:pt x="53055" y="17237"/>
                      <a:pt x="55363" y="14596"/>
                    </a:cubicBezTo>
                    <a:cubicBezTo>
                      <a:pt x="57645" y="11955"/>
                      <a:pt x="58927" y="8083"/>
                      <a:pt x="57542" y="4852"/>
                    </a:cubicBezTo>
                    <a:cubicBezTo>
                      <a:pt x="56177" y="1674"/>
                      <a:pt x="52567" y="0"/>
                      <a:pt x="49062" y="0"/>
                    </a:cubicBezTo>
                    <a:close/>
                    <a:moveTo>
                      <a:pt x="9" y="55718"/>
                    </a:moveTo>
                    <a:lnTo>
                      <a:pt x="9" y="55718"/>
                    </a:lnTo>
                    <a:cubicBezTo>
                      <a:pt x="6" y="55720"/>
                      <a:pt x="4" y="55723"/>
                      <a:pt x="1" y="55726"/>
                    </a:cubicBezTo>
                    <a:cubicBezTo>
                      <a:pt x="4" y="55723"/>
                      <a:pt x="6" y="55720"/>
                      <a:pt x="9" y="55718"/>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4" name="Google Shape;294;p8"/>
              <p:cNvSpPr/>
              <p:nvPr/>
            </p:nvSpPr>
            <p:spPr>
              <a:xfrm>
                <a:off x="-2055400" y="3174000"/>
                <a:ext cx="1472525" cy="1393175"/>
              </a:xfrm>
              <a:custGeom>
                <a:avLst/>
                <a:gdLst/>
                <a:ahLst/>
                <a:cxnLst/>
                <a:rect l="l" t="t" r="r" b="b"/>
                <a:pathLst>
                  <a:path w="58901" h="55727" extrusionOk="0">
                    <a:moveTo>
                      <a:pt x="49036" y="0"/>
                    </a:moveTo>
                    <a:cubicBezTo>
                      <a:pt x="48525" y="0"/>
                      <a:pt x="48015" y="36"/>
                      <a:pt x="47516" y="108"/>
                    </a:cubicBezTo>
                    <a:cubicBezTo>
                      <a:pt x="43592" y="697"/>
                      <a:pt x="40156" y="3005"/>
                      <a:pt x="37028" y="5441"/>
                    </a:cubicBezTo>
                    <a:lnTo>
                      <a:pt x="37053" y="5441"/>
                    </a:lnTo>
                    <a:cubicBezTo>
                      <a:pt x="28643" y="11980"/>
                      <a:pt x="21540" y="19955"/>
                      <a:pt x="15488" y="28673"/>
                    </a:cubicBezTo>
                    <a:cubicBezTo>
                      <a:pt x="13386" y="31725"/>
                      <a:pt x="11565" y="33828"/>
                      <a:pt x="9283" y="36725"/>
                    </a:cubicBezTo>
                    <a:cubicBezTo>
                      <a:pt x="4334" y="43033"/>
                      <a:pt x="2359" y="53290"/>
                      <a:pt x="0" y="55726"/>
                    </a:cubicBezTo>
                    <a:cubicBezTo>
                      <a:pt x="12565" y="42828"/>
                      <a:pt x="31207" y="29699"/>
                      <a:pt x="46823" y="20724"/>
                    </a:cubicBezTo>
                    <a:cubicBezTo>
                      <a:pt x="49875" y="18981"/>
                      <a:pt x="53029" y="17237"/>
                      <a:pt x="55336" y="14596"/>
                    </a:cubicBezTo>
                    <a:cubicBezTo>
                      <a:pt x="57619" y="11955"/>
                      <a:pt x="58901" y="8083"/>
                      <a:pt x="57516" y="4852"/>
                    </a:cubicBezTo>
                    <a:cubicBezTo>
                      <a:pt x="56151" y="1674"/>
                      <a:pt x="52541" y="0"/>
                      <a:pt x="49036"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5" name="Google Shape;295;p8"/>
              <p:cNvSpPr/>
              <p:nvPr/>
            </p:nvSpPr>
            <p:spPr>
              <a:xfrm>
                <a:off x="-1083325" y="3219875"/>
                <a:ext cx="461350" cy="203475"/>
              </a:xfrm>
              <a:custGeom>
                <a:avLst/>
                <a:gdLst/>
                <a:ahLst/>
                <a:cxnLst/>
                <a:rect l="l" t="t" r="r" b="b"/>
                <a:pathLst>
                  <a:path w="18454" h="8139" extrusionOk="0">
                    <a:moveTo>
                      <a:pt x="8731" y="282"/>
                    </a:moveTo>
                    <a:cubicBezTo>
                      <a:pt x="8661" y="282"/>
                      <a:pt x="8587" y="347"/>
                      <a:pt x="8607" y="427"/>
                    </a:cubicBezTo>
                    <a:cubicBezTo>
                      <a:pt x="8607" y="452"/>
                      <a:pt x="8633" y="452"/>
                      <a:pt x="8633" y="478"/>
                    </a:cubicBezTo>
                    <a:cubicBezTo>
                      <a:pt x="8669" y="496"/>
                      <a:pt x="8705" y="514"/>
                      <a:pt x="8741" y="514"/>
                    </a:cubicBezTo>
                    <a:cubicBezTo>
                      <a:pt x="8756" y="514"/>
                      <a:pt x="8771" y="511"/>
                      <a:pt x="8786" y="504"/>
                    </a:cubicBezTo>
                    <a:cubicBezTo>
                      <a:pt x="8889" y="452"/>
                      <a:pt x="8889" y="350"/>
                      <a:pt x="8786" y="298"/>
                    </a:cubicBezTo>
                    <a:cubicBezTo>
                      <a:pt x="8770" y="287"/>
                      <a:pt x="8750" y="282"/>
                      <a:pt x="8731" y="282"/>
                    </a:cubicBezTo>
                    <a:close/>
                    <a:moveTo>
                      <a:pt x="11359" y="1"/>
                    </a:moveTo>
                    <a:cubicBezTo>
                      <a:pt x="11294" y="1"/>
                      <a:pt x="11229" y="21"/>
                      <a:pt x="11171" y="68"/>
                    </a:cubicBezTo>
                    <a:cubicBezTo>
                      <a:pt x="11120" y="119"/>
                      <a:pt x="11094" y="145"/>
                      <a:pt x="11069" y="196"/>
                    </a:cubicBezTo>
                    <a:cubicBezTo>
                      <a:pt x="10992" y="375"/>
                      <a:pt x="11017" y="581"/>
                      <a:pt x="11145" y="709"/>
                    </a:cubicBezTo>
                    <a:cubicBezTo>
                      <a:pt x="11221" y="785"/>
                      <a:pt x="11314" y="819"/>
                      <a:pt x="11405" y="819"/>
                    </a:cubicBezTo>
                    <a:cubicBezTo>
                      <a:pt x="11590" y="819"/>
                      <a:pt x="11769" y="676"/>
                      <a:pt x="11787" y="452"/>
                    </a:cubicBezTo>
                    <a:cubicBezTo>
                      <a:pt x="11806" y="234"/>
                      <a:pt x="11581" y="1"/>
                      <a:pt x="11359" y="1"/>
                    </a:cubicBezTo>
                    <a:close/>
                    <a:moveTo>
                      <a:pt x="14759" y="611"/>
                    </a:moveTo>
                    <a:cubicBezTo>
                      <a:pt x="14635" y="611"/>
                      <a:pt x="14488" y="737"/>
                      <a:pt x="14530" y="863"/>
                    </a:cubicBezTo>
                    <a:cubicBezTo>
                      <a:pt x="14530" y="888"/>
                      <a:pt x="14556" y="914"/>
                      <a:pt x="14556" y="940"/>
                    </a:cubicBezTo>
                    <a:cubicBezTo>
                      <a:pt x="14606" y="989"/>
                      <a:pt x="14666" y="1017"/>
                      <a:pt x="14730" y="1017"/>
                    </a:cubicBezTo>
                    <a:cubicBezTo>
                      <a:pt x="14765" y="1017"/>
                      <a:pt x="14802" y="1009"/>
                      <a:pt x="14838" y="991"/>
                    </a:cubicBezTo>
                    <a:cubicBezTo>
                      <a:pt x="14992" y="914"/>
                      <a:pt x="14992" y="709"/>
                      <a:pt x="14838" y="632"/>
                    </a:cubicBezTo>
                    <a:cubicBezTo>
                      <a:pt x="14814" y="618"/>
                      <a:pt x="14787" y="611"/>
                      <a:pt x="14759" y="611"/>
                    </a:cubicBezTo>
                    <a:close/>
                    <a:moveTo>
                      <a:pt x="7128" y="1616"/>
                    </a:moveTo>
                    <a:cubicBezTo>
                      <a:pt x="7063" y="1616"/>
                      <a:pt x="6998" y="1637"/>
                      <a:pt x="6940" y="1683"/>
                    </a:cubicBezTo>
                    <a:cubicBezTo>
                      <a:pt x="6889" y="1709"/>
                      <a:pt x="6863" y="1760"/>
                      <a:pt x="6838" y="1811"/>
                    </a:cubicBezTo>
                    <a:cubicBezTo>
                      <a:pt x="6761" y="1965"/>
                      <a:pt x="6786" y="2170"/>
                      <a:pt x="6914" y="2324"/>
                    </a:cubicBezTo>
                    <a:cubicBezTo>
                      <a:pt x="6987" y="2389"/>
                      <a:pt x="7075" y="2418"/>
                      <a:pt x="7161" y="2418"/>
                    </a:cubicBezTo>
                    <a:cubicBezTo>
                      <a:pt x="7351" y="2418"/>
                      <a:pt x="7538" y="2279"/>
                      <a:pt x="7556" y="2068"/>
                    </a:cubicBezTo>
                    <a:cubicBezTo>
                      <a:pt x="7575" y="1850"/>
                      <a:pt x="7350" y="1616"/>
                      <a:pt x="7128" y="1616"/>
                    </a:cubicBezTo>
                    <a:close/>
                    <a:moveTo>
                      <a:pt x="4071" y="2071"/>
                    </a:moveTo>
                    <a:cubicBezTo>
                      <a:pt x="3935" y="2071"/>
                      <a:pt x="3797" y="2181"/>
                      <a:pt x="3837" y="2324"/>
                    </a:cubicBezTo>
                    <a:cubicBezTo>
                      <a:pt x="3863" y="2350"/>
                      <a:pt x="3863" y="2376"/>
                      <a:pt x="3889" y="2401"/>
                    </a:cubicBezTo>
                    <a:cubicBezTo>
                      <a:pt x="3938" y="2451"/>
                      <a:pt x="3999" y="2479"/>
                      <a:pt x="4063" y="2479"/>
                    </a:cubicBezTo>
                    <a:cubicBezTo>
                      <a:pt x="4098" y="2479"/>
                      <a:pt x="4134" y="2471"/>
                      <a:pt x="4171" y="2452"/>
                    </a:cubicBezTo>
                    <a:cubicBezTo>
                      <a:pt x="4325" y="2376"/>
                      <a:pt x="4325" y="2170"/>
                      <a:pt x="4171" y="2093"/>
                    </a:cubicBezTo>
                    <a:cubicBezTo>
                      <a:pt x="4140" y="2078"/>
                      <a:pt x="4105" y="2071"/>
                      <a:pt x="4071" y="2071"/>
                    </a:cubicBezTo>
                    <a:close/>
                    <a:moveTo>
                      <a:pt x="13880" y="2168"/>
                    </a:moveTo>
                    <a:cubicBezTo>
                      <a:pt x="13496" y="2168"/>
                      <a:pt x="13071" y="2519"/>
                      <a:pt x="13197" y="2940"/>
                    </a:cubicBezTo>
                    <a:lnTo>
                      <a:pt x="13171" y="2914"/>
                    </a:lnTo>
                    <a:lnTo>
                      <a:pt x="13171" y="2914"/>
                    </a:lnTo>
                    <a:cubicBezTo>
                      <a:pt x="13197" y="3017"/>
                      <a:pt x="13248" y="3068"/>
                      <a:pt x="13299" y="3145"/>
                    </a:cubicBezTo>
                    <a:cubicBezTo>
                      <a:pt x="13438" y="3300"/>
                      <a:pt x="13634" y="3386"/>
                      <a:pt x="13834" y="3386"/>
                    </a:cubicBezTo>
                    <a:cubicBezTo>
                      <a:pt x="13931" y="3386"/>
                      <a:pt x="14028" y="3366"/>
                      <a:pt x="14120" y="3324"/>
                    </a:cubicBezTo>
                    <a:cubicBezTo>
                      <a:pt x="14582" y="3119"/>
                      <a:pt x="14582" y="2452"/>
                      <a:pt x="14120" y="2222"/>
                    </a:cubicBezTo>
                    <a:cubicBezTo>
                      <a:pt x="14046" y="2185"/>
                      <a:pt x="13964" y="2168"/>
                      <a:pt x="13880" y="2168"/>
                    </a:cubicBezTo>
                    <a:close/>
                    <a:moveTo>
                      <a:pt x="11052" y="2873"/>
                    </a:moveTo>
                    <a:cubicBezTo>
                      <a:pt x="10986" y="2873"/>
                      <a:pt x="10922" y="2893"/>
                      <a:pt x="10863" y="2940"/>
                    </a:cubicBezTo>
                    <a:cubicBezTo>
                      <a:pt x="10812" y="2965"/>
                      <a:pt x="10786" y="3017"/>
                      <a:pt x="10761" y="3068"/>
                    </a:cubicBezTo>
                    <a:cubicBezTo>
                      <a:pt x="10658" y="3222"/>
                      <a:pt x="10710" y="3427"/>
                      <a:pt x="10838" y="3581"/>
                    </a:cubicBezTo>
                    <a:cubicBezTo>
                      <a:pt x="10910" y="3645"/>
                      <a:pt x="10998" y="3674"/>
                      <a:pt x="11085" y="3674"/>
                    </a:cubicBezTo>
                    <a:cubicBezTo>
                      <a:pt x="11275" y="3674"/>
                      <a:pt x="11461" y="3535"/>
                      <a:pt x="11479" y="3324"/>
                    </a:cubicBezTo>
                    <a:cubicBezTo>
                      <a:pt x="11499" y="3106"/>
                      <a:pt x="11273" y="2873"/>
                      <a:pt x="11052" y="2873"/>
                    </a:cubicBezTo>
                    <a:close/>
                    <a:moveTo>
                      <a:pt x="16379" y="3486"/>
                    </a:moveTo>
                    <a:cubicBezTo>
                      <a:pt x="16118" y="3486"/>
                      <a:pt x="15832" y="3726"/>
                      <a:pt x="15915" y="4017"/>
                    </a:cubicBezTo>
                    <a:cubicBezTo>
                      <a:pt x="15915" y="4068"/>
                      <a:pt x="15941" y="4119"/>
                      <a:pt x="15992" y="4170"/>
                    </a:cubicBezTo>
                    <a:cubicBezTo>
                      <a:pt x="16098" y="4277"/>
                      <a:pt x="16241" y="4334"/>
                      <a:pt x="16378" y="4334"/>
                    </a:cubicBezTo>
                    <a:cubicBezTo>
                      <a:pt x="16440" y="4334"/>
                      <a:pt x="16500" y="4323"/>
                      <a:pt x="16556" y="4299"/>
                    </a:cubicBezTo>
                    <a:cubicBezTo>
                      <a:pt x="16889" y="4145"/>
                      <a:pt x="16889" y="3683"/>
                      <a:pt x="16556" y="3529"/>
                    </a:cubicBezTo>
                    <a:cubicBezTo>
                      <a:pt x="16502" y="3500"/>
                      <a:pt x="16441" y="3486"/>
                      <a:pt x="16379" y="3486"/>
                    </a:cubicBezTo>
                    <a:close/>
                    <a:moveTo>
                      <a:pt x="4904" y="3922"/>
                    </a:moveTo>
                    <a:cubicBezTo>
                      <a:pt x="4663" y="3922"/>
                      <a:pt x="4396" y="4153"/>
                      <a:pt x="4478" y="4401"/>
                    </a:cubicBezTo>
                    <a:cubicBezTo>
                      <a:pt x="4478" y="4453"/>
                      <a:pt x="4504" y="4504"/>
                      <a:pt x="4555" y="4529"/>
                    </a:cubicBezTo>
                    <a:cubicBezTo>
                      <a:pt x="4644" y="4636"/>
                      <a:pt x="4769" y="4693"/>
                      <a:pt x="4897" y="4693"/>
                    </a:cubicBezTo>
                    <a:cubicBezTo>
                      <a:pt x="4955" y="4693"/>
                      <a:pt x="5013" y="4681"/>
                      <a:pt x="5068" y="4658"/>
                    </a:cubicBezTo>
                    <a:cubicBezTo>
                      <a:pt x="5376" y="4529"/>
                      <a:pt x="5376" y="4094"/>
                      <a:pt x="5068" y="3965"/>
                    </a:cubicBezTo>
                    <a:cubicBezTo>
                      <a:pt x="5018" y="3935"/>
                      <a:pt x="4962" y="3922"/>
                      <a:pt x="4904" y="3922"/>
                    </a:cubicBezTo>
                    <a:close/>
                    <a:moveTo>
                      <a:pt x="9543" y="4424"/>
                    </a:moveTo>
                    <a:cubicBezTo>
                      <a:pt x="9154" y="4424"/>
                      <a:pt x="8716" y="4772"/>
                      <a:pt x="8863" y="5171"/>
                    </a:cubicBezTo>
                    <a:lnTo>
                      <a:pt x="8838" y="5171"/>
                    </a:lnTo>
                    <a:cubicBezTo>
                      <a:pt x="8863" y="5247"/>
                      <a:pt x="8915" y="5324"/>
                      <a:pt x="8966" y="5376"/>
                    </a:cubicBezTo>
                    <a:cubicBezTo>
                      <a:pt x="9111" y="5539"/>
                      <a:pt x="9321" y="5625"/>
                      <a:pt x="9531" y="5625"/>
                    </a:cubicBezTo>
                    <a:cubicBezTo>
                      <a:pt x="9617" y="5625"/>
                      <a:pt x="9704" y="5611"/>
                      <a:pt x="9786" y="5581"/>
                    </a:cubicBezTo>
                    <a:cubicBezTo>
                      <a:pt x="10248" y="5350"/>
                      <a:pt x="10248" y="4709"/>
                      <a:pt x="9786" y="4478"/>
                    </a:cubicBezTo>
                    <a:cubicBezTo>
                      <a:pt x="9712" y="4441"/>
                      <a:pt x="9629" y="4424"/>
                      <a:pt x="9543" y="4424"/>
                    </a:cubicBezTo>
                    <a:close/>
                    <a:moveTo>
                      <a:pt x="803" y="4566"/>
                    </a:moveTo>
                    <a:cubicBezTo>
                      <a:pt x="420" y="4566"/>
                      <a:pt x="1" y="4912"/>
                      <a:pt x="145" y="5324"/>
                    </a:cubicBezTo>
                    <a:lnTo>
                      <a:pt x="119" y="5324"/>
                    </a:lnTo>
                    <a:cubicBezTo>
                      <a:pt x="145" y="5401"/>
                      <a:pt x="196" y="5478"/>
                      <a:pt x="247" y="5530"/>
                    </a:cubicBezTo>
                    <a:cubicBezTo>
                      <a:pt x="393" y="5693"/>
                      <a:pt x="602" y="5779"/>
                      <a:pt x="812" y="5779"/>
                    </a:cubicBezTo>
                    <a:cubicBezTo>
                      <a:pt x="899" y="5779"/>
                      <a:pt x="986" y="5765"/>
                      <a:pt x="1068" y="5735"/>
                    </a:cubicBezTo>
                    <a:cubicBezTo>
                      <a:pt x="1530" y="5504"/>
                      <a:pt x="1530" y="4837"/>
                      <a:pt x="1068" y="4632"/>
                    </a:cubicBezTo>
                    <a:cubicBezTo>
                      <a:pt x="988" y="4587"/>
                      <a:pt x="896" y="4566"/>
                      <a:pt x="803" y="4566"/>
                    </a:cubicBezTo>
                    <a:close/>
                    <a:moveTo>
                      <a:pt x="15597" y="5507"/>
                    </a:moveTo>
                    <a:cubicBezTo>
                      <a:pt x="15474" y="5507"/>
                      <a:pt x="15336" y="5617"/>
                      <a:pt x="15376" y="5760"/>
                    </a:cubicBezTo>
                    <a:cubicBezTo>
                      <a:pt x="15376" y="5786"/>
                      <a:pt x="15402" y="5812"/>
                      <a:pt x="15428" y="5837"/>
                    </a:cubicBezTo>
                    <a:cubicBezTo>
                      <a:pt x="15461" y="5887"/>
                      <a:pt x="15515" y="5915"/>
                      <a:pt x="15577" y="5915"/>
                    </a:cubicBezTo>
                    <a:cubicBezTo>
                      <a:pt x="15612" y="5915"/>
                      <a:pt x="15648" y="5907"/>
                      <a:pt x="15684" y="5889"/>
                    </a:cubicBezTo>
                    <a:cubicBezTo>
                      <a:pt x="15838" y="5812"/>
                      <a:pt x="15838" y="5606"/>
                      <a:pt x="15684" y="5530"/>
                    </a:cubicBezTo>
                    <a:cubicBezTo>
                      <a:pt x="15658" y="5514"/>
                      <a:pt x="15628" y="5507"/>
                      <a:pt x="15597" y="5507"/>
                    </a:cubicBezTo>
                    <a:close/>
                    <a:moveTo>
                      <a:pt x="6804" y="5935"/>
                    </a:moveTo>
                    <a:cubicBezTo>
                      <a:pt x="6729" y="5935"/>
                      <a:pt x="6636" y="6001"/>
                      <a:pt x="6658" y="6068"/>
                    </a:cubicBezTo>
                    <a:cubicBezTo>
                      <a:pt x="6658" y="6094"/>
                      <a:pt x="6684" y="6094"/>
                      <a:pt x="6684" y="6119"/>
                    </a:cubicBezTo>
                    <a:cubicBezTo>
                      <a:pt x="6702" y="6137"/>
                      <a:pt x="6746" y="6156"/>
                      <a:pt x="6788" y="6156"/>
                    </a:cubicBezTo>
                    <a:cubicBezTo>
                      <a:pt x="6805" y="6156"/>
                      <a:pt x="6823" y="6152"/>
                      <a:pt x="6838" y="6145"/>
                    </a:cubicBezTo>
                    <a:cubicBezTo>
                      <a:pt x="6914" y="6119"/>
                      <a:pt x="6914" y="5991"/>
                      <a:pt x="6838" y="5940"/>
                    </a:cubicBezTo>
                    <a:cubicBezTo>
                      <a:pt x="6827" y="5936"/>
                      <a:pt x="6816" y="5935"/>
                      <a:pt x="6804" y="5935"/>
                    </a:cubicBezTo>
                    <a:close/>
                    <a:moveTo>
                      <a:pt x="17748" y="6091"/>
                    </a:moveTo>
                    <a:cubicBezTo>
                      <a:pt x="17360" y="6091"/>
                      <a:pt x="16922" y="6438"/>
                      <a:pt x="17069" y="6837"/>
                    </a:cubicBezTo>
                    <a:lnTo>
                      <a:pt x="17043" y="6837"/>
                    </a:lnTo>
                    <a:cubicBezTo>
                      <a:pt x="17069" y="6914"/>
                      <a:pt x="17120" y="6991"/>
                      <a:pt x="17171" y="7068"/>
                    </a:cubicBezTo>
                    <a:cubicBezTo>
                      <a:pt x="17310" y="7224"/>
                      <a:pt x="17506" y="7309"/>
                      <a:pt x="17706" y="7309"/>
                    </a:cubicBezTo>
                    <a:cubicBezTo>
                      <a:pt x="17803" y="7309"/>
                      <a:pt x="17900" y="7289"/>
                      <a:pt x="17992" y="7248"/>
                    </a:cubicBezTo>
                    <a:cubicBezTo>
                      <a:pt x="18454" y="7042"/>
                      <a:pt x="18454" y="6376"/>
                      <a:pt x="17992" y="6145"/>
                    </a:cubicBezTo>
                    <a:cubicBezTo>
                      <a:pt x="17918" y="6108"/>
                      <a:pt x="17834" y="6091"/>
                      <a:pt x="17748" y="6091"/>
                    </a:cubicBezTo>
                    <a:close/>
                    <a:moveTo>
                      <a:pt x="8075" y="7152"/>
                    </a:moveTo>
                    <a:cubicBezTo>
                      <a:pt x="8008" y="7152"/>
                      <a:pt x="7944" y="7173"/>
                      <a:pt x="7889" y="7222"/>
                    </a:cubicBezTo>
                    <a:lnTo>
                      <a:pt x="7863" y="7222"/>
                    </a:lnTo>
                    <a:cubicBezTo>
                      <a:pt x="7838" y="7248"/>
                      <a:pt x="7812" y="7273"/>
                      <a:pt x="7786" y="7324"/>
                    </a:cubicBezTo>
                    <a:cubicBezTo>
                      <a:pt x="7684" y="7504"/>
                      <a:pt x="7709" y="7709"/>
                      <a:pt x="7838" y="7837"/>
                    </a:cubicBezTo>
                    <a:cubicBezTo>
                      <a:pt x="7923" y="7914"/>
                      <a:pt x="8023" y="7948"/>
                      <a:pt x="8118" y="7948"/>
                    </a:cubicBezTo>
                    <a:cubicBezTo>
                      <a:pt x="8308" y="7948"/>
                      <a:pt x="8479" y="7812"/>
                      <a:pt x="8479" y="7607"/>
                    </a:cubicBezTo>
                    <a:cubicBezTo>
                      <a:pt x="8518" y="7372"/>
                      <a:pt x="8288" y="7152"/>
                      <a:pt x="8075" y="7152"/>
                    </a:cubicBezTo>
                    <a:close/>
                    <a:moveTo>
                      <a:pt x="4203" y="6925"/>
                    </a:moveTo>
                    <a:cubicBezTo>
                      <a:pt x="3813" y="6925"/>
                      <a:pt x="3406" y="7271"/>
                      <a:pt x="3530" y="7683"/>
                    </a:cubicBezTo>
                    <a:cubicBezTo>
                      <a:pt x="3555" y="7760"/>
                      <a:pt x="3607" y="7837"/>
                      <a:pt x="3658" y="7889"/>
                    </a:cubicBezTo>
                    <a:cubicBezTo>
                      <a:pt x="3803" y="8052"/>
                      <a:pt x="4013" y="8138"/>
                      <a:pt x="4223" y="8138"/>
                    </a:cubicBezTo>
                    <a:cubicBezTo>
                      <a:pt x="4309" y="8138"/>
                      <a:pt x="4396" y="8124"/>
                      <a:pt x="4478" y="8094"/>
                    </a:cubicBezTo>
                    <a:cubicBezTo>
                      <a:pt x="4940" y="7863"/>
                      <a:pt x="4940" y="7196"/>
                      <a:pt x="4478" y="6991"/>
                    </a:cubicBezTo>
                    <a:cubicBezTo>
                      <a:pt x="4393" y="6946"/>
                      <a:pt x="4299" y="6925"/>
                      <a:pt x="4203" y="6925"/>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296" name="Google Shape;296;p8"/>
            <p:cNvSpPr/>
            <p:nvPr/>
          </p:nvSpPr>
          <p:spPr>
            <a:xfrm>
              <a:off x="-2054775" y="3375800"/>
              <a:ext cx="1243175" cy="1169575"/>
            </a:xfrm>
            <a:custGeom>
              <a:avLst/>
              <a:gdLst/>
              <a:ahLst/>
              <a:cxnLst/>
              <a:rect l="l" t="t" r="r" b="b"/>
              <a:pathLst>
                <a:path w="49727" h="46783" extrusionOk="0">
                  <a:moveTo>
                    <a:pt x="49209" y="0"/>
                  </a:moveTo>
                  <a:cubicBezTo>
                    <a:pt x="49160" y="0"/>
                    <a:pt x="49108" y="11"/>
                    <a:pt x="49055" y="36"/>
                  </a:cubicBezTo>
                  <a:cubicBezTo>
                    <a:pt x="34592" y="8729"/>
                    <a:pt x="14361" y="23807"/>
                    <a:pt x="180" y="46218"/>
                  </a:cubicBezTo>
                  <a:cubicBezTo>
                    <a:pt x="1" y="46449"/>
                    <a:pt x="206" y="46782"/>
                    <a:pt x="488" y="46782"/>
                  </a:cubicBezTo>
                  <a:cubicBezTo>
                    <a:pt x="616" y="46782"/>
                    <a:pt x="744" y="46705"/>
                    <a:pt x="796" y="46603"/>
                  </a:cubicBezTo>
                  <a:cubicBezTo>
                    <a:pt x="14899" y="24320"/>
                    <a:pt x="35028" y="9319"/>
                    <a:pt x="49439" y="677"/>
                  </a:cubicBezTo>
                  <a:cubicBezTo>
                    <a:pt x="49727" y="434"/>
                    <a:pt x="49519" y="0"/>
                    <a:pt x="4920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97" name="Google Shape;297;p8"/>
          <p:cNvGrpSpPr/>
          <p:nvPr/>
        </p:nvGrpSpPr>
        <p:grpSpPr>
          <a:xfrm rot="4579839">
            <a:off x="9583184" y="-1105467"/>
            <a:ext cx="2555341" cy="2750017"/>
            <a:chOff x="-700138" y="3808702"/>
            <a:chExt cx="1916655" cy="2062674"/>
          </a:xfrm>
        </p:grpSpPr>
        <p:sp>
          <p:nvSpPr>
            <p:cNvPr id="298" name="Google Shape;298;p8"/>
            <p:cNvSpPr/>
            <p:nvPr/>
          </p:nvSpPr>
          <p:spPr>
            <a:xfrm rot="-1128775">
              <a:off x="-425908" y="4068745"/>
              <a:ext cx="1419635" cy="1616920"/>
            </a:xfrm>
            <a:custGeom>
              <a:avLst/>
              <a:gdLst/>
              <a:ahLst/>
              <a:cxnLst/>
              <a:rect l="l" t="t" r="r" b="b"/>
              <a:pathLst>
                <a:path w="39095" h="44528" extrusionOk="0">
                  <a:moveTo>
                    <a:pt x="26633" y="0"/>
                  </a:moveTo>
                  <a:cubicBezTo>
                    <a:pt x="26552" y="0"/>
                    <a:pt x="26469" y="13"/>
                    <a:pt x="26386" y="38"/>
                  </a:cubicBezTo>
                  <a:lnTo>
                    <a:pt x="0" y="8878"/>
                  </a:lnTo>
                  <a:lnTo>
                    <a:pt x="11575" y="43436"/>
                  </a:lnTo>
                  <a:cubicBezTo>
                    <a:pt x="11787" y="44097"/>
                    <a:pt x="12397" y="44528"/>
                    <a:pt x="13057" y="44528"/>
                  </a:cubicBezTo>
                  <a:cubicBezTo>
                    <a:pt x="13229" y="44528"/>
                    <a:pt x="13404" y="44499"/>
                    <a:pt x="13577" y="44437"/>
                  </a:cubicBezTo>
                  <a:lnTo>
                    <a:pt x="38494" y="36097"/>
                  </a:lnTo>
                  <a:cubicBezTo>
                    <a:pt x="38861" y="35964"/>
                    <a:pt x="39095" y="35530"/>
                    <a:pt x="38961" y="35130"/>
                  </a:cubicBezTo>
                  <a:lnTo>
                    <a:pt x="27386" y="538"/>
                  </a:lnTo>
                  <a:cubicBezTo>
                    <a:pt x="27279" y="215"/>
                    <a:pt x="26975" y="0"/>
                    <a:pt x="2663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9" name="Google Shape;299;p8"/>
            <p:cNvSpPr/>
            <p:nvPr/>
          </p:nvSpPr>
          <p:spPr>
            <a:xfrm rot="-1128775">
              <a:off x="-474625" y="3993204"/>
              <a:ext cx="1414805" cy="1633006"/>
            </a:xfrm>
            <a:custGeom>
              <a:avLst/>
              <a:gdLst/>
              <a:ahLst/>
              <a:cxnLst/>
              <a:rect l="l" t="t" r="r" b="b"/>
              <a:pathLst>
                <a:path w="38962" h="44971" extrusionOk="0">
                  <a:moveTo>
                    <a:pt x="26500" y="0"/>
                  </a:moveTo>
                  <a:cubicBezTo>
                    <a:pt x="26418" y="0"/>
                    <a:pt x="26335" y="12"/>
                    <a:pt x="26252" y="38"/>
                  </a:cubicBezTo>
                  <a:lnTo>
                    <a:pt x="867" y="8544"/>
                  </a:lnTo>
                  <a:cubicBezTo>
                    <a:pt x="300" y="8744"/>
                    <a:pt x="0" y="9345"/>
                    <a:pt x="200" y="9912"/>
                  </a:cubicBezTo>
                  <a:lnTo>
                    <a:pt x="11942" y="44970"/>
                  </a:lnTo>
                  <a:lnTo>
                    <a:pt x="38327" y="36131"/>
                  </a:lnTo>
                  <a:cubicBezTo>
                    <a:pt x="38761" y="35997"/>
                    <a:pt x="38961" y="35563"/>
                    <a:pt x="38828" y="35163"/>
                  </a:cubicBezTo>
                  <a:lnTo>
                    <a:pt x="27253" y="538"/>
                  </a:lnTo>
                  <a:cubicBezTo>
                    <a:pt x="27145" y="215"/>
                    <a:pt x="26841" y="0"/>
                    <a:pt x="2650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0" name="Google Shape;300;p8"/>
            <p:cNvSpPr/>
            <p:nvPr/>
          </p:nvSpPr>
          <p:spPr>
            <a:xfrm rot="-1128775">
              <a:off x="358644" y="5086771"/>
              <a:ext cx="300449" cy="167182"/>
            </a:xfrm>
            <a:custGeom>
              <a:avLst/>
              <a:gdLst/>
              <a:ahLst/>
              <a:cxnLst/>
              <a:rect l="l" t="t" r="r" b="b"/>
              <a:pathLst>
                <a:path w="8274" h="4604" fill="none" extrusionOk="0">
                  <a:moveTo>
                    <a:pt x="835" y="1935"/>
                  </a:moveTo>
                  <a:lnTo>
                    <a:pt x="6539" y="0"/>
                  </a:lnTo>
                  <a:moveTo>
                    <a:pt x="1" y="3202"/>
                  </a:moveTo>
                  <a:lnTo>
                    <a:pt x="7973" y="534"/>
                  </a:lnTo>
                  <a:moveTo>
                    <a:pt x="335" y="4103"/>
                  </a:moveTo>
                  <a:lnTo>
                    <a:pt x="8274" y="1435"/>
                  </a:lnTo>
                  <a:moveTo>
                    <a:pt x="1736" y="4603"/>
                  </a:moveTo>
                  <a:lnTo>
                    <a:pt x="7440" y="2702"/>
                  </a:lnTo>
                </a:path>
              </a:pathLst>
            </a:custGeom>
            <a:noFill/>
            <a:ln w="9525"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1" name="Google Shape;301;p8"/>
            <p:cNvSpPr/>
            <p:nvPr/>
          </p:nvSpPr>
          <p:spPr>
            <a:xfrm rot="-1128775">
              <a:off x="206184" y="5200882"/>
              <a:ext cx="918160" cy="352049"/>
            </a:xfrm>
            <a:custGeom>
              <a:avLst/>
              <a:gdLst/>
              <a:ahLst/>
              <a:cxnLst/>
              <a:rect l="l" t="t" r="r" b="b"/>
              <a:pathLst>
                <a:path w="25285" h="9695" extrusionOk="0">
                  <a:moveTo>
                    <a:pt x="24884" y="1"/>
                  </a:moveTo>
                  <a:lnTo>
                    <a:pt x="0" y="8340"/>
                  </a:lnTo>
                  <a:lnTo>
                    <a:pt x="267" y="9107"/>
                  </a:lnTo>
                  <a:cubicBezTo>
                    <a:pt x="371" y="9473"/>
                    <a:pt x="700" y="9695"/>
                    <a:pt x="1061" y="9695"/>
                  </a:cubicBezTo>
                  <a:cubicBezTo>
                    <a:pt x="1162" y="9695"/>
                    <a:pt x="1266" y="9678"/>
                    <a:pt x="1368" y="9641"/>
                  </a:cubicBezTo>
                  <a:lnTo>
                    <a:pt x="24618" y="1869"/>
                  </a:lnTo>
                  <a:cubicBezTo>
                    <a:pt x="25051" y="1736"/>
                    <a:pt x="25285" y="1235"/>
                    <a:pt x="25151" y="835"/>
                  </a:cubicBezTo>
                  <a:lnTo>
                    <a:pt x="24884"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2" name="Google Shape;302;p8"/>
            <p:cNvSpPr/>
            <p:nvPr/>
          </p:nvSpPr>
          <p:spPr>
            <a:xfrm rot="-1128775">
              <a:off x="-404925" y="4413984"/>
              <a:ext cx="539022" cy="1345775"/>
            </a:xfrm>
            <a:custGeom>
              <a:avLst/>
              <a:gdLst/>
              <a:ahLst/>
              <a:cxnLst/>
              <a:rect l="l" t="t" r="r" b="b"/>
              <a:pathLst>
                <a:path w="14844" h="37061" extrusionOk="0">
                  <a:moveTo>
                    <a:pt x="2769" y="0"/>
                  </a:moveTo>
                  <a:lnTo>
                    <a:pt x="867" y="634"/>
                  </a:lnTo>
                  <a:cubicBezTo>
                    <a:pt x="300" y="834"/>
                    <a:pt x="0" y="1435"/>
                    <a:pt x="200" y="2002"/>
                  </a:cubicBezTo>
                  <a:lnTo>
                    <a:pt x="11942" y="37060"/>
                  </a:lnTo>
                  <a:lnTo>
                    <a:pt x="14844" y="36093"/>
                  </a:lnTo>
                  <a:lnTo>
                    <a:pt x="2769" y="0"/>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3" name="Google Shape;303;p8"/>
            <p:cNvSpPr/>
            <p:nvPr/>
          </p:nvSpPr>
          <p:spPr>
            <a:xfrm rot="-1128775">
              <a:off x="-294085" y="4308425"/>
              <a:ext cx="661395" cy="495483"/>
            </a:xfrm>
            <a:custGeom>
              <a:avLst/>
              <a:gdLst/>
              <a:ahLst/>
              <a:cxnLst/>
              <a:rect l="l" t="t" r="r" b="b"/>
              <a:pathLst>
                <a:path w="18214" h="13645" fill="none" extrusionOk="0">
                  <a:moveTo>
                    <a:pt x="18214" y="7373"/>
                  </a:moveTo>
                  <a:lnTo>
                    <a:pt x="16045" y="935"/>
                  </a:lnTo>
                  <a:cubicBezTo>
                    <a:pt x="15278" y="1202"/>
                    <a:pt x="14444" y="802"/>
                    <a:pt x="14177" y="1"/>
                  </a:cubicBezTo>
                  <a:lnTo>
                    <a:pt x="935" y="4437"/>
                  </a:lnTo>
                  <a:cubicBezTo>
                    <a:pt x="1201" y="5205"/>
                    <a:pt x="801" y="6039"/>
                    <a:pt x="1" y="6305"/>
                  </a:cubicBezTo>
                  <a:lnTo>
                    <a:pt x="2169" y="12743"/>
                  </a:lnTo>
                  <a:cubicBezTo>
                    <a:pt x="2936" y="12477"/>
                    <a:pt x="3770" y="12877"/>
                    <a:pt x="4037" y="13644"/>
                  </a:cubicBezTo>
                  <a:lnTo>
                    <a:pt x="17280" y="9241"/>
                  </a:lnTo>
                  <a:cubicBezTo>
                    <a:pt x="17013" y="8440"/>
                    <a:pt x="17413" y="7606"/>
                    <a:pt x="18214" y="7373"/>
                  </a:cubicBezTo>
                  <a:close/>
                </a:path>
              </a:pathLst>
            </a:custGeom>
            <a:noFill/>
            <a:ln w="9525"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4" name="Google Shape;304;p8"/>
            <p:cNvSpPr/>
            <p:nvPr/>
          </p:nvSpPr>
          <p:spPr>
            <a:xfrm rot="-1128775">
              <a:off x="201603" y="5203043"/>
              <a:ext cx="909699" cy="322237"/>
            </a:xfrm>
            <a:custGeom>
              <a:avLst/>
              <a:gdLst/>
              <a:ahLst/>
              <a:cxnLst/>
              <a:rect l="l" t="t" r="r" b="b"/>
              <a:pathLst>
                <a:path w="25052" h="8874" extrusionOk="0">
                  <a:moveTo>
                    <a:pt x="24884" y="1"/>
                  </a:moveTo>
                  <a:lnTo>
                    <a:pt x="0" y="8340"/>
                  </a:lnTo>
                  <a:lnTo>
                    <a:pt x="200" y="8874"/>
                  </a:lnTo>
                  <a:lnTo>
                    <a:pt x="25051" y="568"/>
                  </a:lnTo>
                  <a:lnTo>
                    <a:pt x="24884"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5" name="Google Shape;305;p8"/>
            <p:cNvSpPr/>
            <p:nvPr/>
          </p:nvSpPr>
          <p:spPr>
            <a:xfrm rot="-1128775">
              <a:off x="222822" y="5233880"/>
              <a:ext cx="902437" cy="311343"/>
            </a:xfrm>
            <a:custGeom>
              <a:avLst/>
              <a:gdLst/>
              <a:ahLst/>
              <a:cxnLst/>
              <a:rect l="l" t="t" r="r" b="b"/>
              <a:pathLst>
                <a:path w="24852" h="8574" extrusionOk="0">
                  <a:moveTo>
                    <a:pt x="24852" y="0"/>
                  </a:moveTo>
                  <a:lnTo>
                    <a:pt x="1" y="8340"/>
                  </a:lnTo>
                  <a:cubicBezTo>
                    <a:pt x="34" y="8406"/>
                    <a:pt x="134" y="8506"/>
                    <a:pt x="201" y="8573"/>
                  </a:cubicBezTo>
                  <a:lnTo>
                    <a:pt x="24818" y="334"/>
                  </a:lnTo>
                  <a:cubicBezTo>
                    <a:pt x="24852" y="200"/>
                    <a:pt x="24852" y="100"/>
                    <a:pt x="2485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6" name="Google Shape;306;p8"/>
            <p:cNvSpPr/>
            <p:nvPr/>
          </p:nvSpPr>
          <p:spPr>
            <a:xfrm rot="-1128677">
              <a:off x="394277" y="5550608"/>
              <a:ext cx="125012" cy="205964"/>
            </a:xfrm>
            <a:custGeom>
              <a:avLst/>
              <a:gdLst/>
              <a:ahLst/>
              <a:cxnLst/>
              <a:rect l="l" t="t" r="r" b="b"/>
              <a:pathLst>
                <a:path w="2670" h="5672" extrusionOk="0">
                  <a:moveTo>
                    <a:pt x="901" y="1"/>
                  </a:moveTo>
                  <a:lnTo>
                    <a:pt x="1" y="301"/>
                  </a:lnTo>
                  <a:lnTo>
                    <a:pt x="1769" y="5672"/>
                  </a:lnTo>
                  <a:lnTo>
                    <a:pt x="2002" y="4871"/>
                  </a:lnTo>
                  <a:lnTo>
                    <a:pt x="2669" y="5371"/>
                  </a:lnTo>
                  <a:lnTo>
                    <a:pt x="901" y="1"/>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307" name="Google Shape;307;p8"/>
          <p:cNvGrpSpPr/>
          <p:nvPr/>
        </p:nvGrpSpPr>
        <p:grpSpPr>
          <a:xfrm rot="8100000">
            <a:off x="5478489" y="-1521177"/>
            <a:ext cx="2053827" cy="3002367"/>
            <a:chOff x="-2055400" y="2385325"/>
            <a:chExt cx="1520600" cy="2222875"/>
          </a:xfrm>
        </p:grpSpPr>
        <p:grpSp>
          <p:nvGrpSpPr>
            <p:cNvPr id="308" name="Google Shape;308;p8"/>
            <p:cNvGrpSpPr/>
            <p:nvPr/>
          </p:nvGrpSpPr>
          <p:grpSpPr>
            <a:xfrm>
              <a:off x="-1858600" y="2385325"/>
              <a:ext cx="523125" cy="1635025"/>
              <a:chOff x="-1858600" y="2385325"/>
              <a:chExt cx="523125" cy="1635025"/>
            </a:xfrm>
          </p:grpSpPr>
          <p:sp>
            <p:nvSpPr>
              <p:cNvPr id="309" name="Google Shape;309;p8"/>
              <p:cNvSpPr/>
              <p:nvPr/>
            </p:nvSpPr>
            <p:spPr>
              <a:xfrm>
                <a:off x="-1804750" y="2385325"/>
                <a:ext cx="469275" cy="1635025"/>
              </a:xfrm>
              <a:custGeom>
                <a:avLst/>
                <a:gdLst/>
                <a:ahLst/>
                <a:cxnLst/>
                <a:rect l="l" t="t" r="r" b="b"/>
                <a:pathLst>
                  <a:path w="18771" h="65401" extrusionOk="0">
                    <a:moveTo>
                      <a:pt x="12062" y="1"/>
                    </a:moveTo>
                    <a:cubicBezTo>
                      <a:pt x="9693" y="1"/>
                      <a:pt x="7259" y="1264"/>
                      <a:pt x="5667" y="3115"/>
                    </a:cubicBezTo>
                    <a:cubicBezTo>
                      <a:pt x="3462" y="5679"/>
                      <a:pt x="2513" y="9064"/>
                      <a:pt x="1872" y="12397"/>
                    </a:cubicBezTo>
                    <a:lnTo>
                      <a:pt x="1872" y="12372"/>
                    </a:lnTo>
                    <a:cubicBezTo>
                      <a:pt x="129" y="21270"/>
                      <a:pt x="0" y="30373"/>
                      <a:pt x="975" y="39373"/>
                    </a:cubicBezTo>
                    <a:cubicBezTo>
                      <a:pt x="1308" y="42476"/>
                      <a:pt x="1308" y="44861"/>
                      <a:pt x="1462" y="47989"/>
                    </a:cubicBezTo>
                    <a:cubicBezTo>
                      <a:pt x="1795" y="54796"/>
                      <a:pt x="6238" y="62496"/>
                      <a:pt x="6079" y="65382"/>
                    </a:cubicBezTo>
                    <a:lnTo>
                      <a:pt x="6079" y="65382"/>
                    </a:lnTo>
                    <a:cubicBezTo>
                      <a:pt x="6979" y="50077"/>
                      <a:pt x="11644" y="31239"/>
                      <a:pt x="16694" y="16756"/>
                    </a:cubicBezTo>
                    <a:cubicBezTo>
                      <a:pt x="17694" y="13936"/>
                      <a:pt x="18771" y="11064"/>
                      <a:pt x="18745" y="8089"/>
                    </a:cubicBezTo>
                    <a:cubicBezTo>
                      <a:pt x="18745" y="5089"/>
                      <a:pt x="17412" y="1909"/>
                      <a:pt x="14719" y="602"/>
                    </a:cubicBezTo>
                    <a:cubicBezTo>
                      <a:pt x="13878" y="188"/>
                      <a:pt x="12974" y="1"/>
                      <a:pt x="12062" y="1"/>
                    </a:cubicBezTo>
                    <a:close/>
                    <a:moveTo>
                      <a:pt x="6079" y="65382"/>
                    </a:moveTo>
                    <a:lnTo>
                      <a:pt x="6079" y="65382"/>
                    </a:lnTo>
                    <a:cubicBezTo>
                      <a:pt x="6078" y="65388"/>
                      <a:pt x="6078" y="65394"/>
                      <a:pt x="6078" y="65400"/>
                    </a:cubicBezTo>
                    <a:cubicBezTo>
                      <a:pt x="6078" y="65394"/>
                      <a:pt x="6078" y="65388"/>
                      <a:pt x="6079" y="65382"/>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0" name="Google Shape;310;p8"/>
              <p:cNvSpPr/>
              <p:nvPr/>
            </p:nvSpPr>
            <p:spPr>
              <a:xfrm>
                <a:off x="-1858600" y="2385425"/>
                <a:ext cx="469275" cy="1634925"/>
              </a:xfrm>
              <a:custGeom>
                <a:avLst/>
                <a:gdLst/>
                <a:ahLst/>
                <a:cxnLst/>
                <a:rect l="l" t="t" r="r" b="b"/>
                <a:pathLst>
                  <a:path w="18771" h="65397" extrusionOk="0">
                    <a:moveTo>
                      <a:pt x="12088" y="1"/>
                    </a:moveTo>
                    <a:cubicBezTo>
                      <a:pt x="9704" y="1"/>
                      <a:pt x="7263" y="1274"/>
                      <a:pt x="5667" y="3111"/>
                    </a:cubicBezTo>
                    <a:cubicBezTo>
                      <a:pt x="3462" y="5649"/>
                      <a:pt x="2513" y="9060"/>
                      <a:pt x="1872" y="12393"/>
                    </a:cubicBezTo>
                    <a:lnTo>
                      <a:pt x="1872" y="12368"/>
                    </a:lnTo>
                    <a:cubicBezTo>
                      <a:pt x="129" y="21266"/>
                      <a:pt x="0" y="30369"/>
                      <a:pt x="975" y="39369"/>
                    </a:cubicBezTo>
                    <a:cubicBezTo>
                      <a:pt x="1308" y="42472"/>
                      <a:pt x="1308" y="44857"/>
                      <a:pt x="1462" y="47985"/>
                    </a:cubicBezTo>
                    <a:cubicBezTo>
                      <a:pt x="1795" y="54792"/>
                      <a:pt x="6239" y="62492"/>
                      <a:pt x="6079" y="65378"/>
                    </a:cubicBezTo>
                    <a:lnTo>
                      <a:pt x="6079" y="65378"/>
                    </a:lnTo>
                    <a:cubicBezTo>
                      <a:pt x="6979" y="50073"/>
                      <a:pt x="11670" y="31235"/>
                      <a:pt x="16694" y="16752"/>
                    </a:cubicBezTo>
                    <a:cubicBezTo>
                      <a:pt x="17694" y="13932"/>
                      <a:pt x="18771" y="11060"/>
                      <a:pt x="18771" y="8085"/>
                    </a:cubicBezTo>
                    <a:cubicBezTo>
                      <a:pt x="18745" y="5085"/>
                      <a:pt x="17412" y="1905"/>
                      <a:pt x="14745" y="598"/>
                    </a:cubicBezTo>
                    <a:cubicBezTo>
                      <a:pt x="13901" y="187"/>
                      <a:pt x="12999" y="1"/>
                      <a:pt x="12088" y="1"/>
                    </a:cubicBezTo>
                    <a:close/>
                    <a:moveTo>
                      <a:pt x="6079" y="65378"/>
                    </a:moveTo>
                    <a:cubicBezTo>
                      <a:pt x="6078" y="65384"/>
                      <a:pt x="6078" y="65390"/>
                      <a:pt x="6078" y="65396"/>
                    </a:cubicBezTo>
                    <a:cubicBezTo>
                      <a:pt x="6078" y="65390"/>
                      <a:pt x="6078" y="65384"/>
                      <a:pt x="6079" y="65378"/>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1" name="Google Shape;311;p8"/>
              <p:cNvSpPr/>
              <p:nvPr/>
            </p:nvSpPr>
            <p:spPr>
              <a:xfrm>
                <a:off x="-1766300" y="2414375"/>
                <a:ext cx="329125" cy="283550"/>
              </a:xfrm>
              <a:custGeom>
                <a:avLst/>
                <a:gdLst/>
                <a:ahLst/>
                <a:cxnLst/>
                <a:rect l="l" t="t" r="r" b="b"/>
                <a:pathLst>
                  <a:path w="13165" h="11342" extrusionOk="0">
                    <a:moveTo>
                      <a:pt x="7214" y="1"/>
                    </a:moveTo>
                    <a:cubicBezTo>
                      <a:pt x="7203" y="1"/>
                      <a:pt x="7192" y="2"/>
                      <a:pt x="7181" y="4"/>
                    </a:cubicBezTo>
                    <a:cubicBezTo>
                      <a:pt x="7053" y="55"/>
                      <a:pt x="6976" y="260"/>
                      <a:pt x="7104" y="337"/>
                    </a:cubicBezTo>
                    <a:cubicBezTo>
                      <a:pt x="7130" y="363"/>
                      <a:pt x="7155" y="363"/>
                      <a:pt x="7181" y="363"/>
                    </a:cubicBezTo>
                    <a:cubicBezTo>
                      <a:pt x="7258" y="363"/>
                      <a:pt x="7335" y="337"/>
                      <a:pt x="7386" y="260"/>
                    </a:cubicBezTo>
                    <a:cubicBezTo>
                      <a:pt x="7433" y="120"/>
                      <a:pt x="7330" y="1"/>
                      <a:pt x="7214" y="1"/>
                    </a:cubicBezTo>
                    <a:close/>
                    <a:moveTo>
                      <a:pt x="10096" y="914"/>
                    </a:moveTo>
                    <a:cubicBezTo>
                      <a:pt x="10065" y="914"/>
                      <a:pt x="10033" y="918"/>
                      <a:pt x="10001" y="927"/>
                    </a:cubicBezTo>
                    <a:cubicBezTo>
                      <a:pt x="9719" y="1004"/>
                      <a:pt x="9591" y="1440"/>
                      <a:pt x="9848" y="1619"/>
                    </a:cubicBezTo>
                    <a:cubicBezTo>
                      <a:pt x="9899" y="1619"/>
                      <a:pt x="9950" y="1645"/>
                      <a:pt x="10001" y="1645"/>
                    </a:cubicBezTo>
                    <a:cubicBezTo>
                      <a:pt x="10024" y="1648"/>
                      <a:pt x="10046" y="1650"/>
                      <a:pt x="10069" y="1650"/>
                    </a:cubicBezTo>
                    <a:cubicBezTo>
                      <a:pt x="10224" y="1650"/>
                      <a:pt x="10370" y="1571"/>
                      <a:pt x="10437" y="1414"/>
                    </a:cubicBezTo>
                    <a:cubicBezTo>
                      <a:pt x="10528" y="1164"/>
                      <a:pt x="10337" y="914"/>
                      <a:pt x="10096" y="914"/>
                    </a:cubicBezTo>
                    <a:close/>
                    <a:moveTo>
                      <a:pt x="4839" y="1534"/>
                    </a:moveTo>
                    <a:cubicBezTo>
                      <a:pt x="4695" y="1534"/>
                      <a:pt x="4554" y="1605"/>
                      <a:pt x="4540" y="1748"/>
                    </a:cubicBezTo>
                    <a:cubicBezTo>
                      <a:pt x="4540" y="1799"/>
                      <a:pt x="4540" y="1824"/>
                      <a:pt x="4540" y="1876"/>
                    </a:cubicBezTo>
                    <a:cubicBezTo>
                      <a:pt x="4591" y="2030"/>
                      <a:pt x="4719" y="2158"/>
                      <a:pt x="4873" y="2183"/>
                    </a:cubicBezTo>
                    <a:cubicBezTo>
                      <a:pt x="5129" y="2183"/>
                      <a:pt x="5309" y="1876"/>
                      <a:pt x="5129" y="1671"/>
                    </a:cubicBezTo>
                    <a:cubicBezTo>
                      <a:pt x="5072" y="1579"/>
                      <a:pt x="4955" y="1534"/>
                      <a:pt x="4839" y="1534"/>
                    </a:cubicBezTo>
                    <a:close/>
                    <a:moveTo>
                      <a:pt x="7873" y="1434"/>
                    </a:moveTo>
                    <a:cubicBezTo>
                      <a:pt x="7815" y="1434"/>
                      <a:pt x="7755" y="1444"/>
                      <a:pt x="7694" y="1465"/>
                    </a:cubicBezTo>
                    <a:cubicBezTo>
                      <a:pt x="7309" y="1542"/>
                      <a:pt x="7104" y="2183"/>
                      <a:pt x="7488" y="2414"/>
                    </a:cubicBezTo>
                    <a:lnTo>
                      <a:pt x="7514" y="2414"/>
                    </a:lnTo>
                    <a:cubicBezTo>
                      <a:pt x="7565" y="2440"/>
                      <a:pt x="7642" y="2466"/>
                      <a:pt x="7694" y="2491"/>
                    </a:cubicBezTo>
                    <a:cubicBezTo>
                      <a:pt x="7715" y="2493"/>
                      <a:pt x="7737" y="2494"/>
                      <a:pt x="7759" y="2494"/>
                    </a:cubicBezTo>
                    <a:cubicBezTo>
                      <a:pt x="7992" y="2494"/>
                      <a:pt x="8217" y="2369"/>
                      <a:pt x="8335" y="2158"/>
                    </a:cubicBezTo>
                    <a:cubicBezTo>
                      <a:pt x="8489" y="1805"/>
                      <a:pt x="8227" y="1434"/>
                      <a:pt x="7873" y="1434"/>
                    </a:cubicBezTo>
                    <a:close/>
                    <a:moveTo>
                      <a:pt x="12521" y="1809"/>
                    </a:moveTo>
                    <a:cubicBezTo>
                      <a:pt x="12477" y="1809"/>
                      <a:pt x="12432" y="1814"/>
                      <a:pt x="12386" y="1824"/>
                    </a:cubicBezTo>
                    <a:cubicBezTo>
                      <a:pt x="12002" y="1927"/>
                      <a:pt x="11796" y="2568"/>
                      <a:pt x="12181" y="2799"/>
                    </a:cubicBezTo>
                    <a:cubicBezTo>
                      <a:pt x="12232" y="2825"/>
                      <a:pt x="12309" y="2850"/>
                      <a:pt x="12386" y="2850"/>
                    </a:cubicBezTo>
                    <a:cubicBezTo>
                      <a:pt x="12424" y="2858"/>
                      <a:pt x="12461" y="2861"/>
                      <a:pt x="12498" y="2861"/>
                    </a:cubicBezTo>
                    <a:cubicBezTo>
                      <a:pt x="12709" y="2861"/>
                      <a:pt x="12896" y="2739"/>
                      <a:pt x="13027" y="2542"/>
                    </a:cubicBezTo>
                    <a:cubicBezTo>
                      <a:pt x="13165" y="2175"/>
                      <a:pt x="12892" y="1809"/>
                      <a:pt x="12521" y="1809"/>
                    </a:cubicBezTo>
                    <a:close/>
                    <a:moveTo>
                      <a:pt x="10496" y="2693"/>
                    </a:moveTo>
                    <a:cubicBezTo>
                      <a:pt x="10485" y="2693"/>
                      <a:pt x="10474" y="2694"/>
                      <a:pt x="10463" y="2696"/>
                    </a:cubicBezTo>
                    <a:cubicBezTo>
                      <a:pt x="10335" y="2722"/>
                      <a:pt x="10258" y="2953"/>
                      <a:pt x="10386" y="3030"/>
                    </a:cubicBezTo>
                    <a:cubicBezTo>
                      <a:pt x="10412" y="3055"/>
                      <a:pt x="10412" y="3055"/>
                      <a:pt x="10437" y="3055"/>
                    </a:cubicBezTo>
                    <a:cubicBezTo>
                      <a:pt x="10540" y="3055"/>
                      <a:pt x="10617" y="3030"/>
                      <a:pt x="10668" y="2953"/>
                    </a:cubicBezTo>
                    <a:cubicBezTo>
                      <a:pt x="10715" y="2812"/>
                      <a:pt x="10612" y="2693"/>
                      <a:pt x="10496" y="2693"/>
                    </a:cubicBezTo>
                    <a:close/>
                    <a:moveTo>
                      <a:pt x="3134" y="3127"/>
                    </a:moveTo>
                    <a:cubicBezTo>
                      <a:pt x="3124" y="3127"/>
                      <a:pt x="3114" y="3129"/>
                      <a:pt x="3104" y="3132"/>
                    </a:cubicBezTo>
                    <a:cubicBezTo>
                      <a:pt x="3027" y="3158"/>
                      <a:pt x="3001" y="3260"/>
                      <a:pt x="3078" y="3312"/>
                    </a:cubicBezTo>
                    <a:lnTo>
                      <a:pt x="3078" y="3337"/>
                    </a:lnTo>
                    <a:lnTo>
                      <a:pt x="3104" y="3337"/>
                    </a:lnTo>
                    <a:cubicBezTo>
                      <a:pt x="3155" y="3337"/>
                      <a:pt x="3206" y="3312"/>
                      <a:pt x="3232" y="3260"/>
                    </a:cubicBezTo>
                    <a:cubicBezTo>
                      <a:pt x="3254" y="3194"/>
                      <a:pt x="3199" y="3127"/>
                      <a:pt x="3134" y="3127"/>
                    </a:cubicBezTo>
                    <a:close/>
                    <a:moveTo>
                      <a:pt x="6219" y="3536"/>
                    </a:moveTo>
                    <a:cubicBezTo>
                      <a:pt x="6072" y="3536"/>
                      <a:pt x="5928" y="3614"/>
                      <a:pt x="5899" y="3773"/>
                    </a:cubicBezTo>
                    <a:lnTo>
                      <a:pt x="5924" y="3773"/>
                    </a:lnTo>
                    <a:cubicBezTo>
                      <a:pt x="5924" y="3799"/>
                      <a:pt x="5924" y="3850"/>
                      <a:pt x="5924" y="3902"/>
                    </a:cubicBezTo>
                    <a:cubicBezTo>
                      <a:pt x="5950" y="4055"/>
                      <a:pt x="6078" y="4158"/>
                      <a:pt x="6232" y="4184"/>
                    </a:cubicBezTo>
                    <a:cubicBezTo>
                      <a:pt x="6243" y="4185"/>
                      <a:pt x="6254" y="4185"/>
                      <a:pt x="6265" y="4185"/>
                    </a:cubicBezTo>
                    <a:cubicBezTo>
                      <a:pt x="6526" y="4185"/>
                      <a:pt x="6662" y="3892"/>
                      <a:pt x="6514" y="3671"/>
                    </a:cubicBezTo>
                    <a:cubicBezTo>
                      <a:pt x="6447" y="3582"/>
                      <a:pt x="6332" y="3536"/>
                      <a:pt x="6219" y="3536"/>
                    </a:cubicBezTo>
                    <a:close/>
                    <a:moveTo>
                      <a:pt x="3009" y="4870"/>
                    </a:moveTo>
                    <a:cubicBezTo>
                      <a:pt x="2866" y="4870"/>
                      <a:pt x="2722" y="4947"/>
                      <a:pt x="2693" y="5107"/>
                    </a:cubicBezTo>
                    <a:lnTo>
                      <a:pt x="2719" y="5107"/>
                    </a:lnTo>
                    <a:cubicBezTo>
                      <a:pt x="2693" y="5158"/>
                      <a:pt x="2693" y="5184"/>
                      <a:pt x="2719" y="5235"/>
                    </a:cubicBezTo>
                    <a:cubicBezTo>
                      <a:pt x="2745" y="5389"/>
                      <a:pt x="2873" y="5517"/>
                      <a:pt x="3027" y="5517"/>
                    </a:cubicBezTo>
                    <a:cubicBezTo>
                      <a:pt x="3038" y="5518"/>
                      <a:pt x="3049" y="5518"/>
                      <a:pt x="3059" y="5518"/>
                    </a:cubicBezTo>
                    <a:cubicBezTo>
                      <a:pt x="3320" y="5518"/>
                      <a:pt x="3456" y="5226"/>
                      <a:pt x="3283" y="5004"/>
                    </a:cubicBezTo>
                    <a:cubicBezTo>
                      <a:pt x="3228" y="4915"/>
                      <a:pt x="3119" y="4870"/>
                      <a:pt x="3009" y="4870"/>
                    </a:cubicBezTo>
                    <a:close/>
                    <a:moveTo>
                      <a:pt x="6277" y="5340"/>
                    </a:moveTo>
                    <a:cubicBezTo>
                      <a:pt x="6229" y="5340"/>
                      <a:pt x="6179" y="5348"/>
                      <a:pt x="6129" y="5363"/>
                    </a:cubicBezTo>
                    <a:cubicBezTo>
                      <a:pt x="5745" y="5466"/>
                      <a:pt x="5540" y="6107"/>
                      <a:pt x="5924" y="6312"/>
                    </a:cubicBezTo>
                    <a:cubicBezTo>
                      <a:pt x="5976" y="6363"/>
                      <a:pt x="6053" y="6363"/>
                      <a:pt x="6129" y="6389"/>
                    </a:cubicBezTo>
                    <a:cubicBezTo>
                      <a:pt x="6151" y="6391"/>
                      <a:pt x="6173" y="6392"/>
                      <a:pt x="6194" y="6392"/>
                    </a:cubicBezTo>
                    <a:cubicBezTo>
                      <a:pt x="6424" y="6392"/>
                      <a:pt x="6630" y="6267"/>
                      <a:pt x="6771" y="6055"/>
                    </a:cubicBezTo>
                    <a:cubicBezTo>
                      <a:pt x="6906" y="5718"/>
                      <a:pt x="6625" y="5340"/>
                      <a:pt x="6277" y="5340"/>
                    </a:cubicBezTo>
                    <a:close/>
                    <a:moveTo>
                      <a:pt x="1163" y="6898"/>
                    </a:moveTo>
                    <a:cubicBezTo>
                      <a:pt x="1152" y="6898"/>
                      <a:pt x="1140" y="6899"/>
                      <a:pt x="1129" y="6902"/>
                    </a:cubicBezTo>
                    <a:cubicBezTo>
                      <a:pt x="1001" y="6927"/>
                      <a:pt x="924" y="7158"/>
                      <a:pt x="1052" y="7235"/>
                    </a:cubicBezTo>
                    <a:cubicBezTo>
                      <a:pt x="1078" y="7235"/>
                      <a:pt x="1104" y="7261"/>
                      <a:pt x="1129" y="7261"/>
                    </a:cubicBezTo>
                    <a:cubicBezTo>
                      <a:pt x="1206" y="7261"/>
                      <a:pt x="1283" y="7235"/>
                      <a:pt x="1334" y="7132"/>
                    </a:cubicBezTo>
                    <a:cubicBezTo>
                      <a:pt x="1381" y="7015"/>
                      <a:pt x="1278" y="6898"/>
                      <a:pt x="1163" y="6898"/>
                    </a:cubicBezTo>
                    <a:close/>
                    <a:moveTo>
                      <a:pt x="5001" y="7850"/>
                    </a:moveTo>
                    <a:cubicBezTo>
                      <a:pt x="4924" y="7876"/>
                      <a:pt x="4899" y="8004"/>
                      <a:pt x="4950" y="8056"/>
                    </a:cubicBezTo>
                    <a:lnTo>
                      <a:pt x="5001" y="8056"/>
                    </a:lnTo>
                    <a:cubicBezTo>
                      <a:pt x="5052" y="8056"/>
                      <a:pt x="5104" y="8030"/>
                      <a:pt x="5129" y="8004"/>
                    </a:cubicBezTo>
                    <a:cubicBezTo>
                      <a:pt x="5155" y="7927"/>
                      <a:pt x="5078" y="7850"/>
                      <a:pt x="5001" y="7850"/>
                    </a:cubicBezTo>
                    <a:close/>
                    <a:moveTo>
                      <a:pt x="2940" y="7598"/>
                    </a:moveTo>
                    <a:cubicBezTo>
                      <a:pt x="2902" y="7598"/>
                      <a:pt x="2862" y="7605"/>
                      <a:pt x="2822" y="7620"/>
                    </a:cubicBezTo>
                    <a:cubicBezTo>
                      <a:pt x="2565" y="7697"/>
                      <a:pt x="2437" y="8107"/>
                      <a:pt x="2693" y="8235"/>
                    </a:cubicBezTo>
                    <a:cubicBezTo>
                      <a:pt x="2719" y="8261"/>
                      <a:pt x="2770" y="8286"/>
                      <a:pt x="2822" y="8286"/>
                    </a:cubicBezTo>
                    <a:cubicBezTo>
                      <a:pt x="2838" y="8289"/>
                      <a:pt x="2854" y="8290"/>
                      <a:pt x="2870" y="8290"/>
                    </a:cubicBezTo>
                    <a:cubicBezTo>
                      <a:pt x="3007" y="8290"/>
                      <a:pt x="3137" y="8196"/>
                      <a:pt x="3206" y="8081"/>
                    </a:cubicBezTo>
                    <a:cubicBezTo>
                      <a:pt x="3338" y="7840"/>
                      <a:pt x="3169" y="7598"/>
                      <a:pt x="2940" y="7598"/>
                    </a:cubicBezTo>
                    <a:close/>
                    <a:moveTo>
                      <a:pt x="6698" y="7919"/>
                    </a:moveTo>
                    <a:cubicBezTo>
                      <a:pt x="6554" y="7919"/>
                      <a:pt x="6414" y="7990"/>
                      <a:pt x="6386" y="8133"/>
                    </a:cubicBezTo>
                    <a:lnTo>
                      <a:pt x="6412" y="8133"/>
                    </a:lnTo>
                    <a:cubicBezTo>
                      <a:pt x="6412" y="8184"/>
                      <a:pt x="6412" y="8235"/>
                      <a:pt x="6412" y="8261"/>
                    </a:cubicBezTo>
                    <a:cubicBezTo>
                      <a:pt x="6437" y="8415"/>
                      <a:pt x="6565" y="8543"/>
                      <a:pt x="6745" y="8568"/>
                    </a:cubicBezTo>
                    <a:cubicBezTo>
                      <a:pt x="7001" y="8568"/>
                      <a:pt x="7181" y="8261"/>
                      <a:pt x="7001" y="8056"/>
                    </a:cubicBezTo>
                    <a:cubicBezTo>
                      <a:pt x="6933" y="7964"/>
                      <a:pt x="6814" y="7919"/>
                      <a:pt x="6698" y="7919"/>
                    </a:cubicBezTo>
                    <a:close/>
                    <a:moveTo>
                      <a:pt x="4317" y="9878"/>
                    </a:moveTo>
                    <a:cubicBezTo>
                      <a:pt x="4265" y="9878"/>
                      <a:pt x="4210" y="9886"/>
                      <a:pt x="4155" y="9902"/>
                    </a:cubicBezTo>
                    <a:cubicBezTo>
                      <a:pt x="3770" y="9979"/>
                      <a:pt x="3565" y="10645"/>
                      <a:pt x="3950" y="10851"/>
                    </a:cubicBezTo>
                    <a:cubicBezTo>
                      <a:pt x="4001" y="10876"/>
                      <a:pt x="4078" y="10902"/>
                      <a:pt x="4129" y="10928"/>
                    </a:cubicBezTo>
                    <a:cubicBezTo>
                      <a:pt x="4153" y="10930"/>
                      <a:pt x="4177" y="10931"/>
                      <a:pt x="4200" y="10931"/>
                    </a:cubicBezTo>
                    <a:cubicBezTo>
                      <a:pt x="4454" y="10931"/>
                      <a:pt x="4677" y="10805"/>
                      <a:pt x="4770" y="10594"/>
                    </a:cubicBezTo>
                    <a:cubicBezTo>
                      <a:pt x="4927" y="10236"/>
                      <a:pt x="4673" y="9878"/>
                      <a:pt x="4317" y="9878"/>
                    </a:cubicBezTo>
                    <a:close/>
                    <a:moveTo>
                      <a:pt x="746" y="10289"/>
                    </a:moveTo>
                    <a:cubicBezTo>
                      <a:pt x="696" y="10289"/>
                      <a:pt x="644" y="10297"/>
                      <a:pt x="591" y="10312"/>
                    </a:cubicBezTo>
                    <a:cubicBezTo>
                      <a:pt x="206" y="10415"/>
                      <a:pt x="1" y="11056"/>
                      <a:pt x="386" y="11287"/>
                    </a:cubicBezTo>
                    <a:lnTo>
                      <a:pt x="386" y="11261"/>
                    </a:lnTo>
                    <a:cubicBezTo>
                      <a:pt x="437" y="11312"/>
                      <a:pt x="514" y="11338"/>
                      <a:pt x="565" y="11338"/>
                    </a:cubicBezTo>
                    <a:cubicBezTo>
                      <a:pt x="589" y="11340"/>
                      <a:pt x="613" y="11341"/>
                      <a:pt x="636" y="11341"/>
                    </a:cubicBezTo>
                    <a:cubicBezTo>
                      <a:pt x="889" y="11341"/>
                      <a:pt x="1112" y="11216"/>
                      <a:pt x="1206" y="11004"/>
                    </a:cubicBezTo>
                    <a:cubicBezTo>
                      <a:pt x="1364" y="10667"/>
                      <a:pt x="1106" y="10289"/>
                      <a:pt x="746" y="10289"/>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2" name="Google Shape;312;p8"/>
              <p:cNvSpPr/>
              <p:nvPr/>
            </p:nvSpPr>
            <p:spPr>
              <a:xfrm>
                <a:off x="-1809250" y="2563500"/>
                <a:ext cx="247275" cy="1438900"/>
              </a:xfrm>
              <a:custGeom>
                <a:avLst/>
                <a:gdLst/>
                <a:ahLst/>
                <a:cxnLst/>
                <a:rect l="l" t="t" r="r" b="b"/>
                <a:pathLst>
                  <a:path w="9891" h="57556" extrusionOk="0">
                    <a:moveTo>
                      <a:pt x="9445" y="0"/>
                    </a:moveTo>
                    <a:cubicBezTo>
                      <a:pt x="9304" y="0"/>
                      <a:pt x="9164" y="81"/>
                      <a:pt x="9104" y="270"/>
                    </a:cubicBezTo>
                    <a:cubicBezTo>
                      <a:pt x="4617" y="13912"/>
                      <a:pt x="1" y="34913"/>
                      <a:pt x="3386" y="57247"/>
                    </a:cubicBezTo>
                    <a:cubicBezTo>
                      <a:pt x="3411" y="57427"/>
                      <a:pt x="3565" y="57555"/>
                      <a:pt x="3745" y="57555"/>
                    </a:cubicBezTo>
                    <a:lnTo>
                      <a:pt x="3822" y="57555"/>
                    </a:lnTo>
                    <a:cubicBezTo>
                      <a:pt x="4027" y="57530"/>
                      <a:pt x="4155" y="57324"/>
                      <a:pt x="4129" y="57119"/>
                    </a:cubicBezTo>
                    <a:cubicBezTo>
                      <a:pt x="796" y="34939"/>
                      <a:pt x="5360" y="14091"/>
                      <a:pt x="9796" y="501"/>
                    </a:cubicBezTo>
                    <a:cubicBezTo>
                      <a:pt x="9890" y="202"/>
                      <a:pt x="9667" y="0"/>
                      <a:pt x="9445"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313" name="Google Shape;313;p8"/>
            <p:cNvGrpSpPr/>
            <p:nvPr/>
          </p:nvGrpSpPr>
          <p:grpSpPr>
            <a:xfrm>
              <a:off x="-1779100" y="2408800"/>
              <a:ext cx="1032750" cy="1807075"/>
              <a:chOff x="-1779100" y="2408800"/>
              <a:chExt cx="1032750" cy="1807075"/>
            </a:xfrm>
          </p:grpSpPr>
          <p:sp>
            <p:nvSpPr>
              <p:cNvPr id="314" name="Google Shape;314;p8"/>
              <p:cNvSpPr/>
              <p:nvPr/>
            </p:nvSpPr>
            <p:spPr>
              <a:xfrm>
                <a:off x="-1779100" y="2498825"/>
                <a:ext cx="1032750" cy="1717050"/>
              </a:xfrm>
              <a:custGeom>
                <a:avLst/>
                <a:gdLst/>
                <a:ahLst/>
                <a:cxnLst/>
                <a:rect l="l" t="t" r="r" b="b"/>
                <a:pathLst>
                  <a:path w="41310" h="68682" extrusionOk="0">
                    <a:moveTo>
                      <a:pt x="32843" y="0"/>
                    </a:moveTo>
                    <a:cubicBezTo>
                      <a:pt x="31194" y="0"/>
                      <a:pt x="29516" y="392"/>
                      <a:pt x="28053" y="1113"/>
                    </a:cubicBezTo>
                    <a:cubicBezTo>
                      <a:pt x="24489" y="2883"/>
                      <a:pt x="21924" y="6139"/>
                      <a:pt x="19719" y="9421"/>
                    </a:cubicBezTo>
                    <a:lnTo>
                      <a:pt x="19719" y="9396"/>
                    </a:lnTo>
                    <a:cubicBezTo>
                      <a:pt x="13744" y="18242"/>
                      <a:pt x="9436" y="27987"/>
                      <a:pt x="6385" y="38167"/>
                    </a:cubicBezTo>
                    <a:cubicBezTo>
                      <a:pt x="5308" y="41705"/>
                      <a:pt x="4231" y="44270"/>
                      <a:pt x="2949" y="47731"/>
                    </a:cubicBezTo>
                    <a:cubicBezTo>
                      <a:pt x="205" y="55244"/>
                      <a:pt x="1487" y="65630"/>
                      <a:pt x="0" y="68681"/>
                    </a:cubicBezTo>
                    <a:cubicBezTo>
                      <a:pt x="7975" y="52526"/>
                      <a:pt x="21642" y="34269"/>
                      <a:pt x="33745" y="20935"/>
                    </a:cubicBezTo>
                    <a:cubicBezTo>
                      <a:pt x="36105" y="18319"/>
                      <a:pt x="38566" y="15704"/>
                      <a:pt x="39951" y="12473"/>
                    </a:cubicBezTo>
                    <a:cubicBezTo>
                      <a:pt x="41310" y="9242"/>
                      <a:pt x="41310" y="5190"/>
                      <a:pt x="39002" y="2549"/>
                    </a:cubicBezTo>
                    <a:cubicBezTo>
                      <a:pt x="37468" y="790"/>
                      <a:pt x="35184" y="0"/>
                      <a:pt x="3284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5" name="Google Shape;315;p8"/>
              <p:cNvSpPr/>
              <p:nvPr/>
            </p:nvSpPr>
            <p:spPr>
              <a:xfrm>
                <a:off x="-1776550" y="2408800"/>
                <a:ext cx="973150" cy="1753225"/>
              </a:xfrm>
              <a:custGeom>
                <a:avLst/>
                <a:gdLst/>
                <a:ahLst/>
                <a:cxnLst/>
                <a:rect l="l" t="t" r="r" b="b"/>
                <a:pathLst>
                  <a:path w="38926" h="70129" extrusionOk="0">
                    <a:moveTo>
                      <a:pt x="30542" y="0"/>
                    </a:moveTo>
                    <a:cubicBezTo>
                      <a:pt x="28732" y="0"/>
                      <a:pt x="26881" y="482"/>
                      <a:pt x="25310" y="1355"/>
                    </a:cubicBezTo>
                    <a:cubicBezTo>
                      <a:pt x="21848" y="3253"/>
                      <a:pt x="19438" y="6637"/>
                      <a:pt x="17361" y="10022"/>
                    </a:cubicBezTo>
                    <a:cubicBezTo>
                      <a:pt x="11822" y="19100"/>
                      <a:pt x="7975" y="29049"/>
                      <a:pt x="5386" y="39357"/>
                    </a:cubicBezTo>
                    <a:cubicBezTo>
                      <a:pt x="4488" y="42947"/>
                      <a:pt x="3514" y="45537"/>
                      <a:pt x="2411" y="49076"/>
                    </a:cubicBezTo>
                    <a:cubicBezTo>
                      <a:pt x="1" y="56717"/>
                      <a:pt x="1770" y="67025"/>
                      <a:pt x="411" y="70128"/>
                    </a:cubicBezTo>
                    <a:cubicBezTo>
                      <a:pt x="7642" y="53640"/>
                      <a:pt x="20463" y="34767"/>
                      <a:pt x="31925" y="20869"/>
                    </a:cubicBezTo>
                    <a:cubicBezTo>
                      <a:pt x="34156" y="18177"/>
                      <a:pt x="36515" y="15433"/>
                      <a:pt x="37721" y="12151"/>
                    </a:cubicBezTo>
                    <a:cubicBezTo>
                      <a:pt x="38926" y="8843"/>
                      <a:pt x="38772" y="4791"/>
                      <a:pt x="36336" y="2253"/>
                    </a:cubicBezTo>
                    <a:cubicBezTo>
                      <a:pt x="34837" y="698"/>
                      <a:pt x="32720" y="0"/>
                      <a:pt x="3054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6" name="Google Shape;316;p8"/>
              <p:cNvSpPr/>
              <p:nvPr/>
            </p:nvSpPr>
            <p:spPr>
              <a:xfrm>
                <a:off x="-1311125" y="2430900"/>
                <a:ext cx="402150" cy="319125"/>
              </a:xfrm>
              <a:custGeom>
                <a:avLst/>
                <a:gdLst/>
                <a:ahLst/>
                <a:cxnLst/>
                <a:rect l="l" t="t" r="r" b="b"/>
                <a:pathLst>
                  <a:path w="16086" h="12765" extrusionOk="0">
                    <a:moveTo>
                      <a:pt x="9413" y="1"/>
                    </a:moveTo>
                    <a:cubicBezTo>
                      <a:pt x="9396" y="1"/>
                      <a:pt x="9378" y="3"/>
                      <a:pt x="9359" y="10"/>
                    </a:cubicBezTo>
                    <a:cubicBezTo>
                      <a:pt x="9206" y="35"/>
                      <a:pt x="9103" y="266"/>
                      <a:pt x="9231" y="369"/>
                    </a:cubicBezTo>
                    <a:cubicBezTo>
                      <a:pt x="9257" y="394"/>
                      <a:pt x="9283" y="394"/>
                      <a:pt x="9308" y="394"/>
                    </a:cubicBezTo>
                    <a:cubicBezTo>
                      <a:pt x="9332" y="400"/>
                      <a:pt x="9357" y="403"/>
                      <a:pt x="9380" y="403"/>
                    </a:cubicBezTo>
                    <a:cubicBezTo>
                      <a:pt x="9458" y="403"/>
                      <a:pt x="9531" y="370"/>
                      <a:pt x="9590" y="292"/>
                    </a:cubicBezTo>
                    <a:cubicBezTo>
                      <a:pt x="9635" y="156"/>
                      <a:pt x="9541" y="1"/>
                      <a:pt x="9413" y="1"/>
                    </a:cubicBezTo>
                    <a:close/>
                    <a:moveTo>
                      <a:pt x="12560" y="1256"/>
                    </a:moveTo>
                    <a:cubicBezTo>
                      <a:pt x="12528" y="1256"/>
                      <a:pt x="12496" y="1259"/>
                      <a:pt x="12462" y="1266"/>
                    </a:cubicBezTo>
                    <a:cubicBezTo>
                      <a:pt x="12154" y="1317"/>
                      <a:pt x="11949" y="1856"/>
                      <a:pt x="12257" y="2061"/>
                    </a:cubicBezTo>
                    <a:cubicBezTo>
                      <a:pt x="12283" y="2087"/>
                      <a:pt x="12360" y="2112"/>
                      <a:pt x="12411" y="2112"/>
                    </a:cubicBezTo>
                    <a:cubicBezTo>
                      <a:pt x="12447" y="2121"/>
                      <a:pt x="12482" y="2125"/>
                      <a:pt x="12518" y="2125"/>
                    </a:cubicBezTo>
                    <a:cubicBezTo>
                      <a:pt x="12685" y="2125"/>
                      <a:pt x="12844" y="2030"/>
                      <a:pt x="12949" y="1881"/>
                    </a:cubicBezTo>
                    <a:cubicBezTo>
                      <a:pt x="13089" y="1579"/>
                      <a:pt x="12870" y="1256"/>
                      <a:pt x="12560" y="1256"/>
                    </a:cubicBezTo>
                    <a:close/>
                    <a:moveTo>
                      <a:pt x="6402" y="1567"/>
                    </a:moveTo>
                    <a:cubicBezTo>
                      <a:pt x="6244" y="1567"/>
                      <a:pt x="6092" y="1644"/>
                      <a:pt x="6052" y="1805"/>
                    </a:cubicBezTo>
                    <a:cubicBezTo>
                      <a:pt x="6026" y="1856"/>
                      <a:pt x="6026" y="1907"/>
                      <a:pt x="6052" y="1958"/>
                    </a:cubicBezTo>
                    <a:cubicBezTo>
                      <a:pt x="6077" y="2138"/>
                      <a:pt x="6231" y="2292"/>
                      <a:pt x="6411" y="2317"/>
                    </a:cubicBezTo>
                    <a:cubicBezTo>
                      <a:pt x="6431" y="2321"/>
                      <a:pt x="6450" y="2322"/>
                      <a:pt x="6470" y="2322"/>
                    </a:cubicBezTo>
                    <a:cubicBezTo>
                      <a:pt x="6747" y="2322"/>
                      <a:pt x="6937" y="1993"/>
                      <a:pt x="6770" y="1753"/>
                    </a:cubicBezTo>
                    <a:cubicBezTo>
                      <a:pt x="6696" y="1631"/>
                      <a:pt x="6547" y="1567"/>
                      <a:pt x="6402" y="1567"/>
                    </a:cubicBezTo>
                    <a:close/>
                    <a:moveTo>
                      <a:pt x="9895" y="1689"/>
                    </a:moveTo>
                    <a:cubicBezTo>
                      <a:pt x="9854" y="1689"/>
                      <a:pt x="9812" y="1693"/>
                      <a:pt x="9770" y="1702"/>
                    </a:cubicBezTo>
                    <a:cubicBezTo>
                      <a:pt x="9308" y="1779"/>
                      <a:pt x="9000" y="2523"/>
                      <a:pt x="9436" y="2830"/>
                    </a:cubicBezTo>
                    <a:cubicBezTo>
                      <a:pt x="9513" y="2856"/>
                      <a:pt x="9590" y="2907"/>
                      <a:pt x="9667" y="2907"/>
                    </a:cubicBezTo>
                    <a:cubicBezTo>
                      <a:pt x="9721" y="2921"/>
                      <a:pt x="9775" y="2927"/>
                      <a:pt x="9828" y="2927"/>
                    </a:cubicBezTo>
                    <a:cubicBezTo>
                      <a:pt x="10078" y="2927"/>
                      <a:pt x="10310" y="2785"/>
                      <a:pt x="10436" y="2574"/>
                    </a:cubicBezTo>
                    <a:cubicBezTo>
                      <a:pt x="10647" y="2153"/>
                      <a:pt x="10324" y="1689"/>
                      <a:pt x="9895" y="1689"/>
                    </a:cubicBezTo>
                    <a:close/>
                    <a:moveTo>
                      <a:pt x="4359" y="3369"/>
                    </a:moveTo>
                    <a:cubicBezTo>
                      <a:pt x="4257" y="3369"/>
                      <a:pt x="4205" y="3523"/>
                      <a:pt x="4282" y="3599"/>
                    </a:cubicBezTo>
                    <a:lnTo>
                      <a:pt x="4334" y="3599"/>
                    </a:lnTo>
                    <a:cubicBezTo>
                      <a:pt x="4347" y="3606"/>
                      <a:pt x="4363" y="3610"/>
                      <a:pt x="4379" y="3610"/>
                    </a:cubicBezTo>
                    <a:cubicBezTo>
                      <a:pt x="4422" y="3610"/>
                      <a:pt x="4469" y="3586"/>
                      <a:pt x="4487" y="3548"/>
                    </a:cubicBezTo>
                    <a:cubicBezTo>
                      <a:pt x="4513" y="3446"/>
                      <a:pt x="4436" y="3369"/>
                      <a:pt x="4359" y="3369"/>
                    </a:cubicBezTo>
                    <a:close/>
                    <a:moveTo>
                      <a:pt x="15337" y="2484"/>
                    </a:moveTo>
                    <a:cubicBezTo>
                      <a:pt x="15295" y="2484"/>
                      <a:pt x="15251" y="2488"/>
                      <a:pt x="15206" y="2497"/>
                    </a:cubicBezTo>
                    <a:cubicBezTo>
                      <a:pt x="14744" y="2574"/>
                      <a:pt x="14462" y="3317"/>
                      <a:pt x="14898" y="3599"/>
                    </a:cubicBezTo>
                    <a:cubicBezTo>
                      <a:pt x="14950" y="3651"/>
                      <a:pt x="15026" y="3676"/>
                      <a:pt x="15129" y="3702"/>
                    </a:cubicBezTo>
                    <a:cubicBezTo>
                      <a:pt x="15170" y="3710"/>
                      <a:pt x="15212" y="3713"/>
                      <a:pt x="15254" y="3713"/>
                    </a:cubicBezTo>
                    <a:cubicBezTo>
                      <a:pt x="15498" y="3713"/>
                      <a:pt x="15745" y="3588"/>
                      <a:pt x="15898" y="3369"/>
                    </a:cubicBezTo>
                    <a:cubicBezTo>
                      <a:pt x="16085" y="2948"/>
                      <a:pt x="15782" y="2484"/>
                      <a:pt x="15337" y="2484"/>
                    </a:cubicBezTo>
                    <a:close/>
                    <a:moveTo>
                      <a:pt x="13055" y="3385"/>
                    </a:moveTo>
                    <a:cubicBezTo>
                      <a:pt x="13037" y="3385"/>
                      <a:pt x="13019" y="3388"/>
                      <a:pt x="13001" y="3394"/>
                    </a:cubicBezTo>
                    <a:cubicBezTo>
                      <a:pt x="12847" y="3420"/>
                      <a:pt x="12744" y="3676"/>
                      <a:pt x="12898" y="3779"/>
                    </a:cubicBezTo>
                    <a:cubicBezTo>
                      <a:pt x="12898" y="3779"/>
                      <a:pt x="12924" y="3779"/>
                      <a:pt x="12975" y="3805"/>
                    </a:cubicBezTo>
                    <a:cubicBezTo>
                      <a:pt x="12993" y="3809"/>
                      <a:pt x="13010" y="3811"/>
                      <a:pt x="13028" y="3811"/>
                    </a:cubicBezTo>
                    <a:cubicBezTo>
                      <a:pt x="13111" y="3811"/>
                      <a:pt x="13189" y="3761"/>
                      <a:pt x="13231" y="3676"/>
                    </a:cubicBezTo>
                    <a:cubicBezTo>
                      <a:pt x="13299" y="3541"/>
                      <a:pt x="13188" y="3385"/>
                      <a:pt x="13055" y="3385"/>
                    </a:cubicBezTo>
                    <a:close/>
                    <a:moveTo>
                      <a:pt x="7890" y="4029"/>
                    </a:moveTo>
                    <a:cubicBezTo>
                      <a:pt x="7731" y="4029"/>
                      <a:pt x="7579" y="4105"/>
                      <a:pt x="7539" y="4266"/>
                    </a:cubicBezTo>
                    <a:cubicBezTo>
                      <a:pt x="7513" y="4317"/>
                      <a:pt x="7513" y="4369"/>
                      <a:pt x="7539" y="4420"/>
                    </a:cubicBezTo>
                    <a:cubicBezTo>
                      <a:pt x="7565" y="4625"/>
                      <a:pt x="7718" y="4779"/>
                      <a:pt x="7898" y="4805"/>
                    </a:cubicBezTo>
                    <a:cubicBezTo>
                      <a:pt x="7908" y="4806"/>
                      <a:pt x="7919" y="4806"/>
                      <a:pt x="7929" y="4806"/>
                    </a:cubicBezTo>
                    <a:cubicBezTo>
                      <a:pt x="8221" y="4806"/>
                      <a:pt x="8430" y="4463"/>
                      <a:pt x="8257" y="4215"/>
                    </a:cubicBezTo>
                    <a:cubicBezTo>
                      <a:pt x="8183" y="4093"/>
                      <a:pt x="8034" y="4029"/>
                      <a:pt x="7890" y="4029"/>
                    </a:cubicBezTo>
                    <a:close/>
                    <a:moveTo>
                      <a:pt x="4081" y="5358"/>
                    </a:moveTo>
                    <a:cubicBezTo>
                      <a:pt x="3918" y="5358"/>
                      <a:pt x="3759" y="5435"/>
                      <a:pt x="3718" y="5600"/>
                    </a:cubicBezTo>
                    <a:cubicBezTo>
                      <a:pt x="3693" y="5651"/>
                      <a:pt x="3693" y="5702"/>
                      <a:pt x="3718" y="5753"/>
                    </a:cubicBezTo>
                    <a:cubicBezTo>
                      <a:pt x="3744" y="5933"/>
                      <a:pt x="3898" y="6087"/>
                      <a:pt x="4077" y="6112"/>
                    </a:cubicBezTo>
                    <a:cubicBezTo>
                      <a:pt x="4088" y="6113"/>
                      <a:pt x="4099" y="6114"/>
                      <a:pt x="4110" y="6114"/>
                    </a:cubicBezTo>
                    <a:cubicBezTo>
                      <a:pt x="4401" y="6114"/>
                      <a:pt x="4609" y="5794"/>
                      <a:pt x="4436" y="5523"/>
                    </a:cubicBezTo>
                    <a:cubicBezTo>
                      <a:pt x="4365" y="5416"/>
                      <a:pt x="4222" y="5358"/>
                      <a:pt x="4081" y="5358"/>
                    </a:cubicBezTo>
                    <a:close/>
                    <a:moveTo>
                      <a:pt x="7747" y="6125"/>
                    </a:moveTo>
                    <a:cubicBezTo>
                      <a:pt x="7705" y="6125"/>
                      <a:pt x="7661" y="6129"/>
                      <a:pt x="7616" y="6138"/>
                    </a:cubicBezTo>
                    <a:cubicBezTo>
                      <a:pt x="7154" y="6215"/>
                      <a:pt x="6872" y="6959"/>
                      <a:pt x="7308" y="7266"/>
                    </a:cubicBezTo>
                    <a:cubicBezTo>
                      <a:pt x="7359" y="7292"/>
                      <a:pt x="7436" y="7343"/>
                      <a:pt x="7539" y="7343"/>
                    </a:cubicBezTo>
                    <a:cubicBezTo>
                      <a:pt x="7588" y="7357"/>
                      <a:pt x="7639" y="7363"/>
                      <a:pt x="7691" y="7363"/>
                    </a:cubicBezTo>
                    <a:cubicBezTo>
                      <a:pt x="7932" y="7363"/>
                      <a:pt x="8181" y="7221"/>
                      <a:pt x="8308" y="7010"/>
                    </a:cubicBezTo>
                    <a:cubicBezTo>
                      <a:pt x="8495" y="6589"/>
                      <a:pt x="8191" y="6125"/>
                      <a:pt x="7747" y="6125"/>
                    </a:cubicBezTo>
                    <a:close/>
                    <a:moveTo>
                      <a:pt x="1797" y="7616"/>
                    </a:moveTo>
                    <a:cubicBezTo>
                      <a:pt x="1780" y="7616"/>
                      <a:pt x="1762" y="7619"/>
                      <a:pt x="1744" y="7625"/>
                    </a:cubicBezTo>
                    <a:cubicBezTo>
                      <a:pt x="1590" y="7651"/>
                      <a:pt x="1487" y="7882"/>
                      <a:pt x="1615" y="7984"/>
                    </a:cubicBezTo>
                    <a:lnTo>
                      <a:pt x="1615" y="8010"/>
                    </a:lnTo>
                    <a:cubicBezTo>
                      <a:pt x="1641" y="8010"/>
                      <a:pt x="1667" y="8010"/>
                      <a:pt x="1692" y="8036"/>
                    </a:cubicBezTo>
                    <a:cubicBezTo>
                      <a:pt x="1795" y="8036"/>
                      <a:pt x="1898" y="8010"/>
                      <a:pt x="1974" y="7907"/>
                    </a:cubicBezTo>
                    <a:cubicBezTo>
                      <a:pt x="2020" y="7772"/>
                      <a:pt x="1926" y="7616"/>
                      <a:pt x="1797" y="7616"/>
                    </a:cubicBezTo>
                    <a:close/>
                    <a:moveTo>
                      <a:pt x="6237" y="9057"/>
                    </a:moveTo>
                    <a:cubicBezTo>
                      <a:pt x="6227" y="9057"/>
                      <a:pt x="6216" y="9059"/>
                      <a:pt x="6205" y="9061"/>
                    </a:cubicBezTo>
                    <a:cubicBezTo>
                      <a:pt x="6129" y="9087"/>
                      <a:pt x="6077" y="9215"/>
                      <a:pt x="6154" y="9292"/>
                    </a:cubicBezTo>
                    <a:lnTo>
                      <a:pt x="6205" y="9292"/>
                    </a:lnTo>
                    <a:cubicBezTo>
                      <a:pt x="6219" y="9299"/>
                      <a:pt x="6233" y="9302"/>
                      <a:pt x="6246" y="9302"/>
                    </a:cubicBezTo>
                    <a:cubicBezTo>
                      <a:pt x="6282" y="9302"/>
                      <a:pt x="6315" y="9278"/>
                      <a:pt x="6334" y="9241"/>
                    </a:cubicBezTo>
                    <a:cubicBezTo>
                      <a:pt x="6380" y="9149"/>
                      <a:pt x="6323" y="9057"/>
                      <a:pt x="6237" y="9057"/>
                    </a:cubicBezTo>
                    <a:close/>
                    <a:moveTo>
                      <a:pt x="3654" y="8563"/>
                    </a:moveTo>
                    <a:cubicBezTo>
                      <a:pt x="3625" y="8563"/>
                      <a:pt x="3595" y="8566"/>
                      <a:pt x="3564" y="8574"/>
                    </a:cubicBezTo>
                    <a:cubicBezTo>
                      <a:pt x="3282" y="8625"/>
                      <a:pt x="3077" y="9087"/>
                      <a:pt x="3359" y="9292"/>
                    </a:cubicBezTo>
                    <a:cubicBezTo>
                      <a:pt x="3410" y="9318"/>
                      <a:pt x="3462" y="9318"/>
                      <a:pt x="3513" y="9343"/>
                    </a:cubicBezTo>
                    <a:cubicBezTo>
                      <a:pt x="3535" y="9347"/>
                      <a:pt x="3558" y="9348"/>
                      <a:pt x="3581" y="9348"/>
                    </a:cubicBezTo>
                    <a:cubicBezTo>
                      <a:pt x="3742" y="9348"/>
                      <a:pt x="3910" y="9270"/>
                      <a:pt x="4000" y="9113"/>
                    </a:cubicBezTo>
                    <a:cubicBezTo>
                      <a:pt x="4116" y="8859"/>
                      <a:pt x="3919" y="8563"/>
                      <a:pt x="3654" y="8563"/>
                    </a:cubicBezTo>
                    <a:close/>
                    <a:moveTo>
                      <a:pt x="8158" y="9205"/>
                    </a:moveTo>
                    <a:cubicBezTo>
                      <a:pt x="7996" y="9205"/>
                      <a:pt x="7837" y="9281"/>
                      <a:pt x="7795" y="9446"/>
                    </a:cubicBezTo>
                    <a:cubicBezTo>
                      <a:pt x="7795" y="9497"/>
                      <a:pt x="7795" y="9549"/>
                      <a:pt x="7795" y="9600"/>
                    </a:cubicBezTo>
                    <a:cubicBezTo>
                      <a:pt x="7821" y="9779"/>
                      <a:pt x="7975" y="9933"/>
                      <a:pt x="8154" y="9959"/>
                    </a:cubicBezTo>
                    <a:cubicBezTo>
                      <a:pt x="8166" y="9960"/>
                      <a:pt x="8178" y="9960"/>
                      <a:pt x="8190" y="9960"/>
                    </a:cubicBezTo>
                    <a:cubicBezTo>
                      <a:pt x="8502" y="9960"/>
                      <a:pt x="8686" y="9641"/>
                      <a:pt x="8513" y="9369"/>
                    </a:cubicBezTo>
                    <a:cubicBezTo>
                      <a:pt x="8442" y="9262"/>
                      <a:pt x="8299" y="9205"/>
                      <a:pt x="8158" y="9205"/>
                    </a:cubicBezTo>
                    <a:close/>
                    <a:moveTo>
                      <a:pt x="5080" y="11305"/>
                    </a:moveTo>
                    <a:cubicBezTo>
                      <a:pt x="5038" y="11305"/>
                      <a:pt x="4994" y="11309"/>
                      <a:pt x="4949" y="11318"/>
                    </a:cubicBezTo>
                    <a:cubicBezTo>
                      <a:pt x="4487" y="11395"/>
                      <a:pt x="4205" y="12138"/>
                      <a:pt x="4641" y="12446"/>
                    </a:cubicBezTo>
                    <a:cubicBezTo>
                      <a:pt x="4693" y="12472"/>
                      <a:pt x="4769" y="12523"/>
                      <a:pt x="4872" y="12523"/>
                    </a:cubicBezTo>
                    <a:cubicBezTo>
                      <a:pt x="4921" y="12537"/>
                      <a:pt x="4972" y="12543"/>
                      <a:pt x="5022" y="12543"/>
                    </a:cubicBezTo>
                    <a:cubicBezTo>
                      <a:pt x="5258" y="12543"/>
                      <a:pt x="5493" y="12401"/>
                      <a:pt x="5641" y="12190"/>
                    </a:cubicBezTo>
                    <a:cubicBezTo>
                      <a:pt x="5829" y="11769"/>
                      <a:pt x="5525" y="11305"/>
                      <a:pt x="5080" y="11305"/>
                    </a:cubicBezTo>
                    <a:close/>
                    <a:moveTo>
                      <a:pt x="897" y="11529"/>
                    </a:moveTo>
                    <a:cubicBezTo>
                      <a:pt x="847" y="11529"/>
                      <a:pt x="796" y="11536"/>
                      <a:pt x="744" y="11549"/>
                    </a:cubicBezTo>
                    <a:cubicBezTo>
                      <a:pt x="282" y="11626"/>
                      <a:pt x="0" y="12369"/>
                      <a:pt x="436" y="12651"/>
                    </a:cubicBezTo>
                    <a:cubicBezTo>
                      <a:pt x="513" y="12703"/>
                      <a:pt x="590" y="12728"/>
                      <a:pt x="667" y="12754"/>
                    </a:cubicBezTo>
                    <a:cubicBezTo>
                      <a:pt x="712" y="12761"/>
                      <a:pt x="756" y="12765"/>
                      <a:pt x="801" y="12765"/>
                    </a:cubicBezTo>
                    <a:cubicBezTo>
                      <a:pt x="1061" y="12765"/>
                      <a:pt x="1305" y="12640"/>
                      <a:pt x="1436" y="12420"/>
                    </a:cubicBezTo>
                    <a:cubicBezTo>
                      <a:pt x="1643" y="12006"/>
                      <a:pt x="1333" y="11529"/>
                      <a:pt x="897" y="11529"/>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7" name="Google Shape;317;p8"/>
              <p:cNvSpPr/>
              <p:nvPr/>
            </p:nvSpPr>
            <p:spPr>
              <a:xfrm>
                <a:off x="-1775275" y="2546100"/>
                <a:ext cx="795475" cy="1591550"/>
              </a:xfrm>
              <a:custGeom>
                <a:avLst/>
                <a:gdLst/>
                <a:ahLst/>
                <a:cxnLst/>
                <a:rect l="l" t="t" r="r" b="b"/>
                <a:pathLst>
                  <a:path w="31819" h="63662" extrusionOk="0">
                    <a:moveTo>
                      <a:pt x="31286" y="1"/>
                    </a:moveTo>
                    <a:cubicBezTo>
                      <a:pt x="31186" y="1"/>
                      <a:pt x="31084" y="43"/>
                      <a:pt x="31003" y="145"/>
                    </a:cubicBezTo>
                    <a:cubicBezTo>
                      <a:pt x="15822" y="19300"/>
                      <a:pt x="4258" y="42891"/>
                      <a:pt x="52" y="63200"/>
                    </a:cubicBezTo>
                    <a:cubicBezTo>
                      <a:pt x="1" y="63405"/>
                      <a:pt x="129" y="63610"/>
                      <a:pt x="334" y="63662"/>
                    </a:cubicBezTo>
                    <a:lnTo>
                      <a:pt x="411" y="63662"/>
                    </a:lnTo>
                    <a:cubicBezTo>
                      <a:pt x="591" y="63662"/>
                      <a:pt x="745" y="63534"/>
                      <a:pt x="796" y="63354"/>
                    </a:cubicBezTo>
                    <a:cubicBezTo>
                      <a:pt x="4976" y="43148"/>
                      <a:pt x="16489" y="19685"/>
                      <a:pt x="31592" y="607"/>
                    </a:cubicBezTo>
                    <a:cubicBezTo>
                      <a:pt x="31818" y="325"/>
                      <a:pt x="31560" y="1"/>
                      <a:pt x="31286"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318" name="Google Shape;318;p8"/>
            <p:cNvGrpSpPr/>
            <p:nvPr/>
          </p:nvGrpSpPr>
          <p:grpSpPr>
            <a:xfrm>
              <a:off x="-2055400" y="3174000"/>
              <a:ext cx="1520600" cy="1434200"/>
              <a:chOff x="-2055400" y="3174000"/>
              <a:chExt cx="1520600" cy="1434200"/>
            </a:xfrm>
          </p:grpSpPr>
          <p:sp>
            <p:nvSpPr>
              <p:cNvPr id="319" name="Google Shape;319;p8"/>
              <p:cNvSpPr/>
              <p:nvPr/>
            </p:nvSpPr>
            <p:spPr>
              <a:xfrm>
                <a:off x="-2007975" y="3215025"/>
                <a:ext cx="1473175" cy="1393175"/>
              </a:xfrm>
              <a:custGeom>
                <a:avLst/>
                <a:gdLst/>
                <a:ahLst/>
                <a:cxnLst/>
                <a:rect l="l" t="t" r="r" b="b"/>
                <a:pathLst>
                  <a:path w="58927" h="55727" extrusionOk="0">
                    <a:moveTo>
                      <a:pt x="49062" y="0"/>
                    </a:moveTo>
                    <a:cubicBezTo>
                      <a:pt x="48551" y="0"/>
                      <a:pt x="48041" y="36"/>
                      <a:pt x="47542" y="108"/>
                    </a:cubicBezTo>
                    <a:cubicBezTo>
                      <a:pt x="43618" y="698"/>
                      <a:pt x="40182" y="3005"/>
                      <a:pt x="37054" y="5441"/>
                    </a:cubicBezTo>
                    <a:cubicBezTo>
                      <a:pt x="28669" y="11980"/>
                      <a:pt x="21566" y="19955"/>
                      <a:pt x="15489" y="28674"/>
                    </a:cubicBezTo>
                    <a:cubicBezTo>
                      <a:pt x="13386" y="31725"/>
                      <a:pt x="11591" y="33828"/>
                      <a:pt x="9309" y="36725"/>
                    </a:cubicBezTo>
                    <a:cubicBezTo>
                      <a:pt x="4366" y="43026"/>
                      <a:pt x="2390" y="53266"/>
                      <a:pt x="9" y="55718"/>
                    </a:cubicBezTo>
                    <a:lnTo>
                      <a:pt x="9" y="55718"/>
                    </a:lnTo>
                    <a:cubicBezTo>
                      <a:pt x="12574" y="42822"/>
                      <a:pt x="31237" y="29697"/>
                      <a:pt x="46849" y="20724"/>
                    </a:cubicBezTo>
                    <a:cubicBezTo>
                      <a:pt x="49901" y="18981"/>
                      <a:pt x="53055" y="17237"/>
                      <a:pt x="55363" y="14596"/>
                    </a:cubicBezTo>
                    <a:cubicBezTo>
                      <a:pt x="57645" y="11955"/>
                      <a:pt x="58927" y="8083"/>
                      <a:pt x="57542" y="4852"/>
                    </a:cubicBezTo>
                    <a:cubicBezTo>
                      <a:pt x="56177" y="1674"/>
                      <a:pt x="52567" y="0"/>
                      <a:pt x="49062" y="0"/>
                    </a:cubicBezTo>
                    <a:close/>
                    <a:moveTo>
                      <a:pt x="9" y="55718"/>
                    </a:moveTo>
                    <a:lnTo>
                      <a:pt x="9" y="55718"/>
                    </a:lnTo>
                    <a:cubicBezTo>
                      <a:pt x="6" y="55720"/>
                      <a:pt x="4" y="55723"/>
                      <a:pt x="1" y="55726"/>
                    </a:cubicBezTo>
                    <a:cubicBezTo>
                      <a:pt x="4" y="55723"/>
                      <a:pt x="6" y="55720"/>
                      <a:pt x="9" y="55718"/>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0" name="Google Shape;320;p8"/>
              <p:cNvSpPr/>
              <p:nvPr/>
            </p:nvSpPr>
            <p:spPr>
              <a:xfrm>
                <a:off x="-2055400" y="3174000"/>
                <a:ext cx="1472525" cy="1393175"/>
              </a:xfrm>
              <a:custGeom>
                <a:avLst/>
                <a:gdLst/>
                <a:ahLst/>
                <a:cxnLst/>
                <a:rect l="l" t="t" r="r" b="b"/>
                <a:pathLst>
                  <a:path w="58901" h="55727" extrusionOk="0">
                    <a:moveTo>
                      <a:pt x="49036" y="0"/>
                    </a:moveTo>
                    <a:cubicBezTo>
                      <a:pt x="48525" y="0"/>
                      <a:pt x="48015" y="36"/>
                      <a:pt x="47516" y="108"/>
                    </a:cubicBezTo>
                    <a:cubicBezTo>
                      <a:pt x="43592" y="697"/>
                      <a:pt x="40156" y="3005"/>
                      <a:pt x="37028" y="5441"/>
                    </a:cubicBezTo>
                    <a:lnTo>
                      <a:pt x="37053" y="5441"/>
                    </a:lnTo>
                    <a:cubicBezTo>
                      <a:pt x="28643" y="11980"/>
                      <a:pt x="21540" y="19955"/>
                      <a:pt x="15488" y="28673"/>
                    </a:cubicBezTo>
                    <a:cubicBezTo>
                      <a:pt x="13386" y="31725"/>
                      <a:pt x="11565" y="33828"/>
                      <a:pt x="9283" y="36725"/>
                    </a:cubicBezTo>
                    <a:cubicBezTo>
                      <a:pt x="4334" y="43033"/>
                      <a:pt x="2359" y="53290"/>
                      <a:pt x="0" y="55726"/>
                    </a:cubicBezTo>
                    <a:cubicBezTo>
                      <a:pt x="12565" y="42828"/>
                      <a:pt x="31207" y="29699"/>
                      <a:pt x="46823" y="20724"/>
                    </a:cubicBezTo>
                    <a:cubicBezTo>
                      <a:pt x="49875" y="18981"/>
                      <a:pt x="53029" y="17237"/>
                      <a:pt x="55336" y="14596"/>
                    </a:cubicBezTo>
                    <a:cubicBezTo>
                      <a:pt x="57619" y="11955"/>
                      <a:pt x="58901" y="8083"/>
                      <a:pt x="57516" y="4852"/>
                    </a:cubicBezTo>
                    <a:cubicBezTo>
                      <a:pt x="56151" y="1674"/>
                      <a:pt x="52541" y="0"/>
                      <a:pt x="49036"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1" name="Google Shape;321;p8"/>
              <p:cNvSpPr/>
              <p:nvPr/>
            </p:nvSpPr>
            <p:spPr>
              <a:xfrm>
                <a:off x="-1083325" y="3219875"/>
                <a:ext cx="461350" cy="203475"/>
              </a:xfrm>
              <a:custGeom>
                <a:avLst/>
                <a:gdLst/>
                <a:ahLst/>
                <a:cxnLst/>
                <a:rect l="l" t="t" r="r" b="b"/>
                <a:pathLst>
                  <a:path w="18454" h="8139" extrusionOk="0">
                    <a:moveTo>
                      <a:pt x="8731" y="282"/>
                    </a:moveTo>
                    <a:cubicBezTo>
                      <a:pt x="8661" y="282"/>
                      <a:pt x="8587" y="347"/>
                      <a:pt x="8607" y="427"/>
                    </a:cubicBezTo>
                    <a:cubicBezTo>
                      <a:pt x="8607" y="452"/>
                      <a:pt x="8633" y="452"/>
                      <a:pt x="8633" y="478"/>
                    </a:cubicBezTo>
                    <a:cubicBezTo>
                      <a:pt x="8669" y="496"/>
                      <a:pt x="8705" y="514"/>
                      <a:pt x="8741" y="514"/>
                    </a:cubicBezTo>
                    <a:cubicBezTo>
                      <a:pt x="8756" y="514"/>
                      <a:pt x="8771" y="511"/>
                      <a:pt x="8786" y="504"/>
                    </a:cubicBezTo>
                    <a:cubicBezTo>
                      <a:pt x="8889" y="452"/>
                      <a:pt x="8889" y="350"/>
                      <a:pt x="8786" y="298"/>
                    </a:cubicBezTo>
                    <a:cubicBezTo>
                      <a:pt x="8770" y="287"/>
                      <a:pt x="8750" y="282"/>
                      <a:pt x="8731" y="282"/>
                    </a:cubicBezTo>
                    <a:close/>
                    <a:moveTo>
                      <a:pt x="11359" y="1"/>
                    </a:moveTo>
                    <a:cubicBezTo>
                      <a:pt x="11294" y="1"/>
                      <a:pt x="11229" y="21"/>
                      <a:pt x="11171" y="68"/>
                    </a:cubicBezTo>
                    <a:cubicBezTo>
                      <a:pt x="11120" y="119"/>
                      <a:pt x="11094" y="145"/>
                      <a:pt x="11069" y="196"/>
                    </a:cubicBezTo>
                    <a:cubicBezTo>
                      <a:pt x="10992" y="375"/>
                      <a:pt x="11017" y="581"/>
                      <a:pt x="11145" y="709"/>
                    </a:cubicBezTo>
                    <a:cubicBezTo>
                      <a:pt x="11221" y="785"/>
                      <a:pt x="11314" y="819"/>
                      <a:pt x="11405" y="819"/>
                    </a:cubicBezTo>
                    <a:cubicBezTo>
                      <a:pt x="11590" y="819"/>
                      <a:pt x="11769" y="676"/>
                      <a:pt x="11787" y="452"/>
                    </a:cubicBezTo>
                    <a:cubicBezTo>
                      <a:pt x="11806" y="234"/>
                      <a:pt x="11581" y="1"/>
                      <a:pt x="11359" y="1"/>
                    </a:cubicBezTo>
                    <a:close/>
                    <a:moveTo>
                      <a:pt x="14759" y="611"/>
                    </a:moveTo>
                    <a:cubicBezTo>
                      <a:pt x="14635" y="611"/>
                      <a:pt x="14488" y="737"/>
                      <a:pt x="14530" y="863"/>
                    </a:cubicBezTo>
                    <a:cubicBezTo>
                      <a:pt x="14530" y="888"/>
                      <a:pt x="14556" y="914"/>
                      <a:pt x="14556" y="940"/>
                    </a:cubicBezTo>
                    <a:cubicBezTo>
                      <a:pt x="14606" y="989"/>
                      <a:pt x="14666" y="1017"/>
                      <a:pt x="14730" y="1017"/>
                    </a:cubicBezTo>
                    <a:cubicBezTo>
                      <a:pt x="14765" y="1017"/>
                      <a:pt x="14802" y="1009"/>
                      <a:pt x="14838" y="991"/>
                    </a:cubicBezTo>
                    <a:cubicBezTo>
                      <a:pt x="14992" y="914"/>
                      <a:pt x="14992" y="709"/>
                      <a:pt x="14838" y="632"/>
                    </a:cubicBezTo>
                    <a:cubicBezTo>
                      <a:pt x="14814" y="618"/>
                      <a:pt x="14787" y="611"/>
                      <a:pt x="14759" y="611"/>
                    </a:cubicBezTo>
                    <a:close/>
                    <a:moveTo>
                      <a:pt x="7128" y="1616"/>
                    </a:moveTo>
                    <a:cubicBezTo>
                      <a:pt x="7063" y="1616"/>
                      <a:pt x="6998" y="1637"/>
                      <a:pt x="6940" y="1683"/>
                    </a:cubicBezTo>
                    <a:cubicBezTo>
                      <a:pt x="6889" y="1709"/>
                      <a:pt x="6863" y="1760"/>
                      <a:pt x="6838" y="1811"/>
                    </a:cubicBezTo>
                    <a:cubicBezTo>
                      <a:pt x="6761" y="1965"/>
                      <a:pt x="6786" y="2170"/>
                      <a:pt x="6914" y="2324"/>
                    </a:cubicBezTo>
                    <a:cubicBezTo>
                      <a:pt x="6987" y="2389"/>
                      <a:pt x="7075" y="2418"/>
                      <a:pt x="7161" y="2418"/>
                    </a:cubicBezTo>
                    <a:cubicBezTo>
                      <a:pt x="7351" y="2418"/>
                      <a:pt x="7538" y="2279"/>
                      <a:pt x="7556" y="2068"/>
                    </a:cubicBezTo>
                    <a:cubicBezTo>
                      <a:pt x="7575" y="1850"/>
                      <a:pt x="7350" y="1616"/>
                      <a:pt x="7128" y="1616"/>
                    </a:cubicBezTo>
                    <a:close/>
                    <a:moveTo>
                      <a:pt x="4071" y="2071"/>
                    </a:moveTo>
                    <a:cubicBezTo>
                      <a:pt x="3935" y="2071"/>
                      <a:pt x="3797" y="2181"/>
                      <a:pt x="3837" y="2324"/>
                    </a:cubicBezTo>
                    <a:cubicBezTo>
                      <a:pt x="3863" y="2350"/>
                      <a:pt x="3863" y="2376"/>
                      <a:pt x="3889" y="2401"/>
                    </a:cubicBezTo>
                    <a:cubicBezTo>
                      <a:pt x="3938" y="2451"/>
                      <a:pt x="3999" y="2479"/>
                      <a:pt x="4063" y="2479"/>
                    </a:cubicBezTo>
                    <a:cubicBezTo>
                      <a:pt x="4098" y="2479"/>
                      <a:pt x="4134" y="2471"/>
                      <a:pt x="4171" y="2452"/>
                    </a:cubicBezTo>
                    <a:cubicBezTo>
                      <a:pt x="4325" y="2376"/>
                      <a:pt x="4325" y="2170"/>
                      <a:pt x="4171" y="2093"/>
                    </a:cubicBezTo>
                    <a:cubicBezTo>
                      <a:pt x="4140" y="2078"/>
                      <a:pt x="4105" y="2071"/>
                      <a:pt x="4071" y="2071"/>
                    </a:cubicBezTo>
                    <a:close/>
                    <a:moveTo>
                      <a:pt x="13880" y="2168"/>
                    </a:moveTo>
                    <a:cubicBezTo>
                      <a:pt x="13496" y="2168"/>
                      <a:pt x="13071" y="2519"/>
                      <a:pt x="13197" y="2940"/>
                    </a:cubicBezTo>
                    <a:lnTo>
                      <a:pt x="13171" y="2914"/>
                    </a:lnTo>
                    <a:lnTo>
                      <a:pt x="13171" y="2914"/>
                    </a:lnTo>
                    <a:cubicBezTo>
                      <a:pt x="13197" y="3017"/>
                      <a:pt x="13248" y="3068"/>
                      <a:pt x="13299" y="3145"/>
                    </a:cubicBezTo>
                    <a:cubicBezTo>
                      <a:pt x="13438" y="3300"/>
                      <a:pt x="13634" y="3386"/>
                      <a:pt x="13834" y="3386"/>
                    </a:cubicBezTo>
                    <a:cubicBezTo>
                      <a:pt x="13931" y="3386"/>
                      <a:pt x="14028" y="3366"/>
                      <a:pt x="14120" y="3324"/>
                    </a:cubicBezTo>
                    <a:cubicBezTo>
                      <a:pt x="14582" y="3119"/>
                      <a:pt x="14582" y="2452"/>
                      <a:pt x="14120" y="2222"/>
                    </a:cubicBezTo>
                    <a:cubicBezTo>
                      <a:pt x="14046" y="2185"/>
                      <a:pt x="13964" y="2168"/>
                      <a:pt x="13880" y="2168"/>
                    </a:cubicBezTo>
                    <a:close/>
                    <a:moveTo>
                      <a:pt x="11052" y="2873"/>
                    </a:moveTo>
                    <a:cubicBezTo>
                      <a:pt x="10986" y="2873"/>
                      <a:pt x="10922" y="2893"/>
                      <a:pt x="10863" y="2940"/>
                    </a:cubicBezTo>
                    <a:cubicBezTo>
                      <a:pt x="10812" y="2965"/>
                      <a:pt x="10786" y="3017"/>
                      <a:pt x="10761" y="3068"/>
                    </a:cubicBezTo>
                    <a:cubicBezTo>
                      <a:pt x="10658" y="3222"/>
                      <a:pt x="10710" y="3427"/>
                      <a:pt x="10838" y="3581"/>
                    </a:cubicBezTo>
                    <a:cubicBezTo>
                      <a:pt x="10910" y="3645"/>
                      <a:pt x="10998" y="3674"/>
                      <a:pt x="11085" y="3674"/>
                    </a:cubicBezTo>
                    <a:cubicBezTo>
                      <a:pt x="11275" y="3674"/>
                      <a:pt x="11461" y="3535"/>
                      <a:pt x="11479" y="3324"/>
                    </a:cubicBezTo>
                    <a:cubicBezTo>
                      <a:pt x="11499" y="3106"/>
                      <a:pt x="11273" y="2873"/>
                      <a:pt x="11052" y="2873"/>
                    </a:cubicBezTo>
                    <a:close/>
                    <a:moveTo>
                      <a:pt x="16379" y="3486"/>
                    </a:moveTo>
                    <a:cubicBezTo>
                      <a:pt x="16118" y="3486"/>
                      <a:pt x="15832" y="3726"/>
                      <a:pt x="15915" y="4017"/>
                    </a:cubicBezTo>
                    <a:cubicBezTo>
                      <a:pt x="15915" y="4068"/>
                      <a:pt x="15941" y="4119"/>
                      <a:pt x="15992" y="4170"/>
                    </a:cubicBezTo>
                    <a:cubicBezTo>
                      <a:pt x="16098" y="4277"/>
                      <a:pt x="16241" y="4334"/>
                      <a:pt x="16378" y="4334"/>
                    </a:cubicBezTo>
                    <a:cubicBezTo>
                      <a:pt x="16440" y="4334"/>
                      <a:pt x="16500" y="4323"/>
                      <a:pt x="16556" y="4299"/>
                    </a:cubicBezTo>
                    <a:cubicBezTo>
                      <a:pt x="16889" y="4145"/>
                      <a:pt x="16889" y="3683"/>
                      <a:pt x="16556" y="3529"/>
                    </a:cubicBezTo>
                    <a:cubicBezTo>
                      <a:pt x="16502" y="3500"/>
                      <a:pt x="16441" y="3486"/>
                      <a:pt x="16379" y="3486"/>
                    </a:cubicBezTo>
                    <a:close/>
                    <a:moveTo>
                      <a:pt x="4904" y="3922"/>
                    </a:moveTo>
                    <a:cubicBezTo>
                      <a:pt x="4663" y="3922"/>
                      <a:pt x="4396" y="4153"/>
                      <a:pt x="4478" y="4401"/>
                    </a:cubicBezTo>
                    <a:cubicBezTo>
                      <a:pt x="4478" y="4453"/>
                      <a:pt x="4504" y="4504"/>
                      <a:pt x="4555" y="4529"/>
                    </a:cubicBezTo>
                    <a:cubicBezTo>
                      <a:pt x="4644" y="4636"/>
                      <a:pt x="4769" y="4693"/>
                      <a:pt x="4897" y="4693"/>
                    </a:cubicBezTo>
                    <a:cubicBezTo>
                      <a:pt x="4955" y="4693"/>
                      <a:pt x="5013" y="4681"/>
                      <a:pt x="5068" y="4658"/>
                    </a:cubicBezTo>
                    <a:cubicBezTo>
                      <a:pt x="5376" y="4529"/>
                      <a:pt x="5376" y="4094"/>
                      <a:pt x="5068" y="3965"/>
                    </a:cubicBezTo>
                    <a:cubicBezTo>
                      <a:pt x="5018" y="3935"/>
                      <a:pt x="4962" y="3922"/>
                      <a:pt x="4904" y="3922"/>
                    </a:cubicBezTo>
                    <a:close/>
                    <a:moveTo>
                      <a:pt x="9543" y="4424"/>
                    </a:moveTo>
                    <a:cubicBezTo>
                      <a:pt x="9154" y="4424"/>
                      <a:pt x="8716" y="4772"/>
                      <a:pt x="8863" y="5171"/>
                    </a:cubicBezTo>
                    <a:lnTo>
                      <a:pt x="8838" y="5171"/>
                    </a:lnTo>
                    <a:cubicBezTo>
                      <a:pt x="8863" y="5247"/>
                      <a:pt x="8915" y="5324"/>
                      <a:pt x="8966" y="5376"/>
                    </a:cubicBezTo>
                    <a:cubicBezTo>
                      <a:pt x="9111" y="5539"/>
                      <a:pt x="9321" y="5625"/>
                      <a:pt x="9531" y="5625"/>
                    </a:cubicBezTo>
                    <a:cubicBezTo>
                      <a:pt x="9617" y="5625"/>
                      <a:pt x="9704" y="5611"/>
                      <a:pt x="9786" y="5581"/>
                    </a:cubicBezTo>
                    <a:cubicBezTo>
                      <a:pt x="10248" y="5350"/>
                      <a:pt x="10248" y="4709"/>
                      <a:pt x="9786" y="4478"/>
                    </a:cubicBezTo>
                    <a:cubicBezTo>
                      <a:pt x="9712" y="4441"/>
                      <a:pt x="9629" y="4424"/>
                      <a:pt x="9543" y="4424"/>
                    </a:cubicBezTo>
                    <a:close/>
                    <a:moveTo>
                      <a:pt x="803" y="4566"/>
                    </a:moveTo>
                    <a:cubicBezTo>
                      <a:pt x="420" y="4566"/>
                      <a:pt x="1" y="4912"/>
                      <a:pt x="145" y="5324"/>
                    </a:cubicBezTo>
                    <a:lnTo>
                      <a:pt x="119" y="5324"/>
                    </a:lnTo>
                    <a:cubicBezTo>
                      <a:pt x="145" y="5401"/>
                      <a:pt x="196" y="5478"/>
                      <a:pt x="247" y="5530"/>
                    </a:cubicBezTo>
                    <a:cubicBezTo>
                      <a:pt x="393" y="5693"/>
                      <a:pt x="602" y="5779"/>
                      <a:pt x="812" y="5779"/>
                    </a:cubicBezTo>
                    <a:cubicBezTo>
                      <a:pt x="899" y="5779"/>
                      <a:pt x="986" y="5765"/>
                      <a:pt x="1068" y="5735"/>
                    </a:cubicBezTo>
                    <a:cubicBezTo>
                      <a:pt x="1530" y="5504"/>
                      <a:pt x="1530" y="4837"/>
                      <a:pt x="1068" y="4632"/>
                    </a:cubicBezTo>
                    <a:cubicBezTo>
                      <a:pt x="988" y="4587"/>
                      <a:pt x="896" y="4566"/>
                      <a:pt x="803" y="4566"/>
                    </a:cubicBezTo>
                    <a:close/>
                    <a:moveTo>
                      <a:pt x="15597" y="5507"/>
                    </a:moveTo>
                    <a:cubicBezTo>
                      <a:pt x="15474" y="5507"/>
                      <a:pt x="15336" y="5617"/>
                      <a:pt x="15376" y="5760"/>
                    </a:cubicBezTo>
                    <a:cubicBezTo>
                      <a:pt x="15376" y="5786"/>
                      <a:pt x="15402" y="5812"/>
                      <a:pt x="15428" y="5837"/>
                    </a:cubicBezTo>
                    <a:cubicBezTo>
                      <a:pt x="15461" y="5887"/>
                      <a:pt x="15515" y="5915"/>
                      <a:pt x="15577" y="5915"/>
                    </a:cubicBezTo>
                    <a:cubicBezTo>
                      <a:pt x="15612" y="5915"/>
                      <a:pt x="15648" y="5907"/>
                      <a:pt x="15684" y="5889"/>
                    </a:cubicBezTo>
                    <a:cubicBezTo>
                      <a:pt x="15838" y="5812"/>
                      <a:pt x="15838" y="5606"/>
                      <a:pt x="15684" y="5530"/>
                    </a:cubicBezTo>
                    <a:cubicBezTo>
                      <a:pt x="15658" y="5514"/>
                      <a:pt x="15628" y="5507"/>
                      <a:pt x="15597" y="5507"/>
                    </a:cubicBezTo>
                    <a:close/>
                    <a:moveTo>
                      <a:pt x="6804" y="5935"/>
                    </a:moveTo>
                    <a:cubicBezTo>
                      <a:pt x="6729" y="5935"/>
                      <a:pt x="6636" y="6001"/>
                      <a:pt x="6658" y="6068"/>
                    </a:cubicBezTo>
                    <a:cubicBezTo>
                      <a:pt x="6658" y="6094"/>
                      <a:pt x="6684" y="6094"/>
                      <a:pt x="6684" y="6119"/>
                    </a:cubicBezTo>
                    <a:cubicBezTo>
                      <a:pt x="6702" y="6137"/>
                      <a:pt x="6746" y="6156"/>
                      <a:pt x="6788" y="6156"/>
                    </a:cubicBezTo>
                    <a:cubicBezTo>
                      <a:pt x="6805" y="6156"/>
                      <a:pt x="6823" y="6152"/>
                      <a:pt x="6838" y="6145"/>
                    </a:cubicBezTo>
                    <a:cubicBezTo>
                      <a:pt x="6914" y="6119"/>
                      <a:pt x="6914" y="5991"/>
                      <a:pt x="6838" y="5940"/>
                    </a:cubicBezTo>
                    <a:cubicBezTo>
                      <a:pt x="6827" y="5936"/>
                      <a:pt x="6816" y="5935"/>
                      <a:pt x="6804" y="5935"/>
                    </a:cubicBezTo>
                    <a:close/>
                    <a:moveTo>
                      <a:pt x="17748" y="6091"/>
                    </a:moveTo>
                    <a:cubicBezTo>
                      <a:pt x="17360" y="6091"/>
                      <a:pt x="16922" y="6438"/>
                      <a:pt x="17069" y="6837"/>
                    </a:cubicBezTo>
                    <a:lnTo>
                      <a:pt x="17043" y="6837"/>
                    </a:lnTo>
                    <a:cubicBezTo>
                      <a:pt x="17069" y="6914"/>
                      <a:pt x="17120" y="6991"/>
                      <a:pt x="17171" y="7068"/>
                    </a:cubicBezTo>
                    <a:cubicBezTo>
                      <a:pt x="17310" y="7224"/>
                      <a:pt x="17506" y="7309"/>
                      <a:pt x="17706" y="7309"/>
                    </a:cubicBezTo>
                    <a:cubicBezTo>
                      <a:pt x="17803" y="7309"/>
                      <a:pt x="17900" y="7289"/>
                      <a:pt x="17992" y="7248"/>
                    </a:cubicBezTo>
                    <a:cubicBezTo>
                      <a:pt x="18454" y="7042"/>
                      <a:pt x="18454" y="6376"/>
                      <a:pt x="17992" y="6145"/>
                    </a:cubicBezTo>
                    <a:cubicBezTo>
                      <a:pt x="17918" y="6108"/>
                      <a:pt x="17834" y="6091"/>
                      <a:pt x="17748" y="6091"/>
                    </a:cubicBezTo>
                    <a:close/>
                    <a:moveTo>
                      <a:pt x="8075" y="7152"/>
                    </a:moveTo>
                    <a:cubicBezTo>
                      <a:pt x="8008" y="7152"/>
                      <a:pt x="7944" y="7173"/>
                      <a:pt x="7889" y="7222"/>
                    </a:cubicBezTo>
                    <a:lnTo>
                      <a:pt x="7863" y="7222"/>
                    </a:lnTo>
                    <a:cubicBezTo>
                      <a:pt x="7838" y="7248"/>
                      <a:pt x="7812" y="7273"/>
                      <a:pt x="7786" y="7324"/>
                    </a:cubicBezTo>
                    <a:cubicBezTo>
                      <a:pt x="7684" y="7504"/>
                      <a:pt x="7709" y="7709"/>
                      <a:pt x="7838" y="7837"/>
                    </a:cubicBezTo>
                    <a:cubicBezTo>
                      <a:pt x="7923" y="7914"/>
                      <a:pt x="8023" y="7948"/>
                      <a:pt x="8118" y="7948"/>
                    </a:cubicBezTo>
                    <a:cubicBezTo>
                      <a:pt x="8308" y="7948"/>
                      <a:pt x="8479" y="7812"/>
                      <a:pt x="8479" y="7607"/>
                    </a:cubicBezTo>
                    <a:cubicBezTo>
                      <a:pt x="8518" y="7372"/>
                      <a:pt x="8288" y="7152"/>
                      <a:pt x="8075" y="7152"/>
                    </a:cubicBezTo>
                    <a:close/>
                    <a:moveTo>
                      <a:pt x="4203" y="6925"/>
                    </a:moveTo>
                    <a:cubicBezTo>
                      <a:pt x="3813" y="6925"/>
                      <a:pt x="3406" y="7271"/>
                      <a:pt x="3530" y="7683"/>
                    </a:cubicBezTo>
                    <a:cubicBezTo>
                      <a:pt x="3555" y="7760"/>
                      <a:pt x="3607" y="7837"/>
                      <a:pt x="3658" y="7889"/>
                    </a:cubicBezTo>
                    <a:cubicBezTo>
                      <a:pt x="3803" y="8052"/>
                      <a:pt x="4013" y="8138"/>
                      <a:pt x="4223" y="8138"/>
                    </a:cubicBezTo>
                    <a:cubicBezTo>
                      <a:pt x="4309" y="8138"/>
                      <a:pt x="4396" y="8124"/>
                      <a:pt x="4478" y="8094"/>
                    </a:cubicBezTo>
                    <a:cubicBezTo>
                      <a:pt x="4940" y="7863"/>
                      <a:pt x="4940" y="7196"/>
                      <a:pt x="4478" y="6991"/>
                    </a:cubicBezTo>
                    <a:cubicBezTo>
                      <a:pt x="4393" y="6946"/>
                      <a:pt x="4299" y="6925"/>
                      <a:pt x="4203" y="6925"/>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322" name="Google Shape;322;p8"/>
            <p:cNvSpPr/>
            <p:nvPr/>
          </p:nvSpPr>
          <p:spPr>
            <a:xfrm>
              <a:off x="-2054775" y="3375800"/>
              <a:ext cx="1243175" cy="1169575"/>
            </a:xfrm>
            <a:custGeom>
              <a:avLst/>
              <a:gdLst/>
              <a:ahLst/>
              <a:cxnLst/>
              <a:rect l="l" t="t" r="r" b="b"/>
              <a:pathLst>
                <a:path w="49727" h="46783" extrusionOk="0">
                  <a:moveTo>
                    <a:pt x="49209" y="0"/>
                  </a:moveTo>
                  <a:cubicBezTo>
                    <a:pt x="49160" y="0"/>
                    <a:pt x="49108" y="11"/>
                    <a:pt x="49055" y="36"/>
                  </a:cubicBezTo>
                  <a:cubicBezTo>
                    <a:pt x="34592" y="8729"/>
                    <a:pt x="14361" y="23807"/>
                    <a:pt x="180" y="46218"/>
                  </a:cubicBezTo>
                  <a:cubicBezTo>
                    <a:pt x="1" y="46449"/>
                    <a:pt x="206" y="46782"/>
                    <a:pt x="488" y="46782"/>
                  </a:cubicBezTo>
                  <a:cubicBezTo>
                    <a:pt x="616" y="46782"/>
                    <a:pt x="744" y="46705"/>
                    <a:pt x="796" y="46603"/>
                  </a:cubicBezTo>
                  <a:cubicBezTo>
                    <a:pt x="14899" y="24320"/>
                    <a:pt x="35028" y="9319"/>
                    <a:pt x="49439" y="677"/>
                  </a:cubicBezTo>
                  <a:cubicBezTo>
                    <a:pt x="49727" y="434"/>
                    <a:pt x="49519" y="0"/>
                    <a:pt x="4920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323" name="Google Shape;323;p8"/>
          <p:cNvGrpSpPr/>
          <p:nvPr/>
        </p:nvGrpSpPr>
        <p:grpSpPr>
          <a:xfrm rot="-618237" flipH="1">
            <a:off x="1035255" y="5822096"/>
            <a:ext cx="2983717" cy="2341213"/>
            <a:chOff x="-2415600" y="2986400"/>
            <a:chExt cx="1943075" cy="1524659"/>
          </a:xfrm>
        </p:grpSpPr>
        <p:sp>
          <p:nvSpPr>
            <p:cNvPr id="324" name="Google Shape;324;p8"/>
            <p:cNvSpPr/>
            <p:nvPr/>
          </p:nvSpPr>
          <p:spPr>
            <a:xfrm>
              <a:off x="-2415600" y="2986400"/>
              <a:ext cx="1117375" cy="1251275"/>
            </a:xfrm>
            <a:custGeom>
              <a:avLst/>
              <a:gdLst/>
              <a:ahLst/>
              <a:cxnLst/>
              <a:rect l="l" t="t" r="r" b="b"/>
              <a:pathLst>
                <a:path w="44695" h="50051" extrusionOk="0">
                  <a:moveTo>
                    <a:pt x="11387" y="1"/>
                  </a:moveTo>
                  <a:cubicBezTo>
                    <a:pt x="10743" y="1"/>
                    <a:pt x="10152" y="449"/>
                    <a:pt x="10001" y="1099"/>
                  </a:cubicBezTo>
                  <a:lnTo>
                    <a:pt x="180" y="41127"/>
                  </a:lnTo>
                  <a:cubicBezTo>
                    <a:pt x="0" y="41896"/>
                    <a:pt x="462" y="42665"/>
                    <a:pt x="1257" y="42871"/>
                  </a:cubicBezTo>
                  <a:lnTo>
                    <a:pt x="33617" y="50051"/>
                  </a:lnTo>
                  <a:lnTo>
                    <a:pt x="44695" y="8433"/>
                  </a:lnTo>
                  <a:lnTo>
                    <a:pt x="11744" y="48"/>
                  </a:lnTo>
                  <a:cubicBezTo>
                    <a:pt x="11625" y="16"/>
                    <a:pt x="11505" y="1"/>
                    <a:pt x="1138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5" name="Google Shape;325;p8"/>
            <p:cNvSpPr/>
            <p:nvPr/>
          </p:nvSpPr>
          <p:spPr>
            <a:xfrm>
              <a:off x="-1586075" y="3188225"/>
              <a:ext cx="1113550" cy="1279575"/>
            </a:xfrm>
            <a:custGeom>
              <a:avLst/>
              <a:gdLst/>
              <a:ahLst/>
              <a:cxnLst/>
              <a:rect l="l" t="t" r="r" b="b"/>
              <a:pathLst>
                <a:path w="44542" h="51183" extrusionOk="0">
                  <a:moveTo>
                    <a:pt x="10411" y="1"/>
                  </a:moveTo>
                  <a:lnTo>
                    <a:pt x="0" y="41772"/>
                  </a:lnTo>
                  <a:lnTo>
                    <a:pt x="31797" y="51132"/>
                  </a:lnTo>
                  <a:cubicBezTo>
                    <a:pt x="31925" y="51166"/>
                    <a:pt x="32054" y="51182"/>
                    <a:pt x="32181" y="51182"/>
                  </a:cubicBezTo>
                  <a:cubicBezTo>
                    <a:pt x="32815" y="51182"/>
                    <a:pt x="33395" y="50773"/>
                    <a:pt x="33566" y="50132"/>
                  </a:cubicBezTo>
                  <a:lnTo>
                    <a:pt x="44336" y="10360"/>
                  </a:lnTo>
                  <a:cubicBezTo>
                    <a:pt x="44541" y="9591"/>
                    <a:pt x="44080" y="8796"/>
                    <a:pt x="43310" y="8591"/>
                  </a:cubicBezTo>
                  <a:lnTo>
                    <a:pt x="10411" y="1"/>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6" name="Google Shape;326;p8"/>
            <p:cNvSpPr/>
            <p:nvPr/>
          </p:nvSpPr>
          <p:spPr>
            <a:xfrm>
              <a:off x="-2402775" y="2994000"/>
              <a:ext cx="1133400" cy="1217400"/>
            </a:xfrm>
            <a:custGeom>
              <a:avLst/>
              <a:gdLst/>
              <a:ahLst/>
              <a:cxnLst/>
              <a:rect l="l" t="t" r="r" b="b"/>
              <a:pathLst>
                <a:path w="45336" h="48696" extrusionOk="0">
                  <a:moveTo>
                    <a:pt x="12283" y="0"/>
                  </a:moveTo>
                  <a:lnTo>
                    <a:pt x="0" y="41900"/>
                  </a:lnTo>
                  <a:lnTo>
                    <a:pt x="19104" y="42131"/>
                  </a:lnTo>
                  <a:cubicBezTo>
                    <a:pt x="23976" y="42823"/>
                    <a:pt x="28540" y="44874"/>
                    <a:pt x="32309" y="48054"/>
                  </a:cubicBezTo>
                  <a:lnTo>
                    <a:pt x="33053" y="48695"/>
                  </a:lnTo>
                  <a:lnTo>
                    <a:pt x="45336" y="6770"/>
                  </a:lnTo>
                  <a:lnTo>
                    <a:pt x="44567" y="6129"/>
                  </a:lnTo>
                  <a:cubicBezTo>
                    <a:pt x="40797" y="2975"/>
                    <a:pt x="36233" y="923"/>
                    <a:pt x="31361" y="231"/>
                  </a:cubicBezTo>
                  <a:lnTo>
                    <a:pt x="12283"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7" name="Google Shape;327;p8"/>
            <p:cNvSpPr/>
            <p:nvPr/>
          </p:nvSpPr>
          <p:spPr>
            <a:xfrm>
              <a:off x="-2351263" y="3014809"/>
              <a:ext cx="1085975" cy="1231500"/>
            </a:xfrm>
            <a:custGeom>
              <a:avLst/>
              <a:gdLst/>
              <a:ahLst/>
              <a:cxnLst/>
              <a:rect l="l" t="t" r="r" b="b"/>
              <a:pathLst>
                <a:path w="43439" h="49260" extrusionOk="0">
                  <a:moveTo>
                    <a:pt x="12258" y="0"/>
                  </a:moveTo>
                  <a:lnTo>
                    <a:pt x="1" y="41925"/>
                  </a:lnTo>
                  <a:lnTo>
                    <a:pt x="17207" y="42695"/>
                  </a:lnTo>
                  <a:cubicBezTo>
                    <a:pt x="22079" y="43387"/>
                    <a:pt x="26643" y="45438"/>
                    <a:pt x="30412" y="48618"/>
                  </a:cubicBezTo>
                  <a:lnTo>
                    <a:pt x="31156" y="49259"/>
                  </a:lnTo>
                  <a:lnTo>
                    <a:pt x="43439" y="7334"/>
                  </a:lnTo>
                  <a:lnTo>
                    <a:pt x="42670" y="6693"/>
                  </a:lnTo>
                  <a:cubicBezTo>
                    <a:pt x="38900" y="3539"/>
                    <a:pt x="34336" y="1487"/>
                    <a:pt x="29464" y="769"/>
                  </a:cubicBezTo>
                  <a:lnTo>
                    <a:pt x="12258" y="0"/>
                  </a:ln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8" name="Google Shape;328;p8"/>
            <p:cNvSpPr/>
            <p:nvPr/>
          </p:nvSpPr>
          <p:spPr>
            <a:xfrm>
              <a:off x="-1573663" y="3188659"/>
              <a:ext cx="1070600" cy="1322400"/>
            </a:xfrm>
            <a:custGeom>
              <a:avLst/>
              <a:gdLst/>
              <a:ahLst/>
              <a:cxnLst/>
              <a:rect l="l" t="t" r="r" b="b"/>
              <a:pathLst>
                <a:path w="42824" h="52896" extrusionOk="0">
                  <a:moveTo>
                    <a:pt x="17135" y="1"/>
                  </a:moveTo>
                  <a:cubicBezTo>
                    <a:pt x="15803" y="1"/>
                    <a:pt x="14490" y="86"/>
                    <a:pt x="13232" y="252"/>
                  </a:cubicBezTo>
                  <a:lnTo>
                    <a:pt x="12258" y="380"/>
                  </a:lnTo>
                  <a:lnTo>
                    <a:pt x="1" y="42280"/>
                  </a:lnTo>
                  <a:lnTo>
                    <a:pt x="975" y="42151"/>
                  </a:lnTo>
                  <a:cubicBezTo>
                    <a:pt x="2113" y="42002"/>
                    <a:pt x="3255" y="41927"/>
                    <a:pt x="4394" y="41927"/>
                  </a:cubicBezTo>
                  <a:cubicBezTo>
                    <a:pt x="8133" y="41927"/>
                    <a:pt x="11844" y="42727"/>
                    <a:pt x="15284" y="44280"/>
                  </a:cubicBezTo>
                  <a:lnTo>
                    <a:pt x="30208" y="52895"/>
                  </a:lnTo>
                  <a:lnTo>
                    <a:pt x="42824" y="9124"/>
                  </a:lnTo>
                  <a:lnTo>
                    <a:pt x="28284" y="2226"/>
                  </a:lnTo>
                  <a:cubicBezTo>
                    <a:pt x="24955" y="704"/>
                    <a:pt x="20963" y="1"/>
                    <a:pt x="17135" y="1"/>
                  </a:cubicBez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329" name="Google Shape;329;p8"/>
            <p:cNvGrpSpPr/>
            <p:nvPr/>
          </p:nvGrpSpPr>
          <p:grpSpPr>
            <a:xfrm>
              <a:off x="-2218800" y="3088875"/>
              <a:ext cx="1598825" cy="1190475"/>
              <a:chOff x="-2218800" y="3088875"/>
              <a:chExt cx="1598825" cy="1190475"/>
            </a:xfrm>
          </p:grpSpPr>
          <p:sp>
            <p:nvSpPr>
              <p:cNvPr id="330" name="Google Shape;330;p8"/>
              <p:cNvSpPr/>
              <p:nvPr/>
            </p:nvSpPr>
            <p:spPr>
              <a:xfrm>
                <a:off x="-2218800" y="3088875"/>
                <a:ext cx="841100" cy="985325"/>
              </a:xfrm>
              <a:custGeom>
                <a:avLst/>
                <a:gdLst/>
                <a:ahLst/>
                <a:cxnLst/>
                <a:rect l="l" t="t" r="r" b="b"/>
                <a:pathLst>
                  <a:path w="33644" h="39413" extrusionOk="0">
                    <a:moveTo>
                      <a:pt x="9539" y="0"/>
                    </a:moveTo>
                    <a:lnTo>
                      <a:pt x="9462" y="667"/>
                    </a:lnTo>
                    <a:lnTo>
                      <a:pt x="22412" y="2385"/>
                    </a:lnTo>
                    <a:cubicBezTo>
                      <a:pt x="26027" y="3077"/>
                      <a:pt x="29489" y="4436"/>
                      <a:pt x="32643" y="6360"/>
                    </a:cubicBezTo>
                    <a:lnTo>
                      <a:pt x="33284" y="6744"/>
                    </a:lnTo>
                    <a:lnTo>
                      <a:pt x="33643" y="6154"/>
                    </a:lnTo>
                    <a:lnTo>
                      <a:pt x="33002" y="5770"/>
                    </a:lnTo>
                    <a:cubicBezTo>
                      <a:pt x="29797" y="3795"/>
                      <a:pt x="26233" y="2411"/>
                      <a:pt x="22540" y="1693"/>
                    </a:cubicBezTo>
                    <a:lnTo>
                      <a:pt x="9539" y="0"/>
                    </a:lnTo>
                    <a:close/>
                    <a:moveTo>
                      <a:pt x="8668" y="2385"/>
                    </a:moveTo>
                    <a:lnTo>
                      <a:pt x="8591" y="3052"/>
                    </a:lnTo>
                    <a:lnTo>
                      <a:pt x="21540" y="4770"/>
                    </a:lnTo>
                    <a:cubicBezTo>
                      <a:pt x="25156" y="5462"/>
                      <a:pt x="28617" y="6821"/>
                      <a:pt x="31771" y="8744"/>
                    </a:cubicBezTo>
                    <a:lnTo>
                      <a:pt x="32387" y="9129"/>
                    </a:lnTo>
                    <a:lnTo>
                      <a:pt x="32771" y="8565"/>
                    </a:lnTo>
                    <a:lnTo>
                      <a:pt x="32130" y="8180"/>
                    </a:lnTo>
                    <a:cubicBezTo>
                      <a:pt x="28899" y="6206"/>
                      <a:pt x="25361" y="4821"/>
                      <a:pt x="21668" y="4103"/>
                    </a:cubicBezTo>
                    <a:lnTo>
                      <a:pt x="8668" y="2385"/>
                    </a:lnTo>
                    <a:close/>
                    <a:moveTo>
                      <a:pt x="7796" y="4795"/>
                    </a:moveTo>
                    <a:lnTo>
                      <a:pt x="7719" y="5488"/>
                    </a:lnTo>
                    <a:lnTo>
                      <a:pt x="20668" y="7180"/>
                    </a:lnTo>
                    <a:cubicBezTo>
                      <a:pt x="24284" y="7898"/>
                      <a:pt x="27746" y="9232"/>
                      <a:pt x="30900" y="11180"/>
                    </a:cubicBezTo>
                    <a:lnTo>
                      <a:pt x="31515" y="11565"/>
                    </a:lnTo>
                    <a:lnTo>
                      <a:pt x="31874" y="10975"/>
                    </a:lnTo>
                    <a:lnTo>
                      <a:pt x="31259" y="10591"/>
                    </a:lnTo>
                    <a:cubicBezTo>
                      <a:pt x="28028" y="8616"/>
                      <a:pt x="24489" y="7231"/>
                      <a:pt x="20796" y="6513"/>
                    </a:cubicBezTo>
                    <a:lnTo>
                      <a:pt x="7796" y="4795"/>
                    </a:lnTo>
                    <a:close/>
                    <a:moveTo>
                      <a:pt x="6873" y="9206"/>
                    </a:moveTo>
                    <a:lnTo>
                      <a:pt x="6770" y="9873"/>
                    </a:lnTo>
                    <a:lnTo>
                      <a:pt x="19745" y="11591"/>
                    </a:lnTo>
                    <a:cubicBezTo>
                      <a:pt x="23361" y="12283"/>
                      <a:pt x="26822" y="13642"/>
                      <a:pt x="29976" y="15565"/>
                    </a:cubicBezTo>
                    <a:lnTo>
                      <a:pt x="30592" y="15950"/>
                    </a:lnTo>
                    <a:lnTo>
                      <a:pt x="30951" y="15386"/>
                    </a:lnTo>
                    <a:lnTo>
                      <a:pt x="30335" y="15001"/>
                    </a:lnTo>
                    <a:cubicBezTo>
                      <a:pt x="27104" y="13027"/>
                      <a:pt x="23566" y="11642"/>
                      <a:pt x="19848" y="10924"/>
                    </a:cubicBezTo>
                    <a:lnTo>
                      <a:pt x="6873" y="9206"/>
                    </a:lnTo>
                    <a:close/>
                    <a:moveTo>
                      <a:pt x="5975" y="11616"/>
                    </a:moveTo>
                    <a:lnTo>
                      <a:pt x="5898" y="12283"/>
                    </a:lnTo>
                    <a:lnTo>
                      <a:pt x="18848" y="14001"/>
                    </a:lnTo>
                    <a:cubicBezTo>
                      <a:pt x="22463" y="14693"/>
                      <a:pt x="25925" y="16052"/>
                      <a:pt x="29079" y="17976"/>
                    </a:cubicBezTo>
                    <a:lnTo>
                      <a:pt x="29694" y="18360"/>
                    </a:lnTo>
                    <a:lnTo>
                      <a:pt x="30079" y="17796"/>
                    </a:lnTo>
                    <a:lnTo>
                      <a:pt x="29438" y="17411"/>
                    </a:lnTo>
                    <a:cubicBezTo>
                      <a:pt x="26207" y="15437"/>
                      <a:pt x="22668" y="14052"/>
                      <a:pt x="18976" y="13334"/>
                    </a:cubicBezTo>
                    <a:lnTo>
                      <a:pt x="5975" y="11616"/>
                    </a:lnTo>
                    <a:close/>
                    <a:moveTo>
                      <a:pt x="5078" y="14027"/>
                    </a:moveTo>
                    <a:lnTo>
                      <a:pt x="5001" y="14693"/>
                    </a:lnTo>
                    <a:lnTo>
                      <a:pt x="17950" y="16411"/>
                    </a:lnTo>
                    <a:cubicBezTo>
                      <a:pt x="21566" y="17104"/>
                      <a:pt x="25027" y="18463"/>
                      <a:pt x="28181" y="20386"/>
                    </a:cubicBezTo>
                    <a:lnTo>
                      <a:pt x="28797" y="20796"/>
                    </a:lnTo>
                    <a:lnTo>
                      <a:pt x="29181" y="20206"/>
                    </a:lnTo>
                    <a:lnTo>
                      <a:pt x="28566" y="19822"/>
                    </a:lnTo>
                    <a:cubicBezTo>
                      <a:pt x="25335" y="17847"/>
                      <a:pt x="21796" y="16463"/>
                      <a:pt x="18104" y="15745"/>
                    </a:cubicBezTo>
                    <a:lnTo>
                      <a:pt x="5078" y="14027"/>
                    </a:lnTo>
                    <a:close/>
                    <a:moveTo>
                      <a:pt x="4078" y="19053"/>
                    </a:moveTo>
                    <a:lnTo>
                      <a:pt x="4001" y="19719"/>
                    </a:lnTo>
                    <a:lnTo>
                      <a:pt x="16950" y="21437"/>
                    </a:lnTo>
                    <a:cubicBezTo>
                      <a:pt x="20591" y="22130"/>
                      <a:pt x="24053" y="23489"/>
                      <a:pt x="27207" y="25412"/>
                    </a:cubicBezTo>
                    <a:lnTo>
                      <a:pt x="27822" y="25797"/>
                    </a:lnTo>
                    <a:lnTo>
                      <a:pt x="28181" y="25232"/>
                    </a:lnTo>
                    <a:lnTo>
                      <a:pt x="27566" y="24822"/>
                    </a:lnTo>
                    <a:cubicBezTo>
                      <a:pt x="24335" y="22848"/>
                      <a:pt x="20796" y="21463"/>
                      <a:pt x="17104" y="20745"/>
                    </a:cubicBezTo>
                    <a:lnTo>
                      <a:pt x="4078" y="19053"/>
                    </a:lnTo>
                    <a:close/>
                    <a:moveTo>
                      <a:pt x="3231" y="21463"/>
                    </a:moveTo>
                    <a:lnTo>
                      <a:pt x="3129" y="22130"/>
                    </a:lnTo>
                    <a:lnTo>
                      <a:pt x="16078" y="23848"/>
                    </a:lnTo>
                    <a:cubicBezTo>
                      <a:pt x="19899" y="24617"/>
                      <a:pt x="24438" y="26668"/>
                      <a:pt x="26310" y="27848"/>
                    </a:cubicBezTo>
                    <a:lnTo>
                      <a:pt x="26925" y="28233"/>
                    </a:lnTo>
                    <a:lnTo>
                      <a:pt x="27310" y="27643"/>
                    </a:lnTo>
                    <a:lnTo>
                      <a:pt x="26669" y="27258"/>
                    </a:lnTo>
                    <a:cubicBezTo>
                      <a:pt x="24745" y="26053"/>
                      <a:pt x="20104" y="23925"/>
                      <a:pt x="16206" y="23155"/>
                    </a:cubicBezTo>
                    <a:lnTo>
                      <a:pt x="3231" y="21463"/>
                    </a:lnTo>
                    <a:close/>
                    <a:moveTo>
                      <a:pt x="2334" y="23848"/>
                    </a:moveTo>
                    <a:lnTo>
                      <a:pt x="2231" y="24514"/>
                    </a:lnTo>
                    <a:lnTo>
                      <a:pt x="15206" y="26232"/>
                    </a:lnTo>
                    <a:cubicBezTo>
                      <a:pt x="18925" y="26976"/>
                      <a:pt x="24540" y="29669"/>
                      <a:pt x="25438" y="30233"/>
                    </a:cubicBezTo>
                    <a:lnTo>
                      <a:pt x="26053" y="30617"/>
                    </a:lnTo>
                    <a:lnTo>
                      <a:pt x="26412" y="30053"/>
                    </a:lnTo>
                    <a:lnTo>
                      <a:pt x="25797" y="29669"/>
                    </a:lnTo>
                    <a:cubicBezTo>
                      <a:pt x="24848" y="29079"/>
                      <a:pt x="19207" y="26335"/>
                      <a:pt x="15335" y="25566"/>
                    </a:cubicBezTo>
                    <a:lnTo>
                      <a:pt x="2334" y="23848"/>
                    </a:lnTo>
                    <a:close/>
                    <a:moveTo>
                      <a:pt x="1283" y="27592"/>
                    </a:moveTo>
                    <a:lnTo>
                      <a:pt x="1180" y="28284"/>
                    </a:lnTo>
                    <a:lnTo>
                      <a:pt x="14155" y="29976"/>
                    </a:lnTo>
                    <a:cubicBezTo>
                      <a:pt x="17771" y="30694"/>
                      <a:pt x="21232" y="32053"/>
                      <a:pt x="24361" y="33976"/>
                    </a:cubicBezTo>
                    <a:lnTo>
                      <a:pt x="25002" y="34361"/>
                    </a:lnTo>
                    <a:lnTo>
                      <a:pt x="25361" y="33797"/>
                    </a:lnTo>
                    <a:lnTo>
                      <a:pt x="24745" y="33387"/>
                    </a:lnTo>
                    <a:cubicBezTo>
                      <a:pt x="21514" y="31412"/>
                      <a:pt x="17976" y="30028"/>
                      <a:pt x="14258" y="29310"/>
                    </a:cubicBezTo>
                    <a:lnTo>
                      <a:pt x="1283" y="27592"/>
                    </a:lnTo>
                    <a:close/>
                    <a:moveTo>
                      <a:pt x="693" y="30156"/>
                    </a:moveTo>
                    <a:lnTo>
                      <a:pt x="590" y="30822"/>
                    </a:lnTo>
                    <a:lnTo>
                      <a:pt x="13565" y="32541"/>
                    </a:lnTo>
                    <a:cubicBezTo>
                      <a:pt x="17181" y="33233"/>
                      <a:pt x="20643" y="34592"/>
                      <a:pt x="23797" y="36515"/>
                    </a:cubicBezTo>
                    <a:lnTo>
                      <a:pt x="24412" y="36900"/>
                    </a:lnTo>
                    <a:lnTo>
                      <a:pt x="24771" y="36310"/>
                    </a:lnTo>
                    <a:lnTo>
                      <a:pt x="24130" y="35925"/>
                    </a:lnTo>
                    <a:cubicBezTo>
                      <a:pt x="20925" y="33951"/>
                      <a:pt x="17386" y="32566"/>
                      <a:pt x="13668" y="31874"/>
                    </a:cubicBezTo>
                    <a:lnTo>
                      <a:pt x="693" y="30156"/>
                    </a:lnTo>
                    <a:close/>
                    <a:moveTo>
                      <a:pt x="103" y="32643"/>
                    </a:moveTo>
                    <a:lnTo>
                      <a:pt x="0" y="33335"/>
                    </a:lnTo>
                    <a:lnTo>
                      <a:pt x="12975" y="35053"/>
                    </a:lnTo>
                    <a:cubicBezTo>
                      <a:pt x="16591" y="35746"/>
                      <a:pt x="20053" y="37105"/>
                      <a:pt x="23207" y="39028"/>
                    </a:cubicBezTo>
                    <a:lnTo>
                      <a:pt x="23848" y="39413"/>
                    </a:lnTo>
                    <a:lnTo>
                      <a:pt x="24181" y="38823"/>
                    </a:lnTo>
                    <a:lnTo>
                      <a:pt x="23540" y="38438"/>
                    </a:lnTo>
                    <a:cubicBezTo>
                      <a:pt x="20335" y="36464"/>
                      <a:pt x="16796" y="35079"/>
                      <a:pt x="13104" y="34361"/>
                    </a:cubicBezTo>
                    <a:lnTo>
                      <a:pt x="103" y="32643"/>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1" name="Google Shape;331;p8"/>
              <p:cNvSpPr/>
              <p:nvPr/>
            </p:nvSpPr>
            <p:spPr>
              <a:xfrm>
                <a:off x="-1461075" y="3283625"/>
                <a:ext cx="841100" cy="995725"/>
              </a:xfrm>
              <a:custGeom>
                <a:avLst/>
                <a:gdLst/>
                <a:ahLst/>
                <a:cxnLst/>
                <a:rect l="l" t="t" r="r" b="b"/>
                <a:pathLst>
                  <a:path w="33644" h="39829" extrusionOk="0">
                    <a:moveTo>
                      <a:pt x="11739" y="1"/>
                    </a:moveTo>
                    <a:cubicBezTo>
                      <a:pt x="10432" y="1"/>
                      <a:pt x="9481" y="31"/>
                      <a:pt x="9386" y="31"/>
                    </a:cubicBezTo>
                    <a:lnTo>
                      <a:pt x="9386" y="698"/>
                    </a:lnTo>
                    <a:cubicBezTo>
                      <a:pt x="9406" y="698"/>
                      <a:pt x="10284" y="673"/>
                      <a:pt x="11526" y="673"/>
                    </a:cubicBezTo>
                    <a:cubicBezTo>
                      <a:pt x="13388" y="673"/>
                      <a:pt x="16068" y="729"/>
                      <a:pt x="17899" y="1006"/>
                    </a:cubicBezTo>
                    <a:cubicBezTo>
                      <a:pt x="22643" y="1775"/>
                      <a:pt x="29618" y="4878"/>
                      <a:pt x="32618" y="6750"/>
                    </a:cubicBezTo>
                    <a:lnTo>
                      <a:pt x="33259" y="7134"/>
                    </a:lnTo>
                    <a:lnTo>
                      <a:pt x="33644" y="6570"/>
                    </a:lnTo>
                    <a:lnTo>
                      <a:pt x="33028" y="6185"/>
                    </a:lnTo>
                    <a:cubicBezTo>
                      <a:pt x="29977" y="4288"/>
                      <a:pt x="22874" y="1108"/>
                      <a:pt x="18053" y="365"/>
                    </a:cubicBezTo>
                    <a:cubicBezTo>
                      <a:pt x="16198" y="63"/>
                      <a:pt x="13606" y="1"/>
                      <a:pt x="11739" y="1"/>
                    </a:cubicBezTo>
                    <a:close/>
                    <a:moveTo>
                      <a:pt x="8770" y="2801"/>
                    </a:moveTo>
                    <a:lnTo>
                      <a:pt x="8770" y="3493"/>
                    </a:lnTo>
                    <a:cubicBezTo>
                      <a:pt x="8847" y="3493"/>
                      <a:pt x="16130" y="3519"/>
                      <a:pt x="19258" y="4288"/>
                    </a:cubicBezTo>
                    <a:cubicBezTo>
                      <a:pt x="22976" y="5211"/>
                      <a:pt x="28489" y="7134"/>
                      <a:pt x="31746" y="9160"/>
                    </a:cubicBezTo>
                    <a:lnTo>
                      <a:pt x="32387" y="9545"/>
                    </a:lnTo>
                    <a:lnTo>
                      <a:pt x="32746" y="8980"/>
                    </a:lnTo>
                    <a:lnTo>
                      <a:pt x="32105" y="8570"/>
                    </a:lnTo>
                    <a:cubicBezTo>
                      <a:pt x="28797" y="6519"/>
                      <a:pt x="23207" y="4570"/>
                      <a:pt x="19412" y="3621"/>
                    </a:cubicBezTo>
                    <a:cubicBezTo>
                      <a:pt x="16207" y="2852"/>
                      <a:pt x="9078" y="2801"/>
                      <a:pt x="8770" y="2801"/>
                    </a:cubicBezTo>
                    <a:close/>
                    <a:moveTo>
                      <a:pt x="8129" y="5570"/>
                    </a:moveTo>
                    <a:lnTo>
                      <a:pt x="8129" y="6262"/>
                    </a:lnTo>
                    <a:cubicBezTo>
                      <a:pt x="8232" y="6262"/>
                      <a:pt x="17412" y="6467"/>
                      <a:pt x="20592" y="7570"/>
                    </a:cubicBezTo>
                    <a:cubicBezTo>
                      <a:pt x="21463" y="7878"/>
                      <a:pt x="22361" y="8160"/>
                      <a:pt x="23233" y="8442"/>
                    </a:cubicBezTo>
                    <a:cubicBezTo>
                      <a:pt x="25976" y="9314"/>
                      <a:pt x="28592" y="10160"/>
                      <a:pt x="30874" y="11570"/>
                    </a:cubicBezTo>
                    <a:lnTo>
                      <a:pt x="31490" y="11955"/>
                    </a:lnTo>
                    <a:lnTo>
                      <a:pt x="31849" y="11391"/>
                    </a:lnTo>
                    <a:lnTo>
                      <a:pt x="31208" y="11006"/>
                    </a:lnTo>
                    <a:cubicBezTo>
                      <a:pt x="28874" y="9519"/>
                      <a:pt x="26079" y="8647"/>
                      <a:pt x="23412" y="7801"/>
                    </a:cubicBezTo>
                    <a:cubicBezTo>
                      <a:pt x="22540" y="7519"/>
                      <a:pt x="21669" y="7237"/>
                      <a:pt x="20797" y="6929"/>
                    </a:cubicBezTo>
                    <a:cubicBezTo>
                      <a:pt x="17540" y="5801"/>
                      <a:pt x="8514" y="5570"/>
                      <a:pt x="8129" y="5570"/>
                    </a:cubicBezTo>
                    <a:close/>
                    <a:moveTo>
                      <a:pt x="6822" y="9596"/>
                    </a:moveTo>
                    <a:lnTo>
                      <a:pt x="6745" y="10263"/>
                    </a:lnTo>
                    <a:lnTo>
                      <a:pt x="19694" y="11981"/>
                    </a:lnTo>
                    <a:cubicBezTo>
                      <a:pt x="23310" y="12699"/>
                      <a:pt x="26771" y="14032"/>
                      <a:pt x="29925" y="15981"/>
                    </a:cubicBezTo>
                    <a:lnTo>
                      <a:pt x="30566" y="16365"/>
                    </a:lnTo>
                    <a:lnTo>
                      <a:pt x="30925" y="15776"/>
                    </a:lnTo>
                    <a:lnTo>
                      <a:pt x="30284" y="15391"/>
                    </a:lnTo>
                    <a:cubicBezTo>
                      <a:pt x="27079" y="13417"/>
                      <a:pt x="23515" y="12032"/>
                      <a:pt x="19822" y="11314"/>
                    </a:cubicBezTo>
                    <a:lnTo>
                      <a:pt x="6822" y="9596"/>
                    </a:lnTo>
                    <a:close/>
                    <a:moveTo>
                      <a:pt x="5950" y="12006"/>
                    </a:moveTo>
                    <a:lnTo>
                      <a:pt x="5847" y="12673"/>
                    </a:lnTo>
                    <a:lnTo>
                      <a:pt x="18822" y="14391"/>
                    </a:lnTo>
                    <a:cubicBezTo>
                      <a:pt x="22438" y="15109"/>
                      <a:pt x="25900" y="16442"/>
                      <a:pt x="29054" y="18391"/>
                    </a:cubicBezTo>
                    <a:lnTo>
                      <a:pt x="29669" y="18776"/>
                    </a:lnTo>
                    <a:lnTo>
                      <a:pt x="30054" y="18186"/>
                    </a:lnTo>
                    <a:lnTo>
                      <a:pt x="29413" y="17801"/>
                    </a:lnTo>
                    <a:cubicBezTo>
                      <a:pt x="26182" y="15827"/>
                      <a:pt x="22643" y="14442"/>
                      <a:pt x="18925" y="13724"/>
                    </a:cubicBezTo>
                    <a:lnTo>
                      <a:pt x="5950" y="12006"/>
                    </a:lnTo>
                    <a:close/>
                    <a:moveTo>
                      <a:pt x="5052" y="14417"/>
                    </a:moveTo>
                    <a:lnTo>
                      <a:pt x="4975" y="15109"/>
                    </a:lnTo>
                    <a:lnTo>
                      <a:pt x="17925" y="16801"/>
                    </a:lnTo>
                    <a:cubicBezTo>
                      <a:pt x="21540" y="17519"/>
                      <a:pt x="25028" y="18853"/>
                      <a:pt x="28156" y="20802"/>
                    </a:cubicBezTo>
                    <a:lnTo>
                      <a:pt x="28797" y="21186"/>
                    </a:lnTo>
                    <a:lnTo>
                      <a:pt x="29156" y="20596"/>
                    </a:lnTo>
                    <a:lnTo>
                      <a:pt x="28515" y="20212"/>
                    </a:lnTo>
                    <a:cubicBezTo>
                      <a:pt x="25310" y="18237"/>
                      <a:pt x="21745" y="16853"/>
                      <a:pt x="18053" y="16135"/>
                    </a:cubicBezTo>
                    <a:lnTo>
                      <a:pt x="5052" y="14417"/>
                    </a:lnTo>
                    <a:close/>
                    <a:moveTo>
                      <a:pt x="4078" y="19443"/>
                    </a:moveTo>
                    <a:lnTo>
                      <a:pt x="4001" y="20109"/>
                    </a:lnTo>
                    <a:lnTo>
                      <a:pt x="16950" y="21827"/>
                    </a:lnTo>
                    <a:cubicBezTo>
                      <a:pt x="20566" y="22545"/>
                      <a:pt x="24028" y="23879"/>
                      <a:pt x="27182" y="25827"/>
                    </a:cubicBezTo>
                    <a:lnTo>
                      <a:pt x="27823" y="26212"/>
                    </a:lnTo>
                    <a:lnTo>
                      <a:pt x="28156" y="25622"/>
                    </a:lnTo>
                    <a:lnTo>
                      <a:pt x="27541" y="25238"/>
                    </a:lnTo>
                    <a:cubicBezTo>
                      <a:pt x="24310" y="23263"/>
                      <a:pt x="20771" y="21879"/>
                      <a:pt x="17079" y="21161"/>
                    </a:cubicBezTo>
                    <a:lnTo>
                      <a:pt x="4078" y="19443"/>
                    </a:lnTo>
                    <a:close/>
                    <a:moveTo>
                      <a:pt x="3180" y="21853"/>
                    </a:moveTo>
                    <a:lnTo>
                      <a:pt x="3103" y="22520"/>
                    </a:lnTo>
                    <a:lnTo>
                      <a:pt x="16053" y="24238"/>
                    </a:lnTo>
                    <a:cubicBezTo>
                      <a:pt x="19874" y="24981"/>
                      <a:pt x="24438" y="27058"/>
                      <a:pt x="26284" y="28212"/>
                    </a:cubicBezTo>
                    <a:lnTo>
                      <a:pt x="26925" y="28623"/>
                    </a:lnTo>
                    <a:lnTo>
                      <a:pt x="27284" y="28033"/>
                    </a:lnTo>
                    <a:lnTo>
                      <a:pt x="26643" y="27648"/>
                    </a:lnTo>
                    <a:cubicBezTo>
                      <a:pt x="24720" y="26443"/>
                      <a:pt x="20079" y="24340"/>
                      <a:pt x="16181" y="23571"/>
                    </a:cubicBezTo>
                    <a:lnTo>
                      <a:pt x="3180" y="21853"/>
                    </a:lnTo>
                    <a:close/>
                    <a:moveTo>
                      <a:pt x="2309" y="24263"/>
                    </a:moveTo>
                    <a:lnTo>
                      <a:pt x="2232" y="24930"/>
                    </a:lnTo>
                    <a:lnTo>
                      <a:pt x="15181" y="26648"/>
                    </a:lnTo>
                    <a:cubicBezTo>
                      <a:pt x="18925" y="27392"/>
                      <a:pt x="24515" y="30084"/>
                      <a:pt x="25412" y="30623"/>
                    </a:cubicBezTo>
                    <a:lnTo>
                      <a:pt x="26053" y="31007"/>
                    </a:lnTo>
                    <a:lnTo>
                      <a:pt x="26387" y="30443"/>
                    </a:lnTo>
                    <a:lnTo>
                      <a:pt x="25771" y="30058"/>
                    </a:lnTo>
                    <a:cubicBezTo>
                      <a:pt x="24823" y="29469"/>
                      <a:pt x="19181" y="26751"/>
                      <a:pt x="15309" y="25981"/>
                    </a:cubicBezTo>
                    <a:lnTo>
                      <a:pt x="2309" y="24263"/>
                    </a:lnTo>
                    <a:close/>
                    <a:moveTo>
                      <a:pt x="1257" y="28007"/>
                    </a:moveTo>
                    <a:lnTo>
                      <a:pt x="1180" y="28674"/>
                    </a:lnTo>
                    <a:lnTo>
                      <a:pt x="14130" y="30392"/>
                    </a:lnTo>
                    <a:cubicBezTo>
                      <a:pt x="17745" y="31110"/>
                      <a:pt x="21207" y="32443"/>
                      <a:pt x="24361" y="34392"/>
                    </a:cubicBezTo>
                    <a:lnTo>
                      <a:pt x="24976" y="34777"/>
                    </a:lnTo>
                    <a:lnTo>
                      <a:pt x="25335" y="34187"/>
                    </a:lnTo>
                    <a:lnTo>
                      <a:pt x="24720" y="33802"/>
                    </a:lnTo>
                    <a:cubicBezTo>
                      <a:pt x="21489" y="31828"/>
                      <a:pt x="17950" y="30443"/>
                      <a:pt x="14258" y="29725"/>
                    </a:cubicBezTo>
                    <a:lnTo>
                      <a:pt x="1257" y="28007"/>
                    </a:lnTo>
                    <a:close/>
                    <a:moveTo>
                      <a:pt x="667" y="30520"/>
                    </a:moveTo>
                    <a:lnTo>
                      <a:pt x="591" y="31212"/>
                    </a:lnTo>
                    <a:lnTo>
                      <a:pt x="13566" y="32905"/>
                    </a:lnTo>
                    <a:cubicBezTo>
                      <a:pt x="17155" y="33623"/>
                      <a:pt x="20617" y="34982"/>
                      <a:pt x="23771" y="36905"/>
                    </a:cubicBezTo>
                    <a:lnTo>
                      <a:pt x="24412" y="37290"/>
                    </a:lnTo>
                    <a:lnTo>
                      <a:pt x="24746" y="36726"/>
                    </a:lnTo>
                    <a:lnTo>
                      <a:pt x="24130" y="36315"/>
                    </a:lnTo>
                    <a:cubicBezTo>
                      <a:pt x="20899" y="34341"/>
                      <a:pt x="17361" y="32956"/>
                      <a:pt x="13668" y="32238"/>
                    </a:cubicBezTo>
                    <a:lnTo>
                      <a:pt x="667" y="30520"/>
                    </a:lnTo>
                    <a:close/>
                    <a:moveTo>
                      <a:pt x="103" y="33059"/>
                    </a:moveTo>
                    <a:lnTo>
                      <a:pt x="1" y="33725"/>
                    </a:lnTo>
                    <a:lnTo>
                      <a:pt x="12950" y="35443"/>
                    </a:lnTo>
                    <a:cubicBezTo>
                      <a:pt x="16566" y="36136"/>
                      <a:pt x="20027" y="37495"/>
                      <a:pt x="23181" y="39418"/>
                    </a:cubicBezTo>
                    <a:lnTo>
                      <a:pt x="23797" y="39828"/>
                    </a:lnTo>
                    <a:lnTo>
                      <a:pt x="24156" y="39238"/>
                    </a:lnTo>
                    <a:lnTo>
                      <a:pt x="23515" y="38854"/>
                    </a:lnTo>
                    <a:cubicBezTo>
                      <a:pt x="20310" y="36879"/>
                      <a:pt x="16745" y="35495"/>
                      <a:pt x="13053" y="34777"/>
                    </a:cubicBezTo>
                    <a:lnTo>
                      <a:pt x="103" y="33059"/>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332" name="Google Shape;332;p8"/>
          <p:cNvGrpSpPr/>
          <p:nvPr/>
        </p:nvGrpSpPr>
        <p:grpSpPr>
          <a:xfrm>
            <a:off x="-1156521" y="2719806"/>
            <a:ext cx="3179412" cy="2781660"/>
            <a:chOff x="-867391" y="2039854"/>
            <a:chExt cx="2384559" cy="2086245"/>
          </a:xfrm>
        </p:grpSpPr>
        <p:grpSp>
          <p:nvGrpSpPr>
            <p:cNvPr id="333" name="Google Shape;333;p8"/>
            <p:cNvGrpSpPr/>
            <p:nvPr/>
          </p:nvGrpSpPr>
          <p:grpSpPr>
            <a:xfrm rot="-10337279" flipH="1">
              <a:off x="-487925" y="2160875"/>
              <a:ext cx="1908935" cy="1561796"/>
              <a:chOff x="-586370" y="1929070"/>
              <a:chExt cx="1908848" cy="1561725"/>
            </a:xfrm>
          </p:grpSpPr>
          <p:sp>
            <p:nvSpPr>
              <p:cNvPr id="334" name="Google Shape;334;p8"/>
              <p:cNvSpPr/>
              <p:nvPr/>
            </p:nvSpPr>
            <p:spPr>
              <a:xfrm rot="7018065">
                <a:off x="-142978" y="1921291"/>
                <a:ext cx="949275" cy="1577284"/>
              </a:xfrm>
              <a:custGeom>
                <a:avLst/>
                <a:gdLst/>
                <a:ahLst/>
                <a:cxnLst/>
                <a:rect l="l" t="t" r="r" b="b"/>
                <a:pathLst>
                  <a:path w="39260" h="65239" extrusionOk="0">
                    <a:moveTo>
                      <a:pt x="31193" y="1"/>
                    </a:moveTo>
                    <a:cubicBezTo>
                      <a:pt x="29629" y="1"/>
                      <a:pt x="28036" y="370"/>
                      <a:pt x="26643" y="1056"/>
                    </a:cubicBezTo>
                    <a:cubicBezTo>
                      <a:pt x="23259" y="2722"/>
                      <a:pt x="20848" y="5825"/>
                      <a:pt x="18746" y="8953"/>
                    </a:cubicBezTo>
                    <a:lnTo>
                      <a:pt x="18746" y="8928"/>
                    </a:lnTo>
                    <a:cubicBezTo>
                      <a:pt x="13079" y="17313"/>
                      <a:pt x="9001" y="26595"/>
                      <a:pt x="6078" y="36263"/>
                    </a:cubicBezTo>
                    <a:cubicBezTo>
                      <a:pt x="5078" y="39622"/>
                      <a:pt x="4027" y="42058"/>
                      <a:pt x="2822" y="45340"/>
                    </a:cubicBezTo>
                    <a:cubicBezTo>
                      <a:pt x="214" y="52473"/>
                      <a:pt x="1430" y="62307"/>
                      <a:pt x="14" y="65213"/>
                    </a:cubicBezTo>
                    <a:lnTo>
                      <a:pt x="14" y="65213"/>
                    </a:lnTo>
                    <a:cubicBezTo>
                      <a:pt x="7580" y="49885"/>
                      <a:pt x="20598" y="32563"/>
                      <a:pt x="32080" y="19877"/>
                    </a:cubicBezTo>
                    <a:cubicBezTo>
                      <a:pt x="34310" y="17415"/>
                      <a:pt x="36644" y="14928"/>
                      <a:pt x="37952" y="11851"/>
                    </a:cubicBezTo>
                    <a:cubicBezTo>
                      <a:pt x="39234" y="8800"/>
                      <a:pt x="39259" y="4928"/>
                      <a:pt x="37054" y="2415"/>
                    </a:cubicBezTo>
                    <a:cubicBezTo>
                      <a:pt x="35606" y="755"/>
                      <a:pt x="33429" y="1"/>
                      <a:pt x="31193" y="1"/>
                    </a:cubicBezTo>
                    <a:close/>
                    <a:moveTo>
                      <a:pt x="14" y="65213"/>
                    </a:moveTo>
                    <a:lnTo>
                      <a:pt x="14" y="65213"/>
                    </a:lnTo>
                    <a:cubicBezTo>
                      <a:pt x="10" y="65221"/>
                      <a:pt x="5" y="65230"/>
                      <a:pt x="1" y="65239"/>
                    </a:cubicBezTo>
                    <a:cubicBezTo>
                      <a:pt x="5" y="65230"/>
                      <a:pt x="10" y="65221"/>
                      <a:pt x="14" y="65213"/>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5" name="Google Shape;335;p8"/>
              <p:cNvSpPr/>
              <p:nvPr/>
            </p:nvSpPr>
            <p:spPr>
              <a:xfrm rot="7018065">
                <a:off x="-45665" y="1912137"/>
                <a:ext cx="894703" cy="1611253"/>
              </a:xfrm>
              <a:custGeom>
                <a:avLst/>
                <a:gdLst/>
                <a:ahLst/>
                <a:cxnLst/>
                <a:rect l="l" t="t" r="r" b="b"/>
                <a:pathLst>
                  <a:path w="37003" h="66644" extrusionOk="0">
                    <a:moveTo>
                      <a:pt x="29021" y="0"/>
                    </a:moveTo>
                    <a:cubicBezTo>
                      <a:pt x="27307" y="0"/>
                      <a:pt x="25551" y="457"/>
                      <a:pt x="24053" y="1281"/>
                    </a:cubicBezTo>
                    <a:cubicBezTo>
                      <a:pt x="20745" y="3128"/>
                      <a:pt x="18489" y="6333"/>
                      <a:pt x="16514" y="9538"/>
                    </a:cubicBezTo>
                    <a:lnTo>
                      <a:pt x="16514" y="9513"/>
                    </a:lnTo>
                    <a:cubicBezTo>
                      <a:pt x="11232" y="18154"/>
                      <a:pt x="7591" y="27616"/>
                      <a:pt x="5129" y="37411"/>
                    </a:cubicBezTo>
                    <a:cubicBezTo>
                      <a:pt x="4257" y="40796"/>
                      <a:pt x="3360" y="43284"/>
                      <a:pt x="2308" y="46617"/>
                    </a:cubicBezTo>
                    <a:cubicBezTo>
                      <a:pt x="1" y="53874"/>
                      <a:pt x="1693" y="63669"/>
                      <a:pt x="411" y="66644"/>
                    </a:cubicBezTo>
                    <a:lnTo>
                      <a:pt x="411" y="66644"/>
                    </a:lnTo>
                    <a:cubicBezTo>
                      <a:pt x="7257" y="50951"/>
                      <a:pt x="19437" y="33052"/>
                      <a:pt x="30335" y="19846"/>
                    </a:cubicBezTo>
                    <a:cubicBezTo>
                      <a:pt x="32464" y="17257"/>
                      <a:pt x="34695" y="14692"/>
                      <a:pt x="35849" y="11564"/>
                    </a:cubicBezTo>
                    <a:cubicBezTo>
                      <a:pt x="37002" y="8436"/>
                      <a:pt x="36823" y="4564"/>
                      <a:pt x="34515" y="2153"/>
                    </a:cubicBezTo>
                    <a:cubicBezTo>
                      <a:pt x="33098" y="666"/>
                      <a:pt x="31091" y="0"/>
                      <a:pt x="2902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6" name="Google Shape;336;p8"/>
              <p:cNvSpPr/>
              <p:nvPr/>
            </p:nvSpPr>
            <p:spPr>
              <a:xfrm rot="7018065">
                <a:off x="710586" y="3008131"/>
                <a:ext cx="369724" cy="293122"/>
              </a:xfrm>
              <a:custGeom>
                <a:avLst/>
                <a:gdLst/>
                <a:ahLst/>
                <a:cxnLst/>
                <a:rect l="l" t="t" r="r" b="b"/>
                <a:pathLst>
                  <a:path w="15291" h="12124" extrusionOk="0">
                    <a:moveTo>
                      <a:pt x="8935" y="0"/>
                    </a:moveTo>
                    <a:cubicBezTo>
                      <a:pt x="8915" y="0"/>
                      <a:pt x="8895" y="3"/>
                      <a:pt x="8873" y="9"/>
                    </a:cubicBezTo>
                    <a:cubicBezTo>
                      <a:pt x="8745" y="35"/>
                      <a:pt x="8642" y="265"/>
                      <a:pt x="8770" y="368"/>
                    </a:cubicBezTo>
                    <a:cubicBezTo>
                      <a:pt x="8796" y="368"/>
                      <a:pt x="8822" y="368"/>
                      <a:pt x="8847" y="394"/>
                    </a:cubicBezTo>
                    <a:cubicBezTo>
                      <a:pt x="8950" y="394"/>
                      <a:pt x="9053" y="368"/>
                      <a:pt x="9104" y="265"/>
                    </a:cubicBezTo>
                    <a:cubicBezTo>
                      <a:pt x="9172" y="153"/>
                      <a:pt x="9080" y="0"/>
                      <a:pt x="8935" y="0"/>
                    </a:cubicBezTo>
                    <a:close/>
                    <a:moveTo>
                      <a:pt x="11916" y="1183"/>
                    </a:moveTo>
                    <a:cubicBezTo>
                      <a:pt x="11893" y="1183"/>
                      <a:pt x="11871" y="1185"/>
                      <a:pt x="11848" y="1189"/>
                    </a:cubicBezTo>
                    <a:cubicBezTo>
                      <a:pt x="11565" y="1240"/>
                      <a:pt x="11360" y="1753"/>
                      <a:pt x="11642" y="1932"/>
                    </a:cubicBezTo>
                    <a:cubicBezTo>
                      <a:pt x="11694" y="1958"/>
                      <a:pt x="11745" y="1983"/>
                      <a:pt x="11796" y="2009"/>
                    </a:cubicBezTo>
                    <a:cubicBezTo>
                      <a:pt x="11822" y="2012"/>
                      <a:pt x="11848" y="2014"/>
                      <a:pt x="11873" y="2014"/>
                    </a:cubicBezTo>
                    <a:cubicBezTo>
                      <a:pt x="12051" y="2014"/>
                      <a:pt x="12219" y="1935"/>
                      <a:pt x="12309" y="1778"/>
                    </a:cubicBezTo>
                    <a:cubicBezTo>
                      <a:pt x="12452" y="1492"/>
                      <a:pt x="12218" y="1183"/>
                      <a:pt x="11916" y="1183"/>
                    </a:cubicBezTo>
                    <a:close/>
                    <a:moveTo>
                      <a:pt x="6093" y="1486"/>
                    </a:moveTo>
                    <a:cubicBezTo>
                      <a:pt x="5938" y="1486"/>
                      <a:pt x="5786" y="1562"/>
                      <a:pt x="5745" y="1727"/>
                    </a:cubicBezTo>
                    <a:cubicBezTo>
                      <a:pt x="5745" y="1778"/>
                      <a:pt x="5745" y="1804"/>
                      <a:pt x="5745" y="1855"/>
                    </a:cubicBezTo>
                    <a:cubicBezTo>
                      <a:pt x="5770" y="2035"/>
                      <a:pt x="5924" y="2189"/>
                      <a:pt x="6104" y="2214"/>
                    </a:cubicBezTo>
                    <a:cubicBezTo>
                      <a:pt x="6114" y="2215"/>
                      <a:pt x="6124" y="2216"/>
                      <a:pt x="6134" y="2216"/>
                    </a:cubicBezTo>
                    <a:cubicBezTo>
                      <a:pt x="6400" y="2216"/>
                      <a:pt x="6585" y="1897"/>
                      <a:pt x="6437" y="1650"/>
                    </a:cubicBezTo>
                    <a:cubicBezTo>
                      <a:pt x="6366" y="1543"/>
                      <a:pt x="6228" y="1486"/>
                      <a:pt x="6093" y="1486"/>
                    </a:cubicBezTo>
                    <a:close/>
                    <a:moveTo>
                      <a:pt x="9380" y="1591"/>
                    </a:moveTo>
                    <a:cubicBezTo>
                      <a:pt x="9348" y="1591"/>
                      <a:pt x="9316" y="1593"/>
                      <a:pt x="9283" y="1599"/>
                    </a:cubicBezTo>
                    <a:cubicBezTo>
                      <a:pt x="8847" y="1676"/>
                      <a:pt x="8565" y="2394"/>
                      <a:pt x="8976" y="2676"/>
                    </a:cubicBezTo>
                    <a:cubicBezTo>
                      <a:pt x="9027" y="2701"/>
                      <a:pt x="9104" y="2753"/>
                      <a:pt x="9181" y="2753"/>
                    </a:cubicBezTo>
                    <a:cubicBezTo>
                      <a:pt x="9222" y="2760"/>
                      <a:pt x="9265" y="2764"/>
                      <a:pt x="9307" y="2764"/>
                    </a:cubicBezTo>
                    <a:cubicBezTo>
                      <a:pt x="9550" y="2764"/>
                      <a:pt x="9793" y="2642"/>
                      <a:pt x="9924" y="2445"/>
                    </a:cubicBezTo>
                    <a:cubicBezTo>
                      <a:pt x="10115" y="2040"/>
                      <a:pt x="9796" y="1591"/>
                      <a:pt x="9380" y="1591"/>
                    </a:cubicBezTo>
                    <a:close/>
                    <a:moveTo>
                      <a:pt x="4129" y="3189"/>
                    </a:moveTo>
                    <a:cubicBezTo>
                      <a:pt x="4052" y="3214"/>
                      <a:pt x="4001" y="3343"/>
                      <a:pt x="4078" y="3394"/>
                    </a:cubicBezTo>
                    <a:lnTo>
                      <a:pt x="4078" y="3419"/>
                    </a:lnTo>
                    <a:lnTo>
                      <a:pt x="4104" y="3419"/>
                    </a:lnTo>
                    <a:cubicBezTo>
                      <a:pt x="4155" y="3419"/>
                      <a:pt x="4232" y="3394"/>
                      <a:pt x="4257" y="3343"/>
                    </a:cubicBezTo>
                    <a:cubicBezTo>
                      <a:pt x="4283" y="3266"/>
                      <a:pt x="4206" y="3189"/>
                      <a:pt x="4129" y="3189"/>
                    </a:cubicBezTo>
                    <a:close/>
                    <a:moveTo>
                      <a:pt x="14587" y="2354"/>
                    </a:moveTo>
                    <a:cubicBezTo>
                      <a:pt x="14547" y="2354"/>
                      <a:pt x="14505" y="2359"/>
                      <a:pt x="14463" y="2368"/>
                    </a:cubicBezTo>
                    <a:cubicBezTo>
                      <a:pt x="14027" y="2445"/>
                      <a:pt x="13745" y="3137"/>
                      <a:pt x="14155" y="3419"/>
                    </a:cubicBezTo>
                    <a:lnTo>
                      <a:pt x="14130" y="3419"/>
                    </a:lnTo>
                    <a:cubicBezTo>
                      <a:pt x="14207" y="3471"/>
                      <a:pt x="14284" y="3496"/>
                      <a:pt x="14360" y="3496"/>
                    </a:cubicBezTo>
                    <a:cubicBezTo>
                      <a:pt x="14415" y="3511"/>
                      <a:pt x="14471" y="3519"/>
                      <a:pt x="14527" y="3519"/>
                    </a:cubicBezTo>
                    <a:cubicBezTo>
                      <a:pt x="14756" y="3519"/>
                      <a:pt x="14980" y="3395"/>
                      <a:pt x="15104" y="3189"/>
                    </a:cubicBezTo>
                    <a:cubicBezTo>
                      <a:pt x="15290" y="2793"/>
                      <a:pt x="14990" y="2354"/>
                      <a:pt x="14587" y="2354"/>
                    </a:cubicBezTo>
                    <a:close/>
                    <a:moveTo>
                      <a:pt x="12388" y="3205"/>
                    </a:moveTo>
                    <a:cubicBezTo>
                      <a:pt x="12371" y="3205"/>
                      <a:pt x="12353" y="3208"/>
                      <a:pt x="12335" y="3214"/>
                    </a:cubicBezTo>
                    <a:cubicBezTo>
                      <a:pt x="12181" y="3240"/>
                      <a:pt x="12078" y="3471"/>
                      <a:pt x="12232" y="3573"/>
                    </a:cubicBezTo>
                    <a:cubicBezTo>
                      <a:pt x="12258" y="3573"/>
                      <a:pt x="12283" y="3599"/>
                      <a:pt x="12309" y="3599"/>
                    </a:cubicBezTo>
                    <a:cubicBezTo>
                      <a:pt x="12323" y="3604"/>
                      <a:pt x="12337" y="3606"/>
                      <a:pt x="12352" y="3606"/>
                    </a:cubicBezTo>
                    <a:cubicBezTo>
                      <a:pt x="12421" y="3606"/>
                      <a:pt x="12498" y="3560"/>
                      <a:pt x="12540" y="3496"/>
                    </a:cubicBezTo>
                    <a:cubicBezTo>
                      <a:pt x="12608" y="3361"/>
                      <a:pt x="12516" y="3205"/>
                      <a:pt x="12388" y="3205"/>
                    </a:cubicBezTo>
                    <a:close/>
                    <a:moveTo>
                      <a:pt x="7478" y="3842"/>
                    </a:moveTo>
                    <a:cubicBezTo>
                      <a:pt x="7323" y="3842"/>
                      <a:pt x="7170" y="3912"/>
                      <a:pt x="7129" y="4061"/>
                    </a:cubicBezTo>
                    <a:lnTo>
                      <a:pt x="7155" y="4061"/>
                    </a:lnTo>
                    <a:cubicBezTo>
                      <a:pt x="7155" y="4112"/>
                      <a:pt x="7155" y="4163"/>
                      <a:pt x="7155" y="4214"/>
                    </a:cubicBezTo>
                    <a:cubicBezTo>
                      <a:pt x="7181" y="4394"/>
                      <a:pt x="7334" y="4522"/>
                      <a:pt x="7514" y="4573"/>
                    </a:cubicBezTo>
                    <a:cubicBezTo>
                      <a:pt x="7796" y="4573"/>
                      <a:pt x="7976" y="4240"/>
                      <a:pt x="7822" y="4009"/>
                    </a:cubicBezTo>
                    <a:cubicBezTo>
                      <a:pt x="7761" y="3900"/>
                      <a:pt x="7619" y="3842"/>
                      <a:pt x="7478" y="3842"/>
                    </a:cubicBezTo>
                    <a:close/>
                    <a:moveTo>
                      <a:pt x="3853" y="5099"/>
                    </a:moveTo>
                    <a:cubicBezTo>
                      <a:pt x="3701" y="5099"/>
                      <a:pt x="3554" y="5169"/>
                      <a:pt x="3514" y="5317"/>
                    </a:cubicBezTo>
                    <a:cubicBezTo>
                      <a:pt x="3514" y="5368"/>
                      <a:pt x="3514" y="5420"/>
                      <a:pt x="3514" y="5471"/>
                    </a:cubicBezTo>
                    <a:cubicBezTo>
                      <a:pt x="3539" y="5650"/>
                      <a:pt x="3693" y="5804"/>
                      <a:pt x="3873" y="5830"/>
                    </a:cubicBezTo>
                    <a:cubicBezTo>
                      <a:pt x="4155" y="5830"/>
                      <a:pt x="4360" y="5522"/>
                      <a:pt x="4206" y="5266"/>
                    </a:cubicBezTo>
                    <a:cubicBezTo>
                      <a:pt x="4133" y="5156"/>
                      <a:pt x="3991" y="5099"/>
                      <a:pt x="3853" y="5099"/>
                    </a:cubicBezTo>
                    <a:close/>
                    <a:moveTo>
                      <a:pt x="7382" y="5816"/>
                    </a:moveTo>
                    <a:cubicBezTo>
                      <a:pt x="7341" y="5816"/>
                      <a:pt x="7300" y="5820"/>
                      <a:pt x="7258" y="5830"/>
                    </a:cubicBezTo>
                    <a:cubicBezTo>
                      <a:pt x="6822" y="5907"/>
                      <a:pt x="6540" y="6625"/>
                      <a:pt x="6924" y="6907"/>
                    </a:cubicBezTo>
                    <a:lnTo>
                      <a:pt x="6950" y="6907"/>
                    </a:lnTo>
                    <a:cubicBezTo>
                      <a:pt x="7001" y="6932"/>
                      <a:pt x="7078" y="6958"/>
                      <a:pt x="7155" y="6984"/>
                    </a:cubicBezTo>
                    <a:cubicBezTo>
                      <a:pt x="7196" y="6991"/>
                      <a:pt x="7238" y="6995"/>
                      <a:pt x="7280" y="6995"/>
                    </a:cubicBezTo>
                    <a:cubicBezTo>
                      <a:pt x="7524" y="6995"/>
                      <a:pt x="7767" y="6869"/>
                      <a:pt x="7899" y="6650"/>
                    </a:cubicBezTo>
                    <a:cubicBezTo>
                      <a:pt x="8085" y="6254"/>
                      <a:pt x="7785" y="5816"/>
                      <a:pt x="7382" y="5816"/>
                    </a:cubicBezTo>
                    <a:close/>
                    <a:moveTo>
                      <a:pt x="1704" y="7231"/>
                    </a:moveTo>
                    <a:cubicBezTo>
                      <a:pt x="1684" y="7231"/>
                      <a:pt x="1663" y="7234"/>
                      <a:pt x="1642" y="7240"/>
                    </a:cubicBezTo>
                    <a:cubicBezTo>
                      <a:pt x="1514" y="7266"/>
                      <a:pt x="1411" y="7497"/>
                      <a:pt x="1539" y="7599"/>
                    </a:cubicBezTo>
                    <a:cubicBezTo>
                      <a:pt x="1565" y="7599"/>
                      <a:pt x="1591" y="7625"/>
                      <a:pt x="1616" y="7625"/>
                    </a:cubicBezTo>
                    <a:cubicBezTo>
                      <a:pt x="1634" y="7629"/>
                      <a:pt x="1653" y="7631"/>
                      <a:pt x="1670" y="7631"/>
                    </a:cubicBezTo>
                    <a:cubicBezTo>
                      <a:pt x="1754" y="7631"/>
                      <a:pt x="1830" y="7586"/>
                      <a:pt x="1873" y="7522"/>
                    </a:cubicBezTo>
                    <a:cubicBezTo>
                      <a:pt x="1940" y="7387"/>
                      <a:pt x="1849" y="7231"/>
                      <a:pt x="1704" y="7231"/>
                    </a:cubicBezTo>
                    <a:close/>
                    <a:moveTo>
                      <a:pt x="5899" y="8599"/>
                    </a:moveTo>
                    <a:cubicBezTo>
                      <a:pt x="5822" y="8599"/>
                      <a:pt x="5770" y="8753"/>
                      <a:pt x="5847" y="8804"/>
                    </a:cubicBezTo>
                    <a:cubicBezTo>
                      <a:pt x="5847" y="8804"/>
                      <a:pt x="5873" y="8804"/>
                      <a:pt x="5873" y="8830"/>
                    </a:cubicBezTo>
                    <a:cubicBezTo>
                      <a:pt x="5924" y="8830"/>
                      <a:pt x="6001" y="8804"/>
                      <a:pt x="6027" y="8753"/>
                    </a:cubicBezTo>
                    <a:cubicBezTo>
                      <a:pt x="6052" y="8676"/>
                      <a:pt x="5975" y="8599"/>
                      <a:pt x="5899" y="8599"/>
                    </a:cubicBezTo>
                    <a:close/>
                    <a:moveTo>
                      <a:pt x="3453" y="8132"/>
                    </a:moveTo>
                    <a:cubicBezTo>
                      <a:pt x="3431" y="8132"/>
                      <a:pt x="3408" y="8134"/>
                      <a:pt x="3386" y="8138"/>
                    </a:cubicBezTo>
                    <a:cubicBezTo>
                      <a:pt x="3103" y="8189"/>
                      <a:pt x="2924" y="8651"/>
                      <a:pt x="3206" y="8830"/>
                    </a:cubicBezTo>
                    <a:cubicBezTo>
                      <a:pt x="3232" y="8856"/>
                      <a:pt x="3283" y="8856"/>
                      <a:pt x="3334" y="8881"/>
                    </a:cubicBezTo>
                    <a:cubicBezTo>
                      <a:pt x="3357" y="8885"/>
                      <a:pt x="3380" y="8886"/>
                      <a:pt x="3403" y="8886"/>
                    </a:cubicBezTo>
                    <a:cubicBezTo>
                      <a:pt x="3558" y="8886"/>
                      <a:pt x="3706" y="8810"/>
                      <a:pt x="3796" y="8676"/>
                    </a:cubicBezTo>
                    <a:cubicBezTo>
                      <a:pt x="3915" y="8415"/>
                      <a:pt x="3726" y="8132"/>
                      <a:pt x="3453" y="8132"/>
                    </a:cubicBezTo>
                    <a:close/>
                    <a:moveTo>
                      <a:pt x="7730" y="8742"/>
                    </a:moveTo>
                    <a:cubicBezTo>
                      <a:pt x="7579" y="8742"/>
                      <a:pt x="7427" y="8819"/>
                      <a:pt x="7386" y="8984"/>
                    </a:cubicBezTo>
                    <a:cubicBezTo>
                      <a:pt x="7386" y="9010"/>
                      <a:pt x="7386" y="9061"/>
                      <a:pt x="7386" y="9112"/>
                    </a:cubicBezTo>
                    <a:cubicBezTo>
                      <a:pt x="7437" y="9292"/>
                      <a:pt x="7565" y="9445"/>
                      <a:pt x="7745" y="9471"/>
                    </a:cubicBezTo>
                    <a:cubicBezTo>
                      <a:pt x="8027" y="9471"/>
                      <a:pt x="8232" y="9163"/>
                      <a:pt x="8052" y="8907"/>
                    </a:cubicBezTo>
                    <a:cubicBezTo>
                      <a:pt x="7993" y="8800"/>
                      <a:pt x="7862" y="8742"/>
                      <a:pt x="7730" y="8742"/>
                    </a:cubicBezTo>
                    <a:close/>
                    <a:moveTo>
                      <a:pt x="4824" y="10739"/>
                    </a:moveTo>
                    <a:cubicBezTo>
                      <a:pt x="4782" y="10739"/>
                      <a:pt x="4738" y="10744"/>
                      <a:pt x="4693" y="10753"/>
                    </a:cubicBezTo>
                    <a:cubicBezTo>
                      <a:pt x="4257" y="10830"/>
                      <a:pt x="4001" y="11522"/>
                      <a:pt x="4411" y="11805"/>
                    </a:cubicBezTo>
                    <a:lnTo>
                      <a:pt x="4386" y="11805"/>
                    </a:lnTo>
                    <a:cubicBezTo>
                      <a:pt x="4463" y="11856"/>
                      <a:pt x="4539" y="11881"/>
                      <a:pt x="4616" y="11907"/>
                    </a:cubicBezTo>
                    <a:cubicBezTo>
                      <a:pt x="4658" y="11915"/>
                      <a:pt x="4699" y="11918"/>
                      <a:pt x="4739" y="11918"/>
                    </a:cubicBezTo>
                    <a:cubicBezTo>
                      <a:pt x="4978" y="11918"/>
                      <a:pt x="5203" y="11793"/>
                      <a:pt x="5334" y="11574"/>
                    </a:cubicBezTo>
                    <a:cubicBezTo>
                      <a:pt x="5544" y="11178"/>
                      <a:pt x="5246" y="10739"/>
                      <a:pt x="4824" y="10739"/>
                    </a:cubicBezTo>
                    <a:close/>
                    <a:moveTo>
                      <a:pt x="816" y="10950"/>
                    </a:moveTo>
                    <a:cubicBezTo>
                      <a:pt x="784" y="10950"/>
                      <a:pt x="751" y="10953"/>
                      <a:pt x="719" y="10958"/>
                    </a:cubicBezTo>
                    <a:cubicBezTo>
                      <a:pt x="283" y="11035"/>
                      <a:pt x="1" y="11753"/>
                      <a:pt x="411" y="12035"/>
                    </a:cubicBezTo>
                    <a:cubicBezTo>
                      <a:pt x="462" y="12061"/>
                      <a:pt x="539" y="12087"/>
                      <a:pt x="616" y="12112"/>
                    </a:cubicBezTo>
                    <a:cubicBezTo>
                      <a:pt x="658" y="12120"/>
                      <a:pt x="700" y="12123"/>
                      <a:pt x="742" y="12123"/>
                    </a:cubicBezTo>
                    <a:cubicBezTo>
                      <a:pt x="986" y="12123"/>
                      <a:pt x="1229" y="12001"/>
                      <a:pt x="1360" y="11805"/>
                    </a:cubicBezTo>
                    <a:cubicBezTo>
                      <a:pt x="1550" y="11400"/>
                      <a:pt x="1232" y="10950"/>
                      <a:pt x="816" y="1095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7" name="Google Shape;337;p8"/>
              <p:cNvSpPr/>
              <p:nvPr/>
            </p:nvSpPr>
            <p:spPr>
              <a:xfrm rot="7018065">
                <a:off x="26288" y="1891085"/>
                <a:ext cx="730647" cy="1461766"/>
              </a:xfrm>
              <a:custGeom>
                <a:avLst/>
                <a:gdLst/>
                <a:ahLst/>
                <a:cxnLst/>
                <a:rect l="l" t="t" r="r" b="b"/>
                <a:pathLst>
                  <a:path w="30218" h="60461" extrusionOk="0">
                    <a:moveTo>
                      <a:pt x="29718" y="1"/>
                    </a:moveTo>
                    <a:cubicBezTo>
                      <a:pt x="29628" y="1"/>
                      <a:pt x="29537" y="37"/>
                      <a:pt x="29464" y="124"/>
                    </a:cubicBezTo>
                    <a:cubicBezTo>
                      <a:pt x="15053" y="18330"/>
                      <a:pt x="4052" y="40716"/>
                      <a:pt x="52" y="60025"/>
                    </a:cubicBezTo>
                    <a:cubicBezTo>
                      <a:pt x="1" y="60230"/>
                      <a:pt x="129" y="60409"/>
                      <a:pt x="334" y="60461"/>
                    </a:cubicBezTo>
                    <a:lnTo>
                      <a:pt x="411" y="60461"/>
                    </a:lnTo>
                    <a:cubicBezTo>
                      <a:pt x="565" y="60461"/>
                      <a:pt x="719" y="60333"/>
                      <a:pt x="744" y="60179"/>
                    </a:cubicBezTo>
                    <a:cubicBezTo>
                      <a:pt x="4745" y="40947"/>
                      <a:pt x="15668" y="18689"/>
                      <a:pt x="30028" y="560"/>
                    </a:cubicBezTo>
                    <a:cubicBezTo>
                      <a:pt x="30218" y="294"/>
                      <a:pt x="29972" y="1"/>
                      <a:pt x="29718"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338" name="Google Shape;338;p8"/>
            <p:cNvGrpSpPr/>
            <p:nvPr/>
          </p:nvGrpSpPr>
          <p:grpSpPr>
            <a:xfrm rot="10718516" flipH="1">
              <a:off x="-847229" y="2380751"/>
              <a:ext cx="1864385" cy="1723498"/>
              <a:chOff x="-1181840" y="1435015"/>
              <a:chExt cx="1864421" cy="1723531"/>
            </a:xfrm>
          </p:grpSpPr>
          <p:sp>
            <p:nvSpPr>
              <p:cNvPr id="339" name="Google Shape;339;p8"/>
              <p:cNvSpPr/>
              <p:nvPr/>
            </p:nvSpPr>
            <p:spPr>
              <a:xfrm rot="7018065">
                <a:off x="-856508" y="1589854"/>
                <a:ext cx="1164422" cy="1444262"/>
              </a:xfrm>
              <a:custGeom>
                <a:avLst/>
                <a:gdLst/>
                <a:ahLst/>
                <a:cxnLst/>
                <a:rect l="l" t="t" r="r" b="b"/>
                <a:pathLst>
                  <a:path w="48158" h="59737" extrusionOk="0">
                    <a:moveTo>
                      <a:pt x="39340" y="1"/>
                    </a:moveTo>
                    <a:cubicBezTo>
                      <a:pt x="38303" y="1"/>
                      <a:pt x="37263" y="153"/>
                      <a:pt x="36285" y="451"/>
                    </a:cubicBezTo>
                    <a:cubicBezTo>
                      <a:pt x="32695" y="1579"/>
                      <a:pt x="29823" y="4272"/>
                      <a:pt x="27259" y="7016"/>
                    </a:cubicBezTo>
                    <a:cubicBezTo>
                      <a:pt x="20361" y="14401"/>
                      <a:pt x="14874" y="22940"/>
                      <a:pt x="10489" y="32043"/>
                    </a:cubicBezTo>
                    <a:cubicBezTo>
                      <a:pt x="8976" y="35197"/>
                      <a:pt x="7591" y="37427"/>
                      <a:pt x="5873" y="40505"/>
                    </a:cubicBezTo>
                    <a:cubicBezTo>
                      <a:pt x="2185" y="47138"/>
                      <a:pt x="1874" y="57072"/>
                      <a:pt x="8" y="59727"/>
                    </a:cubicBezTo>
                    <a:lnTo>
                      <a:pt x="8" y="59727"/>
                    </a:lnTo>
                    <a:cubicBezTo>
                      <a:pt x="9880" y="45729"/>
                      <a:pt x="25415" y="30630"/>
                      <a:pt x="38721" y="19888"/>
                    </a:cubicBezTo>
                    <a:cubicBezTo>
                      <a:pt x="41311" y="17811"/>
                      <a:pt x="44029" y="15708"/>
                      <a:pt x="45773" y="12888"/>
                    </a:cubicBezTo>
                    <a:cubicBezTo>
                      <a:pt x="47542" y="10041"/>
                      <a:pt x="48157" y="6246"/>
                      <a:pt x="46388" y="3426"/>
                    </a:cubicBezTo>
                    <a:cubicBezTo>
                      <a:pt x="44910" y="1106"/>
                      <a:pt x="42136" y="1"/>
                      <a:pt x="39340" y="1"/>
                    </a:cubicBezTo>
                    <a:close/>
                    <a:moveTo>
                      <a:pt x="8" y="59727"/>
                    </a:moveTo>
                    <a:lnTo>
                      <a:pt x="8" y="59727"/>
                    </a:lnTo>
                    <a:cubicBezTo>
                      <a:pt x="5" y="59730"/>
                      <a:pt x="3" y="59733"/>
                      <a:pt x="1" y="59736"/>
                    </a:cubicBezTo>
                    <a:lnTo>
                      <a:pt x="1" y="59736"/>
                    </a:lnTo>
                    <a:cubicBezTo>
                      <a:pt x="3" y="59733"/>
                      <a:pt x="5" y="59730"/>
                      <a:pt x="8" y="59727"/>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0" name="Google Shape;340;p8"/>
              <p:cNvSpPr/>
              <p:nvPr/>
            </p:nvSpPr>
            <p:spPr>
              <a:xfrm rot="7018065">
                <a:off x="-807037" y="1559505"/>
                <a:ext cx="1164398" cy="1443996"/>
              </a:xfrm>
              <a:custGeom>
                <a:avLst/>
                <a:gdLst/>
                <a:ahLst/>
                <a:cxnLst/>
                <a:rect l="l" t="t" r="r" b="b"/>
                <a:pathLst>
                  <a:path w="48157" h="59726" extrusionOk="0">
                    <a:moveTo>
                      <a:pt x="39365" y="0"/>
                    </a:moveTo>
                    <a:cubicBezTo>
                      <a:pt x="38317" y="0"/>
                      <a:pt x="37267" y="157"/>
                      <a:pt x="36285" y="466"/>
                    </a:cubicBezTo>
                    <a:cubicBezTo>
                      <a:pt x="32695" y="1569"/>
                      <a:pt x="29823" y="4261"/>
                      <a:pt x="27258" y="7005"/>
                    </a:cubicBezTo>
                    <a:cubicBezTo>
                      <a:pt x="20361" y="14390"/>
                      <a:pt x="14873" y="22929"/>
                      <a:pt x="10488" y="32032"/>
                    </a:cubicBezTo>
                    <a:cubicBezTo>
                      <a:pt x="8975" y="35186"/>
                      <a:pt x="7591" y="37417"/>
                      <a:pt x="5873" y="40494"/>
                    </a:cubicBezTo>
                    <a:cubicBezTo>
                      <a:pt x="2180" y="47161"/>
                      <a:pt x="1872" y="57085"/>
                      <a:pt x="1" y="59726"/>
                    </a:cubicBezTo>
                    <a:lnTo>
                      <a:pt x="1" y="59726"/>
                    </a:lnTo>
                    <a:cubicBezTo>
                      <a:pt x="9873" y="45751"/>
                      <a:pt x="25412" y="30622"/>
                      <a:pt x="38721" y="19878"/>
                    </a:cubicBezTo>
                    <a:cubicBezTo>
                      <a:pt x="41310" y="17801"/>
                      <a:pt x="44029" y="15698"/>
                      <a:pt x="45772" y="12877"/>
                    </a:cubicBezTo>
                    <a:cubicBezTo>
                      <a:pt x="47542" y="10031"/>
                      <a:pt x="48157" y="6236"/>
                      <a:pt x="46362" y="3415"/>
                    </a:cubicBezTo>
                    <a:cubicBezTo>
                      <a:pt x="44909" y="1106"/>
                      <a:pt x="42145" y="0"/>
                      <a:pt x="3936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1" name="Google Shape;341;p8"/>
              <p:cNvSpPr/>
              <p:nvPr/>
            </p:nvSpPr>
            <p:spPr>
              <a:xfrm rot="7018065">
                <a:off x="-77650" y="2737347"/>
                <a:ext cx="428383" cy="209953"/>
              </a:xfrm>
              <a:custGeom>
                <a:avLst/>
                <a:gdLst/>
                <a:ahLst/>
                <a:cxnLst/>
                <a:rect l="l" t="t" r="r" b="b"/>
                <a:pathLst>
                  <a:path w="17717" h="8684" extrusionOk="0">
                    <a:moveTo>
                      <a:pt x="13244" y="85"/>
                    </a:moveTo>
                    <a:cubicBezTo>
                      <a:pt x="13109" y="85"/>
                      <a:pt x="12983" y="218"/>
                      <a:pt x="13050" y="351"/>
                    </a:cubicBezTo>
                    <a:cubicBezTo>
                      <a:pt x="13050" y="377"/>
                      <a:pt x="13075" y="403"/>
                      <a:pt x="13101" y="428"/>
                    </a:cubicBezTo>
                    <a:cubicBezTo>
                      <a:pt x="13139" y="454"/>
                      <a:pt x="13184" y="467"/>
                      <a:pt x="13229" y="467"/>
                    </a:cubicBezTo>
                    <a:cubicBezTo>
                      <a:pt x="13274" y="467"/>
                      <a:pt x="13319" y="454"/>
                      <a:pt x="13357" y="428"/>
                    </a:cubicBezTo>
                    <a:cubicBezTo>
                      <a:pt x="13511" y="351"/>
                      <a:pt x="13460" y="146"/>
                      <a:pt x="13306" y="95"/>
                    </a:cubicBezTo>
                    <a:cubicBezTo>
                      <a:pt x="13285" y="88"/>
                      <a:pt x="13264" y="85"/>
                      <a:pt x="13244" y="85"/>
                    </a:cubicBezTo>
                    <a:close/>
                    <a:moveTo>
                      <a:pt x="9983" y="0"/>
                    </a:moveTo>
                    <a:cubicBezTo>
                      <a:pt x="9903" y="0"/>
                      <a:pt x="9827" y="28"/>
                      <a:pt x="9767" y="95"/>
                    </a:cubicBezTo>
                    <a:cubicBezTo>
                      <a:pt x="9742" y="121"/>
                      <a:pt x="9716" y="172"/>
                      <a:pt x="9690" y="223"/>
                    </a:cubicBezTo>
                    <a:cubicBezTo>
                      <a:pt x="9639" y="403"/>
                      <a:pt x="9690" y="582"/>
                      <a:pt x="9844" y="685"/>
                    </a:cubicBezTo>
                    <a:cubicBezTo>
                      <a:pt x="9910" y="731"/>
                      <a:pt x="9982" y="752"/>
                      <a:pt x="10050" y="752"/>
                    </a:cubicBezTo>
                    <a:cubicBezTo>
                      <a:pt x="10249" y="752"/>
                      <a:pt x="10428" y="580"/>
                      <a:pt x="10408" y="351"/>
                    </a:cubicBezTo>
                    <a:cubicBezTo>
                      <a:pt x="10390" y="169"/>
                      <a:pt x="10178" y="0"/>
                      <a:pt x="9983" y="0"/>
                    </a:cubicBezTo>
                    <a:close/>
                    <a:moveTo>
                      <a:pt x="7556" y="654"/>
                    </a:moveTo>
                    <a:cubicBezTo>
                      <a:pt x="7486" y="654"/>
                      <a:pt x="7412" y="721"/>
                      <a:pt x="7434" y="787"/>
                    </a:cubicBezTo>
                    <a:lnTo>
                      <a:pt x="7434" y="813"/>
                    </a:lnTo>
                    <a:cubicBezTo>
                      <a:pt x="7460" y="839"/>
                      <a:pt x="7460" y="839"/>
                      <a:pt x="7460" y="839"/>
                    </a:cubicBezTo>
                    <a:cubicBezTo>
                      <a:pt x="7485" y="864"/>
                      <a:pt x="7517" y="877"/>
                      <a:pt x="7546" y="877"/>
                    </a:cubicBezTo>
                    <a:cubicBezTo>
                      <a:pt x="7575" y="877"/>
                      <a:pt x="7601" y="864"/>
                      <a:pt x="7613" y="839"/>
                    </a:cubicBezTo>
                    <a:cubicBezTo>
                      <a:pt x="7690" y="787"/>
                      <a:pt x="7690" y="685"/>
                      <a:pt x="7588" y="659"/>
                    </a:cubicBezTo>
                    <a:cubicBezTo>
                      <a:pt x="7578" y="656"/>
                      <a:pt x="7567" y="654"/>
                      <a:pt x="7556" y="654"/>
                    </a:cubicBezTo>
                    <a:close/>
                    <a:moveTo>
                      <a:pt x="12799" y="1638"/>
                    </a:moveTo>
                    <a:cubicBezTo>
                      <a:pt x="12396" y="1638"/>
                      <a:pt x="11973" y="2067"/>
                      <a:pt x="12178" y="2454"/>
                    </a:cubicBezTo>
                    <a:lnTo>
                      <a:pt x="12152" y="2454"/>
                    </a:lnTo>
                    <a:cubicBezTo>
                      <a:pt x="12203" y="2531"/>
                      <a:pt x="12255" y="2582"/>
                      <a:pt x="12306" y="2634"/>
                    </a:cubicBezTo>
                    <a:cubicBezTo>
                      <a:pt x="12435" y="2734"/>
                      <a:pt x="12595" y="2786"/>
                      <a:pt x="12756" y="2786"/>
                    </a:cubicBezTo>
                    <a:cubicBezTo>
                      <a:pt x="12885" y="2786"/>
                      <a:pt x="13013" y="2753"/>
                      <a:pt x="13127" y="2685"/>
                    </a:cubicBezTo>
                    <a:cubicBezTo>
                      <a:pt x="13511" y="2403"/>
                      <a:pt x="13409" y="1787"/>
                      <a:pt x="12947" y="1659"/>
                    </a:cubicBezTo>
                    <a:cubicBezTo>
                      <a:pt x="12899" y="1645"/>
                      <a:pt x="12849" y="1638"/>
                      <a:pt x="12799" y="1638"/>
                    </a:cubicBezTo>
                    <a:close/>
                    <a:moveTo>
                      <a:pt x="6278" y="2155"/>
                    </a:moveTo>
                    <a:cubicBezTo>
                      <a:pt x="6196" y="2155"/>
                      <a:pt x="6115" y="2183"/>
                      <a:pt x="6049" y="2249"/>
                    </a:cubicBezTo>
                    <a:lnTo>
                      <a:pt x="6075" y="2249"/>
                    </a:lnTo>
                    <a:cubicBezTo>
                      <a:pt x="6049" y="2275"/>
                      <a:pt x="6024" y="2326"/>
                      <a:pt x="5998" y="2377"/>
                    </a:cubicBezTo>
                    <a:cubicBezTo>
                      <a:pt x="5947" y="2557"/>
                      <a:pt x="5998" y="2736"/>
                      <a:pt x="6152" y="2839"/>
                    </a:cubicBezTo>
                    <a:cubicBezTo>
                      <a:pt x="6212" y="2886"/>
                      <a:pt x="6279" y="2906"/>
                      <a:pt x="6345" y="2906"/>
                    </a:cubicBezTo>
                    <a:cubicBezTo>
                      <a:pt x="6532" y="2906"/>
                      <a:pt x="6709" y="2740"/>
                      <a:pt x="6690" y="2531"/>
                    </a:cubicBezTo>
                    <a:cubicBezTo>
                      <a:pt x="6690" y="2330"/>
                      <a:pt x="6481" y="2155"/>
                      <a:pt x="6278" y="2155"/>
                    </a:cubicBezTo>
                    <a:close/>
                    <a:moveTo>
                      <a:pt x="15296" y="2488"/>
                    </a:moveTo>
                    <a:cubicBezTo>
                      <a:pt x="15012" y="2488"/>
                      <a:pt x="14712" y="2798"/>
                      <a:pt x="14870" y="3070"/>
                    </a:cubicBezTo>
                    <a:cubicBezTo>
                      <a:pt x="14896" y="3121"/>
                      <a:pt x="14922" y="3146"/>
                      <a:pt x="14947" y="3198"/>
                    </a:cubicBezTo>
                    <a:cubicBezTo>
                      <a:pt x="15046" y="3268"/>
                      <a:pt x="15152" y="3308"/>
                      <a:pt x="15258" y="3308"/>
                    </a:cubicBezTo>
                    <a:cubicBezTo>
                      <a:pt x="15344" y="3308"/>
                      <a:pt x="15430" y="3281"/>
                      <a:pt x="15511" y="3223"/>
                    </a:cubicBezTo>
                    <a:cubicBezTo>
                      <a:pt x="15793" y="3044"/>
                      <a:pt x="15716" y="2608"/>
                      <a:pt x="15409" y="2505"/>
                    </a:cubicBezTo>
                    <a:cubicBezTo>
                      <a:pt x="15372" y="2493"/>
                      <a:pt x="15334" y="2488"/>
                      <a:pt x="15296" y="2488"/>
                    </a:cubicBezTo>
                    <a:close/>
                    <a:moveTo>
                      <a:pt x="3455" y="3035"/>
                    </a:moveTo>
                    <a:cubicBezTo>
                      <a:pt x="3318" y="3035"/>
                      <a:pt x="3186" y="3190"/>
                      <a:pt x="3254" y="3326"/>
                    </a:cubicBezTo>
                    <a:cubicBezTo>
                      <a:pt x="3254" y="3352"/>
                      <a:pt x="3280" y="3352"/>
                      <a:pt x="3306" y="3377"/>
                    </a:cubicBezTo>
                    <a:cubicBezTo>
                      <a:pt x="3348" y="3420"/>
                      <a:pt x="3398" y="3439"/>
                      <a:pt x="3447" y="3439"/>
                    </a:cubicBezTo>
                    <a:cubicBezTo>
                      <a:pt x="3488" y="3439"/>
                      <a:pt x="3527" y="3426"/>
                      <a:pt x="3562" y="3403"/>
                    </a:cubicBezTo>
                    <a:cubicBezTo>
                      <a:pt x="3690" y="3300"/>
                      <a:pt x="3665" y="3095"/>
                      <a:pt x="3511" y="3044"/>
                    </a:cubicBezTo>
                    <a:cubicBezTo>
                      <a:pt x="3492" y="3038"/>
                      <a:pt x="3474" y="3035"/>
                      <a:pt x="3455" y="3035"/>
                    </a:cubicBezTo>
                    <a:close/>
                    <a:moveTo>
                      <a:pt x="10101" y="2744"/>
                    </a:moveTo>
                    <a:cubicBezTo>
                      <a:pt x="10028" y="2744"/>
                      <a:pt x="9956" y="2766"/>
                      <a:pt x="9894" y="2817"/>
                    </a:cubicBezTo>
                    <a:lnTo>
                      <a:pt x="9894" y="2817"/>
                    </a:lnTo>
                    <a:cubicBezTo>
                      <a:pt x="9894" y="2816"/>
                      <a:pt x="9895" y="2815"/>
                      <a:pt x="9896" y="2813"/>
                    </a:cubicBezTo>
                    <a:lnTo>
                      <a:pt x="9896" y="2813"/>
                    </a:lnTo>
                    <a:lnTo>
                      <a:pt x="9870" y="2839"/>
                    </a:lnTo>
                    <a:cubicBezTo>
                      <a:pt x="9878" y="2831"/>
                      <a:pt x="9886" y="2824"/>
                      <a:pt x="9894" y="2817"/>
                    </a:cubicBezTo>
                    <a:lnTo>
                      <a:pt x="9894" y="2817"/>
                    </a:lnTo>
                    <a:cubicBezTo>
                      <a:pt x="9869" y="2867"/>
                      <a:pt x="9844" y="2916"/>
                      <a:pt x="9819" y="2941"/>
                    </a:cubicBezTo>
                    <a:cubicBezTo>
                      <a:pt x="9767" y="3121"/>
                      <a:pt x="9819" y="3300"/>
                      <a:pt x="9973" y="3429"/>
                    </a:cubicBezTo>
                    <a:cubicBezTo>
                      <a:pt x="10030" y="3467"/>
                      <a:pt x="10094" y="3485"/>
                      <a:pt x="10158" y="3485"/>
                    </a:cubicBezTo>
                    <a:cubicBezTo>
                      <a:pt x="10348" y="3485"/>
                      <a:pt x="10530" y="3326"/>
                      <a:pt x="10511" y="3095"/>
                    </a:cubicBezTo>
                    <a:cubicBezTo>
                      <a:pt x="10511" y="2913"/>
                      <a:pt x="10304" y="2744"/>
                      <a:pt x="10101" y="2744"/>
                    </a:cubicBezTo>
                    <a:close/>
                    <a:moveTo>
                      <a:pt x="14770" y="4548"/>
                    </a:moveTo>
                    <a:cubicBezTo>
                      <a:pt x="14646" y="4548"/>
                      <a:pt x="14495" y="4700"/>
                      <a:pt x="14563" y="4813"/>
                    </a:cubicBezTo>
                    <a:cubicBezTo>
                      <a:pt x="14588" y="4839"/>
                      <a:pt x="14588" y="4865"/>
                      <a:pt x="14614" y="4890"/>
                    </a:cubicBezTo>
                    <a:cubicBezTo>
                      <a:pt x="14661" y="4922"/>
                      <a:pt x="14719" y="4944"/>
                      <a:pt x="14780" y="4944"/>
                    </a:cubicBezTo>
                    <a:cubicBezTo>
                      <a:pt x="14818" y="4944"/>
                      <a:pt x="14857" y="4935"/>
                      <a:pt x="14896" y="4916"/>
                    </a:cubicBezTo>
                    <a:cubicBezTo>
                      <a:pt x="15024" y="4813"/>
                      <a:pt x="14998" y="4608"/>
                      <a:pt x="14819" y="4557"/>
                    </a:cubicBezTo>
                    <a:cubicBezTo>
                      <a:pt x="14804" y="4551"/>
                      <a:pt x="14787" y="4548"/>
                      <a:pt x="14770" y="4548"/>
                    </a:cubicBezTo>
                    <a:close/>
                    <a:moveTo>
                      <a:pt x="4573" y="4622"/>
                    </a:moveTo>
                    <a:cubicBezTo>
                      <a:pt x="4312" y="4622"/>
                      <a:pt x="4040" y="4894"/>
                      <a:pt x="4177" y="5147"/>
                    </a:cubicBezTo>
                    <a:cubicBezTo>
                      <a:pt x="4203" y="5172"/>
                      <a:pt x="4229" y="5224"/>
                      <a:pt x="4254" y="5249"/>
                    </a:cubicBezTo>
                    <a:cubicBezTo>
                      <a:pt x="4344" y="5324"/>
                      <a:pt x="4451" y="5364"/>
                      <a:pt x="4555" y="5364"/>
                    </a:cubicBezTo>
                    <a:cubicBezTo>
                      <a:pt x="4630" y="5364"/>
                      <a:pt x="4703" y="5343"/>
                      <a:pt x="4767" y="5300"/>
                    </a:cubicBezTo>
                    <a:cubicBezTo>
                      <a:pt x="5024" y="5121"/>
                      <a:pt x="4972" y="4711"/>
                      <a:pt x="4665" y="4634"/>
                    </a:cubicBezTo>
                    <a:cubicBezTo>
                      <a:pt x="4635" y="4626"/>
                      <a:pt x="4604" y="4622"/>
                      <a:pt x="4573" y="4622"/>
                    </a:cubicBezTo>
                    <a:close/>
                    <a:moveTo>
                      <a:pt x="8987" y="4400"/>
                    </a:moveTo>
                    <a:cubicBezTo>
                      <a:pt x="8604" y="4400"/>
                      <a:pt x="8182" y="4821"/>
                      <a:pt x="8383" y="5224"/>
                    </a:cubicBezTo>
                    <a:cubicBezTo>
                      <a:pt x="8408" y="5275"/>
                      <a:pt x="8460" y="5352"/>
                      <a:pt x="8537" y="5403"/>
                    </a:cubicBezTo>
                    <a:cubicBezTo>
                      <a:pt x="8665" y="5503"/>
                      <a:pt x="8818" y="5555"/>
                      <a:pt x="8972" y="5555"/>
                    </a:cubicBezTo>
                    <a:cubicBezTo>
                      <a:pt x="9094" y="5555"/>
                      <a:pt x="9218" y="5522"/>
                      <a:pt x="9331" y="5454"/>
                    </a:cubicBezTo>
                    <a:cubicBezTo>
                      <a:pt x="9716" y="5172"/>
                      <a:pt x="9614" y="4557"/>
                      <a:pt x="9152" y="4429"/>
                    </a:cubicBezTo>
                    <a:cubicBezTo>
                      <a:pt x="9099" y="4409"/>
                      <a:pt x="9044" y="4400"/>
                      <a:pt x="8987" y="4400"/>
                    </a:cubicBezTo>
                    <a:close/>
                    <a:moveTo>
                      <a:pt x="16985" y="4741"/>
                    </a:moveTo>
                    <a:cubicBezTo>
                      <a:pt x="16596" y="4741"/>
                      <a:pt x="16152" y="5169"/>
                      <a:pt x="16358" y="5557"/>
                    </a:cubicBezTo>
                    <a:cubicBezTo>
                      <a:pt x="16409" y="5634"/>
                      <a:pt x="16460" y="5685"/>
                      <a:pt x="16511" y="5736"/>
                    </a:cubicBezTo>
                    <a:cubicBezTo>
                      <a:pt x="16640" y="5836"/>
                      <a:pt x="16793" y="5889"/>
                      <a:pt x="16947" y="5889"/>
                    </a:cubicBezTo>
                    <a:cubicBezTo>
                      <a:pt x="17069" y="5889"/>
                      <a:pt x="17193" y="5856"/>
                      <a:pt x="17306" y="5788"/>
                    </a:cubicBezTo>
                    <a:cubicBezTo>
                      <a:pt x="17717" y="5506"/>
                      <a:pt x="17614" y="4890"/>
                      <a:pt x="17127" y="4762"/>
                    </a:cubicBezTo>
                    <a:cubicBezTo>
                      <a:pt x="17081" y="4748"/>
                      <a:pt x="17034" y="4741"/>
                      <a:pt x="16985" y="4741"/>
                    </a:cubicBezTo>
                    <a:close/>
                    <a:moveTo>
                      <a:pt x="6587" y="6245"/>
                    </a:moveTo>
                    <a:cubicBezTo>
                      <a:pt x="6511" y="6245"/>
                      <a:pt x="6414" y="6334"/>
                      <a:pt x="6460" y="6403"/>
                    </a:cubicBezTo>
                    <a:cubicBezTo>
                      <a:pt x="6460" y="6429"/>
                      <a:pt x="6485" y="6429"/>
                      <a:pt x="6485" y="6454"/>
                    </a:cubicBezTo>
                    <a:cubicBezTo>
                      <a:pt x="6511" y="6467"/>
                      <a:pt x="6536" y="6474"/>
                      <a:pt x="6562" y="6474"/>
                    </a:cubicBezTo>
                    <a:cubicBezTo>
                      <a:pt x="6588" y="6474"/>
                      <a:pt x="6613" y="6467"/>
                      <a:pt x="6639" y="6454"/>
                    </a:cubicBezTo>
                    <a:cubicBezTo>
                      <a:pt x="6716" y="6403"/>
                      <a:pt x="6690" y="6275"/>
                      <a:pt x="6613" y="6249"/>
                    </a:cubicBezTo>
                    <a:cubicBezTo>
                      <a:pt x="6605" y="6246"/>
                      <a:pt x="6596" y="6245"/>
                      <a:pt x="6587" y="6245"/>
                    </a:cubicBezTo>
                    <a:close/>
                    <a:moveTo>
                      <a:pt x="813" y="5837"/>
                    </a:moveTo>
                    <a:cubicBezTo>
                      <a:pt x="428" y="5837"/>
                      <a:pt x="1" y="6278"/>
                      <a:pt x="203" y="6659"/>
                    </a:cubicBezTo>
                    <a:cubicBezTo>
                      <a:pt x="228" y="6711"/>
                      <a:pt x="280" y="6788"/>
                      <a:pt x="357" y="6839"/>
                    </a:cubicBezTo>
                    <a:cubicBezTo>
                      <a:pt x="485" y="6939"/>
                      <a:pt x="638" y="6991"/>
                      <a:pt x="792" y="6991"/>
                    </a:cubicBezTo>
                    <a:cubicBezTo>
                      <a:pt x="915" y="6991"/>
                      <a:pt x="1038" y="6958"/>
                      <a:pt x="1152" y="6890"/>
                    </a:cubicBezTo>
                    <a:cubicBezTo>
                      <a:pt x="1536" y="6608"/>
                      <a:pt x="1434" y="5993"/>
                      <a:pt x="972" y="5865"/>
                    </a:cubicBezTo>
                    <a:cubicBezTo>
                      <a:pt x="921" y="5845"/>
                      <a:pt x="868" y="5837"/>
                      <a:pt x="813" y="5837"/>
                    </a:cubicBezTo>
                    <a:close/>
                    <a:moveTo>
                      <a:pt x="8010" y="7201"/>
                    </a:moveTo>
                    <a:cubicBezTo>
                      <a:pt x="7933" y="7201"/>
                      <a:pt x="7856" y="7225"/>
                      <a:pt x="7791" y="7279"/>
                    </a:cubicBezTo>
                    <a:lnTo>
                      <a:pt x="7791" y="7279"/>
                    </a:lnTo>
                    <a:cubicBezTo>
                      <a:pt x="7792" y="7278"/>
                      <a:pt x="7792" y="7276"/>
                      <a:pt x="7793" y="7275"/>
                    </a:cubicBezTo>
                    <a:lnTo>
                      <a:pt x="7793" y="7275"/>
                    </a:lnTo>
                    <a:lnTo>
                      <a:pt x="7767" y="7301"/>
                    </a:lnTo>
                    <a:cubicBezTo>
                      <a:pt x="7775" y="7293"/>
                      <a:pt x="7783" y="7286"/>
                      <a:pt x="7791" y="7279"/>
                    </a:cubicBezTo>
                    <a:lnTo>
                      <a:pt x="7791" y="7279"/>
                    </a:lnTo>
                    <a:cubicBezTo>
                      <a:pt x="7766" y="7328"/>
                      <a:pt x="7741" y="7353"/>
                      <a:pt x="7716" y="7403"/>
                    </a:cubicBezTo>
                    <a:cubicBezTo>
                      <a:pt x="7665" y="7583"/>
                      <a:pt x="7716" y="7762"/>
                      <a:pt x="7870" y="7890"/>
                    </a:cubicBezTo>
                    <a:cubicBezTo>
                      <a:pt x="7928" y="7929"/>
                      <a:pt x="7992" y="7946"/>
                      <a:pt x="8055" y="7946"/>
                    </a:cubicBezTo>
                    <a:cubicBezTo>
                      <a:pt x="8245" y="7946"/>
                      <a:pt x="8428" y="7788"/>
                      <a:pt x="8408" y="7557"/>
                    </a:cubicBezTo>
                    <a:cubicBezTo>
                      <a:pt x="8408" y="7360"/>
                      <a:pt x="8209" y="7201"/>
                      <a:pt x="8010" y="7201"/>
                    </a:cubicBezTo>
                    <a:close/>
                    <a:moveTo>
                      <a:pt x="4446" y="7536"/>
                    </a:moveTo>
                    <a:cubicBezTo>
                      <a:pt x="4057" y="7536"/>
                      <a:pt x="3613" y="7964"/>
                      <a:pt x="3818" y="8352"/>
                    </a:cubicBezTo>
                    <a:cubicBezTo>
                      <a:pt x="3844" y="8429"/>
                      <a:pt x="3895" y="8480"/>
                      <a:pt x="3972" y="8531"/>
                    </a:cubicBezTo>
                    <a:cubicBezTo>
                      <a:pt x="4087" y="8631"/>
                      <a:pt x="4241" y="8684"/>
                      <a:pt x="4399" y="8684"/>
                    </a:cubicBezTo>
                    <a:cubicBezTo>
                      <a:pt x="4525" y="8684"/>
                      <a:pt x="4654" y="8651"/>
                      <a:pt x="4767" y="8583"/>
                    </a:cubicBezTo>
                    <a:cubicBezTo>
                      <a:pt x="5152" y="8301"/>
                      <a:pt x="5049" y="7685"/>
                      <a:pt x="4588" y="7557"/>
                    </a:cubicBezTo>
                    <a:cubicBezTo>
                      <a:pt x="4542" y="7543"/>
                      <a:pt x="4495" y="7536"/>
                      <a:pt x="4446" y="7536"/>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2" name="Google Shape;342;p8"/>
              <p:cNvSpPr/>
              <p:nvPr/>
            </p:nvSpPr>
            <p:spPr>
              <a:xfrm rot="7018065">
                <a:off x="-731525" y="1533356"/>
                <a:ext cx="961945" cy="1237331"/>
              </a:xfrm>
              <a:custGeom>
                <a:avLst/>
                <a:gdLst/>
                <a:ahLst/>
                <a:cxnLst/>
                <a:rect l="l" t="t" r="r" b="b"/>
                <a:pathLst>
                  <a:path w="39784" h="51178" extrusionOk="0">
                    <a:moveTo>
                      <a:pt x="39268" y="0"/>
                    </a:moveTo>
                    <a:cubicBezTo>
                      <a:pt x="39198" y="0"/>
                      <a:pt x="39125" y="22"/>
                      <a:pt x="39054" y="72"/>
                    </a:cubicBezTo>
                    <a:cubicBezTo>
                      <a:pt x="26772" y="10380"/>
                      <a:pt x="10053" y="27535"/>
                      <a:pt x="104" y="50665"/>
                    </a:cubicBezTo>
                    <a:cubicBezTo>
                      <a:pt x="1" y="50895"/>
                      <a:pt x="180" y="51152"/>
                      <a:pt x="437" y="51177"/>
                    </a:cubicBezTo>
                    <a:cubicBezTo>
                      <a:pt x="565" y="51177"/>
                      <a:pt x="668" y="51075"/>
                      <a:pt x="719" y="50972"/>
                    </a:cubicBezTo>
                    <a:cubicBezTo>
                      <a:pt x="10668" y="27945"/>
                      <a:pt x="27310" y="10868"/>
                      <a:pt x="39516" y="611"/>
                    </a:cubicBezTo>
                    <a:cubicBezTo>
                      <a:pt x="39784" y="363"/>
                      <a:pt x="39555" y="0"/>
                      <a:pt x="39268"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343" name="Google Shape;343;p8"/>
          <p:cNvGrpSpPr/>
          <p:nvPr/>
        </p:nvGrpSpPr>
        <p:grpSpPr>
          <a:xfrm flipH="1">
            <a:off x="4387263" y="-1242186"/>
            <a:ext cx="2485895" cy="2298041"/>
            <a:chOff x="-1181840" y="1435015"/>
            <a:chExt cx="1864421" cy="1723531"/>
          </a:xfrm>
        </p:grpSpPr>
        <p:sp>
          <p:nvSpPr>
            <p:cNvPr id="344" name="Google Shape;344;p8"/>
            <p:cNvSpPr/>
            <p:nvPr/>
          </p:nvSpPr>
          <p:spPr>
            <a:xfrm rot="7018065">
              <a:off x="-856508" y="1589854"/>
              <a:ext cx="1164422" cy="1444262"/>
            </a:xfrm>
            <a:custGeom>
              <a:avLst/>
              <a:gdLst/>
              <a:ahLst/>
              <a:cxnLst/>
              <a:rect l="l" t="t" r="r" b="b"/>
              <a:pathLst>
                <a:path w="48158" h="59737" extrusionOk="0">
                  <a:moveTo>
                    <a:pt x="39340" y="1"/>
                  </a:moveTo>
                  <a:cubicBezTo>
                    <a:pt x="38303" y="1"/>
                    <a:pt x="37263" y="153"/>
                    <a:pt x="36285" y="451"/>
                  </a:cubicBezTo>
                  <a:cubicBezTo>
                    <a:pt x="32695" y="1579"/>
                    <a:pt x="29823" y="4272"/>
                    <a:pt x="27259" y="7016"/>
                  </a:cubicBezTo>
                  <a:cubicBezTo>
                    <a:pt x="20361" y="14401"/>
                    <a:pt x="14874" y="22940"/>
                    <a:pt x="10489" y="32043"/>
                  </a:cubicBezTo>
                  <a:cubicBezTo>
                    <a:pt x="8976" y="35197"/>
                    <a:pt x="7591" y="37427"/>
                    <a:pt x="5873" y="40505"/>
                  </a:cubicBezTo>
                  <a:cubicBezTo>
                    <a:pt x="2185" y="47138"/>
                    <a:pt x="1874" y="57072"/>
                    <a:pt x="8" y="59727"/>
                  </a:cubicBezTo>
                  <a:lnTo>
                    <a:pt x="8" y="59727"/>
                  </a:lnTo>
                  <a:cubicBezTo>
                    <a:pt x="9880" y="45729"/>
                    <a:pt x="25415" y="30630"/>
                    <a:pt x="38721" y="19888"/>
                  </a:cubicBezTo>
                  <a:cubicBezTo>
                    <a:pt x="41311" y="17811"/>
                    <a:pt x="44029" y="15708"/>
                    <a:pt x="45773" y="12888"/>
                  </a:cubicBezTo>
                  <a:cubicBezTo>
                    <a:pt x="47542" y="10041"/>
                    <a:pt x="48157" y="6246"/>
                    <a:pt x="46388" y="3426"/>
                  </a:cubicBezTo>
                  <a:cubicBezTo>
                    <a:pt x="44910" y="1106"/>
                    <a:pt x="42136" y="1"/>
                    <a:pt x="39340" y="1"/>
                  </a:cubicBezTo>
                  <a:close/>
                  <a:moveTo>
                    <a:pt x="8" y="59727"/>
                  </a:moveTo>
                  <a:lnTo>
                    <a:pt x="8" y="59727"/>
                  </a:lnTo>
                  <a:cubicBezTo>
                    <a:pt x="5" y="59730"/>
                    <a:pt x="3" y="59733"/>
                    <a:pt x="1" y="59736"/>
                  </a:cubicBezTo>
                  <a:lnTo>
                    <a:pt x="1" y="59736"/>
                  </a:lnTo>
                  <a:cubicBezTo>
                    <a:pt x="3" y="59733"/>
                    <a:pt x="5" y="59730"/>
                    <a:pt x="8" y="59727"/>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5" name="Google Shape;345;p8"/>
            <p:cNvSpPr/>
            <p:nvPr/>
          </p:nvSpPr>
          <p:spPr>
            <a:xfrm rot="7018065">
              <a:off x="-807037" y="1559505"/>
              <a:ext cx="1164398" cy="1443996"/>
            </a:xfrm>
            <a:custGeom>
              <a:avLst/>
              <a:gdLst/>
              <a:ahLst/>
              <a:cxnLst/>
              <a:rect l="l" t="t" r="r" b="b"/>
              <a:pathLst>
                <a:path w="48157" h="59726" extrusionOk="0">
                  <a:moveTo>
                    <a:pt x="39365" y="0"/>
                  </a:moveTo>
                  <a:cubicBezTo>
                    <a:pt x="38317" y="0"/>
                    <a:pt x="37267" y="157"/>
                    <a:pt x="36285" y="466"/>
                  </a:cubicBezTo>
                  <a:cubicBezTo>
                    <a:pt x="32695" y="1569"/>
                    <a:pt x="29823" y="4261"/>
                    <a:pt x="27258" y="7005"/>
                  </a:cubicBezTo>
                  <a:cubicBezTo>
                    <a:pt x="20361" y="14390"/>
                    <a:pt x="14873" y="22929"/>
                    <a:pt x="10488" y="32032"/>
                  </a:cubicBezTo>
                  <a:cubicBezTo>
                    <a:pt x="8975" y="35186"/>
                    <a:pt x="7591" y="37417"/>
                    <a:pt x="5873" y="40494"/>
                  </a:cubicBezTo>
                  <a:cubicBezTo>
                    <a:pt x="2180" y="47161"/>
                    <a:pt x="1872" y="57085"/>
                    <a:pt x="1" y="59726"/>
                  </a:cubicBezTo>
                  <a:lnTo>
                    <a:pt x="1" y="59726"/>
                  </a:lnTo>
                  <a:cubicBezTo>
                    <a:pt x="9873" y="45751"/>
                    <a:pt x="25412" y="30622"/>
                    <a:pt x="38721" y="19878"/>
                  </a:cubicBezTo>
                  <a:cubicBezTo>
                    <a:pt x="41310" y="17801"/>
                    <a:pt x="44029" y="15698"/>
                    <a:pt x="45772" y="12877"/>
                  </a:cubicBezTo>
                  <a:cubicBezTo>
                    <a:pt x="47542" y="10031"/>
                    <a:pt x="48157" y="6236"/>
                    <a:pt x="46362" y="3415"/>
                  </a:cubicBezTo>
                  <a:cubicBezTo>
                    <a:pt x="44909" y="1106"/>
                    <a:pt x="42145" y="0"/>
                    <a:pt x="3936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6" name="Google Shape;346;p8"/>
            <p:cNvSpPr/>
            <p:nvPr/>
          </p:nvSpPr>
          <p:spPr>
            <a:xfrm rot="7018065">
              <a:off x="-77650" y="2737347"/>
              <a:ext cx="428383" cy="209953"/>
            </a:xfrm>
            <a:custGeom>
              <a:avLst/>
              <a:gdLst/>
              <a:ahLst/>
              <a:cxnLst/>
              <a:rect l="l" t="t" r="r" b="b"/>
              <a:pathLst>
                <a:path w="17717" h="8684" extrusionOk="0">
                  <a:moveTo>
                    <a:pt x="13244" y="85"/>
                  </a:moveTo>
                  <a:cubicBezTo>
                    <a:pt x="13109" y="85"/>
                    <a:pt x="12983" y="218"/>
                    <a:pt x="13050" y="351"/>
                  </a:cubicBezTo>
                  <a:cubicBezTo>
                    <a:pt x="13050" y="377"/>
                    <a:pt x="13075" y="403"/>
                    <a:pt x="13101" y="428"/>
                  </a:cubicBezTo>
                  <a:cubicBezTo>
                    <a:pt x="13139" y="454"/>
                    <a:pt x="13184" y="467"/>
                    <a:pt x="13229" y="467"/>
                  </a:cubicBezTo>
                  <a:cubicBezTo>
                    <a:pt x="13274" y="467"/>
                    <a:pt x="13319" y="454"/>
                    <a:pt x="13357" y="428"/>
                  </a:cubicBezTo>
                  <a:cubicBezTo>
                    <a:pt x="13511" y="351"/>
                    <a:pt x="13460" y="146"/>
                    <a:pt x="13306" y="95"/>
                  </a:cubicBezTo>
                  <a:cubicBezTo>
                    <a:pt x="13285" y="88"/>
                    <a:pt x="13264" y="85"/>
                    <a:pt x="13244" y="85"/>
                  </a:cubicBezTo>
                  <a:close/>
                  <a:moveTo>
                    <a:pt x="9983" y="0"/>
                  </a:moveTo>
                  <a:cubicBezTo>
                    <a:pt x="9903" y="0"/>
                    <a:pt x="9827" y="28"/>
                    <a:pt x="9767" y="95"/>
                  </a:cubicBezTo>
                  <a:cubicBezTo>
                    <a:pt x="9742" y="121"/>
                    <a:pt x="9716" y="172"/>
                    <a:pt x="9690" y="223"/>
                  </a:cubicBezTo>
                  <a:cubicBezTo>
                    <a:pt x="9639" y="403"/>
                    <a:pt x="9690" y="582"/>
                    <a:pt x="9844" y="685"/>
                  </a:cubicBezTo>
                  <a:cubicBezTo>
                    <a:pt x="9910" y="731"/>
                    <a:pt x="9982" y="752"/>
                    <a:pt x="10050" y="752"/>
                  </a:cubicBezTo>
                  <a:cubicBezTo>
                    <a:pt x="10249" y="752"/>
                    <a:pt x="10428" y="580"/>
                    <a:pt x="10408" y="351"/>
                  </a:cubicBezTo>
                  <a:cubicBezTo>
                    <a:pt x="10390" y="169"/>
                    <a:pt x="10178" y="0"/>
                    <a:pt x="9983" y="0"/>
                  </a:cubicBezTo>
                  <a:close/>
                  <a:moveTo>
                    <a:pt x="7556" y="654"/>
                  </a:moveTo>
                  <a:cubicBezTo>
                    <a:pt x="7486" y="654"/>
                    <a:pt x="7412" y="721"/>
                    <a:pt x="7434" y="787"/>
                  </a:cubicBezTo>
                  <a:lnTo>
                    <a:pt x="7434" y="813"/>
                  </a:lnTo>
                  <a:cubicBezTo>
                    <a:pt x="7460" y="839"/>
                    <a:pt x="7460" y="839"/>
                    <a:pt x="7460" y="839"/>
                  </a:cubicBezTo>
                  <a:cubicBezTo>
                    <a:pt x="7485" y="864"/>
                    <a:pt x="7517" y="877"/>
                    <a:pt x="7546" y="877"/>
                  </a:cubicBezTo>
                  <a:cubicBezTo>
                    <a:pt x="7575" y="877"/>
                    <a:pt x="7601" y="864"/>
                    <a:pt x="7613" y="839"/>
                  </a:cubicBezTo>
                  <a:cubicBezTo>
                    <a:pt x="7690" y="787"/>
                    <a:pt x="7690" y="685"/>
                    <a:pt x="7588" y="659"/>
                  </a:cubicBezTo>
                  <a:cubicBezTo>
                    <a:pt x="7578" y="656"/>
                    <a:pt x="7567" y="654"/>
                    <a:pt x="7556" y="654"/>
                  </a:cubicBezTo>
                  <a:close/>
                  <a:moveTo>
                    <a:pt x="12799" y="1638"/>
                  </a:moveTo>
                  <a:cubicBezTo>
                    <a:pt x="12396" y="1638"/>
                    <a:pt x="11973" y="2067"/>
                    <a:pt x="12178" y="2454"/>
                  </a:cubicBezTo>
                  <a:lnTo>
                    <a:pt x="12152" y="2454"/>
                  </a:lnTo>
                  <a:cubicBezTo>
                    <a:pt x="12203" y="2531"/>
                    <a:pt x="12255" y="2582"/>
                    <a:pt x="12306" y="2634"/>
                  </a:cubicBezTo>
                  <a:cubicBezTo>
                    <a:pt x="12435" y="2734"/>
                    <a:pt x="12595" y="2786"/>
                    <a:pt x="12756" y="2786"/>
                  </a:cubicBezTo>
                  <a:cubicBezTo>
                    <a:pt x="12885" y="2786"/>
                    <a:pt x="13013" y="2753"/>
                    <a:pt x="13127" y="2685"/>
                  </a:cubicBezTo>
                  <a:cubicBezTo>
                    <a:pt x="13511" y="2403"/>
                    <a:pt x="13409" y="1787"/>
                    <a:pt x="12947" y="1659"/>
                  </a:cubicBezTo>
                  <a:cubicBezTo>
                    <a:pt x="12899" y="1645"/>
                    <a:pt x="12849" y="1638"/>
                    <a:pt x="12799" y="1638"/>
                  </a:cubicBezTo>
                  <a:close/>
                  <a:moveTo>
                    <a:pt x="6278" y="2155"/>
                  </a:moveTo>
                  <a:cubicBezTo>
                    <a:pt x="6196" y="2155"/>
                    <a:pt x="6115" y="2183"/>
                    <a:pt x="6049" y="2249"/>
                  </a:cubicBezTo>
                  <a:lnTo>
                    <a:pt x="6075" y="2249"/>
                  </a:lnTo>
                  <a:cubicBezTo>
                    <a:pt x="6049" y="2275"/>
                    <a:pt x="6024" y="2326"/>
                    <a:pt x="5998" y="2377"/>
                  </a:cubicBezTo>
                  <a:cubicBezTo>
                    <a:pt x="5947" y="2557"/>
                    <a:pt x="5998" y="2736"/>
                    <a:pt x="6152" y="2839"/>
                  </a:cubicBezTo>
                  <a:cubicBezTo>
                    <a:pt x="6212" y="2886"/>
                    <a:pt x="6279" y="2906"/>
                    <a:pt x="6345" y="2906"/>
                  </a:cubicBezTo>
                  <a:cubicBezTo>
                    <a:pt x="6532" y="2906"/>
                    <a:pt x="6709" y="2740"/>
                    <a:pt x="6690" y="2531"/>
                  </a:cubicBezTo>
                  <a:cubicBezTo>
                    <a:pt x="6690" y="2330"/>
                    <a:pt x="6481" y="2155"/>
                    <a:pt x="6278" y="2155"/>
                  </a:cubicBezTo>
                  <a:close/>
                  <a:moveTo>
                    <a:pt x="15296" y="2488"/>
                  </a:moveTo>
                  <a:cubicBezTo>
                    <a:pt x="15012" y="2488"/>
                    <a:pt x="14712" y="2798"/>
                    <a:pt x="14870" y="3070"/>
                  </a:cubicBezTo>
                  <a:cubicBezTo>
                    <a:pt x="14896" y="3121"/>
                    <a:pt x="14922" y="3146"/>
                    <a:pt x="14947" y="3198"/>
                  </a:cubicBezTo>
                  <a:cubicBezTo>
                    <a:pt x="15046" y="3268"/>
                    <a:pt x="15152" y="3308"/>
                    <a:pt x="15258" y="3308"/>
                  </a:cubicBezTo>
                  <a:cubicBezTo>
                    <a:pt x="15344" y="3308"/>
                    <a:pt x="15430" y="3281"/>
                    <a:pt x="15511" y="3223"/>
                  </a:cubicBezTo>
                  <a:cubicBezTo>
                    <a:pt x="15793" y="3044"/>
                    <a:pt x="15716" y="2608"/>
                    <a:pt x="15409" y="2505"/>
                  </a:cubicBezTo>
                  <a:cubicBezTo>
                    <a:pt x="15372" y="2493"/>
                    <a:pt x="15334" y="2488"/>
                    <a:pt x="15296" y="2488"/>
                  </a:cubicBezTo>
                  <a:close/>
                  <a:moveTo>
                    <a:pt x="3455" y="3035"/>
                  </a:moveTo>
                  <a:cubicBezTo>
                    <a:pt x="3318" y="3035"/>
                    <a:pt x="3186" y="3190"/>
                    <a:pt x="3254" y="3326"/>
                  </a:cubicBezTo>
                  <a:cubicBezTo>
                    <a:pt x="3254" y="3352"/>
                    <a:pt x="3280" y="3352"/>
                    <a:pt x="3306" y="3377"/>
                  </a:cubicBezTo>
                  <a:cubicBezTo>
                    <a:pt x="3348" y="3420"/>
                    <a:pt x="3398" y="3439"/>
                    <a:pt x="3447" y="3439"/>
                  </a:cubicBezTo>
                  <a:cubicBezTo>
                    <a:pt x="3488" y="3439"/>
                    <a:pt x="3527" y="3426"/>
                    <a:pt x="3562" y="3403"/>
                  </a:cubicBezTo>
                  <a:cubicBezTo>
                    <a:pt x="3690" y="3300"/>
                    <a:pt x="3665" y="3095"/>
                    <a:pt x="3511" y="3044"/>
                  </a:cubicBezTo>
                  <a:cubicBezTo>
                    <a:pt x="3492" y="3038"/>
                    <a:pt x="3474" y="3035"/>
                    <a:pt x="3455" y="3035"/>
                  </a:cubicBezTo>
                  <a:close/>
                  <a:moveTo>
                    <a:pt x="10101" y="2744"/>
                  </a:moveTo>
                  <a:cubicBezTo>
                    <a:pt x="10028" y="2744"/>
                    <a:pt x="9956" y="2766"/>
                    <a:pt x="9894" y="2817"/>
                  </a:cubicBezTo>
                  <a:lnTo>
                    <a:pt x="9894" y="2817"/>
                  </a:lnTo>
                  <a:cubicBezTo>
                    <a:pt x="9894" y="2816"/>
                    <a:pt x="9895" y="2815"/>
                    <a:pt x="9896" y="2813"/>
                  </a:cubicBezTo>
                  <a:lnTo>
                    <a:pt x="9896" y="2813"/>
                  </a:lnTo>
                  <a:lnTo>
                    <a:pt x="9870" y="2839"/>
                  </a:lnTo>
                  <a:cubicBezTo>
                    <a:pt x="9878" y="2831"/>
                    <a:pt x="9886" y="2824"/>
                    <a:pt x="9894" y="2817"/>
                  </a:cubicBezTo>
                  <a:lnTo>
                    <a:pt x="9894" y="2817"/>
                  </a:lnTo>
                  <a:cubicBezTo>
                    <a:pt x="9869" y="2867"/>
                    <a:pt x="9844" y="2916"/>
                    <a:pt x="9819" y="2941"/>
                  </a:cubicBezTo>
                  <a:cubicBezTo>
                    <a:pt x="9767" y="3121"/>
                    <a:pt x="9819" y="3300"/>
                    <a:pt x="9973" y="3429"/>
                  </a:cubicBezTo>
                  <a:cubicBezTo>
                    <a:pt x="10030" y="3467"/>
                    <a:pt x="10094" y="3485"/>
                    <a:pt x="10158" y="3485"/>
                  </a:cubicBezTo>
                  <a:cubicBezTo>
                    <a:pt x="10348" y="3485"/>
                    <a:pt x="10530" y="3326"/>
                    <a:pt x="10511" y="3095"/>
                  </a:cubicBezTo>
                  <a:cubicBezTo>
                    <a:pt x="10511" y="2913"/>
                    <a:pt x="10304" y="2744"/>
                    <a:pt x="10101" y="2744"/>
                  </a:cubicBezTo>
                  <a:close/>
                  <a:moveTo>
                    <a:pt x="14770" y="4548"/>
                  </a:moveTo>
                  <a:cubicBezTo>
                    <a:pt x="14646" y="4548"/>
                    <a:pt x="14495" y="4700"/>
                    <a:pt x="14563" y="4813"/>
                  </a:cubicBezTo>
                  <a:cubicBezTo>
                    <a:pt x="14588" y="4839"/>
                    <a:pt x="14588" y="4865"/>
                    <a:pt x="14614" y="4890"/>
                  </a:cubicBezTo>
                  <a:cubicBezTo>
                    <a:pt x="14661" y="4922"/>
                    <a:pt x="14719" y="4944"/>
                    <a:pt x="14780" y="4944"/>
                  </a:cubicBezTo>
                  <a:cubicBezTo>
                    <a:pt x="14818" y="4944"/>
                    <a:pt x="14857" y="4935"/>
                    <a:pt x="14896" y="4916"/>
                  </a:cubicBezTo>
                  <a:cubicBezTo>
                    <a:pt x="15024" y="4813"/>
                    <a:pt x="14998" y="4608"/>
                    <a:pt x="14819" y="4557"/>
                  </a:cubicBezTo>
                  <a:cubicBezTo>
                    <a:pt x="14804" y="4551"/>
                    <a:pt x="14787" y="4548"/>
                    <a:pt x="14770" y="4548"/>
                  </a:cubicBezTo>
                  <a:close/>
                  <a:moveTo>
                    <a:pt x="4573" y="4622"/>
                  </a:moveTo>
                  <a:cubicBezTo>
                    <a:pt x="4312" y="4622"/>
                    <a:pt x="4040" y="4894"/>
                    <a:pt x="4177" y="5147"/>
                  </a:cubicBezTo>
                  <a:cubicBezTo>
                    <a:pt x="4203" y="5172"/>
                    <a:pt x="4229" y="5224"/>
                    <a:pt x="4254" y="5249"/>
                  </a:cubicBezTo>
                  <a:cubicBezTo>
                    <a:pt x="4344" y="5324"/>
                    <a:pt x="4451" y="5364"/>
                    <a:pt x="4555" y="5364"/>
                  </a:cubicBezTo>
                  <a:cubicBezTo>
                    <a:pt x="4630" y="5364"/>
                    <a:pt x="4703" y="5343"/>
                    <a:pt x="4767" y="5300"/>
                  </a:cubicBezTo>
                  <a:cubicBezTo>
                    <a:pt x="5024" y="5121"/>
                    <a:pt x="4972" y="4711"/>
                    <a:pt x="4665" y="4634"/>
                  </a:cubicBezTo>
                  <a:cubicBezTo>
                    <a:pt x="4635" y="4626"/>
                    <a:pt x="4604" y="4622"/>
                    <a:pt x="4573" y="4622"/>
                  </a:cubicBezTo>
                  <a:close/>
                  <a:moveTo>
                    <a:pt x="8987" y="4400"/>
                  </a:moveTo>
                  <a:cubicBezTo>
                    <a:pt x="8604" y="4400"/>
                    <a:pt x="8182" y="4821"/>
                    <a:pt x="8383" y="5224"/>
                  </a:cubicBezTo>
                  <a:cubicBezTo>
                    <a:pt x="8408" y="5275"/>
                    <a:pt x="8460" y="5352"/>
                    <a:pt x="8537" y="5403"/>
                  </a:cubicBezTo>
                  <a:cubicBezTo>
                    <a:pt x="8665" y="5503"/>
                    <a:pt x="8818" y="5555"/>
                    <a:pt x="8972" y="5555"/>
                  </a:cubicBezTo>
                  <a:cubicBezTo>
                    <a:pt x="9094" y="5555"/>
                    <a:pt x="9218" y="5522"/>
                    <a:pt x="9331" y="5454"/>
                  </a:cubicBezTo>
                  <a:cubicBezTo>
                    <a:pt x="9716" y="5172"/>
                    <a:pt x="9614" y="4557"/>
                    <a:pt x="9152" y="4429"/>
                  </a:cubicBezTo>
                  <a:cubicBezTo>
                    <a:pt x="9099" y="4409"/>
                    <a:pt x="9044" y="4400"/>
                    <a:pt x="8987" y="4400"/>
                  </a:cubicBezTo>
                  <a:close/>
                  <a:moveTo>
                    <a:pt x="16985" y="4741"/>
                  </a:moveTo>
                  <a:cubicBezTo>
                    <a:pt x="16596" y="4741"/>
                    <a:pt x="16152" y="5169"/>
                    <a:pt x="16358" y="5557"/>
                  </a:cubicBezTo>
                  <a:cubicBezTo>
                    <a:pt x="16409" y="5634"/>
                    <a:pt x="16460" y="5685"/>
                    <a:pt x="16511" y="5736"/>
                  </a:cubicBezTo>
                  <a:cubicBezTo>
                    <a:pt x="16640" y="5836"/>
                    <a:pt x="16793" y="5889"/>
                    <a:pt x="16947" y="5889"/>
                  </a:cubicBezTo>
                  <a:cubicBezTo>
                    <a:pt x="17069" y="5889"/>
                    <a:pt x="17193" y="5856"/>
                    <a:pt x="17306" y="5788"/>
                  </a:cubicBezTo>
                  <a:cubicBezTo>
                    <a:pt x="17717" y="5506"/>
                    <a:pt x="17614" y="4890"/>
                    <a:pt x="17127" y="4762"/>
                  </a:cubicBezTo>
                  <a:cubicBezTo>
                    <a:pt x="17081" y="4748"/>
                    <a:pt x="17034" y="4741"/>
                    <a:pt x="16985" y="4741"/>
                  </a:cubicBezTo>
                  <a:close/>
                  <a:moveTo>
                    <a:pt x="6587" y="6245"/>
                  </a:moveTo>
                  <a:cubicBezTo>
                    <a:pt x="6511" y="6245"/>
                    <a:pt x="6414" y="6334"/>
                    <a:pt x="6460" y="6403"/>
                  </a:cubicBezTo>
                  <a:cubicBezTo>
                    <a:pt x="6460" y="6429"/>
                    <a:pt x="6485" y="6429"/>
                    <a:pt x="6485" y="6454"/>
                  </a:cubicBezTo>
                  <a:cubicBezTo>
                    <a:pt x="6511" y="6467"/>
                    <a:pt x="6536" y="6474"/>
                    <a:pt x="6562" y="6474"/>
                  </a:cubicBezTo>
                  <a:cubicBezTo>
                    <a:pt x="6588" y="6474"/>
                    <a:pt x="6613" y="6467"/>
                    <a:pt x="6639" y="6454"/>
                  </a:cubicBezTo>
                  <a:cubicBezTo>
                    <a:pt x="6716" y="6403"/>
                    <a:pt x="6690" y="6275"/>
                    <a:pt x="6613" y="6249"/>
                  </a:cubicBezTo>
                  <a:cubicBezTo>
                    <a:pt x="6605" y="6246"/>
                    <a:pt x="6596" y="6245"/>
                    <a:pt x="6587" y="6245"/>
                  </a:cubicBezTo>
                  <a:close/>
                  <a:moveTo>
                    <a:pt x="813" y="5837"/>
                  </a:moveTo>
                  <a:cubicBezTo>
                    <a:pt x="428" y="5837"/>
                    <a:pt x="1" y="6278"/>
                    <a:pt x="203" y="6659"/>
                  </a:cubicBezTo>
                  <a:cubicBezTo>
                    <a:pt x="228" y="6711"/>
                    <a:pt x="280" y="6788"/>
                    <a:pt x="357" y="6839"/>
                  </a:cubicBezTo>
                  <a:cubicBezTo>
                    <a:pt x="485" y="6939"/>
                    <a:pt x="638" y="6991"/>
                    <a:pt x="792" y="6991"/>
                  </a:cubicBezTo>
                  <a:cubicBezTo>
                    <a:pt x="915" y="6991"/>
                    <a:pt x="1038" y="6958"/>
                    <a:pt x="1152" y="6890"/>
                  </a:cubicBezTo>
                  <a:cubicBezTo>
                    <a:pt x="1536" y="6608"/>
                    <a:pt x="1434" y="5993"/>
                    <a:pt x="972" y="5865"/>
                  </a:cubicBezTo>
                  <a:cubicBezTo>
                    <a:pt x="921" y="5845"/>
                    <a:pt x="868" y="5837"/>
                    <a:pt x="813" y="5837"/>
                  </a:cubicBezTo>
                  <a:close/>
                  <a:moveTo>
                    <a:pt x="8010" y="7201"/>
                  </a:moveTo>
                  <a:cubicBezTo>
                    <a:pt x="7933" y="7201"/>
                    <a:pt x="7856" y="7225"/>
                    <a:pt x="7791" y="7279"/>
                  </a:cubicBezTo>
                  <a:lnTo>
                    <a:pt x="7791" y="7279"/>
                  </a:lnTo>
                  <a:cubicBezTo>
                    <a:pt x="7792" y="7278"/>
                    <a:pt x="7792" y="7276"/>
                    <a:pt x="7793" y="7275"/>
                  </a:cubicBezTo>
                  <a:lnTo>
                    <a:pt x="7793" y="7275"/>
                  </a:lnTo>
                  <a:lnTo>
                    <a:pt x="7767" y="7301"/>
                  </a:lnTo>
                  <a:cubicBezTo>
                    <a:pt x="7775" y="7293"/>
                    <a:pt x="7783" y="7286"/>
                    <a:pt x="7791" y="7279"/>
                  </a:cubicBezTo>
                  <a:lnTo>
                    <a:pt x="7791" y="7279"/>
                  </a:lnTo>
                  <a:cubicBezTo>
                    <a:pt x="7766" y="7328"/>
                    <a:pt x="7741" y="7353"/>
                    <a:pt x="7716" y="7403"/>
                  </a:cubicBezTo>
                  <a:cubicBezTo>
                    <a:pt x="7665" y="7583"/>
                    <a:pt x="7716" y="7762"/>
                    <a:pt x="7870" y="7890"/>
                  </a:cubicBezTo>
                  <a:cubicBezTo>
                    <a:pt x="7928" y="7929"/>
                    <a:pt x="7992" y="7946"/>
                    <a:pt x="8055" y="7946"/>
                  </a:cubicBezTo>
                  <a:cubicBezTo>
                    <a:pt x="8245" y="7946"/>
                    <a:pt x="8428" y="7788"/>
                    <a:pt x="8408" y="7557"/>
                  </a:cubicBezTo>
                  <a:cubicBezTo>
                    <a:pt x="8408" y="7360"/>
                    <a:pt x="8209" y="7201"/>
                    <a:pt x="8010" y="7201"/>
                  </a:cubicBezTo>
                  <a:close/>
                  <a:moveTo>
                    <a:pt x="4446" y="7536"/>
                  </a:moveTo>
                  <a:cubicBezTo>
                    <a:pt x="4057" y="7536"/>
                    <a:pt x="3613" y="7964"/>
                    <a:pt x="3818" y="8352"/>
                  </a:cubicBezTo>
                  <a:cubicBezTo>
                    <a:pt x="3844" y="8429"/>
                    <a:pt x="3895" y="8480"/>
                    <a:pt x="3972" y="8531"/>
                  </a:cubicBezTo>
                  <a:cubicBezTo>
                    <a:pt x="4087" y="8631"/>
                    <a:pt x="4241" y="8684"/>
                    <a:pt x="4399" y="8684"/>
                  </a:cubicBezTo>
                  <a:cubicBezTo>
                    <a:pt x="4525" y="8684"/>
                    <a:pt x="4654" y="8651"/>
                    <a:pt x="4767" y="8583"/>
                  </a:cubicBezTo>
                  <a:cubicBezTo>
                    <a:pt x="5152" y="8301"/>
                    <a:pt x="5049" y="7685"/>
                    <a:pt x="4588" y="7557"/>
                  </a:cubicBezTo>
                  <a:cubicBezTo>
                    <a:pt x="4542" y="7543"/>
                    <a:pt x="4495" y="7536"/>
                    <a:pt x="4446" y="7536"/>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7" name="Google Shape;347;p8"/>
            <p:cNvSpPr/>
            <p:nvPr/>
          </p:nvSpPr>
          <p:spPr>
            <a:xfrm rot="7018065">
              <a:off x="-731525" y="1533356"/>
              <a:ext cx="961945" cy="1237331"/>
            </a:xfrm>
            <a:custGeom>
              <a:avLst/>
              <a:gdLst/>
              <a:ahLst/>
              <a:cxnLst/>
              <a:rect l="l" t="t" r="r" b="b"/>
              <a:pathLst>
                <a:path w="39784" h="51178" extrusionOk="0">
                  <a:moveTo>
                    <a:pt x="39268" y="0"/>
                  </a:moveTo>
                  <a:cubicBezTo>
                    <a:pt x="39198" y="0"/>
                    <a:pt x="39125" y="22"/>
                    <a:pt x="39054" y="72"/>
                  </a:cubicBezTo>
                  <a:cubicBezTo>
                    <a:pt x="26772" y="10380"/>
                    <a:pt x="10053" y="27535"/>
                    <a:pt x="104" y="50665"/>
                  </a:cubicBezTo>
                  <a:cubicBezTo>
                    <a:pt x="1" y="50895"/>
                    <a:pt x="180" y="51152"/>
                    <a:pt x="437" y="51177"/>
                  </a:cubicBezTo>
                  <a:cubicBezTo>
                    <a:pt x="565" y="51177"/>
                    <a:pt x="668" y="51075"/>
                    <a:pt x="719" y="50972"/>
                  </a:cubicBezTo>
                  <a:cubicBezTo>
                    <a:pt x="10668" y="27945"/>
                    <a:pt x="27310" y="10868"/>
                    <a:pt x="39516" y="611"/>
                  </a:cubicBezTo>
                  <a:cubicBezTo>
                    <a:pt x="39784" y="363"/>
                    <a:pt x="39555" y="0"/>
                    <a:pt x="39268"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348" name="Google Shape;348;p8"/>
          <p:cNvGrpSpPr/>
          <p:nvPr/>
        </p:nvGrpSpPr>
        <p:grpSpPr>
          <a:xfrm rot="-7200044">
            <a:off x="4729295" y="5501443"/>
            <a:ext cx="2485840" cy="2297991"/>
            <a:chOff x="-1181840" y="1435015"/>
            <a:chExt cx="1864421" cy="1723531"/>
          </a:xfrm>
        </p:grpSpPr>
        <p:sp>
          <p:nvSpPr>
            <p:cNvPr id="349" name="Google Shape;349;p8"/>
            <p:cNvSpPr/>
            <p:nvPr/>
          </p:nvSpPr>
          <p:spPr>
            <a:xfrm rot="7018065">
              <a:off x="-856508" y="1589854"/>
              <a:ext cx="1164422" cy="1444262"/>
            </a:xfrm>
            <a:custGeom>
              <a:avLst/>
              <a:gdLst/>
              <a:ahLst/>
              <a:cxnLst/>
              <a:rect l="l" t="t" r="r" b="b"/>
              <a:pathLst>
                <a:path w="48158" h="59737" extrusionOk="0">
                  <a:moveTo>
                    <a:pt x="39340" y="1"/>
                  </a:moveTo>
                  <a:cubicBezTo>
                    <a:pt x="38303" y="1"/>
                    <a:pt x="37263" y="153"/>
                    <a:pt x="36285" y="451"/>
                  </a:cubicBezTo>
                  <a:cubicBezTo>
                    <a:pt x="32695" y="1579"/>
                    <a:pt x="29823" y="4272"/>
                    <a:pt x="27259" y="7016"/>
                  </a:cubicBezTo>
                  <a:cubicBezTo>
                    <a:pt x="20361" y="14401"/>
                    <a:pt x="14874" y="22940"/>
                    <a:pt x="10489" y="32043"/>
                  </a:cubicBezTo>
                  <a:cubicBezTo>
                    <a:pt x="8976" y="35197"/>
                    <a:pt x="7591" y="37427"/>
                    <a:pt x="5873" y="40505"/>
                  </a:cubicBezTo>
                  <a:cubicBezTo>
                    <a:pt x="2185" y="47138"/>
                    <a:pt x="1874" y="57072"/>
                    <a:pt x="8" y="59727"/>
                  </a:cubicBezTo>
                  <a:lnTo>
                    <a:pt x="8" y="59727"/>
                  </a:lnTo>
                  <a:cubicBezTo>
                    <a:pt x="9880" y="45729"/>
                    <a:pt x="25415" y="30630"/>
                    <a:pt x="38721" y="19888"/>
                  </a:cubicBezTo>
                  <a:cubicBezTo>
                    <a:pt x="41311" y="17811"/>
                    <a:pt x="44029" y="15708"/>
                    <a:pt x="45773" y="12888"/>
                  </a:cubicBezTo>
                  <a:cubicBezTo>
                    <a:pt x="47542" y="10041"/>
                    <a:pt x="48157" y="6246"/>
                    <a:pt x="46388" y="3426"/>
                  </a:cubicBezTo>
                  <a:cubicBezTo>
                    <a:pt x="44910" y="1106"/>
                    <a:pt x="42136" y="1"/>
                    <a:pt x="39340" y="1"/>
                  </a:cubicBezTo>
                  <a:close/>
                  <a:moveTo>
                    <a:pt x="8" y="59727"/>
                  </a:moveTo>
                  <a:lnTo>
                    <a:pt x="8" y="59727"/>
                  </a:lnTo>
                  <a:cubicBezTo>
                    <a:pt x="5" y="59730"/>
                    <a:pt x="3" y="59733"/>
                    <a:pt x="1" y="59736"/>
                  </a:cubicBezTo>
                  <a:lnTo>
                    <a:pt x="1" y="59736"/>
                  </a:lnTo>
                  <a:cubicBezTo>
                    <a:pt x="3" y="59733"/>
                    <a:pt x="5" y="59730"/>
                    <a:pt x="8" y="59727"/>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50" name="Google Shape;350;p8"/>
            <p:cNvSpPr/>
            <p:nvPr/>
          </p:nvSpPr>
          <p:spPr>
            <a:xfrm rot="7018065">
              <a:off x="-807037" y="1559505"/>
              <a:ext cx="1164398" cy="1443996"/>
            </a:xfrm>
            <a:custGeom>
              <a:avLst/>
              <a:gdLst/>
              <a:ahLst/>
              <a:cxnLst/>
              <a:rect l="l" t="t" r="r" b="b"/>
              <a:pathLst>
                <a:path w="48157" h="59726" extrusionOk="0">
                  <a:moveTo>
                    <a:pt x="39365" y="0"/>
                  </a:moveTo>
                  <a:cubicBezTo>
                    <a:pt x="38317" y="0"/>
                    <a:pt x="37267" y="157"/>
                    <a:pt x="36285" y="466"/>
                  </a:cubicBezTo>
                  <a:cubicBezTo>
                    <a:pt x="32695" y="1569"/>
                    <a:pt x="29823" y="4261"/>
                    <a:pt x="27258" y="7005"/>
                  </a:cubicBezTo>
                  <a:cubicBezTo>
                    <a:pt x="20361" y="14390"/>
                    <a:pt x="14873" y="22929"/>
                    <a:pt x="10488" y="32032"/>
                  </a:cubicBezTo>
                  <a:cubicBezTo>
                    <a:pt x="8975" y="35186"/>
                    <a:pt x="7591" y="37417"/>
                    <a:pt x="5873" y="40494"/>
                  </a:cubicBezTo>
                  <a:cubicBezTo>
                    <a:pt x="2180" y="47161"/>
                    <a:pt x="1872" y="57085"/>
                    <a:pt x="1" y="59726"/>
                  </a:cubicBezTo>
                  <a:lnTo>
                    <a:pt x="1" y="59726"/>
                  </a:lnTo>
                  <a:cubicBezTo>
                    <a:pt x="9873" y="45751"/>
                    <a:pt x="25412" y="30622"/>
                    <a:pt x="38721" y="19878"/>
                  </a:cubicBezTo>
                  <a:cubicBezTo>
                    <a:pt x="41310" y="17801"/>
                    <a:pt x="44029" y="15698"/>
                    <a:pt x="45772" y="12877"/>
                  </a:cubicBezTo>
                  <a:cubicBezTo>
                    <a:pt x="47542" y="10031"/>
                    <a:pt x="48157" y="6236"/>
                    <a:pt x="46362" y="3415"/>
                  </a:cubicBezTo>
                  <a:cubicBezTo>
                    <a:pt x="44909" y="1106"/>
                    <a:pt x="42145" y="0"/>
                    <a:pt x="3936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51" name="Google Shape;351;p8"/>
            <p:cNvSpPr/>
            <p:nvPr/>
          </p:nvSpPr>
          <p:spPr>
            <a:xfrm rot="7018065">
              <a:off x="-77650" y="2737347"/>
              <a:ext cx="428383" cy="209953"/>
            </a:xfrm>
            <a:custGeom>
              <a:avLst/>
              <a:gdLst/>
              <a:ahLst/>
              <a:cxnLst/>
              <a:rect l="l" t="t" r="r" b="b"/>
              <a:pathLst>
                <a:path w="17717" h="8684" extrusionOk="0">
                  <a:moveTo>
                    <a:pt x="13244" y="85"/>
                  </a:moveTo>
                  <a:cubicBezTo>
                    <a:pt x="13109" y="85"/>
                    <a:pt x="12983" y="218"/>
                    <a:pt x="13050" y="351"/>
                  </a:cubicBezTo>
                  <a:cubicBezTo>
                    <a:pt x="13050" y="377"/>
                    <a:pt x="13075" y="403"/>
                    <a:pt x="13101" y="428"/>
                  </a:cubicBezTo>
                  <a:cubicBezTo>
                    <a:pt x="13139" y="454"/>
                    <a:pt x="13184" y="467"/>
                    <a:pt x="13229" y="467"/>
                  </a:cubicBezTo>
                  <a:cubicBezTo>
                    <a:pt x="13274" y="467"/>
                    <a:pt x="13319" y="454"/>
                    <a:pt x="13357" y="428"/>
                  </a:cubicBezTo>
                  <a:cubicBezTo>
                    <a:pt x="13511" y="351"/>
                    <a:pt x="13460" y="146"/>
                    <a:pt x="13306" y="95"/>
                  </a:cubicBezTo>
                  <a:cubicBezTo>
                    <a:pt x="13285" y="88"/>
                    <a:pt x="13264" y="85"/>
                    <a:pt x="13244" y="85"/>
                  </a:cubicBezTo>
                  <a:close/>
                  <a:moveTo>
                    <a:pt x="9983" y="0"/>
                  </a:moveTo>
                  <a:cubicBezTo>
                    <a:pt x="9903" y="0"/>
                    <a:pt x="9827" y="28"/>
                    <a:pt x="9767" y="95"/>
                  </a:cubicBezTo>
                  <a:cubicBezTo>
                    <a:pt x="9742" y="121"/>
                    <a:pt x="9716" y="172"/>
                    <a:pt x="9690" y="223"/>
                  </a:cubicBezTo>
                  <a:cubicBezTo>
                    <a:pt x="9639" y="403"/>
                    <a:pt x="9690" y="582"/>
                    <a:pt x="9844" y="685"/>
                  </a:cubicBezTo>
                  <a:cubicBezTo>
                    <a:pt x="9910" y="731"/>
                    <a:pt x="9982" y="752"/>
                    <a:pt x="10050" y="752"/>
                  </a:cubicBezTo>
                  <a:cubicBezTo>
                    <a:pt x="10249" y="752"/>
                    <a:pt x="10428" y="580"/>
                    <a:pt x="10408" y="351"/>
                  </a:cubicBezTo>
                  <a:cubicBezTo>
                    <a:pt x="10390" y="169"/>
                    <a:pt x="10178" y="0"/>
                    <a:pt x="9983" y="0"/>
                  </a:cubicBezTo>
                  <a:close/>
                  <a:moveTo>
                    <a:pt x="7556" y="654"/>
                  </a:moveTo>
                  <a:cubicBezTo>
                    <a:pt x="7486" y="654"/>
                    <a:pt x="7412" y="721"/>
                    <a:pt x="7434" y="787"/>
                  </a:cubicBezTo>
                  <a:lnTo>
                    <a:pt x="7434" y="813"/>
                  </a:lnTo>
                  <a:cubicBezTo>
                    <a:pt x="7460" y="839"/>
                    <a:pt x="7460" y="839"/>
                    <a:pt x="7460" y="839"/>
                  </a:cubicBezTo>
                  <a:cubicBezTo>
                    <a:pt x="7485" y="864"/>
                    <a:pt x="7517" y="877"/>
                    <a:pt x="7546" y="877"/>
                  </a:cubicBezTo>
                  <a:cubicBezTo>
                    <a:pt x="7575" y="877"/>
                    <a:pt x="7601" y="864"/>
                    <a:pt x="7613" y="839"/>
                  </a:cubicBezTo>
                  <a:cubicBezTo>
                    <a:pt x="7690" y="787"/>
                    <a:pt x="7690" y="685"/>
                    <a:pt x="7588" y="659"/>
                  </a:cubicBezTo>
                  <a:cubicBezTo>
                    <a:pt x="7578" y="656"/>
                    <a:pt x="7567" y="654"/>
                    <a:pt x="7556" y="654"/>
                  </a:cubicBezTo>
                  <a:close/>
                  <a:moveTo>
                    <a:pt x="12799" y="1638"/>
                  </a:moveTo>
                  <a:cubicBezTo>
                    <a:pt x="12396" y="1638"/>
                    <a:pt x="11973" y="2067"/>
                    <a:pt x="12178" y="2454"/>
                  </a:cubicBezTo>
                  <a:lnTo>
                    <a:pt x="12152" y="2454"/>
                  </a:lnTo>
                  <a:cubicBezTo>
                    <a:pt x="12203" y="2531"/>
                    <a:pt x="12255" y="2582"/>
                    <a:pt x="12306" y="2634"/>
                  </a:cubicBezTo>
                  <a:cubicBezTo>
                    <a:pt x="12435" y="2734"/>
                    <a:pt x="12595" y="2786"/>
                    <a:pt x="12756" y="2786"/>
                  </a:cubicBezTo>
                  <a:cubicBezTo>
                    <a:pt x="12885" y="2786"/>
                    <a:pt x="13013" y="2753"/>
                    <a:pt x="13127" y="2685"/>
                  </a:cubicBezTo>
                  <a:cubicBezTo>
                    <a:pt x="13511" y="2403"/>
                    <a:pt x="13409" y="1787"/>
                    <a:pt x="12947" y="1659"/>
                  </a:cubicBezTo>
                  <a:cubicBezTo>
                    <a:pt x="12899" y="1645"/>
                    <a:pt x="12849" y="1638"/>
                    <a:pt x="12799" y="1638"/>
                  </a:cubicBezTo>
                  <a:close/>
                  <a:moveTo>
                    <a:pt x="6278" y="2155"/>
                  </a:moveTo>
                  <a:cubicBezTo>
                    <a:pt x="6196" y="2155"/>
                    <a:pt x="6115" y="2183"/>
                    <a:pt x="6049" y="2249"/>
                  </a:cubicBezTo>
                  <a:lnTo>
                    <a:pt x="6075" y="2249"/>
                  </a:lnTo>
                  <a:cubicBezTo>
                    <a:pt x="6049" y="2275"/>
                    <a:pt x="6024" y="2326"/>
                    <a:pt x="5998" y="2377"/>
                  </a:cubicBezTo>
                  <a:cubicBezTo>
                    <a:pt x="5947" y="2557"/>
                    <a:pt x="5998" y="2736"/>
                    <a:pt x="6152" y="2839"/>
                  </a:cubicBezTo>
                  <a:cubicBezTo>
                    <a:pt x="6212" y="2886"/>
                    <a:pt x="6279" y="2906"/>
                    <a:pt x="6345" y="2906"/>
                  </a:cubicBezTo>
                  <a:cubicBezTo>
                    <a:pt x="6532" y="2906"/>
                    <a:pt x="6709" y="2740"/>
                    <a:pt x="6690" y="2531"/>
                  </a:cubicBezTo>
                  <a:cubicBezTo>
                    <a:pt x="6690" y="2330"/>
                    <a:pt x="6481" y="2155"/>
                    <a:pt x="6278" y="2155"/>
                  </a:cubicBezTo>
                  <a:close/>
                  <a:moveTo>
                    <a:pt x="15296" y="2488"/>
                  </a:moveTo>
                  <a:cubicBezTo>
                    <a:pt x="15012" y="2488"/>
                    <a:pt x="14712" y="2798"/>
                    <a:pt x="14870" y="3070"/>
                  </a:cubicBezTo>
                  <a:cubicBezTo>
                    <a:pt x="14896" y="3121"/>
                    <a:pt x="14922" y="3146"/>
                    <a:pt x="14947" y="3198"/>
                  </a:cubicBezTo>
                  <a:cubicBezTo>
                    <a:pt x="15046" y="3268"/>
                    <a:pt x="15152" y="3308"/>
                    <a:pt x="15258" y="3308"/>
                  </a:cubicBezTo>
                  <a:cubicBezTo>
                    <a:pt x="15344" y="3308"/>
                    <a:pt x="15430" y="3281"/>
                    <a:pt x="15511" y="3223"/>
                  </a:cubicBezTo>
                  <a:cubicBezTo>
                    <a:pt x="15793" y="3044"/>
                    <a:pt x="15716" y="2608"/>
                    <a:pt x="15409" y="2505"/>
                  </a:cubicBezTo>
                  <a:cubicBezTo>
                    <a:pt x="15372" y="2493"/>
                    <a:pt x="15334" y="2488"/>
                    <a:pt x="15296" y="2488"/>
                  </a:cubicBezTo>
                  <a:close/>
                  <a:moveTo>
                    <a:pt x="3455" y="3035"/>
                  </a:moveTo>
                  <a:cubicBezTo>
                    <a:pt x="3318" y="3035"/>
                    <a:pt x="3186" y="3190"/>
                    <a:pt x="3254" y="3326"/>
                  </a:cubicBezTo>
                  <a:cubicBezTo>
                    <a:pt x="3254" y="3352"/>
                    <a:pt x="3280" y="3352"/>
                    <a:pt x="3306" y="3377"/>
                  </a:cubicBezTo>
                  <a:cubicBezTo>
                    <a:pt x="3348" y="3420"/>
                    <a:pt x="3398" y="3439"/>
                    <a:pt x="3447" y="3439"/>
                  </a:cubicBezTo>
                  <a:cubicBezTo>
                    <a:pt x="3488" y="3439"/>
                    <a:pt x="3527" y="3426"/>
                    <a:pt x="3562" y="3403"/>
                  </a:cubicBezTo>
                  <a:cubicBezTo>
                    <a:pt x="3690" y="3300"/>
                    <a:pt x="3665" y="3095"/>
                    <a:pt x="3511" y="3044"/>
                  </a:cubicBezTo>
                  <a:cubicBezTo>
                    <a:pt x="3492" y="3038"/>
                    <a:pt x="3474" y="3035"/>
                    <a:pt x="3455" y="3035"/>
                  </a:cubicBezTo>
                  <a:close/>
                  <a:moveTo>
                    <a:pt x="10101" y="2744"/>
                  </a:moveTo>
                  <a:cubicBezTo>
                    <a:pt x="10028" y="2744"/>
                    <a:pt x="9956" y="2766"/>
                    <a:pt x="9894" y="2817"/>
                  </a:cubicBezTo>
                  <a:lnTo>
                    <a:pt x="9894" y="2817"/>
                  </a:lnTo>
                  <a:cubicBezTo>
                    <a:pt x="9894" y="2816"/>
                    <a:pt x="9895" y="2815"/>
                    <a:pt x="9896" y="2813"/>
                  </a:cubicBezTo>
                  <a:lnTo>
                    <a:pt x="9896" y="2813"/>
                  </a:lnTo>
                  <a:lnTo>
                    <a:pt x="9870" y="2839"/>
                  </a:lnTo>
                  <a:cubicBezTo>
                    <a:pt x="9878" y="2831"/>
                    <a:pt x="9886" y="2824"/>
                    <a:pt x="9894" y="2817"/>
                  </a:cubicBezTo>
                  <a:lnTo>
                    <a:pt x="9894" y="2817"/>
                  </a:lnTo>
                  <a:cubicBezTo>
                    <a:pt x="9869" y="2867"/>
                    <a:pt x="9844" y="2916"/>
                    <a:pt x="9819" y="2941"/>
                  </a:cubicBezTo>
                  <a:cubicBezTo>
                    <a:pt x="9767" y="3121"/>
                    <a:pt x="9819" y="3300"/>
                    <a:pt x="9973" y="3429"/>
                  </a:cubicBezTo>
                  <a:cubicBezTo>
                    <a:pt x="10030" y="3467"/>
                    <a:pt x="10094" y="3485"/>
                    <a:pt x="10158" y="3485"/>
                  </a:cubicBezTo>
                  <a:cubicBezTo>
                    <a:pt x="10348" y="3485"/>
                    <a:pt x="10530" y="3326"/>
                    <a:pt x="10511" y="3095"/>
                  </a:cubicBezTo>
                  <a:cubicBezTo>
                    <a:pt x="10511" y="2913"/>
                    <a:pt x="10304" y="2744"/>
                    <a:pt x="10101" y="2744"/>
                  </a:cubicBezTo>
                  <a:close/>
                  <a:moveTo>
                    <a:pt x="14770" y="4548"/>
                  </a:moveTo>
                  <a:cubicBezTo>
                    <a:pt x="14646" y="4548"/>
                    <a:pt x="14495" y="4700"/>
                    <a:pt x="14563" y="4813"/>
                  </a:cubicBezTo>
                  <a:cubicBezTo>
                    <a:pt x="14588" y="4839"/>
                    <a:pt x="14588" y="4865"/>
                    <a:pt x="14614" y="4890"/>
                  </a:cubicBezTo>
                  <a:cubicBezTo>
                    <a:pt x="14661" y="4922"/>
                    <a:pt x="14719" y="4944"/>
                    <a:pt x="14780" y="4944"/>
                  </a:cubicBezTo>
                  <a:cubicBezTo>
                    <a:pt x="14818" y="4944"/>
                    <a:pt x="14857" y="4935"/>
                    <a:pt x="14896" y="4916"/>
                  </a:cubicBezTo>
                  <a:cubicBezTo>
                    <a:pt x="15024" y="4813"/>
                    <a:pt x="14998" y="4608"/>
                    <a:pt x="14819" y="4557"/>
                  </a:cubicBezTo>
                  <a:cubicBezTo>
                    <a:pt x="14804" y="4551"/>
                    <a:pt x="14787" y="4548"/>
                    <a:pt x="14770" y="4548"/>
                  </a:cubicBezTo>
                  <a:close/>
                  <a:moveTo>
                    <a:pt x="4573" y="4622"/>
                  </a:moveTo>
                  <a:cubicBezTo>
                    <a:pt x="4312" y="4622"/>
                    <a:pt x="4040" y="4894"/>
                    <a:pt x="4177" y="5147"/>
                  </a:cubicBezTo>
                  <a:cubicBezTo>
                    <a:pt x="4203" y="5172"/>
                    <a:pt x="4229" y="5224"/>
                    <a:pt x="4254" y="5249"/>
                  </a:cubicBezTo>
                  <a:cubicBezTo>
                    <a:pt x="4344" y="5324"/>
                    <a:pt x="4451" y="5364"/>
                    <a:pt x="4555" y="5364"/>
                  </a:cubicBezTo>
                  <a:cubicBezTo>
                    <a:pt x="4630" y="5364"/>
                    <a:pt x="4703" y="5343"/>
                    <a:pt x="4767" y="5300"/>
                  </a:cubicBezTo>
                  <a:cubicBezTo>
                    <a:pt x="5024" y="5121"/>
                    <a:pt x="4972" y="4711"/>
                    <a:pt x="4665" y="4634"/>
                  </a:cubicBezTo>
                  <a:cubicBezTo>
                    <a:pt x="4635" y="4626"/>
                    <a:pt x="4604" y="4622"/>
                    <a:pt x="4573" y="4622"/>
                  </a:cubicBezTo>
                  <a:close/>
                  <a:moveTo>
                    <a:pt x="8987" y="4400"/>
                  </a:moveTo>
                  <a:cubicBezTo>
                    <a:pt x="8604" y="4400"/>
                    <a:pt x="8182" y="4821"/>
                    <a:pt x="8383" y="5224"/>
                  </a:cubicBezTo>
                  <a:cubicBezTo>
                    <a:pt x="8408" y="5275"/>
                    <a:pt x="8460" y="5352"/>
                    <a:pt x="8537" y="5403"/>
                  </a:cubicBezTo>
                  <a:cubicBezTo>
                    <a:pt x="8665" y="5503"/>
                    <a:pt x="8818" y="5555"/>
                    <a:pt x="8972" y="5555"/>
                  </a:cubicBezTo>
                  <a:cubicBezTo>
                    <a:pt x="9094" y="5555"/>
                    <a:pt x="9218" y="5522"/>
                    <a:pt x="9331" y="5454"/>
                  </a:cubicBezTo>
                  <a:cubicBezTo>
                    <a:pt x="9716" y="5172"/>
                    <a:pt x="9614" y="4557"/>
                    <a:pt x="9152" y="4429"/>
                  </a:cubicBezTo>
                  <a:cubicBezTo>
                    <a:pt x="9099" y="4409"/>
                    <a:pt x="9044" y="4400"/>
                    <a:pt x="8987" y="4400"/>
                  </a:cubicBezTo>
                  <a:close/>
                  <a:moveTo>
                    <a:pt x="16985" y="4741"/>
                  </a:moveTo>
                  <a:cubicBezTo>
                    <a:pt x="16596" y="4741"/>
                    <a:pt x="16152" y="5169"/>
                    <a:pt x="16358" y="5557"/>
                  </a:cubicBezTo>
                  <a:cubicBezTo>
                    <a:pt x="16409" y="5634"/>
                    <a:pt x="16460" y="5685"/>
                    <a:pt x="16511" y="5736"/>
                  </a:cubicBezTo>
                  <a:cubicBezTo>
                    <a:pt x="16640" y="5836"/>
                    <a:pt x="16793" y="5889"/>
                    <a:pt x="16947" y="5889"/>
                  </a:cubicBezTo>
                  <a:cubicBezTo>
                    <a:pt x="17069" y="5889"/>
                    <a:pt x="17193" y="5856"/>
                    <a:pt x="17306" y="5788"/>
                  </a:cubicBezTo>
                  <a:cubicBezTo>
                    <a:pt x="17717" y="5506"/>
                    <a:pt x="17614" y="4890"/>
                    <a:pt x="17127" y="4762"/>
                  </a:cubicBezTo>
                  <a:cubicBezTo>
                    <a:pt x="17081" y="4748"/>
                    <a:pt x="17034" y="4741"/>
                    <a:pt x="16985" y="4741"/>
                  </a:cubicBezTo>
                  <a:close/>
                  <a:moveTo>
                    <a:pt x="6587" y="6245"/>
                  </a:moveTo>
                  <a:cubicBezTo>
                    <a:pt x="6511" y="6245"/>
                    <a:pt x="6414" y="6334"/>
                    <a:pt x="6460" y="6403"/>
                  </a:cubicBezTo>
                  <a:cubicBezTo>
                    <a:pt x="6460" y="6429"/>
                    <a:pt x="6485" y="6429"/>
                    <a:pt x="6485" y="6454"/>
                  </a:cubicBezTo>
                  <a:cubicBezTo>
                    <a:pt x="6511" y="6467"/>
                    <a:pt x="6536" y="6474"/>
                    <a:pt x="6562" y="6474"/>
                  </a:cubicBezTo>
                  <a:cubicBezTo>
                    <a:pt x="6588" y="6474"/>
                    <a:pt x="6613" y="6467"/>
                    <a:pt x="6639" y="6454"/>
                  </a:cubicBezTo>
                  <a:cubicBezTo>
                    <a:pt x="6716" y="6403"/>
                    <a:pt x="6690" y="6275"/>
                    <a:pt x="6613" y="6249"/>
                  </a:cubicBezTo>
                  <a:cubicBezTo>
                    <a:pt x="6605" y="6246"/>
                    <a:pt x="6596" y="6245"/>
                    <a:pt x="6587" y="6245"/>
                  </a:cubicBezTo>
                  <a:close/>
                  <a:moveTo>
                    <a:pt x="813" y="5837"/>
                  </a:moveTo>
                  <a:cubicBezTo>
                    <a:pt x="428" y="5837"/>
                    <a:pt x="1" y="6278"/>
                    <a:pt x="203" y="6659"/>
                  </a:cubicBezTo>
                  <a:cubicBezTo>
                    <a:pt x="228" y="6711"/>
                    <a:pt x="280" y="6788"/>
                    <a:pt x="357" y="6839"/>
                  </a:cubicBezTo>
                  <a:cubicBezTo>
                    <a:pt x="485" y="6939"/>
                    <a:pt x="638" y="6991"/>
                    <a:pt x="792" y="6991"/>
                  </a:cubicBezTo>
                  <a:cubicBezTo>
                    <a:pt x="915" y="6991"/>
                    <a:pt x="1038" y="6958"/>
                    <a:pt x="1152" y="6890"/>
                  </a:cubicBezTo>
                  <a:cubicBezTo>
                    <a:pt x="1536" y="6608"/>
                    <a:pt x="1434" y="5993"/>
                    <a:pt x="972" y="5865"/>
                  </a:cubicBezTo>
                  <a:cubicBezTo>
                    <a:pt x="921" y="5845"/>
                    <a:pt x="868" y="5837"/>
                    <a:pt x="813" y="5837"/>
                  </a:cubicBezTo>
                  <a:close/>
                  <a:moveTo>
                    <a:pt x="8010" y="7201"/>
                  </a:moveTo>
                  <a:cubicBezTo>
                    <a:pt x="7933" y="7201"/>
                    <a:pt x="7856" y="7225"/>
                    <a:pt x="7791" y="7279"/>
                  </a:cubicBezTo>
                  <a:lnTo>
                    <a:pt x="7791" y="7279"/>
                  </a:lnTo>
                  <a:cubicBezTo>
                    <a:pt x="7792" y="7278"/>
                    <a:pt x="7792" y="7276"/>
                    <a:pt x="7793" y="7275"/>
                  </a:cubicBezTo>
                  <a:lnTo>
                    <a:pt x="7793" y="7275"/>
                  </a:lnTo>
                  <a:lnTo>
                    <a:pt x="7767" y="7301"/>
                  </a:lnTo>
                  <a:cubicBezTo>
                    <a:pt x="7775" y="7293"/>
                    <a:pt x="7783" y="7286"/>
                    <a:pt x="7791" y="7279"/>
                  </a:cubicBezTo>
                  <a:lnTo>
                    <a:pt x="7791" y="7279"/>
                  </a:lnTo>
                  <a:cubicBezTo>
                    <a:pt x="7766" y="7328"/>
                    <a:pt x="7741" y="7353"/>
                    <a:pt x="7716" y="7403"/>
                  </a:cubicBezTo>
                  <a:cubicBezTo>
                    <a:pt x="7665" y="7583"/>
                    <a:pt x="7716" y="7762"/>
                    <a:pt x="7870" y="7890"/>
                  </a:cubicBezTo>
                  <a:cubicBezTo>
                    <a:pt x="7928" y="7929"/>
                    <a:pt x="7992" y="7946"/>
                    <a:pt x="8055" y="7946"/>
                  </a:cubicBezTo>
                  <a:cubicBezTo>
                    <a:pt x="8245" y="7946"/>
                    <a:pt x="8428" y="7788"/>
                    <a:pt x="8408" y="7557"/>
                  </a:cubicBezTo>
                  <a:cubicBezTo>
                    <a:pt x="8408" y="7360"/>
                    <a:pt x="8209" y="7201"/>
                    <a:pt x="8010" y="7201"/>
                  </a:cubicBezTo>
                  <a:close/>
                  <a:moveTo>
                    <a:pt x="4446" y="7536"/>
                  </a:moveTo>
                  <a:cubicBezTo>
                    <a:pt x="4057" y="7536"/>
                    <a:pt x="3613" y="7964"/>
                    <a:pt x="3818" y="8352"/>
                  </a:cubicBezTo>
                  <a:cubicBezTo>
                    <a:pt x="3844" y="8429"/>
                    <a:pt x="3895" y="8480"/>
                    <a:pt x="3972" y="8531"/>
                  </a:cubicBezTo>
                  <a:cubicBezTo>
                    <a:pt x="4087" y="8631"/>
                    <a:pt x="4241" y="8684"/>
                    <a:pt x="4399" y="8684"/>
                  </a:cubicBezTo>
                  <a:cubicBezTo>
                    <a:pt x="4525" y="8684"/>
                    <a:pt x="4654" y="8651"/>
                    <a:pt x="4767" y="8583"/>
                  </a:cubicBezTo>
                  <a:cubicBezTo>
                    <a:pt x="5152" y="8301"/>
                    <a:pt x="5049" y="7685"/>
                    <a:pt x="4588" y="7557"/>
                  </a:cubicBezTo>
                  <a:cubicBezTo>
                    <a:pt x="4542" y="7543"/>
                    <a:pt x="4495" y="7536"/>
                    <a:pt x="4446" y="7536"/>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52" name="Google Shape;352;p8"/>
            <p:cNvSpPr/>
            <p:nvPr/>
          </p:nvSpPr>
          <p:spPr>
            <a:xfrm rot="7018065">
              <a:off x="-731525" y="1533356"/>
              <a:ext cx="961945" cy="1237331"/>
            </a:xfrm>
            <a:custGeom>
              <a:avLst/>
              <a:gdLst/>
              <a:ahLst/>
              <a:cxnLst/>
              <a:rect l="l" t="t" r="r" b="b"/>
              <a:pathLst>
                <a:path w="39784" h="51178" extrusionOk="0">
                  <a:moveTo>
                    <a:pt x="39268" y="0"/>
                  </a:moveTo>
                  <a:cubicBezTo>
                    <a:pt x="39198" y="0"/>
                    <a:pt x="39125" y="22"/>
                    <a:pt x="39054" y="72"/>
                  </a:cubicBezTo>
                  <a:cubicBezTo>
                    <a:pt x="26772" y="10380"/>
                    <a:pt x="10053" y="27535"/>
                    <a:pt x="104" y="50665"/>
                  </a:cubicBezTo>
                  <a:cubicBezTo>
                    <a:pt x="1" y="50895"/>
                    <a:pt x="180" y="51152"/>
                    <a:pt x="437" y="51177"/>
                  </a:cubicBezTo>
                  <a:cubicBezTo>
                    <a:pt x="565" y="51177"/>
                    <a:pt x="668" y="51075"/>
                    <a:pt x="719" y="50972"/>
                  </a:cubicBezTo>
                  <a:cubicBezTo>
                    <a:pt x="10668" y="27945"/>
                    <a:pt x="27310" y="10868"/>
                    <a:pt x="39516" y="611"/>
                  </a:cubicBezTo>
                  <a:cubicBezTo>
                    <a:pt x="39784" y="363"/>
                    <a:pt x="39555" y="0"/>
                    <a:pt x="39268"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353" name="Google Shape;353;p8"/>
          <p:cNvGrpSpPr/>
          <p:nvPr/>
        </p:nvGrpSpPr>
        <p:grpSpPr>
          <a:xfrm rot="610151" flipH="1">
            <a:off x="70785" y="-924030"/>
            <a:ext cx="3524496" cy="2844395"/>
            <a:chOff x="-729163" y="3851975"/>
            <a:chExt cx="2464103" cy="1988620"/>
          </a:xfrm>
        </p:grpSpPr>
        <p:sp>
          <p:nvSpPr>
            <p:cNvPr id="354" name="Google Shape;354;p8"/>
            <p:cNvSpPr/>
            <p:nvPr/>
          </p:nvSpPr>
          <p:spPr>
            <a:xfrm rot="363082">
              <a:off x="-642946" y="3967874"/>
              <a:ext cx="2291669" cy="1756822"/>
            </a:xfrm>
            <a:custGeom>
              <a:avLst/>
              <a:gdLst/>
              <a:ahLst/>
              <a:cxnLst/>
              <a:rect l="l" t="t" r="r" b="b"/>
              <a:pathLst>
                <a:path w="73153" h="56080" extrusionOk="0">
                  <a:moveTo>
                    <a:pt x="12829" y="0"/>
                  </a:moveTo>
                  <a:cubicBezTo>
                    <a:pt x="12663" y="0"/>
                    <a:pt x="12517" y="100"/>
                    <a:pt x="12443" y="272"/>
                  </a:cubicBezTo>
                  <a:lnTo>
                    <a:pt x="101" y="32729"/>
                  </a:lnTo>
                  <a:cubicBezTo>
                    <a:pt x="1" y="32929"/>
                    <a:pt x="134" y="33196"/>
                    <a:pt x="334" y="33262"/>
                  </a:cubicBezTo>
                  <a:lnTo>
                    <a:pt x="60143" y="56045"/>
                  </a:lnTo>
                  <a:cubicBezTo>
                    <a:pt x="60198" y="56069"/>
                    <a:pt x="60253" y="56079"/>
                    <a:pt x="60306" y="56079"/>
                  </a:cubicBezTo>
                  <a:cubicBezTo>
                    <a:pt x="60479" y="56079"/>
                    <a:pt x="60634" y="55965"/>
                    <a:pt x="60711" y="55812"/>
                  </a:cubicBezTo>
                  <a:lnTo>
                    <a:pt x="73053" y="23355"/>
                  </a:lnTo>
                  <a:cubicBezTo>
                    <a:pt x="73153" y="23155"/>
                    <a:pt x="73053" y="22888"/>
                    <a:pt x="72819" y="22822"/>
                  </a:cubicBezTo>
                  <a:lnTo>
                    <a:pt x="13010" y="39"/>
                  </a:lnTo>
                  <a:cubicBezTo>
                    <a:pt x="12949" y="13"/>
                    <a:pt x="12888" y="0"/>
                    <a:pt x="1282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55" name="Google Shape;355;p8"/>
            <p:cNvSpPr/>
            <p:nvPr/>
          </p:nvSpPr>
          <p:spPr>
            <a:xfrm rot="363082">
              <a:off x="792956" y="4622556"/>
              <a:ext cx="778540" cy="1132818"/>
            </a:xfrm>
            <a:custGeom>
              <a:avLst/>
              <a:gdLst/>
              <a:ahLst/>
              <a:cxnLst/>
              <a:rect l="l" t="t" r="r" b="b"/>
              <a:pathLst>
                <a:path w="24852" h="36161" extrusionOk="0">
                  <a:moveTo>
                    <a:pt x="11909" y="1"/>
                  </a:moveTo>
                  <a:lnTo>
                    <a:pt x="0" y="31223"/>
                  </a:lnTo>
                  <a:lnTo>
                    <a:pt x="12943" y="36160"/>
                  </a:lnTo>
                  <a:lnTo>
                    <a:pt x="24851" y="4904"/>
                  </a:lnTo>
                  <a:lnTo>
                    <a:pt x="11909"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56" name="Google Shape;356;p8"/>
            <p:cNvSpPr/>
            <p:nvPr/>
          </p:nvSpPr>
          <p:spPr>
            <a:xfrm rot="363082">
              <a:off x="289098" y="4363311"/>
              <a:ext cx="1166244" cy="1323976"/>
            </a:xfrm>
            <a:custGeom>
              <a:avLst/>
              <a:gdLst/>
              <a:ahLst/>
              <a:cxnLst/>
              <a:rect l="l" t="t" r="r" b="b"/>
              <a:pathLst>
                <a:path w="37228" h="42263" extrusionOk="0">
                  <a:moveTo>
                    <a:pt x="13388" y="0"/>
                  </a:moveTo>
                  <a:cubicBezTo>
                    <a:pt x="12947" y="0"/>
                    <a:pt x="12544" y="279"/>
                    <a:pt x="12376" y="699"/>
                  </a:cubicBezTo>
                  <a:lnTo>
                    <a:pt x="6272" y="16711"/>
                  </a:lnTo>
                  <a:lnTo>
                    <a:pt x="201" y="32722"/>
                  </a:lnTo>
                  <a:cubicBezTo>
                    <a:pt x="1" y="33189"/>
                    <a:pt x="201" y="33756"/>
                    <a:pt x="668" y="34023"/>
                  </a:cubicBezTo>
                  <a:cubicBezTo>
                    <a:pt x="4271" y="35924"/>
                    <a:pt x="7973" y="37659"/>
                    <a:pt x="11743" y="39160"/>
                  </a:cubicBezTo>
                  <a:cubicBezTo>
                    <a:pt x="17146" y="41262"/>
                    <a:pt x="24952" y="42262"/>
                    <a:pt x="24952" y="42262"/>
                  </a:cubicBezTo>
                  <a:lnTo>
                    <a:pt x="31090" y="26151"/>
                  </a:lnTo>
                  <a:lnTo>
                    <a:pt x="37227" y="10039"/>
                  </a:lnTo>
                  <a:cubicBezTo>
                    <a:pt x="37227" y="10039"/>
                    <a:pt x="30756" y="5636"/>
                    <a:pt x="25319" y="3568"/>
                  </a:cubicBezTo>
                  <a:cubicBezTo>
                    <a:pt x="21483" y="2167"/>
                    <a:pt x="17580" y="999"/>
                    <a:pt x="13644" y="32"/>
                  </a:cubicBezTo>
                  <a:cubicBezTo>
                    <a:pt x="13558" y="11"/>
                    <a:pt x="13472" y="0"/>
                    <a:pt x="13388" y="0"/>
                  </a:cubicBezTo>
                  <a:close/>
                </a:path>
              </a:pathLst>
            </a:custGeom>
            <a:solidFill>
              <a:schemeClr val="l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57" name="Google Shape;357;p8"/>
            <p:cNvSpPr/>
            <p:nvPr/>
          </p:nvSpPr>
          <p:spPr>
            <a:xfrm rot="363082">
              <a:off x="1066041" y="4735131"/>
              <a:ext cx="399201" cy="988588"/>
            </a:xfrm>
            <a:custGeom>
              <a:avLst/>
              <a:gdLst/>
              <a:ahLst/>
              <a:cxnLst/>
              <a:rect l="l" t="t" r="r" b="b"/>
              <a:pathLst>
                <a:path w="12743" h="31557" extrusionOk="0">
                  <a:moveTo>
                    <a:pt x="11909" y="1"/>
                  </a:moveTo>
                  <a:lnTo>
                    <a:pt x="0" y="31257"/>
                  </a:lnTo>
                  <a:lnTo>
                    <a:pt x="834" y="31557"/>
                  </a:lnTo>
                  <a:lnTo>
                    <a:pt x="12743" y="334"/>
                  </a:lnTo>
                  <a:lnTo>
                    <a:pt x="11909"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58" name="Google Shape;358;p8"/>
            <p:cNvSpPr/>
            <p:nvPr/>
          </p:nvSpPr>
          <p:spPr>
            <a:xfrm rot="363082">
              <a:off x="1086646" y="4743259"/>
              <a:ext cx="390836" cy="979190"/>
            </a:xfrm>
            <a:custGeom>
              <a:avLst/>
              <a:gdLst/>
              <a:ahLst/>
              <a:cxnLst/>
              <a:rect l="l" t="t" r="r" b="b"/>
              <a:pathLst>
                <a:path w="12476" h="31257" extrusionOk="0">
                  <a:moveTo>
                    <a:pt x="12042" y="1"/>
                  </a:moveTo>
                  <a:lnTo>
                    <a:pt x="0" y="31090"/>
                  </a:lnTo>
                  <a:lnTo>
                    <a:pt x="434" y="31256"/>
                  </a:lnTo>
                  <a:lnTo>
                    <a:pt x="12476" y="167"/>
                  </a:lnTo>
                  <a:lnTo>
                    <a:pt x="12042"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59" name="Google Shape;359;p8"/>
            <p:cNvSpPr/>
            <p:nvPr/>
          </p:nvSpPr>
          <p:spPr>
            <a:xfrm rot="363082">
              <a:off x="-564252" y="3933299"/>
              <a:ext cx="778540" cy="1133852"/>
            </a:xfrm>
            <a:custGeom>
              <a:avLst/>
              <a:gdLst/>
              <a:ahLst/>
              <a:cxnLst/>
              <a:rect l="l" t="t" r="r" b="b"/>
              <a:pathLst>
                <a:path w="24852" h="36194" extrusionOk="0">
                  <a:moveTo>
                    <a:pt x="11909" y="1"/>
                  </a:moveTo>
                  <a:lnTo>
                    <a:pt x="0" y="31256"/>
                  </a:lnTo>
                  <a:lnTo>
                    <a:pt x="12943" y="36193"/>
                  </a:lnTo>
                  <a:lnTo>
                    <a:pt x="24851" y="4937"/>
                  </a:lnTo>
                  <a:lnTo>
                    <a:pt x="11909"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60" name="Google Shape;360;p8"/>
            <p:cNvSpPr/>
            <p:nvPr/>
          </p:nvSpPr>
          <p:spPr>
            <a:xfrm rot="363082">
              <a:off x="-449612" y="4006479"/>
              <a:ext cx="1166244" cy="1323004"/>
            </a:xfrm>
            <a:custGeom>
              <a:avLst/>
              <a:gdLst/>
              <a:ahLst/>
              <a:cxnLst/>
              <a:rect l="l" t="t" r="r" b="b"/>
              <a:pathLst>
                <a:path w="37228" h="42232" extrusionOk="0">
                  <a:moveTo>
                    <a:pt x="12243" y="0"/>
                  </a:moveTo>
                  <a:lnTo>
                    <a:pt x="6105" y="16112"/>
                  </a:lnTo>
                  <a:lnTo>
                    <a:pt x="1" y="32190"/>
                  </a:lnTo>
                  <a:cubicBezTo>
                    <a:pt x="1" y="32190"/>
                    <a:pt x="6506" y="36593"/>
                    <a:pt x="11909" y="38694"/>
                  </a:cubicBezTo>
                  <a:cubicBezTo>
                    <a:pt x="15745" y="40062"/>
                    <a:pt x="19648" y="41230"/>
                    <a:pt x="23584" y="42197"/>
                  </a:cubicBezTo>
                  <a:cubicBezTo>
                    <a:pt x="23677" y="42220"/>
                    <a:pt x="23769" y="42231"/>
                    <a:pt x="23859" y="42231"/>
                  </a:cubicBezTo>
                  <a:cubicBezTo>
                    <a:pt x="24293" y="42231"/>
                    <a:pt x="24686" y="41977"/>
                    <a:pt x="24852" y="41563"/>
                  </a:cubicBezTo>
                  <a:lnTo>
                    <a:pt x="30923" y="25552"/>
                  </a:lnTo>
                  <a:lnTo>
                    <a:pt x="37027" y="9540"/>
                  </a:lnTo>
                  <a:cubicBezTo>
                    <a:pt x="37227" y="9040"/>
                    <a:pt x="37027" y="8473"/>
                    <a:pt x="36560" y="8239"/>
                  </a:cubicBezTo>
                  <a:cubicBezTo>
                    <a:pt x="32958" y="6305"/>
                    <a:pt x="29255" y="4603"/>
                    <a:pt x="25486" y="3069"/>
                  </a:cubicBezTo>
                  <a:cubicBezTo>
                    <a:pt x="20049" y="1001"/>
                    <a:pt x="12243" y="0"/>
                    <a:pt x="12243" y="0"/>
                  </a:cubicBezTo>
                  <a:close/>
                </a:path>
              </a:pathLst>
            </a:custGeom>
            <a:solidFill>
              <a:schemeClr val="l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61" name="Google Shape;361;p8"/>
            <p:cNvSpPr/>
            <p:nvPr/>
          </p:nvSpPr>
          <p:spPr>
            <a:xfrm rot="363082">
              <a:off x="-458078" y="3966041"/>
              <a:ext cx="400266" cy="988588"/>
            </a:xfrm>
            <a:custGeom>
              <a:avLst/>
              <a:gdLst/>
              <a:ahLst/>
              <a:cxnLst/>
              <a:rect l="l" t="t" r="r" b="b"/>
              <a:pathLst>
                <a:path w="12777" h="31557" extrusionOk="0">
                  <a:moveTo>
                    <a:pt x="11909" y="0"/>
                  </a:moveTo>
                  <a:lnTo>
                    <a:pt x="1" y="31223"/>
                  </a:lnTo>
                  <a:lnTo>
                    <a:pt x="868" y="31556"/>
                  </a:lnTo>
                  <a:lnTo>
                    <a:pt x="12777" y="300"/>
                  </a:lnTo>
                  <a:lnTo>
                    <a:pt x="1190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62" name="Google Shape;362;p8"/>
            <p:cNvSpPr/>
            <p:nvPr/>
          </p:nvSpPr>
          <p:spPr>
            <a:xfrm rot="363082">
              <a:off x="-486520" y="3948733"/>
              <a:ext cx="386701" cy="983356"/>
            </a:xfrm>
            <a:custGeom>
              <a:avLst/>
              <a:gdLst/>
              <a:ahLst/>
              <a:cxnLst/>
              <a:rect l="l" t="t" r="r" b="b"/>
              <a:pathLst>
                <a:path w="12344" h="31390" extrusionOk="0">
                  <a:moveTo>
                    <a:pt x="11909" y="0"/>
                  </a:moveTo>
                  <a:lnTo>
                    <a:pt x="1" y="31223"/>
                  </a:lnTo>
                  <a:lnTo>
                    <a:pt x="435" y="31389"/>
                  </a:lnTo>
                  <a:lnTo>
                    <a:pt x="12343" y="167"/>
                  </a:lnTo>
                  <a:lnTo>
                    <a:pt x="1190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63" name="Google Shape;363;p8"/>
            <p:cNvSpPr/>
            <p:nvPr/>
          </p:nvSpPr>
          <p:spPr>
            <a:xfrm rot="363082">
              <a:off x="-536791" y="3924334"/>
              <a:ext cx="403367" cy="990687"/>
            </a:xfrm>
            <a:custGeom>
              <a:avLst/>
              <a:gdLst/>
              <a:ahLst/>
              <a:cxnLst/>
              <a:rect l="l" t="t" r="r" b="b"/>
              <a:pathLst>
                <a:path w="12876" h="31624" extrusionOk="0">
                  <a:moveTo>
                    <a:pt x="11909" y="0"/>
                  </a:moveTo>
                  <a:lnTo>
                    <a:pt x="0" y="31223"/>
                  </a:lnTo>
                  <a:lnTo>
                    <a:pt x="967" y="31623"/>
                  </a:lnTo>
                  <a:lnTo>
                    <a:pt x="12876" y="367"/>
                  </a:lnTo>
                  <a:lnTo>
                    <a:pt x="1190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64" name="Google Shape;364;p8"/>
            <p:cNvSpPr/>
            <p:nvPr/>
          </p:nvSpPr>
          <p:spPr>
            <a:xfrm rot="363082">
              <a:off x="633267" y="4549023"/>
              <a:ext cx="365775" cy="364741"/>
            </a:xfrm>
            <a:custGeom>
              <a:avLst/>
              <a:gdLst/>
              <a:ahLst/>
              <a:cxnLst/>
              <a:rect l="l" t="t" r="r" b="b"/>
              <a:pathLst>
                <a:path w="11676" h="11643" fill="none" extrusionOk="0">
                  <a:moveTo>
                    <a:pt x="3237" y="1"/>
                  </a:moveTo>
                  <a:lnTo>
                    <a:pt x="11676" y="3203"/>
                  </a:lnTo>
                  <a:lnTo>
                    <a:pt x="8440" y="11643"/>
                  </a:lnTo>
                  <a:lnTo>
                    <a:pt x="1" y="8407"/>
                  </a:lnTo>
                  <a:close/>
                </a:path>
              </a:pathLst>
            </a:custGeom>
            <a:noFill/>
            <a:ln w="19050"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65" name="Google Shape;365;p8"/>
            <p:cNvSpPr/>
            <p:nvPr/>
          </p:nvSpPr>
          <p:spPr>
            <a:xfrm rot="363082">
              <a:off x="-56388" y="4232909"/>
              <a:ext cx="499541" cy="423260"/>
            </a:xfrm>
            <a:custGeom>
              <a:avLst/>
              <a:gdLst/>
              <a:ahLst/>
              <a:cxnLst/>
              <a:rect l="l" t="t" r="r" b="b"/>
              <a:pathLst>
                <a:path w="15946" h="13511" fill="none" extrusionOk="0">
                  <a:moveTo>
                    <a:pt x="3303" y="1"/>
                  </a:moveTo>
                  <a:lnTo>
                    <a:pt x="15945" y="4804"/>
                  </a:lnTo>
                  <a:moveTo>
                    <a:pt x="2769" y="1435"/>
                  </a:moveTo>
                  <a:lnTo>
                    <a:pt x="15378" y="6272"/>
                  </a:lnTo>
                  <a:moveTo>
                    <a:pt x="2202" y="2903"/>
                  </a:moveTo>
                  <a:lnTo>
                    <a:pt x="14845" y="7740"/>
                  </a:lnTo>
                  <a:moveTo>
                    <a:pt x="14277" y="9174"/>
                  </a:moveTo>
                  <a:lnTo>
                    <a:pt x="1635" y="4337"/>
                  </a:lnTo>
                  <a:moveTo>
                    <a:pt x="1101" y="5805"/>
                  </a:moveTo>
                  <a:lnTo>
                    <a:pt x="13710" y="10608"/>
                  </a:lnTo>
                  <a:moveTo>
                    <a:pt x="534" y="7239"/>
                  </a:moveTo>
                  <a:lnTo>
                    <a:pt x="13177" y="12076"/>
                  </a:lnTo>
                  <a:moveTo>
                    <a:pt x="1" y="8707"/>
                  </a:moveTo>
                  <a:lnTo>
                    <a:pt x="12643" y="13511"/>
                  </a:lnTo>
                </a:path>
              </a:pathLst>
            </a:custGeom>
            <a:noFill/>
            <a:ln w="19050"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66" name="Google Shape;366;p8"/>
            <p:cNvSpPr/>
            <p:nvPr/>
          </p:nvSpPr>
          <p:spPr>
            <a:xfrm rot="363082">
              <a:off x="940056" y="4735937"/>
              <a:ext cx="406531" cy="311454"/>
            </a:xfrm>
            <a:custGeom>
              <a:avLst/>
              <a:gdLst/>
              <a:ahLst/>
              <a:cxnLst/>
              <a:rect l="l" t="t" r="r" b="b"/>
              <a:pathLst>
                <a:path w="12977" h="9942" fill="none" extrusionOk="0">
                  <a:moveTo>
                    <a:pt x="12977" y="3903"/>
                  </a:moveTo>
                  <a:lnTo>
                    <a:pt x="2670" y="1"/>
                  </a:lnTo>
                  <a:moveTo>
                    <a:pt x="2002" y="1769"/>
                  </a:moveTo>
                  <a:lnTo>
                    <a:pt x="12276" y="5671"/>
                  </a:lnTo>
                  <a:moveTo>
                    <a:pt x="1335" y="3503"/>
                  </a:moveTo>
                  <a:lnTo>
                    <a:pt x="11609" y="7439"/>
                  </a:lnTo>
                  <a:moveTo>
                    <a:pt x="668" y="5271"/>
                  </a:moveTo>
                  <a:lnTo>
                    <a:pt x="10942" y="9174"/>
                  </a:lnTo>
                  <a:moveTo>
                    <a:pt x="7706" y="9941"/>
                  </a:moveTo>
                  <a:lnTo>
                    <a:pt x="1" y="7006"/>
                  </a:lnTo>
                </a:path>
              </a:pathLst>
            </a:custGeom>
            <a:noFill/>
            <a:ln w="19050"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67" name="Google Shape;367;p8"/>
            <p:cNvSpPr/>
            <p:nvPr/>
          </p:nvSpPr>
          <p:spPr>
            <a:xfrm rot="363082">
              <a:off x="407066" y="4979342"/>
              <a:ext cx="760778" cy="501609"/>
            </a:xfrm>
            <a:custGeom>
              <a:avLst/>
              <a:gdLst/>
              <a:ahLst/>
              <a:cxnLst/>
              <a:rect l="l" t="t" r="r" b="b"/>
              <a:pathLst>
                <a:path w="24285" h="16012" fill="none" extrusionOk="0">
                  <a:moveTo>
                    <a:pt x="24285" y="6772"/>
                  </a:moveTo>
                  <a:lnTo>
                    <a:pt x="6472" y="0"/>
                  </a:lnTo>
                  <a:moveTo>
                    <a:pt x="3136" y="1067"/>
                  </a:moveTo>
                  <a:lnTo>
                    <a:pt x="23517" y="8806"/>
                  </a:lnTo>
                  <a:moveTo>
                    <a:pt x="2336" y="3069"/>
                  </a:moveTo>
                  <a:lnTo>
                    <a:pt x="22717" y="10841"/>
                  </a:lnTo>
                  <a:moveTo>
                    <a:pt x="1568" y="5137"/>
                  </a:moveTo>
                  <a:lnTo>
                    <a:pt x="21950" y="12909"/>
                  </a:lnTo>
                  <a:moveTo>
                    <a:pt x="801" y="7172"/>
                  </a:moveTo>
                  <a:lnTo>
                    <a:pt x="21182" y="14944"/>
                  </a:lnTo>
                  <a:moveTo>
                    <a:pt x="1" y="9240"/>
                  </a:moveTo>
                  <a:lnTo>
                    <a:pt x="17847" y="16011"/>
                  </a:lnTo>
                </a:path>
              </a:pathLst>
            </a:custGeom>
            <a:noFill/>
            <a:ln w="19050"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368" name="Google Shape;368;p8"/>
          <p:cNvGrpSpPr/>
          <p:nvPr/>
        </p:nvGrpSpPr>
        <p:grpSpPr>
          <a:xfrm rot="-731256">
            <a:off x="10425075" y="3648825"/>
            <a:ext cx="2414493" cy="2495537"/>
            <a:chOff x="334100" y="971800"/>
            <a:chExt cx="1810984" cy="1871771"/>
          </a:xfrm>
        </p:grpSpPr>
        <p:sp>
          <p:nvSpPr>
            <p:cNvPr id="369" name="Google Shape;369;p8"/>
            <p:cNvSpPr/>
            <p:nvPr/>
          </p:nvSpPr>
          <p:spPr>
            <a:xfrm>
              <a:off x="341909" y="971800"/>
              <a:ext cx="1803175" cy="1871771"/>
            </a:xfrm>
            <a:custGeom>
              <a:avLst/>
              <a:gdLst/>
              <a:ahLst/>
              <a:cxnLst/>
              <a:rect l="l" t="t" r="r" b="b"/>
              <a:pathLst>
                <a:path w="88903" h="92285" extrusionOk="0">
                  <a:moveTo>
                    <a:pt x="44583" y="1"/>
                  </a:moveTo>
                  <a:cubicBezTo>
                    <a:pt x="44328" y="1"/>
                    <a:pt x="44071" y="83"/>
                    <a:pt x="43849" y="252"/>
                  </a:cubicBezTo>
                  <a:lnTo>
                    <a:pt x="0" y="33408"/>
                  </a:lnTo>
                  <a:lnTo>
                    <a:pt x="43131" y="91437"/>
                  </a:lnTo>
                  <a:cubicBezTo>
                    <a:pt x="43514" y="91989"/>
                    <a:pt x="44136" y="92284"/>
                    <a:pt x="44766" y="92284"/>
                  </a:cubicBezTo>
                  <a:cubicBezTo>
                    <a:pt x="45190" y="92284"/>
                    <a:pt x="45617" y="92151"/>
                    <a:pt x="45977" y="91873"/>
                  </a:cubicBezTo>
                  <a:lnTo>
                    <a:pt x="88261" y="59204"/>
                  </a:lnTo>
                  <a:cubicBezTo>
                    <a:pt x="88800" y="58794"/>
                    <a:pt x="88903" y="58050"/>
                    <a:pt x="88492" y="57512"/>
                  </a:cubicBezTo>
                  <a:lnTo>
                    <a:pt x="45541" y="483"/>
                  </a:lnTo>
                  <a:cubicBezTo>
                    <a:pt x="45300" y="167"/>
                    <a:pt x="44944" y="1"/>
                    <a:pt x="4458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70" name="Google Shape;370;p8"/>
            <p:cNvSpPr/>
            <p:nvPr/>
          </p:nvSpPr>
          <p:spPr>
            <a:xfrm>
              <a:off x="336189" y="976911"/>
              <a:ext cx="1795894" cy="1820273"/>
            </a:xfrm>
            <a:custGeom>
              <a:avLst/>
              <a:gdLst/>
              <a:ahLst/>
              <a:cxnLst/>
              <a:rect l="l" t="t" r="r" b="b"/>
              <a:pathLst>
                <a:path w="88544" h="89746" extrusionOk="0">
                  <a:moveTo>
                    <a:pt x="44131" y="0"/>
                  </a:moveTo>
                  <a:lnTo>
                    <a:pt x="0" y="33258"/>
                  </a:lnTo>
                  <a:lnTo>
                    <a:pt x="46208" y="89415"/>
                  </a:lnTo>
                  <a:cubicBezTo>
                    <a:pt x="46378" y="89632"/>
                    <a:pt x="46632" y="89746"/>
                    <a:pt x="46886" y="89746"/>
                  </a:cubicBezTo>
                  <a:cubicBezTo>
                    <a:pt x="47053" y="89746"/>
                    <a:pt x="47219" y="89697"/>
                    <a:pt x="47362" y="89595"/>
                  </a:cubicBezTo>
                  <a:lnTo>
                    <a:pt x="88543" y="58952"/>
                  </a:lnTo>
                  <a:lnTo>
                    <a:pt x="44131"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371" name="Google Shape;371;p8"/>
            <p:cNvGrpSpPr/>
            <p:nvPr/>
          </p:nvGrpSpPr>
          <p:grpSpPr>
            <a:xfrm>
              <a:off x="1214129" y="978980"/>
              <a:ext cx="913828" cy="1211839"/>
              <a:chOff x="1214129" y="978980"/>
              <a:chExt cx="913828" cy="1211839"/>
            </a:xfrm>
          </p:grpSpPr>
          <p:sp>
            <p:nvSpPr>
              <p:cNvPr id="372" name="Google Shape;372;p8"/>
              <p:cNvSpPr/>
              <p:nvPr/>
            </p:nvSpPr>
            <p:spPr>
              <a:xfrm>
                <a:off x="1222973" y="978980"/>
                <a:ext cx="904985" cy="1199365"/>
              </a:xfrm>
              <a:custGeom>
                <a:avLst/>
                <a:gdLst/>
                <a:ahLst/>
                <a:cxnLst/>
                <a:rect l="l" t="t" r="r" b="b"/>
                <a:pathLst>
                  <a:path w="44619" h="59133" extrusionOk="0">
                    <a:moveTo>
                      <a:pt x="206" y="1"/>
                    </a:moveTo>
                    <a:lnTo>
                      <a:pt x="1" y="129"/>
                    </a:lnTo>
                    <a:lnTo>
                      <a:pt x="44439" y="59132"/>
                    </a:lnTo>
                    <a:lnTo>
                      <a:pt x="44618" y="58978"/>
                    </a:lnTo>
                    <a:lnTo>
                      <a:pt x="206"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73" name="Google Shape;373;p8"/>
              <p:cNvSpPr/>
              <p:nvPr/>
            </p:nvSpPr>
            <p:spPr>
              <a:xfrm>
                <a:off x="1214129" y="991475"/>
                <a:ext cx="904985" cy="1199345"/>
              </a:xfrm>
              <a:custGeom>
                <a:avLst/>
                <a:gdLst/>
                <a:ahLst/>
                <a:cxnLst/>
                <a:rect l="l" t="t" r="r" b="b"/>
                <a:pathLst>
                  <a:path w="44619" h="59132" extrusionOk="0">
                    <a:moveTo>
                      <a:pt x="206" y="0"/>
                    </a:moveTo>
                    <a:lnTo>
                      <a:pt x="1" y="154"/>
                    </a:lnTo>
                    <a:lnTo>
                      <a:pt x="44439" y="59132"/>
                    </a:lnTo>
                    <a:lnTo>
                      <a:pt x="44618" y="59003"/>
                    </a:lnTo>
                    <a:lnTo>
                      <a:pt x="206"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374" name="Google Shape;374;p8"/>
            <p:cNvSpPr/>
            <p:nvPr/>
          </p:nvSpPr>
          <p:spPr>
            <a:xfrm>
              <a:off x="334100" y="1004578"/>
              <a:ext cx="1741293" cy="1810882"/>
            </a:xfrm>
            <a:custGeom>
              <a:avLst/>
              <a:gdLst/>
              <a:ahLst/>
              <a:cxnLst/>
              <a:rect l="l" t="t" r="r" b="b"/>
              <a:pathLst>
                <a:path w="85852" h="89283" extrusionOk="0">
                  <a:moveTo>
                    <a:pt x="42828" y="0"/>
                  </a:moveTo>
                  <a:cubicBezTo>
                    <a:pt x="42573" y="0"/>
                    <a:pt x="42317" y="82"/>
                    <a:pt x="42106" y="252"/>
                  </a:cubicBezTo>
                  <a:lnTo>
                    <a:pt x="1" y="31946"/>
                  </a:lnTo>
                  <a:lnTo>
                    <a:pt x="43131" y="89282"/>
                  </a:lnTo>
                  <a:lnTo>
                    <a:pt x="85210" y="57588"/>
                  </a:lnTo>
                  <a:cubicBezTo>
                    <a:pt x="85749" y="57178"/>
                    <a:pt x="85851" y="56409"/>
                    <a:pt x="85441" y="55870"/>
                  </a:cubicBezTo>
                  <a:lnTo>
                    <a:pt x="43798" y="482"/>
                  </a:lnTo>
                  <a:cubicBezTo>
                    <a:pt x="43557" y="166"/>
                    <a:pt x="43192" y="0"/>
                    <a:pt x="42828"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75" name="Google Shape;375;p8"/>
            <p:cNvSpPr/>
            <p:nvPr/>
          </p:nvSpPr>
          <p:spPr>
            <a:xfrm>
              <a:off x="373105" y="1605205"/>
              <a:ext cx="899265" cy="1180097"/>
            </a:xfrm>
            <a:custGeom>
              <a:avLst/>
              <a:gdLst/>
              <a:ahLst/>
              <a:cxnLst/>
              <a:rect l="l" t="t" r="r" b="b"/>
              <a:pathLst>
                <a:path w="44337" h="58183" extrusionOk="0">
                  <a:moveTo>
                    <a:pt x="1155" y="0"/>
                  </a:moveTo>
                  <a:lnTo>
                    <a:pt x="1" y="872"/>
                  </a:lnTo>
                  <a:lnTo>
                    <a:pt x="43157" y="58183"/>
                  </a:lnTo>
                  <a:lnTo>
                    <a:pt x="44337" y="57311"/>
                  </a:lnTo>
                  <a:lnTo>
                    <a:pt x="1155"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76" name="Google Shape;376;p8"/>
            <p:cNvSpPr/>
            <p:nvPr/>
          </p:nvSpPr>
          <p:spPr>
            <a:xfrm>
              <a:off x="762685" y="1424197"/>
              <a:ext cx="916931" cy="993396"/>
            </a:xfrm>
            <a:custGeom>
              <a:avLst/>
              <a:gdLst/>
              <a:ahLst/>
              <a:cxnLst/>
              <a:rect l="l" t="t" r="r" b="b"/>
              <a:pathLst>
                <a:path w="45208" h="48978" extrusionOk="0">
                  <a:moveTo>
                    <a:pt x="19206" y="1"/>
                  </a:moveTo>
                  <a:lnTo>
                    <a:pt x="0" y="14463"/>
                  </a:lnTo>
                  <a:lnTo>
                    <a:pt x="26001" y="48978"/>
                  </a:lnTo>
                  <a:lnTo>
                    <a:pt x="45208" y="34515"/>
                  </a:lnTo>
                  <a:lnTo>
                    <a:pt x="19206" y="1"/>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377" name="Google Shape;377;p8"/>
          <p:cNvGrpSpPr/>
          <p:nvPr/>
        </p:nvGrpSpPr>
        <p:grpSpPr>
          <a:xfrm rot="-1946306">
            <a:off x="-591234" y="5337259"/>
            <a:ext cx="2436849" cy="2565005"/>
            <a:chOff x="1526600" y="450800"/>
            <a:chExt cx="4540675" cy="4779475"/>
          </a:xfrm>
        </p:grpSpPr>
        <p:sp>
          <p:nvSpPr>
            <p:cNvPr id="378" name="Google Shape;378;p8"/>
            <p:cNvSpPr/>
            <p:nvPr/>
          </p:nvSpPr>
          <p:spPr>
            <a:xfrm>
              <a:off x="1610100" y="473575"/>
              <a:ext cx="4457175" cy="4689450"/>
            </a:xfrm>
            <a:custGeom>
              <a:avLst/>
              <a:gdLst/>
              <a:ahLst/>
              <a:cxnLst/>
              <a:rect l="l" t="t" r="r" b="b"/>
              <a:pathLst>
                <a:path w="178287" h="187578" extrusionOk="0">
                  <a:moveTo>
                    <a:pt x="95602" y="1"/>
                  </a:moveTo>
                  <a:cubicBezTo>
                    <a:pt x="95141" y="1"/>
                    <a:pt x="94676" y="129"/>
                    <a:pt x="94258" y="394"/>
                  </a:cubicBezTo>
                  <a:lnTo>
                    <a:pt x="0" y="63859"/>
                  </a:lnTo>
                  <a:lnTo>
                    <a:pt x="79645" y="185257"/>
                  </a:lnTo>
                  <a:cubicBezTo>
                    <a:pt x="80631" y="186769"/>
                    <a:pt x="82280" y="187578"/>
                    <a:pt x="83965" y="187578"/>
                  </a:cubicBezTo>
                  <a:cubicBezTo>
                    <a:pt x="84955" y="187578"/>
                    <a:pt x="85959" y="187298"/>
                    <a:pt x="86847" y="186719"/>
                  </a:cubicBezTo>
                  <a:lnTo>
                    <a:pt x="176826" y="126176"/>
                  </a:lnTo>
                  <a:cubicBezTo>
                    <a:pt x="177974" y="125393"/>
                    <a:pt x="178287" y="123880"/>
                    <a:pt x="177504" y="122732"/>
                  </a:cubicBezTo>
                  <a:lnTo>
                    <a:pt x="97703" y="1125"/>
                  </a:lnTo>
                  <a:cubicBezTo>
                    <a:pt x="97205" y="394"/>
                    <a:pt x="96410" y="1"/>
                    <a:pt x="95602" y="1"/>
                  </a:cubicBezTo>
                  <a:close/>
                </a:path>
              </a:pathLst>
            </a:custGeom>
            <a:solidFill>
              <a:srgbClr val="119B9B"/>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79" name="Google Shape;379;p8"/>
            <p:cNvSpPr/>
            <p:nvPr/>
          </p:nvSpPr>
          <p:spPr>
            <a:xfrm>
              <a:off x="1616625" y="450800"/>
              <a:ext cx="4391950" cy="4645025"/>
            </a:xfrm>
            <a:custGeom>
              <a:avLst/>
              <a:gdLst/>
              <a:ahLst/>
              <a:cxnLst/>
              <a:rect l="l" t="t" r="r" b="b"/>
              <a:pathLst>
                <a:path w="175678" h="185801" extrusionOk="0">
                  <a:moveTo>
                    <a:pt x="93162" y="0"/>
                  </a:moveTo>
                  <a:lnTo>
                    <a:pt x="0" y="61587"/>
                  </a:lnTo>
                  <a:lnTo>
                    <a:pt x="80323" y="184028"/>
                  </a:lnTo>
                  <a:cubicBezTo>
                    <a:pt x="81085" y="185187"/>
                    <a:pt x="82329" y="185800"/>
                    <a:pt x="83604" y="185800"/>
                  </a:cubicBezTo>
                  <a:cubicBezTo>
                    <a:pt x="84339" y="185800"/>
                    <a:pt x="85083" y="185597"/>
                    <a:pt x="85751" y="185177"/>
                  </a:cubicBezTo>
                  <a:lnTo>
                    <a:pt x="175677" y="125782"/>
                  </a:lnTo>
                  <a:lnTo>
                    <a:pt x="93162" y="0"/>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80" name="Google Shape;380;p8"/>
            <p:cNvSpPr/>
            <p:nvPr/>
          </p:nvSpPr>
          <p:spPr>
            <a:xfrm>
              <a:off x="3931325" y="462525"/>
              <a:ext cx="2064200" cy="3145900"/>
            </a:xfrm>
            <a:custGeom>
              <a:avLst/>
              <a:gdLst/>
              <a:ahLst/>
              <a:cxnLst/>
              <a:rect l="l" t="t" r="r" b="b"/>
              <a:pathLst>
                <a:path w="82568" h="125836" fill="none" extrusionOk="0">
                  <a:moveTo>
                    <a:pt x="0" y="1"/>
                  </a:moveTo>
                  <a:lnTo>
                    <a:pt x="82567" y="125835"/>
                  </a:lnTo>
                </a:path>
              </a:pathLst>
            </a:custGeom>
            <a:noFill/>
            <a:ln w="11750" cap="flat" cmpd="sng">
              <a:solidFill>
                <a:schemeClr val="dk1"/>
              </a:solidFill>
              <a:prstDash val="solid"/>
              <a:miter lim="5219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81" name="Google Shape;381;p8"/>
            <p:cNvSpPr/>
            <p:nvPr/>
          </p:nvSpPr>
          <p:spPr>
            <a:xfrm>
              <a:off x="3898700" y="482100"/>
              <a:ext cx="2065500" cy="3145900"/>
            </a:xfrm>
            <a:custGeom>
              <a:avLst/>
              <a:gdLst/>
              <a:ahLst/>
              <a:cxnLst/>
              <a:rect l="l" t="t" r="r" b="b"/>
              <a:pathLst>
                <a:path w="82620" h="125836" fill="none" extrusionOk="0">
                  <a:moveTo>
                    <a:pt x="1" y="1"/>
                  </a:moveTo>
                  <a:lnTo>
                    <a:pt x="82620" y="125835"/>
                  </a:lnTo>
                </a:path>
              </a:pathLst>
            </a:custGeom>
            <a:noFill/>
            <a:ln w="11750" cap="flat" cmpd="sng">
              <a:solidFill>
                <a:schemeClr val="dk1"/>
              </a:solidFill>
              <a:prstDash val="solid"/>
              <a:miter lim="5219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82" name="Google Shape;382;p8"/>
            <p:cNvSpPr/>
            <p:nvPr/>
          </p:nvSpPr>
          <p:spPr>
            <a:xfrm>
              <a:off x="3742125" y="4138150"/>
              <a:ext cx="842925" cy="1092125"/>
            </a:xfrm>
            <a:custGeom>
              <a:avLst/>
              <a:gdLst/>
              <a:ahLst/>
              <a:cxnLst/>
              <a:rect l="l" t="t" r="r" b="b"/>
              <a:pathLst>
                <a:path w="33717" h="43685" extrusionOk="0">
                  <a:moveTo>
                    <a:pt x="9604" y="0"/>
                  </a:moveTo>
                  <a:lnTo>
                    <a:pt x="1" y="6159"/>
                  </a:lnTo>
                  <a:lnTo>
                    <a:pt x="24113" y="43685"/>
                  </a:lnTo>
                  <a:lnTo>
                    <a:pt x="25679" y="35595"/>
                  </a:lnTo>
                  <a:lnTo>
                    <a:pt x="33716" y="37526"/>
                  </a:lnTo>
                  <a:lnTo>
                    <a:pt x="9604"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83" name="Google Shape;383;p8"/>
            <p:cNvSpPr/>
            <p:nvPr/>
          </p:nvSpPr>
          <p:spPr>
            <a:xfrm>
              <a:off x="1526600" y="464775"/>
              <a:ext cx="4343675" cy="4627200"/>
            </a:xfrm>
            <a:custGeom>
              <a:avLst/>
              <a:gdLst/>
              <a:ahLst/>
              <a:cxnLst/>
              <a:rect l="l" t="t" r="r" b="b"/>
              <a:pathLst>
                <a:path w="173747" h="185088" extrusionOk="0">
                  <a:moveTo>
                    <a:pt x="91115" y="1"/>
                  </a:moveTo>
                  <a:cubicBezTo>
                    <a:pt x="90634" y="1"/>
                    <a:pt x="90147" y="140"/>
                    <a:pt x="89718" y="433"/>
                  </a:cubicBezTo>
                  <a:lnTo>
                    <a:pt x="0" y="59357"/>
                  </a:lnTo>
                  <a:lnTo>
                    <a:pt x="82515" y="185087"/>
                  </a:lnTo>
                  <a:lnTo>
                    <a:pt x="172285" y="126163"/>
                  </a:lnTo>
                  <a:cubicBezTo>
                    <a:pt x="173433" y="125380"/>
                    <a:pt x="173746" y="123866"/>
                    <a:pt x="172963" y="122718"/>
                  </a:cubicBezTo>
                  <a:lnTo>
                    <a:pt x="93162" y="1111"/>
                  </a:lnTo>
                  <a:cubicBezTo>
                    <a:pt x="92705" y="392"/>
                    <a:pt x="91920" y="1"/>
                    <a:pt x="9111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84" name="Google Shape;384;p8"/>
            <p:cNvSpPr/>
            <p:nvPr/>
          </p:nvSpPr>
          <p:spPr>
            <a:xfrm>
              <a:off x="1636200" y="1843000"/>
              <a:ext cx="2130750" cy="3199400"/>
            </a:xfrm>
            <a:custGeom>
              <a:avLst/>
              <a:gdLst/>
              <a:ahLst/>
              <a:cxnLst/>
              <a:rect l="l" t="t" r="r" b="b"/>
              <a:pathLst>
                <a:path w="85230" h="127976" extrusionOk="0">
                  <a:moveTo>
                    <a:pt x="2506" y="1"/>
                  </a:moveTo>
                  <a:lnTo>
                    <a:pt x="0" y="1619"/>
                  </a:lnTo>
                  <a:lnTo>
                    <a:pt x="82724" y="127975"/>
                  </a:lnTo>
                  <a:lnTo>
                    <a:pt x="85229" y="126357"/>
                  </a:lnTo>
                  <a:lnTo>
                    <a:pt x="2506"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85" name="Google Shape;385;p8"/>
            <p:cNvSpPr/>
            <p:nvPr/>
          </p:nvSpPr>
          <p:spPr>
            <a:xfrm>
              <a:off x="2647400" y="1567700"/>
              <a:ext cx="2116400" cy="2399550"/>
            </a:xfrm>
            <a:custGeom>
              <a:avLst/>
              <a:gdLst/>
              <a:ahLst/>
              <a:cxnLst/>
              <a:rect l="l" t="t" r="r" b="b"/>
              <a:pathLst>
                <a:path w="84656" h="95982" fill="none" extrusionOk="0">
                  <a:moveTo>
                    <a:pt x="82777" y="71347"/>
                  </a:moveTo>
                  <a:cubicBezTo>
                    <a:pt x="82777" y="69937"/>
                    <a:pt x="83507" y="68633"/>
                    <a:pt x="84656" y="67850"/>
                  </a:cubicBezTo>
                  <a:lnTo>
                    <a:pt x="40919" y="1201"/>
                  </a:lnTo>
                  <a:cubicBezTo>
                    <a:pt x="38988" y="2453"/>
                    <a:pt x="36431" y="1932"/>
                    <a:pt x="35178" y="0"/>
                  </a:cubicBezTo>
                  <a:lnTo>
                    <a:pt x="1149" y="22286"/>
                  </a:lnTo>
                  <a:cubicBezTo>
                    <a:pt x="2454" y="24217"/>
                    <a:pt x="1932" y="26827"/>
                    <a:pt x="1" y="28080"/>
                  </a:cubicBezTo>
                  <a:lnTo>
                    <a:pt x="43737" y="94729"/>
                  </a:lnTo>
                  <a:cubicBezTo>
                    <a:pt x="45668" y="93476"/>
                    <a:pt x="48226" y="94050"/>
                    <a:pt x="49478" y="95981"/>
                  </a:cubicBezTo>
                  <a:lnTo>
                    <a:pt x="83455" y="73643"/>
                  </a:lnTo>
                  <a:cubicBezTo>
                    <a:pt x="82985" y="72965"/>
                    <a:pt x="82777" y="72182"/>
                    <a:pt x="82777" y="71347"/>
                  </a:cubicBezTo>
                  <a:close/>
                </a:path>
              </a:pathLst>
            </a:custGeom>
            <a:solidFill>
              <a:schemeClr val="lt1"/>
            </a:solidFill>
            <a:ln w="14350" cap="flat" cmpd="sng">
              <a:solidFill>
                <a:schemeClr val="lt1"/>
              </a:solidFill>
              <a:prstDash val="solid"/>
              <a:miter lim="5219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386" name="Google Shape;386;p8"/>
          <p:cNvSpPr txBox="1">
            <a:spLocks noGrp="1"/>
          </p:cNvSpPr>
          <p:nvPr>
            <p:ph type="title"/>
          </p:nvPr>
        </p:nvSpPr>
        <p:spPr>
          <a:xfrm>
            <a:off x="2572984" y="1974184"/>
            <a:ext cx="7046000" cy="2909600"/>
          </a:xfrm>
          <a:prstGeom prst="rect">
            <a:avLst/>
          </a:prstGeom>
        </p:spPr>
        <p:txBody>
          <a:bodyPr spcFirstLastPara="1" wrap="square" lIns="91425" tIns="91425" rIns="91425" bIns="91425" anchor="ctr" anchorCtr="0">
            <a:noAutofit/>
          </a:bodyPr>
          <a:lstStyle>
            <a:lvl1pPr lvl="0" algn="ctr">
              <a:spcBef>
                <a:spcPts val="0"/>
              </a:spcBef>
              <a:spcAft>
                <a:spcPts val="0"/>
              </a:spcAft>
              <a:buSzPts val="7000"/>
              <a:buNone/>
              <a:defRPr sz="8666">
                <a:solidFill>
                  <a:schemeClr val="accent3"/>
                </a:solidFill>
              </a:defRPr>
            </a:lvl1pPr>
            <a:lvl2pPr lvl="1" algn="ctr">
              <a:spcBef>
                <a:spcPts val="0"/>
              </a:spcBef>
              <a:spcAft>
                <a:spcPts val="0"/>
              </a:spcAft>
              <a:buSzPts val="7000"/>
              <a:buNone/>
              <a:defRPr sz="9333"/>
            </a:lvl2pPr>
            <a:lvl3pPr lvl="2" algn="ctr">
              <a:spcBef>
                <a:spcPts val="0"/>
              </a:spcBef>
              <a:spcAft>
                <a:spcPts val="0"/>
              </a:spcAft>
              <a:buSzPts val="7000"/>
              <a:buNone/>
              <a:defRPr sz="9333"/>
            </a:lvl3pPr>
            <a:lvl4pPr lvl="3" algn="ctr">
              <a:spcBef>
                <a:spcPts val="0"/>
              </a:spcBef>
              <a:spcAft>
                <a:spcPts val="0"/>
              </a:spcAft>
              <a:buSzPts val="7000"/>
              <a:buNone/>
              <a:defRPr sz="9333"/>
            </a:lvl4pPr>
            <a:lvl5pPr lvl="4" algn="ctr">
              <a:spcBef>
                <a:spcPts val="0"/>
              </a:spcBef>
              <a:spcAft>
                <a:spcPts val="0"/>
              </a:spcAft>
              <a:buSzPts val="7000"/>
              <a:buNone/>
              <a:defRPr sz="9333"/>
            </a:lvl5pPr>
            <a:lvl6pPr lvl="5" algn="ctr">
              <a:spcBef>
                <a:spcPts val="0"/>
              </a:spcBef>
              <a:spcAft>
                <a:spcPts val="0"/>
              </a:spcAft>
              <a:buSzPts val="7000"/>
              <a:buNone/>
              <a:defRPr sz="9333"/>
            </a:lvl6pPr>
            <a:lvl7pPr lvl="6" algn="ctr">
              <a:spcBef>
                <a:spcPts val="0"/>
              </a:spcBef>
              <a:spcAft>
                <a:spcPts val="0"/>
              </a:spcAft>
              <a:buSzPts val="7000"/>
              <a:buNone/>
              <a:defRPr sz="9333"/>
            </a:lvl7pPr>
            <a:lvl8pPr lvl="7" algn="ctr">
              <a:spcBef>
                <a:spcPts val="0"/>
              </a:spcBef>
              <a:spcAft>
                <a:spcPts val="0"/>
              </a:spcAft>
              <a:buSzPts val="7000"/>
              <a:buNone/>
              <a:defRPr sz="9333"/>
            </a:lvl8pPr>
            <a:lvl9pPr lvl="8" algn="ctr">
              <a:spcBef>
                <a:spcPts val="0"/>
              </a:spcBef>
              <a:spcAft>
                <a:spcPts val="0"/>
              </a:spcAft>
              <a:buSzPts val="7000"/>
              <a:buNone/>
              <a:defRPr sz="9333"/>
            </a:lvl9pPr>
          </a:lstStyle>
          <a:p>
            <a:endParaRPr/>
          </a:p>
        </p:txBody>
      </p:sp>
    </p:spTree>
    <p:extLst>
      <p:ext uri="{BB962C8B-B14F-4D97-AF65-F5344CB8AC3E}">
        <p14:creationId xmlns:p14="http://schemas.microsoft.com/office/powerpoint/2010/main" val="1180351399"/>
      </p:ext>
    </p:extLst>
  </p:cSld>
  <p:clrMapOvr>
    <a:masterClrMapping/>
  </p:clrMapOvr>
</p:sldLayout>
</file>

<file path=ppt/slideLayouts/slideLayout179.xml><?xml version="1.0" encoding="utf-8"?>
<p:sldLayout xmlns:a="http://schemas.openxmlformats.org/drawingml/2006/main" xmlns:r="http://schemas.openxmlformats.org/officeDocument/2006/relationships" xmlns:p="http://schemas.openxmlformats.org/presentationml/2006/main" matchingName="Section title and description">
  <p:cSld name="Section title and description">
    <p:spTree>
      <p:nvGrpSpPr>
        <p:cNvPr id="1" name="Shape 387"/>
        <p:cNvGrpSpPr/>
        <p:nvPr/>
      </p:nvGrpSpPr>
      <p:grpSpPr>
        <a:xfrm>
          <a:off x="0" y="0"/>
          <a:ext cx="0" cy="0"/>
          <a:chOff x="0" y="0"/>
          <a:chExt cx="0" cy="0"/>
        </a:xfrm>
      </p:grpSpPr>
      <p:pic>
        <p:nvPicPr>
          <p:cNvPr id="388" name="Google Shape;388;p9"/>
          <p:cNvPicPr preferRelativeResize="0"/>
          <p:nvPr/>
        </p:nvPicPr>
        <p:blipFill>
          <a:blip r:embed="rId2">
            <a:alphaModFix/>
          </a:blip>
          <a:stretch>
            <a:fillRect/>
          </a:stretch>
        </p:blipFill>
        <p:spPr>
          <a:xfrm>
            <a:off x="-75466" y="-36433"/>
            <a:ext cx="12342935" cy="7005332"/>
          </a:xfrm>
          <a:prstGeom prst="rect">
            <a:avLst/>
          </a:prstGeom>
          <a:noFill/>
          <a:ln>
            <a:noFill/>
          </a:ln>
        </p:spPr>
      </p:pic>
      <p:grpSp>
        <p:nvGrpSpPr>
          <p:cNvPr id="389" name="Google Shape;389;p9"/>
          <p:cNvGrpSpPr/>
          <p:nvPr/>
        </p:nvGrpSpPr>
        <p:grpSpPr>
          <a:xfrm rot="-899871">
            <a:off x="6583757" y="-1352154"/>
            <a:ext cx="2471792" cy="2426695"/>
            <a:chOff x="7928300" y="-514224"/>
            <a:chExt cx="1853720" cy="1819900"/>
          </a:xfrm>
        </p:grpSpPr>
        <p:sp>
          <p:nvSpPr>
            <p:cNvPr id="390" name="Google Shape;390;p9"/>
            <p:cNvSpPr/>
            <p:nvPr/>
          </p:nvSpPr>
          <p:spPr>
            <a:xfrm>
              <a:off x="7928300" y="-454883"/>
              <a:ext cx="1760560" cy="1748943"/>
            </a:xfrm>
            <a:custGeom>
              <a:avLst/>
              <a:gdLst/>
              <a:ahLst/>
              <a:cxnLst/>
              <a:rect l="l" t="t" r="r" b="b"/>
              <a:pathLst>
                <a:path w="63046" h="62630" extrusionOk="0">
                  <a:moveTo>
                    <a:pt x="36994" y="0"/>
                  </a:moveTo>
                  <a:lnTo>
                    <a:pt x="1035" y="26386"/>
                  </a:lnTo>
                  <a:cubicBezTo>
                    <a:pt x="168" y="27019"/>
                    <a:pt x="1" y="28220"/>
                    <a:pt x="635" y="29088"/>
                  </a:cubicBezTo>
                  <a:lnTo>
                    <a:pt x="24952" y="62245"/>
                  </a:lnTo>
                  <a:cubicBezTo>
                    <a:pt x="25130" y="62501"/>
                    <a:pt x="25412" y="62629"/>
                    <a:pt x="25702" y="62629"/>
                  </a:cubicBezTo>
                  <a:cubicBezTo>
                    <a:pt x="25904" y="62629"/>
                    <a:pt x="26109" y="62568"/>
                    <a:pt x="26286" y="62445"/>
                  </a:cubicBezTo>
                  <a:lnTo>
                    <a:pt x="63046" y="35492"/>
                  </a:lnTo>
                  <a:lnTo>
                    <a:pt x="36994" y="0"/>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91" name="Google Shape;391;p9"/>
            <p:cNvSpPr/>
            <p:nvPr/>
          </p:nvSpPr>
          <p:spPr>
            <a:xfrm>
              <a:off x="7969294" y="272619"/>
              <a:ext cx="748027" cy="970813"/>
            </a:xfrm>
            <a:custGeom>
              <a:avLst/>
              <a:gdLst/>
              <a:ahLst/>
              <a:cxnLst/>
              <a:rect l="l" t="t" r="r" b="b"/>
              <a:pathLst>
                <a:path w="26787" h="34765" extrusionOk="0">
                  <a:moveTo>
                    <a:pt x="2469" y="0"/>
                  </a:moveTo>
                  <a:lnTo>
                    <a:pt x="568" y="1401"/>
                  </a:lnTo>
                  <a:cubicBezTo>
                    <a:pt x="101" y="1768"/>
                    <a:pt x="1" y="2435"/>
                    <a:pt x="368" y="2902"/>
                  </a:cubicBezTo>
                  <a:lnTo>
                    <a:pt x="23417" y="34358"/>
                  </a:lnTo>
                  <a:cubicBezTo>
                    <a:pt x="23622" y="34624"/>
                    <a:pt x="23939" y="34764"/>
                    <a:pt x="24253" y="34764"/>
                  </a:cubicBezTo>
                  <a:cubicBezTo>
                    <a:pt x="24452" y="34764"/>
                    <a:pt x="24650" y="34708"/>
                    <a:pt x="24818" y="34592"/>
                  </a:cubicBezTo>
                  <a:lnTo>
                    <a:pt x="26786" y="33124"/>
                  </a:lnTo>
                  <a:lnTo>
                    <a:pt x="2469" y="0"/>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92" name="Google Shape;392;p9"/>
            <p:cNvSpPr/>
            <p:nvPr/>
          </p:nvSpPr>
          <p:spPr>
            <a:xfrm>
              <a:off x="7974879" y="316378"/>
              <a:ext cx="683744" cy="926887"/>
            </a:xfrm>
            <a:custGeom>
              <a:avLst/>
              <a:gdLst/>
              <a:ahLst/>
              <a:cxnLst/>
              <a:rect l="l" t="t" r="r" b="b"/>
              <a:pathLst>
                <a:path w="24485" h="33192" extrusionOk="0">
                  <a:moveTo>
                    <a:pt x="201" y="1"/>
                  </a:moveTo>
                  <a:cubicBezTo>
                    <a:pt x="134" y="101"/>
                    <a:pt x="68" y="201"/>
                    <a:pt x="1" y="334"/>
                  </a:cubicBezTo>
                  <a:lnTo>
                    <a:pt x="24118" y="33191"/>
                  </a:lnTo>
                  <a:cubicBezTo>
                    <a:pt x="24251" y="33191"/>
                    <a:pt x="24385" y="33158"/>
                    <a:pt x="24485" y="33091"/>
                  </a:cubicBezTo>
                  <a:lnTo>
                    <a:pt x="201"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93" name="Google Shape;393;p9"/>
            <p:cNvSpPr/>
            <p:nvPr/>
          </p:nvSpPr>
          <p:spPr>
            <a:xfrm>
              <a:off x="8024251" y="-514224"/>
              <a:ext cx="1757767" cy="1745368"/>
            </a:xfrm>
            <a:custGeom>
              <a:avLst/>
              <a:gdLst/>
              <a:ahLst/>
              <a:cxnLst/>
              <a:rect l="l" t="t" r="r" b="b"/>
              <a:pathLst>
                <a:path w="62946" h="62502" extrusionOk="0">
                  <a:moveTo>
                    <a:pt x="36883" y="0"/>
                  </a:moveTo>
                  <a:cubicBezTo>
                    <a:pt x="36619" y="0"/>
                    <a:pt x="36354" y="83"/>
                    <a:pt x="36127" y="257"/>
                  </a:cubicBezTo>
                  <a:lnTo>
                    <a:pt x="735" y="26209"/>
                  </a:lnTo>
                  <a:cubicBezTo>
                    <a:pt x="134" y="26643"/>
                    <a:pt x="1" y="27477"/>
                    <a:pt x="434" y="28077"/>
                  </a:cubicBezTo>
                  <a:lnTo>
                    <a:pt x="25686" y="62502"/>
                  </a:lnTo>
                  <a:lnTo>
                    <a:pt x="62412" y="35549"/>
                  </a:lnTo>
                  <a:cubicBezTo>
                    <a:pt x="62846" y="35215"/>
                    <a:pt x="62946" y="34615"/>
                    <a:pt x="62612" y="34215"/>
                  </a:cubicBezTo>
                  <a:lnTo>
                    <a:pt x="37928" y="524"/>
                  </a:lnTo>
                  <a:cubicBezTo>
                    <a:pt x="37668" y="184"/>
                    <a:pt x="37277" y="0"/>
                    <a:pt x="3688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94" name="Google Shape;394;p9"/>
            <p:cNvSpPr/>
            <p:nvPr/>
          </p:nvSpPr>
          <p:spPr>
            <a:xfrm>
              <a:off x="8538436" y="77926"/>
              <a:ext cx="581287" cy="715411"/>
            </a:xfrm>
            <a:custGeom>
              <a:avLst/>
              <a:gdLst/>
              <a:ahLst/>
              <a:cxnLst/>
              <a:rect l="l" t="t" r="r" b="b"/>
              <a:pathLst>
                <a:path w="20816" h="25619" fill="none" extrusionOk="0">
                  <a:moveTo>
                    <a:pt x="18047" y="25619"/>
                  </a:moveTo>
                  <a:lnTo>
                    <a:pt x="1" y="1034"/>
                  </a:lnTo>
                  <a:moveTo>
                    <a:pt x="19448" y="24618"/>
                  </a:moveTo>
                  <a:lnTo>
                    <a:pt x="1369" y="0"/>
                  </a:lnTo>
                  <a:moveTo>
                    <a:pt x="20816" y="23584"/>
                  </a:moveTo>
                  <a:lnTo>
                    <a:pt x="4471" y="1301"/>
                  </a:lnTo>
                </a:path>
              </a:pathLst>
            </a:custGeom>
            <a:solidFill>
              <a:schemeClr val="accent4"/>
            </a:solidFill>
            <a:ln w="19050" cap="flat" cmpd="sng">
              <a:solidFill>
                <a:srgbClr val="FFFFFF"/>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95" name="Google Shape;395;p9"/>
            <p:cNvSpPr/>
            <p:nvPr/>
          </p:nvSpPr>
          <p:spPr>
            <a:xfrm>
              <a:off x="8014952" y="272619"/>
              <a:ext cx="702370" cy="942692"/>
            </a:xfrm>
            <a:custGeom>
              <a:avLst/>
              <a:gdLst/>
              <a:ahLst/>
              <a:cxnLst/>
              <a:rect l="l" t="t" r="r" b="b"/>
              <a:pathLst>
                <a:path w="25152" h="33758" extrusionOk="0">
                  <a:moveTo>
                    <a:pt x="834" y="0"/>
                  </a:moveTo>
                  <a:lnTo>
                    <a:pt x="0" y="634"/>
                  </a:lnTo>
                  <a:lnTo>
                    <a:pt x="24318" y="33758"/>
                  </a:lnTo>
                  <a:lnTo>
                    <a:pt x="25151" y="33124"/>
                  </a:lnTo>
                  <a:lnTo>
                    <a:pt x="834" y="0"/>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96" name="Google Shape;396;p9"/>
            <p:cNvSpPr/>
            <p:nvPr/>
          </p:nvSpPr>
          <p:spPr>
            <a:xfrm>
              <a:off x="8435979" y="1124918"/>
              <a:ext cx="204020" cy="180759"/>
            </a:xfrm>
            <a:custGeom>
              <a:avLst/>
              <a:gdLst/>
              <a:ahLst/>
              <a:cxnLst/>
              <a:rect l="l" t="t" r="r" b="b"/>
              <a:pathLst>
                <a:path w="7306" h="6473" extrusionOk="0">
                  <a:moveTo>
                    <a:pt x="5571" y="1"/>
                  </a:moveTo>
                  <a:lnTo>
                    <a:pt x="1" y="4104"/>
                  </a:lnTo>
                  <a:lnTo>
                    <a:pt x="1535" y="4804"/>
                  </a:lnTo>
                  <a:lnTo>
                    <a:pt x="1769" y="6472"/>
                  </a:lnTo>
                  <a:lnTo>
                    <a:pt x="7306" y="2403"/>
                  </a:lnTo>
                  <a:lnTo>
                    <a:pt x="5571"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97" name="Google Shape;397;p9"/>
            <p:cNvSpPr/>
            <p:nvPr/>
          </p:nvSpPr>
          <p:spPr>
            <a:xfrm>
              <a:off x="7991662" y="298701"/>
              <a:ext cx="691200" cy="933393"/>
            </a:xfrm>
            <a:custGeom>
              <a:avLst/>
              <a:gdLst/>
              <a:ahLst/>
              <a:cxnLst/>
              <a:rect l="l" t="t" r="r" b="b"/>
              <a:pathLst>
                <a:path w="24752" h="33425" extrusionOk="0">
                  <a:moveTo>
                    <a:pt x="434" y="0"/>
                  </a:moveTo>
                  <a:lnTo>
                    <a:pt x="0" y="300"/>
                  </a:lnTo>
                  <a:lnTo>
                    <a:pt x="24318" y="33424"/>
                  </a:lnTo>
                  <a:lnTo>
                    <a:pt x="24751" y="33090"/>
                  </a:lnTo>
                  <a:lnTo>
                    <a:pt x="434"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98" name="Google Shape;398;p9"/>
            <p:cNvSpPr/>
            <p:nvPr/>
          </p:nvSpPr>
          <p:spPr>
            <a:xfrm>
              <a:off x="8679095" y="377868"/>
              <a:ext cx="1102926" cy="853276"/>
            </a:xfrm>
            <a:custGeom>
              <a:avLst/>
              <a:gdLst/>
              <a:ahLst/>
              <a:cxnLst/>
              <a:rect l="l" t="t" r="r" b="b"/>
              <a:pathLst>
                <a:path w="39496" h="30556" extrusionOk="0">
                  <a:moveTo>
                    <a:pt x="37528" y="0"/>
                  </a:moveTo>
                  <a:lnTo>
                    <a:pt x="1" y="27520"/>
                  </a:lnTo>
                  <a:lnTo>
                    <a:pt x="2236" y="30556"/>
                  </a:lnTo>
                  <a:lnTo>
                    <a:pt x="38962" y="3603"/>
                  </a:lnTo>
                  <a:cubicBezTo>
                    <a:pt x="39396" y="3269"/>
                    <a:pt x="39496" y="2669"/>
                    <a:pt x="39162" y="2235"/>
                  </a:cubicBezTo>
                  <a:lnTo>
                    <a:pt x="37528"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399" name="Google Shape;399;p9"/>
          <p:cNvGrpSpPr/>
          <p:nvPr/>
        </p:nvGrpSpPr>
        <p:grpSpPr>
          <a:xfrm rot="787487">
            <a:off x="768630" y="5437014"/>
            <a:ext cx="2436917" cy="2565077"/>
            <a:chOff x="1526600" y="450800"/>
            <a:chExt cx="4540675" cy="4779475"/>
          </a:xfrm>
        </p:grpSpPr>
        <p:sp>
          <p:nvSpPr>
            <p:cNvPr id="400" name="Google Shape;400;p9"/>
            <p:cNvSpPr/>
            <p:nvPr/>
          </p:nvSpPr>
          <p:spPr>
            <a:xfrm>
              <a:off x="1610100" y="473575"/>
              <a:ext cx="4457175" cy="4689450"/>
            </a:xfrm>
            <a:custGeom>
              <a:avLst/>
              <a:gdLst/>
              <a:ahLst/>
              <a:cxnLst/>
              <a:rect l="l" t="t" r="r" b="b"/>
              <a:pathLst>
                <a:path w="178287" h="187578" extrusionOk="0">
                  <a:moveTo>
                    <a:pt x="95602" y="1"/>
                  </a:moveTo>
                  <a:cubicBezTo>
                    <a:pt x="95141" y="1"/>
                    <a:pt x="94676" y="129"/>
                    <a:pt x="94258" y="394"/>
                  </a:cubicBezTo>
                  <a:lnTo>
                    <a:pt x="0" y="63859"/>
                  </a:lnTo>
                  <a:lnTo>
                    <a:pt x="79645" y="185257"/>
                  </a:lnTo>
                  <a:cubicBezTo>
                    <a:pt x="80631" y="186769"/>
                    <a:pt x="82280" y="187578"/>
                    <a:pt x="83965" y="187578"/>
                  </a:cubicBezTo>
                  <a:cubicBezTo>
                    <a:pt x="84955" y="187578"/>
                    <a:pt x="85959" y="187298"/>
                    <a:pt x="86847" y="186719"/>
                  </a:cubicBezTo>
                  <a:lnTo>
                    <a:pt x="176826" y="126176"/>
                  </a:lnTo>
                  <a:cubicBezTo>
                    <a:pt x="177974" y="125393"/>
                    <a:pt x="178287" y="123880"/>
                    <a:pt x="177504" y="122732"/>
                  </a:cubicBezTo>
                  <a:lnTo>
                    <a:pt x="97703" y="1125"/>
                  </a:lnTo>
                  <a:cubicBezTo>
                    <a:pt x="97205" y="394"/>
                    <a:pt x="96410" y="1"/>
                    <a:pt x="95602" y="1"/>
                  </a:cubicBezTo>
                  <a:close/>
                </a:path>
              </a:pathLst>
            </a:custGeom>
            <a:solidFill>
              <a:srgbClr val="119B9B"/>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01" name="Google Shape;401;p9"/>
            <p:cNvSpPr/>
            <p:nvPr/>
          </p:nvSpPr>
          <p:spPr>
            <a:xfrm>
              <a:off x="1616625" y="450800"/>
              <a:ext cx="4391950" cy="4645025"/>
            </a:xfrm>
            <a:custGeom>
              <a:avLst/>
              <a:gdLst/>
              <a:ahLst/>
              <a:cxnLst/>
              <a:rect l="l" t="t" r="r" b="b"/>
              <a:pathLst>
                <a:path w="175678" h="185801" extrusionOk="0">
                  <a:moveTo>
                    <a:pt x="93162" y="0"/>
                  </a:moveTo>
                  <a:lnTo>
                    <a:pt x="0" y="61587"/>
                  </a:lnTo>
                  <a:lnTo>
                    <a:pt x="80323" y="184028"/>
                  </a:lnTo>
                  <a:cubicBezTo>
                    <a:pt x="81085" y="185187"/>
                    <a:pt x="82329" y="185800"/>
                    <a:pt x="83604" y="185800"/>
                  </a:cubicBezTo>
                  <a:cubicBezTo>
                    <a:pt x="84339" y="185800"/>
                    <a:pt x="85083" y="185597"/>
                    <a:pt x="85751" y="185177"/>
                  </a:cubicBezTo>
                  <a:lnTo>
                    <a:pt x="175677" y="125782"/>
                  </a:lnTo>
                  <a:lnTo>
                    <a:pt x="93162" y="0"/>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02" name="Google Shape;402;p9"/>
            <p:cNvSpPr/>
            <p:nvPr/>
          </p:nvSpPr>
          <p:spPr>
            <a:xfrm>
              <a:off x="3931325" y="462525"/>
              <a:ext cx="2064200" cy="3145900"/>
            </a:xfrm>
            <a:custGeom>
              <a:avLst/>
              <a:gdLst/>
              <a:ahLst/>
              <a:cxnLst/>
              <a:rect l="l" t="t" r="r" b="b"/>
              <a:pathLst>
                <a:path w="82568" h="125836" fill="none" extrusionOk="0">
                  <a:moveTo>
                    <a:pt x="0" y="1"/>
                  </a:moveTo>
                  <a:lnTo>
                    <a:pt x="82567" y="125835"/>
                  </a:lnTo>
                </a:path>
              </a:pathLst>
            </a:custGeom>
            <a:noFill/>
            <a:ln w="11750" cap="flat" cmpd="sng">
              <a:solidFill>
                <a:schemeClr val="dk1"/>
              </a:solidFill>
              <a:prstDash val="solid"/>
              <a:miter lim="5219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03" name="Google Shape;403;p9"/>
            <p:cNvSpPr/>
            <p:nvPr/>
          </p:nvSpPr>
          <p:spPr>
            <a:xfrm>
              <a:off x="3898700" y="482100"/>
              <a:ext cx="2065500" cy="3145900"/>
            </a:xfrm>
            <a:custGeom>
              <a:avLst/>
              <a:gdLst/>
              <a:ahLst/>
              <a:cxnLst/>
              <a:rect l="l" t="t" r="r" b="b"/>
              <a:pathLst>
                <a:path w="82620" h="125836" fill="none" extrusionOk="0">
                  <a:moveTo>
                    <a:pt x="1" y="1"/>
                  </a:moveTo>
                  <a:lnTo>
                    <a:pt x="82620" y="125835"/>
                  </a:lnTo>
                </a:path>
              </a:pathLst>
            </a:custGeom>
            <a:noFill/>
            <a:ln w="11750" cap="flat" cmpd="sng">
              <a:solidFill>
                <a:schemeClr val="dk1"/>
              </a:solidFill>
              <a:prstDash val="solid"/>
              <a:miter lim="5219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04" name="Google Shape;404;p9"/>
            <p:cNvSpPr/>
            <p:nvPr/>
          </p:nvSpPr>
          <p:spPr>
            <a:xfrm>
              <a:off x="3742125" y="4138150"/>
              <a:ext cx="842925" cy="1092125"/>
            </a:xfrm>
            <a:custGeom>
              <a:avLst/>
              <a:gdLst/>
              <a:ahLst/>
              <a:cxnLst/>
              <a:rect l="l" t="t" r="r" b="b"/>
              <a:pathLst>
                <a:path w="33717" h="43685" extrusionOk="0">
                  <a:moveTo>
                    <a:pt x="9604" y="0"/>
                  </a:moveTo>
                  <a:lnTo>
                    <a:pt x="1" y="6159"/>
                  </a:lnTo>
                  <a:lnTo>
                    <a:pt x="24113" y="43685"/>
                  </a:lnTo>
                  <a:lnTo>
                    <a:pt x="25679" y="35595"/>
                  </a:lnTo>
                  <a:lnTo>
                    <a:pt x="33716" y="37526"/>
                  </a:lnTo>
                  <a:lnTo>
                    <a:pt x="9604"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05" name="Google Shape;405;p9"/>
            <p:cNvSpPr/>
            <p:nvPr/>
          </p:nvSpPr>
          <p:spPr>
            <a:xfrm>
              <a:off x="1526600" y="464775"/>
              <a:ext cx="4343675" cy="4627200"/>
            </a:xfrm>
            <a:custGeom>
              <a:avLst/>
              <a:gdLst/>
              <a:ahLst/>
              <a:cxnLst/>
              <a:rect l="l" t="t" r="r" b="b"/>
              <a:pathLst>
                <a:path w="173747" h="185088" extrusionOk="0">
                  <a:moveTo>
                    <a:pt x="91115" y="1"/>
                  </a:moveTo>
                  <a:cubicBezTo>
                    <a:pt x="90634" y="1"/>
                    <a:pt x="90147" y="140"/>
                    <a:pt x="89718" y="433"/>
                  </a:cubicBezTo>
                  <a:lnTo>
                    <a:pt x="0" y="59357"/>
                  </a:lnTo>
                  <a:lnTo>
                    <a:pt x="82515" y="185087"/>
                  </a:lnTo>
                  <a:lnTo>
                    <a:pt x="172285" y="126163"/>
                  </a:lnTo>
                  <a:cubicBezTo>
                    <a:pt x="173433" y="125380"/>
                    <a:pt x="173746" y="123866"/>
                    <a:pt x="172963" y="122718"/>
                  </a:cubicBezTo>
                  <a:lnTo>
                    <a:pt x="93162" y="1111"/>
                  </a:lnTo>
                  <a:cubicBezTo>
                    <a:pt x="92705" y="392"/>
                    <a:pt x="91920" y="1"/>
                    <a:pt x="9111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06" name="Google Shape;406;p9"/>
            <p:cNvSpPr/>
            <p:nvPr/>
          </p:nvSpPr>
          <p:spPr>
            <a:xfrm>
              <a:off x="1636200" y="1843000"/>
              <a:ext cx="2130750" cy="3199400"/>
            </a:xfrm>
            <a:custGeom>
              <a:avLst/>
              <a:gdLst/>
              <a:ahLst/>
              <a:cxnLst/>
              <a:rect l="l" t="t" r="r" b="b"/>
              <a:pathLst>
                <a:path w="85230" h="127976" extrusionOk="0">
                  <a:moveTo>
                    <a:pt x="2506" y="1"/>
                  </a:moveTo>
                  <a:lnTo>
                    <a:pt x="0" y="1619"/>
                  </a:lnTo>
                  <a:lnTo>
                    <a:pt x="82724" y="127975"/>
                  </a:lnTo>
                  <a:lnTo>
                    <a:pt x="85229" y="126357"/>
                  </a:lnTo>
                  <a:lnTo>
                    <a:pt x="2506"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07" name="Google Shape;407;p9"/>
            <p:cNvSpPr/>
            <p:nvPr/>
          </p:nvSpPr>
          <p:spPr>
            <a:xfrm>
              <a:off x="2647400" y="1567700"/>
              <a:ext cx="2116400" cy="2399550"/>
            </a:xfrm>
            <a:custGeom>
              <a:avLst/>
              <a:gdLst/>
              <a:ahLst/>
              <a:cxnLst/>
              <a:rect l="l" t="t" r="r" b="b"/>
              <a:pathLst>
                <a:path w="84656" h="95982" fill="none" extrusionOk="0">
                  <a:moveTo>
                    <a:pt x="82777" y="71347"/>
                  </a:moveTo>
                  <a:cubicBezTo>
                    <a:pt x="82777" y="69937"/>
                    <a:pt x="83507" y="68633"/>
                    <a:pt x="84656" y="67850"/>
                  </a:cubicBezTo>
                  <a:lnTo>
                    <a:pt x="40919" y="1201"/>
                  </a:lnTo>
                  <a:cubicBezTo>
                    <a:pt x="38988" y="2453"/>
                    <a:pt x="36431" y="1932"/>
                    <a:pt x="35178" y="0"/>
                  </a:cubicBezTo>
                  <a:lnTo>
                    <a:pt x="1149" y="22286"/>
                  </a:lnTo>
                  <a:cubicBezTo>
                    <a:pt x="2454" y="24217"/>
                    <a:pt x="1932" y="26827"/>
                    <a:pt x="1" y="28080"/>
                  </a:cubicBezTo>
                  <a:lnTo>
                    <a:pt x="43737" y="94729"/>
                  </a:lnTo>
                  <a:cubicBezTo>
                    <a:pt x="45668" y="93476"/>
                    <a:pt x="48226" y="94050"/>
                    <a:pt x="49478" y="95981"/>
                  </a:cubicBezTo>
                  <a:lnTo>
                    <a:pt x="83455" y="73643"/>
                  </a:lnTo>
                  <a:cubicBezTo>
                    <a:pt x="82985" y="72965"/>
                    <a:pt x="82777" y="72182"/>
                    <a:pt x="82777" y="71347"/>
                  </a:cubicBezTo>
                  <a:close/>
                </a:path>
              </a:pathLst>
            </a:custGeom>
            <a:solidFill>
              <a:schemeClr val="lt1"/>
            </a:solidFill>
            <a:ln w="14350" cap="flat" cmpd="sng">
              <a:solidFill>
                <a:schemeClr val="lt1"/>
              </a:solidFill>
              <a:prstDash val="solid"/>
              <a:miter lim="5219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408" name="Google Shape;408;p9"/>
          <p:cNvGrpSpPr/>
          <p:nvPr/>
        </p:nvGrpSpPr>
        <p:grpSpPr>
          <a:xfrm>
            <a:off x="-774856" y="4828019"/>
            <a:ext cx="2572187" cy="2440845"/>
            <a:chOff x="-356100" y="3692425"/>
            <a:chExt cx="1728775" cy="1640500"/>
          </a:xfrm>
        </p:grpSpPr>
        <p:sp>
          <p:nvSpPr>
            <p:cNvPr id="409" name="Google Shape;409;p9"/>
            <p:cNvSpPr/>
            <p:nvPr/>
          </p:nvSpPr>
          <p:spPr>
            <a:xfrm>
              <a:off x="-242675" y="3755800"/>
              <a:ext cx="1615350" cy="1577125"/>
            </a:xfrm>
            <a:custGeom>
              <a:avLst/>
              <a:gdLst/>
              <a:ahLst/>
              <a:cxnLst/>
              <a:rect l="l" t="t" r="r" b="b"/>
              <a:pathLst>
                <a:path w="64614" h="63085" extrusionOk="0">
                  <a:moveTo>
                    <a:pt x="22503" y="1"/>
                  </a:moveTo>
                  <a:cubicBezTo>
                    <a:pt x="22082" y="1"/>
                    <a:pt x="21688" y="233"/>
                    <a:pt x="21482" y="621"/>
                  </a:cubicBezTo>
                  <a:lnTo>
                    <a:pt x="0" y="41284"/>
                  </a:lnTo>
                  <a:lnTo>
                    <a:pt x="40729" y="62799"/>
                  </a:lnTo>
                  <a:cubicBezTo>
                    <a:pt x="41087" y="62993"/>
                    <a:pt x="41470" y="63084"/>
                    <a:pt x="41847" y="63084"/>
                  </a:cubicBezTo>
                  <a:cubicBezTo>
                    <a:pt x="42701" y="63084"/>
                    <a:pt x="43525" y="62618"/>
                    <a:pt x="43965" y="61832"/>
                  </a:cubicBezTo>
                  <a:lnTo>
                    <a:pt x="64313" y="23271"/>
                  </a:lnTo>
                  <a:cubicBezTo>
                    <a:pt x="64613" y="22704"/>
                    <a:pt x="64413" y="21970"/>
                    <a:pt x="63813" y="21670"/>
                  </a:cubicBezTo>
                  <a:lnTo>
                    <a:pt x="23083" y="154"/>
                  </a:lnTo>
                  <a:cubicBezTo>
                    <a:pt x="22895" y="49"/>
                    <a:pt x="22696" y="1"/>
                    <a:pt x="2250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10" name="Google Shape;410;p9"/>
            <p:cNvSpPr/>
            <p:nvPr/>
          </p:nvSpPr>
          <p:spPr>
            <a:xfrm>
              <a:off x="-356100" y="3692425"/>
              <a:ext cx="1647050" cy="1619200"/>
            </a:xfrm>
            <a:custGeom>
              <a:avLst/>
              <a:gdLst/>
              <a:ahLst/>
              <a:cxnLst/>
              <a:rect l="l" t="t" r="r" b="b"/>
              <a:pathLst>
                <a:path w="65882" h="64768" extrusionOk="0">
                  <a:moveTo>
                    <a:pt x="22170" y="0"/>
                  </a:moveTo>
                  <a:cubicBezTo>
                    <a:pt x="21749" y="0"/>
                    <a:pt x="21355" y="232"/>
                    <a:pt x="21149" y="621"/>
                  </a:cubicBezTo>
                  <a:lnTo>
                    <a:pt x="401" y="39883"/>
                  </a:lnTo>
                  <a:cubicBezTo>
                    <a:pt x="1" y="40650"/>
                    <a:pt x="301" y="41617"/>
                    <a:pt x="1068" y="42051"/>
                  </a:cubicBezTo>
                  <a:lnTo>
                    <a:pt x="44099" y="64767"/>
                  </a:lnTo>
                  <a:lnTo>
                    <a:pt x="65581" y="24105"/>
                  </a:lnTo>
                  <a:cubicBezTo>
                    <a:pt x="65881" y="23504"/>
                    <a:pt x="65648" y="22804"/>
                    <a:pt x="65081" y="22503"/>
                  </a:cubicBezTo>
                  <a:lnTo>
                    <a:pt x="22750" y="154"/>
                  </a:lnTo>
                  <a:cubicBezTo>
                    <a:pt x="22562" y="49"/>
                    <a:pt x="22363" y="0"/>
                    <a:pt x="22170"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11" name="Google Shape;411;p9"/>
            <p:cNvSpPr/>
            <p:nvPr/>
          </p:nvSpPr>
          <p:spPr>
            <a:xfrm>
              <a:off x="-161800" y="3833875"/>
              <a:ext cx="1314300" cy="1215875"/>
            </a:xfrm>
            <a:custGeom>
              <a:avLst/>
              <a:gdLst/>
              <a:ahLst/>
              <a:cxnLst/>
              <a:rect l="l" t="t" r="r" b="b"/>
              <a:pathLst>
                <a:path w="52572" h="48635" fill="none" extrusionOk="0">
                  <a:moveTo>
                    <a:pt x="51738" y="18513"/>
                  </a:moveTo>
                  <a:lnTo>
                    <a:pt x="16713" y="0"/>
                  </a:lnTo>
                  <a:cubicBezTo>
                    <a:pt x="16213" y="967"/>
                    <a:pt x="15012" y="1334"/>
                    <a:pt x="14078" y="834"/>
                  </a:cubicBezTo>
                  <a:lnTo>
                    <a:pt x="1" y="27486"/>
                  </a:lnTo>
                  <a:cubicBezTo>
                    <a:pt x="968" y="27987"/>
                    <a:pt x="1335" y="29188"/>
                    <a:pt x="835" y="30155"/>
                  </a:cubicBezTo>
                  <a:lnTo>
                    <a:pt x="35860" y="48635"/>
                  </a:lnTo>
                  <a:cubicBezTo>
                    <a:pt x="36360" y="47668"/>
                    <a:pt x="37528" y="47301"/>
                    <a:pt x="38495" y="47801"/>
                  </a:cubicBezTo>
                  <a:lnTo>
                    <a:pt x="52572" y="21182"/>
                  </a:lnTo>
                  <a:cubicBezTo>
                    <a:pt x="51604" y="20648"/>
                    <a:pt x="51238" y="19481"/>
                    <a:pt x="51738" y="18513"/>
                  </a:cubicBezTo>
                  <a:close/>
                </a:path>
              </a:pathLst>
            </a:custGeom>
            <a:solidFill>
              <a:schemeClr val="dk1"/>
            </a:solidFill>
            <a:ln w="19050"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12" name="Google Shape;412;p9"/>
            <p:cNvSpPr/>
            <p:nvPr/>
          </p:nvSpPr>
          <p:spPr>
            <a:xfrm>
              <a:off x="768050" y="4308375"/>
              <a:ext cx="555425" cy="979325"/>
            </a:xfrm>
            <a:custGeom>
              <a:avLst/>
              <a:gdLst/>
              <a:ahLst/>
              <a:cxnLst/>
              <a:rect l="l" t="t" r="r" b="b"/>
              <a:pathLst>
                <a:path w="22217" h="39173" extrusionOk="0">
                  <a:moveTo>
                    <a:pt x="20315" y="0"/>
                  </a:moveTo>
                  <a:lnTo>
                    <a:pt x="0" y="38495"/>
                  </a:lnTo>
                  <a:lnTo>
                    <a:pt x="968" y="39028"/>
                  </a:lnTo>
                  <a:cubicBezTo>
                    <a:pt x="1154" y="39127"/>
                    <a:pt x="1356" y="39173"/>
                    <a:pt x="1555" y="39173"/>
                  </a:cubicBezTo>
                  <a:cubicBezTo>
                    <a:pt x="2033" y="39173"/>
                    <a:pt x="2500" y="38908"/>
                    <a:pt x="2735" y="38461"/>
                  </a:cubicBezTo>
                  <a:lnTo>
                    <a:pt x="21882" y="2235"/>
                  </a:lnTo>
                  <a:cubicBezTo>
                    <a:pt x="22216" y="1635"/>
                    <a:pt x="21983" y="868"/>
                    <a:pt x="21382" y="567"/>
                  </a:cubicBezTo>
                  <a:lnTo>
                    <a:pt x="20315"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13" name="Google Shape;413;p9"/>
            <p:cNvSpPr/>
            <p:nvPr/>
          </p:nvSpPr>
          <p:spPr>
            <a:xfrm>
              <a:off x="-356100" y="4621925"/>
              <a:ext cx="1156700" cy="689700"/>
            </a:xfrm>
            <a:custGeom>
              <a:avLst/>
              <a:gdLst/>
              <a:ahLst/>
              <a:cxnLst/>
              <a:rect l="l" t="t" r="r" b="b"/>
              <a:pathLst>
                <a:path w="46268" h="27588" extrusionOk="0">
                  <a:moveTo>
                    <a:pt x="1835" y="1"/>
                  </a:moveTo>
                  <a:lnTo>
                    <a:pt x="401" y="2669"/>
                  </a:lnTo>
                  <a:cubicBezTo>
                    <a:pt x="1" y="3470"/>
                    <a:pt x="301" y="4437"/>
                    <a:pt x="1068" y="4837"/>
                  </a:cubicBezTo>
                  <a:lnTo>
                    <a:pt x="44099" y="27587"/>
                  </a:lnTo>
                  <a:lnTo>
                    <a:pt x="46267" y="23484"/>
                  </a:lnTo>
                  <a:lnTo>
                    <a:pt x="1835" y="1"/>
                  </a:lnTo>
                  <a:close/>
                </a:path>
              </a:pathLst>
            </a:custGeom>
            <a:solidFill>
              <a:srgbClr val="E24747">
                <a:alpha val="9554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14" name="Google Shape;414;p9"/>
            <p:cNvSpPr/>
            <p:nvPr/>
          </p:nvSpPr>
          <p:spPr>
            <a:xfrm>
              <a:off x="768050" y="4308375"/>
              <a:ext cx="521225" cy="969050"/>
            </a:xfrm>
            <a:custGeom>
              <a:avLst/>
              <a:gdLst/>
              <a:ahLst/>
              <a:cxnLst/>
              <a:rect l="l" t="t" r="r" b="b"/>
              <a:pathLst>
                <a:path w="20849" h="38762" extrusionOk="0">
                  <a:moveTo>
                    <a:pt x="20315" y="0"/>
                  </a:moveTo>
                  <a:lnTo>
                    <a:pt x="0" y="38495"/>
                  </a:lnTo>
                  <a:lnTo>
                    <a:pt x="501" y="38761"/>
                  </a:lnTo>
                  <a:lnTo>
                    <a:pt x="20848" y="267"/>
                  </a:lnTo>
                  <a:lnTo>
                    <a:pt x="20315"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15" name="Google Shape;415;p9"/>
            <p:cNvSpPr/>
            <p:nvPr/>
          </p:nvSpPr>
          <p:spPr>
            <a:xfrm>
              <a:off x="798075" y="4325050"/>
              <a:ext cx="516225" cy="962725"/>
            </a:xfrm>
            <a:custGeom>
              <a:avLst/>
              <a:gdLst/>
              <a:ahLst/>
              <a:cxnLst/>
              <a:rect l="l" t="t" r="r" b="b"/>
              <a:pathLst>
                <a:path w="20649" h="38509" extrusionOk="0">
                  <a:moveTo>
                    <a:pt x="20348" y="1"/>
                  </a:moveTo>
                  <a:lnTo>
                    <a:pt x="0" y="38461"/>
                  </a:lnTo>
                  <a:cubicBezTo>
                    <a:pt x="118" y="38485"/>
                    <a:pt x="236" y="38509"/>
                    <a:pt x="354" y="38509"/>
                  </a:cubicBezTo>
                  <a:cubicBezTo>
                    <a:pt x="403" y="38509"/>
                    <a:pt x="452" y="38504"/>
                    <a:pt x="500" y="38495"/>
                  </a:cubicBezTo>
                  <a:lnTo>
                    <a:pt x="20648" y="334"/>
                  </a:lnTo>
                  <a:cubicBezTo>
                    <a:pt x="20581" y="201"/>
                    <a:pt x="20448" y="101"/>
                    <a:pt x="20348"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16" name="Google Shape;416;p9"/>
            <p:cNvSpPr/>
            <p:nvPr/>
          </p:nvSpPr>
          <p:spPr>
            <a:xfrm>
              <a:off x="850600" y="5092275"/>
              <a:ext cx="175975" cy="130950"/>
            </a:xfrm>
            <a:custGeom>
              <a:avLst/>
              <a:gdLst/>
              <a:ahLst/>
              <a:cxnLst/>
              <a:rect l="l" t="t" r="r" b="b"/>
              <a:pathLst>
                <a:path w="7039" h="5238" extrusionOk="0">
                  <a:moveTo>
                    <a:pt x="1101" y="0"/>
                  </a:moveTo>
                  <a:lnTo>
                    <a:pt x="1" y="2102"/>
                  </a:lnTo>
                  <a:lnTo>
                    <a:pt x="5905" y="5237"/>
                  </a:lnTo>
                  <a:lnTo>
                    <a:pt x="5571" y="3703"/>
                  </a:lnTo>
                  <a:lnTo>
                    <a:pt x="7039" y="3136"/>
                  </a:lnTo>
                  <a:lnTo>
                    <a:pt x="1101" y="0"/>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417" name="Google Shape;417;p9"/>
          <p:cNvGrpSpPr/>
          <p:nvPr/>
        </p:nvGrpSpPr>
        <p:grpSpPr>
          <a:xfrm rot="-400487" flipH="1">
            <a:off x="9724591" y="5392873"/>
            <a:ext cx="3042492" cy="2387332"/>
            <a:chOff x="-2415600" y="2986400"/>
            <a:chExt cx="1943075" cy="1524659"/>
          </a:xfrm>
        </p:grpSpPr>
        <p:sp>
          <p:nvSpPr>
            <p:cNvPr id="418" name="Google Shape;418;p9"/>
            <p:cNvSpPr/>
            <p:nvPr/>
          </p:nvSpPr>
          <p:spPr>
            <a:xfrm>
              <a:off x="-2415600" y="2986400"/>
              <a:ext cx="1117375" cy="1251275"/>
            </a:xfrm>
            <a:custGeom>
              <a:avLst/>
              <a:gdLst/>
              <a:ahLst/>
              <a:cxnLst/>
              <a:rect l="l" t="t" r="r" b="b"/>
              <a:pathLst>
                <a:path w="44695" h="50051" extrusionOk="0">
                  <a:moveTo>
                    <a:pt x="11387" y="1"/>
                  </a:moveTo>
                  <a:cubicBezTo>
                    <a:pt x="10743" y="1"/>
                    <a:pt x="10152" y="449"/>
                    <a:pt x="10001" y="1099"/>
                  </a:cubicBezTo>
                  <a:lnTo>
                    <a:pt x="180" y="41127"/>
                  </a:lnTo>
                  <a:cubicBezTo>
                    <a:pt x="0" y="41896"/>
                    <a:pt x="462" y="42665"/>
                    <a:pt x="1257" y="42871"/>
                  </a:cubicBezTo>
                  <a:lnTo>
                    <a:pt x="33617" y="50051"/>
                  </a:lnTo>
                  <a:lnTo>
                    <a:pt x="44695" y="8433"/>
                  </a:lnTo>
                  <a:lnTo>
                    <a:pt x="11744" y="48"/>
                  </a:lnTo>
                  <a:cubicBezTo>
                    <a:pt x="11625" y="16"/>
                    <a:pt x="11505" y="1"/>
                    <a:pt x="1138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19" name="Google Shape;419;p9"/>
            <p:cNvSpPr/>
            <p:nvPr/>
          </p:nvSpPr>
          <p:spPr>
            <a:xfrm>
              <a:off x="-1586075" y="3188225"/>
              <a:ext cx="1113550" cy="1279575"/>
            </a:xfrm>
            <a:custGeom>
              <a:avLst/>
              <a:gdLst/>
              <a:ahLst/>
              <a:cxnLst/>
              <a:rect l="l" t="t" r="r" b="b"/>
              <a:pathLst>
                <a:path w="44542" h="51183" extrusionOk="0">
                  <a:moveTo>
                    <a:pt x="10411" y="1"/>
                  </a:moveTo>
                  <a:lnTo>
                    <a:pt x="0" y="41772"/>
                  </a:lnTo>
                  <a:lnTo>
                    <a:pt x="31797" y="51132"/>
                  </a:lnTo>
                  <a:cubicBezTo>
                    <a:pt x="31925" y="51166"/>
                    <a:pt x="32054" y="51182"/>
                    <a:pt x="32181" y="51182"/>
                  </a:cubicBezTo>
                  <a:cubicBezTo>
                    <a:pt x="32815" y="51182"/>
                    <a:pt x="33395" y="50773"/>
                    <a:pt x="33566" y="50132"/>
                  </a:cubicBezTo>
                  <a:lnTo>
                    <a:pt x="44336" y="10360"/>
                  </a:lnTo>
                  <a:cubicBezTo>
                    <a:pt x="44541" y="9591"/>
                    <a:pt x="44080" y="8796"/>
                    <a:pt x="43310" y="8591"/>
                  </a:cubicBezTo>
                  <a:lnTo>
                    <a:pt x="10411" y="1"/>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20" name="Google Shape;420;p9"/>
            <p:cNvSpPr/>
            <p:nvPr/>
          </p:nvSpPr>
          <p:spPr>
            <a:xfrm>
              <a:off x="-2402775" y="2994000"/>
              <a:ext cx="1133400" cy="1217400"/>
            </a:xfrm>
            <a:custGeom>
              <a:avLst/>
              <a:gdLst/>
              <a:ahLst/>
              <a:cxnLst/>
              <a:rect l="l" t="t" r="r" b="b"/>
              <a:pathLst>
                <a:path w="45336" h="48696" extrusionOk="0">
                  <a:moveTo>
                    <a:pt x="12283" y="0"/>
                  </a:moveTo>
                  <a:lnTo>
                    <a:pt x="0" y="41900"/>
                  </a:lnTo>
                  <a:lnTo>
                    <a:pt x="19104" y="42131"/>
                  </a:lnTo>
                  <a:cubicBezTo>
                    <a:pt x="23976" y="42823"/>
                    <a:pt x="28540" y="44874"/>
                    <a:pt x="32309" y="48054"/>
                  </a:cubicBezTo>
                  <a:lnTo>
                    <a:pt x="33053" y="48695"/>
                  </a:lnTo>
                  <a:lnTo>
                    <a:pt x="45336" y="6770"/>
                  </a:lnTo>
                  <a:lnTo>
                    <a:pt x="44567" y="6129"/>
                  </a:lnTo>
                  <a:cubicBezTo>
                    <a:pt x="40797" y="2975"/>
                    <a:pt x="36233" y="923"/>
                    <a:pt x="31361" y="231"/>
                  </a:cubicBezTo>
                  <a:lnTo>
                    <a:pt x="12283"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21" name="Google Shape;421;p9"/>
            <p:cNvSpPr/>
            <p:nvPr/>
          </p:nvSpPr>
          <p:spPr>
            <a:xfrm>
              <a:off x="-2351263" y="3014809"/>
              <a:ext cx="1085975" cy="1231500"/>
            </a:xfrm>
            <a:custGeom>
              <a:avLst/>
              <a:gdLst/>
              <a:ahLst/>
              <a:cxnLst/>
              <a:rect l="l" t="t" r="r" b="b"/>
              <a:pathLst>
                <a:path w="43439" h="49260" extrusionOk="0">
                  <a:moveTo>
                    <a:pt x="12258" y="0"/>
                  </a:moveTo>
                  <a:lnTo>
                    <a:pt x="1" y="41925"/>
                  </a:lnTo>
                  <a:lnTo>
                    <a:pt x="17207" y="42695"/>
                  </a:lnTo>
                  <a:cubicBezTo>
                    <a:pt x="22079" y="43387"/>
                    <a:pt x="26643" y="45438"/>
                    <a:pt x="30412" y="48618"/>
                  </a:cubicBezTo>
                  <a:lnTo>
                    <a:pt x="31156" y="49259"/>
                  </a:lnTo>
                  <a:lnTo>
                    <a:pt x="43439" y="7334"/>
                  </a:lnTo>
                  <a:lnTo>
                    <a:pt x="42670" y="6693"/>
                  </a:lnTo>
                  <a:cubicBezTo>
                    <a:pt x="38900" y="3539"/>
                    <a:pt x="34336" y="1487"/>
                    <a:pt x="29464" y="769"/>
                  </a:cubicBezTo>
                  <a:lnTo>
                    <a:pt x="12258" y="0"/>
                  </a:ln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22" name="Google Shape;422;p9"/>
            <p:cNvSpPr/>
            <p:nvPr/>
          </p:nvSpPr>
          <p:spPr>
            <a:xfrm>
              <a:off x="-1573663" y="3188659"/>
              <a:ext cx="1070600" cy="1322400"/>
            </a:xfrm>
            <a:custGeom>
              <a:avLst/>
              <a:gdLst/>
              <a:ahLst/>
              <a:cxnLst/>
              <a:rect l="l" t="t" r="r" b="b"/>
              <a:pathLst>
                <a:path w="42824" h="52896" extrusionOk="0">
                  <a:moveTo>
                    <a:pt x="17135" y="1"/>
                  </a:moveTo>
                  <a:cubicBezTo>
                    <a:pt x="15803" y="1"/>
                    <a:pt x="14490" y="86"/>
                    <a:pt x="13232" y="252"/>
                  </a:cubicBezTo>
                  <a:lnTo>
                    <a:pt x="12258" y="380"/>
                  </a:lnTo>
                  <a:lnTo>
                    <a:pt x="1" y="42280"/>
                  </a:lnTo>
                  <a:lnTo>
                    <a:pt x="975" y="42151"/>
                  </a:lnTo>
                  <a:cubicBezTo>
                    <a:pt x="2113" y="42002"/>
                    <a:pt x="3255" y="41927"/>
                    <a:pt x="4394" y="41927"/>
                  </a:cubicBezTo>
                  <a:cubicBezTo>
                    <a:pt x="8133" y="41927"/>
                    <a:pt x="11844" y="42727"/>
                    <a:pt x="15284" y="44280"/>
                  </a:cubicBezTo>
                  <a:lnTo>
                    <a:pt x="30208" y="52895"/>
                  </a:lnTo>
                  <a:lnTo>
                    <a:pt x="42824" y="9124"/>
                  </a:lnTo>
                  <a:lnTo>
                    <a:pt x="28284" y="2226"/>
                  </a:lnTo>
                  <a:cubicBezTo>
                    <a:pt x="24955" y="704"/>
                    <a:pt x="20963" y="1"/>
                    <a:pt x="17135" y="1"/>
                  </a:cubicBez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423" name="Google Shape;423;p9"/>
            <p:cNvGrpSpPr/>
            <p:nvPr/>
          </p:nvGrpSpPr>
          <p:grpSpPr>
            <a:xfrm>
              <a:off x="-2218800" y="3088875"/>
              <a:ext cx="1598825" cy="1190475"/>
              <a:chOff x="-2218800" y="3088875"/>
              <a:chExt cx="1598825" cy="1190475"/>
            </a:xfrm>
          </p:grpSpPr>
          <p:sp>
            <p:nvSpPr>
              <p:cNvPr id="424" name="Google Shape;424;p9"/>
              <p:cNvSpPr/>
              <p:nvPr/>
            </p:nvSpPr>
            <p:spPr>
              <a:xfrm>
                <a:off x="-2218800" y="3088875"/>
                <a:ext cx="841100" cy="985325"/>
              </a:xfrm>
              <a:custGeom>
                <a:avLst/>
                <a:gdLst/>
                <a:ahLst/>
                <a:cxnLst/>
                <a:rect l="l" t="t" r="r" b="b"/>
                <a:pathLst>
                  <a:path w="33644" h="39413" extrusionOk="0">
                    <a:moveTo>
                      <a:pt x="9539" y="0"/>
                    </a:moveTo>
                    <a:lnTo>
                      <a:pt x="9462" y="667"/>
                    </a:lnTo>
                    <a:lnTo>
                      <a:pt x="22412" y="2385"/>
                    </a:lnTo>
                    <a:cubicBezTo>
                      <a:pt x="26027" y="3077"/>
                      <a:pt x="29489" y="4436"/>
                      <a:pt x="32643" y="6360"/>
                    </a:cubicBezTo>
                    <a:lnTo>
                      <a:pt x="33284" y="6744"/>
                    </a:lnTo>
                    <a:lnTo>
                      <a:pt x="33643" y="6154"/>
                    </a:lnTo>
                    <a:lnTo>
                      <a:pt x="33002" y="5770"/>
                    </a:lnTo>
                    <a:cubicBezTo>
                      <a:pt x="29797" y="3795"/>
                      <a:pt x="26233" y="2411"/>
                      <a:pt x="22540" y="1693"/>
                    </a:cubicBezTo>
                    <a:lnTo>
                      <a:pt x="9539" y="0"/>
                    </a:lnTo>
                    <a:close/>
                    <a:moveTo>
                      <a:pt x="8668" y="2385"/>
                    </a:moveTo>
                    <a:lnTo>
                      <a:pt x="8591" y="3052"/>
                    </a:lnTo>
                    <a:lnTo>
                      <a:pt x="21540" y="4770"/>
                    </a:lnTo>
                    <a:cubicBezTo>
                      <a:pt x="25156" y="5462"/>
                      <a:pt x="28617" y="6821"/>
                      <a:pt x="31771" y="8744"/>
                    </a:cubicBezTo>
                    <a:lnTo>
                      <a:pt x="32387" y="9129"/>
                    </a:lnTo>
                    <a:lnTo>
                      <a:pt x="32771" y="8565"/>
                    </a:lnTo>
                    <a:lnTo>
                      <a:pt x="32130" y="8180"/>
                    </a:lnTo>
                    <a:cubicBezTo>
                      <a:pt x="28899" y="6206"/>
                      <a:pt x="25361" y="4821"/>
                      <a:pt x="21668" y="4103"/>
                    </a:cubicBezTo>
                    <a:lnTo>
                      <a:pt x="8668" y="2385"/>
                    </a:lnTo>
                    <a:close/>
                    <a:moveTo>
                      <a:pt x="7796" y="4795"/>
                    </a:moveTo>
                    <a:lnTo>
                      <a:pt x="7719" y="5488"/>
                    </a:lnTo>
                    <a:lnTo>
                      <a:pt x="20668" y="7180"/>
                    </a:lnTo>
                    <a:cubicBezTo>
                      <a:pt x="24284" y="7898"/>
                      <a:pt x="27746" y="9232"/>
                      <a:pt x="30900" y="11180"/>
                    </a:cubicBezTo>
                    <a:lnTo>
                      <a:pt x="31515" y="11565"/>
                    </a:lnTo>
                    <a:lnTo>
                      <a:pt x="31874" y="10975"/>
                    </a:lnTo>
                    <a:lnTo>
                      <a:pt x="31259" y="10591"/>
                    </a:lnTo>
                    <a:cubicBezTo>
                      <a:pt x="28028" y="8616"/>
                      <a:pt x="24489" y="7231"/>
                      <a:pt x="20796" y="6513"/>
                    </a:cubicBezTo>
                    <a:lnTo>
                      <a:pt x="7796" y="4795"/>
                    </a:lnTo>
                    <a:close/>
                    <a:moveTo>
                      <a:pt x="6873" y="9206"/>
                    </a:moveTo>
                    <a:lnTo>
                      <a:pt x="6770" y="9873"/>
                    </a:lnTo>
                    <a:lnTo>
                      <a:pt x="19745" y="11591"/>
                    </a:lnTo>
                    <a:cubicBezTo>
                      <a:pt x="23361" y="12283"/>
                      <a:pt x="26822" y="13642"/>
                      <a:pt x="29976" y="15565"/>
                    </a:cubicBezTo>
                    <a:lnTo>
                      <a:pt x="30592" y="15950"/>
                    </a:lnTo>
                    <a:lnTo>
                      <a:pt x="30951" y="15386"/>
                    </a:lnTo>
                    <a:lnTo>
                      <a:pt x="30335" y="15001"/>
                    </a:lnTo>
                    <a:cubicBezTo>
                      <a:pt x="27104" y="13027"/>
                      <a:pt x="23566" y="11642"/>
                      <a:pt x="19848" y="10924"/>
                    </a:cubicBezTo>
                    <a:lnTo>
                      <a:pt x="6873" y="9206"/>
                    </a:lnTo>
                    <a:close/>
                    <a:moveTo>
                      <a:pt x="5975" y="11616"/>
                    </a:moveTo>
                    <a:lnTo>
                      <a:pt x="5898" y="12283"/>
                    </a:lnTo>
                    <a:lnTo>
                      <a:pt x="18848" y="14001"/>
                    </a:lnTo>
                    <a:cubicBezTo>
                      <a:pt x="22463" y="14693"/>
                      <a:pt x="25925" y="16052"/>
                      <a:pt x="29079" y="17976"/>
                    </a:cubicBezTo>
                    <a:lnTo>
                      <a:pt x="29694" y="18360"/>
                    </a:lnTo>
                    <a:lnTo>
                      <a:pt x="30079" y="17796"/>
                    </a:lnTo>
                    <a:lnTo>
                      <a:pt x="29438" y="17411"/>
                    </a:lnTo>
                    <a:cubicBezTo>
                      <a:pt x="26207" y="15437"/>
                      <a:pt x="22668" y="14052"/>
                      <a:pt x="18976" y="13334"/>
                    </a:cubicBezTo>
                    <a:lnTo>
                      <a:pt x="5975" y="11616"/>
                    </a:lnTo>
                    <a:close/>
                    <a:moveTo>
                      <a:pt x="5078" y="14027"/>
                    </a:moveTo>
                    <a:lnTo>
                      <a:pt x="5001" y="14693"/>
                    </a:lnTo>
                    <a:lnTo>
                      <a:pt x="17950" y="16411"/>
                    </a:lnTo>
                    <a:cubicBezTo>
                      <a:pt x="21566" y="17104"/>
                      <a:pt x="25027" y="18463"/>
                      <a:pt x="28181" y="20386"/>
                    </a:cubicBezTo>
                    <a:lnTo>
                      <a:pt x="28797" y="20796"/>
                    </a:lnTo>
                    <a:lnTo>
                      <a:pt x="29181" y="20206"/>
                    </a:lnTo>
                    <a:lnTo>
                      <a:pt x="28566" y="19822"/>
                    </a:lnTo>
                    <a:cubicBezTo>
                      <a:pt x="25335" y="17847"/>
                      <a:pt x="21796" y="16463"/>
                      <a:pt x="18104" y="15745"/>
                    </a:cubicBezTo>
                    <a:lnTo>
                      <a:pt x="5078" y="14027"/>
                    </a:lnTo>
                    <a:close/>
                    <a:moveTo>
                      <a:pt x="4078" y="19053"/>
                    </a:moveTo>
                    <a:lnTo>
                      <a:pt x="4001" y="19719"/>
                    </a:lnTo>
                    <a:lnTo>
                      <a:pt x="16950" y="21437"/>
                    </a:lnTo>
                    <a:cubicBezTo>
                      <a:pt x="20591" y="22130"/>
                      <a:pt x="24053" y="23489"/>
                      <a:pt x="27207" y="25412"/>
                    </a:cubicBezTo>
                    <a:lnTo>
                      <a:pt x="27822" y="25797"/>
                    </a:lnTo>
                    <a:lnTo>
                      <a:pt x="28181" y="25232"/>
                    </a:lnTo>
                    <a:lnTo>
                      <a:pt x="27566" y="24822"/>
                    </a:lnTo>
                    <a:cubicBezTo>
                      <a:pt x="24335" y="22848"/>
                      <a:pt x="20796" y="21463"/>
                      <a:pt x="17104" y="20745"/>
                    </a:cubicBezTo>
                    <a:lnTo>
                      <a:pt x="4078" y="19053"/>
                    </a:lnTo>
                    <a:close/>
                    <a:moveTo>
                      <a:pt x="3231" y="21463"/>
                    </a:moveTo>
                    <a:lnTo>
                      <a:pt x="3129" y="22130"/>
                    </a:lnTo>
                    <a:lnTo>
                      <a:pt x="16078" y="23848"/>
                    </a:lnTo>
                    <a:cubicBezTo>
                      <a:pt x="19899" y="24617"/>
                      <a:pt x="24438" y="26668"/>
                      <a:pt x="26310" y="27848"/>
                    </a:cubicBezTo>
                    <a:lnTo>
                      <a:pt x="26925" y="28233"/>
                    </a:lnTo>
                    <a:lnTo>
                      <a:pt x="27310" y="27643"/>
                    </a:lnTo>
                    <a:lnTo>
                      <a:pt x="26669" y="27258"/>
                    </a:lnTo>
                    <a:cubicBezTo>
                      <a:pt x="24745" y="26053"/>
                      <a:pt x="20104" y="23925"/>
                      <a:pt x="16206" y="23155"/>
                    </a:cubicBezTo>
                    <a:lnTo>
                      <a:pt x="3231" y="21463"/>
                    </a:lnTo>
                    <a:close/>
                    <a:moveTo>
                      <a:pt x="2334" y="23848"/>
                    </a:moveTo>
                    <a:lnTo>
                      <a:pt x="2231" y="24514"/>
                    </a:lnTo>
                    <a:lnTo>
                      <a:pt x="15206" y="26232"/>
                    </a:lnTo>
                    <a:cubicBezTo>
                      <a:pt x="18925" y="26976"/>
                      <a:pt x="24540" y="29669"/>
                      <a:pt x="25438" y="30233"/>
                    </a:cubicBezTo>
                    <a:lnTo>
                      <a:pt x="26053" y="30617"/>
                    </a:lnTo>
                    <a:lnTo>
                      <a:pt x="26412" y="30053"/>
                    </a:lnTo>
                    <a:lnTo>
                      <a:pt x="25797" y="29669"/>
                    </a:lnTo>
                    <a:cubicBezTo>
                      <a:pt x="24848" y="29079"/>
                      <a:pt x="19207" y="26335"/>
                      <a:pt x="15335" y="25566"/>
                    </a:cubicBezTo>
                    <a:lnTo>
                      <a:pt x="2334" y="23848"/>
                    </a:lnTo>
                    <a:close/>
                    <a:moveTo>
                      <a:pt x="1283" y="27592"/>
                    </a:moveTo>
                    <a:lnTo>
                      <a:pt x="1180" y="28284"/>
                    </a:lnTo>
                    <a:lnTo>
                      <a:pt x="14155" y="29976"/>
                    </a:lnTo>
                    <a:cubicBezTo>
                      <a:pt x="17771" y="30694"/>
                      <a:pt x="21232" y="32053"/>
                      <a:pt x="24361" y="33976"/>
                    </a:cubicBezTo>
                    <a:lnTo>
                      <a:pt x="25002" y="34361"/>
                    </a:lnTo>
                    <a:lnTo>
                      <a:pt x="25361" y="33797"/>
                    </a:lnTo>
                    <a:lnTo>
                      <a:pt x="24745" y="33387"/>
                    </a:lnTo>
                    <a:cubicBezTo>
                      <a:pt x="21514" y="31412"/>
                      <a:pt x="17976" y="30028"/>
                      <a:pt x="14258" y="29310"/>
                    </a:cubicBezTo>
                    <a:lnTo>
                      <a:pt x="1283" y="27592"/>
                    </a:lnTo>
                    <a:close/>
                    <a:moveTo>
                      <a:pt x="693" y="30156"/>
                    </a:moveTo>
                    <a:lnTo>
                      <a:pt x="590" y="30822"/>
                    </a:lnTo>
                    <a:lnTo>
                      <a:pt x="13565" y="32541"/>
                    </a:lnTo>
                    <a:cubicBezTo>
                      <a:pt x="17181" y="33233"/>
                      <a:pt x="20643" y="34592"/>
                      <a:pt x="23797" y="36515"/>
                    </a:cubicBezTo>
                    <a:lnTo>
                      <a:pt x="24412" y="36900"/>
                    </a:lnTo>
                    <a:lnTo>
                      <a:pt x="24771" y="36310"/>
                    </a:lnTo>
                    <a:lnTo>
                      <a:pt x="24130" y="35925"/>
                    </a:lnTo>
                    <a:cubicBezTo>
                      <a:pt x="20925" y="33951"/>
                      <a:pt x="17386" y="32566"/>
                      <a:pt x="13668" y="31874"/>
                    </a:cubicBezTo>
                    <a:lnTo>
                      <a:pt x="693" y="30156"/>
                    </a:lnTo>
                    <a:close/>
                    <a:moveTo>
                      <a:pt x="103" y="32643"/>
                    </a:moveTo>
                    <a:lnTo>
                      <a:pt x="0" y="33335"/>
                    </a:lnTo>
                    <a:lnTo>
                      <a:pt x="12975" y="35053"/>
                    </a:lnTo>
                    <a:cubicBezTo>
                      <a:pt x="16591" y="35746"/>
                      <a:pt x="20053" y="37105"/>
                      <a:pt x="23207" y="39028"/>
                    </a:cubicBezTo>
                    <a:lnTo>
                      <a:pt x="23848" y="39413"/>
                    </a:lnTo>
                    <a:lnTo>
                      <a:pt x="24181" y="38823"/>
                    </a:lnTo>
                    <a:lnTo>
                      <a:pt x="23540" y="38438"/>
                    </a:lnTo>
                    <a:cubicBezTo>
                      <a:pt x="20335" y="36464"/>
                      <a:pt x="16796" y="35079"/>
                      <a:pt x="13104" y="34361"/>
                    </a:cubicBezTo>
                    <a:lnTo>
                      <a:pt x="103" y="32643"/>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25" name="Google Shape;425;p9"/>
              <p:cNvSpPr/>
              <p:nvPr/>
            </p:nvSpPr>
            <p:spPr>
              <a:xfrm>
                <a:off x="-1461075" y="3283625"/>
                <a:ext cx="841100" cy="995725"/>
              </a:xfrm>
              <a:custGeom>
                <a:avLst/>
                <a:gdLst/>
                <a:ahLst/>
                <a:cxnLst/>
                <a:rect l="l" t="t" r="r" b="b"/>
                <a:pathLst>
                  <a:path w="33644" h="39829" extrusionOk="0">
                    <a:moveTo>
                      <a:pt x="11739" y="1"/>
                    </a:moveTo>
                    <a:cubicBezTo>
                      <a:pt x="10432" y="1"/>
                      <a:pt x="9481" y="31"/>
                      <a:pt x="9386" y="31"/>
                    </a:cubicBezTo>
                    <a:lnTo>
                      <a:pt x="9386" y="698"/>
                    </a:lnTo>
                    <a:cubicBezTo>
                      <a:pt x="9406" y="698"/>
                      <a:pt x="10284" y="673"/>
                      <a:pt x="11526" y="673"/>
                    </a:cubicBezTo>
                    <a:cubicBezTo>
                      <a:pt x="13388" y="673"/>
                      <a:pt x="16068" y="729"/>
                      <a:pt x="17899" y="1006"/>
                    </a:cubicBezTo>
                    <a:cubicBezTo>
                      <a:pt x="22643" y="1775"/>
                      <a:pt x="29618" y="4878"/>
                      <a:pt x="32618" y="6750"/>
                    </a:cubicBezTo>
                    <a:lnTo>
                      <a:pt x="33259" y="7134"/>
                    </a:lnTo>
                    <a:lnTo>
                      <a:pt x="33644" y="6570"/>
                    </a:lnTo>
                    <a:lnTo>
                      <a:pt x="33028" y="6185"/>
                    </a:lnTo>
                    <a:cubicBezTo>
                      <a:pt x="29977" y="4288"/>
                      <a:pt x="22874" y="1108"/>
                      <a:pt x="18053" y="365"/>
                    </a:cubicBezTo>
                    <a:cubicBezTo>
                      <a:pt x="16198" y="63"/>
                      <a:pt x="13606" y="1"/>
                      <a:pt x="11739" y="1"/>
                    </a:cubicBezTo>
                    <a:close/>
                    <a:moveTo>
                      <a:pt x="8770" y="2801"/>
                    </a:moveTo>
                    <a:lnTo>
                      <a:pt x="8770" y="3493"/>
                    </a:lnTo>
                    <a:cubicBezTo>
                      <a:pt x="8847" y="3493"/>
                      <a:pt x="16130" y="3519"/>
                      <a:pt x="19258" y="4288"/>
                    </a:cubicBezTo>
                    <a:cubicBezTo>
                      <a:pt x="22976" y="5211"/>
                      <a:pt x="28489" y="7134"/>
                      <a:pt x="31746" y="9160"/>
                    </a:cubicBezTo>
                    <a:lnTo>
                      <a:pt x="32387" y="9545"/>
                    </a:lnTo>
                    <a:lnTo>
                      <a:pt x="32746" y="8980"/>
                    </a:lnTo>
                    <a:lnTo>
                      <a:pt x="32105" y="8570"/>
                    </a:lnTo>
                    <a:cubicBezTo>
                      <a:pt x="28797" y="6519"/>
                      <a:pt x="23207" y="4570"/>
                      <a:pt x="19412" y="3621"/>
                    </a:cubicBezTo>
                    <a:cubicBezTo>
                      <a:pt x="16207" y="2852"/>
                      <a:pt x="9078" y="2801"/>
                      <a:pt x="8770" y="2801"/>
                    </a:cubicBezTo>
                    <a:close/>
                    <a:moveTo>
                      <a:pt x="8129" y="5570"/>
                    </a:moveTo>
                    <a:lnTo>
                      <a:pt x="8129" y="6262"/>
                    </a:lnTo>
                    <a:cubicBezTo>
                      <a:pt x="8232" y="6262"/>
                      <a:pt x="17412" y="6467"/>
                      <a:pt x="20592" y="7570"/>
                    </a:cubicBezTo>
                    <a:cubicBezTo>
                      <a:pt x="21463" y="7878"/>
                      <a:pt x="22361" y="8160"/>
                      <a:pt x="23233" y="8442"/>
                    </a:cubicBezTo>
                    <a:cubicBezTo>
                      <a:pt x="25976" y="9314"/>
                      <a:pt x="28592" y="10160"/>
                      <a:pt x="30874" y="11570"/>
                    </a:cubicBezTo>
                    <a:lnTo>
                      <a:pt x="31490" y="11955"/>
                    </a:lnTo>
                    <a:lnTo>
                      <a:pt x="31849" y="11391"/>
                    </a:lnTo>
                    <a:lnTo>
                      <a:pt x="31208" y="11006"/>
                    </a:lnTo>
                    <a:cubicBezTo>
                      <a:pt x="28874" y="9519"/>
                      <a:pt x="26079" y="8647"/>
                      <a:pt x="23412" y="7801"/>
                    </a:cubicBezTo>
                    <a:cubicBezTo>
                      <a:pt x="22540" y="7519"/>
                      <a:pt x="21669" y="7237"/>
                      <a:pt x="20797" y="6929"/>
                    </a:cubicBezTo>
                    <a:cubicBezTo>
                      <a:pt x="17540" y="5801"/>
                      <a:pt x="8514" y="5570"/>
                      <a:pt x="8129" y="5570"/>
                    </a:cubicBezTo>
                    <a:close/>
                    <a:moveTo>
                      <a:pt x="6822" y="9596"/>
                    </a:moveTo>
                    <a:lnTo>
                      <a:pt x="6745" y="10263"/>
                    </a:lnTo>
                    <a:lnTo>
                      <a:pt x="19694" y="11981"/>
                    </a:lnTo>
                    <a:cubicBezTo>
                      <a:pt x="23310" y="12699"/>
                      <a:pt x="26771" y="14032"/>
                      <a:pt x="29925" y="15981"/>
                    </a:cubicBezTo>
                    <a:lnTo>
                      <a:pt x="30566" y="16365"/>
                    </a:lnTo>
                    <a:lnTo>
                      <a:pt x="30925" y="15776"/>
                    </a:lnTo>
                    <a:lnTo>
                      <a:pt x="30284" y="15391"/>
                    </a:lnTo>
                    <a:cubicBezTo>
                      <a:pt x="27079" y="13417"/>
                      <a:pt x="23515" y="12032"/>
                      <a:pt x="19822" y="11314"/>
                    </a:cubicBezTo>
                    <a:lnTo>
                      <a:pt x="6822" y="9596"/>
                    </a:lnTo>
                    <a:close/>
                    <a:moveTo>
                      <a:pt x="5950" y="12006"/>
                    </a:moveTo>
                    <a:lnTo>
                      <a:pt x="5847" y="12673"/>
                    </a:lnTo>
                    <a:lnTo>
                      <a:pt x="18822" y="14391"/>
                    </a:lnTo>
                    <a:cubicBezTo>
                      <a:pt x="22438" y="15109"/>
                      <a:pt x="25900" y="16442"/>
                      <a:pt x="29054" y="18391"/>
                    </a:cubicBezTo>
                    <a:lnTo>
                      <a:pt x="29669" y="18776"/>
                    </a:lnTo>
                    <a:lnTo>
                      <a:pt x="30054" y="18186"/>
                    </a:lnTo>
                    <a:lnTo>
                      <a:pt x="29413" y="17801"/>
                    </a:lnTo>
                    <a:cubicBezTo>
                      <a:pt x="26182" y="15827"/>
                      <a:pt x="22643" y="14442"/>
                      <a:pt x="18925" y="13724"/>
                    </a:cubicBezTo>
                    <a:lnTo>
                      <a:pt x="5950" y="12006"/>
                    </a:lnTo>
                    <a:close/>
                    <a:moveTo>
                      <a:pt x="5052" y="14417"/>
                    </a:moveTo>
                    <a:lnTo>
                      <a:pt x="4975" y="15109"/>
                    </a:lnTo>
                    <a:lnTo>
                      <a:pt x="17925" y="16801"/>
                    </a:lnTo>
                    <a:cubicBezTo>
                      <a:pt x="21540" y="17519"/>
                      <a:pt x="25028" y="18853"/>
                      <a:pt x="28156" y="20802"/>
                    </a:cubicBezTo>
                    <a:lnTo>
                      <a:pt x="28797" y="21186"/>
                    </a:lnTo>
                    <a:lnTo>
                      <a:pt x="29156" y="20596"/>
                    </a:lnTo>
                    <a:lnTo>
                      <a:pt x="28515" y="20212"/>
                    </a:lnTo>
                    <a:cubicBezTo>
                      <a:pt x="25310" y="18237"/>
                      <a:pt x="21745" y="16853"/>
                      <a:pt x="18053" y="16135"/>
                    </a:cubicBezTo>
                    <a:lnTo>
                      <a:pt x="5052" y="14417"/>
                    </a:lnTo>
                    <a:close/>
                    <a:moveTo>
                      <a:pt x="4078" y="19443"/>
                    </a:moveTo>
                    <a:lnTo>
                      <a:pt x="4001" y="20109"/>
                    </a:lnTo>
                    <a:lnTo>
                      <a:pt x="16950" y="21827"/>
                    </a:lnTo>
                    <a:cubicBezTo>
                      <a:pt x="20566" y="22545"/>
                      <a:pt x="24028" y="23879"/>
                      <a:pt x="27182" y="25827"/>
                    </a:cubicBezTo>
                    <a:lnTo>
                      <a:pt x="27823" y="26212"/>
                    </a:lnTo>
                    <a:lnTo>
                      <a:pt x="28156" y="25622"/>
                    </a:lnTo>
                    <a:lnTo>
                      <a:pt x="27541" y="25238"/>
                    </a:lnTo>
                    <a:cubicBezTo>
                      <a:pt x="24310" y="23263"/>
                      <a:pt x="20771" y="21879"/>
                      <a:pt x="17079" y="21161"/>
                    </a:cubicBezTo>
                    <a:lnTo>
                      <a:pt x="4078" y="19443"/>
                    </a:lnTo>
                    <a:close/>
                    <a:moveTo>
                      <a:pt x="3180" y="21853"/>
                    </a:moveTo>
                    <a:lnTo>
                      <a:pt x="3103" y="22520"/>
                    </a:lnTo>
                    <a:lnTo>
                      <a:pt x="16053" y="24238"/>
                    </a:lnTo>
                    <a:cubicBezTo>
                      <a:pt x="19874" y="24981"/>
                      <a:pt x="24438" y="27058"/>
                      <a:pt x="26284" y="28212"/>
                    </a:cubicBezTo>
                    <a:lnTo>
                      <a:pt x="26925" y="28623"/>
                    </a:lnTo>
                    <a:lnTo>
                      <a:pt x="27284" y="28033"/>
                    </a:lnTo>
                    <a:lnTo>
                      <a:pt x="26643" y="27648"/>
                    </a:lnTo>
                    <a:cubicBezTo>
                      <a:pt x="24720" y="26443"/>
                      <a:pt x="20079" y="24340"/>
                      <a:pt x="16181" y="23571"/>
                    </a:cubicBezTo>
                    <a:lnTo>
                      <a:pt x="3180" y="21853"/>
                    </a:lnTo>
                    <a:close/>
                    <a:moveTo>
                      <a:pt x="2309" y="24263"/>
                    </a:moveTo>
                    <a:lnTo>
                      <a:pt x="2232" y="24930"/>
                    </a:lnTo>
                    <a:lnTo>
                      <a:pt x="15181" y="26648"/>
                    </a:lnTo>
                    <a:cubicBezTo>
                      <a:pt x="18925" y="27392"/>
                      <a:pt x="24515" y="30084"/>
                      <a:pt x="25412" y="30623"/>
                    </a:cubicBezTo>
                    <a:lnTo>
                      <a:pt x="26053" y="31007"/>
                    </a:lnTo>
                    <a:lnTo>
                      <a:pt x="26387" y="30443"/>
                    </a:lnTo>
                    <a:lnTo>
                      <a:pt x="25771" y="30058"/>
                    </a:lnTo>
                    <a:cubicBezTo>
                      <a:pt x="24823" y="29469"/>
                      <a:pt x="19181" y="26751"/>
                      <a:pt x="15309" y="25981"/>
                    </a:cubicBezTo>
                    <a:lnTo>
                      <a:pt x="2309" y="24263"/>
                    </a:lnTo>
                    <a:close/>
                    <a:moveTo>
                      <a:pt x="1257" y="28007"/>
                    </a:moveTo>
                    <a:lnTo>
                      <a:pt x="1180" y="28674"/>
                    </a:lnTo>
                    <a:lnTo>
                      <a:pt x="14130" y="30392"/>
                    </a:lnTo>
                    <a:cubicBezTo>
                      <a:pt x="17745" y="31110"/>
                      <a:pt x="21207" y="32443"/>
                      <a:pt x="24361" y="34392"/>
                    </a:cubicBezTo>
                    <a:lnTo>
                      <a:pt x="24976" y="34777"/>
                    </a:lnTo>
                    <a:lnTo>
                      <a:pt x="25335" y="34187"/>
                    </a:lnTo>
                    <a:lnTo>
                      <a:pt x="24720" y="33802"/>
                    </a:lnTo>
                    <a:cubicBezTo>
                      <a:pt x="21489" y="31828"/>
                      <a:pt x="17950" y="30443"/>
                      <a:pt x="14258" y="29725"/>
                    </a:cubicBezTo>
                    <a:lnTo>
                      <a:pt x="1257" y="28007"/>
                    </a:lnTo>
                    <a:close/>
                    <a:moveTo>
                      <a:pt x="667" y="30520"/>
                    </a:moveTo>
                    <a:lnTo>
                      <a:pt x="591" y="31212"/>
                    </a:lnTo>
                    <a:lnTo>
                      <a:pt x="13566" y="32905"/>
                    </a:lnTo>
                    <a:cubicBezTo>
                      <a:pt x="17155" y="33623"/>
                      <a:pt x="20617" y="34982"/>
                      <a:pt x="23771" y="36905"/>
                    </a:cubicBezTo>
                    <a:lnTo>
                      <a:pt x="24412" y="37290"/>
                    </a:lnTo>
                    <a:lnTo>
                      <a:pt x="24746" y="36726"/>
                    </a:lnTo>
                    <a:lnTo>
                      <a:pt x="24130" y="36315"/>
                    </a:lnTo>
                    <a:cubicBezTo>
                      <a:pt x="20899" y="34341"/>
                      <a:pt x="17361" y="32956"/>
                      <a:pt x="13668" y="32238"/>
                    </a:cubicBezTo>
                    <a:lnTo>
                      <a:pt x="667" y="30520"/>
                    </a:lnTo>
                    <a:close/>
                    <a:moveTo>
                      <a:pt x="103" y="33059"/>
                    </a:moveTo>
                    <a:lnTo>
                      <a:pt x="1" y="33725"/>
                    </a:lnTo>
                    <a:lnTo>
                      <a:pt x="12950" y="35443"/>
                    </a:lnTo>
                    <a:cubicBezTo>
                      <a:pt x="16566" y="36136"/>
                      <a:pt x="20027" y="37495"/>
                      <a:pt x="23181" y="39418"/>
                    </a:cubicBezTo>
                    <a:lnTo>
                      <a:pt x="23797" y="39828"/>
                    </a:lnTo>
                    <a:lnTo>
                      <a:pt x="24156" y="39238"/>
                    </a:lnTo>
                    <a:lnTo>
                      <a:pt x="23515" y="38854"/>
                    </a:lnTo>
                    <a:cubicBezTo>
                      <a:pt x="20310" y="36879"/>
                      <a:pt x="16745" y="35495"/>
                      <a:pt x="13053" y="34777"/>
                    </a:cubicBezTo>
                    <a:lnTo>
                      <a:pt x="103" y="33059"/>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426" name="Google Shape;426;p9"/>
          <p:cNvGrpSpPr/>
          <p:nvPr/>
        </p:nvGrpSpPr>
        <p:grpSpPr>
          <a:xfrm rot="-1094791">
            <a:off x="8754417" y="5338714"/>
            <a:ext cx="2414599" cy="2495647"/>
            <a:chOff x="334100" y="971800"/>
            <a:chExt cx="1810984" cy="1871771"/>
          </a:xfrm>
        </p:grpSpPr>
        <p:sp>
          <p:nvSpPr>
            <p:cNvPr id="427" name="Google Shape;427;p9"/>
            <p:cNvSpPr/>
            <p:nvPr/>
          </p:nvSpPr>
          <p:spPr>
            <a:xfrm>
              <a:off x="341909" y="971800"/>
              <a:ext cx="1803175" cy="1871771"/>
            </a:xfrm>
            <a:custGeom>
              <a:avLst/>
              <a:gdLst/>
              <a:ahLst/>
              <a:cxnLst/>
              <a:rect l="l" t="t" r="r" b="b"/>
              <a:pathLst>
                <a:path w="88903" h="92285" extrusionOk="0">
                  <a:moveTo>
                    <a:pt x="44583" y="1"/>
                  </a:moveTo>
                  <a:cubicBezTo>
                    <a:pt x="44328" y="1"/>
                    <a:pt x="44071" y="83"/>
                    <a:pt x="43849" y="252"/>
                  </a:cubicBezTo>
                  <a:lnTo>
                    <a:pt x="0" y="33408"/>
                  </a:lnTo>
                  <a:lnTo>
                    <a:pt x="43131" y="91437"/>
                  </a:lnTo>
                  <a:cubicBezTo>
                    <a:pt x="43514" y="91989"/>
                    <a:pt x="44136" y="92284"/>
                    <a:pt x="44766" y="92284"/>
                  </a:cubicBezTo>
                  <a:cubicBezTo>
                    <a:pt x="45190" y="92284"/>
                    <a:pt x="45617" y="92151"/>
                    <a:pt x="45977" y="91873"/>
                  </a:cubicBezTo>
                  <a:lnTo>
                    <a:pt x="88261" y="59204"/>
                  </a:lnTo>
                  <a:cubicBezTo>
                    <a:pt x="88800" y="58794"/>
                    <a:pt x="88903" y="58050"/>
                    <a:pt x="88492" y="57512"/>
                  </a:cubicBezTo>
                  <a:lnTo>
                    <a:pt x="45541" y="483"/>
                  </a:lnTo>
                  <a:cubicBezTo>
                    <a:pt x="45300" y="167"/>
                    <a:pt x="44944" y="1"/>
                    <a:pt x="4458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28" name="Google Shape;428;p9"/>
            <p:cNvSpPr/>
            <p:nvPr/>
          </p:nvSpPr>
          <p:spPr>
            <a:xfrm>
              <a:off x="336189" y="976911"/>
              <a:ext cx="1795894" cy="1820273"/>
            </a:xfrm>
            <a:custGeom>
              <a:avLst/>
              <a:gdLst/>
              <a:ahLst/>
              <a:cxnLst/>
              <a:rect l="l" t="t" r="r" b="b"/>
              <a:pathLst>
                <a:path w="88544" h="89746" extrusionOk="0">
                  <a:moveTo>
                    <a:pt x="44131" y="0"/>
                  </a:moveTo>
                  <a:lnTo>
                    <a:pt x="0" y="33258"/>
                  </a:lnTo>
                  <a:lnTo>
                    <a:pt x="46208" y="89415"/>
                  </a:lnTo>
                  <a:cubicBezTo>
                    <a:pt x="46378" y="89632"/>
                    <a:pt x="46632" y="89746"/>
                    <a:pt x="46886" y="89746"/>
                  </a:cubicBezTo>
                  <a:cubicBezTo>
                    <a:pt x="47053" y="89746"/>
                    <a:pt x="47219" y="89697"/>
                    <a:pt x="47362" y="89595"/>
                  </a:cubicBezTo>
                  <a:lnTo>
                    <a:pt x="88543" y="58952"/>
                  </a:lnTo>
                  <a:lnTo>
                    <a:pt x="44131"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429" name="Google Shape;429;p9"/>
            <p:cNvGrpSpPr/>
            <p:nvPr/>
          </p:nvGrpSpPr>
          <p:grpSpPr>
            <a:xfrm>
              <a:off x="1214129" y="978980"/>
              <a:ext cx="913828" cy="1211839"/>
              <a:chOff x="1214129" y="978980"/>
              <a:chExt cx="913828" cy="1211839"/>
            </a:xfrm>
          </p:grpSpPr>
          <p:sp>
            <p:nvSpPr>
              <p:cNvPr id="430" name="Google Shape;430;p9"/>
              <p:cNvSpPr/>
              <p:nvPr/>
            </p:nvSpPr>
            <p:spPr>
              <a:xfrm>
                <a:off x="1222973" y="978980"/>
                <a:ext cx="904985" cy="1199365"/>
              </a:xfrm>
              <a:custGeom>
                <a:avLst/>
                <a:gdLst/>
                <a:ahLst/>
                <a:cxnLst/>
                <a:rect l="l" t="t" r="r" b="b"/>
                <a:pathLst>
                  <a:path w="44619" h="59133" extrusionOk="0">
                    <a:moveTo>
                      <a:pt x="206" y="1"/>
                    </a:moveTo>
                    <a:lnTo>
                      <a:pt x="1" y="129"/>
                    </a:lnTo>
                    <a:lnTo>
                      <a:pt x="44439" y="59132"/>
                    </a:lnTo>
                    <a:lnTo>
                      <a:pt x="44618" y="58978"/>
                    </a:lnTo>
                    <a:lnTo>
                      <a:pt x="206"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31" name="Google Shape;431;p9"/>
              <p:cNvSpPr/>
              <p:nvPr/>
            </p:nvSpPr>
            <p:spPr>
              <a:xfrm>
                <a:off x="1214129" y="991475"/>
                <a:ext cx="904985" cy="1199345"/>
              </a:xfrm>
              <a:custGeom>
                <a:avLst/>
                <a:gdLst/>
                <a:ahLst/>
                <a:cxnLst/>
                <a:rect l="l" t="t" r="r" b="b"/>
                <a:pathLst>
                  <a:path w="44619" h="59132" extrusionOk="0">
                    <a:moveTo>
                      <a:pt x="206" y="0"/>
                    </a:moveTo>
                    <a:lnTo>
                      <a:pt x="1" y="154"/>
                    </a:lnTo>
                    <a:lnTo>
                      <a:pt x="44439" y="59132"/>
                    </a:lnTo>
                    <a:lnTo>
                      <a:pt x="44618" y="59003"/>
                    </a:lnTo>
                    <a:lnTo>
                      <a:pt x="206"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432" name="Google Shape;432;p9"/>
            <p:cNvSpPr/>
            <p:nvPr/>
          </p:nvSpPr>
          <p:spPr>
            <a:xfrm>
              <a:off x="334100" y="1004578"/>
              <a:ext cx="1741293" cy="1810882"/>
            </a:xfrm>
            <a:custGeom>
              <a:avLst/>
              <a:gdLst/>
              <a:ahLst/>
              <a:cxnLst/>
              <a:rect l="l" t="t" r="r" b="b"/>
              <a:pathLst>
                <a:path w="85852" h="89283" extrusionOk="0">
                  <a:moveTo>
                    <a:pt x="42828" y="0"/>
                  </a:moveTo>
                  <a:cubicBezTo>
                    <a:pt x="42573" y="0"/>
                    <a:pt x="42317" y="82"/>
                    <a:pt x="42106" y="252"/>
                  </a:cubicBezTo>
                  <a:lnTo>
                    <a:pt x="1" y="31946"/>
                  </a:lnTo>
                  <a:lnTo>
                    <a:pt x="43131" y="89282"/>
                  </a:lnTo>
                  <a:lnTo>
                    <a:pt x="85210" y="57588"/>
                  </a:lnTo>
                  <a:cubicBezTo>
                    <a:pt x="85749" y="57178"/>
                    <a:pt x="85851" y="56409"/>
                    <a:pt x="85441" y="55870"/>
                  </a:cubicBezTo>
                  <a:lnTo>
                    <a:pt x="43798" y="482"/>
                  </a:lnTo>
                  <a:cubicBezTo>
                    <a:pt x="43557" y="166"/>
                    <a:pt x="43192" y="0"/>
                    <a:pt x="42828"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33" name="Google Shape;433;p9"/>
            <p:cNvSpPr/>
            <p:nvPr/>
          </p:nvSpPr>
          <p:spPr>
            <a:xfrm>
              <a:off x="373105" y="1605205"/>
              <a:ext cx="899265" cy="1180097"/>
            </a:xfrm>
            <a:custGeom>
              <a:avLst/>
              <a:gdLst/>
              <a:ahLst/>
              <a:cxnLst/>
              <a:rect l="l" t="t" r="r" b="b"/>
              <a:pathLst>
                <a:path w="44337" h="58183" extrusionOk="0">
                  <a:moveTo>
                    <a:pt x="1155" y="0"/>
                  </a:moveTo>
                  <a:lnTo>
                    <a:pt x="1" y="872"/>
                  </a:lnTo>
                  <a:lnTo>
                    <a:pt x="43157" y="58183"/>
                  </a:lnTo>
                  <a:lnTo>
                    <a:pt x="44337" y="57311"/>
                  </a:lnTo>
                  <a:lnTo>
                    <a:pt x="1155"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34" name="Google Shape;434;p9"/>
            <p:cNvSpPr/>
            <p:nvPr/>
          </p:nvSpPr>
          <p:spPr>
            <a:xfrm>
              <a:off x="762685" y="1424197"/>
              <a:ext cx="916931" cy="993396"/>
            </a:xfrm>
            <a:custGeom>
              <a:avLst/>
              <a:gdLst/>
              <a:ahLst/>
              <a:cxnLst/>
              <a:rect l="l" t="t" r="r" b="b"/>
              <a:pathLst>
                <a:path w="45208" h="48978" extrusionOk="0">
                  <a:moveTo>
                    <a:pt x="19206" y="1"/>
                  </a:moveTo>
                  <a:lnTo>
                    <a:pt x="0" y="14463"/>
                  </a:lnTo>
                  <a:lnTo>
                    <a:pt x="26001" y="48978"/>
                  </a:lnTo>
                  <a:lnTo>
                    <a:pt x="45208" y="34515"/>
                  </a:lnTo>
                  <a:lnTo>
                    <a:pt x="19206" y="1"/>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435" name="Google Shape;435;p9"/>
          <p:cNvGrpSpPr/>
          <p:nvPr/>
        </p:nvGrpSpPr>
        <p:grpSpPr>
          <a:xfrm rot="2395717" flipH="1">
            <a:off x="8122896" y="-1062137"/>
            <a:ext cx="3369253" cy="2719109"/>
            <a:chOff x="-729163" y="3851975"/>
            <a:chExt cx="2464103" cy="1988620"/>
          </a:xfrm>
        </p:grpSpPr>
        <p:sp>
          <p:nvSpPr>
            <p:cNvPr id="436" name="Google Shape;436;p9"/>
            <p:cNvSpPr/>
            <p:nvPr/>
          </p:nvSpPr>
          <p:spPr>
            <a:xfrm rot="363082">
              <a:off x="-642946" y="3967874"/>
              <a:ext cx="2291669" cy="1756822"/>
            </a:xfrm>
            <a:custGeom>
              <a:avLst/>
              <a:gdLst/>
              <a:ahLst/>
              <a:cxnLst/>
              <a:rect l="l" t="t" r="r" b="b"/>
              <a:pathLst>
                <a:path w="73153" h="56080" extrusionOk="0">
                  <a:moveTo>
                    <a:pt x="12829" y="0"/>
                  </a:moveTo>
                  <a:cubicBezTo>
                    <a:pt x="12663" y="0"/>
                    <a:pt x="12517" y="100"/>
                    <a:pt x="12443" y="272"/>
                  </a:cubicBezTo>
                  <a:lnTo>
                    <a:pt x="101" y="32729"/>
                  </a:lnTo>
                  <a:cubicBezTo>
                    <a:pt x="1" y="32929"/>
                    <a:pt x="134" y="33196"/>
                    <a:pt x="334" y="33262"/>
                  </a:cubicBezTo>
                  <a:lnTo>
                    <a:pt x="60143" y="56045"/>
                  </a:lnTo>
                  <a:cubicBezTo>
                    <a:pt x="60198" y="56069"/>
                    <a:pt x="60253" y="56079"/>
                    <a:pt x="60306" y="56079"/>
                  </a:cubicBezTo>
                  <a:cubicBezTo>
                    <a:pt x="60479" y="56079"/>
                    <a:pt x="60634" y="55965"/>
                    <a:pt x="60711" y="55812"/>
                  </a:cubicBezTo>
                  <a:lnTo>
                    <a:pt x="73053" y="23355"/>
                  </a:lnTo>
                  <a:cubicBezTo>
                    <a:pt x="73153" y="23155"/>
                    <a:pt x="73053" y="22888"/>
                    <a:pt x="72819" y="22822"/>
                  </a:cubicBezTo>
                  <a:lnTo>
                    <a:pt x="13010" y="39"/>
                  </a:lnTo>
                  <a:cubicBezTo>
                    <a:pt x="12949" y="13"/>
                    <a:pt x="12888" y="0"/>
                    <a:pt x="12829"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37" name="Google Shape;437;p9"/>
            <p:cNvSpPr/>
            <p:nvPr/>
          </p:nvSpPr>
          <p:spPr>
            <a:xfrm rot="363082">
              <a:off x="792956" y="4622556"/>
              <a:ext cx="778540" cy="1132818"/>
            </a:xfrm>
            <a:custGeom>
              <a:avLst/>
              <a:gdLst/>
              <a:ahLst/>
              <a:cxnLst/>
              <a:rect l="l" t="t" r="r" b="b"/>
              <a:pathLst>
                <a:path w="24852" h="36161" extrusionOk="0">
                  <a:moveTo>
                    <a:pt x="11909" y="1"/>
                  </a:moveTo>
                  <a:lnTo>
                    <a:pt x="0" y="31223"/>
                  </a:lnTo>
                  <a:lnTo>
                    <a:pt x="12943" y="36160"/>
                  </a:lnTo>
                  <a:lnTo>
                    <a:pt x="24851" y="4904"/>
                  </a:lnTo>
                  <a:lnTo>
                    <a:pt x="11909"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38" name="Google Shape;438;p9"/>
            <p:cNvSpPr/>
            <p:nvPr/>
          </p:nvSpPr>
          <p:spPr>
            <a:xfrm rot="363082">
              <a:off x="289098" y="4363311"/>
              <a:ext cx="1166244" cy="1323976"/>
            </a:xfrm>
            <a:custGeom>
              <a:avLst/>
              <a:gdLst/>
              <a:ahLst/>
              <a:cxnLst/>
              <a:rect l="l" t="t" r="r" b="b"/>
              <a:pathLst>
                <a:path w="37228" h="42263" extrusionOk="0">
                  <a:moveTo>
                    <a:pt x="13388" y="0"/>
                  </a:moveTo>
                  <a:cubicBezTo>
                    <a:pt x="12947" y="0"/>
                    <a:pt x="12544" y="279"/>
                    <a:pt x="12376" y="699"/>
                  </a:cubicBezTo>
                  <a:lnTo>
                    <a:pt x="6272" y="16711"/>
                  </a:lnTo>
                  <a:lnTo>
                    <a:pt x="201" y="32722"/>
                  </a:lnTo>
                  <a:cubicBezTo>
                    <a:pt x="1" y="33189"/>
                    <a:pt x="201" y="33756"/>
                    <a:pt x="668" y="34023"/>
                  </a:cubicBezTo>
                  <a:cubicBezTo>
                    <a:pt x="4271" y="35924"/>
                    <a:pt x="7973" y="37659"/>
                    <a:pt x="11743" y="39160"/>
                  </a:cubicBezTo>
                  <a:cubicBezTo>
                    <a:pt x="17146" y="41262"/>
                    <a:pt x="24952" y="42262"/>
                    <a:pt x="24952" y="42262"/>
                  </a:cubicBezTo>
                  <a:lnTo>
                    <a:pt x="31090" y="26151"/>
                  </a:lnTo>
                  <a:lnTo>
                    <a:pt x="37227" y="10039"/>
                  </a:lnTo>
                  <a:cubicBezTo>
                    <a:pt x="37227" y="10039"/>
                    <a:pt x="30756" y="5636"/>
                    <a:pt x="25319" y="3568"/>
                  </a:cubicBezTo>
                  <a:cubicBezTo>
                    <a:pt x="21483" y="2167"/>
                    <a:pt x="17580" y="999"/>
                    <a:pt x="13644" y="32"/>
                  </a:cubicBezTo>
                  <a:cubicBezTo>
                    <a:pt x="13558" y="11"/>
                    <a:pt x="13472" y="0"/>
                    <a:pt x="13388" y="0"/>
                  </a:cubicBezTo>
                  <a:close/>
                </a:path>
              </a:pathLst>
            </a:custGeom>
            <a:solidFill>
              <a:schemeClr val="l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39" name="Google Shape;439;p9"/>
            <p:cNvSpPr/>
            <p:nvPr/>
          </p:nvSpPr>
          <p:spPr>
            <a:xfrm rot="363082">
              <a:off x="1066041" y="4735131"/>
              <a:ext cx="399201" cy="988588"/>
            </a:xfrm>
            <a:custGeom>
              <a:avLst/>
              <a:gdLst/>
              <a:ahLst/>
              <a:cxnLst/>
              <a:rect l="l" t="t" r="r" b="b"/>
              <a:pathLst>
                <a:path w="12743" h="31557" extrusionOk="0">
                  <a:moveTo>
                    <a:pt x="11909" y="1"/>
                  </a:moveTo>
                  <a:lnTo>
                    <a:pt x="0" y="31257"/>
                  </a:lnTo>
                  <a:lnTo>
                    <a:pt x="834" y="31557"/>
                  </a:lnTo>
                  <a:lnTo>
                    <a:pt x="12743" y="334"/>
                  </a:lnTo>
                  <a:lnTo>
                    <a:pt x="11909"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40" name="Google Shape;440;p9"/>
            <p:cNvSpPr/>
            <p:nvPr/>
          </p:nvSpPr>
          <p:spPr>
            <a:xfrm rot="363082">
              <a:off x="1086646" y="4743259"/>
              <a:ext cx="390836" cy="979190"/>
            </a:xfrm>
            <a:custGeom>
              <a:avLst/>
              <a:gdLst/>
              <a:ahLst/>
              <a:cxnLst/>
              <a:rect l="l" t="t" r="r" b="b"/>
              <a:pathLst>
                <a:path w="12476" h="31257" extrusionOk="0">
                  <a:moveTo>
                    <a:pt x="12042" y="1"/>
                  </a:moveTo>
                  <a:lnTo>
                    <a:pt x="0" y="31090"/>
                  </a:lnTo>
                  <a:lnTo>
                    <a:pt x="434" y="31256"/>
                  </a:lnTo>
                  <a:lnTo>
                    <a:pt x="12476" y="167"/>
                  </a:lnTo>
                  <a:lnTo>
                    <a:pt x="12042"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41" name="Google Shape;441;p9"/>
            <p:cNvSpPr/>
            <p:nvPr/>
          </p:nvSpPr>
          <p:spPr>
            <a:xfrm rot="363082">
              <a:off x="-564252" y="3933299"/>
              <a:ext cx="778540" cy="1133852"/>
            </a:xfrm>
            <a:custGeom>
              <a:avLst/>
              <a:gdLst/>
              <a:ahLst/>
              <a:cxnLst/>
              <a:rect l="l" t="t" r="r" b="b"/>
              <a:pathLst>
                <a:path w="24852" h="36194" extrusionOk="0">
                  <a:moveTo>
                    <a:pt x="11909" y="1"/>
                  </a:moveTo>
                  <a:lnTo>
                    <a:pt x="0" y="31256"/>
                  </a:lnTo>
                  <a:lnTo>
                    <a:pt x="12943" y="36193"/>
                  </a:lnTo>
                  <a:lnTo>
                    <a:pt x="24851" y="4937"/>
                  </a:lnTo>
                  <a:lnTo>
                    <a:pt x="11909"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42" name="Google Shape;442;p9"/>
            <p:cNvSpPr/>
            <p:nvPr/>
          </p:nvSpPr>
          <p:spPr>
            <a:xfrm rot="363082">
              <a:off x="-449612" y="4006479"/>
              <a:ext cx="1166244" cy="1323004"/>
            </a:xfrm>
            <a:custGeom>
              <a:avLst/>
              <a:gdLst/>
              <a:ahLst/>
              <a:cxnLst/>
              <a:rect l="l" t="t" r="r" b="b"/>
              <a:pathLst>
                <a:path w="37228" h="42232" extrusionOk="0">
                  <a:moveTo>
                    <a:pt x="12243" y="0"/>
                  </a:moveTo>
                  <a:lnTo>
                    <a:pt x="6105" y="16112"/>
                  </a:lnTo>
                  <a:lnTo>
                    <a:pt x="1" y="32190"/>
                  </a:lnTo>
                  <a:cubicBezTo>
                    <a:pt x="1" y="32190"/>
                    <a:pt x="6506" y="36593"/>
                    <a:pt x="11909" y="38694"/>
                  </a:cubicBezTo>
                  <a:cubicBezTo>
                    <a:pt x="15745" y="40062"/>
                    <a:pt x="19648" y="41230"/>
                    <a:pt x="23584" y="42197"/>
                  </a:cubicBezTo>
                  <a:cubicBezTo>
                    <a:pt x="23677" y="42220"/>
                    <a:pt x="23769" y="42231"/>
                    <a:pt x="23859" y="42231"/>
                  </a:cubicBezTo>
                  <a:cubicBezTo>
                    <a:pt x="24293" y="42231"/>
                    <a:pt x="24686" y="41977"/>
                    <a:pt x="24852" y="41563"/>
                  </a:cubicBezTo>
                  <a:lnTo>
                    <a:pt x="30923" y="25552"/>
                  </a:lnTo>
                  <a:lnTo>
                    <a:pt x="37027" y="9540"/>
                  </a:lnTo>
                  <a:cubicBezTo>
                    <a:pt x="37227" y="9040"/>
                    <a:pt x="37027" y="8473"/>
                    <a:pt x="36560" y="8239"/>
                  </a:cubicBezTo>
                  <a:cubicBezTo>
                    <a:pt x="32958" y="6305"/>
                    <a:pt x="29255" y="4603"/>
                    <a:pt x="25486" y="3069"/>
                  </a:cubicBezTo>
                  <a:cubicBezTo>
                    <a:pt x="20049" y="1001"/>
                    <a:pt x="12243" y="0"/>
                    <a:pt x="12243" y="0"/>
                  </a:cubicBezTo>
                  <a:close/>
                </a:path>
              </a:pathLst>
            </a:custGeom>
            <a:solidFill>
              <a:schemeClr val="l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43" name="Google Shape;443;p9"/>
            <p:cNvSpPr/>
            <p:nvPr/>
          </p:nvSpPr>
          <p:spPr>
            <a:xfrm rot="363082">
              <a:off x="-458078" y="3966041"/>
              <a:ext cx="400266" cy="988588"/>
            </a:xfrm>
            <a:custGeom>
              <a:avLst/>
              <a:gdLst/>
              <a:ahLst/>
              <a:cxnLst/>
              <a:rect l="l" t="t" r="r" b="b"/>
              <a:pathLst>
                <a:path w="12777" h="31557" extrusionOk="0">
                  <a:moveTo>
                    <a:pt x="11909" y="0"/>
                  </a:moveTo>
                  <a:lnTo>
                    <a:pt x="1" y="31223"/>
                  </a:lnTo>
                  <a:lnTo>
                    <a:pt x="868" y="31556"/>
                  </a:lnTo>
                  <a:lnTo>
                    <a:pt x="12777" y="300"/>
                  </a:lnTo>
                  <a:lnTo>
                    <a:pt x="1190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44" name="Google Shape;444;p9"/>
            <p:cNvSpPr/>
            <p:nvPr/>
          </p:nvSpPr>
          <p:spPr>
            <a:xfrm rot="363082">
              <a:off x="-486520" y="3948733"/>
              <a:ext cx="386701" cy="983356"/>
            </a:xfrm>
            <a:custGeom>
              <a:avLst/>
              <a:gdLst/>
              <a:ahLst/>
              <a:cxnLst/>
              <a:rect l="l" t="t" r="r" b="b"/>
              <a:pathLst>
                <a:path w="12344" h="31390" extrusionOk="0">
                  <a:moveTo>
                    <a:pt x="11909" y="0"/>
                  </a:moveTo>
                  <a:lnTo>
                    <a:pt x="1" y="31223"/>
                  </a:lnTo>
                  <a:lnTo>
                    <a:pt x="435" y="31389"/>
                  </a:lnTo>
                  <a:lnTo>
                    <a:pt x="12343" y="167"/>
                  </a:lnTo>
                  <a:lnTo>
                    <a:pt x="1190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45" name="Google Shape;445;p9"/>
            <p:cNvSpPr/>
            <p:nvPr/>
          </p:nvSpPr>
          <p:spPr>
            <a:xfrm rot="363082">
              <a:off x="-536791" y="3924334"/>
              <a:ext cx="403367" cy="990687"/>
            </a:xfrm>
            <a:custGeom>
              <a:avLst/>
              <a:gdLst/>
              <a:ahLst/>
              <a:cxnLst/>
              <a:rect l="l" t="t" r="r" b="b"/>
              <a:pathLst>
                <a:path w="12876" h="31624" extrusionOk="0">
                  <a:moveTo>
                    <a:pt x="11909" y="0"/>
                  </a:moveTo>
                  <a:lnTo>
                    <a:pt x="0" y="31223"/>
                  </a:lnTo>
                  <a:lnTo>
                    <a:pt x="967" y="31623"/>
                  </a:lnTo>
                  <a:lnTo>
                    <a:pt x="12876" y="367"/>
                  </a:lnTo>
                  <a:lnTo>
                    <a:pt x="1190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46" name="Google Shape;446;p9"/>
            <p:cNvSpPr/>
            <p:nvPr/>
          </p:nvSpPr>
          <p:spPr>
            <a:xfrm rot="363082">
              <a:off x="633267" y="4549023"/>
              <a:ext cx="365775" cy="364741"/>
            </a:xfrm>
            <a:custGeom>
              <a:avLst/>
              <a:gdLst/>
              <a:ahLst/>
              <a:cxnLst/>
              <a:rect l="l" t="t" r="r" b="b"/>
              <a:pathLst>
                <a:path w="11676" h="11643" fill="none" extrusionOk="0">
                  <a:moveTo>
                    <a:pt x="3237" y="1"/>
                  </a:moveTo>
                  <a:lnTo>
                    <a:pt x="11676" y="3203"/>
                  </a:lnTo>
                  <a:lnTo>
                    <a:pt x="8440" y="11643"/>
                  </a:lnTo>
                  <a:lnTo>
                    <a:pt x="1" y="8407"/>
                  </a:lnTo>
                  <a:close/>
                </a:path>
              </a:pathLst>
            </a:custGeom>
            <a:noFill/>
            <a:ln w="19050"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47" name="Google Shape;447;p9"/>
            <p:cNvSpPr/>
            <p:nvPr/>
          </p:nvSpPr>
          <p:spPr>
            <a:xfrm rot="363082">
              <a:off x="-56388" y="4232909"/>
              <a:ext cx="499541" cy="423260"/>
            </a:xfrm>
            <a:custGeom>
              <a:avLst/>
              <a:gdLst/>
              <a:ahLst/>
              <a:cxnLst/>
              <a:rect l="l" t="t" r="r" b="b"/>
              <a:pathLst>
                <a:path w="15946" h="13511" fill="none" extrusionOk="0">
                  <a:moveTo>
                    <a:pt x="3303" y="1"/>
                  </a:moveTo>
                  <a:lnTo>
                    <a:pt x="15945" y="4804"/>
                  </a:lnTo>
                  <a:moveTo>
                    <a:pt x="2769" y="1435"/>
                  </a:moveTo>
                  <a:lnTo>
                    <a:pt x="15378" y="6272"/>
                  </a:lnTo>
                  <a:moveTo>
                    <a:pt x="2202" y="2903"/>
                  </a:moveTo>
                  <a:lnTo>
                    <a:pt x="14845" y="7740"/>
                  </a:lnTo>
                  <a:moveTo>
                    <a:pt x="14277" y="9174"/>
                  </a:moveTo>
                  <a:lnTo>
                    <a:pt x="1635" y="4337"/>
                  </a:lnTo>
                  <a:moveTo>
                    <a:pt x="1101" y="5805"/>
                  </a:moveTo>
                  <a:lnTo>
                    <a:pt x="13710" y="10608"/>
                  </a:lnTo>
                  <a:moveTo>
                    <a:pt x="534" y="7239"/>
                  </a:moveTo>
                  <a:lnTo>
                    <a:pt x="13177" y="12076"/>
                  </a:lnTo>
                  <a:moveTo>
                    <a:pt x="1" y="8707"/>
                  </a:moveTo>
                  <a:lnTo>
                    <a:pt x="12643" y="13511"/>
                  </a:lnTo>
                </a:path>
              </a:pathLst>
            </a:custGeom>
            <a:noFill/>
            <a:ln w="19050"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48" name="Google Shape;448;p9"/>
            <p:cNvSpPr/>
            <p:nvPr/>
          </p:nvSpPr>
          <p:spPr>
            <a:xfrm rot="363082">
              <a:off x="940056" y="4735937"/>
              <a:ext cx="406531" cy="311454"/>
            </a:xfrm>
            <a:custGeom>
              <a:avLst/>
              <a:gdLst/>
              <a:ahLst/>
              <a:cxnLst/>
              <a:rect l="l" t="t" r="r" b="b"/>
              <a:pathLst>
                <a:path w="12977" h="9942" fill="none" extrusionOk="0">
                  <a:moveTo>
                    <a:pt x="12977" y="3903"/>
                  </a:moveTo>
                  <a:lnTo>
                    <a:pt x="2670" y="1"/>
                  </a:lnTo>
                  <a:moveTo>
                    <a:pt x="2002" y="1769"/>
                  </a:moveTo>
                  <a:lnTo>
                    <a:pt x="12276" y="5671"/>
                  </a:lnTo>
                  <a:moveTo>
                    <a:pt x="1335" y="3503"/>
                  </a:moveTo>
                  <a:lnTo>
                    <a:pt x="11609" y="7439"/>
                  </a:lnTo>
                  <a:moveTo>
                    <a:pt x="668" y="5271"/>
                  </a:moveTo>
                  <a:lnTo>
                    <a:pt x="10942" y="9174"/>
                  </a:lnTo>
                  <a:moveTo>
                    <a:pt x="7706" y="9941"/>
                  </a:moveTo>
                  <a:lnTo>
                    <a:pt x="1" y="7006"/>
                  </a:lnTo>
                </a:path>
              </a:pathLst>
            </a:custGeom>
            <a:noFill/>
            <a:ln w="19050"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49" name="Google Shape;449;p9"/>
            <p:cNvSpPr/>
            <p:nvPr/>
          </p:nvSpPr>
          <p:spPr>
            <a:xfrm rot="363082">
              <a:off x="407066" y="4979342"/>
              <a:ext cx="760778" cy="501609"/>
            </a:xfrm>
            <a:custGeom>
              <a:avLst/>
              <a:gdLst/>
              <a:ahLst/>
              <a:cxnLst/>
              <a:rect l="l" t="t" r="r" b="b"/>
              <a:pathLst>
                <a:path w="24285" h="16012" fill="none" extrusionOk="0">
                  <a:moveTo>
                    <a:pt x="24285" y="6772"/>
                  </a:moveTo>
                  <a:lnTo>
                    <a:pt x="6472" y="0"/>
                  </a:lnTo>
                  <a:moveTo>
                    <a:pt x="3136" y="1067"/>
                  </a:moveTo>
                  <a:lnTo>
                    <a:pt x="23517" y="8806"/>
                  </a:lnTo>
                  <a:moveTo>
                    <a:pt x="2336" y="3069"/>
                  </a:moveTo>
                  <a:lnTo>
                    <a:pt x="22717" y="10841"/>
                  </a:lnTo>
                  <a:moveTo>
                    <a:pt x="1568" y="5137"/>
                  </a:moveTo>
                  <a:lnTo>
                    <a:pt x="21950" y="12909"/>
                  </a:lnTo>
                  <a:moveTo>
                    <a:pt x="801" y="7172"/>
                  </a:moveTo>
                  <a:lnTo>
                    <a:pt x="21182" y="14944"/>
                  </a:lnTo>
                  <a:moveTo>
                    <a:pt x="1" y="9240"/>
                  </a:moveTo>
                  <a:lnTo>
                    <a:pt x="17847" y="16011"/>
                  </a:lnTo>
                </a:path>
              </a:pathLst>
            </a:custGeom>
            <a:noFill/>
            <a:ln w="19050"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450" name="Google Shape;450;p9"/>
          <p:cNvSpPr txBox="1">
            <a:spLocks noGrp="1"/>
          </p:cNvSpPr>
          <p:nvPr>
            <p:ph type="title"/>
          </p:nvPr>
        </p:nvSpPr>
        <p:spPr>
          <a:xfrm>
            <a:off x="2848800" y="2095917"/>
            <a:ext cx="6494400" cy="1105200"/>
          </a:xfrm>
          <a:prstGeom prst="rect">
            <a:avLst/>
          </a:prstGeom>
        </p:spPr>
        <p:txBody>
          <a:bodyPr spcFirstLastPara="1" wrap="square" lIns="91425" tIns="91425" rIns="91425" bIns="91425" anchor="ctr" anchorCtr="0">
            <a:noAutofit/>
          </a:bodyPr>
          <a:lstStyle>
            <a:lvl1pPr lvl="0" algn="ctr">
              <a:spcBef>
                <a:spcPts val="0"/>
              </a:spcBef>
              <a:spcAft>
                <a:spcPts val="0"/>
              </a:spcAft>
              <a:buSzPts val="4200"/>
              <a:buNone/>
              <a:defRPr sz="5600"/>
            </a:lvl1pPr>
            <a:lvl2pPr lvl="1" algn="ctr">
              <a:spcBef>
                <a:spcPts val="0"/>
              </a:spcBef>
              <a:spcAft>
                <a:spcPts val="0"/>
              </a:spcAft>
              <a:buSzPts val="4200"/>
              <a:buNone/>
              <a:defRPr sz="5600"/>
            </a:lvl2pPr>
            <a:lvl3pPr lvl="2" algn="ctr">
              <a:spcBef>
                <a:spcPts val="0"/>
              </a:spcBef>
              <a:spcAft>
                <a:spcPts val="0"/>
              </a:spcAft>
              <a:buSzPts val="4200"/>
              <a:buNone/>
              <a:defRPr sz="5600"/>
            </a:lvl3pPr>
            <a:lvl4pPr lvl="3" algn="ctr">
              <a:spcBef>
                <a:spcPts val="0"/>
              </a:spcBef>
              <a:spcAft>
                <a:spcPts val="0"/>
              </a:spcAft>
              <a:buSzPts val="4200"/>
              <a:buNone/>
              <a:defRPr sz="5600"/>
            </a:lvl4pPr>
            <a:lvl5pPr lvl="4" algn="ctr">
              <a:spcBef>
                <a:spcPts val="0"/>
              </a:spcBef>
              <a:spcAft>
                <a:spcPts val="0"/>
              </a:spcAft>
              <a:buSzPts val="4200"/>
              <a:buNone/>
              <a:defRPr sz="5600"/>
            </a:lvl5pPr>
            <a:lvl6pPr lvl="5" algn="ctr">
              <a:spcBef>
                <a:spcPts val="0"/>
              </a:spcBef>
              <a:spcAft>
                <a:spcPts val="0"/>
              </a:spcAft>
              <a:buSzPts val="4200"/>
              <a:buNone/>
              <a:defRPr sz="5600"/>
            </a:lvl6pPr>
            <a:lvl7pPr lvl="6" algn="ctr">
              <a:spcBef>
                <a:spcPts val="0"/>
              </a:spcBef>
              <a:spcAft>
                <a:spcPts val="0"/>
              </a:spcAft>
              <a:buSzPts val="4200"/>
              <a:buNone/>
              <a:defRPr sz="5600"/>
            </a:lvl7pPr>
            <a:lvl8pPr lvl="7" algn="ctr">
              <a:spcBef>
                <a:spcPts val="0"/>
              </a:spcBef>
              <a:spcAft>
                <a:spcPts val="0"/>
              </a:spcAft>
              <a:buSzPts val="4200"/>
              <a:buNone/>
              <a:defRPr sz="5600"/>
            </a:lvl8pPr>
            <a:lvl9pPr lvl="8" algn="ctr">
              <a:spcBef>
                <a:spcPts val="0"/>
              </a:spcBef>
              <a:spcAft>
                <a:spcPts val="0"/>
              </a:spcAft>
              <a:buSzPts val="4200"/>
              <a:buNone/>
              <a:defRPr sz="5600"/>
            </a:lvl9pPr>
          </a:lstStyle>
          <a:p>
            <a:endParaRPr/>
          </a:p>
        </p:txBody>
      </p:sp>
      <p:sp>
        <p:nvSpPr>
          <p:cNvPr id="451" name="Google Shape;451;p9"/>
          <p:cNvSpPr txBox="1">
            <a:spLocks noGrp="1"/>
          </p:cNvSpPr>
          <p:nvPr>
            <p:ph type="subTitle" idx="1"/>
          </p:nvPr>
        </p:nvSpPr>
        <p:spPr>
          <a:xfrm>
            <a:off x="2525400" y="3115267"/>
            <a:ext cx="7141200" cy="1646800"/>
          </a:xfrm>
          <a:prstGeom prst="rect">
            <a:avLst/>
          </a:prstGeom>
        </p:spPr>
        <p:txBody>
          <a:bodyPr spcFirstLastPara="1" wrap="square" lIns="91425" tIns="91425" rIns="91425" bIns="91425" anchor="ctr" anchorCtr="0">
            <a:noAutofit/>
          </a:bodyPr>
          <a:lstStyle>
            <a:lvl1pPr lvl="0" algn="ctr">
              <a:lnSpc>
                <a:spcPct val="100000"/>
              </a:lnSpc>
              <a:spcBef>
                <a:spcPts val="0"/>
              </a:spcBef>
              <a:spcAft>
                <a:spcPts val="0"/>
              </a:spcAft>
              <a:buSzPts val="1600"/>
              <a:buNone/>
              <a:defRPr sz="2133"/>
            </a:lvl1pPr>
            <a:lvl2pPr lvl="1" algn="ctr">
              <a:lnSpc>
                <a:spcPct val="100000"/>
              </a:lnSpc>
              <a:spcBef>
                <a:spcPts val="0"/>
              </a:spcBef>
              <a:spcAft>
                <a:spcPts val="0"/>
              </a:spcAft>
              <a:buSzPts val="1600"/>
              <a:buNone/>
              <a:defRPr sz="2133"/>
            </a:lvl2pPr>
            <a:lvl3pPr lvl="2" algn="ctr">
              <a:lnSpc>
                <a:spcPct val="100000"/>
              </a:lnSpc>
              <a:spcBef>
                <a:spcPts val="0"/>
              </a:spcBef>
              <a:spcAft>
                <a:spcPts val="0"/>
              </a:spcAft>
              <a:buSzPts val="1600"/>
              <a:buNone/>
              <a:defRPr sz="2133"/>
            </a:lvl3pPr>
            <a:lvl4pPr lvl="3" algn="ctr">
              <a:lnSpc>
                <a:spcPct val="100000"/>
              </a:lnSpc>
              <a:spcBef>
                <a:spcPts val="0"/>
              </a:spcBef>
              <a:spcAft>
                <a:spcPts val="0"/>
              </a:spcAft>
              <a:buSzPts val="1600"/>
              <a:buNone/>
              <a:defRPr sz="2133"/>
            </a:lvl4pPr>
            <a:lvl5pPr lvl="4" algn="ctr">
              <a:lnSpc>
                <a:spcPct val="100000"/>
              </a:lnSpc>
              <a:spcBef>
                <a:spcPts val="0"/>
              </a:spcBef>
              <a:spcAft>
                <a:spcPts val="0"/>
              </a:spcAft>
              <a:buSzPts val="1600"/>
              <a:buNone/>
              <a:defRPr sz="2133"/>
            </a:lvl5pPr>
            <a:lvl6pPr lvl="5" algn="ctr">
              <a:lnSpc>
                <a:spcPct val="100000"/>
              </a:lnSpc>
              <a:spcBef>
                <a:spcPts val="0"/>
              </a:spcBef>
              <a:spcAft>
                <a:spcPts val="0"/>
              </a:spcAft>
              <a:buSzPts val="1600"/>
              <a:buNone/>
              <a:defRPr sz="2133"/>
            </a:lvl6pPr>
            <a:lvl7pPr lvl="6" algn="ctr">
              <a:lnSpc>
                <a:spcPct val="100000"/>
              </a:lnSpc>
              <a:spcBef>
                <a:spcPts val="0"/>
              </a:spcBef>
              <a:spcAft>
                <a:spcPts val="0"/>
              </a:spcAft>
              <a:buSzPts val="1600"/>
              <a:buNone/>
              <a:defRPr sz="2133"/>
            </a:lvl7pPr>
            <a:lvl8pPr lvl="7" algn="ctr">
              <a:lnSpc>
                <a:spcPct val="100000"/>
              </a:lnSpc>
              <a:spcBef>
                <a:spcPts val="0"/>
              </a:spcBef>
              <a:spcAft>
                <a:spcPts val="0"/>
              </a:spcAft>
              <a:buSzPts val="1600"/>
              <a:buNone/>
              <a:defRPr sz="2133"/>
            </a:lvl8pPr>
            <a:lvl9pPr lvl="8" algn="ctr">
              <a:lnSpc>
                <a:spcPct val="100000"/>
              </a:lnSpc>
              <a:spcBef>
                <a:spcPts val="0"/>
              </a:spcBef>
              <a:spcAft>
                <a:spcPts val="0"/>
              </a:spcAft>
              <a:buSzPts val="1600"/>
              <a:buNone/>
              <a:defRPr sz="2133"/>
            </a:lvl9pPr>
          </a:lstStyle>
          <a:p>
            <a:endParaRPr/>
          </a:p>
        </p:txBody>
      </p:sp>
    </p:spTree>
    <p:extLst>
      <p:ext uri="{BB962C8B-B14F-4D97-AF65-F5344CB8AC3E}">
        <p14:creationId xmlns:p14="http://schemas.microsoft.com/office/powerpoint/2010/main" val="2542529520"/>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B93665EA-4190-4B26-94CF-11C06665461E}" type="datetimeFigureOut">
              <a:rPr kumimoji="0" lang="zh-CN" altLang="en-US" sz="1200" b="0" i="0" u="none" strike="noStrike" kern="1200" cap="none" spc="0" normalizeH="0" baseline="0" noProof="0" smtClean="0">
                <a:ln>
                  <a:noFill/>
                </a:ln>
                <a:solidFill>
                  <a:prstClr val="black">
                    <a:tint val="75000"/>
                  </a:prstClr>
                </a:solidFill>
                <a:effectLst/>
                <a:uLnTx/>
                <a:uFillTx/>
                <a:latin typeface="思源黑体 CN Light" panose="020B0300000000000000" pitchFamily="34" charset="-122"/>
                <a:ea typeface="思源黑体 CN Light" panose="020B0300000000000000" pitchFamily="34" charset="-122"/>
                <a:cs typeface="+mn-cs"/>
              </a:rPr>
              <a:pPr marL="0" marR="0" lvl="0" indent="0" algn="l" defTabSz="914400" rtl="0" eaLnBrk="1" fontAlgn="auto" latinLnBrk="0" hangingPunct="1">
                <a:lnSpc>
                  <a:spcPct val="100000"/>
                </a:lnSpc>
                <a:spcBef>
                  <a:spcPts val="0"/>
                </a:spcBef>
                <a:spcAft>
                  <a:spcPts val="0"/>
                </a:spcAft>
                <a:buClrTx/>
                <a:buSzTx/>
                <a:buFontTx/>
                <a:buNone/>
                <a:tabLst/>
                <a:defRPr/>
              </a:pPr>
              <a:t>2022/8/7</a:t>
            </a:fld>
            <a:endParaRPr kumimoji="0" lang="zh-CN" altLang="en-US" sz="1200" b="0" i="0" u="none" strike="noStrike" kern="1200" cap="none" spc="0" normalizeH="0" baseline="0" noProof="0">
              <a:ln>
                <a:noFill/>
              </a:ln>
              <a:solidFill>
                <a:prstClr val="black">
                  <a:tint val="75000"/>
                </a:prstClr>
              </a:solidFill>
              <a:effectLst/>
              <a:uLnTx/>
              <a:uFillTx/>
              <a:latin typeface="思源黑体 CN Light" panose="020B0300000000000000" pitchFamily="34" charset="-122"/>
              <a:ea typeface="思源黑体 CN Light" panose="020B0300000000000000" pitchFamily="34" charset="-122"/>
              <a:cs typeface="+mn-cs"/>
            </a:endParaRPr>
          </a:p>
        </p:txBody>
      </p:sp>
      <p:sp>
        <p:nvSpPr>
          <p:cNvPr id="3" name="页脚占位符 2"/>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200" b="0" i="0" u="none" strike="noStrike" kern="1200" cap="none" spc="0" normalizeH="0" baseline="0" noProof="0">
              <a:ln>
                <a:noFill/>
              </a:ln>
              <a:solidFill>
                <a:prstClr val="black">
                  <a:tint val="75000"/>
                </a:prstClr>
              </a:solidFill>
              <a:effectLst/>
              <a:uLnTx/>
              <a:uFillTx/>
              <a:latin typeface="思源黑体 CN Light" panose="020B0300000000000000" pitchFamily="34" charset="-122"/>
              <a:ea typeface="思源黑体 CN Light" panose="020B0300000000000000" pitchFamily="34" charset="-122"/>
              <a:cs typeface="+mn-cs"/>
            </a:endParaRPr>
          </a:p>
        </p:txBody>
      </p:sp>
      <p:sp>
        <p:nvSpPr>
          <p:cNvPr id="4" name="灯片编号占位符 3"/>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18E094B-4BC8-4851-99F7-361ECCD2878D}" type="slidenum">
              <a:rPr kumimoji="0" lang="zh-CN" altLang="en-US" sz="1200" b="0" i="0" u="none" strike="noStrike" kern="1200" cap="none" spc="0" normalizeH="0" baseline="0" noProof="0" smtClean="0">
                <a:ln>
                  <a:noFill/>
                </a:ln>
                <a:solidFill>
                  <a:prstClr val="black">
                    <a:tint val="75000"/>
                  </a:prstClr>
                </a:solidFill>
                <a:effectLst/>
                <a:uLnTx/>
                <a:uFillTx/>
                <a:latin typeface="思源黑体 CN Light" panose="020B0300000000000000" pitchFamily="34" charset="-122"/>
                <a:ea typeface="思源黑体 CN Light" panose="020B0300000000000000" pitchFamily="34" charset="-122"/>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zh-CN" altLang="en-US" sz="1200" b="0" i="0" u="none" strike="noStrike" kern="1200" cap="none" spc="0" normalizeH="0" baseline="0" noProof="0">
              <a:ln>
                <a:noFill/>
              </a:ln>
              <a:solidFill>
                <a:prstClr val="black">
                  <a:tint val="75000"/>
                </a:prstClr>
              </a:solidFill>
              <a:effectLst/>
              <a:uLnTx/>
              <a:uFillTx/>
              <a:latin typeface="思源黑体 CN Light" panose="020B0300000000000000" pitchFamily="34" charset="-122"/>
              <a:ea typeface="思源黑体 CN Light" panose="020B0300000000000000" pitchFamily="34" charset="-122"/>
              <a:cs typeface="+mn-cs"/>
            </a:endParaRPr>
          </a:p>
        </p:txBody>
      </p:sp>
    </p:spTree>
    <p:extLst>
      <p:ext uri="{BB962C8B-B14F-4D97-AF65-F5344CB8AC3E}">
        <p14:creationId xmlns:p14="http://schemas.microsoft.com/office/powerpoint/2010/main" val="708646723"/>
      </p:ext>
    </p:extLst>
  </p:cSld>
  <p:clrMapOvr>
    <a:masterClrMapping/>
  </p:clrMapOvr>
</p:sldLayout>
</file>

<file path=ppt/slideLayouts/slideLayout180.xml><?xml version="1.0" encoding="utf-8"?>
<p:sldLayout xmlns:a="http://schemas.openxmlformats.org/drawingml/2006/main" xmlns:r="http://schemas.openxmlformats.org/officeDocument/2006/relationships" xmlns:p="http://schemas.openxmlformats.org/presentationml/2006/main" matchingName="Blank" type="blank">
  <p:cSld name="Blank">
    <p:bg>
      <p:bgPr>
        <a:noFill/>
        <a:effectLst/>
      </p:bgPr>
    </p:bg>
    <p:spTree>
      <p:nvGrpSpPr>
        <p:cNvPr id="1" name="Shape 561"/>
        <p:cNvGrpSpPr/>
        <p:nvPr/>
      </p:nvGrpSpPr>
      <p:grpSpPr>
        <a:xfrm>
          <a:off x="0" y="0"/>
          <a:ext cx="0" cy="0"/>
          <a:chOff x="0" y="0"/>
          <a:chExt cx="0" cy="0"/>
        </a:xfrm>
      </p:grpSpPr>
    </p:spTree>
    <p:extLst>
      <p:ext uri="{BB962C8B-B14F-4D97-AF65-F5344CB8AC3E}">
        <p14:creationId xmlns:p14="http://schemas.microsoft.com/office/powerpoint/2010/main" val="1688290518"/>
      </p:ext>
    </p:extLst>
  </p:cSld>
  <p:clrMapOvr>
    <a:masterClrMapping/>
  </p:clrMapOvr>
</p:sldLayout>
</file>

<file path=ppt/slideLayouts/slideLayout181.xml><?xml version="1.0" encoding="utf-8"?>
<p:sldLayout xmlns:a="http://schemas.openxmlformats.org/drawingml/2006/main" xmlns:r="http://schemas.openxmlformats.org/officeDocument/2006/relationships" xmlns:p="http://schemas.openxmlformats.org/presentationml/2006/main" matchingName="Table of contents">
  <p:cSld name="Table of contents">
    <p:spTree>
      <p:nvGrpSpPr>
        <p:cNvPr id="1" name="Shape 562"/>
        <p:cNvGrpSpPr/>
        <p:nvPr/>
      </p:nvGrpSpPr>
      <p:grpSpPr>
        <a:xfrm>
          <a:off x="0" y="0"/>
          <a:ext cx="0" cy="0"/>
          <a:chOff x="0" y="0"/>
          <a:chExt cx="0" cy="0"/>
        </a:xfrm>
      </p:grpSpPr>
      <p:pic>
        <p:nvPicPr>
          <p:cNvPr id="563" name="Google Shape;563;p13"/>
          <p:cNvPicPr preferRelativeResize="0"/>
          <p:nvPr/>
        </p:nvPicPr>
        <p:blipFill>
          <a:blip r:embed="rId2">
            <a:alphaModFix/>
          </a:blip>
          <a:stretch>
            <a:fillRect/>
          </a:stretch>
        </p:blipFill>
        <p:spPr>
          <a:xfrm>
            <a:off x="-75466" y="-36433"/>
            <a:ext cx="12342935" cy="7005332"/>
          </a:xfrm>
          <a:prstGeom prst="rect">
            <a:avLst/>
          </a:prstGeom>
          <a:noFill/>
          <a:ln>
            <a:noFill/>
          </a:ln>
        </p:spPr>
      </p:pic>
      <p:grpSp>
        <p:nvGrpSpPr>
          <p:cNvPr id="564" name="Google Shape;564;p13"/>
          <p:cNvGrpSpPr/>
          <p:nvPr/>
        </p:nvGrpSpPr>
        <p:grpSpPr>
          <a:xfrm>
            <a:off x="-933517" y="5078269"/>
            <a:ext cx="2555540" cy="2750232"/>
            <a:chOff x="-700138" y="3808702"/>
            <a:chExt cx="1916655" cy="2062674"/>
          </a:xfrm>
        </p:grpSpPr>
        <p:sp>
          <p:nvSpPr>
            <p:cNvPr id="565" name="Google Shape;565;p13"/>
            <p:cNvSpPr/>
            <p:nvPr/>
          </p:nvSpPr>
          <p:spPr>
            <a:xfrm rot="-1128775">
              <a:off x="-425908" y="4068745"/>
              <a:ext cx="1419635" cy="1616920"/>
            </a:xfrm>
            <a:custGeom>
              <a:avLst/>
              <a:gdLst/>
              <a:ahLst/>
              <a:cxnLst/>
              <a:rect l="l" t="t" r="r" b="b"/>
              <a:pathLst>
                <a:path w="39095" h="44528" extrusionOk="0">
                  <a:moveTo>
                    <a:pt x="26633" y="0"/>
                  </a:moveTo>
                  <a:cubicBezTo>
                    <a:pt x="26552" y="0"/>
                    <a:pt x="26469" y="13"/>
                    <a:pt x="26386" y="38"/>
                  </a:cubicBezTo>
                  <a:lnTo>
                    <a:pt x="0" y="8878"/>
                  </a:lnTo>
                  <a:lnTo>
                    <a:pt x="11575" y="43436"/>
                  </a:lnTo>
                  <a:cubicBezTo>
                    <a:pt x="11787" y="44097"/>
                    <a:pt x="12397" y="44528"/>
                    <a:pt x="13057" y="44528"/>
                  </a:cubicBezTo>
                  <a:cubicBezTo>
                    <a:pt x="13229" y="44528"/>
                    <a:pt x="13404" y="44499"/>
                    <a:pt x="13577" y="44437"/>
                  </a:cubicBezTo>
                  <a:lnTo>
                    <a:pt x="38494" y="36097"/>
                  </a:lnTo>
                  <a:cubicBezTo>
                    <a:pt x="38861" y="35964"/>
                    <a:pt x="39095" y="35530"/>
                    <a:pt x="38961" y="35130"/>
                  </a:cubicBezTo>
                  <a:lnTo>
                    <a:pt x="27386" y="538"/>
                  </a:lnTo>
                  <a:cubicBezTo>
                    <a:pt x="27279" y="215"/>
                    <a:pt x="26975" y="0"/>
                    <a:pt x="26633"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66" name="Google Shape;566;p13"/>
            <p:cNvSpPr/>
            <p:nvPr/>
          </p:nvSpPr>
          <p:spPr>
            <a:xfrm rot="-1128775">
              <a:off x="-474625" y="3993204"/>
              <a:ext cx="1414805" cy="1633006"/>
            </a:xfrm>
            <a:custGeom>
              <a:avLst/>
              <a:gdLst/>
              <a:ahLst/>
              <a:cxnLst/>
              <a:rect l="l" t="t" r="r" b="b"/>
              <a:pathLst>
                <a:path w="38962" h="44971" extrusionOk="0">
                  <a:moveTo>
                    <a:pt x="26500" y="0"/>
                  </a:moveTo>
                  <a:cubicBezTo>
                    <a:pt x="26418" y="0"/>
                    <a:pt x="26335" y="12"/>
                    <a:pt x="26252" y="38"/>
                  </a:cubicBezTo>
                  <a:lnTo>
                    <a:pt x="867" y="8544"/>
                  </a:lnTo>
                  <a:cubicBezTo>
                    <a:pt x="300" y="8744"/>
                    <a:pt x="0" y="9345"/>
                    <a:pt x="200" y="9912"/>
                  </a:cubicBezTo>
                  <a:lnTo>
                    <a:pt x="11942" y="44970"/>
                  </a:lnTo>
                  <a:lnTo>
                    <a:pt x="38327" y="36131"/>
                  </a:lnTo>
                  <a:cubicBezTo>
                    <a:pt x="38761" y="35997"/>
                    <a:pt x="38961" y="35563"/>
                    <a:pt x="38828" y="35163"/>
                  </a:cubicBezTo>
                  <a:lnTo>
                    <a:pt x="27253" y="538"/>
                  </a:lnTo>
                  <a:cubicBezTo>
                    <a:pt x="27145" y="215"/>
                    <a:pt x="26841" y="0"/>
                    <a:pt x="26500"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67" name="Google Shape;567;p13"/>
            <p:cNvSpPr/>
            <p:nvPr/>
          </p:nvSpPr>
          <p:spPr>
            <a:xfrm rot="-1128775">
              <a:off x="411142" y="5063464"/>
              <a:ext cx="300449" cy="167182"/>
            </a:xfrm>
            <a:custGeom>
              <a:avLst/>
              <a:gdLst/>
              <a:ahLst/>
              <a:cxnLst/>
              <a:rect l="l" t="t" r="r" b="b"/>
              <a:pathLst>
                <a:path w="8274" h="4604" fill="none" extrusionOk="0">
                  <a:moveTo>
                    <a:pt x="835" y="1935"/>
                  </a:moveTo>
                  <a:lnTo>
                    <a:pt x="6539" y="0"/>
                  </a:lnTo>
                  <a:moveTo>
                    <a:pt x="1" y="3202"/>
                  </a:moveTo>
                  <a:lnTo>
                    <a:pt x="7973" y="534"/>
                  </a:lnTo>
                  <a:moveTo>
                    <a:pt x="335" y="4103"/>
                  </a:moveTo>
                  <a:lnTo>
                    <a:pt x="8274" y="1435"/>
                  </a:lnTo>
                  <a:moveTo>
                    <a:pt x="1736" y="4603"/>
                  </a:moveTo>
                  <a:lnTo>
                    <a:pt x="7440" y="2702"/>
                  </a:lnTo>
                </a:path>
              </a:pathLst>
            </a:custGeom>
            <a:noFill/>
            <a:ln w="9525"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68" name="Google Shape;568;p13"/>
            <p:cNvSpPr/>
            <p:nvPr/>
          </p:nvSpPr>
          <p:spPr>
            <a:xfrm rot="-1128775">
              <a:off x="206184" y="5200882"/>
              <a:ext cx="918160" cy="352049"/>
            </a:xfrm>
            <a:custGeom>
              <a:avLst/>
              <a:gdLst/>
              <a:ahLst/>
              <a:cxnLst/>
              <a:rect l="l" t="t" r="r" b="b"/>
              <a:pathLst>
                <a:path w="25285" h="9695" extrusionOk="0">
                  <a:moveTo>
                    <a:pt x="24884" y="1"/>
                  </a:moveTo>
                  <a:lnTo>
                    <a:pt x="0" y="8340"/>
                  </a:lnTo>
                  <a:lnTo>
                    <a:pt x="267" y="9107"/>
                  </a:lnTo>
                  <a:cubicBezTo>
                    <a:pt x="371" y="9473"/>
                    <a:pt x="700" y="9695"/>
                    <a:pt x="1061" y="9695"/>
                  </a:cubicBezTo>
                  <a:cubicBezTo>
                    <a:pt x="1162" y="9695"/>
                    <a:pt x="1266" y="9678"/>
                    <a:pt x="1368" y="9641"/>
                  </a:cubicBezTo>
                  <a:lnTo>
                    <a:pt x="24618" y="1869"/>
                  </a:lnTo>
                  <a:cubicBezTo>
                    <a:pt x="25051" y="1736"/>
                    <a:pt x="25285" y="1235"/>
                    <a:pt x="25151" y="835"/>
                  </a:cubicBezTo>
                  <a:lnTo>
                    <a:pt x="24884"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69" name="Google Shape;569;p13"/>
            <p:cNvSpPr/>
            <p:nvPr/>
          </p:nvSpPr>
          <p:spPr>
            <a:xfrm rot="-1128775">
              <a:off x="-404925" y="4413984"/>
              <a:ext cx="539022" cy="1345775"/>
            </a:xfrm>
            <a:custGeom>
              <a:avLst/>
              <a:gdLst/>
              <a:ahLst/>
              <a:cxnLst/>
              <a:rect l="l" t="t" r="r" b="b"/>
              <a:pathLst>
                <a:path w="14844" h="37061" extrusionOk="0">
                  <a:moveTo>
                    <a:pt x="2769" y="0"/>
                  </a:moveTo>
                  <a:lnTo>
                    <a:pt x="867" y="634"/>
                  </a:lnTo>
                  <a:cubicBezTo>
                    <a:pt x="300" y="834"/>
                    <a:pt x="0" y="1435"/>
                    <a:pt x="200" y="2002"/>
                  </a:cubicBezTo>
                  <a:lnTo>
                    <a:pt x="11942" y="37060"/>
                  </a:lnTo>
                  <a:lnTo>
                    <a:pt x="14844" y="36093"/>
                  </a:lnTo>
                  <a:lnTo>
                    <a:pt x="2769" y="0"/>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70" name="Google Shape;570;p13"/>
            <p:cNvSpPr/>
            <p:nvPr/>
          </p:nvSpPr>
          <p:spPr>
            <a:xfrm rot="-1128775">
              <a:off x="-276077" y="4234377"/>
              <a:ext cx="661395" cy="495483"/>
            </a:xfrm>
            <a:custGeom>
              <a:avLst/>
              <a:gdLst/>
              <a:ahLst/>
              <a:cxnLst/>
              <a:rect l="l" t="t" r="r" b="b"/>
              <a:pathLst>
                <a:path w="18214" h="13645" fill="none" extrusionOk="0">
                  <a:moveTo>
                    <a:pt x="18214" y="7373"/>
                  </a:moveTo>
                  <a:lnTo>
                    <a:pt x="16045" y="935"/>
                  </a:lnTo>
                  <a:cubicBezTo>
                    <a:pt x="15278" y="1202"/>
                    <a:pt x="14444" y="802"/>
                    <a:pt x="14177" y="1"/>
                  </a:cubicBezTo>
                  <a:lnTo>
                    <a:pt x="935" y="4437"/>
                  </a:lnTo>
                  <a:cubicBezTo>
                    <a:pt x="1201" y="5205"/>
                    <a:pt x="801" y="6039"/>
                    <a:pt x="1" y="6305"/>
                  </a:cubicBezTo>
                  <a:lnTo>
                    <a:pt x="2169" y="12743"/>
                  </a:lnTo>
                  <a:cubicBezTo>
                    <a:pt x="2936" y="12477"/>
                    <a:pt x="3770" y="12877"/>
                    <a:pt x="4037" y="13644"/>
                  </a:cubicBezTo>
                  <a:lnTo>
                    <a:pt x="17280" y="9241"/>
                  </a:lnTo>
                  <a:cubicBezTo>
                    <a:pt x="17013" y="8440"/>
                    <a:pt x="17413" y="7606"/>
                    <a:pt x="18214" y="7373"/>
                  </a:cubicBezTo>
                  <a:close/>
                </a:path>
              </a:pathLst>
            </a:custGeom>
            <a:noFill/>
            <a:ln w="19050"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71" name="Google Shape;571;p13"/>
            <p:cNvSpPr/>
            <p:nvPr/>
          </p:nvSpPr>
          <p:spPr>
            <a:xfrm rot="-1128775">
              <a:off x="201603" y="5203043"/>
              <a:ext cx="909699" cy="322237"/>
            </a:xfrm>
            <a:custGeom>
              <a:avLst/>
              <a:gdLst/>
              <a:ahLst/>
              <a:cxnLst/>
              <a:rect l="l" t="t" r="r" b="b"/>
              <a:pathLst>
                <a:path w="25052" h="8874" extrusionOk="0">
                  <a:moveTo>
                    <a:pt x="24884" y="1"/>
                  </a:moveTo>
                  <a:lnTo>
                    <a:pt x="0" y="8340"/>
                  </a:lnTo>
                  <a:lnTo>
                    <a:pt x="200" y="8874"/>
                  </a:lnTo>
                  <a:lnTo>
                    <a:pt x="25051" y="568"/>
                  </a:lnTo>
                  <a:lnTo>
                    <a:pt x="24884"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72" name="Google Shape;572;p13"/>
            <p:cNvSpPr/>
            <p:nvPr/>
          </p:nvSpPr>
          <p:spPr>
            <a:xfrm rot="-1128775">
              <a:off x="222822" y="5233880"/>
              <a:ext cx="902437" cy="311343"/>
            </a:xfrm>
            <a:custGeom>
              <a:avLst/>
              <a:gdLst/>
              <a:ahLst/>
              <a:cxnLst/>
              <a:rect l="l" t="t" r="r" b="b"/>
              <a:pathLst>
                <a:path w="24852" h="8574" extrusionOk="0">
                  <a:moveTo>
                    <a:pt x="24852" y="0"/>
                  </a:moveTo>
                  <a:lnTo>
                    <a:pt x="1" y="8340"/>
                  </a:lnTo>
                  <a:cubicBezTo>
                    <a:pt x="34" y="8406"/>
                    <a:pt x="134" y="8506"/>
                    <a:pt x="201" y="8573"/>
                  </a:cubicBezTo>
                  <a:lnTo>
                    <a:pt x="24818" y="334"/>
                  </a:lnTo>
                  <a:cubicBezTo>
                    <a:pt x="24852" y="200"/>
                    <a:pt x="24852" y="100"/>
                    <a:pt x="2485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73" name="Google Shape;573;p13"/>
            <p:cNvSpPr/>
            <p:nvPr/>
          </p:nvSpPr>
          <p:spPr>
            <a:xfrm rot="-1128775">
              <a:off x="421575" y="5546080"/>
              <a:ext cx="96954" cy="205964"/>
            </a:xfrm>
            <a:custGeom>
              <a:avLst/>
              <a:gdLst/>
              <a:ahLst/>
              <a:cxnLst/>
              <a:rect l="l" t="t" r="r" b="b"/>
              <a:pathLst>
                <a:path w="2670" h="5672" extrusionOk="0">
                  <a:moveTo>
                    <a:pt x="901" y="1"/>
                  </a:moveTo>
                  <a:lnTo>
                    <a:pt x="1" y="301"/>
                  </a:lnTo>
                  <a:lnTo>
                    <a:pt x="1769" y="5672"/>
                  </a:lnTo>
                  <a:lnTo>
                    <a:pt x="2002" y="4871"/>
                  </a:lnTo>
                  <a:lnTo>
                    <a:pt x="2669" y="5371"/>
                  </a:lnTo>
                  <a:lnTo>
                    <a:pt x="901" y="1"/>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574" name="Google Shape;574;p13"/>
          <p:cNvGrpSpPr/>
          <p:nvPr/>
        </p:nvGrpSpPr>
        <p:grpSpPr>
          <a:xfrm rot="6373967">
            <a:off x="-211459" y="-1003336"/>
            <a:ext cx="1932160" cy="2824509"/>
            <a:chOff x="-2055400" y="2385325"/>
            <a:chExt cx="1520600" cy="2222875"/>
          </a:xfrm>
        </p:grpSpPr>
        <p:grpSp>
          <p:nvGrpSpPr>
            <p:cNvPr id="575" name="Google Shape;575;p13"/>
            <p:cNvGrpSpPr/>
            <p:nvPr/>
          </p:nvGrpSpPr>
          <p:grpSpPr>
            <a:xfrm>
              <a:off x="-1858600" y="2385325"/>
              <a:ext cx="523125" cy="1635025"/>
              <a:chOff x="-1858600" y="2385325"/>
              <a:chExt cx="523125" cy="1635025"/>
            </a:xfrm>
          </p:grpSpPr>
          <p:sp>
            <p:nvSpPr>
              <p:cNvPr id="576" name="Google Shape;576;p13"/>
              <p:cNvSpPr/>
              <p:nvPr/>
            </p:nvSpPr>
            <p:spPr>
              <a:xfrm>
                <a:off x="-1804750" y="2385325"/>
                <a:ext cx="469275" cy="1635025"/>
              </a:xfrm>
              <a:custGeom>
                <a:avLst/>
                <a:gdLst/>
                <a:ahLst/>
                <a:cxnLst/>
                <a:rect l="l" t="t" r="r" b="b"/>
                <a:pathLst>
                  <a:path w="18771" h="65401" extrusionOk="0">
                    <a:moveTo>
                      <a:pt x="12062" y="1"/>
                    </a:moveTo>
                    <a:cubicBezTo>
                      <a:pt x="9693" y="1"/>
                      <a:pt x="7259" y="1264"/>
                      <a:pt x="5667" y="3115"/>
                    </a:cubicBezTo>
                    <a:cubicBezTo>
                      <a:pt x="3462" y="5679"/>
                      <a:pt x="2513" y="9064"/>
                      <a:pt x="1872" y="12397"/>
                    </a:cubicBezTo>
                    <a:lnTo>
                      <a:pt x="1872" y="12372"/>
                    </a:lnTo>
                    <a:cubicBezTo>
                      <a:pt x="129" y="21270"/>
                      <a:pt x="0" y="30373"/>
                      <a:pt x="975" y="39373"/>
                    </a:cubicBezTo>
                    <a:cubicBezTo>
                      <a:pt x="1308" y="42476"/>
                      <a:pt x="1308" y="44861"/>
                      <a:pt x="1462" y="47989"/>
                    </a:cubicBezTo>
                    <a:cubicBezTo>
                      <a:pt x="1795" y="54796"/>
                      <a:pt x="6238" y="62496"/>
                      <a:pt x="6079" y="65382"/>
                    </a:cubicBezTo>
                    <a:lnTo>
                      <a:pt x="6079" y="65382"/>
                    </a:lnTo>
                    <a:cubicBezTo>
                      <a:pt x="6979" y="50077"/>
                      <a:pt x="11644" y="31239"/>
                      <a:pt x="16694" y="16756"/>
                    </a:cubicBezTo>
                    <a:cubicBezTo>
                      <a:pt x="17694" y="13936"/>
                      <a:pt x="18771" y="11064"/>
                      <a:pt x="18745" y="8089"/>
                    </a:cubicBezTo>
                    <a:cubicBezTo>
                      <a:pt x="18745" y="5089"/>
                      <a:pt x="17412" y="1909"/>
                      <a:pt x="14719" y="602"/>
                    </a:cubicBezTo>
                    <a:cubicBezTo>
                      <a:pt x="13878" y="188"/>
                      <a:pt x="12974" y="1"/>
                      <a:pt x="12062" y="1"/>
                    </a:cubicBezTo>
                    <a:close/>
                    <a:moveTo>
                      <a:pt x="6079" y="65382"/>
                    </a:moveTo>
                    <a:lnTo>
                      <a:pt x="6079" y="65382"/>
                    </a:lnTo>
                    <a:cubicBezTo>
                      <a:pt x="6078" y="65388"/>
                      <a:pt x="6078" y="65394"/>
                      <a:pt x="6078" y="65400"/>
                    </a:cubicBezTo>
                    <a:cubicBezTo>
                      <a:pt x="6078" y="65394"/>
                      <a:pt x="6078" y="65388"/>
                      <a:pt x="6079" y="65382"/>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77" name="Google Shape;577;p13"/>
              <p:cNvSpPr/>
              <p:nvPr/>
            </p:nvSpPr>
            <p:spPr>
              <a:xfrm>
                <a:off x="-1858600" y="2385425"/>
                <a:ext cx="469275" cy="1634925"/>
              </a:xfrm>
              <a:custGeom>
                <a:avLst/>
                <a:gdLst/>
                <a:ahLst/>
                <a:cxnLst/>
                <a:rect l="l" t="t" r="r" b="b"/>
                <a:pathLst>
                  <a:path w="18771" h="65397" extrusionOk="0">
                    <a:moveTo>
                      <a:pt x="12088" y="1"/>
                    </a:moveTo>
                    <a:cubicBezTo>
                      <a:pt x="9704" y="1"/>
                      <a:pt x="7263" y="1274"/>
                      <a:pt x="5667" y="3111"/>
                    </a:cubicBezTo>
                    <a:cubicBezTo>
                      <a:pt x="3462" y="5649"/>
                      <a:pt x="2513" y="9060"/>
                      <a:pt x="1872" y="12393"/>
                    </a:cubicBezTo>
                    <a:lnTo>
                      <a:pt x="1872" y="12368"/>
                    </a:lnTo>
                    <a:cubicBezTo>
                      <a:pt x="129" y="21266"/>
                      <a:pt x="0" y="30369"/>
                      <a:pt x="975" y="39369"/>
                    </a:cubicBezTo>
                    <a:cubicBezTo>
                      <a:pt x="1308" y="42472"/>
                      <a:pt x="1308" y="44857"/>
                      <a:pt x="1462" y="47985"/>
                    </a:cubicBezTo>
                    <a:cubicBezTo>
                      <a:pt x="1795" y="54792"/>
                      <a:pt x="6239" y="62492"/>
                      <a:pt x="6079" y="65378"/>
                    </a:cubicBezTo>
                    <a:lnTo>
                      <a:pt x="6079" y="65378"/>
                    </a:lnTo>
                    <a:cubicBezTo>
                      <a:pt x="6979" y="50073"/>
                      <a:pt x="11670" y="31235"/>
                      <a:pt x="16694" y="16752"/>
                    </a:cubicBezTo>
                    <a:cubicBezTo>
                      <a:pt x="17694" y="13932"/>
                      <a:pt x="18771" y="11060"/>
                      <a:pt x="18771" y="8085"/>
                    </a:cubicBezTo>
                    <a:cubicBezTo>
                      <a:pt x="18745" y="5085"/>
                      <a:pt x="17412" y="1905"/>
                      <a:pt x="14745" y="598"/>
                    </a:cubicBezTo>
                    <a:cubicBezTo>
                      <a:pt x="13901" y="187"/>
                      <a:pt x="12999" y="1"/>
                      <a:pt x="12088" y="1"/>
                    </a:cubicBezTo>
                    <a:close/>
                    <a:moveTo>
                      <a:pt x="6079" y="65378"/>
                    </a:moveTo>
                    <a:cubicBezTo>
                      <a:pt x="6078" y="65384"/>
                      <a:pt x="6078" y="65390"/>
                      <a:pt x="6078" y="65396"/>
                    </a:cubicBezTo>
                    <a:cubicBezTo>
                      <a:pt x="6078" y="65390"/>
                      <a:pt x="6078" y="65384"/>
                      <a:pt x="6079" y="65378"/>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78" name="Google Shape;578;p13"/>
              <p:cNvSpPr/>
              <p:nvPr/>
            </p:nvSpPr>
            <p:spPr>
              <a:xfrm>
                <a:off x="-1766300" y="2414375"/>
                <a:ext cx="329125" cy="283550"/>
              </a:xfrm>
              <a:custGeom>
                <a:avLst/>
                <a:gdLst/>
                <a:ahLst/>
                <a:cxnLst/>
                <a:rect l="l" t="t" r="r" b="b"/>
                <a:pathLst>
                  <a:path w="13165" h="11342" extrusionOk="0">
                    <a:moveTo>
                      <a:pt x="7214" y="1"/>
                    </a:moveTo>
                    <a:cubicBezTo>
                      <a:pt x="7203" y="1"/>
                      <a:pt x="7192" y="2"/>
                      <a:pt x="7181" y="4"/>
                    </a:cubicBezTo>
                    <a:cubicBezTo>
                      <a:pt x="7053" y="55"/>
                      <a:pt x="6976" y="260"/>
                      <a:pt x="7104" y="337"/>
                    </a:cubicBezTo>
                    <a:cubicBezTo>
                      <a:pt x="7130" y="363"/>
                      <a:pt x="7155" y="363"/>
                      <a:pt x="7181" y="363"/>
                    </a:cubicBezTo>
                    <a:cubicBezTo>
                      <a:pt x="7258" y="363"/>
                      <a:pt x="7335" y="337"/>
                      <a:pt x="7386" y="260"/>
                    </a:cubicBezTo>
                    <a:cubicBezTo>
                      <a:pt x="7433" y="120"/>
                      <a:pt x="7330" y="1"/>
                      <a:pt x="7214" y="1"/>
                    </a:cubicBezTo>
                    <a:close/>
                    <a:moveTo>
                      <a:pt x="10096" y="914"/>
                    </a:moveTo>
                    <a:cubicBezTo>
                      <a:pt x="10065" y="914"/>
                      <a:pt x="10033" y="918"/>
                      <a:pt x="10001" y="927"/>
                    </a:cubicBezTo>
                    <a:cubicBezTo>
                      <a:pt x="9719" y="1004"/>
                      <a:pt x="9591" y="1440"/>
                      <a:pt x="9848" y="1619"/>
                    </a:cubicBezTo>
                    <a:cubicBezTo>
                      <a:pt x="9899" y="1619"/>
                      <a:pt x="9950" y="1645"/>
                      <a:pt x="10001" y="1645"/>
                    </a:cubicBezTo>
                    <a:cubicBezTo>
                      <a:pt x="10024" y="1648"/>
                      <a:pt x="10046" y="1650"/>
                      <a:pt x="10069" y="1650"/>
                    </a:cubicBezTo>
                    <a:cubicBezTo>
                      <a:pt x="10224" y="1650"/>
                      <a:pt x="10370" y="1571"/>
                      <a:pt x="10437" y="1414"/>
                    </a:cubicBezTo>
                    <a:cubicBezTo>
                      <a:pt x="10528" y="1164"/>
                      <a:pt x="10337" y="914"/>
                      <a:pt x="10096" y="914"/>
                    </a:cubicBezTo>
                    <a:close/>
                    <a:moveTo>
                      <a:pt x="4839" y="1534"/>
                    </a:moveTo>
                    <a:cubicBezTo>
                      <a:pt x="4695" y="1534"/>
                      <a:pt x="4554" y="1605"/>
                      <a:pt x="4540" y="1748"/>
                    </a:cubicBezTo>
                    <a:cubicBezTo>
                      <a:pt x="4540" y="1799"/>
                      <a:pt x="4540" y="1824"/>
                      <a:pt x="4540" y="1876"/>
                    </a:cubicBezTo>
                    <a:cubicBezTo>
                      <a:pt x="4591" y="2030"/>
                      <a:pt x="4719" y="2158"/>
                      <a:pt x="4873" y="2183"/>
                    </a:cubicBezTo>
                    <a:cubicBezTo>
                      <a:pt x="5129" y="2183"/>
                      <a:pt x="5309" y="1876"/>
                      <a:pt x="5129" y="1671"/>
                    </a:cubicBezTo>
                    <a:cubicBezTo>
                      <a:pt x="5072" y="1579"/>
                      <a:pt x="4955" y="1534"/>
                      <a:pt x="4839" y="1534"/>
                    </a:cubicBezTo>
                    <a:close/>
                    <a:moveTo>
                      <a:pt x="7873" y="1434"/>
                    </a:moveTo>
                    <a:cubicBezTo>
                      <a:pt x="7815" y="1434"/>
                      <a:pt x="7755" y="1444"/>
                      <a:pt x="7694" y="1465"/>
                    </a:cubicBezTo>
                    <a:cubicBezTo>
                      <a:pt x="7309" y="1542"/>
                      <a:pt x="7104" y="2183"/>
                      <a:pt x="7488" y="2414"/>
                    </a:cubicBezTo>
                    <a:lnTo>
                      <a:pt x="7514" y="2414"/>
                    </a:lnTo>
                    <a:cubicBezTo>
                      <a:pt x="7565" y="2440"/>
                      <a:pt x="7642" y="2466"/>
                      <a:pt x="7694" y="2491"/>
                    </a:cubicBezTo>
                    <a:cubicBezTo>
                      <a:pt x="7715" y="2493"/>
                      <a:pt x="7737" y="2494"/>
                      <a:pt x="7759" y="2494"/>
                    </a:cubicBezTo>
                    <a:cubicBezTo>
                      <a:pt x="7992" y="2494"/>
                      <a:pt x="8217" y="2369"/>
                      <a:pt x="8335" y="2158"/>
                    </a:cubicBezTo>
                    <a:cubicBezTo>
                      <a:pt x="8489" y="1805"/>
                      <a:pt x="8227" y="1434"/>
                      <a:pt x="7873" y="1434"/>
                    </a:cubicBezTo>
                    <a:close/>
                    <a:moveTo>
                      <a:pt x="12521" y="1809"/>
                    </a:moveTo>
                    <a:cubicBezTo>
                      <a:pt x="12477" y="1809"/>
                      <a:pt x="12432" y="1814"/>
                      <a:pt x="12386" y="1824"/>
                    </a:cubicBezTo>
                    <a:cubicBezTo>
                      <a:pt x="12002" y="1927"/>
                      <a:pt x="11796" y="2568"/>
                      <a:pt x="12181" y="2799"/>
                    </a:cubicBezTo>
                    <a:cubicBezTo>
                      <a:pt x="12232" y="2825"/>
                      <a:pt x="12309" y="2850"/>
                      <a:pt x="12386" y="2850"/>
                    </a:cubicBezTo>
                    <a:cubicBezTo>
                      <a:pt x="12424" y="2858"/>
                      <a:pt x="12461" y="2861"/>
                      <a:pt x="12498" y="2861"/>
                    </a:cubicBezTo>
                    <a:cubicBezTo>
                      <a:pt x="12709" y="2861"/>
                      <a:pt x="12896" y="2739"/>
                      <a:pt x="13027" y="2542"/>
                    </a:cubicBezTo>
                    <a:cubicBezTo>
                      <a:pt x="13165" y="2175"/>
                      <a:pt x="12892" y="1809"/>
                      <a:pt x="12521" y="1809"/>
                    </a:cubicBezTo>
                    <a:close/>
                    <a:moveTo>
                      <a:pt x="10496" y="2693"/>
                    </a:moveTo>
                    <a:cubicBezTo>
                      <a:pt x="10485" y="2693"/>
                      <a:pt x="10474" y="2694"/>
                      <a:pt x="10463" y="2696"/>
                    </a:cubicBezTo>
                    <a:cubicBezTo>
                      <a:pt x="10335" y="2722"/>
                      <a:pt x="10258" y="2953"/>
                      <a:pt x="10386" y="3030"/>
                    </a:cubicBezTo>
                    <a:cubicBezTo>
                      <a:pt x="10412" y="3055"/>
                      <a:pt x="10412" y="3055"/>
                      <a:pt x="10437" y="3055"/>
                    </a:cubicBezTo>
                    <a:cubicBezTo>
                      <a:pt x="10540" y="3055"/>
                      <a:pt x="10617" y="3030"/>
                      <a:pt x="10668" y="2953"/>
                    </a:cubicBezTo>
                    <a:cubicBezTo>
                      <a:pt x="10715" y="2812"/>
                      <a:pt x="10612" y="2693"/>
                      <a:pt x="10496" y="2693"/>
                    </a:cubicBezTo>
                    <a:close/>
                    <a:moveTo>
                      <a:pt x="3134" y="3127"/>
                    </a:moveTo>
                    <a:cubicBezTo>
                      <a:pt x="3124" y="3127"/>
                      <a:pt x="3114" y="3129"/>
                      <a:pt x="3104" y="3132"/>
                    </a:cubicBezTo>
                    <a:cubicBezTo>
                      <a:pt x="3027" y="3158"/>
                      <a:pt x="3001" y="3260"/>
                      <a:pt x="3078" y="3312"/>
                    </a:cubicBezTo>
                    <a:lnTo>
                      <a:pt x="3078" y="3337"/>
                    </a:lnTo>
                    <a:lnTo>
                      <a:pt x="3104" y="3337"/>
                    </a:lnTo>
                    <a:cubicBezTo>
                      <a:pt x="3155" y="3337"/>
                      <a:pt x="3206" y="3312"/>
                      <a:pt x="3232" y="3260"/>
                    </a:cubicBezTo>
                    <a:cubicBezTo>
                      <a:pt x="3254" y="3194"/>
                      <a:pt x="3199" y="3127"/>
                      <a:pt x="3134" y="3127"/>
                    </a:cubicBezTo>
                    <a:close/>
                    <a:moveTo>
                      <a:pt x="6219" y="3536"/>
                    </a:moveTo>
                    <a:cubicBezTo>
                      <a:pt x="6072" y="3536"/>
                      <a:pt x="5928" y="3614"/>
                      <a:pt x="5899" y="3773"/>
                    </a:cubicBezTo>
                    <a:lnTo>
                      <a:pt x="5924" y="3773"/>
                    </a:lnTo>
                    <a:cubicBezTo>
                      <a:pt x="5924" y="3799"/>
                      <a:pt x="5924" y="3850"/>
                      <a:pt x="5924" y="3902"/>
                    </a:cubicBezTo>
                    <a:cubicBezTo>
                      <a:pt x="5950" y="4055"/>
                      <a:pt x="6078" y="4158"/>
                      <a:pt x="6232" y="4184"/>
                    </a:cubicBezTo>
                    <a:cubicBezTo>
                      <a:pt x="6243" y="4185"/>
                      <a:pt x="6254" y="4185"/>
                      <a:pt x="6265" y="4185"/>
                    </a:cubicBezTo>
                    <a:cubicBezTo>
                      <a:pt x="6526" y="4185"/>
                      <a:pt x="6662" y="3892"/>
                      <a:pt x="6514" y="3671"/>
                    </a:cubicBezTo>
                    <a:cubicBezTo>
                      <a:pt x="6447" y="3582"/>
                      <a:pt x="6332" y="3536"/>
                      <a:pt x="6219" y="3536"/>
                    </a:cubicBezTo>
                    <a:close/>
                    <a:moveTo>
                      <a:pt x="3009" y="4870"/>
                    </a:moveTo>
                    <a:cubicBezTo>
                      <a:pt x="2866" y="4870"/>
                      <a:pt x="2722" y="4947"/>
                      <a:pt x="2693" y="5107"/>
                    </a:cubicBezTo>
                    <a:lnTo>
                      <a:pt x="2719" y="5107"/>
                    </a:lnTo>
                    <a:cubicBezTo>
                      <a:pt x="2693" y="5158"/>
                      <a:pt x="2693" y="5184"/>
                      <a:pt x="2719" y="5235"/>
                    </a:cubicBezTo>
                    <a:cubicBezTo>
                      <a:pt x="2745" y="5389"/>
                      <a:pt x="2873" y="5517"/>
                      <a:pt x="3027" y="5517"/>
                    </a:cubicBezTo>
                    <a:cubicBezTo>
                      <a:pt x="3038" y="5518"/>
                      <a:pt x="3049" y="5518"/>
                      <a:pt x="3059" y="5518"/>
                    </a:cubicBezTo>
                    <a:cubicBezTo>
                      <a:pt x="3320" y="5518"/>
                      <a:pt x="3456" y="5226"/>
                      <a:pt x="3283" y="5004"/>
                    </a:cubicBezTo>
                    <a:cubicBezTo>
                      <a:pt x="3228" y="4915"/>
                      <a:pt x="3119" y="4870"/>
                      <a:pt x="3009" y="4870"/>
                    </a:cubicBezTo>
                    <a:close/>
                    <a:moveTo>
                      <a:pt x="6277" y="5340"/>
                    </a:moveTo>
                    <a:cubicBezTo>
                      <a:pt x="6229" y="5340"/>
                      <a:pt x="6179" y="5348"/>
                      <a:pt x="6129" y="5363"/>
                    </a:cubicBezTo>
                    <a:cubicBezTo>
                      <a:pt x="5745" y="5466"/>
                      <a:pt x="5540" y="6107"/>
                      <a:pt x="5924" y="6312"/>
                    </a:cubicBezTo>
                    <a:cubicBezTo>
                      <a:pt x="5976" y="6363"/>
                      <a:pt x="6053" y="6363"/>
                      <a:pt x="6129" y="6389"/>
                    </a:cubicBezTo>
                    <a:cubicBezTo>
                      <a:pt x="6151" y="6391"/>
                      <a:pt x="6173" y="6392"/>
                      <a:pt x="6194" y="6392"/>
                    </a:cubicBezTo>
                    <a:cubicBezTo>
                      <a:pt x="6424" y="6392"/>
                      <a:pt x="6630" y="6267"/>
                      <a:pt x="6771" y="6055"/>
                    </a:cubicBezTo>
                    <a:cubicBezTo>
                      <a:pt x="6906" y="5718"/>
                      <a:pt x="6625" y="5340"/>
                      <a:pt x="6277" y="5340"/>
                    </a:cubicBezTo>
                    <a:close/>
                    <a:moveTo>
                      <a:pt x="1163" y="6898"/>
                    </a:moveTo>
                    <a:cubicBezTo>
                      <a:pt x="1152" y="6898"/>
                      <a:pt x="1140" y="6899"/>
                      <a:pt x="1129" y="6902"/>
                    </a:cubicBezTo>
                    <a:cubicBezTo>
                      <a:pt x="1001" y="6927"/>
                      <a:pt x="924" y="7158"/>
                      <a:pt x="1052" y="7235"/>
                    </a:cubicBezTo>
                    <a:cubicBezTo>
                      <a:pt x="1078" y="7235"/>
                      <a:pt x="1104" y="7261"/>
                      <a:pt x="1129" y="7261"/>
                    </a:cubicBezTo>
                    <a:cubicBezTo>
                      <a:pt x="1206" y="7261"/>
                      <a:pt x="1283" y="7235"/>
                      <a:pt x="1334" y="7132"/>
                    </a:cubicBezTo>
                    <a:cubicBezTo>
                      <a:pt x="1381" y="7015"/>
                      <a:pt x="1278" y="6898"/>
                      <a:pt x="1163" y="6898"/>
                    </a:cubicBezTo>
                    <a:close/>
                    <a:moveTo>
                      <a:pt x="5001" y="7850"/>
                    </a:moveTo>
                    <a:cubicBezTo>
                      <a:pt x="4924" y="7876"/>
                      <a:pt x="4899" y="8004"/>
                      <a:pt x="4950" y="8056"/>
                    </a:cubicBezTo>
                    <a:lnTo>
                      <a:pt x="5001" y="8056"/>
                    </a:lnTo>
                    <a:cubicBezTo>
                      <a:pt x="5052" y="8056"/>
                      <a:pt x="5104" y="8030"/>
                      <a:pt x="5129" y="8004"/>
                    </a:cubicBezTo>
                    <a:cubicBezTo>
                      <a:pt x="5155" y="7927"/>
                      <a:pt x="5078" y="7850"/>
                      <a:pt x="5001" y="7850"/>
                    </a:cubicBezTo>
                    <a:close/>
                    <a:moveTo>
                      <a:pt x="2940" y="7598"/>
                    </a:moveTo>
                    <a:cubicBezTo>
                      <a:pt x="2902" y="7598"/>
                      <a:pt x="2862" y="7605"/>
                      <a:pt x="2822" y="7620"/>
                    </a:cubicBezTo>
                    <a:cubicBezTo>
                      <a:pt x="2565" y="7697"/>
                      <a:pt x="2437" y="8107"/>
                      <a:pt x="2693" y="8235"/>
                    </a:cubicBezTo>
                    <a:cubicBezTo>
                      <a:pt x="2719" y="8261"/>
                      <a:pt x="2770" y="8286"/>
                      <a:pt x="2822" y="8286"/>
                    </a:cubicBezTo>
                    <a:cubicBezTo>
                      <a:pt x="2838" y="8289"/>
                      <a:pt x="2854" y="8290"/>
                      <a:pt x="2870" y="8290"/>
                    </a:cubicBezTo>
                    <a:cubicBezTo>
                      <a:pt x="3007" y="8290"/>
                      <a:pt x="3137" y="8196"/>
                      <a:pt x="3206" y="8081"/>
                    </a:cubicBezTo>
                    <a:cubicBezTo>
                      <a:pt x="3338" y="7840"/>
                      <a:pt x="3169" y="7598"/>
                      <a:pt x="2940" y="7598"/>
                    </a:cubicBezTo>
                    <a:close/>
                    <a:moveTo>
                      <a:pt x="6698" y="7919"/>
                    </a:moveTo>
                    <a:cubicBezTo>
                      <a:pt x="6554" y="7919"/>
                      <a:pt x="6414" y="7990"/>
                      <a:pt x="6386" y="8133"/>
                    </a:cubicBezTo>
                    <a:lnTo>
                      <a:pt x="6412" y="8133"/>
                    </a:lnTo>
                    <a:cubicBezTo>
                      <a:pt x="6412" y="8184"/>
                      <a:pt x="6412" y="8235"/>
                      <a:pt x="6412" y="8261"/>
                    </a:cubicBezTo>
                    <a:cubicBezTo>
                      <a:pt x="6437" y="8415"/>
                      <a:pt x="6565" y="8543"/>
                      <a:pt x="6745" y="8568"/>
                    </a:cubicBezTo>
                    <a:cubicBezTo>
                      <a:pt x="7001" y="8568"/>
                      <a:pt x="7181" y="8261"/>
                      <a:pt x="7001" y="8056"/>
                    </a:cubicBezTo>
                    <a:cubicBezTo>
                      <a:pt x="6933" y="7964"/>
                      <a:pt x="6814" y="7919"/>
                      <a:pt x="6698" y="7919"/>
                    </a:cubicBezTo>
                    <a:close/>
                    <a:moveTo>
                      <a:pt x="4317" y="9878"/>
                    </a:moveTo>
                    <a:cubicBezTo>
                      <a:pt x="4265" y="9878"/>
                      <a:pt x="4210" y="9886"/>
                      <a:pt x="4155" y="9902"/>
                    </a:cubicBezTo>
                    <a:cubicBezTo>
                      <a:pt x="3770" y="9979"/>
                      <a:pt x="3565" y="10645"/>
                      <a:pt x="3950" y="10851"/>
                    </a:cubicBezTo>
                    <a:cubicBezTo>
                      <a:pt x="4001" y="10876"/>
                      <a:pt x="4078" y="10902"/>
                      <a:pt x="4129" y="10928"/>
                    </a:cubicBezTo>
                    <a:cubicBezTo>
                      <a:pt x="4153" y="10930"/>
                      <a:pt x="4177" y="10931"/>
                      <a:pt x="4200" y="10931"/>
                    </a:cubicBezTo>
                    <a:cubicBezTo>
                      <a:pt x="4454" y="10931"/>
                      <a:pt x="4677" y="10805"/>
                      <a:pt x="4770" y="10594"/>
                    </a:cubicBezTo>
                    <a:cubicBezTo>
                      <a:pt x="4927" y="10236"/>
                      <a:pt x="4673" y="9878"/>
                      <a:pt x="4317" y="9878"/>
                    </a:cubicBezTo>
                    <a:close/>
                    <a:moveTo>
                      <a:pt x="746" y="10289"/>
                    </a:moveTo>
                    <a:cubicBezTo>
                      <a:pt x="696" y="10289"/>
                      <a:pt x="644" y="10297"/>
                      <a:pt x="591" y="10312"/>
                    </a:cubicBezTo>
                    <a:cubicBezTo>
                      <a:pt x="206" y="10415"/>
                      <a:pt x="1" y="11056"/>
                      <a:pt x="386" y="11287"/>
                    </a:cubicBezTo>
                    <a:lnTo>
                      <a:pt x="386" y="11261"/>
                    </a:lnTo>
                    <a:cubicBezTo>
                      <a:pt x="437" y="11312"/>
                      <a:pt x="514" y="11338"/>
                      <a:pt x="565" y="11338"/>
                    </a:cubicBezTo>
                    <a:cubicBezTo>
                      <a:pt x="589" y="11340"/>
                      <a:pt x="613" y="11341"/>
                      <a:pt x="636" y="11341"/>
                    </a:cubicBezTo>
                    <a:cubicBezTo>
                      <a:pt x="889" y="11341"/>
                      <a:pt x="1112" y="11216"/>
                      <a:pt x="1206" y="11004"/>
                    </a:cubicBezTo>
                    <a:cubicBezTo>
                      <a:pt x="1364" y="10667"/>
                      <a:pt x="1106" y="10289"/>
                      <a:pt x="746" y="10289"/>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79" name="Google Shape;579;p13"/>
              <p:cNvSpPr/>
              <p:nvPr/>
            </p:nvSpPr>
            <p:spPr>
              <a:xfrm>
                <a:off x="-1809250" y="2563500"/>
                <a:ext cx="247275" cy="1438900"/>
              </a:xfrm>
              <a:custGeom>
                <a:avLst/>
                <a:gdLst/>
                <a:ahLst/>
                <a:cxnLst/>
                <a:rect l="l" t="t" r="r" b="b"/>
                <a:pathLst>
                  <a:path w="9891" h="57556" extrusionOk="0">
                    <a:moveTo>
                      <a:pt x="9445" y="0"/>
                    </a:moveTo>
                    <a:cubicBezTo>
                      <a:pt x="9304" y="0"/>
                      <a:pt x="9164" y="81"/>
                      <a:pt x="9104" y="270"/>
                    </a:cubicBezTo>
                    <a:cubicBezTo>
                      <a:pt x="4617" y="13912"/>
                      <a:pt x="1" y="34913"/>
                      <a:pt x="3386" y="57247"/>
                    </a:cubicBezTo>
                    <a:cubicBezTo>
                      <a:pt x="3411" y="57427"/>
                      <a:pt x="3565" y="57555"/>
                      <a:pt x="3745" y="57555"/>
                    </a:cubicBezTo>
                    <a:lnTo>
                      <a:pt x="3822" y="57555"/>
                    </a:lnTo>
                    <a:cubicBezTo>
                      <a:pt x="4027" y="57530"/>
                      <a:pt x="4155" y="57324"/>
                      <a:pt x="4129" y="57119"/>
                    </a:cubicBezTo>
                    <a:cubicBezTo>
                      <a:pt x="796" y="34939"/>
                      <a:pt x="5360" y="14091"/>
                      <a:pt x="9796" y="501"/>
                    </a:cubicBezTo>
                    <a:cubicBezTo>
                      <a:pt x="9890" y="202"/>
                      <a:pt x="9667" y="0"/>
                      <a:pt x="9445"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580" name="Google Shape;580;p13"/>
            <p:cNvGrpSpPr/>
            <p:nvPr/>
          </p:nvGrpSpPr>
          <p:grpSpPr>
            <a:xfrm>
              <a:off x="-1779100" y="2408800"/>
              <a:ext cx="1032750" cy="1807075"/>
              <a:chOff x="-1779100" y="2408800"/>
              <a:chExt cx="1032750" cy="1807075"/>
            </a:xfrm>
          </p:grpSpPr>
          <p:sp>
            <p:nvSpPr>
              <p:cNvPr id="581" name="Google Shape;581;p13"/>
              <p:cNvSpPr/>
              <p:nvPr/>
            </p:nvSpPr>
            <p:spPr>
              <a:xfrm>
                <a:off x="-1779100" y="2498825"/>
                <a:ext cx="1032750" cy="1717050"/>
              </a:xfrm>
              <a:custGeom>
                <a:avLst/>
                <a:gdLst/>
                <a:ahLst/>
                <a:cxnLst/>
                <a:rect l="l" t="t" r="r" b="b"/>
                <a:pathLst>
                  <a:path w="41310" h="68682" extrusionOk="0">
                    <a:moveTo>
                      <a:pt x="32843" y="0"/>
                    </a:moveTo>
                    <a:cubicBezTo>
                      <a:pt x="31194" y="0"/>
                      <a:pt x="29516" y="392"/>
                      <a:pt x="28053" y="1113"/>
                    </a:cubicBezTo>
                    <a:cubicBezTo>
                      <a:pt x="24489" y="2883"/>
                      <a:pt x="21924" y="6139"/>
                      <a:pt x="19719" y="9421"/>
                    </a:cubicBezTo>
                    <a:lnTo>
                      <a:pt x="19719" y="9396"/>
                    </a:lnTo>
                    <a:cubicBezTo>
                      <a:pt x="13744" y="18242"/>
                      <a:pt x="9436" y="27987"/>
                      <a:pt x="6385" y="38167"/>
                    </a:cubicBezTo>
                    <a:cubicBezTo>
                      <a:pt x="5308" y="41705"/>
                      <a:pt x="4231" y="44270"/>
                      <a:pt x="2949" y="47731"/>
                    </a:cubicBezTo>
                    <a:cubicBezTo>
                      <a:pt x="205" y="55244"/>
                      <a:pt x="1487" y="65630"/>
                      <a:pt x="0" y="68681"/>
                    </a:cubicBezTo>
                    <a:cubicBezTo>
                      <a:pt x="7975" y="52526"/>
                      <a:pt x="21642" y="34269"/>
                      <a:pt x="33745" y="20935"/>
                    </a:cubicBezTo>
                    <a:cubicBezTo>
                      <a:pt x="36105" y="18319"/>
                      <a:pt x="38566" y="15704"/>
                      <a:pt x="39951" y="12473"/>
                    </a:cubicBezTo>
                    <a:cubicBezTo>
                      <a:pt x="41310" y="9242"/>
                      <a:pt x="41310" y="5190"/>
                      <a:pt x="39002" y="2549"/>
                    </a:cubicBezTo>
                    <a:cubicBezTo>
                      <a:pt x="37468" y="790"/>
                      <a:pt x="35184" y="0"/>
                      <a:pt x="3284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82" name="Google Shape;582;p13"/>
              <p:cNvSpPr/>
              <p:nvPr/>
            </p:nvSpPr>
            <p:spPr>
              <a:xfrm>
                <a:off x="-1776550" y="2408800"/>
                <a:ext cx="973150" cy="1753225"/>
              </a:xfrm>
              <a:custGeom>
                <a:avLst/>
                <a:gdLst/>
                <a:ahLst/>
                <a:cxnLst/>
                <a:rect l="l" t="t" r="r" b="b"/>
                <a:pathLst>
                  <a:path w="38926" h="70129" extrusionOk="0">
                    <a:moveTo>
                      <a:pt x="30542" y="0"/>
                    </a:moveTo>
                    <a:cubicBezTo>
                      <a:pt x="28732" y="0"/>
                      <a:pt x="26881" y="482"/>
                      <a:pt x="25310" y="1355"/>
                    </a:cubicBezTo>
                    <a:cubicBezTo>
                      <a:pt x="21848" y="3253"/>
                      <a:pt x="19438" y="6637"/>
                      <a:pt x="17361" y="10022"/>
                    </a:cubicBezTo>
                    <a:cubicBezTo>
                      <a:pt x="11822" y="19100"/>
                      <a:pt x="7975" y="29049"/>
                      <a:pt x="5386" y="39357"/>
                    </a:cubicBezTo>
                    <a:cubicBezTo>
                      <a:pt x="4488" y="42947"/>
                      <a:pt x="3514" y="45537"/>
                      <a:pt x="2411" y="49076"/>
                    </a:cubicBezTo>
                    <a:cubicBezTo>
                      <a:pt x="1" y="56717"/>
                      <a:pt x="1770" y="67025"/>
                      <a:pt x="411" y="70128"/>
                    </a:cubicBezTo>
                    <a:cubicBezTo>
                      <a:pt x="7642" y="53640"/>
                      <a:pt x="20463" y="34767"/>
                      <a:pt x="31925" y="20869"/>
                    </a:cubicBezTo>
                    <a:cubicBezTo>
                      <a:pt x="34156" y="18177"/>
                      <a:pt x="36515" y="15433"/>
                      <a:pt x="37721" y="12151"/>
                    </a:cubicBezTo>
                    <a:cubicBezTo>
                      <a:pt x="38926" y="8843"/>
                      <a:pt x="38772" y="4791"/>
                      <a:pt x="36336" y="2253"/>
                    </a:cubicBezTo>
                    <a:cubicBezTo>
                      <a:pt x="34837" y="698"/>
                      <a:pt x="32720" y="0"/>
                      <a:pt x="3054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83" name="Google Shape;583;p13"/>
              <p:cNvSpPr/>
              <p:nvPr/>
            </p:nvSpPr>
            <p:spPr>
              <a:xfrm>
                <a:off x="-1311125" y="2430900"/>
                <a:ext cx="402150" cy="319125"/>
              </a:xfrm>
              <a:custGeom>
                <a:avLst/>
                <a:gdLst/>
                <a:ahLst/>
                <a:cxnLst/>
                <a:rect l="l" t="t" r="r" b="b"/>
                <a:pathLst>
                  <a:path w="16086" h="12765" extrusionOk="0">
                    <a:moveTo>
                      <a:pt x="9413" y="1"/>
                    </a:moveTo>
                    <a:cubicBezTo>
                      <a:pt x="9396" y="1"/>
                      <a:pt x="9378" y="3"/>
                      <a:pt x="9359" y="10"/>
                    </a:cubicBezTo>
                    <a:cubicBezTo>
                      <a:pt x="9206" y="35"/>
                      <a:pt x="9103" y="266"/>
                      <a:pt x="9231" y="369"/>
                    </a:cubicBezTo>
                    <a:cubicBezTo>
                      <a:pt x="9257" y="394"/>
                      <a:pt x="9283" y="394"/>
                      <a:pt x="9308" y="394"/>
                    </a:cubicBezTo>
                    <a:cubicBezTo>
                      <a:pt x="9332" y="400"/>
                      <a:pt x="9357" y="403"/>
                      <a:pt x="9380" y="403"/>
                    </a:cubicBezTo>
                    <a:cubicBezTo>
                      <a:pt x="9458" y="403"/>
                      <a:pt x="9531" y="370"/>
                      <a:pt x="9590" y="292"/>
                    </a:cubicBezTo>
                    <a:cubicBezTo>
                      <a:pt x="9635" y="156"/>
                      <a:pt x="9541" y="1"/>
                      <a:pt x="9413" y="1"/>
                    </a:cubicBezTo>
                    <a:close/>
                    <a:moveTo>
                      <a:pt x="12560" y="1256"/>
                    </a:moveTo>
                    <a:cubicBezTo>
                      <a:pt x="12528" y="1256"/>
                      <a:pt x="12496" y="1259"/>
                      <a:pt x="12462" y="1266"/>
                    </a:cubicBezTo>
                    <a:cubicBezTo>
                      <a:pt x="12154" y="1317"/>
                      <a:pt x="11949" y="1856"/>
                      <a:pt x="12257" y="2061"/>
                    </a:cubicBezTo>
                    <a:cubicBezTo>
                      <a:pt x="12283" y="2087"/>
                      <a:pt x="12360" y="2112"/>
                      <a:pt x="12411" y="2112"/>
                    </a:cubicBezTo>
                    <a:cubicBezTo>
                      <a:pt x="12447" y="2121"/>
                      <a:pt x="12482" y="2125"/>
                      <a:pt x="12518" y="2125"/>
                    </a:cubicBezTo>
                    <a:cubicBezTo>
                      <a:pt x="12685" y="2125"/>
                      <a:pt x="12844" y="2030"/>
                      <a:pt x="12949" y="1881"/>
                    </a:cubicBezTo>
                    <a:cubicBezTo>
                      <a:pt x="13089" y="1579"/>
                      <a:pt x="12870" y="1256"/>
                      <a:pt x="12560" y="1256"/>
                    </a:cubicBezTo>
                    <a:close/>
                    <a:moveTo>
                      <a:pt x="6402" y="1567"/>
                    </a:moveTo>
                    <a:cubicBezTo>
                      <a:pt x="6244" y="1567"/>
                      <a:pt x="6092" y="1644"/>
                      <a:pt x="6052" y="1805"/>
                    </a:cubicBezTo>
                    <a:cubicBezTo>
                      <a:pt x="6026" y="1856"/>
                      <a:pt x="6026" y="1907"/>
                      <a:pt x="6052" y="1958"/>
                    </a:cubicBezTo>
                    <a:cubicBezTo>
                      <a:pt x="6077" y="2138"/>
                      <a:pt x="6231" y="2292"/>
                      <a:pt x="6411" y="2317"/>
                    </a:cubicBezTo>
                    <a:cubicBezTo>
                      <a:pt x="6431" y="2321"/>
                      <a:pt x="6450" y="2322"/>
                      <a:pt x="6470" y="2322"/>
                    </a:cubicBezTo>
                    <a:cubicBezTo>
                      <a:pt x="6747" y="2322"/>
                      <a:pt x="6937" y="1993"/>
                      <a:pt x="6770" y="1753"/>
                    </a:cubicBezTo>
                    <a:cubicBezTo>
                      <a:pt x="6696" y="1631"/>
                      <a:pt x="6547" y="1567"/>
                      <a:pt x="6402" y="1567"/>
                    </a:cubicBezTo>
                    <a:close/>
                    <a:moveTo>
                      <a:pt x="9895" y="1689"/>
                    </a:moveTo>
                    <a:cubicBezTo>
                      <a:pt x="9854" y="1689"/>
                      <a:pt x="9812" y="1693"/>
                      <a:pt x="9770" y="1702"/>
                    </a:cubicBezTo>
                    <a:cubicBezTo>
                      <a:pt x="9308" y="1779"/>
                      <a:pt x="9000" y="2523"/>
                      <a:pt x="9436" y="2830"/>
                    </a:cubicBezTo>
                    <a:cubicBezTo>
                      <a:pt x="9513" y="2856"/>
                      <a:pt x="9590" y="2907"/>
                      <a:pt x="9667" y="2907"/>
                    </a:cubicBezTo>
                    <a:cubicBezTo>
                      <a:pt x="9721" y="2921"/>
                      <a:pt x="9775" y="2927"/>
                      <a:pt x="9828" y="2927"/>
                    </a:cubicBezTo>
                    <a:cubicBezTo>
                      <a:pt x="10078" y="2927"/>
                      <a:pt x="10310" y="2785"/>
                      <a:pt x="10436" y="2574"/>
                    </a:cubicBezTo>
                    <a:cubicBezTo>
                      <a:pt x="10647" y="2153"/>
                      <a:pt x="10324" y="1689"/>
                      <a:pt x="9895" y="1689"/>
                    </a:cubicBezTo>
                    <a:close/>
                    <a:moveTo>
                      <a:pt x="4359" y="3369"/>
                    </a:moveTo>
                    <a:cubicBezTo>
                      <a:pt x="4257" y="3369"/>
                      <a:pt x="4205" y="3523"/>
                      <a:pt x="4282" y="3599"/>
                    </a:cubicBezTo>
                    <a:lnTo>
                      <a:pt x="4334" y="3599"/>
                    </a:lnTo>
                    <a:cubicBezTo>
                      <a:pt x="4347" y="3606"/>
                      <a:pt x="4363" y="3610"/>
                      <a:pt x="4379" y="3610"/>
                    </a:cubicBezTo>
                    <a:cubicBezTo>
                      <a:pt x="4422" y="3610"/>
                      <a:pt x="4469" y="3586"/>
                      <a:pt x="4487" y="3548"/>
                    </a:cubicBezTo>
                    <a:cubicBezTo>
                      <a:pt x="4513" y="3446"/>
                      <a:pt x="4436" y="3369"/>
                      <a:pt x="4359" y="3369"/>
                    </a:cubicBezTo>
                    <a:close/>
                    <a:moveTo>
                      <a:pt x="15337" y="2484"/>
                    </a:moveTo>
                    <a:cubicBezTo>
                      <a:pt x="15295" y="2484"/>
                      <a:pt x="15251" y="2488"/>
                      <a:pt x="15206" y="2497"/>
                    </a:cubicBezTo>
                    <a:cubicBezTo>
                      <a:pt x="14744" y="2574"/>
                      <a:pt x="14462" y="3317"/>
                      <a:pt x="14898" y="3599"/>
                    </a:cubicBezTo>
                    <a:cubicBezTo>
                      <a:pt x="14950" y="3651"/>
                      <a:pt x="15026" y="3676"/>
                      <a:pt x="15129" y="3702"/>
                    </a:cubicBezTo>
                    <a:cubicBezTo>
                      <a:pt x="15170" y="3710"/>
                      <a:pt x="15212" y="3713"/>
                      <a:pt x="15254" y="3713"/>
                    </a:cubicBezTo>
                    <a:cubicBezTo>
                      <a:pt x="15498" y="3713"/>
                      <a:pt x="15745" y="3588"/>
                      <a:pt x="15898" y="3369"/>
                    </a:cubicBezTo>
                    <a:cubicBezTo>
                      <a:pt x="16085" y="2948"/>
                      <a:pt x="15782" y="2484"/>
                      <a:pt x="15337" y="2484"/>
                    </a:cubicBezTo>
                    <a:close/>
                    <a:moveTo>
                      <a:pt x="13055" y="3385"/>
                    </a:moveTo>
                    <a:cubicBezTo>
                      <a:pt x="13037" y="3385"/>
                      <a:pt x="13019" y="3388"/>
                      <a:pt x="13001" y="3394"/>
                    </a:cubicBezTo>
                    <a:cubicBezTo>
                      <a:pt x="12847" y="3420"/>
                      <a:pt x="12744" y="3676"/>
                      <a:pt x="12898" y="3779"/>
                    </a:cubicBezTo>
                    <a:cubicBezTo>
                      <a:pt x="12898" y="3779"/>
                      <a:pt x="12924" y="3779"/>
                      <a:pt x="12975" y="3805"/>
                    </a:cubicBezTo>
                    <a:cubicBezTo>
                      <a:pt x="12993" y="3809"/>
                      <a:pt x="13010" y="3811"/>
                      <a:pt x="13028" y="3811"/>
                    </a:cubicBezTo>
                    <a:cubicBezTo>
                      <a:pt x="13111" y="3811"/>
                      <a:pt x="13189" y="3761"/>
                      <a:pt x="13231" y="3676"/>
                    </a:cubicBezTo>
                    <a:cubicBezTo>
                      <a:pt x="13299" y="3541"/>
                      <a:pt x="13188" y="3385"/>
                      <a:pt x="13055" y="3385"/>
                    </a:cubicBezTo>
                    <a:close/>
                    <a:moveTo>
                      <a:pt x="7890" y="4029"/>
                    </a:moveTo>
                    <a:cubicBezTo>
                      <a:pt x="7731" y="4029"/>
                      <a:pt x="7579" y="4105"/>
                      <a:pt x="7539" y="4266"/>
                    </a:cubicBezTo>
                    <a:cubicBezTo>
                      <a:pt x="7513" y="4317"/>
                      <a:pt x="7513" y="4369"/>
                      <a:pt x="7539" y="4420"/>
                    </a:cubicBezTo>
                    <a:cubicBezTo>
                      <a:pt x="7565" y="4625"/>
                      <a:pt x="7718" y="4779"/>
                      <a:pt x="7898" y="4805"/>
                    </a:cubicBezTo>
                    <a:cubicBezTo>
                      <a:pt x="7908" y="4806"/>
                      <a:pt x="7919" y="4806"/>
                      <a:pt x="7929" y="4806"/>
                    </a:cubicBezTo>
                    <a:cubicBezTo>
                      <a:pt x="8221" y="4806"/>
                      <a:pt x="8430" y="4463"/>
                      <a:pt x="8257" y="4215"/>
                    </a:cubicBezTo>
                    <a:cubicBezTo>
                      <a:pt x="8183" y="4093"/>
                      <a:pt x="8034" y="4029"/>
                      <a:pt x="7890" y="4029"/>
                    </a:cubicBezTo>
                    <a:close/>
                    <a:moveTo>
                      <a:pt x="4081" y="5358"/>
                    </a:moveTo>
                    <a:cubicBezTo>
                      <a:pt x="3918" y="5358"/>
                      <a:pt x="3759" y="5435"/>
                      <a:pt x="3718" y="5600"/>
                    </a:cubicBezTo>
                    <a:cubicBezTo>
                      <a:pt x="3693" y="5651"/>
                      <a:pt x="3693" y="5702"/>
                      <a:pt x="3718" y="5753"/>
                    </a:cubicBezTo>
                    <a:cubicBezTo>
                      <a:pt x="3744" y="5933"/>
                      <a:pt x="3898" y="6087"/>
                      <a:pt x="4077" y="6112"/>
                    </a:cubicBezTo>
                    <a:cubicBezTo>
                      <a:pt x="4088" y="6113"/>
                      <a:pt x="4099" y="6114"/>
                      <a:pt x="4110" y="6114"/>
                    </a:cubicBezTo>
                    <a:cubicBezTo>
                      <a:pt x="4401" y="6114"/>
                      <a:pt x="4609" y="5794"/>
                      <a:pt x="4436" y="5523"/>
                    </a:cubicBezTo>
                    <a:cubicBezTo>
                      <a:pt x="4365" y="5416"/>
                      <a:pt x="4222" y="5358"/>
                      <a:pt x="4081" y="5358"/>
                    </a:cubicBezTo>
                    <a:close/>
                    <a:moveTo>
                      <a:pt x="7747" y="6125"/>
                    </a:moveTo>
                    <a:cubicBezTo>
                      <a:pt x="7705" y="6125"/>
                      <a:pt x="7661" y="6129"/>
                      <a:pt x="7616" y="6138"/>
                    </a:cubicBezTo>
                    <a:cubicBezTo>
                      <a:pt x="7154" y="6215"/>
                      <a:pt x="6872" y="6959"/>
                      <a:pt x="7308" y="7266"/>
                    </a:cubicBezTo>
                    <a:cubicBezTo>
                      <a:pt x="7359" y="7292"/>
                      <a:pt x="7436" y="7343"/>
                      <a:pt x="7539" y="7343"/>
                    </a:cubicBezTo>
                    <a:cubicBezTo>
                      <a:pt x="7588" y="7357"/>
                      <a:pt x="7639" y="7363"/>
                      <a:pt x="7691" y="7363"/>
                    </a:cubicBezTo>
                    <a:cubicBezTo>
                      <a:pt x="7932" y="7363"/>
                      <a:pt x="8181" y="7221"/>
                      <a:pt x="8308" y="7010"/>
                    </a:cubicBezTo>
                    <a:cubicBezTo>
                      <a:pt x="8495" y="6589"/>
                      <a:pt x="8191" y="6125"/>
                      <a:pt x="7747" y="6125"/>
                    </a:cubicBezTo>
                    <a:close/>
                    <a:moveTo>
                      <a:pt x="1797" y="7616"/>
                    </a:moveTo>
                    <a:cubicBezTo>
                      <a:pt x="1780" y="7616"/>
                      <a:pt x="1762" y="7619"/>
                      <a:pt x="1744" y="7625"/>
                    </a:cubicBezTo>
                    <a:cubicBezTo>
                      <a:pt x="1590" y="7651"/>
                      <a:pt x="1487" y="7882"/>
                      <a:pt x="1615" y="7984"/>
                    </a:cubicBezTo>
                    <a:lnTo>
                      <a:pt x="1615" y="8010"/>
                    </a:lnTo>
                    <a:cubicBezTo>
                      <a:pt x="1641" y="8010"/>
                      <a:pt x="1667" y="8010"/>
                      <a:pt x="1692" y="8036"/>
                    </a:cubicBezTo>
                    <a:cubicBezTo>
                      <a:pt x="1795" y="8036"/>
                      <a:pt x="1898" y="8010"/>
                      <a:pt x="1974" y="7907"/>
                    </a:cubicBezTo>
                    <a:cubicBezTo>
                      <a:pt x="2020" y="7772"/>
                      <a:pt x="1926" y="7616"/>
                      <a:pt x="1797" y="7616"/>
                    </a:cubicBezTo>
                    <a:close/>
                    <a:moveTo>
                      <a:pt x="6237" y="9057"/>
                    </a:moveTo>
                    <a:cubicBezTo>
                      <a:pt x="6227" y="9057"/>
                      <a:pt x="6216" y="9059"/>
                      <a:pt x="6205" y="9061"/>
                    </a:cubicBezTo>
                    <a:cubicBezTo>
                      <a:pt x="6129" y="9087"/>
                      <a:pt x="6077" y="9215"/>
                      <a:pt x="6154" y="9292"/>
                    </a:cubicBezTo>
                    <a:lnTo>
                      <a:pt x="6205" y="9292"/>
                    </a:lnTo>
                    <a:cubicBezTo>
                      <a:pt x="6219" y="9299"/>
                      <a:pt x="6233" y="9302"/>
                      <a:pt x="6246" y="9302"/>
                    </a:cubicBezTo>
                    <a:cubicBezTo>
                      <a:pt x="6282" y="9302"/>
                      <a:pt x="6315" y="9278"/>
                      <a:pt x="6334" y="9241"/>
                    </a:cubicBezTo>
                    <a:cubicBezTo>
                      <a:pt x="6380" y="9149"/>
                      <a:pt x="6323" y="9057"/>
                      <a:pt x="6237" y="9057"/>
                    </a:cubicBezTo>
                    <a:close/>
                    <a:moveTo>
                      <a:pt x="3654" y="8563"/>
                    </a:moveTo>
                    <a:cubicBezTo>
                      <a:pt x="3625" y="8563"/>
                      <a:pt x="3595" y="8566"/>
                      <a:pt x="3564" y="8574"/>
                    </a:cubicBezTo>
                    <a:cubicBezTo>
                      <a:pt x="3282" y="8625"/>
                      <a:pt x="3077" y="9087"/>
                      <a:pt x="3359" y="9292"/>
                    </a:cubicBezTo>
                    <a:cubicBezTo>
                      <a:pt x="3410" y="9318"/>
                      <a:pt x="3462" y="9318"/>
                      <a:pt x="3513" y="9343"/>
                    </a:cubicBezTo>
                    <a:cubicBezTo>
                      <a:pt x="3535" y="9347"/>
                      <a:pt x="3558" y="9348"/>
                      <a:pt x="3581" y="9348"/>
                    </a:cubicBezTo>
                    <a:cubicBezTo>
                      <a:pt x="3742" y="9348"/>
                      <a:pt x="3910" y="9270"/>
                      <a:pt x="4000" y="9113"/>
                    </a:cubicBezTo>
                    <a:cubicBezTo>
                      <a:pt x="4116" y="8859"/>
                      <a:pt x="3919" y="8563"/>
                      <a:pt x="3654" y="8563"/>
                    </a:cubicBezTo>
                    <a:close/>
                    <a:moveTo>
                      <a:pt x="8158" y="9205"/>
                    </a:moveTo>
                    <a:cubicBezTo>
                      <a:pt x="7996" y="9205"/>
                      <a:pt x="7837" y="9281"/>
                      <a:pt x="7795" y="9446"/>
                    </a:cubicBezTo>
                    <a:cubicBezTo>
                      <a:pt x="7795" y="9497"/>
                      <a:pt x="7795" y="9549"/>
                      <a:pt x="7795" y="9600"/>
                    </a:cubicBezTo>
                    <a:cubicBezTo>
                      <a:pt x="7821" y="9779"/>
                      <a:pt x="7975" y="9933"/>
                      <a:pt x="8154" y="9959"/>
                    </a:cubicBezTo>
                    <a:cubicBezTo>
                      <a:pt x="8166" y="9960"/>
                      <a:pt x="8178" y="9960"/>
                      <a:pt x="8190" y="9960"/>
                    </a:cubicBezTo>
                    <a:cubicBezTo>
                      <a:pt x="8502" y="9960"/>
                      <a:pt x="8686" y="9641"/>
                      <a:pt x="8513" y="9369"/>
                    </a:cubicBezTo>
                    <a:cubicBezTo>
                      <a:pt x="8442" y="9262"/>
                      <a:pt x="8299" y="9205"/>
                      <a:pt x="8158" y="9205"/>
                    </a:cubicBezTo>
                    <a:close/>
                    <a:moveTo>
                      <a:pt x="5080" y="11305"/>
                    </a:moveTo>
                    <a:cubicBezTo>
                      <a:pt x="5038" y="11305"/>
                      <a:pt x="4994" y="11309"/>
                      <a:pt x="4949" y="11318"/>
                    </a:cubicBezTo>
                    <a:cubicBezTo>
                      <a:pt x="4487" y="11395"/>
                      <a:pt x="4205" y="12138"/>
                      <a:pt x="4641" y="12446"/>
                    </a:cubicBezTo>
                    <a:cubicBezTo>
                      <a:pt x="4693" y="12472"/>
                      <a:pt x="4769" y="12523"/>
                      <a:pt x="4872" y="12523"/>
                    </a:cubicBezTo>
                    <a:cubicBezTo>
                      <a:pt x="4921" y="12537"/>
                      <a:pt x="4972" y="12543"/>
                      <a:pt x="5022" y="12543"/>
                    </a:cubicBezTo>
                    <a:cubicBezTo>
                      <a:pt x="5258" y="12543"/>
                      <a:pt x="5493" y="12401"/>
                      <a:pt x="5641" y="12190"/>
                    </a:cubicBezTo>
                    <a:cubicBezTo>
                      <a:pt x="5829" y="11769"/>
                      <a:pt x="5525" y="11305"/>
                      <a:pt x="5080" y="11305"/>
                    </a:cubicBezTo>
                    <a:close/>
                    <a:moveTo>
                      <a:pt x="897" y="11529"/>
                    </a:moveTo>
                    <a:cubicBezTo>
                      <a:pt x="847" y="11529"/>
                      <a:pt x="796" y="11536"/>
                      <a:pt x="744" y="11549"/>
                    </a:cubicBezTo>
                    <a:cubicBezTo>
                      <a:pt x="282" y="11626"/>
                      <a:pt x="0" y="12369"/>
                      <a:pt x="436" y="12651"/>
                    </a:cubicBezTo>
                    <a:cubicBezTo>
                      <a:pt x="513" y="12703"/>
                      <a:pt x="590" y="12728"/>
                      <a:pt x="667" y="12754"/>
                    </a:cubicBezTo>
                    <a:cubicBezTo>
                      <a:pt x="712" y="12761"/>
                      <a:pt x="756" y="12765"/>
                      <a:pt x="801" y="12765"/>
                    </a:cubicBezTo>
                    <a:cubicBezTo>
                      <a:pt x="1061" y="12765"/>
                      <a:pt x="1305" y="12640"/>
                      <a:pt x="1436" y="12420"/>
                    </a:cubicBezTo>
                    <a:cubicBezTo>
                      <a:pt x="1643" y="12006"/>
                      <a:pt x="1333" y="11529"/>
                      <a:pt x="897" y="11529"/>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84" name="Google Shape;584;p13"/>
              <p:cNvSpPr/>
              <p:nvPr/>
            </p:nvSpPr>
            <p:spPr>
              <a:xfrm>
                <a:off x="-1775275" y="2546100"/>
                <a:ext cx="795475" cy="1591550"/>
              </a:xfrm>
              <a:custGeom>
                <a:avLst/>
                <a:gdLst/>
                <a:ahLst/>
                <a:cxnLst/>
                <a:rect l="l" t="t" r="r" b="b"/>
                <a:pathLst>
                  <a:path w="31819" h="63662" extrusionOk="0">
                    <a:moveTo>
                      <a:pt x="31286" y="1"/>
                    </a:moveTo>
                    <a:cubicBezTo>
                      <a:pt x="31186" y="1"/>
                      <a:pt x="31084" y="43"/>
                      <a:pt x="31003" y="145"/>
                    </a:cubicBezTo>
                    <a:cubicBezTo>
                      <a:pt x="15822" y="19300"/>
                      <a:pt x="4258" y="42891"/>
                      <a:pt x="52" y="63200"/>
                    </a:cubicBezTo>
                    <a:cubicBezTo>
                      <a:pt x="1" y="63405"/>
                      <a:pt x="129" y="63610"/>
                      <a:pt x="334" y="63662"/>
                    </a:cubicBezTo>
                    <a:lnTo>
                      <a:pt x="411" y="63662"/>
                    </a:lnTo>
                    <a:cubicBezTo>
                      <a:pt x="591" y="63662"/>
                      <a:pt x="745" y="63534"/>
                      <a:pt x="796" y="63354"/>
                    </a:cubicBezTo>
                    <a:cubicBezTo>
                      <a:pt x="4976" y="43148"/>
                      <a:pt x="16489" y="19685"/>
                      <a:pt x="31592" y="607"/>
                    </a:cubicBezTo>
                    <a:cubicBezTo>
                      <a:pt x="31818" y="325"/>
                      <a:pt x="31560" y="1"/>
                      <a:pt x="31286"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585" name="Google Shape;585;p13"/>
            <p:cNvGrpSpPr/>
            <p:nvPr/>
          </p:nvGrpSpPr>
          <p:grpSpPr>
            <a:xfrm>
              <a:off x="-2055400" y="3174000"/>
              <a:ext cx="1520600" cy="1434200"/>
              <a:chOff x="-2055400" y="3174000"/>
              <a:chExt cx="1520600" cy="1434200"/>
            </a:xfrm>
          </p:grpSpPr>
          <p:sp>
            <p:nvSpPr>
              <p:cNvPr id="586" name="Google Shape;586;p13"/>
              <p:cNvSpPr/>
              <p:nvPr/>
            </p:nvSpPr>
            <p:spPr>
              <a:xfrm>
                <a:off x="-2007975" y="3215025"/>
                <a:ext cx="1473175" cy="1393175"/>
              </a:xfrm>
              <a:custGeom>
                <a:avLst/>
                <a:gdLst/>
                <a:ahLst/>
                <a:cxnLst/>
                <a:rect l="l" t="t" r="r" b="b"/>
                <a:pathLst>
                  <a:path w="58927" h="55727" extrusionOk="0">
                    <a:moveTo>
                      <a:pt x="49062" y="0"/>
                    </a:moveTo>
                    <a:cubicBezTo>
                      <a:pt x="48551" y="0"/>
                      <a:pt x="48041" y="36"/>
                      <a:pt x="47542" y="108"/>
                    </a:cubicBezTo>
                    <a:cubicBezTo>
                      <a:pt x="43618" y="698"/>
                      <a:pt x="40182" y="3005"/>
                      <a:pt x="37054" y="5441"/>
                    </a:cubicBezTo>
                    <a:cubicBezTo>
                      <a:pt x="28669" y="11980"/>
                      <a:pt x="21566" y="19955"/>
                      <a:pt x="15489" y="28674"/>
                    </a:cubicBezTo>
                    <a:cubicBezTo>
                      <a:pt x="13386" y="31725"/>
                      <a:pt x="11591" y="33828"/>
                      <a:pt x="9309" y="36725"/>
                    </a:cubicBezTo>
                    <a:cubicBezTo>
                      <a:pt x="4366" y="43026"/>
                      <a:pt x="2390" y="53266"/>
                      <a:pt x="9" y="55718"/>
                    </a:cubicBezTo>
                    <a:lnTo>
                      <a:pt x="9" y="55718"/>
                    </a:lnTo>
                    <a:cubicBezTo>
                      <a:pt x="12574" y="42822"/>
                      <a:pt x="31237" y="29697"/>
                      <a:pt x="46849" y="20724"/>
                    </a:cubicBezTo>
                    <a:cubicBezTo>
                      <a:pt x="49901" y="18981"/>
                      <a:pt x="53055" y="17237"/>
                      <a:pt x="55363" y="14596"/>
                    </a:cubicBezTo>
                    <a:cubicBezTo>
                      <a:pt x="57645" y="11955"/>
                      <a:pt x="58927" y="8083"/>
                      <a:pt x="57542" y="4852"/>
                    </a:cubicBezTo>
                    <a:cubicBezTo>
                      <a:pt x="56177" y="1674"/>
                      <a:pt x="52567" y="0"/>
                      <a:pt x="49062" y="0"/>
                    </a:cubicBezTo>
                    <a:close/>
                    <a:moveTo>
                      <a:pt x="9" y="55718"/>
                    </a:moveTo>
                    <a:lnTo>
                      <a:pt x="9" y="55718"/>
                    </a:lnTo>
                    <a:cubicBezTo>
                      <a:pt x="6" y="55720"/>
                      <a:pt x="4" y="55723"/>
                      <a:pt x="1" y="55726"/>
                    </a:cubicBezTo>
                    <a:cubicBezTo>
                      <a:pt x="4" y="55723"/>
                      <a:pt x="6" y="55720"/>
                      <a:pt x="9" y="55718"/>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87" name="Google Shape;587;p13"/>
              <p:cNvSpPr/>
              <p:nvPr/>
            </p:nvSpPr>
            <p:spPr>
              <a:xfrm>
                <a:off x="-2055400" y="3174000"/>
                <a:ext cx="1472525" cy="1393175"/>
              </a:xfrm>
              <a:custGeom>
                <a:avLst/>
                <a:gdLst/>
                <a:ahLst/>
                <a:cxnLst/>
                <a:rect l="l" t="t" r="r" b="b"/>
                <a:pathLst>
                  <a:path w="58901" h="55727" extrusionOk="0">
                    <a:moveTo>
                      <a:pt x="49036" y="0"/>
                    </a:moveTo>
                    <a:cubicBezTo>
                      <a:pt x="48525" y="0"/>
                      <a:pt x="48015" y="36"/>
                      <a:pt x="47516" y="108"/>
                    </a:cubicBezTo>
                    <a:cubicBezTo>
                      <a:pt x="43592" y="697"/>
                      <a:pt x="40156" y="3005"/>
                      <a:pt x="37028" y="5441"/>
                    </a:cubicBezTo>
                    <a:lnTo>
                      <a:pt x="37053" y="5441"/>
                    </a:lnTo>
                    <a:cubicBezTo>
                      <a:pt x="28643" y="11980"/>
                      <a:pt x="21540" y="19955"/>
                      <a:pt x="15488" y="28673"/>
                    </a:cubicBezTo>
                    <a:cubicBezTo>
                      <a:pt x="13386" y="31725"/>
                      <a:pt x="11565" y="33828"/>
                      <a:pt x="9283" y="36725"/>
                    </a:cubicBezTo>
                    <a:cubicBezTo>
                      <a:pt x="4334" y="43033"/>
                      <a:pt x="2359" y="53290"/>
                      <a:pt x="0" y="55726"/>
                    </a:cubicBezTo>
                    <a:cubicBezTo>
                      <a:pt x="12565" y="42828"/>
                      <a:pt x="31207" y="29699"/>
                      <a:pt x="46823" y="20724"/>
                    </a:cubicBezTo>
                    <a:cubicBezTo>
                      <a:pt x="49875" y="18981"/>
                      <a:pt x="53029" y="17237"/>
                      <a:pt x="55336" y="14596"/>
                    </a:cubicBezTo>
                    <a:cubicBezTo>
                      <a:pt x="57619" y="11955"/>
                      <a:pt x="58901" y="8083"/>
                      <a:pt x="57516" y="4852"/>
                    </a:cubicBezTo>
                    <a:cubicBezTo>
                      <a:pt x="56151" y="1674"/>
                      <a:pt x="52541" y="0"/>
                      <a:pt x="49036"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88" name="Google Shape;588;p13"/>
              <p:cNvSpPr/>
              <p:nvPr/>
            </p:nvSpPr>
            <p:spPr>
              <a:xfrm>
                <a:off x="-1083325" y="3219875"/>
                <a:ext cx="461350" cy="203475"/>
              </a:xfrm>
              <a:custGeom>
                <a:avLst/>
                <a:gdLst/>
                <a:ahLst/>
                <a:cxnLst/>
                <a:rect l="l" t="t" r="r" b="b"/>
                <a:pathLst>
                  <a:path w="18454" h="8139" extrusionOk="0">
                    <a:moveTo>
                      <a:pt x="8731" y="282"/>
                    </a:moveTo>
                    <a:cubicBezTo>
                      <a:pt x="8661" y="282"/>
                      <a:pt x="8587" y="347"/>
                      <a:pt x="8607" y="427"/>
                    </a:cubicBezTo>
                    <a:cubicBezTo>
                      <a:pt x="8607" y="452"/>
                      <a:pt x="8633" y="452"/>
                      <a:pt x="8633" y="478"/>
                    </a:cubicBezTo>
                    <a:cubicBezTo>
                      <a:pt x="8669" y="496"/>
                      <a:pt x="8705" y="514"/>
                      <a:pt x="8741" y="514"/>
                    </a:cubicBezTo>
                    <a:cubicBezTo>
                      <a:pt x="8756" y="514"/>
                      <a:pt x="8771" y="511"/>
                      <a:pt x="8786" y="504"/>
                    </a:cubicBezTo>
                    <a:cubicBezTo>
                      <a:pt x="8889" y="452"/>
                      <a:pt x="8889" y="350"/>
                      <a:pt x="8786" y="298"/>
                    </a:cubicBezTo>
                    <a:cubicBezTo>
                      <a:pt x="8770" y="287"/>
                      <a:pt x="8750" y="282"/>
                      <a:pt x="8731" y="282"/>
                    </a:cubicBezTo>
                    <a:close/>
                    <a:moveTo>
                      <a:pt x="11359" y="1"/>
                    </a:moveTo>
                    <a:cubicBezTo>
                      <a:pt x="11294" y="1"/>
                      <a:pt x="11229" y="21"/>
                      <a:pt x="11171" y="68"/>
                    </a:cubicBezTo>
                    <a:cubicBezTo>
                      <a:pt x="11120" y="119"/>
                      <a:pt x="11094" y="145"/>
                      <a:pt x="11069" y="196"/>
                    </a:cubicBezTo>
                    <a:cubicBezTo>
                      <a:pt x="10992" y="375"/>
                      <a:pt x="11017" y="581"/>
                      <a:pt x="11145" y="709"/>
                    </a:cubicBezTo>
                    <a:cubicBezTo>
                      <a:pt x="11221" y="785"/>
                      <a:pt x="11314" y="819"/>
                      <a:pt x="11405" y="819"/>
                    </a:cubicBezTo>
                    <a:cubicBezTo>
                      <a:pt x="11590" y="819"/>
                      <a:pt x="11769" y="676"/>
                      <a:pt x="11787" y="452"/>
                    </a:cubicBezTo>
                    <a:cubicBezTo>
                      <a:pt x="11806" y="234"/>
                      <a:pt x="11581" y="1"/>
                      <a:pt x="11359" y="1"/>
                    </a:cubicBezTo>
                    <a:close/>
                    <a:moveTo>
                      <a:pt x="14759" y="611"/>
                    </a:moveTo>
                    <a:cubicBezTo>
                      <a:pt x="14635" y="611"/>
                      <a:pt x="14488" y="737"/>
                      <a:pt x="14530" y="863"/>
                    </a:cubicBezTo>
                    <a:cubicBezTo>
                      <a:pt x="14530" y="888"/>
                      <a:pt x="14556" y="914"/>
                      <a:pt x="14556" y="940"/>
                    </a:cubicBezTo>
                    <a:cubicBezTo>
                      <a:pt x="14606" y="989"/>
                      <a:pt x="14666" y="1017"/>
                      <a:pt x="14730" y="1017"/>
                    </a:cubicBezTo>
                    <a:cubicBezTo>
                      <a:pt x="14765" y="1017"/>
                      <a:pt x="14802" y="1009"/>
                      <a:pt x="14838" y="991"/>
                    </a:cubicBezTo>
                    <a:cubicBezTo>
                      <a:pt x="14992" y="914"/>
                      <a:pt x="14992" y="709"/>
                      <a:pt x="14838" y="632"/>
                    </a:cubicBezTo>
                    <a:cubicBezTo>
                      <a:pt x="14814" y="618"/>
                      <a:pt x="14787" y="611"/>
                      <a:pt x="14759" y="611"/>
                    </a:cubicBezTo>
                    <a:close/>
                    <a:moveTo>
                      <a:pt x="7128" y="1616"/>
                    </a:moveTo>
                    <a:cubicBezTo>
                      <a:pt x="7063" y="1616"/>
                      <a:pt x="6998" y="1637"/>
                      <a:pt x="6940" y="1683"/>
                    </a:cubicBezTo>
                    <a:cubicBezTo>
                      <a:pt x="6889" y="1709"/>
                      <a:pt x="6863" y="1760"/>
                      <a:pt x="6838" y="1811"/>
                    </a:cubicBezTo>
                    <a:cubicBezTo>
                      <a:pt x="6761" y="1965"/>
                      <a:pt x="6786" y="2170"/>
                      <a:pt x="6914" y="2324"/>
                    </a:cubicBezTo>
                    <a:cubicBezTo>
                      <a:pt x="6987" y="2389"/>
                      <a:pt x="7075" y="2418"/>
                      <a:pt x="7161" y="2418"/>
                    </a:cubicBezTo>
                    <a:cubicBezTo>
                      <a:pt x="7351" y="2418"/>
                      <a:pt x="7538" y="2279"/>
                      <a:pt x="7556" y="2068"/>
                    </a:cubicBezTo>
                    <a:cubicBezTo>
                      <a:pt x="7575" y="1850"/>
                      <a:pt x="7350" y="1616"/>
                      <a:pt x="7128" y="1616"/>
                    </a:cubicBezTo>
                    <a:close/>
                    <a:moveTo>
                      <a:pt x="4071" y="2071"/>
                    </a:moveTo>
                    <a:cubicBezTo>
                      <a:pt x="3935" y="2071"/>
                      <a:pt x="3797" y="2181"/>
                      <a:pt x="3837" y="2324"/>
                    </a:cubicBezTo>
                    <a:cubicBezTo>
                      <a:pt x="3863" y="2350"/>
                      <a:pt x="3863" y="2376"/>
                      <a:pt x="3889" y="2401"/>
                    </a:cubicBezTo>
                    <a:cubicBezTo>
                      <a:pt x="3938" y="2451"/>
                      <a:pt x="3999" y="2479"/>
                      <a:pt x="4063" y="2479"/>
                    </a:cubicBezTo>
                    <a:cubicBezTo>
                      <a:pt x="4098" y="2479"/>
                      <a:pt x="4134" y="2471"/>
                      <a:pt x="4171" y="2452"/>
                    </a:cubicBezTo>
                    <a:cubicBezTo>
                      <a:pt x="4325" y="2376"/>
                      <a:pt x="4325" y="2170"/>
                      <a:pt x="4171" y="2093"/>
                    </a:cubicBezTo>
                    <a:cubicBezTo>
                      <a:pt x="4140" y="2078"/>
                      <a:pt x="4105" y="2071"/>
                      <a:pt x="4071" y="2071"/>
                    </a:cubicBezTo>
                    <a:close/>
                    <a:moveTo>
                      <a:pt x="13880" y="2168"/>
                    </a:moveTo>
                    <a:cubicBezTo>
                      <a:pt x="13496" y="2168"/>
                      <a:pt x="13071" y="2519"/>
                      <a:pt x="13197" y="2940"/>
                    </a:cubicBezTo>
                    <a:lnTo>
                      <a:pt x="13171" y="2914"/>
                    </a:lnTo>
                    <a:lnTo>
                      <a:pt x="13171" y="2914"/>
                    </a:lnTo>
                    <a:cubicBezTo>
                      <a:pt x="13197" y="3017"/>
                      <a:pt x="13248" y="3068"/>
                      <a:pt x="13299" y="3145"/>
                    </a:cubicBezTo>
                    <a:cubicBezTo>
                      <a:pt x="13438" y="3300"/>
                      <a:pt x="13634" y="3386"/>
                      <a:pt x="13834" y="3386"/>
                    </a:cubicBezTo>
                    <a:cubicBezTo>
                      <a:pt x="13931" y="3386"/>
                      <a:pt x="14028" y="3366"/>
                      <a:pt x="14120" y="3324"/>
                    </a:cubicBezTo>
                    <a:cubicBezTo>
                      <a:pt x="14582" y="3119"/>
                      <a:pt x="14582" y="2452"/>
                      <a:pt x="14120" y="2222"/>
                    </a:cubicBezTo>
                    <a:cubicBezTo>
                      <a:pt x="14046" y="2185"/>
                      <a:pt x="13964" y="2168"/>
                      <a:pt x="13880" y="2168"/>
                    </a:cubicBezTo>
                    <a:close/>
                    <a:moveTo>
                      <a:pt x="11052" y="2873"/>
                    </a:moveTo>
                    <a:cubicBezTo>
                      <a:pt x="10986" y="2873"/>
                      <a:pt x="10922" y="2893"/>
                      <a:pt x="10863" y="2940"/>
                    </a:cubicBezTo>
                    <a:cubicBezTo>
                      <a:pt x="10812" y="2965"/>
                      <a:pt x="10786" y="3017"/>
                      <a:pt x="10761" y="3068"/>
                    </a:cubicBezTo>
                    <a:cubicBezTo>
                      <a:pt x="10658" y="3222"/>
                      <a:pt x="10710" y="3427"/>
                      <a:pt x="10838" y="3581"/>
                    </a:cubicBezTo>
                    <a:cubicBezTo>
                      <a:pt x="10910" y="3645"/>
                      <a:pt x="10998" y="3674"/>
                      <a:pt x="11085" y="3674"/>
                    </a:cubicBezTo>
                    <a:cubicBezTo>
                      <a:pt x="11275" y="3674"/>
                      <a:pt x="11461" y="3535"/>
                      <a:pt x="11479" y="3324"/>
                    </a:cubicBezTo>
                    <a:cubicBezTo>
                      <a:pt x="11499" y="3106"/>
                      <a:pt x="11273" y="2873"/>
                      <a:pt x="11052" y="2873"/>
                    </a:cubicBezTo>
                    <a:close/>
                    <a:moveTo>
                      <a:pt x="16379" y="3486"/>
                    </a:moveTo>
                    <a:cubicBezTo>
                      <a:pt x="16118" y="3486"/>
                      <a:pt x="15832" y="3726"/>
                      <a:pt x="15915" y="4017"/>
                    </a:cubicBezTo>
                    <a:cubicBezTo>
                      <a:pt x="15915" y="4068"/>
                      <a:pt x="15941" y="4119"/>
                      <a:pt x="15992" y="4170"/>
                    </a:cubicBezTo>
                    <a:cubicBezTo>
                      <a:pt x="16098" y="4277"/>
                      <a:pt x="16241" y="4334"/>
                      <a:pt x="16378" y="4334"/>
                    </a:cubicBezTo>
                    <a:cubicBezTo>
                      <a:pt x="16440" y="4334"/>
                      <a:pt x="16500" y="4323"/>
                      <a:pt x="16556" y="4299"/>
                    </a:cubicBezTo>
                    <a:cubicBezTo>
                      <a:pt x="16889" y="4145"/>
                      <a:pt x="16889" y="3683"/>
                      <a:pt x="16556" y="3529"/>
                    </a:cubicBezTo>
                    <a:cubicBezTo>
                      <a:pt x="16502" y="3500"/>
                      <a:pt x="16441" y="3486"/>
                      <a:pt x="16379" y="3486"/>
                    </a:cubicBezTo>
                    <a:close/>
                    <a:moveTo>
                      <a:pt x="4904" y="3922"/>
                    </a:moveTo>
                    <a:cubicBezTo>
                      <a:pt x="4663" y="3922"/>
                      <a:pt x="4396" y="4153"/>
                      <a:pt x="4478" y="4401"/>
                    </a:cubicBezTo>
                    <a:cubicBezTo>
                      <a:pt x="4478" y="4453"/>
                      <a:pt x="4504" y="4504"/>
                      <a:pt x="4555" y="4529"/>
                    </a:cubicBezTo>
                    <a:cubicBezTo>
                      <a:pt x="4644" y="4636"/>
                      <a:pt x="4769" y="4693"/>
                      <a:pt x="4897" y="4693"/>
                    </a:cubicBezTo>
                    <a:cubicBezTo>
                      <a:pt x="4955" y="4693"/>
                      <a:pt x="5013" y="4681"/>
                      <a:pt x="5068" y="4658"/>
                    </a:cubicBezTo>
                    <a:cubicBezTo>
                      <a:pt x="5376" y="4529"/>
                      <a:pt x="5376" y="4094"/>
                      <a:pt x="5068" y="3965"/>
                    </a:cubicBezTo>
                    <a:cubicBezTo>
                      <a:pt x="5018" y="3935"/>
                      <a:pt x="4962" y="3922"/>
                      <a:pt x="4904" y="3922"/>
                    </a:cubicBezTo>
                    <a:close/>
                    <a:moveTo>
                      <a:pt x="9543" y="4424"/>
                    </a:moveTo>
                    <a:cubicBezTo>
                      <a:pt x="9154" y="4424"/>
                      <a:pt x="8716" y="4772"/>
                      <a:pt x="8863" y="5171"/>
                    </a:cubicBezTo>
                    <a:lnTo>
                      <a:pt x="8838" y="5171"/>
                    </a:lnTo>
                    <a:cubicBezTo>
                      <a:pt x="8863" y="5247"/>
                      <a:pt x="8915" y="5324"/>
                      <a:pt x="8966" y="5376"/>
                    </a:cubicBezTo>
                    <a:cubicBezTo>
                      <a:pt x="9111" y="5539"/>
                      <a:pt x="9321" y="5625"/>
                      <a:pt x="9531" y="5625"/>
                    </a:cubicBezTo>
                    <a:cubicBezTo>
                      <a:pt x="9617" y="5625"/>
                      <a:pt x="9704" y="5611"/>
                      <a:pt x="9786" y="5581"/>
                    </a:cubicBezTo>
                    <a:cubicBezTo>
                      <a:pt x="10248" y="5350"/>
                      <a:pt x="10248" y="4709"/>
                      <a:pt x="9786" y="4478"/>
                    </a:cubicBezTo>
                    <a:cubicBezTo>
                      <a:pt x="9712" y="4441"/>
                      <a:pt x="9629" y="4424"/>
                      <a:pt x="9543" y="4424"/>
                    </a:cubicBezTo>
                    <a:close/>
                    <a:moveTo>
                      <a:pt x="803" y="4566"/>
                    </a:moveTo>
                    <a:cubicBezTo>
                      <a:pt x="420" y="4566"/>
                      <a:pt x="1" y="4912"/>
                      <a:pt x="145" y="5324"/>
                    </a:cubicBezTo>
                    <a:lnTo>
                      <a:pt x="119" y="5324"/>
                    </a:lnTo>
                    <a:cubicBezTo>
                      <a:pt x="145" y="5401"/>
                      <a:pt x="196" y="5478"/>
                      <a:pt x="247" y="5530"/>
                    </a:cubicBezTo>
                    <a:cubicBezTo>
                      <a:pt x="393" y="5693"/>
                      <a:pt x="602" y="5779"/>
                      <a:pt x="812" y="5779"/>
                    </a:cubicBezTo>
                    <a:cubicBezTo>
                      <a:pt x="899" y="5779"/>
                      <a:pt x="986" y="5765"/>
                      <a:pt x="1068" y="5735"/>
                    </a:cubicBezTo>
                    <a:cubicBezTo>
                      <a:pt x="1530" y="5504"/>
                      <a:pt x="1530" y="4837"/>
                      <a:pt x="1068" y="4632"/>
                    </a:cubicBezTo>
                    <a:cubicBezTo>
                      <a:pt x="988" y="4587"/>
                      <a:pt x="896" y="4566"/>
                      <a:pt x="803" y="4566"/>
                    </a:cubicBezTo>
                    <a:close/>
                    <a:moveTo>
                      <a:pt x="15597" y="5507"/>
                    </a:moveTo>
                    <a:cubicBezTo>
                      <a:pt x="15474" y="5507"/>
                      <a:pt x="15336" y="5617"/>
                      <a:pt x="15376" y="5760"/>
                    </a:cubicBezTo>
                    <a:cubicBezTo>
                      <a:pt x="15376" y="5786"/>
                      <a:pt x="15402" y="5812"/>
                      <a:pt x="15428" y="5837"/>
                    </a:cubicBezTo>
                    <a:cubicBezTo>
                      <a:pt x="15461" y="5887"/>
                      <a:pt x="15515" y="5915"/>
                      <a:pt x="15577" y="5915"/>
                    </a:cubicBezTo>
                    <a:cubicBezTo>
                      <a:pt x="15612" y="5915"/>
                      <a:pt x="15648" y="5907"/>
                      <a:pt x="15684" y="5889"/>
                    </a:cubicBezTo>
                    <a:cubicBezTo>
                      <a:pt x="15838" y="5812"/>
                      <a:pt x="15838" y="5606"/>
                      <a:pt x="15684" y="5530"/>
                    </a:cubicBezTo>
                    <a:cubicBezTo>
                      <a:pt x="15658" y="5514"/>
                      <a:pt x="15628" y="5507"/>
                      <a:pt x="15597" y="5507"/>
                    </a:cubicBezTo>
                    <a:close/>
                    <a:moveTo>
                      <a:pt x="6804" y="5935"/>
                    </a:moveTo>
                    <a:cubicBezTo>
                      <a:pt x="6729" y="5935"/>
                      <a:pt x="6636" y="6001"/>
                      <a:pt x="6658" y="6068"/>
                    </a:cubicBezTo>
                    <a:cubicBezTo>
                      <a:pt x="6658" y="6094"/>
                      <a:pt x="6684" y="6094"/>
                      <a:pt x="6684" y="6119"/>
                    </a:cubicBezTo>
                    <a:cubicBezTo>
                      <a:pt x="6702" y="6137"/>
                      <a:pt x="6746" y="6156"/>
                      <a:pt x="6788" y="6156"/>
                    </a:cubicBezTo>
                    <a:cubicBezTo>
                      <a:pt x="6805" y="6156"/>
                      <a:pt x="6823" y="6152"/>
                      <a:pt x="6838" y="6145"/>
                    </a:cubicBezTo>
                    <a:cubicBezTo>
                      <a:pt x="6914" y="6119"/>
                      <a:pt x="6914" y="5991"/>
                      <a:pt x="6838" y="5940"/>
                    </a:cubicBezTo>
                    <a:cubicBezTo>
                      <a:pt x="6827" y="5936"/>
                      <a:pt x="6816" y="5935"/>
                      <a:pt x="6804" y="5935"/>
                    </a:cubicBezTo>
                    <a:close/>
                    <a:moveTo>
                      <a:pt x="17748" y="6091"/>
                    </a:moveTo>
                    <a:cubicBezTo>
                      <a:pt x="17360" y="6091"/>
                      <a:pt x="16922" y="6438"/>
                      <a:pt x="17069" y="6837"/>
                    </a:cubicBezTo>
                    <a:lnTo>
                      <a:pt x="17043" y="6837"/>
                    </a:lnTo>
                    <a:cubicBezTo>
                      <a:pt x="17069" y="6914"/>
                      <a:pt x="17120" y="6991"/>
                      <a:pt x="17171" y="7068"/>
                    </a:cubicBezTo>
                    <a:cubicBezTo>
                      <a:pt x="17310" y="7224"/>
                      <a:pt x="17506" y="7309"/>
                      <a:pt x="17706" y="7309"/>
                    </a:cubicBezTo>
                    <a:cubicBezTo>
                      <a:pt x="17803" y="7309"/>
                      <a:pt x="17900" y="7289"/>
                      <a:pt x="17992" y="7248"/>
                    </a:cubicBezTo>
                    <a:cubicBezTo>
                      <a:pt x="18454" y="7042"/>
                      <a:pt x="18454" y="6376"/>
                      <a:pt x="17992" y="6145"/>
                    </a:cubicBezTo>
                    <a:cubicBezTo>
                      <a:pt x="17918" y="6108"/>
                      <a:pt x="17834" y="6091"/>
                      <a:pt x="17748" y="6091"/>
                    </a:cubicBezTo>
                    <a:close/>
                    <a:moveTo>
                      <a:pt x="8075" y="7152"/>
                    </a:moveTo>
                    <a:cubicBezTo>
                      <a:pt x="8008" y="7152"/>
                      <a:pt x="7944" y="7173"/>
                      <a:pt x="7889" y="7222"/>
                    </a:cubicBezTo>
                    <a:lnTo>
                      <a:pt x="7863" y="7222"/>
                    </a:lnTo>
                    <a:cubicBezTo>
                      <a:pt x="7838" y="7248"/>
                      <a:pt x="7812" y="7273"/>
                      <a:pt x="7786" y="7324"/>
                    </a:cubicBezTo>
                    <a:cubicBezTo>
                      <a:pt x="7684" y="7504"/>
                      <a:pt x="7709" y="7709"/>
                      <a:pt x="7838" y="7837"/>
                    </a:cubicBezTo>
                    <a:cubicBezTo>
                      <a:pt x="7923" y="7914"/>
                      <a:pt x="8023" y="7948"/>
                      <a:pt x="8118" y="7948"/>
                    </a:cubicBezTo>
                    <a:cubicBezTo>
                      <a:pt x="8308" y="7948"/>
                      <a:pt x="8479" y="7812"/>
                      <a:pt x="8479" y="7607"/>
                    </a:cubicBezTo>
                    <a:cubicBezTo>
                      <a:pt x="8518" y="7372"/>
                      <a:pt x="8288" y="7152"/>
                      <a:pt x="8075" y="7152"/>
                    </a:cubicBezTo>
                    <a:close/>
                    <a:moveTo>
                      <a:pt x="4203" y="6925"/>
                    </a:moveTo>
                    <a:cubicBezTo>
                      <a:pt x="3813" y="6925"/>
                      <a:pt x="3406" y="7271"/>
                      <a:pt x="3530" y="7683"/>
                    </a:cubicBezTo>
                    <a:cubicBezTo>
                      <a:pt x="3555" y="7760"/>
                      <a:pt x="3607" y="7837"/>
                      <a:pt x="3658" y="7889"/>
                    </a:cubicBezTo>
                    <a:cubicBezTo>
                      <a:pt x="3803" y="8052"/>
                      <a:pt x="4013" y="8138"/>
                      <a:pt x="4223" y="8138"/>
                    </a:cubicBezTo>
                    <a:cubicBezTo>
                      <a:pt x="4309" y="8138"/>
                      <a:pt x="4396" y="8124"/>
                      <a:pt x="4478" y="8094"/>
                    </a:cubicBezTo>
                    <a:cubicBezTo>
                      <a:pt x="4940" y="7863"/>
                      <a:pt x="4940" y="7196"/>
                      <a:pt x="4478" y="6991"/>
                    </a:cubicBezTo>
                    <a:cubicBezTo>
                      <a:pt x="4393" y="6946"/>
                      <a:pt x="4299" y="6925"/>
                      <a:pt x="4203" y="6925"/>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589" name="Google Shape;589;p13"/>
            <p:cNvSpPr/>
            <p:nvPr/>
          </p:nvSpPr>
          <p:spPr>
            <a:xfrm>
              <a:off x="-2054775" y="3375800"/>
              <a:ext cx="1243175" cy="1169575"/>
            </a:xfrm>
            <a:custGeom>
              <a:avLst/>
              <a:gdLst/>
              <a:ahLst/>
              <a:cxnLst/>
              <a:rect l="l" t="t" r="r" b="b"/>
              <a:pathLst>
                <a:path w="49727" h="46783" extrusionOk="0">
                  <a:moveTo>
                    <a:pt x="49209" y="0"/>
                  </a:moveTo>
                  <a:cubicBezTo>
                    <a:pt x="49160" y="0"/>
                    <a:pt x="49108" y="11"/>
                    <a:pt x="49055" y="36"/>
                  </a:cubicBezTo>
                  <a:cubicBezTo>
                    <a:pt x="34592" y="8729"/>
                    <a:pt x="14361" y="23807"/>
                    <a:pt x="180" y="46218"/>
                  </a:cubicBezTo>
                  <a:cubicBezTo>
                    <a:pt x="1" y="46449"/>
                    <a:pt x="206" y="46782"/>
                    <a:pt x="488" y="46782"/>
                  </a:cubicBezTo>
                  <a:cubicBezTo>
                    <a:pt x="616" y="46782"/>
                    <a:pt x="744" y="46705"/>
                    <a:pt x="796" y="46603"/>
                  </a:cubicBezTo>
                  <a:cubicBezTo>
                    <a:pt x="14899" y="24320"/>
                    <a:pt x="35028" y="9319"/>
                    <a:pt x="49439" y="677"/>
                  </a:cubicBezTo>
                  <a:cubicBezTo>
                    <a:pt x="49727" y="434"/>
                    <a:pt x="49519" y="0"/>
                    <a:pt x="4920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590" name="Google Shape;590;p13"/>
          <p:cNvGrpSpPr/>
          <p:nvPr/>
        </p:nvGrpSpPr>
        <p:grpSpPr>
          <a:xfrm rot="-489106" flipH="1">
            <a:off x="10445965" y="-507541"/>
            <a:ext cx="2156296" cy="3288276"/>
            <a:chOff x="7518282" y="2373612"/>
            <a:chExt cx="1544209" cy="2355088"/>
          </a:xfrm>
        </p:grpSpPr>
        <p:sp>
          <p:nvSpPr>
            <p:cNvPr id="591" name="Google Shape;591;p13"/>
            <p:cNvSpPr/>
            <p:nvPr/>
          </p:nvSpPr>
          <p:spPr>
            <a:xfrm rot="718822">
              <a:off x="7689615" y="3249120"/>
              <a:ext cx="1111866" cy="1379201"/>
            </a:xfrm>
            <a:custGeom>
              <a:avLst/>
              <a:gdLst/>
              <a:ahLst/>
              <a:cxnLst/>
              <a:rect l="l" t="t" r="r" b="b"/>
              <a:pathLst>
                <a:path w="48158" h="59737" extrusionOk="0">
                  <a:moveTo>
                    <a:pt x="39340" y="1"/>
                  </a:moveTo>
                  <a:cubicBezTo>
                    <a:pt x="38303" y="1"/>
                    <a:pt x="37263" y="153"/>
                    <a:pt x="36285" y="451"/>
                  </a:cubicBezTo>
                  <a:cubicBezTo>
                    <a:pt x="32695" y="1579"/>
                    <a:pt x="29823" y="4272"/>
                    <a:pt x="27259" y="7016"/>
                  </a:cubicBezTo>
                  <a:cubicBezTo>
                    <a:pt x="20361" y="14401"/>
                    <a:pt x="14874" y="22940"/>
                    <a:pt x="10489" y="32043"/>
                  </a:cubicBezTo>
                  <a:cubicBezTo>
                    <a:pt x="8976" y="35197"/>
                    <a:pt x="7591" y="37427"/>
                    <a:pt x="5873" y="40505"/>
                  </a:cubicBezTo>
                  <a:cubicBezTo>
                    <a:pt x="2185" y="47138"/>
                    <a:pt x="1874" y="57072"/>
                    <a:pt x="8" y="59727"/>
                  </a:cubicBezTo>
                  <a:lnTo>
                    <a:pt x="8" y="59727"/>
                  </a:lnTo>
                  <a:cubicBezTo>
                    <a:pt x="9880" y="45729"/>
                    <a:pt x="25415" y="30630"/>
                    <a:pt x="38721" y="19888"/>
                  </a:cubicBezTo>
                  <a:cubicBezTo>
                    <a:pt x="41311" y="17811"/>
                    <a:pt x="44029" y="15708"/>
                    <a:pt x="45773" y="12888"/>
                  </a:cubicBezTo>
                  <a:cubicBezTo>
                    <a:pt x="47542" y="10041"/>
                    <a:pt x="48157" y="6246"/>
                    <a:pt x="46388" y="3426"/>
                  </a:cubicBezTo>
                  <a:cubicBezTo>
                    <a:pt x="44910" y="1106"/>
                    <a:pt x="42136" y="1"/>
                    <a:pt x="39340" y="1"/>
                  </a:cubicBezTo>
                  <a:close/>
                  <a:moveTo>
                    <a:pt x="8" y="59727"/>
                  </a:moveTo>
                  <a:lnTo>
                    <a:pt x="8" y="59727"/>
                  </a:lnTo>
                  <a:cubicBezTo>
                    <a:pt x="5" y="59730"/>
                    <a:pt x="3" y="59733"/>
                    <a:pt x="1" y="59736"/>
                  </a:cubicBezTo>
                  <a:lnTo>
                    <a:pt x="1" y="59736"/>
                  </a:lnTo>
                  <a:cubicBezTo>
                    <a:pt x="3" y="59733"/>
                    <a:pt x="5" y="59730"/>
                    <a:pt x="8" y="59727"/>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92" name="Google Shape;592;p13"/>
            <p:cNvSpPr/>
            <p:nvPr/>
          </p:nvSpPr>
          <p:spPr>
            <a:xfrm rot="718822">
              <a:off x="7649292" y="3211149"/>
              <a:ext cx="1111843" cy="1378947"/>
            </a:xfrm>
            <a:custGeom>
              <a:avLst/>
              <a:gdLst/>
              <a:ahLst/>
              <a:cxnLst/>
              <a:rect l="l" t="t" r="r" b="b"/>
              <a:pathLst>
                <a:path w="48157" h="59726" extrusionOk="0">
                  <a:moveTo>
                    <a:pt x="39365" y="0"/>
                  </a:moveTo>
                  <a:cubicBezTo>
                    <a:pt x="38317" y="0"/>
                    <a:pt x="37267" y="157"/>
                    <a:pt x="36285" y="466"/>
                  </a:cubicBezTo>
                  <a:cubicBezTo>
                    <a:pt x="32695" y="1569"/>
                    <a:pt x="29823" y="4261"/>
                    <a:pt x="27258" y="7005"/>
                  </a:cubicBezTo>
                  <a:cubicBezTo>
                    <a:pt x="20361" y="14390"/>
                    <a:pt x="14873" y="22929"/>
                    <a:pt x="10488" y="32032"/>
                  </a:cubicBezTo>
                  <a:cubicBezTo>
                    <a:pt x="8975" y="35186"/>
                    <a:pt x="7591" y="37417"/>
                    <a:pt x="5873" y="40494"/>
                  </a:cubicBezTo>
                  <a:cubicBezTo>
                    <a:pt x="2180" y="47161"/>
                    <a:pt x="1872" y="57085"/>
                    <a:pt x="1" y="59726"/>
                  </a:cubicBezTo>
                  <a:lnTo>
                    <a:pt x="1" y="59726"/>
                  </a:lnTo>
                  <a:cubicBezTo>
                    <a:pt x="9873" y="45751"/>
                    <a:pt x="25412" y="30622"/>
                    <a:pt x="38721" y="19878"/>
                  </a:cubicBezTo>
                  <a:cubicBezTo>
                    <a:pt x="41310" y="17801"/>
                    <a:pt x="44029" y="15698"/>
                    <a:pt x="45772" y="12877"/>
                  </a:cubicBezTo>
                  <a:cubicBezTo>
                    <a:pt x="47542" y="10031"/>
                    <a:pt x="48157" y="6236"/>
                    <a:pt x="46362" y="3415"/>
                  </a:cubicBezTo>
                  <a:cubicBezTo>
                    <a:pt x="44909" y="1106"/>
                    <a:pt x="42145" y="0"/>
                    <a:pt x="3936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93" name="Google Shape;593;p13"/>
            <p:cNvSpPr/>
            <p:nvPr/>
          </p:nvSpPr>
          <p:spPr>
            <a:xfrm rot="718822">
              <a:off x="8428587" y="3328473"/>
              <a:ext cx="409048" cy="200495"/>
            </a:xfrm>
            <a:custGeom>
              <a:avLst/>
              <a:gdLst/>
              <a:ahLst/>
              <a:cxnLst/>
              <a:rect l="l" t="t" r="r" b="b"/>
              <a:pathLst>
                <a:path w="17717" h="8684" extrusionOk="0">
                  <a:moveTo>
                    <a:pt x="13244" y="85"/>
                  </a:moveTo>
                  <a:cubicBezTo>
                    <a:pt x="13109" y="85"/>
                    <a:pt x="12983" y="218"/>
                    <a:pt x="13050" y="351"/>
                  </a:cubicBezTo>
                  <a:cubicBezTo>
                    <a:pt x="13050" y="377"/>
                    <a:pt x="13075" y="403"/>
                    <a:pt x="13101" y="428"/>
                  </a:cubicBezTo>
                  <a:cubicBezTo>
                    <a:pt x="13139" y="454"/>
                    <a:pt x="13184" y="467"/>
                    <a:pt x="13229" y="467"/>
                  </a:cubicBezTo>
                  <a:cubicBezTo>
                    <a:pt x="13274" y="467"/>
                    <a:pt x="13319" y="454"/>
                    <a:pt x="13357" y="428"/>
                  </a:cubicBezTo>
                  <a:cubicBezTo>
                    <a:pt x="13511" y="351"/>
                    <a:pt x="13460" y="146"/>
                    <a:pt x="13306" y="95"/>
                  </a:cubicBezTo>
                  <a:cubicBezTo>
                    <a:pt x="13285" y="88"/>
                    <a:pt x="13264" y="85"/>
                    <a:pt x="13244" y="85"/>
                  </a:cubicBezTo>
                  <a:close/>
                  <a:moveTo>
                    <a:pt x="9983" y="0"/>
                  </a:moveTo>
                  <a:cubicBezTo>
                    <a:pt x="9903" y="0"/>
                    <a:pt x="9827" y="28"/>
                    <a:pt x="9767" y="95"/>
                  </a:cubicBezTo>
                  <a:cubicBezTo>
                    <a:pt x="9742" y="121"/>
                    <a:pt x="9716" y="172"/>
                    <a:pt x="9690" y="223"/>
                  </a:cubicBezTo>
                  <a:cubicBezTo>
                    <a:pt x="9639" y="403"/>
                    <a:pt x="9690" y="582"/>
                    <a:pt x="9844" y="685"/>
                  </a:cubicBezTo>
                  <a:cubicBezTo>
                    <a:pt x="9910" y="731"/>
                    <a:pt x="9982" y="752"/>
                    <a:pt x="10050" y="752"/>
                  </a:cubicBezTo>
                  <a:cubicBezTo>
                    <a:pt x="10249" y="752"/>
                    <a:pt x="10428" y="580"/>
                    <a:pt x="10408" y="351"/>
                  </a:cubicBezTo>
                  <a:cubicBezTo>
                    <a:pt x="10390" y="169"/>
                    <a:pt x="10178" y="0"/>
                    <a:pt x="9983" y="0"/>
                  </a:cubicBezTo>
                  <a:close/>
                  <a:moveTo>
                    <a:pt x="7556" y="654"/>
                  </a:moveTo>
                  <a:cubicBezTo>
                    <a:pt x="7486" y="654"/>
                    <a:pt x="7412" y="721"/>
                    <a:pt x="7434" y="787"/>
                  </a:cubicBezTo>
                  <a:lnTo>
                    <a:pt x="7434" y="813"/>
                  </a:lnTo>
                  <a:cubicBezTo>
                    <a:pt x="7460" y="839"/>
                    <a:pt x="7460" y="839"/>
                    <a:pt x="7460" y="839"/>
                  </a:cubicBezTo>
                  <a:cubicBezTo>
                    <a:pt x="7485" y="864"/>
                    <a:pt x="7517" y="877"/>
                    <a:pt x="7546" y="877"/>
                  </a:cubicBezTo>
                  <a:cubicBezTo>
                    <a:pt x="7575" y="877"/>
                    <a:pt x="7601" y="864"/>
                    <a:pt x="7613" y="839"/>
                  </a:cubicBezTo>
                  <a:cubicBezTo>
                    <a:pt x="7690" y="787"/>
                    <a:pt x="7690" y="685"/>
                    <a:pt x="7588" y="659"/>
                  </a:cubicBezTo>
                  <a:cubicBezTo>
                    <a:pt x="7578" y="656"/>
                    <a:pt x="7567" y="654"/>
                    <a:pt x="7556" y="654"/>
                  </a:cubicBezTo>
                  <a:close/>
                  <a:moveTo>
                    <a:pt x="12799" y="1638"/>
                  </a:moveTo>
                  <a:cubicBezTo>
                    <a:pt x="12396" y="1638"/>
                    <a:pt x="11973" y="2067"/>
                    <a:pt x="12178" y="2454"/>
                  </a:cubicBezTo>
                  <a:lnTo>
                    <a:pt x="12152" y="2454"/>
                  </a:lnTo>
                  <a:cubicBezTo>
                    <a:pt x="12203" y="2531"/>
                    <a:pt x="12255" y="2582"/>
                    <a:pt x="12306" y="2634"/>
                  </a:cubicBezTo>
                  <a:cubicBezTo>
                    <a:pt x="12435" y="2734"/>
                    <a:pt x="12595" y="2786"/>
                    <a:pt x="12756" y="2786"/>
                  </a:cubicBezTo>
                  <a:cubicBezTo>
                    <a:pt x="12885" y="2786"/>
                    <a:pt x="13013" y="2753"/>
                    <a:pt x="13127" y="2685"/>
                  </a:cubicBezTo>
                  <a:cubicBezTo>
                    <a:pt x="13511" y="2403"/>
                    <a:pt x="13409" y="1787"/>
                    <a:pt x="12947" y="1659"/>
                  </a:cubicBezTo>
                  <a:cubicBezTo>
                    <a:pt x="12899" y="1645"/>
                    <a:pt x="12849" y="1638"/>
                    <a:pt x="12799" y="1638"/>
                  </a:cubicBezTo>
                  <a:close/>
                  <a:moveTo>
                    <a:pt x="6278" y="2155"/>
                  </a:moveTo>
                  <a:cubicBezTo>
                    <a:pt x="6196" y="2155"/>
                    <a:pt x="6115" y="2183"/>
                    <a:pt x="6049" y="2249"/>
                  </a:cubicBezTo>
                  <a:lnTo>
                    <a:pt x="6075" y="2249"/>
                  </a:lnTo>
                  <a:cubicBezTo>
                    <a:pt x="6049" y="2275"/>
                    <a:pt x="6024" y="2326"/>
                    <a:pt x="5998" y="2377"/>
                  </a:cubicBezTo>
                  <a:cubicBezTo>
                    <a:pt x="5947" y="2557"/>
                    <a:pt x="5998" y="2736"/>
                    <a:pt x="6152" y="2839"/>
                  </a:cubicBezTo>
                  <a:cubicBezTo>
                    <a:pt x="6212" y="2886"/>
                    <a:pt x="6279" y="2906"/>
                    <a:pt x="6345" y="2906"/>
                  </a:cubicBezTo>
                  <a:cubicBezTo>
                    <a:pt x="6532" y="2906"/>
                    <a:pt x="6709" y="2740"/>
                    <a:pt x="6690" y="2531"/>
                  </a:cubicBezTo>
                  <a:cubicBezTo>
                    <a:pt x="6690" y="2330"/>
                    <a:pt x="6481" y="2155"/>
                    <a:pt x="6278" y="2155"/>
                  </a:cubicBezTo>
                  <a:close/>
                  <a:moveTo>
                    <a:pt x="15296" y="2488"/>
                  </a:moveTo>
                  <a:cubicBezTo>
                    <a:pt x="15012" y="2488"/>
                    <a:pt x="14712" y="2798"/>
                    <a:pt x="14870" y="3070"/>
                  </a:cubicBezTo>
                  <a:cubicBezTo>
                    <a:pt x="14896" y="3121"/>
                    <a:pt x="14922" y="3146"/>
                    <a:pt x="14947" y="3198"/>
                  </a:cubicBezTo>
                  <a:cubicBezTo>
                    <a:pt x="15046" y="3268"/>
                    <a:pt x="15152" y="3308"/>
                    <a:pt x="15258" y="3308"/>
                  </a:cubicBezTo>
                  <a:cubicBezTo>
                    <a:pt x="15344" y="3308"/>
                    <a:pt x="15430" y="3281"/>
                    <a:pt x="15511" y="3223"/>
                  </a:cubicBezTo>
                  <a:cubicBezTo>
                    <a:pt x="15793" y="3044"/>
                    <a:pt x="15716" y="2608"/>
                    <a:pt x="15409" y="2505"/>
                  </a:cubicBezTo>
                  <a:cubicBezTo>
                    <a:pt x="15372" y="2493"/>
                    <a:pt x="15334" y="2488"/>
                    <a:pt x="15296" y="2488"/>
                  </a:cubicBezTo>
                  <a:close/>
                  <a:moveTo>
                    <a:pt x="3455" y="3035"/>
                  </a:moveTo>
                  <a:cubicBezTo>
                    <a:pt x="3318" y="3035"/>
                    <a:pt x="3186" y="3190"/>
                    <a:pt x="3254" y="3326"/>
                  </a:cubicBezTo>
                  <a:cubicBezTo>
                    <a:pt x="3254" y="3352"/>
                    <a:pt x="3280" y="3352"/>
                    <a:pt x="3306" y="3377"/>
                  </a:cubicBezTo>
                  <a:cubicBezTo>
                    <a:pt x="3348" y="3420"/>
                    <a:pt x="3398" y="3439"/>
                    <a:pt x="3447" y="3439"/>
                  </a:cubicBezTo>
                  <a:cubicBezTo>
                    <a:pt x="3488" y="3439"/>
                    <a:pt x="3527" y="3426"/>
                    <a:pt x="3562" y="3403"/>
                  </a:cubicBezTo>
                  <a:cubicBezTo>
                    <a:pt x="3690" y="3300"/>
                    <a:pt x="3665" y="3095"/>
                    <a:pt x="3511" y="3044"/>
                  </a:cubicBezTo>
                  <a:cubicBezTo>
                    <a:pt x="3492" y="3038"/>
                    <a:pt x="3474" y="3035"/>
                    <a:pt x="3455" y="3035"/>
                  </a:cubicBezTo>
                  <a:close/>
                  <a:moveTo>
                    <a:pt x="10101" y="2744"/>
                  </a:moveTo>
                  <a:cubicBezTo>
                    <a:pt x="10028" y="2744"/>
                    <a:pt x="9956" y="2766"/>
                    <a:pt x="9894" y="2817"/>
                  </a:cubicBezTo>
                  <a:lnTo>
                    <a:pt x="9894" y="2817"/>
                  </a:lnTo>
                  <a:cubicBezTo>
                    <a:pt x="9894" y="2816"/>
                    <a:pt x="9895" y="2815"/>
                    <a:pt x="9896" y="2813"/>
                  </a:cubicBezTo>
                  <a:lnTo>
                    <a:pt x="9896" y="2813"/>
                  </a:lnTo>
                  <a:lnTo>
                    <a:pt x="9870" y="2839"/>
                  </a:lnTo>
                  <a:cubicBezTo>
                    <a:pt x="9878" y="2831"/>
                    <a:pt x="9886" y="2824"/>
                    <a:pt x="9894" y="2817"/>
                  </a:cubicBezTo>
                  <a:lnTo>
                    <a:pt x="9894" y="2817"/>
                  </a:lnTo>
                  <a:cubicBezTo>
                    <a:pt x="9869" y="2867"/>
                    <a:pt x="9844" y="2916"/>
                    <a:pt x="9819" y="2941"/>
                  </a:cubicBezTo>
                  <a:cubicBezTo>
                    <a:pt x="9767" y="3121"/>
                    <a:pt x="9819" y="3300"/>
                    <a:pt x="9973" y="3429"/>
                  </a:cubicBezTo>
                  <a:cubicBezTo>
                    <a:pt x="10030" y="3467"/>
                    <a:pt x="10094" y="3485"/>
                    <a:pt x="10158" y="3485"/>
                  </a:cubicBezTo>
                  <a:cubicBezTo>
                    <a:pt x="10348" y="3485"/>
                    <a:pt x="10530" y="3326"/>
                    <a:pt x="10511" y="3095"/>
                  </a:cubicBezTo>
                  <a:cubicBezTo>
                    <a:pt x="10511" y="2913"/>
                    <a:pt x="10304" y="2744"/>
                    <a:pt x="10101" y="2744"/>
                  </a:cubicBezTo>
                  <a:close/>
                  <a:moveTo>
                    <a:pt x="14770" y="4548"/>
                  </a:moveTo>
                  <a:cubicBezTo>
                    <a:pt x="14646" y="4548"/>
                    <a:pt x="14495" y="4700"/>
                    <a:pt x="14563" y="4813"/>
                  </a:cubicBezTo>
                  <a:cubicBezTo>
                    <a:pt x="14588" y="4839"/>
                    <a:pt x="14588" y="4865"/>
                    <a:pt x="14614" y="4890"/>
                  </a:cubicBezTo>
                  <a:cubicBezTo>
                    <a:pt x="14661" y="4922"/>
                    <a:pt x="14719" y="4944"/>
                    <a:pt x="14780" y="4944"/>
                  </a:cubicBezTo>
                  <a:cubicBezTo>
                    <a:pt x="14818" y="4944"/>
                    <a:pt x="14857" y="4935"/>
                    <a:pt x="14896" y="4916"/>
                  </a:cubicBezTo>
                  <a:cubicBezTo>
                    <a:pt x="15024" y="4813"/>
                    <a:pt x="14998" y="4608"/>
                    <a:pt x="14819" y="4557"/>
                  </a:cubicBezTo>
                  <a:cubicBezTo>
                    <a:pt x="14804" y="4551"/>
                    <a:pt x="14787" y="4548"/>
                    <a:pt x="14770" y="4548"/>
                  </a:cubicBezTo>
                  <a:close/>
                  <a:moveTo>
                    <a:pt x="4573" y="4622"/>
                  </a:moveTo>
                  <a:cubicBezTo>
                    <a:pt x="4312" y="4622"/>
                    <a:pt x="4040" y="4894"/>
                    <a:pt x="4177" y="5147"/>
                  </a:cubicBezTo>
                  <a:cubicBezTo>
                    <a:pt x="4203" y="5172"/>
                    <a:pt x="4229" y="5224"/>
                    <a:pt x="4254" y="5249"/>
                  </a:cubicBezTo>
                  <a:cubicBezTo>
                    <a:pt x="4344" y="5324"/>
                    <a:pt x="4451" y="5364"/>
                    <a:pt x="4555" y="5364"/>
                  </a:cubicBezTo>
                  <a:cubicBezTo>
                    <a:pt x="4630" y="5364"/>
                    <a:pt x="4703" y="5343"/>
                    <a:pt x="4767" y="5300"/>
                  </a:cubicBezTo>
                  <a:cubicBezTo>
                    <a:pt x="5024" y="5121"/>
                    <a:pt x="4972" y="4711"/>
                    <a:pt x="4665" y="4634"/>
                  </a:cubicBezTo>
                  <a:cubicBezTo>
                    <a:pt x="4635" y="4626"/>
                    <a:pt x="4604" y="4622"/>
                    <a:pt x="4573" y="4622"/>
                  </a:cubicBezTo>
                  <a:close/>
                  <a:moveTo>
                    <a:pt x="8987" y="4400"/>
                  </a:moveTo>
                  <a:cubicBezTo>
                    <a:pt x="8604" y="4400"/>
                    <a:pt x="8182" y="4821"/>
                    <a:pt x="8383" y="5224"/>
                  </a:cubicBezTo>
                  <a:cubicBezTo>
                    <a:pt x="8408" y="5275"/>
                    <a:pt x="8460" y="5352"/>
                    <a:pt x="8537" y="5403"/>
                  </a:cubicBezTo>
                  <a:cubicBezTo>
                    <a:pt x="8665" y="5503"/>
                    <a:pt x="8818" y="5555"/>
                    <a:pt x="8972" y="5555"/>
                  </a:cubicBezTo>
                  <a:cubicBezTo>
                    <a:pt x="9094" y="5555"/>
                    <a:pt x="9218" y="5522"/>
                    <a:pt x="9331" y="5454"/>
                  </a:cubicBezTo>
                  <a:cubicBezTo>
                    <a:pt x="9716" y="5172"/>
                    <a:pt x="9614" y="4557"/>
                    <a:pt x="9152" y="4429"/>
                  </a:cubicBezTo>
                  <a:cubicBezTo>
                    <a:pt x="9099" y="4409"/>
                    <a:pt x="9044" y="4400"/>
                    <a:pt x="8987" y="4400"/>
                  </a:cubicBezTo>
                  <a:close/>
                  <a:moveTo>
                    <a:pt x="16985" y="4741"/>
                  </a:moveTo>
                  <a:cubicBezTo>
                    <a:pt x="16596" y="4741"/>
                    <a:pt x="16152" y="5169"/>
                    <a:pt x="16358" y="5557"/>
                  </a:cubicBezTo>
                  <a:cubicBezTo>
                    <a:pt x="16409" y="5634"/>
                    <a:pt x="16460" y="5685"/>
                    <a:pt x="16511" y="5736"/>
                  </a:cubicBezTo>
                  <a:cubicBezTo>
                    <a:pt x="16640" y="5836"/>
                    <a:pt x="16793" y="5889"/>
                    <a:pt x="16947" y="5889"/>
                  </a:cubicBezTo>
                  <a:cubicBezTo>
                    <a:pt x="17069" y="5889"/>
                    <a:pt x="17193" y="5856"/>
                    <a:pt x="17306" y="5788"/>
                  </a:cubicBezTo>
                  <a:cubicBezTo>
                    <a:pt x="17717" y="5506"/>
                    <a:pt x="17614" y="4890"/>
                    <a:pt x="17127" y="4762"/>
                  </a:cubicBezTo>
                  <a:cubicBezTo>
                    <a:pt x="17081" y="4748"/>
                    <a:pt x="17034" y="4741"/>
                    <a:pt x="16985" y="4741"/>
                  </a:cubicBezTo>
                  <a:close/>
                  <a:moveTo>
                    <a:pt x="6587" y="6245"/>
                  </a:moveTo>
                  <a:cubicBezTo>
                    <a:pt x="6511" y="6245"/>
                    <a:pt x="6414" y="6334"/>
                    <a:pt x="6460" y="6403"/>
                  </a:cubicBezTo>
                  <a:cubicBezTo>
                    <a:pt x="6460" y="6429"/>
                    <a:pt x="6485" y="6429"/>
                    <a:pt x="6485" y="6454"/>
                  </a:cubicBezTo>
                  <a:cubicBezTo>
                    <a:pt x="6511" y="6467"/>
                    <a:pt x="6536" y="6474"/>
                    <a:pt x="6562" y="6474"/>
                  </a:cubicBezTo>
                  <a:cubicBezTo>
                    <a:pt x="6588" y="6474"/>
                    <a:pt x="6613" y="6467"/>
                    <a:pt x="6639" y="6454"/>
                  </a:cubicBezTo>
                  <a:cubicBezTo>
                    <a:pt x="6716" y="6403"/>
                    <a:pt x="6690" y="6275"/>
                    <a:pt x="6613" y="6249"/>
                  </a:cubicBezTo>
                  <a:cubicBezTo>
                    <a:pt x="6605" y="6246"/>
                    <a:pt x="6596" y="6245"/>
                    <a:pt x="6587" y="6245"/>
                  </a:cubicBezTo>
                  <a:close/>
                  <a:moveTo>
                    <a:pt x="813" y="5837"/>
                  </a:moveTo>
                  <a:cubicBezTo>
                    <a:pt x="428" y="5837"/>
                    <a:pt x="1" y="6278"/>
                    <a:pt x="203" y="6659"/>
                  </a:cubicBezTo>
                  <a:cubicBezTo>
                    <a:pt x="228" y="6711"/>
                    <a:pt x="280" y="6788"/>
                    <a:pt x="357" y="6839"/>
                  </a:cubicBezTo>
                  <a:cubicBezTo>
                    <a:pt x="485" y="6939"/>
                    <a:pt x="638" y="6991"/>
                    <a:pt x="792" y="6991"/>
                  </a:cubicBezTo>
                  <a:cubicBezTo>
                    <a:pt x="915" y="6991"/>
                    <a:pt x="1038" y="6958"/>
                    <a:pt x="1152" y="6890"/>
                  </a:cubicBezTo>
                  <a:cubicBezTo>
                    <a:pt x="1536" y="6608"/>
                    <a:pt x="1434" y="5993"/>
                    <a:pt x="972" y="5865"/>
                  </a:cubicBezTo>
                  <a:cubicBezTo>
                    <a:pt x="921" y="5845"/>
                    <a:pt x="868" y="5837"/>
                    <a:pt x="813" y="5837"/>
                  </a:cubicBezTo>
                  <a:close/>
                  <a:moveTo>
                    <a:pt x="8010" y="7201"/>
                  </a:moveTo>
                  <a:cubicBezTo>
                    <a:pt x="7933" y="7201"/>
                    <a:pt x="7856" y="7225"/>
                    <a:pt x="7791" y="7279"/>
                  </a:cubicBezTo>
                  <a:lnTo>
                    <a:pt x="7791" y="7279"/>
                  </a:lnTo>
                  <a:cubicBezTo>
                    <a:pt x="7792" y="7278"/>
                    <a:pt x="7792" y="7276"/>
                    <a:pt x="7793" y="7275"/>
                  </a:cubicBezTo>
                  <a:lnTo>
                    <a:pt x="7793" y="7275"/>
                  </a:lnTo>
                  <a:lnTo>
                    <a:pt x="7767" y="7301"/>
                  </a:lnTo>
                  <a:cubicBezTo>
                    <a:pt x="7775" y="7293"/>
                    <a:pt x="7783" y="7286"/>
                    <a:pt x="7791" y="7279"/>
                  </a:cubicBezTo>
                  <a:lnTo>
                    <a:pt x="7791" y="7279"/>
                  </a:lnTo>
                  <a:cubicBezTo>
                    <a:pt x="7766" y="7328"/>
                    <a:pt x="7741" y="7353"/>
                    <a:pt x="7716" y="7403"/>
                  </a:cubicBezTo>
                  <a:cubicBezTo>
                    <a:pt x="7665" y="7583"/>
                    <a:pt x="7716" y="7762"/>
                    <a:pt x="7870" y="7890"/>
                  </a:cubicBezTo>
                  <a:cubicBezTo>
                    <a:pt x="7928" y="7929"/>
                    <a:pt x="7992" y="7946"/>
                    <a:pt x="8055" y="7946"/>
                  </a:cubicBezTo>
                  <a:cubicBezTo>
                    <a:pt x="8245" y="7946"/>
                    <a:pt x="8428" y="7788"/>
                    <a:pt x="8408" y="7557"/>
                  </a:cubicBezTo>
                  <a:cubicBezTo>
                    <a:pt x="8408" y="7360"/>
                    <a:pt x="8209" y="7201"/>
                    <a:pt x="8010" y="7201"/>
                  </a:cubicBezTo>
                  <a:close/>
                  <a:moveTo>
                    <a:pt x="4446" y="7536"/>
                  </a:moveTo>
                  <a:cubicBezTo>
                    <a:pt x="4057" y="7536"/>
                    <a:pt x="3613" y="7964"/>
                    <a:pt x="3818" y="8352"/>
                  </a:cubicBezTo>
                  <a:cubicBezTo>
                    <a:pt x="3844" y="8429"/>
                    <a:pt x="3895" y="8480"/>
                    <a:pt x="3972" y="8531"/>
                  </a:cubicBezTo>
                  <a:cubicBezTo>
                    <a:pt x="4087" y="8631"/>
                    <a:pt x="4241" y="8684"/>
                    <a:pt x="4399" y="8684"/>
                  </a:cubicBezTo>
                  <a:cubicBezTo>
                    <a:pt x="4525" y="8684"/>
                    <a:pt x="4654" y="8651"/>
                    <a:pt x="4767" y="8583"/>
                  </a:cubicBezTo>
                  <a:cubicBezTo>
                    <a:pt x="5152" y="8301"/>
                    <a:pt x="5049" y="7685"/>
                    <a:pt x="4588" y="7557"/>
                  </a:cubicBezTo>
                  <a:cubicBezTo>
                    <a:pt x="4542" y="7543"/>
                    <a:pt x="4495" y="7536"/>
                    <a:pt x="4446" y="7536"/>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94" name="Google Shape;594;p13"/>
            <p:cNvSpPr/>
            <p:nvPr/>
          </p:nvSpPr>
          <p:spPr>
            <a:xfrm rot="718822">
              <a:off x="7632882" y="3365539"/>
              <a:ext cx="918528" cy="1181592"/>
            </a:xfrm>
            <a:custGeom>
              <a:avLst/>
              <a:gdLst/>
              <a:ahLst/>
              <a:cxnLst/>
              <a:rect l="l" t="t" r="r" b="b"/>
              <a:pathLst>
                <a:path w="39784" h="51178" extrusionOk="0">
                  <a:moveTo>
                    <a:pt x="39268" y="0"/>
                  </a:moveTo>
                  <a:cubicBezTo>
                    <a:pt x="39198" y="0"/>
                    <a:pt x="39125" y="22"/>
                    <a:pt x="39054" y="72"/>
                  </a:cubicBezTo>
                  <a:cubicBezTo>
                    <a:pt x="26772" y="10380"/>
                    <a:pt x="10053" y="27535"/>
                    <a:pt x="104" y="50665"/>
                  </a:cubicBezTo>
                  <a:cubicBezTo>
                    <a:pt x="1" y="50895"/>
                    <a:pt x="180" y="51152"/>
                    <a:pt x="437" y="51177"/>
                  </a:cubicBezTo>
                  <a:cubicBezTo>
                    <a:pt x="565" y="51177"/>
                    <a:pt x="668" y="51075"/>
                    <a:pt x="719" y="50972"/>
                  </a:cubicBezTo>
                  <a:cubicBezTo>
                    <a:pt x="10668" y="27945"/>
                    <a:pt x="27310" y="10868"/>
                    <a:pt x="39516" y="611"/>
                  </a:cubicBezTo>
                  <a:cubicBezTo>
                    <a:pt x="39784" y="363"/>
                    <a:pt x="39555" y="0"/>
                    <a:pt x="39268"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95" name="Google Shape;595;p13"/>
            <p:cNvSpPr/>
            <p:nvPr/>
          </p:nvSpPr>
          <p:spPr>
            <a:xfrm rot="718822">
              <a:off x="8009603" y="2528280"/>
              <a:ext cx="906430" cy="1506230"/>
            </a:xfrm>
            <a:custGeom>
              <a:avLst/>
              <a:gdLst/>
              <a:ahLst/>
              <a:cxnLst/>
              <a:rect l="l" t="t" r="r" b="b"/>
              <a:pathLst>
                <a:path w="39260" h="65239" extrusionOk="0">
                  <a:moveTo>
                    <a:pt x="31193" y="1"/>
                  </a:moveTo>
                  <a:cubicBezTo>
                    <a:pt x="29629" y="1"/>
                    <a:pt x="28036" y="370"/>
                    <a:pt x="26643" y="1056"/>
                  </a:cubicBezTo>
                  <a:cubicBezTo>
                    <a:pt x="23259" y="2722"/>
                    <a:pt x="20848" y="5825"/>
                    <a:pt x="18746" y="8953"/>
                  </a:cubicBezTo>
                  <a:lnTo>
                    <a:pt x="18746" y="8928"/>
                  </a:lnTo>
                  <a:cubicBezTo>
                    <a:pt x="13079" y="17313"/>
                    <a:pt x="9001" y="26595"/>
                    <a:pt x="6078" y="36263"/>
                  </a:cubicBezTo>
                  <a:cubicBezTo>
                    <a:pt x="5078" y="39622"/>
                    <a:pt x="4027" y="42058"/>
                    <a:pt x="2822" y="45340"/>
                  </a:cubicBezTo>
                  <a:cubicBezTo>
                    <a:pt x="214" y="52473"/>
                    <a:pt x="1430" y="62307"/>
                    <a:pt x="14" y="65213"/>
                  </a:cubicBezTo>
                  <a:lnTo>
                    <a:pt x="14" y="65213"/>
                  </a:lnTo>
                  <a:cubicBezTo>
                    <a:pt x="7580" y="49885"/>
                    <a:pt x="20598" y="32563"/>
                    <a:pt x="32080" y="19877"/>
                  </a:cubicBezTo>
                  <a:cubicBezTo>
                    <a:pt x="34310" y="17415"/>
                    <a:pt x="36644" y="14928"/>
                    <a:pt x="37952" y="11851"/>
                  </a:cubicBezTo>
                  <a:cubicBezTo>
                    <a:pt x="39234" y="8800"/>
                    <a:pt x="39259" y="4928"/>
                    <a:pt x="37054" y="2415"/>
                  </a:cubicBezTo>
                  <a:cubicBezTo>
                    <a:pt x="35606" y="755"/>
                    <a:pt x="33429" y="1"/>
                    <a:pt x="31193" y="1"/>
                  </a:cubicBezTo>
                  <a:close/>
                  <a:moveTo>
                    <a:pt x="14" y="65213"/>
                  </a:moveTo>
                  <a:lnTo>
                    <a:pt x="14" y="65213"/>
                  </a:lnTo>
                  <a:cubicBezTo>
                    <a:pt x="10" y="65221"/>
                    <a:pt x="5" y="65230"/>
                    <a:pt x="1" y="65239"/>
                  </a:cubicBezTo>
                  <a:cubicBezTo>
                    <a:pt x="5" y="65230"/>
                    <a:pt x="10" y="65221"/>
                    <a:pt x="14" y="65213"/>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96" name="Google Shape;596;p13"/>
            <p:cNvSpPr/>
            <p:nvPr/>
          </p:nvSpPr>
          <p:spPr>
            <a:xfrm rot="718822">
              <a:off x="8025575" y="2445523"/>
              <a:ext cx="854321" cy="1538669"/>
            </a:xfrm>
            <a:custGeom>
              <a:avLst/>
              <a:gdLst/>
              <a:ahLst/>
              <a:cxnLst/>
              <a:rect l="l" t="t" r="r" b="b"/>
              <a:pathLst>
                <a:path w="37003" h="66644" extrusionOk="0">
                  <a:moveTo>
                    <a:pt x="29021" y="0"/>
                  </a:moveTo>
                  <a:cubicBezTo>
                    <a:pt x="27307" y="0"/>
                    <a:pt x="25551" y="457"/>
                    <a:pt x="24053" y="1281"/>
                  </a:cubicBezTo>
                  <a:cubicBezTo>
                    <a:pt x="20745" y="3128"/>
                    <a:pt x="18489" y="6333"/>
                    <a:pt x="16514" y="9538"/>
                  </a:cubicBezTo>
                  <a:lnTo>
                    <a:pt x="16514" y="9513"/>
                  </a:lnTo>
                  <a:cubicBezTo>
                    <a:pt x="11232" y="18154"/>
                    <a:pt x="7591" y="27616"/>
                    <a:pt x="5129" y="37411"/>
                  </a:cubicBezTo>
                  <a:cubicBezTo>
                    <a:pt x="4257" y="40796"/>
                    <a:pt x="3360" y="43284"/>
                    <a:pt x="2308" y="46617"/>
                  </a:cubicBezTo>
                  <a:cubicBezTo>
                    <a:pt x="1" y="53874"/>
                    <a:pt x="1693" y="63669"/>
                    <a:pt x="411" y="66644"/>
                  </a:cubicBezTo>
                  <a:lnTo>
                    <a:pt x="411" y="66644"/>
                  </a:lnTo>
                  <a:cubicBezTo>
                    <a:pt x="7257" y="50951"/>
                    <a:pt x="19437" y="33052"/>
                    <a:pt x="30335" y="19846"/>
                  </a:cubicBezTo>
                  <a:cubicBezTo>
                    <a:pt x="32464" y="17257"/>
                    <a:pt x="34695" y="14692"/>
                    <a:pt x="35849" y="11564"/>
                  </a:cubicBezTo>
                  <a:cubicBezTo>
                    <a:pt x="37002" y="8436"/>
                    <a:pt x="36823" y="4564"/>
                    <a:pt x="34515" y="2153"/>
                  </a:cubicBezTo>
                  <a:cubicBezTo>
                    <a:pt x="33098" y="666"/>
                    <a:pt x="31091" y="0"/>
                    <a:pt x="2902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97" name="Google Shape;597;p13"/>
            <p:cNvSpPr/>
            <p:nvPr/>
          </p:nvSpPr>
          <p:spPr>
            <a:xfrm rot="718822">
              <a:off x="8557141" y="2511476"/>
              <a:ext cx="353037" cy="279917"/>
            </a:xfrm>
            <a:custGeom>
              <a:avLst/>
              <a:gdLst/>
              <a:ahLst/>
              <a:cxnLst/>
              <a:rect l="l" t="t" r="r" b="b"/>
              <a:pathLst>
                <a:path w="15291" h="12124" extrusionOk="0">
                  <a:moveTo>
                    <a:pt x="8935" y="0"/>
                  </a:moveTo>
                  <a:cubicBezTo>
                    <a:pt x="8915" y="0"/>
                    <a:pt x="8895" y="3"/>
                    <a:pt x="8873" y="9"/>
                  </a:cubicBezTo>
                  <a:cubicBezTo>
                    <a:pt x="8745" y="35"/>
                    <a:pt x="8642" y="265"/>
                    <a:pt x="8770" y="368"/>
                  </a:cubicBezTo>
                  <a:cubicBezTo>
                    <a:pt x="8796" y="368"/>
                    <a:pt x="8822" y="368"/>
                    <a:pt x="8847" y="394"/>
                  </a:cubicBezTo>
                  <a:cubicBezTo>
                    <a:pt x="8950" y="394"/>
                    <a:pt x="9053" y="368"/>
                    <a:pt x="9104" y="265"/>
                  </a:cubicBezTo>
                  <a:cubicBezTo>
                    <a:pt x="9172" y="153"/>
                    <a:pt x="9080" y="0"/>
                    <a:pt x="8935" y="0"/>
                  </a:cubicBezTo>
                  <a:close/>
                  <a:moveTo>
                    <a:pt x="11916" y="1183"/>
                  </a:moveTo>
                  <a:cubicBezTo>
                    <a:pt x="11893" y="1183"/>
                    <a:pt x="11871" y="1185"/>
                    <a:pt x="11848" y="1189"/>
                  </a:cubicBezTo>
                  <a:cubicBezTo>
                    <a:pt x="11565" y="1240"/>
                    <a:pt x="11360" y="1753"/>
                    <a:pt x="11642" y="1932"/>
                  </a:cubicBezTo>
                  <a:cubicBezTo>
                    <a:pt x="11694" y="1958"/>
                    <a:pt x="11745" y="1983"/>
                    <a:pt x="11796" y="2009"/>
                  </a:cubicBezTo>
                  <a:cubicBezTo>
                    <a:pt x="11822" y="2012"/>
                    <a:pt x="11848" y="2014"/>
                    <a:pt x="11873" y="2014"/>
                  </a:cubicBezTo>
                  <a:cubicBezTo>
                    <a:pt x="12051" y="2014"/>
                    <a:pt x="12219" y="1935"/>
                    <a:pt x="12309" y="1778"/>
                  </a:cubicBezTo>
                  <a:cubicBezTo>
                    <a:pt x="12452" y="1492"/>
                    <a:pt x="12218" y="1183"/>
                    <a:pt x="11916" y="1183"/>
                  </a:cubicBezTo>
                  <a:close/>
                  <a:moveTo>
                    <a:pt x="6093" y="1486"/>
                  </a:moveTo>
                  <a:cubicBezTo>
                    <a:pt x="5938" y="1486"/>
                    <a:pt x="5786" y="1562"/>
                    <a:pt x="5745" y="1727"/>
                  </a:cubicBezTo>
                  <a:cubicBezTo>
                    <a:pt x="5745" y="1778"/>
                    <a:pt x="5745" y="1804"/>
                    <a:pt x="5745" y="1855"/>
                  </a:cubicBezTo>
                  <a:cubicBezTo>
                    <a:pt x="5770" y="2035"/>
                    <a:pt x="5924" y="2189"/>
                    <a:pt x="6104" y="2214"/>
                  </a:cubicBezTo>
                  <a:cubicBezTo>
                    <a:pt x="6114" y="2215"/>
                    <a:pt x="6124" y="2216"/>
                    <a:pt x="6134" y="2216"/>
                  </a:cubicBezTo>
                  <a:cubicBezTo>
                    <a:pt x="6400" y="2216"/>
                    <a:pt x="6585" y="1897"/>
                    <a:pt x="6437" y="1650"/>
                  </a:cubicBezTo>
                  <a:cubicBezTo>
                    <a:pt x="6366" y="1543"/>
                    <a:pt x="6228" y="1486"/>
                    <a:pt x="6093" y="1486"/>
                  </a:cubicBezTo>
                  <a:close/>
                  <a:moveTo>
                    <a:pt x="9380" y="1591"/>
                  </a:moveTo>
                  <a:cubicBezTo>
                    <a:pt x="9348" y="1591"/>
                    <a:pt x="9316" y="1593"/>
                    <a:pt x="9283" y="1599"/>
                  </a:cubicBezTo>
                  <a:cubicBezTo>
                    <a:pt x="8847" y="1676"/>
                    <a:pt x="8565" y="2394"/>
                    <a:pt x="8976" y="2676"/>
                  </a:cubicBezTo>
                  <a:cubicBezTo>
                    <a:pt x="9027" y="2701"/>
                    <a:pt x="9104" y="2753"/>
                    <a:pt x="9181" y="2753"/>
                  </a:cubicBezTo>
                  <a:cubicBezTo>
                    <a:pt x="9222" y="2760"/>
                    <a:pt x="9265" y="2764"/>
                    <a:pt x="9307" y="2764"/>
                  </a:cubicBezTo>
                  <a:cubicBezTo>
                    <a:pt x="9550" y="2764"/>
                    <a:pt x="9793" y="2642"/>
                    <a:pt x="9924" y="2445"/>
                  </a:cubicBezTo>
                  <a:cubicBezTo>
                    <a:pt x="10115" y="2040"/>
                    <a:pt x="9796" y="1591"/>
                    <a:pt x="9380" y="1591"/>
                  </a:cubicBezTo>
                  <a:close/>
                  <a:moveTo>
                    <a:pt x="4129" y="3189"/>
                  </a:moveTo>
                  <a:cubicBezTo>
                    <a:pt x="4052" y="3214"/>
                    <a:pt x="4001" y="3343"/>
                    <a:pt x="4078" y="3394"/>
                  </a:cubicBezTo>
                  <a:lnTo>
                    <a:pt x="4078" y="3419"/>
                  </a:lnTo>
                  <a:lnTo>
                    <a:pt x="4104" y="3419"/>
                  </a:lnTo>
                  <a:cubicBezTo>
                    <a:pt x="4155" y="3419"/>
                    <a:pt x="4232" y="3394"/>
                    <a:pt x="4257" y="3343"/>
                  </a:cubicBezTo>
                  <a:cubicBezTo>
                    <a:pt x="4283" y="3266"/>
                    <a:pt x="4206" y="3189"/>
                    <a:pt x="4129" y="3189"/>
                  </a:cubicBezTo>
                  <a:close/>
                  <a:moveTo>
                    <a:pt x="14587" y="2354"/>
                  </a:moveTo>
                  <a:cubicBezTo>
                    <a:pt x="14547" y="2354"/>
                    <a:pt x="14505" y="2359"/>
                    <a:pt x="14463" y="2368"/>
                  </a:cubicBezTo>
                  <a:cubicBezTo>
                    <a:pt x="14027" y="2445"/>
                    <a:pt x="13745" y="3137"/>
                    <a:pt x="14155" y="3419"/>
                  </a:cubicBezTo>
                  <a:lnTo>
                    <a:pt x="14130" y="3419"/>
                  </a:lnTo>
                  <a:cubicBezTo>
                    <a:pt x="14207" y="3471"/>
                    <a:pt x="14284" y="3496"/>
                    <a:pt x="14360" y="3496"/>
                  </a:cubicBezTo>
                  <a:cubicBezTo>
                    <a:pt x="14415" y="3511"/>
                    <a:pt x="14471" y="3519"/>
                    <a:pt x="14527" y="3519"/>
                  </a:cubicBezTo>
                  <a:cubicBezTo>
                    <a:pt x="14756" y="3519"/>
                    <a:pt x="14980" y="3395"/>
                    <a:pt x="15104" y="3189"/>
                  </a:cubicBezTo>
                  <a:cubicBezTo>
                    <a:pt x="15290" y="2793"/>
                    <a:pt x="14990" y="2354"/>
                    <a:pt x="14587" y="2354"/>
                  </a:cubicBezTo>
                  <a:close/>
                  <a:moveTo>
                    <a:pt x="12388" y="3205"/>
                  </a:moveTo>
                  <a:cubicBezTo>
                    <a:pt x="12371" y="3205"/>
                    <a:pt x="12353" y="3208"/>
                    <a:pt x="12335" y="3214"/>
                  </a:cubicBezTo>
                  <a:cubicBezTo>
                    <a:pt x="12181" y="3240"/>
                    <a:pt x="12078" y="3471"/>
                    <a:pt x="12232" y="3573"/>
                  </a:cubicBezTo>
                  <a:cubicBezTo>
                    <a:pt x="12258" y="3573"/>
                    <a:pt x="12283" y="3599"/>
                    <a:pt x="12309" y="3599"/>
                  </a:cubicBezTo>
                  <a:cubicBezTo>
                    <a:pt x="12323" y="3604"/>
                    <a:pt x="12337" y="3606"/>
                    <a:pt x="12352" y="3606"/>
                  </a:cubicBezTo>
                  <a:cubicBezTo>
                    <a:pt x="12421" y="3606"/>
                    <a:pt x="12498" y="3560"/>
                    <a:pt x="12540" y="3496"/>
                  </a:cubicBezTo>
                  <a:cubicBezTo>
                    <a:pt x="12608" y="3361"/>
                    <a:pt x="12516" y="3205"/>
                    <a:pt x="12388" y="3205"/>
                  </a:cubicBezTo>
                  <a:close/>
                  <a:moveTo>
                    <a:pt x="7478" y="3842"/>
                  </a:moveTo>
                  <a:cubicBezTo>
                    <a:pt x="7323" y="3842"/>
                    <a:pt x="7170" y="3912"/>
                    <a:pt x="7129" y="4061"/>
                  </a:cubicBezTo>
                  <a:lnTo>
                    <a:pt x="7155" y="4061"/>
                  </a:lnTo>
                  <a:cubicBezTo>
                    <a:pt x="7155" y="4112"/>
                    <a:pt x="7155" y="4163"/>
                    <a:pt x="7155" y="4214"/>
                  </a:cubicBezTo>
                  <a:cubicBezTo>
                    <a:pt x="7181" y="4394"/>
                    <a:pt x="7334" y="4522"/>
                    <a:pt x="7514" y="4573"/>
                  </a:cubicBezTo>
                  <a:cubicBezTo>
                    <a:pt x="7796" y="4573"/>
                    <a:pt x="7976" y="4240"/>
                    <a:pt x="7822" y="4009"/>
                  </a:cubicBezTo>
                  <a:cubicBezTo>
                    <a:pt x="7761" y="3900"/>
                    <a:pt x="7619" y="3842"/>
                    <a:pt x="7478" y="3842"/>
                  </a:cubicBezTo>
                  <a:close/>
                  <a:moveTo>
                    <a:pt x="3853" y="5099"/>
                  </a:moveTo>
                  <a:cubicBezTo>
                    <a:pt x="3701" y="5099"/>
                    <a:pt x="3554" y="5169"/>
                    <a:pt x="3514" y="5317"/>
                  </a:cubicBezTo>
                  <a:cubicBezTo>
                    <a:pt x="3514" y="5368"/>
                    <a:pt x="3514" y="5420"/>
                    <a:pt x="3514" y="5471"/>
                  </a:cubicBezTo>
                  <a:cubicBezTo>
                    <a:pt x="3539" y="5650"/>
                    <a:pt x="3693" y="5804"/>
                    <a:pt x="3873" y="5830"/>
                  </a:cubicBezTo>
                  <a:cubicBezTo>
                    <a:pt x="4155" y="5830"/>
                    <a:pt x="4360" y="5522"/>
                    <a:pt x="4206" y="5266"/>
                  </a:cubicBezTo>
                  <a:cubicBezTo>
                    <a:pt x="4133" y="5156"/>
                    <a:pt x="3991" y="5099"/>
                    <a:pt x="3853" y="5099"/>
                  </a:cubicBezTo>
                  <a:close/>
                  <a:moveTo>
                    <a:pt x="7382" y="5816"/>
                  </a:moveTo>
                  <a:cubicBezTo>
                    <a:pt x="7341" y="5816"/>
                    <a:pt x="7300" y="5820"/>
                    <a:pt x="7258" y="5830"/>
                  </a:cubicBezTo>
                  <a:cubicBezTo>
                    <a:pt x="6822" y="5907"/>
                    <a:pt x="6540" y="6625"/>
                    <a:pt x="6924" y="6907"/>
                  </a:cubicBezTo>
                  <a:lnTo>
                    <a:pt x="6950" y="6907"/>
                  </a:lnTo>
                  <a:cubicBezTo>
                    <a:pt x="7001" y="6932"/>
                    <a:pt x="7078" y="6958"/>
                    <a:pt x="7155" y="6984"/>
                  </a:cubicBezTo>
                  <a:cubicBezTo>
                    <a:pt x="7196" y="6991"/>
                    <a:pt x="7238" y="6995"/>
                    <a:pt x="7280" y="6995"/>
                  </a:cubicBezTo>
                  <a:cubicBezTo>
                    <a:pt x="7524" y="6995"/>
                    <a:pt x="7767" y="6869"/>
                    <a:pt x="7899" y="6650"/>
                  </a:cubicBezTo>
                  <a:cubicBezTo>
                    <a:pt x="8085" y="6254"/>
                    <a:pt x="7785" y="5816"/>
                    <a:pt x="7382" y="5816"/>
                  </a:cubicBezTo>
                  <a:close/>
                  <a:moveTo>
                    <a:pt x="1704" y="7231"/>
                  </a:moveTo>
                  <a:cubicBezTo>
                    <a:pt x="1684" y="7231"/>
                    <a:pt x="1663" y="7234"/>
                    <a:pt x="1642" y="7240"/>
                  </a:cubicBezTo>
                  <a:cubicBezTo>
                    <a:pt x="1514" y="7266"/>
                    <a:pt x="1411" y="7497"/>
                    <a:pt x="1539" y="7599"/>
                  </a:cubicBezTo>
                  <a:cubicBezTo>
                    <a:pt x="1565" y="7599"/>
                    <a:pt x="1591" y="7625"/>
                    <a:pt x="1616" y="7625"/>
                  </a:cubicBezTo>
                  <a:cubicBezTo>
                    <a:pt x="1634" y="7629"/>
                    <a:pt x="1653" y="7631"/>
                    <a:pt x="1670" y="7631"/>
                  </a:cubicBezTo>
                  <a:cubicBezTo>
                    <a:pt x="1754" y="7631"/>
                    <a:pt x="1830" y="7586"/>
                    <a:pt x="1873" y="7522"/>
                  </a:cubicBezTo>
                  <a:cubicBezTo>
                    <a:pt x="1940" y="7387"/>
                    <a:pt x="1849" y="7231"/>
                    <a:pt x="1704" y="7231"/>
                  </a:cubicBezTo>
                  <a:close/>
                  <a:moveTo>
                    <a:pt x="5899" y="8599"/>
                  </a:moveTo>
                  <a:cubicBezTo>
                    <a:pt x="5822" y="8599"/>
                    <a:pt x="5770" y="8753"/>
                    <a:pt x="5847" y="8804"/>
                  </a:cubicBezTo>
                  <a:cubicBezTo>
                    <a:pt x="5847" y="8804"/>
                    <a:pt x="5873" y="8804"/>
                    <a:pt x="5873" y="8830"/>
                  </a:cubicBezTo>
                  <a:cubicBezTo>
                    <a:pt x="5924" y="8830"/>
                    <a:pt x="6001" y="8804"/>
                    <a:pt x="6027" y="8753"/>
                  </a:cubicBezTo>
                  <a:cubicBezTo>
                    <a:pt x="6052" y="8676"/>
                    <a:pt x="5975" y="8599"/>
                    <a:pt x="5899" y="8599"/>
                  </a:cubicBezTo>
                  <a:close/>
                  <a:moveTo>
                    <a:pt x="3453" y="8132"/>
                  </a:moveTo>
                  <a:cubicBezTo>
                    <a:pt x="3431" y="8132"/>
                    <a:pt x="3408" y="8134"/>
                    <a:pt x="3386" y="8138"/>
                  </a:cubicBezTo>
                  <a:cubicBezTo>
                    <a:pt x="3103" y="8189"/>
                    <a:pt x="2924" y="8651"/>
                    <a:pt x="3206" y="8830"/>
                  </a:cubicBezTo>
                  <a:cubicBezTo>
                    <a:pt x="3232" y="8856"/>
                    <a:pt x="3283" y="8856"/>
                    <a:pt x="3334" y="8881"/>
                  </a:cubicBezTo>
                  <a:cubicBezTo>
                    <a:pt x="3357" y="8885"/>
                    <a:pt x="3380" y="8886"/>
                    <a:pt x="3403" y="8886"/>
                  </a:cubicBezTo>
                  <a:cubicBezTo>
                    <a:pt x="3558" y="8886"/>
                    <a:pt x="3706" y="8810"/>
                    <a:pt x="3796" y="8676"/>
                  </a:cubicBezTo>
                  <a:cubicBezTo>
                    <a:pt x="3915" y="8415"/>
                    <a:pt x="3726" y="8132"/>
                    <a:pt x="3453" y="8132"/>
                  </a:cubicBezTo>
                  <a:close/>
                  <a:moveTo>
                    <a:pt x="7730" y="8742"/>
                  </a:moveTo>
                  <a:cubicBezTo>
                    <a:pt x="7579" y="8742"/>
                    <a:pt x="7427" y="8819"/>
                    <a:pt x="7386" y="8984"/>
                  </a:cubicBezTo>
                  <a:cubicBezTo>
                    <a:pt x="7386" y="9010"/>
                    <a:pt x="7386" y="9061"/>
                    <a:pt x="7386" y="9112"/>
                  </a:cubicBezTo>
                  <a:cubicBezTo>
                    <a:pt x="7437" y="9292"/>
                    <a:pt x="7565" y="9445"/>
                    <a:pt x="7745" y="9471"/>
                  </a:cubicBezTo>
                  <a:cubicBezTo>
                    <a:pt x="8027" y="9471"/>
                    <a:pt x="8232" y="9163"/>
                    <a:pt x="8052" y="8907"/>
                  </a:cubicBezTo>
                  <a:cubicBezTo>
                    <a:pt x="7993" y="8800"/>
                    <a:pt x="7862" y="8742"/>
                    <a:pt x="7730" y="8742"/>
                  </a:cubicBezTo>
                  <a:close/>
                  <a:moveTo>
                    <a:pt x="4824" y="10739"/>
                  </a:moveTo>
                  <a:cubicBezTo>
                    <a:pt x="4782" y="10739"/>
                    <a:pt x="4738" y="10744"/>
                    <a:pt x="4693" y="10753"/>
                  </a:cubicBezTo>
                  <a:cubicBezTo>
                    <a:pt x="4257" y="10830"/>
                    <a:pt x="4001" y="11522"/>
                    <a:pt x="4411" y="11805"/>
                  </a:cubicBezTo>
                  <a:lnTo>
                    <a:pt x="4386" y="11805"/>
                  </a:lnTo>
                  <a:cubicBezTo>
                    <a:pt x="4463" y="11856"/>
                    <a:pt x="4539" y="11881"/>
                    <a:pt x="4616" y="11907"/>
                  </a:cubicBezTo>
                  <a:cubicBezTo>
                    <a:pt x="4658" y="11915"/>
                    <a:pt x="4699" y="11918"/>
                    <a:pt x="4739" y="11918"/>
                  </a:cubicBezTo>
                  <a:cubicBezTo>
                    <a:pt x="4978" y="11918"/>
                    <a:pt x="5203" y="11793"/>
                    <a:pt x="5334" y="11574"/>
                  </a:cubicBezTo>
                  <a:cubicBezTo>
                    <a:pt x="5544" y="11178"/>
                    <a:pt x="5246" y="10739"/>
                    <a:pt x="4824" y="10739"/>
                  </a:cubicBezTo>
                  <a:close/>
                  <a:moveTo>
                    <a:pt x="816" y="10950"/>
                  </a:moveTo>
                  <a:cubicBezTo>
                    <a:pt x="784" y="10950"/>
                    <a:pt x="751" y="10953"/>
                    <a:pt x="719" y="10958"/>
                  </a:cubicBezTo>
                  <a:cubicBezTo>
                    <a:pt x="283" y="11035"/>
                    <a:pt x="1" y="11753"/>
                    <a:pt x="411" y="12035"/>
                  </a:cubicBezTo>
                  <a:cubicBezTo>
                    <a:pt x="462" y="12061"/>
                    <a:pt x="539" y="12087"/>
                    <a:pt x="616" y="12112"/>
                  </a:cubicBezTo>
                  <a:cubicBezTo>
                    <a:pt x="658" y="12120"/>
                    <a:pt x="700" y="12123"/>
                    <a:pt x="742" y="12123"/>
                  </a:cubicBezTo>
                  <a:cubicBezTo>
                    <a:pt x="986" y="12123"/>
                    <a:pt x="1229" y="12001"/>
                    <a:pt x="1360" y="11805"/>
                  </a:cubicBezTo>
                  <a:cubicBezTo>
                    <a:pt x="1550" y="11400"/>
                    <a:pt x="1232" y="10950"/>
                    <a:pt x="816" y="1095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98" name="Google Shape;598;p13"/>
            <p:cNvSpPr/>
            <p:nvPr/>
          </p:nvSpPr>
          <p:spPr>
            <a:xfrm rot="718822">
              <a:off x="8018037" y="2549860"/>
              <a:ext cx="697670" cy="1395916"/>
            </a:xfrm>
            <a:custGeom>
              <a:avLst/>
              <a:gdLst/>
              <a:ahLst/>
              <a:cxnLst/>
              <a:rect l="l" t="t" r="r" b="b"/>
              <a:pathLst>
                <a:path w="30218" h="60461" extrusionOk="0">
                  <a:moveTo>
                    <a:pt x="29718" y="1"/>
                  </a:moveTo>
                  <a:cubicBezTo>
                    <a:pt x="29628" y="1"/>
                    <a:pt x="29537" y="37"/>
                    <a:pt x="29464" y="124"/>
                  </a:cubicBezTo>
                  <a:cubicBezTo>
                    <a:pt x="15053" y="18330"/>
                    <a:pt x="4052" y="40716"/>
                    <a:pt x="52" y="60025"/>
                  </a:cubicBezTo>
                  <a:cubicBezTo>
                    <a:pt x="1" y="60230"/>
                    <a:pt x="129" y="60409"/>
                    <a:pt x="334" y="60461"/>
                  </a:cubicBezTo>
                  <a:lnTo>
                    <a:pt x="411" y="60461"/>
                  </a:lnTo>
                  <a:cubicBezTo>
                    <a:pt x="565" y="60461"/>
                    <a:pt x="719" y="60333"/>
                    <a:pt x="744" y="60179"/>
                  </a:cubicBezTo>
                  <a:cubicBezTo>
                    <a:pt x="4745" y="40947"/>
                    <a:pt x="15668" y="18689"/>
                    <a:pt x="30028" y="560"/>
                  </a:cubicBezTo>
                  <a:cubicBezTo>
                    <a:pt x="30218" y="294"/>
                    <a:pt x="29972" y="1"/>
                    <a:pt x="29718"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599" name="Google Shape;599;p13"/>
          <p:cNvGrpSpPr/>
          <p:nvPr/>
        </p:nvGrpSpPr>
        <p:grpSpPr>
          <a:xfrm rot="9505959">
            <a:off x="10726424" y="5595717"/>
            <a:ext cx="2471667" cy="2426569"/>
            <a:chOff x="7928300" y="-514224"/>
            <a:chExt cx="1853722" cy="1819900"/>
          </a:xfrm>
        </p:grpSpPr>
        <p:sp>
          <p:nvSpPr>
            <p:cNvPr id="600" name="Google Shape;600;p13"/>
            <p:cNvSpPr/>
            <p:nvPr/>
          </p:nvSpPr>
          <p:spPr>
            <a:xfrm>
              <a:off x="7928300" y="-454883"/>
              <a:ext cx="1760560" cy="1748943"/>
            </a:xfrm>
            <a:custGeom>
              <a:avLst/>
              <a:gdLst/>
              <a:ahLst/>
              <a:cxnLst/>
              <a:rect l="l" t="t" r="r" b="b"/>
              <a:pathLst>
                <a:path w="63046" h="62630" extrusionOk="0">
                  <a:moveTo>
                    <a:pt x="36994" y="0"/>
                  </a:moveTo>
                  <a:lnTo>
                    <a:pt x="1035" y="26386"/>
                  </a:lnTo>
                  <a:cubicBezTo>
                    <a:pt x="168" y="27019"/>
                    <a:pt x="1" y="28220"/>
                    <a:pt x="635" y="29088"/>
                  </a:cubicBezTo>
                  <a:lnTo>
                    <a:pt x="24952" y="62245"/>
                  </a:lnTo>
                  <a:cubicBezTo>
                    <a:pt x="25130" y="62501"/>
                    <a:pt x="25412" y="62629"/>
                    <a:pt x="25702" y="62629"/>
                  </a:cubicBezTo>
                  <a:cubicBezTo>
                    <a:pt x="25904" y="62629"/>
                    <a:pt x="26109" y="62568"/>
                    <a:pt x="26286" y="62445"/>
                  </a:cubicBezTo>
                  <a:lnTo>
                    <a:pt x="63046" y="35492"/>
                  </a:lnTo>
                  <a:lnTo>
                    <a:pt x="36994" y="0"/>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01" name="Google Shape;601;p13"/>
            <p:cNvSpPr/>
            <p:nvPr/>
          </p:nvSpPr>
          <p:spPr>
            <a:xfrm>
              <a:off x="7969294" y="272619"/>
              <a:ext cx="748027" cy="970813"/>
            </a:xfrm>
            <a:custGeom>
              <a:avLst/>
              <a:gdLst/>
              <a:ahLst/>
              <a:cxnLst/>
              <a:rect l="l" t="t" r="r" b="b"/>
              <a:pathLst>
                <a:path w="26787" h="34765" extrusionOk="0">
                  <a:moveTo>
                    <a:pt x="2469" y="0"/>
                  </a:moveTo>
                  <a:lnTo>
                    <a:pt x="568" y="1401"/>
                  </a:lnTo>
                  <a:cubicBezTo>
                    <a:pt x="101" y="1768"/>
                    <a:pt x="1" y="2435"/>
                    <a:pt x="368" y="2902"/>
                  </a:cubicBezTo>
                  <a:lnTo>
                    <a:pt x="23417" y="34358"/>
                  </a:lnTo>
                  <a:cubicBezTo>
                    <a:pt x="23622" y="34624"/>
                    <a:pt x="23939" y="34764"/>
                    <a:pt x="24253" y="34764"/>
                  </a:cubicBezTo>
                  <a:cubicBezTo>
                    <a:pt x="24452" y="34764"/>
                    <a:pt x="24650" y="34708"/>
                    <a:pt x="24818" y="34592"/>
                  </a:cubicBezTo>
                  <a:lnTo>
                    <a:pt x="26786" y="33124"/>
                  </a:lnTo>
                  <a:lnTo>
                    <a:pt x="2469" y="0"/>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02" name="Google Shape;602;p13"/>
            <p:cNvSpPr/>
            <p:nvPr/>
          </p:nvSpPr>
          <p:spPr>
            <a:xfrm>
              <a:off x="7974879" y="316378"/>
              <a:ext cx="683744" cy="926887"/>
            </a:xfrm>
            <a:custGeom>
              <a:avLst/>
              <a:gdLst/>
              <a:ahLst/>
              <a:cxnLst/>
              <a:rect l="l" t="t" r="r" b="b"/>
              <a:pathLst>
                <a:path w="24485" h="33192" extrusionOk="0">
                  <a:moveTo>
                    <a:pt x="201" y="1"/>
                  </a:moveTo>
                  <a:cubicBezTo>
                    <a:pt x="134" y="101"/>
                    <a:pt x="68" y="201"/>
                    <a:pt x="1" y="334"/>
                  </a:cubicBezTo>
                  <a:lnTo>
                    <a:pt x="24118" y="33191"/>
                  </a:lnTo>
                  <a:cubicBezTo>
                    <a:pt x="24251" y="33191"/>
                    <a:pt x="24385" y="33158"/>
                    <a:pt x="24485" y="33091"/>
                  </a:cubicBezTo>
                  <a:lnTo>
                    <a:pt x="201"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03" name="Google Shape;603;p13"/>
            <p:cNvSpPr/>
            <p:nvPr/>
          </p:nvSpPr>
          <p:spPr>
            <a:xfrm>
              <a:off x="8024251" y="-514224"/>
              <a:ext cx="1757767" cy="1745368"/>
            </a:xfrm>
            <a:custGeom>
              <a:avLst/>
              <a:gdLst/>
              <a:ahLst/>
              <a:cxnLst/>
              <a:rect l="l" t="t" r="r" b="b"/>
              <a:pathLst>
                <a:path w="62946" h="62502" extrusionOk="0">
                  <a:moveTo>
                    <a:pt x="36883" y="0"/>
                  </a:moveTo>
                  <a:cubicBezTo>
                    <a:pt x="36619" y="0"/>
                    <a:pt x="36354" y="83"/>
                    <a:pt x="36127" y="257"/>
                  </a:cubicBezTo>
                  <a:lnTo>
                    <a:pt x="735" y="26209"/>
                  </a:lnTo>
                  <a:cubicBezTo>
                    <a:pt x="134" y="26643"/>
                    <a:pt x="1" y="27477"/>
                    <a:pt x="434" y="28077"/>
                  </a:cubicBezTo>
                  <a:lnTo>
                    <a:pt x="25686" y="62502"/>
                  </a:lnTo>
                  <a:lnTo>
                    <a:pt x="62412" y="35549"/>
                  </a:lnTo>
                  <a:cubicBezTo>
                    <a:pt x="62846" y="35215"/>
                    <a:pt x="62946" y="34615"/>
                    <a:pt x="62612" y="34215"/>
                  </a:cubicBezTo>
                  <a:lnTo>
                    <a:pt x="37928" y="524"/>
                  </a:lnTo>
                  <a:cubicBezTo>
                    <a:pt x="37668" y="184"/>
                    <a:pt x="37277" y="0"/>
                    <a:pt x="3688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04" name="Google Shape;604;p13"/>
            <p:cNvSpPr/>
            <p:nvPr/>
          </p:nvSpPr>
          <p:spPr>
            <a:xfrm>
              <a:off x="8538436" y="77926"/>
              <a:ext cx="581287" cy="715411"/>
            </a:xfrm>
            <a:custGeom>
              <a:avLst/>
              <a:gdLst/>
              <a:ahLst/>
              <a:cxnLst/>
              <a:rect l="l" t="t" r="r" b="b"/>
              <a:pathLst>
                <a:path w="20816" h="25619" fill="none" extrusionOk="0">
                  <a:moveTo>
                    <a:pt x="18047" y="25619"/>
                  </a:moveTo>
                  <a:lnTo>
                    <a:pt x="1" y="1034"/>
                  </a:lnTo>
                  <a:moveTo>
                    <a:pt x="19448" y="24618"/>
                  </a:moveTo>
                  <a:lnTo>
                    <a:pt x="1369" y="0"/>
                  </a:lnTo>
                  <a:moveTo>
                    <a:pt x="20816" y="23584"/>
                  </a:moveTo>
                  <a:lnTo>
                    <a:pt x="4471" y="1301"/>
                  </a:lnTo>
                </a:path>
              </a:pathLst>
            </a:custGeom>
            <a:solidFill>
              <a:schemeClr val="accent4"/>
            </a:solidFill>
            <a:ln w="19050" cap="flat" cmpd="sng">
              <a:solidFill>
                <a:srgbClr val="FFFFFF"/>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05" name="Google Shape;605;p13"/>
            <p:cNvSpPr/>
            <p:nvPr/>
          </p:nvSpPr>
          <p:spPr>
            <a:xfrm>
              <a:off x="8014952" y="272619"/>
              <a:ext cx="702370" cy="942692"/>
            </a:xfrm>
            <a:custGeom>
              <a:avLst/>
              <a:gdLst/>
              <a:ahLst/>
              <a:cxnLst/>
              <a:rect l="l" t="t" r="r" b="b"/>
              <a:pathLst>
                <a:path w="25152" h="33758" extrusionOk="0">
                  <a:moveTo>
                    <a:pt x="834" y="0"/>
                  </a:moveTo>
                  <a:lnTo>
                    <a:pt x="0" y="634"/>
                  </a:lnTo>
                  <a:lnTo>
                    <a:pt x="24318" y="33758"/>
                  </a:lnTo>
                  <a:lnTo>
                    <a:pt x="25151" y="33124"/>
                  </a:lnTo>
                  <a:lnTo>
                    <a:pt x="834" y="0"/>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06" name="Google Shape;606;p13"/>
            <p:cNvSpPr/>
            <p:nvPr/>
          </p:nvSpPr>
          <p:spPr>
            <a:xfrm>
              <a:off x="8435979" y="1124918"/>
              <a:ext cx="204020" cy="180759"/>
            </a:xfrm>
            <a:custGeom>
              <a:avLst/>
              <a:gdLst/>
              <a:ahLst/>
              <a:cxnLst/>
              <a:rect l="l" t="t" r="r" b="b"/>
              <a:pathLst>
                <a:path w="7306" h="6473" extrusionOk="0">
                  <a:moveTo>
                    <a:pt x="5571" y="1"/>
                  </a:moveTo>
                  <a:lnTo>
                    <a:pt x="1" y="4104"/>
                  </a:lnTo>
                  <a:lnTo>
                    <a:pt x="1535" y="4804"/>
                  </a:lnTo>
                  <a:lnTo>
                    <a:pt x="1769" y="6472"/>
                  </a:lnTo>
                  <a:lnTo>
                    <a:pt x="7306" y="2403"/>
                  </a:lnTo>
                  <a:lnTo>
                    <a:pt x="5571"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07" name="Google Shape;607;p13"/>
            <p:cNvSpPr/>
            <p:nvPr/>
          </p:nvSpPr>
          <p:spPr>
            <a:xfrm>
              <a:off x="7991662" y="298701"/>
              <a:ext cx="691200" cy="933393"/>
            </a:xfrm>
            <a:custGeom>
              <a:avLst/>
              <a:gdLst/>
              <a:ahLst/>
              <a:cxnLst/>
              <a:rect l="l" t="t" r="r" b="b"/>
              <a:pathLst>
                <a:path w="24752" h="33425" extrusionOk="0">
                  <a:moveTo>
                    <a:pt x="434" y="0"/>
                  </a:moveTo>
                  <a:lnTo>
                    <a:pt x="0" y="300"/>
                  </a:lnTo>
                  <a:lnTo>
                    <a:pt x="24318" y="33424"/>
                  </a:lnTo>
                  <a:lnTo>
                    <a:pt x="24751" y="33090"/>
                  </a:lnTo>
                  <a:lnTo>
                    <a:pt x="434"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08" name="Google Shape;608;p13"/>
            <p:cNvSpPr/>
            <p:nvPr/>
          </p:nvSpPr>
          <p:spPr>
            <a:xfrm>
              <a:off x="8679096" y="377863"/>
              <a:ext cx="1102926" cy="858624"/>
            </a:xfrm>
            <a:custGeom>
              <a:avLst/>
              <a:gdLst/>
              <a:ahLst/>
              <a:cxnLst/>
              <a:rect l="l" t="t" r="r" b="b"/>
              <a:pathLst>
                <a:path w="39496" h="30556" extrusionOk="0">
                  <a:moveTo>
                    <a:pt x="37528" y="0"/>
                  </a:moveTo>
                  <a:lnTo>
                    <a:pt x="1" y="27520"/>
                  </a:lnTo>
                  <a:lnTo>
                    <a:pt x="2236" y="30556"/>
                  </a:lnTo>
                  <a:lnTo>
                    <a:pt x="38962" y="3603"/>
                  </a:lnTo>
                  <a:cubicBezTo>
                    <a:pt x="39396" y="3269"/>
                    <a:pt x="39496" y="2669"/>
                    <a:pt x="39162" y="2235"/>
                  </a:cubicBezTo>
                  <a:lnTo>
                    <a:pt x="37528"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609" name="Google Shape;609;p13"/>
          <p:cNvGrpSpPr/>
          <p:nvPr/>
        </p:nvGrpSpPr>
        <p:grpSpPr>
          <a:xfrm>
            <a:off x="945533" y="1672986"/>
            <a:ext cx="10301600" cy="4571417"/>
            <a:chOff x="709144" y="1137300"/>
            <a:chExt cx="7726200" cy="3546300"/>
          </a:xfrm>
        </p:grpSpPr>
        <p:sp>
          <p:nvSpPr>
            <p:cNvPr id="610" name="Google Shape;610;p13"/>
            <p:cNvSpPr/>
            <p:nvPr/>
          </p:nvSpPr>
          <p:spPr>
            <a:xfrm>
              <a:off x="785344" y="1213500"/>
              <a:ext cx="7650000" cy="3470100"/>
            </a:xfrm>
            <a:prstGeom prst="roundRect">
              <a:avLst>
                <a:gd name="adj" fmla="val 8345"/>
              </a:avLst>
            </a:prstGeom>
            <a:solidFill>
              <a:schemeClr val="accen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11" name="Google Shape;611;p13"/>
            <p:cNvSpPr/>
            <p:nvPr/>
          </p:nvSpPr>
          <p:spPr>
            <a:xfrm>
              <a:off x="709144" y="1137300"/>
              <a:ext cx="7650000" cy="3470100"/>
            </a:xfrm>
            <a:prstGeom prst="roundRect">
              <a:avLst>
                <a:gd name="adj" fmla="val 8345"/>
              </a:avLst>
            </a:prstGeom>
            <a:solidFill>
              <a:schemeClr val="l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612" name="Google Shape;612;p13"/>
          <p:cNvSpPr txBox="1">
            <a:spLocks noGrp="1"/>
          </p:cNvSpPr>
          <p:nvPr>
            <p:ph type="title" hasCustomPrompt="1"/>
          </p:nvPr>
        </p:nvSpPr>
        <p:spPr>
          <a:xfrm>
            <a:off x="3432033" y="2187884"/>
            <a:ext cx="978000" cy="5408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3"/>
              </a:buClr>
              <a:buSzPts val="2000"/>
              <a:buNone/>
              <a:defRPr sz="4000">
                <a:solidFill>
                  <a:schemeClr val="dk1"/>
                </a:solidFill>
              </a:defRPr>
            </a:lvl1pPr>
            <a:lvl2pPr lvl="1" algn="ctr" rtl="0">
              <a:spcBef>
                <a:spcPts val="0"/>
              </a:spcBef>
              <a:spcAft>
                <a:spcPts val="0"/>
              </a:spcAft>
              <a:buClr>
                <a:schemeClr val="accent3"/>
              </a:buClr>
              <a:buSzPts val="2000"/>
              <a:buNone/>
              <a:defRPr sz="2667">
                <a:solidFill>
                  <a:schemeClr val="accent3"/>
                </a:solidFill>
              </a:defRPr>
            </a:lvl2pPr>
            <a:lvl3pPr lvl="2" algn="ctr" rtl="0">
              <a:spcBef>
                <a:spcPts val="0"/>
              </a:spcBef>
              <a:spcAft>
                <a:spcPts val="0"/>
              </a:spcAft>
              <a:buClr>
                <a:schemeClr val="accent3"/>
              </a:buClr>
              <a:buSzPts val="2000"/>
              <a:buNone/>
              <a:defRPr sz="2667">
                <a:solidFill>
                  <a:schemeClr val="accent3"/>
                </a:solidFill>
              </a:defRPr>
            </a:lvl3pPr>
            <a:lvl4pPr lvl="3" algn="ctr" rtl="0">
              <a:spcBef>
                <a:spcPts val="0"/>
              </a:spcBef>
              <a:spcAft>
                <a:spcPts val="0"/>
              </a:spcAft>
              <a:buClr>
                <a:schemeClr val="accent3"/>
              </a:buClr>
              <a:buSzPts val="2000"/>
              <a:buNone/>
              <a:defRPr sz="2667">
                <a:solidFill>
                  <a:schemeClr val="accent3"/>
                </a:solidFill>
              </a:defRPr>
            </a:lvl4pPr>
            <a:lvl5pPr lvl="4" algn="ctr" rtl="0">
              <a:spcBef>
                <a:spcPts val="0"/>
              </a:spcBef>
              <a:spcAft>
                <a:spcPts val="0"/>
              </a:spcAft>
              <a:buClr>
                <a:schemeClr val="accent3"/>
              </a:buClr>
              <a:buSzPts val="2000"/>
              <a:buNone/>
              <a:defRPr sz="2667">
                <a:solidFill>
                  <a:schemeClr val="accent3"/>
                </a:solidFill>
              </a:defRPr>
            </a:lvl5pPr>
            <a:lvl6pPr lvl="5" algn="ctr" rtl="0">
              <a:spcBef>
                <a:spcPts val="0"/>
              </a:spcBef>
              <a:spcAft>
                <a:spcPts val="0"/>
              </a:spcAft>
              <a:buClr>
                <a:schemeClr val="accent3"/>
              </a:buClr>
              <a:buSzPts val="2000"/>
              <a:buNone/>
              <a:defRPr sz="2667">
                <a:solidFill>
                  <a:schemeClr val="accent3"/>
                </a:solidFill>
              </a:defRPr>
            </a:lvl6pPr>
            <a:lvl7pPr lvl="6" algn="ctr" rtl="0">
              <a:spcBef>
                <a:spcPts val="0"/>
              </a:spcBef>
              <a:spcAft>
                <a:spcPts val="0"/>
              </a:spcAft>
              <a:buClr>
                <a:schemeClr val="accent3"/>
              </a:buClr>
              <a:buSzPts val="2000"/>
              <a:buNone/>
              <a:defRPr sz="2667">
                <a:solidFill>
                  <a:schemeClr val="accent3"/>
                </a:solidFill>
              </a:defRPr>
            </a:lvl7pPr>
            <a:lvl8pPr lvl="7" algn="ctr" rtl="0">
              <a:spcBef>
                <a:spcPts val="0"/>
              </a:spcBef>
              <a:spcAft>
                <a:spcPts val="0"/>
              </a:spcAft>
              <a:buClr>
                <a:schemeClr val="accent3"/>
              </a:buClr>
              <a:buSzPts val="2000"/>
              <a:buNone/>
              <a:defRPr sz="2667">
                <a:solidFill>
                  <a:schemeClr val="accent3"/>
                </a:solidFill>
              </a:defRPr>
            </a:lvl8pPr>
            <a:lvl9pPr lvl="8" algn="ctr" rtl="0">
              <a:spcBef>
                <a:spcPts val="0"/>
              </a:spcBef>
              <a:spcAft>
                <a:spcPts val="0"/>
              </a:spcAft>
              <a:buClr>
                <a:schemeClr val="accent3"/>
              </a:buClr>
              <a:buSzPts val="2000"/>
              <a:buNone/>
              <a:defRPr sz="2667">
                <a:solidFill>
                  <a:schemeClr val="accent3"/>
                </a:solidFill>
              </a:defRPr>
            </a:lvl9pPr>
          </a:lstStyle>
          <a:p>
            <a:r>
              <a:t>xx%</a:t>
            </a:r>
          </a:p>
        </p:txBody>
      </p:sp>
      <p:sp>
        <p:nvSpPr>
          <p:cNvPr id="613" name="Google Shape;613;p13"/>
          <p:cNvSpPr txBox="1">
            <a:spLocks noGrp="1"/>
          </p:cNvSpPr>
          <p:nvPr>
            <p:ph type="subTitle" idx="1"/>
          </p:nvPr>
        </p:nvSpPr>
        <p:spPr>
          <a:xfrm>
            <a:off x="2217433" y="2905473"/>
            <a:ext cx="3407200" cy="435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lt2"/>
              </a:buClr>
              <a:buSzPts val="2800"/>
              <a:buNone/>
              <a:defRPr sz="2000" b="1">
                <a:solidFill>
                  <a:schemeClr val="lt2"/>
                </a:solidFill>
                <a:latin typeface="Josefin Sans"/>
                <a:ea typeface="Josefin Sans"/>
                <a:cs typeface="Josefin Sans"/>
                <a:sym typeface="Josefin Sans"/>
              </a:defRPr>
            </a:lvl1pPr>
            <a:lvl2pPr lvl="1" algn="ctr" rtl="0">
              <a:lnSpc>
                <a:spcPct val="100000"/>
              </a:lnSpc>
              <a:spcBef>
                <a:spcPts val="0"/>
              </a:spcBef>
              <a:spcAft>
                <a:spcPts val="0"/>
              </a:spcAft>
              <a:buClr>
                <a:schemeClr val="lt2"/>
              </a:buClr>
              <a:buSzPts val="2800"/>
              <a:buNone/>
              <a:defRPr sz="3733">
                <a:solidFill>
                  <a:schemeClr val="lt2"/>
                </a:solidFill>
              </a:defRPr>
            </a:lvl2pPr>
            <a:lvl3pPr lvl="2" algn="ctr" rtl="0">
              <a:lnSpc>
                <a:spcPct val="100000"/>
              </a:lnSpc>
              <a:spcBef>
                <a:spcPts val="0"/>
              </a:spcBef>
              <a:spcAft>
                <a:spcPts val="0"/>
              </a:spcAft>
              <a:buClr>
                <a:schemeClr val="lt2"/>
              </a:buClr>
              <a:buSzPts val="2800"/>
              <a:buNone/>
              <a:defRPr sz="3733">
                <a:solidFill>
                  <a:schemeClr val="lt2"/>
                </a:solidFill>
              </a:defRPr>
            </a:lvl3pPr>
            <a:lvl4pPr lvl="3" algn="ctr" rtl="0">
              <a:lnSpc>
                <a:spcPct val="100000"/>
              </a:lnSpc>
              <a:spcBef>
                <a:spcPts val="0"/>
              </a:spcBef>
              <a:spcAft>
                <a:spcPts val="0"/>
              </a:spcAft>
              <a:buClr>
                <a:schemeClr val="lt2"/>
              </a:buClr>
              <a:buSzPts val="2800"/>
              <a:buNone/>
              <a:defRPr sz="3733">
                <a:solidFill>
                  <a:schemeClr val="lt2"/>
                </a:solidFill>
              </a:defRPr>
            </a:lvl4pPr>
            <a:lvl5pPr lvl="4" algn="ctr" rtl="0">
              <a:lnSpc>
                <a:spcPct val="100000"/>
              </a:lnSpc>
              <a:spcBef>
                <a:spcPts val="0"/>
              </a:spcBef>
              <a:spcAft>
                <a:spcPts val="0"/>
              </a:spcAft>
              <a:buClr>
                <a:schemeClr val="lt2"/>
              </a:buClr>
              <a:buSzPts val="2800"/>
              <a:buNone/>
              <a:defRPr sz="3733">
                <a:solidFill>
                  <a:schemeClr val="lt2"/>
                </a:solidFill>
              </a:defRPr>
            </a:lvl5pPr>
            <a:lvl6pPr lvl="5" algn="ctr" rtl="0">
              <a:lnSpc>
                <a:spcPct val="100000"/>
              </a:lnSpc>
              <a:spcBef>
                <a:spcPts val="0"/>
              </a:spcBef>
              <a:spcAft>
                <a:spcPts val="0"/>
              </a:spcAft>
              <a:buClr>
                <a:schemeClr val="lt2"/>
              </a:buClr>
              <a:buSzPts val="2800"/>
              <a:buNone/>
              <a:defRPr sz="3733">
                <a:solidFill>
                  <a:schemeClr val="lt2"/>
                </a:solidFill>
              </a:defRPr>
            </a:lvl6pPr>
            <a:lvl7pPr lvl="6" algn="ctr" rtl="0">
              <a:lnSpc>
                <a:spcPct val="100000"/>
              </a:lnSpc>
              <a:spcBef>
                <a:spcPts val="0"/>
              </a:spcBef>
              <a:spcAft>
                <a:spcPts val="0"/>
              </a:spcAft>
              <a:buClr>
                <a:schemeClr val="lt2"/>
              </a:buClr>
              <a:buSzPts val="2800"/>
              <a:buNone/>
              <a:defRPr sz="3733">
                <a:solidFill>
                  <a:schemeClr val="lt2"/>
                </a:solidFill>
              </a:defRPr>
            </a:lvl7pPr>
            <a:lvl8pPr lvl="7" algn="ctr" rtl="0">
              <a:lnSpc>
                <a:spcPct val="100000"/>
              </a:lnSpc>
              <a:spcBef>
                <a:spcPts val="0"/>
              </a:spcBef>
              <a:spcAft>
                <a:spcPts val="0"/>
              </a:spcAft>
              <a:buClr>
                <a:schemeClr val="lt2"/>
              </a:buClr>
              <a:buSzPts val="2800"/>
              <a:buNone/>
              <a:defRPr sz="3733">
                <a:solidFill>
                  <a:schemeClr val="lt2"/>
                </a:solidFill>
              </a:defRPr>
            </a:lvl8pPr>
            <a:lvl9pPr lvl="8" algn="ctr" rtl="0">
              <a:lnSpc>
                <a:spcPct val="100000"/>
              </a:lnSpc>
              <a:spcBef>
                <a:spcPts val="0"/>
              </a:spcBef>
              <a:spcAft>
                <a:spcPts val="0"/>
              </a:spcAft>
              <a:buClr>
                <a:schemeClr val="lt2"/>
              </a:buClr>
              <a:buSzPts val="2800"/>
              <a:buNone/>
              <a:defRPr sz="3733">
                <a:solidFill>
                  <a:schemeClr val="lt2"/>
                </a:solidFill>
              </a:defRPr>
            </a:lvl9pPr>
          </a:lstStyle>
          <a:p>
            <a:endParaRPr/>
          </a:p>
        </p:txBody>
      </p:sp>
      <p:sp>
        <p:nvSpPr>
          <p:cNvPr id="614" name="Google Shape;614;p13"/>
          <p:cNvSpPr txBox="1">
            <a:spLocks noGrp="1"/>
          </p:cNvSpPr>
          <p:nvPr>
            <p:ph type="subTitle" idx="2"/>
          </p:nvPr>
        </p:nvSpPr>
        <p:spPr>
          <a:xfrm>
            <a:off x="1978633" y="3325367"/>
            <a:ext cx="3884800" cy="540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2800"/>
              <a:buNone/>
              <a:defRPr/>
            </a:lvl1pPr>
            <a:lvl2pPr lvl="1" algn="ctr" rtl="0">
              <a:lnSpc>
                <a:spcPct val="100000"/>
              </a:lnSpc>
              <a:spcBef>
                <a:spcPts val="0"/>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sp>
        <p:nvSpPr>
          <p:cNvPr id="615" name="Google Shape;615;p13"/>
          <p:cNvSpPr txBox="1">
            <a:spLocks noGrp="1"/>
          </p:cNvSpPr>
          <p:nvPr>
            <p:ph type="title" idx="3" hasCustomPrompt="1"/>
          </p:nvPr>
        </p:nvSpPr>
        <p:spPr>
          <a:xfrm>
            <a:off x="7781967" y="2187884"/>
            <a:ext cx="978000" cy="5408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3"/>
              </a:buClr>
              <a:buSzPts val="2000"/>
              <a:buNone/>
              <a:defRPr sz="4000">
                <a:solidFill>
                  <a:schemeClr val="dk1"/>
                </a:solidFill>
              </a:defRPr>
            </a:lvl1pPr>
            <a:lvl2pPr lvl="1" algn="ctr" rtl="0">
              <a:spcBef>
                <a:spcPts val="0"/>
              </a:spcBef>
              <a:spcAft>
                <a:spcPts val="0"/>
              </a:spcAft>
              <a:buClr>
                <a:schemeClr val="accent3"/>
              </a:buClr>
              <a:buSzPts val="2000"/>
              <a:buNone/>
              <a:defRPr sz="2667">
                <a:solidFill>
                  <a:schemeClr val="accent3"/>
                </a:solidFill>
              </a:defRPr>
            </a:lvl2pPr>
            <a:lvl3pPr lvl="2" algn="ctr" rtl="0">
              <a:spcBef>
                <a:spcPts val="0"/>
              </a:spcBef>
              <a:spcAft>
                <a:spcPts val="0"/>
              </a:spcAft>
              <a:buClr>
                <a:schemeClr val="accent3"/>
              </a:buClr>
              <a:buSzPts val="2000"/>
              <a:buNone/>
              <a:defRPr sz="2667">
                <a:solidFill>
                  <a:schemeClr val="accent3"/>
                </a:solidFill>
              </a:defRPr>
            </a:lvl3pPr>
            <a:lvl4pPr lvl="3" algn="ctr" rtl="0">
              <a:spcBef>
                <a:spcPts val="0"/>
              </a:spcBef>
              <a:spcAft>
                <a:spcPts val="0"/>
              </a:spcAft>
              <a:buClr>
                <a:schemeClr val="accent3"/>
              </a:buClr>
              <a:buSzPts val="2000"/>
              <a:buNone/>
              <a:defRPr sz="2667">
                <a:solidFill>
                  <a:schemeClr val="accent3"/>
                </a:solidFill>
              </a:defRPr>
            </a:lvl4pPr>
            <a:lvl5pPr lvl="4" algn="ctr" rtl="0">
              <a:spcBef>
                <a:spcPts val="0"/>
              </a:spcBef>
              <a:spcAft>
                <a:spcPts val="0"/>
              </a:spcAft>
              <a:buClr>
                <a:schemeClr val="accent3"/>
              </a:buClr>
              <a:buSzPts val="2000"/>
              <a:buNone/>
              <a:defRPr sz="2667">
                <a:solidFill>
                  <a:schemeClr val="accent3"/>
                </a:solidFill>
              </a:defRPr>
            </a:lvl5pPr>
            <a:lvl6pPr lvl="5" algn="ctr" rtl="0">
              <a:spcBef>
                <a:spcPts val="0"/>
              </a:spcBef>
              <a:spcAft>
                <a:spcPts val="0"/>
              </a:spcAft>
              <a:buClr>
                <a:schemeClr val="accent3"/>
              </a:buClr>
              <a:buSzPts val="2000"/>
              <a:buNone/>
              <a:defRPr sz="2667">
                <a:solidFill>
                  <a:schemeClr val="accent3"/>
                </a:solidFill>
              </a:defRPr>
            </a:lvl6pPr>
            <a:lvl7pPr lvl="6" algn="ctr" rtl="0">
              <a:spcBef>
                <a:spcPts val="0"/>
              </a:spcBef>
              <a:spcAft>
                <a:spcPts val="0"/>
              </a:spcAft>
              <a:buClr>
                <a:schemeClr val="accent3"/>
              </a:buClr>
              <a:buSzPts val="2000"/>
              <a:buNone/>
              <a:defRPr sz="2667">
                <a:solidFill>
                  <a:schemeClr val="accent3"/>
                </a:solidFill>
              </a:defRPr>
            </a:lvl7pPr>
            <a:lvl8pPr lvl="7" algn="ctr" rtl="0">
              <a:spcBef>
                <a:spcPts val="0"/>
              </a:spcBef>
              <a:spcAft>
                <a:spcPts val="0"/>
              </a:spcAft>
              <a:buClr>
                <a:schemeClr val="accent3"/>
              </a:buClr>
              <a:buSzPts val="2000"/>
              <a:buNone/>
              <a:defRPr sz="2667">
                <a:solidFill>
                  <a:schemeClr val="accent3"/>
                </a:solidFill>
              </a:defRPr>
            </a:lvl8pPr>
            <a:lvl9pPr lvl="8" algn="ctr" rtl="0">
              <a:spcBef>
                <a:spcPts val="0"/>
              </a:spcBef>
              <a:spcAft>
                <a:spcPts val="0"/>
              </a:spcAft>
              <a:buClr>
                <a:schemeClr val="accent3"/>
              </a:buClr>
              <a:buSzPts val="2000"/>
              <a:buNone/>
              <a:defRPr sz="2667">
                <a:solidFill>
                  <a:schemeClr val="accent3"/>
                </a:solidFill>
              </a:defRPr>
            </a:lvl9pPr>
          </a:lstStyle>
          <a:p>
            <a:r>
              <a:t>xx%</a:t>
            </a:r>
          </a:p>
        </p:txBody>
      </p:sp>
      <p:sp>
        <p:nvSpPr>
          <p:cNvPr id="616" name="Google Shape;616;p13"/>
          <p:cNvSpPr txBox="1">
            <a:spLocks noGrp="1"/>
          </p:cNvSpPr>
          <p:nvPr>
            <p:ph type="subTitle" idx="4"/>
          </p:nvPr>
        </p:nvSpPr>
        <p:spPr>
          <a:xfrm>
            <a:off x="6567367" y="2905473"/>
            <a:ext cx="3407200" cy="435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lt2"/>
              </a:buClr>
              <a:buSzPts val="2800"/>
              <a:buNone/>
              <a:defRPr sz="2000" b="1">
                <a:solidFill>
                  <a:schemeClr val="lt2"/>
                </a:solidFill>
                <a:latin typeface="Josefin Sans"/>
                <a:ea typeface="Josefin Sans"/>
                <a:cs typeface="Josefin Sans"/>
                <a:sym typeface="Josefin Sans"/>
              </a:defRPr>
            </a:lvl1pPr>
            <a:lvl2pPr lvl="1" algn="ctr" rtl="0">
              <a:lnSpc>
                <a:spcPct val="100000"/>
              </a:lnSpc>
              <a:spcBef>
                <a:spcPts val="0"/>
              </a:spcBef>
              <a:spcAft>
                <a:spcPts val="0"/>
              </a:spcAft>
              <a:buClr>
                <a:schemeClr val="lt2"/>
              </a:buClr>
              <a:buSzPts val="2800"/>
              <a:buNone/>
              <a:defRPr sz="3733">
                <a:solidFill>
                  <a:schemeClr val="lt2"/>
                </a:solidFill>
              </a:defRPr>
            </a:lvl2pPr>
            <a:lvl3pPr lvl="2" algn="ctr" rtl="0">
              <a:lnSpc>
                <a:spcPct val="100000"/>
              </a:lnSpc>
              <a:spcBef>
                <a:spcPts val="0"/>
              </a:spcBef>
              <a:spcAft>
                <a:spcPts val="0"/>
              </a:spcAft>
              <a:buClr>
                <a:schemeClr val="lt2"/>
              </a:buClr>
              <a:buSzPts val="2800"/>
              <a:buNone/>
              <a:defRPr sz="3733">
                <a:solidFill>
                  <a:schemeClr val="lt2"/>
                </a:solidFill>
              </a:defRPr>
            </a:lvl3pPr>
            <a:lvl4pPr lvl="3" algn="ctr" rtl="0">
              <a:lnSpc>
                <a:spcPct val="100000"/>
              </a:lnSpc>
              <a:spcBef>
                <a:spcPts val="0"/>
              </a:spcBef>
              <a:spcAft>
                <a:spcPts val="0"/>
              </a:spcAft>
              <a:buClr>
                <a:schemeClr val="lt2"/>
              </a:buClr>
              <a:buSzPts val="2800"/>
              <a:buNone/>
              <a:defRPr sz="3733">
                <a:solidFill>
                  <a:schemeClr val="lt2"/>
                </a:solidFill>
              </a:defRPr>
            </a:lvl4pPr>
            <a:lvl5pPr lvl="4" algn="ctr" rtl="0">
              <a:lnSpc>
                <a:spcPct val="100000"/>
              </a:lnSpc>
              <a:spcBef>
                <a:spcPts val="0"/>
              </a:spcBef>
              <a:spcAft>
                <a:spcPts val="0"/>
              </a:spcAft>
              <a:buClr>
                <a:schemeClr val="lt2"/>
              </a:buClr>
              <a:buSzPts val="2800"/>
              <a:buNone/>
              <a:defRPr sz="3733">
                <a:solidFill>
                  <a:schemeClr val="lt2"/>
                </a:solidFill>
              </a:defRPr>
            </a:lvl5pPr>
            <a:lvl6pPr lvl="5" algn="ctr" rtl="0">
              <a:lnSpc>
                <a:spcPct val="100000"/>
              </a:lnSpc>
              <a:spcBef>
                <a:spcPts val="0"/>
              </a:spcBef>
              <a:spcAft>
                <a:spcPts val="0"/>
              </a:spcAft>
              <a:buClr>
                <a:schemeClr val="lt2"/>
              </a:buClr>
              <a:buSzPts val="2800"/>
              <a:buNone/>
              <a:defRPr sz="3733">
                <a:solidFill>
                  <a:schemeClr val="lt2"/>
                </a:solidFill>
              </a:defRPr>
            </a:lvl6pPr>
            <a:lvl7pPr lvl="6" algn="ctr" rtl="0">
              <a:lnSpc>
                <a:spcPct val="100000"/>
              </a:lnSpc>
              <a:spcBef>
                <a:spcPts val="0"/>
              </a:spcBef>
              <a:spcAft>
                <a:spcPts val="0"/>
              </a:spcAft>
              <a:buClr>
                <a:schemeClr val="lt2"/>
              </a:buClr>
              <a:buSzPts val="2800"/>
              <a:buNone/>
              <a:defRPr sz="3733">
                <a:solidFill>
                  <a:schemeClr val="lt2"/>
                </a:solidFill>
              </a:defRPr>
            </a:lvl7pPr>
            <a:lvl8pPr lvl="7" algn="ctr" rtl="0">
              <a:lnSpc>
                <a:spcPct val="100000"/>
              </a:lnSpc>
              <a:spcBef>
                <a:spcPts val="0"/>
              </a:spcBef>
              <a:spcAft>
                <a:spcPts val="0"/>
              </a:spcAft>
              <a:buClr>
                <a:schemeClr val="lt2"/>
              </a:buClr>
              <a:buSzPts val="2800"/>
              <a:buNone/>
              <a:defRPr sz="3733">
                <a:solidFill>
                  <a:schemeClr val="lt2"/>
                </a:solidFill>
              </a:defRPr>
            </a:lvl8pPr>
            <a:lvl9pPr lvl="8" algn="ctr" rtl="0">
              <a:lnSpc>
                <a:spcPct val="100000"/>
              </a:lnSpc>
              <a:spcBef>
                <a:spcPts val="0"/>
              </a:spcBef>
              <a:spcAft>
                <a:spcPts val="0"/>
              </a:spcAft>
              <a:buClr>
                <a:schemeClr val="lt2"/>
              </a:buClr>
              <a:buSzPts val="2800"/>
              <a:buNone/>
              <a:defRPr sz="3733">
                <a:solidFill>
                  <a:schemeClr val="lt2"/>
                </a:solidFill>
              </a:defRPr>
            </a:lvl9pPr>
          </a:lstStyle>
          <a:p>
            <a:endParaRPr/>
          </a:p>
        </p:txBody>
      </p:sp>
      <p:sp>
        <p:nvSpPr>
          <p:cNvPr id="617" name="Google Shape;617;p13"/>
          <p:cNvSpPr txBox="1">
            <a:spLocks noGrp="1"/>
          </p:cNvSpPr>
          <p:nvPr>
            <p:ph type="subTitle" idx="5"/>
          </p:nvPr>
        </p:nvSpPr>
        <p:spPr>
          <a:xfrm>
            <a:off x="6328567" y="3325367"/>
            <a:ext cx="3884800" cy="540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2800"/>
              <a:buNone/>
              <a:defRPr/>
            </a:lvl1pPr>
            <a:lvl2pPr lvl="1" algn="ctr" rtl="0">
              <a:lnSpc>
                <a:spcPct val="100000"/>
              </a:lnSpc>
              <a:spcBef>
                <a:spcPts val="0"/>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sp>
        <p:nvSpPr>
          <p:cNvPr id="618" name="Google Shape;618;p13"/>
          <p:cNvSpPr txBox="1">
            <a:spLocks noGrp="1"/>
          </p:cNvSpPr>
          <p:nvPr>
            <p:ph type="title" idx="6" hasCustomPrompt="1"/>
          </p:nvPr>
        </p:nvSpPr>
        <p:spPr>
          <a:xfrm>
            <a:off x="3432033" y="4268551"/>
            <a:ext cx="978000" cy="5408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3"/>
              </a:buClr>
              <a:buSzPts val="2000"/>
              <a:buNone/>
              <a:defRPr sz="4000">
                <a:solidFill>
                  <a:schemeClr val="dk1"/>
                </a:solidFill>
              </a:defRPr>
            </a:lvl1pPr>
            <a:lvl2pPr lvl="1" algn="ctr" rtl="0">
              <a:spcBef>
                <a:spcPts val="0"/>
              </a:spcBef>
              <a:spcAft>
                <a:spcPts val="0"/>
              </a:spcAft>
              <a:buClr>
                <a:schemeClr val="accent3"/>
              </a:buClr>
              <a:buSzPts val="2000"/>
              <a:buNone/>
              <a:defRPr sz="2667">
                <a:solidFill>
                  <a:schemeClr val="accent3"/>
                </a:solidFill>
              </a:defRPr>
            </a:lvl2pPr>
            <a:lvl3pPr lvl="2" algn="ctr" rtl="0">
              <a:spcBef>
                <a:spcPts val="0"/>
              </a:spcBef>
              <a:spcAft>
                <a:spcPts val="0"/>
              </a:spcAft>
              <a:buClr>
                <a:schemeClr val="accent3"/>
              </a:buClr>
              <a:buSzPts val="2000"/>
              <a:buNone/>
              <a:defRPr sz="2667">
                <a:solidFill>
                  <a:schemeClr val="accent3"/>
                </a:solidFill>
              </a:defRPr>
            </a:lvl3pPr>
            <a:lvl4pPr lvl="3" algn="ctr" rtl="0">
              <a:spcBef>
                <a:spcPts val="0"/>
              </a:spcBef>
              <a:spcAft>
                <a:spcPts val="0"/>
              </a:spcAft>
              <a:buClr>
                <a:schemeClr val="accent3"/>
              </a:buClr>
              <a:buSzPts val="2000"/>
              <a:buNone/>
              <a:defRPr sz="2667">
                <a:solidFill>
                  <a:schemeClr val="accent3"/>
                </a:solidFill>
              </a:defRPr>
            </a:lvl4pPr>
            <a:lvl5pPr lvl="4" algn="ctr" rtl="0">
              <a:spcBef>
                <a:spcPts val="0"/>
              </a:spcBef>
              <a:spcAft>
                <a:spcPts val="0"/>
              </a:spcAft>
              <a:buClr>
                <a:schemeClr val="accent3"/>
              </a:buClr>
              <a:buSzPts val="2000"/>
              <a:buNone/>
              <a:defRPr sz="2667">
                <a:solidFill>
                  <a:schemeClr val="accent3"/>
                </a:solidFill>
              </a:defRPr>
            </a:lvl5pPr>
            <a:lvl6pPr lvl="5" algn="ctr" rtl="0">
              <a:spcBef>
                <a:spcPts val="0"/>
              </a:spcBef>
              <a:spcAft>
                <a:spcPts val="0"/>
              </a:spcAft>
              <a:buClr>
                <a:schemeClr val="accent3"/>
              </a:buClr>
              <a:buSzPts val="2000"/>
              <a:buNone/>
              <a:defRPr sz="2667">
                <a:solidFill>
                  <a:schemeClr val="accent3"/>
                </a:solidFill>
              </a:defRPr>
            </a:lvl6pPr>
            <a:lvl7pPr lvl="6" algn="ctr" rtl="0">
              <a:spcBef>
                <a:spcPts val="0"/>
              </a:spcBef>
              <a:spcAft>
                <a:spcPts val="0"/>
              </a:spcAft>
              <a:buClr>
                <a:schemeClr val="accent3"/>
              </a:buClr>
              <a:buSzPts val="2000"/>
              <a:buNone/>
              <a:defRPr sz="2667">
                <a:solidFill>
                  <a:schemeClr val="accent3"/>
                </a:solidFill>
              </a:defRPr>
            </a:lvl7pPr>
            <a:lvl8pPr lvl="7" algn="ctr" rtl="0">
              <a:spcBef>
                <a:spcPts val="0"/>
              </a:spcBef>
              <a:spcAft>
                <a:spcPts val="0"/>
              </a:spcAft>
              <a:buClr>
                <a:schemeClr val="accent3"/>
              </a:buClr>
              <a:buSzPts val="2000"/>
              <a:buNone/>
              <a:defRPr sz="2667">
                <a:solidFill>
                  <a:schemeClr val="accent3"/>
                </a:solidFill>
              </a:defRPr>
            </a:lvl8pPr>
            <a:lvl9pPr lvl="8" algn="ctr" rtl="0">
              <a:spcBef>
                <a:spcPts val="0"/>
              </a:spcBef>
              <a:spcAft>
                <a:spcPts val="0"/>
              </a:spcAft>
              <a:buClr>
                <a:schemeClr val="accent3"/>
              </a:buClr>
              <a:buSzPts val="2000"/>
              <a:buNone/>
              <a:defRPr sz="2667">
                <a:solidFill>
                  <a:schemeClr val="accent3"/>
                </a:solidFill>
              </a:defRPr>
            </a:lvl9pPr>
          </a:lstStyle>
          <a:p>
            <a:r>
              <a:t>xx%</a:t>
            </a:r>
          </a:p>
        </p:txBody>
      </p:sp>
      <p:sp>
        <p:nvSpPr>
          <p:cNvPr id="619" name="Google Shape;619;p13"/>
          <p:cNvSpPr txBox="1">
            <a:spLocks noGrp="1"/>
          </p:cNvSpPr>
          <p:nvPr>
            <p:ph type="subTitle" idx="7"/>
          </p:nvPr>
        </p:nvSpPr>
        <p:spPr>
          <a:xfrm>
            <a:off x="2217433" y="5007652"/>
            <a:ext cx="3407200" cy="435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lt2"/>
              </a:buClr>
              <a:buSzPts val="2800"/>
              <a:buNone/>
              <a:defRPr sz="2000" b="1">
                <a:solidFill>
                  <a:schemeClr val="lt2"/>
                </a:solidFill>
                <a:latin typeface="Josefin Sans"/>
                <a:ea typeface="Josefin Sans"/>
                <a:cs typeface="Josefin Sans"/>
                <a:sym typeface="Josefin Sans"/>
              </a:defRPr>
            </a:lvl1pPr>
            <a:lvl2pPr lvl="1" algn="ctr" rtl="0">
              <a:lnSpc>
                <a:spcPct val="100000"/>
              </a:lnSpc>
              <a:spcBef>
                <a:spcPts val="0"/>
              </a:spcBef>
              <a:spcAft>
                <a:spcPts val="0"/>
              </a:spcAft>
              <a:buClr>
                <a:schemeClr val="lt2"/>
              </a:buClr>
              <a:buSzPts val="2800"/>
              <a:buNone/>
              <a:defRPr sz="3733">
                <a:solidFill>
                  <a:schemeClr val="lt2"/>
                </a:solidFill>
              </a:defRPr>
            </a:lvl2pPr>
            <a:lvl3pPr lvl="2" algn="ctr" rtl="0">
              <a:lnSpc>
                <a:spcPct val="100000"/>
              </a:lnSpc>
              <a:spcBef>
                <a:spcPts val="0"/>
              </a:spcBef>
              <a:spcAft>
                <a:spcPts val="0"/>
              </a:spcAft>
              <a:buClr>
                <a:schemeClr val="lt2"/>
              </a:buClr>
              <a:buSzPts val="2800"/>
              <a:buNone/>
              <a:defRPr sz="3733">
                <a:solidFill>
                  <a:schemeClr val="lt2"/>
                </a:solidFill>
              </a:defRPr>
            </a:lvl3pPr>
            <a:lvl4pPr lvl="3" algn="ctr" rtl="0">
              <a:lnSpc>
                <a:spcPct val="100000"/>
              </a:lnSpc>
              <a:spcBef>
                <a:spcPts val="0"/>
              </a:spcBef>
              <a:spcAft>
                <a:spcPts val="0"/>
              </a:spcAft>
              <a:buClr>
                <a:schemeClr val="lt2"/>
              </a:buClr>
              <a:buSzPts val="2800"/>
              <a:buNone/>
              <a:defRPr sz="3733">
                <a:solidFill>
                  <a:schemeClr val="lt2"/>
                </a:solidFill>
              </a:defRPr>
            </a:lvl4pPr>
            <a:lvl5pPr lvl="4" algn="ctr" rtl="0">
              <a:lnSpc>
                <a:spcPct val="100000"/>
              </a:lnSpc>
              <a:spcBef>
                <a:spcPts val="0"/>
              </a:spcBef>
              <a:spcAft>
                <a:spcPts val="0"/>
              </a:spcAft>
              <a:buClr>
                <a:schemeClr val="lt2"/>
              </a:buClr>
              <a:buSzPts val="2800"/>
              <a:buNone/>
              <a:defRPr sz="3733">
                <a:solidFill>
                  <a:schemeClr val="lt2"/>
                </a:solidFill>
              </a:defRPr>
            </a:lvl5pPr>
            <a:lvl6pPr lvl="5" algn="ctr" rtl="0">
              <a:lnSpc>
                <a:spcPct val="100000"/>
              </a:lnSpc>
              <a:spcBef>
                <a:spcPts val="0"/>
              </a:spcBef>
              <a:spcAft>
                <a:spcPts val="0"/>
              </a:spcAft>
              <a:buClr>
                <a:schemeClr val="lt2"/>
              </a:buClr>
              <a:buSzPts val="2800"/>
              <a:buNone/>
              <a:defRPr sz="3733">
                <a:solidFill>
                  <a:schemeClr val="lt2"/>
                </a:solidFill>
              </a:defRPr>
            </a:lvl6pPr>
            <a:lvl7pPr lvl="6" algn="ctr" rtl="0">
              <a:lnSpc>
                <a:spcPct val="100000"/>
              </a:lnSpc>
              <a:spcBef>
                <a:spcPts val="0"/>
              </a:spcBef>
              <a:spcAft>
                <a:spcPts val="0"/>
              </a:spcAft>
              <a:buClr>
                <a:schemeClr val="lt2"/>
              </a:buClr>
              <a:buSzPts val="2800"/>
              <a:buNone/>
              <a:defRPr sz="3733">
                <a:solidFill>
                  <a:schemeClr val="lt2"/>
                </a:solidFill>
              </a:defRPr>
            </a:lvl7pPr>
            <a:lvl8pPr lvl="7" algn="ctr" rtl="0">
              <a:lnSpc>
                <a:spcPct val="100000"/>
              </a:lnSpc>
              <a:spcBef>
                <a:spcPts val="0"/>
              </a:spcBef>
              <a:spcAft>
                <a:spcPts val="0"/>
              </a:spcAft>
              <a:buClr>
                <a:schemeClr val="lt2"/>
              </a:buClr>
              <a:buSzPts val="2800"/>
              <a:buNone/>
              <a:defRPr sz="3733">
                <a:solidFill>
                  <a:schemeClr val="lt2"/>
                </a:solidFill>
              </a:defRPr>
            </a:lvl8pPr>
            <a:lvl9pPr lvl="8" algn="ctr" rtl="0">
              <a:lnSpc>
                <a:spcPct val="100000"/>
              </a:lnSpc>
              <a:spcBef>
                <a:spcPts val="0"/>
              </a:spcBef>
              <a:spcAft>
                <a:spcPts val="0"/>
              </a:spcAft>
              <a:buClr>
                <a:schemeClr val="lt2"/>
              </a:buClr>
              <a:buSzPts val="2800"/>
              <a:buNone/>
              <a:defRPr sz="3733">
                <a:solidFill>
                  <a:schemeClr val="lt2"/>
                </a:solidFill>
              </a:defRPr>
            </a:lvl9pPr>
          </a:lstStyle>
          <a:p>
            <a:endParaRPr/>
          </a:p>
        </p:txBody>
      </p:sp>
      <p:sp>
        <p:nvSpPr>
          <p:cNvPr id="620" name="Google Shape;620;p13"/>
          <p:cNvSpPr txBox="1">
            <a:spLocks noGrp="1"/>
          </p:cNvSpPr>
          <p:nvPr>
            <p:ph type="subTitle" idx="8"/>
          </p:nvPr>
        </p:nvSpPr>
        <p:spPr>
          <a:xfrm>
            <a:off x="1978633" y="5379567"/>
            <a:ext cx="3884800" cy="540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2800"/>
              <a:buNone/>
              <a:defRPr/>
            </a:lvl1pPr>
            <a:lvl2pPr lvl="1" algn="ctr" rtl="0">
              <a:lnSpc>
                <a:spcPct val="100000"/>
              </a:lnSpc>
              <a:spcBef>
                <a:spcPts val="0"/>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sp>
        <p:nvSpPr>
          <p:cNvPr id="621" name="Google Shape;621;p13"/>
          <p:cNvSpPr txBox="1">
            <a:spLocks noGrp="1"/>
          </p:cNvSpPr>
          <p:nvPr>
            <p:ph type="title" idx="9" hasCustomPrompt="1"/>
          </p:nvPr>
        </p:nvSpPr>
        <p:spPr>
          <a:xfrm>
            <a:off x="7781967" y="4268551"/>
            <a:ext cx="978000" cy="5408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3"/>
              </a:buClr>
              <a:buSzPts val="2000"/>
              <a:buNone/>
              <a:defRPr sz="4000">
                <a:solidFill>
                  <a:schemeClr val="dk1"/>
                </a:solidFill>
              </a:defRPr>
            </a:lvl1pPr>
            <a:lvl2pPr lvl="1" algn="ctr" rtl="0">
              <a:spcBef>
                <a:spcPts val="0"/>
              </a:spcBef>
              <a:spcAft>
                <a:spcPts val="0"/>
              </a:spcAft>
              <a:buClr>
                <a:schemeClr val="accent3"/>
              </a:buClr>
              <a:buSzPts val="2000"/>
              <a:buNone/>
              <a:defRPr sz="2667">
                <a:solidFill>
                  <a:schemeClr val="accent3"/>
                </a:solidFill>
              </a:defRPr>
            </a:lvl2pPr>
            <a:lvl3pPr lvl="2" algn="ctr" rtl="0">
              <a:spcBef>
                <a:spcPts val="0"/>
              </a:spcBef>
              <a:spcAft>
                <a:spcPts val="0"/>
              </a:spcAft>
              <a:buClr>
                <a:schemeClr val="accent3"/>
              </a:buClr>
              <a:buSzPts val="2000"/>
              <a:buNone/>
              <a:defRPr sz="2667">
                <a:solidFill>
                  <a:schemeClr val="accent3"/>
                </a:solidFill>
              </a:defRPr>
            </a:lvl3pPr>
            <a:lvl4pPr lvl="3" algn="ctr" rtl="0">
              <a:spcBef>
                <a:spcPts val="0"/>
              </a:spcBef>
              <a:spcAft>
                <a:spcPts val="0"/>
              </a:spcAft>
              <a:buClr>
                <a:schemeClr val="accent3"/>
              </a:buClr>
              <a:buSzPts val="2000"/>
              <a:buNone/>
              <a:defRPr sz="2667">
                <a:solidFill>
                  <a:schemeClr val="accent3"/>
                </a:solidFill>
              </a:defRPr>
            </a:lvl4pPr>
            <a:lvl5pPr lvl="4" algn="ctr" rtl="0">
              <a:spcBef>
                <a:spcPts val="0"/>
              </a:spcBef>
              <a:spcAft>
                <a:spcPts val="0"/>
              </a:spcAft>
              <a:buClr>
                <a:schemeClr val="accent3"/>
              </a:buClr>
              <a:buSzPts val="2000"/>
              <a:buNone/>
              <a:defRPr sz="2667">
                <a:solidFill>
                  <a:schemeClr val="accent3"/>
                </a:solidFill>
              </a:defRPr>
            </a:lvl5pPr>
            <a:lvl6pPr lvl="5" algn="ctr" rtl="0">
              <a:spcBef>
                <a:spcPts val="0"/>
              </a:spcBef>
              <a:spcAft>
                <a:spcPts val="0"/>
              </a:spcAft>
              <a:buClr>
                <a:schemeClr val="accent3"/>
              </a:buClr>
              <a:buSzPts val="2000"/>
              <a:buNone/>
              <a:defRPr sz="2667">
                <a:solidFill>
                  <a:schemeClr val="accent3"/>
                </a:solidFill>
              </a:defRPr>
            </a:lvl6pPr>
            <a:lvl7pPr lvl="6" algn="ctr" rtl="0">
              <a:spcBef>
                <a:spcPts val="0"/>
              </a:spcBef>
              <a:spcAft>
                <a:spcPts val="0"/>
              </a:spcAft>
              <a:buClr>
                <a:schemeClr val="accent3"/>
              </a:buClr>
              <a:buSzPts val="2000"/>
              <a:buNone/>
              <a:defRPr sz="2667">
                <a:solidFill>
                  <a:schemeClr val="accent3"/>
                </a:solidFill>
              </a:defRPr>
            </a:lvl7pPr>
            <a:lvl8pPr lvl="7" algn="ctr" rtl="0">
              <a:spcBef>
                <a:spcPts val="0"/>
              </a:spcBef>
              <a:spcAft>
                <a:spcPts val="0"/>
              </a:spcAft>
              <a:buClr>
                <a:schemeClr val="accent3"/>
              </a:buClr>
              <a:buSzPts val="2000"/>
              <a:buNone/>
              <a:defRPr sz="2667">
                <a:solidFill>
                  <a:schemeClr val="accent3"/>
                </a:solidFill>
              </a:defRPr>
            </a:lvl8pPr>
            <a:lvl9pPr lvl="8" algn="ctr" rtl="0">
              <a:spcBef>
                <a:spcPts val="0"/>
              </a:spcBef>
              <a:spcAft>
                <a:spcPts val="0"/>
              </a:spcAft>
              <a:buClr>
                <a:schemeClr val="accent3"/>
              </a:buClr>
              <a:buSzPts val="2000"/>
              <a:buNone/>
              <a:defRPr sz="2667">
                <a:solidFill>
                  <a:schemeClr val="accent3"/>
                </a:solidFill>
              </a:defRPr>
            </a:lvl9pPr>
          </a:lstStyle>
          <a:p>
            <a:r>
              <a:t>xx%</a:t>
            </a:r>
          </a:p>
        </p:txBody>
      </p:sp>
      <p:sp>
        <p:nvSpPr>
          <p:cNvPr id="622" name="Google Shape;622;p13"/>
          <p:cNvSpPr txBox="1">
            <a:spLocks noGrp="1"/>
          </p:cNvSpPr>
          <p:nvPr>
            <p:ph type="subTitle" idx="13"/>
          </p:nvPr>
        </p:nvSpPr>
        <p:spPr>
          <a:xfrm>
            <a:off x="6567367" y="5007652"/>
            <a:ext cx="3407200" cy="435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lt2"/>
              </a:buClr>
              <a:buSzPts val="2800"/>
              <a:buNone/>
              <a:defRPr sz="2000" b="1">
                <a:solidFill>
                  <a:schemeClr val="lt2"/>
                </a:solidFill>
                <a:latin typeface="Josefin Sans"/>
                <a:ea typeface="Josefin Sans"/>
                <a:cs typeface="Josefin Sans"/>
                <a:sym typeface="Josefin Sans"/>
              </a:defRPr>
            </a:lvl1pPr>
            <a:lvl2pPr lvl="1" algn="ctr" rtl="0">
              <a:lnSpc>
                <a:spcPct val="100000"/>
              </a:lnSpc>
              <a:spcBef>
                <a:spcPts val="0"/>
              </a:spcBef>
              <a:spcAft>
                <a:spcPts val="0"/>
              </a:spcAft>
              <a:buClr>
                <a:schemeClr val="lt2"/>
              </a:buClr>
              <a:buSzPts val="2800"/>
              <a:buNone/>
              <a:defRPr sz="3733">
                <a:solidFill>
                  <a:schemeClr val="lt2"/>
                </a:solidFill>
              </a:defRPr>
            </a:lvl2pPr>
            <a:lvl3pPr lvl="2" algn="ctr" rtl="0">
              <a:lnSpc>
                <a:spcPct val="100000"/>
              </a:lnSpc>
              <a:spcBef>
                <a:spcPts val="0"/>
              </a:spcBef>
              <a:spcAft>
                <a:spcPts val="0"/>
              </a:spcAft>
              <a:buClr>
                <a:schemeClr val="lt2"/>
              </a:buClr>
              <a:buSzPts val="2800"/>
              <a:buNone/>
              <a:defRPr sz="3733">
                <a:solidFill>
                  <a:schemeClr val="lt2"/>
                </a:solidFill>
              </a:defRPr>
            </a:lvl3pPr>
            <a:lvl4pPr lvl="3" algn="ctr" rtl="0">
              <a:lnSpc>
                <a:spcPct val="100000"/>
              </a:lnSpc>
              <a:spcBef>
                <a:spcPts val="0"/>
              </a:spcBef>
              <a:spcAft>
                <a:spcPts val="0"/>
              </a:spcAft>
              <a:buClr>
                <a:schemeClr val="lt2"/>
              </a:buClr>
              <a:buSzPts val="2800"/>
              <a:buNone/>
              <a:defRPr sz="3733">
                <a:solidFill>
                  <a:schemeClr val="lt2"/>
                </a:solidFill>
              </a:defRPr>
            </a:lvl4pPr>
            <a:lvl5pPr lvl="4" algn="ctr" rtl="0">
              <a:lnSpc>
                <a:spcPct val="100000"/>
              </a:lnSpc>
              <a:spcBef>
                <a:spcPts val="0"/>
              </a:spcBef>
              <a:spcAft>
                <a:spcPts val="0"/>
              </a:spcAft>
              <a:buClr>
                <a:schemeClr val="lt2"/>
              </a:buClr>
              <a:buSzPts val="2800"/>
              <a:buNone/>
              <a:defRPr sz="3733">
                <a:solidFill>
                  <a:schemeClr val="lt2"/>
                </a:solidFill>
              </a:defRPr>
            </a:lvl5pPr>
            <a:lvl6pPr lvl="5" algn="ctr" rtl="0">
              <a:lnSpc>
                <a:spcPct val="100000"/>
              </a:lnSpc>
              <a:spcBef>
                <a:spcPts val="0"/>
              </a:spcBef>
              <a:spcAft>
                <a:spcPts val="0"/>
              </a:spcAft>
              <a:buClr>
                <a:schemeClr val="lt2"/>
              </a:buClr>
              <a:buSzPts val="2800"/>
              <a:buNone/>
              <a:defRPr sz="3733">
                <a:solidFill>
                  <a:schemeClr val="lt2"/>
                </a:solidFill>
              </a:defRPr>
            </a:lvl6pPr>
            <a:lvl7pPr lvl="6" algn="ctr" rtl="0">
              <a:lnSpc>
                <a:spcPct val="100000"/>
              </a:lnSpc>
              <a:spcBef>
                <a:spcPts val="0"/>
              </a:spcBef>
              <a:spcAft>
                <a:spcPts val="0"/>
              </a:spcAft>
              <a:buClr>
                <a:schemeClr val="lt2"/>
              </a:buClr>
              <a:buSzPts val="2800"/>
              <a:buNone/>
              <a:defRPr sz="3733">
                <a:solidFill>
                  <a:schemeClr val="lt2"/>
                </a:solidFill>
              </a:defRPr>
            </a:lvl7pPr>
            <a:lvl8pPr lvl="7" algn="ctr" rtl="0">
              <a:lnSpc>
                <a:spcPct val="100000"/>
              </a:lnSpc>
              <a:spcBef>
                <a:spcPts val="0"/>
              </a:spcBef>
              <a:spcAft>
                <a:spcPts val="0"/>
              </a:spcAft>
              <a:buClr>
                <a:schemeClr val="lt2"/>
              </a:buClr>
              <a:buSzPts val="2800"/>
              <a:buNone/>
              <a:defRPr sz="3733">
                <a:solidFill>
                  <a:schemeClr val="lt2"/>
                </a:solidFill>
              </a:defRPr>
            </a:lvl8pPr>
            <a:lvl9pPr lvl="8" algn="ctr" rtl="0">
              <a:lnSpc>
                <a:spcPct val="100000"/>
              </a:lnSpc>
              <a:spcBef>
                <a:spcPts val="0"/>
              </a:spcBef>
              <a:spcAft>
                <a:spcPts val="0"/>
              </a:spcAft>
              <a:buClr>
                <a:schemeClr val="lt2"/>
              </a:buClr>
              <a:buSzPts val="2800"/>
              <a:buNone/>
              <a:defRPr sz="3733">
                <a:solidFill>
                  <a:schemeClr val="lt2"/>
                </a:solidFill>
              </a:defRPr>
            </a:lvl9pPr>
          </a:lstStyle>
          <a:p>
            <a:endParaRPr/>
          </a:p>
        </p:txBody>
      </p:sp>
      <p:sp>
        <p:nvSpPr>
          <p:cNvPr id="623" name="Google Shape;623;p13"/>
          <p:cNvSpPr txBox="1">
            <a:spLocks noGrp="1"/>
          </p:cNvSpPr>
          <p:nvPr>
            <p:ph type="subTitle" idx="14"/>
          </p:nvPr>
        </p:nvSpPr>
        <p:spPr>
          <a:xfrm>
            <a:off x="6328567" y="5379567"/>
            <a:ext cx="3884800" cy="540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2800"/>
              <a:buNone/>
              <a:defRPr/>
            </a:lvl1pPr>
            <a:lvl2pPr lvl="1" algn="ctr" rtl="0">
              <a:lnSpc>
                <a:spcPct val="100000"/>
              </a:lnSpc>
              <a:spcBef>
                <a:spcPts val="0"/>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sp>
        <p:nvSpPr>
          <p:cNvPr id="624" name="Google Shape;624;p13"/>
          <p:cNvSpPr txBox="1">
            <a:spLocks noGrp="1"/>
          </p:cNvSpPr>
          <p:nvPr>
            <p:ph type="title" idx="15"/>
          </p:nvPr>
        </p:nvSpPr>
        <p:spPr>
          <a:xfrm>
            <a:off x="3335600" y="778463"/>
            <a:ext cx="5520800" cy="540800"/>
          </a:xfrm>
          <a:prstGeom prst="rect">
            <a:avLst/>
          </a:prstGeom>
          <a:effectLst>
            <a:outerShdw dist="28575" dir="1920000" algn="bl" rotWithShape="0">
              <a:schemeClr val="accent1"/>
            </a:outerShdw>
          </a:effectLst>
        </p:spPr>
        <p:txBody>
          <a:bodyPr spcFirstLastPara="1" wrap="square" lIns="91425" tIns="91425" rIns="91425" bIns="91425" anchor="ctr" anchorCtr="0">
            <a:noAutofit/>
          </a:bodyPr>
          <a:lstStyle>
            <a:lvl1pPr lvl="0" algn="ctr" rtl="0">
              <a:spcBef>
                <a:spcPts val="0"/>
              </a:spcBef>
              <a:spcAft>
                <a:spcPts val="0"/>
              </a:spcAft>
              <a:buSzPts val="2500"/>
              <a:buNone/>
              <a:defRPr/>
            </a:lvl1pPr>
            <a:lvl2pPr lvl="1" rtl="0">
              <a:spcBef>
                <a:spcPts val="0"/>
              </a:spcBef>
              <a:spcAft>
                <a:spcPts val="0"/>
              </a:spcAft>
              <a:buSzPts val="2500"/>
              <a:buNone/>
              <a:defRPr sz="3333"/>
            </a:lvl2pPr>
            <a:lvl3pPr lvl="2" rtl="0">
              <a:spcBef>
                <a:spcPts val="0"/>
              </a:spcBef>
              <a:spcAft>
                <a:spcPts val="0"/>
              </a:spcAft>
              <a:buSzPts val="2500"/>
              <a:buNone/>
              <a:defRPr sz="3333"/>
            </a:lvl3pPr>
            <a:lvl4pPr lvl="3" rtl="0">
              <a:spcBef>
                <a:spcPts val="0"/>
              </a:spcBef>
              <a:spcAft>
                <a:spcPts val="0"/>
              </a:spcAft>
              <a:buSzPts val="2500"/>
              <a:buNone/>
              <a:defRPr sz="3333"/>
            </a:lvl4pPr>
            <a:lvl5pPr lvl="4" rtl="0">
              <a:spcBef>
                <a:spcPts val="0"/>
              </a:spcBef>
              <a:spcAft>
                <a:spcPts val="0"/>
              </a:spcAft>
              <a:buSzPts val="2500"/>
              <a:buNone/>
              <a:defRPr sz="3333"/>
            </a:lvl5pPr>
            <a:lvl6pPr lvl="5" rtl="0">
              <a:spcBef>
                <a:spcPts val="0"/>
              </a:spcBef>
              <a:spcAft>
                <a:spcPts val="0"/>
              </a:spcAft>
              <a:buSzPts val="2500"/>
              <a:buNone/>
              <a:defRPr sz="3333"/>
            </a:lvl6pPr>
            <a:lvl7pPr lvl="6" rtl="0">
              <a:spcBef>
                <a:spcPts val="0"/>
              </a:spcBef>
              <a:spcAft>
                <a:spcPts val="0"/>
              </a:spcAft>
              <a:buSzPts val="2500"/>
              <a:buNone/>
              <a:defRPr sz="3333"/>
            </a:lvl7pPr>
            <a:lvl8pPr lvl="7" rtl="0">
              <a:spcBef>
                <a:spcPts val="0"/>
              </a:spcBef>
              <a:spcAft>
                <a:spcPts val="0"/>
              </a:spcAft>
              <a:buSzPts val="2500"/>
              <a:buNone/>
              <a:defRPr sz="3333"/>
            </a:lvl8pPr>
            <a:lvl9pPr lvl="8" rtl="0">
              <a:spcBef>
                <a:spcPts val="0"/>
              </a:spcBef>
              <a:spcAft>
                <a:spcPts val="0"/>
              </a:spcAft>
              <a:buSzPts val="2500"/>
              <a:buNone/>
              <a:defRPr sz="3333"/>
            </a:lvl9pPr>
          </a:lstStyle>
          <a:p>
            <a:endParaRPr/>
          </a:p>
        </p:txBody>
      </p:sp>
    </p:spTree>
    <p:extLst>
      <p:ext uri="{BB962C8B-B14F-4D97-AF65-F5344CB8AC3E}">
        <p14:creationId xmlns:p14="http://schemas.microsoft.com/office/powerpoint/2010/main" val="873845828"/>
      </p:ext>
    </p:extLst>
  </p:cSld>
  <p:clrMapOvr>
    <a:masterClrMapping/>
  </p:clrMapOvr>
</p:sldLayout>
</file>

<file path=ppt/slideLayouts/slideLayout182.xml><?xml version="1.0" encoding="utf-8"?>
<p:sldLayout xmlns:a="http://schemas.openxmlformats.org/drawingml/2006/main" xmlns:r="http://schemas.openxmlformats.org/officeDocument/2006/relationships" xmlns:p="http://schemas.openxmlformats.org/presentationml/2006/main" matchingName="Title and text">
  <p:cSld name="Title and text">
    <p:spTree>
      <p:nvGrpSpPr>
        <p:cNvPr id="1" name="Shape 791"/>
        <p:cNvGrpSpPr/>
        <p:nvPr/>
      </p:nvGrpSpPr>
      <p:grpSpPr>
        <a:xfrm>
          <a:off x="0" y="0"/>
          <a:ext cx="0" cy="0"/>
          <a:chOff x="0" y="0"/>
          <a:chExt cx="0" cy="0"/>
        </a:xfrm>
      </p:grpSpPr>
      <p:pic>
        <p:nvPicPr>
          <p:cNvPr id="792" name="Google Shape;792;p17"/>
          <p:cNvPicPr preferRelativeResize="0"/>
          <p:nvPr/>
        </p:nvPicPr>
        <p:blipFill>
          <a:blip r:embed="rId2">
            <a:alphaModFix/>
          </a:blip>
          <a:stretch>
            <a:fillRect/>
          </a:stretch>
        </p:blipFill>
        <p:spPr>
          <a:xfrm>
            <a:off x="-75466" y="-36433"/>
            <a:ext cx="12342935" cy="7005332"/>
          </a:xfrm>
          <a:prstGeom prst="rect">
            <a:avLst/>
          </a:prstGeom>
          <a:noFill/>
          <a:ln>
            <a:noFill/>
          </a:ln>
        </p:spPr>
      </p:pic>
      <p:grpSp>
        <p:nvGrpSpPr>
          <p:cNvPr id="793" name="Google Shape;793;p17"/>
          <p:cNvGrpSpPr/>
          <p:nvPr/>
        </p:nvGrpSpPr>
        <p:grpSpPr>
          <a:xfrm>
            <a:off x="-563442" y="4234105"/>
            <a:ext cx="3658681" cy="2870832"/>
            <a:chOff x="-2415600" y="2986400"/>
            <a:chExt cx="1943075" cy="1524659"/>
          </a:xfrm>
        </p:grpSpPr>
        <p:sp>
          <p:nvSpPr>
            <p:cNvPr id="794" name="Google Shape;794;p17"/>
            <p:cNvSpPr/>
            <p:nvPr/>
          </p:nvSpPr>
          <p:spPr>
            <a:xfrm>
              <a:off x="-2415600" y="2986400"/>
              <a:ext cx="1117375" cy="1251275"/>
            </a:xfrm>
            <a:custGeom>
              <a:avLst/>
              <a:gdLst/>
              <a:ahLst/>
              <a:cxnLst/>
              <a:rect l="l" t="t" r="r" b="b"/>
              <a:pathLst>
                <a:path w="44695" h="50051" extrusionOk="0">
                  <a:moveTo>
                    <a:pt x="11387" y="1"/>
                  </a:moveTo>
                  <a:cubicBezTo>
                    <a:pt x="10743" y="1"/>
                    <a:pt x="10152" y="449"/>
                    <a:pt x="10001" y="1099"/>
                  </a:cubicBezTo>
                  <a:lnTo>
                    <a:pt x="180" y="41127"/>
                  </a:lnTo>
                  <a:cubicBezTo>
                    <a:pt x="0" y="41896"/>
                    <a:pt x="462" y="42665"/>
                    <a:pt x="1257" y="42871"/>
                  </a:cubicBezTo>
                  <a:lnTo>
                    <a:pt x="33617" y="50051"/>
                  </a:lnTo>
                  <a:lnTo>
                    <a:pt x="44695" y="8433"/>
                  </a:lnTo>
                  <a:lnTo>
                    <a:pt x="11744" y="48"/>
                  </a:lnTo>
                  <a:cubicBezTo>
                    <a:pt x="11625" y="16"/>
                    <a:pt x="11505" y="1"/>
                    <a:pt x="1138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95" name="Google Shape;795;p17"/>
            <p:cNvSpPr/>
            <p:nvPr/>
          </p:nvSpPr>
          <p:spPr>
            <a:xfrm>
              <a:off x="-1586075" y="3188225"/>
              <a:ext cx="1113550" cy="1279575"/>
            </a:xfrm>
            <a:custGeom>
              <a:avLst/>
              <a:gdLst/>
              <a:ahLst/>
              <a:cxnLst/>
              <a:rect l="l" t="t" r="r" b="b"/>
              <a:pathLst>
                <a:path w="44542" h="51183" extrusionOk="0">
                  <a:moveTo>
                    <a:pt x="10411" y="1"/>
                  </a:moveTo>
                  <a:lnTo>
                    <a:pt x="0" y="41772"/>
                  </a:lnTo>
                  <a:lnTo>
                    <a:pt x="31797" y="51132"/>
                  </a:lnTo>
                  <a:cubicBezTo>
                    <a:pt x="31925" y="51166"/>
                    <a:pt x="32054" y="51182"/>
                    <a:pt x="32181" y="51182"/>
                  </a:cubicBezTo>
                  <a:cubicBezTo>
                    <a:pt x="32815" y="51182"/>
                    <a:pt x="33395" y="50773"/>
                    <a:pt x="33566" y="50132"/>
                  </a:cubicBezTo>
                  <a:lnTo>
                    <a:pt x="44336" y="10360"/>
                  </a:lnTo>
                  <a:cubicBezTo>
                    <a:pt x="44541" y="9591"/>
                    <a:pt x="44080" y="8796"/>
                    <a:pt x="43310" y="8591"/>
                  </a:cubicBezTo>
                  <a:lnTo>
                    <a:pt x="10411" y="1"/>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96" name="Google Shape;796;p17"/>
            <p:cNvSpPr/>
            <p:nvPr/>
          </p:nvSpPr>
          <p:spPr>
            <a:xfrm>
              <a:off x="-2402775" y="2994000"/>
              <a:ext cx="1133400" cy="1217400"/>
            </a:xfrm>
            <a:custGeom>
              <a:avLst/>
              <a:gdLst/>
              <a:ahLst/>
              <a:cxnLst/>
              <a:rect l="l" t="t" r="r" b="b"/>
              <a:pathLst>
                <a:path w="45336" h="48696" extrusionOk="0">
                  <a:moveTo>
                    <a:pt x="12283" y="0"/>
                  </a:moveTo>
                  <a:lnTo>
                    <a:pt x="0" y="41900"/>
                  </a:lnTo>
                  <a:lnTo>
                    <a:pt x="19104" y="42131"/>
                  </a:lnTo>
                  <a:cubicBezTo>
                    <a:pt x="23976" y="42823"/>
                    <a:pt x="28540" y="44874"/>
                    <a:pt x="32309" y="48054"/>
                  </a:cubicBezTo>
                  <a:lnTo>
                    <a:pt x="33053" y="48695"/>
                  </a:lnTo>
                  <a:lnTo>
                    <a:pt x="45336" y="6770"/>
                  </a:lnTo>
                  <a:lnTo>
                    <a:pt x="44567" y="6129"/>
                  </a:lnTo>
                  <a:cubicBezTo>
                    <a:pt x="40797" y="2975"/>
                    <a:pt x="36233" y="923"/>
                    <a:pt x="31361" y="231"/>
                  </a:cubicBezTo>
                  <a:lnTo>
                    <a:pt x="12283"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97" name="Google Shape;797;p17"/>
            <p:cNvSpPr/>
            <p:nvPr/>
          </p:nvSpPr>
          <p:spPr>
            <a:xfrm>
              <a:off x="-2351263" y="3014809"/>
              <a:ext cx="1085975" cy="1231500"/>
            </a:xfrm>
            <a:custGeom>
              <a:avLst/>
              <a:gdLst/>
              <a:ahLst/>
              <a:cxnLst/>
              <a:rect l="l" t="t" r="r" b="b"/>
              <a:pathLst>
                <a:path w="43439" h="49260" extrusionOk="0">
                  <a:moveTo>
                    <a:pt x="12258" y="0"/>
                  </a:moveTo>
                  <a:lnTo>
                    <a:pt x="1" y="41925"/>
                  </a:lnTo>
                  <a:lnTo>
                    <a:pt x="17207" y="42695"/>
                  </a:lnTo>
                  <a:cubicBezTo>
                    <a:pt x="22079" y="43387"/>
                    <a:pt x="26643" y="45438"/>
                    <a:pt x="30412" y="48618"/>
                  </a:cubicBezTo>
                  <a:lnTo>
                    <a:pt x="31156" y="49259"/>
                  </a:lnTo>
                  <a:lnTo>
                    <a:pt x="43439" y="7334"/>
                  </a:lnTo>
                  <a:lnTo>
                    <a:pt x="42670" y="6693"/>
                  </a:lnTo>
                  <a:cubicBezTo>
                    <a:pt x="38900" y="3539"/>
                    <a:pt x="34336" y="1487"/>
                    <a:pt x="29464" y="769"/>
                  </a:cubicBezTo>
                  <a:lnTo>
                    <a:pt x="12258" y="0"/>
                  </a:ln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98" name="Google Shape;798;p17"/>
            <p:cNvSpPr/>
            <p:nvPr/>
          </p:nvSpPr>
          <p:spPr>
            <a:xfrm>
              <a:off x="-1573663" y="3188659"/>
              <a:ext cx="1070600" cy="1322400"/>
            </a:xfrm>
            <a:custGeom>
              <a:avLst/>
              <a:gdLst/>
              <a:ahLst/>
              <a:cxnLst/>
              <a:rect l="l" t="t" r="r" b="b"/>
              <a:pathLst>
                <a:path w="42824" h="52896" extrusionOk="0">
                  <a:moveTo>
                    <a:pt x="17135" y="1"/>
                  </a:moveTo>
                  <a:cubicBezTo>
                    <a:pt x="15803" y="1"/>
                    <a:pt x="14490" y="86"/>
                    <a:pt x="13232" y="252"/>
                  </a:cubicBezTo>
                  <a:lnTo>
                    <a:pt x="12258" y="380"/>
                  </a:lnTo>
                  <a:lnTo>
                    <a:pt x="1" y="42280"/>
                  </a:lnTo>
                  <a:lnTo>
                    <a:pt x="975" y="42151"/>
                  </a:lnTo>
                  <a:cubicBezTo>
                    <a:pt x="2113" y="42002"/>
                    <a:pt x="3255" y="41927"/>
                    <a:pt x="4394" y="41927"/>
                  </a:cubicBezTo>
                  <a:cubicBezTo>
                    <a:pt x="8133" y="41927"/>
                    <a:pt x="11844" y="42727"/>
                    <a:pt x="15284" y="44280"/>
                  </a:cubicBezTo>
                  <a:lnTo>
                    <a:pt x="30208" y="52895"/>
                  </a:lnTo>
                  <a:lnTo>
                    <a:pt x="42824" y="9124"/>
                  </a:lnTo>
                  <a:lnTo>
                    <a:pt x="28284" y="2226"/>
                  </a:lnTo>
                  <a:cubicBezTo>
                    <a:pt x="24955" y="704"/>
                    <a:pt x="20963" y="1"/>
                    <a:pt x="17135" y="1"/>
                  </a:cubicBez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799" name="Google Shape;799;p17"/>
            <p:cNvGrpSpPr/>
            <p:nvPr/>
          </p:nvGrpSpPr>
          <p:grpSpPr>
            <a:xfrm>
              <a:off x="-2218800" y="3088875"/>
              <a:ext cx="1598825" cy="1190475"/>
              <a:chOff x="-2218800" y="3088875"/>
              <a:chExt cx="1598825" cy="1190475"/>
            </a:xfrm>
          </p:grpSpPr>
          <p:sp>
            <p:nvSpPr>
              <p:cNvPr id="800" name="Google Shape;800;p17"/>
              <p:cNvSpPr/>
              <p:nvPr/>
            </p:nvSpPr>
            <p:spPr>
              <a:xfrm>
                <a:off x="-2218800" y="3088875"/>
                <a:ext cx="841100" cy="985325"/>
              </a:xfrm>
              <a:custGeom>
                <a:avLst/>
                <a:gdLst/>
                <a:ahLst/>
                <a:cxnLst/>
                <a:rect l="l" t="t" r="r" b="b"/>
                <a:pathLst>
                  <a:path w="33644" h="39413" extrusionOk="0">
                    <a:moveTo>
                      <a:pt x="9539" y="0"/>
                    </a:moveTo>
                    <a:lnTo>
                      <a:pt x="9462" y="667"/>
                    </a:lnTo>
                    <a:lnTo>
                      <a:pt x="22412" y="2385"/>
                    </a:lnTo>
                    <a:cubicBezTo>
                      <a:pt x="26027" y="3077"/>
                      <a:pt x="29489" y="4436"/>
                      <a:pt x="32643" y="6360"/>
                    </a:cubicBezTo>
                    <a:lnTo>
                      <a:pt x="33284" y="6744"/>
                    </a:lnTo>
                    <a:lnTo>
                      <a:pt x="33643" y="6154"/>
                    </a:lnTo>
                    <a:lnTo>
                      <a:pt x="33002" y="5770"/>
                    </a:lnTo>
                    <a:cubicBezTo>
                      <a:pt x="29797" y="3795"/>
                      <a:pt x="26233" y="2411"/>
                      <a:pt x="22540" y="1693"/>
                    </a:cubicBezTo>
                    <a:lnTo>
                      <a:pt x="9539" y="0"/>
                    </a:lnTo>
                    <a:close/>
                    <a:moveTo>
                      <a:pt x="8668" y="2385"/>
                    </a:moveTo>
                    <a:lnTo>
                      <a:pt x="8591" y="3052"/>
                    </a:lnTo>
                    <a:lnTo>
                      <a:pt x="21540" y="4770"/>
                    </a:lnTo>
                    <a:cubicBezTo>
                      <a:pt x="25156" y="5462"/>
                      <a:pt x="28617" y="6821"/>
                      <a:pt x="31771" y="8744"/>
                    </a:cubicBezTo>
                    <a:lnTo>
                      <a:pt x="32387" y="9129"/>
                    </a:lnTo>
                    <a:lnTo>
                      <a:pt x="32771" y="8565"/>
                    </a:lnTo>
                    <a:lnTo>
                      <a:pt x="32130" y="8180"/>
                    </a:lnTo>
                    <a:cubicBezTo>
                      <a:pt x="28899" y="6206"/>
                      <a:pt x="25361" y="4821"/>
                      <a:pt x="21668" y="4103"/>
                    </a:cubicBezTo>
                    <a:lnTo>
                      <a:pt x="8668" y="2385"/>
                    </a:lnTo>
                    <a:close/>
                    <a:moveTo>
                      <a:pt x="7796" y="4795"/>
                    </a:moveTo>
                    <a:lnTo>
                      <a:pt x="7719" y="5488"/>
                    </a:lnTo>
                    <a:lnTo>
                      <a:pt x="20668" y="7180"/>
                    </a:lnTo>
                    <a:cubicBezTo>
                      <a:pt x="24284" y="7898"/>
                      <a:pt x="27746" y="9232"/>
                      <a:pt x="30900" y="11180"/>
                    </a:cubicBezTo>
                    <a:lnTo>
                      <a:pt x="31515" y="11565"/>
                    </a:lnTo>
                    <a:lnTo>
                      <a:pt x="31874" y="10975"/>
                    </a:lnTo>
                    <a:lnTo>
                      <a:pt x="31259" y="10591"/>
                    </a:lnTo>
                    <a:cubicBezTo>
                      <a:pt x="28028" y="8616"/>
                      <a:pt x="24489" y="7231"/>
                      <a:pt x="20796" y="6513"/>
                    </a:cubicBezTo>
                    <a:lnTo>
                      <a:pt x="7796" y="4795"/>
                    </a:lnTo>
                    <a:close/>
                    <a:moveTo>
                      <a:pt x="6873" y="9206"/>
                    </a:moveTo>
                    <a:lnTo>
                      <a:pt x="6770" y="9873"/>
                    </a:lnTo>
                    <a:lnTo>
                      <a:pt x="19745" y="11591"/>
                    </a:lnTo>
                    <a:cubicBezTo>
                      <a:pt x="23361" y="12283"/>
                      <a:pt x="26822" y="13642"/>
                      <a:pt x="29976" y="15565"/>
                    </a:cubicBezTo>
                    <a:lnTo>
                      <a:pt x="30592" y="15950"/>
                    </a:lnTo>
                    <a:lnTo>
                      <a:pt x="30951" y="15386"/>
                    </a:lnTo>
                    <a:lnTo>
                      <a:pt x="30335" y="15001"/>
                    </a:lnTo>
                    <a:cubicBezTo>
                      <a:pt x="27104" y="13027"/>
                      <a:pt x="23566" y="11642"/>
                      <a:pt x="19848" y="10924"/>
                    </a:cubicBezTo>
                    <a:lnTo>
                      <a:pt x="6873" y="9206"/>
                    </a:lnTo>
                    <a:close/>
                    <a:moveTo>
                      <a:pt x="5975" y="11616"/>
                    </a:moveTo>
                    <a:lnTo>
                      <a:pt x="5898" y="12283"/>
                    </a:lnTo>
                    <a:lnTo>
                      <a:pt x="18848" y="14001"/>
                    </a:lnTo>
                    <a:cubicBezTo>
                      <a:pt x="22463" y="14693"/>
                      <a:pt x="25925" y="16052"/>
                      <a:pt x="29079" y="17976"/>
                    </a:cubicBezTo>
                    <a:lnTo>
                      <a:pt x="29694" y="18360"/>
                    </a:lnTo>
                    <a:lnTo>
                      <a:pt x="30079" y="17796"/>
                    </a:lnTo>
                    <a:lnTo>
                      <a:pt x="29438" y="17411"/>
                    </a:lnTo>
                    <a:cubicBezTo>
                      <a:pt x="26207" y="15437"/>
                      <a:pt x="22668" y="14052"/>
                      <a:pt x="18976" y="13334"/>
                    </a:cubicBezTo>
                    <a:lnTo>
                      <a:pt x="5975" y="11616"/>
                    </a:lnTo>
                    <a:close/>
                    <a:moveTo>
                      <a:pt x="5078" y="14027"/>
                    </a:moveTo>
                    <a:lnTo>
                      <a:pt x="5001" y="14693"/>
                    </a:lnTo>
                    <a:lnTo>
                      <a:pt x="17950" y="16411"/>
                    </a:lnTo>
                    <a:cubicBezTo>
                      <a:pt x="21566" y="17104"/>
                      <a:pt x="25027" y="18463"/>
                      <a:pt x="28181" y="20386"/>
                    </a:cubicBezTo>
                    <a:lnTo>
                      <a:pt x="28797" y="20796"/>
                    </a:lnTo>
                    <a:lnTo>
                      <a:pt x="29181" y="20206"/>
                    </a:lnTo>
                    <a:lnTo>
                      <a:pt x="28566" y="19822"/>
                    </a:lnTo>
                    <a:cubicBezTo>
                      <a:pt x="25335" y="17847"/>
                      <a:pt x="21796" y="16463"/>
                      <a:pt x="18104" y="15745"/>
                    </a:cubicBezTo>
                    <a:lnTo>
                      <a:pt x="5078" y="14027"/>
                    </a:lnTo>
                    <a:close/>
                    <a:moveTo>
                      <a:pt x="4078" y="19053"/>
                    </a:moveTo>
                    <a:lnTo>
                      <a:pt x="4001" y="19719"/>
                    </a:lnTo>
                    <a:lnTo>
                      <a:pt x="16950" y="21437"/>
                    </a:lnTo>
                    <a:cubicBezTo>
                      <a:pt x="20591" y="22130"/>
                      <a:pt x="24053" y="23489"/>
                      <a:pt x="27207" y="25412"/>
                    </a:cubicBezTo>
                    <a:lnTo>
                      <a:pt x="27822" y="25797"/>
                    </a:lnTo>
                    <a:lnTo>
                      <a:pt x="28181" y="25232"/>
                    </a:lnTo>
                    <a:lnTo>
                      <a:pt x="27566" y="24822"/>
                    </a:lnTo>
                    <a:cubicBezTo>
                      <a:pt x="24335" y="22848"/>
                      <a:pt x="20796" y="21463"/>
                      <a:pt x="17104" y="20745"/>
                    </a:cubicBezTo>
                    <a:lnTo>
                      <a:pt x="4078" y="19053"/>
                    </a:lnTo>
                    <a:close/>
                    <a:moveTo>
                      <a:pt x="3231" y="21463"/>
                    </a:moveTo>
                    <a:lnTo>
                      <a:pt x="3129" y="22130"/>
                    </a:lnTo>
                    <a:lnTo>
                      <a:pt x="16078" y="23848"/>
                    </a:lnTo>
                    <a:cubicBezTo>
                      <a:pt x="19899" y="24617"/>
                      <a:pt x="24438" y="26668"/>
                      <a:pt x="26310" y="27848"/>
                    </a:cubicBezTo>
                    <a:lnTo>
                      <a:pt x="26925" y="28233"/>
                    </a:lnTo>
                    <a:lnTo>
                      <a:pt x="27310" y="27643"/>
                    </a:lnTo>
                    <a:lnTo>
                      <a:pt x="26669" y="27258"/>
                    </a:lnTo>
                    <a:cubicBezTo>
                      <a:pt x="24745" y="26053"/>
                      <a:pt x="20104" y="23925"/>
                      <a:pt x="16206" y="23155"/>
                    </a:cubicBezTo>
                    <a:lnTo>
                      <a:pt x="3231" y="21463"/>
                    </a:lnTo>
                    <a:close/>
                    <a:moveTo>
                      <a:pt x="2334" y="23848"/>
                    </a:moveTo>
                    <a:lnTo>
                      <a:pt x="2231" y="24514"/>
                    </a:lnTo>
                    <a:lnTo>
                      <a:pt x="15206" y="26232"/>
                    </a:lnTo>
                    <a:cubicBezTo>
                      <a:pt x="18925" y="26976"/>
                      <a:pt x="24540" y="29669"/>
                      <a:pt x="25438" y="30233"/>
                    </a:cubicBezTo>
                    <a:lnTo>
                      <a:pt x="26053" y="30617"/>
                    </a:lnTo>
                    <a:lnTo>
                      <a:pt x="26412" y="30053"/>
                    </a:lnTo>
                    <a:lnTo>
                      <a:pt x="25797" y="29669"/>
                    </a:lnTo>
                    <a:cubicBezTo>
                      <a:pt x="24848" y="29079"/>
                      <a:pt x="19207" y="26335"/>
                      <a:pt x="15335" y="25566"/>
                    </a:cubicBezTo>
                    <a:lnTo>
                      <a:pt x="2334" y="23848"/>
                    </a:lnTo>
                    <a:close/>
                    <a:moveTo>
                      <a:pt x="1283" y="27592"/>
                    </a:moveTo>
                    <a:lnTo>
                      <a:pt x="1180" y="28284"/>
                    </a:lnTo>
                    <a:lnTo>
                      <a:pt x="14155" y="29976"/>
                    </a:lnTo>
                    <a:cubicBezTo>
                      <a:pt x="17771" y="30694"/>
                      <a:pt x="21232" y="32053"/>
                      <a:pt x="24361" y="33976"/>
                    </a:cubicBezTo>
                    <a:lnTo>
                      <a:pt x="25002" y="34361"/>
                    </a:lnTo>
                    <a:lnTo>
                      <a:pt x="25361" y="33797"/>
                    </a:lnTo>
                    <a:lnTo>
                      <a:pt x="24745" y="33387"/>
                    </a:lnTo>
                    <a:cubicBezTo>
                      <a:pt x="21514" y="31412"/>
                      <a:pt x="17976" y="30028"/>
                      <a:pt x="14258" y="29310"/>
                    </a:cubicBezTo>
                    <a:lnTo>
                      <a:pt x="1283" y="27592"/>
                    </a:lnTo>
                    <a:close/>
                    <a:moveTo>
                      <a:pt x="693" y="30156"/>
                    </a:moveTo>
                    <a:lnTo>
                      <a:pt x="590" y="30822"/>
                    </a:lnTo>
                    <a:lnTo>
                      <a:pt x="13565" y="32541"/>
                    </a:lnTo>
                    <a:cubicBezTo>
                      <a:pt x="17181" y="33233"/>
                      <a:pt x="20643" y="34592"/>
                      <a:pt x="23797" y="36515"/>
                    </a:cubicBezTo>
                    <a:lnTo>
                      <a:pt x="24412" y="36900"/>
                    </a:lnTo>
                    <a:lnTo>
                      <a:pt x="24771" y="36310"/>
                    </a:lnTo>
                    <a:lnTo>
                      <a:pt x="24130" y="35925"/>
                    </a:lnTo>
                    <a:cubicBezTo>
                      <a:pt x="20925" y="33951"/>
                      <a:pt x="17386" y="32566"/>
                      <a:pt x="13668" y="31874"/>
                    </a:cubicBezTo>
                    <a:lnTo>
                      <a:pt x="693" y="30156"/>
                    </a:lnTo>
                    <a:close/>
                    <a:moveTo>
                      <a:pt x="103" y="32643"/>
                    </a:moveTo>
                    <a:lnTo>
                      <a:pt x="0" y="33335"/>
                    </a:lnTo>
                    <a:lnTo>
                      <a:pt x="12975" y="35053"/>
                    </a:lnTo>
                    <a:cubicBezTo>
                      <a:pt x="16591" y="35746"/>
                      <a:pt x="20053" y="37105"/>
                      <a:pt x="23207" y="39028"/>
                    </a:cubicBezTo>
                    <a:lnTo>
                      <a:pt x="23848" y="39413"/>
                    </a:lnTo>
                    <a:lnTo>
                      <a:pt x="24181" y="38823"/>
                    </a:lnTo>
                    <a:lnTo>
                      <a:pt x="23540" y="38438"/>
                    </a:lnTo>
                    <a:cubicBezTo>
                      <a:pt x="20335" y="36464"/>
                      <a:pt x="16796" y="35079"/>
                      <a:pt x="13104" y="34361"/>
                    </a:cubicBezTo>
                    <a:lnTo>
                      <a:pt x="103" y="32643"/>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01" name="Google Shape;801;p17"/>
              <p:cNvSpPr/>
              <p:nvPr/>
            </p:nvSpPr>
            <p:spPr>
              <a:xfrm>
                <a:off x="-1461075" y="3283625"/>
                <a:ext cx="841100" cy="995725"/>
              </a:xfrm>
              <a:custGeom>
                <a:avLst/>
                <a:gdLst/>
                <a:ahLst/>
                <a:cxnLst/>
                <a:rect l="l" t="t" r="r" b="b"/>
                <a:pathLst>
                  <a:path w="33644" h="39829" extrusionOk="0">
                    <a:moveTo>
                      <a:pt x="11739" y="1"/>
                    </a:moveTo>
                    <a:cubicBezTo>
                      <a:pt x="10432" y="1"/>
                      <a:pt x="9481" y="31"/>
                      <a:pt x="9386" y="31"/>
                    </a:cubicBezTo>
                    <a:lnTo>
                      <a:pt x="9386" y="698"/>
                    </a:lnTo>
                    <a:cubicBezTo>
                      <a:pt x="9406" y="698"/>
                      <a:pt x="10284" y="673"/>
                      <a:pt x="11526" y="673"/>
                    </a:cubicBezTo>
                    <a:cubicBezTo>
                      <a:pt x="13388" y="673"/>
                      <a:pt x="16068" y="729"/>
                      <a:pt x="17899" y="1006"/>
                    </a:cubicBezTo>
                    <a:cubicBezTo>
                      <a:pt x="22643" y="1775"/>
                      <a:pt x="29618" y="4878"/>
                      <a:pt x="32618" y="6750"/>
                    </a:cubicBezTo>
                    <a:lnTo>
                      <a:pt x="33259" y="7134"/>
                    </a:lnTo>
                    <a:lnTo>
                      <a:pt x="33644" y="6570"/>
                    </a:lnTo>
                    <a:lnTo>
                      <a:pt x="33028" y="6185"/>
                    </a:lnTo>
                    <a:cubicBezTo>
                      <a:pt x="29977" y="4288"/>
                      <a:pt x="22874" y="1108"/>
                      <a:pt x="18053" y="365"/>
                    </a:cubicBezTo>
                    <a:cubicBezTo>
                      <a:pt x="16198" y="63"/>
                      <a:pt x="13606" y="1"/>
                      <a:pt x="11739" y="1"/>
                    </a:cubicBezTo>
                    <a:close/>
                    <a:moveTo>
                      <a:pt x="8770" y="2801"/>
                    </a:moveTo>
                    <a:lnTo>
                      <a:pt x="8770" y="3493"/>
                    </a:lnTo>
                    <a:cubicBezTo>
                      <a:pt x="8847" y="3493"/>
                      <a:pt x="16130" y="3519"/>
                      <a:pt x="19258" y="4288"/>
                    </a:cubicBezTo>
                    <a:cubicBezTo>
                      <a:pt x="22976" y="5211"/>
                      <a:pt x="28489" y="7134"/>
                      <a:pt x="31746" y="9160"/>
                    </a:cubicBezTo>
                    <a:lnTo>
                      <a:pt x="32387" y="9545"/>
                    </a:lnTo>
                    <a:lnTo>
                      <a:pt x="32746" y="8980"/>
                    </a:lnTo>
                    <a:lnTo>
                      <a:pt x="32105" y="8570"/>
                    </a:lnTo>
                    <a:cubicBezTo>
                      <a:pt x="28797" y="6519"/>
                      <a:pt x="23207" y="4570"/>
                      <a:pt x="19412" y="3621"/>
                    </a:cubicBezTo>
                    <a:cubicBezTo>
                      <a:pt x="16207" y="2852"/>
                      <a:pt x="9078" y="2801"/>
                      <a:pt x="8770" y="2801"/>
                    </a:cubicBezTo>
                    <a:close/>
                    <a:moveTo>
                      <a:pt x="8129" y="5570"/>
                    </a:moveTo>
                    <a:lnTo>
                      <a:pt x="8129" y="6262"/>
                    </a:lnTo>
                    <a:cubicBezTo>
                      <a:pt x="8232" y="6262"/>
                      <a:pt x="17412" y="6467"/>
                      <a:pt x="20592" y="7570"/>
                    </a:cubicBezTo>
                    <a:cubicBezTo>
                      <a:pt x="21463" y="7878"/>
                      <a:pt x="22361" y="8160"/>
                      <a:pt x="23233" y="8442"/>
                    </a:cubicBezTo>
                    <a:cubicBezTo>
                      <a:pt x="25976" y="9314"/>
                      <a:pt x="28592" y="10160"/>
                      <a:pt x="30874" y="11570"/>
                    </a:cubicBezTo>
                    <a:lnTo>
                      <a:pt x="31490" y="11955"/>
                    </a:lnTo>
                    <a:lnTo>
                      <a:pt x="31849" y="11391"/>
                    </a:lnTo>
                    <a:lnTo>
                      <a:pt x="31208" y="11006"/>
                    </a:lnTo>
                    <a:cubicBezTo>
                      <a:pt x="28874" y="9519"/>
                      <a:pt x="26079" y="8647"/>
                      <a:pt x="23412" y="7801"/>
                    </a:cubicBezTo>
                    <a:cubicBezTo>
                      <a:pt x="22540" y="7519"/>
                      <a:pt x="21669" y="7237"/>
                      <a:pt x="20797" y="6929"/>
                    </a:cubicBezTo>
                    <a:cubicBezTo>
                      <a:pt x="17540" y="5801"/>
                      <a:pt x="8514" y="5570"/>
                      <a:pt x="8129" y="5570"/>
                    </a:cubicBezTo>
                    <a:close/>
                    <a:moveTo>
                      <a:pt x="6822" y="9596"/>
                    </a:moveTo>
                    <a:lnTo>
                      <a:pt x="6745" y="10263"/>
                    </a:lnTo>
                    <a:lnTo>
                      <a:pt x="19694" y="11981"/>
                    </a:lnTo>
                    <a:cubicBezTo>
                      <a:pt x="23310" y="12699"/>
                      <a:pt x="26771" y="14032"/>
                      <a:pt x="29925" y="15981"/>
                    </a:cubicBezTo>
                    <a:lnTo>
                      <a:pt x="30566" y="16365"/>
                    </a:lnTo>
                    <a:lnTo>
                      <a:pt x="30925" y="15776"/>
                    </a:lnTo>
                    <a:lnTo>
                      <a:pt x="30284" y="15391"/>
                    </a:lnTo>
                    <a:cubicBezTo>
                      <a:pt x="27079" y="13417"/>
                      <a:pt x="23515" y="12032"/>
                      <a:pt x="19822" y="11314"/>
                    </a:cubicBezTo>
                    <a:lnTo>
                      <a:pt x="6822" y="9596"/>
                    </a:lnTo>
                    <a:close/>
                    <a:moveTo>
                      <a:pt x="5950" y="12006"/>
                    </a:moveTo>
                    <a:lnTo>
                      <a:pt x="5847" y="12673"/>
                    </a:lnTo>
                    <a:lnTo>
                      <a:pt x="18822" y="14391"/>
                    </a:lnTo>
                    <a:cubicBezTo>
                      <a:pt x="22438" y="15109"/>
                      <a:pt x="25900" y="16442"/>
                      <a:pt x="29054" y="18391"/>
                    </a:cubicBezTo>
                    <a:lnTo>
                      <a:pt x="29669" y="18776"/>
                    </a:lnTo>
                    <a:lnTo>
                      <a:pt x="30054" y="18186"/>
                    </a:lnTo>
                    <a:lnTo>
                      <a:pt x="29413" y="17801"/>
                    </a:lnTo>
                    <a:cubicBezTo>
                      <a:pt x="26182" y="15827"/>
                      <a:pt x="22643" y="14442"/>
                      <a:pt x="18925" y="13724"/>
                    </a:cubicBezTo>
                    <a:lnTo>
                      <a:pt x="5950" y="12006"/>
                    </a:lnTo>
                    <a:close/>
                    <a:moveTo>
                      <a:pt x="5052" y="14417"/>
                    </a:moveTo>
                    <a:lnTo>
                      <a:pt x="4975" y="15109"/>
                    </a:lnTo>
                    <a:lnTo>
                      <a:pt x="17925" y="16801"/>
                    </a:lnTo>
                    <a:cubicBezTo>
                      <a:pt x="21540" y="17519"/>
                      <a:pt x="25028" y="18853"/>
                      <a:pt x="28156" y="20802"/>
                    </a:cubicBezTo>
                    <a:lnTo>
                      <a:pt x="28797" y="21186"/>
                    </a:lnTo>
                    <a:lnTo>
                      <a:pt x="29156" y="20596"/>
                    </a:lnTo>
                    <a:lnTo>
                      <a:pt x="28515" y="20212"/>
                    </a:lnTo>
                    <a:cubicBezTo>
                      <a:pt x="25310" y="18237"/>
                      <a:pt x="21745" y="16853"/>
                      <a:pt x="18053" y="16135"/>
                    </a:cubicBezTo>
                    <a:lnTo>
                      <a:pt x="5052" y="14417"/>
                    </a:lnTo>
                    <a:close/>
                    <a:moveTo>
                      <a:pt x="4078" y="19443"/>
                    </a:moveTo>
                    <a:lnTo>
                      <a:pt x="4001" y="20109"/>
                    </a:lnTo>
                    <a:lnTo>
                      <a:pt x="16950" y="21827"/>
                    </a:lnTo>
                    <a:cubicBezTo>
                      <a:pt x="20566" y="22545"/>
                      <a:pt x="24028" y="23879"/>
                      <a:pt x="27182" y="25827"/>
                    </a:cubicBezTo>
                    <a:lnTo>
                      <a:pt x="27823" y="26212"/>
                    </a:lnTo>
                    <a:lnTo>
                      <a:pt x="28156" y="25622"/>
                    </a:lnTo>
                    <a:lnTo>
                      <a:pt x="27541" y="25238"/>
                    </a:lnTo>
                    <a:cubicBezTo>
                      <a:pt x="24310" y="23263"/>
                      <a:pt x="20771" y="21879"/>
                      <a:pt x="17079" y="21161"/>
                    </a:cubicBezTo>
                    <a:lnTo>
                      <a:pt x="4078" y="19443"/>
                    </a:lnTo>
                    <a:close/>
                    <a:moveTo>
                      <a:pt x="3180" y="21853"/>
                    </a:moveTo>
                    <a:lnTo>
                      <a:pt x="3103" y="22520"/>
                    </a:lnTo>
                    <a:lnTo>
                      <a:pt x="16053" y="24238"/>
                    </a:lnTo>
                    <a:cubicBezTo>
                      <a:pt x="19874" y="24981"/>
                      <a:pt x="24438" y="27058"/>
                      <a:pt x="26284" y="28212"/>
                    </a:cubicBezTo>
                    <a:lnTo>
                      <a:pt x="26925" y="28623"/>
                    </a:lnTo>
                    <a:lnTo>
                      <a:pt x="27284" y="28033"/>
                    </a:lnTo>
                    <a:lnTo>
                      <a:pt x="26643" y="27648"/>
                    </a:lnTo>
                    <a:cubicBezTo>
                      <a:pt x="24720" y="26443"/>
                      <a:pt x="20079" y="24340"/>
                      <a:pt x="16181" y="23571"/>
                    </a:cubicBezTo>
                    <a:lnTo>
                      <a:pt x="3180" y="21853"/>
                    </a:lnTo>
                    <a:close/>
                    <a:moveTo>
                      <a:pt x="2309" y="24263"/>
                    </a:moveTo>
                    <a:lnTo>
                      <a:pt x="2232" y="24930"/>
                    </a:lnTo>
                    <a:lnTo>
                      <a:pt x="15181" y="26648"/>
                    </a:lnTo>
                    <a:cubicBezTo>
                      <a:pt x="18925" y="27392"/>
                      <a:pt x="24515" y="30084"/>
                      <a:pt x="25412" y="30623"/>
                    </a:cubicBezTo>
                    <a:lnTo>
                      <a:pt x="26053" y="31007"/>
                    </a:lnTo>
                    <a:lnTo>
                      <a:pt x="26387" y="30443"/>
                    </a:lnTo>
                    <a:lnTo>
                      <a:pt x="25771" y="30058"/>
                    </a:lnTo>
                    <a:cubicBezTo>
                      <a:pt x="24823" y="29469"/>
                      <a:pt x="19181" y="26751"/>
                      <a:pt x="15309" y="25981"/>
                    </a:cubicBezTo>
                    <a:lnTo>
                      <a:pt x="2309" y="24263"/>
                    </a:lnTo>
                    <a:close/>
                    <a:moveTo>
                      <a:pt x="1257" y="28007"/>
                    </a:moveTo>
                    <a:lnTo>
                      <a:pt x="1180" y="28674"/>
                    </a:lnTo>
                    <a:lnTo>
                      <a:pt x="14130" y="30392"/>
                    </a:lnTo>
                    <a:cubicBezTo>
                      <a:pt x="17745" y="31110"/>
                      <a:pt x="21207" y="32443"/>
                      <a:pt x="24361" y="34392"/>
                    </a:cubicBezTo>
                    <a:lnTo>
                      <a:pt x="24976" y="34777"/>
                    </a:lnTo>
                    <a:lnTo>
                      <a:pt x="25335" y="34187"/>
                    </a:lnTo>
                    <a:lnTo>
                      <a:pt x="24720" y="33802"/>
                    </a:lnTo>
                    <a:cubicBezTo>
                      <a:pt x="21489" y="31828"/>
                      <a:pt x="17950" y="30443"/>
                      <a:pt x="14258" y="29725"/>
                    </a:cubicBezTo>
                    <a:lnTo>
                      <a:pt x="1257" y="28007"/>
                    </a:lnTo>
                    <a:close/>
                    <a:moveTo>
                      <a:pt x="667" y="30520"/>
                    </a:moveTo>
                    <a:lnTo>
                      <a:pt x="591" y="31212"/>
                    </a:lnTo>
                    <a:lnTo>
                      <a:pt x="13566" y="32905"/>
                    </a:lnTo>
                    <a:cubicBezTo>
                      <a:pt x="17155" y="33623"/>
                      <a:pt x="20617" y="34982"/>
                      <a:pt x="23771" y="36905"/>
                    </a:cubicBezTo>
                    <a:lnTo>
                      <a:pt x="24412" y="37290"/>
                    </a:lnTo>
                    <a:lnTo>
                      <a:pt x="24746" y="36726"/>
                    </a:lnTo>
                    <a:lnTo>
                      <a:pt x="24130" y="36315"/>
                    </a:lnTo>
                    <a:cubicBezTo>
                      <a:pt x="20899" y="34341"/>
                      <a:pt x="17361" y="32956"/>
                      <a:pt x="13668" y="32238"/>
                    </a:cubicBezTo>
                    <a:lnTo>
                      <a:pt x="667" y="30520"/>
                    </a:lnTo>
                    <a:close/>
                    <a:moveTo>
                      <a:pt x="103" y="33059"/>
                    </a:moveTo>
                    <a:lnTo>
                      <a:pt x="1" y="33725"/>
                    </a:lnTo>
                    <a:lnTo>
                      <a:pt x="12950" y="35443"/>
                    </a:lnTo>
                    <a:cubicBezTo>
                      <a:pt x="16566" y="36136"/>
                      <a:pt x="20027" y="37495"/>
                      <a:pt x="23181" y="39418"/>
                    </a:cubicBezTo>
                    <a:lnTo>
                      <a:pt x="23797" y="39828"/>
                    </a:lnTo>
                    <a:lnTo>
                      <a:pt x="24156" y="39238"/>
                    </a:lnTo>
                    <a:lnTo>
                      <a:pt x="23515" y="38854"/>
                    </a:lnTo>
                    <a:cubicBezTo>
                      <a:pt x="20310" y="36879"/>
                      <a:pt x="16745" y="35495"/>
                      <a:pt x="13053" y="34777"/>
                    </a:cubicBezTo>
                    <a:lnTo>
                      <a:pt x="103" y="33059"/>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802" name="Google Shape;802;p17"/>
          <p:cNvGrpSpPr/>
          <p:nvPr/>
        </p:nvGrpSpPr>
        <p:grpSpPr>
          <a:xfrm rot="4586258">
            <a:off x="9329091" y="4983631"/>
            <a:ext cx="4041356" cy="3976333"/>
            <a:chOff x="7235149" y="-718650"/>
            <a:chExt cx="3031064" cy="2982297"/>
          </a:xfrm>
        </p:grpSpPr>
        <p:grpSp>
          <p:nvGrpSpPr>
            <p:cNvPr id="803" name="Google Shape;803;p17"/>
            <p:cNvGrpSpPr/>
            <p:nvPr/>
          </p:nvGrpSpPr>
          <p:grpSpPr>
            <a:xfrm rot="-4962260" flipH="1">
              <a:off x="7958573" y="-653239"/>
              <a:ext cx="596905" cy="1865484"/>
              <a:chOff x="-1858600" y="2385325"/>
              <a:chExt cx="523125" cy="1635025"/>
            </a:xfrm>
          </p:grpSpPr>
          <p:sp>
            <p:nvSpPr>
              <p:cNvPr id="804" name="Google Shape;804;p17"/>
              <p:cNvSpPr/>
              <p:nvPr/>
            </p:nvSpPr>
            <p:spPr>
              <a:xfrm>
                <a:off x="-1804750" y="2385325"/>
                <a:ext cx="469275" cy="1635025"/>
              </a:xfrm>
              <a:custGeom>
                <a:avLst/>
                <a:gdLst/>
                <a:ahLst/>
                <a:cxnLst/>
                <a:rect l="l" t="t" r="r" b="b"/>
                <a:pathLst>
                  <a:path w="18771" h="65401" extrusionOk="0">
                    <a:moveTo>
                      <a:pt x="12062" y="1"/>
                    </a:moveTo>
                    <a:cubicBezTo>
                      <a:pt x="9693" y="1"/>
                      <a:pt x="7259" y="1264"/>
                      <a:pt x="5667" y="3115"/>
                    </a:cubicBezTo>
                    <a:cubicBezTo>
                      <a:pt x="3462" y="5679"/>
                      <a:pt x="2513" y="9064"/>
                      <a:pt x="1872" y="12397"/>
                    </a:cubicBezTo>
                    <a:lnTo>
                      <a:pt x="1872" y="12372"/>
                    </a:lnTo>
                    <a:cubicBezTo>
                      <a:pt x="129" y="21270"/>
                      <a:pt x="0" y="30373"/>
                      <a:pt x="975" y="39373"/>
                    </a:cubicBezTo>
                    <a:cubicBezTo>
                      <a:pt x="1308" y="42476"/>
                      <a:pt x="1308" y="44861"/>
                      <a:pt x="1462" y="47989"/>
                    </a:cubicBezTo>
                    <a:cubicBezTo>
                      <a:pt x="1795" y="54796"/>
                      <a:pt x="6238" y="62496"/>
                      <a:pt x="6079" y="65382"/>
                    </a:cubicBezTo>
                    <a:lnTo>
                      <a:pt x="6079" y="65382"/>
                    </a:lnTo>
                    <a:cubicBezTo>
                      <a:pt x="6979" y="50077"/>
                      <a:pt x="11644" y="31239"/>
                      <a:pt x="16694" y="16756"/>
                    </a:cubicBezTo>
                    <a:cubicBezTo>
                      <a:pt x="17694" y="13936"/>
                      <a:pt x="18771" y="11064"/>
                      <a:pt x="18745" y="8089"/>
                    </a:cubicBezTo>
                    <a:cubicBezTo>
                      <a:pt x="18745" y="5089"/>
                      <a:pt x="17412" y="1909"/>
                      <a:pt x="14719" y="602"/>
                    </a:cubicBezTo>
                    <a:cubicBezTo>
                      <a:pt x="13878" y="188"/>
                      <a:pt x="12974" y="1"/>
                      <a:pt x="12062" y="1"/>
                    </a:cubicBezTo>
                    <a:close/>
                    <a:moveTo>
                      <a:pt x="6079" y="65382"/>
                    </a:moveTo>
                    <a:lnTo>
                      <a:pt x="6079" y="65382"/>
                    </a:lnTo>
                    <a:cubicBezTo>
                      <a:pt x="6078" y="65388"/>
                      <a:pt x="6078" y="65394"/>
                      <a:pt x="6078" y="65400"/>
                    </a:cubicBezTo>
                    <a:cubicBezTo>
                      <a:pt x="6078" y="65394"/>
                      <a:pt x="6078" y="65388"/>
                      <a:pt x="6079" y="65382"/>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05" name="Google Shape;805;p17"/>
              <p:cNvSpPr/>
              <p:nvPr/>
            </p:nvSpPr>
            <p:spPr>
              <a:xfrm>
                <a:off x="-1858600" y="2385425"/>
                <a:ext cx="469275" cy="1634925"/>
              </a:xfrm>
              <a:custGeom>
                <a:avLst/>
                <a:gdLst/>
                <a:ahLst/>
                <a:cxnLst/>
                <a:rect l="l" t="t" r="r" b="b"/>
                <a:pathLst>
                  <a:path w="18771" h="65397" extrusionOk="0">
                    <a:moveTo>
                      <a:pt x="12088" y="1"/>
                    </a:moveTo>
                    <a:cubicBezTo>
                      <a:pt x="9704" y="1"/>
                      <a:pt x="7263" y="1274"/>
                      <a:pt x="5667" y="3111"/>
                    </a:cubicBezTo>
                    <a:cubicBezTo>
                      <a:pt x="3462" y="5649"/>
                      <a:pt x="2513" y="9060"/>
                      <a:pt x="1872" y="12393"/>
                    </a:cubicBezTo>
                    <a:lnTo>
                      <a:pt x="1872" y="12368"/>
                    </a:lnTo>
                    <a:cubicBezTo>
                      <a:pt x="129" y="21266"/>
                      <a:pt x="0" y="30369"/>
                      <a:pt x="975" y="39369"/>
                    </a:cubicBezTo>
                    <a:cubicBezTo>
                      <a:pt x="1308" y="42472"/>
                      <a:pt x="1308" y="44857"/>
                      <a:pt x="1462" y="47985"/>
                    </a:cubicBezTo>
                    <a:cubicBezTo>
                      <a:pt x="1795" y="54792"/>
                      <a:pt x="6239" y="62492"/>
                      <a:pt x="6079" y="65378"/>
                    </a:cubicBezTo>
                    <a:lnTo>
                      <a:pt x="6079" y="65378"/>
                    </a:lnTo>
                    <a:cubicBezTo>
                      <a:pt x="6979" y="50073"/>
                      <a:pt x="11670" y="31235"/>
                      <a:pt x="16694" y="16752"/>
                    </a:cubicBezTo>
                    <a:cubicBezTo>
                      <a:pt x="17694" y="13932"/>
                      <a:pt x="18771" y="11060"/>
                      <a:pt x="18771" y="8085"/>
                    </a:cubicBezTo>
                    <a:cubicBezTo>
                      <a:pt x="18745" y="5085"/>
                      <a:pt x="17412" y="1905"/>
                      <a:pt x="14745" y="598"/>
                    </a:cubicBezTo>
                    <a:cubicBezTo>
                      <a:pt x="13901" y="187"/>
                      <a:pt x="12999" y="1"/>
                      <a:pt x="12088" y="1"/>
                    </a:cubicBezTo>
                    <a:close/>
                    <a:moveTo>
                      <a:pt x="6079" y="65378"/>
                    </a:moveTo>
                    <a:cubicBezTo>
                      <a:pt x="6078" y="65384"/>
                      <a:pt x="6078" y="65390"/>
                      <a:pt x="6078" y="65396"/>
                    </a:cubicBezTo>
                    <a:cubicBezTo>
                      <a:pt x="6078" y="65390"/>
                      <a:pt x="6078" y="65384"/>
                      <a:pt x="6079" y="65378"/>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06" name="Google Shape;806;p17"/>
              <p:cNvSpPr/>
              <p:nvPr/>
            </p:nvSpPr>
            <p:spPr>
              <a:xfrm>
                <a:off x="-1766300" y="2414375"/>
                <a:ext cx="329125" cy="283550"/>
              </a:xfrm>
              <a:custGeom>
                <a:avLst/>
                <a:gdLst/>
                <a:ahLst/>
                <a:cxnLst/>
                <a:rect l="l" t="t" r="r" b="b"/>
                <a:pathLst>
                  <a:path w="13165" h="11342" extrusionOk="0">
                    <a:moveTo>
                      <a:pt x="7214" y="1"/>
                    </a:moveTo>
                    <a:cubicBezTo>
                      <a:pt x="7203" y="1"/>
                      <a:pt x="7192" y="2"/>
                      <a:pt x="7181" y="4"/>
                    </a:cubicBezTo>
                    <a:cubicBezTo>
                      <a:pt x="7053" y="55"/>
                      <a:pt x="6976" y="260"/>
                      <a:pt x="7104" y="337"/>
                    </a:cubicBezTo>
                    <a:cubicBezTo>
                      <a:pt x="7130" y="363"/>
                      <a:pt x="7155" y="363"/>
                      <a:pt x="7181" y="363"/>
                    </a:cubicBezTo>
                    <a:cubicBezTo>
                      <a:pt x="7258" y="363"/>
                      <a:pt x="7335" y="337"/>
                      <a:pt x="7386" y="260"/>
                    </a:cubicBezTo>
                    <a:cubicBezTo>
                      <a:pt x="7433" y="120"/>
                      <a:pt x="7330" y="1"/>
                      <a:pt x="7214" y="1"/>
                    </a:cubicBezTo>
                    <a:close/>
                    <a:moveTo>
                      <a:pt x="10096" y="914"/>
                    </a:moveTo>
                    <a:cubicBezTo>
                      <a:pt x="10065" y="914"/>
                      <a:pt x="10033" y="918"/>
                      <a:pt x="10001" y="927"/>
                    </a:cubicBezTo>
                    <a:cubicBezTo>
                      <a:pt x="9719" y="1004"/>
                      <a:pt x="9591" y="1440"/>
                      <a:pt x="9848" y="1619"/>
                    </a:cubicBezTo>
                    <a:cubicBezTo>
                      <a:pt x="9899" y="1619"/>
                      <a:pt x="9950" y="1645"/>
                      <a:pt x="10001" y="1645"/>
                    </a:cubicBezTo>
                    <a:cubicBezTo>
                      <a:pt x="10024" y="1648"/>
                      <a:pt x="10046" y="1650"/>
                      <a:pt x="10069" y="1650"/>
                    </a:cubicBezTo>
                    <a:cubicBezTo>
                      <a:pt x="10224" y="1650"/>
                      <a:pt x="10370" y="1571"/>
                      <a:pt x="10437" y="1414"/>
                    </a:cubicBezTo>
                    <a:cubicBezTo>
                      <a:pt x="10528" y="1164"/>
                      <a:pt x="10337" y="914"/>
                      <a:pt x="10096" y="914"/>
                    </a:cubicBezTo>
                    <a:close/>
                    <a:moveTo>
                      <a:pt x="4839" y="1534"/>
                    </a:moveTo>
                    <a:cubicBezTo>
                      <a:pt x="4695" y="1534"/>
                      <a:pt x="4554" y="1605"/>
                      <a:pt x="4540" y="1748"/>
                    </a:cubicBezTo>
                    <a:cubicBezTo>
                      <a:pt x="4540" y="1799"/>
                      <a:pt x="4540" y="1824"/>
                      <a:pt x="4540" y="1876"/>
                    </a:cubicBezTo>
                    <a:cubicBezTo>
                      <a:pt x="4591" y="2030"/>
                      <a:pt x="4719" y="2158"/>
                      <a:pt x="4873" y="2183"/>
                    </a:cubicBezTo>
                    <a:cubicBezTo>
                      <a:pt x="5129" y="2183"/>
                      <a:pt x="5309" y="1876"/>
                      <a:pt x="5129" y="1671"/>
                    </a:cubicBezTo>
                    <a:cubicBezTo>
                      <a:pt x="5072" y="1579"/>
                      <a:pt x="4955" y="1534"/>
                      <a:pt x="4839" y="1534"/>
                    </a:cubicBezTo>
                    <a:close/>
                    <a:moveTo>
                      <a:pt x="7873" y="1434"/>
                    </a:moveTo>
                    <a:cubicBezTo>
                      <a:pt x="7815" y="1434"/>
                      <a:pt x="7755" y="1444"/>
                      <a:pt x="7694" y="1465"/>
                    </a:cubicBezTo>
                    <a:cubicBezTo>
                      <a:pt x="7309" y="1542"/>
                      <a:pt x="7104" y="2183"/>
                      <a:pt x="7488" y="2414"/>
                    </a:cubicBezTo>
                    <a:lnTo>
                      <a:pt x="7514" y="2414"/>
                    </a:lnTo>
                    <a:cubicBezTo>
                      <a:pt x="7565" y="2440"/>
                      <a:pt x="7642" y="2466"/>
                      <a:pt x="7694" y="2491"/>
                    </a:cubicBezTo>
                    <a:cubicBezTo>
                      <a:pt x="7715" y="2493"/>
                      <a:pt x="7737" y="2494"/>
                      <a:pt x="7759" y="2494"/>
                    </a:cubicBezTo>
                    <a:cubicBezTo>
                      <a:pt x="7992" y="2494"/>
                      <a:pt x="8217" y="2369"/>
                      <a:pt x="8335" y="2158"/>
                    </a:cubicBezTo>
                    <a:cubicBezTo>
                      <a:pt x="8489" y="1805"/>
                      <a:pt x="8227" y="1434"/>
                      <a:pt x="7873" y="1434"/>
                    </a:cubicBezTo>
                    <a:close/>
                    <a:moveTo>
                      <a:pt x="12521" y="1809"/>
                    </a:moveTo>
                    <a:cubicBezTo>
                      <a:pt x="12477" y="1809"/>
                      <a:pt x="12432" y="1814"/>
                      <a:pt x="12386" y="1824"/>
                    </a:cubicBezTo>
                    <a:cubicBezTo>
                      <a:pt x="12002" y="1927"/>
                      <a:pt x="11796" y="2568"/>
                      <a:pt x="12181" y="2799"/>
                    </a:cubicBezTo>
                    <a:cubicBezTo>
                      <a:pt x="12232" y="2825"/>
                      <a:pt x="12309" y="2850"/>
                      <a:pt x="12386" y="2850"/>
                    </a:cubicBezTo>
                    <a:cubicBezTo>
                      <a:pt x="12424" y="2858"/>
                      <a:pt x="12461" y="2861"/>
                      <a:pt x="12498" y="2861"/>
                    </a:cubicBezTo>
                    <a:cubicBezTo>
                      <a:pt x="12709" y="2861"/>
                      <a:pt x="12896" y="2739"/>
                      <a:pt x="13027" y="2542"/>
                    </a:cubicBezTo>
                    <a:cubicBezTo>
                      <a:pt x="13165" y="2175"/>
                      <a:pt x="12892" y="1809"/>
                      <a:pt x="12521" y="1809"/>
                    </a:cubicBezTo>
                    <a:close/>
                    <a:moveTo>
                      <a:pt x="10496" y="2693"/>
                    </a:moveTo>
                    <a:cubicBezTo>
                      <a:pt x="10485" y="2693"/>
                      <a:pt x="10474" y="2694"/>
                      <a:pt x="10463" y="2696"/>
                    </a:cubicBezTo>
                    <a:cubicBezTo>
                      <a:pt x="10335" y="2722"/>
                      <a:pt x="10258" y="2953"/>
                      <a:pt x="10386" y="3030"/>
                    </a:cubicBezTo>
                    <a:cubicBezTo>
                      <a:pt x="10412" y="3055"/>
                      <a:pt x="10412" y="3055"/>
                      <a:pt x="10437" y="3055"/>
                    </a:cubicBezTo>
                    <a:cubicBezTo>
                      <a:pt x="10540" y="3055"/>
                      <a:pt x="10617" y="3030"/>
                      <a:pt x="10668" y="2953"/>
                    </a:cubicBezTo>
                    <a:cubicBezTo>
                      <a:pt x="10715" y="2812"/>
                      <a:pt x="10612" y="2693"/>
                      <a:pt x="10496" y="2693"/>
                    </a:cubicBezTo>
                    <a:close/>
                    <a:moveTo>
                      <a:pt x="3134" y="3127"/>
                    </a:moveTo>
                    <a:cubicBezTo>
                      <a:pt x="3124" y="3127"/>
                      <a:pt x="3114" y="3129"/>
                      <a:pt x="3104" y="3132"/>
                    </a:cubicBezTo>
                    <a:cubicBezTo>
                      <a:pt x="3027" y="3158"/>
                      <a:pt x="3001" y="3260"/>
                      <a:pt x="3078" y="3312"/>
                    </a:cubicBezTo>
                    <a:lnTo>
                      <a:pt x="3078" y="3337"/>
                    </a:lnTo>
                    <a:lnTo>
                      <a:pt x="3104" y="3337"/>
                    </a:lnTo>
                    <a:cubicBezTo>
                      <a:pt x="3155" y="3337"/>
                      <a:pt x="3206" y="3312"/>
                      <a:pt x="3232" y="3260"/>
                    </a:cubicBezTo>
                    <a:cubicBezTo>
                      <a:pt x="3254" y="3194"/>
                      <a:pt x="3199" y="3127"/>
                      <a:pt x="3134" y="3127"/>
                    </a:cubicBezTo>
                    <a:close/>
                    <a:moveTo>
                      <a:pt x="6219" y="3536"/>
                    </a:moveTo>
                    <a:cubicBezTo>
                      <a:pt x="6072" y="3536"/>
                      <a:pt x="5928" y="3614"/>
                      <a:pt x="5899" y="3773"/>
                    </a:cubicBezTo>
                    <a:lnTo>
                      <a:pt x="5924" y="3773"/>
                    </a:lnTo>
                    <a:cubicBezTo>
                      <a:pt x="5924" y="3799"/>
                      <a:pt x="5924" y="3850"/>
                      <a:pt x="5924" y="3902"/>
                    </a:cubicBezTo>
                    <a:cubicBezTo>
                      <a:pt x="5950" y="4055"/>
                      <a:pt x="6078" y="4158"/>
                      <a:pt x="6232" y="4184"/>
                    </a:cubicBezTo>
                    <a:cubicBezTo>
                      <a:pt x="6243" y="4185"/>
                      <a:pt x="6254" y="4185"/>
                      <a:pt x="6265" y="4185"/>
                    </a:cubicBezTo>
                    <a:cubicBezTo>
                      <a:pt x="6526" y="4185"/>
                      <a:pt x="6662" y="3892"/>
                      <a:pt x="6514" y="3671"/>
                    </a:cubicBezTo>
                    <a:cubicBezTo>
                      <a:pt x="6447" y="3582"/>
                      <a:pt x="6332" y="3536"/>
                      <a:pt x="6219" y="3536"/>
                    </a:cubicBezTo>
                    <a:close/>
                    <a:moveTo>
                      <a:pt x="3009" y="4870"/>
                    </a:moveTo>
                    <a:cubicBezTo>
                      <a:pt x="2866" y="4870"/>
                      <a:pt x="2722" y="4947"/>
                      <a:pt x="2693" y="5107"/>
                    </a:cubicBezTo>
                    <a:lnTo>
                      <a:pt x="2719" y="5107"/>
                    </a:lnTo>
                    <a:cubicBezTo>
                      <a:pt x="2693" y="5158"/>
                      <a:pt x="2693" y="5184"/>
                      <a:pt x="2719" y="5235"/>
                    </a:cubicBezTo>
                    <a:cubicBezTo>
                      <a:pt x="2745" y="5389"/>
                      <a:pt x="2873" y="5517"/>
                      <a:pt x="3027" y="5517"/>
                    </a:cubicBezTo>
                    <a:cubicBezTo>
                      <a:pt x="3038" y="5518"/>
                      <a:pt x="3049" y="5518"/>
                      <a:pt x="3059" y="5518"/>
                    </a:cubicBezTo>
                    <a:cubicBezTo>
                      <a:pt x="3320" y="5518"/>
                      <a:pt x="3456" y="5226"/>
                      <a:pt x="3283" y="5004"/>
                    </a:cubicBezTo>
                    <a:cubicBezTo>
                      <a:pt x="3228" y="4915"/>
                      <a:pt x="3119" y="4870"/>
                      <a:pt x="3009" y="4870"/>
                    </a:cubicBezTo>
                    <a:close/>
                    <a:moveTo>
                      <a:pt x="6277" y="5340"/>
                    </a:moveTo>
                    <a:cubicBezTo>
                      <a:pt x="6229" y="5340"/>
                      <a:pt x="6179" y="5348"/>
                      <a:pt x="6129" y="5363"/>
                    </a:cubicBezTo>
                    <a:cubicBezTo>
                      <a:pt x="5745" y="5466"/>
                      <a:pt x="5540" y="6107"/>
                      <a:pt x="5924" y="6312"/>
                    </a:cubicBezTo>
                    <a:cubicBezTo>
                      <a:pt x="5976" y="6363"/>
                      <a:pt x="6053" y="6363"/>
                      <a:pt x="6129" y="6389"/>
                    </a:cubicBezTo>
                    <a:cubicBezTo>
                      <a:pt x="6151" y="6391"/>
                      <a:pt x="6173" y="6392"/>
                      <a:pt x="6194" y="6392"/>
                    </a:cubicBezTo>
                    <a:cubicBezTo>
                      <a:pt x="6424" y="6392"/>
                      <a:pt x="6630" y="6267"/>
                      <a:pt x="6771" y="6055"/>
                    </a:cubicBezTo>
                    <a:cubicBezTo>
                      <a:pt x="6906" y="5718"/>
                      <a:pt x="6625" y="5340"/>
                      <a:pt x="6277" y="5340"/>
                    </a:cubicBezTo>
                    <a:close/>
                    <a:moveTo>
                      <a:pt x="1163" y="6898"/>
                    </a:moveTo>
                    <a:cubicBezTo>
                      <a:pt x="1152" y="6898"/>
                      <a:pt x="1140" y="6899"/>
                      <a:pt x="1129" y="6902"/>
                    </a:cubicBezTo>
                    <a:cubicBezTo>
                      <a:pt x="1001" y="6927"/>
                      <a:pt x="924" y="7158"/>
                      <a:pt x="1052" y="7235"/>
                    </a:cubicBezTo>
                    <a:cubicBezTo>
                      <a:pt x="1078" y="7235"/>
                      <a:pt x="1104" y="7261"/>
                      <a:pt x="1129" y="7261"/>
                    </a:cubicBezTo>
                    <a:cubicBezTo>
                      <a:pt x="1206" y="7261"/>
                      <a:pt x="1283" y="7235"/>
                      <a:pt x="1334" y="7132"/>
                    </a:cubicBezTo>
                    <a:cubicBezTo>
                      <a:pt x="1381" y="7015"/>
                      <a:pt x="1278" y="6898"/>
                      <a:pt x="1163" y="6898"/>
                    </a:cubicBezTo>
                    <a:close/>
                    <a:moveTo>
                      <a:pt x="5001" y="7850"/>
                    </a:moveTo>
                    <a:cubicBezTo>
                      <a:pt x="4924" y="7876"/>
                      <a:pt x="4899" y="8004"/>
                      <a:pt x="4950" y="8056"/>
                    </a:cubicBezTo>
                    <a:lnTo>
                      <a:pt x="5001" y="8056"/>
                    </a:lnTo>
                    <a:cubicBezTo>
                      <a:pt x="5052" y="8056"/>
                      <a:pt x="5104" y="8030"/>
                      <a:pt x="5129" y="8004"/>
                    </a:cubicBezTo>
                    <a:cubicBezTo>
                      <a:pt x="5155" y="7927"/>
                      <a:pt x="5078" y="7850"/>
                      <a:pt x="5001" y="7850"/>
                    </a:cubicBezTo>
                    <a:close/>
                    <a:moveTo>
                      <a:pt x="2940" y="7598"/>
                    </a:moveTo>
                    <a:cubicBezTo>
                      <a:pt x="2902" y="7598"/>
                      <a:pt x="2862" y="7605"/>
                      <a:pt x="2822" y="7620"/>
                    </a:cubicBezTo>
                    <a:cubicBezTo>
                      <a:pt x="2565" y="7697"/>
                      <a:pt x="2437" y="8107"/>
                      <a:pt x="2693" y="8235"/>
                    </a:cubicBezTo>
                    <a:cubicBezTo>
                      <a:pt x="2719" y="8261"/>
                      <a:pt x="2770" y="8286"/>
                      <a:pt x="2822" y="8286"/>
                    </a:cubicBezTo>
                    <a:cubicBezTo>
                      <a:pt x="2838" y="8289"/>
                      <a:pt x="2854" y="8290"/>
                      <a:pt x="2870" y="8290"/>
                    </a:cubicBezTo>
                    <a:cubicBezTo>
                      <a:pt x="3007" y="8290"/>
                      <a:pt x="3137" y="8196"/>
                      <a:pt x="3206" y="8081"/>
                    </a:cubicBezTo>
                    <a:cubicBezTo>
                      <a:pt x="3338" y="7840"/>
                      <a:pt x="3169" y="7598"/>
                      <a:pt x="2940" y="7598"/>
                    </a:cubicBezTo>
                    <a:close/>
                    <a:moveTo>
                      <a:pt x="6698" y="7919"/>
                    </a:moveTo>
                    <a:cubicBezTo>
                      <a:pt x="6554" y="7919"/>
                      <a:pt x="6414" y="7990"/>
                      <a:pt x="6386" y="8133"/>
                    </a:cubicBezTo>
                    <a:lnTo>
                      <a:pt x="6412" y="8133"/>
                    </a:lnTo>
                    <a:cubicBezTo>
                      <a:pt x="6412" y="8184"/>
                      <a:pt x="6412" y="8235"/>
                      <a:pt x="6412" y="8261"/>
                    </a:cubicBezTo>
                    <a:cubicBezTo>
                      <a:pt x="6437" y="8415"/>
                      <a:pt x="6565" y="8543"/>
                      <a:pt x="6745" y="8568"/>
                    </a:cubicBezTo>
                    <a:cubicBezTo>
                      <a:pt x="7001" y="8568"/>
                      <a:pt x="7181" y="8261"/>
                      <a:pt x="7001" y="8056"/>
                    </a:cubicBezTo>
                    <a:cubicBezTo>
                      <a:pt x="6933" y="7964"/>
                      <a:pt x="6814" y="7919"/>
                      <a:pt x="6698" y="7919"/>
                    </a:cubicBezTo>
                    <a:close/>
                    <a:moveTo>
                      <a:pt x="4317" y="9878"/>
                    </a:moveTo>
                    <a:cubicBezTo>
                      <a:pt x="4265" y="9878"/>
                      <a:pt x="4210" y="9886"/>
                      <a:pt x="4155" y="9902"/>
                    </a:cubicBezTo>
                    <a:cubicBezTo>
                      <a:pt x="3770" y="9979"/>
                      <a:pt x="3565" y="10645"/>
                      <a:pt x="3950" y="10851"/>
                    </a:cubicBezTo>
                    <a:cubicBezTo>
                      <a:pt x="4001" y="10876"/>
                      <a:pt x="4078" y="10902"/>
                      <a:pt x="4129" y="10928"/>
                    </a:cubicBezTo>
                    <a:cubicBezTo>
                      <a:pt x="4153" y="10930"/>
                      <a:pt x="4177" y="10931"/>
                      <a:pt x="4200" y="10931"/>
                    </a:cubicBezTo>
                    <a:cubicBezTo>
                      <a:pt x="4454" y="10931"/>
                      <a:pt x="4677" y="10805"/>
                      <a:pt x="4770" y="10594"/>
                    </a:cubicBezTo>
                    <a:cubicBezTo>
                      <a:pt x="4927" y="10236"/>
                      <a:pt x="4673" y="9878"/>
                      <a:pt x="4317" y="9878"/>
                    </a:cubicBezTo>
                    <a:close/>
                    <a:moveTo>
                      <a:pt x="746" y="10289"/>
                    </a:moveTo>
                    <a:cubicBezTo>
                      <a:pt x="696" y="10289"/>
                      <a:pt x="644" y="10297"/>
                      <a:pt x="591" y="10312"/>
                    </a:cubicBezTo>
                    <a:cubicBezTo>
                      <a:pt x="206" y="10415"/>
                      <a:pt x="1" y="11056"/>
                      <a:pt x="386" y="11287"/>
                    </a:cubicBezTo>
                    <a:lnTo>
                      <a:pt x="386" y="11261"/>
                    </a:lnTo>
                    <a:cubicBezTo>
                      <a:pt x="437" y="11312"/>
                      <a:pt x="514" y="11338"/>
                      <a:pt x="565" y="11338"/>
                    </a:cubicBezTo>
                    <a:cubicBezTo>
                      <a:pt x="589" y="11340"/>
                      <a:pt x="613" y="11341"/>
                      <a:pt x="636" y="11341"/>
                    </a:cubicBezTo>
                    <a:cubicBezTo>
                      <a:pt x="889" y="11341"/>
                      <a:pt x="1112" y="11216"/>
                      <a:pt x="1206" y="11004"/>
                    </a:cubicBezTo>
                    <a:cubicBezTo>
                      <a:pt x="1364" y="10667"/>
                      <a:pt x="1106" y="10289"/>
                      <a:pt x="746" y="10289"/>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07" name="Google Shape;807;p17"/>
              <p:cNvSpPr/>
              <p:nvPr/>
            </p:nvSpPr>
            <p:spPr>
              <a:xfrm>
                <a:off x="-1809250" y="2563500"/>
                <a:ext cx="247275" cy="1438900"/>
              </a:xfrm>
              <a:custGeom>
                <a:avLst/>
                <a:gdLst/>
                <a:ahLst/>
                <a:cxnLst/>
                <a:rect l="l" t="t" r="r" b="b"/>
                <a:pathLst>
                  <a:path w="9891" h="57556" extrusionOk="0">
                    <a:moveTo>
                      <a:pt x="9445" y="0"/>
                    </a:moveTo>
                    <a:cubicBezTo>
                      <a:pt x="9304" y="0"/>
                      <a:pt x="9164" y="81"/>
                      <a:pt x="9104" y="270"/>
                    </a:cubicBezTo>
                    <a:cubicBezTo>
                      <a:pt x="4617" y="13912"/>
                      <a:pt x="1" y="34913"/>
                      <a:pt x="3386" y="57247"/>
                    </a:cubicBezTo>
                    <a:cubicBezTo>
                      <a:pt x="3411" y="57427"/>
                      <a:pt x="3565" y="57555"/>
                      <a:pt x="3745" y="57555"/>
                    </a:cubicBezTo>
                    <a:lnTo>
                      <a:pt x="3822" y="57555"/>
                    </a:lnTo>
                    <a:cubicBezTo>
                      <a:pt x="4027" y="57530"/>
                      <a:pt x="4155" y="57324"/>
                      <a:pt x="4129" y="57119"/>
                    </a:cubicBezTo>
                    <a:cubicBezTo>
                      <a:pt x="796" y="34939"/>
                      <a:pt x="5360" y="14091"/>
                      <a:pt x="9796" y="501"/>
                    </a:cubicBezTo>
                    <a:cubicBezTo>
                      <a:pt x="9890" y="202"/>
                      <a:pt x="9667" y="0"/>
                      <a:pt x="9445"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808" name="Google Shape;808;p17"/>
            <p:cNvGrpSpPr/>
            <p:nvPr/>
          </p:nvGrpSpPr>
          <p:grpSpPr>
            <a:xfrm rot="-4962260" flipH="1">
              <a:off x="7743302" y="-357136"/>
              <a:ext cx="1178407" cy="2061785"/>
              <a:chOff x="-1779100" y="2408800"/>
              <a:chExt cx="1032750" cy="1807075"/>
            </a:xfrm>
          </p:grpSpPr>
          <p:sp>
            <p:nvSpPr>
              <p:cNvPr id="809" name="Google Shape;809;p17"/>
              <p:cNvSpPr/>
              <p:nvPr/>
            </p:nvSpPr>
            <p:spPr>
              <a:xfrm>
                <a:off x="-1779100" y="2498825"/>
                <a:ext cx="1032750" cy="1717050"/>
              </a:xfrm>
              <a:custGeom>
                <a:avLst/>
                <a:gdLst/>
                <a:ahLst/>
                <a:cxnLst/>
                <a:rect l="l" t="t" r="r" b="b"/>
                <a:pathLst>
                  <a:path w="41310" h="68682" extrusionOk="0">
                    <a:moveTo>
                      <a:pt x="32843" y="0"/>
                    </a:moveTo>
                    <a:cubicBezTo>
                      <a:pt x="31194" y="0"/>
                      <a:pt x="29516" y="392"/>
                      <a:pt x="28053" y="1113"/>
                    </a:cubicBezTo>
                    <a:cubicBezTo>
                      <a:pt x="24489" y="2883"/>
                      <a:pt x="21924" y="6139"/>
                      <a:pt x="19719" y="9421"/>
                    </a:cubicBezTo>
                    <a:lnTo>
                      <a:pt x="19719" y="9396"/>
                    </a:lnTo>
                    <a:cubicBezTo>
                      <a:pt x="13744" y="18242"/>
                      <a:pt x="9436" y="27987"/>
                      <a:pt x="6385" y="38167"/>
                    </a:cubicBezTo>
                    <a:cubicBezTo>
                      <a:pt x="5308" y="41705"/>
                      <a:pt x="4231" y="44270"/>
                      <a:pt x="2949" y="47731"/>
                    </a:cubicBezTo>
                    <a:cubicBezTo>
                      <a:pt x="205" y="55244"/>
                      <a:pt x="1487" y="65630"/>
                      <a:pt x="0" y="68681"/>
                    </a:cubicBezTo>
                    <a:cubicBezTo>
                      <a:pt x="7975" y="52526"/>
                      <a:pt x="21642" y="34269"/>
                      <a:pt x="33745" y="20935"/>
                    </a:cubicBezTo>
                    <a:cubicBezTo>
                      <a:pt x="36105" y="18319"/>
                      <a:pt x="38566" y="15704"/>
                      <a:pt x="39951" y="12473"/>
                    </a:cubicBezTo>
                    <a:cubicBezTo>
                      <a:pt x="41310" y="9242"/>
                      <a:pt x="41310" y="5190"/>
                      <a:pt x="39002" y="2549"/>
                    </a:cubicBezTo>
                    <a:cubicBezTo>
                      <a:pt x="37468" y="790"/>
                      <a:pt x="35184" y="0"/>
                      <a:pt x="3284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10" name="Google Shape;810;p17"/>
              <p:cNvSpPr/>
              <p:nvPr/>
            </p:nvSpPr>
            <p:spPr>
              <a:xfrm>
                <a:off x="-1776550" y="2408800"/>
                <a:ext cx="973150" cy="1753225"/>
              </a:xfrm>
              <a:custGeom>
                <a:avLst/>
                <a:gdLst/>
                <a:ahLst/>
                <a:cxnLst/>
                <a:rect l="l" t="t" r="r" b="b"/>
                <a:pathLst>
                  <a:path w="38926" h="70129" extrusionOk="0">
                    <a:moveTo>
                      <a:pt x="30542" y="0"/>
                    </a:moveTo>
                    <a:cubicBezTo>
                      <a:pt x="28732" y="0"/>
                      <a:pt x="26881" y="482"/>
                      <a:pt x="25310" y="1355"/>
                    </a:cubicBezTo>
                    <a:cubicBezTo>
                      <a:pt x="21848" y="3253"/>
                      <a:pt x="19438" y="6637"/>
                      <a:pt x="17361" y="10022"/>
                    </a:cubicBezTo>
                    <a:cubicBezTo>
                      <a:pt x="11822" y="19100"/>
                      <a:pt x="7975" y="29049"/>
                      <a:pt x="5386" y="39357"/>
                    </a:cubicBezTo>
                    <a:cubicBezTo>
                      <a:pt x="4488" y="42947"/>
                      <a:pt x="3514" y="45537"/>
                      <a:pt x="2411" y="49076"/>
                    </a:cubicBezTo>
                    <a:cubicBezTo>
                      <a:pt x="1" y="56717"/>
                      <a:pt x="1770" y="67025"/>
                      <a:pt x="411" y="70128"/>
                    </a:cubicBezTo>
                    <a:cubicBezTo>
                      <a:pt x="7642" y="53640"/>
                      <a:pt x="20463" y="34767"/>
                      <a:pt x="31925" y="20869"/>
                    </a:cubicBezTo>
                    <a:cubicBezTo>
                      <a:pt x="34156" y="18177"/>
                      <a:pt x="36515" y="15433"/>
                      <a:pt x="37721" y="12151"/>
                    </a:cubicBezTo>
                    <a:cubicBezTo>
                      <a:pt x="38926" y="8843"/>
                      <a:pt x="38772" y="4791"/>
                      <a:pt x="36336" y="2253"/>
                    </a:cubicBezTo>
                    <a:cubicBezTo>
                      <a:pt x="34837" y="698"/>
                      <a:pt x="32720" y="0"/>
                      <a:pt x="3054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11" name="Google Shape;811;p17"/>
              <p:cNvSpPr/>
              <p:nvPr/>
            </p:nvSpPr>
            <p:spPr>
              <a:xfrm>
                <a:off x="-1311125" y="2430900"/>
                <a:ext cx="402150" cy="319125"/>
              </a:xfrm>
              <a:custGeom>
                <a:avLst/>
                <a:gdLst/>
                <a:ahLst/>
                <a:cxnLst/>
                <a:rect l="l" t="t" r="r" b="b"/>
                <a:pathLst>
                  <a:path w="16086" h="12765" extrusionOk="0">
                    <a:moveTo>
                      <a:pt x="9413" y="1"/>
                    </a:moveTo>
                    <a:cubicBezTo>
                      <a:pt x="9396" y="1"/>
                      <a:pt x="9378" y="3"/>
                      <a:pt x="9359" y="10"/>
                    </a:cubicBezTo>
                    <a:cubicBezTo>
                      <a:pt x="9206" y="35"/>
                      <a:pt x="9103" y="266"/>
                      <a:pt x="9231" y="369"/>
                    </a:cubicBezTo>
                    <a:cubicBezTo>
                      <a:pt x="9257" y="394"/>
                      <a:pt x="9283" y="394"/>
                      <a:pt x="9308" y="394"/>
                    </a:cubicBezTo>
                    <a:cubicBezTo>
                      <a:pt x="9332" y="400"/>
                      <a:pt x="9357" y="403"/>
                      <a:pt x="9380" y="403"/>
                    </a:cubicBezTo>
                    <a:cubicBezTo>
                      <a:pt x="9458" y="403"/>
                      <a:pt x="9531" y="370"/>
                      <a:pt x="9590" y="292"/>
                    </a:cubicBezTo>
                    <a:cubicBezTo>
                      <a:pt x="9635" y="156"/>
                      <a:pt x="9541" y="1"/>
                      <a:pt x="9413" y="1"/>
                    </a:cubicBezTo>
                    <a:close/>
                    <a:moveTo>
                      <a:pt x="12560" y="1256"/>
                    </a:moveTo>
                    <a:cubicBezTo>
                      <a:pt x="12528" y="1256"/>
                      <a:pt x="12496" y="1259"/>
                      <a:pt x="12462" y="1266"/>
                    </a:cubicBezTo>
                    <a:cubicBezTo>
                      <a:pt x="12154" y="1317"/>
                      <a:pt x="11949" y="1856"/>
                      <a:pt x="12257" y="2061"/>
                    </a:cubicBezTo>
                    <a:cubicBezTo>
                      <a:pt x="12283" y="2087"/>
                      <a:pt x="12360" y="2112"/>
                      <a:pt x="12411" y="2112"/>
                    </a:cubicBezTo>
                    <a:cubicBezTo>
                      <a:pt x="12447" y="2121"/>
                      <a:pt x="12482" y="2125"/>
                      <a:pt x="12518" y="2125"/>
                    </a:cubicBezTo>
                    <a:cubicBezTo>
                      <a:pt x="12685" y="2125"/>
                      <a:pt x="12844" y="2030"/>
                      <a:pt x="12949" y="1881"/>
                    </a:cubicBezTo>
                    <a:cubicBezTo>
                      <a:pt x="13089" y="1579"/>
                      <a:pt x="12870" y="1256"/>
                      <a:pt x="12560" y="1256"/>
                    </a:cubicBezTo>
                    <a:close/>
                    <a:moveTo>
                      <a:pt x="6402" y="1567"/>
                    </a:moveTo>
                    <a:cubicBezTo>
                      <a:pt x="6244" y="1567"/>
                      <a:pt x="6092" y="1644"/>
                      <a:pt x="6052" y="1805"/>
                    </a:cubicBezTo>
                    <a:cubicBezTo>
                      <a:pt x="6026" y="1856"/>
                      <a:pt x="6026" y="1907"/>
                      <a:pt x="6052" y="1958"/>
                    </a:cubicBezTo>
                    <a:cubicBezTo>
                      <a:pt x="6077" y="2138"/>
                      <a:pt x="6231" y="2292"/>
                      <a:pt x="6411" y="2317"/>
                    </a:cubicBezTo>
                    <a:cubicBezTo>
                      <a:pt x="6431" y="2321"/>
                      <a:pt x="6450" y="2322"/>
                      <a:pt x="6470" y="2322"/>
                    </a:cubicBezTo>
                    <a:cubicBezTo>
                      <a:pt x="6747" y="2322"/>
                      <a:pt x="6937" y="1993"/>
                      <a:pt x="6770" y="1753"/>
                    </a:cubicBezTo>
                    <a:cubicBezTo>
                      <a:pt x="6696" y="1631"/>
                      <a:pt x="6547" y="1567"/>
                      <a:pt x="6402" y="1567"/>
                    </a:cubicBezTo>
                    <a:close/>
                    <a:moveTo>
                      <a:pt x="9895" y="1689"/>
                    </a:moveTo>
                    <a:cubicBezTo>
                      <a:pt x="9854" y="1689"/>
                      <a:pt x="9812" y="1693"/>
                      <a:pt x="9770" y="1702"/>
                    </a:cubicBezTo>
                    <a:cubicBezTo>
                      <a:pt x="9308" y="1779"/>
                      <a:pt x="9000" y="2523"/>
                      <a:pt x="9436" y="2830"/>
                    </a:cubicBezTo>
                    <a:cubicBezTo>
                      <a:pt x="9513" y="2856"/>
                      <a:pt x="9590" y="2907"/>
                      <a:pt x="9667" y="2907"/>
                    </a:cubicBezTo>
                    <a:cubicBezTo>
                      <a:pt x="9721" y="2921"/>
                      <a:pt x="9775" y="2927"/>
                      <a:pt x="9828" y="2927"/>
                    </a:cubicBezTo>
                    <a:cubicBezTo>
                      <a:pt x="10078" y="2927"/>
                      <a:pt x="10310" y="2785"/>
                      <a:pt x="10436" y="2574"/>
                    </a:cubicBezTo>
                    <a:cubicBezTo>
                      <a:pt x="10647" y="2153"/>
                      <a:pt x="10324" y="1689"/>
                      <a:pt x="9895" y="1689"/>
                    </a:cubicBezTo>
                    <a:close/>
                    <a:moveTo>
                      <a:pt x="4359" y="3369"/>
                    </a:moveTo>
                    <a:cubicBezTo>
                      <a:pt x="4257" y="3369"/>
                      <a:pt x="4205" y="3523"/>
                      <a:pt x="4282" y="3599"/>
                    </a:cubicBezTo>
                    <a:lnTo>
                      <a:pt x="4334" y="3599"/>
                    </a:lnTo>
                    <a:cubicBezTo>
                      <a:pt x="4347" y="3606"/>
                      <a:pt x="4363" y="3610"/>
                      <a:pt x="4379" y="3610"/>
                    </a:cubicBezTo>
                    <a:cubicBezTo>
                      <a:pt x="4422" y="3610"/>
                      <a:pt x="4469" y="3586"/>
                      <a:pt x="4487" y="3548"/>
                    </a:cubicBezTo>
                    <a:cubicBezTo>
                      <a:pt x="4513" y="3446"/>
                      <a:pt x="4436" y="3369"/>
                      <a:pt x="4359" y="3369"/>
                    </a:cubicBezTo>
                    <a:close/>
                    <a:moveTo>
                      <a:pt x="15337" y="2484"/>
                    </a:moveTo>
                    <a:cubicBezTo>
                      <a:pt x="15295" y="2484"/>
                      <a:pt x="15251" y="2488"/>
                      <a:pt x="15206" y="2497"/>
                    </a:cubicBezTo>
                    <a:cubicBezTo>
                      <a:pt x="14744" y="2574"/>
                      <a:pt x="14462" y="3317"/>
                      <a:pt x="14898" y="3599"/>
                    </a:cubicBezTo>
                    <a:cubicBezTo>
                      <a:pt x="14950" y="3651"/>
                      <a:pt x="15026" y="3676"/>
                      <a:pt x="15129" y="3702"/>
                    </a:cubicBezTo>
                    <a:cubicBezTo>
                      <a:pt x="15170" y="3710"/>
                      <a:pt x="15212" y="3713"/>
                      <a:pt x="15254" y="3713"/>
                    </a:cubicBezTo>
                    <a:cubicBezTo>
                      <a:pt x="15498" y="3713"/>
                      <a:pt x="15745" y="3588"/>
                      <a:pt x="15898" y="3369"/>
                    </a:cubicBezTo>
                    <a:cubicBezTo>
                      <a:pt x="16085" y="2948"/>
                      <a:pt x="15782" y="2484"/>
                      <a:pt x="15337" y="2484"/>
                    </a:cubicBezTo>
                    <a:close/>
                    <a:moveTo>
                      <a:pt x="13055" y="3385"/>
                    </a:moveTo>
                    <a:cubicBezTo>
                      <a:pt x="13037" y="3385"/>
                      <a:pt x="13019" y="3388"/>
                      <a:pt x="13001" y="3394"/>
                    </a:cubicBezTo>
                    <a:cubicBezTo>
                      <a:pt x="12847" y="3420"/>
                      <a:pt x="12744" y="3676"/>
                      <a:pt x="12898" y="3779"/>
                    </a:cubicBezTo>
                    <a:cubicBezTo>
                      <a:pt x="12898" y="3779"/>
                      <a:pt x="12924" y="3779"/>
                      <a:pt x="12975" y="3805"/>
                    </a:cubicBezTo>
                    <a:cubicBezTo>
                      <a:pt x="12993" y="3809"/>
                      <a:pt x="13010" y="3811"/>
                      <a:pt x="13028" y="3811"/>
                    </a:cubicBezTo>
                    <a:cubicBezTo>
                      <a:pt x="13111" y="3811"/>
                      <a:pt x="13189" y="3761"/>
                      <a:pt x="13231" y="3676"/>
                    </a:cubicBezTo>
                    <a:cubicBezTo>
                      <a:pt x="13299" y="3541"/>
                      <a:pt x="13188" y="3385"/>
                      <a:pt x="13055" y="3385"/>
                    </a:cubicBezTo>
                    <a:close/>
                    <a:moveTo>
                      <a:pt x="7890" y="4029"/>
                    </a:moveTo>
                    <a:cubicBezTo>
                      <a:pt x="7731" y="4029"/>
                      <a:pt x="7579" y="4105"/>
                      <a:pt x="7539" y="4266"/>
                    </a:cubicBezTo>
                    <a:cubicBezTo>
                      <a:pt x="7513" y="4317"/>
                      <a:pt x="7513" y="4369"/>
                      <a:pt x="7539" y="4420"/>
                    </a:cubicBezTo>
                    <a:cubicBezTo>
                      <a:pt x="7565" y="4625"/>
                      <a:pt x="7718" y="4779"/>
                      <a:pt x="7898" y="4805"/>
                    </a:cubicBezTo>
                    <a:cubicBezTo>
                      <a:pt x="7908" y="4806"/>
                      <a:pt x="7919" y="4806"/>
                      <a:pt x="7929" y="4806"/>
                    </a:cubicBezTo>
                    <a:cubicBezTo>
                      <a:pt x="8221" y="4806"/>
                      <a:pt x="8430" y="4463"/>
                      <a:pt x="8257" y="4215"/>
                    </a:cubicBezTo>
                    <a:cubicBezTo>
                      <a:pt x="8183" y="4093"/>
                      <a:pt x="8034" y="4029"/>
                      <a:pt x="7890" y="4029"/>
                    </a:cubicBezTo>
                    <a:close/>
                    <a:moveTo>
                      <a:pt x="4081" y="5358"/>
                    </a:moveTo>
                    <a:cubicBezTo>
                      <a:pt x="3918" y="5358"/>
                      <a:pt x="3759" y="5435"/>
                      <a:pt x="3718" y="5600"/>
                    </a:cubicBezTo>
                    <a:cubicBezTo>
                      <a:pt x="3693" y="5651"/>
                      <a:pt x="3693" y="5702"/>
                      <a:pt x="3718" y="5753"/>
                    </a:cubicBezTo>
                    <a:cubicBezTo>
                      <a:pt x="3744" y="5933"/>
                      <a:pt x="3898" y="6087"/>
                      <a:pt x="4077" y="6112"/>
                    </a:cubicBezTo>
                    <a:cubicBezTo>
                      <a:pt x="4088" y="6113"/>
                      <a:pt x="4099" y="6114"/>
                      <a:pt x="4110" y="6114"/>
                    </a:cubicBezTo>
                    <a:cubicBezTo>
                      <a:pt x="4401" y="6114"/>
                      <a:pt x="4609" y="5794"/>
                      <a:pt x="4436" y="5523"/>
                    </a:cubicBezTo>
                    <a:cubicBezTo>
                      <a:pt x="4365" y="5416"/>
                      <a:pt x="4222" y="5358"/>
                      <a:pt x="4081" y="5358"/>
                    </a:cubicBezTo>
                    <a:close/>
                    <a:moveTo>
                      <a:pt x="7747" y="6125"/>
                    </a:moveTo>
                    <a:cubicBezTo>
                      <a:pt x="7705" y="6125"/>
                      <a:pt x="7661" y="6129"/>
                      <a:pt x="7616" y="6138"/>
                    </a:cubicBezTo>
                    <a:cubicBezTo>
                      <a:pt x="7154" y="6215"/>
                      <a:pt x="6872" y="6959"/>
                      <a:pt x="7308" y="7266"/>
                    </a:cubicBezTo>
                    <a:cubicBezTo>
                      <a:pt x="7359" y="7292"/>
                      <a:pt x="7436" y="7343"/>
                      <a:pt x="7539" y="7343"/>
                    </a:cubicBezTo>
                    <a:cubicBezTo>
                      <a:pt x="7588" y="7357"/>
                      <a:pt x="7639" y="7363"/>
                      <a:pt x="7691" y="7363"/>
                    </a:cubicBezTo>
                    <a:cubicBezTo>
                      <a:pt x="7932" y="7363"/>
                      <a:pt x="8181" y="7221"/>
                      <a:pt x="8308" y="7010"/>
                    </a:cubicBezTo>
                    <a:cubicBezTo>
                      <a:pt x="8495" y="6589"/>
                      <a:pt x="8191" y="6125"/>
                      <a:pt x="7747" y="6125"/>
                    </a:cubicBezTo>
                    <a:close/>
                    <a:moveTo>
                      <a:pt x="1797" y="7616"/>
                    </a:moveTo>
                    <a:cubicBezTo>
                      <a:pt x="1780" y="7616"/>
                      <a:pt x="1762" y="7619"/>
                      <a:pt x="1744" y="7625"/>
                    </a:cubicBezTo>
                    <a:cubicBezTo>
                      <a:pt x="1590" y="7651"/>
                      <a:pt x="1487" y="7882"/>
                      <a:pt x="1615" y="7984"/>
                    </a:cubicBezTo>
                    <a:lnTo>
                      <a:pt x="1615" y="8010"/>
                    </a:lnTo>
                    <a:cubicBezTo>
                      <a:pt x="1641" y="8010"/>
                      <a:pt x="1667" y="8010"/>
                      <a:pt x="1692" y="8036"/>
                    </a:cubicBezTo>
                    <a:cubicBezTo>
                      <a:pt x="1795" y="8036"/>
                      <a:pt x="1898" y="8010"/>
                      <a:pt x="1974" y="7907"/>
                    </a:cubicBezTo>
                    <a:cubicBezTo>
                      <a:pt x="2020" y="7772"/>
                      <a:pt x="1926" y="7616"/>
                      <a:pt x="1797" y="7616"/>
                    </a:cubicBezTo>
                    <a:close/>
                    <a:moveTo>
                      <a:pt x="6237" y="9057"/>
                    </a:moveTo>
                    <a:cubicBezTo>
                      <a:pt x="6227" y="9057"/>
                      <a:pt x="6216" y="9059"/>
                      <a:pt x="6205" y="9061"/>
                    </a:cubicBezTo>
                    <a:cubicBezTo>
                      <a:pt x="6129" y="9087"/>
                      <a:pt x="6077" y="9215"/>
                      <a:pt x="6154" y="9292"/>
                    </a:cubicBezTo>
                    <a:lnTo>
                      <a:pt x="6205" y="9292"/>
                    </a:lnTo>
                    <a:cubicBezTo>
                      <a:pt x="6219" y="9299"/>
                      <a:pt x="6233" y="9302"/>
                      <a:pt x="6246" y="9302"/>
                    </a:cubicBezTo>
                    <a:cubicBezTo>
                      <a:pt x="6282" y="9302"/>
                      <a:pt x="6315" y="9278"/>
                      <a:pt x="6334" y="9241"/>
                    </a:cubicBezTo>
                    <a:cubicBezTo>
                      <a:pt x="6380" y="9149"/>
                      <a:pt x="6323" y="9057"/>
                      <a:pt x="6237" y="9057"/>
                    </a:cubicBezTo>
                    <a:close/>
                    <a:moveTo>
                      <a:pt x="3654" y="8563"/>
                    </a:moveTo>
                    <a:cubicBezTo>
                      <a:pt x="3625" y="8563"/>
                      <a:pt x="3595" y="8566"/>
                      <a:pt x="3564" y="8574"/>
                    </a:cubicBezTo>
                    <a:cubicBezTo>
                      <a:pt x="3282" y="8625"/>
                      <a:pt x="3077" y="9087"/>
                      <a:pt x="3359" y="9292"/>
                    </a:cubicBezTo>
                    <a:cubicBezTo>
                      <a:pt x="3410" y="9318"/>
                      <a:pt x="3462" y="9318"/>
                      <a:pt x="3513" y="9343"/>
                    </a:cubicBezTo>
                    <a:cubicBezTo>
                      <a:pt x="3535" y="9347"/>
                      <a:pt x="3558" y="9348"/>
                      <a:pt x="3581" y="9348"/>
                    </a:cubicBezTo>
                    <a:cubicBezTo>
                      <a:pt x="3742" y="9348"/>
                      <a:pt x="3910" y="9270"/>
                      <a:pt x="4000" y="9113"/>
                    </a:cubicBezTo>
                    <a:cubicBezTo>
                      <a:pt x="4116" y="8859"/>
                      <a:pt x="3919" y="8563"/>
                      <a:pt x="3654" y="8563"/>
                    </a:cubicBezTo>
                    <a:close/>
                    <a:moveTo>
                      <a:pt x="8158" y="9205"/>
                    </a:moveTo>
                    <a:cubicBezTo>
                      <a:pt x="7996" y="9205"/>
                      <a:pt x="7837" y="9281"/>
                      <a:pt x="7795" y="9446"/>
                    </a:cubicBezTo>
                    <a:cubicBezTo>
                      <a:pt x="7795" y="9497"/>
                      <a:pt x="7795" y="9549"/>
                      <a:pt x="7795" y="9600"/>
                    </a:cubicBezTo>
                    <a:cubicBezTo>
                      <a:pt x="7821" y="9779"/>
                      <a:pt x="7975" y="9933"/>
                      <a:pt x="8154" y="9959"/>
                    </a:cubicBezTo>
                    <a:cubicBezTo>
                      <a:pt x="8166" y="9960"/>
                      <a:pt x="8178" y="9960"/>
                      <a:pt x="8190" y="9960"/>
                    </a:cubicBezTo>
                    <a:cubicBezTo>
                      <a:pt x="8502" y="9960"/>
                      <a:pt x="8686" y="9641"/>
                      <a:pt x="8513" y="9369"/>
                    </a:cubicBezTo>
                    <a:cubicBezTo>
                      <a:pt x="8442" y="9262"/>
                      <a:pt x="8299" y="9205"/>
                      <a:pt x="8158" y="9205"/>
                    </a:cubicBezTo>
                    <a:close/>
                    <a:moveTo>
                      <a:pt x="5080" y="11305"/>
                    </a:moveTo>
                    <a:cubicBezTo>
                      <a:pt x="5038" y="11305"/>
                      <a:pt x="4994" y="11309"/>
                      <a:pt x="4949" y="11318"/>
                    </a:cubicBezTo>
                    <a:cubicBezTo>
                      <a:pt x="4487" y="11395"/>
                      <a:pt x="4205" y="12138"/>
                      <a:pt x="4641" y="12446"/>
                    </a:cubicBezTo>
                    <a:cubicBezTo>
                      <a:pt x="4693" y="12472"/>
                      <a:pt x="4769" y="12523"/>
                      <a:pt x="4872" y="12523"/>
                    </a:cubicBezTo>
                    <a:cubicBezTo>
                      <a:pt x="4921" y="12537"/>
                      <a:pt x="4972" y="12543"/>
                      <a:pt x="5022" y="12543"/>
                    </a:cubicBezTo>
                    <a:cubicBezTo>
                      <a:pt x="5258" y="12543"/>
                      <a:pt x="5493" y="12401"/>
                      <a:pt x="5641" y="12190"/>
                    </a:cubicBezTo>
                    <a:cubicBezTo>
                      <a:pt x="5829" y="11769"/>
                      <a:pt x="5525" y="11305"/>
                      <a:pt x="5080" y="11305"/>
                    </a:cubicBezTo>
                    <a:close/>
                    <a:moveTo>
                      <a:pt x="897" y="11529"/>
                    </a:moveTo>
                    <a:cubicBezTo>
                      <a:pt x="847" y="11529"/>
                      <a:pt x="796" y="11536"/>
                      <a:pt x="744" y="11549"/>
                    </a:cubicBezTo>
                    <a:cubicBezTo>
                      <a:pt x="282" y="11626"/>
                      <a:pt x="0" y="12369"/>
                      <a:pt x="436" y="12651"/>
                    </a:cubicBezTo>
                    <a:cubicBezTo>
                      <a:pt x="513" y="12703"/>
                      <a:pt x="590" y="12728"/>
                      <a:pt x="667" y="12754"/>
                    </a:cubicBezTo>
                    <a:cubicBezTo>
                      <a:pt x="712" y="12761"/>
                      <a:pt x="756" y="12765"/>
                      <a:pt x="801" y="12765"/>
                    </a:cubicBezTo>
                    <a:cubicBezTo>
                      <a:pt x="1061" y="12765"/>
                      <a:pt x="1305" y="12640"/>
                      <a:pt x="1436" y="12420"/>
                    </a:cubicBezTo>
                    <a:cubicBezTo>
                      <a:pt x="1643" y="12006"/>
                      <a:pt x="1333" y="11529"/>
                      <a:pt x="897" y="11529"/>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12" name="Google Shape;812;p17"/>
              <p:cNvSpPr/>
              <p:nvPr/>
            </p:nvSpPr>
            <p:spPr>
              <a:xfrm>
                <a:off x="-1775275" y="2546100"/>
                <a:ext cx="795475" cy="1591550"/>
              </a:xfrm>
              <a:custGeom>
                <a:avLst/>
                <a:gdLst/>
                <a:ahLst/>
                <a:cxnLst/>
                <a:rect l="l" t="t" r="r" b="b"/>
                <a:pathLst>
                  <a:path w="31819" h="63662" extrusionOk="0">
                    <a:moveTo>
                      <a:pt x="31286" y="1"/>
                    </a:moveTo>
                    <a:cubicBezTo>
                      <a:pt x="31186" y="1"/>
                      <a:pt x="31084" y="43"/>
                      <a:pt x="31003" y="145"/>
                    </a:cubicBezTo>
                    <a:cubicBezTo>
                      <a:pt x="15822" y="19300"/>
                      <a:pt x="4258" y="42891"/>
                      <a:pt x="52" y="63200"/>
                    </a:cubicBezTo>
                    <a:cubicBezTo>
                      <a:pt x="1" y="63405"/>
                      <a:pt x="129" y="63610"/>
                      <a:pt x="334" y="63662"/>
                    </a:cubicBezTo>
                    <a:lnTo>
                      <a:pt x="411" y="63662"/>
                    </a:lnTo>
                    <a:cubicBezTo>
                      <a:pt x="591" y="63662"/>
                      <a:pt x="745" y="63534"/>
                      <a:pt x="796" y="63354"/>
                    </a:cubicBezTo>
                    <a:cubicBezTo>
                      <a:pt x="4976" y="43148"/>
                      <a:pt x="16489" y="19685"/>
                      <a:pt x="31592" y="607"/>
                    </a:cubicBezTo>
                    <a:cubicBezTo>
                      <a:pt x="31818" y="325"/>
                      <a:pt x="31560" y="1"/>
                      <a:pt x="31286"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813" name="Google Shape;813;p17"/>
            <p:cNvGrpSpPr/>
            <p:nvPr/>
          </p:nvGrpSpPr>
          <p:grpSpPr>
            <a:xfrm rot="-3828478" flipH="1">
              <a:off x="7664496" y="-324322"/>
              <a:ext cx="2244432" cy="2193641"/>
              <a:chOff x="-623774" y="407959"/>
              <a:chExt cx="2317309" cy="2264556"/>
            </a:xfrm>
          </p:grpSpPr>
          <p:grpSp>
            <p:nvGrpSpPr>
              <p:cNvPr id="814" name="Google Shape;814;p17"/>
              <p:cNvGrpSpPr/>
              <p:nvPr/>
            </p:nvGrpSpPr>
            <p:grpSpPr>
              <a:xfrm rot="1413719">
                <a:off x="-360763" y="695549"/>
                <a:ext cx="1791287" cy="1689375"/>
                <a:chOff x="-2055400" y="3174000"/>
                <a:chExt cx="1520600" cy="1434200"/>
              </a:xfrm>
            </p:grpSpPr>
            <p:sp>
              <p:nvSpPr>
                <p:cNvPr id="815" name="Google Shape;815;p17"/>
                <p:cNvSpPr/>
                <p:nvPr/>
              </p:nvSpPr>
              <p:spPr>
                <a:xfrm>
                  <a:off x="-2007975" y="3215025"/>
                  <a:ext cx="1473175" cy="1393175"/>
                </a:xfrm>
                <a:custGeom>
                  <a:avLst/>
                  <a:gdLst/>
                  <a:ahLst/>
                  <a:cxnLst/>
                  <a:rect l="l" t="t" r="r" b="b"/>
                  <a:pathLst>
                    <a:path w="58927" h="55727" extrusionOk="0">
                      <a:moveTo>
                        <a:pt x="49062" y="0"/>
                      </a:moveTo>
                      <a:cubicBezTo>
                        <a:pt x="48551" y="0"/>
                        <a:pt x="48041" y="36"/>
                        <a:pt x="47542" y="108"/>
                      </a:cubicBezTo>
                      <a:cubicBezTo>
                        <a:pt x="43618" y="698"/>
                        <a:pt x="40182" y="3005"/>
                        <a:pt x="37054" y="5441"/>
                      </a:cubicBezTo>
                      <a:cubicBezTo>
                        <a:pt x="28669" y="11980"/>
                        <a:pt x="21566" y="19955"/>
                        <a:pt x="15489" y="28674"/>
                      </a:cubicBezTo>
                      <a:cubicBezTo>
                        <a:pt x="13386" y="31725"/>
                        <a:pt x="11591" y="33828"/>
                        <a:pt x="9309" y="36725"/>
                      </a:cubicBezTo>
                      <a:cubicBezTo>
                        <a:pt x="4366" y="43026"/>
                        <a:pt x="2390" y="53266"/>
                        <a:pt x="9" y="55718"/>
                      </a:cubicBezTo>
                      <a:lnTo>
                        <a:pt x="9" y="55718"/>
                      </a:lnTo>
                      <a:cubicBezTo>
                        <a:pt x="12574" y="42822"/>
                        <a:pt x="31237" y="29697"/>
                        <a:pt x="46849" y="20724"/>
                      </a:cubicBezTo>
                      <a:cubicBezTo>
                        <a:pt x="49901" y="18981"/>
                        <a:pt x="53055" y="17237"/>
                        <a:pt x="55363" y="14596"/>
                      </a:cubicBezTo>
                      <a:cubicBezTo>
                        <a:pt x="57645" y="11955"/>
                        <a:pt x="58927" y="8083"/>
                        <a:pt x="57542" y="4852"/>
                      </a:cubicBezTo>
                      <a:cubicBezTo>
                        <a:pt x="56177" y="1674"/>
                        <a:pt x="52567" y="0"/>
                        <a:pt x="49062" y="0"/>
                      </a:cubicBezTo>
                      <a:close/>
                      <a:moveTo>
                        <a:pt x="9" y="55718"/>
                      </a:moveTo>
                      <a:lnTo>
                        <a:pt x="9" y="55718"/>
                      </a:lnTo>
                      <a:cubicBezTo>
                        <a:pt x="6" y="55720"/>
                        <a:pt x="4" y="55723"/>
                        <a:pt x="1" y="55726"/>
                      </a:cubicBezTo>
                      <a:cubicBezTo>
                        <a:pt x="4" y="55723"/>
                        <a:pt x="6" y="55720"/>
                        <a:pt x="9" y="55718"/>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16" name="Google Shape;816;p17"/>
                <p:cNvSpPr/>
                <p:nvPr/>
              </p:nvSpPr>
              <p:spPr>
                <a:xfrm>
                  <a:off x="-2055400" y="3174000"/>
                  <a:ext cx="1472525" cy="1393175"/>
                </a:xfrm>
                <a:custGeom>
                  <a:avLst/>
                  <a:gdLst/>
                  <a:ahLst/>
                  <a:cxnLst/>
                  <a:rect l="l" t="t" r="r" b="b"/>
                  <a:pathLst>
                    <a:path w="58901" h="55727" extrusionOk="0">
                      <a:moveTo>
                        <a:pt x="49036" y="0"/>
                      </a:moveTo>
                      <a:cubicBezTo>
                        <a:pt x="48525" y="0"/>
                        <a:pt x="48015" y="36"/>
                        <a:pt x="47516" y="108"/>
                      </a:cubicBezTo>
                      <a:cubicBezTo>
                        <a:pt x="43592" y="697"/>
                        <a:pt x="40156" y="3005"/>
                        <a:pt x="37028" y="5441"/>
                      </a:cubicBezTo>
                      <a:lnTo>
                        <a:pt x="37053" y="5441"/>
                      </a:lnTo>
                      <a:cubicBezTo>
                        <a:pt x="28643" y="11980"/>
                        <a:pt x="21540" y="19955"/>
                        <a:pt x="15488" y="28673"/>
                      </a:cubicBezTo>
                      <a:cubicBezTo>
                        <a:pt x="13386" y="31725"/>
                        <a:pt x="11565" y="33828"/>
                        <a:pt x="9283" y="36725"/>
                      </a:cubicBezTo>
                      <a:cubicBezTo>
                        <a:pt x="4334" y="43033"/>
                        <a:pt x="2359" y="53290"/>
                        <a:pt x="0" y="55726"/>
                      </a:cubicBezTo>
                      <a:cubicBezTo>
                        <a:pt x="12565" y="42828"/>
                        <a:pt x="31207" y="29699"/>
                        <a:pt x="46823" y="20724"/>
                      </a:cubicBezTo>
                      <a:cubicBezTo>
                        <a:pt x="49875" y="18981"/>
                        <a:pt x="53029" y="17237"/>
                        <a:pt x="55336" y="14596"/>
                      </a:cubicBezTo>
                      <a:cubicBezTo>
                        <a:pt x="57619" y="11955"/>
                        <a:pt x="58901" y="8083"/>
                        <a:pt x="57516" y="4852"/>
                      </a:cubicBezTo>
                      <a:cubicBezTo>
                        <a:pt x="56151" y="1674"/>
                        <a:pt x="52541" y="0"/>
                        <a:pt x="49036"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17" name="Google Shape;817;p17"/>
                <p:cNvSpPr/>
                <p:nvPr/>
              </p:nvSpPr>
              <p:spPr>
                <a:xfrm>
                  <a:off x="-1083325" y="3219875"/>
                  <a:ext cx="461350" cy="203475"/>
                </a:xfrm>
                <a:custGeom>
                  <a:avLst/>
                  <a:gdLst/>
                  <a:ahLst/>
                  <a:cxnLst/>
                  <a:rect l="l" t="t" r="r" b="b"/>
                  <a:pathLst>
                    <a:path w="18454" h="8139" extrusionOk="0">
                      <a:moveTo>
                        <a:pt x="8731" y="282"/>
                      </a:moveTo>
                      <a:cubicBezTo>
                        <a:pt x="8661" y="282"/>
                        <a:pt x="8587" y="347"/>
                        <a:pt x="8607" y="427"/>
                      </a:cubicBezTo>
                      <a:cubicBezTo>
                        <a:pt x="8607" y="452"/>
                        <a:pt x="8633" y="452"/>
                        <a:pt x="8633" y="478"/>
                      </a:cubicBezTo>
                      <a:cubicBezTo>
                        <a:pt x="8669" y="496"/>
                        <a:pt x="8705" y="514"/>
                        <a:pt x="8741" y="514"/>
                      </a:cubicBezTo>
                      <a:cubicBezTo>
                        <a:pt x="8756" y="514"/>
                        <a:pt x="8771" y="511"/>
                        <a:pt x="8786" y="504"/>
                      </a:cubicBezTo>
                      <a:cubicBezTo>
                        <a:pt x="8889" y="452"/>
                        <a:pt x="8889" y="350"/>
                        <a:pt x="8786" y="298"/>
                      </a:cubicBezTo>
                      <a:cubicBezTo>
                        <a:pt x="8770" y="287"/>
                        <a:pt x="8750" y="282"/>
                        <a:pt x="8731" y="282"/>
                      </a:cubicBezTo>
                      <a:close/>
                      <a:moveTo>
                        <a:pt x="11359" y="1"/>
                      </a:moveTo>
                      <a:cubicBezTo>
                        <a:pt x="11294" y="1"/>
                        <a:pt x="11229" y="21"/>
                        <a:pt x="11171" y="68"/>
                      </a:cubicBezTo>
                      <a:cubicBezTo>
                        <a:pt x="11120" y="119"/>
                        <a:pt x="11094" y="145"/>
                        <a:pt x="11069" y="196"/>
                      </a:cubicBezTo>
                      <a:cubicBezTo>
                        <a:pt x="10992" y="375"/>
                        <a:pt x="11017" y="581"/>
                        <a:pt x="11145" y="709"/>
                      </a:cubicBezTo>
                      <a:cubicBezTo>
                        <a:pt x="11221" y="785"/>
                        <a:pt x="11314" y="819"/>
                        <a:pt x="11405" y="819"/>
                      </a:cubicBezTo>
                      <a:cubicBezTo>
                        <a:pt x="11590" y="819"/>
                        <a:pt x="11769" y="676"/>
                        <a:pt x="11787" y="452"/>
                      </a:cubicBezTo>
                      <a:cubicBezTo>
                        <a:pt x="11806" y="234"/>
                        <a:pt x="11581" y="1"/>
                        <a:pt x="11359" y="1"/>
                      </a:cubicBezTo>
                      <a:close/>
                      <a:moveTo>
                        <a:pt x="14759" y="611"/>
                      </a:moveTo>
                      <a:cubicBezTo>
                        <a:pt x="14635" y="611"/>
                        <a:pt x="14488" y="737"/>
                        <a:pt x="14530" y="863"/>
                      </a:cubicBezTo>
                      <a:cubicBezTo>
                        <a:pt x="14530" y="888"/>
                        <a:pt x="14556" y="914"/>
                        <a:pt x="14556" y="940"/>
                      </a:cubicBezTo>
                      <a:cubicBezTo>
                        <a:pt x="14606" y="989"/>
                        <a:pt x="14666" y="1017"/>
                        <a:pt x="14730" y="1017"/>
                      </a:cubicBezTo>
                      <a:cubicBezTo>
                        <a:pt x="14765" y="1017"/>
                        <a:pt x="14802" y="1009"/>
                        <a:pt x="14838" y="991"/>
                      </a:cubicBezTo>
                      <a:cubicBezTo>
                        <a:pt x="14992" y="914"/>
                        <a:pt x="14992" y="709"/>
                        <a:pt x="14838" y="632"/>
                      </a:cubicBezTo>
                      <a:cubicBezTo>
                        <a:pt x="14814" y="618"/>
                        <a:pt x="14787" y="611"/>
                        <a:pt x="14759" y="611"/>
                      </a:cubicBezTo>
                      <a:close/>
                      <a:moveTo>
                        <a:pt x="7128" y="1616"/>
                      </a:moveTo>
                      <a:cubicBezTo>
                        <a:pt x="7063" y="1616"/>
                        <a:pt x="6998" y="1637"/>
                        <a:pt x="6940" y="1683"/>
                      </a:cubicBezTo>
                      <a:cubicBezTo>
                        <a:pt x="6889" y="1709"/>
                        <a:pt x="6863" y="1760"/>
                        <a:pt x="6838" y="1811"/>
                      </a:cubicBezTo>
                      <a:cubicBezTo>
                        <a:pt x="6761" y="1965"/>
                        <a:pt x="6786" y="2170"/>
                        <a:pt x="6914" y="2324"/>
                      </a:cubicBezTo>
                      <a:cubicBezTo>
                        <a:pt x="6987" y="2389"/>
                        <a:pt x="7075" y="2418"/>
                        <a:pt x="7161" y="2418"/>
                      </a:cubicBezTo>
                      <a:cubicBezTo>
                        <a:pt x="7351" y="2418"/>
                        <a:pt x="7538" y="2279"/>
                        <a:pt x="7556" y="2068"/>
                      </a:cubicBezTo>
                      <a:cubicBezTo>
                        <a:pt x="7575" y="1850"/>
                        <a:pt x="7350" y="1616"/>
                        <a:pt x="7128" y="1616"/>
                      </a:cubicBezTo>
                      <a:close/>
                      <a:moveTo>
                        <a:pt x="4071" y="2071"/>
                      </a:moveTo>
                      <a:cubicBezTo>
                        <a:pt x="3935" y="2071"/>
                        <a:pt x="3797" y="2181"/>
                        <a:pt x="3837" y="2324"/>
                      </a:cubicBezTo>
                      <a:cubicBezTo>
                        <a:pt x="3863" y="2350"/>
                        <a:pt x="3863" y="2376"/>
                        <a:pt x="3889" y="2401"/>
                      </a:cubicBezTo>
                      <a:cubicBezTo>
                        <a:pt x="3938" y="2451"/>
                        <a:pt x="3999" y="2479"/>
                        <a:pt x="4063" y="2479"/>
                      </a:cubicBezTo>
                      <a:cubicBezTo>
                        <a:pt x="4098" y="2479"/>
                        <a:pt x="4134" y="2471"/>
                        <a:pt x="4171" y="2452"/>
                      </a:cubicBezTo>
                      <a:cubicBezTo>
                        <a:pt x="4325" y="2376"/>
                        <a:pt x="4325" y="2170"/>
                        <a:pt x="4171" y="2093"/>
                      </a:cubicBezTo>
                      <a:cubicBezTo>
                        <a:pt x="4140" y="2078"/>
                        <a:pt x="4105" y="2071"/>
                        <a:pt x="4071" y="2071"/>
                      </a:cubicBezTo>
                      <a:close/>
                      <a:moveTo>
                        <a:pt x="13880" y="2168"/>
                      </a:moveTo>
                      <a:cubicBezTo>
                        <a:pt x="13496" y="2168"/>
                        <a:pt x="13071" y="2519"/>
                        <a:pt x="13197" y="2940"/>
                      </a:cubicBezTo>
                      <a:lnTo>
                        <a:pt x="13171" y="2914"/>
                      </a:lnTo>
                      <a:lnTo>
                        <a:pt x="13171" y="2914"/>
                      </a:lnTo>
                      <a:cubicBezTo>
                        <a:pt x="13197" y="3017"/>
                        <a:pt x="13248" y="3068"/>
                        <a:pt x="13299" y="3145"/>
                      </a:cubicBezTo>
                      <a:cubicBezTo>
                        <a:pt x="13438" y="3300"/>
                        <a:pt x="13634" y="3386"/>
                        <a:pt x="13834" y="3386"/>
                      </a:cubicBezTo>
                      <a:cubicBezTo>
                        <a:pt x="13931" y="3386"/>
                        <a:pt x="14028" y="3366"/>
                        <a:pt x="14120" y="3324"/>
                      </a:cubicBezTo>
                      <a:cubicBezTo>
                        <a:pt x="14582" y="3119"/>
                        <a:pt x="14582" y="2452"/>
                        <a:pt x="14120" y="2222"/>
                      </a:cubicBezTo>
                      <a:cubicBezTo>
                        <a:pt x="14046" y="2185"/>
                        <a:pt x="13964" y="2168"/>
                        <a:pt x="13880" y="2168"/>
                      </a:cubicBezTo>
                      <a:close/>
                      <a:moveTo>
                        <a:pt x="11052" y="2873"/>
                      </a:moveTo>
                      <a:cubicBezTo>
                        <a:pt x="10986" y="2873"/>
                        <a:pt x="10922" y="2893"/>
                        <a:pt x="10863" y="2940"/>
                      </a:cubicBezTo>
                      <a:cubicBezTo>
                        <a:pt x="10812" y="2965"/>
                        <a:pt x="10786" y="3017"/>
                        <a:pt x="10761" y="3068"/>
                      </a:cubicBezTo>
                      <a:cubicBezTo>
                        <a:pt x="10658" y="3222"/>
                        <a:pt x="10710" y="3427"/>
                        <a:pt x="10838" y="3581"/>
                      </a:cubicBezTo>
                      <a:cubicBezTo>
                        <a:pt x="10910" y="3645"/>
                        <a:pt x="10998" y="3674"/>
                        <a:pt x="11085" y="3674"/>
                      </a:cubicBezTo>
                      <a:cubicBezTo>
                        <a:pt x="11275" y="3674"/>
                        <a:pt x="11461" y="3535"/>
                        <a:pt x="11479" y="3324"/>
                      </a:cubicBezTo>
                      <a:cubicBezTo>
                        <a:pt x="11499" y="3106"/>
                        <a:pt x="11273" y="2873"/>
                        <a:pt x="11052" y="2873"/>
                      </a:cubicBezTo>
                      <a:close/>
                      <a:moveTo>
                        <a:pt x="16379" y="3486"/>
                      </a:moveTo>
                      <a:cubicBezTo>
                        <a:pt x="16118" y="3486"/>
                        <a:pt x="15832" y="3726"/>
                        <a:pt x="15915" y="4017"/>
                      </a:cubicBezTo>
                      <a:cubicBezTo>
                        <a:pt x="15915" y="4068"/>
                        <a:pt x="15941" y="4119"/>
                        <a:pt x="15992" y="4170"/>
                      </a:cubicBezTo>
                      <a:cubicBezTo>
                        <a:pt x="16098" y="4277"/>
                        <a:pt x="16241" y="4334"/>
                        <a:pt x="16378" y="4334"/>
                      </a:cubicBezTo>
                      <a:cubicBezTo>
                        <a:pt x="16440" y="4334"/>
                        <a:pt x="16500" y="4323"/>
                        <a:pt x="16556" y="4299"/>
                      </a:cubicBezTo>
                      <a:cubicBezTo>
                        <a:pt x="16889" y="4145"/>
                        <a:pt x="16889" y="3683"/>
                        <a:pt x="16556" y="3529"/>
                      </a:cubicBezTo>
                      <a:cubicBezTo>
                        <a:pt x="16502" y="3500"/>
                        <a:pt x="16441" y="3486"/>
                        <a:pt x="16379" y="3486"/>
                      </a:cubicBezTo>
                      <a:close/>
                      <a:moveTo>
                        <a:pt x="4904" y="3922"/>
                      </a:moveTo>
                      <a:cubicBezTo>
                        <a:pt x="4663" y="3922"/>
                        <a:pt x="4396" y="4153"/>
                        <a:pt x="4478" y="4401"/>
                      </a:cubicBezTo>
                      <a:cubicBezTo>
                        <a:pt x="4478" y="4453"/>
                        <a:pt x="4504" y="4504"/>
                        <a:pt x="4555" y="4529"/>
                      </a:cubicBezTo>
                      <a:cubicBezTo>
                        <a:pt x="4644" y="4636"/>
                        <a:pt x="4769" y="4693"/>
                        <a:pt x="4897" y="4693"/>
                      </a:cubicBezTo>
                      <a:cubicBezTo>
                        <a:pt x="4955" y="4693"/>
                        <a:pt x="5013" y="4681"/>
                        <a:pt x="5068" y="4658"/>
                      </a:cubicBezTo>
                      <a:cubicBezTo>
                        <a:pt x="5376" y="4529"/>
                        <a:pt x="5376" y="4094"/>
                        <a:pt x="5068" y="3965"/>
                      </a:cubicBezTo>
                      <a:cubicBezTo>
                        <a:pt x="5018" y="3935"/>
                        <a:pt x="4962" y="3922"/>
                        <a:pt x="4904" y="3922"/>
                      </a:cubicBezTo>
                      <a:close/>
                      <a:moveTo>
                        <a:pt x="9543" y="4424"/>
                      </a:moveTo>
                      <a:cubicBezTo>
                        <a:pt x="9154" y="4424"/>
                        <a:pt x="8716" y="4772"/>
                        <a:pt x="8863" y="5171"/>
                      </a:cubicBezTo>
                      <a:lnTo>
                        <a:pt x="8838" y="5171"/>
                      </a:lnTo>
                      <a:cubicBezTo>
                        <a:pt x="8863" y="5247"/>
                        <a:pt x="8915" y="5324"/>
                        <a:pt x="8966" y="5376"/>
                      </a:cubicBezTo>
                      <a:cubicBezTo>
                        <a:pt x="9111" y="5539"/>
                        <a:pt x="9321" y="5625"/>
                        <a:pt x="9531" y="5625"/>
                      </a:cubicBezTo>
                      <a:cubicBezTo>
                        <a:pt x="9617" y="5625"/>
                        <a:pt x="9704" y="5611"/>
                        <a:pt x="9786" y="5581"/>
                      </a:cubicBezTo>
                      <a:cubicBezTo>
                        <a:pt x="10248" y="5350"/>
                        <a:pt x="10248" y="4709"/>
                        <a:pt x="9786" y="4478"/>
                      </a:cubicBezTo>
                      <a:cubicBezTo>
                        <a:pt x="9712" y="4441"/>
                        <a:pt x="9629" y="4424"/>
                        <a:pt x="9543" y="4424"/>
                      </a:cubicBezTo>
                      <a:close/>
                      <a:moveTo>
                        <a:pt x="803" y="4566"/>
                      </a:moveTo>
                      <a:cubicBezTo>
                        <a:pt x="420" y="4566"/>
                        <a:pt x="1" y="4912"/>
                        <a:pt x="145" y="5324"/>
                      </a:cubicBezTo>
                      <a:lnTo>
                        <a:pt x="119" y="5324"/>
                      </a:lnTo>
                      <a:cubicBezTo>
                        <a:pt x="145" y="5401"/>
                        <a:pt x="196" y="5478"/>
                        <a:pt x="247" y="5530"/>
                      </a:cubicBezTo>
                      <a:cubicBezTo>
                        <a:pt x="393" y="5693"/>
                        <a:pt x="602" y="5779"/>
                        <a:pt x="812" y="5779"/>
                      </a:cubicBezTo>
                      <a:cubicBezTo>
                        <a:pt x="899" y="5779"/>
                        <a:pt x="986" y="5765"/>
                        <a:pt x="1068" y="5735"/>
                      </a:cubicBezTo>
                      <a:cubicBezTo>
                        <a:pt x="1530" y="5504"/>
                        <a:pt x="1530" y="4837"/>
                        <a:pt x="1068" y="4632"/>
                      </a:cubicBezTo>
                      <a:cubicBezTo>
                        <a:pt x="988" y="4587"/>
                        <a:pt x="896" y="4566"/>
                        <a:pt x="803" y="4566"/>
                      </a:cubicBezTo>
                      <a:close/>
                      <a:moveTo>
                        <a:pt x="15597" y="5507"/>
                      </a:moveTo>
                      <a:cubicBezTo>
                        <a:pt x="15474" y="5507"/>
                        <a:pt x="15336" y="5617"/>
                        <a:pt x="15376" y="5760"/>
                      </a:cubicBezTo>
                      <a:cubicBezTo>
                        <a:pt x="15376" y="5786"/>
                        <a:pt x="15402" y="5812"/>
                        <a:pt x="15428" y="5837"/>
                      </a:cubicBezTo>
                      <a:cubicBezTo>
                        <a:pt x="15461" y="5887"/>
                        <a:pt x="15515" y="5915"/>
                        <a:pt x="15577" y="5915"/>
                      </a:cubicBezTo>
                      <a:cubicBezTo>
                        <a:pt x="15612" y="5915"/>
                        <a:pt x="15648" y="5907"/>
                        <a:pt x="15684" y="5889"/>
                      </a:cubicBezTo>
                      <a:cubicBezTo>
                        <a:pt x="15838" y="5812"/>
                        <a:pt x="15838" y="5606"/>
                        <a:pt x="15684" y="5530"/>
                      </a:cubicBezTo>
                      <a:cubicBezTo>
                        <a:pt x="15658" y="5514"/>
                        <a:pt x="15628" y="5507"/>
                        <a:pt x="15597" y="5507"/>
                      </a:cubicBezTo>
                      <a:close/>
                      <a:moveTo>
                        <a:pt x="6804" y="5935"/>
                      </a:moveTo>
                      <a:cubicBezTo>
                        <a:pt x="6729" y="5935"/>
                        <a:pt x="6636" y="6001"/>
                        <a:pt x="6658" y="6068"/>
                      </a:cubicBezTo>
                      <a:cubicBezTo>
                        <a:pt x="6658" y="6094"/>
                        <a:pt x="6684" y="6094"/>
                        <a:pt x="6684" y="6119"/>
                      </a:cubicBezTo>
                      <a:cubicBezTo>
                        <a:pt x="6702" y="6137"/>
                        <a:pt x="6746" y="6156"/>
                        <a:pt x="6788" y="6156"/>
                      </a:cubicBezTo>
                      <a:cubicBezTo>
                        <a:pt x="6805" y="6156"/>
                        <a:pt x="6823" y="6152"/>
                        <a:pt x="6838" y="6145"/>
                      </a:cubicBezTo>
                      <a:cubicBezTo>
                        <a:pt x="6914" y="6119"/>
                        <a:pt x="6914" y="5991"/>
                        <a:pt x="6838" y="5940"/>
                      </a:cubicBezTo>
                      <a:cubicBezTo>
                        <a:pt x="6827" y="5936"/>
                        <a:pt x="6816" y="5935"/>
                        <a:pt x="6804" y="5935"/>
                      </a:cubicBezTo>
                      <a:close/>
                      <a:moveTo>
                        <a:pt x="17748" y="6091"/>
                      </a:moveTo>
                      <a:cubicBezTo>
                        <a:pt x="17360" y="6091"/>
                        <a:pt x="16922" y="6438"/>
                        <a:pt x="17069" y="6837"/>
                      </a:cubicBezTo>
                      <a:lnTo>
                        <a:pt x="17043" y="6837"/>
                      </a:lnTo>
                      <a:cubicBezTo>
                        <a:pt x="17069" y="6914"/>
                        <a:pt x="17120" y="6991"/>
                        <a:pt x="17171" y="7068"/>
                      </a:cubicBezTo>
                      <a:cubicBezTo>
                        <a:pt x="17310" y="7224"/>
                        <a:pt x="17506" y="7309"/>
                        <a:pt x="17706" y="7309"/>
                      </a:cubicBezTo>
                      <a:cubicBezTo>
                        <a:pt x="17803" y="7309"/>
                        <a:pt x="17900" y="7289"/>
                        <a:pt x="17992" y="7248"/>
                      </a:cubicBezTo>
                      <a:cubicBezTo>
                        <a:pt x="18454" y="7042"/>
                        <a:pt x="18454" y="6376"/>
                        <a:pt x="17992" y="6145"/>
                      </a:cubicBezTo>
                      <a:cubicBezTo>
                        <a:pt x="17918" y="6108"/>
                        <a:pt x="17834" y="6091"/>
                        <a:pt x="17748" y="6091"/>
                      </a:cubicBezTo>
                      <a:close/>
                      <a:moveTo>
                        <a:pt x="8075" y="7152"/>
                      </a:moveTo>
                      <a:cubicBezTo>
                        <a:pt x="8008" y="7152"/>
                        <a:pt x="7944" y="7173"/>
                        <a:pt x="7889" y="7222"/>
                      </a:cubicBezTo>
                      <a:lnTo>
                        <a:pt x="7863" y="7222"/>
                      </a:lnTo>
                      <a:cubicBezTo>
                        <a:pt x="7838" y="7248"/>
                        <a:pt x="7812" y="7273"/>
                        <a:pt x="7786" y="7324"/>
                      </a:cubicBezTo>
                      <a:cubicBezTo>
                        <a:pt x="7684" y="7504"/>
                        <a:pt x="7709" y="7709"/>
                        <a:pt x="7838" y="7837"/>
                      </a:cubicBezTo>
                      <a:cubicBezTo>
                        <a:pt x="7923" y="7914"/>
                        <a:pt x="8023" y="7948"/>
                        <a:pt x="8118" y="7948"/>
                      </a:cubicBezTo>
                      <a:cubicBezTo>
                        <a:pt x="8308" y="7948"/>
                        <a:pt x="8479" y="7812"/>
                        <a:pt x="8479" y="7607"/>
                      </a:cubicBezTo>
                      <a:cubicBezTo>
                        <a:pt x="8518" y="7372"/>
                        <a:pt x="8288" y="7152"/>
                        <a:pt x="8075" y="7152"/>
                      </a:cubicBezTo>
                      <a:close/>
                      <a:moveTo>
                        <a:pt x="4203" y="6925"/>
                      </a:moveTo>
                      <a:cubicBezTo>
                        <a:pt x="3813" y="6925"/>
                        <a:pt x="3406" y="7271"/>
                        <a:pt x="3530" y="7683"/>
                      </a:cubicBezTo>
                      <a:cubicBezTo>
                        <a:pt x="3555" y="7760"/>
                        <a:pt x="3607" y="7837"/>
                        <a:pt x="3658" y="7889"/>
                      </a:cubicBezTo>
                      <a:cubicBezTo>
                        <a:pt x="3803" y="8052"/>
                        <a:pt x="4013" y="8138"/>
                        <a:pt x="4223" y="8138"/>
                      </a:cubicBezTo>
                      <a:cubicBezTo>
                        <a:pt x="4309" y="8138"/>
                        <a:pt x="4396" y="8124"/>
                        <a:pt x="4478" y="8094"/>
                      </a:cubicBezTo>
                      <a:cubicBezTo>
                        <a:pt x="4940" y="7863"/>
                        <a:pt x="4940" y="7196"/>
                        <a:pt x="4478" y="6991"/>
                      </a:cubicBezTo>
                      <a:cubicBezTo>
                        <a:pt x="4393" y="6946"/>
                        <a:pt x="4299" y="6925"/>
                        <a:pt x="4203" y="6925"/>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818" name="Google Shape;818;p17"/>
              <p:cNvSpPr/>
              <p:nvPr/>
            </p:nvSpPr>
            <p:spPr>
              <a:xfrm rot="1413719">
                <a:off x="-379186" y="861403"/>
                <a:ext cx="1464476" cy="1377667"/>
              </a:xfrm>
              <a:custGeom>
                <a:avLst/>
                <a:gdLst/>
                <a:ahLst/>
                <a:cxnLst/>
                <a:rect l="l" t="t" r="r" b="b"/>
                <a:pathLst>
                  <a:path w="49727" h="46783" extrusionOk="0">
                    <a:moveTo>
                      <a:pt x="49209" y="0"/>
                    </a:moveTo>
                    <a:cubicBezTo>
                      <a:pt x="49160" y="0"/>
                      <a:pt x="49108" y="11"/>
                      <a:pt x="49055" y="36"/>
                    </a:cubicBezTo>
                    <a:cubicBezTo>
                      <a:pt x="34592" y="8729"/>
                      <a:pt x="14361" y="23807"/>
                      <a:pt x="180" y="46218"/>
                    </a:cubicBezTo>
                    <a:cubicBezTo>
                      <a:pt x="1" y="46449"/>
                      <a:pt x="206" y="46782"/>
                      <a:pt x="488" y="46782"/>
                    </a:cubicBezTo>
                    <a:cubicBezTo>
                      <a:pt x="616" y="46782"/>
                      <a:pt x="744" y="46705"/>
                      <a:pt x="796" y="46603"/>
                    </a:cubicBezTo>
                    <a:cubicBezTo>
                      <a:pt x="14899" y="24320"/>
                      <a:pt x="35028" y="9319"/>
                      <a:pt x="49439" y="677"/>
                    </a:cubicBezTo>
                    <a:cubicBezTo>
                      <a:pt x="49727" y="434"/>
                      <a:pt x="49519" y="0"/>
                      <a:pt x="4920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819" name="Google Shape;819;p17"/>
          <p:cNvGrpSpPr/>
          <p:nvPr/>
        </p:nvGrpSpPr>
        <p:grpSpPr>
          <a:xfrm rot="796149" flipH="1">
            <a:off x="9962595" y="-637002"/>
            <a:ext cx="2566496" cy="2701471"/>
            <a:chOff x="1526600" y="450800"/>
            <a:chExt cx="4540675" cy="4779475"/>
          </a:xfrm>
        </p:grpSpPr>
        <p:sp>
          <p:nvSpPr>
            <p:cNvPr id="820" name="Google Shape;820;p17"/>
            <p:cNvSpPr/>
            <p:nvPr/>
          </p:nvSpPr>
          <p:spPr>
            <a:xfrm>
              <a:off x="1610100" y="473575"/>
              <a:ext cx="4457175" cy="4689450"/>
            </a:xfrm>
            <a:custGeom>
              <a:avLst/>
              <a:gdLst/>
              <a:ahLst/>
              <a:cxnLst/>
              <a:rect l="l" t="t" r="r" b="b"/>
              <a:pathLst>
                <a:path w="178287" h="187578" extrusionOk="0">
                  <a:moveTo>
                    <a:pt x="95602" y="1"/>
                  </a:moveTo>
                  <a:cubicBezTo>
                    <a:pt x="95141" y="1"/>
                    <a:pt x="94676" y="129"/>
                    <a:pt x="94258" y="394"/>
                  </a:cubicBezTo>
                  <a:lnTo>
                    <a:pt x="0" y="63859"/>
                  </a:lnTo>
                  <a:lnTo>
                    <a:pt x="79645" y="185257"/>
                  </a:lnTo>
                  <a:cubicBezTo>
                    <a:pt x="80631" y="186769"/>
                    <a:pt x="82280" y="187578"/>
                    <a:pt x="83965" y="187578"/>
                  </a:cubicBezTo>
                  <a:cubicBezTo>
                    <a:pt x="84955" y="187578"/>
                    <a:pt x="85959" y="187298"/>
                    <a:pt x="86847" y="186719"/>
                  </a:cubicBezTo>
                  <a:lnTo>
                    <a:pt x="176826" y="126176"/>
                  </a:lnTo>
                  <a:cubicBezTo>
                    <a:pt x="177974" y="125393"/>
                    <a:pt x="178287" y="123880"/>
                    <a:pt x="177504" y="122732"/>
                  </a:cubicBezTo>
                  <a:lnTo>
                    <a:pt x="97703" y="1125"/>
                  </a:lnTo>
                  <a:cubicBezTo>
                    <a:pt x="97205" y="394"/>
                    <a:pt x="96410" y="1"/>
                    <a:pt x="9560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21" name="Google Shape;821;p17"/>
            <p:cNvSpPr/>
            <p:nvPr/>
          </p:nvSpPr>
          <p:spPr>
            <a:xfrm>
              <a:off x="1616625" y="450800"/>
              <a:ext cx="4391950" cy="4645025"/>
            </a:xfrm>
            <a:custGeom>
              <a:avLst/>
              <a:gdLst/>
              <a:ahLst/>
              <a:cxnLst/>
              <a:rect l="l" t="t" r="r" b="b"/>
              <a:pathLst>
                <a:path w="175678" h="185801" extrusionOk="0">
                  <a:moveTo>
                    <a:pt x="93162" y="0"/>
                  </a:moveTo>
                  <a:lnTo>
                    <a:pt x="0" y="61587"/>
                  </a:lnTo>
                  <a:lnTo>
                    <a:pt x="80323" y="184028"/>
                  </a:lnTo>
                  <a:cubicBezTo>
                    <a:pt x="81085" y="185187"/>
                    <a:pt x="82329" y="185800"/>
                    <a:pt x="83604" y="185800"/>
                  </a:cubicBezTo>
                  <a:cubicBezTo>
                    <a:pt x="84339" y="185800"/>
                    <a:pt x="85083" y="185597"/>
                    <a:pt x="85751" y="185177"/>
                  </a:cubicBezTo>
                  <a:lnTo>
                    <a:pt x="175677" y="125782"/>
                  </a:lnTo>
                  <a:lnTo>
                    <a:pt x="93162" y="0"/>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22" name="Google Shape;822;p17"/>
            <p:cNvSpPr/>
            <p:nvPr/>
          </p:nvSpPr>
          <p:spPr>
            <a:xfrm>
              <a:off x="3931325" y="462525"/>
              <a:ext cx="2064200" cy="3145900"/>
            </a:xfrm>
            <a:custGeom>
              <a:avLst/>
              <a:gdLst/>
              <a:ahLst/>
              <a:cxnLst/>
              <a:rect l="l" t="t" r="r" b="b"/>
              <a:pathLst>
                <a:path w="82568" h="125836" fill="none" extrusionOk="0">
                  <a:moveTo>
                    <a:pt x="0" y="1"/>
                  </a:moveTo>
                  <a:lnTo>
                    <a:pt x="82567" y="125835"/>
                  </a:lnTo>
                </a:path>
              </a:pathLst>
            </a:custGeom>
            <a:noFill/>
            <a:ln w="11750" cap="flat" cmpd="sng">
              <a:solidFill>
                <a:schemeClr val="dk1"/>
              </a:solidFill>
              <a:prstDash val="solid"/>
              <a:miter lim="5219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23" name="Google Shape;823;p17"/>
            <p:cNvSpPr/>
            <p:nvPr/>
          </p:nvSpPr>
          <p:spPr>
            <a:xfrm>
              <a:off x="3898700" y="482100"/>
              <a:ext cx="2065500" cy="3145900"/>
            </a:xfrm>
            <a:custGeom>
              <a:avLst/>
              <a:gdLst/>
              <a:ahLst/>
              <a:cxnLst/>
              <a:rect l="l" t="t" r="r" b="b"/>
              <a:pathLst>
                <a:path w="82620" h="125836" fill="none" extrusionOk="0">
                  <a:moveTo>
                    <a:pt x="1" y="1"/>
                  </a:moveTo>
                  <a:lnTo>
                    <a:pt x="82620" y="125835"/>
                  </a:lnTo>
                </a:path>
              </a:pathLst>
            </a:custGeom>
            <a:noFill/>
            <a:ln w="11750" cap="flat" cmpd="sng">
              <a:solidFill>
                <a:schemeClr val="dk1"/>
              </a:solidFill>
              <a:prstDash val="solid"/>
              <a:miter lim="5219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24" name="Google Shape;824;p17"/>
            <p:cNvSpPr/>
            <p:nvPr/>
          </p:nvSpPr>
          <p:spPr>
            <a:xfrm>
              <a:off x="3742125" y="4138150"/>
              <a:ext cx="842925" cy="1092125"/>
            </a:xfrm>
            <a:custGeom>
              <a:avLst/>
              <a:gdLst/>
              <a:ahLst/>
              <a:cxnLst/>
              <a:rect l="l" t="t" r="r" b="b"/>
              <a:pathLst>
                <a:path w="33717" h="43685" extrusionOk="0">
                  <a:moveTo>
                    <a:pt x="9604" y="0"/>
                  </a:moveTo>
                  <a:lnTo>
                    <a:pt x="1" y="6159"/>
                  </a:lnTo>
                  <a:lnTo>
                    <a:pt x="24113" y="43685"/>
                  </a:lnTo>
                  <a:lnTo>
                    <a:pt x="25679" y="35595"/>
                  </a:lnTo>
                  <a:lnTo>
                    <a:pt x="33716" y="37526"/>
                  </a:lnTo>
                  <a:lnTo>
                    <a:pt x="9604" y="0"/>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25" name="Google Shape;825;p17"/>
            <p:cNvSpPr/>
            <p:nvPr/>
          </p:nvSpPr>
          <p:spPr>
            <a:xfrm>
              <a:off x="1526600" y="464775"/>
              <a:ext cx="4343675" cy="4627200"/>
            </a:xfrm>
            <a:custGeom>
              <a:avLst/>
              <a:gdLst/>
              <a:ahLst/>
              <a:cxnLst/>
              <a:rect l="l" t="t" r="r" b="b"/>
              <a:pathLst>
                <a:path w="173747" h="185088" extrusionOk="0">
                  <a:moveTo>
                    <a:pt x="91115" y="1"/>
                  </a:moveTo>
                  <a:cubicBezTo>
                    <a:pt x="90634" y="1"/>
                    <a:pt x="90147" y="140"/>
                    <a:pt x="89718" y="433"/>
                  </a:cubicBezTo>
                  <a:lnTo>
                    <a:pt x="0" y="59357"/>
                  </a:lnTo>
                  <a:lnTo>
                    <a:pt x="82515" y="185087"/>
                  </a:lnTo>
                  <a:lnTo>
                    <a:pt x="172285" y="126163"/>
                  </a:lnTo>
                  <a:cubicBezTo>
                    <a:pt x="173433" y="125380"/>
                    <a:pt x="173746" y="123866"/>
                    <a:pt x="172963" y="122718"/>
                  </a:cubicBezTo>
                  <a:lnTo>
                    <a:pt x="93162" y="1111"/>
                  </a:lnTo>
                  <a:cubicBezTo>
                    <a:pt x="92705" y="392"/>
                    <a:pt x="91920" y="1"/>
                    <a:pt x="91115"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26" name="Google Shape;826;p17"/>
            <p:cNvSpPr/>
            <p:nvPr/>
          </p:nvSpPr>
          <p:spPr>
            <a:xfrm>
              <a:off x="1636200" y="1843000"/>
              <a:ext cx="2130750" cy="3199400"/>
            </a:xfrm>
            <a:custGeom>
              <a:avLst/>
              <a:gdLst/>
              <a:ahLst/>
              <a:cxnLst/>
              <a:rect l="l" t="t" r="r" b="b"/>
              <a:pathLst>
                <a:path w="85230" h="127976" extrusionOk="0">
                  <a:moveTo>
                    <a:pt x="2506" y="1"/>
                  </a:moveTo>
                  <a:lnTo>
                    <a:pt x="0" y="1619"/>
                  </a:lnTo>
                  <a:lnTo>
                    <a:pt x="82724" y="127975"/>
                  </a:lnTo>
                  <a:lnTo>
                    <a:pt x="85229" y="126357"/>
                  </a:lnTo>
                  <a:lnTo>
                    <a:pt x="2506"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27" name="Google Shape;827;p17"/>
            <p:cNvSpPr/>
            <p:nvPr/>
          </p:nvSpPr>
          <p:spPr>
            <a:xfrm>
              <a:off x="2647400" y="1567700"/>
              <a:ext cx="2116400" cy="2399550"/>
            </a:xfrm>
            <a:custGeom>
              <a:avLst/>
              <a:gdLst/>
              <a:ahLst/>
              <a:cxnLst/>
              <a:rect l="l" t="t" r="r" b="b"/>
              <a:pathLst>
                <a:path w="84656" h="95982" fill="none" extrusionOk="0">
                  <a:moveTo>
                    <a:pt x="82777" y="71347"/>
                  </a:moveTo>
                  <a:cubicBezTo>
                    <a:pt x="82777" y="69937"/>
                    <a:pt x="83507" y="68633"/>
                    <a:pt x="84656" y="67850"/>
                  </a:cubicBezTo>
                  <a:lnTo>
                    <a:pt x="40919" y="1201"/>
                  </a:lnTo>
                  <a:cubicBezTo>
                    <a:pt x="38988" y="2453"/>
                    <a:pt x="36431" y="1932"/>
                    <a:pt x="35178" y="0"/>
                  </a:cubicBezTo>
                  <a:lnTo>
                    <a:pt x="1149" y="22286"/>
                  </a:lnTo>
                  <a:cubicBezTo>
                    <a:pt x="2454" y="24217"/>
                    <a:pt x="1932" y="26827"/>
                    <a:pt x="1" y="28080"/>
                  </a:cubicBezTo>
                  <a:lnTo>
                    <a:pt x="43737" y="94729"/>
                  </a:lnTo>
                  <a:cubicBezTo>
                    <a:pt x="45668" y="93476"/>
                    <a:pt x="48226" y="94050"/>
                    <a:pt x="49478" y="95981"/>
                  </a:cubicBezTo>
                  <a:lnTo>
                    <a:pt x="83455" y="73643"/>
                  </a:lnTo>
                  <a:cubicBezTo>
                    <a:pt x="82985" y="72965"/>
                    <a:pt x="82777" y="72182"/>
                    <a:pt x="82777" y="71347"/>
                  </a:cubicBezTo>
                  <a:close/>
                </a:path>
              </a:pathLst>
            </a:custGeom>
            <a:solidFill>
              <a:schemeClr val="lt1"/>
            </a:solidFill>
            <a:ln w="14350" cap="flat" cmpd="sng">
              <a:solidFill>
                <a:schemeClr val="lt1"/>
              </a:solidFill>
              <a:prstDash val="solid"/>
              <a:miter lim="5219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828" name="Google Shape;828;p17"/>
          <p:cNvGrpSpPr/>
          <p:nvPr/>
        </p:nvGrpSpPr>
        <p:grpSpPr>
          <a:xfrm rot="1799838">
            <a:off x="-313983" y="-420989"/>
            <a:ext cx="2283968" cy="3483031"/>
            <a:chOff x="7518282" y="2373612"/>
            <a:chExt cx="1544209" cy="2355088"/>
          </a:xfrm>
        </p:grpSpPr>
        <p:sp>
          <p:nvSpPr>
            <p:cNvPr id="829" name="Google Shape;829;p17"/>
            <p:cNvSpPr/>
            <p:nvPr/>
          </p:nvSpPr>
          <p:spPr>
            <a:xfrm rot="718822">
              <a:off x="7689615" y="3249120"/>
              <a:ext cx="1111866" cy="1379201"/>
            </a:xfrm>
            <a:custGeom>
              <a:avLst/>
              <a:gdLst/>
              <a:ahLst/>
              <a:cxnLst/>
              <a:rect l="l" t="t" r="r" b="b"/>
              <a:pathLst>
                <a:path w="48158" h="59737" extrusionOk="0">
                  <a:moveTo>
                    <a:pt x="39340" y="1"/>
                  </a:moveTo>
                  <a:cubicBezTo>
                    <a:pt x="38303" y="1"/>
                    <a:pt x="37263" y="153"/>
                    <a:pt x="36285" y="451"/>
                  </a:cubicBezTo>
                  <a:cubicBezTo>
                    <a:pt x="32695" y="1579"/>
                    <a:pt x="29823" y="4272"/>
                    <a:pt x="27259" y="7016"/>
                  </a:cubicBezTo>
                  <a:cubicBezTo>
                    <a:pt x="20361" y="14401"/>
                    <a:pt x="14874" y="22940"/>
                    <a:pt x="10489" y="32043"/>
                  </a:cubicBezTo>
                  <a:cubicBezTo>
                    <a:pt x="8976" y="35197"/>
                    <a:pt x="7591" y="37427"/>
                    <a:pt x="5873" y="40505"/>
                  </a:cubicBezTo>
                  <a:cubicBezTo>
                    <a:pt x="2185" y="47138"/>
                    <a:pt x="1874" y="57072"/>
                    <a:pt x="8" y="59727"/>
                  </a:cubicBezTo>
                  <a:lnTo>
                    <a:pt x="8" y="59727"/>
                  </a:lnTo>
                  <a:cubicBezTo>
                    <a:pt x="9880" y="45729"/>
                    <a:pt x="25415" y="30630"/>
                    <a:pt x="38721" y="19888"/>
                  </a:cubicBezTo>
                  <a:cubicBezTo>
                    <a:pt x="41311" y="17811"/>
                    <a:pt x="44029" y="15708"/>
                    <a:pt x="45773" y="12888"/>
                  </a:cubicBezTo>
                  <a:cubicBezTo>
                    <a:pt x="47542" y="10041"/>
                    <a:pt x="48157" y="6246"/>
                    <a:pt x="46388" y="3426"/>
                  </a:cubicBezTo>
                  <a:cubicBezTo>
                    <a:pt x="44910" y="1106"/>
                    <a:pt x="42136" y="1"/>
                    <a:pt x="39340" y="1"/>
                  </a:cubicBezTo>
                  <a:close/>
                  <a:moveTo>
                    <a:pt x="8" y="59727"/>
                  </a:moveTo>
                  <a:lnTo>
                    <a:pt x="8" y="59727"/>
                  </a:lnTo>
                  <a:cubicBezTo>
                    <a:pt x="5" y="59730"/>
                    <a:pt x="3" y="59733"/>
                    <a:pt x="1" y="59736"/>
                  </a:cubicBezTo>
                  <a:lnTo>
                    <a:pt x="1" y="59736"/>
                  </a:lnTo>
                  <a:cubicBezTo>
                    <a:pt x="3" y="59733"/>
                    <a:pt x="5" y="59730"/>
                    <a:pt x="8" y="59727"/>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30" name="Google Shape;830;p17"/>
            <p:cNvSpPr/>
            <p:nvPr/>
          </p:nvSpPr>
          <p:spPr>
            <a:xfrm rot="718822">
              <a:off x="7649292" y="3211149"/>
              <a:ext cx="1111843" cy="1378947"/>
            </a:xfrm>
            <a:custGeom>
              <a:avLst/>
              <a:gdLst/>
              <a:ahLst/>
              <a:cxnLst/>
              <a:rect l="l" t="t" r="r" b="b"/>
              <a:pathLst>
                <a:path w="48157" h="59726" extrusionOk="0">
                  <a:moveTo>
                    <a:pt x="39365" y="0"/>
                  </a:moveTo>
                  <a:cubicBezTo>
                    <a:pt x="38317" y="0"/>
                    <a:pt x="37267" y="157"/>
                    <a:pt x="36285" y="466"/>
                  </a:cubicBezTo>
                  <a:cubicBezTo>
                    <a:pt x="32695" y="1569"/>
                    <a:pt x="29823" y="4261"/>
                    <a:pt x="27258" y="7005"/>
                  </a:cubicBezTo>
                  <a:cubicBezTo>
                    <a:pt x="20361" y="14390"/>
                    <a:pt x="14873" y="22929"/>
                    <a:pt x="10488" y="32032"/>
                  </a:cubicBezTo>
                  <a:cubicBezTo>
                    <a:pt x="8975" y="35186"/>
                    <a:pt x="7591" y="37417"/>
                    <a:pt x="5873" y="40494"/>
                  </a:cubicBezTo>
                  <a:cubicBezTo>
                    <a:pt x="2180" y="47161"/>
                    <a:pt x="1872" y="57085"/>
                    <a:pt x="1" y="59726"/>
                  </a:cubicBezTo>
                  <a:lnTo>
                    <a:pt x="1" y="59726"/>
                  </a:lnTo>
                  <a:cubicBezTo>
                    <a:pt x="9873" y="45751"/>
                    <a:pt x="25412" y="30622"/>
                    <a:pt x="38721" y="19878"/>
                  </a:cubicBezTo>
                  <a:cubicBezTo>
                    <a:pt x="41310" y="17801"/>
                    <a:pt x="44029" y="15698"/>
                    <a:pt x="45772" y="12877"/>
                  </a:cubicBezTo>
                  <a:cubicBezTo>
                    <a:pt x="47542" y="10031"/>
                    <a:pt x="48157" y="6236"/>
                    <a:pt x="46362" y="3415"/>
                  </a:cubicBezTo>
                  <a:cubicBezTo>
                    <a:pt x="44909" y="1106"/>
                    <a:pt x="42145" y="0"/>
                    <a:pt x="3936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31" name="Google Shape;831;p17"/>
            <p:cNvSpPr/>
            <p:nvPr/>
          </p:nvSpPr>
          <p:spPr>
            <a:xfrm rot="718822">
              <a:off x="8428587" y="3328473"/>
              <a:ext cx="409048" cy="200495"/>
            </a:xfrm>
            <a:custGeom>
              <a:avLst/>
              <a:gdLst/>
              <a:ahLst/>
              <a:cxnLst/>
              <a:rect l="l" t="t" r="r" b="b"/>
              <a:pathLst>
                <a:path w="17717" h="8684" extrusionOk="0">
                  <a:moveTo>
                    <a:pt x="13244" y="85"/>
                  </a:moveTo>
                  <a:cubicBezTo>
                    <a:pt x="13109" y="85"/>
                    <a:pt x="12983" y="218"/>
                    <a:pt x="13050" y="351"/>
                  </a:cubicBezTo>
                  <a:cubicBezTo>
                    <a:pt x="13050" y="377"/>
                    <a:pt x="13075" y="403"/>
                    <a:pt x="13101" y="428"/>
                  </a:cubicBezTo>
                  <a:cubicBezTo>
                    <a:pt x="13139" y="454"/>
                    <a:pt x="13184" y="467"/>
                    <a:pt x="13229" y="467"/>
                  </a:cubicBezTo>
                  <a:cubicBezTo>
                    <a:pt x="13274" y="467"/>
                    <a:pt x="13319" y="454"/>
                    <a:pt x="13357" y="428"/>
                  </a:cubicBezTo>
                  <a:cubicBezTo>
                    <a:pt x="13511" y="351"/>
                    <a:pt x="13460" y="146"/>
                    <a:pt x="13306" y="95"/>
                  </a:cubicBezTo>
                  <a:cubicBezTo>
                    <a:pt x="13285" y="88"/>
                    <a:pt x="13264" y="85"/>
                    <a:pt x="13244" y="85"/>
                  </a:cubicBezTo>
                  <a:close/>
                  <a:moveTo>
                    <a:pt x="9983" y="0"/>
                  </a:moveTo>
                  <a:cubicBezTo>
                    <a:pt x="9903" y="0"/>
                    <a:pt x="9827" y="28"/>
                    <a:pt x="9767" y="95"/>
                  </a:cubicBezTo>
                  <a:cubicBezTo>
                    <a:pt x="9742" y="121"/>
                    <a:pt x="9716" y="172"/>
                    <a:pt x="9690" y="223"/>
                  </a:cubicBezTo>
                  <a:cubicBezTo>
                    <a:pt x="9639" y="403"/>
                    <a:pt x="9690" y="582"/>
                    <a:pt x="9844" y="685"/>
                  </a:cubicBezTo>
                  <a:cubicBezTo>
                    <a:pt x="9910" y="731"/>
                    <a:pt x="9982" y="752"/>
                    <a:pt x="10050" y="752"/>
                  </a:cubicBezTo>
                  <a:cubicBezTo>
                    <a:pt x="10249" y="752"/>
                    <a:pt x="10428" y="580"/>
                    <a:pt x="10408" y="351"/>
                  </a:cubicBezTo>
                  <a:cubicBezTo>
                    <a:pt x="10390" y="169"/>
                    <a:pt x="10178" y="0"/>
                    <a:pt x="9983" y="0"/>
                  </a:cubicBezTo>
                  <a:close/>
                  <a:moveTo>
                    <a:pt x="7556" y="654"/>
                  </a:moveTo>
                  <a:cubicBezTo>
                    <a:pt x="7486" y="654"/>
                    <a:pt x="7412" y="721"/>
                    <a:pt x="7434" y="787"/>
                  </a:cubicBezTo>
                  <a:lnTo>
                    <a:pt x="7434" y="813"/>
                  </a:lnTo>
                  <a:cubicBezTo>
                    <a:pt x="7460" y="839"/>
                    <a:pt x="7460" y="839"/>
                    <a:pt x="7460" y="839"/>
                  </a:cubicBezTo>
                  <a:cubicBezTo>
                    <a:pt x="7485" y="864"/>
                    <a:pt x="7517" y="877"/>
                    <a:pt x="7546" y="877"/>
                  </a:cubicBezTo>
                  <a:cubicBezTo>
                    <a:pt x="7575" y="877"/>
                    <a:pt x="7601" y="864"/>
                    <a:pt x="7613" y="839"/>
                  </a:cubicBezTo>
                  <a:cubicBezTo>
                    <a:pt x="7690" y="787"/>
                    <a:pt x="7690" y="685"/>
                    <a:pt x="7588" y="659"/>
                  </a:cubicBezTo>
                  <a:cubicBezTo>
                    <a:pt x="7578" y="656"/>
                    <a:pt x="7567" y="654"/>
                    <a:pt x="7556" y="654"/>
                  </a:cubicBezTo>
                  <a:close/>
                  <a:moveTo>
                    <a:pt x="12799" y="1638"/>
                  </a:moveTo>
                  <a:cubicBezTo>
                    <a:pt x="12396" y="1638"/>
                    <a:pt x="11973" y="2067"/>
                    <a:pt x="12178" y="2454"/>
                  </a:cubicBezTo>
                  <a:lnTo>
                    <a:pt x="12152" y="2454"/>
                  </a:lnTo>
                  <a:cubicBezTo>
                    <a:pt x="12203" y="2531"/>
                    <a:pt x="12255" y="2582"/>
                    <a:pt x="12306" y="2634"/>
                  </a:cubicBezTo>
                  <a:cubicBezTo>
                    <a:pt x="12435" y="2734"/>
                    <a:pt x="12595" y="2786"/>
                    <a:pt x="12756" y="2786"/>
                  </a:cubicBezTo>
                  <a:cubicBezTo>
                    <a:pt x="12885" y="2786"/>
                    <a:pt x="13013" y="2753"/>
                    <a:pt x="13127" y="2685"/>
                  </a:cubicBezTo>
                  <a:cubicBezTo>
                    <a:pt x="13511" y="2403"/>
                    <a:pt x="13409" y="1787"/>
                    <a:pt x="12947" y="1659"/>
                  </a:cubicBezTo>
                  <a:cubicBezTo>
                    <a:pt x="12899" y="1645"/>
                    <a:pt x="12849" y="1638"/>
                    <a:pt x="12799" y="1638"/>
                  </a:cubicBezTo>
                  <a:close/>
                  <a:moveTo>
                    <a:pt x="6278" y="2155"/>
                  </a:moveTo>
                  <a:cubicBezTo>
                    <a:pt x="6196" y="2155"/>
                    <a:pt x="6115" y="2183"/>
                    <a:pt x="6049" y="2249"/>
                  </a:cubicBezTo>
                  <a:lnTo>
                    <a:pt x="6075" y="2249"/>
                  </a:lnTo>
                  <a:cubicBezTo>
                    <a:pt x="6049" y="2275"/>
                    <a:pt x="6024" y="2326"/>
                    <a:pt x="5998" y="2377"/>
                  </a:cubicBezTo>
                  <a:cubicBezTo>
                    <a:pt x="5947" y="2557"/>
                    <a:pt x="5998" y="2736"/>
                    <a:pt x="6152" y="2839"/>
                  </a:cubicBezTo>
                  <a:cubicBezTo>
                    <a:pt x="6212" y="2886"/>
                    <a:pt x="6279" y="2906"/>
                    <a:pt x="6345" y="2906"/>
                  </a:cubicBezTo>
                  <a:cubicBezTo>
                    <a:pt x="6532" y="2906"/>
                    <a:pt x="6709" y="2740"/>
                    <a:pt x="6690" y="2531"/>
                  </a:cubicBezTo>
                  <a:cubicBezTo>
                    <a:pt x="6690" y="2330"/>
                    <a:pt x="6481" y="2155"/>
                    <a:pt x="6278" y="2155"/>
                  </a:cubicBezTo>
                  <a:close/>
                  <a:moveTo>
                    <a:pt x="15296" y="2488"/>
                  </a:moveTo>
                  <a:cubicBezTo>
                    <a:pt x="15012" y="2488"/>
                    <a:pt x="14712" y="2798"/>
                    <a:pt x="14870" y="3070"/>
                  </a:cubicBezTo>
                  <a:cubicBezTo>
                    <a:pt x="14896" y="3121"/>
                    <a:pt x="14922" y="3146"/>
                    <a:pt x="14947" y="3198"/>
                  </a:cubicBezTo>
                  <a:cubicBezTo>
                    <a:pt x="15046" y="3268"/>
                    <a:pt x="15152" y="3308"/>
                    <a:pt x="15258" y="3308"/>
                  </a:cubicBezTo>
                  <a:cubicBezTo>
                    <a:pt x="15344" y="3308"/>
                    <a:pt x="15430" y="3281"/>
                    <a:pt x="15511" y="3223"/>
                  </a:cubicBezTo>
                  <a:cubicBezTo>
                    <a:pt x="15793" y="3044"/>
                    <a:pt x="15716" y="2608"/>
                    <a:pt x="15409" y="2505"/>
                  </a:cubicBezTo>
                  <a:cubicBezTo>
                    <a:pt x="15372" y="2493"/>
                    <a:pt x="15334" y="2488"/>
                    <a:pt x="15296" y="2488"/>
                  </a:cubicBezTo>
                  <a:close/>
                  <a:moveTo>
                    <a:pt x="3455" y="3035"/>
                  </a:moveTo>
                  <a:cubicBezTo>
                    <a:pt x="3318" y="3035"/>
                    <a:pt x="3186" y="3190"/>
                    <a:pt x="3254" y="3326"/>
                  </a:cubicBezTo>
                  <a:cubicBezTo>
                    <a:pt x="3254" y="3352"/>
                    <a:pt x="3280" y="3352"/>
                    <a:pt x="3306" y="3377"/>
                  </a:cubicBezTo>
                  <a:cubicBezTo>
                    <a:pt x="3348" y="3420"/>
                    <a:pt x="3398" y="3439"/>
                    <a:pt x="3447" y="3439"/>
                  </a:cubicBezTo>
                  <a:cubicBezTo>
                    <a:pt x="3488" y="3439"/>
                    <a:pt x="3527" y="3426"/>
                    <a:pt x="3562" y="3403"/>
                  </a:cubicBezTo>
                  <a:cubicBezTo>
                    <a:pt x="3690" y="3300"/>
                    <a:pt x="3665" y="3095"/>
                    <a:pt x="3511" y="3044"/>
                  </a:cubicBezTo>
                  <a:cubicBezTo>
                    <a:pt x="3492" y="3038"/>
                    <a:pt x="3474" y="3035"/>
                    <a:pt x="3455" y="3035"/>
                  </a:cubicBezTo>
                  <a:close/>
                  <a:moveTo>
                    <a:pt x="10101" y="2744"/>
                  </a:moveTo>
                  <a:cubicBezTo>
                    <a:pt x="10028" y="2744"/>
                    <a:pt x="9956" y="2766"/>
                    <a:pt x="9894" y="2817"/>
                  </a:cubicBezTo>
                  <a:lnTo>
                    <a:pt x="9894" y="2817"/>
                  </a:lnTo>
                  <a:cubicBezTo>
                    <a:pt x="9894" y="2816"/>
                    <a:pt x="9895" y="2815"/>
                    <a:pt x="9896" y="2813"/>
                  </a:cubicBezTo>
                  <a:lnTo>
                    <a:pt x="9896" y="2813"/>
                  </a:lnTo>
                  <a:lnTo>
                    <a:pt x="9870" y="2839"/>
                  </a:lnTo>
                  <a:cubicBezTo>
                    <a:pt x="9878" y="2831"/>
                    <a:pt x="9886" y="2824"/>
                    <a:pt x="9894" y="2817"/>
                  </a:cubicBezTo>
                  <a:lnTo>
                    <a:pt x="9894" y="2817"/>
                  </a:lnTo>
                  <a:cubicBezTo>
                    <a:pt x="9869" y="2867"/>
                    <a:pt x="9844" y="2916"/>
                    <a:pt x="9819" y="2941"/>
                  </a:cubicBezTo>
                  <a:cubicBezTo>
                    <a:pt x="9767" y="3121"/>
                    <a:pt x="9819" y="3300"/>
                    <a:pt x="9973" y="3429"/>
                  </a:cubicBezTo>
                  <a:cubicBezTo>
                    <a:pt x="10030" y="3467"/>
                    <a:pt x="10094" y="3485"/>
                    <a:pt x="10158" y="3485"/>
                  </a:cubicBezTo>
                  <a:cubicBezTo>
                    <a:pt x="10348" y="3485"/>
                    <a:pt x="10530" y="3326"/>
                    <a:pt x="10511" y="3095"/>
                  </a:cubicBezTo>
                  <a:cubicBezTo>
                    <a:pt x="10511" y="2913"/>
                    <a:pt x="10304" y="2744"/>
                    <a:pt x="10101" y="2744"/>
                  </a:cubicBezTo>
                  <a:close/>
                  <a:moveTo>
                    <a:pt x="14770" y="4548"/>
                  </a:moveTo>
                  <a:cubicBezTo>
                    <a:pt x="14646" y="4548"/>
                    <a:pt x="14495" y="4700"/>
                    <a:pt x="14563" y="4813"/>
                  </a:cubicBezTo>
                  <a:cubicBezTo>
                    <a:pt x="14588" y="4839"/>
                    <a:pt x="14588" y="4865"/>
                    <a:pt x="14614" y="4890"/>
                  </a:cubicBezTo>
                  <a:cubicBezTo>
                    <a:pt x="14661" y="4922"/>
                    <a:pt x="14719" y="4944"/>
                    <a:pt x="14780" y="4944"/>
                  </a:cubicBezTo>
                  <a:cubicBezTo>
                    <a:pt x="14818" y="4944"/>
                    <a:pt x="14857" y="4935"/>
                    <a:pt x="14896" y="4916"/>
                  </a:cubicBezTo>
                  <a:cubicBezTo>
                    <a:pt x="15024" y="4813"/>
                    <a:pt x="14998" y="4608"/>
                    <a:pt x="14819" y="4557"/>
                  </a:cubicBezTo>
                  <a:cubicBezTo>
                    <a:pt x="14804" y="4551"/>
                    <a:pt x="14787" y="4548"/>
                    <a:pt x="14770" y="4548"/>
                  </a:cubicBezTo>
                  <a:close/>
                  <a:moveTo>
                    <a:pt x="4573" y="4622"/>
                  </a:moveTo>
                  <a:cubicBezTo>
                    <a:pt x="4312" y="4622"/>
                    <a:pt x="4040" y="4894"/>
                    <a:pt x="4177" y="5147"/>
                  </a:cubicBezTo>
                  <a:cubicBezTo>
                    <a:pt x="4203" y="5172"/>
                    <a:pt x="4229" y="5224"/>
                    <a:pt x="4254" y="5249"/>
                  </a:cubicBezTo>
                  <a:cubicBezTo>
                    <a:pt x="4344" y="5324"/>
                    <a:pt x="4451" y="5364"/>
                    <a:pt x="4555" y="5364"/>
                  </a:cubicBezTo>
                  <a:cubicBezTo>
                    <a:pt x="4630" y="5364"/>
                    <a:pt x="4703" y="5343"/>
                    <a:pt x="4767" y="5300"/>
                  </a:cubicBezTo>
                  <a:cubicBezTo>
                    <a:pt x="5024" y="5121"/>
                    <a:pt x="4972" y="4711"/>
                    <a:pt x="4665" y="4634"/>
                  </a:cubicBezTo>
                  <a:cubicBezTo>
                    <a:pt x="4635" y="4626"/>
                    <a:pt x="4604" y="4622"/>
                    <a:pt x="4573" y="4622"/>
                  </a:cubicBezTo>
                  <a:close/>
                  <a:moveTo>
                    <a:pt x="8987" y="4400"/>
                  </a:moveTo>
                  <a:cubicBezTo>
                    <a:pt x="8604" y="4400"/>
                    <a:pt x="8182" y="4821"/>
                    <a:pt x="8383" y="5224"/>
                  </a:cubicBezTo>
                  <a:cubicBezTo>
                    <a:pt x="8408" y="5275"/>
                    <a:pt x="8460" y="5352"/>
                    <a:pt x="8537" y="5403"/>
                  </a:cubicBezTo>
                  <a:cubicBezTo>
                    <a:pt x="8665" y="5503"/>
                    <a:pt x="8818" y="5555"/>
                    <a:pt x="8972" y="5555"/>
                  </a:cubicBezTo>
                  <a:cubicBezTo>
                    <a:pt x="9094" y="5555"/>
                    <a:pt x="9218" y="5522"/>
                    <a:pt x="9331" y="5454"/>
                  </a:cubicBezTo>
                  <a:cubicBezTo>
                    <a:pt x="9716" y="5172"/>
                    <a:pt x="9614" y="4557"/>
                    <a:pt x="9152" y="4429"/>
                  </a:cubicBezTo>
                  <a:cubicBezTo>
                    <a:pt x="9099" y="4409"/>
                    <a:pt x="9044" y="4400"/>
                    <a:pt x="8987" y="4400"/>
                  </a:cubicBezTo>
                  <a:close/>
                  <a:moveTo>
                    <a:pt x="16985" y="4741"/>
                  </a:moveTo>
                  <a:cubicBezTo>
                    <a:pt x="16596" y="4741"/>
                    <a:pt x="16152" y="5169"/>
                    <a:pt x="16358" y="5557"/>
                  </a:cubicBezTo>
                  <a:cubicBezTo>
                    <a:pt x="16409" y="5634"/>
                    <a:pt x="16460" y="5685"/>
                    <a:pt x="16511" y="5736"/>
                  </a:cubicBezTo>
                  <a:cubicBezTo>
                    <a:pt x="16640" y="5836"/>
                    <a:pt x="16793" y="5889"/>
                    <a:pt x="16947" y="5889"/>
                  </a:cubicBezTo>
                  <a:cubicBezTo>
                    <a:pt x="17069" y="5889"/>
                    <a:pt x="17193" y="5856"/>
                    <a:pt x="17306" y="5788"/>
                  </a:cubicBezTo>
                  <a:cubicBezTo>
                    <a:pt x="17717" y="5506"/>
                    <a:pt x="17614" y="4890"/>
                    <a:pt x="17127" y="4762"/>
                  </a:cubicBezTo>
                  <a:cubicBezTo>
                    <a:pt x="17081" y="4748"/>
                    <a:pt x="17034" y="4741"/>
                    <a:pt x="16985" y="4741"/>
                  </a:cubicBezTo>
                  <a:close/>
                  <a:moveTo>
                    <a:pt x="6587" y="6245"/>
                  </a:moveTo>
                  <a:cubicBezTo>
                    <a:pt x="6511" y="6245"/>
                    <a:pt x="6414" y="6334"/>
                    <a:pt x="6460" y="6403"/>
                  </a:cubicBezTo>
                  <a:cubicBezTo>
                    <a:pt x="6460" y="6429"/>
                    <a:pt x="6485" y="6429"/>
                    <a:pt x="6485" y="6454"/>
                  </a:cubicBezTo>
                  <a:cubicBezTo>
                    <a:pt x="6511" y="6467"/>
                    <a:pt x="6536" y="6474"/>
                    <a:pt x="6562" y="6474"/>
                  </a:cubicBezTo>
                  <a:cubicBezTo>
                    <a:pt x="6588" y="6474"/>
                    <a:pt x="6613" y="6467"/>
                    <a:pt x="6639" y="6454"/>
                  </a:cubicBezTo>
                  <a:cubicBezTo>
                    <a:pt x="6716" y="6403"/>
                    <a:pt x="6690" y="6275"/>
                    <a:pt x="6613" y="6249"/>
                  </a:cubicBezTo>
                  <a:cubicBezTo>
                    <a:pt x="6605" y="6246"/>
                    <a:pt x="6596" y="6245"/>
                    <a:pt x="6587" y="6245"/>
                  </a:cubicBezTo>
                  <a:close/>
                  <a:moveTo>
                    <a:pt x="813" y="5837"/>
                  </a:moveTo>
                  <a:cubicBezTo>
                    <a:pt x="428" y="5837"/>
                    <a:pt x="1" y="6278"/>
                    <a:pt x="203" y="6659"/>
                  </a:cubicBezTo>
                  <a:cubicBezTo>
                    <a:pt x="228" y="6711"/>
                    <a:pt x="280" y="6788"/>
                    <a:pt x="357" y="6839"/>
                  </a:cubicBezTo>
                  <a:cubicBezTo>
                    <a:pt x="485" y="6939"/>
                    <a:pt x="638" y="6991"/>
                    <a:pt x="792" y="6991"/>
                  </a:cubicBezTo>
                  <a:cubicBezTo>
                    <a:pt x="915" y="6991"/>
                    <a:pt x="1038" y="6958"/>
                    <a:pt x="1152" y="6890"/>
                  </a:cubicBezTo>
                  <a:cubicBezTo>
                    <a:pt x="1536" y="6608"/>
                    <a:pt x="1434" y="5993"/>
                    <a:pt x="972" y="5865"/>
                  </a:cubicBezTo>
                  <a:cubicBezTo>
                    <a:pt x="921" y="5845"/>
                    <a:pt x="868" y="5837"/>
                    <a:pt x="813" y="5837"/>
                  </a:cubicBezTo>
                  <a:close/>
                  <a:moveTo>
                    <a:pt x="8010" y="7201"/>
                  </a:moveTo>
                  <a:cubicBezTo>
                    <a:pt x="7933" y="7201"/>
                    <a:pt x="7856" y="7225"/>
                    <a:pt x="7791" y="7279"/>
                  </a:cubicBezTo>
                  <a:lnTo>
                    <a:pt x="7791" y="7279"/>
                  </a:lnTo>
                  <a:cubicBezTo>
                    <a:pt x="7792" y="7278"/>
                    <a:pt x="7792" y="7276"/>
                    <a:pt x="7793" y="7275"/>
                  </a:cubicBezTo>
                  <a:lnTo>
                    <a:pt x="7793" y="7275"/>
                  </a:lnTo>
                  <a:lnTo>
                    <a:pt x="7767" y="7301"/>
                  </a:lnTo>
                  <a:cubicBezTo>
                    <a:pt x="7775" y="7293"/>
                    <a:pt x="7783" y="7286"/>
                    <a:pt x="7791" y="7279"/>
                  </a:cubicBezTo>
                  <a:lnTo>
                    <a:pt x="7791" y="7279"/>
                  </a:lnTo>
                  <a:cubicBezTo>
                    <a:pt x="7766" y="7328"/>
                    <a:pt x="7741" y="7353"/>
                    <a:pt x="7716" y="7403"/>
                  </a:cubicBezTo>
                  <a:cubicBezTo>
                    <a:pt x="7665" y="7583"/>
                    <a:pt x="7716" y="7762"/>
                    <a:pt x="7870" y="7890"/>
                  </a:cubicBezTo>
                  <a:cubicBezTo>
                    <a:pt x="7928" y="7929"/>
                    <a:pt x="7992" y="7946"/>
                    <a:pt x="8055" y="7946"/>
                  </a:cubicBezTo>
                  <a:cubicBezTo>
                    <a:pt x="8245" y="7946"/>
                    <a:pt x="8428" y="7788"/>
                    <a:pt x="8408" y="7557"/>
                  </a:cubicBezTo>
                  <a:cubicBezTo>
                    <a:pt x="8408" y="7360"/>
                    <a:pt x="8209" y="7201"/>
                    <a:pt x="8010" y="7201"/>
                  </a:cubicBezTo>
                  <a:close/>
                  <a:moveTo>
                    <a:pt x="4446" y="7536"/>
                  </a:moveTo>
                  <a:cubicBezTo>
                    <a:pt x="4057" y="7536"/>
                    <a:pt x="3613" y="7964"/>
                    <a:pt x="3818" y="8352"/>
                  </a:cubicBezTo>
                  <a:cubicBezTo>
                    <a:pt x="3844" y="8429"/>
                    <a:pt x="3895" y="8480"/>
                    <a:pt x="3972" y="8531"/>
                  </a:cubicBezTo>
                  <a:cubicBezTo>
                    <a:pt x="4087" y="8631"/>
                    <a:pt x="4241" y="8684"/>
                    <a:pt x="4399" y="8684"/>
                  </a:cubicBezTo>
                  <a:cubicBezTo>
                    <a:pt x="4525" y="8684"/>
                    <a:pt x="4654" y="8651"/>
                    <a:pt x="4767" y="8583"/>
                  </a:cubicBezTo>
                  <a:cubicBezTo>
                    <a:pt x="5152" y="8301"/>
                    <a:pt x="5049" y="7685"/>
                    <a:pt x="4588" y="7557"/>
                  </a:cubicBezTo>
                  <a:cubicBezTo>
                    <a:pt x="4542" y="7543"/>
                    <a:pt x="4495" y="7536"/>
                    <a:pt x="4446" y="7536"/>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32" name="Google Shape;832;p17"/>
            <p:cNvSpPr/>
            <p:nvPr/>
          </p:nvSpPr>
          <p:spPr>
            <a:xfrm rot="718822">
              <a:off x="7632882" y="3365539"/>
              <a:ext cx="918528" cy="1181592"/>
            </a:xfrm>
            <a:custGeom>
              <a:avLst/>
              <a:gdLst/>
              <a:ahLst/>
              <a:cxnLst/>
              <a:rect l="l" t="t" r="r" b="b"/>
              <a:pathLst>
                <a:path w="39784" h="51178" extrusionOk="0">
                  <a:moveTo>
                    <a:pt x="39268" y="0"/>
                  </a:moveTo>
                  <a:cubicBezTo>
                    <a:pt x="39198" y="0"/>
                    <a:pt x="39125" y="22"/>
                    <a:pt x="39054" y="72"/>
                  </a:cubicBezTo>
                  <a:cubicBezTo>
                    <a:pt x="26772" y="10380"/>
                    <a:pt x="10053" y="27535"/>
                    <a:pt x="104" y="50665"/>
                  </a:cubicBezTo>
                  <a:cubicBezTo>
                    <a:pt x="1" y="50895"/>
                    <a:pt x="180" y="51152"/>
                    <a:pt x="437" y="51177"/>
                  </a:cubicBezTo>
                  <a:cubicBezTo>
                    <a:pt x="565" y="51177"/>
                    <a:pt x="668" y="51075"/>
                    <a:pt x="719" y="50972"/>
                  </a:cubicBezTo>
                  <a:cubicBezTo>
                    <a:pt x="10668" y="27945"/>
                    <a:pt x="27310" y="10868"/>
                    <a:pt x="39516" y="611"/>
                  </a:cubicBezTo>
                  <a:cubicBezTo>
                    <a:pt x="39784" y="363"/>
                    <a:pt x="39555" y="0"/>
                    <a:pt x="39268"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33" name="Google Shape;833;p17"/>
            <p:cNvSpPr/>
            <p:nvPr/>
          </p:nvSpPr>
          <p:spPr>
            <a:xfrm rot="718822">
              <a:off x="8009603" y="2528280"/>
              <a:ext cx="906430" cy="1506230"/>
            </a:xfrm>
            <a:custGeom>
              <a:avLst/>
              <a:gdLst/>
              <a:ahLst/>
              <a:cxnLst/>
              <a:rect l="l" t="t" r="r" b="b"/>
              <a:pathLst>
                <a:path w="39260" h="65239" extrusionOk="0">
                  <a:moveTo>
                    <a:pt x="31193" y="1"/>
                  </a:moveTo>
                  <a:cubicBezTo>
                    <a:pt x="29629" y="1"/>
                    <a:pt x="28036" y="370"/>
                    <a:pt x="26643" y="1056"/>
                  </a:cubicBezTo>
                  <a:cubicBezTo>
                    <a:pt x="23259" y="2722"/>
                    <a:pt x="20848" y="5825"/>
                    <a:pt x="18746" y="8953"/>
                  </a:cubicBezTo>
                  <a:lnTo>
                    <a:pt x="18746" y="8928"/>
                  </a:lnTo>
                  <a:cubicBezTo>
                    <a:pt x="13079" y="17313"/>
                    <a:pt x="9001" y="26595"/>
                    <a:pt x="6078" y="36263"/>
                  </a:cubicBezTo>
                  <a:cubicBezTo>
                    <a:pt x="5078" y="39622"/>
                    <a:pt x="4027" y="42058"/>
                    <a:pt x="2822" y="45340"/>
                  </a:cubicBezTo>
                  <a:cubicBezTo>
                    <a:pt x="214" y="52473"/>
                    <a:pt x="1430" y="62307"/>
                    <a:pt x="14" y="65213"/>
                  </a:cubicBezTo>
                  <a:lnTo>
                    <a:pt x="14" y="65213"/>
                  </a:lnTo>
                  <a:cubicBezTo>
                    <a:pt x="7580" y="49885"/>
                    <a:pt x="20598" y="32563"/>
                    <a:pt x="32080" y="19877"/>
                  </a:cubicBezTo>
                  <a:cubicBezTo>
                    <a:pt x="34310" y="17415"/>
                    <a:pt x="36644" y="14928"/>
                    <a:pt x="37952" y="11851"/>
                  </a:cubicBezTo>
                  <a:cubicBezTo>
                    <a:pt x="39234" y="8800"/>
                    <a:pt x="39259" y="4928"/>
                    <a:pt x="37054" y="2415"/>
                  </a:cubicBezTo>
                  <a:cubicBezTo>
                    <a:pt x="35606" y="755"/>
                    <a:pt x="33429" y="1"/>
                    <a:pt x="31193" y="1"/>
                  </a:cubicBezTo>
                  <a:close/>
                  <a:moveTo>
                    <a:pt x="14" y="65213"/>
                  </a:moveTo>
                  <a:lnTo>
                    <a:pt x="14" y="65213"/>
                  </a:lnTo>
                  <a:cubicBezTo>
                    <a:pt x="10" y="65221"/>
                    <a:pt x="5" y="65230"/>
                    <a:pt x="1" y="65239"/>
                  </a:cubicBezTo>
                  <a:cubicBezTo>
                    <a:pt x="5" y="65230"/>
                    <a:pt x="10" y="65221"/>
                    <a:pt x="14" y="65213"/>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34" name="Google Shape;834;p17"/>
            <p:cNvSpPr/>
            <p:nvPr/>
          </p:nvSpPr>
          <p:spPr>
            <a:xfrm rot="718822">
              <a:off x="8025575" y="2445523"/>
              <a:ext cx="854321" cy="1538669"/>
            </a:xfrm>
            <a:custGeom>
              <a:avLst/>
              <a:gdLst/>
              <a:ahLst/>
              <a:cxnLst/>
              <a:rect l="l" t="t" r="r" b="b"/>
              <a:pathLst>
                <a:path w="37003" h="66644" extrusionOk="0">
                  <a:moveTo>
                    <a:pt x="29021" y="0"/>
                  </a:moveTo>
                  <a:cubicBezTo>
                    <a:pt x="27307" y="0"/>
                    <a:pt x="25551" y="457"/>
                    <a:pt x="24053" y="1281"/>
                  </a:cubicBezTo>
                  <a:cubicBezTo>
                    <a:pt x="20745" y="3128"/>
                    <a:pt x="18489" y="6333"/>
                    <a:pt x="16514" y="9538"/>
                  </a:cubicBezTo>
                  <a:lnTo>
                    <a:pt x="16514" y="9513"/>
                  </a:lnTo>
                  <a:cubicBezTo>
                    <a:pt x="11232" y="18154"/>
                    <a:pt x="7591" y="27616"/>
                    <a:pt x="5129" y="37411"/>
                  </a:cubicBezTo>
                  <a:cubicBezTo>
                    <a:pt x="4257" y="40796"/>
                    <a:pt x="3360" y="43284"/>
                    <a:pt x="2308" y="46617"/>
                  </a:cubicBezTo>
                  <a:cubicBezTo>
                    <a:pt x="1" y="53874"/>
                    <a:pt x="1693" y="63669"/>
                    <a:pt x="411" y="66644"/>
                  </a:cubicBezTo>
                  <a:lnTo>
                    <a:pt x="411" y="66644"/>
                  </a:lnTo>
                  <a:cubicBezTo>
                    <a:pt x="7257" y="50951"/>
                    <a:pt x="19437" y="33052"/>
                    <a:pt x="30335" y="19846"/>
                  </a:cubicBezTo>
                  <a:cubicBezTo>
                    <a:pt x="32464" y="17257"/>
                    <a:pt x="34695" y="14692"/>
                    <a:pt x="35849" y="11564"/>
                  </a:cubicBezTo>
                  <a:cubicBezTo>
                    <a:pt x="37002" y="8436"/>
                    <a:pt x="36823" y="4564"/>
                    <a:pt x="34515" y="2153"/>
                  </a:cubicBezTo>
                  <a:cubicBezTo>
                    <a:pt x="33098" y="666"/>
                    <a:pt x="31091" y="0"/>
                    <a:pt x="2902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35" name="Google Shape;835;p17"/>
            <p:cNvSpPr/>
            <p:nvPr/>
          </p:nvSpPr>
          <p:spPr>
            <a:xfrm rot="718822">
              <a:off x="8557141" y="2511476"/>
              <a:ext cx="353037" cy="279917"/>
            </a:xfrm>
            <a:custGeom>
              <a:avLst/>
              <a:gdLst/>
              <a:ahLst/>
              <a:cxnLst/>
              <a:rect l="l" t="t" r="r" b="b"/>
              <a:pathLst>
                <a:path w="15291" h="12124" extrusionOk="0">
                  <a:moveTo>
                    <a:pt x="8935" y="0"/>
                  </a:moveTo>
                  <a:cubicBezTo>
                    <a:pt x="8915" y="0"/>
                    <a:pt x="8895" y="3"/>
                    <a:pt x="8873" y="9"/>
                  </a:cubicBezTo>
                  <a:cubicBezTo>
                    <a:pt x="8745" y="35"/>
                    <a:pt x="8642" y="265"/>
                    <a:pt x="8770" y="368"/>
                  </a:cubicBezTo>
                  <a:cubicBezTo>
                    <a:pt x="8796" y="368"/>
                    <a:pt x="8822" y="368"/>
                    <a:pt x="8847" y="394"/>
                  </a:cubicBezTo>
                  <a:cubicBezTo>
                    <a:pt x="8950" y="394"/>
                    <a:pt x="9053" y="368"/>
                    <a:pt x="9104" y="265"/>
                  </a:cubicBezTo>
                  <a:cubicBezTo>
                    <a:pt x="9172" y="153"/>
                    <a:pt x="9080" y="0"/>
                    <a:pt x="8935" y="0"/>
                  </a:cubicBezTo>
                  <a:close/>
                  <a:moveTo>
                    <a:pt x="11916" y="1183"/>
                  </a:moveTo>
                  <a:cubicBezTo>
                    <a:pt x="11893" y="1183"/>
                    <a:pt x="11871" y="1185"/>
                    <a:pt x="11848" y="1189"/>
                  </a:cubicBezTo>
                  <a:cubicBezTo>
                    <a:pt x="11565" y="1240"/>
                    <a:pt x="11360" y="1753"/>
                    <a:pt x="11642" y="1932"/>
                  </a:cubicBezTo>
                  <a:cubicBezTo>
                    <a:pt x="11694" y="1958"/>
                    <a:pt x="11745" y="1983"/>
                    <a:pt x="11796" y="2009"/>
                  </a:cubicBezTo>
                  <a:cubicBezTo>
                    <a:pt x="11822" y="2012"/>
                    <a:pt x="11848" y="2014"/>
                    <a:pt x="11873" y="2014"/>
                  </a:cubicBezTo>
                  <a:cubicBezTo>
                    <a:pt x="12051" y="2014"/>
                    <a:pt x="12219" y="1935"/>
                    <a:pt x="12309" y="1778"/>
                  </a:cubicBezTo>
                  <a:cubicBezTo>
                    <a:pt x="12452" y="1492"/>
                    <a:pt x="12218" y="1183"/>
                    <a:pt x="11916" y="1183"/>
                  </a:cubicBezTo>
                  <a:close/>
                  <a:moveTo>
                    <a:pt x="6093" y="1486"/>
                  </a:moveTo>
                  <a:cubicBezTo>
                    <a:pt x="5938" y="1486"/>
                    <a:pt x="5786" y="1562"/>
                    <a:pt x="5745" y="1727"/>
                  </a:cubicBezTo>
                  <a:cubicBezTo>
                    <a:pt x="5745" y="1778"/>
                    <a:pt x="5745" y="1804"/>
                    <a:pt x="5745" y="1855"/>
                  </a:cubicBezTo>
                  <a:cubicBezTo>
                    <a:pt x="5770" y="2035"/>
                    <a:pt x="5924" y="2189"/>
                    <a:pt x="6104" y="2214"/>
                  </a:cubicBezTo>
                  <a:cubicBezTo>
                    <a:pt x="6114" y="2215"/>
                    <a:pt x="6124" y="2216"/>
                    <a:pt x="6134" y="2216"/>
                  </a:cubicBezTo>
                  <a:cubicBezTo>
                    <a:pt x="6400" y="2216"/>
                    <a:pt x="6585" y="1897"/>
                    <a:pt x="6437" y="1650"/>
                  </a:cubicBezTo>
                  <a:cubicBezTo>
                    <a:pt x="6366" y="1543"/>
                    <a:pt x="6228" y="1486"/>
                    <a:pt x="6093" y="1486"/>
                  </a:cubicBezTo>
                  <a:close/>
                  <a:moveTo>
                    <a:pt x="9380" y="1591"/>
                  </a:moveTo>
                  <a:cubicBezTo>
                    <a:pt x="9348" y="1591"/>
                    <a:pt x="9316" y="1593"/>
                    <a:pt x="9283" y="1599"/>
                  </a:cubicBezTo>
                  <a:cubicBezTo>
                    <a:pt x="8847" y="1676"/>
                    <a:pt x="8565" y="2394"/>
                    <a:pt x="8976" y="2676"/>
                  </a:cubicBezTo>
                  <a:cubicBezTo>
                    <a:pt x="9027" y="2701"/>
                    <a:pt x="9104" y="2753"/>
                    <a:pt x="9181" y="2753"/>
                  </a:cubicBezTo>
                  <a:cubicBezTo>
                    <a:pt x="9222" y="2760"/>
                    <a:pt x="9265" y="2764"/>
                    <a:pt x="9307" y="2764"/>
                  </a:cubicBezTo>
                  <a:cubicBezTo>
                    <a:pt x="9550" y="2764"/>
                    <a:pt x="9793" y="2642"/>
                    <a:pt x="9924" y="2445"/>
                  </a:cubicBezTo>
                  <a:cubicBezTo>
                    <a:pt x="10115" y="2040"/>
                    <a:pt x="9796" y="1591"/>
                    <a:pt x="9380" y="1591"/>
                  </a:cubicBezTo>
                  <a:close/>
                  <a:moveTo>
                    <a:pt x="4129" y="3189"/>
                  </a:moveTo>
                  <a:cubicBezTo>
                    <a:pt x="4052" y="3214"/>
                    <a:pt x="4001" y="3343"/>
                    <a:pt x="4078" y="3394"/>
                  </a:cubicBezTo>
                  <a:lnTo>
                    <a:pt x="4078" y="3419"/>
                  </a:lnTo>
                  <a:lnTo>
                    <a:pt x="4104" y="3419"/>
                  </a:lnTo>
                  <a:cubicBezTo>
                    <a:pt x="4155" y="3419"/>
                    <a:pt x="4232" y="3394"/>
                    <a:pt x="4257" y="3343"/>
                  </a:cubicBezTo>
                  <a:cubicBezTo>
                    <a:pt x="4283" y="3266"/>
                    <a:pt x="4206" y="3189"/>
                    <a:pt x="4129" y="3189"/>
                  </a:cubicBezTo>
                  <a:close/>
                  <a:moveTo>
                    <a:pt x="14587" y="2354"/>
                  </a:moveTo>
                  <a:cubicBezTo>
                    <a:pt x="14547" y="2354"/>
                    <a:pt x="14505" y="2359"/>
                    <a:pt x="14463" y="2368"/>
                  </a:cubicBezTo>
                  <a:cubicBezTo>
                    <a:pt x="14027" y="2445"/>
                    <a:pt x="13745" y="3137"/>
                    <a:pt x="14155" y="3419"/>
                  </a:cubicBezTo>
                  <a:lnTo>
                    <a:pt x="14130" y="3419"/>
                  </a:lnTo>
                  <a:cubicBezTo>
                    <a:pt x="14207" y="3471"/>
                    <a:pt x="14284" y="3496"/>
                    <a:pt x="14360" y="3496"/>
                  </a:cubicBezTo>
                  <a:cubicBezTo>
                    <a:pt x="14415" y="3511"/>
                    <a:pt x="14471" y="3519"/>
                    <a:pt x="14527" y="3519"/>
                  </a:cubicBezTo>
                  <a:cubicBezTo>
                    <a:pt x="14756" y="3519"/>
                    <a:pt x="14980" y="3395"/>
                    <a:pt x="15104" y="3189"/>
                  </a:cubicBezTo>
                  <a:cubicBezTo>
                    <a:pt x="15290" y="2793"/>
                    <a:pt x="14990" y="2354"/>
                    <a:pt x="14587" y="2354"/>
                  </a:cubicBezTo>
                  <a:close/>
                  <a:moveTo>
                    <a:pt x="12388" y="3205"/>
                  </a:moveTo>
                  <a:cubicBezTo>
                    <a:pt x="12371" y="3205"/>
                    <a:pt x="12353" y="3208"/>
                    <a:pt x="12335" y="3214"/>
                  </a:cubicBezTo>
                  <a:cubicBezTo>
                    <a:pt x="12181" y="3240"/>
                    <a:pt x="12078" y="3471"/>
                    <a:pt x="12232" y="3573"/>
                  </a:cubicBezTo>
                  <a:cubicBezTo>
                    <a:pt x="12258" y="3573"/>
                    <a:pt x="12283" y="3599"/>
                    <a:pt x="12309" y="3599"/>
                  </a:cubicBezTo>
                  <a:cubicBezTo>
                    <a:pt x="12323" y="3604"/>
                    <a:pt x="12337" y="3606"/>
                    <a:pt x="12352" y="3606"/>
                  </a:cubicBezTo>
                  <a:cubicBezTo>
                    <a:pt x="12421" y="3606"/>
                    <a:pt x="12498" y="3560"/>
                    <a:pt x="12540" y="3496"/>
                  </a:cubicBezTo>
                  <a:cubicBezTo>
                    <a:pt x="12608" y="3361"/>
                    <a:pt x="12516" y="3205"/>
                    <a:pt x="12388" y="3205"/>
                  </a:cubicBezTo>
                  <a:close/>
                  <a:moveTo>
                    <a:pt x="7478" y="3842"/>
                  </a:moveTo>
                  <a:cubicBezTo>
                    <a:pt x="7323" y="3842"/>
                    <a:pt x="7170" y="3912"/>
                    <a:pt x="7129" y="4061"/>
                  </a:cubicBezTo>
                  <a:lnTo>
                    <a:pt x="7155" y="4061"/>
                  </a:lnTo>
                  <a:cubicBezTo>
                    <a:pt x="7155" y="4112"/>
                    <a:pt x="7155" y="4163"/>
                    <a:pt x="7155" y="4214"/>
                  </a:cubicBezTo>
                  <a:cubicBezTo>
                    <a:pt x="7181" y="4394"/>
                    <a:pt x="7334" y="4522"/>
                    <a:pt x="7514" y="4573"/>
                  </a:cubicBezTo>
                  <a:cubicBezTo>
                    <a:pt x="7796" y="4573"/>
                    <a:pt x="7976" y="4240"/>
                    <a:pt x="7822" y="4009"/>
                  </a:cubicBezTo>
                  <a:cubicBezTo>
                    <a:pt x="7761" y="3900"/>
                    <a:pt x="7619" y="3842"/>
                    <a:pt x="7478" y="3842"/>
                  </a:cubicBezTo>
                  <a:close/>
                  <a:moveTo>
                    <a:pt x="3853" y="5099"/>
                  </a:moveTo>
                  <a:cubicBezTo>
                    <a:pt x="3701" y="5099"/>
                    <a:pt x="3554" y="5169"/>
                    <a:pt x="3514" y="5317"/>
                  </a:cubicBezTo>
                  <a:cubicBezTo>
                    <a:pt x="3514" y="5368"/>
                    <a:pt x="3514" y="5420"/>
                    <a:pt x="3514" y="5471"/>
                  </a:cubicBezTo>
                  <a:cubicBezTo>
                    <a:pt x="3539" y="5650"/>
                    <a:pt x="3693" y="5804"/>
                    <a:pt x="3873" y="5830"/>
                  </a:cubicBezTo>
                  <a:cubicBezTo>
                    <a:pt x="4155" y="5830"/>
                    <a:pt x="4360" y="5522"/>
                    <a:pt x="4206" y="5266"/>
                  </a:cubicBezTo>
                  <a:cubicBezTo>
                    <a:pt x="4133" y="5156"/>
                    <a:pt x="3991" y="5099"/>
                    <a:pt x="3853" y="5099"/>
                  </a:cubicBezTo>
                  <a:close/>
                  <a:moveTo>
                    <a:pt x="7382" y="5816"/>
                  </a:moveTo>
                  <a:cubicBezTo>
                    <a:pt x="7341" y="5816"/>
                    <a:pt x="7300" y="5820"/>
                    <a:pt x="7258" y="5830"/>
                  </a:cubicBezTo>
                  <a:cubicBezTo>
                    <a:pt x="6822" y="5907"/>
                    <a:pt x="6540" y="6625"/>
                    <a:pt x="6924" y="6907"/>
                  </a:cubicBezTo>
                  <a:lnTo>
                    <a:pt x="6950" y="6907"/>
                  </a:lnTo>
                  <a:cubicBezTo>
                    <a:pt x="7001" y="6932"/>
                    <a:pt x="7078" y="6958"/>
                    <a:pt x="7155" y="6984"/>
                  </a:cubicBezTo>
                  <a:cubicBezTo>
                    <a:pt x="7196" y="6991"/>
                    <a:pt x="7238" y="6995"/>
                    <a:pt x="7280" y="6995"/>
                  </a:cubicBezTo>
                  <a:cubicBezTo>
                    <a:pt x="7524" y="6995"/>
                    <a:pt x="7767" y="6869"/>
                    <a:pt x="7899" y="6650"/>
                  </a:cubicBezTo>
                  <a:cubicBezTo>
                    <a:pt x="8085" y="6254"/>
                    <a:pt x="7785" y="5816"/>
                    <a:pt x="7382" y="5816"/>
                  </a:cubicBezTo>
                  <a:close/>
                  <a:moveTo>
                    <a:pt x="1704" y="7231"/>
                  </a:moveTo>
                  <a:cubicBezTo>
                    <a:pt x="1684" y="7231"/>
                    <a:pt x="1663" y="7234"/>
                    <a:pt x="1642" y="7240"/>
                  </a:cubicBezTo>
                  <a:cubicBezTo>
                    <a:pt x="1514" y="7266"/>
                    <a:pt x="1411" y="7497"/>
                    <a:pt x="1539" y="7599"/>
                  </a:cubicBezTo>
                  <a:cubicBezTo>
                    <a:pt x="1565" y="7599"/>
                    <a:pt x="1591" y="7625"/>
                    <a:pt x="1616" y="7625"/>
                  </a:cubicBezTo>
                  <a:cubicBezTo>
                    <a:pt x="1634" y="7629"/>
                    <a:pt x="1653" y="7631"/>
                    <a:pt x="1670" y="7631"/>
                  </a:cubicBezTo>
                  <a:cubicBezTo>
                    <a:pt x="1754" y="7631"/>
                    <a:pt x="1830" y="7586"/>
                    <a:pt x="1873" y="7522"/>
                  </a:cubicBezTo>
                  <a:cubicBezTo>
                    <a:pt x="1940" y="7387"/>
                    <a:pt x="1849" y="7231"/>
                    <a:pt x="1704" y="7231"/>
                  </a:cubicBezTo>
                  <a:close/>
                  <a:moveTo>
                    <a:pt x="5899" y="8599"/>
                  </a:moveTo>
                  <a:cubicBezTo>
                    <a:pt x="5822" y="8599"/>
                    <a:pt x="5770" y="8753"/>
                    <a:pt x="5847" y="8804"/>
                  </a:cubicBezTo>
                  <a:cubicBezTo>
                    <a:pt x="5847" y="8804"/>
                    <a:pt x="5873" y="8804"/>
                    <a:pt x="5873" y="8830"/>
                  </a:cubicBezTo>
                  <a:cubicBezTo>
                    <a:pt x="5924" y="8830"/>
                    <a:pt x="6001" y="8804"/>
                    <a:pt x="6027" y="8753"/>
                  </a:cubicBezTo>
                  <a:cubicBezTo>
                    <a:pt x="6052" y="8676"/>
                    <a:pt x="5975" y="8599"/>
                    <a:pt x="5899" y="8599"/>
                  </a:cubicBezTo>
                  <a:close/>
                  <a:moveTo>
                    <a:pt x="3453" y="8132"/>
                  </a:moveTo>
                  <a:cubicBezTo>
                    <a:pt x="3431" y="8132"/>
                    <a:pt x="3408" y="8134"/>
                    <a:pt x="3386" y="8138"/>
                  </a:cubicBezTo>
                  <a:cubicBezTo>
                    <a:pt x="3103" y="8189"/>
                    <a:pt x="2924" y="8651"/>
                    <a:pt x="3206" y="8830"/>
                  </a:cubicBezTo>
                  <a:cubicBezTo>
                    <a:pt x="3232" y="8856"/>
                    <a:pt x="3283" y="8856"/>
                    <a:pt x="3334" y="8881"/>
                  </a:cubicBezTo>
                  <a:cubicBezTo>
                    <a:pt x="3357" y="8885"/>
                    <a:pt x="3380" y="8886"/>
                    <a:pt x="3403" y="8886"/>
                  </a:cubicBezTo>
                  <a:cubicBezTo>
                    <a:pt x="3558" y="8886"/>
                    <a:pt x="3706" y="8810"/>
                    <a:pt x="3796" y="8676"/>
                  </a:cubicBezTo>
                  <a:cubicBezTo>
                    <a:pt x="3915" y="8415"/>
                    <a:pt x="3726" y="8132"/>
                    <a:pt x="3453" y="8132"/>
                  </a:cubicBezTo>
                  <a:close/>
                  <a:moveTo>
                    <a:pt x="7730" y="8742"/>
                  </a:moveTo>
                  <a:cubicBezTo>
                    <a:pt x="7579" y="8742"/>
                    <a:pt x="7427" y="8819"/>
                    <a:pt x="7386" y="8984"/>
                  </a:cubicBezTo>
                  <a:cubicBezTo>
                    <a:pt x="7386" y="9010"/>
                    <a:pt x="7386" y="9061"/>
                    <a:pt x="7386" y="9112"/>
                  </a:cubicBezTo>
                  <a:cubicBezTo>
                    <a:pt x="7437" y="9292"/>
                    <a:pt x="7565" y="9445"/>
                    <a:pt x="7745" y="9471"/>
                  </a:cubicBezTo>
                  <a:cubicBezTo>
                    <a:pt x="8027" y="9471"/>
                    <a:pt x="8232" y="9163"/>
                    <a:pt x="8052" y="8907"/>
                  </a:cubicBezTo>
                  <a:cubicBezTo>
                    <a:pt x="7993" y="8800"/>
                    <a:pt x="7862" y="8742"/>
                    <a:pt x="7730" y="8742"/>
                  </a:cubicBezTo>
                  <a:close/>
                  <a:moveTo>
                    <a:pt x="4824" y="10739"/>
                  </a:moveTo>
                  <a:cubicBezTo>
                    <a:pt x="4782" y="10739"/>
                    <a:pt x="4738" y="10744"/>
                    <a:pt x="4693" y="10753"/>
                  </a:cubicBezTo>
                  <a:cubicBezTo>
                    <a:pt x="4257" y="10830"/>
                    <a:pt x="4001" y="11522"/>
                    <a:pt x="4411" y="11805"/>
                  </a:cubicBezTo>
                  <a:lnTo>
                    <a:pt x="4386" y="11805"/>
                  </a:lnTo>
                  <a:cubicBezTo>
                    <a:pt x="4463" y="11856"/>
                    <a:pt x="4539" y="11881"/>
                    <a:pt x="4616" y="11907"/>
                  </a:cubicBezTo>
                  <a:cubicBezTo>
                    <a:pt x="4658" y="11915"/>
                    <a:pt x="4699" y="11918"/>
                    <a:pt x="4739" y="11918"/>
                  </a:cubicBezTo>
                  <a:cubicBezTo>
                    <a:pt x="4978" y="11918"/>
                    <a:pt x="5203" y="11793"/>
                    <a:pt x="5334" y="11574"/>
                  </a:cubicBezTo>
                  <a:cubicBezTo>
                    <a:pt x="5544" y="11178"/>
                    <a:pt x="5246" y="10739"/>
                    <a:pt x="4824" y="10739"/>
                  </a:cubicBezTo>
                  <a:close/>
                  <a:moveTo>
                    <a:pt x="816" y="10950"/>
                  </a:moveTo>
                  <a:cubicBezTo>
                    <a:pt x="784" y="10950"/>
                    <a:pt x="751" y="10953"/>
                    <a:pt x="719" y="10958"/>
                  </a:cubicBezTo>
                  <a:cubicBezTo>
                    <a:pt x="283" y="11035"/>
                    <a:pt x="1" y="11753"/>
                    <a:pt x="411" y="12035"/>
                  </a:cubicBezTo>
                  <a:cubicBezTo>
                    <a:pt x="462" y="12061"/>
                    <a:pt x="539" y="12087"/>
                    <a:pt x="616" y="12112"/>
                  </a:cubicBezTo>
                  <a:cubicBezTo>
                    <a:pt x="658" y="12120"/>
                    <a:pt x="700" y="12123"/>
                    <a:pt x="742" y="12123"/>
                  </a:cubicBezTo>
                  <a:cubicBezTo>
                    <a:pt x="986" y="12123"/>
                    <a:pt x="1229" y="12001"/>
                    <a:pt x="1360" y="11805"/>
                  </a:cubicBezTo>
                  <a:cubicBezTo>
                    <a:pt x="1550" y="11400"/>
                    <a:pt x="1232" y="10950"/>
                    <a:pt x="816" y="1095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36" name="Google Shape;836;p17"/>
            <p:cNvSpPr/>
            <p:nvPr/>
          </p:nvSpPr>
          <p:spPr>
            <a:xfrm rot="718822">
              <a:off x="8018037" y="2549860"/>
              <a:ext cx="697670" cy="1395916"/>
            </a:xfrm>
            <a:custGeom>
              <a:avLst/>
              <a:gdLst/>
              <a:ahLst/>
              <a:cxnLst/>
              <a:rect l="l" t="t" r="r" b="b"/>
              <a:pathLst>
                <a:path w="30218" h="60461" extrusionOk="0">
                  <a:moveTo>
                    <a:pt x="29718" y="1"/>
                  </a:moveTo>
                  <a:cubicBezTo>
                    <a:pt x="29628" y="1"/>
                    <a:pt x="29537" y="37"/>
                    <a:pt x="29464" y="124"/>
                  </a:cubicBezTo>
                  <a:cubicBezTo>
                    <a:pt x="15053" y="18330"/>
                    <a:pt x="4052" y="40716"/>
                    <a:pt x="52" y="60025"/>
                  </a:cubicBezTo>
                  <a:cubicBezTo>
                    <a:pt x="1" y="60230"/>
                    <a:pt x="129" y="60409"/>
                    <a:pt x="334" y="60461"/>
                  </a:cubicBezTo>
                  <a:lnTo>
                    <a:pt x="411" y="60461"/>
                  </a:lnTo>
                  <a:cubicBezTo>
                    <a:pt x="565" y="60461"/>
                    <a:pt x="719" y="60333"/>
                    <a:pt x="744" y="60179"/>
                  </a:cubicBezTo>
                  <a:cubicBezTo>
                    <a:pt x="4745" y="40947"/>
                    <a:pt x="15668" y="18689"/>
                    <a:pt x="30028" y="560"/>
                  </a:cubicBezTo>
                  <a:cubicBezTo>
                    <a:pt x="30218" y="294"/>
                    <a:pt x="29972" y="1"/>
                    <a:pt x="29718"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837" name="Google Shape;837;p17"/>
          <p:cNvSpPr txBox="1">
            <a:spLocks noGrp="1"/>
          </p:cNvSpPr>
          <p:nvPr>
            <p:ph type="ctrTitle"/>
          </p:nvPr>
        </p:nvSpPr>
        <p:spPr>
          <a:xfrm>
            <a:off x="2598800" y="2116300"/>
            <a:ext cx="6994400" cy="1654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5500"/>
              <a:buNone/>
              <a:defRPr sz="10666" b="1">
                <a:solidFill>
                  <a:schemeClr val="accent3"/>
                </a:solidFill>
                <a:latin typeface="Josefin Sans"/>
                <a:ea typeface="Josefin Sans"/>
                <a:cs typeface="Josefin Sans"/>
                <a:sym typeface="Josefin Sans"/>
              </a:defRPr>
            </a:lvl1pPr>
            <a:lvl2pPr lvl="1" algn="ctr" rtl="0">
              <a:spcBef>
                <a:spcPts val="0"/>
              </a:spcBef>
              <a:spcAft>
                <a:spcPts val="0"/>
              </a:spcAft>
              <a:buSzPts val="5500"/>
              <a:buNone/>
              <a:defRPr sz="7333"/>
            </a:lvl2pPr>
            <a:lvl3pPr lvl="2" algn="ctr" rtl="0">
              <a:spcBef>
                <a:spcPts val="0"/>
              </a:spcBef>
              <a:spcAft>
                <a:spcPts val="0"/>
              </a:spcAft>
              <a:buSzPts val="5500"/>
              <a:buNone/>
              <a:defRPr sz="7333"/>
            </a:lvl3pPr>
            <a:lvl4pPr lvl="3" algn="ctr" rtl="0">
              <a:spcBef>
                <a:spcPts val="0"/>
              </a:spcBef>
              <a:spcAft>
                <a:spcPts val="0"/>
              </a:spcAft>
              <a:buSzPts val="5500"/>
              <a:buNone/>
              <a:defRPr sz="7333"/>
            </a:lvl4pPr>
            <a:lvl5pPr lvl="4" algn="ctr" rtl="0">
              <a:spcBef>
                <a:spcPts val="0"/>
              </a:spcBef>
              <a:spcAft>
                <a:spcPts val="0"/>
              </a:spcAft>
              <a:buSzPts val="5500"/>
              <a:buNone/>
              <a:defRPr sz="7333"/>
            </a:lvl5pPr>
            <a:lvl6pPr lvl="5" algn="ctr" rtl="0">
              <a:spcBef>
                <a:spcPts val="0"/>
              </a:spcBef>
              <a:spcAft>
                <a:spcPts val="0"/>
              </a:spcAft>
              <a:buSzPts val="5500"/>
              <a:buNone/>
              <a:defRPr sz="7333"/>
            </a:lvl6pPr>
            <a:lvl7pPr lvl="6" algn="ctr" rtl="0">
              <a:spcBef>
                <a:spcPts val="0"/>
              </a:spcBef>
              <a:spcAft>
                <a:spcPts val="0"/>
              </a:spcAft>
              <a:buSzPts val="5500"/>
              <a:buNone/>
              <a:defRPr sz="7333"/>
            </a:lvl7pPr>
            <a:lvl8pPr lvl="7" algn="ctr" rtl="0">
              <a:spcBef>
                <a:spcPts val="0"/>
              </a:spcBef>
              <a:spcAft>
                <a:spcPts val="0"/>
              </a:spcAft>
              <a:buSzPts val="5500"/>
              <a:buNone/>
              <a:defRPr sz="7333"/>
            </a:lvl8pPr>
            <a:lvl9pPr lvl="8" algn="ctr" rtl="0">
              <a:spcBef>
                <a:spcPts val="0"/>
              </a:spcBef>
              <a:spcAft>
                <a:spcPts val="0"/>
              </a:spcAft>
              <a:buSzPts val="5500"/>
              <a:buNone/>
              <a:defRPr sz="7333"/>
            </a:lvl9pPr>
          </a:lstStyle>
          <a:p>
            <a:endParaRPr/>
          </a:p>
        </p:txBody>
      </p:sp>
      <p:sp>
        <p:nvSpPr>
          <p:cNvPr id="838" name="Google Shape;838;p17"/>
          <p:cNvSpPr txBox="1">
            <a:spLocks noGrp="1"/>
          </p:cNvSpPr>
          <p:nvPr>
            <p:ph type="subTitle" idx="1"/>
          </p:nvPr>
        </p:nvSpPr>
        <p:spPr>
          <a:xfrm>
            <a:off x="3248800" y="3643700"/>
            <a:ext cx="5694400" cy="1098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2800"/>
              <a:buNone/>
              <a:defRPr/>
            </a:lvl1pPr>
            <a:lvl2pPr lvl="1" algn="ctr" rtl="0">
              <a:lnSpc>
                <a:spcPct val="100000"/>
              </a:lnSpc>
              <a:spcBef>
                <a:spcPts val="0"/>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spTree>
    <p:extLst>
      <p:ext uri="{BB962C8B-B14F-4D97-AF65-F5344CB8AC3E}">
        <p14:creationId xmlns:p14="http://schemas.microsoft.com/office/powerpoint/2010/main" val="710062858"/>
      </p:ext>
    </p:extLst>
  </p:cSld>
  <p:clrMapOvr>
    <a:masterClrMapping/>
  </p:clrMapOvr>
</p:sldLayout>
</file>

<file path=ppt/slideLayouts/slideLayout183.xml><?xml version="1.0" encoding="utf-8"?>
<p:sldLayout xmlns:a="http://schemas.openxmlformats.org/drawingml/2006/main" xmlns:r="http://schemas.openxmlformats.org/officeDocument/2006/relationships" xmlns:p="http://schemas.openxmlformats.org/presentationml/2006/main" matchingName="Title and two columns 1">
  <p:cSld name="Title and two columns 1">
    <p:spTree>
      <p:nvGrpSpPr>
        <p:cNvPr id="1" name="Shape 998"/>
        <p:cNvGrpSpPr/>
        <p:nvPr/>
      </p:nvGrpSpPr>
      <p:grpSpPr>
        <a:xfrm>
          <a:off x="0" y="0"/>
          <a:ext cx="0" cy="0"/>
          <a:chOff x="0" y="0"/>
          <a:chExt cx="0" cy="0"/>
        </a:xfrm>
      </p:grpSpPr>
      <p:pic>
        <p:nvPicPr>
          <p:cNvPr id="999" name="Google Shape;999;p21"/>
          <p:cNvPicPr preferRelativeResize="0"/>
          <p:nvPr/>
        </p:nvPicPr>
        <p:blipFill>
          <a:blip r:embed="rId2">
            <a:alphaModFix/>
          </a:blip>
          <a:stretch>
            <a:fillRect/>
          </a:stretch>
        </p:blipFill>
        <p:spPr>
          <a:xfrm>
            <a:off x="-75466" y="-36433"/>
            <a:ext cx="12342935" cy="7005332"/>
          </a:xfrm>
          <a:prstGeom prst="rect">
            <a:avLst/>
          </a:prstGeom>
          <a:noFill/>
          <a:ln>
            <a:noFill/>
          </a:ln>
        </p:spPr>
      </p:pic>
      <p:sp>
        <p:nvSpPr>
          <p:cNvPr id="1000" name="Google Shape;1000;p21"/>
          <p:cNvSpPr txBox="1">
            <a:spLocks noGrp="1"/>
          </p:cNvSpPr>
          <p:nvPr>
            <p:ph type="body" idx="1"/>
          </p:nvPr>
        </p:nvSpPr>
        <p:spPr>
          <a:xfrm>
            <a:off x="6407040" y="2549500"/>
            <a:ext cx="4099600" cy="2734400"/>
          </a:xfrm>
          <a:prstGeom prst="rect">
            <a:avLst/>
          </a:prstGeom>
        </p:spPr>
        <p:txBody>
          <a:bodyPr spcFirstLastPara="1" wrap="square" lIns="91425" tIns="91425" rIns="91425" bIns="91425" anchor="t" anchorCtr="0">
            <a:noAutofit/>
          </a:bodyPr>
          <a:lstStyle>
            <a:lvl1pPr marL="609585" lvl="0" indent="-423323" rtl="0">
              <a:lnSpc>
                <a:spcPct val="100000"/>
              </a:lnSpc>
              <a:spcBef>
                <a:spcPts val="0"/>
              </a:spcBef>
              <a:spcAft>
                <a:spcPts val="0"/>
              </a:spcAft>
              <a:buClr>
                <a:srgbClr val="273638"/>
              </a:buClr>
              <a:buSzPts val="1400"/>
              <a:buChar char="●"/>
              <a:defRPr/>
            </a:lvl1pPr>
            <a:lvl2pPr marL="1219170" lvl="1" indent="-423323" algn="ctr" rtl="0">
              <a:spcBef>
                <a:spcPts val="0"/>
              </a:spcBef>
              <a:spcAft>
                <a:spcPts val="0"/>
              </a:spcAft>
              <a:buClr>
                <a:srgbClr val="273638"/>
              </a:buClr>
              <a:buSzPts val="1400"/>
              <a:buChar char="○"/>
              <a:defRPr/>
            </a:lvl2pPr>
            <a:lvl3pPr marL="1828754" lvl="2" indent="-423323" algn="ctr" rtl="0">
              <a:spcBef>
                <a:spcPts val="0"/>
              </a:spcBef>
              <a:spcAft>
                <a:spcPts val="0"/>
              </a:spcAft>
              <a:buClr>
                <a:srgbClr val="273638"/>
              </a:buClr>
              <a:buSzPts val="1400"/>
              <a:buChar char="■"/>
              <a:defRPr/>
            </a:lvl3pPr>
            <a:lvl4pPr marL="2438339" lvl="3" indent="-423323" algn="ctr" rtl="0">
              <a:spcBef>
                <a:spcPts val="0"/>
              </a:spcBef>
              <a:spcAft>
                <a:spcPts val="0"/>
              </a:spcAft>
              <a:buClr>
                <a:srgbClr val="273638"/>
              </a:buClr>
              <a:buSzPts val="1400"/>
              <a:buChar char="●"/>
              <a:defRPr/>
            </a:lvl4pPr>
            <a:lvl5pPr marL="3047924" lvl="4" indent="-423323" algn="ctr" rtl="0">
              <a:spcBef>
                <a:spcPts val="0"/>
              </a:spcBef>
              <a:spcAft>
                <a:spcPts val="0"/>
              </a:spcAft>
              <a:buClr>
                <a:srgbClr val="273638"/>
              </a:buClr>
              <a:buSzPts val="1400"/>
              <a:buChar char="○"/>
              <a:defRPr/>
            </a:lvl5pPr>
            <a:lvl6pPr marL="3657509" lvl="5" indent="-423323" algn="ctr" rtl="0">
              <a:spcBef>
                <a:spcPts val="0"/>
              </a:spcBef>
              <a:spcAft>
                <a:spcPts val="0"/>
              </a:spcAft>
              <a:buClr>
                <a:srgbClr val="273638"/>
              </a:buClr>
              <a:buSzPts val="1400"/>
              <a:buChar char="■"/>
              <a:defRPr/>
            </a:lvl6pPr>
            <a:lvl7pPr marL="4267093" lvl="6" indent="-423323" algn="ctr" rtl="0">
              <a:spcBef>
                <a:spcPts val="0"/>
              </a:spcBef>
              <a:spcAft>
                <a:spcPts val="0"/>
              </a:spcAft>
              <a:buClr>
                <a:srgbClr val="273638"/>
              </a:buClr>
              <a:buSzPts val="1400"/>
              <a:buChar char="●"/>
              <a:defRPr/>
            </a:lvl7pPr>
            <a:lvl8pPr marL="4876678" lvl="7" indent="-423323" algn="ctr" rtl="0">
              <a:spcBef>
                <a:spcPts val="0"/>
              </a:spcBef>
              <a:spcAft>
                <a:spcPts val="0"/>
              </a:spcAft>
              <a:buClr>
                <a:srgbClr val="273638"/>
              </a:buClr>
              <a:buSzPts val="1400"/>
              <a:buChar char="○"/>
              <a:defRPr/>
            </a:lvl8pPr>
            <a:lvl9pPr marL="5486263" lvl="8" indent="-423323" algn="ctr" rtl="0">
              <a:spcBef>
                <a:spcPts val="0"/>
              </a:spcBef>
              <a:spcAft>
                <a:spcPts val="0"/>
              </a:spcAft>
              <a:buClr>
                <a:srgbClr val="273638"/>
              </a:buClr>
              <a:buSzPts val="1400"/>
              <a:buChar char="■"/>
              <a:defRPr/>
            </a:lvl9pPr>
          </a:lstStyle>
          <a:p>
            <a:endParaRPr/>
          </a:p>
        </p:txBody>
      </p:sp>
      <p:sp>
        <p:nvSpPr>
          <p:cNvPr id="1001" name="Google Shape;1001;p21"/>
          <p:cNvSpPr txBox="1">
            <a:spLocks noGrp="1"/>
          </p:cNvSpPr>
          <p:nvPr>
            <p:ph type="body" idx="2"/>
          </p:nvPr>
        </p:nvSpPr>
        <p:spPr>
          <a:xfrm>
            <a:off x="1685600" y="2549500"/>
            <a:ext cx="4099600" cy="2734400"/>
          </a:xfrm>
          <a:prstGeom prst="rect">
            <a:avLst/>
          </a:prstGeom>
        </p:spPr>
        <p:txBody>
          <a:bodyPr spcFirstLastPara="1" wrap="square" lIns="91425" tIns="91425" rIns="91425" bIns="91425" anchor="t" anchorCtr="0">
            <a:noAutofit/>
          </a:bodyPr>
          <a:lstStyle>
            <a:lvl1pPr marL="609585" lvl="0" indent="-423323" rtl="0">
              <a:lnSpc>
                <a:spcPct val="100000"/>
              </a:lnSpc>
              <a:spcBef>
                <a:spcPts val="0"/>
              </a:spcBef>
              <a:spcAft>
                <a:spcPts val="0"/>
              </a:spcAft>
              <a:buSzPts val="1400"/>
              <a:buChar char="●"/>
              <a:defRPr/>
            </a:lvl1pPr>
            <a:lvl2pPr marL="1219170" lvl="1" indent="-423323" algn="ctr" rtl="0">
              <a:spcBef>
                <a:spcPts val="0"/>
              </a:spcBef>
              <a:spcAft>
                <a:spcPts val="0"/>
              </a:spcAft>
              <a:buClr>
                <a:srgbClr val="273638"/>
              </a:buClr>
              <a:buSzPts val="1400"/>
              <a:buChar char="○"/>
              <a:defRPr/>
            </a:lvl2pPr>
            <a:lvl3pPr marL="1828754" lvl="2" indent="-423323" algn="ctr" rtl="0">
              <a:spcBef>
                <a:spcPts val="0"/>
              </a:spcBef>
              <a:spcAft>
                <a:spcPts val="0"/>
              </a:spcAft>
              <a:buClr>
                <a:srgbClr val="273638"/>
              </a:buClr>
              <a:buSzPts val="1400"/>
              <a:buChar char="■"/>
              <a:defRPr/>
            </a:lvl3pPr>
            <a:lvl4pPr marL="2438339" lvl="3" indent="-423323" algn="ctr" rtl="0">
              <a:spcBef>
                <a:spcPts val="0"/>
              </a:spcBef>
              <a:spcAft>
                <a:spcPts val="0"/>
              </a:spcAft>
              <a:buClr>
                <a:srgbClr val="273638"/>
              </a:buClr>
              <a:buSzPts val="1400"/>
              <a:buChar char="●"/>
              <a:defRPr/>
            </a:lvl4pPr>
            <a:lvl5pPr marL="3047924" lvl="4" indent="-423323" algn="ctr" rtl="0">
              <a:spcBef>
                <a:spcPts val="0"/>
              </a:spcBef>
              <a:spcAft>
                <a:spcPts val="0"/>
              </a:spcAft>
              <a:buClr>
                <a:srgbClr val="273638"/>
              </a:buClr>
              <a:buSzPts val="1400"/>
              <a:buChar char="○"/>
              <a:defRPr/>
            </a:lvl5pPr>
            <a:lvl6pPr marL="3657509" lvl="5" indent="-423323" algn="ctr" rtl="0">
              <a:spcBef>
                <a:spcPts val="0"/>
              </a:spcBef>
              <a:spcAft>
                <a:spcPts val="0"/>
              </a:spcAft>
              <a:buClr>
                <a:srgbClr val="273638"/>
              </a:buClr>
              <a:buSzPts val="1400"/>
              <a:buChar char="■"/>
              <a:defRPr/>
            </a:lvl6pPr>
            <a:lvl7pPr marL="4267093" lvl="6" indent="-423323" algn="ctr" rtl="0">
              <a:spcBef>
                <a:spcPts val="0"/>
              </a:spcBef>
              <a:spcAft>
                <a:spcPts val="0"/>
              </a:spcAft>
              <a:buClr>
                <a:srgbClr val="273638"/>
              </a:buClr>
              <a:buSzPts val="1400"/>
              <a:buChar char="●"/>
              <a:defRPr/>
            </a:lvl7pPr>
            <a:lvl8pPr marL="4876678" lvl="7" indent="-423323" algn="ctr" rtl="0">
              <a:spcBef>
                <a:spcPts val="0"/>
              </a:spcBef>
              <a:spcAft>
                <a:spcPts val="0"/>
              </a:spcAft>
              <a:buClr>
                <a:srgbClr val="273638"/>
              </a:buClr>
              <a:buSzPts val="1400"/>
              <a:buChar char="○"/>
              <a:defRPr/>
            </a:lvl8pPr>
            <a:lvl9pPr marL="5486263" lvl="8" indent="-423323" algn="ctr" rtl="0">
              <a:spcBef>
                <a:spcPts val="0"/>
              </a:spcBef>
              <a:spcAft>
                <a:spcPts val="0"/>
              </a:spcAft>
              <a:buClr>
                <a:srgbClr val="273638"/>
              </a:buClr>
              <a:buSzPts val="1400"/>
              <a:buChar char="■"/>
              <a:defRPr/>
            </a:lvl9pPr>
          </a:lstStyle>
          <a:p>
            <a:endParaRPr/>
          </a:p>
        </p:txBody>
      </p:sp>
      <p:grpSp>
        <p:nvGrpSpPr>
          <p:cNvPr id="1002" name="Google Shape;1002;p21"/>
          <p:cNvGrpSpPr/>
          <p:nvPr/>
        </p:nvGrpSpPr>
        <p:grpSpPr>
          <a:xfrm flipH="1">
            <a:off x="-603425" y="-816255"/>
            <a:ext cx="2436224" cy="2564348"/>
            <a:chOff x="1526600" y="450800"/>
            <a:chExt cx="4540675" cy="4779475"/>
          </a:xfrm>
        </p:grpSpPr>
        <p:sp>
          <p:nvSpPr>
            <p:cNvPr id="1003" name="Google Shape;1003;p21"/>
            <p:cNvSpPr/>
            <p:nvPr/>
          </p:nvSpPr>
          <p:spPr>
            <a:xfrm>
              <a:off x="1610100" y="473575"/>
              <a:ext cx="4457175" cy="4689450"/>
            </a:xfrm>
            <a:custGeom>
              <a:avLst/>
              <a:gdLst/>
              <a:ahLst/>
              <a:cxnLst/>
              <a:rect l="l" t="t" r="r" b="b"/>
              <a:pathLst>
                <a:path w="178287" h="187578" extrusionOk="0">
                  <a:moveTo>
                    <a:pt x="95602" y="1"/>
                  </a:moveTo>
                  <a:cubicBezTo>
                    <a:pt x="95141" y="1"/>
                    <a:pt x="94676" y="129"/>
                    <a:pt x="94258" y="394"/>
                  </a:cubicBezTo>
                  <a:lnTo>
                    <a:pt x="0" y="63859"/>
                  </a:lnTo>
                  <a:lnTo>
                    <a:pt x="79645" y="185257"/>
                  </a:lnTo>
                  <a:cubicBezTo>
                    <a:pt x="80631" y="186769"/>
                    <a:pt x="82280" y="187578"/>
                    <a:pt x="83965" y="187578"/>
                  </a:cubicBezTo>
                  <a:cubicBezTo>
                    <a:pt x="84955" y="187578"/>
                    <a:pt x="85959" y="187298"/>
                    <a:pt x="86847" y="186719"/>
                  </a:cubicBezTo>
                  <a:lnTo>
                    <a:pt x="176826" y="126176"/>
                  </a:lnTo>
                  <a:cubicBezTo>
                    <a:pt x="177974" y="125393"/>
                    <a:pt x="178287" y="123880"/>
                    <a:pt x="177504" y="122732"/>
                  </a:cubicBezTo>
                  <a:lnTo>
                    <a:pt x="97703" y="1125"/>
                  </a:lnTo>
                  <a:cubicBezTo>
                    <a:pt x="97205" y="394"/>
                    <a:pt x="96410" y="1"/>
                    <a:pt x="9560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04" name="Google Shape;1004;p21"/>
            <p:cNvSpPr/>
            <p:nvPr/>
          </p:nvSpPr>
          <p:spPr>
            <a:xfrm>
              <a:off x="1616625" y="450800"/>
              <a:ext cx="4391950" cy="4645025"/>
            </a:xfrm>
            <a:custGeom>
              <a:avLst/>
              <a:gdLst/>
              <a:ahLst/>
              <a:cxnLst/>
              <a:rect l="l" t="t" r="r" b="b"/>
              <a:pathLst>
                <a:path w="175678" h="185801" extrusionOk="0">
                  <a:moveTo>
                    <a:pt x="93162" y="0"/>
                  </a:moveTo>
                  <a:lnTo>
                    <a:pt x="0" y="61587"/>
                  </a:lnTo>
                  <a:lnTo>
                    <a:pt x="80323" y="184028"/>
                  </a:lnTo>
                  <a:cubicBezTo>
                    <a:pt x="81085" y="185187"/>
                    <a:pt x="82329" y="185800"/>
                    <a:pt x="83604" y="185800"/>
                  </a:cubicBezTo>
                  <a:cubicBezTo>
                    <a:pt x="84339" y="185800"/>
                    <a:pt x="85083" y="185597"/>
                    <a:pt x="85751" y="185177"/>
                  </a:cubicBezTo>
                  <a:lnTo>
                    <a:pt x="175677" y="125782"/>
                  </a:lnTo>
                  <a:lnTo>
                    <a:pt x="93162" y="0"/>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05" name="Google Shape;1005;p21"/>
            <p:cNvSpPr/>
            <p:nvPr/>
          </p:nvSpPr>
          <p:spPr>
            <a:xfrm>
              <a:off x="3931325" y="462525"/>
              <a:ext cx="2064200" cy="3145900"/>
            </a:xfrm>
            <a:custGeom>
              <a:avLst/>
              <a:gdLst/>
              <a:ahLst/>
              <a:cxnLst/>
              <a:rect l="l" t="t" r="r" b="b"/>
              <a:pathLst>
                <a:path w="82568" h="125836" fill="none" extrusionOk="0">
                  <a:moveTo>
                    <a:pt x="0" y="1"/>
                  </a:moveTo>
                  <a:lnTo>
                    <a:pt x="82567" y="125835"/>
                  </a:lnTo>
                </a:path>
              </a:pathLst>
            </a:custGeom>
            <a:noFill/>
            <a:ln w="11750" cap="flat" cmpd="sng">
              <a:solidFill>
                <a:schemeClr val="dk1"/>
              </a:solidFill>
              <a:prstDash val="solid"/>
              <a:miter lim="5219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06" name="Google Shape;1006;p21"/>
            <p:cNvSpPr/>
            <p:nvPr/>
          </p:nvSpPr>
          <p:spPr>
            <a:xfrm>
              <a:off x="3898700" y="482100"/>
              <a:ext cx="2065500" cy="3145900"/>
            </a:xfrm>
            <a:custGeom>
              <a:avLst/>
              <a:gdLst/>
              <a:ahLst/>
              <a:cxnLst/>
              <a:rect l="l" t="t" r="r" b="b"/>
              <a:pathLst>
                <a:path w="82620" h="125836" fill="none" extrusionOk="0">
                  <a:moveTo>
                    <a:pt x="1" y="1"/>
                  </a:moveTo>
                  <a:lnTo>
                    <a:pt x="82620" y="125835"/>
                  </a:lnTo>
                </a:path>
              </a:pathLst>
            </a:custGeom>
            <a:noFill/>
            <a:ln w="11750" cap="flat" cmpd="sng">
              <a:solidFill>
                <a:schemeClr val="dk1"/>
              </a:solidFill>
              <a:prstDash val="solid"/>
              <a:miter lim="5219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07" name="Google Shape;1007;p21"/>
            <p:cNvSpPr/>
            <p:nvPr/>
          </p:nvSpPr>
          <p:spPr>
            <a:xfrm>
              <a:off x="3742125" y="4138150"/>
              <a:ext cx="842925" cy="1092125"/>
            </a:xfrm>
            <a:custGeom>
              <a:avLst/>
              <a:gdLst/>
              <a:ahLst/>
              <a:cxnLst/>
              <a:rect l="l" t="t" r="r" b="b"/>
              <a:pathLst>
                <a:path w="33717" h="43685" extrusionOk="0">
                  <a:moveTo>
                    <a:pt x="9604" y="0"/>
                  </a:moveTo>
                  <a:lnTo>
                    <a:pt x="1" y="6159"/>
                  </a:lnTo>
                  <a:lnTo>
                    <a:pt x="24113" y="43685"/>
                  </a:lnTo>
                  <a:lnTo>
                    <a:pt x="25679" y="35595"/>
                  </a:lnTo>
                  <a:lnTo>
                    <a:pt x="33716" y="37526"/>
                  </a:lnTo>
                  <a:lnTo>
                    <a:pt x="9604"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08" name="Google Shape;1008;p21"/>
            <p:cNvSpPr/>
            <p:nvPr/>
          </p:nvSpPr>
          <p:spPr>
            <a:xfrm>
              <a:off x="1526600" y="464775"/>
              <a:ext cx="4343675" cy="4627200"/>
            </a:xfrm>
            <a:custGeom>
              <a:avLst/>
              <a:gdLst/>
              <a:ahLst/>
              <a:cxnLst/>
              <a:rect l="l" t="t" r="r" b="b"/>
              <a:pathLst>
                <a:path w="173747" h="185088" extrusionOk="0">
                  <a:moveTo>
                    <a:pt x="91115" y="1"/>
                  </a:moveTo>
                  <a:cubicBezTo>
                    <a:pt x="90634" y="1"/>
                    <a:pt x="90147" y="140"/>
                    <a:pt x="89718" y="433"/>
                  </a:cubicBezTo>
                  <a:lnTo>
                    <a:pt x="0" y="59357"/>
                  </a:lnTo>
                  <a:lnTo>
                    <a:pt x="82515" y="185087"/>
                  </a:lnTo>
                  <a:lnTo>
                    <a:pt x="172285" y="126163"/>
                  </a:lnTo>
                  <a:cubicBezTo>
                    <a:pt x="173433" y="125380"/>
                    <a:pt x="173746" y="123866"/>
                    <a:pt x="172963" y="122718"/>
                  </a:cubicBezTo>
                  <a:lnTo>
                    <a:pt x="93162" y="1111"/>
                  </a:lnTo>
                  <a:cubicBezTo>
                    <a:pt x="92705" y="392"/>
                    <a:pt x="91920" y="1"/>
                    <a:pt x="91115"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09" name="Google Shape;1009;p21"/>
            <p:cNvSpPr/>
            <p:nvPr/>
          </p:nvSpPr>
          <p:spPr>
            <a:xfrm>
              <a:off x="1636200" y="1843000"/>
              <a:ext cx="2130750" cy="3199400"/>
            </a:xfrm>
            <a:custGeom>
              <a:avLst/>
              <a:gdLst/>
              <a:ahLst/>
              <a:cxnLst/>
              <a:rect l="l" t="t" r="r" b="b"/>
              <a:pathLst>
                <a:path w="85230" h="127976" extrusionOk="0">
                  <a:moveTo>
                    <a:pt x="2506" y="1"/>
                  </a:moveTo>
                  <a:lnTo>
                    <a:pt x="0" y="1619"/>
                  </a:lnTo>
                  <a:lnTo>
                    <a:pt x="82724" y="127975"/>
                  </a:lnTo>
                  <a:lnTo>
                    <a:pt x="85229" y="126357"/>
                  </a:lnTo>
                  <a:lnTo>
                    <a:pt x="2506"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10" name="Google Shape;1010;p21"/>
            <p:cNvSpPr/>
            <p:nvPr/>
          </p:nvSpPr>
          <p:spPr>
            <a:xfrm>
              <a:off x="2647400" y="1567700"/>
              <a:ext cx="2116400" cy="2399550"/>
            </a:xfrm>
            <a:custGeom>
              <a:avLst/>
              <a:gdLst/>
              <a:ahLst/>
              <a:cxnLst/>
              <a:rect l="l" t="t" r="r" b="b"/>
              <a:pathLst>
                <a:path w="84656" h="95982" fill="none" extrusionOk="0">
                  <a:moveTo>
                    <a:pt x="82777" y="71347"/>
                  </a:moveTo>
                  <a:cubicBezTo>
                    <a:pt x="82777" y="69937"/>
                    <a:pt x="83507" y="68633"/>
                    <a:pt x="84656" y="67850"/>
                  </a:cubicBezTo>
                  <a:lnTo>
                    <a:pt x="40919" y="1201"/>
                  </a:lnTo>
                  <a:cubicBezTo>
                    <a:pt x="38988" y="2453"/>
                    <a:pt x="36431" y="1932"/>
                    <a:pt x="35178" y="0"/>
                  </a:cubicBezTo>
                  <a:lnTo>
                    <a:pt x="1149" y="22286"/>
                  </a:lnTo>
                  <a:cubicBezTo>
                    <a:pt x="2454" y="24217"/>
                    <a:pt x="1932" y="26827"/>
                    <a:pt x="1" y="28080"/>
                  </a:cubicBezTo>
                  <a:lnTo>
                    <a:pt x="43737" y="94729"/>
                  </a:lnTo>
                  <a:cubicBezTo>
                    <a:pt x="45668" y="93476"/>
                    <a:pt x="48226" y="94050"/>
                    <a:pt x="49478" y="95981"/>
                  </a:cubicBezTo>
                  <a:lnTo>
                    <a:pt x="83455" y="73643"/>
                  </a:lnTo>
                  <a:cubicBezTo>
                    <a:pt x="82985" y="72965"/>
                    <a:pt x="82777" y="72182"/>
                    <a:pt x="82777" y="71347"/>
                  </a:cubicBezTo>
                  <a:close/>
                </a:path>
              </a:pathLst>
            </a:custGeom>
            <a:solidFill>
              <a:schemeClr val="lt1"/>
            </a:solidFill>
            <a:ln w="14350" cap="flat" cmpd="sng">
              <a:solidFill>
                <a:schemeClr val="lt1"/>
              </a:solidFill>
              <a:prstDash val="solid"/>
              <a:miter lim="5219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11" name="Google Shape;1011;p21"/>
          <p:cNvGrpSpPr/>
          <p:nvPr/>
        </p:nvGrpSpPr>
        <p:grpSpPr>
          <a:xfrm rot="215000" flipH="1">
            <a:off x="9724532" y="5900520"/>
            <a:ext cx="3042587" cy="2387405"/>
            <a:chOff x="-2415600" y="2986400"/>
            <a:chExt cx="1943075" cy="1524659"/>
          </a:xfrm>
        </p:grpSpPr>
        <p:sp>
          <p:nvSpPr>
            <p:cNvPr id="1012" name="Google Shape;1012;p21"/>
            <p:cNvSpPr/>
            <p:nvPr/>
          </p:nvSpPr>
          <p:spPr>
            <a:xfrm>
              <a:off x="-2415600" y="2986400"/>
              <a:ext cx="1117375" cy="1251275"/>
            </a:xfrm>
            <a:custGeom>
              <a:avLst/>
              <a:gdLst/>
              <a:ahLst/>
              <a:cxnLst/>
              <a:rect l="l" t="t" r="r" b="b"/>
              <a:pathLst>
                <a:path w="44695" h="50051" extrusionOk="0">
                  <a:moveTo>
                    <a:pt x="11387" y="1"/>
                  </a:moveTo>
                  <a:cubicBezTo>
                    <a:pt x="10743" y="1"/>
                    <a:pt x="10152" y="449"/>
                    <a:pt x="10001" y="1099"/>
                  </a:cubicBezTo>
                  <a:lnTo>
                    <a:pt x="180" y="41127"/>
                  </a:lnTo>
                  <a:cubicBezTo>
                    <a:pt x="0" y="41896"/>
                    <a:pt x="462" y="42665"/>
                    <a:pt x="1257" y="42871"/>
                  </a:cubicBezTo>
                  <a:lnTo>
                    <a:pt x="33617" y="50051"/>
                  </a:lnTo>
                  <a:lnTo>
                    <a:pt x="44695" y="8433"/>
                  </a:lnTo>
                  <a:lnTo>
                    <a:pt x="11744" y="48"/>
                  </a:lnTo>
                  <a:cubicBezTo>
                    <a:pt x="11625" y="16"/>
                    <a:pt x="11505" y="1"/>
                    <a:pt x="1138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13" name="Google Shape;1013;p21"/>
            <p:cNvSpPr/>
            <p:nvPr/>
          </p:nvSpPr>
          <p:spPr>
            <a:xfrm>
              <a:off x="-1586075" y="3188225"/>
              <a:ext cx="1113550" cy="1279575"/>
            </a:xfrm>
            <a:custGeom>
              <a:avLst/>
              <a:gdLst/>
              <a:ahLst/>
              <a:cxnLst/>
              <a:rect l="l" t="t" r="r" b="b"/>
              <a:pathLst>
                <a:path w="44542" h="51183" extrusionOk="0">
                  <a:moveTo>
                    <a:pt x="10411" y="1"/>
                  </a:moveTo>
                  <a:lnTo>
                    <a:pt x="0" y="41772"/>
                  </a:lnTo>
                  <a:lnTo>
                    <a:pt x="31797" y="51132"/>
                  </a:lnTo>
                  <a:cubicBezTo>
                    <a:pt x="31925" y="51166"/>
                    <a:pt x="32054" y="51182"/>
                    <a:pt x="32181" y="51182"/>
                  </a:cubicBezTo>
                  <a:cubicBezTo>
                    <a:pt x="32815" y="51182"/>
                    <a:pt x="33395" y="50773"/>
                    <a:pt x="33566" y="50132"/>
                  </a:cubicBezTo>
                  <a:lnTo>
                    <a:pt x="44336" y="10360"/>
                  </a:lnTo>
                  <a:cubicBezTo>
                    <a:pt x="44541" y="9591"/>
                    <a:pt x="44080" y="8796"/>
                    <a:pt x="43310" y="8591"/>
                  </a:cubicBezTo>
                  <a:lnTo>
                    <a:pt x="10411" y="1"/>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14" name="Google Shape;1014;p21"/>
            <p:cNvSpPr/>
            <p:nvPr/>
          </p:nvSpPr>
          <p:spPr>
            <a:xfrm>
              <a:off x="-2402775" y="2994000"/>
              <a:ext cx="1133400" cy="1217400"/>
            </a:xfrm>
            <a:custGeom>
              <a:avLst/>
              <a:gdLst/>
              <a:ahLst/>
              <a:cxnLst/>
              <a:rect l="l" t="t" r="r" b="b"/>
              <a:pathLst>
                <a:path w="45336" h="48696" extrusionOk="0">
                  <a:moveTo>
                    <a:pt x="12283" y="0"/>
                  </a:moveTo>
                  <a:lnTo>
                    <a:pt x="0" y="41900"/>
                  </a:lnTo>
                  <a:lnTo>
                    <a:pt x="19104" y="42131"/>
                  </a:lnTo>
                  <a:cubicBezTo>
                    <a:pt x="23976" y="42823"/>
                    <a:pt x="28540" y="44874"/>
                    <a:pt x="32309" y="48054"/>
                  </a:cubicBezTo>
                  <a:lnTo>
                    <a:pt x="33053" y="48695"/>
                  </a:lnTo>
                  <a:lnTo>
                    <a:pt x="45336" y="6770"/>
                  </a:lnTo>
                  <a:lnTo>
                    <a:pt x="44567" y="6129"/>
                  </a:lnTo>
                  <a:cubicBezTo>
                    <a:pt x="40797" y="2975"/>
                    <a:pt x="36233" y="923"/>
                    <a:pt x="31361" y="231"/>
                  </a:cubicBezTo>
                  <a:lnTo>
                    <a:pt x="12283"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15" name="Google Shape;1015;p21"/>
            <p:cNvSpPr/>
            <p:nvPr/>
          </p:nvSpPr>
          <p:spPr>
            <a:xfrm>
              <a:off x="-2351263" y="3014809"/>
              <a:ext cx="1085975" cy="1231500"/>
            </a:xfrm>
            <a:custGeom>
              <a:avLst/>
              <a:gdLst/>
              <a:ahLst/>
              <a:cxnLst/>
              <a:rect l="l" t="t" r="r" b="b"/>
              <a:pathLst>
                <a:path w="43439" h="49260" extrusionOk="0">
                  <a:moveTo>
                    <a:pt x="12258" y="0"/>
                  </a:moveTo>
                  <a:lnTo>
                    <a:pt x="1" y="41925"/>
                  </a:lnTo>
                  <a:lnTo>
                    <a:pt x="17207" y="42695"/>
                  </a:lnTo>
                  <a:cubicBezTo>
                    <a:pt x="22079" y="43387"/>
                    <a:pt x="26643" y="45438"/>
                    <a:pt x="30412" y="48618"/>
                  </a:cubicBezTo>
                  <a:lnTo>
                    <a:pt x="31156" y="49259"/>
                  </a:lnTo>
                  <a:lnTo>
                    <a:pt x="43439" y="7334"/>
                  </a:lnTo>
                  <a:lnTo>
                    <a:pt x="42670" y="6693"/>
                  </a:lnTo>
                  <a:cubicBezTo>
                    <a:pt x="38900" y="3539"/>
                    <a:pt x="34336" y="1487"/>
                    <a:pt x="29464" y="769"/>
                  </a:cubicBezTo>
                  <a:lnTo>
                    <a:pt x="12258" y="0"/>
                  </a:ln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16" name="Google Shape;1016;p21"/>
            <p:cNvSpPr/>
            <p:nvPr/>
          </p:nvSpPr>
          <p:spPr>
            <a:xfrm>
              <a:off x="-1573663" y="3188659"/>
              <a:ext cx="1070600" cy="1322400"/>
            </a:xfrm>
            <a:custGeom>
              <a:avLst/>
              <a:gdLst/>
              <a:ahLst/>
              <a:cxnLst/>
              <a:rect l="l" t="t" r="r" b="b"/>
              <a:pathLst>
                <a:path w="42824" h="52896" extrusionOk="0">
                  <a:moveTo>
                    <a:pt x="17135" y="1"/>
                  </a:moveTo>
                  <a:cubicBezTo>
                    <a:pt x="15803" y="1"/>
                    <a:pt x="14490" y="86"/>
                    <a:pt x="13232" y="252"/>
                  </a:cubicBezTo>
                  <a:lnTo>
                    <a:pt x="12258" y="380"/>
                  </a:lnTo>
                  <a:lnTo>
                    <a:pt x="1" y="42280"/>
                  </a:lnTo>
                  <a:lnTo>
                    <a:pt x="975" y="42151"/>
                  </a:lnTo>
                  <a:cubicBezTo>
                    <a:pt x="2113" y="42002"/>
                    <a:pt x="3255" y="41927"/>
                    <a:pt x="4394" y="41927"/>
                  </a:cubicBezTo>
                  <a:cubicBezTo>
                    <a:pt x="8133" y="41927"/>
                    <a:pt x="11844" y="42727"/>
                    <a:pt x="15284" y="44280"/>
                  </a:cubicBezTo>
                  <a:lnTo>
                    <a:pt x="30208" y="52895"/>
                  </a:lnTo>
                  <a:lnTo>
                    <a:pt x="42824" y="9124"/>
                  </a:lnTo>
                  <a:lnTo>
                    <a:pt x="28284" y="2226"/>
                  </a:lnTo>
                  <a:cubicBezTo>
                    <a:pt x="24955" y="704"/>
                    <a:pt x="20963" y="1"/>
                    <a:pt x="17135" y="1"/>
                  </a:cubicBez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1017" name="Google Shape;1017;p21"/>
            <p:cNvGrpSpPr/>
            <p:nvPr/>
          </p:nvGrpSpPr>
          <p:grpSpPr>
            <a:xfrm>
              <a:off x="-2218800" y="3088875"/>
              <a:ext cx="1598825" cy="1190475"/>
              <a:chOff x="-2218800" y="3088875"/>
              <a:chExt cx="1598825" cy="1190475"/>
            </a:xfrm>
          </p:grpSpPr>
          <p:sp>
            <p:nvSpPr>
              <p:cNvPr id="1018" name="Google Shape;1018;p21"/>
              <p:cNvSpPr/>
              <p:nvPr/>
            </p:nvSpPr>
            <p:spPr>
              <a:xfrm>
                <a:off x="-2218800" y="3088875"/>
                <a:ext cx="841100" cy="985325"/>
              </a:xfrm>
              <a:custGeom>
                <a:avLst/>
                <a:gdLst/>
                <a:ahLst/>
                <a:cxnLst/>
                <a:rect l="l" t="t" r="r" b="b"/>
                <a:pathLst>
                  <a:path w="33644" h="39413" extrusionOk="0">
                    <a:moveTo>
                      <a:pt x="9539" y="0"/>
                    </a:moveTo>
                    <a:lnTo>
                      <a:pt x="9462" y="667"/>
                    </a:lnTo>
                    <a:lnTo>
                      <a:pt x="22412" y="2385"/>
                    </a:lnTo>
                    <a:cubicBezTo>
                      <a:pt x="26027" y="3077"/>
                      <a:pt x="29489" y="4436"/>
                      <a:pt x="32643" y="6360"/>
                    </a:cubicBezTo>
                    <a:lnTo>
                      <a:pt x="33284" y="6744"/>
                    </a:lnTo>
                    <a:lnTo>
                      <a:pt x="33643" y="6154"/>
                    </a:lnTo>
                    <a:lnTo>
                      <a:pt x="33002" y="5770"/>
                    </a:lnTo>
                    <a:cubicBezTo>
                      <a:pt x="29797" y="3795"/>
                      <a:pt x="26233" y="2411"/>
                      <a:pt x="22540" y="1693"/>
                    </a:cubicBezTo>
                    <a:lnTo>
                      <a:pt x="9539" y="0"/>
                    </a:lnTo>
                    <a:close/>
                    <a:moveTo>
                      <a:pt x="8668" y="2385"/>
                    </a:moveTo>
                    <a:lnTo>
                      <a:pt x="8591" y="3052"/>
                    </a:lnTo>
                    <a:lnTo>
                      <a:pt x="21540" y="4770"/>
                    </a:lnTo>
                    <a:cubicBezTo>
                      <a:pt x="25156" y="5462"/>
                      <a:pt x="28617" y="6821"/>
                      <a:pt x="31771" y="8744"/>
                    </a:cubicBezTo>
                    <a:lnTo>
                      <a:pt x="32387" y="9129"/>
                    </a:lnTo>
                    <a:lnTo>
                      <a:pt x="32771" y="8565"/>
                    </a:lnTo>
                    <a:lnTo>
                      <a:pt x="32130" y="8180"/>
                    </a:lnTo>
                    <a:cubicBezTo>
                      <a:pt x="28899" y="6206"/>
                      <a:pt x="25361" y="4821"/>
                      <a:pt x="21668" y="4103"/>
                    </a:cubicBezTo>
                    <a:lnTo>
                      <a:pt x="8668" y="2385"/>
                    </a:lnTo>
                    <a:close/>
                    <a:moveTo>
                      <a:pt x="7796" y="4795"/>
                    </a:moveTo>
                    <a:lnTo>
                      <a:pt x="7719" y="5488"/>
                    </a:lnTo>
                    <a:lnTo>
                      <a:pt x="20668" y="7180"/>
                    </a:lnTo>
                    <a:cubicBezTo>
                      <a:pt x="24284" y="7898"/>
                      <a:pt x="27746" y="9232"/>
                      <a:pt x="30900" y="11180"/>
                    </a:cubicBezTo>
                    <a:lnTo>
                      <a:pt x="31515" y="11565"/>
                    </a:lnTo>
                    <a:lnTo>
                      <a:pt x="31874" y="10975"/>
                    </a:lnTo>
                    <a:lnTo>
                      <a:pt x="31259" y="10591"/>
                    </a:lnTo>
                    <a:cubicBezTo>
                      <a:pt x="28028" y="8616"/>
                      <a:pt x="24489" y="7231"/>
                      <a:pt x="20796" y="6513"/>
                    </a:cubicBezTo>
                    <a:lnTo>
                      <a:pt x="7796" y="4795"/>
                    </a:lnTo>
                    <a:close/>
                    <a:moveTo>
                      <a:pt x="6873" y="9206"/>
                    </a:moveTo>
                    <a:lnTo>
                      <a:pt x="6770" y="9873"/>
                    </a:lnTo>
                    <a:lnTo>
                      <a:pt x="19745" y="11591"/>
                    </a:lnTo>
                    <a:cubicBezTo>
                      <a:pt x="23361" y="12283"/>
                      <a:pt x="26822" y="13642"/>
                      <a:pt x="29976" y="15565"/>
                    </a:cubicBezTo>
                    <a:lnTo>
                      <a:pt x="30592" y="15950"/>
                    </a:lnTo>
                    <a:lnTo>
                      <a:pt x="30951" y="15386"/>
                    </a:lnTo>
                    <a:lnTo>
                      <a:pt x="30335" y="15001"/>
                    </a:lnTo>
                    <a:cubicBezTo>
                      <a:pt x="27104" y="13027"/>
                      <a:pt x="23566" y="11642"/>
                      <a:pt x="19848" y="10924"/>
                    </a:cubicBezTo>
                    <a:lnTo>
                      <a:pt x="6873" y="9206"/>
                    </a:lnTo>
                    <a:close/>
                    <a:moveTo>
                      <a:pt x="5975" y="11616"/>
                    </a:moveTo>
                    <a:lnTo>
                      <a:pt x="5898" y="12283"/>
                    </a:lnTo>
                    <a:lnTo>
                      <a:pt x="18848" y="14001"/>
                    </a:lnTo>
                    <a:cubicBezTo>
                      <a:pt x="22463" y="14693"/>
                      <a:pt x="25925" y="16052"/>
                      <a:pt x="29079" y="17976"/>
                    </a:cubicBezTo>
                    <a:lnTo>
                      <a:pt x="29694" y="18360"/>
                    </a:lnTo>
                    <a:lnTo>
                      <a:pt x="30079" y="17796"/>
                    </a:lnTo>
                    <a:lnTo>
                      <a:pt x="29438" y="17411"/>
                    </a:lnTo>
                    <a:cubicBezTo>
                      <a:pt x="26207" y="15437"/>
                      <a:pt x="22668" y="14052"/>
                      <a:pt x="18976" y="13334"/>
                    </a:cubicBezTo>
                    <a:lnTo>
                      <a:pt x="5975" y="11616"/>
                    </a:lnTo>
                    <a:close/>
                    <a:moveTo>
                      <a:pt x="5078" y="14027"/>
                    </a:moveTo>
                    <a:lnTo>
                      <a:pt x="5001" y="14693"/>
                    </a:lnTo>
                    <a:lnTo>
                      <a:pt x="17950" y="16411"/>
                    </a:lnTo>
                    <a:cubicBezTo>
                      <a:pt x="21566" y="17104"/>
                      <a:pt x="25027" y="18463"/>
                      <a:pt x="28181" y="20386"/>
                    </a:cubicBezTo>
                    <a:lnTo>
                      <a:pt x="28797" y="20796"/>
                    </a:lnTo>
                    <a:lnTo>
                      <a:pt x="29181" y="20206"/>
                    </a:lnTo>
                    <a:lnTo>
                      <a:pt x="28566" y="19822"/>
                    </a:lnTo>
                    <a:cubicBezTo>
                      <a:pt x="25335" y="17847"/>
                      <a:pt x="21796" y="16463"/>
                      <a:pt x="18104" y="15745"/>
                    </a:cubicBezTo>
                    <a:lnTo>
                      <a:pt x="5078" y="14027"/>
                    </a:lnTo>
                    <a:close/>
                    <a:moveTo>
                      <a:pt x="4078" y="19053"/>
                    </a:moveTo>
                    <a:lnTo>
                      <a:pt x="4001" y="19719"/>
                    </a:lnTo>
                    <a:lnTo>
                      <a:pt x="16950" y="21437"/>
                    </a:lnTo>
                    <a:cubicBezTo>
                      <a:pt x="20591" y="22130"/>
                      <a:pt x="24053" y="23489"/>
                      <a:pt x="27207" y="25412"/>
                    </a:cubicBezTo>
                    <a:lnTo>
                      <a:pt x="27822" y="25797"/>
                    </a:lnTo>
                    <a:lnTo>
                      <a:pt x="28181" y="25232"/>
                    </a:lnTo>
                    <a:lnTo>
                      <a:pt x="27566" y="24822"/>
                    </a:lnTo>
                    <a:cubicBezTo>
                      <a:pt x="24335" y="22848"/>
                      <a:pt x="20796" y="21463"/>
                      <a:pt x="17104" y="20745"/>
                    </a:cubicBezTo>
                    <a:lnTo>
                      <a:pt x="4078" y="19053"/>
                    </a:lnTo>
                    <a:close/>
                    <a:moveTo>
                      <a:pt x="3231" y="21463"/>
                    </a:moveTo>
                    <a:lnTo>
                      <a:pt x="3129" y="22130"/>
                    </a:lnTo>
                    <a:lnTo>
                      <a:pt x="16078" y="23848"/>
                    </a:lnTo>
                    <a:cubicBezTo>
                      <a:pt x="19899" y="24617"/>
                      <a:pt x="24438" y="26668"/>
                      <a:pt x="26310" y="27848"/>
                    </a:cubicBezTo>
                    <a:lnTo>
                      <a:pt x="26925" y="28233"/>
                    </a:lnTo>
                    <a:lnTo>
                      <a:pt x="27310" y="27643"/>
                    </a:lnTo>
                    <a:lnTo>
                      <a:pt x="26669" y="27258"/>
                    </a:lnTo>
                    <a:cubicBezTo>
                      <a:pt x="24745" y="26053"/>
                      <a:pt x="20104" y="23925"/>
                      <a:pt x="16206" y="23155"/>
                    </a:cubicBezTo>
                    <a:lnTo>
                      <a:pt x="3231" y="21463"/>
                    </a:lnTo>
                    <a:close/>
                    <a:moveTo>
                      <a:pt x="2334" y="23848"/>
                    </a:moveTo>
                    <a:lnTo>
                      <a:pt x="2231" y="24514"/>
                    </a:lnTo>
                    <a:lnTo>
                      <a:pt x="15206" y="26232"/>
                    </a:lnTo>
                    <a:cubicBezTo>
                      <a:pt x="18925" y="26976"/>
                      <a:pt x="24540" y="29669"/>
                      <a:pt x="25438" y="30233"/>
                    </a:cubicBezTo>
                    <a:lnTo>
                      <a:pt x="26053" y="30617"/>
                    </a:lnTo>
                    <a:lnTo>
                      <a:pt x="26412" y="30053"/>
                    </a:lnTo>
                    <a:lnTo>
                      <a:pt x="25797" y="29669"/>
                    </a:lnTo>
                    <a:cubicBezTo>
                      <a:pt x="24848" y="29079"/>
                      <a:pt x="19207" y="26335"/>
                      <a:pt x="15335" y="25566"/>
                    </a:cubicBezTo>
                    <a:lnTo>
                      <a:pt x="2334" y="23848"/>
                    </a:lnTo>
                    <a:close/>
                    <a:moveTo>
                      <a:pt x="1283" y="27592"/>
                    </a:moveTo>
                    <a:lnTo>
                      <a:pt x="1180" y="28284"/>
                    </a:lnTo>
                    <a:lnTo>
                      <a:pt x="14155" y="29976"/>
                    </a:lnTo>
                    <a:cubicBezTo>
                      <a:pt x="17771" y="30694"/>
                      <a:pt x="21232" y="32053"/>
                      <a:pt x="24361" y="33976"/>
                    </a:cubicBezTo>
                    <a:lnTo>
                      <a:pt x="25002" y="34361"/>
                    </a:lnTo>
                    <a:lnTo>
                      <a:pt x="25361" y="33797"/>
                    </a:lnTo>
                    <a:lnTo>
                      <a:pt x="24745" y="33387"/>
                    </a:lnTo>
                    <a:cubicBezTo>
                      <a:pt x="21514" y="31412"/>
                      <a:pt x="17976" y="30028"/>
                      <a:pt x="14258" y="29310"/>
                    </a:cubicBezTo>
                    <a:lnTo>
                      <a:pt x="1283" y="27592"/>
                    </a:lnTo>
                    <a:close/>
                    <a:moveTo>
                      <a:pt x="693" y="30156"/>
                    </a:moveTo>
                    <a:lnTo>
                      <a:pt x="590" y="30822"/>
                    </a:lnTo>
                    <a:lnTo>
                      <a:pt x="13565" y="32541"/>
                    </a:lnTo>
                    <a:cubicBezTo>
                      <a:pt x="17181" y="33233"/>
                      <a:pt x="20643" y="34592"/>
                      <a:pt x="23797" y="36515"/>
                    </a:cubicBezTo>
                    <a:lnTo>
                      <a:pt x="24412" y="36900"/>
                    </a:lnTo>
                    <a:lnTo>
                      <a:pt x="24771" y="36310"/>
                    </a:lnTo>
                    <a:lnTo>
                      <a:pt x="24130" y="35925"/>
                    </a:lnTo>
                    <a:cubicBezTo>
                      <a:pt x="20925" y="33951"/>
                      <a:pt x="17386" y="32566"/>
                      <a:pt x="13668" y="31874"/>
                    </a:cubicBezTo>
                    <a:lnTo>
                      <a:pt x="693" y="30156"/>
                    </a:lnTo>
                    <a:close/>
                    <a:moveTo>
                      <a:pt x="103" y="32643"/>
                    </a:moveTo>
                    <a:lnTo>
                      <a:pt x="0" y="33335"/>
                    </a:lnTo>
                    <a:lnTo>
                      <a:pt x="12975" y="35053"/>
                    </a:lnTo>
                    <a:cubicBezTo>
                      <a:pt x="16591" y="35746"/>
                      <a:pt x="20053" y="37105"/>
                      <a:pt x="23207" y="39028"/>
                    </a:cubicBezTo>
                    <a:lnTo>
                      <a:pt x="23848" y="39413"/>
                    </a:lnTo>
                    <a:lnTo>
                      <a:pt x="24181" y="38823"/>
                    </a:lnTo>
                    <a:lnTo>
                      <a:pt x="23540" y="38438"/>
                    </a:lnTo>
                    <a:cubicBezTo>
                      <a:pt x="20335" y="36464"/>
                      <a:pt x="16796" y="35079"/>
                      <a:pt x="13104" y="34361"/>
                    </a:cubicBezTo>
                    <a:lnTo>
                      <a:pt x="103" y="32643"/>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19" name="Google Shape;1019;p21"/>
              <p:cNvSpPr/>
              <p:nvPr/>
            </p:nvSpPr>
            <p:spPr>
              <a:xfrm>
                <a:off x="-1461075" y="3283625"/>
                <a:ext cx="841100" cy="995725"/>
              </a:xfrm>
              <a:custGeom>
                <a:avLst/>
                <a:gdLst/>
                <a:ahLst/>
                <a:cxnLst/>
                <a:rect l="l" t="t" r="r" b="b"/>
                <a:pathLst>
                  <a:path w="33644" h="39829" extrusionOk="0">
                    <a:moveTo>
                      <a:pt x="11739" y="1"/>
                    </a:moveTo>
                    <a:cubicBezTo>
                      <a:pt x="10432" y="1"/>
                      <a:pt x="9481" y="31"/>
                      <a:pt x="9386" y="31"/>
                    </a:cubicBezTo>
                    <a:lnTo>
                      <a:pt x="9386" y="698"/>
                    </a:lnTo>
                    <a:cubicBezTo>
                      <a:pt x="9406" y="698"/>
                      <a:pt x="10284" y="673"/>
                      <a:pt x="11526" y="673"/>
                    </a:cubicBezTo>
                    <a:cubicBezTo>
                      <a:pt x="13388" y="673"/>
                      <a:pt x="16068" y="729"/>
                      <a:pt x="17899" y="1006"/>
                    </a:cubicBezTo>
                    <a:cubicBezTo>
                      <a:pt x="22643" y="1775"/>
                      <a:pt x="29618" y="4878"/>
                      <a:pt x="32618" y="6750"/>
                    </a:cubicBezTo>
                    <a:lnTo>
                      <a:pt x="33259" y="7134"/>
                    </a:lnTo>
                    <a:lnTo>
                      <a:pt x="33644" y="6570"/>
                    </a:lnTo>
                    <a:lnTo>
                      <a:pt x="33028" y="6185"/>
                    </a:lnTo>
                    <a:cubicBezTo>
                      <a:pt x="29977" y="4288"/>
                      <a:pt x="22874" y="1108"/>
                      <a:pt x="18053" y="365"/>
                    </a:cubicBezTo>
                    <a:cubicBezTo>
                      <a:pt x="16198" y="63"/>
                      <a:pt x="13606" y="1"/>
                      <a:pt x="11739" y="1"/>
                    </a:cubicBezTo>
                    <a:close/>
                    <a:moveTo>
                      <a:pt x="8770" y="2801"/>
                    </a:moveTo>
                    <a:lnTo>
                      <a:pt x="8770" y="3493"/>
                    </a:lnTo>
                    <a:cubicBezTo>
                      <a:pt x="8847" y="3493"/>
                      <a:pt x="16130" y="3519"/>
                      <a:pt x="19258" y="4288"/>
                    </a:cubicBezTo>
                    <a:cubicBezTo>
                      <a:pt x="22976" y="5211"/>
                      <a:pt x="28489" y="7134"/>
                      <a:pt x="31746" y="9160"/>
                    </a:cubicBezTo>
                    <a:lnTo>
                      <a:pt x="32387" y="9545"/>
                    </a:lnTo>
                    <a:lnTo>
                      <a:pt x="32746" y="8980"/>
                    </a:lnTo>
                    <a:lnTo>
                      <a:pt x="32105" y="8570"/>
                    </a:lnTo>
                    <a:cubicBezTo>
                      <a:pt x="28797" y="6519"/>
                      <a:pt x="23207" y="4570"/>
                      <a:pt x="19412" y="3621"/>
                    </a:cubicBezTo>
                    <a:cubicBezTo>
                      <a:pt x="16207" y="2852"/>
                      <a:pt x="9078" y="2801"/>
                      <a:pt x="8770" y="2801"/>
                    </a:cubicBezTo>
                    <a:close/>
                    <a:moveTo>
                      <a:pt x="8129" y="5570"/>
                    </a:moveTo>
                    <a:lnTo>
                      <a:pt x="8129" y="6262"/>
                    </a:lnTo>
                    <a:cubicBezTo>
                      <a:pt x="8232" y="6262"/>
                      <a:pt x="17412" y="6467"/>
                      <a:pt x="20592" y="7570"/>
                    </a:cubicBezTo>
                    <a:cubicBezTo>
                      <a:pt x="21463" y="7878"/>
                      <a:pt x="22361" y="8160"/>
                      <a:pt x="23233" y="8442"/>
                    </a:cubicBezTo>
                    <a:cubicBezTo>
                      <a:pt x="25976" y="9314"/>
                      <a:pt x="28592" y="10160"/>
                      <a:pt x="30874" y="11570"/>
                    </a:cubicBezTo>
                    <a:lnTo>
                      <a:pt x="31490" y="11955"/>
                    </a:lnTo>
                    <a:lnTo>
                      <a:pt x="31849" y="11391"/>
                    </a:lnTo>
                    <a:lnTo>
                      <a:pt x="31208" y="11006"/>
                    </a:lnTo>
                    <a:cubicBezTo>
                      <a:pt x="28874" y="9519"/>
                      <a:pt x="26079" y="8647"/>
                      <a:pt x="23412" y="7801"/>
                    </a:cubicBezTo>
                    <a:cubicBezTo>
                      <a:pt x="22540" y="7519"/>
                      <a:pt x="21669" y="7237"/>
                      <a:pt x="20797" y="6929"/>
                    </a:cubicBezTo>
                    <a:cubicBezTo>
                      <a:pt x="17540" y="5801"/>
                      <a:pt x="8514" y="5570"/>
                      <a:pt x="8129" y="5570"/>
                    </a:cubicBezTo>
                    <a:close/>
                    <a:moveTo>
                      <a:pt x="6822" y="9596"/>
                    </a:moveTo>
                    <a:lnTo>
                      <a:pt x="6745" y="10263"/>
                    </a:lnTo>
                    <a:lnTo>
                      <a:pt x="19694" y="11981"/>
                    </a:lnTo>
                    <a:cubicBezTo>
                      <a:pt x="23310" y="12699"/>
                      <a:pt x="26771" y="14032"/>
                      <a:pt x="29925" y="15981"/>
                    </a:cubicBezTo>
                    <a:lnTo>
                      <a:pt x="30566" y="16365"/>
                    </a:lnTo>
                    <a:lnTo>
                      <a:pt x="30925" y="15776"/>
                    </a:lnTo>
                    <a:lnTo>
                      <a:pt x="30284" y="15391"/>
                    </a:lnTo>
                    <a:cubicBezTo>
                      <a:pt x="27079" y="13417"/>
                      <a:pt x="23515" y="12032"/>
                      <a:pt x="19822" y="11314"/>
                    </a:cubicBezTo>
                    <a:lnTo>
                      <a:pt x="6822" y="9596"/>
                    </a:lnTo>
                    <a:close/>
                    <a:moveTo>
                      <a:pt x="5950" y="12006"/>
                    </a:moveTo>
                    <a:lnTo>
                      <a:pt x="5847" y="12673"/>
                    </a:lnTo>
                    <a:lnTo>
                      <a:pt x="18822" y="14391"/>
                    </a:lnTo>
                    <a:cubicBezTo>
                      <a:pt x="22438" y="15109"/>
                      <a:pt x="25900" y="16442"/>
                      <a:pt x="29054" y="18391"/>
                    </a:cubicBezTo>
                    <a:lnTo>
                      <a:pt x="29669" y="18776"/>
                    </a:lnTo>
                    <a:lnTo>
                      <a:pt x="30054" y="18186"/>
                    </a:lnTo>
                    <a:lnTo>
                      <a:pt x="29413" y="17801"/>
                    </a:lnTo>
                    <a:cubicBezTo>
                      <a:pt x="26182" y="15827"/>
                      <a:pt x="22643" y="14442"/>
                      <a:pt x="18925" y="13724"/>
                    </a:cubicBezTo>
                    <a:lnTo>
                      <a:pt x="5950" y="12006"/>
                    </a:lnTo>
                    <a:close/>
                    <a:moveTo>
                      <a:pt x="5052" y="14417"/>
                    </a:moveTo>
                    <a:lnTo>
                      <a:pt x="4975" y="15109"/>
                    </a:lnTo>
                    <a:lnTo>
                      <a:pt x="17925" y="16801"/>
                    </a:lnTo>
                    <a:cubicBezTo>
                      <a:pt x="21540" y="17519"/>
                      <a:pt x="25028" y="18853"/>
                      <a:pt x="28156" y="20802"/>
                    </a:cubicBezTo>
                    <a:lnTo>
                      <a:pt x="28797" y="21186"/>
                    </a:lnTo>
                    <a:lnTo>
                      <a:pt x="29156" y="20596"/>
                    </a:lnTo>
                    <a:lnTo>
                      <a:pt x="28515" y="20212"/>
                    </a:lnTo>
                    <a:cubicBezTo>
                      <a:pt x="25310" y="18237"/>
                      <a:pt x="21745" y="16853"/>
                      <a:pt x="18053" y="16135"/>
                    </a:cubicBezTo>
                    <a:lnTo>
                      <a:pt x="5052" y="14417"/>
                    </a:lnTo>
                    <a:close/>
                    <a:moveTo>
                      <a:pt x="4078" y="19443"/>
                    </a:moveTo>
                    <a:lnTo>
                      <a:pt x="4001" y="20109"/>
                    </a:lnTo>
                    <a:lnTo>
                      <a:pt x="16950" y="21827"/>
                    </a:lnTo>
                    <a:cubicBezTo>
                      <a:pt x="20566" y="22545"/>
                      <a:pt x="24028" y="23879"/>
                      <a:pt x="27182" y="25827"/>
                    </a:cubicBezTo>
                    <a:lnTo>
                      <a:pt x="27823" y="26212"/>
                    </a:lnTo>
                    <a:lnTo>
                      <a:pt x="28156" y="25622"/>
                    </a:lnTo>
                    <a:lnTo>
                      <a:pt x="27541" y="25238"/>
                    </a:lnTo>
                    <a:cubicBezTo>
                      <a:pt x="24310" y="23263"/>
                      <a:pt x="20771" y="21879"/>
                      <a:pt x="17079" y="21161"/>
                    </a:cubicBezTo>
                    <a:lnTo>
                      <a:pt x="4078" y="19443"/>
                    </a:lnTo>
                    <a:close/>
                    <a:moveTo>
                      <a:pt x="3180" y="21853"/>
                    </a:moveTo>
                    <a:lnTo>
                      <a:pt x="3103" y="22520"/>
                    </a:lnTo>
                    <a:lnTo>
                      <a:pt x="16053" y="24238"/>
                    </a:lnTo>
                    <a:cubicBezTo>
                      <a:pt x="19874" y="24981"/>
                      <a:pt x="24438" y="27058"/>
                      <a:pt x="26284" y="28212"/>
                    </a:cubicBezTo>
                    <a:lnTo>
                      <a:pt x="26925" y="28623"/>
                    </a:lnTo>
                    <a:lnTo>
                      <a:pt x="27284" y="28033"/>
                    </a:lnTo>
                    <a:lnTo>
                      <a:pt x="26643" y="27648"/>
                    </a:lnTo>
                    <a:cubicBezTo>
                      <a:pt x="24720" y="26443"/>
                      <a:pt x="20079" y="24340"/>
                      <a:pt x="16181" y="23571"/>
                    </a:cubicBezTo>
                    <a:lnTo>
                      <a:pt x="3180" y="21853"/>
                    </a:lnTo>
                    <a:close/>
                    <a:moveTo>
                      <a:pt x="2309" y="24263"/>
                    </a:moveTo>
                    <a:lnTo>
                      <a:pt x="2232" y="24930"/>
                    </a:lnTo>
                    <a:lnTo>
                      <a:pt x="15181" y="26648"/>
                    </a:lnTo>
                    <a:cubicBezTo>
                      <a:pt x="18925" y="27392"/>
                      <a:pt x="24515" y="30084"/>
                      <a:pt x="25412" y="30623"/>
                    </a:cubicBezTo>
                    <a:lnTo>
                      <a:pt x="26053" y="31007"/>
                    </a:lnTo>
                    <a:lnTo>
                      <a:pt x="26387" y="30443"/>
                    </a:lnTo>
                    <a:lnTo>
                      <a:pt x="25771" y="30058"/>
                    </a:lnTo>
                    <a:cubicBezTo>
                      <a:pt x="24823" y="29469"/>
                      <a:pt x="19181" y="26751"/>
                      <a:pt x="15309" y="25981"/>
                    </a:cubicBezTo>
                    <a:lnTo>
                      <a:pt x="2309" y="24263"/>
                    </a:lnTo>
                    <a:close/>
                    <a:moveTo>
                      <a:pt x="1257" y="28007"/>
                    </a:moveTo>
                    <a:lnTo>
                      <a:pt x="1180" y="28674"/>
                    </a:lnTo>
                    <a:lnTo>
                      <a:pt x="14130" y="30392"/>
                    </a:lnTo>
                    <a:cubicBezTo>
                      <a:pt x="17745" y="31110"/>
                      <a:pt x="21207" y="32443"/>
                      <a:pt x="24361" y="34392"/>
                    </a:cubicBezTo>
                    <a:lnTo>
                      <a:pt x="24976" y="34777"/>
                    </a:lnTo>
                    <a:lnTo>
                      <a:pt x="25335" y="34187"/>
                    </a:lnTo>
                    <a:lnTo>
                      <a:pt x="24720" y="33802"/>
                    </a:lnTo>
                    <a:cubicBezTo>
                      <a:pt x="21489" y="31828"/>
                      <a:pt x="17950" y="30443"/>
                      <a:pt x="14258" y="29725"/>
                    </a:cubicBezTo>
                    <a:lnTo>
                      <a:pt x="1257" y="28007"/>
                    </a:lnTo>
                    <a:close/>
                    <a:moveTo>
                      <a:pt x="667" y="30520"/>
                    </a:moveTo>
                    <a:lnTo>
                      <a:pt x="591" y="31212"/>
                    </a:lnTo>
                    <a:lnTo>
                      <a:pt x="13566" y="32905"/>
                    </a:lnTo>
                    <a:cubicBezTo>
                      <a:pt x="17155" y="33623"/>
                      <a:pt x="20617" y="34982"/>
                      <a:pt x="23771" y="36905"/>
                    </a:cubicBezTo>
                    <a:lnTo>
                      <a:pt x="24412" y="37290"/>
                    </a:lnTo>
                    <a:lnTo>
                      <a:pt x="24746" y="36726"/>
                    </a:lnTo>
                    <a:lnTo>
                      <a:pt x="24130" y="36315"/>
                    </a:lnTo>
                    <a:cubicBezTo>
                      <a:pt x="20899" y="34341"/>
                      <a:pt x="17361" y="32956"/>
                      <a:pt x="13668" y="32238"/>
                    </a:cubicBezTo>
                    <a:lnTo>
                      <a:pt x="667" y="30520"/>
                    </a:lnTo>
                    <a:close/>
                    <a:moveTo>
                      <a:pt x="103" y="33059"/>
                    </a:moveTo>
                    <a:lnTo>
                      <a:pt x="1" y="33725"/>
                    </a:lnTo>
                    <a:lnTo>
                      <a:pt x="12950" y="35443"/>
                    </a:lnTo>
                    <a:cubicBezTo>
                      <a:pt x="16566" y="36136"/>
                      <a:pt x="20027" y="37495"/>
                      <a:pt x="23181" y="39418"/>
                    </a:cubicBezTo>
                    <a:lnTo>
                      <a:pt x="23797" y="39828"/>
                    </a:lnTo>
                    <a:lnTo>
                      <a:pt x="24156" y="39238"/>
                    </a:lnTo>
                    <a:lnTo>
                      <a:pt x="23515" y="38854"/>
                    </a:lnTo>
                    <a:cubicBezTo>
                      <a:pt x="20310" y="36879"/>
                      <a:pt x="16745" y="35495"/>
                      <a:pt x="13053" y="34777"/>
                    </a:cubicBezTo>
                    <a:lnTo>
                      <a:pt x="103" y="33059"/>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1020" name="Google Shape;1020;p21"/>
          <p:cNvGrpSpPr/>
          <p:nvPr/>
        </p:nvGrpSpPr>
        <p:grpSpPr>
          <a:xfrm rot="337778">
            <a:off x="10623227" y="-781960"/>
            <a:ext cx="2414701" cy="2495752"/>
            <a:chOff x="334100" y="971800"/>
            <a:chExt cx="1810984" cy="1871771"/>
          </a:xfrm>
        </p:grpSpPr>
        <p:sp>
          <p:nvSpPr>
            <p:cNvPr id="1021" name="Google Shape;1021;p21"/>
            <p:cNvSpPr/>
            <p:nvPr/>
          </p:nvSpPr>
          <p:spPr>
            <a:xfrm>
              <a:off x="341909" y="971800"/>
              <a:ext cx="1803175" cy="1871771"/>
            </a:xfrm>
            <a:custGeom>
              <a:avLst/>
              <a:gdLst/>
              <a:ahLst/>
              <a:cxnLst/>
              <a:rect l="l" t="t" r="r" b="b"/>
              <a:pathLst>
                <a:path w="88903" h="92285" extrusionOk="0">
                  <a:moveTo>
                    <a:pt x="44583" y="1"/>
                  </a:moveTo>
                  <a:cubicBezTo>
                    <a:pt x="44328" y="1"/>
                    <a:pt x="44071" y="83"/>
                    <a:pt x="43849" y="252"/>
                  </a:cubicBezTo>
                  <a:lnTo>
                    <a:pt x="0" y="33408"/>
                  </a:lnTo>
                  <a:lnTo>
                    <a:pt x="43131" y="91437"/>
                  </a:lnTo>
                  <a:cubicBezTo>
                    <a:pt x="43514" y="91989"/>
                    <a:pt x="44136" y="92284"/>
                    <a:pt x="44766" y="92284"/>
                  </a:cubicBezTo>
                  <a:cubicBezTo>
                    <a:pt x="45190" y="92284"/>
                    <a:pt x="45617" y="92151"/>
                    <a:pt x="45977" y="91873"/>
                  </a:cubicBezTo>
                  <a:lnTo>
                    <a:pt x="88261" y="59204"/>
                  </a:lnTo>
                  <a:cubicBezTo>
                    <a:pt x="88800" y="58794"/>
                    <a:pt x="88903" y="58050"/>
                    <a:pt x="88492" y="57512"/>
                  </a:cubicBezTo>
                  <a:lnTo>
                    <a:pt x="45541" y="483"/>
                  </a:lnTo>
                  <a:cubicBezTo>
                    <a:pt x="45300" y="167"/>
                    <a:pt x="44944" y="1"/>
                    <a:pt x="4458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22" name="Google Shape;1022;p21"/>
            <p:cNvSpPr/>
            <p:nvPr/>
          </p:nvSpPr>
          <p:spPr>
            <a:xfrm>
              <a:off x="336189" y="976911"/>
              <a:ext cx="1795894" cy="1820273"/>
            </a:xfrm>
            <a:custGeom>
              <a:avLst/>
              <a:gdLst/>
              <a:ahLst/>
              <a:cxnLst/>
              <a:rect l="l" t="t" r="r" b="b"/>
              <a:pathLst>
                <a:path w="88544" h="89746" extrusionOk="0">
                  <a:moveTo>
                    <a:pt x="44131" y="0"/>
                  </a:moveTo>
                  <a:lnTo>
                    <a:pt x="0" y="33258"/>
                  </a:lnTo>
                  <a:lnTo>
                    <a:pt x="46208" y="89415"/>
                  </a:lnTo>
                  <a:cubicBezTo>
                    <a:pt x="46378" y="89632"/>
                    <a:pt x="46632" y="89746"/>
                    <a:pt x="46886" y="89746"/>
                  </a:cubicBezTo>
                  <a:cubicBezTo>
                    <a:pt x="47053" y="89746"/>
                    <a:pt x="47219" y="89697"/>
                    <a:pt x="47362" y="89595"/>
                  </a:cubicBezTo>
                  <a:lnTo>
                    <a:pt x="88543" y="58952"/>
                  </a:lnTo>
                  <a:lnTo>
                    <a:pt x="44131"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1023" name="Google Shape;1023;p21"/>
            <p:cNvGrpSpPr/>
            <p:nvPr/>
          </p:nvGrpSpPr>
          <p:grpSpPr>
            <a:xfrm>
              <a:off x="1214129" y="978980"/>
              <a:ext cx="913828" cy="1211839"/>
              <a:chOff x="1214129" y="978980"/>
              <a:chExt cx="913828" cy="1211839"/>
            </a:xfrm>
          </p:grpSpPr>
          <p:sp>
            <p:nvSpPr>
              <p:cNvPr id="1024" name="Google Shape;1024;p21"/>
              <p:cNvSpPr/>
              <p:nvPr/>
            </p:nvSpPr>
            <p:spPr>
              <a:xfrm>
                <a:off x="1222973" y="978980"/>
                <a:ext cx="904985" cy="1199365"/>
              </a:xfrm>
              <a:custGeom>
                <a:avLst/>
                <a:gdLst/>
                <a:ahLst/>
                <a:cxnLst/>
                <a:rect l="l" t="t" r="r" b="b"/>
                <a:pathLst>
                  <a:path w="44619" h="59133" extrusionOk="0">
                    <a:moveTo>
                      <a:pt x="206" y="1"/>
                    </a:moveTo>
                    <a:lnTo>
                      <a:pt x="1" y="129"/>
                    </a:lnTo>
                    <a:lnTo>
                      <a:pt x="44439" y="59132"/>
                    </a:lnTo>
                    <a:lnTo>
                      <a:pt x="44618" y="58978"/>
                    </a:lnTo>
                    <a:lnTo>
                      <a:pt x="206"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25" name="Google Shape;1025;p21"/>
              <p:cNvSpPr/>
              <p:nvPr/>
            </p:nvSpPr>
            <p:spPr>
              <a:xfrm>
                <a:off x="1214129" y="991475"/>
                <a:ext cx="904985" cy="1199345"/>
              </a:xfrm>
              <a:custGeom>
                <a:avLst/>
                <a:gdLst/>
                <a:ahLst/>
                <a:cxnLst/>
                <a:rect l="l" t="t" r="r" b="b"/>
                <a:pathLst>
                  <a:path w="44619" h="59132" extrusionOk="0">
                    <a:moveTo>
                      <a:pt x="206" y="0"/>
                    </a:moveTo>
                    <a:lnTo>
                      <a:pt x="1" y="154"/>
                    </a:lnTo>
                    <a:lnTo>
                      <a:pt x="44439" y="59132"/>
                    </a:lnTo>
                    <a:lnTo>
                      <a:pt x="44618" y="59003"/>
                    </a:lnTo>
                    <a:lnTo>
                      <a:pt x="206"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1026" name="Google Shape;1026;p21"/>
            <p:cNvSpPr/>
            <p:nvPr/>
          </p:nvSpPr>
          <p:spPr>
            <a:xfrm>
              <a:off x="334100" y="1004578"/>
              <a:ext cx="1741293" cy="1810882"/>
            </a:xfrm>
            <a:custGeom>
              <a:avLst/>
              <a:gdLst/>
              <a:ahLst/>
              <a:cxnLst/>
              <a:rect l="l" t="t" r="r" b="b"/>
              <a:pathLst>
                <a:path w="85852" h="89283" extrusionOk="0">
                  <a:moveTo>
                    <a:pt x="42828" y="0"/>
                  </a:moveTo>
                  <a:cubicBezTo>
                    <a:pt x="42573" y="0"/>
                    <a:pt x="42317" y="82"/>
                    <a:pt x="42106" y="252"/>
                  </a:cubicBezTo>
                  <a:lnTo>
                    <a:pt x="1" y="31946"/>
                  </a:lnTo>
                  <a:lnTo>
                    <a:pt x="43131" y="89282"/>
                  </a:lnTo>
                  <a:lnTo>
                    <a:pt x="85210" y="57588"/>
                  </a:lnTo>
                  <a:cubicBezTo>
                    <a:pt x="85749" y="57178"/>
                    <a:pt x="85851" y="56409"/>
                    <a:pt x="85441" y="55870"/>
                  </a:cubicBezTo>
                  <a:lnTo>
                    <a:pt x="43798" y="482"/>
                  </a:lnTo>
                  <a:cubicBezTo>
                    <a:pt x="43557" y="166"/>
                    <a:pt x="43192" y="0"/>
                    <a:pt x="4282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27" name="Google Shape;1027;p21"/>
            <p:cNvSpPr/>
            <p:nvPr/>
          </p:nvSpPr>
          <p:spPr>
            <a:xfrm>
              <a:off x="373105" y="1605205"/>
              <a:ext cx="899265" cy="1180097"/>
            </a:xfrm>
            <a:custGeom>
              <a:avLst/>
              <a:gdLst/>
              <a:ahLst/>
              <a:cxnLst/>
              <a:rect l="l" t="t" r="r" b="b"/>
              <a:pathLst>
                <a:path w="44337" h="58183" extrusionOk="0">
                  <a:moveTo>
                    <a:pt x="1155" y="0"/>
                  </a:moveTo>
                  <a:lnTo>
                    <a:pt x="1" y="872"/>
                  </a:lnTo>
                  <a:lnTo>
                    <a:pt x="43157" y="58183"/>
                  </a:lnTo>
                  <a:lnTo>
                    <a:pt x="44337" y="57311"/>
                  </a:lnTo>
                  <a:lnTo>
                    <a:pt x="1155"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28" name="Google Shape;1028;p21"/>
            <p:cNvSpPr/>
            <p:nvPr/>
          </p:nvSpPr>
          <p:spPr>
            <a:xfrm>
              <a:off x="762685" y="1424197"/>
              <a:ext cx="916931" cy="993396"/>
            </a:xfrm>
            <a:custGeom>
              <a:avLst/>
              <a:gdLst/>
              <a:ahLst/>
              <a:cxnLst/>
              <a:rect l="l" t="t" r="r" b="b"/>
              <a:pathLst>
                <a:path w="45208" h="48978" extrusionOk="0">
                  <a:moveTo>
                    <a:pt x="19206" y="1"/>
                  </a:moveTo>
                  <a:lnTo>
                    <a:pt x="0" y="14463"/>
                  </a:lnTo>
                  <a:lnTo>
                    <a:pt x="26001" y="48978"/>
                  </a:lnTo>
                  <a:lnTo>
                    <a:pt x="45208" y="34515"/>
                  </a:lnTo>
                  <a:lnTo>
                    <a:pt x="19206" y="1"/>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1029" name="Google Shape;1029;p21"/>
          <p:cNvSpPr txBox="1">
            <a:spLocks noGrp="1"/>
          </p:cNvSpPr>
          <p:nvPr>
            <p:ph type="title"/>
          </p:nvPr>
        </p:nvSpPr>
        <p:spPr>
          <a:xfrm>
            <a:off x="3006800" y="778467"/>
            <a:ext cx="6178400" cy="540800"/>
          </a:xfrm>
          <a:prstGeom prst="rect">
            <a:avLst/>
          </a:prstGeom>
          <a:effectLst>
            <a:outerShdw dist="28575" dir="1920000" algn="bl" rotWithShape="0">
              <a:schemeClr val="accent1"/>
            </a:outerShdw>
          </a:effectLst>
        </p:spPr>
        <p:txBody>
          <a:bodyPr spcFirstLastPara="1" wrap="square" lIns="91425" tIns="91425" rIns="91425" bIns="91425" anchor="ctr" anchorCtr="0">
            <a:noAutofit/>
          </a:bodyPr>
          <a:lstStyle>
            <a:lvl1pPr lvl="0" algn="ctr" rtl="0">
              <a:spcBef>
                <a:spcPts val="0"/>
              </a:spcBef>
              <a:spcAft>
                <a:spcPts val="0"/>
              </a:spcAft>
              <a:buSzPts val="2500"/>
              <a:buNone/>
              <a:defRPr/>
            </a:lvl1pPr>
            <a:lvl2pPr lvl="1" rtl="0">
              <a:spcBef>
                <a:spcPts val="0"/>
              </a:spcBef>
              <a:spcAft>
                <a:spcPts val="0"/>
              </a:spcAft>
              <a:buSzPts val="2500"/>
              <a:buNone/>
              <a:defRPr sz="3333"/>
            </a:lvl2pPr>
            <a:lvl3pPr lvl="2" rtl="0">
              <a:spcBef>
                <a:spcPts val="0"/>
              </a:spcBef>
              <a:spcAft>
                <a:spcPts val="0"/>
              </a:spcAft>
              <a:buSzPts val="2500"/>
              <a:buNone/>
              <a:defRPr sz="3333"/>
            </a:lvl3pPr>
            <a:lvl4pPr lvl="3" rtl="0">
              <a:spcBef>
                <a:spcPts val="0"/>
              </a:spcBef>
              <a:spcAft>
                <a:spcPts val="0"/>
              </a:spcAft>
              <a:buSzPts val="2500"/>
              <a:buNone/>
              <a:defRPr sz="3333"/>
            </a:lvl4pPr>
            <a:lvl5pPr lvl="4" rtl="0">
              <a:spcBef>
                <a:spcPts val="0"/>
              </a:spcBef>
              <a:spcAft>
                <a:spcPts val="0"/>
              </a:spcAft>
              <a:buSzPts val="2500"/>
              <a:buNone/>
              <a:defRPr sz="3333"/>
            </a:lvl5pPr>
            <a:lvl6pPr lvl="5" rtl="0">
              <a:spcBef>
                <a:spcPts val="0"/>
              </a:spcBef>
              <a:spcAft>
                <a:spcPts val="0"/>
              </a:spcAft>
              <a:buSzPts val="2500"/>
              <a:buNone/>
              <a:defRPr sz="3333"/>
            </a:lvl6pPr>
            <a:lvl7pPr lvl="6" rtl="0">
              <a:spcBef>
                <a:spcPts val="0"/>
              </a:spcBef>
              <a:spcAft>
                <a:spcPts val="0"/>
              </a:spcAft>
              <a:buSzPts val="2500"/>
              <a:buNone/>
              <a:defRPr sz="3333"/>
            </a:lvl7pPr>
            <a:lvl8pPr lvl="7" rtl="0">
              <a:spcBef>
                <a:spcPts val="0"/>
              </a:spcBef>
              <a:spcAft>
                <a:spcPts val="0"/>
              </a:spcAft>
              <a:buSzPts val="2500"/>
              <a:buNone/>
              <a:defRPr sz="3333"/>
            </a:lvl8pPr>
            <a:lvl9pPr lvl="8" rtl="0">
              <a:spcBef>
                <a:spcPts val="0"/>
              </a:spcBef>
              <a:spcAft>
                <a:spcPts val="0"/>
              </a:spcAft>
              <a:buSzPts val="2500"/>
              <a:buNone/>
              <a:defRPr sz="3333"/>
            </a:lvl9pPr>
          </a:lstStyle>
          <a:p>
            <a:endParaRPr/>
          </a:p>
        </p:txBody>
      </p:sp>
    </p:spTree>
    <p:extLst>
      <p:ext uri="{BB962C8B-B14F-4D97-AF65-F5344CB8AC3E}">
        <p14:creationId xmlns:p14="http://schemas.microsoft.com/office/powerpoint/2010/main" val="2596611627"/>
      </p:ext>
    </p:extLst>
  </p:cSld>
  <p:clrMapOvr>
    <a:masterClrMapping/>
  </p:clrMapOvr>
</p:sldLayout>
</file>

<file path=ppt/slideLayouts/slideLayout184.xml><?xml version="1.0" encoding="utf-8"?>
<p:sldLayout xmlns:a="http://schemas.openxmlformats.org/drawingml/2006/main" xmlns:r="http://schemas.openxmlformats.org/officeDocument/2006/relationships" xmlns:p="http://schemas.openxmlformats.org/presentationml/2006/main" matchingName="Title and four columns">
  <p:cSld name="Title and four columns">
    <p:spTree>
      <p:nvGrpSpPr>
        <p:cNvPr id="1" name="Shape 1306"/>
        <p:cNvGrpSpPr/>
        <p:nvPr/>
      </p:nvGrpSpPr>
      <p:grpSpPr>
        <a:xfrm>
          <a:off x="0" y="0"/>
          <a:ext cx="0" cy="0"/>
          <a:chOff x="0" y="0"/>
          <a:chExt cx="0" cy="0"/>
        </a:xfrm>
      </p:grpSpPr>
      <p:pic>
        <p:nvPicPr>
          <p:cNvPr id="1307" name="Google Shape;1307;p26"/>
          <p:cNvPicPr preferRelativeResize="0"/>
          <p:nvPr/>
        </p:nvPicPr>
        <p:blipFill>
          <a:blip r:embed="rId2">
            <a:alphaModFix/>
          </a:blip>
          <a:stretch>
            <a:fillRect/>
          </a:stretch>
        </p:blipFill>
        <p:spPr>
          <a:xfrm>
            <a:off x="-75466" y="-36433"/>
            <a:ext cx="12342935" cy="7005332"/>
          </a:xfrm>
          <a:prstGeom prst="rect">
            <a:avLst/>
          </a:prstGeom>
          <a:noFill/>
          <a:ln>
            <a:noFill/>
          </a:ln>
        </p:spPr>
      </p:pic>
      <p:grpSp>
        <p:nvGrpSpPr>
          <p:cNvPr id="1308" name="Google Shape;1308;p26"/>
          <p:cNvGrpSpPr/>
          <p:nvPr/>
        </p:nvGrpSpPr>
        <p:grpSpPr>
          <a:xfrm rot="337778">
            <a:off x="-830923" y="5149823"/>
            <a:ext cx="2414701" cy="2495752"/>
            <a:chOff x="334100" y="971800"/>
            <a:chExt cx="1810984" cy="1871771"/>
          </a:xfrm>
        </p:grpSpPr>
        <p:sp>
          <p:nvSpPr>
            <p:cNvPr id="1309" name="Google Shape;1309;p26"/>
            <p:cNvSpPr/>
            <p:nvPr/>
          </p:nvSpPr>
          <p:spPr>
            <a:xfrm>
              <a:off x="341909" y="971800"/>
              <a:ext cx="1803175" cy="1871771"/>
            </a:xfrm>
            <a:custGeom>
              <a:avLst/>
              <a:gdLst/>
              <a:ahLst/>
              <a:cxnLst/>
              <a:rect l="l" t="t" r="r" b="b"/>
              <a:pathLst>
                <a:path w="88903" h="92285" extrusionOk="0">
                  <a:moveTo>
                    <a:pt x="44583" y="1"/>
                  </a:moveTo>
                  <a:cubicBezTo>
                    <a:pt x="44328" y="1"/>
                    <a:pt x="44071" y="83"/>
                    <a:pt x="43849" y="252"/>
                  </a:cubicBezTo>
                  <a:lnTo>
                    <a:pt x="0" y="33408"/>
                  </a:lnTo>
                  <a:lnTo>
                    <a:pt x="43131" y="91437"/>
                  </a:lnTo>
                  <a:cubicBezTo>
                    <a:pt x="43514" y="91989"/>
                    <a:pt x="44136" y="92284"/>
                    <a:pt x="44766" y="92284"/>
                  </a:cubicBezTo>
                  <a:cubicBezTo>
                    <a:pt x="45190" y="92284"/>
                    <a:pt x="45617" y="92151"/>
                    <a:pt x="45977" y="91873"/>
                  </a:cubicBezTo>
                  <a:lnTo>
                    <a:pt x="88261" y="59204"/>
                  </a:lnTo>
                  <a:cubicBezTo>
                    <a:pt x="88800" y="58794"/>
                    <a:pt x="88903" y="58050"/>
                    <a:pt x="88492" y="57512"/>
                  </a:cubicBezTo>
                  <a:lnTo>
                    <a:pt x="45541" y="483"/>
                  </a:lnTo>
                  <a:cubicBezTo>
                    <a:pt x="45300" y="167"/>
                    <a:pt x="44944" y="1"/>
                    <a:pt x="4458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10" name="Google Shape;1310;p26"/>
            <p:cNvSpPr/>
            <p:nvPr/>
          </p:nvSpPr>
          <p:spPr>
            <a:xfrm>
              <a:off x="336189" y="976911"/>
              <a:ext cx="1795894" cy="1820273"/>
            </a:xfrm>
            <a:custGeom>
              <a:avLst/>
              <a:gdLst/>
              <a:ahLst/>
              <a:cxnLst/>
              <a:rect l="l" t="t" r="r" b="b"/>
              <a:pathLst>
                <a:path w="88544" h="89746" extrusionOk="0">
                  <a:moveTo>
                    <a:pt x="44131" y="0"/>
                  </a:moveTo>
                  <a:lnTo>
                    <a:pt x="0" y="33258"/>
                  </a:lnTo>
                  <a:lnTo>
                    <a:pt x="46208" y="89415"/>
                  </a:lnTo>
                  <a:cubicBezTo>
                    <a:pt x="46378" y="89632"/>
                    <a:pt x="46632" y="89746"/>
                    <a:pt x="46886" y="89746"/>
                  </a:cubicBezTo>
                  <a:cubicBezTo>
                    <a:pt x="47053" y="89746"/>
                    <a:pt x="47219" y="89697"/>
                    <a:pt x="47362" y="89595"/>
                  </a:cubicBezTo>
                  <a:lnTo>
                    <a:pt x="88543" y="58952"/>
                  </a:lnTo>
                  <a:lnTo>
                    <a:pt x="44131"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1311" name="Google Shape;1311;p26"/>
            <p:cNvGrpSpPr/>
            <p:nvPr/>
          </p:nvGrpSpPr>
          <p:grpSpPr>
            <a:xfrm>
              <a:off x="1214129" y="978980"/>
              <a:ext cx="913828" cy="1211839"/>
              <a:chOff x="1214129" y="978980"/>
              <a:chExt cx="913828" cy="1211839"/>
            </a:xfrm>
          </p:grpSpPr>
          <p:sp>
            <p:nvSpPr>
              <p:cNvPr id="1312" name="Google Shape;1312;p26"/>
              <p:cNvSpPr/>
              <p:nvPr/>
            </p:nvSpPr>
            <p:spPr>
              <a:xfrm>
                <a:off x="1222973" y="978980"/>
                <a:ext cx="904985" cy="1199365"/>
              </a:xfrm>
              <a:custGeom>
                <a:avLst/>
                <a:gdLst/>
                <a:ahLst/>
                <a:cxnLst/>
                <a:rect l="l" t="t" r="r" b="b"/>
                <a:pathLst>
                  <a:path w="44619" h="59133" extrusionOk="0">
                    <a:moveTo>
                      <a:pt x="206" y="1"/>
                    </a:moveTo>
                    <a:lnTo>
                      <a:pt x="1" y="129"/>
                    </a:lnTo>
                    <a:lnTo>
                      <a:pt x="44439" y="59132"/>
                    </a:lnTo>
                    <a:lnTo>
                      <a:pt x="44618" y="58978"/>
                    </a:lnTo>
                    <a:lnTo>
                      <a:pt x="206"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13" name="Google Shape;1313;p26"/>
              <p:cNvSpPr/>
              <p:nvPr/>
            </p:nvSpPr>
            <p:spPr>
              <a:xfrm>
                <a:off x="1214129" y="991475"/>
                <a:ext cx="904985" cy="1199345"/>
              </a:xfrm>
              <a:custGeom>
                <a:avLst/>
                <a:gdLst/>
                <a:ahLst/>
                <a:cxnLst/>
                <a:rect l="l" t="t" r="r" b="b"/>
                <a:pathLst>
                  <a:path w="44619" h="59132" extrusionOk="0">
                    <a:moveTo>
                      <a:pt x="206" y="0"/>
                    </a:moveTo>
                    <a:lnTo>
                      <a:pt x="1" y="154"/>
                    </a:lnTo>
                    <a:lnTo>
                      <a:pt x="44439" y="59132"/>
                    </a:lnTo>
                    <a:lnTo>
                      <a:pt x="44618" y="59003"/>
                    </a:lnTo>
                    <a:lnTo>
                      <a:pt x="206"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1314" name="Google Shape;1314;p26"/>
            <p:cNvSpPr/>
            <p:nvPr/>
          </p:nvSpPr>
          <p:spPr>
            <a:xfrm>
              <a:off x="334100" y="1004578"/>
              <a:ext cx="1741293" cy="1810882"/>
            </a:xfrm>
            <a:custGeom>
              <a:avLst/>
              <a:gdLst/>
              <a:ahLst/>
              <a:cxnLst/>
              <a:rect l="l" t="t" r="r" b="b"/>
              <a:pathLst>
                <a:path w="85852" h="89283" extrusionOk="0">
                  <a:moveTo>
                    <a:pt x="42828" y="0"/>
                  </a:moveTo>
                  <a:cubicBezTo>
                    <a:pt x="42573" y="0"/>
                    <a:pt x="42317" y="82"/>
                    <a:pt x="42106" y="252"/>
                  </a:cubicBezTo>
                  <a:lnTo>
                    <a:pt x="1" y="31946"/>
                  </a:lnTo>
                  <a:lnTo>
                    <a:pt x="43131" y="89282"/>
                  </a:lnTo>
                  <a:lnTo>
                    <a:pt x="85210" y="57588"/>
                  </a:lnTo>
                  <a:cubicBezTo>
                    <a:pt x="85749" y="57178"/>
                    <a:pt x="85851" y="56409"/>
                    <a:pt x="85441" y="55870"/>
                  </a:cubicBezTo>
                  <a:lnTo>
                    <a:pt x="43798" y="482"/>
                  </a:lnTo>
                  <a:cubicBezTo>
                    <a:pt x="43557" y="166"/>
                    <a:pt x="43192" y="0"/>
                    <a:pt x="4282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15" name="Google Shape;1315;p26"/>
            <p:cNvSpPr/>
            <p:nvPr/>
          </p:nvSpPr>
          <p:spPr>
            <a:xfrm>
              <a:off x="373105" y="1605205"/>
              <a:ext cx="899265" cy="1180097"/>
            </a:xfrm>
            <a:custGeom>
              <a:avLst/>
              <a:gdLst/>
              <a:ahLst/>
              <a:cxnLst/>
              <a:rect l="l" t="t" r="r" b="b"/>
              <a:pathLst>
                <a:path w="44337" h="58183" extrusionOk="0">
                  <a:moveTo>
                    <a:pt x="1155" y="0"/>
                  </a:moveTo>
                  <a:lnTo>
                    <a:pt x="1" y="872"/>
                  </a:lnTo>
                  <a:lnTo>
                    <a:pt x="43157" y="58183"/>
                  </a:lnTo>
                  <a:lnTo>
                    <a:pt x="44337" y="57311"/>
                  </a:lnTo>
                  <a:lnTo>
                    <a:pt x="1155"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16" name="Google Shape;1316;p26"/>
            <p:cNvSpPr/>
            <p:nvPr/>
          </p:nvSpPr>
          <p:spPr>
            <a:xfrm>
              <a:off x="762685" y="1424197"/>
              <a:ext cx="916931" cy="993396"/>
            </a:xfrm>
            <a:custGeom>
              <a:avLst/>
              <a:gdLst/>
              <a:ahLst/>
              <a:cxnLst/>
              <a:rect l="l" t="t" r="r" b="b"/>
              <a:pathLst>
                <a:path w="45208" h="48978" extrusionOk="0">
                  <a:moveTo>
                    <a:pt x="19206" y="1"/>
                  </a:moveTo>
                  <a:lnTo>
                    <a:pt x="0" y="14463"/>
                  </a:lnTo>
                  <a:lnTo>
                    <a:pt x="26001" y="48978"/>
                  </a:lnTo>
                  <a:lnTo>
                    <a:pt x="45208" y="34515"/>
                  </a:lnTo>
                  <a:lnTo>
                    <a:pt x="19206" y="1"/>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17" name="Google Shape;1317;p26"/>
          <p:cNvGrpSpPr/>
          <p:nvPr/>
        </p:nvGrpSpPr>
        <p:grpSpPr>
          <a:xfrm rot="2379605">
            <a:off x="-247576" y="-1027729"/>
            <a:ext cx="2284019" cy="3482937"/>
            <a:chOff x="7518282" y="2373612"/>
            <a:chExt cx="1544209" cy="2355088"/>
          </a:xfrm>
        </p:grpSpPr>
        <p:sp>
          <p:nvSpPr>
            <p:cNvPr id="1318" name="Google Shape;1318;p26"/>
            <p:cNvSpPr/>
            <p:nvPr/>
          </p:nvSpPr>
          <p:spPr>
            <a:xfrm rot="718822">
              <a:off x="7689615" y="3249120"/>
              <a:ext cx="1111866" cy="1379201"/>
            </a:xfrm>
            <a:custGeom>
              <a:avLst/>
              <a:gdLst/>
              <a:ahLst/>
              <a:cxnLst/>
              <a:rect l="l" t="t" r="r" b="b"/>
              <a:pathLst>
                <a:path w="48158" h="59737" extrusionOk="0">
                  <a:moveTo>
                    <a:pt x="39340" y="1"/>
                  </a:moveTo>
                  <a:cubicBezTo>
                    <a:pt x="38303" y="1"/>
                    <a:pt x="37263" y="153"/>
                    <a:pt x="36285" y="451"/>
                  </a:cubicBezTo>
                  <a:cubicBezTo>
                    <a:pt x="32695" y="1579"/>
                    <a:pt x="29823" y="4272"/>
                    <a:pt x="27259" y="7016"/>
                  </a:cubicBezTo>
                  <a:cubicBezTo>
                    <a:pt x="20361" y="14401"/>
                    <a:pt x="14874" y="22940"/>
                    <a:pt x="10489" y="32043"/>
                  </a:cubicBezTo>
                  <a:cubicBezTo>
                    <a:pt x="8976" y="35197"/>
                    <a:pt x="7591" y="37427"/>
                    <a:pt x="5873" y="40505"/>
                  </a:cubicBezTo>
                  <a:cubicBezTo>
                    <a:pt x="2185" y="47138"/>
                    <a:pt x="1874" y="57072"/>
                    <a:pt x="8" y="59727"/>
                  </a:cubicBezTo>
                  <a:lnTo>
                    <a:pt x="8" y="59727"/>
                  </a:lnTo>
                  <a:cubicBezTo>
                    <a:pt x="9880" y="45729"/>
                    <a:pt x="25415" y="30630"/>
                    <a:pt x="38721" y="19888"/>
                  </a:cubicBezTo>
                  <a:cubicBezTo>
                    <a:pt x="41311" y="17811"/>
                    <a:pt x="44029" y="15708"/>
                    <a:pt x="45773" y="12888"/>
                  </a:cubicBezTo>
                  <a:cubicBezTo>
                    <a:pt x="47542" y="10041"/>
                    <a:pt x="48157" y="6246"/>
                    <a:pt x="46388" y="3426"/>
                  </a:cubicBezTo>
                  <a:cubicBezTo>
                    <a:pt x="44910" y="1106"/>
                    <a:pt x="42136" y="1"/>
                    <a:pt x="39340" y="1"/>
                  </a:cubicBezTo>
                  <a:close/>
                  <a:moveTo>
                    <a:pt x="8" y="59727"/>
                  </a:moveTo>
                  <a:lnTo>
                    <a:pt x="8" y="59727"/>
                  </a:lnTo>
                  <a:cubicBezTo>
                    <a:pt x="5" y="59730"/>
                    <a:pt x="3" y="59733"/>
                    <a:pt x="1" y="59736"/>
                  </a:cubicBezTo>
                  <a:lnTo>
                    <a:pt x="1" y="59736"/>
                  </a:lnTo>
                  <a:cubicBezTo>
                    <a:pt x="3" y="59733"/>
                    <a:pt x="5" y="59730"/>
                    <a:pt x="8" y="59727"/>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19" name="Google Shape;1319;p26"/>
            <p:cNvSpPr/>
            <p:nvPr/>
          </p:nvSpPr>
          <p:spPr>
            <a:xfrm rot="718822">
              <a:off x="7649292" y="3211149"/>
              <a:ext cx="1111843" cy="1378947"/>
            </a:xfrm>
            <a:custGeom>
              <a:avLst/>
              <a:gdLst/>
              <a:ahLst/>
              <a:cxnLst/>
              <a:rect l="l" t="t" r="r" b="b"/>
              <a:pathLst>
                <a:path w="48157" h="59726" extrusionOk="0">
                  <a:moveTo>
                    <a:pt x="39365" y="0"/>
                  </a:moveTo>
                  <a:cubicBezTo>
                    <a:pt x="38317" y="0"/>
                    <a:pt x="37267" y="157"/>
                    <a:pt x="36285" y="466"/>
                  </a:cubicBezTo>
                  <a:cubicBezTo>
                    <a:pt x="32695" y="1569"/>
                    <a:pt x="29823" y="4261"/>
                    <a:pt x="27258" y="7005"/>
                  </a:cubicBezTo>
                  <a:cubicBezTo>
                    <a:pt x="20361" y="14390"/>
                    <a:pt x="14873" y="22929"/>
                    <a:pt x="10488" y="32032"/>
                  </a:cubicBezTo>
                  <a:cubicBezTo>
                    <a:pt x="8975" y="35186"/>
                    <a:pt x="7591" y="37417"/>
                    <a:pt x="5873" y="40494"/>
                  </a:cubicBezTo>
                  <a:cubicBezTo>
                    <a:pt x="2180" y="47161"/>
                    <a:pt x="1872" y="57085"/>
                    <a:pt x="1" y="59726"/>
                  </a:cubicBezTo>
                  <a:lnTo>
                    <a:pt x="1" y="59726"/>
                  </a:lnTo>
                  <a:cubicBezTo>
                    <a:pt x="9873" y="45751"/>
                    <a:pt x="25412" y="30622"/>
                    <a:pt x="38721" y="19878"/>
                  </a:cubicBezTo>
                  <a:cubicBezTo>
                    <a:pt x="41310" y="17801"/>
                    <a:pt x="44029" y="15698"/>
                    <a:pt x="45772" y="12877"/>
                  </a:cubicBezTo>
                  <a:cubicBezTo>
                    <a:pt x="47542" y="10031"/>
                    <a:pt x="48157" y="6236"/>
                    <a:pt x="46362" y="3415"/>
                  </a:cubicBezTo>
                  <a:cubicBezTo>
                    <a:pt x="44909" y="1106"/>
                    <a:pt x="42145" y="0"/>
                    <a:pt x="3936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20" name="Google Shape;1320;p26"/>
            <p:cNvSpPr/>
            <p:nvPr/>
          </p:nvSpPr>
          <p:spPr>
            <a:xfrm rot="718822">
              <a:off x="8428587" y="3328473"/>
              <a:ext cx="409048" cy="200495"/>
            </a:xfrm>
            <a:custGeom>
              <a:avLst/>
              <a:gdLst/>
              <a:ahLst/>
              <a:cxnLst/>
              <a:rect l="l" t="t" r="r" b="b"/>
              <a:pathLst>
                <a:path w="17717" h="8684" extrusionOk="0">
                  <a:moveTo>
                    <a:pt x="13244" y="85"/>
                  </a:moveTo>
                  <a:cubicBezTo>
                    <a:pt x="13109" y="85"/>
                    <a:pt x="12983" y="218"/>
                    <a:pt x="13050" y="351"/>
                  </a:cubicBezTo>
                  <a:cubicBezTo>
                    <a:pt x="13050" y="377"/>
                    <a:pt x="13075" y="403"/>
                    <a:pt x="13101" y="428"/>
                  </a:cubicBezTo>
                  <a:cubicBezTo>
                    <a:pt x="13139" y="454"/>
                    <a:pt x="13184" y="467"/>
                    <a:pt x="13229" y="467"/>
                  </a:cubicBezTo>
                  <a:cubicBezTo>
                    <a:pt x="13274" y="467"/>
                    <a:pt x="13319" y="454"/>
                    <a:pt x="13357" y="428"/>
                  </a:cubicBezTo>
                  <a:cubicBezTo>
                    <a:pt x="13511" y="351"/>
                    <a:pt x="13460" y="146"/>
                    <a:pt x="13306" y="95"/>
                  </a:cubicBezTo>
                  <a:cubicBezTo>
                    <a:pt x="13285" y="88"/>
                    <a:pt x="13264" y="85"/>
                    <a:pt x="13244" y="85"/>
                  </a:cubicBezTo>
                  <a:close/>
                  <a:moveTo>
                    <a:pt x="9983" y="0"/>
                  </a:moveTo>
                  <a:cubicBezTo>
                    <a:pt x="9903" y="0"/>
                    <a:pt x="9827" y="28"/>
                    <a:pt x="9767" y="95"/>
                  </a:cubicBezTo>
                  <a:cubicBezTo>
                    <a:pt x="9742" y="121"/>
                    <a:pt x="9716" y="172"/>
                    <a:pt x="9690" y="223"/>
                  </a:cubicBezTo>
                  <a:cubicBezTo>
                    <a:pt x="9639" y="403"/>
                    <a:pt x="9690" y="582"/>
                    <a:pt x="9844" y="685"/>
                  </a:cubicBezTo>
                  <a:cubicBezTo>
                    <a:pt x="9910" y="731"/>
                    <a:pt x="9982" y="752"/>
                    <a:pt x="10050" y="752"/>
                  </a:cubicBezTo>
                  <a:cubicBezTo>
                    <a:pt x="10249" y="752"/>
                    <a:pt x="10428" y="580"/>
                    <a:pt x="10408" y="351"/>
                  </a:cubicBezTo>
                  <a:cubicBezTo>
                    <a:pt x="10390" y="169"/>
                    <a:pt x="10178" y="0"/>
                    <a:pt x="9983" y="0"/>
                  </a:cubicBezTo>
                  <a:close/>
                  <a:moveTo>
                    <a:pt x="7556" y="654"/>
                  </a:moveTo>
                  <a:cubicBezTo>
                    <a:pt x="7486" y="654"/>
                    <a:pt x="7412" y="721"/>
                    <a:pt x="7434" y="787"/>
                  </a:cubicBezTo>
                  <a:lnTo>
                    <a:pt x="7434" y="813"/>
                  </a:lnTo>
                  <a:cubicBezTo>
                    <a:pt x="7460" y="839"/>
                    <a:pt x="7460" y="839"/>
                    <a:pt x="7460" y="839"/>
                  </a:cubicBezTo>
                  <a:cubicBezTo>
                    <a:pt x="7485" y="864"/>
                    <a:pt x="7517" y="877"/>
                    <a:pt x="7546" y="877"/>
                  </a:cubicBezTo>
                  <a:cubicBezTo>
                    <a:pt x="7575" y="877"/>
                    <a:pt x="7601" y="864"/>
                    <a:pt x="7613" y="839"/>
                  </a:cubicBezTo>
                  <a:cubicBezTo>
                    <a:pt x="7690" y="787"/>
                    <a:pt x="7690" y="685"/>
                    <a:pt x="7588" y="659"/>
                  </a:cubicBezTo>
                  <a:cubicBezTo>
                    <a:pt x="7578" y="656"/>
                    <a:pt x="7567" y="654"/>
                    <a:pt x="7556" y="654"/>
                  </a:cubicBezTo>
                  <a:close/>
                  <a:moveTo>
                    <a:pt x="12799" y="1638"/>
                  </a:moveTo>
                  <a:cubicBezTo>
                    <a:pt x="12396" y="1638"/>
                    <a:pt x="11973" y="2067"/>
                    <a:pt x="12178" y="2454"/>
                  </a:cubicBezTo>
                  <a:lnTo>
                    <a:pt x="12152" y="2454"/>
                  </a:lnTo>
                  <a:cubicBezTo>
                    <a:pt x="12203" y="2531"/>
                    <a:pt x="12255" y="2582"/>
                    <a:pt x="12306" y="2634"/>
                  </a:cubicBezTo>
                  <a:cubicBezTo>
                    <a:pt x="12435" y="2734"/>
                    <a:pt x="12595" y="2786"/>
                    <a:pt x="12756" y="2786"/>
                  </a:cubicBezTo>
                  <a:cubicBezTo>
                    <a:pt x="12885" y="2786"/>
                    <a:pt x="13013" y="2753"/>
                    <a:pt x="13127" y="2685"/>
                  </a:cubicBezTo>
                  <a:cubicBezTo>
                    <a:pt x="13511" y="2403"/>
                    <a:pt x="13409" y="1787"/>
                    <a:pt x="12947" y="1659"/>
                  </a:cubicBezTo>
                  <a:cubicBezTo>
                    <a:pt x="12899" y="1645"/>
                    <a:pt x="12849" y="1638"/>
                    <a:pt x="12799" y="1638"/>
                  </a:cubicBezTo>
                  <a:close/>
                  <a:moveTo>
                    <a:pt x="6278" y="2155"/>
                  </a:moveTo>
                  <a:cubicBezTo>
                    <a:pt x="6196" y="2155"/>
                    <a:pt x="6115" y="2183"/>
                    <a:pt x="6049" y="2249"/>
                  </a:cubicBezTo>
                  <a:lnTo>
                    <a:pt x="6075" y="2249"/>
                  </a:lnTo>
                  <a:cubicBezTo>
                    <a:pt x="6049" y="2275"/>
                    <a:pt x="6024" y="2326"/>
                    <a:pt x="5998" y="2377"/>
                  </a:cubicBezTo>
                  <a:cubicBezTo>
                    <a:pt x="5947" y="2557"/>
                    <a:pt x="5998" y="2736"/>
                    <a:pt x="6152" y="2839"/>
                  </a:cubicBezTo>
                  <a:cubicBezTo>
                    <a:pt x="6212" y="2886"/>
                    <a:pt x="6279" y="2906"/>
                    <a:pt x="6345" y="2906"/>
                  </a:cubicBezTo>
                  <a:cubicBezTo>
                    <a:pt x="6532" y="2906"/>
                    <a:pt x="6709" y="2740"/>
                    <a:pt x="6690" y="2531"/>
                  </a:cubicBezTo>
                  <a:cubicBezTo>
                    <a:pt x="6690" y="2330"/>
                    <a:pt x="6481" y="2155"/>
                    <a:pt x="6278" y="2155"/>
                  </a:cubicBezTo>
                  <a:close/>
                  <a:moveTo>
                    <a:pt x="15296" y="2488"/>
                  </a:moveTo>
                  <a:cubicBezTo>
                    <a:pt x="15012" y="2488"/>
                    <a:pt x="14712" y="2798"/>
                    <a:pt x="14870" y="3070"/>
                  </a:cubicBezTo>
                  <a:cubicBezTo>
                    <a:pt x="14896" y="3121"/>
                    <a:pt x="14922" y="3146"/>
                    <a:pt x="14947" y="3198"/>
                  </a:cubicBezTo>
                  <a:cubicBezTo>
                    <a:pt x="15046" y="3268"/>
                    <a:pt x="15152" y="3308"/>
                    <a:pt x="15258" y="3308"/>
                  </a:cubicBezTo>
                  <a:cubicBezTo>
                    <a:pt x="15344" y="3308"/>
                    <a:pt x="15430" y="3281"/>
                    <a:pt x="15511" y="3223"/>
                  </a:cubicBezTo>
                  <a:cubicBezTo>
                    <a:pt x="15793" y="3044"/>
                    <a:pt x="15716" y="2608"/>
                    <a:pt x="15409" y="2505"/>
                  </a:cubicBezTo>
                  <a:cubicBezTo>
                    <a:pt x="15372" y="2493"/>
                    <a:pt x="15334" y="2488"/>
                    <a:pt x="15296" y="2488"/>
                  </a:cubicBezTo>
                  <a:close/>
                  <a:moveTo>
                    <a:pt x="3455" y="3035"/>
                  </a:moveTo>
                  <a:cubicBezTo>
                    <a:pt x="3318" y="3035"/>
                    <a:pt x="3186" y="3190"/>
                    <a:pt x="3254" y="3326"/>
                  </a:cubicBezTo>
                  <a:cubicBezTo>
                    <a:pt x="3254" y="3352"/>
                    <a:pt x="3280" y="3352"/>
                    <a:pt x="3306" y="3377"/>
                  </a:cubicBezTo>
                  <a:cubicBezTo>
                    <a:pt x="3348" y="3420"/>
                    <a:pt x="3398" y="3439"/>
                    <a:pt x="3447" y="3439"/>
                  </a:cubicBezTo>
                  <a:cubicBezTo>
                    <a:pt x="3488" y="3439"/>
                    <a:pt x="3527" y="3426"/>
                    <a:pt x="3562" y="3403"/>
                  </a:cubicBezTo>
                  <a:cubicBezTo>
                    <a:pt x="3690" y="3300"/>
                    <a:pt x="3665" y="3095"/>
                    <a:pt x="3511" y="3044"/>
                  </a:cubicBezTo>
                  <a:cubicBezTo>
                    <a:pt x="3492" y="3038"/>
                    <a:pt x="3474" y="3035"/>
                    <a:pt x="3455" y="3035"/>
                  </a:cubicBezTo>
                  <a:close/>
                  <a:moveTo>
                    <a:pt x="10101" y="2744"/>
                  </a:moveTo>
                  <a:cubicBezTo>
                    <a:pt x="10028" y="2744"/>
                    <a:pt x="9956" y="2766"/>
                    <a:pt x="9894" y="2817"/>
                  </a:cubicBezTo>
                  <a:lnTo>
                    <a:pt x="9894" y="2817"/>
                  </a:lnTo>
                  <a:cubicBezTo>
                    <a:pt x="9894" y="2816"/>
                    <a:pt x="9895" y="2815"/>
                    <a:pt x="9896" y="2813"/>
                  </a:cubicBezTo>
                  <a:lnTo>
                    <a:pt x="9896" y="2813"/>
                  </a:lnTo>
                  <a:lnTo>
                    <a:pt x="9870" y="2839"/>
                  </a:lnTo>
                  <a:cubicBezTo>
                    <a:pt x="9878" y="2831"/>
                    <a:pt x="9886" y="2824"/>
                    <a:pt x="9894" y="2817"/>
                  </a:cubicBezTo>
                  <a:lnTo>
                    <a:pt x="9894" y="2817"/>
                  </a:lnTo>
                  <a:cubicBezTo>
                    <a:pt x="9869" y="2867"/>
                    <a:pt x="9844" y="2916"/>
                    <a:pt x="9819" y="2941"/>
                  </a:cubicBezTo>
                  <a:cubicBezTo>
                    <a:pt x="9767" y="3121"/>
                    <a:pt x="9819" y="3300"/>
                    <a:pt x="9973" y="3429"/>
                  </a:cubicBezTo>
                  <a:cubicBezTo>
                    <a:pt x="10030" y="3467"/>
                    <a:pt x="10094" y="3485"/>
                    <a:pt x="10158" y="3485"/>
                  </a:cubicBezTo>
                  <a:cubicBezTo>
                    <a:pt x="10348" y="3485"/>
                    <a:pt x="10530" y="3326"/>
                    <a:pt x="10511" y="3095"/>
                  </a:cubicBezTo>
                  <a:cubicBezTo>
                    <a:pt x="10511" y="2913"/>
                    <a:pt x="10304" y="2744"/>
                    <a:pt x="10101" y="2744"/>
                  </a:cubicBezTo>
                  <a:close/>
                  <a:moveTo>
                    <a:pt x="14770" y="4548"/>
                  </a:moveTo>
                  <a:cubicBezTo>
                    <a:pt x="14646" y="4548"/>
                    <a:pt x="14495" y="4700"/>
                    <a:pt x="14563" y="4813"/>
                  </a:cubicBezTo>
                  <a:cubicBezTo>
                    <a:pt x="14588" y="4839"/>
                    <a:pt x="14588" y="4865"/>
                    <a:pt x="14614" y="4890"/>
                  </a:cubicBezTo>
                  <a:cubicBezTo>
                    <a:pt x="14661" y="4922"/>
                    <a:pt x="14719" y="4944"/>
                    <a:pt x="14780" y="4944"/>
                  </a:cubicBezTo>
                  <a:cubicBezTo>
                    <a:pt x="14818" y="4944"/>
                    <a:pt x="14857" y="4935"/>
                    <a:pt x="14896" y="4916"/>
                  </a:cubicBezTo>
                  <a:cubicBezTo>
                    <a:pt x="15024" y="4813"/>
                    <a:pt x="14998" y="4608"/>
                    <a:pt x="14819" y="4557"/>
                  </a:cubicBezTo>
                  <a:cubicBezTo>
                    <a:pt x="14804" y="4551"/>
                    <a:pt x="14787" y="4548"/>
                    <a:pt x="14770" y="4548"/>
                  </a:cubicBezTo>
                  <a:close/>
                  <a:moveTo>
                    <a:pt x="4573" y="4622"/>
                  </a:moveTo>
                  <a:cubicBezTo>
                    <a:pt x="4312" y="4622"/>
                    <a:pt x="4040" y="4894"/>
                    <a:pt x="4177" y="5147"/>
                  </a:cubicBezTo>
                  <a:cubicBezTo>
                    <a:pt x="4203" y="5172"/>
                    <a:pt x="4229" y="5224"/>
                    <a:pt x="4254" y="5249"/>
                  </a:cubicBezTo>
                  <a:cubicBezTo>
                    <a:pt x="4344" y="5324"/>
                    <a:pt x="4451" y="5364"/>
                    <a:pt x="4555" y="5364"/>
                  </a:cubicBezTo>
                  <a:cubicBezTo>
                    <a:pt x="4630" y="5364"/>
                    <a:pt x="4703" y="5343"/>
                    <a:pt x="4767" y="5300"/>
                  </a:cubicBezTo>
                  <a:cubicBezTo>
                    <a:pt x="5024" y="5121"/>
                    <a:pt x="4972" y="4711"/>
                    <a:pt x="4665" y="4634"/>
                  </a:cubicBezTo>
                  <a:cubicBezTo>
                    <a:pt x="4635" y="4626"/>
                    <a:pt x="4604" y="4622"/>
                    <a:pt x="4573" y="4622"/>
                  </a:cubicBezTo>
                  <a:close/>
                  <a:moveTo>
                    <a:pt x="8987" y="4400"/>
                  </a:moveTo>
                  <a:cubicBezTo>
                    <a:pt x="8604" y="4400"/>
                    <a:pt x="8182" y="4821"/>
                    <a:pt x="8383" y="5224"/>
                  </a:cubicBezTo>
                  <a:cubicBezTo>
                    <a:pt x="8408" y="5275"/>
                    <a:pt x="8460" y="5352"/>
                    <a:pt x="8537" y="5403"/>
                  </a:cubicBezTo>
                  <a:cubicBezTo>
                    <a:pt x="8665" y="5503"/>
                    <a:pt x="8818" y="5555"/>
                    <a:pt x="8972" y="5555"/>
                  </a:cubicBezTo>
                  <a:cubicBezTo>
                    <a:pt x="9094" y="5555"/>
                    <a:pt x="9218" y="5522"/>
                    <a:pt x="9331" y="5454"/>
                  </a:cubicBezTo>
                  <a:cubicBezTo>
                    <a:pt x="9716" y="5172"/>
                    <a:pt x="9614" y="4557"/>
                    <a:pt x="9152" y="4429"/>
                  </a:cubicBezTo>
                  <a:cubicBezTo>
                    <a:pt x="9099" y="4409"/>
                    <a:pt x="9044" y="4400"/>
                    <a:pt x="8987" y="4400"/>
                  </a:cubicBezTo>
                  <a:close/>
                  <a:moveTo>
                    <a:pt x="16985" y="4741"/>
                  </a:moveTo>
                  <a:cubicBezTo>
                    <a:pt x="16596" y="4741"/>
                    <a:pt x="16152" y="5169"/>
                    <a:pt x="16358" y="5557"/>
                  </a:cubicBezTo>
                  <a:cubicBezTo>
                    <a:pt x="16409" y="5634"/>
                    <a:pt x="16460" y="5685"/>
                    <a:pt x="16511" y="5736"/>
                  </a:cubicBezTo>
                  <a:cubicBezTo>
                    <a:pt x="16640" y="5836"/>
                    <a:pt x="16793" y="5889"/>
                    <a:pt x="16947" y="5889"/>
                  </a:cubicBezTo>
                  <a:cubicBezTo>
                    <a:pt x="17069" y="5889"/>
                    <a:pt x="17193" y="5856"/>
                    <a:pt x="17306" y="5788"/>
                  </a:cubicBezTo>
                  <a:cubicBezTo>
                    <a:pt x="17717" y="5506"/>
                    <a:pt x="17614" y="4890"/>
                    <a:pt x="17127" y="4762"/>
                  </a:cubicBezTo>
                  <a:cubicBezTo>
                    <a:pt x="17081" y="4748"/>
                    <a:pt x="17034" y="4741"/>
                    <a:pt x="16985" y="4741"/>
                  </a:cubicBezTo>
                  <a:close/>
                  <a:moveTo>
                    <a:pt x="6587" y="6245"/>
                  </a:moveTo>
                  <a:cubicBezTo>
                    <a:pt x="6511" y="6245"/>
                    <a:pt x="6414" y="6334"/>
                    <a:pt x="6460" y="6403"/>
                  </a:cubicBezTo>
                  <a:cubicBezTo>
                    <a:pt x="6460" y="6429"/>
                    <a:pt x="6485" y="6429"/>
                    <a:pt x="6485" y="6454"/>
                  </a:cubicBezTo>
                  <a:cubicBezTo>
                    <a:pt x="6511" y="6467"/>
                    <a:pt x="6536" y="6474"/>
                    <a:pt x="6562" y="6474"/>
                  </a:cubicBezTo>
                  <a:cubicBezTo>
                    <a:pt x="6588" y="6474"/>
                    <a:pt x="6613" y="6467"/>
                    <a:pt x="6639" y="6454"/>
                  </a:cubicBezTo>
                  <a:cubicBezTo>
                    <a:pt x="6716" y="6403"/>
                    <a:pt x="6690" y="6275"/>
                    <a:pt x="6613" y="6249"/>
                  </a:cubicBezTo>
                  <a:cubicBezTo>
                    <a:pt x="6605" y="6246"/>
                    <a:pt x="6596" y="6245"/>
                    <a:pt x="6587" y="6245"/>
                  </a:cubicBezTo>
                  <a:close/>
                  <a:moveTo>
                    <a:pt x="813" y="5837"/>
                  </a:moveTo>
                  <a:cubicBezTo>
                    <a:pt x="428" y="5837"/>
                    <a:pt x="1" y="6278"/>
                    <a:pt x="203" y="6659"/>
                  </a:cubicBezTo>
                  <a:cubicBezTo>
                    <a:pt x="228" y="6711"/>
                    <a:pt x="280" y="6788"/>
                    <a:pt x="357" y="6839"/>
                  </a:cubicBezTo>
                  <a:cubicBezTo>
                    <a:pt x="485" y="6939"/>
                    <a:pt x="638" y="6991"/>
                    <a:pt x="792" y="6991"/>
                  </a:cubicBezTo>
                  <a:cubicBezTo>
                    <a:pt x="915" y="6991"/>
                    <a:pt x="1038" y="6958"/>
                    <a:pt x="1152" y="6890"/>
                  </a:cubicBezTo>
                  <a:cubicBezTo>
                    <a:pt x="1536" y="6608"/>
                    <a:pt x="1434" y="5993"/>
                    <a:pt x="972" y="5865"/>
                  </a:cubicBezTo>
                  <a:cubicBezTo>
                    <a:pt x="921" y="5845"/>
                    <a:pt x="868" y="5837"/>
                    <a:pt x="813" y="5837"/>
                  </a:cubicBezTo>
                  <a:close/>
                  <a:moveTo>
                    <a:pt x="8010" y="7201"/>
                  </a:moveTo>
                  <a:cubicBezTo>
                    <a:pt x="7933" y="7201"/>
                    <a:pt x="7856" y="7225"/>
                    <a:pt x="7791" y="7279"/>
                  </a:cubicBezTo>
                  <a:lnTo>
                    <a:pt x="7791" y="7279"/>
                  </a:lnTo>
                  <a:cubicBezTo>
                    <a:pt x="7792" y="7278"/>
                    <a:pt x="7792" y="7276"/>
                    <a:pt x="7793" y="7275"/>
                  </a:cubicBezTo>
                  <a:lnTo>
                    <a:pt x="7793" y="7275"/>
                  </a:lnTo>
                  <a:lnTo>
                    <a:pt x="7767" y="7301"/>
                  </a:lnTo>
                  <a:cubicBezTo>
                    <a:pt x="7775" y="7293"/>
                    <a:pt x="7783" y="7286"/>
                    <a:pt x="7791" y="7279"/>
                  </a:cubicBezTo>
                  <a:lnTo>
                    <a:pt x="7791" y="7279"/>
                  </a:lnTo>
                  <a:cubicBezTo>
                    <a:pt x="7766" y="7328"/>
                    <a:pt x="7741" y="7353"/>
                    <a:pt x="7716" y="7403"/>
                  </a:cubicBezTo>
                  <a:cubicBezTo>
                    <a:pt x="7665" y="7583"/>
                    <a:pt x="7716" y="7762"/>
                    <a:pt x="7870" y="7890"/>
                  </a:cubicBezTo>
                  <a:cubicBezTo>
                    <a:pt x="7928" y="7929"/>
                    <a:pt x="7992" y="7946"/>
                    <a:pt x="8055" y="7946"/>
                  </a:cubicBezTo>
                  <a:cubicBezTo>
                    <a:pt x="8245" y="7946"/>
                    <a:pt x="8428" y="7788"/>
                    <a:pt x="8408" y="7557"/>
                  </a:cubicBezTo>
                  <a:cubicBezTo>
                    <a:pt x="8408" y="7360"/>
                    <a:pt x="8209" y="7201"/>
                    <a:pt x="8010" y="7201"/>
                  </a:cubicBezTo>
                  <a:close/>
                  <a:moveTo>
                    <a:pt x="4446" y="7536"/>
                  </a:moveTo>
                  <a:cubicBezTo>
                    <a:pt x="4057" y="7536"/>
                    <a:pt x="3613" y="7964"/>
                    <a:pt x="3818" y="8352"/>
                  </a:cubicBezTo>
                  <a:cubicBezTo>
                    <a:pt x="3844" y="8429"/>
                    <a:pt x="3895" y="8480"/>
                    <a:pt x="3972" y="8531"/>
                  </a:cubicBezTo>
                  <a:cubicBezTo>
                    <a:pt x="4087" y="8631"/>
                    <a:pt x="4241" y="8684"/>
                    <a:pt x="4399" y="8684"/>
                  </a:cubicBezTo>
                  <a:cubicBezTo>
                    <a:pt x="4525" y="8684"/>
                    <a:pt x="4654" y="8651"/>
                    <a:pt x="4767" y="8583"/>
                  </a:cubicBezTo>
                  <a:cubicBezTo>
                    <a:pt x="5152" y="8301"/>
                    <a:pt x="5049" y="7685"/>
                    <a:pt x="4588" y="7557"/>
                  </a:cubicBezTo>
                  <a:cubicBezTo>
                    <a:pt x="4542" y="7543"/>
                    <a:pt x="4495" y="7536"/>
                    <a:pt x="4446" y="7536"/>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21" name="Google Shape;1321;p26"/>
            <p:cNvSpPr/>
            <p:nvPr/>
          </p:nvSpPr>
          <p:spPr>
            <a:xfrm rot="718822">
              <a:off x="7632882" y="3365539"/>
              <a:ext cx="918528" cy="1181592"/>
            </a:xfrm>
            <a:custGeom>
              <a:avLst/>
              <a:gdLst/>
              <a:ahLst/>
              <a:cxnLst/>
              <a:rect l="l" t="t" r="r" b="b"/>
              <a:pathLst>
                <a:path w="39784" h="51178" extrusionOk="0">
                  <a:moveTo>
                    <a:pt x="39268" y="0"/>
                  </a:moveTo>
                  <a:cubicBezTo>
                    <a:pt x="39198" y="0"/>
                    <a:pt x="39125" y="22"/>
                    <a:pt x="39054" y="72"/>
                  </a:cubicBezTo>
                  <a:cubicBezTo>
                    <a:pt x="26772" y="10380"/>
                    <a:pt x="10053" y="27535"/>
                    <a:pt x="104" y="50665"/>
                  </a:cubicBezTo>
                  <a:cubicBezTo>
                    <a:pt x="1" y="50895"/>
                    <a:pt x="180" y="51152"/>
                    <a:pt x="437" y="51177"/>
                  </a:cubicBezTo>
                  <a:cubicBezTo>
                    <a:pt x="565" y="51177"/>
                    <a:pt x="668" y="51075"/>
                    <a:pt x="719" y="50972"/>
                  </a:cubicBezTo>
                  <a:cubicBezTo>
                    <a:pt x="10668" y="27945"/>
                    <a:pt x="27310" y="10868"/>
                    <a:pt x="39516" y="611"/>
                  </a:cubicBezTo>
                  <a:cubicBezTo>
                    <a:pt x="39784" y="363"/>
                    <a:pt x="39555" y="0"/>
                    <a:pt x="39268"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22" name="Google Shape;1322;p26"/>
            <p:cNvSpPr/>
            <p:nvPr/>
          </p:nvSpPr>
          <p:spPr>
            <a:xfrm rot="718822">
              <a:off x="8009603" y="2528280"/>
              <a:ext cx="906430" cy="1506230"/>
            </a:xfrm>
            <a:custGeom>
              <a:avLst/>
              <a:gdLst/>
              <a:ahLst/>
              <a:cxnLst/>
              <a:rect l="l" t="t" r="r" b="b"/>
              <a:pathLst>
                <a:path w="39260" h="65239" extrusionOk="0">
                  <a:moveTo>
                    <a:pt x="31193" y="1"/>
                  </a:moveTo>
                  <a:cubicBezTo>
                    <a:pt x="29629" y="1"/>
                    <a:pt x="28036" y="370"/>
                    <a:pt x="26643" y="1056"/>
                  </a:cubicBezTo>
                  <a:cubicBezTo>
                    <a:pt x="23259" y="2722"/>
                    <a:pt x="20848" y="5825"/>
                    <a:pt x="18746" y="8953"/>
                  </a:cubicBezTo>
                  <a:lnTo>
                    <a:pt x="18746" y="8928"/>
                  </a:lnTo>
                  <a:cubicBezTo>
                    <a:pt x="13079" y="17313"/>
                    <a:pt x="9001" y="26595"/>
                    <a:pt x="6078" y="36263"/>
                  </a:cubicBezTo>
                  <a:cubicBezTo>
                    <a:pt x="5078" y="39622"/>
                    <a:pt x="4027" y="42058"/>
                    <a:pt x="2822" y="45340"/>
                  </a:cubicBezTo>
                  <a:cubicBezTo>
                    <a:pt x="214" y="52473"/>
                    <a:pt x="1430" y="62307"/>
                    <a:pt x="14" y="65213"/>
                  </a:cubicBezTo>
                  <a:lnTo>
                    <a:pt x="14" y="65213"/>
                  </a:lnTo>
                  <a:cubicBezTo>
                    <a:pt x="7580" y="49885"/>
                    <a:pt x="20598" y="32563"/>
                    <a:pt x="32080" y="19877"/>
                  </a:cubicBezTo>
                  <a:cubicBezTo>
                    <a:pt x="34310" y="17415"/>
                    <a:pt x="36644" y="14928"/>
                    <a:pt x="37952" y="11851"/>
                  </a:cubicBezTo>
                  <a:cubicBezTo>
                    <a:pt x="39234" y="8800"/>
                    <a:pt x="39259" y="4928"/>
                    <a:pt x="37054" y="2415"/>
                  </a:cubicBezTo>
                  <a:cubicBezTo>
                    <a:pt x="35606" y="755"/>
                    <a:pt x="33429" y="1"/>
                    <a:pt x="31193" y="1"/>
                  </a:cubicBezTo>
                  <a:close/>
                  <a:moveTo>
                    <a:pt x="14" y="65213"/>
                  </a:moveTo>
                  <a:lnTo>
                    <a:pt x="14" y="65213"/>
                  </a:lnTo>
                  <a:cubicBezTo>
                    <a:pt x="10" y="65221"/>
                    <a:pt x="5" y="65230"/>
                    <a:pt x="1" y="65239"/>
                  </a:cubicBezTo>
                  <a:cubicBezTo>
                    <a:pt x="5" y="65230"/>
                    <a:pt x="10" y="65221"/>
                    <a:pt x="14" y="65213"/>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23" name="Google Shape;1323;p26"/>
            <p:cNvSpPr/>
            <p:nvPr/>
          </p:nvSpPr>
          <p:spPr>
            <a:xfrm rot="718822">
              <a:off x="8025575" y="2445523"/>
              <a:ext cx="854321" cy="1538669"/>
            </a:xfrm>
            <a:custGeom>
              <a:avLst/>
              <a:gdLst/>
              <a:ahLst/>
              <a:cxnLst/>
              <a:rect l="l" t="t" r="r" b="b"/>
              <a:pathLst>
                <a:path w="37003" h="66644" extrusionOk="0">
                  <a:moveTo>
                    <a:pt x="29021" y="0"/>
                  </a:moveTo>
                  <a:cubicBezTo>
                    <a:pt x="27307" y="0"/>
                    <a:pt x="25551" y="457"/>
                    <a:pt x="24053" y="1281"/>
                  </a:cubicBezTo>
                  <a:cubicBezTo>
                    <a:pt x="20745" y="3128"/>
                    <a:pt x="18489" y="6333"/>
                    <a:pt x="16514" y="9538"/>
                  </a:cubicBezTo>
                  <a:lnTo>
                    <a:pt x="16514" y="9513"/>
                  </a:lnTo>
                  <a:cubicBezTo>
                    <a:pt x="11232" y="18154"/>
                    <a:pt x="7591" y="27616"/>
                    <a:pt x="5129" y="37411"/>
                  </a:cubicBezTo>
                  <a:cubicBezTo>
                    <a:pt x="4257" y="40796"/>
                    <a:pt x="3360" y="43284"/>
                    <a:pt x="2308" y="46617"/>
                  </a:cubicBezTo>
                  <a:cubicBezTo>
                    <a:pt x="1" y="53874"/>
                    <a:pt x="1693" y="63669"/>
                    <a:pt x="411" y="66644"/>
                  </a:cubicBezTo>
                  <a:lnTo>
                    <a:pt x="411" y="66644"/>
                  </a:lnTo>
                  <a:cubicBezTo>
                    <a:pt x="7257" y="50951"/>
                    <a:pt x="19437" y="33052"/>
                    <a:pt x="30335" y="19846"/>
                  </a:cubicBezTo>
                  <a:cubicBezTo>
                    <a:pt x="32464" y="17257"/>
                    <a:pt x="34695" y="14692"/>
                    <a:pt x="35849" y="11564"/>
                  </a:cubicBezTo>
                  <a:cubicBezTo>
                    <a:pt x="37002" y="8436"/>
                    <a:pt x="36823" y="4564"/>
                    <a:pt x="34515" y="2153"/>
                  </a:cubicBezTo>
                  <a:cubicBezTo>
                    <a:pt x="33098" y="666"/>
                    <a:pt x="31091" y="0"/>
                    <a:pt x="2902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24" name="Google Shape;1324;p26"/>
            <p:cNvSpPr/>
            <p:nvPr/>
          </p:nvSpPr>
          <p:spPr>
            <a:xfrm rot="718822">
              <a:off x="8557141" y="2511476"/>
              <a:ext cx="353037" cy="279917"/>
            </a:xfrm>
            <a:custGeom>
              <a:avLst/>
              <a:gdLst/>
              <a:ahLst/>
              <a:cxnLst/>
              <a:rect l="l" t="t" r="r" b="b"/>
              <a:pathLst>
                <a:path w="15291" h="12124" extrusionOk="0">
                  <a:moveTo>
                    <a:pt x="8935" y="0"/>
                  </a:moveTo>
                  <a:cubicBezTo>
                    <a:pt x="8915" y="0"/>
                    <a:pt x="8895" y="3"/>
                    <a:pt x="8873" y="9"/>
                  </a:cubicBezTo>
                  <a:cubicBezTo>
                    <a:pt x="8745" y="35"/>
                    <a:pt x="8642" y="265"/>
                    <a:pt x="8770" y="368"/>
                  </a:cubicBezTo>
                  <a:cubicBezTo>
                    <a:pt x="8796" y="368"/>
                    <a:pt x="8822" y="368"/>
                    <a:pt x="8847" y="394"/>
                  </a:cubicBezTo>
                  <a:cubicBezTo>
                    <a:pt x="8950" y="394"/>
                    <a:pt x="9053" y="368"/>
                    <a:pt x="9104" y="265"/>
                  </a:cubicBezTo>
                  <a:cubicBezTo>
                    <a:pt x="9172" y="153"/>
                    <a:pt x="9080" y="0"/>
                    <a:pt x="8935" y="0"/>
                  </a:cubicBezTo>
                  <a:close/>
                  <a:moveTo>
                    <a:pt x="11916" y="1183"/>
                  </a:moveTo>
                  <a:cubicBezTo>
                    <a:pt x="11893" y="1183"/>
                    <a:pt x="11871" y="1185"/>
                    <a:pt x="11848" y="1189"/>
                  </a:cubicBezTo>
                  <a:cubicBezTo>
                    <a:pt x="11565" y="1240"/>
                    <a:pt x="11360" y="1753"/>
                    <a:pt x="11642" y="1932"/>
                  </a:cubicBezTo>
                  <a:cubicBezTo>
                    <a:pt x="11694" y="1958"/>
                    <a:pt x="11745" y="1983"/>
                    <a:pt x="11796" y="2009"/>
                  </a:cubicBezTo>
                  <a:cubicBezTo>
                    <a:pt x="11822" y="2012"/>
                    <a:pt x="11848" y="2014"/>
                    <a:pt x="11873" y="2014"/>
                  </a:cubicBezTo>
                  <a:cubicBezTo>
                    <a:pt x="12051" y="2014"/>
                    <a:pt x="12219" y="1935"/>
                    <a:pt x="12309" y="1778"/>
                  </a:cubicBezTo>
                  <a:cubicBezTo>
                    <a:pt x="12452" y="1492"/>
                    <a:pt x="12218" y="1183"/>
                    <a:pt x="11916" y="1183"/>
                  </a:cubicBezTo>
                  <a:close/>
                  <a:moveTo>
                    <a:pt x="6093" y="1486"/>
                  </a:moveTo>
                  <a:cubicBezTo>
                    <a:pt x="5938" y="1486"/>
                    <a:pt x="5786" y="1562"/>
                    <a:pt x="5745" y="1727"/>
                  </a:cubicBezTo>
                  <a:cubicBezTo>
                    <a:pt x="5745" y="1778"/>
                    <a:pt x="5745" y="1804"/>
                    <a:pt x="5745" y="1855"/>
                  </a:cubicBezTo>
                  <a:cubicBezTo>
                    <a:pt x="5770" y="2035"/>
                    <a:pt x="5924" y="2189"/>
                    <a:pt x="6104" y="2214"/>
                  </a:cubicBezTo>
                  <a:cubicBezTo>
                    <a:pt x="6114" y="2215"/>
                    <a:pt x="6124" y="2216"/>
                    <a:pt x="6134" y="2216"/>
                  </a:cubicBezTo>
                  <a:cubicBezTo>
                    <a:pt x="6400" y="2216"/>
                    <a:pt x="6585" y="1897"/>
                    <a:pt x="6437" y="1650"/>
                  </a:cubicBezTo>
                  <a:cubicBezTo>
                    <a:pt x="6366" y="1543"/>
                    <a:pt x="6228" y="1486"/>
                    <a:pt x="6093" y="1486"/>
                  </a:cubicBezTo>
                  <a:close/>
                  <a:moveTo>
                    <a:pt x="9380" y="1591"/>
                  </a:moveTo>
                  <a:cubicBezTo>
                    <a:pt x="9348" y="1591"/>
                    <a:pt x="9316" y="1593"/>
                    <a:pt x="9283" y="1599"/>
                  </a:cubicBezTo>
                  <a:cubicBezTo>
                    <a:pt x="8847" y="1676"/>
                    <a:pt x="8565" y="2394"/>
                    <a:pt x="8976" y="2676"/>
                  </a:cubicBezTo>
                  <a:cubicBezTo>
                    <a:pt x="9027" y="2701"/>
                    <a:pt x="9104" y="2753"/>
                    <a:pt x="9181" y="2753"/>
                  </a:cubicBezTo>
                  <a:cubicBezTo>
                    <a:pt x="9222" y="2760"/>
                    <a:pt x="9265" y="2764"/>
                    <a:pt x="9307" y="2764"/>
                  </a:cubicBezTo>
                  <a:cubicBezTo>
                    <a:pt x="9550" y="2764"/>
                    <a:pt x="9793" y="2642"/>
                    <a:pt x="9924" y="2445"/>
                  </a:cubicBezTo>
                  <a:cubicBezTo>
                    <a:pt x="10115" y="2040"/>
                    <a:pt x="9796" y="1591"/>
                    <a:pt x="9380" y="1591"/>
                  </a:cubicBezTo>
                  <a:close/>
                  <a:moveTo>
                    <a:pt x="4129" y="3189"/>
                  </a:moveTo>
                  <a:cubicBezTo>
                    <a:pt x="4052" y="3214"/>
                    <a:pt x="4001" y="3343"/>
                    <a:pt x="4078" y="3394"/>
                  </a:cubicBezTo>
                  <a:lnTo>
                    <a:pt x="4078" y="3419"/>
                  </a:lnTo>
                  <a:lnTo>
                    <a:pt x="4104" y="3419"/>
                  </a:lnTo>
                  <a:cubicBezTo>
                    <a:pt x="4155" y="3419"/>
                    <a:pt x="4232" y="3394"/>
                    <a:pt x="4257" y="3343"/>
                  </a:cubicBezTo>
                  <a:cubicBezTo>
                    <a:pt x="4283" y="3266"/>
                    <a:pt x="4206" y="3189"/>
                    <a:pt x="4129" y="3189"/>
                  </a:cubicBezTo>
                  <a:close/>
                  <a:moveTo>
                    <a:pt x="14587" y="2354"/>
                  </a:moveTo>
                  <a:cubicBezTo>
                    <a:pt x="14547" y="2354"/>
                    <a:pt x="14505" y="2359"/>
                    <a:pt x="14463" y="2368"/>
                  </a:cubicBezTo>
                  <a:cubicBezTo>
                    <a:pt x="14027" y="2445"/>
                    <a:pt x="13745" y="3137"/>
                    <a:pt x="14155" y="3419"/>
                  </a:cubicBezTo>
                  <a:lnTo>
                    <a:pt x="14130" y="3419"/>
                  </a:lnTo>
                  <a:cubicBezTo>
                    <a:pt x="14207" y="3471"/>
                    <a:pt x="14284" y="3496"/>
                    <a:pt x="14360" y="3496"/>
                  </a:cubicBezTo>
                  <a:cubicBezTo>
                    <a:pt x="14415" y="3511"/>
                    <a:pt x="14471" y="3519"/>
                    <a:pt x="14527" y="3519"/>
                  </a:cubicBezTo>
                  <a:cubicBezTo>
                    <a:pt x="14756" y="3519"/>
                    <a:pt x="14980" y="3395"/>
                    <a:pt x="15104" y="3189"/>
                  </a:cubicBezTo>
                  <a:cubicBezTo>
                    <a:pt x="15290" y="2793"/>
                    <a:pt x="14990" y="2354"/>
                    <a:pt x="14587" y="2354"/>
                  </a:cubicBezTo>
                  <a:close/>
                  <a:moveTo>
                    <a:pt x="12388" y="3205"/>
                  </a:moveTo>
                  <a:cubicBezTo>
                    <a:pt x="12371" y="3205"/>
                    <a:pt x="12353" y="3208"/>
                    <a:pt x="12335" y="3214"/>
                  </a:cubicBezTo>
                  <a:cubicBezTo>
                    <a:pt x="12181" y="3240"/>
                    <a:pt x="12078" y="3471"/>
                    <a:pt x="12232" y="3573"/>
                  </a:cubicBezTo>
                  <a:cubicBezTo>
                    <a:pt x="12258" y="3573"/>
                    <a:pt x="12283" y="3599"/>
                    <a:pt x="12309" y="3599"/>
                  </a:cubicBezTo>
                  <a:cubicBezTo>
                    <a:pt x="12323" y="3604"/>
                    <a:pt x="12337" y="3606"/>
                    <a:pt x="12352" y="3606"/>
                  </a:cubicBezTo>
                  <a:cubicBezTo>
                    <a:pt x="12421" y="3606"/>
                    <a:pt x="12498" y="3560"/>
                    <a:pt x="12540" y="3496"/>
                  </a:cubicBezTo>
                  <a:cubicBezTo>
                    <a:pt x="12608" y="3361"/>
                    <a:pt x="12516" y="3205"/>
                    <a:pt x="12388" y="3205"/>
                  </a:cubicBezTo>
                  <a:close/>
                  <a:moveTo>
                    <a:pt x="7478" y="3842"/>
                  </a:moveTo>
                  <a:cubicBezTo>
                    <a:pt x="7323" y="3842"/>
                    <a:pt x="7170" y="3912"/>
                    <a:pt x="7129" y="4061"/>
                  </a:cubicBezTo>
                  <a:lnTo>
                    <a:pt x="7155" y="4061"/>
                  </a:lnTo>
                  <a:cubicBezTo>
                    <a:pt x="7155" y="4112"/>
                    <a:pt x="7155" y="4163"/>
                    <a:pt x="7155" y="4214"/>
                  </a:cubicBezTo>
                  <a:cubicBezTo>
                    <a:pt x="7181" y="4394"/>
                    <a:pt x="7334" y="4522"/>
                    <a:pt x="7514" y="4573"/>
                  </a:cubicBezTo>
                  <a:cubicBezTo>
                    <a:pt x="7796" y="4573"/>
                    <a:pt x="7976" y="4240"/>
                    <a:pt x="7822" y="4009"/>
                  </a:cubicBezTo>
                  <a:cubicBezTo>
                    <a:pt x="7761" y="3900"/>
                    <a:pt x="7619" y="3842"/>
                    <a:pt x="7478" y="3842"/>
                  </a:cubicBezTo>
                  <a:close/>
                  <a:moveTo>
                    <a:pt x="3853" y="5099"/>
                  </a:moveTo>
                  <a:cubicBezTo>
                    <a:pt x="3701" y="5099"/>
                    <a:pt x="3554" y="5169"/>
                    <a:pt x="3514" y="5317"/>
                  </a:cubicBezTo>
                  <a:cubicBezTo>
                    <a:pt x="3514" y="5368"/>
                    <a:pt x="3514" y="5420"/>
                    <a:pt x="3514" y="5471"/>
                  </a:cubicBezTo>
                  <a:cubicBezTo>
                    <a:pt x="3539" y="5650"/>
                    <a:pt x="3693" y="5804"/>
                    <a:pt x="3873" y="5830"/>
                  </a:cubicBezTo>
                  <a:cubicBezTo>
                    <a:pt x="4155" y="5830"/>
                    <a:pt x="4360" y="5522"/>
                    <a:pt x="4206" y="5266"/>
                  </a:cubicBezTo>
                  <a:cubicBezTo>
                    <a:pt x="4133" y="5156"/>
                    <a:pt x="3991" y="5099"/>
                    <a:pt x="3853" y="5099"/>
                  </a:cubicBezTo>
                  <a:close/>
                  <a:moveTo>
                    <a:pt x="7382" y="5816"/>
                  </a:moveTo>
                  <a:cubicBezTo>
                    <a:pt x="7341" y="5816"/>
                    <a:pt x="7300" y="5820"/>
                    <a:pt x="7258" y="5830"/>
                  </a:cubicBezTo>
                  <a:cubicBezTo>
                    <a:pt x="6822" y="5907"/>
                    <a:pt x="6540" y="6625"/>
                    <a:pt x="6924" y="6907"/>
                  </a:cubicBezTo>
                  <a:lnTo>
                    <a:pt x="6950" y="6907"/>
                  </a:lnTo>
                  <a:cubicBezTo>
                    <a:pt x="7001" y="6932"/>
                    <a:pt x="7078" y="6958"/>
                    <a:pt x="7155" y="6984"/>
                  </a:cubicBezTo>
                  <a:cubicBezTo>
                    <a:pt x="7196" y="6991"/>
                    <a:pt x="7238" y="6995"/>
                    <a:pt x="7280" y="6995"/>
                  </a:cubicBezTo>
                  <a:cubicBezTo>
                    <a:pt x="7524" y="6995"/>
                    <a:pt x="7767" y="6869"/>
                    <a:pt x="7899" y="6650"/>
                  </a:cubicBezTo>
                  <a:cubicBezTo>
                    <a:pt x="8085" y="6254"/>
                    <a:pt x="7785" y="5816"/>
                    <a:pt x="7382" y="5816"/>
                  </a:cubicBezTo>
                  <a:close/>
                  <a:moveTo>
                    <a:pt x="1704" y="7231"/>
                  </a:moveTo>
                  <a:cubicBezTo>
                    <a:pt x="1684" y="7231"/>
                    <a:pt x="1663" y="7234"/>
                    <a:pt x="1642" y="7240"/>
                  </a:cubicBezTo>
                  <a:cubicBezTo>
                    <a:pt x="1514" y="7266"/>
                    <a:pt x="1411" y="7497"/>
                    <a:pt x="1539" y="7599"/>
                  </a:cubicBezTo>
                  <a:cubicBezTo>
                    <a:pt x="1565" y="7599"/>
                    <a:pt x="1591" y="7625"/>
                    <a:pt x="1616" y="7625"/>
                  </a:cubicBezTo>
                  <a:cubicBezTo>
                    <a:pt x="1634" y="7629"/>
                    <a:pt x="1653" y="7631"/>
                    <a:pt x="1670" y="7631"/>
                  </a:cubicBezTo>
                  <a:cubicBezTo>
                    <a:pt x="1754" y="7631"/>
                    <a:pt x="1830" y="7586"/>
                    <a:pt x="1873" y="7522"/>
                  </a:cubicBezTo>
                  <a:cubicBezTo>
                    <a:pt x="1940" y="7387"/>
                    <a:pt x="1849" y="7231"/>
                    <a:pt x="1704" y="7231"/>
                  </a:cubicBezTo>
                  <a:close/>
                  <a:moveTo>
                    <a:pt x="5899" y="8599"/>
                  </a:moveTo>
                  <a:cubicBezTo>
                    <a:pt x="5822" y="8599"/>
                    <a:pt x="5770" y="8753"/>
                    <a:pt x="5847" y="8804"/>
                  </a:cubicBezTo>
                  <a:cubicBezTo>
                    <a:pt x="5847" y="8804"/>
                    <a:pt x="5873" y="8804"/>
                    <a:pt x="5873" y="8830"/>
                  </a:cubicBezTo>
                  <a:cubicBezTo>
                    <a:pt x="5924" y="8830"/>
                    <a:pt x="6001" y="8804"/>
                    <a:pt x="6027" y="8753"/>
                  </a:cubicBezTo>
                  <a:cubicBezTo>
                    <a:pt x="6052" y="8676"/>
                    <a:pt x="5975" y="8599"/>
                    <a:pt x="5899" y="8599"/>
                  </a:cubicBezTo>
                  <a:close/>
                  <a:moveTo>
                    <a:pt x="3453" y="8132"/>
                  </a:moveTo>
                  <a:cubicBezTo>
                    <a:pt x="3431" y="8132"/>
                    <a:pt x="3408" y="8134"/>
                    <a:pt x="3386" y="8138"/>
                  </a:cubicBezTo>
                  <a:cubicBezTo>
                    <a:pt x="3103" y="8189"/>
                    <a:pt x="2924" y="8651"/>
                    <a:pt x="3206" y="8830"/>
                  </a:cubicBezTo>
                  <a:cubicBezTo>
                    <a:pt x="3232" y="8856"/>
                    <a:pt x="3283" y="8856"/>
                    <a:pt x="3334" y="8881"/>
                  </a:cubicBezTo>
                  <a:cubicBezTo>
                    <a:pt x="3357" y="8885"/>
                    <a:pt x="3380" y="8886"/>
                    <a:pt x="3403" y="8886"/>
                  </a:cubicBezTo>
                  <a:cubicBezTo>
                    <a:pt x="3558" y="8886"/>
                    <a:pt x="3706" y="8810"/>
                    <a:pt x="3796" y="8676"/>
                  </a:cubicBezTo>
                  <a:cubicBezTo>
                    <a:pt x="3915" y="8415"/>
                    <a:pt x="3726" y="8132"/>
                    <a:pt x="3453" y="8132"/>
                  </a:cubicBezTo>
                  <a:close/>
                  <a:moveTo>
                    <a:pt x="7730" y="8742"/>
                  </a:moveTo>
                  <a:cubicBezTo>
                    <a:pt x="7579" y="8742"/>
                    <a:pt x="7427" y="8819"/>
                    <a:pt x="7386" y="8984"/>
                  </a:cubicBezTo>
                  <a:cubicBezTo>
                    <a:pt x="7386" y="9010"/>
                    <a:pt x="7386" y="9061"/>
                    <a:pt x="7386" y="9112"/>
                  </a:cubicBezTo>
                  <a:cubicBezTo>
                    <a:pt x="7437" y="9292"/>
                    <a:pt x="7565" y="9445"/>
                    <a:pt x="7745" y="9471"/>
                  </a:cubicBezTo>
                  <a:cubicBezTo>
                    <a:pt x="8027" y="9471"/>
                    <a:pt x="8232" y="9163"/>
                    <a:pt x="8052" y="8907"/>
                  </a:cubicBezTo>
                  <a:cubicBezTo>
                    <a:pt x="7993" y="8800"/>
                    <a:pt x="7862" y="8742"/>
                    <a:pt x="7730" y="8742"/>
                  </a:cubicBezTo>
                  <a:close/>
                  <a:moveTo>
                    <a:pt x="4824" y="10739"/>
                  </a:moveTo>
                  <a:cubicBezTo>
                    <a:pt x="4782" y="10739"/>
                    <a:pt x="4738" y="10744"/>
                    <a:pt x="4693" y="10753"/>
                  </a:cubicBezTo>
                  <a:cubicBezTo>
                    <a:pt x="4257" y="10830"/>
                    <a:pt x="4001" y="11522"/>
                    <a:pt x="4411" y="11805"/>
                  </a:cubicBezTo>
                  <a:lnTo>
                    <a:pt x="4386" y="11805"/>
                  </a:lnTo>
                  <a:cubicBezTo>
                    <a:pt x="4463" y="11856"/>
                    <a:pt x="4539" y="11881"/>
                    <a:pt x="4616" y="11907"/>
                  </a:cubicBezTo>
                  <a:cubicBezTo>
                    <a:pt x="4658" y="11915"/>
                    <a:pt x="4699" y="11918"/>
                    <a:pt x="4739" y="11918"/>
                  </a:cubicBezTo>
                  <a:cubicBezTo>
                    <a:pt x="4978" y="11918"/>
                    <a:pt x="5203" y="11793"/>
                    <a:pt x="5334" y="11574"/>
                  </a:cubicBezTo>
                  <a:cubicBezTo>
                    <a:pt x="5544" y="11178"/>
                    <a:pt x="5246" y="10739"/>
                    <a:pt x="4824" y="10739"/>
                  </a:cubicBezTo>
                  <a:close/>
                  <a:moveTo>
                    <a:pt x="816" y="10950"/>
                  </a:moveTo>
                  <a:cubicBezTo>
                    <a:pt x="784" y="10950"/>
                    <a:pt x="751" y="10953"/>
                    <a:pt x="719" y="10958"/>
                  </a:cubicBezTo>
                  <a:cubicBezTo>
                    <a:pt x="283" y="11035"/>
                    <a:pt x="1" y="11753"/>
                    <a:pt x="411" y="12035"/>
                  </a:cubicBezTo>
                  <a:cubicBezTo>
                    <a:pt x="462" y="12061"/>
                    <a:pt x="539" y="12087"/>
                    <a:pt x="616" y="12112"/>
                  </a:cubicBezTo>
                  <a:cubicBezTo>
                    <a:pt x="658" y="12120"/>
                    <a:pt x="700" y="12123"/>
                    <a:pt x="742" y="12123"/>
                  </a:cubicBezTo>
                  <a:cubicBezTo>
                    <a:pt x="986" y="12123"/>
                    <a:pt x="1229" y="12001"/>
                    <a:pt x="1360" y="11805"/>
                  </a:cubicBezTo>
                  <a:cubicBezTo>
                    <a:pt x="1550" y="11400"/>
                    <a:pt x="1232" y="10950"/>
                    <a:pt x="816" y="1095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25" name="Google Shape;1325;p26"/>
            <p:cNvSpPr/>
            <p:nvPr/>
          </p:nvSpPr>
          <p:spPr>
            <a:xfrm rot="718822">
              <a:off x="8018037" y="2549860"/>
              <a:ext cx="697670" cy="1395916"/>
            </a:xfrm>
            <a:custGeom>
              <a:avLst/>
              <a:gdLst/>
              <a:ahLst/>
              <a:cxnLst/>
              <a:rect l="l" t="t" r="r" b="b"/>
              <a:pathLst>
                <a:path w="30218" h="60461" extrusionOk="0">
                  <a:moveTo>
                    <a:pt x="29718" y="1"/>
                  </a:moveTo>
                  <a:cubicBezTo>
                    <a:pt x="29628" y="1"/>
                    <a:pt x="29537" y="37"/>
                    <a:pt x="29464" y="124"/>
                  </a:cubicBezTo>
                  <a:cubicBezTo>
                    <a:pt x="15053" y="18330"/>
                    <a:pt x="4052" y="40716"/>
                    <a:pt x="52" y="60025"/>
                  </a:cubicBezTo>
                  <a:cubicBezTo>
                    <a:pt x="1" y="60230"/>
                    <a:pt x="129" y="60409"/>
                    <a:pt x="334" y="60461"/>
                  </a:cubicBezTo>
                  <a:lnTo>
                    <a:pt x="411" y="60461"/>
                  </a:lnTo>
                  <a:cubicBezTo>
                    <a:pt x="565" y="60461"/>
                    <a:pt x="719" y="60333"/>
                    <a:pt x="744" y="60179"/>
                  </a:cubicBezTo>
                  <a:cubicBezTo>
                    <a:pt x="4745" y="40947"/>
                    <a:pt x="15668" y="18689"/>
                    <a:pt x="30028" y="560"/>
                  </a:cubicBezTo>
                  <a:cubicBezTo>
                    <a:pt x="30218" y="294"/>
                    <a:pt x="29972" y="1"/>
                    <a:pt x="29718"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26" name="Google Shape;1326;p26"/>
          <p:cNvGrpSpPr/>
          <p:nvPr/>
        </p:nvGrpSpPr>
        <p:grpSpPr>
          <a:xfrm rot="-10505712" flipH="1">
            <a:off x="10156366" y="5451665"/>
            <a:ext cx="2571924" cy="2440596"/>
            <a:chOff x="-356100" y="3692425"/>
            <a:chExt cx="1728775" cy="1640500"/>
          </a:xfrm>
        </p:grpSpPr>
        <p:sp>
          <p:nvSpPr>
            <p:cNvPr id="1327" name="Google Shape;1327;p26"/>
            <p:cNvSpPr/>
            <p:nvPr/>
          </p:nvSpPr>
          <p:spPr>
            <a:xfrm>
              <a:off x="-242675" y="3755800"/>
              <a:ext cx="1615350" cy="1577125"/>
            </a:xfrm>
            <a:custGeom>
              <a:avLst/>
              <a:gdLst/>
              <a:ahLst/>
              <a:cxnLst/>
              <a:rect l="l" t="t" r="r" b="b"/>
              <a:pathLst>
                <a:path w="64614" h="63085" extrusionOk="0">
                  <a:moveTo>
                    <a:pt x="22503" y="1"/>
                  </a:moveTo>
                  <a:cubicBezTo>
                    <a:pt x="22082" y="1"/>
                    <a:pt x="21688" y="233"/>
                    <a:pt x="21482" y="621"/>
                  </a:cubicBezTo>
                  <a:lnTo>
                    <a:pt x="0" y="41284"/>
                  </a:lnTo>
                  <a:lnTo>
                    <a:pt x="40729" y="62799"/>
                  </a:lnTo>
                  <a:cubicBezTo>
                    <a:pt x="41087" y="62993"/>
                    <a:pt x="41470" y="63084"/>
                    <a:pt x="41847" y="63084"/>
                  </a:cubicBezTo>
                  <a:cubicBezTo>
                    <a:pt x="42701" y="63084"/>
                    <a:pt x="43525" y="62618"/>
                    <a:pt x="43965" y="61832"/>
                  </a:cubicBezTo>
                  <a:lnTo>
                    <a:pt x="64313" y="23271"/>
                  </a:lnTo>
                  <a:cubicBezTo>
                    <a:pt x="64613" y="22704"/>
                    <a:pt x="64413" y="21970"/>
                    <a:pt x="63813" y="21670"/>
                  </a:cubicBezTo>
                  <a:lnTo>
                    <a:pt x="23083" y="154"/>
                  </a:lnTo>
                  <a:cubicBezTo>
                    <a:pt x="22895" y="49"/>
                    <a:pt x="22696" y="1"/>
                    <a:pt x="2250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28" name="Google Shape;1328;p26"/>
            <p:cNvSpPr/>
            <p:nvPr/>
          </p:nvSpPr>
          <p:spPr>
            <a:xfrm>
              <a:off x="-356100" y="3692425"/>
              <a:ext cx="1647050" cy="1619200"/>
            </a:xfrm>
            <a:custGeom>
              <a:avLst/>
              <a:gdLst/>
              <a:ahLst/>
              <a:cxnLst/>
              <a:rect l="l" t="t" r="r" b="b"/>
              <a:pathLst>
                <a:path w="65882" h="64768" extrusionOk="0">
                  <a:moveTo>
                    <a:pt x="22170" y="0"/>
                  </a:moveTo>
                  <a:cubicBezTo>
                    <a:pt x="21749" y="0"/>
                    <a:pt x="21355" y="232"/>
                    <a:pt x="21149" y="621"/>
                  </a:cubicBezTo>
                  <a:lnTo>
                    <a:pt x="401" y="39883"/>
                  </a:lnTo>
                  <a:cubicBezTo>
                    <a:pt x="1" y="40650"/>
                    <a:pt x="301" y="41617"/>
                    <a:pt x="1068" y="42051"/>
                  </a:cubicBezTo>
                  <a:lnTo>
                    <a:pt x="44099" y="64767"/>
                  </a:lnTo>
                  <a:lnTo>
                    <a:pt x="65581" y="24105"/>
                  </a:lnTo>
                  <a:cubicBezTo>
                    <a:pt x="65881" y="23504"/>
                    <a:pt x="65648" y="22804"/>
                    <a:pt x="65081" y="22503"/>
                  </a:cubicBezTo>
                  <a:lnTo>
                    <a:pt x="22750" y="154"/>
                  </a:lnTo>
                  <a:cubicBezTo>
                    <a:pt x="22562" y="49"/>
                    <a:pt x="22363" y="0"/>
                    <a:pt x="22170"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29" name="Google Shape;1329;p26"/>
            <p:cNvSpPr/>
            <p:nvPr/>
          </p:nvSpPr>
          <p:spPr>
            <a:xfrm>
              <a:off x="-161800" y="3833875"/>
              <a:ext cx="1314300" cy="1215875"/>
            </a:xfrm>
            <a:custGeom>
              <a:avLst/>
              <a:gdLst/>
              <a:ahLst/>
              <a:cxnLst/>
              <a:rect l="l" t="t" r="r" b="b"/>
              <a:pathLst>
                <a:path w="52572" h="48635" fill="none" extrusionOk="0">
                  <a:moveTo>
                    <a:pt x="51738" y="18513"/>
                  </a:moveTo>
                  <a:lnTo>
                    <a:pt x="16713" y="0"/>
                  </a:lnTo>
                  <a:cubicBezTo>
                    <a:pt x="16213" y="967"/>
                    <a:pt x="15012" y="1334"/>
                    <a:pt x="14078" y="834"/>
                  </a:cubicBezTo>
                  <a:lnTo>
                    <a:pt x="1" y="27486"/>
                  </a:lnTo>
                  <a:cubicBezTo>
                    <a:pt x="968" y="27987"/>
                    <a:pt x="1335" y="29188"/>
                    <a:pt x="835" y="30155"/>
                  </a:cubicBezTo>
                  <a:lnTo>
                    <a:pt x="35860" y="48635"/>
                  </a:lnTo>
                  <a:cubicBezTo>
                    <a:pt x="36360" y="47668"/>
                    <a:pt x="37528" y="47301"/>
                    <a:pt x="38495" y="47801"/>
                  </a:cubicBezTo>
                  <a:lnTo>
                    <a:pt x="52572" y="21182"/>
                  </a:lnTo>
                  <a:cubicBezTo>
                    <a:pt x="51604" y="20648"/>
                    <a:pt x="51238" y="19481"/>
                    <a:pt x="51738" y="18513"/>
                  </a:cubicBezTo>
                  <a:close/>
                </a:path>
              </a:pathLst>
            </a:custGeom>
            <a:solidFill>
              <a:schemeClr val="dk1"/>
            </a:solidFill>
            <a:ln w="19050"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30" name="Google Shape;1330;p26"/>
            <p:cNvSpPr/>
            <p:nvPr/>
          </p:nvSpPr>
          <p:spPr>
            <a:xfrm>
              <a:off x="768050" y="4308375"/>
              <a:ext cx="555425" cy="979325"/>
            </a:xfrm>
            <a:custGeom>
              <a:avLst/>
              <a:gdLst/>
              <a:ahLst/>
              <a:cxnLst/>
              <a:rect l="l" t="t" r="r" b="b"/>
              <a:pathLst>
                <a:path w="22217" h="39173" extrusionOk="0">
                  <a:moveTo>
                    <a:pt x="20315" y="0"/>
                  </a:moveTo>
                  <a:lnTo>
                    <a:pt x="0" y="38495"/>
                  </a:lnTo>
                  <a:lnTo>
                    <a:pt x="968" y="39028"/>
                  </a:lnTo>
                  <a:cubicBezTo>
                    <a:pt x="1154" y="39127"/>
                    <a:pt x="1356" y="39173"/>
                    <a:pt x="1555" y="39173"/>
                  </a:cubicBezTo>
                  <a:cubicBezTo>
                    <a:pt x="2033" y="39173"/>
                    <a:pt x="2500" y="38908"/>
                    <a:pt x="2735" y="38461"/>
                  </a:cubicBezTo>
                  <a:lnTo>
                    <a:pt x="21882" y="2235"/>
                  </a:lnTo>
                  <a:cubicBezTo>
                    <a:pt x="22216" y="1635"/>
                    <a:pt x="21983" y="868"/>
                    <a:pt x="21382" y="567"/>
                  </a:cubicBezTo>
                  <a:lnTo>
                    <a:pt x="20315"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31" name="Google Shape;1331;p26"/>
            <p:cNvSpPr/>
            <p:nvPr/>
          </p:nvSpPr>
          <p:spPr>
            <a:xfrm>
              <a:off x="-356100" y="4621925"/>
              <a:ext cx="1156700" cy="689700"/>
            </a:xfrm>
            <a:custGeom>
              <a:avLst/>
              <a:gdLst/>
              <a:ahLst/>
              <a:cxnLst/>
              <a:rect l="l" t="t" r="r" b="b"/>
              <a:pathLst>
                <a:path w="46268" h="27588" extrusionOk="0">
                  <a:moveTo>
                    <a:pt x="1835" y="1"/>
                  </a:moveTo>
                  <a:lnTo>
                    <a:pt x="401" y="2669"/>
                  </a:lnTo>
                  <a:cubicBezTo>
                    <a:pt x="1" y="3470"/>
                    <a:pt x="301" y="4437"/>
                    <a:pt x="1068" y="4837"/>
                  </a:cubicBezTo>
                  <a:lnTo>
                    <a:pt x="44099" y="27587"/>
                  </a:lnTo>
                  <a:lnTo>
                    <a:pt x="46267" y="23484"/>
                  </a:lnTo>
                  <a:lnTo>
                    <a:pt x="1835" y="1"/>
                  </a:lnTo>
                  <a:close/>
                </a:path>
              </a:pathLst>
            </a:custGeom>
            <a:solidFill>
              <a:srgbClr val="E24747">
                <a:alpha val="9554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32" name="Google Shape;1332;p26"/>
            <p:cNvSpPr/>
            <p:nvPr/>
          </p:nvSpPr>
          <p:spPr>
            <a:xfrm>
              <a:off x="768050" y="4308375"/>
              <a:ext cx="521225" cy="969050"/>
            </a:xfrm>
            <a:custGeom>
              <a:avLst/>
              <a:gdLst/>
              <a:ahLst/>
              <a:cxnLst/>
              <a:rect l="l" t="t" r="r" b="b"/>
              <a:pathLst>
                <a:path w="20849" h="38762" extrusionOk="0">
                  <a:moveTo>
                    <a:pt x="20315" y="0"/>
                  </a:moveTo>
                  <a:lnTo>
                    <a:pt x="0" y="38495"/>
                  </a:lnTo>
                  <a:lnTo>
                    <a:pt x="501" y="38761"/>
                  </a:lnTo>
                  <a:lnTo>
                    <a:pt x="20848" y="267"/>
                  </a:lnTo>
                  <a:lnTo>
                    <a:pt x="20315"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33" name="Google Shape;1333;p26"/>
            <p:cNvSpPr/>
            <p:nvPr/>
          </p:nvSpPr>
          <p:spPr>
            <a:xfrm>
              <a:off x="798075" y="4325050"/>
              <a:ext cx="516225" cy="962725"/>
            </a:xfrm>
            <a:custGeom>
              <a:avLst/>
              <a:gdLst/>
              <a:ahLst/>
              <a:cxnLst/>
              <a:rect l="l" t="t" r="r" b="b"/>
              <a:pathLst>
                <a:path w="20649" h="38509" extrusionOk="0">
                  <a:moveTo>
                    <a:pt x="20348" y="1"/>
                  </a:moveTo>
                  <a:lnTo>
                    <a:pt x="0" y="38461"/>
                  </a:lnTo>
                  <a:cubicBezTo>
                    <a:pt x="118" y="38485"/>
                    <a:pt x="236" y="38509"/>
                    <a:pt x="354" y="38509"/>
                  </a:cubicBezTo>
                  <a:cubicBezTo>
                    <a:pt x="403" y="38509"/>
                    <a:pt x="452" y="38504"/>
                    <a:pt x="500" y="38495"/>
                  </a:cubicBezTo>
                  <a:lnTo>
                    <a:pt x="20648" y="334"/>
                  </a:lnTo>
                  <a:cubicBezTo>
                    <a:pt x="20581" y="201"/>
                    <a:pt x="20448" y="101"/>
                    <a:pt x="20348"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34" name="Google Shape;1334;p26"/>
            <p:cNvSpPr/>
            <p:nvPr/>
          </p:nvSpPr>
          <p:spPr>
            <a:xfrm>
              <a:off x="850600" y="5092275"/>
              <a:ext cx="175975" cy="130950"/>
            </a:xfrm>
            <a:custGeom>
              <a:avLst/>
              <a:gdLst/>
              <a:ahLst/>
              <a:cxnLst/>
              <a:rect l="l" t="t" r="r" b="b"/>
              <a:pathLst>
                <a:path w="7039" h="5238" extrusionOk="0">
                  <a:moveTo>
                    <a:pt x="1101" y="0"/>
                  </a:moveTo>
                  <a:lnTo>
                    <a:pt x="1" y="2102"/>
                  </a:lnTo>
                  <a:lnTo>
                    <a:pt x="5905" y="5237"/>
                  </a:lnTo>
                  <a:lnTo>
                    <a:pt x="5571" y="3703"/>
                  </a:lnTo>
                  <a:lnTo>
                    <a:pt x="7039" y="3136"/>
                  </a:lnTo>
                  <a:lnTo>
                    <a:pt x="1101" y="0"/>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35" name="Google Shape;1335;p26"/>
          <p:cNvGrpSpPr/>
          <p:nvPr/>
        </p:nvGrpSpPr>
        <p:grpSpPr>
          <a:xfrm rot="3508924" flipH="1">
            <a:off x="9675722" y="-968440"/>
            <a:ext cx="3524511" cy="2844407"/>
            <a:chOff x="-729163" y="3851975"/>
            <a:chExt cx="2464103" cy="1988620"/>
          </a:xfrm>
        </p:grpSpPr>
        <p:sp>
          <p:nvSpPr>
            <p:cNvPr id="1336" name="Google Shape;1336;p26"/>
            <p:cNvSpPr/>
            <p:nvPr/>
          </p:nvSpPr>
          <p:spPr>
            <a:xfrm rot="363082">
              <a:off x="-642946" y="3967874"/>
              <a:ext cx="2291669" cy="1756822"/>
            </a:xfrm>
            <a:custGeom>
              <a:avLst/>
              <a:gdLst/>
              <a:ahLst/>
              <a:cxnLst/>
              <a:rect l="l" t="t" r="r" b="b"/>
              <a:pathLst>
                <a:path w="73153" h="56080" extrusionOk="0">
                  <a:moveTo>
                    <a:pt x="12829" y="0"/>
                  </a:moveTo>
                  <a:cubicBezTo>
                    <a:pt x="12663" y="0"/>
                    <a:pt x="12517" y="100"/>
                    <a:pt x="12443" y="272"/>
                  </a:cubicBezTo>
                  <a:lnTo>
                    <a:pt x="101" y="32729"/>
                  </a:lnTo>
                  <a:cubicBezTo>
                    <a:pt x="1" y="32929"/>
                    <a:pt x="134" y="33196"/>
                    <a:pt x="334" y="33262"/>
                  </a:cubicBezTo>
                  <a:lnTo>
                    <a:pt x="60143" y="56045"/>
                  </a:lnTo>
                  <a:cubicBezTo>
                    <a:pt x="60198" y="56069"/>
                    <a:pt x="60253" y="56079"/>
                    <a:pt x="60306" y="56079"/>
                  </a:cubicBezTo>
                  <a:cubicBezTo>
                    <a:pt x="60479" y="56079"/>
                    <a:pt x="60634" y="55965"/>
                    <a:pt x="60711" y="55812"/>
                  </a:cubicBezTo>
                  <a:lnTo>
                    <a:pt x="73053" y="23355"/>
                  </a:lnTo>
                  <a:cubicBezTo>
                    <a:pt x="73153" y="23155"/>
                    <a:pt x="73053" y="22888"/>
                    <a:pt x="72819" y="22822"/>
                  </a:cubicBezTo>
                  <a:lnTo>
                    <a:pt x="13010" y="39"/>
                  </a:lnTo>
                  <a:cubicBezTo>
                    <a:pt x="12949" y="13"/>
                    <a:pt x="12888" y="0"/>
                    <a:pt x="1282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37" name="Google Shape;1337;p26"/>
            <p:cNvSpPr/>
            <p:nvPr/>
          </p:nvSpPr>
          <p:spPr>
            <a:xfrm rot="363082">
              <a:off x="792956" y="4622556"/>
              <a:ext cx="778540" cy="1132818"/>
            </a:xfrm>
            <a:custGeom>
              <a:avLst/>
              <a:gdLst/>
              <a:ahLst/>
              <a:cxnLst/>
              <a:rect l="l" t="t" r="r" b="b"/>
              <a:pathLst>
                <a:path w="24852" h="36161" extrusionOk="0">
                  <a:moveTo>
                    <a:pt x="11909" y="1"/>
                  </a:moveTo>
                  <a:lnTo>
                    <a:pt x="0" y="31223"/>
                  </a:lnTo>
                  <a:lnTo>
                    <a:pt x="12943" y="36160"/>
                  </a:lnTo>
                  <a:lnTo>
                    <a:pt x="24851" y="4904"/>
                  </a:lnTo>
                  <a:lnTo>
                    <a:pt x="11909"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38" name="Google Shape;1338;p26"/>
            <p:cNvSpPr/>
            <p:nvPr/>
          </p:nvSpPr>
          <p:spPr>
            <a:xfrm rot="363082">
              <a:off x="289098" y="4363311"/>
              <a:ext cx="1166244" cy="1323976"/>
            </a:xfrm>
            <a:custGeom>
              <a:avLst/>
              <a:gdLst/>
              <a:ahLst/>
              <a:cxnLst/>
              <a:rect l="l" t="t" r="r" b="b"/>
              <a:pathLst>
                <a:path w="37228" h="42263" extrusionOk="0">
                  <a:moveTo>
                    <a:pt x="13388" y="0"/>
                  </a:moveTo>
                  <a:cubicBezTo>
                    <a:pt x="12947" y="0"/>
                    <a:pt x="12544" y="279"/>
                    <a:pt x="12376" y="699"/>
                  </a:cubicBezTo>
                  <a:lnTo>
                    <a:pt x="6272" y="16711"/>
                  </a:lnTo>
                  <a:lnTo>
                    <a:pt x="201" y="32722"/>
                  </a:lnTo>
                  <a:cubicBezTo>
                    <a:pt x="1" y="33189"/>
                    <a:pt x="201" y="33756"/>
                    <a:pt x="668" y="34023"/>
                  </a:cubicBezTo>
                  <a:cubicBezTo>
                    <a:pt x="4271" y="35924"/>
                    <a:pt x="7973" y="37659"/>
                    <a:pt x="11743" y="39160"/>
                  </a:cubicBezTo>
                  <a:cubicBezTo>
                    <a:pt x="17146" y="41262"/>
                    <a:pt x="24952" y="42262"/>
                    <a:pt x="24952" y="42262"/>
                  </a:cubicBezTo>
                  <a:lnTo>
                    <a:pt x="31090" y="26151"/>
                  </a:lnTo>
                  <a:lnTo>
                    <a:pt x="37227" y="10039"/>
                  </a:lnTo>
                  <a:cubicBezTo>
                    <a:pt x="37227" y="10039"/>
                    <a:pt x="30756" y="5636"/>
                    <a:pt x="25319" y="3568"/>
                  </a:cubicBezTo>
                  <a:cubicBezTo>
                    <a:pt x="21483" y="2167"/>
                    <a:pt x="17580" y="999"/>
                    <a:pt x="13644" y="32"/>
                  </a:cubicBezTo>
                  <a:cubicBezTo>
                    <a:pt x="13558" y="11"/>
                    <a:pt x="13472" y="0"/>
                    <a:pt x="13388" y="0"/>
                  </a:cubicBezTo>
                  <a:close/>
                </a:path>
              </a:pathLst>
            </a:custGeom>
            <a:solidFill>
              <a:schemeClr val="l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39" name="Google Shape;1339;p26"/>
            <p:cNvSpPr/>
            <p:nvPr/>
          </p:nvSpPr>
          <p:spPr>
            <a:xfrm rot="363082">
              <a:off x="1066041" y="4735131"/>
              <a:ext cx="399201" cy="988588"/>
            </a:xfrm>
            <a:custGeom>
              <a:avLst/>
              <a:gdLst/>
              <a:ahLst/>
              <a:cxnLst/>
              <a:rect l="l" t="t" r="r" b="b"/>
              <a:pathLst>
                <a:path w="12743" h="31557" extrusionOk="0">
                  <a:moveTo>
                    <a:pt x="11909" y="1"/>
                  </a:moveTo>
                  <a:lnTo>
                    <a:pt x="0" y="31257"/>
                  </a:lnTo>
                  <a:lnTo>
                    <a:pt x="834" y="31557"/>
                  </a:lnTo>
                  <a:lnTo>
                    <a:pt x="12743" y="334"/>
                  </a:lnTo>
                  <a:lnTo>
                    <a:pt x="11909"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40" name="Google Shape;1340;p26"/>
            <p:cNvSpPr/>
            <p:nvPr/>
          </p:nvSpPr>
          <p:spPr>
            <a:xfrm rot="363082">
              <a:off x="1086646" y="4743259"/>
              <a:ext cx="390836" cy="979190"/>
            </a:xfrm>
            <a:custGeom>
              <a:avLst/>
              <a:gdLst/>
              <a:ahLst/>
              <a:cxnLst/>
              <a:rect l="l" t="t" r="r" b="b"/>
              <a:pathLst>
                <a:path w="12476" h="31257" extrusionOk="0">
                  <a:moveTo>
                    <a:pt x="12042" y="1"/>
                  </a:moveTo>
                  <a:lnTo>
                    <a:pt x="0" y="31090"/>
                  </a:lnTo>
                  <a:lnTo>
                    <a:pt x="434" y="31256"/>
                  </a:lnTo>
                  <a:lnTo>
                    <a:pt x="12476" y="167"/>
                  </a:lnTo>
                  <a:lnTo>
                    <a:pt x="12042"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41" name="Google Shape;1341;p26"/>
            <p:cNvSpPr/>
            <p:nvPr/>
          </p:nvSpPr>
          <p:spPr>
            <a:xfrm rot="363082">
              <a:off x="-564252" y="3933299"/>
              <a:ext cx="778540" cy="1133852"/>
            </a:xfrm>
            <a:custGeom>
              <a:avLst/>
              <a:gdLst/>
              <a:ahLst/>
              <a:cxnLst/>
              <a:rect l="l" t="t" r="r" b="b"/>
              <a:pathLst>
                <a:path w="24852" h="36194" extrusionOk="0">
                  <a:moveTo>
                    <a:pt x="11909" y="1"/>
                  </a:moveTo>
                  <a:lnTo>
                    <a:pt x="0" y="31256"/>
                  </a:lnTo>
                  <a:lnTo>
                    <a:pt x="12943" y="36193"/>
                  </a:lnTo>
                  <a:lnTo>
                    <a:pt x="24851" y="4937"/>
                  </a:lnTo>
                  <a:lnTo>
                    <a:pt x="11909"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42" name="Google Shape;1342;p26"/>
            <p:cNvSpPr/>
            <p:nvPr/>
          </p:nvSpPr>
          <p:spPr>
            <a:xfrm rot="363082">
              <a:off x="-449612" y="4006479"/>
              <a:ext cx="1166244" cy="1323004"/>
            </a:xfrm>
            <a:custGeom>
              <a:avLst/>
              <a:gdLst/>
              <a:ahLst/>
              <a:cxnLst/>
              <a:rect l="l" t="t" r="r" b="b"/>
              <a:pathLst>
                <a:path w="37228" h="42232" extrusionOk="0">
                  <a:moveTo>
                    <a:pt x="12243" y="0"/>
                  </a:moveTo>
                  <a:lnTo>
                    <a:pt x="6105" y="16112"/>
                  </a:lnTo>
                  <a:lnTo>
                    <a:pt x="1" y="32190"/>
                  </a:lnTo>
                  <a:cubicBezTo>
                    <a:pt x="1" y="32190"/>
                    <a:pt x="6506" y="36593"/>
                    <a:pt x="11909" y="38694"/>
                  </a:cubicBezTo>
                  <a:cubicBezTo>
                    <a:pt x="15745" y="40062"/>
                    <a:pt x="19648" y="41230"/>
                    <a:pt x="23584" y="42197"/>
                  </a:cubicBezTo>
                  <a:cubicBezTo>
                    <a:pt x="23677" y="42220"/>
                    <a:pt x="23769" y="42231"/>
                    <a:pt x="23859" y="42231"/>
                  </a:cubicBezTo>
                  <a:cubicBezTo>
                    <a:pt x="24293" y="42231"/>
                    <a:pt x="24686" y="41977"/>
                    <a:pt x="24852" y="41563"/>
                  </a:cubicBezTo>
                  <a:lnTo>
                    <a:pt x="30923" y="25552"/>
                  </a:lnTo>
                  <a:lnTo>
                    <a:pt x="37027" y="9540"/>
                  </a:lnTo>
                  <a:cubicBezTo>
                    <a:pt x="37227" y="9040"/>
                    <a:pt x="37027" y="8473"/>
                    <a:pt x="36560" y="8239"/>
                  </a:cubicBezTo>
                  <a:cubicBezTo>
                    <a:pt x="32958" y="6305"/>
                    <a:pt x="29255" y="4603"/>
                    <a:pt x="25486" y="3069"/>
                  </a:cubicBezTo>
                  <a:cubicBezTo>
                    <a:pt x="20049" y="1001"/>
                    <a:pt x="12243" y="0"/>
                    <a:pt x="12243" y="0"/>
                  </a:cubicBezTo>
                  <a:close/>
                </a:path>
              </a:pathLst>
            </a:custGeom>
            <a:solidFill>
              <a:schemeClr val="l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43" name="Google Shape;1343;p26"/>
            <p:cNvSpPr/>
            <p:nvPr/>
          </p:nvSpPr>
          <p:spPr>
            <a:xfrm rot="363082">
              <a:off x="-458078" y="3966041"/>
              <a:ext cx="400266" cy="988588"/>
            </a:xfrm>
            <a:custGeom>
              <a:avLst/>
              <a:gdLst/>
              <a:ahLst/>
              <a:cxnLst/>
              <a:rect l="l" t="t" r="r" b="b"/>
              <a:pathLst>
                <a:path w="12777" h="31557" extrusionOk="0">
                  <a:moveTo>
                    <a:pt x="11909" y="0"/>
                  </a:moveTo>
                  <a:lnTo>
                    <a:pt x="1" y="31223"/>
                  </a:lnTo>
                  <a:lnTo>
                    <a:pt x="868" y="31556"/>
                  </a:lnTo>
                  <a:lnTo>
                    <a:pt x="12777" y="300"/>
                  </a:lnTo>
                  <a:lnTo>
                    <a:pt x="1190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44" name="Google Shape;1344;p26"/>
            <p:cNvSpPr/>
            <p:nvPr/>
          </p:nvSpPr>
          <p:spPr>
            <a:xfrm rot="363082">
              <a:off x="-486520" y="3948733"/>
              <a:ext cx="386701" cy="983356"/>
            </a:xfrm>
            <a:custGeom>
              <a:avLst/>
              <a:gdLst/>
              <a:ahLst/>
              <a:cxnLst/>
              <a:rect l="l" t="t" r="r" b="b"/>
              <a:pathLst>
                <a:path w="12344" h="31390" extrusionOk="0">
                  <a:moveTo>
                    <a:pt x="11909" y="0"/>
                  </a:moveTo>
                  <a:lnTo>
                    <a:pt x="1" y="31223"/>
                  </a:lnTo>
                  <a:lnTo>
                    <a:pt x="435" y="31389"/>
                  </a:lnTo>
                  <a:lnTo>
                    <a:pt x="12343" y="167"/>
                  </a:lnTo>
                  <a:lnTo>
                    <a:pt x="1190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45" name="Google Shape;1345;p26"/>
            <p:cNvSpPr/>
            <p:nvPr/>
          </p:nvSpPr>
          <p:spPr>
            <a:xfrm rot="363082">
              <a:off x="-536791" y="3924334"/>
              <a:ext cx="403367" cy="990687"/>
            </a:xfrm>
            <a:custGeom>
              <a:avLst/>
              <a:gdLst/>
              <a:ahLst/>
              <a:cxnLst/>
              <a:rect l="l" t="t" r="r" b="b"/>
              <a:pathLst>
                <a:path w="12876" h="31624" extrusionOk="0">
                  <a:moveTo>
                    <a:pt x="11909" y="0"/>
                  </a:moveTo>
                  <a:lnTo>
                    <a:pt x="0" y="31223"/>
                  </a:lnTo>
                  <a:lnTo>
                    <a:pt x="967" y="31623"/>
                  </a:lnTo>
                  <a:lnTo>
                    <a:pt x="12876" y="367"/>
                  </a:lnTo>
                  <a:lnTo>
                    <a:pt x="1190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46" name="Google Shape;1346;p26"/>
            <p:cNvSpPr/>
            <p:nvPr/>
          </p:nvSpPr>
          <p:spPr>
            <a:xfrm rot="363082">
              <a:off x="633267" y="4549023"/>
              <a:ext cx="365775" cy="364741"/>
            </a:xfrm>
            <a:custGeom>
              <a:avLst/>
              <a:gdLst/>
              <a:ahLst/>
              <a:cxnLst/>
              <a:rect l="l" t="t" r="r" b="b"/>
              <a:pathLst>
                <a:path w="11676" h="11643" fill="none" extrusionOk="0">
                  <a:moveTo>
                    <a:pt x="3237" y="1"/>
                  </a:moveTo>
                  <a:lnTo>
                    <a:pt x="11676" y="3203"/>
                  </a:lnTo>
                  <a:lnTo>
                    <a:pt x="8440" y="11643"/>
                  </a:lnTo>
                  <a:lnTo>
                    <a:pt x="1" y="8407"/>
                  </a:lnTo>
                  <a:close/>
                </a:path>
              </a:pathLst>
            </a:custGeom>
            <a:noFill/>
            <a:ln w="19050"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47" name="Google Shape;1347;p26"/>
            <p:cNvSpPr/>
            <p:nvPr/>
          </p:nvSpPr>
          <p:spPr>
            <a:xfrm rot="363082">
              <a:off x="-56388" y="4232909"/>
              <a:ext cx="499541" cy="423260"/>
            </a:xfrm>
            <a:custGeom>
              <a:avLst/>
              <a:gdLst/>
              <a:ahLst/>
              <a:cxnLst/>
              <a:rect l="l" t="t" r="r" b="b"/>
              <a:pathLst>
                <a:path w="15946" h="13511" fill="none" extrusionOk="0">
                  <a:moveTo>
                    <a:pt x="3303" y="1"/>
                  </a:moveTo>
                  <a:lnTo>
                    <a:pt x="15945" y="4804"/>
                  </a:lnTo>
                  <a:moveTo>
                    <a:pt x="2769" y="1435"/>
                  </a:moveTo>
                  <a:lnTo>
                    <a:pt x="15378" y="6272"/>
                  </a:lnTo>
                  <a:moveTo>
                    <a:pt x="2202" y="2903"/>
                  </a:moveTo>
                  <a:lnTo>
                    <a:pt x="14845" y="7740"/>
                  </a:lnTo>
                  <a:moveTo>
                    <a:pt x="14277" y="9174"/>
                  </a:moveTo>
                  <a:lnTo>
                    <a:pt x="1635" y="4337"/>
                  </a:lnTo>
                  <a:moveTo>
                    <a:pt x="1101" y="5805"/>
                  </a:moveTo>
                  <a:lnTo>
                    <a:pt x="13710" y="10608"/>
                  </a:lnTo>
                  <a:moveTo>
                    <a:pt x="534" y="7239"/>
                  </a:moveTo>
                  <a:lnTo>
                    <a:pt x="13177" y="12076"/>
                  </a:lnTo>
                  <a:moveTo>
                    <a:pt x="1" y="8707"/>
                  </a:moveTo>
                  <a:lnTo>
                    <a:pt x="12643" y="13511"/>
                  </a:lnTo>
                </a:path>
              </a:pathLst>
            </a:custGeom>
            <a:noFill/>
            <a:ln w="19050"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48" name="Google Shape;1348;p26"/>
            <p:cNvSpPr/>
            <p:nvPr/>
          </p:nvSpPr>
          <p:spPr>
            <a:xfrm rot="363082">
              <a:off x="940056" y="4735937"/>
              <a:ext cx="406531" cy="311454"/>
            </a:xfrm>
            <a:custGeom>
              <a:avLst/>
              <a:gdLst/>
              <a:ahLst/>
              <a:cxnLst/>
              <a:rect l="l" t="t" r="r" b="b"/>
              <a:pathLst>
                <a:path w="12977" h="9942" fill="none" extrusionOk="0">
                  <a:moveTo>
                    <a:pt x="12977" y="3903"/>
                  </a:moveTo>
                  <a:lnTo>
                    <a:pt x="2670" y="1"/>
                  </a:lnTo>
                  <a:moveTo>
                    <a:pt x="2002" y="1769"/>
                  </a:moveTo>
                  <a:lnTo>
                    <a:pt x="12276" y="5671"/>
                  </a:lnTo>
                  <a:moveTo>
                    <a:pt x="1335" y="3503"/>
                  </a:moveTo>
                  <a:lnTo>
                    <a:pt x="11609" y="7439"/>
                  </a:lnTo>
                  <a:moveTo>
                    <a:pt x="668" y="5271"/>
                  </a:moveTo>
                  <a:lnTo>
                    <a:pt x="10942" y="9174"/>
                  </a:lnTo>
                  <a:moveTo>
                    <a:pt x="7706" y="9941"/>
                  </a:moveTo>
                  <a:lnTo>
                    <a:pt x="1" y="7006"/>
                  </a:lnTo>
                </a:path>
              </a:pathLst>
            </a:custGeom>
            <a:noFill/>
            <a:ln w="19050"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49" name="Google Shape;1349;p26"/>
            <p:cNvSpPr/>
            <p:nvPr/>
          </p:nvSpPr>
          <p:spPr>
            <a:xfrm rot="363082">
              <a:off x="407066" y="4979342"/>
              <a:ext cx="760778" cy="501609"/>
            </a:xfrm>
            <a:custGeom>
              <a:avLst/>
              <a:gdLst/>
              <a:ahLst/>
              <a:cxnLst/>
              <a:rect l="l" t="t" r="r" b="b"/>
              <a:pathLst>
                <a:path w="24285" h="16012" fill="none" extrusionOk="0">
                  <a:moveTo>
                    <a:pt x="24285" y="6772"/>
                  </a:moveTo>
                  <a:lnTo>
                    <a:pt x="6472" y="0"/>
                  </a:lnTo>
                  <a:moveTo>
                    <a:pt x="3136" y="1067"/>
                  </a:moveTo>
                  <a:lnTo>
                    <a:pt x="23517" y="8806"/>
                  </a:lnTo>
                  <a:moveTo>
                    <a:pt x="2336" y="3069"/>
                  </a:moveTo>
                  <a:lnTo>
                    <a:pt x="22717" y="10841"/>
                  </a:lnTo>
                  <a:moveTo>
                    <a:pt x="1568" y="5137"/>
                  </a:moveTo>
                  <a:lnTo>
                    <a:pt x="21950" y="12909"/>
                  </a:lnTo>
                  <a:moveTo>
                    <a:pt x="801" y="7172"/>
                  </a:moveTo>
                  <a:lnTo>
                    <a:pt x="21182" y="14944"/>
                  </a:lnTo>
                  <a:moveTo>
                    <a:pt x="1" y="9240"/>
                  </a:moveTo>
                  <a:lnTo>
                    <a:pt x="17847" y="16011"/>
                  </a:lnTo>
                </a:path>
              </a:pathLst>
            </a:custGeom>
            <a:noFill/>
            <a:ln w="19050"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1350" name="Google Shape;1350;p26"/>
          <p:cNvSpPr txBox="1">
            <a:spLocks noGrp="1"/>
          </p:cNvSpPr>
          <p:nvPr>
            <p:ph type="title"/>
          </p:nvPr>
        </p:nvSpPr>
        <p:spPr>
          <a:xfrm>
            <a:off x="3134800" y="778467"/>
            <a:ext cx="5922400" cy="540800"/>
          </a:xfrm>
          <a:prstGeom prst="rect">
            <a:avLst/>
          </a:prstGeom>
          <a:effectLst>
            <a:outerShdw dist="28575" dir="1920000" algn="bl" rotWithShape="0">
              <a:schemeClr val="accent1"/>
            </a:outerShdw>
          </a:effectLst>
        </p:spPr>
        <p:txBody>
          <a:bodyPr spcFirstLastPara="1" wrap="square" lIns="91425" tIns="91425" rIns="91425" bIns="91425" anchor="ctr" anchorCtr="0">
            <a:noAutofit/>
          </a:bodyPr>
          <a:lstStyle>
            <a:lvl1pPr lvl="0" algn="ctr" rtl="0">
              <a:spcBef>
                <a:spcPts val="0"/>
              </a:spcBef>
              <a:spcAft>
                <a:spcPts val="0"/>
              </a:spcAft>
              <a:buSzPts val="2500"/>
              <a:buNone/>
              <a:defRPr/>
            </a:lvl1pPr>
            <a:lvl2pPr lvl="1" rtl="0">
              <a:spcBef>
                <a:spcPts val="0"/>
              </a:spcBef>
              <a:spcAft>
                <a:spcPts val="0"/>
              </a:spcAft>
              <a:buSzPts val="2500"/>
              <a:buNone/>
              <a:defRPr sz="3333"/>
            </a:lvl2pPr>
            <a:lvl3pPr lvl="2" rtl="0">
              <a:spcBef>
                <a:spcPts val="0"/>
              </a:spcBef>
              <a:spcAft>
                <a:spcPts val="0"/>
              </a:spcAft>
              <a:buSzPts val="2500"/>
              <a:buNone/>
              <a:defRPr sz="3333"/>
            </a:lvl3pPr>
            <a:lvl4pPr lvl="3" rtl="0">
              <a:spcBef>
                <a:spcPts val="0"/>
              </a:spcBef>
              <a:spcAft>
                <a:spcPts val="0"/>
              </a:spcAft>
              <a:buSzPts val="2500"/>
              <a:buNone/>
              <a:defRPr sz="3333"/>
            </a:lvl4pPr>
            <a:lvl5pPr lvl="4" rtl="0">
              <a:spcBef>
                <a:spcPts val="0"/>
              </a:spcBef>
              <a:spcAft>
                <a:spcPts val="0"/>
              </a:spcAft>
              <a:buSzPts val="2500"/>
              <a:buNone/>
              <a:defRPr sz="3333"/>
            </a:lvl5pPr>
            <a:lvl6pPr lvl="5" rtl="0">
              <a:spcBef>
                <a:spcPts val="0"/>
              </a:spcBef>
              <a:spcAft>
                <a:spcPts val="0"/>
              </a:spcAft>
              <a:buSzPts val="2500"/>
              <a:buNone/>
              <a:defRPr sz="3333"/>
            </a:lvl6pPr>
            <a:lvl7pPr lvl="6" rtl="0">
              <a:spcBef>
                <a:spcPts val="0"/>
              </a:spcBef>
              <a:spcAft>
                <a:spcPts val="0"/>
              </a:spcAft>
              <a:buSzPts val="2500"/>
              <a:buNone/>
              <a:defRPr sz="3333"/>
            </a:lvl7pPr>
            <a:lvl8pPr lvl="7" rtl="0">
              <a:spcBef>
                <a:spcPts val="0"/>
              </a:spcBef>
              <a:spcAft>
                <a:spcPts val="0"/>
              </a:spcAft>
              <a:buSzPts val="2500"/>
              <a:buNone/>
              <a:defRPr sz="3333"/>
            </a:lvl8pPr>
            <a:lvl9pPr lvl="8" rtl="0">
              <a:spcBef>
                <a:spcPts val="0"/>
              </a:spcBef>
              <a:spcAft>
                <a:spcPts val="0"/>
              </a:spcAft>
              <a:buSzPts val="2500"/>
              <a:buNone/>
              <a:defRPr sz="3333"/>
            </a:lvl9pPr>
          </a:lstStyle>
          <a:p>
            <a:endParaRPr/>
          </a:p>
        </p:txBody>
      </p:sp>
      <p:sp>
        <p:nvSpPr>
          <p:cNvPr id="1351" name="Google Shape;1351;p26"/>
          <p:cNvSpPr txBox="1">
            <a:spLocks noGrp="1"/>
          </p:cNvSpPr>
          <p:nvPr>
            <p:ph type="subTitle" idx="1"/>
          </p:nvPr>
        </p:nvSpPr>
        <p:spPr>
          <a:xfrm>
            <a:off x="1645635" y="3133133"/>
            <a:ext cx="1477600" cy="435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lt2"/>
              </a:buClr>
              <a:buSzPts val="2800"/>
              <a:buNone/>
              <a:defRPr sz="2000" b="1">
                <a:latin typeface="Josefin Sans"/>
                <a:ea typeface="Josefin Sans"/>
                <a:cs typeface="Josefin Sans"/>
                <a:sym typeface="Josefin Sans"/>
              </a:defRPr>
            </a:lvl1pPr>
            <a:lvl2pPr lvl="1" algn="ctr" rtl="0">
              <a:lnSpc>
                <a:spcPct val="100000"/>
              </a:lnSpc>
              <a:spcBef>
                <a:spcPts val="0"/>
              </a:spcBef>
              <a:spcAft>
                <a:spcPts val="0"/>
              </a:spcAft>
              <a:buClr>
                <a:schemeClr val="lt2"/>
              </a:buClr>
              <a:buSzPts val="2800"/>
              <a:buNone/>
              <a:defRPr sz="3733">
                <a:solidFill>
                  <a:schemeClr val="lt2"/>
                </a:solidFill>
              </a:defRPr>
            </a:lvl2pPr>
            <a:lvl3pPr lvl="2" algn="ctr" rtl="0">
              <a:lnSpc>
                <a:spcPct val="100000"/>
              </a:lnSpc>
              <a:spcBef>
                <a:spcPts val="0"/>
              </a:spcBef>
              <a:spcAft>
                <a:spcPts val="0"/>
              </a:spcAft>
              <a:buClr>
                <a:schemeClr val="lt2"/>
              </a:buClr>
              <a:buSzPts val="2800"/>
              <a:buNone/>
              <a:defRPr sz="3733">
                <a:solidFill>
                  <a:schemeClr val="lt2"/>
                </a:solidFill>
              </a:defRPr>
            </a:lvl3pPr>
            <a:lvl4pPr lvl="3" algn="ctr" rtl="0">
              <a:lnSpc>
                <a:spcPct val="100000"/>
              </a:lnSpc>
              <a:spcBef>
                <a:spcPts val="0"/>
              </a:spcBef>
              <a:spcAft>
                <a:spcPts val="0"/>
              </a:spcAft>
              <a:buClr>
                <a:schemeClr val="lt2"/>
              </a:buClr>
              <a:buSzPts val="2800"/>
              <a:buNone/>
              <a:defRPr sz="3733">
                <a:solidFill>
                  <a:schemeClr val="lt2"/>
                </a:solidFill>
              </a:defRPr>
            </a:lvl4pPr>
            <a:lvl5pPr lvl="4" algn="ctr" rtl="0">
              <a:lnSpc>
                <a:spcPct val="100000"/>
              </a:lnSpc>
              <a:spcBef>
                <a:spcPts val="0"/>
              </a:spcBef>
              <a:spcAft>
                <a:spcPts val="0"/>
              </a:spcAft>
              <a:buClr>
                <a:schemeClr val="lt2"/>
              </a:buClr>
              <a:buSzPts val="2800"/>
              <a:buNone/>
              <a:defRPr sz="3733">
                <a:solidFill>
                  <a:schemeClr val="lt2"/>
                </a:solidFill>
              </a:defRPr>
            </a:lvl5pPr>
            <a:lvl6pPr lvl="5" algn="ctr" rtl="0">
              <a:lnSpc>
                <a:spcPct val="100000"/>
              </a:lnSpc>
              <a:spcBef>
                <a:spcPts val="0"/>
              </a:spcBef>
              <a:spcAft>
                <a:spcPts val="0"/>
              </a:spcAft>
              <a:buClr>
                <a:schemeClr val="lt2"/>
              </a:buClr>
              <a:buSzPts val="2800"/>
              <a:buNone/>
              <a:defRPr sz="3733">
                <a:solidFill>
                  <a:schemeClr val="lt2"/>
                </a:solidFill>
              </a:defRPr>
            </a:lvl6pPr>
            <a:lvl7pPr lvl="6" algn="ctr" rtl="0">
              <a:lnSpc>
                <a:spcPct val="100000"/>
              </a:lnSpc>
              <a:spcBef>
                <a:spcPts val="0"/>
              </a:spcBef>
              <a:spcAft>
                <a:spcPts val="0"/>
              </a:spcAft>
              <a:buClr>
                <a:schemeClr val="lt2"/>
              </a:buClr>
              <a:buSzPts val="2800"/>
              <a:buNone/>
              <a:defRPr sz="3733">
                <a:solidFill>
                  <a:schemeClr val="lt2"/>
                </a:solidFill>
              </a:defRPr>
            </a:lvl7pPr>
            <a:lvl8pPr lvl="7" algn="ctr" rtl="0">
              <a:lnSpc>
                <a:spcPct val="100000"/>
              </a:lnSpc>
              <a:spcBef>
                <a:spcPts val="0"/>
              </a:spcBef>
              <a:spcAft>
                <a:spcPts val="0"/>
              </a:spcAft>
              <a:buClr>
                <a:schemeClr val="lt2"/>
              </a:buClr>
              <a:buSzPts val="2800"/>
              <a:buNone/>
              <a:defRPr sz="3733">
                <a:solidFill>
                  <a:schemeClr val="lt2"/>
                </a:solidFill>
              </a:defRPr>
            </a:lvl8pPr>
            <a:lvl9pPr lvl="8" algn="ctr" rtl="0">
              <a:lnSpc>
                <a:spcPct val="100000"/>
              </a:lnSpc>
              <a:spcBef>
                <a:spcPts val="0"/>
              </a:spcBef>
              <a:spcAft>
                <a:spcPts val="0"/>
              </a:spcAft>
              <a:buClr>
                <a:schemeClr val="lt2"/>
              </a:buClr>
              <a:buSzPts val="2800"/>
              <a:buNone/>
              <a:defRPr sz="3733">
                <a:solidFill>
                  <a:schemeClr val="lt2"/>
                </a:solidFill>
              </a:defRPr>
            </a:lvl9pPr>
          </a:lstStyle>
          <a:p>
            <a:endParaRPr/>
          </a:p>
        </p:txBody>
      </p:sp>
      <p:sp>
        <p:nvSpPr>
          <p:cNvPr id="1352" name="Google Shape;1352;p26"/>
          <p:cNvSpPr txBox="1">
            <a:spLocks noGrp="1"/>
          </p:cNvSpPr>
          <p:nvPr>
            <p:ph type="subTitle" idx="2"/>
          </p:nvPr>
        </p:nvSpPr>
        <p:spPr>
          <a:xfrm>
            <a:off x="1202033" y="3764068"/>
            <a:ext cx="2364800" cy="1078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353" name="Google Shape;1353;p26"/>
          <p:cNvSpPr txBox="1">
            <a:spLocks noGrp="1"/>
          </p:cNvSpPr>
          <p:nvPr>
            <p:ph type="subTitle" idx="3"/>
          </p:nvPr>
        </p:nvSpPr>
        <p:spPr>
          <a:xfrm>
            <a:off x="4120005" y="3133133"/>
            <a:ext cx="1477600" cy="435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lt2"/>
              </a:buClr>
              <a:buSzPts val="2800"/>
              <a:buNone/>
              <a:defRPr sz="2000" b="1">
                <a:latin typeface="Josefin Sans"/>
                <a:ea typeface="Josefin Sans"/>
                <a:cs typeface="Josefin Sans"/>
                <a:sym typeface="Josefin Sans"/>
              </a:defRPr>
            </a:lvl1pPr>
            <a:lvl2pPr lvl="1" algn="ctr" rtl="0">
              <a:lnSpc>
                <a:spcPct val="100000"/>
              </a:lnSpc>
              <a:spcBef>
                <a:spcPts val="0"/>
              </a:spcBef>
              <a:spcAft>
                <a:spcPts val="0"/>
              </a:spcAft>
              <a:buClr>
                <a:schemeClr val="lt2"/>
              </a:buClr>
              <a:buSzPts val="2800"/>
              <a:buNone/>
              <a:defRPr sz="3733">
                <a:solidFill>
                  <a:schemeClr val="lt2"/>
                </a:solidFill>
              </a:defRPr>
            </a:lvl2pPr>
            <a:lvl3pPr lvl="2" algn="ctr" rtl="0">
              <a:lnSpc>
                <a:spcPct val="100000"/>
              </a:lnSpc>
              <a:spcBef>
                <a:spcPts val="0"/>
              </a:spcBef>
              <a:spcAft>
                <a:spcPts val="0"/>
              </a:spcAft>
              <a:buClr>
                <a:schemeClr val="lt2"/>
              </a:buClr>
              <a:buSzPts val="2800"/>
              <a:buNone/>
              <a:defRPr sz="3733">
                <a:solidFill>
                  <a:schemeClr val="lt2"/>
                </a:solidFill>
              </a:defRPr>
            </a:lvl3pPr>
            <a:lvl4pPr lvl="3" algn="ctr" rtl="0">
              <a:lnSpc>
                <a:spcPct val="100000"/>
              </a:lnSpc>
              <a:spcBef>
                <a:spcPts val="0"/>
              </a:spcBef>
              <a:spcAft>
                <a:spcPts val="0"/>
              </a:spcAft>
              <a:buClr>
                <a:schemeClr val="lt2"/>
              </a:buClr>
              <a:buSzPts val="2800"/>
              <a:buNone/>
              <a:defRPr sz="3733">
                <a:solidFill>
                  <a:schemeClr val="lt2"/>
                </a:solidFill>
              </a:defRPr>
            </a:lvl4pPr>
            <a:lvl5pPr lvl="4" algn="ctr" rtl="0">
              <a:lnSpc>
                <a:spcPct val="100000"/>
              </a:lnSpc>
              <a:spcBef>
                <a:spcPts val="0"/>
              </a:spcBef>
              <a:spcAft>
                <a:spcPts val="0"/>
              </a:spcAft>
              <a:buClr>
                <a:schemeClr val="lt2"/>
              </a:buClr>
              <a:buSzPts val="2800"/>
              <a:buNone/>
              <a:defRPr sz="3733">
                <a:solidFill>
                  <a:schemeClr val="lt2"/>
                </a:solidFill>
              </a:defRPr>
            </a:lvl5pPr>
            <a:lvl6pPr lvl="5" algn="ctr" rtl="0">
              <a:lnSpc>
                <a:spcPct val="100000"/>
              </a:lnSpc>
              <a:spcBef>
                <a:spcPts val="0"/>
              </a:spcBef>
              <a:spcAft>
                <a:spcPts val="0"/>
              </a:spcAft>
              <a:buClr>
                <a:schemeClr val="lt2"/>
              </a:buClr>
              <a:buSzPts val="2800"/>
              <a:buNone/>
              <a:defRPr sz="3733">
                <a:solidFill>
                  <a:schemeClr val="lt2"/>
                </a:solidFill>
              </a:defRPr>
            </a:lvl6pPr>
            <a:lvl7pPr lvl="6" algn="ctr" rtl="0">
              <a:lnSpc>
                <a:spcPct val="100000"/>
              </a:lnSpc>
              <a:spcBef>
                <a:spcPts val="0"/>
              </a:spcBef>
              <a:spcAft>
                <a:spcPts val="0"/>
              </a:spcAft>
              <a:buClr>
                <a:schemeClr val="lt2"/>
              </a:buClr>
              <a:buSzPts val="2800"/>
              <a:buNone/>
              <a:defRPr sz="3733">
                <a:solidFill>
                  <a:schemeClr val="lt2"/>
                </a:solidFill>
              </a:defRPr>
            </a:lvl7pPr>
            <a:lvl8pPr lvl="7" algn="ctr" rtl="0">
              <a:lnSpc>
                <a:spcPct val="100000"/>
              </a:lnSpc>
              <a:spcBef>
                <a:spcPts val="0"/>
              </a:spcBef>
              <a:spcAft>
                <a:spcPts val="0"/>
              </a:spcAft>
              <a:buClr>
                <a:schemeClr val="lt2"/>
              </a:buClr>
              <a:buSzPts val="2800"/>
              <a:buNone/>
              <a:defRPr sz="3733">
                <a:solidFill>
                  <a:schemeClr val="lt2"/>
                </a:solidFill>
              </a:defRPr>
            </a:lvl8pPr>
            <a:lvl9pPr lvl="8" algn="ctr" rtl="0">
              <a:lnSpc>
                <a:spcPct val="100000"/>
              </a:lnSpc>
              <a:spcBef>
                <a:spcPts val="0"/>
              </a:spcBef>
              <a:spcAft>
                <a:spcPts val="0"/>
              </a:spcAft>
              <a:buClr>
                <a:schemeClr val="lt2"/>
              </a:buClr>
              <a:buSzPts val="2800"/>
              <a:buNone/>
              <a:defRPr sz="3733">
                <a:solidFill>
                  <a:schemeClr val="lt2"/>
                </a:solidFill>
              </a:defRPr>
            </a:lvl9pPr>
          </a:lstStyle>
          <a:p>
            <a:endParaRPr/>
          </a:p>
        </p:txBody>
      </p:sp>
      <p:sp>
        <p:nvSpPr>
          <p:cNvPr id="1354" name="Google Shape;1354;p26"/>
          <p:cNvSpPr txBox="1">
            <a:spLocks noGrp="1"/>
          </p:cNvSpPr>
          <p:nvPr>
            <p:ph type="subTitle" idx="4"/>
          </p:nvPr>
        </p:nvSpPr>
        <p:spPr>
          <a:xfrm>
            <a:off x="3676405" y="3764067"/>
            <a:ext cx="2364800" cy="1078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355" name="Google Shape;1355;p26"/>
          <p:cNvSpPr txBox="1">
            <a:spLocks noGrp="1"/>
          </p:cNvSpPr>
          <p:nvPr>
            <p:ph type="subTitle" idx="5"/>
          </p:nvPr>
        </p:nvSpPr>
        <p:spPr>
          <a:xfrm>
            <a:off x="6594393" y="3133133"/>
            <a:ext cx="1477600" cy="435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lt2"/>
              </a:buClr>
              <a:buSzPts val="2800"/>
              <a:buNone/>
              <a:defRPr sz="2000" b="1">
                <a:latin typeface="Josefin Sans"/>
                <a:ea typeface="Josefin Sans"/>
                <a:cs typeface="Josefin Sans"/>
                <a:sym typeface="Josefin Sans"/>
              </a:defRPr>
            </a:lvl1pPr>
            <a:lvl2pPr lvl="1" algn="ctr" rtl="0">
              <a:lnSpc>
                <a:spcPct val="100000"/>
              </a:lnSpc>
              <a:spcBef>
                <a:spcPts val="0"/>
              </a:spcBef>
              <a:spcAft>
                <a:spcPts val="0"/>
              </a:spcAft>
              <a:buClr>
                <a:schemeClr val="lt2"/>
              </a:buClr>
              <a:buSzPts val="2800"/>
              <a:buNone/>
              <a:defRPr sz="3733">
                <a:solidFill>
                  <a:schemeClr val="lt2"/>
                </a:solidFill>
              </a:defRPr>
            </a:lvl2pPr>
            <a:lvl3pPr lvl="2" algn="ctr" rtl="0">
              <a:lnSpc>
                <a:spcPct val="100000"/>
              </a:lnSpc>
              <a:spcBef>
                <a:spcPts val="0"/>
              </a:spcBef>
              <a:spcAft>
                <a:spcPts val="0"/>
              </a:spcAft>
              <a:buClr>
                <a:schemeClr val="lt2"/>
              </a:buClr>
              <a:buSzPts val="2800"/>
              <a:buNone/>
              <a:defRPr sz="3733">
                <a:solidFill>
                  <a:schemeClr val="lt2"/>
                </a:solidFill>
              </a:defRPr>
            </a:lvl3pPr>
            <a:lvl4pPr lvl="3" algn="ctr" rtl="0">
              <a:lnSpc>
                <a:spcPct val="100000"/>
              </a:lnSpc>
              <a:spcBef>
                <a:spcPts val="0"/>
              </a:spcBef>
              <a:spcAft>
                <a:spcPts val="0"/>
              </a:spcAft>
              <a:buClr>
                <a:schemeClr val="lt2"/>
              </a:buClr>
              <a:buSzPts val="2800"/>
              <a:buNone/>
              <a:defRPr sz="3733">
                <a:solidFill>
                  <a:schemeClr val="lt2"/>
                </a:solidFill>
              </a:defRPr>
            </a:lvl4pPr>
            <a:lvl5pPr lvl="4" algn="ctr" rtl="0">
              <a:lnSpc>
                <a:spcPct val="100000"/>
              </a:lnSpc>
              <a:spcBef>
                <a:spcPts val="0"/>
              </a:spcBef>
              <a:spcAft>
                <a:spcPts val="0"/>
              </a:spcAft>
              <a:buClr>
                <a:schemeClr val="lt2"/>
              </a:buClr>
              <a:buSzPts val="2800"/>
              <a:buNone/>
              <a:defRPr sz="3733">
                <a:solidFill>
                  <a:schemeClr val="lt2"/>
                </a:solidFill>
              </a:defRPr>
            </a:lvl5pPr>
            <a:lvl6pPr lvl="5" algn="ctr" rtl="0">
              <a:lnSpc>
                <a:spcPct val="100000"/>
              </a:lnSpc>
              <a:spcBef>
                <a:spcPts val="0"/>
              </a:spcBef>
              <a:spcAft>
                <a:spcPts val="0"/>
              </a:spcAft>
              <a:buClr>
                <a:schemeClr val="lt2"/>
              </a:buClr>
              <a:buSzPts val="2800"/>
              <a:buNone/>
              <a:defRPr sz="3733">
                <a:solidFill>
                  <a:schemeClr val="lt2"/>
                </a:solidFill>
              </a:defRPr>
            </a:lvl6pPr>
            <a:lvl7pPr lvl="6" algn="ctr" rtl="0">
              <a:lnSpc>
                <a:spcPct val="100000"/>
              </a:lnSpc>
              <a:spcBef>
                <a:spcPts val="0"/>
              </a:spcBef>
              <a:spcAft>
                <a:spcPts val="0"/>
              </a:spcAft>
              <a:buClr>
                <a:schemeClr val="lt2"/>
              </a:buClr>
              <a:buSzPts val="2800"/>
              <a:buNone/>
              <a:defRPr sz="3733">
                <a:solidFill>
                  <a:schemeClr val="lt2"/>
                </a:solidFill>
              </a:defRPr>
            </a:lvl7pPr>
            <a:lvl8pPr lvl="7" algn="ctr" rtl="0">
              <a:lnSpc>
                <a:spcPct val="100000"/>
              </a:lnSpc>
              <a:spcBef>
                <a:spcPts val="0"/>
              </a:spcBef>
              <a:spcAft>
                <a:spcPts val="0"/>
              </a:spcAft>
              <a:buClr>
                <a:schemeClr val="lt2"/>
              </a:buClr>
              <a:buSzPts val="2800"/>
              <a:buNone/>
              <a:defRPr sz="3733">
                <a:solidFill>
                  <a:schemeClr val="lt2"/>
                </a:solidFill>
              </a:defRPr>
            </a:lvl8pPr>
            <a:lvl9pPr lvl="8" algn="ctr" rtl="0">
              <a:lnSpc>
                <a:spcPct val="100000"/>
              </a:lnSpc>
              <a:spcBef>
                <a:spcPts val="0"/>
              </a:spcBef>
              <a:spcAft>
                <a:spcPts val="0"/>
              </a:spcAft>
              <a:buClr>
                <a:schemeClr val="lt2"/>
              </a:buClr>
              <a:buSzPts val="2800"/>
              <a:buNone/>
              <a:defRPr sz="3733">
                <a:solidFill>
                  <a:schemeClr val="lt2"/>
                </a:solidFill>
              </a:defRPr>
            </a:lvl9pPr>
          </a:lstStyle>
          <a:p>
            <a:endParaRPr/>
          </a:p>
        </p:txBody>
      </p:sp>
      <p:sp>
        <p:nvSpPr>
          <p:cNvPr id="1356" name="Google Shape;1356;p26"/>
          <p:cNvSpPr txBox="1">
            <a:spLocks noGrp="1"/>
          </p:cNvSpPr>
          <p:nvPr>
            <p:ph type="subTitle" idx="6"/>
          </p:nvPr>
        </p:nvSpPr>
        <p:spPr>
          <a:xfrm>
            <a:off x="6150793" y="3764068"/>
            <a:ext cx="2364800" cy="1078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357" name="Google Shape;1357;p26"/>
          <p:cNvSpPr txBox="1">
            <a:spLocks noGrp="1"/>
          </p:cNvSpPr>
          <p:nvPr>
            <p:ph type="subTitle" idx="7"/>
          </p:nvPr>
        </p:nvSpPr>
        <p:spPr>
          <a:xfrm>
            <a:off x="9068764" y="3133133"/>
            <a:ext cx="1477600" cy="435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lt2"/>
              </a:buClr>
              <a:buSzPts val="2800"/>
              <a:buNone/>
              <a:defRPr sz="2000" b="1">
                <a:latin typeface="Josefin Sans"/>
                <a:ea typeface="Josefin Sans"/>
                <a:cs typeface="Josefin Sans"/>
                <a:sym typeface="Josefin Sans"/>
              </a:defRPr>
            </a:lvl1pPr>
            <a:lvl2pPr lvl="1" algn="ctr" rtl="0">
              <a:lnSpc>
                <a:spcPct val="100000"/>
              </a:lnSpc>
              <a:spcBef>
                <a:spcPts val="0"/>
              </a:spcBef>
              <a:spcAft>
                <a:spcPts val="0"/>
              </a:spcAft>
              <a:buClr>
                <a:schemeClr val="lt2"/>
              </a:buClr>
              <a:buSzPts val="2800"/>
              <a:buNone/>
              <a:defRPr sz="3733">
                <a:solidFill>
                  <a:schemeClr val="lt2"/>
                </a:solidFill>
              </a:defRPr>
            </a:lvl2pPr>
            <a:lvl3pPr lvl="2" algn="ctr" rtl="0">
              <a:lnSpc>
                <a:spcPct val="100000"/>
              </a:lnSpc>
              <a:spcBef>
                <a:spcPts val="0"/>
              </a:spcBef>
              <a:spcAft>
                <a:spcPts val="0"/>
              </a:spcAft>
              <a:buClr>
                <a:schemeClr val="lt2"/>
              </a:buClr>
              <a:buSzPts val="2800"/>
              <a:buNone/>
              <a:defRPr sz="3733">
                <a:solidFill>
                  <a:schemeClr val="lt2"/>
                </a:solidFill>
              </a:defRPr>
            </a:lvl3pPr>
            <a:lvl4pPr lvl="3" algn="ctr" rtl="0">
              <a:lnSpc>
                <a:spcPct val="100000"/>
              </a:lnSpc>
              <a:spcBef>
                <a:spcPts val="0"/>
              </a:spcBef>
              <a:spcAft>
                <a:spcPts val="0"/>
              </a:spcAft>
              <a:buClr>
                <a:schemeClr val="lt2"/>
              </a:buClr>
              <a:buSzPts val="2800"/>
              <a:buNone/>
              <a:defRPr sz="3733">
                <a:solidFill>
                  <a:schemeClr val="lt2"/>
                </a:solidFill>
              </a:defRPr>
            </a:lvl4pPr>
            <a:lvl5pPr lvl="4" algn="ctr" rtl="0">
              <a:lnSpc>
                <a:spcPct val="100000"/>
              </a:lnSpc>
              <a:spcBef>
                <a:spcPts val="0"/>
              </a:spcBef>
              <a:spcAft>
                <a:spcPts val="0"/>
              </a:spcAft>
              <a:buClr>
                <a:schemeClr val="lt2"/>
              </a:buClr>
              <a:buSzPts val="2800"/>
              <a:buNone/>
              <a:defRPr sz="3733">
                <a:solidFill>
                  <a:schemeClr val="lt2"/>
                </a:solidFill>
              </a:defRPr>
            </a:lvl5pPr>
            <a:lvl6pPr lvl="5" algn="ctr" rtl="0">
              <a:lnSpc>
                <a:spcPct val="100000"/>
              </a:lnSpc>
              <a:spcBef>
                <a:spcPts val="0"/>
              </a:spcBef>
              <a:spcAft>
                <a:spcPts val="0"/>
              </a:spcAft>
              <a:buClr>
                <a:schemeClr val="lt2"/>
              </a:buClr>
              <a:buSzPts val="2800"/>
              <a:buNone/>
              <a:defRPr sz="3733">
                <a:solidFill>
                  <a:schemeClr val="lt2"/>
                </a:solidFill>
              </a:defRPr>
            </a:lvl6pPr>
            <a:lvl7pPr lvl="6" algn="ctr" rtl="0">
              <a:lnSpc>
                <a:spcPct val="100000"/>
              </a:lnSpc>
              <a:spcBef>
                <a:spcPts val="0"/>
              </a:spcBef>
              <a:spcAft>
                <a:spcPts val="0"/>
              </a:spcAft>
              <a:buClr>
                <a:schemeClr val="lt2"/>
              </a:buClr>
              <a:buSzPts val="2800"/>
              <a:buNone/>
              <a:defRPr sz="3733">
                <a:solidFill>
                  <a:schemeClr val="lt2"/>
                </a:solidFill>
              </a:defRPr>
            </a:lvl7pPr>
            <a:lvl8pPr lvl="7" algn="ctr" rtl="0">
              <a:lnSpc>
                <a:spcPct val="100000"/>
              </a:lnSpc>
              <a:spcBef>
                <a:spcPts val="0"/>
              </a:spcBef>
              <a:spcAft>
                <a:spcPts val="0"/>
              </a:spcAft>
              <a:buClr>
                <a:schemeClr val="lt2"/>
              </a:buClr>
              <a:buSzPts val="2800"/>
              <a:buNone/>
              <a:defRPr sz="3733">
                <a:solidFill>
                  <a:schemeClr val="lt2"/>
                </a:solidFill>
              </a:defRPr>
            </a:lvl8pPr>
            <a:lvl9pPr lvl="8" algn="ctr" rtl="0">
              <a:lnSpc>
                <a:spcPct val="100000"/>
              </a:lnSpc>
              <a:spcBef>
                <a:spcPts val="0"/>
              </a:spcBef>
              <a:spcAft>
                <a:spcPts val="0"/>
              </a:spcAft>
              <a:buClr>
                <a:schemeClr val="lt2"/>
              </a:buClr>
              <a:buSzPts val="2800"/>
              <a:buNone/>
              <a:defRPr sz="3733">
                <a:solidFill>
                  <a:schemeClr val="lt2"/>
                </a:solidFill>
              </a:defRPr>
            </a:lvl9pPr>
          </a:lstStyle>
          <a:p>
            <a:endParaRPr/>
          </a:p>
        </p:txBody>
      </p:sp>
      <p:sp>
        <p:nvSpPr>
          <p:cNvPr id="1358" name="Google Shape;1358;p26"/>
          <p:cNvSpPr txBox="1">
            <a:spLocks noGrp="1"/>
          </p:cNvSpPr>
          <p:nvPr>
            <p:ph type="subTitle" idx="8"/>
          </p:nvPr>
        </p:nvSpPr>
        <p:spPr>
          <a:xfrm>
            <a:off x="8625164" y="3764068"/>
            <a:ext cx="2364800" cy="1078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Tree>
    <p:extLst>
      <p:ext uri="{BB962C8B-B14F-4D97-AF65-F5344CB8AC3E}">
        <p14:creationId xmlns:p14="http://schemas.microsoft.com/office/powerpoint/2010/main" val="68747001"/>
      </p:ext>
    </p:extLst>
  </p:cSld>
  <p:clrMapOvr>
    <a:masterClrMapping/>
  </p:clrMapOvr>
</p:sldLayout>
</file>

<file path=ppt/slideLayouts/slideLayout185.xml><?xml version="1.0" encoding="utf-8"?>
<p:sldLayout xmlns:a="http://schemas.openxmlformats.org/drawingml/2006/main" xmlns:r="http://schemas.openxmlformats.org/officeDocument/2006/relationships" xmlns:p="http://schemas.openxmlformats.org/presentationml/2006/main" matchingName="Section header 1">
  <p:cSld name="Section header 1">
    <p:spTree>
      <p:nvGrpSpPr>
        <p:cNvPr id="1" name="Shape 1598"/>
        <p:cNvGrpSpPr/>
        <p:nvPr/>
      </p:nvGrpSpPr>
      <p:grpSpPr>
        <a:xfrm>
          <a:off x="0" y="0"/>
          <a:ext cx="0" cy="0"/>
          <a:chOff x="0" y="0"/>
          <a:chExt cx="0" cy="0"/>
        </a:xfrm>
      </p:grpSpPr>
      <p:pic>
        <p:nvPicPr>
          <p:cNvPr id="1599" name="Google Shape;1599;p33"/>
          <p:cNvPicPr preferRelativeResize="0"/>
          <p:nvPr/>
        </p:nvPicPr>
        <p:blipFill>
          <a:blip r:embed="rId2">
            <a:alphaModFix/>
          </a:blip>
          <a:stretch>
            <a:fillRect/>
          </a:stretch>
        </p:blipFill>
        <p:spPr>
          <a:xfrm>
            <a:off x="-75466" y="-36433"/>
            <a:ext cx="12342935" cy="7005332"/>
          </a:xfrm>
          <a:prstGeom prst="rect">
            <a:avLst/>
          </a:prstGeom>
          <a:noFill/>
          <a:ln>
            <a:noFill/>
          </a:ln>
        </p:spPr>
      </p:pic>
      <p:grpSp>
        <p:nvGrpSpPr>
          <p:cNvPr id="1600" name="Google Shape;1600;p33"/>
          <p:cNvGrpSpPr/>
          <p:nvPr/>
        </p:nvGrpSpPr>
        <p:grpSpPr>
          <a:xfrm rot="-400594" flipH="1">
            <a:off x="9648522" y="2820942"/>
            <a:ext cx="2919124" cy="2290529"/>
            <a:chOff x="-2415600" y="2986400"/>
            <a:chExt cx="1943075" cy="1524659"/>
          </a:xfrm>
        </p:grpSpPr>
        <p:sp>
          <p:nvSpPr>
            <p:cNvPr id="1601" name="Google Shape;1601;p33"/>
            <p:cNvSpPr/>
            <p:nvPr/>
          </p:nvSpPr>
          <p:spPr>
            <a:xfrm>
              <a:off x="-2415600" y="2986400"/>
              <a:ext cx="1117375" cy="1251275"/>
            </a:xfrm>
            <a:custGeom>
              <a:avLst/>
              <a:gdLst/>
              <a:ahLst/>
              <a:cxnLst/>
              <a:rect l="l" t="t" r="r" b="b"/>
              <a:pathLst>
                <a:path w="44695" h="50051" extrusionOk="0">
                  <a:moveTo>
                    <a:pt x="11387" y="1"/>
                  </a:moveTo>
                  <a:cubicBezTo>
                    <a:pt x="10743" y="1"/>
                    <a:pt x="10152" y="449"/>
                    <a:pt x="10001" y="1099"/>
                  </a:cubicBezTo>
                  <a:lnTo>
                    <a:pt x="180" y="41127"/>
                  </a:lnTo>
                  <a:cubicBezTo>
                    <a:pt x="0" y="41896"/>
                    <a:pt x="462" y="42665"/>
                    <a:pt x="1257" y="42871"/>
                  </a:cubicBezTo>
                  <a:lnTo>
                    <a:pt x="33617" y="50051"/>
                  </a:lnTo>
                  <a:lnTo>
                    <a:pt x="44695" y="8433"/>
                  </a:lnTo>
                  <a:lnTo>
                    <a:pt x="11744" y="48"/>
                  </a:lnTo>
                  <a:cubicBezTo>
                    <a:pt x="11625" y="16"/>
                    <a:pt x="11505" y="1"/>
                    <a:pt x="1138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02" name="Google Shape;1602;p33"/>
            <p:cNvSpPr/>
            <p:nvPr/>
          </p:nvSpPr>
          <p:spPr>
            <a:xfrm>
              <a:off x="-1586075" y="3188225"/>
              <a:ext cx="1113550" cy="1279575"/>
            </a:xfrm>
            <a:custGeom>
              <a:avLst/>
              <a:gdLst/>
              <a:ahLst/>
              <a:cxnLst/>
              <a:rect l="l" t="t" r="r" b="b"/>
              <a:pathLst>
                <a:path w="44542" h="51183" extrusionOk="0">
                  <a:moveTo>
                    <a:pt x="10411" y="1"/>
                  </a:moveTo>
                  <a:lnTo>
                    <a:pt x="0" y="41772"/>
                  </a:lnTo>
                  <a:lnTo>
                    <a:pt x="31797" y="51132"/>
                  </a:lnTo>
                  <a:cubicBezTo>
                    <a:pt x="31925" y="51166"/>
                    <a:pt x="32054" y="51182"/>
                    <a:pt x="32181" y="51182"/>
                  </a:cubicBezTo>
                  <a:cubicBezTo>
                    <a:pt x="32815" y="51182"/>
                    <a:pt x="33395" y="50773"/>
                    <a:pt x="33566" y="50132"/>
                  </a:cubicBezTo>
                  <a:lnTo>
                    <a:pt x="44336" y="10360"/>
                  </a:lnTo>
                  <a:cubicBezTo>
                    <a:pt x="44541" y="9591"/>
                    <a:pt x="44080" y="8796"/>
                    <a:pt x="43310" y="8591"/>
                  </a:cubicBezTo>
                  <a:lnTo>
                    <a:pt x="10411" y="1"/>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03" name="Google Shape;1603;p33"/>
            <p:cNvSpPr/>
            <p:nvPr/>
          </p:nvSpPr>
          <p:spPr>
            <a:xfrm>
              <a:off x="-2402775" y="2994000"/>
              <a:ext cx="1133400" cy="1217400"/>
            </a:xfrm>
            <a:custGeom>
              <a:avLst/>
              <a:gdLst/>
              <a:ahLst/>
              <a:cxnLst/>
              <a:rect l="l" t="t" r="r" b="b"/>
              <a:pathLst>
                <a:path w="45336" h="48696" extrusionOk="0">
                  <a:moveTo>
                    <a:pt x="12283" y="0"/>
                  </a:moveTo>
                  <a:lnTo>
                    <a:pt x="0" y="41900"/>
                  </a:lnTo>
                  <a:lnTo>
                    <a:pt x="19104" y="42131"/>
                  </a:lnTo>
                  <a:cubicBezTo>
                    <a:pt x="23976" y="42823"/>
                    <a:pt x="28540" y="44874"/>
                    <a:pt x="32309" y="48054"/>
                  </a:cubicBezTo>
                  <a:lnTo>
                    <a:pt x="33053" y="48695"/>
                  </a:lnTo>
                  <a:lnTo>
                    <a:pt x="45336" y="6770"/>
                  </a:lnTo>
                  <a:lnTo>
                    <a:pt x="44567" y="6129"/>
                  </a:lnTo>
                  <a:cubicBezTo>
                    <a:pt x="40797" y="2975"/>
                    <a:pt x="36233" y="923"/>
                    <a:pt x="31361" y="231"/>
                  </a:cubicBezTo>
                  <a:lnTo>
                    <a:pt x="12283"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04" name="Google Shape;1604;p33"/>
            <p:cNvSpPr/>
            <p:nvPr/>
          </p:nvSpPr>
          <p:spPr>
            <a:xfrm>
              <a:off x="-2351263" y="3014809"/>
              <a:ext cx="1085975" cy="1231500"/>
            </a:xfrm>
            <a:custGeom>
              <a:avLst/>
              <a:gdLst/>
              <a:ahLst/>
              <a:cxnLst/>
              <a:rect l="l" t="t" r="r" b="b"/>
              <a:pathLst>
                <a:path w="43439" h="49260" extrusionOk="0">
                  <a:moveTo>
                    <a:pt x="12258" y="0"/>
                  </a:moveTo>
                  <a:lnTo>
                    <a:pt x="1" y="41925"/>
                  </a:lnTo>
                  <a:lnTo>
                    <a:pt x="17207" y="42695"/>
                  </a:lnTo>
                  <a:cubicBezTo>
                    <a:pt x="22079" y="43387"/>
                    <a:pt x="26643" y="45438"/>
                    <a:pt x="30412" y="48618"/>
                  </a:cubicBezTo>
                  <a:lnTo>
                    <a:pt x="31156" y="49259"/>
                  </a:lnTo>
                  <a:lnTo>
                    <a:pt x="43439" y="7334"/>
                  </a:lnTo>
                  <a:lnTo>
                    <a:pt x="42670" y="6693"/>
                  </a:lnTo>
                  <a:cubicBezTo>
                    <a:pt x="38900" y="3539"/>
                    <a:pt x="34336" y="1487"/>
                    <a:pt x="29464" y="769"/>
                  </a:cubicBezTo>
                  <a:lnTo>
                    <a:pt x="12258" y="0"/>
                  </a:ln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05" name="Google Shape;1605;p33"/>
            <p:cNvSpPr/>
            <p:nvPr/>
          </p:nvSpPr>
          <p:spPr>
            <a:xfrm>
              <a:off x="-1573663" y="3188659"/>
              <a:ext cx="1070600" cy="1322400"/>
            </a:xfrm>
            <a:custGeom>
              <a:avLst/>
              <a:gdLst/>
              <a:ahLst/>
              <a:cxnLst/>
              <a:rect l="l" t="t" r="r" b="b"/>
              <a:pathLst>
                <a:path w="42824" h="52896" extrusionOk="0">
                  <a:moveTo>
                    <a:pt x="17135" y="1"/>
                  </a:moveTo>
                  <a:cubicBezTo>
                    <a:pt x="15803" y="1"/>
                    <a:pt x="14490" y="86"/>
                    <a:pt x="13232" y="252"/>
                  </a:cubicBezTo>
                  <a:lnTo>
                    <a:pt x="12258" y="380"/>
                  </a:lnTo>
                  <a:lnTo>
                    <a:pt x="1" y="42280"/>
                  </a:lnTo>
                  <a:lnTo>
                    <a:pt x="975" y="42151"/>
                  </a:lnTo>
                  <a:cubicBezTo>
                    <a:pt x="2113" y="42002"/>
                    <a:pt x="3255" y="41927"/>
                    <a:pt x="4394" y="41927"/>
                  </a:cubicBezTo>
                  <a:cubicBezTo>
                    <a:pt x="8133" y="41927"/>
                    <a:pt x="11844" y="42727"/>
                    <a:pt x="15284" y="44280"/>
                  </a:cubicBezTo>
                  <a:lnTo>
                    <a:pt x="30208" y="52895"/>
                  </a:lnTo>
                  <a:lnTo>
                    <a:pt x="42824" y="9124"/>
                  </a:lnTo>
                  <a:lnTo>
                    <a:pt x="28284" y="2226"/>
                  </a:lnTo>
                  <a:cubicBezTo>
                    <a:pt x="24955" y="704"/>
                    <a:pt x="20963" y="1"/>
                    <a:pt x="17135" y="1"/>
                  </a:cubicBez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1606" name="Google Shape;1606;p33"/>
            <p:cNvGrpSpPr/>
            <p:nvPr/>
          </p:nvGrpSpPr>
          <p:grpSpPr>
            <a:xfrm>
              <a:off x="-2218800" y="3088875"/>
              <a:ext cx="1598825" cy="1190475"/>
              <a:chOff x="-2218800" y="3088875"/>
              <a:chExt cx="1598825" cy="1190475"/>
            </a:xfrm>
          </p:grpSpPr>
          <p:sp>
            <p:nvSpPr>
              <p:cNvPr id="1607" name="Google Shape;1607;p33"/>
              <p:cNvSpPr/>
              <p:nvPr/>
            </p:nvSpPr>
            <p:spPr>
              <a:xfrm>
                <a:off x="-2218800" y="3088875"/>
                <a:ext cx="841100" cy="985325"/>
              </a:xfrm>
              <a:custGeom>
                <a:avLst/>
                <a:gdLst/>
                <a:ahLst/>
                <a:cxnLst/>
                <a:rect l="l" t="t" r="r" b="b"/>
                <a:pathLst>
                  <a:path w="33644" h="39413" extrusionOk="0">
                    <a:moveTo>
                      <a:pt x="9539" y="0"/>
                    </a:moveTo>
                    <a:lnTo>
                      <a:pt x="9462" y="667"/>
                    </a:lnTo>
                    <a:lnTo>
                      <a:pt x="22412" y="2385"/>
                    </a:lnTo>
                    <a:cubicBezTo>
                      <a:pt x="26027" y="3077"/>
                      <a:pt x="29489" y="4436"/>
                      <a:pt x="32643" y="6360"/>
                    </a:cubicBezTo>
                    <a:lnTo>
                      <a:pt x="33284" y="6744"/>
                    </a:lnTo>
                    <a:lnTo>
                      <a:pt x="33643" y="6154"/>
                    </a:lnTo>
                    <a:lnTo>
                      <a:pt x="33002" y="5770"/>
                    </a:lnTo>
                    <a:cubicBezTo>
                      <a:pt x="29797" y="3795"/>
                      <a:pt x="26233" y="2411"/>
                      <a:pt x="22540" y="1693"/>
                    </a:cubicBezTo>
                    <a:lnTo>
                      <a:pt x="9539" y="0"/>
                    </a:lnTo>
                    <a:close/>
                    <a:moveTo>
                      <a:pt x="8668" y="2385"/>
                    </a:moveTo>
                    <a:lnTo>
                      <a:pt x="8591" y="3052"/>
                    </a:lnTo>
                    <a:lnTo>
                      <a:pt x="21540" y="4770"/>
                    </a:lnTo>
                    <a:cubicBezTo>
                      <a:pt x="25156" y="5462"/>
                      <a:pt x="28617" y="6821"/>
                      <a:pt x="31771" y="8744"/>
                    </a:cubicBezTo>
                    <a:lnTo>
                      <a:pt x="32387" y="9129"/>
                    </a:lnTo>
                    <a:lnTo>
                      <a:pt x="32771" y="8565"/>
                    </a:lnTo>
                    <a:lnTo>
                      <a:pt x="32130" y="8180"/>
                    </a:lnTo>
                    <a:cubicBezTo>
                      <a:pt x="28899" y="6206"/>
                      <a:pt x="25361" y="4821"/>
                      <a:pt x="21668" y="4103"/>
                    </a:cubicBezTo>
                    <a:lnTo>
                      <a:pt x="8668" y="2385"/>
                    </a:lnTo>
                    <a:close/>
                    <a:moveTo>
                      <a:pt x="7796" y="4795"/>
                    </a:moveTo>
                    <a:lnTo>
                      <a:pt x="7719" y="5488"/>
                    </a:lnTo>
                    <a:lnTo>
                      <a:pt x="20668" y="7180"/>
                    </a:lnTo>
                    <a:cubicBezTo>
                      <a:pt x="24284" y="7898"/>
                      <a:pt x="27746" y="9232"/>
                      <a:pt x="30900" y="11180"/>
                    </a:cubicBezTo>
                    <a:lnTo>
                      <a:pt x="31515" y="11565"/>
                    </a:lnTo>
                    <a:lnTo>
                      <a:pt x="31874" y="10975"/>
                    </a:lnTo>
                    <a:lnTo>
                      <a:pt x="31259" y="10591"/>
                    </a:lnTo>
                    <a:cubicBezTo>
                      <a:pt x="28028" y="8616"/>
                      <a:pt x="24489" y="7231"/>
                      <a:pt x="20796" y="6513"/>
                    </a:cubicBezTo>
                    <a:lnTo>
                      <a:pt x="7796" y="4795"/>
                    </a:lnTo>
                    <a:close/>
                    <a:moveTo>
                      <a:pt x="6873" y="9206"/>
                    </a:moveTo>
                    <a:lnTo>
                      <a:pt x="6770" y="9873"/>
                    </a:lnTo>
                    <a:lnTo>
                      <a:pt x="19745" y="11591"/>
                    </a:lnTo>
                    <a:cubicBezTo>
                      <a:pt x="23361" y="12283"/>
                      <a:pt x="26822" y="13642"/>
                      <a:pt x="29976" y="15565"/>
                    </a:cubicBezTo>
                    <a:lnTo>
                      <a:pt x="30592" y="15950"/>
                    </a:lnTo>
                    <a:lnTo>
                      <a:pt x="30951" y="15386"/>
                    </a:lnTo>
                    <a:lnTo>
                      <a:pt x="30335" y="15001"/>
                    </a:lnTo>
                    <a:cubicBezTo>
                      <a:pt x="27104" y="13027"/>
                      <a:pt x="23566" y="11642"/>
                      <a:pt x="19848" y="10924"/>
                    </a:cubicBezTo>
                    <a:lnTo>
                      <a:pt x="6873" y="9206"/>
                    </a:lnTo>
                    <a:close/>
                    <a:moveTo>
                      <a:pt x="5975" y="11616"/>
                    </a:moveTo>
                    <a:lnTo>
                      <a:pt x="5898" y="12283"/>
                    </a:lnTo>
                    <a:lnTo>
                      <a:pt x="18848" y="14001"/>
                    </a:lnTo>
                    <a:cubicBezTo>
                      <a:pt x="22463" y="14693"/>
                      <a:pt x="25925" y="16052"/>
                      <a:pt x="29079" y="17976"/>
                    </a:cubicBezTo>
                    <a:lnTo>
                      <a:pt x="29694" y="18360"/>
                    </a:lnTo>
                    <a:lnTo>
                      <a:pt x="30079" y="17796"/>
                    </a:lnTo>
                    <a:lnTo>
                      <a:pt x="29438" y="17411"/>
                    </a:lnTo>
                    <a:cubicBezTo>
                      <a:pt x="26207" y="15437"/>
                      <a:pt x="22668" y="14052"/>
                      <a:pt x="18976" y="13334"/>
                    </a:cubicBezTo>
                    <a:lnTo>
                      <a:pt x="5975" y="11616"/>
                    </a:lnTo>
                    <a:close/>
                    <a:moveTo>
                      <a:pt x="5078" y="14027"/>
                    </a:moveTo>
                    <a:lnTo>
                      <a:pt x="5001" y="14693"/>
                    </a:lnTo>
                    <a:lnTo>
                      <a:pt x="17950" y="16411"/>
                    </a:lnTo>
                    <a:cubicBezTo>
                      <a:pt x="21566" y="17104"/>
                      <a:pt x="25027" y="18463"/>
                      <a:pt x="28181" y="20386"/>
                    </a:cubicBezTo>
                    <a:lnTo>
                      <a:pt x="28797" y="20796"/>
                    </a:lnTo>
                    <a:lnTo>
                      <a:pt x="29181" y="20206"/>
                    </a:lnTo>
                    <a:lnTo>
                      <a:pt x="28566" y="19822"/>
                    </a:lnTo>
                    <a:cubicBezTo>
                      <a:pt x="25335" y="17847"/>
                      <a:pt x="21796" y="16463"/>
                      <a:pt x="18104" y="15745"/>
                    </a:cubicBezTo>
                    <a:lnTo>
                      <a:pt x="5078" y="14027"/>
                    </a:lnTo>
                    <a:close/>
                    <a:moveTo>
                      <a:pt x="4078" y="19053"/>
                    </a:moveTo>
                    <a:lnTo>
                      <a:pt x="4001" y="19719"/>
                    </a:lnTo>
                    <a:lnTo>
                      <a:pt x="16950" y="21437"/>
                    </a:lnTo>
                    <a:cubicBezTo>
                      <a:pt x="20591" y="22130"/>
                      <a:pt x="24053" y="23489"/>
                      <a:pt x="27207" y="25412"/>
                    </a:cubicBezTo>
                    <a:lnTo>
                      <a:pt x="27822" y="25797"/>
                    </a:lnTo>
                    <a:lnTo>
                      <a:pt x="28181" y="25232"/>
                    </a:lnTo>
                    <a:lnTo>
                      <a:pt x="27566" y="24822"/>
                    </a:lnTo>
                    <a:cubicBezTo>
                      <a:pt x="24335" y="22848"/>
                      <a:pt x="20796" y="21463"/>
                      <a:pt x="17104" y="20745"/>
                    </a:cubicBezTo>
                    <a:lnTo>
                      <a:pt x="4078" y="19053"/>
                    </a:lnTo>
                    <a:close/>
                    <a:moveTo>
                      <a:pt x="3231" y="21463"/>
                    </a:moveTo>
                    <a:lnTo>
                      <a:pt x="3129" y="22130"/>
                    </a:lnTo>
                    <a:lnTo>
                      <a:pt x="16078" y="23848"/>
                    </a:lnTo>
                    <a:cubicBezTo>
                      <a:pt x="19899" y="24617"/>
                      <a:pt x="24438" y="26668"/>
                      <a:pt x="26310" y="27848"/>
                    </a:cubicBezTo>
                    <a:lnTo>
                      <a:pt x="26925" y="28233"/>
                    </a:lnTo>
                    <a:lnTo>
                      <a:pt x="27310" y="27643"/>
                    </a:lnTo>
                    <a:lnTo>
                      <a:pt x="26669" y="27258"/>
                    </a:lnTo>
                    <a:cubicBezTo>
                      <a:pt x="24745" y="26053"/>
                      <a:pt x="20104" y="23925"/>
                      <a:pt x="16206" y="23155"/>
                    </a:cubicBezTo>
                    <a:lnTo>
                      <a:pt x="3231" y="21463"/>
                    </a:lnTo>
                    <a:close/>
                    <a:moveTo>
                      <a:pt x="2334" y="23848"/>
                    </a:moveTo>
                    <a:lnTo>
                      <a:pt x="2231" y="24514"/>
                    </a:lnTo>
                    <a:lnTo>
                      <a:pt x="15206" y="26232"/>
                    </a:lnTo>
                    <a:cubicBezTo>
                      <a:pt x="18925" y="26976"/>
                      <a:pt x="24540" y="29669"/>
                      <a:pt x="25438" y="30233"/>
                    </a:cubicBezTo>
                    <a:lnTo>
                      <a:pt x="26053" y="30617"/>
                    </a:lnTo>
                    <a:lnTo>
                      <a:pt x="26412" y="30053"/>
                    </a:lnTo>
                    <a:lnTo>
                      <a:pt x="25797" y="29669"/>
                    </a:lnTo>
                    <a:cubicBezTo>
                      <a:pt x="24848" y="29079"/>
                      <a:pt x="19207" y="26335"/>
                      <a:pt x="15335" y="25566"/>
                    </a:cubicBezTo>
                    <a:lnTo>
                      <a:pt x="2334" y="23848"/>
                    </a:lnTo>
                    <a:close/>
                    <a:moveTo>
                      <a:pt x="1283" y="27592"/>
                    </a:moveTo>
                    <a:lnTo>
                      <a:pt x="1180" y="28284"/>
                    </a:lnTo>
                    <a:lnTo>
                      <a:pt x="14155" y="29976"/>
                    </a:lnTo>
                    <a:cubicBezTo>
                      <a:pt x="17771" y="30694"/>
                      <a:pt x="21232" y="32053"/>
                      <a:pt x="24361" y="33976"/>
                    </a:cubicBezTo>
                    <a:lnTo>
                      <a:pt x="25002" y="34361"/>
                    </a:lnTo>
                    <a:lnTo>
                      <a:pt x="25361" y="33797"/>
                    </a:lnTo>
                    <a:lnTo>
                      <a:pt x="24745" y="33387"/>
                    </a:lnTo>
                    <a:cubicBezTo>
                      <a:pt x="21514" y="31412"/>
                      <a:pt x="17976" y="30028"/>
                      <a:pt x="14258" y="29310"/>
                    </a:cubicBezTo>
                    <a:lnTo>
                      <a:pt x="1283" y="27592"/>
                    </a:lnTo>
                    <a:close/>
                    <a:moveTo>
                      <a:pt x="693" y="30156"/>
                    </a:moveTo>
                    <a:lnTo>
                      <a:pt x="590" y="30822"/>
                    </a:lnTo>
                    <a:lnTo>
                      <a:pt x="13565" y="32541"/>
                    </a:lnTo>
                    <a:cubicBezTo>
                      <a:pt x="17181" y="33233"/>
                      <a:pt x="20643" y="34592"/>
                      <a:pt x="23797" y="36515"/>
                    </a:cubicBezTo>
                    <a:lnTo>
                      <a:pt x="24412" y="36900"/>
                    </a:lnTo>
                    <a:lnTo>
                      <a:pt x="24771" y="36310"/>
                    </a:lnTo>
                    <a:lnTo>
                      <a:pt x="24130" y="35925"/>
                    </a:lnTo>
                    <a:cubicBezTo>
                      <a:pt x="20925" y="33951"/>
                      <a:pt x="17386" y="32566"/>
                      <a:pt x="13668" y="31874"/>
                    </a:cubicBezTo>
                    <a:lnTo>
                      <a:pt x="693" y="30156"/>
                    </a:lnTo>
                    <a:close/>
                    <a:moveTo>
                      <a:pt x="103" y="32643"/>
                    </a:moveTo>
                    <a:lnTo>
                      <a:pt x="0" y="33335"/>
                    </a:lnTo>
                    <a:lnTo>
                      <a:pt x="12975" y="35053"/>
                    </a:lnTo>
                    <a:cubicBezTo>
                      <a:pt x="16591" y="35746"/>
                      <a:pt x="20053" y="37105"/>
                      <a:pt x="23207" y="39028"/>
                    </a:cubicBezTo>
                    <a:lnTo>
                      <a:pt x="23848" y="39413"/>
                    </a:lnTo>
                    <a:lnTo>
                      <a:pt x="24181" y="38823"/>
                    </a:lnTo>
                    <a:lnTo>
                      <a:pt x="23540" y="38438"/>
                    </a:lnTo>
                    <a:cubicBezTo>
                      <a:pt x="20335" y="36464"/>
                      <a:pt x="16796" y="35079"/>
                      <a:pt x="13104" y="34361"/>
                    </a:cubicBezTo>
                    <a:lnTo>
                      <a:pt x="103" y="32643"/>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08" name="Google Shape;1608;p33"/>
              <p:cNvSpPr/>
              <p:nvPr/>
            </p:nvSpPr>
            <p:spPr>
              <a:xfrm>
                <a:off x="-1461075" y="3283625"/>
                <a:ext cx="841100" cy="995725"/>
              </a:xfrm>
              <a:custGeom>
                <a:avLst/>
                <a:gdLst/>
                <a:ahLst/>
                <a:cxnLst/>
                <a:rect l="l" t="t" r="r" b="b"/>
                <a:pathLst>
                  <a:path w="33644" h="39829" extrusionOk="0">
                    <a:moveTo>
                      <a:pt x="11739" y="1"/>
                    </a:moveTo>
                    <a:cubicBezTo>
                      <a:pt x="10432" y="1"/>
                      <a:pt x="9481" y="31"/>
                      <a:pt x="9386" y="31"/>
                    </a:cubicBezTo>
                    <a:lnTo>
                      <a:pt x="9386" y="698"/>
                    </a:lnTo>
                    <a:cubicBezTo>
                      <a:pt x="9406" y="698"/>
                      <a:pt x="10284" y="673"/>
                      <a:pt x="11526" y="673"/>
                    </a:cubicBezTo>
                    <a:cubicBezTo>
                      <a:pt x="13388" y="673"/>
                      <a:pt x="16068" y="729"/>
                      <a:pt x="17899" y="1006"/>
                    </a:cubicBezTo>
                    <a:cubicBezTo>
                      <a:pt x="22643" y="1775"/>
                      <a:pt x="29618" y="4878"/>
                      <a:pt x="32618" y="6750"/>
                    </a:cubicBezTo>
                    <a:lnTo>
                      <a:pt x="33259" y="7134"/>
                    </a:lnTo>
                    <a:lnTo>
                      <a:pt x="33644" y="6570"/>
                    </a:lnTo>
                    <a:lnTo>
                      <a:pt x="33028" y="6185"/>
                    </a:lnTo>
                    <a:cubicBezTo>
                      <a:pt x="29977" y="4288"/>
                      <a:pt x="22874" y="1108"/>
                      <a:pt x="18053" y="365"/>
                    </a:cubicBezTo>
                    <a:cubicBezTo>
                      <a:pt x="16198" y="63"/>
                      <a:pt x="13606" y="1"/>
                      <a:pt x="11739" y="1"/>
                    </a:cubicBezTo>
                    <a:close/>
                    <a:moveTo>
                      <a:pt x="8770" y="2801"/>
                    </a:moveTo>
                    <a:lnTo>
                      <a:pt x="8770" y="3493"/>
                    </a:lnTo>
                    <a:cubicBezTo>
                      <a:pt x="8847" y="3493"/>
                      <a:pt x="16130" y="3519"/>
                      <a:pt x="19258" y="4288"/>
                    </a:cubicBezTo>
                    <a:cubicBezTo>
                      <a:pt x="22976" y="5211"/>
                      <a:pt x="28489" y="7134"/>
                      <a:pt x="31746" y="9160"/>
                    </a:cubicBezTo>
                    <a:lnTo>
                      <a:pt x="32387" y="9545"/>
                    </a:lnTo>
                    <a:lnTo>
                      <a:pt x="32746" y="8980"/>
                    </a:lnTo>
                    <a:lnTo>
                      <a:pt x="32105" y="8570"/>
                    </a:lnTo>
                    <a:cubicBezTo>
                      <a:pt x="28797" y="6519"/>
                      <a:pt x="23207" y="4570"/>
                      <a:pt x="19412" y="3621"/>
                    </a:cubicBezTo>
                    <a:cubicBezTo>
                      <a:pt x="16207" y="2852"/>
                      <a:pt x="9078" y="2801"/>
                      <a:pt x="8770" y="2801"/>
                    </a:cubicBezTo>
                    <a:close/>
                    <a:moveTo>
                      <a:pt x="8129" y="5570"/>
                    </a:moveTo>
                    <a:lnTo>
                      <a:pt x="8129" y="6262"/>
                    </a:lnTo>
                    <a:cubicBezTo>
                      <a:pt x="8232" y="6262"/>
                      <a:pt x="17412" y="6467"/>
                      <a:pt x="20592" y="7570"/>
                    </a:cubicBezTo>
                    <a:cubicBezTo>
                      <a:pt x="21463" y="7878"/>
                      <a:pt x="22361" y="8160"/>
                      <a:pt x="23233" y="8442"/>
                    </a:cubicBezTo>
                    <a:cubicBezTo>
                      <a:pt x="25976" y="9314"/>
                      <a:pt x="28592" y="10160"/>
                      <a:pt x="30874" y="11570"/>
                    </a:cubicBezTo>
                    <a:lnTo>
                      <a:pt x="31490" y="11955"/>
                    </a:lnTo>
                    <a:lnTo>
                      <a:pt x="31849" y="11391"/>
                    </a:lnTo>
                    <a:lnTo>
                      <a:pt x="31208" y="11006"/>
                    </a:lnTo>
                    <a:cubicBezTo>
                      <a:pt x="28874" y="9519"/>
                      <a:pt x="26079" y="8647"/>
                      <a:pt x="23412" y="7801"/>
                    </a:cubicBezTo>
                    <a:cubicBezTo>
                      <a:pt x="22540" y="7519"/>
                      <a:pt x="21669" y="7237"/>
                      <a:pt x="20797" y="6929"/>
                    </a:cubicBezTo>
                    <a:cubicBezTo>
                      <a:pt x="17540" y="5801"/>
                      <a:pt x="8514" y="5570"/>
                      <a:pt x="8129" y="5570"/>
                    </a:cubicBezTo>
                    <a:close/>
                    <a:moveTo>
                      <a:pt x="6822" y="9596"/>
                    </a:moveTo>
                    <a:lnTo>
                      <a:pt x="6745" y="10263"/>
                    </a:lnTo>
                    <a:lnTo>
                      <a:pt x="19694" y="11981"/>
                    </a:lnTo>
                    <a:cubicBezTo>
                      <a:pt x="23310" y="12699"/>
                      <a:pt x="26771" y="14032"/>
                      <a:pt x="29925" y="15981"/>
                    </a:cubicBezTo>
                    <a:lnTo>
                      <a:pt x="30566" y="16365"/>
                    </a:lnTo>
                    <a:lnTo>
                      <a:pt x="30925" y="15776"/>
                    </a:lnTo>
                    <a:lnTo>
                      <a:pt x="30284" y="15391"/>
                    </a:lnTo>
                    <a:cubicBezTo>
                      <a:pt x="27079" y="13417"/>
                      <a:pt x="23515" y="12032"/>
                      <a:pt x="19822" y="11314"/>
                    </a:cubicBezTo>
                    <a:lnTo>
                      <a:pt x="6822" y="9596"/>
                    </a:lnTo>
                    <a:close/>
                    <a:moveTo>
                      <a:pt x="5950" y="12006"/>
                    </a:moveTo>
                    <a:lnTo>
                      <a:pt x="5847" y="12673"/>
                    </a:lnTo>
                    <a:lnTo>
                      <a:pt x="18822" y="14391"/>
                    </a:lnTo>
                    <a:cubicBezTo>
                      <a:pt x="22438" y="15109"/>
                      <a:pt x="25900" y="16442"/>
                      <a:pt x="29054" y="18391"/>
                    </a:cubicBezTo>
                    <a:lnTo>
                      <a:pt x="29669" y="18776"/>
                    </a:lnTo>
                    <a:lnTo>
                      <a:pt x="30054" y="18186"/>
                    </a:lnTo>
                    <a:lnTo>
                      <a:pt x="29413" y="17801"/>
                    </a:lnTo>
                    <a:cubicBezTo>
                      <a:pt x="26182" y="15827"/>
                      <a:pt x="22643" y="14442"/>
                      <a:pt x="18925" y="13724"/>
                    </a:cubicBezTo>
                    <a:lnTo>
                      <a:pt x="5950" y="12006"/>
                    </a:lnTo>
                    <a:close/>
                    <a:moveTo>
                      <a:pt x="5052" y="14417"/>
                    </a:moveTo>
                    <a:lnTo>
                      <a:pt x="4975" y="15109"/>
                    </a:lnTo>
                    <a:lnTo>
                      <a:pt x="17925" y="16801"/>
                    </a:lnTo>
                    <a:cubicBezTo>
                      <a:pt x="21540" y="17519"/>
                      <a:pt x="25028" y="18853"/>
                      <a:pt x="28156" y="20802"/>
                    </a:cubicBezTo>
                    <a:lnTo>
                      <a:pt x="28797" y="21186"/>
                    </a:lnTo>
                    <a:lnTo>
                      <a:pt x="29156" y="20596"/>
                    </a:lnTo>
                    <a:lnTo>
                      <a:pt x="28515" y="20212"/>
                    </a:lnTo>
                    <a:cubicBezTo>
                      <a:pt x="25310" y="18237"/>
                      <a:pt x="21745" y="16853"/>
                      <a:pt x="18053" y="16135"/>
                    </a:cubicBezTo>
                    <a:lnTo>
                      <a:pt x="5052" y="14417"/>
                    </a:lnTo>
                    <a:close/>
                    <a:moveTo>
                      <a:pt x="4078" y="19443"/>
                    </a:moveTo>
                    <a:lnTo>
                      <a:pt x="4001" y="20109"/>
                    </a:lnTo>
                    <a:lnTo>
                      <a:pt x="16950" y="21827"/>
                    </a:lnTo>
                    <a:cubicBezTo>
                      <a:pt x="20566" y="22545"/>
                      <a:pt x="24028" y="23879"/>
                      <a:pt x="27182" y="25827"/>
                    </a:cubicBezTo>
                    <a:lnTo>
                      <a:pt x="27823" y="26212"/>
                    </a:lnTo>
                    <a:lnTo>
                      <a:pt x="28156" y="25622"/>
                    </a:lnTo>
                    <a:lnTo>
                      <a:pt x="27541" y="25238"/>
                    </a:lnTo>
                    <a:cubicBezTo>
                      <a:pt x="24310" y="23263"/>
                      <a:pt x="20771" y="21879"/>
                      <a:pt x="17079" y="21161"/>
                    </a:cubicBezTo>
                    <a:lnTo>
                      <a:pt x="4078" y="19443"/>
                    </a:lnTo>
                    <a:close/>
                    <a:moveTo>
                      <a:pt x="3180" y="21853"/>
                    </a:moveTo>
                    <a:lnTo>
                      <a:pt x="3103" y="22520"/>
                    </a:lnTo>
                    <a:lnTo>
                      <a:pt x="16053" y="24238"/>
                    </a:lnTo>
                    <a:cubicBezTo>
                      <a:pt x="19874" y="24981"/>
                      <a:pt x="24438" y="27058"/>
                      <a:pt x="26284" y="28212"/>
                    </a:cubicBezTo>
                    <a:lnTo>
                      <a:pt x="26925" y="28623"/>
                    </a:lnTo>
                    <a:lnTo>
                      <a:pt x="27284" y="28033"/>
                    </a:lnTo>
                    <a:lnTo>
                      <a:pt x="26643" y="27648"/>
                    </a:lnTo>
                    <a:cubicBezTo>
                      <a:pt x="24720" y="26443"/>
                      <a:pt x="20079" y="24340"/>
                      <a:pt x="16181" y="23571"/>
                    </a:cubicBezTo>
                    <a:lnTo>
                      <a:pt x="3180" y="21853"/>
                    </a:lnTo>
                    <a:close/>
                    <a:moveTo>
                      <a:pt x="2309" y="24263"/>
                    </a:moveTo>
                    <a:lnTo>
                      <a:pt x="2232" y="24930"/>
                    </a:lnTo>
                    <a:lnTo>
                      <a:pt x="15181" y="26648"/>
                    </a:lnTo>
                    <a:cubicBezTo>
                      <a:pt x="18925" y="27392"/>
                      <a:pt x="24515" y="30084"/>
                      <a:pt x="25412" y="30623"/>
                    </a:cubicBezTo>
                    <a:lnTo>
                      <a:pt x="26053" y="31007"/>
                    </a:lnTo>
                    <a:lnTo>
                      <a:pt x="26387" y="30443"/>
                    </a:lnTo>
                    <a:lnTo>
                      <a:pt x="25771" y="30058"/>
                    </a:lnTo>
                    <a:cubicBezTo>
                      <a:pt x="24823" y="29469"/>
                      <a:pt x="19181" y="26751"/>
                      <a:pt x="15309" y="25981"/>
                    </a:cubicBezTo>
                    <a:lnTo>
                      <a:pt x="2309" y="24263"/>
                    </a:lnTo>
                    <a:close/>
                    <a:moveTo>
                      <a:pt x="1257" y="28007"/>
                    </a:moveTo>
                    <a:lnTo>
                      <a:pt x="1180" y="28674"/>
                    </a:lnTo>
                    <a:lnTo>
                      <a:pt x="14130" y="30392"/>
                    </a:lnTo>
                    <a:cubicBezTo>
                      <a:pt x="17745" y="31110"/>
                      <a:pt x="21207" y="32443"/>
                      <a:pt x="24361" y="34392"/>
                    </a:cubicBezTo>
                    <a:lnTo>
                      <a:pt x="24976" y="34777"/>
                    </a:lnTo>
                    <a:lnTo>
                      <a:pt x="25335" y="34187"/>
                    </a:lnTo>
                    <a:lnTo>
                      <a:pt x="24720" y="33802"/>
                    </a:lnTo>
                    <a:cubicBezTo>
                      <a:pt x="21489" y="31828"/>
                      <a:pt x="17950" y="30443"/>
                      <a:pt x="14258" y="29725"/>
                    </a:cubicBezTo>
                    <a:lnTo>
                      <a:pt x="1257" y="28007"/>
                    </a:lnTo>
                    <a:close/>
                    <a:moveTo>
                      <a:pt x="667" y="30520"/>
                    </a:moveTo>
                    <a:lnTo>
                      <a:pt x="591" y="31212"/>
                    </a:lnTo>
                    <a:lnTo>
                      <a:pt x="13566" y="32905"/>
                    </a:lnTo>
                    <a:cubicBezTo>
                      <a:pt x="17155" y="33623"/>
                      <a:pt x="20617" y="34982"/>
                      <a:pt x="23771" y="36905"/>
                    </a:cubicBezTo>
                    <a:lnTo>
                      <a:pt x="24412" y="37290"/>
                    </a:lnTo>
                    <a:lnTo>
                      <a:pt x="24746" y="36726"/>
                    </a:lnTo>
                    <a:lnTo>
                      <a:pt x="24130" y="36315"/>
                    </a:lnTo>
                    <a:cubicBezTo>
                      <a:pt x="20899" y="34341"/>
                      <a:pt x="17361" y="32956"/>
                      <a:pt x="13668" y="32238"/>
                    </a:cubicBezTo>
                    <a:lnTo>
                      <a:pt x="667" y="30520"/>
                    </a:lnTo>
                    <a:close/>
                    <a:moveTo>
                      <a:pt x="103" y="33059"/>
                    </a:moveTo>
                    <a:lnTo>
                      <a:pt x="1" y="33725"/>
                    </a:lnTo>
                    <a:lnTo>
                      <a:pt x="12950" y="35443"/>
                    </a:lnTo>
                    <a:cubicBezTo>
                      <a:pt x="16566" y="36136"/>
                      <a:pt x="20027" y="37495"/>
                      <a:pt x="23181" y="39418"/>
                    </a:cubicBezTo>
                    <a:lnTo>
                      <a:pt x="23797" y="39828"/>
                    </a:lnTo>
                    <a:lnTo>
                      <a:pt x="24156" y="39238"/>
                    </a:lnTo>
                    <a:lnTo>
                      <a:pt x="23515" y="38854"/>
                    </a:lnTo>
                    <a:cubicBezTo>
                      <a:pt x="20310" y="36879"/>
                      <a:pt x="16745" y="35495"/>
                      <a:pt x="13053" y="34777"/>
                    </a:cubicBezTo>
                    <a:lnTo>
                      <a:pt x="103" y="33059"/>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1609" name="Google Shape;1609;p33"/>
          <p:cNvGrpSpPr/>
          <p:nvPr/>
        </p:nvGrpSpPr>
        <p:grpSpPr>
          <a:xfrm rot="5526795" flipH="1">
            <a:off x="7056399" y="4641033"/>
            <a:ext cx="2283688" cy="3482863"/>
            <a:chOff x="7518282" y="2373612"/>
            <a:chExt cx="1544209" cy="2355088"/>
          </a:xfrm>
        </p:grpSpPr>
        <p:sp>
          <p:nvSpPr>
            <p:cNvPr id="1610" name="Google Shape;1610;p33"/>
            <p:cNvSpPr/>
            <p:nvPr/>
          </p:nvSpPr>
          <p:spPr>
            <a:xfrm rot="718822">
              <a:off x="7689615" y="3249120"/>
              <a:ext cx="1111866" cy="1379201"/>
            </a:xfrm>
            <a:custGeom>
              <a:avLst/>
              <a:gdLst/>
              <a:ahLst/>
              <a:cxnLst/>
              <a:rect l="l" t="t" r="r" b="b"/>
              <a:pathLst>
                <a:path w="48158" h="59737" extrusionOk="0">
                  <a:moveTo>
                    <a:pt x="39340" y="1"/>
                  </a:moveTo>
                  <a:cubicBezTo>
                    <a:pt x="38303" y="1"/>
                    <a:pt x="37263" y="153"/>
                    <a:pt x="36285" y="451"/>
                  </a:cubicBezTo>
                  <a:cubicBezTo>
                    <a:pt x="32695" y="1579"/>
                    <a:pt x="29823" y="4272"/>
                    <a:pt x="27259" y="7016"/>
                  </a:cubicBezTo>
                  <a:cubicBezTo>
                    <a:pt x="20361" y="14401"/>
                    <a:pt x="14874" y="22940"/>
                    <a:pt x="10489" y="32043"/>
                  </a:cubicBezTo>
                  <a:cubicBezTo>
                    <a:pt x="8976" y="35197"/>
                    <a:pt x="7591" y="37427"/>
                    <a:pt x="5873" y="40505"/>
                  </a:cubicBezTo>
                  <a:cubicBezTo>
                    <a:pt x="2185" y="47138"/>
                    <a:pt x="1874" y="57072"/>
                    <a:pt x="8" y="59727"/>
                  </a:cubicBezTo>
                  <a:lnTo>
                    <a:pt x="8" y="59727"/>
                  </a:lnTo>
                  <a:cubicBezTo>
                    <a:pt x="9880" y="45729"/>
                    <a:pt x="25415" y="30630"/>
                    <a:pt x="38721" y="19888"/>
                  </a:cubicBezTo>
                  <a:cubicBezTo>
                    <a:pt x="41311" y="17811"/>
                    <a:pt x="44029" y="15708"/>
                    <a:pt x="45773" y="12888"/>
                  </a:cubicBezTo>
                  <a:cubicBezTo>
                    <a:pt x="47542" y="10041"/>
                    <a:pt x="48157" y="6246"/>
                    <a:pt x="46388" y="3426"/>
                  </a:cubicBezTo>
                  <a:cubicBezTo>
                    <a:pt x="44910" y="1106"/>
                    <a:pt x="42136" y="1"/>
                    <a:pt x="39340" y="1"/>
                  </a:cubicBezTo>
                  <a:close/>
                  <a:moveTo>
                    <a:pt x="8" y="59727"/>
                  </a:moveTo>
                  <a:lnTo>
                    <a:pt x="8" y="59727"/>
                  </a:lnTo>
                  <a:cubicBezTo>
                    <a:pt x="5" y="59730"/>
                    <a:pt x="3" y="59733"/>
                    <a:pt x="1" y="59736"/>
                  </a:cubicBezTo>
                  <a:lnTo>
                    <a:pt x="1" y="59736"/>
                  </a:lnTo>
                  <a:cubicBezTo>
                    <a:pt x="3" y="59733"/>
                    <a:pt x="5" y="59730"/>
                    <a:pt x="8" y="59727"/>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11" name="Google Shape;1611;p33"/>
            <p:cNvSpPr/>
            <p:nvPr/>
          </p:nvSpPr>
          <p:spPr>
            <a:xfrm rot="718822">
              <a:off x="7649292" y="3211149"/>
              <a:ext cx="1111843" cy="1378947"/>
            </a:xfrm>
            <a:custGeom>
              <a:avLst/>
              <a:gdLst/>
              <a:ahLst/>
              <a:cxnLst/>
              <a:rect l="l" t="t" r="r" b="b"/>
              <a:pathLst>
                <a:path w="48157" h="59726" extrusionOk="0">
                  <a:moveTo>
                    <a:pt x="39365" y="0"/>
                  </a:moveTo>
                  <a:cubicBezTo>
                    <a:pt x="38317" y="0"/>
                    <a:pt x="37267" y="157"/>
                    <a:pt x="36285" y="466"/>
                  </a:cubicBezTo>
                  <a:cubicBezTo>
                    <a:pt x="32695" y="1569"/>
                    <a:pt x="29823" y="4261"/>
                    <a:pt x="27258" y="7005"/>
                  </a:cubicBezTo>
                  <a:cubicBezTo>
                    <a:pt x="20361" y="14390"/>
                    <a:pt x="14873" y="22929"/>
                    <a:pt x="10488" y="32032"/>
                  </a:cubicBezTo>
                  <a:cubicBezTo>
                    <a:pt x="8975" y="35186"/>
                    <a:pt x="7591" y="37417"/>
                    <a:pt x="5873" y="40494"/>
                  </a:cubicBezTo>
                  <a:cubicBezTo>
                    <a:pt x="2180" y="47161"/>
                    <a:pt x="1872" y="57085"/>
                    <a:pt x="1" y="59726"/>
                  </a:cubicBezTo>
                  <a:lnTo>
                    <a:pt x="1" y="59726"/>
                  </a:lnTo>
                  <a:cubicBezTo>
                    <a:pt x="9873" y="45751"/>
                    <a:pt x="25412" y="30622"/>
                    <a:pt x="38721" y="19878"/>
                  </a:cubicBezTo>
                  <a:cubicBezTo>
                    <a:pt x="41310" y="17801"/>
                    <a:pt x="44029" y="15698"/>
                    <a:pt x="45772" y="12877"/>
                  </a:cubicBezTo>
                  <a:cubicBezTo>
                    <a:pt x="47542" y="10031"/>
                    <a:pt x="48157" y="6236"/>
                    <a:pt x="46362" y="3415"/>
                  </a:cubicBezTo>
                  <a:cubicBezTo>
                    <a:pt x="44909" y="1106"/>
                    <a:pt x="42145" y="0"/>
                    <a:pt x="3936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12" name="Google Shape;1612;p33"/>
            <p:cNvSpPr/>
            <p:nvPr/>
          </p:nvSpPr>
          <p:spPr>
            <a:xfrm rot="718822">
              <a:off x="8428587" y="3328473"/>
              <a:ext cx="409048" cy="200495"/>
            </a:xfrm>
            <a:custGeom>
              <a:avLst/>
              <a:gdLst/>
              <a:ahLst/>
              <a:cxnLst/>
              <a:rect l="l" t="t" r="r" b="b"/>
              <a:pathLst>
                <a:path w="17717" h="8684" extrusionOk="0">
                  <a:moveTo>
                    <a:pt x="13244" y="85"/>
                  </a:moveTo>
                  <a:cubicBezTo>
                    <a:pt x="13109" y="85"/>
                    <a:pt x="12983" y="218"/>
                    <a:pt x="13050" y="351"/>
                  </a:cubicBezTo>
                  <a:cubicBezTo>
                    <a:pt x="13050" y="377"/>
                    <a:pt x="13075" y="403"/>
                    <a:pt x="13101" y="428"/>
                  </a:cubicBezTo>
                  <a:cubicBezTo>
                    <a:pt x="13139" y="454"/>
                    <a:pt x="13184" y="467"/>
                    <a:pt x="13229" y="467"/>
                  </a:cubicBezTo>
                  <a:cubicBezTo>
                    <a:pt x="13274" y="467"/>
                    <a:pt x="13319" y="454"/>
                    <a:pt x="13357" y="428"/>
                  </a:cubicBezTo>
                  <a:cubicBezTo>
                    <a:pt x="13511" y="351"/>
                    <a:pt x="13460" y="146"/>
                    <a:pt x="13306" y="95"/>
                  </a:cubicBezTo>
                  <a:cubicBezTo>
                    <a:pt x="13285" y="88"/>
                    <a:pt x="13264" y="85"/>
                    <a:pt x="13244" y="85"/>
                  </a:cubicBezTo>
                  <a:close/>
                  <a:moveTo>
                    <a:pt x="9983" y="0"/>
                  </a:moveTo>
                  <a:cubicBezTo>
                    <a:pt x="9903" y="0"/>
                    <a:pt x="9827" y="28"/>
                    <a:pt x="9767" y="95"/>
                  </a:cubicBezTo>
                  <a:cubicBezTo>
                    <a:pt x="9742" y="121"/>
                    <a:pt x="9716" y="172"/>
                    <a:pt x="9690" y="223"/>
                  </a:cubicBezTo>
                  <a:cubicBezTo>
                    <a:pt x="9639" y="403"/>
                    <a:pt x="9690" y="582"/>
                    <a:pt x="9844" y="685"/>
                  </a:cubicBezTo>
                  <a:cubicBezTo>
                    <a:pt x="9910" y="731"/>
                    <a:pt x="9982" y="752"/>
                    <a:pt x="10050" y="752"/>
                  </a:cubicBezTo>
                  <a:cubicBezTo>
                    <a:pt x="10249" y="752"/>
                    <a:pt x="10428" y="580"/>
                    <a:pt x="10408" y="351"/>
                  </a:cubicBezTo>
                  <a:cubicBezTo>
                    <a:pt x="10390" y="169"/>
                    <a:pt x="10178" y="0"/>
                    <a:pt x="9983" y="0"/>
                  </a:cubicBezTo>
                  <a:close/>
                  <a:moveTo>
                    <a:pt x="7556" y="654"/>
                  </a:moveTo>
                  <a:cubicBezTo>
                    <a:pt x="7486" y="654"/>
                    <a:pt x="7412" y="721"/>
                    <a:pt x="7434" y="787"/>
                  </a:cubicBezTo>
                  <a:lnTo>
                    <a:pt x="7434" y="813"/>
                  </a:lnTo>
                  <a:cubicBezTo>
                    <a:pt x="7460" y="839"/>
                    <a:pt x="7460" y="839"/>
                    <a:pt x="7460" y="839"/>
                  </a:cubicBezTo>
                  <a:cubicBezTo>
                    <a:pt x="7485" y="864"/>
                    <a:pt x="7517" y="877"/>
                    <a:pt x="7546" y="877"/>
                  </a:cubicBezTo>
                  <a:cubicBezTo>
                    <a:pt x="7575" y="877"/>
                    <a:pt x="7601" y="864"/>
                    <a:pt x="7613" y="839"/>
                  </a:cubicBezTo>
                  <a:cubicBezTo>
                    <a:pt x="7690" y="787"/>
                    <a:pt x="7690" y="685"/>
                    <a:pt x="7588" y="659"/>
                  </a:cubicBezTo>
                  <a:cubicBezTo>
                    <a:pt x="7578" y="656"/>
                    <a:pt x="7567" y="654"/>
                    <a:pt x="7556" y="654"/>
                  </a:cubicBezTo>
                  <a:close/>
                  <a:moveTo>
                    <a:pt x="12799" y="1638"/>
                  </a:moveTo>
                  <a:cubicBezTo>
                    <a:pt x="12396" y="1638"/>
                    <a:pt x="11973" y="2067"/>
                    <a:pt x="12178" y="2454"/>
                  </a:cubicBezTo>
                  <a:lnTo>
                    <a:pt x="12152" y="2454"/>
                  </a:lnTo>
                  <a:cubicBezTo>
                    <a:pt x="12203" y="2531"/>
                    <a:pt x="12255" y="2582"/>
                    <a:pt x="12306" y="2634"/>
                  </a:cubicBezTo>
                  <a:cubicBezTo>
                    <a:pt x="12435" y="2734"/>
                    <a:pt x="12595" y="2786"/>
                    <a:pt x="12756" y="2786"/>
                  </a:cubicBezTo>
                  <a:cubicBezTo>
                    <a:pt x="12885" y="2786"/>
                    <a:pt x="13013" y="2753"/>
                    <a:pt x="13127" y="2685"/>
                  </a:cubicBezTo>
                  <a:cubicBezTo>
                    <a:pt x="13511" y="2403"/>
                    <a:pt x="13409" y="1787"/>
                    <a:pt x="12947" y="1659"/>
                  </a:cubicBezTo>
                  <a:cubicBezTo>
                    <a:pt x="12899" y="1645"/>
                    <a:pt x="12849" y="1638"/>
                    <a:pt x="12799" y="1638"/>
                  </a:cubicBezTo>
                  <a:close/>
                  <a:moveTo>
                    <a:pt x="6278" y="2155"/>
                  </a:moveTo>
                  <a:cubicBezTo>
                    <a:pt x="6196" y="2155"/>
                    <a:pt x="6115" y="2183"/>
                    <a:pt x="6049" y="2249"/>
                  </a:cubicBezTo>
                  <a:lnTo>
                    <a:pt x="6075" y="2249"/>
                  </a:lnTo>
                  <a:cubicBezTo>
                    <a:pt x="6049" y="2275"/>
                    <a:pt x="6024" y="2326"/>
                    <a:pt x="5998" y="2377"/>
                  </a:cubicBezTo>
                  <a:cubicBezTo>
                    <a:pt x="5947" y="2557"/>
                    <a:pt x="5998" y="2736"/>
                    <a:pt x="6152" y="2839"/>
                  </a:cubicBezTo>
                  <a:cubicBezTo>
                    <a:pt x="6212" y="2886"/>
                    <a:pt x="6279" y="2906"/>
                    <a:pt x="6345" y="2906"/>
                  </a:cubicBezTo>
                  <a:cubicBezTo>
                    <a:pt x="6532" y="2906"/>
                    <a:pt x="6709" y="2740"/>
                    <a:pt x="6690" y="2531"/>
                  </a:cubicBezTo>
                  <a:cubicBezTo>
                    <a:pt x="6690" y="2330"/>
                    <a:pt x="6481" y="2155"/>
                    <a:pt x="6278" y="2155"/>
                  </a:cubicBezTo>
                  <a:close/>
                  <a:moveTo>
                    <a:pt x="15296" y="2488"/>
                  </a:moveTo>
                  <a:cubicBezTo>
                    <a:pt x="15012" y="2488"/>
                    <a:pt x="14712" y="2798"/>
                    <a:pt x="14870" y="3070"/>
                  </a:cubicBezTo>
                  <a:cubicBezTo>
                    <a:pt x="14896" y="3121"/>
                    <a:pt x="14922" y="3146"/>
                    <a:pt x="14947" y="3198"/>
                  </a:cubicBezTo>
                  <a:cubicBezTo>
                    <a:pt x="15046" y="3268"/>
                    <a:pt x="15152" y="3308"/>
                    <a:pt x="15258" y="3308"/>
                  </a:cubicBezTo>
                  <a:cubicBezTo>
                    <a:pt x="15344" y="3308"/>
                    <a:pt x="15430" y="3281"/>
                    <a:pt x="15511" y="3223"/>
                  </a:cubicBezTo>
                  <a:cubicBezTo>
                    <a:pt x="15793" y="3044"/>
                    <a:pt x="15716" y="2608"/>
                    <a:pt x="15409" y="2505"/>
                  </a:cubicBezTo>
                  <a:cubicBezTo>
                    <a:pt x="15372" y="2493"/>
                    <a:pt x="15334" y="2488"/>
                    <a:pt x="15296" y="2488"/>
                  </a:cubicBezTo>
                  <a:close/>
                  <a:moveTo>
                    <a:pt x="3455" y="3035"/>
                  </a:moveTo>
                  <a:cubicBezTo>
                    <a:pt x="3318" y="3035"/>
                    <a:pt x="3186" y="3190"/>
                    <a:pt x="3254" y="3326"/>
                  </a:cubicBezTo>
                  <a:cubicBezTo>
                    <a:pt x="3254" y="3352"/>
                    <a:pt x="3280" y="3352"/>
                    <a:pt x="3306" y="3377"/>
                  </a:cubicBezTo>
                  <a:cubicBezTo>
                    <a:pt x="3348" y="3420"/>
                    <a:pt x="3398" y="3439"/>
                    <a:pt x="3447" y="3439"/>
                  </a:cubicBezTo>
                  <a:cubicBezTo>
                    <a:pt x="3488" y="3439"/>
                    <a:pt x="3527" y="3426"/>
                    <a:pt x="3562" y="3403"/>
                  </a:cubicBezTo>
                  <a:cubicBezTo>
                    <a:pt x="3690" y="3300"/>
                    <a:pt x="3665" y="3095"/>
                    <a:pt x="3511" y="3044"/>
                  </a:cubicBezTo>
                  <a:cubicBezTo>
                    <a:pt x="3492" y="3038"/>
                    <a:pt x="3474" y="3035"/>
                    <a:pt x="3455" y="3035"/>
                  </a:cubicBezTo>
                  <a:close/>
                  <a:moveTo>
                    <a:pt x="10101" y="2744"/>
                  </a:moveTo>
                  <a:cubicBezTo>
                    <a:pt x="10028" y="2744"/>
                    <a:pt x="9956" y="2766"/>
                    <a:pt x="9894" y="2817"/>
                  </a:cubicBezTo>
                  <a:lnTo>
                    <a:pt x="9894" y="2817"/>
                  </a:lnTo>
                  <a:cubicBezTo>
                    <a:pt x="9894" y="2816"/>
                    <a:pt x="9895" y="2815"/>
                    <a:pt x="9896" y="2813"/>
                  </a:cubicBezTo>
                  <a:lnTo>
                    <a:pt x="9896" y="2813"/>
                  </a:lnTo>
                  <a:lnTo>
                    <a:pt x="9870" y="2839"/>
                  </a:lnTo>
                  <a:cubicBezTo>
                    <a:pt x="9878" y="2831"/>
                    <a:pt x="9886" y="2824"/>
                    <a:pt x="9894" y="2817"/>
                  </a:cubicBezTo>
                  <a:lnTo>
                    <a:pt x="9894" y="2817"/>
                  </a:lnTo>
                  <a:cubicBezTo>
                    <a:pt x="9869" y="2867"/>
                    <a:pt x="9844" y="2916"/>
                    <a:pt x="9819" y="2941"/>
                  </a:cubicBezTo>
                  <a:cubicBezTo>
                    <a:pt x="9767" y="3121"/>
                    <a:pt x="9819" y="3300"/>
                    <a:pt x="9973" y="3429"/>
                  </a:cubicBezTo>
                  <a:cubicBezTo>
                    <a:pt x="10030" y="3467"/>
                    <a:pt x="10094" y="3485"/>
                    <a:pt x="10158" y="3485"/>
                  </a:cubicBezTo>
                  <a:cubicBezTo>
                    <a:pt x="10348" y="3485"/>
                    <a:pt x="10530" y="3326"/>
                    <a:pt x="10511" y="3095"/>
                  </a:cubicBezTo>
                  <a:cubicBezTo>
                    <a:pt x="10511" y="2913"/>
                    <a:pt x="10304" y="2744"/>
                    <a:pt x="10101" y="2744"/>
                  </a:cubicBezTo>
                  <a:close/>
                  <a:moveTo>
                    <a:pt x="14770" y="4548"/>
                  </a:moveTo>
                  <a:cubicBezTo>
                    <a:pt x="14646" y="4548"/>
                    <a:pt x="14495" y="4700"/>
                    <a:pt x="14563" y="4813"/>
                  </a:cubicBezTo>
                  <a:cubicBezTo>
                    <a:pt x="14588" y="4839"/>
                    <a:pt x="14588" y="4865"/>
                    <a:pt x="14614" y="4890"/>
                  </a:cubicBezTo>
                  <a:cubicBezTo>
                    <a:pt x="14661" y="4922"/>
                    <a:pt x="14719" y="4944"/>
                    <a:pt x="14780" y="4944"/>
                  </a:cubicBezTo>
                  <a:cubicBezTo>
                    <a:pt x="14818" y="4944"/>
                    <a:pt x="14857" y="4935"/>
                    <a:pt x="14896" y="4916"/>
                  </a:cubicBezTo>
                  <a:cubicBezTo>
                    <a:pt x="15024" y="4813"/>
                    <a:pt x="14998" y="4608"/>
                    <a:pt x="14819" y="4557"/>
                  </a:cubicBezTo>
                  <a:cubicBezTo>
                    <a:pt x="14804" y="4551"/>
                    <a:pt x="14787" y="4548"/>
                    <a:pt x="14770" y="4548"/>
                  </a:cubicBezTo>
                  <a:close/>
                  <a:moveTo>
                    <a:pt x="4573" y="4622"/>
                  </a:moveTo>
                  <a:cubicBezTo>
                    <a:pt x="4312" y="4622"/>
                    <a:pt x="4040" y="4894"/>
                    <a:pt x="4177" y="5147"/>
                  </a:cubicBezTo>
                  <a:cubicBezTo>
                    <a:pt x="4203" y="5172"/>
                    <a:pt x="4229" y="5224"/>
                    <a:pt x="4254" y="5249"/>
                  </a:cubicBezTo>
                  <a:cubicBezTo>
                    <a:pt x="4344" y="5324"/>
                    <a:pt x="4451" y="5364"/>
                    <a:pt x="4555" y="5364"/>
                  </a:cubicBezTo>
                  <a:cubicBezTo>
                    <a:pt x="4630" y="5364"/>
                    <a:pt x="4703" y="5343"/>
                    <a:pt x="4767" y="5300"/>
                  </a:cubicBezTo>
                  <a:cubicBezTo>
                    <a:pt x="5024" y="5121"/>
                    <a:pt x="4972" y="4711"/>
                    <a:pt x="4665" y="4634"/>
                  </a:cubicBezTo>
                  <a:cubicBezTo>
                    <a:pt x="4635" y="4626"/>
                    <a:pt x="4604" y="4622"/>
                    <a:pt x="4573" y="4622"/>
                  </a:cubicBezTo>
                  <a:close/>
                  <a:moveTo>
                    <a:pt x="8987" y="4400"/>
                  </a:moveTo>
                  <a:cubicBezTo>
                    <a:pt x="8604" y="4400"/>
                    <a:pt x="8182" y="4821"/>
                    <a:pt x="8383" y="5224"/>
                  </a:cubicBezTo>
                  <a:cubicBezTo>
                    <a:pt x="8408" y="5275"/>
                    <a:pt x="8460" y="5352"/>
                    <a:pt x="8537" y="5403"/>
                  </a:cubicBezTo>
                  <a:cubicBezTo>
                    <a:pt x="8665" y="5503"/>
                    <a:pt x="8818" y="5555"/>
                    <a:pt x="8972" y="5555"/>
                  </a:cubicBezTo>
                  <a:cubicBezTo>
                    <a:pt x="9094" y="5555"/>
                    <a:pt x="9218" y="5522"/>
                    <a:pt x="9331" y="5454"/>
                  </a:cubicBezTo>
                  <a:cubicBezTo>
                    <a:pt x="9716" y="5172"/>
                    <a:pt x="9614" y="4557"/>
                    <a:pt x="9152" y="4429"/>
                  </a:cubicBezTo>
                  <a:cubicBezTo>
                    <a:pt x="9099" y="4409"/>
                    <a:pt x="9044" y="4400"/>
                    <a:pt x="8987" y="4400"/>
                  </a:cubicBezTo>
                  <a:close/>
                  <a:moveTo>
                    <a:pt x="16985" y="4741"/>
                  </a:moveTo>
                  <a:cubicBezTo>
                    <a:pt x="16596" y="4741"/>
                    <a:pt x="16152" y="5169"/>
                    <a:pt x="16358" y="5557"/>
                  </a:cubicBezTo>
                  <a:cubicBezTo>
                    <a:pt x="16409" y="5634"/>
                    <a:pt x="16460" y="5685"/>
                    <a:pt x="16511" y="5736"/>
                  </a:cubicBezTo>
                  <a:cubicBezTo>
                    <a:pt x="16640" y="5836"/>
                    <a:pt x="16793" y="5889"/>
                    <a:pt x="16947" y="5889"/>
                  </a:cubicBezTo>
                  <a:cubicBezTo>
                    <a:pt x="17069" y="5889"/>
                    <a:pt x="17193" y="5856"/>
                    <a:pt x="17306" y="5788"/>
                  </a:cubicBezTo>
                  <a:cubicBezTo>
                    <a:pt x="17717" y="5506"/>
                    <a:pt x="17614" y="4890"/>
                    <a:pt x="17127" y="4762"/>
                  </a:cubicBezTo>
                  <a:cubicBezTo>
                    <a:pt x="17081" y="4748"/>
                    <a:pt x="17034" y="4741"/>
                    <a:pt x="16985" y="4741"/>
                  </a:cubicBezTo>
                  <a:close/>
                  <a:moveTo>
                    <a:pt x="6587" y="6245"/>
                  </a:moveTo>
                  <a:cubicBezTo>
                    <a:pt x="6511" y="6245"/>
                    <a:pt x="6414" y="6334"/>
                    <a:pt x="6460" y="6403"/>
                  </a:cubicBezTo>
                  <a:cubicBezTo>
                    <a:pt x="6460" y="6429"/>
                    <a:pt x="6485" y="6429"/>
                    <a:pt x="6485" y="6454"/>
                  </a:cubicBezTo>
                  <a:cubicBezTo>
                    <a:pt x="6511" y="6467"/>
                    <a:pt x="6536" y="6474"/>
                    <a:pt x="6562" y="6474"/>
                  </a:cubicBezTo>
                  <a:cubicBezTo>
                    <a:pt x="6588" y="6474"/>
                    <a:pt x="6613" y="6467"/>
                    <a:pt x="6639" y="6454"/>
                  </a:cubicBezTo>
                  <a:cubicBezTo>
                    <a:pt x="6716" y="6403"/>
                    <a:pt x="6690" y="6275"/>
                    <a:pt x="6613" y="6249"/>
                  </a:cubicBezTo>
                  <a:cubicBezTo>
                    <a:pt x="6605" y="6246"/>
                    <a:pt x="6596" y="6245"/>
                    <a:pt x="6587" y="6245"/>
                  </a:cubicBezTo>
                  <a:close/>
                  <a:moveTo>
                    <a:pt x="813" y="5837"/>
                  </a:moveTo>
                  <a:cubicBezTo>
                    <a:pt x="428" y="5837"/>
                    <a:pt x="1" y="6278"/>
                    <a:pt x="203" y="6659"/>
                  </a:cubicBezTo>
                  <a:cubicBezTo>
                    <a:pt x="228" y="6711"/>
                    <a:pt x="280" y="6788"/>
                    <a:pt x="357" y="6839"/>
                  </a:cubicBezTo>
                  <a:cubicBezTo>
                    <a:pt x="485" y="6939"/>
                    <a:pt x="638" y="6991"/>
                    <a:pt x="792" y="6991"/>
                  </a:cubicBezTo>
                  <a:cubicBezTo>
                    <a:pt x="915" y="6991"/>
                    <a:pt x="1038" y="6958"/>
                    <a:pt x="1152" y="6890"/>
                  </a:cubicBezTo>
                  <a:cubicBezTo>
                    <a:pt x="1536" y="6608"/>
                    <a:pt x="1434" y="5993"/>
                    <a:pt x="972" y="5865"/>
                  </a:cubicBezTo>
                  <a:cubicBezTo>
                    <a:pt x="921" y="5845"/>
                    <a:pt x="868" y="5837"/>
                    <a:pt x="813" y="5837"/>
                  </a:cubicBezTo>
                  <a:close/>
                  <a:moveTo>
                    <a:pt x="8010" y="7201"/>
                  </a:moveTo>
                  <a:cubicBezTo>
                    <a:pt x="7933" y="7201"/>
                    <a:pt x="7856" y="7225"/>
                    <a:pt x="7791" y="7279"/>
                  </a:cubicBezTo>
                  <a:lnTo>
                    <a:pt x="7791" y="7279"/>
                  </a:lnTo>
                  <a:cubicBezTo>
                    <a:pt x="7792" y="7278"/>
                    <a:pt x="7792" y="7276"/>
                    <a:pt x="7793" y="7275"/>
                  </a:cubicBezTo>
                  <a:lnTo>
                    <a:pt x="7793" y="7275"/>
                  </a:lnTo>
                  <a:lnTo>
                    <a:pt x="7767" y="7301"/>
                  </a:lnTo>
                  <a:cubicBezTo>
                    <a:pt x="7775" y="7293"/>
                    <a:pt x="7783" y="7286"/>
                    <a:pt x="7791" y="7279"/>
                  </a:cubicBezTo>
                  <a:lnTo>
                    <a:pt x="7791" y="7279"/>
                  </a:lnTo>
                  <a:cubicBezTo>
                    <a:pt x="7766" y="7328"/>
                    <a:pt x="7741" y="7353"/>
                    <a:pt x="7716" y="7403"/>
                  </a:cubicBezTo>
                  <a:cubicBezTo>
                    <a:pt x="7665" y="7583"/>
                    <a:pt x="7716" y="7762"/>
                    <a:pt x="7870" y="7890"/>
                  </a:cubicBezTo>
                  <a:cubicBezTo>
                    <a:pt x="7928" y="7929"/>
                    <a:pt x="7992" y="7946"/>
                    <a:pt x="8055" y="7946"/>
                  </a:cubicBezTo>
                  <a:cubicBezTo>
                    <a:pt x="8245" y="7946"/>
                    <a:pt x="8428" y="7788"/>
                    <a:pt x="8408" y="7557"/>
                  </a:cubicBezTo>
                  <a:cubicBezTo>
                    <a:pt x="8408" y="7360"/>
                    <a:pt x="8209" y="7201"/>
                    <a:pt x="8010" y="7201"/>
                  </a:cubicBezTo>
                  <a:close/>
                  <a:moveTo>
                    <a:pt x="4446" y="7536"/>
                  </a:moveTo>
                  <a:cubicBezTo>
                    <a:pt x="4057" y="7536"/>
                    <a:pt x="3613" y="7964"/>
                    <a:pt x="3818" y="8352"/>
                  </a:cubicBezTo>
                  <a:cubicBezTo>
                    <a:pt x="3844" y="8429"/>
                    <a:pt x="3895" y="8480"/>
                    <a:pt x="3972" y="8531"/>
                  </a:cubicBezTo>
                  <a:cubicBezTo>
                    <a:pt x="4087" y="8631"/>
                    <a:pt x="4241" y="8684"/>
                    <a:pt x="4399" y="8684"/>
                  </a:cubicBezTo>
                  <a:cubicBezTo>
                    <a:pt x="4525" y="8684"/>
                    <a:pt x="4654" y="8651"/>
                    <a:pt x="4767" y="8583"/>
                  </a:cubicBezTo>
                  <a:cubicBezTo>
                    <a:pt x="5152" y="8301"/>
                    <a:pt x="5049" y="7685"/>
                    <a:pt x="4588" y="7557"/>
                  </a:cubicBezTo>
                  <a:cubicBezTo>
                    <a:pt x="4542" y="7543"/>
                    <a:pt x="4495" y="7536"/>
                    <a:pt x="4446" y="7536"/>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13" name="Google Shape;1613;p33"/>
            <p:cNvSpPr/>
            <p:nvPr/>
          </p:nvSpPr>
          <p:spPr>
            <a:xfrm rot="718822">
              <a:off x="7632882" y="3365539"/>
              <a:ext cx="918528" cy="1181592"/>
            </a:xfrm>
            <a:custGeom>
              <a:avLst/>
              <a:gdLst/>
              <a:ahLst/>
              <a:cxnLst/>
              <a:rect l="l" t="t" r="r" b="b"/>
              <a:pathLst>
                <a:path w="39784" h="51178" extrusionOk="0">
                  <a:moveTo>
                    <a:pt x="39268" y="0"/>
                  </a:moveTo>
                  <a:cubicBezTo>
                    <a:pt x="39198" y="0"/>
                    <a:pt x="39125" y="22"/>
                    <a:pt x="39054" y="72"/>
                  </a:cubicBezTo>
                  <a:cubicBezTo>
                    <a:pt x="26772" y="10380"/>
                    <a:pt x="10053" y="27535"/>
                    <a:pt x="104" y="50665"/>
                  </a:cubicBezTo>
                  <a:cubicBezTo>
                    <a:pt x="1" y="50895"/>
                    <a:pt x="180" y="51152"/>
                    <a:pt x="437" y="51177"/>
                  </a:cubicBezTo>
                  <a:cubicBezTo>
                    <a:pt x="565" y="51177"/>
                    <a:pt x="668" y="51075"/>
                    <a:pt x="719" y="50972"/>
                  </a:cubicBezTo>
                  <a:cubicBezTo>
                    <a:pt x="10668" y="27945"/>
                    <a:pt x="27310" y="10868"/>
                    <a:pt x="39516" y="611"/>
                  </a:cubicBezTo>
                  <a:cubicBezTo>
                    <a:pt x="39784" y="363"/>
                    <a:pt x="39555" y="0"/>
                    <a:pt x="39268"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14" name="Google Shape;1614;p33"/>
            <p:cNvSpPr/>
            <p:nvPr/>
          </p:nvSpPr>
          <p:spPr>
            <a:xfrm rot="718822">
              <a:off x="8009603" y="2528280"/>
              <a:ext cx="906430" cy="1506230"/>
            </a:xfrm>
            <a:custGeom>
              <a:avLst/>
              <a:gdLst/>
              <a:ahLst/>
              <a:cxnLst/>
              <a:rect l="l" t="t" r="r" b="b"/>
              <a:pathLst>
                <a:path w="39260" h="65239" extrusionOk="0">
                  <a:moveTo>
                    <a:pt x="31193" y="1"/>
                  </a:moveTo>
                  <a:cubicBezTo>
                    <a:pt x="29629" y="1"/>
                    <a:pt x="28036" y="370"/>
                    <a:pt x="26643" y="1056"/>
                  </a:cubicBezTo>
                  <a:cubicBezTo>
                    <a:pt x="23259" y="2722"/>
                    <a:pt x="20848" y="5825"/>
                    <a:pt x="18746" y="8953"/>
                  </a:cubicBezTo>
                  <a:lnTo>
                    <a:pt x="18746" y="8928"/>
                  </a:lnTo>
                  <a:cubicBezTo>
                    <a:pt x="13079" y="17313"/>
                    <a:pt x="9001" y="26595"/>
                    <a:pt x="6078" y="36263"/>
                  </a:cubicBezTo>
                  <a:cubicBezTo>
                    <a:pt x="5078" y="39622"/>
                    <a:pt x="4027" y="42058"/>
                    <a:pt x="2822" y="45340"/>
                  </a:cubicBezTo>
                  <a:cubicBezTo>
                    <a:pt x="214" y="52473"/>
                    <a:pt x="1430" y="62307"/>
                    <a:pt x="14" y="65213"/>
                  </a:cubicBezTo>
                  <a:lnTo>
                    <a:pt x="14" y="65213"/>
                  </a:lnTo>
                  <a:cubicBezTo>
                    <a:pt x="7580" y="49885"/>
                    <a:pt x="20598" y="32563"/>
                    <a:pt x="32080" y="19877"/>
                  </a:cubicBezTo>
                  <a:cubicBezTo>
                    <a:pt x="34310" y="17415"/>
                    <a:pt x="36644" y="14928"/>
                    <a:pt x="37952" y="11851"/>
                  </a:cubicBezTo>
                  <a:cubicBezTo>
                    <a:pt x="39234" y="8800"/>
                    <a:pt x="39259" y="4928"/>
                    <a:pt x="37054" y="2415"/>
                  </a:cubicBezTo>
                  <a:cubicBezTo>
                    <a:pt x="35606" y="755"/>
                    <a:pt x="33429" y="1"/>
                    <a:pt x="31193" y="1"/>
                  </a:cubicBezTo>
                  <a:close/>
                  <a:moveTo>
                    <a:pt x="14" y="65213"/>
                  </a:moveTo>
                  <a:lnTo>
                    <a:pt x="14" y="65213"/>
                  </a:lnTo>
                  <a:cubicBezTo>
                    <a:pt x="10" y="65221"/>
                    <a:pt x="5" y="65230"/>
                    <a:pt x="1" y="65239"/>
                  </a:cubicBezTo>
                  <a:cubicBezTo>
                    <a:pt x="5" y="65230"/>
                    <a:pt x="10" y="65221"/>
                    <a:pt x="14" y="65213"/>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15" name="Google Shape;1615;p33"/>
            <p:cNvSpPr/>
            <p:nvPr/>
          </p:nvSpPr>
          <p:spPr>
            <a:xfrm rot="718822">
              <a:off x="8025575" y="2445523"/>
              <a:ext cx="854321" cy="1538669"/>
            </a:xfrm>
            <a:custGeom>
              <a:avLst/>
              <a:gdLst/>
              <a:ahLst/>
              <a:cxnLst/>
              <a:rect l="l" t="t" r="r" b="b"/>
              <a:pathLst>
                <a:path w="37003" h="66644" extrusionOk="0">
                  <a:moveTo>
                    <a:pt x="29021" y="0"/>
                  </a:moveTo>
                  <a:cubicBezTo>
                    <a:pt x="27307" y="0"/>
                    <a:pt x="25551" y="457"/>
                    <a:pt x="24053" y="1281"/>
                  </a:cubicBezTo>
                  <a:cubicBezTo>
                    <a:pt x="20745" y="3128"/>
                    <a:pt x="18489" y="6333"/>
                    <a:pt x="16514" y="9538"/>
                  </a:cubicBezTo>
                  <a:lnTo>
                    <a:pt x="16514" y="9513"/>
                  </a:lnTo>
                  <a:cubicBezTo>
                    <a:pt x="11232" y="18154"/>
                    <a:pt x="7591" y="27616"/>
                    <a:pt x="5129" y="37411"/>
                  </a:cubicBezTo>
                  <a:cubicBezTo>
                    <a:pt x="4257" y="40796"/>
                    <a:pt x="3360" y="43284"/>
                    <a:pt x="2308" y="46617"/>
                  </a:cubicBezTo>
                  <a:cubicBezTo>
                    <a:pt x="1" y="53874"/>
                    <a:pt x="1693" y="63669"/>
                    <a:pt x="411" y="66644"/>
                  </a:cubicBezTo>
                  <a:lnTo>
                    <a:pt x="411" y="66644"/>
                  </a:lnTo>
                  <a:cubicBezTo>
                    <a:pt x="7257" y="50951"/>
                    <a:pt x="19437" y="33052"/>
                    <a:pt x="30335" y="19846"/>
                  </a:cubicBezTo>
                  <a:cubicBezTo>
                    <a:pt x="32464" y="17257"/>
                    <a:pt x="34695" y="14692"/>
                    <a:pt x="35849" y="11564"/>
                  </a:cubicBezTo>
                  <a:cubicBezTo>
                    <a:pt x="37002" y="8436"/>
                    <a:pt x="36823" y="4564"/>
                    <a:pt x="34515" y="2153"/>
                  </a:cubicBezTo>
                  <a:cubicBezTo>
                    <a:pt x="33098" y="666"/>
                    <a:pt x="31091" y="0"/>
                    <a:pt x="2902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16" name="Google Shape;1616;p33"/>
            <p:cNvSpPr/>
            <p:nvPr/>
          </p:nvSpPr>
          <p:spPr>
            <a:xfrm rot="718822">
              <a:off x="8557141" y="2511476"/>
              <a:ext cx="353037" cy="279917"/>
            </a:xfrm>
            <a:custGeom>
              <a:avLst/>
              <a:gdLst/>
              <a:ahLst/>
              <a:cxnLst/>
              <a:rect l="l" t="t" r="r" b="b"/>
              <a:pathLst>
                <a:path w="15291" h="12124" extrusionOk="0">
                  <a:moveTo>
                    <a:pt x="8935" y="0"/>
                  </a:moveTo>
                  <a:cubicBezTo>
                    <a:pt x="8915" y="0"/>
                    <a:pt x="8895" y="3"/>
                    <a:pt x="8873" y="9"/>
                  </a:cubicBezTo>
                  <a:cubicBezTo>
                    <a:pt x="8745" y="35"/>
                    <a:pt x="8642" y="265"/>
                    <a:pt x="8770" y="368"/>
                  </a:cubicBezTo>
                  <a:cubicBezTo>
                    <a:pt x="8796" y="368"/>
                    <a:pt x="8822" y="368"/>
                    <a:pt x="8847" y="394"/>
                  </a:cubicBezTo>
                  <a:cubicBezTo>
                    <a:pt x="8950" y="394"/>
                    <a:pt x="9053" y="368"/>
                    <a:pt x="9104" y="265"/>
                  </a:cubicBezTo>
                  <a:cubicBezTo>
                    <a:pt x="9172" y="153"/>
                    <a:pt x="9080" y="0"/>
                    <a:pt x="8935" y="0"/>
                  </a:cubicBezTo>
                  <a:close/>
                  <a:moveTo>
                    <a:pt x="11916" y="1183"/>
                  </a:moveTo>
                  <a:cubicBezTo>
                    <a:pt x="11893" y="1183"/>
                    <a:pt x="11871" y="1185"/>
                    <a:pt x="11848" y="1189"/>
                  </a:cubicBezTo>
                  <a:cubicBezTo>
                    <a:pt x="11565" y="1240"/>
                    <a:pt x="11360" y="1753"/>
                    <a:pt x="11642" y="1932"/>
                  </a:cubicBezTo>
                  <a:cubicBezTo>
                    <a:pt x="11694" y="1958"/>
                    <a:pt x="11745" y="1983"/>
                    <a:pt x="11796" y="2009"/>
                  </a:cubicBezTo>
                  <a:cubicBezTo>
                    <a:pt x="11822" y="2012"/>
                    <a:pt x="11848" y="2014"/>
                    <a:pt x="11873" y="2014"/>
                  </a:cubicBezTo>
                  <a:cubicBezTo>
                    <a:pt x="12051" y="2014"/>
                    <a:pt x="12219" y="1935"/>
                    <a:pt x="12309" y="1778"/>
                  </a:cubicBezTo>
                  <a:cubicBezTo>
                    <a:pt x="12452" y="1492"/>
                    <a:pt x="12218" y="1183"/>
                    <a:pt x="11916" y="1183"/>
                  </a:cubicBezTo>
                  <a:close/>
                  <a:moveTo>
                    <a:pt x="6093" y="1486"/>
                  </a:moveTo>
                  <a:cubicBezTo>
                    <a:pt x="5938" y="1486"/>
                    <a:pt x="5786" y="1562"/>
                    <a:pt x="5745" y="1727"/>
                  </a:cubicBezTo>
                  <a:cubicBezTo>
                    <a:pt x="5745" y="1778"/>
                    <a:pt x="5745" y="1804"/>
                    <a:pt x="5745" y="1855"/>
                  </a:cubicBezTo>
                  <a:cubicBezTo>
                    <a:pt x="5770" y="2035"/>
                    <a:pt x="5924" y="2189"/>
                    <a:pt x="6104" y="2214"/>
                  </a:cubicBezTo>
                  <a:cubicBezTo>
                    <a:pt x="6114" y="2215"/>
                    <a:pt x="6124" y="2216"/>
                    <a:pt x="6134" y="2216"/>
                  </a:cubicBezTo>
                  <a:cubicBezTo>
                    <a:pt x="6400" y="2216"/>
                    <a:pt x="6585" y="1897"/>
                    <a:pt x="6437" y="1650"/>
                  </a:cubicBezTo>
                  <a:cubicBezTo>
                    <a:pt x="6366" y="1543"/>
                    <a:pt x="6228" y="1486"/>
                    <a:pt x="6093" y="1486"/>
                  </a:cubicBezTo>
                  <a:close/>
                  <a:moveTo>
                    <a:pt x="9380" y="1591"/>
                  </a:moveTo>
                  <a:cubicBezTo>
                    <a:pt x="9348" y="1591"/>
                    <a:pt x="9316" y="1593"/>
                    <a:pt x="9283" y="1599"/>
                  </a:cubicBezTo>
                  <a:cubicBezTo>
                    <a:pt x="8847" y="1676"/>
                    <a:pt x="8565" y="2394"/>
                    <a:pt x="8976" y="2676"/>
                  </a:cubicBezTo>
                  <a:cubicBezTo>
                    <a:pt x="9027" y="2701"/>
                    <a:pt x="9104" y="2753"/>
                    <a:pt x="9181" y="2753"/>
                  </a:cubicBezTo>
                  <a:cubicBezTo>
                    <a:pt x="9222" y="2760"/>
                    <a:pt x="9265" y="2764"/>
                    <a:pt x="9307" y="2764"/>
                  </a:cubicBezTo>
                  <a:cubicBezTo>
                    <a:pt x="9550" y="2764"/>
                    <a:pt x="9793" y="2642"/>
                    <a:pt x="9924" y="2445"/>
                  </a:cubicBezTo>
                  <a:cubicBezTo>
                    <a:pt x="10115" y="2040"/>
                    <a:pt x="9796" y="1591"/>
                    <a:pt x="9380" y="1591"/>
                  </a:cubicBezTo>
                  <a:close/>
                  <a:moveTo>
                    <a:pt x="4129" y="3189"/>
                  </a:moveTo>
                  <a:cubicBezTo>
                    <a:pt x="4052" y="3214"/>
                    <a:pt x="4001" y="3343"/>
                    <a:pt x="4078" y="3394"/>
                  </a:cubicBezTo>
                  <a:lnTo>
                    <a:pt x="4078" y="3419"/>
                  </a:lnTo>
                  <a:lnTo>
                    <a:pt x="4104" y="3419"/>
                  </a:lnTo>
                  <a:cubicBezTo>
                    <a:pt x="4155" y="3419"/>
                    <a:pt x="4232" y="3394"/>
                    <a:pt x="4257" y="3343"/>
                  </a:cubicBezTo>
                  <a:cubicBezTo>
                    <a:pt x="4283" y="3266"/>
                    <a:pt x="4206" y="3189"/>
                    <a:pt x="4129" y="3189"/>
                  </a:cubicBezTo>
                  <a:close/>
                  <a:moveTo>
                    <a:pt x="14587" y="2354"/>
                  </a:moveTo>
                  <a:cubicBezTo>
                    <a:pt x="14547" y="2354"/>
                    <a:pt x="14505" y="2359"/>
                    <a:pt x="14463" y="2368"/>
                  </a:cubicBezTo>
                  <a:cubicBezTo>
                    <a:pt x="14027" y="2445"/>
                    <a:pt x="13745" y="3137"/>
                    <a:pt x="14155" y="3419"/>
                  </a:cubicBezTo>
                  <a:lnTo>
                    <a:pt x="14130" y="3419"/>
                  </a:lnTo>
                  <a:cubicBezTo>
                    <a:pt x="14207" y="3471"/>
                    <a:pt x="14284" y="3496"/>
                    <a:pt x="14360" y="3496"/>
                  </a:cubicBezTo>
                  <a:cubicBezTo>
                    <a:pt x="14415" y="3511"/>
                    <a:pt x="14471" y="3519"/>
                    <a:pt x="14527" y="3519"/>
                  </a:cubicBezTo>
                  <a:cubicBezTo>
                    <a:pt x="14756" y="3519"/>
                    <a:pt x="14980" y="3395"/>
                    <a:pt x="15104" y="3189"/>
                  </a:cubicBezTo>
                  <a:cubicBezTo>
                    <a:pt x="15290" y="2793"/>
                    <a:pt x="14990" y="2354"/>
                    <a:pt x="14587" y="2354"/>
                  </a:cubicBezTo>
                  <a:close/>
                  <a:moveTo>
                    <a:pt x="12388" y="3205"/>
                  </a:moveTo>
                  <a:cubicBezTo>
                    <a:pt x="12371" y="3205"/>
                    <a:pt x="12353" y="3208"/>
                    <a:pt x="12335" y="3214"/>
                  </a:cubicBezTo>
                  <a:cubicBezTo>
                    <a:pt x="12181" y="3240"/>
                    <a:pt x="12078" y="3471"/>
                    <a:pt x="12232" y="3573"/>
                  </a:cubicBezTo>
                  <a:cubicBezTo>
                    <a:pt x="12258" y="3573"/>
                    <a:pt x="12283" y="3599"/>
                    <a:pt x="12309" y="3599"/>
                  </a:cubicBezTo>
                  <a:cubicBezTo>
                    <a:pt x="12323" y="3604"/>
                    <a:pt x="12337" y="3606"/>
                    <a:pt x="12352" y="3606"/>
                  </a:cubicBezTo>
                  <a:cubicBezTo>
                    <a:pt x="12421" y="3606"/>
                    <a:pt x="12498" y="3560"/>
                    <a:pt x="12540" y="3496"/>
                  </a:cubicBezTo>
                  <a:cubicBezTo>
                    <a:pt x="12608" y="3361"/>
                    <a:pt x="12516" y="3205"/>
                    <a:pt x="12388" y="3205"/>
                  </a:cubicBezTo>
                  <a:close/>
                  <a:moveTo>
                    <a:pt x="7478" y="3842"/>
                  </a:moveTo>
                  <a:cubicBezTo>
                    <a:pt x="7323" y="3842"/>
                    <a:pt x="7170" y="3912"/>
                    <a:pt x="7129" y="4061"/>
                  </a:cubicBezTo>
                  <a:lnTo>
                    <a:pt x="7155" y="4061"/>
                  </a:lnTo>
                  <a:cubicBezTo>
                    <a:pt x="7155" y="4112"/>
                    <a:pt x="7155" y="4163"/>
                    <a:pt x="7155" y="4214"/>
                  </a:cubicBezTo>
                  <a:cubicBezTo>
                    <a:pt x="7181" y="4394"/>
                    <a:pt x="7334" y="4522"/>
                    <a:pt x="7514" y="4573"/>
                  </a:cubicBezTo>
                  <a:cubicBezTo>
                    <a:pt x="7796" y="4573"/>
                    <a:pt x="7976" y="4240"/>
                    <a:pt x="7822" y="4009"/>
                  </a:cubicBezTo>
                  <a:cubicBezTo>
                    <a:pt x="7761" y="3900"/>
                    <a:pt x="7619" y="3842"/>
                    <a:pt x="7478" y="3842"/>
                  </a:cubicBezTo>
                  <a:close/>
                  <a:moveTo>
                    <a:pt x="3853" y="5099"/>
                  </a:moveTo>
                  <a:cubicBezTo>
                    <a:pt x="3701" y="5099"/>
                    <a:pt x="3554" y="5169"/>
                    <a:pt x="3514" y="5317"/>
                  </a:cubicBezTo>
                  <a:cubicBezTo>
                    <a:pt x="3514" y="5368"/>
                    <a:pt x="3514" y="5420"/>
                    <a:pt x="3514" y="5471"/>
                  </a:cubicBezTo>
                  <a:cubicBezTo>
                    <a:pt x="3539" y="5650"/>
                    <a:pt x="3693" y="5804"/>
                    <a:pt x="3873" y="5830"/>
                  </a:cubicBezTo>
                  <a:cubicBezTo>
                    <a:pt x="4155" y="5830"/>
                    <a:pt x="4360" y="5522"/>
                    <a:pt x="4206" y="5266"/>
                  </a:cubicBezTo>
                  <a:cubicBezTo>
                    <a:pt x="4133" y="5156"/>
                    <a:pt x="3991" y="5099"/>
                    <a:pt x="3853" y="5099"/>
                  </a:cubicBezTo>
                  <a:close/>
                  <a:moveTo>
                    <a:pt x="7382" y="5816"/>
                  </a:moveTo>
                  <a:cubicBezTo>
                    <a:pt x="7341" y="5816"/>
                    <a:pt x="7300" y="5820"/>
                    <a:pt x="7258" y="5830"/>
                  </a:cubicBezTo>
                  <a:cubicBezTo>
                    <a:pt x="6822" y="5907"/>
                    <a:pt x="6540" y="6625"/>
                    <a:pt x="6924" y="6907"/>
                  </a:cubicBezTo>
                  <a:lnTo>
                    <a:pt x="6950" y="6907"/>
                  </a:lnTo>
                  <a:cubicBezTo>
                    <a:pt x="7001" y="6932"/>
                    <a:pt x="7078" y="6958"/>
                    <a:pt x="7155" y="6984"/>
                  </a:cubicBezTo>
                  <a:cubicBezTo>
                    <a:pt x="7196" y="6991"/>
                    <a:pt x="7238" y="6995"/>
                    <a:pt x="7280" y="6995"/>
                  </a:cubicBezTo>
                  <a:cubicBezTo>
                    <a:pt x="7524" y="6995"/>
                    <a:pt x="7767" y="6869"/>
                    <a:pt x="7899" y="6650"/>
                  </a:cubicBezTo>
                  <a:cubicBezTo>
                    <a:pt x="8085" y="6254"/>
                    <a:pt x="7785" y="5816"/>
                    <a:pt x="7382" y="5816"/>
                  </a:cubicBezTo>
                  <a:close/>
                  <a:moveTo>
                    <a:pt x="1704" y="7231"/>
                  </a:moveTo>
                  <a:cubicBezTo>
                    <a:pt x="1684" y="7231"/>
                    <a:pt x="1663" y="7234"/>
                    <a:pt x="1642" y="7240"/>
                  </a:cubicBezTo>
                  <a:cubicBezTo>
                    <a:pt x="1514" y="7266"/>
                    <a:pt x="1411" y="7497"/>
                    <a:pt x="1539" y="7599"/>
                  </a:cubicBezTo>
                  <a:cubicBezTo>
                    <a:pt x="1565" y="7599"/>
                    <a:pt x="1591" y="7625"/>
                    <a:pt x="1616" y="7625"/>
                  </a:cubicBezTo>
                  <a:cubicBezTo>
                    <a:pt x="1634" y="7629"/>
                    <a:pt x="1653" y="7631"/>
                    <a:pt x="1670" y="7631"/>
                  </a:cubicBezTo>
                  <a:cubicBezTo>
                    <a:pt x="1754" y="7631"/>
                    <a:pt x="1830" y="7586"/>
                    <a:pt x="1873" y="7522"/>
                  </a:cubicBezTo>
                  <a:cubicBezTo>
                    <a:pt x="1940" y="7387"/>
                    <a:pt x="1849" y="7231"/>
                    <a:pt x="1704" y="7231"/>
                  </a:cubicBezTo>
                  <a:close/>
                  <a:moveTo>
                    <a:pt x="5899" y="8599"/>
                  </a:moveTo>
                  <a:cubicBezTo>
                    <a:pt x="5822" y="8599"/>
                    <a:pt x="5770" y="8753"/>
                    <a:pt x="5847" y="8804"/>
                  </a:cubicBezTo>
                  <a:cubicBezTo>
                    <a:pt x="5847" y="8804"/>
                    <a:pt x="5873" y="8804"/>
                    <a:pt x="5873" y="8830"/>
                  </a:cubicBezTo>
                  <a:cubicBezTo>
                    <a:pt x="5924" y="8830"/>
                    <a:pt x="6001" y="8804"/>
                    <a:pt x="6027" y="8753"/>
                  </a:cubicBezTo>
                  <a:cubicBezTo>
                    <a:pt x="6052" y="8676"/>
                    <a:pt x="5975" y="8599"/>
                    <a:pt x="5899" y="8599"/>
                  </a:cubicBezTo>
                  <a:close/>
                  <a:moveTo>
                    <a:pt x="3453" y="8132"/>
                  </a:moveTo>
                  <a:cubicBezTo>
                    <a:pt x="3431" y="8132"/>
                    <a:pt x="3408" y="8134"/>
                    <a:pt x="3386" y="8138"/>
                  </a:cubicBezTo>
                  <a:cubicBezTo>
                    <a:pt x="3103" y="8189"/>
                    <a:pt x="2924" y="8651"/>
                    <a:pt x="3206" y="8830"/>
                  </a:cubicBezTo>
                  <a:cubicBezTo>
                    <a:pt x="3232" y="8856"/>
                    <a:pt x="3283" y="8856"/>
                    <a:pt x="3334" y="8881"/>
                  </a:cubicBezTo>
                  <a:cubicBezTo>
                    <a:pt x="3357" y="8885"/>
                    <a:pt x="3380" y="8886"/>
                    <a:pt x="3403" y="8886"/>
                  </a:cubicBezTo>
                  <a:cubicBezTo>
                    <a:pt x="3558" y="8886"/>
                    <a:pt x="3706" y="8810"/>
                    <a:pt x="3796" y="8676"/>
                  </a:cubicBezTo>
                  <a:cubicBezTo>
                    <a:pt x="3915" y="8415"/>
                    <a:pt x="3726" y="8132"/>
                    <a:pt x="3453" y="8132"/>
                  </a:cubicBezTo>
                  <a:close/>
                  <a:moveTo>
                    <a:pt x="7730" y="8742"/>
                  </a:moveTo>
                  <a:cubicBezTo>
                    <a:pt x="7579" y="8742"/>
                    <a:pt x="7427" y="8819"/>
                    <a:pt x="7386" y="8984"/>
                  </a:cubicBezTo>
                  <a:cubicBezTo>
                    <a:pt x="7386" y="9010"/>
                    <a:pt x="7386" y="9061"/>
                    <a:pt x="7386" y="9112"/>
                  </a:cubicBezTo>
                  <a:cubicBezTo>
                    <a:pt x="7437" y="9292"/>
                    <a:pt x="7565" y="9445"/>
                    <a:pt x="7745" y="9471"/>
                  </a:cubicBezTo>
                  <a:cubicBezTo>
                    <a:pt x="8027" y="9471"/>
                    <a:pt x="8232" y="9163"/>
                    <a:pt x="8052" y="8907"/>
                  </a:cubicBezTo>
                  <a:cubicBezTo>
                    <a:pt x="7993" y="8800"/>
                    <a:pt x="7862" y="8742"/>
                    <a:pt x="7730" y="8742"/>
                  </a:cubicBezTo>
                  <a:close/>
                  <a:moveTo>
                    <a:pt x="4824" y="10739"/>
                  </a:moveTo>
                  <a:cubicBezTo>
                    <a:pt x="4782" y="10739"/>
                    <a:pt x="4738" y="10744"/>
                    <a:pt x="4693" y="10753"/>
                  </a:cubicBezTo>
                  <a:cubicBezTo>
                    <a:pt x="4257" y="10830"/>
                    <a:pt x="4001" y="11522"/>
                    <a:pt x="4411" y="11805"/>
                  </a:cubicBezTo>
                  <a:lnTo>
                    <a:pt x="4386" y="11805"/>
                  </a:lnTo>
                  <a:cubicBezTo>
                    <a:pt x="4463" y="11856"/>
                    <a:pt x="4539" y="11881"/>
                    <a:pt x="4616" y="11907"/>
                  </a:cubicBezTo>
                  <a:cubicBezTo>
                    <a:pt x="4658" y="11915"/>
                    <a:pt x="4699" y="11918"/>
                    <a:pt x="4739" y="11918"/>
                  </a:cubicBezTo>
                  <a:cubicBezTo>
                    <a:pt x="4978" y="11918"/>
                    <a:pt x="5203" y="11793"/>
                    <a:pt x="5334" y="11574"/>
                  </a:cubicBezTo>
                  <a:cubicBezTo>
                    <a:pt x="5544" y="11178"/>
                    <a:pt x="5246" y="10739"/>
                    <a:pt x="4824" y="10739"/>
                  </a:cubicBezTo>
                  <a:close/>
                  <a:moveTo>
                    <a:pt x="816" y="10950"/>
                  </a:moveTo>
                  <a:cubicBezTo>
                    <a:pt x="784" y="10950"/>
                    <a:pt x="751" y="10953"/>
                    <a:pt x="719" y="10958"/>
                  </a:cubicBezTo>
                  <a:cubicBezTo>
                    <a:pt x="283" y="11035"/>
                    <a:pt x="1" y="11753"/>
                    <a:pt x="411" y="12035"/>
                  </a:cubicBezTo>
                  <a:cubicBezTo>
                    <a:pt x="462" y="12061"/>
                    <a:pt x="539" y="12087"/>
                    <a:pt x="616" y="12112"/>
                  </a:cubicBezTo>
                  <a:cubicBezTo>
                    <a:pt x="658" y="12120"/>
                    <a:pt x="700" y="12123"/>
                    <a:pt x="742" y="12123"/>
                  </a:cubicBezTo>
                  <a:cubicBezTo>
                    <a:pt x="986" y="12123"/>
                    <a:pt x="1229" y="12001"/>
                    <a:pt x="1360" y="11805"/>
                  </a:cubicBezTo>
                  <a:cubicBezTo>
                    <a:pt x="1550" y="11400"/>
                    <a:pt x="1232" y="10950"/>
                    <a:pt x="816" y="1095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17" name="Google Shape;1617;p33"/>
            <p:cNvSpPr/>
            <p:nvPr/>
          </p:nvSpPr>
          <p:spPr>
            <a:xfrm rot="718822">
              <a:off x="8018037" y="2549860"/>
              <a:ext cx="697670" cy="1395916"/>
            </a:xfrm>
            <a:custGeom>
              <a:avLst/>
              <a:gdLst/>
              <a:ahLst/>
              <a:cxnLst/>
              <a:rect l="l" t="t" r="r" b="b"/>
              <a:pathLst>
                <a:path w="30218" h="60461" extrusionOk="0">
                  <a:moveTo>
                    <a:pt x="29718" y="1"/>
                  </a:moveTo>
                  <a:cubicBezTo>
                    <a:pt x="29628" y="1"/>
                    <a:pt x="29537" y="37"/>
                    <a:pt x="29464" y="124"/>
                  </a:cubicBezTo>
                  <a:cubicBezTo>
                    <a:pt x="15053" y="18330"/>
                    <a:pt x="4052" y="40716"/>
                    <a:pt x="52" y="60025"/>
                  </a:cubicBezTo>
                  <a:cubicBezTo>
                    <a:pt x="1" y="60230"/>
                    <a:pt x="129" y="60409"/>
                    <a:pt x="334" y="60461"/>
                  </a:cubicBezTo>
                  <a:lnTo>
                    <a:pt x="411" y="60461"/>
                  </a:lnTo>
                  <a:cubicBezTo>
                    <a:pt x="565" y="60461"/>
                    <a:pt x="719" y="60333"/>
                    <a:pt x="744" y="60179"/>
                  </a:cubicBezTo>
                  <a:cubicBezTo>
                    <a:pt x="4745" y="40947"/>
                    <a:pt x="15668" y="18689"/>
                    <a:pt x="30028" y="560"/>
                  </a:cubicBezTo>
                  <a:cubicBezTo>
                    <a:pt x="30218" y="294"/>
                    <a:pt x="29972" y="1"/>
                    <a:pt x="29718"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618" name="Google Shape;1618;p33"/>
          <p:cNvGrpSpPr/>
          <p:nvPr/>
        </p:nvGrpSpPr>
        <p:grpSpPr>
          <a:xfrm rot="2018735" flipH="1">
            <a:off x="6555489" y="-681455"/>
            <a:ext cx="3286336" cy="2652192"/>
            <a:chOff x="-729163" y="3851975"/>
            <a:chExt cx="2464103" cy="1988620"/>
          </a:xfrm>
        </p:grpSpPr>
        <p:sp>
          <p:nvSpPr>
            <p:cNvPr id="1619" name="Google Shape;1619;p33"/>
            <p:cNvSpPr/>
            <p:nvPr/>
          </p:nvSpPr>
          <p:spPr>
            <a:xfrm rot="363082">
              <a:off x="-642946" y="3967874"/>
              <a:ext cx="2291669" cy="1756822"/>
            </a:xfrm>
            <a:custGeom>
              <a:avLst/>
              <a:gdLst/>
              <a:ahLst/>
              <a:cxnLst/>
              <a:rect l="l" t="t" r="r" b="b"/>
              <a:pathLst>
                <a:path w="73153" h="56080" extrusionOk="0">
                  <a:moveTo>
                    <a:pt x="12829" y="0"/>
                  </a:moveTo>
                  <a:cubicBezTo>
                    <a:pt x="12663" y="0"/>
                    <a:pt x="12517" y="100"/>
                    <a:pt x="12443" y="272"/>
                  </a:cubicBezTo>
                  <a:lnTo>
                    <a:pt x="101" y="32729"/>
                  </a:lnTo>
                  <a:cubicBezTo>
                    <a:pt x="1" y="32929"/>
                    <a:pt x="134" y="33196"/>
                    <a:pt x="334" y="33262"/>
                  </a:cubicBezTo>
                  <a:lnTo>
                    <a:pt x="60143" y="56045"/>
                  </a:lnTo>
                  <a:cubicBezTo>
                    <a:pt x="60198" y="56069"/>
                    <a:pt x="60253" y="56079"/>
                    <a:pt x="60306" y="56079"/>
                  </a:cubicBezTo>
                  <a:cubicBezTo>
                    <a:pt x="60479" y="56079"/>
                    <a:pt x="60634" y="55965"/>
                    <a:pt x="60711" y="55812"/>
                  </a:cubicBezTo>
                  <a:lnTo>
                    <a:pt x="73053" y="23355"/>
                  </a:lnTo>
                  <a:cubicBezTo>
                    <a:pt x="73153" y="23155"/>
                    <a:pt x="73053" y="22888"/>
                    <a:pt x="72819" y="22822"/>
                  </a:cubicBezTo>
                  <a:lnTo>
                    <a:pt x="13010" y="39"/>
                  </a:lnTo>
                  <a:cubicBezTo>
                    <a:pt x="12949" y="13"/>
                    <a:pt x="12888" y="0"/>
                    <a:pt x="12829"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20" name="Google Shape;1620;p33"/>
            <p:cNvSpPr/>
            <p:nvPr/>
          </p:nvSpPr>
          <p:spPr>
            <a:xfrm rot="363082">
              <a:off x="792956" y="4622556"/>
              <a:ext cx="778540" cy="1132818"/>
            </a:xfrm>
            <a:custGeom>
              <a:avLst/>
              <a:gdLst/>
              <a:ahLst/>
              <a:cxnLst/>
              <a:rect l="l" t="t" r="r" b="b"/>
              <a:pathLst>
                <a:path w="24852" h="36161" extrusionOk="0">
                  <a:moveTo>
                    <a:pt x="11909" y="1"/>
                  </a:moveTo>
                  <a:lnTo>
                    <a:pt x="0" y="31223"/>
                  </a:lnTo>
                  <a:lnTo>
                    <a:pt x="12943" y="36160"/>
                  </a:lnTo>
                  <a:lnTo>
                    <a:pt x="24851" y="4904"/>
                  </a:lnTo>
                  <a:lnTo>
                    <a:pt x="11909"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21" name="Google Shape;1621;p33"/>
            <p:cNvSpPr/>
            <p:nvPr/>
          </p:nvSpPr>
          <p:spPr>
            <a:xfrm rot="363082">
              <a:off x="289098" y="4363311"/>
              <a:ext cx="1166244" cy="1323976"/>
            </a:xfrm>
            <a:custGeom>
              <a:avLst/>
              <a:gdLst/>
              <a:ahLst/>
              <a:cxnLst/>
              <a:rect l="l" t="t" r="r" b="b"/>
              <a:pathLst>
                <a:path w="37228" h="42263" extrusionOk="0">
                  <a:moveTo>
                    <a:pt x="13388" y="0"/>
                  </a:moveTo>
                  <a:cubicBezTo>
                    <a:pt x="12947" y="0"/>
                    <a:pt x="12544" y="279"/>
                    <a:pt x="12376" y="699"/>
                  </a:cubicBezTo>
                  <a:lnTo>
                    <a:pt x="6272" y="16711"/>
                  </a:lnTo>
                  <a:lnTo>
                    <a:pt x="201" y="32722"/>
                  </a:lnTo>
                  <a:cubicBezTo>
                    <a:pt x="1" y="33189"/>
                    <a:pt x="201" y="33756"/>
                    <a:pt x="668" y="34023"/>
                  </a:cubicBezTo>
                  <a:cubicBezTo>
                    <a:pt x="4271" y="35924"/>
                    <a:pt x="7973" y="37659"/>
                    <a:pt x="11743" y="39160"/>
                  </a:cubicBezTo>
                  <a:cubicBezTo>
                    <a:pt x="17146" y="41262"/>
                    <a:pt x="24952" y="42262"/>
                    <a:pt x="24952" y="42262"/>
                  </a:cubicBezTo>
                  <a:lnTo>
                    <a:pt x="31090" y="26151"/>
                  </a:lnTo>
                  <a:lnTo>
                    <a:pt x="37227" y="10039"/>
                  </a:lnTo>
                  <a:cubicBezTo>
                    <a:pt x="37227" y="10039"/>
                    <a:pt x="30756" y="5636"/>
                    <a:pt x="25319" y="3568"/>
                  </a:cubicBezTo>
                  <a:cubicBezTo>
                    <a:pt x="21483" y="2167"/>
                    <a:pt x="17580" y="999"/>
                    <a:pt x="13644" y="32"/>
                  </a:cubicBezTo>
                  <a:cubicBezTo>
                    <a:pt x="13558" y="11"/>
                    <a:pt x="13472" y="0"/>
                    <a:pt x="13388" y="0"/>
                  </a:cubicBezTo>
                  <a:close/>
                </a:path>
              </a:pathLst>
            </a:custGeom>
            <a:solidFill>
              <a:schemeClr val="l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22" name="Google Shape;1622;p33"/>
            <p:cNvSpPr/>
            <p:nvPr/>
          </p:nvSpPr>
          <p:spPr>
            <a:xfrm rot="363082">
              <a:off x="1066041" y="4735131"/>
              <a:ext cx="399201" cy="988588"/>
            </a:xfrm>
            <a:custGeom>
              <a:avLst/>
              <a:gdLst/>
              <a:ahLst/>
              <a:cxnLst/>
              <a:rect l="l" t="t" r="r" b="b"/>
              <a:pathLst>
                <a:path w="12743" h="31557" extrusionOk="0">
                  <a:moveTo>
                    <a:pt x="11909" y="1"/>
                  </a:moveTo>
                  <a:lnTo>
                    <a:pt x="0" y="31257"/>
                  </a:lnTo>
                  <a:lnTo>
                    <a:pt x="834" y="31557"/>
                  </a:lnTo>
                  <a:lnTo>
                    <a:pt x="12743" y="334"/>
                  </a:lnTo>
                  <a:lnTo>
                    <a:pt x="11909"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23" name="Google Shape;1623;p33"/>
            <p:cNvSpPr/>
            <p:nvPr/>
          </p:nvSpPr>
          <p:spPr>
            <a:xfrm rot="363082">
              <a:off x="1086646" y="4743259"/>
              <a:ext cx="390836" cy="979190"/>
            </a:xfrm>
            <a:custGeom>
              <a:avLst/>
              <a:gdLst/>
              <a:ahLst/>
              <a:cxnLst/>
              <a:rect l="l" t="t" r="r" b="b"/>
              <a:pathLst>
                <a:path w="12476" h="31257" extrusionOk="0">
                  <a:moveTo>
                    <a:pt x="12042" y="1"/>
                  </a:moveTo>
                  <a:lnTo>
                    <a:pt x="0" y="31090"/>
                  </a:lnTo>
                  <a:lnTo>
                    <a:pt x="434" y="31256"/>
                  </a:lnTo>
                  <a:lnTo>
                    <a:pt x="12476" y="167"/>
                  </a:lnTo>
                  <a:lnTo>
                    <a:pt x="12042"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24" name="Google Shape;1624;p33"/>
            <p:cNvSpPr/>
            <p:nvPr/>
          </p:nvSpPr>
          <p:spPr>
            <a:xfrm rot="363082">
              <a:off x="-564252" y="3933299"/>
              <a:ext cx="778540" cy="1133852"/>
            </a:xfrm>
            <a:custGeom>
              <a:avLst/>
              <a:gdLst/>
              <a:ahLst/>
              <a:cxnLst/>
              <a:rect l="l" t="t" r="r" b="b"/>
              <a:pathLst>
                <a:path w="24852" h="36194" extrusionOk="0">
                  <a:moveTo>
                    <a:pt x="11909" y="1"/>
                  </a:moveTo>
                  <a:lnTo>
                    <a:pt x="0" y="31256"/>
                  </a:lnTo>
                  <a:lnTo>
                    <a:pt x="12943" y="36193"/>
                  </a:lnTo>
                  <a:lnTo>
                    <a:pt x="24851" y="4937"/>
                  </a:lnTo>
                  <a:lnTo>
                    <a:pt x="11909"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25" name="Google Shape;1625;p33"/>
            <p:cNvSpPr/>
            <p:nvPr/>
          </p:nvSpPr>
          <p:spPr>
            <a:xfrm rot="363082">
              <a:off x="-449612" y="4006479"/>
              <a:ext cx="1166244" cy="1323004"/>
            </a:xfrm>
            <a:custGeom>
              <a:avLst/>
              <a:gdLst/>
              <a:ahLst/>
              <a:cxnLst/>
              <a:rect l="l" t="t" r="r" b="b"/>
              <a:pathLst>
                <a:path w="37228" h="42232" extrusionOk="0">
                  <a:moveTo>
                    <a:pt x="12243" y="0"/>
                  </a:moveTo>
                  <a:lnTo>
                    <a:pt x="6105" y="16112"/>
                  </a:lnTo>
                  <a:lnTo>
                    <a:pt x="1" y="32190"/>
                  </a:lnTo>
                  <a:cubicBezTo>
                    <a:pt x="1" y="32190"/>
                    <a:pt x="6506" y="36593"/>
                    <a:pt x="11909" y="38694"/>
                  </a:cubicBezTo>
                  <a:cubicBezTo>
                    <a:pt x="15745" y="40062"/>
                    <a:pt x="19648" y="41230"/>
                    <a:pt x="23584" y="42197"/>
                  </a:cubicBezTo>
                  <a:cubicBezTo>
                    <a:pt x="23677" y="42220"/>
                    <a:pt x="23769" y="42231"/>
                    <a:pt x="23859" y="42231"/>
                  </a:cubicBezTo>
                  <a:cubicBezTo>
                    <a:pt x="24293" y="42231"/>
                    <a:pt x="24686" y="41977"/>
                    <a:pt x="24852" y="41563"/>
                  </a:cubicBezTo>
                  <a:lnTo>
                    <a:pt x="30923" y="25552"/>
                  </a:lnTo>
                  <a:lnTo>
                    <a:pt x="37027" y="9540"/>
                  </a:lnTo>
                  <a:cubicBezTo>
                    <a:pt x="37227" y="9040"/>
                    <a:pt x="37027" y="8473"/>
                    <a:pt x="36560" y="8239"/>
                  </a:cubicBezTo>
                  <a:cubicBezTo>
                    <a:pt x="32958" y="6305"/>
                    <a:pt x="29255" y="4603"/>
                    <a:pt x="25486" y="3069"/>
                  </a:cubicBezTo>
                  <a:cubicBezTo>
                    <a:pt x="20049" y="1001"/>
                    <a:pt x="12243" y="0"/>
                    <a:pt x="12243" y="0"/>
                  </a:cubicBezTo>
                  <a:close/>
                </a:path>
              </a:pathLst>
            </a:custGeom>
            <a:solidFill>
              <a:schemeClr val="l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26" name="Google Shape;1626;p33"/>
            <p:cNvSpPr/>
            <p:nvPr/>
          </p:nvSpPr>
          <p:spPr>
            <a:xfrm rot="363082">
              <a:off x="-458078" y="3966041"/>
              <a:ext cx="400266" cy="988588"/>
            </a:xfrm>
            <a:custGeom>
              <a:avLst/>
              <a:gdLst/>
              <a:ahLst/>
              <a:cxnLst/>
              <a:rect l="l" t="t" r="r" b="b"/>
              <a:pathLst>
                <a:path w="12777" h="31557" extrusionOk="0">
                  <a:moveTo>
                    <a:pt x="11909" y="0"/>
                  </a:moveTo>
                  <a:lnTo>
                    <a:pt x="1" y="31223"/>
                  </a:lnTo>
                  <a:lnTo>
                    <a:pt x="868" y="31556"/>
                  </a:lnTo>
                  <a:lnTo>
                    <a:pt x="12777" y="300"/>
                  </a:lnTo>
                  <a:lnTo>
                    <a:pt x="1190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27" name="Google Shape;1627;p33"/>
            <p:cNvSpPr/>
            <p:nvPr/>
          </p:nvSpPr>
          <p:spPr>
            <a:xfrm rot="363082">
              <a:off x="-486520" y="3948733"/>
              <a:ext cx="386701" cy="983356"/>
            </a:xfrm>
            <a:custGeom>
              <a:avLst/>
              <a:gdLst/>
              <a:ahLst/>
              <a:cxnLst/>
              <a:rect l="l" t="t" r="r" b="b"/>
              <a:pathLst>
                <a:path w="12344" h="31390" extrusionOk="0">
                  <a:moveTo>
                    <a:pt x="11909" y="0"/>
                  </a:moveTo>
                  <a:lnTo>
                    <a:pt x="1" y="31223"/>
                  </a:lnTo>
                  <a:lnTo>
                    <a:pt x="435" y="31389"/>
                  </a:lnTo>
                  <a:lnTo>
                    <a:pt x="12343" y="167"/>
                  </a:lnTo>
                  <a:lnTo>
                    <a:pt x="1190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28" name="Google Shape;1628;p33"/>
            <p:cNvSpPr/>
            <p:nvPr/>
          </p:nvSpPr>
          <p:spPr>
            <a:xfrm rot="363082">
              <a:off x="-536791" y="3924334"/>
              <a:ext cx="403367" cy="990687"/>
            </a:xfrm>
            <a:custGeom>
              <a:avLst/>
              <a:gdLst/>
              <a:ahLst/>
              <a:cxnLst/>
              <a:rect l="l" t="t" r="r" b="b"/>
              <a:pathLst>
                <a:path w="12876" h="31624" extrusionOk="0">
                  <a:moveTo>
                    <a:pt x="11909" y="0"/>
                  </a:moveTo>
                  <a:lnTo>
                    <a:pt x="0" y="31223"/>
                  </a:lnTo>
                  <a:lnTo>
                    <a:pt x="967" y="31623"/>
                  </a:lnTo>
                  <a:lnTo>
                    <a:pt x="12876" y="367"/>
                  </a:lnTo>
                  <a:lnTo>
                    <a:pt x="1190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29" name="Google Shape;1629;p33"/>
            <p:cNvSpPr/>
            <p:nvPr/>
          </p:nvSpPr>
          <p:spPr>
            <a:xfrm rot="363082">
              <a:off x="633267" y="4549023"/>
              <a:ext cx="365775" cy="364741"/>
            </a:xfrm>
            <a:custGeom>
              <a:avLst/>
              <a:gdLst/>
              <a:ahLst/>
              <a:cxnLst/>
              <a:rect l="l" t="t" r="r" b="b"/>
              <a:pathLst>
                <a:path w="11676" h="11643" fill="none" extrusionOk="0">
                  <a:moveTo>
                    <a:pt x="3237" y="1"/>
                  </a:moveTo>
                  <a:lnTo>
                    <a:pt x="11676" y="3203"/>
                  </a:lnTo>
                  <a:lnTo>
                    <a:pt x="8440" y="11643"/>
                  </a:lnTo>
                  <a:lnTo>
                    <a:pt x="1" y="8407"/>
                  </a:lnTo>
                  <a:close/>
                </a:path>
              </a:pathLst>
            </a:custGeom>
            <a:noFill/>
            <a:ln w="19050"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30" name="Google Shape;1630;p33"/>
            <p:cNvSpPr/>
            <p:nvPr/>
          </p:nvSpPr>
          <p:spPr>
            <a:xfrm rot="363082">
              <a:off x="-56388" y="4232909"/>
              <a:ext cx="499541" cy="423260"/>
            </a:xfrm>
            <a:custGeom>
              <a:avLst/>
              <a:gdLst/>
              <a:ahLst/>
              <a:cxnLst/>
              <a:rect l="l" t="t" r="r" b="b"/>
              <a:pathLst>
                <a:path w="15946" h="13511" fill="none" extrusionOk="0">
                  <a:moveTo>
                    <a:pt x="3303" y="1"/>
                  </a:moveTo>
                  <a:lnTo>
                    <a:pt x="15945" y="4804"/>
                  </a:lnTo>
                  <a:moveTo>
                    <a:pt x="2769" y="1435"/>
                  </a:moveTo>
                  <a:lnTo>
                    <a:pt x="15378" y="6272"/>
                  </a:lnTo>
                  <a:moveTo>
                    <a:pt x="2202" y="2903"/>
                  </a:moveTo>
                  <a:lnTo>
                    <a:pt x="14845" y="7740"/>
                  </a:lnTo>
                  <a:moveTo>
                    <a:pt x="14277" y="9174"/>
                  </a:moveTo>
                  <a:lnTo>
                    <a:pt x="1635" y="4337"/>
                  </a:lnTo>
                  <a:moveTo>
                    <a:pt x="1101" y="5805"/>
                  </a:moveTo>
                  <a:lnTo>
                    <a:pt x="13710" y="10608"/>
                  </a:lnTo>
                  <a:moveTo>
                    <a:pt x="534" y="7239"/>
                  </a:moveTo>
                  <a:lnTo>
                    <a:pt x="13177" y="12076"/>
                  </a:lnTo>
                  <a:moveTo>
                    <a:pt x="1" y="8707"/>
                  </a:moveTo>
                  <a:lnTo>
                    <a:pt x="12643" y="13511"/>
                  </a:lnTo>
                </a:path>
              </a:pathLst>
            </a:custGeom>
            <a:noFill/>
            <a:ln w="19050"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31" name="Google Shape;1631;p33"/>
            <p:cNvSpPr/>
            <p:nvPr/>
          </p:nvSpPr>
          <p:spPr>
            <a:xfrm rot="363082">
              <a:off x="940056" y="4735937"/>
              <a:ext cx="406531" cy="311454"/>
            </a:xfrm>
            <a:custGeom>
              <a:avLst/>
              <a:gdLst/>
              <a:ahLst/>
              <a:cxnLst/>
              <a:rect l="l" t="t" r="r" b="b"/>
              <a:pathLst>
                <a:path w="12977" h="9942" fill="none" extrusionOk="0">
                  <a:moveTo>
                    <a:pt x="12977" y="3903"/>
                  </a:moveTo>
                  <a:lnTo>
                    <a:pt x="2670" y="1"/>
                  </a:lnTo>
                  <a:moveTo>
                    <a:pt x="2002" y="1769"/>
                  </a:moveTo>
                  <a:lnTo>
                    <a:pt x="12276" y="5671"/>
                  </a:lnTo>
                  <a:moveTo>
                    <a:pt x="1335" y="3503"/>
                  </a:moveTo>
                  <a:lnTo>
                    <a:pt x="11609" y="7439"/>
                  </a:lnTo>
                  <a:moveTo>
                    <a:pt x="668" y="5271"/>
                  </a:moveTo>
                  <a:lnTo>
                    <a:pt x="10942" y="9174"/>
                  </a:lnTo>
                  <a:moveTo>
                    <a:pt x="7706" y="9941"/>
                  </a:moveTo>
                  <a:lnTo>
                    <a:pt x="1" y="7006"/>
                  </a:lnTo>
                </a:path>
              </a:pathLst>
            </a:custGeom>
            <a:noFill/>
            <a:ln w="19050"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32" name="Google Shape;1632;p33"/>
            <p:cNvSpPr/>
            <p:nvPr/>
          </p:nvSpPr>
          <p:spPr>
            <a:xfrm rot="363082">
              <a:off x="407066" y="4979342"/>
              <a:ext cx="760778" cy="501609"/>
            </a:xfrm>
            <a:custGeom>
              <a:avLst/>
              <a:gdLst/>
              <a:ahLst/>
              <a:cxnLst/>
              <a:rect l="l" t="t" r="r" b="b"/>
              <a:pathLst>
                <a:path w="24285" h="16012" fill="none" extrusionOk="0">
                  <a:moveTo>
                    <a:pt x="24285" y="6772"/>
                  </a:moveTo>
                  <a:lnTo>
                    <a:pt x="6472" y="0"/>
                  </a:lnTo>
                  <a:moveTo>
                    <a:pt x="3136" y="1067"/>
                  </a:moveTo>
                  <a:lnTo>
                    <a:pt x="23517" y="8806"/>
                  </a:lnTo>
                  <a:moveTo>
                    <a:pt x="2336" y="3069"/>
                  </a:moveTo>
                  <a:lnTo>
                    <a:pt x="22717" y="10841"/>
                  </a:lnTo>
                  <a:moveTo>
                    <a:pt x="1568" y="5137"/>
                  </a:moveTo>
                  <a:lnTo>
                    <a:pt x="21950" y="12909"/>
                  </a:lnTo>
                  <a:moveTo>
                    <a:pt x="801" y="7172"/>
                  </a:moveTo>
                  <a:lnTo>
                    <a:pt x="21182" y="14944"/>
                  </a:lnTo>
                  <a:moveTo>
                    <a:pt x="1" y="9240"/>
                  </a:moveTo>
                  <a:lnTo>
                    <a:pt x="17847" y="16011"/>
                  </a:lnTo>
                </a:path>
              </a:pathLst>
            </a:custGeom>
            <a:noFill/>
            <a:ln w="19050"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633" name="Google Shape;1633;p33"/>
          <p:cNvGrpSpPr/>
          <p:nvPr/>
        </p:nvGrpSpPr>
        <p:grpSpPr>
          <a:xfrm rot="9900040">
            <a:off x="10096863" y="41390"/>
            <a:ext cx="2725656" cy="2106717"/>
            <a:chOff x="-874852" y="3661982"/>
            <a:chExt cx="2044303" cy="1580085"/>
          </a:xfrm>
        </p:grpSpPr>
        <p:grpSp>
          <p:nvGrpSpPr>
            <p:cNvPr id="1634" name="Google Shape;1634;p33"/>
            <p:cNvGrpSpPr/>
            <p:nvPr/>
          </p:nvGrpSpPr>
          <p:grpSpPr>
            <a:xfrm rot="5249857" flipH="1">
              <a:off x="48808" y="4095917"/>
              <a:ext cx="537972" cy="1681428"/>
              <a:chOff x="-1858600" y="2385325"/>
              <a:chExt cx="523125" cy="1635025"/>
            </a:xfrm>
          </p:grpSpPr>
          <p:sp>
            <p:nvSpPr>
              <p:cNvPr id="1635" name="Google Shape;1635;p33"/>
              <p:cNvSpPr/>
              <p:nvPr/>
            </p:nvSpPr>
            <p:spPr>
              <a:xfrm>
                <a:off x="-1804750" y="2385325"/>
                <a:ext cx="469275" cy="1635025"/>
              </a:xfrm>
              <a:custGeom>
                <a:avLst/>
                <a:gdLst/>
                <a:ahLst/>
                <a:cxnLst/>
                <a:rect l="l" t="t" r="r" b="b"/>
                <a:pathLst>
                  <a:path w="18771" h="65401" extrusionOk="0">
                    <a:moveTo>
                      <a:pt x="12062" y="1"/>
                    </a:moveTo>
                    <a:cubicBezTo>
                      <a:pt x="9693" y="1"/>
                      <a:pt x="7259" y="1264"/>
                      <a:pt x="5667" y="3115"/>
                    </a:cubicBezTo>
                    <a:cubicBezTo>
                      <a:pt x="3462" y="5679"/>
                      <a:pt x="2513" y="9064"/>
                      <a:pt x="1872" y="12397"/>
                    </a:cubicBezTo>
                    <a:lnTo>
                      <a:pt x="1872" y="12372"/>
                    </a:lnTo>
                    <a:cubicBezTo>
                      <a:pt x="129" y="21270"/>
                      <a:pt x="0" y="30373"/>
                      <a:pt x="975" y="39373"/>
                    </a:cubicBezTo>
                    <a:cubicBezTo>
                      <a:pt x="1308" y="42476"/>
                      <a:pt x="1308" y="44861"/>
                      <a:pt x="1462" y="47989"/>
                    </a:cubicBezTo>
                    <a:cubicBezTo>
                      <a:pt x="1795" y="54796"/>
                      <a:pt x="6238" y="62496"/>
                      <a:pt x="6079" y="65382"/>
                    </a:cubicBezTo>
                    <a:lnTo>
                      <a:pt x="6079" y="65382"/>
                    </a:lnTo>
                    <a:cubicBezTo>
                      <a:pt x="6979" y="50077"/>
                      <a:pt x="11644" y="31239"/>
                      <a:pt x="16694" y="16756"/>
                    </a:cubicBezTo>
                    <a:cubicBezTo>
                      <a:pt x="17694" y="13936"/>
                      <a:pt x="18771" y="11064"/>
                      <a:pt x="18745" y="8089"/>
                    </a:cubicBezTo>
                    <a:cubicBezTo>
                      <a:pt x="18745" y="5089"/>
                      <a:pt x="17412" y="1909"/>
                      <a:pt x="14719" y="602"/>
                    </a:cubicBezTo>
                    <a:cubicBezTo>
                      <a:pt x="13878" y="188"/>
                      <a:pt x="12974" y="1"/>
                      <a:pt x="12062" y="1"/>
                    </a:cubicBezTo>
                    <a:close/>
                    <a:moveTo>
                      <a:pt x="6079" y="65382"/>
                    </a:moveTo>
                    <a:lnTo>
                      <a:pt x="6079" y="65382"/>
                    </a:lnTo>
                    <a:cubicBezTo>
                      <a:pt x="6078" y="65388"/>
                      <a:pt x="6078" y="65394"/>
                      <a:pt x="6078" y="65400"/>
                    </a:cubicBezTo>
                    <a:cubicBezTo>
                      <a:pt x="6078" y="65394"/>
                      <a:pt x="6078" y="65388"/>
                      <a:pt x="6079" y="65382"/>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36" name="Google Shape;1636;p33"/>
              <p:cNvSpPr/>
              <p:nvPr/>
            </p:nvSpPr>
            <p:spPr>
              <a:xfrm>
                <a:off x="-1858600" y="2385425"/>
                <a:ext cx="469275" cy="1634925"/>
              </a:xfrm>
              <a:custGeom>
                <a:avLst/>
                <a:gdLst/>
                <a:ahLst/>
                <a:cxnLst/>
                <a:rect l="l" t="t" r="r" b="b"/>
                <a:pathLst>
                  <a:path w="18771" h="65397" extrusionOk="0">
                    <a:moveTo>
                      <a:pt x="12088" y="1"/>
                    </a:moveTo>
                    <a:cubicBezTo>
                      <a:pt x="9704" y="1"/>
                      <a:pt x="7263" y="1274"/>
                      <a:pt x="5667" y="3111"/>
                    </a:cubicBezTo>
                    <a:cubicBezTo>
                      <a:pt x="3462" y="5649"/>
                      <a:pt x="2513" y="9060"/>
                      <a:pt x="1872" y="12393"/>
                    </a:cubicBezTo>
                    <a:lnTo>
                      <a:pt x="1872" y="12368"/>
                    </a:lnTo>
                    <a:cubicBezTo>
                      <a:pt x="129" y="21266"/>
                      <a:pt x="0" y="30369"/>
                      <a:pt x="975" y="39369"/>
                    </a:cubicBezTo>
                    <a:cubicBezTo>
                      <a:pt x="1308" y="42472"/>
                      <a:pt x="1308" y="44857"/>
                      <a:pt x="1462" y="47985"/>
                    </a:cubicBezTo>
                    <a:cubicBezTo>
                      <a:pt x="1795" y="54792"/>
                      <a:pt x="6239" y="62492"/>
                      <a:pt x="6079" y="65378"/>
                    </a:cubicBezTo>
                    <a:lnTo>
                      <a:pt x="6079" y="65378"/>
                    </a:lnTo>
                    <a:cubicBezTo>
                      <a:pt x="6979" y="50073"/>
                      <a:pt x="11670" y="31235"/>
                      <a:pt x="16694" y="16752"/>
                    </a:cubicBezTo>
                    <a:cubicBezTo>
                      <a:pt x="17694" y="13932"/>
                      <a:pt x="18771" y="11060"/>
                      <a:pt x="18771" y="8085"/>
                    </a:cubicBezTo>
                    <a:cubicBezTo>
                      <a:pt x="18745" y="5085"/>
                      <a:pt x="17412" y="1905"/>
                      <a:pt x="14745" y="598"/>
                    </a:cubicBezTo>
                    <a:cubicBezTo>
                      <a:pt x="13901" y="187"/>
                      <a:pt x="12999" y="1"/>
                      <a:pt x="12088" y="1"/>
                    </a:cubicBezTo>
                    <a:close/>
                    <a:moveTo>
                      <a:pt x="6079" y="65378"/>
                    </a:moveTo>
                    <a:cubicBezTo>
                      <a:pt x="6078" y="65384"/>
                      <a:pt x="6078" y="65390"/>
                      <a:pt x="6078" y="65396"/>
                    </a:cubicBezTo>
                    <a:cubicBezTo>
                      <a:pt x="6078" y="65390"/>
                      <a:pt x="6078" y="65384"/>
                      <a:pt x="6079" y="65378"/>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37" name="Google Shape;1637;p33"/>
              <p:cNvSpPr/>
              <p:nvPr/>
            </p:nvSpPr>
            <p:spPr>
              <a:xfrm>
                <a:off x="-1766300" y="2414375"/>
                <a:ext cx="329125" cy="283550"/>
              </a:xfrm>
              <a:custGeom>
                <a:avLst/>
                <a:gdLst/>
                <a:ahLst/>
                <a:cxnLst/>
                <a:rect l="l" t="t" r="r" b="b"/>
                <a:pathLst>
                  <a:path w="13165" h="11342" extrusionOk="0">
                    <a:moveTo>
                      <a:pt x="7214" y="1"/>
                    </a:moveTo>
                    <a:cubicBezTo>
                      <a:pt x="7203" y="1"/>
                      <a:pt x="7192" y="2"/>
                      <a:pt x="7181" y="4"/>
                    </a:cubicBezTo>
                    <a:cubicBezTo>
                      <a:pt x="7053" y="55"/>
                      <a:pt x="6976" y="260"/>
                      <a:pt x="7104" y="337"/>
                    </a:cubicBezTo>
                    <a:cubicBezTo>
                      <a:pt x="7130" y="363"/>
                      <a:pt x="7155" y="363"/>
                      <a:pt x="7181" y="363"/>
                    </a:cubicBezTo>
                    <a:cubicBezTo>
                      <a:pt x="7258" y="363"/>
                      <a:pt x="7335" y="337"/>
                      <a:pt x="7386" y="260"/>
                    </a:cubicBezTo>
                    <a:cubicBezTo>
                      <a:pt x="7433" y="120"/>
                      <a:pt x="7330" y="1"/>
                      <a:pt x="7214" y="1"/>
                    </a:cubicBezTo>
                    <a:close/>
                    <a:moveTo>
                      <a:pt x="10096" y="914"/>
                    </a:moveTo>
                    <a:cubicBezTo>
                      <a:pt x="10065" y="914"/>
                      <a:pt x="10033" y="918"/>
                      <a:pt x="10001" y="927"/>
                    </a:cubicBezTo>
                    <a:cubicBezTo>
                      <a:pt x="9719" y="1004"/>
                      <a:pt x="9591" y="1440"/>
                      <a:pt x="9848" y="1619"/>
                    </a:cubicBezTo>
                    <a:cubicBezTo>
                      <a:pt x="9899" y="1619"/>
                      <a:pt x="9950" y="1645"/>
                      <a:pt x="10001" y="1645"/>
                    </a:cubicBezTo>
                    <a:cubicBezTo>
                      <a:pt x="10024" y="1648"/>
                      <a:pt x="10046" y="1650"/>
                      <a:pt x="10069" y="1650"/>
                    </a:cubicBezTo>
                    <a:cubicBezTo>
                      <a:pt x="10224" y="1650"/>
                      <a:pt x="10370" y="1571"/>
                      <a:pt x="10437" y="1414"/>
                    </a:cubicBezTo>
                    <a:cubicBezTo>
                      <a:pt x="10528" y="1164"/>
                      <a:pt x="10337" y="914"/>
                      <a:pt x="10096" y="914"/>
                    </a:cubicBezTo>
                    <a:close/>
                    <a:moveTo>
                      <a:pt x="4839" y="1534"/>
                    </a:moveTo>
                    <a:cubicBezTo>
                      <a:pt x="4695" y="1534"/>
                      <a:pt x="4554" y="1605"/>
                      <a:pt x="4540" y="1748"/>
                    </a:cubicBezTo>
                    <a:cubicBezTo>
                      <a:pt x="4540" y="1799"/>
                      <a:pt x="4540" y="1824"/>
                      <a:pt x="4540" y="1876"/>
                    </a:cubicBezTo>
                    <a:cubicBezTo>
                      <a:pt x="4591" y="2030"/>
                      <a:pt x="4719" y="2158"/>
                      <a:pt x="4873" y="2183"/>
                    </a:cubicBezTo>
                    <a:cubicBezTo>
                      <a:pt x="5129" y="2183"/>
                      <a:pt x="5309" y="1876"/>
                      <a:pt x="5129" y="1671"/>
                    </a:cubicBezTo>
                    <a:cubicBezTo>
                      <a:pt x="5072" y="1579"/>
                      <a:pt x="4955" y="1534"/>
                      <a:pt x="4839" y="1534"/>
                    </a:cubicBezTo>
                    <a:close/>
                    <a:moveTo>
                      <a:pt x="7873" y="1434"/>
                    </a:moveTo>
                    <a:cubicBezTo>
                      <a:pt x="7815" y="1434"/>
                      <a:pt x="7755" y="1444"/>
                      <a:pt x="7694" y="1465"/>
                    </a:cubicBezTo>
                    <a:cubicBezTo>
                      <a:pt x="7309" y="1542"/>
                      <a:pt x="7104" y="2183"/>
                      <a:pt x="7488" y="2414"/>
                    </a:cubicBezTo>
                    <a:lnTo>
                      <a:pt x="7514" y="2414"/>
                    </a:lnTo>
                    <a:cubicBezTo>
                      <a:pt x="7565" y="2440"/>
                      <a:pt x="7642" y="2466"/>
                      <a:pt x="7694" y="2491"/>
                    </a:cubicBezTo>
                    <a:cubicBezTo>
                      <a:pt x="7715" y="2493"/>
                      <a:pt x="7737" y="2494"/>
                      <a:pt x="7759" y="2494"/>
                    </a:cubicBezTo>
                    <a:cubicBezTo>
                      <a:pt x="7992" y="2494"/>
                      <a:pt x="8217" y="2369"/>
                      <a:pt x="8335" y="2158"/>
                    </a:cubicBezTo>
                    <a:cubicBezTo>
                      <a:pt x="8489" y="1805"/>
                      <a:pt x="8227" y="1434"/>
                      <a:pt x="7873" y="1434"/>
                    </a:cubicBezTo>
                    <a:close/>
                    <a:moveTo>
                      <a:pt x="12521" y="1809"/>
                    </a:moveTo>
                    <a:cubicBezTo>
                      <a:pt x="12477" y="1809"/>
                      <a:pt x="12432" y="1814"/>
                      <a:pt x="12386" y="1824"/>
                    </a:cubicBezTo>
                    <a:cubicBezTo>
                      <a:pt x="12002" y="1927"/>
                      <a:pt x="11796" y="2568"/>
                      <a:pt x="12181" y="2799"/>
                    </a:cubicBezTo>
                    <a:cubicBezTo>
                      <a:pt x="12232" y="2825"/>
                      <a:pt x="12309" y="2850"/>
                      <a:pt x="12386" y="2850"/>
                    </a:cubicBezTo>
                    <a:cubicBezTo>
                      <a:pt x="12424" y="2858"/>
                      <a:pt x="12461" y="2861"/>
                      <a:pt x="12498" y="2861"/>
                    </a:cubicBezTo>
                    <a:cubicBezTo>
                      <a:pt x="12709" y="2861"/>
                      <a:pt x="12896" y="2739"/>
                      <a:pt x="13027" y="2542"/>
                    </a:cubicBezTo>
                    <a:cubicBezTo>
                      <a:pt x="13165" y="2175"/>
                      <a:pt x="12892" y="1809"/>
                      <a:pt x="12521" y="1809"/>
                    </a:cubicBezTo>
                    <a:close/>
                    <a:moveTo>
                      <a:pt x="10496" y="2693"/>
                    </a:moveTo>
                    <a:cubicBezTo>
                      <a:pt x="10485" y="2693"/>
                      <a:pt x="10474" y="2694"/>
                      <a:pt x="10463" y="2696"/>
                    </a:cubicBezTo>
                    <a:cubicBezTo>
                      <a:pt x="10335" y="2722"/>
                      <a:pt x="10258" y="2953"/>
                      <a:pt x="10386" y="3030"/>
                    </a:cubicBezTo>
                    <a:cubicBezTo>
                      <a:pt x="10412" y="3055"/>
                      <a:pt x="10412" y="3055"/>
                      <a:pt x="10437" y="3055"/>
                    </a:cubicBezTo>
                    <a:cubicBezTo>
                      <a:pt x="10540" y="3055"/>
                      <a:pt x="10617" y="3030"/>
                      <a:pt x="10668" y="2953"/>
                    </a:cubicBezTo>
                    <a:cubicBezTo>
                      <a:pt x="10715" y="2812"/>
                      <a:pt x="10612" y="2693"/>
                      <a:pt x="10496" y="2693"/>
                    </a:cubicBezTo>
                    <a:close/>
                    <a:moveTo>
                      <a:pt x="3134" y="3127"/>
                    </a:moveTo>
                    <a:cubicBezTo>
                      <a:pt x="3124" y="3127"/>
                      <a:pt x="3114" y="3129"/>
                      <a:pt x="3104" y="3132"/>
                    </a:cubicBezTo>
                    <a:cubicBezTo>
                      <a:pt x="3027" y="3158"/>
                      <a:pt x="3001" y="3260"/>
                      <a:pt x="3078" y="3312"/>
                    </a:cubicBezTo>
                    <a:lnTo>
                      <a:pt x="3078" y="3337"/>
                    </a:lnTo>
                    <a:lnTo>
                      <a:pt x="3104" y="3337"/>
                    </a:lnTo>
                    <a:cubicBezTo>
                      <a:pt x="3155" y="3337"/>
                      <a:pt x="3206" y="3312"/>
                      <a:pt x="3232" y="3260"/>
                    </a:cubicBezTo>
                    <a:cubicBezTo>
                      <a:pt x="3254" y="3194"/>
                      <a:pt x="3199" y="3127"/>
                      <a:pt x="3134" y="3127"/>
                    </a:cubicBezTo>
                    <a:close/>
                    <a:moveTo>
                      <a:pt x="6219" y="3536"/>
                    </a:moveTo>
                    <a:cubicBezTo>
                      <a:pt x="6072" y="3536"/>
                      <a:pt x="5928" y="3614"/>
                      <a:pt x="5899" y="3773"/>
                    </a:cubicBezTo>
                    <a:lnTo>
                      <a:pt x="5924" y="3773"/>
                    </a:lnTo>
                    <a:cubicBezTo>
                      <a:pt x="5924" y="3799"/>
                      <a:pt x="5924" y="3850"/>
                      <a:pt x="5924" y="3902"/>
                    </a:cubicBezTo>
                    <a:cubicBezTo>
                      <a:pt x="5950" y="4055"/>
                      <a:pt x="6078" y="4158"/>
                      <a:pt x="6232" y="4184"/>
                    </a:cubicBezTo>
                    <a:cubicBezTo>
                      <a:pt x="6243" y="4185"/>
                      <a:pt x="6254" y="4185"/>
                      <a:pt x="6265" y="4185"/>
                    </a:cubicBezTo>
                    <a:cubicBezTo>
                      <a:pt x="6526" y="4185"/>
                      <a:pt x="6662" y="3892"/>
                      <a:pt x="6514" y="3671"/>
                    </a:cubicBezTo>
                    <a:cubicBezTo>
                      <a:pt x="6447" y="3582"/>
                      <a:pt x="6332" y="3536"/>
                      <a:pt x="6219" y="3536"/>
                    </a:cubicBezTo>
                    <a:close/>
                    <a:moveTo>
                      <a:pt x="3009" y="4870"/>
                    </a:moveTo>
                    <a:cubicBezTo>
                      <a:pt x="2866" y="4870"/>
                      <a:pt x="2722" y="4947"/>
                      <a:pt x="2693" y="5107"/>
                    </a:cubicBezTo>
                    <a:lnTo>
                      <a:pt x="2719" y="5107"/>
                    </a:lnTo>
                    <a:cubicBezTo>
                      <a:pt x="2693" y="5158"/>
                      <a:pt x="2693" y="5184"/>
                      <a:pt x="2719" y="5235"/>
                    </a:cubicBezTo>
                    <a:cubicBezTo>
                      <a:pt x="2745" y="5389"/>
                      <a:pt x="2873" y="5517"/>
                      <a:pt x="3027" y="5517"/>
                    </a:cubicBezTo>
                    <a:cubicBezTo>
                      <a:pt x="3038" y="5518"/>
                      <a:pt x="3049" y="5518"/>
                      <a:pt x="3059" y="5518"/>
                    </a:cubicBezTo>
                    <a:cubicBezTo>
                      <a:pt x="3320" y="5518"/>
                      <a:pt x="3456" y="5226"/>
                      <a:pt x="3283" y="5004"/>
                    </a:cubicBezTo>
                    <a:cubicBezTo>
                      <a:pt x="3228" y="4915"/>
                      <a:pt x="3119" y="4870"/>
                      <a:pt x="3009" y="4870"/>
                    </a:cubicBezTo>
                    <a:close/>
                    <a:moveTo>
                      <a:pt x="6277" y="5340"/>
                    </a:moveTo>
                    <a:cubicBezTo>
                      <a:pt x="6229" y="5340"/>
                      <a:pt x="6179" y="5348"/>
                      <a:pt x="6129" y="5363"/>
                    </a:cubicBezTo>
                    <a:cubicBezTo>
                      <a:pt x="5745" y="5466"/>
                      <a:pt x="5540" y="6107"/>
                      <a:pt x="5924" y="6312"/>
                    </a:cubicBezTo>
                    <a:cubicBezTo>
                      <a:pt x="5976" y="6363"/>
                      <a:pt x="6053" y="6363"/>
                      <a:pt x="6129" y="6389"/>
                    </a:cubicBezTo>
                    <a:cubicBezTo>
                      <a:pt x="6151" y="6391"/>
                      <a:pt x="6173" y="6392"/>
                      <a:pt x="6194" y="6392"/>
                    </a:cubicBezTo>
                    <a:cubicBezTo>
                      <a:pt x="6424" y="6392"/>
                      <a:pt x="6630" y="6267"/>
                      <a:pt x="6771" y="6055"/>
                    </a:cubicBezTo>
                    <a:cubicBezTo>
                      <a:pt x="6906" y="5718"/>
                      <a:pt x="6625" y="5340"/>
                      <a:pt x="6277" y="5340"/>
                    </a:cubicBezTo>
                    <a:close/>
                    <a:moveTo>
                      <a:pt x="1163" y="6898"/>
                    </a:moveTo>
                    <a:cubicBezTo>
                      <a:pt x="1152" y="6898"/>
                      <a:pt x="1140" y="6899"/>
                      <a:pt x="1129" y="6902"/>
                    </a:cubicBezTo>
                    <a:cubicBezTo>
                      <a:pt x="1001" y="6927"/>
                      <a:pt x="924" y="7158"/>
                      <a:pt x="1052" y="7235"/>
                    </a:cubicBezTo>
                    <a:cubicBezTo>
                      <a:pt x="1078" y="7235"/>
                      <a:pt x="1104" y="7261"/>
                      <a:pt x="1129" y="7261"/>
                    </a:cubicBezTo>
                    <a:cubicBezTo>
                      <a:pt x="1206" y="7261"/>
                      <a:pt x="1283" y="7235"/>
                      <a:pt x="1334" y="7132"/>
                    </a:cubicBezTo>
                    <a:cubicBezTo>
                      <a:pt x="1381" y="7015"/>
                      <a:pt x="1278" y="6898"/>
                      <a:pt x="1163" y="6898"/>
                    </a:cubicBezTo>
                    <a:close/>
                    <a:moveTo>
                      <a:pt x="5001" y="7850"/>
                    </a:moveTo>
                    <a:cubicBezTo>
                      <a:pt x="4924" y="7876"/>
                      <a:pt x="4899" y="8004"/>
                      <a:pt x="4950" y="8056"/>
                    </a:cubicBezTo>
                    <a:lnTo>
                      <a:pt x="5001" y="8056"/>
                    </a:lnTo>
                    <a:cubicBezTo>
                      <a:pt x="5052" y="8056"/>
                      <a:pt x="5104" y="8030"/>
                      <a:pt x="5129" y="8004"/>
                    </a:cubicBezTo>
                    <a:cubicBezTo>
                      <a:pt x="5155" y="7927"/>
                      <a:pt x="5078" y="7850"/>
                      <a:pt x="5001" y="7850"/>
                    </a:cubicBezTo>
                    <a:close/>
                    <a:moveTo>
                      <a:pt x="2940" y="7598"/>
                    </a:moveTo>
                    <a:cubicBezTo>
                      <a:pt x="2902" y="7598"/>
                      <a:pt x="2862" y="7605"/>
                      <a:pt x="2822" y="7620"/>
                    </a:cubicBezTo>
                    <a:cubicBezTo>
                      <a:pt x="2565" y="7697"/>
                      <a:pt x="2437" y="8107"/>
                      <a:pt x="2693" y="8235"/>
                    </a:cubicBezTo>
                    <a:cubicBezTo>
                      <a:pt x="2719" y="8261"/>
                      <a:pt x="2770" y="8286"/>
                      <a:pt x="2822" y="8286"/>
                    </a:cubicBezTo>
                    <a:cubicBezTo>
                      <a:pt x="2838" y="8289"/>
                      <a:pt x="2854" y="8290"/>
                      <a:pt x="2870" y="8290"/>
                    </a:cubicBezTo>
                    <a:cubicBezTo>
                      <a:pt x="3007" y="8290"/>
                      <a:pt x="3137" y="8196"/>
                      <a:pt x="3206" y="8081"/>
                    </a:cubicBezTo>
                    <a:cubicBezTo>
                      <a:pt x="3338" y="7840"/>
                      <a:pt x="3169" y="7598"/>
                      <a:pt x="2940" y="7598"/>
                    </a:cubicBezTo>
                    <a:close/>
                    <a:moveTo>
                      <a:pt x="6698" y="7919"/>
                    </a:moveTo>
                    <a:cubicBezTo>
                      <a:pt x="6554" y="7919"/>
                      <a:pt x="6414" y="7990"/>
                      <a:pt x="6386" y="8133"/>
                    </a:cubicBezTo>
                    <a:lnTo>
                      <a:pt x="6412" y="8133"/>
                    </a:lnTo>
                    <a:cubicBezTo>
                      <a:pt x="6412" y="8184"/>
                      <a:pt x="6412" y="8235"/>
                      <a:pt x="6412" y="8261"/>
                    </a:cubicBezTo>
                    <a:cubicBezTo>
                      <a:pt x="6437" y="8415"/>
                      <a:pt x="6565" y="8543"/>
                      <a:pt x="6745" y="8568"/>
                    </a:cubicBezTo>
                    <a:cubicBezTo>
                      <a:pt x="7001" y="8568"/>
                      <a:pt x="7181" y="8261"/>
                      <a:pt x="7001" y="8056"/>
                    </a:cubicBezTo>
                    <a:cubicBezTo>
                      <a:pt x="6933" y="7964"/>
                      <a:pt x="6814" y="7919"/>
                      <a:pt x="6698" y="7919"/>
                    </a:cubicBezTo>
                    <a:close/>
                    <a:moveTo>
                      <a:pt x="4317" y="9878"/>
                    </a:moveTo>
                    <a:cubicBezTo>
                      <a:pt x="4265" y="9878"/>
                      <a:pt x="4210" y="9886"/>
                      <a:pt x="4155" y="9902"/>
                    </a:cubicBezTo>
                    <a:cubicBezTo>
                      <a:pt x="3770" y="9979"/>
                      <a:pt x="3565" y="10645"/>
                      <a:pt x="3950" y="10851"/>
                    </a:cubicBezTo>
                    <a:cubicBezTo>
                      <a:pt x="4001" y="10876"/>
                      <a:pt x="4078" y="10902"/>
                      <a:pt x="4129" y="10928"/>
                    </a:cubicBezTo>
                    <a:cubicBezTo>
                      <a:pt x="4153" y="10930"/>
                      <a:pt x="4177" y="10931"/>
                      <a:pt x="4200" y="10931"/>
                    </a:cubicBezTo>
                    <a:cubicBezTo>
                      <a:pt x="4454" y="10931"/>
                      <a:pt x="4677" y="10805"/>
                      <a:pt x="4770" y="10594"/>
                    </a:cubicBezTo>
                    <a:cubicBezTo>
                      <a:pt x="4927" y="10236"/>
                      <a:pt x="4673" y="9878"/>
                      <a:pt x="4317" y="9878"/>
                    </a:cubicBezTo>
                    <a:close/>
                    <a:moveTo>
                      <a:pt x="746" y="10289"/>
                    </a:moveTo>
                    <a:cubicBezTo>
                      <a:pt x="696" y="10289"/>
                      <a:pt x="644" y="10297"/>
                      <a:pt x="591" y="10312"/>
                    </a:cubicBezTo>
                    <a:cubicBezTo>
                      <a:pt x="206" y="10415"/>
                      <a:pt x="1" y="11056"/>
                      <a:pt x="386" y="11287"/>
                    </a:cubicBezTo>
                    <a:lnTo>
                      <a:pt x="386" y="11261"/>
                    </a:lnTo>
                    <a:cubicBezTo>
                      <a:pt x="437" y="11312"/>
                      <a:pt x="514" y="11338"/>
                      <a:pt x="565" y="11338"/>
                    </a:cubicBezTo>
                    <a:cubicBezTo>
                      <a:pt x="589" y="11340"/>
                      <a:pt x="613" y="11341"/>
                      <a:pt x="636" y="11341"/>
                    </a:cubicBezTo>
                    <a:cubicBezTo>
                      <a:pt x="889" y="11341"/>
                      <a:pt x="1112" y="11216"/>
                      <a:pt x="1206" y="11004"/>
                    </a:cubicBezTo>
                    <a:cubicBezTo>
                      <a:pt x="1364" y="10667"/>
                      <a:pt x="1106" y="10289"/>
                      <a:pt x="746" y="10289"/>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38" name="Google Shape;1638;p33"/>
              <p:cNvSpPr/>
              <p:nvPr/>
            </p:nvSpPr>
            <p:spPr>
              <a:xfrm>
                <a:off x="-1809250" y="2563500"/>
                <a:ext cx="247275" cy="1438900"/>
              </a:xfrm>
              <a:custGeom>
                <a:avLst/>
                <a:gdLst/>
                <a:ahLst/>
                <a:cxnLst/>
                <a:rect l="l" t="t" r="r" b="b"/>
                <a:pathLst>
                  <a:path w="9891" h="57556" extrusionOk="0">
                    <a:moveTo>
                      <a:pt x="9445" y="0"/>
                    </a:moveTo>
                    <a:cubicBezTo>
                      <a:pt x="9304" y="0"/>
                      <a:pt x="9164" y="81"/>
                      <a:pt x="9104" y="270"/>
                    </a:cubicBezTo>
                    <a:cubicBezTo>
                      <a:pt x="4617" y="13912"/>
                      <a:pt x="1" y="34913"/>
                      <a:pt x="3386" y="57247"/>
                    </a:cubicBezTo>
                    <a:cubicBezTo>
                      <a:pt x="3411" y="57427"/>
                      <a:pt x="3565" y="57555"/>
                      <a:pt x="3745" y="57555"/>
                    </a:cubicBezTo>
                    <a:lnTo>
                      <a:pt x="3822" y="57555"/>
                    </a:lnTo>
                    <a:cubicBezTo>
                      <a:pt x="4027" y="57530"/>
                      <a:pt x="4155" y="57324"/>
                      <a:pt x="4129" y="57119"/>
                    </a:cubicBezTo>
                    <a:cubicBezTo>
                      <a:pt x="796" y="34939"/>
                      <a:pt x="5360" y="14091"/>
                      <a:pt x="9796" y="501"/>
                    </a:cubicBezTo>
                    <a:cubicBezTo>
                      <a:pt x="9890" y="202"/>
                      <a:pt x="9667" y="0"/>
                      <a:pt x="9445"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639" name="Google Shape;1639;p33"/>
            <p:cNvGrpSpPr/>
            <p:nvPr/>
          </p:nvGrpSpPr>
          <p:grpSpPr>
            <a:xfrm rot="5249857" flipH="1">
              <a:off x="-340747" y="3668895"/>
              <a:ext cx="1062060" cy="1858361"/>
              <a:chOff x="-1779100" y="2408800"/>
              <a:chExt cx="1032750" cy="1807075"/>
            </a:xfrm>
          </p:grpSpPr>
          <p:sp>
            <p:nvSpPr>
              <p:cNvPr id="1640" name="Google Shape;1640;p33"/>
              <p:cNvSpPr/>
              <p:nvPr/>
            </p:nvSpPr>
            <p:spPr>
              <a:xfrm>
                <a:off x="-1779100" y="2498825"/>
                <a:ext cx="1032750" cy="1717050"/>
              </a:xfrm>
              <a:custGeom>
                <a:avLst/>
                <a:gdLst/>
                <a:ahLst/>
                <a:cxnLst/>
                <a:rect l="l" t="t" r="r" b="b"/>
                <a:pathLst>
                  <a:path w="41310" h="68682" extrusionOk="0">
                    <a:moveTo>
                      <a:pt x="32843" y="0"/>
                    </a:moveTo>
                    <a:cubicBezTo>
                      <a:pt x="31194" y="0"/>
                      <a:pt x="29516" y="392"/>
                      <a:pt x="28053" y="1113"/>
                    </a:cubicBezTo>
                    <a:cubicBezTo>
                      <a:pt x="24489" y="2883"/>
                      <a:pt x="21924" y="6139"/>
                      <a:pt x="19719" y="9421"/>
                    </a:cubicBezTo>
                    <a:lnTo>
                      <a:pt x="19719" y="9396"/>
                    </a:lnTo>
                    <a:cubicBezTo>
                      <a:pt x="13744" y="18242"/>
                      <a:pt x="9436" y="27987"/>
                      <a:pt x="6385" y="38167"/>
                    </a:cubicBezTo>
                    <a:cubicBezTo>
                      <a:pt x="5308" y="41705"/>
                      <a:pt x="4231" y="44270"/>
                      <a:pt x="2949" y="47731"/>
                    </a:cubicBezTo>
                    <a:cubicBezTo>
                      <a:pt x="205" y="55244"/>
                      <a:pt x="1487" y="65630"/>
                      <a:pt x="0" y="68681"/>
                    </a:cubicBezTo>
                    <a:cubicBezTo>
                      <a:pt x="7975" y="52526"/>
                      <a:pt x="21642" y="34269"/>
                      <a:pt x="33745" y="20935"/>
                    </a:cubicBezTo>
                    <a:cubicBezTo>
                      <a:pt x="36105" y="18319"/>
                      <a:pt x="38566" y="15704"/>
                      <a:pt x="39951" y="12473"/>
                    </a:cubicBezTo>
                    <a:cubicBezTo>
                      <a:pt x="41310" y="9242"/>
                      <a:pt x="41310" y="5190"/>
                      <a:pt x="39002" y="2549"/>
                    </a:cubicBezTo>
                    <a:cubicBezTo>
                      <a:pt x="37468" y="790"/>
                      <a:pt x="35184" y="0"/>
                      <a:pt x="3284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41" name="Google Shape;1641;p33"/>
              <p:cNvSpPr/>
              <p:nvPr/>
            </p:nvSpPr>
            <p:spPr>
              <a:xfrm>
                <a:off x="-1776550" y="2408800"/>
                <a:ext cx="973150" cy="1753225"/>
              </a:xfrm>
              <a:custGeom>
                <a:avLst/>
                <a:gdLst/>
                <a:ahLst/>
                <a:cxnLst/>
                <a:rect l="l" t="t" r="r" b="b"/>
                <a:pathLst>
                  <a:path w="38926" h="70129" extrusionOk="0">
                    <a:moveTo>
                      <a:pt x="30542" y="0"/>
                    </a:moveTo>
                    <a:cubicBezTo>
                      <a:pt x="28732" y="0"/>
                      <a:pt x="26881" y="482"/>
                      <a:pt x="25310" y="1355"/>
                    </a:cubicBezTo>
                    <a:cubicBezTo>
                      <a:pt x="21848" y="3253"/>
                      <a:pt x="19438" y="6637"/>
                      <a:pt x="17361" y="10022"/>
                    </a:cubicBezTo>
                    <a:cubicBezTo>
                      <a:pt x="11822" y="19100"/>
                      <a:pt x="7975" y="29049"/>
                      <a:pt x="5386" y="39357"/>
                    </a:cubicBezTo>
                    <a:cubicBezTo>
                      <a:pt x="4488" y="42947"/>
                      <a:pt x="3514" y="45537"/>
                      <a:pt x="2411" y="49076"/>
                    </a:cubicBezTo>
                    <a:cubicBezTo>
                      <a:pt x="1" y="56717"/>
                      <a:pt x="1770" y="67025"/>
                      <a:pt x="411" y="70128"/>
                    </a:cubicBezTo>
                    <a:cubicBezTo>
                      <a:pt x="7642" y="53640"/>
                      <a:pt x="20463" y="34767"/>
                      <a:pt x="31925" y="20869"/>
                    </a:cubicBezTo>
                    <a:cubicBezTo>
                      <a:pt x="34156" y="18177"/>
                      <a:pt x="36515" y="15433"/>
                      <a:pt x="37721" y="12151"/>
                    </a:cubicBezTo>
                    <a:cubicBezTo>
                      <a:pt x="38926" y="8843"/>
                      <a:pt x="38772" y="4791"/>
                      <a:pt x="36336" y="2253"/>
                    </a:cubicBezTo>
                    <a:cubicBezTo>
                      <a:pt x="34837" y="698"/>
                      <a:pt x="32720" y="0"/>
                      <a:pt x="3054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42" name="Google Shape;1642;p33"/>
              <p:cNvSpPr/>
              <p:nvPr/>
            </p:nvSpPr>
            <p:spPr>
              <a:xfrm>
                <a:off x="-1311125" y="2430900"/>
                <a:ext cx="402150" cy="319125"/>
              </a:xfrm>
              <a:custGeom>
                <a:avLst/>
                <a:gdLst/>
                <a:ahLst/>
                <a:cxnLst/>
                <a:rect l="l" t="t" r="r" b="b"/>
                <a:pathLst>
                  <a:path w="16086" h="12765" extrusionOk="0">
                    <a:moveTo>
                      <a:pt x="9413" y="1"/>
                    </a:moveTo>
                    <a:cubicBezTo>
                      <a:pt x="9396" y="1"/>
                      <a:pt x="9378" y="3"/>
                      <a:pt x="9359" y="10"/>
                    </a:cubicBezTo>
                    <a:cubicBezTo>
                      <a:pt x="9206" y="35"/>
                      <a:pt x="9103" y="266"/>
                      <a:pt x="9231" y="369"/>
                    </a:cubicBezTo>
                    <a:cubicBezTo>
                      <a:pt x="9257" y="394"/>
                      <a:pt x="9283" y="394"/>
                      <a:pt x="9308" y="394"/>
                    </a:cubicBezTo>
                    <a:cubicBezTo>
                      <a:pt x="9332" y="400"/>
                      <a:pt x="9357" y="403"/>
                      <a:pt x="9380" y="403"/>
                    </a:cubicBezTo>
                    <a:cubicBezTo>
                      <a:pt x="9458" y="403"/>
                      <a:pt x="9531" y="370"/>
                      <a:pt x="9590" y="292"/>
                    </a:cubicBezTo>
                    <a:cubicBezTo>
                      <a:pt x="9635" y="156"/>
                      <a:pt x="9541" y="1"/>
                      <a:pt x="9413" y="1"/>
                    </a:cubicBezTo>
                    <a:close/>
                    <a:moveTo>
                      <a:pt x="12560" y="1256"/>
                    </a:moveTo>
                    <a:cubicBezTo>
                      <a:pt x="12528" y="1256"/>
                      <a:pt x="12496" y="1259"/>
                      <a:pt x="12462" y="1266"/>
                    </a:cubicBezTo>
                    <a:cubicBezTo>
                      <a:pt x="12154" y="1317"/>
                      <a:pt x="11949" y="1856"/>
                      <a:pt x="12257" y="2061"/>
                    </a:cubicBezTo>
                    <a:cubicBezTo>
                      <a:pt x="12283" y="2087"/>
                      <a:pt x="12360" y="2112"/>
                      <a:pt x="12411" y="2112"/>
                    </a:cubicBezTo>
                    <a:cubicBezTo>
                      <a:pt x="12447" y="2121"/>
                      <a:pt x="12482" y="2125"/>
                      <a:pt x="12518" y="2125"/>
                    </a:cubicBezTo>
                    <a:cubicBezTo>
                      <a:pt x="12685" y="2125"/>
                      <a:pt x="12844" y="2030"/>
                      <a:pt x="12949" y="1881"/>
                    </a:cubicBezTo>
                    <a:cubicBezTo>
                      <a:pt x="13089" y="1579"/>
                      <a:pt x="12870" y="1256"/>
                      <a:pt x="12560" y="1256"/>
                    </a:cubicBezTo>
                    <a:close/>
                    <a:moveTo>
                      <a:pt x="6402" y="1567"/>
                    </a:moveTo>
                    <a:cubicBezTo>
                      <a:pt x="6244" y="1567"/>
                      <a:pt x="6092" y="1644"/>
                      <a:pt x="6052" y="1805"/>
                    </a:cubicBezTo>
                    <a:cubicBezTo>
                      <a:pt x="6026" y="1856"/>
                      <a:pt x="6026" y="1907"/>
                      <a:pt x="6052" y="1958"/>
                    </a:cubicBezTo>
                    <a:cubicBezTo>
                      <a:pt x="6077" y="2138"/>
                      <a:pt x="6231" y="2292"/>
                      <a:pt x="6411" y="2317"/>
                    </a:cubicBezTo>
                    <a:cubicBezTo>
                      <a:pt x="6431" y="2321"/>
                      <a:pt x="6450" y="2322"/>
                      <a:pt x="6470" y="2322"/>
                    </a:cubicBezTo>
                    <a:cubicBezTo>
                      <a:pt x="6747" y="2322"/>
                      <a:pt x="6937" y="1993"/>
                      <a:pt x="6770" y="1753"/>
                    </a:cubicBezTo>
                    <a:cubicBezTo>
                      <a:pt x="6696" y="1631"/>
                      <a:pt x="6547" y="1567"/>
                      <a:pt x="6402" y="1567"/>
                    </a:cubicBezTo>
                    <a:close/>
                    <a:moveTo>
                      <a:pt x="9895" y="1689"/>
                    </a:moveTo>
                    <a:cubicBezTo>
                      <a:pt x="9854" y="1689"/>
                      <a:pt x="9812" y="1693"/>
                      <a:pt x="9770" y="1702"/>
                    </a:cubicBezTo>
                    <a:cubicBezTo>
                      <a:pt x="9308" y="1779"/>
                      <a:pt x="9000" y="2523"/>
                      <a:pt x="9436" y="2830"/>
                    </a:cubicBezTo>
                    <a:cubicBezTo>
                      <a:pt x="9513" y="2856"/>
                      <a:pt x="9590" y="2907"/>
                      <a:pt x="9667" y="2907"/>
                    </a:cubicBezTo>
                    <a:cubicBezTo>
                      <a:pt x="9721" y="2921"/>
                      <a:pt x="9775" y="2927"/>
                      <a:pt x="9828" y="2927"/>
                    </a:cubicBezTo>
                    <a:cubicBezTo>
                      <a:pt x="10078" y="2927"/>
                      <a:pt x="10310" y="2785"/>
                      <a:pt x="10436" y="2574"/>
                    </a:cubicBezTo>
                    <a:cubicBezTo>
                      <a:pt x="10647" y="2153"/>
                      <a:pt x="10324" y="1689"/>
                      <a:pt x="9895" y="1689"/>
                    </a:cubicBezTo>
                    <a:close/>
                    <a:moveTo>
                      <a:pt x="4359" y="3369"/>
                    </a:moveTo>
                    <a:cubicBezTo>
                      <a:pt x="4257" y="3369"/>
                      <a:pt x="4205" y="3523"/>
                      <a:pt x="4282" y="3599"/>
                    </a:cubicBezTo>
                    <a:lnTo>
                      <a:pt x="4334" y="3599"/>
                    </a:lnTo>
                    <a:cubicBezTo>
                      <a:pt x="4347" y="3606"/>
                      <a:pt x="4363" y="3610"/>
                      <a:pt x="4379" y="3610"/>
                    </a:cubicBezTo>
                    <a:cubicBezTo>
                      <a:pt x="4422" y="3610"/>
                      <a:pt x="4469" y="3586"/>
                      <a:pt x="4487" y="3548"/>
                    </a:cubicBezTo>
                    <a:cubicBezTo>
                      <a:pt x="4513" y="3446"/>
                      <a:pt x="4436" y="3369"/>
                      <a:pt x="4359" y="3369"/>
                    </a:cubicBezTo>
                    <a:close/>
                    <a:moveTo>
                      <a:pt x="15337" y="2484"/>
                    </a:moveTo>
                    <a:cubicBezTo>
                      <a:pt x="15295" y="2484"/>
                      <a:pt x="15251" y="2488"/>
                      <a:pt x="15206" y="2497"/>
                    </a:cubicBezTo>
                    <a:cubicBezTo>
                      <a:pt x="14744" y="2574"/>
                      <a:pt x="14462" y="3317"/>
                      <a:pt x="14898" y="3599"/>
                    </a:cubicBezTo>
                    <a:cubicBezTo>
                      <a:pt x="14950" y="3651"/>
                      <a:pt x="15026" y="3676"/>
                      <a:pt x="15129" y="3702"/>
                    </a:cubicBezTo>
                    <a:cubicBezTo>
                      <a:pt x="15170" y="3710"/>
                      <a:pt x="15212" y="3713"/>
                      <a:pt x="15254" y="3713"/>
                    </a:cubicBezTo>
                    <a:cubicBezTo>
                      <a:pt x="15498" y="3713"/>
                      <a:pt x="15745" y="3588"/>
                      <a:pt x="15898" y="3369"/>
                    </a:cubicBezTo>
                    <a:cubicBezTo>
                      <a:pt x="16085" y="2948"/>
                      <a:pt x="15782" y="2484"/>
                      <a:pt x="15337" y="2484"/>
                    </a:cubicBezTo>
                    <a:close/>
                    <a:moveTo>
                      <a:pt x="13055" y="3385"/>
                    </a:moveTo>
                    <a:cubicBezTo>
                      <a:pt x="13037" y="3385"/>
                      <a:pt x="13019" y="3388"/>
                      <a:pt x="13001" y="3394"/>
                    </a:cubicBezTo>
                    <a:cubicBezTo>
                      <a:pt x="12847" y="3420"/>
                      <a:pt x="12744" y="3676"/>
                      <a:pt x="12898" y="3779"/>
                    </a:cubicBezTo>
                    <a:cubicBezTo>
                      <a:pt x="12898" y="3779"/>
                      <a:pt x="12924" y="3779"/>
                      <a:pt x="12975" y="3805"/>
                    </a:cubicBezTo>
                    <a:cubicBezTo>
                      <a:pt x="12993" y="3809"/>
                      <a:pt x="13010" y="3811"/>
                      <a:pt x="13028" y="3811"/>
                    </a:cubicBezTo>
                    <a:cubicBezTo>
                      <a:pt x="13111" y="3811"/>
                      <a:pt x="13189" y="3761"/>
                      <a:pt x="13231" y="3676"/>
                    </a:cubicBezTo>
                    <a:cubicBezTo>
                      <a:pt x="13299" y="3541"/>
                      <a:pt x="13188" y="3385"/>
                      <a:pt x="13055" y="3385"/>
                    </a:cubicBezTo>
                    <a:close/>
                    <a:moveTo>
                      <a:pt x="7890" y="4029"/>
                    </a:moveTo>
                    <a:cubicBezTo>
                      <a:pt x="7731" y="4029"/>
                      <a:pt x="7579" y="4105"/>
                      <a:pt x="7539" y="4266"/>
                    </a:cubicBezTo>
                    <a:cubicBezTo>
                      <a:pt x="7513" y="4317"/>
                      <a:pt x="7513" y="4369"/>
                      <a:pt x="7539" y="4420"/>
                    </a:cubicBezTo>
                    <a:cubicBezTo>
                      <a:pt x="7565" y="4625"/>
                      <a:pt x="7718" y="4779"/>
                      <a:pt x="7898" y="4805"/>
                    </a:cubicBezTo>
                    <a:cubicBezTo>
                      <a:pt x="7908" y="4806"/>
                      <a:pt x="7919" y="4806"/>
                      <a:pt x="7929" y="4806"/>
                    </a:cubicBezTo>
                    <a:cubicBezTo>
                      <a:pt x="8221" y="4806"/>
                      <a:pt x="8430" y="4463"/>
                      <a:pt x="8257" y="4215"/>
                    </a:cubicBezTo>
                    <a:cubicBezTo>
                      <a:pt x="8183" y="4093"/>
                      <a:pt x="8034" y="4029"/>
                      <a:pt x="7890" y="4029"/>
                    </a:cubicBezTo>
                    <a:close/>
                    <a:moveTo>
                      <a:pt x="4081" y="5358"/>
                    </a:moveTo>
                    <a:cubicBezTo>
                      <a:pt x="3918" y="5358"/>
                      <a:pt x="3759" y="5435"/>
                      <a:pt x="3718" y="5600"/>
                    </a:cubicBezTo>
                    <a:cubicBezTo>
                      <a:pt x="3693" y="5651"/>
                      <a:pt x="3693" y="5702"/>
                      <a:pt x="3718" y="5753"/>
                    </a:cubicBezTo>
                    <a:cubicBezTo>
                      <a:pt x="3744" y="5933"/>
                      <a:pt x="3898" y="6087"/>
                      <a:pt x="4077" y="6112"/>
                    </a:cubicBezTo>
                    <a:cubicBezTo>
                      <a:pt x="4088" y="6113"/>
                      <a:pt x="4099" y="6114"/>
                      <a:pt x="4110" y="6114"/>
                    </a:cubicBezTo>
                    <a:cubicBezTo>
                      <a:pt x="4401" y="6114"/>
                      <a:pt x="4609" y="5794"/>
                      <a:pt x="4436" y="5523"/>
                    </a:cubicBezTo>
                    <a:cubicBezTo>
                      <a:pt x="4365" y="5416"/>
                      <a:pt x="4222" y="5358"/>
                      <a:pt x="4081" y="5358"/>
                    </a:cubicBezTo>
                    <a:close/>
                    <a:moveTo>
                      <a:pt x="7747" y="6125"/>
                    </a:moveTo>
                    <a:cubicBezTo>
                      <a:pt x="7705" y="6125"/>
                      <a:pt x="7661" y="6129"/>
                      <a:pt x="7616" y="6138"/>
                    </a:cubicBezTo>
                    <a:cubicBezTo>
                      <a:pt x="7154" y="6215"/>
                      <a:pt x="6872" y="6959"/>
                      <a:pt x="7308" y="7266"/>
                    </a:cubicBezTo>
                    <a:cubicBezTo>
                      <a:pt x="7359" y="7292"/>
                      <a:pt x="7436" y="7343"/>
                      <a:pt x="7539" y="7343"/>
                    </a:cubicBezTo>
                    <a:cubicBezTo>
                      <a:pt x="7588" y="7357"/>
                      <a:pt x="7639" y="7363"/>
                      <a:pt x="7691" y="7363"/>
                    </a:cubicBezTo>
                    <a:cubicBezTo>
                      <a:pt x="7932" y="7363"/>
                      <a:pt x="8181" y="7221"/>
                      <a:pt x="8308" y="7010"/>
                    </a:cubicBezTo>
                    <a:cubicBezTo>
                      <a:pt x="8495" y="6589"/>
                      <a:pt x="8191" y="6125"/>
                      <a:pt x="7747" y="6125"/>
                    </a:cubicBezTo>
                    <a:close/>
                    <a:moveTo>
                      <a:pt x="1797" y="7616"/>
                    </a:moveTo>
                    <a:cubicBezTo>
                      <a:pt x="1780" y="7616"/>
                      <a:pt x="1762" y="7619"/>
                      <a:pt x="1744" y="7625"/>
                    </a:cubicBezTo>
                    <a:cubicBezTo>
                      <a:pt x="1590" y="7651"/>
                      <a:pt x="1487" y="7882"/>
                      <a:pt x="1615" y="7984"/>
                    </a:cubicBezTo>
                    <a:lnTo>
                      <a:pt x="1615" y="8010"/>
                    </a:lnTo>
                    <a:cubicBezTo>
                      <a:pt x="1641" y="8010"/>
                      <a:pt x="1667" y="8010"/>
                      <a:pt x="1692" y="8036"/>
                    </a:cubicBezTo>
                    <a:cubicBezTo>
                      <a:pt x="1795" y="8036"/>
                      <a:pt x="1898" y="8010"/>
                      <a:pt x="1974" y="7907"/>
                    </a:cubicBezTo>
                    <a:cubicBezTo>
                      <a:pt x="2020" y="7772"/>
                      <a:pt x="1926" y="7616"/>
                      <a:pt x="1797" y="7616"/>
                    </a:cubicBezTo>
                    <a:close/>
                    <a:moveTo>
                      <a:pt x="6237" y="9057"/>
                    </a:moveTo>
                    <a:cubicBezTo>
                      <a:pt x="6227" y="9057"/>
                      <a:pt x="6216" y="9059"/>
                      <a:pt x="6205" y="9061"/>
                    </a:cubicBezTo>
                    <a:cubicBezTo>
                      <a:pt x="6129" y="9087"/>
                      <a:pt x="6077" y="9215"/>
                      <a:pt x="6154" y="9292"/>
                    </a:cubicBezTo>
                    <a:lnTo>
                      <a:pt x="6205" y="9292"/>
                    </a:lnTo>
                    <a:cubicBezTo>
                      <a:pt x="6219" y="9299"/>
                      <a:pt x="6233" y="9302"/>
                      <a:pt x="6246" y="9302"/>
                    </a:cubicBezTo>
                    <a:cubicBezTo>
                      <a:pt x="6282" y="9302"/>
                      <a:pt x="6315" y="9278"/>
                      <a:pt x="6334" y="9241"/>
                    </a:cubicBezTo>
                    <a:cubicBezTo>
                      <a:pt x="6380" y="9149"/>
                      <a:pt x="6323" y="9057"/>
                      <a:pt x="6237" y="9057"/>
                    </a:cubicBezTo>
                    <a:close/>
                    <a:moveTo>
                      <a:pt x="3654" y="8563"/>
                    </a:moveTo>
                    <a:cubicBezTo>
                      <a:pt x="3625" y="8563"/>
                      <a:pt x="3595" y="8566"/>
                      <a:pt x="3564" y="8574"/>
                    </a:cubicBezTo>
                    <a:cubicBezTo>
                      <a:pt x="3282" y="8625"/>
                      <a:pt x="3077" y="9087"/>
                      <a:pt x="3359" y="9292"/>
                    </a:cubicBezTo>
                    <a:cubicBezTo>
                      <a:pt x="3410" y="9318"/>
                      <a:pt x="3462" y="9318"/>
                      <a:pt x="3513" y="9343"/>
                    </a:cubicBezTo>
                    <a:cubicBezTo>
                      <a:pt x="3535" y="9347"/>
                      <a:pt x="3558" y="9348"/>
                      <a:pt x="3581" y="9348"/>
                    </a:cubicBezTo>
                    <a:cubicBezTo>
                      <a:pt x="3742" y="9348"/>
                      <a:pt x="3910" y="9270"/>
                      <a:pt x="4000" y="9113"/>
                    </a:cubicBezTo>
                    <a:cubicBezTo>
                      <a:pt x="4116" y="8859"/>
                      <a:pt x="3919" y="8563"/>
                      <a:pt x="3654" y="8563"/>
                    </a:cubicBezTo>
                    <a:close/>
                    <a:moveTo>
                      <a:pt x="8158" y="9205"/>
                    </a:moveTo>
                    <a:cubicBezTo>
                      <a:pt x="7996" y="9205"/>
                      <a:pt x="7837" y="9281"/>
                      <a:pt x="7795" y="9446"/>
                    </a:cubicBezTo>
                    <a:cubicBezTo>
                      <a:pt x="7795" y="9497"/>
                      <a:pt x="7795" y="9549"/>
                      <a:pt x="7795" y="9600"/>
                    </a:cubicBezTo>
                    <a:cubicBezTo>
                      <a:pt x="7821" y="9779"/>
                      <a:pt x="7975" y="9933"/>
                      <a:pt x="8154" y="9959"/>
                    </a:cubicBezTo>
                    <a:cubicBezTo>
                      <a:pt x="8166" y="9960"/>
                      <a:pt x="8178" y="9960"/>
                      <a:pt x="8190" y="9960"/>
                    </a:cubicBezTo>
                    <a:cubicBezTo>
                      <a:pt x="8502" y="9960"/>
                      <a:pt x="8686" y="9641"/>
                      <a:pt x="8513" y="9369"/>
                    </a:cubicBezTo>
                    <a:cubicBezTo>
                      <a:pt x="8442" y="9262"/>
                      <a:pt x="8299" y="9205"/>
                      <a:pt x="8158" y="9205"/>
                    </a:cubicBezTo>
                    <a:close/>
                    <a:moveTo>
                      <a:pt x="5080" y="11305"/>
                    </a:moveTo>
                    <a:cubicBezTo>
                      <a:pt x="5038" y="11305"/>
                      <a:pt x="4994" y="11309"/>
                      <a:pt x="4949" y="11318"/>
                    </a:cubicBezTo>
                    <a:cubicBezTo>
                      <a:pt x="4487" y="11395"/>
                      <a:pt x="4205" y="12138"/>
                      <a:pt x="4641" y="12446"/>
                    </a:cubicBezTo>
                    <a:cubicBezTo>
                      <a:pt x="4693" y="12472"/>
                      <a:pt x="4769" y="12523"/>
                      <a:pt x="4872" y="12523"/>
                    </a:cubicBezTo>
                    <a:cubicBezTo>
                      <a:pt x="4921" y="12537"/>
                      <a:pt x="4972" y="12543"/>
                      <a:pt x="5022" y="12543"/>
                    </a:cubicBezTo>
                    <a:cubicBezTo>
                      <a:pt x="5258" y="12543"/>
                      <a:pt x="5493" y="12401"/>
                      <a:pt x="5641" y="12190"/>
                    </a:cubicBezTo>
                    <a:cubicBezTo>
                      <a:pt x="5829" y="11769"/>
                      <a:pt x="5525" y="11305"/>
                      <a:pt x="5080" y="11305"/>
                    </a:cubicBezTo>
                    <a:close/>
                    <a:moveTo>
                      <a:pt x="897" y="11529"/>
                    </a:moveTo>
                    <a:cubicBezTo>
                      <a:pt x="847" y="11529"/>
                      <a:pt x="796" y="11536"/>
                      <a:pt x="744" y="11549"/>
                    </a:cubicBezTo>
                    <a:cubicBezTo>
                      <a:pt x="282" y="11626"/>
                      <a:pt x="0" y="12369"/>
                      <a:pt x="436" y="12651"/>
                    </a:cubicBezTo>
                    <a:cubicBezTo>
                      <a:pt x="513" y="12703"/>
                      <a:pt x="590" y="12728"/>
                      <a:pt x="667" y="12754"/>
                    </a:cubicBezTo>
                    <a:cubicBezTo>
                      <a:pt x="712" y="12761"/>
                      <a:pt x="756" y="12765"/>
                      <a:pt x="801" y="12765"/>
                    </a:cubicBezTo>
                    <a:cubicBezTo>
                      <a:pt x="1061" y="12765"/>
                      <a:pt x="1305" y="12640"/>
                      <a:pt x="1436" y="12420"/>
                    </a:cubicBezTo>
                    <a:cubicBezTo>
                      <a:pt x="1643" y="12006"/>
                      <a:pt x="1333" y="11529"/>
                      <a:pt x="897" y="11529"/>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43" name="Google Shape;1643;p33"/>
              <p:cNvSpPr/>
              <p:nvPr/>
            </p:nvSpPr>
            <p:spPr>
              <a:xfrm>
                <a:off x="-1775275" y="2546100"/>
                <a:ext cx="795475" cy="1591550"/>
              </a:xfrm>
              <a:custGeom>
                <a:avLst/>
                <a:gdLst/>
                <a:ahLst/>
                <a:cxnLst/>
                <a:rect l="l" t="t" r="r" b="b"/>
                <a:pathLst>
                  <a:path w="31819" h="63662" extrusionOk="0">
                    <a:moveTo>
                      <a:pt x="31286" y="1"/>
                    </a:moveTo>
                    <a:cubicBezTo>
                      <a:pt x="31186" y="1"/>
                      <a:pt x="31084" y="43"/>
                      <a:pt x="31003" y="145"/>
                    </a:cubicBezTo>
                    <a:cubicBezTo>
                      <a:pt x="15822" y="19300"/>
                      <a:pt x="4258" y="42891"/>
                      <a:pt x="52" y="63200"/>
                    </a:cubicBezTo>
                    <a:cubicBezTo>
                      <a:pt x="1" y="63405"/>
                      <a:pt x="129" y="63610"/>
                      <a:pt x="334" y="63662"/>
                    </a:cubicBezTo>
                    <a:lnTo>
                      <a:pt x="411" y="63662"/>
                    </a:lnTo>
                    <a:cubicBezTo>
                      <a:pt x="591" y="63662"/>
                      <a:pt x="745" y="63534"/>
                      <a:pt x="796" y="63354"/>
                    </a:cubicBezTo>
                    <a:cubicBezTo>
                      <a:pt x="4976" y="43148"/>
                      <a:pt x="16489" y="19685"/>
                      <a:pt x="31592" y="607"/>
                    </a:cubicBezTo>
                    <a:cubicBezTo>
                      <a:pt x="31818" y="325"/>
                      <a:pt x="31560" y="1"/>
                      <a:pt x="31286"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644" name="Google Shape;1644;p33"/>
            <p:cNvGrpSpPr/>
            <p:nvPr/>
          </p:nvGrpSpPr>
          <p:grpSpPr>
            <a:xfrm rot="2700000" flipH="1">
              <a:off x="-365668" y="3606652"/>
              <a:ext cx="531184" cy="1660213"/>
              <a:chOff x="-1858600" y="2385325"/>
              <a:chExt cx="523125" cy="1635025"/>
            </a:xfrm>
          </p:grpSpPr>
          <p:sp>
            <p:nvSpPr>
              <p:cNvPr id="1645" name="Google Shape;1645;p33"/>
              <p:cNvSpPr/>
              <p:nvPr/>
            </p:nvSpPr>
            <p:spPr>
              <a:xfrm>
                <a:off x="-1804750" y="2385325"/>
                <a:ext cx="469275" cy="1635025"/>
              </a:xfrm>
              <a:custGeom>
                <a:avLst/>
                <a:gdLst/>
                <a:ahLst/>
                <a:cxnLst/>
                <a:rect l="l" t="t" r="r" b="b"/>
                <a:pathLst>
                  <a:path w="18771" h="65401" extrusionOk="0">
                    <a:moveTo>
                      <a:pt x="12062" y="1"/>
                    </a:moveTo>
                    <a:cubicBezTo>
                      <a:pt x="9693" y="1"/>
                      <a:pt x="7259" y="1264"/>
                      <a:pt x="5667" y="3115"/>
                    </a:cubicBezTo>
                    <a:cubicBezTo>
                      <a:pt x="3462" y="5679"/>
                      <a:pt x="2513" y="9064"/>
                      <a:pt x="1872" y="12397"/>
                    </a:cubicBezTo>
                    <a:lnTo>
                      <a:pt x="1872" y="12372"/>
                    </a:lnTo>
                    <a:cubicBezTo>
                      <a:pt x="129" y="21270"/>
                      <a:pt x="0" y="30373"/>
                      <a:pt x="975" y="39373"/>
                    </a:cubicBezTo>
                    <a:cubicBezTo>
                      <a:pt x="1308" y="42476"/>
                      <a:pt x="1308" y="44861"/>
                      <a:pt x="1462" y="47989"/>
                    </a:cubicBezTo>
                    <a:cubicBezTo>
                      <a:pt x="1795" y="54796"/>
                      <a:pt x="6238" y="62496"/>
                      <a:pt x="6079" y="65382"/>
                    </a:cubicBezTo>
                    <a:lnTo>
                      <a:pt x="6079" y="65382"/>
                    </a:lnTo>
                    <a:cubicBezTo>
                      <a:pt x="6979" y="50077"/>
                      <a:pt x="11644" y="31239"/>
                      <a:pt x="16694" y="16756"/>
                    </a:cubicBezTo>
                    <a:cubicBezTo>
                      <a:pt x="17694" y="13936"/>
                      <a:pt x="18771" y="11064"/>
                      <a:pt x="18745" y="8089"/>
                    </a:cubicBezTo>
                    <a:cubicBezTo>
                      <a:pt x="18745" y="5089"/>
                      <a:pt x="17412" y="1909"/>
                      <a:pt x="14719" y="602"/>
                    </a:cubicBezTo>
                    <a:cubicBezTo>
                      <a:pt x="13878" y="188"/>
                      <a:pt x="12974" y="1"/>
                      <a:pt x="12062" y="1"/>
                    </a:cubicBezTo>
                    <a:close/>
                    <a:moveTo>
                      <a:pt x="6079" y="65382"/>
                    </a:moveTo>
                    <a:lnTo>
                      <a:pt x="6079" y="65382"/>
                    </a:lnTo>
                    <a:cubicBezTo>
                      <a:pt x="6078" y="65388"/>
                      <a:pt x="6078" y="65394"/>
                      <a:pt x="6078" y="65400"/>
                    </a:cubicBezTo>
                    <a:cubicBezTo>
                      <a:pt x="6078" y="65394"/>
                      <a:pt x="6078" y="65388"/>
                      <a:pt x="6079" y="65382"/>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46" name="Google Shape;1646;p33"/>
              <p:cNvSpPr/>
              <p:nvPr/>
            </p:nvSpPr>
            <p:spPr>
              <a:xfrm>
                <a:off x="-1858600" y="2385425"/>
                <a:ext cx="469275" cy="1634925"/>
              </a:xfrm>
              <a:custGeom>
                <a:avLst/>
                <a:gdLst/>
                <a:ahLst/>
                <a:cxnLst/>
                <a:rect l="l" t="t" r="r" b="b"/>
                <a:pathLst>
                  <a:path w="18771" h="65397" extrusionOk="0">
                    <a:moveTo>
                      <a:pt x="12088" y="1"/>
                    </a:moveTo>
                    <a:cubicBezTo>
                      <a:pt x="9704" y="1"/>
                      <a:pt x="7263" y="1274"/>
                      <a:pt x="5667" y="3111"/>
                    </a:cubicBezTo>
                    <a:cubicBezTo>
                      <a:pt x="3462" y="5649"/>
                      <a:pt x="2513" y="9060"/>
                      <a:pt x="1872" y="12393"/>
                    </a:cubicBezTo>
                    <a:lnTo>
                      <a:pt x="1872" y="12368"/>
                    </a:lnTo>
                    <a:cubicBezTo>
                      <a:pt x="129" y="21266"/>
                      <a:pt x="0" y="30369"/>
                      <a:pt x="975" y="39369"/>
                    </a:cubicBezTo>
                    <a:cubicBezTo>
                      <a:pt x="1308" y="42472"/>
                      <a:pt x="1308" y="44857"/>
                      <a:pt x="1462" y="47985"/>
                    </a:cubicBezTo>
                    <a:cubicBezTo>
                      <a:pt x="1795" y="54792"/>
                      <a:pt x="6239" y="62492"/>
                      <a:pt x="6079" y="65378"/>
                    </a:cubicBezTo>
                    <a:lnTo>
                      <a:pt x="6079" y="65378"/>
                    </a:lnTo>
                    <a:cubicBezTo>
                      <a:pt x="6979" y="50073"/>
                      <a:pt x="11670" y="31235"/>
                      <a:pt x="16694" y="16752"/>
                    </a:cubicBezTo>
                    <a:cubicBezTo>
                      <a:pt x="17694" y="13932"/>
                      <a:pt x="18771" y="11060"/>
                      <a:pt x="18771" y="8085"/>
                    </a:cubicBezTo>
                    <a:cubicBezTo>
                      <a:pt x="18745" y="5085"/>
                      <a:pt x="17412" y="1905"/>
                      <a:pt x="14745" y="598"/>
                    </a:cubicBezTo>
                    <a:cubicBezTo>
                      <a:pt x="13901" y="187"/>
                      <a:pt x="12999" y="1"/>
                      <a:pt x="12088" y="1"/>
                    </a:cubicBezTo>
                    <a:close/>
                    <a:moveTo>
                      <a:pt x="6079" y="65378"/>
                    </a:moveTo>
                    <a:cubicBezTo>
                      <a:pt x="6078" y="65384"/>
                      <a:pt x="6078" y="65390"/>
                      <a:pt x="6078" y="65396"/>
                    </a:cubicBezTo>
                    <a:cubicBezTo>
                      <a:pt x="6078" y="65390"/>
                      <a:pt x="6078" y="65384"/>
                      <a:pt x="6079" y="65378"/>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47" name="Google Shape;1647;p33"/>
              <p:cNvSpPr/>
              <p:nvPr/>
            </p:nvSpPr>
            <p:spPr>
              <a:xfrm>
                <a:off x="-1766300" y="2414375"/>
                <a:ext cx="329125" cy="283550"/>
              </a:xfrm>
              <a:custGeom>
                <a:avLst/>
                <a:gdLst/>
                <a:ahLst/>
                <a:cxnLst/>
                <a:rect l="l" t="t" r="r" b="b"/>
                <a:pathLst>
                  <a:path w="13165" h="11342" extrusionOk="0">
                    <a:moveTo>
                      <a:pt x="7214" y="1"/>
                    </a:moveTo>
                    <a:cubicBezTo>
                      <a:pt x="7203" y="1"/>
                      <a:pt x="7192" y="2"/>
                      <a:pt x="7181" y="4"/>
                    </a:cubicBezTo>
                    <a:cubicBezTo>
                      <a:pt x="7053" y="55"/>
                      <a:pt x="6976" y="260"/>
                      <a:pt x="7104" y="337"/>
                    </a:cubicBezTo>
                    <a:cubicBezTo>
                      <a:pt x="7130" y="363"/>
                      <a:pt x="7155" y="363"/>
                      <a:pt x="7181" y="363"/>
                    </a:cubicBezTo>
                    <a:cubicBezTo>
                      <a:pt x="7258" y="363"/>
                      <a:pt x="7335" y="337"/>
                      <a:pt x="7386" y="260"/>
                    </a:cubicBezTo>
                    <a:cubicBezTo>
                      <a:pt x="7433" y="120"/>
                      <a:pt x="7330" y="1"/>
                      <a:pt x="7214" y="1"/>
                    </a:cubicBezTo>
                    <a:close/>
                    <a:moveTo>
                      <a:pt x="10096" y="914"/>
                    </a:moveTo>
                    <a:cubicBezTo>
                      <a:pt x="10065" y="914"/>
                      <a:pt x="10033" y="918"/>
                      <a:pt x="10001" y="927"/>
                    </a:cubicBezTo>
                    <a:cubicBezTo>
                      <a:pt x="9719" y="1004"/>
                      <a:pt x="9591" y="1440"/>
                      <a:pt x="9848" y="1619"/>
                    </a:cubicBezTo>
                    <a:cubicBezTo>
                      <a:pt x="9899" y="1619"/>
                      <a:pt x="9950" y="1645"/>
                      <a:pt x="10001" y="1645"/>
                    </a:cubicBezTo>
                    <a:cubicBezTo>
                      <a:pt x="10024" y="1648"/>
                      <a:pt x="10046" y="1650"/>
                      <a:pt x="10069" y="1650"/>
                    </a:cubicBezTo>
                    <a:cubicBezTo>
                      <a:pt x="10224" y="1650"/>
                      <a:pt x="10370" y="1571"/>
                      <a:pt x="10437" y="1414"/>
                    </a:cubicBezTo>
                    <a:cubicBezTo>
                      <a:pt x="10528" y="1164"/>
                      <a:pt x="10337" y="914"/>
                      <a:pt x="10096" y="914"/>
                    </a:cubicBezTo>
                    <a:close/>
                    <a:moveTo>
                      <a:pt x="4839" y="1534"/>
                    </a:moveTo>
                    <a:cubicBezTo>
                      <a:pt x="4695" y="1534"/>
                      <a:pt x="4554" y="1605"/>
                      <a:pt x="4540" y="1748"/>
                    </a:cubicBezTo>
                    <a:cubicBezTo>
                      <a:pt x="4540" y="1799"/>
                      <a:pt x="4540" y="1824"/>
                      <a:pt x="4540" y="1876"/>
                    </a:cubicBezTo>
                    <a:cubicBezTo>
                      <a:pt x="4591" y="2030"/>
                      <a:pt x="4719" y="2158"/>
                      <a:pt x="4873" y="2183"/>
                    </a:cubicBezTo>
                    <a:cubicBezTo>
                      <a:pt x="5129" y="2183"/>
                      <a:pt x="5309" y="1876"/>
                      <a:pt x="5129" y="1671"/>
                    </a:cubicBezTo>
                    <a:cubicBezTo>
                      <a:pt x="5072" y="1579"/>
                      <a:pt x="4955" y="1534"/>
                      <a:pt x="4839" y="1534"/>
                    </a:cubicBezTo>
                    <a:close/>
                    <a:moveTo>
                      <a:pt x="7873" y="1434"/>
                    </a:moveTo>
                    <a:cubicBezTo>
                      <a:pt x="7815" y="1434"/>
                      <a:pt x="7755" y="1444"/>
                      <a:pt x="7694" y="1465"/>
                    </a:cubicBezTo>
                    <a:cubicBezTo>
                      <a:pt x="7309" y="1542"/>
                      <a:pt x="7104" y="2183"/>
                      <a:pt x="7488" y="2414"/>
                    </a:cubicBezTo>
                    <a:lnTo>
                      <a:pt x="7514" y="2414"/>
                    </a:lnTo>
                    <a:cubicBezTo>
                      <a:pt x="7565" y="2440"/>
                      <a:pt x="7642" y="2466"/>
                      <a:pt x="7694" y="2491"/>
                    </a:cubicBezTo>
                    <a:cubicBezTo>
                      <a:pt x="7715" y="2493"/>
                      <a:pt x="7737" y="2494"/>
                      <a:pt x="7759" y="2494"/>
                    </a:cubicBezTo>
                    <a:cubicBezTo>
                      <a:pt x="7992" y="2494"/>
                      <a:pt x="8217" y="2369"/>
                      <a:pt x="8335" y="2158"/>
                    </a:cubicBezTo>
                    <a:cubicBezTo>
                      <a:pt x="8489" y="1805"/>
                      <a:pt x="8227" y="1434"/>
                      <a:pt x="7873" y="1434"/>
                    </a:cubicBezTo>
                    <a:close/>
                    <a:moveTo>
                      <a:pt x="12521" y="1809"/>
                    </a:moveTo>
                    <a:cubicBezTo>
                      <a:pt x="12477" y="1809"/>
                      <a:pt x="12432" y="1814"/>
                      <a:pt x="12386" y="1824"/>
                    </a:cubicBezTo>
                    <a:cubicBezTo>
                      <a:pt x="12002" y="1927"/>
                      <a:pt x="11796" y="2568"/>
                      <a:pt x="12181" y="2799"/>
                    </a:cubicBezTo>
                    <a:cubicBezTo>
                      <a:pt x="12232" y="2825"/>
                      <a:pt x="12309" y="2850"/>
                      <a:pt x="12386" y="2850"/>
                    </a:cubicBezTo>
                    <a:cubicBezTo>
                      <a:pt x="12424" y="2858"/>
                      <a:pt x="12461" y="2861"/>
                      <a:pt x="12498" y="2861"/>
                    </a:cubicBezTo>
                    <a:cubicBezTo>
                      <a:pt x="12709" y="2861"/>
                      <a:pt x="12896" y="2739"/>
                      <a:pt x="13027" y="2542"/>
                    </a:cubicBezTo>
                    <a:cubicBezTo>
                      <a:pt x="13165" y="2175"/>
                      <a:pt x="12892" y="1809"/>
                      <a:pt x="12521" y="1809"/>
                    </a:cubicBezTo>
                    <a:close/>
                    <a:moveTo>
                      <a:pt x="10496" y="2693"/>
                    </a:moveTo>
                    <a:cubicBezTo>
                      <a:pt x="10485" y="2693"/>
                      <a:pt x="10474" y="2694"/>
                      <a:pt x="10463" y="2696"/>
                    </a:cubicBezTo>
                    <a:cubicBezTo>
                      <a:pt x="10335" y="2722"/>
                      <a:pt x="10258" y="2953"/>
                      <a:pt x="10386" y="3030"/>
                    </a:cubicBezTo>
                    <a:cubicBezTo>
                      <a:pt x="10412" y="3055"/>
                      <a:pt x="10412" y="3055"/>
                      <a:pt x="10437" y="3055"/>
                    </a:cubicBezTo>
                    <a:cubicBezTo>
                      <a:pt x="10540" y="3055"/>
                      <a:pt x="10617" y="3030"/>
                      <a:pt x="10668" y="2953"/>
                    </a:cubicBezTo>
                    <a:cubicBezTo>
                      <a:pt x="10715" y="2812"/>
                      <a:pt x="10612" y="2693"/>
                      <a:pt x="10496" y="2693"/>
                    </a:cubicBezTo>
                    <a:close/>
                    <a:moveTo>
                      <a:pt x="3134" y="3127"/>
                    </a:moveTo>
                    <a:cubicBezTo>
                      <a:pt x="3124" y="3127"/>
                      <a:pt x="3114" y="3129"/>
                      <a:pt x="3104" y="3132"/>
                    </a:cubicBezTo>
                    <a:cubicBezTo>
                      <a:pt x="3027" y="3158"/>
                      <a:pt x="3001" y="3260"/>
                      <a:pt x="3078" y="3312"/>
                    </a:cubicBezTo>
                    <a:lnTo>
                      <a:pt x="3078" y="3337"/>
                    </a:lnTo>
                    <a:lnTo>
                      <a:pt x="3104" y="3337"/>
                    </a:lnTo>
                    <a:cubicBezTo>
                      <a:pt x="3155" y="3337"/>
                      <a:pt x="3206" y="3312"/>
                      <a:pt x="3232" y="3260"/>
                    </a:cubicBezTo>
                    <a:cubicBezTo>
                      <a:pt x="3254" y="3194"/>
                      <a:pt x="3199" y="3127"/>
                      <a:pt x="3134" y="3127"/>
                    </a:cubicBezTo>
                    <a:close/>
                    <a:moveTo>
                      <a:pt x="6219" y="3536"/>
                    </a:moveTo>
                    <a:cubicBezTo>
                      <a:pt x="6072" y="3536"/>
                      <a:pt x="5928" y="3614"/>
                      <a:pt x="5899" y="3773"/>
                    </a:cubicBezTo>
                    <a:lnTo>
                      <a:pt x="5924" y="3773"/>
                    </a:lnTo>
                    <a:cubicBezTo>
                      <a:pt x="5924" y="3799"/>
                      <a:pt x="5924" y="3850"/>
                      <a:pt x="5924" y="3902"/>
                    </a:cubicBezTo>
                    <a:cubicBezTo>
                      <a:pt x="5950" y="4055"/>
                      <a:pt x="6078" y="4158"/>
                      <a:pt x="6232" y="4184"/>
                    </a:cubicBezTo>
                    <a:cubicBezTo>
                      <a:pt x="6243" y="4185"/>
                      <a:pt x="6254" y="4185"/>
                      <a:pt x="6265" y="4185"/>
                    </a:cubicBezTo>
                    <a:cubicBezTo>
                      <a:pt x="6526" y="4185"/>
                      <a:pt x="6662" y="3892"/>
                      <a:pt x="6514" y="3671"/>
                    </a:cubicBezTo>
                    <a:cubicBezTo>
                      <a:pt x="6447" y="3582"/>
                      <a:pt x="6332" y="3536"/>
                      <a:pt x="6219" y="3536"/>
                    </a:cubicBezTo>
                    <a:close/>
                    <a:moveTo>
                      <a:pt x="3009" y="4870"/>
                    </a:moveTo>
                    <a:cubicBezTo>
                      <a:pt x="2866" y="4870"/>
                      <a:pt x="2722" y="4947"/>
                      <a:pt x="2693" y="5107"/>
                    </a:cubicBezTo>
                    <a:lnTo>
                      <a:pt x="2719" y="5107"/>
                    </a:lnTo>
                    <a:cubicBezTo>
                      <a:pt x="2693" y="5158"/>
                      <a:pt x="2693" y="5184"/>
                      <a:pt x="2719" y="5235"/>
                    </a:cubicBezTo>
                    <a:cubicBezTo>
                      <a:pt x="2745" y="5389"/>
                      <a:pt x="2873" y="5517"/>
                      <a:pt x="3027" y="5517"/>
                    </a:cubicBezTo>
                    <a:cubicBezTo>
                      <a:pt x="3038" y="5518"/>
                      <a:pt x="3049" y="5518"/>
                      <a:pt x="3059" y="5518"/>
                    </a:cubicBezTo>
                    <a:cubicBezTo>
                      <a:pt x="3320" y="5518"/>
                      <a:pt x="3456" y="5226"/>
                      <a:pt x="3283" y="5004"/>
                    </a:cubicBezTo>
                    <a:cubicBezTo>
                      <a:pt x="3228" y="4915"/>
                      <a:pt x="3119" y="4870"/>
                      <a:pt x="3009" y="4870"/>
                    </a:cubicBezTo>
                    <a:close/>
                    <a:moveTo>
                      <a:pt x="6277" y="5340"/>
                    </a:moveTo>
                    <a:cubicBezTo>
                      <a:pt x="6229" y="5340"/>
                      <a:pt x="6179" y="5348"/>
                      <a:pt x="6129" y="5363"/>
                    </a:cubicBezTo>
                    <a:cubicBezTo>
                      <a:pt x="5745" y="5466"/>
                      <a:pt x="5540" y="6107"/>
                      <a:pt x="5924" y="6312"/>
                    </a:cubicBezTo>
                    <a:cubicBezTo>
                      <a:pt x="5976" y="6363"/>
                      <a:pt x="6053" y="6363"/>
                      <a:pt x="6129" y="6389"/>
                    </a:cubicBezTo>
                    <a:cubicBezTo>
                      <a:pt x="6151" y="6391"/>
                      <a:pt x="6173" y="6392"/>
                      <a:pt x="6194" y="6392"/>
                    </a:cubicBezTo>
                    <a:cubicBezTo>
                      <a:pt x="6424" y="6392"/>
                      <a:pt x="6630" y="6267"/>
                      <a:pt x="6771" y="6055"/>
                    </a:cubicBezTo>
                    <a:cubicBezTo>
                      <a:pt x="6906" y="5718"/>
                      <a:pt x="6625" y="5340"/>
                      <a:pt x="6277" y="5340"/>
                    </a:cubicBezTo>
                    <a:close/>
                    <a:moveTo>
                      <a:pt x="1163" y="6898"/>
                    </a:moveTo>
                    <a:cubicBezTo>
                      <a:pt x="1152" y="6898"/>
                      <a:pt x="1140" y="6899"/>
                      <a:pt x="1129" y="6902"/>
                    </a:cubicBezTo>
                    <a:cubicBezTo>
                      <a:pt x="1001" y="6927"/>
                      <a:pt x="924" y="7158"/>
                      <a:pt x="1052" y="7235"/>
                    </a:cubicBezTo>
                    <a:cubicBezTo>
                      <a:pt x="1078" y="7235"/>
                      <a:pt x="1104" y="7261"/>
                      <a:pt x="1129" y="7261"/>
                    </a:cubicBezTo>
                    <a:cubicBezTo>
                      <a:pt x="1206" y="7261"/>
                      <a:pt x="1283" y="7235"/>
                      <a:pt x="1334" y="7132"/>
                    </a:cubicBezTo>
                    <a:cubicBezTo>
                      <a:pt x="1381" y="7015"/>
                      <a:pt x="1278" y="6898"/>
                      <a:pt x="1163" y="6898"/>
                    </a:cubicBezTo>
                    <a:close/>
                    <a:moveTo>
                      <a:pt x="5001" y="7850"/>
                    </a:moveTo>
                    <a:cubicBezTo>
                      <a:pt x="4924" y="7876"/>
                      <a:pt x="4899" y="8004"/>
                      <a:pt x="4950" y="8056"/>
                    </a:cubicBezTo>
                    <a:lnTo>
                      <a:pt x="5001" y="8056"/>
                    </a:lnTo>
                    <a:cubicBezTo>
                      <a:pt x="5052" y="8056"/>
                      <a:pt x="5104" y="8030"/>
                      <a:pt x="5129" y="8004"/>
                    </a:cubicBezTo>
                    <a:cubicBezTo>
                      <a:pt x="5155" y="7927"/>
                      <a:pt x="5078" y="7850"/>
                      <a:pt x="5001" y="7850"/>
                    </a:cubicBezTo>
                    <a:close/>
                    <a:moveTo>
                      <a:pt x="2940" y="7598"/>
                    </a:moveTo>
                    <a:cubicBezTo>
                      <a:pt x="2902" y="7598"/>
                      <a:pt x="2862" y="7605"/>
                      <a:pt x="2822" y="7620"/>
                    </a:cubicBezTo>
                    <a:cubicBezTo>
                      <a:pt x="2565" y="7697"/>
                      <a:pt x="2437" y="8107"/>
                      <a:pt x="2693" y="8235"/>
                    </a:cubicBezTo>
                    <a:cubicBezTo>
                      <a:pt x="2719" y="8261"/>
                      <a:pt x="2770" y="8286"/>
                      <a:pt x="2822" y="8286"/>
                    </a:cubicBezTo>
                    <a:cubicBezTo>
                      <a:pt x="2838" y="8289"/>
                      <a:pt x="2854" y="8290"/>
                      <a:pt x="2870" y="8290"/>
                    </a:cubicBezTo>
                    <a:cubicBezTo>
                      <a:pt x="3007" y="8290"/>
                      <a:pt x="3137" y="8196"/>
                      <a:pt x="3206" y="8081"/>
                    </a:cubicBezTo>
                    <a:cubicBezTo>
                      <a:pt x="3338" y="7840"/>
                      <a:pt x="3169" y="7598"/>
                      <a:pt x="2940" y="7598"/>
                    </a:cubicBezTo>
                    <a:close/>
                    <a:moveTo>
                      <a:pt x="6698" y="7919"/>
                    </a:moveTo>
                    <a:cubicBezTo>
                      <a:pt x="6554" y="7919"/>
                      <a:pt x="6414" y="7990"/>
                      <a:pt x="6386" y="8133"/>
                    </a:cubicBezTo>
                    <a:lnTo>
                      <a:pt x="6412" y="8133"/>
                    </a:lnTo>
                    <a:cubicBezTo>
                      <a:pt x="6412" y="8184"/>
                      <a:pt x="6412" y="8235"/>
                      <a:pt x="6412" y="8261"/>
                    </a:cubicBezTo>
                    <a:cubicBezTo>
                      <a:pt x="6437" y="8415"/>
                      <a:pt x="6565" y="8543"/>
                      <a:pt x="6745" y="8568"/>
                    </a:cubicBezTo>
                    <a:cubicBezTo>
                      <a:pt x="7001" y="8568"/>
                      <a:pt x="7181" y="8261"/>
                      <a:pt x="7001" y="8056"/>
                    </a:cubicBezTo>
                    <a:cubicBezTo>
                      <a:pt x="6933" y="7964"/>
                      <a:pt x="6814" y="7919"/>
                      <a:pt x="6698" y="7919"/>
                    </a:cubicBezTo>
                    <a:close/>
                    <a:moveTo>
                      <a:pt x="4317" y="9878"/>
                    </a:moveTo>
                    <a:cubicBezTo>
                      <a:pt x="4265" y="9878"/>
                      <a:pt x="4210" y="9886"/>
                      <a:pt x="4155" y="9902"/>
                    </a:cubicBezTo>
                    <a:cubicBezTo>
                      <a:pt x="3770" y="9979"/>
                      <a:pt x="3565" y="10645"/>
                      <a:pt x="3950" y="10851"/>
                    </a:cubicBezTo>
                    <a:cubicBezTo>
                      <a:pt x="4001" y="10876"/>
                      <a:pt x="4078" y="10902"/>
                      <a:pt x="4129" y="10928"/>
                    </a:cubicBezTo>
                    <a:cubicBezTo>
                      <a:pt x="4153" y="10930"/>
                      <a:pt x="4177" y="10931"/>
                      <a:pt x="4200" y="10931"/>
                    </a:cubicBezTo>
                    <a:cubicBezTo>
                      <a:pt x="4454" y="10931"/>
                      <a:pt x="4677" y="10805"/>
                      <a:pt x="4770" y="10594"/>
                    </a:cubicBezTo>
                    <a:cubicBezTo>
                      <a:pt x="4927" y="10236"/>
                      <a:pt x="4673" y="9878"/>
                      <a:pt x="4317" y="9878"/>
                    </a:cubicBezTo>
                    <a:close/>
                    <a:moveTo>
                      <a:pt x="746" y="10289"/>
                    </a:moveTo>
                    <a:cubicBezTo>
                      <a:pt x="696" y="10289"/>
                      <a:pt x="644" y="10297"/>
                      <a:pt x="591" y="10312"/>
                    </a:cubicBezTo>
                    <a:cubicBezTo>
                      <a:pt x="206" y="10415"/>
                      <a:pt x="1" y="11056"/>
                      <a:pt x="386" y="11287"/>
                    </a:cubicBezTo>
                    <a:lnTo>
                      <a:pt x="386" y="11261"/>
                    </a:lnTo>
                    <a:cubicBezTo>
                      <a:pt x="437" y="11312"/>
                      <a:pt x="514" y="11338"/>
                      <a:pt x="565" y="11338"/>
                    </a:cubicBezTo>
                    <a:cubicBezTo>
                      <a:pt x="589" y="11340"/>
                      <a:pt x="613" y="11341"/>
                      <a:pt x="636" y="11341"/>
                    </a:cubicBezTo>
                    <a:cubicBezTo>
                      <a:pt x="889" y="11341"/>
                      <a:pt x="1112" y="11216"/>
                      <a:pt x="1206" y="11004"/>
                    </a:cubicBezTo>
                    <a:cubicBezTo>
                      <a:pt x="1364" y="10667"/>
                      <a:pt x="1106" y="10289"/>
                      <a:pt x="746" y="10289"/>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48" name="Google Shape;1648;p33"/>
              <p:cNvSpPr/>
              <p:nvPr/>
            </p:nvSpPr>
            <p:spPr>
              <a:xfrm>
                <a:off x="-1809250" y="2563500"/>
                <a:ext cx="247275" cy="1438900"/>
              </a:xfrm>
              <a:custGeom>
                <a:avLst/>
                <a:gdLst/>
                <a:ahLst/>
                <a:cxnLst/>
                <a:rect l="l" t="t" r="r" b="b"/>
                <a:pathLst>
                  <a:path w="9891" h="57556" extrusionOk="0">
                    <a:moveTo>
                      <a:pt x="9445" y="0"/>
                    </a:moveTo>
                    <a:cubicBezTo>
                      <a:pt x="9304" y="0"/>
                      <a:pt x="9164" y="81"/>
                      <a:pt x="9104" y="270"/>
                    </a:cubicBezTo>
                    <a:cubicBezTo>
                      <a:pt x="4617" y="13912"/>
                      <a:pt x="1" y="34913"/>
                      <a:pt x="3386" y="57247"/>
                    </a:cubicBezTo>
                    <a:cubicBezTo>
                      <a:pt x="3411" y="57427"/>
                      <a:pt x="3565" y="57555"/>
                      <a:pt x="3745" y="57555"/>
                    </a:cubicBezTo>
                    <a:lnTo>
                      <a:pt x="3822" y="57555"/>
                    </a:lnTo>
                    <a:cubicBezTo>
                      <a:pt x="4027" y="57530"/>
                      <a:pt x="4155" y="57324"/>
                      <a:pt x="4129" y="57119"/>
                    </a:cubicBezTo>
                    <a:cubicBezTo>
                      <a:pt x="796" y="34939"/>
                      <a:pt x="5360" y="14091"/>
                      <a:pt x="9796" y="501"/>
                    </a:cubicBezTo>
                    <a:cubicBezTo>
                      <a:pt x="9890" y="202"/>
                      <a:pt x="9667" y="0"/>
                      <a:pt x="9445"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1649" name="Google Shape;1649;p33"/>
          <p:cNvGrpSpPr/>
          <p:nvPr/>
        </p:nvGrpSpPr>
        <p:grpSpPr>
          <a:xfrm rot="3983753">
            <a:off x="10557657" y="4985999"/>
            <a:ext cx="2437328" cy="2565511"/>
            <a:chOff x="1526600" y="450800"/>
            <a:chExt cx="4540675" cy="4779475"/>
          </a:xfrm>
        </p:grpSpPr>
        <p:sp>
          <p:nvSpPr>
            <p:cNvPr id="1650" name="Google Shape;1650;p33"/>
            <p:cNvSpPr/>
            <p:nvPr/>
          </p:nvSpPr>
          <p:spPr>
            <a:xfrm>
              <a:off x="1610100" y="473575"/>
              <a:ext cx="4457175" cy="4689450"/>
            </a:xfrm>
            <a:custGeom>
              <a:avLst/>
              <a:gdLst/>
              <a:ahLst/>
              <a:cxnLst/>
              <a:rect l="l" t="t" r="r" b="b"/>
              <a:pathLst>
                <a:path w="178287" h="187578" extrusionOk="0">
                  <a:moveTo>
                    <a:pt x="95602" y="1"/>
                  </a:moveTo>
                  <a:cubicBezTo>
                    <a:pt x="95141" y="1"/>
                    <a:pt x="94676" y="129"/>
                    <a:pt x="94258" y="394"/>
                  </a:cubicBezTo>
                  <a:lnTo>
                    <a:pt x="0" y="63859"/>
                  </a:lnTo>
                  <a:lnTo>
                    <a:pt x="79645" y="185257"/>
                  </a:lnTo>
                  <a:cubicBezTo>
                    <a:pt x="80631" y="186769"/>
                    <a:pt x="82280" y="187578"/>
                    <a:pt x="83965" y="187578"/>
                  </a:cubicBezTo>
                  <a:cubicBezTo>
                    <a:pt x="84955" y="187578"/>
                    <a:pt x="85959" y="187298"/>
                    <a:pt x="86847" y="186719"/>
                  </a:cubicBezTo>
                  <a:lnTo>
                    <a:pt x="176826" y="126176"/>
                  </a:lnTo>
                  <a:cubicBezTo>
                    <a:pt x="177974" y="125393"/>
                    <a:pt x="178287" y="123880"/>
                    <a:pt x="177504" y="122732"/>
                  </a:cubicBezTo>
                  <a:lnTo>
                    <a:pt x="97703" y="1125"/>
                  </a:lnTo>
                  <a:cubicBezTo>
                    <a:pt x="97205" y="394"/>
                    <a:pt x="96410" y="1"/>
                    <a:pt x="95602" y="1"/>
                  </a:cubicBezTo>
                  <a:close/>
                </a:path>
              </a:pathLst>
            </a:custGeom>
            <a:solidFill>
              <a:srgbClr val="119B9B"/>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51" name="Google Shape;1651;p33"/>
            <p:cNvSpPr/>
            <p:nvPr/>
          </p:nvSpPr>
          <p:spPr>
            <a:xfrm>
              <a:off x="1616625" y="450800"/>
              <a:ext cx="4391950" cy="4645025"/>
            </a:xfrm>
            <a:custGeom>
              <a:avLst/>
              <a:gdLst/>
              <a:ahLst/>
              <a:cxnLst/>
              <a:rect l="l" t="t" r="r" b="b"/>
              <a:pathLst>
                <a:path w="175678" h="185801" extrusionOk="0">
                  <a:moveTo>
                    <a:pt x="93162" y="0"/>
                  </a:moveTo>
                  <a:lnTo>
                    <a:pt x="0" y="61587"/>
                  </a:lnTo>
                  <a:lnTo>
                    <a:pt x="80323" y="184028"/>
                  </a:lnTo>
                  <a:cubicBezTo>
                    <a:pt x="81085" y="185187"/>
                    <a:pt x="82329" y="185800"/>
                    <a:pt x="83604" y="185800"/>
                  </a:cubicBezTo>
                  <a:cubicBezTo>
                    <a:pt x="84339" y="185800"/>
                    <a:pt x="85083" y="185597"/>
                    <a:pt x="85751" y="185177"/>
                  </a:cubicBezTo>
                  <a:lnTo>
                    <a:pt x="175677" y="125782"/>
                  </a:lnTo>
                  <a:lnTo>
                    <a:pt x="93162" y="0"/>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52" name="Google Shape;1652;p33"/>
            <p:cNvSpPr/>
            <p:nvPr/>
          </p:nvSpPr>
          <p:spPr>
            <a:xfrm>
              <a:off x="3931325" y="462525"/>
              <a:ext cx="2064200" cy="3145900"/>
            </a:xfrm>
            <a:custGeom>
              <a:avLst/>
              <a:gdLst/>
              <a:ahLst/>
              <a:cxnLst/>
              <a:rect l="l" t="t" r="r" b="b"/>
              <a:pathLst>
                <a:path w="82568" h="125836" fill="none" extrusionOk="0">
                  <a:moveTo>
                    <a:pt x="0" y="1"/>
                  </a:moveTo>
                  <a:lnTo>
                    <a:pt x="82567" y="125835"/>
                  </a:lnTo>
                </a:path>
              </a:pathLst>
            </a:custGeom>
            <a:noFill/>
            <a:ln w="11750" cap="flat" cmpd="sng">
              <a:solidFill>
                <a:schemeClr val="dk1"/>
              </a:solidFill>
              <a:prstDash val="solid"/>
              <a:miter lim="5219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53" name="Google Shape;1653;p33"/>
            <p:cNvSpPr/>
            <p:nvPr/>
          </p:nvSpPr>
          <p:spPr>
            <a:xfrm>
              <a:off x="3898700" y="482100"/>
              <a:ext cx="2065500" cy="3145900"/>
            </a:xfrm>
            <a:custGeom>
              <a:avLst/>
              <a:gdLst/>
              <a:ahLst/>
              <a:cxnLst/>
              <a:rect l="l" t="t" r="r" b="b"/>
              <a:pathLst>
                <a:path w="82620" h="125836" fill="none" extrusionOk="0">
                  <a:moveTo>
                    <a:pt x="1" y="1"/>
                  </a:moveTo>
                  <a:lnTo>
                    <a:pt x="82620" y="125835"/>
                  </a:lnTo>
                </a:path>
              </a:pathLst>
            </a:custGeom>
            <a:noFill/>
            <a:ln w="11750" cap="flat" cmpd="sng">
              <a:solidFill>
                <a:schemeClr val="dk1"/>
              </a:solidFill>
              <a:prstDash val="solid"/>
              <a:miter lim="5219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54" name="Google Shape;1654;p33"/>
            <p:cNvSpPr/>
            <p:nvPr/>
          </p:nvSpPr>
          <p:spPr>
            <a:xfrm>
              <a:off x="3742125" y="4138150"/>
              <a:ext cx="842925" cy="1092125"/>
            </a:xfrm>
            <a:custGeom>
              <a:avLst/>
              <a:gdLst/>
              <a:ahLst/>
              <a:cxnLst/>
              <a:rect l="l" t="t" r="r" b="b"/>
              <a:pathLst>
                <a:path w="33717" h="43685" extrusionOk="0">
                  <a:moveTo>
                    <a:pt x="9604" y="0"/>
                  </a:moveTo>
                  <a:lnTo>
                    <a:pt x="1" y="6159"/>
                  </a:lnTo>
                  <a:lnTo>
                    <a:pt x="24113" y="43685"/>
                  </a:lnTo>
                  <a:lnTo>
                    <a:pt x="25679" y="35595"/>
                  </a:lnTo>
                  <a:lnTo>
                    <a:pt x="33716" y="37526"/>
                  </a:lnTo>
                  <a:lnTo>
                    <a:pt x="9604"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55" name="Google Shape;1655;p33"/>
            <p:cNvSpPr/>
            <p:nvPr/>
          </p:nvSpPr>
          <p:spPr>
            <a:xfrm>
              <a:off x="1526600" y="464775"/>
              <a:ext cx="4343675" cy="4627200"/>
            </a:xfrm>
            <a:custGeom>
              <a:avLst/>
              <a:gdLst/>
              <a:ahLst/>
              <a:cxnLst/>
              <a:rect l="l" t="t" r="r" b="b"/>
              <a:pathLst>
                <a:path w="173747" h="185088" extrusionOk="0">
                  <a:moveTo>
                    <a:pt x="91115" y="1"/>
                  </a:moveTo>
                  <a:cubicBezTo>
                    <a:pt x="90634" y="1"/>
                    <a:pt x="90147" y="140"/>
                    <a:pt x="89718" y="433"/>
                  </a:cubicBezTo>
                  <a:lnTo>
                    <a:pt x="0" y="59357"/>
                  </a:lnTo>
                  <a:lnTo>
                    <a:pt x="82515" y="185087"/>
                  </a:lnTo>
                  <a:lnTo>
                    <a:pt x="172285" y="126163"/>
                  </a:lnTo>
                  <a:cubicBezTo>
                    <a:pt x="173433" y="125380"/>
                    <a:pt x="173746" y="123866"/>
                    <a:pt x="172963" y="122718"/>
                  </a:cubicBezTo>
                  <a:lnTo>
                    <a:pt x="93162" y="1111"/>
                  </a:lnTo>
                  <a:cubicBezTo>
                    <a:pt x="92705" y="392"/>
                    <a:pt x="91920" y="1"/>
                    <a:pt x="9111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56" name="Google Shape;1656;p33"/>
            <p:cNvSpPr/>
            <p:nvPr/>
          </p:nvSpPr>
          <p:spPr>
            <a:xfrm>
              <a:off x="1636200" y="1843000"/>
              <a:ext cx="2130750" cy="3199400"/>
            </a:xfrm>
            <a:custGeom>
              <a:avLst/>
              <a:gdLst/>
              <a:ahLst/>
              <a:cxnLst/>
              <a:rect l="l" t="t" r="r" b="b"/>
              <a:pathLst>
                <a:path w="85230" h="127976" extrusionOk="0">
                  <a:moveTo>
                    <a:pt x="2506" y="1"/>
                  </a:moveTo>
                  <a:lnTo>
                    <a:pt x="0" y="1619"/>
                  </a:lnTo>
                  <a:lnTo>
                    <a:pt x="82724" y="127975"/>
                  </a:lnTo>
                  <a:lnTo>
                    <a:pt x="85229" y="126357"/>
                  </a:lnTo>
                  <a:lnTo>
                    <a:pt x="2506"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57" name="Google Shape;1657;p33"/>
            <p:cNvSpPr/>
            <p:nvPr/>
          </p:nvSpPr>
          <p:spPr>
            <a:xfrm>
              <a:off x="2647400" y="1567700"/>
              <a:ext cx="2116400" cy="2399550"/>
            </a:xfrm>
            <a:custGeom>
              <a:avLst/>
              <a:gdLst/>
              <a:ahLst/>
              <a:cxnLst/>
              <a:rect l="l" t="t" r="r" b="b"/>
              <a:pathLst>
                <a:path w="84656" h="95982" fill="none" extrusionOk="0">
                  <a:moveTo>
                    <a:pt x="82777" y="71347"/>
                  </a:moveTo>
                  <a:cubicBezTo>
                    <a:pt x="82777" y="69937"/>
                    <a:pt x="83507" y="68633"/>
                    <a:pt x="84656" y="67850"/>
                  </a:cubicBezTo>
                  <a:lnTo>
                    <a:pt x="40919" y="1201"/>
                  </a:lnTo>
                  <a:cubicBezTo>
                    <a:pt x="38988" y="2453"/>
                    <a:pt x="36431" y="1932"/>
                    <a:pt x="35178" y="0"/>
                  </a:cubicBezTo>
                  <a:lnTo>
                    <a:pt x="1149" y="22286"/>
                  </a:lnTo>
                  <a:cubicBezTo>
                    <a:pt x="2454" y="24217"/>
                    <a:pt x="1932" y="26827"/>
                    <a:pt x="1" y="28080"/>
                  </a:cubicBezTo>
                  <a:lnTo>
                    <a:pt x="43737" y="94729"/>
                  </a:lnTo>
                  <a:cubicBezTo>
                    <a:pt x="45668" y="93476"/>
                    <a:pt x="48226" y="94050"/>
                    <a:pt x="49478" y="95981"/>
                  </a:cubicBezTo>
                  <a:lnTo>
                    <a:pt x="83455" y="73643"/>
                  </a:lnTo>
                  <a:cubicBezTo>
                    <a:pt x="82985" y="72965"/>
                    <a:pt x="82777" y="72182"/>
                    <a:pt x="82777" y="71347"/>
                  </a:cubicBezTo>
                  <a:close/>
                </a:path>
              </a:pathLst>
            </a:custGeom>
            <a:solidFill>
              <a:schemeClr val="lt1"/>
            </a:solidFill>
            <a:ln w="14350" cap="flat" cmpd="sng">
              <a:solidFill>
                <a:schemeClr val="lt1"/>
              </a:solidFill>
              <a:prstDash val="solid"/>
              <a:miter lim="5219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1658" name="Google Shape;1658;p33"/>
          <p:cNvSpPr txBox="1">
            <a:spLocks noGrp="1"/>
          </p:cNvSpPr>
          <p:nvPr>
            <p:ph type="title"/>
          </p:nvPr>
        </p:nvSpPr>
        <p:spPr>
          <a:xfrm>
            <a:off x="1847701" y="2842805"/>
            <a:ext cx="4220000" cy="1700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600"/>
              <a:buNone/>
              <a:defRPr sz="4800"/>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a:endParaRPr/>
          </a:p>
        </p:txBody>
      </p:sp>
      <p:sp>
        <p:nvSpPr>
          <p:cNvPr id="1659" name="Google Shape;1659;p33"/>
          <p:cNvSpPr txBox="1">
            <a:spLocks noGrp="1"/>
          </p:cNvSpPr>
          <p:nvPr>
            <p:ph type="title" idx="2" hasCustomPrompt="1"/>
          </p:nvPr>
        </p:nvSpPr>
        <p:spPr>
          <a:xfrm>
            <a:off x="3311735" y="981727"/>
            <a:ext cx="1292000" cy="9628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3"/>
              </a:buClr>
              <a:buSzPts val="4900"/>
              <a:buNone/>
              <a:defRPr sz="6667">
                <a:solidFill>
                  <a:schemeClr val="dk1"/>
                </a:solidFill>
              </a:defRPr>
            </a:lvl1pPr>
            <a:lvl2pPr lvl="1" algn="ctr" rtl="0">
              <a:spcBef>
                <a:spcPts val="0"/>
              </a:spcBef>
              <a:spcAft>
                <a:spcPts val="0"/>
              </a:spcAft>
              <a:buClr>
                <a:schemeClr val="accent3"/>
              </a:buClr>
              <a:buSzPts val="4900"/>
              <a:buNone/>
              <a:defRPr sz="6533">
                <a:solidFill>
                  <a:schemeClr val="accent3"/>
                </a:solidFill>
              </a:defRPr>
            </a:lvl2pPr>
            <a:lvl3pPr lvl="2" algn="ctr" rtl="0">
              <a:spcBef>
                <a:spcPts val="0"/>
              </a:spcBef>
              <a:spcAft>
                <a:spcPts val="0"/>
              </a:spcAft>
              <a:buClr>
                <a:schemeClr val="accent3"/>
              </a:buClr>
              <a:buSzPts val="4900"/>
              <a:buNone/>
              <a:defRPr sz="6533">
                <a:solidFill>
                  <a:schemeClr val="accent3"/>
                </a:solidFill>
              </a:defRPr>
            </a:lvl3pPr>
            <a:lvl4pPr lvl="3" algn="ctr" rtl="0">
              <a:spcBef>
                <a:spcPts val="0"/>
              </a:spcBef>
              <a:spcAft>
                <a:spcPts val="0"/>
              </a:spcAft>
              <a:buClr>
                <a:schemeClr val="accent3"/>
              </a:buClr>
              <a:buSzPts val="4900"/>
              <a:buNone/>
              <a:defRPr sz="6533">
                <a:solidFill>
                  <a:schemeClr val="accent3"/>
                </a:solidFill>
              </a:defRPr>
            </a:lvl4pPr>
            <a:lvl5pPr lvl="4" algn="ctr" rtl="0">
              <a:spcBef>
                <a:spcPts val="0"/>
              </a:spcBef>
              <a:spcAft>
                <a:spcPts val="0"/>
              </a:spcAft>
              <a:buClr>
                <a:schemeClr val="accent3"/>
              </a:buClr>
              <a:buSzPts val="4900"/>
              <a:buNone/>
              <a:defRPr sz="6533">
                <a:solidFill>
                  <a:schemeClr val="accent3"/>
                </a:solidFill>
              </a:defRPr>
            </a:lvl5pPr>
            <a:lvl6pPr lvl="5" algn="ctr" rtl="0">
              <a:spcBef>
                <a:spcPts val="0"/>
              </a:spcBef>
              <a:spcAft>
                <a:spcPts val="0"/>
              </a:spcAft>
              <a:buClr>
                <a:schemeClr val="accent3"/>
              </a:buClr>
              <a:buSzPts val="4900"/>
              <a:buNone/>
              <a:defRPr sz="6533">
                <a:solidFill>
                  <a:schemeClr val="accent3"/>
                </a:solidFill>
              </a:defRPr>
            </a:lvl6pPr>
            <a:lvl7pPr lvl="6" algn="ctr" rtl="0">
              <a:spcBef>
                <a:spcPts val="0"/>
              </a:spcBef>
              <a:spcAft>
                <a:spcPts val="0"/>
              </a:spcAft>
              <a:buClr>
                <a:schemeClr val="accent3"/>
              </a:buClr>
              <a:buSzPts val="4900"/>
              <a:buNone/>
              <a:defRPr sz="6533">
                <a:solidFill>
                  <a:schemeClr val="accent3"/>
                </a:solidFill>
              </a:defRPr>
            </a:lvl7pPr>
            <a:lvl8pPr lvl="7" algn="ctr" rtl="0">
              <a:spcBef>
                <a:spcPts val="0"/>
              </a:spcBef>
              <a:spcAft>
                <a:spcPts val="0"/>
              </a:spcAft>
              <a:buClr>
                <a:schemeClr val="accent3"/>
              </a:buClr>
              <a:buSzPts val="4900"/>
              <a:buNone/>
              <a:defRPr sz="6533">
                <a:solidFill>
                  <a:schemeClr val="accent3"/>
                </a:solidFill>
              </a:defRPr>
            </a:lvl8pPr>
            <a:lvl9pPr lvl="8" algn="ctr" rtl="0">
              <a:spcBef>
                <a:spcPts val="0"/>
              </a:spcBef>
              <a:spcAft>
                <a:spcPts val="0"/>
              </a:spcAft>
              <a:buClr>
                <a:schemeClr val="accent3"/>
              </a:buClr>
              <a:buSzPts val="4900"/>
              <a:buNone/>
              <a:defRPr sz="6533">
                <a:solidFill>
                  <a:schemeClr val="accent3"/>
                </a:solidFill>
              </a:defRPr>
            </a:lvl9pPr>
          </a:lstStyle>
          <a:p>
            <a:r>
              <a:t>xx%</a:t>
            </a:r>
          </a:p>
        </p:txBody>
      </p:sp>
      <p:sp>
        <p:nvSpPr>
          <p:cNvPr id="1660" name="Google Shape;1660;p33"/>
          <p:cNvSpPr txBox="1">
            <a:spLocks noGrp="1"/>
          </p:cNvSpPr>
          <p:nvPr>
            <p:ph type="subTitle" idx="1"/>
          </p:nvPr>
        </p:nvSpPr>
        <p:spPr>
          <a:xfrm>
            <a:off x="1964135" y="4479105"/>
            <a:ext cx="3987200" cy="781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600"/>
              <a:buNone/>
              <a:defRPr sz="2133"/>
            </a:lvl1pPr>
            <a:lvl2pPr lvl="1" algn="ctr" rtl="0">
              <a:lnSpc>
                <a:spcPct val="100000"/>
              </a:lnSpc>
              <a:spcBef>
                <a:spcPts val="0"/>
              </a:spcBef>
              <a:spcAft>
                <a:spcPts val="0"/>
              </a:spcAft>
              <a:buSzPts val="1600"/>
              <a:buNone/>
              <a:defRPr sz="2133"/>
            </a:lvl2pPr>
            <a:lvl3pPr lvl="2" algn="ctr" rtl="0">
              <a:lnSpc>
                <a:spcPct val="100000"/>
              </a:lnSpc>
              <a:spcBef>
                <a:spcPts val="0"/>
              </a:spcBef>
              <a:spcAft>
                <a:spcPts val="0"/>
              </a:spcAft>
              <a:buSzPts val="1600"/>
              <a:buNone/>
              <a:defRPr sz="2133"/>
            </a:lvl3pPr>
            <a:lvl4pPr lvl="3" algn="ctr" rtl="0">
              <a:lnSpc>
                <a:spcPct val="100000"/>
              </a:lnSpc>
              <a:spcBef>
                <a:spcPts val="0"/>
              </a:spcBef>
              <a:spcAft>
                <a:spcPts val="0"/>
              </a:spcAft>
              <a:buSzPts val="1600"/>
              <a:buNone/>
              <a:defRPr sz="2133"/>
            </a:lvl4pPr>
            <a:lvl5pPr lvl="4" algn="ctr" rtl="0">
              <a:lnSpc>
                <a:spcPct val="100000"/>
              </a:lnSpc>
              <a:spcBef>
                <a:spcPts val="0"/>
              </a:spcBef>
              <a:spcAft>
                <a:spcPts val="0"/>
              </a:spcAft>
              <a:buSzPts val="1600"/>
              <a:buNone/>
              <a:defRPr sz="2133"/>
            </a:lvl5pPr>
            <a:lvl6pPr lvl="5" algn="ctr" rtl="0">
              <a:lnSpc>
                <a:spcPct val="100000"/>
              </a:lnSpc>
              <a:spcBef>
                <a:spcPts val="0"/>
              </a:spcBef>
              <a:spcAft>
                <a:spcPts val="0"/>
              </a:spcAft>
              <a:buSzPts val="1600"/>
              <a:buNone/>
              <a:defRPr sz="2133"/>
            </a:lvl6pPr>
            <a:lvl7pPr lvl="6" algn="ctr" rtl="0">
              <a:lnSpc>
                <a:spcPct val="100000"/>
              </a:lnSpc>
              <a:spcBef>
                <a:spcPts val="0"/>
              </a:spcBef>
              <a:spcAft>
                <a:spcPts val="0"/>
              </a:spcAft>
              <a:buSzPts val="1600"/>
              <a:buNone/>
              <a:defRPr sz="2133"/>
            </a:lvl7pPr>
            <a:lvl8pPr lvl="7" algn="ctr" rtl="0">
              <a:lnSpc>
                <a:spcPct val="100000"/>
              </a:lnSpc>
              <a:spcBef>
                <a:spcPts val="0"/>
              </a:spcBef>
              <a:spcAft>
                <a:spcPts val="0"/>
              </a:spcAft>
              <a:buSzPts val="1600"/>
              <a:buNone/>
              <a:defRPr sz="2133"/>
            </a:lvl8pPr>
            <a:lvl9pPr lvl="8" algn="ctr" rtl="0">
              <a:lnSpc>
                <a:spcPct val="100000"/>
              </a:lnSpc>
              <a:spcBef>
                <a:spcPts val="0"/>
              </a:spcBef>
              <a:spcAft>
                <a:spcPts val="0"/>
              </a:spcAft>
              <a:buSzPts val="1600"/>
              <a:buNone/>
              <a:defRPr sz="2133"/>
            </a:lvl9pPr>
          </a:lstStyle>
          <a:p>
            <a:endParaRPr/>
          </a:p>
        </p:txBody>
      </p:sp>
    </p:spTree>
    <p:extLst>
      <p:ext uri="{BB962C8B-B14F-4D97-AF65-F5344CB8AC3E}">
        <p14:creationId xmlns:p14="http://schemas.microsoft.com/office/powerpoint/2010/main" val="1545951910"/>
      </p:ext>
    </p:extLst>
  </p:cSld>
  <p:clrMapOvr>
    <a:masterClrMapping/>
  </p:clrMapOvr>
</p:sldLayout>
</file>

<file path=ppt/slideLayouts/slideLayout186.xml><?xml version="1.0" encoding="utf-8"?>
<p:sldLayout xmlns:a="http://schemas.openxmlformats.org/drawingml/2006/main" xmlns:r="http://schemas.openxmlformats.org/officeDocument/2006/relationships" xmlns:p="http://schemas.openxmlformats.org/presentationml/2006/main" matchingName="Background">
  <p:cSld name="Background">
    <p:spTree>
      <p:nvGrpSpPr>
        <p:cNvPr id="1" name="Shape 1743"/>
        <p:cNvGrpSpPr/>
        <p:nvPr/>
      </p:nvGrpSpPr>
      <p:grpSpPr>
        <a:xfrm>
          <a:off x="0" y="0"/>
          <a:ext cx="0" cy="0"/>
          <a:chOff x="0" y="0"/>
          <a:chExt cx="0" cy="0"/>
        </a:xfrm>
      </p:grpSpPr>
      <p:pic>
        <p:nvPicPr>
          <p:cNvPr id="1744" name="Google Shape;1744;p35"/>
          <p:cNvPicPr preferRelativeResize="0"/>
          <p:nvPr/>
        </p:nvPicPr>
        <p:blipFill>
          <a:blip r:embed="rId2">
            <a:alphaModFix/>
          </a:blip>
          <a:stretch>
            <a:fillRect/>
          </a:stretch>
        </p:blipFill>
        <p:spPr>
          <a:xfrm>
            <a:off x="-75466" y="-36433"/>
            <a:ext cx="12342935" cy="7005332"/>
          </a:xfrm>
          <a:prstGeom prst="rect">
            <a:avLst/>
          </a:prstGeom>
          <a:noFill/>
          <a:ln>
            <a:noFill/>
          </a:ln>
        </p:spPr>
      </p:pic>
      <p:grpSp>
        <p:nvGrpSpPr>
          <p:cNvPr id="1745" name="Google Shape;1745;p35"/>
          <p:cNvGrpSpPr/>
          <p:nvPr/>
        </p:nvGrpSpPr>
        <p:grpSpPr>
          <a:xfrm rot="963590" flipH="1">
            <a:off x="-349027" y="-1010629"/>
            <a:ext cx="3524885" cy="2844709"/>
            <a:chOff x="-729163" y="3851975"/>
            <a:chExt cx="2464103" cy="1988620"/>
          </a:xfrm>
        </p:grpSpPr>
        <p:sp>
          <p:nvSpPr>
            <p:cNvPr id="1746" name="Google Shape;1746;p35"/>
            <p:cNvSpPr/>
            <p:nvPr/>
          </p:nvSpPr>
          <p:spPr>
            <a:xfrm rot="363082">
              <a:off x="-642946" y="3967874"/>
              <a:ext cx="2291669" cy="1756822"/>
            </a:xfrm>
            <a:custGeom>
              <a:avLst/>
              <a:gdLst/>
              <a:ahLst/>
              <a:cxnLst/>
              <a:rect l="l" t="t" r="r" b="b"/>
              <a:pathLst>
                <a:path w="73153" h="56080" extrusionOk="0">
                  <a:moveTo>
                    <a:pt x="12829" y="0"/>
                  </a:moveTo>
                  <a:cubicBezTo>
                    <a:pt x="12663" y="0"/>
                    <a:pt x="12517" y="100"/>
                    <a:pt x="12443" y="272"/>
                  </a:cubicBezTo>
                  <a:lnTo>
                    <a:pt x="101" y="32729"/>
                  </a:lnTo>
                  <a:cubicBezTo>
                    <a:pt x="1" y="32929"/>
                    <a:pt x="134" y="33196"/>
                    <a:pt x="334" y="33262"/>
                  </a:cubicBezTo>
                  <a:lnTo>
                    <a:pt x="60143" y="56045"/>
                  </a:lnTo>
                  <a:cubicBezTo>
                    <a:pt x="60198" y="56069"/>
                    <a:pt x="60253" y="56079"/>
                    <a:pt x="60306" y="56079"/>
                  </a:cubicBezTo>
                  <a:cubicBezTo>
                    <a:pt x="60479" y="56079"/>
                    <a:pt x="60634" y="55965"/>
                    <a:pt x="60711" y="55812"/>
                  </a:cubicBezTo>
                  <a:lnTo>
                    <a:pt x="73053" y="23355"/>
                  </a:lnTo>
                  <a:cubicBezTo>
                    <a:pt x="73153" y="23155"/>
                    <a:pt x="73053" y="22888"/>
                    <a:pt x="72819" y="22822"/>
                  </a:cubicBezTo>
                  <a:lnTo>
                    <a:pt x="13010" y="39"/>
                  </a:lnTo>
                  <a:cubicBezTo>
                    <a:pt x="12949" y="13"/>
                    <a:pt x="12888" y="0"/>
                    <a:pt x="1282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47" name="Google Shape;1747;p35"/>
            <p:cNvSpPr/>
            <p:nvPr/>
          </p:nvSpPr>
          <p:spPr>
            <a:xfrm rot="363082">
              <a:off x="792956" y="4622556"/>
              <a:ext cx="778540" cy="1132818"/>
            </a:xfrm>
            <a:custGeom>
              <a:avLst/>
              <a:gdLst/>
              <a:ahLst/>
              <a:cxnLst/>
              <a:rect l="l" t="t" r="r" b="b"/>
              <a:pathLst>
                <a:path w="24852" h="36161" extrusionOk="0">
                  <a:moveTo>
                    <a:pt x="11909" y="1"/>
                  </a:moveTo>
                  <a:lnTo>
                    <a:pt x="0" y="31223"/>
                  </a:lnTo>
                  <a:lnTo>
                    <a:pt x="12943" y="36160"/>
                  </a:lnTo>
                  <a:lnTo>
                    <a:pt x="24851" y="4904"/>
                  </a:lnTo>
                  <a:lnTo>
                    <a:pt x="11909"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48" name="Google Shape;1748;p35"/>
            <p:cNvSpPr/>
            <p:nvPr/>
          </p:nvSpPr>
          <p:spPr>
            <a:xfrm rot="363082">
              <a:off x="289098" y="4363311"/>
              <a:ext cx="1166244" cy="1323976"/>
            </a:xfrm>
            <a:custGeom>
              <a:avLst/>
              <a:gdLst/>
              <a:ahLst/>
              <a:cxnLst/>
              <a:rect l="l" t="t" r="r" b="b"/>
              <a:pathLst>
                <a:path w="37228" h="42263" extrusionOk="0">
                  <a:moveTo>
                    <a:pt x="13388" y="0"/>
                  </a:moveTo>
                  <a:cubicBezTo>
                    <a:pt x="12947" y="0"/>
                    <a:pt x="12544" y="279"/>
                    <a:pt x="12376" y="699"/>
                  </a:cubicBezTo>
                  <a:lnTo>
                    <a:pt x="6272" y="16711"/>
                  </a:lnTo>
                  <a:lnTo>
                    <a:pt x="201" y="32722"/>
                  </a:lnTo>
                  <a:cubicBezTo>
                    <a:pt x="1" y="33189"/>
                    <a:pt x="201" y="33756"/>
                    <a:pt x="668" y="34023"/>
                  </a:cubicBezTo>
                  <a:cubicBezTo>
                    <a:pt x="4271" y="35924"/>
                    <a:pt x="7973" y="37659"/>
                    <a:pt x="11743" y="39160"/>
                  </a:cubicBezTo>
                  <a:cubicBezTo>
                    <a:pt x="17146" y="41262"/>
                    <a:pt x="24952" y="42262"/>
                    <a:pt x="24952" y="42262"/>
                  </a:cubicBezTo>
                  <a:lnTo>
                    <a:pt x="31090" y="26151"/>
                  </a:lnTo>
                  <a:lnTo>
                    <a:pt x="37227" y="10039"/>
                  </a:lnTo>
                  <a:cubicBezTo>
                    <a:pt x="37227" y="10039"/>
                    <a:pt x="30756" y="5636"/>
                    <a:pt x="25319" y="3568"/>
                  </a:cubicBezTo>
                  <a:cubicBezTo>
                    <a:pt x="21483" y="2167"/>
                    <a:pt x="17580" y="999"/>
                    <a:pt x="13644" y="32"/>
                  </a:cubicBezTo>
                  <a:cubicBezTo>
                    <a:pt x="13558" y="11"/>
                    <a:pt x="13472" y="0"/>
                    <a:pt x="13388" y="0"/>
                  </a:cubicBezTo>
                  <a:close/>
                </a:path>
              </a:pathLst>
            </a:custGeom>
            <a:solidFill>
              <a:schemeClr val="l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49" name="Google Shape;1749;p35"/>
            <p:cNvSpPr/>
            <p:nvPr/>
          </p:nvSpPr>
          <p:spPr>
            <a:xfrm rot="363082">
              <a:off x="1066041" y="4735131"/>
              <a:ext cx="399201" cy="988588"/>
            </a:xfrm>
            <a:custGeom>
              <a:avLst/>
              <a:gdLst/>
              <a:ahLst/>
              <a:cxnLst/>
              <a:rect l="l" t="t" r="r" b="b"/>
              <a:pathLst>
                <a:path w="12743" h="31557" extrusionOk="0">
                  <a:moveTo>
                    <a:pt x="11909" y="1"/>
                  </a:moveTo>
                  <a:lnTo>
                    <a:pt x="0" y="31257"/>
                  </a:lnTo>
                  <a:lnTo>
                    <a:pt x="834" y="31557"/>
                  </a:lnTo>
                  <a:lnTo>
                    <a:pt x="12743" y="334"/>
                  </a:lnTo>
                  <a:lnTo>
                    <a:pt x="11909"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50" name="Google Shape;1750;p35"/>
            <p:cNvSpPr/>
            <p:nvPr/>
          </p:nvSpPr>
          <p:spPr>
            <a:xfrm rot="363082">
              <a:off x="1086646" y="4743259"/>
              <a:ext cx="390836" cy="979190"/>
            </a:xfrm>
            <a:custGeom>
              <a:avLst/>
              <a:gdLst/>
              <a:ahLst/>
              <a:cxnLst/>
              <a:rect l="l" t="t" r="r" b="b"/>
              <a:pathLst>
                <a:path w="12476" h="31257" extrusionOk="0">
                  <a:moveTo>
                    <a:pt x="12042" y="1"/>
                  </a:moveTo>
                  <a:lnTo>
                    <a:pt x="0" y="31090"/>
                  </a:lnTo>
                  <a:lnTo>
                    <a:pt x="434" y="31256"/>
                  </a:lnTo>
                  <a:lnTo>
                    <a:pt x="12476" y="167"/>
                  </a:lnTo>
                  <a:lnTo>
                    <a:pt x="12042"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51" name="Google Shape;1751;p35"/>
            <p:cNvSpPr/>
            <p:nvPr/>
          </p:nvSpPr>
          <p:spPr>
            <a:xfrm rot="363082">
              <a:off x="-564252" y="3933299"/>
              <a:ext cx="778540" cy="1133852"/>
            </a:xfrm>
            <a:custGeom>
              <a:avLst/>
              <a:gdLst/>
              <a:ahLst/>
              <a:cxnLst/>
              <a:rect l="l" t="t" r="r" b="b"/>
              <a:pathLst>
                <a:path w="24852" h="36194" extrusionOk="0">
                  <a:moveTo>
                    <a:pt x="11909" y="1"/>
                  </a:moveTo>
                  <a:lnTo>
                    <a:pt x="0" y="31256"/>
                  </a:lnTo>
                  <a:lnTo>
                    <a:pt x="12943" y="36193"/>
                  </a:lnTo>
                  <a:lnTo>
                    <a:pt x="24851" y="4937"/>
                  </a:lnTo>
                  <a:lnTo>
                    <a:pt x="11909"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52" name="Google Shape;1752;p35"/>
            <p:cNvSpPr/>
            <p:nvPr/>
          </p:nvSpPr>
          <p:spPr>
            <a:xfrm rot="363082">
              <a:off x="-449612" y="4006479"/>
              <a:ext cx="1166244" cy="1323004"/>
            </a:xfrm>
            <a:custGeom>
              <a:avLst/>
              <a:gdLst/>
              <a:ahLst/>
              <a:cxnLst/>
              <a:rect l="l" t="t" r="r" b="b"/>
              <a:pathLst>
                <a:path w="37228" h="42232" extrusionOk="0">
                  <a:moveTo>
                    <a:pt x="12243" y="0"/>
                  </a:moveTo>
                  <a:lnTo>
                    <a:pt x="6105" y="16112"/>
                  </a:lnTo>
                  <a:lnTo>
                    <a:pt x="1" y="32190"/>
                  </a:lnTo>
                  <a:cubicBezTo>
                    <a:pt x="1" y="32190"/>
                    <a:pt x="6506" y="36593"/>
                    <a:pt x="11909" y="38694"/>
                  </a:cubicBezTo>
                  <a:cubicBezTo>
                    <a:pt x="15745" y="40062"/>
                    <a:pt x="19648" y="41230"/>
                    <a:pt x="23584" y="42197"/>
                  </a:cubicBezTo>
                  <a:cubicBezTo>
                    <a:pt x="23677" y="42220"/>
                    <a:pt x="23769" y="42231"/>
                    <a:pt x="23859" y="42231"/>
                  </a:cubicBezTo>
                  <a:cubicBezTo>
                    <a:pt x="24293" y="42231"/>
                    <a:pt x="24686" y="41977"/>
                    <a:pt x="24852" y="41563"/>
                  </a:cubicBezTo>
                  <a:lnTo>
                    <a:pt x="30923" y="25552"/>
                  </a:lnTo>
                  <a:lnTo>
                    <a:pt x="37027" y="9540"/>
                  </a:lnTo>
                  <a:cubicBezTo>
                    <a:pt x="37227" y="9040"/>
                    <a:pt x="37027" y="8473"/>
                    <a:pt x="36560" y="8239"/>
                  </a:cubicBezTo>
                  <a:cubicBezTo>
                    <a:pt x="32958" y="6305"/>
                    <a:pt x="29255" y="4603"/>
                    <a:pt x="25486" y="3069"/>
                  </a:cubicBezTo>
                  <a:cubicBezTo>
                    <a:pt x="20049" y="1001"/>
                    <a:pt x="12243" y="0"/>
                    <a:pt x="12243" y="0"/>
                  </a:cubicBezTo>
                  <a:close/>
                </a:path>
              </a:pathLst>
            </a:custGeom>
            <a:solidFill>
              <a:schemeClr val="l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53" name="Google Shape;1753;p35"/>
            <p:cNvSpPr/>
            <p:nvPr/>
          </p:nvSpPr>
          <p:spPr>
            <a:xfrm rot="363082">
              <a:off x="-458078" y="3966041"/>
              <a:ext cx="400266" cy="988588"/>
            </a:xfrm>
            <a:custGeom>
              <a:avLst/>
              <a:gdLst/>
              <a:ahLst/>
              <a:cxnLst/>
              <a:rect l="l" t="t" r="r" b="b"/>
              <a:pathLst>
                <a:path w="12777" h="31557" extrusionOk="0">
                  <a:moveTo>
                    <a:pt x="11909" y="0"/>
                  </a:moveTo>
                  <a:lnTo>
                    <a:pt x="1" y="31223"/>
                  </a:lnTo>
                  <a:lnTo>
                    <a:pt x="868" y="31556"/>
                  </a:lnTo>
                  <a:lnTo>
                    <a:pt x="12777" y="300"/>
                  </a:lnTo>
                  <a:lnTo>
                    <a:pt x="1190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54" name="Google Shape;1754;p35"/>
            <p:cNvSpPr/>
            <p:nvPr/>
          </p:nvSpPr>
          <p:spPr>
            <a:xfrm rot="363082">
              <a:off x="-486520" y="3948733"/>
              <a:ext cx="386701" cy="983356"/>
            </a:xfrm>
            <a:custGeom>
              <a:avLst/>
              <a:gdLst/>
              <a:ahLst/>
              <a:cxnLst/>
              <a:rect l="l" t="t" r="r" b="b"/>
              <a:pathLst>
                <a:path w="12344" h="31390" extrusionOk="0">
                  <a:moveTo>
                    <a:pt x="11909" y="0"/>
                  </a:moveTo>
                  <a:lnTo>
                    <a:pt x="1" y="31223"/>
                  </a:lnTo>
                  <a:lnTo>
                    <a:pt x="435" y="31389"/>
                  </a:lnTo>
                  <a:lnTo>
                    <a:pt x="12343" y="167"/>
                  </a:lnTo>
                  <a:lnTo>
                    <a:pt x="1190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55" name="Google Shape;1755;p35"/>
            <p:cNvSpPr/>
            <p:nvPr/>
          </p:nvSpPr>
          <p:spPr>
            <a:xfrm rot="363082">
              <a:off x="-536791" y="3924334"/>
              <a:ext cx="403367" cy="990687"/>
            </a:xfrm>
            <a:custGeom>
              <a:avLst/>
              <a:gdLst/>
              <a:ahLst/>
              <a:cxnLst/>
              <a:rect l="l" t="t" r="r" b="b"/>
              <a:pathLst>
                <a:path w="12876" h="31624" extrusionOk="0">
                  <a:moveTo>
                    <a:pt x="11909" y="0"/>
                  </a:moveTo>
                  <a:lnTo>
                    <a:pt x="0" y="31223"/>
                  </a:lnTo>
                  <a:lnTo>
                    <a:pt x="967" y="31623"/>
                  </a:lnTo>
                  <a:lnTo>
                    <a:pt x="12876" y="367"/>
                  </a:lnTo>
                  <a:lnTo>
                    <a:pt x="1190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56" name="Google Shape;1756;p35"/>
            <p:cNvSpPr/>
            <p:nvPr/>
          </p:nvSpPr>
          <p:spPr>
            <a:xfrm rot="363082">
              <a:off x="633267" y="4549023"/>
              <a:ext cx="365775" cy="364741"/>
            </a:xfrm>
            <a:custGeom>
              <a:avLst/>
              <a:gdLst/>
              <a:ahLst/>
              <a:cxnLst/>
              <a:rect l="l" t="t" r="r" b="b"/>
              <a:pathLst>
                <a:path w="11676" h="11643" fill="none" extrusionOk="0">
                  <a:moveTo>
                    <a:pt x="3237" y="1"/>
                  </a:moveTo>
                  <a:lnTo>
                    <a:pt x="11676" y="3203"/>
                  </a:lnTo>
                  <a:lnTo>
                    <a:pt x="8440" y="11643"/>
                  </a:lnTo>
                  <a:lnTo>
                    <a:pt x="1" y="8407"/>
                  </a:lnTo>
                  <a:close/>
                </a:path>
              </a:pathLst>
            </a:custGeom>
            <a:noFill/>
            <a:ln w="19050"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57" name="Google Shape;1757;p35"/>
            <p:cNvSpPr/>
            <p:nvPr/>
          </p:nvSpPr>
          <p:spPr>
            <a:xfrm rot="363082">
              <a:off x="-56388" y="4232909"/>
              <a:ext cx="499541" cy="423260"/>
            </a:xfrm>
            <a:custGeom>
              <a:avLst/>
              <a:gdLst/>
              <a:ahLst/>
              <a:cxnLst/>
              <a:rect l="l" t="t" r="r" b="b"/>
              <a:pathLst>
                <a:path w="15946" h="13511" fill="none" extrusionOk="0">
                  <a:moveTo>
                    <a:pt x="3303" y="1"/>
                  </a:moveTo>
                  <a:lnTo>
                    <a:pt x="15945" y="4804"/>
                  </a:lnTo>
                  <a:moveTo>
                    <a:pt x="2769" y="1435"/>
                  </a:moveTo>
                  <a:lnTo>
                    <a:pt x="15378" y="6272"/>
                  </a:lnTo>
                  <a:moveTo>
                    <a:pt x="2202" y="2903"/>
                  </a:moveTo>
                  <a:lnTo>
                    <a:pt x="14845" y="7740"/>
                  </a:lnTo>
                  <a:moveTo>
                    <a:pt x="14277" y="9174"/>
                  </a:moveTo>
                  <a:lnTo>
                    <a:pt x="1635" y="4337"/>
                  </a:lnTo>
                  <a:moveTo>
                    <a:pt x="1101" y="5805"/>
                  </a:moveTo>
                  <a:lnTo>
                    <a:pt x="13710" y="10608"/>
                  </a:lnTo>
                  <a:moveTo>
                    <a:pt x="534" y="7239"/>
                  </a:moveTo>
                  <a:lnTo>
                    <a:pt x="13177" y="12076"/>
                  </a:lnTo>
                  <a:moveTo>
                    <a:pt x="1" y="8707"/>
                  </a:moveTo>
                  <a:lnTo>
                    <a:pt x="12643" y="13511"/>
                  </a:lnTo>
                </a:path>
              </a:pathLst>
            </a:custGeom>
            <a:noFill/>
            <a:ln w="19050"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58" name="Google Shape;1758;p35"/>
            <p:cNvSpPr/>
            <p:nvPr/>
          </p:nvSpPr>
          <p:spPr>
            <a:xfrm rot="363082">
              <a:off x="940056" y="4735937"/>
              <a:ext cx="406531" cy="311454"/>
            </a:xfrm>
            <a:custGeom>
              <a:avLst/>
              <a:gdLst/>
              <a:ahLst/>
              <a:cxnLst/>
              <a:rect l="l" t="t" r="r" b="b"/>
              <a:pathLst>
                <a:path w="12977" h="9942" fill="none" extrusionOk="0">
                  <a:moveTo>
                    <a:pt x="12977" y="3903"/>
                  </a:moveTo>
                  <a:lnTo>
                    <a:pt x="2670" y="1"/>
                  </a:lnTo>
                  <a:moveTo>
                    <a:pt x="2002" y="1769"/>
                  </a:moveTo>
                  <a:lnTo>
                    <a:pt x="12276" y="5671"/>
                  </a:lnTo>
                  <a:moveTo>
                    <a:pt x="1335" y="3503"/>
                  </a:moveTo>
                  <a:lnTo>
                    <a:pt x="11609" y="7439"/>
                  </a:lnTo>
                  <a:moveTo>
                    <a:pt x="668" y="5271"/>
                  </a:moveTo>
                  <a:lnTo>
                    <a:pt x="10942" y="9174"/>
                  </a:lnTo>
                  <a:moveTo>
                    <a:pt x="7706" y="9941"/>
                  </a:moveTo>
                  <a:lnTo>
                    <a:pt x="1" y="7006"/>
                  </a:lnTo>
                </a:path>
              </a:pathLst>
            </a:custGeom>
            <a:noFill/>
            <a:ln w="19050"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59" name="Google Shape;1759;p35"/>
            <p:cNvSpPr/>
            <p:nvPr/>
          </p:nvSpPr>
          <p:spPr>
            <a:xfrm rot="363082">
              <a:off x="407066" y="4979342"/>
              <a:ext cx="760778" cy="501609"/>
            </a:xfrm>
            <a:custGeom>
              <a:avLst/>
              <a:gdLst/>
              <a:ahLst/>
              <a:cxnLst/>
              <a:rect l="l" t="t" r="r" b="b"/>
              <a:pathLst>
                <a:path w="24285" h="16012" fill="none" extrusionOk="0">
                  <a:moveTo>
                    <a:pt x="24285" y="6772"/>
                  </a:moveTo>
                  <a:lnTo>
                    <a:pt x="6472" y="0"/>
                  </a:lnTo>
                  <a:moveTo>
                    <a:pt x="3136" y="1067"/>
                  </a:moveTo>
                  <a:lnTo>
                    <a:pt x="23517" y="8806"/>
                  </a:lnTo>
                  <a:moveTo>
                    <a:pt x="2336" y="3069"/>
                  </a:moveTo>
                  <a:lnTo>
                    <a:pt x="22717" y="10841"/>
                  </a:lnTo>
                  <a:moveTo>
                    <a:pt x="1568" y="5137"/>
                  </a:moveTo>
                  <a:lnTo>
                    <a:pt x="21950" y="12909"/>
                  </a:lnTo>
                  <a:moveTo>
                    <a:pt x="801" y="7172"/>
                  </a:moveTo>
                  <a:lnTo>
                    <a:pt x="21182" y="14944"/>
                  </a:lnTo>
                  <a:moveTo>
                    <a:pt x="1" y="9240"/>
                  </a:moveTo>
                  <a:lnTo>
                    <a:pt x="17847" y="16011"/>
                  </a:lnTo>
                </a:path>
              </a:pathLst>
            </a:custGeom>
            <a:noFill/>
            <a:ln w="19050"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760" name="Google Shape;1760;p35"/>
          <p:cNvGrpSpPr/>
          <p:nvPr/>
        </p:nvGrpSpPr>
        <p:grpSpPr>
          <a:xfrm rot="3429524">
            <a:off x="-397309" y="776456"/>
            <a:ext cx="2437039" cy="2565205"/>
            <a:chOff x="1526600" y="450800"/>
            <a:chExt cx="4540675" cy="4779475"/>
          </a:xfrm>
        </p:grpSpPr>
        <p:sp>
          <p:nvSpPr>
            <p:cNvPr id="1761" name="Google Shape;1761;p35"/>
            <p:cNvSpPr/>
            <p:nvPr/>
          </p:nvSpPr>
          <p:spPr>
            <a:xfrm>
              <a:off x="1610100" y="473575"/>
              <a:ext cx="4457175" cy="4689450"/>
            </a:xfrm>
            <a:custGeom>
              <a:avLst/>
              <a:gdLst/>
              <a:ahLst/>
              <a:cxnLst/>
              <a:rect l="l" t="t" r="r" b="b"/>
              <a:pathLst>
                <a:path w="178287" h="187578" extrusionOk="0">
                  <a:moveTo>
                    <a:pt x="95602" y="1"/>
                  </a:moveTo>
                  <a:cubicBezTo>
                    <a:pt x="95141" y="1"/>
                    <a:pt x="94676" y="129"/>
                    <a:pt x="94258" y="394"/>
                  </a:cubicBezTo>
                  <a:lnTo>
                    <a:pt x="0" y="63859"/>
                  </a:lnTo>
                  <a:lnTo>
                    <a:pt x="79645" y="185257"/>
                  </a:lnTo>
                  <a:cubicBezTo>
                    <a:pt x="80631" y="186769"/>
                    <a:pt x="82280" y="187578"/>
                    <a:pt x="83965" y="187578"/>
                  </a:cubicBezTo>
                  <a:cubicBezTo>
                    <a:pt x="84955" y="187578"/>
                    <a:pt x="85959" y="187298"/>
                    <a:pt x="86847" y="186719"/>
                  </a:cubicBezTo>
                  <a:lnTo>
                    <a:pt x="176826" y="126176"/>
                  </a:lnTo>
                  <a:cubicBezTo>
                    <a:pt x="177974" y="125393"/>
                    <a:pt x="178287" y="123880"/>
                    <a:pt x="177504" y="122732"/>
                  </a:cubicBezTo>
                  <a:lnTo>
                    <a:pt x="97703" y="1125"/>
                  </a:lnTo>
                  <a:cubicBezTo>
                    <a:pt x="97205" y="394"/>
                    <a:pt x="96410" y="1"/>
                    <a:pt x="9560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62" name="Google Shape;1762;p35"/>
            <p:cNvSpPr/>
            <p:nvPr/>
          </p:nvSpPr>
          <p:spPr>
            <a:xfrm>
              <a:off x="1616625" y="450800"/>
              <a:ext cx="4391950" cy="4645025"/>
            </a:xfrm>
            <a:custGeom>
              <a:avLst/>
              <a:gdLst/>
              <a:ahLst/>
              <a:cxnLst/>
              <a:rect l="l" t="t" r="r" b="b"/>
              <a:pathLst>
                <a:path w="175678" h="185801" extrusionOk="0">
                  <a:moveTo>
                    <a:pt x="93162" y="0"/>
                  </a:moveTo>
                  <a:lnTo>
                    <a:pt x="0" y="61587"/>
                  </a:lnTo>
                  <a:lnTo>
                    <a:pt x="80323" y="184028"/>
                  </a:lnTo>
                  <a:cubicBezTo>
                    <a:pt x="81085" y="185187"/>
                    <a:pt x="82329" y="185800"/>
                    <a:pt x="83604" y="185800"/>
                  </a:cubicBezTo>
                  <a:cubicBezTo>
                    <a:pt x="84339" y="185800"/>
                    <a:pt x="85083" y="185597"/>
                    <a:pt x="85751" y="185177"/>
                  </a:cubicBezTo>
                  <a:lnTo>
                    <a:pt x="175677" y="125782"/>
                  </a:lnTo>
                  <a:lnTo>
                    <a:pt x="93162" y="0"/>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63" name="Google Shape;1763;p35"/>
            <p:cNvSpPr/>
            <p:nvPr/>
          </p:nvSpPr>
          <p:spPr>
            <a:xfrm>
              <a:off x="3931325" y="462525"/>
              <a:ext cx="2064200" cy="3145900"/>
            </a:xfrm>
            <a:custGeom>
              <a:avLst/>
              <a:gdLst/>
              <a:ahLst/>
              <a:cxnLst/>
              <a:rect l="l" t="t" r="r" b="b"/>
              <a:pathLst>
                <a:path w="82568" h="125836" fill="none" extrusionOk="0">
                  <a:moveTo>
                    <a:pt x="0" y="1"/>
                  </a:moveTo>
                  <a:lnTo>
                    <a:pt x="82567" y="125835"/>
                  </a:lnTo>
                </a:path>
              </a:pathLst>
            </a:custGeom>
            <a:noFill/>
            <a:ln w="11750" cap="flat" cmpd="sng">
              <a:solidFill>
                <a:schemeClr val="dk1"/>
              </a:solidFill>
              <a:prstDash val="solid"/>
              <a:miter lim="5219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64" name="Google Shape;1764;p35"/>
            <p:cNvSpPr/>
            <p:nvPr/>
          </p:nvSpPr>
          <p:spPr>
            <a:xfrm>
              <a:off x="3898700" y="482100"/>
              <a:ext cx="2065500" cy="3145900"/>
            </a:xfrm>
            <a:custGeom>
              <a:avLst/>
              <a:gdLst/>
              <a:ahLst/>
              <a:cxnLst/>
              <a:rect l="l" t="t" r="r" b="b"/>
              <a:pathLst>
                <a:path w="82620" h="125836" fill="none" extrusionOk="0">
                  <a:moveTo>
                    <a:pt x="1" y="1"/>
                  </a:moveTo>
                  <a:lnTo>
                    <a:pt x="82620" y="125835"/>
                  </a:lnTo>
                </a:path>
              </a:pathLst>
            </a:custGeom>
            <a:noFill/>
            <a:ln w="11750" cap="flat" cmpd="sng">
              <a:solidFill>
                <a:schemeClr val="dk1"/>
              </a:solidFill>
              <a:prstDash val="solid"/>
              <a:miter lim="5219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65" name="Google Shape;1765;p35"/>
            <p:cNvSpPr/>
            <p:nvPr/>
          </p:nvSpPr>
          <p:spPr>
            <a:xfrm>
              <a:off x="3742125" y="4138150"/>
              <a:ext cx="842925" cy="1092125"/>
            </a:xfrm>
            <a:custGeom>
              <a:avLst/>
              <a:gdLst/>
              <a:ahLst/>
              <a:cxnLst/>
              <a:rect l="l" t="t" r="r" b="b"/>
              <a:pathLst>
                <a:path w="33717" h="43685" extrusionOk="0">
                  <a:moveTo>
                    <a:pt x="9604" y="0"/>
                  </a:moveTo>
                  <a:lnTo>
                    <a:pt x="1" y="6159"/>
                  </a:lnTo>
                  <a:lnTo>
                    <a:pt x="24113" y="43685"/>
                  </a:lnTo>
                  <a:lnTo>
                    <a:pt x="25679" y="35595"/>
                  </a:lnTo>
                  <a:lnTo>
                    <a:pt x="33716" y="37526"/>
                  </a:lnTo>
                  <a:lnTo>
                    <a:pt x="9604"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66" name="Google Shape;1766;p35"/>
            <p:cNvSpPr/>
            <p:nvPr/>
          </p:nvSpPr>
          <p:spPr>
            <a:xfrm>
              <a:off x="1526600" y="464775"/>
              <a:ext cx="4343675" cy="4627200"/>
            </a:xfrm>
            <a:custGeom>
              <a:avLst/>
              <a:gdLst/>
              <a:ahLst/>
              <a:cxnLst/>
              <a:rect l="l" t="t" r="r" b="b"/>
              <a:pathLst>
                <a:path w="173747" h="185088" extrusionOk="0">
                  <a:moveTo>
                    <a:pt x="91115" y="1"/>
                  </a:moveTo>
                  <a:cubicBezTo>
                    <a:pt x="90634" y="1"/>
                    <a:pt x="90147" y="140"/>
                    <a:pt x="89718" y="433"/>
                  </a:cubicBezTo>
                  <a:lnTo>
                    <a:pt x="0" y="59357"/>
                  </a:lnTo>
                  <a:lnTo>
                    <a:pt x="82515" y="185087"/>
                  </a:lnTo>
                  <a:lnTo>
                    <a:pt x="172285" y="126163"/>
                  </a:lnTo>
                  <a:cubicBezTo>
                    <a:pt x="173433" y="125380"/>
                    <a:pt x="173746" y="123866"/>
                    <a:pt x="172963" y="122718"/>
                  </a:cubicBezTo>
                  <a:lnTo>
                    <a:pt x="93162" y="1111"/>
                  </a:lnTo>
                  <a:cubicBezTo>
                    <a:pt x="92705" y="392"/>
                    <a:pt x="91920" y="1"/>
                    <a:pt x="91115"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67" name="Google Shape;1767;p35"/>
            <p:cNvSpPr/>
            <p:nvPr/>
          </p:nvSpPr>
          <p:spPr>
            <a:xfrm>
              <a:off x="1636200" y="1843000"/>
              <a:ext cx="2130750" cy="3199400"/>
            </a:xfrm>
            <a:custGeom>
              <a:avLst/>
              <a:gdLst/>
              <a:ahLst/>
              <a:cxnLst/>
              <a:rect l="l" t="t" r="r" b="b"/>
              <a:pathLst>
                <a:path w="85230" h="127976" extrusionOk="0">
                  <a:moveTo>
                    <a:pt x="2506" y="1"/>
                  </a:moveTo>
                  <a:lnTo>
                    <a:pt x="0" y="1619"/>
                  </a:lnTo>
                  <a:lnTo>
                    <a:pt x="82724" y="127975"/>
                  </a:lnTo>
                  <a:lnTo>
                    <a:pt x="85229" y="126357"/>
                  </a:lnTo>
                  <a:lnTo>
                    <a:pt x="2506"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68" name="Google Shape;1768;p35"/>
            <p:cNvSpPr/>
            <p:nvPr/>
          </p:nvSpPr>
          <p:spPr>
            <a:xfrm>
              <a:off x="2647400" y="1567700"/>
              <a:ext cx="2116400" cy="2399550"/>
            </a:xfrm>
            <a:custGeom>
              <a:avLst/>
              <a:gdLst/>
              <a:ahLst/>
              <a:cxnLst/>
              <a:rect l="l" t="t" r="r" b="b"/>
              <a:pathLst>
                <a:path w="84656" h="95982" fill="none" extrusionOk="0">
                  <a:moveTo>
                    <a:pt x="82777" y="71347"/>
                  </a:moveTo>
                  <a:cubicBezTo>
                    <a:pt x="82777" y="69937"/>
                    <a:pt x="83507" y="68633"/>
                    <a:pt x="84656" y="67850"/>
                  </a:cubicBezTo>
                  <a:lnTo>
                    <a:pt x="40919" y="1201"/>
                  </a:lnTo>
                  <a:cubicBezTo>
                    <a:pt x="38988" y="2453"/>
                    <a:pt x="36431" y="1932"/>
                    <a:pt x="35178" y="0"/>
                  </a:cubicBezTo>
                  <a:lnTo>
                    <a:pt x="1149" y="22286"/>
                  </a:lnTo>
                  <a:cubicBezTo>
                    <a:pt x="2454" y="24217"/>
                    <a:pt x="1932" y="26827"/>
                    <a:pt x="1" y="28080"/>
                  </a:cubicBezTo>
                  <a:lnTo>
                    <a:pt x="43737" y="94729"/>
                  </a:lnTo>
                  <a:cubicBezTo>
                    <a:pt x="45668" y="93476"/>
                    <a:pt x="48226" y="94050"/>
                    <a:pt x="49478" y="95981"/>
                  </a:cubicBezTo>
                  <a:lnTo>
                    <a:pt x="83455" y="73643"/>
                  </a:lnTo>
                  <a:cubicBezTo>
                    <a:pt x="82985" y="72965"/>
                    <a:pt x="82777" y="72182"/>
                    <a:pt x="82777" y="71347"/>
                  </a:cubicBezTo>
                  <a:close/>
                </a:path>
              </a:pathLst>
            </a:custGeom>
            <a:solidFill>
              <a:schemeClr val="lt1"/>
            </a:solidFill>
            <a:ln w="14350" cap="flat" cmpd="sng">
              <a:solidFill>
                <a:schemeClr val="lt1"/>
              </a:solidFill>
              <a:prstDash val="solid"/>
              <a:miter lim="5219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769" name="Google Shape;1769;p35"/>
          <p:cNvGrpSpPr/>
          <p:nvPr/>
        </p:nvGrpSpPr>
        <p:grpSpPr>
          <a:xfrm rot="-9827298" flipH="1">
            <a:off x="-276618" y="4481423"/>
            <a:ext cx="3380067" cy="3325684"/>
            <a:chOff x="7235149" y="-718650"/>
            <a:chExt cx="3031064" cy="2982297"/>
          </a:xfrm>
        </p:grpSpPr>
        <p:grpSp>
          <p:nvGrpSpPr>
            <p:cNvPr id="1770" name="Google Shape;1770;p35"/>
            <p:cNvGrpSpPr/>
            <p:nvPr/>
          </p:nvGrpSpPr>
          <p:grpSpPr>
            <a:xfrm rot="-4962260" flipH="1">
              <a:off x="7958573" y="-653239"/>
              <a:ext cx="596905" cy="1865484"/>
              <a:chOff x="-1858600" y="2385325"/>
              <a:chExt cx="523125" cy="1635025"/>
            </a:xfrm>
          </p:grpSpPr>
          <p:sp>
            <p:nvSpPr>
              <p:cNvPr id="1771" name="Google Shape;1771;p35"/>
              <p:cNvSpPr/>
              <p:nvPr/>
            </p:nvSpPr>
            <p:spPr>
              <a:xfrm>
                <a:off x="-1804750" y="2385325"/>
                <a:ext cx="469275" cy="1635025"/>
              </a:xfrm>
              <a:custGeom>
                <a:avLst/>
                <a:gdLst/>
                <a:ahLst/>
                <a:cxnLst/>
                <a:rect l="l" t="t" r="r" b="b"/>
                <a:pathLst>
                  <a:path w="18771" h="65401" extrusionOk="0">
                    <a:moveTo>
                      <a:pt x="12062" y="1"/>
                    </a:moveTo>
                    <a:cubicBezTo>
                      <a:pt x="9693" y="1"/>
                      <a:pt x="7259" y="1264"/>
                      <a:pt x="5667" y="3115"/>
                    </a:cubicBezTo>
                    <a:cubicBezTo>
                      <a:pt x="3462" y="5679"/>
                      <a:pt x="2513" y="9064"/>
                      <a:pt x="1872" y="12397"/>
                    </a:cubicBezTo>
                    <a:lnTo>
                      <a:pt x="1872" y="12372"/>
                    </a:lnTo>
                    <a:cubicBezTo>
                      <a:pt x="129" y="21270"/>
                      <a:pt x="0" y="30373"/>
                      <a:pt x="975" y="39373"/>
                    </a:cubicBezTo>
                    <a:cubicBezTo>
                      <a:pt x="1308" y="42476"/>
                      <a:pt x="1308" y="44861"/>
                      <a:pt x="1462" y="47989"/>
                    </a:cubicBezTo>
                    <a:cubicBezTo>
                      <a:pt x="1795" y="54796"/>
                      <a:pt x="6238" y="62496"/>
                      <a:pt x="6079" y="65382"/>
                    </a:cubicBezTo>
                    <a:lnTo>
                      <a:pt x="6079" y="65382"/>
                    </a:lnTo>
                    <a:cubicBezTo>
                      <a:pt x="6979" y="50077"/>
                      <a:pt x="11644" y="31239"/>
                      <a:pt x="16694" y="16756"/>
                    </a:cubicBezTo>
                    <a:cubicBezTo>
                      <a:pt x="17694" y="13936"/>
                      <a:pt x="18771" y="11064"/>
                      <a:pt x="18745" y="8089"/>
                    </a:cubicBezTo>
                    <a:cubicBezTo>
                      <a:pt x="18745" y="5089"/>
                      <a:pt x="17412" y="1909"/>
                      <a:pt x="14719" y="602"/>
                    </a:cubicBezTo>
                    <a:cubicBezTo>
                      <a:pt x="13878" y="188"/>
                      <a:pt x="12974" y="1"/>
                      <a:pt x="12062" y="1"/>
                    </a:cubicBezTo>
                    <a:close/>
                    <a:moveTo>
                      <a:pt x="6079" y="65382"/>
                    </a:moveTo>
                    <a:lnTo>
                      <a:pt x="6079" y="65382"/>
                    </a:lnTo>
                    <a:cubicBezTo>
                      <a:pt x="6078" y="65388"/>
                      <a:pt x="6078" y="65394"/>
                      <a:pt x="6078" y="65400"/>
                    </a:cubicBezTo>
                    <a:cubicBezTo>
                      <a:pt x="6078" y="65394"/>
                      <a:pt x="6078" y="65388"/>
                      <a:pt x="6079" y="65382"/>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72" name="Google Shape;1772;p35"/>
              <p:cNvSpPr/>
              <p:nvPr/>
            </p:nvSpPr>
            <p:spPr>
              <a:xfrm>
                <a:off x="-1858600" y="2385425"/>
                <a:ext cx="469275" cy="1634925"/>
              </a:xfrm>
              <a:custGeom>
                <a:avLst/>
                <a:gdLst/>
                <a:ahLst/>
                <a:cxnLst/>
                <a:rect l="l" t="t" r="r" b="b"/>
                <a:pathLst>
                  <a:path w="18771" h="65397" extrusionOk="0">
                    <a:moveTo>
                      <a:pt x="12088" y="1"/>
                    </a:moveTo>
                    <a:cubicBezTo>
                      <a:pt x="9704" y="1"/>
                      <a:pt x="7263" y="1274"/>
                      <a:pt x="5667" y="3111"/>
                    </a:cubicBezTo>
                    <a:cubicBezTo>
                      <a:pt x="3462" y="5649"/>
                      <a:pt x="2513" y="9060"/>
                      <a:pt x="1872" y="12393"/>
                    </a:cubicBezTo>
                    <a:lnTo>
                      <a:pt x="1872" y="12368"/>
                    </a:lnTo>
                    <a:cubicBezTo>
                      <a:pt x="129" y="21266"/>
                      <a:pt x="0" y="30369"/>
                      <a:pt x="975" y="39369"/>
                    </a:cubicBezTo>
                    <a:cubicBezTo>
                      <a:pt x="1308" y="42472"/>
                      <a:pt x="1308" y="44857"/>
                      <a:pt x="1462" y="47985"/>
                    </a:cubicBezTo>
                    <a:cubicBezTo>
                      <a:pt x="1795" y="54792"/>
                      <a:pt x="6239" y="62492"/>
                      <a:pt x="6079" y="65378"/>
                    </a:cubicBezTo>
                    <a:lnTo>
                      <a:pt x="6079" y="65378"/>
                    </a:lnTo>
                    <a:cubicBezTo>
                      <a:pt x="6979" y="50073"/>
                      <a:pt x="11670" y="31235"/>
                      <a:pt x="16694" y="16752"/>
                    </a:cubicBezTo>
                    <a:cubicBezTo>
                      <a:pt x="17694" y="13932"/>
                      <a:pt x="18771" y="11060"/>
                      <a:pt x="18771" y="8085"/>
                    </a:cubicBezTo>
                    <a:cubicBezTo>
                      <a:pt x="18745" y="5085"/>
                      <a:pt x="17412" y="1905"/>
                      <a:pt x="14745" y="598"/>
                    </a:cubicBezTo>
                    <a:cubicBezTo>
                      <a:pt x="13901" y="187"/>
                      <a:pt x="12999" y="1"/>
                      <a:pt x="12088" y="1"/>
                    </a:cubicBezTo>
                    <a:close/>
                    <a:moveTo>
                      <a:pt x="6079" y="65378"/>
                    </a:moveTo>
                    <a:cubicBezTo>
                      <a:pt x="6078" y="65384"/>
                      <a:pt x="6078" y="65390"/>
                      <a:pt x="6078" y="65396"/>
                    </a:cubicBezTo>
                    <a:cubicBezTo>
                      <a:pt x="6078" y="65390"/>
                      <a:pt x="6078" y="65384"/>
                      <a:pt x="6079" y="65378"/>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73" name="Google Shape;1773;p35"/>
              <p:cNvSpPr/>
              <p:nvPr/>
            </p:nvSpPr>
            <p:spPr>
              <a:xfrm>
                <a:off x="-1766300" y="2414375"/>
                <a:ext cx="329125" cy="283550"/>
              </a:xfrm>
              <a:custGeom>
                <a:avLst/>
                <a:gdLst/>
                <a:ahLst/>
                <a:cxnLst/>
                <a:rect l="l" t="t" r="r" b="b"/>
                <a:pathLst>
                  <a:path w="13165" h="11342" extrusionOk="0">
                    <a:moveTo>
                      <a:pt x="7214" y="1"/>
                    </a:moveTo>
                    <a:cubicBezTo>
                      <a:pt x="7203" y="1"/>
                      <a:pt x="7192" y="2"/>
                      <a:pt x="7181" y="4"/>
                    </a:cubicBezTo>
                    <a:cubicBezTo>
                      <a:pt x="7053" y="55"/>
                      <a:pt x="6976" y="260"/>
                      <a:pt x="7104" y="337"/>
                    </a:cubicBezTo>
                    <a:cubicBezTo>
                      <a:pt x="7130" y="363"/>
                      <a:pt x="7155" y="363"/>
                      <a:pt x="7181" y="363"/>
                    </a:cubicBezTo>
                    <a:cubicBezTo>
                      <a:pt x="7258" y="363"/>
                      <a:pt x="7335" y="337"/>
                      <a:pt x="7386" y="260"/>
                    </a:cubicBezTo>
                    <a:cubicBezTo>
                      <a:pt x="7433" y="120"/>
                      <a:pt x="7330" y="1"/>
                      <a:pt x="7214" y="1"/>
                    </a:cubicBezTo>
                    <a:close/>
                    <a:moveTo>
                      <a:pt x="10096" y="914"/>
                    </a:moveTo>
                    <a:cubicBezTo>
                      <a:pt x="10065" y="914"/>
                      <a:pt x="10033" y="918"/>
                      <a:pt x="10001" y="927"/>
                    </a:cubicBezTo>
                    <a:cubicBezTo>
                      <a:pt x="9719" y="1004"/>
                      <a:pt x="9591" y="1440"/>
                      <a:pt x="9848" y="1619"/>
                    </a:cubicBezTo>
                    <a:cubicBezTo>
                      <a:pt x="9899" y="1619"/>
                      <a:pt x="9950" y="1645"/>
                      <a:pt x="10001" y="1645"/>
                    </a:cubicBezTo>
                    <a:cubicBezTo>
                      <a:pt x="10024" y="1648"/>
                      <a:pt x="10046" y="1650"/>
                      <a:pt x="10069" y="1650"/>
                    </a:cubicBezTo>
                    <a:cubicBezTo>
                      <a:pt x="10224" y="1650"/>
                      <a:pt x="10370" y="1571"/>
                      <a:pt x="10437" y="1414"/>
                    </a:cubicBezTo>
                    <a:cubicBezTo>
                      <a:pt x="10528" y="1164"/>
                      <a:pt x="10337" y="914"/>
                      <a:pt x="10096" y="914"/>
                    </a:cubicBezTo>
                    <a:close/>
                    <a:moveTo>
                      <a:pt x="4839" y="1534"/>
                    </a:moveTo>
                    <a:cubicBezTo>
                      <a:pt x="4695" y="1534"/>
                      <a:pt x="4554" y="1605"/>
                      <a:pt x="4540" y="1748"/>
                    </a:cubicBezTo>
                    <a:cubicBezTo>
                      <a:pt x="4540" y="1799"/>
                      <a:pt x="4540" y="1824"/>
                      <a:pt x="4540" y="1876"/>
                    </a:cubicBezTo>
                    <a:cubicBezTo>
                      <a:pt x="4591" y="2030"/>
                      <a:pt x="4719" y="2158"/>
                      <a:pt x="4873" y="2183"/>
                    </a:cubicBezTo>
                    <a:cubicBezTo>
                      <a:pt x="5129" y="2183"/>
                      <a:pt x="5309" y="1876"/>
                      <a:pt x="5129" y="1671"/>
                    </a:cubicBezTo>
                    <a:cubicBezTo>
                      <a:pt x="5072" y="1579"/>
                      <a:pt x="4955" y="1534"/>
                      <a:pt x="4839" y="1534"/>
                    </a:cubicBezTo>
                    <a:close/>
                    <a:moveTo>
                      <a:pt x="7873" y="1434"/>
                    </a:moveTo>
                    <a:cubicBezTo>
                      <a:pt x="7815" y="1434"/>
                      <a:pt x="7755" y="1444"/>
                      <a:pt x="7694" y="1465"/>
                    </a:cubicBezTo>
                    <a:cubicBezTo>
                      <a:pt x="7309" y="1542"/>
                      <a:pt x="7104" y="2183"/>
                      <a:pt x="7488" y="2414"/>
                    </a:cubicBezTo>
                    <a:lnTo>
                      <a:pt x="7514" y="2414"/>
                    </a:lnTo>
                    <a:cubicBezTo>
                      <a:pt x="7565" y="2440"/>
                      <a:pt x="7642" y="2466"/>
                      <a:pt x="7694" y="2491"/>
                    </a:cubicBezTo>
                    <a:cubicBezTo>
                      <a:pt x="7715" y="2493"/>
                      <a:pt x="7737" y="2494"/>
                      <a:pt x="7759" y="2494"/>
                    </a:cubicBezTo>
                    <a:cubicBezTo>
                      <a:pt x="7992" y="2494"/>
                      <a:pt x="8217" y="2369"/>
                      <a:pt x="8335" y="2158"/>
                    </a:cubicBezTo>
                    <a:cubicBezTo>
                      <a:pt x="8489" y="1805"/>
                      <a:pt x="8227" y="1434"/>
                      <a:pt x="7873" y="1434"/>
                    </a:cubicBezTo>
                    <a:close/>
                    <a:moveTo>
                      <a:pt x="12521" y="1809"/>
                    </a:moveTo>
                    <a:cubicBezTo>
                      <a:pt x="12477" y="1809"/>
                      <a:pt x="12432" y="1814"/>
                      <a:pt x="12386" y="1824"/>
                    </a:cubicBezTo>
                    <a:cubicBezTo>
                      <a:pt x="12002" y="1927"/>
                      <a:pt x="11796" y="2568"/>
                      <a:pt x="12181" y="2799"/>
                    </a:cubicBezTo>
                    <a:cubicBezTo>
                      <a:pt x="12232" y="2825"/>
                      <a:pt x="12309" y="2850"/>
                      <a:pt x="12386" y="2850"/>
                    </a:cubicBezTo>
                    <a:cubicBezTo>
                      <a:pt x="12424" y="2858"/>
                      <a:pt x="12461" y="2861"/>
                      <a:pt x="12498" y="2861"/>
                    </a:cubicBezTo>
                    <a:cubicBezTo>
                      <a:pt x="12709" y="2861"/>
                      <a:pt x="12896" y="2739"/>
                      <a:pt x="13027" y="2542"/>
                    </a:cubicBezTo>
                    <a:cubicBezTo>
                      <a:pt x="13165" y="2175"/>
                      <a:pt x="12892" y="1809"/>
                      <a:pt x="12521" y="1809"/>
                    </a:cubicBezTo>
                    <a:close/>
                    <a:moveTo>
                      <a:pt x="10496" y="2693"/>
                    </a:moveTo>
                    <a:cubicBezTo>
                      <a:pt x="10485" y="2693"/>
                      <a:pt x="10474" y="2694"/>
                      <a:pt x="10463" y="2696"/>
                    </a:cubicBezTo>
                    <a:cubicBezTo>
                      <a:pt x="10335" y="2722"/>
                      <a:pt x="10258" y="2953"/>
                      <a:pt x="10386" y="3030"/>
                    </a:cubicBezTo>
                    <a:cubicBezTo>
                      <a:pt x="10412" y="3055"/>
                      <a:pt x="10412" y="3055"/>
                      <a:pt x="10437" y="3055"/>
                    </a:cubicBezTo>
                    <a:cubicBezTo>
                      <a:pt x="10540" y="3055"/>
                      <a:pt x="10617" y="3030"/>
                      <a:pt x="10668" y="2953"/>
                    </a:cubicBezTo>
                    <a:cubicBezTo>
                      <a:pt x="10715" y="2812"/>
                      <a:pt x="10612" y="2693"/>
                      <a:pt x="10496" y="2693"/>
                    </a:cubicBezTo>
                    <a:close/>
                    <a:moveTo>
                      <a:pt x="3134" y="3127"/>
                    </a:moveTo>
                    <a:cubicBezTo>
                      <a:pt x="3124" y="3127"/>
                      <a:pt x="3114" y="3129"/>
                      <a:pt x="3104" y="3132"/>
                    </a:cubicBezTo>
                    <a:cubicBezTo>
                      <a:pt x="3027" y="3158"/>
                      <a:pt x="3001" y="3260"/>
                      <a:pt x="3078" y="3312"/>
                    </a:cubicBezTo>
                    <a:lnTo>
                      <a:pt x="3078" y="3337"/>
                    </a:lnTo>
                    <a:lnTo>
                      <a:pt x="3104" y="3337"/>
                    </a:lnTo>
                    <a:cubicBezTo>
                      <a:pt x="3155" y="3337"/>
                      <a:pt x="3206" y="3312"/>
                      <a:pt x="3232" y="3260"/>
                    </a:cubicBezTo>
                    <a:cubicBezTo>
                      <a:pt x="3254" y="3194"/>
                      <a:pt x="3199" y="3127"/>
                      <a:pt x="3134" y="3127"/>
                    </a:cubicBezTo>
                    <a:close/>
                    <a:moveTo>
                      <a:pt x="6219" y="3536"/>
                    </a:moveTo>
                    <a:cubicBezTo>
                      <a:pt x="6072" y="3536"/>
                      <a:pt x="5928" y="3614"/>
                      <a:pt x="5899" y="3773"/>
                    </a:cubicBezTo>
                    <a:lnTo>
                      <a:pt x="5924" y="3773"/>
                    </a:lnTo>
                    <a:cubicBezTo>
                      <a:pt x="5924" y="3799"/>
                      <a:pt x="5924" y="3850"/>
                      <a:pt x="5924" y="3902"/>
                    </a:cubicBezTo>
                    <a:cubicBezTo>
                      <a:pt x="5950" y="4055"/>
                      <a:pt x="6078" y="4158"/>
                      <a:pt x="6232" y="4184"/>
                    </a:cubicBezTo>
                    <a:cubicBezTo>
                      <a:pt x="6243" y="4185"/>
                      <a:pt x="6254" y="4185"/>
                      <a:pt x="6265" y="4185"/>
                    </a:cubicBezTo>
                    <a:cubicBezTo>
                      <a:pt x="6526" y="4185"/>
                      <a:pt x="6662" y="3892"/>
                      <a:pt x="6514" y="3671"/>
                    </a:cubicBezTo>
                    <a:cubicBezTo>
                      <a:pt x="6447" y="3582"/>
                      <a:pt x="6332" y="3536"/>
                      <a:pt x="6219" y="3536"/>
                    </a:cubicBezTo>
                    <a:close/>
                    <a:moveTo>
                      <a:pt x="3009" y="4870"/>
                    </a:moveTo>
                    <a:cubicBezTo>
                      <a:pt x="2866" y="4870"/>
                      <a:pt x="2722" y="4947"/>
                      <a:pt x="2693" y="5107"/>
                    </a:cubicBezTo>
                    <a:lnTo>
                      <a:pt x="2719" y="5107"/>
                    </a:lnTo>
                    <a:cubicBezTo>
                      <a:pt x="2693" y="5158"/>
                      <a:pt x="2693" y="5184"/>
                      <a:pt x="2719" y="5235"/>
                    </a:cubicBezTo>
                    <a:cubicBezTo>
                      <a:pt x="2745" y="5389"/>
                      <a:pt x="2873" y="5517"/>
                      <a:pt x="3027" y="5517"/>
                    </a:cubicBezTo>
                    <a:cubicBezTo>
                      <a:pt x="3038" y="5518"/>
                      <a:pt x="3049" y="5518"/>
                      <a:pt x="3059" y="5518"/>
                    </a:cubicBezTo>
                    <a:cubicBezTo>
                      <a:pt x="3320" y="5518"/>
                      <a:pt x="3456" y="5226"/>
                      <a:pt x="3283" y="5004"/>
                    </a:cubicBezTo>
                    <a:cubicBezTo>
                      <a:pt x="3228" y="4915"/>
                      <a:pt x="3119" y="4870"/>
                      <a:pt x="3009" y="4870"/>
                    </a:cubicBezTo>
                    <a:close/>
                    <a:moveTo>
                      <a:pt x="6277" y="5340"/>
                    </a:moveTo>
                    <a:cubicBezTo>
                      <a:pt x="6229" y="5340"/>
                      <a:pt x="6179" y="5348"/>
                      <a:pt x="6129" y="5363"/>
                    </a:cubicBezTo>
                    <a:cubicBezTo>
                      <a:pt x="5745" y="5466"/>
                      <a:pt x="5540" y="6107"/>
                      <a:pt x="5924" y="6312"/>
                    </a:cubicBezTo>
                    <a:cubicBezTo>
                      <a:pt x="5976" y="6363"/>
                      <a:pt x="6053" y="6363"/>
                      <a:pt x="6129" y="6389"/>
                    </a:cubicBezTo>
                    <a:cubicBezTo>
                      <a:pt x="6151" y="6391"/>
                      <a:pt x="6173" y="6392"/>
                      <a:pt x="6194" y="6392"/>
                    </a:cubicBezTo>
                    <a:cubicBezTo>
                      <a:pt x="6424" y="6392"/>
                      <a:pt x="6630" y="6267"/>
                      <a:pt x="6771" y="6055"/>
                    </a:cubicBezTo>
                    <a:cubicBezTo>
                      <a:pt x="6906" y="5718"/>
                      <a:pt x="6625" y="5340"/>
                      <a:pt x="6277" y="5340"/>
                    </a:cubicBezTo>
                    <a:close/>
                    <a:moveTo>
                      <a:pt x="1163" y="6898"/>
                    </a:moveTo>
                    <a:cubicBezTo>
                      <a:pt x="1152" y="6898"/>
                      <a:pt x="1140" y="6899"/>
                      <a:pt x="1129" y="6902"/>
                    </a:cubicBezTo>
                    <a:cubicBezTo>
                      <a:pt x="1001" y="6927"/>
                      <a:pt x="924" y="7158"/>
                      <a:pt x="1052" y="7235"/>
                    </a:cubicBezTo>
                    <a:cubicBezTo>
                      <a:pt x="1078" y="7235"/>
                      <a:pt x="1104" y="7261"/>
                      <a:pt x="1129" y="7261"/>
                    </a:cubicBezTo>
                    <a:cubicBezTo>
                      <a:pt x="1206" y="7261"/>
                      <a:pt x="1283" y="7235"/>
                      <a:pt x="1334" y="7132"/>
                    </a:cubicBezTo>
                    <a:cubicBezTo>
                      <a:pt x="1381" y="7015"/>
                      <a:pt x="1278" y="6898"/>
                      <a:pt x="1163" y="6898"/>
                    </a:cubicBezTo>
                    <a:close/>
                    <a:moveTo>
                      <a:pt x="5001" y="7850"/>
                    </a:moveTo>
                    <a:cubicBezTo>
                      <a:pt x="4924" y="7876"/>
                      <a:pt x="4899" y="8004"/>
                      <a:pt x="4950" y="8056"/>
                    </a:cubicBezTo>
                    <a:lnTo>
                      <a:pt x="5001" y="8056"/>
                    </a:lnTo>
                    <a:cubicBezTo>
                      <a:pt x="5052" y="8056"/>
                      <a:pt x="5104" y="8030"/>
                      <a:pt x="5129" y="8004"/>
                    </a:cubicBezTo>
                    <a:cubicBezTo>
                      <a:pt x="5155" y="7927"/>
                      <a:pt x="5078" y="7850"/>
                      <a:pt x="5001" y="7850"/>
                    </a:cubicBezTo>
                    <a:close/>
                    <a:moveTo>
                      <a:pt x="2940" y="7598"/>
                    </a:moveTo>
                    <a:cubicBezTo>
                      <a:pt x="2902" y="7598"/>
                      <a:pt x="2862" y="7605"/>
                      <a:pt x="2822" y="7620"/>
                    </a:cubicBezTo>
                    <a:cubicBezTo>
                      <a:pt x="2565" y="7697"/>
                      <a:pt x="2437" y="8107"/>
                      <a:pt x="2693" y="8235"/>
                    </a:cubicBezTo>
                    <a:cubicBezTo>
                      <a:pt x="2719" y="8261"/>
                      <a:pt x="2770" y="8286"/>
                      <a:pt x="2822" y="8286"/>
                    </a:cubicBezTo>
                    <a:cubicBezTo>
                      <a:pt x="2838" y="8289"/>
                      <a:pt x="2854" y="8290"/>
                      <a:pt x="2870" y="8290"/>
                    </a:cubicBezTo>
                    <a:cubicBezTo>
                      <a:pt x="3007" y="8290"/>
                      <a:pt x="3137" y="8196"/>
                      <a:pt x="3206" y="8081"/>
                    </a:cubicBezTo>
                    <a:cubicBezTo>
                      <a:pt x="3338" y="7840"/>
                      <a:pt x="3169" y="7598"/>
                      <a:pt x="2940" y="7598"/>
                    </a:cubicBezTo>
                    <a:close/>
                    <a:moveTo>
                      <a:pt x="6698" y="7919"/>
                    </a:moveTo>
                    <a:cubicBezTo>
                      <a:pt x="6554" y="7919"/>
                      <a:pt x="6414" y="7990"/>
                      <a:pt x="6386" y="8133"/>
                    </a:cubicBezTo>
                    <a:lnTo>
                      <a:pt x="6412" y="8133"/>
                    </a:lnTo>
                    <a:cubicBezTo>
                      <a:pt x="6412" y="8184"/>
                      <a:pt x="6412" y="8235"/>
                      <a:pt x="6412" y="8261"/>
                    </a:cubicBezTo>
                    <a:cubicBezTo>
                      <a:pt x="6437" y="8415"/>
                      <a:pt x="6565" y="8543"/>
                      <a:pt x="6745" y="8568"/>
                    </a:cubicBezTo>
                    <a:cubicBezTo>
                      <a:pt x="7001" y="8568"/>
                      <a:pt x="7181" y="8261"/>
                      <a:pt x="7001" y="8056"/>
                    </a:cubicBezTo>
                    <a:cubicBezTo>
                      <a:pt x="6933" y="7964"/>
                      <a:pt x="6814" y="7919"/>
                      <a:pt x="6698" y="7919"/>
                    </a:cubicBezTo>
                    <a:close/>
                    <a:moveTo>
                      <a:pt x="4317" y="9878"/>
                    </a:moveTo>
                    <a:cubicBezTo>
                      <a:pt x="4265" y="9878"/>
                      <a:pt x="4210" y="9886"/>
                      <a:pt x="4155" y="9902"/>
                    </a:cubicBezTo>
                    <a:cubicBezTo>
                      <a:pt x="3770" y="9979"/>
                      <a:pt x="3565" y="10645"/>
                      <a:pt x="3950" y="10851"/>
                    </a:cubicBezTo>
                    <a:cubicBezTo>
                      <a:pt x="4001" y="10876"/>
                      <a:pt x="4078" y="10902"/>
                      <a:pt x="4129" y="10928"/>
                    </a:cubicBezTo>
                    <a:cubicBezTo>
                      <a:pt x="4153" y="10930"/>
                      <a:pt x="4177" y="10931"/>
                      <a:pt x="4200" y="10931"/>
                    </a:cubicBezTo>
                    <a:cubicBezTo>
                      <a:pt x="4454" y="10931"/>
                      <a:pt x="4677" y="10805"/>
                      <a:pt x="4770" y="10594"/>
                    </a:cubicBezTo>
                    <a:cubicBezTo>
                      <a:pt x="4927" y="10236"/>
                      <a:pt x="4673" y="9878"/>
                      <a:pt x="4317" y="9878"/>
                    </a:cubicBezTo>
                    <a:close/>
                    <a:moveTo>
                      <a:pt x="746" y="10289"/>
                    </a:moveTo>
                    <a:cubicBezTo>
                      <a:pt x="696" y="10289"/>
                      <a:pt x="644" y="10297"/>
                      <a:pt x="591" y="10312"/>
                    </a:cubicBezTo>
                    <a:cubicBezTo>
                      <a:pt x="206" y="10415"/>
                      <a:pt x="1" y="11056"/>
                      <a:pt x="386" y="11287"/>
                    </a:cubicBezTo>
                    <a:lnTo>
                      <a:pt x="386" y="11261"/>
                    </a:lnTo>
                    <a:cubicBezTo>
                      <a:pt x="437" y="11312"/>
                      <a:pt x="514" y="11338"/>
                      <a:pt x="565" y="11338"/>
                    </a:cubicBezTo>
                    <a:cubicBezTo>
                      <a:pt x="589" y="11340"/>
                      <a:pt x="613" y="11341"/>
                      <a:pt x="636" y="11341"/>
                    </a:cubicBezTo>
                    <a:cubicBezTo>
                      <a:pt x="889" y="11341"/>
                      <a:pt x="1112" y="11216"/>
                      <a:pt x="1206" y="11004"/>
                    </a:cubicBezTo>
                    <a:cubicBezTo>
                      <a:pt x="1364" y="10667"/>
                      <a:pt x="1106" y="10289"/>
                      <a:pt x="746" y="10289"/>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74" name="Google Shape;1774;p35"/>
              <p:cNvSpPr/>
              <p:nvPr/>
            </p:nvSpPr>
            <p:spPr>
              <a:xfrm>
                <a:off x="-1809250" y="2563500"/>
                <a:ext cx="247275" cy="1438900"/>
              </a:xfrm>
              <a:custGeom>
                <a:avLst/>
                <a:gdLst/>
                <a:ahLst/>
                <a:cxnLst/>
                <a:rect l="l" t="t" r="r" b="b"/>
                <a:pathLst>
                  <a:path w="9891" h="57556" extrusionOk="0">
                    <a:moveTo>
                      <a:pt x="9445" y="0"/>
                    </a:moveTo>
                    <a:cubicBezTo>
                      <a:pt x="9304" y="0"/>
                      <a:pt x="9164" y="81"/>
                      <a:pt x="9104" y="270"/>
                    </a:cubicBezTo>
                    <a:cubicBezTo>
                      <a:pt x="4617" y="13912"/>
                      <a:pt x="1" y="34913"/>
                      <a:pt x="3386" y="57247"/>
                    </a:cubicBezTo>
                    <a:cubicBezTo>
                      <a:pt x="3411" y="57427"/>
                      <a:pt x="3565" y="57555"/>
                      <a:pt x="3745" y="57555"/>
                    </a:cubicBezTo>
                    <a:lnTo>
                      <a:pt x="3822" y="57555"/>
                    </a:lnTo>
                    <a:cubicBezTo>
                      <a:pt x="4027" y="57530"/>
                      <a:pt x="4155" y="57324"/>
                      <a:pt x="4129" y="57119"/>
                    </a:cubicBezTo>
                    <a:cubicBezTo>
                      <a:pt x="796" y="34939"/>
                      <a:pt x="5360" y="14091"/>
                      <a:pt x="9796" y="501"/>
                    </a:cubicBezTo>
                    <a:cubicBezTo>
                      <a:pt x="9890" y="202"/>
                      <a:pt x="9667" y="0"/>
                      <a:pt x="9445"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775" name="Google Shape;1775;p35"/>
            <p:cNvGrpSpPr/>
            <p:nvPr/>
          </p:nvGrpSpPr>
          <p:grpSpPr>
            <a:xfrm rot="-4962260" flipH="1">
              <a:off x="7743302" y="-357136"/>
              <a:ext cx="1178407" cy="2061785"/>
              <a:chOff x="-1779100" y="2408800"/>
              <a:chExt cx="1032750" cy="1807075"/>
            </a:xfrm>
          </p:grpSpPr>
          <p:sp>
            <p:nvSpPr>
              <p:cNvPr id="1776" name="Google Shape;1776;p35"/>
              <p:cNvSpPr/>
              <p:nvPr/>
            </p:nvSpPr>
            <p:spPr>
              <a:xfrm>
                <a:off x="-1779100" y="2498825"/>
                <a:ext cx="1032750" cy="1717050"/>
              </a:xfrm>
              <a:custGeom>
                <a:avLst/>
                <a:gdLst/>
                <a:ahLst/>
                <a:cxnLst/>
                <a:rect l="l" t="t" r="r" b="b"/>
                <a:pathLst>
                  <a:path w="41310" h="68682" extrusionOk="0">
                    <a:moveTo>
                      <a:pt x="32843" y="0"/>
                    </a:moveTo>
                    <a:cubicBezTo>
                      <a:pt x="31194" y="0"/>
                      <a:pt x="29516" y="392"/>
                      <a:pt x="28053" y="1113"/>
                    </a:cubicBezTo>
                    <a:cubicBezTo>
                      <a:pt x="24489" y="2883"/>
                      <a:pt x="21924" y="6139"/>
                      <a:pt x="19719" y="9421"/>
                    </a:cubicBezTo>
                    <a:lnTo>
                      <a:pt x="19719" y="9396"/>
                    </a:lnTo>
                    <a:cubicBezTo>
                      <a:pt x="13744" y="18242"/>
                      <a:pt x="9436" y="27987"/>
                      <a:pt x="6385" y="38167"/>
                    </a:cubicBezTo>
                    <a:cubicBezTo>
                      <a:pt x="5308" y="41705"/>
                      <a:pt x="4231" y="44270"/>
                      <a:pt x="2949" y="47731"/>
                    </a:cubicBezTo>
                    <a:cubicBezTo>
                      <a:pt x="205" y="55244"/>
                      <a:pt x="1487" y="65630"/>
                      <a:pt x="0" y="68681"/>
                    </a:cubicBezTo>
                    <a:cubicBezTo>
                      <a:pt x="7975" y="52526"/>
                      <a:pt x="21642" y="34269"/>
                      <a:pt x="33745" y="20935"/>
                    </a:cubicBezTo>
                    <a:cubicBezTo>
                      <a:pt x="36105" y="18319"/>
                      <a:pt x="38566" y="15704"/>
                      <a:pt x="39951" y="12473"/>
                    </a:cubicBezTo>
                    <a:cubicBezTo>
                      <a:pt x="41310" y="9242"/>
                      <a:pt x="41310" y="5190"/>
                      <a:pt x="39002" y="2549"/>
                    </a:cubicBezTo>
                    <a:cubicBezTo>
                      <a:pt x="37468" y="790"/>
                      <a:pt x="35184" y="0"/>
                      <a:pt x="3284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77" name="Google Shape;1777;p35"/>
              <p:cNvSpPr/>
              <p:nvPr/>
            </p:nvSpPr>
            <p:spPr>
              <a:xfrm>
                <a:off x="-1776550" y="2408800"/>
                <a:ext cx="973150" cy="1753225"/>
              </a:xfrm>
              <a:custGeom>
                <a:avLst/>
                <a:gdLst/>
                <a:ahLst/>
                <a:cxnLst/>
                <a:rect l="l" t="t" r="r" b="b"/>
                <a:pathLst>
                  <a:path w="38926" h="70129" extrusionOk="0">
                    <a:moveTo>
                      <a:pt x="30542" y="0"/>
                    </a:moveTo>
                    <a:cubicBezTo>
                      <a:pt x="28732" y="0"/>
                      <a:pt x="26881" y="482"/>
                      <a:pt x="25310" y="1355"/>
                    </a:cubicBezTo>
                    <a:cubicBezTo>
                      <a:pt x="21848" y="3253"/>
                      <a:pt x="19438" y="6637"/>
                      <a:pt x="17361" y="10022"/>
                    </a:cubicBezTo>
                    <a:cubicBezTo>
                      <a:pt x="11822" y="19100"/>
                      <a:pt x="7975" y="29049"/>
                      <a:pt x="5386" y="39357"/>
                    </a:cubicBezTo>
                    <a:cubicBezTo>
                      <a:pt x="4488" y="42947"/>
                      <a:pt x="3514" y="45537"/>
                      <a:pt x="2411" y="49076"/>
                    </a:cubicBezTo>
                    <a:cubicBezTo>
                      <a:pt x="1" y="56717"/>
                      <a:pt x="1770" y="67025"/>
                      <a:pt x="411" y="70128"/>
                    </a:cubicBezTo>
                    <a:cubicBezTo>
                      <a:pt x="7642" y="53640"/>
                      <a:pt x="20463" y="34767"/>
                      <a:pt x="31925" y="20869"/>
                    </a:cubicBezTo>
                    <a:cubicBezTo>
                      <a:pt x="34156" y="18177"/>
                      <a:pt x="36515" y="15433"/>
                      <a:pt x="37721" y="12151"/>
                    </a:cubicBezTo>
                    <a:cubicBezTo>
                      <a:pt x="38926" y="8843"/>
                      <a:pt x="38772" y="4791"/>
                      <a:pt x="36336" y="2253"/>
                    </a:cubicBezTo>
                    <a:cubicBezTo>
                      <a:pt x="34837" y="698"/>
                      <a:pt x="32720" y="0"/>
                      <a:pt x="3054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78" name="Google Shape;1778;p35"/>
              <p:cNvSpPr/>
              <p:nvPr/>
            </p:nvSpPr>
            <p:spPr>
              <a:xfrm>
                <a:off x="-1311125" y="2430900"/>
                <a:ext cx="402150" cy="319125"/>
              </a:xfrm>
              <a:custGeom>
                <a:avLst/>
                <a:gdLst/>
                <a:ahLst/>
                <a:cxnLst/>
                <a:rect l="l" t="t" r="r" b="b"/>
                <a:pathLst>
                  <a:path w="16086" h="12765" extrusionOk="0">
                    <a:moveTo>
                      <a:pt x="9413" y="1"/>
                    </a:moveTo>
                    <a:cubicBezTo>
                      <a:pt x="9396" y="1"/>
                      <a:pt x="9378" y="3"/>
                      <a:pt x="9359" y="10"/>
                    </a:cubicBezTo>
                    <a:cubicBezTo>
                      <a:pt x="9206" y="35"/>
                      <a:pt x="9103" y="266"/>
                      <a:pt x="9231" y="369"/>
                    </a:cubicBezTo>
                    <a:cubicBezTo>
                      <a:pt x="9257" y="394"/>
                      <a:pt x="9283" y="394"/>
                      <a:pt x="9308" y="394"/>
                    </a:cubicBezTo>
                    <a:cubicBezTo>
                      <a:pt x="9332" y="400"/>
                      <a:pt x="9357" y="403"/>
                      <a:pt x="9380" y="403"/>
                    </a:cubicBezTo>
                    <a:cubicBezTo>
                      <a:pt x="9458" y="403"/>
                      <a:pt x="9531" y="370"/>
                      <a:pt x="9590" y="292"/>
                    </a:cubicBezTo>
                    <a:cubicBezTo>
                      <a:pt x="9635" y="156"/>
                      <a:pt x="9541" y="1"/>
                      <a:pt x="9413" y="1"/>
                    </a:cubicBezTo>
                    <a:close/>
                    <a:moveTo>
                      <a:pt x="12560" y="1256"/>
                    </a:moveTo>
                    <a:cubicBezTo>
                      <a:pt x="12528" y="1256"/>
                      <a:pt x="12496" y="1259"/>
                      <a:pt x="12462" y="1266"/>
                    </a:cubicBezTo>
                    <a:cubicBezTo>
                      <a:pt x="12154" y="1317"/>
                      <a:pt x="11949" y="1856"/>
                      <a:pt x="12257" y="2061"/>
                    </a:cubicBezTo>
                    <a:cubicBezTo>
                      <a:pt x="12283" y="2087"/>
                      <a:pt x="12360" y="2112"/>
                      <a:pt x="12411" y="2112"/>
                    </a:cubicBezTo>
                    <a:cubicBezTo>
                      <a:pt x="12447" y="2121"/>
                      <a:pt x="12482" y="2125"/>
                      <a:pt x="12518" y="2125"/>
                    </a:cubicBezTo>
                    <a:cubicBezTo>
                      <a:pt x="12685" y="2125"/>
                      <a:pt x="12844" y="2030"/>
                      <a:pt x="12949" y="1881"/>
                    </a:cubicBezTo>
                    <a:cubicBezTo>
                      <a:pt x="13089" y="1579"/>
                      <a:pt x="12870" y="1256"/>
                      <a:pt x="12560" y="1256"/>
                    </a:cubicBezTo>
                    <a:close/>
                    <a:moveTo>
                      <a:pt x="6402" y="1567"/>
                    </a:moveTo>
                    <a:cubicBezTo>
                      <a:pt x="6244" y="1567"/>
                      <a:pt x="6092" y="1644"/>
                      <a:pt x="6052" y="1805"/>
                    </a:cubicBezTo>
                    <a:cubicBezTo>
                      <a:pt x="6026" y="1856"/>
                      <a:pt x="6026" y="1907"/>
                      <a:pt x="6052" y="1958"/>
                    </a:cubicBezTo>
                    <a:cubicBezTo>
                      <a:pt x="6077" y="2138"/>
                      <a:pt x="6231" y="2292"/>
                      <a:pt x="6411" y="2317"/>
                    </a:cubicBezTo>
                    <a:cubicBezTo>
                      <a:pt x="6431" y="2321"/>
                      <a:pt x="6450" y="2322"/>
                      <a:pt x="6470" y="2322"/>
                    </a:cubicBezTo>
                    <a:cubicBezTo>
                      <a:pt x="6747" y="2322"/>
                      <a:pt x="6937" y="1993"/>
                      <a:pt x="6770" y="1753"/>
                    </a:cubicBezTo>
                    <a:cubicBezTo>
                      <a:pt x="6696" y="1631"/>
                      <a:pt x="6547" y="1567"/>
                      <a:pt x="6402" y="1567"/>
                    </a:cubicBezTo>
                    <a:close/>
                    <a:moveTo>
                      <a:pt x="9895" y="1689"/>
                    </a:moveTo>
                    <a:cubicBezTo>
                      <a:pt x="9854" y="1689"/>
                      <a:pt x="9812" y="1693"/>
                      <a:pt x="9770" y="1702"/>
                    </a:cubicBezTo>
                    <a:cubicBezTo>
                      <a:pt x="9308" y="1779"/>
                      <a:pt x="9000" y="2523"/>
                      <a:pt x="9436" y="2830"/>
                    </a:cubicBezTo>
                    <a:cubicBezTo>
                      <a:pt x="9513" y="2856"/>
                      <a:pt x="9590" y="2907"/>
                      <a:pt x="9667" y="2907"/>
                    </a:cubicBezTo>
                    <a:cubicBezTo>
                      <a:pt x="9721" y="2921"/>
                      <a:pt x="9775" y="2927"/>
                      <a:pt x="9828" y="2927"/>
                    </a:cubicBezTo>
                    <a:cubicBezTo>
                      <a:pt x="10078" y="2927"/>
                      <a:pt x="10310" y="2785"/>
                      <a:pt x="10436" y="2574"/>
                    </a:cubicBezTo>
                    <a:cubicBezTo>
                      <a:pt x="10647" y="2153"/>
                      <a:pt x="10324" y="1689"/>
                      <a:pt x="9895" y="1689"/>
                    </a:cubicBezTo>
                    <a:close/>
                    <a:moveTo>
                      <a:pt x="4359" y="3369"/>
                    </a:moveTo>
                    <a:cubicBezTo>
                      <a:pt x="4257" y="3369"/>
                      <a:pt x="4205" y="3523"/>
                      <a:pt x="4282" y="3599"/>
                    </a:cubicBezTo>
                    <a:lnTo>
                      <a:pt x="4334" y="3599"/>
                    </a:lnTo>
                    <a:cubicBezTo>
                      <a:pt x="4347" y="3606"/>
                      <a:pt x="4363" y="3610"/>
                      <a:pt x="4379" y="3610"/>
                    </a:cubicBezTo>
                    <a:cubicBezTo>
                      <a:pt x="4422" y="3610"/>
                      <a:pt x="4469" y="3586"/>
                      <a:pt x="4487" y="3548"/>
                    </a:cubicBezTo>
                    <a:cubicBezTo>
                      <a:pt x="4513" y="3446"/>
                      <a:pt x="4436" y="3369"/>
                      <a:pt x="4359" y="3369"/>
                    </a:cubicBezTo>
                    <a:close/>
                    <a:moveTo>
                      <a:pt x="15337" y="2484"/>
                    </a:moveTo>
                    <a:cubicBezTo>
                      <a:pt x="15295" y="2484"/>
                      <a:pt x="15251" y="2488"/>
                      <a:pt x="15206" y="2497"/>
                    </a:cubicBezTo>
                    <a:cubicBezTo>
                      <a:pt x="14744" y="2574"/>
                      <a:pt x="14462" y="3317"/>
                      <a:pt x="14898" y="3599"/>
                    </a:cubicBezTo>
                    <a:cubicBezTo>
                      <a:pt x="14950" y="3651"/>
                      <a:pt x="15026" y="3676"/>
                      <a:pt x="15129" y="3702"/>
                    </a:cubicBezTo>
                    <a:cubicBezTo>
                      <a:pt x="15170" y="3710"/>
                      <a:pt x="15212" y="3713"/>
                      <a:pt x="15254" y="3713"/>
                    </a:cubicBezTo>
                    <a:cubicBezTo>
                      <a:pt x="15498" y="3713"/>
                      <a:pt x="15745" y="3588"/>
                      <a:pt x="15898" y="3369"/>
                    </a:cubicBezTo>
                    <a:cubicBezTo>
                      <a:pt x="16085" y="2948"/>
                      <a:pt x="15782" y="2484"/>
                      <a:pt x="15337" y="2484"/>
                    </a:cubicBezTo>
                    <a:close/>
                    <a:moveTo>
                      <a:pt x="13055" y="3385"/>
                    </a:moveTo>
                    <a:cubicBezTo>
                      <a:pt x="13037" y="3385"/>
                      <a:pt x="13019" y="3388"/>
                      <a:pt x="13001" y="3394"/>
                    </a:cubicBezTo>
                    <a:cubicBezTo>
                      <a:pt x="12847" y="3420"/>
                      <a:pt x="12744" y="3676"/>
                      <a:pt x="12898" y="3779"/>
                    </a:cubicBezTo>
                    <a:cubicBezTo>
                      <a:pt x="12898" y="3779"/>
                      <a:pt x="12924" y="3779"/>
                      <a:pt x="12975" y="3805"/>
                    </a:cubicBezTo>
                    <a:cubicBezTo>
                      <a:pt x="12993" y="3809"/>
                      <a:pt x="13010" y="3811"/>
                      <a:pt x="13028" y="3811"/>
                    </a:cubicBezTo>
                    <a:cubicBezTo>
                      <a:pt x="13111" y="3811"/>
                      <a:pt x="13189" y="3761"/>
                      <a:pt x="13231" y="3676"/>
                    </a:cubicBezTo>
                    <a:cubicBezTo>
                      <a:pt x="13299" y="3541"/>
                      <a:pt x="13188" y="3385"/>
                      <a:pt x="13055" y="3385"/>
                    </a:cubicBezTo>
                    <a:close/>
                    <a:moveTo>
                      <a:pt x="7890" y="4029"/>
                    </a:moveTo>
                    <a:cubicBezTo>
                      <a:pt x="7731" y="4029"/>
                      <a:pt x="7579" y="4105"/>
                      <a:pt x="7539" y="4266"/>
                    </a:cubicBezTo>
                    <a:cubicBezTo>
                      <a:pt x="7513" y="4317"/>
                      <a:pt x="7513" y="4369"/>
                      <a:pt x="7539" y="4420"/>
                    </a:cubicBezTo>
                    <a:cubicBezTo>
                      <a:pt x="7565" y="4625"/>
                      <a:pt x="7718" y="4779"/>
                      <a:pt x="7898" y="4805"/>
                    </a:cubicBezTo>
                    <a:cubicBezTo>
                      <a:pt x="7908" y="4806"/>
                      <a:pt x="7919" y="4806"/>
                      <a:pt x="7929" y="4806"/>
                    </a:cubicBezTo>
                    <a:cubicBezTo>
                      <a:pt x="8221" y="4806"/>
                      <a:pt x="8430" y="4463"/>
                      <a:pt x="8257" y="4215"/>
                    </a:cubicBezTo>
                    <a:cubicBezTo>
                      <a:pt x="8183" y="4093"/>
                      <a:pt x="8034" y="4029"/>
                      <a:pt x="7890" y="4029"/>
                    </a:cubicBezTo>
                    <a:close/>
                    <a:moveTo>
                      <a:pt x="4081" y="5358"/>
                    </a:moveTo>
                    <a:cubicBezTo>
                      <a:pt x="3918" y="5358"/>
                      <a:pt x="3759" y="5435"/>
                      <a:pt x="3718" y="5600"/>
                    </a:cubicBezTo>
                    <a:cubicBezTo>
                      <a:pt x="3693" y="5651"/>
                      <a:pt x="3693" y="5702"/>
                      <a:pt x="3718" y="5753"/>
                    </a:cubicBezTo>
                    <a:cubicBezTo>
                      <a:pt x="3744" y="5933"/>
                      <a:pt x="3898" y="6087"/>
                      <a:pt x="4077" y="6112"/>
                    </a:cubicBezTo>
                    <a:cubicBezTo>
                      <a:pt x="4088" y="6113"/>
                      <a:pt x="4099" y="6114"/>
                      <a:pt x="4110" y="6114"/>
                    </a:cubicBezTo>
                    <a:cubicBezTo>
                      <a:pt x="4401" y="6114"/>
                      <a:pt x="4609" y="5794"/>
                      <a:pt x="4436" y="5523"/>
                    </a:cubicBezTo>
                    <a:cubicBezTo>
                      <a:pt x="4365" y="5416"/>
                      <a:pt x="4222" y="5358"/>
                      <a:pt x="4081" y="5358"/>
                    </a:cubicBezTo>
                    <a:close/>
                    <a:moveTo>
                      <a:pt x="7747" y="6125"/>
                    </a:moveTo>
                    <a:cubicBezTo>
                      <a:pt x="7705" y="6125"/>
                      <a:pt x="7661" y="6129"/>
                      <a:pt x="7616" y="6138"/>
                    </a:cubicBezTo>
                    <a:cubicBezTo>
                      <a:pt x="7154" y="6215"/>
                      <a:pt x="6872" y="6959"/>
                      <a:pt x="7308" y="7266"/>
                    </a:cubicBezTo>
                    <a:cubicBezTo>
                      <a:pt x="7359" y="7292"/>
                      <a:pt x="7436" y="7343"/>
                      <a:pt x="7539" y="7343"/>
                    </a:cubicBezTo>
                    <a:cubicBezTo>
                      <a:pt x="7588" y="7357"/>
                      <a:pt x="7639" y="7363"/>
                      <a:pt x="7691" y="7363"/>
                    </a:cubicBezTo>
                    <a:cubicBezTo>
                      <a:pt x="7932" y="7363"/>
                      <a:pt x="8181" y="7221"/>
                      <a:pt x="8308" y="7010"/>
                    </a:cubicBezTo>
                    <a:cubicBezTo>
                      <a:pt x="8495" y="6589"/>
                      <a:pt x="8191" y="6125"/>
                      <a:pt x="7747" y="6125"/>
                    </a:cubicBezTo>
                    <a:close/>
                    <a:moveTo>
                      <a:pt x="1797" y="7616"/>
                    </a:moveTo>
                    <a:cubicBezTo>
                      <a:pt x="1780" y="7616"/>
                      <a:pt x="1762" y="7619"/>
                      <a:pt x="1744" y="7625"/>
                    </a:cubicBezTo>
                    <a:cubicBezTo>
                      <a:pt x="1590" y="7651"/>
                      <a:pt x="1487" y="7882"/>
                      <a:pt x="1615" y="7984"/>
                    </a:cubicBezTo>
                    <a:lnTo>
                      <a:pt x="1615" y="8010"/>
                    </a:lnTo>
                    <a:cubicBezTo>
                      <a:pt x="1641" y="8010"/>
                      <a:pt x="1667" y="8010"/>
                      <a:pt x="1692" y="8036"/>
                    </a:cubicBezTo>
                    <a:cubicBezTo>
                      <a:pt x="1795" y="8036"/>
                      <a:pt x="1898" y="8010"/>
                      <a:pt x="1974" y="7907"/>
                    </a:cubicBezTo>
                    <a:cubicBezTo>
                      <a:pt x="2020" y="7772"/>
                      <a:pt x="1926" y="7616"/>
                      <a:pt x="1797" y="7616"/>
                    </a:cubicBezTo>
                    <a:close/>
                    <a:moveTo>
                      <a:pt x="6237" y="9057"/>
                    </a:moveTo>
                    <a:cubicBezTo>
                      <a:pt x="6227" y="9057"/>
                      <a:pt x="6216" y="9059"/>
                      <a:pt x="6205" y="9061"/>
                    </a:cubicBezTo>
                    <a:cubicBezTo>
                      <a:pt x="6129" y="9087"/>
                      <a:pt x="6077" y="9215"/>
                      <a:pt x="6154" y="9292"/>
                    </a:cubicBezTo>
                    <a:lnTo>
                      <a:pt x="6205" y="9292"/>
                    </a:lnTo>
                    <a:cubicBezTo>
                      <a:pt x="6219" y="9299"/>
                      <a:pt x="6233" y="9302"/>
                      <a:pt x="6246" y="9302"/>
                    </a:cubicBezTo>
                    <a:cubicBezTo>
                      <a:pt x="6282" y="9302"/>
                      <a:pt x="6315" y="9278"/>
                      <a:pt x="6334" y="9241"/>
                    </a:cubicBezTo>
                    <a:cubicBezTo>
                      <a:pt x="6380" y="9149"/>
                      <a:pt x="6323" y="9057"/>
                      <a:pt x="6237" y="9057"/>
                    </a:cubicBezTo>
                    <a:close/>
                    <a:moveTo>
                      <a:pt x="3654" y="8563"/>
                    </a:moveTo>
                    <a:cubicBezTo>
                      <a:pt x="3625" y="8563"/>
                      <a:pt x="3595" y="8566"/>
                      <a:pt x="3564" y="8574"/>
                    </a:cubicBezTo>
                    <a:cubicBezTo>
                      <a:pt x="3282" y="8625"/>
                      <a:pt x="3077" y="9087"/>
                      <a:pt x="3359" y="9292"/>
                    </a:cubicBezTo>
                    <a:cubicBezTo>
                      <a:pt x="3410" y="9318"/>
                      <a:pt x="3462" y="9318"/>
                      <a:pt x="3513" y="9343"/>
                    </a:cubicBezTo>
                    <a:cubicBezTo>
                      <a:pt x="3535" y="9347"/>
                      <a:pt x="3558" y="9348"/>
                      <a:pt x="3581" y="9348"/>
                    </a:cubicBezTo>
                    <a:cubicBezTo>
                      <a:pt x="3742" y="9348"/>
                      <a:pt x="3910" y="9270"/>
                      <a:pt x="4000" y="9113"/>
                    </a:cubicBezTo>
                    <a:cubicBezTo>
                      <a:pt x="4116" y="8859"/>
                      <a:pt x="3919" y="8563"/>
                      <a:pt x="3654" y="8563"/>
                    </a:cubicBezTo>
                    <a:close/>
                    <a:moveTo>
                      <a:pt x="8158" y="9205"/>
                    </a:moveTo>
                    <a:cubicBezTo>
                      <a:pt x="7996" y="9205"/>
                      <a:pt x="7837" y="9281"/>
                      <a:pt x="7795" y="9446"/>
                    </a:cubicBezTo>
                    <a:cubicBezTo>
                      <a:pt x="7795" y="9497"/>
                      <a:pt x="7795" y="9549"/>
                      <a:pt x="7795" y="9600"/>
                    </a:cubicBezTo>
                    <a:cubicBezTo>
                      <a:pt x="7821" y="9779"/>
                      <a:pt x="7975" y="9933"/>
                      <a:pt x="8154" y="9959"/>
                    </a:cubicBezTo>
                    <a:cubicBezTo>
                      <a:pt x="8166" y="9960"/>
                      <a:pt x="8178" y="9960"/>
                      <a:pt x="8190" y="9960"/>
                    </a:cubicBezTo>
                    <a:cubicBezTo>
                      <a:pt x="8502" y="9960"/>
                      <a:pt x="8686" y="9641"/>
                      <a:pt x="8513" y="9369"/>
                    </a:cubicBezTo>
                    <a:cubicBezTo>
                      <a:pt x="8442" y="9262"/>
                      <a:pt x="8299" y="9205"/>
                      <a:pt x="8158" y="9205"/>
                    </a:cubicBezTo>
                    <a:close/>
                    <a:moveTo>
                      <a:pt x="5080" y="11305"/>
                    </a:moveTo>
                    <a:cubicBezTo>
                      <a:pt x="5038" y="11305"/>
                      <a:pt x="4994" y="11309"/>
                      <a:pt x="4949" y="11318"/>
                    </a:cubicBezTo>
                    <a:cubicBezTo>
                      <a:pt x="4487" y="11395"/>
                      <a:pt x="4205" y="12138"/>
                      <a:pt x="4641" y="12446"/>
                    </a:cubicBezTo>
                    <a:cubicBezTo>
                      <a:pt x="4693" y="12472"/>
                      <a:pt x="4769" y="12523"/>
                      <a:pt x="4872" y="12523"/>
                    </a:cubicBezTo>
                    <a:cubicBezTo>
                      <a:pt x="4921" y="12537"/>
                      <a:pt x="4972" y="12543"/>
                      <a:pt x="5022" y="12543"/>
                    </a:cubicBezTo>
                    <a:cubicBezTo>
                      <a:pt x="5258" y="12543"/>
                      <a:pt x="5493" y="12401"/>
                      <a:pt x="5641" y="12190"/>
                    </a:cubicBezTo>
                    <a:cubicBezTo>
                      <a:pt x="5829" y="11769"/>
                      <a:pt x="5525" y="11305"/>
                      <a:pt x="5080" y="11305"/>
                    </a:cubicBezTo>
                    <a:close/>
                    <a:moveTo>
                      <a:pt x="897" y="11529"/>
                    </a:moveTo>
                    <a:cubicBezTo>
                      <a:pt x="847" y="11529"/>
                      <a:pt x="796" y="11536"/>
                      <a:pt x="744" y="11549"/>
                    </a:cubicBezTo>
                    <a:cubicBezTo>
                      <a:pt x="282" y="11626"/>
                      <a:pt x="0" y="12369"/>
                      <a:pt x="436" y="12651"/>
                    </a:cubicBezTo>
                    <a:cubicBezTo>
                      <a:pt x="513" y="12703"/>
                      <a:pt x="590" y="12728"/>
                      <a:pt x="667" y="12754"/>
                    </a:cubicBezTo>
                    <a:cubicBezTo>
                      <a:pt x="712" y="12761"/>
                      <a:pt x="756" y="12765"/>
                      <a:pt x="801" y="12765"/>
                    </a:cubicBezTo>
                    <a:cubicBezTo>
                      <a:pt x="1061" y="12765"/>
                      <a:pt x="1305" y="12640"/>
                      <a:pt x="1436" y="12420"/>
                    </a:cubicBezTo>
                    <a:cubicBezTo>
                      <a:pt x="1643" y="12006"/>
                      <a:pt x="1333" y="11529"/>
                      <a:pt x="897" y="11529"/>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79" name="Google Shape;1779;p35"/>
              <p:cNvSpPr/>
              <p:nvPr/>
            </p:nvSpPr>
            <p:spPr>
              <a:xfrm>
                <a:off x="-1775275" y="2546100"/>
                <a:ext cx="795475" cy="1591550"/>
              </a:xfrm>
              <a:custGeom>
                <a:avLst/>
                <a:gdLst/>
                <a:ahLst/>
                <a:cxnLst/>
                <a:rect l="l" t="t" r="r" b="b"/>
                <a:pathLst>
                  <a:path w="31819" h="63662" extrusionOk="0">
                    <a:moveTo>
                      <a:pt x="31286" y="1"/>
                    </a:moveTo>
                    <a:cubicBezTo>
                      <a:pt x="31186" y="1"/>
                      <a:pt x="31084" y="43"/>
                      <a:pt x="31003" y="145"/>
                    </a:cubicBezTo>
                    <a:cubicBezTo>
                      <a:pt x="15822" y="19300"/>
                      <a:pt x="4258" y="42891"/>
                      <a:pt x="52" y="63200"/>
                    </a:cubicBezTo>
                    <a:cubicBezTo>
                      <a:pt x="1" y="63405"/>
                      <a:pt x="129" y="63610"/>
                      <a:pt x="334" y="63662"/>
                    </a:cubicBezTo>
                    <a:lnTo>
                      <a:pt x="411" y="63662"/>
                    </a:lnTo>
                    <a:cubicBezTo>
                      <a:pt x="591" y="63662"/>
                      <a:pt x="745" y="63534"/>
                      <a:pt x="796" y="63354"/>
                    </a:cubicBezTo>
                    <a:cubicBezTo>
                      <a:pt x="4976" y="43148"/>
                      <a:pt x="16489" y="19685"/>
                      <a:pt x="31592" y="607"/>
                    </a:cubicBezTo>
                    <a:cubicBezTo>
                      <a:pt x="31818" y="325"/>
                      <a:pt x="31560" y="1"/>
                      <a:pt x="31286"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780" name="Google Shape;1780;p35"/>
            <p:cNvGrpSpPr/>
            <p:nvPr/>
          </p:nvGrpSpPr>
          <p:grpSpPr>
            <a:xfrm rot="-3828478" flipH="1">
              <a:off x="7664496" y="-324322"/>
              <a:ext cx="2244432" cy="2193641"/>
              <a:chOff x="-623774" y="407959"/>
              <a:chExt cx="2317309" cy="2264556"/>
            </a:xfrm>
          </p:grpSpPr>
          <p:grpSp>
            <p:nvGrpSpPr>
              <p:cNvPr id="1781" name="Google Shape;1781;p35"/>
              <p:cNvGrpSpPr/>
              <p:nvPr/>
            </p:nvGrpSpPr>
            <p:grpSpPr>
              <a:xfrm rot="1413719">
                <a:off x="-360763" y="695549"/>
                <a:ext cx="1791287" cy="1689375"/>
                <a:chOff x="-2055400" y="3174000"/>
                <a:chExt cx="1520600" cy="1434200"/>
              </a:xfrm>
            </p:grpSpPr>
            <p:sp>
              <p:nvSpPr>
                <p:cNvPr id="1782" name="Google Shape;1782;p35"/>
                <p:cNvSpPr/>
                <p:nvPr/>
              </p:nvSpPr>
              <p:spPr>
                <a:xfrm>
                  <a:off x="-2007975" y="3215025"/>
                  <a:ext cx="1473175" cy="1393175"/>
                </a:xfrm>
                <a:custGeom>
                  <a:avLst/>
                  <a:gdLst/>
                  <a:ahLst/>
                  <a:cxnLst/>
                  <a:rect l="l" t="t" r="r" b="b"/>
                  <a:pathLst>
                    <a:path w="58927" h="55727" extrusionOk="0">
                      <a:moveTo>
                        <a:pt x="49062" y="0"/>
                      </a:moveTo>
                      <a:cubicBezTo>
                        <a:pt x="48551" y="0"/>
                        <a:pt x="48041" y="36"/>
                        <a:pt x="47542" y="108"/>
                      </a:cubicBezTo>
                      <a:cubicBezTo>
                        <a:pt x="43618" y="698"/>
                        <a:pt x="40182" y="3005"/>
                        <a:pt x="37054" y="5441"/>
                      </a:cubicBezTo>
                      <a:cubicBezTo>
                        <a:pt x="28669" y="11980"/>
                        <a:pt x="21566" y="19955"/>
                        <a:pt x="15489" y="28674"/>
                      </a:cubicBezTo>
                      <a:cubicBezTo>
                        <a:pt x="13386" y="31725"/>
                        <a:pt x="11591" y="33828"/>
                        <a:pt x="9309" y="36725"/>
                      </a:cubicBezTo>
                      <a:cubicBezTo>
                        <a:pt x="4366" y="43026"/>
                        <a:pt x="2390" y="53266"/>
                        <a:pt x="9" y="55718"/>
                      </a:cubicBezTo>
                      <a:lnTo>
                        <a:pt x="9" y="55718"/>
                      </a:lnTo>
                      <a:cubicBezTo>
                        <a:pt x="12574" y="42822"/>
                        <a:pt x="31237" y="29697"/>
                        <a:pt x="46849" y="20724"/>
                      </a:cubicBezTo>
                      <a:cubicBezTo>
                        <a:pt x="49901" y="18981"/>
                        <a:pt x="53055" y="17237"/>
                        <a:pt x="55363" y="14596"/>
                      </a:cubicBezTo>
                      <a:cubicBezTo>
                        <a:pt x="57645" y="11955"/>
                        <a:pt x="58927" y="8083"/>
                        <a:pt x="57542" y="4852"/>
                      </a:cubicBezTo>
                      <a:cubicBezTo>
                        <a:pt x="56177" y="1674"/>
                        <a:pt x="52567" y="0"/>
                        <a:pt x="49062" y="0"/>
                      </a:cubicBezTo>
                      <a:close/>
                      <a:moveTo>
                        <a:pt x="9" y="55718"/>
                      </a:moveTo>
                      <a:lnTo>
                        <a:pt x="9" y="55718"/>
                      </a:lnTo>
                      <a:cubicBezTo>
                        <a:pt x="6" y="55720"/>
                        <a:pt x="4" y="55723"/>
                        <a:pt x="1" y="55726"/>
                      </a:cubicBezTo>
                      <a:cubicBezTo>
                        <a:pt x="4" y="55723"/>
                        <a:pt x="6" y="55720"/>
                        <a:pt x="9" y="55718"/>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83" name="Google Shape;1783;p35"/>
                <p:cNvSpPr/>
                <p:nvPr/>
              </p:nvSpPr>
              <p:spPr>
                <a:xfrm>
                  <a:off x="-2055400" y="3174000"/>
                  <a:ext cx="1472525" cy="1393175"/>
                </a:xfrm>
                <a:custGeom>
                  <a:avLst/>
                  <a:gdLst/>
                  <a:ahLst/>
                  <a:cxnLst/>
                  <a:rect l="l" t="t" r="r" b="b"/>
                  <a:pathLst>
                    <a:path w="58901" h="55727" extrusionOk="0">
                      <a:moveTo>
                        <a:pt x="49036" y="0"/>
                      </a:moveTo>
                      <a:cubicBezTo>
                        <a:pt x="48525" y="0"/>
                        <a:pt x="48015" y="36"/>
                        <a:pt x="47516" y="108"/>
                      </a:cubicBezTo>
                      <a:cubicBezTo>
                        <a:pt x="43592" y="697"/>
                        <a:pt x="40156" y="3005"/>
                        <a:pt x="37028" y="5441"/>
                      </a:cubicBezTo>
                      <a:lnTo>
                        <a:pt x="37053" y="5441"/>
                      </a:lnTo>
                      <a:cubicBezTo>
                        <a:pt x="28643" y="11980"/>
                        <a:pt x="21540" y="19955"/>
                        <a:pt x="15488" y="28673"/>
                      </a:cubicBezTo>
                      <a:cubicBezTo>
                        <a:pt x="13386" y="31725"/>
                        <a:pt x="11565" y="33828"/>
                        <a:pt x="9283" y="36725"/>
                      </a:cubicBezTo>
                      <a:cubicBezTo>
                        <a:pt x="4334" y="43033"/>
                        <a:pt x="2359" y="53290"/>
                        <a:pt x="0" y="55726"/>
                      </a:cubicBezTo>
                      <a:cubicBezTo>
                        <a:pt x="12565" y="42828"/>
                        <a:pt x="31207" y="29699"/>
                        <a:pt x="46823" y="20724"/>
                      </a:cubicBezTo>
                      <a:cubicBezTo>
                        <a:pt x="49875" y="18981"/>
                        <a:pt x="53029" y="17237"/>
                        <a:pt x="55336" y="14596"/>
                      </a:cubicBezTo>
                      <a:cubicBezTo>
                        <a:pt x="57619" y="11955"/>
                        <a:pt x="58901" y="8083"/>
                        <a:pt x="57516" y="4852"/>
                      </a:cubicBezTo>
                      <a:cubicBezTo>
                        <a:pt x="56151" y="1674"/>
                        <a:pt x="52541" y="0"/>
                        <a:pt x="49036"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84" name="Google Shape;1784;p35"/>
                <p:cNvSpPr/>
                <p:nvPr/>
              </p:nvSpPr>
              <p:spPr>
                <a:xfrm>
                  <a:off x="-1083325" y="3219875"/>
                  <a:ext cx="461350" cy="203475"/>
                </a:xfrm>
                <a:custGeom>
                  <a:avLst/>
                  <a:gdLst/>
                  <a:ahLst/>
                  <a:cxnLst/>
                  <a:rect l="l" t="t" r="r" b="b"/>
                  <a:pathLst>
                    <a:path w="18454" h="8139" extrusionOk="0">
                      <a:moveTo>
                        <a:pt x="8731" y="282"/>
                      </a:moveTo>
                      <a:cubicBezTo>
                        <a:pt x="8661" y="282"/>
                        <a:pt x="8587" y="347"/>
                        <a:pt x="8607" y="427"/>
                      </a:cubicBezTo>
                      <a:cubicBezTo>
                        <a:pt x="8607" y="452"/>
                        <a:pt x="8633" y="452"/>
                        <a:pt x="8633" y="478"/>
                      </a:cubicBezTo>
                      <a:cubicBezTo>
                        <a:pt x="8669" y="496"/>
                        <a:pt x="8705" y="514"/>
                        <a:pt x="8741" y="514"/>
                      </a:cubicBezTo>
                      <a:cubicBezTo>
                        <a:pt x="8756" y="514"/>
                        <a:pt x="8771" y="511"/>
                        <a:pt x="8786" y="504"/>
                      </a:cubicBezTo>
                      <a:cubicBezTo>
                        <a:pt x="8889" y="452"/>
                        <a:pt x="8889" y="350"/>
                        <a:pt x="8786" y="298"/>
                      </a:cubicBezTo>
                      <a:cubicBezTo>
                        <a:pt x="8770" y="287"/>
                        <a:pt x="8750" y="282"/>
                        <a:pt x="8731" y="282"/>
                      </a:cubicBezTo>
                      <a:close/>
                      <a:moveTo>
                        <a:pt x="11359" y="1"/>
                      </a:moveTo>
                      <a:cubicBezTo>
                        <a:pt x="11294" y="1"/>
                        <a:pt x="11229" y="21"/>
                        <a:pt x="11171" y="68"/>
                      </a:cubicBezTo>
                      <a:cubicBezTo>
                        <a:pt x="11120" y="119"/>
                        <a:pt x="11094" y="145"/>
                        <a:pt x="11069" y="196"/>
                      </a:cubicBezTo>
                      <a:cubicBezTo>
                        <a:pt x="10992" y="375"/>
                        <a:pt x="11017" y="581"/>
                        <a:pt x="11145" y="709"/>
                      </a:cubicBezTo>
                      <a:cubicBezTo>
                        <a:pt x="11221" y="785"/>
                        <a:pt x="11314" y="819"/>
                        <a:pt x="11405" y="819"/>
                      </a:cubicBezTo>
                      <a:cubicBezTo>
                        <a:pt x="11590" y="819"/>
                        <a:pt x="11769" y="676"/>
                        <a:pt x="11787" y="452"/>
                      </a:cubicBezTo>
                      <a:cubicBezTo>
                        <a:pt x="11806" y="234"/>
                        <a:pt x="11581" y="1"/>
                        <a:pt x="11359" y="1"/>
                      </a:cubicBezTo>
                      <a:close/>
                      <a:moveTo>
                        <a:pt x="14759" y="611"/>
                      </a:moveTo>
                      <a:cubicBezTo>
                        <a:pt x="14635" y="611"/>
                        <a:pt x="14488" y="737"/>
                        <a:pt x="14530" y="863"/>
                      </a:cubicBezTo>
                      <a:cubicBezTo>
                        <a:pt x="14530" y="888"/>
                        <a:pt x="14556" y="914"/>
                        <a:pt x="14556" y="940"/>
                      </a:cubicBezTo>
                      <a:cubicBezTo>
                        <a:pt x="14606" y="989"/>
                        <a:pt x="14666" y="1017"/>
                        <a:pt x="14730" y="1017"/>
                      </a:cubicBezTo>
                      <a:cubicBezTo>
                        <a:pt x="14765" y="1017"/>
                        <a:pt x="14802" y="1009"/>
                        <a:pt x="14838" y="991"/>
                      </a:cubicBezTo>
                      <a:cubicBezTo>
                        <a:pt x="14992" y="914"/>
                        <a:pt x="14992" y="709"/>
                        <a:pt x="14838" y="632"/>
                      </a:cubicBezTo>
                      <a:cubicBezTo>
                        <a:pt x="14814" y="618"/>
                        <a:pt x="14787" y="611"/>
                        <a:pt x="14759" y="611"/>
                      </a:cubicBezTo>
                      <a:close/>
                      <a:moveTo>
                        <a:pt x="7128" y="1616"/>
                      </a:moveTo>
                      <a:cubicBezTo>
                        <a:pt x="7063" y="1616"/>
                        <a:pt x="6998" y="1637"/>
                        <a:pt x="6940" y="1683"/>
                      </a:cubicBezTo>
                      <a:cubicBezTo>
                        <a:pt x="6889" y="1709"/>
                        <a:pt x="6863" y="1760"/>
                        <a:pt x="6838" y="1811"/>
                      </a:cubicBezTo>
                      <a:cubicBezTo>
                        <a:pt x="6761" y="1965"/>
                        <a:pt x="6786" y="2170"/>
                        <a:pt x="6914" y="2324"/>
                      </a:cubicBezTo>
                      <a:cubicBezTo>
                        <a:pt x="6987" y="2389"/>
                        <a:pt x="7075" y="2418"/>
                        <a:pt x="7161" y="2418"/>
                      </a:cubicBezTo>
                      <a:cubicBezTo>
                        <a:pt x="7351" y="2418"/>
                        <a:pt x="7538" y="2279"/>
                        <a:pt x="7556" y="2068"/>
                      </a:cubicBezTo>
                      <a:cubicBezTo>
                        <a:pt x="7575" y="1850"/>
                        <a:pt x="7350" y="1616"/>
                        <a:pt x="7128" y="1616"/>
                      </a:cubicBezTo>
                      <a:close/>
                      <a:moveTo>
                        <a:pt x="4071" y="2071"/>
                      </a:moveTo>
                      <a:cubicBezTo>
                        <a:pt x="3935" y="2071"/>
                        <a:pt x="3797" y="2181"/>
                        <a:pt x="3837" y="2324"/>
                      </a:cubicBezTo>
                      <a:cubicBezTo>
                        <a:pt x="3863" y="2350"/>
                        <a:pt x="3863" y="2376"/>
                        <a:pt x="3889" y="2401"/>
                      </a:cubicBezTo>
                      <a:cubicBezTo>
                        <a:pt x="3938" y="2451"/>
                        <a:pt x="3999" y="2479"/>
                        <a:pt x="4063" y="2479"/>
                      </a:cubicBezTo>
                      <a:cubicBezTo>
                        <a:pt x="4098" y="2479"/>
                        <a:pt x="4134" y="2471"/>
                        <a:pt x="4171" y="2452"/>
                      </a:cubicBezTo>
                      <a:cubicBezTo>
                        <a:pt x="4325" y="2376"/>
                        <a:pt x="4325" y="2170"/>
                        <a:pt x="4171" y="2093"/>
                      </a:cubicBezTo>
                      <a:cubicBezTo>
                        <a:pt x="4140" y="2078"/>
                        <a:pt x="4105" y="2071"/>
                        <a:pt x="4071" y="2071"/>
                      </a:cubicBezTo>
                      <a:close/>
                      <a:moveTo>
                        <a:pt x="13880" y="2168"/>
                      </a:moveTo>
                      <a:cubicBezTo>
                        <a:pt x="13496" y="2168"/>
                        <a:pt x="13071" y="2519"/>
                        <a:pt x="13197" y="2940"/>
                      </a:cubicBezTo>
                      <a:lnTo>
                        <a:pt x="13171" y="2914"/>
                      </a:lnTo>
                      <a:lnTo>
                        <a:pt x="13171" y="2914"/>
                      </a:lnTo>
                      <a:cubicBezTo>
                        <a:pt x="13197" y="3017"/>
                        <a:pt x="13248" y="3068"/>
                        <a:pt x="13299" y="3145"/>
                      </a:cubicBezTo>
                      <a:cubicBezTo>
                        <a:pt x="13438" y="3300"/>
                        <a:pt x="13634" y="3386"/>
                        <a:pt x="13834" y="3386"/>
                      </a:cubicBezTo>
                      <a:cubicBezTo>
                        <a:pt x="13931" y="3386"/>
                        <a:pt x="14028" y="3366"/>
                        <a:pt x="14120" y="3324"/>
                      </a:cubicBezTo>
                      <a:cubicBezTo>
                        <a:pt x="14582" y="3119"/>
                        <a:pt x="14582" y="2452"/>
                        <a:pt x="14120" y="2222"/>
                      </a:cubicBezTo>
                      <a:cubicBezTo>
                        <a:pt x="14046" y="2185"/>
                        <a:pt x="13964" y="2168"/>
                        <a:pt x="13880" y="2168"/>
                      </a:cubicBezTo>
                      <a:close/>
                      <a:moveTo>
                        <a:pt x="11052" y="2873"/>
                      </a:moveTo>
                      <a:cubicBezTo>
                        <a:pt x="10986" y="2873"/>
                        <a:pt x="10922" y="2893"/>
                        <a:pt x="10863" y="2940"/>
                      </a:cubicBezTo>
                      <a:cubicBezTo>
                        <a:pt x="10812" y="2965"/>
                        <a:pt x="10786" y="3017"/>
                        <a:pt x="10761" y="3068"/>
                      </a:cubicBezTo>
                      <a:cubicBezTo>
                        <a:pt x="10658" y="3222"/>
                        <a:pt x="10710" y="3427"/>
                        <a:pt x="10838" y="3581"/>
                      </a:cubicBezTo>
                      <a:cubicBezTo>
                        <a:pt x="10910" y="3645"/>
                        <a:pt x="10998" y="3674"/>
                        <a:pt x="11085" y="3674"/>
                      </a:cubicBezTo>
                      <a:cubicBezTo>
                        <a:pt x="11275" y="3674"/>
                        <a:pt x="11461" y="3535"/>
                        <a:pt x="11479" y="3324"/>
                      </a:cubicBezTo>
                      <a:cubicBezTo>
                        <a:pt x="11499" y="3106"/>
                        <a:pt x="11273" y="2873"/>
                        <a:pt x="11052" y="2873"/>
                      </a:cubicBezTo>
                      <a:close/>
                      <a:moveTo>
                        <a:pt x="16379" y="3486"/>
                      </a:moveTo>
                      <a:cubicBezTo>
                        <a:pt x="16118" y="3486"/>
                        <a:pt x="15832" y="3726"/>
                        <a:pt x="15915" y="4017"/>
                      </a:cubicBezTo>
                      <a:cubicBezTo>
                        <a:pt x="15915" y="4068"/>
                        <a:pt x="15941" y="4119"/>
                        <a:pt x="15992" y="4170"/>
                      </a:cubicBezTo>
                      <a:cubicBezTo>
                        <a:pt x="16098" y="4277"/>
                        <a:pt x="16241" y="4334"/>
                        <a:pt x="16378" y="4334"/>
                      </a:cubicBezTo>
                      <a:cubicBezTo>
                        <a:pt x="16440" y="4334"/>
                        <a:pt x="16500" y="4323"/>
                        <a:pt x="16556" y="4299"/>
                      </a:cubicBezTo>
                      <a:cubicBezTo>
                        <a:pt x="16889" y="4145"/>
                        <a:pt x="16889" y="3683"/>
                        <a:pt x="16556" y="3529"/>
                      </a:cubicBezTo>
                      <a:cubicBezTo>
                        <a:pt x="16502" y="3500"/>
                        <a:pt x="16441" y="3486"/>
                        <a:pt x="16379" y="3486"/>
                      </a:cubicBezTo>
                      <a:close/>
                      <a:moveTo>
                        <a:pt x="4904" y="3922"/>
                      </a:moveTo>
                      <a:cubicBezTo>
                        <a:pt x="4663" y="3922"/>
                        <a:pt x="4396" y="4153"/>
                        <a:pt x="4478" y="4401"/>
                      </a:cubicBezTo>
                      <a:cubicBezTo>
                        <a:pt x="4478" y="4453"/>
                        <a:pt x="4504" y="4504"/>
                        <a:pt x="4555" y="4529"/>
                      </a:cubicBezTo>
                      <a:cubicBezTo>
                        <a:pt x="4644" y="4636"/>
                        <a:pt x="4769" y="4693"/>
                        <a:pt x="4897" y="4693"/>
                      </a:cubicBezTo>
                      <a:cubicBezTo>
                        <a:pt x="4955" y="4693"/>
                        <a:pt x="5013" y="4681"/>
                        <a:pt x="5068" y="4658"/>
                      </a:cubicBezTo>
                      <a:cubicBezTo>
                        <a:pt x="5376" y="4529"/>
                        <a:pt x="5376" y="4094"/>
                        <a:pt x="5068" y="3965"/>
                      </a:cubicBezTo>
                      <a:cubicBezTo>
                        <a:pt x="5018" y="3935"/>
                        <a:pt x="4962" y="3922"/>
                        <a:pt x="4904" y="3922"/>
                      </a:cubicBezTo>
                      <a:close/>
                      <a:moveTo>
                        <a:pt x="9543" y="4424"/>
                      </a:moveTo>
                      <a:cubicBezTo>
                        <a:pt x="9154" y="4424"/>
                        <a:pt x="8716" y="4772"/>
                        <a:pt x="8863" y="5171"/>
                      </a:cubicBezTo>
                      <a:lnTo>
                        <a:pt x="8838" y="5171"/>
                      </a:lnTo>
                      <a:cubicBezTo>
                        <a:pt x="8863" y="5247"/>
                        <a:pt x="8915" y="5324"/>
                        <a:pt x="8966" y="5376"/>
                      </a:cubicBezTo>
                      <a:cubicBezTo>
                        <a:pt x="9111" y="5539"/>
                        <a:pt x="9321" y="5625"/>
                        <a:pt x="9531" y="5625"/>
                      </a:cubicBezTo>
                      <a:cubicBezTo>
                        <a:pt x="9617" y="5625"/>
                        <a:pt x="9704" y="5611"/>
                        <a:pt x="9786" y="5581"/>
                      </a:cubicBezTo>
                      <a:cubicBezTo>
                        <a:pt x="10248" y="5350"/>
                        <a:pt x="10248" y="4709"/>
                        <a:pt x="9786" y="4478"/>
                      </a:cubicBezTo>
                      <a:cubicBezTo>
                        <a:pt x="9712" y="4441"/>
                        <a:pt x="9629" y="4424"/>
                        <a:pt x="9543" y="4424"/>
                      </a:cubicBezTo>
                      <a:close/>
                      <a:moveTo>
                        <a:pt x="803" y="4566"/>
                      </a:moveTo>
                      <a:cubicBezTo>
                        <a:pt x="420" y="4566"/>
                        <a:pt x="1" y="4912"/>
                        <a:pt x="145" y="5324"/>
                      </a:cubicBezTo>
                      <a:lnTo>
                        <a:pt x="119" y="5324"/>
                      </a:lnTo>
                      <a:cubicBezTo>
                        <a:pt x="145" y="5401"/>
                        <a:pt x="196" y="5478"/>
                        <a:pt x="247" y="5530"/>
                      </a:cubicBezTo>
                      <a:cubicBezTo>
                        <a:pt x="393" y="5693"/>
                        <a:pt x="602" y="5779"/>
                        <a:pt x="812" y="5779"/>
                      </a:cubicBezTo>
                      <a:cubicBezTo>
                        <a:pt x="899" y="5779"/>
                        <a:pt x="986" y="5765"/>
                        <a:pt x="1068" y="5735"/>
                      </a:cubicBezTo>
                      <a:cubicBezTo>
                        <a:pt x="1530" y="5504"/>
                        <a:pt x="1530" y="4837"/>
                        <a:pt x="1068" y="4632"/>
                      </a:cubicBezTo>
                      <a:cubicBezTo>
                        <a:pt x="988" y="4587"/>
                        <a:pt x="896" y="4566"/>
                        <a:pt x="803" y="4566"/>
                      </a:cubicBezTo>
                      <a:close/>
                      <a:moveTo>
                        <a:pt x="15597" y="5507"/>
                      </a:moveTo>
                      <a:cubicBezTo>
                        <a:pt x="15474" y="5507"/>
                        <a:pt x="15336" y="5617"/>
                        <a:pt x="15376" y="5760"/>
                      </a:cubicBezTo>
                      <a:cubicBezTo>
                        <a:pt x="15376" y="5786"/>
                        <a:pt x="15402" y="5812"/>
                        <a:pt x="15428" y="5837"/>
                      </a:cubicBezTo>
                      <a:cubicBezTo>
                        <a:pt x="15461" y="5887"/>
                        <a:pt x="15515" y="5915"/>
                        <a:pt x="15577" y="5915"/>
                      </a:cubicBezTo>
                      <a:cubicBezTo>
                        <a:pt x="15612" y="5915"/>
                        <a:pt x="15648" y="5907"/>
                        <a:pt x="15684" y="5889"/>
                      </a:cubicBezTo>
                      <a:cubicBezTo>
                        <a:pt x="15838" y="5812"/>
                        <a:pt x="15838" y="5606"/>
                        <a:pt x="15684" y="5530"/>
                      </a:cubicBezTo>
                      <a:cubicBezTo>
                        <a:pt x="15658" y="5514"/>
                        <a:pt x="15628" y="5507"/>
                        <a:pt x="15597" y="5507"/>
                      </a:cubicBezTo>
                      <a:close/>
                      <a:moveTo>
                        <a:pt x="6804" y="5935"/>
                      </a:moveTo>
                      <a:cubicBezTo>
                        <a:pt x="6729" y="5935"/>
                        <a:pt x="6636" y="6001"/>
                        <a:pt x="6658" y="6068"/>
                      </a:cubicBezTo>
                      <a:cubicBezTo>
                        <a:pt x="6658" y="6094"/>
                        <a:pt x="6684" y="6094"/>
                        <a:pt x="6684" y="6119"/>
                      </a:cubicBezTo>
                      <a:cubicBezTo>
                        <a:pt x="6702" y="6137"/>
                        <a:pt x="6746" y="6156"/>
                        <a:pt x="6788" y="6156"/>
                      </a:cubicBezTo>
                      <a:cubicBezTo>
                        <a:pt x="6805" y="6156"/>
                        <a:pt x="6823" y="6152"/>
                        <a:pt x="6838" y="6145"/>
                      </a:cubicBezTo>
                      <a:cubicBezTo>
                        <a:pt x="6914" y="6119"/>
                        <a:pt x="6914" y="5991"/>
                        <a:pt x="6838" y="5940"/>
                      </a:cubicBezTo>
                      <a:cubicBezTo>
                        <a:pt x="6827" y="5936"/>
                        <a:pt x="6816" y="5935"/>
                        <a:pt x="6804" y="5935"/>
                      </a:cubicBezTo>
                      <a:close/>
                      <a:moveTo>
                        <a:pt x="17748" y="6091"/>
                      </a:moveTo>
                      <a:cubicBezTo>
                        <a:pt x="17360" y="6091"/>
                        <a:pt x="16922" y="6438"/>
                        <a:pt x="17069" y="6837"/>
                      </a:cubicBezTo>
                      <a:lnTo>
                        <a:pt x="17043" y="6837"/>
                      </a:lnTo>
                      <a:cubicBezTo>
                        <a:pt x="17069" y="6914"/>
                        <a:pt x="17120" y="6991"/>
                        <a:pt x="17171" y="7068"/>
                      </a:cubicBezTo>
                      <a:cubicBezTo>
                        <a:pt x="17310" y="7224"/>
                        <a:pt x="17506" y="7309"/>
                        <a:pt x="17706" y="7309"/>
                      </a:cubicBezTo>
                      <a:cubicBezTo>
                        <a:pt x="17803" y="7309"/>
                        <a:pt x="17900" y="7289"/>
                        <a:pt x="17992" y="7248"/>
                      </a:cubicBezTo>
                      <a:cubicBezTo>
                        <a:pt x="18454" y="7042"/>
                        <a:pt x="18454" y="6376"/>
                        <a:pt x="17992" y="6145"/>
                      </a:cubicBezTo>
                      <a:cubicBezTo>
                        <a:pt x="17918" y="6108"/>
                        <a:pt x="17834" y="6091"/>
                        <a:pt x="17748" y="6091"/>
                      </a:cubicBezTo>
                      <a:close/>
                      <a:moveTo>
                        <a:pt x="8075" y="7152"/>
                      </a:moveTo>
                      <a:cubicBezTo>
                        <a:pt x="8008" y="7152"/>
                        <a:pt x="7944" y="7173"/>
                        <a:pt x="7889" y="7222"/>
                      </a:cubicBezTo>
                      <a:lnTo>
                        <a:pt x="7863" y="7222"/>
                      </a:lnTo>
                      <a:cubicBezTo>
                        <a:pt x="7838" y="7248"/>
                        <a:pt x="7812" y="7273"/>
                        <a:pt x="7786" y="7324"/>
                      </a:cubicBezTo>
                      <a:cubicBezTo>
                        <a:pt x="7684" y="7504"/>
                        <a:pt x="7709" y="7709"/>
                        <a:pt x="7838" y="7837"/>
                      </a:cubicBezTo>
                      <a:cubicBezTo>
                        <a:pt x="7923" y="7914"/>
                        <a:pt x="8023" y="7948"/>
                        <a:pt x="8118" y="7948"/>
                      </a:cubicBezTo>
                      <a:cubicBezTo>
                        <a:pt x="8308" y="7948"/>
                        <a:pt x="8479" y="7812"/>
                        <a:pt x="8479" y="7607"/>
                      </a:cubicBezTo>
                      <a:cubicBezTo>
                        <a:pt x="8518" y="7372"/>
                        <a:pt x="8288" y="7152"/>
                        <a:pt x="8075" y="7152"/>
                      </a:cubicBezTo>
                      <a:close/>
                      <a:moveTo>
                        <a:pt x="4203" y="6925"/>
                      </a:moveTo>
                      <a:cubicBezTo>
                        <a:pt x="3813" y="6925"/>
                        <a:pt x="3406" y="7271"/>
                        <a:pt x="3530" y="7683"/>
                      </a:cubicBezTo>
                      <a:cubicBezTo>
                        <a:pt x="3555" y="7760"/>
                        <a:pt x="3607" y="7837"/>
                        <a:pt x="3658" y="7889"/>
                      </a:cubicBezTo>
                      <a:cubicBezTo>
                        <a:pt x="3803" y="8052"/>
                        <a:pt x="4013" y="8138"/>
                        <a:pt x="4223" y="8138"/>
                      </a:cubicBezTo>
                      <a:cubicBezTo>
                        <a:pt x="4309" y="8138"/>
                        <a:pt x="4396" y="8124"/>
                        <a:pt x="4478" y="8094"/>
                      </a:cubicBezTo>
                      <a:cubicBezTo>
                        <a:pt x="4940" y="7863"/>
                        <a:pt x="4940" y="7196"/>
                        <a:pt x="4478" y="6991"/>
                      </a:cubicBezTo>
                      <a:cubicBezTo>
                        <a:pt x="4393" y="6946"/>
                        <a:pt x="4299" y="6925"/>
                        <a:pt x="4203" y="6925"/>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1785" name="Google Shape;1785;p35"/>
              <p:cNvSpPr/>
              <p:nvPr/>
            </p:nvSpPr>
            <p:spPr>
              <a:xfrm rot="1413719">
                <a:off x="-379186" y="861403"/>
                <a:ext cx="1464476" cy="1377667"/>
              </a:xfrm>
              <a:custGeom>
                <a:avLst/>
                <a:gdLst/>
                <a:ahLst/>
                <a:cxnLst/>
                <a:rect l="l" t="t" r="r" b="b"/>
                <a:pathLst>
                  <a:path w="49727" h="46783" extrusionOk="0">
                    <a:moveTo>
                      <a:pt x="49209" y="0"/>
                    </a:moveTo>
                    <a:cubicBezTo>
                      <a:pt x="49160" y="0"/>
                      <a:pt x="49108" y="11"/>
                      <a:pt x="49055" y="36"/>
                    </a:cubicBezTo>
                    <a:cubicBezTo>
                      <a:pt x="34592" y="8729"/>
                      <a:pt x="14361" y="23807"/>
                      <a:pt x="180" y="46218"/>
                    </a:cubicBezTo>
                    <a:cubicBezTo>
                      <a:pt x="1" y="46449"/>
                      <a:pt x="206" y="46782"/>
                      <a:pt x="488" y="46782"/>
                    </a:cubicBezTo>
                    <a:cubicBezTo>
                      <a:pt x="616" y="46782"/>
                      <a:pt x="744" y="46705"/>
                      <a:pt x="796" y="46603"/>
                    </a:cubicBezTo>
                    <a:cubicBezTo>
                      <a:pt x="14899" y="24320"/>
                      <a:pt x="35028" y="9319"/>
                      <a:pt x="49439" y="677"/>
                    </a:cubicBezTo>
                    <a:cubicBezTo>
                      <a:pt x="49727" y="434"/>
                      <a:pt x="49519" y="0"/>
                      <a:pt x="4920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1786" name="Google Shape;1786;p35"/>
          <p:cNvGrpSpPr/>
          <p:nvPr/>
        </p:nvGrpSpPr>
        <p:grpSpPr>
          <a:xfrm rot="10424794">
            <a:off x="10496146" y="-640419"/>
            <a:ext cx="2802652" cy="2235188"/>
            <a:chOff x="-874852" y="3661982"/>
            <a:chExt cx="2044303" cy="1580085"/>
          </a:xfrm>
        </p:grpSpPr>
        <p:grpSp>
          <p:nvGrpSpPr>
            <p:cNvPr id="1787" name="Google Shape;1787;p35"/>
            <p:cNvGrpSpPr/>
            <p:nvPr/>
          </p:nvGrpSpPr>
          <p:grpSpPr>
            <a:xfrm rot="5249857" flipH="1">
              <a:off x="48808" y="4095917"/>
              <a:ext cx="537972" cy="1681428"/>
              <a:chOff x="-1858600" y="2385325"/>
              <a:chExt cx="523125" cy="1635025"/>
            </a:xfrm>
          </p:grpSpPr>
          <p:sp>
            <p:nvSpPr>
              <p:cNvPr id="1788" name="Google Shape;1788;p35"/>
              <p:cNvSpPr/>
              <p:nvPr/>
            </p:nvSpPr>
            <p:spPr>
              <a:xfrm>
                <a:off x="-1804750" y="2385325"/>
                <a:ext cx="469275" cy="1635025"/>
              </a:xfrm>
              <a:custGeom>
                <a:avLst/>
                <a:gdLst/>
                <a:ahLst/>
                <a:cxnLst/>
                <a:rect l="l" t="t" r="r" b="b"/>
                <a:pathLst>
                  <a:path w="18771" h="65401" extrusionOk="0">
                    <a:moveTo>
                      <a:pt x="12062" y="1"/>
                    </a:moveTo>
                    <a:cubicBezTo>
                      <a:pt x="9693" y="1"/>
                      <a:pt x="7259" y="1264"/>
                      <a:pt x="5667" y="3115"/>
                    </a:cubicBezTo>
                    <a:cubicBezTo>
                      <a:pt x="3462" y="5679"/>
                      <a:pt x="2513" y="9064"/>
                      <a:pt x="1872" y="12397"/>
                    </a:cubicBezTo>
                    <a:lnTo>
                      <a:pt x="1872" y="12372"/>
                    </a:lnTo>
                    <a:cubicBezTo>
                      <a:pt x="129" y="21270"/>
                      <a:pt x="0" y="30373"/>
                      <a:pt x="975" y="39373"/>
                    </a:cubicBezTo>
                    <a:cubicBezTo>
                      <a:pt x="1308" y="42476"/>
                      <a:pt x="1308" y="44861"/>
                      <a:pt x="1462" y="47989"/>
                    </a:cubicBezTo>
                    <a:cubicBezTo>
                      <a:pt x="1795" y="54796"/>
                      <a:pt x="6238" y="62496"/>
                      <a:pt x="6079" y="65382"/>
                    </a:cubicBezTo>
                    <a:lnTo>
                      <a:pt x="6079" y="65382"/>
                    </a:lnTo>
                    <a:cubicBezTo>
                      <a:pt x="6979" y="50077"/>
                      <a:pt x="11644" y="31239"/>
                      <a:pt x="16694" y="16756"/>
                    </a:cubicBezTo>
                    <a:cubicBezTo>
                      <a:pt x="17694" y="13936"/>
                      <a:pt x="18771" y="11064"/>
                      <a:pt x="18745" y="8089"/>
                    </a:cubicBezTo>
                    <a:cubicBezTo>
                      <a:pt x="18745" y="5089"/>
                      <a:pt x="17412" y="1909"/>
                      <a:pt x="14719" y="602"/>
                    </a:cubicBezTo>
                    <a:cubicBezTo>
                      <a:pt x="13878" y="188"/>
                      <a:pt x="12974" y="1"/>
                      <a:pt x="12062" y="1"/>
                    </a:cubicBezTo>
                    <a:close/>
                    <a:moveTo>
                      <a:pt x="6079" y="65382"/>
                    </a:moveTo>
                    <a:lnTo>
                      <a:pt x="6079" y="65382"/>
                    </a:lnTo>
                    <a:cubicBezTo>
                      <a:pt x="6078" y="65388"/>
                      <a:pt x="6078" y="65394"/>
                      <a:pt x="6078" y="65400"/>
                    </a:cubicBezTo>
                    <a:cubicBezTo>
                      <a:pt x="6078" y="65394"/>
                      <a:pt x="6078" y="65388"/>
                      <a:pt x="6079" y="65382"/>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89" name="Google Shape;1789;p35"/>
              <p:cNvSpPr/>
              <p:nvPr/>
            </p:nvSpPr>
            <p:spPr>
              <a:xfrm>
                <a:off x="-1858600" y="2385425"/>
                <a:ext cx="469275" cy="1634925"/>
              </a:xfrm>
              <a:custGeom>
                <a:avLst/>
                <a:gdLst/>
                <a:ahLst/>
                <a:cxnLst/>
                <a:rect l="l" t="t" r="r" b="b"/>
                <a:pathLst>
                  <a:path w="18771" h="65397" extrusionOk="0">
                    <a:moveTo>
                      <a:pt x="12088" y="1"/>
                    </a:moveTo>
                    <a:cubicBezTo>
                      <a:pt x="9704" y="1"/>
                      <a:pt x="7263" y="1274"/>
                      <a:pt x="5667" y="3111"/>
                    </a:cubicBezTo>
                    <a:cubicBezTo>
                      <a:pt x="3462" y="5649"/>
                      <a:pt x="2513" y="9060"/>
                      <a:pt x="1872" y="12393"/>
                    </a:cubicBezTo>
                    <a:lnTo>
                      <a:pt x="1872" y="12368"/>
                    </a:lnTo>
                    <a:cubicBezTo>
                      <a:pt x="129" y="21266"/>
                      <a:pt x="0" y="30369"/>
                      <a:pt x="975" y="39369"/>
                    </a:cubicBezTo>
                    <a:cubicBezTo>
                      <a:pt x="1308" y="42472"/>
                      <a:pt x="1308" y="44857"/>
                      <a:pt x="1462" y="47985"/>
                    </a:cubicBezTo>
                    <a:cubicBezTo>
                      <a:pt x="1795" y="54792"/>
                      <a:pt x="6239" y="62492"/>
                      <a:pt x="6079" y="65378"/>
                    </a:cubicBezTo>
                    <a:lnTo>
                      <a:pt x="6079" y="65378"/>
                    </a:lnTo>
                    <a:cubicBezTo>
                      <a:pt x="6979" y="50073"/>
                      <a:pt x="11670" y="31235"/>
                      <a:pt x="16694" y="16752"/>
                    </a:cubicBezTo>
                    <a:cubicBezTo>
                      <a:pt x="17694" y="13932"/>
                      <a:pt x="18771" y="11060"/>
                      <a:pt x="18771" y="8085"/>
                    </a:cubicBezTo>
                    <a:cubicBezTo>
                      <a:pt x="18745" y="5085"/>
                      <a:pt x="17412" y="1905"/>
                      <a:pt x="14745" y="598"/>
                    </a:cubicBezTo>
                    <a:cubicBezTo>
                      <a:pt x="13901" y="187"/>
                      <a:pt x="12999" y="1"/>
                      <a:pt x="12088" y="1"/>
                    </a:cubicBezTo>
                    <a:close/>
                    <a:moveTo>
                      <a:pt x="6079" y="65378"/>
                    </a:moveTo>
                    <a:cubicBezTo>
                      <a:pt x="6078" y="65384"/>
                      <a:pt x="6078" y="65390"/>
                      <a:pt x="6078" y="65396"/>
                    </a:cubicBezTo>
                    <a:cubicBezTo>
                      <a:pt x="6078" y="65390"/>
                      <a:pt x="6078" y="65384"/>
                      <a:pt x="6079" y="65378"/>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90" name="Google Shape;1790;p35"/>
              <p:cNvSpPr/>
              <p:nvPr/>
            </p:nvSpPr>
            <p:spPr>
              <a:xfrm>
                <a:off x="-1766300" y="2414375"/>
                <a:ext cx="329125" cy="283550"/>
              </a:xfrm>
              <a:custGeom>
                <a:avLst/>
                <a:gdLst/>
                <a:ahLst/>
                <a:cxnLst/>
                <a:rect l="l" t="t" r="r" b="b"/>
                <a:pathLst>
                  <a:path w="13165" h="11342" extrusionOk="0">
                    <a:moveTo>
                      <a:pt x="7214" y="1"/>
                    </a:moveTo>
                    <a:cubicBezTo>
                      <a:pt x="7203" y="1"/>
                      <a:pt x="7192" y="2"/>
                      <a:pt x="7181" y="4"/>
                    </a:cubicBezTo>
                    <a:cubicBezTo>
                      <a:pt x="7053" y="55"/>
                      <a:pt x="6976" y="260"/>
                      <a:pt x="7104" y="337"/>
                    </a:cubicBezTo>
                    <a:cubicBezTo>
                      <a:pt x="7130" y="363"/>
                      <a:pt x="7155" y="363"/>
                      <a:pt x="7181" y="363"/>
                    </a:cubicBezTo>
                    <a:cubicBezTo>
                      <a:pt x="7258" y="363"/>
                      <a:pt x="7335" y="337"/>
                      <a:pt x="7386" y="260"/>
                    </a:cubicBezTo>
                    <a:cubicBezTo>
                      <a:pt x="7433" y="120"/>
                      <a:pt x="7330" y="1"/>
                      <a:pt x="7214" y="1"/>
                    </a:cubicBezTo>
                    <a:close/>
                    <a:moveTo>
                      <a:pt x="10096" y="914"/>
                    </a:moveTo>
                    <a:cubicBezTo>
                      <a:pt x="10065" y="914"/>
                      <a:pt x="10033" y="918"/>
                      <a:pt x="10001" y="927"/>
                    </a:cubicBezTo>
                    <a:cubicBezTo>
                      <a:pt x="9719" y="1004"/>
                      <a:pt x="9591" y="1440"/>
                      <a:pt x="9848" y="1619"/>
                    </a:cubicBezTo>
                    <a:cubicBezTo>
                      <a:pt x="9899" y="1619"/>
                      <a:pt x="9950" y="1645"/>
                      <a:pt x="10001" y="1645"/>
                    </a:cubicBezTo>
                    <a:cubicBezTo>
                      <a:pt x="10024" y="1648"/>
                      <a:pt x="10046" y="1650"/>
                      <a:pt x="10069" y="1650"/>
                    </a:cubicBezTo>
                    <a:cubicBezTo>
                      <a:pt x="10224" y="1650"/>
                      <a:pt x="10370" y="1571"/>
                      <a:pt x="10437" y="1414"/>
                    </a:cubicBezTo>
                    <a:cubicBezTo>
                      <a:pt x="10528" y="1164"/>
                      <a:pt x="10337" y="914"/>
                      <a:pt x="10096" y="914"/>
                    </a:cubicBezTo>
                    <a:close/>
                    <a:moveTo>
                      <a:pt x="4839" y="1534"/>
                    </a:moveTo>
                    <a:cubicBezTo>
                      <a:pt x="4695" y="1534"/>
                      <a:pt x="4554" y="1605"/>
                      <a:pt x="4540" y="1748"/>
                    </a:cubicBezTo>
                    <a:cubicBezTo>
                      <a:pt x="4540" y="1799"/>
                      <a:pt x="4540" y="1824"/>
                      <a:pt x="4540" y="1876"/>
                    </a:cubicBezTo>
                    <a:cubicBezTo>
                      <a:pt x="4591" y="2030"/>
                      <a:pt x="4719" y="2158"/>
                      <a:pt x="4873" y="2183"/>
                    </a:cubicBezTo>
                    <a:cubicBezTo>
                      <a:pt x="5129" y="2183"/>
                      <a:pt x="5309" y="1876"/>
                      <a:pt x="5129" y="1671"/>
                    </a:cubicBezTo>
                    <a:cubicBezTo>
                      <a:pt x="5072" y="1579"/>
                      <a:pt x="4955" y="1534"/>
                      <a:pt x="4839" y="1534"/>
                    </a:cubicBezTo>
                    <a:close/>
                    <a:moveTo>
                      <a:pt x="7873" y="1434"/>
                    </a:moveTo>
                    <a:cubicBezTo>
                      <a:pt x="7815" y="1434"/>
                      <a:pt x="7755" y="1444"/>
                      <a:pt x="7694" y="1465"/>
                    </a:cubicBezTo>
                    <a:cubicBezTo>
                      <a:pt x="7309" y="1542"/>
                      <a:pt x="7104" y="2183"/>
                      <a:pt x="7488" y="2414"/>
                    </a:cubicBezTo>
                    <a:lnTo>
                      <a:pt x="7514" y="2414"/>
                    </a:lnTo>
                    <a:cubicBezTo>
                      <a:pt x="7565" y="2440"/>
                      <a:pt x="7642" y="2466"/>
                      <a:pt x="7694" y="2491"/>
                    </a:cubicBezTo>
                    <a:cubicBezTo>
                      <a:pt x="7715" y="2493"/>
                      <a:pt x="7737" y="2494"/>
                      <a:pt x="7759" y="2494"/>
                    </a:cubicBezTo>
                    <a:cubicBezTo>
                      <a:pt x="7992" y="2494"/>
                      <a:pt x="8217" y="2369"/>
                      <a:pt x="8335" y="2158"/>
                    </a:cubicBezTo>
                    <a:cubicBezTo>
                      <a:pt x="8489" y="1805"/>
                      <a:pt x="8227" y="1434"/>
                      <a:pt x="7873" y="1434"/>
                    </a:cubicBezTo>
                    <a:close/>
                    <a:moveTo>
                      <a:pt x="12521" y="1809"/>
                    </a:moveTo>
                    <a:cubicBezTo>
                      <a:pt x="12477" y="1809"/>
                      <a:pt x="12432" y="1814"/>
                      <a:pt x="12386" y="1824"/>
                    </a:cubicBezTo>
                    <a:cubicBezTo>
                      <a:pt x="12002" y="1927"/>
                      <a:pt x="11796" y="2568"/>
                      <a:pt x="12181" y="2799"/>
                    </a:cubicBezTo>
                    <a:cubicBezTo>
                      <a:pt x="12232" y="2825"/>
                      <a:pt x="12309" y="2850"/>
                      <a:pt x="12386" y="2850"/>
                    </a:cubicBezTo>
                    <a:cubicBezTo>
                      <a:pt x="12424" y="2858"/>
                      <a:pt x="12461" y="2861"/>
                      <a:pt x="12498" y="2861"/>
                    </a:cubicBezTo>
                    <a:cubicBezTo>
                      <a:pt x="12709" y="2861"/>
                      <a:pt x="12896" y="2739"/>
                      <a:pt x="13027" y="2542"/>
                    </a:cubicBezTo>
                    <a:cubicBezTo>
                      <a:pt x="13165" y="2175"/>
                      <a:pt x="12892" y="1809"/>
                      <a:pt x="12521" y="1809"/>
                    </a:cubicBezTo>
                    <a:close/>
                    <a:moveTo>
                      <a:pt x="10496" y="2693"/>
                    </a:moveTo>
                    <a:cubicBezTo>
                      <a:pt x="10485" y="2693"/>
                      <a:pt x="10474" y="2694"/>
                      <a:pt x="10463" y="2696"/>
                    </a:cubicBezTo>
                    <a:cubicBezTo>
                      <a:pt x="10335" y="2722"/>
                      <a:pt x="10258" y="2953"/>
                      <a:pt x="10386" y="3030"/>
                    </a:cubicBezTo>
                    <a:cubicBezTo>
                      <a:pt x="10412" y="3055"/>
                      <a:pt x="10412" y="3055"/>
                      <a:pt x="10437" y="3055"/>
                    </a:cubicBezTo>
                    <a:cubicBezTo>
                      <a:pt x="10540" y="3055"/>
                      <a:pt x="10617" y="3030"/>
                      <a:pt x="10668" y="2953"/>
                    </a:cubicBezTo>
                    <a:cubicBezTo>
                      <a:pt x="10715" y="2812"/>
                      <a:pt x="10612" y="2693"/>
                      <a:pt x="10496" y="2693"/>
                    </a:cubicBezTo>
                    <a:close/>
                    <a:moveTo>
                      <a:pt x="3134" y="3127"/>
                    </a:moveTo>
                    <a:cubicBezTo>
                      <a:pt x="3124" y="3127"/>
                      <a:pt x="3114" y="3129"/>
                      <a:pt x="3104" y="3132"/>
                    </a:cubicBezTo>
                    <a:cubicBezTo>
                      <a:pt x="3027" y="3158"/>
                      <a:pt x="3001" y="3260"/>
                      <a:pt x="3078" y="3312"/>
                    </a:cubicBezTo>
                    <a:lnTo>
                      <a:pt x="3078" y="3337"/>
                    </a:lnTo>
                    <a:lnTo>
                      <a:pt x="3104" y="3337"/>
                    </a:lnTo>
                    <a:cubicBezTo>
                      <a:pt x="3155" y="3337"/>
                      <a:pt x="3206" y="3312"/>
                      <a:pt x="3232" y="3260"/>
                    </a:cubicBezTo>
                    <a:cubicBezTo>
                      <a:pt x="3254" y="3194"/>
                      <a:pt x="3199" y="3127"/>
                      <a:pt x="3134" y="3127"/>
                    </a:cubicBezTo>
                    <a:close/>
                    <a:moveTo>
                      <a:pt x="6219" y="3536"/>
                    </a:moveTo>
                    <a:cubicBezTo>
                      <a:pt x="6072" y="3536"/>
                      <a:pt x="5928" y="3614"/>
                      <a:pt x="5899" y="3773"/>
                    </a:cubicBezTo>
                    <a:lnTo>
                      <a:pt x="5924" y="3773"/>
                    </a:lnTo>
                    <a:cubicBezTo>
                      <a:pt x="5924" y="3799"/>
                      <a:pt x="5924" y="3850"/>
                      <a:pt x="5924" y="3902"/>
                    </a:cubicBezTo>
                    <a:cubicBezTo>
                      <a:pt x="5950" y="4055"/>
                      <a:pt x="6078" y="4158"/>
                      <a:pt x="6232" y="4184"/>
                    </a:cubicBezTo>
                    <a:cubicBezTo>
                      <a:pt x="6243" y="4185"/>
                      <a:pt x="6254" y="4185"/>
                      <a:pt x="6265" y="4185"/>
                    </a:cubicBezTo>
                    <a:cubicBezTo>
                      <a:pt x="6526" y="4185"/>
                      <a:pt x="6662" y="3892"/>
                      <a:pt x="6514" y="3671"/>
                    </a:cubicBezTo>
                    <a:cubicBezTo>
                      <a:pt x="6447" y="3582"/>
                      <a:pt x="6332" y="3536"/>
                      <a:pt x="6219" y="3536"/>
                    </a:cubicBezTo>
                    <a:close/>
                    <a:moveTo>
                      <a:pt x="3009" y="4870"/>
                    </a:moveTo>
                    <a:cubicBezTo>
                      <a:pt x="2866" y="4870"/>
                      <a:pt x="2722" y="4947"/>
                      <a:pt x="2693" y="5107"/>
                    </a:cubicBezTo>
                    <a:lnTo>
                      <a:pt x="2719" y="5107"/>
                    </a:lnTo>
                    <a:cubicBezTo>
                      <a:pt x="2693" y="5158"/>
                      <a:pt x="2693" y="5184"/>
                      <a:pt x="2719" y="5235"/>
                    </a:cubicBezTo>
                    <a:cubicBezTo>
                      <a:pt x="2745" y="5389"/>
                      <a:pt x="2873" y="5517"/>
                      <a:pt x="3027" y="5517"/>
                    </a:cubicBezTo>
                    <a:cubicBezTo>
                      <a:pt x="3038" y="5518"/>
                      <a:pt x="3049" y="5518"/>
                      <a:pt x="3059" y="5518"/>
                    </a:cubicBezTo>
                    <a:cubicBezTo>
                      <a:pt x="3320" y="5518"/>
                      <a:pt x="3456" y="5226"/>
                      <a:pt x="3283" y="5004"/>
                    </a:cubicBezTo>
                    <a:cubicBezTo>
                      <a:pt x="3228" y="4915"/>
                      <a:pt x="3119" y="4870"/>
                      <a:pt x="3009" y="4870"/>
                    </a:cubicBezTo>
                    <a:close/>
                    <a:moveTo>
                      <a:pt x="6277" y="5340"/>
                    </a:moveTo>
                    <a:cubicBezTo>
                      <a:pt x="6229" y="5340"/>
                      <a:pt x="6179" y="5348"/>
                      <a:pt x="6129" y="5363"/>
                    </a:cubicBezTo>
                    <a:cubicBezTo>
                      <a:pt x="5745" y="5466"/>
                      <a:pt x="5540" y="6107"/>
                      <a:pt x="5924" y="6312"/>
                    </a:cubicBezTo>
                    <a:cubicBezTo>
                      <a:pt x="5976" y="6363"/>
                      <a:pt x="6053" y="6363"/>
                      <a:pt x="6129" y="6389"/>
                    </a:cubicBezTo>
                    <a:cubicBezTo>
                      <a:pt x="6151" y="6391"/>
                      <a:pt x="6173" y="6392"/>
                      <a:pt x="6194" y="6392"/>
                    </a:cubicBezTo>
                    <a:cubicBezTo>
                      <a:pt x="6424" y="6392"/>
                      <a:pt x="6630" y="6267"/>
                      <a:pt x="6771" y="6055"/>
                    </a:cubicBezTo>
                    <a:cubicBezTo>
                      <a:pt x="6906" y="5718"/>
                      <a:pt x="6625" y="5340"/>
                      <a:pt x="6277" y="5340"/>
                    </a:cubicBezTo>
                    <a:close/>
                    <a:moveTo>
                      <a:pt x="1163" y="6898"/>
                    </a:moveTo>
                    <a:cubicBezTo>
                      <a:pt x="1152" y="6898"/>
                      <a:pt x="1140" y="6899"/>
                      <a:pt x="1129" y="6902"/>
                    </a:cubicBezTo>
                    <a:cubicBezTo>
                      <a:pt x="1001" y="6927"/>
                      <a:pt x="924" y="7158"/>
                      <a:pt x="1052" y="7235"/>
                    </a:cubicBezTo>
                    <a:cubicBezTo>
                      <a:pt x="1078" y="7235"/>
                      <a:pt x="1104" y="7261"/>
                      <a:pt x="1129" y="7261"/>
                    </a:cubicBezTo>
                    <a:cubicBezTo>
                      <a:pt x="1206" y="7261"/>
                      <a:pt x="1283" y="7235"/>
                      <a:pt x="1334" y="7132"/>
                    </a:cubicBezTo>
                    <a:cubicBezTo>
                      <a:pt x="1381" y="7015"/>
                      <a:pt x="1278" y="6898"/>
                      <a:pt x="1163" y="6898"/>
                    </a:cubicBezTo>
                    <a:close/>
                    <a:moveTo>
                      <a:pt x="5001" y="7850"/>
                    </a:moveTo>
                    <a:cubicBezTo>
                      <a:pt x="4924" y="7876"/>
                      <a:pt x="4899" y="8004"/>
                      <a:pt x="4950" y="8056"/>
                    </a:cubicBezTo>
                    <a:lnTo>
                      <a:pt x="5001" y="8056"/>
                    </a:lnTo>
                    <a:cubicBezTo>
                      <a:pt x="5052" y="8056"/>
                      <a:pt x="5104" y="8030"/>
                      <a:pt x="5129" y="8004"/>
                    </a:cubicBezTo>
                    <a:cubicBezTo>
                      <a:pt x="5155" y="7927"/>
                      <a:pt x="5078" y="7850"/>
                      <a:pt x="5001" y="7850"/>
                    </a:cubicBezTo>
                    <a:close/>
                    <a:moveTo>
                      <a:pt x="2940" y="7598"/>
                    </a:moveTo>
                    <a:cubicBezTo>
                      <a:pt x="2902" y="7598"/>
                      <a:pt x="2862" y="7605"/>
                      <a:pt x="2822" y="7620"/>
                    </a:cubicBezTo>
                    <a:cubicBezTo>
                      <a:pt x="2565" y="7697"/>
                      <a:pt x="2437" y="8107"/>
                      <a:pt x="2693" y="8235"/>
                    </a:cubicBezTo>
                    <a:cubicBezTo>
                      <a:pt x="2719" y="8261"/>
                      <a:pt x="2770" y="8286"/>
                      <a:pt x="2822" y="8286"/>
                    </a:cubicBezTo>
                    <a:cubicBezTo>
                      <a:pt x="2838" y="8289"/>
                      <a:pt x="2854" y="8290"/>
                      <a:pt x="2870" y="8290"/>
                    </a:cubicBezTo>
                    <a:cubicBezTo>
                      <a:pt x="3007" y="8290"/>
                      <a:pt x="3137" y="8196"/>
                      <a:pt x="3206" y="8081"/>
                    </a:cubicBezTo>
                    <a:cubicBezTo>
                      <a:pt x="3338" y="7840"/>
                      <a:pt x="3169" y="7598"/>
                      <a:pt x="2940" y="7598"/>
                    </a:cubicBezTo>
                    <a:close/>
                    <a:moveTo>
                      <a:pt x="6698" y="7919"/>
                    </a:moveTo>
                    <a:cubicBezTo>
                      <a:pt x="6554" y="7919"/>
                      <a:pt x="6414" y="7990"/>
                      <a:pt x="6386" y="8133"/>
                    </a:cubicBezTo>
                    <a:lnTo>
                      <a:pt x="6412" y="8133"/>
                    </a:lnTo>
                    <a:cubicBezTo>
                      <a:pt x="6412" y="8184"/>
                      <a:pt x="6412" y="8235"/>
                      <a:pt x="6412" y="8261"/>
                    </a:cubicBezTo>
                    <a:cubicBezTo>
                      <a:pt x="6437" y="8415"/>
                      <a:pt x="6565" y="8543"/>
                      <a:pt x="6745" y="8568"/>
                    </a:cubicBezTo>
                    <a:cubicBezTo>
                      <a:pt x="7001" y="8568"/>
                      <a:pt x="7181" y="8261"/>
                      <a:pt x="7001" y="8056"/>
                    </a:cubicBezTo>
                    <a:cubicBezTo>
                      <a:pt x="6933" y="7964"/>
                      <a:pt x="6814" y="7919"/>
                      <a:pt x="6698" y="7919"/>
                    </a:cubicBezTo>
                    <a:close/>
                    <a:moveTo>
                      <a:pt x="4317" y="9878"/>
                    </a:moveTo>
                    <a:cubicBezTo>
                      <a:pt x="4265" y="9878"/>
                      <a:pt x="4210" y="9886"/>
                      <a:pt x="4155" y="9902"/>
                    </a:cubicBezTo>
                    <a:cubicBezTo>
                      <a:pt x="3770" y="9979"/>
                      <a:pt x="3565" y="10645"/>
                      <a:pt x="3950" y="10851"/>
                    </a:cubicBezTo>
                    <a:cubicBezTo>
                      <a:pt x="4001" y="10876"/>
                      <a:pt x="4078" y="10902"/>
                      <a:pt x="4129" y="10928"/>
                    </a:cubicBezTo>
                    <a:cubicBezTo>
                      <a:pt x="4153" y="10930"/>
                      <a:pt x="4177" y="10931"/>
                      <a:pt x="4200" y="10931"/>
                    </a:cubicBezTo>
                    <a:cubicBezTo>
                      <a:pt x="4454" y="10931"/>
                      <a:pt x="4677" y="10805"/>
                      <a:pt x="4770" y="10594"/>
                    </a:cubicBezTo>
                    <a:cubicBezTo>
                      <a:pt x="4927" y="10236"/>
                      <a:pt x="4673" y="9878"/>
                      <a:pt x="4317" y="9878"/>
                    </a:cubicBezTo>
                    <a:close/>
                    <a:moveTo>
                      <a:pt x="746" y="10289"/>
                    </a:moveTo>
                    <a:cubicBezTo>
                      <a:pt x="696" y="10289"/>
                      <a:pt x="644" y="10297"/>
                      <a:pt x="591" y="10312"/>
                    </a:cubicBezTo>
                    <a:cubicBezTo>
                      <a:pt x="206" y="10415"/>
                      <a:pt x="1" y="11056"/>
                      <a:pt x="386" y="11287"/>
                    </a:cubicBezTo>
                    <a:lnTo>
                      <a:pt x="386" y="11261"/>
                    </a:lnTo>
                    <a:cubicBezTo>
                      <a:pt x="437" y="11312"/>
                      <a:pt x="514" y="11338"/>
                      <a:pt x="565" y="11338"/>
                    </a:cubicBezTo>
                    <a:cubicBezTo>
                      <a:pt x="589" y="11340"/>
                      <a:pt x="613" y="11341"/>
                      <a:pt x="636" y="11341"/>
                    </a:cubicBezTo>
                    <a:cubicBezTo>
                      <a:pt x="889" y="11341"/>
                      <a:pt x="1112" y="11216"/>
                      <a:pt x="1206" y="11004"/>
                    </a:cubicBezTo>
                    <a:cubicBezTo>
                      <a:pt x="1364" y="10667"/>
                      <a:pt x="1106" y="10289"/>
                      <a:pt x="746" y="10289"/>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91" name="Google Shape;1791;p35"/>
              <p:cNvSpPr/>
              <p:nvPr/>
            </p:nvSpPr>
            <p:spPr>
              <a:xfrm>
                <a:off x="-1809250" y="2563500"/>
                <a:ext cx="247275" cy="1438900"/>
              </a:xfrm>
              <a:custGeom>
                <a:avLst/>
                <a:gdLst/>
                <a:ahLst/>
                <a:cxnLst/>
                <a:rect l="l" t="t" r="r" b="b"/>
                <a:pathLst>
                  <a:path w="9891" h="57556" extrusionOk="0">
                    <a:moveTo>
                      <a:pt x="9445" y="0"/>
                    </a:moveTo>
                    <a:cubicBezTo>
                      <a:pt x="9304" y="0"/>
                      <a:pt x="9164" y="81"/>
                      <a:pt x="9104" y="270"/>
                    </a:cubicBezTo>
                    <a:cubicBezTo>
                      <a:pt x="4617" y="13912"/>
                      <a:pt x="1" y="34913"/>
                      <a:pt x="3386" y="57247"/>
                    </a:cubicBezTo>
                    <a:cubicBezTo>
                      <a:pt x="3411" y="57427"/>
                      <a:pt x="3565" y="57555"/>
                      <a:pt x="3745" y="57555"/>
                    </a:cubicBezTo>
                    <a:lnTo>
                      <a:pt x="3822" y="57555"/>
                    </a:lnTo>
                    <a:cubicBezTo>
                      <a:pt x="4027" y="57530"/>
                      <a:pt x="4155" y="57324"/>
                      <a:pt x="4129" y="57119"/>
                    </a:cubicBezTo>
                    <a:cubicBezTo>
                      <a:pt x="796" y="34939"/>
                      <a:pt x="5360" y="14091"/>
                      <a:pt x="9796" y="501"/>
                    </a:cubicBezTo>
                    <a:cubicBezTo>
                      <a:pt x="9890" y="202"/>
                      <a:pt x="9667" y="0"/>
                      <a:pt x="9445"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792" name="Google Shape;1792;p35"/>
            <p:cNvGrpSpPr/>
            <p:nvPr/>
          </p:nvGrpSpPr>
          <p:grpSpPr>
            <a:xfrm rot="5249857" flipH="1">
              <a:off x="-340747" y="3668895"/>
              <a:ext cx="1062060" cy="1858361"/>
              <a:chOff x="-1779100" y="2408800"/>
              <a:chExt cx="1032750" cy="1807075"/>
            </a:xfrm>
          </p:grpSpPr>
          <p:sp>
            <p:nvSpPr>
              <p:cNvPr id="1793" name="Google Shape;1793;p35"/>
              <p:cNvSpPr/>
              <p:nvPr/>
            </p:nvSpPr>
            <p:spPr>
              <a:xfrm>
                <a:off x="-1779100" y="2498825"/>
                <a:ext cx="1032750" cy="1717050"/>
              </a:xfrm>
              <a:custGeom>
                <a:avLst/>
                <a:gdLst/>
                <a:ahLst/>
                <a:cxnLst/>
                <a:rect l="l" t="t" r="r" b="b"/>
                <a:pathLst>
                  <a:path w="41310" h="68682" extrusionOk="0">
                    <a:moveTo>
                      <a:pt x="32843" y="0"/>
                    </a:moveTo>
                    <a:cubicBezTo>
                      <a:pt x="31194" y="0"/>
                      <a:pt x="29516" y="392"/>
                      <a:pt x="28053" y="1113"/>
                    </a:cubicBezTo>
                    <a:cubicBezTo>
                      <a:pt x="24489" y="2883"/>
                      <a:pt x="21924" y="6139"/>
                      <a:pt x="19719" y="9421"/>
                    </a:cubicBezTo>
                    <a:lnTo>
                      <a:pt x="19719" y="9396"/>
                    </a:lnTo>
                    <a:cubicBezTo>
                      <a:pt x="13744" y="18242"/>
                      <a:pt x="9436" y="27987"/>
                      <a:pt x="6385" y="38167"/>
                    </a:cubicBezTo>
                    <a:cubicBezTo>
                      <a:pt x="5308" y="41705"/>
                      <a:pt x="4231" y="44270"/>
                      <a:pt x="2949" y="47731"/>
                    </a:cubicBezTo>
                    <a:cubicBezTo>
                      <a:pt x="205" y="55244"/>
                      <a:pt x="1487" y="65630"/>
                      <a:pt x="0" y="68681"/>
                    </a:cubicBezTo>
                    <a:cubicBezTo>
                      <a:pt x="7975" y="52526"/>
                      <a:pt x="21642" y="34269"/>
                      <a:pt x="33745" y="20935"/>
                    </a:cubicBezTo>
                    <a:cubicBezTo>
                      <a:pt x="36105" y="18319"/>
                      <a:pt x="38566" y="15704"/>
                      <a:pt x="39951" y="12473"/>
                    </a:cubicBezTo>
                    <a:cubicBezTo>
                      <a:pt x="41310" y="9242"/>
                      <a:pt x="41310" y="5190"/>
                      <a:pt x="39002" y="2549"/>
                    </a:cubicBezTo>
                    <a:cubicBezTo>
                      <a:pt x="37468" y="790"/>
                      <a:pt x="35184" y="0"/>
                      <a:pt x="3284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94" name="Google Shape;1794;p35"/>
              <p:cNvSpPr/>
              <p:nvPr/>
            </p:nvSpPr>
            <p:spPr>
              <a:xfrm>
                <a:off x="-1776550" y="2408800"/>
                <a:ext cx="973150" cy="1753225"/>
              </a:xfrm>
              <a:custGeom>
                <a:avLst/>
                <a:gdLst/>
                <a:ahLst/>
                <a:cxnLst/>
                <a:rect l="l" t="t" r="r" b="b"/>
                <a:pathLst>
                  <a:path w="38926" h="70129" extrusionOk="0">
                    <a:moveTo>
                      <a:pt x="30542" y="0"/>
                    </a:moveTo>
                    <a:cubicBezTo>
                      <a:pt x="28732" y="0"/>
                      <a:pt x="26881" y="482"/>
                      <a:pt x="25310" y="1355"/>
                    </a:cubicBezTo>
                    <a:cubicBezTo>
                      <a:pt x="21848" y="3253"/>
                      <a:pt x="19438" y="6637"/>
                      <a:pt x="17361" y="10022"/>
                    </a:cubicBezTo>
                    <a:cubicBezTo>
                      <a:pt x="11822" y="19100"/>
                      <a:pt x="7975" y="29049"/>
                      <a:pt x="5386" y="39357"/>
                    </a:cubicBezTo>
                    <a:cubicBezTo>
                      <a:pt x="4488" y="42947"/>
                      <a:pt x="3514" y="45537"/>
                      <a:pt x="2411" y="49076"/>
                    </a:cubicBezTo>
                    <a:cubicBezTo>
                      <a:pt x="1" y="56717"/>
                      <a:pt x="1770" y="67025"/>
                      <a:pt x="411" y="70128"/>
                    </a:cubicBezTo>
                    <a:cubicBezTo>
                      <a:pt x="7642" y="53640"/>
                      <a:pt x="20463" y="34767"/>
                      <a:pt x="31925" y="20869"/>
                    </a:cubicBezTo>
                    <a:cubicBezTo>
                      <a:pt x="34156" y="18177"/>
                      <a:pt x="36515" y="15433"/>
                      <a:pt x="37721" y="12151"/>
                    </a:cubicBezTo>
                    <a:cubicBezTo>
                      <a:pt x="38926" y="8843"/>
                      <a:pt x="38772" y="4791"/>
                      <a:pt x="36336" y="2253"/>
                    </a:cubicBezTo>
                    <a:cubicBezTo>
                      <a:pt x="34837" y="698"/>
                      <a:pt x="32720" y="0"/>
                      <a:pt x="3054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95" name="Google Shape;1795;p35"/>
              <p:cNvSpPr/>
              <p:nvPr/>
            </p:nvSpPr>
            <p:spPr>
              <a:xfrm>
                <a:off x="-1311125" y="2430900"/>
                <a:ext cx="402150" cy="319125"/>
              </a:xfrm>
              <a:custGeom>
                <a:avLst/>
                <a:gdLst/>
                <a:ahLst/>
                <a:cxnLst/>
                <a:rect l="l" t="t" r="r" b="b"/>
                <a:pathLst>
                  <a:path w="16086" h="12765" extrusionOk="0">
                    <a:moveTo>
                      <a:pt x="9413" y="1"/>
                    </a:moveTo>
                    <a:cubicBezTo>
                      <a:pt x="9396" y="1"/>
                      <a:pt x="9378" y="3"/>
                      <a:pt x="9359" y="10"/>
                    </a:cubicBezTo>
                    <a:cubicBezTo>
                      <a:pt x="9206" y="35"/>
                      <a:pt x="9103" y="266"/>
                      <a:pt x="9231" y="369"/>
                    </a:cubicBezTo>
                    <a:cubicBezTo>
                      <a:pt x="9257" y="394"/>
                      <a:pt x="9283" y="394"/>
                      <a:pt x="9308" y="394"/>
                    </a:cubicBezTo>
                    <a:cubicBezTo>
                      <a:pt x="9332" y="400"/>
                      <a:pt x="9357" y="403"/>
                      <a:pt x="9380" y="403"/>
                    </a:cubicBezTo>
                    <a:cubicBezTo>
                      <a:pt x="9458" y="403"/>
                      <a:pt x="9531" y="370"/>
                      <a:pt x="9590" y="292"/>
                    </a:cubicBezTo>
                    <a:cubicBezTo>
                      <a:pt x="9635" y="156"/>
                      <a:pt x="9541" y="1"/>
                      <a:pt x="9413" y="1"/>
                    </a:cubicBezTo>
                    <a:close/>
                    <a:moveTo>
                      <a:pt x="12560" y="1256"/>
                    </a:moveTo>
                    <a:cubicBezTo>
                      <a:pt x="12528" y="1256"/>
                      <a:pt x="12496" y="1259"/>
                      <a:pt x="12462" y="1266"/>
                    </a:cubicBezTo>
                    <a:cubicBezTo>
                      <a:pt x="12154" y="1317"/>
                      <a:pt x="11949" y="1856"/>
                      <a:pt x="12257" y="2061"/>
                    </a:cubicBezTo>
                    <a:cubicBezTo>
                      <a:pt x="12283" y="2087"/>
                      <a:pt x="12360" y="2112"/>
                      <a:pt x="12411" y="2112"/>
                    </a:cubicBezTo>
                    <a:cubicBezTo>
                      <a:pt x="12447" y="2121"/>
                      <a:pt x="12482" y="2125"/>
                      <a:pt x="12518" y="2125"/>
                    </a:cubicBezTo>
                    <a:cubicBezTo>
                      <a:pt x="12685" y="2125"/>
                      <a:pt x="12844" y="2030"/>
                      <a:pt x="12949" y="1881"/>
                    </a:cubicBezTo>
                    <a:cubicBezTo>
                      <a:pt x="13089" y="1579"/>
                      <a:pt x="12870" y="1256"/>
                      <a:pt x="12560" y="1256"/>
                    </a:cubicBezTo>
                    <a:close/>
                    <a:moveTo>
                      <a:pt x="6402" y="1567"/>
                    </a:moveTo>
                    <a:cubicBezTo>
                      <a:pt x="6244" y="1567"/>
                      <a:pt x="6092" y="1644"/>
                      <a:pt x="6052" y="1805"/>
                    </a:cubicBezTo>
                    <a:cubicBezTo>
                      <a:pt x="6026" y="1856"/>
                      <a:pt x="6026" y="1907"/>
                      <a:pt x="6052" y="1958"/>
                    </a:cubicBezTo>
                    <a:cubicBezTo>
                      <a:pt x="6077" y="2138"/>
                      <a:pt x="6231" y="2292"/>
                      <a:pt x="6411" y="2317"/>
                    </a:cubicBezTo>
                    <a:cubicBezTo>
                      <a:pt x="6431" y="2321"/>
                      <a:pt x="6450" y="2322"/>
                      <a:pt x="6470" y="2322"/>
                    </a:cubicBezTo>
                    <a:cubicBezTo>
                      <a:pt x="6747" y="2322"/>
                      <a:pt x="6937" y="1993"/>
                      <a:pt x="6770" y="1753"/>
                    </a:cubicBezTo>
                    <a:cubicBezTo>
                      <a:pt x="6696" y="1631"/>
                      <a:pt x="6547" y="1567"/>
                      <a:pt x="6402" y="1567"/>
                    </a:cubicBezTo>
                    <a:close/>
                    <a:moveTo>
                      <a:pt x="9895" y="1689"/>
                    </a:moveTo>
                    <a:cubicBezTo>
                      <a:pt x="9854" y="1689"/>
                      <a:pt x="9812" y="1693"/>
                      <a:pt x="9770" y="1702"/>
                    </a:cubicBezTo>
                    <a:cubicBezTo>
                      <a:pt x="9308" y="1779"/>
                      <a:pt x="9000" y="2523"/>
                      <a:pt x="9436" y="2830"/>
                    </a:cubicBezTo>
                    <a:cubicBezTo>
                      <a:pt x="9513" y="2856"/>
                      <a:pt x="9590" y="2907"/>
                      <a:pt x="9667" y="2907"/>
                    </a:cubicBezTo>
                    <a:cubicBezTo>
                      <a:pt x="9721" y="2921"/>
                      <a:pt x="9775" y="2927"/>
                      <a:pt x="9828" y="2927"/>
                    </a:cubicBezTo>
                    <a:cubicBezTo>
                      <a:pt x="10078" y="2927"/>
                      <a:pt x="10310" y="2785"/>
                      <a:pt x="10436" y="2574"/>
                    </a:cubicBezTo>
                    <a:cubicBezTo>
                      <a:pt x="10647" y="2153"/>
                      <a:pt x="10324" y="1689"/>
                      <a:pt x="9895" y="1689"/>
                    </a:cubicBezTo>
                    <a:close/>
                    <a:moveTo>
                      <a:pt x="4359" y="3369"/>
                    </a:moveTo>
                    <a:cubicBezTo>
                      <a:pt x="4257" y="3369"/>
                      <a:pt x="4205" y="3523"/>
                      <a:pt x="4282" y="3599"/>
                    </a:cubicBezTo>
                    <a:lnTo>
                      <a:pt x="4334" y="3599"/>
                    </a:lnTo>
                    <a:cubicBezTo>
                      <a:pt x="4347" y="3606"/>
                      <a:pt x="4363" y="3610"/>
                      <a:pt x="4379" y="3610"/>
                    </a:cubicBezTo>
                    <a:cubicBezTo>
                      <a:pt x="4422" y="3610"/>
                      <a:pt x="4469" y="3586"/>
                      <a:pt x="4487" y="3548"/>
                    </a:cubicBezTo>
                    <a:cubicBezTo>
                      <a:pt x="4513" y="3446"/>
                      <a:pt x="4436" y="3369"/>
                      <a:pt x="4359" y="3369"/>
                    </a:cubicBezTo>
                    <a:close/>
                    <a:moveTo>
                      <a:pt x="15337" y="2484"/>
                    </a:moveTo>
                    <a:cubicBezTo>
                      <a:pt x="15295" y="2484"/>
                      <a:pt x="15251" y="2488"/>
                      <a:pt x="15206" y="2497"/>
                    </a:cubicBezTo>
                    <a:cubicBezTo>
                      <a:pt x="14744" y="2574"/>
                      <a:pt x="14462" y="3317"/>
                      <a:pt x="14898" y="3599"/>
                    </a:cubicBezTo>
                    <a:cubicBezTo>
                      <a:pt x="14950" y="3651"/>
                      <a:pt x="15026" y="3676"/>
                      <a:pt x="15129" y="3702"/>
                    </a:cubicBezTo>
                    <a:cubicBezTo>
                      <a:pt x="15170" y="3710"/>
                      <a:pt x="15212" y="3713"/>
                      <a:pt x="15254" y="3713"/>
                    </a:cubicBezTo>
                    <a:cubicBezTo>
                      <a:pt x="15498" y="3713"/>
                      <a:pt x="15745" y="3588"/>
                      <a:pt x="15898" y="3369"/>
                    </a:cubicBezTo>
                    <a:cubicBezTo>
                      <a:pt x="16085" y="2948"/>
                      <a:pt x="15782" y="2484"/>
                      <a:pt x="15337" y="2484"/>
                    </a:cubicBezTo>
                    <a:close/>
                    <a:moveTo>
                      <a:pt x="13055" y="3385"/>
                    </a:moveTo>
                    <a:cubicBezTo>
                      <a:pt x="13037" y="3385"/>
                      <a:pt x="13019" y="3388"/>
                      <a:pt x="13001" y="3394"/>
                    </a:cubicBezTo>
                    <a:cubicBezTo>
                      <a:pt x="12847" y="3420"/>
                      <a:pt x="12744" y="3676"/>
                      <a:pt x="12898" y="3779"/>
                    </a:cubicBezTo>
                    <a:cubicBezTo>
                      <a:pt x="12898" y="3779"/>
                      <a:pt x="12924" y="3779"/>
                      <a:pt x="12975" y="3805"/>
                    </a:cubicBezTo>
                    <a:cubicBezTo>
                      <a:pt x="12993" y="3809"/>
                      <a:pt x="13010" y="3811"/>
                      <a:pt x="13028" y="3811"/>
                    </a:cubicBezTo>
                    <a:cubicBezTo>
                      <a:pt x="13111" y="3811"/>
                      <a:pt x="13189" y="3761"/>
                      <a:pt x="13231" y="3676"/>
                    </a:cubicBezTo>
                    <a:cubicBezTo>
                      <a:pt x="13299" y="3541"/>
                      <a:pt x="13188" y="3385"/>
                      <a:pt x="13055" y="3385"/>
                    </a:cubicBezTo>
                    <a:close/>
                    <a:moveTo>
                      <a:pt x="7890" y="4029"/>
                    </a:moveTo>
                    <a:cubicBezTo>
                      <a:pt x="7731" y="4029"/>
                      <a:pt x="7579" y="4105"/>
                      <a:pt x="7539" y="4266"/>
                    </a:cubicBezTo>
                    <a:cubicBezTo>
                      <a:pt x="7513" y="4317"/>
                      <a:pt x="7513" y="4369"/>
                      <a:pt x="7539" y="4420"/>
                    </a:cubicBezTo>
                    <a:cubicBezTo>
                      <a:pt x="7565" y="4625"/>
                      <a:pt x="7718" y="4779"/>
                      <a:pt x="7898" y="4805"/>
                    </a:cubicBezTo>
                    <a:cubicBezTo>
                      <a:pt x="7908" y="4806"/>
                      <a:pt x="7919" y="4806"/>
                      <a:pt x="7929" y="4806"/>
                    </a:cubicBezTo>
                    <a:cubicBezTo>
                      <a:pt x="8221" y="4806"/>
                      <a:pt x="8430" y="4463"/>
                      <a:pt x="8257" y="4215"/>
                    </a:cubicBezTo>
                    <a:cubicBezTo>
                      <a:pt x="8183" y="4093"/>
                      <a:pt x="8034" y="4029"/>
                      <a:pt x="7890" y="4029"/>
                    </a:cubicBezTo>
                    <a:close/>
                    <a:moveTo>
                      <a:pt x="4081" y="5358"/>
                    </a:moveTo>
                    <a:cubicBezTo>
                      <a:pt x="3918" y="5358"/>
                      <a:pt x="3759" y="5435"/>
                      <a:pt x="3718" y="5600"/>
                    </a:cubicBezTo>
                    <a:cubicBezTo>
                      <a:pt x="3693" y="5651"/>
                      <a:pt x="3693" y="5702"/>
                      <a:pt x="3718" y="5753"/>
                    </a:cubicBezTo>
                    <a:cubicBezTo>
                      <a:pt x="3744" y="5933"/>
                      <a:pt x="3898" y="6087"/>
                      <a:pt x="4077" y="6112"/>
                    </a:cubicBezTo>
                    <a:cubicBezTo>
                      <a:pt x="4088" y="6113"/>
                      <a:pt x="4099" y="6114"/>
                      <a:pt x="4110" y="6114"/>
                    </a:cubicBezTo>
                    <a:cubicBezTo>
                      <a:pt x="4401" y="6114"/>
                      <a:pt x="4609" y="5794"/>
                      <a:pt x="4436" y="5523"/>
                    </a:cubicBezTo>
                    <a:cubicBezTo>
                      <a:pt x="4365" y="5416"/>
                      <a:pt x="4222" y="5358"/>
                      <a:pt x="4081" y="5358"/>
                    </a:cubicBezTo>
                    <a:close/>
                    <a:moveTo>
                      <a:pt x="7747" y="6125"/>
                    </a:moveTo>
                    <a:cubicBezTo>
                      <a:pt x="7705" y="6125"/>
                      <a:pt x="7661" y="6129"/>
                      <a:pt x="7616" y="6138"/>
                    </a:cubicBezTo>
                    <a:cubicBezTo>
                      <a:pt x="7154" y="6215"/>
                      <a:pt x="6872" y="6959"/>
                      <a:pt x="7308" y="7266"/>
                    </a:cubicBezTo>
                    <a:cubicBezTo>
                      <a:pt x="7359" y="7292"/>
                      <a:pt x="7436" y="7343"/>
                      <a:pt x="7539" y="7343"/>
                    </a:cubicBezTo>
                    <a:cubicBezTo>
                      <a:pt x="7588" y="7357"/>
                      <a:pt x="7639" y="7363"/>
                      <a:pt x="7691" y="7363"/>
                    </a:cubicBezTo>
                    <a:cubicBezTo>
                      <a:pt x="7932" y="7363"/>
                      <a:pt x="8181" y="7221"/>
                      <a:pt x="8308" y="7010"/>
                    </a:cubicBezTo>
                    <a:cubicBezTo>
                      <a:pt x="8495" y="6589"/>
                      <a:pt x="8191" y="6125"/>
                      <a:pt x="7747" y="6125"/>
                    </a:cubicBezTo>
                    <a:close/>
                    <a:moveTo>
                      <a:pt x="1797" y="7616"/>
                    </a:moveTo>
                    <a:cubicBezTo>
                      <a:pt x="1780" y="7616"/>
                      <a:pt x="1762" y="7619"/>
                      <a:pt x="1744" y="7625"/>
                    </a:cubicBezTo>
                    <a:cubicBezTo>
                      <a:pt x="1590" y="7651"/>
                      <a:pt x="1487" y="7882"/>
                      <a:pt x="1615" y="7984"/>
                    </a:cubicBezTo>
                    <a:lnTo>
                      <a:pt x="1615" y="8010"/>
                    </a:lnTo>
                    <a:cubicBezTo>
                      <a:pt x="1641" y="8010"/>
                      <a:pt x="1667" y="8010"/>
                      <a:pt x="1692" y="8036"/>
                    </a:cubicBezTo>
                    <a:cubicBezTo>
                      <a:pt x="1795" y="8036"/>
                      <a:pt x="1898" y="8010"/>
                      <a:pt x="1974" y="7907"/>
                    </a:cubicBezTo>
                    <a:cubicBezTo>
                      <a:pt x="2020" y="7772"/>
                      <a:pt x="1926" y="7616"/>
                      <a:pt x="1797" y="7616"/>
                    </a:cubicBezTo>
                    <a:close/>
                    <a:moveTo>
                      <a:pt x="6237" y="9057"/>
                    </a:moveTo>
                    <a:cubicBezTo>
                      <a:pt x="6227" y="9057"/>
                      <a:pt x="6216" y="9059"/>
                      <a:pt x="6205" y="9061"/>
                    </a:cubicBezTo>
                    <a:cubicBezTo>
                      <a:pt x="6129" y="9087"/>
                      <a:pt x="6077" y="9215"/>
                      <a:pt x="6154" y="9292"/>
                    </a:cubicBezTo>
                    <a:lnTo>
                      <a:pt x="6205" y="9292"/>
                    </a:lnTo>
                    <a:cubicBezTo>
                      <a:pt x="6219" y="9299"/>
                      <a:pt x="6233" y="9302"/>
                      <a:pt x="6246" y="9302"/>
                    </a:cubicBezTo>
                    <a:cubicBezTo>
                      <a:pt x="6282" y="9302"/>
                      <a:pt x="6315" y="9278"/>
                      <a:pt x="6334" y="9241"/>
                    </a:cubicBezTo>
                    <a:cubicBezTo>
                      <a:pt x="6380" y="9149"/>
                      <a:pt x="6323" y="9057"/>
                      <a:pt x="6237" y="9057"/>
                    </a:cubicBezTo>
                    <a:close/>
                    <a:moveTo>
                      <a:pt x="3654" y="8563"/>
                    </a:moveTo>
                    <a:cubicBezTo>
                      <a:pt x="3625" y="8563"/>
                      <a:pt x="3595" y="8566"/>
                      <a:pt x="3564" y="8574"/>
                    </a:cubicBezTo>
                    <a:cubicBezTo>
                      <a:pt x="3282" y="8625"/>
                      <a:pt x="3077" y="9087"/>
                      <a:pt x="3359" y="9292"/>
                    </a:cubicBezTo>
                    <a:cubicBezTo>
                      <a:pt x="3410" y="9318"/>
                      <a:pt x="3462" y="9318"/>
                      <a:pt x="3513" y="9343"/>
                    </a:cubicBezTo>
                    <a:cubicBezTo>
                      <a:pt x="3535" y="9347"/>
                      <a:pt x="3558" y="9348"/>
                      <a:pt x="3581" y="9348"/>
                    </a:cubicBezTo>
                    <a:cubicBezTo>
                      <a:pt x="3742" y="9348"/>
                      <a:pt x="3910" y="9270"/>
                      <a:pt x="4000" y="9113"/>
                    </a:cubicBezTo>
                    <a:cubicBezTo>
                      <a:pt x="4116" y="8859"/>
                      <a:pt x="3919" y="8563"/>
                      <a:pt x="3654" y="8563"/>
                    </a:cubicBezTo>
                    <a:close/>
                    <a:moveTo>
                      <a:pt x="8158" y="9205"/>
                    </a:moveTo>
                    <a:cubicBezTo>
                      <a:pt x="7996" y="9205"/>
                      <a:pt x="7837" y="9281"/>
                      <a:pt x="7795" y="9446"/>
                    </a:cubicBezTo>
                    <a:cubicBezTo>
                      <a:pt x="7795" y="9497"/>
                      <a:pt x="7795" y="9549"/>
                      <a:pt x="7795" y="9600"/>
                    </a:cubicBezTo>
                    <a:cubicBezTo>
                      <a:pt x="7821" y="9779"/>
                      <a:pt x="7975" y="9933"/>
                      <a:pt x="8154" y="9959"/>
                    </a:cubicBezTo>
                    <a:cubicBezTo>
                      <a:pt x="8166" y="9960"/>
                      <a:pt x="8178" y="9960"/>
                      <a:pt x="8190" y="9960"/>
                    </a:cubicBezTo>
                    <a:cubicBezTo>
                      <a:pt x="8502" y="9960"/>
                      <a:pt x="8686" y="9641"/>
                      <a:pt x="8513" y="9369"/>
                    </a:cubicBezTo>
                    <a:cubicBezTo>
                      <a:pt x="8442" y="9262"/>
                      <a:pt x="8299" y="9205"/>
                      <a:pt x="8158" y="9205"/>
                    </a:cubicBezTo>
                    <a:close/>
                    <a:moveTo>
                      <a:pt x="5080" y="11305"/>
                    </a:moveTo>
                    <a:cubicBezTo>
                      <a:pt x="5038" y="11305"/>
                      <a:pt x="4994" y="11309"/>
                      <a:pt x="4949" y="11318"/>
                    </a:cubicBezTo>
                    <a:cubicBezTo>
                      <a:pt x="4487" y="11395"/>
                      <a:pt x="4205" y="12138"/>
                      <a:pt x="4641" y="12446"/>
                    </a:cubicBezTo>
                    <a:cubicBezTo>
                      <a:pt x="4693" y="12472"/>
                      <a:pt x="4769" y="12523"/>
                      <a:pt x="4872" y="12523"/>
                    </a:cubicBezTo>
                    <a:cubicBezTo>
                      <a:pt x="4921" y="12537"/>
                      <a:pt x="4972" y="12543"/>
                      <a:pt x="5022" y="12543"/>
                    </a:cubicBezTo>
                    <a:cubicBezTo>
                      <a:pt x="5258" y="12543"/>
                      <a:pt x="5493" y="12401"/>
                      <a:pt x="5641" y="12190"/>
                    </a:cubicBezTo>
                    <a:cubicBezTo>
                      <a:pt x="5829" y="11769"/>
                      <a:pt x="5525" y="11305"/>
                      <a:pt x="5080" y="11305"/>
                    </a:cubicBezTo>
                    <a:close/>
                    <a:moveTo>
                      <a:pt x="897" y="11529"/>
                    </a:moveTo>
                    <a:cubicBezTo>
                      <a:pt x="847" y="11529"/>
                      <a:pt x="796" y="11536"/>
                      <a:pt x="744" y="11549"/>
                    </a:cubicBezTo>
                    <a:cubicBezTo>
                      <a:pt x="282" y="11626"/>
                      <a:pt x="0" y="12369"/>
                      <a:pt x="436" y="12651"/>
                    </a:cubicBezTo>
                    <a:cubicBezTo>
                      <a:pt x="513" y="12703"/>
                      <a:pt x="590" y="12728"/>
                      <a:pt x="667" y="12754"/>
                    </a:cubicBezTo>
                    <a:cubicBezTo>
                      <a:pt x="712" y="12761"/>
                      <a:pt x="756" y="12765"/>
                      <a:pt x="801" y="12765"/>
                    </a:cubicBezTo>
                    <a:cubicBezTo>
                      <a:pt x="1061" y="12765"/>
                      <a:pt x="1305" y="12640"/>
                      <a:pt x="1436" y="12420"/>
                    </a:cubicBezTo>
                    <a:cubicBezTo>
                      <a:pt x="1643" y="12006"/>
                      <a:pt x="1333" y="11529"/>
                      <a:pt x="897" y="11529"/>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96" name="Google Shape;1796;p35"/>
              <p:cNvSpPr/>
              <p:nvPr/>
            </p:nvSpPr>
            <p:spPr>
              <a:xfrm>
                <a:off x="-1775275" y="2546100"/>
                <a:ext cx="795475" cy="1591550"/>
              </a:xfrm>
              <a:custGeom>
                <a:avLst/>
                <a:gdLst/>
                <a:ahLst/>
                <a:cxnLst/>
                <a:rect l="l" t="t" r="r" b="b"/>
                <a:pathLst>
                  <a:path w="31819" h="63662" extrusionOk="0">
                    <a:moveTo>
                      <a:pt x="31286" y="1"/>
                    </a:moveTo>
                    <a:cubicBezTo>
                      <a:pt x="31186" y="1"/>
                      <a:pt x="31084" y="43"/>
                      <a:pt x="31003" y="145"/>
                    </a:cubicBezTo>
                    <a:cubicBezTo>
                      <a:pt x="15822" y="19300"/>
                      <a:pt x="4258" y="42891"/>
                      <a:pt x="52" y="63200"/>
                    </a:cubicBezTo>
                    <a:cubicBezTo>
                      <a:pt x="1" y="63405"/>
                      <a:pt x="129" y="63610"/>
                      <a:pt x="334" y="63662"/>
                    </a:cubicBezTo>
                    <a:lnTo>
                      <a:pt x="411" y="63662"/>
                    </a:lnTo>
                    <a:cubicBezTo>
                      <a:pt x="591" y="63662"/>
                      <a:pt x="745" y="63534"/>
                      <a:pt x="796" y="63354"/>
                    </a:cubicBezTo>
                    <a:cubicBezTo>
                      <a:pt x="4976" y="43148"/>
                      <a:pt x="16489" y="19685"/>
                      <a:pt x="31592" y="607"/>
                    </a:cubicBezTo>
                    <a:cubicBezTo>
                      <a:pt x="31818" y="325"/>
                      <a:pt x="31560" y="1"/>
                      <a:pt x="31286"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797" name="Google Shape;1797;p35"/>
            <p:cNvGrpSpPr/>
            <p:nvPr/>
          </p:nvGrpSpPr>
          <p:grpSpPr>
            <a:xfrm rot="2700000" flipH="1">
              <a:off x="-365668" y="3606652"/>
              <a:ext cx="531184" cy="1660213"/>
              <a:chOff x="-1858600" y="2385325"/>
              <a:chExt cx="523125" cy="1635025"/>
            </a:xfrm>
          </p:grpSpPr>
          <p:sp>
            <p:nvSpPr>
              <p:cNvPr id="1798" name="Google Shape;1798;p35"/>
              <p:cNvSpPr/>
              <p:nvPr/>
            </p:nvSpPr>
            <p:spPr>
              <a:xfrm>
                <a:off x="-1804750" y="2385325"/>
                <a:ext cx="469275" cy="1635025"/>
              </a:xfrm>
              <a:custGeom>
                <a:avLst/>
                <a:gdLst/>
                <a:ahLst/>
                <a:cxnLst/>
                <a:rect l="l" t="t" r="r" b="b"/>
                <a:pathLst>
                  <a:path w="18771" h="65401" extrusionOk="0">
                    <a:moveTo>
                      <a:pt x="12062" y="1"/>
                    </a:moveTo>
                    <a:cubicBezTo>
                      <a:pt x="9693" y="1"/>
                      <a:pt x="7259" y="1264"/>
                      <a:pt x="5667" y="3115"/>
                    </a:cubicBezTo>
                    <a:cubicBezTo>
                      <a:pt x="3462" y="5679"/>
                      <a:pt x="2513" y="9064"/>
                      <a:pt x="1872" y="12397"/>
                    </a:cubicBezTo>
                    <a:lnTo>
                      <a:pt x="1872" y="12372"/>
                    </a:lnTo>
                    <a:cubicBezTo>
                      <a:pt x="129" y="21270"/>
                      <a:pt x="0" y="30373"/>
                      <a:pt x="975" y="39373"/>
                    </a:cubicBezTo>
                    <a:cubicBezTo>
                      <a:pt x="1308" y="42476"/>
                      <a:pt x="1308" y="44861"/>
                      <a:pt x="1462" y="47989"/>
                    </a:cubicBezTo>
                    <a:cubicBezTo>
                      <a:pt x="1795" y="54796"/>
                      <a:pt x="6238" y="62496"/>
                      <a:pt x="6079" y="65382"/>
                    </a:cubicBezTo>
                    <a:lnTo>
                      <a:pt x="6079" y="65382"/>
                    </a:lnTo>
                    <a:cubicBezTo>
                      <a:pt x="6979" y="50077"/>
                      <a:pt x="11644" y="31239"/>
                      <a:pt x="16694" y="16756"/>
                    </a:cubicBezTo>
                    <a:cubicBezTo>
                      <a:pt x="17694" y="13936"/>
                      <a:pt x="18771" y="11064"/>
                      <a:pt x="18745" y="8089"/>
                    </a:cubicBezTo>
                    <a:cubicBezTo>
                      <a:pt x="18745" y="5089"/>
                      <a:pt x="17412" y="1909"/>
                      <a:pt x="14719" y="602"/>
                    </a:cubicBezTo>
                    <a:cubicBezTo>
                      <a:pt x="13878" y="188"/>
                      <a:pt x="12974" y="1"/>
                      <a:pt x="12062" y="1"/>
                    </a:cubicBezTo>
                    <a:close/>
                    <a:moveTo>
                      <a:pt x="6079" y="65382"/>
                    </a:moveTo>
                    <a:lnTo>
                      <a:pt x="6079" y="65382"/>
                    </a:lnTo>
                    <a:cubicBezTo>
                      <a:pt x="6078" y="65388"/>
                      <a:pt x="6078" y="65394"/>
                      <a:pt x="6078" y="65400"/>
                    </a:cubicBezTo>
                    <a:cubicBezTo>
                      <a:pt x="6078" y="65394"/>
                      <a:pt x="6078" y="65388"/>
                      <a:pt x="6079" y="65382"/>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99" name="Google Shape;1799;p35"/>
              <p:cNvSpPr/>
              <p:nvPr/>
            </p:nvSpPr>
            <p:spPr>
              <a:xfrm>
                <a:off x="-1858600" y="2385425"/>
                <a:ext cx="469275" cy="1634925"/>
              </a:xfrm>
              <a:custGeom>
                <a:avLst/>
                <a:gdLst/>
                <a:ahLst/>
                <a:cxnLst/>
                <a:rect l="l" t="t" r="r" b="b"/>
                <a:pathLst>
                  <a:path w="18771" h="65397" extrusionOk="0">
                    <a:moveTo>
                      <a:pt x="12088" y="1"/>
                    </a:moveTo>
                    <a:cubicBezTo>
                      <a:pt x="9704" y="1"/>
                      <a:pt x="7263" y="1274"/>
                      <a:pt x="5667" y="3111"/>
                    </a:cubicBezTo>
                    <a:cubicBezTo>
                      <a:pt x="3462" y="5649"/>
                      <a:pt x="2513" y="9060"/>
                      <a:pt x="1872" y="12393"/>
                    </a:cubicBezTo>
                    <a:lnTo>
                      <a:pt x="1872" y="12368"/>
                    </a:lnTo>
                    <a:cubicBezTo>
                      <a:pt x="129" y="21266"/>
                      <a:pt x="0" y="30369"/>
                      <a:pt x="975" y="39369"/>
                    </a:cubicBezTo>
                    <a:cubicBezTo>
                      <a:pt x="1308" y="42472"/>
                      <a:pt x="1308" y="44857"/>
                      <a:pt x="1462" y="47985"/>
                    </a:cubicBezTo>
                    <a:cubicBezTo>
                      <a:pt x="1795" y="54792"/>
                      <a:pt x="6239" y="62492"/>
                      <a:pt x="6079" y="65378"/>
                    </a:cubicBezTo>
                    <a:lnTo>
                      <a:pt x="6079" y="65378"/>
                    </a:lnTo>
                    <a:cubicBezTo>
                      <a:pt x="6979" y="50073"/>
                      <a:pt x="11670" y="31235"/>
                      <a:pt x="16694" y="16752"/>
                    </a:cubicBezTo>
                    <a:cubicBezTo>
                      <a:pt x="17694" y="13932"/>
                      <a:pt x="18771" y="11060"/>
                      <a:pt x="18771" y="8085"/>
                    </a:cubicBezTo>
                    <a:cubicBezTo>
                      <a:pt x="18745" y="5085"/>
                      <a:pt x="17412" y="1905"/>
                      <a:pt x="14745" y="598"/>
                    </a:cubicBezTo>
                    <a:cubicBezTo>
                      <a:pt x="13901" y="187"/>
                      <a:pt x="12999" y="1"/>
                      <a:pt x="12088" y="1"/>
                    </a:cubicBezTo>
                    <a:close/>
                    <a:moveTo>
                      <a:pt x="6079" y="65378"/>
                    </a:moveTo>
                    <a:cubicBezTo>
                      <a:pt x="6078" y="65384"/>
                      <a:pt x="6078" y="65390"/>
                      <a:pt x="6078" y="65396"/>
                    </a:cubicBezTo>
                    <a:cubicBezTo>
                      <a:pt x="6078" y="65390"/>
                      <a:pt x="6078" y="65384"/>
                      <a:pt x="6079" y="65378"/>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00" name="Google Shape;1800;p35"/>
              <p:cNvSpPr/>
              <p:nvPr/>
            </p:nvSpPr>
            <p:spPr>
              <a:xfrm>
                <a:off x="-1766300" y="2414375"/>
                <a:ext cx="329125" cy="283550"/>
              </a:xfrm>
              <a:custGeom>
                <a:avLst/>
                <a:gdLst/>
                <a:ahLst/>
                <a:cxnLst/>
                <a:rect l="l" t="t" r="r" b="b"/>
                <a:pathLst>
                  <a:path w="13165" h="11342" extrusionOk="0">
                    <a:moveTo>
                      <a:pt x="7214" y="1"/>
                    </a:moveTo>
                    <a:cubicBezTo>
                      <a:pt x="7203" y="1"/>
                      <a:pt x="7192" y="2"/>
                      <a:pt x="7181" y="4"/>
                    </a:cubicBezTo>
                    <a:cubicBezTo>
                      <a:pt x="7053" y="55"/>
                      <a:pt x="6976" y="260"/>
                      <a:pt x="7104" y="337"/>
                    </a:cubicBezTo>
                    <a:cubicBezTo>
                      <a:pt x="7130" y="363"/>
                      <a:pt x="7155" y="363"/>
                      <a:pt x="7181" y="363"/>
                    </a:cubicBezTo>
                    <a:cubicBezTo>
                      <a:pt x="7258" y="363"/>
                      <a:pt x="7335" y="337"/>
                      <a:pt x="7386" y="260"/>
                    </a:cubicBezTo>
                    <a:cubicBezTo>
                      <a:pt x="7433" y="120"/>
                      <a:pt x="7330" y="1"/>
                      <a:pt x="7214" y="1"/>
                    </a:cubicBezTo>
                    <a:close/>
                    <a:moveTo>
                      <a:pt x="10096" y="914"/>
                    </a:moveTo>
                    <a:cubicBezTo>
                      <a:pt x="10065" y="914"/>
                      <a:pt x="10033" y="918"/>
                      <a:pt x="10001" y="927"/>
                    </a:cubicBezTo>
                    <a:cubicBezTo>
                      <a:pt x="9719" y="1004"/>
                      <a:pt x="9591" y="1440"/>
                      <a:pt x="9848" y="1619"/>
                    </a:cubicBezTo>
                    <a:cubicBezTo>
                      <a:pt x="9899" y="1619"/>
                      <a:pt x="9950" y="1645"/>
                      <a:pt x="10001" y="1645"/>
                    </a:cubicBezTo>
                    <a:cubicBezTo>
                      <a:pt x="10024" y="1648"/>
                      <a:pt x="10046" y="1650"/>
                      <a:pt x="10069" y="1650"/>
                    </a:cubicBezTo>
                    <a:cubicBezTo>
                      <a:pt x="10224" y="1650"/>
                      <a:pt x="10370" y="1571"/>
                      <a:pt x="10437" y="1414"/>
                    </a:cubicBezTo>
                    <a:cubicBezTo>
                      <a:pt x="10528" y="1164"/>
                      <a:pt x="10337" y="914"/>
                      <a:pt x="10096" y="914"/>
                    </a:cubicBezTo>
                    <a:close/>
                    <a:moveTo>
                      <a:pt x="4839" y="1534"/>
                    </a:moveTo>
                    <a:cubicBezTo>
                      <a:pt x="4695" y="1534"/>
                      <a:pt x="4554" y="1605"/>
                      <a:pt x="4540" y="1748"/>
                    </a:cubicBezTo>
                    <a:cubicBezTo>
                      <a:pt x="4540" y="1799"/>
                      <a:pt x="4540" y="1824"/>
                      <a:pt x="4540" y="1876"/>
                    </a:cubicBezTo>
                    <a:cubicBezTo>
                      <a:pt x="4591" y="2030"/>
                      <a:pt x="4719" y="2158"/>
                      <a:pt x="4873" y="2183"/>
                    </a:cubicBezTo>
                    <a:cubicBezTo>
                      <a:pt x="5129" y="2183"/>
                      <a:pt x="5309" y="1876"/>
                      <a:pt x="5129" y="1671"/>
                    </a:cubicBezTo>
                    <a:cubicBezTo>
                      <a:pt x="5072" y="1579"/>
                      <a:pt x="4955" y="1534"/>
                      <a:pt x="4839" y="1534"/>
                    </a:cubicBezTo>
                    <a:close/>
                    <a:moveTo>
                      <a:pt x="7873" y="1434"/>
                    </a:moveTo>
                    <a:cubicBezTo>
                      <a:pt x="7815" y="1434"/>
                      <a:pt x="7755" y="1444"/>
                      <a:pt x="7694" y="1465"/>
                    </a:cubicBezTo>
                    <a:cubicBezTo>
                      <a:pt x="7309" y="1542"/>
                      <a:pt x="7104" y="2183"/>
                      <a:pt x="7488" y="2414"/>
                    </a:cubicBezTo>
                    <a:lnTo>
                      <a:pt x="7514" y="2414"/>
                    </a:lnTo>
                    <a:cubicBezTo>
                      <a:pt x="7565" y="2440"/>
                      <a:pt x="7642" y="2466"/>
                      <a:pt x="7694" y="2491"/>
                    </a:cubicBezTo>
                    <a:cubicBezTo>
                      <a:pt x="7715" y="2493"/>
                      <a:pt x="7737" y="2494"/>
                      <a:pt x="7759" y="2494"/>
                    </a:cubicBezTo>
                    <a:cubicBezTo>
                      <a:pt x="7992" y="2494"/>
                      <a:pt x="8217" y="2369"/>
                      <a:pt x="8335" y="2158"/>
                    </a:cubicBezTo>
                    <a:cubicBezTo>
                      <a:pt x="8489" y="1805"/>
                      <a:pt x="8227" y="1434"/>
                      <a:pt x="7873" y="1434"/>
                    </a:cubicBezTo>
                    <a:close/>
                    <a:moveTo>
                      <a:pt x="12521" y="1809"/>
                    </a:moveTo>
                    <a:cubicBezTo>
                      <a:pt x="12477" y="1809"/>
                      <a:pt x="12432" y="1814"/>
                      <a:pt x="12386" y="1824"/>
                    </a:cubicBezTo>
                    <a:cubicBezTo>
                      <a:pt x="12002" y="1927"/>
                      <a:pt x="11796" y="2568"/>
                      <a:pt x="12181" y="2799"/>
                    </a:cubicBezTo>
                    <a:cubicBezTo>
                      <a:pt x="12232" y="2825"/>
                      <a:pt x="12309" y="2850"/>
                      <a:pt x="12386" y="2850"/>
                    </a:cubicBezTo>
                    <a:cubicBezTo>
                      <a:pt x="12424" y="2858"/>
                      <a:pt x="12461" y="2861"/>
                      <a:pt x="12498" y="2861"/>
                    </a:cubicBezTo>
                    <a:cubicBezTo>
                      <a:pt x="12709" y="2861"/>
                      <a:pt x="12896" y="2739"/>
                      <a:pt x="13027" y="2542"/>
                    </a:cubicBezTo>
                    <a:cubicBezTo>
                      <a:pt x="13165" y="2175"/>
                      <a:pt x="12892" y="1809"/>
                      <a:pt x="12521" y="1809"/>
                    </a:cubicBezTo>
                    <a:close/>
                    <a:moveTo>
                      <a:pt x="10496" y="2693"/>
                    </a:moveTo>
                    <a:cubicBezTo>
                      <a:pt x="10485" y="2693"/>
                      <a:pt x="10474" y="2694"/>
                      <a:pt x="10463" y="2696"/>
                    </a:cubicBezTo>
                    <a:cubicBezTo>
                      <a:pt x="10335" y="2722"/>
                      <a:pt x="10258" y="2953"/>
                      <a:pt x="10386" y="3030"/>
                    </a:cubicBezTo>
                    <a:cubicBezTo>
                      <a:pt x="10412" y="3055"/>
                      <a:pt x="10412" y="3055"/>
                      <a:pt x="10437" y="3055"/>
                    </a:cubicBezTo>
                    <a:cubicBezTo>
                      <a:pt x="10540" y="3055"/>
                      <a:pt x="10617" y="3030"/>
                      <a:pt x="10668" y="2953"/>
                    </a:cubicBezTo>
                    <a:cubicBezTo>
                      <a:pt x="10715" y="2812"/>
                      <a:pt x="10612" y="2693"/>
                      <a:pt x="10496" y="2693"/>
                    </a:cubicBezTo>
                    <a:close/>
                    <a:moveTo>
                      <a:pt x="3134" y="3127"/>
                    </a:moveTo>
                    <a:cubicBezTo>
                      <a:pt x="3124" y="3127"/>
                      <a:pt x="3114" y="3129"/>
                      <a:pt x="3104" y="3132"/>
                    </a:cubicBezTo>
                    <a:cubicBezTo>
                      <a:pt x="3027" y="3158"/>
                      <a:pt x="3001" y="3260"/>
                      <a:pt x="3078" y="3312"/>
                    </a:cubicBezTo>
                    <a:lnTo>
                      <a:pt x="3078" y="3337"/>
                    </a:lnTo>
                    <a:lnTo>
                      <a:pt x="3104" y="3337"/>
                    </a:lnTo>
                    <a:cubicBezTo>
                      <a:pt x="3155" y="3337"/>
                      <a:pt x="3206" y="3312"/>
                      <a:pt x="3232" y="3260"/>
                    </a:cubicBezTo>
                    <a:cubicBezTo>
                      <a:pt x="3254" y="3194"/>
                      <a:pt x="3199" y="3127"/>
                      <a:pt x="3134" y="3127"/>
                    </a:cubicBezTo>
                    <a:close/>
                    <a:moveTo>
                      <a:pt x="6219" y="3536"/>
                    </a:moveTo>
                    <a:cubicBezTo>
                      <a:pt x="6072" y="3536"/>
                      <a:pt x="5928" y="3614"/>
                      <a:pt x="5899" y="3773"/>
                    </a:cubicBezTo>
                    <a:lnTo>
                      <a:pt x="5924" y="3773"/>
                    </a:lnTo>
                    <a:cubicBezTo>
                      <a:pt x="5924" y="3799"/>
                      <a:pt x="5924" y="3850"/>
                      <a:pt x="5924" y="3902"/>
                    </a:cubicBezTo>
                    <a:cubicBezTo>
                      <a:pt x="5950" y="4055"/>
                      <a:pt x="6078" y="4158"/>
                      <a:pt x="6232" y="4184"/>
                    </a:cubicBezTo>
                    <a:cubicBezTo>
                      <a:pt x="6243" y="4185"/>
                      <a:pt x="6254" y="4185"/>
                      <a:pt x="6265" y="4185"/>
                    </a:cubicBezTo>
                    <a:cubicBezTo>
                      <a:pt x="6526" y="4185"/>
                      <a:pt x="6662" y="3892"/>
                      <a:pt x="6514" y="3671"/>
                    </a:cubicBezTo>
                    <a:cubicBezTo>
                      <a:pt x="6447" y="3582"/>
                      <a:pt x="6332" y="3536"/>
                      <a:pt x="6219" y="3536"/>
                    </a:cubicBezTo>
                    <a:close/>
                    <a:moveTo>
                      <a:pt x="3009" y="4870"/>
                    </a:moveTo>
                    <a:cubicBezTo>
                      <a:pt x="2866" y="4870"/>
                      <a:pt x="2722" y="4947"/>
                      <a:pt x="2693" y="5107"/>
                    </a:cubicBezTo>
                    <a:lnTo>
                      <a:pt x="2719" y="5107"/>
                    </a:lnTo>
                    <a:cubicBezTo>
                      <a:pt x="2693" y="5158"/>
                      <a:pt x="2693" y="5184"/>
                      <a:pt x="2719" y="5235"/>
                    </a:cubicBezTo>
                    <a:cubicBezTo>
                      <a:pt x="2745" y="5389"/>
                      <a:pt x="2873" y="5517"/>
                      <a:pt x="3027" y="5517"/>
                    </a:cubicBezTo>
                    <a:cubicBezTo>
                      <a:pt x="3038" y="5518"/>
                      <a:pt x="3049" y="5518"/>
                      <a:pt x="3059" y="5518"/>
                    </a:cubicBezTo>
                    <a:cubicBezTo>
                      <a:pt x="3320" y="5518"/>
                      <a:pt x="3456" y="5226"/>
                      <a:pt x="3283" y="5004"/>
                    </a:cubicBezTo>
                    <a:cubicBezTo>
                      <a:pt x="3228" y="4915"/>
                      <a:pt x="3119" y="4870"/>
                      <a:pt x="3009" y="4870"/>
                    </a:cubicBezTo>
                    <a:close/>
                    <a:moveTo>
                      <a:pt x="6277" y="5340"/>
                    </a:moveTo>
                    <a:cubicBezTo>
                      <a:pt x="6229" y="5340"/>
                      <a:pt x="6179" y="5348"/>
                      <a:pt x="6129" y="5363"/>
                    </a:cubicBezTo>
                    <a:cubicBezTo>
                      <a:pt x="5745" y="5466"/>
                      <a:pt x="5540" y="6107"/>
                      <a:pt x="5924" y="6312"/>
                    </a:cubicBezTo>
                    <a:cubicBezTo>
                      <a:pt x="5976" y="6363"/>
                      <a:pt x="6053" y="6363"/>
                      <a:pt x="6129" y="6389"/>
                    </a:cubicBezTo>
                    <a:cubicBezTo>
                      <a:pt x="6151" y="6391"/>
                      <a:pt x="6173" y="6392"/>
                      <a:pt x="6194" y="6392"/>
                    </a:cubicBezTo>
                    <a:cubicBezTo>
                      <a:pt x="6424" y="6392"/>
                      <a:pt x="6630" y="6267"/>
                      <a:pt x="6771" y="6055"/>
                    </a:cubicBezTo>
                    <a:cubicBezTo>
                      <a:pt x="6906" y="5718"/>
                      <a:pt x="6625" y="5340"/>
                      <a:pt x="6277" y="5340"/>
                    </a:cubicBezTo>
                    <a:close/>
                    <a:moveTo>
                      <a:pt x="1163" y="6898"/>
                    </a:moveTo>
                    <a:cubicBezTo>
                      <a:pt x="1152" y="6898"/>
                      <a:pt x="1140" y="6899"/>
                      <a:pt x="1129" y="6902"/>
                    </a:cubicBezTo>
                    <a:cubicBezTo>
                      <a:pt x="1001" y="6927"/>
                      <a:pt x="924" y="7158"/>
                      <a:pt x="1052" y="7235"/>
                    </a:cubicBezTo>
                    <a:cubicBezTo>
                      <a:pt x="1078" y="7235"/>
                      <a:pt x="1104" y="7261"/>
                      <a:pt x="1129" y="7261"/>
                    </a:cubicBezTo>
                    <a:cubicBezTo>
                      <a:pt x="1206" y="7261"/>
                      <a:pt x="1283" y="7235"/>
                      <a:pt x="1334" y="7132"/>
                    </a:cubicBezTo>
                    <a:cubicBezTo>
                      <a:pt x="1381" y="7015"/>
                      <a:pt x="1278" y="6898"/>
                      <a:pt x="1163" y="6898"/>
                    </a:cubicBezTo>
                    <a:close/>
                    <a:moveTo>
                      <a:pt x="5001" y="7850"/>
                    </a:moveTo>
                    <a:cubicBezTo>
                      <a:pt x="4924" y="7876"/>
                      <a:pt x="4899" y="8004"/>
                      <a:pt x="4950" y="8056"/>
                    </a:cubicBezTo>
                    <a:lnTo>
                      <a:pt x="5001" y="8056"/>
                    </a:lnTo>
                    <a:cubicBezTo>
                      <a:pt x="5052" y="8056"/>
                      <a:pt x="5104" y="8030"/>
                      <a:pt x="5129" y="8004"/>
                    </a:cubicBezTo>
                    <a:cubicBezTo>
                      <a:pt x="5155" y="7927"/>
                      <a:pt x="5078" y="7850"/>
                      <a:pt x="5001" y="7850"/>
                    </a:cubicBezTo>
                    <a:close/>
                    <a:moveTo>
                      <a:pt x="2940" y="7598"/>
                    </a:moveTo>
                    <a:cubicBezTo>
                      <a:pt x="2902" y="7598"/>
                      <a:pt x="2862" y="7605"/>
                      <a:pt x="2822" y="7620"/>
                    </a:cubicBezTo>
                    <a:cubicBezTo>
                      <a:pt x="2565" y="7697"/>
                      <a:pt x="2437" y="8107"/>
                      <a:pt x="2693" y="8235"/>
                    </a:cubicBezTo>
                    <a:cubicBezTo>
                      <a:pt x="2719" y="8261"/>
                      <a:pt x="2770" y="8286"/>
                      <a:pt x="2822" y="8286"/>
                    </a:cubicBezTo>
                    <a:cubicBezTo>
                      <a:pt x="2838" y="8289"/>
                      <a:pt x="2854" y="8290"/>
                      <a:pt x="2870" y="8290"/>
                    </a:cubicBezTo>
                    <a:cubicBezTo>
                      <a:pt x="3007" y="8290"/>
                      <a:pt x="3137" y="8196"/>
                      <a:pt x="3206" y="8081"/>
                    </a:cubicBezTo>
                    <a:cubicBezTo>
                      <a:pt x="3338" y="7840"/>
                      <a:pt x="3169" y="7598"/>
                      <a:pt x="2940" y="7598"/>
                    </a:cubicBezTo>
                    <a:close/>
                    <a:moveTo>
                      <a:pt x="6698" y="7919"/>
                    </a:moveTo>
                    <a:cubicBezTo>
                      <a:pt x="6554" y="7919"/>
                      <a:pt x="6414" y="7990"/>
                      <a:pt x="6386" y="8133"/>
                    </a:cubicBezTo>
                    <a:lnTo>
                      <a:pt x="6412" y="8133"/>
                    </a:lnTo>
                    <a:cubicBezTo>
                      <a:pt x="6412" y="8184"/>
                      <a:pt x="6412" y="8235"/>
                      <a:pt x="6412" y="8261"/>
                    </a:cubicBezTo>
                    <a:cubicBezTo>
                      <a:pt x="6437" y="8415"/>
                      <a:pt x="6565" y="8543"/>
                      <a:pt x="6745" y="8568"/>
                    </a:cubicBezTo>
                    <a:cubicBezTo>
                      <a:pt x="7001" y="8568"/>
                      <a:pt x="7181" y="8261"/>
                      <a:pt x="7001" y="8056"/>
                    </a:cubicBezTo>
                    <a:cubicBezTo>
                      <a:pt x="6933" y="7964"/>
                      <a:pt x="6814" y="7919"/>
                      <a:pt x="6698" y="7919"/>
                    </a:cubicBezTo>
                    <a:close/>
                    <a:moveTo>
                      <a:pt x="4317" y="9878"/>
                    </a:moveTo>
                    <a:cubicBezTo>
                      <a:pt x="4265" y="9878"/>
                      <a:pt x="4210" y="9886"/>
                      <a:pt x="4155" y="9902"/>
                    </a:cubicBezTo>
                    <a:cubicBezTo>
                      <a:pt x="3770" y="9979"/>
                      <a:pt x="3565" y="10645"/>
                      <a:pt x="3950" y="10851"/>
                    </a:cubicBezTo>
                    <a:cubicBezTo>
                      <a:pt x="4001" y="10876"/>
                      <a:pt x="4078" y="10902"/>
                      <a:pt x="4129" y="10928"/>
                    </a:cubicBezTo>
                    <a:cubicBezTo>
                      <a:pt x="4153" y="10930"/>
                      <a:pt x="4177" y="10931"/>
                      <a:pt x="4200" y="10931"/>
                    </a:cubicBezTo>
                    <a:cubicBezTo>
                      <a:pt x="4454" y="10931"/>
                      <a:pt x="4677" y="10805"/>
                      <a:pt x="4770" y="10594"/>
                    </a:cubicBezTo>
                    <a:cubicBezTo>
                      <a:pt x="4927" y="10236"/>
                      <a:pt x="4673" y="9878"/>
                      <a:pt x="4317" y="9878"/>
                    </a:cubicBezTo>
                    <a:close/>
                    <a:moveTo>
                      <a:pt x="746" y="10289"/>
                    </a:moveTo>
                    <a:cubicBezTo>
                      <a:pt x="696" y="10289"/>
                      <a:pt x="644" y="10297"/>
                      <a:pt x="591" y="10312"/>
                    </a:cubicBezTo>
                    <a:cubicBezTo>
                      <a:pt x="206" y="10415"/>
                      <a:pt x="1" y="11056"/>
                      <a:pt x="386" y="11287"/>
                    </a:cubicBezTo>
                    <a:lnTo>
                      <a:pt x="386" y="11261"/>
                    </a:lnTo>
                    <a:cubicBezTo>
                      <a:pt x="437" y="11312"/>
                      <a:pt x="514" y="11338"/>
                      <a:pt x="565" y="11338"/>
                    </a:cubicBezTo>
                    <a:cubicBezTo>
                      <a:pt x="589" y="11340"/>
                      <a:pt x="613" y="11341"/>
                      <a:pt x="636" y="11341"/>
                    </a:cubicBezTo>
                    <a:cubicBezTo>
                      <a:pt x="889" y="11341"/>
                      <a:pt x="1112" y="11216"/>
                      <a:pt x="1206" y="11004"/>
                    </a:cubicBezTo>
                    <a:cubicBezTo>
                      <a:pt x="1364" y="10667"/>
                      <a:pt x="1106" y="10289"/>
                      <a:pt x="746" y="10289"/>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01" name="Google Shape;1801;p35"/>
              <p:cNvSpPr/>
              <p:nvPr/>
            </p:nvSpPr>
            <p:spPr>
              <a:xfrm>
                <a:off x="-1809250" y="2563500"/>
                <a:ext cx="247275" cy="1438900"/>
              </a:xfrm>
              <a:custGeom>
                <a:avLst/>
                <a:gdLst/>
                <a:ahLst/>
                <a:cxnLst/>
                <a:rect l="l" t="t" r="r" b="b"/>
                <a:pathLst>
                  <a:path w="9891" h="57556" extrusionOk="0">
                    <a:moveTo>
                      <a:pt x="9445" y="0"/>
                    </a:moveTo>
                    <a:cubicBezTo>
                      <a:pt x="9304" y="0"/>
                      <a:pt x="9164" y="81"/>
                      <a:pt x="9104" y="270"/>
                    </a:cubicBezTo>
                    <a:cubicBezTo>
                      <a:pt x="4617" y="13912"/>
                      <a:pt x="1" y="34913"/>
                      <a:pt x="3386" y="57247"/>
                    </a:cubicBezTo>
                    <a:cubicBezTo>
                      <a:pt x="3411" y="57427"/>
                      <a:pt x="3565" y="57555"/>
                      <a:pt x="3745" y="57555"/>
                    </a:cubicBezTo>
                    <a:lnTo>
                      <a:pt x="3822" y="57555"/>
                    </a:lnTo>
                    <a:cubicBezTo>
                      <a:pt x="4027" y="57530"/>
                      <a:pt x="4155" y="57324"/>
                      <a:pt x="4129" y="57119"/>
                    </a:cubicBezTo>
                    <a:cubicBezTo>
                      <a:pt x="796" y="34939"/>
                      <a:pt x="5360" y="14091"/>
                      <a:pt x="9796" y="501"/>
                    </a:cubicBezTo>
                    <a:cubicBezTo>
                      <a:pt x="9890" y="202"/>
                      <a:pt x="9667" y="0"/>
                      <a:pt x="9445"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1802" name="Google Shape;1802;p35"/>
          <p:cNvGrpSpPr/>
          <p:nvPr/>
        </p:nvGrpSpPr>
        <p:grpSpPr>
          <a:xfrm rot="5170076">
            <a:off x="10330203" y="5272232"/>
            <a:ext cx="2436828" cy="2564984"/>
            <a:chOff x="1526600" y="450800"/>
            <a:chExt cx="4540675" cy="4779475"/>
          </a:xfrm>
        </p:grpSpPr>
        <p:sp>
          <p:nvSpPr>
            <p:cNvPr id="1803" name="Google Shape;1803;p35"/>
            <p:cNvSpPr/>
            <p:nvPr/>
          </p:nvSpPr>
          <p:spPr>
            <a:xfrm>
              <a:off x="1610100" y="473575"/>
              <a:ext cx="4457175" cy="4689450"/>
            </a:xfrm>
            <a:custGeom>
              <a:avLst/>
              <a:gdLst/>
              <a:ahLst/>
              <a:cxnLst/>
              <a:rect l="l" t="t" r="r" b="b"/>
              <a:pathLst>
                <a:path w="178287" h="187578" extrusionOk="0">
                  <a:moveTo>
                    <a:pt x="95602" y="1"/>
                  </a:moveTo>
                  <a:cubicBezTo>
                    <a:pt x="95141" y="1"/>
                    <a:pt x="94676" y="129"/>
                    <a:pt x="94258" y="394"/>
                  </a:cubicBezTo>
                  <a:lnTo>
                    <a:pt x="0" y="63859"/>
                  </a:lnTo>
                  <a:lnTo>
                    <a:pt x="79645" y="185257"/>
                  </a:lnTo>
                  <a:cubicBezTo>
                    <a:pt x="80631" y="186769"/>
                    <a:pt x="82280" y="187578"/>
                    <a:pt x="83965" y="187578"/>
                  </a:cubicBezTo>
                  <a:cubicBezTo>
                    <a:pt x="84955" y="187578"/>
                    <a:pt x="85959" y="187298"/>
                    <a:pt x="86847" y="186719"/>
                  </a:cubicBezTo>
                  <a:lnTo>
                    <a:pt x="176826" y="126176"/>
                  </a:lnTo>
                  <a:cubicBezTo>
                    <a:pt x="177974" y="125393"/>
                    <a:pt x="178287" y="123880"/>
                    <a:pt x="177504" y="122732"/>
                  </a:cubicBezTo>
                  <a:lnTo>
                    <a:pt x="97703" y="1125"/>
                  </a:lnTo>
                  <a:cubicBezTo>
                    <a:pt x="97205" y="394"/>
                    <a:pt x="96410" y="1"/>
                    <a:pt x="95602" y="1"/>
                  </a:cubicBezTo>
                  <a:close/>
                </a:path>
              </a:pathLst>
            </a:custGeom>
            <a:solidFill>
              <a:srgbClr val="119B9B"/>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04" name="Google Shape;1804;p35"/>
            <p:cNvSpPr/>
            <p:nvPr/>
          </p:nvSpPr>
          <p:spPr>
            <a:xfrm>
              <a:off x="1616625" y="450800"/>
              <a:ext cx="4391950" cy="4645025"/>
            </a:xfrm>
            <a:custGeom>
              <a:avLst/>
              <a:gdLst/>
              <a:ahLst/>
              <a:cxnLst/>
              <a:rect l="l" t="t" r="r" b="b"/>
              <a:pathLst>
                <a:path w="175678" h="185801" extrusionOk="0">
                  <a:moveTo>
                    <a:pt x="93162" y="0"/>
                  </a:moveTo>
                  <a:lnTo>
                    <a:pt x="0" y="61587"/>
                  </a:lnTo>
                  <a:lnTo>
                    <a:pt x="80323" y="184028"/>
                  </a:lnTo>
                  <a:cubicBezTo>
                    <a:pt x="81085" y="185187"/>
                    <a:pt x="82329" y="185800"/>
                    <a:pt x="83604" y="185800"/>
                  </a:cubicBezTo>
                  <a:cubicBezTo>
                    <a:pt x="84339" y="185800"/>
                    <a:pt x="85083" y="185597"/>
                    <a:pt x="85751" y="185177"/>
                  </a:cubicBezTo>
                  <a:lnTo>
                    <a:pt x="175677" y="125782"/>
                  </a:lnTo>
                  <a:lnTo>
                    <a:pt x="93162" y="0"/>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05" name="Google Shape;1805;p35"/>
            <p:cNvSpPr/>
            <p:nvPr/>
          </p:nvSpPr>
          <p:spPr>
            <a:xfrm>
              <a:off x="3931325" y="462525"/>
              <a:ext cx="2064200" cy="3145900"/>
            </a:xfrm>
            <a:custGeom>
              <a:avLst/>
              <a:gdLst/>
              <a:ahLst/>
              <a:cxnLst/>
              <a:rect l="l" t="t" r="r" b="b"/>
              <a:pathLst>
                <a:path w="82568" h="125836" fill="none" extrusionOk="0">
                  <a:moveTo>
                    <a:pt x="0" y="1"/>
                  </a:moveTo>
                  <a:lnTo>
                    <a:pt x="82567" y="125835"/>
                  </a:lnTo>
                </a:path>
              </a:pathLst>
            </a:custGeom>
            <a:noFill/>
            <a:ln w="11750" cap="flat" cmpd="sng">
              <a:solidFill>
                <a:schemeClr val="dk1"/>
              </a:solidFill>
              <a:prstDash val="solid"/>
              <a:miter lim="5219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06" name="Google Shape;1806;p35"/>
            <p:cNvSpPr/>
            <p:nvPr/>
          </p:nvSpPr>
          <p:spPr>
            <a:xfrm>
              <a:off x="3898700" y="482100"/>
              <a:ext cx="2065500" cy="3145900"/>
            </a:xfrm>
            <a:custGeom>
              <a:avLst/>
              <a:gdLst/>
              <a:ahLst/>
              <a:cxnLst/>
              <a:rect l="l" t="t" r="r" b="b"/>
              <a:pathLst>
                <a:path w="82620" h="125836" fill="none" extrusionOk="0">
                  <a:moveTo>
                    <a:pt x="1" y="1"/>
                  </a:moveTo>
                  <a:lnTo>
                    <a:pt x="82620" y="125835"/>
                  </a:lnTo>
                </a:path>
              </a:pathLst>
            </a:custGeom>
            <a:noFill/>
            <a:ln w="11750" cap="flat" cmpd="sng">
              <a:solidFill>
                <a:schemeClr val="dk1"/>
              </a:solidFill>
              <a:prstDash val="solid"/>
              <a:miter lim="5219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07" name="Google Shape;1807;p35"/>
            <p:cNvSpPr/>
            <p:nvPr/>
          </p:nvSpPr>
          <p:spPr>
            <a:xfrm>
              <a:off x="3742125" y="4138150"/>
              <a:ext cx="842925" cy="1092125"/>
            </a:xfrm>
            <a:custGeom>
              <a:avLst/>
              <a:gdLst/>
              <a:ahLst/>
              <a:cxnLst/>
              <a:rect l="l" t="t" r="r" b="b"/>
              <a:pathLst>
                <a:path w="33717" h="43685" extrusionOk="0">
                  <a:moveTo>
                    <a:pt x="9604" y="0"/>
                  </a:moveTo>
                  <a:lnTo>
                    <a:pt x="1" y="6159"/>
                  </a:lnTo>
                  <a:lnTo>
                    <a:pt x="24113" y="43685"/>
                  </a:lnTo>
                  <a:lnTo>
                    <a:pt x="25679" y="35595"/>
                  </a:lnTo>
                  <a:lnTo>
                    <a:pt x="33716" y="37526"/>
                  </a:lnTo>
                  <a:lnTo>
                    <a:pt x="9604"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08" name="Google Shape;1808;p35"/>
            <p:cNvSpPr/>
            <p:nvPr/>
          </p:nvSpPr>
          <p:spPr>
            <a:xfrm>
              <a:off x="1526600" y="464775"/>
              <a:ext cx="4343675" cy="4627200"/>
            </a:xfrm>
            <a:custGeom>
              <a:avLst/>
              <a:gdLst/>
              <a:ahLst/>
              <a:cxnLst/>
              <a:rect l="l" t="t" r="r" b="b"/>
              <a:pathLst>
                <a:path w="173747" h="185088" extrusionOk="0">
                  <a:moveTo>
                    <a:pt x="91115" y="1"/>
                  </a:moveTo>
                  <a:cubicBezTo>
                    <a:pt x="90634" y="1"/>
                    <a:pt x="90147" y="140"/>
                    <a:pt x="89718" y="433"/>
                  </a:cubicBezTo>
                  <a:lnTo>
                    <a:pt x="0" y="59357"/>
                  </a:lnTo>
                  <a:lnTo>
                    <a:pt x="82515" y="185087"/>
                  </a:lnTo>
                  <a:lnTo>
                    <a:pt x="172285" y="126163"/>
                  </a:lnTo>
                  <a:cubicBezTo>
                    <a:pt x="173433" y="125380"/>
                    <a:pt x="173746" y="123866"/>
                    <a:pt x="172963" y="122718"/>
                  </a:cubicBezTo>
                  <a:lnTo>
                    <a:pt x="93162" y="1111"/>
                  </a:lnTo>
                  <a:cubicBezTo>
                    <a:pt x="92705" y="392"/>
                    <a:pt x="91920" y="1"/>
                    <a:pt x="9111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09" name="Google Shape;1809;p35"/>
            <p:cNvSpPr/>
            <p:nvPr/>
          </p:nvSpPr>
          <p:spPr>
            <a:xfrm>
              <a:off x="1636200" y="1843000"/>
              <a:ext cx="2130750" cy="3199400"/>
            </a:xfrm>
            <a:custGeom>
              <a:avLst/>
              <a:gdLst/>
              <a:ahLst/>
              <a:cxnLst/>
              <a:rect l="l" t="t" r="r" b="b"/>
              <a:pathLst>
                <a:path w="85230" h="127976" extrusionOk="0">
                  <a:moveTo>
                    <a:pt x="2506" y="1"/>
                  </a:moveTo>
                  <a:lnTo>
                    <a:pt x="0" y="1619"/>
                  </a:lnTo>
                  <a:lnTo>
                    <a:pt x="82724" y="127975"/>
                  </a:lnTo>
                  <a:lnTo>
                    <a:pt x="85229" y="126357"/>
                  </a:lnTo>
                  <a:lnTo>
                    <a:pt x="2506"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10" name="Google Shape;1810;p35"/>
            <p:cNvSpPr/>
            <p:nvPr/>
          </p:nvSpPr>
          <p:spPr>
            <a:xfrm>
              <a:off x="2647400" y="1567700"/>
              <a:ext cx="2116400" cy="2399550"/>
            </a:xfrm>
            <a:custGeom>
              <a:avLst/>
              <a:gdLst/>
              <a:ahLst/>
              <a:cxnLst/>
              <a:rect l="l" t="t" r="r" b="b"/>
              <a:pathLst>
                <a:path w="84656" h="95982" fill="none" extrusionOk="0">
                  <a:moveTo>
                    <a:pt x="82777" y="71347"/>
                  </a:moveTo>
                  <a:cubicBezTo>
                    <a:pt x="82777" y="69937"/>
                    <a:pt x="83507" y="68633"/>
                    <a:pt x="84656" y="67850"/>
                  </a:cubicBezTo>
                  <a:lnTo>
                    <a:pt x="40919" y="1201"/>
                  </a:lnTo>
                  <a:cubicBezTo>
                    <a:pt x="38988" y="2453"/>
                    <a:pt x="36431" y="1932"/>
                    <a:pt x="35178" y="0"/>
                  </a:cubicBezTo>
                  <a:lnTo>
                    <a:pt x="1149" y="22286"/>
                  </a:lnTo>
                  <a:cubicBezTo>
                    <a:pt x="2454" y="24217"/>
                    <a:pt x="1932" y="26827"/>
                    <a:pt x="1" y="28080"/>
                  </a:cubicBezTo>
                  <a:lnTo>
                    <a:pt x="43737" y="94729"/>
                  </a:lnTo>
                  <a:cubicBezTo>
                    <a:pt x="45668" y="93476"/>
                    <a:pt x="48226" y="94050"/>
                    <a:pt x="49478" y="95981"/>
                  </a:cubicBezTo>
                  <a:lnTo>
                    <a:pt x="83455" y="73643"/>
                  </a:lnTo>
                  <a:cubicBezTo>
                    <a:pt x="82985" y="72965"/>
                    <a:pt x="82777" y="72182"/>
                    <a:pt x="82777" y="71347"/>
                  </a:cubicBezTo>
                  <a:close/>
                </a:path>
              </a:pathLst>
            </a:custGeom>
            <a:solidFill>
              <a:schemeClr val="lt1"/>
            </a:solidFill>
            <a:ln w="14350" cap="flat" cmpd="sng">
              <a:solidFill>
                <a:schemeClr val="lt1"/>
              </a:solidFill>
              <a:prstDash val="solid"/>
              <a:miter lim="5219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Tree>
    <p:extLst>
      <p:ext uri="{BB962C8B-B14F-4D97-AF65-F5344CB8AC3E}">
        <p14:creationId xmlns:p14="http://schemas.microsoft.com/office/powerpoint/2010/main" val="3327679108"/>
      </p:ext>
    </p:extLst>
  </p:cSld>
  <p:clrMapOvr>
    <a:masterClrMapping/>
  </p:clrMapOvr>
</p:sldLayout>
</file>

<file path=ppt/slideLayouts/slideLayout187.xml><?xml version="1.0" encoding="utf-8"?>
<p:sldLayout xmlns:a="http://schemas.openxmlformats.org/drawingml/2006/main" xmlns:r="http://schemas.openxmlformats.org/officeDocument/2006/relationships" xmlns:p="http://schemas.openxmlformats.org/presentationml/2006/main" matchingName="Background 1">
  <p:cSld name="Background 1">
    <p:spTree>
      <p:nvGrpSpPr>
        <p:cNvPr id="1" name="Shape 1811"/>
        <p:cNvGrpSpPr/>
        <p:nvPr/>
      </p:nvGrpSpPr>
      <p:grpSpPr>
        <a:xfrm>
          <a:off x="0" y="0"/>
          <a:ext cx="0" cy="0"/>
          <a:chOff x="0" y="0"/>
          <a:chExt cx="0" cy="0"/>
        </a:xfrm>
      </p:grpSpPr>
      <p:pic>
        <p:nvPicPr>
          <p:cNvPr id="1812" name="Google Shape;1812;p36"/>
          <p:cNvPicPr preferRelativeResize="0"/>
          <p:nvPr/>
        </p:nvPicPr>
        <p:blipFill>
          <a:blip r:embed="rId2">
            <a:alphaModFix/>
          </a:blip>
          <a:stretch>
            <a:fillRect/>
          </a:stretch>
        </p:blipFill>
        <p:spPr>
          <a:xfrm>
            <a:off x="-75466" y="-36433"/>
            <a:ext cx="12342935" cy="7005332"/>
          </a:xfrm>
          <a:prstGeom prst="rect">
            <a:avLst/>
          </a:prstGeom>
          <a:noFill/>
          <a:ln>
            <a:noFill/>
          </a:ln>
        </p:spPr>
      </p:pic>
      <p:grpSp>
        <p:nvGrpSpPr>
          <p:cNvPr id="1813" name="Google Shape;1813;p36"/>
          <p:cNvGrpSpPr/>
          <p:nvPr/>
        </p:nvGrpSpPr>
        <p:grpSpPr>
          <a:xfrm rot="-1529531" flipH="1">
            <a:off x="-1273305" y="-845404"/>
            <a:ext cx="3658412" cy="3599552"/>
            <a:chOff x="7235149" y="-718650"/>
            <a:chExt cx="3031064" cy="2982297"/>
          </a:xfrm>
        </p:grpSpPr>
        <p:grpSp>
          <p:nvGrpSpPr>
            <p:cNvPr id="1814" name="Google Shape;1814;p36"/>
            <p:cNvGrpSpPr/>
            <p:nvPr/>
          </p:nvGrpSpPr>
          <p:grpSpPr>
            <a:xfrm rot="-4962260" flipH="1">
              <a:off x="7958573" y="-653239"/>
              <a:ext cx="596905" cy="1865484"/>
              <a:chOff x="-1858600" y="2385325"/>
              <a:chExt cx="523125" cy="1635025"/>
            </a:xfrm>
          </p:grpSpPr>
          <p:sp>
            <p:nvSpPr>
              <p:cNvPr id="1815" name="Google Shape;1815;p36"/>
              <p:cNvSpPr/>
              <p:nvPr/>
            </p:nvSpPr>
            <p:spPr>
              <a:xfrm>
                <a:off x="-1804750" y="2385325"/>
                <a:ext cx="469275" cy="1635025"/>
              </a:xfrm>
              <a:custGeom>
                <a:avLst/>
                <a:gdLst/>
                <a:ahLst/>
                <a:cxnLst/>
                <a:rect l="l" t="t" r="r" b="b"/>
                <a:pathLst>
                  <a:path w="18771" h="65401" extrusionOk="0">
                    <a:moveTo>
                      <a:pt x="12062" y="1"/>
                    </a:moveTo>
                    <a:cubicBezTo>
                      <a:pt x="9693" y="1"/>
                      <a:pt x="7259" y="1264"/>
                      <a:pt x="5667" y="3115"/>
                    </a:cubicBezTo>
                    <a:cubicBezTo>
                      <a:pt x="3462" y="5679"/>
                      <a:pt x="2513" y="9064"/>
                      <a:pt x="1872" y="12397"/>
                    </a:cubicBezTo>
                    <a:lnTo>
                      <a:pt x="1872" y="12372"/>
                    </a:lnTo>
                    <a:cubicBezTo>
                      <a:pt x="129" y="21270"/>
                      <a:pt x="0" y="30373"/>
                      <a:pt x="975" y="39373"/>
                    </a:cubicBezTo>
                    <a:cubicBezTo>
                      <a:pt x="1308" y="42476"/>
                      <a:pt x="1308" y="44861"/>
                      <a:pt x="1462" y="47989"/>
                    </a:cubicBezTo>
                    <a:cubicBezTo>
                      <a:pt x="1795" y="54796"/>
                      <a:pt x="6238" y="62496"/>
                      <a:pt x="6079" y="65382"/>
                    </a:cubicBezTo>
                    <a:lnTo>
                      <a:pt x="6079" y="65382"/>
                    </a:lnTo>
                    <a:cubicBezTo>
                      <a:pt x="6979" y="50077"/>
                      <a:pt x="11644" y="31239"/>
                      <a:pt x="16694" y="16756"/>
                    </a:cubicBezTo>
                    <a:cubicBezTo>
                      <a:pt x="17694" y="13936"/>
                      <a:pt x="18771" y="11064"/>
                      <a:pt x="18745" y="8089"/>
                    </a:cubicBezTo>
                    <a:cubicBezTo>
                      <a:pt x="18745" y="5089"/>
                      <a:pt x="17412" y="1909"/>
                      <a:pt x="14719" y="602"/>
                    </a:cubicBezTo>
                    <a:cubicBezTo>
                      <a:pt x="13878" y="188"/>
                      <a:pt x="12974" y="1"/>
                      <a:pt x="12062" y="1"/>
                    </a:cubicBezTo>
                    <a:close/>
                    <a:moveTo>
                      <a:pt x="6079" y="65382"/>
                    </a:moveTo>
                    <a:lnTo>
                      <a:pt x="6079" y="65382"/>
                    </a:lnTo>
                    <a:cubicBezTo>
                      <a:pt x="6078" y="65388"/>
                      <a:pt x="6078" y="65394"/>
                      <a:pt x="6078" y="65400"/>
                    </a:cubicBezTo>
                    <a:cubicBezTo>
                      <a:pt x="6078" y="65394"/>
                      <a:pt x="6078" y="65388"/>
                      <a:pt x="6079" y="65382"/>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16" name="Google Shape;1816;p36"/>
              <p:cNvSpPr/>
              <p:nvPr/>
            </p:nvSpPr>
            <p:spPr>
              <a:xfrm>
                <a:off x="-1858600" y="2385425"/>
                <a:ext cx="469275" cy="1634925"/>
              </a:xfrm>
              <a:custGeom>
                <a:avLst/>
                <a:gdLst/>
                <a:ahLst/>
                <a:cxnLst/>
                <a:rect l="l" t="t" r="r" b="b"/>
                <a:pathLst>
                  <a:path w="18771" h="65397" extrusionOk="0">
                    <a:moveTo>
                      <a:pt x="12088" y="1"/>
                    </a:moveTo>
                    <a:cubicBezTo>
                      <a:pt x="9704" y="1"/>
                      <a:pt x="7263" y="1274"/>
                      <a:pt x="5667" y="3111"/>
                    </a:cubicBezTo>
                    <a:cubicBezTo>
                      <a:pt x="3462" y="5649"/>
                      <a:pt x="2513" y="9060"/>
                      <a:pt x="1872" y="12393"/>
                    </a:cubicBezTo>
                    <a:lnTo>
                      <a:pt x="1872" y="12368"/>
                    </a:lnTo>
                    <a:cubicBezTo>
                      <a:pt x="129" y="21266"/>
                      <a:pt x="0" y="30369"/>
                      <a:pt x="975" y="39369"/>
                    </a:cubicBezTo>
                    <a:cubicBezTo>
                      <a:pt x="1308" y="42472"/>
                      <a:pt x="1308" y="44857"/>
                      <a:pt x="1462" y="47985"/>
                    </a:cubicBezTo>
                    <a:cubicBezTo>
                      <a:pt x="1795" y="54792"/>
                      <a:pt x="6239" y="62492"/>
                      <a:pt x="6079" y="65378"/>
                    </a:cubicBezTo>
                    <a:lnTo>
                      <a:pt x="6079" y="65378"/>
                    </a:lnTo>
                    <a:cubicBezTo>
                      <a:pt x="6979" y="50073"/>
                      <a:pt x="11670" y="31235"/>
                      <a:pt x="16694" y="16752"/>
                    </a:cubicBezTo>
                    <a:cubicBezTo>
                      <a:pt x="17694" y="13932"/>
                      <a:pt x="18771" y="11060"/>
                      <a:pt x="18771" y="8085"/>
                    </a:cubicBezTo>
                    <a:cubicBezTo>
                      <a:pt x="18745" y="5085"/>
                      <a:pt x="17412" y="1905"/>
                      <a:pt x="14745" y="598"/>
                    </a:cubicBezTo>
                    <a:cubicBezTo>
                      <a:pt x="13901" y="187"/>
                      <a:pt x="12999" y="1"/>
                      <a:pt x="12088" y="1"/>
                    </a:cubicBezTo>
                    <a:close/>
                    <a:moveTo>
                      <a:pt x="6079" y="65378"/>
                    </a:moveTo>
                    <a:cubicBezTo>
                      <a:pt x="6078" y="65384"/>
                      <a:pt x="6078" y="65390"/>
                      <a:pt x="6078" y="65396"/>
                    </a:cubicBezTo>
                    <a:cubicBezTo>
                      <a:pt x="6078" y="65390"/>
                      <a:pt x="6078" y="65384"/>
                      <a:pt x="6079" y="65378"/>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17" name="Google Shape;1817;p36"/>
              <p:cNvSpPr/>
              <p:nvPr/>
            </p:nvSpPr>
            <p:spPr>
              <a:xfrm>
                <a:off x="-1766300" y="2414375"/>
                <a:ext cx="329125" cy="283550"/>
              </a:xfrm>
              <a:custGeom>
                <a:avLst/>
                <a:gdLst/>
                <a:ahLst/>
                <a:cxnLst/>
                <a:rect l="l" t="t" r="r" b="b"/>
                <a:pathLst>
                  <a:path w="13165" h="11342" extrusionOk="0">
                    <a:moveTo>
                      <a:pt x="7214" y="1"/>
                    </a:moveTo>
                    <a:cubicBezTo>
                      <a:pt x="7203" y="1"/>
                      <a:pt x="7192" y="2"/>
                      <a:pt x="7181" y="4"/>
                    </a:cubicBezTo>
                    <a:cubicBezTo>
                      <a:pt x="7053" y="55"/>
                      <a:pt x="6976" y="260"/>
                      <a:pt x="7104" y="337"/>
                    </a:cubicBezTo>
                    <a:cubicBezTo>
                      <a:pt x="7130" y="363"/>
                      <a:pt x="7155" y="363"/>
                      <a:pt x="7181" y="363"/>
                    </a:cubicBezTo>
                    <a:cubicBezTo>
                      <a:pt x="7258" y="363"/>
                      <a:pt x="7335" y="337"/>
                      <a:pt x="7386" y="260"/>
                    </a:cubicBezTo>
                    <a:cubicBezTo>
                      <a:pt x="7433" y="120"/>
                      <a:pt x="7330" y="1"/>
                      <a:pt x="7214" y="1"/>
                    </a:cubicBezTo>
                    <a:close/>
                    <a:moveTo>
                      <a:pt x="10096" y="914"/>
                    </a:moveTo>
                    <a:cubicBezTo>
                      <a:pt x="10065" y="914"/>
                      <a:pt x="10033" y="918"/>
                      <a:pt x="10001" y="927"/>
                    </a:cubicBezTo>
                    <a:cubicBezTo>
                      <a:pt x="9719" y="1004"/>
                      <a:pt x="9591" y="1440"/>
                      <a:pt x="9848" y="1619"/>
                    </a:cubicBezTo>
                    <a:cubicBezTo>
                      <a:pt x="9899" y="1619"/>
                      <a:pt x="9950" y="1645"/>
                      <a:pt x="10001" y="1645"/>
                    </a:cubicBezTo>
                    <a:cubicBezTo>
                      <a:pt x="10024" y="1648"/>
                      <a:pt x="10046" y="1650"/>
                      <a:pt x="10069" y="1650"/>
                    </a:cubicBezTo>
                    <a:cubicBezTo>
                      <a:pt x="10224" y="1650"/>
                      <a:pt x="10370" y="1571"/>
                      <a:pt x="10437" y="1414"/>
                    </a:cubicBezTo>
                    <a:cubicBezTo>
                      <a:pt x="10528" y="1164"/>
                      <a:pt x="10337" y="914"/>
                      <a:pt x="10096" y="914"/>
                    </a:cubicBezTo>
                    <a:close/>
                    <a:moveTo>
                      <a:pt x="4839" y="1534"/>
                    </a:moveTo>
                    <a:cubicBezTo>
                      <a:pt x="4695" y="1534"/>
                      <a:pt x="4554" y="1605"/>
                      <a:pt x="4540" y="1748"/>
                    </a:cubicBezTo>
                    <a:cubicBezTo>
                      <a:pt x="4540" y="1799"/>
                      <a:pt x="4540" y="1824"/>
                      <a:pt x="4540" y="1876"/>
                    </a:cubicBezTo>
                    <a:cubicBezTo>
                      <a:pt x="4591" y="2030"/>
                      <a:pt x="4719" y="2158"/>
                      <a:pt x="4873" y="2183"/>
                    </a:cubicBezTo>
                    <a:cubicBezTo>
                      <a:pt x="5129" y="2183"/>
                      <a:pt x="5309" y="1876"/>
                      <a:pt x="5129" y="1671"/>
                    </a:cubicBezTo>
                    <a:cubicBezTo>
                      <a:pt x="5072" y="1579"/>
                      <a:pt x="4955" y="1534"/>
                      <a:pt x="4839" y="1534"/>
                    </a:cubicBezTo>
                    <a:close/>
                    <a:moveTo>
                      <a:pt x="7873" y="1434"/>
                    </a:moveTo>
                    <a:cubicBezTo>
                      <a:pt x="7815" y="1434"/>
                      <a:pt x="7755" y="1444"/>
                      <a:pt x="7694" y="1465"/>
                    </a:cubicBezTo>
                    <a:cubicBezTo>
                      <a:pt x="7309" y="1542"/>
                      <a:pt x="7104" y="2183"/>
                      <a:pt x="7488" y="2414"/>
                    </a:cubicBezTo>
                    <a:lnTo>
                      <a:pt x="7514" y="2414"/>
                    </a:lnTo>
                    <a:cubicBezTo>
                      <a:pt x="7565" y="2440"/>
                      <a:pt x="7642" y="2466"/>
                      <a:pt x="7694" y="2491"/>
                    </a:cubicBezTo>
                    <a:cubicBezTo>
                      <a:pt x="7715" y="2493"/>
                      <a:pt x="7737" y="2494"/>
                      <a:pt x="7759" y="2494"/>
                    </a:cubicBezTo>
                    <a:cubicBezTo>
                      <a:pt x="7992" y="2494"/>
                      <a:pt x="8217" y="2369"/>
                      <a:pt x="8335" y="2158"/>
                    </a:cubicBezTo>
                    <a:cubicBezTo>
                      <a:pt x="8489" y="1805"/>
                      <a:pt x="8227" y="1434"/>
                      <a:pt x="7873" y="1434"/>
                    </a:cubicBezTo>
                    <a:close/>
                    <a:moveTo>
                      <a:pt x="12521" y="1809"/>
                    </a:moveTo>
                    <a:cubicBezTo>
                      <a:pt x="12477" y="1809"/>
                      <a:pt x="12432" y="1814"/>
                      <a:pt x="12386" y="1824"/>
                    </a:cubicBezTo>
                    <a:cubicBezTo>
                      <a:pt x="12002" y="1927"/>
                      <a:pt x="11796" y="2568"/>
                      <a:pt x="12181" y="2799"/>
                    </a:cubicBezTo>
                    <a:cubicBezTo>
                      <a:pt x="12232" y="2825"/>
                      <a:pt x="12309" y="2850"/>
                      <a:pt x="12386" y="2850"/>
                    </a:cubicBezTo>
                    <a:cubicBezTo>
                      <a:pt x="12424" y="2858"/>
                      <a:pt x="12461" y="2861"/>
                      <a:pt x="12498" y="2861"/>
                    </a:cubicBezTo>
                    <a:cubicBezTo>
                      <a:pt x="12709" y="2861"/>
                      <a:pt x="12896" y="2739"/>
                      <a:pt x="13027" y="2542"/>
                    </a:cubicBezTo>
                    <a:cubicBezTo>
                      <a:pt x="13165" y="2175"/>
                      <a:pt x="12892" y="1809"/>
                      <a:pt x="12521" y="1809"/>
                    </a:cubicBezTo>
                    <a:close/>
                    <a:moveTo>
                      <a:pt x="10496" y="2693"/>
                    </a:moveTo>
                    <a:cubicBezTo>
                      <a:pt x="10485" y="2693"/>
                      <a:pt x="10474" y="2694"/>
                      <a:pt x="10463" y="2696"/>
                    </a:cubicBezTo>
                    <a:cubicBezTo>
                      <a:pt x="10335" y="2722"/>
                      <a:pt x="10258" y="2953"/>
                      <a:pt x="10386" y="3030"/>
                    </a:cubicBezTo>
                    <a:cubicBezTo>
                      <a:pt x="10412" y="3055"/>
                      <a:pt x="10412" y="3055"/>
                      <a:pt x="10437" y="3055"/>
                    </a:cubicBezTo>
                    <a:cubicBezTo>
                      <a:pt x="10540" y="3055"/>
                      <a:pt x="10617" y="3030"/>
                      <a:pt x="10668" y="2953"/>
                    </a:cubicBezTo>
                    <a:cubicBezTo>
                      <a:pt x="10715" y="2812"/>
                      <a:pt x="10612" y="2693"/>
                      <a:pt x="10496" y="2693"/>
                    </a:cubicBezTo>
                    <a:close/>
                    <a:moveTo>
                      <a:pt x="3134" y="3127"/>
                    </a:moveTo>
                    <a:cubicBezTo>
                      <a:pt x="3124" y="3127"/>
                      <a:pt x="3114" y="3129"/>
                      <a:pt x="3104" y="3132"/>
                    </a:cubicBezTo>
                    <a:cubicBezTo>
                      <a:pt x="3027" y="3158"/>
                      <a:pt x="3001" y="3260"/>
                      <a:pt x="3078" y="3312"/>
                    </a:cubicBezTo>
                    <a:lnTo>
                      <a:pt x="3078" y="3337"/>
                    </a:lnTo>
                    <a:lnTo>
                      <a:pt x="3104" y="3337"/>
                    </a:lnTo>
                    <a:cubicBezTo>
                      <a:pt x="3155" y="3337"/>
                      <a:pt x="3206" y="3312"/>
                      <a:pt x="3232" y="3260"/>
                    </a:cubicBezTo>
                    <a:cubicBezTo>
                      <a:pt x="3254" y="3194"/>
                      <a:pt x="3199" y="3127"/>
                      <a:pt x="3134" y="3127"/>
                    </a:cubicBezTo>
                    <a:close/>
                    <a:moveTo>
                      <a:pt x="6219" y="3536"/>
                    </a:moveTo>
                    <a:cubicBezTo>
                      <a:pt x="6072" y="3536"/>
                      <a:pt x="5928" y="3614"/>
                      <a:pt x="5899" y="3773"/>
                    </a:cubicBezTo>
                    <a:lnTo>
                      <a:pt x="5924" y="3773"/>
                    </a:lnTo>
                    <a:cubicBezTo>
                      <a:pt x="5924" y="3799"/>
                      <a:pt x="5924" y="3850"/>
                      <a:pt x="5924" y="3902"/>
                    </a:cubicBezTo>
                    <a:cubicBezTo>
                      <a:pt x="5950" y="4055"/>
                      <a:pt x="6078" y="4158"/>
                      <a:pt x="6232" y="4184"/>
                    </a:cubicBezTo>
                    <a:cubicBezTo>
                      <a:pt x="6243" y="4185"/>
                      <a:pt x="6254" y="4185"/>
                      <a:pt x="6265" y="4185"/>
                    </a:cubicBezTo>
                    <a:cubicBezTo>
                      <a:pt x="6526" y="4185"/>
                      <a:pt x="6662" y="3892"/>
                      <a:pt x="6514" y="3671"/>
                    </a:cubicBezTo>
                    <a:cubicBezTo>
                      <a:pt x="6447" y="3582"/>
                      <a:pt x="6332" y="3536"/>
                      <a:pt x="6219" y="3536"/>
                    </a:cubicBezTo>
                    <a:close/>
                    <a:moveTo>
                      <a:pt x="3009" y="4870"/>
                    </a:moveTo>
                    <a:cubicBezTo>
                      <a:pt x="2866" y="4870"/>
                      <a:pt x="2722" y="4947"/>
                      <a:pt x="2693" y="5107"/>
                    </a:cubicBezTo>
                    <a:lnTo>
                      <a:pt x="2719" y="5107"/>
                    </a:lnTo>
                    <a:cubicBezTo>
                      <a:pt x="2693" y="5158"/>
                      <a:pt x="2693" y="5184"/>
                      <a:pt x="2719" y="5235"/>
                    </a:cubicBezTo>
                    <a:cubicBezTo>
                      <a:pt x="2745" y="5389"/>
                      <a:pt x="2873" y="5517"/>
                      <a:pt x="3027" y="5517"/>
                    </a:cubicBezTo>
                    <a:cubicBezTo>
                      <a:pt x="3038" y="5518"/>
                      <a:pt x="3049" y="5518"/>
                      <a:pt x="3059" y="5518"/>
                    </a:cubicBezTo>
                    <a:cubicBezTo>
                      <a:pt x="3320" y="5518"/>
                      <a:pt x="3456" y="5226"/>
                      <a:pt x="3283" y="5004"/>
                    </a:cubicBezTo>
                    <a:cubicBezTo>
                      <a:pt x="3228" y="4915"/>
                      <a:pt x="3119" y="4870"/>
                      <a:pt x="3009" y="4870"/>
                    </a:cubicBezTo>
                    <a:close/>
                    <a:moveTo>
                      <a:pt x="6277" y="5340"/>
                    </a:moveTo>
                    <a:cubicBezTo>
                      <a:pt x="6229" y="5340"/>
                      <a:pt x="6179" y="5348"/>
                      <a:pt x="6129" y="5363"/>
                    </a:cubicBezTo>
                    <a:cubicBezTo>
                      <a:pt x="5745" y="5466"/>
                      <a:pt x="5540" y="6107"/>
                      <a:pt x="5924" y="6312"/>
                    </a:cubicBezTo>
                    <a:cubicBezTo>
                      <a:pt x="5976" y="6363"/>
                      <a:pt x="6053" y="6363"/>
                      <a:pt x="6129" y="6389"/>
                    </a:cubicBezTo>
                    <a:cubicBezTo>
                      <a:pt x="6151" y="6391"/>
                      <a:pt x="6173" y="6392"/>
                      <a:pt x="6194" y="6392"/>
                    </a:cubicBezTo>
                    <a:cubicBezTo>
                      <a:pt x="6424" y="6392"/>
                      <a:pt x="6630" y="6267"/>
                      <a:pt x="6771" y="6055"/>
                    </a:cubicBezTo>
                    <a:cubicBezTo>
                      <a:pt x="6906" y="5718"/>
                      <a:pt x="6625" y="5340"/>
                      <a:pt x="6277" y="5340"/>
                    </a:cubicBezTo>
                    <a:close/>
                    <a:moveTo>
                      <a:pt x="1163" y="6898"/>
                    </a:moveTo>
                    <a:cubicBezTo>
                      <a:pt x="1152" y="6898"/>
                      <a:pt x="1140" y="6899"/>
                      <a:pt x="1129" y="6902"/>
                    </a:cubicBezTo>
                    <a:cubicBezTo>
                      <a:pt x="1001" y="6927"/>
                      <a:pt x="924" y="7158"/>
                      <a:pt x="1052" y="7235"/>
                    </a:cubicBezTo>
                    <a:cubicBezTo>
                      <a:pt x="1078" y="7235"/>
                      <a:pt x="1104" y="7261"/>
                      <a:pt x="1129" y="7261"/>
                    </a:cubicBezTo>
                    <a:cubicBezTo>
                      <a:pt x="1206" y="7261"/>
                      <a:pt x="1283" y="7235"/>
                      <a:pt x="1334" y="7132"/>
                    </a:cubicBezTo>
                    <a:cubicBezTo>
                      <a:pt x="1381" y="7015"/>
                      <a:pt x="1278" y="6898"/>
                      <a:pt x="1163" y="6898"/>
                    </a:cubicBezTo>
                    <a:close/>
                    <a:moveTo>
                      <a:pt x="5001" y="7850"/>
                    </a:moveTo>
                    <a:cubicBezTo>
                      <a:pt x="4924" y="7876"/>
                      <a:pt x="4899" y="8004"/>
                      <a:pt x="4950" y="8056"/>
                    </a:cubicBezTo>
                    <a:lnTo>
                      <a:pt x="5001" y="8056"/>
                    </a:lnTo>
                    <a:cubicBezTo>
                      <a:pt x="5052" y="8056"/>
                      <a:pt x="5104" y="8030"/>
                      <a:pt x="5129" y="8004"/>
                    </a:cubicBezTo>
                    <a:cubicBezTo>
                      <a:pt x="5155" y="7927"/>
                      <a:pt x="5078" y="7850"/>
                      <a:pt x="5001" y="7850"/>
                    </a:cubicBezTo>
                    <a:close/>
                    <a:moveTo>
                      <a:pt x="2940" y="7598"/>
                    </a:moveTo>
                    <a:cubicBezTo>
                      <a:pt x="2902" y="7598"/>
                      <a:pt x="2862" y="7605"/>
                      <a:pt x="2822" y="7620"/>
                    </a:cubicBezTo>
                    <a:cubicBezTo>
                      <a:pt x="2565" y="7697"/>
                      <a:pt x="2437" y="8107"/>
                      <a:pt x="2693" y="8235"/>
                    </a:cubicBezTo>
                    <a:cubicBezTo>
                      <a:pt x="2719" y="8261"/>
                      <a:pt x="2770" y="8286"/>
                      <a:pt x="2822" y="8286"/>
                    </a:cubicBezTo>
                    <a:cubicBezTo>
                      <a:pt x="2838" y="8289"/>
                      <a:pt x="2854" y="8290"/>
                      <a:pt x="2870" y="8290"/>
                    </a:cubicBezTo>
                    <a:cubicBezTo>
                      <a:pt x="3007" y="8290"/>
                      <a:pt x="3137" y="8196"/>
                      <a:pt x="3206" y="8081"/>
                    </a:cubicBezTo>
                    <a:cubicBezTo>
                      <a:pt x="3338" y="7840"/>
                      <a:pt x="3169" y="7598"/>
                      <a:pt x="2940" y="7598"/>
                    </a:cubicBezTo>
                    <a:close/>
                    <a:moveTo>
                      <a:pt x="6698" y="7919"/>
                    </a:moveTo>
                    <a:cubicBezTo>
                      <a:pt x="6554" y="7919"/>
                      <a:pt x="6414" y="7990"/>
                      <a:pt x="6386" y="8133"/>
                    </a:cubicBezTo>
                    <a:lnTo>
                      <a:pt x="6412" y="8133"/>
                    </a:lnTo>
                    <a:cubicBezTo>
                      <a:pt x="6412" y="8184"/>
                      <a:pt x="6412" y="8235"/>
                      <a:pt x="6412" y="8261"/>
                    </a:cubicBezTo>
                    <a:cubicBezTo>
                      <a:pt x="6437" y="8415"/>
                      <a:pt x="6565" y="8543"/>
                      <a:pt x="6745" y="8568"/>
                    </a:cubicBezTo>
                    <a:cubicBezTo>
                      <a:pt x="7001" y="8568"/>
                      <a:pt x="7181" y="8261"/>
                      <a:pt x="7001" y="8056"/>
                    </a:cubicBezTo>
                    <a:cubicBezTo>
                      <a:pt x="6933" y="7964"/>
                      <a:pt x="6814" y="7919"/>
                      <a:pt x="6698" y="7919"/>
                    </a:cubicBezTo>
                    <a:close/>
                    <a:moveTo>
                      <a:pt x="4317" y="9878"/>
                    </a:moveTo>
                    <a:cubicBezTo>
                      <a:pt x="4265" y="9878"/>
                      <a:pt x="4210" y="9886"/>
                      <a:pt x="4155" y="9902"/>
                    </a:cubicBezTo>
                    <a:cubicBezTo>
                      <a:pt x="3770" y="9979"/>
                      <a:pt x="3565" y="10645"/>
                      <a:pt x="3950" y="10851"/>
                    </a:cubicBezTo>
                    <a:cubicBezTo>
                      <a:pt x="4001" y="10876"/>
                      <a:pt x="4078" y="10902"/>
                      <a:pt x="4129" y="10928"/>
                    </a:cubicBezTo>
                    <a:cubicBezTo>
                      <a:pt x="4153" y="10930"/>
                      <a:pt x="4177" y="10931"/>
                      <a:pt x="4200" y="10931"/>
                    </a:cubicBezTo>
                    <a:cubicBezTo>
                      <a:pt x="4454" y="10931"/>
                      <a:pt x="4677" y="10805"/>
                      <a:pt x="4770" y="10594"/>
                    </a:cubicBezTo>
                    <a:cubicBezTo>
                      <a:pt x="4927" y="10236"/>
                      <a:pt x="4673" y="9878"/>
                      <a:pt x="4317" y="9878"/>
                    </a:cubicBezTo>
                    <a:close/>
                    <a:moveTo>
                      <a:pt x="746" y="10289"/>
                    </a:moveTo>
                    <a:cubicBezTo>
                      <a:pt x="696" y="10289"/>
                      <a:pt x="644" y="10297"/>
                      <a:pt x="591" y="10312"/>
                    </a:cubicBezTo>
                    <a:cubicBezTo>
                      <a:pt x="206" y="10415"/>
                      <a:pt x="1" y="11056"/>
                      <a:pt x="386" y="11287"/>
                    </a:cubicBezTo>
                    <a:lnTo>
                      <a:pt x="386" y="11261"/>
                    </a:lnTo>
                    <a:cubicBezTo>
                      <a:pt x="437" y="11312"/>
                      <a:pt x="514" y="11338"/>
                      <a:pt x="565" y="11338"/>
                    </a:cubicBezTo>
                    <a:cubicBezTo>
                      <a:pt x="589" y="11340"/>
                      <a:pt x="613" y="11341"/>
                      <a:pt x="636" y="11341"/>
                    </a:cubicBezTo>
                    <a:cubicBezTo>
                      <a:pt x="889" y="11341"/>
                      <a:pt x="1112" y="11216"/>
                      <a:pt x="1206" y="11004"/>
                    </a:cubicBezTo>
                    <a:cubicBezTo>
                      <a:pt x="1364" y="10667"/>
                      <a:pt x="1106" y="10289"/>
                      <a:pt x="746" y="10289"/>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18" name="Google Shape;1818;p36"/>
              <p:cNvSpPr/>
              <p:nvPr/>
            </p:nvSpPr>
            <p:spPr>
              <a:xfrm>
                <a:off x="-1809250" y="2563500"/>
                <a:ext cx="247275" cy="1438900"/>
              </a:xfrm>
              <a:custGeom>
                <a:avLst/>
                <a:gdLst/>
                <a:ahLst/>
                <a:cxnLst/>
                <a:rect l="l" t="t" r="r" b="b"/>
                <a:pathLst>
                  <a:path w="9891" h="57556" extrusionOk="0">
                    <a:moveTo>
                      <a:pt x="9445" y="0"/>
                    </a:moveTo>
                    <a:cubicBezTo>
                      <a:pt x="9304" y="0"/>
                      <a:pt x="9164" y="81"/>
                      <a:pt x="9104" y="270"/>
                    </a:cubicBezTo>
                    <a:cubicBezTo>
                      <a:pt x="4617" y="13912"/>
                      <a:pt x="1" y="34913"/>
                      <a:pt x="3386" y="57247"/>
                    </a:cubicBezTo>
                    <a:cubicBezTo>
                      <a:pt x="3411" y="57427"/>
                      <a:pt x="3565" y="57555"/>
                      <a:pt x="3745" y="57555"/>
                    </a:cubicBezTo>
                    <a:lnTo>
                      <a:pt x="3822" y="57555"/>
                    </a:lnTo>
                    <a:cubicBezTo>
                      <a:pt x="4027" y="57530"/>
                      <a:pt x="4155" y="57324"/>
                      <a:pt x="4129" y="57119"/>
                    </a:cubicBezTo>
                    <a:cubicBezTo>
                      <a:pt x="796" y="34939"/>
                      <a:pt x="5360" y="14091"/>
                      <a:pt x="9796" y="501"/>
                    </a:cubicBezTo>
                    <a:cubicBezTo>
                      <a:pt x="9890" y="202"/>
                      <a:pt x="9667" y="0"/>
                      <a:pt x="9445"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819" name="Google Shape;1819;p36"/>
            <p:cNvGrpSpPr/>
            <p:nvPr/>
          </p:nvGrpSpPr>
          <p:grpSpPr>
            <a:xfrm rot="-4962260" flipH="1">
              <a:off x="7743302" y="-357136"/>
              <a:ext cx="1178407" cy="2061785"/>
              <a:chOff x="-1779100" y="2408800"/>
              <a:chExt cx="1032750" cy="1807075"/>
            </a:xfrm>
          </p:grpSpPr>
          <p:sp>
            <p:nvSpPr>
              <p:cNvPr id="1820" name="Google Shape;1820;p36"/>
              <p:cNvSpPr/>
              <p:nvPr/>
            </p:nvSpPr>
            <p:spPr>
              <a:xfrm>
                <a:off x="-1779100" y="2498825"/>
                <a:ext cx="1032750" cy="1717050"/>
              </a:xfrm>
              <a:custGeom>
                <a:avLst/>
                <a:gdLst/>
                <a:ahLst/>
                <a:cxnLst/>
                <a:rect l="l" t="t" r="r" b="b"/>
                <a:pathLst>
                  <a:path w="41310" h="68682" extrusionOk="0">
                    <a:moveTo>
                      <a:pt x="32843" y="0"/>
                    </a:moveTo>
                    <a:cubicBezTo>
                      <a:pt x="31194" y="0"/>
                      <a:pt x="29516" y="392"/>
                      <a:pt x="28053" y="1113"/>
                    </a:cubicBezTo>
                    <a:cubicBezTo>
                      <a:pt x="24489" y="2883"/>
                      <a:pt x="21924" y="6139"/>
                      <a:pt x="19719" y="9421"/>
                    </a:cubicBezTo>
                    <a:lnTo>
                      <a:pt x="19719" y="9396"/>
                    </a:lnTo>
                    <a:cubicBezTo>
                      <a:pt x="13744" y="18242"/>
                      <a:pt x="9436" y="27987"/>
                      <a:pt x="6385" y="38167"/>
                    </a:cubicBezTo>
                    <a:cubicBezTo>
                      <a:pt x="5308" y="41705"/>
                      <a:pt x="4231" y="44270"/>
                      <a:pt x="2949" y="47731"/>
                    </a:cubicBezTo>
                    <a:cubicBezTo>
                      <a:pt x="205" y="55244"/>
                      <a:pt x="1487" y="65630"/>
                      <a:pt x="0" y="68681"/>
                    </a:cubicBezTo>
                    <a:cubicBezTo>
                      <a:pt x="7975" y="52526"/>
                      <a:pt x="21642" y="34269"/>
                      <a:pt x="33745" y="20935"/>
                    </a:cubicBezTo>
                    <a:cubicBezTo>
                      <a:pt x="36105" y="18319"/>
                      <a:pt x="38566" y="15704"/>
                      <a:pt x="39951" y="12473"/>
                    </a:cubicBezTo>
                    <a:cubicBezTo>
                      <a:pt x="41310" y="9242"/>
                      <a:pt x="41310" y="5190"/>
                      <a:pt x="39002" y="2549"/>
                    </a:cubicBezTo>
                    <a:cubicBezTo>
                      <a:pt x="37468" y="790"/>
                      <a:pt x="35184" y="0"/>
                      <a:pt x="3284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21" name="Google Shape;1821;p36"/>
              <p:cNvSpPr/>
              <p:nvPr/>
            </p:nvSpPr>
            <p:spPr>
              <a:xfrm>
                <a:off x="-1776550" y="2408800"/>
                <a:ext cx="973150" cy="1753225"/>
              </a:xfrm>
              <a:custGeom>
                <a:avLst/>
                <a:gdLst/>
                <a:ahLst/>
                <a:cxnLst/>
                <a:rect l="l" t="t" r="r" b="b"/>
                <a:pathLst>
                  <a:path w="38926" h="70129" extrusionOk="0">
                    <a:moveTo>
                      <a:pt x="30542" y="0"/>
                    </a:moveTo>
                    <a:cubicBezTo>
                      <a:pt x="28732" y="0"/>
                      <a:pt x="26881" y="482"/>
                      <a:pt x="25310" y="1355"/>
                    </a:cubicBezTo>
                    <a:cubicBezTo>
                      <a:pt x="21848" y="3253"/>
                      <a:pt x="19438" y="6637"/>
                      <a:pt x="17361" y="10022"/>
                    </a:cubicBezTo>
                    <a:cubicBezTo>
                      <a:pt x="11822" y="19100"/>
                      <a:pt x="7975" y="29049"/>
                      <a:pt x="5386" y="39357"/>
                    </a:cubicBezTo>
                    <a:cubicBezTo>
                      <a:pt x="4488" y="42947"/>
                      <a:pt x="3514" y="45537"/>
                      <a:pt x="2411" y="49076"/>
                    </a:cubicBezTo>
                    <a:cubicBezTo>
                      <a:pt x="1" y="56717"/>
                      <a:pt x="1770" y="67025"/>
                      <a:pt x="411" y="70128"/>
                    </a:cubicBezTo>
                    <a:cubicBezTo>
                      <a:pt x="7642" y="53640"/>
                      <a:pt x="20463" y="34767"/>
                      <a:pt x="31925" y="20869"/>
                    </a:cubicBezTo>
                    <a:cubicBezTo>
                      <a:pt x="34156" y="18177"/>
                      <a:pt x="36515" y="15433"/>
                      <a:pt x="37721" y="12151"/>
                    </a:cubicBezTo>
                    <a:cubicBezTo>
                      <a:pt x="38926" y="8843"/>
                      <a:pt x="38772" y="4791"/>
                      <a:pt x="36336" y="2253"/>
                    </a:cubicBezTo>
                    <a:cubicBezTo>
                      <a:pt x="34837" y="698"/>
                      <a:pt x="32720" y="0"/>
                      <a:pt x="3054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22" name="Google Shape;1822;p36"/>
              <p:cNvSpPr/>
              <p:nvPr/>
            </p:nvSpPr>
            <p:spPr>
              <a:xfrm>
                <a:off x="-1311125" y="2430900"/>
                <a:ext cx="402150" cy="319125"/>
              </a:xfrm>
              <a:custGeom>
                <a:avLst/>
                <a:gdLst/>
                <a:ahLst/>
                <a:cxnLst/>
                <a:rect l="l" t="t" r="r" b="b"/>
                <a:pathLst>
                  <a:path w="16086" h="12765" extrusionOk="0">
                    <a:moveTo>
                      <a:pt x="9413" y="1"/>
                    </a:moveTo>
                    <a:cubicBezTo>
                      <a:pt x="9396" y="1"/>
                      <a:pt x="9378" y="3"/>
                      <a:pt x="9359" y="10"/>
                    </a:cubicBezTo>
                    <a:cubicBezTo>
                      <a:pt x="9206" y="35"/>
                      <a:pt x="9103" y="266"/>
                      <a:pt x="9231" y="369"/>
                    </a:cubicBezTo>
                    <a:cubicBezTo>
                      <a:pt x="9257" y="394"/>
                      <a:pt x="9283" y="394"/>
                      <a:pt x="9308" y="394"/>
                    </a:cubicBezTo>
                    <a:cubicBezTo>
                      <a:pt x="9332" y="400"/>
                      <a:pt x="9357" y="403"/>
                      <a:pt x="9380" y="403"/>
                    </a:cubicBezTo>
                    <a:cubicBezTo>
                      <a:pt x="9458" y="403"/>
                      <a:pt x="9531" y="370"/>
                      <a:pt x="9590" y="292"/>
                    </a:cubicBezTo>
                    <a:cubicBezTo>
                      <a:pt x="9635" y="156"/>
                      <a:pt x="9541" y="1"/>
                      <a:pt x="9413" y="1"/>
                    </a:cubicBezTo>
                    <a:close/>
                    <a:moveTo>
                      <a:pt x="12560" y="1256"/>
                    </a:moveTo>
                    <a:cubicBezTo>
                      <a:pt x="12528" y="1256"/>
                      <a:pt x="12496" y="1259"/>
                      <a:pt x="12462" y="1266"/>
                    </a:cubicBezTo>
                    <a:cubicBezTo>
                      <a:pt x="12154" y="1317"/>
                      <a:pt x="11949" y="1856"/>
                      <a:pt x="12257" y="2061"/>
                    </a:cubicBezTo>
                    <a:cubicBezTo>
                      <a:pt x="12283" y="2087"/>
                      <a:pt x="12360" y="2112"/>
                      <a:pt x="12411" y="2112"/>
                    </a:cubicBezTo>
                    <a:cubicBezTo>
                      <a:pt x="12447" y="2121"/>
                      <a:pt x="12482" y="2125"/>
                      <a:pt x="12518" y="2125"/>
                    </a:cubicBezTo>
                    <a:cubicBezTo>
                      <a:pt x="12685" y="2125"/>
                      <a:pt x="12844" y="2030"/>
                      <a:pt x="12949" y="1881"/>
                    </a:cubicBezTo>
                    <a:cubicBezTo>
                      <a:pt x="13089" y="1579"/>
                      <a:pt x="12870" y="1256"/>
                      <a:pt x="12560" y="1256"/>
                    </a:cubicBezTo>
                    <a:close/>
                    <a:moveTo>
                      <a:pt x="6402" y="1567"/>
                    </a:moveTo>
                    <a:cubicBezTo>
                      <a:pt x="6244" y="1567"/>
                      <a:pt x="6092" y="1644"/>
                      <a:pt x="6052" y="1805"/>
                    </a:cubicBezTo>
                    <a:cubicBezTo>
                      <a:pt x="6026" y="1856"/>
                      <a:pt x="6026" y="1907"/>
                      <a:pt x="6052" y="1958"/>
                    </a:cubicBezTo>
                    <a:cubicBezTo>
                      <a:pt x="6077" y="2138"/>
                      <a:pt x="6231" y="2292"/>
                      <a:pt x="6411" y="2317"/>
                    </a:cubicBezTo>
                    <a:cubicBezTo>
                      <a:pt x="6431" y="2321"/>
                      <a:pt x="6450" y="2322"/>
                      <a:pt x="6470" y="2322"/>
                    </a:cubicBezTo>
                    <a:cubicBezTo>
                      <a:pt x="6747" y="2322"/>
                      <a:pt x="6937" y="1993"/>
                      <a:pt x="6770" y="1753"/>
                    </a:cubicBezTo>
                    <a:cubicBezTo>
                      <a:pt x="6696" y="1631"/>
                      <a:pt x="6547" y="1567"/>
                      <a:pt x="6402" y="1567"/>
                    </a:cubicBezTo>
                    <a:close/>
                    <a:moveTo>
                      <a:pt x="9895" y="1689"/>
                    </a:moveTo>
                    <a:cubicBezTo>
                      <a:pt x="9854" y="1689"/>
                      <a:pt x="9812" y="1693"/>
                      <a:pt x="9770" y="1702"/>
                    </a:cubicBezTo>
                    <a:cubicBezTo>
                      <a:pt x="9308" y="1779"/>
                      <a:pt x="9000" y="2523"/>
                      <a:pt x="9436" y="2830"/>
                    </a:cubicBezTo>
                    <a:cubicBezTo>
                      <a:pt x="9513" y="2856"/>
                      <a:pt x="9590" y="2907"/>
                      <a:pt x="9667" y="2907"/>
                    </a:cubicBezTo>
                    <a:cubicBezTo>
                      <a:pt x="9721" y="2921"/>
                      <a:pt x="9775" y="2927"/>
                      <a:pt x="9828" y="2927"/>
                    </a:cubicBezTo>
                    <a:cubicBezTo>
                      <a:pt x="10078" y="2927"/>
                      <a:pt x="10310" y="2785"/>
                      <a:pt x="10436" y="2574"/>
                    </a:cubicBezTo>
                    <a:cubicBezTo>
                      <a:pt x="10647" y="2153"/>
                      <a:pt x="10324" y="1689"/>
                      <a:pt x="9895" y="1689"/>
                    </a:cubicBezTo>
                    <a:close/>
                    <a:moveTo>
                      <a:pt x="4359" y="3369"/>
                    </a:moveTo>
                    <a:cubicBezTo>
                      <a:pt x="4257" y="3369"/>
                      <a:pt x="4205" y="3523"/>
                      <a:pt x="4282" y="3599"/>
                    </a:cubicBezTo>
                    <a:lnTo>
                      <a:pt x="4334" y="3599"/>
                    </a:lnTo>
                    <a:cubicBezTo>
                      <a:pt x="4347" y="3606"/>
                      <a:pt x="4363" y="3610"/>
                      <a:pt x="4379" y="3610"/>
                    </a:cubicBezTo>
                    <a:cubicBezTo>
                      <a:pt x="4422" y="3610"/>
                      <a:pt x="4469" y="3586"/>
                      <a:pt x="4487" y="3548"/>
                    </a:cubicBezTo>
                    <a:cubicBezTo>
                      <a:pt x="4513" y="3446"/>
                      <a:pt x="4436" y="3369"/>
                      <a:pt x="4359" y="3369"/>
                    </a:cubicBezTo>
                    <a:close/>
                    <a:moveTo>
                      <a:pt x="15337" y="2484"/>
                    </a:moveTo>
                    <a:cubicBezTo>
                      <a:pt x="15295" y="2484"/>
                      <a:pt x="15251" y="2488"/>
                      <a:pt x="15206" y="2497"/>
                    </a:cubicBezTo>
                    <a:cubicBezTo>
                      <a:pt x="14744" y="2574"/>
                      <a:pt x="14462" y="3317"/>
                      <a:pt x="14898" y="3599"/>
                    </a:cubicBezTo>
                    <a:cubicBezTo>
                      <a:pt x="14950" y="3651"/>
                      <a:pt x="15026" y="3676"/>
                      <a:pt x="15129" y="3702"/>
                    </a:cubicBezTo>
                    <a:cubicBezTo>
                      <a:pt x="15170" y="3710"/>
                      <a:pt x="15212" y="3713"/>
                      <a:pt x="15254" y="3713"/>
                    </a:cubicBezTo>
                    <a:cubicBezTo>
                      <a:pt x="15498" y="3713"/>
                      <a:pt x="15745" y="3588"/>
                      <a:pt x="15898" y="3369"/>
                    </a:cubicBezTo>
                    <a:cubicBezTo>
                      <a:pt x="16085" y="2948"/>
                      <a:pt x="15782" y="2484"/>
                      <a:pt x="15337" y="2484"/>
                    </a:cubicBezTo>
                    <a:close/>
                    <a:moveTo>
                      <a:pt x="13055" y="3385"/>
                    </a:moveTo>
                    <a:cubicBezTo>
                      <a:pt x="13037" y="3385"/>
                      <a:pt x="13019" y="3388"/>
                      <a:pt x="13001" y="3394"/>
                    </a:cubicBezTo>
                    <a:cubicBezTo>
                      <a:pt x="12847" y="3420"/>
                      <a:pt x="12744" y="3676"/>
                      <a:pt x="12898" y="3779"/>
                    </a:cubicBezTo>
                    <a:cubicBezTo>
                      <a:pt x="12898" y="3779"/>
                      <a:pt x="12924" y="3779"/>
                      <a:pt x="12975" y="3805"/>
                    </a:cubicBezTo>
                    <a:cubicBezTo>
                      <a:pt x="12993" y="3809"/>
                      <a:pt x="13010" y="3811"/>
                      <a:pt x="13028" y="3811"/>
                    </a:cubicBezTo>
                    <a:cubicBezTo>
                      <a:pt x="13111" y="3811"/>
                      <a:pt x="13189" y="3761"/>
                      <a:pt x="13231" y="3676"/>
                    </a:cubicBezTo>
                    <a:cubicBezTo>
                      <a:pt x="13299" y="3541"/>
                      <a:pt x="13188" y="3385"/>
                      <a:pt x="13055" y="3385"/>
                    </a:cubicBezTo>
                    <a:close/>
                    <a:moveTo>
                      <a:pt x="7890" y="4029"/>
                    </a:moveTo>
                    <a:cubicBezTo>
                      <a:pt x="7731" y="4029"/>
                      <a:pt x="7579" y="4105"/>
                      <a:pt x="7539" y="4266"/>
                    </a:cubicBezTo>
                    <a:cubicBezTo>
                      <a:pt x="7513" y="4317"/>
                      <a:pt x="7513" y="4369"/>
                      <a:pt x="7539" y="4420"/>
                    </a:cubicBezTo>
                    <a:cubicBezTo>
                      <a:pt x="7565" y="4625"/>
                      <a:pt x="7718" y="4779"/>
                      <a:pt x="7898" y="4805"/>
                    </a:cubicBezTo>
                    <a:cubicBezTo>
                      <a:pt x="7908" y="4806"/>
                      <a:pt x="7919" y="4806"/>
                      <a:pt x="7929" y="4806"/>
                    </a:cubicBezTo>
                    <a:cubicBezTo>
                      <a:pt x="8221" y="4806"/>
                      <a:pt x="8430" y="4463"/>
                      <a:pt x="8257" y="4215"/>
                    </a:cubicBezTo>
                    <a:cubicBezTo>
                      <a:pt x="8183" y="4093"/>
                      <a:pt x="8034" y="4029"/>
                      <a:pt x="7890" y="4029"/>
                    </a:cubicBezTo>
                    <a:close/>
                    <a:moveTo>
                      <a:pt x="4081" y="5358"/>
                    </a:moveTo>
                    <a:cubicBezTo>
                      <a:pt x="3918" y="5358"/>
                      <a:pt x="3759" y="5435"/>
                      <a:pt x="3718" y="5600"/>
                    </a:cubicBezTo>
                    <a:cubicBezTo>
                      <a:pt x="3693" y="5651"/>
                      <a:pt x="3693" y="5702"/>
                      <a:pt x="3718" y="5753"/>
                    </a:cubicBezTo>
                    <a:cubicBezTo>
                      <a:pt x="3744" y="5933"/>
                      <a:pt x="3898" y="6087"/>
                      <a:pt x="4077" y="6112"/>
                    </a:cubicBezTo>
                    <a:cubicBezTo>
                      <a:pt x="4088" y="6113"/>
                      <a:pt x="4099" y="6114"/>
                      <a:pt x="4110" y="6114"/>
                    </a:cubicBezTo>
                    <a:cubicBezTo>
                      <a:pt x="4401" y="6114"/>
                      <a:pt x="4609" y="5794"/>
                      <a:pt x="4436" y="5523"/>
                    </a:cubicBezTo>
                    <a:cubicBezTo>
                      <a:pt x="4365" y="5416"/>
                      <a:pt x="4222" y="5358"/>
                      <a:pt x="4081" y="5358"/>
                    </a:cubicBezTo>
                    <a:close/>
                    <a:moveTo>
                      <a:pt x="7747" y="6125"/>
                    </a:moveTo>
                    <a:cubicBezTo>
                      <a:pt x="7705" y="6125"/>
                      <a:pt x="7661" y="6129"/>
                      <a:pt x="7616" y="6138"/>
                    </a:cubicBezTo>
                    <a:cubicBezTo>
                      <a:pt x="7154" y="6215"/>
                      <a:pt x="6872" y="6959"/>
                      <a:pt x="7308" y="7266"/>
                    </a:cubicBezTo>
                    <a:cubicBezTo>
                      <a:pt x="7359" y="7292"/>
                      <a:pt x="7436" y="7343"/>
                      <a:pt x="7539" y="7343"/>
                    </a:cubicBezTo>
                    <a:cubicBezTo>
                      <a:pt x="7588" y="7357"/>
                      <a:pt x="7639" y="7363"/>
                      <a:pt x="7691" y="7363"/>
                    </a:cubicBezTo>
                    <a:cubicBezTo>
                      <a:pt x="7932" y="7363"/>
                      <a:pt x="8181" y="7221"/>
                      <a:pt x="8308" y="7010"/>
                    </a:cubicBezTo>
                    <a:cubicBezTo>
                      <a:pt x="8495" y="6589"/>
                      <a:pt x="8191" y="6125"/>
                      <a:pt x="7747" y="6125"/>
                    </a:cubicBezTo>
                    <a:close/>
                    <a:moveTo>
                      <a:pt x="1797" y="7616"/>
                    </a:moveTo>
                    <a:cubicBezTo>
                      <a:pt x="1780" y="7616"/>
                      <a:pt x="1762" y="7619"/>
                      <a:pt x="1744" y="7625"/>
                    </a:cubicBezTo>
                    <a:cubicBezTo>
                      <a:pt x="1590" y="7651"/>
                      <a:pt x="1487" y="7882"/>
                      <a:pt x="1615" y="7984"/>
                    </a:cubicBezTo>
                    <a:lnTo>
                      <a:pt x="1615" y="8010"/>
                    </a:lnTo>
                    <a:cubicBezTo>
                      <a:pt x="1641" y="8010"/>
                      <a:pt x="1667" y="8010"/>
                      <a:pt x="1692" y="8036"/>
                    </a:cubicBezTo>
                    <a:cubicBezTo>
                      <a:pt x="1795" y="8036"/>
                      <a:pt x="1898" y="8010"/>
                      <a:pt x="1974" y="7907"/>
                    </a:cubicBezTo>
                    <a:cubicBezTo>
                      <a:pt x="2020" y="7772"/>
                      <a:pt x="1926" y="7616"/>
                      <a:pt x="1797" y="7616"/>
                    </a:cubicBezTo>
                    <a:close/>
                    <a:moveTo>
                      <a:pt x="6237" y="9057"/>
                    </a:moveTo>
                    <a:cubicBezTo>
                      <a:pt x="6227" y="9057"/>
                      <a:pt x="6216" y="9059"/>
                      <a:pt x="6205" y="9061"/>
                    </a:cubicBezTo>
                    <a:cubicBezTo>
                      <a:pt x="6129" y="9087"/>
                      <a:pt x="6077" y="9215"/>
                      <a:pt x="6154" y="9292"/>
                    </a:cubicBezTo>
                    <a:lnTo>
                      <a:pt x="6205" y="9292"/>
                    </a:lnTo>
                    <a:cubicBezTo>
                      <a:pt x="6219" y="9299"/>
                      <a:pt x="6233" y="9302"/>
                      <a:pt x="6246" y="9302"/>
                    </a:cubicBezTo>
                    <a:cubicBezTo>
                      <a:pt x="6282" y="9302"/>
                      <a:pt x="6315" y="9278"/>
                      <a:pt x="6334" y="9241"/>
                    </a:cubicBezTo>
                    <a:cubicBezTo>
                      <a:pt x="6380" y="9149"/>
                      <a:pt x="6323" y="9057"/>
                      <a:pt x="6237" y="9057"/>
                    </a:cubicBezTo>
                    <a:close/>
                    <a:moveTo>
                      <a:pt x="3654" y="8563"/>
                    </a:moveTo>
                    <a:cubicBezTo>
                      <a:pt x="3625" y="8563"/>
                      <a:pt x="3595" y="8566"/>
                      <a:pt x="3564" y="8574"/>
                    </a:cubicBezTo>
                    <a:cubicBezTo>
                      <a:pt x="3282" y="8625"/>
                      <a:pt x="3077" y="9087"/>
                      <a:pt x="3359" y="9292"/>
                    </a:cubicBezTo>
                    <a:cubicBezTo>
                      <a:pt x="3410" y="9318"/>
                      <a:pt x="3462" y="9318"/>
                      <a:pt x="3513" y="9343"/>
                    </a:cubicBezTo>
                    <a:cubicBezTo>
                      <a:pt x="3535" y="9347"/>
                      <a:pt x="3558" y="9348"/>
                      <a:pt x="3581" y="9348"/>
                    </a:cubicBezTo>
                    <a:cubicBezTo>
                      <a:pt x="3742" y="9348"/>
                      <a:pt x="3910" y="9270"/>
                      <a:pt x="4000" y="9113"/>
                    </a:cubicBezTo>
                    <a:cubicBezTo>
                      <a:pt x="4116" y="8859"/>
                      <a:pt x="3919" y="8563"/>
                      <a:pt x="3654" y="8563"/>
                    </a:cubicBezTo>
                    <a:close/>
                    <a:moveTo>
                      <a:pt x="8158" y="9205"/>
                    </a:moveTo>
                    <a:cubicBezTo>
                      <a:pt x="7996" y="9205"/>
                      <a:pt x="7837" y="9281"/>
                      <a:pt x="7795" y="9446"/>
                    </a:cubicBezTo>
                    <a:cubicBezTo>
                      <a:pt x="7795" y="9497"/>
                      <a:pt x="7795" y="9549"/>
                      <a:pt x="7795" y="9600"/>
                    </a:cubicBezTo>
                    <a:cubicBezTo>
                      <a:pt x="7821" y="9779"/>
                      <a:pt x="7975" y="9933"/>
                      <a:pt x="8154" y="9959"/>
                    </a:cubicBezTo>
                    <a:cubicBezTo>
                      <a:pt x="8166" y="9960"/>
                      <a:pt x="8178" y="9960"/>
                      <a:pt x="8190" y="9960"/>
                    </a:cubicBezTo>
                    <a:cubicBezTo>
                      <a:pt x="8502" y="9960"/>
                      <a:pt x="8686" y="9641"/>
                      <a:pt x="8513" y="9369"/>
                    </a:cubicBezTo>
                    <a:cubicBezTo>
                      <a:pt x="8442" y="9262"/>
                      <a:pt x="8299" y="9205"/>
                      <a:pt x="8158" y="9205"/>
                    </a:cubicBezTo>
                    <a:close/>
                    <a:moveTo>
                      <a:pt x="5080" y="11305"/>
                    </a:moveTo>
                    <a:cubicBezTo>
                      <a:pt x="5038" y="11305"/>
                      <a:pt x="4994" y="11309"/>
                      <a:pt x="4949" y="11318"/>
                    </a:cubicBezTo>
                    <a:cubicBezTo>
                      <a:pt x="4487" y="11395"/>
                      <a:pt x="4205" y="12138"/>
                      <a:pt x="4641" y="12446"/>
                    </a:cubicBezTo>
                    <a:cubicBezTo>
                      <a:pt x="4693" y="12472"/>
                      <a:pt x="4769" y="12523"/>
                      <a:pt x="4872" y="12523"/>
                    </a:cubicBezTo>
                    <a:cubicBezTo>
                      <a:pt x="4921" y="12537"/>
                      <a:pt x="4972" y="12543"/>
                      <a:pt x="5022" y="12543"/>
                    </a:cubicBezTo>
                    <a:cubicBezTo>
                      <a:pt x="5258" y="12543"/>
                      <a:pt x="5493" y="12401"/>
                      <a:pt x="5641" y="12190"/>
                    </a:cubicBezTo>
                    <a:cubicBezTo>
                      <a:pt x="5829" y="11769"/>
                      <a:pt x="5525" y="11305"/>
                      <a:pt x="5080" y="11305"/>
                    </a:cubicBezTo>
                    <a:close/>
                    <a:moveTo>
                      <a:pt x="897" y="11529"/>
                    </a:moveTo>
                    <a:cubicBezTo>
                      <a:pt x="847" y="11529"/>
                      <a:pt x="796" y="11536"/>
                      <a:pt x="744" y="11549"/>
                    </a:cubicBezTo>
                    <a:cubicBezTo>
                      <a:pt x="282" y="11626"/>
                      <a:pt x="0" y="12369"/>
                      <a:pt x="436" y="12651"/>
                    </a:cubicBezTo>
                    <a:cubicBezTo>
                      <a:pt x="513" y="12703"/>
                      <a:pt x="590" y="12728"/>
                      <a:pt x="667" y="12754"/>
                    </a:cubicBezTo>
                    <a:cubicBezTo>
                      <a:pt x="712" y="12761"/>
                      <a:pt x="756" y="12765"/>
                      <a:pt x="801" y="12765"/>
                    </a:cubicBezTo>
                    <a:cubicBezTo>
                      <a:pt x="1061" y="12765"/>
                      <a:pt x="1305" y="12640"/>
                      <a:pt x="1436" y="12420"/>
                    </a:cubicBezTo>
                    <a:cubicBezTo>
                      <a:pt x="1643" y="12006"/>
                      <a:pt x="1333" y="11529"/>
                      <a:pt x="897" y="11529"/>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23" name="Google Shape;1823;p36"/>
              <p:cNvSpPr/>
              <p:nvPr/>
            </p:nvSpPr>
            <p:spPr>
              <a:xfrm>
                <a:off x="-1775275" y="2546100"/>
                <a:ext cx="795475" cy="1591550"/>
              </a:xfrm>
              <a:custGeom>
                <a:avLst/>
                <a:gdLst/>
                <a:ahLst/>
                <a:cxnLst/>
                <a:rect l="l" t="t" r="r" b="b"/>
                <a:pathLst>
                  <a:path w="31819" h="63662" extrusionOk="0">
                    <a:moveTo>
                      <a:pt x="31286" y="1"/>
                    </a:moveTo>
                    <a:cubicBezTo>
                      <a:pt x="31186" y="1"/>
                      <a:pt x="31084" y="43"/>
                      <a:pt x="31003" y="145"/>
                    </a:cubicBezTo>
                    <a:cubicBezTo>
                      <a:pt x="15822" y="19300"/>
                      <a:pt x="4258" y="42891"/>
                      <a:pt x="52" y="63200"/>
                    </a:cubicBezTo>
                    <a:cubicBezTo>
                      <a:pt x="1" y="63405"/>
                      <a:pt x="129" y="63610"/>
                      <a:pt x="334" y="63662"/>
                    </a:cubicBezTo>
                    <a:lnTo>
                      <a:pt x="411" y="63662"/>
                    </a:lnTo>
                    <a:cubicBezTo>
                      <a:pt x="591" y="63662"/>
                      <a:pt x="745" y="63534"/>
                      <a:pt x="796" y="63354"/>
                    </a:cubicBezTo>
                    <a:cubicBezTo>
                      <a:pt x="4976" y="43148"/>
                      <a:pt x="16489" y="19685"/>
                      <a:pt x="31592" y="607"/>
                    </a:cubicBezTo>
                    <a:cubicBezTo>
                      <a:pt x="31818" y="325"/>
                      <a:pt x="31560" y="1"/>
                      <a:pt x="31286"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824" name="Google Shape;1824;p36"/>
            <p:cNvGrpSpPr/>
            <p:nvPr/>
          </p:nvGrpSpPr>
          <p:grpSpPr>
            <a:xfrm rot="-3828478" flipH="1">
              <a:off x="7664496" y="-324322"/>
              <a:ext cx="2244432" cy="2193641"/>
              <a:chOff x="-623774" y="407959"/>
              <a:chExt cx="2317309" cy="2264556"/>
            </a:xfrm>
          </p:grpSpPr>
          <p:grpSp>
            <p:nvGrpSpPr>
              <p:cNvPr id="1825" name="Google Shape;1825;p36"/>
              <p:cNvGrpSpPr/>
              <p:nvPr/>
            </p:nvGrpSpPr>
            <p:grpSpPr>
              <a:xfrm rot="1413719">
                <a:off x="-360763" y="695549"/>
                <a:ext cx="1791287" cy="1689375"/>
                <a:chOff x="-2055400" y="3174000"/>
                <a:chExt cx="1520600" cy="1434200"/>
              </a:xfrm>
            </p:grpSpPr>
            <p:sp>
              <p:nvSpPr>
                <p:cNvPr id="1826" name="Google Shape;1826;p36"/>
                <p:cNvSpPr/>
                <p:nvPr/>
              </p:nvSpPr>
              <p:spPr>
                <a:xfrm>
                  <a:off x="-2007975" y="3215025"/>
                  <a:ext cx="1473175" cy="1393175"/>
                </a:xfrm>
                <a:custGeom>
                  <a:avLst/>
                  <a:gdLst/>
                  <a:ahLst/>
                  <a:cxnLst/>
                  <a:rect l="l" t="t" r="r" b="b"/>
                  <a:pathLst>
                    <a:path w="58927" h="55727" extrusionOk="0">
                      <a:moveTo>
                        <a:pt x="49062" y="0"/>
                      </a:moveTo>
                      <a:cubicBezTo>
                        <a:pt x="48551" y="0"/>
                        <a:pt x="48041" y="36"/>
                        <a:pt x="47542" y="108"/>
                      </a:cubicBezTo>
                      <a:cubicBezTo>
                        <a:pt x="43618" y="698"/>
                        <a:pt x="40182" y="3005"/>
                        <a:pt x="37054" y="5441"/>
                      </a:cubicBezTo>
                      <a:cubicBezTo>
                        <a:pt x="28669" y="11980"/>
                        <a:pt x="21566" y="19955"/>
                        <a:pt x="15489" y="28674"/>
                      </a:cubicBezTo>
                      <a:cubicBezTo>
                        <a:pt x="13386" y="31725"/>
                        <a:pt x="11591" y="33828"/>
                        <a:pt x="9309" y="36725"/>
                      </a:cubicBezTo>
                      <a:cubicBezTo>
                        <a:pt x="4366" y="43026"/>
                        <a:pt x="2390" y="53266"/>
                        <a:pt x="9" y="55718"/>
                      </a:cubicBezTo>
                      <a:lnTo>
                        <a:pt x="9" y="55718"/>
                      </a:lnTo>
                      <a:cubicBezTo>
                        <a:pt x="12574" y="42822"/>
                        <a:pt x="31237" y="29697"/>
                        <a:pt x="46849" y="20724"/>
                      </a:cubicBezTo>
                      <a:cubicBezTo>
                        <a:pt x="49901" y="18981"/>
                        <a:pt x="53055" y="17237"/>
                        <a:pt x="55363" y="14596"/>
                      </a:cubicBezTo>
                      <a:cubicBezTo>
                        <a:pt x="57645" y="11955"/>
                        <a:pt x="58927" y="8083"/>
                        <a:pt x="57542" y="4852"/>
                      </a:cubicBezTo>
                      <a:cubicBezTo>
                        <a:pt x="56177" y="1674"/>
                        <a:pt x="52567" y="0"/>
                        <a:pt x="49062" y="0"/>
                      </a:cubicBezTo>
                      <a:close/>
                      <a:moveTo>
                        <a:pt x="9" y="55718"/>
                      </a:moveTo>
                      <a:lnTo>
                        <a:pt x="9" y="55718"/>
                      </a:lnTo>
                      <a:cubicBezTo>
                        <a:pt x="6" y="55720"/>
                        <a:pt x="4" y="55723"/>
                        <a:pt x="1" y="55726"/>
                      </a:cubicBezTo>
                      <a:cubicBezTo>
                        <a:pt x="4" y="55723"/>
                        <a:pt x="6" y="55720"/>
                        <a:pt x="9" y="55718"/>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27" name="Google Shape;1827;p36"/>
                <p:cNvSpPr/>
                <p:nvPr/>
              </p:nvSpPr>
              <p:spPr>
                <a:xfrm>
                  <a:off x="-2055400" y="3174000"/>
                  <a:ext cx="1472525" cy="1393175"/>
                </a:xfrm>
                <a:custGeom>
                  <a:avLst/>
                  <a:gdLst/>
                  <a:ahLst/>
                  <a:cxnLst/>
                  <a:rect l="l" t="t" r="r" b="b"/>
                  <a:pathLst>
                    <a:path w="58901" h="55727" extrusionOk="0">
                      <a:moveTo>
                        <a:pt x="49036" y="0"/>
                      </a:moveTo>
                      <a:cubicBezTo>
                        <a:pt x="48525" y="0"/>
                        <a:pt x="48015" y="36"/>
                        <a:pt x="47516" y="108"/>
                      </a:cubicBezTo>
                      <a:cubicBezTo>
                        <a:pt x="43592" y="697"/>
                        <a:pt x="40156" y="3005"/>
                        <a:pt x="37028" y="5441"/>
                      </a:cubicBezTo>
                      <a:lnTo>
                        <a:pt x="37053" y="5441"/>
                      </a:lnTo>
                      <a:cubicBezTo>
                        <a:pt x="28643" y="11980"/>
                        <a:pt x="21540" y="19955"/>
                        <a:pt x="15488" y="28673"/>
                      </a:cubicBezTo>
                      <a:cubicBezTo>
                        <a:pt x="13386" y="31725"/>
                        <a:pt x="11565" y="33828"/>
                        <a:pt x="9283" y="36725"/>
                      </a:cubicBezTo>
                      <a:cubicBezTo>
                        <a:pt x="4334" y="43033"/>
                        <a:pt x="2359" y="53290"/>
                        <a:pt x="0" y="55726"/>
                      </a:cubicBezTo>
                      <a:cubicBezTo>
                        <a:pt x="12565" y="42828"/>
                        <a:pt x="31207" y="29699"/>
                        <a:pt x="46823" y="20724"/>
                      </a:cubicBezTo>
                      <a:cubicBezTo>
                        <a:pt x="49875" y="18981"/>
                        <a:pt x="53029" y="17237"/>
                        <a:pt x="55336" y="14596"/>
                      </a:cubicBezTo>
                      <a:cubicBezTo>
                        <a:pt x="57619" y="11955"/>
                        <a:pt x="58901" y="8083"/>
                        <a:pt x="57516" y="4852"/>
                      </a:cubicBezTo>
                      <a:cubicBezTo>
                        <a:pt x="56151" y="1674"/>
                        <a:pt x="52541" y="0"/>
                        <a:pt x="49036"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28" name="Google Shape;1828;p36"/>
                <p:cNvSpPr/>
                <p:nvPr/>
              </p:nvSpPr>
              <p:spPr>
                <a:xfrm>
                  <a:off x="-1083325" y="3219875"/>
                  <a:ext cx="461350" cy="203475"/>
                </a:xfrm>
                <a:custGeom>
                  <a:avLst/>
                  <a:gdLst/>
                  <a:ahLst/>
                  <a:cxnLst/>
                  <a:rect l="l" t="t" r="r" b="b"/>
                  <a:pathLst>
                    <a:path w="18454" h="8139" extrusionOk="0">
                      <a:moveTo>
                        <a:pt x="8731" y="282"/>
                      </a:moveTo>
                      <a:cubicBezTo>
                        <a:pt x="8661" y="282"/>
                        <a:pt x="8587" y="347"/>
                        <a:pt x="8607" y="427"/>
                      </a:cubicBezTo>
                      <a:cubicBezTo>
                        <a:pt x="8607" y="452"/>
                        <a:pt x="8633" y="452"/>
                        <a:pt x="8633" y="478"/>
                      </a:cubicBezTo>
                      <a:cubicBezTo>
                        <a:pt x="8669" y="496"/>
                        <a:pt x="8705" y="514"/>
                        <a:pt x="8741" y="514"/>
                      </a:cubicBezTo>
                      <a:cubicBezTo>
                        <a:pt x="8756" y="514"/>
                        <a:pt x="8771" y="511"/>
                        <a:pt x="8786" y="504"/>
                      </a:cubicBezTo>
                      <a:cubicBezTo>
                        <a:pt x="8889" y="452"/>
                        <a:pt x="8889" y="350"/>
                        <a:pt x="8786" y="298"/>
                      </a:cubicBezTo>
                      <a:cubicBezTo>
                        <a:pt x="8770" y="287"/>
                        <a:pt x="8750" y="282"/>
                        <a:pt x="8731" y="282"/>
                      </a:cubicBezTo>
                      <a:close/>
                      <a:moveTo>
                        <a:pt x="11359" y="1"/>
                      </a:moveTo>
                      <a:cubicBezTo>
                        <a:pt x="11294" y="1"/>
                        <a:pt x="11229" y="21"/>
                        <a:pt x="11171" y="68"/>
                      </a:cubicBezTo>
                      <a:cubicBezTo>
                        <a:pt x="11120" y="119"/>
                        <a:pt x="11094" y="145"/>
                        <a:pt x="11069" y="196"/>
                      </a:cubicBezTo>
                      <a:cubicBezTo>
                        <a:pt x="10992" y="375"/>
                        <a:pt x="11017" y="581"/>
                        <a:pt x="11145" y="709"/>
                      </a:cubicBezTo>
                      <a:cubicBezTo>
                        <a:pt x="11221" y="785"/>
                        <a:pt x="11314" y="819"/>
                        <a:pt x="11405" y="819"/>
                      </a:cubicBezTo>
                      <a:cubicBezTo>
                        <a:pt x="11590" y="819"/>
                        <a:pt x="11769" y="676"/>
                        <a:pt x="11787" y="452"/>
                      </a:cubicBezTo>
                      <a:cubicBezTo>
                        <a:pt x="11806" y="234"/>
                        <a:pt x="11581" y="1"/>
                        <a:pt x="11359" y="1"/>
                      </a:cubicBezTo>
                      <a:close/>
                      <a:moveTo>
                        <a:pt x="14759" y="611"/>
                      </a:moveTo>
                      <a:cubicBezTo>
                        <a:pt x="14635" y="611"/>
                        <a:pt x="14488" y="737"/>
                        <a:pt x="14530" y="863"/>
                      </a:cubicBezTo>
                      <a:cubicBezTo>
                        <a:pt x="14530" y="888"/>
                        <a:pt x="14556" y="914"/>
                        <a:pt x="14556" y="940"/>
                      </a:cubicBezTo>
                      <a:cubicBezTo>
                        <a:pt x="14606" y="989"/>
                        <a:pt x="14666" y="1017"/>
                        <a:pt x="14730" y="1017"/>
                      </a:cubicBezTo>
                      <a:cubicBezTo>
                        <a:pt x="14765" y="1017"/>
                        <a:pt x="14802" y="1009"/>
                        <a:pt x="14838" y="991"/>
                      </a:cubicBezTo>
                      <a:cubicBezTo>
                        <a:pt x="14992" y="914"/>
                        <a:pt x="14992" y="709"/>
                        <a:pt x="14838" y="632"/>
                      </a:cubicBezTo>
                      <a:cubicBezTo>
                        <a:pt x="14814" y="618"/>
                        <a:pt x="14787" y="611"/>
                        <a:pt x="14759" y="611"/>
                      </a:cubicBezTo>
                      <a:close/>
                      <a:moveTo>
                        <a:pt x="7128" y="1616"/>
                      </a:moveTo>
                      <a:cubicBezTo>
                        <a:pt x="7063" y="1616"/>
                        <a:pt x="6998" y="1637"/>
                        <a:pt x="6940" y="1683"/>
                      </a:cubicBezTo>
                      <a:cubicBezTo>
                        <a:pt x="6889" y="1709"/>
                        <a:pt x="6863" y="1760"/>
                        <a:pt x="6838" y="1811"/>
                      </a:cubicBezTo>
                      <a:cubicBezTo>
                        <a:pt x="6761" y="1965"/>
                        <a:pt x="6786" y="2170"/>
                        <a:pt x="6914" y="2324"/>
                      </a:cubicBezTo>
                      <a:cubicBezTo>
                        <a:pt x="6987" y="2389"/>
                        <a:pt x="7075" y="2418"/>
                        <a:pt x="7161" y="2418"/>
                      </a:cubicBezTo>
                      <a:cubicBezTo>
                        <a:pt x="7351" y="2418"/>
                        <a:pt x="7538" y="2279"/>
                        <a:pt x="7556" y="2068"/>
                      </a:cubicBezTo>
                      <a:cubicBezTo>
                        <a:pt x="7575" y="1850"/>
                        <a:pt x="7350" y="1616"/>
                        <a:pt x="7128" y="1616"/>
                      </a:cubicBezTo>
                      <a:close/>
                      <a:moveTo>
                        <a:pt x="4071" y="2071"/>
                      </a:moveTo>
                      <a:cubicBezTo>
                        <a:pt x="3935" y="2071"/>
                        <a:pt x="3797" y="2181"/>
                        <a:pt x="3837" y="2324"/>
                      </a:cubicBezTo>
                      <a:cubicBezTo>
                        <a:pt x="3863" y="2350"/>
                        <a:pt x="3863" y="2376"/>
                        <a:pt x="3889" y="2401"/>
                      </a:cubicBezTo>
                      <a:cubicBezTo>
                        <a:pt x="3938" y="2451"/>
                        <a:pt x="3999" y="2479"/>
                        <a:pt x="4063" y="2479"/>
                      </a:cubicBezTo>
                      <a:cubicBezTo>
                        <a:pt x="4098" y="2479"/>
                        <a:pt x="4134" y="2471"/>
                        <a:pt x="4171" y="2452"/>
                      </a:cubicBezTo>
                      <a:cubicBezTo>
                        <a:pt x="4325" y="2376"/>
                        <a:pt x="4325" y="2170"/>
                        <a:pt x="4171" y="2093"/>
                      </a:cubicBezTo>
                      <a:cubicBezTo>
                        <a:pt x="4140" y="2078"/>
                        <a:pt x="4105" y="2071"/>
                        <a:pt x="4071" y="2071"/>
                      </a:cubicBezTo>
                      <a:close/>
                      <a:moveTo>
                        <a:pt x="13880" y="2168"/>
                      </a:moveTo>
                      <a:cubicBezTo>
                        <a:pt x="13496" y="2168"/>
                        <a:pt x="13071" y="2519"/>
                        <a:pt x="13197" y="2940"/>
                      </a:cubicBezTo>
                      <a:lnTo>
                        <a:pt x="13171" y="2914"/>
                      </a:lnTo>
                      <a:lnTo>
                        <a:pt x="13171" y="2914"/>
                      </a:lnTo>
                      <a:cubicBezTo>
                        <a:pt x="13197" y="3017"/>
                        <a:pt x="13248" y="3068"/>
                        <a:pt x="13299" y="3145"/>
                      </a:cubicBezTo>
                      <a:cubicBezTo>
                        <a:pt x="13438" y="3300"/>
                        <a:pt x="13634" y="3386"/>
                        <a:pt x="13834" y="3386"/>
                      </a:cubicBezTo>
                      <a:cubicBezTo>
                        <a:pt x="13931" y="3386"/>
                        <a:pt x="14028" y="3366"/>
                        <a:pt x="14120" y="3324"/>
                      </a:cubicBezTo>
                      <a:cubicBezTo>
                        <a:pt x="14582" y="3119"/>
                        <a:pt x="14582" y="2452"/>
                        <a:pt x="14120" y="2222"/>
                      </a:cubicBezTo>
                      <a:cubicBezTo>
                        <a:pt x="14046" y="2185"/>
                        <a:pt x="13964" y="2168"/>
                        <a:pt x="13880" y="2168"/>
                      </a:cubicBezTo>
                      <a:close/>
                      <a:moveTo>
                        <a:pt x="11052" y="2873"/>
                      </a:moveTo>
                      <a:cubicBezTo>
                        <a:pt x="10986" y="2873"/>
                        <a:pt x="10922" y="2893"/>
                        <a:pt x="10863" y="2940"/>
                      </a:cubicBezTo>
                      <a:cubicBezTo>
                        <a:pt x="10812" y="2965"/>
                        <a:pt x="10786" y="3017"/>
                        <a:pt x="10761" y="3068"/>
                      </a:cubicBezTo>
                      <a:cubicBezTo>
                        <a:pt x="10658" y="3222"/>
                        <a:pt x="10710" y="3427"/>
                        <a:pt x="10838" y="3581"/>
                      </a:cubicBezTo>
                      <a:cubicBezTo>
                        <a:pt x="10910" y="3645"/>
                        <a:pt x="10998" y="3674"/>
                        <a:pt x="11085" y="3674"/>
                      </a:cubicBezTo>
                      <a:cubicBezTo>
                        <a:pt x="11275" y="3674"/>
                        <a:pt x="11461" y="3535"/>
                        <a:pt x="11479" y="3324"/>
                      </a:cubicBezTo>
                      <a:cubicBezTo>
                        <a:pt x="11499" y="3106"/>
                        <a:pt x="11273" y="2873"/>
                        <a:pt x="11052" y="2873"/>
                      </a:cubicBezTo>
                      <a:close/>
                      <a:moveTo>
                        <a:pt x="16379" y="3486"/>
                      </a:moveTo>
                      <a:cubicBezTo>
                        <a:pt x="16118" y="3486"/>
                        <a:pt x="15832" y="3726"/>
                        <a:pt x="15915" y="4017"/>
                      </a:cubicBezTo>
                      <a:cubicBezTo>
                        <a:pt x="15915" y="4068"/>
                        <a:pt x="15941" y="4119"/>
                        <a:pt x="15992" y="4170"/>
                      </a:cubicBezTo>
                      <a:cubicBezTo>
                        <a:pt x="16098" y="4277"/>
                        <a:pt x="16241" y="4334"/>
                        <a:pt x="16378" y="4334"/>
                      </a:cubicBezTo>
                      <a:cubicBezTo>
                        <a:pt x="16440" y="4334"/>
                        <a:pt x="16500" y="4323"/>
                        <a:pt x="16556" y="4299"/>
                      </a:cubicBezTo>
                      <a:cubicBezTo>
                        <a:pt x="16889" y="4145"/>
                        <a:pt x="16889" y="3683"/>
                        <a:pt x="16556" y="3529"/>
                      </a:cubicBezTo>
                      <a:cubicBezTo>
                        <a:pt x="16502" y="3500"/>
                        <a:pt x="16441" y="3486"/>
                        <a:pt x="16379" y="3486"/>
                      </a:cubicBezTo>
                      <a:close/>
                      <a:moveTo>
                        <a:pt x="4904" y="3922"/>
                      </a:moveTo>
                      <a:cubicBezTo>
                        <a:pt x="4663" y="3922"/>
                        <a:pt x="4396" y="4153"/>
                        <a:pt x="4478" y="4401"/>
                      </a:cubicBezTo>
                      <a:cubicBezTo>
                        <a:pt x="4478" y="4453"/>
                        <a:pt x="4504" y="4504"/>
                        <a:pt x="4555" y="4529"/>
                      </a:cubicBezTo>
                      <a:cubicBezTo>
                        <a:pt x="4644" y="4636"/>
                        <a:pt x="4769" y="4693"/>
                        <a:pt x="4897" y="4693"/>
                      </a:cubicBezTo>
                      <a:cubicBezTo>
                        <a:pt x="4955" y="4693"/>
                        <a:pt x="5013" y="4681"/>
                        <a:pt x="5068" y="4658"/>
                      </a:cubicBezTo>
                      <a:cubicBezTo>
                        <a:pt x="5376" y="4529"/>
                        <a:pt x="5376" y="4094"/>
                        <a:pt x="5068" y="3965"/>
                      </a:cubicBezTo>
                      <a:cubicBezTo>
                        <a:pt x="5018" y="3935"/>
                        <a:pt x="4962" y="3922"/>
                        <a:pt x="4904" y="3922"/>
                      </a:cubicBezTo>
                      <a:close/>
                      <a:moveTo>
                        <a:pt x="9543" y="4424"/>
                      </a:moveTo>
                      <a:cubicBezTo>
                        <a:pt x="9154" y="4424"/>
                        <a:pt x="8716" y="4772"/>
                        <a:pt x="8863" y="5171"/>
                      </a:cubicBezTo>
                      <a:lnTo>
                        <a:pt x="8838" y="5171"/>
                      </a:lnTo>
                      <a:cubicBezTo>
                        <a:pt x="8863" y="5247"/>
                        <a:pt x="8915" y="5324"/>
                        <a:pt x="8966" y="5376"/>
                      </a:cubicBezTo>
                      <a:cubicBezTo>
                        <a:pt x="9111" y="5539"/>
                        <a:pt x="9321" y="5625"/>
                        <a:pt x="9531" y="5625"/>
                      </a:cubicBezTo>
                      <a:cubicBezTo>
                        <a:pt x="9617" y="5625"/>
                        <a:pt x="9704" y="5611"/>
                        <a:pt x="9786" y="5581"/>
                      </a:cubicBezTo>
                      <a:cubicBezTo>
                        <a:pt x="10248" y="5350"/>
                        <a:pt x="10248" y="4709"/>
                        <a:pt x="9786" y="4478"/>
                      </a:cubicBezTo>
                      <a:cubicBezTo>
                        <a:pt x="9712" y="4441"/>
                        <a:pt x="9629" y="4424"/>
                        <a:pt x="9543" y="4424"/>
                      </a:cubicBezTo>
                      <a:close/>
                      <a:moveTo>
                        <a:pt x="803" y="4566"/>
                      </a:moveTo>
                      <a:cubicBezTo>
                        <a:pt x="420" y="4566"/>
                        <a:pt x="1" y="4912"/>
                        <a:pt x="145" y="5324"/>
                      </a:cubicBezTo>
                      <a:lnTo>
                        <a:pt x="119" y="5324"/>
                      </a:lnTo>
                      <a:cubicBezTo>
                        <a:pt x="145" y="5401"/>
                        <a:pt x="196" y="5478"/>
                        <a:pt x="247" y="5530"/>
                      </a:cubicBezTo>
                      <a:cubicBezTo>
                        <a:pt x="393" y="5693"/>
                        <a:pt x="602" y="5779"/>
                        <a:pt x="812" y="5779"/>
                      </a:cubicBezTo>
                      <a:cubicBezTo>
                        <a:pt x="899" y="5779"/>
                        <a:pt x="986" y="5765"/>
                        <a:pt x="1068" y="5735"/>
                      </a:cubicBezTo>
                      <a:cubicBezTo>
                        <a:pt x="1530" y="5504"/>
                        <a:pt x="1530" y="4837"/>
                        <a:pt x="1068" y="4632"/>
                      </a:cubicBezTo>
                      <a:cubicBezTo>
                        <a:pt x="988" y="4587"/>
                        <a:pt x="896" y="4566"/>
                        <a:pt x="803" y="4566"/>
                      </a:cubicBezTo>
                      <a:close/>
                      <a:moveTo>
                        <a:pt x="15597" y="5507"/>
                      </a:moveTo>
                      <a:cubicBezTo>
                        <a:pt x="15474" y="5507"/>
                        <a:pt x="15336" y="5617"/>
                        <a:pt x="15376" y="5760"/>
                      </a:cubicBezTo>
                      <a:cubicBezTo>
                        <a:pt x="15376" y="5786"/>
                        <a:pt x="15402" y="5812"/>
                        <a:pt x="15428" y="5837"/>
                      </a:cubicBezTo>
                      <a:cubicBezTo>
                        <a:pt x="15461" y="5887"/>
                        <a:pt x="15515" y="5915"/>
                        <a:pt x="15577" y="5915"/>
                      </a:cubicBezTo>
                      <a:cubicBezTo>
                        <a:pt x="15612" y="5915"/>
                        <a:pt x="15648" y="5907"/>
                        <a:pt x="15684" y="5889"/>
                      </a:cubicBezTo>
                      <a:cubicBezTo>
                        <a:pt x="15838" y="5812"/>
                        <a:pt x="15838" y="5606"/>
                        <a:pt x="15684" y="5530"/>
                      </a:cubicBezTo>
                      <a:cubicBezTo>
                        <a:pt x="15658" y="5514"/>
                        <a:pt x="15628" y="5507"/>
                        <a:pt x="15597" y="5507"/>
                      </a:cubicBezTo>
                      <a:close/>
                      <a:moveTo>
                        <a:pt x="6804" y="5935"/>
                      </a:moveTo>
                      <a:cubicBezTo>
                        <a:pt x="6729" y="5935"/>
                        <a:pt x="6636" y="6001"/>
                        <a:pt x="6658" y="6068"/>
                      </a:cubicBezTo>
                      <a:cubicBezTo>
                        <a:pt x="6658" y="6094"/>
                        <a:pt x="6684" y="6094"/>
                        <a:pt x="6684" y="6119"/>
                      </a:cubicBezTo>
                      <a:cubicBezTo>
                        <a:pt x="6702" y="6137"/>
                        <a:pt x="6746" y="6156"/>
                        <a:pt x="6788" y="6156"/>
                      </a:cubicBezTo>
                      <a:cubicBezTo>
                        <a:pt x="6805" y="6156"/>
                        <a:pt x="6823" y="6152"/>
                        <a:pt x="6838" y="6145"/>
                      </a:cubicBezTo>
                      <a:cubicBezTo>
                        <a:pt x="6914" y="6119"/>
                        <a:pt x="6914" y="5991"/>
                        <a:pt x="6838" y="5940"/>
                      </a:cubicBezTo>
                      <a:cubicBezTo>
                        <a:pt x="6827" y="5936"/>
                        <a:pt x="6816" y="5935"/>
                        <a:pt x="6804" y="5935"/>
                      </a:cubicBezTo>
                      <a:close/>
                      <a:moveTo>
                        <a:pt x="17748" y="6091"/>
                      </a:moveTo>
                      <a:cubicBezTo>
                        <a:pt x="17360" y="6091"/>
                        <a:pt x="16922" y="6438"/>
                        <a:pt x="17069" y="6837"/>
                      </a:cubicBezTo>
                      <a:lnTo>
                        <a:pt x="17043" y="6837"/>
                      </a:lnTo>
                      <a:cubicBezTo>
                        <a:pt x="17069" y="6914"/>
                        <a:pt x="17120" y="6991"/>
                        <a:pt x="17171" y="7068"/>
                      </a:cubicBezTo>
                      <a:cubicBezTo>
                        <a:pt x="17310" y="7224"/>
                        <a:pt x="17506" y="7309"/>
                        <a:pt x="17706" y="7309"/>
                      </a:cubicBezTo>
                      <a:cubicBezTo>
                        <a:pt x="17803" y="7309"/>
                        <a:pt x="17900" y="7289"/>
                        <a:pt x="17992" y="7248"/>
                      </a:cubicBezTo>
                      <a:cubicBezTo>
                        <a:pt x="18454" y="7042"/>
                        <a:pt x="18454" y="6376"/>
                        <a:pt x="17992" y="6145"/>
                      </a:cubicBezTo>
                      <a:cubicBezTo>
                        <a:pt x="17918" y="6108"/>
                        <a:pt x="17834" y="6091"/>
                        <a:pt x="17748" y="6091"/>
                      </a:cubicBezTo>
                      <a:close/>
                      <a:moveTo>
                        <a:pt x="8075" y="7152"/>
                      </a:moveTo>
                      <a:cubicBezTo>
                        <a:pt x="8008" y="7152"/>
                        <a:pt x="7944" y="7173"/>
                        <a:pt x="7889" y="7222"/>
                      </a:cubicBezTo>
                      <a:lnTo>
                        <a:pt x="7863" y="7222"/>
                      </a:lnTo>
                      <a:cubicBezTo>
                        <a:pt x="7838" y="7248"/>
                        <a:pt x="7812" y="7273"/>
                        <a:pt x="7786" y="7324"/>
                      </a:cubicBezTo>
                      <a:cubicBezTo>
                        <a:pt x="7684" y="7504"/>
                        <a:pt x="7709" y="7709"/>
                        <a:pt x="7838" y="7837"/>
                      </a:cubicBezTo>
                      <a:cubicBezTo>
                        <a:pt x="7923" y="7914"/>
                        <a:pt x="8023" y="7948"/>
                        <a:pt x="8118" y="7948"/>
                      </a:cubicBezTo>
                      <a:cubicBezTo>
                        <a:pt x="8308" y="7948"/>
                        <a:pt x="8479" y="7812"/>
                        <a:pt x="8479" y="7607"/>
                      </a:cubicBezTo>
                      <a:cubicBezTo>
                        <a:pt x="8518" y="7372"/>
                        <a:pt x="8288" y="7152"/>
                        <a:pt x="8075" y="7152"/>
                      </a:cubicBezTo>
                      <a:close/>
                      <a:moveTo>
                        <a:pt x="4203" y="6925"/>
                      </a:moveTo>
                      <a:cubicBezTo>
                        <a:pt x="3813" y="6925"/>
                        <a:pt x="3406" y="7271"/>
                        <a:pt x="3530" y="7683"/>
                      </a:cubicBezTo>
                      <a:cubicBezTo>
                        <a:pt x="3555" y="7760"/>
                        <a:pt x="3607" y="7837"/>
                        <a:pt x="3658" y="7889"/>
                      </a:cubicBezTo>
                      <a:cubicBezTo>
                        <a:pt x="3803" y="8052"/>
                        <a:pt x="4013" y="8138"/>
                        <a:pt x="4223" y="8138"/>
                      </a:cubicBezTo>
                      <a:cubicBezTo>
                        <a:pt x="4309" y="8138"/>
                        <a:pt x="4396" y="8124"/>
                        <a:pt x="4478" y="8094"/>
                      </a:cubicBezTo>
                      <a:cubicBezTo>
                        <a:pt x="4940" y="7863"/>
                        <a:pt x="4940" y="7196"/>
                        <a:pt x="4478" y="6991"/>
                      </a:cubicBezTo>
                      <a:cubicBezTo>
                        <a:pt x="4393" y="6946"/>
                        <a:pt x="4299" y="6925"/>
                        <a:pt x="4203" y="6925"/>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1829" name="Google Shape;1829;p36"/>
              <p:cNvSpPr/>
              <p:nvPr/>
            </p:nvSpPr>
            <p:spPr>
              <a:xfrm rot="1413719">
                <a:off x="-379186" y="861403"/>
                <a:ext cx="1464476" cy="1377667"/>
              </a:xfrm>
              <a:custGeom>
                <a:avLst/>
                <a:gdLst/>
                <a:ahLst/>
                <a:cxnLst/>
                <a:rect l="l" t="t" r="r" b="b"/>
                <a:pathLst>
                  <a:path w="49727" h="46783" extrusionOk="0">
                    <a:moveTo>
                      <a:pt x="49209" y="0"/>
                    </a:moveTo>
                    <a:cubicBezTo>
                      <a:pt x="49160" y="0"/>
                      <a:pt x="49108" y="11"/>
                      <a:pt x="49055" y="36"/>
                    </a:cubicBezTo>
                    <a:cubicBezTo>
                      <a:pt x="34592" y="8729"/>
                      <a:pt x="14361" y="23807"/>
                      <a:pt x="180" y="46218"/>
                    </a:cubicBezTo>
                    <a:cubicBezTo>
                      <a:pt x="1" y="46449"/>
                      <a:pt x="206" y="46782"/>
                      <a:pt x="488" y="46782"/>
                    </a:cubicBezTo>
                    <a:cubicBezTo>
                      <a:pt x="616" y="46782"/>
                      <a:pt x="744" y="46705"/>
                      <a:pt x="796" y="46603"/>
                    </a:cubicBezTo>
                    <a:cubicBezTo>
                      <a:pt x="14899" y="24320"/>
                      <a:pt x="35028" y="9319"/>
                      <a:pt x="49439" y="677"/>
                    </a:cubicBezTo>
                    <a:cubicBezTo>
                      <a:pt x="49727" y="434"/>
                      <a:pt x="49519" y="0"/>
                      <a:pt x="4920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1830" name="Google Shape;1830;p36"/>
          <p:cNvGrpSpPr/>
          <p:nvPr/>
        </p:nvGrpSpPr>
        <p:grpSpPr>
          <a:xfrm rot="6549583">
            <a:off x="10758871" y="-257570"/>
            <a:ext cx="2474387" cy="2426515"/>
            <a:chOff x="7928300" y="-514224"/>
            <a:chExt cx="1855805" cy="1819900"/>
          </a:xfrm>
        </p:grpSpPr>
        <p:sp>
          <p:nvSpPr>
            <p:cNvPr id="1831" name="Google Shape;1831;p36"/>
            <p:cNvSpPr/>
            <p:nvPr/>
          </p:nvSpPr>
          <p:spPr>
            <a:xfrm>
              <a:off x="7928300" y="-454883"/>
              <a:ext cx="1760560" cy="1748943"/>
            </a:xfrm>
            <a:custGeom>
              <a:avLst/>
              <a:gdLst/>
              <a:ahLst/>
              <a:cxnLst/>
              <a:rect l="l" t="t" r="r" b="b"/>
              <a:pathLst>
                <a:path w="63046" h="62630" extrusionOk="0">
                  <a:moveTo>
                    <a:pt x="36994" y="0"/>
                  </a:moveTo>
                  <a:lnTo>
                    <a:pt x="1035" y="26386"/>
                  </a:lnTo>
                  <a:cubicBezTo>
                    <a:pt x="168" y="27019"/>
                    <a:pt x="1" y="28220"/>
                    <a:pt x="635" y="29088"/>
                  </a:cubicBezTo>
                  <a:lnTo>
                    <a:pt x="24952" y="62245"/>
                  </a:lnTo>
                  <a:cubicBezTo>
                    <a:pt x="25130" y="62501"/>
                    <a:pt x="25412" y="62629"/>
                    <a:pt x="25702" y="62629"/>
                  </a:cubicBezTo>
                  <a:cubicBezTo>
                    <a:pt x="25904" y="62629"/>
                    <a:pt x="26109" y="62568"/>
                    <a:pt x="26286" y="62445"/>
                  </a:cubicBezTo>
                  <a:lnTo>
                    <a:pt x="63046" y="35492"/>
                  </a:lnTo>
                  <a:lnTo>
                    <a:pt x="36994" y="0"/>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32" name="Google Shape;1832;p36"/>
            <p:cNvSpPr/>
            <p:nvPr/>
          </p:nvSpPr>
          <p:spPr>
            <a:xfrm>
              <a:off x="7969294" y="272619"/>
              <a:ext cx="748027" cy="970813"/>
            </a:xfrm>
            <a:custGeom>
              <a:avLst/>
              <a:gdLst/>
              <a:ahLst/>
              <a:cxnLst/>
              <a:rect l="l" t="t" r="r" b="b"/>
              <a:pathLst>
                <a:path w="26787" h="34765" extrusionOk="0">
                  <a:moveTo>
                    <a:pt x="2469" y="0"/>
                  </a:moveTo>
                  <a:lnTo>
                    <a:pt x="568" y="1401"/>
                  </a:lnTo>
                  <a:cubicBezTo>
                    <a:pt x="101" y="1768"/>
                    <a:pt x="1" y="2435"/>
                    <a:pt x="368" y="2902"/>
                  </a:cubicBezTo>
                  <a:lnTo>
                    <a:pt x="23417" y="34358"/>
                  </a:lnTo>
                  <a:cubicBezTo>
                    <a:pt x="23622" y="34624"/>
                    <a:pt x="23939" y="34764"/>
                    <a:pt x="24253" y="34764"/>
                  </a:cubicBezTo>
                  <a:cubicBezTo>
                    <a:pt x="24452" y="34764"/>
                    <a:pt x="24650" y="34708"/>
                    <a:pt x="24818" y="34592"/>
                  </a:cubicBezTo>
                  <a:lnTo>
                    <a:pt x="26786" y="33124"/>
                  </a:lnTo>
                  <a:lnTo>
                    <a:pt x="2469" y="0"/>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33" name="Google Shape;1833;p36"/>
            <p:cNvSpPr/>
            <p:nvPr/>
          </p:nvSpPr>
          <p:spPr>
            <a:xfrm>
              <a:off x="7974879" y="316378"/>
              <a:ext cx="683744" cy="926887"/>
            </a:xfrm>
            <a:custGeom>
              <a:avLst/>
              <a:gdLst/>
              <a:ahLst/>
              <a:cxnLst/>
              <a:rect l="l" t="t" r="r" b="b"/>
              <a:pathLst>
                <a:path w="24485" h="33192" extrusionOk="0">
                  <a:moveTo>
                    <a:pt x="201" y="1"/>
                  </a:moveTo>
                  <a:cubicBezTo>
                    <a:pt x="134" y="101"/>
                    <a:pt x="68" y="201"/>
                    <a:pt x="1" y="334"/>
                  </a:cubicBezTo>
                  <a:lnTo>
                    <a:pt x="24118" y="33191"/>
                  </a:lnTo>
                  <a:cubicBezTo>
                    <a:pt x="24251" y="33191"/>
                    <a:pt x="24385" y="33158"/>
                    <a:pt x="24485" y="33091"/>
                  </a:cubicBezTo>
                  <a:lnTo>
                    <a:pt x="201"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34" name="Google Shape;1834;p36"/>
            <p:cNvSpPr/>
            <p:nvPr/>
          </p:nvSpPr>
          <p:spPr>
            <a:xfrm>
              <a:off x="8024251" y="-514224"/>
              <a:ext cx="1757767" cy="1745368"/>
            </a:xfrm>
            <a:custGeom>
              <a:avLst/>
              <a:gdLst/>
              <a:ahLst/>
              <a:cxnLst/>
              <a:rect l="l" t="t" r="r" b="b"/>
              <a:pathLst>
                <a:path w="62946" h="62502" extrusionOk="0">
                  <a:moveTo>
                    <a:pt x="36883" y="0"/>
                  </a:moveTo>
                  <a:cubicBezTo>
                    <a:pt x="36619" y="0"/>
                    <a:pt x="36354" y="83"/>
                    <a:pt x="36127" y="257"/>
                  </a:cubicBezTo>
                  <a:lnTo>
                    <a:pt x="735" y="26209"/>
                  </a:lnTo>
                  <a:cubicBezTo>
                    <a:pt x="134" y="26643"/>
                    <a:pt x="1" y="27477"/>
                    <a:pt x="434" y="28077"/>
                  </a:cubicBezTo>
                  <a:lnTo>
                    <a:pt x="25686" y="62502"/>
                  </a:lnTo>
                  <a:lnTo>
                    <a:pt x="62412" y="35549"/>
                  </a:lnTo>
                  <a:cubicBezTo>
                    <a:pt x="62846" y="35215"/>
                    <a:pt x="62946" y="34615"/>
                    <a:pt x="62612" y="34215"/>
                  </a:cubicBezTo>
                  <a:lnTo>
                    <a:pt x="37928" y="524"/>
                  </a:lnTo>
                  <a:cubicBezTo>
                    <a:pt x="37668" y="184"/>
                    <a:pt x="37277" y="0"/>
                    <a:pt x="3688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35" name="Google Shape;1835;p36"/>
            <p:cNvSpPr/>
            <p:nvPr/>
          </p:nvSpPr>
          <p:spPr>
            <a:xfrm>
              <a:off x="8538436" y="77926"/>
              <a:ext cx="581287" cy="715411"/>
            </a:xfrm>
            <a:custGeom>
              <a:avLst/>
              <a:gdLst/>
              <a:ahLst/>
              <a:cxnLst/>
              <a:rect l="l" t="t" r="r" b="b"/>
              <a:pathLst>
                <a:path w="20816" h="25619" fill="none" extrusionOk="0">
                  <a:moveTo>
                    <a:pt x="18047" y="25619"/>
                  </a:moveTo>
                  <a:lnTo>
                    <a:pt x="1" y="1034"/>
                  </a:lnTo>
                  <a:moveTo>
                    <a:pt x="19448" y="24618"/>
                  </a:moveTo>
                  <a:lnTo>
                    <a:pt x="1369" y="0"/>
                  </a:lnTo>
                  <a:moveTo>
                    <a:pt x="20816" y="23584"/>
                  </a:moveTo>
                  <a:lnTo>
                    <a:pt x="4471" y="1301"/>
                  </a:lnTo>
                </a:path>
              </a:pathLst>
            </a:custGeom>
            <a:solidFill>
              <a:schemeClr val="accent4"/>
            </a:solidFill>
            <a:ln w="19050" cap="flat" cmpd="sng">
              <a:solidFill>
                <a:srgbClr val="FFFFFF"/>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36" name="Google Shape;1836;p36"/>
            <p:cNvSpPr/>
            <p:nvPr/>
          </p:nvSpPr>
          <p:spPr>
            <a:xfrm>
              <a:off x="8014952" y="272619"/>
              <a:ext cx="702370" cy="942692"/>
            </a:xfrm>
            <a:custGeom>
              <a:avLst/>
              <a:gdLst/>
              <a:ahLst/>
              <a:cxnLst/>
              <a:rect l="l" t="t" r="r" b="b"/>
              <a:pathLst>
                <a:path w="25152" h="33758" extrusionOk="0">
                  <a:moveTo>
                    <a:pt x="834" y="0"/>
                  </a:moveTo>
                  <a:lnTo>
                    <a:pt x="0" y="634"/>
                  </a:lnTo>
                  <a:lnTo>
                    <a:pt x="24318" y="33758"/>
                  </a:lnTo>
                  <a:lnTo>
                    <a:pt x="25151" y="33124"/>
                  </a:lnTo>
                  <a:lnTo>
                    <a:pt x="834" y="0"/>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37" name="Google Shape;1837;p36"/>
            <p:cNvSpPr/>
            <p:nvPr/>
          </p:nvSpPr>
          <p:spPr>
            <a:xfrm>
              <a:off x="8435979" y="1124918"/>
              <a:ext cx="204020" cy="180759"/>
            </a:xfrm>
            <a:custGeom>
              <a:avLst/>
              <a:gdLst/>
              <a:ahLst/>
              <a:cxnLst/>
              <a:rect l="l" t="t" r="r" b="b"/>
              <a:pathLst>
                <a:path w="7306" h="6473" extrusionOk="0">
                  <a:moveTo>
                    <a:pt x="5571" y="1"/>
                  </a:moveTo>
                  <a:lnTo>
                    <a:pt x="1" y="4104"/>
                  </a:lnTo>
                  <a:lnTo>
                    <a:pt x="1535" y="4804"/>
                  </a:lnTo>
                  <a:lnTo>
                    <a:pt x="1769" y="6472"/>
                  </a:lnTo>
                  <a:lnTo>
                    <a:pt x="7306" y="2403"/>
                  </a:lnTo>
                  <a:lnTo>
                    <a:pt x="5571"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38" name="Google Shape;1838;p36"/>
            <p:cNvSpPr/>
            <p:nvPr/>
          </p:nvSpPr>
          <p:spPr>
            <a:xfrm>
              <a:off x="7991662" y="298701"/>
              <a:ext cx="691200" cy="933393"/>
            </a:xfrm>
            <a:custGeom>
              <a:avLst/>
              <a:gdLst/>
              <a:ahLst/>
              <a:cxnLst/>
              <a:rect l="l" t="t" r="r" b="b"/>
              <a:pathLst>
                <a:path w="24752" h="33425" extrusionOk="0">
                  <a:moveTo>
                    <a:pt x="434" y="0"/>
                  </a:moveTo>
                  <a:lnTo>
                    <a:pt x="0" y="300"/>
                  </a:lnTo>
                  <a:lnTo>
                    <a:pt x="24318" y="33424"/>
                  </a:lnTo>
                  <a:lnTo>
                    <a:pt x="24751" y="33090"/>
                  </a:lnTo>
                  <a:lnTo>
                    <a:pt x="434"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39" name="Google Shape;1839;p36"/>
            <p:cNvSpPr/>
            <p:nvPr/>
          </p:nvSpPr>
          <p:spPr>
            <a:xfrm>
              <a:off x="8681179" y="383867"/>
              <a:ext cx="1102926" cy="853276"/>
            </a:xfrm>
            <a:custGeom>
              <a:avLst/>
              <a:gdLst/>
              <a:ahLst/>
              <a:cxnLst/>
              <a:rect l="l" t="t" r="r" b="b"/>
              <a:pathLst>
                <a:path w="39496" h="30556" extrusionOk="0">
                  <a:moveTo>
                    <a:pt x="37528" y="0"/>
                  </a:moveTo>
                  <a:lnTo>
                    <a:pt x="1" y="27520"/>
                  </a:lnTo>
                  <a:lnTo>
                    <a:pt x="2236" y="30556"/>
                  </a:lnTo>
                  <a:lnTo>
                    <a:pt x="38962" y="3603"/>
                  </a:lnTo>
                  <a:cubicBezTo>
                    <a:pt x="39396" y="3269"/>
                    <a:pt x="39496" y="2669"/>
                    <a:pt x="39162" y="2235"/>
                  </a:cubicBezTo>
                  <a:lnTo>
                    <a:pt x="37528"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840" name="Google Shape;1840;p36"/>
          <p:cNvGrpSpPr/>
          <p:nvPr/>
        </p:nvGrpSpPr>
        <p:grpSpPr>
          <a:xfrm rot="495391">
            <a:off x="10718793" y="1295612"/>
            <a:ext cx="2555449" cy="2750133"/>
            <a:chOff x="-700138" y="3808702"/>
            <a:chExt cx="1916655" cy="2062674"/>
          </a:xfrm>
        </p:grpSpPr>
        <p:sp>
          <p:nvSpPr>
            <p:cNvPr id="1841" name="Google Shape;1841;p36"/>
            <p:cNvSpPr/>
            <p:nvPr/>
          </p:nvSpPr>
          <p:spPr>
            <a:xfrm rot="-1128775">
              <a:off x="-425908" y="4068745"/>
              <a:ext cx="1419635" cy="1616920"/>
            </a:xfrm>
            <a:custGeom>
              <a:avLst/>
              <a:gdLst/>
              <a:ahLst/>
              <a:cxnLst/>
              <a:rect l="l" t="t" r="r" b="b"/>
              <a:pathLst>
                <a:path w="39095" h="44528" extrusionOk="0">
                  <a:moveTo>
                    <a:pt x="26633" y="0"/>
                  </a:moveTo>
                  <a:cubicBezTo>
                    <a:pt x="26552" y="0"/>
                    <a:pt x="26469" y="13"/>
                    <a:pt x="26386" y="38"/>
                  </a:cubicBezTo>
                  <a:lnTo>
                    <a:pt x="0" y="8878"/>
                  </a:lnTo>
                  <a:lnTo>
                    <a:pt x="11575" y="43436"/>
                  </a:lnTo>
                  <a:cubicBezTo>
                    <a:pt x="11787" y="44097"/>
                    <a:pt x="12397" y="44528"/>
                    <a:pt x="13057" y="44528"/>
                  </a:cubicBezTo>
                  <a:cubicBezTo>
                    <a:pt x="13229" y="44528"/>
                    <a:pt x="13404" y="44499"/>
                    <a:pt x="13577" y="44437"/>
                  </a:cubicBezTo>
                  <a:lnTo>
                    <a:pt x="38494" y="36097"/>
                  </a:lnTo>
                  <a:cubicBezTo>
                    <a:pt x="38861" y="35964"/>
                    <a:pt x="39095" y="35530"/>
                    <a:pt x="38961" y="35130"/>
                  </a:cubicBezTo>
                  <a:lnTo>
                    <a:pt x="27386" y="538"/>
                  </a:lnTo>
                  <a:cubicBezTo>
                    <a:pt x="27279" y="215"/>
                    <a:pt x="26975" y="0"/>
                    <a:pt x="26633"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42" name="Google Shape;1842;p36"/>
            <p:cNvSpPr/>
            <p:nvPr/>
          </p:nvSpPr>
          <p:spPr>
            <a:xfrm rot="-1128775">
              <a:off x="-474625" y="3993204"/>
              <a:ext cx="1414805" cy="1633006"/>
            </a:xfrm>
            <a:custGeom>
              <a:avLst/>
              <a:gdLst/>
              <a:ahLst/>
              <a:cxnLst/>
              <a:rect l="l" t="t" r="r" b="b"/>
              <a:pathLst>
                <a:path w="38962" h="44971" extrusionOk="0">
                  <a:moveTo>
                    <a:pt x="26500" y="0"/>
                  </a:moveTo>
                  <a:cubicBezTo>
                    <a:pt x="26418" y="0"/>
                    <a:pt x="26335" y="12"/>
                    <a:pt x="26252" y="38"/>
                  </a:cubicBezTo>
                  <a:lnTo>
                    <a:pt x="867" y="8544"/>
                  </a:lnTo>
                  <a:cubicBezTo>
                    <a:pt x="300" y="8744"/>
                    <a:pt x="0" y="9345"/>
                    <a:pt x="200" y="9912"/>
                  </a:cubicBezTo>
                  <a:lnTo>
                    <a:pt x="11942" y="44970"/>
                  </a:lnTo>
                  <a:lnTo>
                    <a:pt x="38327" y="36131"/>
                  </a:lnTo>
                  <a:cubicBezTo>
                    <a:pt x="38761" y="35997"/>
                    <a:pt x="38961" y="35563"/>
                    <a:pt x="38828" y="35163"/>
                  </a:cubicBezTo>
                  <a:lnTo>
                    <a:pt x="27253" y="538"/>
                  </a:lnTo>
                  <a:cubicBezTo>
                    <a:pt x="27145" y="215"/>
                    <a:pt x="26841" y="0"/>
                    <a:pt x="26500"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43" name="Google Shape;1843;p36"/>
            <p:cNvSpPr/>
            <p:nvPr/>
          </p:nvSpPr>
          <p:spPr>
            <a:xfrm rot="-1128775">
              <a:off x="411142" y="5063464"/>
              <a:ext cx="300449" cy="167182"/>
            </a:xfrm>
            <a:custGeom>
              <a:avLst/>
              <a:gdLst/>
              <a:ahLst/>
              <a:cxnLst/>
              <a:rect l="l" t="t" r="r" b="b"/>
              <a:pathLst>
                <a:path w="8274" h="4604" fill="none" extrusionOk="0">
                  <a:moveTo>
                    <a:pt x="835" y="1935"/>
                  </a:moveTo>
                  <a:lnTo>
                    <a:pt x="6539" y="0"/>
                  </a:lnTo>
                  <a:moveTo>
                    <a:pt x="1" y="3202"/>
                  </a:moveTo>
                  <a:lnTo>
                    <a:pt x="7973" y="534"/>
                  </a:lnTo>
                  <a:moveTo>
                    <a:pt x="335" y="4103"/>
                  </a:moveTo>
                  <a:lnTo>
                    <a:pt x="8274" y="1435"/>
                  </a:lnTo>
                  <a:moveTo>
                    <a:pt x="1736" y="4603"/>
                  </a:moveTo>
                  <a:lnTo>
                    <a:pt x="7440" y="2702"/>
                  </a:lnTo>
                </a:path>
              </a:pathLst>
            </a:custGeom>
            <a:noFill/>
            <a:ln w="9525"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44" name="Google Shape;1844;p36"/>
            <p:cNvSpPr/>
            <p:nvPr/>
          </p:nvSpPr>
          <p:spPr>
            <a:xfrm rot="-1128775">
              <a:off x="206184" y="5200882"/>
              <a:ext cx="918160" cy="352049"/>
            </a:xfrm>
            <a:custGeom>
              <a:avLst/>
              <a:gdLst/>
              <a:ahLst/>
              <a:cxnLst/>
              <a:rect l="l" t="t" r="r" b="b"/>
              <a:pathLst>
                <a:path w="25285" h="9695" extrusionOk="0">
                  <a:moveTo>
                    <a:pt x="24884" y="1"/>
                  </a:moveTo>
                  <a:lnTo>
                    <a:pt x="0" y="8340"/>
                  </a:lnTo>
                  <a:lnTo>
                    <a:pt x="267" y="9107"/>
                  </a:lnTo>
                  <a:cubicBezTo>
                    <a:pt x="371" y="9473"/>
                    <a:pt x="700" y="9695"/>
                    <a:pt x="1061" y="9695"/>
                  </a:cubicBezTo>
                  <a:cubicBezTo>
                    <a:pt x="1162" y="9695"/>
                    <a:pt x="1266" y="9678"/>
                    <a:pt x="1368" y="9641"/>
                  </a:cubicBezTo>
                  <a:lnTo>
                    <a:pt x="24618" y="1869"/>
                  </a:lnTo>
                  <a:cubicBezTo>
                    <a:pt x="25051" y="1736"/>
                    <a:pt x="25285" y="1235"/>
                    <a:pt x="25151" y="835"/>
                  </a:cubicBezTo>
                  <a:lnTo>
                    <a:pt x="24884"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45" name="Google Shape;1845;p36"/>
            <p:cNvSpPr/>
            <p:nvPr/>
          </p:nvSpPr>
          <p:spPr>
            <a:xfrm rot="-1128775">
              <a:off x="-404925" y="4413984"/>
              <a:ext cx="539022" cy="1345775"/>
            </a:xfrm>
            <a:custGeom>
              <a:avLst/>
              <a:gdLst/>
              <a:ahLst/>
              <a:cxnLst/>
              <a:rect l="l" t="t" r="r" b="b"/>
              <a:pathLst>
                <a:path w="14844" h="37061" extrusionOk="0">
                  <a:moveTo>
                    <a:pt x="2769" y="0"/>
                  </a:moveTo>
                  <a:lnTo>
                    <a:pt x="867" y="634"/>
                  </a:lnTo>
                  <a:cubicBezTo>
                    <a:pt x="300" y="834"/>
                    <a:pt x="0" y="1435"/>
                    <a:pt x="200" y="2002"/>
                  </a:cubicBezTo>
                  <a:lnTo>
                    <a:pt x="11942" y="37060"/>
                  </a:lnTo>
                  <a:lnTo>
                    <a:pt x="14844" y="36093"/>
                  </a:lnTo>
                  <a:lnTo>
                    <a:pt x="2769" y="0"/>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46" name="Google Shape;1846;p36"/>
            <p:cNvSpPr/>
            <p:nvPr/>
          </p:nvSpPr>
          <p:spPr>
            <a:xfrm rot="-1128775">
              <a:off x="-276077" y="4234377"/>
              <a:ext cx="661395" cy="495483"/>
            </a:xfrm>
            <a:custGeom>
              <a:avLst/>
              <a:gdLst/>
              <a:ahLst/>
              <a:cxnLst/>
              <a:rect l="l" t="t" r="r" b="b"/>
              <a:pathLst>
                <a:path w="18214" h="13645" fill="none" extrusionOk="0">
                  <a:moveTo>
                    <a:pt x="18214" y="7373"/>
                  </a:moveTo>
                  <a:lnTo>
                    <a:pt x="16045" y="935"/>
                  </a:lnTo>
                  <a:cubicBezTo>
                    <a:pt x="15278" y="1202"/>
                    <a:pt x="14444" y="802"/>
                    <a:pt x="14177" y="1"/>
                  </a:cubicBezTo>
                  <a:lnTo>
                    <a:pt x="935" y="4437"/>
                  </a:lnTo>
                  <a:cubicBezTo>
                    <a:pt x="1201" y="5205"/>
                    <a:pt x="801" y="6039"/>
                    <a:pt x="1" y="6305"/>
                  </a:cubicBezTo>
                  <a:lnTo>
                    <a:pt x="2169" y="12743"/>
                  </a:lnTo>
                  <a:cubicBezTo>
                    <a:pt x="2936" y="12477"/>
                    <a:pt x="3770" y="12877"/>
                    <a:pt x="4037" y="13644"/>
                  </a:cubicBezTo>
                  <a:lnTo>
                    <a:pt x="17280" y="9241"/>
                  </a:lnTo>
                  <a:cubicBezTo>
                    <a:pt x="17013" y="8440"/>
                    <a:pt x="17413" y="7606"/>
                    <a:pt x="18214" y="7373"/>
                  </a:cubicBezTo>
                  <a:close/>
                </a:path>
              </a:pathLst>
            </a:custGeom>
            <a:noFill/>
            <a:ln w="19050"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47" name="Google Shape;1847;p36"/>
            <p:cNvSpPr/>
            <p:nvPr/>
          </p:nvSpPr>
          <p:spPr>
            <a:xfrm rot="-1128775">
              <a:off x="201603" y="5203043"/>
              <a:ext cx="909699" cy="322237"/>
            </a:xfrm>
            <a:custGeom>
              <a:avLst/>
              <a:gdLst/>
              <a:ahLst/>
              <a:cxnLst/>
              <a:rect l="l" t="t" r="r" b="b"/>
              <a:pathLst>
                <a:path w="25052" h="8874" extrusionOk="0">
                  <a:moveTo>
                    <a:pt x="24884" y="1"/>
                  </a:moveTo>
                  <a:lnTo>
                    <a:pt x="0" y="8340"/>
                  </a:lnTo>
                  <a:lnTo>
                    <a:pt x="200" y="8874"/>
                  </a:lnTo>
                  <a:lnTo>
                    <a:pt x="25051" y="568"/>
                  </a:lnTo>
                  <a:lnTo>
                    <a:pt x="24884"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48" name="Google Shape;1848;p36"/>
            <p:cNvSpPr/>
            <p:nvPr/>
          </p:nvSpPr>
          <p:spPr>
            <a:xfrm rot="-1128775">
              <a:off x="222822" y="5233880"/>
              <a:ext cx="902437" cy="311343"/>
            </a:xfrm>
            <a:custGeom>
              <a:avLst/>
              <a:gdLst/>
              <a:ahLst/>
              <a:cxnLst/>
              <a:rect l="l" t="t" r="r" b="b"/>
              <a:pathLst>
                <a:path w="24852" h="8574" extrusionOk="0">
                  <a:moveTo>
                    <a:pt x="24852" y="0"/>
                  </a:moveTo>
                  <a:lnTo>
                    <a:pt x="1" y="8340"/>
                  </a:lnTo>
                  <a:cubicBezTo>
                    <a:pt x="34" y="8406"/>
                    <a:pt x="134" y="8506"/>
                    <a:pt x="201" y="8573"/>
                  </a:cubicBezTo>
                  <a:lnTo>
                    <a:pt x="24818" y="334"/>
                  </a:lnTo>
                  <a:cubicBezTo>
                    <a:pt x="24852" y="200"/>
                    <a:pt x="24852" y="100"/>
                    <a:pt x="2485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49" name="Google Shape;1849;p36"/>
            <p:cNvSpPr/>
            <p:nvPr/>
          </p:nvSpPr>
          <p:spPr>
            <a:xfrm rot="-1128775">
              <a:off x="421575" y="5546080"/>
              <a:ext cx="96954" cy="205964"/>
            </a:xfrm>
            <a:custGeom>
              <a:avLst/>
              <a:gdLst/>
              <a:ahLst/>
              <a:cxnLst/>
              <a:rect l="l" t="t" r="r" b="b"/>
              <a:pathLst>
                <a:path w="2670" h="5672" extrusionOk="0">
                  <a:moveTo>
                    <a:pt x="901" y="1"/>
                  </a:moveTo>
                  <a:lnTo>
                    <a:pt x="1" y="301"/>
                  </a:lnTo>
                  <a:lnTo>
                    <a:pt x="1769" y="5672"/>
                  </a:lnTo>
                  <a:lnTo>
                    <a:pt x="2002" y="4871"/>
                  </a:lnTo>
                  <a:lnTo>
                    <a:pt x="2669" y="5371"/>
                  </a:lnTo>
                  <a:lnTo>
                    <a:pt x="901" y="1"/>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850" name="Google Shape;1850;p36"/>
          <p:cNvGrpSpPr/>
          <p:nvPr/>
        </p:nvGrpSpPr>
        <p:grpSpPr>
          <a:xfrm rot="1625577">
            <a:off x="-979486" y="4642620"/>
            <a:ext cx="2414459" cy="2495501"/>
            <a:chOff x="334100" y="971800"/>
            <a:chExt cx="1810984" cy="1871771"/>
          </a:xfrm>
        </p:grpSpPr>
        <p:sp>
          <p:nvSpPr>
            <p:cNvPr id="1851" name="Google Shape;1851;p36"/>
            <p:cNvSpPr/>
            <p:nvPr/>
          </p:nvSpPr>
          <p:spPr>
            <a:xfrm>
              <a:off x="341909" y="971800"/>
              <a:ext cx="1803175" cy="1871771"/>
            </a:xfrm>
            <a:custGeom>
              <a:avLst/>
              <a:gdLst/>
              <a:ahLst/>
              <a:cxnLst/>
              <a:rect l="l" t="t" r="r" b="b"/>
              <a:pathLst>
                <a:path w="88903" h="92285" extrusionOk="0">
                  <a:moveTo>
                    <a:pt x="44583" y="1"/>
                  </a:moveTo>
                  <a:cubicBezTo>
                    <a:pt x="44328" y="1"/>
                    <a:pt x="44071" y="83"/>
                    <a:pt x="43849" y="252"/>
                  </a:cubicBezTo>
                  <a:lnTo>
                    <a:pt x="0" y="33408"/>
                  </a:lnTo>
                  <a:lnTo>
                    <a:pt x="43131" y="91437"/>
                  </a:lnTo>
                  <a:cubicBezTo>
                    <a:pt x="43514" y="91989"/>
                    <a:pt x="44136" y="92284"/>
                    <a:pt x="44766" y="92284"/>
                  </a:cubicBezTo>
                  <a:cubicBezTo>
                    <a:pt x="45190" y="92284"/>
                    <a:pt x="45617" y="92151"/>
                    <a:pt x="45977" y="91873"/>
                  </a:cubicBezTo>
                  <a:lnTo>
                    <a:pt x="88261" y="59204"/>
                  </a:lnTo>
                  <a:cubicBezTo>
                    <a:pt x="88800" y="58794"/>
                    <a:pt x="88903" y="58050"/>
                    <a:pt x="88492" y="57512"/>
                  </a:cubicBezTo>
                  <a:lnTo>
                    <a:pt x="45541" y="483"/>
                  </a:lnTo>
                  <a:cubicBezTo>
                    <a:pt x="45300" y="167"/>
                    <a:pt x="44944" y="1"/>
                    <a:pt x="4458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52" name="Google Shape;1852;p36"/>
            <p:cNvSpPr/>
            <p:nvPr/>
          </p:nvSpPr>
          <p:spPr>
            <a:xfrm>
              <a:off x="336189" y="976911"/>
              <a:ext cx="1795894" cy="1820273"/>
            </a:xfrm>
            <a:custGeom>
              <a:avLst/>
              <a:gdLst/>
              <a:ahLst/>
              <a:cxnLst/>
              <a:rect l="l" t="t" r="r" b="b"/>
              <a:pathLst>
                <a:path w="88544" h="89746" extrusionOk="0">
                  <a:moveTo>
                    <a:pt x="44131" y="0"/>
                  </a:moveTo>
                  <a:lnTo>
                    <a:pt x="0" y="33258"/>
                  </a:lnTo>
                  <a:lnTo>
                    <a:pt x="46208" y="89415"/>
                  </a:lnTo>
                  <a:cubicBezTo>
                    <a:pt x="46378" y="89632"/>
                    <a:pt x="46632" y="89746"/>
                    <a:pt x="46886" y="89746"/>
                  </a:cubicBezTo>
                  <a:cubicBezTo>
                    <a:pt x="47053" y="89746"/>
                    <a:pt x="47219" y="89697"/>
                    <a:pt x="47362" y="89595"/>
                  </a:cubicBezTo>
                  <a:lnTo>
                    <a:pt x="88543" y="58952"/>
                  </a:lnTo>
                  <a:lnTo>
                    <a:pt x="44131"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1853" name="Google Shape;1853;p36"/>
            <p:cNvGrpSpPr/>
            <p:nvPr/>
          </p:nvGrpSpPr>
          <p:grpSpPr>
            <a:xfrm>
              <a:off x="1214129" y="978980"/>
              <a:ext cx="913828" cy="1211839"/>
              <a:chOff x="1214129" y="978980"/>
              <a:chExt cx="913828" cy="1211839"/>
            </a:xfrm>
          </p:grpSpPr>
          <p:sp>
            <p:nvSpPr>
              <p:cNvPr id="1854" name="Google Shape;1854;p36"/>
              <p:cNvSpPr/>
              <p:nvPr/>
            </p:nvSpPr>
            <p:spPr>
              <a:xfrm>
                <a:off x="1222973" y="978980"/>
                <a:ext cx="904985" cy="1199365"/>
              </a:xfrm>
              <a:custGeom>
                <a:avLst/>
                <a:gdLst/>
                <a:ahLst/>
                <a:cxnLst/>
                <a:rect l="l" t="t" r="r" b="b"/>
                <a:pathLst>
                  <a:path w="44619" h="59133" extrusionOk="0">
                    <a:moveTo>
                      <a:pt x="206" y="1"/>
                    </a:moveTo>
                    <a:lnTo>
                      <a:pt x="1" y="129"/>
                    </a:lnTo>
                    <a:lnTo>
                      <a:pt x="44439" y="59132"/>
                    </a:lnTo>
                    <a:lnTo>
                      <a:pt x="44618" y="58978"/>
                    </a:lnTo>
                    <a:lnTo>
                      <a:pt x="206"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55" name="Google Shape;1855;p36"/>
              <p:cNvSpPr/>
              <p:nvPr/>
            </p:nvSpPr>
            <p:spPr>
              <a:xfrm>
                <a:off x="1214129" y="991475"/>
                <a:ext cx="904985" cy="1199345"/>
              </a:xfrm>
              <a:custGeom>
                <a:avLst/>
                <a:gdLst/>
                <a:ahLst/>
                <a:cxnLst/>
                <a:rect l="l" t="t" r="r" b="b"/>
                <a:pathLst>
                  <a:path w="44619" h="59132" extrusionOk="0">
                    <a:moveTo>
                      <a:pt x="206" y="0"/>
                    </a:moveTo>
                    <a:lnTo>
                      <a:pt x="1" y="154"/>
                    </a:lnTo>
                    <a:lnTo>
                      <a:pt x="44439" y="59132"/>
                    </a:lnTo>
                    <a:lnTo>
                      <a:pt x="44618" y="59003"/>
                    </a:lnTo>
                    <a:lnTo>
                      <a:pt x="206"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1856" name="Google Shape;1856;p36"/>
            <p:cNvSpPr/>
            <p:nvPr/>
          </p:nvSpPr>
          <p:spPr>
            <a:xfrm>
              <a:off x="334100" y="1004578"/>
              <a:ext cx="1741293" cy="1810882"/>
            </a:xfrm>
            <a:custGeom>
              <a:avLst/>
              <a:gdLst/>
              <a:ahLst/>
              <a:cxnLst/>
              <a:rect l="l" t="t" r="r" b="b"/>
              <a:pathLst>
                <a:path w="85852" h="89283" extrusionOk="0">
                  <a:moveTo>
                    <a:pt x="42828" y="0"/>
                  </a:moveTo>
                  <a:cubicBezTo>
                    <a:pt x="42573" y="0"/>
                    <a:pt x="42317" y="82"/>
                    <a:pt x="42106" y="252"/>
                  </a:cubicBezTo>
                  <a:lnTo>
                    <a:pt x="1" y="31946"/>
                  </a:lnTo>
                  <a:lnTo>
                    <a:pt x="43131" y="89282"/>
                  </a:lnTo>
                  <a:lnTo>
                    <a:pt x="85210" y="57588"/>
                  </a:lnTo>
                  <a:cubicBezTo>
                    <a:pt x="85749" y="57178"/>
                    <a:pt x="85851" y="56409"/>
                    <a:pt x="85441" y="55870"/>
                  </a:cubicBezTo>
                  <a:lnTo>
                    <a:pt x="43798" y="482"/>
                  </a:lnTo>
                  <a:cubicBezTo>
                    <a:pt x="43557" y="166"/>
                    <a:pt x="43192" y="0"/>
                    <a:pt x="42828"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57" name="Google Shape;1857;p36"/>
            <p:cNvSpPr/>
            <p:nvPr/>
          </p:nvSpPr>
          <p:spPr>
            <a:xfrm>
              <a:off x="373105" y="1605205"/>
              <a:ext cx="899265" cy="1180097"/>
            </a:xfrm>
            <a:custGeom>
              <a:avLst/>
              <a:gdLst/>
              <a:ahLst/>
              <a:cxnLst/>
              <a:rect l="l" t="t" r="r" b="b"/>
              <a:pathLst>
                <a:path w="44337" h="58183" extrusionOk="0">
                  <a:moveTo>
                    <a:pt x="1155" y="0"/>
                  </a:moveTo>
                  <a:lnTo>
                    <a:pt x="1" y="872"/>
                  </a:lnTo>
                  <a:lnTo>
                    <a:pt x="43157" y="58183"/>
                  </a:lnTo>
                  <a:lnTo>
                    <a:pt x="44337" y="57311"/>
                  </a:lnTo>
                  <a:lnTo>
                    <a:pt x="1155"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58" name="Google Shape;1858;p36"/>
            <p:cNvSpPr/>
            <p:nvPr/>
          </p:nvSpPr>
          <p:spPr>
            <a:xfrm>
              <a:off x="762685" y="1424197"/>
              <a:ext cx="916931" cy="993396"/>
            </a:xfrm>
            <a:custGeom>
              <a:avLst/>
              <a:gdLst/>
              <a:ahLst/>
              <a:cxnLst/>
              <a:rect l="l" t="t" r="r" b="b"/>
              <a:pathLst>
                <a:path w="45208" h="48978" extrusionOk="0">
                  <a:moveTo>
                    <a:pt x="19206" y="1"/>
                  </a:moveTo>
                  <a:lnTo>
                    <a:pt x="0" y="14463"/>
                  </a:lnTo>
                  <a:lnTo>
                    <a:pt x="26001" y="48978"/>
                  </a:lnTo>
                  <a:lnTo>
                    <a:pt x="45208" y="34515"/>
                  </a:lnTo>
                  <a:lnTo>
                    <a:pt x="19206" y="1"/>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859" name="Google Shape;1859;p36"/>
          <p:cNvGrpSpPr/>
          <p:nvPr/>
        </p:nvGrpSpPr>
        <p:grpSpPr>
          <a:xfrm rot="-6973059">
            <a:off x="9888624" y="4955219"/>
            <a:ext cx="2156433" cy="3288100"/>
            <a:chOff x="7518282" y="2373612"/>
            <a:chExt cx="1544209" cy="2355088"/>
          </a:xfrm>
        </p:grpSpPr>
        <p:sp>
          <p:nvSpPr>
            <p:cNvPr id="1860" name="Google Shape;1860;p36"/>
            <p:cNvSpPr/>
            <p:nvPr/>
          </p:nvSpPr>
          <p:spPr>
            <a:xfrm rot="718822">
              <a:off x="7689615" y="3249120"/>
              <a:ext cx="1111866" cy="1379201"/>
            </a:xfrm>
            <a:custGeom>
              <a:avLst/>
              <a:gdLst/>
              <a:ahLst/>
              <a:cxnLst/>
              <a:rect l="l" t="t" r="r" b="b"/>
              <a:pathLst>
                <a:path w="48158" h="59737" extrusionOk="0">
                  <a:moveTo>
                    <a:pt x="39340" y="1"/>
                  </a:moveTo>
                  <a:cubicBezTo>
                    <a:pt x="38303" y="1"/>
                    <a:pt x="37263" y="153"/>
                    <a:pt x="36285" y="451"/>
                  </a:cubicBezTo>
                  <a:cubicBezTo>
                    <a:pt x="32695" y="1579"/>
                    <a:pt x="29823" y="4272"/>
                    <a:pt x="27259" y="7016"/>
                  </a:cubicBezTo>
                  <a:cubicBezTo>
                    <a:pt x="20361" y="14401"/>
                    <a:pt x="14874" y="22940"/>
                    <a:pt x="10489" y="32043"/>
                  </a:cubicBezTo>
                  <a:cubicBezTo>
                    <a:pt x="8976" y="35197"/>
                    <a:pt x="7591" y="37427"/>
                    <a:pt x="5873" y="40505"/>
                  </a:cubicBezTo>
                  <a:cubicBezTo>
                    <a:pt x="2185" y="47138"/>
                    <a:pt x="1874" y="57072"/>
                    <a:pt x="8" y="59727"/>
                  </a:cubicBezTo>
                  <a:lnTo>
                    <a:pt x="8" y="59727"/>
                  </a:lnTo>
                  <a:cubicBezTo>
                    <a:pt x="9880" y="45729"/>
                    <a:pt x="25415" y="30630"/>
                    <a:pt x="38721" y="19888"/>
                  </a:cubicBezTo>
                  <a:cubicBezTo>
                    <a:pt x="41311" y="17811"/>
                    <a:pt x="44029" y="15708"/>
                    <a:pt x="45773" y="12888"/>
                  </a:cubicBezTo>
                  <a:cubicBezTo>
                    <a:pt x="47542" y="10041"/>
                    <a:pt x="48157" y="6246"/>
                    <a:pt x="46388" y="3426"/>
                  </a:cubicBezTo>
                  <a:cubicBezTo>
                    <a:pt x="44910" y="1106"/>
                    <a:pt x="42136" y="1"/>
                    <a:pt x="39340" y="1"/>
                  </a:cubicBezTo>
                  <a:close/>
                  <a:moveTo>
                    <a:pt x="8" y="59727"/>
                  </a:moveTo>
                  <a:lnTo>
                    <a:pt x="8" y="59727"/>
                  </a:lnTo>
                  <a:cubicBezTo>
                    <a:pt x="5" y="59730"/>
                    <a:pt x="3" y="59733"/>
                    <a:pt x="1" y="59736"/>
                  </a:cubicBezTo>
                  <a:lnTo>
                    <a:pt x="1" y="59736"/>
                  </a:lnTo>
                  <a:cubicBezTo>
                    <a:pt x="3" y="59733"/>
                    <a:pt x="5" y="59730"/>
                    <a:pt x="8" y="59727"/>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61" name="Google Shape;1861;p36"/>
            <p:cNvSpPr/>
            <p:nvPr/>
          </p:nvSpPr>
          <p:spPr>
            <a:xfrm rot="718822">
              <a:off x="7649292" y="3211149"/>
              <a:ext cx="1111843" cy="1378947"/>
            </a:xfrm>
            <a:custGeom>
              <a:avLst/>
              <a:gdLst/>
              <a:ahLst/>
              <a:cxnLst/>
              <a:rect l="l" t="t" r="r" b="b"/>
              <a:pathLst>
                <a:path w="48157" h="59726" extrusionOk="0">
                  <a:moveTo>
                    <a:pt x="39365" y="0"/>
                  </a:moveTo>
                  <a:cubicBezTo>
                    <a:pt x="38317" y="0"/>
                    <a:pt x="37267" y="157"/>
                    <a:pt x="36285" y="466"/>
                  </a:cubicBezTo>
                  <a:cubicBezTo>
                    <a:pt x="32695" y="1569"/>
                    <a:pt x="29823" y="4261"/>
                    <a:pt x="27258" y="7005"/>
                  </a:cubicBezTo>
                  <a:cubicBezTo>
                    <a:pt x="20361" y="14390"/>
                    <a:pt x="14873" y="22929"/>
                    <a:pt x="10488" y="32032"/>
                  </a:cubicBezTo>
                  <a:cubicBezTo>
                    <a:pt x="8975" y="35186"/>
                    <a:pt x="7591" y="37417"/>
                    <a:pt x="5873" y="40494"/>
                  </a:cubicBezTo>
                  <a:cubicBezTo>
                    <a:pt x="2180" y="47161"/>
                    <a:pt x="1872" y="57085"/>
                    <a:pt x="1" y="59726"/>
                  </a:cubicBezTo>
                  <a:lnTo>
                    <a:pt x="1" y="59726"/>
                  </a:lnTo>
                  <a:cubicBezTo>
                    <a:pt x="9873" y="45751"/>
                    <a:pt x="25412" y="30622"/>
                    <a:pt x="38721" y="19878"/>
                  </a:cubicBezTo>
                  <a:cubicBezTo>
                    <a:pt x="41310" y="17801"/>
                    <a:pt x="44029" y="15698"/>
                    <a:pt x="45772" y="12877"/>
                  </a:cubicBezTo>
                  <a:cubicBezTo>
                    <a:pt x="47542" y="10031"/>
                    <a:pt x="48157" y="6236"/>
                    <a:pt x="46362" y="3415"/>
                  </a:cubicBezTo>
                  <a:cubicBezTo>
                    <a:pt x="44909" y="1106"/>
                    <a:pt x="42145" y="0"/>
                    <a:pt x="3936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62" name="Google Shape;1862;p36"/>
            <p:cNvSpPr/>
            <p:nvPr/>
          </p:nvSpPr>
          <p:spPr>
            <a:xfrm rot="718822">
              <a:off x="8428587" y="3328473"/>
              <a:ext cx="409048" cy="200495"/>
            </a:xfrm>
            <a:custGeom>
              <a:avLst/>
              <a:gdLst/>
              <a:ahLst/>
              <a:cxnLst/>
              <a:rect l="l" t="t" r="r" b="b"/>
              <a:pathLst>
                <a:path w="17717" h="8684" extrusionOk="0">
                  <a:moveTo>
                    <a:pt x="13244" y="85"/>
                  </a:moveTo>
                  <a:cubicBezTo>
                    <a:pt x="13109" y="85"/>
                    <a:pt x="12983" y="218"/>
                    <a:pt x="13050" y="351"/>
                  </a:cubicBezTo>
                  <a:cubicBezTo>
                    <a:pt x="13050" y="377"/>
                    <a:pt x="13075" y="403"/>
                    <a:pt x="13101" y="428"/>
                  </a:cubicBezTo>
                  <a:cubicBezTo>
                    <a:pt x="13139" y="454"/>
                    <a:pt x="13184" y="467"/>
                    <a:pt x="13229" y="467"/>
                  </a:cubicBezTo>
                  <a:cubicBezTo>
                    <a:pt x="13274" y="467"/>
                    <a:pt x="13319" y="454"/>
                    <a:pt x="13357" y="428"/>
                  </a:cubicBezTo>
                  <a:cubicBezTo>
                    <a:pt x="13511" y="351"/>
                    <a:pt x="13460" y="146"/>
                    <a:pt x="13306" y="95"/>
                  </a:cubicBezTo>
                  <a:cubicBezTo>
                    <a:pt x="13285" y="88"/>
                    <a:pt x="13264" y="85"/>
                    <a:pt x="13244" y="85"/>
                  </a:cubicBezTo>
                  <a:close/>
                  <a:moveTo>
                    <a:pt x="9983" y="0"/>
                  </a:moveTo>
                  <a:cubicBezTo>
                    <a:pt x="9903" y="0"/>
                    <a:pt x="9827" y="28"/>
                    <a:pt x="9767" y="95"/>
                  </a:cubicBezTo>
                  <a:cubicBezTo>
                    <a:pt x="9742" y="121"/>
                    <a:pt x="9716" y="172"/>
                    <a:pt x="9690" y="223"/>
                  </a:cubicBezTo>
                  <a:cubicBezTo>
                    <a:pt x="9639" y="403"/>
                    <a:pt x="9690" y="582"/>
                    <a:pt x="9844" y="685"/>
                  </a:cubicBezTo>
                  <a:cubicBezTo>
                    <a:pt x="9910" y="731"/>
                    <a:pt x="9982" y="752"/>
                    <a:pt x="10050" y="752"/>
                  </a:cubicBezTo>
                  <a:cubicBezTo>
                    <a:pt x="10249" y="752"/>
                    <a:pt x="10428" y="580"/>
                    <a:pt x="10408" y="351"/>
                  </a:cubicBezTo>
                  <a:cubicBezTo>
                    <a:pt x="10390" y="169"/>
                    <a:pt x="10178" y="0"/>
                    <a:pt x="9983" y="0"/>
                  </a:cubicBezTo>
                  <a:close/>
                  <a:moveTo>
                    <a:pt x="7556" y="654"/>
                  </a:moveTo>
                  <a:cubicBezTo>
                    <a:pt x="7486" y="654"/>
                    <a:pt x="7412" y="721"/>
                    <a:pt x="7434" y="787"/>
                  </a:cubicBezTo>
                  <a:lnTo>
                    <a:pt x="7434" y="813"/>
                  </a:lnTo>
                  <a:cubicBezTo>
                    <a:pt x="7460" y="839"/>
                    <a:pt x="7460" y="839"/>
                    <a:pt x="7460" y="839"/>
                  </a:cubicBezTo>
                  <a:cubicBezTo>
                    <a:pt x="7485" y="864"/>
                    <a:pt x="7517" y="877"/>
                    <a:pt x="7546" y="877"/>
                  </a:cubicBezTo>
                  <a:cubicBezTo>
                    <a:pt x="7575" y="877"/>
                    <a:pt x="7601" y="864"/>
                    <a:pt x="7613" y="839"/>
                  </a:cubicBezTo>
                  <a:cubicBezTo>
                    <a:pt x="7690" y="787"/>
                    <a:pt x="7690" y="685"/>
                    <a:pt x="7588" y="659"/>
                  </a:cubicBezTo>
                  <a:cubicBezTo>
                    <a:pt x="7578" y="656"/>
                    <a:pt x="7567" y="654"/>
                    <a:pt x="7556" y="654"/>
                  </a:cubicBezTo>
                  <a:close/>
                  <a:moveTo>
                    <a:pt x="12799" y="1638"/>
                  </a:moveTo>
                  <a:cubicBezTo>
                    <a:pt x="12396" y="1638"/>
                    <a:pt x="11973" y="2067"/>
                    <a:pt x="12178" y="2454"/>
                  </a:cubicBezTo>
                  <a:lnTo>
                    <a:pt x="12152" y="2454"/>
                  </a:lnTo>
                  <a:cubicBezTo>
                    <a:pt x="12203" y="2531"/>
                    <a:pt x="12255" y="2582"/>
                    <a:pt x="12306" y="2634"/>
                  </a:cubicBezTo>
                  <a:cubicBezTo>
                    <a:pt x="12435" y="2734"/>
                    <a:pt x="12595" y="2786"/>
                    <a:pt x="12756" y="2786"/>
                  </a:cubicBezTo>
                  <a:cubicBezTo>
                    <a:pt x="12885" y="2786"/>
                    <a:pt x="13013" y="2753"/>
                    <a:pt x="13127" y="2685"/>
                  </a:cubicBezTo>
                  <a:cubicBezTo>
                    <a:pt x="13511" y="2403"/>
                    <a:pt x="13409" y="1787"/>
                    <a:pt x="12947" y="1659"/>
                  </a:cubicBezTo>
                  <a:cubicBezTo>
                    <a:pt x="12899" y="1645"/>
                    <a:pt x="12849" y="1638"/>
                    <a:pt x="12799" y="1638"/>
                  </a:cubicBezTo>
                  <a:close/>
                  <a:moveTo>
                    <a:pt x="6278" y="2155"/>
                  </a:moveTo>
                  <a:cubicBezTo>
                    <a:pt x="6196" y="2155"/>
                    <a:pt x="6115" y="2183"/>
                    <a:pt x="6049" y="2249"/>
                  </a:cubicBezTo>
                  <a:lnTo>
                    <a:pt x="6075" y="2249"/>
                  </a:lnTo>
                  <a:cubicBezTo>
                    <a:pt x="6049" y="2275"/>
                    <a:pt x="6024" y="2326"/>
                    <a:pt x="5998" y="2377"/>
                  </a:cubicBezTo>
                  <a:cubicBezTo>
                    <a:pt x="5947" y="2557"/>
                    <a:pt x="5998" y="2736"/>
                    <a:pt x="6152" y="2839"/>
                  </a:cubicBezTo>
                  <a:cubicBezTo>
                    <a:pt x="6212" y="2886"/>
                    <a:pt x="6279" y="2906"/>
                    <a:pt x="6345" y="2906"/>
                  </a:cubicBezTo>
                  <a:cubicBezTo>
                    <a:pt x="6532" y="2906"/>
                    <a:pt x="6709" y="2740"/>
                    <a:pt x="6690" y="2531"/>
                  </a:cubicBezTo>
                  <a:cubicBezTo>
                    <a:pt x="6690" y="2330"/>
                    <a:pt x="6481" y="2155"/>
                    <a:pt x="6278" y="2155"/>
                  </a:cubicBezTo>
                  <a:close/>
                  <a:moveTo>
                    <a:pt x="15296" y="2488"/>
                  </a:moveTo>
                  <a:cubicBezTo>
                    <a:pt x="15012" y="2488"/>
                    <a:pt x="14712" y="2798"/>
                    <a:pt x="14870" y="3070"/>
                  </a:cubicBezTo>
                  <a:cubicBezTo>
                    <a:pt x="14896" y="3121"/>
                    <a:pt x="14922" y="3146"/>
                    <a:pt x="14947" y="3198"/>
                  </a:cubicBezTo>
                  <a:cubicBezTo>
                    <a:pt x="15046" y="3268"/>
                    <a:pt x="15152" y="3308"/>
                    <a:pt x="15258" y="3308"/>
                  </a:cubicBezTo>
                  <a:cubicBezTo>
                    <a:pt x="15344" y="3308"/>
                    <a:pt x="15430" y="3281"/>
                    <a:pt x="15511" y="3223"/>
                  </a:cubicBezTo>
                  <a:cubicBezTo>
                    <a:pt x="15793" y="3044"/>
                    <a:pt x="15716" y="2608"/>
                    <a:pt x="15409" y="2505"/>
                  </a:cubicBezTo>
                  <a:cubicBezTo>
                    <a:pt x="15372" y="2493"/>
                    <a:pt x="15334" y="2488"/>
                    <a:pt x="15296" y="2488"/>
                  </a:cubicBezTo>
                  <a:close/>
                  <a:moveTo>
                    <a:pt x="3455" y="3035"/>
                  </a:moveTo>
                  <a:cubicBezTo>
                    <a:pt x="3318" y="3035"/>
                    <a:pt x="3186" y="3190"/>
                    <a:pt x="3254" y="3326"/>
                  </a:cubicBezTo>
                  <a:cubicBezTo>
                    <a:pt x="3254" y="3352"/>
                    <a:pt x="3280" y="3352"/>
                    <a:pt x="3306" y="3377"/>
                  </a:cubicBezTo>
                  <a:cubicBezTo>
                    <a:pt x="3348" y="3420"/>
                    <a:pt x="3398" y="3439"/>
                    <a:pt x="3447" y="3439"/>
                  </a:cubicBezTo>
                  <a:cubicBezTo>
                    <a:pt x="3488" y="3439"/>
                    <a:pt x="3527" y="3426"/>
                    <a:pt x="3562" y="3403"/>
                  </a:cubicBezTo>
                  <a:cubicBezTo>
                    <a:pt x="3690" y="3300"/>
                    <a:pt x="3665" y="3095"/>
                    <a:pt x="3511" y="3044"/>
                  </a:cubicBezTo>
                  <a:cubicBezTo>
                    <a:pt x="3492" y="3038"/>
                    <a:pt x="3474" y="3035"/>
                    <a:pt x="3455" y="3035"/>
                  </a:cubicBezTo>
                  <a:close/>
                  <a:moveTo>
                    <a:pt x="10101" y="2744"/>
                  </a:moveTo>
                  <a:cubicBezTo>
                    <a:pt x="10028" y="2744"/>
                    <a:pt x="9956" y="2766"/>
                    <a:pt x="9894" y="2817"/>
                  </a:cubicBezTo>
                  <a:lnTo>
                    <a:pt x="9894" y="2817"/>
                  </a:lnTo>
                  <a:cubicBezTo>
                    <a:pt x="9894" y="2816"/>
                    <a:pt x="9895" y="2815"/>
                    <a:pt x="9896" y="2813"/>
                  </a:cubicBezTo>
                  <a:lnTo>
                    <a:pt x="9896" y="2813"/>
                  </a:lnTo>
                  <a:lnTo>
                    <a:pt x="9870" y="2839"/>
                  </a:lnTo>
                  <a:cubicBezTo>
                    <a:pt x="9878" y="2831"/>
                    <a:pt x="9886" y="2824"/>
                    <a:pt x="9894" y="2817"/>
                  </a:cubicBezTo>
                  <a:lnTo>
                    <a:pt x="9894" y="2817"/>
                  </a:lnTo>
                  <a:cubicBezTo>
                    <a:pt x="9869" y="2867"/>
                    <a:pt x="9844" y="2916"/>
                    <a:pt x="9819" y="2941"/>
                  </a:cubicBezTo>
                  <a:cubicBezTo>
                    <a:pt x="9767" y="3121"/>
                    <a:pt x="9819" y="3300"/>
                    <a:pt x="9973" y="3429"/>
                  </a:cubicBezTo>
                  <a:cubicBezTo>
                    <a:pt x="10030" y="3467"/>
                    <a:pt x="10094" y="3485"/>
                    <a:pt x="10158" y="3485"/>
                  </a:cubicBezTo>
                  <a:cubicBezTo>
                    <a:pt x="10348" y="3485"/>
                    <a:pt x="10530" y="3326"/>
                    <a:pt x="10511" y="3095"/>
                  </a:cubicBezTo>
                  <a:cubicBezTo>
                    <a:pt x="10511" y="2913"/>
                    <a:pt x="10304" y="2744"/>
                    <a:pt x="10101" y="2744"/>
                  </a:cubicBezTo>
                  <a:close/>
                  <a:moveTo>
                    <a:pt x="14770" y="4548"/>
                  </a:moveTo>
                  <a:cubicBezTo>
                    <a:pt x="14646" y="4548"/>
                    <a:pt x="14495" y="4700"/>
                    <a:pt x="14563" y="4813"/>
                  </a:cubicBezTo>
                  <a:cubicBezTo>
                    <a:pt x="14588" y="4839"/>
                    <a:pt x="14588" y="4865"/>
                    <a:pt x="14614" y="4890"/>
                  </a:cubicBezTo>
                  <a:cubicBezTo>
                    <a:pt x="14661" y="4922"/>
                    <a:pt x="14719" y="4944"/>
                    <a:pt x="14780" y="4944"/>
                  </a:cubicBezTo>
                  <a:cubicBezTo>
                    <a:pt x="14818" y="4944"/>
                    <a:pt x="14857" y="4935"/>
                    <a:pt x="14896" y="4916"/>
                  </a:cubicBezTo>
                  <a:cubicBezTo>
                    <a:pt x="15024" y="4813"/>
                    <a:pt x="14998" y="4608"/>
                    <a:pt x="14819" y="4557"/>
                  </a:cubicBezTo>
                  <a:cubicBezTo>
                    <a:pt x="14804" y="4551"/>
                    <a:pt x="14787" y="4548"/>
                    <a:pt x="14770" y="4548"/>
                  </a:cubicBezTo>
                  <a:close/>
                  <a:moveTo>
                    <a:pt x="4573" y="4622"/>
                  </a:moveTo>
                  <a:cubicBezTo>
                    <a:pt x="4312" y="4622"/>
                    <a:pt x="4040" y="4894"/>
                    <a:pt x="4177" y="5147"/>
                  </a:cubicBezTo>
                  <a:cubicBezTo>
                    <a:pt x="4203" y="5172"/>
                    <a:pt x="4229" y="5224"/>
                    <a:pt x="4254" y="5249"/>
                  </a:cubicBezTo>
                  <a:cubicBezTo>
                    <a:pt x="4344" y="5324"/>
                    <a:pt x="4451" y="5364"/>
                    <a:pt x="4555" y="5364"/>
                  </a:cubicBezTo>
                  <a:cubicBezTo>
                    <a:pt x="4630" y="5364"/>
                    <a:pt x="4703" y="5343"/>
                    <a:pt x="4767" y="5300"/>
                  </a:cubicBezTo>
                  <a:cubicBezTo>
                    <a:pt x="5024" y="5121"/>
                    <a:pt x="4972" y="4711"/>
                    <a:pt x="4665" y="4634"/>
                  </a:cubicBezTo>
                  <a:cubicBezTo>
                    <a:pt x="4635" y="4626"/>
                    <a:pt x="4604" y="4622"/>
                    <a:pt x="4573" y="4622"/>
                  </a:cubicBezTo>
                  <a:close/>
                  <a:moveTo>
                    <a:pt x="8987" y="4400"/>
                  </a:moveTo>
                  <a:cubicBezTo>
                    <a:pt x="8604" y="4400"/>
                    <a:pt x="8182" y="4821"/>
                    <a:pt x="8383" y="5224"/>
                  </a:cubicBezTo>
                  <a:cubicBezTo>
                    <a:pt x="8408" y="5275"/>
                    <a:pt x="8460" y="5352"/>
                    <a:pt x="8537" y="5403"/>
                  </a:cubicBezTo>
                  <a:cubicBezTo>
                    <a:pt x="8665" y="5503"/>
                    <a:pt x="8818" y="5555"/>
                    <a:pt x="8972" y="5555"/>
                  </a:cubicBezTo>
                  <a:cubicBezTo>
                    <a:pt x="9094" y="5555"/>
                    <a:pt x="9218" y="5522"/>
                    <a:pt x="9331" y="5454"/>
                  </a:cubicBezTo>
                  <a:cubicBezTo>
                    <a:pt x="9716" y="5172"/>
                    <a:pt x="9614" y="4557"/>
                    <a:pt x="9152" y="4429"/>
                  </a:cubicBezTo>
                  <a:cubicBezTo>
                    <a:pt x="9099" y="4409"/>
                    <a:pt x="9044" y="4400"/>
                    <a:pt x="8987" y="4400"/>
                  </a:cubicBezTo>
                  <a:close/>
                  <a:moveTo>
                    <a:pt x="16985" y="4741"/>
                  </a:moveTo>
                  <a:cubicBezTo>
                    <a:pt x="16596" y="4741"/>
                    <a:pt x="16152" y="5169"/>
                    <a:pt x="16358" y="5557"/>
                  </a:cubicBezTo>
                  <a:cubicBezTo>
                    <a:pt x="16409" y="5634"/>
                    <a:pt x="16460" y="5685"/>
                    <a:pt x="16511" y="5736"/>
                  </a:cubicBezTo>
                  <a:cubicBezTo>
                    <a:pt x="16640" y="5836"/>
                    <a:pt x="16793" y="5889"/>
                    <a:pt x="16947" y="5889"/>
                  </a:cubicBezTo>
                  <a:cubicBezTo>
                    <a:pt x="17069" y="5889"/>
                    <a:pt x="17193" y="5856"/>
                    <a:pt x="17306" y="5788"/>
                  </a:cubicBezTo>
                  <a:cubicBezTo>
                    <a:pt x="17717" y="5506"/>
                    <a:pt x="17614" y="4890"/>
                    <a:pt x="17127" y="4762"/>
                  </a:cubicBezTo>
                  <a:cubicBezTo>
                    <a:pt x="17081" y="4748"/>
                    <a:pt x="17034" y="4741"/>
                    <a:pt x="16985" y="4741"/>
                  </a:cubicBezTo>
                  <a:close/>
                  <a:moveTo>
                    <a:pt x="6587" y="6245"/>
                  </a:moveTo>
                  <a:cubicBezTo>
                    <a:pt x="6511" y="6245"/>
                    <a:pt x="6414" y="6334"/>
                    <a:pt x="6460" y="6403"/>
                  </a:cubicBezTo>
                  <a:cubicBezTo>
                    <a:pt x="6460" y="6429"/>
                    <a:pt x="6485" y="6429"/>
                    <a:pt x="6485" y="6454"/>
                  </a:cubicBezTo>
                  <a:cubicBezTo>
                    <a:pt x="6511" y="6467"/>
                    <a:pt x="6536" y="6474"/>
                    <a:pt x="6562" y="6474"/>
                  </a:cubicBezTo>
                  <a:cubicBezTo>
                    <a:pt x="6588" y="6474"/>
                    <a:pt x="6613" y="6467"/>
                    <a:pt x="6639" y="6454"/>
                  </a:cubicBezTo>
                  <a:cubicBezTo>
                    <a:pt x="6716" y="6403"/>
                    <a:pt x="6690" y="6275"/>
                    <a:pt x="6613" y="6249"/>
                  </a:cubicBezTo>
                  <a:cubicBezTo>
                    <a:pt x="6605" y="6246"/>
                    <a:pt x="6596" y="6245"/>
                    <a:pt x="6587" y="6245"/>
                  </a:cubicBezTo>
                  <a:close/>
                  <a:moveTo>
                    <a:pt x="813" y="5837"/>
                  </a:moveTo>
                  <a:cubicBezTo>
                    <a:pt x="428" y="5837"/>
                    <a:pt x="1" y="6278"/>
                    <a:pt x="203" y="6659"/>
                  </a:cubicBezTo>
                  <a:cubicBezTo>
                    <a:pt x="228" y="6711"/>
                    <a:pt x="280" y="6788"/>
                    <a:pt x="357" y="6839"/>
                  </a:cubicBezTo>
                  <a:cubicBezTo>
                    <a:pt x="485" y="6939"/>
                    <a:pt x="638" y="6991"/>
                    <a:pt x="792" y="6991"/>
                  </a:cubicBezTo>
                  <a:cubicBezTo>
                    <a:pt x="915" y="6991"/>
                    <a:pt x="1038" y="6958"/>
                    <a:pt x="1152" y="6890"/>
                  </a:cubicBezTo>
                  <a:cubicBezTo>
                    <a:pt x="1536" y="6608"/>
                    <a:pt x="1434" y="5993"/>
                    <a:pt x="972" y="5865"/>
                  </a:cubicBezTo>
                  <a:cubicBezTo>
                    <a:pt x="921" y="5845"/>
                    <a:pt x="868" y="5837"/>
                    <a:pt x="813" y="5837"/>
                  </a:cubicBezTo>
                  <a:close/>
                  <a:moveTo>
                    <a:pt x="8010" y="7201"/>
                  </a:moveTo>
                  <a:cubicBezTo>
                    <a:pt x="7933" y="7201"/>
                    <a:pt x="7856" y="7225"/>
                    <a:pt x="7791" y="7279"/>
                  </a:cubicBezTo>
                  <a:lnTo>
                    <a:pt x="7791" y="7279"/>
                  </a:lnTo>
                  <a:cubicBezTo>
                    <a:pt x="7792" y="7278"/>
                    <a:pt x="7792" y="7276"/>
                    <a:pt x="7793" y="7275"/>
                  </a:cubicBezTo>
                  <a:lnTo>
                    <a:pt x="7793" y="7275"/>
                  </a:lnTo>
                  <a:lnTo>
                    <a:pt x="7767" y="7301"/>
                  </a:lnTo>
                  <a:cubicBezTo>
                    <a:pt x="7775" y="7293"/>
                    <a:pt x="7783" y="7286"/>
                    <a:pt x="7791" y="7279"/>
                  </a:cubicBezTo>
                  <a:lnTo>
                    <a:pt x="7791" y="7279"/>
                  </a:lnTo>
                  <a:cubicBezTo>
                    <a:pt x="7766" y="7328"/>
                    <a:pt x="7741" y="7353"/>
                    <a:pt x="7716" y="7403"/>
                  </a:cubicBezTo>
                  <a:cubicBezTo>
                    <a:pt x="7665" y="7583"/>
                    <a:pt x="7716" y="7762"/>
                    <a:pt x="7870" y="7890"/>
                  </a:cubicBezTo>
                  <a:cubicBezTo>
                    <a:pt x="7928" y="7929"/>
                    <a:pt x="7992" y="7946"/>
                    <a:pt x="8055" y="7946"/>
                  </a:cubicBezTo>
                  <a:cubicBezTo>
                    <a:pt x="8245" y="7946"/>
                    <a:pt x="8428" y="7788"/>
                    <a:pt x="8408" y="7557"/>
                  </a:cubicBezTo>
                  <a:cubicBezTo>
                    <a:pt x="8408" y="7360"/>
                    <a:pt x="8209" y="7201"/>
                    <a:pt x="8010" y="7201"/>
                  </a:cubicBezTo>
                  <a:close/>
                  <a:moveTo>
                    <a:pt x="4446" y="7536"/>
                  </a:moveTo>
                  <a:cubicBezTo>
                    <a:pt x="4057" y="7536"/>
                    <a:pt x="3613" y="7964"/>
                    <a:pt x="3818" y="8352"/>
                  </a:cubicBezTo>
                  <a:cubicBezTo>
                    <a:pt x="3844" y="8429"/>
                    <a:pt x="3895" y="8480"/>
                    <a:pt x="3972" y="8531"/>
                  </a:cubicBezTo>
                  <a:cubicBezTo>
                    <a:pt x="4087" y="8631"/>
                    <a:pt x="4241" y="8684"/>
                    <a:pt x="4399" y="8684"/>
                  </a:cubicBezTo>
                  <a:cubicBezTo>
                    <a:pt x="4525" y="8684"/>
                    <a:pt x="4654" y="8651"/>
                    <a:pt x="4767" y="8583"/>
                  </a:cubicBezTo>
                  <a:cubicBezTo>
                    <a:pt x="5152" y="8301"/>
                    <a:pt x="5049" y="7685"/>
                    <a:pt x="4588" y="7557"/>
                  </a:cubicBezTo>
                  <a:cubicBezTo>
                    <a:pt x="4542" y="7543"/>
                    <a:pt x="4495" y="7536"/>
                    <a:pt x="4446" y="7536"/>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63" name="Google Shape;1863;p36"/>
            <p:cNvSpPr/>
            <p:nvPr/>
          </p:nvSpPr>
          <p:spPr>
            <a:xfrm rot="718822">
              <a:off x="7632882" y="3365539"/>
              <a:ext cx="918528" cy="1181592"/>
            </a:xfrm>
            <a:custGeom>
              <a:avLst/>
              <a:gdLst/>
              <a:ahLst/>
              <a:cxnLst/>
              <a:rect l="l" t="t" r="r" b="b"/>
              <a:pathLst>
                <a:path w="39784" h="51178" extrusionOk="0">
                  <a:moveTo>
                    <a:pt x="39268" y="0"/>
                  </a:moveTo>
                  <a:cubicBezTo>
                    <a:pt x="39198" y="0"/>
                    <a:pt x="39125" y="22"/>
                    <a:pt x="39054" y="72"/>
                  </a:cubicBezTo>
                  <a:cubicBezTo>
                    <a:pt x="26772" y="10380"/>
                    <a:pt x="10053" y="27535"/>
                    <a:pt x="104" y="50665"/>
                  </a:cubicBezTo>
                  <a:cubicBezTo>
                    <a:pt x="1" y="50895"/>
                    <a:pt x="180" y="51152"/>
                    <a:pt x="437" y="51177"/>
                  </a:cubicBezTo>
                  <a:cubicBezTo>
                    <a:pt x="565" y="51177"/>
                    <a:pt x="668" y="51075"/>
                    <a:pt x="719" y="50972"/>
                  </a:cubicBezTo>
                  <a:cubicBezTo>
                    <a:pt x="10668" y="27945"/>
                    <a:pt x="27310" y="10868"/>
                    <a:pt x="39516" y="611"/>
                  </a:cubicBezTo>
                  <a:cubicBezTo>
                    <a:pt x="39784" y="363"/>
                    <a:pt x="39555" y="0"/>
                    <a:pt x="39268"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64" name="Google Shape;1864;p36"/>
            <p:cNvSpPr/>
            <p:nvPr/>
          </p:nvSpPr>
          <p:spPr>
            <a:xfrm rot="718822">
              <a:off x="8009603" y="2528280"/>
              <a:ext cx="906430" cy="1506230"/>
            </a:xfrm>
            <a:custGeom>
              <a:avLst/>
              <a:gdLst/>
              <a:ahLst/>
              <a:cxnLst/>
              <a:rect l="l" t="t" r="r" b="b"/>
              <a:pathLst>
                <a:path w="39260" h="65239" extrusionOk="0">
                  <a:moveTo>
                    <a:pt x="31193" y="1"/>
                  </a:moveTo>
                  <a:cubicBezTo>
                    <a:pt x="29629" y="1"/>
                    <a:pt x="28036" y="370"/>
                    <a:pt x="26643" y="1056"/>
                  </a:cubicBezTo>
                  <a:cubicBezTo>
                    <a:pt x="23259" y="2722"/>
                    <a:pt x="20848" y="5825"/>
                    <a:pt x="18746" y="8953"/>
                  </a:cubicBezTo>
                  <a:lnTo>
                    <a:pt x="18746" y="8928"/>
                  </a:lnTo>
                  <a:cubicBezTo>
                    <a:pt x="13079" y="17313"/>
                    <a:pt x="9001" y="26595"/>
                    <a:pt x="6078" y="36263"/>
                  </a:cubicBezTo>
                  <a:cubicBezTo>
                    <a:pt x="5078" y="39622"/>
                    <a:pt x="4027" y="42058"/>
                    <a:pt x="2822" y="45340"/>
                  </a:cubicBezTo>
                  <a:cubicBezTo>
                    <a:pt x="214" y="52473"/>
                    <a:pt x="1430" y="62307"/>
                    <a:pt x="14" y="65213"/>
                  </a:cubicBezTo>
                  <a:lnTo>
                    <a:pt x="14" y="65213"/>
                  </a:lnTo>
                  <a:cubicBezTo>
                    <a:pt x="7580" y="49885"/>
                    <a:pt x="20598" y="32563"/>
                    <a:pt x="32080" y="19877"/>
                  </a:cubicBezTo>
                  <a:cubicBezTo>
                    <a:pt x="34310" y="17415"/>
                    <a:pt x="36644" y="14928"/>
                    <a:pt x="37952" y="11851"/>
                  </a:cubicBezTo>
                  <a:cubicBezTo>
                    <a:pt x="39234" y="8800"/>
                    <a:pt x="39259" y="4928"/>
                    <a:pt x="37054" y="2415"/>
                  </a:cubicBezTo>
                  <a:cubicBezTo>
                    <a:pt x="35606" y="755"/>
                    <a:pt x="33429" y="1"/>
                    <a:pt x="31193" y="1"/>
                  </a:cubicBezTo>
                  <a:close/>
                  <a:moveTo>
                    <a:pt x="14" y="65213"/>
                  </a:moveTo>
                  <a:lnTo>
                    <a:pt x="14" y="65213"/>
                  </a:lnTo>
                  <a:cubicBezTo>
                    <a:pt x="10" y="65221"/>
                    <a:pt x="5" y="65230"/>
                    <a:pt x="1" y="65239"/>
                  </a:cubicBezTo>
                  <a:cubicBezTo>
                    <a:pt x="5" y="65230"/>
                    <a:pt x="10" y="65221"/>
                    <a:pt x="14" y="65213"/>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65" name="Google Shape;1865;p36"/>
            <p:cNvSpPr/>
            <p:nvPr/>
          </p:nvSpPr>
          <p:spPr>
            <a:xfrm rot="718822">
              <a:off x="8025575" y="2445523"/>
              <a:ext cx="854321" cy="1538669"/>
            </a:xfrm>
            <a:custGeom>
              <a:avLst/>
              <a:gdLst/>
              <a:ahLst/>
              <a:cxnLst/>
              <a:rect l="l" t="t" r="r" b="b"/>
              <a:pathLst>
                <a:path w="37003" h="66644" extrusionOk="0">
                  <a:moveTo>
                    <a:pt x="29021" y="0"/>
                  </a:moveTo>
                  <a:cubicBezTo>
                    <a:pt x="27307" y="0"/>
                    <a:pt x="25551" y="457"/>
                    <a:pt x="24053" y="1281"/>
                  </a:cubicBezTo>
                  <a:cubicBezTo>
                    <a:pt x="20745" y="3128"/>
                    <a:pt x="18489" y="6333"/>
                    <a:pt x="16514" y="9538"/>
                  </a:cubicBezTo>
                  <a:lnTo>
                    <a:pt x="16514" y="9513"/>
                  </a:lnTo>
                  <a:cubicBezTo>
                    <a:pt x="11232" y="18154"/>
                    <a:pt x="7591" y="27616"/>
                    <a:pt x="5129" y="37411"/>
                  </a:cubicBezTo>
                  <a:cubicBezTo>
                    <a:pt x="4257" y="40796"/>
                    <a:pt x="3360" y="43284"/>
                    <a:pt x="2308" y="46617"/>
                  </a:cubicBezTo>
                  <a:cubicBezTo>
                    <a:pt x="1" y="53874"/>
                    <a:pt x="1693" y="63669"/>
                    <a:pt x="411" y="66644"/>
                  </a:cubicBezTo>
                  <a:lnTo>
                    <a:pt x="411" y="66644"/>
                  </a:lnTo>
                  <a:cubicBezTo>
                    <a:pt x="7257" y="50951"/>
                    <a:pt x="19437" y="33052"/>
                    <a:pt x="30335" y="19846"/>
                  </a:cubicBezTo>
                  <a:cubicBezTo>
                    <a:pt x="32464" y="17257"/>
                    <a:pt x="34695" y="14692"/>
                    <a:pt x="35849" y="11564"/>
                  </a:cubicBezTo>
                  <a:cubicBezTo>
                    <a:pt x="37002" y="8436"/>
                    <a:pt x="36823" y="4564"/>
                    <a:pt x="34515" y="2153"/>
                  </a:cubicBezTo>
                  <a:cubicBezTo>
                    <a:pt x="33098" y="666"/>
                    <a:pt x="31091" y="0"/>
                    <a:pt x="2902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66" name="Google Shape;1866;p36"/>
            <p:cNvSpPr/>
            <p:nvPr/>
          </p:nvSpPr>
          <p:spPr>
            <a:xfrm rot="718822">
              <a:off x="8557141" y="2511476"/>
              <a:ext cx="353037" cy="279917"/>
            </a:xfrm>
            <a:custGeom>
              <a:avLst/>
              <a:gdLst/>
              <a:ahLst/>
              <a:cxnLst/>
              <a:rect l="l" t="t" r="r" b="b"/>
              <a:pathLst>
                <a:path w="15291" h="12124" extrusionOk="0">
                  <a:moveTo>
                    <a:pt x="8935" y="0"/>
                  </a:moveTo>
                  <a:cubicBezTo>
                    <a:pt x="8915" y="0"/>
                    <a:pt x="8895" y="3"/>
                    <a:pt x="8873" y="9"/>
                  </a:cubicBezTo>
                  <a:cubicBezTo>
                    <a:pt x="8745" y="35"/>
                    <a:pt x="8642" y="265"/>
                    <a:pt x="8770" y="368"/>
                  </a:cubicBezTo>
                  <a:cubicBezTo>
                    <a:pt x="8796" y="368"/>
                    <a:pt x="8822" y="368"/>
                    <a:pt x="8847" y="394"/>
                  </a:cubicBezTo>
                  <a:cubicBezTo>
                    <a:pt x="8950" y="394"/>
                    <a:pt x="9053" y="368"/>
                    <a:pt x="9104" y="265"/>
                  </a:cubicBezTo>
                  <a:cubicBezTo>
                    <a:pt x="9172" y="153"/>
                    <a:pt x="9080" y="0"/>
                    <a:pt x="8935" y="0"/>
                  </a:cubicBezTo>
                  <a:close/>
                  <a:moveTo>
                    <a:pt x="11916" y="1183"/>
                  </a:moveTo>
                  <a:cubicBezTo>
                    <a:pt x="11893" y="1183"/>
                    <a:pt x="11871" y="1185"/>
                    <a:pt x="11848" y="1189"/>
                  </a:cubicBezTo>
                  <a:cubicBezTo>
                    <a:pt x="11565" y="1240"/>
                    <a:pt x="11360" y="1753"/>
                    <a:pt x="11642" y="1932"/>
                  </a:cubicBezTo>
                  <a:cubicBezTo>
                    <a:pt x="11694" y="1958"/>
                    <a:pt x="11745" y="1983"/>
                    <a:pt x="11796" y="2009"/>
                  </a:cubicBezTo>
                  <a:cubicBezTo>
                    <a:pt x="11822" y="2012"/>
                    <a:pt x="11848" y="2014"/>
                    <a:pt x="11873" y="2014"/>
                  </a:cubicBezTo>
                  <a:cubicBezTo>
                    <a:pt x="12051" y="2014"/>
                    <a:pt x="12219" y="1935"/>
                    <a:pt x="12309" y="1778"/>
                  </a:cubicBezTo>
                  <a:cubicBezTo>
                    <a:pt x="12452" y="1492"/>
                    <a:pt x="12218" y="1183"/>
                    <a:pt x="11916" y="1183"/>
                  </a:cubicBezTo>
                  <a:close/>
                  <a:moveTo>
                    <a:pt x="6093" y="1486"/>
                  </a:moveTo>
                  <a:cubicBezTo>
                    <a:pt x="5938" y="1486"/>
                    <a:pt x="5786" y="1562"/>
                    <a:pt x="5745" y="1727"/>
                  </a:cubicBezTo>
                  <a:cubicBezTo>
                    <a:pt x="5745" y="1778"/>
                    <a:pt x="5745" y="1804"/>
                    <a:pt x="5745" y="1855"/>
                  </a:cubicBezTo>
                  <a:cubicBezTo>
                    <a:pt x="5770" y="2035"/>
                    <a:pt x="5924" y="2189"/>
                    <a:pt x="6104" y="2214"/>
                  </a:cubicBezTo>
                  <a:cubicBezTo>
                    <a:pt x="6114" y="2215"/>
                    <a:pt x="6124" y="2216"/>
                    <a:pt x="6134" y="2216"/>
                  </a:cubicBezTo>
                  <a:cubicBezTo>
                    <a:pt x="6400" y="2216"/>
                    <a:pt x="6585" y="1897"/>
                    <a:pt x="6437" y="1650"/>
                  </a:cubicBezTo>
                  <a:cubicBezTo>
                    <a:pt x="6366" y="1543"/>
                    <a:pt x="6228" y="1486"/>
                    <a:pt x="6093" y="1486"/>
                  </a:cubicBezTo>
                  <a:close/>
                  <a:moveTo>
                    <a:pt x="9380" y="1591"/>
                  </a:moveTo>
                  <a:cubicBezTo>
                    <a:pt x="9348" y="1591"/>
                    <a:pt x="9316" y="1593"/>
                    <a:pt x="9283" y="1599"/>
                  </a:cubicBezTo>
                  <a:cubicBezTo>
                    <a:pt x="8847" y="1676"/>
                    <a:pt x="8565" y="2394"/>
                    <a:pt x="8976" y="2676"/>
                  </a:cubicBezTo>
                  <a:cubicBezTo>
                    <a:pt x="9027" y="2701"/>
                    <a:pt x="9104" y="2753"/>
                    <a:pt x="9181" y="2753"/>
                  </a:cubicBezTo>
                  <a:cubicBezTo>
                    <a:pt x="9222" y="2760"/>
                    <a:pt x="9265" y="2764"/>
                    <a:pt x="9307" y="2764"/>
                  </a:cubicBezTo>
                  <a:cubicBezTo>
                    <a:pt x="9550" y="2764"/>
                    <a:pt x="9793" y="2642"/>
                    <a:pt x="9924" y="2445"/>
                  </a:cubicBezTo>
                  <a:cubicBezTo>
                    <a:pt x="10115" y="2040"/>
                    <a:pt x="9796" y="1591"/>
                    <a:pt x="9380" y="1591"/>
                  </a:cubicBezTo>
                  <a:close/>
                  <a:moveTo>
                    <a:pt x="4129" y="3189"/>
                  </a:moveTo>
                  <a:cubicBezTo>
                    <a:pt x="4052" y="3214"/>
                    <a:pt x="4001" y="3343"/>
                    <a:pt x="4078" y="3394"/>
                  </a:cubicBezTo>
                  <a:lnTo>
                    <a:pt x="4078" y="3419"/>
                  </a:lnTo>
                  <a:lnTo>
                    <a:pt x="4104" y="3419"/>
                  </a:lnTo>
                  <a:cubicBezTo>
                    <a:pt x="4155" y="3419"/>
                    <a:pt x="4232" y="3394"/>
                    <a:pt x="4257" y="3343"/>
                  </a:cubicBezTo>
                  <a:cubicBezTo>
                    <a:pt x="4283" y="3266"/>
                    <a:pt x="4206" y="3189"/>
                    <a:pt x="4129" y="3189"/>
                  </a:cubicBezTo>
                  <a:close/>
                  <a:moveTo>
                    <a:pt x="14587" y="2354"/>
                  </a:moveTo>
                  <a:cubicBezTo>
                    <a:pt x="14547" y="2354"/>
                    <a:pt x="14505" y="2359"/>
                    <a:pt x="14463" y="2368"/>
                  </a:cubicBezTo>
                  <a:cubicBezTo>
                    <a:pt x="14027" y="2445"/>
                    <a:pt x="13745" y="3137"/>
                    <a:pt x="14155" y="3419"/>
                  </a:cubicBezTo>
                  <a:lnTo>
                    <a:pt x="14130" y="3419"/>
                  </a:lnTo>
                  <a:cubicBezTo>
                    <a:pt x="14207" y="3471"/>
                    <a:pt x="14284" y="3496"/>
                    <a:pt x="14360" y="3496"/>
                  </a:cubicBezTo>
                  <a:cubicBezTo>
                    <a:pt x="14415" y="3511"/>
                    <a:pt x="14471" y="3519"/>
                    <a:pt x="14527" y="3519"/>
                  </a:cubicBezTo>
                  <a:cubicBezTo>
                    <a:pt x="14756" y="3519"/>
                    <a:pt x="14980" y="3395"/>
                    <a:pt x="15104" y="3189"/>
                  </a:cubicBezTo>
                  <a:cubicBezTo>
                    <a:pt x="15290" y="2793"/>
                    <a:pt x="14990" y="2354"/>
                    <a:pt x="14587" y="2354"/>
                  </a:cubicBezTo>
                  <a:close/>
                  <a:moveTo>
                    <a:pt x="12388" y="3205"/>
                  </a:moveTo>
                  <a:cubicBezTo>
                    <a:pt x="12371" y="3205"/>
                    <a:pt x="12353" y="3208"/>
                    <a:pt x="12335" y="3214"/>
                  </a:cubicBezTo>
                  <a:cubicBezTo>
                    <a:pt x="12181" y="3240"/>
                    <a:pt x="12078" y="3471"/>
                    <a:pt x="12232" y="3573"/>
                  </a:cubicBezTo>
                  <a:cubicBezTo>
                    <a:pt x="12258" y="3573"/>
                    <a:pt x="12283" y="3599"/>
                    <a:pt x="12309" y="3599"/>
                  </a:cubicBezTo>
                  <a:cubicBezTo>
                    <a:pt x="12323" y="3604"/>
                    <a:pt x="12337" y="3606"/>
                    <a:pt x="12352" y="3606"/>
                  </a:cubicBezTo>
                  <a:cubicBezTo>
                    <a:pt x="12421" y="3606"/>
                    <a:pt x="12498" y="3560"/>
                    <a:pt x="12540" y="3496"/>
                  </a:cubicBezTo>
                  <a:cubicBezTo>
                    <a:pt x="12608" y="3361"/>
                    <a:pt x="12516" y="3205"/>
                    <a:pt x="12388" y="3205"/>
                  </a:cubicBezTo>
                  <a:close/>
                  <a:moveTo>
                    <a:pt x="7478" y="3842"/>
                  </a:moveTo>
                  <a:cubicBezTo>
                    <a:pt x="7323" y="3842"/>
                    <a:pt x="7170" y="3912"/>
                    <a:pt x="7129" y="4061"/>
                  </a:cubicBezTo>
                  <a:lnTo>
                    <a:pt x="7155" y="4061"/>
                  </a:lnTo>
                  <a:cubicBezTo>
                    <a:pt x="7155" y="4112"/>
                    <a:pt x="7155" y="4163"/>
                    <a:pt x="7155" y="4214"/>
                  </a:cubicBezTo>
                  <a:cubicBezTo>
                    <a:pt x="7181" y="4394"/>
                    <a:pt x="7334" y="4522"/>
                    <a:pt x="7514" y="4573"/>
                  </a:cubicBezTo>
                  <a:cubicBezTo>
                    <a:pt x="7796" y="4573"/>
                    <a:pt x="7976" y="4240"/>
                    <a:pt x="7822" y="4009"/>
                  </a:cubicBezTo>
                  <a:cubicBezTo>
                    <a:pt x="7761" y="3900"/>
                    <a:pt x="7619" y="3842"/>
                    <a:pt x="7478" y="3842"/>
                  </a:cubicBezTo>
                  <a:close/>
                  <a:moveTo>
                    <a:pt x="3853" y="5099"/>
                  </a:moveTo>
                  <a:cubicBezTo>
                    <a:pt x="3701" y="5099"/>
                    <a:pt x="3554" y="5169"/>
                    <a:pt x="3514" y="5317"/>
                  </a:cubicBezTo>
                  <a:cubicBezTo>
                    <a:pt x="3514" y="5368"/>
                    <a:pt x="3514" y="5420"/>
                    <a:pt x="3514" y="5471"/>
                  </a:cubicBezTo>
                  <a:cubicBezTo>
                    <a:pt x="3539" y="5650"/>
                    <a:pt x="3693" y="5804"/>
                    <a:pt x="3873" y="5830"/>
                  </a:cubicBezTo>
                  <a:cubicBezTo>
                    <a:pt x="4155" y="5830"/>
                    <a:pt x="4360" y="5522"/>
                    <a:pt x="4206" y="5266"/>
                  </a:cubicBezTo>
                  <a:cubicBezTo>
                    <a:pt x="4133" y="5156"/>
                    <a:pt x="3991" y="5099"/>
                    <a:pt x="3853" y="5099"/>
                  </a:cubicBezTo>
                  <a:close/>
                  <a:moveTo>
                    <a:pt x="7382" y="5816"/>
                  </a:moveTo>
                  <a:cubicBezTo>
                    <a:pt x="7341" y="5816"/>
                    <a:pt x="7300" y="5820"/>
                    <a:pt x="7258" y="5830"/>
                  </a:cubicBezTo>
                  <a:cubicBezTo>
                    <a:pt x="6822" y="5907"/>
                    <a:pt x="6540" y="6625"/>
                    <a:pt x="6924" y="6907"/>
                  </a:cubicBezTo>
                  <a:lnTo>
                    <a:pt x="6950" y="6907"/>
                  </a:lnTo>
                  <a:cubicBezTo>
                    <a:pt x="7001" y="6932"/>
                    <a:pt x="7078" y="6958"/>
                    <a:pt x="7155" y="6984"/>
                  </a:cubicBezTo>
                  <a:cubicBezTo>
                    <a:pt x="7196" y="6991"/>
                    <a:pt x="7238" y="6995"/>
                    <a:pt x="7280" y="6995"/>
                  </a:cubicBezTo>
                  <a:cubicBezTo>
                    <a:pt x="7524" y="6995"/>
                    <a:pt x="7767" y="6869"/>
                    <a:pt x="7899" y="6650"/>
                  </a:cubicBezTo>
                  <a:cubicBezTo>
                    <a:pt x="8085" y="6254"/>
                    <a:pt x="7785" y="5816"/>
                    <a:pt x="7382" y="5816"/>
                  </a:cubicBezTo>
                  <a:close/>
                  <a:moveTo>
                    <a:pt x="1704" y="7231"/>
                  </a:moveTo>
                  <a:cubicBezTo>
                    <a:pt x="1684" y="7231"/>
                    <a:pt x="1663" y="7234"/>
                    <a:pt x="1642" y="7240"/>
                  </a:cubicBezTo>
                  <a:cubicBezTo>
                    <a:pt x="1514" y="7266"/>
                    <a:pt x="1411" y="7497"/>
                    <a:pt x="1539" y="7599"/>
                  </a:cubicBezTo>
                  <a:cubicBezTo>
                    <a:pt x="1565" y="7599"/>
                    <a:pt x="1591" y="7625"/>
                    <a:pt x="1616" y="7625"/>
                  </a:cubicBezTo>
                  <a:cubicBezTo>
                    <a:pt x="1634" y="7629"/>
                    <a:pt x="1653" y="7631"/>
                    <a:pt x="1670" y="7631"/>
                  </a:cubicBezTo>
                  <a:cubicBezTo>
                    <a:pt x="1754" y="7631"/>
                    <a:pt x="1830" y="7586"/>
                    <a:pt x="1873" y="7522"/>
                  </a:cubicBezTo>
                  <a:cubicBezTo>
                    <a:pt x="1940" y="7387"/>
                    <a:pt x="1849" y="7231"/>
                    <a:pt x="1704" y="7231"/>
                  </a:cubicBezTo>
                  <a:close/>
                  <a:moveTo>
                    <a:pt x="5899" y="8599"/>
                  </a:moveTo>
                  <a:cubicBezTo>
                    <a:pt x="5822" y="8599"/>
                    <a:pt x="5770" y="8753"/>
                    <a:pt x="5847" y="8804"/>
                  </a:cubicBezTo>
                  <a:cubicBezTo>
                    <a:pt x="5847" y="8804"/>
                    <a:pt x="5873" y="8804"/>
                    <a:pt x="5873" y="8830"/>
                  </a:cubicBezTo>
                  <a:cubicBezTo>
                    <a:pt x="5924" y="8830"/>
                    <a:pt x="6001" y="8804"/>
                    <a:pt x="6027" y="8753"/>
                  </a:cubicBezTo>
                  <a:cubicBezTo>
                    <a:pt x="6052" y="8676"/>
                    <a:pt x="5975" y="8599"/>
                    <a:pt x="5899" y="8599"/>
                  </a:cubicBezTo>
                  <a:close/>
                  <a:moveTo>
                    <a:pt x="3453" y="8132"/>
                  </a:moveTo>
                  <a:cubicBezTo>
                    <a:pt x="3431" y="8132"/>
                    <a:pt x="3408" y="8134"/>
                    <a:pt x="3386" y="8138"/>
                  </a:cubicBezTo>
                  <a:cubicBezTo>
                    <a:pt x="3103" y="8189"/>
                    <a:pt x="2924" y="8651"/>
                    <a:pt x="3206" y="8830"/>
                  </a:cubicBezTo>
                  <a:cubicBezTo>
                    <a:pt x="3232" y="8856"/>
                    <a:pt x="3283" y="8856"/>
                    <a:pt x="3334" y="8881"/>
                  </a:cubicBezTo>
                  <a:cubicBezTo>
                    <a:pt x="3357" y="8885"/>
                    <a:pt x="3380" y="8886"/>
                    <a:pt x="3403" y="8886"/>
                  </a:cubicBezTo>
                  <a:cubicBezTo>
                    <a:pt x="3558" y="8886"/>
                    <a:pt x="3706" y="8810"/>
                    <a:pt x="3796" y="8676"/>
                  </a:cubicBezTo>
                  <a:cubicBezTo>
                    <a:pt x="3915" y="8415"/>
                    <a:pt x="3726" y="8132"/>
                    <a:pt x="3453" y="8132"/>
                  </a:cubicBezTo>
                  <a:close/>
                  <a:moveTo>
                    <a:pt x="7730" y="8742"/>
                  </a:moveTo>
                  <a:cubicBezTo>
                    <a:pt x="7579" y="8742"/>
                    <a:pt x="7427" y="8819"/>
                    <a:pt x="7386" y="8984"/>
                  </a:cubicBezTo>
                  <a:cubicBezTo>
                    <a:pt x="7386" y="9010"/>
                    <a:pt x="7386" y="9061"/>
                    <a:pt x="7386" y="9112"/>
                  </a:cubicBezTo>
                  <a:cubicBezTo>
                    <a:pt x="7437" y="9292"/>
                    <a:pt x="7565" y="9445"/>
                    <a:pt x="7745" y="9471"/>
                  </a:cubicBezTo>
                  <a:cubicBezTo>
                    <a:pt x="8027" y="9471"/>
                    <a:pt x="8232" y="9163"/>
                    <a:pt x="8052" y="8907"/>
                  </a:cubicBezTo>
                  <a:cubicBezTo>
                    <a:pt x="7993" y="8800"/>
                    <a:pt x="7862" y="8742"/>
                    <a:pt x="7730" y="8742"/>
                  </a:cubicBezTo>
                  <a:close/>
                  <a:moveTo>
                    <a:pt x="4824" y="10739"/>
                  </a:moveTo>
                  <a:cubicBezTo>
                    <a:pt x="4782" y="10739"/>
                    <a:pt x="4738" y="10744"/>
                    <a:pt x="4693" y="10753"/>
                  </a:cubicBezTo>
                  <a:cubicBezTo>
                    <a:pt x="4257" y="10830"/>
                    <a:pt x="4001" y="11522"/>
                    <a:pt x="4411" y="11805"/>
                  </a:cubicBezTo>
                  <a:lnTo>
                    <a:pt x="4386" y="11805"/>
                  </a:lnTo>
                  <a:cubicBezTo>
                    <a:pt x="4463" y="11856"/>
                    <a:pt x="4539" y="11881"/>
                    <a:pt x="4616" y="11907"/>
                  </a:cubicBezTo>
                  <a:cubicBezTo>
                    <a:pt x="4658" y="11915"/>
                    <a:pt x="4699" y="11918"/>
                    <a:pt x="4739" y="11918"/>
                  </a:cubicBezTo>
                  <a:cubicBezTo>
                    <a:pt x="4978" y="11918"/>
                    <a:pt x="5203" y="11793"/>
                    <a:pt x="5334" y="11574"/>
                  </a:cubicBezTo>
                  <a:cubicBezTo>
                    <a:pt x="5544" y="11178"/>
                    <a:pt x="5246" y="10739"/>
                    <a:pt x="4824" y="10739"/>
                  </a:cubicBezTo>
                  <a:close/>
                  <a:moveTo>
                    <a:pt x="816" y="10950"/>
                  </a:moveTo>
                  <a:cubicBezTo>
                    <a:pt x="784" y="10950"/>
                    <a:pt x="751" y="10953"/>
                    <a:pt x="719" y="10958"/>
                  </a:cubicBezTo>
                  <a:cubicBezTo>
                    <a:pt x="283" y="11035"/>
                    <a:pt x="1" y="11753"/>
                    <a:pt x="411" y="12035"/>
                  </a:cubicBezTo>
                  <a:cubicBezTo>
                    <a:pt x="462" y="12061"/>
                    <a:pt x="539" y="12087"/>
                    <a:pt x="616" y="12112"/>
                  </a:cubicBezTo>
                  <a:cubicBezTo>
                    <a:pt x="658" y="12120"/>
                    <a:pt x="700" y="12123"/>
                    <a:pt x="742" y="12123"/>
                  </a:cubicBezTo>
                  <a:cubicBezTo>
                    <a:pt x="986" y="12123"/>
                    <a:pt x="1229" y="12001"/>
                    <a:pt x="1360" y="11805"/>
                  </a:cubicBezTo>
                  <a:cubicBezTo>
                    <a:pt x="1550" y="11400"/>
                    <a:pt x="1232" y="10950"/>
                    <a:pt x="816" y="1095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67" name="Google Shape;1867;p36"/>
            <p:cNvSpPr/>
            <p:nvPr/>
          </p:nvSpPr>
          <p:spPr>
            <a:xfrm rot="718822">
              <a:off x="8018037" y="2549860"/>
              <a:ext cx="697670" cy="1395916"/>
            </a:xfrm>
            <a:custGeom>
              <a:avLst/>
              <a:gdLst/>
              <a:ahLst/>
              <a:cxnLst/>
              <a:rect l="l" t="t" r="r" b="b"/>
              <a:pathLst>
                <a:path w="30218" h="60461" extrusionOk="0">
                  <a:moveTo>
                    <a:pt x="29718" y="1"/>
                  </a:moveTo>
                  <a:cubicBezTo>
                    <a:pt x="29628" y="1"/>
                    <a:pt x="29537" y="37"/>
                    <a:pt x="29464" y="124"/>
                  </a:cubicBezTo>
                  <a:cubicBezTo>
                    <a:pt x="15053" y="18330"/>
                    <a:pt x="4052" y="40716"/>
                    <a:pt x="52" y="60025"/>
                  </a:cubicBezTo>
                  <a:cubicBezTo>
                    <a:pt x="1" y="60230"/>
                    <a:pt x="129" y="60409"/>
                    <a:pt x="334" y="60461"/>
                  </a:cubicBezTo>
                  <a:lnTo>
                    <a:pt x="411" y="60461"/>
                  </a:lnTo>
                  <a:cubicBezTo>
                    <a:pt x="565" y="60461"/>
                    <a:pt x="719" y="60333"/>
                    <a:pt x="744" y="60179"/>
                  </a:cubicBezTo>
                  <a:cubicBezTo>
                    <a:pt x="4745" y="40947"/>
                    <a:pt x="15668" y="18689"/>
                    <a:pt x="30028" y="560"/>
                  </a:cubicBezTo>
                  <a:cubicBezTo>
                    <a:pt x="30218" y="294"/>
                    <a:pt x="29972" y="1"/>
                    <a:pt x="29718"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Tree>
    <p:extLst>
      <p:ext uri="{BB962C8B-B14F-4D97-AF65-F5344CB8AC3E}">
        <p14:creationId xmlns:p14="http://schemas.microsoft.com/office/powerpoint/2010/main" val="1190506686"/>
      </p:ext>
    </p:extLst>
  </p:cSld>
  <p:clrMapOvr>
    <a:masterClrMapping/>
  </p:clrMapOvr>
</p:sldLayout>
</file>

<file path=ppt/slideLayouts/slideLayout188.xml><?xml version="1.0" encoding="utf-8"?>
<p:sldLayout xmlns:a="http://schemas.openxmlformats.org/drawingml/2006/main" xmlns:r="http://schemas.openxmlformats.org/officeDocument/2006/relationships" xmlns:p="http://schemas.openxmlformats.org/presentationml/2006/main" matchingName="Title slide" type="title">
  <p:cSld name="Title slide">
    <p:spTree>
      <p:nvGrpSpPr>
        <p:cNvPr id="1" name="Shape 8"/>
        <p:cNvGrpSpPr/>
        <p:nvPr/>
      </p:nvGrpSpPr>
      <p:grpSpPr>
        <a:xfrm>
          <a:off x="0" y="0"/>
          <a:ext cx="0" cy="0"/>
          <a:chOff x="0" y="0"/>
          <a:chExt cx="0" cy="0"/>
        </a:xfrm>
      </p:grpSpPr>
      <p:pic>
        <p:nvPicPr>
          <p:cNvPr id="9" name="Google Shape;9;p2"/>
          <p:cNvPicPr preferRelativeResize="0"/>
          <p:nvPr/>
        </p:nvPicPr>
        <p:blipFill>
          <a:blip r:embed="rId2">
            <a:alphaModFix/>
          </a:blip>
          <a:stretch>
            <a:fillRect/>
          </a:stretch>
        </p:blipFill>
        <p:spPr>
          <a:xfrm>
            <a:off x="-75466" y="-36433"/>
            <a:ext cx="12342935" cy="7005332"/>
          </a:xfrm>
          <a:prstGeom prst="rect">
            <a:avLst/>
          </a:prstGeom>
          <a:noFill/>
          <a:ln>
            <a:noFill/>
          </a:ln>
        </p:spPr>
      </p:pic>
      <p:grpSp>
        <p:nvGrpSpPr>
          <p:cNvPr id="10" name="Google Shape;10;p2"/>
          <p:cNvGrpSpPr/>
          <p:nvPr/>
        </p:nvGrpSpPr>
        <p:grpSpPr>
          <a:xfrm>
            <a:off x="-831699" y="-410817"/>
            <a:ext cx="3265613" cy="4031221"/>
            <a:chOff x="-623774" y="-350900"/>
            <a:chExt cx="2449210" cy="3023416"/>
          </a:xfrm>
        </p:grpSpPr>
        <p:grpSp>
          <p:nvGrpSpPr>
            <p:cNvPr id="11" name="Google Shape;11;p2"/>
            <p:cNvGrpSpPr/>
            <p:nvPr/>
          </p:nvGrpSpPr>
          <p:grpSpPr>
            <a:xfrm rot="1413719">
              <a:off x="224827" y="-308028"/>
              <a:ext cx="616248" cy="1925931"/>
              <a:chOff x="-1858600" y="2385325"/>
              <a:chExt cx="523125" cy="1635025"/>
            </a:xfrm>
          </p:grpSpPr>
          <p:sp>
            <p:nvSpPr>
              <p:cNvPr id="12" name="Google Shape;12;p2"/>
              <p:cNvSpPr/>
              <p:nvPr/>
            </p:nvSpPr>
            <p:spPr>
              <a:xfrm>
                <a:off x="-1804750" y="2385325"/>
                <a:ext cx="469275" cy="1635025"/>
              </a:xfrm>
              <a:custGeom>
                <a:avLst/>
                <a:gdLst/>
                <a:ahLst/>
                <a:cxnLst/>
                <a:rect l="l" t="t" r="r" b="b"/>
                <a:pathLst>
                  <a:path w="18771" h="65401" extrusionOk="0">
                    <a:moveTo>
                      <a:pt x="12062" y="1"/>
                    </a:moveTo>
                    <a:cubicBezTo>
                      <a:pt x="9693" y="1"/>
                      <a:pt x="7259" y="1264"/>
                      <a:pt x="5667" y="3115"/>
                    </a:cubicBezTo>
                    <a:cubicBezTo>
                      <a:pt x="3462" y="5679"/>
                      <a:pt x="2513" y="9064"/>
                      <a:pt x="1872" y="12397"/>
                    </a:cubicBezTo>
                    <a:lnTo>
                      <a:pt x="1872" y="12372"/>
                    </a:lnTo>
                    <a:cubicBezTo>
                      <a:pt x="129" y="21270"/>
                      <a:pt x="0" y="30373"/>
                      <a:pt x="975" y="39373"/>
                    </a:cubicBezTo>
                    <a:cubicBezTo>
                      <a:pt x="1308" y="42476"/>
                      <a:pt x="1308" y="44861"/>
                      <a:pt x="1462" y="47989"/>
                    </a:cubicBezTo>
                    <a:cubicBezTo>
                      <a:pt x="1795" y="54796"/>
                      <a:pt x="6238" y="62496"/>
                      <a:pt x="6079" y="65382"/>
                    </a:cubicBezTo>
                    <a:lnTo>
                      <a:pt x="6079" y="65382"/>
                    </a:lnTo>
                    <a:cubicBezTo>
                      <a:pt x="6979" y="50077"/>
                      <a:pt x="11644" y="31239"/>
                      <a:pt x="16694" y="16756"/>
                    </a:cubicBezTo>
                    <a:cubicBezTo>
                      <a:pt x="17694" y="13936"/>
                      <a:pt x="18771" y="11064"/>
                      <a:pt x="18745" y="8089"/>
                    </a:cubicBezTo>
                    <a:cubicBezTo>
                      <a:pt x="18745" y="5089"/>
                      <a:pt x="17412" y="1909"/>
                      <a:pt x="14719" y="602"/>
                    </a:cubicBezTo>
                    <a:cubicBezTo>
                      <a:pt x="13878" y="188"/>
                      <a:pt x="12974" y="1"/>
                      <a:pt x="12062" y="1"/>
                    </a:cubicBezTo>
                    <a:close/>
                    <a:moveTo>
                      <a:pt x="6079" y="65382"/>
                    </a:moveTo>
                    <a:lnTo>
                      <a:pt x="6079" y="65382"/>
                    </a:lnTo>
                    <a:cubicBezTo>
                      <a:pt x="6078" y="65388"/>
                      <a:pt x="6078" y="65394"/>
                      <a:pt x="6078" y="65400"/>
                    </a:cubicBezTo>
                    <a:cubicBezTo>
                      <a:pt x="6078" y="65394"/>
                      <a:pt x="6078" y="65388"/>
                      <a:pt x="6079" y="65382"/>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 name="Google Shape;13;p2"/>
              <p:cNvSpPr/>
              <p:nvPr/>
            </p:nvSpPr>
            <p:spPr>
              <a:xfrm>
                <a:off x="-1858600" y="2385425"/>
                <a:ext cx="469275" cy="1634925"/>
              </a:xfrm>
              <a:custGeom>
                <a:avLst/>
                <a:gdLst/>
                <a:ahLst/>
                <a:cxnLst/>
                <a:rect l="l" t="t" r="r" b="b"/>
                <a:pathLst>
                  <a:path w="18771" h="65397" extrusionOk="0">
                    <a:moveTo>
                      <a:pt x="12088" y="1"/>
                    </a:moveTo>
                    <a:cubicBezTo>
                      <a:pt x="9704" y="1"/>
                      <a:pt x="7263" y="1274"/>
                      <a:pt x="5667" y="3111"/>
                    </a:cubicBezTo>
                    <a:cubicBezTo>
                      <a:pt x="3462" y="5649"/>
                      <a:pt x="2513" y="9060"/>
                      <a:pt x="1872" y="12393"/>
                    </a:cubicBezTo>
                    <a:lnTo>
                      <a:pt x="1872" y="12368"/>
                    </a:lnTo>
                    <a:cubicBezTo>
                      <a:pt x="129" y="21266"/>
                      <a:pt x="0" y="30369"/>
                      <a:pt x="975" y="39369"/>
                    </a:cubicBezTo>
                    <a:cubicBezTo>
                      <a:pt x="1308" y="42472"/>
                      <a:pt x="1308" y="44857"/>
                      <a:pt x="1462" y="47985"/>
                    </a:cubicBezTo>
                    <a:cubicBezTo>
                      <a:pt x="1795" y="54792"/>
                      <a:pt x="6239" y="62492"/>
                      <a:pt x="6079" y="65378"/>
                    </a:cubicBezTo>
                    <a:lnTo>
                      <a:pt x="6079" y="65378"/>
                    </a:lnTo>
                    <a:cubicBezTo>
                      <a:pt x="6979" y="50073"/>
                      <a:pt x="11670" y="31235"/>
                      <a:pt x="16694" y="16752"/>
                    </a:cubicBezTo>
                    <a:cubicBezTo>
                      <a:pt x="17694" y="13932"/>
                      <a:pt x="18771" y="11060"/>
                      <a:pt x="18771" y="8085"/>
                    </a:cubicBezTo>
                    <a:cubicBezTo>
                      <a:pt x="18745" y="5085"/>
                      <a:pt x="17412" y="1905"/>
                      <a:pt x="14745" y="598"/>
                    </a:cubicBezTo>
                    <a:cubicBezTo>
                      <a:pt x="13901" y="187"/>
                      <a:pt x="12999" y="1"/>
                      <a:pt x="12088" y="1"/>
                    </a:cubicBezTo>
                    <a:close/>
                    <a:moveTo>
                      <a:pt x="6079" y="65378"/>
                    </a:moveTo>
                    <a:cubicBezTo>
                      <a:pt x="6078" y="65384"/>
                      <a:pt x="6078" y="65390"/>
                      <a:pt x="6078" y="65396"/>
                    </a:cubicBezTo>
                    <a:cubicBezTo>
                      <a:pt x="6078" y="65390"/>
                      <a:pt x="6078" y="65384"/>
                      <a:pt x="6079" y="65378"/>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 name="Google Shape;14;p2"/>
              <p:cNvSpPr/>
              <p:nvPr/>
            </p:nvSpPr>
            <p:spPr>
              <a:xfrm>
                <a:off x="-1766300" y="2414375"/>
                <a:ext cx="329125" cy="283550"/>
              </a:xfrm>
              <a:custGeom>
                <a:avLst/>
                <a:gdLst/>
                <a:ahLst/>
                <a:cxnLst/>
                <a:rect l="l" t="t" r="r" b="b"/>
                <a:pathLst>
                  <a:path w="13165" h="11342" extrusionOk="0">
                    <a:moveTo>
                      <a:pt x="7214" y="1"/>
                    </a:moveTo>
                    <a:cubicBezTo>
                      <a:pt x="7203" y="1"/>
                      <a:pt x="7192" y="2"/>
                      <a:pt x="7181" y="4"/>
                    </a:cubicBezTo>
                    <a:cubicBezTo>
                      <a:pt x="7053" y="55"/>
                      <a:pt x="6976" y="260"/>
                      <a:pt x="7104" y="337"/>
                    </a:cubicBezTo>
                    <a:cubicBezTo>
                      <a:pt x="7130" y="363"/>
                      <a:pt x="7155" y="363"/>
                      <a:pt x="7181" y="363"/>
                    </a:cubicBezTo>
                    <a:cubicBezTo>
                      <a:pt x="7258" y="363"/>
                      <a:pt x="7335" y="337"/>
                      <a:pt x="7386" y="260"/>
                    </a:cubicBezTo>
                    <a:cubicBezTo>
                      <a:pt x="7433" y="120"/>
                      <a:pt x="7330" y="1"/>
                      <a:pt x="7214" y="1"/>
                    </a:cubicBezTo>
                    <a:close/>
                    <a:moveTo>
                      <a:pt x="10096" y="914"/>
                    </a:moveTo>
                    <a:cubicBezTo>
                      <a:pt x="10065" y="914"/>
                      <a:pt x="10033" y="918"/>
                      <a:pt x="10001" y="927"/>
                    </a:cubicBezTo>
                    <a:cubicBezTo>
                      <a:pt x="9719" y="1004"/>
                      <a:pt x="9591" y="1440"/>
                      <a:pt x="9848" y="1619"/>
                    </a:cubicBezTo>
                    <a:cubicBezTo>
                      <a:pt x="9899" y="1619"/>
                      <a:pt x="9950" y="1645"/>
                      <a:pt x="10001" y="1645"/>
                    </a:cubicBezTo>
                    <a:cubicBezTo>
                      <a:pt x="10024" y="1648"/>
                      <a:pt x="10046" y="1650"/>
                      <a:pt x="10069" y="1650"/>
                    </a:cubicBezTo>
                    <a:cubicBezTo>
                      <a:pt x="10224" y="1650"/>
                      <a:pt x="10370" y="1571"/>
                      <a:pt x="10437" y="1414"/>
                    </a:cubicBezTo>
                    <a:cubicBezTo>
                      <a:pt x="10528" y="1164"/>
                      <a:pt x="10337" y="914"/>
                      <a:pt x="10096" y="914"/>
                    </a:cubicBezTo>
                    <a:close/>
                    <a:moveTo>
                      <a:pt x="4839" y="1534"/>
                    </a:moveTo>
                    <a:cubicBezTo>
                      <a:pt x="4695" y="1534"/>
                      <a:pt x="4554" y="1605"/>
                      <a:pt x="4540" y="1748"/>
                    </a:cubicBezTo>
                    <a:cubicBezTo>
                      <a:pt x="4540" y="1799"/>
                      <a:pt x="4540" y="1824"/>
                      <a:pt x="4540" y="1876"/>
                    </a:cubicBezTo>
                    <a:cubicBezTo>
                      <a:pt x="4591" y="2030"/>
                      <a:pt x="4719" y="2158"/>
                      <a:pt x="4873" y="2183"/>
                    </a:cubicBezTo>
                    <a:cubicBezTo>
                      <a:pt x="5129" y="2183"/>
                      <a:pt x="5309" y="1876"/>
                      <a:pt x="5129" y="1671"/>
                    </a:cubicBezTo>
                    <a:cubicBezTo>
                      <a:pt x="5072" y="1579"/>
                      <a:pt x="4955" y="1534"/>
                      <a:pt x="4839" y="1534"/>
                    </a:cubicBezTo>
                    <a:close/>
                    <a:moveTo>
                      <a:pt x="7873" y="1434"/>
                    </a:moveTo>
                    <a:cubicBezTo>
                      <a:pt x="7815" y="1434"/>
                      <a:pt x="7755" y="1444"/>
                      <a:pt x="7694" y="1465"/>
                    </a:cubicBezTo>
                    <a:cubicBezTo>
                      <a:pt x="7309" y="1542"/>
                      <a:pt x="7104" y="2183"/>
                      <a:pt x="7488" y="2414"/>
                    </a:cubicBezTo>
                    <a:lnTo>
                      <a:pt x="7514" y="2414"/>
                    </a:lnTo>
                    <a:cubicBezTo>
                      <a:pt x="7565" y="2440"/>
                      <a:pt x="7642" y="2466"/>
                      <a:pt x="7694" y="2491"/>
                    </a:cubicBezTo>
                    <a:cubicBezTo>
                      <a:pt x="7715" y="2493"/>
                      <a:pt x="7737" y="2494"/>
                      <a:pt x="7759" y="2494"/>
                    </a:cubicBezTo>
                    <a:cubicBezTo>
                      <a:pt x="7992" y="2494"/>
                      <a:pt x="8217" y="2369"/>
                      <a:pt x="8335" y="2158"/>
                    </a:cubicBezTo>
                    <a:cubicBezTo>
                      <a:pt x="8489" y="1805"/>
                      <a:pt x="8227" y="1434"/>
                      <a:pt x="7873" y="1434"/>
                    </a:cubicBezTo>
                    <a:close/>
                    <a:moveTo>
                      <a:pt x="12521" y="1809"/>
                    </a:moveTo>
                    <a:cubicBezTo>
                      <a:pt x="12477" y="1809"/>
                      <a:pt x="12432" y="1814"/>
                      <a:pt x="12386" y="1824"/>
                    </a:cubicBezTo>
                    <a:cubicBezTo>
                      <a:pt x="12002" y="1927"/>
                      <a:pt x="11796" y="2568"/>
                      <a:pt x="12181" y="2799"/>
                    </a:cubicBezTo>
                    <a:cubicBezTo>
                      <a:pt x="12232" y="2825"/>
                      <a:pt x="12309" y="2850"/>
                      <a:pt x="12386" y="2850"/>
                    </a:cubicBezTo>
                    <a:cubicBezTo>
                      <a:pt x="12424" y="2858"/>
                      <a:pt x="12461" y="2861"/>
                      <a:pt x="12498" y="2861"/>
                    </a:cubicBezTo>
                    <a:cubicBezTo>
                      <a:pt x="12709" y="2861"/>
                      <a:pt x="12896" y="2739"/>
                      <a:pt x="13027" y="2542"/>
                    </a:cubicBezTo>
                    <a:cubicBezTo>
                      <a:pt x="13165" y="2175"/>
                      <a:pt x="12892" y="1809"/>
                      <a:pt x="12521" y="1809"/>
                    </a:cubicBezTo>
                    <a:close/>
                    <a:moveTo>
                      <a:pt x="10496" y="2693"/>
                    </a:moveTo>
                    <a:cubicBezTo>
                      <a:pt x="10485" y="2693"/>
                      <a:pt x="10474" y="2694"/>
                      <a:pt x="10463" y="2696"/>
                    </a:cubicBezTo>
                    <a:cubicBezTo>
                      <a:pt x="10335" y="2722"/>
                      <a:pt x="10258" y="2953"/>
                      <a:pt x="10386" y="3030"/>
                    </a:cubicBezTo>
                    <a:cubicBezTo>
                      <a:pt x="10412" y="3055"/>
                      <a:pt x="10412" y="3055"/>
                      <a:pt x="10437" y="3055"/>
                    </a:cubicBezTo>
                    <a:cubicBezTo>
                      <a:pt x="10540" y="3055"/>
                      <a:pt x="10617" y="3030"/>
                      <a:pt x="10668" y="2953"/>
                    </a:cubicBezTo>
                    <a:cubicBezTo>
                      <a:pt x="10715" y="2812"/>
                      <a:pt x="10612" y="2693"/>
                      <a:pt x="10496" y="2693"/>
                    </a:cubicBezTo>
                    <a:close/>
                    <a:moveTo>
                      <a:pt x="3134" y="3127"/>
                    </a:moveTo>
                    <a:cubicBezTo>
                      <a:pt x="3124" y="3127"/>
                      <a:pt x="3114" y="3129"/>
                      <a:pt x="3104" y="3132"/>
                    </a:cubicBezTo>
                    <a:cubicBezTo>
                      <a:pt x="3027" y="3158"/>
                      <a:pt x="3001" y="3260"/>
                      <a:pt x="3078" y="3312"/>
                    </a:cubicBezTo>
                    <a:lnTo>
                      <a:pt x="3078" y="3337"/>
                    </a:lnTo>
                    <a:lnTo>
                      <a:pt x="3104" y="3337"/>
                    </a:lnTo>
                    <a:cubicBezTo>
                      <a:pt x="3155" y="3337"/>
                      <a:pt x="3206" y="3312"/>
                      <a:pt x="3232" y="3260"/>
                    </a:cubicBezTo>
                    <a:cubicBezTo>
                      <a:pt x="3254" y="3194"/>
                      <a:pt x="3199" y="3127"/>
                      <a:pt x="3134" y="3127"/>
                    </a:cubicBezTo>
                    <a:close/>
                    <a:moveTo>
                      <a:pt x="6219" y="3536"/>
                    </a:moveTo>
                    <a:cubicBezTo>
                      <a:pt x="6072" y="3536"/>
                      <a:pt x="5928" y="3614"/>
                      <a:pt x="5899" y="3773"/>
                    </a:cubicBezTo>
                    <a:lnTo>
                      <a:pt x="5924" y="3773"/>
                    </a:lnTo>
                    <a:cubicBezTo>
                      <a:pt x="5924" y="3799"/>
                      <a:pt x="5924" y="3850"/>
                      <a:pt x="5924" y="3902"/>
                    </a:cubicBezTo>
                    <a:cubicBezTo>
                      <a:pt x="5950" y="4055"/>
                      <a:pt x="6078" y="4158"/>
                      <a:pt x="6232" y="4184"/>
                    </a:cubicBezTo>
                    <a:cubicBezTo>
                      <a:pt x="6243" y="4185"/>
                      <a:pt x="6254" y="4185"/>
                      <a:pt x="6265" y="4185"/>
                    </a:cubicBezTo>
                    <a:cubicBezTo>
                      <a:pt x="6526" y="4185"/>
                      <a:pt x="6662" y="3892"/>
                      <a:pt x="6514" y="3671"/>
                    </a:cubicBezTo>
                    <a:cubicBezTo>
                      <a:pt x="6447" y="3582"/>
                      <a:pt x="6332" y="3536"/>
                      <a:pt x="6219" y="3536"/>
                    </a:cubicBezTo>
                    <a:close/>
                    <a:moveTo>
                      <a:pt x="3009" y="4870"/>
                    </a:moveTo>
                    <a:cubicBezTo>
                      <a:pt x="2866" y="4870"/>
                      <a:pt x="2722" y="4947"/>
                      <a:pt x="2693" y="5107"/>
                    </a:cubicBezTo>
                    <a:lnTo>
                      <a:pt x="2719" y="5107"/>
                    </a:lnTo>
                    <a:cubicBezTo>
                      <a:pt x="2693" y="5158"/>
                      <a:pt x="2693" y="5184"/>
                      <a:pt x="2719" y="5235"/>
                    </a:cubicBezTo>
                    <a:cubicBezTo>
                      <a:pt x="2745" y="5389"/>
                      <a:pt x="2873" y="5517"/>
                      <a:pt x="3027" y="5517"/>
                    </a:cubicBezTo>
                    <a:cubicBezTo>
                      <a:pt x="3038" y="5518"/>
                      <a:pt x="3049" y="5518"/>
                      <a:pt x="3059" y="5518"/>
                    </a:cubicBezTo>
                    <a:cubicBezTo>
                      <a:pt x="3320" y="5518"/>
                      <a:pt x="3456" y="5226"/>
                      <a:pt x="3283" y="5004"/>
                    </a:cubicBezTo>
                    <a:cubicBezTo>
                      <a:pt x="3228" y="4915"/>
                      <a:pt x="3119" y="4870"/>
                      <a:pt x="3009" y="4870"/>
                    </a:cubicBezTo>
                    <a:close/>
                    <a:moveTo>
                      <a:pt x="6277" y="5340"/>
                    </a:moveTo>
                    <a:cubicBezTo>
                      <a:pt x="6229" y="5340"/>
                      <a:pt x="6179" y="5348"/>
                      <a:pt x="6129" y="5363"/>
                    </a:cubicBezTo>
                    <a:cubicBezTo>
                      <a:pt x="5745" y="5466"/>
                      <a:pt x="5540" y="6107"/>
                      <a:pt x="5924" y="6312"/>
                    </a:cubicBezTo>
                    <a:cubicBezTo>
                      <a:pt x="5976" y="6363"/>
                      <a:pt x="6053" y="6363"/>
                      <a:pt x="6129" y="6389"/>
                    </a:cubicBezTo>
                    <a:cubicBezTo>
                      <a:pt x="6151" y="6391"/>
                      <a:pt x="6173" y="6392"/>
                      <a:pt x="6194" y="6392"/>
                    </a:cubicBezTo>
                    <a:cubicBezTo>
                      <a:pt x="6424" y="6392"/>
                      <a:pt x="6630" y="6267"/>
                      <a:pt x="6771" y="6055"/>
                    </a:cubicBezTo>
                    <a:cubicBezTo>
                      <a:pt x="6906" y="5718"/>
                      <a:pt x="6625" y="5340"/>
                      <a:pt x="6277" y="5340"/>
                    </a:cubicBezTo>
                    <a:close/>
                    <a:moveTo>
                      <a:pt x="1163" y="6898"/>
                    </a:moveTo>
                    <a:cubicBezTo>
                      <a:pt x="1152" y="6898"/>
                      <a:pt x="1140" y="6899"/>
                      <a:pt x="1129" y="6902"/>
                    </a:cubicBezTo>
                    <a:cubicBezTo>
                      <a:pt x="1001" y="6927"/>
                      <a:pt x="924" y="7158"/>
                      <a:pt x="1052" y="7235"/>
                    </a:cubicBezTo>
                    <a:cubicBezTo>
                      <a:pt x="1078" y="7235"/>
                      <a:pt x="1104" y="7261"/>
                      <a:pt x="1129" y="7261"/>
                    </a:cubicBezTo>
                    <a:cubicBezTo>
                      <a:pt x="1206" y="7261"/>
                      <a:pt x="1283" y="7235"/>
                      <a:pt x="1334" y="7132"/>
                    </a:cubicBezTo>
                    <a:cubicBezTo>
                      <a:pt x="1381" y="7015"/>
                      <a:pt x="1278" y="6898"/>
                      <a:pt x="1163" y="6898"/>
                    </a:cubicBezTo>
                    <a:close/>
                    <a:moveTo>
                      <a:pt x="5001" y="7850"/>
                    </a:moveTo>
                    <a:cubicBezTo>
                      <a:pt x="4924" y="7876"/>
                      <a:pt x="4899" y="8004"/>
                      <a:pt x="4950" y="8056"/>
                    </a:cubicBezTo>
                    <a:lnTo>
                      <a:pt x="5001" y="8056"/>
                    </a:lnTo>
                    <a:cubicBezTo>
                      <a:pt x="5052" y="8056"/>
                      <a:pt x="5104" y="8030"/>
                      <a:pt x="5129" y="8004"/>
                    </a:cubicBezTo>
                    <a:cubicBezTo>
                      <a:pt x="5155" y="7927"/>
                      <a:pt x="5078" y="7850"/>
                      <a:pt x="5001" y="7850"/>
                    </a:cubicBezTo>
                    <a:close/>
                    <a:moveTo>
                      <a:pt x="2940" y="7598"/>
                    </a:moveTo>
                    <a:cubicBezTo>
                      <a:pt x="2902" y="7598"/>
                      <a:pt x="2862" y="7605"/>
                      <a:pt x="2822" y="7620"/>
                    </a:cubicBezTo>
                    <a:cubicBezTo>
                      <a:pt x="2565" y="7697"/>
                      <a:pt x="2437" y="8107"/>
                      <a:pt x="2693" y="8235"/>
                    </a:cubicBezTo>
                    <a:cubicBezTo>
                      <a:pt x="2719" y="8261"/>
                      <a:pt x="2770" y="8286"/>
                      <a:pt x="2822" y="8286"/>
                    </a:cubicBezTo>
                    <a:cubicBezTo>
                      <a:pt x="2838" y="8289"/>
                      <a:pt x="2854" y="8290"/>
                      <a:pt x="2870" y="8290"/>
                    </a:cubicBezTo>
                    <a:cubicBezTo>
                      <a:pt x="3007" y="8290"/>
                      <a:pt x="3137" y="8196"/>
                      <a:pt x="3206" y="8081"/>
                    </a:cubicBezTo>
                    <a:cubicBezTo>
                      <a:pt x="3338" y="7840"/>
                      <a:pt x="3169" y="7598"/>
                      <a:pt x="2940" y="7598"/>
                    </a:cubicBezTo>
                    <a:close/>
                    <a:moveTo>
                      <a:pt x="6698" y="7919"/>
                    </a:moveTo>
                    <a:cubicBezTo>
                      <a:pt x="6554" y="7919"/>
                      <a:pt x="6414" y="7990"/>
                      <a:pt x="6386" y="8133"/>
                    </a:cubicBezTo>
                    <a:lnTo>
                      <a:pt x="6412" y="8133"/>
                    </a:lnTo>
                    <a:cubicBezTo>
                      <a:pt x="6412" y="8184"/>
                      <a:pt x="6412" y="8235"/>
                      <a:pt x="6412" y="8261"/>
                    </a:cubicBezTo>
                    <a:cubicBezTo>
                      <a:pt x="6437" y="8415"/>
                      <a:pt x="6565" y="8543"/>
                      <a:pt x="6745" y="8568"/>
                    </a:cubicBezTo>
                    <a:cubicBezTo>
                      <a:pt x="7001" y="8568"/>
                      <a:pt x="7181" y="8261"/>
                      <a:pt x="7001" y="8056"/>
                    </a:cubicBezTo>
                    <a:cubicBezTo>
                      <a:pt x="6933" y="7964"/>
                      <a:pt x="6814" y="7919"/>
                      <a:pt x="6698" y="7919"/>
                    </a:cubicBezTo>
                    <a:close/>
                    <a:moveTo>
                      <a:pt x="4317" y="9878"/>
                    </a:moveTo>
                    <a:cubicBezTo>
                      <a:pt x="4265" y="9878"/>
                      <a:pt x="4210" y="9886"/>
                      <a:pt x="4155" y="9902"/>
                    </a:cubicBezTo>
                    <a:cubicBezTo>
                      <a:pt x="3770" y="9979"/>
                      <a:pt x="3565" y="10645"/>
                      <a:pt x="3950" y="10851"/>
                    </a:cubicBezTo>
                    <a:cubicBezTo>
                      <a:pt x="4001" y="10876"/>
                      <a:pt x="4078" y="10902"/>
                      <a:pt x="4129" y="10928"/>
                    </a:cubicBezTo>
                    <a:cubicBezTo>
                      <a:pt x="4153" y="10930"/>
                      <a:pt x="4177" y="10931"/>
                      <a:pt x="4200" y="10931"/>
                    </a:cubicBezTo>
                    <a:cubicBezTo>
                      <a:pt x="4454" y="10931"/>
                      <a:pt x="4677" y="10805"/>
                      <a:pt x="4770" y="10594"/>
                    </a:cubicBezTo>
                    <a:cubicBezTo>
                      <a:pt x="4927" y="10236"/>
                      <a:pt x="4673" y="9878"/>
                      <a:pt x="4317" y="9878"/>
                    </a:cubicBezTo>
                    <a:close/>
                    <a:moveTo>
                      <a:pt x="746" y="10289"/>
                    </a:moveTo>
                    <a:cubicBezTo>
                      <a:pt x="696" y="10289"/>
                      <a:pt x="644" y="10297"/>
                      <a:pt x="591" y="10312"/>
                    </a:cubicBezTo>
                    <a:cubicBezTo>
                      <a:pt x="206" y="10415"/>
                      <a:pt x="1" y="11056"/>
                      <a:pt x="386" y="11287"/>
                    </a:cubicBezTo>
                    <a:lnTo>
                      <a:pt x="386" y="11261"/>
                    </a:lnTo>
                    <a:cubicBezTo>
                      <a:pt x="437" y="11312"/>
                      <a:pt x="514" y="11338"/>
                      <a:pt x="565" y="11338"/>
                    </a:cubicBezTo>
                    <a:cubicBezTo>
                      <a:pt x="589" y="11340"/>
                      <a:pt x="613" y="11341"/>
                      <a:pt x="636" y="11341"/>
                    </a:cubicBezTo>
                    <a:cubicBezTo>
                      <a:pt x="889" y="11341"/>
                      <a:pt x="1112" y="11216"/>
                      <a:pt x="1206" y="11004"/>
                    </a:cubicBezTo>
                    <a:cubicBezTo>
                      <a:pt x="1364" y="10667"/>
                      <a:pt x="1106" y="10289"/>
                      <a:pt x="746" y="10289"/>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 name="Google Shape;15;p2"/>
              <p:cNvSpPr/>
              <p:nvPr/>
            </p:nvSpPr>
            <p:spPr>
              <a:xfrm>
                <a:off x="-1809250" y="2563500"/>
                <a:ext cx="247275" cy="1438900"/>
              </a:xfrm>
              <a:custGeom>
                <a:avLst/>
                <a:gdLst/>
                <a:ahLst/>
                <a:cxnLst/>
                <a:rect l="l" t="t" r="r" b="b"/>
                <a:pathLst>
                  <a:path w="9891" h="57556" extrusionOk="0">
                    <a:moveTo>
                      <a:pt x="9445" y="0"/>
                    </a:moveTo>
                    <a:cubicBezTo>
                      <a:pt x="9304" y="0"/>
                      <a:pt x="9164" y="81"/>
                      <a:pt x="9104" y="270"/>
                    </a:cubicBezTo>
                    <a:cubicBezTo>
                      <a:pt x="4617" y="13912"/>
                      <a:pt x="1" y="34913"/>
                      <a:pt x="3386" y="57247"/>
                    </a:cubicBezTo>
                    <a:cubicBezTo>
                      <a:pt x="3411" y="57427"/>
                      <a:pt x="3565" y="57555"/>
                      <a:pt x="3745" y="57555"/>
                    </a:cubicBezTo>
                    <a:lnTo>
                      <a:pt x="3822" y="57555"/>
                    </a:lnTo>
                    <a:cubicBezTo>
                      <a:pt x="4027" y="57530"/>
                      <a:pt x="4155" y="57324"/>
                      <a:pt x="4129" y="57119"/>
                    </a:cubicBezTo>
                    <a:cubicBezTo>
                      <a:pt x="796" y="34939"/>
                      <a:pt x="5360" y="14091"/>
                      <a:pt x="9796" y="501"/>
                    </a:cubicBezTo>
                    <a:cubicBezTo>
                      <a:pt x="9890" y="202"/>
                      <a:pt x="9667" y="0"/>
                      <a:pt x="9445"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6" name="Google Shape;16;p2"/>
            <p:cNvGrpSpPr/>
            <p:nvPr/>
          </p:nvGrpSpPr>
          <p:grpSpPr>
            <a:xfrm rot="1413719">
              <a:off x="234082" y="-133704"/>
              <a:ext cx="1216593" cy="2128592"/>
              <a:chOff x="-1779100" y="2408800"/>
              <a:chExt cx="1032750" cy="1807075"/>
            </a:xfrm>
          </p:grpSpPr>
          <p:sp>
            <p:nvSpPr>
              <p:cNvPr id="17" name="Google Shape;17;p2"/>
              <p:cNvSpPr/>
              <p:nvPr/>
            </p:nvSpPr>
            <p:spPr>
              <a:xfrm>
                <a:off x="-1779100" y="2498825"/>
                <a:ext cx="1032750" cy="1717050"/>
              </a:xfrm>
              <a:custGeom>
                <a:avLst/>
                <a:gdLst/>
                <a:ahLst/>
                <a:cxnLst/>
                <a:rect l="l" t="t" r="r" b="b"/>
                <a:pathLst>
                  <a:path w="41310" h="68682" extrusionOk="0">
                    <a:moveTo>
                      <a:pt x="32843" y="0"/>
                    </a:moveTo>
                    <a:cubicBezTo>
                      <a:pt x="31194" y="0"/>
                      <a:pt x="29516" y="392"/>
                      <a:pt x="28053" y="1113"/>
                    </a:cubicBezTo>
                    <a:cubicBezTo>
                      <a:pt x="24489" y="2883"/>
                      <a:pt x="21924" y="6139"/>
                      <a:pt x="19719" y="9421"/>
                    </a:cubicBezTo>
                    <a:lnTo>
                      <a:pt x="19719" y="9396"/>
                    </a:lnTo>
                    <a:cubicBezTo>
                      <a:pt x="13744" y="18242"/>
                      <a:pt x="9436" y="27987"/>
                      <a:pt x="6385" y="38167"/>
                    </a:cubicBezTo>
                    <a:cubicBezTo>
                      <a:pt x="5308" y="41705"/>
                      <a:pt x="4231" y="44270"/>
                      <a:pt x="2949" y="47731"/>
                    </a:cubicBezTo>
                    <a:cubicBezTo>
                      <a:pt x="205" y="55244"/>
                      <a:pt x="1487" y="65630"/>
                      <a:pt x="0" y="68681"/>
                    </a:cubicBezTo>
                    <a:cubicBezTo>
                      <a:pt x="7975" y="52526"/>
                      <a:pt x="21642" y="34269"/>
                      <a:pt x="33745" y="20935"/>
                    </a:cubicBezTo>
                    <a:cubicBezTo>
                      <a:pt x="36105" y="18319"/>
                      <a:pt x="38566" y="15704"/>
                      <a:pt x="39951" y="12473"/>
                    </a:cubicBezTo>
                    <a:cubicBezTo>
                      <a:pt x="41310" y="9242"/>
                      <a:pt x="41310" y="5190"/>
                      <a:pt x="39002" y="2549"/>
                    </a:cubicBezTo>
                    <a:cubicBezTo>
                      <a:pt x="37468" y="790"/>
                      <a:pt x="35184" y="0"/>
                      <a:pt x="3284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 name="Google Shape;18;p2"/>
              <p:cNvSpPr/>
              <p:nvPr/>
            </p:nvSpPr>
            <p:spPr>
              <a:xfrm>
                <a:off x="-1776550" y="2408800"/>
                <a:ext cx="973150" cy="1753225"/>
              </a:xfrm>
              <a:custGeom>
                <a:avLst/>
                <a:gdLst/>
                <a:ahLst/>
                <a:cxnLst/>
                <a:rect l="l" t="t" r="r" b="b"/>
                <a:pathLst>
                  <a:path w="38926" h="70129" extrusionOk="0">
                    <a:moveTo>
                      <a:pt x="30542" y="0"/>
                    </a:moveTo>
                    <a:cubicBezTo>
                      <a:pt x="28732" y="0"/>
                      <a:pt x="26881" y="482"/>
                      <a:pt x="25310" y="1355"/>
                    </a:cubicBezTo>
                    <a:cubicBezTo>
                      <a:pt x="21848" y="3253"/>
                      <a:pt x="19438" y="6637"/>
                      <a:pt x="17361" y="10022"/>
                    </a:cubicBezTo>
                    <a:cubicBezTo>
                      <a:pt x="11822" y="19100"/>
                      <a:pt x="7975" y="29049"/>
                      <a:pt x="5386" y="39357"/>
                    </a:cubicBezTo>
                    <a:cubicBezTo>
                      <a:pt x="4488" y="42947"/>
                      <a:pt x="3514" y="45537"/>
                      <a:pt x="2411" y="49076"/>
                    </a:cubicBezTo>
                    <a:cubicBezTo>
                      <a:pt x="1" y="56717"/>
                      <a:pt x="1770" y="67025"/>
                      <a:pt x="411" y="70128"/>
                    </a:cubicBezTo>
                    <a:cubicBezTo>
                      <a:pt x="7642" y="53640"/>
                      <a:pt x="20463" y="34767"/>
                      <a:pt x="31925" y="20869"/>
                    </a:cubicBezTo>
                    <a:cubicBezTo>
                      <a:pt x="34156" y="18177"/>
                      <a:pt x="36515" y="15433"/>
                      <a:pt x="37721" y="12151"/>
                    </a:cubicBezTo>
                    <a:cubicBezTo>
                      <a:pt x="38926" y="8843"/>
                      <a:pt x="38772" y="4791"/>
                      <a:pt x="36336" y="2253"/>
                    </a:cubicBezTo>
                    <a:cubicBezTo>
                      <a:pt x="34837" y="698"/>
                      <a:pt x="32720" y="0"/>
                      <a:pt x="3054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 name="Google Shape;19;p2"/>
              <p:cNvSpPr/>
              <p:nvPr/>
            </p:nvSpPr>
            <p:spPr>
              <a:xfrm>
                <a:off x="-1311125" y="2430900"/>
                <a:ext cx="402150" cy="319125"/>
              </a:xfrm>
              <a:custGeom>
                <a:avLst/>
                <a:gdLst/>
                <a:ahLst/>
                <a:cxnLst/>
                <a:rect l="l" t="t" r="r" b="b"/>
                <a:pathLst>
                  <a:path w="16086" h="12765" extrusionOk="0">
                    <a:moveTo>
                      <a:pt x="9413" y="1"/>
                    </a:moveTo>
                    <a:cubicBezTo>
                      <a:pt x="9396" y="1"/>
                      <a:pt x="9378" y="3"/>
                      <a:pt x="9359" y="10"/>
                    </a:cubicBezTo>
                    <a:cubicBezTo>
                      <a:pt x="9206" y="35"/>
                      <a:pt x="9103" y="266"/>
                      <a:pt x="9231" y="369"/>
                    </a:cubicBezTo>
                    <a:cubicBezTo>
                      <a:pt x="9257" y="394"/>
                      <a:pt x="9283" y="394"/>
                      <a:pt x="9308" y="394"/>
                    </a:cubicBezTo>
                    <a:cubicBezTo>
                      <a:pt x="9332" y="400"/>
                      <a:pt x="9357" y="403"/>
                      <a:pt x="9380" y="403"/>
                    </a:cubicBezTo>
                    <a:cubicBezTo>
                      <a:pt x="9458" y="403"/>
                      <a:pt x="9531" y="370"/>
                      <a:pt x="9590" y="292"/>
                    </a:cubicBezTo>
                    <a:cubicBezTo>
                      <a:pt x="9635" y="156"/>
                      <a:pt x="9541" y="1"/>
                      <a:pt x="9413" y="1"/>
                    </a:cubicBezTo>
                    <a:close/>
                    <a:moveTo>
                      <a:pt x="12560" y="1256"/>
                    </a:moveTo>
                    <a:cubicBezTo>
                      <a:pt x="12528" y="1256"/>
                      <a:pt x="12496" y="1259"/>
                      <a:pt x="12462" y="1266"/>
                    </a:cubicBezTo>
                    <a:cubicBezTo>
                      <a:pt x="12154" y="1317"/>
                      <a:pt x="11949" y="1856"/>
                      <a:pt x="12257" y="2061"/>
                    </a:cubicBezTo>
                    <a:cubicBezTo>
                      <a:pt x="12283" y="2087"/>
                      <a:pt x="12360" y="2112"/>
                      <a:pt x="12411" y="2112"/>
                    </a:cubicBezTo>
                    <a:cubicBezTo>
                      <a:pt x="12447" y="2121"/>
                      <a:pt x="12482" y="2125"/>
                      <a:pt x="12518" y="2125"/>
                    </a:cubicBezTo>
                    <a:cubicBezTo>
                      <a:pt x="12685" y="2125"/>
                      <a:pt x="12844" y="2030"/>
                      <a:pt x="12949" y="1881"/>
                    </a:cubicBezTo>
                    <a:cubicBezTo>
                      <a:pt x="13089" y="1579"/>
                      <a:pt x="12870" y="1256"/>
                      <a:pt x="12560" y="1256"/>
                    </a:cubicBezTo>
                    <a:close/>
                    <a:moveTo>
                      <a:pt x="6402" y="1567"/>
                    </a:moveTo>
                    <a:cubicBezTo>
                      <a:pt x="6244" y="1567"/>
                      <a:pt x="6092" y="1644"/>
                      <a:pt x="6052" y="1805"/>
                    </a:cubicBezTo>
                    <a:cubicBezTo>
                      <a:pt x="6026" y="1856"/>
                      <a:pt x="6026" y="1907"/>
                      <a:pt x="6052" y="1958"/>
                    </a:cubicBezTo>
                    <a:cubicBezTo>
                      <a:pt x="6077" y="2138"/>
                      <a:pt x="6231" y="2292"/>
                      <a:pt x="6411" y="2317"/>
                    </a:cubicBezTo>
                    <a:cubicBezTo>
                      <a:pt x="6431" y="2321"/>
                      <a:pt x="6450" y="2322"/>
                      <a:pt x="6470" y="2322"/>
                    </a:cubicBezTo>
                    <a:cubicBezTo>
                      <a:pt x="6747" y="2322"/>
                      <a:pt x="6937" y="1993"/>
                      <a:pt x="6770" y="1753"/>
                    </a:cubicBezTo>
                    <a:cubicBezTo>
                      <a:pt x="6696" y="1631"/>
                      <a:pt x="6547" y="1567"/>
                      <a:pt x="6402" y="1567"/>
                    </a:cubicBezTo>
                    <a:close/>
                    <a:moveTo>
                      <a:pt x="9895" y="1689"/>
                    </a:moveTo>
                    <a:cubicBezTo>
                      <a:pt x="9854" y="1689"/>
                      <a:pt x="9812" y="1693"/>
                      <a:pt x="9770" y="1702"/>
                    </a:cubicBezTo>
                    <a:cubicBezTo>
                      <a:pt x="9308" y="1779"/>
                      <a:pt x="9000" y="2523"/>
                      <a:pt x="9436" y="2830"/>
                    </a:cubicBezTo>
                    <a:cubicBezTo>
                      <a:pt x="9513" y="2856"/>
                      <a:pt x="9590" y="2907"/>
                      <a:pt x="9667" y="2907"/>
                    </a:cubicBezTo>
                    <a:cubicBezTo>
                      <a:pt x="9721" y="2921"/>
                      <a:pt x="9775" y="2927"/>
                      <a:pt x="9828" y="2927"/>
                    </a:cubicBezTo>
                    <a:cubicBezTo>
                      <a:pt x="10078" y="2927"/>
                      <a:pt x="10310" y="2785"/>
                      <a:pt x="10436" y="2574"/>
                    </a:cubicBezTo>
                    <a:cubicBezTo>
                      <a:pt x="10647" y="2153"/>
                      <a:pt x="10324" y="1689"/>
                      <a:pt x="9895" y="1689"/>
                    </a:cubicBezTo>
                    <a:close/>
                    <a:moveTo>
                      <a:pt x="4359" y="3369"/>
                    </a:moveTo>
                    <a:cubicBezTo>
                      <a:pt x="4257" y="3369"/>
                      <a:pt x="4205" y="3523"/>
                      <a:pt x="4282" y="3599"/>
                    </a:cubicBezTo>
                    <a:lnTo>
                      <a:pt x="4334" y="3599"/>
                    </a:lnTo>
                    <a:cubicBezTo>
                      <a:pt x="4347" y="3606"/>
                      <a:pt x="4363" y="3610"/>
                      <a:pt x="4379" y="3610"/>
                    </a:cubicBezTo>
                    <a:cubicBezTo>
                      <a:pt x="4422" y="3610"/>
                      <a:pt x="4469" y="3586"/>
                      <a:pt x="4487" y="3548"/>
                    </a:cubicBezTo>
                    <a:cubicBezTo>
                      <a:pt x="4513" y="3446"/>
                      <a:pt x="4436" y="3369"/>
                      <a:pt x="4359" y="3369"/>
                    </a:cubicBezTo>
                    <a:close/>
                    <a:moveTo>
                      <a:pt x="15337" y="2484"/>
                    </a:moveTo>
                    <a:cubicBezTo>
                      <a:pt x="15295" y="2484"/>
                      <a:pt x="15251" y="2488"/>
                      <a:pt x="15206" y="2497"/>
                    </a:cubicBezTo>
                    <a:cubicBezTo>
                      <a:pt x="14744" y="2574"/>
                      <a:pt x="14462" y="3317"/>
                      <a:pt x="14898" y="3599"/>
                    </a:cubicBezTo>
                    <a:cubicBezTo>
                      <a:pt x="14950" y="3651"/>
                      <a:pt x="15026" y="3676"/>
                      <a:pt x="15129" y="3702"/>
                    </a:cubicBezTo>
                    <a:cubicBezTo>
                      <a:pt x="15170" y="3710"/>
                      <a:pt x="15212" y="3713"/>
                      <a:pt x="15254" y="3713"/>
                    </a:cubicBezTo>
                    <a:cubicBezTo>
                      <a:pt x="15498" y="3713"/>
                      <a:pt x="15745" y="3588"/>
                      <a:pt x="15898" y="3369"/>
                    </a:cubicBezTo>
                    <a:cubicBezTo>
                      <a:pt x="16085" y="2948"/>
                      <a:pt x="15782" y="2484"/>
                      <a:pt x="15337" y="2484"/>
                    </a:cubicBezTo>
                    <a:close/>
                    <a:moveTo>
                      <a:pt x="13055" y="3385"/>
                    </a:moveTo>
                    <a:cubicBezTo>
                      <a:pt x="13037" y="3385"/>
                      <a:pt x="13019" y="3388"/>
                      <a:pt x="13001" y="3394"/>
                    </a:cubicBezTo>
                    <a:cubicBezTo>
                      <a:pt x="12847" y="3420"/>
                      <a:pt x="12744" y="3676"/>
                      <a:pt x="12898" y="3779"/>
                    </a:cubicBezTo>
                    <a:cubicBezTo>
                      <a:pt x="12898" y="3779"/>
                      <a:pt x="12924" y="3779"/>
                      <a:pt x="12975" y="3805"/>
                    </a:cubicBezTo>
                    <a:cubicBezTo>
                      <a:pt x="12993" y="3809"/>
                      <a:pt x="13010" y="3811"/>
                      <a:pt x="13028" y="3811"/>
                    </a:cubicBezTo>
                    <a:cubicBezTo>
                      <a:pt x="13111" y="3811"/>
                      <a:pt x="13189" y="3761"/>
                      <a:pt x="13231" y="3676"/>
                    </a:cubicBezTo>
                    <a:cubicBezTo>
                      <a:pt x="13299" y="3541"/>
                      <a:pt x="13188" y="3385"/>
                      <a:pt x="13055" y="3385"/>
                    </a:cubicBezTo>
                    <a:close/>
                    <a:moveTo>
                      <a:pt x="7890" y="4029"/>
                    </a:moveTo>
                    <a:cubicBezTo>
                      <a:pt x="7731" y="4029"/>
                      <a:pt x="7579" y="4105"/>
                      <a:pt x="7539" y="4266"/>
                    </a:cubicBezTo>
                    <a:cubicBezTo>
                      <a:pt x="7513" y="4317"/>
                      <a:pt x="7513" y="4369"/>
                      <a:pt x="7539" y="4420"/>
                    </a:cubicBezTo>
                    <a:cubicBezTo>
                      <a:pt x="7565" y="4625"/>
                      <a:pt x="7718" y="4779"/>
                      <a:pt x="7898" y="4805"/>
                    </a:cubicBezTo>
                    <a:cubicBezTo>
                      <a:pt x="7908" y="4806"/>
                      <a:pt x="7919" y="4806"/>
                      <a:pt x="7929" y="4806"/>
                    </a:cubicBezTo>
                    <a:cubicBezTo>
                      <a:pt x="8221" y="4806"/>
                      <a:pt x="8430" y="4463"/>
                      <a:pt x="8257" y="4215"/>
                    </a:cubicBezTo>
                    <a:cubicBezTo>
                      <a:pt x="8183" y="4093"/>
                      <a:pt x="8034" y="4029"/>
                      <a:pt x="7890" y="4029"/>
                    </a:cubicBezTo>
                    <a:close/>
                    <a:moveTo>
                      <a:pt x="4081" y="5358"/>
                    </a:moveTo>
                    <a:cubicBezTo>
                      <a:pt x="3918" y="5358"/>
                      <a:pt x="3759" y="5435"/>
                      <a:pt x="3718" y="5600"/>
                    </a:cubicBezTo>
                    <a:cubicBezTo>
                      <a:pt x="3693" y="5651"/>
                      <a:pt x="3693" y="5702"/>
                      <a:pt x="3718" y="5753"/>
                    </a:cubicBezTo>
                    <a:cubicBezTo>
                      <a:pt x="3744" y="5933"/>
                      <a:pt x="3898" y="6087"/>
                      <a:pt x="4077" y="6112"/>
                    </a:cubicBezTo>
                    <a:cubicBezTo>
                      <a:pt x="4088" y="6113"/>
                      <a:pt x="4099" y="6114"/>
                      <a:pt x="4110" y="6114"/>
                    </a:cubicBezTo>
                    <a:cubicBezTo>
                      <a:pt x="4401" y="6114"/>
                      <a:pt x="4609" y="5794"/>
                      <a:pt x="4436" y="5523"/>
                    </a:cubicBezTo>
                    <a:cubicBezTo>
                      <a:pt x="4365" y="5416"/>
                      <a:pt x="4222" y="5358"/>
                      <a:pt x="4081" y="5358"/>
                    </a:cubicBezTo>
                    <a:close/>
                    <a:moveTo>
                      <a:pt x="7747" y="6125"/>
                    </a:moveTo>
                    <a:cubicBezTo>
                      <a:pt x="7705" y="6125"/>
                      <a:pt x="7661" y="6129"/>
                      <a:pt x="7616" y="6138"/>
                    </a:cubicBezTo>
                    <a:cubicBezTo>
                      <a:pt x="7154" y="6215"/>
                      <a:pt x="6872" y="6959"/>
                      <a:pt x="7308" y="7266"/>
                    </a:cubicBezTo>
                    <a:cubicBezTo>
                      <a:pt x="7359" y="7292"/>
                      <a:pt x="7436" y="7343"/>
                      <a:pt x="7539" y="7343"/>
                    </a:cubicBezTo>
                    <a:cubicBezTo>
                      <a:pt x="7588" y="7357"/>
                      <a:pt x="7639" y="7363"/>
                      <a:pt x="7691" y="7363"/>
                    </a:cubicBezTo>
                    <a:cubicBezTo>
                      <a:pt x="7932" y="7363"/>
                      <a:pt x="8181" y="7221"/>
                      <a:pt x="8308" y="7010"/>
                    </a:cubicBezTo>
                    <a:cubicBezTo>
                      <a:pt x="8495" y="6589"/>
                      <a:pt x="8191" y="6125"/>
                      <a:pt x="7747" y="6125"/>
                    </a:cubicBezTo>
                    <a:close/>
                    <a:moveTo>
                      <a:pt x="1797" y="7616"/>
                    </a:moveTo>
                    <a:cubicBezTo>
                      <a:pt x="1780" y="7616"/>
                      <a:pt x="1762" y="7619"/>
                      <a:pt x="1744" y="7625"/>
                    </a:cubicBezTo>
                    <a:cubicBezTo>
                      <a:pt x="1590" y="7651"/>
                      <a:pt x="1487" y="7882"/>
                      <a:pt x="1615" y="7984"/>
                    </a:cubicBezTo>
                    <a:lnTo>
                      <a:pt x="1615" y="8010"/>
                    </a:lnTo>
                    <a:cubicBezTo>
                      <a:pt x="1641" y="8010"/>
                      <a:pt x="1667" y="8010"/>
                      <a:pt x="1692" y="8036"/>
                    </a:cubicBezTo>
                    <a:cubicBezTo>
                      <a:pt x="1795" y="8036"/>
                      <a:pt x="1898" y="8010"/>
                      <a:pt x="1974" y="7907"/>
                    </a:cubicBezTo>
                    <a:cubicBezTo>
                      <a:pt x="2020" y="7772"/>
                      <a:pt x="1926" y="7616"/>
                      <a:pt x="1797" y="7616"/>
                    </a:cubicBezTo>
                    <a:close/>
                    <a:moveTo>
                      <a:pt x="6237" y="9057"/>
                    </a:moveTo>
                    <a:cubicBezTo>
                      <a:pt x="6227" y="9057"/>
                      <a:pt x="6216" y="9059"/>
                      <a:pt x="6205" y="9061"/>
                    </a:cubicBezTo>
                    <a:cubicBezTo>
                      <a:pt x="6129" y="9087"/>
                      <a:pt x="6077" y="9215"/>
                      <a:pt x="6154" y="9292"/>
                    </a:cubicBezTo>
                    <a:lnTo>
                      <a:pt x="6205" y="9292"/>
                    </a:lnTo>
                    <a:cubicBezTo>
                      <a:pt x="6219" y="9299"/>
                      <a:pt x="6233" y="9302"/>
                      <a:pt x="6246" y="9302"/>
                    </a:cubicBezTo>
                    <a:cubicBezTo>
                      <a:pt x="6282" y="9302"/>
                      <a:pt x="6315" y="9278"/>
                      <a:pt x="6334" y="9241"/>
                    </a:cubicBezTo>
                    <a:cubicBezTo>
                      <a:pt x="6380" y="9149"/>
                      <a:pt x="6323" y="9057"/>
                      <a:pt x="6237" y="9057"/>
                    </a:cubicBezTo>
                    <a:close/>
                    <a:moveTo>
                      <a:pt x="3654" y="8563"/>
                    </a:moveTo>
                    <a:cubicBezTo>
                      <a:pt x="3625" y="8563"/>
                      <a:pt x="3595" y="8566"/>
                      <a:pt x="3564" y="8574"/>
                    </a:cubicBezTo>
                    <a:cubicBezTo>
                      <a:pt x="3282" y="8625"/>
                      <a:pt x="3077" y="9087"/>
                      <a:pt x="3359" y="9292"/>
                    </a:cubicBezTo>
                    <a:cubicBezTo>
                      <a:pt x="3410" y="9318"/>
                      <a:pt x="3462" y="9318"/>
                      <a:pt x="3513" y="9343"/>
                    </a:cubicBezTo>
                    <a:cubicBezTo>
                      <a:pt x="3535" y="9347"/>
                      <a:pt x="3558" y="9348"/>
                      <a:pt x="3581" y="9348"/>
                    </a:cubicBezTo>
                    <a:cubicBezTo>
                      <a:pt x="3742" y="9348"/>
                      <a:pt x="3910" y="9270"/>
                      <a:pt x="4000" y="9113"/>
                    </a:cubicBezTo>
                    <a:cubicBezTo>
                      <a:pt x="4116" y="8859"/>
                      <a:pt x="3919" y="8563"/>
                      <a:pt x="3654" y="8563"/>
                    </a:cubicBezTo>
                    <a:close/>
                    <a:moveTo>
                      <a:pt x="8158" y="9205"/>
                    </a:moveTo>
                    <a:cubicBezTo>
                      <a:pt x="7996" y="9205"/>
                      <a:pt x="7837" y="9281"/>
                      <a:pt x="7795" y="9446"/>
                    </a:cubicBezTo>
                    <a:cubicBezTo>
                      <a:pt x="7795" y="9497"/>
                      <a:pt x="7795" y="9549"/>
                      <a:pt x="7795" y="9600"/>
                    </a:cubicBezTo>
                    <a:cubicBezTo>
                      <a:pt x="7821" y="9779"/>
                      <a:pt x="7975" y="9933"/>
                      <a:pt x="8154" y="9959"/>
                    </a:cubicBezTo>
                    <a:cubicBezTo>
                      <a:pt x="8166" y="9960"/>
                      <a:pt x="8178" y="9960"/>
                      <a:pt x="8190" y="9960"/>
                    </a:cubicBezTo>
                    <a:cubicBezTo>
                      <a:pt x="8502" y="9960"/>
                      <a:pt x="8686" y="9641"/>
                      <a:pt x="8513" y="9369"/>
                    </a:cubicBezTo>
                    <a:cubicBezTo>
                      <a:pt x="8442" y="9262"/>
                      <a:pt x="8299" y="9205"/>
                      <a:pt x="8158" y="9205"/>
                    </a:cubicBezTo>
                    <a:close/>
                    <a:moveTo>
                      <a:pt x="5080" y="11305"/>
                    </a:moveTo>
                    <a:cubicBezTo>
                      <a:pt x="5038" y="11305"/>
                      <a:pt x="4994" y="11309"/>
                      <a:pt x="4949" y="11318"/>
                    </a:cubicBezTo>
                    <a:cubicBezTo>
                      <a:pt x="4487" y="11395"/>
                      <a:pt x="4205" y="12138"/>
                      <a:pt x="4641" y="12446"/>
                    </a:cubicBezTo>
                    <a:cubicBezTo>
                      <a:pt x="4693" y="12472"/>
                      <a:pt x="4769" y="12523"/>
                      <a:pt x="4872" y="12523"/>
                    </a:cubicBezTo>
                    <a:cubicBezTo>
                      <a:pt x="4921" y="12537"/>
                      <a:pt x="4972" y="12543"/>
                      <a:pt x="5022" y="12543"/>
                    </a:cubicBezTo>
                    <a:cubicBezTo>
                      <a:pt x="5258" y="12543"/>
                      <a:pt x="5493" y="12401"/>
                      <a:pt x="5641" y="12190"/>
                    </a:cubicBezTo>
                    <a:cubicBezTo>
                      <a:pt x="5829" y="11769"/>
                      <a:pt x="5525" y="11305"/>
                      <a:pt x="5080" y="11305"/>
                    </a:cubicBezTo>
                    <a:close/>
                    <a:moveTo>
                      <a:pt x="897" y="11529"/>
                    </a:moveTo>
                    <a:cubicBezTo>
                      <a:pt x="847" y="11529"/>
                      <a:pt x="796" y="11536"/>
                      <a:pt x="744" y="11549"/>
                    </a:cubicBezTo>
                    <a:cubicBezTo>
                      <a:pt x="282" y="11626"/>
                      <a:pt x="0" y="12369"/>
                      <a:pt x="436" y="12651"/>
                    </a:cubicBezTo>
                    <a:cubicBezTo>
                      <a:pt x="513" y="12703"/>
                      <a:pt x="590" y="12728"/>
                      <a:pt x="667" y="12754"/>
                    </a:cubicBezTo>
                    <a:cubicBezTo>
                      <a:pt x="712" y="12761"/>
                      <a:pt x="756" y="12765"/>
                      <a:pt x="801" y="12765"/>
                    </a:cubicBezTo>
                    <a:cubicBezTo>
                      <a:pt x="1061" y="12765"/>
                      <a:pt x="1305" y="12640"/>
                      <a:pt x="1436" y="12420"/>
                    </a:cubicBezTo>
                    <a:cubicBezTo>
                      <a:pt x="1643" y="12006"/>
                      <a:pt x="1333" y="11529"/>
                      <a:pt x="897" y="11529"/>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 name="Google Shape;20;p2"/>
              <p:cNvSpPr/>
              <p:nvPr/>
            </p:nvSpPr>
            <p:spPr>
              <a:xfrm>
                <a:off x="-1775275" y="2546100"/>
                <a:ext cx="795475" cy="1591550"/>
              </a:xfrm>
              <a:custGeom>
                <a:avLst/>
                <a:gdLst/>
                <a:ahLst/>
                <a:cxnLst/>
                <a:rect l="l" t="t" r="r" b="b"/>
                <a:pathLst>
                  <a:path w="31819" h="63662" extrusionOk="0">
                    <a:moveTo>
                      <a:pt x="31286" y="1"/>
                    </a:moveTo>
                    <a:cubicBezTo>
                      <a:pt x="31186" y="1"/>
                      <a:pt x="31084" y="43"/>
                      <a:pt x="31003" y="145"/>
                    </a:cubicBezTo>
                    <a:cubicBezTo>
                      <a:pt x="15822" y="19300"/>
                      <a:pt x="4258" y="42891"/>
                      <a:pt x="52" y="63200"/>
                    </a:cubicBezTo>
                    <a:cubicBezTo>
                      <a:pt x="1" y="63405"/>
                      <a:pt x="129" y="63610"/>
                      <a:pt x="334" y="63662"/>
                    </a:cubicBezTo>
                    <a:lnTo>
                      <a:pt x="411" y="63662"/>
                    </a:lnTo>
                    <a:cubicBezTo>
                      <a:pt x="591" y="63662"/>
                      <a:pt x="745" y="63534"/>
                      <a:pt x="796" y="63354"/>
                    </a:cubicBezTo>
                    <a:cubicBezTo>
                      <a:pt x="4976" y="43148"/>
                      <a:pt x="16489" y="19685"/>
                      <a:pt x="31592" y="607"/>
                    </a:cubicBezTo>
                    <a:cubicBezTo>
                      <a:pt x="31818" y="325"/>
                      <a:pt x="31560" y="1"/>
                      <a:pt x="31286"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1" name="Google Shape;21;p2"/>
            <p:cNvGrpSpPr/>
            <p:nvPr/>
          </p:nvGrpSpPr>
          <p:grpSpPr>
            <a:xfrm>
              <a:off x="-623774" y="407959"/>
              <a:ext cx="2317309" cy="2264556"/>
              <a:chOff x="-623774" y="407959"/>
              <a:chExt cx="2317309" cy="2264556"/>
            </a:xfrm>
          </p:grpSpPr>
          <p:grpSp>
            <p:nvGrpSpPr>
              <p:cNvPr id="22" name="Google Shape;22;p2"/>
              <p:cNvGrpSpPr/>
              <p:nvPr/>
            </p:nvGrpSpPr>
            <p:grpSpPr>
              <a:xfrm rot="1413719">
                <a:off x="-360763" y="695549"/>
                <a:ext cx="1791287" cy="1689375"/>
                <a:chOff x="-2055400" y="3174000"/>
                <a:chExt cx="1520600" cy="1434200"/>
              </a:xfrm>
            </p:grpSpPr>
            <p:sp>
              <p:nvSpPr>
                <p:cNvPr id="23" name="Google Shape;23;p2"/>
                <p:cNvSpPr/>
                <p:nvPr/>
              </p:nvSpPr>
              <p:spPr>
                <a:xfrm>
                  <a:off x="-2007975" y="3215025"/>
                  <a:ext cx="1473175" cy="1393175"/>
                </a:xfrm>
                <a:custGeom>
                  <a:avLst/>
                  <a:gdLst/>
                  <a:ahLst/>
                  <a:cxnLst/>
                  <a:rect l="l" t="t" r="r" b="b"/>
                  <a:pathLst>
                    <a:path w="58927" h="55727" extrusionOk="0">
                      <a:moveTo>
                        <a:pt x="49062" y="0"/>
                      </a:moveTo>
                      <a:cubicBezTo>
                        <a:pt x="48551" y="0"/>
                        <a:pt x="48041" y="36"/>
                        <a:pt x="47542" y="108"/>
                      </a:cubicBezTo>
                      <a:cubicBezTo>
                        <a:pt x="43618" y="698"/>
                        <a:pt x="40182" y="3005"/>
                        <a:pt x="37054" y="5441"/>
                      </a:cubicBezTo>
                      <a:cubicBezTo>
                        <a:pt x="28669" y="11980"/>
                        <a:pt x="21566" y="19955"/>
                        <a:pt x="15489" y="28674"/>
                      </a:cubicBezTo>
                      <a:cubicBezTo>
                        <a:pt x="13386" y="31725"/>
                        <a:pt x="11591" y="33828"/>
                        <a:pt x="9309" y="36725"/>
                      </a:cubicBezTo>
                      <a:cubicBezTo>
                        <a:pt x="4366" y="43026"/>
                        <a:pt x="2390" y="53266"/>
                        <a:pt x="9" y="55718"/>
                      </a:cubicBezTo>
                      <a:lnTo>
                        <a:pt x="9" y="55718"/>
                      </a:lnTo>
                      <a:cubicBezTo>
                        <a:pt x="12574" y="42822"/>
                        <a:pt x="31237" y="29697"/>
                        <a:pt x="46849" y="20724"/>
                      </a:cubicBezTo>
                      <a:cubicBezTo>
                        <a:pt x="49901" y="18981"/>
                        <a:pt x="53055" y="17237"/>
                        <a:pt x="55363" y="14596"/>
                      </a:cubicBezTo>
                      <a:cubicBezTo>
                        <a:pt x="57645" y="11955"/>
                        <a:pt x="58927" y="8083"/>
                        <a:pt x="57542" y="4852"/>
                      </a:cubicBezTo>
                      <a:cubicBezTo>
                        <a:pt x="56177" y="1674"/>
                        <a:pt x="52567" y="0"/>
                        <a:pt x="49062" y="0"/>
                      </a:cubicBezTo>
                      <a:close/>
                      <a:moveTo>
                        <a:pt x="9" y="55718"/>
                      </a:moveTo>
                      <a:lnTo>
                        <a:pt x="9" y="55718"/>
                      </a:lnTo>
                      <a:cubicBezTo>
                        <a:pt x="6" y="55720"/>
                        <a:pt x="4" y="55723"/>
                        <a:pt x="1" y="55726"/>
                      </a:cubicBezTo>
                      <a:cubicBezTo>
                        <a:pt x="4" y="55723"/>
                        <a:pt x="6" y="55720"/>
                        <a:pt x="9" y="55718"/>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 name="Google Shape;24;p2"/>
                <p:cNvSpPr/>
                <p:nvPr/>
              </p:nvSpPr>
              <p:spPr>
                <a:xfrm>
                  <a:off x="-2055400" y="3174000"/>
                  <a:ext cx="1472525" cy="1393175"/>
                </a:xfrm>
                <a:custGeom>
                  <a:avLst/>
                  <a:gdLst/>
                  <a:ahLst/>
                  <a:cxnLst/>
                  <a:rect l="l" t="t" r="r" b="b"/>
                  <a:pathLst>
                    <a:path w="58901" h="55727" extrusionOk="0">
                      <a:moveTo>
                        <a:pt x="49036" y="0"/>
                      </a:moveTo>
                      <a:cubicBezTo>
                        <a:pt x="48525" y="0"/>
                        <a:pt x="48015" y="36"/>
                        <a:pt x="47516" y="108"/>
                      </a:cubicBezTo>
                      <a:cubicBezTo>
                        <a:pt x="43592" y="697"/>
                        <a:pt x="40156" y="3005"/>
                        <a:pt x="37028" y="5441"/>
                      </a:cubicBezTo>
                      <a:lnTo>
                        <a:pt x="37053" y="5441"/>
                      </a:lnTo>
                      <a:cubicBezTo>
                        <a:pt x="28643" y="11980"/>
                        <a:pt x="21540" y="19955"/>
                        <a:pt x="15488" y="28673"/>
                      </a:cubicBezTo>
                      <a:cubicBezTo>
                        <a:pt x="13386" y="31725"/>
                        <a:pt x="11565" y="33828"/>
                        <a:pt x="9283" y="36725"/>
                      </a:cubicBezTo>
                      <a:cubicBezTo>
                        <a:pt x="4334" y="43033"/>
                        <a:pt x="2359" y="53290"/>
                        <a:pt x="0" y="55726"/>
                      </a:cubicBezTo>
                      <a:cubicBezTo>
                        <a:pt x="12565" y="42828"/>
                        <a:pt x="31207" y="29699"/>
                        <a:pt x="46823" y="20724"/>
                      </a:cubicBezTo>
                      <a:cubicBezTo>
                        <a:pt x="49875" y="18981"/>
                        <a:pt x="53029" y="17237"/>
                        <a:pt x="55336" y="14596"/>
                      </a:cubicBezTo>
                      <a:cubicBezTo>
                        <a:pt x="57619" y="11955"/>
                        <a:pt x="58901" y="8083"/>
                        <a:pt x="57516" y="4852"/>
                      </a:cubicBezTo>
                      <a:cubicBezTo>
                        <a:pt x="56151" y="1674"/>
                        <a:pt x="52541" y="0"/>
                        <a:pt x="49036"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 name="Google Shape;25;p2"/>
                <p:cNvSpPr/>
                <p:nvPr/>
              </p:nvSpPr>
              <p:spPr>
                <a:xfrm>
                  <a:off x="-1083325" y="3219875"/>
                  <a:ext cx="461350" cy="203475"/>
                </a:xfrm>
                <a:custGeom>
                  <a:avLst/>
                  <a:gdLst/>
                  <a:ahLst/>
                  <a:cxnLst/>
                  <a:rect l="l" t="t" r="r" b="b"/>
                  <a:pathLst>
                    <a:path w="18454" h="8139" extrusionOk="0">
                      <a:moveTo>
                        <a:pt x="8731" y="282"/>
                      </a:moveTo>
                      <a:cubicBezTo>
                        <a:pt x="8661" y="282"/>
                        <a:pt x="8587" y="347"/>
                        <a:pt x="8607" y="427"/>
                      </a:cubicBezTo>
                      <a:cubicBezTo>
                        <a:pt x="8607" y="452"/>
                        <a:pt x="8633" y="452"/>
                        <a:pt x="8633" y="478"/>
                      </a:cubicBezTo>
                      <a:cubicBezTo>
                        <a:pt x="8669" y="496"/>
                        <a:pt x="8705" y="514"/>
                        <a:pt x="8741" y="514"/>
                      </a:cubicBezTo>
                      <a:cubicBezTo>
                        <a:pt x="8756" y="514"/>
                        <a:pt x="8771" y="511"/>
                        <a:pt x="8786" y="504"/>
                      </a:cubicBezTo>
                      <a:cubicBezTo>
                        <a:pt x="8889" y="452"/>
                        <a:pt x="8889" y="350"/>
                        <a:pt x="8786" y="298"/>
                      </a:cubicBezTo>
                      <a:cubicBezTo>
                        <a:pt x="8770" y="287"/>
                        <a:pt x="8750" y="282"/>
                        <a:pt x="8731" y="282"/>
                      </a:cubicBezTo>
                      <a:close/>
                      <a:moveTo>
                        <a:pt x="11359" y="1"/>
                      </a:moveTo>
                      <a:cubicBezTo>
                        <a:pt x="11294" y="1"/>
                        <a:pt x="11229" y="21"/>
                        <a:pt x="11171" y="68"/>
                      </a:cubicBezTo>
                      <a:cubicBezTo>
                        <a:pt x="11120" y="119"/>
                        <a:pt x="11094" y="145"/>
                        <a:pt x="11069" y="196"/>
                      </a:cubicBezTo>
                      <a:cubicBezTo>
                        <a:pt x="10992" y="375"/>
                        <a:pt x="11017" y="581"/>
                        <a:pt x="11145" y="709"/>
                      </a:cubicBezTo>
                      <a:cubicBezTo>
                        <a:pt x="11221" y="785"/>
                        <a:pt x="11314" y="819"/>
                        <a:pt x="11405" y="819"/>
                      </a:cubicBezTo>
                      <a:cubicBezTo>
                        <a:pt x="11590" y="819"/>
                        <a:pt x="11769" y="676"/>
                        <a:pt x="11787" y="452"/>
                      </a:cubicBezTo>
                      <a:cubicBezTo>
                        <a:pt x="11806" y="234"/>
                        <a:pt x="11581" y="1"/>
                        <a:pt x="11359" y="1"/>
                      </a:cubicBezTo>
                      <a:close/>
                      <a:moveTo>
                        <a:pt x="14759" y="611"/>
                      </a:moveTo>
                      <a:cubicBezTo>
                        <a:pt x="14635" y="611"/>
                        <a:pt x="14488" y="737"/>
                        <a:pt x="14530" y="863"/>
                      </a:cubicBezTo>
                      <a:cubicBezTo>
                        <a:pt x="14530" y="888"/>
                        <a:pt x="14556" y="914"/>
                        <a:pt x="14556" y="940"/>
                      </a:cubicBezTo>
                      <a:cubicBezTo>
                        <a:pt x="14606" y="989"/>
                        <a:pt x="14666" y="1017"/>
                        <a:pt x="14730" y="1017"/>
                      </a:cubicBezTo>
                      <a:cubicBezTo>
                        <a:pt x="14765" y="1017"/>
                        <a:pt x="14802" y="1009"/>
                        <a:pt x="14838" y="991"/>
                      </a:cubicBezTo>
                      <a:cubicBezTo>
                        <a:pt x="14992" y="914"/>
                        <a:pt x="14992" y="709"/>
                        <a:pt x="14838" y="632"/>
                      </a:cubicBezTo>
                      <a:cubicBezTo>
                        <a:pt x="14814" y="618"/>
                        <a:pt x="14787" y="611"/>
                        <a:pt x="14759" y="611"/>
                      </a:cubicBezTo>
                      <a:close/>
                      <a:moveTo>
                        <a:pt x="7128" y="1616"/>
                      </a:moveTo>
                      <a:cubicBezTo>
                        <a:pt x="7063" y="1616"/>
                        <a:pt x="6998" y="1637"/>
                        <a:pt x="6940" y="1683"/>
                      </a:cubicBezTo>
                      <a:cubicBezTo>
                        <a:pt x="6889" y="1709"/>
                        <a:pt x="6863" y="1760"/>
                        <a:pt x="6838" y="1811"/>
                      </a:cubicBezTo>
                      <a:cubicBezTo>
                        <a:pt x="6761" y="1965"/>
                        <a:pt x="6786" y="2170"/>
                        <a:pt x="6914" y="2324"/>
                      </a:cubicBezTo>
                      <a:cubicBezTo>
                        <a:pt x="6987" y="2389"/>
                        <a:pt x="7075" y="2418"/>
                        <a:pt x="7161" y="2418"/>
                      </a:cubicBezTo>
                      <a:cubicBezTo>
                        <a:pt x="7351" y="2418"/>
                        <a:pt x="7538" y="2279"/>
                        <a:pt x="7556" y="2068"/>
                      </a:cubicBezTo>
                      <a:cubicBezTo>
                        <a:pt x="7575" y="1850"/>
                        <a:pt x="7350" y="1616"/>
                        <a:pt x="7128" y="1616"/>
                      </a:cubicBezTo>
                      <a:close/>
                      <a:moveTo>
                        <a:pt x="4071" y="2071"/>
                      </a:moveTo>
                      <a:cubicBezTo>
                        <a:pt x="3935" y="2071"/>
                        <a:pt x="3797" y="2181"/>
                        <a:pt x="3837" y="2324"/>
                      </a:cubicBezTo>
                      <a:cubicBezTo>
                        <a:pt x="3863" y="2350"/>
                        <a:pt x="3863" y="2376"/>
                        <a:pt x="3889" y="2401"/>
                      </a:cubicBezTo>
                      <a:cubicBezTo>
                        <a:pt x="3938" y="2451"/>
                        <a:pt x="3999" y="2479"/>
                        <a:pt x="4063" y="2479"/>
                      </a:cubicBezTo>
                      <a:cubicBezTo>
                        <a:pt x="4098" y="2479"/>
                        <a:pt x="4134" y="2471"/>
                        <a:pt x="4171" y="2452"/>
                      </a:cubicBezTo>
                      <a:cubicBezTo>
                        <a:pt x="4325" y="2376"/>
                        <a:pt x="4325" y="2170"/>
                        <a:pt x="4171" y="2093"/>
                      </a:cubicBezTo>
                      <a:cubicBezTo>
                        <a:pt x="4140" y="2078"/>
                        <a:pt x="4105" y="2071"/>
                        <a:pt x="4071" y="2071"/>
                      </a:cubicBezTo>
                      <a:close/>
                      <a:moveTo>
                        <a:pt x="13880" y="2168"/>
                      </a:moveTo>
                      <a:cubicBezTo>
                        <a:pt x="13496" y="2168"/>
                        <a:pt x="13071" y="2519"/>
                        <a:pt x="13197" y="2940"/>
                      </a:cubicBezTo>
                      <a:lnTo>
                        <a:pt x="13171" y="2914"/>
                      </a:lnTo>
                      <a:lnTo>
                        <a:pt x="13171" y="2914"/>
                      </a:lnTo>
                      <a:cubicBezTo>
                        <a:pt x="13197" y="3017"/>
                        <a:pt x="13248" y="3068"/>
                        <a:pt x="13299" y="3145"/>
                      </a:cubicBezTo>
                      <a:cubicBezTo>
                        <a:pt x="13438" y="3300"/>
                        <a:pt x="13634" y="3386"/>
                        <a:pt x="13834" y="3386"/>
                      </a:cubicBezTo>
                      <a:cubicBezTo>
                        <a:pt x="13931" y="3386"/>
                        <a:pt x="14028" y="3366"/>
                        <a:pt x="14120" y="3324"/>
                      </a:cubicBezTo>
                      <a:cubicBezTo>
                        <a:pt x="14582" y="3119"/>
                        <a:pt x="14582" y="2452"/>
                        <a:pt x="14120" y="2222"/>
                      </a:cubicBezTo>
                      <a:cubicBezTo>
                        <a:pt x="14046" y="2185"/>
                        <a:pt x="13964" y="2168"/>
                        <a:pt x="13880" y="2168"/>
                      </a:cubicBezTo>
                      <a:close/>
                      <a:moveTo>
                        <a:pt x="11052" y="2873"/>
                      </a:moveTo>
                      <a:cubicBezTo>
                        <a:pt x="10986" y="2873"/>
                        <a:pt x="10922" y="2893"/>
                        <a:pt x="10863" y="2940"/>
                      </a:cubicBezTo>
                      <a:cubicBezTo>
                        <a:pt x="10812" y="2965"/>
                        <a:pt x="10786" y="3017"/>
                        <a:pt x="10761" y="3068"/>
                      </a:cubicBezTo>
                      <a:cubicBezTo>
                        <a:pt x="10658" y="3222"/>
                        <a:pt x="10710" y="3427"/>
                        <a:pt x="10838" y="3581"/>
                      </a:cubicBezTo>
                      <a:cubicBezTo>
                        <a:pt x="10910" y="3645"/>
                        <a:pt x="10998" y="3674"/>
                        <a:pt x="11085" y="3674"/>
                      </a:cubicBezTo>
                      <a:cubicBezTo>
                        <a:pt x="11275" y="3674"/>
                        <a:pt x="11461" y="3535"/>
                        <a:pt x="11479" y="3324"/>
                      </a:cubicBezTo>
                      <a:cubicBezTo>
                        <a:pt x="11499" y="3106"/>
                        <a:pt x="11273" y="2873"/>
                        <a:pt x="11052" y="2873"/>
                      </a:cubicBezTo>
                      <a:close/>
                      <a:moveTo>
                        <a:pt x="16379" y="3486"/>
                      </a:moveTo>
                      <a:cubicBezTo>
                        <a:pt x="16118" y="3486"/>
                        <a:pt x="15832" y="3726"/>
                        <a:pt x="15915" y="4017"/>
                      </a:cubicBezTo>
                      <a:cubicBezTo>
                        <a:pt x="15915" y="4068"/>
                        <a:pt x="15941" y="4119"/>
                        <a:pt x="15992" y="4170"/>
                      </a:cubicBezTo>
                      <a:cubicBezTo>
                        <a:pt x="16098" y="4277"/>
                        <a:pt x="16241" y="4334"/>
                        <a:pt x="16378" y="4334"/>
                      </a:cubicBezTo>
                      <a:cubicBezTo>
                        <a:pt x="16440" y="4334"/>
                        <a:pt x="16500" y="4323"/>
                        <a:pt x="16556" y="4299"/>
                      </a:cubicBezTo>
                      <a:cubicBezTo>
                        <a:pt x="16889" y="4145"/>
                        <a:pt x="16889" y="3683"/>
                        <a:pt x="16556" y="3529"/>
                      </a:cubicBezTo>
                      <a:cubicBezTo>
                        <a:pt x="16502" y="3500"/>
                        <a:pt x="16441" y="3486"/>
                        <a:pt x="16379" y="3486"/>
                      </a:cubicBezTo>
                      <a:close/>
                      <a:moveTo>
                        <a:pt x="4904" y="3922"/>
                      </a:moveTo>
                      <a:cubicBezTo>
                        <a:pt x="4663" y="3922"/>
                        <a:pt x="4396" y="4153"/>
                        <a:pt x="4478" y="4401"/>
                      </a:cubicBezTo>
                      <a:cubicBezTo>
                        <a:pt x="4478" y="4453"/>
                        <a:pt x="4504" y="4504"/>
                        <a:pt x="4555" y="4529"/>
                      </a:cubicBezTo>
                      <a:cubicBezTo>
                        <a:pt x="4644" y="4636"/>
                        <a:pt x="4769" y="4693"/>
                        <a:pt x="4897" y="4693"/>
                      </a:cubicBezTo>
                      <a:cubicBezTo>
                        <a:pt x="4955" y="4693"/>
                        <a:pt x="5013" y="4681"/>
                        <a:pt x="5068" y="4658"/>
                      </a:cubicBezTo>
                      <a:cubicBezTo>
                        <a:pt x="5376" y="4529"/>
                        <a:pt x="5376" y="4094"/>
                        <a:pt x="5068" y="3965"/>
                      </a:cubicBezTo>
                      <a:cubicBezTo>
                        <a:pt x="5018" y="3935"/>
                        <a:pt x="4962" y="3922"/>
                        <a:pt x="4904" y="3922"/>
                      </a:cubicBezTo>
                      <a:close/>
                      <a:moveTo>
                        <a:pt x="9543" y="4424"/>
                      </a:moveTo>
                      <a:cubicBezTo>
                        <a:pt x="9154" y="4424"/>
                        <a:pt x="8716" y="4772"/>
                        <a:pt x="8863" y="5171"/>
                      </a:cubicBezTo>
                      <a:lnTo>
                        <a:pt x="8838" y="5171"/>
                      </a:lnTo>
                      <a:cubicBezTo>
                        <a:pt x="8863" y="5247"/>
                        <a:pt x="8915" y="5324"/>
                        <a:pt x="8966" y="5376"/>
                      </a:cubicBezTo>
                      <a:cubicBezTo>
                        <a:pt x="9111" y="5539"/>
                        <a:pt x="9321" y="5625"/>
                        <a:pt x="9531" y="5625"/>
                      </a:cubicBezTo>
                      <a:cubicBezTo>
                        <a:pt x="9617" y="5625"/>
                        <a:pt x="9704" y="5611"/>
                        <a:pt x="9786" y="5581"/>
                      </a:cubicBezTo>
                      <a:cubicBezTo>
                        <a:pt x="10248" y="5350"/>
                        <a:pt x="10248" y="4709"/>
                        <a:pt x="9786" y="4478"/>
                      </a:cubicBezTo>
                      <a:cubicBezTo>
                        <a:pt x="9712" y="4441"/>
                        <a:pt x="9629" y="4424"/>
                        <a:pt x="9543" y="4424"/>
                      </a:cubicBezTo>
                      <a:close/>
                      <a:moveTo>
                        <a:pt x="803" y="4566"/>
                      </a:moveTo>
                      <a:cubicBezTo>
                        <a:pt x="420" y="4566"/>
                        <a:pt x="1" y="4912"/>
                        <a:pt x="145" y="5324"/>
                      </a:cubicBezTo>
                      <a:lnTo>
                        <a:pt x="119" y="5324"/>
                      </a:lnTo>
                      <a:cubicBezTo>
                        <a:pt x="145" y="5401"/>
                        <a:pt x="196" y="5478"/>
                        <a:pt x="247" y="5530"/>
                      </a:cubicBezTo>
                      <a:cubicBezTo>
                        <a:pt x="393" y="5693"/>
                        <a:pt x="602" y="5779"/>
                        <a:pt x="812" y="5779"/>
                      </a:cubicBezTo>
                      <a:cubicBezTo>
                        <a:pt x="899" y="5779"/>
                        <a:pt x="986" y="5765"/>
                        <a:pt x="1068" y="5735"/>
                      </a:cubicBezTo>
                      <a:cubicBezTo>
                        <a:pt x="1530" y="5504"/>
                        <a:pt x="1530" y="4837"/>
                        <a:pt x="1068" y="4632"/>
                      </a:cubicBezTo>
                      <a:cubicBezTo>
                        <a:pt x="988" y="4587"/>
                        <a:pt x="896" y="4566"/>
                        <a:pt x="803" y="4566"/>
                      </a:cubicBezTo>
                      <a:close/>
                      <a:moveTo>
                        <a:pt x="15597" y="5507"/>
                      </a:moveTo>
                      <a:cubicBezTo>
                        <a:pt x="15474" y="5507"/>
                        <a:pt x="15336" y="5617"/>
                        <a:pt x="15376" y="5760"/>
                      </a:cubicBezTo>
                      <a:cubicBezTo>
                        <a:pt x="15376" y="5786"/>
                        <a:pt x="15402" y="5812"/>
                        <a:pt x="15428" y="5837"/>
                      </a:cubicBezTo>
                      <a:cubicBezTo>
                        <a:pt x="15461" y="5887"/>
                        <a:pt x="15515" y="5915"/>
                        <a:pt x="15577" y="5915"/>
                      </a:cubicBezTo>
                      <a:cubicBezTo>
                        <a:pt x="15612" y="5915"/>
                        <a:pt x="15648" y="5907"/>
                        <a:pt x="15684" y="5889"/>
                      </a:cubicBezTo>
                      <a:cubicBezTo>
                        <a:pt x="15838" y="5812"/>
                        <a:pt x="15838" y="5606"/>
                        <a:pt x="15684" y="5530"/>
                      </a:cubicBezTo>
                      <a:cubicBezTo>
                        <a:pt x="15658" y="5514"/>
                        <a:pt x="15628" y="5507"/>
                        <a:pt x="15597" y="5507"/>
                      </a:cubicBezTo>
                      <a:close/>
                      <a:moveTo>
                        <a:pt x="6804" y="5935"/>
                      </a:moveTo>
                      <a:cubicBezTo>
                        <a:pt x="6729" y="5935"/>
                        <a:pt x="6636" y="6001"/>
                        <a:pt x="6658" y="6068"/>
                      </a:cubicBezTo>
                      <a:cubicBezTo>
                        <a:pt x="6658" y="6094"/>
                        <a:pt x="6684" y="6094"/>
                        <a:pt x="6684" y="6119"/>
                      </a:cubicBezTo>
                      <a:cubicBezTo>
                        <a:pt x="6702" y="6137"/>
                        <a:pt x="6746" y="6156"/>
                        <a:pt x="6788" y="6156"/>
                      </a:cubicBezTo>
                      <a:cubicBezTo>
                        <a:pt x="6805" y="6156"/>
                        <a:pt x="6823" y="6152"/>
                        <a:pt x="6838" y="6145"/>
                      </a:cubicBezTo>
                      <a:cubicBezTo>
                        <a:pt x="6914" y="6119"/>
                        <a:pt x="6914" y="5991"/>
                        <a:pt x="6838" y="5940"/>
                      </a:cubicBezTo>
                      <a:cubicBezTo>
                        <a:pt x="6827" y="5936"/>
                        <a:pt x="6816" y="5935"/>
                        <a:pt x="6804" y="5935"/>
                      </a:cubicBezTo>
                      <a:close/>
                      <a:moveTo>
                        <a:pt x="17748" y="6091"/>
                      </a:moveTo>
                      <a:cubicBezTo>
                        <a:pt x="17360" y="6091"/>
                        <a:pt x="16922" y="6438"/>
                        <a:pt x="17069" y="6837"/>
                      </a:cubicBezTo>
                      <a:lnTo>
                        <a:pt x="17043" y="6837"/>
                      </a:lnTo>
                      <a:cubicBezTo>
                        <a:pt x="17069" y="6914"/>
                        <a:pt x="17120" y="6991"/>
                        <a:pt x="17171" y="7068"/>
                      </a:cubicBezTo>
                      <a:cubicBezTo>
                        <a:pt x="17310" y="7224"/>
                        <a:pt x="17506" y="7309"/>
                        <a:pt x="17706" y="7309"/>
                      </a:cubicBezTo>
                      <a:cubicBezTo>
                        <a:pt x="17803" y="7309"/>
                        <a:pt x="17900" y="7289"/>
                        <a:pt x="17992" y="7248"/>
                      </a:cubicBezTo>
                      <a:cubicBezTo>
                        <a:pt x="18454" y="7042"/>
                        <a:pt x="18454" y="6376"/>
                        <a:pt x="17992" y="6145"/>
                      </a:cubicBezTo>
                      <a:cubicBezTo>
                        <a:pt x="17918" y="6108"/>
                        <a:pt x="17834" y="6091"/>
                        <a:pt x="17748" y="6091"/>
                      </a:cubicBezTo>
                      <a:close/>
                      <a:moveTo>
                        <a:pt x="8075" y="7152"/>
                      </a:moveTo>
                      <a:cubicBezTo>
                        <a:pt x="8008" y="7152"/>
                        <a:pt x="7944" y="7173"/>
                        <a:pt x="7889" y="7222"/>
                      </a:cubicBezTo>
                      <a:lnTo>
                        <a:pt x="7863" y="7222"/>
                      </a:lnTo>
                      <a:cubicBezTo>
                        <a:pt x="7838" y="7248"/>
                        <a:pt x="7812" y="7273"/>
                        <a:pt x="7786" y="7324"/>
                      </a:cubicBezTo>
                      <a:cubicBezTo>
                        <a:pt x="7684" y="7504"/>
                        <a:pt x="7709" y="7709"/>
                        <a:pt x="7838" y="7837"/>
                      </a:cubicBezTo>
                      <a:cubicBezTo>
                        <a:pt x="7923" y="7914"/>
                        <a:pt x="8023" y="7948"/>
                        <a:pt x="8118" y="7948"/>
                      </a:cubicBezTo>
                      <a:cubicBezTo>
                        <a:pt x="8308" y="7948"/>
                        <a:pt x="8479" y="7812"/>
                        <a:pt x="8479" y="7607"/>
                      </a:cubicBezTo>
                      <a:cubicBezTo>
                        <a:pt x="8518" y="7372"/>
                        <a:pt x="8288" y="7152"/>
                        <a:pt x="8075" y="7152"/>
                      </a:cubicBezTo>
                      <a:close/>
                      <a:moveTo>
                        <a:pt x="4203" y="6925"/>
                      </a:moveTo>
                      <a:cubicBezTo>
                        <a:pt x="3813" y="6925"/>
                        <a:pt x="3406" y="7271"/>
                        <a:pt x="3530" y="7683"/>
                      </a:cubicBezTo>
                      <a:cubicBezTo>
                        <a:pt x="3555" y="7760"/>
                        <a:pt x="3607" y="7837"/>
                        <a:pt x="3658" y="7889"/>
                      </a:cubicBezTo>
                      <a:cubicBezTo>
                        <a:pt x="3803" y="8052"/>
                        <a:pt x="4013" y="8138"/>
                        <a:pt x="4223" y="8138"/>
                      </a:cubicBezTo>
                      <a:cubicBezTo>
                        <a:pt x="4309" y="8138"/>
                        <a:pt x="4396" y="8124"/>
                        <a:pt x="4478" y="8094"/>
                      </a:cubicBezTo>
                      <a:cubicBezTo>
                        <a:pt x="4940" y="7863"/>
                        <a:pt x="4940" y="7196"/>
                        <a:pt x="4478" y="6991"/>
                      </a:cubicBezTo>
                      <a:cubicBezTo>
                        <a:pt x="4393" y="6946"/>
                        <a:pt x="4299" y="6925"/>
                        <a:pt x="4203" y="6925"/>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26" name="Google Shape;26;p2"/>
              <p:cNvSpPr/>
              <p:nvPr/>
            </p:nvSpPr>
            <p:spPr>
              <a:xfrm rot="1413719">
                <a:off x="-379186" y="861403"/>
                <a:ext cx="1464476" cy="1377667"/>
              </a:xfrm>
              <a:custGeom>
                <a:avLst/>
                <a:gdLst/>
                <a:ahLst/>
                <a:cxnLst/>
                <a:rect l="l" t="t" r="r" b="b"/>
                <a:pathLst>
                  <a:path w="49727" h="46783" extrusionOk="0">
                    <a:moveTo>
                      <a:pt x="49209" y="0"/>
                    </a:moveTo>
                    <a:cubicBezTo>
                      <a:pt x="49160" y="0"/>
                      <a:pt x="49108" y="11"/>
                      <a:pt x="49055" y="36"/>
                    </a:cubicBezTo>
                    <a:cubicBezTo>
                      <a:pt x="34592" y="8729"/>
                      <a:pt x="14361" y="23807"/>
                      <a:pt x="180" y="46218"/>
                    </a:cubicBezTo>
                    <a:cubicBezTo>
                      <a:pt x="1" y="46449"/>
                      <a:pt x="206" y="46782"/>
                      <a:pt x="488" y="46782"/>
                    </a:cubicBezTo>
                    <a:cubicBezTo>
                      <a:pt x="616" y="46782"/>
                      <a:pt x="744" y="46705"/>
                      <a:pt x="796" y="46603"/>
                    </a:cubicBezTo>
                    <a:cubicBezTo>
                      <a:pt x="14899" y="24320"/>
                      <a:pt x="35028" y="9319"/>
                      <a:pt x="49439" y="677"/>
                    </a:cubicBezTo>
                    <a:cubicBezTo>
                      <a:pt x="49727" y="434"/>
                      <a:pt x="49519" y="0"/>
                      <a:pt x="4920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27" name="Google Shape;27;p2"/>
          <p:cNvGrpSpPr/>
          <p:nvPr/>
        </p:nvGrpSpPr>
        <p:grpSpPr>
          <a:xfrm rot="-9899952" flipH="1">
            <a:off x="3428649" y="-2024995"/>
            <a:ext cx="4596288" cy="3709371"/>
            <a:chOff x="-729163" y="3851975"/>
            <a:chExt cx="2464103" cy="1988620"/>
          </a:xfrm>
        </p:grpSpPr>
        <p:sp>
          <p:nvSpPr>
            <p:cNvPr id="28" name="Google Shape;28;p2"/>
            <p:cNvSpPr/>
            <p:nvPr/>
          </p:nvSpPr>
          <p:spPr>
            <a:xfrm rot="363082">
              <a:off x="-642946" y="3967874"/>
              <a:ext cx="2291669" cy="1756822"/>
            </a:xfrm>
            <a:custGeom>
              <a:avLst/>
              <a:gdLst/>
              <a:ahLst/>
              <a:cxnLst/>
              <a:rect l="l" t="t" r="r" b="b"/>
              <a:pathLst>
                <a:path w="73153" h="56080" extrusionOk="0">
                  <a:moveTo>
                    <a:pt x="12829" y="0"/>
                  </a:moveTo>
                  <a:cubicBezTo>
                    <a:pt x="12663" y="0"/>
                    <a:pt x="12517" y="100"/>
                    <a:pt x="12443" y="272"/>
                  </a:cubicBezTo>
                  <a:lnTo>
                    <a:pt x="101" y="32729"/>
                  </a:lnTo>
                  <a:cubicBezTo>
                    <a:pt x="1" y="32929"/>
                    <a:pt x="134" y="33196"/>
                    <a:pt x="334" y="33262"/>
                  </a:cubicBezTo>
                  <a:lnTo>
                    <a:pt x="60143" y="56045"/>
                  </a:lnTo>
                  <a:cubicBezTo>
                    <a:pt x="60198" y="56069"/>
                    <a:pt x="60253" y="56079"/>
                    <a:pt x="60306" y="56079"/>
                  </a:cubicBezTo>
                  <a:cubicBezTo>
                    <a:pt x="60479" y="56079"/>
                    <a:pt x="60634" y="55965"/>
                    <a:pt x="60711" y="55812"/>
                  </a:cubicBezTo>
                  <a:lnTo>
                    <a:pt x="73053" y="23355"/>
                  </a:lnTo>
                  <a:cubicBezTo>
                    <a:pt x="73153" y="23155"/>
                    <a:pt x="73053" y="22888"/>
                    <a:pt x="72819" y="22822"/>
                  </a:cubicBezTo>
                  <a:lnTo>
                    <a:pt x="13010" y="39"/>
                  </a:lnTo>
                  <a:cubicBezTo>
                    <a:pt x="12949" y="13"/>
                    <a:pt x="12888" y="0"/>
                    <a:pt x="1282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 name="Google Shape;29;p2"/>
            <p:cNvSpPr/>
            <p:nvPr/>
          </p:nvSpPr>
          <p:spPr>
            <a:xfrm rot="363082">
              <a:off x="792956" y="4622556"/>
              <a:ext cx="778540" cy="1132818"/>
            </a:xfrm>
            <a:custGeom>
              <a:avLst/>
              <a:gdLst/>
              <a:ahLst/>
              <a:cxnLst/>
              <a:rect l="l" t="t" r="r" b="b"/>
              <a:pathLst>
                <a:path w="24852" h="36161" extrusionOk="0">
                  <a:moveTo>
                    <a:pt x="11909" y="1"/>
                  </a:moveTo>
                  <a:lnTo>
                    <a:pt x="0" y="31223"/>
                  </a:lnTo>
                  <a:lnTo>
                    <a:pt x="12943" y="36160"/>
                  </a:lnTo>
                  <a:lnTo>
                    <a:pt x="24851" y="4904"/>
                  </a:lnTo>
                  <a:lnTo>
                    <a:pt x="11909"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 name="Google Shape;30;p2"/>
            <p:cNvSpPr/>
            <p:nvPr/>
          </p:nvSpPr>
          <p:spPr>
            <a:xfrm rot="363082">
              <a:off x="289098" y="4363311"/>
              <a:ext cx="1166244" cy="1323976"/>
            </a:xfrm>
            <a:custGeom>
              <a:avLst/>
              <a:gdLst/>
              <a:ahLst/>
              <a:cxnLst/>
              <a:rect l="l" t="t" r="r" b="b"/>
              <a:pathLst>
                <a:path w="37228" h="42263" extrusionOk="0">
                  <a:moveTo>
                    <a:pt x="13388" y="0"/>
                  </a:moveTo>
                  <a:cubicBezTo>
                    <a:pt x="12947" y="0"/>
                    <a:pt x="12544" y="279"/>
                    <a:pt x="12376" y="699"/>
                  </a:cubicBezTo>
                  <a:lnTo>
                    <a:pt x="6272" y="16711"/>
                  </a:lnTo>
                  <a:lnTo>
                    <a:pt x="201" y="32722"/>
                  </a:lnTo>
                  <a:cubicBezTo>
                    <a:pt x="1" y="33189"/>
                    <a:pt x="201" y="33756"/>
                    <a:pt x="668" y="34023"/>
                  </a:cubicBezTo>
                  <a:cubicBezTo>
                    <a:pt x="4271" y="35924"/>
                    <a:pt x="7973" y="37659"/>
                    <a:pt x="11743" y="39160"/>
                  </a:cubicBezTo>
                  <a:cubicBezTo>
                    <a:pt x="17146" y="41262"/>
                    <a:pt x="24952" y="42262"/>
                    <a:pt x="24952" y="42262"/>
                  </a:cubicBezTo>
                  <a:lnTo>
                    <a:pt x="31090" y="26151"/>
                  </a:lnTo>
                  <a:lnTo>
                    <a:pt x="37227" y="10039"/>
                  </a:lnTo>
                  <a:cubicBezTo>
                    <a:pt x="37227" y="10039"/>
                    <a:pt x="30756" y="5636"/>
                    <a:pt x="25319" y="3568"/>
                  </a:cubicBezTo>
                  <a:cubicBezTo>
                    <a:pt x="21483" y="2167"/>
                    <a:pt x="17580" y="999"/>
                    <a:pt x="13644" y="32"/>
                  </a:cubicBezTo>
                  <a:cubicBezTo>
                    <a:pt x="13558" y="11"/>
                    <a:pt x="13472" y="0"/>
                    <a:pt x="13388" y="0"/>
                  </a:cubicBezTo>
                  <a:close/>
                </a:path>
              </a:pathLst>
            </a:custGeom>
            <a:solidFill>
              <a:schemeClr val="l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 name="Google Shape;31;p2"/>
            <p:cNvSpPr/>
            <p:nvPr/>
          </p:nvSpPr>
          <p:spPr>
            <a:xfrm rot="363082">
              <a:off x="1066041" y="4735131"/>
              <a:ext cx="399201" cy="988588"/>
            </a:xfrm>
            <a:custGeom>
              <a:avLst/>
              <a:gdLst/>
              <a:ahLst/>
              <a:cxnLst/>
              <a:rect l="l" t="t" r="r" b="b"/>
              <a:pathLst>
                <a:path w="12743" h="31557" extrusionOk="0">
                  <a:moveTo>
                    <a:pt x="11909" y="1"/>
                  </a:moveTo>
                  <a:lnTo>
                    <a:pt x="0" y="31257"/>
                  </a:lnTo>
                  <a:lnTo>
                    <a:pt x="834" y="31557"/>
                  </a:lnTo>
                  <a:lnTo>
                    <a:pt x="12743" y="334"/>
                  </a:lnTo>
                  <a:lnTo>
                    <a:pt x="11909"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 name="Google Shape;32;p2"/>
            <p:cNvSpPr/>
            <p:nvPr/>
          </p:nvSpPr>
          <p:spPr>
            <a:xfrm rot="363082">
              <a:off x="1086646" y="4743259"/>
              <a:ext cx="390836" cy="979190"/>
            </a:xfrm>
            <a:custGeom>
              <a:avLst/>
              <a:gdLst/>
              <a:ahLst/>
              <a:cxnLst/>
              <a:rect l="l" t="t" r="r" b="b"/>
              <a:pathLst>
                <a:path w="12476" h="31257" extrusionOk="0">
                  <a:moveTo>
                    <a:pt x="12042" y="1"/>
                  </a:moveTo>
                  <a:lnTo>
                    <a:pt x="0" y="31090"/>
                  </a:lnTo>
                  <a:lnTo>
                    <a:pt x="434" y="31256"/>
                  </a:lnTo>
                  <a:lnTo>
                    <a:pt x="12476" y="167"/>
                  </a:lnTo>
                  <a:lnTo>
                    <a:pt x="12042"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 name="Google Shape;33;p2"/>
            <p:cNvSpPr/>
            <p:nvPr/>
          </p:nvSpPr>
          <p:spPr>
            <a:xfrm rot="363082">
              <a:off x="-564252" y="3933299"/>
              <a:ext cx="778540" cy="1133852"/>
            </a:xfrm>
            <a:custGeom>
              <a:avLst/>
              <a:gdLst/>
              <a:ahLst/>
              <a:cxnLst/>
              <a:rect l="l" t="t" r="r" b="b"/>
              <a:pathLst>
                <a:path w="24852" h="36194" extrusionOk="0">
                  <a:moveTo>
                    <a:pt x="11909" y="1"/>
                  </a:moveTo>
                  <a:lnTo>
                    <a:pt x="0" y="31256"/>
                  </a:lnTo>
                  <a:lnTo>
                    <a:pt x="12943" y="36193"/>
                  </a:lnTo>
                  <a:lnTo>
                    <a:pt x="24851" y="4937"/>
                  </a:lnTo>
                  <a:lnTo>
                    <a:pt x="11909"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 name="Google Shape;34;p2"/>
            <p:cNvSpPr/>
            <p:nvPr/>
          </p:nvSpPr>
          <p:spPr>
            <a:xfrm rot="363082">
              <a:off x="-449612" y="4006479"/>
              <a:ext cx="1166244" cy="1323004"/>
            </a:xfrm>
            <a:custGeom>
              <a:avLst/>
              <a:gdLst/>
              <a:ahLst/>
              <a:cxnLst/>
              <a:rect l="l" t="t" r="r" b="b"/>
              <a:pathLst>
                <a:path w="37228" h="42232" extrusionOk="0">
                  <a:moveTo>
                    <a:pt x="12243" y="0"/>
                  </a:moveTo>
                  <a:lnTo>
                    <a:pt x="6105" y="16112"/>
                  </a:lnTo>
                  <a:lnTo>
                    <a:pt x="1" y="32190"/>
                  </a:lnTo>
                  <a:cubicBezTo>
                    <a:pt x="1" y="32190"/>
                    <a:pt x="6506" y="36593"/>
                    <a:pt x="11909" y="38694"/>
                  </a:cubicBezTo>
                  <a:cubicBezTo>
                    <a:pt x="15745" y="40062"/>
                    <a:pt x="19648" y="41230"/>
                    <a:pt x="23584" y="42197"/>
                  </a:cubicBezTo>
                  <a:cubicBezTo>
                    <a:pt x="23677" y="42220"/>
                    <a:pt x="23769" y="42231"/>
                    <a:pt x="23859" y="42231"/>
                  </a:cubicBezTo>
                  <a:cubicBezTo>
                    <a:pt x="24293" y="42231"/>
                    <a:pt x="24686" y="41977"/>
                    <a:pt x="24852" y="41563"/>
                  </a:cubicBezTo>
                  <a:lnTo>
                    <a:pt x="30923" y="25552"/>
                  </a:lnTo>
                  <a:lnTo>
                    <a:pt x="37027" y="9540"/>
                  </a:lnTo>
                  <a:cubicBezTo>
                    <a:pt x="37227" y="9040"/>
                    <a:pt x="37027" y="8473"/>
                    <a:pt x="36560" y="8239"/>
                  </a:cubicBezTo>
                  <a:cubicBezTo>
                    <a:pt x="32958" y="6305"/>
                    <a:pt x="29255" y="4603"/>
                    <a:pt x="25486" y="3069"/>
                  </a:cubicBezTo>
                  <a:cubicBezTo>
                    <a:pt x="20049" y="1001"/>
                    <a:pt x="12243" y="0"/>
                    <a:pt x="12243" y="0"/>
                  </a:cubicBezTo>
                  <a:close/>
                </a:path>
              </a:pathLst>
            </a:custGeom>
            <a:solidFill>
              <a:schemeClr val="l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5" name="Google Shape;35;p2"/>
            <p:cNvSpPr/>
            <p:nvPr/>
          </p:nvSpPr>
          <p:spPr>
            <a:xfrm rot="363082">
              <a:off x="-458078" y="3966041"/>
              <a:ext cx="400266" cy="988588"/>
            </a:xfrm>
            <a:custGeom>
              <a:avLst/>
              <a:gdLst/>
              <a:ahLst/>
              <a:cxnLst/>
              <a:rect l="l" t="t" r="r" b="b"/>
              <a:pathLst>
                <a:path w="12777" h="31557" extrusionOk="0">
                  <a:moveTo>
                    <a:pt x="11909" y="0"/>
                  </a:moveTo>
                  <a:lnTo>
                    <a:pt x="1" y="31223"/>
                  </a:lnTo>
                  <a:lnTo>
                    <a:pt x="868" y="31556"/>
                  </a:lnTo>
                  <a:lnTo>
                    <a:pt x="12777" y="300"/>
                  </a:lnTo>
                  <a:lnTo>
                    <a:pt x="1190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6" name="Google Shape;36;p2"/>
            <p:cNvSpPr/>
            <p:nvPr/>
          </p:nvSpPr>
          <p:spPr>
            <a:xfrm rot="363082">
              <a:off x="-486520" y="3948733"/>
              <a:ext cx="386701" cy="983356"/>
            </a:xfrm>
            <a:custGeom>
              <a:avLst/>
              <a:gdLst/>
              <a:ahLst/>
              <a:cxnLst/>
              <a:rect l="l" t="t" r="r" b="b"/>
              <a:pathLst>
                <a:path w="12344" h="31390" extrusionOk="0">
                  <a:moveTo>
                    <a:pt x="11909" y="0"/>
                  </a:moveTo>
                  <a:lnTo>
                    <a:pt x="1" y="31223"/>
                  </a:lnTo>
                  <a:lnTo>
                    <a:pt x="435" y="31389"/>
                  </a:lnTo>
                  <a:lnTo>
                    <a:pt x="12343" y="167"/>
                  </a:lnTo>
                  <a:lnTo>
                    <a:pt x="1190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7" name="Google Shape;37;p2"/>
            <p:cNvSpPr/>
            <p:nvPr/>
          </p:nvSpPr>
          <p:spPr>
            <a:xfrm rot="363082">
              <a:off x="-536791" y="3924334"/>
              <a:ext cx="403367" cy="990687"/>
            </a:xfrm>
            <a:custGeom>
              <a:avLst/>
              <a:gdLst/>
              <a:ahLst/>
              <a:cxnLst/>
              <a:rect l="l" t="t" r="r" b="b"/>
              <a:pathLst>
                <a:path w="12876" h="31624" extrusionOk="0">
                  <a:moveTo>
                    <a:pt x="11909" y="0"/>
                  </a:moveTo>
                  <a:lnTo>
                    <a:pt x="0" y="31223"/>
                  </a:lnTo>
                  <a:lnTo>
                    <a:pt x="967" y="31623"/>
                  </a:lnTo>
                  <a:lnTo>
                    <a:pt x="12876" y="367"/>
                  </a:lnTo>
                  <a:lnTo>
                    <a:pt x="1190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8" name="Google Shape;38;p2"/>
            <p:cNvSpPr/>
            <p:nvPr/>
          </p:nvSpPr>
          <p:spPr>
            <a:xfrm rot="363082">
              <a:off x="633267" y="4549023"/>
              <a:ext cx="365775" cy="364741"/>
            </a:xfrm>
            <a:custGeom>
              <a:avLst/>
              <a:gdLst/>
              <a:ahLst/>
              <a:cxnLst/>
              <a:rect l="l" t="t" r="r" b="b"/>
              <a:pathLst>
                <a:path w="11676" h="11643" fill="none" extrusionOk="0">
                  <a:moveTo>
                    <a:pt x="3237" y="1"/>
                  </a:moveTo>
                  <a:lnTo>
                    <a:pt x="11676" y="3203"/>
                  </a:lnTo>
                  <a:lnTo>
                    <a:pt x="8440" y="11643"/>
                  </a:lnTo>
                  <a:lnTo>
                    <a:pt x="1" y="8407"/>
                  </a:lnTo>
                  <a:close/>
                </a:path>
              </a:pathLst>
            </a:custGeom>
            <a:noFill/>
            <a:ln w="19050"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9" name="Google Shape;39;p2"/>
            <p:cNvSpPr/>
            <p:nvPr/>
          </p:nvSpPr>
          <p:spPr>
            <a:xfrm rot="363082">
              <a:off x="-56388" y="4232909"/>
              <a:ext cx="499541" cy="423260"/>
            </a:xfrm>
            <a:custGeom>
              <a:avLst/>
              <a:gdLst/>
              <a:ahLst/>
              <a:cxnLst/>
              <a:rect l="l" t="t" r="r" b="b"/>
              <a:pathLst>
                <a:path w="15946" h="13511" fill="none" extrusionOk="0">
                  <a:moveTo>
                    <a:pt x="3303" y="1"/>
                  </a:moveTo>
                  <a:lnTo>
                    <a:pt x="15945" y="4804"/>
                  </a:lnTo>
                  <a:moveTo>
                    <a:pt x="2769" y="1435"/>
                  </a:moveTo>
                  <a:lnTo>
                    <a:pt x="15378" y="6272"/>
                  </a:lnTo>
                  <a:moveTo>
                    <a:pt x="2202" y="2903"/>
                  </a:moveTo>
                  <a:lnTo>
                    <a:pt x="14845" y="7740"/>
                  </a:lnTo>
                  <a:moveTo>
                    <a:pt x="14277" y="9174"/>
                  </a:moveTo>
                  <a:lnTo>
                    <a:pt x="1635" y="4337"/>
                  </a:lnTo>
                  <a:moveTo>
                    <a:pt x="1101" y="5805"/>
                  </a:moveTo>
                  <a:lnTo>
                    <a:pt x="13710" y="10608"/>
                  </a:lnTo>
                  <a:moveTo>
                    <a:pt x="534" y="7239"/>
                  </a:moveTo>
                  <a:lnTo>
                    <a:pt x="13177" y="12076"/>
                  </a:lnTo>
                  <a:moveTo>
                    <a:pt x="1" y="8707"/>
                  </a:moveTo>
                  <a:lnTo>
                    <a:pt x="12643" y="13511"/>
                  </a:lnTo>
                </a:path>
              </a:pathLst>
            </a:custGeom>
            <a:noFill/>
            <a:ln w="19050"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0" name="Google Shape;40;p2"/>
            <p:cNvSpPr/>
            <p:nvPr/>
          </p:nvSpPr>
          <p:spPr>
            <a:xfrm rot="363082">
              <a:off x="940056" y="4735937"/>
              <a:ext cx="406531" cy="311454"/>
            </a:xfrm>
            <a:custGeom>
              <a:avLst/>
              <a:gdLst/>
              <a:ahLst/>
              <a:cxnLst/>
              <a:rect l="l" t="t" r="r" b="b"/>
              <a:pathLst>
                <a:path w="12977" h="9942" fill="none" extrusionOk="0">
                  <a:moveTo>
                    <a:pt x="12977" y="3903"/>
                  </a:moveTo>
                  <a:lnTo>
                    <a:pt x="2670" y="1"/>
                  </a:lnTo>
                  <a:moveTo>
                    <a:pt x="2002" y="1769"/>
                  </a:moveTo>
                  <a:lnTo>
                    <a:pt x="12276" y="5671"/>
                  </a:lnTo>
                  <a:moveTo>
                    <a:pt x="1335" y="3503"/>
                  </a:moveTo>
                  <a:lnTo>
                    <a:pt x="11609" y="7439"/>
                  </a:lnTo>
                  <a:moveTo>
                    <a:pt x="668" y="5271"/>
                  </a:moveTo>
                  <a:lnTo>
                    <a:pt x="10942" y="9174"/>
                  </a:lnTo>
                  <a:moveTo>
                    <a:pt x="7706" y="9941"/>
                  </a:moveTo>
                  <a:lnTo>
                    <a:pt x="1" y="7006"/>
                  </a:lnTo>
                </a:path>
              </a:pathLst>
            </a:custGeom>
            <a:noFill/>
            <a:ln w="19050"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1" name="Google Shape;41;p2"/>
            <p:cNvSpPr/>
            <p:nvPr/>
          </p:nvSpPr>
          <p:spPr>
            <a:xfrm rot="363082">
              <a:off x="407066" y="4979342"/>
              <a:ext cx="760778" cy="501609"/>
            </a:xfrm>
            <a:custGeom>
              <a:avLst/>
              <a:gdLst/>
              <a:ahLst/>
              <a:cxnLst/>
              <a:rect l="l" t="t" r="r" b="b"/>
              <a:pathLst>
                <a:path w="24285" h="16012" fill="none" extrusionOk="0">
                  <a:moveTo>
                    <a:pt x="24285" y="6772"/>
                  </a:moveTo>
                  <a:lnTo>
                    <a:pt x="6472" y="0"/>
                  </a:lnTo>
                  <a:moveTo>
                    <a:pt x="3136" y="1067"/>
                  </a:moveTo>
                  <a:lnTo>
                    <a:pt x="23517" y="8806"/>
                  </a:lnTo>
                  <a:moveTo>
                    <a:pt x="2336" y="3069"/>
                  </a:moveTo>
                  <a:lnTo>
                    <a:pt x="22717" y="10841"/>
                  </a:lnTo>
                  <a:moveTo>
                    <a:pt x="1568" y="5137"/>
                  </a:moveTo>
                  <a:lnTo>
                    <a:pt x="21950" y="12909"/>
                  </a:lnTo>
                  <a:moveTo>
                    <a:pt x="801" y="7172"/>
                  </a:moveTo>
                  <a:lnTo>
                    <a:pt x="21182" y="14944"/>
                  </a:lnTo>
                  <a:moveTo>
                    <a:pt x="1" y="9240"/>
                  </a:moveTo>
                  <a:lnTo>
                    <a:pt x="17847" y="16011"/>
                  </a:lnTo>
                </a:path>
              </a:pathLst>
            </a:custGeom>
            <a:noFill/>
            <a:ln w="19050"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42" name="Google Shape;42;p2"/>
          <p:cNvGrpSpPr/>
          <p:nvPr/>
        </p:nvGrpSpPr>
        <p:grpSpPr>
          <a:xfrm rot="10800000" flipH="1">
            <a:off x="4627258" y="5963682"/>
            <a:ext cx="4596373" cy="3709439"/>
            <a:chOff x="-729163" y="3851975"/>
            <a:chExt cx="2464103" cy="1988620"/>
          </a:xfrm>
        </p:grpSpPr>
        <p:sp>
          <p:nvSpPr>
            <p:cNvPr id="43" name="Google Shape;43;p2"/>
            <p:cNvSpPr/>
            <p:nvPr/>
          </p:nvSpPr>
          <p:spPr>
            <a:xfrm rot="363082">
              <a:off x="-642946" y="3967874"/>
              <a:ext cx="2291669" cy="1756822"/>
            </a:xfrm>
            <a:custGeom>
              <a:avLst/>
              <a:gdLst/>
              <a:ahLst/>
              <a:cxnLst/>
              <a:rect l="l" t="t" r="r" b="b"/>
              <a:pathLst>
                <a:path w="73153" h="56080" extrusionOk="0">
                  <a:moveTo>
                    <a:pt x="12829" y="0"/>
                  </a:moveTo>
                  <a:cubicBezTo>
                    <a:pt x="12663" y="0"/>
                    <a:pt x="12517" y="100"/>
                    <a:pt x="12443" y="272"/>
                  </a:cubicBezTo>
                  <a:lnTo>
                    <a:pt x="101" y="32729"/>
                  </a:lnTo>
                  <a:cubicBezTo>
                    <a:pt x="1" y="32929"/>
                    <a:pt x="134" y="33196"/>
                    <a:pt x="334" y="33262"/>
                  </a:cubicBezTo>
                  <a:lnTo>
                    <a:pt x="60143" y="56045"/>
                  </a:lnTo>
                  <a:cubicBezTo>
                    <a:pt x="60198" y="56069"/>
                    <a:pt x="60253" y="56079"/>
                    <a:pt x="60306" y="56079"/>
                  </a:cubicBezTo>
                  <a:cubicBezTo>
                    <a:pt x="60479" y="56079"/>
                    <a:pt x="60634" y="55965"/>
                    <a:pt x="60711" y="55812"/>
                  </a:cubicBezTo>
                  <a:lnTo>
                    <a:pt x="73053" y="23355"/>
                  </a:lnTo>
                  <a:cubicBezTo>
                    <a:pt x="73153" y="23155"/>
                    <a:pt x="73053" y="22888"/>
                    <a:pt x="72819" y="22822"/>
                  </a:cubicBezTo>
                  <a:lnTo>
                    <a:pt x="13010" y="39"/>
                  </a:lnTo>
                  <a:cubicBezTo>
                    <a:pt x="12949" y="13"/>
                    <a:pt x="12888" y="0"/>
                    <a:pt x="12829"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4" name="Google Shape;44;p2"/>
            <p:cNvSpPr/>
            <p:nvPr/>
          </p:nvSpPr>
          <p:spPr>
            <a:xfrm rot="363082">
              <a:off x="792956" y="4622556"/>
              <a:ext cx="778540" cy="1132818"/>
            </a:xfrm>
            <a:custGeom>
              <a:avLst/>
              <a:gdLst/>
              <a:ahLst/>
              <a:cxnLst/>
              <a:rect l="l" t="t" r="r" b="b"/>
              <a:pathLst>
                <a:path w="24852" h="36161" extrusionOk="0">
                  <a:moveTo>
                    <a:pt x="11909" y="1"/>
                  </a:moveTo>
                  <a:lnTo>
                    <a:pt x="0" y="31223"/>
                  </a:lnTo>
                  <a:lnTo>
                    <a:pt x="12943" y="36160"/>
                  </a:lnTo>
                  <a:lnTo>
                    <a:pt x="24851" y="4904"/>
                  </a:lnTo>
                  <a:lnTo>
                    <a:pt x="11909"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5" name="Google Shape;45;p2"/>
            <p:cNvSpPr/>
            <p:nvPr/>
          </p:nvSpPr>
          <p:spPr>
            <a:xfrm rot="363082">
              <a:off x="289098" y="4363311"/>
              <a:ext cx="1166244" cy="1323976"/>
            </a:xfrm>
            <a:custGeom>
              <a:avLst/>
              <a:gdLst/>
              <a:ahLst/>
              <a:cxnLst/>
              <a:rect l="l" t="t" r="r" b="b"/>
              <a:pathLst>
                <a:path w="37228" h="42263" extrusionOk="0">
                  <a:moveTo>
                    <a:pt x="13388" y="0"/>
                  </a:moveTo>
                  <a:cubicBezTo>
                    <a:pt x="12947" y="0"/>
                    <a:pt x="12544" y="279"/>
                    <a:pt x="12376" y="699"/>
                  </a:cubicBezTo>
                  <a:lnTo>
                    <a:pt x="6272" y="16711"/>
                  </a:lnTo>
                  <a:lnTo>
                    <a:pt x="201" y="32722"/>
                  </a:lnTo>
                  <a:cubicBezTo>
                    <a:pt x="1" y="33189"/>
                    <a:pt x="201" y="33756"/>
                    <a:pt x="668" y="34023"/>
                  </a:cubicBezTo>
                  <a:cubicBezTo>
                    <a:pt x="4271" y="35924"/>
                    <a:pt x="7973" y="37659"/>
                    <a:pt x="11743" y="39160"/>
                  </a:cubicBezTo>
                  <a:cubicBezTo>
                    <a:pt x="17146" y="41262"/>
                    <a:pt x="24952" y="42262"/>
                    <a:pt x="24952" y="42262"/>
                  </a:cubicBezTo>
                  <a:lnTo>
                    <a:pt x="31090" y="26151"/>
                  </a:lnTo>
                  <a:lnTo>
                    <a:pt x="37227" y="10039"/>
                  </a:lnTo>
                  <a:cubicBezTo>
                    <a:pt x="37227" y="10039"/>
                    <a:pt x="30756" y="5636"/>
                    <a:pt x="25319" y="3568"/>
                  </a:cubicBezTo>
                  <a:cubicBezTo>
                    <a:pt x="21483" y="2167"/>
                    <a:pt x="17580" y="999"/>
                    <a:pt x="13644" y="32"/>
                  </a:cubicBezTo>
                  <a:cubicBezTo>
                    <a:pt x="13558" y="11"/>
                    <a:pt x="13472" y="0"/>
                    <a:pt x="13388" y="0"/>
                  </a:cubicBezTo>
                  <a:close/>
                </a:path>
              </a:pathLst>
            </a:custGeom>
            <a:solidFill>
              <a:schemeClr val="l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6" name="Google Shape;46;p2"/>
            <p:cNvSpPr/>
            <p:nvPr/>
          </p:nvSpPr>
          <p:spPr>
            <a:xfrm rot="363082">
              <a:off x="1066041" y="4735131"/>
              <a:ext cx="399201" cy="988588"/>
            </a:xfrm>
            <a:custGeom>
              <a:avLst/>
              <a:gdLst/>
              <a:ahLst/>
              <a:cxnLst/>
              <a:rect l="l" t="t" r="r" b="b"/>
              <a:pathLst>
                <a:path w="12743" h="31557" extrusionOk="0">
                  <a:moveTo>
                    <a:pt x="11909" y="1"/>
                  </a:moveTo>
                  <a:lnTo>
                    <a:pt x="0" y="31257"/>
                  </a:lnTo>
                  <a:lnTo>
                    <a:pt x="834" y="31557"/>
                  </a:lnTo>
                  <a:lnTo>
                    <a:pt x="12743" y="334"/>
                  </a:lnTo>
                  <a:lnTo>
                    <a:pt x="11909"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7" name="Google Shape;47;p2"/>
            <p:cNvSpPr/>
            <p:nvPr/>
          </p:nvSpPr>
          <p:spPr>
            <a:xfrm rot="363082">
              <a:off x="1086646" y="4743259"/>
              <a:ext cx="390836" cy="979190"/>
            </a:xfrm>
            <a:custGeom>
              <a:avLst/>
              <a:gdLst/>
              <a:ahLst/>
              <a:cxnLst/>
              <a:rect l="l" t="t" r="r" b="b"/>
              <a:pathLst>
                <a:path w="12476" h="31257" extrusionOk="0">
                  <a:moveTo>
                    <a:pt x="12042" y="1"/>
                  </a:moveTo>
                  <a:lnTo>
                    <a:pt x="0" y="31090"/>
                  </a:lnTo>
                  <a:lnTo>
                    <a:pt x="434" y="31256"/>
                  </a:lnTo>
                  <a:lnTo>
                    <a:pt x="12476" y="167"/>
                  </a:lnTo>
                  <a:lnTo>
                    <a:pt x="12042"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8" name="Google Shape;48;p2"/>
            <p:cNvSpPr/>
            <p:nvPr/>
          </p:nvSpPr>
          <p:spPr>
            <a:xfrm rot="363082">
              <a:off x="-564252" y="3933299"/>
              <a:ext cx="778540" cy="1133852"/>
            </a:xfrm>
            <a:custGeom>
              <a:avLst/>
              <a:gdLst/>
              <a:ahLst/>
              <a:cxnLst/>
              <a:rect l="l" t="t" r="r" b="b"/>
              <a:pathLst>
                <a:path w="24852" h="36194" extrusionOk="0">
                  <a:moveTo>
                    <a:pt x="11909" y="1"/>
                  </a:moveTo>
                  <a:lnTo>
                    <a:pt x="0" y="31256"/>
                  </a:lnTo>
                  <a:lnTo>
                    <a:pt x="12943" y="36193"/>
                  </a:lnTo>
                  <a:lnTo>
                    <a:pt x="24851" y="4937"/>
                  </a:lnTo>
                  <a:lnTo>
                    <a:pt x="11909"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9" name="Google Shape;49;p2"/>
            <p:cNvSpPr/>
            <p:nvPr/>
          </p:nvSpPr>
          <p:spPr>
            <a:xfrm rot="363082">
              <a:off x="-449612" y="4006479"/>
              <a:ext cx="1166244" cy="1323004"/>
            </a:xfrm>
            <a:custGeom>
              <a:avLst/>
              <a:gdLst/>
              <a:ahLst/>
              <a:cxnLst/>
              <a:rect l="l" t="t" r="r" b="b"/>
              <a:pathLst>
                <a:path w="37228" h="42232" extrusionOk="0">
                  <a:moveTo>
                    <a:pt x="12243" y="0"/>
                  </a:moveTo>
                  <a:lnTo>
                    <a:pt x="6105" y="16112"/>
                  </a:lnTo>
                  <a:lnTo>
                    <a:pt x="1" y="32190"/>
                  </a:lnTo>
                  <a:cubicBezTo>
                    <a:pt x="1" y="32190"/>
                    <a:pt x="6506" y="36593"/>
                    <a:pt x="11909" y="38694"/>
                  </a:cubicBezTo>
                  <a:cubicBezTo>
                    <a:pt x="15745" y="40062"/>
                    <a:pt x="19648" y="41230"/>
                    <a:pt x="23584" y="42197"/>
                  </a:cubicBezTo>
                  <a:cubicBezTo>
                    <a:pt x="23677" y="42220"/>
                    <a:pt x="23769" y="42231"/>
                    <a:pt x="23859" y="42231"/>
                  </a:cubicBezTo>
                  <a:cubicBezTo>
                    <a:pt x="24293" y="42231"/>
                    <a:pt x="24686" y="41977"/>
                    <a:pt x="24852" y="41563"/>
                  </a:cubicBezTo>
                  <a:lnTo>
                    <a:pt x="30923" y="25552"/>
                  </a:lnTo>
                  <a:lnTo>
                    <a:pt x="37027" y="9540"/>
                  </a:lnTo>
                  <a:cubicBezTo>
                    <a:pt x="37227" y="9040"/>
                    <a:pt x="37027" y="8473"/>
                    <a:pt x="36560" y="8239"/>
                  </a:cubicBezTo>
                  <a:cubicBezTo>
                    <a:pt x="32958" y="6305"/>
                    <a:pt x="29255" y="4603"/>
                    <a:pt x="25486" y="3069"/>
                  </a:cubicBezTo>
                  <a:cubicBezTo>
                    <a:pt x="20049" y="1001"/>
                    <a:pt x="12243" y="0"/>
                    <a:pt x="12243" y="0"/>
                  </a:cubicBezTo>
                  <a:close/>
                </a:path>
              </a:pathLst>
            </a:custGeom>
            <a:solidFill>
              <a:schemeClr val="l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0" name="Google Shape;50;p2"/>
            <p:cNvSpPr/>
            <p:nvPr/>
          </p:nvSpPr>
          <p:spPr>
            <a:xfrm rot="363082">
              <a:off x="-458078" y="3966041"/>
              <a:ext cx="400266" cy="988588"/>
            </a:xfrm>
            <a:custGeom>
              <a:avLst/>
              <a:gdLst/>
              <a:ahLst/>
              <a:cxnLst/>
              <a:rect l="l" t="t" r="r" b="b"/>
              <a:pathLst>
                <a:path w="12777" h="31557" extrusionOk="0">
                  <a:moveTo>
                    <a:pt x="11909" y="0"/>
                  </a:moveTo>
                  <a:lnTo>
                    <a:pt x="1" y="31223"/>
                  </a:lnTo>
                  <a:lnTo>
                    <a:pt x="868" y="31556"/>
                  </a:lnTo>
                  <a:lnTo>
                    <a:pt x="12777" y="300"/>
                  </a:lnTo>
                  <a:lnTo>
                    <a:pt x="1190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1" name="Google Shape;51;p2"/>
            <p:cNvSpPr/>
            <p:nvPr/>
          </p:nvSpPr>
          <p:spPr>
            <a:xfrm rot="363082">
              <a:off x="-486520" y="3948733"/>
              <a:ext cx="386701" cy="983356"/>
            </a:xfrm>
            <a:custGeom>
              <a:avLst/>
              <a:gdLst/>
              <a:ahLst/>
              <a:cxnLst/>
              <a:rect l="l" t="t" r="r" b="b"/>
              <a:pathLst>
                <a:path w="12344" h="31390" extrusionOk="0">
                  <a:moveTo>
                    <a:pt x="11909" y="0"/>
                  </a:moveTo>
                  <a:lnTo>
                    <a:pt x="1" y="31223"/>
                  </a:lnTo>
                  <a:lnTo>
                    <a:pt x="435" y="31389"/>
                  </a:lnTo>
                  <a:lnTo>
                    <a:pt x="12343" y="167"/>
                  </a:lnTo>
                  <a:lnTo>
                    <a:pt x="1190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2" name="Google Shape;52;p2"/>
            <p:cNvSpPr/>
            <p:nvPr/>
          </p:nvSpPr>
          <p:spPr>
            <a:xfrm rot="363082">
              <a:off x="-536791" y="3924334"/>
              <a:ext cx="403367" cy="990687"/>
            </a:xfrm>
            <a:custGeom>
              <a:avLst/>
              <a:gdLst/>
              <a:ahLst/>
              <a:cxnLst/>
              <a:rect l="l" t="t" r="r" b="b"/>
              <a:pathLst>
                <a:path w="12876" h="31624" extrusionOk="0">
                  <a:moveTo>
                    <a:pt x="11909" y="0"/>
                  </a:moveTo>
                  <a:lnTo>
                    <a:pt x="0" y="31223"/>
                  </a:lnTo>
                  <a:lnTo>
                    <a:pt x="967" y="31623"/>
                  </a:lnTo>
                  <a:lnTo>
                    <a:pt x="12876" y="367"/>
                  </a:lnTo>
                  <a:lnTo>
                    <a:pt x="1190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3" name="Google Shape;53;p2"/>
            <p:cNvSpPr/>
            <p:nvPr/>
          </p:nvSpPr>
          <p:spPr>
            <a:xfrm rot="363082">
              <a:off x="633267" y="4549023"/>
              <a:ext cx="365775" cy="364741"/>
            </a:xfrm>
            <a:custGeom>
              <a:avLst/>
              <a:gdLst/>
              <a:ahLst/>
              <a:cxnLst/>
              <a:rect l="l" t="t" r="r" b="b"/>
              <a:pathLst>
                <a:path w="11676" h="11643" fill="none" extrusionOk="0">
                  <a:moveTo>
                    <a:pt x="3237" y="1"/>
                  </a:moveTo>
                  <a:lnTo>
                    <a:pt x="11676" y="3203"/>
                  </a:lnTo>
                  <a:lnTo>
                    <a:pt x="8440" y="11643"/>
                  </a:lnTo>
                  <a:lnTo>
                    <a:pt x="1" y="8407"/>
                  </a:lnTo>
                  <a:close/>
                </a:path>
              </a:pathLst>
            </a:custGeom>
            <a:noFill/>
            <a:ln w="19050"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4" name="Google Shape;54;p2"/>
            <p:cNvSpPr/>
            <p:nvPr/>
          </p:nvSpPr>
          <p:spPr>
            <a:xfrm rot="363082">
              <a:off x="-56388" y="4232909"/>
              <a:ext cx="499541" cy="423260"/>
            </a:xfrm>
            <a:custGeom>
              <a:avLst/>
              <a:gdLst/>
              <a:ahLst/>
              <a:cxnLst/>
              <a:rect l="l" t="t" r="r" b="b"/>
              <a:pathLst>
                <a:path w="15946" h="13511" fill="none" extrusionOk="0">
                  <a:moveTo>
                    <a:pt x="3303" y="1"/>
                  </a:moveTo>
                  <a:lnTo>
                    <a:pt x="15945" y="4804"/>
                  </a:lnTo>
                  <a:moveTo>
                    <a:pt x="2769" y="1435"/>
                  </a:moveTo>
                  <a:lnTo>
                    <a:pt x="15378" y="6272"/>
                  </a:lnTo>
                  <a:moveTo>
                    <a:pt x="2202" y="2903"/>
                  </a:moveTo>
                  <a:lnTo>
                    <a:pt x="14845" y="7740"/>
                  </a:lnTo>
                  <a:moveTo>
                    <a:pt x="14277" y="9174"/>
                  </a:moveTo>
                  <a:lnTo>
                    <a:pt x="1635" y="4337"/>
                  </a:lnTo>
                  <a:moveTo>
                    <a:pt x="1101" y="5805"/>
                  </a:moveTo>
                  <a:lnTo>
                    <a:pt x="13710" y="10608"/>
                  </a:lnTo>
                  <a:moveTo>
                    <a:pt x="534" y="7239"/>
                  </a:moveTo>
                  <a:lnTo>
                    <a:pt x="13177" y="12076"/>
                  </a:lnTo>
                  <a:moveTo>
                    <a:pt x="1" y="8707"/>
                  </a:moveTo>
                  <a:lnTo>
                    <a:pt x="12643" y="13511"/>
                  </a:lnTo>
                </a:path>
              </a:pathLst>
            </a:custGeom>
            <a:noFill/>
            <a:ln w="19050"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5" name="Google Shape;55;p2"/>
            <p:cNvSpPr/>
            <p:nvPr/>
          </p:nvSpPr>
          <p:spPr>
            <a:xfrm rot="363082">
              <a:off x="940056" y="4735937"/>
              <a:ext cx="406531" cy="311454"/>
            </a:xfrm>
            <a:custGeom>
              <a:avLst/>
              <a:gdLst/>
              <a:ahLst/>
              <a:cxnLst/>
              <a:rect l="l" t="t" r="r" b="b"/>
              <a:pathLst>
                <a:path w="12977" h="9942" fill="none" extrusionOk="0">
                  <a:moveTo>
                    <a:pt x="12977" y="3903"/>
                  </a:moveTo>
                  <a:lnTo>
                    <a:pt x="2670" y="1"/>
                  </a:lnTo>
                  <a:moveTo>
                    <a:pt x="2002" y="1769"/>
                  </a:moveTo>
                  <a:lnTo>
                    <a:pt x="12276" y="5671"/>
                  </a:lnTo>
                  <a:moveTo>
                    <a:pt x="1335" y="3503"/>
                  </a:moveTo>
                  <a:lnTo>
                    <a:pt x="11609" y="7439"/>
                  </a:lnTo>
                  <a:moveTo>
                    <a:pt x="668" y="5271"/>
                  </a:moveTo>
                  <a:lnTo>
                    <a:pt x="10942" y="9174"/>
                  </a:lnTo>
                  <a:moveTo>
                    <a:pt x="7706" y="9941"/>
                  </a:moveTo>
                  <a:lnTo>
                    <a:pt x="1" y="7006"/>
                  </a:lnTo>
                </a:path>
              </a:pathLst>
            </a:custGeom>
            <a:noFill/>
            <a:ln w="19050"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6" name="Google Shape;56;p2"/>
            <p:cNvSpPr/>
            <p:nvPr/>
          </p:nvSpPr>
          <p:spPr>
            <a:xfrm rot="363082">
              <a:off x="407066" y="4979342"/>
              <a:ext cx="760778" cy="501609"/>
            </a:xfrm>
            <a:custGeom>
              <a:avLst/>
              <a:gdLst/>
              <a:ahLst/>
              <a:cxnLst/>
              <a:rect l="l" t="t" r="r" b="b"/>
              <a:pathLst>
                <a:path w="24285" h="16012" fill="none" extrusionOk="0">
                  <a:moveTo>
                    <a:pt x="24285" y="6772"/>
                  </a:moveTo>
                  <a:lnTo>
                    <a:pt x="6472" y="0"/>
                  </a:lnTo>
                  <a:moveTo>
                    <a:pt x="3136" y="1067"/>
                  </a:moveTo>
                  <a:lnTo>
                    <a:pt x="23517" y="8806"/>
                  </a:lnTo>
                  <a:moveTo>
                    <a:pt x="2336" y="3069"/>
                  </a:moveTo>
                  <a:lnTo>
                    <a:pt x="22717" y="10841"/>
                  </a:lnTo>
                  <a:moveTo>
                    <a:pt x="1568" y="5137"/>
                  </a:moveTo>
                  <a:lnTo>
                    <a:pt x="21950" y="12909"/>
                  </a:lnTo>
                  <a:moveTo>
                    <a:pt x="801" y="7172"/>
                  </a:moveTo>
                  <a:lnTo>
                    <a:pt x="21182" y="14944"/>
                  </a:lnTo>
                  <a:moveTo>
                    <a:pt x="1" y="9240"/>
                  </a:moveTo>
                  <a:lnTo>
                    <a:pt x="17847" y="16011"/>
                  </a:lnTo>
                </a:path>
              </a:pathLst>
            </a:custGeom>
            <a:noFill/>
            <a:ln w="19050"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57" name="Google Shape;57;p2"/>
          <p:cNvSpPr txBox="1">
            <a:spLocks noGrp="1"/>
          </p:cNvSpPr>
          <p:nvPr>
            <p:ph type="ctrTitle"/>
          </p:nvPr>
        </p:nvSpPr>
        <p:spPr>
          <a:xfrm>
            <a:off x="1718000" y="2472444"/>
            <a:ext cx="8756000" cy="1910400"/>
          </a:xfrm>
          <a:prstGeom prst="rect">
            <a:avLst/>
          </a:prstGeom>
        </p:spPr>
        <p:txBody>
          <a:bodyPr spcFirstLastPara="1" wrap="square" lIns="91425" tIns="91425" rIns="91425" bIns="91425" anchor="ctr" anchorCtr="0">
            <a:noAutofit/>
          </a:bodyPr>
          <a:lstStyle>
            <a:lvl1pPr lvl="0" algn="ctr">
              <a:spcBef>
                <a:spcPts val="0"/>
              </a:spcBef>
              <a:spcAft>
                <a:spcPts val="0"/>
              </a:spcAft>
              <a:buSzPts val="5200"/>
              <a:buNone/>
              <a:defRPr sz="4933" b="1">
                <a:latin typeface="Josefin Sans"/>
                <a:ea typeface="Josefin Sans"/>
                <a:cs typeface="Josefin Sans"/>
                <a:sym typeface="Josefin Sans"/>
              </a:defRPr>
            </a:lvl1pPr>
            <a:lvl2pPr lvl="1" algn="ctr">
              <a:spcBef>
                <a:spcPts val="0"/>
              </a:spcBef>
              <a:spcAft>
                <a:spcPts val="0"/>
              </a:spcAft>
              <a:buSzPts val="5200"/>
              <a:buNone/>
              <a:defRPr sz="6933"/>
            </a:lvl2pPr>
            <a:lvl3pPr lvl="2" algn="ctr">
              <a:spcBef>
                <a:spcPts val="0"/>
              </a:spcBef>
              <a:spcAft>
                <a:spcPts val="0"/>
              </a:spcAft>
              <a:buSzPts val="5200"/>
              <a:buNone/>
              <a:defRPr sz="6933"/>
            </a:lvl3pPr>
            <a:lvl4pPr lvl="3" algn="ctr">
              <a:spcBef>
                <a:spcPts val="0"/>
              </a:spcBef>
              <a:spcAft>
                <a:spcPts val="0"/>
              </a:spcAft>
              <a:buSzPts val="5200"/>
              <a:buNone/>
              <a:defRPr sz="6933"/>
            </a:lvl4pPr>
            <a:lvl5pPr lvl="4" algn="ctr">
              <a:spcBef>
                <a:spcPts val="0"/>
              </a:spcBef>
              <a:spcAft>
                <a:spcPts val="0"/>
              </a:spcAft>
              <a:buSzPts val="5200"/>
              <a:buNone/>
              <a:defRPr sz="6933"/>
            </a:lvl5pPr>
            <a:lvl6pPr lvl="5" algn="ctr">
              <a:spcBef>
                <a:spcPts val="0"/>
              </a:spcBef>
              <a:spcAft>
                <a:spcPts val="0"/>
              </a:spcAft>
              <a:buSzPts val="5200"/>
              <a:buNone/>
              <a:defRPr sz="6933"/>
            </a:lvl6pPr>
            <a:lvl7pPr lvl="6" algn="ctr">
              <a:spcBef>
                <a:spcPts val="0"/>
              </a:spcBef>
              <a:spcAft>
                <a:spcPts val="0"/>
              </a:spcAft>
              <a:buSzPts val="5200"/>
              <a:buNone/>
              <a:defRPr sz="6933"/>
            </a:lvl7pPr>
            <a:lvl8pPr lvl="7" algn="ctr">
              <a:spcBef>
                <a:spcPts val="0"/>
              </a:spcBef>
              <a:spcAft>
                <a:spcPts val="0"/>
              </a:spcAft>
              <a:buSzPts val="5200"/>
              <a:buNone/>
              <a:defRPr sz="6933"/>
            </a:lvl8pPr>
            <a:lvl9pPr lvl="8" algn="ctr">
              <a:spcBef>
                <a:spcPts val="0"/>
              </a:spcBef>
              <a:spcAft>
                <a:spcPts val="0"/>
              </a:spcAft>
              <a:buSzPts val="5200"/>
              <a:buNone/>
              <a:defRPr sz="6933"/>
            </a:lvl9pPr>
          </a:lstStyle>
          <a:p>
            <a:endParaRPr/>
          </a:p>
        </p:txBody>
      </p:sp>
      <p:sp>
        <p:nvSpPr>
          <p:cNvPr id="58" name="Google Shape;58;p2"/>
          <p:cNvSpPr txBox="1">
            <a:spLocks noGrp="1"/>
          </p:cNvSpPr>
          <p:nvPr>
            <p:ph type="subTitle" idx="1"/>
          </p:nvPr>
        </p:nvSpPr>
        <p:spPr>
          <a:xfrm>
            <a:off x="5012400" y="4382844"/>
            <a:ext cx="2167200" cy="471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2800"/>
              <a:buNone/>
              <a:defRPr sz="2533"/>
            </a:lvl1pPr>
            <a:lvl2pPr lvl="1" algn="ctr" rtl="0">
              <a:lnSpc>
                <a:spcPct val="100000"/>
              </a:lnSpc>
              <a:spcBef>
                <a:spcPts val="0"/>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sp>
        <p:nvSpPr>
          <p:cNvPr id="59" name="Google Shape;59;p2"/>
          <p:cNvSpPr txBox="1">
            <a:spLocks noGrp="1"/>
          </p:cNvSpPr>
          <p:nvPr>
            <p:ph type="subTitle" idx="2"/>
          </p:nvPr>
        </p:nvSpPr>
        <p:spPr>
          <a:xfrm>
            <a:off x="8806633" y="756733"/>
            <a:ext cx="2246800" cy="562800"/>
          </a:xfrm>
          <a:prstGeom prst="rect">
            <a:avLst/>
          </a:prstGeom>
        </p:spPr>
        <p:txBody>
          <a:bodyPr spcFirstLastPara="1" wrap="square" lIns="91425" tIns="91425" rIns="91425" bIns="91425" anchor="ctr" anchorCtr="0">
            <a:noAutofit/>
          </a:bodyPr>
          <a:lstStyle>
            <a:lvl1pPr lvl="0" algn="ctr">
              <a:lnSpc>
                <a:spcPct val="100000"/>
              </a:lnSpc>
              <a:spcBef>
                <a:spcPts val="0"/>
              </a:spcBef>
              <a:spcAft>
                <a:spcPts val="0"/>
              </a:spcAft>
              <a:buClr>
                <a:schemeClr val="accent3"/>
              </a:buClr>
              <a:buSzPts val="2800"/>
              <a:buNone/>
              <a:defRPr sz="2667" b="1">
                <a:latin typeface="Josefin Sans"/>
                <a:ea typeface="Josefin Sans"/>
                <a:cs typeface="Josefin Sans"/>
                <a:sym typeface="Josefin Sans"/>
              </a:defRPr>
            </a:lvl1pPr>
            <a:lvl2pPr lvl="1" algn="ctr">
              <a:lnSpc>
                <a:spcPct val="100000"/>
              </a:lnSpc>
              <a:spcBef>
                <a:spcPts val="0"/>
              </a:spcBef>
              <a:spcAft>
                <a:spcPts val="0"/>
              </a:spcAft>
              <a:buSzPts val="2800"/>
              <a:buNone/>
              <a:defRPr sz="3733"/>
            </a:lvl2pPr>
            <a:lvl3pPr lvl="2" algn="ctr">
              <a:lnSpc>
                <a:spcPct val="100000"/>
              </a:lnSpc>
              <a:spcBef>
                <a:spcPts val="0"/>
              </a:spcBef>
              <a:spcAft>
                <a:spcPts val="0"/>
              </a:spcAft>
              <a:buSzPts val="2800"/>
              <a:buNone/>
              <a:defRPr sz="3733"/>
            </a:lvl3pPr>
            <a:lvl4pPr lvl="3" algn="ctr">
              <a:lnSpc>
                <a:spcPct val="100000"/>
              </a:lnSpc>
              <a:spcBef>
                <a:spcPts val="0"/>
              </a:spcBef>
              <a:spcAft>
                <a:spcPts val="0"/>
              </a:spcAft>
              <a:buSzPts val="2800"/>
              <a:buNone/>
              <a:defRPr sz="3733"/>
            </a:lvl4pPr>
            <a:lvl5pPr lvl="4" algn="ctr">
              <a:lnSpc>
                <a:spcPct val="100000"/>
              </a:lnSpc>
              <a:spcBef>
                <a:spcPts val="0"/>
              </a:spcBef>
              <a:spcAft>
                <a:spcPts val="0"/>
              </a:spcAft>
              <a:buSzPts val="2800"/>
              <a:buNone/>
              <a:defRPr sz="3733"/>
            </a:lvl5pPr>
            <a:lvl6pPr lvl="5" algn="ctr">
              <a:lnSpc>
                <a:spcPct val="100000"/>
              </a:lnSpc>
              <a:spcBef>
                <a:spcPts val="0"/>
              </a:spcBef>
              <a:spcAft>
                <a:spcPts val="0"/>
              </a:spcAft>
              <a:buSzPts val="2800"/>
              <a:buNone/>
              <a:defRPr sz="3733"/>
            </a:lvl6pPr>
            <a:lvl7pPr lvl="6" algn="ctr">
              <a:lnSpc>
                <a:spcPct val="100000"/>
              </a:lnSpc>
              <a:spcBef>
                <a:spcPts val="0"/>
              </a:spcBef>
              <a:spcAft>
                <a:spcPts val="0"/>
              </a:spcAft>
              <a:buSzPts val="2800"/>
              <a:buNone/>
              <a:defRPr sz="3733"/>
            </a:lvl7pPr>
            <a:lvl8pPr lvl="7" algn="ctr">
              <a:lnSpc>
                <a:spcPct val="100000"/>
              </a:lnSpc>
              <a:spcBef>
                <a:spcPts val="0"/>
              </a:spcBef>
              <a:spcAft>
                <a:spcPts val="0"/>
              </a:spcAft>
              <a:buSzPts val="2800"/>
              <a:buNone/>
              <a:defRPr sz="3733"/>
            </a:lvl8pPr>
            <a:lvl9pPr lvl="8" algn="ctr">
              <a:lnSpc>
                <a:spcPct val="100000"/>
              </a:lnSpc>
              <a:spcBef>
                <a:spcPts val="0"/>
              </a:spcBef>
              <a:spcAft>
                <a:spcPts val="0"/>
              </a:spcAft>
              <a:buSzPts val="2800"/>
              <a:buNone/>
              <a:defRPr sz="3733"/>
            </a:lvl9pPr>
          </a:lstStyle>
          <a:p>
            <a:endParaRPr/>
          </a:p>
        </p:txBody>
      </p:sp>
    </p:spTree>
    <p:extLst>
      <p:ext uri="{BB962C8B-B14F-4D97-AF65-F5344CB8AC3E}">
        <p14:creationId xmlns:p14="http://schemas.microsoft.com/office/powerpoint/2010/main" val="10103312"/>
      </p:ext>
    </p:extLst>
  </p:cSld>
  <p:clrMapOvr>
    <a:masterClrMapping/>
  </p:clrMapOvr>
</p:sldLayout>
</file>

<file path=ppt/slideLayouts/slideLayout189.xml><?xml version="1.0" encoding="utf-8"?>
<p:sldLayout xmlns:a="http://schemas.openxmlformats.org/drawingml/2006/main" xmlns:r="http://schemas.openxmlformats.org/officeDocument/2006/relationships" xmlns:p="http://schemas.openxmlformats.org/presentationml/2006/main" matchingName="Section header" type="secHead">
  <p:cSld name="Section header">
    <p:spTree>
      <p:nvGrpSpPr>
        <p:cNvPr id="1" name="Shape 60"/>
        <p:cNvGrpSpPr/>
        <p:nvPr/>
      </p:nvGrpSpPr>
      <p:grpSpPr>
        <a:xfrm>
          <a:off x="0" y="0"/>
          <a:ext cx="0" cy="0"/>
          <a:chOff x="0" y="0"/>
          <a:chExt cx="0" cy="0"/>
        </a:xfrm>
      </p:grpSpPr>
      <p:pic>
        <p:nvPicPr>
          <p:cNvPr id="61" name="Google Shape;61;p3"/>
          <p:cNvPicPr preferRelativeResize="0"/>
          <p:nvPr/>
        </p:nvPicPr>
        <p:blipFill>
          <a:blip r:embed="rId2">
            <a:alphaModFix/>
          </a:blip>
          <a:stretch>
            <a:fillRect/>
          </a:stretch>
        </p:blipFill>
        <p:spPr>
          <a:xfrm>
            <a:off x="-75466" y="-36433"/>
            <a:ext cx="12342935" cy="7005332"/>
          </a:xfrm>
          <a:prstGeom prst="rect">
            <a:avLst/>
          </a:prstGeom>
          <a:noFill/>
          <a:ln>
            <a:noFill/>
          </a:ln>
        </p:spPr>
      </p:pic>
      <p:grpSp>
        <p:nvGrpSpPr>
          <p:cNvPr id="62" name="Google Shape;62;p3"/>
          <p:cNvGrpSpPr/>
          <p:nvPr/>
        </p:nvGrpSpPr>
        <p:grpSpPr>
          <a:xfrm rot="5170076">
            <a:off x="10330203" y="5272232"/>
            <a:ext cx="2436828" cy="2564984"/>
            <a:chOff x="1526600" y="450800"/>
            <a:chExt cx="4540675" cy="4779475"/>
          </a:xfrm>
        </p:grpSpPr>
        <p:sp>
          <p:nvSpPr>
            <p:cNvPr id="63" name="Google Shape;63;p3"/>
            <p:cNvSpPr/>
            <p:nvPr/>
          </p:nvSpPr>
          <p:spPr>
            <a:xfrm>
              <a:off x="1610100" y="473575"/>
              <a:ext cx="4457175" cy="4689450"/>
            </a:xfrm>
            <a:custGeom>
              <a:avLst/>
              <a:gdLst/>
              <a:ahLst/>
              <a:cxnLst/>
              <a:rect l="l" t="t" r="r" b="b"/>
              <a:pathLst>
                <a:path w="178287" h="187578" extrusionOk="0">
                  <a:moveTo>
                    <a:pt x="95602" y="1"/>
                  </a:moveTo>
                  <a:cubicBezTo>
                    <a:pt x="95141" y="1"/>
                    <a:pt x="94676" y="129"/>
                    <a:pt x="94258" y="394"/>
                  </a:cubicBezTo>
                  <a:lnTo>
                    <a:pt x="0" y="63859"/>
                  </a:lnTo>
                  <a:lnTo>
                    <a:pt x="79645" y="185257"/>
                  </a:lnTo>
                  <a:cubicBezTo>
                    <a:pt x="80631" y="186769"/>
                    <a:pt x="82280" y="187578"/>
                    <a:pt x="83965" y="187578"/>
                  </a:cubicBezTo>
                  <a:cubicBezTo>
                    <a:pt x="84955" y="187578"/>
                    <a:pt x="85959" y="187298"/>
                    <a:pt x="86847" y="186719"/>
                  </a:cubicBezTo>
                  <a:lnTo>
                    <a:pt x="176826" y="126176"/>
                  </a:lnTo>
                  <a:cubicBezTo>
                    <a:pt x="177974" y="125393"/>
                    <a:pt x="178287" y="123880"/>
                    <a:pt x="177504" y="122732"/>
                  </a:cubicBezTo>
                  <a:lnTo>
                    <a:pt x="97703" y="1125"/>
                  </a:lnTo>
                  <a:cubicBezTo>
                    <a:pt x="97205" y="394"/>
                    <a:pt x="96410" y="1"/>
                    <a:pt x="95602" y="1"/>
                  </a:cubicBezTo>
                  <a:close/>
                </a:path>
              </a:pathLst>
            </a:custGeom>
            <a:solidFill>
              <a:srgbClr val="119B9B"/>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4" name="Google Shape;64;p3"/>
            <p:cNvSpPr/>
            <p:nvPr/>
          </p:nvSpPr>
          <p:spPr>
            <a:xfrm>
              <a:off x="1616625" y="450800"/>
              <a:ext cx="4391950" cy="4645025"/>
            </a:xfrm>
            <a:custGeom>
              <a:avLst/>
              <a:gdLst/>
              <a:ahLst/>
              <a:cxnLst/>
              <a:rect l="l" t="t" r="r" b="b"/>
              <a:pathLst>
                <a:path w="175678" h="185801" extrusionOk="0">
                  <a:moveTo>
                    <a:pt x="93162" y="0"/>
                  </a:moveTo>
                  <a:lnTo>
                    <a:pt x="0" y="61587"/>
                  </a:lnTo>
                  <a:lnTo>
                    <a:pt x="80323" y="184028"/>
                  </a:lnTo>
                  <a:cubicBezTo>
                    <a:pt x="81085" y="185187"/>
                    <a:pt x="82329" y="185800"/>
                    <a:pt x="83604" y="185800"/>
                  </a:cubicBezTo>
                  <a:cubicBezTo>
                    <a:pt x="84339" y="185800"/>
                    <a:pt x="85083" y="185597"/>
                    <a:pt x="85751" y="185177"/>
                  </a:cubicBezTo>
                  <a:lnTo>
                    <a:pt x="175677" y="125782"/>
                  </a:lnTo>
                  <a:lnTo>
                    <a:pt x="93162" y="0"/>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5" name="Google Shape;65;p3"/>
            <p:cNvSpPr/>
            <p:nvPr/>
          </p:nvSpPr>
          <p:spPr>
            <a:xfrm>
              <a:off x="3931325" y="462525"/>
              <a:ext cx="2064200" cy="3145900"/>
            </a:xfrm>
            <a:custGeom>
              <a:avLst/>
              <a:gdLst/>
              <a:ahLst/>
              <a:cxnLst/>
              <a:rect l="l" t="t" r="r" b="b"/>
              <a:pathLst>
                <a:path w="82568" h="125836" fill="none" extrusionOk="0">
                  <a:moveTo>
                    <a:pt x="0" y="1"/>
                  </a:moveTo>
                  <a:lnTo>
                    <a:pt x="82567" y="125835"/>
                  </a:lnTo>
                </a:path>
              </a:pathLst>
            </a:custGeom>
            <a:noFill/>
            <a:ln w="11750" cap="flat" cmpd="sng">
              <a:solidFill>
                <a:schemeClr val="dk1"/>
              </a:solidFill>
              <a:prstDash val="solid"/>
              <a:miter lim="5219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6" name="Google Shape;66;p3"/>
            <p:cNvSpPr/>
            <p:nvPr/>
          </p:nvSpPr>
          <p:spPr>
            <a:xfrm>
              <a:off x="3898700" y="482100"/>
              <a:ext cx="2065500" cy="3145900"/>
            </a:xfrm>
            <a:custGeom>
              <a:avLst/>
              <a:gdLst/>
              <a:ahLst/>
              <a:cxnLst/>
              <a:rect l="l" t="t" r="r" b="b"/>
              <a:pathLst>
                <a:path w="82620" h="125836" fill="none" extrusionOk="0">
                  <a:moveTo>
                    <a:pt x="1" y="1"/>
                  </a:moveTo>
                  <a:lnTo>
                    <a:pt x="82620" y="125835"/>
                  </a:lnTo>
                </a:path>
              </a:pathLst>
            </a:custGeom>
            <a:noFill/>
            <a:ln w="11750" cap="flat" cmpd="sng">
              <a:solidFill>
                <a:schemeClr val="dk1"/>
              </a:solidFill>
              <a:prstDash val="solid"/>
              <a:miter lim="5219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7" name="Google Shape;67;p3"/>
            <p:cNvSpPr/>
            <p:nvPr/>
          </p:nvSpPr>
          <p:spPr>
            <a:xfrm>
              <a:off x="3742125" y="4138150"/>
              <a:ext cx="842925" cy="1092125"/>
            </a:xfrm>
            <a:custGeom>
              <a:avLst/>
              <a:gdLst/>
              <a:ahLst/>
              <a:cxnLst/>
              <a:rect l="l" t="t" r="r" b="b"/>
              <a:pathLst>
                <a:path w="33717" h="43685" extrusionOk="0">
                  <a:moveTo>
                    <a:pt x="9604" y="0"/>
                  </a:moveTo>
                  <a:lnTo>
                    <a:pt x="1" y="6159"/>
                  </a:lnTo>
                  <a:lnTo>
                    <a:pt x="24113" y="43685"/>
                  </a:lnTo>
                  <a:lnTo>
                    <a:pt x="25679" y="35595"/>
                  </a:lnTo>
                  <a:lnTo>
                    <a:pt x="33716" y="37526"/>
                  </a:lnTo>
                  <a:lnTo>
                    <a:pt x="9604"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8" name="Google Shape;68;p3"/>
            <p:cNvSpPr/>
            <p:nvPr/>
          </p:nvSpPr>
          <p:spPr>
            <a:xfrm>
              <a:off x="1526600" y="464775"/>
              <a:ext cx="4343675" cy="4627200"/>
            </a:xfrm>
            <a:custGeom>
              <a:avLst/>
              <a:gdLst/>
              <a:ahLst/>
              <a:cxnLst/>
              <a:rect l="l" t="t" r="r" b="b"/>
              <a:pathLst>
                <a:path w="173747" h="185088" extrusionOk="0">
                  <a:moveTo>
                    <a:pt x="91115" y="1"/>
                  </a:moveTo>
                  <a:cubicBezTo>
                    <a:pt x="90634" y="1"/>
                    <a:pt x="90147" y="140"/>
                    <a:pt x="89718" y="433"/>
                  </a:cubicBezTo>
                  <a:lnTo>
                    <a:pt x="0" y="59357"/>
                  </a:lnTo>
                  <a:lnTo>
                    <a:pt x="82515" y="185087"/>
                  </a:lnTo>
                  <a:lnTo>
                    <a:pt x="172285" y="126163"/>
                  </a:lnTo>
                  <a:cubicBezTo>
                    <a:pt x="173433" y="125380"/>
                    <a:pt x="173746" y="123866"/>
                    <a:pt x="172963" y="122718"/>
                  </a:cubicBezTo>
                  <a:lnTo>
                    <a:pt x="93162" y="1111"/>
                  </a:lnTo>
                  <a:cubicBezTo>
                    <a:pt x="92705" y="392"/>
                    <a:pt x="91920" y="1"/>
                    <a:pt x="9111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9" name="Google Shape;69;p3"/>
            <p:cNvSpPr/>
            <p:nvPr/>
          </p:nvSpPr>
          <p:spPr>
            <a:xfrm>
              <a:off x="1636200" y="1843000"/>
              <a:ext cx="2130750" cy="3199400"/>
            </a:xfrm>
            <a:custGeom>
              <a:avLst/>
              <a:gdLst/>
              <a:ahLst/>
              <a:cxnLst/>
              <a:rect l="l" t="t" r="r" b="b"/>
              <a:pathLst>
                <a:path w="85230" h="127976" extrusionOk="0">
                  <a:moveTo>
                    <a:pt x="2506" y="1"/>
                  </a:moveTo>
                  <a:lnTo>
                    <a:pt x="0" y="1619"/>
                  </a:lnTo>
                  <a:lnTo>
                    <a:pt x="82724" y="127975"/>
                  </a:lnTo>
                  <a:lnTo>
                    <a:pt x="85229" y="126357"/>
                  </a:lnTo>
                  <a:lnTo>
                    <a:pt x="2506"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0" name="Google Shape;70;p3"/>
            <p:cNvSpPr/>
            <p:nvPr/>
          </p:nvSpPr>
          <p:spPr>
            <a:xfrm>
              <a:off x="2647400" y="1567700"/>
              <a:ext cx="2116400" cy="2399550"/>
            </a:xfrm>
            <a:custGeom>
              <a:avLst/>
              <a:gdLst/>
              <a:ahLst/>
              <a:cxnLst/>
              <a:rect l="l" t="t" r="r" b="b"/>
              <a:pathLst>
                <a:path w="84656" h="95982" fill="none" extrusionOk="0">
                  <a:moveTo>
                    <a:pt x="82777" y="71347"/>
                  </a:moveTo>
                  <a:cubicBezTo>
                    <a:pt x="82777" y="69937"/>
                    <a:pt x="83507" y="68633"/>
                    <a:pt x="84656" y="67850"/>
                  </a:cubicBezTo>
                  <a:lnTo>
                    <a:pt x="40919" y="1201"/>
                  </a:lnTo>
                  <a:cubicBezTo>
                    <a:pt x="38988" y="2453"/>
                    <a:pt x="36431" y="1932"/>
                    <a:pt x="35178" y="0"/>
                  </a:cubicBezTo>
                  <a:lnTo>
                    <a:pt x="1149" y="22286"/>
                  </a:lnTo>
                  <a:cubicBezTo>
                    <a:pt x="2454" y="24217"/>
                    <a:pt x="1932" y="26827"/>
                    <a:pt x="1" y="28080"/>
                  </a:cubicBezTo>
                  <a:lnTo>
                    <a:pt x="43737" y="94729"/>
                  </a:lnTo>
                  <a:cubicBezTo>
                    <a:pt x="45668" y="93476"/>
                    <a:pt x="48226" y="94050"/>
                    <a:pt x="49478" y="95981"/>
                  </a:cubicBezTo>
                  <a:lnTo>
                    <a:pt x="83455" y="73643"/>
                  </a:lnTo>
                  <a:cubicBezTo>
                    <a:pt x="82985" y="72965"/>
                    <a:pt x="82777" y="72182"/>
                    <a:pt x="82777" y="71347"/>
                  </a:cubicBezTo>
                  <a:close/>
                </a:path>
              </a:pathLst>
            </a:custGeom>
            <a:solidFill>
              <a:schemeClr val="lt1"/>
            </a:solidFill>
            <a:ln w="14350" cap="flat" cmpd="sng">
              <a:solidFill>
                <a:schemeClr val="lt1"/>
              </a:solidFill>
              <a:prstDash val="solid"/>
              <a:miter lim="5219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71" name="Google Shape;71;p3"/>
          <p:cNvGrpSpPr/>
          <p:nvPr/>
        </p:nvGrpSpPr>
        <p:grpSpPr>
          <a:xfrm rot="-400487" flipH="1">
            <a:off x="56691" y="-91127"/>
            <a:ext cx="3042492" cy="2387332"/>
            <a:chOff x="-2415600" y="2986400"/>
            <a:chExt cx="1943075" cy="1524659"/>
          </a:xfrm>
        </p:grpSpPr>
        <p:sp>
          <p:nvSpPr>
            <p:cNvPr id="72" name="Google Shape;72;p3"/>
            <p:cNvSpPr/>
            <p:nvPr/>
          </p:nvSpPr>
          <p:spPr>
            <a:xfrm>
              <a:off x="-2415600" y="2986400"/>
              <a:ext cx="1117375" cy="1251275"/>
            </a:xfrm>
            <a:custGeom>
              <a:avLst/>
              <a:gdLst/>
              <a:ahLst/>
              <a:cxnLst/>
              <a:rect l="l" t="t" r="r" b="b"/>
              <a:pathLst>
                <a:path w="44695" h="50051" extrusionOk="0">
                  <a:moveTo>
                    <a:pt x="11387" y="1"/>
                  </a:moveTo>
                  <a:cubicBezTo>
                    <a:pt x="10743" y="1"/>
                    <a:pt x="10152" y="449"/>
                    <a:pt x="10001" y="1099"/>
                  </a:cubicBezTo>
                  <a:lnTo>
                    <a:pt x="180" y="41127"/>
                  </a:lnTo>
                  <a:cubicBezTo>
                    <a:pt x="0" y="41896"/>
                    <a:pt x="462" y="42665"/>
                    <a:pt x="1257" y="42871"/>
                  </a:cubicBezTo>
                  <a:lnTo>
                    <a:pt x="33617" y="50051"/>
                  </a:lnTo>
                  <a:lnTo>
                    <a:pt x="44695" y="8433"/>
                  </a:lnTo>
                  <a:lnTo>
                    <a:pt x="11744" y="48"/>
                  </a:lnTo>
                  <a:cubicBezTo>
                    <a:pt x="11625" y="16"/>
                    <a:pt x="11505" y="1"/>
                    <a:pt x="1138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3" name="Google Shape;73;p3"/>
            <p:cNvSpPr/>
            <p:nvPr/>
          </p:nvSpPr>
          <p:spPr>
            <a:xfrm>
              <a:off x="-1586075" y="3188225"/>
              <a:ext cx="1113550" cy="1279575"/>
            </a:xfrm>
            <a:custGeom>
              <a:avLst/>
              <a:gdLst/>
              <a:ahLst/>
              <a:cxnLst/>
              <a:rect l="l" t="t" r="r" b="b"/>
              <a:pathLst>
                <a:path w="44542" h="51183" extrusionOk="0">
                  <a:moveTo>
                    <a:pt x="10411" y="1"/>
                  </a:moveTo>
                  <a:lnTo>
                    <a:pt x="0" y="41772"/>
                  </a:lnTo>
                  <a:lnTo>
                    <a:pt x="31797" y="51132"/>
                  </a:lnTo>
                  <a:cubicBezTo>
                    <a:pt x="31925" y="51166"/>
                    <a:pt x="32054" y="51182"/>
                    <a:pt x="32181" y="51182"/>
                  </a:cubicBezTo>
                  <a:cubicBezTo>
                    <a:pt x="32815" y="51182"/>
                    <a:pt x="33395" y="50773"/>
                    <a:pt x="33566" y="50132"/>
                  </a:cubicBezTo>
                  <a:lnTo>
                    <a:pt x="44336" y="10360"/>
                  </a:lnTo>
                  <a:cubicBezTo>
                    <a:pt x="44541" y="9591"/>
                    <a:pt x="44080" y="8796"/>
                    <a:pt x="43310" y="8591"/>
                  </a:cubicBezTo>
                  <a:lnTo>
                    <a:pt x="10411" y="1"/>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4" name="Google Shape;74;p3"/>
            <p:cNvSpPr/>
            <p:nvPr/>
          </p:nvSpPr>
          <p:spPr>
            <a:xfrm>
              <a:off x="-2402775" y="2994000"/>
              <a:ext cx="1133400" cy="1217400"/>
            </a:xfrm>
            <a:custGeom>
              <a:avLst/>
              <a:gdLst/>
              <a:ahLst/>
              <a:cxnLst/>
              <a:rect l="l" t="t" r="r" b="b"/>
              <a:pathLst>
                <a:path w="45336" h="48696" extrusionOk="0">
                  <a:moveTo>
                    <a:pt x="12283" y="0"/>
                  </a:moveTo>
                  <a:lnTo>
                    <a:pt x="0" y="41900"/>
                  </a:lnTo>
                  <a:lnTo>
                    <a:pt x="19104" y="42131"/>
                  </a:lnTo>
                  <a:cubicBezTo>
                    <a:pt x="23976" y="42823"/>
                    <a:pt x="28540" y="44874"/>
                    <a:pt x="32309" y="48054"/>
                  </a:cubicBezTo>
                  <a:lnTo>
                    <a:pt x="33053" y="48695"/>
                  </a:lnTo>
                  <a:lnTo>
                    <a:pt x="45336" y="6770"/>
                  </a:lnTo>
                  <a:lnTo>
                    <a:pt x="44567" y="6129"/>
                  </a:lnTo>
                  <a:cubicBezTo>
                    <a:pt x="40797" y="2975"/>
                    <a:pt x="36233" y="923"/>
                    <a:pt x="31361" y="231"/>
                  </a:cubicBezTo>
                  <a:lnTo>
                    <a:pt x="12283"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5" name="Google Shape;75;p3"/>
            <p:cNvSpPr/>
            <p:nvPr/>
          </p:nvSpPr>
          <p:spPr>
            <a:xfrm>
              <a:off x="-2351263" y="3014809"/>
              <a:ext cx="1085975" cy="1231500"/>
            </a:xfrm>
            <a:custGeom>
              <a:avLst/>
              <a:gdLst/>
              <a:ahLst/>
              <a:cxnLst/>
              <a:rect l="l" t="t" r="r" b="b"/>
              <a:pathLst>
                <a:path w="43439" h="49260" extrusionOk="0">
                  <a:moveTo>
                    <a:pt x="12258" y="0"/>
                  </a:moveTo>
                  <a:lnTo>
                    <a:pt x="1" y="41925"/>
                  </a:lnTo>
                  <a:lnTo>
                    <a:pt x="17207" y="42695"/>
                  </a:lnTo>
                  <a:cubicBezTo>
                    <a:pt x="22079" y="43387"/>
                    <a:pt x="26643" y="45438"/>
                    <a:pt x="30412" y="48618"/>
                  </a:cubicBezTo>
                  <a:lnTo>
                    <a:pt x="31156" y="49259"/>
                  </a:lnTo>
                  <a:lnTo>
                    <a:pt x="43439" y="7334"/>
                  </a:lnTo>
                  <a:lnTo>
                    <a:pt x="42670" y="6693"/>
                  </a:lnTo>
                  <a:cubicBezTo>
                    <a:pt x="38900" y="3539"/>
                    <a:pt x="34336" y="1487"/>
                    <a:pt x="29464" y="769"/>
                  </a:cubicBezTo>
                  <a:lnTo>
                    <a:pt x="12258" y="0"/>
                  </a:ln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6" name="Google Shape;76;p3"/>
            <p:cNvSpPr/>
            <p:nvPr/>
          </p:nvSpPr>
          <p:spPr>
            <a:xfrm>
              <a:off x="-1573663" y="3188659"/>
              <a:ext cx="1070600" cy="1322400"/>
            </a:xfrm>
            <a:custGeom>
              <a:avLst/>
              <a:gdLst/>
              <a:ahLst/>
              <a:cxnLst/>
              <a:rect l="l" t="t" r="r" b="b"/>
              <a:pathLst>
                <a:path w="42824" h="52896" extrusionOk="0">
                  <a:moveTo>
                    <a:pt x="17135" y="1"/>
                  </a:moveTo>
                  <a:cubicBezTo>
                    <a:pt x="15803" y="1"/>
                    <a:pt x="14490" y="86"/>
                    <a:pt x="13232" y="252"/>
                  </a:cubicBezTo>
                  <a:lnTo>
                    <a:pt x="12258" y="380"/>
                  </a:lnTo>
                  <a:lnTo>
                    <a:pt x="1" y="42280"/>
                  </a:lnTo>
                  <a:lnTo>
                    <a:pt x="975" y="42151"/>
                  </a:lnTo>
                  <a:cubicBezTo>
                    <a:pt x="2113" y="42002"/>
                    <a:pt x="3255" y="41927"/>
                    <a:pt x="4394" y="41927"/>
                  </a:cubicBezTo>
                  <a:cubicBezTo>
                    <a:pt x="8133" y="41927"/>
                    <a:pt x="11844" y="42727"/>
                    <a:pt x="15284" y="44280"/>
                  </a:cubicBezTo>
                  <a:lnTo>
                    <a:pt x="30208" y="52895"/>
                  </a:lnTo>
                  <a:lnTo>
                    <a:pt x="42824" y="9124"/>
                  </a:lnTo>
                  <a:lnTo>
                    <a:pt x="28284" y="2226"/>
                  </a:lnTo>
                  <a:cubicBezTo>
                    <a:pt x="24955" y="704"/>
                    <a:pt x="20963" y="1"/>
                    <a:pt x="17135" y="1"/>
                  </a:cubicBez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77" name="Google Shape;77;p3"/>
            <p:cNvGrpSpPr/>
            <p:nvPr/>
          </p:nvGrpSpPr>
          <p:grpSpPr>
            <a:xfrm>
              <a:off x="-2218800" y="3088875"/>
              <a:ext cx="1598825" cy="1190475"/>
              <a:chOff x="-2218800" y="3088875"/>
              <a:chExt cx="1598825" cy="1190475"/>
            </a:xfrm>
          </p:grpSpPr>
          <p:sp>
            <p:nvSpPr>
              <p:cNvPr id="78" name="Google Shape;78;p3"/>
              <p:cNvSpPr/>
              <p:nvPr/>
            </p:nvSpPr>
            <p:spPr>
              <a:xfrm>
                <a:off x="-2218800" y="3088875"/>
                <a:ext cx="841100" cy="985325"/>
              </a:xfrm>
              <a:custGeom>
                <a:avLst/>
                <a:gdLst/>
                <a:ahLst/>
                <a:cxnLst/>
                <a:rect l="l" t="t" r="r" b="b"/>
                <a:pathLst>
                  <a:path w="33644" h="39413" extrusionOk="0">
                    <a:moveTo>
                      <a:pt x="9539" y="0"/>
                    </a:moveTo>
                    <a:lnTo>
                      <a:pt x="9462" y="667"/>
                    </a:lnTo>
                    <a:lnTo>
                      <a:pt x="22412" y="2385"/>
                    </a:lnTo>
                    <a:cubicBezTo>
                      <a:pt x="26027" y="3077"/>
                      <a:pt x="29489" y="4436"/>
                      <a:pt x="32643" y="6360"/>
                    </a:cubicBezTo>
                    <a:lnTo>
                      <a:pt x="33284" y="6744"/>
                    </a:lnTo>
                    <a:lnTo>
                      <a:pt x="33643" y="6154"/>
                    </a:lnTo>
                    <a:lnTo>
                      <a:pt x="33002" y="5770"/>
                    </a:lnTo>
                    <a:cubicBezTo>
                      <a:pt x="29797" y="3795"/>
                      <a:pt x="26233" y="2411"/>
                      <a:pt x="22540" y="1693"/>
                    </a:cubicBezTo>
                    <a:lnTo>
                      <a:pt x="9539" y="0"/>
                    </a:lnTo>
                    <a:close/>
                    <a:moveTo>
                      <a:pt x="8668" y="2385"/>
                    </a:moveTo>
                    <a:lnTo>
                      <a:pt x="8591" y="3052"/>
                    </a:lnTo>
                    <a:lnTo>
                      <a:pt x="21540" y="4770"/>
                    </a:lnTo>
                    <a:cubicBezTo>
                      <a:pt x="25156" y="5462"/>
                      <a:pt x="28617" y="6821"/>
                      <a:pt x="31771" y="8744"/>
                    </a:cubicBezTo>
                    <a:lnTo>
                      <a:pt x="32387" y="9129"/>
                    </a:lnTo>
                    <a:lnTo>
                      <a:pt x="32771" y="8565"/>
                    </a:lnTo>
                    <a:lnTo>
                      <a:pt x="32130" y="8180"/>
                    </a:lnTo>
                    <a:cubicBezTo>
                      <a:pt x="28899" y="6206"/>
                      <a:pt x="25361" y="4821"/>
                      <a:pt x="21668" y="4103"/>
                    </a:cubicBezTo>
                    <a:lnTo>
                      <a:pt x="8668" y="2385"/>
                    </a:lnTo>
                    <a:close/>
                    <a:moveTo>
                      <a:pt x="7796" y="4795"/>
                    </a:moveTo>
                    <a:lnTo>
                      <a:pt x="7719" y="5488"/>
                    </a:lnTo>
                    <a:lnTo>
                      <a:pt x="20668" y="7180"/>
                    </a:lnTo>
                    <a:cubicBezTo>
                      <a:pt x="24284" y="7898"/>
                      <a:pt x="27746" y="9232"/>
                      <a:pt x="30900" y="11180"/>
                    </a:cubicBezTo>
                    <a:lnTo>
                      <a:pt x="31515" y="11565"/>
                    </a:lnTo>
                    <a:lnTo>
                      <a:pt x="31874" y="10975"/>
                    </a:lnTo>
                    <a:lnTo>
                      <a:pt x="31259" y="10591"/>
                    </a:lnTo>
                    <a:cubicBezTo>
                      <a:pt x="28028" y="8616"/>
                      <a:pt x="24489" y="7231"/>
                      <a:pt x="20796" y="6513"/>
                    </a:cubicBezTo>
                    <a:lnTo>
                      <a:pt x="7796" y="4795"/>
                    </a:lnTo>
                    <a:close/>
                    <a:moveTo>
                      <a:pt x="6873" y="9206"/>
                    </a:moveTo>
                    <a:lnTo>
                      <a:pt x="6770" y="9873"/>
                    </a:lnTo>
                    <a:lnTo>
                      <a:pt x="19745" y="11591"/>
                    </a:lnTo>
                    <a:cubicBezTo>
                      <a:pt x="23361" y="12283"/>
                      <a:pt x="26822" y="13642"/>
                      <a:pt x="29976" y="15565"/>
                    </a:cubicBezTo>
                    <a:lnTo>
                      <a:pt x="30592" y="15950"/>
                    </a:lnTo>
                    <a:lnTo>
                      <a:pt x="30951" y="15386"/>
                    </a:lnTo>
                    <a:lnTo>
                      <a:pt x="30335" y="15001"/>
                    </a:lnTo>
                    <a:cubicBezTo>
                      <a:pt x="27104" y="13027"/>
                      <a:pt x="23566" y="11642"/>
                      <a:pt x="19848" y="10924"/>
                    </a:cubicBezTo>
                    <a:lnTo>
                      <a:pt x="6873" y="9206"/>
                    </a:lnTo>
                    <a:close/>
                    <a:moveTo>
                      <a:pt x="5975" y="11616"/>
                    </a:moveTo>
                    <a:lnTo>
                      <a:pt x="5898" y="12283"/>
                    </a:lnTo>
                    <a:lnTo>
                      <a:pt x="18848" y="14001"/>
                    </a:lnTo>
                    <a:cubicBezTo>
                      <a:pt x="22463" y="14693"/>
                      <a:pt x="25925" y="16052"/>
                      <a:pt x="29079" y="17976"/>
                    </a:cubicBezTo>
                    <a:lnTo>
                      <a:pt x="29694" y="18360"/>
                    </a:lnTo>
                    <a:lnTo>
                      <a:pt x="30079" y="17796"/>
                    </a:lnTo>
                    <a:lnTo>
                      <a:pt x="29438" y="17411"/>
                    </a:lnTo>
                    <a:cubicBezTo>
                      <a:pt x="26207" y="15437"/>
                      <a:pt x="22668" y="14052"/>
                      <a:pt x="18976" y="13334"/>
                    </a:cubicBezTo>
                    <a:lnTo>
                      <a:pt x="5975" y="11616"/>
                    </a:lnTo>
                    <a:close/>
                    <a:moveTo>
                      <a:pt x="5078" y="14027"/>
                    </a:moveTo>
                    <a:lnTo>
                      <a:pt x="5001" y="14693"/>
                    </a:lnTo>
                    <a:lnTo>
                      <a:pt x="17950" y="16411"/>
                    </a:lnTo>
                    <a:cubicBezTo>
                      <a:pt x="21566" y="17104"/>
                      <a:pt x="25027" y="18463"/>
                      <a:pt x="28181" y="20386"/>
                    </a:cubicBezTo>
                    <a:lnTo>
                      <a:pt x="28797" y="20796"/>
                    </a:lnTo>
                    <a:lnTo>
                      <a:pt x="29181" y="20206"/>
                    </a:lnTo>
                    <a:lnTo>
                      <a:pt x="28566" y="19822"/>
                    </a:lnTo>
                    <a:cubicBezTo>
                      <a:pt x="25335" y="17847"/>
                      <a:pt x="21796" y="16463"/>
                      <a:pt x="18104" y="15745"/>
                    </a:cubicBezTo>
                    <a:lnTo>
                      <a:pt x="5078" y="14027"/>
                    </a:lnTo>
                    <a:close/>
                    <a:moveTo>
                      <a:pt x="4078" y="19053"/>
                    </a:moveTo>
                    <a:lnTo>
                      <a:pt x="4001" y="19719"/>
                    </a:lnTo>
                    <a:lnTo>
                      <a:pt x="16950" y="21437"/>
                    </a:lnTo>
                    <a:cubicBezTo>
                      <a:pt x="20591" y="22130"/>
                      <a:pt x="24053" y="23489"/>
                      <a:pt x="27207" y="25412"/>
                    </a:cubicBezTo>
                    <a:lnTo>
                      <a:pt x="27822" y="25797"/>
                    </a:lnTo>
                    <a:lnTo>
                      <a:pt x="28181" y="25232"/>
                    </a:lnTo>
                    <a:lnTo>
                      <a:pt x="27566" y="24822"/>
                    </a:lnTo>
                    <a:cubicBezTo>
                      <a:pt x="24335" y="22848"/>
                      <a:pt x="20796" y="21463"/>
                      <a:pt x="17104" y="20745"/>
                    </a:cubicBezTo>
                    <a:lnTo>
                      <a:pt x="4078" y="19053"/>
                    </a:lnTo>
                    <a:close/>
                    <a:moveTo>
                      <a:pt x="3231" y="21463"/>
                    </a:moveTo>
                    <a:lnTo>
                      <a:pt x="3129" y="22130"/>
                    </a:lnTo>
                    <a:lnTo>
                      <a:pt x="16078" y="23848"/>
                    </a:lnTo>
                    <a:cubicBezTo>
                      <a:pt x="19899" y="24617"/>
                      <a:pt x="24438" y="26668"/>
                      <a:pt x="26310" y="27848"/>
                    </a:cubicBezTo>
                    <a:lnTo>
                      <a:pt x="26925" y="28233"/>
                    </a:lnTo>
                    <a:lnTo>
                      <a:pt x="27310" y="27643"/>
                    </a:lnTo>
                    <a:lnTo>
                      <a:pt x="26669" y="27258"/>
                    </a:lnTo>
                    <a:cubicBezTo>
                      <a:pt x="24745" y="26053"/>
                      <a:pt x="20104" y="23925"/>
                      <a:pt x="16206" y="23155"/>
                    </a:cubicBezTo>
                    <a:lnTo>
                      <a:pt x="3231" y="21463"/>
                    </a:lnTo>
                    <a:close/>
                    <a:moveTo>
                      <a:pt x="2334" y="23848"/>
                    </a:moveTo>
                    <a:lnTo>
                      <a:pt x="2231" y="24514"/>
                    </a:lnTo>
                    <a:lnTo>
                      <a:pt x="15206" y="26232"/>
                    </a:lnTo>
                    <a:cubicBezTo>
                      <a:pt x="18925" y="26976"/>
                      <a:pt x="24540" y="29669"/>
                      <a:pt x="25438" y="30233"/>
                    </a:cubicBezTo>
                    <a:lnTo>
                      <a:pt x="26053" y="30617"/>
                    </a:lnTo>
                    <a:lnTo>
                      <a:pt x="26412" y="30053"/>
                    </a:lnTo>
                    <a:lnTo>
                      <a:pt x="25797" y="29669"/>
                    </a:lnTo>
                    <a:cubicBezTo>
                      <a:pt x="24848" y="29079"/>
                      <a:pt x="19207" y="26335"/>
                      <a:pt x="15335" y="25566"/>
                    </a:cubicBezTo>
                    <a:lnTo>
                      <a:pt x="2334" y="23848"/>
                    </a:lnTo>
                    <a:close/>
                    <a:moveTo>
                      <a:pt x="1283" y="27592"/>
                    </a:moveTo>
                    <a:lnTo>
                      <a:pt x="1180" y="28284"/>
                    </a:lnTo>
                    <a:lnTo>
                      <a:pt x="14155" y="29976"/>
                    </a:lnTo>
                    <a:cubicBezTo>
                      <a:pt x="17771" y="30694"/>
                      <a:pt x="21232" y="32053"/>
                      <a:pt x="24361" y="33976"/>
                    </a:cubicBezTo>
                    <a:lnTo>
                      <a:pt x="25002" y="34361"/>
                    </a:lnTo>
                    <a:lnTo>
                      <a:pt x="25361" y="33797"/>
                    </a:lnTo>
                    <a:lnTo>
                      <a:pt x="24745" y="33387"/>
                    </a:lnTo>
                    <a:cubicBezTo>
                      <a:pt x="21514" y="31412"/>
                      <a:pt x="17976" y="30028"/>
                      <a:pt x="14258" y="29310"/>
                    </a:cubicBezTo>
                    <a:lnTo>
                      <a:pt x="1283" y="27592"/>
                    </a:lnTo>
                    <a:close/>
                    <a:moveTo>
                      <a:pt x="693" y="30156"/>
                    </a:moveTo>
                    <a:lnTo>
                      <a:pt x="590" y="30822"/>
                    </a:lnTo>
                    <a:lnTo>
                      <a:pt x="13565" y="32541"/>
                    </a:lnTo>
                    <a:cubicBezTo>
                      <a:pt x="17181" y="33233"/>
                      <a:pt x="20643" y="34592"/>
                      <a:pt x="23797" y="36515"/>
                    </a:cubicBezTo>
                    <a:lnTo>
                      <a:pt x="24412" y="36900"/>
                    </a:lnTo>
                    <a:lnTo>
                      <a:pt x="24771" y="36310"/>
                    </a:lnTo>
                    <a:lnTo>
                      <a:pt x="24130" y="35925"/>
                    </a:lnTo>
                    <a:cubicBezTo>
                      <a:pt x="20925" y="33951"/>
                      <a:pt x="17386" y="32566"/>
                      <a:pt x="13668" y="31874"/>
                    </a:cubicBezTo>
                    <a:lnTo>
                      <a:pt x="693" y="30156"/>
                    </a:lnTo>
                    <a:close/>
                    <a:moveTo>
                      <a:pt x="103" y="32643"/>
                    </a:moveTo>
                    <a:lnTo>
                      <a:pt x="0" y="33335"/>
                    </a:lnTo>
                    <a:lnTo>
                      <a:pt x="12975" y="35053"/>
                    </a:lnTo>
                    <a:cubicBezTo>
                      <a:pt x="16591" y="35746"/>
                      <a:pt x="20053" y="37105"/>
                      <a:pt x="23207" y="39028"/>
                    </a:cubicBezTo>
                    <a:lnTo>
                      <a:pt x="23848" y="39413"/>
                    </a:lnTo>
                    <a:lnTo>
                      <a:pt x="24181" y="38823"/>
                    </a:lnTo>
                    <a:lnTo>
                      <a:pt x="23540" y="38438"/>
                    </a:lnTo>
                    <a:cubicBezTo>
                      <a:pt x="20335" y="36464"/>
                      <a:pt x="16796" y="35079"/>
                      <a:pt x="13104" y="34361"/>
                    </a:cubicBezTo>
                    <a:lnTo>
                      <a:pt x="103" y="32643"/>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9" name="Google Shape;79;p3"/>
              <p:cNvSpPr/>
              <p:nvPr/>
            </p:nvSpPr>
            <p:spPr>
              <a:xfrm>
                <a:off x="-1461075" y="3283625"/>
                <a:ext cx="841100" cy="995725"/>
              </a:xfrm>
              <a:custGeom>
                <a:avLst/>
                <a:gdLst/>
                <a:ahLst/>
                <a:cxnLst/>
                <a:rect l="l" t="t" r="r" b="b"/>
                <a:pathLst>
                  <a:path w="33644" h="39829" extrusionOk="0">
                    <a:moveTo>
                      <a:pt x="11739" y="1"/>
                    </a:moveTo>
                    <a:cubicBezTo>
                      <a:pt x="10432" y="1"/>
                      <a:pt x="9481" y="31"/>
                      <a:pt x="9386" y="31"/>
                    </a:cubicBezTo>
                    <a:lnTo>
                      <a:pt x="9386" y="698"/>
                    </a:lnTo>
                    <a:cubicBezTo>
                      <a:pt x="9406" y="698"/>
                      <a:pt x="10284" y="673"/>
                      <a:pt x="11526" y="673"/>
                    </a:cubicBezTo>
                    <a:cubicBezTo>
                      <a:pt x="13388" y="673"/>
                      <a:pt x="16068" y="729"/>
                      <a:pt x="17899" y="1006"/>
                    </a:cubicBezTo>
                    <a:cubicBezTo>
                      <a:pt x="22643" y="1775"/>
                      <a:pt x="29618" y="4878"/>
                      <a:pt x="32618" y="6750"/>
                    </a:cubicBezTo>
                    <a:lnTo>
                      <a:pt x="33259" y="7134"/>
                    </a:lnTo>
                    <a:lnTo>
                      <a:pt x="33644" y="6570"/>
                    </a:lnTo>
                    <a:lnTo>
                      <a:pt x="33028" y="6185"/>
                    </a:lnTo>
                    <a:cubicBezTo>
                      <a:pt x="29977" y="4288"/>
                      <a:pt x="22874" y="1108"/>
                      <a:pt x="18053" y="365"/>
                    </a:cubicBezTo>
                    <a:cubicBezTo>
                      <a:pt x="16198" y="63"/>
                      <a:pt x="13606" y="1"/>
                      <a:pt x="11739" y="1"/>
                    </a:cubicBezTo>
                    <a:close/>
                    <a:moveTo>
                      <a:pt x="8770" y="2801"/>
                    </a:moveTo>
                    <a:lnTo>
                      <a:pt x="8770" y="3493"/>
                    </a:lnTo>
                    <a:cubicBezTo>
                      <a:pt x="8847" y="3493"/>
                      <a:pt x="16130" y="3519"/>
                      <a:pt x="19258" y="4288"/>
                    </a:cubicBezTo>
                    <a:cubicBezTo>
                      <a:pt x="22976" y="5211"/>
                      <a:pt x="28489" y="7134"/>
                      <a:pt x="31746" y="9160"/>
                    </a:cubicBezTo>
                    <a:lnTo>
                      <a:pt x="32387" y="9545"/>
                    </a:lnTo>
                    <a:lnTo>
                      <a:pt x="32746" y="8980"/>
                    </a:lnTo>
                    <a:lnTo>
                      <a:pt x="32105" y="8570"/>
                    </a:lnTo>
                    <a:cubicBezTo>
                      <a:pt x="28797" y="6519"/>
                      <a:pt x="23207" y="4570"/>
                      <a:pt x="19412" y="3621"/>
                    </a:cubicBezTo>
                    <a:cubicBezTo>
                      <a:pt x="16207" y="2852"/>
                      <a:pt x="9078" y="2801"/>
                      <a:pt x="8770" y="2801"/>
                    </a:cubicBezTo>
                    <a:close/>
                    <a:moveTo>
                      <a:pt x="8129" y="5570"/>
                    </a:moveTo>
                    <a:lnTo>
                      <a:pt x="8129" y="6262"/>
                    </a:lnTo>
                    <a:cubicBezTo>
                      <a:pt x="8232" y="6262"/>
                      <a:pt x="17412" y="6467"/>
                      <a:pt x="20592" y="7570"/>
                    </a:cubicBezTo>
                    <a:cubicBezTo>
                      <a:pt x="21463" y="7878"/>
                      <a:pt x="22361" y="8160"/>
                      <a:pt x="23233" y="8442"/>
                    </a:cubicBezTo>
                    <a:cubicBezTo>
                      <a:pt x="25976" y="9314"/>
                      <a:pt x="28592" y="10160"/>
                      <a:pt x="30874" y="11570"/>
                    </a:cubicBezTo>
                    <a:lnTo>
                      <a:pt x="31490" y="11955"/>
                    </a:lnTo>
                    <a:lnTo>
                      <a:pt x="31849" y="11391"/>
                    </a:lnTo>
                    <a:lnTo>
                      <a:pt x="31208" y="11006"/>
                    </a:lnTo>
                    <a:cubicBezTo>
                      <a:pt x="28874" y="9519"/>
                      <a:pt x="26079" y="8647"/>
                      <a:pt x="23412" y="7801"/>
                    </a:cubicBezTo>
                    <a:cubicBezTo>
                      <a:pt x="22540" y="7519"/>
                      <a:pt x="21669" y="7237"/>
                      <a:pt x="20797" y="6929"/>
                    </a:cubicBezTo>
                    <a:cubicBezTo>
                      <a:pt x="17540" y="5801"/>
                      <a:pt x="8514" y="5570"/>
                      <a:pt x="8129" y="5570"/>
                    </a:cubicBezTo>
                    <a:close/>
                    <a:moveTo>
                      <a:pt x="6822" y="9596"/>
                    </a:moveTo>
                    <a:lnTo>
                      <a:pt x="6745" y="10263"/>
                    </a:lnTo>
                    <a:lnTo>
                      <a:pt x="19694" y="11981"/>
                    </a:lnTo>
                    <a:cubicBezTo>
                      <a:pt x="23310" y="12699"/>
                      <a:pt x="26771" y="14032"/>
                      <a:pt x="29925" y="15981"/>
                    </a:cubicBezTo>
                    <a:lnTo>
                      <a:pt x="30566" y="16365"/>
                    </a:lnTo>
                    <a:lnTo>
                      <a:pt x="30925" y="15776"/>
                    </a:lnTo>
                    <a:lnTo>
                      <a:pt x="30284" y="15391"/>
                    </a:lnTo>
                    <a:cubicBezTo>
                      <a:pt x="27079" y="13417"/>
                      <a:pt x="23515" y="12032"/>
                      <a:pt x="19822" y="11314"/>
                    </a:cubicBezTo>
                    <a:lnTo>
                      <a:pt x="6822" y="9596"/>
                    </a:lnTo>
                    <a:close/>
                    <a:moveTo>
                      <a:pt x="5950" y="12006"/>
                    </a:moveTo>
                    <a:lnTo>
                      <a:pt x="5847" y="12673"/>
                    </a:lnTo>
                    <a:lnTo>
                      <a:pt x="18822" y="14391"/>
                    </a:lnTo>
                    <a:cubicBezTo>
                      <a:pt x="22438" y="15109"/>
                      <a:pt x="25900" y="16442"/>
                      <a:pt x="29054" y="18391"/>
                    </a:cubicBezTo>
                    <a:lnTo>
                      <a:pt x="29669" y="18776"/>
                    </a:lnTo>
                    <a:lnTo>
                      <a:pt x="30054" y="18186"/>
                    </a:lnTo>
                    <a:lnTo>
                      <a:pt x="29413" y="17801"/>
                    </a:lnTo>
                    <a:cubicBezTo>
                      <a:pt x="26182" y="15827"/>
                      <a:pt x="22643" y="14442"/>
                      <a:pt x="18925" y="13724"/>
                    </a:cubicBezTo>
                    <a:lnTo>
                      <a:pt x="5950" y="12006"/>
                    </a:lnTo>
                    <a:close/>
                    <a:moveTo>
                      <a:pt x="5052" y="14417"/>
                    </a:moveTo>
                    <a:lnTo>
                      <a:pt x="4975" y="15109"/>
                    </a:lnTo>
                    <a:lnTo>
                      <a:pt x="17925" y="16801"/>
                    </a:lnTo>
                    <a:cubicBezTo>
                      <a:pt x="21540" y="17519"/>
                      <a:pt x="25028" y="18853"/>
                      <a:pt x="28156" y="20802"/>
                    </a:cubicBezTo>
                    <a:lnTo>
                      <a:pt x="28797" y="21186"/>
                    </a:lnTo>
                    <a:lnTo>
                      <a:pt x="29156" y="20596"/>
                    </a:lnTo>
                    <a:lnTo>
                      <a:pt x="28515" y="20212"/>
                    </a:lnTo>
                    <a:cubicBezTo>
                      <a:pt x="25310" y="18237"/>
                      <a:pt x="21745" y="16853"/>
                      <a:pt x="18053" y="16135"/>
                    </a:cubicBezTo>
                    <a:lnTo>
                      <a:pt x="5052" y="14417"/>
                    </a:lnTo>
                    <a:close/>
                    <a:moveTo>
                      <a:pt x="4078" y="19443"/>
                    </a:moveTo>
                    <a:lnTo>
                      <a:pt x="4001" y="20109"/>
                    </a:lnTo>
                    <a:lnTo>
                      <a:pt x="16950" y="21827"/>
                    </a:lnTo>
                    <a:cubicBezTo>
                      <a:pt x="20566" y="22545"/>
                      <a:pt x="24028" y="23879"/>
                      <a:pt x="27182" y="25827"/>
                    </a:cubicBezTo>
                    <a:lnTo>
                      <a:pt x="27823" y="26212"/>
                    </a:lnTo>
                    <a:lnTo>
                      <a:pt x="28156" y="25622"/>
                    </a:lnTo>
                    <a:lnTo>
                      <a:pt x="27541" y="25238"/>
                    </a:lnTo>
                    <a:cubicBezTo>
                      <a:pt x="24310" y="23263"/>
                      <a:pt x="20771" y="21879"/>
                      <a:pt x="17079" y="21161"/>
                    </a:cubicBezTo>
                    <a:lnTo>
                      <a:pt x="4078" y="19443"/>
                    </a:lnTo>
                    <a:close/>
                    <a:moveTo>
                      <a:pt x="3180" y="21853"/>
                    </a:moveTo>
                    <a:lnTo>
                      <a:pt x="3103" y="22520"/>
                    </a:lnTo>
                    <a:lnTo>
                      <a:pt x="16053" y="24238"/>
                    </a:lnTo>
                    <a:cubicBezTo>
                      <a:pt x="19874" y="24981"/>
                      <a:pt x="24438" y="27058"/>
                      <a:pt x="26284" y="28212"/>
                    </a:cubicBezTo>
                    <a:lnTo>
                      <a:pt x="26925" y="28623"/>
                    </a:lnTo>
                    <a:lnTo>
                      <a:pt x="27284" y="28033"/>
                    </a:lnTo>
                    <a:lnTo>
                      <a:pt x="26643" y="27648"/>
                    </a:lnTo>
                    <a:cubicBezTo>
                      <a:pt x="24720" y="26443"/>
                      <a:pt x="20079" y="24340"/>
                      <a:pt x="16181" y="23571"/>
                    </a:cubicBezTo>
                    <a:lnTo>
                      <a:pt x="3180" y="21853"/>
                    </a:lnTo>
                    <a:close/>
                    <a:moveTo>
                      <a:pt x="2309" y="24263"/>
                    </a:moveTo>
                    <a:lnTo>
                      <a:pt x="2232" y="24930"/>
                    </a:lnTo>
                    <a:lnTo>
                      <a:pt x="15181" y="26648"/>
                    </a:lnTo>
                    <a:cubicBezTo>
                      <a:pt x="18925" y="27392"/>
                      <a:pt x="24515" y="30084"/>
                      <a:pt x="25412" y="30623"/>
                    </a:cubicBezTo>
                    <a:lnTo>
                      <a:pt x="26053" y="31007"/>
                    </a:lnTo>
                    <a:lnTo>
                      <a:pt x="26387" y="30443"/>
                    </a:lnTo>
                    <a:lnTo>
                      <a:pt x="25771" y="30058"/>
                    </a:lnTo>
                    <a:cubicBezTo>
                      <a:pt x="24823" y="29469"/>
                      <a:pt x="19181" y="26751"/>
                      <a:pt x="15309" y="25981"/>
                    </a:cubicBezTo>
                    <a:lnTo>
                      <a:pt x="2309" y="24263"/>
                    </a:lnTo>
                    <a:close/>
                    <a:moveTo>
                      <a:pt x="1257" y="28007"/>
                    </a:moveTo>
                    <a:lnTo>
                      <a:pt x="1180" y="28674"/>
                    </a:lnTo>
                    <a:lnTo>
                      <a:pt x="14130" y="30392"/>
                    </a:lnTo>
                    <a:cubicBezTo>
                      <a:pt x="17745" y="31110"/>
                      <a:pt x="21207" y="32443"/>
                      <a:pt x="24361" y="34392"/>
                    </a:cubicBezTo>
                    <a:lnTo>
                      <a:pt x="24976" y="34777"/>
                    </a:lnTo>
                    <a:lnTo>
                      <a:pt x="25335" y="34187"/>
                    </a:lnTo>
                    <a:lnTo>
                      <a:pt x="24720" y="33802"/>
                    </a:lnTo>
                    <a:cubicBezTo>
                      <a:pt x="21489" y="31828"/>
                      <a:pt x="17950" y="30443"/>
                      <a:pt x="14258" y="29725"/>
                    </a:cubicBezTo>
                    <a:lnTo>
                      <a:pt x="1257" y="28007"/>
                    </a:lnTo>
                    <a:close/>
                    <a:moveTo>
                      <a:pt x="667" y="30520"/>
                    </a:moveTo>
                    <a:lnTo>
                      <a:pt x="591" y="31212"/>
                    </a:lnTo>
                    <a:lnTo>
                      <a:pt x="13566" y="32905"/>
                    </a:lnTo>
                    <a:cubicBezTo>
                      <a:pt x="17155" y="33623"/>
                      <a:pt x="20617" y="34982"/>
                      <a:pt x="23771" y="36905"/>
                    </a:cubicBezTo>
                    <a:lnTo>
                      <a:pt x="24412" y="37290"/>
                    </a:lnTo>
                    <a:lnTo>
                      <a:pt x="24746" y="36726"/>
                    </a:lnTo>
                    <a:lnTo>
                      <a:pt x="24130" y="36315"/>
                    </a:lnTo>
                    <a:cubicBezTo>
                      <a:pt x="20899" y="34341"/>
                      <a:pt x="17361" y="32956"/>
                      <a:pt x="13668" y="32238"/>
                    </a:cubicBezTo>
                    <a:lnTo>
                      <a:pt x="667" y="30520"/>
                    </a:lnTo>
                    <a:close/>
                    <a:moveTo>
                      <a:pt x="103" y="33059"/>
                    </a:moveTo>
                    <a:lnTo>
                      <a:pt x="1" y="33725"/>
                    </a:lnTo>
                    <a:lnTo>
                      <a:pt x="12950" y="35443"/>
                    </a:lnTo>
                    <a:cubicBezTo>
                      <a:pt x="16566" y="36136"/>
                      <a:pt x="20027" y="37495"/>
                      <a:pt x="23181" y="39418"/>
                    </a:cubicBezTo>
                    <a:lnTo>
                      <a:pt x="23797" y="39828"/>
                    </a:lnTo>
                    <a:lnTo>
                      <a:pt x="24156" y="39238"/>
                    </a:lnTo>
                    <a:lnTo>
                      <a:pt x="23515" y="38854"/>
                    </a:lnTo>
                    <a:cubicBezTo>
                      <a:pt x="20310" y="36879"/>
                      <a:pt x="16745" y="35495"/>
                      <a:pt x="13053" y="34777"/>
                    </a:cubicBezTo>
                    <a:lnTo>
                      <a:pt x="103" y="33059"/>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80" name="Google Shape;80;p3"/>
          <p:cNvGrpSpPr/>
          <p:nvPr/>
        </p:nvGrpSpPr>
        <p:grpSpPr>
          <a:xfrm rot="-135829">
            <a:off x="-725854" y="-333649"/>
            <a:ext cx="2414599" cy="2495645"/>
            <a:chOff x="334100" y="971800"/>
            <a:chExt cx="1810984" cy="1871771"/>
          </a:xfrm>
        </p:grpSpPr>
        <p:sp>
          <p:nvSpPr>
            <p:cNvPr id="81" name="Google Shape;81;p3"/>
            <p:cNvSpPr/>
            <p:nvPr/>
          </p:nvSpPr>
          <p:spPr>
            <a:xfrm>
              <a:off x="341909" y="971800"/>
              <a:ext cx="1803175" cy="1871771"/>
            </a:xfrm>
            <a:custGeom>
              <a:avLst/>
              <a:gdLst/>
              <a:ahLst/>
              <a:cxnLst/>
              <a:rect l="l" t="t" r="r" b="b"/>
              <a:pathLst>
                <a:path w="88903" h="92285" extrusionOk="0">
                  <a:moveTo>
                    <a:pt x="44583" y="1"/>
                  </a:moveTo>
                  <a:cubicBezTo>
                    <a:pt x="44328" y="1"/>
                    <a:pt x="44071" y="83"/>
                    <a:pt x="43849" y="252"/>
                  </a:cubicBezTo>
                  <a:lnTo>
                    <a:pt x="0" y="33408"/>
                  </a:lnTo>
                  <a:lnTo>
                    <a:pt x="43131" y="91437"/>
                  </a:lnTo>
                  <a:cubicBezTo>
                    <a:pt x="43514" y="91989"/>
                    <a:pt x="44136" y="92284"/>
                    <a:pt x="44766" y="92284"/>
                  </a:cubicBezTo>
                  <a:cubicBezTo>
                    <a:pt x="45190" y="92284"/>
                    <a:pt x="45617" y="92151"/>
                    <a:pt x="45977" y="91873"/>
                  </a:cubicBezTo>
                  <a:lnTo>
                    <a:pt x="88261" y="59204"/>
                  </a:lnTo>
                  <a:cubicBezTo>
                    <a:pt x="88800" y="58794"/>
                    <a:pt x="88903" y="58050"/>
                    <a:pt x="88492" y="57512"/>
                  </a:cubicBezTo>
                  <a:lnTo>
                    <a:pt x="45541" y="483"/>
                  </a:lnTo>
                  <a:cubicBezTo>
                    <a:pt x="45300" y="167"/>
                    <a:pt x="44944" y="1"/>
                    <a:pt x="4458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2" name="Google Shape;82;p3"/>
            <p:cNvSpPr/>
            <p:nvPr/>
          </p:nvSpPr>
          <p:spPr>
            <a:xfrm>
              <a:off x="336189" y="976911"/>
              <a:ext cx="1795894" cy="1820273"/>
            </a:xfrm>
            <a:custGeom>
              <a:avLst/>
              <a:gdLst/>
              <a:ahLst/>
              <a:cxnLst/>
              <a:rect l="l" t="t" r="r" b="b"/>
              <a:pathLst>
                <a:path w="88544" h="89746" extrusionOk="0">
                  <a:moveTo>
                    <a:pt x="44131" y="0"/>
                  </a:moveTo>
                  <a:lnTo>
                    <a:pt x="0" y="33258"/>
                  </a:lnTo>
                  <a:lnTo>
                    <a:pt x="46208" y="89415"/>
                  </a:lnTo>
                  <a:cubicBezTo>
                    <a:pt x="46378" y="89632"/>
                    <a:pt x="46632" y="89746"/>
                    <a:pt x="46886" y="89746"/>
                  </a:cubicBezTo>
                  <a:cubicBezTo>
                    <a:pt x="47053" y="89746"/>
                    <a:pt x="47219" y="89697"/>
                    <a:pt x="47362" y="89595"/>
                  </a:cubicBezTo>
                  <a:lnTo>
                    <a:pt x="88543" y="58952"/>
                  </a:lnTo>
                  <a:lnTo>
                    <a:pt x="44131"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83" name="Google Shape;83;p3"/>
            <p:cNvGrpSpPr/>
            <p:nvPr/>
          </p:nvGrpSpPr>
          <p:grpSpPr>
            <a:xfrm>
              <a:off x="1214129" y="978980"/>
              <a:ext cx="913828" cy="1211839"/>
              <a:chOff x="1214129" y="978980"/>
              <a:chExt cx="913828" cy="1211839"/>
            </a:xfrm>
          </p:grpSpPr>
          <p:sp>
            <p:nvSpPr>
              <p:cNvPr id="84" name="Google Shape;84;p3"/>
              <p:cNvSpPr/>
              <p:nvPr/>
            </p:nvSpPr>
            <p:spPr>
              <a:xfrm>
                <a:off x="1222973" y="978980"/>
                <a:ext cx="904985" cy="1199365"/>
              </a:xfrm>
              <a:custGeom>
                <a:avLst/>
                <a:gdLst/>
                <a:ahLst/>
                <a:cxnLst/>
                <a:rect l="l" t="t" r="r" b="b"/>
                <a:pathLst>
                  <a:path w="44619" h="59133" extrusionOk="0">
                    <a:moveTo>
                      <a:pt x="206" y="1"/>
                    </a:moveTo>
                    <a:lnTo>
                      <a:pt x="1" y="129"/>
                    </a:lnTo>
                    <a:lnTo>
                      <a:pt x="44439" y="59132"/>
                    </a:lnTo>
                    <a:lnTo>
                      <a:pt x="44618" y="58978"/>
                    </a:lnTo>
                    <a:lnTo>
                      <a:pt x="206"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5" name="Google Shape;85;p3"/>
              <p:cNvSpPr/>
              <p:nvPr/>
            </p:nvSpPr>
            <p:spPr>
              <a:xfrm>
                <a:off x="1214129" y="991475"/>
                <a:ext cx="904985" cy="1199345"/>
              </a:xfrm>
              <a:custGeom>
                <a:avLst/>
                <a:gdLst/>
                <a:ahLst/>
                <a:cxnLst/>
                <a:rect l="l" t="t" r="r" b="b"/>
                <a:pathLst>
                  <a:path w="44619" h="59132" extrusionOk="0">
                    <a:moveTo>
                      <a:pt x="206" y="0"/>
                    </a:moveTo>
                    <a:lnTo>
                      <a:pt x="1" y="154"/>
                    </a:lnTo>
                    <a:lnTo>
                      <a:pt x="44439" y="59132"/>
                    </a:lnTo>
                    <a:lnTo>
                      <a:pt x="44618" y="59003"/>
                    </a:lnTo>
                    <a:lnTo>
                      <a:pt x="206"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86" name="Google Shape;86;p3"/>
            <p:cNvSpPr/>
            <p:nvPr/>
          </p:nvSpPr>
          <p:spPr>
            <a:xfrm>
              <a:off x="334100" y="1004578"/>
              <a:ext cx="1741293" cy="1810882"/>
            </a:xfrm>
            <a:custGeom>
              <a:avLst/>
              <a:gdLst/>
              <a:ahLst/>
              <a:cxnLst/>
              <a:rect l="l" t="t" r="r" b="b"/>
              <a:pathLst>
                <a:path w="85852" h="89283" extrusionOk="0">
                  <a:moveTo>
                    <a:pt x="42828" y="0"/>
                  </a:moveTo>
                  <a:cubicBezTo>
                    <a:pt x="42573" y="0"/>
                    <a:pt x="42317" y="82"/>
                    <a:pt x="42106" y="252"/>
                  </a:cubicBezTo>
                  <a:lnTo>
                    <a:pt x="1" y="31946"/>
                  </a:lnTo>
                  <a:lnTo>
                    <a:pt x="43131" y="89282"/>
                  </a:lnTo>
                  <a:lnTo>
                    <a:pt x="85210" y="57588"/>
                  </a:lnTo>
                  <a:cubicBezTo>
                    <a:pt x="85749" y="57178"/>
                    <a:pt x="85851" y="56409"/>
                    <a:pt x="85441" y="55870"/>
                  </a:cubicBezTo>
                  <a:lnTo>
                    <a:pt x="43798" y="482"/>
                  </a:lnTo>
                  <a:cubicBezTo>
                    <a:pt x="43557" y="166"/>
                    <a:pt x="43192" y="0"/>
                    <a:pt x="42828"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7" name="Google Shape;87;p3"/>
            <p:cNvSpPr/>
            <p:nvPr/>
          </p:nvSpPr>
          <p:spPr>
            <a:xfrm>
              <a:off x="373105" y="1605205"/>
              <a:ext cx="899265" cy="1180097"/>
            </a:xfrm>
            <a:custGeom>
              <a:avLst/>
              <a:gdLst/>
              <a:ahLst/>
              <a:cxnLst/>
              <a:rect l="l" t="t" r="r" b="b"/>
              <a:pathLst>
                <a:path w="44337" h="58183" extrusionOk="0">
                  <a:moveTo>
                    <a:pt x="1155" y="0"/>
                  </a:moveTo>
                  <a:lnTo>
                    <a:pt x="1" y="872"/>
                  </a:lnTo>
                  <a:lnTo>
                    <a:pt x="43157" y="58183"/>
                  </a:lnTo>
                  <a:lnTo>
                    <a:pt x="44337" y="57311"/>
                  </a:lnTo>
                  <a:lnTo>
                    <a:pt x="1155"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8" name="Google Shape;88;p3"/>
            <p:cNvSpPr/>
            <p:nvPr/>
          </p:nvSpPr>
          <p:spPr>
            <a:xfrm>
              <a:off x="762685" y="1424197"/>
              <a:ext cx="916931" cy="993396"/>
            </a:xfrm>
            <a:custGeom>
              <a:avLst/>
              <a:gdLst/>
              <a:ahLst/>
              <a:cxnLst/>
              <a:rect l="l" t="t" r="r" b="b"/>
              <a:pathLst>
                <a:path w="45208" h="48978" extrusionOk="0">
                  <a:moveTo>
                    <a:pt x="19206" y="1"/>
                  </a:moveTo>
                  <a:lnTo>
                    <a:pt x="0" y="14463"/>
                  </a:lnTo>
                  <a:lnTo>
                    <a:pt x="26001" y="48978"/>
                  </a:lnTo>
                  <a:lnTo>
                    <a:pt x="45208" y="34515"/>
                  </a:lnTo>
                  <a:lnTo>
                    <a:pt x="19206" y="1"/>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89" name="Google Shape;89;p3"/>
          <p:cNvGrpSpPr/>
          <p:nvPr/>
        </p:nvGrpSpPr>
        <p:grpSpPr>
          <a:xfrm>
            <a:off x="9646865" y="-958199"/>
            <a:ext cx="4041419" cy="3976396"/>
            <a:chOff x="7235149" y="-718650"/>
            <a:chExt cx="3031064" cy="2982297"/>
          </a:xfrm>
        </p:grpSpPr>
        <p:grpSp>
          <p:nvGrpSpPr>
            <p:cNvPr id="90" name="Google Shape;90;p3"/>
            <p:cNvGrpSpPr/>
            <p:nvPr/>
          </p:nvGrpSpPr>
          <p:grpSpPr>
            <a:xfrm rot="-4962260" flipH="1">
              <a:off x="7958573" y="-653239"/>
              <a:ext cx="596905" cy="1865484"/>
              <a:chOff x="-1858600" y="2385325"/>
              <a:chExt cx="523125" cy="1635025"/>
            </a:xfrm>
          </p:grpSpPr>
          <p:sp>
            <p:nvSpPr>
              <p:cNvPr id="91" name="Google Shape;91;p3"/>
              <p:cNvSpPr/>
              <p:nvPr/>
            </p:nvSpPr>
            <p:spPr>
              <a:xfrm>
                <a:off x="-1804750" y="2385325"/>
                <a:ext cx="469275" cy="1635025"/>
              </a:xfrm>
              <a:custGeom>
                <a:avLst/>
                <a:gdLst/>
                <a:ahLst/>
                <a:cxnLst/>
                <a:rect l="l" t="t" r="r" b="b"/>
                <a:pathLst>
                  <a:path w="18771" h="65401" extrusionOk="0">
                    <a:moveTo>
                      <a:pt x="12062" y="1"/>
                    </a:moveTo>
                    <a:cubicBezTo>
                      <a:pt x="9693" y="1"/>
                      <a:pt x="7259" y="1264"/>
                      <a:pt x="5667" y="3115"/>
                    </a:cubicBezTo>
                    <a:cubicBezTo>
                      <a:pt x="3462" y="5679"/>
                      <a:pt x="2513" y="9064"/>
                      <a:pt x="1872" y="12397"/>
                    </a:cubicBezTo>
                    <a:lnTo>
                      <a:pt x="1872" y="12372"/>
                    </a:lnTo>
                    <a:cubicBezTo>
                      <a:pt x="129" y="21270"/>
                      <a:pt x="0" y="30373"/>
                      <a:pt x="975" y="39373"/>
                    </a:cubicBezTo>
                    <a:cubicBezTo>
                      <a:pt x="1308" y="42476"/>
                      <a:pt x="1308" y="44861"/>
                      <a:pt x="1462" y="47989"/>
                    </a:cubicBezTo>
                    <a:cubicBezTo>
                      <a:pt x="1795" y="54796"/>
                      <a:pt x="6238" y="62496"/>
                      <a:pt x="6079" y="65382"/>
                    </a:cubicBezTo>
                    <a:lnTo>
                      <a:pt x="6079" y="65382"/>
                    </a:lnTo>
                    <a:cubicBezTo>
                      <a:pt x="6979" y="50077"/>
                      <a:pt x="11644" y="31239"/>
                      <a:pt x="16694" y="16756"/>
                    </a:cubicBezTo>
                    <a:cubicBezTo>
                      <a:pt x="17694" y="13936"/>
                      <a:pt x="18771" y="11064"/>
                      <a:pt x="18745" y="8089"/>
                    </a:cubicBezTo>
                    <a:cubicBezTo>
                      <a:pt x="18745" y="5089"/>
                      <a:pt x="17412" y="1909"/>
                      <a:pt x="14719" y="602"/>
                    </a:cubicBezTo>
                    <a:cubicBezTo>
                      <a:pt x="13878" y="188"/>
                      <a:pt x="12974" y="1"/>
                      <a:pt x="12062" y="1"/>
                    </a:cubicBezTo>
                    <a:close/>
                    <a:moveTo>
                      <a:pt x="6079" y="65382"/>
                    </a:moveTo>
                    <a:lnTo>
                      <a:pt x="6079" y="65382"/>
                    </a:lnTo>
                    <a:cubicBezTo>
                      <a:pt x="6078" y="65388"/>
                      <a:pt x="6078" y="65394"/>
                      <a:pt x="6078" y="65400"/>
                    </a:cubicBezTo>
                    <a:cubicBezTo>
                      <a:pt x="6078" y="65394"/>
                      <a:pt x="6078" y="65388"/>
                      <a:pt x="6079" y="65382"/>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2" name="Google Shape;92;p3"/>
              <p:cNvSpPr/>
              <p:nvPr/>
            </p:nvSpPr>
            <p:spPr>
              <a:xfrm>
                <a:off x="-1858600" y="2385425"/>
                <a:ext cx="469275" cy="1634925"/>
              </a:xfrm>
              <a:custGeom>
                <a:avLst/>
                <a:gdLst/>
                <a:ahLst/>
                <a:cxnLst/>
                <a:rect l="l" t="t" r="r" b="b"/>
                <a:pathLst>
                  <a:path w="18771" h="65397" extrusionOk="0">
                    <a:moveTo>
                      <a:pt x="12088" y="1"/>
                    </a:moveTo>
                    <a:cubicBezTo>
                      <a:pt x="9704" y="1"/>
                      <a:pt x="7263" y="1274"/>
                      <a:pt x="5667" y="3111"/>
                    </a:cubicBezTo>
                    <a:cubicBezTo>
                      <a:pt x="3462" y="5649"/>
                      <a:pt x="2513" y="9060"/>
                      <a:pt x="1872" y="12393"/>
                    </a:cubicBezTo>
                    <a:lnTo>
                      <a:pt x="1872" y="12368"/>
                    </a:lnTo>
                    <a:cubicBezTo>
                      <a:pt x="129" y="21266"/>
                      <a:pt x="0" y="30369"/>
                      <a:pt x="975" y="39369"/>
                    </a:cubicBezTo>
                    <a:cubicBezTo>
                      <a:pt x="1308" y="42472"/>
                      <a:pt x="1308" y="44857"/>
                      <a:pt x="1462" y="47985"/>
                    </a:cubicBezTo>
                    <a:cubicBezTo>
                      <a:pt x="1795" y="54792"/>
                      <a:pt x="6239" y="62492"/>
                      <a:pt x="6079" y="65378"/>
                    </a:cubicBezTo>
                    <a:lnTo>
                      <a:pt x="6079" y="65378"/>
                    </a:lnTo>
                    <a:cubicBezTo>
                      <a:pt x="6979" y="50073"/>
                      <a:pt x="11670" y="31235"/>
                      <a:pt x="16694" y="16752"/>
                    </a:cubicBezTo>
                    <a:cubicBezTo>
                      <a:pt x="17694" y="13932"/>
                      <a:pt x="18771" y="11060"/>
                      <a:pt x="18771" y="8085"/>
                    </a:cubicBezTo>
                    <a:cubicBezTo>
                      <a:pt x="18745" y="5085"/>
                      <a:pt x="17412" y="1905"/>
                      <a:pt x="14745" y="598"/>
                    </a:cubicBezTo>
                    <a:cubicBezTo>
                      <a:pt x="13901" y="187"/>
                      <a:pt x="12999" y="1"/>
                      <a:pt x="12088" y="1"/>
                    </a:cubicBezTo>
                    <a:close/>
                    <a:moveTo>
                      <a:pt x="6079" y="65378"/>
                    </a:moveTo>
                    <a:cubicBezTo>
                      <a:pt x="6078" y="65384"/>
                      <a:pt x="6078" y="65390"/>
                      <a:pt x="6078" y="65396"/>
                    </a:cubicBezTo>
                    <a:cubicBezTo>
                      <a:pt x="6078" y="65390"/>
                      <a:pt x="6078" y="65384"/>
                      <a:pt x="6079" y="65378"/>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3" name="Google Shape;93;p3"/>
              <p:cNvSpPr/>
              <p:nvPr/>
            </p:nvSpPr>
            <p:spPr>
              <a:xfrm>
                <a:off x="-1766300" y="2414375"/>
                <a:ext cx="329125" cy="283550"/>
              </a:xfrm>
              <a:custGeom>
                <a:avLst/>
                <a:gdLst/>
                <a:ahLst/>
                <a:cxnLst/>
                <a:rect l="l" t="t" r="r" b="b"/>
                <a:pathLst>
                  <a:path w="13165" h="11342" extrusionOk="0">
                    <a:moveTo>
                      <a:pt x="7214" y="1"/>
                    </a:moveTo>
                    <a:cubicBezTo>
                      <a:pt x="7203" y="1"/>
                      <a:pt x="7192" y="2"/>
                      <a:pt x="7181" y="4"/>
                    </a:cubicBezTo>
                    <a:cubicBezTo>
                      <a:pt x="7053" y="55"/>
                      <a:pt x="6976" y="260"/>
                      <a:pt x="7104" y="337"/>
                    </a:cubicBezTo>
                    <a:cubicBezTo>
                      <a:pt x="7130" y="363"/>
                      <a:pt x="7155" y="363"/>
                      <a:pt x="7181" y="363"/>
                    </a:cubicBezTo>
                    <a:cubicBezTo>
                      <a:pt x="7258" y="363"/>
                      <a:pt x="7335" y="337"/>
                      <a:pt x="7386" y="260"/>
                    </a:cubicBezTo>
                    <a:cubicBezTo>
                      <a:pt x="7433" y="120"/>
                      <a:pt x="7330" y="1"/>
                      <a:pt x="7214" y="1"/>
                    </a:cubicBezTo>
                    <a:close/>
                    <a:moveTo>
                      <a:pt x="10096" y="914"/>
                    </a:moveTo>
                    <a:cubicBezTo>
                      <a:pt x="10065" y="914"/>
                      <a:pt x="10033" y="918"/>
                      <a:pt x="10001" y="927"/>
                    </a:cubicBezTo>
                    <a:cubicBezTo>
                      <a:pt x="9719" y="1004"/>
                      <a:pt x="9591" y="1440"/>
                      <a:pt x="9848" y="1619"/>
                    </a:cubicBezTo>
                    <a:cubicBezTo>
                      <a:pt x="9899" y="1619"/>
                      <a:pt x="9950" y="1645"/>
                      <a:pt x="10001" y="1645"/>
                    </a:cubicBezTo>
                    <a:cubicBezTo>
                      <a:pt x="10024" y="1648"/>
                      <a:pt x="10046" y="1650"/>
                      <a:pt x="10069" y="1650"/>
                    </a:cubicBezTo>
                    <a:cubicBezTo>
                      <a:pt x="10224" y="1650"/>
                      <a:pt x="10370" y="1571"/>
                      <a:pt x="10437" y="1414"/>
                    </a:cubicBezTo>
                    <a:cubicBezTo>
                      <a:pt x="10528" y="1164"/>
                      <a:pt x="10337" y="914"/>
                      <a:pt x="10096" y="914"/>
                    </a:cubicBezTo>
                    <a:close/>
                    <a:moveTo>
                      <a:pt x="4839" y="1534"/>
                    </a:moveTo>
                    <a:cubicBezTo>
                      <a:pt x="4695" y="1534"/>
                      <a:pt x="4554" y="1605"/>
                      <a:pt x="4540" y="1748"/>
                    </a:cubicBezTo>
                    <a:cubicBezTo>
                      <a:pt x="4540" y="1799"/>
                      <a:pt x="4540" y="1824"/>
                      <a:pt x="4540" y="1876"/>
                    </a:cubicBezTo>
                    <a:cubicBezTo>
                      <a:pt x="4591" y="2030"/>
                      <a:pt x="4719" y="2158"/>
                      <a:pt x="4873" y="2183"/>
                    </a:cubicBezTo>
                    <a:cubicBezTo>
                      <a:pt x="5129" y="2183"/>
                      <a:pt x="5309" y="1876"/>
                      <a:pt x="5129" y="1671"/>
                    </a:cubicBezTo>
                    <a:cubicBezTo>
                      <a:pt x="5072" y="1579"/>
                      <a:pt x="4955" y="1534"/>
                      <a:pt x="4839" y="1534"/>
                    </a:cubicBezTo>
                    <a:close/>
                    <a:moveTo>
                      <a:pt x="7873" y="1434"/>
                    </a:moveTo>
                    <a:cubicBezTo>
                      <a:pt x="7815" y="1434"/>
                      <a:pt x="7755" y="1444"/>
                      <a:pt x="7694" y="1465"/>
                    </a:cubicBezTo>
                    <a:cubicBezTo>
                      <a:pt x="7309" y="1542"/>
                      <a:pt x="7104" y="2183"/>
                      <a:pt x="7488" y="2414"/>
                    </a:cubicBezTo>
                    <a:lnTo>
                      <a:pt x="7514" y="2414"/>
                    </a:lnTo>
                    <a:cubicBezTo>
                      <a:pt x="7565" y="2440"/>
                      <a:pt x="7642" y="2466"/>
                      <a:pt x="7694" y="2491"/>
                    </a:cubicBezTo>
                    <a:cubicBezTo>
                      <a:pt x="7715" y="2493"/>
                      <a:pt x="7737" y="2494"/>
                      <a:pt x="7759" y="2494"/>
                    </a:cubicBezTo>
                    <a:cubicBezTo>
                      <a:pt x="7992" y="2494"/>
                      <a:pt x="8217" y="2369"/>
                      <a:pt x="8335" y="2158"/>
                    </a:cubicBezTo>
                    <a:cubicBezTo>
                      <a:pt x="8489" y="1805"/>
                      <a:pt x="8227" y="1434"/>
                      <a:pt x="7873" y="1434"/>
                    </a:cubicBezTo>
                    <a:close/>
                    <a:moveTo>
                      <a:pt x="12521" y="1809"/>
                    </a:moveTo>
                    <a:cubicBezTo>
                      <a:pt x="12477" y="1809"/>
                      <a:pt x="12432" y="1814"/>
                      <a:pt x="12386" y="1824"/>
                    </a:cubicBezTo>
                    <a:cubicBezTo>
                      <a:pt x="12002" y="1927"/>
                      <a:pt x="11796" y="2568"/>
                      <a:pt x="12181" y="2799"/>
                    </a:cubicBezTo>
                    <a:cubicBezTo>
                      <a:pt x="12232" y="2825"/>
                      <a:pt x="12309" y="2850"/>
                      <a:pt x="12386" y="2850"/>
                    </a:cubicBezTo>
                    <a:cubicBezTo>
                      <a:pt x="12424" y="2858"/>
                      <a:pt x="12461" y="2861"/>
                      <a:pt x="12498" y="2861"/>
                    </a:cubicBezTo>
                    <a:cubicBezTo>
                      <a:pt x="12709" y="2861"/>
                      <a:pt x="12896" y="2739"/>
                      <a:pt x="13027" y="2542"/>
                    </a:cubicBezTo>
                    <a:cubicBezTo>
                      <a:pt x="13165" y="2175"/>
                      <a:pt x="12892" y="1809"/>
                      <a:pt x="12521" y="1809"/>
                    </a:cubicBezTo>
                    <a:close/>
                    <a:moveTo>
                      <a:pt x="10496" y="2693"/>
                    </a:moveTo>
                    <a:cubicBezTo>
                      <a:pt x="10485" y="2693"/>
                      <a:pt x="10474" y="2694"/>
                      <a:pt x="10463" y="2696"/>
                    </a:cubicBezTo>
                    <a:cubicBezTo>
                      <a:pt x="10335" y="2722"/>
                      <a:pt x="10258" y="2953"/>
                      <a:pt x="10386" y="3030"/>
                    </a:cubicBezTo>
                    <a:cubicBezTo>
                      <a:pt x="10412" y="3055"/>
                      <a:pt x="10412" y="3055"/>
                      <a:pt x="10437" y="3055"/>
                    </a:cubicBezTo>
                    <a:cubicBezTo>
                      <a:pt x="10540" y="3055"/>
                      <a:pt x="10617" y="3030"/>
                      <a:pt x="10668" y="2953"/>
                    </a:cubicBezTo>
                    <a:cubicBezTo>
                      <a:pt x="10715" y="2812"/>
                      <a:pt x="10612" y="2693"/>
                      <a:pt x="10496" y="2693"/>
                    </a:cubicBezTo>
                    <a:close/>
                    <a:moveTo>
                      <a:pt x="3134" y="3127"/>
                    </a:moveTo>
                    <a:cubicBezTo>
                      <a:pt x="3124" y="3127"/>
                      <a:pt x="3114" y="3129"/>
                      <a:pt x="3104" y="3132"/>
                    </a:cubicBezTo>
                    <a:cubicBezTo>
                      <a:pt x="3027" y="3158"/>
                      <a:pt x="3001" y="3260"/>
                      <a:pt x="3078" y="3312"/>
                    </a:cubicBezTo>
                    <a:lnTo>
                      <a:pt x="3078" y="3337"/>
                    </a:lnTo>
                    <a:lnTo>
                      <a:pt x="3104" y="3337"/>
                    </a:lnTo>
                    <a:cubicBezTo>
                      <a:pt x="3155" y="3337"/>
                      <a:pt x="3206" y="3312"/>
                      <a:pt x="3232" y="3260"/>
                    </a:cubicBezTo>
                    <a:cubicBezTo>
                      <a:pt x="3254" y="3194"/>
                      <a:pt x="3199" y="3127"/>
                      <a:pt x="3134" y="3127"/>
                    </a:cubicBezTo>
                    <a:close/>
                    <a:moveTo>
                      <a:pt x="6219" y="3536"/>
                    </a:moveTo>
                    <a:cubicBezTo>
                      <a:pt x="6072" y="3536"/>
                      <a:pt x="5928" y="3614"/>
                      <a:pt x="5899" y="3773"/>
                    </a:cubicBezTo>
                    <a:lnTo>
                      <a:pt x="5924" y="3773"/>
                    </a:lnTo>
                    <a:cubicBezTo>
                      <a:pt x="5924" y="3799"/>
                      <a:pt x="5924" y="3850"/>
                      <a:pt x="5924" y="3902"/>
                    </a:cubicBezTo>
                    <a:cubicBezTo>
                      <a:pt x="5950" y="4055"/>
                      <a:pt x="6078" y="4158"/>
                      <a:pt x="6232" y="4184"/>
                    </a:cubicBezTo>
                    <a:cubicBezTo>
                      <a:pt x="6243" y="4185"/>
                      <a:pt x="6254" y="4185"/>
                      <a:pt x="6265" y="4185"/>
                    </a:cubicBezTo>
                    <a:cubicBezTo>
                      <a:pt x="6526" y="4185"/>
                      <a:pt x="6662" y="3892"/>
                      <a:pt x="6514" y="3671"/>
                    </a:cubicBezTo>
                    <a:cubicBezTo>
                      <a:pt x="6447" y="3582"/>
                      <a:pt x="6332" y="3536"/>
                      <a:pt x="6219" y="3536"/>
                    </a:cubicBezTo>
                    <a:close/>
                    <a:moveTo>
                      <a:pt x="3009" y="4870"/>
                    </a:moveTo>
                    <a:cubicBezTo>
                      <a:pt x="2866" y="4870"/>
                      <a:pt x="2722" y="4947"/>
                      <a:pt x="2693" y="5107"/>
                    </a:cubicBezTo>
                    <a:lnTo>
                      <a:pt x="2719" y="5107"/>
                    </a:lnTo>
                    <a:cubicBezTo>
                      <a:pt x="2693" y="5158"/>
                      <a:pt x="2693" y="5184"/>
                      <a:pt x="2719" y="5235"/>
                    </a:cubicBezTo>
                    <a:cubicBezTo>
                      <a:pt x="2745" y="5389"/>
                      <a:pt x="2873" y="5517"/>
                      <a:pt x="3027" y="5517"/>
                    </a:cubicBezTo>
                    <a:cubicBezTo>
                      <a:pt x="3038" y="5518"/>
                      <a:pt x="3049" y="5518"/>
                      <a:pt x="3059" y="5518"/>
                    </a:cubicBezTo>
                    <a:cubicBezTo>
                      <a:pt x="3320" y="5518"/>
                      <a:pt x="3456" y="5226"/>
                      <a:pt x="3283" y="5004"/>
                    </a:cubicBezTo>
                    <a:cubicBezTo>
                      <a:pt x="3228" y="4915"/>
                      <a:pt x="3119" y="4870"/>
                      <a:pt x="3009" y="4870"/>
                    </a:cubicBezTo>
                    <a:close/>
                    <a:moveTo>
                      <a:pt x="6277" y="5340"/>
                    </a:moveTo>
                    <a:cubicBezTo>
                      <a:pt x="6229" y="5340"/>
                      <a:pt x="6179" y="5348"/>
                      <a:pt x="6129" y="5363"/>
                    </a:cubicBezTo>
                    <a:cubicBezTo>
                      <a:pt x="5745" y="5466"/>
                      <a:pt x="5540" y="6107"/>
                      <a:pt x="5924" y="6312"/>
                    </a:cubicBezTo>
                    <a:cubicBezTo>
                      <a:pt x="5976" y="6363"/>
                      <a:pt x="6053" y="6363"/>
                      <a:pt x="6129" y="6389"/>
                    </a:cubicBezTo>
                    <a:cubicBezTo>
                      <a:pt x="6151" y="6391"/>
                      <a:pt x="6173" y="6392"/>
                      <a:pt x="6194" y="6392"/>
                    </a:cubicBezTo>
                    <a:cubicBezTo>
                      <a:pt x="6424" y="6392"/>
                      <a:pt x="6630" y="6267"/>
                      <a:pt x="6771" y="6055"/>
                    </a:cubicBezTo>
                    <a:cubicBezTo>
                      <a:pt x="6906" y="5718"/>
                      <a:pt x="6625" y="5340"/>
                      <a:pt x="6277" y="5340"/>
                    </a:cubicBezTo>
                    <a:close/>
                    <a:moveTo>
                      <a:pt x="1163" y="6898"/>
                    </a:moveTo>
                    <a:cubicBezTo>
                      <a:pt x="1152" y="6898"/>
                      <a:pt x="1140" y="6899"/>
                      <a:pt x="1129" y="6902"/>
                    </a:cubicBezTo>
                    <a:cubicBezTo>
                      <a:pt x="1001" y="6927"/>
                      <a:pt x="924" y="7158"/>
                      <a:pt x="1052" y="7235"/>
                    </a:cubicBezTo>
                    <a:cubicBezTo>
                      <a:pt x="1078" y="7235"/>
                      <a:pt x="1104" y="7261"/>
                      <a:pt x="1129" y="7261"/>
                    </a:cubicBezTo>
                    <a:cubicBezTo>
                      <a:pt x="1206" y="7261"/>
                      <a:pt x="1283" y="7235"/>
                      <a:pt x="1334" y="7132"/>
                    </a:cubicBezTo>
                    <a:cubicBezTo>
                      <a:pt x="1381" y="7015"/>
                      <a:pt x="1278" y="6898"/>
                      <a:pt x="1163" y="6898"/>
                    </a:cubicBezTo>
                    <a:close/>
                    <a:moveTo>
                      <a:pt x="5001" y="7850"/>
                    </a:moveTo>
                    <a:cubicBezTo>
                      <a:pt x="4924" y="7876"/>
                      <a:pt x="4899" y="8004"/>
                      <a:pt x="4950" y="8056"/>
                    </a:cubicBezTo>
                    <a:lnTo>
                      <a:pt x="5001" y="8056"/>
                    </a:lnTo>
                    <a:cubicBezTo>
                      <a:pt x="5052" y="8056"/>
                      <a:pt x="5104" y="8030"/>
                      <a:pt x="5129" y="8004"/>
                    </a:cubicBezTo>
                    <a:cubicBezTo>
                      <a:pt x="5155" y="7927"/>
                      <a:pt x="5078" y="7850"/>
                      <a:pt x="5001" y="7850"/>
                    </a:cubicBezTo>
                    <a:close/>
                    <a:moveTo>
                      <a:pt x="2940" y="7598"/>
                    </a:moveTo>
                    <a:cubicBezTo>
                      <a:pt x="2902" y="7598"/>
                      <a:pt x="2862" y="7605"/>
                      <a:pt x="2822" y="7620"/>
                    </a:cubicBezTo>
                    <a:cubicBezTo>
                      <a:pt x="2565" y="7697"/>
                      <a:pt x="2437" y="8107"/>
                      <a:pt x="2693" y="8235"/>
                    </a:cubicBezTo>
                    <a:cubicBezTo>
                      <a:pt x="2719" y="8261"/>
                      <a:pt x="2770" y="8286"/>
                      <a:pt x="2822" y="8286"/>
                    </a:cubicBezTo>
                    <a:cubicBezTo>
                      <a:pt x="2838" y="8289"/>
                      <a:pt x="2854" y="8290"/>
                      <a:pt x="2870" y="8290"/>
                    </a:cubicBezTo>
                    <a:cubicBezTo>
                      <a:pt x="3007" y="8290"/>
                      <a:pt x="3137" y="8196"/>
                      <a:pt x="3206" y="8081"/>
                    </a:cubicBezTo>
                    <a:cubicBezTo>
                      <a:pt x="3338" y="7840"/>
                      <a:pt x="3169" y="7598"/>
                      <a:pt x="2940" y="7598"/>
                    </a:cubicBezTo>
                    <a:close/>
                    <a:moveTo>
                      <a:pt x="6698" y="7919"/>
                    </a:moveTo>
                    <a:cubicBezTo>
                      <a:pt x="6554" y="7919"/>
                      <a:pt x="6414" y="7990"/>
                      <a:pt x="6386" y="8133"/>
                    </a:cubicBezTo>
                    <a:lnTo>
                      <a:pt x="6412" y="8133"/>
                    </a:lnTo>
                    <a:cubicBezTo>
                      <a:pt x="6412" y="8184"/>
                      <a:pt x="6412" y="8235"/>
                      <a:pt x="6412" y="8261"/>
                    </a:cubicBezTo>
                    <a:cubicBezTo>
                      <a:pt x="6437" y="8415"/>
                      <a:pt x="6565" y="8543"/>
                      <a:pt x="6745" y="8568"/>
                    </a:cubicBezTo>
                    <a:cubicBezTo>
                      <a:pt x="7001" y="8568"/>
                      <a:pt x="7181" y="8261"/>
                      <a:pt x="7001" y="8056"/>
                    </a:cubicBezTo>
                    <a:cubicBezTo>
                      <a:pt x="6933" y="7964"/>
                      <a:pt x="6814" y="7919"/>
                      <a:pt x="6698" y="7919"/>
                    </a:cubicBezTo>
                    <a:close/>
                    <a:moveTo>
                      <a:pt x="4317" y="9878"/>
                    </a:moveTo>
                    <a:cubicBezTo>
                      <a:pt x="4265" y="9878"/>
                      <a:pt x="4210" y="9886"/>
                      <a:pt x="4155" y="9902"/>
                    </a:cubicBezTo>
                    <a:cubicBezTo>
                      <a:pt x="3770" y="9979"/>
                      <a:pt x="3565" y="10645"/>
                      <a:pt x="3950" y="10851"/>
                    </a:cubicBezTo>
                    <a:cubicBezTo>
                      <a:pt x="4001" y="10876"/>
                      <a:pt x="4078" y="10902"/>
                      <a:pt x="4129" y="10928"/>
                    </a:cubicBezTo>
                    <a:cubicBezTo>
                      <a:pt x="4153" y="10930"/>
                      <a:pt x="4177" y="10931"/>
                      <a:pt x="4200" y="10931"/>
                    </a:cubicBezTo>
                    <a:cubicBezTo>
                      <a:pt x="4454" y="10931"/>
                      <a:pt x="4677" y="10805"/>
                      <a:pt x="4770" y="10594"/>
                    </a:cubicBezTo>
                    <a:cubicBezTo>
                      <a:pt x="4927" y="10236"/>
                      <a:pt x="4673" y="9878"/>
                      <a:pt x="4317" y="9878"/>
                    </a:cubicBezTo>
                    <a:close/>
                    <a:moveTo>
                      <a:pt x="746" y="10289"/>
                    </a:moveTo>
                    <a:cubicBezTo>
                      <a:pt x="696" y="10289"/>
                      <a:pt x="644" y="10297"/>
                      <a:pt x="591" y="10312"/>
                    </a:cubicBezTo>
                    <a:cubicBezTo>
                      <a:pt x="206" y="10415"/>
                      <a:pt x="1" y="11056"/>
                      <a:pt x="386" y="11287"/>
                    </a:cubicBezTo>
                    <a:lnTo>
                      <a:pt x="386" y="11261"/>
                    </a:lnTo>
                    <a:cubicBezTo>
                      <a:pt x="437" y="11312"/>
                      <a:pt x="514" y="11338"/>
                      <a:pt x="565" y="11338"/>
                    </a:cubicBezTo>
                    <a:cubicBezTo>
                      <a:pt x="589" y="11340"/>
                      <a:pt x="613" y="11341"/>
                      <a:pt x="636" y="11341"/>
                    </a:cubicBezTo>
                    <a:cubicBezTo>
                      <a:pt x="889" y="11341"/>
                      <a:pt x="1112" y="11216"/>
                      <a:pt x="1206" y="11004"/>
                    </a:cubicBezTo>
                    <a:cubicBezTo>
                      <a:pt x="1364" y="10667"/>
                      <a:pt x="1106" y="10289"/>
                      <a:pt x="746" y="10289"/>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4" name="Google Shape;94;p3"/>
              <p:cNvSpPr/>
              <p:nvPr/>
            </p:nvSpPr>
            <p:spPr>
              <a:xfrm>
                <a:off x="-1809250" y="2563500"/>
                <a:ext cx="247275" cy="1438900"/>
              </a:xfrm>
              <a:custGeom>
                <a:avLst/>
                <a:gdLst/>
                <a:ahLst/>
                <a:cxnLst/>
                <a:rect l="l" t="t" r="r" b="b"/>
                <a:pathLst>
                  <a:path w="9891" h="57556" extrusionOk="0">
                    <a:moveTo>
                      <a:pt x="9445" y="0"/>
                    </a:moveTo>
                    <a:cubicBezTo>
                      <a:pt x="9304" y="0"/>
                      <a:pt x="9164" y="81"/>
                      <a:pt x="9104" y="270"/>
                    </a:cubicBezTo>
                    <a:cubicBezTo>
                      <a:pt x="4617" y="13912"/>
                      <a:pt x="1" y="34913"/>
                      <a:pt x="3386" y="57247"/>
                    </a:cubicBezTo>
                    <a:cubicBezTo>
                      <a:pt x="3411" y="57427"/>
                      <a:pt x="3565" y="57555"/>
                      <a:pt x="3745" y="57555"/>
                    </a:cubicBezTo>
                    <a:lnTo>
                      <a:pt x="3822" y="57555"/>
                    </a:lnTo>
                    <a:cubicBezTo>
                      <a:pt x="4027" y="57530"/>
                      <a:pt x="4155" y="57324"/>
                      <a:pt x="4129" y="57119"/>
                    </a:cubicBezTo>
                    <a:cubicBezTo>
                      <a:pt x="796" y="34939"/>
                      <a:pt x="5360" y="14091"/>
                      <a:pt x="9796" y="501"/>
                    </a:cubicBezTo>
                    <a:cubicBezTo>
                      <a:pt x="9890" y="202"/>
                      <a:pt x="9667" y="0"/>
                      <a:pt x="9445"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5" name="Google Shape;95;p3"/>
            <p:cNvGrpSpPr/>
            <p:nvPr/>
          </p:nvGrpSpPr>
          <p:grpSpPr>
            <a:xfrm rot="-4962260" flipH="1">
              <a:off x="7743302" y="-357136"/>
              <a:ext cx="1178407" cy="2061785"/>
              <a:chOff x="-1779100" y="2408800"/>
              <a:chExt cx="1032750" cy="1807075"/>
            </a:xfrm>
          </p:grpSpPr>
          <p:sp>
            <p:nvSpPr>
              <p:cNvPr id="96" name="Google Shape;96;p3"/>
              <p:cNvSpPr/>
              <p:nvPr/>
            </p:nvSpPr>
            <p:spPr>
              <a:xfrm>
                <a:off x="-1779100" y="2498825"/>
                <a:ext cx="1032750" cy="1717050"/>
              </a:xfrm>
              <a:custGeom>
                <a:avLst/>
                <a:gdLst/>
                <a:ahLst/>
                <a:cxnLst/>
                <a:rect l="l" t="t" r="r" b="b"/>
                <a:pathLst>
                  <a:path w="41310" h="68682" extrusionOk="0">
                    <a:moveTo>
                      <a:pt x="32843" y="0"/>
                    </a:moveTo>
                    <a:cubicBezTo>
                      <a:pt x="31194" y="0"/>
                      <a:pt x="29516" y="392"/>
                      <a:pt x="28053" y="1113"/>
                    </a:cubicBezTo>
                    <a:cubicBezTo>
                      <a:pt x="24489" y="2883"/>
                      <a:pt x="21924" y="6139"/>
                      <a:pt x="19719" y="9421"/>
                    </a:cubicBezTo>
                    <a:lnTo>
                      <a:pt x="19719" y="9396"/>
                    </a:lnTo>
                    <a:cubicBezTo>
                      <a:pt x="13744" y="18242"/>
                      <a:pt x="9436" y="27987"/>
                      <a:pt x="6385" y="38167"/>
                    </a:cubicBezTo>
                    <a:cubicBezTo>
                      <a:pt x="5308" y="41705"/>
                      <a:pt x="4231" y="44270"/>
                      <a:pt x="2949" y="47731"/>
                    </a:cubicBezTo>
                    <a:cubicBezTo>
                      <a:pt x="205" y="55244"/>
                      <a:pt x="1487" y="65630"/>
                      <a:pt x="0" y="68681"/>
                    </a:cubicBezTo>
                    <a:cubicBezTo>
                      <a:pt x="7975" y="52526"/>
                      <a:pt x="21642" y="34269"/>
                      <a:pt x="33745" y="20935"/>
                    </a:cubicBezTo>
                    <a:cubicBezTo>
                      <a:pt x="36105" y="18319"/>
                      <a:pt x="38566" y="15704"/>
                      <a:pt x="39951" y="12473"/>
                    </a:cubicBezTo>
                    <a:cubicBezTo>
                      <a:pt x="41310" y="9242"/>
                      <a:pt x="41310" y="5190"/>
                      <a:pt x="39002" y="2549"/>
                    </a:cubicBezTo>
                    <a:cubicBezTo>
                      <a:pt x="37468" y="790"/>
                      <a:pt x="35184" y="0"/>
                      <a:pt x="3284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7" name="Google Shape;97;p3"/>
              <p:cNvSpPr/>
              <p:nvPr/>
            </p:nvSpPr>
            <p:spPr>
              <a:xfrm>
                <a:off x="-1776550" y="2408800"/>
                <a:ext cx="973150" cy="1753225"/>
              </a:xfrm>
              <a:custGeom>
                <a:avLst/>
                <a:gdLst/>
                <a:ahLst/>
                <a:cxnLst/>
                <a:rect l="l" t="t" r="r" b="b"/>
                <a:pathLst>
                  <a:path w="38926" h="70129" extrusionOk="0">
                    <a:moveTo>
                      <a:pt x="30542" y="0"/>
                    </a:moveTo>
                    <a:cubicBezTo>
                      <a:pt x="28732" y="0"/>
                      <a:pt x="26881" y="482"/>
                      <a:pt x="25310" y="1355"/>
                    </a:cubicBezTo>
                    <a:cubicBezTo>
                      <a:pt x="21848" y="3253"/>
                      <a:pt x="19438" y="6637"/>
                      <a:pt x="17361" y="10022"/>
                    </a:cubicBezTo>
                    <a:cubicBezTo>
                      <a:pt x="11822" y="19100"/>
                      <a:pt x="7975" y="29049"/>
                      <a:pt x="5386" y="39357"/>
                    </a:cubicBezTo>
                    <a:cubicBezTo>
                      <a:pt x="4488" y="42947"/>
                      <a:pt x="3514" y="45537"/>
                      <a:pt x="2411" y="49076"/>
                    </a:cubicBezTo>
                    <a:cubicBezTo>
                      <a:pt x="1" y="56717"/>
                      <a:pt x="1770" y="67025"/>
                      <a:pt x="411" y="70128"/>
                    </a:cubicBezTo>
                    <a:cubicBezTo>
                      <a:pt x="7642" y="53640"/>
                      <a:pt x="20463" y="34767"/>
                      <a:pt x="31925" y="20869"/>
                    </a:cubicBezTo>
                    <a:cubicBezTo>
                      <a:pt x="34156" y="18177"/>
                      <a:pt x="36515" y="15433"/>
                      <a:pt x="37721" y="12151"/>
                    </a:cubicBezTo>
                    <a:cubicBezTo>
                      <a:pt x="38926" y="8843"/>
                      <a:pt x="38772" y="4791"/>
                      <a:pt x="36336" y="2253"/>
                    </a:cubicBezTo>
                    <a:cubicBezTo>
                      <a:pt x="34837" y="698"/>
                      <a:pt x="32720" y="0"/>
                      <a:pt x="3054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8" name="Google Shape;98;p3"/>
              <p:cNvSpPr/>
              <p:nvPr/>
            </p:nvSpPr>
            <p:spPr>
              <a:xfrm>
                <a:off x="-1311125" y="2430900"/>
                <a:ext cx="402150" cy="319125"/>
              </a:xfrm>
              <a:custGeom>
                <a:avLst/>
                <a:gdLst/>
                <a:ahLst/>
                <a:cxnLst/>
                <a:rect l="l" t="t" r="r" b="b"/>
                <a:pathLst>
                  <a:path w="16086" h="12765" extrusionOk="0">
                    <a:moveTo>
                      <a:pt x="9413" y="1"/>
                    </a:moveTo>
                    <a:cubicBezTo>
                      <a:pt x="9396" y="1"/>
                      <a:pt x="9378" y="3"/>
                      <a:pt x="9359" y="10"/>
                    </a:cubicBezTo>
                    <a:cubicBezTo>
                      <a:pt x="9206" y="35"/>
                      <a:pt x="9103" y="266"/>
                      <a:pt x="9231" y="369"/>
                    </a:cubicBezTo>
                    <a:cubicBezTo>
                      <a:pt x="9257" y="394"/>
                      <a:pt x="9283" y="394"/>
                      <a:pt x="9308" y="394"/>
                    </a:cubicBezTo>
                    <a:cubicBezTo>
                      <a:pt x="9332" y="400"/>
                      <a:pt x="9357" y="403"/>
                      <a:pt x="9380" y="403"/>
                    </a:cubicBezTo>
                    <a:cubicBezTo>
                      <a:pt x="9458" y="403"/>
                      <a:pt x="9531" y="370"/>
                      <a:pt x="9590" y="292"/>
                    </a:cubicBezTo>
                    <a:cubicBezTo>
                      <a:pt x="9635" y="156"/>
                      <a:pt x="9541" y="1"/>
                      <a:pt x="9413" y="1"/>
                    </a:cubicBezTo>
                    <a:close/>
                    <a:moveTo>
                      <a:pt x="12560" y="1256"/>
                    </a:moveTo>
                    <a:cubicBezTo>
                      <a:pt x="12528" y="1256"/>
                      <a:pt x="12496" y="1259"/>
                      <a:pt x="12462" y="1266"/>
                    </a:cubicBezTo>
                    <a:cubicBezTo>
                      <a:pt x="12154" y="1317"/>
                      <a:pt x="11949" y="1856"/>
                      <a:pt x="12257" y="2061"/>
                    </a:cubicBezTo>
                    <a:cubicBezTo>
                      <a:pt x="12283" y="2087"/>
                      <a:pt x="12360" y="2112"/>
                      <a:pt x="12411" y="2112"/>
                    </a:cubicBezTo>
                    <a:cubicBezTo>
                      <a:pt x="12447" y="2121"/>
                      <a:pt x="12482" y="2125"/>
                      <a:pt x="12518" y="2125"/>
                    </a:cubicBezTo>
                    <a:cubicBezTo>
                      <a:pt x="12685" y="2125"/>
                      <a:pt x="12844" y="2030"/>
                      <a:pt x="12949" y="1881"/>
                    </a:cubicBezTo>
                    <a:cubicBezTo>
                      <a:pt x="13089" y="1579"/>
                      <a:pt x="12870" y="1256"/>
                      <a:pt x="12560" y="1256"/>
                    </a:cubicBezTo>
                    <a:close/>
                    <a:moveTo>
                      <a:pt x="6402" y="1567"/>
                    </a:moveTo>
                    <a:cubicBezTo>
                      <a:pt x="6244" y="1567"/>
                      <a:pt x="6092" y="1644"/>
                      <a:pt x="6052" y="1805"/>
                    </a:cubicBezTo>
                    <a:cubicBezTo>
                      <a:pt x="6026" y="1856"/>
                      <a:pt x="6026" y="1907"/>
                      <a:pt x="6052" y="1958"/>
                    </a:cubicBezTo>
                    <a:cubicBezTo>
                      <a:pt x="6077" y="2138"/>
                      <a:pt x="6231" y="2292"/>
                      <a:pt x="6411" y="2317"/>
                    </a:cubicBezTo>
                    <a:cubicBezTo>
                      <a:pt x="6431" y="2321"/>
                      <a:pt x="6450" y="2322"/>
                      <a:pt x="6470" y="2322"/>
                    </a:cubicBezTo>
                    <a:cubicBezTo>
                      <a:pt x="6747" y="2322"/>
                      <a:pt x="6937" y="1993"/>
                      <a:pt x="6770" y="1753"/>
                    </a:cubicBezTo>
                    <a:cubicBezTo>
                      <a:pt x="6696" y="1631"/>
                      <a:pt x="6547" y="1567"/>
                      <a:pt x="6402" y="1567"/>
                    </a:cubicBezTo>
                    <a:close/>
                    <a:moveTo>
                      <a:pt x="9895" y="1689"/>
                    </a:moveTo>
                    <a:cubicBezTo>
                      <a:pt x="9854" y="1689"/>
                      <a:pt x="9812" y="1693"/>
                      <a:pt x="9770" y="1702"/>
                    </a:cubicBezTo>
                    <a:cubicBezTo>
                      <a:pt x="9308" y="1779"/>
                      <a:pt x="9000" y="2523"/>
                      <a:pt x="9436" y="2830"/>
                    </a:cubicBezTo>
                    <a:cubicBezTo>
                      <a:pt x="9513" y="2856"/>
                      <a:pt x="9590" y="2907"/>
                      <a:pt x="9667" y="2907"/>
                    </a:cubicBezTo>
                    <a:cubicBezTo>
                      <a:pt x="9721" y="2921"/>
                      <a:pt x="9775" y="2927"/>
                      <a:pt x="9828" y="2927"/>
                    </a:cubicBezTo>
                    <a:cubicBezTo>
                      <a:pt x="10078" y="2927"/>
                      <a:pt x="10310" y="2785"/>
                      <a:pt x="10436" y="2574"/>
                    </a:cubicBezTo>
                    <a:cubicBezTo>
                      <a:pt x="10647" y="2153"/>
                      <a:pt x="10324" y="1689"/>
                      <a:pt x="9895" y="1689"/>
                    </a:cubicBezTo>
                    <a:close/>
                    <a:moveTo>
                      <a:pt x="4359" y="3369"/>
                    </a:moveTo>
                    <a:cubicBezTo>
                      <a:pt x="4257" y="3369"/>
                      <a:pt x="4205" y="3523"/>
                      <a:pt x="4282" y="3599"/>
                    </a:cubicBezTo>
                    <a:lnTo>
                      <a:pt x="4334" y="3599"/>
                    </a:lnTo>
                    <a:cubicBezTo>
                      <a:pt x="4347" y="3606"/>
                      <a:pt x="4363" y="3610"/>
                      <a:pt x="4379" y="3610"/>
                    </a:cubicBezTo>
                    <a:cubicBezTo>
                      <a:pt x="4422" y="3610"/>
                      <a:pt x="4469" y="3586"/>
                      <a:pt x="4487" y="3548"/>
                    </a:cubicBezTo>
                    <a:cubicBezTo>
                      <a:pt x="4513" y="3446"/>
                      <a:pt x="4436" y="3369"/>
                      <a:pt x="4359" y="3369"/>
                    </a:cubicBezTo>
                    <a:close/>
                    <a:moveTo>
                      <a:pt x="15337" y="2484"/>
                    </a:moveTo>
                    <a:cubicBezTo>
                      <a:pt x="15295" y="2484"/>
                      <a:pt x="15251" y="2488"/>
                      <a:pt x="15206" y="2497"/>
                    </a:cubicBezTo>
                    <a:cubicBezTo>
                      <a:pt x="14744" y="2574"/>
                      <a:pt x="14462" y="3317"/>
                      <a:pt x="14898" y="3599"/>
                    </a:cubicBezTo>
                    <a:cubicBezTo>
                      <a:pt x="14950" y="3651"/>
                      <a:pt x="15026" y="3676"/>
                      <a:pt x="15129" y="3702"/>
                    </a:cubicBezTo>
                    <a:cubicBezTo>
                      <a:pt x="15170" y="3710"/>
                      <a:pt x="15212" y="3713"/>
                      <a:pt x="15254" y="3713"/>
                    </a:cubicBezTo>
                    <a:cubicBezTo>
                      <a:pt x="15498" y="3713"/>
                      <a:pt x="15745" y="3588"/>
                      <a:pt x="15898" y="3369"/>
                    </a:cubicBezTo>
                    <a:cubicBezTo>
                      <a:pt x="16085" y="2948"/>
                      <a:pt x="15782" y="2484"/>
                      <a:pt x="15337" y="2484"/>
                    </a:cubicBezTo>
                    <a:close/>
                    <a:moveTo>
                      <a:pt x="13055" y="3385"/>
                    </a:moveTo>
                    <a:cubicBezTo>
                      <a:pt x="13037" y="3385"/>
                      <a:pt x="13019" y="3388"/>
                      <a:pt x="13001" y="3394"/>
                    </a:cubicBezTo>
                    <a:cubicBezTo>
                      <a:pt x="12847" y="3420"/>
                      <a:pt x="12744" y="3676"/>
                      <a:pt x="12898" y="3779"/>
                    </a:cubicBezTo>
                    <a:cubicBezTo>
                      <a:pt x="12898" y="3779"/>
                      <a:pt x="12924" y="3779"/>
                      <a:pt x="12975" y="3805"/>
                    </a:cubicBezTo>
                    <a:cubicBezTo>
                      <a:pt x="12993" y="3809"/>
                      <a:pt x="13010" y="3811"/>
                      <a:pt x="13028" y="3811"/>
                    </a:cubicBezTo>
                    <a:cubicBezTo>
                      <a:pt x="13111" y="3811"/>
                      <a:pt x="13189" y="3761"/>
                      <a:pt x="13231" y="3676"/>
                    </a:cubicBezTo>
                    <a:cubicBezTo>
                      <a:pt x="13299" y="3541"/>
                      <a:pt x="13188" y="3385"/>
                      <a:pt x="13055" y="3385"/>
                    </a:cubicBezTo>
                    <a:close/>
                    <a:moveTo>
                      <a:pt x="7890" y="4029"/>
                    </a:moveTo>
                    <a:cubicBezTo>
                      <a:pt x="7731" y="4029"/>
                      <a:pt x="7579" y="4105"/>
                      <a:pt x="7539" y="4266"/>
                    </a:cubicBezTo>
                    <a:cubicBezTo>
                      <a:pt x="7513" y="4317"/>
                      <a:pt x="7513" y="4369"/>
                      <a:pt x="7539" y="4420"/>
                    </a:cubicBezTo>
                    <a:cubicBezTo>
                      <a:pt x="7565" y="4625"/>
                      <a:pt x="7718" y="4779"/>
                      <a:pt x="7898" y="4805"/>
                    </a:cubicBezTo>
                    <a:cubicBezTo>
                      <a:pt x="7908" y="4806"/>
                      <a:pt x="7919" y="4806"/>
                      <a:pt x="7929" y="4806"/>
                    </a:cubicBezTo>
                    <a:cubicBezTo>
                      <a:pt x="8221" y="4806"/>
                      <a:pt x="8430" y="4463"/>
                      <a:pt x="8257" y="4215"/>
                    </a:cubicBezTo>
                    <a:cubicBezTo>
                      <a:pt x="8183" y="4093"/>
                      <a:pt x="8034" y="4029"/>
                      <a:pt x="7890" y="4029"/>
                    </a:cubicBezTo>
                    <a:close/>
                    <a:moveTo>
                      <a:pt x="4081" y="5358"/>
                    </a:moveTo>
                    <a:cubicBezTo>
                      <a:pt x="3918" y="5358"/>
                      <a:pt x="3759" y="5435"/>
                      <a:pt x="3718" y="5600"/>
                    </a:cubicBezTo>
                    <a:cubicBezTo>
                      <a:pt x="3693" y="5651"/>
                      <a:pt x="3693" y="5702"/>
                      <a:pt x="3718" y="5753"/>
                    </a:cubicBezTo>
                    <a:cubicBezTo>
                      <a:pt x="3744" y="5933"/>
                      <a:pt x="3898" y="6087"/>
                      <a:pt x="4077" y="6112"/>
                    </a:cubicBezTo>
                    <a:cubicBezTo>
                      <a:pt x="4088" y="6113"/>
                      <a:pt x="4099" y="6114"/>
                      <a:pt x="4110" y="6114"/>
                    </a:cubicBezTo>
                    <a:cubicBezTo>
                      <a:pt x="4401" y="6114"/>
                      <a:pt x="4609" y="5794"/>
                      <a:pt x="4436" y="5523"/>
                    </a:cubicBezTo>
                    <a:cubicBezTo>
                      <a:pt x="4365" y="5416"/>
                      <a:pt x="4222" y="5358"/>
                      <a:pt x="4081" y="5358"/>
                    </a:cubicBezTo>
                    <a:close/>
                    <a:moveTo>
                      <a:pt x="7747" y="6125"/>
                    </a:moveTo>
                    <a:cubicBezTo>
                      <a:pt x="7705" y="6125"/>
                      <a:pt x="7661" y="6129"/>
                      <a:pt x="7616" y="6138"/>
                    </a:cubicBezTo>
                    <a:cubicBezTo>
                      <a:pt x="7154" y="6215"/>
                      <a:pt x="6872" y="6959"/>
                      <a:pt x="7308" y="7266"/>
                    </a:cubicBezTo>
                    <a:cubicBezTo>
                      <a:pt x="7359" y="7292"/>
                      <a:pt x="7436" y="7343"/>
                      <a:pt x="7539" y="7343"/>
                    </a:cubicBezTo>
                    <a:cubicBezTo>
                      <a:pt x="7588" y="7357"/>
                      <a:pt x="7639" y="7363"/>
                      <a:pt x="7691" y="7363"/>
                    </a:cubicBezTo>
                    <a:cubicBezTo>
                      <a:pt x="7932" y="7363"/>
                      <a:pt x="8181" y="7221"/>
                      <a:pt x="8308" y="7010"/>
                    </a:cubicBezTo>
                    <a:cubicBezTo>
                      <a:pt x="8495" y="6589"/>
                      <a:pt x="8191" y="6125"/>
                      <a:pt x="7747" y="6125"/>
                    </a:cubicBezTo>
                    <a:close/>
                    <a:moveTo>
                      <a:pt x="1797" y="7616"/>
                    </a:moveTo>
                    <a:cubicBezTo>
                      <a:pt x="1780" y="7616"/>
                      <a:pt x="1762" y="7619"/>
                      <a:pt x="1744" y="7625"/>
                    </a:cubicBezTo>
                    <a:cubicBezTo>
                      <a:pt x="1590" y="7651"/>
                      <a:pt x="1487" y="7882"/>
                      <a:pt x="1615" y="7984"/>
                    </a:cubicBezTo>
                    <a:lnTo>
                      <a:pt x="1615" y="8010"/>
                    </a:lnTo>
                    <a:cubicBezTo>
                      <a:pt x="1641" y="8010"/>
                      <a:pt x="1667" y="8010"/>
                      <a:pt x="1692" y="8036"/>
                    </a:cubicBezTo>
                    <a:cubicBezTo>
                      <a:pt x="1795" y="8036"/>
                      <a:pt x="1898" y="8010"/>
                      <a:pt x="1974" y="7907"/>
                    </a:cubicBezTo>
                    <a:cubicBezTo>
                      <a:pt x="2020" y="7772"/>
                      <a:pt x="1926" y="7616"/>
                      <a:pt x="1797" y="7616"/>
                    </a:cubicBezTo>
                    <a:close/>
                    <a:moveTo>
                      <a:pt x="6237" y="9057"/>
                    </a:moveTo>
                    <a:cubicBezTo>
                      <a:pt x="6227" y="9057"/>
                      <a:pt x="6216" y="9059"/>
                      <a:pt x="6205" y="9061"/>
                    </a:cubicBezTo>
                    <a:cubicBezTo>
                      <a:pt x="6129" y="9087"/>
                      <a:pt x="6077" y="9215"/>
                      <a:pt x="6154" y="9292"/>
                    </a:cubicBezTo>
                    <a:lnTo>
                      <a:pt x="6205" y="9292"/>
                    </a:lnTo>
                    <a:cubicBezTo>
                      <a:pt x="6219" y="9299"/>
                      <a:pt x="6233" y="9302"/>
                      <a:pt x="6246" y="9302"/>
                    </a:cubicBezTo>
                    <a:cubicBezTo>
                      <a:pt x="6282" y="9302"/>
                      <a:pt x="6315" y="9278"/>
                      <a:pt x="6334" y="9241"/>
                    </a:cubicBezTo>
                    <a:cubicBezTo>
                      <a:pt x="6380" y="9149"/>
                      <a:pt x="6323" y="9057"/>
                      <a:pt x="6237" y="9057"/>
                    </a:cubicBezTo>
                    <a:close/>
                    <a:moveTo>
                      <a:pt x="3654" y="8563"/>
                    </a:moveTo>
                    <a:cubicBezTo>
                      <a:pt x="3625" y="8563"/>
                      <a:pt x="3595" y="8566"/>
                      <a:pt x="3564" y="8574"/>
                    </a:cubicBezTo>
                    <a:cubicBezTo>
                      <a:pt x="3282" y="8625"/>
                      <a:pt x="3077" y="9087"/>
                      <a:pt x="3359" y="9292"/>
                    </a:cubicBezTo>
                    <a:cubicBezTo>
                      <a:pt x="3410" y="9318"/>
                      <a:pt x="3462" y="9318"/>
                      <a:pt x="3513" y="9343"/>
                    </a:cubicBezTo>
                    <a:cubicBezTo>
                      <a:pt x="3535" y="9347"/>
                      <a:pt x="3558" y="9348"/>
                      <a:pt x="3581" y="9348"/>
                    </a:cubicBezTo>
                    <a:cubicBezTo>
                      <a:pt x="3742" y="9348"/>
                      <a:pt x="3910" y="9270"/>
                      <a:pt x="4000" y="9113"/>
                    </a:cubicBezTo>
                    <a:cubicBezTo>
                      <a:pt x="4116" y="8859"/>
                      <a:pt x="3919" y="8563"/>
                      <a:pt x="3654" y="8563"/>
                    </a:cubicBezTo>
                    <a:close/>
                    <a:moveTo>
                      <a:pt x="8158" y="9205"/>
                    </a:moveTo>
                    <a:cubicBezTo>
                      <a:pt x="7996" y="9205"/>
                      <a:pt x="7837" y="9281"/>
                      <a:pt x="7795" y="9446"/>
                    </a:cubicBezTo>
                    <a:cubicBezTo>
                      <a:pt x="7795" y="9497"/>
                      <a:pt x="7795" y="9549"/>
                      <a:pt x="7795" y="9600"/>
                    </a:cubicBezTo>
                    <a:cubicBezTo>
                      <a:pt x="7821" y="9779"/>
                      <a:pt x="7975" y="9933"/>
                      <a:pt x="8154" y="9959"/>
                    </a:cubicBezTo>
                    <a:cubicBezTo>
                      <a:pt x="8166" y="9960"/>
                      <a:pt x="8178" y="9960"/>
                      <a:pt x="8190" y="9960"/>
                    </a:cubicBezTo>
                    <a:cubicBezTo>
                      <a:pt x="8502" y="9960"/>
                      <a:pt x="8686" y="9641"/>
                      <a:pt x="8513" y="9369"/>
                    </a:cubicBezTo>
                    <a:cubicBezTo>
                      <a:pt x="8442" y="9262"/>
                      <a:pt x="8299" y="9205"/>
                      <a:pt x="8158" y="9205"/>
                    </a:cubicBezTo>
                    <a:close/>
                    <a:moveTo>
                      <a:pt x="5080" y="11305"/>
                    </a:moveTo>
                    <a:cubicBezTo>
                      <a:pt x="5038" y="11305"/>
                      <a:pt x="4994" y="11309"/>
                      <a:pt x="4949" y="11318"/>
                    </a:cubicBezTo>
                    <a:cubicBezTo>
                      <a:pt x="4487" y="11395"/>
                      <a:pt x="4205" y="12138"/>
                      <a:pt x="4641" y="12446"/>
                    </a:cubicBezTo>
                    <a:cubicBezTo>
                      <a:pt x="4693" y="12472"/>
                      <a:pt x="4769" y="12523"/>
                      <a:pt x="4872" y="12523"/>
                    </a:cubicBezTo>
                    <a:cubicBezTo>
                      <a:pt x="4921" y="12537"/>
                      <a:pt x="4972" y="12543"/>
                      <a:pt x="5022" y="12543"/>
                    </a:cubicBezTo>
                    <a:cubicBezTo>
                      <a:pt x="5258" y="12543"/>
                      <a:pt x="5493" y="12401"/>
                      <a:pt x="5641" y="12190"/>
                    </a:cubicBezTo>
                    <a:cubicBezTo>
                      <a:pt x="5829" y="11769"/>
                      <a:pt x="5525" y="11305"/>
                      <a:pt x="5080" y="11305"/>
                    </a:cubicBezTo>
                    <a:close/>
                    <a:moveTo>
                      <a:pt x="897" y="11529"/>
                    </a:moveTo>
                    <a:cubicBezTo>
                      <a:pt x="847" y="11529"/>
                      <a:pt x="796" y="11536"/>
                      <a:pt x="744" y="11549"/>
                    </a:cubicBezTo>
                    <a:cubicBezTo>
                      <a:pt x="282" y="11626"/>
                      <a:pt x="0" y="12369"/>
                      <a:pt x="436" y="12651"/>
                    </a:cubicBezTo>
                    <a:cubicBezTo>
                      <a:pt x="513" y="12703"/>
                      <a:pt x="590" y="12728"/>
                      <a:pt x="667" y="12754"/>
                    </a:cubicBezTo>
                    <a:cubicBezTo>
                      <a:pt x="712" y="12761"/>
                      <a:pt x="756" y="12765"/>
                      <a:pt x="801" y="12765"/>
                    </a:cubicBezTo>
                    <a:cubicBezTo>
                      <a:pt x="1061" y="12765"/>
                      <a:pt x="1305" y="12640"/>
                      <a:pt x="1436" y="12420"/>
                    </a:cubicBezTo>
                    <a:cubicBezTo>
                      <a:pt x="1643" y="12006"/>
                      <a:pt x="1333" y="11529"/>
                      <a:pt x="897" y="11529"/>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9" name="Google Shape;99;p3"/>
              <p:cNvSpPr/>
              <p:nvPr/>
            </p:nvSpPr>
            <p:spPr>
              <a:xfrm>
                <a:off x="-1775275" y="2546100"/>
                <a:ext cx="795475" cy="1591550"/>
              </a:xfrm>
              <a:custGeom>
                <a:avLst/>
                <a:gdLst/>
                <a:ahLst/>
                <a:cxnLst/>
                <a:rect l="l" t="t" r="r" b="b"/>
                <a:pathLst>
                  <a:path w="31819" h="63662" extrusionOk="0">
                    <a:moveTo>
                      <a:pt x="31286" y="1"/>
                    </a:moveTo>
                    <a:cubicBezTo>
                      <a:pt x="31186" y="1"/>
                      <a:pt x="31084" y="43"/>
                      <a:pt x="31003" y="145"/>
                    </a:cubicBezTo>
                    <a:cubicBezTo>
                      <a:pt x="15822" y="19300"/>
                      <a:pt x="4258" y="42891"/>
                      <a:pt x="52" y="63200"/>
                    </a:cubicBezTo>
                    <a:cubicBezTo>
                      <a:pt x="1" y="63405"/>
                      <a:pt x="129" y="63610"/>
                      <a:pt x="334" y="63662"/>
                    </a:cubicBezTo>
                    <a:lnTo>
                      <a:pt x="411" y="63662"/>
                    </a:lnTo>
                    <a:cubicBezTo>
                      <a:pt x="591" y="63662"/>
                      <a:pt x="745" y="63534"/>
                      <a:pt x="796" y="63354"/>
                    </a:cubicBezTo>
                    <a:cubicBezTo>
                      <a:pt x="4976" y="43148"/>
                      <a:pt x="16489" y="19685"/>
                      <a:pt x="31592" y="607"/>
                    </a:cubicBezTo>
                    <a:cubicBezTo>
                      <a:pt x="31818" y="325"/>
                      <a:pt x="31560" y="1"/>
                      <a:pt x="31286"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0" name="Google Shape;100;p3"/>
            <p:cNvGrpSpPr/>
            <p:nvPr/>
          </p:nvGrpSpPr>
          <p:grpSpPr>
            <a:xfrm rot="-3828478" flipH="1">
              <a:off x="7664496" y="-324322"/>
              <a:ext cx="2244432" cy="2193641"/>
              <a:chOff x="-623774" y="407959"/>
              <a:chExt cx="2317309" cy="2264556"/>
            </a:xfrm>
          </p:grpSpPr>
          <p:grpSp>
            <p:nvGrpSpPr>
              <p:cNvPr id="101" name="Google Shape;101;p3"/>
              <p:cNvGrpSpPr/>
              <p:nvPr/>
            </p:nvGrpSpPr>
            <p:grpSpPr>
              <a:xfrm rot="1413719">
                <a:off x="-360763" y="695549"/>
                <a:ext cx="1791287" cy="1689375"/>
                <a:chOff x="-2055400" y="3174000"/>
                <a:chExt cx="1520600" cy="1434200"/>
              </a:xfrm>
            </p:grpSpPr>
            <p:sp>
              <p:nvSpPr>
                <p:cNvPr id="102" name="Google Shape;102;p3"/>
                <p:cNvSpPr/>
                <p:nvPr/>
              </p:nvSpPr>
              <p:spPr>
                <a:xfrm>
                  <a:off x="-2007975" y="3215025"/>
                  <a:ext cx="1473175" cy="1393175"/>
                </a:xfrm>
                <a:custGeom>
                  <a:avLst/>
                  <a:gdLst/>
                  <a:ahLst/>
                  <a:cxnLst/>
                  <a:rect l="l" t="t" r="r" b="b"/>
                  <a:pathLst>
                    <a:path w="58927" h="55727" extrusionOk="0">
                      <a:moveTo>
                        <a:pt x="49062" y="0"/>
                      </a:moveTo>
                      <a:cubicBezTo>
                        <a:pt x="48551" y="0"/>
                        <a:pt x="48041" y="36"/>
                        <a:pt x="47542" y="108"/>
                      </a:cubicBezTo>
                      <a:cubicBezTo>
                        <a:pt x="43618" y="698"/>
                        <a:pt x="40182" y="3005"/>
                        <a:pt x="37054" y="5441"/>
                      </a:cubicBezTo>
                      <a:cubicBezTo>
                        <a:pt x="28669" y="11980"/>
                        <a:pt x="21566" y="19955"/>
                        <a:pt x="15489" y="28674"/>
                      </a:cubicBezTo>
                      <a:cubicBezTo>
                        <a:pt x="13386" y="31725"/>
                        <a:pt x="11591" y="33828"/>
                        <a:pt x="9309" y="36725"/>
                      </a:cubicBezTo>
                      <a:cubicBezTo>
                        <a:pt x="4366" y="43026"/>
                        <a:pt x="2390" y="53266"/>
                        <a:pt x="9" y="55718"/>
                      </a:cubicBezTo>
                      <a:lnTo>
                        <a:pt x="9" y="55718"/>
                      </a:lnTo>
                      <a:cubicBezTo>
                        <a:pt x="12574" y="42822"/>
                        <a:pt x="31237" y="29697"/>
                        <a:pt x="46849" y="20724"/>
                      </a:cubicBezTo>
                      <a:cubicBezTo>
                        <a:pt x="49901" y="18981"/>
                        <a:pt x="53055" y="17237"/>
                        <a:pt x="55363" y="14596"/>
                      </a:cubicBezTo>
                      <a:cubicBezTo>
                        <a:pt x="57645" y="11955"/>
                        <a:pt x="58927" y="8083"/>
                        <a:pt x="57542" y="4852"/>
                      </a:cubicBezTo>
                      <a:cubicBezTo>
                        <a:pt x="56177" y="1674"/>
                        <a:pt x="52567" y="0"/>
                        <a:pt x="49062" y="0"/>
                      </a:cubicBezTo>
                      <a:close/>
                      <a:moveTo>
                        <a:pt x="9" y="55718"/>
                      </a:moveTo>
                      <a:lnTo>
                        <a:pt x="9" y="55718"/>
                      </a:lnTo>
                      <a:cubicBezTo>
                        <a:pt x="6" y="55720"/>
                        <a:pt x="4" y="55723"/>
                        <a:pt x="1" y="55726"/>
                      </a:cubicBezTo>
                      <a:cubicBezTo>
                        <a:pt x="4" y="55723"/>
                        <a:pt x="6" y="55720"/>
                        <a:pt x="9" y="55718"/>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3" name="Google Shape;103;p3"/>
                <p:cNvSpPr/>
                <p:nvPr/>
              </p:nvSpPr>
              <p:spPr>
                <a:xfrm>
                  <a:off x="-2055400" y="3174000"/>
                  <a:ext cx="1472525" cy="1393175"/>
                </a:xfrm>
                <a:custGeom>
                  <a:avLst/>
                  <a:gdLst/>
                  <a:ahLst/>
                  <a:cxnLst/>
                  <a:rect l="l" t="t" r="r" b="b"/>
                  <a:pathLst>
                    <a:path w="58901" h="55727" extrusionOk="0">
                      <a:moveTo>
                        <a:pt x="49036" y="0"/>
                      </a:moveTo>
                      <a:cubicBezTo>
                        <a:pt x="48525" y="0"/>
                        <a:pt x="48015" y="36"/>
                        <a:pt x="47516" y="108"/>
                      </a:cubicBezTo>
                      <a:cubicBezTo>
                        <a:pt x="43592" y="697"/>
                        <a:pt x="40156" y="3005"/>
                        <a:pt x="37028" y="5441"/>
                      </a:cubicBezTo>
                      <a:lnTo>
                        <a:pt x="37053" y="5441"/>
                      </a:lnTo>
                      <a:cubicBezTo>
                        <a:pt x="28643" y="11980"/>
                        <a:pt x="21540" y="19955"/>
                        <a:pt x="15488" y="28673"/>
                      </a:cubicBezTo>
                      <a:cubicBezTo>
                        <a:pt x="13386" y="31725"/>
                        <a:pt x="11565" y="33828"/>
                        <a:pt x="9283" y="36725"/>
                      </a:cubicBezTo>
                      <a:cubicBezTo>
                        <a:pt x="4334" y="43033"/>
                        <a:pt x="2359" y="53290"/>
                        <a:pt x="0" y="55726"/>
                      </a:cubicBezTo>
                      <a:cubicBezTo>
                        <a:pt x="12565" y="42828"/>
                        <a:pt x="31207" y="29699"/>
                        <a:pt x="46823" y="20724"/>
                      </a:cubicBezTo>
                      <a:cubicBezTo>
                        <a:pt x="49875" y="18981"/>
                        <a:pt x="53029" y="17237"/>
                        <a:pt x="55336" y="14596"/>
                      </a:cubicBezTo>
                      <a:cubicBezTo>
                        <a:pt x="57619" y="11955"/>
                        <a:pt x="58901" y="8083"/>
                        <a:pt x="57516" y="4852"/>
                      </a:cubicBezTo>
                      <a:cubicBezTo>
                        <a:pt x="56151" y="1674"/>
                        <a:pt x="52541" y="0"/>
                        <a:pt x="49036"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4" name="Google Shape;104;p3"/>
                <p:cNvSpPr/>
                <p:nvPr/>
              </p:nvSpPr>
              <p:spPr>
                <a:xfrm>
                  <a:off x="-1083325" y="3219875"/>
                  <a:ext cx="461350" cy="203475"/>
                </a:xfrm>
                <a:custGeom>
                  <a:avLst/>
                  <a:gdLst/>
                  <a:ahLst/>
                  <a:cxnLst/>
                  <a:rect l="l" t="t" r="r" b="b"/>
                  <a:pathLst>
                    <a:path w="18454" h="8139" extrusionOk="0">
                      <a:moveTo>
                        <a:pt x="8731" y="282"/>
                      </a:moveTo>
                      <a:cubicBezTo>
                        <a:pt x="8661" y="282"/>
                        <a:pt x="8587" y="347"/>
                        <a:pt x="8607" y="427"/>
                      </a:cubicBezTo>
                      <a:cubicBezTo>
                        <a:pt x="8607" y="452"/>
                        <a:pt x="8633" y="452"/>
                        <a:pt x="8633" y="478"/>
                      </a:cubicBezTo>
                      <a:cubicBezTo>
                        <a:pt x="8669" y="496"/>
                        <a:pt x="8705" y="514"/>
                        <a:pt x="8741" y="514"/>
                      </a:cubicBezTo>
                      <a:cubicBezTo>
                        <a:pt x="8756" y="514"/>
                        <a:pt x="8771" y="511"/>
                        <a:pt x="8786" y="504"/>
                      </a:cubicBezTo>
                      <a:cubicBezTo>
                        <a:pt x="8889" y="452"/>
                        <a:pt x="8889" y="350"/>
                        <a:pt x="8786" y="298"/>
                      </a:cubicBezTo>
                      <a:cubicBezTo>
                        <a:pt x="8770" y="287"/>
                        <a:pt x="8750" y="282"/>
                        <a:pt x="8731" y="282"/>
                      </a:cubicBezTo>
                      <a:close/>
                      <a:moveTo>
                        <a:pt x="11359" y="1"/>
                      </a:moveTo>
                      <a:cubicBezTo>
                        <a:pt x="11294" y="1"/>
                        <a:pt x="11229" y="21"/>
                        <a:pt x="11171" y="68"/>
                      </a:cubicBezTo>
                      <a:cubicBezTo>
                        <a:pt x="11120" y="119"/>
                        <a:pt x="11094" y="145"/>
                        <a:pt x="11069" y="196"/>
                      </a:cubicBezTo>
                      <a:cubicBezTo>
                        <a:pt x="10992" y="375"/>
                        <a:pt x="11017" y="581"/>
                        <a:pt x="11145" y="709"/>
                      </a:cubicBezTo>
                      <a:cubicBezTo>
                        <a:pt x="11221" y="785"/>
                        <a:pt x="11314" y="819"/>
                        <a:pt x="11405" y="819"/>
                      </a:cubicBezTo>
                      <a:cubicBezTo>
                        <a:pt x="11590" y="819"/>
                        <a:pt x="11769" y="676"/>
                        <a:pt x="11787" y="452"/>
                      </a:cubicBezTo>
                      <a:cubicBezTo>
                        <a:pt x="11806" y="234"/>
                        <a:pt x="11581" y="1"/>
                        <a:pt x="11359" y="1"/>
                      </a:cubicBezTo>
                      <a:close/>
                      <a:moveTo>
                        <a:pt x="14759" y="611"/>
                      </a:moveTo>
                      <a:cubicBezTo>
                        <a:pt x="14635" y="611"/>
                        <a:pt x="14488" y="737"/>
                        <a:pt x="14530" y="863"/>
                      </a:cubicBezTo>
                      <a:cubicBezTo>
                        <a:pt x="14530" y="888"/>
                        <a:pt x="14556" y="914"/>
                        <a:pt x="14556" y="940"/>
                      </a:cubicBezTo>
                      <a:cubicBezTo>
                        <a:pt x="14606" y="989"/>
                        <a:pt x="14666" y="1017"/>
                        <a:pt x="14730" y="1017"/>
                      </a:cubicBezTo>
                      <a:cubicBezTo>
                        <a:pt x="14765" y="1017"/>
                        <a:pt x="14802" y="1009"/>
                        <a:pt x="14838" y="991"/>
                      </a:cubicBezTo>
                      <a:cubicBezTo>
                        <a:pt x="14992" y="914"/>
                        <a:pt x="14992" y="709"/>
                        <a:pt x="14838" y="632"/>
                      </a:cubicBezTo>
                      <a:cubicBezTo>
                        <a:pt x="14814" y="618"/>
                        <a:pt x="14787" y="611"/>
                        <a:pt x="14759" y="611"/>
                      </a:cubicBezTo>
                      <a:close/>
                      <a:moveTo>
                        <a:pt x="7128" y="1616"/>
                      </a:moveTo>
                      <a:cubicBezTo>
                        <a:pt x="7063" y="1616"/>
                        <a:pt x="6998" y="1637"/>
                        <a:pt x="6940" y="1683"/>
                      </a:cubicBezTo>
                      <a:cubicBezTo>
                        <a:pt x="6889" y="1709"/>
                        <a:pt x="6863" y="1760"/>
                        <a:pt x="6838" y="1811"/>
                      </a:cubicBezTo>
                      <a:cubicBezTo>
                        <a:pt x="6761" y="1965"/>
                        <a:pt x="6786" y="2170"/>
                        <a:pt x="6914" y="2324"/>
                      </a:cubicBezTo>
                      <a:cubicBezTo>
                        <a:pt x="6987" y="2389"/>
                        <a:pt x="7075" y="2418"/>
                        <a:pt x="7161" y="2418"/>
                      </a:cubicBezTo>
                      <a:cubicBezTo>
                        <a:pt x="7351" y="2418"/>
                        <a:pt x="7538" y="2279"/>
                        <a:pt x="7556" y="2068"/>
                      </a:cubicBezTo>
                      <a:cubicBezTo>
                        <a:pt x="7575" y="1850"/>
                        <a:pt x="7350" y="1616"/>
                        <a:pt x="7128" y="1616"/>
                      </a:cubicBezTo>
                      <a:close/>
                      <a:moveTo>
                        <a:pt x="4071" y="2071"/>
                      </a:moveTo>
                      <a:cubicBezTo>
                        <a:pt x="3935" y="2071"/>
                        <a:pt x="3797" y="2181"/>
                        <a:pt x="3837" y="2324"/>
                      </a:cubicBezTo>
                      <a:cubicBezTo>
                        <a:pt x="3863" y="2350"/>
                        <a:pt x="3863" y="2376"/>
                        <a:pt x="3889" y="2401"/>
                      </a:cubicBezTo>
                      <a:cubicBezTo>
                        <a:pt x="3938" y="2451"/>
                        <a:pt x="3999" y="2479"/>
                        <a:pt x="4063" y="2479"/>
                      </a:cubicBezTo>
                      <a:cubicBezTo>
                        <a:pt x="4098" y="2479"/>
                        <a:pt x="4134" y="2471"/>
                        <a:pt x="4171" y="2452"/>
                      </a:cubicBezTo>
                      <a:cubicBezTo>
                        <a:pt x="4325" y="2376"/>
                        <a:pt x="4325" y="2170"/>
                        <a:pt x="4171" y="2093"/>
                      </a:cubicBezTo>
                      <a:cubicBezTo>
                        <a:pt x="4140" y="2078"/>
                        <a:pt x="4105" y="2071"/>
                        <a:pt x="4071" y="2071"/>
                      </a:cubicBezTo>
                      <a:close/>
                      <a:moveTo>
                        <a:pt x="13880" y="2168"/>
                      </a:moveTo>
                      <a:cubicBezTo>
                        <a:pt x="13496" y="2168"/>
                        <a:pt x="13071" y="2519"/>
                        <a:pt x="13197" y="2940"/>
                      </a:cubicBezTo>
                      <a:lnTo>
                        <a:pt x="13171" y="2914"/>
                      </a:lnTo>
                      <a:lnTo>
                        <a:pt x="13171" y="2914"/>
                      </a:lnTo>
                      <a:cubicBezTo>
                        <a:pt x="13197" y="3017"/>
                        <a:pt x="13248" y="3068"/>
                        <a:pt x="13299" y="3145"/>
                      </a:cubicBezTo>
                      <a:cubicBezTo>
                        <a:pt x="13438" y="3300"/>
                        <a:pt x="13634" y="3386"/>
                        <a:pt x="13834" y="3386"/>
                      </a:cubicBezTo>
                      <a:cubicBezTo>
                        <a:pt x="13931" y="3386"/>
                        <a:pt x="14028" y="3366"/>
                        <a:pt x="14120" y="3324"/>
                      </a:cubicBezTo>
                      <a:cubicBezTo>
                        <a:pt x="14582" y="3119"/>
                        <a:pt x="14582" y="2452"/>
                        <a:pt x="14120" y="2222"/>
                      </a:cubicBezTo>
                      <a:cubicBezTo>
                        <a:pt x="14046" y="2185"/>
                        <a:pt x="13964" y="2168"/>
                        <a:pt x="13880" y="2168"/>
                      </a:cubicBezTo>
                      <a:close/>
                      <a:moveTo>
                        <a:pt x="11052" y="2873"/>
                      </a:moveTo>
                      <a:cubicBezTo>
                        <a:pt x="10986" y="2873"/>
                        <a:pt x="10922" y="2893"/>
                        <a:pt x="10863" y="2940"/>
                      </a:cubicBezTo>
                      <a:cubicBezTo>
                        <a:pt x="10812" y="2965"/>
                        <a:pt x="10786" y="3017"/>
                        <a:pt x="10761" y="3068"/>
                      </a:cubicBezTo>
                      <a:cubicBezTo>
                        <a:pt x="10658" y="3222"/>
                        <a:pt x="10710" y="3427"/>
                        <a:pt x="10838" y="3581"/>
                      </a:cubicBezTo>
                      <a:cubicBezTo>
                        <a:pt x="10910" y="3645"/>
                        <a:pt x="10998" y="3674"/>
                        <a:pt x="11085" y="3674"/>
                      </a:cubicBezTo>
                      <a:cubicBezTo>
                        <a:pt x="11275" y="3674"/>
                        <a:pt x="11461" y="3535"/>
                        <a:pt x="11479" y="3324"/>
                      </a:cubicBezTo>
                      <a:cubicBezTo>
                        <a:pt x="11499" y="3106"/>
                        <a:pt x="11273" y="2873"/>
                        <a:pt x="11052" y="2873"/>
                      </a:cubicBezTo>
                      <a:close/>
                      <a:moveTo>
                        <a:pt x="16379" y="3486"/>
                      </a:moveTo>
                      <a:cubicBezTo>
                        <a:pt x="16118" y="3486"/>
                        <a:pt x="15832" y="3726"/>
                        <a:pt x="15915" y="4017"/>
                      </a:cubicBezTo>
                      <a:cubicBezTo>
                        <a:pt x="15915" y="4068"/>
                        <a:pt x="15941" y="4119"/>
                        <a:pt x="15992" y="4170"/>
                      </a:cubicBezTo>
                      <a:cubicBezTo>
                        <a:pt x="16098" y="4277"/>
                        <a:pt x="16241" y="4334"/>
                        <a:pt x="16378" y="4334"/>
                      </a:cubicBezTo>
                      <a:cubicBezTo>
                        <a:pt x="16440" y="4334"/>
                        <a:pt x="16500" y="4323"/>
                        <a:pt x="16556" y="4299"/>
                      </a:cubicBezTo>
                      <a:cubicBezTo>
                        <a:pt x="16889" y="4145"/>
                        <a:pt x="16889" y="3683"/>
                        <a:pt x="16556" y="3529"/>
                      </a:cubicBezTo>
                      <a:cubicBezTo>
                        <a:pt x="16502" y="3500"/>
                        <a:pt x="16441" y="3486"/>
                        <a:pt x="16379" y="3486"/>
                      </a:cubicBezTo>
                      <a:close/>
                      <a:moveTo>
                        <a:pt x="4904" y="3922"/>
                      </a:moveTo>
                      <a:cubicBezTo>
                        <a:pt x="4663" y="3922"/>
                        <a:pt x="4396" y="4153"/>
                        <a:pt x="4478" y="4401"/>
                      </a:cubicBezTo>
                      <a:cubicBezTo>
                        <a:pt x="4478" y="4453"/>
                        <a:pt x="4504" y="4504"/>
                        <a:pt x="4555" y="4529"/>
                      </a:cubicBezTo>
                      <a:cubicBezTo>
                        <a:pt x="4644" y="4636"/>
                        <a:pt x="4769" y="4693"/>
                        <a:pt x="4897" y="4693"/>
                      </a:cubicBezTo>
                      <a:cubicBezTo>
                        <a:pt x="4955" y="4693"/>
                        <a:pt x="5013" y="4681"/>
                        <a:pt x="5068" y="4658"/>
                      </a:cubicBezTo>
                      <a:cubicBezTo>
                        <a:pt x="5376" y="4529"/>
                        <a:pt x="5376" y="4094"/>
                        <a:pt x="5068" y="3965"/>
                      </a:cubicBezTo>
                      <a:cubicBezTo>
                        <a:pt x="5018" y="3935"/>
                        <a:pt x="4962" y="3922"/>
                        <a:pt x="4904" y="3922"/>
                      </a:cubicBezTo>
                      <a:close/>
                      <a:moveTo>
                        <a:pt x="9543" y="4424"/>
                      </a:moveTo>
                      <a:cubicBezTo>
                        <a:pt x="9154" y="4424"/>
                        <a:pt x="8716" y="4772"/>
                        <a:pt x="8863" y="5171"/>
                      </a:cubicBezTo>
                      <a:lnTo>
                        <a:pt x="8838" y="5171"/>
                      </a:lnTo>
                      <a:cubicBezTo>
                        <a:pt x="8863" y="5247"/>
                        <a:pt x="8915" y="5324"/>
                        <a:pt x="8966" y="5376"/>
                      </a:cubicBezTo>
                      <a:cubicBezTo>
                        <a:pt x="9111" y="5539"/>
                        <a:pt x="9321" y="5625"/>
                        <a:pt x="9531" y="5625"/>
                      </a:cubicBezTo>
                      <a:cubicBezTo>
                        <a:pt x="9617" y="5625"/>
                        <a:pt x="9704" y="5611"/>
                        <a:pt x="9786" y="5581"/>
                      </a:cubicBezTo>
                      <a:cubicBezTo>
                        <a:pt x="10248" y="5350"/>
                        <a:pt x="10248" y="4709"/>
                        <a:pt x="9786" y="4478"/>
                      </a:cubicBezTo>
                      <a:cubicBezTo>
                        <a:pt x="9712" y="4441"/>
                        <a:pt x="9629" y="4424"/>
                        <a:pt x="9543" y="4424"/>
                      </a:cubicBezTo>
                      <a:close/>
                      <a:moveTo>
                        <a:pt x="803" y="4566"/>
                      </a:moveTo>
                      <a:cubicBezTo>
                        <a:pt x="420" y="4566"/>
                        <a:pt x="1" y="4912"/>
                        <a:pt x="145" y="5324"/>
                      </a:cubicBezTo>
                      <a:lnTo>
                        <a:pt x="119" y="5324"/>
                      </a:lnTo>
                      <a:cubicBezTo>
                        <a:pt x="145" y="5401"/>
                        <a:pt x="196" y="5478"/>
                        <a:pt x="247" y="5530"/>
                      </a:cubicBezTo>
                      <a:cubicBezTo>
                        <a:pt x="393" y="5693"/>
                        <a:pt x="602" y="5779"/>
                        <a:pt x="812" y="5779"/>
                      </a:cubicBezTo>
                      <a:cubicBezTo>
                        <a:pt x="899" y="5779"/>
                        <a:pt x="986" y="5765"/>
                        <a:pt x="1068" y="5735"/>
                      </a:cubicBezTo>
                      <a:cubicBezTo>
                        <a:pt x="1530" y="5504"/>
                        <a:pt x="1530" y="4837"/>
                        <a:pt x="1068" y="4632"/>
                      </a:cubicBezTo>
                      <a:cubicBezTo>
                        <a:pt x="988" y="4587"/>
                        <a:pt x="896" y="4566"/>
                        <a:pt x="803" y="4566"/>
                      </a:cubicBezTo>
                      <a:close/>
                      <a:moveTo>
                        <a:pt x="15597" y="5507"/>
                      </a:moveTo>
                      <a:cubicBezTo>
                        <a:pt x="15474" y="5507"/>
                        <a:pt x="15336" y="5617"/>
                        <a:pt x="15376" y="5760"/>
                      </a:cubicBezTo>
                      <a:cubicBezTo>
                        <a:pt x="15376" y="5786"/>
                        <a:pt x="15402" y="5812"/>
                        <a:pt x="15428" y="5837"/>
                      </a:cubicBezTo>
                      <a:cubicBezTo>
                        <a:pt x="15461" y="5887"/>
                        <a:pt x="15515" y="5915"/>
                        <a:pt x="15577" y="5915"/>
                      </a:cubicBezTo>
                      <a:cubicBezTo>
                        <a:pt x="15612" y="5915"/>
                        <a:pt x="15648" y="5907"/>
                        <a:pt x="15684" y="5889"/>
                      </a:cubicBezTo>
                      <a:cubicBezTo>
                        <a:pt x="15838" y="5812"/>
                        <a:pt x="15838" y="5606"/>
                        <a:pt x="15684" y="5530"/>
                      </a:cubicBezTo>
                      <a:cubicBezTo>
                        <a:pt x="15658" y="5514"/>
                        <a:pt x="15628" y="5507"/>
                        <a:pt x="15597" y="5507"/>
                      </a:cubicBezTo>
                      <a:close/>
                      <a:moveTo>
                        <a:pt x="6804" y="5935"/>
                      </a:moveTo>
                      <a:cubicBezTo>
                        <a:pt x="6729" y="5935"/>
                        <a:pt x="6636" y="6001"/>
                        <a:pt x="6658" y="6068"/>
                      </a:cubicBezTo>
                      <a:cubicBezTo>
                        <a:pt x="6658" y="6094"/>
                        <a:pt x="6684" y="6094"/>
                        <a:pt x="6684" y="6119"/>
                      </a:cubicBezTo>
                      <a:cubicBezTo>
                        <a:pt x="6702" y="6137"/>
                        <a:pt x="6746" y="6156"/>
                        <a:pt x="6788" y="6156"/>
                      </a:cubicBezTo>
                      <a:cubicBezTo>
                        <a:pt x="6805" y="6156"/>
                        <a:pt x="6823" y="6152"/>
                        <a:pt x="6838" y="6145"/>
                      </a:cubicBezTo>
                      <a:cubicBezTo>
                        <a:pt x="6914" y="6119"/>
                        <a:pt x="6914" y="5991"/>
                        <a:pt x="6838" y="5940"/>
                      </a:cubicBezTo>
                      <a:cubicBezTo>
                        <a:pt x="6827" y="5936"/>
                        <a:pt x="6816" y="5935"/>
                        <a:pt x="6804" y="5935"/>
                      </a:cubicBezTo>
                      <a:close/>
                      <a:moveTo>
                        <a:pt x="17748" y="6091"/>
                      </a:moveTo>
                      <a:cubicBezTo>
                        <a:pt x="17360" y="6091"/>
                        <a:pt x="16922" y="6438"/>
                        <a:pt x="17069" y="6837"/>
                      </a:cubicBezTo>
                      <a:lnTo>
                        <a:pt x="17043" y="6837"/>
                      </a:lnTo>
                      <a:cubicBezTo>
                        <a:pt x="17069" y="6914"/>
                        <a:pt x="17120" y="6991"/>
                        <a:pt x="17171" y="7068"/>
                      </a:cubicBezTo>
                      <a:cubicBezTo>
                        <a:pt x="17310" y="7224"/>
                        <a:pt x="17506" y="7309"/>
                        <a:pt x="17706" y="7309"/>
                      </a:cubicBezTo>
                      <a:cubicBezTo>
                        <a:pt x="17803" y="7309"/>
                        <a:pt x="17900" y="7289"/>
                        <a:pt x="17992" y="7248"/>
                      </a:cubicBezTo>
                      <a:cubicBezTo>
                        <a:pt x="18454" y="7042"/>
                        <a:pt x="18454" y="6376"/>
                        <a:pt x="17992" y="6145"/>
                      </a:cubicBezTo>
                      <a:cubicBezTo>
                        <a:pt x="17918" y="6108"/>
                        <a:pt x="17834" y="6091"/>
                        <a:pt x="17748" y="6091"/>
                      </a:cubicBezTo>
                      <a:close/>
                      <a:moveTo>
                        <a:pt x="8075" y="7152"/>
                      </a:moveTo>
                      <a:cubicBezTo>
                        <a:pt x="8008" y="7152"/>
                        <a:pt x="7944" y="7173"/>
                        <a:pt x="7889" y="7222"/>
                      </a:cubicBezTo>
                      <a:lnTo>
                        <a:pt x="7863" y="7222"/>
                      </a:lnTo>
                      <a:cubicBezTo>
                        <a:pt x="7838" y="7248"/>
                        <a:pt x="7812" y="7273"/>
                        <a:pt x="7786" y="7324"/>
                      </a:cubicBezTo>
                      <a:cubicBezTo>
                        <a:pt x="7684" y="7504"/>
                        <a:pt x="7709" y="7709"/>
                        <a:pt x="7838" y="7837"/>
                      </a:cubicBezTo>
                      <a:cubicBezTo>
                        <a:pt x="7923" y="7914"/>
                        <a:pt x="8023" y="7948"/>
                        <a:pt x="8118" y="7948"/>
                      </a:cubicBezTo>
                      <a:cubicBezTo>
                        <a:pt x="8308" y="7948"/>
                        <a:pt x="8479" y="7812"/>
                        <a:pt x="8479" y="7607"/>
                      </a:cubicBezTo>
                      <a:cubicBezTo>
                        <a:pt x="8518" y="7372"/>
                        <a:pt x="8288" y="7152"/>
                        <a:pt x="8075" y="7152"/>
                      </a:cubicBezTo>
                      <a:close/>
                      <a:moveTo>
                        <a:pt x="4203" y="6925"/>
                      </a:moveTo>
                      <a:cubicBezTo>
                        <a:pt x="3813" y="6925"/>
                        <a:pt x="3406" y="7271"/>
                        <a:pt x="3530" y="7683"/>
                      </a:cubicBezTo>
                      <a:cubicBezTo>
                        <a:pt x="3555" y="7760"/>
                        <a:pt x="3607" y="7837"/>
                        <a:pt x="3658" y="7889"/>
                      </a:cubicBezTo>
                      <a:cubicBezTo>
                        <a:pt x="3803" y="8052"/>
                        <a:pt x="4013" y="8138"/>
                        <a:pt x="4223" y="8138"/>
                      </a:cubicBezTo>
                      <a:cubicBezTo>
                        <a:pt x="4309" y="8138"/>
                        <a:pt x="4396" y="8124"/>
                        <a:pt x="4478" y="8094"/>
                      </a:cubicBezTo>
                      <a:cubicBezTo>
                        <a:pt x="4940" y="7863"/>
                        <a:pt x="4940" y="7196"/>
                        <a:pt x="4478" y="6991"/>
                      </a:cubicBezTo>
                      <a:cubicBezTo>
                        <a:pt x="4393" y="6946"/>
                        <a:pt x="4299" y="6925"/>
                        <a:pt x="4203" y="6925"/>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105" name="Google Shape;105;p3"/>
              <p:cNvSpPr/>
              <p:nvPr/>
            </p:nvSpPr>
            <p:spPr>
              <a:xfrm rot="1413719">
                <a:off x="-379186" y="861403"/>
                <a:ext cx="1464476" cy="1377667"/>
              </a:xfrm>
              <a:custGeom>
                <a:avLst/>
                <a:gdLst/>
                <a:ahLst/>
                <a:cxnLst/>
                <a:rect l="l" t="t" r="r" b="b"/>
                <a:pathLst>
                  <a:path w="49727" h="46783" extrusionOk="0">
                    <a:moveTo>
                      <a:pt x="49209" y="0"/>
                    </a:moveTo>
                    <a:cubicBezTo>
                      <a:pt x="49160" y="0"/>
                      <a:pt x="49108" y="11"/>
                      <a:pt x="49055" y="36"/>
                    </a:cubicBezTo>
                    <a:cubicBezTo>
                      <a:pt x="34592" y="8729"/>
                      <a:pt x="14361" y="23807"/>
                      <a:pt x="180" y="46218"/>
                    </a:cubicBezTo>
                    <a:cubicBezTo>
                      <a:pt x="1" y="46449"/>
                      <a:pt x="206" y="46782"/>
                      <a:pt x="488" y="46782"/>
                    </a:cubicBezTo>
                    <a:cubicBezTo>
                      <a:pt x="616" y="46782"/>
                      <a:pt x="744" y="46705"/>
                      <a:pt x="796" y="46603"/>
                    </a:cubicBezTo>
                    <a:cubicBezTo>
                      <a:pt x="14899" y="24320"/>
                      <a:pt x="35028" y="9319"/>
                      <a:pt x="49439" y="677"/>
                    </a:cubicBezTo>
                    <a:cubicBezTo>
                      <a:pt x="49727" y="434"/>
                      <a:pt x="49519" y="0"/>
                      <a:pt x="4920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106" name="Google Shape;106;p3"/>
          <p:cNvGrpSpPr/>
          <p:nvPr/>
        </p:nvGrpSpPr>
        <p:grpSpPr>
          <a:xfrm>
            <a:off x="-1166469" y="4882643"/>
            <a:ext cx="2725737" cy="2106780"/>
            <a:chOff x="-874852" y="3661982"/>
            <a:chExt cx="2044303" cy="1580085"/>
          </a:xfrm>
        </p:grpSpPr>
        <p:grpSp>
          <p:nvGrpSpPr>
            <p:cNvPr id="107" name="Google Shape;107;p3"/>
            <p:cNvGrpSpPr/>
            <p:nvPr/>
          </p:nvGrpSpPr>
          <p:grpSpPr>
            <a:xfrm rot="5249857" flipH="1">
              <a:off x="48808" y="4095917"/>
              <a:ext cx="537972" cy="1681428"/>
              <a:chOff x="-1858600" y="2385325"/>
              <a:chExt cx="523125" cy="1635025"/>
            </a:xfrm>
          </p:grpSpPr>
          <p:sp>
            <p:nvSpPr>
              <p:cNvPr id="108" name="Google Shape;108;p3"/>
              <p:cNvSpPr/>
              <p:nvPr/>
            </p:nvSpPr>
            <p:spPr>
              <a:xfrm>
                <a:off x="-1804750" y="2385325"/>
                <a:ext cx="469275" cy="1635025"/>
              </a:xfrm>
              <a:custGeom>
                <a:avLst/>
                <a:gdLst/>
                <a:ahLst/>
                <a:cxnLst/>
                <a:rect l="l" t="t" r="r" b="b"/>
                <a:pathLst>
                  <a:path w="18771" h="65401" extrusionOk="0">
                    <a:moveTo>
                      <a:pt x="12062" y="1"/>
                    </a:moveTo>
                    <a:cubicBezTo>
                      <a:pt x="9693" y="1"/>
                      <a:pt x="7259" y="1264"/>
                      <a:pt x="5667" y="3115"/>
                    </a:cubicBezTo>
                    <a:cubicBezTo>
                      <a:pt x="3462" y="5679"/>
                      <a:pt x="2513" y="9064"/>
                      <a:pt x="1872" y="12397"/>
                    </a:cubicBezTo>
                    <a:lnTo>
                      <a:pt x="1872" y="12372"/>
                    </a:lnTo>
                    <a:cubicBezTo>
                      <a:pt x="129" y="21270"/>
                      <a:pt x="0" y="30373"/>
                      <a:pt x="975" y="39373"/>
                    </a:cubicBezTo>
                    <a:cubicBezTo>
                      <a:pt x="1308" y="42476"/>
                      <a:pt x="1308" y="44861"/>
                      <a:pt x="1462" y="47989"/>
                    </a:cubicBezTo>
                    <a:cubicBezTo>
                      <a:pt x="1795" y="54796"/>
                      <a:pt x="6238" y="62496"/>
                      <a:pt x="6079" y="65382"/>
                    </a:cubicBezTo>
                    <a:lnTo>
                      <a:pt x="6079" y="65382"/>
                    </a:lnTo>
                    <a:cubicBezTo>
                      <a:pt x="6979" y="50077"/>
                      <a:pt x="11644" y="31239"/>
                      <a:pt x="16694" y="16756"/>
                    </a:cubicBezTo>
                    <a:cubicBezTo>
                      <a:pt x="17694" y="13936"/>
                      <a:pt x="18771" y="11064"/>
                      <a:pt x="18745" y="8089"/>
                    </a:cubicBezTo>
                    <a:cubicBezTo>
                      <a:pt x="18745" y="5089"/>
                      <a:pt x="17412" y="1909"/>
                      <a:pt x="14719" y="602"/>
                    </a:cubicBezTo>
                    <a:cubicBezTo>
                      <a:pt x="13878" y="188"/>
                      <a:pt x="12974" y="1"/>
                      <a:pt x="12062" y="1"/>
                    </a:cubicBezTo>
                    <a:close/>
                    <a:moveTo>
                      <a:pt x="6079" y="65382"/>
                    </a:moveTo>
                    <a:lnTo>
                      <a:pt x="6079" y="65382"/>
                    </a:lnTo>
                    <a:cubicBezTo>
                      <a:pt x="6078" y="65388"/>
                      <a:pt x="6078" y="65394"/>
                      <a:pt x="6078" y="65400"/>
                    </a:cubicBezTo>
                    <a:cubicBezTo>
                      <a:pt x="6078" y="65394"/>
                      <a:pt x="6078" y="65388"/>
                      <a:pt x="6079" y="65382"/>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9" name="Google Shape;109;p3"/>
              <p:cNvSpPr/>
              <p:nvPr/>
            </p:nvSpPr>
            <p:spPr>
              <a:xfrm>
                <a:off x="-1858600" y="2385425"/>
                <a:ext cx="469275" cy="1634925"/>
              </a:xfrm>
              <a:custGeom>
                <a:avLst/>
                <a:gdLst/>
                <a:ahLst/>
                <a:cxnLst/>
                <a:rect l="l" t="t" r="r" b="b"/>
                <a:pathLst>
                  <a:path w="18771" h="65397" extrusionOk="0">
                    <a:moveTo>
                      <a:pt x="12088" y="1"/>
                    </a:moveTo>
                    <a:cubicBezTo>
                      <a:pt x="9704" y="1"/>
                      <a:pt x="7263" y="1274"/>
                      <a:pt x="5667" y="3111"/>
                    </a:cubicBezTo>
                    <a:cubicBezTo>
                      <a:pt x="3462" y="5649"/>
                      <a:pt x="2513" y="9060"/>
                      <a:pt x="1872" y="12393"/>
                    </a:cubicBezTo>
                    <a:lnTo>
                      <a:pt x="1872" y="12368"/>
                    </a:lnTo>
                    <a:cubicBezTo>
                      <a:pt x="129" y="21266"/>
                      <a:pt x="0" y="30369"/>
                      <a:pt x="975" y="39369"/>
                    </a:cubicBezTo>
                    <a:cubicBezTo>
                      <a:pt x="1308" y="42472"/>
                      <a:pt x="1308" y="44857"/>
                      <a:pt x="1462" y="47985"/>
                    </a:cubicBezTo>
                    <a:cubicBezTo>
                      <a:pt x="1795" y="54792"/>
                      <a:pt x="6239" y="62492"/>
                      <a:pt x="6079" y="65378"/>
                    </a:cubicBezTo>
                    <a:lnTo>
                      <a:pt x="6079" y="65378"/>
                    </a:lnTo>
                    <a:cubicBezTo>
                      <a:pt x="6979" y="50073"/>
                      <a:pt x="11670" y="31235"/>
                      <a:pt x="16694" y="16752"/>
                    </a:cubicBezTo>
                    <a:cubicBezTo>
                      <a:pt x="17694" y="13932"/>
                      <a:pt x="18771" y="11060"/>
                      <a:pt x="18771" y="8085"/>
                    </a:cubicBezTo>
                    <a:cubicBezTo>
                      <a:pt x="18745" y="5085"/>
                      <a:pt x="17412" y="1905"/>
                      <a:pt x="14745" y="598"/>
                    </a:cubicBezTo>
                    <a:cubicBezTo>
                      <a:pt x="13901" y="187"/>
                      <a:pt x="12999" y="1"/>
                      <a:pt x="12088" y="1"/>
                    </a:cubicBezTo>
                    <a:close/>
                    <a:moveTo>
                      <a:pt x="6079" y="65378"/>
                    </a:moveTo>
                    <a:cubicBezTo>
                      <a:pt x="6078" y="65384"/>
                      <a:pt x="6078" y="65390"/>
                      <a:pt x="6078" y="65396"/>
                    </a:cubicBezTo>
                    <a:cubicBezTo>
                      <a:pt x="6078" y="65390"/>
                      <a:pt x="6078" y="65384"/>
                      <a:pt x="6079" y="65378"/>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0" name="Google Shape;110;p3"/>
              <p:cNvSpPr/>
              <p:nvPr/>
            </p:nvSpPr>
            <p:spPr>
              <a:xfrm>
                <a:off x="-1766300" y="2414375"/>
                <a:ext cx="329125" cy="283550"/>
              </a:xfrm>
              <a:custGeom>
                <a:avLst/>
                <a:gdLst/>
                <a:ahLst/>
                <a:cxnLst/>
                <a:rect l="l" t="t" r="r" b="b"/>
                <a:pathLst>
                  <a:path w="13165" h="11342" extrusionOk="0">
                    <a:moveTo>
                      <a:pt x="7214" y="1"/>
                    </a:moveTo>
                    <a:cubicBezTo>
                      <a:pt x="7203" y="1"/>
                      <a:pt x="7192" y="2"/>
                      <a:pt x="7181" y="4"/>
                    </a:cubicBezTo>
                    <a:cubicBezTo>
                      <a:pt x="7053" y="55"/>
                      <a:pt x="6976" y="260"/>
                      <a:pt x="7104" y="337"/>
                    </a:cubicBezTo>
                    <a:cubicBezTo>
                      <a:pt x="7130" y="363"/>
                      <a:pt x="7155" y="363"/>
                      <a:pt x="7181" y="363"/>
                    </a:cubicBezTo>
                    <a:cubicBezTo>
                      <a:pt x="7258" y="363"/>
                      <a:pt x="7335" y="337"/>
                      <a:pt x="7386" y="260"/>
                    </a:cubicBezTo>
                    <a:cubicBezTo>
                      <a:pt x="7433" y="120"/>
                      <a:pt x="7330" y="1"/>
                      <a:pt x="7214" y="1"/>
                    </a:cubicBezTo>
                    <a:close/>
                    <a:moveTo>
                      <a:pt x="10096" y="914"/>
                    </a:moveTo>
                    <a:cubicBezTo>
                      <a:pt x="10065" y="914"/>
                      <a:pt x="10033" y="918"/>
                      <a:pt x="10001" y="927"/>
                    </a:cubicBezTo>
                    <a:cubicBezTo>
                      <a:pt x="9719" y="1004"/>
                      <a:pt x="9591" y="1440"/>
                      <a:pt x="9848" y="1619"/>
                    </a:cubicBezTo>
                    <a:cubicBezTo>
                      <a:pt x="9899" y="1619"/>
                      <a:pt x="9950" y="1645"/>
                      <a:pt x="10001" y="1645"/>
                    </a:cubicBezTo>
                    <a:cubicBezTo>
                      <a:pt x="10024" y="1648"/>
                      <a:pt x="10046" y="1650"/>
                      <a:pt x="10069" y="1650"/>
                    </a:cubicBezTo>
                    <a:cubicBezTo>
                      <a:pt x="10224" y="1650"/>
                      <a:pt x="10370" y="1571"/>
                      <a:pt x="10437" y="1414"/>
                    </a:cubicBezTo>
                    <a:cubicBezTo>
                      <a:pt x="10528" y="1164"/>
                      <a:pt x="10337" y="914"/>
                      <a:pt x="10096" y="914"/>
                    </a:cubicBezTo>
                    <a:close/>
                    <a:moveTo>
                      <a:pt x="4839" y="1534"/>
                    </a:moveTo>
                    <a:cubicBezTo>
                      <a:pt x="4695" y="1534"/>
                      <a:pt x="4554" y="1605"/>
                      <a:pt x="4540" y="1748"/>
                    </a:cubicBezTo>
                    <a:cubicBezTo>
                      <a:pt x="4540" y="1799"/>
                      <a:pt x="4540" y="1824"/>
                      <a:pt x="4540" y="1876"/>
                    </a:cubicBezTo>
                    <a:cubicBezTo>
                      <a:pt x="4591" y="2030"/>
                      <a:pt x="4719" y="2158"/>
                      <a:pt x="4873" y="2183"/>
                    </a:cubicBezTo>
                    <a:cubicBezTo>
                      <a:pt x="5129" y="2183"/>
                      <a:pt x="5309" y="1876"/>
                      <a:pt x="5129" y="1671"/>
                    </a:cubicBezTo>
                    <a:cubicBezTo>
                      <a:pt x="5072" y="1579"/>
                      <a:pt x="4955" y="1534"/>
                      <a:pt x="4839" y="1534"/>
                    </a:cubicBezTo>
                    <a:close/>
                    <a:moveTo>
                      <a:pt x="7873" y="1434"/>
                    </a:moveTo>
                    <a:cubicBezTo>
                      <a:pt x="7815" y="1434"/>
                      <a:pt x="7755" y="1444"/>
                      <a:pt x="7694" y="1465"/>
                    </a:cubicBezTo>
                    <a:cubicBezTo>
                      <a:pt x="7309" y="1542"/>
                      <a:pt x="7104" y="2183"/>
                      <a:pt x="7488" y="2414"/>
                    </a:cubicBezTo>
                    <a:lnTo>
                      <a:pt x="7514" y="2414"/>
                    </a:lnTo>
                    <a:cubicBezTo>
                      <a:pt x="7565" y="2440"/>
                      <a:pt x="7642" y="2466"/>
                      <a:pt x="7694" y="2491"/>
                    </a:cubicBezTo>
                    <a:cubicBezTo>
                      <a:pt x="7715" y="2493"/>
                      <a:pt x="7737" y="2494"/>
                      <a:pt x="7759" y="2494"/>
                    </a:cubicBezTo>
                    <a:cubicBezTo>
                      <a:pt x="7992" y="2494"/>
                      <a:pt x="8217" y="2369"/>
                      <a:pt x="8335" y="2158"/>
                    </a:cubicBezTo>
                    <a:cubicBezTo>
                      <a:pt x="8489" y="1805"/>
                      <a:pt x="8227" y="1434"/>
                      <a:pt x="7873" y="1434"/>
                    </a:cubicBezTo>
                    <a:close/>
                    <a:moveTo>
                      <a:pt x="12521" y="1809"/>
                    </a:moveTo>
                    <a:cubicBezTo>
                      <a:pt x="12477" y="1809"/>
                      <a:pt x="12432" y="1814"/>
                      <a:pt x="12386" y="1824"/>
                    </a:cubicBezTo>
                    <a:cubicBezTo>
                      <a:pt x="12002" y="1927"/>
                      <a:pt x="11796" y="2568"/>
                      <a:pt x="12181" y="2799"/>
                    </a:cubicBezTo>
                    <a:cubicBezTo>
                      <a:pt x="12232" y="2825"/>
                      <a:pt x="12309" y="2850"/>
                      <a:pt x="12386" y="2850"/>
                    </a:cubicBezTo>
                    <a:cubicBezTo>
                      <a:pt x="12424" y="2858"/>
                      <a:pt x="12461" y="2861"/>
                      <a:pt x="12498" y="2861"/>
                    </a:cubicBezTo>
                    <a:cubicBezTo>
                      <a:pt x="12709" y="2861"/>
                      <a:pt x="12896" y="2739"/>
                      <a:pt x="13027" y="2542"/>
                    </a:cubicBezTo>
                    <a:cubicBezTo>
                      <a:pt x="13165" y="2175"/>
                      <a:pt x="12892" y="1809"/>
                      <a:pt x="12521" y="1809"/>
                    </a:cubicBezTo>
                    <a:close/>
                    <a:moveTo>
                      <a:pt x="10496" y="2693"/>
                    </a:moveTo>
                    <a:cubicBezTo>
                      <a:pt x="10485" y="2693"/>
                      <a:pt x="10474" y="2694"/>
                      <a:pt x="10463" y="2696"/>
                    </a:cubicBezTo>
                    <a:cubicBezTo>
                      <a:pt x="10335" y="2722"/>
                      <a:pt x="10258" y="2953"/>
                      <a:pt x="10386" y="3030"/>
                    </a:cubicBezTo>
                    <a:cubicBezTo>
                      <a:pt x="10412" y="3055"/>
                      <a:pt x="10412" y="3055"/>
                      <a:pt x="10437" y="3055"/>
                    </a:cubicBezTo>
                    <a:cubicBezTo>
                      <a:pt x="10540" y="3055"/>
                      <a:pt x="10617" y="3030"/>
                      <a:pt x="10668" y="2953"/>
                    </a:cubicBezTo>
                    <a:cubicBezTo>
                      <a:pt x="10715" y="2812"/>
                      <a:pt x="10612" y="2693"/>
                      <a:pt x="10496" y="2693"/>
                    </a:cubicBezTo>
                    <a:close/>
                    <a:moveTo>
                      <a:pt x="3134" y="3127"/>
                    </a:moveTo>
                    <a:cubicBezTo>
                      <a:pt x="3124" y="3127"/>
                      <a:pt x="3114" y="3129"/>
                      <a:pt x="3104" y="3132"/>
                    </a:cubicBezTo>
                    <a:cubicBezTo>
                      <a:pt x="3027" y="3158"/>
                      <a:pt x="3001" y="3260"/>
                      <a:pt x="3078" y="3312"/>
                    </a:cubicBezTo>
                    <a:lnTo>
                      <a:pt x="3078" y="3337"/>
                    </a:lnTo>
                    <a:lnTo>
                      <a:pt x="3104" y="3337"/>
                    </a:lnTo>
                    <a:cubicBezTo>
                      <a:pt x="3155" y="3337"/>
                      <a:pt x="3206" y="3312"/>
                      <a:pt x="3232" y="3260"/>
                    </a:cubicBezTo>
                    <a:cubicBezTo>
                      <a:pt x="3254" y="3194"/>
                      <a:pt x="3199" y="3127"/>
                      <a:pt x="3134" y="3127"/>
                    </a:cubicBezTo>
                    <a:close/>
                    <a:moveTo>
                      <a:pt x="6219" y="3536"/>
                    </a:moveTo>
                    <a:cubicBezTo>
                      <a:pt x="6072" y="3536"/>
                      <a:pt x="5928" y="3614"/>
                      <a:pt x="5899" y="3773"/>
                    </a:cubicBezTo>
                    <a:lnTo>
                      <a:pt x="5924" y="3773"/>
                    </a:lnTo>
                    <a:cubicBezTo>
                      <a:pt x="5924" y="3799"/>
                      <a:pt x="5924" y="3850"/>
                      <a:pt x="5924" y="3902"/>
                    </a:cubicBezTo>
                    <a:cubicBezTo>
                      <a:pt x="5950" y="4055"/>
                      <a:pt x="6078" y="4158"/>
                      <a:pt x="6232" y="4184"/>
                    </a:cubicBezTo>
                    <a:cubicBezTo>
                      <a:pt x="6243" y="4185"/>
                      <a:pt x="6254" y="4185"/>
                      <a:pt x="6265" y="4185"/>
                    </a:cubicBezTo>
                    <a:cubicBezTo>
                      <a:pt x="6526" y="4185"/>
                      <a:pt x="6662" y="3892"/>
                      <a:pt x="6514" y="3671"/>
                    </a:cubicBezTo>
                    <a:cubicBezTo>
                      <a:pt x="6447" y="3582"/>
                      <a:pt x="6332" y="3536"/>
                      <a:pt x="6219" y="3536"/>
                    </a:cubicBezTo>
                    <a:close/>
                    <a:moveTo>
                      <a:pt x="3009" y="4870"/>
                    </a:moveTo>
                    <a:cubicBezTo>
                      <a:pt x="2866" y="4870"/>
                      <a:pt x="2722" y="4947"/>
                      <a:pt x="2693" y="5107"/>
                    </a:cubicBezTo>
                    <a:lnTo>
                      <a:pt x="2719" y="5107"/>
                    </a:lnTo>
                    <a:cubicBezTo>
                      <a:pt x="2693" y="5158"/>
                      <a:pt x="2693" y="5184"/>
                      <a:pt x="2719" y="5235"/>
                    </a:cubicBezTo>
                    <a:cubicBezTo>
                      <a:pt x="2745" y="5389"/>
                      <a:pt x="2873" y="5517"/>
                      <a:pt x="3027" y="5517"/>
                    </a:cubicBezTo>
                    <a:cubicBezTo>
                      <a:pt x="3038" y="5518"/>
                      <a:pt x="3049" y="5518"/>
                      <a:pt x="3059" y="5518"/>
                    </a:cubicBezTo>
                    <a:cubicBezTo>
                      <a:pt x="3320" y="5518"/>
                      <a:pt x="3456" y="5226"/>
                      <a:pt x="3283" y="5004"/>
                    </a:cubicBezTo>
                    <a:cubicBezTo>
                      <a:pt x="3228" y="4915"/>
                      <a:pt x="3119" y="4870"/>
                      <a:pt x="3009" y="4870"/>
                    </a:cubicBezTo>
                    <a:close/>
                    <a:moveTo>
                      <a:pt x="6277" y="5340"/>
                    </a:moveTo>
                    <a:cubicBezTo>
                      <a:pt x="6229" y="5340"/>
                      <a:pt x="6179" y="5348"/>
                      <a:pt x="6129" y="5363"/>
                    </a:cubicBezTo>
                    <a:cubicBezTo>
                      <a:pt x="5745" y="5466"/>
                      <a:pt x="5540" y="6107"/>
                      <a:pt x="5924" y="6312"/>
                    </a:cubicBezTo>
                    <a:cubicBezTo>
                      <a:pt x="5976" y="6363"/>
                      <a:pt x="6053" y="6363"/>
                      <a:pt x="6129" y="6389"/>
                    </a:cubicBezTo>
                    <a:cubicBezTo>
                      <a:pt x="6151" y="6391"/>
                      <a:pt x="6173" y="6392"/>
                      <a:pt x="6194" y="6392"/>
                    </a:cubicBezTo>
                    <a:cubicBezTo>
                      <a:pt x="6424" y="6392"/>
                      <a:pt x="6630" y="6267"/>
                      <a:pt x="6771" y="6055"/>
                    </a:cubicBezTo>
                    <a:cubicBezTo>
                      <a:pt x="6906" y="5718"/>
                      <a:pt x="6625" y="5340"/>
                      <a:pt x="6277" y="5340"/>
                    </a:cubicBezTo>
                    <a:close/>
                    <a:moveTo>
                      <a:pt x="1163" y="6898"/>
                    </a:moveTo>
                    <a:cubicBezTo>
                      <a:pt x="1152" y="6898"/>
                      <a:pt x="1140" y="6899"/>
                      <a:pt x="1129" y="6902"/>
                    </a:cubicBezTo>
                    <a:cubicBezTo>
                      <a:pt x="1001" y="6927"/>
                      <a:pt x="924" y="7158"/>
                      <a:pt x="1052" y="7235"/>
                    </a:cubicBezTo>
                    <a:cubicBezTo>
                      <a:pt x="1078" y="7235"/>
                      <a:pt x="1104" y="7261"/>
                      <a:pt x="1129" y="7261"/>
                    </a:cubicBezTo>
                    <a:cubicBezTo>
                      <a:pt x="1206" y="7261"/>
                      <a:pt x="1283" y="7235"/>
                      <a:pt x="1334" y="7132"/>
                    </a:cubicBezTo>
                    <a:cubicBezTo>
                      <a:pt x="1381" y="7015"/>
                      <a:pt x="1278" y="6898"/>
                      <a:pt x="1163" y="6898"/>
                    </a:cubicBezTo>
                    <a:close/>
                    <a:moveTo>
                      <a:pt x="5001" y="7850"/>
                    </a:moveTo>
                    <a:cubicBezTo>
                      <a:pt x="4924" y="7876"/>
                      <a:pt x="4899" y="8004"/>
                      <a:pt x="4950" y="8056"/>
                    </a:cubicBezTo>
                    <a:lnTo>
                      <a:pt x="5001" y="8056"/>
                    </a:lnTo>
                    <a:cubicBezTo>
                      <a:pt x="5052" y="8056"/>
                      <a:pt x="5104" y="8030"/>
                      <a:pt x="5129" y="8004"/>
                    </a:cubicBezTo>
                    <a:cubicBezTo>
                      <a:pt x="5155" y="7927"/>
                      <a:pt x="5078" y="7850"/>
                      <a:pt x="5001" y="7850"/>
                    </a:cubicBezTo>
                    <a:close/>
                    <a:moveTo>
                      <a:pt x="2940" y="7598"/>
                    </a:moveTo>
                    <a:cubicBezTo>
                      <a:pt x="2902" y="7598"/>
                      <a:pt x="2862" y="7605"/>
                      <a:pt x="2822" y="7620"/>
                    </a:cubicBezTo>
                    <a:cubicBezTo>
                      <a:pt x="2565" y="7697"/>
                      <a:pt x="2437" y="8107"/>
                      <a:pt x="2693" y="8235"/>
                    </a:cubicBezTo>
                    <a:cubicBezTo>
                      <a:pt x="2719" y="8261"/>
                      <a:pt x="2770" y="8286"/>
                      <a:pt x="2822" y="8286"/>
                    </a:cubicBezTo>
                    <a:cubicBezTo>
                      <a:pt x="2838" y="8289"/>
                      <a:pt x="2854" y="8290"/>
                      <a:pt x="2870" y="8290"/>
                    </a:cubicBezTo>
                    <a:cubicBezTo>
                      <a:pt x="3007" y="8290"/>
                      <a:pt x="3137" y="8196"/>
                      <a:pt x="3206" y="8081"/>
                    </a:cubicBezTo>
                    <a:cubicBezTo>
                      <a:pt x="3338" y="7840"/>
                      <a:pt x="3169" y="7598"/>
                      <a:pt x="2940" y="7598"/>
                    </a:cubicBezTo>
                    <a:close/>
                    <a:moveTo>
                      <a:pt x="6698" y="7919"/>
                    </a:moveTo>
                    <a:cubicBezTo>
                      <a:pt x="6554" y="7919"/>
                      <a:pt x="6414" y="7990"/>
                      <a:pt x="6386" y="8133"/>
                    </a:cubicBezTo>
                    <a:lnTo>
                      <a:pt x="6412" y="8133"/>
                    </a:lnTo>
                    <a:cubicBezTo>
                      <a:pt x="6412" y="8184"/>
                      <a:pt x="6412" y="8235"/>
                      <a:pt x="6412" y="8261"/>
                    </a:cubicBezTo>
                    <a:cubicBezTo>
                      <a:pt x="6437" y="8415"/>
                      <a:pt x="6565" y="8543"/>
                      <a:pt x="6745" y="8568"/>
                    </a:cubicBezTo>
                    <a:cubicBezTo>
                      <a:pt x="7001" y="8568"/>
                      <a:pt x="7181" y="8261"/>
                      <a:pt x="7001" y="8056"/>
                    </a:cubicBezTo>
                    <a:cubicBezTo>
                      <a:pt x="6933" y="7964"/>
                      <a:pt x="6814" y="7919"/>
                      <a:pt x="6698" y="7919"/>
                    </a:cubicBezTo>
                    <a:close/>
                    <a:moveTo>
                      <a:pt x="4317" y="9878"/>
                    </a:moveTo>
                    <a:cubicBezTo>
                      <a:pt x="4265" y="9878"/>
                      <a:pt x="4210" y="9886"/>
                      <a:pt x="4155" y="9902"/>
                    </a:cubicBezTo>
                    <a:cubicBezTo>
                      <a:pt x="3770" y="9979"/>
                      <a:pt x="3565" y="10645"/>
                      <a:pt x="3950" y="10851"/>
                    </a:cubicBezTo>
                    <a:cubicBezTo>
                      <a:pt x="4001" y="10876"/>
                      <a:pt x="4078" y="10902"/>
                      <a:pt x="4129" y="10928"/>
                    </a:cubicBezTo>
                    <a:cubicBezTo>
                      <a:pt x="4153" y="10930"/>
                      <a:pt x="4177" y="10931"/>
                      <a:pt x="4200" y="10931"/>
                    </a:cubicBezTo>
                    <a:cubicBezTo>
                      <a:pt x="4454" y="10931"/>
                      <a:pt x="4677" y="10805"/>
                      <a:pt x="4770" y="10594"/>
                    </a:cubicBezTo>
                    <a:cubicBezTo>
                      <a:pt x="4927" y="10236"/>
                      <a:pt x="4673" y="9878"/>
                      <a:pt x="4317" y="9878"/>
                    </a:cubicBezTo>
                    <a:close/>
                    <a:moveTo>
                      <a:pt x="746" y="10289"/>
                    </a:moveTo>
                    <a:cubicBezTo>
                      <a:pt x="696" y="10289"/>
                      <a:pt x="644" y="10297"/>
                      <a:pt x="591" y="10312"/>
                    </a:cubicBezTo>
                    <a:cubicBezTo>
                      <a:pt x="206" y="10415"/>
                      <a:pt x="1" y="11056"/>
                      <a:pt x="386" y="11287"/>
                    </a:cubicBezTo>
                    <a:lnTo>
                      <a:pt x="386" y="11261"/>
                    </a:lnTo>
                    <a:cubicBezTo>
                      <a:pt x="437" y="11312"/>
                      <a:pt x="514" y="11338"/>
                      <a:pt x="565" y="11338"/>
                    </a:cubicBezTo>
                    <a:cubicBezTo>
                      <a:pt x="589" y="11340"/>
                      <a:pt x="613" y="11341"/>
                      <a:pt x="636" y="11341"/>
                    </a:cubicBezTo>
                    <a:cubicBezTo>
                      <a:pt x="889" y="11341"/>
                      <a:pt x="1112" y="11216"/>
                      <a:pt x="1206" y="11004"/>
                    </a:cubicBezTo>
                    <a:cubicBezTo>
                      <a:pt x="1364" y="10667"/>
                      <a:pt x="1106" y="10289"/>
                      <a:pt x="746" y="10289"/>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1" name="Google Shape;111;p3"/>
              <p:cNvSpPr/>
              <p:nvPr/>
            </p:nvSpPr>
            <p:spPr>
              <a:xfrm>
                <a:off x="-1809250" y="2563500"/>
                <a:ext cx="247275" cy="1438900"/>
              </a:xfrm>
              <a:custGeom>
                <a:avLst/>
                <a:gdLst/>
                <a:ahLst/>
                <a:cxnLst/>
                <a:rect l="l" t="t" r="r" b="b"/>
                <a:pathLst>
                  <a:path w="9891" h="57556" extrusionOk="0">
                    <a:moveTo>
                      <a:pt x="9445" y="0"/>
                    </a:moveTo>
                    <a:cubicBezTo>
                      <a:pt x="9304" y="0"/>
                      <a:pt x="9164" y="81"/>
                      <a:pt x="9104" y="270"/>
                    </a:cubicBezTo>
                    <a:cubicBezTo>
                      <a:pt x="4617" y="13912"/>
                      <a:pt x="1" y="34913"/>
                      <a:pt x="3386" y="57247"/>
                    </a:cubicBezTo>
                    <a:cubicBezTo>
                      <a:pt x="3411" y="57427"/>
                      <a:pt x="3565" y="57555"/>
                      <a:pt x="3745" y="57555"/>
                    </a:cubicBezTo>
                    <a:lnTo>
                      <a:pt x="3822" y="57555"/>
                    </a:lnTo>
                    <a:cubicBezTo>
                      <a:pt x="4027" y="57530"/>
                      <a:pt x="4155" y="57324"/>
                      <a:pt x="4129" y="57119"/>
                    </a:cubicBezTo>
                    <a:cubicBezTo>
                      <a:pt x="796" y="34939"/>
                      <a:pt x="5360" y="14091"/>
                      <a:pt x="9796" y="501"/>
                    </a:cubicBezTo>
                    <a:cubicBezTo>
                      <a:pt x="9890" y="202"/>
                      <a:pt x="9667" y="0"/>
                      <a:pt x="9445"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2" name="Google Shape;112;p3"/>
            <p:cNvGrpSpPr/>
            <p:nvPr/>
          </p:nvGrpSpPr>
          <p:grpSpPr>
            <a:xfrm rot="5249857" flipH="1">
              <a:off x="-340747" y="3668895"/>
              <a:ext cx="1062060" cy="1858361"/>
              <a:chOff x="-1779100" y="2408800"/>
              <a:chExt cx="1032750" cy="1807075"/>
            </a:xfrm>
          </p:grpSpPr>
          <p:sp>
            <p:nvSpPr>
              <p:cNvPr id="113" name="Google Shape;113;p3"/>
              <p:cNvSpPr/>
              <p:nvPr/>
            </p:nvSpPr>
            <p:spPr>
              <a:xfrm>
                <a:off x="-1779100" y="2498825"/>
                <a:ext cx="1032750" cy="1717050"/>
              </a:xfrm>
              <a:custGeom>
                <a:avLst/>
                <a:gdLst/>
                <a:ahLst/>
                <a:cxnLst/>
                <a:rect l="l" t="t" r="r" b="b"/>
                <a:pathLst>
                  <a:path w="41310" h="68682" extrusionOk="0">
                    <a:moveTo>
                      <a:pt x="32843" y="0"/>
                    </a:moveTo>
                    <a:cubicBezTo>
                      <a:pt x="31194" y="0"/>
                      <a:pt x="29516" y="392"/>
                      <a:pt x="28053" y="1113"/>
                    </a:cubicBezTo>
                    <a:cubicBezTo>
                      <a:pt x="24489" y="2883"/>
                      <a:pt x="21924" y="6139"/>
                      <a:pt x="19719" y="9421"/>
                    </a:cubicBezTo>
                    <a:lnTo>
                      <a:pt x="19719" y="9396"/>
                    </a:lnTo>
                    <a:cubicBezTo>
                      <a:pt x="13744" y="18242"/>
                      <a:pt x="9436" y="27987"/>
                      <a:pt x="6385" y="38167"/>
                    </a:cubicBezTo>
                    <a:cubicBezTo>
                      <a:pt x="5308" y="41705"/>
                      <a:pt x="4231" y="44270"/>
                      <a:pt x="2949" y="47731"/>
                    </a:cubicBezTo>
                    <a:cubicBezTo>
                      <a:pt x="205" y="55244"/>
                      <a:pt x="1487" y="65630"/>
                      <a:pt x="0" y="68681"/>
                    </a:cubicBezTo>
                    <a:cubicBezTo>
                      <a:pt x="7975" y="52526"/>
                      <a:pt x="21642" y="34269"/>
                      <a:pt x="33745" y="20935"/>
                    </a:cubicBezTo>
                    <a:cubicBezTo>
                      <a:pt x="36105" y="18319"/>
                      <a:pt x="38566" y="15704"/>
                      <a:pt x="39951" y="12473"/>
                    </a:cubicBezTo>
                    <a:cubicBezTo>
                      <a:pt x="41310" y="9242"/>
                      <a:pt x="41310" y="5190"/>
                      <a:pt x="39002" y="2549"/>
                    </a:cubicBezTo>
                    <a:cubicBezTo>
                      <a:pt x="37468" y="790"/>
                      <a:pt x="35184" y="0"/>
                      <a:pt x="3284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4" name="Google Shape;114;p3"/>
              <p:cNvSpPr/>
              <p:nvPr/>
            </p:nvSpPr>
            <p:spPr>
              <a:xfrm>
                <a:off x="-1776550" y="2408800"/>
                <a:ext cx="973150" cy="1753225"/>
              </a:xfrm>
              <a:custGeom>
                <a:avLst/>
                <a:gdLst/>
                <a:ahLst/>
                <a:cxnLst/>
                <a:rect l="l" t="t" r="r" b="b"/>
                <a:pathLst>
                  <a:path w="38926" h="70129" extrusionOk="0">
                    <a:moveTo>
                      <a:pt x="30542" y="0"/>
                    </a:moveTo>
                    <a:cubicBezTo>
                      <a:pt x="28732" y="0"/>
                      <a:pt x="26881" y="482"/>
                      <a:pt x="25310" y="1355"/>
                    </a:cubicBezTo>
                    <a:cubicBezTo>
                      <a:pt x="21848" y="3253"/>
                      <a:pt x="19438" y="6637"/>
                      <a:pt x="17361" y="10022"/>
                    </a:cubicBezTo>
                    <a:cubicBezTo>
                      <a:pt x="11822" y="19100"/>
                      <a:pt x="7975" y="29049"/>
                      <a:pt x="5386" y="39357"/>
                    </a:cubicBezTo>
                    <a:cubicBezTo>
                      <a:pt x="4488" y="42947"/>
                      <a:pt x="3514" y="45537"/>
                      <a:pt x="2411" y="49076"/>
                    </a:cubicBezTo>
                    <a:cubicBezTo>
                      <a:pt x="1" y="56717"/>
                      <a:pt x="1770" y="67025"/>
                      <a:pt x="411" y="70128"/>
                    </a:cubicBezTo>
                    <a:cubicBezTo>
                      <a:pt x="7642" y="53640"/>
                      <a:pt x="20463" y="34767"/>
                      <a:pt x="31925" y="20869"/>
                    </a:cubicBezTo>
                    <a:cubicBezTo>
                      <a:pt x="34156" y="18177"/>
                      <a:pt x="36515" y="15433"/>
                      <a:pt x="37721" y="12151"/>
                    </a:cubicBezTo>
                    <a:cubicBezTo>
                      <a:pt x="38926" y="8843"/>
                      <a:pt x="38772" y="4791"/>
                      <a:pt x="36336" y="2253"/>
                    </a:cubicBezTo>
                    <a:cubicBezTo>
                      <a:pt x="34837" y="698"/>
                      <a:pt x="32720" y="0"/>
                      <a:pt x="3054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5" name="Google Shape;115;p3"/>
              <p:cNvSpPr/>
              <p:nvPr/>
            </p:nvSpPr>
            <p:spPr>
              <a:xfrm>
                <a:off x="-1311125" y="2430900"/>
                <a:ext cx="402150" cy="319125"/>
              </a:xfrm>
              <a:custGeom>
                <a:avLst/>
                <a:gdLst/>
                <a:ahLst/>
                <a:cxnLst/>
                <a:rect l="l" t="t" r="r" b="b"/>
                <a:pathLst>
                  <a:path w="16086" h="12765" extrusionOk="0">
                    <a:moveTo>
                      <a:pt x="9413" y="1"/>
                    </a:moveTo>
                    <a:cubicBezTo>
                      <a:pt x="9396" y="1"/>
                      <a:pt x="9378" y="3"/>
                      <a:pt x="9359" y="10"/>
                    </a:cubicBezTo>
                    <a:cubicBezTo>
                      <a:pt x="9206" y="35"/>
                      <a:pt x="9103" y="266"/>
                      <a:pt x="9231" y="369"/>
                    </a:cubicBezTo>
                    <a:cubicBezTo>
                      <a:pt x="9257" y="394"/>
                      <a:pt x="9283" y="394"/>
                      <a:pt x="9308" y="394"/>
                    </a:cubicBezTo>
                    <a:cubicBezTo>
                      <a:pt x="9332" y="400"/>
                      <a:pt x="9357" y="403"/>
                      <a:pt x="9380" y="403"/>
                    </a:cubicBezTo>
                    <a:cubicBezTo>
                      <a:pt x="9458" y="403"/>
                      <a:pt x="9531" y="370"/>
                      <a:pt x="9590" y="292"/>
                    </a:cubicBezTo>
                    <a:cubicBezTo>
                      <a:pt x="9635" y="156"/>
                      <a:pt x="9541" y="1"/>
                      <a:pt x="9413" y="1"/>
                    </a:cubicBezTo>
                    <a:close/>
                    <a:moveTo>
                      <a:pt x="12560" y="1256"/>
                    </a:moveTo>
                    <a:cubicBezTo>
                      <a:pt x="12528" y="1256"/>
                      <a:pt x="12496" y="1259"/>
                      <a:pt x="12462" y="1266"/>
                    </a:cubicBezTo>
                    <a:cubicBezTo>
                      <a:pt x="12154" y="1317"/>
                      <a:pt x="11949" y="1856"/>
                      <a:pt x="12257" y="2061"/>
                    </a:cubicBezTo>
                    <a:cubicBezTo>
                      <a:pt x="12283" y="2087"/>
                      <a:pt x="12360" y="2112"/>
                      <a:pt x="12411" y="2112"/>
                    </a:cubicBezTo>
                    <a:cubicBezTo>
                      <a:pt x="12447" y="2121"/>
                      <a:pt x="12482" y="2125"/>
                      <a:pt x="12518" y="2125"/>
                    </a:cubicBezTo>
                    <a:cubicBezTo>
                      <a:pt x="12685" y="2125"/>
                      <a:pt x="12844" y="2030"/>
                      <a:pt x="12949" y="1881"/>
                    </a:cubicBezTo>
                    <a:cubicBezTo>
                      <a:pt x="13089" y="1579"/>
                      <a:pt x="12870" y="1256"/>
                      <a:pt x="12560" y="1256"/>
                    </a:cubicBezTo>
                    <a:close/>
                    <a:moveTo>
                      <a:pt x="6402" y="1567"/>
                    </a:moveTo>
                    <a:cubicBezTo>
                      <a:pt x="6244" y="1567"/>
                      <a:pt x="6092" y="1644"/>
                      <a:pt x="6052" y="1805"/>
                    </a:cubicBezTo>
                    <a:cubicBezTo>
                      <a:pt x="6026" y="1856"/>
                      <a:pt x="6026" y="1907"/>
                      <a:pt x="6052" y="1958"/>
                    </a:cubicBezTo>
                    <a:cubicBezTo>
                      <a:pt x="6077" y="2138"/>
                      <a:pt x="6231" y="2292"/>
                      <a:pt x="6411" y="2317"/>
                    </a:cubicBezTo>
                    <a:cubicBezTo>
                      <a:pt x="6431" y="2321"/>
                      <a:pt x="6450" y="2322"/>
                      <a:pt x="6470" y="2322"/>
                    </a:cubicBezTo>
                    <a:cubicBezTo>
                      <a:pt x="6747" y="2322"/>
                      <a:pt x="6937" y="1993"/>
                      <a:pt x="6770" y="1753"/>
                    </a:cubicBezTo>
                    <a:cubicBezTo>
                      <a:pt x="6696" y="1631"/>
                      <a:pt x="6547" y="1567"/>
                      <a:pt x="6402" y="1567"/>
                    </a:cubicBezTo>
                    <a:close/>
                    <a:moveTo>
                      <a:pt x="9895" y="1689"/>
                    </a:moveTo>
                    <a:cubicBezTo>
                      <a:pt x="9854" y="1689"/>
                      <a:pt x="9812" y="1693"/>
                      <a:pt x="9770" y="1702"/>
                    </a:cubicBezTo>
                    <a:cubicBezTo>
                      <a:pt x="9308" y="1779"/>
                      <a:pt x="9000" y="2523"/>
                      <a:pt x="9436" y="2830"/>
                    </a:cubicBezTo>
                    <a:cubicBezTo>
                      <a:pt x="9513" y="2856"/>
                      <a:pt x="9590" y="2907"/>
                      <a:pt x="9667" y="2907"/>
                    </a:cubicBezTo>
                    <a:cubicBezTo>
                      <a:pt x="9721" y="2921"/>
                      <a:pt x="9775" y="2927"/>
                      <a:pt x="9828" y="2927"/>
                    </a:cubicBezTo>
                    <a:cubicBezTo>
                      <a:pt x="10078" y="2927"/>
                      <a:pt x="10310" y="2785"/>
                      <a:pt x="10436" y="2574"/>
                    </a:cubicBezTo>
                    <a:cubicBezTo>
                      <a:pt x="10647" y="2153"/>
                      <a:pt x="10324" y="1689"/>
                      <a:pt x="9895" y="1689"/>
                    </a:cubicBezTo>
                    <a:close/>
                    <a:moveTo>
                      <a:pt x="4359" y="3369"/>
                    </a:moveTo>
                    <a:cubicBezTo>
                      <a:pt x="4257" y="3369"/>
                      <a:pt x="4205" y="3523"/>
                      <a:pt x="4282" y="3599"/>
                    </a:cubicBezTo>
                    <a:lnTo>
                      <a:pt x="4334" y="3599"/>
                    </a:lnTo>
                    <a:cubicBezTo>
                      <a:pt x="4347" y="3606"/>
                      <a:pt x="4363" y="3610"/>
                      <a:pt x="4379" y="3610"/>
                    </a:cubicBezTo>
                    <a:cubicBezTo>
                      <a:pt x="4422" y="3610"/>
                      <a:pt x="4469" y="3586"/>
                      <a:pt x="4487" y="3548"/>
                    </a:cubicBezTo>
                    <a:cubicBezTo>
                      <a:pt x="4513" y="3446"/>
                      <a:pt x="4436" y="3369"/>
                      <a:pt x="4359" y="3369"/>
                    </a:cubicBezTo>
                    <a:close/>
                    <a:moveTo>
                      <a:pt x="15337" y="2484"/>
                    </a:moveTo>
                    <a:cubicBezTo>
                      <a:pt x="15295" y="2484"/>
                      <a:pt x="15251" y="2488"/>
                      <a:pt x="15206" y="2497"/>
                    </a:cubicBezTo>
                    <a:cubicBezTo>
                      <a:pt x="14744" y="2574"/>
                      <a:pt x="14462" y="3317"/>
                      <a:pt x="14898" y="3599"/>
                    </a:cubicBezTo>
                    <a:cubicBezTo>
                      <a:pt x="14950" y="3651"/>
                      <a:pt x="15026" y="3676"/>
                      <a:pt x="15129" y="3702"/>
                    </a:cubicBezTo>
                    <a:cubicBezTo>
                      <a:pt x="15170" y="3710"/>
                      <a:pt x="15212" y="3713"/>
                      <a:pt x="15254" y="3713"/>
                    </a:cubicBezTo>
                    <a:cubicBezTo>
                      <a:pt x="15498" y="3713"/>
                      <a:pt x="15745" y="3588"/>
                      <a:pt x="15898" y="3369"/>
                    </a:cubicBezTo>
                    <a:cubicBezTo>
                      <a:pt x="16085" y="2948"/>
                      <a:pt x="15782" y="2484"/>
                      <a:pt x="15337" y="2484"/>
                    </a:cubicBezTo>
                    <a:close/>
                    <a:moveTo>
                      <a:pt x="13055" y="3385"/>
                    </a:moveTo>
                    <a:cubicBezTo>
                      <a:pt x="13037" y="3385"/>
                      <a:pt x="13019" y="3388"/>
                      <a:pt x="13001" y="3394"/>
                    </a:cubicBezTo>
                    <a:cubicBezTo>
                      <a:pt x="12847" y="3420"/>
                      <a:pt x="12744" y="3676"/>
                      <a:pt x="12898" y="3779"/>
                    </a:cubicBezTo>
                    <a:cubicBezTo>
                      <a:pt x="12898" y="3779"/>
                      <a:pt x="12924" y="3779"/>
                      <a:pt x="12975" y="3805"/>
                    </a:cubicBezTo>
                    <a:cubicBezTo>
                      <a:pt x="12993" y="3809"/>
                      <a:pt x="13010" y="3811"/>
                      <a:pt x="13028" y="3811"/>
                    </a:cubicBezTo>
                    <a:cubicBezTo>
                      <a:pt x="13111" y="3811"/>
                      <a:pt x="13189" y="3761"/>
                      <a:pt x="13231" y="3676"/>
                    </a:cubicBezTo>
                    <a:cubicBezTo>
                      <a:pt x="13299" y="3541"/>
                      <a:pt x="13188" y="3385"/>
                      <a:pt x="13055" y="3385"/>
                    </a:cubicBezTo>
                    <a:close/>
                    <a:moveTo>
                      <a:pt x="7890" y="4029"/>
                    </a:moveTo>
                    <a:cubicBezTo>
                      <a:pt x="7731" y="4029"/>
                      <a:pt x="7579" y="4105"/>
                      <a:pt x="7539" y="4266"/>
                    </a:cubicBezTo>
                    <a:cubicBezTo>
                      <a:pt x="7513" y="4317"/>
                      <a:pt x="7513" y="4369"/>
                      <a:pt x="7539" y="4420"/>
                    </a:cubicBezTo>
                    <a:cubicBezTo>
                      <a:pt x="7565" y="4625"/>
                      <a:pt x="7718" y="4779"/>
                      <a:pt x="7898" y="4805"/>
                    </a:cubicBezTo>
                    <a:cubicBezTo>
                      <a:pt x="7908" y="4806"/>
                      <a:pt x="7919" y="4806"/>
                      <a:pt x="7929" y="4806"/>
                    </a:cubicBezTo>
                    <a:cubicBezTo>
                      <a:pt x="8221" y="4806"/>
                      <a:pt x="8430" y="4463"/>
                      <a:pt x="8257" y="4215"/>
                    </a:cubicBezTo>
                    <a:cubicBezTo>
                      <a:pt x="8183" y="4093"/>
                      <a:pt x="8034" y="4029"/>
                      <a:pt x="7890" y="4029"/>
                    </a:cubicBezTo>
                    <a:close/>
                    <a:moveTo>
                      <a:pt x="4081" y="5358"/>
                    </a:moveTo>
                    <a:cubicBezTo>
                      <a:pt x="3918" y="5358"/>
                      <a:pt x="3759" y="5435"/>
                      <a:pt x="3718" y="5600"/>
                    </a:cubicBezTo>
                    <a:cubicBezTo>
                      <a:pt x="3693" y="5651"/>
                      <a:pt x="3693" y="5702"/>
                      <a:pt x="3718" y="5753"/>
                    </a:cubicBezTo>
                    <a:cubicBezTo>
                      <a:pt x="3744" y="5933"/>
                      <a:pt x="3898" y="6087"/>
                      <a:pt x="4077" y="6112"/>
                    </a:cubicBezTo>
                    <a:cubicBezTo>
                      <a:pt x="4088" y="6113"/>
                      <a:pt x="4099" y="6114"/>
                      <a:pt x="4110" y="6114"/>
                    </a:cubicBezTo>
                    <a:cubicBezTo>
                      <a:pt x="4401" y="6114"/>
                      <a:pt x="4609" y="5794"/>
                      <a:pt x="4436" y="5523"/>
                    </a:cubicBezTo>
                    <a:cubicBezTo>
                      <a:pt x="4365" y="5416"/>
                      <a:pt x="4222" y="5358"/>
                      <a:pt x="4081" y="5358"/>
                    </a:cubicBezTo>
                    <a:close/>
                    <a:moveTo>
                      <a:pt x="7747" y="6125"/>
                    </a:moveTo>
                    <a:cubicBezTo>
                      <a:pt x="7705" y="6125"/>
                      <a:pt x="7661" y="6129"/>
                      <a:pt x="7616" y="6138"/>
                    </a:cubicBezTo>
                    <a:cubicBezTo>
                      <a:pt x="7154" y="6215"/>
                      <a:pt x="6872" y="6959"/>
                      <a:pt x="7308" y="7266"/>
                    </a:cubicBezTo>
                    <a:cubicBezTo>
                      <a:pt x="7359" y="7292"/>
                      <a:pt x="7436" y="7343"/>
                      <a:pt x="7539" y="7343"/>
                    </a:cubicBezTo>
                    <a:cubicBezTo>
                      <a:pt x="7588" y="7357"/>
                      <a:pt x="7639" y="7363"/>
                      <a:pt x="7691" y="7363"/>
                    </a:cubicBezTo>
                    <a:cubicBezTo>
                      <a:pt x="7932" y="7363"/>
                      <a:pt x="8181" y="7221"/>
                      <a:pt x="8308" y="7010"/>
                    </a:cubicBezTo>
                    <a:cubicBezTo>
                      <a:pt x="8495" y="6589"/>
                      <a:pt x="8191" y="6125"/>
                      <a:pt x="7747" y="6125"/>
                    </a:cubicBezTo>
                    <a:close/>
                    <a:moveTo>
                      <a:pt x="1797" y="7616"/>
                    </a:moveTo>
                    <a:cubicBezTo>
                      <a:pt x="1780" y="7616"/>
                      <a:pt x="1762" y="7619"/>
                      <a:pt x="1744" y="7625"/>
                    </a:cubicBezTo>
                    <a:cubicBezTo>
                      <a:pt x="1590" y="7651"/>
                      <a:pt x="1487" y="7882"/>
                      <a:pt x="1615" y="7984"/>
                    </a:cubicBezTo>
                    <a:lnTo>
                      <a:pt x="1615" y="8010"/>
                    </a:lnTo>
                    <a:cubicBezTo>
                      <a:pt x="1641" y="8010"/>
                      <a:pt x="1667" y="8010"/>
                      <a:pt x="1692" y="8036"/>
                    </a:cubicBezTo>
                    <a:cubicBezTo>
                      <a:pt x="1795" y="8036"/>
                      <a:pt x="1898" y="8010"/>
                      <a:pt x="1974" y="7907"/>
                    </a:cubicBezTo>
                    <a:cubicBezTo>
                      <a:pt x="2020" y="7772"/>
                      <a:pt x="1926" y="7616"/>
                      <a:pt x="1797" y="7616"/>
                    </a:cubicBezTo>
                    <a:close/>
                    <a:moveTo>
                      <a:pt x="6237" y="9057"/>
                    </a:moveTo>
                    <a:cubicBezTo>
                      <a:pt x="6227" y="9057"/>
                      <a:pt x="6216" y="9059"/>
                      <a:pt x="6205" y="9061"/>
                    </a:cubicBezTo>
                    <a:cubicBezTo>
                      <a:pt x="6129" y="9087"/>
                      <a:pt x="6077" y="9215"/>
                      <a:pt x="6154" y="9292"/>
                    </a:cubicBezTo>
                    <a:lnTo>
                      <a:pt x="6205" y="9292"/>
                    </a:lnTo>
                    <a:cubicBezTo>
                      <a:pt x="6219" y="9299"/>
                      <a:pt x="6233" y="9302"/>
                      <a:pt x="6246" y="9302"/>
                    </a:cubicBezTo>
                    <a:cubicBezTo>
                      <a:pt x="6282" y="9302"/>
                      <a:pt x="6315" y="9278"/>
                      <a:pt x="6334" y="9241"/>
                    </a:cubicBezTo>
                    <a:cubicBezTo>
                      <a:pt x="6380" y="9149"/>
                      <a:pt x="6323" y="9057"/>
                      <a:pt x="6237" y="9057"/>
                    </a:cubicBezTo>
                    <a:close/>
                    <a:moveTo>
                      <a:pt x="3654" y="8563"/>
                    </a:moveTo>
                    <a:cubicBezTo>
                      <a:pt x="3625" y="8563"/>
                      <a:pt x="3595" y="8566"/>
                      <a:pt x="3564" y="8574"/>
                    </a:cubicBezTo>
                    <a:cubicBezTo>
                      <a:pt x="3282" y="8625"/>
                      <a:pt x="3077" y="9087"/>
                      <a:pt x="3359" y="9292"/>
                    </a:cubicBezTo>
                    <a:cubicBezTo>
                      <a:pt x="3410" y="9318"/>
                      <a:pt x="3462" y="9318"/>
                      <a:pt x="3513" y="9343"/>
                    </a:cubicBezTo>
                    <a:cubicBezTo>
                      <a:pt x="3535" y="9347"/>
                      <a:pt x="3558" y="9348"/>
                      <a:pt x="3581" y="9348"/>
                    </a:cubicBezTo>
                    <a:cubicBezTo>
                      <a:pt x="3742" y="9348"/>
                      <a:pt x="3910" y="9270"/>
                      <a:pt x="4000" y="9113"/>
                    </a:cubicBezTo>
                    <a:cubicBezTo>
                      <a:pt x="4116" y="8859"/>
                      <a:pt x="3919" y="8563"/>
                      <a:pt x="3654" y="8563"/>
                    </a:cubicBezTo>
                    <a:close/>
                    <a:moveTo>
                      <a:pt x="8158" y="9205"/>
                    </a:moveTo>
                    <a:cubicBezTo>
                      <a:pt x="7996" y="9205"/>
                      <a:pt x="7837" y="9281"/>
                      <a:pt x="7795" y="9446"/>
                    </a:cubicBezTo>
                    <a:cubicBezTo>
                      <a:pt x="7795" y="9497"/>
                      <a:pt x="7795" y="9549"/>
                      <a:pt x="7795" y="9600"/>
                    </a:cubicBezTo>
                    <a:cubicBezTo>
                      <a:pt x="7821" y="9779"/>
                      <a:pt x="7975" y="9933"/>
                      <a:pt x="8154" y="9959"/>
                    </a:cubicBezTo>
                    <a:cubicBezTo>
                      <a:pt x="8166" y="9960"/>
                      <a:pt x="8178" y="9960"/>
                      <a:pt x="8190" y="9960"/>
                    </a:cubicBezTo>
                    <a:cubicBezTo>
                      <a:pt x="8502" y="9960"/>
                      <a:pt x="8686" y="9641"/>
                      <a:pt x="8513" y="9369"/>
                    </a:cubicBezTo>
                    <a:cubicBezTo>
                      <a:pt x="8442" y="9262"/>
                      <a:pt x="8299" y="9205"/>
                      <a:pt x="8158" y="9205"/>
                    </a:cubicBezTo>
                    <a:close/>
                    <a:moveTo>
                      <a:pt x="5080" y="11305"/>
                    </a:moveTo>
                    <a:cubicBezTo>
                      <a:pt x="5038" y="11305"/>
                      <a:pt x="4994" y="11309"/>
                      <a:pt x="4949" y="11318"/>
                    </a:cubicBezTo>
                    <a:cubicBezTo>
                      <a:pt x="4487" y="11395"/>
                      <a:pt x="4205" y="12138"/>
                      <a:pt x="4641" y="12446"/>
                    </a:cubicBezTo>
                    <a:cubicBezTo>
                      <a:pt x="4693" y="12472"/>
                      <a:pt x="4769" y="12523"/>
                      <a:pt x="4872" y="12523"/>
                    </a:cubicBezTo>
                    <a:cubicBezTo>
                      <a:pt x="4921" y="12537"/>
                      <a:pt x="4972" y="12543"/>
                      <a:pt x="5022" y="12543"/>
                    </a:cubicBezTo>
                    <a:cubicBezTo>
                      <a:pt x="5258" y="12543"/>
                      <a:pt x="5493" y="12401"/>
                      <a:pt x="5641" y="12190"/>
                    </a:cubicBezTo>
                    <a:cubicBezTo>
                      <a:pt x="5829" y="11769"/>
                      <a:pt x="5525" y="11305"/>
                      <a:pt x="5080" y="11305"/>
                    </a:cubicBezTo>
                    <a:close/>
                    <a:moveTo>
                      <a:pt x="897" y="11529"/>
                    </a:moveTo>
                    <a:cubicBezTo>
                      <a:pt x="847" y="11529"/>
                      <a:pt x="796" y="11536"/>
                      <a:pt x="744" y="11549"/>
                    </a:cubicBezTo>
                    <a:cubicBezTo>
                      <a:pt x="282" y="11626"/>
                      <a:pt x="0" y="12369"/>
                      <a:pt x="436" y="12651"/>
                    </a:cubicBezTo>
                    <a:cubicBezTo>
                      <a:pt x="513" y="12703"/>
                      <a:pt x="590" y="12728"/>
                      <a:pt x="667" y="12754"/>
                    </a:cubicBezTo>
                    <a:cubicBezTo>
                      <a:pt x="712" y="12761"/>
                      <a:pt x="756" y="12765"/>
                      <a:pt x="801" y="12765"/>
                    </a:cubicBezTo>
                    <a:cubicBezTo>
                      <a:pt x="1061" y="12765"/>
                      <a:pt x="1305" y="12640"/>
                      <a:pt x="1436" y="12420"/>
                    </a:cubicBezTo>
                    <a:cubicBezTo>
                      <a:pt x="1643" y="12006"/>
                      <a:pt x="1333" y="11529"/>
                      <a:pt x="897" y="11529"/>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6" name="Google Shape;116;p3"/>
              <p:cNvSpPr/>
              <p:nvPr/>
            </p:nvSpPr>
            <p:spPr>
              <a:xfrm>
                <a:off x="-1775275" y="2546100"/>
                <a:ext cx="795475" cy="1591550"/>
              </a:xfrm>
              <a:custGeom>
                <a:avLst/>
                <a:gdLst/>
                <a:ahLst/>
                <a:cxnLst/>
                <a:rect l="l" t="t" r="r" b="b"/>
                <a:pathLst>
                  <a:path w="31819" h="63662" extrusionOk="0">
                    <a:moveTo>
                      <a:pt x="31286" y="1"/>
                    </a:moveTo>
                    <a:cubicBezTo>
                      <a:pt x="31186" y="1"/>
                      <a:pt x="31084" y="43"/>
                      <a:pt x="31003" y="145"/>
                    </a:cubicBezTo>
                    <a:cubicBezTo>
                      <a:pt x="15822" y="19300"/>
                      <a:pt x="4258" y="42891"/>
                      <a:pt x="52" y="63200"/>
                    </a:cubicBezTo>
                    <a:cubicBezTo>
                      <a:pt x="1" y="63405"/>
                      <a:pt x="129" y="63610"/>
                      <a:pt x="334" y="63662"/>
                    </a:cubicBezTo>
                    <a:lnTo>
                      <a:pt x="411" y="63662"/>
                    </a:lnTo>
                    <a:cubicBezTo>
                      <a:pt x="591" y="63662"/>
                      <a:pt x="745" y="63534"/>
                      <a:pt x="796" y="63354"/>
                    </a:cubicBezTo>
                    <a:cubicBezTo>
                      <a:pt x="4976" y="43148"/>
                      <a:pt x="16489" y="19685"/>
                      <a:pt x="31592" y="607"/>
                    </a:cubicBezTo>
                    <a:cubicBezTo>
                      <a:pt x="31818" y="325"/>
                      <a:pt x="31560" y="1"/>
                      <a:pt x="31286"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7" name="Google Shape;117;p3"/>
            <p:cNvGrpSpPr/>
            <p:nvPr/>
          </p:nvGrpSpPr>
          <p:grpSpPr>
            <a:xfrm rot="2700000" flipH="1">
              <a:off x="-365668" y="3606652"/>
              <a:ext cx="531184" cy="1660213"/>
              <a:chOff x="-1858600" y="2385325"/>
              <a:chExt cx="523125" cy="1635025"/>
            </a:xfrm>
          </p:grpSpPr>
          <p:sp>
            <p:nvSpPr>
              <p:cNvPr id="118" name="Google Shape;118;p3"/>
              <p:cNvSpPr/>
              <p:nvPr/>
            </p:nvSpPr>
            <p:spPr>
              <a:xfrm>
                <a:off x="-1804750" y="2385325"/>
                <a:ext cx="469275" cy="1635025"/>
              </a:xfrm>
              <a:custGeom>
                <a:avLst/>
                <a:gdLst/>
                <a:ahLst/>
                <a:cxnLst/>
                <a:rect l="l" t="t" r="r" b="b"/>
                <a:pathLst>
                  <a:path w="18771" h="65401" extrusionOk="0">
                    <a:moveTo>
                      <a:pt x="12062" y="1"/>
                    </a:moveTo>
                    <a:cubicBezTo>
                      <a:pt x="9693" y="1"/>
                      <a:pt x="7259" y="1264"/>
                      <a:pt x="5667" y="3115"/>
                    </a:cubicBezTo>
                    <a:cubicBezTo>
                      <a:pt x="3462" y="5679"/>
                      <a:pt x="2513" y="9064"/>
                      <a:pt x="1872" y="12397"/>
                    </a:cubicBezTo>
                    <a:lnTo>
                      <a:pt x="1872" y="12372"/>
                    </a:lnTo>
                    <a:cubicBezTo>
                      <a:pt x="129" y="21270"/>
                      <a:pt x="0" y="30373"/>
                      <a:pt x="975" y="39373"/>
                    </a:cubicBezTo>
                    <a:cubicBezTo>
                      <a:pt x="1308" y="42476"/>
                      <a:pt x="1308" y="44861"/>
                      <a:pt x="1462" y="47989"/>
                    </a:cubicBezTo>
                    <a:cubicBezTo>
                      <a:pt x="1795" y="54796"/>
                      <a:pt x="6238" y="62496"/>
                      <a:pt x="6079" y="65382"/>
                    </a:cubicBezTo>
                    <a:lnTo>
                      <a:pt x="6079" y="65382"/>
                    </a:lnTo>
                    <a:cubicBezTo>
                      <a:pt x="6979" y="50077"/>
                      <a:pt x="11644" y="31239"/>
                      <a:pt x="16694" y="16756"/>
                    </a:cubicBezTo>
                    <a:cubicBezTo>
                      <a:pt x="17694" y="13936"/>
                      <a:pt x="18771" y="11064"/>
                      <a:pt x="18745" y="8089"/>
                    </a:cubicBezTo>
                    <a:cubicBezTo>
                      <a:pt x="18745" y="5089"/>
                      <a:pt x="17412" y="1909"/>
                      <a:pt x="14719" y="602"/>
                    </a:cubicBezTo>
                    <a:cubicBezTo>
                      <a:pt x="13878" y="188"/>
                      <a:pt x="12974" y="1"/>
                      <a:pt x="12062" y="1"/>
                    </a:cubicBezTo>
                    <a:close/>
                    <a:moveTo>
                      <a:pt x="6079" y="65382"/>
                    </a:moveTo>
                    <a:lnTo>
                      <a:pt x="6079" y="65382"/>
                    </a:lnTo>
                    <a:cubicBezTo>
                      <a:pt x="6078" y="65388"/>
                      <a:pt x="6078" y="65394"/>
                      <a:pt x="6078" y="65400"/>
                    </a:cubicBezTo>
                    <a:cubicBezTo>
                      <a:pt x="6078" y="65394"/>
                      <a:pt x="6078" y="65388"/>
                      <a:pt x="6079" y="65382"/>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9" name="Google Shape;119;p3"/>
              <p:cNvSpPr/>
              <p:nvPr/>
            </p:nvSpPr>
            <p:spPr>
              <a:xfrm>
                <a:off x="-1858600" y="2385425"/>
                <a:ext cx="469275" cy="1634925"/>
              </a:xfrm>
              <a:custGeom>
                <a:avLst/>
                <a:gdLst/>
                <a:ahLst/>
                <a:cxnLst/>
                <a:rect l="l" t="t" r="r" b="b"/>
                <a:pathLst>
                  <a:path w="18771" h="65397" extrusionOk="0">
                    <a:moveTo>
                      <a:pt x="12088" y="1"/>
                    </a:moveTo>
                    <a:cubicBezTo>
                      <a:pt x="9704" y="1"/>
                      <a:pt x="7263" y="1274"/>
                      <a:pt x="5667" y="3111"/>
                    </a:cubicBezTo>
                    <a:cubicBezTo>
                      <a:pt x="3462" y="5649"/>
                      <a:pt x="2513" y="9060"/>
                      <a:pt x="1872" y="12393"/>
                    </a:cubicBezTo>
                    <a:lnTo>
                      <a:pt x="1872" y="12368"/>
                    </a:lnTo>
                    <a:cubicBezTo>
                      <a:pt x="129" y="21266"/>
                      <a:pt x="0" y="30369"/>
                      <a:pt x="975" y="39369"/>
                    </a:cubicBezTo>
                    <a:cubicBezTo>
                      <a:pt x="1308" y="42472"/>
                      <a:pt x="1308" y="44857"/>
                      <a:pt x="1462" y="47985"/>
                    </a:cubicBezTo>
                    <a:cubicBezTo>
                      <a:pt x="1795" y="54792"/>
                      <a:pt x="6239" y="62492"/>
                      <a:pt x="6079" y="65378"/>
                    </a:cubicBezTo>
                    <a:lnTo>
                      <a:pt x="6079" y="65378"/>
                    </a:lnTo>
                    <a:cubicBezTo>
                      <a:pt x="6979" y="50073"/>
                      <a:pt x="11670" y="31235"/>
                      <a:pt x="16694" y="16752"/>
                    </a:cubicBezTo>
                    <a:cubicBezTo>
                      <a:pt x="17694" y="13932"/>
                      <a:pt x="18771" y="11060"/>
                      <a:pt x="18771" y="8085"/>
                    </a:cubicBezTo>
                    <a:cubicBezTo>
                      <a:pt x="18745" y="5085"/>
                      <a:pt x="17412" y="1905"/>
                      <a:pt x="14745" y="598"/>
                    </a:cubicBezTo>
                    <a:cubicBezTo>
                      <a:pt x="13901" y="187"/>
                      <a:pt x="12999" y="1"/>
                      <a:pt x="12088" y="1"/>
                    </a:cubicBezTo>
                    <a:close/>
                    <a:moveTo>
                      <a:pt x="6079" y="65378"/>
                    </a:moveTo>
                    <a:cubicBezTo>
                      <a:pt x="6078" y="65384"/>
                      <a:pt x="6078" y="65390"/>
                      <a:pt x="6078" y="65396"/>
                    </a:cubicBezTo>
                    <a:cubicBezTo>
                      <a:pt x="6078" y="65390"/>
                      <a:pt x="6078" y="65384"/>
                      <a:pt x="6079" y="65378"/>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0" name="Google Shape;120;p3"/>
              <p:cNvSpPr/>
              <p:nvPr/>
            </p:nvSpPr>
            <p:spPr>
              <a:xfrm>
                <a:off x="-1766300" y="2414375"/>
                <a:ext cx="329125" cy="283550"/>
              </a:xfrm>
              <a:custGeom>
                <a:avLst/>
                <a:gdLst/>
                <a:ahLst/>
                <a:cxnLst/>
                <a:rect l="l" t="t" r="r" b="b"/>
                <a:pathLst>
                  <a:path w="13165" h="11342" extrusionOk="0">
                    <a:moveTo>
                      <a:pt x="7214" y="1"/>
                    </a:moveTo>
                    <a:cubicBezTo>
                      <a:pt x="7203" y="1"/>
                      <a:pt x="7192" y="2"/>
                      <a:pt x="7181" y="4"/>
                    </a:cubicBezTo>
                    <a:cubicBezTo>
                      <a:pt x="7053" y="55"/>
                      <a:pt x="6976" y="260"/>
                      <a:pt x="7104" y="337"/>
                    </a:cubicBezTo>
                    <a:cubicBezTo>
                      <a:pt x="7130" y="363"/>
                      <a:pt x="7155" y="363"/>
                      <a:pt x="7181" y="363"/>
                    </a:cubicBezTo>
                    <a:cubicBezTo>
                      <a:pt x="7258" y="363"/>
                      <a:pt x="7335" y="337"/>
                      <a:pt x="7386" y="260"/>
                    </a:cubicBezTo>
                    <a:cubicBezTo>
                      <a:pt x="7433" y="120"/>
                      <a:pt x="7330" y="1"/>
                      <a:pt x="7214" y="1"/>
                    </a:cubicBezTo>
                    <a:close/>
                    <a:moveTo>
                      <a:pt x="10096" y="914"/>
                    </a:moveTo>
                    <a:cubicBezTo>
                      <a:pt x="10065" y="914"/>
                      <a:pt x="10033" y="918"/>
                      <a:pt x="10001" y="927"/>
                    </a:cubicBezTo>
                    <a:cubicBezTo>
                      <a:pt x="9719" y="1004"/>
                      <a:pt x="9591" y="1440"/>
                      <a:pt x="9848" y="1619"/>
                    </a:cubicBezTo>
                    <a:cubicBezTo>
                      <a:pt x="9899" y="1619"/>
                      <a:pt x="9950" y="1645"/>
                      <a:pt x="10001" y="1645"/>
                    </a:cubicBezTo>
                    <a:cubicBezTo>
                      <a:pt x="10024" y="1648"/>
                      <a:pt x="10046" y="1650"/>
                      <a:pt x="10069" y="1650"/>
                    </a:cubicBezTo>
                    <a:cubicBezTo>
                      <a:pt x="10224" y="1650"/>
                      <a:pt x="10370" y="1571"/>
                      <a:pt x="10437" y="1414"/>
                    </a:cubicBezTo>
                    <a:cubicBezTo>
                      <a:pt x="10528" y="1164"/>
                      <a:pt x="10337" y="914"/>
                      <a:pt x="10096" y="914"/>
                    </a:cubicBezTo>
                    <a:close/>
                    <a:moveTo>
                      <a:pt x="4839" y="1534"/>
                    </a:moveTo>
                    <a:cubicBezTo>
                      <a:pt x="4695" y="1534"/>
                      <a:pt x="4554" y="1605"/>
                      <a:pt x="4540" y="1748"/>
                    </a:cubicBezTo>
                    <a:cubicBezTo>
                      <a:pt x="4540" y="1799"/>
                      <a:pt x="4540" y="1824"/>
                      <a:pt x="4540" y="1876"/>
                    </a:cubicBezTo>
                    <a:cubicBezTo>
                      <a:pt x="4591" y="2030"/>
                      <a:pt x="4719" y="2158"/>
                      <a:pt x="4873" y="2183"/>
                    </a:cubicBezTo>
                    <a:cubicBezTo>
                      <a:pt x="5129" y="2183"/>
                      <a:pt x="5309" y="1876"/>
                      <a:pt x="5129" y="1671"/>
                    </a:cubicBezTo>
                    <a:cubicBezTo>
                      <a:pt x="5072" y="1579"/>
                      <a:pt x="4955" y="1534"/>
                      <a:pt x="4839" y="1534"/>
                    </a:cubicBezTo>
                    <a:close/>
                    <a:moveTo>
                      <a:pt x="7873" y="1434"/>
                    </a:moveTo>
                    <a:cubicBezTo>
                      <a:pt x="7815" y="1434"/>
                      <a:pt x="7755" y="1444"/>
                      <a:pt x="7694" y="1465"/>
                    </a:cubicBezTo>
                    <a:cubicBezTo>
                      <a:pt x="7309" y="1542"/>
                      <a:pt x="7104" y="2183"/>
                      <a:pt x="7488" y="2414"/>
                    </a:cubicBezTo>
                    <a:lnTo>
                      <a:pt x="7514" y="2414"/>
                    </a:lnTo>
                    <a:cubicBezTo>
                      <a:pt x="7565" y="2440"/>
                      <a:pt x="7642" y="2466"/>
                      <a:pt x="7694" y="2491"/>
                    </a:cubicBezTo>
                    <a:cubicBezTo>
                      <a:pt x="7715" y="2493"/>
                      <a:pt x="7737" y="2494"/>
                      <a:pt x="7759" y="2494"/>
                    </a:cubicBezTo>
                    <a:cubicBezTo>
                      <a:pt x="7992" y="2494"/>
                      <a:pt x="8217" y="2369"/>
                      <a:pt x="8335" y="2158"/>
                    </a:cubicBezTo>
                    <a:cubicBezTo>
                      <a:pt x="8489" y="1805"/>
                      <a:pt x="8227" y="1434"/>
                      <a:pt x="7873" y="1434"/>
                    </a:cubicBezTo>
                    <a:close/>
                    <a:moveTo>
                      <a:pt x="12521" y="1809"/>
                    </a:moveTo>
                    <a:cubicBezTo>
                      <a:pt x="12477" y="1809"/>
                      <a:pt x="12432" y="1814"/>
                      <a:pt x="12386" y="1824"/>
                    </a:cubicBezTo>
                    <a:cubicBezTo>
                      <a:pt x="12002" y="1927"/>
                      <a:pt x="11796" y="2568"/>
                      <a:pt x="12181" y="2799"/>
                    </a:cubicBezTo>
                    <a:cubicBezTo>
                      <a:pt x="12232" y="2825"/>
                      <a:pt x="12309" y="2850"/>
                      <a:pt x="12386" y="2850"/>
                    </a:cubicBezTo>
                    <a:cubicBezTo>
                      <a:pt x="12424" y="2858"/>
                      <a:pt x="12461" y="2861"/>
                      <a:pt x="12498" y="2861"/>
                    </a:cubicBezTo>
                    <a:cubicBezTo>
                      <a:pt x="12709" y="2861"/>
                      <a:pt x="12896" y="2739"/>
                      <a:pt x="13027" y="2542"/>
                    </a:cubicBezTo>
                    <a:cubicBezTo>
                      <a:pt x="13165" y="2175"/>
                      <a:pt x="12892" y="1809"/>
                      <a:pt x="12521" y="1809"/>
                    </a:cubicBezTo>
                    <a:close/>
                    <a:moveTo>
                      <a:pt x="10496" y="2693"/>
                    </a:moveTo>
                    <a:cubicBezTo>
                      <a:pt x="10485" y="2693"/>
                      <a:pt x="10474" y="2694"/>
                      <a:pt x="10463" y="2696"/>
                    </a:cubicBezTo>
                    <a:cubicBezTo>
                      <a:pt x="10335" y="2722"/>
                      <a:pt x="10258" y="2953"/>
                      <a:pt x="10386" y="3030"/>
                    </a:cubicBezTo>
                    <a:cubicBezTo>
                      <a:pt x="10412" y="3055"/>
                      <a:pt x="10412" y="3055"/>
                      <a:pt x="10437" y="3055"/>
                    </a:cubicBezTo>
                    <a:cubicBezTo>
                      <a:pt x="10540" y="3055"/>
                      <a:pt x="10617" y="3030"/>
                      <a:pt x="10668" y="2953"/>
                    </a:cubicBezTo>
                    <a:cubicBezTo>
                      <a:pt x="10715" y="2812"/>
                      <a:pt x="10612" y="2693"/>
                      <a:pt x="10496" y="2693"/>
                    </a:cubicBezTo>
                    <a:close/>
                    <a:moveTo>
                      <a:pt x="3134" y="3127"/>
                    </a:moveTo>
                    <a:cubicBezTo>
                      <a:pt x="3124" y="3127"/>
                      <a:pt x="3114" y="3129"/>
                      <a:pt x="3104" y="3132"/>
                    </a:cubicBezTo>
                    <a:cubicBezTo>
                      <a:pt x="3027" y="3158"/>
                      <a:pt x="3001" y="3260"/>
                      <a:pt x="3078" y="3312"/>
                    </a:cubicBezTo>
                    <a:lnTo>
                      <a:pt x="3078" y="3337"/>
                    </a:lnTo>
                    <a:lnTo>
                      <a:pt x="3104" y="3337"/>
                    </a:lnTo>
                    <a:cubicBezTo>
                      <a:pt x="3155" y="3337"/>
                      <a:pt x="3206" y="3312"/>
                      <a:pt x="3232" y="3260"/>
                    </a:cubicBezTo>
                    <a:cubicBezTo>
                      <a:pt x="3254" y="3194"/>
                      <a:pt x="3199" y="3127"/>
                      <a:pt x="3134" y="3127"/>
                    </a:cubicBezTo>
                    <a:close/>
                    <a:moveTo>
                      <a:pt x="6219" y="3536"/>
                    </a:moveTo>
                    <a:cubicBezTo>
                      <a:pt x="6072" y="3536"/>
                      <a:pt x="5928" y="3614"/>
                      <a:pt x="5899" y="3773"/>
                    </a:cubicBezTo>
                    <a:lnTo>
                      <a:pt x="5924" y="3773"/>
                    </a:lnTo>
                    <a:cubicBezTo>
                      <a:pt x="5924" y="3799"/>
                      <a:pt x="5924" y="3850"/>
                      <a:pt x="5924" y="3902"/>
                    </a:cubicBezTo>
                    <a:cubicBezTo>
                      <a:pt x="5950" y="4055"/>
                      <a:pt x="6078" y="4158"/>
                      <a:pt x="6232" y="4184"/>
                    </a:cubicBezTo>
                    <a:cubicBezTo>
                      <a:pt x="6243" y="4185"/>
                      <a:pt x="6254" y="4185"/>
                      <a:pt x="6265" y="4185"/>
                    </a:cubicBezTo>
                    <a:cubicBezTo>
                      <a:pt x="6526" y="4185"/>
                      <a:pt x="6662" y="3892"/>
                      <a:pt x="6514" y="3671"/>
                    </a:cubicBezTo>
                    <a:cubicBezTo>
                      <a:pt x="6447" y="3582"/>
                      <a:pt x="6332" y="3536"/>
                      <a:pt x="6219" y="3536"/>
                    </a:cubicBezTo>
                    <a:close/>
                    <a:moveTo>
                      <a:pt x="3009" y="4870"/>
                    </a:moveTo>
                    <a:cubicBezTo>
                      <a:pt x="2866" y="4870"/>
                      <a:pt x="2722" y="4947"/>
                      <a:pt x="2693" y="5107"/>
                    </a:cubicBezTo>
                    <a:lnTo>
                      <a:pt x="2719" y="5107"/>
                    </a:lnTo>
                    <a:cubicBezTo>
                      <a:pt x="2693" y="5158"/>
                      <a:pt x="2693" y="5184"/>
                      <a:pt x="2719" y="5235"/>
                    </a:cubicBezTo>
                    <a:cubicBezTo>
                      <a:pt x="2745" y="5389"/>
                      <a:pt x="2873" y="5517"/>
                      <a:pt x="3027" y="5517"/>
                    </a:cubicBezTo>
                    <a:cubicBezTo>
                      <a:pt x="3038" y="5518"/>
                      <a:pt x="3049" y="5518"/>
                      <a:pt x="3059" y="5518"/>
                    </a:cubicBezTo>
                    <a:cubicBezTo>
                      <a:pt x="3320" y="5518"/>
                      <a:pt x="3456" y="5226"/>
                      <a:pt x="3283" y="5004"/>
                    </a:cubicBezTo>
                    <a:cubicBezTo>
                      <a:pt x="3228" y="4915"/>
                      <a:pt x="3119" y="4870"/>
                      <a:pt x="3009" y="4870"/>
                    </a:cubicBezTo>
                    <a:close/>
                    <a:moveTo>
                      <a:pt x="6277" y="5340"/>
                    </a:moveTo>
                    <a:cubicBezTo>
                      <a:pt x="6229" y="5340"/>
                      <a:pt x="6179" y="5348"/>
                      <a:pt x="6129" y="5363"/>
                    </a:cubicBezTo>
                    <a:cubicBezTo>
                      <a:pt x="5745" y="5466"/>
                      <a:pt x="5540" y="6107"/>
                      <a:pt x="5924" y="6312"/>
                    </a:cubicBezTo>
                    <a:cubicBezTo>
                      <a:pt x="5976" y="6363"/>
                      <a:pt x="6053" y="6363"/>
                      <a:pt x="6129" y="6389"/>
                    </a:cubicBezTo>
                    <a:cubicBezTo>
                      <a:pt x="6151" y="6391"/>
                      <a:pt x="6173" y="6392"/>
                      <a:pt x="6194" y="6392"/>
                    </a:cubicBezTo>
                    <a:cubicBezTo>
                      <a:pt x="6424" y="6392"/>
                      <a:pt x="6630" y="6267"/>
                      <a:pt x="6771" y="6055"/>
                    </a:cubicBezTo>
                    <a:cubicBezTo>
                      <a:pt x="6906" y="5718"/>
                      <a:pt x="6625" y="5340"/>
                      <a:pt x="6277" y="5340"/>
                    </a:cubicBezTo>
                    <a:close/>
                    <a:moveTo>
                      <a:pt x="1163" y="6898"/>
                    </a:moveTo>
                    <a:cubicBezTo>
                      <a:pt x="1152" y="6898"/>
                      <a:pt x="1140" y="6899"/>
                      <a:pt x="1129" y="6902"/>
                    </a:cubicBezTo>
                    <a:cubicBezTo>
                      <a:pt x="1001" y="6927"/>
                      <a:pt x="924" y="7158"/>
                      <a:pt x="1052" y="7235"/>
                    </a:cubicBezTo>
                    <a:cubicBezTo>
                      <a:pt x="1078" y="7235"/>
                      <a:pt x="1104" y="7261"/>
                      <a:pt x="1129" y="7261"/>
                    </a:cubicBezTo>
                    <a:cubicBezTo>
                      <a:pt x="1206" y="7261"/>
                      <a:pt x="1283" y="7235"/>
                      <a:pt x="1334" y="7132"/>
                    </a:cubicBezTo>
                    <a:cubicBezTo>
                      <a:pt x="1381" y="7015"/>
                      <a:pt x="1278" y="6898"/>
                      <a:pt x="1163" y="6898"/>
                    </a:cubicBezTo>
                    <a:close/>
                    <a:moveTo>
                      <a:pt x="5001" y="7850"/>
                    </a:moveTo>
                    <a:cubicBezTo>
                      <a:pt x="4924" y="7876"/>
                      <a:pt x="4899" y="8004"/>
                      <a:pt x="4950" y="8056"/>
                    </a:cubicBezTo>
                    <a:lnTo>
                      <a:pt x="5001" y="8056"/>
                    </a:lnTo>
                    <a:cubicBezTo>
                      <a:pt x="5052" y="8056"/>
                      <a:pt x="5104" y="8030"/>
                      <a:pt x="5129" y="8004"/>
                    </a:cubicBezTo>
                    <a:cubicBezTo>
                      <a:pt x="5155" y="7927"/>
                      <a:pt x="5078" y="7850"/>
                      <a:pt x="5001" y="7850"/>
                    </a:cubicBezTo>
                    <a:close/>
                    <a:moveTo>
                      <a:pt x="2940" y="7598"/>
                    </a:moveTo>
                    <a:cubicBezTo>
                      <a:pt x="2902" y="7598"/>
                      <a:pt x="2862" y="7605"/>
                      <a:pt x="2822" y="7620"/>
                    </a:cubicBezTo>
                    <a:cubicBezTo>
                      <a:pt x="2565" y="7697"/>
                      <a:pt x="2437" y="8107"/>
                      <a:pt x="2693" y="8235"/>
                    </a:cubicBezTo>
                    <a:cubicBezTo>
                      <a:pt x="2719" y="8261"/>
                      <a:pt x="2770" y="8286"/>
                      <a:pt x="2822" y="8286"/>
                    </a:cubicBezTo>
                    <a:cubicBezTo>
                      <a:pt x="2838" y="8289"/>
                      <a:pt x="2854" y="8290"/>
                      <a:pt x="2870" y="8290"/>
                    </a:cubicBezTo>
                    <a:cubicBezTo>
                      <a:pt x="3007" y="8290"/>
                      <a:pt x="3137" y="8196"/>
                      <a:pt x="3206" y="8081"/>
                    </a:cubicBezTo>
                    <a:cubicBezTo>
                      <a:pt x="3338" y="7840"/>
                      <a:pt x="3169" y="7598"/>
                      <a:pt x="2940" y="7598"/>
                    </a:cubicBezTo>
                    <a:close/>
                    <a:moveTo>
                      <a:pt x="6698" y="7919"/>
                    </a:moveTo>
                    <a:cubicBezTo>
                      <a:pt x="6554" y="7919"/>
                      <a:pt x="6414" y="7990"/>
                      <a:pt x="6386" y="8133"/>
                    </a:cubicBezTo>
                    <a:lnTo>
                      <a:pt x="6412" y="8133"/>
                    </a:lnTo>
                    <a:cubicBezTo>
                      <a:pt x="6412" y="8184"/>
                      <a:pt x="6412" y="8235"/>
                      <a:pt x="6412" y="8261"/>
                    </a:cubicBezTo>
                    <a:cubicBezTo>
                      <a:pt x="6437" y="8415"/>
                      <a:pt x="6565" y="8543"/>
                      <a:pt x="6745" y="8568"/>
                    </a:cubicBezTo>
                    <a:cubicBezTo>
                      <a:pt x="7001" y="8568"/>
                      <a:pt x="7181" y="8261"/>
                      <a:pt x="7001" y="8056"/>
                    </a:cubicBezTo>
                    <a:cubicBezTo>
                      <a:pt x="6933" y="7964"/>
                      <a:pt x="6814" y="7919"/>
                      <a:pt x="6698" y="7919"/>
                    </a:cubicBezTo>
                    <a:close/>
                    <a:moveTo>
                      <a:pt x="4317" y="9878"/>
                    </a:moveTo>
                    <a:cubicBezTo>
                      <a:pt x="4265" y="9878"/>
                      <a:pt x="4210" y="9886"/>
                      <a:pt x="4155" y="9902"/>
                    </a:cubicBezTo>
                    <a:cubicBezTo>
                      <a:pt x="3770" y="9979"/>
                      <a:pt x="3565" y="10645"/>
                      <a:pt x="3950" y="10851"/>
                    </a:cubicBezTo>
                    <a:cubicBezTo>
                      <a:pt x="4001" y="10876"/>
                      <a:pt x="4078" y="10902"/>
                      <a:pt x="4129" y="10928"/>
                    </a:cubicBezTo>
                    <a:cubicBezTo>
                      <a:pt x="4153" y="10930"/>
                      <a:pt x="4177" y="10931"/>
                      <a:pt x="4200" y="10931"/>
                    </a:cubicBezTo>
                    <a:cubicBezTo>
                      <a:pt x="4454" y="10931"/>
                      <a:pt x="4677" y="10805"/>
                      <a:pt x="4770" y="10594"/>
                    </a:cubicBezTo>
                    <a:cubicBezTo>
                      <a:pt x="4927" y="10236"/>
                      <a:pt x="4673" y="9878"/>
                      <a:pt x="4317" y="9878"/>
                    </a:cubicBezTo>
                    <a:close/>
                    <a:moveTo>
                      <a:pt x="746" y="10289"/>
                    </a:moveTo>
                    <a:cubicBezTo>
                      <a:pt x="696" y="10289"/>
                      <a:pt x="644" y="10297"/>
                      <a:pt x="591" y="10312"/>
                    </a:cubicBezTo>
                    <a:cubicBezTo>
                      <a:pt x="206" y="10415"/>
                      <a:pt x="1" y="11056"/>
                      <a:pt x="386" y="11287"/>
                    </a:cubicBezTo>
                    <a:lnTo>
                      <a:pt x="386" y="11261"/>
                    </a:lnTo>
                    <a:cubicBezTo>
                      <a:pt x="437" y="11312"/>
                      <a:pt x="514" y="11338"/>
                      <a:pt x="565" y="11338"/>
                    </a:cubicBezTo>
                    <a:cubicBezTo>
                      <a:pt x="589" y="11340"/>
                      <a:pt x="613" y="11341"/>
                      <a:pt x="636" y="11341"/>
                    </a:cubicBezTo>
                    <a:cubicBezTo>
                      <a:pt x="889" y="11341"/>
                      <a:pt x="1112" y="11216"/>
                      <a:pt x="1206" y="11004"/>
                    </a:cubicBezTo>
                    <a:cubicBezTo>
                      <a:pt x="1364" y="10667"/>
                      <a:pt x="1106" y="10289"/>
                      <a:pt x="746" y="10289"/>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1" name="Google Shape;121;p3"/>
              <p:cNvSpPr/>
              <p:nvPr/>
            </p:nvSpPr>
            <p:spPr>
              <a:xfrm>
                <a:off x="-1809250" y="2563500"/>
                <a:ext cx="247275" cy="1438900"/>
              </a:xfrm>
              <a:custGeom>
                <a:avLst/>
                <a:gdLst/>
                <a:ahLst/>
                <a:cxnLst/>
                <a:rect l="l" t="t" r="r" b="b"/>
                <a:pathLst>
                  <a:path w="9891" h="57556" extrusionOk="0">
                    <a:moveTo>
                      <a:pt x="9445" y="0"/>
                    </a:moveTo>
                    <a:cubicBezTo>
                      <a:pt x="9304" y="0"/>
                      <a:pt x="9164" y="81"/>
                      <a:pt x="9104" y="270"/>
                    </a:cubicBezTo>
                    <a:cubicBezTo>
                      <a:pt x="4617" y="13912"/>
                      <a:pt x="1" y="34913"/>
                      <a:pt x="3386" y="57247"/>
                    </a:cubicBezTo>
                    <a:cubicBezTo>
                      <a:pt x="3411" y="57427"/>
                      <a:pt x="3565" y="57555"/>
                      <a:pt x="3745" y="57555"/>
                    </a:cubicBezTo>
                    <a:lnTo>
                      <a:pt x="3822" y="57555"/>
                    </a:lnTo>
                    <a:cubicBezTo>
                      <a:pt x="4027" y="57530"/>
                      <a:pt x="4155" y="57324"/>
                      <a:pt x="4129" y="57119"/>
                    </a:cubicBezTo>
                    <a:cubicBezTo>
                      <a:pt x="796" y="34939"/>
                      <a:pt x="5360" y="14091"/>
                      <a:pt x="9796" y="501"/>
                    </a:cubicBezTo>
                    <a:cubicBezTo>
                      <a:pt x="9890" y="202"/>
                      <a:pt x="9667" y="0"/>
                      <a:pt x="9445"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sp>
        <p:nvSpPr>
          <p:cNvPr id="122" name="Google Shape;122;p3"/>
          <p:cNvSpPr txBox="1">
            <a:spLocks noGrp="1"/>
          </p:cNvSpPr>
          <p:nvPr>
            <p:ph type="title"/>
          </p:nvPr>
        </p:nvSpPr>
        <p:spPr>
          <a:xfrm>
            <a:off x="2679000" y="3267333"/>
            <a:ext cx="6834000" cy="962800"/>
          </a:xfrm>
          <a:prstGeom prst="rect">
            <a:avLst/>
          </a:prstGeom>
        </p:spPr>
        <p:txBody>
          <a:bodyPr spcFirstLastPara="1" wrap="square" lIns="91425" tIns="91425" rIns="91425" bIns="91425" anchor="ctr" anchorCtr="0">
            <a:noAutofit/>
          </a:bodyPr>
          <a:lstStyle>
            <a:lvl1pPr lvl="0" algn="ctr">
              <a:spcBef>
                <a:spcPts val="0"/>
              </a:spcBef>
              <a:spcAft>
                <a:spcPts val="0"/>
              </a:spcAft>
              <a:buSzPts val="3600"/>
              <a:buNone/>
              <a:defRPr sz="4800"/>
            </a:lvl1pPr>
            <a:lvl2pPr lvl="1" algn="ctr">
              <a:spcBef>
                <a:spcPts val="0"/>
              </a:spcBef>
              <a:spcAft>
                <a:spcPts val="0"/>
              </a:spcAft>
              <a:buSzPts val="3600"/>
              <a:buNone/>
              <a:defRPr sz="4800"/>
            </a:lvl2pPr>
            <a:lvl3pPr lvl="2" algn="ctr">
              <a:spcBef>
                <a:spcPts val="0"/>
              </a:spcBef>
              <a:spcAft>
                <a:spcPts val="0"/>
              </a:spcAft>
              <a:buSzPts val="3600"/>
              <a:buNone/>
              <a:defRPr sz="4800"/>
            </a:lvl3pPr>
            <a:lvl4pPr lvl="3" algn="ctr">
              <a:spcBef>
                <a:spcPts val="0"/>
              </a:spcBef>
              <a:spcAft>
                <a:spcPts val="0"/>
              </a:spcAft>
              <a:buSzPts val="3600"/>
              <a:buNone/>
              <a:defRPr sz="4800"/>
            </a:lvl4pPr>
            <a:lvl5pPr lvl="4" algn="ctr">
              <a:spcBef>
                <a:spcPts val="0"/>
              </a:spcBef>
              <a:spcAft>
                <a:spcPts val="0"/>
              </a:spcAft>
              <a:buSzPts val="3600"/>
              <a:buNone/>
              <a:defRPr sz="4800"/>
            </a:lvl5pPr>
            <a:lvl6pPr lvl="5" algn="ctr">
              <a:spcBef>
                <a:spcPts val="0"/>
              </a:spcBef>
              <a:spcAft>
                <a:spcPts val="0"/>
              </a:spcAft>
              <a:buSzPts val="3600"/>
              <a:buNone/>
              <a:defRPr sz="4800"/>
            </a:lvl6pPr>
            <a:lvl7pPr lvl="6" algn="ctr">
              <a:spcBef>
                <a:spcPts val="0"/>
              </a:spcBef>
              <a:spcAft>
                <a:spcPts val="0"/>
              </a:spcAft>
              <a:buSzPts val="3600"/>
              <a:buNone/>
              <a:defRPr sz="4800"/>
            </a:lvl7pPr>
            <a:lvl8pPr lvl="7" algn="ctr">
              <a:spcBef>
                <a:spcPts val="0"/>
              </a:spcBef>
              <a:spcAft>
                <a:spcPts val="0"/>
              </a:spcAft>
              <a:buSzPts val="3600"/>
              <a:buNone/>
              <a:defRPr sz="4800"/>
            </a:lvl8pPr>
            <a:lvl9pPr lvl="8" algn="ctr">
              <a:spcBef>
                <a:spcPts val="0"/>
              </a:spcBef>
              <a:spcAft>
                <a:spcPts val="0"/>
              </a:spcAft>
              <a:buSzPts val="3600"/>
              <a:buNone/>
              <a:defRPr sz="4800"/>
            </a:lvl9pPr>
          </a:lstStyle>
          <a:p>
            <a:endParaRPr/>
          </a:p>
        </p:txBody>
      </p:sp>
      <p:sp>
        <p:nvSpPr>
          <p:cNvPr id="123" name="Google Shape;123;p3"/>
          <p:cNvSpPr txBox="1">
            <a:spLocks noGrp="1"/>
          </p:cNvSpPr>
          <p:nvPr>
            <p:ph type="title" idx="2" hasCustomPrompt="1"/>
          </p:nvPr>
        </p:nvSpPr>
        <p:spPr>
          <a:xfrm>
            <a:off x="5516600" y="1038600"/>
            <a:ext cx="1158800" cy="9628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3"/>
              </a:buClr>
              <a:buSzPts val="4900"/>
              <a:buNone/>
              <a:defRPr sz="6667">
                <a:solidFill>
                  <a:schemeClr val="dk1"/>
                </a:solidFill>
              </a:defRPr>
            </a:lvl1pPr>
            <a:lvl2pPr lvl="1" algn="ctr" rtl="0">
              <a:spcBef>
                <a:spcPts val="0"/>
              </a:spcBef>
              <a:spcAft>
                <a:spcPts val="0"/>
              </a:spcAft>
              <a:buClr>
                <a:schemeClr val="accent3"/>
              </a:buClr>
              <a:buSzPts val="4900"/>
              <a:buNone/>
              <a:defRPr sz="6533">
                <a:solidFill>
                  <a:schemeClr val="accent3"/>
                </a:solidFill>
              </a:defRPr>
            </a:lvl2pPr>
            <a:lvl3pPr lvl="2" algn="ctr" rtl="0">
              <a:spcBef>
                <a:spcPts val="0"/>
              </a:spcBef>
              <a:spcAft>
                <a:spcPts val="0"/>
              </a:spcAft>
              <a:buClr>
                <a:schemeClr val="accent3"/>
              </a:buClr>
              <a:buSzPts val="4900"/>
              <a:buNone/>
              <a:defRPr sz="6533">
                <a:solidFill>
                  <a:schemeClr val="accent3"/>
                </a:solidFill>
              </a:defRPr>
            </a:lvl3pPr>
            <a:lvl4pPr lvl="3" algn="ctr" rtl="0">
              <a:spcBef>
                <a:spcPts val="0"/>
              </a:spcBef>
              <a:spcAft>
                <a:spcPts val="0"/>
              </a:spcAft>
              <a:buClr>
                <a:schemeClr val="accent3"/>
              </a:buClr>
              <a:buSzPts val="4900"/>
              <a:buNone/>
              <a:defRPr sz="6533">
                <a:solidFill>
                  <a:schemeClr val="accent3"/>
                </a:solidFill>
              </a:defRPr>
            </a:lvl4pPr>
            <a:lvl5pPr lvl="4" algn="ctr" rtl="0">
              <a:spcBef>
                <a:spcPts val="0"/>
              </a:spcBef>
              <a:spcAft>
                <a:spcPts val="0"/>
              </a:spcAft>
              <a:buClr>
                <a:schemeClr val="accent3"/>
              </a:buClr>
              <a:buSzPts val="4900"/>
              <a:buNone/>
              <a:defRPr sz="6533">
                <a:solidFill>
                  <a:schemeClr val="accent3"/>
                </a:solidFill>
              </a:defRPr>
            </a:lvl5pPr>
            <a:lvl6pPr lvl="5" algn="ctr" rtl="0">
              <a:spcBef>
                <a:spcPts val="0"/>
              </a:spcBef>
              <a:spcAft>
                <a:spcPts val="0"/>
              </a:spcAft>
              <a:buClr>
                <a:schemeClr val="accent3"/>
              </a:buClr>
              <a:buSzPts val="4900"/>
              <a:buNone/>
              <a:defRPr sz="6533">
                <a:solidFill>
                  <a:schemeClr val="accent3"/>
                </a:solidFill>
              </a:defRPr>
            </a:lvl6pPr>
            <a:lvl7pPr lvl="6" algn="ctr" rtl="0">
              <a:spcBef>
                <a:spcPts val="0"/>
              </a:spcBef>
              <a:spcAft>
                <a:spcPts val="0"/>
              </a:spcAft>
              <a:buClr>
                <a:schemeClr val="accent3"/>
              </a:buClr>
              <a:buSzPts val="4900"/>
              <a:buNone/>
              <a:defRPr sz="6533">
                <a:solidFill>
                  <a:schemeClr val="accent3"/>
                </a:solidFill>
              </a:defRPr>
            </a:lvl7pPr>
            <a:lvl8pPr lvl="7" algn="ctr" rtl="0">
              <a:spcBef>
                <a:spcPts val="0"/>
              </a:spcBef>
              <a:spcAft>
                <a:spcPts val="0"/>
              </a:spcAft>
              <a:buClr>
                <a:schemeClr val="accent3"/>
              </a:buClr>
              <a:buSzPts val="4900"/>
              <a:buNone/>
              <a:defRPr sz="6533">
                <a:solidFill>
                  <a:schemeClr val="accent3"/>
                </a:solidFill>
              </a:defRPr>
            </a:lvl8pPr>
            <a:lvl9pPr lvl="8" algn="ctr" rtl="0">
              <a:spcBef>
                <a:spcPts val="0"/>
              </a:spcBef>
              <a:spcAft>
                <a:spcPts val="0"/>
              </a:spcAft>
              <a:buClr>
                <a:schemeClr val="accent3"/>
              </a:buClr>
              <a:buSzPts val="4900"/>
              <a:buNone/>
              <a:defRPr sz="6533">
                <a:solidFill>
                  <a:schemeClr val="accent3"/>
                </a:solidFill>
              </a:defRPr>
            </a:lvl9pPr>
          </a:lstStyle>
          <a:p>
            <a:r>
              <a:t>xx%</a:t>
            </a:r>
          </a:p>
        </p:txBody>
      </p:sp>
      <p:sp>
        <p:nvSpPr>
          <p:cNvPr id="124" name="Google Shape;124;p3"/>
          <p:cNvSpPr txBox="1">
            <a:spLocks noGrp="1"/>
          </p:cNvSpPr>
          <p:nvPr>
            <p:ph type="subTitle" idx="1"/>
          </p:nvPr>
        </p:nvSpPr>
        <p:spPr>
          <a:xfrm>
            <a:off x="4102400" y="4230133"/>
            <a:ext cx="3987200" cy="781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600"/>
              <a:buNone/>
              <a:defRPr sz="2133"/>
            </a:lvl1pPr>
            <a:lvl2pPr lvl="1" algn="ctr" rtl="0">
              <a:lnSpc>
                <a:spcPct val="100000"/>
              </a:lnSpc>
              <a:spcBef>
                <a:spcPts val="0"/>
              </a:spcBef>
              <a:spcAft>
                <a:spcPts val="0"/>
              </a:spcAft>
              <a:buSzPts val="1600"/>
              <a:buNone/>
              <a:defRPr sz="2133"/>
            </a:lvl2pPr>
            <a:lvl3pPr lvl="2" algn="ctr" rtl="0">
              <a:lnSpc>
                <a:spcPct val="100000"/>
              </a:lnSpc>
              <a:spcBef>
                <a:spcPts val="0"/>
              </a:spcBef>
              <a:spcAft>
                <a:spcPts val="0"/>
              </a:spcAft>
              <a:buSzPts val="1600"/>
              <a:buNone/>
              <a:defRPr sz="2133"/>
            </a:lvl3pPr>
            <a:lvl4pPr lvl="3" algn="ctr" rtl="0">
              <a:lnSpc>
                <a:spcPct val="100000"/>
              </a:lnSpc>
              <a:spcBef>
                <a:spcPts val="0"/>
              </a:spcBef>
              <a:spcAft>
                <a:spcPts val="0"/>
              </a:spcAft>
              <a:buSzPts val="1600"/>
              <a:buNone/>
              <a:defRPr sz="2133"/>
            </a:lvl4pPr>
            <a:lvl5pPr lvl="4" algn="ctr" rtl="0">
              <a:lnSpc>
                <a:spcPct val="100000"/>
              </a:lnSpc>
              <a:spcBef>
                <a:spcPts val="0"/>
              </a:spcBef>
              <a:spcAft>
                <a:spcPts val="0"/>
              </a:spcAft>
              <a:buSzPts val="1600"/>
              <a:buNone/>
              <a:defRPr sz="2133"/>
            </a:lvl5pPr>
            <a:lvl6pPr lvl="5" algn="ctr" rtl="0">
              <a:lnSpc>
                <a:spcPct val="100000"/>
              </a:lnSpc>
              <a:spcBef>
                <a:spcPts val="0"/>
              </a:spcBef>
              <a:spcAft>
                <a:spcPts val="0"/>
              </a:spcAft>
              <a:buSzPts val="1600"/>
              <a:buNone/>
              <a:defRPr sz="2133"/>
            </a:lvl6pPr>
            <a:lvl7pPr lvl="6" algn="ctr" rtl="0">
              <a:lnSpc>
                <a:spcPct val="100000"/>
              </a:lnSpc>
              <a:spcBef>
                <a:spcPts val="0"/>
              </a:spcBef>
              <a:spcAft>
                <a:spcPts val="0"/>
              </a:spcAft>
              <a:buSzPts val="1600"/>
              <a:buNone/>
              <a:defRPr sz="2133"/>
            </a:lvl7pPr>
            <a:lvl8pPr lvl="7" algn="ctr" rtl="0">
              <a:lnSpc>
                <a:spcPct val="100000"/>
              </a:lnSpc>
              <a:spcBef>
                <a:spcPts val="0"/>
              </a:spcBef>
              <a:spcAft>
                <a:spcPts val="0"/>
              </a:spcAft>
              <a:buSzPts val="1600"/>
              <a:buNone/>
              <a:defRPr sz="2133"/>
            </a:lvl8pPr>
            <a:lvl9pPr lvl="8" algn="ctr" rtl="0">
              <a:lnSpc>
                <a:spcPct val="100000"/>
              </a:lnSpc>
              <a:spcBef>
                <a:spcPts val="0"/>
              </a:spcBef>
              <a:spcAft>
                <a:spcPts val="0"/>
              </a:spcAft>
              <a:buSzPts val="1600"/>
              <a:buNone/>
              <a:defRPr sz="2133"/>
            </a:lvl9pPr>
          </a:lstStyle>
          <a:p>
            <a:endParaRPr/>
          </a:p>
        </p:txBody>
      </p:sp>
    </p:spTree>
    <p:extLst>
      <p:ext uri="{BB962C8B-B14F-4D97-AF65-F5344CB8AC3E}">
        <p14:creationId xmlns:p14="http://schemas.microsoft.com/office/powerpoint/2010/main" val="359272556"/>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3932237" cy="1600200"/>
          </a:xfrm>
        </p:spPr>
        <p:txBody>
          <a:bodyPr anchor="b"/>
          <a:lstStyle>
            <a:lvl1pPr>
              <a:defRPr sz="3200"/>
            </a:lvl1pPr>
          </a:lstStyle>
          <a:p>
            <a:r>
              <a:rPr lang="zh-CN" altLang="en-US"/>
              <a:t>单击此处编辑母版标题样式</a:t>
            </a:r>
          </a:p>
        </p:txBody>
      </p:sp>
      <p:sp>
        <p:nvSpPr>
          <p:cNvPr id="3" name="内容占位符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a:t>单击此处编辑母版文本样式</a:t>
            </a:r>
          </a:p>
          <a:p>
            <a:pPr lvl="1"/>
            <a:r>
              <a:rPr lang="zh-CN" altLang="en-US"/>
              <a:t>二级</a:t>
            </a:r>
          </a:p>
          <a:p>
            <a:pPr lvl="2"/>
            <a:r>
              <a:rPr lang="zh-CN" altLang="en-US"/>
              <a:t>三级</a:t>
            </a:r>
          </a:p>
          <a:p>
            <a:pPr lvl="3"/>
            <a:r>
              <a:rPr lang="zh-CN" altLang="en-US"/>
              <a:t>四级</a:t>
            </a:r>
          </a:p>
          <a:p>
            <a:pPr lvl="4"/>
            <a:r>
              <a:rPr lang="zh-CN" altLang="en-US"/>
              <a:t>五级</a:t>
            </a:r>
          </a:p>
        </p:txBody>
      </p:sp>
      <p:sp>
        <p:nvSpPr>
          <p:cNvPr id="4" name="文本占位符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a:t>单击此处编辑母版文本样式</a:t>
            </a:r>
          </a:p>
        </p:txBody>
      </p:sp>
      <p:sp>
        <p:nvSpPr>
          <p:cNvPr id="5" name="日期占位符 4"/>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B93665EA-4190-4B26-94CF-11C06665461E}" type="datetimeFigureOut">
              <a:rPr kumimoji="0" lang="zh-CN" altLang="en-US" sz="1200" b="0" i="0" u="none" strike="noStrike" kern="1200" cap="none" spc="0" normalizeH="0" baseline="0" noProof="0" smtClean="0">
                <a:ln>
                  <a:noFill/>
                </a:ln>
                <a:solidFill>
                  <a:prstClr val="black">
                    <a:tint val="75000"/>
                  </a:prstClr>
                </a:solidFill>
                <a:effectLst/>
                <a:uLnTx/>
                <a:uFillTx/>
                <a:latin typeface="思源黑体 CN Light" panose="020B0300000000000000" pitchFamily="34" charset="-122"/>
                <a:ea typeface="思源黑体 CN Light" panose="020B0300000000000000" pitchFamily="34" charset="-122"/>
                <a:cs typeface="+mn-cs"/>
              </a:rPr>
              <a:pPr marL="0" marR="0" lvl="0" indent="0" algn="l" defTabSz="914400" rtl="0" eaLnBrk="1" fontAlgn="auto" latinLnBrk="0" hangingPunct="1">
                <a:lnSpc>
                  <a:spcPct val="100000"/>
                </a:lnSpc>
                <a:spcBef>
                  <a:spcPts val="0"/>
                </a:spcBef>
                <a:spcAft>
                  <a:spcPts val="0"/>
                </a:spcAft>
                <a:buClrTx/>
                <a:buSzTx/>
                <a:buFontTx/>
                <a:buNone/>
                <a:tabLst/>
                <a:defRPr/>
              </a:pPr>
              <a:t>2022/8/7</a:t>
            </a:fld>
            <a:endParaRPr kumimoji="0" lang="zh-CN" altLang="en-US" sz="1200" b="0" i="0" u="none" strike="noStrike" kern="1200" cap="none" spc="0" normalizeH="0" baseline="0" noProof="0">
              <a:ln>
                <a:noFill/>
              </a:ln>
              <a:solidFill>
                <a:prstClr val="black">
                  <a:tint val="75000"/>
                </a:prstClr>
              </a:solidFill>
              <a:effectLst/>
              <a:uLnTx/>
              <a:uFillTx/>
              <a:latin typeface="思源黑体 CN Light" panose="020B0300000000000000" pitchFamily="34" charset="-122"/>
              <a:ea typeface="思源黑体 CN Light" panose="020B0300000000000000" pitchFamily="34" charset="-122"/>
              <a:cs typeface="+mn-cs"/>
            </a:endParaRPr>
          </a:p>
        </p:txBody>
      </p:sp>
      <p:sp>
        <p:nvSpPr>
          <p:cNvPr id="6" name="页脚占位符 5"/>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200" b="0" i="0" u="none" strike="noStrike" kern="1200" cap="none" spc="0" normalizeH="0" baseline="0" noProof="0">
              <a:ln>
                <a:noFill/>
              </a:ln>
              <a:solidFill>
                <a:prstClr val="black">
                  <a:tint val="75000"/>
                </a:prstClr>
              </a:solidFill>
              <a:effectLst/>
              <a:uLnTx/>
              <a:uFillTx/>
              <a:latin typeface="思源黑体 CN Light" panose="020B0300000000000000" pitchFamily="34" charset="-122"/>
              <a:ea typeface="思源黑体 CN Light" panose="020B0300000000000000" pitchFamily="34"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18E094B-4BC8-4851-99F7-361ECCD2878D}" type="slidenum">
              <a:rPr kumimoji="0" lang="zh-CN" altLang="en-US" sz="1200" b="0" i="0" u="none" strike="noStrike" kern="1200" cap="none" spc="0" normalizeH="0" baseline="0" noProof="0" smtClean="0">
                <a:ln>
                  <a:noFill/>
                </a:ln>
                <a:solidFill>
                  <a:prstClr val="black">
                    <a:tint val="75000"/>
                  </a:prstClr>
                </a:solidFill>
                <a:effectLst/>
                <a:uLnTx/>
                <a:uFillTx/>
                <a:latin typeface="思源黑体 CN Light" panose="020B0300000000000000" pitchFamily="34" charset="-122"/>
                <a:ea typeface="思源黑体 CN Light" panose="020B0300000000000000" pitchFamily="34" charset="-122"/>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zh-CN" altLang="en-US" sz="1200" b="0" i="0" u="none" strike="noStrike" kern="1200" cap="none" spc="0" normalizeH="0" baseline="0" noProof="0">
              <a:ln>
                <a:noFill/>
              </a:ln>
              <a:solidFill>
                <a:prstClr val="black">
                  <a:tint val="75000"/>
                </a:prstClr>
              </a:solidFill>
              <a:effectLst/>
              <a:uLnTx/>
              <a:uFillTx/>
              <a:latin typeface="思源黑体 CN Light" panose="020B0300000000000000" pitchFamily="34" charset="-122"/>
              <a:ea typeface="思源黑体 CN Light" panose="020B0300000000000000" pitchFamily="34" charset="-122"/>
              <a:cs typeface="+mn-cs"/>
            </a:endParaRPr>
          </a:p>
        </p:txBody>
      </p:sp>
    </p:spTree>
    <p:extLst>
      <p:ext uri="{BB962C8B-B14F-4D97-AF65-F5344CB8AC3E}">
        <p14:creationId xmlns:p14="http://schemas.microsoft.com/office/powerpoint/2010/main" val="4195580617"/>
      </p:ext>
    </p:extLst>
  </p:cSld>
  <p:clrMapOvr>
    <a:masterClrMapping/>
  </p:clrMapOvr>
</p:sldLayout>
</file>

<file path=ppt/slideLayouts/slideLayout190.xml><?xml version="1.0" encoding="utf-8"?>
<p:sldLayout xmlns:a="http://schemas.openxmlformats.org/drawingml/2006/main" xmlns:r="http://schemas.openxmlformats.org/officeDocument/2006/relationships" xmlns:p="http://schemas.openxmlformats.org/presentationml/2006/main" matchingName="Title and body" type="tx">
  <p:cSld name="Title and body">
    <p:spTree>
      <p:nvGrpSpPr>
        <p:cNvPr id="1" name="Shape 125"/>
        <p:cNvGrpSpPr/>
        <p:nvPr/>
      </p:nvGrpSpPr>
      <p:grpSpPr>
        <a:xfrm>
          <a:off x="0" y="0"/>
          <a:ext cx="0" cy="0"/>
          <a:chOff x="0" y="0"/>
          <a:chExt cx="0" cy="0"/>
        </a:xfrm>
      </p:grpSpPr>
      <p:pic>
        <p:nvPicPr>
          <p:cNvPr id="126" name="Google Shape;126;p4"/>
          <p:cNvPicPr preferRelativeResize="0"/>
          <p:nvPr/>
        </p:nvPicPr>
        <p:blipFill>
          <a:blip r:embed="rId2">
            <a:alphaModFix/>
          </a:blip>
          <a:stretch>
            <a:fillRect/>
          </a:stretch>
        </p:blipFill>
        <p:spPr>
          <a:xfrm>
            <a:off x="-75466" y="-36433"/>
            <a:ext cx="12342935" cy="7005332"/>
          </a:xfrm>
          <a:prstGeom prst="rect">
            <a:avLst/>
          </a:prstGeom>
          <a:noFill/>
          <a:ln>
            <a:noFill/>
          </a:ln>
        </p:spPr>
      </p:pic>
      <p:grpSp>
        <p:nvGrpSpPr>
          <p:cNvPr id="127" name="Google Shape;127;p4"/>
          <p:cNvGrpSpPr/>
          <p:nvPr/>
        </p:nvGrpSpPr>
        <p:grpSpPr>
          <a:xfrm>
            <a:off x="945525" y="1516400"/>
            <a:ext cx="10301600" cy="4728400"/>
            <a:chOff x="709144" y="1137300"/>
            <a:chExt cx="7726200" cy="3546300"/>
          </a:xfrm>
        </p:grpSpPr>
        <p:sp>
          <p:nvSpPr>
            <p:cNvPr id="128" name="Google Shape;128;p4"/>
            <p:cNvSpPr/>
            <p:nvPr/>
          </p:nvSpPr>
          <p:spPr>
            <a:xfrm>
              <a:off x="785344" y="1213500"/>
              <a:ext cx="7650000" cy="3470100"/>
            </a:xfrm>
            <a:prstGeom prst="roundRect">
              <a:avLst>
                <a:gd name="adj" fmla="val 8345"/>
              </a:avLst>
            </a:prstGeom>
            <a:solidFill>
              <a:schemeClr val="accen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9" name="Google Shape;129;p4"/>
            <p:cNvSpPr/>
            <p:nvPr/>
          </p:nvSpPr>
          <p:spPr>
            <a:xfrm>
              <a:off x="709144" y="1137300"/>
              <a:ext cx="7650000" cy="3470100"/>
            </a:xfrm>
            <a:prstGeom prst="roundRect">
              <a:avLst>
                <a:gd name="adj" fmla="val 8345"/>
              </a:avLst>
            </a:prstGeom>
            <a:solidFill>
              <a:schemeClr val="l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130" name="Google Shape;130;p4"/>
          <p:cNvSpPr txBox="1">
            <a:spLocks noGrp="1"/>
          </p:cNvSpPr>
          <p:nvPr>
            <p:ph type="body" idx="1"/>
          </p:nvPr>
        </p:nvSpPr>
        <p:spPr>
          <a:xfrm>
            <a:off x="1145817" y="1634251"/>
            <a:ext cx="9900800" cy="4518400"/>
          </a:xfrm>
          <a:prstGeom prst="rect">
            <a:avLst/>
          </a:prstGeom>
        </p:spPr>
        <p:txBody>
          <a:bodyPr spcFirstLastPara="1" wrap="square" lIns="91425" tIns="91425" rIns="91425" bIns="91425" anchor="ctr" anchorCtr="0">
            <a:noAutofit/>
          </a:bodyPr>
          <a:lstStyle>
            <a:lvl1pPr marL="609585" lvl="0" indent="-423323">
              <a:lnSpc>
                <a:spcPct val="100000"/>
              </a:lnSpc>
              <a:spcBef>
                <a:spcPts val="0"/>
              </a:spcBef>
              <a:spcAft>
                <a:spcPts val="0"/>
              </a:spcAft>
              <a:buClr>
                <a:srgbClr val="273638"/>
              </a:buClr>
              <a:buSzPts val="1400"/>
              <a:buChar char="●"/>
              <a:defRPr sz="1600"/>
            </a:lvl1pPr>
            <a:lvl2pPr marL="1219170" lvl="1" indent="-423323">
              <a:spcBef>
                <a:spcPts val="0"/>
              </a:spcBef>
              <a:spcAft>
                <a:spcPts val="0"/>
              </a:spcAft>
              <a:buClr>
                <a:srgbClr val="273638"/>
              </a:buClr>
              <a:buSzPts val="1400"/>
              <a:buChar char="○"/>
              <a:defRPr/>
            </a:lvl2pPr>
            <a:lvl3pPr marL="1828754" lvl="2" indent="-423323">
              <a:spcBef>
                <a:spcPts val="0"/>
              </a:spcBef>
              <a:spcAft>
                <a:spcPts val="0"/>
              </a:spcAft>
              <a:buClr>
                <a:srgbClr val="273638"/>
              </a:buClr>
              <a:buSzPts val="1400"/>
              <a:buChar char="■"/>
              <a:defRPr/>
            </a:lvl3pPr>
            <a:lvl4pPr marL="2438339" lvl="3" indent="-423323">
              <a:spcBef>
                <a:spcPts val="0"/>
              </a:spcBef>
              <a:spcAft>
                <a:spcPts val="0"/>
              </a:spcAft>
              <a:buClr>
                <a:srgbClr val="273638"/>
              </a:buClr>
              <a:buSzPts val="1400"/>
              <a:buChar char="●"/>
              <a:defRPr/>
            </a:lvl4pPr>
            <a:lvl5pPr marL="3047924" lvl="4" indent="-423323">
              <a:spcBef>
                <a:spcPts val="0"/>
              </a:spcBef>
              <a:spcAft>
                <a:spcPts val="0"/>
              </a:spcAft>
              <a:buClr>
                <a:srgbClr val="273638"/>
              </a:buClr>
              <a:buSzPts val="1400"/>
              <a:buChar char="○"/>
              <a:defRPr/>
            </a:lvl5pPr>
            <a:lvl6pPr marL="3657509" lvl="5" indent="-423323">
              <a:spcBef>
                <a:spcPts val="0"/>
              </a:spcBef>
              <a:spcAft>
                <a:spcPts val="0"/>
              </a:spcAft>
              <a:buClr>
                <a:srgbClr val="273638"/>
              </a:buClr>
              <a:buSzPts val="1400"/>
              <a:buChar char="■"/>
              <a:defRPr/>
            </a:lvl6pPr>
            <a:lvl7pPr marL="4267093" lvl="6" indent="-423323">
              <a:spcBef>
                <a:spcPts val="0"/>
              </a:spcBef>
              <a:spcAft>
                <a:spcPts val="0"/>
              </a:spcAft>
              <a:buClr>
                <a:srgbClr val="273638"/>
              </a:buClr>
              <a:buSzPts val="1400"/>
              <a:buChar char="●"/>
              <a:defRPr/>
            </a:lvl7pPr>
            <a:lvl8pPr marL="4876678" lvl="7" indent="-423323">
              <a:spcBef>
                <a:spcPts val="0"/>
              </a:spcBef>
              <a:spcAft>
                <a:spcPts val="0"/>
              </a:spcAft>
              <a:buClr>
                <a:srgbClr val="273638"/>
              </a:buClr>
              <a:buSzPts val="1400"/>
              <a:buChar char="○"/>
              <a:defRPr/>
            </a:lvl8pPr>
            <a:lvl9pPr marL="5486263" lvl="8" indent="-423323">
              <a:spcBef>
                <a:spcPts val="0"/>
              </a:spcBef>
              <a:spcAft>
                <a:spcPts val="0"/>
              </a:spcAft>
              <a:buClr>
                <a:srgbClr val="273638"/>
              </a:buClr>
              <a:buSzPts val="1400"/>
              <a:buChar char="■"/>
              <a:defRPr/>
            </a:lvl9pPr>
          </a:lstStyle>
          <a:p>
            <a:endParaRPr/>
          </a:p>
        </p:txBody>
      </p:sp>
      <p:grpSp>
        <p:nvGrpSpPr>
          <p:cNvPr id="131" name="Google Shape;131;p4"/>
          <p:cNvGrpSpPr/>
          <p:nvPr/>
        </p:nvGrpSpPr>
        <p:grpSpPr>
          <a:xfrm rot="755454" flipH="1">
            <a:off x="10291469" y="-824257"/>
            <a:ext cx="2876292" cy="3550625"/>
            <a:chOff x="-623774" y="-350900"/>
            <a:chExt cx="2449210" cy="3023416"/>
          </a:xfrm>
        </p:grpSpPr>
        <p:grpSp>
          <p:nvGrpSpPr>
            <p:cNvPr id="132" name="Google Shape;132;p4"/>
            <p:cNvGrpSpPr/>
            <p:nvPr/>
          </p:nvGrpSpPr>
          <p:grpSpPr>
            <a:xfrm rot="1413719">
              <a:off x="224827" y="-308028"/>
              <a:ext cx="616248" cy="1925931"/>
              <a:chOff x="-1858600" y="2385325"/>
              <a:chExt cx="523125" cy="1635025"/>
            </a:xfrm>
          </p:grpSpPr>
          <p:sp>
            <p:nvSpPr>
              <p:cNvPr id="133" name="Google Shape;133;p4"/>
              <p:cNvSpPr/>
              <p:nvPr/>
            </p:nvSpPr>
            <p:spPr>
              <a:xfrm>
                <a:off x="-1804750" y="2385325"/>
                <a:ext cx="469275" cy="1635025"/>
              </a:xfrm>
              <a:custGeom>
                <a:avLst/>
                <a:gdLst/>
                <a:ahLst/>
                <a:cxnLst/>
                <a:rect l="l" t="t" r="r" b="b"/>
                <a:pathLst>
                  <a:path w="18771" h="65401" extrusionOk="0">
                    <a:moveTo>
                      <a:pt x="12062" y="1"/>
                    </a:moveTo>
                    <a:cubicBezTo>
                      <a:pt x="9693" y="1"/>
                      <a:pt x="7259" y="1264"/>
                      <a:pt x="5667" y="3115"/>
                    </a:cubicBezTo>
                    <a:cubicBezTo>
                      <a:pt x="3462" y="5679"/>
                      <a:pt x="2513" y="9064"/>
                      <a:pt x="1872" y="12397"/>
                    </a:cubicBezTo>
                    <a:lnTo>
                      <a:pt x="1872" y="12372"/>
                    </a:lnTo>
                    <a:cubicBezTo>
                      <a:pt x="129" y="21270"/>
                      <a:pt x="0" y="30373"/>
                      <a:pt x="975" y="39373"/>
                    </a:cubicBezTo>
                    <a:cubicBezTo>
                      <a:pt x="1308" y="42476"/>
                      <a:pt x="1308" y="44861"/>
                      <a:pt x="1462" y="47989"/>
                    </a:cubicBezTo>
                    <a:cubicBezTo>
                      <a:pt x="1795" y="54796"/>
                      <a:pt x="6238" y="62496"/>
                      <a:pt x="6079" y="65382"/>
                    </a:cubicBezTo>
                    <a:lnTo>
                      <a:pt x="6079" y="65382"/>
                    </a:lnTo>
                    <a:cubicBezTo>
                      <a:pt x="6979" y="50077"/>
                      <a:pt x="11644" y="31239"/>
                      <a:pt x="16694" y="16756"/>
                    </a:cubicBezTo>
                    <a:cubicBezTo>
                      <a:pt x="17694" y="13936"/>
                      <a:pt x="18771" y="11064"/>
                      <a:pt x="18745" y="8089"/>
                    </a:cubicBezTo>
                    <a:cubicBezTo>
                      <a:pt x="18745" y="5089"/>
                      <a:pt x="17412" y="1909"/>
                      <a:pt x="14719" y="602"/>
                    </a:cubicBezTo>
                    <a:cubicBezTo>
                      <a:pt x="13878" y="188"/>
                      <a:pt x="12974" y="1"/>
                      <a:pt x="12062" y="1"/>
                    </a:cubicBezTo>
                    <a:close/>
                    <a:moveTo>
                      <a:pt x="6079" y="65382"/>
                    </a:moveTo>
                    <a:lnTo>
                      <a:pt x="6079" y="65382"/>
                    </a:lnTo>
                    <a:cubicBezTo>
                      <a:pt x="6078" y="65388"/>
                      <a:pt x="6078" y="65394"/>
                      <a:pt x="6078" y="65400"/>
                    </a:cubicBezTo>
                    <a:cubicBezTo>
                      <a:pt x="6078" y="65394"/>
                      <a:pt x="6078" y="65388"/>
                      <a:pt x="6079" y="65382"/>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4" name="Google Shape;134;p4"/>
              <p:cNvSpPr/>
              <p:nvPr/>
            </p:nvSpPr>
            <p:spPr>
              <a:xfrm>
                <a:off x="-1858600" y="2385425"/>
                <a:ext cx="469275" cy="1634925"/>
              </a:xfrm>
              <a:custGeom>
                <a:avLst/>
                <a:gdLst/>
                <a:ahLst/>
                <a:cxnLst/>
                <a:rect l="l" t="t" r="r" b="b"/>
                <a:pathLst>
                  <a:path w="18771" h="65397" extrusionOk="0">
                    <a:moveTo>
                      <a:pt x="12088" y="1"/>
                    </a:moveTo>
                    <a:cubicBezTo>
                      <a:pt x="9704" y="1"/>
                      <a:pt x="7263" y="1274"/>
                      <a:pt x="5667" y="3111"/>
                    </a:cubicBezTo>
                    <a:cubicBezTo>
                      <a:pt x="3462" y="5649"/>
                      <a:pt x="2513" y="9060"/>
                      <a:pt x="1872" y="12393"/>
                    </a:cubicBezTo>
                    <a:lnTo>
                      <a:pt x="1872" y="12368"/>
                    </a:lnTo>
                    <a:cubicBezTo>
                      <a:pt x="129" y="21266"/>
                      <a:pt x="0" y="30369"/>
                      <a:pt x="975" y="39369"/>
                    </a:cubicBezTo>
                    <a:cubicBezTo>
                      <a:pt x="1308" y="42472"/>
                      <a:pt x="1308" y="44857"/>
                      <a:pt x="1462" y="47985"/>
                    </a:cubicBezTo>
                    <a:cubicBezTo>
                      <a:pt x="1795" y="54792"/>
                      <a:pt x="6239" y="62492"/>
                      <a:pt x="6079" y="65378"/>
                    </a:cubicBezTo>
                    <a:lnTo>
                      <a:pt x="6079" y="65378"/>
                    </a:lnTo>
                    <a:cubicBezTo>
                      <a:pt x="6979" y="50073"/>
                      <a:pt x="11670" y="31235"/>
                      <a:pt x="16694" y="16752"/>
                    </a:cubicBezTo>
                    <a:cubicBezTo>
                      <a:pt x="17694" y="13932"/>
                      <a:pt x="18771" y="11060"/>
                      <a:pt x="18771" y="8085"/>
                    </a:cubicBezTo>
                    <a:cubicBezTo>
                      <a:pt x="18745" y="5085"/>
                      <a:pt x="17412" y="1905"/>
                      <a:pt x="14745" y="598"/>
                    </a:cubicBezTo>
                    <a:cubicBezTo>
                      <a:pt x="13901" y="187"/>
                      <a:pt x="12999" y="1"/>
                      <a:pt x="12088" y="1"/>
                    </a:cubicBezTo>
                    <a:close/>
                    <a:moveTo>
                      <a:pt x="6079" y="65378"/>
                    </a:moveTo>
                    <a:cubicBezTo>
                      <a:pt x="6078" y="65384"/>
                      <a:pt x="6078" y="65390"/>
                      <a:pt x="6078" y="65396"/>
                    </a:cubicBezTo>
                    <a:cubicBezTo>
                      <a:pt x="6078" y="65390"/>
                      <a:pt x="6078" y="65384"/>
                      <a:pt x="6079" y="65378"/>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5" name="Google Shape;135;p4"/>
              <p:cNvSpPr/>
              <p:nvPr/>
            </p:nvSpPr>
            <p:spPr>
              <a:xfrm>
                <a:off x="-1766300" y="2414375"/>
                <a:ext cx="329125" cy="283550"/>
              </a:xfrm>
              <a:custGeom>
                <a:avLst/>
                <a:gdLst/>
                <a:ahLst/>
                <a:cxnLst/>
                <a:rect l="l" t="t" r="r" b="b"/>
                <a:pathLst>
                  <a:path w="13165" h="11342" extrusionOk="0">
                    <a:moveTo>
                      <a:pt x="7214" y="1"/>
                    </a:moveTo>
                    <a:cubicBezTo>
                      <a:pt x="7203" y="1"/>
                      <a:pt x="7192" y="2"/>
                      <a:pt x="7181" y="4"/>
                    </a:cubicBezTo>
                    <a:cubicBezTo>
                      <a:pt x="7053" y="55"/>
                      <a:pt x="6976" y="260"/>
                      <a:pt x="7104" y="337"/>
                    </a:cubicBezTo>
                    <a:cubicBezTo>
                      <a:pt x="7130" y="363"/>
                      <a:pt x="7155" y="363"/>
                      <a:pt x="7181" y="363"/>
                    </a:cubicBezTo>
                    <a:cubicBezTo>
                      <a:pt x="7258" y="363"/>
                      <a:pt x="7335" y="337"/>
                      <a:pt x="7386" y="260"/>
                    </a:cubicBezTo>
                    <a:cubicBezTo>
                      <a:pt x="7433" y="120"/>
                      <a:pt x="7330" y="1"/>
                      <a:pt x="7214" y="1"/>
                    </a:cubicBezTo>
                    <a:close/>
                    <a:moveTo>
                      <a:pt x="10096" y="914"/>
                    </a:moveTo>
                    <a:cubicBezTo>
                      <a:pt x="10065" y="914"/>
                      <a:pt x="10033" y="918"/>
                      <a:pt x="10001" y="927"/>
                    </a:cubicBezTo>
                    <a:cubicBezTo>
                      <a:pt x="9719" y="1004"/>
                      <a:pt x="9591" y="1440"/>
                      <a:pt x="9848" y="1619"/>
                    </a:cubicBezTo>
                    <a:cubicBezTo>
                      <a:pt x="9899" y="1619"/>
                      <a:pt x="9950" y="1645"/>
                      <a:pt x="10001" y="1645"/>
                    </a:cubicBezTo>
                    <a:cubicBezTo>
                      <a:pt x="10024" y="1648"/>
                      <a:pt x="10046" y="1650"/>
                      <a:pt x="10069" y="1650"/>
                    </a:cubicBezTo>
                    <a:cubicBezTo>
                      <a:pt x="10224" y="1650"/>
                      <a:pt x="10370" y="1571"/>
                      <a:pt x="10437" y="1414"/>
                    </a:cubicBezTo>
                    <a:cubicBezTo>
                      <a:pt x="10528" y="1164"/>
                      <a:pt x="10337" y="914"/>
                      <a:pt x="10096" y="914"/>
                    </a:cubicBezTo>
                    <a:close/>
                    <a:moveTo>
                      <a:pt x="4839" y="1534"/>
                    </a:moveTo>
                    <a:cubicBezTo>
                      <a:pt x="4695" y="1534"/>
                      <a:pt x="4554" y="1605"/>
                      <a:pt x="4540" y="1748"/>
                    </a:cubicBezTo>
                    <a:cubicBezTo>
                      <a:pt x="4540" y="1799"/>
                      <a:pt x="4540" y="1824"/>
                      <a:pt x="4540" y="1876"/>
                    </a:cubicBezTo>
                    <a:cubicBezTo>
                      <a:pt x="4591" y="2030"/>
                      <a:pt x="4719" y="2158"/>
                      <a:pt x="4873" y="2183"/>
                    </a:cubicBezTo>
                    <a:cubicBezTo>
                      <a:pt x="5129" y="2183"/>
                      <a:pt x="5309" y="1876"/>
                      <a:pt x="5129" y="1671"/>
                    </a:cubicBezTo>
                    <a:cubicBezTo>
                      <a:pt x="5072" y="1579"/>
                      <a:pt x="4955" y="1534"/>
                      <a:pt x="4839" y="1534"/>
                    </a:cubicBezTo>
                    <a:close/>
                    <a:moveTo>
                      <a:pt x="7873" y="1434"/>
                    </a:moveTo>
                    <a:cubicBezTo>
                      <a:pt x="7815" y="1434"/>
                      <a:pt x="7755" y="1444"/>
                      <a:pt x="7694" y="1465"/>
                    </a:cubicBezTo>
                    <a:cubicBezTo>
                      <a:pt x="7309" y="1542"/>
                      <a:pt x="7104" y="2183"/>
                      <a:pt x="7488" y="2414"/>
                    </a:cubicBezTo>
                    <a:lnTo>
                      <a:pt x="7514" y="2414"/>
                    </a:lnTo>
                    <a:cubicBezTo>
                      <a:pt x="7565" y="2440"/>
                      <a:pt x="7642" y="2466"/>
                      <a:pt x="7694" y="2491"/>
                    </a:cubicBezTo>
                    <a:cubicBezTo>
                      <a:pt x="7715" y="2493"/>
                      <a:pt x="7737" y="2494"/>
                      <a:pt x="7759" y="2494"/>
                    </a:cubicBezTo>
                    <a:cubicBezTo>
                      <a:pt x="7992" y="2494"/>
                      <a:pt x="8217" y="2369"/>
                      <a:pt x="8335" y="2158"/>
                    </a:cubicBezTo>
                    <a:cubicBezTo>
                      <a:pt x="8489" y="1805"/>
                      <a:pt x="8227" y="1434"/>
                      <a:pt x="7873" y="1434"/>
                    </a:cubicBezTo>
                    <a:close/>
                    <a:moveTo>
                      <a:pt x="12521" y="1809"/>
                    </a:moveTo>
                    <a:cubicBezTo>
                      <a:pt x="12477" y="1809"/>
                      <a:pt x="12432" y="1814"/>
                      <a:pt x="12386" y="1824"/>
                    </a:cubicBezTo>
                    <a:cubicBezTo>
                      <a:pt x="12002" y="1927"/>
                      <a:pt x="11796" y="2568"/>
                      <a:pt x="12181" y="2799"/>
                    </a:cubicBezTo>
                    <a:cubicBezTo>
                      <a:pt x="12232" y="2825"/>
                      <a:pt x="12309" y="2850"/>
                      <a:pt x="12386" y="2850"/>
                    </a:cubicBezTo>
                    <a:cubicBezTo>
                      <a:pt x="12424" y="2858"/>
                      <a:pt x="12461" y="2861"/>
                      <a:pt x="12498" y="2861"/>
                    </a:cubicBezTo>
                    <a:cubicBezTo>
                      <a:pt x="12709" y="2861"/>
                      <a:pt x="12896" y="2739"/>
                      <a:pt x="13027" y="2542"/>
                    </a:cubicBezTo>
                    <a:cubicBezTo>
                      <a:pt x="13165" y="2175"/>
                      <a:pt x="12892" y="1809"/>
                      <a:pt x="12521" y="1809"/>
                    </a:cubicBezTo>
                    <a:close/>
                    <a:moveTo>
                      <a:pt x="10496" y="2693"/>
                    </a:moveTo>
                    <a:cubicBezTo>
                      <a:pt x="10485" y="2693"/>
                      <a:pt x="10474" y="2694"/>
                      <a:pt x="10463" y="2696"/>
                    </a:cubicBezTo>
                    <a:cubicBezTo>
                      <a:pt x="10335" y="2722"/>
                      <a:pt x="10258" y="2953"/>
                      <a:pt x="10386" y="3030"/>
                    </a:cubicBezTo>
                    <a:cubicBezTo>
                      <a:pt x="10412" y="3055"/>
                      <a:pt x="10412" y="3055"/>
                      <a:pt x="10437" y="3055"/>
                    </a:cubicBezTo>
                    <a:cubicBezTo>
                      <a:pt x="10540" y="3055"/>
                      <a:pt x="10617" y="3030"/>
                      <a:pt x="10668" y="2953"/>
                    </a:cubicBezTo>
                    <a:cubicBezTo>
                      <a:pt x="10715" y="2812"/>
                      <a:pt x="10612" y="2693"/>
                      <a:pt x="10496" y="2693"/>
                    </a:cubicBezTo>
                    <a:close/>
                    <a:moveTo>
                      <a:pt x="3134" y="3127"/>
                    </a:moveTo>
                    <a:cubicBezTo>
                      <a:pt x="3124" y="3127"/>
                      <a:pt x="3114" y="3129"/>
                      <a:pt x="3104" y="3132"/>
                    </a:cubicBezTo>
                    <a:cubicBezTo>
                      <a:pt x="3027" y="3158"/>
                      <a:pt x="3001" y="3260"/>
                      <a:pt x="3078" y="3312"/>
                    </a:cubicBezTo>
                    <a:lnTo>
                      <a:pt x="3078" y="3337"/>
                    </a:lnTo>
                    <a:lnTo>
                      <a:pt x="3104" y="3337"/>
                    </a:lnTo>
                    <a:cubicBezTo>
                      <a:pt x="3155" y="3337"/>
                      <a:pt x="3206" y="3312"/>
                      <a:pt x="3232" y="3260"/>
                    </a:cubicBezTo>
                    <a:cubicBezTo>
                      <a:pt x="3254" y="3194"/>
                      <a:pt x="3199" y="3127"/>
                      <a:pt x="3134" y="3127"/>
                    </a:cubicBezTo>
                    <a:close/>
                    <a:moveTo>
                      <a:pt x="6219" y="3536"/>
                    </a:moveTo>
                    <a:cubicBezTo>
                      <a:pt x="6072" y="3536"/>
                      <a:pt x="5928" y="3614"/>
                      <a:pt x="5899" y="3773"/>
                    </a:cubicBezTo>
                    <a:lnTo>
                      <a:pt x="5924" y="3773"/>
                    </a:lnTo>
                    <a:cubicBezTo>
                      <a:pt x="5924" y="3799"/>
                      <a:pt x="5924" y="3850"/>
                      <a:pt x="5924" y="3902"/>
                    </a:cubicBezTo>
                    <a:cubicBezTo>
                      <a:pt x="5950" y="4055"/>
                      <a:pt x="6078" y="4158"/>
                      <a:pt x="6232" y="4184"/>
                    </a:cubicBezTo>
                    <a:cubicBezTo>
                      <a:pt x="6243" y="4185"/>
                      <a:pt x="6254" y="4185"/>
                      <a:pt x="6265" y="4185"/>
                    </a:cubicBezTo>
                    <a:cubicBezTo>
                      <a:pt x="6526" y="4185"/>
                      <a:pt x="6662" y="3892"/>
                      <a:pt x="6514" y="3671"/>
                    </a:cubicBezTo>
                    <a:cubicBezTo>
                      <a:pt x="6447" y="3582"/>
                      <a:pt x="6332" y="3536"/>
                      <a:pt x="6219" y="3536"/>
                    </a:cubicBezTo>
                    <a:close/>
                    <a:moveTo>
                      <a:pt x="3009" y="4870"/>
                    </a:moveTo>
                    <a:cubicBezTo>
                      <a:pt x="2866" y="4870"/>
                      <a:pt x="2722" y="4947"/>
                      <a:pt x="2693" y="5107"/>
                    </a:cubicBezTo>
                    <a:lnTo>
                      <a:pt x="2719" y="5107"/>
                    </a:lnTo>
                    <a:cubicBezTo>
                      <a:pt x="2693" y="5158"/>
                      <a:pt x="2693" y="5184"/>
                      <a:pt x="2719" y="5235"/>
                    </a:cubicBezTo>
                    <a:cubicBezTo>
                      <a:pt x="2745" y="5389"/>
                      <a:pt x="2873" y="5517"/>
                      <a:pt x="3027" y="5517"/>
                    </a:cubicBezTo>
                    <a:cubicBezTo>
                      <a:pt x="3038" y="5518"/>
                      <a:pt x="3049" y="5518"/>
                      <a:pt x="3059" y="5518"/>
                    </a:cubicBezTo>
                    <a:cubicBezTo>
                      <a:pt x="3320" y="5518"/>
                      <a:pt x="3456" y="5226"/>
                      <a:pt x="3283" y="5004"/>
                    </a:cubicBezTo>
                    <a:cubicBezTo>
                      <a:pt x="3228" y="4915"/>
                      <a:pt x="3119" y="4870"/>
                      <a:pt x="3009" y="4870"/>
                    </a:cubicBezTo>
                    <a:close/>
                    <a:moveTo>
                      <a:pt x="6277" y="5340"/>
                    </a:moveTo>
                    <a:cubicBezTo>
                      <a:pt x="6229" y="5340"/>
                      <a:pt x="6179" y="5348"/>
                      <a:pt x="6129" y="5363"/>
                    </a:cubicBezTo>
                    <a:cubicBezTo>
                      <a:pt x="5745" y="5466"/>
                      <a:pt x="5540" y="6107"/>
                      <a:pt x="5924" y="6312"/>
                    </a:cubicBezTo>
                    <a:cubicBezTo>
                      <a:pt x="5976" y="6363"/>
                      <a:pt x="6053" y="6363"/>
                      <a:pt x="6129" y="6389"/>
                    </a:cubicBezTo>
                    <a:cubicBezTo>
                      <a:pt x="6151" y="6391"/>
                      <a:pt x="6173" y="6392"/>
                      <a:pt x="6194" y="6392"/>
                    </a:cubicBezTo>
                    <a:cubicBezTo>
                      <a:pt x="6424" y="6392"/>
                      <a:pt x="6630" y="6267"/>
                      <a:pt x="6771" y="6055"/>
                    </a:cubicBezTo>
                    <a:cubicBezTo>
                      <a:pt x="6906" y="5718"/>
                      <a:pt x="6625" y="5340"/>
                      <a:pt x="6277" y="5340"/>
                    </a:cubicBezTo>
                    <a:close/>
                    <a:moveTo>
                      <a:pt x="1163" y="6898"/>
                    </a:moveTo>
                    <a:cubicBezTo>
                      <a:pt x="1152" y="6898"/>
                      <a:pt x="1140" y="6899"/>
                      <a:pt x="1129" y="6902"/>
                    </a:cubicBezTo>
                    <a:cubicBezTo>
                      <a:pt x="1001" y="6927"/>
                      <a:pt x="924" y="7158"/>
                      <a:pt x="1052" y="7235"/>
                    </a:cubicBezTo>
                    <a:cubicBezTo>
                      <a:pt x="1078" y="7235"/>
                      <a:pt x="1104" y="7261"/>
                      <a:pt x="1129" y="7261"/>
                    </a:cubicBezTo>
                    <a:cubicBezTo>
                      <a:pt x="1206" y="7261"/>
                      <a:pt x="1283" y="7235"/>
                      <a:pt x="1334" y="7132"/>
                    </a:cubicBezTo>
                    <a:cubicBezTo>
                      <a:pt x="1381" y="7015"/>
                      <a:pt x="1278" y="6898"/>
                      <a:pt x="1163" y="6898"/>
                    </a:cubicBezTo>
                    <a:close/>
                    <a:moveTo>
                      <a:pt x="5001" y="7850"/>
                    </a:moveTo>
                    <a:cubicBezTo>
                      <a:pt x="4924" y="7876"/>
                      <a:pt x="4899" y="8004"/>
                      <a:pt x="4950" y="8056"/>
                    </a:cubicBezTo>
                    <a:lnTo>
                      <a:pt x="5001" y="8056"/>
                    </a:lnTo>
                    <a:cubicBezTo>
                      <a:pt x="5052" y="8056"/>
                      <a:pt x="5104" y="8030"/>
                      <a:pt x="5129" y="8004"/>
                    </a:cubicBezTo>
                    <a:cubicBezTo>
                      <a:pt x="5155" y="7927"/>
                      <a:pt x="5078" y="7850"/>
                      <a:pt x="5001" y="7850"/>
                    </a:cubicBezTo>
                    <a:close/>
                    <a:moveTo>
                      <a:pt x="2940" y="7598"/>
                    </a:moveTo>
                    <a:cubicBezTo>
                      <a:pt x="2902" y="7598"/>
                      <a:pt x="2862" y="7605"/>
                      <a:pt x="2822" y="7620"/>
                    </a:cubicBezTo>
                    <a:cubicBezTo>
                      <a:pt x="2565" y="7697"/>
                      <a:pt x="2437" y="8107"/>
                      <a:pt x="2693" y="8235"/>
                    </a:cubicBezTo>
                    <a:cubicBezTo>
                      <a:pt x="2719" y="8261"/>
                      <a:pt x="2770" y="8286"/>
                      <a:pt x="2822" y="8286"/>
                    </a:cubicBezTo>
                    <a:cubicBezTo>
                      <a:pt x="2838" y="8289"/>
                      <a:pt x="2854" y="8290"/>
                      <a:pt x="2870" y="8290"/>
                    </a:cubicBezTo>
                    <a:cubicBezTo>
                      <a:pt x="3007" y="8290"/>
                      <a:pt x="3137" y="8196"/>
                      <a:pt x="3206" y="8081"/>
                    </a:cubicBezTo>
                    <a:cubicBezTo>
                      <a:pt x="3338" y="7840"/>
                      <a:pt x="3169" y="7598"/>
                      <a:pt x="2940" y="7598"/>
                    </a:cubicBezTo>
                    <a:close/>
                    <a:moveTo>
                      <a:pt x="6698" y="7919"/>
                    </a:moveTo>
                    <a:cubicBezTo>
                      <a:pt x="6554" y="7919"/>
                      <a:pt x="6414" y="7990"/>
                      <a:pt x="6386" y="8133"/>
                    </a:cubicBezTo>
                    <a:lnTo>
                      <a:pt x="6412" y="8133"/>
                    </a:lnTo>
                    <a:cubicBezTo>
                      <a:pt x="6412" y="8184"/>
                      <a:pt x="6412" y="8235"/>
                      <a:pt x="6412" y="8261"/>
                    </a:cubicBezTo>
                    <a:cubicBezTo>
                      <a:pt x="6437" y="8415"/>
                      <a:pt x="6565" y="8543"/>
                      <a:pt x="6745" y="8568"/>
                    </a:cubicBezTo>
                    <a:cubicBezTo>
                      <a:pt x="7001" y="8568"/>
                      <a:pt x="7181" y="8261"/>
                      <a:pt x="7001" y="8056"/>
                    </a:cubicBezTo>
                    <a:cubicBezTo>
                      <a:pt x="6933" y="7964"/>
                      <a:pt x="6814" y="7919"/>
                      <a:pt x="6698" y="7919"/>
                    </a:cubicBezTo>
                    <a:close/>
                    <a:moveTo>
                      <a:pt x="4317" y="9878"/>
                    </a:moveTo>
                    <a:cubicBezTo>
                      <a:pt x="4265" y="9878"/>
                      <a:pt x="4210" y="9886"/>
                      <a:pt x="4155" y="9902"/>
                    </a:cubicBezTo>
                    <a:cubicBezTo>
                      <a:pt x="3770" y="9979"/>
                      <a:pt x="3565" y="10645"/>
                      <a:pt x="3950" y="10851"/>
                    </a:cubicBezTo>
                    <a:cubicBezTo>
                      <a:pt x="4001" y="10876"/>
                      <a:pt x="4078" y="10902"/>
                      <a:pt x="4129" y="10928"/>
                    </a:cubicBezTo>
                    <a:cubicBezTo>
                      <a:pt x="4153" y="10930"/>
                      <a:pt x="4177" y="10931"/>
                      <a:pt x="4200" y="10931"/>
                    </a:cubicBezTo>
                    <a:cubicBezTo>
                      <a:pt x="4454" y="10931"/>
                      <a:pt x="4677" y="10805"/>
                      <a:pt x="4770" y="10594"/>
                    </a:cubicBezTo>
                    <a:cubicBezTo>
                      <a:pt x="4927" y="10236"/>
                      <a:pt x="4673" y="9878"/>
                      <a:pt x="4317" y="9878"/>
                    </a:cubicBezTo>
                    <a:close/>
                    <a:moveTo>
                      <a:pt x="746" y="10289"/>
                    </a:moveTo>
                    <a:cubicBezTo>
                      <a:pt x="696" y="10289"/>
                      <a:pt x="644" y="10297"/>
                      <a:pt x="591" y="10312"/>
                    </a:cubicBezTo>
                    <a:cubicBezTo>
                      <a:pt x="206" y="10415"/>
                      <a:pt x="1" y="11056"/>
                      <a:pt x="386" y="11287"/>
                    </a:cubicBezTo>
                    <a:lnTo>
                      <a:pt x="386" y="11261"/>
                    </a:lnTo>
                    <a:cubicBezTo>
                      <a:pt x="437" y="11312"/>
                      <a:pt x="514" y="11338"/>
                      <a:pt x="565" y="11338"/>
                    </a:cubicBezTo>
                    <a:cubicBezTo>
                      <a:pt x="589" y="11340"/>
                      <a:pt x="613" y="11341"/>
                      <a:pt x="636" y="11341"/>
                    </a:cubicBezTo>
                    <a:cubicBezTo>
                      <a:pt x="889" y="11341"/>
                      <a:pt x="1112" y="11216"/>
                      <a:pt x="1206" y="11004"/>
                    </a:cubicBezTo>
                    <a:cubicBezTo>
                      <a:pt x="1364" y="10667"/>
                      <a:pt x="1106" y="10289"/>
                      <a:pt x="746" y="10289"/>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6" name="Google Shape;136;p4"/>
              <p:cNvSpPr/>
              <p:nvPr/>
            </p:nvSpPr>
            <p:spPr>
              <a:xfrm>
                <a:off x="-1809250" y="2563500"/>
                <a:ext cx="247275" cy="1438900"/>
              </a:xfrm>
              <a:custGeom>
                <a:avLst/>
                <a:gdLst/>
                <a:ahLst/>
                <a:cxnLst/>
                <a:rect l="l" t="t" r="r" b="b"/>
                <a:pathLst>
                  <a:path w="9891" h="57556" extrusionOk="0">
                    <a:moveTo>
                      <a:pt x="9445" y="0"/>
                    </a:moveTo>
                    <a:cubicBezTo>
                      <a:pt x="9304" y="0"/>
                      <a:pt x="9164" y="81"/>
                      <a:pt x="9104" y="270"/>
                    </a:cubicBezTo>
                    <a:cubicBezTo>
                      <a:pt x="4617" y="13912"/>
                      <a:pt x="1" y="34913"/>
                      <a:pt x="3386" y="57247"/>
                    </a:cubicBezTo>
                    <a:cubicBezTo>
                      <a:pt x="3411" y="57427"/>
                      <a:pt x="3565" y="57555"/>
                      <a:pt x="3745" y="57555"/>
                    </a:cubicBezTo>
                    <a:lnTo>
                      <a:pt x="3822" y="57555"/>
                    </a:lnTo>
                    <a:cubicBezTo>
                      <a:pt x="4027" y="57530"/>
                      <a:pt x="4155" y="57324"/>
                      <a:pt x="4129" y="57119"/>
                    </a:cubicBezTo>
                    <a:cubicBezTo>
                      <a:pt x="796" y="34939"/>
                      <a:pt x="5360" y="14091"/>
                      <a:pt x="9796" y="501"/>
                    </a:cubicBezTo>
                    <a:cubicBezTo>
                      <a:pt x="9890" y="202"/>
                      <a:pt x="9667" y="0"/>
                      <a:pt x="9445"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7" name="Google Shape;137;p4"/>
            <p:cNvGrpSpPr/>
            <p:nvPr/>
          </p:nvGrpSpPr>
          <p:grpSpPr>
            <a:xfrm rot="1413719">
              <a:off x="234082" y="-133704"/>
              <a:ext cx="1216593" cy="2128592"/>
              <a:chOff x="-1779100" y="2408800"/>
              <a:chExt cx="1032750" cy="1807075"/>
            </a:xfrm>
          </p:grpSpPr>
          <p:sp>
            <p:nvSpPr>
              <p:cNvPr id="138" name="Google Shape;138;p4"/>
              <p:cNvSpPr/>
              <p:nvPr/>
            </p:nvSpPr>
            <p:spPr>
              <a:xfrm>
                <a:off x="-1779100" y="2498825"/>
                <a:ext cx="1032750" cy="1717050"/>
              </a:xfrm>
              <a:custGeom>
                <a:avLst/>
                <a:gdLst/>
                <a:ahLst/>
                <a:cxnLst/>
                <a:rect l="l" t="t" r="r" b="b"/>
                <a:pathLst>
                  <a:path w="41310" h="68682" extrusionOk="0">
                    <a:moveTo>
                      <a:pt x="32843" y="0"/>
                    </a:moveTo>
                    <a:cubicBezTo>
                      <a:pt x="31194" y="0"/>
                      <a:pt x="29516" y="392"/>
                      <a:pt x="28053" y="1113"/>
                    </a:cubicBezTo>
                    <a:cubicBezTo>
                      <a:pt x="24489" y="2883"/>
                      <a:pt x="21924" y="6139"/>
                      <a:pt x="19719" y="9421"/>
                    </a:cubicBezTo>
                    <a:lnTo>
                      <a:pt x="19719" y="9396"/>
                    </a:lnTo>
                    <a:cubicBezTo>
                      <a:pt x="13744" y="18242"/>
                      <a:pt x="9436" y="27987"/>
                      <a:pt x="6385" y="38167"/>
                    </a:cubicBezTo>
                    <a:cubicBezTo>
                      <a:pt x="5308" y="41705"/>
                      <a:pt x="4231" y="44270"/>
                      <a:pt x="2949" y="47731"/>
                    </a:cubicBezTo>
                    <a:cubicBezTo>
                      <a:pt x="205" y="55244"/>
                      <a:pt x="1487" y="65630"/>
                      <a:pt x="0" y="68681"/>
                    </a:cubicBezTo>
                    <a:cubicBezTo>
                      <a:pt x="7975" y="52526"/>
                      <a:pt x="21642" y="34269"/>
                      <a:pt x="33745" y="20935"/>
                    </a:cubicBezTo>
                    <a:cubicBezTo>
                      <a:pt x="36105" y="18319"/>
                      <a:pt x="38566" y="15704"/>
                      <a:pt x="39951" y="12473"/>
                    </a:cubicBezTo>
                    <a:cubicBezTo>
                      <a:pt x="41310" y="9242"/>
                      <a:pt x="41310" y="5190"/>
                      <a:pt x="39002" y="2549"/>
                    </a:cubicBezTo>
                    <a:cubicBezTo>
                      <a:pt x="37468" y="790"/>
                      <a:pt x="35184" y="0"/>
                      <a:pt x="3284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9" name="Google Shape;139;p4"/>
              <p:cNvSpPr/>
              <p:nvPr/>
            </p:nvSpPr>
            <p:spPr>
              <a:xfrm>
                <a:off x="-1776550" y="2408800"/>
                <a:ext cx="973150" cy="1753225"/>
              </a:xfrm>
              <a:custGeom>
                <a:avLst/>
                <a:gdLst/>
                <a:ahLst/>
                <a:cxnLst/>
                <a:rect l="l" t="t" r="r" b="b"/>
                <a:pathLst>
                  <a:path w="38926" h="70129" extrusionOk="0">
                    <a:moveTo>
                      <a:pt x="30542" y="0"/>
                    </a:moveTo>
                    <a:cubicBezTo>
                      <a:pt x="28732" y="0"/>
                      <a:pt x="26881" y="482"/>
                      <a:pt x="25310" y="1355"/>
                    </a:cubicBezTo>
                    <a:cubicBezTo>
                      <a:pt x="21848" y="3253"/>
                      <a:pt x="19438" y="6637"/>
                      <a:pt x="17361" y="10022"/>
                    </a:cubicBezTo>
                    <a:cubicBezTo>
                      <a:pt x="11822" y="19100"/>
                      <a:pt x="7975" y="29049"/>
                      <a:pt x="5386" y="39357"/>
                    </a:cubicBezTo>
                    <a:cubicBezTo>
                      <a:pt x="4488" y="42947"/>
                      <a:pt x="3514" y="45537"/>
                      <a:pt x="2411" y="49076"/>
                    </a:cubicBezTo>
                    <a:cubicBezTo>
                      <a:pt x="1" y="56717"/>
                      <a:pt x="1770" y="67025"/>
                      <a:pt x="411" y="70128"/>
                    </a:cubicBezTo>
                    <a:cubicBezTo>
                      <a:pt x="7642" y="53640"/>
                      <a:pt x="20463" y="34767"/>
                      <a:pt x="31925" y="20869"/>
                    </a:cubicBezTo>
                    <a:cubicBezTo>
                      <a:pt x="34156" y="18177"/>
                      <a:pt x="36515" y="15433"/>
                      <a:pt x="37721" y="12151"/>
                    </a:cubicBezTo>
                    <a:cubicBezTo>
                      <a:pt x="38926" y="8843"/>
                      <a:pt x="38772" y="4791"/>
                      <a:pt x="36336" y="2253"/>
                    </a:cubicBezTo>
                    <a:cubicBezTo>
                      <a:pt x="34837" y="698"/>
                      <a:pt x="32720" y="0"/>
                      <a:pt x="3054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0" name="Google Shape;140;p4"/>
              <p:cNvSpPr/>
              <p:nvPr/>
            </p:nvSpPr>
            <p:spPr>
              <a:xfrm>
                <a:off x="-1311125" y="2430900"/>
                <a:ext cx="402150" cy="319125"/>
              </a:xfrm>
              <a:custGeom>
                <a:avLst/>
                <a:gdLst/>
                <a:ahLst/>
                <a:cxnLst/>
                <a:rect l="l" t="t" r="r" b="b"/>
                <a:pathLst>
                  <a:path w="16086" h="12765" extrusionOk="0">
                    <a:moveTo>
                      <a:pt x="9413" y="1"/>
                    </a:moveTo>
                    <a:cubicBezTo>
                      <a:pt x="9396" y="1"/>
                      <a:pt x="9378" y="3"/>
                      <a:pt x="9359" y="10"/>
                    </a:cubicBezTo>
                    <a:cubicBezTo>
                      <a:pt x="9206" y="35"/>
                      <a:pt x="9103" y="266"/>
                      <a:pt x="9231" y="369"/>
                    </a:cubicBezTo>
                    <a:cubicBezTo>
                      <a:pt x="9257" y="394"/>
                      <a:pt x="9283" y="394"/>
                      <a:pt x="9308" y="394"/>
                    </a:cubicBezTo>
                    <a:cubicBezTo>
                      <a:pt x="9332" y="400"/>
                      <a:pt x="9357" y="403"/>
                      <a:pt x="9380" y="403"/>
                    </a:cubicBezTo>
                    <a:cubicBezTo>
                      <a:pt x="9458" y="403"/>
                      <a:pt x="9531" y="370"/>
                      <a:pt x="9590" y="292"/>
                    </a:cubicBezTo>
                    <a:cubicBezTo>
                      <a:pt x="9635" y="156"/>
                      <a:pt x="9541" y="1"/>
                      <a:pt x="9413" y="1"/>
                    </a:cubicBezTo>
                    <a:close/>
                    <a:moveTo>
                      <a:pt x="12560" y="1256"/>
                    </a:moveTo>
                    <a:cubicBezTo>
                      <a:pt x="12528" y="1256"/>
                      <a:pt x="12496" y="1259"/>
                      <a:pt x="12462" y="1266"/>
                    </a:cubicBezTo>
                    <a:cubicBezTo>
                      <a:pt x="12154" y="1317"/>
                      <a:pt x="11949" y="1856"/>
                      <a:pt x="12257" y="2061"/>
                    </a:cubicBezTo>
                    <a:cubicBezTo>
                      <a:pt x="12283" y="2087"/>
                      <a:pt x="12360" y="2112"/>
                      <a:pt x="12411" y="2112"/>
                    </a:cubicBezTo>
                    <a:cubicBezTo>
                      <a:pt x="12447" y="2121"/>
                      <a:pt x="12482" y="2125"/>
                      <a:pt x="12518" y="2125"/>
                    </a:cubicBezTo>
                    <a:cubicBezTo>
                      <a:pt x="12685" y="2125"/>
                      <a:pt x="12844" y="2030"/>
                      <a:pt x="12949" y="1881"/>
                    </a:cubicBezTo>
                    <a:cubicBezTo>
                      <a:pt x="13089" y="1579"/>
                      <a:pt x="12870" y="1256"/>
                      <a:pt x="12560" y="1256"/>
                    </a:cubicBezTo>
                    <a:close/>
                    <a:moveTo>
                      <a:pt x="6402" y="1567"/>
                    </a:moveTo>
                    <a:cubicBezTo>
                      <a:pt x="6244" y="1567"/>
                      <a:pt x="6092" y="1644"/>
                      <a:pt x="6052" y="1805"/>
                    </a:cubicBezTo>
                    <a:cubicBezTo>
                      <a:pt x="6026" y="1856"/>
                      <a:pt x="6026" y="1907"/>
                      <a:pt x="6052" y="1958"/>
                    </a:cubicBezTo>
                    <a:cubicBezTo>
                      <a:pt x="6077" y="2138"/>
                      <a:pt x="6231" y="2292"/>
                      <a:pt x="6411" y="2317"/>
                    </a:cubicBezTo>
                    <a:cubicBezTo>
                      <a:pt x="6431" y="2321"/>
                      <a:pt x="6450" y="2322"/>
                      <a:pt x="6470" y="2322"/>
                    </a:cubicBezTo>
                    <a:cubicBezTo>
                      <a:pt x="6747" y="2322"/>
                      <a:pt x="6937" y="1993"/>
                      <a:pt x="6770" y="1753"/>
                    </a:cubicBezTo>
                    <a:cubicBezTo>
                      <a:pt x="6696" y="1631"/>
                      <a:pt x="6547" y="1567"/>
                      <a:pt x="6402" y="1567"/>
                    </a:cubicBezTo>
                    <a:close/>
                    <a:moveTo>
                      <a:pt x="9895" y="1689"/>
                    </a:moveTo>
                    <a:cubicBezTo>
                      <a:pt x="9854" y="1689"/>
                      <a:pt x="9812" y="1693"/>
                      <a:pt x="9770" y="1702"/>
                    </a:cubicBezTo>
                    <a:cubicBezTo>
                      <a:pt x="9308" y="1779"/>
                      <a:pt x="9000" y="2523"/>
                      <a:pt x="9436" y="2830"/>
                    </a:cubicBezTo>
                    <a:cubicBezTo>
                      <a:pt x="9513" y="2856"/>
                      <a:pt x="9590" y="2907"/>
                      <a:pt x="9667" y="2907"/>
                    </a:cubicBezTo>
                    <a:cubicBezTo>
                      <a:pt x="9721" y="2921"/>
                      <a:pt x="9775" y="2927"/>
                      <a:pt x="9828" y="2927"/>
                    </a:cubicBezTo>
                    <a:cubicBezTo>
                      <a:pt x="10078" y="2927"/>
                      <a:pt x="10310" y="2785"/>
                      <a:pt x="10436" y="2574"/>
                    </a:cubicBezTo>
                    <a:cubicBezTo>
                      <a:pt x="10647" y="2153"/>
                      <a:pt x="10324" y="1689"/>
                      <a:pt x="9895" y="1689"/>
                    </a:cubicBezTo>
                    <a:close/>
                    <a:moveTo>
                      <a:pt x="4359" y="3369"/>
                    </a:moveTo>
                    <a:cubicBezTo>
                      <a:pt x="4257" y="3369"/>
                      <a:pt x="4205" y="3523"/>
                      <a:pt x="4282" y="3599"/>
                    </a:cubicBezTo>
                    <a:lnTo>
                      <a:pt x="4334" y="3599"/>
                    </a:lnTo>
                    <a:cubicBezTo>
                      <a:pt x="4347" y="3606"/>
                      <a:pt x="4363" y="3610"/>
                      <a:pt x="4379" y="3610"/>
                    </a:cubicBezTo>
                    <a:cubicBezTo>
                      <a:pt x="4422" y="3610"/>
                      <a:pt x="4469" y="3586"/>
                      <a:pt x="4487" y="3548"/>
                    </a:cubicBezTo>
                    <a:cubicBezTo>
                      <a:pt x="4513" y="3446"/>
                      <a:pt x="4436" y="3369"/>
                      <a:pt x="4359" y="3369"/>
                    </a:cubicBezTo>
                    <a:close/>
                    <a:moveTo>
                      <a:pt x="15337" y="2484"/>
                    </a:moveTo>
                    <a:cubicBezTo>
                      <a:pt x="15295" y="2484"/>
                      <a:pt x="15251" y="2488"/>
                      <a:pt x="15206" y="2497"/>
                    </a:cubicBezTo>
                    <a:cubicBezTo>
                      <a:pt x="14744" y="2574"/>
                      <a:pt x="14462" y="3317"/>
                      <a:pt x="14898" y="3599"/>
                    </a:cubicBezTo>
                    <a:cubicBezTo>
                      <a:pt x="14950" y="3651"/>
                      <a:pt x="15026" y="3676"/>
                      <a:pt x="15129" y="3702"/>
                    </a:cubicBezTo>
                    <a:cubicBezTo>
                      <a:pt x="15170" y="3710"/>
                      <a:pt x="15212" y="3713"/>
                      <a:pt x="15254" y="3713"/>
                    </a:cubicBezTo>
                    <a:cubicBezTo>
                      <a:pt x="15498" y="3713"/>
                      <a:pt x="15745" y="3588"/>
                      <a:pt x="15898" y="3369"/>
                    </a:cubicBezTo>
                    <a:cubicBezTo>
                      <a:pt x="16085" y="2948"/>
                      <a:pt x="15782" y="2484"/>
                      <a:pt x="15337" y="2484"/>
                    </a:cubicBezTo>
                    <a:close/>
                    <a:moveTo>
                      <a:pt x="13055" y="3385"/>
                    </a:moveTo>
                    <a:cubicBezTo>
                      <a:pt x="13037" y="3385"/>
                      <a:pt x="13019" y="3388"/>
                      <a:pt x="13001" y="3394"/>
                    </a:cubicBezTo>
                    <a:cubicBezTo>
                      <a:pt x="12847" y="3420"/>
                      <a:pt x="12744" y="3676"/>
                      <a:pt x="12898" y="3779"/>
                    </a:cubicBezTo>
                    <a:cubicBezTo>
                      <a:pt x="12898" y="3779"/>
                      <a:pt x="12924" y="3779"/>
                      <a:pt x="12975" y="3805"/>
                    </a:cubicBezTo>
                    <a:cubicBezTo>
                      <a:pt x="12993" y="3809"/>
                      <a:pt x="13010" y="3811"/>
                      <a:pt x="13028" y="3811"/>
                    </a:cubicBezTo>
                    <a:cubicBezTo>
                      <a:pt x="13111" y="3811"/>
                      <a:pt x="13189" y="3761"/>
                      <a:pt x="13231" y="3676"/>
                    </a:cubicBezTo>
                    <a:cubicBezTo>
                      <a:pt x="13299" y="3541"/>
                      <a:pt x="13188" y="3385"/>
                      <a:pt x="13055" y="3385"/>
                    </a:cubicBezTo>
                    <a:close/>
                    <a:moveTo>
                      <a:pt x="7890" y="4029"/>
                    </a:moveTo>
                    <a:cubicBezTo>
                      <a:pt x="7731" y="4029"/>
                      <a:pt x="7579" y="4105"/>
                      <a:pt x="7539" y="4266"/>
                    </a:cubicBezTo>
                    <a:cubicBezTo>
                      <a:pt x="7513" y="4317"/>
                      <a:pt x="7513" y="4369"/>
                      <a:pt x="7539" y="4420"/>
                    </a:cubicBezTo>
                    <a:cubicBezTo>
                      <a:pt x="7565" y="4625"/>
                      <a:pt x="7718" y="4779"/>
                      <a:pt x="7898" y="4805"/>
                    </a:cubicBezTo>
                    <a:cubicBezTo>
                      <a:pt x="7908" y="4806"/>
                      <a:pt x="7919" y="4806"/>
                      <a:pt x="7929" y="4806"/>
                    </a:cubicBezTo>
                    <a:cubicBezTo>
                      <a:pt x="8221" y="4806"/>
                      <a:pt x="8430" y="4463"/>
                      <a:pt x="8257" y="4215"/>
                    </a:cubicBezTo>
                    <a:cubicBezTo>
                      <a:pt x="8183" y="4093"/>
                      <a:pt x="8034" y="4029"/>
                      <a:pt x="7890" y="4029"/>
                    </a:cubicBezTo>
                    <a:close/>
                    <a:moveTo>
                      <a:pt x="4081" y="5358"/>
                    </a:moveTo>
                    <a:cubicBezTo>
                      <a:pt x="3918" y="5358"/>
                      <a:pt x="3759" y="5435"/>
                      <a:pt x="3718" y="5600"/>
                    </a:cubicBezTo>
                    <a:cubicBezTo>
                      <a:pt x="3693" y="5651"/>
                      <a:pt x="3693" y="5702"/>
                      <a:pt x="3718" y="5753"/>
                    </a:cubicBezTo>
                    <a:cubicBezTo>
                      <a:pt x="3744" y="5933"/>
                      <a:pt x="3898" y="6087"/>
                      <a:pt x="4077" y="6112"/>
                    </a:cubicBezTo>
                    <a:cubicBezTo>
                      <a:pt x="4088" y="6113"/>
                      <a:pt x="4099" y="6114"/>
                      <a:pt x="4110" y="6114"/>
                    </a:cubicBezTo>
                    <a:cubicBezTo>
                      <a:pt x="4401" y="6114"/>
                      <a:pt x="4609" y="5794"/>
                      <a:pt x="4436" y="5523"/>
                    </a:cubicBezTo>
                    <a:cubicBezTo>
                      <a:pt x="4365" y="5416"/>
                      <a:pt x="4222" y="5358"/>
                      <a:pt x="4081" y="5358"/>
                    </a:cubicBezTo>
                    <a:close/>
                    <a:moveTo>
                      <a:pt x="7747" y="6125"/>
                    </a:moveTo>
                    <a:cubicBezTo>
                      <a:pt x="7705" y="6125"/>
                      <a:pt x="7661" y="6129"/>
                      <a:pt x="7616" y="6138"/>
                    </a:cubicBezTo>
                    <a:cubicBezTo>
                      <a:pt x="7154" y="6215"/>
                      <a:pt x="6872" y="6959"/>
                      <a:pt x="7308" y="7266"/>
                    </a:cubicBezTo>
                    <a:cubicBezTo>
                      <a:pt x="7359" y="7292"/>
                      <a:pt x="7436" y="7343"/>
                      <a:pt x="7539" y="7343"/>
                    </a:cubicBezTo>
                    <a:cubicBezTo>
                      <a:pt x="7588" y="7357"/>
                      <a:pt x="7639" y="7363"/>
                      <a:pt x="7691" y="7363"/>
                    </a:cubicBezTo>
                    <a:cubicBezTo>
                      <a:pt x="7932" y="7363"/>
                      <a:pt x="8181" y="7221"/>
                      <a:pt x="8308" y="7010"/>
                    </a:cubicBezTo>
                    <a:cubicBezTo>
                      <a:pt x="8495" y="6589"/>
                      <a:pt x="8191" y="6125"/>
                      <a:pt x="7747" y="6125"/>
                    </a:cubicBezTo>
                    <a:close/>
                    <a:moveTo>
                      <a:pt x="1797" y="7616"/>
                    </a:moveTo>
                    <a:cubicBezTo>
                      <a:pt x="1780" y="7616"/>
                      <a:pt x="1762" y="7619"/>
                      <a:pt x="1744" y="7625"/>
                    </a:cubicBezTo>
                    <a:cubicBezTo>
                      <a:pt x="1590" y="7651"/>
                      <a:pt x="1487" y="7882"/>
                      <a:pt x="1615" y="7984"/>
                    </a:cubicBezTo>
                    <a:lnTo>
                      <a:pt x="1615" y="8010"/>
                    </a:lnTo>
                    <a:cubicBezTo>
                      <a:pt x="1641" y="8010"/>
                      <a:pt x="1667" y="8010"/>
                      <a:pt x="1692" y="8036"/>
                    </a:cubicBezTo>
                    <a:cubicBezTo>
                      <a:pt x="1795" y="8036"/>
                      <a:pt x="1898" y="8010"/>
                      <a:pt x="1974" y="7907"/>
                    </a:cubicBezTo>
                    <a:cubicBezTo>
                      <a:pt x="2020" y="7772"/>
                      <a:pt x="1926" y="7616"/>
                      <a:pt x="1797" y="7616"/>
                    </a:cubicBezTo>
                    <a:close/>
                    <a:moveTo>
                      <a:pt x="6237" y="9057"/>
                    </a:moveTo>
                    <a:cubicBezTo>
                      <a:pt x="6227" y="9057"/>
                      <a:pt x="6216" y="9059"/>
                      <a:pt x="6205" y="9061"/>
                    </a:cubicBezTo>
                    <a:cubicBezTo>
                      <a:pt x="6129" y="9087"/>
                      <a:pt x="6077" y="9215"/>
                      <a:pt x="6154" y="9292"/>
                    </a:cubicBezTo>
                    <a:lnTo>
                      <a:pt x="6205" y="9292"/>
                    </a:lnTo>
                    <a:cubicBezTo>
                      <a:pt x="6219" y="9299"/>
                      <a:pt x="6233" y="9302"/>
                      <a:pt x="6246" y="9302"/>
                    </a:cubicBezTo>
                    <a:cubicBezTo>
                      <a:pt x="6282" y="9302"/>
                      <a:pt x="6315" y="9278"/>
                      <a:pt x="6334" y="9241"/>
                    </a:cubicBezTo>
                    <a:cubicBezTo>
                      <a:pt x="6380" y="9149"/>
                      <a:pt x="6323" y="9057"/>
                      <a:pt x="6237" y="9057"/>
                    </a:cubicBezTo>
                    <a:close/>
                    <a:moveTo>
                      <a:pt x="3654" y="8563"/>
                    </a:moveTo>
                    <a:cubicBezTo>
                      <a:pt x="3625" y="8563"/>
                      <a:pt x="3595" y="8566"/>
                      <a:pt x="3564" y="8574"/>
                    </a:cubicBezTo>
                    <a:cubicBezTo>
                      <a:pt x="3282" y="8625"/>
                      <a:pt x="3077" y="9087"/>
                      <a:pt x="3359" y="9292"/>
                    </a:cubicBezTo>
                    <a:cubicBezTo>
                      <a:pt x="3410" y="9318"/>
                      <a:pt x="3462" y="9318"/>
                      <a:pt x="3513" y="9343"/>
                    </a:cubicBezTo>
                    <a:cubicBezTo>
                      <a:pt x="3535" y="9347"/>
                      <a:pt x="3558" y="9348"/>
                      <a:pt x="3581" y="9348"/>
                    </a:cubicBezTo>
                    <a:cubicBezTo>
                      <a:pt x="3742" y="9348"/>
                      <a:pt x="3910" y="9270"/>
                      <a:pt x="4000" y="9113"/>
                    </a:cubicBezTo>
                    <a:cubicBezTo>
                      <a:pt x="4116" y="8859"/>
                      <a:pt x="3919" y="8563"/>
                      <a:pt x="3654" y="8563"/>
                    </a:cubicBezTo>
                    <a:close/>
                    <a:moveTo>
                      <a:pt x="8158" y="9205"/>
                    </a:moveTo>
                    <a:cubicBezTo>
                      <a:pt x="7996" y="9205"/>
                      <a:pt x="7837" y="9281"/>
                      <a:pt x="7795" y="9446"/>
                    </a:cubicBezTo>
                    <a:cubicBezTo>
                      <a:pt x="7795" y="9497"/>
                      <a:pt x="7795" y="9549"/>
                      <a:pt x="7795" y="9600"/>
                    </a:cubicBezTo>
                    <a:cubicBezTo>
                      <a:pt x="7821" y="9779"/>
                      <a:pt x="7975" y="9933"/>
                      <a:pt x="8154" y="9959"/>
                    </a:cubicBezTo>
                    <a:cubicBezTo>
                      <a:pt x="8166" y="9960"/>
                      <a:pt x="8178" y="9960"/>
                      <a:pt x="8190" y="9960"/>
                    </a:cubicBezTo>
                    <a:cubicBezTo>
                      <a:pt x="8502" y="9960"/>
                      <a:pt x="8686" y="9641"/>
                      <a:pt x="8513" y="9369"/>
                    </a:cubicBezTo>
                    <a:cubicBezTo>
                      <a:pt x="8442" y="9262"/>
                      <a:pt x="8299" y="9205"/>
                      <a:pt x="8158" y="9205"/>
                    </a:cubicBezTo>
                    <a:close/>
                    <a:moveTo>
                      <a:pt x="5080" y="11305"/>
                    </a:moveTo>
                    <a:cubicBezTo>
                      <a:pt x="5038" y="11305"/>
                      <a:pt x="4994" y="11309"/>
                      <a:pt x="4949" y="11318"/>
                    </a:cubicBezTo>
                    <a:cubicBezTo>
                      <a:pt x="4487" y="11395"/>
                      <a:pt x="4205" y="12138"/>
                      <a:pt x="4641" y="12446"/>
                    </a:cubicBezTo>
                    <a:cubicBezTo>
                      <a:pt x="4693" y="12472"/>
                      <a:pt x="4769" y="12523"/>
                      <a:pt x="4872" y="12523"/>
                    </a:cubicBezTo>
                    <a:cubicBezTo>
                      <a:pt x="4921" y="12537"/>
                      <a:pt x="4972" y="12543"/>
                      <a:pt x="5022" y="12543"/>
                    </a:cubicBezTo>
                    <a:cubicBezTo>
                      <a:pt x="5258" y="12543"/>
                      <a:pt x="5493" y="12401"/>
                      <a:pt x="5641" y="12190"/>
                    </a:cubicBezTo>
                    <a:cubicBezTo>
                      <a:pt x="5829" y="11769"/>
                      <a:pt x="5525" y="11305"/>
                      <a:pt x="5080" y="11305"/>
                    </a:cubicBezTo>
                    <a:close/>
                    <a:moveTo>
                      <a:pt x="897" y="11529"/>
                    </a:moveTo>
                    <a:cubicBezTo>
                      <a:pt x="847" y="11529"/>
                      <a:pt x="796" y="11536"/>
                      <a:pt x="744" y="11549"/>
                    </a:cubicBezTo>
                    <a:cubicBezTo>
                      <a:pt x="282" y="11626"/>
                      <a:pt x="0" y="12369"/>
                      <a:pt x="436" y="12651"/>
                    </a:cubicBezTo>
                    <a:cubicBezTo>
                      <a:pt x="513" y="12703"/>
                      <a:pt x="590" y="12728"/>
                      <a:pt x="667" y="12754"/>
                    </a:cubicBezTo>
                    <a:cubicBezTo>
                      <a:pt x="712" y="12761"/>
                      <a:pt x="756" y="12765"/>
                      <a:pt x="801" y="12765"/>
                    </a:cubicBezTo>
                    <a:cubicBezTo>
                      <a:pt x="1061" y="12765"/>
                      <a:pt x="1305" y="12640"/>
                      <a:pt x="1436" y="12420"/>
                    </a:cubicBezTo>
                    <a:cubicBezTo>
                      <a:pt x="1643" y="12006"/>
                      <a:pt x="1333" y="11529"/>
                      <a:pt x="897" y="11529"/>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1" name="Google Shape;141;p4"/>
              <p:cNvSpPr/>
              <p:nvPr/>
            </p:nvSpPr>
            <p:spPr>
              <a:xfrm>
                <a:off x="-1775275" y="2546100"/>
                <a:ext cx="795475" cy="1591550"/>
              </a:xfrm>
              <a:custGeom>
                <a:avLst/>
                <a:gdLst/>
                <a:ahLst/>
                <a:cxnLst/>
                <a:rect l="l" t="t" r="r" b="b"/>
                <a:pathLst>
                  <a:path w="31819" h="63662" extrusionOk="0">
                    <a:moveTo>
                      <a:pt x="31286" y="1"/>
                    </a:moveTo>
                    <a:cubicBezTo>
                      <a:pt x="31186" y="1"/>
                      <a:pt x="31084" y="43"/>
                      <a:pt x="31003" y="145"/>
                    </a:cubicBezTo>
                    <a:cubicBezTo>
                      <a:pt x="15822" y="19300"/>
                      <a:pt x="4258" y="42891"/>
                      <a:pt x="52" y="63200"/>
                    </a:cubicBezTo>
                    <a:cubicBezTo>
                      <a:pt x="1" y="63405"/>
                      <a:pt x="129" y="63610"/>
                      <a:pt x="334" y="63662"/>
                    </a:cubicBezTo>
                    <a:lnTo>
                      <a:pt x="411" y="63662"/>
                    </a:lnTo>
                    <a:cubicBezTo>
                      <a:pt x="591" y="63662"/>
                      <a:pt x="745" y="63534"/>
                      <a:pt x="796" y="63354"/>
                    </a:cubicBezTo>
                    <a:cubicBezTo>
                      <a:pt x="4976" y="43148"/>
                      <a:pt x="16489" y="19685"/>
                      <a:pt x="31592" y="607"/>
                    </a:cubicBezTo>
                    <a:cubicBezTo>
                      <a:pt x="31818" y="325"/>
                      <a:pt x="31560" y="1"/>
                      <a:pt x="31286"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42" name="Google Shape;142;p4"/>
            <p:cNvGrpSpPr/>
            <p:nvPr/>
          </p:nvGrpSpPr>
          <p:grpSpPr>
            <a:xfrm>
              <a:off x="-623774" y="407959"/>
              <a:ext cx="2317309" cy="2264556"/>
              <a:chOff x="-623774" y="407959"/>
              <a:chExt cx="2317309" cy="2264556"/>
            </a:xfrm>
          </p:grpSpPr>
          <p:grpSp>
            <p:nvGrpSpPr>
              <p:cNvPr id="143" name="Google Shape;143;p4"/>
              <p:cNvGrpSpPr/>
              <p:nvPr/>
            </p:nvGrpSpPr>
            <p:grpSpPr>
              <a:xfrm rot="1413719">
                <a:off x="-360763" y="695549"/>
                <a:ext cx="1791287" cy="1689375"/>
                <a:chOff x="-2055400" y="3174000"/>
                <a:chExt cx="1520600" cy="1434200"/>
              </a:xfrm>
            </p:grpSpPr>
            <p:sp>
              <p:nvSpPr>
                <p:cNvPr id="144" name="Google Shape;144;p4"/>
                <p:cNvSpPr/>
                <p:nvPr/>
              </p:nvSpPr>
              <p:spPr>
                <a:xfrm>
                  <a:off x="-2007975" y="3215025"/>
                  <a:ext cx="1473175" cy="1393175"/>
                </a:xfrm>
                <a:custGeom>
                  <a:avLst/>
                  <a:gdLst/>
                  <a:ahLst/>
                  <a:cxnLst/>
                  <a:rect l="l" t="t" r="r" b="b"/>
                  <a:pathLst>
                    <a:path w="58927" h="55727" extrusionOk="0">
                      <a:moveTo>
                        <a:pt x="49062" y="0"/>
                      </a:moveTo>
                      <a:cubicBezTo>
                        <a:pt x="48551" y="0"/>
                        <a:pt x="48041" y="36"/>
                        <a:pt x="47542" y="108"/>
                      </a:cubicBezTo>
                      <a:cubicBezTo>
                        <a:pt x="43618" y="698"/>
                        <a:pt x="40182" y="3005"/>
                        <a:pt x="37054" y="5441"/>
                      </a:cubicBezTo>
                      <a:cubicBezTo>
                        <a:pt x="28669" y="11980"/>
                        <a:pt x="21566" y="19955"/>
                        <a:pt x="15489" y="28674"/>
                      </a:cubicBezTo>
                      <a:cubicBezTo>
                        <a:pt x="13386" y="31725"/>
                        <a:pt x="11591" y="33828"/>
                        <a:pt x="9309" y="36725"/>
                      </a:cubicBezTo>
                      <a:cubicBezTo>
                        <a:pt x="4366" y="43026"/>
                        <a:pt x="2390" y="53266"/>
                        <a:pt x="9" y="55718"/>
                      </a:cubicBezTo>
                      <a:lnTo>
                        <a:pt x="9" y="55718"/>
                      </a:lnTo>
                      <a:cubicBezTo>
                        <a:pt x="12574" y="42822"/>
                        <a:pt x="31237" y="29697"/>
                        <a:pt x="46849" y="20724"/>
                      </a:cubicBezTo>
                      <a:cubicBezTo>
                        <a:pt x="49901" y="18981"/>
                        <a:pt x="53055" y="17237"/>
                        <a:pt x="55363" y="14596"/>
                      </a:cubicBezTo>
                      <a:cubicBezTo>
                        <a:pt x="57645" y="11955"/>
                        <a:pt x="58927" y="8083"/>
                        <a:pt x="57542" y="4852"/>
                      </a:cubicBezTo>
                      <a:cubicBezTo>
                        <a:pt x="56177" y="1674"/>
                        <a:pt x="52567" y="0"/>
                        <a:pt x="49062" y="0"/>
                      </a:cubicBezTo>
                      <a:close/>
                      <a:moveTo>
                        <a:pt x="9" y="55718"/>
                      </a:moveTo>
                      <a:lnTo>
                        <a:pt x="9" y="55718"/>
                      </a:lnTo>
                      <a:cubicBezTo>
                        <a:pt x="6" y="55720"/>
                        <a:pt x="4" y="55723"/>
                        <a:pt x="1" y="55726"/>
                      </a:cubicBezTo>
                      <a:cubicBezTo>
                        <a:pt x="4" y="55723"/>
                        <a:pt x="6" y="55720"/>
                        <a:pt x="9" y="55718"/>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5" name="Google Shape;145;p4"/>
                <p:cNvSpPr/>
                <p:nvPr/>
              </p:nvSpPr>
              <p:spPr>
                <a:xfrm>
                  <a:off x="-2055400" y="3174000"/>
                  <a:ext cx="1472525" cy="1393175"/>
                </a:xfrm>
                <a:custGeom>
                  <a:avLst/>
                  <a:gdLst/>
                  <a:ahLst/>
                  <a:cxnLst/>
                  <a:rect l="l" t="t" r="r" b="b"/>
                  <a:pathLst>
                    <a:path w="58901" h="55727" extrusionOk="0">
                      <a:moveTo>
                        <a:pt x="49036" y="0"/>
                      </a:moveTo>
                      <a:cubicBezTo>
                        <a:pt x="48525" y="0"/>
                        <a:pt x="48015" y="36"/>
                        <a:pt x="47516" y="108"/>
                      </a:cubicBezTo>
                      <a:cubicBezTo>
                        <a:pt x="43592" y="697"/>
                        <a:pt x="40156" y="3005"/>
                        <a:pt x="37028" y="5441"/>
                      </a:cubicBezTo>
                      <a:lnTo>
                        <a:pt x="37053" y="5441"/>
                      </a:lnTo>
                      <a:cubicBezTo>
                        <a:pt x="28643" y="11980"/>
                        <a:pt x="21540" y="19955"/>
                        <a:pt x="15488" y="28673"/>
                      </a:cubicBezTo>
                      <a:cubicBezTo>
                        <a:pt x="13386" y="31725"/>
                        <a:pt x="11565" y="33828"/>
                        <a:pt x="9283" y="36725"/>
                      </a:cubicBezTo>
                      <a:cubicBezTo>
                        <a:pt x="4334" y="43033"/>
                        <a:pt x="2359" y="53290"/>
                        <a:pt x="0" y="55726"/>
                      </a:cubicBezTo>
                      <a:cubicBezTo>
                        <a:pt x="12565" y="42828"/>
                        <a:pt x="31207" y="29699"/>
                        <a:pt x="46823" y="20724"/>
                      </a:cubicBezTo>
                      <a:cubicBezTo>
                        <a:pt x="49875" y="18981"/>
                        <a:pt x="53029" y="17237"/>
                        <a:pt x="55336" y="14596"/>
                      </a:cubicBezTo>
                      <a:cubicBezTo>
                        <a:pt x="57619" y="11955"/>
                        <a:pt x="58901" y="8083"/>
                        <a:pt x="57516" y="4852"/>
                      </a:cubicBezTo>
                      <a:cubicBezTo>
                        <a:pt x="56151" y="1674"/>
                        <a:pt x="52541" y="0"/>
                        <a:pt x="49036"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6" name="Google Shape;146;p4"/>
                <p:cNvSpPr/>
                <p:nvPr/>
              </p:nvSpPr>
              <p:spPr>
                <a:xfrm>
                  <a:off x="-1083325" y="3219875"/>
                  <a:ext cx="461350" cy="203475"/>
                </a:xfrm>
                <a:custGeom>
                  <a:avLst/>
                  <a:gdLst/>
                  <a:ahLst/>
                  <a:cxnLst/>
                  <a:rect l="l" t="t" r="r" b="b"/>
                  <a:pathLst>
                    <a:path w="18454" h="8139" extrusionOk="0">
                      <a:moveTo>
                        <a:pt x="8731" y="282"/>
                      </a:moveTo>
                      <a:cubicBezTo>
                        <a:pt x="8661" y="282"/>
                        <a:pt x="8587" y="347"/>
                        <a:pt x="8607" y="427"/>
                      </a:cubicBezTo>
                      <a:cubicBezTo>
                        <a:pt x="8607" y="452"/>
                        <a:pt x="8633" y="452"/>
                        <a:pt x="8633" y="478"/>
                      </a:cubicBezTo>
                      <a:cubicBezTo>
                        <a:pt x="8669" y="496"/>
                        <a:pt x="8705" y="514"/>
                        <a:pt x="8741" y="514"/>
                      </a:cubicBezTo>
                      <a:cubicBezTo>
                        <a:pt x="8756" y="514"/>
                        <a:pt x="8771" y="511"/>
                        <a:pt x="8786" y="504"/>
                      </a:cubicBezTo>
                      <a:cubicBezTo>
                        <a:pt x="8889" y="452"/>
                        <a:pt x="8889" y="350"/>
                        <a:pt x="8786" y="298"/>
                      </a:cubicBezTo>
                      <a:cubicBezTo>
                        <a:pt x="8770" y="287"/>
                        <a:pt x="8750" y="282"/>
                        <a:pt x="8731" y="282"/>
                      </a:cubicBezTo>
                      <a:close/>
                      <a:moveTo>
                        <a:pt x="11359" y="1"/>
                      </a:moveTo>
                      <a:cubicBezTo>
                        <a:pt x="11294" y="1"/>
                        <a:pt x="11229" y="21"/>
                        <a:pt x="11171" y="68"/>
                      </a:cubicBezTo>
                      <a:cubicBezTo>
                        <a:pt x="11120" y="119"/>
                        <a:pt x="11094" y="145"/>
                        <a:pt x="11069" y="196"/>
                      </a:cubicBezTo>
                      <a:cubicBezTo>
                        <a:pt x="10992" y="375"/>
                        <a:pt x="11017" y="581"/>
                        <a:pt x="11145" y="709"/>
                      </a:cubicBezTo>
                      <a:cubicBezTo>
                        <a:pt x="11221" y="785"/>
                        <a:pt x="11314" y="819"/>
                        <a:pt x="11405" y="819"/>
                      </a:cubicBezTo>
                      <a:cubicBezTo>
                        <a:pt x="11590" y="819"/>
                        <a:pt x="11769" y="676"/>
                        <a:pt x="11787" y="452"/>
                      </a:cubicBezTo>
                      <a:cubicBezTo>
                        <a:pt x="11806" y="234"/>
                        <a:pt x="11581" y="1"/>
                        <a:pt x="11359" y="1"/>
                      </a:cubicBezTo>
                      <a:close/>
                      <a:moveTo>
                        <a:pt x="14759" y="611"/>
                      </a:moveTo>
                      <a:cubicBezTo>
                        <a:pt x="14635" y="611"/>
                        <a:pt x="14488" y="737"/>
                        <a:pt x="14530" y="863"/>
                      </a:cubicBezTo>
                      <a:cubicBezTo>
                        <a:pt x="14530" y="888"/>
                        <a:pt x="14556" y="914"/>
                        <a:pt x="14556" y="940"/>
                      </a:cubicBezTo>
                      <a:cubicBezTo>
                        <a:pt x="14606" y="989"/>
                        <a:pt x="14666" y="1017"/>
                        <a:pt x="14730" y="1017"/>
                      </a:cubicBezTo>
                      <a:cubicBezTo>
                        <a:pt x="14765" y="1017"/>
                        <a:pt x="14802" y="1009"/>
                        <a:pt x="14838" y="991"/>
                      </a:cubicBezTo>
                      <a:cubicBezTo>
                        <a:pt x="14992" y="914"/>
                        <a:pt x="14992" y="709"/>
                        <a:pt x="14838" y="632"/>
                      </a:cubicBezTo>
                      <a:cubicBezTo>
                        <a:pt x="14814" y="618"/>
                        <a:pt x="14787" y="611"/>
                        <a:pt x="14759" y="611"/>
                      </a:cubicBezTo>
                      <a:close/>
                      <a:moveTo>
                        <a:pt x="7128" y="1616"/>
                      </a:moveTo>
                      <a:cubicBezTo>
                        <a:pt x="7063" y="1616"/>
                        <a:pt x="6998" y="1637"/>
                        <a:pt x="6940" y="1683"/>
                      </a:cubicBezTo>
                      <a:cubicBezTo>
                        <a:pt x="6889" y="1709"/>
                        <a:pt x="6863" y="1760"/>
                        <a:pt x="6838" y="1811"/>
                      </a:cubicBezTo>
                      <a:cubicBezTo>
                        <a:pt x="6761" y="1965"/>
                        <a:pt x="6786" y="2170"/>
                        <a:pt x="6914" y="2324"/>
                      </a:cubicBezTo>
                      <a:cubicBezTo>
                        <a:pt x="6987" y="2389"/>
                        <a:pt x="7075" y="2418"/>
                        <a:pt x="7161" y="2418"/>
                      </a:cubicBezTo>
                      <a:cubicBezTo>
                        <a:pt x="7351" y="2418"/>
                        <a:pt x="7538" y="2279"/>
                        <a:pt x="7556" y="2068"/>
                      </a:cubicBezTo>
                      <a:cubicBezTo>
                        <a:pt x="7575" y="1850"/>
                        <a:pt x="7350" y="1616"/>
                        <a:pt x="7128" y="1616"/>
                      </a:cubicBezTo>
                      <a:close/>
                      <a:moveTo>
                        <a:pt x="4071" y="2071"/>
                      </a:moveTo>
                      <a:cubicBezTo>
                        <a:pt x="3935" y="2071"/>
                        <a:pt x="3797" y="2181"/>
                        <a:pt x="3837" y="2324"/>
                      </a:cubicBezTo>
                      <a:cubicBezTo>
                        <a:pt x="3863" y="2350"/>
                        <a:pt x="3863" y="2376"/>
                        <a:pt x="3889" y="2401"/>
                      </a:cubicBezTo>
                      <a:cubicBezTo>
                        <a:pt x="3938" y="2451"/>
                        <a:pt x="3999" y="2479"/>
                        <a:pt x="4063" y="2479"/>
                      </a:cubicBezTo>
                      <a:cubicBezTo>
                        <a:pt x="4098" y="2479"/>
                        <a:pt x="4134" y="2471"/>
                        <a:pt x="4171" y="2452"/>
                      </a:cubicBezTo>
                      <a:cubicBezTo>
                        <a:pt x="4325" y="2376"/>
                        <a:pt x="4325" y="2170"/>
                        <a:pt x="4171" y="2093"/>
                      </a:cubicBezTo>
                      <a:cubicBezTo>
                        <a:pt x="4140" y="2078"/>
                        <a:pt x="4105" y="2071"/>
                        <a:pt x="4071" y="2071"/>
                      </a:cubicBezTo>
                      <a:close/>
                      <a:moveTo>
                        <a:pt x="13880" y="2168"/>
                      </a:moveTo>
                      <a:cubicBezTo>
                        <a:pt x="13496" y="2168"/>
                        <a:pt x="13071" y="2519"/>
                        <a:pt x="13197" y="2940"/>
                      </a:cubicBezTo>
                      <a:lnTo>
                        <a:pt x="13171" y="2914"/>
                      </a:lnTo>
                      <a:lnTo>
                        <a:pt x="13171" y="2914"/>
                      </a:lnTo>
                      <a:cubicBezTo>
                        <a:pt x="13197" y="3017"/>
                        <a:pt x="13248" y="3068"/>
                        <a:pt x="13299" y="3145"/>
                      </a:cubicBezTo>
                      <a:cubicBezTo>
                        <a:pt x="13438" y="3300"/>
                        <a:pt x="13634" y="3386"/>
                        <a:pt x="13834" y="3386"/>
                      </a:cubicBezTo>
                      <a:cubicBezTo>
                        <a:pt x="13931" y="3386"/>
                        <a:pt x="14028" y="3366"/>
                        <a:pt x="14120" y="3324"/>
                      </a:cubicBezTo>
                      <a:cubicBezTo>
                        <a:pt x="14582" y="3119"/>
                        <a:pt x="14582" y="2452"/>
                        <a:pt x="14120" y="2222"/>
                      </a:cubicBezTo>
                      <a:cubicBezTo>
                        <a:pt x="14046" y="2185"/>
                        <a:pt x="13964" y="2168"/>
                        <a:pt x="13880" y="2168"/>
                      </a:cubicBezTo>
                      <a:close/>
                      <a:moveTo>
                        <a:pt x="11052" y="2873"/>
                      </a:moveTo>
                      <a:cubicBezTo>
                        <a:pt x="10986" y="2873"/>
                        <a:pt x="10922" y="2893"/>
                        <a:pt x="10863" y="2940"/>
                      </a:cubicBezTo>
                      <a:cubicBezTo>
                        <a:pt x="10812" y="2965"/>
                        <a:pt x="10786" y="3017"/>
                        <a:pt x="10761" y="3068"/>
                      </a:cubicBezTo>
                      <a:cubicBezTo>
                        <a:pt x="10658" y="3222"/>
                        <a:pt x="10710" y="3427"/>
                        <a:pt x="10838" y="3581"/>
                      </a:cubicBezTo>
                      <a:cubicBezTo>
                        <a:pt x="10910" y="3645"/>
                        <a:pt x="10998" y="3674"/>
                        <a:pt x="11085" y="3674"/>
                      </a:cubicBezTo>
                      <a:cubicBezTo>
                        <a:pt x="11275" y="3674"/>
                        <a:pt x="11461" y="3535"/>
                        <a:pt x="11479" y="3324"/>
                      </a:cubicBezTo>
                      <a:cubicBezTo>
                        <a:pt x="11499" y="3106"/>
                        <a:pt x="11273" y="2873"/>
                        <a:pt x="11052" y="2873"/>
                      </a:cubicBezTo>
                      <a:close/>
                      <a:moveTo>
                        <a:pt x="16379" y="3486"/>
                      </a:moveTo>
                      <a:cubicBezTo>
                        <a:pt x="16118" y="3486"/>
                        <a:pt x="15832" y="3726"/>
                        <a:pt x="15915" y="4017"/>
                      </a:cubicBezTo>
                      <a:cubicBezTo>
                        <a:pt x="15915" y="4068"/>
                        <a:pt x="15941" y="4119"/>
                        <a:pt x="15992" y="4170"/>
                      </a:cubicBezTo>
                      <a:cubicBezTo>
                        <a:pt x="16098" y="4277"/>
                        <a:pt x="16241" y="4334"/>
                        <a:pt x="16378" y="4334"/>
                      </a:cubicBezTo>
                      <a:cubicBezTo>
                        <a:pt x="16440" y="4334"/>
                        <a:pt x="16500" y="4323"/>
                        <a:pt x="16556" y="4299"/>
                      </a:cubicBezTo>
                      <a:cubicBezTo>
                        <a:pt x="16889" y="4145"/>
                        <a:pt x="16889" y="3683"/>
                        <a:pt x="16556" y="3529"/>
                      </a:cubicBezTo>
                      <a:cubicBezTo>
                        <a:pt x="16502" y="3500"/>
                        <a:pt x="16441" y="3486"/>
                        <a:pt x="16379" y="3486"/>
                      </a:cubicBezTo>
                      <a:close/>
                      <a:moveTo>
                        <a:pt x="4904" y="3922"/>
                      </a:moveTo>
                      <a:cubicBezTo>
                        <a:pt x="4663" y="3922"/>
                        <a:pt x="4396" y="4153"/>
                        <a:pt x="4478" y="4401"/>
                      </a:cubicBezTo>
                      <a:cubicBezTo>
                        <a:pt x="4478" y="4453"/>
                        <a:pt x="4504" y="4504"/>
                        <a:pt x="4555" y="4529"/>
                      </a:cubicBezTo>
                      <a:cubicBezTo>
                        <a:pt x="4644" y="4636"/>
                        <a:pt x="4769" y="4693"/>
                        <a:pt x="4897" y="4693"/>
                      </a:cubicBezTo>
                      <a:cubicBezTo>
                        <a:pt x="4955" y="4693"/>
                        <a:pt x="5013" y="4681"/>
                        <a:pt x="5068" y="4658"/>
                      </a:cubicBezTo>
                      <a:cubicBezTo>
                        <a:pt x="5376" y="4529"/>
                        <a:pt x="5376" y="4094"/>
                        <a:pt x="5068" y="3965"/>
                      </a:cubicBezTo>
                      <a:cubicBezTo>
                        <a:pt x="5018" y="3935"/>
                        <a:pt x="4962" y="3922"/>
                        <a:pt x="4904" y="3922"/>
                      </a:cubicBezTo>
                      <a:close/>
                      <a:moveTo>
                        <a:pt x="9543" y="4424"/>
                      </a:moveTo>
                      <a:cubicBezTo>
                        <a:pt x="9154" y="4424"/>
                        <a:pt x="8716" y="4772"/>
                        <a:pt x="8863" y="5171"/>
                      </a:cubicBezTo>
                      <a:lnTo>
                        <a:pt x="8838" y="5171"/>
                      </a:lnTo>
                      <a:cubicBezTo>
                        <a:pt x="8863" y="5247"/>
                        <a:pt x="8915" y="5324"/>
                        <a:pt x="8966" y="5376"/>
                      </a:cubicBezTo>
                      <a:cubicBezTo>
                        <a:pt x="9111" y="5539"/>
                        <a:pt x="9321" y="5625"/>
                        <a:pt x="9531" y="5625"/>
                      </a:cubicBezTo>
                      <a:cubicBezTo>
                        <a:pt x="9617" y="5625"/>
                        <a:pt x="9704" y="5611"/>
                        <a:pt x="9786" y="5581"/>
                      </a:cubicBezTo>
                      <a:cubicBezTo>
                        <a:pt x="10248" y="5350"/>
                        <a:pt x="10248" y="4709"/>
                        <a:pt x="9786" y="4478"/>
                      </a:cubicBezTo>
                      <a:cubicBezTo>
                        <a:pt x="9712" y="4441"/>
                        <a:pt x="9629" y="4424"/>
                        <a:pt x="9543" y="4424"/>
                      </a:cubicBezTo>
                      <a:close/>
                      <a:moveTo>
                        <a:pt x="803" y="4566"/>
                      </a:moveTo>
                      <a:cubicBezTo>
                        <a:pt x="420" y="4566"/>
                        <a:pt x="1" y="4912"/>
                        <a:pt x="145" y="5324"/>
                      </a:cubicBezTo>
                      <a:lnTo>
                        <a:pt x="119" y="5324"/>
                      </a:lnTo>
                      <a:cubicBezTo>
                        <a:pt x="145" y="5401"/>
                        <a:pt x="196" y="5478"/>
                        <a:pt x="247" y="5530"/>
                      </a:cubicBezTo>
                      <a:cubicBezTo>
                        <a:pt x="393" y="5693"/>
                        <a:pt x="602" y="5779"/>
                        <a:pt x="812" y="5779"/>
                      </a:cubicBezTo>
                      <a:cubicBezTo>
                        <a:pt x="899" y="5779"/>
                        <a:pt x="986" y="5765"/>
                        <a:pt x="1068" y="5735"/>
                      </a:cubicBezTo>
                      <a:cubicBezTo>
                        <a:pt x="1530" y="5504"/>
                        <a:pt x="1530" y="4837"/>
                        <a:pt x="1068" y="4632"/>
                      </a:cubicBezTo>
                      <a:cubicBezTo>
                        <a:pt x="988" y="4587"/>
                        <a:pt x="896" y="4566"/>
                        <a:pt x="803" y="4566"/>
                      </a:cubicBezTo>
                      <a:close/>
                      <a:moveTo>
                        <a:pt x="15597" y="5507"/>
                      </a:moveTo>
                      <a:cubicBezTo>
                        <a:pt x="15474" y="5507"/>
                        <a:pt x="15336" y="5617"/>
                        <a:pt x="15376" y="5760"/>
                      </a:cubicBezTo>
                      <a:cubicBezTo>
                        <a:pt x="15376" y="5786"/>
                        <a:pt x="15402" y="5812"/>
                        <a:pt x="15428" y="5837"/>
                      </a:cubicBezTo>
                      <a:cubicBezTo>
                        <a:pt x="15461" y="5887"/>
                        <a:pt x="15515" y="5915"/>
                        <a:pt x="15577" y="5915"/>
                      </a:cubicBezTo>
                      <a:cubicBezTo>
                        <a:pt x="15612" y="5915"/>
                        <a:pt x="15648" y="5907"/>
                        <a:pt x="15684" y="5889"/>
                      </a:cubicBezTo>
                      <a:cubicBezTo>
                        <a:pt x="15838" y="5812"/>
                        <a:pt x="15838" y="5606"/>
                        <a:pt x="15684" y="5530"/>
                      </a:cubicBezTo>
                      <a:cubicBezTo>
                        <a:pt x="15658" y="5514"/>
                        <a:pt x="15628" y="5507"/>
                        <a:pt x="15597" y="5507"/>
                      </a:cubicBezTo>
                      <a:close/>
                      <a:moveTo>
                        <a:pt x="6804" y="5935"/>
                      </a:moveTo>
                      <a:cubicBezTo>
                        <a:pt x="6729" y="5935"/>
                        <a:pt x="6636" y="6001"/>
                        <a:pt x="6658" y="6068"/>
                      </a:cubicBezTo>
                      <a:cubicBezTo>
                        <a:pt x="6658" y="6094"/>
                        <a:pt x="6684" y="6094"/>
                        <a:pt x="6684" y="6119"/>
                      </a:cubicBezTo>
                      <a:cubicBezTo>
                        <a:pt x="6702" y="6137"/>
                        <a:pt x="6746" y="6156"/>
                        <a:pt x="6788" y="6156"/>
                      </a:cubicBezTo>
                      <a:cubicBezTo>
                        <a:pt x="6805" y="6156"/>
                        <a:pt x="6823" y="6152"/>
                        <a:pt x="6838" y="6145"/>
                      </a:cubicBezTo>
                      <a:cubicBezTo>
                        <a:pt x="6914" y="6119"/>
                        <a:pt x="6914" y="5991"/>
                        <a:pt x="6838" y="5940"/>
                      </a:cubicBezTo>
                      <a:cubicBezTo>
                        <a:pt x="6827" y="5936"/>
                        <a:pt x="6816" y="5935"/>
                        <a:pt x="6804" y="5935"/>
                      </a:cubicBezTo>
                      <a:close/>
                      <a:moveTo>
                        <a:pt x="17748" y="6091"/>
                      </a:moveTo>
                      <a:cubicBezTo>
                        <a:pt x="17360" y="6091"/>
                        <a:pt x="16922" y="6438"/>
                        <a:pt x="17069" y="6837"/>
                      </a:cubicBezTo>
                      <a:lnTo>
                        <a:pt x="17043" y="6837"/>
                      </a:lnTo>
                      <a:cubicBezTo>
                        <a:pt x="17069" y="6914"/>
                        <a:pt x="17120" y="6991"/>
                        <a:pt x="17171" y="7068"/>
                      </a:cubicBezTo>
                      <a:cubicBezTo>
                        <a:pt x="17310" y="7224"/>
                        <a:pt x="17506" y="7309"/>
                        <a:pt x="17706" y="7309"/>
                      </a:cubicBezTo>
                      <a:cubicBezTo>
                        <a:pt x="17803" y="7309"/>
                        <a:pt x="17900" y="7289"/>
                        <a:pt x="17992" y="7248"/>
                      </a:cubicBezTo>
                      <a:cubicBezTo>
                        <a:pt x="18454" y="7042"/>
                        <a:pt x="18454" y="6376"/>
                        <a:pt x="17992" y="6145"/>
                      </a:cubicBezTo>
                      <a:cubicBezTo>
                        <a:pt x="17918" y="6108"/>
                        <a:pt x="17834" y="6091"/>
                        <a:pt x="17748" y="6091"/>
                      </a:cubicBezTo>
                      <a:close/>
                      <a:moveTo>
                        <a:pt x="8075" y="7152"/>
                      </a:moveTo>
                      <a:cubicBezTo>
                        <a:pt x="8008" y="7152"/>
                        <a:pt x="7944" y="7173"/>
                        <a:pt x="7889" y="7222"/>
                      </a:cubicBezTo>
                      <a:lnTo>
                        <a:pt x="7863" y="7222"/>
                      </a:lnTo>
                      <a:cubicBezTo>
                        <a:pt x="7838" y="7248"/>
                        <a:pt x="7812" y="7273"/>
                        <a:pt x="7786" y="7324"/>
                      </a:cubicBezTo>
                      <a:cubicBezTo>
                        <a:pt x="7684" y="7504"/>
                        <a:pt x="7709" y="7709"/>
                        <a:pt x="7838" y="7837"/>
                      </a:cubicBezTo>
                      <a:cubicBezTo>
                        <a:pt x="7923" y="7914"/>
                        <a:pt x="8023" y="7948"/>
                        <a:pt x="8118" y="7948"/>
                      </a:cubicBezTo>
                      <a:cubicBezTo>
                        <a:pt x="8308" y="7948"/>
                        <a:pt x="8479" y="7812"/>
                        <a:pt x="8479" y="7607"/>
                      </a:cubicBezTo>
                      <a:cubicBezTo>
                        <a:pt x="8518" y="7372"/>
                        <a:pt x="8288" y="7152"/>
                        <a:pt x="8075" y="7152"/>
                      </a:cubicBezTo>
                      <a:close/>
                      <a:moveTo>
                        <a:pt x="4203" y="6925"/>
                      </a:moveTo>
                      <a:cubicBezTo>
                        <a:pt x="3813" y="6925"/>
                        <a:pt x="3406" y="7271"/>
                        <a:pt x="3530" y="7683"/>
                      </a:cubicBezTo>
                      <a:cubicBezTo>
                        <a:pt x="3555" y="7760"/>
                        <a:pt x="3607" y="7837"/>
                        <a:pt x="3658" y="7889"/>
                      </a:cubicBezTo>
                      <a:cubicBezTo>
                        <a:pt x="3803" y="8052"/>
                        <a:pt x="4013" y="8138"/>
                        <a:pt x="4223" y="8138"/>
                      </a:cubicBezTo>
                      <a:cubicBezTo>
                        <a:pt x="4309" y="8138"/>
                        <a:pt x="4396" y="8124"/>
                        <a:pt x="4478" y="8094"/>
                      </a:cubicBezTo>
                      <a:cubicBezTo>
                        <a:pt x="4940" y="7863"/>
                        <a:pt x="4940" y="7196"/>
                        <a:pt x="4478" y="6991"/>
                      </a:cubicBezTo>
                      <a:cubicBezTo>
                        <a:pt x="4393" y="6946"/>
                        <a:pt x="4299" y="6925"/>
                        <a:pt x="4203" y="6925"/>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147" name="Google Shape;147;p4"/>
              <p:cNvSpPr/>
              <p:nvPr/>
            </p:nvSpPr>
            <p:spPr>
              <a:xfrm rot="1413719">
                <a:off x="-379186" y="861403"/>
                <a:ext cx="1464476" cy="1377667"/>
              </a:xfrm>
              <a:custGeom>
                <a:avLst/>
                <a:gdLst/>
                <a:ahLst/>
                <a:cxnLst/>
                <a:rect l="l" t="t" r="r" b="b"/>
                <a:pathLst>
                  <a:path w="49727" h="46783" extrusionOk="0">
                    <a:moveTo>
                      <a:pt x="49209" y="0"/>
                    </a:moveTo>
                    <a:cubicBezTo>
                      <a:pt x="49160" y="0"/>
                      <a:pt x="49108" y="11"/>
                      <a:pt x="49055" y="36"/>
                    </a:cubicBezTo>
                    <a:cubicBezTo>
                      <a:pt x="34592" y="8729"/>
                      <a:pt x="14361" y="23807"/>
                      <a:pt x="180" y="46218"/>
                    </a:cubicBezTo>
                    <a:cubicBezTo>
                      <a:pt x="1" y="46449"/>
                      <a:pt x="206" y="46782"/>
                      <a:pt x="488" y="46782"/>
                    </a:cubicBezTo>
                    <a:cubicBezTo>
                      <a:pt x="616" y="46782"/>
                      <a:pt x="744" y="46705"/>
                      <a:pt x="796" y="46603"/>
                    </a:cubicBezTo>
                    <a:cubicBezTo>
                      <a:pt x="14899" y="24320"/>
                      <a:pt x="35028" y="9319"/>
                      <a:pt x="49439" y="677"/>
                    </a:cubicBezTo>
                    <a:cubicBezTo>
                      <a:pt x="49727" y="434"/>
                      <a:pt x="49519" y="0"/>
                      <a:pt x="4920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sp>
        <p:nvSpPr>
          <p:cNvPr id="148" name="Google Shape;148;p4"/>
          <p:cNvSpPr txBox="1">
            <a:spLocks noGrp="1"/>
          </p:cNvSpPr>
          <p:nvPr>
            <p:ph type="title"/>
          </p:nvPr>
        </p:nvSpPr>
        <p:spPr>
          <a:xfrm>
            <a:off x="1145833" y="762767"/>
            <a:ext cx="6989600" cy="540800"/>
          </a:xfrm>
          <a:prstGeom prst="rect">
            <a:avLst/>
          </a:prstGeom>
          <a:effectLst>
            <a:outerShdw dist="28575" dir="1920000" algn="bl" rotWithShape="0">
              <a:schemeClr val="accent1"/>
            </a:outerShdw>
          </a:effectLst>
        </p:spPr>
        <p:txBody>
          <a:bodyPr spcFirstLastPara="1" wrap="square" lIns="91425" tIns="91425" rIns="91425" bIns="91425" anchor="ctr" anchorCtr="0">
            <a:noAutofit/>
          </a:bodyPr>
          <a:lstStyle>
            <a:lvl1pPr lvl="0" rtl="0">
              <a:spcBef>
                <a:spcPts val="0"/>
              </a:spcBef>
              <a:spcAft>
                <a:spcPts val="0"/>
              </a:spcAft>
              <a:buSzPts val="2500"/>
              <a:buNone/>
              <a:defRPr/>
            </a:lvl1pPr>
            <a:lvl2pPr lvl="1" rtl="0">
              <a:spcBef>
                <a:spcPts val="0"/>
              </a:spcBef>
              <a:spcAft>
                <a:spcPts val="0"/>
              </a:spcAft>
              <a:buSzPts val="2500"/>
              <a:buNone/>
              <a:defRPr sz="3333"/>
            </a:lvl2pPr>
            <a:lvl3pPr lvl="2" rtl="0">
              <a:spcBef>
                <a:spcPts val="0"/>
              </a:spcBef>
              <a:spcAft>
                <a:spcPts val="0"/>
              </a:spcAft>
              <a:buSzPts val="2500"/>
              <a:buNone/>
              <a:defRPr sz="3333"/>
            </a:lvl3pPr>
            <a:lvl4pPr lvl="3" rtl="0">
              <a:spcBef>
                <a:spcPts val="0"/>
              </a:spcBef>
              <a:spcAft>
                <a:spcPts val="0"/>
              </a:spcAft>
              <a:buSzPts val="2500"/>
              <a:buNone/>
              <a:defRPr sz="3333"/>
            </a:lvl4pPr>
            <a:lvl5pPr lvl="4" rtl="0">
              <a:spcBef>
                <a:spcPts val="0"/>
              </a:spcBef>
              <a:spcAft>
                <a:spcPts val="0"/>
              </a:spcAft>
              <a:buSzPts val="2500"/>
              <a:buNone/>
              <a:defRPr sz="3333"/>
            </a:lvl5pPr>
            <a:lvl6pPr lvl="5" rtl="0">
              <a:spcBef>
                <a:spcPts val="0"/>
              </a:spcBef>
              <a:spcAft>
                <a:spcPts val="0"/>
              </a:spcAft>
              <a:buSzPts val="2500"/>
              <a:buNone/>
              <a:defRPr sz="3333"/>
            </a:lvl6pPr>
            <a:lvl7pPr lvl="6" rtl="0">
              <a:spcBef>
                <a:spcPts val="0"/>
              </a:spcBef>
              <a:spcAft>
                <a:spcPts val="0"/>
              </a:spcAft>
              <a:buSzPts val="2500"/>
              <a:buNone/>
              <a:defRPr sz="3333"/>
            </a:lvl7pPr>
            <a:lvl8pPr lvl="7" rtl="0">
              <a:spcBef>
                <a:spcPts val="0"/>
              </a:spcBef>
              <a:spcAft>
                <a:spcPts val="0"/>
              </a:spcAft>
              <a:buSzPts val="2500"/>
              <a:buNone/>
              <a:defRPr sz="3333"/>
            </a:lvl8pPr>
            <a:lvl9pPr lvl="8" rtl="0">
              <a:spcBef>
                <a:spcPts val="0"/>
              </a:spcBef>
              <a:spcAft>
                <a:spcPts val="0"/>
              </a:spcAft>
              <a:buSzPts val="2500"/>
              <a:buNone/>
              <a:defRPr sz="3333"/>
            </a:lvl9pPr>
          </a:lstStyle>
          <a:p>
            <a:endParaRPr/>
          </a:p>
        </p:txBody>
      </p:sp>
    </p:spTree>
    <p:extLst>
      <p:ext uri="{BB962C8B-B14F-4D97-AF65-F5344CB8AC3E}">
        <p14:creationId xmlns:p14="http://schemas.microsoft.com/office/powerpoint/2010/main" val="1803772770"/>
      </p:ext>
    </p:extLst>
  </p:cSld>
  <p:clrMapOvr>
    <a:masterClrMapping/>
  </p:clrMapOvr>
</p:sldLayout>
</file>

<file path=ppt/slideLayouts/slideLayout191.xml><?xml version="1.0" encoding="utf-8"?>
<p:sldLayout xmlns:a="http://schemas.openxmlformats.org/drawingml/2006/main" xmlns:r="http://schemas.openxmlformats.org/officeDocument/2006/relationships" xmlns:p="http://schemas.openxmlformats.org/presentationml/2006/main" matchingName="Title only" type="titleOnly">
  <p:cSld name="Title only">
    <p:spTree>
      <p:nvGrpSpPr>
        <p:cNvPr id="1" name="Shape 193"/>
        <p:cNvGrpSpPr/>
        <p:nvPr/>
      </p:nvGrpSpPr>
      <p:grpSpPr>
        <a:xfrm>
          <a:off x="0" y="0"/>
          <a:ext cx="0" cy="0"/>
          <a:chOff x="0" y="0"/>
          <a:chExt cx="0" cy="0"/>
        </a:xfrm>
      </p:grpSpPr>
      <p:pic>
        <p:nvPicPr>
          <p:cNvPr id="194" name="Google Shape;194;p6"/>
          <p:cNvPicPr preferRelativeResize="0"/>
          <p:nvPr/>
        </p:nvPicPr>
        <p:blipFill>
          <a:blip r:embed="rId2">
            <a:alphaModFix/>
          </a:blip>
          <a:stretch>
            <a:fillRect/>
          </a:stretch>
        </p:blipFill>
        <p:spPr>
          <a:xfrm>
            <a:off x="-75466" y="-36433"/>
            <a:ext cx="12342935" cy="7005332"/>
          </a:xfrm>
          <a:prstGeom prst="rect">
            <a:avLst/>
          </a:prstGeom>
          <a:noFill/>
          <a:ln>
            <a:noFill/>
          </a:ln>
        </p:spPr>
      </p:pic>
      <p:grpSp>
        <p:nvGrpSpPr>
          <p:cNvPr id="195" name="Google Shape;195;p6"/>
          <p:cNvGrpSpPr/>
          <p:nvPr/>
        </p:nvGrpSpPr>
        <p:grpSpPr>
          <a:xfrm rot="-899955" flipH="1">
            <a:off x="-895785" y="-873924"/>
            <a:ext cx="2437540" cy="2565733"/>
            <a:chOff x="1526600" y="450800"/>
            <a:chExt cx="4540675" cy="4779475"/>
          </a:xfrm>
        </p:grpSpPr>
        <p:sp>
          <p:nvSpPr>
            <p:cNvPr id="196" name="Google Shape;196;p6"/>
            <p:cNvSpPr/>
            <p:nvPr/>
          </p:nvSpPr>
          <p:spPr>
            <a:xfrm>
              <a:off x="1610100" y="473575"/>
              <a:ext cx="4457175" cy="4689450"/>
            </a:xfrm>
            <a:custGeom>
              <a:avLst/>
              <a:gdLst/>
              <a:ahLst/>
              <a:cxnLst/>
              <a:rect l="l" t="t" r="r" b="b"/>
              <a:pathLst>
                <a:path w="178287" h="187578" extrusionOk="0">
                  <a:moveTo>
                    <a:pt x="95602" y="1"/>
                  </a:moveTo>
                  <a:cubicBezTo>
                    <a:pt x="95141" y="1"/>
                    <a:pt x="94676" y="129"/>
                    <a:pt x="94258" y="394"/>
                  </a:cubicBezTo>
                  <a:lnTo>
                    <a:pt x="0" y="63859"/>
                  </a:lnTo>
                  <a:lnTo>
                    <a:pt x="79645" y="185257"/>
                  </a:lnTo>
                  <a:cubicBezTo>
                    <a:pt x="80631" y="186769"/>
                    <a:pt x="82280" y="187578"/>
                    <a:pt x="83965" y="187578"/>
                  </a:cubicBezTo>
                  <a:cubicBezTo>
                    <a:pt x="84955" y="187578"/>
                    <a:pt x="85959" y="187298"/>
                    <a:pt x="86847" y="186719"/>
                  </a:cubicBezTo>
                  <a:lnTo>
                    <a:pt x="176826" y="126176"/>
                  </a:lnTo>
                  <a:cubicBezTo>
                    <a:pt x="177974" y="125393"/>
                    <a:pt x="178287" y="123880"/>
                    <a:pt x="177504" y="122732"/>
                  </a:cubicBezTo>
                  <a:lnTo>
                    <a:pt x="97703" y="1125"/>
                  </a:lnTo>
                  <a:cubicBezTo>
                    <a:pt x="97205" y="394"/>
                    <a:pt x="96410" y="1"/>
                    <a:pt x="95602" y="1"/>
                  </a:cubicBezTo>
                  <a:close/>
                </a:path>
              </a:pathLst>
            </a:custGeom>
            <a:solidFill>
              <a:srgbClr val="119B9B"/>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7" name="Google Shape;197;p6"/>
            <p:cNvSpPr/>
            <p:nvPr/>
          </p:nvSpPr>
          <p:spPr>
            <a:xfrm>
              <a:off x="1616625" y="450800"/>
              <a:ext cx="4391950" cy="4645025"/>
            </a:xfrm>
            <a:custGeom>
              <a:avLst/>
              <a:gdLst/>
              <a:ahLst/>
              <a:cxnLst/>
              <a:rect l="l" t="t" r="r" b="b"/>
              <a:pathLst>
                <a:path w="175678" h="185801" extrusionOk="0">
                  <a:moveTo>
                    <a:pt x="93162" y="0"/>
                  </a:moveTo>
                  <a:lnTo>
                    <a:pt x="0" y="61587"/>
                  </a:lnTo>
                  <a:lnTo>
                    <a:pt x="80323" y="184028"/>
                  </a:lnTo>
                  <a:cubicBezTo>
                    <a:pt x="81085" y="185187"/>
                    <a:pt x="82329" y="185800"/>
                    <a:pt x="83604" y="185800"/>
                  </a:cubicBezTo>
                  <a:cubicBezTo>
                    <a:pt x="84339" y="185800"/>
                    <a:pt x="85083" y="185597"/>
                    <a:pt x="85751" y="185177"/>
                  </a:cubicBezTo>
                  <a:lnTo>
                    <a:pt x="175677" y="125782"/>
                  </a:lnTo>
                  <a:lnTo>
                    <a:pt x="93162" y="0"/>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8" name="Google Shape;198;p6"/>
            <p:cNvSpPr/>
            <p:nvPr/>
          </p:nvSpPr>
          <p:spPr>
            <a:xfrm>
              <a:off x="3931325" y="462525"/>
              <a:ext cx="2064200" cy="3145900"/>
            </a:xfrm>
            <a:custGeom>
              <a:avLst/>
              <a:gdLst/>
              <a:ahLst/>
              <a:cxnLst/>
              <a:rect l="l" t="t" r="r" b="b"/>
              <a:pathLst>
                <a:path w="82568" h="125836" fill="none" extrusionOk="0">
                  <a:moveTo>
                    <a:pt x="0" y="1"/>
                  </a:moveTo>
                  <a:lnTo>
                    <a:pt x="82567" y="125835"/>
                  </a:lnTo>
                </a:path>
              </a:pathLst>
            </a:custGeom>
            <a:noFill/>
            <a:ln w="11750" cap="flat" cmpd="sng">
              <a:solidFill>
                <a:schemeClr val="dk1"/>
              </a:solidFill>
              <a:prstDash val="solid"/>
              <a:miter lim="5219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9" name="Google Shape;199;p6"/>
            <p:cNvSpPr/>
            <p:nvPr/>
          </p:nvSpPr>
          <p:spPr>
            <a:xfrm>
              <a:off x="3898700" y="482100"/>
              <a:ext cx="2065500" cy="3145900"/>
            </a:xfrm>
            <a:custGeom>
              <a:avLst/>
              <a:gdLst/>
              <a:ahLst/>
              <a:cxnLst/>
              <a:rect l="l" t="t" r="r" b="b"/>
              <a:pathLst>
                <a:path w="82620" h="125836" fill="none" extrusionOk="0">
                  <a:moveTo>
                    <a:pt x="1" y="1"/>
                  </a:moveTo>
                  <a:lnTo>
                    <a:pt x="82620" y="125835"/>
                  </a:lnTo>
                </a:path>
              </a:pathLst>
            </a:custGeom>
            <a:noFill/>
            <a:ln w="11750" cap="flat" cmpd="sng">
              <a:solidFill>
                <a:schemeClr val="dk1"/>
              </a:solidFill>
              <a:prstDash val="solid"/>
              <a:miter lim="5219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0" name="Google Shape;200;p6"/>
            <p:cNvSpPr/>
            <p:nvPr/>
          </p:nvSpPr>
          <p:spPr>
            <a:xfrm>
              <a:off x="3742125" y="4138150"/>
              <a:ext cx="842925" cy="1092125"/>
            </a:xfrm>
            <a:custGeom>
              <a:avLst/>
              <a:gdLst/>
              <a:ahLst/>
              <a:cxnLst/>
              <a:rect l="l" t="t" r="r" b="b"/>
              <a:pathLst>
                <a:path w="33717" h="43685" extrusionOk="0">
                  <a:moveTo>
                    <a:pt x="9604" y="0"/>
                  </a:moveTo>
                  <a:lnTo>
                    <a:pt x="1" y="6159"/>
                  </a:lnTo>
                  <a:lnTo>
                    <a:pt x="24113" y="43685"/>
                  </a:lnTo>
                  <a:lnTo>
                    <a:pt x="25679" y="35595"/>
                  </a:lnTo>
                  <a:lnTo>
                    <a:pt x="33716" y="37526"/>
                  </a:lnTo>
                  <a:lnTo>
                    <a:pt x="9604"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1" name="Google Shape;201;p6"/>
            <p:cNvSpPr/>
            <p:nvPr/>
          </p:nvSpPr>
          <p:spPr>
            <a:xfrm>
              <a:off x="1526600" y="464775"/>
              <a:ext cx="4343675" cy="4627200"/>
            </a:xfrm>
            <a:custGeom>
              <a:avLst/>
              <a:gdLst/>
              <a:ahLst/>
              <a:cxnLst/>
              <a:rect l="l" t="t" r="r" b="b"/>
              <a:pathLst>
                <a:path w="173747" h="185088" extrusionOk="0">
                  <a:moveTo>
                    <a:pt x="91115" y="1"/>
                  </a:moveTo>
                  <a:cubicBezTo>
                    <a:pt x="90634" y="1"/>
                    <a:pt x="90147" y="140"/>
                    <a:pt x="89718" y="433"/>
                  </a:cubicBezTo>
                  <a:lnTo>
                    <a:pt x="0" y="59357"/>
                  </a:lnTo>
                  <a:lnTo>
                    <a:pt x="82515" y="185087"/>
                  </a:lnTo>
                  <a:lnTo>
                    <a:pt x="172285" y="126163"/>
                  </a:lnTo>
                  <a:cubicBezTo>
                    <a:pt x="173433" y="125380"/>
                    <a:pt x="173746" y="123866"/>
                    <a:pt x="172963" y="122718"/>
                  </a:cubicBezTo>
                  <a:lnTo>
                    <a:pt x="93162" y="1111"/>
                  </a:lnTo>
                  <a:cubicBezTo>
                    <a:pt x="92705" y="392"/>
                    <a:pt x="91920" y="1"/>
                    <a:pt x="9111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2" name="Google Shape;202;p6"/>
            <p:cNvSpPr/>
            <p:nvPr/>
          </p:nvSpPr>
          <p:spPr>
            <a:xfrm>
              <a:off x="1636200" y="1843000"/>
              <a:ext cx="2130750" cy="3199400"/>
            </a:xfrm>
            <a:custGeom>
              <a:avLst/>
              <a:gdLst/>
              <a:ahLst/>
              <a:cxnLst/>
              <a:rect l="l" t="t" r="r" b="b"/>
              <a:pathLst>
                <a:path w="85230" h="127976" extrusionOk="0">
                  <a:moveTo>
                    <a:pt x="2506" y="1"/>
                  </a:moveTo>
                  <a:lnTo>
                    <a:pt x="0" y="1619"/>
                  </a:lnTo>
                  <a:lnTo>
                    <a:pt x="82724" y="127975"/>
                  </a:lnTo>
                  <a:lnTo>
                    <a:pt x="85229" y="126357"/>
                  </a:lnTo>
                  <a:lnTo>
                    <a:pt x="2506"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3" name="Google Shape;203;p6"/>
            <p:cNvSpPr/>
            <p:nvPr/>
          </p:nvSpPr>
          <p:spPr>
            <a:xfrm>
              <a:off x="2647400" y="1567700"/>
              <a:ext cx="2116400" cy="2399550"/>
            </a:xfrm>
            <a:custGeom>
              <a:avLst/>
              <a:gdLst/>
              <a:ahLst/>
              <a:cxnLst/>
              <a:rect l="l" t="t" r="r" b="b"/>
              <a:pathLst>
                <a:path w="84656" h="95982" fill="none" extrusionOk="0">
                  <a:moveTo>
                    <a:pt x="82777" y="71347"/>
                  </a:moveTo>
                  <a:cubicBezTo>
                    <a:pt x="82777" y="69937"/>
                    <a:pt x="83507" y="68633"/>
                    <a:pt x="84656" y="67850"/>
                  </a:cubicBezTo>
                  <a:lnTo>
                    <a:pt x="40919" y="1201"/>
                  </a:lnTo>
                  <a:cubicBezTo>
                    <a:pt x="38988" y="2453"/>
                    <a:pt x="36431" y="1932"/>
                    <a:pt x="35178" y="0"/>
                  </a:cubicBezTo>
                  <a:lnTo>
                    <a:pt x="1149" y="22286"/>
                  </a:lnTo>
                  <a:cubicBezTo>
                    <a:pt x="2454" y="24217"/>
                    <a:pt x="1932" y="26827"/>
                    <a:pt x="1" y="28080"/>
                  </a:cubicBezTo>
                  <a:lnTo>
                    <a:pt x="43737" y="94729"/>
                  </a:lnTo>
                  <a:cubicBezTo>
                    <a:pt x="45668" y="93476"/>
                    <a:pt x="48226" y="94050"/>
                    <a:pt x="49478" y="95981"/>
                  </a:cubicBezTo>
                  <a:lnTo>
                    <a:pt x="83455" y="73643"/>
                  </a:lnTo>
                  <a:cubicBezTo>
                    <a:pt x="82985" y="72965"/>
                    <a:pt x="82777" y="72182"/>
                    <a:pt x="82777" y="71347"/>
                  </a:cubicBezTo>
                  <a:close/>
                </a:path>
              </a:pathLst>
            </a:custGeom>
            <a:solidFill>
              <a:schemeClr val="lt1"/>
            </a:solidFill>
            <a:ln w="14350" cap="flat" cmpd="sng">
              <a:solidFill>
                <a:schemeClr val="lt1"/>
              </a:solidFill>
              <a:prstDash val="solid"/>
              <a:miter lim="5219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04" name="Google Shape;204;p6"/>
          <p:cNvGrpSpPr/>
          <p:nvPr/>
        </p:nvGrpSpPr>
        <p:grpSpPr>
          <a:xfrm rot="-2141843" flipH="1">
            <a:off x="10746293" y="-1027778"/>
            <a:ext cx="2284055" cy="3482995"/>
            <a:chOff x="7518282" y="2373612"/>
            <a:chExt cx="1544209" cy="2355088"/>
          </a:xfrm>
        </p:grpSpPr>
        <p:sp>
          <p:nvSpPr>
            <p:cNvPr id="205" name="Google Shape;205;p6"/>
            <p:cNvSpPr/>
            <p:nvPr/>
          </p:nvSpPr>
          <p:spPr>
            <a:xfrm rot="718822">
              <a:off x="7689615" y="3249120"/>
              <a:ext cx="1111866" cy="1379201"/>
            </a:xfrm>
            <a:custGeom>
              <a:avLst/>
              <a:gdLst/>
              <a:ahLst/>
              <a:cxnLst/>
              <a:rect l="l" t="t" r="r" b="b"/>
              <a:pathLst>
                <a:path w="48158" h="59737" extrusionOk="0">
                  <a:moveTo>
                    <a:pt x="39340" y="1"/>
                  </a:moveTo>
                  <a:cubicBezTo>
                    <a:pt x="38303" y="1"/>
                    <a:pt x="37263" y="153"/>
                    <a:pt x="36285" y="451"/>
                  </a:cubicBezTo>
                  <a:cubicBezTo>
                    <a:pt x="32695" y="1579"/>
                    <a:pt x="29823" y="4272"/>
                    <a:pt x="27259" y="7016"/>
                  </a:cubicBezTo>
                  <a:cubicBezTo>
                    <a:pt x="20361" y="14401"/>
                    <a:pt x="14874" y="22940"/>
                    <a:pt x="10489" y="32043"/>
                  </a:cubicBezTo>
                  <a:cubicBezTo>
                    <a:pt x="8976" y="35197"/>
                    <a:pt x="7591" y="37427"/>
                    <a:pt x="5873" y="40505"/>
                  </a:cubicBezTo>
                  <a:cubicBezTo>
                    <a:pt x="2185" y="47138"/>
                    <a:pt x="1874" y="57072"/>
                    <a:pt x="8" y="59727"/>
                  </a:cubicBezTo>
                  <a:lnTo>
                    <a:pt x="8" y="59727"/>
                  </a:lnTo>
                  <a:cubicBezTo>
                    <a:pt x="9880" y="45729"/>
                    <a:pt x="25415" y="30630"/>
                    <a:pt x="38721" y="19888"/>
                  </a:cubicBezTo>
                  <a:cubicBezTo>
                    <a:pt x="41311" y="17811"/>
                    <a:pt x="44029" y="15708"/>
                    <a:pt x="45773" y="12888"/>
                  </a:cubicBezTo>
                  <a:cubicBezTo>
                    <a:pt x="47542" y="10041"/>
                    <a:pt x="48157" y="6246"/>
                    <a:pt x="46388" y="3426"/>
                  </a:cubicBezTo>
                  <a:cubicBezTo>
                    <a:pt x="44910" y="1106"/>
                    <a:pt x="42136" y="1"/>
                    <a:pt x="39340" y="1"/>
                  </a:cubicBezTo>
                  <a:close/>
                  <a:moveTo>
                    <a:pt x="8" y="59727"/>
                  </a:moveTo>
                  <a:lnTo>
                    <a:pt x="8" y="59727"/>
                  </a:lnTo>
                  <a:cubicBezTo>
                    <a:pt x="5" y="59730"/>
                    <a:pt x="3" y="59733"/>
                    <a:pt x="1" y="59736"/>
                  </a:cubicBezTo>
                  <a:lnTo>
                    <a:pt x="1" y="59736"/>
                  </a:lnTo>
                  <a:cubicBezTo>
                    <a:pt x="3" y="59733"/>
                    <a:pt x="5" y="59730"/>
                    <a:pt x="8" y="59727"/>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6" name="Google Shape;206;p6"/>
            <p:cNvSpPr/>
            <p:nvPr/>
          </p:nvSpPr>
          <p:spPr>
            <a:xfrm rot="718822">
              <a:off x="7649292" y="3211149"/>
              <a:ext cx="1111843" cy="1378947"/>
            </a:xfrm>
            <a:custGeom>
              <a:avLst/>
              <a:gdLst/>
              <a:ahLst/>
              <a:cxnLst/>
              <a:rect l="l" t="t" r="r" b="b"/>
              <a:pathLst>
                <a:path w="48157" h="59726" extrusionOk="0">
                  <a:moveTo>
                    <a:pt x="39365" y="0"/>
                  </a:moveTo>
                  <a:cubicBezTo>
                    <a:pt x="38317" y="0"/>
                    <a:pt x="37267" y="157"/>
                    <a:pt x="36285" y="466"/>
                  </a:cubicBezTo>
                  <a:cubicBezTo>
                    <a:pt x="32695" y="1569"/>
                    <a:pt x="29823" y="4261"/>
                    <a:pt x="27258" y="7005"/>
                  </a:cubicBezTo>
                  <a:cubicBezTo>
                    <a:pt x="20361" y="14390"/>
                    <a:pt x="14873" y="22929"/>
                    <a:pt x="10488" y="32032"/>
                  </a:cubicBezTo>
                  <a:cubicBezTo>
                    <a:pt x="8975" y="35186"/>
                    <a:pt x="7591" y="37417"/>
                    <a:pt x="5873" y="40494"/>
                  </a:cubicBezTo>
                  <a:cubicBezTo>
                    <a:pt x="2180" y="47161"/>
                    <a:pt x="1872" y="57085"/>
                    <a:pt x="1" y="59726"/>
                  </a:cubicBezTo>
                  <a:lnTo>
                    <a:pt x="1" y="59726"/>
                  </a:lnTo>
                  <a:cubicBezTo>
                    <a:pt x="9873" y="45751"/>
                    <a:pt x="25412" y="30622"/>
                    <a:pt x="38721" y="19878"/>
                  </a:cubicBezTo>
                  <a:cubicBezTo>
                    <a:pt x="41310" y="17801"/>
                    <a:pt x="44029" y="15698"/>
                    <a:pt x="45772" y="12877"/>
                  </a:cubicBezTo>
                  <a:cubicBezTo>
                    <a:pt x="47542" y="10031"/>
                    <a:pt x="48157" y="6236"/>
                    <a:pt x="46362" y="3415"/>
                  </a:cubicBezTo>
                  <a:cubicBezTo>
                    <a:pt x="44909" y="1106"/>
                    <a:pt x="42145" y="0"/>
                    <a:pt x="3936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7" name="Google Shape;207;p6"/>
            <p:cNvSpPr/>
            <p:nvPr/>
          </p:nvSpPr>
          <p:spPr>
            <a:xfrm rot="718822">
              <a:off x="8428587" y="3328473"/>
              <a:ext cx="409048" cy="200495"/>
            </a:xfrm>
            <a:custGeom>
              <a:avLst/>
              <a:gdLst/>
              <a:ahLst/>
              <a:cxnLst/>
              <a:rect l="l" t="t" r="r" b="b"/>
              <a:pathLst>
                <a:path w="17717" h="8684" extrusionOk="0">
                  <a:moveTo>
                    <a:pt x="13244" y="85"/>
                  </a:moveTo>
                  <a:cubicBezTo>
                    <a:pt x="13109" y="85"/>
                    <a:pt x="12983" y="218"/>
                    <a:pt x="13050" y="351"/>
                  </a:cubicBezTo>
                  <a:cubicBezTo>
                    <a:pt x="13050" y="377"/>
                    <a:pt x="13075" y="403"/>
                    <a:pt x="13101" y="428"/>
                  </a:cubicBezTo>
                  <a:cubicBezTo>
                    <a:pt x="13139" y="454"/>
                    <a:pt x="13184" y="467"/>
                    <a:pt x="13229" y="467"/>
                  </a:cubicBezTo>
                  <a:cubicBezTo>
                    <a:pt x="13274" y="467"/>
                    <a:pt x="13319" y="454"/>
                    <a:pt x="13357" y="428"/>
                  </a:cubicBezTo>
                  <a:cubicBezTo>
                    <a:pt x="13511" y="351"/>
                    <a:pt x="13460" y="146"/>
                    <a:pt x="13306" y="95"/>
                  </a:cubicBezTo>
                  <a:cubicBezTo>
                    <a:pt x="13285" y="88"/>
                    <a:pt x="13264" y="85"/>
                    <a:pt x="13244" y="85"/>
                  </a:cubicBezTo>
                  <a:close/>
                  <a:moveTo>
                    <a:pt x="9983" y="0"/>
                  </a:moveTo>
                  <a:cubicBezTo>
                    <a:pt x="9903" y="0"/>
                    <a:pt x="9827" y="28"/>
                    <a:pt x="9767" y="95"/>
                  </a:cubicBezTo>
                  <a:cubicBezTo>
                    <a:pt x="9742" y="121"/>
                    <a:pt x="9716" y="172"/>
                    <a:pt x="9690" y="223"/>
                  </a:cubicBezTo>
                  <a:cubicBezTo>
                    <a:pt x="9639" y="403"/>
                    <a:pt x="9690" y="582"/>
                    <a:pt x="9844" y="685"/>
                  </a:cubicBezTo>
                  <a:cubicBezTo>
                    <a:pt x="9910" y="731"/>
                    <a:pt x="9982" y="752"/>
                    <a:pt x="10050" y="752"/>
                  </a:cubicBezTo>
                  <a:cubicBezTo>
                    <a:pt x="10249" y="752"/>
                    <a:pt x="10428" y="580"/>
                    <a:pt x="10408" y="351"/>
                  </a:cubicBezTo>
                  <a:cubicBezTo>
                    <a:pt x="10390" y="169"/>
                    <a:pt x="10178" y="0"/>
                    <a:pt x="9983" y="0"/>
                  </a:cubicBezTo>
                  <a:close/>
                  <a:moveTo>
                    <a:pt x="7556" y="654"/>
                  </a:moveTo>
                  <a:cubicBezTo>
                    <a:pt x="7486" y="654"/>
                    <a:pt x="7412" y="721"/>
                    <a:pt x="7434" y="787"/>
                  </a:cubicBezTo>
                  <a:lnTo>
                    <a:pt x="7434" y="813"/>
                  </a:lnTo>
                  <a:cubicBezTo>
                    <a:pt x="7460" y="839"/>
                    <a:pt x="7460" y="839"/>
                    <a:pt x="7460" y="839"/>
                  </a:cubicBezTo>
                  <a:cubicBezTo>
                    <a:pt x="7485" y="864"/>
                    <a:pt x="7517" y="877"/>
                    <a:pt x="7546" y="877"/>
                  </a:cubicBezTo>
                  <a:cubicBezTo>
                    <a:pt x="7575" y="877"/>
                    <a:pt x="7601" y="864"/>
                    <a:pt x="7613" y="839"/>
                  </a:cubicBezTo>
                  <a:cubicBezTo>
                    <a:pt x="7690" y="787"/>
                    <a:pt x="7690" y="685"/>
                    <a:pt x="7588" y="659"/>
                  </a:cubicBezTo>
                  <a:cubicBezTo>
                    <a:pt x="7578" y="656"/>
                    <a:pt x="7567" y="654"/>
                    <a:pt x="7556" y="654"/>
                  </a:cubicBezTo>
                  <a:close/>
                  <a:moveTo>
                    <a:pt x="12799" y="1638"/>
                  </a:moveTo>
                  <a:cubicBezTo>
                    <a:pt x="12396" y="1638"/>
                    <a:pt x="11973" y="2067"/>
                    <a:pt x="12178" y="2454"/>
                  </a:cubicBezTo>
                  <a:lnTo>
                    <a:pt x="12152" y="2454"/>
                  </a:lnTo>
                  <a:cubicBezTo>
                    <a:pt x="12203" y="2531"/>
                    <a:pt x="12255" y="2582"/>
                    <a:pt x="12306" y="2634"/>
                  </a:cubicBezTo>
                  <a:cubicBezTo>
                    <a:pt x="12435" y="2734"/>
                    <a:pt x="12595" y="2786"/>
                    <a:pt x="12756" y="2786"/>
                  </a:cubicBezTo>
                  <a:cubicBezTo>
                    <a:pt x="12885" y="2786"/>
                    <a:pt x="13013" y="2753"/>
                    <a:pt x="13127" y="2685"/>
                  </a:cubicBezTo>
                  <a:cubicBezTo>
                    <a:pt x="13511" y="2403"/>
                    <a:pt x="13409" y="1787"/>
                    <a:pt x="12947" y="1659"/>
                  </a:cubicBezTo>
                  <a:cubicBezTo>
                    <a:pt x="12899" y="1645"/>
                    <a:pt x="12849" y="1638"/>
                    <a:pt x="12799" y="1638"/>
                  </a:cubicBezTo>
                  <a:close/>
                  <a:moveTo>
                    <a:pt x="6278" y="2155"/>
                  </a:moveTo>
                  <a:cubicBezTo>
                    <a:pt x="6196" y="2155"/>
                    <a:pt x="6115" y="2183"/>
                    <a:pt x="6049" y="2249"/>
                  </a:cubicBezTo>
                  <a:lnTo>
                    <a:pt x="6075" y="2249"/>
                  </a:lnTo>
                  <a:cubicBezTo>
                    <a:pt x="6049" y="2275"/>
                    <a:pt x="6024" y="2326"/>
                    <a:pt x="5998" y="2377"/>
                  </a:cubicBezTo>
                  <a:cubicBezTo>
                    <a:pt x="5947" y="2557"/>
                    <a:pt x="5998" y="2736"/>
                    <a:pt x="6152" y="2839"/>
                  </a:cubicBezTo>
                  <a:cubicBezTo>
                    <a:pt x="6212" y="2886"/>
                    <a:pt x="6279" y="2906"/>
                    <a:pt x="6345" y="2906"/>
                  </a:cubicBezTo>
                  <a:cubicBezTo>
                    <a:pt x="6532" y="2906"/>
                    <a:pt x="6709" y="2740"/>
                    <a:pt x="6690" y="2531"/>
                  </a:cubicBezTo>
                  <a:cubicBezTo>
                    <a:pt x="6690" y="2330"/>
                    <a:pt x="6481" y="2155"/>
                    <a:pt x="6278" y="2155"/>
                  </a:cubicBezTo>
                  <a:close/>
                  <a:moveTo>
                    <a:pt x="15296" y="2488"/>
                  </a:moveTo>
                  <a:cubicBezTo>
                    <a:pt x="15012" y="2488"/>
                    <a:pt x="14712" y="2798"/>
                    <a:pt x="14870" y="3070"/>
                  </a:cubicBezTo>
                  <a:cubicBezTo>
                    <a:pt x="14896" y="3121"/>
                    <a:pt x="14922" y="3146"/>
                    <a:pt x="14947" y="3198"/>
                  </a:cubicBezTo>
                  <a:cubicBezTo>
                    <a:pt x="15046" y="3268"/>
                    <a:pt x="15152" y="3308"/>
                    <a:pt x="15258" y="3308"/>
                  </a:cubicBezTo>
                  <a:cubicBezTo>
                    <a:pt x="15344" y="3308"/>
                    <a:pt x="15430" y="3281"/>
                    <a:pt x="15511" y="3223"/>
                  </a:cubicBezTo>
                  <a:cubicBezTo>
                    <a:pt x="15793" y="3044"/>
                    <a:pt x="15716" y="2608"/>
                    <a:pt x="15409" y="2505"/>
                  </a:cubicBezTo>
                  <a:cubicBezTo>
                    <a:pt x="15372" y="2493"/>
                    <a:pt x="15334" y="2488"/>
                    <a:pt x="15296" y="2488"/>
                  </a:cubicBezTo>
                  <a:close/>
                  <a:moveTo>
                    <a:pt x="3455" y="3035"/>
                  </a:moveTo>
                  <a:cubicBezTo>
                    <a:pt x="3318" y="3035"/>
                    <a:pt x="3186" y="3190"/>
                    <a:pt x="3254" y="3326"/>
                  </a:cubicBezTo>
                  <a:cubicBezTo>
                    <a:pt x="3254" y="3352"/>
                    <a:pt x="3280" y="3352"/>
                    <a:pt x="3306" y="3377"/>
                  </a:cubicBezTo>
                  <a:cubicBezTo>
                    <a:pt x="3348" y="3420"/>
                    <a:pt x="3398" y="3439"/>
                    <a:pt x="3447" y="3439"/>
                  </a:cubicBezTo>
                  <a:cubicBezTo>
                    <a:pt x="3488" y="3439"/>
                    <a:pt x="3527" y="3426"/>
                    <a:pt x="3562" y="3403"/>
                  </a:cubicBezTo>
                  <a:cubicBezTo>
                    <a:pt x="3690" y="3300"/>
                    <a:pt x="3665" y="3095"/>
                    <a:pt x="3511" y="3044"/>
                  </a:cubicBezTo>
                  <a:cubicBezTo>
                    <a:pt x="3492" y="3038"/>
                    <a:pt x="3474" y="3035"/>
                    <a:pt x="3455" y="3035"/>
                  </a:cubicBezTo>
                  <a:close/>
                  <a:moveTo>
                    <a:pt x="10101" y="2744"/>
                  </a:moveTo>
                  <a:cubicBezTo>
                    <a:pt x="10028" y="2744"/>
                    <a:pt x="9956" y="2766"/>
                    <a:pt x="9894" y="2817"/>
                  </a:cubicBezTo>
                  <a:lnTo>
                    <a:pt x="9894" y="2817"/>
                  </a:lnTo>
                  <a:cubicBezTo>
                    <a:pt x="9894" y="2816"/>
                    <a:pt x="9895" y="2815"/>
                    <a:pt x="9896" y="2813"/>
                  </a:cubicBezTo>
                  <a:lnTo>
                    <a:pt x="9896" y="2813"/>
                  </a:lnTo>
                  <a:lnTo>
                    <a:pt x="9870" y="2839"/>
                  </a:lnTo>
                  <a:cubicBezTo>
                    <a:pt x="9878" y="2831"/>
                    <a:pt x="9886" y="2824"/>
                    <a:pt x="9894" y="2817"/>
                  </a:cubicBezTo>
                  <a:lnTo>
                    <a:pt x="9894" y="2817"/>
                  </a:lnTo>
                  <a:cubicBezTo>
                    <a:pt x="9869" y="2867"/>
                    <a:pt x="9844" y="2916"/>
                    <a:pt x="9819" y="2941"/>
                  </a:cubicBezTo>
                  <a:cubicBezTo>
                    <a:pt x="9767" y="3121"/>
                    <a:pt x="9819" y="3300"/>
                    <a:pt x="9973" y="3429"/>
                  </a:cubicBezTo>
                  <a:cubicBezTo>
                    <a:pt x="10030" y="3467"/>
                    <a:pt x="10094" y="3485"/>
                    <a:pt x="10158" y="3485"/>
                  </a:cubicBezTo>
                  <a:cubicBezTo>
                    <a:pt x="10348" y="3485"/>
                    <a:pt x="10530" y="3326"/>
                    <a:pt x="10511" y="3095"/>
                  </a:cubicBezTo>
                  <a:cubicBezTo>
                    <a:pt x="10511" y="2913"/>
                    <a:pt x="10304" y="2744"/>
                    <a:pt x="10101" y="2744"/>
                  </a:cubicBezTo>
                  <a:close/>
                  <a:moveTo>
                    <a:pt x="14770" y="4548"/>
                  </a:moveTo>
                  <a:cubicBezTo>
                    <a:pt x="14646" y="4548"/>
                    <a:pt x="14495" y="4700"/>
                    <a:pt x="14563" y="4813"/>
                  </a:cubicBezTo>
                  <a:cubicBezTo>
                    <a:pt x="14588" y="4839"/>
                    <a:pt x="14588" y="4865"/>
                    <a:pt x="14614" y="4890"/>
                  </a:cubicBezTo>
                  <a:cubicBezTo>
                    <a:pt x="14661" y="4922"/>
                    <a:pt x="14719" y="4944"/>
                    <a:pt x="14780" y="4944"/>
                  </a:cubicBezTo>
                  <a:cubicBezTo>
                    <a:pt x="14818" y="4944"/>
                    <a:pt x="14857" y="4935"/>
                    <a:pt x="14896" y="4916"/>
                  </a:cubicBezTo>
                  <a:cubicBezTo>
                    <a:pt x="15024" y="4813"/>
                    <a:pt x="14998" y="4608"/>
                    <a:pt x="14819" y="4557"/>
                  </a:cubicBezTo>
                  <a:cubicBezTo>
                    <a:pt x="14804" y="4551"/>
                    <a:pt x="14787" y="4548"/>
                    <a:pt x="14770" y="4548"/>
                  </a:cubicBezTo>
                  <a:close/>
                  <a:moveTo>
                    <a:pt x="4573" y="4622"/>
                  </a:moveTo>
                  <a:cubicBezTo>
                    <a:pt x="4312" y="4622"/>
                    <a:pt x="4040" y="4894"/>
                    <a:pt x="4177" y="5147"/>
                  </a:cubicBezTo>
                  <a:cubicBezTo>
                    <a:pt x="4203" y="5172"/>
                    <a:pt x="4229" y="5224"/>
                    <a:pt x="4254" y="5249"/>
                  </a:cubicBezTo>
                  <a:cubicBezTo>
                    <a:pt x="4344" y="5324"/>
                    <a:pt x="4451" y="5364"/>
                    <a:pt x="4555" y="5364"/>
                  </a:cubicBezTo>
                  <a:cubicBezTo>
                    <a:pt x="4630" y="5364"/>
                    <a:pt x="4703" y="5343"/>
                    <a:pt x="4767" y="5300"/>
                  </a:cubicBezTo>
                  <a:cubicBezTo>
                    <a:pt x="5024" y="5121"/>
                    <a:pt x="4972" y="4711"/>
                    <a:pt x="4665" y="4634"/>
                  </a:cubicBezTo>
                  <a:cubicBezTo>
                    <a:pt x="4635" y="4626"/>
                    <a:pt x="4604" y="4622"/>
                    <a:pt x="4573" y="4622"/>
                  </a:cubicBezTo>
                  <a:close/>
                  <a:moveTo>
                    <a:pt x="8987" y="4400"/>
                  </a:moveTo>
                  <a:cubicBezTo>
                    <a:pt x="8604" y="4400"/>
                    <a:pt x="8182" y="4821"/>
                    <a:pt x="8383" y="5224"/>
                  </a:cubicBezTo>
                  <a:cubicBezTo>
                    <a:pt x="8408" y="5275"/>
                    <a:pt x="8460" y="5352"/>
                    <a:pt x="8537" y="5403"/>
                  </a:cubicBezTo>
                  <a:cubicBezTo>
                    <a:pt x="8665" y="5503"/>
                    <a:pt x="8818" y="5555"/>
                    <a:pt x="8972" y="5555"/>
                  </a:cubicBezTo>
                  <a:cubicBezTo>
                    <a:pt x="9094" y="5555"/>
                    <a:pt x="9218" y="5522"/>
                    <a:pt x="9331" y="5454"/>
                  </a:cubicBezTo>
                  <a:cubicBezTo>
                    <a:pt x="9716" y="5172"/>
                    <a:pt x="9614" y="4557"/>
                    <a:pt x="9152" y="4429"/>
                  </a:cubicBezTo>
                  <a:cubicBezTo>
                    <a:pt x="9099" y="4409"/>
                    <a:pt x="9044" y="4400"/>
                    <a:pt x="8987" y="4400"/>
                  </a:cubicBezTo>
                  <a:close/>
                  <a:moveTo>
                    <a:pt x="16985" y="4741"/>
                  </a:moveTo>
                  <a:cubicBezTo>
                    <a:pt x="16596" y="4741"/>
                    <a:pt x="16152" y="5169"/>
                    <a:pt x="16358" y="5557"/>
                  </a:cubicBezTo>
                  <a:cubicBezTo>
                    <a:pt x="16409" y="5634"/>
                    <a:pt x="16460" y="5685"/>
                    <a:pt x="16511" y="5736"/>
                  </a:cubicBezTo>
                  <a:cubicBezTo>
                    <a:pt x="16640" y="5836"/>
                    <a:pt x="16793" y="5889"/>
                    <a:pt x="16947" y="5889"/>
                  </a:cubicBezTo>
                  <a:cubicBezTo>
                    <a:pt x="17069" y="5889"/>
                    <a:pt x="17193" y="5856"/>
                    <a:pt x="17306" y="5788"/>
                  </a:cubicBezTo>
                  <a:cubicBezTo>
                    <a:pt x="17717" y="5506"/>
                    <a:pt x="17614" y="4890"/>
                    <a:pt x="17127" y="4762"/>
                  </a:cubicBezTo>
                  <a:cubicBezTo>
                    <a:pt x="17081" y="4748"/>
                    <a:pt x="17034" y="4741"/>
                    <a:pt x="16985" y="4741"/>
                  </a:cubicBezTo>
                  <a:close/>
                  <a:moveTo>
                    <a:pt x="6587" y="6245"/>
                  </a:moveTo>
                  <a:cubicBezTo>
                    <a:pt x="6511" y="6245"/>
                    <a:pt x="6414" y="6334"/>
                    <a:pt x="6460" y="6403"/>
                  </a:cubicBezTo>
                  <a:cubicBezTo>
                    <a:pt x="6460" y="6429"/>
                    <a:pt x="6485" y="6429"/>
                    <a:pt x="6485" y="6454"/>
                  </a:cubicBezTo>
                  <a:cubicBezTo>
                    <a:pt x="6511" y="6467"/>
                    <a:pt x="6536" y="6474"/>
                    <a:pt x="6562" y="6474"/>
                  </a:cubicBezTo>
                  <a:cubicBezTo>
                    <a:pt x="6588" y="6474"/>
                    <a:pt x="6613" y="6467"/>
                    <a:pt x="6639" y="6454"/>
                  </a:cubicBezTo>
                  <a:cubicBezTo>
                    <a:pt x="6716" y="6403"/>
                    <a:pt x="6690" y="6275"/>
                    <a:pt x="6613" y="6249"/>
                  </a:cubicBezTo>
                  <a:cubicBezTo>
                    <a:pt x="6605" y="6246"/>
                    <a:pt x="6596" y="6245"/>
                    <a:pt x="6587" y="6245"/>
                  </a:cubicBezTo>
                  <a:close/>
                  <a:moveTo>
                    <a:pt x="813" y="5837"/>
                  </a:moveTo>
                  <a:cubicBezTo>
                    <a:pt x="428" y="5837"/>
                    <a:pt x="1" y="6278"/>
                    <a:pt x="203" y="6659"/>
                  </a:cubicBezTo>
                  <a:cubicBezTo>
                    <a:pt x="228" y="6711"/>
                    <a:pt x="280" y="6788"/>
                    <a:pt x="357" y="6839"/>
                  </a:cubicBezTo>
                  <a:cubicBezTo>
                    <a:pt x="485" y="6939"/>
                    <a:pt x="638" y="6991"/>
                    <a:pt x="792" y="6991"/>
                  </a:cubicBezTo>
                  <a:cubicBezTo>
                    <a:pt x="915" y="6991"/>
                    <a:pt x="1038" y="6958"/>
                    <a:pt x="1152" y="6890"/>
                  </a:cubicBezTo>
                  <a:cubicBezTo>
                    <a:pt x="1536" y="6608"/>
                    <a:pt x="1434" y="5993"/>
                    <a:pt x="972" y="5865"/>
                  </a:cubicBezTo>
                  <a:cubicBezTo>
                    <a:pt x="921" y="5845"/>
                    <a:pt x="868" y="5837"/>
                    <a:pt x="813" y="5837"/>
                  </a:cubicBezTo>
                  <a:close/>
                  <a:moveTo>
                    <a:pt x="8010" y="7201"/>
                  </a:moveTo>
                  <a:cubicBezTo>
                    <a:pt x="7933" y="7201"/>
                    <a:pt x="7856" y="7225"/>
                    <a:pt x="7791" y="7279"/>
                  </a:cubicBezTo>
                  <a:lnTo>
                    <a:pt x="7791" y="7279"/>
                  </a:lnTo>
                  <a:cubicBezTo>
                    <a:pt x="7792" y="7278"/>
                    <a:pt x="7792" y="7276"/>
                    <a:pt x="7793" y="7275"/>
                  </a:cubicBezTo>
                  <a:lnTo>
                    <a:pt x="7793" y="7275"/>
                  </a:lnTo>
                  <a:lnTo>
                    <a:pt x="7767" y="7301"/>
                  </a:lnTo>
                  <a:cubicBezTo>
                    <a:pt x="7775" y="7293"/>
                    <a:pt x="7783" y="7286"/>
                    <a:pt x="7791" y="7279"/>
                  </a:cubicBezTo>
                  <a:lnTo>
                    <a:pt x="7791" y="7279"/>
                  </a:lnTo>
                  <a:cubicBezTo>
                    <a:pt x="7766" y="7328"/>
                    <a:pt x="7741" y="7353"/>
                    <a:pt x="7716" y="7403"/>
                  </a:cubicBezTo>
                  <a:cubicBezTo>
                    <a:pt x="7665" y="7583"/>
                    <a:pt x="7716" y="7762"/>
                    <a:pt x="7870" y="7890"/>
                  </a:cubicBezTo>
                  <a:cubicBezTo>
                    <a:pt x="7928" y="7929"/>
                    <a:pt x="7992" y="7946"/>
                    <a:pt x="8055" y="7946"/>
                  </a:cubicBezTo>
                  <a:cubicBezTo>
                    <a:pt x="8245" y="7946"/>
                    <a:pt x="8428" y="7788"/>
                    <a:pt x="8408" y="7557"/>
                  </a:cubicBezTo>
                  <a:cubicBezTo>
                    <a:pt x="8408" y="7360"/>
                    <a:pt x="8209" y="7201"/>
                    <a:pt x="8010" y="7201"/>
                  </a:cubicBezTo>
                  <a:close/>
                  <a:moveTo>
                    <a:pt x="4446" y="7536"/>
                  </a:moveTo>
                  <a:cubicBezTo>
                    <a:pt x="4057" y="7536"/>
                    <a:pt x="3613" y="7964"/>
                    <a:pt x="3818" y="8352"/>
                  </a:cubicBezTo>
                  <a:cubicBezTo>
                    <a:pt x="3844" y="8429"/>
                    <a:pt x="3895" y="8480"/>
                    <a:pt x="3972" y="8531"/>
                  </a:cubicBezTo>
                  <a:cubicBezTo>
                    <a:pt x="4087" y="8631"/>
                    <a:pt x="4241" y="8684"/>
                    <a:pt x="4399" y="8684"/>
                  </a:cubicBezTo>
                  <a:cubicBezTo>
                    <a:pt x="4525" y="8684"/>
                    <a:pt x="4654" y="8651"/>
                    <a:pt x="4767" y="8583"/>
                  </a:cubicBezTo>
                  <a:cubicBezTo>
                    <a:pt x="5152" y="8301"/>
                    <a:pt x="5049" y="7685"/>
                    <a:pt x="4588" y="7557"/>
                  </a:cubicBezTo>
                  <a:cubicBezTo>
                    <a:pt x="4542" y="7543"/>
                    <a:pt x="4495" y="7536"/>
                    <a:pt x="4446" y="7536"/>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8" name="Google Shape;208;p6"/>
            <p:cNvSpPr/>
            <p:nvPr/>
          </p:nvSpPr>
          <p:spPr>
            <a:xfrm rot="718822">
              <a:off x="7632882" y="3365539"/>
              <a:ext cx="918528" cy="1181592"/>
            </a:xfrm>
            <a:custGeom>
              <a:avLst/>
              <a:gdLst/>
              <a:ahLst/>
              <a:cxnLst/>
              <a:rect l="l" t="t" r="r" b="b"/>
              <a:pathLst>
                <a:path w="39784" h="51178" extrusionOk="0">
                  <a:moveTo>
                    <a:pt x="39268" y="0"/>
                  </a:moveTo>
                  <a:cubicBezTo>
                    <a:pt x="39198" y="0"/>
                    <a:pt x="39125" y="22"/>
                    <a:pt x="39054" y="72"/>
                  </a:cubicBezTo>
                  <a:cubicBezTo>
                    <a:pt x="26772" y="10380"/>
                    <a:pt x="10053" y="27535"/>
                    <a:pt x="104" y="50665"/>
                  </a:cubicBezTo>
                  <a:cubicBezTo>
                    <a:pt x="1" y="50895"/>
                    <a:pt x="180" y="51152"/>
                    <a:pt x="437" y="51177"/>
                  </a:cubicBezTo>
                  <a:cubicBezTo>
                    <a:pt x="565" y="51177"/>
                    <a:pt x="668" y="51075"/>
                    <a:pt x="719" y="50972"/>
                  </a:cubicBezTo>
                  <a:cubicBezTo>
                    <a:pt x="10668" y="27945"/>
                    <a:pt x="27310" y="10868"/>
                    <a:pt x="39516" y="611"/>
                  </a:cubicBezTo>
                  <a:cubicBezTo>
                    <a:pt x="39784" y="363"/>
                    <a:pt x="39555" y="0"/>
                    <a:pt x="39268"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9" name="Google Shape;209;p6"/>
            <p:cNvSpPr/>
            <p:nvPr/>
          </p:nvSpPr>
          <p:spPr>
            <a:xfrm rot="718822">
              <a:off x="8009603" y="2528280"/>
              <a:ext cx="906430" cy="1506230"/>
            </a:xfrm>
            <a:custGeom>
              <a:avLst/>
              <a:gdLst/>
              <a:ahLst/>
              <a:cxnLst/>
              <a:rect l="l" t="t" r="r" b="b"/>
              <a:pathLst>
                <a:path w="39260" h="65239" extrusionOk="0">
                  <a:moveTo>
                    <a:pt x="31193" y="1"/>
                  </a:moveTo>
                  <a:cubicBezTo>
                    <a:pt x="29629" y="1"/>
                    <a:pt x="28036" y="370"/>
                    <a:pt x="26643" y="1056"/>
                  </a:cubicBezTo>
                  <a:cubicBezTo>
                    <a:pt x="23259" y="2722"/>
                    <a:pt x="20848" y="5825"/>
                    <a:pt x="18746" y="8953"/>
                  </a:cubicBezTo>
                  <a:lnTo>
                    <a:pt x="18746" y="8928"/>
                  </a:lnTo>
                  <a:cubicBezTo>
                    <a:pt x="13079" y="17313"/>
                    <a:pt x="9001" y="26595"/>
                    <a:pt x="6078" y="36263"/>
                  </a:cubicBezTo>
                  <a:cubicBezTo>
                    <a:pt x="5078" y="39622"/>
                    <a:pt x="4027" y="42058"/>
                    <a:pt x="2822" y="45340"/>
                  </a:cubicBezTo>
                  <a:cubicBezTo>
                    <a:pt x="214" y="52473"/>
                    <a:pt x="1430" y="62307"/>
                    <a:pt x="14" y="65213"/>
                  </a:cubicBezTo>
                  <a:lnTo>
                    <a:pt x="14" y="65213"/>
                  </a:lnTo>
                  <a:cubicBezTo>
                    <a:pt x="7580" y="49885"/>
                    <a:pt x="20598" y="32563"/>
                    <a:pt x="32080" y="19877"/>
                  </a:cubicBezTo>
                  <a:cubicBezTo>
                    <a:pt x="34310" y="17415"/>
                    <a:pt x="36644" y="14928"/>
                    <a:pt x="37952" y="11851"/>
                  </a:cubicBezTo>
                  <a:cubicBezTo>
                    <a:pt x="39234" y="8800"/>
                    <a:pt x="39259" y="4928"/>
                    <a:pt x="37054" y="2415"/>
                  </a:cubicBezTo>
                  <a:cubicBezTo>
                    <a:pt x="35606" y="755"/>
                    <a:pt x="33429" y="1"/>
                    <a:pt x="31193" y="1"/>
                  </a:cubicBezTo>
                  <a:close/>
                  <a:moveTo>
                    <a:pt x="14" y="65213"/>
                  </a:moveTo>
                  <a:lnTo>
                    <a:pt x="14" y="65213"/>
                  </a:lnTo>
                  <a:cubicBezTo>
                    <a:pt x="10" y="65221"/>
                    <a:pt x="5" y="65230"/>
                    <a:pt x="1" y="65239"/>
                  </a:cubicBezTo>
                  <a:cubicBezTo>
                    <a:pt x="5" y="65230"/>
                    <a:pt x="10" y="65221"/>
                    <a:pt x="14" y="65213"/>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0" name="Google Shape;210;p6"/>
            <p:cNvSpPr/>
            <p:nvPr/>
          </p:nvSpPr>
          <p:spPr>
            <a:xfrm rot="718822">
              <a:off x="8025575" y="2445523"/>
              <a:ext cx="854321" cy="1538669"/>
            </a:xfrm>
            <a:custGeom>
              <a:avLst/>
              <a:gdLst/>
              <a:ahLst/>
              <a:cxnLst/>
              <a:rect l="l" t="t" r="r" b="b"/>
              <a:pathLst>
                <a:path w="37003" h="66644" extrusionOk="0">
                  <a:moveTo>
                    <a:pt x="29021" y="0"/>
                  </a:moveTo>
                  <a:cubicBezTo>
                    <a:pt x="27307" y="0"/>
                    <a:pt x="25551" y="457"/>
                    <a:pt x="24053" y="1281"/>
                  </a:cubicBezTo>
                  <a:cubicBezTo>
                    <a:pt x="20745" y="3128"/>
                    <a:pt x="18489" y="6333"/>
                    <a:pt x="16514" y="9538"/>
                  </a:cubicBezTo>
                  <a:lnTo>
                    <a:pt x="16514" y="9513"/>
                  </a:lnTo>
                  <a:cubicBezTo>
                    <a:pt x="11232" y="18154"/>
                    <a:pt x="7591" y="27616"/>
                    <a:pt x="5129" y="37411"/>
                  </a:cubicBezTo>
                  <a:cubicBezTo>
                    <a:pt x="4257" y="40796"/>
                    <a:pt x="3360" y="43284"/>
                    <a:pt x="2308" y="46617"/>
                  </a:cubicBezTo>
                  <a:cubicBezTo>
                    <a:pt x="1" y="53874"/>
                    <a:pt x="1693" y="63669"/>
                    <a:pt x="411" y="66644"/>
                  </a:cubicBezTo>
                  <a:lnTo>
                    <a:pt x="411" y="66644"/>
                  </a:lnTo>
                  <a:cubicBezTo>
                    <a:pt x="7257" y="50951"/>
                    <a:pt x="19437" y="33052"/>
                    <a:pt x="30335" y="19846"/>
                  </a:cubicBezTo>
                  <a:cubicBezTo>
                    <a:pt x="32464" y="17257"/>
                    <a:pt x="34695" y="14692"/>
                    <a:pt x="35849" y="11564"/>
                  </a:cubicBezTo>
                  <a:cubicBezTo>
                    <a:pt x="37002" y="8436"/>
                    <a:pt x="36823" y="4564"/>
                    <a:pt x="34515" y="2153"/>
                  </a:cubicBezTo>
                  <a:cubicBezTo>
                    <a:pt x="33098" y="666"/>
                    <a:pt x="31091" y="0"/>
                    <a:pt x="2902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1" name="Google Shape;211;p6"/>
            <p:cNvSpPr/>
            <p:nvPr/>
          </p:nvSpPr>
          <p:spPr>
            <a:xfrm rot="718822">
              <a:off x="8557141" y="2511476"/>
              <a:ext cx="353037" cy="279917"/>
            </a:xfrm>
            <a:custGeom>
              <a:avLst/>
              <a:gdLst/>
              <a:ahLst/>
              <a:cxnLst/>
              <a:rect l="l" t="t" r="r" b="b"/>
              <a:pathLst>
                <a:path w="15291" h="12124" extrusionOk="0">
                  <a:moveTo>
                    <a:pt x="8935" y="0"/>
                  </a:moveTo>
                  <a:cubicBezTo>
                    <a:pt x="8915" y="0"/>
                    <a:pt x="8895" y="3"/>
                    <a:pt x="8873" y="9"/>
                  </a:cubicBezTo>
                  <a:cubicBezTo>
                    <a:pt x="8745" y="35"/>
                    <a:pt x="8642" y="265"/>
                    <a:pt x="8770" y="368"/>
                  </a:cubicBezTo>
                  <a:cubicBezTo>
                    <a:pt x="8796" y="368"/>
                    <a:pt x="8822" y="368"/>
                    <a:pt x="8847" y="394"/>
                  </a:cubicBezTo>
                  <a:cubicBezTo>
                    <a:pt x="8950" y="394"/>
                    <a:pt x="9053" y="368"/>
                    <a:pt x="9104" y="265"/>
                  </a:cubicBezTo>
                  <a:cubicBezTo>
                    <a:pt x="9172" y="153"/>
                    <a:pt x="9080" y="0"/>
                    <a:pt x="8935" y="0"/>
                  </a:cubicBezTo>
                  <a:close/>
                  <a:moveTo>
                    <a:pt x="11916" y="1183"/>
                  </a:moveTo>
                  <a:cubicBezTo>
                    <a:pt x="11893" y="1183"/>
                    <a:pt x="11871" y="1185"/>
                    <a:pt x="11848" y="1189"/>
                  </a:cubicBezTo>
                  <a:cubicBezTo>
                    <a:pt x="11565" y="1240"/>
                    <a:pt x="11360" y="1753"/>
                    <a:pt x="11642" y="1932"/>
                  </a:cubicBezTo>
                  <a:cubicBezTo>
                    <a:pt x="11694" y="1958"/>
                    <a:pt x="11745" y="1983"/>
                    <a:pt x="11796" y="2009"/>
                  </a:cubicBezTo>
                  <a:cubicBezTo>
                    <a:pt x="11822" y="2012"/>
                    <a:pt x="11848" y="2014"/>
                    <a:pt x="11873" y="2014"/>
                  </a:cubicBezTo>
                  <a:cubicBezTo>
                    <a:pt x="12051" y="2014"/>
                    <a:pt x="12219" y="1935"/>
                    <a:pt x="12309" y="1778"/>
                  </a:cubicBezTo>
                  <a:cubicBezTo>
                    <a:pt x="12452" y="1492"/>
                    <a:pt x="12218" y="1183"/>
                    <a:pt x="11916" y="1183"/>
                  </a:cubicBezTo>
                  <a:close/>
                  <a:moveTo>
                    <a:pt x="6093" y="1486"/>
                  </a:moveTo>
                  <a:cubicBezTo>
                    <a:pt x="5938" y="1486"/>
                    <a:pt x="5786" y="1562"/>
                    <a:pt x="5745" y="1727"/>
                  </a:cubicBezTo>
                  <a:cubicBezTo>
                    <a:pt x="5745" y="1778"/>
                    <a:pt x="5745" y="1804"/>
                    <a:pt x="5745" y="1855"/>
                  </a:cubicBezTo>
                  <a:cubicBezTo>
                    <a:pt x="5770" y="2035"/>
                    <a:pt x="5924" y="2189"/>
                    <a:pt x="6104" y="2214"/>
                  </a:cubicBezTo>
                  <a:cubicBezTo>
                    <a:pt x="6114" y="2215"/>
                    <a:pt x="6124" y="2216"/>
                    <a:pt x="6134" y="2216"/>
                  </a:cubicBezTo>
                  <a:cubicBezTo>
                    <a:pt x="6400" y="2216"/>
                    <a:pt x="6585" y="1897"/>
                    <a:pt x="6437" y="1650"/>
                  </a:cubicBezTo>
                  <a:cubicBezTo>
                    <a:pt x="6366" y="1543"/>
                    <a:pt x="6228" y="1486"/>
                    <a:pt x="6093" y="1486"/>
                  </a:cubicBezTo>
                  <a:close/>
                  <a:moveTo>
                    <a:pt x="9380" y="1591"/>
                  </a:moveTo>
                  <a:cubicBezTo>
                    <a:pt x="9348" y="1591"/>
                    <a:pt x="9316" y="1593"/>
                    <a:pt x="9283" y="1599"/>
                  </a:cubicBezTo>
                  <a:cubicBezTo>
                    <a:pt x="8847" y="1676"/>
                    <a:pt x="8565" y="2394"/>
                    <a:pt x="8976" y="2676"/>
                  </a:cubicBezTo>
                  <a:cubicBezTo>
                    <a:pt x="9027" y="2701"/>
                    <a:pt x="9104" y="2753"/>
                    <a:pt x="9181" y="2753"/>
                  </a:cubicBezTo>
                  <a:cubicBezTo>
                    <a:pt x="9222" y="2760"/>
                    <a:pt x="9265" y="2764"/>
                    <a:pt x="9307" y="2764"/>
                  </a:cubicBezTo>
                  <a:cubicBezTo>
                    <a:pt x="9550" y="2764"/>
                    <a:pt x="9793" y="2642"/>
                    <a:pt x="9924" y="2445"/>
                  </a:cubicBezTo>
                  <a:cubicBezTo>
                    <a:pt x="10115" y="2040"/>
                    <a:pt x="9796" y="1591"/>
                    <a:pt x="9380" y="1591"/>
                  </a:cubicBezTo>
                  <a:close/>
                  <a:moveTo>
                    <a:pt x="4129" y="3189"/>
                  </a:moveTo>
                  <a:cubicBezTo>
                    <a:pt x="4052" y="3214"/>
                    <a:pt x="4001" y="3343"/>
                    <a:pt x="4078" y="3394"/>
                  </a:cubicBezTo>
                  <a:lnTo>
                    <a:pt x="4078" y="3419"/>
                  </a:lnTo>
                  <a:lnTo>
                    <a:pt x="4104" y="3419"/>
                  </a:lnTo>
                  <a:cubicBezTo>
                    <a:pt x="4155" y="3419"/>
                    <a:pt x="4232" y="3394"/>
                    <a:pt x="4257" y="3343"/>
                  </a:cubicBezTo>
                  <a:cubicBezTo>
                    <a:pt x="4283" y="3266"/>
                    <a:pt x="4206" y="3189"/>
                    <a:pt x="4129" y="3189"/>
                  </a:cubicBezTo>
                  <a:close/>
                  <a:moveTo>
                    <a:pt x="14587" y="2354"/>
                  </a:moveTo>
                  <a:cubicBezTo>
                    <a:pt x="14547" y="2354"/>
                    <a:pt x="14505" y="2359"/>
                    <a:pt x="14463" y="2368"/>
                  </a:cubicBezTo>
                  <a:cubicBezTo>
                    <a:pt x="14027" y="2445"/>
                    <a:pt x="13745" y="3137"/>
                    <a:pt x="14155" y="3419"/>
                  </a:cubicBezTo>
                  <a:lnTo>
                    <a:pt x="14130" y="3419"/>
                  </a:lnTo>
                  <a:cubicBezTo>
                    <a:pt x="14207" y="3471"/>
                    <a:pt x="14284" y="3496"/>
                    <a:pt x="14360" y="3496"/>
                  </a:cubicBezTo>
                  <a:cubicBezTo>
                    <a:pt x="14415" y="3511"/>
                    <a:pt x="14471" y="3519"/>
                    <a:pt x="14527" y="3519"/>
                  </a:cubicBezTo>
                  <a:cubicBezTo>
                    <a:pt x="14756" y="3519"/>
                    <a:pt x="14980" y="3395"/>
                    <a:pt x="15104" y="3189"/>
                  </a:cubicBezTo>
                  <a:cubicBezTo>
                    <a:pt x="15290" y="2793"/>
                    <a:pt x="14990" y="2354"/>
                    <a:pt x="14587" y="2354"/>
                  </a:cubicBezTo>
                  <a:close/>
                  <a:moveTo>
                    <a:pt x="12388" y="3205"/>
                  </a:moveTo>
                  <a:cubicBezTo>
                    <a:pt x="12371" y="3205"/>
                    <a:pt x="12353" y="3208"/>
                    <a:pt x="12335" y="3214"/>
                  </a:cubicBezTo>
                  <a:cubicBezTo>
                    <a:pt x="12181" y="3240"/>
                    <a:pt x="12078" y="3471"/>
                    <a:pt x="12232" y="3573"/>
                  </a:cubicBezTo>
                  <a:cubicBezTo>
                    <a:pt x="12258" y="3573"/>
                    <a:pt x="12283" y="3599"/>
                    <a:pt x="12309" y="3599"/>
                  </a:cubicBezTo>
                  <a:cubicBezTo>
                    <a:pt x="12323" y="3604"/>
                    <a:pt x="12337" y="3606"/>
                    <a:pt x="12352" y="3606"/>
                  </a:cubicBezTo>
                  <a:cubicBezTo>
                    <a:pt x="12421" y="3606"/>
                    <a:pt x="12498" y="3560"/>
                    <a:pt x="12540" y="3496"/>
                  </a:cubicBezTo>
                  <a:cubicBezTo>
                    <a:pt x="12608" y="3361"/>
                    <a:pt x="12516" y="3205"/>
                    <a:pt x="12388" y="3205"/>
                  </a:cubicBezTo>
                  <a:close/>
                  <a:moveTo>
                    <a:pt x="7478" y="3842"/>
                  </a:moveTo>
                  <a:cubicBezTo>
                    <a:pt x="7323" y="3842"/>
                    <a:pt x="7170" y="3912"/>
                    <a:pt x="7129" y="4061"/>
                  </a:cubicBezTo>
                  <a:lnTo>
                    <a:pt x="7155" y="4061"/>
                  </a:lnTo>
                  <a:cubicBezTo>
                    <a:pt x="7155" y="4112"/>
                    <a:pt x="7155" y="4163"/>
                    <a:pt x="7155" y="4214"/>
                  </a:cubicBezTo>
                  <a:cubicBezTo>
                    <a:pt x="7181" y="4394"/>
                    <a:pt x="7334" y="4522"/>
                    <a:pt x="7514" y="4573"/>
                  </a:cubicBezTo>
                  <a:cubicBezTo>
                    <a:pt x="7796" y="4573"/>
                    <a:pt x="7976" y="4240"/>
                    <a:pt x="7822" y="4009"/>
                  </a:cubicBezTo>
                  <a:cubicBezTo>
                    <a:pt x="7761" y="3900"/>
                    <a:pt x="7619" y="3842"/>
                    <a:pt x="7478" y="3842"/>
                  </a:cubicBezTo>
                  <a:close/>
                  <a:moveTo>
                    <a:pt x="3853" y="5099"/>
                  </a:moveTo>
                  <a:cubicBezTo>
                    <a:pt x="3701" y="5099"/>
                    <a:pt x="3554" y="5169"/>
                    <a:pt x="3514" y="5317"/>
                  </a:cubicBezTo>
                  <a:cubicBezTo>
                    <a:pt x="3514" y="5368"/>
                    <a:pt x="3514" y="5420"/>
                    <a:pt x="3514" y="5471"/>
                  </a:cubicBezTo>
                  <a:cubicBezTo>
                    <a:pt x="3539" y="5650"/>
                    <a:pt x="3693" y="5804"/>
                    <a:pt x="3873" y="5830"/>
                  </a:cubicBezTo>
                  <a:cubicBezTo>
                    <a:pt x="4155" y="5830"/>
                    <a:pt x="4360" y="5522"/>
                    <a:pt x="4206" y="5266"/>
                  </a:cubicBezTo>
                  <a:cubicBezTo>
                    <a:pt x="4133" y="5156"/>
                    <a:pt x="3991" y="5099"/>
                    <a:pt x="3853" y="5099"/>
                  </a:cubicBezTo>
                  <a:close/>
                  <a:moveTo>
                    <a:pt x="7382" y="5816"/>
                  </a:moveTo>
                  <a:cubicBezTo>
                    <a:pt x="7341" y="5816"/>
                    <a:pt x="7300" y="5820"/>
                    <a:pt x="7258" y="5830"/>
                  </a:cubicBezTo>
                  <a:cubicBezTo>
                    <a:pt x="6822" y="5907"/>
                    <a:pt x="6540" y="6625"/>
                    <a:pt x="6924" y="6907"/>
                  </a:cubicBezTo>
                  <a:lnTo>
                    <a:pt x="6950" y="6907"/>
                  </a:lnTo>
                  <a:cubicBezTo>
                    <a:pt x="7001" y="6932"/>
                    <a:pt x="7078" y="6958"/>
                    <a:pt x="7155" y="6984"/>
                  </a:cubicBezTo>
                  <a:cubicBezTo>
                    <a:pt x="7196" y="6991"/>
                    <a:pt x="7238" y="6995"/>
                    <a:pt x="7280" y="6995"/>
                  </a:cubicBezTo>
                  <a:cubicBezTo>
                    <a:pt x="7524" y="6995"/>
                    <a:pt x="7767" y="6869"/>
                    <a:pt x="7899" y="6650"/>
                  </a:cubicBezTo>
                  <a:cubicBezTo>
                    <a:pt x="8085" y="6254"/>
                    <a:pt x="7785" y="5816"/>
                    <a:pt x="7382" y="5816"/>
                  </a:cubicBezTo>
                  <a:close/>
                  <a:moveTo>
                    <a:pt x="1704" y="7231"/>
                  </a:moveTo>
                  <a:cubicBezTo>
                    <a:pt x="1684" y="7231"/>
                    <a:pt x="1663" y="7234"/>
                    <a:pt x="1642" y="7240"/>
                  </a:cubicBezTo>
                  <a:cubicBezTo>
                    <a:pt x="1514" y="7266"/>
                    <a:pt x="1411" y="7497"/>
                    <a:pt x="1539" y="7599"/>
                  </a:cubicBezTo>
                  <a:cubicBezTo>
                    <a:pt x="1565" y="7599"/>
                    <a:pt x="1591" y="7625"/>
                    <a:pt x="1616" y="7625"/>
                  </a:cubicBezTo>
                  <a:cubicBezTo>
                    <a:pt x="1634" y="7629"/>
                    <a:pt x="1653" y="7631"/>
                    <a:pt x="1670" y="7631"/>
                  </a:cubicBezTo>
                  <a:cubicBezTo>
                    <a:pt x="1754" y="7631"/>
                    <a:pt x="1830" y="7586"/>
                    <a:pt x="1873" y="7522"/>
                  </a:cubicBezTo>
                  <a:cubicBezTo>
                    <a:pt x="1940" y="7387"/>
                    <a:pt x="1849" y="7231"/>
                    <a:pt x="1704" y="7231"/>
                  </a:cubicBezTo>
                  <a:close/>
                  <a:moveTo>
                    <a:pt x="5899" y="8599"/>
                  </a:moveTo>
                  <a:cubicBezTo>
                    <a:pt x="5822" y="8599"/>
                    <a:pt x="5770" y="8753"/>
                    <a:pt x="5847" y="8804"/>
                  </a:cubicBezTo>
                  <a:cubicBezTo>
                    <a:pt x="5847" y="8804"/>
                    <a:pt x="5873" y="8804"/>
                    <a:pt x="5873" y="8830"/>
                  </a:cubicBezTo>
                  <a:cubicBezTo>
                    <a:pt x="5924" y="8830"/>
                    <a:pt x="6001" y="8804"/>
                    <a:pt x="6027" y="8753"/>
                  </a:cubicBezTo>
                  <a:cubicBezTo>
                    <a:pt x="6052" y="8676"/>
                    <a:pt x="5975" y="8599"/>
                    <a:pt x="5899" y="8599"/>
                  </a:cubicBezTo>
                  <a:close/>
                  <a:moveTo>
                    <a:pt x="3453" y="8132"/>
                  </a:moveTo>
                  <a:cubicBezTo>
                    <a:pt x="3431" y="8132"/>
                    <a:pt x="3408" y="8134"/>
                    <a:pt x="3386" y="8138"/>
                  </a:cubicBezTo>
                  <a:cubicBezTo>
                    <a:pt x="3103" y="8189"/>
                    <a:pt x="2924" y="8651"/>
                    <a:pt x="3206" y="8830"/>
                  </a:cubicBezTo>
                  <a:cubicBezTo>
                    <a:pt x="3232" y="8856"/>
                    <a:pt x="3283" y="8856"/>
                    <a:pt x="3334" y="8881"/>
                  </a:cubicBezTo>
                  <a:cubicBezTo>
                    <a:pt x="3357" y="8885"/>
                    <a:pt x="3380" y="8886"/>
                    <a:pt x="3403" y="8886"/>
                  </a:cubicBezTo>
                  <a:cubicBezTo>
                    <a:pt x="3558" y="8886"/>
                    <a:pt x="3706" y="8810"/>
                    <a:pt x="3796" y="8676"/>
                  </a:cubicBezTo>
                  <a:cubicBezTo>
                    <a:pt x="3915" y="8415"/>
                    <a:pt x="3726" y="8132"/>
                    <a:pt x="3453" y="8132"/>
                  </a:cubicBezTo>
                  <a:close/>
                  <a:moveTo>
                    <a:pt x="7730" y="8742"/>
                  </a:moveTo>
                  <a:cubicBezTo>
                    <a:pt x="7579" y="8742"/>
                    <a:pt x="7427" y="8819"/>
                    <a:pt x="7386" y="8984"/>
                  </a:cubicBezTo>
                  <a:cubicBezTo>
                    <a:pt x="7386" y="9010"/>
                    <a:pt x="7386" y="9061"/>
                    <a:pt x="7386" y="9112"/>
                  </a:cubicBezTo>
                  <a:cubicBezTo>
                    <a:pt x="7437" y="9292"/>
                    <a:pt x="7565" y="9445"/>
                    <a:pt x="7745" y="9471"/>
                  </a:cubicBezTo>
                  <a:cubicBezTo>
                    <a:pt x="8027" y="9471"/>
                    <a:pt x="8232" y="9163"/>
                    <a:pt x="8052" y="8907"/>
                  </a:cubicBezTo>
                  <a:cubicBezTo>
                    <a:pt x="7993" y="8800"/>
                    <a:pt x="7862" y="8742"/>
                    <a:pt x="7730" y="8742"/>
                  </a:cubicBezTo>
                  <a:close/>
                  <a:moveTo>
                    <a:pt x="4824" y="10739"/>
                  </a:moveTo>
                  <a:cubicBezTo>
                    <a:pt x="4782" y="10739"/>
                    <a:pt x="4738" y="10744"/>
                    <a:pt x="4693" y="10753"/>
                  </a:cubicBezTo>
                  <a:cubicBezTo>
                    <a:pt x="4257" y="10830"/>
                    <a:pt x="4001" y="11522"/>
                    <a:pt x="4411" y="11805"/>
                  </a:cubicBezTo>
                  <a:lnTo>
                    <a:pt x="4386" y="11805"/>
                  </a:lnTo>
                  <a:cubicBezTo>
                    <a:pt x="4463" y="11856"/>
                    <a:pt x="4539" y="11881"/>
                    <a:pt x="4616" y="11907"/>
                  </a:cubicBezTo>
                  <a:cubicBezTo>
                    <a:pt x="4658" y="11915"/>
                    <a:pt x="4699" y="11918"/>
                    <a:pt x="4739" y="11918"/>
                  </a:cubicBezTo>
                  <a:cubicBezTo>
                    <a:pt x="4978" y="11918"/>
                    <a:pt x="5203" y="11793"/>
                    <a:pt x="5334" y="11574"/>
                  </a:cubicBezTo>
                  <a:cubicBezTo>
                    <a:pt x="5544" y="11178"/>
                    <a:pt x="5246" y="10739"/>
                    <a:pt x="4824" y="10739"/>
                  </a:cubicBezTo>
                  <a:close/>
                  <a:moveTo>
                    <a:pt x="816" y="10950"/>
                  </a:moveTo>
                  <a:cubicBezTo>
                    <a:pt x="784" y="10950"/>
                    <a:pt x="751" y="10953"/>
                    <a:pt x="719" y="10958"/>
                  </a:cubicBezTo>
                  <a:cubicBezTo>
                    <a:pt x="283" y="11035"/>
                    <a:pt x="1" y="11753"/>
                    <a:pt x="411" y="12035"/>
                  </a:cubicBezTo>
                  <a:cubicBezTo>
                    <a:pt x="462" y="12061"/>
                    <a:pt x="539" y="12087"/>
                    <a:pt x="616" y="12112"/>
                  </a:cubicBezTo>
                  <a:cubicBezTo>
                    <a:pt x="658" y="12120"/>
                    <a:pt x="700" y="12123"/>
                    <a:pt x="742" y="12123"/>
                  </a:cubicBezTo>
                  <a:cubicBezTo>
                    <a:pt x="986" y="12123"/>
                    <a:pt x="1229" y="12001"/>
                    <a:pt x="1360" y="11805"/>
                  </a:cubicBezTo>
                  <a:cubicBezTo>
                    <a:pt x="1550" y="11400"/>
                    <a:pt x="1232" y="10950"/>
                    <a:pt x="816" y="1095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2" name="Google Shape;212;p6"/>
            <p:cNvSpPr/>
            <p:nvPr/>
          </p:nvSpPr>
          <p:spPr>
            <a:xfrm rot="718822">
              <a:off x="8018037" y="2549860"/>
              <a:ext cx="697670" cy="1395916"/>
            </a:xfrm>
            <a:custGeom>
              <a:avLst/>
              <a:gdLst/>
              <a:ahLst/>
              <a:cxnLst/>
              <a:rect l="l" t="t" r="r" b="b"/>
              <a:pathLst>
                <a:path w="30218" h="60461" extrusionOk="0">
                  <a:moveTo>
                    <a:pt x="29718" y="1"/>
                  </a:moveTo>
                  <a:cubicBezTo>
                    <a:pt x="29628" y="1"/>
                    <a:pt x="29537" y="37"/>
                    <a:pt x="29464" y="124"/>
                  </a:cubicBezTo>
                  <a:cubicBezTo>
                    <a:pt x="15053" y="18330"/>
                    <a:pt x="4052" y="40716"/>
                    <a:pt x="52" y="60025"/>
                  </a:cubicBezTo>
                  <a:cubicBezTo>
                    <a:pt x="1" y="60230"/>
                    <a:pt x="129" y="60409"/>
                    <a:pt x="334" y="60461"/>
                  </a:cubicBezTo>
                  <a:lnTo>
                    <a:pt x="411" y="60461"/>
                  </a:lnTo>
                  <a:cubicBezTo>
                    <a:pt x="565" y="60461"/>
                    <a:pt x="719" y="60333"/>
                    <a:pt x="744" y="60179"/>
                  </a:cubicBezTo>
                  <a:cubicBezTo>
                    <a:pt x="4745" y="40947"/>
                    <a:pt x="15668" y="18689"/>
                    <a:pt x="30028" y="560"/>
                  </a:cubicBezTo>
                  <a:cubicBezTo>
                    <a:pt x="30218" y="294"/>
                    <a:pt x="29972" y="1"/>
                    <a:pt x="29718"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213" name="Google Shape;213;p6"/>
          <p:cNvSpPr txBox="1">
            <a:spLocks noGrp="1"/>
          </p:cNvSpPr>
          <p:nvPr>
            <p:ph type="title"/>
          </p:nvPr>
        </p:nvSpPr>
        <p:spPr>
          <a:xfrm>
            <a:off x="2642200" y="778467"/>
            <a:ext cx="6907600" cy="540800"/>
          </a:xfrm>
          <a:prstGeom prst="rect">
            <a:avLst/>
          </a:prstGeom>
          <a:effectLst>
            <a:outerShdw dist="28575" dir="1920000" algn="bl" rotWithShape="0">
              <a:schemeClr val="accent1"/>
            </a:outerShdw>
          </a:effectLst>
        </p:spPr>
        <p:txBody>
          <a:bodyPr spcFirstLastPara="1" wrap="square" lIns="91425" tIns="91425" rIns="91425" bIns="91425" anchor="ctr" anchorCtr="0">
            <a:noAutofit/>
          </a:bodyPr>
          <a:lstStyle>
            <a:lvl1pPr lvl="0" algn="ctr" rtl="0">
              <a:spcBef>
                <a:spcPts val="0"/>
              </a:spcBef>
              <a:spcAft>
                <a:spcPts val="0"/>
              </a:spcAft>
              <a:buSzPts val="2500"/>
              <a:buNone/>
              <a:defRPr/>
            </a:lvl1pPr>
            <a:lvl2pPr lvl="1" rtl="0">
              <a:spcBef>
                <a:spcPts val="0"/>
              </a:spcBef>
              <a:spcAft>
                <a:spcPts val="0"/>
              </a:spcAft>
              <a:buSzPts val="2500"/>
              <a:buNone/>
              <a:defRPr sz="3333"/>
            </a:lvl2pPr>
            <a:lvl3pPr lvl="2" rtl="0">
              <a:spcBef>
                <a:spcPts val="0"/>
              </a:spcBef>
              <a:spcAft>
                <a:spcPts val="0"/>
              </a:spcAft>
              <a:buSzPts val="2500"/>
              <a:buNone/>
              <a:defRPr sz="3333"/>
            </a:lvl3pPr>
            <a:lvl4pPr lvl="3" rtl="0">
              <a:spcBef>
                <a:spcPts val="0"/>
              </a:spcBef>
              <a:spcAft>
                <a:spcPts val="0"/>
              </a:spcAft>
              <a:buSzPts val="2500"/>
              <a:buNone/>
              <a:defRPr sz="3333"/>
            </a:lvl4pPr>
            <a:lvl5pPr lvl="4" rtl="0">
              <a:spcBef>
                <a:spcPts val="0"/>
              </a:spcBef>
              <a:spcAft>
                <a:spcPts val="0"/>
              </a:spcAft>
              <a:buSzPts val="2500"/>
              <a:buNone/>
              <a:defRPr sz="3333"/>
            </a:lvl5pPr>
            <a:lvl6pPr lvl="5" rtl="0">
              <a:spcBef>
                <a:spcPts val="0"/>
              </a:spcBef>
              <a:spcAft>
                <a:spcPts val="0"/>
              </a:spcAft>
              <a:buSzPts val="2500"/>
              <a:buNone/>
              <a:defRPr sz="3333"/>
            </a:lvl6pPr>
            <a:lvl7pPr lvl="6" rtl="0">
              <a:spcBef>
                <a:spcPts val="0"/>
              </a:spcBef>
              <a:spcAft>
                <a:spcPts val="0"/>
              </a:spcAft>
              <a:buSzPts val="2500"/>
              <a:buNone/>
              <a:defRPr sz="3333"/>
            </a:lvl7pPr>
            <a:lvl8pPr lvl="7" rtl="0">
              <a:spcBef>
                <a:spcPts val="0"/>
              </a:spcBef>
              <a:spcAft>
                <a:spcPts val="0"/>
              </a:spcAft>
              <a:buSzPts val="2500"/>
              <a:buNone/>
              <a:defRPr sz="3333"/>
            </a:lvl8pPr>
            <a:lvl9pPr lvl="8" rtl="0">
              <a:spcBef>
                <a:spcPts val="0"/>
              </a:spcBef>
              <a:spcAft>
                <a:spcPts val="0"/>
              </a:spcAft>
              <a:buSzPts val="2500"/>
              <a:buNone/>
              <a:defRPr sz="3333"/>
            </a:lvl9pPr>
          </a:lstStyle>
          <a:p>
            <a:endParaRPr/>
          </a:p>
        </p:txBody>
      </p:sp>
      <p:grpSp>
        <p:nvGrpSpPr>
          <p:cNvPr id="214" name="Google Shape;214;p6"/>
          <p:cNvGrpSpPr/>
          <p:nvPr/>
        </p:nvGrpSpPr>
        <p:grpSpPr>
          <a:xfrm>
            <a:off x="945533" y="1672986"/>
            <a:ext cx="10301600" cy="4571417"/>
            <a:chOff x="709144" y="1137300"/>
            <a:chExt cx="7726200" cy="3546300"/>
          </a:xfrm>
        </p:grpSpPr>
        <p:sp>
          <p:nvSpPr>
            <p:cNvPr id="215" name="Google Shape;215;p6"/>
            <p:cNvSpPr/>
            <p:nvPr/>
          </p:nvSpPr>
          <p:spPr>
            <a:xfrm>
              <a:off x="785344" y="1213500"/>
              <a:ext cx="7650000" cy="3470100"/>
            </a:xfrm>
            <a:prstGeom prst="roundRect">
              <a:avLst>
                <a:gd name="adj" fmla="val 8345"/>
              </a:avLst>
            </a:prstGeom>
            <a:solidFill>
              <a:schemeClr val="accen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6" name="Google Shape;216;p6"/>
            <p:cNvSpPr/>
            <p:nvPr/>
          </p:nvSpPr>
          <p:spPr>
            <a:xfrm>
              <a:off x="709144" y="1137300"/>
              <a:ext cx="7650000" cy="3470100"/>
            </a:xfrm>
            <a:prstGeom prst="roundRect">
              <a:avLst>
                <a:gd name="adj" fmla="val 8345"/>
              </a:avLst>
            </a:prstGeom>
            <a:solidFill>
              <a:schemeClr val="l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Tree>
    <p:extLst>
      <p:ext uri="{BB962C8B-B14F-4D97-AF65-F5344CB8AC3E}">
        <p14:creationId xmlns:p14="http://schemas.microsoft.com/office/powerpoint/2010/main" val="3959603077"/>
      </p:ext>
    </p:extLst>
  </p:cSld>
  <p:clrMapOvr>
    <a:masterClrMapping/>
  </p:clrMapOvr>
</p:sldLayout>
</file>

<file path=ppt/slideLayouts/slideLayout192.xml><?xml version="1.0" encoding="utf-8"?>
<p:sldLayout xmlns:a="http://schemas.openxmlformats.org/drawingml/2006/main" xmlns:r="http://schemas.openxmlformats.org/officeDocument/2006/relationships" xmlns:p="http://schemas.openxmlformats.org/presentationml/2006/main" matchingName="One column text">
  <p:cSld name="One column text">
    <p:spTree>
      <p:nvGrpSpPr>
        <p:cNvPr id="1" name="Shape 217"/>
        <p:cNvGrpSpPr/>
        <p:nvPr/>
      </p:nvGrpSpPr>
      <p:grpSpPr>
        <a:xfrm>
          <a:off x="0" y="0"/>
          <a:ext cx="0" cy="0"/>
          <a:chOff x="0" y="0"/>
          <a:chExt cx="0" cy="0"/>
        </a:xfrm>
      </p:grpSpPr>
      <p:pic>
        <p:nvPicPr>
          <p:cNvPr id="218" name="Google Shape;218;p7"/>
          <p:cNvPicPr preferRelativeResize="0"/>
          <p:nvPr/>
        </p:nvPicPr>
        <p:blipFill>
          <a:blip r:embed="rId2">
            <a:alphaModFix/>
          </a:blip>
          <a:stretch>
            <a:fillRect/>
          </a:stretch>
        </p:blipFill>
        <p:spPr>
          <a:xfrm>
            <a:off x="-75466" y="-36433"/>
            <a:ext cx="12342935" cy="7005332"/>
          </a:xfrm>
          <a:prstGeom prst="rect">
            <a:avLst/>
          </a:prstGeom>
          <a:noFill/>
          <a:ln>
            <a:noFill/>
          </a:ln>
        </p:spPr>
      </p:pic>
      <p:grpSp>
        <p:nvGrpSpPr>
          <p:cNvPr id="219" name="Google Shape;219;p7"/>
          <p:cNvGrpSpPr/>
          <p:nvPr/>
        </p:nvGrpSpPr>
        <p:grpSpPr>
          <a:xfrm rot="-900067" flipH="1">
            <a:off x="-1503281" y="1231724"/>
            <a:ext cx="3141897" cy="2465331"/>
            <a:chOff x="-2415600" y="2986400"/>
            <a:chExt cx="1943075" cy="1524659"/>
          </a:xfrm>
        </p:grpSpPr>
        <p:sp>
          <p:nvSpPr>
            <p:cNvPr id="220" name="Google Shape;220;p7"/>
            <p:cNvSpPr/>
            <p:nvPr/>
          </p:nvSpPr>
          <p:spPr>
            <a:xfrm>
              <a:off x="-2415600" y="2986400"/>
              <a:ext cx="1117375" cy="1251275"/>
            </a:xfrm>
            <a:custGeom>
              <a:avLst/>
              <a:gdLst/>
              <a:ahLst/>
              <a:cxnLst/>
              <a:rect l="l" t="t" r="r" b="b"/>
              <a:pathLst>
                <a:path w="44695" h="50051" extrusionOk="0">
                  <a:moveTo>
                    <a:pt x="11387" y="1"/>
                  </a:moveTo>
                  <a:cubicBezTo>
                    <a:pt x="10743" y="1"/>
                    <a:pt x="10152" y="449"/>
                    <a:pt x="10001" y="1099"/>
                  </a:cubicBezTo>
                  <a:lnTo>
                    <a:pt x="180" y="41127"/>
                  </a:lnTo>
                  <a:cubicBezTo>
                    <a:pt x="0" y="41896"/>
                    <a:pt x="462" y="42665"/>
                    <a:pt x="1257" y="42871"/>
                  </a:cubicBezTo>
                  <a:lnTo>
                    <a:pt x="33617" y="50051"/>
                  </a:lnTo>
                  <a:lnTo>
                    <a:pt x="44695" y="8433"/>
                  </a:lnTo>
                  <a:lnTo>
                    <a:pt x="11744" y="48"/>
                  </a:lnTo>
                  <a:cubicBezTo>
                    <a:pt x="11625" y="16"/>
                    <a:pt x="11505" y="1"/>
                    <a:pt x="1138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1" name="Google Shape;221;p7"/>
            <p:cNvSpPr/>
            <p:nvPr/>
          </p:nvSpPr>
          <p:spPr>
            <a:xfrm>
              <a:off x="-1586075" y="3188225"/>
              <a:ext cx="1113550" cy="1279575"/>
            </a:xfrm>
            <a:custGeom>
              <a:avLst/>
              <a:gdLst/>
              <a:ahLst/>
              <a:cxnLst/>
              <a:rect l="l" t="t" r="r" b="b"/>
              <a:pathLst>
                <a:path w="44542" h="51183" extrusionOk="0">
                  <a:moveTo>
                    <a:pt x="10411" y="1"/>
                  </a:moveTo>
                  <a:lnTo>
                    <a:pt x="0" y="41772"/>
                  </a:lnTo>
                  <a:lnTo>
                    <a:pt x="31797" y="51132"/>
                  </a:lnTo>
                  <a:cubicBezTo>
                    <a:pt x="31925" y="51166"/>
                    <a:pt x="32054" y="51182"/>
                    <a:pt x="32181" y="51182"/>
                  </a:cubicBezTo>
                  <a:cubicBezTo>
                    <a:pt x="32815" y="51182"/>
                    <a:pt x="33395" y="50773"/>
                    <a:pt x="33566" y="50132"/>
                  </a:cubicBezTo>
                  <a:lnTo>
                    <a:pt x="44336" y="10360"/>
                  </a:lnTo>
                  <a:cubicBezTo>
                    <a:pt x="44541" y="9591"/>
                    <a:pt x="44080" y="8796"/>
                    <a:pt x="43310" y="8591"/>
                  </a:cubicBezTo>
                  <a:lnTo>
                    <a:pt x="10411" y="1"/>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2" name="Google Shape;222;p7"/>
            <p:cNvSpPr/>
            <p:nvPr/>
          </p:nvSpPr>
          <p:spPr>
            <a:xfrm>
              <a:off x="-2351263" y="3014809"/>
              <a:ext cx="1085975" cy="1231500"/>
            </a:xfrm>
            <a:custGeom>
              <a:avLst/>
              <a:gdLst/>
              <a:ahLst/>
              <a:cxnLst/>
              <a:rect l="l" t="t" r="r" b="b"/>
              <a:pathLst>
                <a:path w="43439" h="49260" extrusionOk="0">
                  <a:moveTo>
                    <a:pt x="12258" y="0"/>
                  </a:moveTo>
                  <a:lnTo>
                    <a:pt x="1" y="41925"/>
                  </a:lnTo>
                  <a:lnTo>
                    <a:pt x="17207" y="42695"/>
                  </a:lnTo>
                  <a:cubicBezTo>
                    <a:pt x="22079" y="43387"/>
                    <a:pt x="26643" y="45438"/>
                    <a:pt x="30412" y="48618"/>
                  </a:cubicBezTo>
                  <a:lnTo>
                    <a:pt x="31156" y="49259"/>
                  </a:lnTo>
                  <a:lnTo>
                    <a:pt x="43439" y="7334"/>
                  </a:lnTo>
                  <a:lnTo>
                    <a:pt x="42670" y="6693"/>
                  </a:lnTo>
                  <a:cubicBezTo>
                    <a:pt x="38900" y="3539"/>
                    <a:pt x="34336" y="1487"/>
                    <a:pt x="29464" y="769"/>
                  </a:cubicBezTo>
                  <a:lnTo>
                    <a:pt x="12258" y="0"/>
                  </a:ln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3" name="Google Shape;223;p7"/>
            <p:cNvSpPr/>
            <p:nvPr/>
          </p:nvSpPr>
          <p:spPr>
            <a:xfrm>
              <a:off x="-1573663" y="3188659"/>
              <a:ext cx="1070600" cy="1322400"/>
            </a:xfrm>
            <a:custGeom>
              <a:avLst/>
              <a:gdLst/>
              <a:ahLst/>
              <a:cxnLst/>
              <a:rect l="l" t="t" r="r" b="b"/>
              <a:pathLst>
                <a:path w="42824" h="52896" extrusionOk="0">
                  <a:moveTo>
                    <a:pt x="17135" y="1"/>
                  </a:moveTo>
                  <a:cubicBezTo>
                    <a:pt x="15803" y="1"/>
                    <a:pt x="14490" y="86"/>
                    <a:pt x="13232" y="252"/>
                  </a:cubicBezTo>
                  <a:lnTo>
                    <a:pt x="12258" y="380"/>
                  </a:lnTo>
                  <a:lnTo>
                    <a:pt x="1" y="42280"/>
                  </a:lnTo>
                  <a:lnTo>
                    <a:pt x="975" y="42151"/>
                  </a:lnTo>
                  <a:cubicBezTo>
                    <a:pt x="2113" y="42002"/>
                    <a:pt x="3255" y="41927"/>
                    <a:pt x="4394" y="41927"/>
                  </a:cubicBezTo>
                  <a:cubicBezTo>
                    <a:pt x="8133" y="41927"/>
                    <a:pt x="11844" y="42727"/>
                    <a:pt x="15284" y="44280"/>
                  </a:cubicBezTo>
                  <a:lnTo>
                    <a:pt x="30208" y="52895"/>
                  </a:lnTo>
                  <a:lnTo>
                    <a:pt x="42824" y="9124"/>
                  </a:lnTo>
                  <a:lnTo>
                    <a:pt x="28284" y="2226"/>
                  </a:lnTo>
                  <a:cubicBezTo>
                    <a:pt x="24955" y="704"/>
                    <a:pt x="20963" y="1"/>
                    <a:pt x="17135" y="1"/>
                  </a:cubicBez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224" name="Google Shape;224;p7"/>
            <p:cNvGrpSpPr/>
            <p:nvPr/>
          </p:nvGrpSpPr>
          <p:grpSpPr>
            <a:xfrm>
              <a:off x="-2218800" y="3088875"/>
              <a:ext cx="1598825" cy="1190475"/>
              <a:chOff x="-2218800" y="3088875"/>
              <a:chExt cx="1598825" cy="1190475"/>
            </a:xfrm>
          </p:grpSpPr>
          <p:sp>
            <p:nvSpPr>
              <p:cNvPr id="225" name="Google Shape;225;p7"/>
              <p:cNvSpPr/>
              <p:nvPr/>
            </p:nvSpPr>
            <p:spPr>
              <a:xfrm>
                <a:off x="-2218800" y="3088875"/>
                <a:ext cx="841100" cy="985325"/>
              </a:xfrm>
              <a:custGeom>
                <a:avLst/>
                <a:gdLst/>
                <a:ahLst/>
                <a:cxnLst/>
                <a:rect l="l" t="t" r="r" b="b"/>
                <a:pathLst>
                  <a:path w="33644" h="39413" extrusionOk="0">
                    <a:moveTo>
                      <a:pt x="9539" y="0"/>
                    </a:moveTo>
                    <a:lnTo>
                      <a:pt x="9462" y="667"/>
                    </a:lnTo>
                    <a:lnTo>
                      <a:pt x="22412" y="2385"/>
                    </a:lnTo>
                    <a:cubicBezTo>
                      <a:pt x="26027" y="3077"/>
                      <a:pt x="29489" y="4436"/>
                      <a:pt x="32643" y="6360"/>
                    </a:cubicBezTo>
                    <a:lnTo>
                      <a:pt x="33284" y="6744"/>
                    </a:lnTo>
                    <a:lnTo>
                      <a:pt x="33643" y="6154"/>
                    </a:lnTo>
                    <a:lnTo>
                      <a:pt x="33002" y="5770"/>
                    </a:lnTo>
                    <a:cubicBezTo>
                      <a:pt x="29797" y="3795"/>
                      <a:pt x="26233" y="2411"/>
                      <a:pt x="22540" y="1693"/>
                    </a:cubicBezTo>
                    <a:lnTo>
                      <a:pt x="9539" y="0"/>
                    </a:lnTo>
                    <a:close/>
                    <a:moveTo>
                      <a:pt x="8668" y="2385"/>
                    </a:moveTo>
                    <a:lnTo>
                      <a:pt x="8591" y="3052"/>
                    </a:lnTo>
                    <a:lnTo>
                      <a:pt x="21540" y="4770"/>
                    </a:lnTo>
                    <a:cubicBezTo>
                      <a:pt x="25156" y="5462"/>
                      <a:pt x="28617" y="6821"/>
                      <a:pt x="31771" y="8744"/>
                    </a:cubicBezTo>
                    <a:lnTo>
                      <a:pt x="32387" y="9129"/>
                    </a:lnTo>
                    <a:lnTo>
                      <a:pt x="32771" y="8565"/>
                    </a:lnTo>
                    <a:lnTo>
                      <a:pt x="32130" y="8180"/>
                    </a:lnTo>
                    <a:cubicBezTo>
                      <a:pt x="28899" y="6206"/>
                      <a:pt x="25361" y="4821"/>
                      <a:pt x="21668" y="4103"/>
                    </a:cubicBezTo>
                    <a:lnTo>
                      <a:pt x="8668" y="2385"/>
                    </a:lnTo>
                    <a:close/>
                    <a:moveTo>
                      <a:pt x="7796" y="4795"/>
                    </a:moveTo>
                    <a:lnTo>
                      <a:pt x="7719" y="5488"/>
                    </a:lnTo>
                    <a:lnTo>
                      <a:pt x="20668" y="7180"/>
                    </a:lnTo>
                    <a:cubicBezTo>
                      <a:pt x="24284" y="7898"/>
                      <a:pt x="27746" y="9232"/>
                      <a:pt x="30900" y="11180"/>
                    </a:cubicBezTo>
                    <a:lnTo>
                      <a:pt x="31515" y="11565"/>
                    </a:lnTo>
                    <a:lnTo>
                      <a:pt x="31874" y="10975"/>
                    </a:lnTo>
                    <a:lnTo>
                      <a:pt x="31259" y="10591"/>
                    </a:lnTo>
                    <a:cubicBezTo>
                      <a:pt x="28028" y="8616"/>
                      <a:pt x="24489" y="7231"/>
                      <a:pt x="20796" y="6513"/>
                    </a:cubicBezTo>
                    <a:lnTo>
                      <a:pt x="7796" y="4795"/>
                    </a:lnTo>
                    <a:close/>
                    <a:moveTo>
                      <a:pt x="6873" y="9206"/>
                    </a:moveTo>
                    <a:lnTo>
                      <a:pt x="6770" y="9873"/>
                    </a:lnTo>
                    <a:lnTo>
                      <a:pt x="19745" y="11591"/>
                    </a:lnTo>
                    <a:cubicBezTo>
                      <a:pt x="23361" y="12283"/>
                      <a:pt x="26822" y="13642"/>
                      <a:pt x="29976" y="15565"/>
                    </a:cubicBezTo>
                    <a:lnTo>
                      <a:pt x="30592" y="15950"/>
                    </a:lnTo>
                    <a:lnTo>
                      <a:pt x="30951" y="15386"/>
                    </a:lnTo>
                    <a:lnTo>
                      <a:pt x="30335" y="15001"/>
                    </a:lnTo>
                    <a:cubicBezTo>
                      <a:pt x="27104" y="13027"/>
                      <a:pt x="23566" y="11642"/>
                      <a:pt x="19848" y="10924"/>
                    </a:cubicBezTo>
                    <a:lnTo>
                      <a:pt x="6873" y="9206"/>
                    </a:lnTo>
                    <a:close/>
                    <a:moveTo>
                      <a:pt x="5975" y="11616"/>
                    </a:moveTo>
                    <a:lnTo>
                      <a:pt x="5898" y="12283"/>
                    </a:lnTo>
                    <a:lnTo>
                      <a:pt x="18848" y="14001"/>
                    </a:lnTo>
                    <a:cubicBezTo>
                      <a:pt x="22463" y="14693"/>
                      <a:pt x="25925" y="16052"/>
                      <a:pt x="29079" y="17976"/>
                    </a:cubicBezTo>
                    <a:lnTo>
                      <a:pt x="29694" y="18360"/>
                    </a:lnTo>
                    <a:lnTo>
                      <a:pt x="30079" y="17796"/>
                    </a:lnTo>
                    <a:lnTo>
                      <a:pt x="29438" y="17411"/>
                    </a:lnTo>
                    <a:cubicBezTo>
                      <a:pt x="26207" y="15437"/>
                      <a:pt x="22668" y="14052"/>
                      <a:pt x="18976" y="13334"/>
                    </a:cubicBezTo>
                    <a:lnTo>
                      <a:pt x="5975" y="11616"/>
                    </a:lnTo>
                    <a:close/>
                    <a:moveTo>
                      <a:pt x="5078" y="14027"/>
                    </a:moveTo>
                    <a:lnTo>
                      <a:pt x="5001" y="14693"/>
                    </a:lnTo>
                    <a:lnTo>
                      <a:pt x="17950" y="16411"/>
                    </a:lnTo>
                    <a:cubicBezTo>
                      <a:pt x="21566" y="17104"/>
                      <a:pt x="25027" y="18463"/>
                      <a:pt x="28181" y="20386"/>
                    </a:cubicBezTo>
                    <a:lnTo>
                      <a:pt x="28797" y="20796"/>
                    </a:lnTo>
                    <a:lnTo>
                      <a:pt x="29181" y="20206"/>
                    </a:lnTo>
                    <a:lnTo>
                      <a:pt x="28566" y="19822"/>
                    </a:lnTo>
                    <a:cubicBezTo>
                      <a:pt x="25335" y="17847"/>
                      <a:pt x="21796" y="16463"/>
                      <a:pt x="18104" y="15745"/>
                    </a:cubicBezTo>
                    <a:lnTo>
                      <a:pt x="5078" y="14027"/>
                    </a:lnTo>
                    <a:close/>
                    <a:moveTo>
                      <a:pt x="4078" y="19053"/>
                    </a:moveTo>
                    <a:lnTo>
                      <a:pt x="4001" y="19719"/>
                    </a:lnTo>
                    <a:lnTo>
                      <a:pt x="16950" y="21437"/>
                    </a:lnTo>
                    <a:cubicBezTo>
                      <a:pt x="20591" y="22130"/>
                      <a:pt x="24053" y="23489"/>
                      <a:pt x="27207" y="25412"/>
                    </a:cubicBezTo>
                    <a:lnTo>
                      <a:pt x="27822" y="25797"/>
                    </a:lnTo>
                    <a:lnTo>
                      <a:pt x="28181" y="25232"/>
                    </a:lnTo>
                    <a:lnTo>
                      <a:pt x="27566" y="24822"/>
                    </a:lnTo>
                    <a:cubicBezTo>
                      <a:pt x="24335" y="22848"/>
                      <a:pt x="20796" y="21463"/>
                      <a:pt x="17104" y="20745"/>
                    </a:cubicBezTo>
                    <a:lnTo>
                      <a:pt x="4078" y="19053"/>
                    </a:lnTo>
                    <a:close/>
                    <a:moveTo>
                      <a:pt x="3231" y="21463"/>
                    </a:moveTo>
                    <a:lnTo>
                      <a:pt x="3129" y="22130"/>
                    </a:lnTo>
                    <a:lnTo>
                      <a:pt x="16078" y="23848"/>
                    </a:lnTo>
                    <a:cubicBezTo>
                      <a:pt x="19899" y="24617"/>
                      <a:pt x="24438" y="26668"/>
                      <a:pt x="26310" y="27848"/>
                    </a:cubicBezTo>
                    <a:lnTo>
                      <a:pt x="26925" y="28233"/>
                    </a:lnTo>
                    <a:lnTo>
                      <a:pt x="27310" y="27643"/>
                    </a:lnTo>
                    <a:lnTo>
                      <a:pt x="26669" y="27258"/>
                    </a:lnTo>
                    <a:cubicBezTo>
                      <a:pt x="24745" y="26053"/>
                      <a:pt x="20104" y="23925"/>
                      <a:pt x="16206" y="23155"/>
                    </a:cubicBezTo>
                    <a:lnTo>
                      <a:pt x="3231" y="21463"/>
                    </a:lnTo>
                    <a:close/>
                    <a:moveTo>
                      <a:pt x="2334" y="23848"/>
                    </a:moveTo>
                    <a:lnTo>
                      <a:pt x="2231" y="24514"/>
                    </a:lnTo>
                    <a:lnTo>
                      <a:pt x="15206" y="26232"/>
                    </a:lnTo>
                    <a:cubicBezTo>
                      <a:pt x="18925" y="26976"/>
                      <a:pt x="24540" y="29669"/>
                      <a:pt x="25438" y="30233"/>
                    </a:cubicBezTo>
                    <a:lnTo>
                      <a:pt x="26053" y="30617"/>
                    </a:lnTo>
                    <a:lnTo>
                      <a:pt x="26412" y="30053"/>
                    </a:lnTo>
                    <a:lnTo>
                      <a:pt x="25797" y="29669"/>
                    </a:lnTo>
                    <a:cubicBezTo>
                      <a:pt x="24848" y="29079"/>
                      <a:pt x="19207" y="26335"/>
                      <a:pt x="15335" y="25566"/>
                    </a:cubicBezTo>
                    <a:lnTo>
                      <a:pt x="2334" y="23848"/>
                    </a:lnTo>
                    <a:close/>
                    <a:moveTo>
                      <a:pt x="1283" y="27592"/>
                    </a:moveTo>
                    <a:lnTo>
                      <a:pt x="1180" y="28284"/>
                    </a:lnTo>
                    <a:lnTo>
                      <a:pt x="14155" y="29976"/>
                    </a:lnTo>
                    <a:cubicBezTo>
                      <a:pt x="17771" y="30694"/>
                      <a:pt x="21232" y="32053"/>
                      <a:pt x="24361" y="33976"/>
                    </a:cubicBezTo>
                    <a:lnTo>
                      <a:pt x="25002" y="34361"/>
                    </a:lnTo>
                    <a:lnTo>
                      <a:pt x="25361" y="33797"/>
                    </a:lnTo>
                    <a:lnTo>
                      <a:pt x="24745" y="33387"/>
                    </a:lnTo>
                    <a:cubicBezTo>
                      <a:pt x="21514" y="31412"/>
                      <a:pt x="17976" y="30028"/>
                      <a:pt x="14258" y="29310"/>
                    </a:cubicBezTo>
                    <a:lnTo>
                      <a:pt x="1283" y="27592"/>
                    </a:lnTo>
                    <a:close/>
                    <a:moveTo>
                      <a:pt x="693" y="30156"/>
                    </a:moveTo>
                    <a:lnTo>
                      <a:pt x="590" y="30822"/>
                    </a:lnTo>
                    <a:lnTo>
                      <a:pt x="13565" y="32541"/>
                    </a:lnTo>
                    <a:cubicBezTo>
                      <a:pt x="17181" y="33233"/>
                      <a:pt x="20643" y="34592"/>
                      <a:pt x="23797" y="36515"/>
                    </a:cubicBezTo>
                    <a:lnTo>
                      <a:pt x="24412" y="36900"/>
                    </a:lnTo>
                    <a:lnTo>
                      <a:pt x="24771" y="36310"/>
                    </a:lnTo>
                    <a:lnTo>
                      <a:pt x="24130" y="35925"/>
                    </a:lnTo>
                    <a:cubicBezTo>
                      <a:pt x="20925" y="33951"/>
                      <a:pt x="17386" y="32566"/>
                      <a:pt x="13668" y="31874"/>
                    </a:cubicBezTo>
                    <a:lnTo>
                      <a:pt x="693" y="30156"/>
                    </a:lnTo>
                    <a:close/>
                    <a:moveTo>
                      <a:pt x="103" y="32643"/>
                    </a:moveTo>
                    <a:lnTo>
                      <a:pt x="0" y="33335"/>
                    </a:lnTo>
                    <a:lnTo>
                      <a:pt x="12975" y="35053"/>
                    </a:lnTo>
                    <a:cubicBezTo>
                      <a:pt x="16591" y="35746"/>
                      <a:pt x="20053" y="37105"/>
                      <a:pt x="23207" y="39028"/>
                    </a:cubicBezTo>
                    <a:lnTo>
                      <a:pt x="23848" y="39413"/>
                    </a:lnTo>
                    <a:lnTo>
                      <a:pt x="24181" y="38823"/>
                    </a:lnTo>
                    <a:lnTo>
                      <a:pt x="23540" y="38438"/>
                    </a:lnTo>
                    <a:cubicBezTo>
                      <a:pt x="20335" y="36464"/>
                      <a:pt x="16796" y="35079"/>
                      <a:pt x="13104" y="34361"/>
                    </a:cubicBezTo>
                    <a:lnTo>
                      <a:pt x="103" y="32643"/>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6" name="Google Shape;226;p7"/>
              <p:cNvSpPr/>
              <p:nvPr/>
            </p:nvSpPr>
            <p:spPr>
              <a:xfrm>
                <a:off x="-1461075" y="3283625"/>
                <a:ext cx="841100" cy="995725"/>
              </a:xfrm>
              <a:custGeom>
                <a:avLst/>
                <a:gdLst/>
                <a:ahLst/>
                <a:cxnLst/>
                <a:rect l="l" t="t" r="r" b="b"/>
                <a:pathLst>
                  <a:path w="33644" h="39829" extrusionOk="0">
                    <a:moveTo>
                      <a:pt x="11739" y="1"/>
                    </a:moveTo>
                    <a:cubicBezTo>
                      <a:pt x="10432" y="1"/>
                      <a:pt x="9481" y="31"/>
                      <a:pt x="9386" y="31"/>
                    </a:cubicBezTo>
                    <a:lnTo>
                      <a:pt x="9386" y="698"/>
                    </a:lnTo>
                    <a:cubicBezTo>
                      <a:pt x="9406" y="698"/>
                      <a:pt x="10284" y="673"/>
                      <a:pt x="11526" y="673"/>
                    </a:cubicBezTo>
                    <a:cubicBezTo>
                      <a:pt x="13388" y="673"/>
                      <a:pt x="16068" y="729"/>
                      <a:pt x="17899" y="1006"/>
                    </a:cubicBezTo>
                    <a:cubicBezTo>
                      <a:pt x="22643" y="1775"/>
                      <a:pt x="29618" y="4878"/>
                      <a:pt x="32618" y="6750"/>
                    </a:cubicBezTo>
                    <a:lnTo>
                      <a:pt x="33259" y="7134"/>
                    </a:lnTo>
                    <a:lnTo>
                      <a:pt x="33644" y="6570"/>
                    </a:lnTo>
                    <a:lnTo>
                      <a:pt x="33028" y="6185"/>
                    </a:lnTo>
                    <a:cubicBezTo>
                      <a:pt x="29977" y="4288"/>
                      <a:pt x="22874" y="1108"/>
                      <a:pt x="18053" y="365"/>
                    </a:cubicBezTo>
                    <a:cubicBezTo>
                      <a:pt x="16198" y="63"/>
                      <a:pt x="13606" y="1"/>
                      <a:pt x="11739" y="1"/>
                    </a:cubicBezTo>
                    <a:close/>
                    <a:moveTo>
                      <a:pt x="8770" y="2801"/>
                    </a:moveTo>
                    <a:lnTo>
                      <a:pt x="8770" y="3493"/>
                    </a:lnTo>
                    <a:cubicBezTo>
                      <a:pt x="8847" y="3493"/>
                      <a:pt x="16130" y="3519"/>
                      <a:pt x="19258" y="4288"/>
                    </a:cubicBezTo>
                    <a:cubicBezTo>
                      <a:pt x="22976" y="5211"/>
                      <a:pt x="28489" y="7134"/>
                      <a:pt x="31746" y="9160"/>
                    </a:cubicBezTo>
                    <a:lnTo>
                      <a:pt x="32387" y="9545"/>
                    </a:lnTo>
                    <a:lnTo>
                      <a:pt x="32746" y="8980"/>
                    </a:lnTo>
                    <a:lnTo>
                      <a:pt x="32105" y="8570"/>
                    </a:lnTo>
                    <a:cubicBezTo>
                      <a:pt x="28797" y="6519"/>
                      <a:pt x="23207" y="4570"/>
                      <a:pt x="19412" y="3621"/>
                    </a:cubicBezTo>
                    <a:cubicBezTo>
                      <a:pt x="16207" y="2852"/>
                      <a:pt x="9078" y="2801"/>
                      <a:pt x="8770" y="2801"/>
                    </a:cubicBezTo>
                    <a:close/>
                    <a:moveTo>
                      <a:pt x="8129" y="5570"/>
                    </a:moveTo>
                    <a:lnTo>
                      <a:pt x="8129" y="6262"/>
                    </a:lnTo>
                    <a:cubicBezTo>
                      <a:pt x="8232" y="6262"/>
                      <a:pt x="17412" y="6467"/>
                      <a:pt x="20592" y="7570"/>
                    </a:cubicBezTo>
                    <a:cubicBezTo>
                      <a:pt x="21463" y="7878"/>
                      <a:pt x="22361" y="8160"/>
                      <a:pt x="23233" y="8442"/>
                    </a:cubicBezTo>
                    <a:cubicBezTo>
                      <a:pt x="25976" y="9314"/>
                      <a:pt x="28592" y="10160"/>
                      <a:pt x="30874" y="11570"/>
                    </a:cubicBezTo>
                    <a:lnTo>
                      <a:pt x="31490" y="11955"/>
                    </a:lnTo>
                    <a:lnTo>
                      <a:pt x="31849" y="11391"/>
                    </a:lnTo>
                    <a:lnTo>
                      <a:pt x="31208" y="11006"/>
                    </a:lnTo>
                    <a:cubicBezTo>
                      <a:pt x="28874" y="9519"/>
                      <a:pt x="26079" y="8647"/>
                      <a:pt x="23412" y="7801"/>
                    </a:cubicBezTo>
                    <a:cubicBezTo>
                      <a:pt x="22540" y="7519"/>
                      <a:pt x="21669" y="7237"/>
                      <a:pt x="20797" y="6929"/>
                    </a:cubicBezTo>
                    <a:cubicBezTo>
                      <a:pt x="17540" y="5801"/>
                      <a:pt x="8514" y="5570"/>
                      <a:pt x="8129" y="5570"/>
                    </a:cubicBezTo>
                    <a:close/>
                    <a:moveTo>
                      <a:pt x="6822" y="9596"/>
                    </a:moveTo>
                    <a:lnTo>
                      <a:pt x="6745" y="10263"/>
                    </a:lnTo>
                    <a:lnTo>
                      <a:pt x="19694" y="11981"/>
                    </a:lnTo>
                    <a:cubicBezTo>
                      <a:pt x="23310" y="12699"/>
                      <a:pt x="26771" y="14032"/>
                      <a:pt x="29925" y="15981"/>
                    </a:cubicBezTo>
                    <a:lnTo>
                      <a:pt x="30566" y="16365"/>
                    </a:lnTo>
                    <a:lnTo>
                      <a:pt x="30925" y="15776"/>
                    </a:lnTo>
                    <a:lnTo>
                      <a:pt x="30284" y="15391"/>
                    </a:lnTo>
                    <a:cubicBezTo>
                      <a:pt x="27079" y="13417"/>
                      <a:pt x="23515" y="12032"/>
                      <a:pt x="19822" y="11314"/>
                    </a:cubicBezTo>
                    <a:lnTo>
                      <a:pt x="6822" y="9596"/>
                    </a:lnTo>
                    <a:close/>
                    <a:moveTo>
                      <a:pt x="5950" y="12006"/>
                    </a:moveTo>
                    <a:lnTo>
                      <a:pt x="5847" y="12673"/>
                    </a:lnTo>
                    <a:lnTo>
                      <a:pt x="18822" y="14391"/>
                    </a:lnTo>
                    <a:cubicBezTo>
                      <a:pt x="22438" y="15109"/>
                      <a:pt x="25900" y="16442"/>
                      <a:pt x="29054" y="18391"/>
                    </a:cubicBezTo>
                    <a:lnTo>
                      <a:pt x="29669" y="18776"/>
                    </a:lnTo>
                    <a:lnTo>
                      <a:pt x="30054" y="18186"/>
                    </a:lnTo>
                    <a:lnTo>
                      <a:pt x="29413" y="17801"/>
                    </a:lnTo>
                    <a:cubicBezTo>
                      <a:pt x="26182" y="15827"/>
                      <a:pt x="22643" y="14442"/>
                      <a:pt x="18925" y="13724"/>
                    </a:cubicBezTo>
                    <a:lnTo>
                      <a:pt x="5950" y="12006"/>
                    </a:lnTo>
                    <a:close/>
                    <a:moveTo>
                      <a:pt x="5052" y="14417"/>
                    </a:moveTo>
                    <a:lnTo>
                      <a:pt x="4975" y="15109"/>
                    </a:lnTo>
                    <a:lnTo>
                      <a:pt x="17925" y="16801"/>
                    </a:lnTo>
                    <a:cubicBezTo>
                      <a:pt x="21540" y="17519"/>
                      <a:pt x="25028" y="18853"/>
                      <a:pt x="28156" y="20802"/>
                    </a:cubicBezTo>
                    <a:lnTo>
                      <a:pt x="28797" y="21186"/>
                    </a:lnTo>
                    <a:lnTo>
                      <a:pt x="29156" y="20596"/>
                    </a:lnTo>
                    <a:lnTo>
                      <a:pt x="28515" y="20212"/>
                    </a:lnTo>
                    <a:cubicBezTo>
                      <a:pt x="25310" y="18237"/>
                      <a:pt x="21745" y="16853"/>
                      <a:pt x="18053" y="16135"/>
                    </a:cubicBezTo>
                    <a:lnTo>
                      <a:pt x="5052" y="14417"/>
                    </a:lnTo>
                    <a:close/>
                    <a:moveTo>
                      <a:pt x="4078" y="19443"/>
                    </a:moveTo>
                    <a:lnTo>
                      <a:pt x="4001" y="20109"/>
                    </a:lnTo>
                    <a:lnTo>
                      <a:pt x="16950" y="21827"/>
                    </a:lnTo>
                    <a:cubicBezTo>
                      <a:pt x="20566" y="22545"/>
                      <a:pt x="24028" y="23879"/>
                      <a:pt x="27182" y="25827"/>
                    </a:cubicBezTo>
                    <a:lnTo>
                      <a:pt x="27823" y="26212"/>
                    </a:lnTo>
                    <a:lnTo>
                      <a:pt x="28156" y="25622"/>
                    </a:lnTo>
                    <a:lnTo>
                      <a:pt x="27541" y="25238"/>
                    </a:lnTo>
                    <a:cubicBezTo>
                      <a:pt x="24310" y="23263"/>
                      <a:pt x="20771" y="21879"/>
                      <a:pt x="17079" y="21161"/>
                    </a:cubicBezTo>
                    <a:lnTo>
                      <a:pt x="4078" y="19443"/>
                    </a:lnTo>
                    <a:close/>
                    <a:moveTo>
                      <a:pt x="3180" y="21853"/>
                    </a:moveTo>
                    <a:lnTo>
                      <a:pt x="3103" y="22520"/>
                    </a:lnTo>
                    <a:lnTo>
                      <a:pt x="16053" y="24238"/>
                    </a:lnTo>
                    <a:cubicBezTo>
                      <a:pt x="19874" y="24981"/>
                      <a:pt x="24438" y="27058"/>
                      <a:pt x="26284" y="28212"/>
                    </a:cubicBezTo>
                    <a:lnTo>
                      <a:pt x="26925" y="28623"/>
                    </a:lnTo>
                    <a:lnTo>
                      <a:pt x="27284" y="28033"/>
                    </a:lnTo>
                    <a:lnTo>
                      <a:pt x="26643" y="27648"/>
                    </a:lnTo>
                    <a:cubicBezTo>
                      <a:pt x="24720" y="26443"/>
                      <a:pt x="20079" y="24340"/>
                      <a:pt x="16181" y="23571"/>
                    </a:cubicBezTo>
                    <a:lnTo>
                      <a:pt x="3180" y="21853"/>
                    </a:lnTo>
                    <a:close/>
                    <a:moveTo>
                      <a:pt x="2309" y="24263"/>
                    </a:moveTo>
                    <a:lnTo>
                      <a:pt x="2232" y="24930"/>
                    </a:lnTo>
                    <a:lnTo>
                      <a:pt x="15181" y="26648"/>
                    </a:lnTo>
                    <a:cubicBezTo>
                      <a:pt x="18925" y="27392"/>
                      <a:pt x="24515" y="30084"/>
                      <a:pt x="25412" y="30623"/>
                    </a:cubicBezTo>
                    <a:lnTo>
                      <a:pt x="26053" y="31007"/>
                    </a:lnTo>
                    <a:lnTo>
                      <a:pt x="26387" y="30443"/>
                    </a:lnTo>
                    <a:lnTo>
                      <a:pt x="25771" y="30058"/>
                    </a:lnTo>
                    <a:cubicBezTo>
                      <a:pt x="24823" y="29469"/>
                      <a:pt x="19181" y="26751"/>
                      <a:pt x="15309" y="25981"/>
                    </a:cubicBezTo>
                    <a:lnTo>
                      <a:pt x="2309" y="24263"/>
                    </a:lnTo>
                    <a:close/>
                    <a:moveTo>
                      <a:pt x="1257" y="28007"/>
                    </a:moveTo>
                    <a:lnTo>
                      <a:pt x="1180" y="28674"/>
                    </a:lnTo>
                    <a:lnTo>
                      <a:pt x="14130" y="30392"/>
                    </a:lnTo>
                    <a:cubicBezTo>
                      <a:pt x="17745" y="31110"/>
                      <a:pt x="21207" y="32443"/>
                      <a:pt x="24361" y="34392"/>
                    </a:cubicBezTo>
                    <a:lnTo>
                      <a:pt x="24976" y="34777"/>
                    </a:lnTo>
                    <a:lnTo>
                      <a:pt x="25335" y="34187"/>
                    </a:lnTo>
                    <a:lnTo>
                      <a:pt x="24720" y="33802"/>
                    </a:lnTo>
                    <a:cubicBezTo>
                      <a:pt x="21489" y="31828"/>
                      <a:pt x="17950" y="30443"/>
                      <a:pt x="14258" y="29725"/>
                    </a:cubicBezTo>
                    <a:lnTo>
                      <a:pt x="1257" y="28007"/>
                    </a:lnTo>
                    <a:close/>
                    <a:moveTo>
                      <a:pt x="667" y="30520"/>
                    </a:moveTo>
                    <a:lnTo>
                      <a:pt x="591" y="31212"/>
                    </a:lnTo>
                    <a:lnTo>
                      <a:pt x="13566" y="32905"/>
                    </a:lnTo>
                    <a:cubicBezTo>
                      <a:pt x="17155" y="33623"/>
                      <a:pt x="20617" y="34982"/>
                      <a:pt x="23771" y="36905"/>
                    </a:cubicBezTo>
                    <a:lnTo>
                      <a:pt x="24412" y="37290"/>
                    </a:lnTo>
                    <a:lnTo>
                      <a:pt x="24746" y="36726"/>
                    </a:lnTo>
                    <a:lnTo>
                      <a:pt x="24130" y="36315"/>
                    </a:lnTo>
                    <a:cubicBezTo>
                      <a:pt x="20899" y="34341"/>
                      <a:pt x="17361" y="32956"/>
                      <a:pt x="13668" y="32238"/>
                    </a:cubicBezTo>
                    <a:lnTo>
                      <a:pt x="667" y="30520"/>
                    </a:lnTo>
                    <a:close/>
                    <a:moveTo>
                      <a:pt x="103" y="33059"/>
                    </a:moveTo>
                    <a:lnTo>
                      <a:pt x="1" y="33725"/>
                    </a:lnTo>
                    <a:lnTo>
                      <a:pt x="12950" y="35443"/>
                    </a:lnTo>
                    <a:cubicBezTo>
                      <a:pt x="16566" y="36136"/>
                      <a:pt x="20027" y="37495"/>
                      <a:pt x="23181" y="39418"/>
                    </a:cubicBezTo>
                    <a:lnTo>
                      <a:pt x="23797" y="39828"/>
                    </a:lnTo>
                    <a:lnTo>
                      <a:pt x="24156" y="39238"/>
                    </a:lnTo>
                    <a:lnTo>
                      <a:pt x="23515" y="38854"/>
                    </a:lnTo>
                    <a:cubicBezTo>
                      <a:pt x="20310" y="36879"/>
                      <a:pt x="16745" y="35495"/>
                      <a:pt x="13053" y="34777"/>
                    </a:cubicBezTo>
                    <a:lnTo>
                      <a:pt x="103" y="33059"/>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227" name="Google Shape;227;p7"/>
          <p:cNvGrpSpPr/>
          <p:nvPr/>
        </p:nvGrpSpPr>
        <p:grpSpPr>
          <a:xfrm rot="4282019">
            <a:off x="-396046" y="-465989"/>
            <a:ext cx="2436812" cy="2564967"/>
            <a:chOff x="1526600" y="450800"/>
            <a:chExt cx="4540675" cy="4779475"/>
          </a:xfrm>
        </p:grpSpPr>
        <p:sp>
          <p:nvSpPr>
            <p:cNvPr id="228" name="Google Shape;228;p7"/>
            <p:cNvSpPr/>
            <p:nvPr/>
          </p:nvSpPr>
          <p:spPr>
            <a:xfrm>
              <a:off x="1610100" y="473575"/>
              <a:ext cx="4457175" cy="4689450"/>
            </a:xfrm>
            <a:custGeom>
              <a:avLst/>
              <a:gdLst/>
              <a:ahLst/>
              <a:cxnLst/>
              <a:rect l="l" t="t" r="r" b="b"/>
              <a:pathLst>
                <a:path w="178287" h="187578" extrusionOk="0">
                  <a:moveTo>
                    <a:pt x="95602" y="1"/>
                  </a:moveTo>
                  <a:cubicBezTo>
                    <a:pt x="95141" y="1"/>
                    <a:pt x="94676" y="129"/>
                    <a:pt x="94258" y="394"/>
                  </a:cubicBezTo>
                  <a:lnTo>
                    <a:pt x="0" y="63859"/>
                  </a:lnTo>
                  <a:lnTo>
                    <a:pt x="79645" y="185257"/>
                  </a:lnTo>
                  <a:cubicBezTo>
                    <a:pt x="80631" y="186769"/>
                    <a:pt x="82280" y="187578"/>
                    <a:pt x="83965" y="187578"/>
                  </a:cubicBezTo>
                  <a:cubicBezTo>
                    <a:pt x="84955" y="187578"/>
                    <a:pt x="85959" y="187298"/>
                    <a:pt x="86847" y="186719"/>
                  </a:cubicBezTo>
                  <a:lnTo>
                    <a:pt x="176826" y="126176"/>
                  </a:lnTo>
                  <a:cubicBezTo>
                    <a:pt x="177974" y="125393"/>
                    <a:pt x="178287" y="123880"/>
                    <a:pt x="177504" y="122732"/>
                  </a:cubicBezTo>
                  <a:lnTo>
                    <a:pt x="97703" y="1125"/>
                  </a:lnTo>
                  <a:cubicBezTo>
                    <a:pt x="97205" y="394"/>
                    <a:pt x="96410" y="1"/>
                    <a:pt x="9560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9" name="Google Shape;229;p7"/>
            <p:cNvSpPr/>
            <p:nvPr/>
          </p:nvSpPr>
          <p:spPr>
            <a:xfrm>
              <a:off x="1616625" y="450800"/>
              <a:ext cx="4391950" cy="4645025"/>
            </a:xfrm>
            <a:custGeom>
              <a:avLst/>
              <a:gdLst/>
              <a:ahLst/>
              <a:cxnLst/>
              <a:rect l="l" t="t" r="r" b="b"/>
              <a:pathLst>
                <a:path w="175678" h="185801" extrusionOk="0">
                  <a:moveTo>
                    <a:pt x="93162" y="0"/>
                  </a:moveTo>
                  <a:lnTo>
                    <a:pt x="0" y="61587"/>
                  </a:lnTo>
                  <a:lnTo>
                    <a:pt x="80323" y="184028"/>
                  </a:lnTo>
                  <a:cubicBezTo>
                    <a:pt x="81085" y="185187"/>
                    <a:pt x="82329" y="185800"/>
                    <a:pt x="83604" y="185800"/>
                  </a:cubicBezTo>
                  <a:cubicBezTo>
                    <a:pt x="84339" y="185800"/>
                    <a:pt x="85083" y="185597"/>
                    <a:pt x="85751" y="185177"/>
                  </a:cubicBezTo>
                  <a:lnTo>
                    <a:pt x="175677" y="125782"/>
                  </a:lnTo>
                  <a:lnTo>
                    <a:pt x="93162" y="0"/>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0" name="Google Shape;230;p7"/>
            <p:cNvSpPr/>
            <p:nvPr/>
          </p:nvSpPr>
          <p:spPr>
            <a:xfrm>
              <a:off x="3931325" y="462525"/>
              <a:ext cx="2064200" cy="3145900"/>
            </a:xfrm>
            <a:custGeom>
              <a:avLst/>
              <a:gdLst/>
              <a:ahLst/>
              <a:cxnLst/>
              <a:rect l="l" t="t" r="r" b="b"/>
              <a:pathLst>
                <a:path w="82568" h="125836" fill="none" extrusionOk="0">
                  <a:moveTo>
                    <a:pt x="0" y="1"/>
                  </a:moveTo>
                  <a:lnTo>
                    <a:pt x="82567" y="125835"/>
                  </a:lnTo>
                </a:path>
              </a:pathLst>
            </a:custGeom>
            <a:noFill/>
            <a:ln w="11750" cap="flat" cmpd="sng">
              <a:solidFill>
                <a:schemeClr val="dk1"/>
              </a:solidFill>
              <a:prstDash val="solid"/>
              <a:miter lim="5219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1" name="Google Shape;231;p7"/>
            <p:cNvSpPr/>
            <p:nvPr/>
          </p:nvSpPr>
          <p:spPr>
            <a:xfrm>
              <a:off x="3898700" y="482100"/>
              <a:ext cx="2065500" cy="3145900"/>
            </a:xfrm>
            <a:custGeom>
              <a:avLst/>
              <a:gdLst/>
              <a:ahLst/>
              <a:cxnLst/>
              <a:rect l="l" t="t" r="r" b="b"/>
              <a:pathLst>
                <a:path w="82620" h="125836" fill="none" extrusionOk="0">
                  <a:moveTo>
                    <a:pt x="1" y="1"/>
                  </a:moveTo>
                  <a:lnTo>
                    <a:pt x="82620" y="125835"/>
                  </a:lnTo>
                </a:path>
              </a:pathLst>
            </a:custGeom>
            <a:noFill/>
            <a:ln w="11750" cap="flat" cmpd="sng">
              <a:solidFill>
                <a:schemeClr val="dk1"/>
              </a:solidFill>
              <a:prstDash val="solid"/>
              <a:miter lim="5219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2" name="Google Shape;232;p7"/>
            <p:cNvSpPr/>
            <p:nvPr/>
          </p:nvSpPr>
          <p:spPr>
            <a:xfrm>
              <a:off x="3742125" y="4138150"/>
              <a:ext cx="842925" cy="1092125"/>
            </a:xfrm>
            <a:custGeom>
              <a:avLst/>
              <a:gdLst/>
              <a:ahLst/>
              <a:cxnLst/>
              <a:rect l="l" t="t" r="r" b="b"/>
              <a:pathLst>
                <a:path w="33717" h="43685" extrusionOk="0">
                  <a:moveTo>
                    <a:pt x="9604" y="0"/>
                  </a:moveTo>
                  <a:lnTo>
                    <a:pt x="1" y="6159"/>
                  </a:lnTo>
                  <a:lnTo>
                    <a:pt x="24113" y="43685"/>
                  </a:lnTo>
                  <a:lnTo>
                    <a:pt x="25679" y="35595"/>
                  </a:lnTo>
                  <a:lnTo>
                    <a:pt x="33716" y="37526"/>
                  </a:lnTo>
                  <a:lnTo>
                    <a:pt x="9604"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3" name="Google Shape;233;p7"/>
            <p:cNvSpPr/>
            <p:nvPr/>
          </p:nvSpPr>
          <p:spPr>
            <a:xfrm>
              <a:off x="1526600" y="464775"/>
              <a:ext cx="4343675" cy="4627200"/>
            </a:xfrm>
            <a:custGeom>
              <a:avLst/>
              <a:gdLst/>
              <a:ahLst/>
              <a:cxnLst/>
              <a:rect l="l" t="t" r="r" b="b"/>
              <a:pathLst>
                <a:path w="173747" h="185088" extrusionOk="0">
                  <a:moveTo>
                    <a:pt x="91115" y="1"/>
                  </a:moveTo>
                  <a:cubicBezTo>
                    <a:pt x="90634" y="1"/>
                    <a:pt x="90147" y="140"/>
                    <a:pt x="89718" y="433"/>
                  </a:cubicBezTo>
                  <a:lnTo>
                    <a:pt x="0" y="59357"/>
                  </a:lnTo>
                  <a:lnTo>
                    <a:pt x="82515" y="185087"/>
                  </a:lnTo>
                  <a:lnTo>
                    <a:pt x="172285" y="126163"/>
                  </a:lnTo>
                  <a:cubicBezTo>
                    <a:pt x="173433" y="125380"/>
                    <a:pt x="173746" y="123866"/>
                    <a:pt x="172963" y="122718"/>
                  </a:cubicBezTo>
                  <a:lnTo>
                    <a:pt x="93162" y="1111"/>
                  </a:lnTo>
                  <a:cubicBezTo>
                    <a:pt x="92705" y="392"/>
                    <a:pt x="91920" y="1"/>
                    <a:pt x="91115"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4" name="Google Shape;234;p7"/>
            <p:cNvSpPr/>
            <p:nvPr/>
          </p:nvSpPr>
          <p:spPr>
            <a:xfrm>
              <a:off x="1636200" y="1843000"/>
              <a:ext cx="2130750" cy="3199400"/>
            </a:xfrm>
            <a:custGeom>
              <a:avLst/>
              <a:gdLst/>
              <a:ahLst/>
              <a:cxnLst/>
              <a:rect l="l" t="t" r="r" b="b"/>
              <a:pathLst>
                <a:path w="85230" h="127976" extrusionOk="0">
                  <a:moveTo>
                    <a:pt x="2506" y="1"/>
                  </a:moveTo>
                  <a:lnTo>
                    <a:pt x="0" y="1619"/>
                  </a:lnTo>
                  <a:lnTo>
                    <a:pt x="82724" y="127975"/>
                  </a:lnTo>
                  <a:lnTo>
                    <a:pt x="85229" y="126357"/>
                  </a:lnTo>
                  <a:lnTo>
                    <a:pt x="2506"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5" name="Google Shape;235;p7"/>
            <p:cNvSpPr/>
            <p:nvPr/>
          </p:nvSpPr>
          <p:spPr>
            <a:xfrm>
              <a:off x="2647400" y="1567700"/>
              <a:ext cx="2116400" cy="2399550"/>
            </a:xfrm>
            <a:custGeom>
              <a:avLst/>
              <a:gdLst/>
              <a:ahLst/>
              <a:cxnLst/>
              <a:rect l="l" t="t" r="r" b="b"/>
              <a:pathLst>
                <a:path w="84656" h="95982" fill="none" extrusionOk="0">
                  <a:moveTo>
                    <a:pt x="82777" y="71347"/>
                  </a:moveTo>
                  <a:cubicBezTo>
                    <a:pt x="82777" y="69937"/>
                    <a:pt x="83507" y="68633"/>
                    <a:pt x="84656" y="67850"/>
                  </a:cubicBezTo>
                  <a:lnTo>
                    <a:pt x="40919" y="1201"/>
                  </a:lnTo>
                  <a:cubicBezTo>
                    <a:pt x="38988" y="2453"/>
                    <a:pt x="36431" y="1932"/>
                    <a:pt x="35178" y="0"/>
                  </a:cubicBezTo>
                  <a:lnTo>
                    <a:pt x="1149" y="22286"/>
                  </a:lnTo>
                  <a:cubicBezTo>
                    <a:pt x="2454" y="24217"/>
                    <a:pt x="1932" y="26827"/>
                    <a:pt x="1" y="28080"/>
                  </a:cubicBezTo>
                  <a:lnTo>
                    <a:pt x="43737" y="94729"/>
                  </a:lnTo>
                  <a:cubicBezTo>
                    <a:pt x="45668" y="93476"/>
                    <a:pt x="48226" y="94050"/>
                    <a:pt x="49478" y="95981"/>
                  </a:cubicBezTo>
                  <a:lnTo>
                    <a:pt x="83455" y="73643"/>
                  </a:lnTo>
                  <a:cubicBezTo>
                    <a:pt x="82985" y="72965"/>
                    <a:pt x="82777" y="72182"/>
                    <a:pt x="82777" y="71347"/>
                  </a:cubicBezTo>
                  <a:close/>
                </a:path>
              </a:pathLst>
            </a:custGeom>
            <a:solidFill>
              <a:schemeClr val="lt1"/>
            </a:solidFill>
            <a:ln w="14350" cap="flat" cmpd="sng">
              <a:solidFill>
                <a:schemeClr val="lt1"/>
              </a:solidFill>
              <a:prstDash val="solid"/>
              <a:miter lim="5219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36" name="Google Shape;236;p7"/>
          <p:cNvGrpSpPr/>
          <p:nvPr/>
        </p:nvGrpSpPr>
        <p:grpSpPr>
          <a:xfrm rot="-9427094">
            <a:off x="10113901" y="-177273"/>
            <a:ext cx="2802632" cy="2235164"/>
            <a:chOff x="-874852" y="3661982"/>
            <a:chExt cx="2044303" cy="1580085"/>
          </a:xfrm>
        </p:grpSpPr>
        <p:grpSp>
          <p:nvGrpSpPr>
            <p:cNvPr id="237" name="Google Shape;237;p7"/>
            <p:cNvGrpSpPr/>
            <p:nvPr/>
          </p:nvGrpSpPr>
          <p:grpSpPr>
            <a:xfrm rot="5249857" flipH="1">
              <a:off x="48808" y="4095917"/>
              <a:ext cx="537972" cy="1681428"/>
              <a:chOff x="-1858600" y="2385325"/>
              <a:chExt cx="523125" cy="1635025"/>
            </a:xfrm>
          </p:grpSpPr>
          <p:sp>
            <p:nvSpPr>
              <p:cNvPr id="238" name="Google Shape;238;p7"/>
              <p:cNvSpPr/>
              <p:nvPr/>
            </p:nvSpPr>
            <p:spPr>
              <a:xfrm>
                <a:off x="-1804750" y="2385325"/>
                <a:ext cx="469275" cy="1635025"/>
              </a:xfrm>
              <a:custGeom>
                <a:avLst/>
                <a:gdLst/>
                <a:ahLst/>
                <a:cxnLst/>
                <a:rect l="l" t="t" r="r" b="b"/>
                <a:pathLst>
                  <a:path w="18771" h="65401" extrusionOk="0">
                    <a:moveTo>
                      <a:pt x="12062" y="1"/>
                    </a:moveTo>
                    <a:cubicBezTo>
                      <a:pt x="9693" y="1"/>
                      <a:pt x="7259" y="1264"/>
                      <a:pt x="5667" y="3115"/>
                    </a:cubicBezTo>
                    <a:cubicBezTo>
                      <a:pt x="3462" y="5679"/>
                      <a:pt x="2513" y="9064"/>
                      <a:pt x="1872" y="12397"/>
                    </a:cubicBezTo>
                    <a:lnTo>
                      <a:pt x="1872" y="12372"/>
                    </a:lnTo>
                    <a:cubicBezTo>
                      <a:pt x="129" y="21270"/>
                      <a:pt x="0" y="30373"/>
                      <a:pt x="975" y="39373"/>
                    </a:cubicBezTo>
                    <a:cubicBezTo>
                      <a:pt x="1308" y="42476"/>
                      <a:pt x="1308" y="44861"/>
                      <a:pt x="1462" y="47989"/>
                    </a:cubicBezTo>
                    <a:cubicBezTo>
                      <a:pt x="1795" y="54796"/>
                      <a:pt x="6238" y="62496"/>
                      <a:pt x="6079" y="65382"/>
                    </a:cubicBezTo>
                    <a:lnTo>
                      <a:pt x="6079" y="65382"/>
                    </a:lnTo>
                    <a:cubicBezTo>
                      <a:pt x="6979" y="50077"/>
                      <a:pt x="11644" y="31239"/>
                      <a:pt x="16694" y="16756"/>
                    </a:cubicBezTo>
                    <a:cubicBezTo>
                      <a:pt x="17694" y="13936"/>
                      <a:pt x="18771" y="11064"/>
                      <a:pt x="18745" y="8089"/>
                    </a:cubicBezTo>
                    <a:cubicBezTo>
                      <a:pt x="18745" y="5089"/>
                      <a:pt x="17412" y="1909"/>
                      <a:pt x="14719" y="602"/>
                    </a:cubicBezTo>
                    <a:cubicBezTo>
                      <a:pt x="13878" y="188"/>
                      <a:pt x="12974" y="1"/>
                      <a:pt x="12062" y="1"/>
                    </a:cubicBezTo>
                    <a:close/>
                    <a:moveTo>
                      <a:pt x="6079" y="65382"/>
                    </a:moveTo>
                    <a:lnTo>
                      <a:pt x="6079" y="65382"/>
                    </a:lnTo>
                    <a:cubicBezTo>
                      <a:pt x="6078" y="65388"/>
                      <a:pt x="6078" y="65394"/>
                      <a:pt x="6078" y="65400"/>
                    </a:cubicBezTo>
                    <a:cubicBezTo>
                      <a:pt x="6078" y="65394"/>
                      <a:pt x="6078" y="65388"/>
                      <a:pt x="6079" y="65382"/>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9" name="Google Shape;239;p7"/>
              <p:cNvSpPr/>
              <p:nvPr/>
            </p:nvSpPr>
            <p:spPr>
              <a:xfrm>
                <a:off x="-1858600" y="2385425"/>
                <a:ext cx="469275" cy="1634925"/>
              </a:xfrm>
              <a:custGeom>
                <a:avLst/>
                <a:gdLst/>
                <a:ahLst/>
                <a:cxnLst/>
                <a:rect l="l" t="t" r="r" b="b"/>
                <a:pathLst>
                  <a:path w="18771" h="65397" extrusionOk="0">
                    <a:moveTo>
                      <a:pt x="12088" y="1"/>
                    </a:moveTo>
                    <a:cubicBezTo>
                      <a:pt x="9704" y="1"/>
                      <a:pt x="7263" y="1274"/>
                      <a:pt x="5667" y="3111"/>
                    </a:cubicBezTo>
                    <a:cubicBezTo>
                      <a:pt x="3462" y="5649"/>
                      <a:pt x="2513" y="9060"/>
                      <a:pt x="1872" y="12393"/>
                    </a:cubicBezTo>
                    <a:lnTo>
                      <a:pt x="1872" y="12368"/>
                    </a:lnTo>
                    <a:cubicBezTo>
                      <a:pt x="129" y="21266"/>
                      <a:pt x="0" y="30369"/>
                      <a:pt x="975" y="39369"/>
                    </a:cubicBezTo>
                    <a:cubicBezTo>
                      <a:pt x="1308" y="42472"/>
                      <a:pt x="1308" y="44857"/>
                      <a:pt x="1462" y="47985"/>
                    </a:cubicBezTo>
                    <a:cubicBezTo>
                      <a:pt x="1795" y="54792"/>
                      <a:pt x="6239" y="62492"/>
                      <a:pt x="6079" y="65378"/>
                    </a:cubicBezTo>
                    <a:lnTo>
                      <a:pt x="6079" y="65378"/>
                    </a:lnTo>
                    <a:cubicBezTo>
                      <a:pt x="6979" y="50073"/>
                      <a:pt x="11670" y="31235"/>
                      <a:pt x="16694" y="16752"/>
                    </a:cubicBezTo>
                    <a:cubicBezTo>
                      <a:pt x="17694" y="13932"/>
                      <a:pt x="18771" y="11060"/>
                      <a:pt x="18771" y="8085"/>
                    </a:cubicBezTo>
                    <a:cubicBezTo>
                      <a:pt x="18745" y="5085"/>
                      <a:pt x="17412" y="1905"/>
                      <a:pt x="14745" y="598"/>
                    </a:cubicBezTo>
                    <a:cubicBezTo>
                      <a:pt x="13901" y="187"/>
                      <a:pt x="12999" y="1"/>
                      <a:pt x="12088" y="1"/>
                    </a:cubicBezTo>
                    <a:close/>
                    <a:moveTo>
                      <a:pt x="6079" y="65378"/>
                    </a:moveTo>
                    <a:cubicBezTo>
                      <a:pt x="6078" y="65384"/>
                      <a:pt x="6078" y="65390"/>
                      <a:pt x="6078" y="65396"/>
                    </a:cubicBezTo>
                    <a:cubicBezTo>
                      <a:pt x="6078" y="65390"/>
                      <a:pt x="6078" y="65384"/>
                      <a:pt x="6079" y="65378"/>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0" name="Google Shape;240;p7"/>
              <p:cNvSpPr/>
              <p:nvPr/>
            </p:nvSpPr>
            <p:spPr>
              <a:xfrm>
                <a:off x="-1766300" y="2414375"/>
                <a:ext cx="329125" cy="283550"/>
              </a:xfrm>
              <a:custGeom>
                <a:avLst/>
                <a:gdLst/>
                <a:ahLst/>
                <a:cxnLst/>
                <a:rect l="l" t="t" r="r" b="b"/>
                <a:pathLst>
                  <a:path w="13165" h="11342" extrusionOk="0">
                    <a:moveTo>
                      <a:pt x="7214" y="1"/>
                    </a:moveTo>
                    <a:cubicBezTo>
                      <a:pt x="7203" y="1"/>
                      <a:pt x="7192" y="2"/>
                      <a:pt x="7181" y="4"/>
                    </a:cubicBezTo>
                    <a:cubicBezTo>
                      <a:pt x="7053" y="55"/>
                      <a:pt x="6976" y="260"/>
                      <a:pt x="7104" y="337"/>
                    </a:cubicBezTo>
                    <a:cubicBezTo>
                      <a:pt x="7130" y="363"/>
                      <a:pt x="7155" y="363"/>
                      <a:pt x="7181" y="363"/>
                    </a:cubicBezTo>
                    <a:cubicBezTo>
                      <a:pt x="7258" y="363"/>
                      <a:pt x="7335" y="337"/>
                      <a:pt x="7386" y="260"/>
                    </a:cubicBezTo>
                    <a:cubicBezTo>
                      <a:pt x="7433" y="120"/>
                      <a:pt x="7330" y="1"/>
                      <a:pt x="7214" y="1"/>
                    </a:cubicBezTo>
                    <a:close/>
                    <a:moveTo>
                      <a:pt x="10096" y="914"/>
                    </a:moveTo>
                    <a:cubicBezTo>
                      <a:pt x="10065" y="914"/>
                      <a:pt x="10033" y="918"/>
                      <a:pt x="10001" y="927"/>
                    </a:cubicBezTo>
                    <a:cubicBezTo>
                      <a:pt x="9719" y="1004"/>
                      <a:pt x="9591" y="1440"/>
                      <a:pt x="9848" y="1619"/>
                    </a:cubicBezTo>
                    <a:cubicBezTo>
                      <a:pt x="9899" y="1619"/>
                      <a:pt x="9950" y="1645"/>
                      <a:pt x="10001" y="1645"/>
                    </a:cubicBezTo>
                    <a:cubicBezTo>
                      <a:pt x="10024" y="1648"/>
                      <a:pt x="10046" y="1650"/>
                      <a:pt x="10069" y="1650"/>
                    </a:cubicBezTo>
                    <a:cubicBezTo>
                      <a:pt x="10224" y="1650"/>
                      <a:pt x="10370" y="1571"/>
                      <a:pt x="10437" y="1414"/>
                    </a:cubicBezTo>
                    <a:cubicBezTo>
                      <a:pt x="10528" y="1164"/>
                      <a:pt x="10337" y="914"/>
                      <a:pt x="10096" y="914"/>
                    </a:cubicBezTo>
                    <a:close/>
                    <a:moveTo>
                      <a:pt x="4839" y="1534"/>
                    </a:moveTo>
                    <a:cubicBezTo>
                      <a:pt x="4695" y="1534"/>
                      <a:pt x="4554" y="1605"/>
                      <a:pt x="4540" y="1748"/>
                    </a:cubicBezTo>
                    <a:cubicBezTo>
                      <a:pt x="4540" y="1799"/>
                      <a:pt x="4540" y="1824"/>
                      <a:pt x="4540" y="1876"/>
                    </a:cubicBezTo>
                    <a:cubicBezTo>
                      <a:pt x="4591" y="2030"/>
                      <a:pt x="4719" y="2158"/>
                      <a:pt x="4873" y="2183"/>
                    </a:cubicBezTo>
                    <a:cubicBezTo>
                      <a:pt x="5129" y="2183"/>
                      <a:pt x="5309" y="1876"/>
                      <a:pt x="5129" y="1671"/>
                    </a:cubicBezTo>
                    <a:cubicBezTo>
                      <a:pt x="5072" y="1579"/>
                      <a:pt x="4955" y="1534"/>
                      <a:pt x="4839" y="1534"/>
                    </a:cubicBezTo>
                    <a:close/>
                    <a:moveTo>
                      <a:pt x="7873" y="1434"/>
                    </a:moveTo>
                    <a:cubicBezTo>
                      <a:pt x="7815" y="1434"/>
                      <a:pt x="7755" y="1444"/>
                      <a:pt x="7694" y="1465"/>
                    </a:cubicBezTo>
                    <a:cubicBezTo>
                      <a:pt x="7309" y="1542"/>
                      <a:pt x="7104" y="2183"/>
                      <a:pt x="7488" y="2414"/>
                    </a:cubicBezTo>
                    <a:lnTo>
                      <a:pt x="7514" y="2414"/>
                    </a:lnTo>
                    <a:cubicBezTo>
                      <a:pt x="7565" y="2440"/>
                      <a:pt x="7642" y="2466"/>
                      <a:pt x="7694" y="2491"/>
                    </a:cubicBezTo>
                    <a:cubicBezTo>
                      <a:pt x="7715" y="2493"/>
                      <a:pt x="7737" y="2494"/>
                      <a:pt x="7759" y="2494"/>
                    </a:cubicBezTo>
                    <a:cubicBezTo>
                      <a:pt x="7992" y="2494"/>
                      <a:pt x="8217" y="2369"/>
                      <a:pt x="8335" y="2158"/>
                    </a:cubicBezTo>
                    <a:cubicBezTo>
                      <a:pt x="8489" y="1805"/>
                      <a:pt x="8227" y="1434"/>
                      <a:pt x="7873" y="1434"/>
                    </a:cubicBezTo>
                    <a:close/>
                    <a:moveTo>
                      <a:pt x="12521" y="1809"/>
                    </a:moveTo>
                    <a:cubicBezTo>
                      <a:pt x="12477" y="1809"/>
                      <a:pt x="12432" y="1814"/>
                      <a:pt x="12386" y="1824"/>
                    </a:cubicBezTo>
                    <a:cubicBezTo>
                      <a:pt x="12002" y="1927"/>
                      <a:pt x="11796" y="2568"/>
                      <a:pt x="12181" y="2799"/>
                    </a:cubicBezTo>
                    <a:cubicBezTo>
                      <a:pt x="12232" y="2825"/>
                      <a:pt x="12309" y="2850"/>
                      <a:pt x="12386" y="2850"/>
                    </a:cubicBezTo>
                    <a:cubicBezTo>
                      <a:pt x="12424" y="2858"/>
                      <a:pt x="12461" y="2861"/>
                      <a:pt x="12498" y="2861"/>
                    </a:cubicBezTo>
                    <a:cubicBezTo>
                      <a:pt x="12709" y="2861"/>
                      <a:pt x="12896" y="2739"/>
                      <a:pt x="13027" y="2542"/>
                    </a:cubicBezTo>
                    <a:cubicBezTo>
                      <a:pt x="13165" y="2175"/>
                      <a:pt x="12892" y="1809"/>
                      <a:pt x="12521" y="1809"/>
                    </a:cubicBezTo>
                    <a:close/>
                    <a:moveTo>
                      <a:pt x="10496" y="2693"/>
                    </a:moveTo>
                    <a:cubicBezTo>
                      <a:pt x="10485" y="2693"/>
                      <a:pt x="10474" y="2694"/>
                      <a:pt x="10463" y="2696"/>
                    </a:cubicBezTo>
                    <a:cubicBezTo>
                      <a:pt x="10335" y="2722"/>
                      <a:pt x="10258" y="2953"/>
                      <a:pt x="10386" y="3030"/>
                    </a:cubicBezTo>
                    <a:cubicBezTo>
                      <a:pt x="10412" y="3055"/>
                      <a:pt x="10412" y="3055"/>
                      <a:pt x="10437" y="3055"/>
                    </a:cubicBezTo>
                    <a:cubicBezTo>
                      <a:pt x="10540" y="3055"/>
                      <a:pt x="10617" y="3030"/>
                      <a:pt x="10668" y="2953"/>
                    </a:cubicBezTo>
                    <a:cubicBezTo>
                      <a:pt x="10715" y="2812"/>
                      <a:pt x="10612" y="2693"/>
                      <a:pt x="10496" y="2693"/>
                    </a:cubicBezTo>
                    <a:close/>
                    <a:moveTo>
                      <a:pt x="3134" y="3127"/>
                    </a:moveTo>
                    <a:cubicBezTo>
                      <a:pt x="3124" y="3127"/>
                      <a:pt x="3114" y="3129"/>
                      <a:pt x="3104" y="3132"/>
                    </a:cubicBezTo>
                    <a:cubicBezTo>
                      <a:pt x="3027" y="3158"/>
                      <a:pt x="3001" y="3260"/>
                      <a:pt x="3078" y="3312"/>
                    </a:cubicBezTo>
                    <a:lnTo>
                      <a:pt x="3078" y="3337"/>
                    </a:lnTo>
                    <a:lnTo>
                      <a:pt x="3104" y="3337"/>
                    </a:lnTo>
                    <a:cubicBezTo>
                      <a:pt x="3155" y="3337"/>
                      <a:pt x="3206" y="3312"/>
                      <a:pt x="3232" y="3260"/>
                    </a:cubicBezTo>
                    <a:cubicBezTo>
                      <a:pt x="3254" y="3194"/>
                      <a:pt x="3199" y="3127"/>
                      <a:pt x="3134" y="3127"/>
                    </a:cubicBezTo>
                    <a:close/>
                    <a:moveTo>
                      <a:pt x="6219" y="3536"/>
                    </a:moveTo>
                    <a:cubicBezTo>
                      <a:pt x="6072" y="3536"/>
                      <a:pt x="5928" y="3614"/>
                      <a:pt x="5899" y="3773"/>
                    </a:cubicBezTo>
                    <a:lnTo>
                      <a:pt x="5924" y="3773"/>
                    </a:lnTo>
                    <a:cubicBezTo>
                      <a:pt x="5924" y="3799"/>
                      <a:pt x="5924" y="3850"/>
                      <a:pt x="5924" y="3902"/>
                    </a:cubicBezTo>
                    <a:cubicBezTo>
                      <a:pt x="5950" y="4055"/>
                      <a:pt x="6078" y="4158"/>
                      <a:pt x="6232" y="4184"/>
                    </a:cubicBezTo>
                    <a:cubicBezTo>
                      <a:pt x="6243" y="4185"/>
                      <a:pt x="6254" y="4185"/>
                      <a:pt x="6265" y="4185"/>
                    </a:cubicBezTo>
                    <a:cubicBezTo>
                      <a:pt x="6526" y="4185"/>
                      <a:pt x="6662" y="3892"/>
                      <a:pt x="6514" y="3671"/>
                    </a:cubicBezTo>
                    <a:cubicBezTo>
                      <a:pt x="6447" y="3582"/>
                      <a:pt x="6332" y="3536"/>
                      <a:pt x="6219" y="3536"/>
                    </a:cubicBezTo>
                    <a:close/>
                    <a:moveTo>
                      <a:pt x="3009" y="4870"/>
                    </a:moveTo>
                    <a:cubicBezTo>
                      <a:pt x="2866" y="4870"/>
                      <a:pt x="2722" y="4947"/>
                      <a:pt x="2693" y="5107"/>
                    </a:cubicBezTo>
                    <a:lnTo>
                      <a:pt x="2719" y="5107"/>
                    </a:lnTo>
                    <a:cubicBezTo>
                      <a:pt x="2693" y="5158"/>
                      <a:pt x="2693" y="5184"/>
                      <a:pt x="2719" y="5235"/>
                    </a:cubicBezTo>
                    <a:cubicBezTo>
                      <a:pt x="2745" y="5389"/>
                      <a:pt x="2873" y="5517"/>
                      <a:pt x="3027" y="5517"/>
                    </a:cubicBezTo>
                    <a:cubicBezTo>
                      <a:pt x="3038" y="5518"/>
                      <a:pt x="3049" y="5518"/>
                      <a:pt x="3059" y="5518"/>
                    </a:cubicBezTo>
                    <a:cubicBezTo>
                      <a:pt x="3320" y="5518"/>
                      <a:pt x="3456" y="5226"/>
                      <a:pt x="3283" y="5004"/>
                    </a:cubicBezTo>
                    <a:cubicBezTo>
                      <a:pt x="3228" y="4915"/>
                      <a:pt x="3119" y="4870"/>
                      <a:pt x="3009" y="4870"/>
                    </a:cubicBezTo>
                    <a:close/>
                    <a:moveTo>
                      <a:pt x="6277" y="5340"/>
                    </a:moveTo>
                    <a:cubicBezTo>
                      <a:pt x="6229" y="5340"/>
                      <a:pt x="6179" y="5348"/>
                      <a:pt x="6129" y="5363"/>
                    </a:cubicBezTo>
                    <a:cubicBezTo>
                      <a:pt x="5745" y="5466"/>
                      <a:pt x="5540" y="6107"/>
                      <a:pt x="5924" y="6312"/>
                    </a:cubicBezTo>
                    <a:cubicBezTo>
                      <a:pt x="5976" y="6363"/>
                      <a:pt x="6053" y="6363"/>
                      <a:pt x="6129" y="6389"/>
                    </a:cubicBezTo>
                    <a:cubicBezTo>
                      <a:pt x="6151" y="6391"/>
                      <a:pt x="6173" y="6392"/>
                      <a:pt x="6194" y="6392"/>
                    </a:cubicBezTo>
                    <a:cubicBezTo>
                      <a:pt x="6424" y="6392"/>
                      <a:pt x="6630" y="6267"/>
                      <a:pt x="6771" y="6055"/>
                    </a:cubicBezTo>
                    <a:cubicBezTo>
                      <a:pt x="6906" y="5718"/>
                      <a:pt x="6625" y="5340"/>
                      <a:pt x="6277" y="5340"/>
                    </a:cubicBezTo>
                    <a:close/>
                    <a:moveTo>
                      <a:pt x="1163" y="6898"/>
                    </a:moveTo>
                    <a:cubicBezTo>
                      <a:pt x="1152" y="6898"/>
                      <a:pt x="1140" y="6899"/>
                      <a:pt x="1129" y="6902"/>
                    </a:cubicBezTo>
                    <a:cubicBezTo>
                      <a:pt x="1001" y="6927"/>
                      <a:pt x="924" y="7158"/>
                      <a:pt x="1052" y="7235"/>
                    </a:cubicBezTo>
                    <a:cubicBezTo>
                      <a:pt x="1078" y="7235"/>
                      <a:pt x="1104" y="7261"/>
                      <a:pt x="1129" y="7261"/>
                    </a:cubicBezTo>
                    <a:cubicBezTo>
                      <a:pt x="1206" y="7261"/>
                      <a:pt x="1283" y="7235"/>
                      <a:pt x="1334" y="7132"/>
                    </a:cubicBezTo>
                    <a:cubicBezTo>
                      <a:pt x="1381" y="7015"/>
                      <a:pt x="1278" y="6898"/>
                      <a:pt x="1163" y="6898"/>
                    </a:cubicBezTo>
                    <a:close/>
                    <a:moveTo>
                      <a:pt x="5001" y="7850"/>
                    </a:moveTo>
                    <a:cubicBezTo>
                      <a:pt x="4924" y="7876"/>
                      <a:pt x="4899" y="8004"/>
                      <a:pt x="4950" y="8056"/>
                    </a:cubicBezTo>
                    <a:lnTo>
                      <a:pt x="5001" y="8056"/>
                    </a:lnTo>
                    <a:cubicBezTo>
                      <a:pt x="5052" y="8056"/>
                      <a:pt x="5104" y="8030"/>
                      <a:pt x="5129" y="8004"/>
                    </a:cubicBezTo>
                    <a:cubicBezTo>
                      <a:pt x="5155" y="7927"/>
                      <a:pt x="5078" y="7850"/>
                      <a:pt x="5001" y="7850"/>
                    </a:cubicBezTo>
                    <a:close/>
                    <a:moveTo>
                      <a:pt x="2940" y="7598"/>
                    </a:moveTo>
                    <a:cubicBezTo>
                      <a:pt x="2902" y="7598"/>
                      <a:pt x="2862" y="7605"/>
                      <a:pt x="2822" y="7620"/>
                    </a:cubicBezTo>
                    <a:cubicBezTo>
                      <a:pt x="2565" y="7697"/>
                      <a:pt x="2437" y="8107"/>
                      <a:pt x="2693" y="8235"/>
                    </a:cubicBezTo>
                    <a:cubicBezTo>
                      <a:pt x="2719" y="8261"/>
                      <a:pt x="2770" y="8286"/>
                      <a:pt x="2822" y="8286"/>
                    </a:cubicBezTo>
                    <a:cubicBezTo>
                      <a:pt x="2838" y="8289"/>
                      <a:pt x="2854" y="8290"/>
                      <a:pt x="2870" y="8290"/>
                    </a:cubicBezTo>
                    <a:cubicBezTo>
                      <a:pt x="3007" y="8290"/>
                      <a:pt x="3137" y="8196"/>
                      <a:pt x="3206" y="8081"/>
                    </a:cubicBezTo>
                    <a:cubicBezTo>
                      <a:pt x="3338" y="7840"/>
                      <a:pt x="3169" y="7598"/>
                      <a:pt x="2940" y="7598"/>
                    </a:cubicBezTo>
                    <a:close/>
                    <a:moveTo>
                      <a:pt x="6698" y="7919"/>
                    </a:moveTo>
                    <a:cubicBezTo>
                      <a:pt x="6554" y="7919"/>
                      <a:pt x="6414" y="7990"/>
                      <a:pt x="6386" y="8133"/>
                    </a:cubicBezTo>
                    <a:lnTo>
                      <a:pt x="6412" y="8133"/>
                    </a:lnTo>
                    <a:cubicBezTo>
                      <a:pt x="6412" y="8184"/>
                      <a:pt x="6412" y="8235"/>
                      <a:pt x="6412" y="8261"/>
                    </a:cubicBezTo>
                    <a:cubicBezTo>
                      <a:pt x="6437" y="8415"/>
                      <a:pt x="6565" y="8543"/>
                      <a:pt x="6745" y="8568"/>
                    </a:cubicBezTo>
                    <a:cubicBezTo>
                      <a:pt x="7001" y="8568"/>
                      <a:pt x="7181" y="8261"/>
                      <a:pt x="7001" y="8056"/>
                    </a:cubicBezTo>
                    <a:cubicBezTo>
                      <a:pt x="6933" y="7964"/>
                      <a:pt x="6814" y="7919"/>
                      <a:pt x="6698" y="7919"/>
                    </a:cubicBezTo>
                    <a:close/>
                    <a:moveTo>
                      <a:pt x="4317" y="9878"/>
                    </a:moveTo>
                    <a:cubicBezTo>
                      <a:pt x="4265" y="9878"/>
                      <a:pt x="4210" y="9886"/>
                      <a:pt x="4155" y="9902"/>
                    </a:cubicBezTo>
                    <a:cubicBezTo>
                      <a:pt x="3770" y="9979"/>
                      <a:pt x="3565" y="10645"/>
                      <a:pt x="3950" y="10851"/>
                    </a:cubicBezTo>
                    <a:cubicBezTo>
                      <a:pt x="4001" y="10876"/>
                      <a:pt x="4078" y="10902"/>
                      <a:pt x="4129" y="10928"/>
                    </a:cubicBezTo>
                    <a:cubicBezTo>
                      <a:pt x="4153" y="10930"/>
                      <a:pt x="4177" y="10931"/>
                      <a:pt x="4200" y="10931"/>
                    </a:cubicBezTo>
                    <a:cubicBezTo>
                      <a:pt x="4454" y="10931"/>
                      <a:pt x="4677" y="10805"/>
                      <a:pt x="4770" y="10594"/>
                    </a:cubicBezTo>
                    <a:cubicBezTo>
                      <a:pt x="4927" y="10236"/>
                      <a:pt x="4673" y="9878"/>
                      <a:pt x="4317" y="9878"/>
                    </a:cubicBezTo>
                    <a:close/>
                    <a:moveTo>
                      <a:pt x="746" y="10289"/>
                    </a:moveTo>
                    <a:cubicBezTo>
                      <a:pt x="696" y="10289"/>
                      <a:pt x="644" y="10297"/>
                      <a:pt x="591" y="10312"/>
                    </a:cubicBezTo>
                    <a:cubicBezTo>
                      <a:pt x="206" y="10415"/>
                      <a:pt x="1" y="11056"/>
                      <a:pt x="386" y="11287"/>
                    </a:cubicBezTo>
                    <a:lnTo>
                      <a:pt x="386" y="11261"/>
                    </a:lnTo>
                    <a:cubicBezTo>
                      <a:pt x="437" y="11312"/>
                      <a:pt x="514" y="11338"/>
                      <a:pt x="565" y="11338"/>
                    </a:cubicBezTo>
                    <a:cubicBezTo>
                      <a:pt x="589" y="11340"/>
                      <a:pt x="613" y="11341"/>
                      <a:pt x="636" y="11341"/>
                    </a:cubicBezTo>
                    <a:cubicBezTo>
                      <a:pt x="889" y="11341"/>
                      <a:pt x="1112" y="11216"/>
                      <a:pt x="1206" y="11004"/>
                    </a:cubicBezTo>
                    <a:cubicBezTo>
                      <a:pt x="1364" y="10667"/>
                      <a:pt x="1106" y="10289"/>
                      <a:pt x="746" y="10289"/>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1" name="Google Shape;241;p7"/>
              <p:cNvSpPr/>
              <p:nvPr/>
            </p:nvSpPr>
            <p:spPr>
              <a:xfrm>
                <a:off x="-1809250" y="2563500"/>
                <a:ext cx="247275" cy="1438900"/>
              </a:xfrm>
              <a:custGeom>
                <a:avLst/>
                <a:gdLst/>
                <a:ahLst/>
                <a:cxnLst/>
                <a:rect l="l" t="t" r="r" b="b"/>
                <a:pathLst>
                  <a:path w="9891" h="57556" extrusionOk="0">
                    <a:moveTo>
                      <a:pt x="9445" y="0"/>
                    </a:moveTo>
                    <a:cubicBezTo>
                      <a:pt x="9304" y="0"/>
                      <a:pt x="9164" y="81"/>
                      <a:pt x="9104" y="270"/>
                    </a:cubicBezTo>
                    <a:cubicBezTo>
                      <a:pt x="4617" y="13912"/>
                      <a:pt x="1" y="34913"/>
                      <a:pt x="3386" y="57247"/>
                    </a:cubicBezTo>
                    <a:cubicBezTo>
                      <a:pt x="3411" y="57427"/>
                      <a:pt x="3565" y="57555"/>
                      <a:pt x="3745" y="57555"/>
                    </a:cubicBezTo>
                    <a:lnTo>
                      <a:pt x="3822" y="57555"/>
                    </a:lnTo>
                    <a:cubicBezTo>
                      <a:pt x="4027" y="57530"/>
                      <a:pt x="4155" y="57324"/>
                      <a:pt x="4129" y="57119"/>
                    </a:cubicBezTo>
                    <a:cubicBezTo>
                      <a:pt x="796" y="34939"/>
                      <a:pt x="5360" y="14091"/>
                      <a:pt x="9796" y="501"/>
                    </a:cubicBezTo>
                    <a:cubicBezTo>
                      <a:pt x="9890" y="202"/>
                      <a:pt x="9667" y="0"/>
                      <a:pt x="9445"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42" name="Google Shape;242;p7"/>
            <p:cNvGrpSpPr/>
            <p:nvPr/>
          </p:nvGrpSpPr>
          <p:grpSpPr>
            <a:xfrm rot="5249857" flipH="1">
              <a:off x="-340747" y="3668895"/>
              <a:ext cx="1062060" cy="1858361"/>
              <a:chOff x="-1779100" y="2408800"/>
              <a:chExt cx="1032750" cy="1807075"/>
            </a:xfrm>
          </p:grpSpPr>
          <p:sp>
            <p:nvSpPr>
              <p:cNvPr id="243" name="Google Shape;243;p7"/>
              <p:cNvSpPr/>
              <p:nvPr/>
            </p:nvSpPr>
            <p:spPr>
              <a:xfrm>
                <a:off x="-1779100" y="2498825"/>
                <a:ext cx="1032750" cy="1717050"/>
              </a:xfrm>
              <a:custGeom>
                <a:avLst/>
                <a:gdLst/>
                <a:ahLst/>
                <a:cxnLst/>
                <a:rect l="l" t="t" r="r" b="b"/>
                <a:pathLst>
                  <a:path w="41310" h="68682" extrusionOk="0">
                    <a:moveTo>
                      <a:pt x="32843" y="0"/>
                    </a:moveTo>
                    <a:cubicBezTo>
                      <a:pt x="31194" y="0"/>
                      <a:pt x="29516" y="392"/>
                      <a:pt x="28053" y="1113"/>
                    </a:cubicBezTo>
                    <a:cubicBezTo>
                      <a:pt x="24489" y="2883"/>
                      <a:pt x="21924" y="6139"/>
                      <a:pt x="19719" y="9421"/>
                    </a:cubicBezTo>
                    <a:lnTo>
                      <a:pt x="19719" y="9396"/>
                    </a:lnTo>
                    <a:cubicBezTo>
                      <a:pt x="13744" y="18242"/>
                      <a:pt x="9436" y="27987"/>
                      <a:pt x="6385" y="38167"/>
                    </a:cubicBezTo>
                    <a:cubicBezTo>
                      <a:pt x="5308" y="41705"/>
                      <a:pt x="4231" y="44270"/>
                      <a:pt x="2949" y="47731"/>
                    </a:cubicBezTo>
                    <a:cubicBezTo>
                      <a:pt x="205" y="55244"/>
                      <a:pt x="1487" y="65630"/>
                      <a:pt x="0" y="68681"/>
                    </a:cubicBezTo>
                    <a:cubicBezTo>
                      <a:pt x="7975" y="52526"/>
                      <a:pt x="21642" y="34269"/>
                      <a:pt x="33745" y="20935"/>
                    </a:cubicBezTo>
                    <a:cubicBezTo>
                      <a:pt x="36105" y="18319"/>
                      <a:pt x="38566" y="15704"/>
                      <a:pt x="39951" y="12473"/>
                    </a:cubicBezTo>
                    <a:cubicBezTo>
                      <a:pt x="41310" y="9242"/>
                      <a:pt x="41310" y="5190"/>
                      <a:pt x="39002" y="2549"/>
                    </a:cubicBezTo>
                    <a:cubicBezTo>
                      <a:pt x="37468" y="790"/>
                      <a:pt x="35184" y="0"/>
                      <a:pt x="3284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4" name="Google Shape;244;p7"/>
              <p:cNvSpPr/>
              <p:nvPr/>
            </p:nvSpPr>
            <p:spPr>
              <a:xfrm>
                <a:off x="-1776550" y="2408800"/>
                <a:ext cx="973150" cy="1753225"/>
              </a:xfrm>
              <a:custGeom>
                <a:avLst/>
                <a:gdLst/>
                <a:ahLst/>
                <a:cxnLst/>
                <a:rect l="l" t="t" r="r" b="b"/>
                <a:pathLst>
                  <a:path w="38926" h="70129" extrusionOk="0">
                    <a:moveTo>
                      <a:pt x="30542" y="0"/>
                    </a:moveTo>
                    <a:cubicBezTo>
                      <a:pt x="28732" y="0"/>
                      <a:pt x="26881" y="482"/>
                      <a:pt x="25310" y="1355"/>
                    </a:cubicBezTo>
                    <a:cubicBezTo>
                      <a:pt x="21848" y="3253"/>
                      <a:pt x="19438" y="6637"/>
                      <a:pt x="17361" y="10022"/>
                    </a:cubicBezTo>
                    <a:cubicBezTo>
                      <a:pt x="11822" y="19100"/>
                      <a:pt x="7975" y="29049"/>
                      <a:pt x="5386" y="39357"/>
                    </a:cubicBezTo>
                    <a:cubicBezTo>
                      <a:pt x="4488" y="42947"/>
                      <a:pt x="3514" y="45537"/>
                      <a:pt x="2411" y="49076"/>
                    </a:cubicBezTo>
                    <a:cubicBezTo>
                      <a:pt x="1" y="56717"/>
                      <a:pt x="1770" y="67025"/>
                      <a:pt x="411" y="70128"/>
                    </a:cubicBezTo>
                    <a:cubicBezTo>
                      <a:pt x="7642" y="53640"/>
                      <a:pt x="20463" y="34767"/>
                      <a:pt x="31925" y="20869"/>
                    </a:cubicBezTo>
                    <a:cubicBezTo>
                      <a:pt x="34156" y="18177"/>
                      <a:pt x="36515" y="15433"/>
                      <a:pt x="37721" y="12151"/>
                    </a:cubicBezTo>
                    <a:cubicBezTo>
                      <a:pt x="38926" y="8843"/>
                      <a:pt x="38772" y="4791"/>
                      <a:pt x="36336" y="2253"/>
                    </a:cubicBezTo>
                    <a:cubicBezTo>
                      <a:pt x="34837" y="698"/>
                      <a:pt x="32720" y="0"/>
                      <a:pt x="3054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5" name="Google Shape;245;p7"/>
              <p:cNvSpPr/>
              <p:nvPr/>
            </p:nvSpPr>
            <p:spPr>
              <a:xfrm>
                <a:off x="-1311125" y="2430900"/>
                <a:ext cx="402150" cy="319125"/>
              </a:xfrm>
              <a:custGeom>
                <a:avLst/>
                <a:gdLst/>
                <a:ahLst/>
                <a:cxnLst/>
                <a:rect l="l" t="t" r="r" b="b"/>
                <a:pathLst>
                  <a:path w="16086" h="12765" extrusionOk="0">
                    <a:moveTo>
                      <a:pt x="9413" y="1"/>
                    </a:moveTo>
                    <a:cubicBezTo>
                      <a:pt x="9396" y="1"/>
                      <a:pt x="9378" y="3"/>
                      <a:pt x="9359" y="10"/>
                    </a:cubicBezTo>
                    <a:cubicBezTo>
                      <a:pt x="9206" y="35"/>
                      <a:pt x="9103" y="266"/>
                      <a:pt x="9231" y="369"/>
                    </a:cubicBezTo>
                    <a:cubicBezTo>
                      <a:pt x="9257" y="394"/>
                      <a:pt x="9283" y="394"/>
                      <a:pt x="9308" y="394"/>
                    </a:cubicBezTo>
                    <a:cubicBezTo>
                      <a:pt x="9332" y="400"/>
                      <a:pt x="9357" y="403"/>
                      <a:pt x="9380" y="403"/>
                    </a:cubicBezTo>
                    <a:cubicBezTo>
                      <a:pt x="9458" y="403"/>
                      <a:pt x="9531" y="370"/>
                      <a:pt x="9590" y="292"/>
                    </a:cubicBezTo>
                    <a:cubicBezTo>
                      <a:pt x="9635" y="156"/>
                      <a:pt x="9541" y="1"/>
                      <a:pt x="9413" y="1"/>
                    </a:cubicBezTo>
                    <a:close/>
                    <a:moveTo>
                      <a:pt x="12560" y="1256"/>
                    </a:moveTo>
                    <a:cubicBezTo>
                      <a:pt x="12528" y="1256"/>
                      <a:pt x="12496" y="1259"/>
                      <a:pt x="12462" y="1266"/>
                    </a:cubicBezTo>
                    <a:cubicBezTo>
                      <a:pt x="12154" y="1317"/>
                      <a:pt x="11949" y="1856"/>
                      <a:pt x="12257" y="2061"/>
                    </a:cubicBezTo>
                    <a:cubicBezTo>
                      <a:pt x="12283" y="2087"/>
                      <a:pt x="12360" y="2112"/>
                      <a:pt x="12411" y="2112"/>
                    </a:cubicBezTo>
                    <a:cubicBezTo>
                      <a:pt x="12447" y="2121"/>
                      <a:pt x="12482" y="2125"/>
                      <a:pt x="12518" y="2125"/>
                    </a:cubicBezTo>
                    <a:cubicBezTo>
                      <a:pt x="12685" y="2125"/>
                      <a:pt x="12844" y="2030"/>
                      <a:pt x="12949" y="1881"/>
                    </a:cubicBezTo>
                    <a:cubicBezTo>
                      <a:pt x="13089" y="1579"/>
                      <a:pt x="12870" y="1256"/>
                      <a:pt x="12560" y="1256"/>
                    </a:cubicBezTo>
                    <a:close/>
                    <a:moveTo>
                      <a:pt x="6402" y="1567"/>
                    </a:moveTo>
                    <a:cubicBezTo>
                      <a:pt x="6244" y="1567"/>
                      <a:pt x="6092" y="1644"/>
                      <a:pt x="6052" y="1805"/>
                    </a:cubicBezTo>
                    <a:cubicBezTo>
                      <a:pt x="6026" y="1856"/>
                      <a:pt x="6026" y="1907"/>
                      <a:pt x="6052" y="1958"/>
                    </a:cubicBezTo>
                    <a:cubicBezTo>
                      <a:pt x="6077" y="2138"/>
                      <a:pt x="6231" y="2292"/>
                      <a:pt x="6411" y="2317"/>
                    </a:cubicBezTo>
                    <a:cubicBezTo>
                      <a:pt x="6431" y="2321"/>
                      <a:pt x="6450" y="2322"/>
                      <a:pt x="6470" y="2322"/>
                    </a:cubicBezTo>
                    <a:cubicBezTo>
                      <a:pt x="6747" y="2322"/>
                      <a:pt x="6937" y="1993"/>
                      <a:pt x="6770" y="1753"/>
                    </a:cubicBezTo>
                    <a:cubicBezTo>
                      <a:pt x="6696" y="1631"/>
                      <a:pt x="6547" y="1567"/>
                      <a:pt x="6402" y="1567"/>
                    </a:cubicBezTo>
                    <a:close/>
                    <a:moveTo>
                      <a:pt x="9895" y="1689"/>
                    </a:moveTo>
                    <a:cubicBezTo>
                      <a:pt x="9854" y="1689"/>
                      <a:pt x="9812" y="1693"/>
                      <a:pt x="9770" y="1702"/>
                    </a:cubicBezTo>
                    <a:cubicBezTo>
                      <a:pt x="9308" y="1779"/>
                      <a:pt x="9000" y="2523"/>
                      <a:pt x="9436" y="2830"/>
                    </a:cubicBezTo>
                    <a:cubicBezTo>
                      <a:pt x="9513" y="2856"/>
                      <a:pt x="9590" y="2907"/>
                      <a:pt x="9667" y="2907"/>
                    </a:cubicBezTo>
                    <a:cubicBezTo>
                      <a:pt x="9721" y="2921"/>
                      <a:pt x="9775" y="2927"/>
                      <a:pt x="9828" y="2927"/>
                    </a:cubicBezTo>
                    <a:cubicBezTo>
                      <a:pt x="10078" y="2927"/>
                      <a:pt x="10310" y="2785"/>
                      <a:pt x="10436" y="2574"/>
                    </a:cubicBezTo>
                    <a:cubicBezTo>
                      <a:pt x="10647" y="2153"/>
                      <a:pt x="10324" y="1689"/>
                      <a:pt x="9895" y="1689"/>
                    </a:cubicBezTo>
                    <a:close/>
                    <a:moveTo>
                      <a:pt x="4359" y="3369"/>
                    </a:moveTo>
                    <a:cubicBezTo>
                      <a:pt x="4257" y="3369"/>
                      <a:pt x="4205" y="3523"/>
                      <a:pt x="4282" y="3599"/>
                    </a:cubicBezTo>
                    <a:lnTo>
                      <a:pt x="4334" y="3599"/>
                    </a:lnTo>
                    <a:cubicBezTo>
                      <a:pt x="4347" y="3606"/>
                      <a:pt x="4363" y="3610"/>
                      <a:pt x="4379" y="3610"/>
                    </a:cubicBezTo>
                    <a:cubicBezTo>
                      <a:pt x="4422" y="3610"/>
                      <a:pt x="4469" y="3586"/>
                      <a:pt x="4487" y="3548"/>
                    </a:cubicBezTo>
                    <a:cubicBezTo>
                      <a:pt x="4513" y="3446"/>
                      <a:pt x="4436" y="3369"/>
                      <a:pt x="4359" y="3369"/>
                    </a:cubicBezTo>
                    <a:close/>
                    <a:moveTo>
                      <a:pt x="15337" y="2484"/>
                    </a:moveTo>
                    <a:cubicBezTo>
                      <a:pt x="15295" y="2484"/>
                      <a:pt x="15251" y="2488"/>
                      <a:pt x="15206" y="2497"/>
                    </a:cubicBezTo>
                    <a:cubicBezTo>
                      <a:pt x="14744" y="2574"/>
                      <a:pt x="14462" y="3317"/>
                      <a:pt x="14898" y="3599"/>
                    </a:cubicBezTo>
                    <a:cubicBezTo>
                      <a:pt x="14950" y="3651"/>
                      <a:pt x="15026" y="3676"/>
                      <a:pt x="15129" y="3702"/>
                    </a:cubicBezTo>
                    <a:cubicBezTo>
                      <a:pt x="15170" y="3710"/>
                      <a:pt x="15212" y="3713"/>
                      <a:pt x="15254" y="3713"/>
                    </a:cubicBezTo>
                    <a:cubicBezTo>
                      <a:pt x="15498" y="3713"/>
                      <a:pt x="15745" y="3588"/>
                      <a:pt x="15898" y="3369"/>
                    </a:cubicBezTo>
                    <a:cubicBezTo>
                      <a:pt x="16085" y="2948"/>
                      <a:pt x="15782" y="2484"/>
                      <a:pt x="15337" y="2484"/>
                    </a:cubicBezTo>
                    <a:close/>
                    <a:moveTo>
                      <a:pt x="13055" y="3385"/>
                    </a:moveTo>
                    <a:cubicBezTo>
                      <a:pt x="13037" y="3385"/>
                      <a:pt x="13019" y="3388"/>
                      <a:pt x="13001" y="3394"/>
                    </a:cubicBezTo>
                    <a:cubicBezTo>
                      <a:pt x="12847" y="3420"/>
                      <a:pt x="12744" y="3676"/>
                      <a:pt x="12898" y="3779"/>
                    </a:cubicBezTo>
                    <a:cubicBezTo>
                      <a:pt x="12898" y="3779"/>
                      <a:pt x="12924" y="3779"/>
                      <a:pt x="12975" y="3805"/>
                    </a:cubicBezTo>
                    <a:cubicBezTo>
                      <a:pt x="12993" y="3809"/>
                      <a:pt x="13010" y="3811"/>
                      <a:pt x="13028" y="3811"/>
                    </a:cubicBezTo>
                    <a:cubicBezTo>
                      <a:pt x="13111" y="3811"/>
                      <a:pt x="13189" y="3761"/>
                      <a:pt x="13231" y="3676"/>
                    </a:cubicBezTo>
                    <a:cubicBezTo>
                      <a:pt x="13299" y="3541"/>
                      <a:pt x="13188" y="3385"/>
                      <a:pt x="13055" y="3385"/>
                    </a:cubicBezTo>
                    <a:close/>
                    <a:moveTo>
                      <a:pt x="7890" y="4029"/>
                    </a:moveTo>
                    <a:cubicBezTo>
                      <a:pt x="7731" y="4029"/>
                      <a:pt x="7579" y="4105"/>
                      <a:pt x="7539" y="4266"/>
                    </a:cubicBezTo>
                    <a:cubicBezTo>
                      <a:pt x="7513" y="4317"/>
                      <a:pt x="7513" y="4369"/>
                      <a:pt x="7539" y="4420"/>
                    </a:cubicBezTo>
                    <a:cubicBezTo>
                      <a:pt x="7565" y="4625"/>
                      <a:pt x="7718" y="4779"/>
                      <a:pt x="7898" y="4805"/>
                    </a:cubicBezTo>
                    <a:cubicBezTo>
                      <a:pt x="7908" y="4806"/>
                      <a:pt x="7919" y="4806"/>
                      <a:pt x="7929" y="4806"/>
                    </a:cubicBezTo>
                    <a:cubicBezTo>
                      <a:pt x="8221" y="4806"/>
                      <a:pt x="8430" y="4463"/>
                      <a:pt x="8257" y="4215"/>
                    </a:cubicBezTo>
                    <a:cubicBezTo>
                      <a:pt x="8183" y="4093"/>
                      <a:pt x="8034" y="4029"/>
                      <a:pt x="7890" y="4029"/>
                    </a:cubicBezTo>
                    <a:close/>
                    <a:moveTo>
                      <a:pt x="4081" y="5358"/>
                    </a:moveTo>
                    <a:cubicBezTo>
                      <a:pt x="3918" y="5358"/>
                      <a:pt x="3759" y="5435"/>
                      <a:pt x="3718" y="5600"/>
                    </a:cubicBezTo>
                    <a:cubicBezTo>
                      <a:pt x="3693" y="5651"/>
                      <a:pt x="3693" y="5702"/>
                      <a:pt x="3718" y="5753"/>
                    </a:cubicBezTo>
                    <a:cubicBezTo>
                      <a:pt x="3744" y="5933"/>
                      <a:pt x="3898" y="6087"/>
                      <a:pt x="4077" y="6112"/>
                    </a:cubicBezTo>
                    <a:cubicBezTo>
                      <a:pt x="4088" y="6113"/>
                      <a:pt x="4099" y="6114"/>
                      <a:pt x="4110" y="6114"/>
                    </a:cubicBezTo>
                    <a:cubicBezTo>
                      <a:pt x="4401" y="6114"/>
                      <a:pt x="4609" y="5794"/>
                      <a:pt x="4436" y="5523"/>
                    </a:cubicBezTo>
                    <a:cubicBezTo>
                      <a:pt x="4365" y="5416"/>
                      <a:pt x="4222" y="5358"/>
                      <a:pt x="4081" y="5358"/>
                    </a:cubicBezTo>
                    <a:close/>
                    <a:moveTo>
                      <a:pt x="7747" y="6125"/>
                    </a:moveTo>
                    <a:cubicBezTo>
                      <a:pt x="7705" y="6125"/>
                      <a:pt x="7661" y="6129"/>
                      <a:pt x="7616" y="6138"/>
                    </a:cubicBezTo>
                    <a:cubicBezTo>
                      <a:pt x="7154" y="6215"/>
                      <a:pt x="6872" y="6959"/>
                      <a:pt x="7308" y="7266"/>
                    </a:cubicBezTo>
                    <a:cubicBezTo>
                      <a:pt x="7359" y="7292"/>
                      <a:pt x="7436" y="7343"/>
                      <a:pt x="7539" y="7343"/>
                    </a:cubicBezTo>
                    <a:cubicBezTo>
                      <a:pt x="7588" y="7357"/>
                      <a:pt x="7639" y="7363"/>
                      <a:pt x="7691" y="7363"/>
                    </a:cubicBezTo>
                    <a:cubicBezTo>
                      <a:pt x="7932" y="7363"/>
                      <a:pt x="8181" y="7221"/>
                      <a:pt x="8308" y="7010"/>
                    </a:cubicBezTo>
                    <a:cubicBezTo>
                      <a:pt x="8495" y="6589"/>
                      <a:pt x="8191" y="6125"/>
                      <a:pt x="7747" y="6125"/>
                    </a:cubicBezTo>
                    <a:close/>
                    <a:moveTo>
                      <a:pt x="1797" y="7616"/>
                    </a:moveTo>
                    <a:cubicBezTo>
                      <a:pt x="1780" y="7616"/>
                      <a:pt x="1762" y="7619"/>
                      <a:pt x="1744" y="7625"/>
                    </a:cubicBezTo>
                    <a:cubicBezTo>
                      <a:pt x="1590" y="7651"/>
                      <a:pt x="1487" y="7882"/>
                      <a:pt x="1615" y="7984"/>
                    </a:cubicBezTo>
                    <a:lnTo>
                      <a:pt x="1615" y="8010"/>
                    </a:lnTo>
                    <a:cubicBezTo>
                      <a:pt x="1641" y="8010"/>
                      <a:pt x="1667" y="8010"/>
                      <a:pt x="1692" y="8036"/>
                    </a:cubicBezTo>
                    <a:cubicBezTo>
                      <a:pt x="1795" y="8036"/>
                      <a:pt x="1898" y="8010"/>
                      <a:pt x="1974" y="7907"/>
                    </a:cubicBezTo>
                    <a:cubicBezTo>
                      <a:pt x="2020" y="7772"/>
                      <a:pt x="1926" y="7616"/>
                      <a:pt x="1797" y="7616"/>
                    </a:cubicBezTo>
                    <a:close/>
                    <a:moveTo>
                      <a:pt x="6237" y="9057"/>
                    </a:moveTo>
                    <a:cubicBezTo>
                      <a:pt x="6227" y="9057"/>
                      <a:pt x="6216" y="9059"/>
                      <a:pt x="6205" y="9061"/>
                    </a:cubicBezTo>
                    <a:cubicBezTo>
                      <a:pt x="6129" y="9087"/>
                      <a:pt x="6077" y="9215"/>
                      <a:pt x="6154" y="9292"/>
                    </a:cubicBezTo>
                    <a:lnTo>
                      <a:pt x="6205" y="9292"/>
                    </a:lnTo>
                    <a:cubicBezTo>
                      <a:pt x="6219" y="9299"/>
                      <a:pt x="6233" y="9302"/>
                      <a:pt x="6246" y="9302"/>
                    </a:cubicBezTo>
                    <a:cubicBezTo>
                      <a:pt x="6282" y="9302"/>
                      <a:pt x="6315" y="9278"/>
                      <a:pt x="6334" y="9241"/>
                    </a:cubicBezTo>
                    <a:cubicBezTo>
                      <a:pt x="6380" y="9149"/>
                      <a:pt x="6323" y="9057"/>
                      <a:pt x="6237" y="9057"/>
                    </a:cubicBezTo>
                    <a:close/>
                    <a:moveTo>
                      <a:pt x="3654" y="8563"/>
                    </a:moveTo>
                    <a:cubicBezTo>
                      <a:pt x="3625" y="8563"/>
                      <a:pt x="3595" y="8566"/>
                      <a:pt x="3564" y="8574"/>
                    </a:cubicBezTo>
                    <a:cubicBezTo>
                      <a:pt x="3282" y="8625"/>
                      <a:pt x="3077" y="9087"/>
                      <a:pt x="3359" y="9292"/>
                    </a:cubicBezTo>
                    <a:cubicBezTo>
                      <a:pt x="3410" y="9318"/>
                      <a:pt x="3462" y="9318"/>
                      <a:pt x="3513" y="9343"/>
                    </a:cubicBezTo>
                    <a:cubicBezTo>
                      <a:pt x="3535" y="9347"/>
                      <a:pt x="3558" y="9348"/>
                      <a:pt x="3581" y="9348"/>
                    </a:cubicBezTo>
                    <a:cubicBezTo>
                      <a:pt x="3742" y="9348"/>
                      <a:pt x="3910" y="9270"/>
                      <a:pt x="4000" y="9113"/>
                    </a:cubicBezTo>
                    <a:cubicBezTo>
                      <a:pt x="4116" y="8859"/>
                      <a:pt x="3919" y="8563"/>
                      <a:pt x="3654" y="8563"/>
                    </a:cubicBezTo>
                    <a:close/>
                    <a:moveTo>
                      <a:pt x="8158" y="9205"/>
                    </a:moveTo>
                    <a:cubicBezTo>
                      <a:pt x="7996" y="9205"/>
                      <a:pt x="7837" y="9281"/>
                      <a:pt x="7795" y="9446"/>
                    </a:cubicBezTo>
                    <a:cubicBezTo>
                      <a:pt x="7795" y="9497"/>
                      <a:pt x="7795" y="9549"/>
                      <a:pt x="7795" y="9600"/>
                    </a:cubicBezTo>
                    <a:cubicBezTo>
                      <a:pt x="7821" y="9779"/>
                      <a:pt x="7975" y="9933"/>
                      <a:pt x="8154" y="9959"/>
                    </a:cubicBezTo>
                    <a:cubicBezTo>
                      <a:pt x="8166" y="9960"/>
                      <a:pt x="8178" y="9960"/>
                      <a:pt x="8190" y="9960"/>
                    </a:cubicBezTo>
                    <a:cubicBezTo>
                      <a:pt x="8502" y="9960"/>
                      <a:pt x="8686" y="9641"/>
                      <a:pt x="8513" y="9369"/>
                    </a:cubicBezTo>
                    <a:cubicBezTo>
                      <a:pt x="8442" y="9262"/>
                      <a:pt x="8299" y="9205"/>
                      <a:pt x="8158" y="9205"/>
                    </a:cubicBezTo>
                    <a:close/>
                    <a:moveTo>
                      <a:pt x="5080" y="11305"/>
                    </a:moveTo>
                    <a:cubicBezTo>
                      <a:pt x="5038" y="11305"/>
                      <a:pt x="4994" y="11309"/>
                      <a:pt x="4949" y="11318"/>
                    </a:cubicBezTo>
                    <a:cubicBezTo>
                      <a:pt x="4487" y="11395"/>
                      <a:pt x="4205" y="12138"/>
                      <a:pt x="4641" y="12446"/>
                    </a:cubicBezTo>
                    <a:cubicBezTo>
                      <a:pt x="4693" y="12472"/>
                      <a:pt x="4769" y="12523"/>
                      <a:pt x="4872" y="12523"/>
                    </a:cubicBezTo>
                    <a:cubicBezTo>
                      <a:pt x="4921" y="12537"/>
                      <a:pt x="4972" y="12543"/>
                      <a:pt x="5022" y="12543"/>
                    </a:cubicBezTo>
                    <a:cubicBezTo>
                      <a:pt x="5258" y="12543"/>
                      <a:pt x="5493" y="12401"/>
                      <a:pt x="5641" y="12190"/>
                    </a:cubicBezTo>
                    <a:cubicBezTo>
                      <a:pt x="5829" y="11769"/>
                      <a:pt x="5525" y="11305"/>
                      <a:pt x="5080" y="11305"/>
                    </a:cubicBezTo>
                    <a:close/>
                    <a:moveTo>
                      <a:pt x="897" y="11529"/>
                    </a:moveTo>
                    <a:cubicBezTo>
                      <a:pt x="847" y="11529"/>
                      <a:pt x="796" y="11536"/>
                      <a:pt x="744" y="11549"/>
                    </a:cubicBezTo>
                    <a:cubicBezTo>
                      <a:pt x="282" y="11626"/>
                      <a:pt x="0" y="12369"/>
                      <a:pt x="436" y="12651"/>
                    </a:cubicBezTo>
                    <a:cubicBezTo>
                      <a:pt x="513" y="12703"/>
                      <a:pt x="590" y="12728"/>
                      <a:pt x="667" y="12754"/>
                    </a:cubicBezTo>
                    <a:cubicBezTo>
                      <a:pt x="712" y="12761"/>
                      <a:pt x="756" y="12765"/>
                      <a:pt x="801" y="12765"/>
                    </a:cubicBezTo>
                    <a:cubicBezTo>
                      <a:pt x="1061" y="12765"/>
                      <a:pt x="1305" y="12640"/>
                      <a:pt x="1436" y="12420"/>
                    </a:cubicBezTo>
                    <a:cubicBezTo>
                      <a:pt x="1643" y="12006"/>
                      <a:pt x="1333" y="11529"/>
                      <a:pt x="897" y="11529"/>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6" name="Google Shape;246;p7"/>
              <p:cNvSpPr/>
              <p:nvPr/>
            </p:nvSpPr>
            <p:spPr>
              <a:xfrm>
                <a:off x="-1775275" y="2546100"/>
                <a:ext cx="795475" cy="1591550"/>
              </a:xfrm>
              <a:custGeom>
                <a:avLst/>
                <a:gdLst/>
                <a:ahLst/>
                <a:cxnLst/>
                <a:rect l="l" t="t" r="r" b="b"/>
                <a:pathLst>
                  <a:path w="31819" h="63662" extrusionOk="0">
                    <a:moveTo>
                      <a:pt x="31286" y="1"/>
                    </a:moveTo>
                    <a:cubicBezTo>
                      <a:pt x="31186" y="1"/>
                      <a:pt x="31084" y="43"/>
                      <a:pt x="31003" y="145"/>
                    </a:cubicBezTo>
                    <a:cubicBezTo>
                      <a:pt x="15822" y="19300"/>
                      <a:pt x="4258" y="42891"/>
                      <a:pt x="52" y="63200"/>
                    </a:cubicBezTo>
                    <a:cubicBezTo>
                      <a:pt x="1" y="63405"/>
                      <a:pt x="129" y="63610"/>
                      <a:pt x="334" y="63662"/>
                    </a:cubicBezTo>
                    <a:lnTo>
                      <a:pt x="411" y="63662"/>
                    </a:lnTo>
                    <a:cubicBezTo>
                      <a:pt x="591" y="63662"/>
                      <a:pt x="745" y="63534"/>
                      <a:pt x="796" y="63354"/>
                    </a:cubicBezTo>
                    <a:cubicBezTo>
                      <a:pt x="4976" y="43148"/>
                      <a:pt x="16489" y="19685"/>
                      <a:pt x="31592" y="607"/>
                    </a:cubicBezTo>
                    <a:cubicBezTo>
                      <a:pt x="31818" y="325"/>
                      <a:pt x="31560" y="1"/>
                      <a:pt x="31286"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47" name="Google Shape;247;p7"/>
            <p:cNvGrpSpPr/>
            <p:nvPr/>
          </p:nvGrpSpPr>
          <p:grpSpPr>
            <a:xfrm rot="2700000" flipH="1">
              <a:off x="-365668" y="3606652"/>
              <a:ext cx="531184" cy="1660213"/>
              <a:chOff x="-1858600" y="2385325"/>
              <a:chExt cx="523125" cy="1635025"/>
            </a:xfrm>
          </p:grpSpPr>
          <p:sp>
            <p:nvSpPr>
              <p:cNvPr id="248" name="Google Shape;248;p7"/>
              <p:cNvSpPr/>
              <p:nvPr/>
            </p:nvSpPr>
            <p:spPr>
              <a:xfrm>
                <a:off x="-1804750" y="2385325"/>
                <a:ext cx="469275" cy="1635025"/>
              </a:xfrm>
              <a:custGeom>
                <a:avLst/>
                <a:gdLst/>
                <a:ahLst/>
                <a:cxnLst/>
                <a:rect l="l" t="t" r="r" b="b"/>
                <a:pathLst>
                  <a:path w="18771" h="65401" extrusionOk="0">
                    <a:moveTo>
                      <a:pt x="12062" y="1"/>
                    </a:moveTo>
                    <a:cubicBezTo>
                      <a:pt x="9693" y="1"/>
                      <a:pt x="7259" y="1264"/>
                      <a:pt x="5667" y="3115"/>
                    </a:cubicBezTo>
                    <a:cubicBezTo>
                      <a:pt x="3462" y="5679"/>
                      <a:pt x="2513" y="9064"/>
                      <a:pt x="1872" y="12397"/>
                    </a:cubicBezTo>
                    <a:lnTo>
                      <a:pt x="1872" y="12372"/>
                    </a:lnTo>
                    <a:cubicBezTo>
                      <a:pt x="129" y="21270"/>
                      <a:pt x="0" y="30373"/>
                      <a:pt x="975" y="39373"/>
                    </a:cubicBezTo>
                    <a:cubicBezTo>
                      <a:pt x="1308" y="42476"/>
                      <a:pt x="1308" y="44861"/>
                      <a:pt x="1462" y="47989"/>
                    </a:cubicBezTo>
                    <a:cubicBezTo>
                      <a:pt x="1795" y="54796"/>
                      <a:pt x="6238" y="62496"/>
                      <a:pt x="6079" y="65382"/>
                    </a:cubicBezTo>
                    <a:lnTo>
                      <a:pt x="6079" y="65382"/>
                    </a:lnTo>
                    <a:cubicBezTo>
                      <a:pt x="6979" y="50077"/>
                      <a:pt x="11644" y="31239"/>
                      <a:pt x="16694" y="16756"/>
                    </a:cubicBezTo>
                    <a:cubicBezTo>
                      <a:pt x="17694" y="13936"/>
                      <a:pt x="18771" y="11064"/>
                      <a:pt x="18745" y="8089"/>
                    </a:cubicBezTo>
                    <a:cubicBezTo>
                      <a:pt x="18745" y="5089"/>
                      <a:pt x="17412" y="1909"/>
                      <a:pt x="14719" y="602"/>
                    </a:cubicBezTo>
                    <a:cubicBezTo>
                      <a:pt x="13878" y="188"/>
                      <a:pt x="12974" y="1"/>
                      <a:pt x="12062" y="1"/>
                    </a:cubicBezTo>
                    <a:close/>
                    <a:moveTo>
                      <a:pt x="6079" y="65382"/>
                    </a:moveTo>
                    <a:lnTo>
                      <a:pt x="6079" y="65382"/>
                    </a:lnTo>
                    <a:cubicBezTo>
                      <a:pt x="6078" y="65388"/>
                      <a:pt x="6078" y="65394"/>
                      <a:pt x="6078" y="65400"/>
                    </a:cubicBezTo>
                    <a:cubicBezTo>
                      <a:pt x="6078" y="65394"/>
                      <a:pt x="6078" y="65388"/>
                      <a:pt x="6079" y="65382"/>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9" name="Google Shape;249;p7"/>
              <p:cNvSpPr/>
              <p:nvPr/>
            </p:nvSpPr>
            <p:spPr>
              <a:xfrm>
                <a:off x="-1858600" y="2385425"/>
                <a:ext cx="469275" cy="1634925"/>
              </a:xfrm>
              <a:custGeom>
                <a:avLst/>
                <a:gdLst/>
                <a:ahLst/>
                <a:cxnLst/>
                <a:rect l="l" t="t" r="r" b="b"/>
                <a:pathLst>
                  <a:path w="18771" h="65397" extrusionOk="0">
                    <a:moveTo>
                      <a:pt x="12088" y="1"/>
                    </a:moveTo>
                    <a:cubicBezTo>
                      <a:pt x="9704" y="1"/>
                      <a:pt x="7263" y="1274"/>
                      <a:pt x="5667" y="3111"/>
                    </a:cubicBezTo>
                    <a:cubicBezTo>
                      <a:pt x="3462" y="5649"/>
                      <a:pt x="2513" y="9060"/>
                      <a:pt x="1872" y="12393"/>
                    </a:cubicBezTo>
                    <a:lnTo>
                      <a:pt x="1872" y="12368"/>
                    </a:lnTo>
                    <a:cubicBezTo>
                      <a:pt x="129" y="21266"/>
                      <a:pt x="0" y="30369"/>
                      <a:pt x="975" y="39369"/>
                    </a:cubicBezTo>
                    <a:cubicBezTo>
                      <a:pt x="1308" y="42472"/>
                      <a:pt x="1308" y="44857"/>
                      <a:pt x="1462" y="47985"/>
                    </a:cubicBezTo>
                    <a:cubicBezTo>
                      <a:pt x="1795" y="54792"/>
                      <a:pt x="6239" y="62492"/>
                      <a:pt x="6079" y="65378"/>
                    </a:cubicBezTo>
                    <a:lnTo>
                      <a:pt x="6079" y="65378"/>
                    </a:lnTo>
                    <a:cubicBezTo>
                      <a:pt x="6979" y="50073"/>
                      <a:pt x="11670" y="31235"/>
                      <a:pt x="16694" y="16752"/>
                    </a:cubicBezTo>
                    <a:cubicBezTo>
                      <a:pt x="17694" y="13932"/>
                      <a:pt x="18771" y="11060"/>
                      <a:pt x="18771" y="8085"/>
                    </a:cubicBezTo>
                    <a:cubicBezTo>
                      <a:pt x="18745" y="5085"/>
                      <a:pt x="17412" y="1905"/>
                      <a:pt x="14745" y="598"/>
                    </a:cubicBezTo>
                    <a:cubicBezTo>
                      <a:pt x="13901" y="187"/>
                      <a:pt x="12999" y="1"/>
                      <a:pt x="12088" y="1"/>
                    </a:cubicBezTo>
                    <a:close/>
                    <a:moveTo>
                      <a:pt x="6079" y="65378"/>
                    </a:moveTo>
                    <a:cubicBezTo>
                      <a:pt x="6078" y="65384"/>
                      <a:pt x="6078" y="65390"/>
                      <a:pt x="6078" y="65396"/>
                    </a:cubicBezTo>
                    <a:cubicBezTo>
                      <a:pt x="6078" y="65390"/>
                      <a:pt x="6078" y="65384"/>
                      <a:pt x="6079" y="65378"/>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0" name="Google Shape;250;p7"/>
              <p:cNvSpPr/>
              <p:nvPr/>
            </p:nvSpPr>
            <p:spPr>
              <a:xfrm>
                <a:off x="-1766300" y="2414375"/>
                <a:ext cx="329125" cy="283550"/>
              </a:xfrm>
              <a:custGeom>
                <a:avLst/>
                <a:gdLst/>
                <a:ahLst/>
                <a:cxnLst/>
                <a:rect l="l" t="t" r="r" b="b"/>
                <a:pathLst>
                  <a:path w="13165" h="11342" extrusionOk="0">
                    <a:moveTo>
                      <a:pt x="7214" y="1"/>
                    </a:moveTo>
                    <a:cubicBezTo>
                      <a:pt x="7203" y="1"/>
                      <a:pt x="7192" y="2"/>
                      <a:pt x="7181" y="4"/>
                    </a:cubicBezTo>
                    <a:cubicBezTo>
                      <a:pt x="7053" y="55"/>
                      <a:pt x="6976" y="260"/>
                      <a:pt x="7104" y="337"/>
                    </a:cubicBezTo>
                    <a:cubicBezTo>
                      <a:pt x="7130" y="363"/>
                      <a:pt x="7155" y="363"/>
                      <a:pt x="7181" y="363"/>
                    </a:cubicBezTo>
                    <a:cubicBezTo>
                      <a:pt x="7258" y="363"/>
                      <a:pt x="7335" y="337"/>
                      <a:pt x="7386" y="260"/>
                    </a:cubicBezTo>
                    <a:cubicBezTo>
                      <a:pt x="7433" y="120"/>
                      <a:pt x="7330" y="1"/>
                      <a:pt x="7214" y="1"/>
                    </a:cubicBezTo>
                    <a:close/>
                    <a:moveTo>
                      <a:pt x="10096" y="914"/>
                    </a:moveTo>
                    <a:cubicBezTo>
                      <a:pt x="10065" y="914"/>
                      <a:pt x="10033" y="918"/>
                      <a:pt x="10001" y="927"/>
                    </a:cubicBezTo>
                    <a:cubicBezTo>
                      <a:pt x="9719" y="1004"/>
                      <a:pt x="9591" y="1440"/>
                      <a:pt x="9848" y="1619"/>
                    </a:cubicBezTo>
                    <a:cubicBezTo>
                      <a:pt x="9899" y="1619"/>
                      <a:pt x="9950" y="1645"/>
                      <a:pt x="10001" y="1645"/>
                    </a:cubicBezTo>
                    <a:cubicBezTo>
                      <a:pt x="10024" y="1648"/>
                      <a:pt x="10046" y="1650"/>
                      <a:pt x="10069" y="1650"/>
                    </a:cubicBezTo>
                    <a:cubicBezTo>
                      <a:pt x="10224" y="1650"/>
                      <a:pt x="10370" y="1571"/>
                      <a:pt x="10437" y="1414"/>
                    </a:cubicBezTo>
                    <a:cubicBezTo>
                      <a:pt x="10528" y="1164"/>
                      <a:pt x="10337" y="914"/>
                      <a:pt x="10096" y="914"/>
                    </a:cubicBezTo>
                    <a:close/>
                    <a:moveTo>
                      <a:pt x="4839" y="1534"/>
                    </a:moveTo>
                    <a:cubicBezTo>
                      <a:pt x="4695" y="1534"/>
                      <a:pt x="4554" y="1605"/>
                      <a:pt x="4540" y="1748"/>
                    </a:cubicBezTo>
                    <a:cubicBezTo>
                      <a:pt x="4540" y="1799"/>
                      <a:pt x="4540" y="1824"/>
                      <a:pt x="4540" y="1876"/>
                    </a:cubicBezTo>
                    <a:cubicBezTo>
                      <a:pt x="4591" y="2030"/>
                      <a:pt x="4719" y="2158"/>
                      <a:pt x="4873" y="2183"/>
                    </a:cubicBezTo>
                    <a:cubicBezTo>
                      <a:pt x="5129" y="2183"/>
                      <a:pt x="5309" y="1876"/>
                      <a:pt x="5129" y="1671"/>
                    </a:cubicBezTo>
                    <a:cubicBezTo>
                      <a:pt x="5072" y="1579"/>
                      <a:pt x="4955" y="1534"/>
                      <a:pt x="4839" y="1534"/>
                    </a:cubicBezTo>
                    <a:close/>
                    <a:moveTo>
                      <a:pt x="7873" y="1434"/>
                    </a:moveTo>
                    <a:cubicBezTo>
                      <a:pt x="7815" y="1434"/>
                      <a:pt x="7755" y="1444"/>
                      <a:pt x="7694" y="1465"/>
                    </a:cubicBezTo>
                    <a:cubicBezTo>
                      <a:pt x="7309" y="1542"/>
                      <a:pt x="7104" y="2183"/>
                      <a:pt x="7488" y="2414"/>
                    </a:cubicBezTo>
                    <a:lnTo>
                      <a:pt x="7514" y="2414"/>
                    </a:lnTo>
                    <a:cubicBezTo>
                      <a:pt x="7565" y="2440"/>
                      <a:pt x="7642" y="2466"/>
                      <a:pt x="7694" y="2491"/>
                    </a:cubicBezTo>
                    <a:cubicBezTo>
                      <a:pt x="7715" y="2493"/>
                      <a:pt x="7737" y="2494"/>
                      <a:pt x="7759" y="2494"/>
                    </a:cubicBezTo>
                    <a:cubicBezTo>
                      <a:pt x="7992" y="2494"/>
                      <a:pt x="8217" y="2369"/>
                      <a:pt x="8335" y="2158"/>
                    </a:cubicBezTo>
                    <a:cubicBezTo>
                      <a:pt x="8489" y="1805"/>
                      <a:pt x="8227" y="1434"/>
                      <a:pt x="7873" y="1434"/>
                    </a:cubicBezTo>
                    <a:close/>
                    <a:moveTo>
                      <a:pt x="12521" y="1809"/>
                    </a:moveTo>
                    <a:cubicBezTo>
                      <a:pt x="12477" y="1809"/>
                      <a:pt x="12432" y="1814"/>
                      <a:pt x="12386" y="1824"/>
                    </a:cubicBezTo>
                    <a:cubicBezTo>
                      <a:pt x="12002" y="1927"/>
                      <a:pt x="11796" y="2568"/>
                      <a:pt x="12181" y="2799"/>
                    </a:cubicBezTo>
                    <a:cubicBezTo>
                      <a:pt x="12232" y="2825"/>
                      <a:pt x="12309" y="2850"/>
                      <a:pt x="12386" y="2850"/>
                    </a:cubicBezTo>
                    <a:cubicBezTo>
                      <a:pt x="12424" y="2858"/>
                      <a:pt x="12461" y="2861"/>
                      <a:pt x="12498" y="2861"/>
                    </a:cubicBezTo>
                    <a:cubicBezTo>
                      <a:pt x="12709" y="2861"/>
                      <a:pt x="12896" y="2739"/>
                      <a:pt x="13027" y="2542"/>
                    </a:cubicBezTo>
                    <a:cubicBezTo>
                      <a:pt x="13165" y="2175"/>
                      <a:pt x="12892" y="1809"/>
                      <a:pt x="12521" y="1809"/>
                    </a:cubicBezTo>
                    <a:close/>
                    <a:moveTo>
                      <a:pt x="10496" y="2693"/>
                    </a:moveTo>
                    <a:cubicBezTo>
                      <a:pt x="10485" y="2693"/>
                      <a:pt x="10474" y="2694"/>
                      <a:pt x="10463" y="2696"/>
                    </a:cubicBezTo>
                    <a:cubicBezTo>
                      <a:pt x="10335" y="2722"/>
                      <a:pt x="10258" y="2953"/>
                      <a:pt x="10386" y="3030"/>
                    </a:cubicBezTo>
                    <a:cubicBezTo>
                      <a:pt x="10412" y="3055"/>
                      <a:pt x="10412" y="3055"/>
                      <a:pt x="10437" y="3055"/>
                    </a:cubicBezTo>
                    <a:cubicBezTo>
                      <a:pt x="10540" y="3055"/>
                      <a:pt x="10617" y="3030"/>
                      <a:pt x="10668" y="2953"/>
                    </a:cubicBezTo>
                    <a:cubicBezTo>
                      <a:pt x="10715" y="2812"/>
                      <a:pt x="10612" y="2693"/>
                      <a:pt x="10496" y="2693"/>
                    </a:cubicBezTo>
                    <a:close/>
                    <a:moveTo>
                      <a:pt x="3134" y="3127"/>
                    </a:moveTo>
                    <a:cubicBezTo>
                      <a:pt x="3124" y="3127"/>
                      <a:pt x="3114" y="3129"/>
                      <a:pt x="3104" y="3132"/>
                    </a:cubicBezTo>
                    <a:cubicBezTo>
                      <a:pt x="3027" y="3158"/>
                      <a:pt x="3001" y="3260"/>
                      <a:pt x="3078" y="3312"/>
                    </a:cubicBezTo>
                    <a:lnTo>
                      <a:pt x="3078" y="3337"/>
                    </a:lnTo>
                    <a:lnTo>
                      <a:pt x="3104" y="3337"/>
                    </a:lnTo>
                    <a:cubicBezTo>
                      <a:pt x="3155" y="3337"/>
                      <a:pt x="3206" y="3312"/>
                      <a:pt x="3232" y="3260"/>
                    </a:cubicBezTo>
                    <a:cubicBezTo>
                      <a:pt x="3254" y="3194"/>
                      <a:pt x="3199" y="3127"/>
                      <a:pt x="3134" y="3127"/>
                    </a:cubicBezTo>
                    <a:close/>
                    <a:moveTo>
                      <a:pt x="6219" y="3536"/>
                    </a:moveTo>
                    <a:cubicBezTo>
                      <a:pt x="6072" y="3536"/>
                      <a:pt x="5928" y="3614"/>
                      <a:pt x="5899" y="3773"/>
                    </a:cubicBezTo>
                    <a:lnTo>
                      <a:pt x="5924" y="3773"/>
                    </a:lnTo>
                    <a:cubicBezTo>
                      <a:pt x="5924" y="3799"/>
                      <a:pt x="5924" y="3850"/>
                      <a:pt x="5924" y="3902"/>
                    </a:cubicBezTo>
                    <a:cubicBezTo>
                      <a:pt x="5950" y="4055"/>
                      <a:pt x="6078" y="4158"/>
                      <a:pt x="6232" y="4184"/>
                    </a:cubicBezTo>
                    <a:cubicBezTo>
                      <a:pt x="6243" y="4185"/>
                      <a:pt x="6254" y="4185"/>
                      <a:pt x="6265" y="4185"/>
                    </a:cubicBezTo>
                    <a:cubicBezTo>
                      <a:pt x="6526" y="4185"/>
                      <a:pt x="6662" y="3892"/>
                      <a:pt x="6514" y="3671"/>
                    </a:cubicBezTo>
                    <a:cubicBezTo>
                      <a:pt x="6447" y="3582"/>
                      <a:pt x="6332" y="3536"/>
                      <a:pt x="6219" y="3536"/>
                    </a:cubicBezTo>
                    <a:close/>
                    <a:moveTo>
                      <a:pt x="3009" y="4870"/>
                    </a:moveTo>
                    <a:cubicBezTo>
                      <a:pt x="2866" y="4870"/>
                      <a:pt x="2722" y="4947"/>
                      <a:pt x="2693" y="5107"/>
                    </a:cubicBezTo>
                    <a:lnTo>
                      <a:pt x="2719" y="5107"/>
                    </a:lnTo>
                    <a:cubicBezTo>
                      <a:pt x="2693" y="5158"/>
                      <a:pt x="2693" y="5184"/>
                      <a:pt x="2719" y="5235"/>
                    </a:cubicBezTo>
                    <a:cubicBezTo>
                      <a:pt x="2745" y="5389"/>
                      <a:pt x="2873" y="5517"/>
                      <a:pt x="3027" y="5517"/>
                    </a:cubicBezTo>
                    <a:cubicBezTo>
                      <a:pt x="3038" y="5518"/>
                      <a:pt x="3049" y="5518"/>
                      <a:pt x="3059" y="5518"/>
                    </a:cubicBezTo>
                    <a:cubicBezTo>
                      <a:pt x="3320" y="5518"/>
                      <a:pt x="3456" y="5226"/>
                      <a:pt x="3283" y="5004"/>
                    </a:cubicBezTo>
                    <a:cubicBezTo>
                      <a:pt x="3228" y="4915"/>
                      <a:pt x="3119" y="4870"/>
                      <a:pt x="3009" y="4870"/>
                    </a:cubicBezTo>
                    <a:close/>
                    <a:moveTo>
                      <a:pt x="6277" y="5340"/>
                    </a:moveTo>
                    <a:cubicBezTo>
                      <a:pt x="6229" y="5340"/>
                      <a:pt x="6179" y="5348"/>
                      <a:pt x="6129" y="5363"/>
                    </a:cubicBezTo>
                    <a:cubicBezTo>
                      <a:pt x="5745" y="5466"/>
                      <a:pt x="5540" y="6107"/>
                      <a:pt x="5924" y="6312"/>
                    </a:cubicBezTo>
                    <a:cubicBezTo>
                      <a:pt x="5976" y="6363"/>
                      <a:pt x="6053" y="6363"/>
                      <a:pt x="6129" y="6389"/>
                    </a:cubicBezTo>
                    <a:cubicBezTo>
                      <a:pt x="6151" y="6391"/>
                      <a:pt x="6173" y="6392"/>
                      <a:pt x="6194" y="6392"/>
                    </a:cubicBezTo>
                    <a:cubicBezTo>
                      <a:pt x="6424" y="6392"/>
                      <a:pt x="6630" y="6267"/>
                      <a:pt x="6771" y="6055"/>
                    </a:cubicBezTo>
                    <a:cubicBezTo>
                      <a:pt x="6906" y="5718"/>
                      <a:pt x="6625" y="5340"/>
                      <a:pt x="6277" y="5340"/>
                    </a:cubicBezTo>
                    <a:close/>
                    <a:moveTo>
                      <a:pt x="1163" y="6898"/>
                    </a:moveTo>
                    <a:cubicBezTo>
                      <a:pt x="1152" y="6898"/>
                      <a:pt x="1140" y="6899"/>
                      <a:pt x="1129" y="6902"/>
                    </a:cubicBezTo>
                    <a:cubicBezTo>
                      <a:pt x="1001" y="6927"/>
                      <a:pt x="924" y="7158"/>
                      <a:pt x="1052" y="7235"/>
                    </a:cubicBezTo>
                    <a:cubicBezTo>
                      <a:pt x="1078" y="7235"/>
                      <a:pt x="1104" y="7261"/>
                      <a:pt x="1129" y="7261"/>
                    </a:cubicBezTo>
                    <a:cubicBezTo>
                      <a:pt x="1206" y="7261"/>
                      <a:pt x="1283" y="7235"/>
                      <a:pt x="1334" y="7132"/>
                    </a:cubicBezTo>
                    <a:cubicBezTo>
                      <a:pt x="1381" y="7015"/>
                      <a:pt x="1278" y="6898"/>
                      <a:pt x="1163" y="6898"/>
                    </a:cubicBezTo>
                    <a:close/>
                    <a:moveTo>
                      <a:pt x="5001" y="7850"/>
                    </a:moveTo>
                    <a:cubicBezTo>
                      <a:pt x="4924" y="7876"/>
                      <a:pt x="4899" y="8004"/>
                      <a:pt x="4950" y="8056"/>
                    </a:cubicBezTo>
                    <a:lnTo>
                      <a:pt x="5001" y="8056"/>
                    </a:lnTo>
                    <a:cubicBezTo>
                      <a:pt x="5052" y="8056"/>
                      <a:pt x="5104" y="8030"/>
                      <a:pt x="5129" y="8004"/>
                    </a:cubicBezTo>
                    <a:cubicBezTo>
                      <a:pt x="5155" y="7927"/>
                      <a:pt x="5078" y="7850"/>
                      <a:pt x="5001" y="7850"/>
                    </a:cubicBezTo>
                    <a:close/>
                    <a:moveTo>
                      <a:pt x="2940" y="7598"/>
                    </a:moveTo>
                    <a:cubicBezTo>
                      <a:pt x="2902" y="7598"/>
                      <a:pt x="2862" y="7605"/>
                      <a:pt x="2822" y="7620"/>
                    </a:cubicBezTo>
                    <a:cubicBezTo>
                      <a:pt x="2565" y="7697"/>
                      <a:pt x="2437" y="8107"/>
                      <a:pt x="2693" y="8235"/>
                    </a:cubicBezTo>
                    <a:cubicBezTo>
                      <a:pt x="2719" y="8261"/>
                      <a:pt x="2770" y="8286"/>
                      <a:pt x="2822" y="8286"/>
                    </a:cubicBezTo>
                    <a:cubicBezTo>
                      <a:pt x="2838" y="8289"/>
                      <a:pt x="2854" y="8290"/>
                      <a:pt x="2870" y="8290"/>
                    </a:cubicBezTo>
                    <a:cubicBezTo>
                      <a:pt x="3007" y="8290"/>
                      <a:pt x="3137" y="8196"/>
                      <a:pt x="3206" y="8081"/>
                    </a:cubicBezTo>
                    <a:cubicBezTo>
                      <a:pt x="3338" y="7840"/>
                      <a:pt x="3169" y="7598"/>
                      <a:pt x="2940" y="7598"/>
                    </a:cubicBezTo>
                    <a:close/>
                    <a:moveTo>
                      <a:pt x="6698" y="7919"/>
                    </a:moveTo>
                    <a:cubicBezTo>
                      <a:pt x="6554" y="7919"/>
                      <a:pt x="6414" y="7990"/>
                      <a:pt x="6386" y="8133"/>
                    </a:cubicBezTo>
                    <a:lnTo>
                      <a:pt x="6412" y="8133"/>
                    </a:lnTo>
                    <a:cubicBezTo>
                      <a:pt x="6412" y="8184"/>
                      <a:pt x="6412" y="8235"/>
                      <a:pt x="6412" y="8261"/>
                    </a:cubicBezTo>
                    <a:cubicBezTo>
                      <a:pt x="6437" y="8415"/>
                      <a:pt x="6565" y="8543"/>
                      <a:pt x="6745" y="8568"/>
                    </a:cubicBezTo>
                    <a:cubicBezTo>
                      <a:pt x="7001" y="8568"/>
                      <a:pt x="7181" y="8261"/>
                      <a:pt x="7001" y="8056"/>
                    </a:cubicBezTo>
                    <a:cubicBezTo>
                      <a:pt x="6933" y="7964"/>
                      <a:pt x="6814" y="7919"/>
                      <a:pt x="6698" y="7919"/>
                    </a:cubicBezTo>
                    <a:close/>
                    <a:moveTo>
                      <a:pt x="4317" y="9878"/>
                    </a:moveTo>
                    <a:cubicBezTo>
                      <a:pt x="4265" y="9878"/>
                      <a:pt x="4210" y="9886"/>
                      <a:pt x="4155" y="9902"/>
                    </a:cubicBezTo>
                    <a:cubicBezTo>
                      <a:pt x="3770" y="9979"/>
                      <a:pt x="3565" y="10645"/>
                      <a:pt x="3950" y="10851"/>
                    </a:cubicBezTo>
                    <a:cubicBezTo>
                      <a:pt x="4001" y="10876"/>
                      <a:pt x="4078" y="10902"/>
                      <a:pt x="4129" y="10928"/>
                    </a:cubicBezTo>
                    <a:cubicBezTo>
                      <a:pt x="4153" y="10930"/>
                      <a:pt x="4177" y="10931"/>
                      <a:pt x="4200" y="10931"/>
                    </a:cubicBezTo>
                    <a:cubicBezTo>
                      <a:pt x="4454" y="10931"/>
                      <a:pt x="4677" y="10805"/>
                      <a:pt x="4770" y="10594"/>
                    </a:cubicBezTo>
                    <a:cubicBezTo>
                      <a:pt x="4927" y="10236"/>
                      <a:pt x="4673" y="9878"/>
                      <a:pt x="4317" y="9878"/>
                    </a:cubicBezTo>
                    <a:close/>
                    <a:moveTo>
                      <a:pt x="746" y="10289"/>
                    </a:moveTo>
                    <a:cubicBezTo>
                      <a:pt x="696" y="10289"/>
                      <a:pt x="644" y="10297"/>
                      <a:pt x="591" y="10312"/>
                    </a:cubicBezTo>
                    <a:cubicBezTo>
                      <a:pt x="206" y="10415"/>
                      <a:pt x="1" y="11056"/>
                      <a:pt x="386" y="11287"/>
                    </a:cubicBezTo>
                    <a:lnTo>
                      <a:pt x="386" y="11261"/>
                    </a:lnTo>
                    <a:cubicBezTo>
                      <a:pt x="437" y="11312"/>
                      <a:pt x="514" y="11338"/>
                      <a:pt x="565" y="11338"/>
                    </a:cubicBezTo>
                    <a:cubicBezTo>
                      <a:pt x="589" y="11340"/>
                      <a:pt x="613" y="11341"/>
                      <a:pt x="636" y="11341"/>
                    </a:cubicBezTo>
                    <a:cubicBezTo>
                      <a:pt x="889" y="11341"/>
                      <a:pt x="1112" y="11216"/>
                      <a:pt x="1206" y="11004"/>
                    </a:cubicBezTo>
                    <a:cubicBezTo>
                      <a:pt x="1364" y="10667"/>
                      <a:pt x="1106" y="10289"/>
                      <a:pt x="746" y="10289"/>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1" name="Google Shape;251;p7"/>
              <p:cNvSpPr/>
              <p:nvPr/>
            </p:nvSpPr>
            <p:spPr>
              <a:xfrm>
                <a:off x="-1809250" y="2563500"/>
                <a:ext cx="247275" cy="1438900"/>
              </a:xfrm>
              <a:custGeom>
                <a:avLst/>
                <a:gdLst/>
                <a:ahLst/>
                <a:cxnLst/>
                <a:rect l="l" t="t" r="r" b="b"/>
                <a:pathLst>
                  <a:path w="9891" h="57556" extrusionOk="0">
                    <a:moveTo>
                      <a:pt x="9445" y="0"/>
                    </a:moveTo>
                    <a:cubicBezTo>
                      <a:pt x="9304" y="0"/>
                      <a:pt x="9164" y="81"/>
                      <a:pt x="9104" y="270"/>
                    </a:cubicBezTo>
                    <a:cubicBezTo>
                      <a:pt x="4617" y="13912"/>
                      <a:pt x="1" y="34913"/>
                      <a:pt x="3386" y="57247"/>
                    </a:cubicBezTo>
                    <a:cubicBezTo>
                      <a:pt x="3411" y="57427"/>
                      <a:pt x="3565" y="57555"/>
                      <a:pt x="3745" y="57555"/>
                    </a:cubicBezTo>
                    <a:lnTo>
                      <a:pt x="3822" y="57555"/>
                    </a:lnTo>
                    <a:cubicBezTo>
                      <a:pt x="4027" y="57530"/>
                      <a:pt x="4155" y="57324"/>
                      <a:pt x="4129" y="57119"/>
                    </a:cubicBezTo>
                    <a:cubicBezTo>
                      <a:pt x="796" y="34939"/>
                      <a:pt x="5360" y="14091"/>
                      <a:pt x="9796" y="501"/>
                    </a:cubicBezTo>
                    <a:cubicBezTo>
                      <a:pt x="9890" y="202"/>
                      <a:pt x="9667" y="0"/>
                      <a:pt x="9445"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252" name="Google Shape;252;p7"/>
          <p:cNvGrpSpPr/>
          <p:nvPr/>
        </p:nvGrpSpPr>
        <p:grpSpPr>
          <a:xfrm rot="-1800044">
            <a:off x="-826655" y="4769121"/>
            <a:ext cx="2895508" cy="3384161"/>
            <a:chOff x="-620005" y="3576935"/>
            <a:chExt cx="2171679" cy="2538176"/>
          </a:xfrm>
        </p:grpSpPr>
        <p:grpSp>
          <p:nvGrpSpPr>
            <p:cNvPr id="253" name="Google Shape;253;p7"/>
            <p:cNvGrpSpPr/>
            <p:nvPr/>
          </p:nvGrpSpPr>
          <p:grpSpPr>
            <a:xfrm>
              <a:off x="-201900" y="3576935"/>
              <a:ext cx="1753574" cy="2021128"/>
              <a:chOff x="26700" y="3424535"/>
              <a:chExt cx="1753574" cy="2021128"/>
            </a:xfrm>
          </p:grpSpPr>
          <p:sp>
            <p:nvSpPr>
              <p:cNvPr id="254" name="Google Shape;254;p7"/>
              <p:cNvSpPr/>
              <p:nvPr/>
            </p:nvSpPr>
            <p:spPr>
              <a:xfrm rot="1975425">
                <a:off x="400021" y="3635917"/>
                <a:ext cx="1005477" cy="1670681"/>
              </a:xfrm>
              <a:custGeom>
                <a:avLst/>
                <a:gdLst/>
                <a:ahLst/>
                <a:cxnLst/>
                <a:rect l="l" t="t" r="r" b="b"/>
                <a:pathLst>
                  <a:path w="39260" h="65239" extrusionOk="0">
                    <a:moveTo>
                      <a:pt x="31193" y="1"/>
                    </a:moveTo>
                    <a:cubicBezTo>
                      <a:pt x="29629" y="1"/>
                      <a:pt x="28036" y="370"/>
                      <a:pt x="26643" y="1056"/>
                    </a:cubicBezTo>
                    <a:cubicBezTo>
                      <a:pt x="23259" y="2722"/>
                      <a:pt x="20848" y="5825"/>
                      <a:pt x="18746" y="8953"/>
                    </a:cubicBezTo>
                    <a:lnTo>
                      <a:pt x="18746" y="8928"/>
                    </a:lnTo>
                    <a:cubicBezTo>
                      <a:pt x="13079" y="17313"/>
                      <a:pt x="9001" y="26595"/>
                      <a:pt x="6078" y="36263"/>
                    </a:cubicBezTo>
                    <a:cubicBezTo>
                      <a:pt x="5078" y="39622"/>
                      <a:pt x="4027" y="42058"/>
                      <a:pt x="2822" y="45340"/>
                    </a:cubicBezTo>
                    <a:cubicBezTo>
                      <a:pt x="214" y="52473"/>
                      <a:pt x="1430" y="62307"/>
                      <a:pt x="14" y="65213"/>
                    </a:cubicBezTo>
                    <a:lnTo>
                      <a:pt x="14" y="65213"/>
                    </a:lnTo>
                    <a:cubicBezTo>
                      <a:pt x="7580" y="49885"/>
                      <a:pt x="20598" y="32563"/>
                      <a:pt x="32080" y="19877"/>
                    </a:cubicBezTo>
                    <a:cubicBezTo>
                      <a:pt x="34310" y="17415"/>
                      <a:pt x="36644" y="14928"/>
                      <a:pt x="37952" y="11851"/>
                    </a:cubicBezTo>
                    <a:cubicBezTo>
                      <a:pt x="39234" y="8800"/>
                      <a:pt x="39259" y="4928"/>
                      <a:pt x="37054" y="2415"/>
                    </a:cubicBezTo>
                    <a:cubicBezTo>
                      <a:pt x="35606" y="755"/>
                      <a:pt x="33429" y="1"/>
                      <a:pt x="31193" y="1"/>
                    </a:cubicBezTo>
                    <a:close/>
                    <a:moveTo>
                      <a:pt x="14" y="65213"/>
                    </a:moveTo>
                    <a:lnTo>
                      <a:pt x="14" y="65213"/>
                    </a:lnTo>
                    <a:cubicBezTo>
                      <a:pt x="10" y="65221"/>
                      <a:pt x="5" y="65230"/>
                      <a:pt x="1" y="65239"/>
                    </a:cubicBezTo>
                    <a:cubicBezTo>
                      <a:pt x="5" y="65230"/>
                      <a:pt x="10" y="65221"/>
                      <a:pt x="14" y="65213"/>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5" name="Google Shape;255;p7"/>
              <p:cNvSpPr/>
              <p:nvPr/>
            </p:nvSpPr>
            <p:spPr>
              <a:xfrm rot="1975425">
                <a:off x="444859" y="3545002"/>
                <a:ext cx="947673" cy="1706661"/>
              </a:xfrm>
              <a:custGeom>
                <a:avLst/>
                <a:gdLst/>
                <a:ahLst/>
                <a:cxnLst/>
                <a:rect l="l" t="t" r="r" b="b"/>
                <a:pathLst>
                  <a:path w="37003" h="66644" extrusionOk="0">
                    <a:moveTo>
                      <a:pt x="29021" y="0"/>
                    </a:moveTo>
                    <a:cubicBezTo>
                      <a:pt x="27307" y="0"/>
                      <a:pt x="25551" y="457"/>
                      <a:pt x="24053" y="1281"/>
                    </a:cubicBezTo>
                    <a:cubicBezTo>
                      <a:pt x="20745" y="3128"/>
                      <a:pt x="18489" y="6333"/>
                      <a:pt x="16514" y="9538"/>
                    </a:cubicBezTo>
                    <a:lnTo>
                      <a:pt x="16514" y="9513"/>
                    </a:lnTo>
                    <a:cubicBezTo>
                      <a:pt x="11232" y="18154"/>
                      <a:pt x="7591" y="27616"/>
                      <a:pt x="5129" y="37411"/>
                    </a:cubicBezTo>
                    <a:cubicBezTo>
                      <a:pt x="4257" y="40796"/>
                      <a:pt x="3360" y="43284"/>
                      <a:pt x="2308" y="46617"/>
                    </a:cubicBezTo>
                    <a:cubicBezTo>
                      <a:pt x="1" y="53874"/>
                      <a:pt x="1693" y="63669"/>
                      <a:pt x="411" y="66644"/>
                    </a:cubicBezTo>
                    <a:lnTo>
                      <a:pt x="411" y="66644"/>
                    </a:lnTo>
                    <a:cubicBezTo>
                      <a:pt x="7257" y="50951"/>
                      <a:pt x="19437" y="33052"/>
                      <a:pt x="30335" y="19846"/>
                    </a:cubicBezTo>
                    <a:cubicBezTo>
                      <a:pt x="32464" y="17257"/>
                      <a:pt x="34695" y="14692"/>
                      <a:pt x="35849" y="11564"/>
                    </a:cubicBezTo>
                    <a:cubicBezTo>
                      <a:pt x="37002" y="8436"/>
                      <a:pt x="36823" y="4564"/>
                      <a:pt x="34515" y="2153"/>
                    </a:cubicBezTo>
                    <a:cubicBezTo>
                      <a:pt x="33098" y="666"/>
                      <a:pt x="31091" y="0"/>
                      <a:pt x="2902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6" name="Google Shape;256;p7"/>
              <p:cNvSpPr/>
              <p:nvPr/>
            </p:nvSpPr>
            <p:spPr>
              <a:xfrm rot="1975425">
                <a:off x="1237328" y="3770840"/>
                <a:ext cx="391613" cy="310479"/>
              </a:xfrm>
              <a:custGeom>
                <a:avLst/>
                <a:gdLst/>
                <a:ahLst/>
                <a:cxnLst/>
                <a:rect l="l" t="t" r="r" b="b"/>
                <a:pathLst>
                  <a:path w="15291" h="12124" extrusionOk="0">
                    <a:moveTo>
                      <a:pt x="8935" y="0"/>
                    </a:moveTo>
                    <a:cubicBezTo>
                      <a:pt x="8915" y="0"/>
                      <a:pt x="8895" y="3"/>
                      <a:pt x="8873" y="9"/>
                    </a:cubicBezTo>
                    <a:cubicBezTo>
                      <a:pt x="8745" y="35"/>
                      <a:pt x="8642" y="265"/>
                      <a:pt x="8770" y="368"/>
                    </a:cubicBezTo>
                    <a:cubicBezTo>
                      <a:pt x="8796" y="368"/>
                      <a:pt x="8822" y="368"/>
                      <a:pt x="8847" y="394"/>
                    </a:cubicBezTo>
                    <a:cubicBezTo>
                      <a:pt x="8950" y="394"/>
                      <a:pt x="9053" y="368"/>
                      <a:pt x="9104" y="265"/>
                    </a:cubicBezTo>
                    <a:cubicBezTo>
                      <a:pt x="9172" y="153"/>
                      <a:pt x="9080" y="0"/>
                      <a:pt x="8935" y="0"/>
                    </a:cubicBezTo>
                    <a:close/>
                    <a:moveTo>
                      <a:pt x="11916" y="1183"/>
                    </a:moveTo>
                    <a:cubicBezTo>
                      <a:pt x="11893" y="1183"/>
                      <a:pt x="11871" y="1185"/>
                      <a:pt x="11848" y="1189"/>
                    </a:cubicBezTo>
                    <a:cubicBezTo>
                      <a:pt x="11565" y="1240"/>
                      <a:pt x="11360" y="1753"/>
                      <a:pt x="11642" y="1932"/>
                    </a:cubicBezTo>
                    <a:cubicBezTo>
                      <a:pt x="11694" y="1958"/>
                      <a:pt x="11745" y="1983"/>
                      <a:pt x="11796" y="2009"/>
                    </a:cubicBezTo>
                    <a:cubicBezTo>
                      <a:pt x="11822" y="2012"/>
                      <a:pt x="11848" y="2014"/>
                      <a:pt x="11873" y="2014"/>
                    </a:cubicBezTo>
                    <a:cubicBezTo>
                      <a:pt x="12051" y="2014"/>
                      <a:pt x="12219" y="1935"/>
                      <a:pt x="12309" y="1778"/>
                    </a:cubicBezTo>
                    <a:cubicBezTo>
                      <a:pt x="12452" y="1492"/>
                      <a:pt x="12218" y="1183"/>
                      <a:pt x="11916" y="1183"/>
                    </a:cubicBezTo>
                    <a:close/>
                    <a:moveTo>
                      <a:pt x="6093" y="1486"/>
                    </a:moveTo>
                    <a:cubicBezTo>
                      <a:pt x="5938" y="1486"/>
                      <a:pt x="5786" y="1562"/>
                      <a:pt x="5745" y="1727"/>
                    </a:cubicBezTo>
                    <a:cubicBezTo>
                      <a:pt x="5745" y="1778"/>
                      <a:pt x="5745" y="1804"/>
                      <a:pt x="5745" y="1855"/>
                    </a:cubicBezTo>
                    <a:cubicBezTo>
                      <a:pt x="5770" y="2035"/>
                      <a:pt x="5924" y="2189"/>
                      <a:pt x="6104" y="2214"/>
                    </a:cubicBezTo>
                    <a:cubicBezTo>
                      <a:pt x="6114" y="2215"/>
                      <a:pt x="6124" y="2216"/>
                      <a:pt x="6134" y="2216"/>
                    </a:cubicBezTo>
                    <a:cubicBezTo>
                      <a:pt x="6400" y="2216"/>
                      <a:pt x="6585" y="1897"/>
                      <a:pt x="6437" y="1650"/>
                    </a:cubicBezTo>
                    <a:cubicBezTo>
                      <a:pt x="6366" y="1543"/>
                      <a:pt x="6228" y="1486"/>
                      <a:pt x="6093" y="1486"/>
                    </a:cubicBezTo>
                    <a:close/>
                    <a:moveTo>
                      <a:pt x="9380" y="1591"/>
                    </a:moveTo>
                    <a:cubicBezTo>
                      <a:pt x="9348" y="1591"/>
                      <a:pt x="9316" y="1593"/>
                      <a:pt x="9283" y="1599"/>
                    </a:cubicBezTo>
                    <a:cubicBezTo>
                      <a:pt x="8847" y="1676"/>
                      <a:pt x="8565" y="2394"/>
                      <a:pt x="8976" y="2676"/>
                    </a:cubicBezTo>
                    <a:cubicBezTo>
                      <a:pt x="9027" y="2701"/>
                      <a:pt x="9104" y="2753"/>
                      <a:pt x="9181" y="2753"/>
                    </a:cubicBezTo>
                    <a:cubicBezTo>
                      <a:pt x="9222" y="2760"/>
                      <a:pt x="9265" y="2764"/>
                      <a:pt x="9307" y="2764"/>
                    </a:cubicBezTo>
                    <a:cubicBezTo>
                      <a:pt x="9550" y="2764"/>
                      <a:pt x="9793" y="2642"/>
                      <a:pt x="9924" y="2445"/>
                    </a:cubicBezTo>
                    <a:cubicBezTo>
                      <a:pt x="10115" y="2040"/>
                      <a:pt x="9796" y="1591"/>
                      <a:pt x="9380" y="1591"/>
                    </a:cubicBezTo>
                    <a:close/>
                    <a:moveTo>
                      <a:pt x="4129" y="3189"/>
                    </a:moveTo>
                    <a:cubicBezTo>
                      <a:pt x="4052" y="3214"/>
                      <a:pt x="4001" y="3343"/>
                      <a:pt x="4078" y="3394"/>
                    </a:cubicBezTo>
                    <a:lnTo>
                      <a:pt x="4078" y="3419"/>
                    </a:lnTo>
                    <a:lnTo>
                      <a:pt x="4104" y="3419"/>
                    </a:lnTo>
                    <a:cubicBezTo>
                      <a:pt x="4155" y="3419"/>
                      <a:pt x="4232" y="3394"/>
                      <a:pt x="4257" y="3343"/>
                    </a:cubicBezTo>
                    <a:cubicBezTo>
                      <a:pt x="4283" y="3266"/>
                      <a:pt x="4206" y="3189"/>
                      <a:pt x="4129" y="3189"/>
                    </a:cubicBezTo>
                    <a:close/>
                    <a:moveTo>
                      <a:pt x="14587" y="2354"/>
                    </a:moveTo>
                    <a:cubicBezTo>
                      <a:pt x="14547" y="2354"/>
                      <a:pt x="14505" y="2359"/>
                      <a:pt x="14463" y="2368"/>
                    </a:cubicBezTo>
                    <a:cubicBezTo>
                      <a:pt x="14027" y="2445"/>
                      <a:pt x="13745" y="3137"/>
                      <a:pt x="14155" y="3419"/>
                    </a:cubicBezTo>
                    <a:lnTo>
                      <a:pt x="14130" y="3419"/>
                    </a:lnTo>
                    <a:cubicBezTo>
                      <a:pt x="14207" y="3471"/>
                      <a:pt x="14284" y="3496"/>
                      <a:pt x="14360" y="3496"/>
                    </a:cubicBezTo>
                    <a:cubicBezTo>
                      <a:pt x="14415" y="3511"/>
                      <a:pt x="14471" y="3519"/>
                      <a:pt x="14527" y="3519"/>
                    </a:cubicBezTo>
                    <a:cubicBezTo>
                      <a:pt x="14756" y="3519"/>
                      <a:pt x="14980" y="3395"/>
                      <a:pt x="15104" y="3189"/>
                    </a:cubicBezTo>
                    <a:cubicBezTo>
                      <a:pt x="15290" y="2793"/>
                      <a:pt x="14990" y="2354"/>
                      <a:pt x="14587" y="2354"/>
                    </a:cubicBezTo>
                    <a:close/>
                    <a:moveTo>
                      <a:pt x="12388" y="3205"/>
                    </a:moveTo>
                    <a:cubicBezTo>
                      <a:pt x="12371" y="3205"/>
                      <a:pt x="12353" y="3208"/>
                      <a:pt x="12335" y="3214"/>
                    </a:cubicBezTo>
                    <a:cubicBezTo>
                      <a:pt x="12181" y="3240"/>
                      <a:pt x="12078" y="3471"/>
                      <a:pt x="12232" y="3573"/>
                    </a:cubicBezTo>
                    <a:cubicBezTo>
                      <a:pt x="12258" y="3573"/>
                      <a:pt x="12283" y="3599"/>
                      <a:pt x="12309" y="3599"/>
                    </a:cubicBezTo>
                    <a:cubicBezTo>
                      <a:pt x="12323" y="3604"/>
                      <a:pt x="12337" y="3606"/>
                      <a:pt x="12352" y="3606"/>
                    </a:cubicBezTo>
                    <a:cubicBezTo>
                      <a:pt x="12421" y="3606"/>
                      <a:pt x="12498" y="3560"/>
                      <a:pt x="12540" y="3496"/>
                    </a:cubicBezTo>
                    <a:cubicBezTo>
                      <a:pt x="12608" y="3361"/>
                      <a:pt x="12516" y="3205"/>
                      <a:pt x="12388" y="3205"/>
                    </a:cubicBezTo>
                    <a:close/>
                    <a:moveTo>
                      <a:pt x="7478" y="3842"/>
                    </a:moveTo>
                    <a:cubicBezTo>
                      <a:pt x="7323" y="3842"/>
                      <a:pt x="7170" y="3912"/>
                      <a:pt x="7129" y="4061"/>
                    </a:cubicBezTo>
                    <a:lnTo>
                      <a:pt x="7155" y="4061"/>
                    </a:lnTo>
                    <a:cubicBezTo>
                      <a:pt x="7155" y="4112"/>
                      <a:pt x="7155" y="4163"/>
                      <a:pt x="7155" y="4214"/>
                    </a:cubicBezTo>
                    <a:cubicBezTo>
                      <a:pt x="7181" y="4394"/>
                      <a:pt x="7334" y="4522"/>
                      <a:pt x="7514" y="4573"/>
                    </a:cubicBezTo>
                    <a:cubicBezTo>
                      <a:pt x="7796" y="4573"/>
                      <a:pt x="7976" y="4240"/>
                      <a:pt x="7822" y="4009"/>
                    </a:cubicBezTo>
                    <a:cubicBezTo>
                      <a:pt x="7761" y="3900"/>
                      <a:pt x="7619" y="3842"/>
                      <a:pt x="7478" y="3842"/>
                    </a:cubicBezTo>
                    <a:close/>
                    <a:moveTo>
                      <a:pt x="3853" y="5099"/>
                    </a:moveTo>
                    <a:cubicBezTo>
                      <a:pt x="3701" y="5099"/>
                      <a:pt x="3554" y="5169"/>
                      <a:pt x="3514" y="5317"/>
                    </a:cubicBezTo>
                    <a:cubicBezTo>
                      <a:pt x="3514" y="5368"/>
                      <a:pt x="3514" y="5420"/>
                      <a:pt x="3514" y="5471"/>
                    </a:cubicBezTo>
                    <a:cubicBezTo>
                      <a:pt x="3539" y="5650"/>
                      <a:pt x="3693" y="5804"/>
                      <a:pt x="3873" y="5830"/>
                    </a:cubicBezTo>
                    <a:cubicBezTo>
                      <a:pt x="4155" y="5830"/>
                      <a:pt x="4360" y="5522"/>
                      <a:pt x="4206" y="5266"/>
                    </a:cubicBezTo>
                    <a:cubicBezTo>
                      <a:pt x="4133" y="5156"/>
                      <a:pt x="3991" y="5099"/>
                      <a:pt x="3853" y="5099"/>
                    </a:cubicBezTo>
                    <a:close/>
                    <a:moveTo>
                      <a:pt x="7382" y="5816"/>
                    </a:moveTo>
                    <a:cubicBezTo>
                      <a:pt x="7341" y="5816"/>
                      <a:pt x="7300" y="5820"/>
                      <a:pt x="7258" y="5830"/>
                    </a:cubicBezTo>
                    <a:cubicBezTo>
                      <a:pt x="6822" y="5907"/>
                      <a:pt x="6540" y="6625"/>
                      <a:pt x="6924" y="6907"/>
                    </a:cubicBezTo>
                    <a:lnTo>
                      <a:pt x="6950" y="6907"/>
                    </a:lnTo>
                    <a:cubicBezTo>
                      <a:pt x="7001" y="6932"/>
                      <a:pt x="7078" y="6958"/>
                      <a:pt x="7155" y="6984"/>
                    </a:cubicBezTo>
                    <a:cubicBezTo>
                      <a:pt x="7196" y="6991"/>
                      <a:pt x="7238" y="6995"/>
                      <a:pt x="7280" y="6995"/>
                    </a:cubicBezTo>
                    <a:cubicBezTo>
                      <a:pt x="7524" y="6995"/>
                      <a:pt x="7767" y="6869"/>
                      <a:pt x="7899" y="6650"/>
                    </a:cubicBezTo>
                    <a:cubicBezTo>
                      <a:pt x="8085" y="6254"/>
                      <a:pt x="7785" y="5816"/>
                      <a:pt x="7382" y="5816"/>
                    </a:cubicBezTo>
                    <a:close/>
                    <a:moveTo>
                      <a:pt x="1704" y="7231"/>
                    </a:moveTo>
                    <a:cubicBezTo>
                      <a:pt x="1684" y="7231"/>
                      <a:pt x="1663" y="7234"/>
                      <a:pt x="1642" y="7240"/>
                    </a:cubicBezTo>
                    <a:cubicBezTo>
                      <a:pt x="1514" y="7266"/>
                      <a:pt x="1411" y="7497"/>
                      <a:pt x="1539" y="7599"/>
                    </a:cubicBezTo>
                    <a:cubicBezTo>
                      <a:pt x="1565" y="7599"/>
                      <a:pt x="1591" y="7625"/>
                      <a:pt x="1616" y="7625"/>
                    </a:cubicBezTo>
                    <a:cubicBezTo>
                      <a:pt x="1634" y="7629"/>
                      <a:pt x="1653" y="7631"/>
                      <a:pt x="1670" y="7631"/>
                    </a:cubicBezTo>
                    <a:cubicBezTo>
                      <a:pt x="1754" y="7631"/>
                      <a:pt x="1830" y="7586"/>
                      <a:pt x="1873" y="7522"/>
                    </a:cubicBezTo>
                    <a:cubicBezTo>
                      <a:pt x="1940" y="7387"/>
                      <a:pt x="1849" y="7231"/>
                      <a:pt x="1704" y="7231"/>
                    </a:cubicBezTo>
                    <a:close/>
                    <a:moveTo>
                      <a:pt x="5899" y="8599"/>
                    </a:moveTo>
                    <a:cubicBezTo>
                      <a:pt x="5822" y="8599"/>
                      <a:pt x="5770" y="8753"/>
                      <a:pt x="5847" y="8804"/>
                    </a:cubicBezTo>
                    <a:cubicBezTo>
                      <a:pt x="5847" y="8804"/>
                      <a:pt x="5873" y="8804"/>
                      <a:pt x="5873" y="8830"/>
                    </a:cubicBezTo>
                    <a:cubicBezTo>
                      <a:pt x="5924" y="8830"/>
                      <a:pt x="6001" y="8804"/>
                      <a:pt x="6027" y="8753"/>
                    </a:cubicBezTo>
                    <a:cubicBezTo>
                      <a:pt x="6052" y="8676"/>
                      <a:pt x="5975" y="8599"/>
                      <a:pt x="5899" y="8599"/>
                    </a:cubicBezTo>
                    <a:close/>
                    <a:moveTo>
                      <a:pt x="3453" y="8132"/>
                    </a:moveTo>
                    <a:cubicBezTo>
                      <a:pt x="3431" y="8132"/>
                      <a:pt x="3408" y="8134"/>
                      <a:pt x="3386" y="8138"/>
                    </a:cubicBezTo>
                    <a:cubicBezTo>
                      <a:pt x="3103" y="8189"/>
                      <a:pt x="2924" y="8651"/>
                      <a:pt x="3206" y="8830"/>
                    </a:cubicBezTo>
                    <a:cubicBezTo>
                      <a:pt x="3232" y="8856"/>
                      <a:pt x="3283" y="8856"/>
                      <a:pt x="3334" y="8881"/>
                    </a:cubicBezTo>
                    <a:cubicBezTo>
                      <a:pt x="3357" y="8885"/>
                      <a:pt x="3380" y="8886"/>
                      <a:pt x="3403" y="8886"/>
                    </a:cubicBezTo>
                    <a:cubicBezTo>
                      <a:pt x="3558" y="8886"/>
                      <a:pt x="3706" y="8810"/>
                      <a:pt x="3796" y="8676"/>
                    </a:cubicBezTo>
                    <a:cubicBezTo>
                      <a:pt x="3915" y="8415"/>
                      <a:pt x="3726" y="8132"/>
                      <a:pt x="3453" y="8132"/>
                    </a:cubicBezTo>
                    <a:close/>
                    <a:moveTo>
                      <a:pt x="7730" y="8742"/>
                    </a:moveTo>
                    <a:cubicBezTo>
                      <a:pt x="7579" y="8742"/>
                      <a:pt x="7427" y="8819"/>
                      <a:pt x="7386" y="8984"/>
                    </a:cubicBezTo>
                    <a:cubicBezTo>
                      <a:pt x="7386" y="9010"/>
                      <a:pt x="7386" y="9061"/>
                      <a:pt x="7386" y="9112"/>
                    </a:cubicBezTo>
                    <a:cubicBezTo>
                      <a:pt x="7437" y="9292"/>
                      <a:pt x="7565" y="9445"/>
                      <a:pt x="7745" y="9471"/>
                    </a:cubicBezTo>
                    <a:cubicBezTo>
                      <a:pt x="8027" y="9471"/>
                      <a:pt x="8232" y="9163"/>
                      <a:pt x="8052" y="8907"/>
                    </a:cubicBezTo>
                    <a:cubicBezTo>
                      <a:pt x="7993" y="8800"/>
                      <a:pt x="7862" y="8742"/>
                      <a:pt x="7730" y="8742"/>
                    </a:cubicBezTo>
                    <a:close/>
                    <a:moveTo>
                      <a:pt x="4824" y="10739"/>
                    </a:moveTo>
                    <a:cubicBezTo>
                      <a:pt x="4782" y="10739"/>
                      <a:pt x="4738" y="10744"/>
                      <a:pt x="4693" y="10753"/>
                    </a:cubicBezTo>
                    <a:cubicBezTo>
                      <a:pt x="4257" y="10830"/>
                      <a:pt x="4001" y="11522"/>
                      <a:pt x="4411" y="11805"/>
                    </a:cubicBezTo>
                    <a:lnTo>
                      <a:pt x="4386" y="11805"/>
                    </a:lnTo>
                    <a:cubicBezTo>
                      <a:pt x="4463" y="11856"/>
                      <a:pt x="4539" y="11881"/>
                      <a:pt x="4616" y="11907"/>
                    </a:cubicBezTo>
                    <a:cubicBezTo>
                      <a:pt x="4658" y="11915"/>
                      <a:pt x="4699" y="11918"/>
                      <a:pt x="4739" y="11918"/>
                    </a:cubicBezTo>
                    <a:cubicBezTo>
                      <a:pt x="4978" y="11918"/>
                      <a:pt x="5203" y="11793"/>
                      <a:pt x="5334" y="11574"/>
                    </a:cubicBezTo>
                    <a:cubicBezTo>
                      <a:pt x="5544" y="11178"/>
                      <a:pt x="5246" y="10739"/>
                      <a:pt x="4824" y="10739"/>
                    </a:cubicBezTo>
                    <a:close/>
                    <a:moveTo>
                      <a:pt x="816" y="10950"/>
                    </a:moveTo>
                    <a:cubicBezTo>
                      <a:pt x="784" y="10950"/>
                      <a:pt x="751" y="10953"/>
                      <a:pt x="719" y="10958"/>
                    </a:cubicBezTo>
                    <a:cubicBezTo>
                      <a:pt x="283" y="11035"/>
                      <a:pt x="1" y="11753"/>
                      <a:pt x="411" y="12035"/>
                    </a:cubicBezTo>
                    <a:cubicBezTo>
                      <a:pt x="462" y="12061"/>
                      <a:pt x="539" y="12087"/>
                      <a:pt x="616" y="12112"/>
                    </a:cubicBezTo>
                    <a:cubicBezTo>
                      <a:pt x="658" y="12120"/>
                      <a:pt x="700" y="12123"/>
                      <a:pt x="742" y="12123"/>
                    </a:cubicBezTo>
                    <a:cubicBezTo>
                      <a:pt x="986" y="12123"/>
                      <a:pt x="1229" y="12001"/>
                      <a:pt x="1360" y="11805"/>
                    </a:cubicBezTo>
                    <a:cubicBezTo>
                      <a:pt x="1550" y="11400"/>
                      <a:pt x="1232" y="10950"/>
                      <a:pt x="816" y="1095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7" name="Google Shape;257;p7"/>
              <p:cNvSpPr/>
              <p:nvPr/>
            </p:nvSpPr>
            <p:spPr>
              <a:xfrm rot="1975425">
                <a:off x="429721" y="3624270"/>
                <a:ext cx="773905" cy="1548323"/>
              </a:xfrm>
              <a:custGeom>
                <a:avLst/>
                <a:gdLst/>
                <a:ahLst/>
                <a:cxnLst/>
                <a:rect l="l" t="t" r="r" b="b"/>
                <a:pathLst>
                  <a:path w="30218" h="60461" extrusionOk="0">
                    <a:moveTo>
                      <a:pt x="29718" y="1"/>
                    </a:moveTo>
                    <a:cubicBezTo>
                      <a:pt x="29628" y="1"/>
                      <a:pt x="29537" y="37"/>
                      <a:pt x="29464" y="124"/>
                    </a:cubicBezTo>
                    <a:cubicBezTo>
                      <a:pt x="15053" y="18330"/>
                      <a:pt x="4052" y="40716"/>
                      <a:pt x="52" y="60025"/>
                    </a:cubicBezTo>
                    <a:cubicBezTo>
                      <a:pt x="1" y="60230"/>
                      <a:pt x="129" y="60409"/>
                      <a:pt x="334" y="60461"/>
                    </a:cubicBezTo>
                    <a:lnTo>
                      <a:pt x="411" y="60461"/>
                    </a:lnTo>
                    <a:cubicBezTo>
                      <a:pt x="565" y="60461"/>
                      <a:pt x="719" y="60333"/>
                      <a:pt x="744" y="60179"/>
                    </a:cubicBezTo>
                    <a:cubicBezTo>
                      <a:pt x="4745" y="40947"/>
                      <a:pt x="15668" y="18689"/>
                      <a:pt x="30028" y="560"/>
                    </a:cubicBezTo>
                    <a:cubicBezTo>
                      <a:pt x="30218" y="294"/>
                      <a:pt x="29972" y="1"/>
                      <a:pt x="29718"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58" name="Google Shape;258;p7"/>
            <p:cNvGrpSpPr/>
            <p:nvPr/>
          </p:nvGrpSpPr>
          <p:grpSpPr>
            <a:xfrm rot="273599">
              <a:off x="-543114" y="4033359"/>
              <a:ext cx="1893343" cy="2009669"/>
              <a:chOff x="-542965" y="4033501"/>
              <a:chExt cx="1893409" cy="2009739"/>
            </a:xfrm>
          </p:grpSpPr>
          <p:sp>
            <p:nvSpPr>
              <p:cNvPr id="259" name="Google Shape;259;p7"/>
              <p:cNvSpPr/>
              <p:nvPr/>
            </p:nvSpPr>
            <p:spPr>
              <a:xfrm rot="1975425">
                <a:off x="-199645" y="4301146"/>
                <a:ext cx="1233361" cy="1529782"/>
              </a:xfrm>
              <a:custGeom>
                <a:avLst/>
                <a:gdLst/>
                <a:ahLst/>
                <a:cxnLst/>
                <a:rect l="l" t="t" r="r" b="b"/>
                <a:pathLst>
                  <a:path w="48158" h="59737" extrusionOk="0">
                    <a:moveTo>
                      <a:pt x="39340" y="1"/>
                    </a:moveTo>
                    <a:cubicBezTo>
                      <a:pt x="38303" y="1"/>
                      <a:pt x="37263" y="153"/>
                      <a:pt x="36285" y="451"/>
                    </a:cubicBezTo>
                    <a:cubicBezTo>
                      <a:pt x="32695" y="1579"/>
                      <a:pt x="29823" y="4272"/>
                      <a:pt x="27259" y="7016"/>
                    </a:cubicBezTo>
                    <a:cubicBezTo>
                      <a:pt x="20361" y="14401"/>
                      <a:pt x="14874" y="22940"/>
                      <a:pt x="10489" y="32043"/>
                    </a:cubicBezTo>
                    <a:cubicBezTo>
                      <a:pt x="8976" y="35197"/>
                      <a:pt x="7591" y="37427"/>
                      <a:pt x="5873" y="40505"/>
                    </a:cubicBezTo>
                    <a:cubicBezTo>
                      <a:pt x="2185" y="47138"/>
                      <a:pt x="1874" y="57072"/>
                      <a:pt x="8" y="59727"/>
                    </a:cubicBezTo>
                    <a:lnTo>
                      <a:pt x="8" y="59727"/>
                    </a:lnTo>
                    <a:cubicBezTo>
                      <a:pt x="9880" y="45729"/>
                      <a:pt x="25415" y="30630"/>
                      <a:pt x="38721" y="19888"/>
                    </a:cubicBezTo>
                    <a:cubicBezTo>
                      <a:pt x="41311" y="17811"/>
                      <a:pt x="44029" y="15708"/>
                      <a:pt x="45773" y="12888"/>
                    </a:cubicBezTo>
                    <a:cubicBezTo>
                      <a:pt x="47542" y="10041"/>
                      <a:pt x="48157" y="6246"/>
                      <a:pt x="46388" y="3426"/>
                    </a:cubicBezTo>
                    <a:cubicBezTo>
                      <a:pt x="44910" y="1106"/>
                      <a:pt x="42136" y="1"/>
                      <a:pt x="39340" y="1"/>
                    </a:cubicBezTo>
                    <a:close/>
                    <a:moveTo>
                      <a:pt x="8" y="59727"/>
                    </a:moveTo>
                    <a:lnTo>
                      <a:pt x="8" y="59727"/>
                    </a:lnTo>
                    <a:cubicBezTo>
                      <a:pt x="5" y="59730"/>
                      <a:pt x="3" y="59733"/>
                      <a:pt x="1" y="59736"/>
                    </a:cubicBezTo>
                    <a:lnTo>
                      <a:pt x="1" y="59736"/>
                    </a:lnTo>
                    <a:cubicBezTo>
                      <a:pt x="3" y="59733"/>
                      <a:pt x="5" y="59730"/>
                      <a:pt x="8" y="59727"/>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0" name="Google Shape;260;p7"/>
              <p:cNvSpPr/>
              <p:nvPr/>
            </p:nvSpPr>
            <p:spPr>
              <a:xfrm rot="1975425">
                <a:off x="-226313" y="4245828"/>
                <a:ext cx="1233335" cy="1529500"/>
              </a:xfrm>
              <a:custGeom>
                <a:avLst/>
                <a:gdLst/>
                <a:ahLst/>
                <a:cxnLst/>
                <a:rect l="l" t="t" r="r" b="b"/>
                <a:pathLst>
                  <a:path w="48157" h="59726" extrusionOk="0">
                    <a:moveTo>
                      <a:pt x="39365" y="0"/>
                    </a:moveTo>
                    <a:cubicBezTo>
                      <a:pt x="38317" y="0"/>
                      <a:pt x="37267" y="157"/>
                      <a:pt x="36285" y="466"/>
                    </a:cubicBezTo>
                    <a:cubicBezTo>
                      <a:pt x="32695" y="1569"/>
                      <a:pt x="29823" y="4261"/>
                      <a:pt x="27258" y="7005"/>
                    </a:cubicBezTo>
                    <a:cubicBezTo>
                      <a:pt x="20361" y="14390"/>
                      <a:pt x="14873" y="22929"/>
                      <a:pt x="10488" y="32032"/>
                    </a:cubicBezTo>
                    <a:cubicBezTo>
                      <a:pt x="8975" y="35186"/>
                      <a:pt x="7591" y="37417"/>
                      <a:pt x="5873" y="40494"/>
                    </a:cubicBezTo>
                    <a:cubicBezTo>
                      <a:pt x="2180" y="47161"/>
                      <a:pt x="1872" y="57085"/>
                      <a:pt x="1" y="59726"/>
                    </a:cubicBezTo>
                    <a:lnTo>
                      <a:pt x="1" y="59726"/>
                    </a:lnTo>
                    <a:cubicBezTo>
                      <a:pt x="9873" y="45751"/>
                      <a:pt x="25412" y="30622"/>
                      <a:pt x="38721" y="19878"/>
                    </a:cubicBezTo>
                    <a:cubicBezTo>
                      <a:pt x="41310" y="17801"/>
                      <a:pt x="44029" y="15698"/>
                      <a:pt x="45772" y="12877"/>
                    </a:cubicBezTo>
                    <a:cubicBezTo>
                      <a:pt x="47542" y="10031"/>
                      <a:pt x="48157" y="6236"/>
                      <a:pt x="46362" y="3415"/>
                    </a:cubicBezTo>
                    <a:cubicBezTo>
                      <a:pt x="44909" y="1106"/>
                      <a:pt x="42145" y="0"/>
                      <a:pt x="3936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1" name="Google Shape;261;p7"/>
              <p:cNvSpPr/>
              <p:nvPr/>
            </p:nvSpPr>
            <p:spPr>
              <a:xfrm rot="1975425">
                <a:off x="793900" y="4580211"/>
                <a:ext cx="453745" cy="222385"/>
              </a:xfrm>
              <a:custGeom>
                <a:avLst/>
                <a:gdLst/>
                <a:ahLst/>
                <a:cxnLst/>
                <a:rect l="l" t="t" r="r" b="b"/>
                <a:pathLst>
                  <a:path w="17717" h="8684" extrusionOk="0">
                    <a:moveTo>
                      <a:pt x="13244" y="85"/>
                    </a:moveTo>
                    <a:cubicBezTo>
                      <a:pt x="13109" y="85"/>
                      <a:pt x="12983" y="218"/>
                      <a:pt x="13050" y="351"/>
                    </a:cubicBezTo>
                    <a:cubicBezTo>
                      <a:pt x="13050" y="377"/>
                      <a:pt x="13075" y="403"/>
                      <a:pt x="13101" y="428"/>
                    </a:cubicBezTo>
                    <a:cubicBezTo>
                      <a:pt x="13139" y="454"/>
                      <a:pt x="13184" y="467"/>
                      <a:pt x="13229" y="467"/>
                    </a:cubicBezTo>
                    <a:cubicBezTo>
                      <a:pt x="13274" y="467"/>
                      <a:pt x="13319" y="454"/>
                      <a:pt x="13357" y="428"/>
                    </a:cubicBezTo>
                    <a:cubicBezTo>
                      <a:pt x="13511" y="351"/>
                      <a:pt x="13460" y="146"/>
                      <a:pt x="13306" y="95"/>
                    </a:cubicBezTo>
                    <a:cubicBezTo>
                      <a:pt x="13285" y="88"/>
                      <a:pt x="13264" y="85"/>
                      <a:pt x="13244" y="85"/>
                    </a:cubicBezTo>
                    <a:close/>
                    <a:moveTo>
                      <a:pt x="9983" y="0"/>
                    </a:moveTo>
                    <a:cubicBezTo>
                      <a:pt x="9903" y="0"/>
                      <a:pt x="9827" y="28"/>
                      <a:pt x="9767" y="95"/>
                    </a:cubicBezTo>
                    <a:cubicBezTo>
                      <a:pt x="9742" y="121"/>
                      <a:pt x="9716" y="172"/>
                      <a:pt x="9690" y="223"/>
                    </a:cubicBezTo>
                    <a:cubicBezTo>
                      <a:pt x="9639" y="403"/>
                      <a:pt x="9690" y="582"/>
                      <a:pt x="9844" y="685"/>
                    </a:cubicBezTo>
                    <a:cubicBezTo>
                      <a:pt x="9910" y="731"/>
                      <a:pt x="9982" y="752"/>
                      <a:pt x="10050" y="752"/>
                    </a:cubicBezTo>
                    <a:cubicBezTo>
                      <a:pt x="10249" y="752"/>
                      <a:pt x="10428" y="580"/>
                      <a:pt x="10408" y="351"/>
                    </a:cubicBezTo>
                    <a:cubicBezTo>
                      <a:pt x="10390" y="169"/>
                      <a:pt x="10178" y="0"/>
                      <a:pt x="9983" y="0"/>
                    </a:cubicBezTo>
                    <a:close/>
                    <a:moveTo>
                      <a:pt x="7556" y="654"/>
                    </a:moveTo>
                    <a:cubicBezTo>
                      <a:pt x="7486" y="654"/>
                      <a:pt x="7412" y="721"/>
                      <a:pt x="7434" y="787"/>
                    </a:cubicBezTo>
                    <a:lnTo>
                      <a:pt x="7434" y="813"/>
                    </a:lnTo>
                    <a:cubicBezTo>
                      <a:pt x="7460" y="839"/>
                      <a:pt x="7460" y="839"/>
                      <a:pt x="7460" y="839"/>
                    </a:cubicBezTo>
                    <a:cubicBezTo>
                      <a:pt x="7485" y="864"/>
                      <a:pt x="7517" y="877"/>
                      <a:pt x="7546" y="877"/>
                    </a:cubicBezTo>
                    <a:cubicBezTo>
                      <a:pt x="7575" y="877"/>
                      <a:pt x="7601" y="864"/>
                      <a:pt x="7613" y="839"/>
                    </a:cubicBezTo>
                    <a:cubicBezTo>
                      <a:pt x="7690" y="787"/>
                      <a:pt x="7690" y="685"/>
                      <a:pt x="7588" y="659"/>
                    </a:cubicBezTo>
                    <a:cubicBezTo>
                      <a:pt x="7578" y="656"/>
                      <a:pt x="7567" y="654"/>
                      <a:pt x="7556" y="654"/>
                    </a:cubicBezTo>
                    <a:close/>
                    <a:moveTo>
                      <a:pt x="12799" y="1638"/>
                    </a:moveTo>
                    <a:cubicBezTo>
                      <a:pt x="12396" y="1638"/>
                      <a:pt x="11973" y="2067"/>
                      <a:pt x="12178" y="2454"/>
                    </a:cubicBezTo>
                    <a:lnTo>
                      <a:pt x="12152" y="2454"/>
                    </a:lnTo>
                    <a:cubicBezTo>
                      <a:pt x="12203" y="2531"/>
                      <a:pt x="12255" y="2582"/>
                      <a:pt x="12306" y="2634"/>
                    </a:cubicBezTo>
                    <a:cubicBezTo>
                      <a:pt x="12435" y="2734"/>
                      <a:pt x="12595" y="2786"/>
                      <a:pt x="12756" y="2786"/>
                    </a:cubicBezTo>
                    <a:cubicBezTo>
                      <a:pt x="12885" y="2786"/>
                      <a:pt x="13013" y="2753"/>
                      <a:pt x="13127" y="2685"/>
                    </a:cubicBezTo>
                    <a:cubicBezTo>
                      <a:pt x="13511" y="2403"/>
                      <a:pt x="13409" y="1787"/>
                      <a:pt x="12947" y="1659"/>
                    </a:cubicBezTo>
                    <a:cubicBezTo>
                      <a:pt x="12899" y="1645"/>
                      <a:pt x="12849" y="1638"/>
                      <a:pt x="12799" y="1638"/>
                    </a:cubicBezTo>
                    <a:close/>
                    <a:moveTo>
                      <a:pt x="6278" y="2155"/>
                    </a:moveTo>
                    <a:cubicBezTo>
                      <a:pt x="6196" y="2155"/>
                      <a:pt x="6115" y="2183"/>
                      <a:pt x="6049" y="2249"/>
                    </a:cubicBezTo>
                    <a:lnTo>
                      <a:pt x="6075" y="2249"/>
                    </a:lnTo>
                    <a:cubicBezTo>
                      <a:pt x="6049" y="2275"/>
                      <a:pt x="6024" y="2326"/>
                      <a:pt x="5998" y="2377"/>
                    </a:cubicBezTo>
                    <a:cubicBezTo>
                      <a:pt x="5947" y="2557"/>
                      <a:pt x="5998" y="2736"/>
                      <a:pt x="6152" y="2839"/>
                    </a:cubicBezTo>
                    <a:cubicBezTo>
                      <a:pt x="6212" y="2886"/>
                      <a:pt x="6279" y="2906"/>
                      <a:pt x="6345" y="2906"/>
                    </a:cubicBezTo>
                    <a:cubicBezTo>
                      <a:pt x="6532" y="2906"/>
                      <a:pt x="6709" y="2740"/>
                      <a:pt x="6690" y="2531"/>
                    </a:cubicBezTo>
                    <a:cubicBezTo>
                      <a:pt x="6690" y="2330"/>
                      <a:pt x="6481" y="2155"/>
                      <a:pt x="6278" y="2155"/>
                    </a:cubicBezTo>
                    <a:close/>
                    <a:moveTo>
                      <a:pt x="15296" y="2488"/>
                    </a:moveTo>
                    <a:cubicBezTo>
                      <a:pt x="15012" y="2488"/>
                      <a:pt x="14712" y="2798"/>
                      <a:pt x="14870" y="3070"/>
                    </a:cubicBezTo>
                    <a:cubicBezTo>
                      <a:pt x="14896" y="3121"/>
                      <a:pt x="14922" y="3146"/>
                      <a:pt x="14947" y="3198"/>
                    </a:cubicBezTo>
                    <a:cubicBezTo>
                      <a:pt x="15046" y="3268"/>
                      <a:pt x="15152" y="3308"/>
                      <a:pt x="15258" y="3308"/>
                    </a:cubicBezTo>
                    <a:cubicBezTo>
                      <a:pt x="15344" y="3308"/>
                      <a:pt x="15430" y="3281"/>
                      <a:pt x="15511" y="3223"/>
                    </a:cubicBezTo>
                    <a:cubicBezTo>
                      <a:pt x="15793" y="3044"/>
                      <a:pt x="15716" y="2608"/>
                      <a:pt x="15409" y="2505"/>
                    </a:cubicBezTo>
                    <a:cubicBezTo>
                      <a:pt x="15372" y="2493"/>
                      <a:pt x="15334" y="2488"/>
                      <a:pt x="15296" y="2488"/>
                    </a:cubicBezTo>
                    <a:close/>
                    <a:moveTo>
                      <a:pt x="3455" y="3035"/>
                    </a:moveTo>
                    <a:cubicBezTo>
                      <a:pt x="3318" y="3035"/>
                      <a:pt x="3186" y="3190"/>
                      <a:pt x="3254" y="3326"/>
                    </a:cubicBezTo>
                    <a:cubicBezTo>
                      <a:pt x="3254" y="3352"/>
                      <a:pt x="3280" y="3352"/>
                      <a:pt x="3306" y="3377"/>
                    </a:cubicBezTo>
                    <a:cubicBezTo>
                      <a:pt x="3348" y="3420"/>
                      <a:pt x="3398" y="3439"/>
                      <a:pt x="3447" y="3439"/>
                    </a:cubicBezTo>
                    <a:cubicBezTo>
                      <a:pt x="3488" y="3439"/>
                      <a:pt x="3527" y="3426"/>
                      <a:pt x="3562" y="3403"/>
                    </a:cubicBezTo>
                    <a:cubicBezTo>
                      <a:pt x="3690" y="3300"/>
                      <a:pt x="3665" y="3095"/>
                      <a:pt x="3511" y="3044"/>
                    </a:cubicBezTo>
                    <a:cubicBezTo>
                      <a:pt x="3492" y="3038"/>
                      <a:pt x="3474" y="3035"/>
                      <a:pt x="3455" y="3035"/>
                    </a:cubicBezTo>
                    <a:close/>
                    <a:moveTo>
                      <a:pt x="10101" y="2744"/>
                    </a:moveTo>
                    <a:cubicBezTo>
                      <a:pt x="10028" y="2744"/>
                      <a:pt x="9956" y="2766"/>
                      <a:pt x="9894" y="2817"/>
                    </a:cubicBezTo>
                    <a:lnTo>
                      <a:pt x="9894" y="2817"/>
                    </a:lnTo>
                    <a:cubicBezTo>
                      <a:pt x="9894" y="2816"/>
                      <a:pt x="9895" y="2815"/>
                      <a:pt x="9896" y="2813"/>
                    </a:cubicBezTo>
                    <a:lnTo>
                      <a:pt x="9896" y="2813"/>
                    </a:lnTo>
                    <a:lnTo>
                      <a:pt x="9870" y="2839"/>
                    </a:lnTo>
                    <a:cubicBezTo>
                      <a:pt x="9878" y="2831"/>
                      <a:pt x="9886" y="2824"/>
                      <a:pt x="9894" y="2817"/>
                    </a:cubicBezTo>
                    <a:lnTo>
                      <a:pt x="9894" y="2817"/>
                    </a:lnTo>
                    <a:cubicBezTo>
                      <a:pt x="9869" y="2867"/>
                      <a:pt x="9844" y="2916"/>
                      <a:pt x="9819" y="2941"/>
                    </a:cubicBezTo>
                    <a:cubicBezTo>
                      <a:pt x="9767" y="3121"/>
                      <a:pt x="9819" y="3300"/>
                      <a:pt x="9973" y="3429"/>
                    </a:cubicBezTo>
                    <a:cubicBezTo>
                      <a:pt x="10030" y="3467"/>
                      <a:pt x="10094" y="3485"/>
                      <a:pt x="10158" y="3485"/>
                    </a:cubicBezTo>
                    <a:cubicBezTo>
                      <a:pt x="10348" y="3485"/>
                      <a:pt x="10530" y="3326"/>
                      <a:pt x="10511" y="3095"/>
                    </a:cubicBezTo>
                    <a:cubicBezTo>
                      <a:pt x="10511" y="2913"/>
                      <a:pt x="10304" y="2744"/>
                      <a:pt x="10101" y="2744"/>
                    </a:cubicBezTo>
                    <a:close/>
                    <a:moveTo>
                      <a:pt x="14770" y="4548"/>
                    </a:moveTo>
                    <a:cubicBezTo>
                      <a:pt x="14646" y="4548"/>
                      <a:pt x="14495" y="4700"/>
                      <a:pt x="14563" y="4813"/>
                    </a:cubicBezTo>
                    <a:cubicBezTo>
                      <a:pt x="14588" y="4839"/>
                      <a:pt x="14588" y="4865"/>
                      <a:pt x="14614" y="4890"/>
                    </a:cubicBezTo>
                    <a:cubicBezTo>
                      <a:pt x="14661" y="4922"/>
                      <a:pt x="14719" y="4944"/>
                      <a:pt x="14780" y="4944"/>
                    </a:cubicBezTo>
                    <a:cubicBezTo>
                      <a:pt x="14818" y="4944"/>
                      <a:pt x="14857" y="4935"/>
                      <a:pt x="14896" y="4916"/>
                    </a:cubicBezTo>
                    <a:cubicBezTo>
                      <a:pt x="15024" y="4813"/>
                      <a:pt x="14998" y="4608"/>
                      <a:pt x="14819" y="4557"/>
                    </a:cubicBezTo>
                    <a:cubicBezTo>
                      <a:pt x="14804" y="4551"/>
                      <a:pt x="14787" y="4548"/>
                      <a:pt x="14770" y="4548"/>
                    </a:cubicBezTo>
                    <a:close/>
                    <a:moveTo>
                      <a:pt x="4573" y="4622"/>
                    </a:moveTo>
                    <a:cubicBezTo>
                      <a:pt x="4312" y="4622"/>
                      <a:pt x="4040" y="4894"/>
                      <a:pt x="4177" y="5147"/>
                    </a:cubicBezTo>
                    <a:cubicBezTo>
                      <a:pt x="4203" y="5172"/>
                      <a:pt x="4229" y="5224"/>
                      <a:pt x="4254" y="5249"/>
                    </a:cubicBezTo>
                    <a:cubicBezTo>
                      <a:pt x="4344" y="5324"/>
                      <a:pt x="4451" y="5364"/>
                      <a:pt x="4555" y="5364"/>
                    </a:cubicBezTo>
                    <a:cubicBezTo>
                      <a:pt x="4630" y="5364"/>
                      <a:pt x="4703" y="5343"/>
                      <a:pt x="4767" y="5300"/>
                    </a:cubicBezTo>
                    <a:cubicBezTo>
                      <a:pt x="5024" y="5121"/>
                      <a:pt x="4972" y="4711"/>
                      <a:pt x="4665" y="4634"/>
                    </a:cubicBezTo>
                    <a:cubicBezTo>
                      <a:pt x="4635" y="4626"/>
                      <a:pt x="4604" y="4622"/>
                      <a:pt x="4573" y="4622"/>
                    </a:cubicBezTo>
                    <a:close/>
                    <a:moveTo>
                      <a:pt x="8987" y="4400"/>
                    </a:moveTo>
                    <a:cubicBezTo>
                      <a:pt x="8604" y="4400"/>
                      <a:pt x="8182" y="4821"/>
                      <a:pt x="8383" y="5224"/>
                    </a:cubicBezTo>
                    <a:cubicBezTo>
                      <a:pt x="8408" y="5275"/>
                      <a:pt x="8460" y="5352"/>
                      <a:pt x="8537" y="5403"/>
                    </a:cubicBezTo>
                    <a:cubicBezTo>
                      <a:pt x="8665" y="5503"/>
                      <a:pt x="8818" y="5555"/>
                      <a:pt x="8972" y="5555"/>
                    </a:cubicBezTo>
                    <a:cubicBezTo>
                      <a:pt x="9094" y="5555"/>
                      <a:pt x="9218" y="5522"/>
                      <a:pt x="9331" y="5454"/>
                    </a:cubicBezTo>
                    <a:cubicBezTo>
                      <a:pt x="9716" y="5172"/>
                      <a:pt x="9614" y="4557"/>
                      <a:pt x="9152" y="4429"/>
                    </a:cubicBezTo>
                    <a:cubicBezTo>
                      <a:pt x="9099" y="4409"/>
                      <a:pt x="9044" y="4400"/>
                      <a:pt x="8987" y="4400"/>
                    </a:cubicBezTo>
                    <a:close/>
                    <a:moveTo>
                      <a:pt x="16985" y="4741"/>
                    </a:moveTo>
                    <a:cubicBezTo>
                      <a:pt x="16596" y="4741"/>
                      <a:pt x="16152" y="5169"/>
                      <a:pt x="16358" y="5557"/>
                    </a:cubicBezTo>
                    <a:cubicBezTo>
                      <a:pt x="16409" y="5634"/>
                      <a:pt x="16460" y="5685"/>
                      <a:pt x="16511" y="5736"/>
                    </a:cubicBezTo>
                    <a:cubicBezTo>
                      <a:pt x="16640" y="5836"/>
                      <a:pt x="16793" y="5889"/>
                      <a:pt x="16947" y="5889"/>
                    </a:cubicBezTo>
                    <a:cubicBezTo>
                      <a:pt x="17069" y="5889"/>
                      <a:pt x="17193" y="5856"/>
                      <a:pt x="17306" y="5788"/>
                    </a:cubicBezTo>
                    <a:cubicBezTo>
                      <a:pt x="17717" y="5506"/>
                      <a:pt x="17614" y="4890"/>
                      <a:pt x="17127" y="4762"/>
                    </a:cubicBezTo>
                    <a:cubicBezTo>
                      <a:pt x="17081" y="4748"/>
                      <a:pt x="17034" y="4741"/>
                      <a:pt x="16985" y="4741"/>
                    </a:cubicBezTo>
                    <a:close/>
                    <a:moveTo>
                      <a:pt x="6587" y="6245"/>
                    </a:moveTo>
                    <a:cubicBezTo>
                      <a:pt x="6511" y="6245"/>
                      <a:pt x="6414" y="6334"/>
                      <a:pt x="6460" y="6403"/>
                    </a:cubicBezTo>
                    <a:cubicBezTo>
                      <a:pt x="6460" y="6429"/>
                      <a:pt x="6485" y="6429"/>
                      <a:pt x="6485" y="6454"/>
                    </a:cubicBezTo>
                    <a:cubicBezTo>
                      <a:pt x="6511" y="6467"/>
                      <a:pt x="6536" y="6474"/>
                      <a:pt x="6562" y="6474"/>
                    </a:cubicBezTo>
                    <a:cubicBezTo>
                      <a:pt x="6588" y="6474"/>
                      <a:pt x="6613" y="6467"/>
                      <a:pt x="6639" y="6454"/>
                    </a:cubicBezTo>
                    <a:cubicBezTo>
                      <a:pt x="6716" y="6403"/>
                      <a:pt x="6690" y="6275"/>
                      <a:pt x="6613" y="6249"/>
                    </a:cubicBezTo>
                    <a:cubicBezTo>
                      <a:pt x="6605" y="6246"/>
                      <a:pt x="6596" y="6245"/>
                      <a:pt x="6587" y="6245"/>
                    </a:cubicBezTo>
                    <a:close/>
                    <a:moveTo>
                      <a:pt x="813" y="5837"/>
                    </a:moveTo>
                    <a:cubicBezTo>
                      <a:pt x="428" y="5837"/>
                      <a:pt x="1" y="6278"/>
                      <a:pt x="203" y="6659"/>
                    </a:cubicBezTo>
                    <a:cubicBezTo>
                      <a:pt x="228" y="6711"/>
                      <a:pt x="280" y="6788"/>
                      <a:pt x="357" y="6839"/>
                    </a:cubicBezTo>
                    <a:cubicBezTo>
                      <a:pt x="485" y="6939"/>
                      <a:pt x="638" y="6991"/>
                      <a:pt x="792" y="6991"/>
                    </a:cubicBezTo>
                    <a:cubicBezTo>
                      <a:pt x="915" y="6991"/>
                      <a:pt x="1038" y="6958"/>
                      <a:pt x="1152" y="6890"/>
                    </a:cubicBezTo>
                    <a:cubicBezTo>
                      <a:pt x="1536" y="6608"/>
                      <a:pt x="1434" y="5993"/>
                      <a:pt x="972" y="5865"/>
                    </a:cubicBezTo>
                    <a:cubicBezTo>
                      <a:pt x="921" y="5845"/>
                      <a:pt x="868" y="5837"/>
                      <a:pt x="813" y="5837"/>
                    </a:cubicBezTo>
                    <a:close/>
                    <a:moveTo>
                      <a:pt x="8010" y="7201"/>
                    </a:moveTo>
                    <a:cubicBezTo>
                      <a:pt x="7933" y="7201"/>
                      <a:pt x="7856" y="7225"/>
                      <a:pt x="7791" y="7279"/>
                    </a:cubicBezTo>
                    <a:lnTo>
                      <a:pt x="7791" y="7279"/>
                    </a:lnTo>
                    <a:cubicBezTo>
                      <a:pt x="7792" y="7278"/>
                      <a:pt x="7792" y="7276"/>
                      <a:pt x="7793" y="7275"/>
                    </a:cubicBezTo>
                    <a:lnTo>
                      <a:pt x="7793" y="7275"/>
                    </a:lnTo>
                    <a:lnTo>
                      <a:pt x="7767" y="7301"/>
                    </a:lnTo>
                    <a:cubicBezTo>
                      <a:pt x="7775" y="7293"/>
                      <a:pt x="7783" y="7286"/>
                      <a:pt x="7791" y="7279"/>
                    </a:cubicBezTo>
                    <a:lnTo>
                      <a:pt x="7791" y="7279"/>
                    </a:lnTo>
                    <a:cubicBezTo>
                      <a:pt x="7766" y="7328"/>
                      <a:pt x="7741" y="7353"/>
                      <a:pt x="7716" y="7403"/>
                    </a:cubicBezTo>
                    <a:cubicBezTo>
                      <a:pt x="7665" y="7583"/>
                      <a:pt x="7716" y="7762"/>
                      <a:pt x="7870" y="7890"/>
                    </a:cubicBezTo>
                    <a:cubicBezTo>
                      <a:pt x="7928" y="7929"/>
                      <a:pt x="7992" y="7946"/>
                      <a:pt x="8055" y="7946"/>
                    </a:cubicBezTo>
                    <a:cubicBezTo>
                      <a:pt x="8245" y="7946"/>
                      <a:pt x="8428" y="7788"/>
                      <a:pt x="8408" y="7557"/>
                    </a:cubicBezTo>
                    <a:cubicBezTo>
                      <a:pt x="8408" y="7360"/>
                      <a:pt x="8209" y="7201"/>
                      <a:pt x="8010" y="7201"/>
                    </a:cubicBezTo>
                    <a:close/>
                    <a:moveTo>
                      <a:pt x="4446" y="7536"/>
                    </a:moveTo>
                    <a:cubicBezTo>
                      <a:pt x="4057" y="7536"/>
                      <a:pt x="3613" y="7964"/>
                      <a:pt x="3818" y="8352"/>
                    </a:cubicBezTo>
                    <a:cubicBezTo>
                      <a:pt x="3844" y="8429"/>
                      <a:pt x="3895" y="8480"/>
                      <a:pt x="3972" y="8531"/>
                    </a:cubicBezTo>
                    <a:cubicBezTo>
                      <a:pt x="4087" y="8631"/>
                      <a:pt x="4241" y="8684"/>
                      <a:pt x="4399" y="8684"/>
                    </a:cubicBezTo>
                    <a:cubicBezTo>
                      <a:pt x="4525" y="8684"/>
                      <a:pt x="4654" y="8651"/>
                      <a:pt x="4767" y="8583"/>
                    </a:cubicBezTo>
                    <a:cubicBezTo>
                      <a:pt x="5152" y="8301"/>
                      <a:pt x="5049" y="7685"/>
                      <a:pt x="4588" y="7557"/>
                    </a:cubicBezTo>
                    <a:cubicBezTo>
                      <a:pt x="4542" y="7543"/>
                      <a:pt x="4495" y="7536"/>
                      <a:pt x="4446" y="7536"/>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2" name="Google Shape;262;p7"/>
              <p:cNvSpPr/>
              <p:nvPr/>
            </p:nvSpPr>
            <p:spPr>
              <a:xfrm rot="1975425">
                <a:off x="-258319" y="4368161"/>
                <a:ext cx="1018897" cy="1310598"/>
              </a:xfrm>
              <a:custGeom>
                <a:avLst/>
                <a:gdLst/>
                <a:ahLst/>
                <a:cxnLst/>
                <a:rect l="l" t="t" r="r" b="b"/>
                <a:pathLst>
                  <a:path w="39784" h="51178" extrusionOk="0">
                    <a:moveTo>
                      <a:pt x="39268" y="0"/>
                    </a:moveTo>
                    <a:cubicBezTo>
                      <a:pt x="39198" y="0"/>
                      <a:pt x="39125" y="22"/>
                      <a:pt x="39054" y="72"/>
                    </a:cubicBezTo>
                    <a:cubicBezTo>
                      <a:pt x="26772" y="10380"/>
                      <a:pt x="10053" y="27535"/>
                      <a:pt x="104" y="50665"/>
                    </a:cubicBezTo>
                    <a:cubicBezTo>
                      <a:pt x="1" y="50895"/>
                      <a:pt x="180" y="51152"/>
                      <a:pt x="437" y="51177"/>
                    </a:cubicBezTo>
                    <a:cubicBezTo>
                      <a:pt x="565" y="51177"/>
                      <a:pt x="668" y="51075"/>
                      <a:pt x="719" y="50972"/>
                    </a:cubicBezTo>
                    <a:cubicBezTo>
                      <a:pt x="10668" y="27945"/>
                      <a:pt x="27310" y="10868"/>
                      <a:pt x="39516" y="611"/>
                    </a:cubicBezTo>
                    <a:cubicBezTo>
                      <a:pt x="39784" y="363"/>
                      <a:pt x="39555" y="0"/>
                      <a:pt x="39268"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sp>
        <p:nvSpPr>
          <p:cNvPr id="263" name="Google Shape;263;p7"/>
          <p:cNvSpPr txBox="1">
            <a:spLocks noGrp="1"/>
          </p:cNvSpPr>
          <p:nvPr>
            <p:ph type="body" idx="1"/>
          </p:nvPr>
        </p:nvSpPr>
        <p:spPr>
          <a:xfrm>
            <a:off x="2622008" y="2702588"/>
            <a:ext cx="6948000" cy="2609200"/>
          </a:xfrm>
          <a:prstGeom prst="rect">
            <a:avLst/>
          </a:prstGeom>
        </p:spPr>
        <p:txBody>
          <a:bodyPr spcFirstLastPara="1" wrap="square" lIns="91425" tIns="91425" rIns="91425" bIns="91425" anchor="ctr" anchorCtr="0">
            <a:noAutofit/>
          </a:bodyPr>
          <a:lstStyle>
            <a:lvl1pPr marL="609585" lvl="0" indent="-423323">
              <a:lnSpc>
                <a:spcPct val="100000"/>
              </a:lnSpc>
              <a:spcBef>
                <a:spcPts val="0"/>
              </a:spcBef>
              <a:spcAft>
                <a:spcPts val="0"/>
              </a:spcAft>
              <a:buSzPts val="1400"/>
              <a:buAutoNum type="arabicPeriod"/>
              <a:defRPr/>
            </a:lvl1pPr>
            <a:lvl2pPr marL="1219170" lvl="1" indent="-423323">
              <a:lnSpc>
                <a:spcPct val="100000"/>
              </a:lnSpc>
              <a:spcBef>
                <a:spcPts val="0"/>
              </a:spcBef>
              <a:spcAft>
                <a:spcPts val="0"/>
              </a:spcAft>
              <a:buSzPts val="1400"/>
              <a:buAutoNum type="alphaLcPeriod"/>
              <a:defRPr/>
            </a:lvl2pPr>
            <a:lvl3pPr marL="1828754" lvl="2" indent="-423323">
              <a:lnSpc>
                <a:spcPct val="100000"/>
              </a:lnSpc>
              <a:spcBef>
                <a:spcPts val="0"/>
              </a:spcBef>
              <a:spcAft>
                <a:spcPts val="0"/>
              </a:spcAft>
              <a:buSzPts val="1400"/>
              <a:buAutoNum type="romanLcPeriod"/>
              <a:defRPr/>
            </a:lvl3pPr>
            <a:lvl4pPr marL="2438339" lvl="3" indent="-423323">
              <a:lnSpc>
                <a:spcPct val="100000"/>
              </a:lnSpc>
              <a:spcBef>
                <a:spcPts val="0"/>
              </a:spcBef>
              <a:spcAft>
                <a:spcPts val="0"/>
              </a:spcAft>
              <a:buSzPts val="1400"/>
              <a:buAutoNum type="arabicPeriod"/>
              <a:defRPr/>
            </a:lvl4pPr>
            <a:lvl5pPr marL="3047924" lvl="4" indent="-423323">
              <a:lnSpc>
                <a:spcPct val="100000"/>
              </a:lnSpc>
              <a:spcBef>
                <a:spcPts val="0"/>
              </a:spcBef>
              <a:spcAft>
                <a:spcPts val="0"/>
              </a:spcAft>
              <a:buSzPts val="1400"/>
              <a:buAutoNum type="alphaLcPeriod"/>
              <a:defRPr/>
            </a:lvl5pPr>
            <a:lvl6pPr marL="3657509" lvl="5" indent="-423323">
              <a:lnSpc>
                <a:spcPct val="100000"/>
              </a:lnSpc>
              <a:spcBef>
                <a:spcPts val="0"/>
              </a:spcBef>
              <a:spcAft>
                <a:spcPts val="0"/>
              </a:spcAft>
              <a:buSzPts val="1400"/>
              <a:buAutoNum type="romanLcPeriod"/>
              <a:defRPr/>
            </a:lvl6pPr>
            <a:lvl7pPr marL="4267093" lvl="6" indent="-423323">
              <a:lnSpc>
                <a:spcPct val="100000"/>
              </a:lnSpc>
              <a:spcBef>
                <a:spcPts val="0"/>
              </a:spcBef>
              <a:spcAft>
                <a:spcPts val="0"/>
              </a:spcAft>
              <a:buSzPts val="1400"/>
              <a:buAutoNum type="arabicPeriod"/>
              <a:defRPr/>
            </a:lvl7pPr>
            <a:lvl8pPr marL="4876678" lvl="7" indent="-423323">
              <a:lnSpc>
                <a:spcPct val="100000"/>
              </a:lnSpc>
              <a:spcBef>
                <a:spcPts val="0"/>
              </a:spcBef>
              <a:spcAft>
                <a:spcPts val="0"/>
              </a:spcAft>
              <a:buSzPts val="1400"/>
              <a:buAutoNum type="alphaLcPeriod"/>
              <a:defRPr/>
            </a:lvl8pPr>
            <a:lvl9pPr marL="5486263" lvl="8" indent="-423323">
              <a:lnSpc>
                <a:spcPct val="100000"/>
              </a:lnSpc>
              <a:spcBef>
                <a:spcPts val="0"/>
              </a:spcBef>
              <a:spcAft>
                <a:spcPts val="0"/>
              </a:spcAft>
              <a:buSzPts val="1400"/>
              <a:buAutoNum type="romanLcPeriod"/>
              <a:defRPr/>
            </a:lvl9pPr>
          </a:lstStyle>
          <a:p>
            <a:endParaRPr/>
          </a:p>
        </p:txBody>
      </p:sp>
      <p:sp>
        <p:nvSpPr>
          <p:cNvPr id="264" name="Google Shape;264;p7"/>
          <p:cNvSpPr txBox="1">
            <a:spLocks noGrp="1"/>
          </p:cNvSpPr>
          <p:nvPr>
            <p:ph type="title"/>
          </p:nvPr>
        </p:nvSpPr>
        <p:spPr>
          <a:xfrm>
            <a:off x="2960600" y="1292851"/>
            <a:ext cx="6270800" cy="435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960"/>
            </a:lvl1pPr>
            <a:lvl2pPr lvl="1" rtl="0">
              <a:spcBef>
                <a:spcPts val="0"/>
              </a:spcBef>
              <a:spcAft>
                <a:spcPts val="0"/>
              </a:spcAft>
              <a:buSzPts val="2200"/>
              <a:buNone/>
              <a:defRPr/>
            </a:lvl2pPr>
            <a:lvl3pPr lvl="2" rtl="0">
              <a:spcBef>
                <a:spcPts val="0"/>
              </a:spcBef>
              <a:spcAft>
                <a:spcPts val="0"/>
              </a:spcAft>
              <a:buSzPts val="2200"/>
              <a:buNone/>
              <a:defRPr/>
            </a:lvl3pPr>
            <a:lvl4pPr lvl="3" rtl="0">
              <a:spcBef>
                <a:spcPts val="0"/>
              </a:spcBef>
              <a:spcAft>
                <a:spcPts val="0"/>
              </a:spcAft>
              <a:buSzPts val="2200"/>
              <a:buNone/>
              <a:defRPr/>
            </a:lvl4pPr>
            <a:lvl5pPr lvl="4" rtl="0">
              <a:spcBef>
                <a:spcPts val="0"/>
              </a:spcBef>
              <a:spcAft>
                <a:spcPts val="0"/>
              </a:spcAft>
              <a:buSzPts val="2200"/>
              <a:buNone/>
              <a:defRPr/>
            </a:lvl5pPr>
            <a:lvl6pPr lvl="5" rtl="0">
              <a:spcBef>
                <a:spcPts val="0"/>
              </a:spcBef>
              <a:spcAft>
                <a:spcPts val="0"/>
              </a:spcAft>
              <a:buSzPts val="2200"/>
              <a:buNone/>
              <a:defRPr/>
            </a:lvl6pPr>
            <a:lvl7pPr lvl="6" rtl="0">
              <a:spcBef>
                <a:spcPts val="0"/>
              </a:spcBef>
              <a:spcAft>
                <a:spcPts val="0"/>
              </a:spcAft>
              <a:buSzPts val="2200"/>
              <a:buNone/>
              <a:defRPr/>
            </a:lvl7pPr>
            <a:lvl8pPr lvl="7" rtl="0">
              <a:spcBef>
                <a:spcPts val="0"/>
              </a:spcBef>
              <a:spcAft>
                <a:spcPts val="0"/>
              </a:spcAft>
              <a:buSzPts val="2200"/>
              <a:buNone/>
              <a:defRPr/>
            </a:lvl8pPr>
            <a:lvl9pPr lvl="8" rtl="0">
              <a:spcBef>
                <a:spcPts val="0"/>
              </a:spcBef>
              <a:spcAft>
                <a:spcPts val="0"/>
              </a:spcAft>
              <a:buSzPts val="2200"/>
              <a:buNone/>
              <a:defRPr/>
            </a:lvl9pPr>
          </a:lstStyle>
          <a:p>
            <a:endParaRPr/>
          </a:p>
        </p:txBody>
      </p:sp>
      <p:grpSp>
        <p:nvGrpSpPr>
          <p:cNvPr id="265" name="Google Shape;265;p7"/>
          <p:cNvGrpSpPr/>
          <p:nvPr/>
        </p:nvGrpSpPr>
        <p:grpSpPr>
          <a:xfrm rot="8100000" flipH="1">
            <a:off x="10578329" y="2866856"/>
            <a:ext cx="2437596" cy="2565792"/>
            <a:chOff x="1526600" y="450800"/>
            <a:chExt cx="4540675" cy="4779475"/>
          </a:xfrm>
        </p:grpSpPr>
        <p:sp>
          <p:nvSpPr>
            <p:cNvPr id="266" name="Google Shape;266;p7"/>
            <p:cNvSpPr/>
            <p:nvPr/>
          </p:nvSpPr>
          <p:spPr>
            <a:xfrm>
              <a:off x="1610100" y="473575"/>
              <a:ext cx="4457175" cy="4689450"/>
            </a:xfrm>
            <a:custGeom>
              <a:avLst/>
              <a:gdLst/>
              <a:ahLst/>
              <a:cxnLst/>
              <a:rect l="l" t="t" r="r" b="b"/>
              <a:pathLst>
                <a:path w="178287" h="187578" extrusionOk="0">
                  <a:moveTo>
                    <a:pt x="95602" y="1"/>
                  </a:moveTo>
                  <a:cubicBezTo>
                    <a:pt x="95141" y="1"/>
                    <a:pt x="94676" y="129"/>
                    <a:pt x="94258" y="394"/>
                  </a:cubicBezTo>
                  <a:lnTo>
                    <a:pt x="0" y="63859"/>
                  </a:lnTo>
                  <a:lnTo>
                    <a:pt x="79645" y="185257"/>
                  </a:lnTo>
                  <a:cubicBezTo>
                    <a:pt x="80631" y="186769"/>
                    <a:pt x="82280" y="187578"/>
                    <a:pt x="83965" y="187578"/>
                  </a:cubicBezTo>
                  <a:cubicBezTo>
                    <a:pt x="84955" y="187578"/>
                    <a:pt x="85959" y="187298"/>
                    <a:pt x="86847" y="186719"/>
                  </a:cubicBezTo>
                  <a:lnTo>
                    <a:pt x="176826" y="126176"/>
                  </a:lnTo>
                  <a:cubicBezTo>
                    <a:pt x="177974" y="125393"/>
                    <a:pt x="178287" y="123880"/>
                    <a:pt x="177504" y="122732"/>
                  </a:cubicBezTo>
                  <a:lnTo>
                    <a:pt x="97703" y="1125"/>
                  </a:lnTo>
                  <a:cubicBezTo>
                    <a:pt x="97205" y="394"/>
                    <a:pt x="96410" y="1"/>
                    <a:pt x="95602" y="1"/>
                  </a:cubicBezTo>
                  <a:close/>
                </a:path>
              </a:pathLst>
            </a:custGeom>
            <a:solidFill>
              <a:srgbClr val="119B9B"/>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7" name="Google Shape;267;p7"/>
            <p:cNvSpPr/>
            <p:nvPr/>
          </p:nvSpPr>
          <p:spPr>
            <a:xfrm>
              <a:off x="1616625" y="450800"/>
              <a:ext cx="4391950" cy="4645025"/>
            </a:xfrm>
            <a:custGeom>
              <a:avLst/>
              <a:gdLst/>
              <a:ahLst/>
              <a:cxnLst/>
              <a:rect l="l" t="t" r="r" b="b"/>
              <a:pathLst>
                <a:path w="175678" h="185801" extrusionOk="0">
                  <a:moveTo>
                    <a:pt x="93162" y="0"/>
                  </a:moveTo>
                  <a:lnTo>
                    <a:pt x="0" y="61587"/>
                  </a:lnTo>
                  <a:lnTo>
                    <a:pt x="80323" y="184028"/>
                  </a:lnTo>
                  <a:cubicBezTo>
                    <a:pt x="81085" y="185187"/>
                    <a:pt x="82329" y="185800"/>
                    <a:pt x="83604" y="185800"/>
                  </a:cubicBezTo>
                  <a:cubicBezTo>
                    <a:pt x="84339" y="185800"/>
                    <a:pt x="85083" y="185597"/>
                    <a:pt x="85751" y="185177"/>
                  </a:cubicBezTo>
                  <a:lnTo>
                    <a:pt x="175677" y="125782"/>
                  </a:lnTo>
                  <a:lnTo>
                    <a:pt x="93162" y="0"/>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8" name="Google Shape;268;p7"/>
            <p:cNvSpPr/>
            <p:nvPr/>
          </p:nvSpPr>
          <p:spPr>
            <a:xfrm>
              <a:off x="3931325" y="462525"/>
              <a:ext cx="2064200" cy="3145900"/>
            </a:xfrm>
            <a:custGeom>
              <a:avLst/>
              <a:gdLst/>
              <a:ahLst/>
              <a:cxnLst/>
              <a:rect l="l" t="t" r="r" b="b"/>
              <a:pathLst>
                <a:path w="82568" h="125836" fill="none" extrusionOk="0">
                  <a:moveTo>
                    <a:pt x="0" y="1"/>
                  </a:moveTo>
                  <a:lnTo>
                    <a:pt x="82567" y="125835"/>
                  </a:lnTo>
                </a:path>
              </a:pathLst>
            </a:custGeom>
            <a:noFill/>
            <a:ln w="11750" cap="flat" cmpd="sng">
              <a:solidFill>
                <a:schemeClr val="dk1"/>
              </a:solidFill>
              <a:prstDash val="solid"/>
              <a:miter lim="5219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9" name="Google Shape;269;p7"/>
            <p:cNvSpPr/>
            <p:nvPr/>
          </p:nvSpPr>
          <p:spPr>
            <a:xfrm>
              <a:off x="3898700" y="482100"/>
              <a:ext cx="2065500" cy="3145900"/>
            </a:xfrm>
            <a:custGeom>
              <a:avLst/>
              <a:gdLst/>
              <a:ahLst/>
              <a:cxnLst/>
              <a:rect l="l" t="t" r="r" b="b"/>
              <a:pathLst>
                <a:path w="82620" h="125836" fill="none" extrusionOk="0">
                  <a:moveTo>
                    <a:pt x="1" y="1"/>
                  </a:moveTo>
                  <a:lnTo>
                    <a:pt x="82620" y="125835"/>
                  </a:lnTo>
                </a:path>
              </a:pathLst>
            </a:custGeom>
            <a:noFill/>
            <a:ln w="11750" cap="flat" cmpd="sng">
              <a:solidFill>
                <a:schemeClr val="dk1"/>
              </a:solidFill>
              <a:prstDash val="solid"/>
              <a:miter lim="5219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0" name="Google Shape;270;p7"/>
            <p:cNvSpPr/>
            <p:nvPr/>
          </p:nvSpPr>
          <p:spPr>
            <a:xfrm>
              <a:off x="3742125" y="4138150"/>
              <a:ext cx="842925" cy="1092125"/>
            </a:xfrm>
            <a:custGeom>
              <a:avLst/>
              <a:gdLst/>
              <a:ahLst/>
              <a:cxnLst/>
              <a:rect l="l" t="t" r="r" b="b"/>
              <a:pathLst>
                <a:path w="33717" h="43685" extrusionOk="0">
                  <a:moveTo>
                    <a:pt x="9604" y="0"/>
                  </a:moveTo>
                  <a:lnTo>
                    <a:pt x="1" y="6159"/>
                  </a:lnTo>
                  <a:lnTo>
                    <a:pt x="24113" y="43685"/>
                  </a:lnTo>
                  <a:lnTo>
                    <a:pt x="25679" y="35595"/>
                  </a:lnTo>
                  <a:lnTo>
                    <a:pt x="33716" y="37526"/>
                  </a:lnTo>
                  <a:lnTo>
                    <a:pt x="9604"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1" name="Google Shape;271;p7"/>
            <p:cNvSpPr/>
            <p:nvPr/>
          </p:nvSpPr>
          <p:spPr>
            <a:xfrm>
              <a:off x="1526600" y="464775"/>
              <a:ext cx="4343675" cy="4627200"/>
            </a:xfrm>
            <a:custGeom>
              <a:avLst/>
              <a:gdLst/>
              <a:ahLst/>
              <a:cxnLst/>
              <a:rect l="l" t="t" r="r" b="b"/>
              <a:pathLst>
                <a:path w="173747" h="185088" extrusionOk="0">
                  <a:moveTo>
                    <a:pt x="91115" y="1"/>
                  </a:moveTo>
                  <a:cubicBezTo>
                    <a:pt x="90634" y="1"/>
                    <a:pt x="90147" y="140"/>
                    <a:pt x="89718" y="433"/>
                  </a:cubicBezTo>
                  <a:lnTo>
                    <a:pt x="0" y="59357"/>
                  </a:lnTo>
                  <a:lnTo>
                    <a:pt x="82515" y="185087"/>
                  </a:lnTo>
                  <a:lnTo>
                    <a:pt x="172285" y="126163"/>
                  </a:lnTo>
                  <a:cubicBezTo>
                    <a:pt x="173433" y="125380"/>
                    <a:pt x="173746" y="123866"/>
                    <a:pt x="172963" y="122718"/>
                  </a:cubicBezTo>
                  <a:lnTo>
                    <a:pt x="93162" y="1111"/>
                  </a:lnTo>
                  <a:cubicBezTo>
                    <a:pt x="92705" y="392"/>
                    <a:pt x="91920" y="1"/>
                    <a:pt x="9111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2" name="Google Shape;272;p7"/>
            <p:cNvSpPr/>
            <p:nvPr/>
          </p:nvSpPr>
          <p:spPr>
            <a:xfrm>
              <a:off x="1636200" y="1843000"/>
              <a:ext cx="2130750" cy="3199400"/>
            </a:xfrm>
            <a:custGeom>
              <a:avLst/>
              <a:gdLst/>
              <a:ahLst/>
              <a:cxnLst/>
              <a:rect l="l" t="t" r="r" b="b"/>
              <a:pathLst>
                <a:path w="85230" h="127976" extrusionOk="0">
                  <a:moveTo>
                    <a:pt x="2506" y="1"/>
                  </a:moveTo>
                  <a:lnTo>
                    <a:pt x="0" y="1619"/>
                  </a:lnTo>
                  <a:lnTo>
                    <a:pt x="82724" y="127975"/>
                  </a:lnTo>
                  <a:lnTo>
                    <a:pt x="85229" y="126357"/>
                  </a:lnTo>
                  <a:lnTo>
                    <a:pt x="2506"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3" name="Google Shape;273;p7"/>
            <p:cNvSpPr/>
            <p:nvPr/>
          </p:nvSpPr>
          <p:spPr>
            <a:xfrm>
              <a:off x="2647400" y="1567700"/>
              <a:ext cx="2116400" cy="2399550"/>
            </a:xfrm>
            <a:custGeom>
              <a:avLst/>
              <a:gdLst/>
              <a:ahLst/>
              <a:cxnLst/>
              <a:rect l="l" t="t" r="r" b="b"/>
              <a:pathLst>
                <a:path w="84656" h="95982" fill="none" extrusionOk="0">
                  <a:moveTo>
                    <a:pt x="82777" y="71347"/>
                  </a:moveTo>
                  <a:cubicBezTo>
                    <a:pt x="82777" y="69937"/>
                    <a:pt x="83507" y="68633"/>
                    <a:pt x="84656" y="67850"/>
                  </a:cubicBezTo>
                  <a:lnTo>
                    <a:pt x="40919" y="1201"/>
                  </a:lnTo>
                  <a:cubicBezTo>
                    <a:pt x="38988" y="2453"/>
                    <a:pt x="36431" y="1932"/>
                    <a:pt x="35178" y="0"/>
                  </a:cubicBezTo>
                  <a:lnTo>
                    <a:pt x="1149" y="22286"/>
                  </a:lnTo>
                  <a:cubicBezTo>
                    <a:pt x="2454" y="24217"/>
                    <a:pt x="1932" y="26827"/>
                    <a:pt x="1" y="28080"/>
                  </a:cubicBezTo>
                  <a:lnTo>
                    <a:pt x="43737" y="94729"/>
                  </a:lnTo>
                  <a:cubicBezTo>
                    <a:pt x="45668" y="93476"/>
                    <a:pt x="48226" y="94050"/>
                    <a:pt x="49478" y="95981"/>
                  </a:cubicBezTo>
                  <a:lnTo>
                    <a:pt x="83455" y="73643"/>
                  </a:lnTo>
                  <a:cubicBezTo>
                    <a:pt x="82985" y="72965"/>
                    <a:pt x="82777" y="72182"/>
                    <a:pt x="82777" y="71347"/>
                  </a:cubicBezTo>
                  <a:close/>
                </a:path>
              </a:pathLst>
            </a:custGeom>
            <a:solidFill>
              <a:schemeClr val="lt1"/>
            </a:solidFill>
            <a:ln w="14350" cap="flat" cmpd="sng">
              <a:solidFill>
                <a:schemeClr val="lt1"/>
              </a:solidFill>
              <a:prstDash val="solid"/>
              <a:miter lim="5219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Tree>
    <p:extLst>
      <p:ext uri="{BB962C8B-B14F-4D97-AF65-F5344CB8AC3E}">
        <p14:creationId xmlns:p14="http://schemas.microsoft.com/office/powerpoint/2010/main" val="1969344390"/>
      </p:ext>
    </p:extLst>
  </p:cSld>
  <p:clrMapOvr>
    <a:masterClrMapping/>
  </p:clrMapOvr>
</p:sldLayout>
</file>

<file path=ppt/slideLayouts/slideLayout193.xml><?xml version="1.0" encoding="utf-8"?>
<p:sldLayout xmlns:a="http://schemas.openxmlformats.org/drawingml/2006/main" xmlns:r="http://schemas.openxmlformats.org/officeDocument/2006/relationships" xmlns:p="http://schemas.openxmlformats.org/presentationml/2006/main" matchingName="Main point">
  <p:cSld name="Main point">
    <p:spTree>
      <p:nvGrpSpPr>
        <p:cNvPr id="1" name="Shape 274"/>
        <p:cNvGrpSpPr/>
        <p:nvPr/>
      </p:nvGrpSpPr>
      <p:grpSpPr>
        <a:xfrm>
          <a:off x="0" y="0"/>
          <a:ext cx="0" cy="0"/>
          <a:chOff x="0" y="0"/>
          <a:chExt cx="0" cy="0"/>
        </a:xfrm>
      </p:grpSpPr>
      <p:pic>
        <p:nvPicPr>
          <p:cNvPr id="275" name="Google Shape;275;p8"/>
          <p:cNvPicPr preferRelativeResize="0"/>
          <p:nvPr/>
        </p:nvPicPr>
        <p:blipFill>
          <a:blip r:embed="rId2">
            <a:alphaModFix/>
          </a:blip>
          <a:stretch>
            <a:fillRect/>
          </a:stretch>
        </p:blipFill>
        <p:spPr>
          <a:xfrm>
            <a:off x="-75466" y="-36433"/>
            <a:ext cx="12342935" cy="7005332"/>
          </a:xfrm>
          <a:prstGeom prst="rect">
            <a:avLst/>
          </a:prstGeom>
          <a:noFill/>
          <a:ln>
            <a:noFill/>
          </a:ln>
        </p:spPr>
      </p:pic>
      <p:grpSp>
        <p:nvGrpSpPr>
          <p:cNvPr id="276" name="Google Shape;276;p8"/>
          <p:cNvGrpSpPr/>
          <p:nvPr/>
        </p:nvGrpSpPr>
        <p:grpSpPr>
          <a:xfrm rot="-5400000">
            <a:off x="7905659" y="5595421"/>
            <a:ext cx="2485895" cy="2298041"/>
            <a:chOff x="-1181840" y="1435015"/>
            <a:chExt cx="1864421" cy="1723531"/>
          </a:xfrm>
        </p:grpSpPr>
        <p:sp>
          <p:nvSpPr>
            <p:cNvPr id="277" name="Google Shape;277;p8"/>
            <p:cNvSpPr/>
            <p:nvPr/>
          </p:nvSpPr>
          <p:spPr>
            <a:xfrm rot="7018065">
              <a:off x="-856508" y="1589854"/>
              <a:ext cx="1164422" cy="1444262"/>
            </a:xfrm>
            <a:custGeom>
              <a:avLst/>
              <a:gdLst/>
              <a:ahLst/>
              <a:cxnLst/>
              <a:rect l="l" t="t" r="r" b="b"/>
              <a:pathLst>
                <a:path w="48158" h="59737" extrusionOk="0">
                  <a:moveTo>
                    <a:pt x="39340" y="1"/>
                  </a:moveTo>
                  <a:cubicBezTo>
                    <a:pt x="38303" y="1"/>
                    <a:pt x="37263" y="153"/>
                    <a:pt x="36285" y="451"/>
                  </a:cubicBezTo>
                  <a:cubicBezTo>
                    <a:pt x="32695" y="1579"/>
                    <a:pt x="29823" y="4272"/>
                    <a:pt x="27259" y="7016"/>
                  </a:cubicBezTo>
                  <a:cubicBezTo>
                    <a:pt x="20361" y="14401"/>
                    <a:pt x="14874" y="22940"/>
                    <a:pt x="10489" y="32043"/>
                  </a:cubicBezTo>
                  <a:cubicBezTo>
                    <a:pt x="8976" y="35197"/>
                    <a:pt x="7591" y="37427"/>
                    <a:pt x="5873" y="40505"/>
                  </a:cubicBezTo>
                  <a:cubicBezTo>
                    <a:pt x="2185" y="47138"/>
                    <a:pt x="1874" y="57072"/>
                    <a:pt x="8" y="59727"/>
                  </a:cubicBezTo>
                  <a:lnTo>
                    <a:pt x="8" y="59727"/>
                  </a:lnTo>
                  <a:cubicBezTo>
                    <a:pt x="9880" y="45729"/>
                    <a:pt x="25415" y="30630"/>
                    <a:pt x="38721" y="19888"/>
                  </a:cubicBezTo>
                  <a:cubicBezTo>
                    <a:pt x="41311" y="17811"/>
                    <a:pt x="44029" y="15708"/>
                    <a:pt x="45773" y="12888"/>
                  </a:cubicBezTo>
                  <a:cubicBezTo>
                    <a:pt x="47542" y="10041"/>
                    <a:pt x="48157" y="6246"/>
                    <a:pt x="46388" y="3426"/>
                  </a:cubicBezTo>
                  <a:cubicBezTo>
                    <a:pt x="44910" y="1106"/>
                    <a:pt x="42136" y="1"/>
                    <a:pt x="39340" y="1"/>
                  </a:cubicBezTo>
                  <a:close/>
                  <a:moveTo>
                    <a:pt x="8" y="59727"/>
                  </a:moveTo>
                  <a:lnTo>
                    <a:pt x="8" y="59727"/>
                  </a:lnTo>
                  <a:cubicBezTo>
                    <a:pt x="5" y="59730"/>
                    <a:pt x="3" y="59733"/>
                    <a:pt x="1" y="59736"/>
                  </a:cubicBezTo>
                  <a:lnTo>
                    <a:pt x="1" y="59736"/>
                  </a:lnTo>
                  <a:cubicBezTo>
                    <a:pt x="3" y="59733"/>
                    <a:pt x="5" y="59730"/>
                    <a:pt x="8" y="59727"/>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8" name="Google Shape;278;p8"/>
            <p:cNvSpPr/>
            <p:nvPr/>
          </p:nvSpPr>
          <p:spPr>
            <a:xfrm rot="7018065">
              <a:off x="-807037" y="1559505"/>
              <a:ext cx="1164398" cy="1443996"/>
            </a:xfrm>
            <a:custGeom>
              <a:avLst/>
              <a:gdLst/>
              <a:ahLst/>
              <a:cxnLst/>
              <a:rect l="l" t="t" r="r" b="b"/>
              <a:pathLst>
                <a:path w="48157" h="59726" extrusionOk="0">
                  <a:moveTo>
                    <a:pt x="39365" y="0"/>
                  </a:moveTo>
                  <a:cubicBezTo>
                    <a:pt x="38317" y="0"/>
                    <a:pt x="37267" y="157"/>
                    <a:pt x="36285" y="466"/>
                  </a:cubicBezTo>
                  <a:cubicBezTo>
                    <a:pt x="32695" y="1569"/>
                    <a:pt x="29823" y="4261"/>
                    <a:pt x="27258" y="7005"/>
                  </a:cubicBezTo>
                  <a:cubicBezTo>
                    <a:pt x="20361" y="14390"/>
                    <a:pt x="14873" y="22929"/>
                    <a:pt x="10488" y="32032"/>
                  </a:cubicBezTo>
                  <a:cubicBezTo>
                    <a:pt x="8975" y="35186"/>
                    <a:pt x="7591" y="37417"/>
                    <a:pt x="5873" y="40494"/>
                  </a:cubicBezTo>
                  <a:cubicBezTo>
                    <a:pt x="2180" y="47161"/>
                    <a:pt x="1872" y="57085"/>
                    <a:pt x="1" y="59726"/>
                  </a:cubicBezTo>
                  <a:lnTo>
                    <a:pt x="1" y="59726"/>
                  </a:lnTo>
                  <a:cubicBezTo>
                    <a:pt x="9873" y="45751"/>
                    <a:pt x="25412" y="30622"/>
                    <a:pt x="38721" y="19878"/>
                  </a:cubicBezTo>
                  <a:cubicBezTo>
                    <a:pt x="41310" y="17801"/>
                    <a:pt x="44029" y="15698"/>
                    <a:pt x="45772" y="12877"/>
                  </a:cubicBezTo>
                  <a:cubicBezTo>
                    <a:pt x="47542" y="10031"/>
                    <a:pt x="48157" y="6236"/>
                    <a:pt x="46362" y="3415"/>
                  </a:cubicBezTo>
                  <a:cubicBezTo>
                    <a:pt x="44909" y="1106"/>
                    <a:pt x="42145" y="0"/>
                    <a:pt x="3936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9" name="Google Shape;279;p8"/>
            <p:cNvSpPr/>
            <p:nvPr/>
          </p:nvSpPr>
          <p:spPr>
            <a:xfrm rot="7018065">
              <a:off x="-77650" y="2737347"/>
              <a:ext cx="428383" cy="209953"/>
            </a:xfrm>
            <a:custGeom>
              <a:avLst/>
              <a:gdLst/>
              <a:ahLst/>
              <a:cxnLst/>
              <a:rect l="l" t="t" r="r" b="b"/>
              <a:pathLst>
                <a:path w="17717" h="8684" extrusionOk="0">
                  <a:moveTo>
                    <a:pt x="13244" y="85"/>
                  </a:moveTo>
                  <a:cubicBezTo>
                    <a:pt x="13109" y="85"/>
                    <a:pt x="12983" y="218"/>
                    <a:pt x="13050" y="351"/>
                  </a:cubicBezTo>
                  <a:cubicBezTo>
                    <a:pt x="13050" y="377"/>
                    <a:pt x="13075" y="403"/>
                    <a:pt x="13101" y="428"/>
                  </a:cubicBezTo>
                  <a:cubicBezTo>
                    <a:pt x="13139" y="454"/>
                    <a:pt x="13184" y="467"/>
                    <a:pt x="13229" y="467"/>
                  </a:cubicBezTo>
                  <a:cubicBezTo>
                    <a:pt x="13274" y="467"/>
                    <a:pt x="13319" y="454"/>
                    <a:pt x="13357" y="428"/>
                  </a:cubicBezTo>
                  <a:cubicBezTo>
                    <a:pt x="13511" y="351"/>
                    <a:pt x="13460" y="146"/>
                    <a:pt x="13306" y="95"/>
                  </a:cubicBezTo>
                  <a:cubicBezTo>
                    <a:pt x="13285" y="88"/>
                    <a:pt x="13264" y="85"/>
                    <a:pt x="13244" y="85"/>
                  </a:cubicBezTo>
                  <a:close/>
                  <a:moveTo>
                    <a:pt x="9983" y="0"/>
                  </a:moveTo>
                  <a:cubicBezTo>
                    <a:pt x="9903" y="0"/>
                    <a:pt x="9827" y="28"/>
                    <a:pt x="9767" y="95"/>
                  </a:cubicBezTo>
                  <a:cubicBezTo>
                    <a:pt x="9742" y="121"/>
                    <a:pt x="9716" y="172"/>
                    <a:pt x="9690" y="223"/>
                  </a:cubicBezTo>
                  <a:cubicBezTo>
                    <a:pt x="9639" y="403"/>
                    <a:pt x="9690" y="582"/>
                    <a:pt x="9844" y="685"/>
                  </a:cubicBezTo>
                  <a:cubicBezTo>
                    <a:pt x="9910" y="731"/>
                    <a:pt x="9982" y="752"/>
                    <a:pt x="10050" y="752"/>
                  </a:cubicBezTo>
                  <a:cubicBezTo>
                    <a:pt x="10249" y="752"/>
                    <a:pt x="10428" y="580"/>
                    <a:pt x="10408" y="351"/>
                  </a:cubicBezTo>
                  <a:cubicBezTo>
                    <a:pt x="10390" y="169"/>
                    <a:pt x="10178" y="0"/>
                    <a:pt x="9983" y="0"/>
                  </a:cubicBezTo>
                  <a:close/>
                  <a:moveTo>
                    <a:pt x="7556" y="654"/>
                  </a:moveTo>
                  <a:cubicBezTo>
                    <a:pt x="7486" y="654"/>
                    <a:pt x="7412" y="721"/>
                    <a:pt x="7434" y="787"/>
                  </a:cubicBezTo>
                  <a:lnTo>
                    <a:pt x="7434" y="813"/>
                  </a:lnTo>
                  <a:cubicBezTo>
                    <a:pt x="7460" y="839"/>
                    <a:pt x="7460" y="839"/>
                    <a:pt x="7460" y="839"/>
                  </a:cubicBezTo>
                  <a:cubicBezTo>
                    <a:pt x="7485" y="864"/>
                    <a:pt x="7517" y="877"/>
                    <a:pt x="7546" y="877"/>
                  </a:cubicBezTo>
                  <a:cubicBezTo>
                    <a:pt x="7575" y="877"/>
                    <a:pt x="7601" y="864"/>
                    <a:pt x="7613" y="839"/>
                  </a:cubicBezTo>
                  <a:cubicBezTo>
                    <a:pt x="7690" y="787"/>
                    <a:pt x="7690" y="685"/>
                    <a:pt x="7588" y="659"/>
                  </a:cubicBezTo>
                  <a:cubicBezTo>
                    <a:pt x="7578" y="656"/>
                    <a:pt x="7567" y="654"/>
                    <a:pt x="7556" y="654"/>
                  </a:cubicBezTo>
                  <a:close/>
                  <a:moveTo>
                    <a:pt x="12799" y="1638"/>
                  </a:moveTo>
                  <a:cubicBezTo>
                    <a:pt x="12396" y="1638"/>
                    <a:pt x="11973" y="2067"/>
                    <a:pt x="12178" y="2454"/>
                  </a:cubicBezTo>
                  <a:lnTo>
                    <a:pt x="12152" y="2454"/>
                  </a:lnTo>
                  <a:cubicBezTo>
                    <a:pt x="12203" y="2531"/>
                    <a:pt x="12255" y="2582"/>
                    <a:pt x="12306" y="2634"/>
                  </a:cubicBezTo>
                  <a:cubicBezTo>
                    <a:pt x="12435" y="2734"/>
                    <a:pt x="12595" y="2786"/>
                    <a:pt x="12756" y="2786"/>
                  </a:cubicBezTo>
                  <a:cubicBezTo>
                    <a:pt x="12885" y="2786"/>
                    <a:pt x="13013" y="2753"/>
                    <a:pt x="13127" y="2685"/>
                  </a:cubicBezTo>
                  <a:cubicBezTo>
                    <a:pt x="13511" y="2403"/>
                    <a:pt x="13409" y="1787"/>
                    <a:pt x="12947" y="1659"/>
                  </a:cubicBezTo>
                  <a:cubicBezTo>
                    <a:pt x="12899" y="1645"/>
                    <a:pt x="12849" y="1638"/>
                    <a:pt x="12799" y="1638"/>
                  </a:cubicBezTo>
                  <a:close/>
                  <a:moveTo>
                    <a:pt x="6278" y="2155"/>
                  </a:moveTo>
                  <a:cubicBezTo>
                    <a:pt x="6196" y="2155"/>
                    <a:pt x="6115" y="2183"/>
                    <a:pt x="6049" y="2249"/>
                  </a:cubicBezTo>
                  <a:lnTo>
                    <a:pt x="6075" y="2249"/>
                  </a:lnTo>
                  <a:cubicBezTo>
                    <a:pt x="6049" y="2275"/>
                    <a:pt x="6024" y="2326"/>
                    <a:pt x="5998" y="2377"/>
                  </a:cubicBezTo>
                  <a:cubicBezTo>
                    <a:pt x="5947" y="2557"/>
                    <a:pt x="5998" y="2736"/>
                    <a:pt x="6152" y="2839"/>
                  </a:cubicBezTo>
                  <a:cubicBezTo>
                    <a:pt x="6212" y="2886"/>
                    <a:pt x="6279" y="2906"/>
                    <a:pt x="6345" y="2906"/>
                  </a:cubicBezTo>
                  <a:cubicBezTo>
                    <a:pt x="6532" y="2906"/>
                    <a:pt x="6709" y="2740"/>
                    <a:pt x="6690" y="2531"/>
                  </a:cubicBezTo>
                  <a:cubicBezTo>
                    <a:pt x="6690" y="2330"/>
                    <a:pt x="6481" y="2155"/>
                    <a:pt x="6278" y="2155"/>
                  </a:cubicBezTo>
                  <a:close/>
                  <a:moveTo>
                    <a:pt x="15296" y="2488"/>
                  </a:moveTo>
                  <a:cubicBezTo>
                    <a:pt x="15012" y="2488"/>
                    <a:pt x="14712" y="2798"/>
                    <a:pt x="14870" y="3070"/>
                  </a:cubicBezTo>
                  <a:cubicBezTo>
                    <a:pt x="14896" y="3121"/>
                    <a:pt x="14922" y="3146"/>
                    <a:pt x="14947" y="3198"/>
                  </a:cubicBezTo>
                  <a:cubicBezTo>
                    <a:pt x="15046" y="3268"/>
                    <a:pt x="15152" y="3308"/>
                    <a:pt x="15258" y="3308"/>
                  </a:cubicBezTo>
                  <a:cubicBezTo>
                    <a:pt x="15344" y="3308"/>
                    <a:pt x="15430" y="3281"/>
                    <a:pt x="15511" y="3223"/>
                  </a:cubicBezTo>
                  <a:cubicBezTo>
                    <a:pt x="15793" y="3044"/>
                    <a:pt x="15716" y="2608"/>
                    <a:pt x="15409" y="2505"/>
                  </a:cubicBezTo>
                  <a:cubicBezTo>
                    <a:pt x="15372" y="2493"/>
                    <a:pt x="15334" y="2488"/>
                    <a:pt x="15296" y="2488"/>
                  </a:cubicBezTo>
                  <a:close/>
                  <a:moveTo>
                    <a:pt x="3455" y="3035"/>
                  </a:moveTo>
                  <a:cubicBezTo>
                    <a:pt x="3318" y="3035"/>
                    <a:pt x="3186" y="3190"/>
                    <a:pt x="3254" y="3326"/>
                  </a:cubicBezTo>
                  <a:cubicBezTo>
                    <a:pt x="3254" y="3352"/>
                    <a:pt x="3280" y="3352"/>
                    <a:pt x="3306" y="3377"/>
                  </a:cubicBezTo>
                  <a:cubicBezTo>
                    <a:pt x="3348" y="3420"/>
                    <a:pt x="3398" y="3439"/>
                    <a:pt x="3447" y="3439"/>
                  </a:cubicBezTo>
                  <a:cubicBezTo>
                    <a:pt x="3488" y="3439"/>
                    <a:pt x="3527" y="3426"/>
                    <a:pt x="3562" y="3403"/>
                  </a:cubicBezTo>
                  <a:cubicBezTo>
                    <a:pt x="3690" y="3300"/>
                    <a:pt x="3665" y="3095"/>
                    <a:pt x="3511" y="3044"/>
                  </a:cubicBezTo>
                  <a:cubicBezTo>
                    <a:pt x="3492" y="3038"/>
                    <a:pt x="3474" y="3035"/>
                    <a:pt x="3455" y="3035"/>
                  </a:cubicBezTo>
                  <a:close/>
                  <a:moveTo>
                    <a:pt x="10101" y="2744"/>
                  </a:moveTo>
                  <a:cubicBezTo>
                    <a:pt x="10028" y="2744"/>
                    <a:pt x="9956" y="2766"/>
                    <a:pt x="9894" y="2817"/>
                  </a:cubicBezTo>
                  <a:lnTo>
                    <a:pt x="9894" y="2817"/>
                  </a:lnTo>
                  <a:cubicBezTo>
                    <a:pt x="9894" y="2816"/>
                    <a:pt x="9895" y="2815"/>
                    <a:pt x="9896" y="2813"/>
                  </a:cubicBezTo>
                  <a:lnTo>
                    <a:pt x="9896" y="2813"/>
                  </a:lnTo>
                  <a:lnTo>
                    <a:pt x="9870" y="2839"/>
                  </a:lnTo>
                  <a:cubicBezTo>
                    <a:pt x="9878" y="2831"/>
                    <a:pt x="9886" y="2824"/>
                    <a:pt x="9894" y="2817"/>
                  </a:cubicBezTo>
                  <a:lnTo>
                    <a:pt x="9894" y="2817"/>
                  </a:lnTo>
                  <a:cubicBezTo>
                    <a:pt x="9869" y="2867"/>
                    <a:pt x="9844" y="2916"/>
                    <a:pt x="9819" y="2941"/>
                  </a:cubicBezTo>
                  <a:cubicBezTo>
                    <a:pt x="9767" y="3121"/>
                    <a:pt x="9819" y="3300"/>
                    <a:pt x="9973" y="3429"/>
                  </a:cubicBezTo>
                  <a:cubicBezTo>
                    <a:pt x="10030" y="3467"/>
                    <a:pt x="10094" y="3485"/>
                    <a:pt x="10158" y="3485"/>
                  </a:cubicBezTo>
                  <a:cubicBezTo>
                    <a:pt x="10348" y="3485"/>
                    <a:pt x="10530" y="3326"/>
                    <a:pt x="10511" y="3095"/>
                  </a:cubicBezTo>
                  <a:cubicBezTo>
                    <a:pt x="10511" y="2913"/>
                    <a:pt x="10304" y="2744"/>
                    <a:pt x="10101" y="2744"/>
                  </a:cubicBezTo>
                  <a:close/>
                  <a:moveTo>
                    <a:pt x="14770" y="4548"/>
                  </a:moveTo>
                  <a:cubicBezTo>
                    <a:pt x="14646" y="4548"/>
                    <a:pt x="14495" y="4700"/>
                    <a:pt x="14563" y="4813"/>
                  </a:cubicBezTo>
                  <a:cubicBezTo>
                    <a:pt x="14588" y="4839"/>
                    <a:pt x="14588" y="4865"/>
                    <a:pt x="14614" y="4890"/>
                  </a:cubicBezTo>
                  <a:cubicBezTo>
                    <a:pt x="14661" y="4922"/>
                    <a:pt x="14719" y="4944"/>
                    <a:pt x="14780" y="4944"/>
                  </a:cubicBezTo>
                  <a:cubicBezTo>
                    <a:pt x="14818" y="4944"/>
                    <a:pt x="14857" y="4935"/>
                    <a:pt x="14896" y="4916"/>
                  </a:cubicBezTo>
                  <a:cubicBezTo>
                    <a:pt x="15024" y="4813"/>
                    <a:pt x="14998" y="4608"/>
                    <a:pt x="14819" y="4557"/>
                  </a:cubicBezTo>
                  <a:cubicBezTo>
                    <a:pt x="14804" y="4551"/>
                    <a:pt x="14787" y="4548"/>
                    <a:pt x="14770" y="4548"/>
                  </a:cubicBezTo>
                  <a:close/>
                  <a:moveTo>
                    <a:pt x="4573" y="4622"/>
                  </a:moveTo>
                  <a:cubicBezTo>
                    <a:pt x="4312" y="4622"/>
                    <a:pt x="4040" y="4894"/>
                    <a:pt x="4177" y="5147"/>
                  </a:cubicBezTo>
                  <a:cubicBezTo>
                    <a:pt x="4203" y="5172"/>
                    <a:pt x="4229" y="5224"/>
                    <a:pt x="4254" y="5249"/>
                  </a:cubicBezTo>
                  <a:cubicBezTo>
                    <a:pt x="4344" y="5324"/>
                    <a:pt x="4451" y="5364"/>
                    <a:pt x="4555" y="5364"/>
                  </a:cubicBezTo>
                  <a:cubicBezTo>
                    <a:pt x="4630" y="5364"/>
                    <a:pt x="4703" y="5343"/>
                    <a:pt x="4767" y="5300"/>
                  </a:cubicBezTo>
                  <a:cubicBezTo>
                    <a:pt x="5024" y="5121"/>
                    <a:pt x="4972" y="4711"/>
                    <a:pt x="4665" y="4634"/>
                  </a:cubicBezTo>
                  <a:cubicBezTo>
                    <a:pt x="4635" y="4626"/>
                    <a:pt x="4604" y="4622"/>
                    <a:pt x="4573" y="4622"/>
                  </a:cubicBezTo>
                  <a:close/>
                  <a:moveTo>
                    <a:pt x="8987" y="4400"/>
                  </a:moveTo>
                  <a:cubicBezTo>
                    <a:pt x="8604" y="4400"/>
                    <a:pt x="8182" y="4821"/>
                    <a:pt x="8383" y="5224"/>
                  </a:cubicBezTo>
                  <a:cubicBezTo>
                    <a:pt x="8408" y="5275"/>
                    <a:pt x="8460" y="5352"/>
                    <a:pt x="8537" y="5403"/>
                  </a:cubicBezTo>
                  <a:cubicBezTo>
                    <a:pt x="8665" y="5503"/>
                    <a:pt x="8818" y="5555"/>
                    <a:pt x="8972" y="5555"/>
                  </a:cubicBezTo>
                  <a:cubicBezTo>
                    <a:pt x="9094" y="5555"/>
                    <a:pt x="9218" y="5522"/>
                    <a:pt x="9331" y="5454"/>
                  </a:cubicBezTo>
                  <a:cubicBezTo>
                    <a:pt x="9716" y="5172"/>
                    <a:pt x="9614" y="4557"/>
                    <a:pt x="9152" y="4429"/>
                  </a:cubicBezTo>
                  <a:cubicBezTo>
                    <a:pt x="9099" y="4409"/>
                    <a:pt x="9044" y="4400"/>
                    <a:pt x="8987" y="4400"/>
                  </a:cubicBezTo>
                  <a:close/>
                  <a:moveTo>
                    <a:pt x="16985" y="4741"/>
                  </a:moveTo>
                  <a:cubicBezTo>
                    <a:pt x="16596" y="4741"/>
                    <a:pt x="16152" y="5169"/>
                    <a:pt x="16358" y="5557"/>
                  </a:cubicBezTo>
                  <a:cubicBezTo>
                    <a:pt x="16409" y="5634"/>
                    <a:pt x="16460" y="5685"/>
                    <a:pt x="16511" y="5736"/>
                  </a:cubicBezTo>
                  <a:cubicBezTo>
                    <a:pt x="16640" y="5836"/>
                    <a:pt x="16793" y="5889"/>
                    <a:pt x="16947" y="5889"/>
                  </a:cubicBezTo>
                  <a:cubicBezTo>
                    <a:pt x="17069" y="5889"/>
                    <a:pt x="17193" y="5856"/>
                    <a:pt x="17306" y="5788"/>
                  </a:cubicBezTo>
                  <a:cubicBezTo>
                    <a:pt x="17717" y="5506"/>
                    <a:pt x="17614" y="4890"/>
                    <a:pt x="17127" y="4762"/>
                  </a:cubicBezTo>
                  <a:cubicBezTo>
                    <a:pt x="17081" y="4748"/>
                    <a:pt x="17034" y="4741"/>
                    <a:pt x="16985" y="4741"/>
                  </a:cubicBezTo>
                  <a:close/>
                  <a:moveTo>
                    <a:pt x="6587" y="6245"/>
                  </a:moveTo>
                  <a:cubicBezTo>
                    <a:pt x="6511" y="6245"/>
                    <a:pt x="6414" y="6334"/>
                    <a:pt x="6460" y="6403"/>
                  </a:cubicBezTo>
                  <a:cubicBezTo>
                    <a:pt x="6460" y="6429"/>
                    <a:pt x="6485" y="6429"/>
                    <a:pt x="6485" y="6454"/>
                  </a:cubicBezTo>
                  <a:cubicBezTo>
                    <a:pt x="6511" y="6467"/>
                    <a:pt x="6536" y="6474"/>
                    <a:pt x="6562" y="6474"/>
                  </a:cubicBezTo>
                  <a:cubicBezTo>
                    <a:pt x="6588" y="6474"/>
                    <a:pt x="6613" y="6467"/>
                    <a:pt x="6639" y="6454"/>
                  </a:cubicBezTo>
                  <a:cubicBezTo>
                    <a:pt x="6716" y="6403"/>
                    <a:pt x="6690" y="6275"/>
                    <a:pt x="6613" y="6249"/>
                  </a:cubicBezTo>
                  <a:cubicBezTo>
                    <a:pt x="6605" y="6246"/>
                    <a:pt x="6596" y="6245"/>
                    <a:pt x="6587" y="6245"/>
                  </a:cubicBezTo>
                  <a:close/>
                  <a:moveTo>
                    <a:pt x="813" y="5837"/>
                  </a:moveTo>
                  <a:cubicBezTo>
                    <a:pt x="428" y="5837"/>
                    <a:pt x="1" y="6278"/>
                    <a:pt x="203" y="6659"/>
                  </a:cubicBezTo>
                  <a:cubicBezTo>
                    <a:pt x="228" y="6711"/>
                    <a:pt x="280" y="6788"/>
                    <a:pt x="357" y="6839"/>
                  </a:cubicBezTo>
                  <a:cubicBezTo>
                    <a:pt x="485" y="6939"/>
                    <a:pt x="638" y="6991"/>
                    <a:pt x="792" y="6991"/>
                  </a:cubicBezTo>
                  <a:cubicBezTo>
                    <a:pt x="915" y="6991"/>
                    <a:pt x="1038" y="6958"/>
                    <a:pt x="1152" y="6890"/>
                  </a:cubicBezTo>
                  <a:cubicBezTo>
                    <a:pt x="1536" y="6608"/>
                    <a:pt x="1434" y="5993"/>
                    <a:pt x="972" y="5865"/>
                  </a:cubicBezTo>
                  <a:cubicBezTo>
                    <a:pt x="921" y="5845"/>
                    <a:pt x="868" y="5837"/>
                    <a:pt x="813" y="5837"/>
                  </a:cubicBezTo>
                  <a:close/>
                  <a:moveTo>
                    <a:pt x="8010" y="7201"/>
                  </a:moveTo>
                  <a:cubicBezTo>
                    <a:pt x="7933" y="7201"/>
                    <a:pt x="7856" y="7225"/>
                    <a:pt x="7791" y="7279"/>
                  </a:cubicBezTo>
                  <a:lnTo>
                    <a:pt x="7791" y="7279"/>
                  </a:lnTo>
                  <a:cubicBezTo>
                    <a:pt x="7792" y="7278"/>
                    <a:pt x="7792" y="7276"/>
                    <a:pt x="7793" y="7275"/>
                  </a:cubicBezTo>
                  <a:lnTo>
                    <a:pt x="7793" y="7275"/>
                  </a:lnTo>
                  <a:lnTo>
                    <a:pt x="7767" y="7301"/>
                  </a:lnTo>
                  <a:cubicBezTo>
                    <a:pt x="7775" y="7293"/>
                    <a:pt x="7783" y="7286"/>
                    <a:pt x="7791" y="7279"/>
                  </a:cubicBezTo>
                  <a:lnTo>
                    <a:pt x="7791" y="7279"/>
                  </a:lnTo>
                  <a:cubicBezTo>
                    <a:pt x="7766" y="7328"/>
                    <a:pt x="7741" y="7353"/>
                    <a:pt x="7716" y="7403"/>
                  </a:cubicBezTo>
                  <a:cubicBezTo>
                    <a:pt x="7665" y="7583"/>
                    <a:pt x="7716" y="7762"/>
                    <a:pt x="7870" y="7890"/>
                  </a:cubicBezTo>
                  <a:cubicBezTo>
                    <a:pt x="7928" y="7929"/>
                    <a:pt x="7992" y="7946"/>
                    <a:pt x="8055" y="7946"/>
                  </a:cubicBezTo>
                  <a:cubicBezTo>
                    <a:pt x="8245" y="7946"/>
                    <a:pt x="8428" y="7788"/>
                    <a:pt x="8408" y="7557"/>
                  </a:cubicBezTo>
                  <a:cubicBezTo>
                    <a:pt x="8408" y="7360"/>
                    <a:pt x="8209" y="7201"/>
                    <a:pt x="8010" y="7201"/>
                  </a:cubicBezTo>
                  <a:close/>
                  <a:moveTo>
                    <a:pt x="4446" y="7536"/>
                  </a:moveTo>
                  <a:cubicBezTo>
                    <a:pt x="4057" y="7536"/>
                    <a:pt x="3613" y="7964"/>
                    <a:pt x="3818" y="8352"/>
                  </a:cubicBezTo>
                  <a:cubicBezTo>
                    <a:pt x="3844" y="8429"/>
                    <a:pt x="3895" y="8480"/>
                    <a:pt x="3972" y="8531"/>
                  </a:cubicBezTo>
                  <a:cubicBezTo>
                    <a:pt x="4087" y="8631"/>
                    <a:pt x="4241" y="8684"/>
                    <a:pt x="4399" y="8684"/>
                  </a:cubicBezTo>
                  <a:cubicBezTo>
                    <a:pt x="4525" y="8684"/>
                    <a:pt x="4654" y="8651"/>
                    <a:pt x="4767" y="8583"/>
                  </a:cubicBezTo>
                  <a:cubicBezTo>
                    <a:pt x="5152" y="8301"/>
                    <a:pt x="5049" y="7685"/>
                    <a:pt x="4588" y="7557"/>
                  </a:cubicBezTo>
                  <a:cubicBezTo>
                    <a:pt x="4542" y="7543"/>
                    <a:pt x="4495" y="7536"/>
                    <a:pt x="4446" y="7536"/>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0" name="Google Shape;280;p8"/>
            <p:cNvSpPr/>
            <p:nvPr/>
          </p:nvSpPr>
          <p:spPr>
            <a:xfrm rot="7018065">
              <a:off x="-731525" y="1533356"/>
              <a:ext cx="961945" cy="1237331"/>
            </a:xfrm>
            <a:custGeom>
              <a:avLst/>
              <a:gdLst/>
              <a:ahLst/>
              <a:cxnLst/>
              <a:rect l="l" t="t" r="r" b="b"/>
              <a:pathLst>
                <a:path w="39784" h="51178" extrusionOk="0">
                  <a:moveTo>
                    <a:pt x="39268" y="0"/>
                  </a:moveTo>
                  <a:cubicBezTo>
                    <a:pt x="39198" y="0"/>
                    <a:pt x="39125" y="22"/>
                    <a:pt x="39054" y="72"/>
                  </a:cubicBezTo>
                  <a:cubicBezTo>
                    <a:pt x="26772" y="10380"/>
                    <a:pt x="10053" y="27535"/>
                    <a:pt x="104" y="50665"/>
                  </a:cubicBezTo>
                  <a:cubicBezTo>
                    <a:pt x="1" y="50895"/>
                    <a:pt x="180" y="51152"/>
                    <a:pt x="437" y="51177"/>
                  </a:cubicBezTo>
                  <a:cubicBezTo>
                    <a:pt x="565" y="51177"/>
                    <a:pt x="668" y="51075"/>
                    <a:pt x="719" y="50972"/>
                  </a:cubicBezTo>
                  <a:cubicBezTo>
                    <a:pt x="10668" y="27945"/>
                    <a:pt x="27310" y="10868"/>
                    <a:pt x="39516" y="611"/>
                  </a:cubicBezTo>
                  <a:cubicBezTo>
                    <a:pt x="39784" y="363"/>
                    <a:pt x="39555" y="0"/>
                    <a:pt x="39268"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81" name="Google Shape;281;p8"/>
          <p:cNvGrpSpPr/>
          <p:nvPr/>
        </p:nvGrpSpPr>
        <p:grpSpPr>
          <a:xfrm rot="2207578">
            <a:off x="6271364" y="5433808"/>
            <a:ext cx="2053785" cy="3002307"/>
            <a:chOff x="-2055400" y="2385325"/>
            <a:chExt cx="1520600" cy="2222875"/>
          </a:xfrm>
        </p:grpSpPr>
        <p:grpSp>
          <p:nvGrpSpPr>
            <p:cNvPr id="282" name="Google Shape;282;p8"/>
            <p:cNvGrpSpPr/>
            <p:nvPr/>
          </p:nvGrpSpPr>
          <p:grpSpPr>
            <a:xfrm>
              <a:off x="-1858600" y="2385325"/>
              <a:ext cx="523125" cy="1635025"/>
              <a:chOff x="-1858600" y="2385325"/>
              <a:chExt cx="523125" cy="1635025"/>
            </a:xfrm>
          </p:grpSpPr>
          <p:sp>
            <p:nvSpPr>
              <p:cNvPr id="283" name="Google Shape;283;p8"/>
              <p:cNvSpPr/>
              <p:nvPr/>
            </p:nvSpPr>
            <p:spPr>
              <a:xfrm>
                <a:off x="-1804750" y="2385325"/>
                <a:ext cx="469275" cy="1635025"/>
              </a:xfrm>
              <a:custGeom>
                <a:avLst/>
                <a:gdLst/>
                <a:ahLst/>
                <a:cxnLst/>
                <a:rect l="l" t="t" r="r" b="b"/>
                <a:pathLst>
                  <a:path w="18771" h="65401" extrusionOk="0">
                    <a:moveTo>
                      <a:pt x="12062" y="1"/>
                    </a:moveTo>
                    <a:cubicBezTo>
                      <a:pt x="9693" y="1"/>
                      <a:pt x="7259" y="1264"/>
                      <a:pt x="5667" y="3115"/>
                    </a:cubicBezTo>
                    <a:cubicBezTo>
                      <a:pt x="3462" y="5679"/>
                      <a:pt x="2513" y="9064"/>
                      <a:pt x="1872" y="12397"/>
                    </a:cubicBezTo>
                    <a:lnTo>
                      <a:pt x="1872" y="12372"/>
                    </a:lnTo>
                    <a:cubicBezTo>
                      <a:pt x="129" y="21270"/>
                      <a:pt x="0" y="30373"/>
                      <a:pt x="975" y="39373"/>
                    </a:cubicBezTo>
                    <a:cubicBezTo>
                      <a:pt x="1308" y="42476"/>
                      <a:pt x="1308" y="44861"/>
                      <a:pt x="1462" y="47989"/>
                    </a:cubicBezTo>
                    <a:cubicBezTo>
                      <a:pt x="1795" y="54796"/>
                      <a:pt x="6238" y="62496"/>
                      <a:pt x="6079" y="65382"/>
                    </a:cubicBezTo>
                    <a:lnTo>
                      <a:pt x="6079" y="65382"/>
                    </a:lnTo>
                    <a:cubicBezTo>
                      <a:pt x="6979" y="50077"/>
                      <a:pt x="11644" y="31239"/>
                      <a:pt x="16694" y="16756"/>
                    </a:cubicBezTo>
                    <a:cubicBezTo>
                      <a:pt x="17694" y="13936"/>
                      <a:pt x="18771" y="11064"/>
                      <a:pt x="18745" y="8089"/>
                    </a:cubicBezTo>
                    <a:cubicBezTo>
                      <a:pt x="18745" y="5089"/>
                      <a:pt x="17412" y="1909"/>
                      <a:pt x="14719" y="602"/>
                    </a:cubicBezTo>
                    <a:cubicBezTo>
                      <a:pt x="13878" y="188"/>
                      <a:pt x="12974" y="1"/>
                      <a:pt x="12062" y="1"/>
                    </a:cubicBezTo>
                    <a:close/>
                    <a:moveTo>
                      <a:pt x="6079" y="65382"/>
                    </a:moveTo>
                    <a:lnTo>
                      <a:pt x="6079" y="65382"/>
                    </a:lnTo>
                    <a:cubicBezTo>
                      <a:pt x="6078" y="65388"/>
                      <a:pt x="6078" y="65394"/>
                      <a:pt x="6078" y="65400"/>
                    </a:cubicBezTo>
                    <a:cubicBezTo>
                      <a:pt x="6078" y="65394"/>
                      <a:pt x="6078" y="65388"/>
                      <a:pt x="6079" y="65382"/>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4" name="Google Shape;284;p8"/>
              <p:cNvSpPr/>
              <p:nvPr/>
            </p:nvSpPr>
            <p:spPr>
              <a:xfrm>
                <a:off x="-1858600" y="2385425"/>
                <a:ext cx="469275" cy="1634925"/>
              </a:xfrm>
              <a:custGeom>
                <a:avLst/>
                <a:gdLst/>
                <a:ahLst/>
                <a:cxnLst/>
                <a:rect l="l" t="t" r="r" b="b"/>
                <a:pathLst>
                  <a:path w="18771" h="65397" extrusionOk="0">
                    <a:moveTo>
                      <a:pt x="12088" y="1"/>
                    </a:moveTo>
                    <a:cubicBezTo>
                      <a:pt x="9704" y="1"/>
                      <a:pt x="7263" y="1274"/>
                      <a:pt x="5667" y="3111"/>
                    </a:cubicBezTo>
                    <a:cubicBezTo>
                      <a:pt x="3462" y="5649"/>
                      <a:pt x="2513" y="9060"/>
                      <a:pt x="1872" y="12393"/>
                    </a:cubicBezTo>
                    <a:lnTo>
                      <a:pt x="1872" y="12368"/>
                    </a:lnTo>
                    <a:cubicBezTo>
                      <a:pt x="129" y="21266"/>
                      <a:pt x="0" y="30369"/>
                      <a:pt x="975" y="39369"/>
                    </a:cubicBezTo>
                    <a:cubicBezTo>
                      <a:pt x="1308" y="42472"/>
                      <a:pt x="1308" y="44857"/>
                      <a:pt x="1462" y="47985"/>
                    </a:cubicBezTo>
                    <a:cubicBezTo>
                      <a:pt x="1795" y="54792"/>
                      <a:pt x="6239" y="62492"/>
                      <a:pt x="6079" y="65378"/>
                    </a:cubicBezTo>
                    <a:lnTo>
                      <a:pt x="6079" y="65378"/>
                    </a:lnTo>
                    <a:cubicBezTo>
                      <a:pt x="6979" y="50073"/>
                      <a:pt x="11670" y="31235"/>
                      <a:pt x="16694" y="16752"/>
                    </a:cubicBezTo>
                    <a:cubicBezTo>
                      <a:pt x="17694" y="13932"/>
                      <a:pt x="18771" y="11060"/>
                      <a:pt x="18771" y="8085"/>
                    </a:cubicBezTo>
                    <a:cubicBezTo>
                      <a:pt x="18745" y="5085"/>
                      <a:pt x="17412" y="1905"/>
                      <a:pt x="14745" y="598"/>
                    </a:cubicBezTo>
                    <a:cubicBezTo>
                      <a:pt x="13901" y="187"/>
                      <a:pt x="12999" y="1"/>
                      <a:pt x="12088" y="1"/>
                    </a:cubicBezTo>
                    <a:close/>
                    <a:moveTo>
                      <a:pt x="6079" y="65378"/>
                    </a:moveTo>
                    <a:cubicBezTo>
                      <a:pt x="6078" y="65384"/>
                      <a:pt x="6078" y="65390"/>
                      <a:pt x="6078" y="65396"/>
                    </a:cubicBezTo>
                    <a:cubicBezTo>
                      <a:pt x="6078" y="65390"/>
                      <a:pt x="6078" y="65384"/>
                      <a:pt x="6079" y="65378"/>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5" name="Google Shape;285;p8"/>
              <p:cNvSpPr/>
              <p:nvPr/>
            </p:nvSpPr>
            <p:spPr>
              <a:xfrm>
                <a:off x="-1766300" y="2414375"/>
                <a:ext cx="329125" cy="283550"/>
              </a:xfrm>
              <a:custGeom>
                <a:avLst/>
                <a:gdLst/>
                <a:ahLst/>
                <a:cxnLst/>
                <a:rect l="l" t="t" r="r" b="b"/>
                <a:pathLst>
                  <a:path w="13165" h="11342" extrusionOk="0">
                    <a:moveTo>
                      <a:pt x="7214" y="1"/>
                    </a:moveTo>
                    <a:cubicBezTo>
                      <a:pt x="7203" y="1"/>
                      <a:pt x="7192" y="2"/>
                      <a:pt x="7181" y="4"/>
                    </a:cubicBezTo>
                    <a:cubicBezTo>
                      <a:pt x="7053" y="55"/>
                      <a:pt x="6976" y="260"/>
                      <a:pt x="7104" y="337"/>
                    </a:cubicBezTo>
                    <a:cubicBezTo>
                      <a:pt x="7130" y="363"/>
                      <a:pt x="7155" y="363"/>
                      <a:pt x="7181" y="363"/>
                    </a:cubicBezTo>
                    <a:cubicBezTo>
                      <a:pt x="7258" y="363"/>
                      <a:pt x="7335" y="337"/>
                      <a:pt x="7386" y="260"/>
                    </a:cubicBezTo>
                    <a:cubicBezTo>
                      <a:pt x="7433" y="120"/>
                      <a:pt x="7330" y="1"/>
                      <a:pt x="7214" y="1"/>
                    </a:cubicBezTo>
                    <a:close/>
                    <a:moveTo>
                      <a:pt x="10096" y="914"/>
                    </a:moveTo>
                    <a:cubicBezTo>
                      <a:pt x="10065" y="914"/>
                      <a:pt x="10033" y="918"/>
                      <a:pt x="10001" y="927"/>
                    </a:cubicBezTo>
                    <a:cubicBezTo>
                      <a:pt x="9719" y="1004"/>
                      <a:pt x="9591" y="1440"/>
                      <a:pt x="9848" y="1619"/>
                    </a:cubicBezTo>
                    <a:cubicBezTo>
                      <a:pt x="9899" y="1619"/>
                      <a:pt x="9950" y="1645"/>
                      <a:pt x="10001" y="1645"/>
                    </a:cubicBezTo>
                    <a:cubicBezTo>
                      <a:pt x="10024" y="1648"/>
                      <a:pt x="10046" y="1650"/>
                      <a:pt x="10069" y="1650"/>
                    </a:cubicBezTo>
                    <a:cubicBezTo>
                      <a:pt x="10224" y="1650"/>
                      <a:pt x="10370" y="1571"/>
                      <a:pt x="10437" y="1414"/>
                    </a:cubicBezTo>
                    <a:cubicBezTo>
                      <a:pt x="10528" y="1164"/>
                      <a:pt x="10337" y="914"/>
                      <a:pt x="10096" y="914"/>
                    </a:cubicBezTo>
                    <a:close/>
                    <a:moveTo>
                      <a:pt x="4839" y="1534"/>
                    </a:moveTo>
                    <a:cubicBezTo>
                      <a:pt x="4695" y="1534"/>
                      <a:pt x="4554" y="1605"/>
                      <a:pt x="4540" y="1748"/>
                    </a:cubicBezTo>
                    <a:cubicBezTo>
                      <a:pt x="4540" y="1799"/>
                      <a:pt x="4540" y="1824"/>
                      <a:pt x="4540" y="1876"/>
                    </a:cubicBezTo>
                    <a:cubicBezTo>
                      <a:pt x="4591" y="2030"/>
                      <a:pt x="4719" y="2158"/>
                      <a:pt x="4873" y="2183"/>
                    </a:cubicBezTo>
                    <a:cubicBezTo>
                      <a:pt x="5129" y="2183"/>
                      <a:pt x="5309" y="1876"/>
                      <a:pt x="5129" y="1671"/>
                    </a:cubicBezTo>
                    <a:cubicBezTo>
                      <a:pt x="5072" y="1579"/>
                      <a:pt x="4955" y="1534"/>
                      <a:pt x="4839" y="1534"/>
                    </a:cubicBezTo>
                    <a:close/>
                    <a:moveTo>
                      <a:pt x="7873" y="1434"/>
                    </a:moveTo>
                    <a:cubicBezTo>
                      <a:pt x="7815" y="1434"/>
                      <a:pt x="7755" y="1444"/>
                      <a:pt x="7694" y="1465"/>
                    </a:cubicBezTo>
                    <a:cubicBezTo>
                      <a:pt x="7309" y="1542"/>
                      <a:pt x="7104" y="2183"/>
                      <a:pt x="7488" y="2414"/>
                    </a:cubicBezTo>
                    <a:lnTo>
                      <a:pt x="7514" y="2414"/>
                    </a:lnTo>
                    <a:cubicBezTo>
                      <a:pt x="7565" y="2440"/>
                      <a:pt x="7642" y="2466"/>
                      <a:pt x="7694" y="2491"/>
                    </a:cubicBezTo>
                    <a:cubicBezTo>
                      <a:pt x="7715" y="2493"/>
                      <a:pt x="7737" y="2494"/>
                      <a:pt x="7759" y="2494"/>
                    </a:cubicBezTo>
                    <a:cubicBezTo>
                      <a:pt x="7992" y="2494"/>
                      <a:pt x="8217" y="2369"/>
                      <a:pt x="8335" y="2158"/>
                    </a:cubicBezTo>
                    <a:cubicBezTo>
                      <a:pt x="8489" y="1805"/>
                      <a:pt x="8227" y="1434"/>
                      <a:pt x="7873" y="1434"/>
                    </a:cubicBezTo>
                    <a:close/>
                    <a:moveTo>
                      <a:pt x="12521" y="1809"/>
                    </a:moveTo>
                    <a:cubicBezTo>
                      <a:pt x="12477" y="1809"/>
                      <a:pt x="12432" y="1814"/>
                      <a:pt x="12386" y="1824"/>
                    </a:cubicBezTo>
                    <a:cubicBezTo>
                      <a:pt x="12002" y="1927"/>
                      <a:pt x="11796" y="2568"/>
                      <a:pt x="12181" y="2799"/>
                    </a:cubicBezTo>
                    <a:cubicBezTo>
                      <a:pt x="12232" y="2825"/>
                      <a:pt x="12309" y="2850"/>
                      <a:pt x="12386" y="2850"/>
                    </a:cubicBezTo>
                    <a:cubicBezTo>
                      <a:pt x="12424" y="2858"/>
                      <a:pt x="12461" y="2861"/>
                      <a:pt x="12498" y="2861"/>
                    </a:cubicBezTo>
                    <a:cubicBezTo>
                      <a:pt x="12709" y="2861"/>
                      <a:pt x="12896" y="2739"/>
                      <a:pt x="13027" y="2542"/>
                    </a:cubicBezTo>
                    <a:cubicBezTo>
                      <a:pt x="13165" y="2175"/>
                      <a:pt x="12892" y="1809"/>
                      <a:pt x="12521" y="1809"/>
                    </a:cubicBezTo>
                    <a:close/>
                    <a:moveTo>
                      <a:pt x="10496" y="2693"/>
                    </a:moveTo>
                    <a:cubicBezTo>
                      <a:pt x="10485" y="2693"/>
                      <a:pt x="10474" y="2694"/>
                      <a:pt x="10463" y="2696"/>
                    </a:cubicBezTo>
                    <a:cubicBezTo>
                      <a:pt x="10335" y="2722"/>
                      <a:pt x="10258" y="2953"/>
                      <a:pt x="10386" y="3030"/>
                    </a:cubicBezTo>
                    <a:cubicBezTo>
                      <a:pt x="10412" y="3055"/>
                      <a:pt x="10412" y="3055"/>
                      <a:pt x="10437" y="3055"/>
                    </a:cubicBezTo>
                    <a:cubicBezTo>
                      <a:pt x="10540" y="3055"/>
                      <a:pt x="10617" y="3030"/>
                      <a:pt x="10668" y="2953"/>
                    </a:cubicBezTo>
                    <a:cubicBezTo>
                      <a:pt x="10715" y="2812"/>
                      <a:pt x="10612" y="2693"/>
                      <a:pt x="10496" y="2693"/>
                    </a:cubicBezTo>
                    <a:close/>
                    <a:moveTo>
                      <a:pt x="3134" y="3127"/>
                    </a:moveTo>
                    <a:cubicBezTo>
                      <a:pt x="3124" y="3127"/>
                      <a:pt x="3114" y="3129"/>
                      <a:pt x="3104" y="3132"/>
                    </a:cubicBezTo>
                    <a:cubicBezTo>
                      <a:pt x="3027" y="3158"/>
                      <a:pt x="3001" y="3260"/>
                      <a:pt x="3078" y="3312"/>
                    </a:cubicBezTo>
                    <a:lnTo>
                      <a:pt x="3078" y="3337"/>
                    </a:lnTo>
                    <a:lnTo>
                      <a:pt x="3104" y="3337"/>
                    </a:lnTo>
                    <a:cubicBezTo>
                      <a:pt x="3155" y="3337"/>
                      <a:pt x="3206" y="3312"/>
                      <a:pt x="3232" y="3260"/>
                    </a:cubicBezTo>
                    <a:cubicBezTo>
                      <a:pt x="3254" y="3194"/>
                      <a:pt x="3199" y="3127"/>
                      <a:pt x="3134" y="3127"/>
                    </a:cubicBezTo>
                    <a:close/>
                    <a:moveTo>
                      <a:pt x="6219" y="3536"/>
                    </a:moveTo>
                    <a:cubicBezTo>
                      <a:pt x="6072" y="3536"/>
                      <a:pt x="5928" y="3614"/>
                      <a:pt x="5899" y="3773"/>
                    </a:cubicBezTo>
                    <a:lnTo>
                      <a:pt x="5924" y="3773"/>
                    </a:lnTo>
                    <a:cubicBezTo>
                      <a:pt x="5924" y="3799"/>
                      <a:pt x="5924" y="3850"/>
                      <a:pt x="5924" y="3902"/>
                    </a:cubicBezTo>
                    <a:cubicBezTo>
                      <a:pt x="5950" y="4055"/>
                      <a:pt x="6078" y="4158"/>
                      <a:pt x="6232" y="4184"/>
                    </a:cubicBezTo>
                    <a:cubicBezTo>
                      <a:pt x="6243" y="4185"/>
                      <a:pt x="6254" y="4185"/>
                      <a:pt x="6265" y="4185"/>
                    </a:cubicBezTo>
                    <a:cubicBezTo>
                      <a:pt x="6526" y="4185"/>
                      <a:pt x="6662" y="3892"/>
                      <a:pt x="6514" y="3671"/>
                    </a:cubicBezTo>
                    <a:cubicBezTo>
                      <a:pt x="6447" y="3582"/>
                      <a:pt x="6332" y="3536"/>
                      <a:pt x="6219" y="3536"/>
                    </a:cubicBezTo>
                    <a:close/>
                    <a:moveTo>
                      <a:pt x="3009" y="4870"/>
                    </a:moveTo>
                    <a:cubicBezTo>
                      <a:pt x="2866" y="4870"/>
                      <a:pt x="2722" y="4947"/>
                      <a:pt x="2693" y="5107"/>
                    </a:cubicBezTo>
                    <a:lnTo>
                      <a:pt x="2719" y="5107"/>
                    </a:lnTo>
                    <a:cubicBezTo>
                      <a:pt x="2693" y="5158"/>
                      <a:pt x="2693" y="5184"/>
                      <a:pt x="2719" y="5235"/>
                    </a:cubicBezTo>
                    <a:cubicBezTo>
                      <a:pt x="2745" y="5389"/>
                      <a:pt x="2873" y="5517"/>
                      <a:pt x="3027" y="5517"/>
                    </a:cubicBezTo>
                    <a:cubicBezTo>
                      <a:pt x="3038" y="5518"/>
                      <a:pt x="3049" y="5518"/>
                      <a:pt x="3059" y="5518"/>
                    </a:cubicBezTo>
                    <a:cubicBezTo>
                      <a:pt x="3320" y="5518"/>
                      <a:pt x="3456" y="5226"/>
                      <a:pt x="3283" y="5004"/>
                    </a:cubicBezTo>
                    <a:cubicBezTo>
                      <a:pt x="3228" y="4915"/>
                      <a:pt x="3119" y="4870"/>
                      <a:pt x="3009" y="4870"/>
                    </a:cubicBezTo>
                    <a:close/>
                    <a:moveTo>
                      <a:pt x="6277" y="5340"/>
                    </a:moveTo>
                    <a:cubicBezTo>
                      <a:pt x="6229" y="5340"/>
                      <a:pt x="6179" y="5348"/>
                      <a:pt x="6129" y="5363"/>
                    </a:cubicBezTo>
                    <a:cubicBezTo>
                      <a:pt x="5745" y="5466"/>
                      <a:pt x="5540" y="6107"/>
                      <a:pt x="5924" y="6312"/>
                    </a:cubicBezTo>
                    <a:cubicBezTo>
                      <a:pt x="5976" y="6363"/>
                      <a:pt x="6053" y="6363"/>
                      <a:pt x="6129" y="6389"/>
                    </a:cubicBezTo>
                    <a:cubicBezTo>
                      <a:pt x="6151" y="6391"/>
                      <a:pt x="6173" y="6392"/>
                      <a:pt x="6194" y="6392"/>
                    </a:cubicBezTo>
                    <a:cubicBezTo>
                      <a:pt x="6424" y="6392"/>
                      <a:pt x="6630" y="6267"/>
                      <a:pt x="6771" y="6055"/>
                    </a:cubicBezTo>
                    <a:cubicBezTo>
                      <a:pt x="6906" y="5718"/>
                      <a:pt x="6625" y="5340"/>
                      <a:pt x="6277" y="5340"/>
                    </a:cubicBezTo>
                    <a:close/>
                    <a:moveTo>
                      <a:pt x="1163" y="6898"/>
                    </a:moveTo>
                    <a:cubicBezTo>
                      <a:pt x="1152" y="6898"/>
                      <a:pt x="1140" y="6899"/>
                      <a:pt x="1129" y="6902"/>
                    </a:cubicBezTo>
                    <a:cubicBezTo>
                      <a:pt x="1001" y="6927"/>
                      <a:pt x="924" y="7158"/>
                      <a:pt x="1052" y="7235"/>
                    </a:cubicBezTo>
                    <a:cubicBezTo>
                      <a:pt x="1078" y="7235"/>
                      <a:pt x="1104" y="7261"/>
                      <a:pt x="1129" y="7261"/>
                    </a:cubicBezTo>
                    <a:cubicBezTo>
                      <a:pt x="1206" y="7261"/>
                      <a:pt x="1283" y="7235"/>
                      <a:pt x="1334" y="7132"/>
                    </a:cubicBezTo>
                    <a:cubicBezTo>
                      <a:pt x="1381" y="7015"/>
                      <a:pt x="1278" y="6898"/>
                      <a:pt x="1163" y="6898"/>
                    </a:cubicBezTo>
                    <a:close/>
                    <a:moveTo>
                      <a:pt x="5001" y="7850"/>
                    </a:moveTo>
                    <a:cubicBezTo>
                      <a:pt x="4924" y="7876"/>
                      <a:pt x="4899" y="8004"/>
                      <a:pt x="4950" y="8056"/>
                    </a:cubicBezTo>
                    <a:lnTo>
                      <a:pt x="5001" y="8056"/>
                    </a:lnTo>
                    <a:cubicBezTo>
                      <a:pt x="5052" y="8056"/>
                      <a:pt x="5104" y="8030"/>
                      <a:pt x="5129" y="8004"/>
                    </a:cubicBezTo>
                    <a:cubicBezTo>
                      <a:pt x="5155" y="7927"/>
                      <a:pt x="5078" y="7850"/>
                      <a:pt x="5001" y="7850"/>
                    </a:cubicBezTo>
                    <a:close/>
                    <a:moveTo>
                      <a:pt x="2940" y="7598"/>
                    </a:moveTo>
                    <a:cubicBezTo>
                      <a:pt x="2902" y="7598"/>
                      <a:pt x="2862" y="7605"/>
                      <a:pt x="2822" y="7620"/>
                    </a:cubicBezTo>
                    <a:cubicBezTo>
                      <a:pt x="2565" y="7697"/>
                      <a:pt x="2437" y="8107"/>
                      <a:pt x="2693" y="8235"/>
                    </a:cubicBezTo>
                    <a:cubicBezTo>
                      <a:pt x="2719" y="8261"/>
                      <a:pt x="2770" y="8286"/>
                      <a:pt x="2822" y="8286"/>
                    </a:cubicBezTo>
                    <a:cubicBezTo>
                      <a:pt x="2838" y="8289"/>
                      <a:pt x="2854" y="8290"/>
                      <a:pt x="2870" y="8290"/>
                    </a:cubicBezTo>
                    <a:cubicBezTo>
                      <a:pt x="3007" y="8290"/>
                      <a:pt x="3137" y="8196"/>
                      <a:pt x="3206" y="8081"/>
                    </a:cubicBezTo>
                    <a:cubicBezTo>
                      <a:pt x="3338" y="7840"/>
                      <a:pt x="3169" y="7598"/>
                      <a:pt x="2940" y="7598"/>
                    </a:cubicBezTo>
                    <a:close/>
                    <a:moveTo>
                      <a:pt x="6698" y="7919"/>
                    </a:moveTo>
                    <a:cubicBezTo>
                      <a:pt x="6554" y="7919"/>
                      <a:pt x="6414" y="7990"/>
                      <a:pt x="6386" y="8133"/>
                    </a:cubicBezTo>
                    <a:lnTo>
                      <a:pt x="6412" y="8133"/>
                    </a:lnTo>
                    <a:cubicBezTo>
                      <a:pt x="6412" y="8184"/>
                      <a:pt x="6412" y="8235"/>
                      <a:pt x="6412" y="8261"/>
                    </a:cubicBezTo>
                    <a:cubicBezTo>
                      <a:pt x="6437" y="8415"/>
                      <a:pt x="6565" y="8543"/>
                      <a:pt x="6745" y="8568"/>
                    </a:cubicBezTo>
                    <a:cubicBezTo>
                      <a:pt x="7001" y="8568"/>
                      <a:pt x="7181" y="8261"/>
                      <a:pt x="7001" y="8056"/>
                    </a:cubicBezTo>
                    <a:cubicBezTo>
                      <a:pt x="6933" y="7964"/>
                      <a:pt x="6814" y="7919"/>
                      <a:pt x="6698" y="7919"/>
                    </a:cubicBezTo>
                    <a:close/>
                    <a:moveTo>
                      <a:pt x="4317" y="9878"/>
                    </a:moveTo>
                    <a:cubicBezTo>
                      <a:pt x="4265" y="9878"/>
                      <a:pt x="4210" y="9886"/>
                      <a:pt x="4155" y="9902"/>
                    </a:cubicBezTo>
                    <a:cubicBezTo>
                      <a:pt x="3770" y="9979"/>
                      <a:pt x="3565" y="10645"/>
                      <a:pt x="3950" y="10851"/>
                    </a:cubicBezTo>
                    <a:cubicBezTo>
                      <a:pt x="4001" y="10876"/>
                      <a:pt x="4078" y="10902"/>
                      <a:pt x="4129" y="10928"/>
                    </a:cubicBezTo>
                    <a:cubicBezTo>
                      <a:pt x="4153" y="10930"/>
                      <a:pt x="4177" y="10931"/>
                      <a:pt x="4200" y="10931"/>
                    </a:cubicBezTo>
                    <a:cubicBezTo>
                      <a:pt x="4454" y="10931"/>
                      <a:pt x="4677" y="10805"/>
                      <a:pt x="4770" y="10594"/>
                    </a:cubicBezTo>
                    <a:cubicBezTo>
                      <a:pt x="4927" y="10236"/>
                      <a:pt x="4673" y="9878"/>
                      <a:pt x="4317" y="9878"/>
                    </a:cubicBezTo>
                    <a:close/>
                    <a:moveTo>
                      <a:pt x="746" y="10289"/>
                    </a:moveTo>
                    <a:cubicBezTo>
                      <a:pt x="696" y="10289"/>
                      <a:pt x="644" y="10297"/>
                      <a:pt x="591" y="10312"/>
                    </a:cubicBezTo>
                    <a:cubicBezTo>
                      <a:pt x="206" y="10415"/>
                      <a:pt x="1" y="11056"/>
                      <a:pt x="386" y="11287"/>
                    </a:cubicBezTo>
                    <a:lnTo>
                      <a:pt x="386" y="11261"/>
                    </a:lnTo>
                    <a:cubicBezTo>
                      <a:pt x="437" y="11312"/>
                      <a:pt x="514" y="11338"/>
                      <a:pt x="565" y="11338"/>
                    </a:cubicBezTo>
                    <a:cubicBezTo>
                      <a:pt x="589" y="11340"/>
                      <a:pt x="613" y="11341"/>
                      <a:pt x="636" y="11341"/>
                    </a:cubicBezTo>
                    <a:cubicBezTo>
                      <a:pt x="889" y="11341"/>
                      <a:pt x="1112" y="11216"/>
                      <a:pt x="1206" y="11004"/>
                    </a:cubicBezTo>
                    <a:cubicBezTo>
                      <a:pt x="1364" y="10667"/>
                      <a:pt x="1106" y="10289"/>
                      <a:pt x="746" y="10289"/>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6" name="Google Shape;286;p8"/>
              <p:cNvSpPr/>
              <p:nvPr/>
            </p:nvSpPr>
            <p:spPr>
              <a:xfrm>
                <a:off x="-1809250" y="2563500"/>
                <a:ext cx="247275" cy="1438900"/>
              </a:xfrm>
              <a:custGeom>
                <a:avLst/>
                <a:gdLst/>
                <a:ahLst/>
                <a:cxnLst/>
                <a:rect l="l" t="t" r="r" b="b"/>
                <a:pathLst>
                  <a:path w="9891" h="57556" extrusionOk="0">
                    <a:moveTo>
                      <a:pt x="9445" y="0"/>
                    </a:moveTo>
                    <a:cubicBezTo>
                      <a:pt x="9304" y="0"/>
                      <a:pt x="9164" y="81"/>
                      <a:pt x="9104" y="270"/>
                    </a:cubicBezTo>
                    <a:cubicBezTo>
                      <a:pt x="4617" y="13912"/>
                      <a:pt x="1" y="34913"/>
                      <a:pt x="3386" y="57247"/>
                    </a:cubicBezTo>
                    <a:cubicBezTo>
                      <a:pt x="3411" y="57427"/>
                      <a:pt x="3565" y="57555"/>
                      <a:pt x="3745" y="57555"/>
                    </a:cubicBezTo>
                    <a:lnTo>
                      <a:pt x="3822" y="57555"/>
                    </a:lnTo>
                    <a:cubicBezTo>
                      <a:pt x="4027" y="57530"/>
                      <a:pt x="4155" y="57324"/>
                      <a:pt x="4129" y="57119"/>
                    </a:cubicBezTo>
                    <a:cubicBezTo>
                      <a:pt x="796" y="34939"/>
                      <a:pt x="5360" y="14091"/>
                      <a:pt x="9796" y="501"/>
                    </a:cubicBezTo>
                    <a:cubicBezTo>
                      <a:pt x="9890" y="202"/>
                      <a:pt x="9667" y="0"/>
                      <a:pt x="9445"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87" name="Google Shape;287;p8"/>
            <p:cNvGrpSpPr/>
            <p:nvPr/>
          </p:nvGrpSpPr>
          <p:grpSpPr>
            <a:xfrm>
              <a:off x="-1779100" y="2408800"/>
              <a:ext cx="1032750" cy="1807075"/>
              <a:chOff x="-1779100" y="2408800"/>
              <a:chExt cx="1032750" cy="1807075"/>
            </a:xfrm>
          </p:grpSpPr>
          <p:sp>
            <p:nvSpPr>
              <p:cNvPr id="288" name="Google Shape;288;p8"/>
              <p:cNvSpPr/>
              <p:nvPr/>
            </p:nvSpPr>
            <p:spPr>
              <a:xfrm>
                <a:off x="-1779100" y="2498825"/>
                <a:ext cx="1032750" cy="1717050"/>
              </a:xfrm>
              <a:custGeom>
                <a:avLst/>
                <a:gdLst/>
                <a:ahLst/>
                <a:cxnLst/>
                <a:rect l="l" t="t" r="r" b="b"/>
                <a:pathLst>
                  <a:path w="41310" h="68682" extrusionOk="0">
                    <a:moveTo>
                      <a:pt x="32843" y="0"/>
                    </a:moveTo>
                    <a:cubicBezTo>
                      <a:pt x="31194" y="0"/>
                      <a:pt x="29516" y="392"/>
                      <a:pt x="28053" y="1113"/>
                    </a:cubicBezTo>
                    <a:cubicBezTo>
                      <a:pt x="24489" y="2883"/>
                      <a:pt x="21924" y="6139"/>
                      <a:pt x="19719" y="9421"/>
                    </a:cubicBezTo>
                    <a:lnTo>
                      <a:pt x="19719" y="9396"/>
                    </a:lnTo>
                    <a:cubicBezTo>
                      <a:pt x="13744" y="18242"/>
                      <a:pt x="9436" y="27987"/>
                      <a:pt x="6385" y="38167"/>
                    </a:cubicBezTo>
                    <a:cubicBezTo>
                      <a:pt x="5308" y="41705"/>
                      <a:pt x="4231" y="44270"/>
                      <a:pt x="2949" y="47731"/>
                    </a:cubicBezTo>
                    <a:cubicBezTo>
                      <a:pt x="205" y="55244"/>
                      <a:pt x="1487" y="65630"/>
                      <a:pt x="0" y="68681"/>
                    </a:cubicBezTo>
                    <a:cubicBezTo>
                      <a:pt x="7975" y="52526"/>
                      <a:pt x="21642" y="34269"/>
                      <a:pt x="33745" y="20935"/>
                    </a:cubicBezTo>
                    <a:cubicBezTo>
                      <a:pt x="36105" y="18319"/>
                      <a:pt x="38566" y="15704"/>
                      <a:pt x="39951" y="12473"/>
                    </a:cubicBezTo>
                    <a:cubicBezTo>
                      <a:pt x="41310" y="9242"/>
                      <a:pt x="41310" y="5190"/>
                      <a:pt x="39002" y="2549"/>
                    </a:cubicBezTo>
                    <a:cubicBezTo>
                      <a:pt x="37468" y="790"/>
                      <a:pt x="35184" y="0"/>
                      <a:pt x="3284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9" name="Google Shape;289;p8"/>
              <p:cNvSpPr/>
              <p:nvPr/>
            </p:nvSpPr>
            <p:spPr>
              <a:xfrm>
                <a:off x="-1776550" y="2408800"/>
                <a:ext cx="973150" cy="1753225"/>
              </a:xfrm>
              <a:custGeom>
                <a:avLst/>
                <a:gdLst/>
                <a:ahLst/>
                <a:cxnLst/>
                <a:rect l="l" t="t" r="r" b="b"/>
                <a:pathLst>
                  <a:path w="38926" h="70129" extrusionOk="0">
                    <a:moveTo>
                      <a:pt x="30542" y="0"/>
                    </a:moveTo>
                    <a:cubicBezTo>
                      <a:pt x="28732" y="0"/>
                      <a:pt x="26881" y="482"/>
                      <a:pt x="25310" y="1355"/>
                    </a:cubicBezTo>
                    <a:cubicBezTo>
                      <a:pt x="21848" y="3253"/>
                      <a:pt x="19438" y="6637"/>
                      <a:pt x="17361" y="10022"/>
                    </a:cubicBezTo>
                    <a:cubicBezTo>
                      <a:pt x="11822" y="19100"/>
                      <a:pt x="7975" y="29049"/>
                      <a:pt x="5386" y="39357"/>
                    </a:cubicBezTo>
                    <a:cubicBezTo>
                      <a:pt x="4488" y="42947"/>
                      <a:pt x="3514" y="45537"/>
                      <a:pt x="2411" y="49076"/>
                    </a:cubicBezTo>
                    <a:cubicBezTo>
                      <a:pt x="1" y="56717"/>
                      <a:pt x="1770" y="67025"/>
                      <a:pt x="411" y="70128"/>
                    </a:cubicBezTo>
                    <a:cubicBezTo>
                      <a:pt x="7642" y="53640"/>
                      <a:pt x="20463" y="34767"/>
                      <a:pt x="31925" y="20869"/>
                    </a:cubicBezTo>
                    <a:cubicBezTo>
                      <a:pt x="34156" y="18177"/>
                      <a:pt x="36515" y="15433"/>
                      <a:pt x="37721" y="12151"/>
                    </a:cubicBezTo>
                    <a:cubicBezTo>
                      <a:pt x="38926" y="8843"/>
                      <a:pt x="38772" y="4791"/>
                      <a:pt x="36336" y="2253"/>
                    </a:cubicBezTo>
                    <a:cubicBezTo>
                      <a:pt x="34837" y="698"/>
                      <a:pt x="32720" y="0"/>
                      <a:pt x="3054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0" name="Google Shape;290;p8"/>
              <p:cNvSpPr/>
              <p:nvPr/>
            </p:nvSpPr>
            <p:spPr>
              <a:xfrm>
                <a:off x="-1311125" y="2430900"/>
                <a:ext cx="402150" cy="319125"/>
              </a:xfrm>
              <a:custGeom>
                <a:avLst/>
                <a:gdLst/>
                <a:ahLst/>
                <a:cxnLst/>
                <a:rect l="l" t="t" r="r" b="b"/>
                <a:pathLst>
                  <a:path w="16086" h="12765" extrusionOk="0">
                    <a:moveTo>
                      <a:pt x="9413" y="1"/>
                    </a:moveTo>
                    <a:cubicBezTo>
                      <a:pt x="9396" y="1"/>
                      <a:pt x="9378" y="3"/>
                      <a:pt x="9359" y="10"/>
                    </a:cubicBezTo>
                    <a:cubicBezTo>
                      <a:pt x="9206" y="35"/>
                      <a:pt x="9103" y="266"/>
                      <a:pt x="9231" y="369"/>
                    </a:cubicBezTo>
                    <a:cubicBezTo>
                      <a:pt x="9257" y="394"/>
                      <a:pt x="9283" y="394"/>
                      <a:pt x="9308" y="394"/>
                    </a:cubicBezTo>
                    <a:cubicBezTo>
                      <a:pt x="9332" y="400"/>
                      <a:pt x="9357" y="403"/>
                      <a:pt x="9380" y="403"/>
                    </a:cubicBezTo>
                    <a:cubicBezTo>
                      <a:pt x="9458" y="403"/>
                      <a:pt x="9531" y="370"/>
                      <a:pt x="9590" y="292"/>
                    </a:cubicBezTo>
                    <a:cubicBezTo>
                      <a:pt x="9635" y="156"/>
                      <a:pt x="9541" y="1"/>
                      <a:pt x="9413" y="1"/>
                    </a:cubicBezTo>
                    <a:close/>
                    <a:moveTo>
                      <a:pt x="12560" y="1256"/>
                    </a:moveTo>
                    <a:cubicBezTo>
                      <a:pt x="12528" y="1256"/>
                      <a:pt x="12496" y="1259"/>
                      <a:pt x="12462" y="1266"/>
                    </a:cubicBezTo>
                    <a:cubicBezTo>
                      <a:pt x="12154" y="1317"/>
                      <a:pt x="11949" y="1856"/>
                      <a:pt x="12257" y="2061"/>
                    </a:cubicBezTo>
                    <a:cubicBezTo>
                      <a:pt x="12283" y="2087"/>
                      <a:pt x="12360" y="2112"/>
                      <a:pt x="12411" y="2112"/>
                    </a:cubicBezTo>
                    <a:cubicBezTo>
                      <a:pt x="12447" y="2121"/>
                      <a:pt x="12482" y="2125"/>
                      <a:pt x="12518" y="2125"/>
                    </a:cubicBezTo>
                    <a:cubicBezTo>
                      <a:pt x="12685" y="2125"/>
                      <a:pt x="12844" y="2030"/>
                      <a:pt x="12949" y="1881"/>
                    </a:cubicBezTo>
                    <a:cubicBezTo>
                      <a:pt x="13089" y="1579"/>
                      <a:pt x="12870" y="1256"/>
                      <a:pt x="12560" y="1256"/>
                    </a:cubicBezTo>
                    <a:close/>
                    <a:moveTo>
                      <a:pt x="6402" y="1567"/>
                    </a:moveTo>
                    <a:cubicBezTo>
                      <a:pt x="6244" y="1567"/>
                      <a:pt x="6092" y="1644"/>
                      <a:pt x="6052" y="1805"/>
                    </a:cubicBezTo>
                    <a:cubicBezTo>
                      <a:pt x="6026" y="1856"/>
                      <a:pt x="6026" y="1907"/>
                      <a:pt x="6052" y="1958"/>
                    </a:cubicBezTo>
                    <a:cubicBezTo>
                      <a:pt x="6077" y="2138"/>
                      <a:pt x="6231" y="2292"/>
                      <a:pt x="6411" y="2317"/>
                    </a:cubicBezTo>
                    <a:cubicBezTo>
                      <a:pt x="6431" y="2321"/>
                      <a:pt x="6450" y="2322"/>
                      <a:pt x="6470" y="2322"/>
                    </a:cubicBezTo>
                    <a:cubicBezTo>
                      <a:pt x="6747" y="2322"/>
                      <a:pt x="6937" y="1993"/>
                      <a:pt x="6770" y="1753"/>
                    </a:cubicBezTo>
                    <a:cubicBezTo>
                      <a:pt x="6696" y="1631"/>
                      <a:pt x="6547" y="1567"/>
                      <a:pt x="6402" y="1567"/>
                    </a:cubicBezTo>
                    <a:close/>
                    <a:moveTo>
                      <a:pt x="9895" y="1689"/>
                    </a:moveTo>
                    <a:cubicBezTo>
                      <a:pt x="9854" y="1689"/>
                      <a:pt x="9812" y="1693"/>
                      <a:pt x="9770" y="1702"/>
                    </a:cubicBezTo>
                    <a:cubicBezTo>
                      <a:pt x="9308" y="1779"/>
                      <a:pt x="9000" y="2523"/>
                      <a:pt x="9436" y="2830"/>
                    </a:cubicBezTo>
                    <a:cubicBezTo>
                      <a:pt x="9513" y="2856"/>
                      <a:pt x="9590" y="2907"/>
                      <a:pt x="9667" y="2907"/>
                    </a:cubicBezTo>
                    <a:cubicBezTo>
                      <a:pt x="9721" y="2921"/>
                      <a:pt x="9775" y="2927"/>
                      <a:pt x="9828" y="2927"/>
                    </a:cubicBezTo>
                    <a:cubicBezTo>
                      <a:pt x="10078" y="2927"/>
                      <a:pt x="10310" y="2785"/>
                      <a:pt x="10436" y="2574"/>
                    </a:cubicBezTo>
                    <a:cubicBezTo>
                      <a:pt x="10647" y="2153"/>
                      <a:pt x="10324" y="1689"/>
                      <a:pt x="9895" y="1689"/>
                    </a:cubicBezTo>
                    <a:close/>
                    <a:moveTo>
                      <a:pt x="4359" y="3369"/>
                    </a:moveTo>
                    <a:cubicBezTo>
                      <a:pt x="4257" y="3369"/>
                      <a:pt x="4205" y="3523"/>
                      <a:pt x="4282" y="3599"/>
                    </a:cubicBezTo>
                    <a:lnTo>
                      <a:pt x="4334" y="3599"/>
                    </a:lnTo>
                    <a:cubicBezTo>
                      <a:pt x="4347" y="3606"/>
                      <a:pt x="4363" y="3610"/>
                      <a:pt x="4379" y="3610"/>
                    </a:cubicBezTo>
                    <a:cubicBezTo>
                      <a:pt x="4422" y="3610"/>
                      <a:pt x="4469" y="3586"/>
                      <a:pt x="4487" y="3548"/>
                    </a:cubicBezTo>
                    <a:cubicBezTo>
                      <a:pt x="4513" y="3446"/>
                      <a:pt x="4436" y="3369"/>
                      <a:pt x="4359" y="3369"/>
                    </a:cubicBezTo>
                    <a:close/>
                    <a:moveTo>
                      <a:pt x="15337" y="2484"/>
                    </a:moveTo>
                    <a:cubicBezTo>
                      <a:pt x="15295" y="2484"/>
                      <a:pt x="15251" y="2488"/>
                      <a:pt x="15206" y="2497"/>
                    </a:cubicBezTo>
                    <a:cubicBezTo>
                      <a:pt x="14744" y="2574"/>
                      <a:pt x="14462" y="3317"/>
                      <a:pt x="14898" y="3599"/>
                    </a:cubicBezTo>
                    <a:cubicBezTo>
                      <a:pt x="14950" y="3651"/>
                      <a:pt x="15026" y="3676"/>
                      <a:pt x="15129" y="3702"/>
                    </a:cubicBezTo>
                    <a:cubicBezTo>
                      <a:pt x="15170" y="3710"/>
                      <a:pt x="15212" y="3713"/>
                      <a:pt x="15254" y="3713"/>
                    </a:cubicBezTo>
                    <a:cubicBezTo>
                      <a:pt x="15498" y="3713"/>
                      <a:pt x="15745" y="3588"/>
                      <a:pt x="15898" y="3369"/>
                    </a:cubicBezTo>
                    <a:cubicBezTo>
                      <a:pt x="16085" y="2948"/>
                      <a:pt x="15782" y="2484"/>
                      <a:pt x="15337" y="2484"/>
                    </a:cubicBezTo>
                    <a:close/>
                    <a:moveTo>
                      <a:pt x="13055" y="3385"/>
                    </a:moveTo>
                    <a:cubicBezTo>
                      <a:pt x="13037" y="3385"/>
                      <a:pt x="13019" y="3388"/>
                      <a:pt x="13001" y="3394"/>
                    </a:cubicBezTo>
                    <a:cubicBezTo>
                      <a:pt x="12847" y="3420"/>
                      <a:pt x="12744" y="3676"/>
                      <a:pt x="12898" y="3779"/>
                    </a:cubicBezTo>
                    <a:cubicBezTo>
                      <a:pt x="12898" y="3779"/>
                      <a:pt x="12924" y="3779"/>
                      <a:pt x="12975" y="3805"/>
                    </a:cubicBezTo>
                    <a:cubicBezTo>
                      <a:pt x="12993" y="3809"/>
                      <a:pt x="13010" y="3811"/>
                      <a:pt x="13028" y="3811"/>
                    </a:cubicBezTo>
                    <a:cubicBezTo>
                      <a:pt x="13111" y="3811"/>
                      <a:pt x="13189" y="3761"/>
                      <a:pt x="13231" y="3676"/>
                    </a:cubicBezTo>
                    <a:cubicBezTo>
                      <a:pt x="13299" y="3541"/>
                      <a:pt x="13188" y="3385"/>
                      <a:pt x="13055" y="3385"/>
                    </a:cubicBezTo>
                    <a:close/>
                    <a:moveTo>
                      <a:pt x="7890" y="4029"/>
                    </a:moveTo>
                    <a:cubicBezTo>
                      <a:pt x="7731" y="4029"/>
                      <a:pt x="7579" y="4105"/>
                      <a:pt x="7539" y="4266"/>
                    </a:cubicBezTo>
                    <a:cubicBezTo>
                      <a:pt x="7513" y="4317"/>
                      <a:pt x="7513" y="4369"/>
                      <a:pt x="7539" y="4420"/>
                    </a:cubicBezTo>
                    <a:cubicBezTo>
                      <a:pt x="7565" y="4625"/>
                      <a:pt x="7718" y="4779"/>
                      <a:pt x="7898" y="4805"/>
                    </a:cubicBezTo>
                    <a:cubicBezTo>
                      <a:pt x="7908" y="4806"/>
                      <a:pt x="7919" y="4806"/>
                      <a:pt x="7929" y="4806"/>
                    </a:cubicBezTo>
                    <a:cubicBezTo>
                      <a:pt x="8221" y="4806"/>
                      <a:pt x="8430" y="4463"/>
                      <a:pt x="8257" y="4215"/>
                    </a:cubicBezTo>
                    <a:cubicBezTo>
                      <a:pt x="8183" y="4093"/>
                      <a:pt x="8034" y="4029"/>
                      <a:pt x="7890" y="4029"/>
                    </a:cubicBezTo>
                    <a:close/>
                    <a:moveTo>
                      <a:pt x="4081" y="5358"/>
                    </a:moveTo>
                    <a:cubicBezTo>
                      <a:pt x="3918" y="5358"/>
                      <a:pt x="3759" y="5435"/>
                      <a:pt x="3718" y="5600"/>
                    </a:cubicBezTo>
                    <a:cubicBezTo>
                      <a:pt x="3693" y="5651"/>
                      <a:pt x="3693" y="5702"/>
                      <a:pt x="3718" y="5753"/>
                    </a:cubicBezTo>
                    <a:cubicBezTo>
                      <a:pt x="3744" y="5933"/>
                      <a:pt x="3898" y="6087"/>
                      <a:pt x="4077" y="6112"/>
                    </a:cubicBezTo>
                    <a:cubicBezTo>
                      <a:pt x="4088" y="6113"/>
                      <a:pt x="4099" y="6114"/>
                      <a:pt x="4110" y="6114"/>
                    </a:cubicBezTo>
                    <a:cubicBezTo>
                      <a:pt x="4401" y="6114"/>
                      <a:pt x="4609" y="5794"/>
                      <a:pt x="4436" y="5523"/>
                    </a:cubicBezTo>
                    <a:cubicBezTo>
                      <a:pt x="4365" y="5416"/>
                      <a:pt x="4222" y="5358"/>
                      <a:pt x="4081" y="5358"/>
                    </a:cubicBezTo>
                    <a:close/>
                    <a:moveTo>
                      <a:pt x="7747" y="6125"/>
                    </a:moveTo>
                    <a:cubicBezTo>
                      <a:pt x="7705" y="6125"/>
                      <a:pt x="7661" y="6129"/>
                      <a:pt x="7616" y="6138"/>
                    </a:cubicBezTo>
                    <a:cubicBezTo>
                      <a:pt x="7154" y="6215"/>
                      <a:pt x="6872" y="6959"/>
                      <a:pt x="7308" y="7266"/>
                    </a:cubicBezTo>
                    <a:cubicBezTo>
                      <a:pt x="7359" y="7292"/>
                      <a:pt x="7436" y="7343"/>
                      <a:pt x="7539" y="7343"/>
                    </a:cubicBezTo>
                    <a:cubicBezTo>
                      <a:pt x="7588" y="7357"/>
                      <a:pt x="7639" y="7363"/>
                      <a:pt x="7691" y="7363"/>
                    </a:cubicBezTo>
                    <a:cubicBezTo>
                      <a:pt x="7932" y="7363"/>
                      <a:pt x="8181" y="7221"/>
                      <a:pt x="8308" y="7010"/>
                    </a:cubicBezTo>
                    <a:cubicBezTo>
                      <a:pt x="8495" y="6589"/>
                      <a:pt x="8191" y="6125"/>
                      <a:pt x="7747" y="6125"/>
                    </a:cubicBezTo>
                    <a:close/>
                    <a:moveTo>
                      <a:pt x="1797" y="7616"/>
                    </a:moveTo>
                    <a:cubicBezTo>
                      <a:pt x="1780" y="7616"/>
                      <a:pt x="1762" y="7619"/>
                      <a:pt x="1744" y="7625"/>
                    </a:cubicBezTo>
                    <a:cubicBezTo>
                      <a:pt x="1590" y="7651"/>
                      <a:pt x="1487" y="7882"/>
                      <a:pt x="1615" y="7984"/>
                    </a:cubicBezTo>
                    <a:lnTo>
                      <a:pt x="1615" y="8010"/>
                    </a:lnTo>
                    <a:cubicBezTo>
                      <a:pt x="1641" y="8010"/>
                      <a:pt x="1667" y="8010"/>
                      <a:pt x="1692" y="8036"/>
                    </a:cubicBezTo>
                    <a:cubicBezTo>
                      <a:pt x="1795" y="8036"/>
                      <a:pt x="1898" y="8010"/>
                      <a:pt x="1974" y="7907"/>
                    </a:cubicBezTo>
                    <a:cubicBezTo>
                      <a:pt x="2020" y="7772"/>
                      <a:pt x="1926" y="7616"/>
                      <a:pt x="1797" y="7616"/>
                    </a:cubicBezTo>
                    <a:close/>
                    <a:moveTo>
                      <a:pt x="6237" y="9057"/>
                    </a:moveTo>
                    <a:cubicBezTo>
                      <a:pt x="6227" y="9057"/>
                      <a:pt x="6216" y="9059"/>
                      <a:pt x="6205" y="9061"/>
                    </a:cubicBezTo>
                    <a:cubicBezTo>
                      <a:pt x="6129" y="9087"/>
                      <a:pt x="6077" y="9215"/>
                      <a:pt x="6154" y="9292"/>
                    </a:cubicBezTo>
                    <a:lnTo>
                      <a:pt x="6205" y="9292"/>
                    </a:lnTo>
                    <a:cubicBezTo>
                      <a:pt x="6219" y="9299"/>
                      <a:pt x="6233" y="9302"/>
                      <a:pt x="6246" y="9302"/>
                    </a:cubicBezTo>
                    <a:cubicBezTo>
                      <a:pt x="6282" y="9302"/>
                      <a:pt x="6315" y="9278"/>
                      <a:pt x="6334" y="9241"/>
                    </a:cubicBezTo>
                    <a:cubicBezTo>
                      <a:pt x="6380" y="9149"/>
                      <a:pt x="6323" y="9057"/>
                      <a:pt x="6237" y="9057"/>
                    </a:cubicBezTo>
                    <a:close/>
                    <a:moveTo>
                      <a:pt x="3654" y="8563"/>
                    </a:moveTo>
                    <a:cubicBezTo>
                      <a:pt x="3625" y="8563"/>
                      <a:pt x="3595" y="8566"/>
                      <a:pt x="3564" y="8574"/>
                    </a:cubicBezTo>
                    <a:cubicBezTo>
                      <a:pt x="3282" y="8625"/>
                      <a:pt x="3077" y="9087"/>
                      <a:pt x="3359" y="9292"/>
                    </a:cubicBezTo>
                    <a:cubicBezTo>
                      <a:pt x="3410" y="9318"/>
                      <a:pt x="3462" y="9318"/>
                      <a:pt x="3513" y="9343"/>
                    </a:cubicBezTo>
                    <a:cubicBezTo>
                      <a:pt x="3535" y="9347"/>
                      <a:pt x="3558" y="9348"/>
                      <a:pt x="3581" y="9348"/>
                    </a:cubicBezTo>
                    <a:cubicBezTo>
                      <a:pt x="3742" y="9348"/>
                      <a:pt x="3910" y="9270"/>
                      <a:pt x="4000" y="9113"/>
                    </a:cubicBezTo>
                    <a:cubicBezTo>
                      <a:pt x="4116" y="8859"/>
                      <a:pt x="3919" y="8563"/>
                      <a:pt x="3654" y="8563"/>
                    </a:cubicBezTo>
                    <a:close/>
                    <a:moveTo>
                      <a:pt x="8158" y="9205"/>
                    </a:moveTo>
                    <a:cubicBezTo>
                      <a:pt x="7996" y="9205"/>
                      <a:pt x="7837" y="9281"/>
                      <a:pt x="7795" y="9446"/>
                    </a:cubicBezTo>
                    <a:cubicBezTo>
                      <a:pt x="7795" y="9497"/>
                      <a:pt x="7795" y="9549"/>
                      <a:pt x="7795" y="9600"/>
                    </a:cubicBezTo>
                    <a:cubicBezTo>
                      <a:pt x="7821" y="9779"/>
                      <a:pt x="7975" y="9933"/>
                      <a:pt x="8154" y="9959"/>
                    </a:cubicBezTo>
                    <a:cubicBezTo>
                      <a:pt x="8166" y="9960"/>
                      <a:pt x="8178" y="9960"/>
                      <a:pt x="8190" y="9960"/>
                    </a:cubicBezTo>
                    <a:cubicBezTo>
                      <a:pt x="8502" y="9960"/>
                      <a:pt x="8686" y="9641"/>
                      <a:pt x="8513" y="9369"/>
                    </a:cubicBezTo>
                    <a:cubicBezTo>
                      <a:pt x="8442" y="9262"/>
                      <a:pt x="8299" y="9205"/>
                      <a:pt x="8158" y="9205"/>
                    </a:cubicBezTo>
                    <a:close/>
                    <a:moveTo>
                      <a:pt x="5080" y="11305"/>
                    </a:moveTo>
                    <a:cubicBezTo>
                      <a:pt x="5038" y="11305"/>
                      <a:pt x="4994" y="11309"/>
                      <a:pt x="4949" y="11318"/>
                    </a:cubicBezTo>
                    <a:cubicBezTo>
                      <a:pt x="4487" y="11395"/>
                      <a:pt x="4205" y="12138"/>
                      <a:pt x="4641" y="12446"/>
                    </a:cubicBezTo>
                    <a:cubicBezTo>
                      <a:pt x="4693" y="12472"/>
                      <a:pt x="4769" y="12523"/>
                      <a:pt x="4872" y="12523"/>
                    </a:cubicBezTo>
                    <a:cubicBezTo>
                      <a:pt x="4921" y="12537"/>
                      <a:pt x="4972" y="12543"/>
                      <a:pt x="5022" y="12543"/>
                    </a:cubicBezTo>
                    <a:cubicBezTo>
                      <a:pt x="5258" y="12543"/>
                      <a:pt x="5493" y="12401"/>
                      <a:pt x="5641" y="12190"/>
                    </a:cubicBezTo>
                    <a:cubicBezTo>
                      <a:pt x="5829" y="11769"/>
                      <a:pt x="5525" y="11305"/>
                      <a:pt x="5080" y="11305"/>
                    </a:cubicBezTo>
                    <a:close/>
                    <a:moveTo>
                      <a:pt x="897" y="11529"/>
                    </a:moveTo>
                    <a:cubicBezTo>
                      <a:pt x="847" y="11529"/>
                      <a:pt x="796" y="11536"/>
                      <a:pt x="744" y="11549"/>
                    </a:cubicBezTo>
                    <a:cubicBezTo>
                      <a:pt x="282" y="11626"/>
                      <a:pt x="0" y="12369"/>
                      <a:pt x="436" y="12651"/>
                    </a:cubicBezTo>
                    <a:cubicBezTo>
                      <a:pt x="513" y="12703"/>
                      <a:pt x="590" y="12728"/>
                      <a:pt x="667" y="12754"/>
                    </a:cubicBezTo>
                    <a:cubicBezTo>
                      <a:pt x="712" y="12761"/>
                      <a:pt x="756" y="12765"/>
                      <a:pt x="801" y="12765"/>
                    </a:cubicBezTo>
                    <a:cubicBezTo>
                      <a:pt x="1061" y="12765"/>
                      <a:pt x="1305" y="12640"/>
                      <a:pt x="1436" y="12420"/>
                    </a:cubicBezTo>
                    <a:cubicBezTo>
                      <a:pt x="1643" y="12006"/>
                      <a:pt x="1333" y="11529"/>
                      <a:pt x="897" y="11529"/>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1" name="Google Shape;291;p8"/>
              <p:cNvSpPr/>
              <p:nvPr/>
            </p:nvSpPr>
            <p:spPr>
              <a:xfrm>
                <a:off x="-1775275" y="2546100"/>
                <a:ext cx="795475" cy="1591550"/>
              </a:xfrm>
              <a:custGeom>
                <a:avLst/>
                <a:gdLst/>
                <a:ahLst/>
                <a:cxnLst/>
                <a:rect l="l" t="t" r="r" b="b"/>
                <a:pathLst>
                  <a:path w="31819" h="63662" extrusionOk="0">
                    <a:moveTo>
                      <a:pt x="31286" y="1"/>
                    </a:moveTo>
                    <a:cubicBezTo>
                      <a:pt x="31186" y="1"/>
                      <a:pt x="31084" y="43"/>
                      <a:pt x="31003" y="145"/>
                    </a:cubicBezTo>
                    <a:cubicBezTo>
                      <a:pt x="15822" y="19300"/>
                      <a:pt x="4258" y="42891"/>
                      <a:pt x="52" y="63200"/>
                    </a:cubicBezTo>
                    <a:cubicBezTo>
                      <a:pt x="1" y="63405"/>
                      <a:pt x="129" y="63610"/>
                      <a:pt x="334" y="63662"/>
                    </a:cubicBezTo>
                    <a:lnTo>
                      <a:pt x="411" y="63662"/>
                    </a:lnTo>
                    <a:cubicBezTo>
                      <a:pt x="591" y="63662"/>
                      <a:pt x="745" y="63534"/>
                      <a:pt x="796" y="63354"/>
                    </a:cubicBezTo>
                    <a:cubicBezTo>
                      <a:pt x="4976" y="43148"/>
                      <a:pt x="16489" y="19685"/>
                      <a:pt x="31592" y="607"/>
                    </a:cubicBezTo>
                    <a:cubicBezTo>
                      <a:pt x="31818" y="325"/>
                      <a:pt x="31560" y="1"/>
                      <a:pt x="31286"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92" name="Google Shape;292;p8"/>
            <p:cNvGrpSpPr/>
            <p:nvPr/>
          </p:nvGrpSpPr>
          <p:grpSpPr>
            <a:xfrm>
              <a:off x="-2055400" y="3174000"/>
              <a:ext cx="1520600" cy="1434200"/>
              <a:chOff x="-2055400" y="3174000"/>
              <a:chExt cx="1520600" cy="1434200"/>
            </a:xfrm>
          </p:grpSpPr>
          <p:sp>
            <p:nvSpPr>
              <p:cNvPr id="293" name="Google Shape;293;p8"/>
              <p:cNvSpPr/>
              <p:nvPr/>
            </p:nvSpPr>
            <p:spPr>
              <a:xfrm>
                <a:off x="-2007975" y="3215025"/>
                <a:ext cx="1473175" cy="1393175"/>
              </a:xfrm>
              <a:custGeom>
                <a:avLst/>
                <a:gdLst/>
                <a:ahLst/>
                <a:cxnLst/>
                <a:rect l="l" t="t" r="r" b="b"/>
                <a:pathLst>
                  <a:path w="58927" h="55727" extrusionOk="0">
                    <a:moveTo>
                      <a:pt x="49062" y="0"/>
                    </a:moveTo>
                    <a:cubicBezTo>
                      <a:pt x="48551" y="0"/>
                      <a:pt x="48041" y="36"/>
                      <a:pt x="47542" y="108"/>
                    </a:cubicBezTo>
                    <a:cubicBezTo>
                      <a:pt x="43618" y="698"/>
                      <a:pt x="40182" y="3005"/>
                      <a:pt x="37054" y="5441"/>
                    </a:cubicBezTo>
                    <a:cubicBezTo>
                      <a:pt x="28669" y="11980"/>
                      <a:pt x="21566" y="19955"/>
                      <a:pt x="15489" y="28674"/>
                    </a:cubicBezTo>
                    <a:cubicBezTo>
                      <a:pt x="13386" y="31725"/>
                      <a:pt x="11591" y="33828"/>
                      <a:pt x="9309" y="36725"/>
                    </a:cubicBezTo>
                    <a:cubicBezTo>
                      <a:pt x="4366" y="43026"/>
                      <a:pt x="2390" y="53266"/>
                      <a:pt x="9" y="55718"/>
                    </a:cubicBezTo>
                    <a:lnTo>
                      <a:pt x="9" y="55718"/>
                    </a:lnTo>
                    <a:cubicBezTo>
                      <a:pt x="12574" y="42822"/>
                      <a:pt x="31237" y="29697"/>
                      <a:pt x="46849" y="20724"/>
                    </a:cubicBezTo>
                    <a:cubicBezTo>
                      <a:pt x="49901" y="18981"/>
                      <a:pt x="53055" y="17237"/>
                      <a:pt x="55363" y="14596"/>
                    </a:cubicBezTo>
                    <a:cubicBezTo>
                      <a:pt x="57645" y="11955"/>
                      <a:pt x="58927" y="8083"/>
                      <a:pt x="57542" y="4852"/>
                    </a:cubicBezTo>
                    <a:cubicBezTo>
                      <a:pt x="56177" y="1674"/>
                      <a:pt x="52567" y="0"/>
                      <a:pt x="49062" y="0"/>
                    </a:cubicBezTo>
                    <a:close/>
                    <a:moveTo>
                      <a:pt x="9" y="55718"/>
                    </a:moveTo>
                    <a:lnTo>
                      <a:pt x="9" y="55718"/>
                    </a:lnTo>
                    <a:cubicBezTo>
                      <a:pt x="6" y="55720"/>
                      <a:pt x="4" y="55723"/>
                      <a:pt x="1" y="55726"/>
                    </a:cubicBezTo>
                    <a:cubicBezTo>
                      <a:pt x="4" y="55723"/>
                      <a:pt x="6" y="55720"/>
                      <a:pt x="9" y="55718"/>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4" name="Google Shape;294;p8"/>
              <p:cNvSpPr/>
              <p:nvPr/>
            </p:nvSpPr>
            <p:spPr>
              <a:xfrm>
                <a:off x="-2055400" y="3174000"/>
                <a:ext cx="1472525" cy="1393175"/>
              </a:xfrm>
              <a:custGeom>
                <a:avLst/>
                <a:gdLst/>
                <a:ahLst/>
                <a:cxnLst/>
                <a:rect l="l" t="t" r="r" b="b"/>
                <a:pathLst>
                  <a:path w="58901" h="55727" extrusionOk="0">
                    <a:moveTo>
                      <a:pt x="49036" y="0"/>
                    </a:moveTo>
                    <a:cubicBezTo>
                      <a:pt x="48525" y="0"/>
                      <a:pt x="48015" y="36"/>
                      <a:pt x="47516" y="108"/>
                    </a:cubicBezTo>
                    <a:cubicBezTo>
                      <a:pt x="43592" y="697"/>
                      <a:pt x="40156" y="3005"/>
                      <a:pt x="37028" y="5441"/>
                    </a:cubicBezTo>
                    <a:lnTo>
                      <a:pt x="37053" y="5441"/>
                    </a:lnTo>
                    <a:cubicBezTo>
                      <a:pt x="28643" y="11980"/>
                      <a:pt x="21540" y="19955"/>
                      <a:pt x="15488" y="28673"/>
                    </a:cubicBezTo>
                    <a:cubicBezTo>
                      <a:pt x="13386" y="31725"/>
                      <a:pt x="11565" y="33828"/>
                      <a:pt x="9283" y="36725"/>
                    </a:cubicBezTo>
                    <a:cubicBezTo>
                      <a:pt x="4334" y="43033"/>
                      <a:pt x="2359" y="53290"/>
                      <a:pt x="0" y="55726"/>
                    </a:cubicBezTo>
                    <a:cubicBezTo>
                      <a:pt x="12565" y="42828"/>
                      <a:pt x="31207" y="29699"/>
                      <a:pt x="46823" y="20724"/>
                    </a:cubicBezTo>
                    <a:cubicBezTo>
                      <a:pt x="49875" y="18981"/>
                      <a:pt x="53029" y="17237"/>
                      <a:pt x="55336" y="14596"/>
                    </a:cubicBezTo>
                    <a:cubicBezTo>
                      <a:pt x="57619" y="11955"/>
                      <a:pt x="58901" y="8083"/>
                      <a:pt x="57516" y="4852"/>
                    </a:cubicBezTo>
                    <a:cubicBezTo>
                      <a:pt x="56151" y="1674"/>
                      <a:pt x="52541" y="0"/>
                      <a:pt x="49036"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5" name="Google Shape;295;p8"/>
              <p:cNvSpPr/>
              <p:nvPr/>
            </p:nvSpPr>
            <p:spPr>
              <a:xfrm>
                <a:off x="-1083325" y="3219875"/>
                <a:ext cx="461350" cy="203475"/>
              </a:xfrm>
              <a:custGeom>
                <a:avLst/>
                <a:gdLst/>
                <a:ahLst/>
                <a:cxnLst/>
                <a:rect l="l" t="t" r="r" b="b"/>
                <a:pathLst>
                  <a:path w="18454" h="8139" extrusionOk="0">
                    <a:moveTo>
                      <a:pt x="8731" y="282"/>
                    </a:moveTo>
                    <a:cubicBezTo>
                      <a:pt x="8661" y="282"/>
                      <a:pt x="8587" y="347"/>
                      <a:pt x="8607" y="427"/>
                    </a:cubicBezTo>
                    <a:cubicBezTo>
                      <a:pt x="8607" y="452"/>
                      <a:pt x="8633" y="452"/>
                      <a:pt x="8633" y="478"/>
                    </a:cubicBezTo>
                    <a:cubicBezTo>
                      <a:pt x="8669" y="496"/>
                      <a:pt x="8705" y="514"/>
                      <a:pt x="8741" y="514"/>
                    </a:cubicBezTo>
                    <a:cubicBezTo>
                      <a:pt x="8756" y="514"/>
                      <a:pt x="8771" y="511"/>
                      <a:pt x="8786" y="504"/>
                    </a:cubicBezTo>
                    <a:cubicBezTo>
                      <a:pt x="8889" y="452"/>
                      <a:pt x="8889" y="350"/>
                      <a:pt x="8786" y="298"/>
                    </a:cubicBezTo>
                    <a:cubicBezTo>
                      <a:pt x="8770" y="287"/>
                      <a:pt x="8750" y="282"/>
                      <a:pt x="8731" y="282"/>
                    </a:cubicBezTo>
                    <a:close/>
                    <a:moveTo>
                      <a:pt x="11359" y="1"/>
                    </a:moveTo>
                    <a:cubicBezTo>
                      <a:pt x="11294" y="1"/>
                      <a:pt x="11229" y="21"/>
                      <a:pt x="11171" y="68"/>
                    </a:cubicBezTo>
                    <a:cubicBezTo>
                      <a:pt x="11120" y="119"/>
                      <a:pt x="11094" y="145"/>
                      <a:pt x="11069" y="196"/>
                    </a:cubicBezTo>
                    <a:cubicBezTo>
                      <a:pt x="10992" y="375"/>
                      <a:pt x="11017" y="581"/>
                      <a:pt x="11145" y="709"/>
                    </a:cubicBezTo>
                    <a:cubicBezTo>
                      <a:pt x="11221" y="785"/>
                      <a:pt x="11314" y="819"/>
                      <a:pt x="11405" y="819"/>
                    </a:cubicBezTo>
                    <a:cubicBezTo>
                      <a:pt x="11590" y="819"/>
                      <a:pt x="11769" y="676"/>
                      <a:pt x="11787" y="452"/>
                    </a:cubicBezTo>
                    <a:cubicBezTo>
                      <a:pt x="11806" y="234"/>
                      <a:pt x="11581" y="1"/>
                      <a:pt x="11359" y="1"/>
                    </a:cubicBezTo>
                    <a:close/>
                    <a:moveTo>
                      <a:pt x="14759" y="611"/>
                    </a:moveTo>
                    <a:cubicBezTo>
                      <a:pt x="14635" y="611"/>
                      <a:pt x="14488" y="737"/>
                      <a:pt x="14530" y="863"/>
                    </a:cubicBezTo>
                    <a:cubicBezTo>
                      <a:pt x="14530" y="888"/>
                      <a:pt x="14556" y="914"/>
                      <a:pt x="14556" y="940"/>
                    </a:cubicBezTo>
                    <a:cubicBezTo>
                      <a:pt x="14606" y="989"/>
                      <a:pt x="14666" y="1017"/>
                      <a:pt x="14730" y="1017"/>
                    </a:cubicBezTo>
                    <a:cubicBezTo>
                      <a:pt x="14765" y="1017"/>
                      <a:pt x="14802" y="1009"/>
                      <a:pt x="14838" y="991"/>
                    </a:cubicBezTo>
                    <a:cubicBezTo>
                      <a:pt x="14992" y="914"/>
                      <a:pt x="14992" y="709"/>
                      <a:pt x="14838" y="632"/>
                    </a:cubicBezTo>
                    <a:cubicBezTo>
                      <a:pt x="14814" y="618"/>
                      <a:pt x="14787" y="611"/>
                      <a:pt x="14759" y="611"/>
                    </a:cubicBezTo>
                    <a:close/>
                    <a:moveTo>
                      <a:pt x="7128" y="1616"/>
                    </a:moveTo>
                    <a:cubicBezTo>
                      <a:pt x="7063" y="1616"/>
                      <a:pt x="6998" y="1637"/>
                      <a:pt x="6940" y="1683"/>
                    </a:cubicBezTo>
                    <a:cubicBezTo>
                      <a:pt x="6889" y="1709"/>
                      <a:pt x="6863" y="1760"/>
                      <a:pt x="6838" y="1811"/>
                    </a:cubicBezTo>
                    <a:cubicBezTo>
                      <a:pt x="6761" y="1965"/>
                      <a:pt x="6786" y="2170"/>
                      <a:pt x="6914" y="2324"/>
                    </a:cubicBezTo>
                    <a:cubicBezTo>
                      <a:pt x="6987" y="2389"/>
                      <a:pt x="7075" y="2418"/>
                      <a:pt x="7161" y="2418"/>
                    </a:cubicBezTo>
                    <a:cubicBezTo>
                      <a:pt x="7351" y="2418"/>
                      <a:pt x="7538" y="2279"/>
                      <a:pt x="7556" y="2068"/>
                    </a:cubicBezTo>
                    <a:cubicBezTo>
                      <a:pt x="7575" y="1850"/>
                      <a:pt x="7350" y="1616"/>
                      <a:pt x="7128" y="1616"/>
                    </a:cubicBezTo>
                    <a:close/>
                    <a:moveTo>
                      <a:pt x="4071" y="2071"/>
                    </a:moveTo>
                    <a:cubicBezTo>
                      <a:pt x="3935" y="2071"/>
                      <a:pt x="3797" y="2181"/>
                      <a:pt x="3837" y="2324"/>
                    </a:cubicBezTo>
                    <a:cubicBezTo>
                      <a:pt x="3863" y="2350"/>
                      <a:pt x="3863" y="2376"/>
                      <a:pt x="3889" y="2401"/>
                    </a:cubicBezTo>
                    <a:cubicBezTo>
                      <a:pt x="3938" y="2451"/>
                      <a:pt x="3999" y="2479"/>
                      <a:pt x="4063" y="2479"/>
                    </a:cubicBezTo>
                    <a:cubicBezTo>
                      <a:pt x="4098" y="2479"/>
                      <a:pt x="4134" y="2471"/>
                      <a:pt x="4171" y="2452"/>
                    </a:cubicBezTo>
                    <a:cubicBezTo>
                      <a:pt x="4325" y="2376"/>
                      <a:pt x="4325" y="2170"/>
                      <a:pt x="4171" y="2093"/>
                    </a:cubicBezTo>
                    <a:cubicBezTo>
                      <a:pt x="4140" y="2078"/>
                      <a:pt x="4105" y="2071"/>
                      <a:pt x="4071" y="2071"/>
                    </a:cubicBezTo>
                    <a:close/>
                    <a:moveTo>
                      <a:pt x="13880" y="2168"/>
                    </a:moveTo>
                    <a:cubicBezTo>
                      <a:pt x="13496" y="2168"/>
                      <a:pt x="13071" y="2519"/>
                      <a:pt x="13197" y="2940"/>
                    </a:cubicBezTo>
                    <a:lnTo>
                      <a:pt x="13171" y="2914"/>
                    </a:lnTo>
                    <a:lnTo>
                      <a:pt x="13171" y="2914"/>
                    </a:lnTo>
                    <a:cubicBezTo>
                      <a:pt x="13197" y="3017"/>
                      <a:pt x="13248" y="3068"/>
                      <a:pt x="13299" y="3145"/>
                    </a:cubicBezTo>
                    <a:cubicBezTo>
                      <a:pt x="13438" y="3300"/>
                      <a:pt x="13634" y="3386"/>
                      <a:pt x="13834" y="3386"/>
                    </a:cubicBezTo>
                    <a:cubicBezTo>
                      <a:pt x="13931" y="3386"/>
                      <a:pt x="14028" y="3366"/>
                      <a:pt x="14120" y="3324"/>
                    </a:cubicBezTo>
                    <a:cubicBezTo>
                      <a:pt x="14582" y="3119"/>
                      <a:pt x="14582" y="2452"/>
                      <a:pt x="14120" y="2222"/>
                    </a:cubicBezTo>
                    <a:cubicBezTo>
                      <a:pt x="14046" y="2185"/>
                      <a:pt x="13964" y="2168"/>
                      <a:pt x="13880" y="2168"/>
                    </a:cubicBezTo>
                    <a:close/>
                    <a:moveTo>
                      <a:pt x="11052" y="2873"/>
                    </a:moveTo>
                    <a:cubicBezTo>
                      <a:pt x="10986" y="2873"/>
                      <a:pt x="10922" y="2893"/>
                      <a:pt x="10863" y="2940"/>
                    </a:cubicBezTo>
                    <a:cubicBezTo>
                      <a:pt x="10812" y="2965"/>
                      <a:pt x="10786" y="3017"/>
                      <a:pt x="10761" y="3068"/>
                    </a:cubicBezTo>
                    <a:cubicBezTo>
                      <a:pt x="10658" y="3222"/>
                      <a:pt x="10710" y="3427"/>
                      <a:pt x="10838" y="3581"/>
                    </a:cubicBezTo>
                    <a:cubicBezTo>
                      <a:pt x="10910" y="3645"/>
                      <a:pt x="10998" y="3674"/>
                      <a:pt x="11085" y="3674"/>
                    </a:cubicBezTo>
                    <a:cubicBezTo>
                      <a:pt x="11275" y="3674"/>
                      <a:pt x="11461" y="3535"/>
                      <a:pt x="11479" y="3324"/>
                    </a:cubicBezTo>
                    <a:cubicBezTo>
                      <a:pt x="11499" y="3106"/>
                      <a:pt x="11273" y="2873"/>
                      <a:pt x="11052" y="2873"/>
                    </a:cubicBezTo>
                    <a:close/>
                    <a:moveTo>
                      <a:pt x="16379" y="3486"/>
                    </a:moveTo>
                    <a:cubicBezTo>
                      <a:pt x="16118" y="3486"/>
                      <a:pt x="15832" y="3726"/>
                      <a:pt x="15915" y="4017"/>
                    </a:cubicBezTo>
                    <a:cubicBezTo>
                      <a:pt x="15915" y="4068"/>
                      <a:pt x="15941" y="4119"/>
                      <a:pt x="15992" y="4170"/>
                    </a:cubicBezTo>
                    <a:cubicBezTo>
                      <a:pt x="16098" y="4277"/>
                      <a:pt x="16241" y="4334"/>
                      <a:pt x="16378" y="4334"/>
                    </a:cubicBezTo>
                    <a:cubicBezTo>
                      <a:pt x="16440" y="4334"/>
                      <a:pt x="16500" y="4323"/>
                      <a:pt x="16556" y="4299"/>
                    </a:cubicBezTo>
                    <a:cubicBezTo>
                      <a:pt x="16889" y="4145"/>
                      <a:pt x="16889" y="3683"/>
                      <a:pt x="16556" y="3529"/>
                    </a:cubicBezTo>
                    <a:cubicBezTo>
                      <a:pt x="16502" y="3500"/>
                      <a:pt x="16441" y="3486"/>
                      <a:pt x="16379" y="3486"/>
                    </a:cubicBezTo>
                    <a:close/>
                    <a:moveTo>
                      <a:pt x="4904" y="3922"/>
                    </a:moveTo>
                    <a:cubicBezTo>
                      <a:pt x="4663" y="3922"/>
                      <a:pt x="4396" y="4153"/>
                      <a:pt x="4478" y="4401"/>
                    </a:cubicBezTo>
                    <a:cubicBezTo>
                      <a:pt x="4478" y="4453"/>
                      <a:pt x="4504" y="4504"/>
                      <a:pt x="4555" y="4529"/>
                    </a:cubicBezTo>
                    <a:cubicBezTo>
                      <a:pt x="4644" y="4636"/>
                      <a:pt x="4769" y="4693"/>
                      <a:pt x="4897" y="4693"/>
                    </a:cubicBezTo>
                    <a:cubicBezTo>
                      <a:pt x="4955" y="4693"/>
                      <a:pt x="5013" y="4681"/>
                      <a:pt x="5068" y="4658"/>
                    </a:cubicBezTo>
                    <a:cubicBezTo>
                      <a:pt x="5376" y="4529"/>
                      <a:pt x="5376" y="4094"/>
                      <a:pt x="5068" y="3965"/>
                    </a:cubicBezTo>
                    <a:cubicBezTo>
                      <a:pt x="5018" y="3935"/>
                      <a:pt x="4962" y="3922"/>
                      <a:pt x="4904" y="3922"/>
                    </a:cubicBezTo>
                    <a:close/>
                    <a:moveTo>
                      <a:pt x="9543" y="4424"/>
                    </a:moveTo>
                    <a:cubicBezTo>
                      <a:pt x="9154" y="4424"/>
                      <a:pt x="8716" y="4772"/>
                      <a:pt x="8863" y="5171"/>
                    </a:cubicBezTo>
                    <a:lnTo>
                      <a:pt x="8838" y="5171"/>
                    </a:lnTo>
                    <a:cubicBezTo>
                      <a:pt x="8863" y="5247"/>
                      <a:pt x="8915" y="5324"/>
                      <a:pt x="8966" y="5376"/>
                    </a:cubicBezTo>
                    <a:cubicBezTo>
                      <a:pt x="9111" y="5539"/>
                      <a:pt x="9321" y="5625"/>
                      <a:pt x="9531" y="5625"/>
                    </a:cubicBezTo>
                    <a:cubicBezTo>
                      <a:pt x="9617" y="5625"/>
                      <a:pt x="9704" y="5611"/>
                      <a:pt x="9786" y="5581"/>
                    </a:cubicBezTo>
                    <a:cubicBezTo>
                      <a:pt x="10248" y="5350"/>
                      <a:pt x="10248" y="4709"/>
                      <a:pt x="9786" y="4478"/>
                    </a:cubicBezTo>
                    <a:cubicBezTo>
                      <a:pt x="9712" y="4441"/>
                      <a:pt x="9629" y="4424"/>
                      <a:pt x="9543" y="4424"/>
                    </a:cubicBezTo>
                    <a:close/>
                    <a:moveTo>
                      <a:pt x="803" y="4566"/>
                    </a:moveTo>
                    <a:cubicBezTo>
                      <a:pt x="420" y="4566"/>
                      <a:pt x="1" y="4912"/>
                      <a:pt x="145" y="5324"/>
                    </a:cubicBezTo>
                    <a:lnTo>
                      <a:pt x="119" y="5324"/>
                    </a:lnTo>
                    <a:cubicBezTo>
                      <a:pt x="145" y="5401"/>
                      <a:pt x="196" y="5478"/>
                      <a:pt x="247" y="5530"/>
                    </a:cubicBezTo>
                    <a:cubicBezTo>
                      <a:pt x="393" y="5693"/>
                      <a:pt x="602" y="5779"/>
                      <a:pt x="812" y="5779"/>
                    </a:cubicBezTo>
                    <a:cubicBezTo>
                      <a:pt x="899" y="5779"/>
                      <a:pt x="986" y="5765"/>
                      <a:pt x="1068" y="5735"/>
                    </a:cubicBezTo>
                    <a:cubicBezTo>
                      <a:pt x="1530" y="5504"/>
                      <a:pt x="1530" y="4837"/>
                      <a:pt x="1068" y="4632"/>
                    </a:cubicBezTo>
                    <a:cubicBezTo>
                      <a:pt x="988" y="4587"/>
                      <a:pt x="896" y="4566"/>
                      <a:pt x="803" y="4566"/>
                    </a:cubicBezTo>
                    <a:close/>
                    <a:moveTo>
                      <a:pt x="15597" y="5507"/>
                    </a:moveTo>
                    <a:cubicBezTo>
                      <a:pt x="15474" y="5507"/>
                      <a:pt x="15336" y="5617"/>
                      <a:pt x="15376" y="5760"/>
                    </a:cubicBezTo>
                    <a:cubicBezTo>
                      <a:pt x="15376" y="5786"/>
                      <a:pt x="15402" y="5812"/>
                      <a:pt x="15428" y="5837"/>
                    </a:cubicBezTo>
                    <a:cubicBezTo>
                      <a:pt x="15461" y="5887"/>
                      <a:pt x="15515" y="5915"/>
                      <a:pt x="15577" y="5915"/>
                    </a:cubicBezTo>
                    <a:cubicBezTo>
                      <a:pt x="15612" y="5915"/>
                      <a:pt x="15648" y="5907"/>
                      <a:pt x="15684" y="5889"/>
                    </a:cubicBezTo>
                    <a:cubicBezTo>
                      <a:pt x="15838" y="5812"/>
                      <a:pt x="15838" y="5606"/>
                      <a:pt x="15684" y="5530"/>
                    </a:cubicBezTo>
                    <a:cubicBezTo>
                      <a:pt x="15658" y="5514"/>
                      <a:pt x="15628" y="5507"/>
                      <a:pt x="15597" y="5507"/>
                    </a:cubicBezTo>
                    <a:close/>
                    <a:moveTo>
                      <a:pt x="6804" y="5935"/>
                    </a:moveTo>
                    <a:cubicBezTo>
                      <a:pt x="6729" y="5935"/>
                      <a:pt x="6636" y="6001"/>
                      <a:pt x="6658" y="6068"/>
                    </a:cubicBezTo>
                    <a:cubicBezTo>
                      <a:pt x="6658" y="6094"/>
                      <a:pt x="6684" y="6094"/>
                      <a:pt x="6684" y="6119"/>
                    </a:cubicBezTo>
                    <a:cubicBezTo>
                      <a:pt x="6702" y="6137"/>
                      <a:pt x="6746" y="6156"/>
                      <a:pt x="6788" y="6156"/>
                    </a:cubicBezTo>
                    <a:cubicBezTo>
                      <a:pt x="6805" y="6156"/>
                      <a:pt x="6823" y="6152"/>
                      <a:pt x="6838" y="6145"/>
                    </a:cubicBezTo>
                    <a:cubicBezTo>
                      <a:pt x="6914" y="6119"/>
                      <a:pt x="6914" y="5991"/>
                      <a:pt x="6838" y="5940"/>
                    </a:cubicBezTo>
                    <a:cubicBezTo>
                      <a:pt x="6827" y="5936"/>
                      <a:pt x="6816" y="5935"/>
                      <a:pt x="6804" y="5935"/>
                    </a:cubicBezTo>
                    <a:close/>
                    <a:moveTo>
                      <a:pt x="17748" y="6091"/>
                    </a:moveTo>
                    <a:cubicBezTo>
                      <a:pt x="17360" y="6091"/>
                      <a:pt x="16922" y="6438"/>
                      <a:pt x="17069" y="6837"/>
                    </a:cubicBezTo>
                    <a:lnTo>
                      <a:pt x="17043" y="6837"/>
                    </a:lnTo>
                    <a:cubicBezTo>
                      <a:pt x="17069" y="6914"/>
                      <a:pt x="17120" y="6991"/>
                      <a:pt x="17171" y="7068"/>
                    </a:cubicBezTo>
                    <a:cubicBezTo>
                      <a:pt x="17310" y="7224"/>
                      <a:pt x="17506" y="7309"/>
                      <a:pt x="17706" y="7309"/>
                    </a:cubicBezTo>
                    <a:cubicBezTo>
                      <a:pt x="17803" y="7309"/>
                      <a:pt x="17900" y="7289"/>
                      <a:pt x="17992" y="7248"/>
                    </a:cubicBezTo>
                    <a:cubicBezTo>
                      <a:pt x="18454" y="7042"/>
                      <a:pt x="18454" y="6376"/>
                      <a:pt x="17992" y="6145"/>
                    </a:cubicBezTo>
                    <a:cubicBezTo>
                      <a:pt x="17918" y="6108"/>
                      <a:pt x="17834" y="6091"/>
                      <a:pt x="17748" y="6091"/>
                    </a:cubicBezTo>
                    <a:close/>
                    <a:moveTo>
                      <a:pt x="8075" y="7152"/>
                    </a:moveTo>
                    <a:cubicBezTo>
                      <a:pt x="8008" y="7152"/>
                      <a:pt x="7944" y="7173"/>
                      <a:pt x="7889" y="7222"/>
                    </a:cubicBezTo>
                    <a:lnTo>
                      <a:pt x="7863" y="7222"/>
                    </a:lnTo>
                    <a:cubicBezTo>
                      <a:pt x="7838" y="7248"/>
                      <a:pt x="7812" y="7273"/>
                      <a:pt x="7786" y="7324"/>
                    </a:cubicBezTo>
                    <a:cubicBezTo>
                      <a:pt x="7684" y="7504"/>
                      <a:pt x="7709" y="7709"/>
                      <a:pt x="7838" y="7837"/>
                    </a:cubicBezTo>
                    <a:cubicBezTo>
                      <a:pt x="7923" y="7914"/>
                      <a:pt x="8023" y="7948"/>
                      <a:pt x="8118" y="7948"/>
                    </a:cubicBezTo>
                    <a:cubicBezTo>
                      <a:pt x="8308" y="7948"/>
                      <a:pt x="8479" y="7812"/>
                      <a:pt x="8479" y="7607"/>
                    </a:cubicBezTo>
                    <a:cubicBezTo>
                      <a:pt x="8518" y="7372"/>
                      <a:pt x="8288" y="7152"/>
                      <a:pt x="8075" y="7152"/>
                    </a:cubicBezTo>
                    <a:close/>
                    <a:moveTo>
                      <a:pt x="4203" y="6925"/>
                    </a:moveTo>
                    <a:cubicBezTo>
                      <a:pt x="3813" y="6925"/>
                      <a:pt x="3406" y="7271"/>
                      <a:pt x="3530" y="7683"/>
                    </a:cubicBezTo>
                    <a:cubicBezTo>
                      <a:pt x="3555" y="7760"/>
                      <a:pt x="3607" y="7837"/>
                      <a:pt x="3658" y="7889"/>
                    </a:cubicBezTo>
                    <a:cubicBezTo>
                      <a:pt x="3803" y="8052"/>
                      <a:pt x="4013" y="8138"/>
                      <a:pt x="4223" y="8138"/>
                    </a:cubicBezTo>
                    <a:cubicBezTo>
                      <a:pt x="4309" y="8138"/>
                      <a:pt x="4396" y="8124"/>
                      <a:pt x="4478" y="8094"/>
                    </a:cubicBezTo>
                    <a:cubicBezTo>
                      <a:pt x="4940" y="7863"/>
                      <a:pt x="4940" y="7196"/>
                      <a:pt x="4478" y="6991"/>
                    </a:cubicBezTo>
                    <a:cubicBezTo>
                      <a:pt x="4393" y="6946"/>
                      <a:pt x="4299" y="6925"/>
                      <a:pt x="4203" y="6925"/>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296" name="Google Shape;296;p8"/>
            <p:cNvSpPr/>
            <p:nvPr/>
          </p:nvSpPr>
          <p:spPr>
            <a:xfrm>
              <a:off x="-2054775" y="3375800"/>
              <a:ext cx="1243175" cy="1169575"/>
            </a:xfrm>
            <a:custGeom>
              <a:avLst/>
              <a:gdLst/>
              <a:ahLst/>
              <a:cxnLst/>
              <a:rect l="l" t="t" r="r" b="b"/>
              <a:pathLst>
                <a:path w="49727" h="46783" extrusionOk="0">
                  <a:moveTo>
                    <a:pt x="49209" y="0"/>
                  </a:moveTo>
                  <a:cubicBezTo>
                    <a:pt x="49160" y="0"/>
                    <a:pt x="49108" y="11"/>
                    <a:pt x="49055" y="36"/>
                  </a:cubicBezTo>
                  <a:cubicBezTo>
                    <a:pt x="34592" y="8729"/>
                    <a:pt x="14361" y="23807"/>
                    <a:pt x="180" y="46218"/>
                  </a:cubicBezTo>
                  <a:cubicBezTo>
                    <a:pt x="1" y="46449"/>
                    <a:pt x="206" y="46782"/>
                    <a:pt x="488" y="46782"/>
                  </a:cubicBezTo>
                  <a:cubicBezTo>
                    <a:pt x="616" y="46782"/>
                    <a:pt x="744" y="46705"/>
                    <a:pt x="796" y="46603"/>
                  </a:cubicBezTo>
                  <a:cubicBezTo>
                    <a:pt x="14899" y="24320"/>
                    <a:pt x="35028" y="9319"/>
                    <a:pt x="49439" y="677"/>
                  </a:cubicBezTo>
                  <a:cubicBezTo>
                    <a:pt x="49727" y="434"/>
                    <a:pt x="49519" y="0"/>
                    <a:pt x="4920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97" name="Google Shape;297;p8"/>
          <p:cNvGrpSpPr/>
          <p:nvPr/>
        </p:nvGrpSpPr>
        <p:grpSpPr>
          <a:xfrm rot="4579839">
            <a:off x="9583184" y="-1105467"/>
            <a:ext cx="2555341" cy="2750017"/>
            <a:chOff x="-700138" y="3808702"/>
            <a:chExt cx="1916655" cy="2062674"/>
          </a:xfrm>
        </p:grpSpPr>
        <p:sp>
          <p:nvSpPr>
            <p:cNvPr id="298" name="Google Shape;298;p8"/>
            <p:cNvSpPr/>
            <p:nvPr/>
          </p:nvSpPr>
          <p:spPr>
            <a:xfrm rot="-1128775">
              <a:off x="-425908" y="4068745"/>
              <a:ext cx="1419635" cy="1616920"/>
            </a:xfrm>
            <a:custGeom>
              <a:avLst/>
              <a:gdLst/>
              <a:ahLst/>
              <a:cxnLst/>
              <a:rect l="l" t="t" r="r" b="b"/>
              <a:pathLst>
                <a:path w="39095" h="44528" extrusionOk="0">
                  <a:moveTo>
                    <a:pt x="26633" y="0"/>
                  </a:moveTo>
                  <a:cubicBezTo>
                    <a:pt x="26552" y="0"/>
                    <a:pt x="26469" y="13"/>
                    <a:pt x="26386" y="38"/>
                  </a:cubicBezTo>
                  <a:lnTo>
                    <a:pt x="0" y="8878"/>
                  </a:lnTo>
                  <a:lnTo>
                    <a:pt x="11575" y="43436"/>
                  </a:lnTo>
                  <a:cubicBezTo>
                    <a:pt x="11787" y="44097"/>
                    <a:pt x="12397" y="44528"/>
                    <a:pt x="13057" y="44528"/>
                  </a:cubicBezTo>
                  <a:cubicBezTo>
                    <a:pt x="13229" y="44528"/>
                    <a:pt x="13404" y="44499"/>
                    <a:pt x="13577" y="44437"/>
                  </a:cubicBezTo>
                  <a:lnTo>
                    <a:pt x="38494" y="36097"/>
                  </a:lnTo>
                  <a:cubicBezTo>
                    <a:pt x="38861" y="35964"/>
                    <a:pt x="39095" y="35530"/>
                    <a:pt x="38961" y="35130"/>
                  </a:cubicBezTo>
                  <a:lnTo>
                    <a:pt x="27386" y="538"/>
                  </a:lnTo>
                  <a:cubicBezTo>
                    <a:pt x="27279" y="215"/>
                    <a:pt x="26975" y="0"/>
                    <a:pt x="2663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9" name="Google Shape;299;p8"/>
            <p:cNvSpPr/>
            <p:nvPr/>
          </p:nvSpPr>
          <p:spPr>
            <a:xfrm rot="-1128775">
              <a:off x="-474625" y="3993204"/>
              <a:ext cx="1414805" cy="1633006"/>
            </a:xfrm>
            <a:custGeom>
              <a:avLst/>
              <a:gdLst/>
              <a:ahLst/>
              <a:cxnLst/>
              <a:rect l="l" t="t" r="r" b="b"/>
              <a:pathLst>
                <a:path w="38962" h="44971" extrusionOk="0">
                  <a:moveTo>
                    <a:pt x="26500" y="0"/>
                  </a:moveTo>
                  <a:cubicBezTo>
                    <a:pt x="26418" y="0"/>
                    <a:pt x="26335" y="12"/>
                    <a:pt x="26252" y="38"/>
                  </a:cubicBezTo>
                  <a:lnTo>
                    <a:pt x="867" y="8544"/>
                  </a:lnTo>
                  <a:cubicBezTo>
                    <a:pt x="300" y="8744"/>
                    <a:pt x="0" y="9345"/>
                    <a:pt x="200" y="9912"/>
                  </a:cubicBezTo>
                  <a:lnTo>
                    <a:pt x="11942" y="44970"/>
                  </a:lnTo>
                  <a:lnTo>
                    <a:pt x="38327" y="36131"/>
                  </a:lnTo>
                  <a:cubicBezTo>
                    <a:pt x="38761" y="35997"/>
                    <a:pt x="38961" y="35563"/>
                    <a:pt x="38828" y="35163"/>
                  </a:cubicBezTo>
                  <a:lnTo>
                    <a:pt x="27253" y="538"/>
                  </a:lnTo>
                  <a:cubicBezTo>
                    <a:pt x="27145" y="215"/>
                    <a:pt x="26841" y="0"/>
                    <a:pt x="2650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0" name="Google Shape;300;p8"/>
            <p:cNvSpPr/>
            <p:nvPr/>
          </p:nvSpPr>
          <p:spPr>
            <a:xfrm rot="-1128775">
              <a:off x="358644" y="5086771"/>
              <a:ext cx="300449" cy="167182"/>
            </a:xfrm>
            <a:custGeom>
              <a:avLst/>
              <a:gdLst/>
              <a:ahLst/>
              <a:cxnLst/>
              <a:rect l="l" t="t" r="r" b="b"/>
              <a:pathLst>
                <a:path w="8274" h="4604" fill="none" extrusionOk="0">
                  <a:moveTo>
                    <a:pt x="835" y="1935"/>
                  </a:moveTo>
                  <a:lnTo>
                    <a:pt x="6539" y="0"/>
                  </a:lnTo>
                  <a:moveTo>
                    <a:pt x="1" y="3202"/>
                  </a:moveTo>
                  <a:lnTo>
                    <a:pt x="7973" y="534"/>
                  </a:lnTo>
                  <a:moveTo>
                    <a:pt x="335" y="4103"/>
                  </a:moveTo>
                  <a:lnTo>
                    <a:pt x="8274" y="1435"/>
                  </a:lnTo>
                  <a:moveTo>
                    <a:pt x="1736" y="4603"/>
                  </a:moveTo>
                  <a:lnTo>
                    <a:pt x="7440" y="2702"/>
                  </a:lnTo>
                </a:path>
              </a:pathLst>
            </a:custGeom>
            <a:noFill/>
            <a:ln w="9525"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1" name="Google Shape;301;p8"/>
            <p:cNvSpPr/>
            <p:nvPr/>
          </p:nvSpPr>
          <p:spPr>
            <a:xfrm rot="-1128775">
              <a:off x="206184" y="5200882"/>
              <a:ext cx="918160" cy="352049"/>
            </a:xfrm>
            <a:custGeom>
              <a:avLst/>
              <a:gdLst/>
              <a:ahLst/>
              <a:cxnLst/>
              <a:rect l="l" t="t" r="r" b="b"/>
              <a:pathLst>
                <a:path w="25285" h="9695" extrusionOk="0">
                  <a:moveTo>
                    <a:pt x="24884" y="1"/>
                  </a:moveTo>
                  <a:lnTo>
                    <a:pt x="0" y="8340"/>
                  </a:lnTo>
                  <a:lnTo>
                    <a:pt x="267" y="9107"/>
                  </a:lnTo>
                  <a:cubicBezTo>
                    <a:pt x="371" y="9473"/>
                    <a:pt x="700" y="9695"/>
                    <a:pt x="1061" y="9695"/>
                  </a:cubicBezTo>
                  <a:cubicBezTo>
                    <a:pt x="1162" y="9695"/>
                    <a:pt x="1266" y="9678"/>
                    <a:pt x="1368" y="9641"/>
                  </a:cubicBezTo>
                  <a:lnTo>
                    <a:pt x="24618" y="1869"/>
                  </a:lnTo>
                  <a:cubicBezTo>
                    <a:pt x="25051" y="1736"/>
                    <a:pt x="25285" y="1235"/>
                    <a:pt x="25151" y="835"/>
                  </a:cubicBezTo>
                  <a:lnTo>
                    <a:pt x="24884"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2" name="Google Shape;302;p8"/>
            <p:cNvSpPr/>
            <p:nvPr/>
          </p:nvSpPr>
          <p:spPr>
            <a:xfrm rot="-1128775">
              <a:off x="-404925" y="4413984"/>
              <a:ext cx="539022" cy="1345775"/>
            </a:xfrm>
            <a:custGeom>
              <a:avLst/>
              <a:gdLst/>
              <a:ahLst/>
              <a:cxnLst/>
              <a:rect l="l" t="t" r="r" b="b"/>
              <a:pathLst>
                <a:path w="14844" h="37061" extrusionOk="0">
                  <a:moveTo>
                    <a:pt x="2769" y="0"/>
                  </a:moveTo>
                  <a:lnTo>
                    <a:pt x="867" y="634"/>
                  </a:lnTo>
                  <a:cubicBezTo>
                    <a:pt x="300" y="834"/>
                    <a:pt x="0" y="1435"/>
                    <a:pt x="200" y="2002"/>
                  </a:cubicBezTo>
                  <a:lnTo>
                    <a:pt x="11942" y="37060"/>
                  </a:lnTo>
                  <a:lnTo>
                    <a:pt x="14844" y="36093"/>
                  </a:lnTo>
                  <a:lnTo>
                    <a:pt x="2769" y="0"/>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3" name="Google Shape;303;p8"/>
            <p:cNvSpPr/>
            <p:nvPr/>
          </p:nvSpPr>
          <p:spPr>
            <a:xfrm rot="-1128775">
              <a:off x="-294085" y="4308425"/>
              <a:ext cx="661395" cy="495483"/>
            </a:xfrm>
            <a:custGeom>
              <a:avLst/>
              <a:gdLst/>
              <a:ahLst/>
              <a:cxnLst/>
              <a:rect l="l" t="t" r="r" b="b"/>
              <a:pathLst>
                <a:path w="18214" h="13645" fill="none" extrusionOk="0">
                  <a:moveTo>
                    <a:pt x="18214" y="7373"/>
                  </a:moveTo>
                  <a:lnTo>
                    <a:pt x="16045" y="935"/>
                  </a:lnTo>
                  <a:cubicBezTo>
                    <a:pt x="15278" y="1202"/>
                    <a:pt x="14444" y="802"/>
                    <a:pt x="14177" y="1"/>
                  </a:cubicBezTo>
                  <a:lnTo>
                    <a:pt x="935" y="4437"/>
                  </a:lnTo>
                  <a:cubicBezTo>
                    <a:pt x="1201" y="5205"/>
                    <a:pt x="801" y="6039"/>
                    <a:pt x="1" y="6305"/>
                  </a:cubicBezTo>
                  <a:lnTo>
                    <a:pt x="2169" y="12743"/>
                  </a:lnTo>
                  <a:cubicBezTo>
                    <a:pt x="2936" y="12477"/>
                    <a:pt x="3770" y="12877"/>
                    <a:pt x="4037" y="13644"/>
                  </a:cubicBezTo>
                  <a:lnTo>
                    <a:pt x="17280" y="9241"/>
                  </a:lnTo>
                  <a:cubicBezTo>
                    <a:pt x="17013" y="8440"/>
                    <a:pt x="17413" y="7606"/>
                    <a:pt x="18214" y="7373"/>
                  </a:cubicBezTo>
                  <a:close/>
                </a:path>
              </a:pathLst>
            </a:custGeom>
            <a:noFill/>
            <a:ln w="9525"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4" name="Google Shape;304;p8"/>
            <p:cNvSpPr/>
            <p:nvPr/>
          </p:nvSpPr>
          <p:spPr>
            <a:xfrm rot="-1128775">
              <a:off x="201603" y="5203043"/>
              <a:ext cx="909699" cy="322237"/>
            </a:xfrm>
            <a:custGeom>
              <a:avLst/>
              <a:gdLst/>
              <a:ahLst/>
              <a:cxnLst/>
              <a:rect l="l" t="t" r="r" b="b"/>
              <a:pathLst>
                <a:path w="25052" h="8874" extrusionOk="0">
                  <a:moveTo>
                    <a:pt x="24884" y="1"/>
                  </a:moveTo>
                  <a:lnTo>
                    <a:pt x="0" y="8340"/>
                  </a:lnTo>
                  <a:lnTo>
                    <a:pt x="200" y="8874"/>
                  </a:lnTo>
                  <a:lnTo>
                    <a:pt x="25051" y="568"/>
                  </a:lnTo>
                  <a:lnTo>
                    <a:pt x="24884"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5" name="Google Shape;305;p8"/>
            <p:cNvSpPr/>
            <p:nvPr/>
          </p:nvSpPr>
          <p:spPr>
            <a:xfrm rot="-1128775">
              <a:off x="222822" y="5233880"/>
              <a:ext cx="902437" cy="311343"/>
            </a:xfrm>
            <a:custGeom>
              <a:avLst/>
              <a:gdLst/>
              <a:ahLst/>
              <a:cxnLst/>
              <a:rect l="l" t="t" r="r" b="b"/>
              <a:pathLst>
                <a:path w="24852" h="8574" extrusionOk="0">
                  <a:moveTo>
                    <a:pt x="24852" y="0"/>
                  </a:moveTo>
                  <a:lnTo>
                    <a:pt x="1" y="8340"/>
                  </a:lnTo>
                  <a:cubicBezTo>
                    <a:pt x="34" y="8406"/>
                    <a:pt x="134" y="8506"/>
                    <a:pt x="201" y="8573"/>
                  </a:cubicBezTo>
                  <a:lnTo>
                    <a:pt x="24818" y="334"/>
                  </a:lnTo>
                  <a:cubicBezTo>
                    <a:pt x="24852" y="200"/>
                    <a:pt x="24852" y="100"/>
                    <a:pt x="2485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6" name="Google Shape;306;p8"/>
            <p:cNvSpPr/>
            <p:nvPr/>
          </p:nvSpPr>
          <p:spPr>
            <a:xfrm rot="-1128677">
              <a:off x="394277" y="5550608"/>
              <a:ext cx="125012" cy="205964"/>
            </a:xfrm>
            <a:custGeom>
              <a:avLst/>
              <a:gdLst/>
              <a:ahLst/>
              <a:cxnLst/>
              <a:rect l="l" t="t" r="r" b="b"/>
              <a:pathLst>
                <a:path w="2670" h="5672" extrusionOk="0">
                  <a:moveTo>
                    <a:pt x="901" y="1"/>
                  </a:moveTo>
                  <a:lnTo>
                    <a:pt x="1" y="301"/>
                  </a:lnTo>
                  <a:lnTo>
                    <a:pt x="1769" y="5672"/>
                  </a:lnTo>
                  <a:lnTo>
                    <a:pt x="2002" y="4871"/>
                  </a:lnTo>
                  <a:lnTo>
                    <a:pt x="2669" y="5371"/>
                  </a:lnTo>
                  <a:lnTo>
                    <a:pt x="901" y="1"/>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307" name="Google Shape;307;p8"/>
          <p:cNvGrpSpPr/>
          <p:nvPr/>
        </p:nvGrpSpPr>
        <p:grpSpPr>
          <a:xfrm rot="8100000">
            <a:off x="5478489" y="-1521177"/>
            <a:ext cx="2053827" cy="3002367"/>
            <a:chOff x="-2055400" y="2385325"/>
            <a:chExt cx="1520600" cy="2222875"/>
          </a:xfrm>
        </p:grpSpPr>
        <p:grpSp>
          <p:nvGrpSpPr>
            <p:cNvPr id="308" name="Google Shape;308;p8"/>
            <p:cNvGrpSpPr/>
            <p:nvPr/>
          </p:nvGrpSpPr>
          <p:grpSpPr>
            <a:xfrm>
              <a:off x="-1858600" y="2385325"/>
              <a:ext cx="523125" cy="1635025"/>
              <a:chOff x="-1858600" y="2385325"/>
              <a:chExt cx="523125" cy="1635025"/>
            </a:xfrm>
          </p:grpSpPr>
          <p:sp>
            <p:nvSpPr>
              <p:cNvPr id="309" name="Google Shape;309;p8"/>
              <p:cNvSpPr/>
              <p:nvPr/>
            </p:nvSpPr>
            <p:spPr>
              <a:xfrm>
                <a:off x="-1804750" y="2385325"/>
                <a:ext cx="469275" cy="1635025"/>
              </a:xfrm>
              <a:custGeom>
                <a:avLst/>
                <a:gdLst/>
                <a:ahLst/>
                <a:cxnLst/>
                <a:rect l="l" t="t" r="r" b="b"/>
                <a:pathLst>
                  <a:path w="18771" h="65401" extrusionOk="0">
                    <a:moveTo>
                      <a:pt x="12062" y="1"/>
                    </a:moveTo>
                    <a:cubicBezTo>
                      <a:pt x="9693" y="1"/>
                      <a:pt x="7259" y="1264"/>
                      <a:pt x="5667" y="3115"/>
                    </a:cubicBezTo>
                    <a:cubicBezTo>
                      <a:pt x="3462" y="5679"/>
                      <a:pt x="2513" y="9064"/>
                      <a:pt x="1872" y="12397"/>
                    </a:cubicBezTo>
                    <a:lnTo>
                      <a:pt x="1872" y="12372"/>
                    </a:lnTo>
                    <a:cubicBezTo>
                      <a:pt x="129" y="21270"/>
                      <a:pt x="0" y="30373"/>
                      <a:pt x="975" y="39373"/>
                    </a:cubicBezTo>
                    <a:cubicBezTo>
                      <a:pt x="1308" y="42476"/>
                      <a:pt x="1308" y="44861"/>
                      <a:pt x="1462" y="47989"/>
                    </a:cubicBezTo>
                    <a:cubicBezTo>
                      <a:pt x="1795" y="54796"/>
                      <a:pt x="6238" y="62496"/>
                      <a:pt x="6079" y="65382"/>
                    </a:cubicBezTo>
                    <a:lnTo>
                      <a:pt x="6079" y="65382"/>
                    </a:lnTo>
                    <a:cubicBezTo>
                      <a:pt x="6979" y="50077"/>
                      <a:pt x="11644" y="31239"/>
                      <a:pt x="16694" y="16756"/>
                    </a:cubicBezTo>
                    <a:cubicBezTo>
                      <a:pt x="17694" y="13936"/>
                      <a:pt x="18771" y="11064"/>
                      <a:pt x="18745" y="8089"/>
                    </a:cubicBezTo>
                    <a:cubicBezTo>
                      <a:pt x="18745" y="5089"/>
                      <a:pt x="17412" y="1909"/>
                      <a:pt x="14719" y="602"/>
                    </a:cubicBezTo>
                    <a:cubicBezTo>
                      <a:pt x="13878" y="188"/>
                      <a:pt x="12974" y="1"/>
                      <a:pt x="12062" y="1"/>
                    </a:cubicBezTo>
                    <a:close/>
                    <a:moveTo>
                      <a:pt x="6079" y="65382"/>
                    </a:moveTo>
                    <a:lnTo>
                      <a:pt x="6079" y="65382"/>
                    </a:lnTo>
                    <a:cubicBezTo>
                      <a:pt x="6078" y="65388"/>
                      <a:pt x="6078" y="65394"/>
                      <a:pt x="6078" y="65400"/>
                    </a:cubicBezTo>
                    <a:cubicBezTo>
                      <a:pt x="6078" y="65394"/>
                      <a:pt x="6078" y="65388"/>
                      <a:pt x="6079" y="65382"/>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0" name="Google Shape;310;p8"/>
              <p:cNvSpPr/>
              <p:nvPr/>
            </p:nvSpPr>
            <p:spPr>
              <a:xfrm>
                <a:off x="-1858600" y="2385425"/>
                <a:ext cx="469275" cy="1634925"/>
              </a:xfrm>
              <a:custGeom>
                <a:avLst/>
                <a:gdLst/>
                <a:ahLst/>
                <a:cxnLst/>
                <a:rect l="l" t="t" r="r" b="b"/>
                <a:pathLst>
                  <a:path w="18771" h="65397" extrusionOk="0">
                    <a:moveTo>
                      <a:pt x="12088" y="1"/>
                    </a:moveTo>
                    <a:cubicBezTo>
                      <a:pt x="9704" y="1"/>
                      <a:pt x="7263" y="1274"/>
                      <a:pt x="5667" y="3111"/>
                    </a:cubicBezTo>
                    <a:cubicBezTo>
                      <a:pt x="3462" y="5649"/>
                      <a:pt x="2513" y="9060"/>
                      <a:pt x="1872" y="12393"/>
                    </a:cubicBezTo>
                    <a:lnTo>
                      <a:pt x="1872" y="12368"/>
                    </a:lnTo>
                    <a:cubicBezTo>
                      <a:pt x="129" y="21266"/>
                      <a:pt x="0" y="30369"/>
                      <a:pt x="975" y="39369"/>
                    </a:cubicBezTo>
                    <a:cubicBezTo>
                      <a:pt x="1308" y="42472"/>
                      <a:pt x="1308" y="44857"/>
                      <a:pt x="1462" y="47985"/>
                    </a:cubicBezTo>
                    <a:cubicBezTo>
                      <a:pt x="1795" y="54792"/>
                      <a:pt x="6239" y="62492"/>
                      <a:pt x="6079" y="65378"/>
                    </a:cubicBezTo>
                    <a:lnTo>
                      <a:pt x="6079" y="65378"/>
                    </a:lnTo>
                    <a:cubicBezTo>
                      <a:pt x="6979" y="50073"/>
                      <a:pt x="11670" y="31235"/>
                      <a:pt x="16694" y="16752"/>
                    </a:cubicBezTo>
                    <a:cubicBezTo>
                      <a:pt x="17694" y="13932"/>
                      <a:pt x="18771" y="11060"/>
                      <a:pt x="18771" y="8085"/>
                    </a:cubicBezTo>
                    <a:cubicBezTo>
                      <a:pt x="18745" y="5085"/>
                      <a:pt x="17412" y="1905"/>
                      <a:pt x="14745" y="598"/>
                    </a:cubicBezTo>
                    <a:cubicBezTo>
                      <a:pt x="13901" y="187"/>
                      <a:pt x="12999" y="1"/>
                      <a:pt x="12088" y="1"/>
                    </a:cubicBezTo>
                    <a:close/>
                    <a:moveTo>
                      <a:pt x="6079" y="65378"/>
                    </a:moveTo>
                    <a:cubicBezTo>
                      <a:pt x="6078" y="65384"/>
                      <a:pt x="6078" y="65390"/>
                      <a:pt x="6078" y="65396"/>
                    </a:cubicBezTo>
                    <a:cubicBezTo>
                      <a:pt x="6078" y="65390"/>
                      <a:pt x="6078" y="65384"/>
                      <a:pt x="6079" y="65378"/>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1" name="Google Shape;311;p8"/>
              <p:cNvSpPr/>
              <p:nvPr/>
            </p:nvSpPr>
            <p:spPr>
              <a:xfrm>
                <a:off x="-1766300" y="2414375"/>
                <a:ext cx="329125" cy="283550"/>
              </a:xfrm>
              <a:custGeom>
                <a:avLst/>
                <a:gdLst/>
                <a:ahLst/>
                <a:cxnLst/>
                <a:rect l="l" t="t" r="r" b="b"/>
                <a:pathLst>
                  <a:path w="13165" h="11342" extrusionOk="0">
                    <a:moveTo>
                      <a:pt x="7214" y="1"/>
                    </a:moveTo>
                    <a:cubicBezTo>
                      <a:pt x="7203" y="1"/>
                      <a:pt x="7192" y="2"/>
                      <a:pt x="7181" y="4"/>
                    </a:cubicBezTo>
                    <a:cubicBezTo>
                      <a:pt x="7053" y="55"/>
                      <a:pt x="6976" y="260"/>
                      <a:pt x="7104" y="337"/>
                    </a:cubicBezTo>
                    <a:cubicBezTo>
                      <a:pt x="7130" y="363"/>
                      <a:pt x="7155" y="363"/>
                      <a:pt x="7181" y="363"/>
                    </a:cubicBezTo>
                    <a:cubicBezTo>
                      <a:pt x="7258" y="363"/>
                      <a:pt x="7335" y="337"/>
                      <a:pt x="7386" y="260"/>
                    </a:cubicBezTo>
                    <a:cubicBezTo>
                      <a:pt x="7433" y="120"/>
                      <a:pt x="7330" y="1"/>
                      <a:pt x="7214" y="1"/>
                    </a:cubicBezTo>
                    <a:close/>
                    <a:moveTo>
                      <a:pt x="10096" y="914"/>
                    </a:moveTo>
                    <a:cubicBezTo>
                      <a:pt x="10065" y="914"/>
                      <a:pt x="10033" y="918"/>
                      <a:pt x="10001" y="927"/>
                    </a:cubicBezTo>
                    <a:cubicBezTo>
                      <a:pt x="9719" y="1004"/>
                      <a:pt x="9591" y="1440"/>
                      <a:pt x="9848" y="1619"/>
                    </a:cubicBezTo>
                    <a:cubicBezTo>
                      <a:pt x="9899" y="1619"/>
                      <a:pt x="9950" y="1645"/>
                      <a:pt x="10001" y="1645"/>
                    </a:cubicBezTo>
                    <a:cubicBezTo>
                      <a:pt x="10024" y="1648"/>
                      <a:pt x="10046" y="1650"/>
                      <a:pt x="10069" y="1650"/>
                    </a:cubicBezTo>
                    <a:cubicBezTo>
                      <a:pt x="10224" y="1650"/>
                      <a:pt x="10370" y="1571"/>
                      <a:pt x="10437" y="1414"/>
                    </a:cubicBezTo>
                    <a:cubicBezTo>
                      <a:pt x="10528" y="1164"/>
                      <a:pt x="10337" y="914"/>
                      <a:pt x="10096" y="914"/>
                    </a:cubicBezTo>
                    <a:close/>
                    <a:moveTo>
                      <a:pt x="4839" y="1534"/>
                    </a:moveTo>
                    <a:cubicBezTo>
                      <a:pt x="4695" y="1534"/>
                      <a:pt x="4554" y="1605"/>
                      <a:pt x="4540" y="1748"/>
                    </a:cubicBezTo>
                    <a:cubicBezTo>
                      <a:pt x="4540" y="1799"/>
                      <a:pt x="4540" y="1824"/>
                      <a:pt x="4540" y="1876"/>
                    </a:cubicBezTo>
                    <a:cubicBezTo>
                      <a:pt x="4591" y="2030"/>
                      <a:pt x="4719" y="2158"/>
                      <a:pt x="4873" y="2183"/>
                    </a:cubicBezTo>
                    <a:cubicBezTo>
                      <a:pt x="5129" y="2183"/>
                      <a:pt x="5309" y="1876"/>
                      <a:pt x="5129" y="1671"/>
                    </a:cubicBezTo>
                    <a:cubicBezTo>
                      <a:pt x="5072" y="1579"/>
                      <a:pt x="4955" y="1534"/>
                      <a:pt x="4839" y="1534"/>
                    </a:cubicBezTo>
                    <a:close/>
                    <a:moveTo>
                      <a:pt x="7873" y="1434"/>
                    </a:moveTo>
                    <a:cubicBezTo>
                      <a:pt x="7815" y="1434"/>
                      <a:pt x="7755" y="1444"/>
                      <a:pt x="7694" y="1465"/>
                    </a:cubicBezTo>
                    <a:cubicBezTo>
                      <a:pt x="7309" y="1542"/>
                      <a:pt x="7104" y="2183"/>
                      <a:pt x="7488" y="2414"/>
                    </a:cubicBezTo>
                    <a:lnTo>
                      <a:pt x="7514" y="2414"/>
                    </a:lnTo>
                    <a:cubicBezTo>
                      <a:pt x="7565" y="2440"/>
                      <a:pt x="7642" y="2466"/>
                      <a:pt x="7694" y="2491"/>
                    </a:cubicBezTo>
                    <a:cubicBezTo>
                      <a:pt x="7715" y="2493"/>
                      <a:pt x="7737" y="2494"/>
                      <a:pt x="7759" y="2494"/>
                    </a:cubicBezTo>
                    <a:cubicBezTo>
                      <a:pt x="7992" y="2494"/>
                      <a:pt x="8217" y="2369"/>
                      <a:pt x="8335" y="2158"/>
                    </a:cubicBezTo>
                    <a:cubicBezTo>
                      <a:pt x="8489" y="1805"/>
                      <a:pt x="8227" y="1434"/>
                      <a:pt x="7873" y="1434"/>
                    </a:cubicBezTo>
                    <a:close/>
                    <a:moveTo>
                      <a:pt x="12521" y="1809"/>
                    </a:moveTo>
                    <a:cubicBezTo>
                      <a:pt x="12477" y="1809"/>
                      <a:pt x="12432" y="1814"/>
                      <a:pt x="12386" y="1824"/>
                    </a:cubicBezTo>
                    <a:cubicBezTo>
                      <a:pt x="12002" y="1927"/>
                      <a:pt x="11796" y="2568"/>
                      <a:pt x="12181" y="2799"/>
                    </a:cubicBezTo>
                    <a:cubicBezTo>
                      <a:pt x="12232" y="2825"/>
                      <a:pt x="12309" y="2850"/>
                      <a:pt x="12386" y="2850"/>
                    </a:cubicBezTo>
                    <a:cubicBezTo>
                      <a:pt x="12424" y="2858"/>
                      <a:pt x="12461" y="2861"/>
                      <a:pt x="12498" y="2861"/>
                    </a:cubicBezTo>
                    <a:cubicBezTo>
                      <a:pt x="12709" y="2861"/>
                      <a:pt x="12896" y="2739"/>
                      <a:pt x="13027" y="2542"/>
                    </a:cubicBezTo>
                    <a:cubicBezTo>
                      <a:pt x="13165" y="2175"/>
                      <a:pt x="12892" y="1809"/>
                      <a:pt x="12521" y="1809"/>
                    </a:cubicBezTo>
                    <a:close/>
                    <a:moveTo>
                      <a:pt x="10496" y="2693"/>
                    </a:moveTo>
                    <a:cubicBezTo>
                      <a:pt x="10485" y="2693"/>
                      <a:pt x="10474" y="2694"/>
                      <a:pt x="10463" y="2696"/>
                    </a:cubicBezTo>
                    <a:cubicBezTo>
                      <a:pt x="10335" y="2722"/>
                      <a:pt x="10258" y="2953"/>
                      <a:pt x="10386" y="3030"/>
                    </a:cubicBezTo>
                    <a:cubicBezTo>
                      <a:pt x="10412" y="3055"/>
                      <a:pt x="10412" y="3055"/>
                      <a:pt x="10437" y="3055"/>
                    </a:cubicBezTo>
                    <a:cubicBezTo>
                      <a:pt x="10540" y="3055"/>
                      <a:pt x="10617" y="3030"/>
                      <a:pt x="10668" y="2953"/>
                    </a:cubicBezTo>
                    <a:cubicBezTo>
                      <a:pt x="10715" y="2812"/>
                      <a:pt x="10612" y="2693"/>
                      <a:pt x="10496" y="2693"/>
                    </a:cubicBezTo>
                    <a:close/>
                    <a:moveTo>
                      <a:pt x="3134" y="3127"/>
                    </a:moveTo>
                    <a:cubicBezTo>
                      <a:pt x="3124" y="3127"/>
                      <a:pt x="3114" y="3129"/>
                      <a:pt x="3104" y="3132"/>
                    </a:cubicBezTo>
                    <a:cubicBezTo>
                      <a:pt x="3027" y="3158"/>
                      <a:pt x="3001" y="3260"/>
                      <a:pt x="3078" y="3312"/>
                    </a:cubicBezTo>
                    <a:lnTo>
                      <a:pt x="3078" y="3337"/>
                    </a:lnTo>
                    <a:lnTo>
                      <a:pt x="3104" y="3337"/>
                    </a:lnTo>
                    <a:cubicBezTo>
                      <a:pt x="3155" y="3337"/>
                      <a:pt x="3206" y="3312"/>
                      <a:pt x="3232" y="3260"/>
                    </a:cubicBezTo>
                    <a:cubicBezTo>
                      <a:pt x="3254" y="3194"/>
                      <a:pt x="3199" y="3127"/>
                      <a:pt x="3134" y="3127"/>
                    </a:cubicBezTo>
                    <a:close/>
                    <a:moveTo>
                      <a:pt x="6219" y="3536"/>
                    </a:moveTo>
                    <a:cubicBezTo>
                      <a:pt x="6072" y="3536"/>
                      <a:pt x="5928" y="3614"/>
                      <a:pt x="5899" y="3773"/>
                    </a:cubicBezTo>
                    <a:lnTo>
                      <a:pt x="5924" y="3773"/>
                    </a:lnTo>
                    <a:cubicBezTo>
                      <a:pt x="5924" y="3799"/>
                      <a:pt x="5924" y="3850"/>
                      <a:pt x="5924" y="3902"/>
                    </a:cubicBezTo>
                    <a:cubicBezTo>
                      <a:pt x="5950" y="4055"/>
                      <a:pt x="6078" y="4158"/>
                      <a:pt x="6232" y="4184"/>
                    </a:cubicBezTo>
                    <a:cubicBezTo>
                      <a:pt x="6243" y="4185"/>
                      <a:pt x="6254" y="4185"/>
                      <a:pt x="6265" y="4185"/>
                    </a:cubicBezTo>
                    <a:cubicBezTo>
                      <a:pt x="6526" y="4185"/>
                      <a:pt x="6662" y="3892"/>
                      <a:pt x="6514" y="3671"/>
                    </a:cubicBezTo>
                    <a:cubicBezTo>
                      <a:pt x="6447" y="3582"/>
                      <a:pt x="6332" y="3536"/>
                      <a:pt x="6219" y="3536"/>
                    </a:cubicBezTo>
                    <a:close/>
                    <a:moveTo>
                      <a:pt x="3009" y="4870"/>
                    </a:moveTo>
                    <a:cubicBezTo>
                      <a:pt x="2866" y="4870"/>
                      <a:pt x="2722" y="4947"/>
                      <a:pt x="2693" y="5107"/>
                    </a:cubicBezTo>
                    <a:lnTo>
                      <a:pt x="2719" y="5107"/>
                    </a:lnTo>
                    <a:cubicBezTo>
                      <a:pt x="2693" y="5158"/>
                      <a:pt x="2693" y="5184"/>
                      <a:pt x="2719" y="5235"/>
                    </a:cubicBezTo>
                    <a:cubicBezTo>
                      <a:pt x="2745" y="5389"/>
                      <a:pt x="2873" y="5517"/>
                      <a:pt x="3027" y="5517"/>
                    </a:cubicBezTo>
                    <a:cubicBezTo>
                      <a:pt x="3038" y="5518"/>
                      <a:pt x="3049" y="5518"/>
                      <a:pt x="3059" y="5518"/>
                    </a:cubicBezTo>
                    <a:cubicBezTo>
                      <a:pt x="3320" y="5518"/>
                      <a:pt x="3456" y="5226"/>
                      <a:pt x="3283" y="5004"/>
                    </a:cubicBezTo>
                    <a:cubicBezTo>
                      <a:pt x="3228" y="4915"/>
                      <a:pt x="3119" y="4870"/>
                      <a:pt x="3009" y="4870"/>
                    </a:cubicBezTo>
                    <a:close/>
                    <a:moveTo>
                      <a:pt x="6277" y="5340"/>
                    </a:moveTo>
                    <a:cubicBezTo>
                      <a:pt x="6229" y="5340"/>
                      <a:pt x="6179" y="5348"/>
                      <a:pt x="6129" y="5363"/>
                    </a:cubicBezTo>
                    <a:cubicBezTo>
                      <a:pt x="5745" y="5466"/>
                      <a:pt x="5540" y="6107"/>
                      <a:pt x="5924" y="6312"/>
                    </a:cubicBezTo>
                    <a:cubicBezTo>
                      <a:pt x="5976" y="6363"/>
                      <a:pt x="6053" y="6363"/>
                      <a:pt x="6129" y="6389"/>
                    </a:cubicBezTo>
                    <a:cubicBezTo>
                      <a:pt x="6151" y="6391"/>
                      <a:pt x="6173" y="6392"/>
                      <a:pt x="6194" y="6392"/>
                    </a:cubicBezTo>
                    <a:cubicBezTo>
                      <a:pt x="6424" y="6392"/>
                      <a:pt x="6630" y="6267"/>
                      <a:pt x="6771" y="6055"/>
                    </a:cubicBezTo>
                    <a:cubicBezTo>
                      <a:pt x="6906" y="5718"/>
                      <a:pt x="6625" y="5340"/>
                      <a:pt x="6277" y="5340"/>
                    </a:cubicBezTo>
                    <a:close/>
                    <a:moveTo>
                      <a:pt x="1163" y="6898"/>
                    </a:moveTo>
                    <a:cubicBezTo>
                      <a:pt x="1152" y="6898"/>
                      <a:pt x="1140" y="6899"/>
                      <a:pt x="1129" y="6902"/>
                    </a:cubicBezTo>
                    <a:cubicBezTo>
                      <a:pt x="1001" y="6927"/>
                      <a:pt x="924" y="7158"/>
                      <a:pt x="1052" y="7235"/>
                    </a:cubicBezTo>
                    <a:cubicBezTo>
                      <a:pt x="1078" y="7235"/>
                      <a:pt x="1104" y="7261"/>
                      <a:pt x="1129" y="7261"/>
                    </a:cubicBezTo>
                    <a:cubicBezTo>
                      <a:pt x="1206" y="7261"/>
                      <a:pt x="1283" y="7235"/>
                      <a:pt x="1334" y="7132"/>
                    </a:cubicBezTo>
                    <a:cubicBezTo>
                      <a:pt x="1381" y="7015"/>
                      <a:pt x="1278" y="6898"/>
                      <a:pt x="1163" y="6898"/>
                    </a:cubicBezTo>
                    <a:close/>
                    <a:moveTo>
                      <a:pt x="5001" y="7850"/>
                    </a:moveTo>
                    <a:cubicBezTo>
                      <a:pt x="4924" y="7876"/>
                      <a:pt x="4899" y="8004"/>
                      <a:pt x="4950" y="8056"/>
                    </a:cubicBezTo>
                    <a:lnTo>
                      <a:pt x="5001" y="8056"/>
                    </a:lnTo>
                    <a:cubicBezTo>
                      <a:pt x="5052" y="8056"/>
                      <a:pt x="5104" y="8030"/>
                      <a:pt x="5129" y="8004"/>
                    </a:cubicBezTo>
                    <a:cubicBezTo>
                      <a:pt x="5155" y="7927"/>
                      <a:pt x="5078" y="7850"/>
                      <a:pt x="5001" y="7850"/>
                    </a:cubicBezTo>
                    <a:close/>
                    <a:moveTo>
                      <a:pt x="2940" y="7598"/>
                    </a:moveTo>
                    <a:cubicBezTo>
                      <a:pt x="2902" y="7598"/>
                      <a:pt x="2862" y="7605"/>
                      <a:pt x="2822" y="7620"/>
                    </a:cubicBezTo>
                    <a:cubicBezTo>
                      <a:pt x="2565" y="7697"/>
                      <a:pt x="2437" y="8107"/>
                      <a:pt x="2693" y="8235"/>
                    </a:cubicBezTo>
                    <a:cubicBezTo>
                      <a:pt x="2719" y="8261"/>
                      <a:pt x="2770" y="8286"/>
                      <a:pt x="2822" y="8286"/>
                    </a:cubicBezTo>
                    <a:cubicBezTo>
                      <a:pt x="2838" y="8289"/>
                      <a:pt x="2854" y="8290"/>
                      <a:pt x="2870" y="8290"/>
                    </a:cubicBezTo>
                    <a:cubicBezTo>
                      <a:pt x="3007" y="8290"/>
                      <a:pt x="3137" y="8196"/>
                      <a:pt x="3206" y="8081"/>
                    </a:cubicBezTo>
                    <a:cubicBezTo>
                      <a:pt x="3338" y="7840"/>
                      <a:pt x="3169" y="7598"/>
                      <a:pt x="2940" y="7598"/>
                    </a:cubicBezTo>
                    <a:close/>
                    <a:moveTo>
                      <a:pt x="6698" y="7919"/>
                    </a:moveTo>
                    <a:cubicBezTo>
                      <a:pt x="6554" y="7919"/>
                      <a:pt x="6414" y="7990"/>
                      <a:pt x="6386" y="8133"/>
                    </a:cubicBezTo>
                    <a:lnTo>
                      <a:pt x="6412" y="8133"/>
                    </a:lnTo>
                    <a:cubicBezTo>
                      <a:pt x="6412" y="8184"/>
                      <a:pt x="6412" y="8235"/>
                      <a:pt x="6412" y="8261"/>
                    </a:cubicBezTo>
                    <a:cubicBezTo>
                      <a:pt x="6437" y="8415"/>
                      <a:pt x="6565" y="8543"/>
                      <a:pt x="6745" y="8568"/>
                    </a:cubicBezTo>
                    <a:cubicBezTo>
                      <a:pt x="7001" y="8568"/>
                      <a:pt x="7181" y="8261"/>
                      <a:pt x="7001" y="8056"/>
                    </a:cubicBezTo>
                    <a:cubicBezTo>
                      <a:pt x="6933" y="7964"/>
                      <a:pt x="6814" y="7919"/>
                      <a:pt x="6698" y="7919"/>
                    </a:cubicBezTo>
                    <a:close/>
                    <a:moveTo>
                      <a:pt x="4317" y="9878"/>
                    </a:moveTo>
                    <a:cubicBezTo>
                      <a:pt x="4265" y="9878"/>
                      <a:pt x="4210" y="9886"/>
                      <a:pt x="4155" y="9902"/>
                    </a:cubicBezTo>
                    <a:cubicBezTo>
                      <a:pt x="3770" y="9979"/>
                      <a:pt x="3565" y="10645"/>
                      <a:pt x="3950" y="10851"/>
                    </a:cubicBezTo>
                    <a:cubicBezTo>
                      <a:pt x="4001" y="10876"/>
                      <a:pt x="4078" y="10902"/>
                      <a:pt x="4129" y="10928"/>
                    </a:cubicBezTo>
                    <a:cubicBezTo>
                      <a:pt x="4153" y="10930"/>
                      <a:pt x="4177" y="10931"/>
                      <a:pt x="4200" y="10931"/>
                    </a:cubicBezTo>
                    <a:cubicBezTo>
                      <a:pt x="4454" y="10931"/>
                      <a:pt x="4677" y="10805"/>
                      <a:pt x="4770" y="10594"/>
                    </a:cubicBezTo>
                    <a:cubicBezTo>
                      <a:pt x="4927" y="10236"/>
                      <a:pt x="4673" y="9878"/>
                      <a:pt x="4317" y="9878"/>
                    </a:cubicBezTo>
                    <a:close/>
                    <a:moveTo>
                      <a:pt x="746" y="10289"/>
                    </a:moveTo>
                    <a:cubicBezTo>
                      <a:pt x="696" y="10289"/>
                      <a:pt x="644" y="10297"/>
                      <a:pt x="591" y="10312"/>
                    </a:cubicBezTo>
                    <a:cubicBezTo>
                      <a:pt x="206" y="10415"/>
                      <a:pt x="1" y="11056"/>
                      <a:pt x="386" y="11287"/>
                    </a:cubicBezTo>
                    <a:lnTo>
                      <a:pt x="386" y="11261"/>
                    </a:lnTo>
                    <a:cubicBezTo>
                      <a:pt x="437" y="11312"/>
                      <a:pt x="514" y="11338"/>
                      <a:pt x="565" y="11338"/>
                    </a:cubicBezTo>
                    <a:cubicBezTo>
                      <a:pt x="589" y="11340"/>
                      <a:pt x="613" y="11341"/>
                      <a:pt x="636" y="11341"/>
                    </a:cubicBezTo>
                    <a:cubicBezTo>
                      <a:pt x="889" y="11341"/>
                      <a:pt x="1112" y="11216"/>
                      <a:pt x="1206" y="11004"/>
                    </a:cubicBezTo>
                    <a:cubicBezTo>
                      <a:pt x="1364" y="10667"/>
                      <a:pt x="1106" y="10289"/>
                      <a:pt x="746" y="10289"/>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2" name="Google Shape;312;p8"/>
              <p:cNvSpPr/>
              <p:nvPr/>
            </p:nvSpPr>
            <p:spPr>
              <a:xfrm>
                <a:off x="-1809250" y="2563500"/>
                <a:ext cx="247275" cy="1438900"/>
              </a:xfrm>
              <a:custGeom>
                <a:avLst/>
                <a:gdLst/>
                <a:ahLst/>
                <a:cxnLst/>
                <a:rect l="l" t="t" r="r" b="b"/>
                <a:pathLst>
                  <a:path w="9891" h="57556" extrusionOk="0">
                    <a:moveTo>
                      <a:pt x="9445" y="0"/>
                    </a:moveTo>
                    <a:cubicBezTo>
                      <a:pt x="9304" y="0"/>
                      <a:pt x="9164" y="81"/>
                      <a:pt x="9104" y="270"/>
                    </a:cubicBezTo>
                    <a:cubicBezTo>
                      <a:pt x="4617" y="13912"/>
                      <a:pt x="1" y="34913"/>
                      <a:pt x="3386" y="57247"/>
                    </a:cubicBezTo>
                    <a:cubicBezTo>
                      <a:pt x="3411" y="57427"/>
                      <a:pt x="3565" y="57555"/>
                      <a:pt x="3745" y="57555"/>
                    </a:cubicBezTo>
                    <a:lnTo>
                      <a:pt x="3822" y="57555"/>
                    </a:lnTo>
                    <a:cubicBezTo>
                      <a:pt x="4027" y="57530"/>
                      <a:pt x="4155" y="57324"/>
                      <a:pt x="4129" y="57119"/>
                    </a:cubicBezTo>
                    <a:cubicBezTo>
                      <a:pt x="796" y="34939"/>
                      <a:pt x="5360" y="14091"/>
                      <a:pt x="9796" y="501"/>
                    </a:cubicBezTo>
                    <a:cubicBezTo>
                      <a:pt x="9890" y="202"/>
                      <a:pt x="9667" y="0"/>
                      <a:pt x="9445"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313" name="Google Shape;313;p8"/>
            <p:cNvGrpSpPr/>
            <p:nvPr/>
          </p:nvGrpSpPr>
          <p:grpSpPr>
            <a:xfrm>
              <a:off x="-1779100" y="2408800"/>
              <a:ext cx="1032750" cy="1807075"/>
              <a:chOff x="-1779100" y="2408800"/>
              <a:chExt cx="1032750" cy="1807075"/>
            </a:xfrm>
          </p:grpSpPr>
          <p:sp>
            <p:nvSpPr>
              <p:cNvPr id="314" name="Google Shape;314;p8"/>
              <p:cNvSpPr/>
              <p:nvPr/>
            </p:nvSpPr>
            <p:spPr>
              <a:xfrm>
                <a:off x="-1779100" y="2498825"/>
                <a:ext cx="1032750" cy="1717050"/>
              </a:xfrm>
              <a:custGeom>
                <a:avLst/>
                <a:gdLst/>
                <a:ahLst/>
                <a:cxnLst/>
                <a:rect l="l" t="t" r="r" b="b"/>
                <a:pathLst>
                  <a:path w="41310" h="68682" extrusionOk="0">
                    <a:moveTo>
                      <a:pt x="32843" y="0"/>
                    </a:moveTo>
                    <a:cubicBezTo>
                      <a:pt x="31194" y="0"/>
                      <a:pt x="29516" y="392"/>
                      <a:pt x="28053" y="1113"/>
                    </a:cubicBezTo>
                    <a:cubicBezTo>
                      <a:pt x="24489" y="2883"/>
                      <a:pt x="21924" y="6139"/>
                      <a:pt x="19719" y="9421"/>
                    </a:cubicBezTo>
                    <a:lnTo>
                      <a:pt x="19719" y="9396"/>
                    </a:lnTo>
                    <a:cubicBezTo>
                      <a:pt x="13744" y="18242"/>
                      <a:pt x="9436" y="27987"/>
                      <a:pt x="6385" y="38167"/>
                    </a:cubicBezTo>
                    <a:cubicBezTo>
                      <a:pt x="5308" y="41705"/>
                      <a:pt x="4231" y="44270"/>
                      <a:pt x="2949" y="47731"/>
                    </a:cubicBezTo>
                    <a:cubicBezTo>
                      <a:pt x="205" y="55244"/>
                      <a:pt x="1487" y="65630"/>
                      <a:pt x="0" y="68681"/>
                    </a:cubicBezTo>
                    <a:cubicBezTo>
                      <a:pt x="7975" y="52526"/>
                      <a:pt x="21642" y="34269"/>
                      <a:pt x="33745" y="20935"/>
                    </a:cubicBezTo>
                    <a:cubicBezTo>
                      <a:pt x="36105" y="18319"/>
                      <a:pt x="38566" y="15704"/>
                      <a:pt x="39951" y="12473"/>
                    </a:cubicBezTo>
                    <a:cubicBezTo>
                      <a:pt x="41310" y="9242"/>
                      <a:pt x="41310" y="5190"/>
                      <a:pt x="39002" y="2549"/>
                    </a:cubicBezTo>
                    <a:cubicBezTo>
                      <a:pt x="37468" y="790"/>
                      <a:pt x="35184" y="0"/>
                      <a:pt x="3284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5" name="Google Shape;315;p8"/>
              <p:cNvSpPr/>
              <p:nvPr/>
            </p:nvSpPr>
            <p:spPr>
              <a:xfrm>
                <a:off x="-1776550" y="2408800"/>
                <a:ext cx="973150" cy="1753225"/>
              </a:xfrm>
              <a:custGeom>
                <a:avLst/>
                <a:gdLst/>
                <a:ahLst/>
                <a:cxnLst/>
                <a:rect l="l" t="t" r="r" b="b"/>
                <a:pathLst>
                  <a:path w="38926" h="70129" extrusionOk="0">
                    <a:moveTo>
                      <a:pt x="30542" y="0"/>
                    </a:moveTo>
                    <a:cubicBezTo>
                      <a:pt x="28732" y="0"/>
                      <a:pt x="26881" y="482"/>
                      <a:pt x="25310" y="1355"/>
                    </a:cubicBezTo>
                    <a:cubicBezTo>
                      <a:pt x="21848" y="3253"/>
                      <a:pt x="19438" y="6637"/>
                      <a:pt x="17361" y="10022"/>
                    </a:cubicBezTo>
                    <a:cubicBezTo>
                      <a:pt x="11822" y="19100"/>
                      <a:pt x="7975" y="29049"/>
                      <a:pt x="5386" y="39357"/>
                    </a:cubicBezTo>
                    <a:cubicBezTo>
                      <a:pt x="4488" y="42947"/>
                      <a:pt x="3514" y="45537"/>
                      <a:pt x="2411" y="49076"/>
                    </a:cubicBezTo>
                    <a:cubicBezTo>
                      <a:pt x="1" y="56717"/>
                      <a:pt x="1770" y="67025"/>
                      <a:pt x="411" y="70128"/>
                    </a:cubicBezTo>
                    <a:cubicBezTo>
                      <a:pt x="7642" y="53640"/>
                      <a:pt x="20463" y="34767"/>
                      <a:pt x="31925" y="20869"/>
                    </a:cubicBezTo>
                    <a:cubicBezTo>
                      <a:pt x="34156" y="18177"/>
                      <a:pt x="36515" y="15433"/>
                      <a:pt x="37721" y="12151"/>
                    </a:cubicBezTo>
                    <a:cubicBezTo>
                      <a:pt x="38926" y="8843"/>
                      <a:pt x="38772" y="4791"/>
                      <a:pt x="36336" y="2253"/>
                    </a:cubicBezTo>
                    <a:cubicBezTo>
                      <a:pt x="34837" y="698"/>
                      <a:pt x="32720" y="0"/>
                      <a:pt x="3054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6" name="Google Shape;316;p8"/>
              <p:cNvSpPr/>
              <p:nvPr/>
            </p:nvSpPr>
            <p:spPr>
              <a:xfrm>
                <a:off x="-1311125" y="2430900"/>
                <a:ext cx="402150" cy="319125"/>
              </a:xfrm>
              <a:custGeom>
                <a:avLst/>
                <a:gdLst/>
                <a:ahLst/>
                <a:cxnLst/>
                <a:rect l="l" t="t" r="r" b="b"/>
                <a:pathLst>
                  <a:path w="16086" h="12765" extrusionOk="0">
                    <a:moveTo>
                      <a:pt x="9413" y="1"/>
                    </a:moveTo>
                    <a:cubicBezTo>
                      <a:pt x="9396" y="1"/>
                      <a:pt x="9378" y="3"/>
                      <a:pt x="9359" y="10"/>
                    </a:cubicBezTo>
                    <a:cubicBezTo>
                      <a:pt x="9206" y="35"/>
                      <a:pt x="9103" y="266"/>
                      <a:pt x="9231" y="369"/>
                    </a:cubicBezTo>
                    <a:cubicBezTo>
                      <a:pt x="9257" y="394"/>
                      <a:pt x="9283" y="394"/>
                      <a:pt x="9308" y="394"/>
                    </a:cubicBezTo>
                    <a:cubicBezTo>
                      <a:pt x="9332" y="400"/>
                      <a:pt x="9357" y="403"/>
                      <a:pt x="9380" y="403"/>
                    </a:cubicBezTo>
                    <a:cubicBezTo>
                      <a:pt x="9458" y="403"/>
                      <a:pt x="9531" y="370"/>
                      <a:pt x="9590" y="292"/>
                    </a:cubicBezTo>
                    <a:cubicBezTo>
                      <a:pt x="9635" y="156"/>
                      <a:pt x="9541" y="1"/>
                      <a:pt x="9413" y="1"/>
                    </a:cubicBezTo>
                    <a:close/>
                    <a:moveTo>
                      <a:pt x="12560" y="1256"/>
                    </a:moveTo>
                    <a:cubicBezTo>
                      <a:pt x="12528" y="1256"/>
                      <a:pt x="12496" y="1259"/>
                      <a:pt x="12462" y="1266"/>
                    </a:cubicBezTo>
                    <a:cubicBezTo>
                      <a:pt x="12154" y="1317"/>
                      <a:pt x="11949" y="1856"/>
                      <a:pt x="12257" y="2061"/>
                    </a:cubicBezTo>
                    <a:cubicBezTo>
                      <a:pt x="12283" y="2087"/>
                      <a:pt x="12360" y="2112"/>
                      <a:pt x="12411" y="2112"/>
                    </a:cubicBezTo>
                    <a:cubicBezTo>
                      <a:pt x="12447" y="2121"/>
                      <a:pt x="12482" y="2125"/>
                      <a:pt x="12518" y="2125"/>
                    </a:cubicBezTo>
                    <a:cubicBezTo>
                      <a:pt x="12685" y="2125"/>
                      <a:pt x="12844" y="2030"/>
                      <a:pt x="12949" y="1881"/>
                    </a:cubicBezTo>
                    <a:cubicBezTo>
                      <a:pt x="13089" y="1579"/>
                      <a:pt x="12870" y="1256"/>
                      <a:pt x="12560" y="1256"/>
                    </a:cubicBezTo>
                    <a:close/>
                    <a:moveTo>
                      <a:pt x="6402" y="1567"/>
                    </a:moveTo>
                    <a:cubicBezTo>
                      <a:pt x="6244" y="1567"/>
                      <a:pt x="6092" y="1644"/>
                      <a:pt x="6052" y="1805"/>
                    </a:cubicBezTo>
                    <a:cubicBezTo>
                      <a:pt x="6026" y="1856"/>
                      <a:pt x="6026" y="1907"/>
                      <a:pt x="6052" y="1958"/>
                    </a:cubicBezTo>
                    <a:cubicBezTo>
                      <a:pt x="6077" y="2138"/>
                      <a:pt x="6231" y="2292"/>
                      <a:pt x="6411" y="2317"/>
                    </a:cubicBezTo>
                    <a:cubicBezTo>
                      <a:pt x="6431" y="2321"/>
                      <a:pt x="6450" y="2322"/>
                      <a:pt x="6470" y="2322"/>
                    </a:cubicBezTo>
                    <a:cubicBezTo>
                      <a:pt x="6747" y="2322"/>
                      <a:pt x="6937" y="1993"/>
                      <a:pt x="6770" y="1753"/>
                    </a:cubicBezTo>
                    <a:cubicBezTo>
                      <a:pt x="6696" y="1631"/>
                      <a:pt x="6547" y="1567"/>
                      <a:pt x="6402" y="1567"/>
                    </a:cubicBezTo>
                    <a:close/>
                    <a:moveTo>
                      <a:pt x="9895" y="1689"/>
                    </a:moveTo>
                    <a:cubicBezTo>
                      <a:pt x="9854" y="1689"/>
                      <a:pt x="9812" y="1693"/>
                      <a:pt x="9770" y="1702"/>
                    </a:cubicBezTo>
                    <a:cubicBezTo>
                      <a:pt x="9308" y="1779"/>
                      <a:pt x="9000" y="2523"/>
                      <a:pt x="9436" y="2830"/>
                    </a:cubicBezTo>
                    <a:cubicBezTo>
                      <a:pt x="9513" y="2856"/>
                      <a:pt x="9590" y="2907"/>
                      <a:pt x="9667" y="2907"/>
                    </a:cubicBezTo>
                    <a:cubicBezTo>
                      <a:pt x="9721" y="2921"/>
                      <a:pt x="9775" y="2927"/>
                      <a:pt x="9828" y="2927"/>
                    </a:cubicBezTo>
                    <a:cubicBezTo>
                      <a:pt x="10078" y="2927"/>
                      <a:pt x="10310" y="2785"/>
                      <a:pt x="10436" y="2574"/>
                    </a:cubicBezTo>
                    <a:cubicBezTo>
                      <a:pt x="10647" y="2153"/>
                      <a:pt x="10324" y="1689"/>
                      <a:pt x="9895" y="1689"/>
                    </a:cubicBezTo>
                    <a:close/>
                    <a:moveTo>
                      <a:pt x="4359" y="3369"/>
                    </a:moveTo>
                    <a:cubicBezTo>
                      <a:pt x="4257" y="3369"/>
                      <a:pt x="4205" y="3523"/>
                      <a:pt x="4282" y="3599"/>
                    </a:cubicBezTo>
                    <a:lnTo>
                      <a:pt x="4334" y="3599"/>
                    </a:lnTo>
                    <a:cubicBezTo>
                      <a:pt x="4347" y="3606"/>
                      <a:pt x="4363" y="3610"/>
                      <a:pt x="4379" y="3610"/>
                    </a:cubicBezTo>
                    <a:cubicBezTo>
                      <a:pt x="4422" y="3610"/>
                      <a:pt x="4469" y="3586"/>
                      <a:pt x="4487" y="3548"/>
                    </a:cubicBezTo>
                    <a:cubicBezTo>
                      <a:pt x="4513" y="3446"/>
                      <a:pt x="4436" y="3369"/>
                      <a:pt x="4359" y="3369"/>
                    </a:cubicBezTo>
                    <a:close/>
                    <a:moveTo>
                      <a:pt x="15337" y="2484"/>
                    </a:moveTo>
                    <a:cubicBezTo>
                      <a:pt x="15295" y="2484"/>
                      <a:pt x="15251" y="2488"/>
                      <a:pt x="15206" y="2497"/>
                    </a:cubicBezTo>
                    <a:cubicBezTo>
                      <a:pt x="14744" y="2574"/>
                      <a:pt x="14462" y="3317"/>
                      <a:pt x="14898" y="3599"/>
                    </a:cubicBezTo>
                    <a:cubicBezTo>
                      <a:pt x="14950" y="3651"/>
                      <a:pt x="15026" y="3676"/>
                      <a:pt x="15129" y="3702"/>
                    </a:cubicBezTo>
                    <a:cubicBezTo>
                      <a:pt x="15170" y="3710"/>
                      <a:pt x="15212" y="3713"/>
                      <a:pt x="15254" y="3713"/>
                    </a:cubicBezTo>
                    <a:cubicBezTo>
                      <a:pt x="15498" y="3713"/>
                      <a:pt x="15745" y="3588"/>
                      <a:pt x="15898" y="3369"/>
                    </a:cubicBezTo>
                    <a:cubicBezTo>
                      <a:pt x="16085" y="2948"/>
                      <a:pt x="15782" y="2484"/>
                      <a:pt x="15337" y="2484"/>
                    </a:cubicBezTo>
                    <a:close/>
                    <a:moveTo>
                      <a:pt x="13055" y="3385"/>
                    </a:moveTo>
                    <a:cubicBezTo>
                      <a:pt x="13037" y="3385"/>
                      <a:pt x="13019" y="3388"/>
                      <a:pt x="13001" y="3394"/>
                    </a:cubicBezTo>
                    <a:cubicBezTo>
                      <a:pt x="12847" y="3420"/>
                      <a:pt x="12744" y="3676"/>
                      <a:pt x="12898" y="3779"/>
                    </a:cubicBezTo>
                    <a:cubicBezTo>
                      <a:pt x="12898" y="3779"/>
                      <a:pt x="12924" y="3779"/>
                      <a:pt x="12975" y="3805"/>
                    </a:cubicBezTo>
                    <a:cubicBezTo>
                      <a:pt x="12993" y="3809"/>
                      <a:pt x="13010" y="3811"/>
                      <a:pt x="13028" y="3811"/>
                    </a:cubicBezTo>
                    <a:cubicBezTo>
                      <a:pt x="13111" y="3811"/>
                      <a:pt x="13189" y="3761"/>
                      <a:pt x="13231" y="3676"/>
                    </a:cubicBezTo>
                    <a:cubicBezTo>
                      <a:pt x="13299" y="3541"/>
                      <a:pt x="13188" y="3385"/>
                      <a:pt x="13055" y="3385"/>
                    </a:cubicBezTo>
                    <a:close/>
                    <a:moveTo>
                      <a:pt x="7890" y="4029"/>
                    </a:moveTo>
                    <a:cubicBezTo>
                      <a:pt x="7731" y="4029"/>
                      <a:pt x="7579" y="4105"/>
                      <a:pt x="7539" y="4266"/>
                    </a:cubicBezTo>
                    <a:cubicBezTo>
                      <a:pt x="7513" y="4317"/>
                      <a:pt x="7513" y="4369"/>
                      <a:pt x="7539" y="4420"/>
                    </a:cubicBezTo>
                    <a:cubicBezTo>
                      <a:pt x="7565" y="4625"/>
                      <a:pt x="7718" y="4779"/>
                      <a:pt x="7898" y="4805"/>
                    </a:cubicBezTo>
                    <a:cubicBezTo>
                      <a:pt x="7908" y="4806"/>
                      <a:pt x="7919" y="4806"/>
                      <a:pt x="7929" y="4806"/>
                    </a:cubicBezTo>
                    <a:cubicBezTo>
                      <a:pt x="8221" y="4806"/>
                      <a:pt x="8430" y="4463"/>
                      <a:pt x="8257" y="4215"/>
                    </a:cubicBezTo>
                    <a:cubicBezTo>
                      <a:pt x="8183" y="4093"/>
                      <a:pt x="8034" y="4029"/>
                      <a:pt x="7890" y="4029"/>
                    </a:cubicBezTo>
                    <a:close/>
                    <a:moveTo>
                      <a:pt x="4081" y="5358"/>
                    </a:moveTo>
                    <a:cubicBezTo>
                      <a:pt x="3918" y="5358"/>
                      <a:pt x="3759" y="5435"/>
                      <a:pt x="3718" y="5600"/>
                    </a:cubicBezTo>
                    <a:cubicBezTo>
                      <a:pt x="3693" y="5651"/>
                      <a:pt x="3693" y="5702"/>
                      <a:pt x="3718" y="5753"/>
                    </a:cubicBezTo>
                    <a:cubicBezTo>
                      <a:pt x="3744" y="5933"/>
                      <a:pt x="3898" y="6087"/>
                      <a:pt x="4077" y="6112"/>
                    </a:cubicBezTo>
                    <a:cubicBezTo>
                      <a:pt x="4088" y="6113"/>
                      <a:pt x="4099" y="6114"/>
                      <a:pt x="4110" y="6114"/>
                    </a:cubicBezTo>
                    <a:cubicBezTo>
                      <a:pt x="4401" y="6114"/>
                      <a:pt x="4609" y="5794"/>
                      <a:pt x="4436" y="5523"/>
                    </a:cubicBezTo>
                    <a:cubicBezTo>
                      <a:pt x="4365" y="5416"/>
                      <a:pt x="4222" y="5358"/>
                      <a:pt x="4081" y="5358"/>
                    </a:cubicBezTo>
                    <a:close/>
                    <a:moveTo>
                      <a:pt x="7747" y="6125"/>
                    </a:moveTo>
                    <a:cubicBezTo>
                      <a:pt x="7705" y="6125"/>
                      <a:pt x="7661" y="6129"/>
                      <a:pt x="7616" y="6138"/>
                    </a:cubicBezTo>
                    <a:cubicBezTo>
                      <a:pt x="7154" y="6215"/>
                      <a:pt x="6872" y="6959"/>
                      <a:pt x="7308" y="7266"/>
                    </a:cubicBezTo>
                    <a:cubicBezTo>
                      <a:pt x="7359" y="7292"/>
                      <a:pt x="7436" y="7343"/>
                      <a:pt x="7539" y="7343"/>
                    </a:cubicBezTo>
                    <a:cubicBezTo>
                      <a:pt x="7588" y="7357"/>
                      <a:pt x="7639" y="7363"/>
                      <a:pt x="7691" y="7363"/>
                    </a:cubicBezTo>
                    <a:cubicBezTo>
                      <a:pt x="7932" y="7363"/>
                      <a:pt x="8181" y="7221"/>
                      <a:pt x="8308" y="7010"/>
                    </a:cubicBezTo>
                    <a:cubicBezTo>
                      <a:pt x="8495" y="6589"/>
                      <a:pt x="8191" y="6125"/>
                      <a:pt x="7747" y="6125"/>
                    </a:cubicBezTo>
                    <a:close/>
                    <a:moveTo>
                      <a:pt x="1797" y="7616"/>
                    </a:moveTo>
                    <a:cubicBezTo>
                      <a:pt x="1780" y="7616"/>
                      <a:pt x="1762" y="7619"/>
                      <a:pt x="1744" y="7625"/>
                    </a:cubicBezTo>
                    <a:cubicBezTo>
                      <a:pt x="1590" y="7651"/>
                      <a:pt x="1487" y="7882"/>
                      <a:pt x="1615" y="7984"/>
                    </a:cubicBezTo>
                    <a:lnTo>
                      <a:pt x="1615" y="8010"/>
                    </a:lnTo>
                    <a:cubicBezTo>
                      <a:pt x="1641" y="8010"/>
                      <a:pt x="1667" y="8010"/>
                      <a:pt x="1692" y="8036"/>
                    </a:cubicBezTo>
                    <a:cubicBezTo>
                      <a:pt x="1795" y="8036"/>
                      <a:pt x="1898" y="8010"/>
                      <a:pt x="1974" y="7907"/>
                    </a:cubicBezTo>
                    <a:cubicBezTo>
                      <a:pt x="2020" y="7772"/>
                      <a:pt x="1926" y="7616"/>
                      <a:pt x="1797" y="7616"/>
                    </a:cubicBezTo>
                    <a:close/>
                    <a:moveTo>
                      <a:pt x="6237" y="9057"/>
                    </a:moveTo>
                    <a:cubicBezTo>
                      <a:pt x="6227" y="9057"/>
                      <a:pt x="6216" y="9059"/>
                      <a:pt x="6205" y="9061"/>
                    </a:cubicBezTo>
                    <a:cubicBezTo>
                      <a:pt x="6129" y="9087"/>
                      <a:pt x="6077" y="9215"/>
                      <a:pt x="6154" y="9292"/>
                    </a:cubicBezTo>
                    <a:lnTo>
                      <a:pt x="6205" y="9292"/>
                    </a:lnTo>
                    <a:cubicBezTo>
                      <a:pt x="6219" y="9299"/>
                      <a:pt x="6233" y="9302"/>
                      <a:pt x="6246" y="9302"/>
                    </a:cubicBezTo>
                    <a:cubicBezTo>
                      <a:pt x="6282" y="9302"/>
                      <a:pt x="6315" y="9278"/>
                      <a:pt x="6334" y="9241"/>
                    </a:cubicBezTo>
                    <a:cubicBezTo>
                      <a:pt x="6380" y="9149"/>
                      <a:pt x="6323" y="9057"/>
                      <a:pt x="6237" y="9057"/>
                    </a:cubicBezTo>
                    <a:close/>
                    <a:moveTo>
                      <a:pt x="3654" y="8563"/>
                    </a:moveTo>
                    <a:cubicBezTo>
                      <a:pt x="3625" y="8563"/>
                      <a:pt x="3595" y="8566"/>
                      <a:pt x="3564" y="8574"/>
                    </a:cubicBezTo>
                    <a:cubicBezTo>
                      <a:pt x="3282" y="8625"/>
                      <a:pt x="3077" y="9087"/>
                      <a:pt x="3359" y="9292"/>
                    </a:cubicBezTo>
                    <a:cubicBezTo>
                      <a:pt x="3410" y="9318"/>
                      <a:pt x="3462" y="9318"/>
                      <a:pt x="3513" y="9343"/>
                    </a:cubicBezTo>
                    <a:cubicBezTo>
                      <a:pt x="3535" y="9347"/>
                      <a:pt x="3558" y="9348"/>
                      <a:pt x="3581" y="9348"/>
                    </a:cubicBezTo>
                    <a:cubicBezTo>
                      <a:pt x="3742" y="9348"/>
                      <a:pt x="3910" y="9270"/>
                      <a:pt x="4000" y="9113"/>
                    </a:cubicBezTo>
                    <a:cubicBezTo>
                      <a:pt x="4116" y="8859"/>
                      <a:pt x="3919" y="8563"/>
                      <a:pt x="3654" y="8563"/>
                    </a:cubicBezTo>
                    <a:close/>
                    <a:moveTo>
                      <a:pt x="8158" y="9205"/>
                    </a:moveTo>
                    <a:cubicBezTo>
                      <a:pt x="7996" y="9205"/>
                      <a:pt x="7837" y="9281"/>
                      <a:pt x="7795" y="9446"/>
                    </a:cubicBezTo>
                    <a:cubicBezTo>
                      <a:pt x="7795" y="9497"/>
                      <a:pt x="7795" y="9549"/>
                      <a:pt x="7795" y="9600"/>
                    </a:cubicBezTo>
                    <a:cubicBezTo>
                      <a:pt x="7821" y="9779"/>
                      <a:pt x="7975" y="9933"/>
                      <a:pt x="8154" y="9959"/>
                    </a:cubicBezTo>
                    <a:cubicBezTo>
                      <a:pt x="8166" y="9960"/>
                      <a:pt x="8178" y="9960"/>
                      <a:pt x="8190" y="9960"/>
                    </a:cubicBezTo>
                    <a:cubicBezTo>
                      <a:pt x="8502" y="9960"/>
                      <a:pt x="8686" y="9641"/>
                      <a:pt x="8513" y="9369"/>
                    </a:cubicBezTo>
                    <a:cubicBezTo>
                      <a:pt x="8442" y="9262"/>
                      <a:pt x="8299" y="9205"/>
                      <a:pt x="8158" y="9205"/>
                    </a:cubicBezTo>
                    <a:close/>
                    <a:moveTo>
                      <a:pt x="5080" y="11305"/>
                    </a:moveTo>
                    <a:cubicBezTo>
                      <a:pt x="5038" y="11305"/>
                      <a:pt x="4994" y="11309"/>
                      <a:pt x="4949" y="11318"/>
                    </a:cubicBezTo>
                    <a:cubicBezTo>
                      <a:pt x="4487" y="11395"/>
                      <a:pt x="4205" y="12138"/>
                      <a:pt x="4641" y="12446"/>
                    </a:cubicBezTo>
                    <a:cubicBezTo>
                      <a:pt x="4693" y="12472"/>
                      <a:pt x="4769" y="12523"/>
                      <a:pt x="4872" y="12523"/>
                    </a:cubicBezTo>
                    <a:cubicBezTo>
                      <a:pt x="4921" y="12537"/>
                      <a:pt x="4972" y="12543"/>
                      <a:pt x="5022" y="12543"/>
                    </a:cubicBezTo>
                    <a:cubicBezTo>
                      <a:pt x="5258" y="12543"/>
                      <a:pt x="5493" y="12401"/>
                      <a:pt x="5641" y="12190"/>
                    </a:cubicBezTo>
                    <a:cubicBezTo>
                      <a:pt x="5829" y="11769"/>
                      <a:pt x="5525" y="11305"/>
                      <a:pt x="5080" y="11305"/>
                    </a:cubicBezTo>
                    <a:close/>
                    <a:moveTo>
                      <a:pt x="897" y="11529"/>
                    </a:moveTo>
                    <a:cubicBezTo>
                      <a:pt x="847" y="11529"/>
                      <a:pt x="796" y="11536"/>
                      <a:pt x="744" y="11549"/>
                    </a:cubicBezTo>
                    <a:cubicBezTo>
                      <a:pt x="282" y="11626"/>
                      <a:pt x="0" y="12369"/>
                      <a:pt x="436" y="12651"/>
                    </a:cubicBezTo>
                    <a:cubicBezTo>
                      <a:pt x="513" y="12703"/>
                      <a:pt x="590" y="12728"/>
                      <a:pt x="667" y="12754"/>
                    </a:cubicBezTo>
                    <a:cubicBezTo>
                      <a:pt x="712" y="12761"/>
                      <a:pt x="756" y="12765"/>
                      <a:pt x="801" y="12765"/>
                    </a:cubicBezTo>
                    <a:cubicBezTo>
                      <a:pt x="1061" y="12765"/>
                      <a:pt x="1305" y="12640"/>
                      <a:pt x="1436" y="12420"/>
                    </a:cubicBezTo>
                    <a:cubicBezTo>
                      <a:pt x="1643" y="12006"/>
                      <a:pt x="1333" y="11529"/>
                      <a:pt x="897" y="11529"/>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7" name="Google Shape;317;p8"/>
              <p:cNvSpPr/>
              <p:nvPr/>
            </p:nvSpPr>
            <p:spPr>
              <a:xfrm>
                <a:off x="-1775275" y="2546100"/>
                <a:ext cx="795475" cy="1591550"/>
              </a:xfrm>
              <a:custGeom>
                <a:avLst/>
                <a:gdLst/>
                <a:ahLst/>
                <a:cxnLst/>
                <a:rect l="l" t="t" r="r" b="b"/>
                <a:pathLst>
                  <a:path w="31819" h="63662" extrusionOk="0">
                    <a:moveTo>
                      <a:pt x="31286" y="1"/>
                    </a:moveTo>
                    <a:cubicBezTo>
                      <a:pt x="31186" y="1"/>
                      <a:pt x="31084" y="43"/>
                      <a:pt x="31003" y="145"/>
                    </a:cubicBezTo>
                    <a:cubicBezTo>
                      <a:pt x="15822" y="19300"/>
                      <a:pt x="4258" y="42891"/>
                      <a:pt x="52" y="63200"/>
                    </a:cubicBezTo>
                    <a:cubicBezTo>
                      <a:pt x="1" y="63405"/>
                      <a:pt x="129" y="63610"/>
                      <a:pt x="334" y="63662"/>
                    </a:cubicBezTo>
                    <a:lnTo>
                      <a:pt x="411" y="63662"/>
                    </a:lnTo>
                    <a:cubicBezTo>
                      <a:pt x="591" y="63662"/>
                      <a:pt x="745" y="63534"/>
                      <a:pt x="796" y="63354"/>
                    </a:cubicBezTo>
                    <a:cubicBezTo>
                      <a:pt x="4976" y="43148"/>
                      <a:pt x="16489" y="19685"/>
                      <a:pt x="31592" y="607"/>
                    </a:cubicBezTo>
                    <a:cubicBezTo>
                      <a:pt x="31818" y="325"/>
                      <a:pt x="31560" y="1"/>
                      <a:pt x="31286"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318" name="Google Shape;318;p8"/>
            <p:cNvGrpSpPr/>
            <p:nvPr/>
          </p:nvGrpSpPr>
          <p:grpSpPr>
            <a:xfrm>
              <a:off x="-2055400" y="3174000"/>
              <a:ext cx="1520600" cy="1434200"/>
              <a:chOff x="-2055400" y="3174000"/>
              <a:chExt cx="1520600" cy="1434200"/>
            </a:xfrm>
          </p:grpSpPr>
          <p:sp>
            <p:nvSpPr>
              <p:cNvPr id="319" name="Google Shape;319;p8"/>
              <p:cNvSpPr/>
              <p:nvPr/>
            </p:nvSpPr>
            <p:spPr>
              <a:xfrm>
                <a:off x="-2007975" y="3215025"/>
                <a:ext cx="1473175" cy="1393175"/>
              </a:xfrm>
              <a:custGeom>
                <a:avLst/>
                <a:gdLst/>
                <a:ahLst/>
                <a:cxnLst/>
                <a:rect l="l" t="t" r="r" b="b"/>
                <a:pathLst>
                  <a:path w="58927" h="55727" extrusionOk="0">
                    <a:moveTo>
                      <a:pt x="49062" y="0"/>
                    </a:moveTo>
                    <a:cubicBezTo>
                      <a:pt x="48551" y="0"/>
                      <a:pt x="48041" y="36"/>
                      <a:pt x="47542" y="108"/>
                    </a:cubicBezTo>
                    <a:cubicBezTo>
                      <a:pt x="43618" y="698"/>
                      <a:pt x="40182" y="3005"/>
                      <a:pt x="37054" y="5441"/>
                    </a:cubicBezTo>
                    <a:cubicBezTo>
                      <a:pt x="28669" y="11980"/>
                      <a:pt x="21566" y="19955"/>
                      <a:pt x="15489" y="28674"/>
                    </a:cubicBezTo>
                    <a:cubicBezTo>
                      <a:pt x="13386" y="31725"/>
                      <a:pt x="11591" y="33828"/>
                      <a:pt x="9309" y="36725"/>
                    </a:cubicBezTo>
                    <a:cubicBezTo>
                      <a:pt x="4366" y="43026"/>
                      <a:pt x="2390" y="53266"/>
                      <a:pt x="9" y="55718"/>
                    </a:cubicBezTo>
                    <a:lnTo>
                      <a:pt x="9" y="55718"/>
                    </a:lnTo>
                    <a:cubicBezTo>
                      <a:pt x="12574" y="42822"/>
                      <a:pt x="31237" y="29697"/>
                      <a:pt x="46849" y="20724"/>
                    </a:cubicBezTo>
                    <a:cubicBezTo>
                      <a:pt x="49901" y="18981"/>
                      <a:pt x="53055" y="17237"/>
                      <a:pt x="55363" y="14596"/>
                    </a:cubicBezTo>
                    <a:cubicBezTo>
                      <a:pt x="57645" y="11955"/>
                      <a:pt x="58927" y="8083"/>
                      <a:pt x="57542" y="4852"/>
                    </a:cubicBezTo>
                    <a:cubicBezTo>
                      <a:pt x="56177" y="1674"/>
                      <a:pt x="52567" y="0"/>
                      <a:pt x="49062" y="0"/>
                    </a:cubicBezTo>
                    <a:close/>
                    <a:moveTo>
                      <a:pt x="9" y="55718"/>
                    </a:moveTo>
                    <a:lnTo>
                      <a:pt x="9" y="55718"/>
                    </a:lnTo>
                    <a:cubicBezTo>
                      <a:pt x="6" y="55720"/>
                      <a:pt x="4" y="55723"/>
                      <a:pt x="1" y="55726"/>
                    </a:cubicBezTo>
                    <a:cubicBezTo>
                      <a:pt x="4" y="55723"/>
                      <a:pt x="6" y="55720"/>
                      <a:pt x="9" y="55718"/>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0" name="Google Shape;320;p8"/>
              <p:cNvSpPr/>
              <p:nvPr/>
            </p:nvSpPr>
            <p:spPr>
              <a:xfrm>
                <a:off x="-2055400" y="3174000"/>
                <a:ext cx="1472525" cy="1393175"/>
              </a:xfrm>
              <a:custGeom>
                <a:avLst/>
                <a:gdLst/>
                <a:ahLst/>
                <a:cxnLst/>
                <a:rect l="l" t="t" r="r" b="b"/>
                <a:pathLst>
                  <a:path w="58901" h="55727" extrusionOk="0">
                    <a:moveTo>
                      <a:pt x="49036" y="0"/>
                    </a:moveTo>
                    <a:cubicBezTo>
                      <a:pt x="48525" y="0"/>
                      <a:pt x="48015" y="36"/>
                      <a:pt x="47516" y="108"/>
                    </a:cubicBezTo>
                    <a:cubicBezTo>
                      <a:pt x="43592" y="697"/>
                      <a:pt x="40156" y="3005"/>
                      <a:pt x="37028" y="5441"/>
                    </a:cubicBezTo>
                    <a:lnTo>
                      <a:pt x="37053" y="5441"/>
                    </a:lnTo>
                    <a:cubicBezTo>
                      <a:pt x="28643" y="11980"/>
                      <a:pt x="21540" y="19955"/>
                      <a:pt x="15488" y="28673"/>
                    </a:cubicBezTo>
                    <a:cubicBezTo>
                      <a:pt x="13386" y="31725"/>
                      <a:pt x="11565" y="33828"/>
                      <a:pt x="9283" y="36725"/>
                    </a:cubicBezTo>
                    <a:cubicBezTo>
                      <a:pt x="4334" y="43033"/>
                      <a:pt x="2359" y="53290"/>
                      <a:pt x="0" y="55726"/>
                    </a:cubicBezTo>
                    <a:cubicBezTo>
                      <a:pt x="12565" y="42828"/>
                      <a:pt x="31207" y="29699"/>
                      <a:pt x="46823" y="20724"/>
                    </a:cubicBezTo>
                    <a:cubicBezTo>
                      <a:pt x="49875" y="18981"/>
                      <a:pt x="53029" y="17237"/>
                      <a:pt x="55336" y="14596"/>
                    </a:cubicBezTo>
                    <a:cubicBezTo>
                      <a:pt x="57619" y="11955"/>
                      <a:pt x="58901" y="8083"/>
                      <a:pt x="57516" y="4852"/>
                    </a:cubicBezTo>
                    <a:cubicBezTo>
                      <a:pt x="56151" y="1674"/>
                      <a:pt x="52541" y="0"/>
                      <a:pt x="49036"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1" name="Google Shape;321;p8"/>
              <p:cNvSpPr/>
              <p:nvPr/>
            </p:nvSpPr>
            <p:spPr>
              <a:xfrm>
                <a:off x="-1083325" y="3219875"/>
                <a:ext cx="461350" cy="203475"/>
              </a:xfrm>
              <a:custGeom>
                <a:avLst/>
                <a:gdLst/>
                <a:ahLst/>
                <a:cxnLst/>
                <a:rect l="l" t="t" r="r" b="b"/>
                <a:pathLst>
                  <a:path w="18454" h="8139" extrusionOk="0">
                    <a:moveTo>
                      <a:pt x="8731" y="282"/>
                    </a:moveTo>
                    <a:cubicBezTo>
                      <a:pt x="8661" y="282"/>
                      <a:pt x="8587" y="347"/>
                      <a:pt x="8607" y="427"/>
                    </a:cubicBezTo>
                    <a:cubicBezTo>
                      <a:pt x="8607" y="452"/>
                      <a:pt x="8633" y="452"/>
                      <a:pt x="8633" y="478"/>
                    </a:cubicBezTo>
                    <a:cubicBezTo>
                      <a:pt x="8669" y="496"/>
                      <a:pt x="8705" y="514"/>
                      <a:pt x="8741" y="514"/>
                    </a:cubicBezTo>
                    <a:cubicBezTo>
                      <a:pt x="8756" y="514"/>
                      <a:pt x="8771" y="511"/>
                      <a:pt x="8786" y="504"/>
                    </a:cubicBezTo>
                    <a:cubicBezTo>
                      <a:pt x="8889" y="452"/>
                      <a:pt x="8889" y="350"/>
                      <a:pt x="8786" y="298"/>
                    </a:cubicBezTo>
                    <a:cubicBezTo>
                      <a:pt x="8770" y="287"/>
                      <a:pt x="8750" y="282"/>
                      <a:pt x="8731" y="282"/>
                    </a:cubicBezTo>
                    <a:close/>
                    <a:moveTo>
                      <a:pt x="11359" y="1"/>
                    </a:moveTo>
                    <a:cubicBezTo>
                      <a:pt x="11294" y="1"/>
                      <a:pt x="11229" y="21"/>
                      <a:pt x="11171" y="68"/>
                    </a:cubicBezTo>
                    <a:cubicBezTo>
                      <a:pt x="11120" y="119"/>
                      <a:pt x="11094" y="145"/>
                      <a:pt x="11069" y="196"/>
                    </a:cubicBezTo>
                    <a:cubicBezTo>
                      <a:pt x="10992" y="375"/>
                      <a:pt x="11017" y="581"/>
                      <a:pt x="11145" y="709"/>
                    </a:cubicBezTo>
                    <a:cubicBezTo>
                      <a:pt x="11221" y="785"/>
                      <a:pt x="11314" y="819"/>
                      <a:pt x="11405" y="819"/>
                    </a:cubicBezTo>
                    <a:cubicBezTo>
                      <a:pt x="11590" y="819"/>
                      <a:pt x="11769" y="676"/>
                      <a:pt x="11787" y="452"/>
                    </a:cubicBezTo>
                    <a:cubicBezTo>
                      <a:pt x="11806" y="234"/>
                      <a:pt x="11581" y="1"/>
                      <a:pt x="11359" y="1"/>
                    </a:cubicBezTo>
                    <a:close/>
                    <a:moveTo>
                      <a:pt x="14759" y="611"/>
                    </a:moveTo>
                    <a:cubicBezTo>
                      <a:pt x="14635" y="611"/>
                      <a:pt x="14488" y="737"/>
                      <a:pt x="14530" y="863"/>
                    </a:cubicBezTo>
                    <a:cubicBezTo>
                      <a:pt x="14530" y="888"/>
                      <a:pt x="14556" y="914"/>
                      <a:pt x="14556" y="940"/>
                    </a:cubicBezTo>
                    <a:cubicBezTo>
                      <a:pt x="14606" y="989"/>
                      <a:pt x="14666" y="1017"/>
                      <a:pt x="14730" y="1017"/>
                    </a:cubicBezTo>
                    <a:cubicBezTo>
                      <a:pt x="14765" y="1017"/>
                      <a:pt x="14802" y="1009"/>
                      <a:pt x="14838" y="991"/>
                    </a:cubicBezTo>
                    <a:cubicBezTo>
                      <a:pt x="14992" y="914"/>
                      <a:pt x="14992" y="709"/>
                      <a:pt x="14838" y="632"/>
                    </a:cubicBezTo>
                    <a:cubicBezTo>
                      <a:pt x="14814" y="618"/>
                      <a:pt x="14787" y="611"/>
                      <a:pt x="14759" y="611"/>
                    </a:cubicBezTo>
                    <a:close/>
                    <a:moveTo>
                      <a:pt x="7128" y="1616"/>
                    </a:moveTo>
                    <a:cubicBezTo>
                      <a:pt x="7063" y="1616"/>
                      <a:pt x="6998" y="1637"/>
                      <a:pt x="6940" y="1683"/>
                    </a:cubicBezTo>
                    <a:cubicBezTo>
                      <a:pt x="6889" y="1709"/>
                      <a:pt x="6863" y="1760"/>
                      <a:pt x="6838" y="1811"/>
                    </a:cubicBezTo>
                    <a:cubicBezTo>
                      <a:pt x="6761" y="1965"/>
                      <a:pt x="6786" y="2170"/>
                      <a:pt x="6914" y="2324"/>
                    </a:cubicBezTo>
                    <a:cubicBezTo>
                      <a:pt x="6987" y="2389"/>
                      <a:pt x="7075" y="2418"/>
                      <a:pt x="7161" y="2418"/>
                    </a:cubicBezTo>
                    <a:cubicBezTo>
                      <a:pt x="7351" y="2418"/>
                      <a:pt x="7538" y="2279"/>
                      <a:pt x="7556" y="2068"/>
                    </a:cubicBezTo>
                    <a:cubicBezTo>
                      <a:pt x="7575" y="1850"/>
                      <a:pt x="7350" y="1616"/>
                      <a:pt x="7128" y="1616"/>
                    </a:cubicBezTo>
                    <a:close/>
                    <a:moveTo>
                      <a:pt x="4071" y="2071"/>
                    </a:moveTo>
                    <a:cubicBezTo>
                      <a:pt x="3935" y="2071"/>
                      <a:pt x="3797" y="2181"/>
                      <a:pt x="3837" y="2324"/>
                    </a:cubicBezTo>
                    <a:cubicBezTo>
                      <a:pt x="3863" y="2350"/>
                      <a:pt x="3863" y="2376"/>
                      <a:pt x="3889" y="2401"/>
                    </a:cubicBezTo>
                    <a:cubicBezTo>
                      <a:pt x="3938" y="2451"/>
                      <a:pt x="3999" y="2479"/>
                      <a:pt x="4063" y="2479"/>
                    </a:cubicBezTo>
                    <a:cubicBezTo>
                      <a:pt x="4098" y="2479"/>
                      <a:pt x="4134" y="2471"/>
                      <a:pt x="4171" y="2452"/>
                    </a:cubicBezTo>
                    <a:cubicBezTo>
                      <a:pt x="4325" y="2376"/>
                      <a:pt x="4325" y="2170"/>
                      <a:pt x="4171" y="2093"/>
                    </a:cubicBezTo>
                    <a:cubicBezTo>
                      <a:pt x="4140" y="2078"/>
                      <a:pt x="4105" y="2071"/>
                      <a:pt x="4071" y="2071"/>
                    </a:cubicBezTo>
                    <a:close/>
                    <a:moveTo>
                      <a:pt x="13880" y="2168"/>
                    </a:moveTo>
                    <a:cubicBezTo>
                      <a:pt x="13496" y="2168"/>
                      <a:pt x="13071" y="2519"/>
                      <a:pt x="13197" y="2940"/>
                    </a:cubicBezTo>
                    <a:lnTo>
                      <a:pt x="13171" y="2914"/>
                    </a:lnTo>
                    <a:lnTo>
                      <a:pt x="13171" y="2914"/>
                    </a:lnTo>
                    <a:cubicBezTo>
                      <a:pt x="13197" y="3017"/>
                      <a:pt x="13248" y="3068"/>
                      <a:pt x="13299" y="3145"/>
                    </a:cubicBezTo>
                    <a:cubicBezTo>
                      <a:pt x="13438" y="3300"/>
                      <a:pt x="13634" y="3386"/>
                      <a:pt x="13834" y="3386"/>
                    </a:cubicBezTo>
                    <a:cubicBezTo>
                      <a:pt x="13931" y="3386"/>
                      <a:pt x="14028" y="3366"/>
                      <a:pt x="14120" y="3324"/>
                    </a:cubicBezTo>
                    <a:cubicBezTo>
                      <a:pt x="14582" y="3119"/>
                      <a:pt x="14582" y="2452"/>
                      <a:pt x="14120" y="2222"/>
                    </a:cubicBezTo>
                    <a:cubicBezTo>
                      <a:pt x="14046" y="2185"/>
                      <a:pt x="13964" y="2168"/>
                      <a:pt x="13880" y="2168"/>
                    </a:cubicBezTo>
                    <a:close/>
                    <a:moveTo>
                      <a:pt x="11052" y="2873"/>
                    </a:moveTo>
                    <a:cubicBezTo>
                      <a:pt x="10986" y="2873"/>
                      <a:pt x="10922" y="2893"/>
                      <a:pt x="10863" y="2940"/>
                    </a:cubicBezTo>
                    <a:cubicBezTo>
                      <a:pt x="10812" y="2965"/>
                      <a:pt x="10786" y="3017"/>
                      <a:pt x="10761" y="3068"/>
                    </a:cubicBezTo>
                    <a:cubicBezTo>
                      <a:pt x="10658" y="3222"/>
                      <a:pt x="10710" y="3427"/>
                      <a:pt x="10838" y="3581"/>
                    </a:cubicBezTo>
                    <a:cubicBezTo>
                      <a:pt x="10910" y="3645"/>
                      <a:pt x="10998" y="3674"/>
                      <a:pt x="11085" y="3674"/>
                    </a:cubicBezTo>
                    <a:cubicBezTo>
                      <a:pt x="11275" y="3674"/>
                      <a:pt x="11461" y="3535"/>
                      <a:pt x="11479" y="3324"/>
                    </a:cubicBezTo>
                    <a:cubicBezTo>
                      <a:pt x="11499" y="3106"/>
                      <a:pt x="11273" y="2873"/>
                      <a:pt x="11052" y="2873"/>
                    </a:cubicBezTo>
                    <a:close/>
                    <a:moveTo>
                      <a:pt x="16379" y="3486"/>
                    </a:moveTo>
                    <a:cubicBezTo>
                      <a:pt x="16118" y="3486"/>
                      <a:pt x="15832" y="3726"/>
                      <a:pt x="15915" y="4017"/>
                    </a:cubicBezTo>
                    <a:cubicBezTo>
                      <a:pt x="15915" y="4068"/>
                      <a:pt x="15941" y="4119"/>
                      <a:pt x="15992" y="4170"/>
                    </a:cubicBezTo>
                    <a:cubicBezTo>
                      <a:pt x="16098" y="4277"/>
                      <a:pt x="16241" y="4334"/>
                      <a:pt x="16378" y="4334"/>
                    </a:cubicBezTo>
                    <a:cubicBezTo>
                      <a:pt x="16440" y="4334"/>
                      <a:pt x="16500" y="4323"/>
                      <a:pt x="16556" y="4299"/>
                    </a:cubicBezTo>
                    <a:cubicBezTo>
                      <a:pt x="16889" y="4145"/>
                      <a:pt x="16889" y="3683"/>
                      <a:pt x="16556" y="3529"/>
                    </a:cubicBezTo>
                    <a:cubicBezTo>
                      <a:pt x="16502" y="3500"/>
                      <a:pt x="16441" y="3486"/>
                      <a:pt x="16379" y="3486"/>
                    </a:cubicBezTo>
                    <a:close/>
                    <a:moveTo>
                      <a:pt x="4904" y="3922"/>
                    </a:moveTo>
                    <a:cubicBezTo>
                      <a:pt x="4663" y="3922"/>
                      <a:pt x="4396" y="4153"/>
                      <a:pt x="4478" y="4401"/>
                    </a:cubicBezTo>
                    <a:cubicBezTo>
                      <a:pt x="4478" y="4453"/>
                      <a:pt x="4504" y="4504"/>
                      <a:pt x="4555" y="4529"/>
                    </a:cubicBezTo>
                    <a:cubicBezTo>
                      <a:pt x="4644" y="4636"/>
                      <a:pt x="4769" y="4693"/>
                      <a:pt x="4897" y="4693"/>
                    </a:cubicBezTo>
                    <a:cubicBezTo>
                      <a:pt x="4955" y="4693"/>
                      <a:pt x="5013" y="4681"/>
                      <a:pt x="5068" y="4658"/>
                    </a:cubicBezTo>
                    <a:cubicBezTo>
                      <a:pt x="5376" y="4529"/>
                      <a:pt x="5376" y="4094"/>
                      <a:pt x="5068" y="3965"/>
                    </a:cubicBezTo>
                    <a:cubicBezTo>
                      <a:pt x="5018" y="3935"/>
                      <a:pt x="4962" y="3922"/>
                      <a:pt x="4904" y="3922"/>
                    </a:cubicBezTo>
                    <a:close/>
                    <a:moveTo>
                      <a:pt x="9543" y="4424"/>
                    </a:moveTo>
                    <a:cubicBezTo>
                      <a:pt x="9154" y="4424"/>
                      <a:pt x="8716" y="4772"/>
                      <a:pt x="8863" y="5171"/>
                    </a:cubicBezTo>
                    <a:lnTo>
                      <a:pt x="8838" y="5171"/>
                    </a:lnTo>
                    <a:cubicBezTo>
                      <a:pt x="8863" y="5247"/>
                      <a:pt x="8915" y="5324"/>
                      <a:pt x="8966" y="5376"/>
                    </a:cubicBezTo>
                    <a:cubicBezTo>
                      <a:pt x="9111" y="5539"/>
                      <a:pt x="9321" y="5625"/>
                      <a:pt x="9531" y="5625"/>
                    </a:cubicBezTo>
                    <a:cubicBezTo>
                      <a:pt x="9617" y="5625"/>
                      <a:pt x="9704" y="5611"/>
                      <a:pt x="9786" y="5581"/>
                    </a:cubicBezTo>
                    <a:cubicBezTo>
                      <a:pt x="10248" y="5350"/>
                      <a:pt x="10248" y="4709"/>
                      <a:pt x="9786" y="4478"/>
                    </a:cubicBezTo>
                    <a:cubicBezTo>
                      <a:pt x="9712" y="4441"/>
                      <a:pt x="9629" y="4424"/>
                      <a:pt x="9543" y="4424"/>
                    </a:cubicBezTo>
                    <a:close/>
                    <a:moveTo>
                      <a:pt x="803" y="4566"/>
                    </a:moveTo>
                    <a:cubicBezTo>
                      <a:pt x="420" y="4566"/>
                      <a:pt x="1" y="4912"/>
                      <a:pt x="145" y="5324"/>
                    </a:cubicBezTo>
                    <a:lnTo>
                      <a:pt x="119" y="5324"/>
                    </a:lnTo>
                    <a:cubicBezTo>
                      <a:pt x="145" y="5401"/>
                      <a:pt x="196" y="5478"/>
                      <a:pt x="247" y="5530"/>
                    </a:cubicBezTo>
                    <a:cubicBezTo>
                      <a:pt x="393" y="5693"/>
                      <a:pt x="602" y="5779"/>
                      <a:pt x="812" y="5779"/>
                    </a:cubicBezTo>
                    <a:cubicBezTo>
                      <a:pt x="899" y="5779"/>
                      <a:pt x="986" y="5765"/>
                      <a:pt x="1068" y="5735"/>
                    </a:cubicBezTo>
                    <a:cubicBezTo>
                      <a:pt x="1530" y="5504"/>
                      <a:pt x="1530" y="4837"/>
                      <a:pt x="1068" y="4632"/>
                    </a:cubicBezTo>
                    <a:cubicBezTo>
                      <a:pt x="988" y="4587"/>
                      <a:pt x="896" y="4566"/>
                      <a:pt x="803" y="4566"/>
                    </a:cubicBezTo>
                    <a:close/>
                    <a:moveTo>
                      <a:pt x="15597" y="5507"/>
                    </a:moveTo>
                    <a:cubicBezTo>
                      <a:pt x="15474" y="5507"/>
                      <a:pt x="15336" y="5617"/>
                      <a:pt x="15376" y="5760"/>
                    </a:cubicBezTo>
                    <a:cubicBezTo>
                      <a:pt x="15376" y="5786"/>
                      <a:pt x="15402" y="5812"/>
                      <a:pt x="15428" y="5837"/>
                    </a:cubicBezTo>
                    <a:cubicBezTo>
                      <a:pt x="15461" y="5887"/>
                      <a:pt x="15515" y="5915"/>
                      <a:pt x="15577" y="5915"/>
                    </a:cubicBezTo>
                    <a:cubicBezTo>
                      <a:pt x="15612" y="5915"/>
                      <a:pt x="15648" y="5907"/>
                      <a:pt x="15684" y="5889"/>
                    </a:cubicBezTo>
                    <a:cubicBezTo>
                      <a:pt x="15838" y="5812"/>
                      <a:pt x="15838" y="5606"/>
                      <a:pt x="15684" y="5530"/>
                    </a:cubicBezTo>
                    <a:cubicBezTo>
                      <a:pt x="15658" y="5514"/>
                      <a:pt x="15628" y="5507"/>
                      <a:pt x="15597" y="5507"/>
                    </a:cubicBezTo>
                    <a:close/>
                    <a:moveTo>
                      <a:pt x="6804" y="5935"/>
                    </a:moveTo>
                    <a:cubicBezTo>
                      <a:pt x="6729" y="5935"/>
                      <a:pt x="6636" y="6001"/>
                      <a:pt x="6658" y="6068"/>
                    </a:cubicBezTo>
                    <a:cubicBezTo>
                      <a:pt x="6658" y="6094"/>
                      <a:pt x="6684" y="6094"/>
                      <a:pt x="6684" y="6119"/>
                    </a:cubicBezTo>
                    <a:cubicBezTo>
                      <a:pt x="6702" y="6137"/>
                      <a:pt x="6746" y="6156"/>
                      <a:pt x="6788" y="6156"/>
                    </a:cubicBezTo>
                    <a:cubicBezTo>
                      <a:pt x="6805" y="6156"/>
                      <a:pt x="6823" y="6152"/>
                      <a:pt x="6838" y="6145"/>
                    </a:cubicBezTo>
                    <a:cubicBezTo>
                      <a:pt x="6914" y="6119"/>
                      <a:pt x="6914" y="5991"/>
                      <a:pt x="6838" y="5940"/>
                    </a:cubicBezTo>
                    <a:cubicBezTo>
                      <a:pt x="6827" y="5936"/>
                      <a:pt x="6816" y="5935"/>
                      <a:pt x="6804" y="5935"/>
                    </a:cubicBezTo>
                    <a:close/>
                    <a:moveTo>
                      <a:pt x="17748" y="6091"/>
                    </a:moveTo>
                    <a:cubicBezTo>
                      <a:pt x="17360" y="6091"/>
                      <a:pt x="16922" y="6438"/>
                      <a:pt x="17069" y="6837"/>
                    </a:cubicBezTo>
                    <a:lnTo>
                      <a:pt x="17043" y="6837"/>
                    </a:lnTo>
                    <a:cubicBezTo>
                      <a:pt x="17069" y="6914"/>
                      <a:pt x="17120" y="6991"/>
                      <a:pt x="17171" y="7068"/>
                    </a:cubicBezTo>
                    <a:cubicBezTo>
                      <a:pt x="17310" y="7224"/>
                      <a:pt x="17506" y="7309"/>
                      <a:pt x="17706" y="7309"/>
                    </a:cubicBezTo>
                    <a:cubicBezTo>
                      <a:pt x="17803" y="7309"/>
                      <a:pt x="17900" y="7289"/>
                      <a:pt x="17992" y="7248"/>
                    </a:cubicBezTo>
                    <a:cubicBezTo>
                      <a:pt x="18454" y="7042"/>
                      <a:pt x="18454" y="6376"/>
                      <a:pt x="17992" y="6145"/>
                    </a:cubicBezTo>
                    <a:cubicBezTo>
                      <a:pt x="17918" y="6108"/>
                      <a:pt x="17834" y="6091"/>
                      <a:pt x="17748" y="6091"/>
                    </a:cubicBezTo>
                    <a:close/>
                    <a:moveTo>
                      <a:pt x="8075" y="7152"/>
                    </a:moveTo>
                    <a:cubicBezTo>
                      <a:pt x="8008" y="7152"/>
                      <a:pt x="7944" y="7173"/>
                      <a:pt x="7889" y="7222"/>
                    </a:cubicBezTo>
                    <a:lnTo>
                      <a:pt x="7863" y="7222"/>
                    </a:lnTo>
                    <a:cubicBezTo>
                      <a:pt x="7838" y="7248"/>
                      <a:pt x="7812" y="7273"/>
                      <a:pt x="7786" y="7324"/>
                    </a:cubicBezTo>
                    <a:cubicBezTo>
                      <a:pt x="7684" y="7504"/>
                      <a:pt x="7709" y="7709"/>
                      <a:pt x="7838" y="7837"/>
                    </a:cubicBezTo>
                    <a:cubicBezTo>
                      <a:pt x="7923" y="7914"/>
                      <a:pt x="8023" y="7948"/>
                      <a:pt x="8118" y="7948"/>
                    </a:cubicBezTo>
                    <a:cubicBezTo>
                      <a:pt x="8308" y="7948"/>
                      <a:pt x="8479" y="7812"/>
                      <a:pt x="8479" y="7607"/>
                    </a:cubicBezTo>
                    <a:cubicBezTo>
                      <a:pt x="8518" y="7372"/>
                      <a:pt x="8288" y="7152"/>
                      <a:pt x="8075" y="7152"/>
                    </a:cubicBezTo>
                    <a:close/>
                    <a:moveTo>
                      <a:pt x="4203" y="6925"/>
                    </a:moveTo>
                    <a:cubicBezTo>
                      <a:pt x="3813" y="6925"/>
                      <a:pt x="3406" y="7271"/>
                      <a:pt x="3530" y="7683"/>
                    </a:cubicBezTo>
                    <a:cubicBezTo>
                      <a:pt x="3555" y="7760"/>
                      <a:pt x="3607" y="7837"/>
                      <a:pt x="3658" y="7889"/>
                    </a:cubicBezTo>
                    <a:cubicBezTo>
                      <a:pt x="3803" y="8052"/>
                      <a:pt x="4013" y="8138"/>
                      <a:pt x="4223" y="8138"/>
                    </a:cubicBezTo>
                    <a:cubicBezTo>
                      <a:pt x="4309" y="8138"/>
                      <a:pt x="4396" y="8124"/>
                      <a:pt x="4478" y="8094"/>
                    </a:cubicBezTo>
                    <a:cubicBezTo>
                      <a:pt x="4940" y="7863"/>
                      <a:pt x="4940" y="7196"/>
                      <a:pt x="4478" y="6991"/>
                    </a:cubicBezTo>
                    <a:cubicBezTo>
                      <a:pt x="4393" y="6946"/>
                      <a:pt x="4299" y="6925"/>
                      <a:pt x="4203" y="6925"/>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322" name="Google Shape;322;p8"/>
            <p:cNvSpPr/>
            <p:nvPr/>
          </p:nvSpPr>
          <p:spPr>
            <a:xfrm>
              <a:off x="-2054775" y="3375800"/>
              <a:ext cx="1243175" cy="1169575"/>
            </a:xfrm>
            <a:custGeom>
              <a:avLst/>
              <a:gdLst/>
              <a:ahLst/>
              <a:cxnLst/>
              <a:rect l="l" t="t" r="r" b="b"/>
              <a:pathLst>
                <a:path w="49727" h="46783" extrusionOk="0">
                  <a:moveTo>
                    <a:pt x="49209" y="0"/>
                  </a:moveTo>
                  <a:cubicBezTo>
                    <a:pt x="49160" y="0"/>
                    <a:pt x="49108" y="11"/>
                    <a:pt x="49055" y="36"/>
                  </a:cubicBezTo>
                  <a:cubicBezTo>
                    <a:pt x="34592" y="8729"/>
                    <a:pt x="14361" y="23807"/>
                    <a:pt x="180" y="46218"/>
                  </a:cubicBezTo>
                  <a:cubicBezTo>
                    <a:pt x="1" y="46449"/>
                    <a:pt x="206" y="46782"/>
                    <a:pt x="488" y="46782"/>
                  </a:cubicBezTo>
                  <a:cubicBezTo>
                    <a:pt x="616" y="46782"/>
                    <a:pt x="744" y="46705"/>
                    <a:pt x="796" y="46603"/>
                  </a:cubicBezTo>
                  <a:cubicBezTo>
                    <a:pt x="14899" y="24320"/>
                    <a:pt x="35028" y="9319"/>
                    <a:pt x="49439" y="677"/>
                  </a:cubicBezTo>
                  <a:cubicBezTo>
                    <a:pt x="49727" y="434"/>
                    <a:pt x="49519" y="0"/>
                    <a:pt x="4920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323" name="Google Shape;323;p8"/>
          <p:cNvGrpSpPr/>
          <p:nvPr/>
        </p:nvGrpSpPr>
        <p:grpSpPr>
          <a:xfrm rot="-618237" flipH="1">
            <a:off x="1035255" y="5822096"/>
            <a:ext cx="2983717" cy="2341213"/>
            <a:chOff x="-2415600" y="2986400"/>
            <a:chExt cx="1943075" cy="1524659"/>
          </a:xfrm>
        </p:grpSpPr>
        <p:sp>
          <p:nvSpPr>
            <p:cNvPr id="324" name="Google Shape;324;p8"/>
            <p:cNvSpPr/>
            <p:nvPr/>
          </p:nvSpPr>
          <p:spPr>
            <a:xfrm>
              <a:off x="-2415600" y="2986400"/>
              <a:ext cx="1117375" cy="1251275"/>
            </a:xfrm>
            <a:custGeom>
              <a:avLst/>
              <a:gdLst/>
              <a:ahLst/>
              <a:cxnLst/>
              <a:rect l="l" t="t" r="r" b="b"/>
              <a:pathLst>
                <a:path w="44695" h="50051" extrusionOk="0">
                  <a:moveTo>
                    <a:pt x="11387" y="1"/>
                  </a:moveTo>
                  <a:cubicBezTo>
                    <a:pt x="10743" y="1"/>
                    <a:pt x="10152" y="449"/>
                    <a:pt x="10001" y="1099"/>
                  </a:cubicBezTo>
                  <a:lnTo>
                    <a:pt x="180" y="41127"/>
                  </a:lnTo>
                  <a:cubicBezTo>
                    <a:pt x="0" y="41896"/>
                    <a:pt x="462" y="42665"/>
                    <a:pt x="1257" y="42871"/>
                  </a:cubicBezTo>
                  <a:lnTo>
                    <a:pt x="33617" y="50051"/>
                  </a:lnTo>
                  <a:lnTo>
                    <a:pt x="44695" y="8433"/>
                  </a:lnTo>
                  <a:lnTo>
                    <a:pt x="11744" y="48"/>
                  </a:lnTo>
                  <a:cubicBezTo>
                    <a:pt x="11625" y="16"/>
                    <a:pt x="11505" y="1"/>
                    <a:pt x="1138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5" name="Google Shape;325;p8"/>
            <p:cNvSpPr/>
            <p:nvPr/>
          </p:nvSpPr>
          <p:spPr>
            <a:xfrm>
              <a:off x="-1586075" y="3188225"/>
              <a:ext cx="1113550" cy="1279575"/>
            </a:xfrm>
            <a:custGeom>
              <a:avLst/>
              <a:gdLst/>
              <a:ahLst/>
              <a:cxnLst/>
              <a:rect l="l" t="t" r="r" b="b"/>
              <a:pathLst>
                <a:path w="44542" h="51183" extrusionOk="0">
                  <a:moveTo>
                    <a:pt x="10411" y="1"/>
                  </a:moveTo>
                  <a:lnTo>
                    <a:pt x="0" y="41772"/>
                  </a:lnTo>
                  <a:lnTo>
                    <a:pt x="31797" y="51132"/>
                  </a:lnTo>
                  <a:cubicBezTo>
                    <a:pt x="31925" y="51166"/>
                    <a:pt x="32054" y="51182"/>
                    <a:pt x="32181" y="51182"/>
                  </a:cubicBezTo>
                  <a:cubicBezTo>
                    <a:pt x="32815" y="51182"/>
                    <a:pt x="33395" y="50773"/>
                    <a:pt x="33566" y="50132"/>
                  </a:cubicBezTo>
                  <a:lnTo>
                    <a:pt x="44336" y="10360"/>
                  </a:lnTo>
                  <a:cubicBezTo>
                    <a:pt x="44541" y="9591"/>
                    <a:pt x="44080" y="8796"/>
                    <a:pt x="43310" y="8591"/>
                  </a:cubicBezTo>
                  <a:lnTo>
                    <a:pt x="10411" y="1"/>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6" name="Google Shape;326;p8"/>
            <p:cNvSpPr/>
            <p:nvPr/>
          </p:nvSpPr>
          <p:spPr>
            <a:xfrm>
              <a:off x="-2402775" y="2994000"/>
              <a:ext cx="1133400" cy="1217400"/>
            </a:xfrm>
            <a:custGeom>
              <a:avLst/>
              <a:gdLst/>
              <a:ahLst/>
              <a:cxnLst/>
              <a:rect l="l" t="t" r="r" b="b"/>
              <a:pathLst>
                <a:path w="45336" h="48696" extrusionOk="0">
                  <a:moveTo>
                    <a:pt x="12283" y="0"/>
                  </a:moveTo>
                  <a:lnTo>
                    <a:pt x="0" y="41900"/>
                  </a:lnTo>
                  <a:lnTo>
                    <a:pt x="19104" y="42131"/>
                  </a:lnTo>
                  <a:cubicBezTo>
                    <a:pt x="23976" y="42823"/>
                    <a:pt x="28540" y="44874"/>
                    <a:pt x="32309" y="48054"/>
                  </a:cubicBezTo>
                  <a:lnTo>
                    <a:pt x="33053" y="48695"/>
                  </a:lnTo>
                  <a:lnTo>
                    <a:pt x="45336" y="6770"/>
                  </a:lnTo>
                  <a:lnTo>
                    <a:pt x="44567" y="6129"/>
                  </a:lnTo>
                  <a:cubicBezTo>
                    <a:pt x="40797" y="2975"/>
                    <a:pt x="36233" y="923"/>
                    <a:pt x="31361" y="231"/>
                  </a:cubicBezTo>
                  <a:lnTo>
                    <a:pt x="12283"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7" name="Google Shape;327;p8"/>
            <p:cNvSpPr/>
            <p:nvPr/>
          </p:nvSpPr>
          <p:spPr>
            <a:xfrm>
              <a:off x="-2351263" y="3014809"/>
              <a:ext cx="1085975" cy="1231500"/>
            </a:xfrm>
            <a:custGeom>
              <a:avLst/>
              <a:gdLst/>
              <a:ahLst/>
              <a:cxnLst/>
              <a:rect l="l" t="t" r="r" b="b"/>
              <a:pathLst>
                <a:path w="43439" h="49260" extrusionOk="0">
                  <a:moveTo>
                    <a:pt x="12258" y="0"/>
                  </a:moveTo>
                  <a:lnTo>
                    <a:pt x="1" y="41925"/>
                  </a:lnTo>
                  <a:lnTo>
                    <a:pt x="17207" y="42695"/>
                  </a:lnTo>
                  <a:cubicBezTo>
                    <a:pt x="22079" y="43387"/>
                    <a:pt x="26643" y="45438"/>
                    <a:pt x="30412" y="48618"/>
                  </a:cubicBezTo>
                  <a:lnTo>
                    <a:pt x="31156" y="49259"/>
                  </a:lnTo>
                  <a:lnTo>
                    <a:pt x="43439" y="7334"/>
                  </a:lnTo>
                  <a:lnTo>
                    <a:pt x="42670" y="6693"/>
                  </a:lnTo>
                  <a:cubicBezTo>
                    <a:pt x="38900" y="3539"/>
                    <a:pt x="34336" y="1487"/>
                    <a:pt x="29464" y="769"/>
                  </a:cubicBezTo>
                  <a:lnTo>
                    <a:pt x="12258" y="0"/>
                  </a:ln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8" name="Google Shape;328;p8"/>
            <p:cNvSpPr/>
            <p:nvPr/>
          </p:nvSpPr>
          <p:spPr>
            <a:xfrm>
              <a:off x="-1573663" y="3188659"/>
              <a:ext cx="1070600" cy="1322400"/>
            </a:xfrm>
            <a:custGeom>
              <a:avLst/>
              <a:gdLst/>
              <a:ahLst/>
              <a:cxnLst/>
              <a:rect l="l" t="t" r="r" b="b"/>
              <a:pathLst>
                <a:path w="42824" h="52896" extrusionOk="0">
                  <a:moveTo>
                    <a:pt x="17135" y="1"/>
                  </a:moveTo>
                  <a:cubicBezTo>
                    <a:pt x="15803" y="1"/>
                    <a:pt x="14490" y="86"/>
                    <a:pt x="13232" y="252"/>
                  </a:cubicBezTo>
                  <a:lnTo>
                    <a:pt x="12258" y="380"/>
                  </a:lnTo>
                  <a:lnTo>
                    <a:pt x="1" y="42280"/>
                  </a:lnTo>
                  <a:lnTo>
                    <a:pt x="975" y="42151"/>
                  </a:lnTo>
                  <a:cubicBezTo>
                    <a:pt x="2113" y="42002"/>
                    <a:pt x="3255" y="41927"/>
                    <a:pt x="4394" y="41927"/>
                  </a:cubicBezTo>
                  <a:cubicBezTo>
                    <a:pt x="8133" y="41927"/>
                    <a:pt x="11844" y="42727"/>
                    <a:pt x="15284" y="44280"/>
                  </a:cubicBezTo>
                  <a:lnTo>
                    <a:pt x="30208" y="52895"/>
                  </a:lnTo>
                  <a:lnTo>
                    <a:pt x="42824" y="9124"/>
                  </a:lnTo>
                  <a:lnTo>
                    <a:pt x="28284" y="2226"/>
                  </a:lnTo>
                  <a:cubicBezTo>
                    <a:pt x="24955" y="704"/>
                    <a:pt x="20963" y="1"/>
                    <a:pt x="17135" y="1"/>
                  </a:cubicBez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329" name="Google Shape;329;p8"/>
            <p:cNvGrpSpPr/>
            <p:nvPr/>
          </p:nvGrpSpPr>
          <p:grpSpPr>
            <a:xfrm>
              <a:off x="-2218800" y="3088875"/>
              <a:ext cx="1598825" cy="1190475"/>
              <a:chOff x="-2218800" y="3088875"/>
              <a:chExt cx="1598825" cy="1190475"/>
            </a:xfrm>
          </p:grpSpPr>
          <p:sp>
            <p:nvSpPr>
              <p:cNvPr id="330" name="Google Shape;330;p8"/>
              <p:cNvSpPr/>
              <p:nvPr/>
            </p:nvSpPr>
            <p:spPr>
              <a:xfrm>
                <a:off x="-2218800" y="3088875"/>
                <a:ext cx="841100" cy="985325"/>
              </a:xfrm>
              <a:custGeom>
                <a:avLst/>
                <a:gdLst/>
                <a:ahLst/>
                <a:cxnLst/>
                <a:rect l="l" t="t" r="r" b="b"/>
                <a:pathLst>
                  <a:path w="33644" h="39413" extrusionOk="0">
                    <a:moveTo>
                      <a:pt x="9539" y="0"/>
                    </a:moveTo>
                    <a:lnTo>
                      <a:pt x="9462" y="667"/>
                    </a:lnTo>
                    <a:lnTo>
                      <a:pt x="22412" y="2385"/>
                    </a:lnTo>
                    <a:cubicBezTo>
                      <a:pt x="26027" y="3077"/>
                      <a:pt x="29489" y="4436"/>
                      <a:pt x="32643" y="6360"/>
                    </a:cubicBezTo>
                    <a:lnTo>
                      <a:pt x="33284" y="6744"/>
                    </a:lnTo>
                    <a:lnTo>
                      <a:pt x="33643" y="6154"/>
                    </a:lnTo>
                    <a:lnTo>
                      <a:pt x="33002" y="5770"/>
                    </a:lnTo>
                    <a:cubicBezTo>
                      <a:pt x="29797" y="3795"/>
                      <a:pt x="26233" y="2411"/>
                      <a:pt x="22540" y="1693"/>
                    </a:cubicBezTo>
                    <a:lnTo>
                      <a:pt x="9539" y="0"/>
                    </a:lnTo>
                    <a:close/>
                    <a:moveTo>
                      <a:pt x="8668" y="2385"/>
                    </a:moveTo>
                    <a:lnTo>
                      <a:pt x="8591" y="3052"/>
                    </a:lnTo>
                    <a:lnTo>
                      <a:pt x="21540" y="4770"/>
                    </a:lnTo>
                    <a:cubicBezTo>
                      <a:pt x="25156" y="5462"/>
                      <a:pt x="28617" y="6821"/>
                      <a:pt x="31771" y="8744"/>
                    </a:cubicBezTo>
                    <a:lnTo>
                      <a:pt x="32387" y="9129"/>
                    </a:lnTo>
                    <a:lnTo>
                      <a:pt x="32771" y="8565"/>
                    </a:lnTo>
                    <a:lnTo>
                      <a:pt x="32130" y="8180"/>
                    </a:lnTo>
                    <a:cubicBezTo>
                      <a:pt x="28899" y="6206"/>
                      <a:pt x="25361" y="4821"/>
                      <a:pt x="21668" y="4103"/>
                    </a:cubicBezTo>
                    <a:lnTo>
                      <a:pt x="8668" y="2385"/>
                    </a:lnTo>
                    <a:close/>
                    <a:moveTo>
                      <a:pt x="7796" y="4795"/>
                    </a:moveTo>
                    <a:lnTo>
                      <a:pt x="7719" y="5488"/>
                    </a:lnTo>
                    <a:lnTo>
                      <a:pt x="20668" y="7180"/>
                    </a:lnTo>
                    <a:cubicBezTo>
                      <a:pt x="24284" y="7898"/>
                      <a:pt x="27746" y="9232"/>
                      <a:pt x="30900" y="11180"/>
                    </a:cubicBezTo>
                    <a:lnTo>
                      <a:pt x="31515" y="11565"/>
                    </a:lnTo>
                    <a:lnTo>
                      <a:pt x="31874" y="10975"/>
                    </a:lnTo>
                    <a:lnTo>
                      <a:pt x="31259" y="10591"/>
                    </a:lnTo>
                    <a:cubicBezTo>
                      <a:pt x="28028" y="8616"/>
                      <a:pt x="24489" y="7231"/>
                      <a:pt x="20796" y="6513"/>
                    </a:cubicBezTo>
                    <a:lnTo>
                      <a:pt x="7796" y="4795"/>
                    </a:lnTo>
                    <a:close/>
                    <a:moveTo>
                      <a:pt x="6873" y="9206"/>
                    </a:moveTo>
                    <a:lnTo>
                      <a:pt x="6770" y="9873"/>
                    </a:lnTo>
                    <a:lnTo>
                      <a:pt x="19745" y="11591"/>
                    </a:lnTo>
                    <a:cubicBezTo>
                      <a:pt x="23361" y="12283"/>
                      <a:pt x="26822" y="13642"/>
                      <a:pt x="29976" y="15565"/>
                    </a:cubicBezTo>
                    <a:lnTo>
                      <a:pt x="30592" y="15950"/>
                    </a:lnTo>
                    <a:lnTo>
                      <a:pt x="30951" y="15386"/>
                    </a:lnTo>
                    <a:lnTo>
                      <a:pt x="30335" y="15001"/>
                    </a:lnTo>
                    <a:cubicBezTo>
                      <a:pt x="27104" y="13027"/>
                      <a:pt x="23566" y="11642"/>
                      <a:pt x="19848" y="10924"/>
                    </a:cubicBezTo>
                    <a:lnTo>
                      <a:pt x="6873" y="9206"/>
                    </a:lnTo>
                    <a:close/>
                    <a:moveTo>
                      <a:pt x="5975" y="11616"/>
                    </a:moveTo>
                    <a:lnTo>
                      <a:pt x="5898" y="12283"/>
                    </a:lnTo>
                    <a:lnTo>
                      <a:pt x="18848" y="14001"/>
                    </a:lnTo>
                    <a:cubicBezTo>
                      <a:pt x="22463" y="14693"/>
                      <a:pt x="25925" y="16052"/>
                      <a:pt x="29079" y="17976"/>
                    </a:cubicBezTo>
                    <a:lnTo>
                      <a:pt x="29694" y="18360"/>
                    </a:lnTo>
                    <a:lnTo>
                      <a:pt x="30079" y="17796"/>
                    </a:lnTo>
                    <a:lnTo>
                      <a:pt x="29438" y="17411"/>
                    </a:lnTo>
                    <a:cubicBezTo>
                      <a:pt x="26207" y="15437"/>
                      <a:pt x="22668" y="14052"/>
                      <a:pt x="18976" y="13334"/>
                    </a:cubicBezTo>
                    <a:lnTo>
                      <a:pt x="5975" y="11616"/>
                    </a:lnTo>
                    <a:close/>
                    <a:moveTo>
                      <a:pt x="5078" y="14027"/>
                    </a:moveTo>
                    <a:lnTo>
                      <a:pt x="5001" y="14693"/>
                    </a:lnTo>
                    <a:lnTo>
                      <a:pt x="17950" y="16411"/>
                    </a:lnTo>
                    <a:cubicBezTo>
                      <a:pt x="21566" y="17104"/>
                      <a:pt x="25027" y="18463"/>
                      <a:pt x="28181" y="20386"/>
                    </a:cubicBezTo>
                    <a:lnTo>
                      <a:pt x="28797" y="20796"/>
                    </a:lnTo>
                    <a:lnTo>
                      <a:pt x="29181" y="20206"/>
                    </a:lnTo>
                    <a:lnTo>
                      <a:pt x="28566" y="19822"/>
                    </a:lnTo>
                    <a:cubicBezTo>
                      <a:pt x="25335" y="17847"/>
                      <a:pt x="21796" y="16463"/>
                      <a:pt x="18104" y="15745"/>
                    </a:cubicBezTo>
                    <a:lnTo>
                      <a:pt x="5078" y="14027"/>
                    </a:lnTo>
                    <a:close/>
                    <a:moveTo>
                      <a:pt x="4078" y="19053"/>
                    </a:moveTo>
                    <a:lnTo>
                      <a:pt x="4001" y="19719"/>
                    </a:lnTo>
                    <a:lnTo>
                      <a:pt x="16950" y="21437"/>
                    </a:lnTo>
                    <a:cubicBezTo>
                      <a:pt x="20591" y="22130"/>
                      <a:pt x="24053" y="23489"/>
                      <a:pt x="27207" y="25412"/>
                    </a:cubicBezTo>
                    <a:lnTo>
                      <a:pt x="27822" y="25797"/>
                    </a:lnTo>
                    <a:lnTo>
                      <a:pt x="28181" y="25232"/>
                    </a:lnTo>
                    <a:lnTo>
                      <a:pt x="27566" y="24822"/>
                    </a:lnTo>
                    <a:cubicBezTo>
                      <a:pt x="24335" y="22848"/>
                      <a:pt x="20796" y="21463"/>
                      <a:pt x="17104" y="20745"/>
                    </a:cubicBezTo>
                    <a:lnTo>
                      <a:pt x="4078" y="19053"/>
                    </a:lnTo>
                    <a:close/>
                    <a:moveTo>
                      <a:pt x="3231" y="21463"/>
                    </a:moveTo>
                    <a:lnTo>
                      <a:pt x="3129" y="22130"/>
                    </a:lnTo>
                    <a:lnTo>
                      <a:pt x="16078" y="23848"/>
                    </a:lnTo>
                    <a:cubicBezTo>
                      <a:pt x="19899" y="24617"/>
                      <a:pt x="24438" y="26668"/>
                      <a:pt x="26310" y="27848"/>
                    </a:cubicBezTo>
                    <a:lnTo>
                      <a:pt x="26925" y="28233"/>
                    </a:lnTo>
                    <a:lnTo>
                      <a:pt x="27310" y="27643"/>
                    </a:lnTo>
                    <a:lnTo>
                      <a:pt x="26669" y="27258"/>
                    </a:lnTo>
                    <a:cubicBezTo>
                      <a:pt x="24745" y="26053"/>
                      <a:pt x="20104" y="23925"/>
                      <a:pt x="16206" y="23155"/>
                    </a:cubicBezTo>
                    <a:lnTo>
                      <a:pt x="3231" y="21463"/>
                    </a:lnTo>
                    <a:close/>
                    <a:moveTo>
                      <a:pt x="2334" y="23848"/>
                    </a:moveTo>
                    <a:lnTo>
                      <a:pt x="2231" y="24514"/>
                    </a:lnTo>
                    <a:lnTo>
                      <a:pt x="15206" y="26232"/>
                    </a:lnTo>
                    <a:cubicBezTo>
                      <a:pt x="18925" y="26976"/>
                      <a:pt x="24540" y="29669"/>
                      <a:pt x="25438" y="30233"/>
                    </a:cubicBezTo>
                    <a:lnTo>
                      <a:pt x="26053" y="30617"/>
                    </a:lnTo>
                    <a:lnTo>
                      <a:pt x="26412" y="30053"/>
                    </a:lnTo>
                    <a:lnTo>
                      <a:pt x="25797" y="29669"/>
                    </a:lnTo>
                    <a:cubicBezTo>
                      <a:pt x="24848" y="29079"/>
                      <a:pt x="19207" y="26335"/>
                      <a:pt x="15335" y="25566"/>
                    </a:cubicBezTo>
                    <a:lnTo>
                      <a:pt x="2334" y="23848"/>
                    </a:lnTo>
                    <a:close/>
                    <a:moveTo>
                      <a:pt x="1283" y="27592"/>
                    </a:moveTo>
                    <a:lnTo>
                      <a:pt x="1180" y="28284"/>
                    </a:lnTo>
                    <a:lnTo>
                      <a:pt x="14155" y="29976"/>
                    </a:lnTo>
                    <a:cubicBezTo>
                      <a:pt x="17771" y="30694"/>
                      <a:pt x="21232" y="32053"/>
                      <a:pt x="24361" y="33976"/>
                    </a:cubicBezTo>
                    <a:lnTo>
                      <a:pt x="25002" y="34361"/>
                    </a:lnTo>
                    <a:lnTo>
                      <a:pt x="25361" y="33797"/>
                    </a:lnTo>
                    <a:lnTo>
                      <a:pt x="24745" y="33387"/>
                    </a:lnTo>
                    <a:cubicBezTo>
                      <a:pt x="21514" y="31412"/>
                      <a:pt x="17976" y="30028"/>
                      <a:pt x="14258" y="29310"/>
                    </a:cubicBezTo>
                    <a:lnTo>
                      <a:pt x="1283" y="27592"/>
                    </a:lnTo>
                    <a:close/>
                    <a:moveTo>
                      <a:pt x="693" y="30156"/>
                    </a:moveTo>
                    <a:lnTo>
                      <a:pt x="590" y="30822"/>
                    </a:lnTo>
                    <a:lnTo>
                      <a:pt x="13565" y="32541"/>
                    </a:lnTo>
                    <a:cubicBezTo>
                      <a:pt x="17181" y="33233"/>
                      <a:pt x="20643" y="34592"/>
                      <a:pt x="23797" y="36515"/>
                    </a:cubicBezTo>
                    <a:lnTo>
                      <a:pt x="24412" y="36900"/>
                    </a:lnTo>
                    <a:lnTo>
                      <a:pt x="24771" y="36310"/>
                    </a:lnTo>
                    <a:lnTo>
                      <a:pt x="24130" y="35925"/>
                    </a:lnTo>
                    <a:cubicBezTo>
                      <a:pt x="20925" y="33951"/>
                      <a:pt x="17386" y="32566"/>
                      <a:pt x="13668" y="31874"/>
                    </a:cubicBezTo>
                    <a:lnTo>
                      <a:pt x="693" y="30156"/>
                    </a:lnTo>
                    <a:close/>
                    <a:moveTo>
                      <a:pt x="103" y="32643"/>
                    </a:moveTo>
                    <a:lnTo>
                      <a:pt x="0" y="33335"/>
                    </a:lnTo>
                    <a:lnTo>
                      <a:pt x="12975" y="35053"/>
                    </a:lnTo>
                    <a:cubicBezTo>
                      <a:pt x="16591" y="35746"/>
                      <a:pt x="20053" y="37105"/>
                      <a:pt x="23207" y="39028"/>
                    </a:cubicBezTo>
                    <a:lnTo>
                      <a:pt x="23848" y="39413"/>
                    </a:lnTo>
                    <a:lnTo>
                      <a:pt x="24181" y="38823"/>
                    </a:lnTo>
                    <a:lnTo>
                      <a:pt x="23540" y="38438"/>
                    </a:lnTo>
                    <a:cubicBezTo>
                      <a:pt x="20335" y="36464"/>
                      <a:pt x="16796" y="35079"/>
                      <a:pt x="13104" y="34361"/>
                    </a:cubicBezTo>
                    <a:lnTo>
                      <a:pt x="103" y="32643"/>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1" name="Google Shape;331;p8"/>
              <p:cNvSpPr/>
              <p:nvPr/>
            </p:nvSpPr>
            <p:spPr>
              <a:xfrm>
                <a:off x="-1461075" y="3283625"/>
                <a:ext cx="841100" cy="995725"/>
              </a:xfrm>
              <a:custGeom>
                <a:avLst/>
                <a:gdLst/>
                <a:ahLst/>
                <a:cxnLst/>
                <a:rect l="l" t="t" r="r" b="b"/>
                <a:pathLst>
                  <a:path w="33644" h="39829" extrusionOk="0">
                    <a:moveTo>
                      <a:pt x="11739" y="1"/>
                    </a:moveTo>
                    <a:cubicBezTo>
                      <a:pt x="10432" y="1"/>
                      <a:pt x="9481" y="31"/>
                      <a:pt x="9386" y="31"/>
                    </a:cubicBezTo>
                    <a:lnTo>
                      <a:pt x="9386" y="698"/>
                    </a:lnTo>
                    <a:cubicBezTo>
                      <a:pt x="9406" y="698"/>
                      <a:pt x="10284" y="673"/>
                      <a:pt x="11526" y="673"/>
                    </a:cubicBezTo>
                    <a:cubicBezTo>
                      <a:pt x="13388" y="673"/>
                      <a:pt x="16068" y="729"/>
                      <a:pt x="17899" y="1006"/>
                    </a:cubicBezTo>
                    <a:cubicBezTo>
                      <a:pt x="22643" y="1775"/>
                      <a:pt x="29618" y="4878"/>
                      <a:pt x="32618" y="6750"/>
                    </a:cubicBezTo>
                    <a:lnTo>
                      <a:pt x="33259" y="7134"/>
                    </a:lnTo>
                    <a:lnTo>
                      <a:pt x="33644" y="6570"/>
                    </a:lnTo>
                    <a:lnTo>
                      <a:pt x="33028" y="6185"/>
                    </a:lnTo>
                    <a:cubicBezTo>
                      <a:pt x="29977" y="4288"/>
                      <a:pt x="22874" y="1108"/>
                      <a:pt x="18053" y="365"/>
                    </a:cubicBezTo>
                    <a:cubicBezTo>
                      <a:pt x="16198" y="63"/>
                      <a:pt x="13606" y="1"/>
                      <a:pt x="11739" y="1"/>
                    </a:cubicBezTo>
                    <a:close/>
                    <a:moveTo>
                      <a:pt x="8770" y="2801"/>
                    </a:moveTo>
                    <a:lnTo>
                      <a:pt x="8770" y="3493"/>
                    </a:lnTo>
                    <a:cubicBezTo>
                      <a:pt x="8847" y="3493"/>
                      <a:pt x="16130" y="3519"/>
                      <a:pt x="19258" y="4288"/>
                    </a:cubicBezTo>
                    <a:cubicBezTo>
                      <a:pt x="22976" y="5211"/>
                      <a:pt x="28489" y="7134"/>
                      <a:pt x="31746" y="9160"/>
                    </a:cubicBezTo>
                    <a:lnTo>
                      <a:pt x="32387" y="9545"/>
                    </a:lnTo>
                    <a:lnTo>
                      <a:pt x="32746" y="8980"/>
                    </a:lnTo>
                    <a:lnTo>
                      <a:pt x="32105" y="8570"/>
                    </a:lnTo>
                    <a:cubicBezTo>
                      <a:pt x="28797" y="6519"/>
                      <a:pt x="23207" y="4570"/>
                      <a:pt x="19412" y="3621"/>
                    </a:cubicBezTo>
                    <a:cubicBezTo>
                      <a:pt x="16207" y="2852"/>
                      <a:pt x="9078" y="2801"/>
                      <a:pt x="8770" y="2801"/>
                    </a:cubicBezTo>
                    <a:close/>
                    <a:moveTo>
                      <a:pt x="8129" y="5570"/>
                    </a:moveTo>
                    <a:lnTo>
                      <a:pt x="8129" y="6262"/>
                    </a:lnTo>
                    <a:cubicBezTo>
                      <a:pt x="8232" y="6262"/>
                      <a:pt x="17412" y="6467"/>
                      <a:pt x="20592" y="7570"/>
                    </a:cubicBezTo>
                    <a:cubicBezTo>
                      <a:pt x="21463" y="7878"/>
                      <a:pt x="22361" y="8160"/>
                      <a:pt x="23233" y="8442"/>
                    </a:cubicBezTo>
                    <a:cubicBezTo>
                      <a:pt x="25976" y="9314"/>
                      <a:pt x="28592" y="10160"/>
                      <a:pt x="30874" y="11570"/>
                    </a:cubicBezTo>
                    <a:lnTo>
                      <a:pt x="31490" y="11955"/>
                    </a:lnTo>
                    <a:lnTo>
                      <a:pt x="31849" y="11391"/>
                    </a:lnTo>
                    <a:lnTo>
                      <a:pt x="31208" y="11006"/>
                    </a:lnTo>
                    <a:cubicBezTo>
                      <a:pt x="28874" y="9519"/>
                      <a:pt x="26079" y="8647"/>
                      <a:pt x="23412" y="7801"/>
                    </a:cubicBezTo>
                    <a:cubicBezTo>
                      <a:pt x="22540" y="7519"/>
                      <a:pt x="21669" y="7237"/>
                      <a:pt x="20797" y="6929"/>
                    </a:cubicBezTo>
                    <a:cubicBezTo>
                      <a:pt x="17540" y="5801"/>
                      <a:pt x="8514" y="5570"/>
                      <a:pt x="8129" y="5570"/>
                    </a:cubicBezTo>
                    <a:close/>
                    <a:moveTo>
                      <a:pt x="6822" y="9596"/>
                    </a:moveTo>
                    <a:lnTo>
                      <a:pt x="6745" y="10263"/>
                    </a:lnTo>
                    <a:lnTo>
                      <a:pt x="19694" y="11981"/>
                    </a:lnTo>
                    <a:cubicBezTo>
                      <a:pt x="23310" y="12699"/>
                      <a:pt x="26771" y="14032"/>
                      <a:pt x="29925" y="15981"/>
                    </a:cubicBezTo>
                    <a:lnTo>
                      <a:pt x="30566" y="16365"/>
                    </a:lnTo>
                    <a:lnTo>
                      <a:pt x="30925" y="15776"/>
                    </a:lnTo>
                    <a:lnTo>
                      <a:pt x="30284" y="15391"/>
                    </a:lnTo>
                    <a:cubicBezTo>
                      <a:pt x="27079" y="13417"/>
                      <a:pt x="23515" y="12032"/>
                      <a:pt x="19822" y="11314"/>
                    </a:cubicBezTo>
                    <a:lnTo>
                      <a:pt x="6822" y="9596"/>
                    </a:lnTo>
                    <a:close/>
                    <a:moveTo>
                      <a:pt x="5950" y="12006"/>
                    </a:moveTo>
                    <a:lnTo>
                      <a:pt x="5847" y="12673"/>
                    </a:lnTo>
                    <a:lnTo>
                      <a:pt x="18822" y="14391"/>
                    </a:lnTo>
                    <a:cubicBezTo>
                      <a:pt x="22438" y="15109"/>
                      <a:pt x="25900" y="16442"/>
                      <a:pt x="29054" y="18391"/>
                    </a:cubicBezTo>
                    <a:lnTo>
                      <a:pt x="29669" y="18776"/>
                    </a:lnTo>
                    <a:lnTo>
                      <a:pt x="30054" y="18186"/>
                    </a:lnTo>
                    <a:lnTo>
                      <a:pt x="29413" y="17801"/>
                    </a:lnTo>
                    <a:cubicBezTo>
                      <a:pt x="26182" y="15827"/>
                      <a:pt x="22643" y="14442"/>
                      <a:pt x="18925" y="13724"/>
                    </a:cubicBezTo>
                    <a:lnTo>
                      <a:pt x="5950" y="12006"/>
                    </a:lnTo>
                    <a:close/>
                    <a:moveTo>
                      <a:pt x="5052" y="14417"/>
                    </a:moveTo>
                    <a:lnTo>
                      <a:pt x="4975" y="15109"/>
                    </a:lnTo>
                    <a:lnTo>
                      <a:pt x="17925" y="16801"/>
                    </a:lnTo>
                    <a:cubicBezTo>
                      <a:pt x="21540" y="17519"/>
                      <a:pt x="25028" y="18853"/>
                      <a:pt x="28156" y="20802"/>
                    </a:cubicBezTo>
                    <a:lnTo>
                      <a:pt x="28797" y="21186"/>
                    </a:lnTo>
                    <a:lnTo>
                      <a:pt x="29156" y="20596"/>
                    </a:lnTo>
                    <a:lnTo>
                      <a:pt x="28515" y="20212"/>
                    </a:lnTo>
                    <a:cubicBezTo>
                      <a:pt x="25310" y="18237"/>
                      <a:pt x="21745" y="16853"/>
                      <a:pt x="18053" y="16135"/>
                    </a:cubicBezTo>
                    <a:lnTo>
                      <a:pt x="5052" y="14417"/>
                    </a:lnTo>
                    <a:close/>
                    <a:moveTo>
                      <a:pt x="4078" y="19443"/>
                    </a:moveTo>
                    <a:lnTo>
                      <a:pt x="4001" y="20109"/>
                    </a:lnTo>
                    <a:lnTo>
                      <a:pt x="16950" y="21827"/>
                    </a:lnTo>
                    <a:cubicBezTo>
                      <a:pt x="20566" y="22545"/>
                      <a:pt x="24028" y="23879"/>
                      <a:pt x="27182" y="25827"/>
                    </a:cubicBezTo>
                    <a:lnTo>
                      <a:pt x="27823" y="26212"/>
                    </a:lnTo>
                    <a:lnTo>
                      <a:pt x="28156" y="25622"/>
                    </a:lnTo>
                    <a:lnTo>
                      <a:pt x="27541" y="25238"/>
                    </a:lnTo>
                    <a:cubicBezTo>
                      <a:pt x="24310" y="23263"/>
                      <a:pt x="20771" y="21879"/>
                      <a:pt x="17079" y="21161"/>
                    </a:cubicBezTo>
                    <a:lnTo>
                      <a:pt x="4078" y="19443"/>
                    </a:lnTo>
                    <a:close/>
                    <a:moveTo>
                      <a:pt x="3180" y="21853"/>
                    </a:moveTo>
                    <a:lnTo>
                      <a:pt x="3103" y="22520"/>
                    </a:lnTo>
                    <a:lnTo>
                      <a:pt x="16053" y="24238"/>
                    </a:lnTo>
                    <a:cubicBezTo>
                      <a:pt x="19874" y="24981"/>
                      <a:pt x="24438" y="27058"/>
                      <a:pt x="26284" y="28212"/>
                    </a:cubicBezTo>
                    <a:lnTo>
                      <a:pt x="26925" y="28623"/>
                    </a:lnTo>
                    <a:lnTo>
                      <a:pt x="27284" y="28033"/>
                    </a:lnTo>
                    <a:lnTo>
                      <a:pt x="26643" y="27648"/>
                    </a:lnTo>
                    <a:cubicBezTo>
                      <a:pt x="24720" y="26443"/>
                      <a:pt x="20079" y="24340"/>
                      <a:pt x="16181" y="23571"/>
                    </a:cubicBezTo>
                    <a:lnTo>
                      <a:pt x="3180" y="21853"/>
                    </a:lnTo>
                    <a:close/>
                    <a:moveTo>
                      <a:pt x="2309" y="24263"/>
                    </a:moveTo>
                    <a:lnTo>
                      <a:pt x="2232" y="24930"/>
                    </a:lnTo>
                    <a:lnTo>
                      <a:pt x="15181" y="26648"/>
                    </a:lnTo>
                    <a:cubicBezTo>
                      <a:pt x="18925" y="27392"/>
                      <a:pt x="24515" y="30084"/>
                      <a:pt x="25412" y="30623"/>
                    </a:cubicBezTo>
                    <a:lnTo>
                      <a:pt x="26053" y="31007"/>
                    </a:lnTo>
                    <a:lnTo>
                      <a:pt x="26387" y="30443"/>
                    </a:lnTo>
                    <a:lnTo>
                      <a:pt x="25771" y="30058"/>
                    </a:lnTo>
                    <a:cubicBezTo>
                      <a:pt x="24823" y="29469"/>
                      <a:pt x="19181" y="26751"/>
                      <a:pt x="15309" y="25981"/>
                    </a:cubicBezTo>
                    <a:lnTo>
                      <a:pt x="2309" y="24263"/>
                    </a:lnTo>
                    <a:close/>
                    <a:moveTo>
                      <a:pt x="1257" y="28007"/>
                    </a:moveTo>
                    <a:lnTo>
                      <a:pt x="1180" y="28674"/>
                    </a:lnTo>
                    <a:lnTo>
                      <a:pt x="14130" y="30392"/>
                    </a:lnTo>
                    <a:cubicBezTo>
                      <a:pt x="17745" y="31110"/>
                      <a:pt x="21207" y="32443"/>
                      <a:pt x="24361" y="34392"/>
                    </a:cubicBezTo>
                    <a:lnTo>
                      <a:pt x="24976" y="34777"/>
                    </a:lnTo>
                    <a:lnTo>
                      <a:pt x="25335" y="34187"/>
                    </a:lnTo>
                    <a:lnTo>
                      <a:pt x="24720" y="33802"/>
                    </a:lnTo>
                    <a:cubicBezTo>
                      <a:pt x="21489" y="31828"/>
                      <a:pt x="17950" y="30443"/>
                      <a:pt x="14258" y="29725"/>
                    </a:cubicBezTo>
                    <a:lnTo>
                      <a:pt x="1257" y="28007"/>
                    </a:lnTo>
                    <a:close/>
                    <a:moveTo>
                      <a:pt x="667" y="30520"/>
                    </a:moveTo>
                    <a:lnTo>
                      <a:pt x="591" y="31212"/>
                    </a:lnTo>
                    <a:lnTo>
                      <a:pt x="13566" y="32905"/>
                    </a:lnTo>
                    <a:cubicBezTo>
                      <a:pt x="17155" y="33623"/>
                      <a:pt x="20617" y="34982"/>
                      <a:pt x="23771" y="36905"/>
                    </a:cubicBezTo>
                    <a:lnTo>
                      <a:pt x="24412" y="37290"/>
                    </a:lnTo>
                    <a:lnTo>
                      <a:pt x="24746" y="36726"/>
                    </a:lnTo>
                    <a:lnTo>
                      <a:pt x="24130" y="36315"/>
                    </a:lnTo>
                    <a:cubicBezTo>
                      <a:pt x="20899" y="34341"/>
                      <a:pt x="17361" y="32956"/>
                      <a:pt x="13668" y="32238"/>
                    </a:cubicBezTo>
                    <a:lnTo>
                      <a:pt x="667" y="30520"/>
                    </a:lnTo>
                    <a:close/>
                    <a:moveTo>
                      <a:pt x="103" y="33059"/>
                    </a:moveTo>
                    <a:lnTo>
                      <a:pt x="1" y="33725"/>
                    </a:lnTo>
                    <a:lnTo>
                      <a:pt x="12950" y="35443"/>
                    </a:lnTo>
                    <a:cubicBezTo>
                      <a:pt x="16566" y="36136"/>
                      <a:pt x="20027" y="37495"/>
                      <a:pt x="23181" y="39418"/>
                    </a:cubicBezTo>
                    <a:lnTo>
                      <a:pt x="23797" y="39828"/>
                    </a:lnTo>
                    <a:lnTo>
                      <a:pt x="24156" y="39238"/>
                    </a:lnTo>
                    <a:lnTo>
                      <a:pt x="23515" y="38854"/>
                    </a:lnTo>
                    <a:cubicBezTo>
                      <a:pt x="20310" y="36879"/>
                      <a:pt x="16745" y="35495"/>
                      <a:pt x="13053" y="34777"/>
                    </a:cubicBezTo>
                    <a:lnTo>
                      <a:pt x="103" y="33059"/>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332" name="Google Shape;332;p8"/>
          <p:cNvGrpSpPr/>
          <p:nvPr/>
        </p:nvGrpSpPr>
        <p:grpSpPr>
          <a:xfrm>
            <a:off x="-1156521" y="2719806"/>
            <a:ext cx="3179412" cy="2781660"/>
            <a:chOff x="-867391" y="2039854"/>
            <a:chExt cx="2384559" cy="2086245"/>
          </a:xfrm>
        </p:grpSpPr>
        <p:grpSp>
          <p:nvGrpSpPr>
            <p:cNvPr id="333" name="Google Shape;333;p8"/>
            <p:cNvGrpSpPr/>
            <p:nvPr/>
          </p:nvGrpSpPr>
          <p:grpSpPr>
            <a:xfrm rot="-10337279" flipH="1">
              <a:off x="-487925" y="2160875"/>
              <a:ext cx="1908935" cy="1561796"/>
              <a:chOff x="-586370" y="1929070"/>
              <a:chExt cx="1908848" cy="1561725"/>
            </a:xfrm>
          </p:grpSpPr>
          <p:sp>
            <p:nvSpPr>
              <p:cNvPr id="334" name="Google Shape;334;p8"/>
              <p:cNvSpPr/>
              <p:nvPr/>
            </p:nvSpPr>
            <p:spPr>
              <a:xfrm rot="7018065">
                <a:off x="-142978" y="1921291"/>
                <a:ext cx="949275" cy="1577284"/>
              </a:xfrm>
              <a:custGeom>
                <a:avLst/>
                <a:gdLst/>
                <a:ahLst/>
                <a:cxnLst/>
                <a:rect l="l" t="t" r="r" b="b"/>
                <a:pathLst>
                  <a:path w="39260" h="65239" extrusionOk="0">
                    <a:moveTo>
                      <a:pt x="31193" y="1"/>
                    </a:moveTo>
                    <a:cubicBezTo>
                      <a:pt x="29629" y="1"/>
                      <a:pt x="28036" y="370"/>
                      <a:pt x="26643" y="1056"/>
                    </a:cubicBezTo>
                    <a:cubicBezTo>
                      <a:pt x="23259" y="2722"/>
                      <a:pt x="20848" y="5825"/>
                      <a:pt x="18746" y="8953"/>
                    </a:cubicBezTo>
                    <a:lnTo>
                      <a:pt x="18746" y="8928"/>
                    </a:lnTo>
                    <a:cubicBezTo>
                      <a:pt x="13079" y="17313"/>
                      <a:pt x="9001" y="26595"/>
                      <a:pt x="6078" y="36263"/>
                    </a:cubicBezTo>
                    <a:cubicBezTo>
                      <a:pt x="5078" y="39622"/>
                      <a:pt x="4027" y="42058"/>
                      <a:pt x="2822" y="45340"/>
                    </a:cubicBezTo>
                    <a:cubicBezTo>
                      <a:pt x="214" y="52473"/>
                      <a:pt x="1430" y="62307"/>
                      <a:pt x="14" y="65213"/>
                    </a:cubicBezTo>
                    <a:lnTo>
                      <a:pt x="14" y="65213"/>
                    </a:lnTo>
                    <a:cubicBezTo>
                      <a:pt x="7580" y="49885"/>
                      <a:pt x="20598" y="32563"/>
                      <a:pt x="32080" y="19877"/>
                    </a:cubicBezTo>
                    <a:cubicBezTo>
                      <a:pt x="34310" y="17415"/>
                      <a:pt x="36644" y="14928"/>
                      <a:pt x="37952" y="11851"/>
                    </a:cubicBezTo>
                    <a:cubicBezTo>
                      <a:pt x="39234" y="8800"/>
                      <a:pt x="39259" y="4928"/>
                      <a:pt x="37054" y="2415"/>
                    </a:cubicBezTo>
                    <a:cubicBezTo>
                      <a:pt x="35606" y="755"/>
                      <a:pt x="33429" y="1"/>
                      <a:pt x="31193" y="1"/>
                    </a:cubicBezTo>
                    <a:close/>
                    <a:moveTo>
                      <a:pt x="14" y="65213"/>
                    </a:moveTo>
                    <a:lnTo>
                      <a:pt x="14" y="65213"/>
                    </a:lnTo>
                    <a:cubicBezTo>
                      <a:pt x="10" y="65221"/>
                      <a:pt x="5" y="65230"/>
                      <a:pt x="1" y="65239"/>
                    </a:cubicBezTo>
                    <a:cubicBezTo>
                      <a:pt x="5" y="65230"/>
                      <a:pt x="10" y="65221"/>
                      <a:pt x="14" y="65213"/>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5" name="Google Shape;335;p8"/>
              <p:cNvSpPr/>
              <p:nvPr/>
            </p:nvSpPr>
            <p:spPr>
              <a:xfrm rot="7018065">
                <a:off x="-45665" y="1912137"/>
                <a:ext cx="894703" cy="1611253"/>
              </a:xfrm>
              <a:custGeom>
                <a:avLst/>
                <a:gdLst/>
                <a:ahLst/>
                <a:cxnLst/>
                <a:rect l="l" t="t" r="r" b="b"/>
                <a:pathLst>
                  <a:path w="37003" h="66644" extrusionOk="0">
                    <a:moveTo>
                      <a:pt x="29021" y="0"/>
                    </a:moveTo>
                    <a:cubicBezTo>
                      <a:pt x="27307" y="0"/>
                      <a:pt x="25551" y="457"/>
                      <a:pt x="24053" y="1281"/>
                    </a:cubicBezTo>
                    <a:cubicBezTo>
                      <a:pt x="20745" y="3128"/>
                      <a:pt x="18489" y="6333"/>
                      <a:pt x="16514" y="9538"/>
                    </a:cubicBezTo>
                    <a:lnTo>
                      <a:pt x="16514" y="9513"/>
                    </a:lnTo>
                    <a:cubicBezTo>
                      <a:pt x="11232" y="18154"/>
                      <a:pt x="7591" y="27616"/>
                      <a:pt x="5129" y="37411"/>
                    </a:cubicBezTo>
                    <a:cubicBezTo>
                      <a:pt x="4257" y="40796"/>
                      <a:pt x="3360" y="43284"/>
                      <a:pt x="2308" y="46617"/>
                    </a:cubicBezTo>
                    <a:cubicBezTo>
                      <a:pt x="1" y="53874"/>
                      <a:pt x="1693" y="63669"/>
                      <a:pt x="411" y="66644"/>
                    </a:cubicBezTo>
                    <a:lnTo>
                      <a:pt x="411" y="66644"/>
                    </a:lnTo>
                    <a:cubicBezTo>
                      <a:pt x="7257" y="50951"/>
                      <a:pt x="19437" y="33052"/>
                      <a:pt x="30335" y="19846"/>
                    </a:cubicBezTo>
                    <a:cubicBezTo>
                      <a:pt x="32464" y="17257"/>
                      <a:pt x="34695" y="14692"/>
                      <a:pt x="35849" y="11564"/>
                    </a:cubicBezTo>
                    <a:cubicBezTo>
                      <a:pt x="37002" y="8436"/>
                      <a:pt x="36823" y="4564"/>
                      <a:pt x="34515" y="2153"/>
                    </a:cubicBezTo>
                    <a:cubicBezTo>
                      <a:pt x="33098" y="666"/>
                      <a:pt x="31091" y="0"/>
                      <a:pt x="2902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6" name="Google Shape;336;p8"/>
              <p:cNvSpPr/>
              <p:nvPr/>
            </p:nvSpPr>
            <p:spPr>
              <a:xfrm rot="7018065">
                <a:off x="710586" y="3008131"/>
                <a:ext cx="369724" cy="293122"/>
              </a:xfrm>
              <a:custGeom>
                <a:avLst/>
                <a:gdLst/>
                <a:ahLst/>
                <a:cxnLst/>
                <a:rect l="l" t="t" r="r" b="b"/>
                <a:pathLst>
                  <a:path w="15291" h="12124" extrusionOk="0">
                    <a:moveTo>
                      <a:pt x="8935" y="0"/>
                    </a:moveTo>
                    <a:cubicBezTo>
                      <a:pt x="8915" y="0"/>
                      <a:pt x="8895" y="3"/>
                      <a:pt x="8873" y="9"/>
                    </a:cubicBezTo>
                    <a:cubicBezTo>
                      <a:pt x="8745" y="35"/>
                      <a:pt x="8642" y="265"/>
                      <a:pt x="8770" y="368"/>
                    </a:cubicBezTo>
                    <a:cubicBezTo>
                      <a:pt x="8796" y="368"/>
                      <a:pt x="8822" y="368"/>
                      <a:pt x="8847" y="394"/>
                    </a:cubicBezTo>
                    <a:cubicBezTo>
                      <a:pt x="8950" y="394"/>
                      <a:pt x="9053" y="368"/>
                      <a:pt x="9104" y="265"/>
                    </a:cubicBezTo>
                    <a:cubicBezTo>
                      <a:pt x="9172" y="153"/>
                      <a:pt x="9080" y="0"/>
                      <a:pt x="8935" y="0"/>
                    </a:cubicBezTo>
                    <a:close/>
                    <a:moveTo>
                      <a:pt x="11916" y="1183"/>
                    </a:moveTo>
                    <a:cubicBezTo>
                      <a:pt x="11893" y="1183"/>
                      <a:pt x="11871" y="1185"/>
                      <a:pt x="11848" y="1189"/>
                    </a:cubicBezTo>
                    <a:cubicBezTo>
                      <a:pt x="11565" y="1240"/>
                      <a:pt x="11360" y="1753"/>
                      <a:pt x="11642" y="1932"/>
                    </a:cubicBezTo>
                    <a:cubicBezTo>
                      <a:pt x="11694" y="1958"/>
                      <a:pt x="11745" y="1983"/>
                      <a:pt x="11796" y="2009"/>
                    </a:cubicBezTo>
                    <a:cubicBezTo>
                      <a:pt x="11822" y="2012"/>
                      <a:pt x="11848" y="2014"/>
                      <a:pt x="11873" y="2014"/>
                    </a:cubicBezTo>
                    <a:cubicBezTo>
                      <a:pt x="12051" y="2014"/>
                      <a:pt x="12219" y="1935"/>
                      <a:pt x="12309" y="1778"/>
                    </a:cubicBezTo>
                    <a:cubicBezTo>
                      <a:pt x="12452" y="1492"/>
                      <a:pt x="12218" y="1183"/>
                      <a:pt x="11916" y="1183"/>
                    </a:cubicBezTo>
                    <a:close/>
                    <a:moveTo>
                      <a:pt x="6093" y="1486"/>
                    </a:moveTo>
                    <a:cubicBezTo>
                      <a:pt x="5938" y="1486"/>
                      <a:pt x="5786" y="1562"/>
                      <a:pt x="5745" y="1727"/>
                    </a:cubicBezTo>
                    <a:cubicBezTo>
                      <a:pt x="5745" y="1778"/>
                      <a:pt x="5745" y="1804"/>
                      <a:pt x="5745" y="1855"/>
                    </a:cubicBezTo>
                    <a:cubicBezTo>
                      <a:pt x="5770" y="2035"/>
                      <a:pt x="5924" y="2189"/>
                      <a:pt x="6104" y="2214"/>
                    </a:cubicBezTo>
                    <a:cubicBezTo>
                      <a:pt x="6114" y="2215"/>
                      <a:pt x="6124" y="2216"/>
                      <a:pt x="6134" y="2216"/>
                    </a:cubicBezTo>
                    <a:cubicBezTo>
                      <a:pt x="6400" y="2216"/>
                      <a:pt x="6585" y="1897"/>
                      <a:pt x="6437" y="1650"/>
                    </a:cubicBezTo>
                    <a:cubicBezTo>
                      <a:pt x="6366" y="1543"/>
                      <a:pt x="6228" y="1486"/>
                      <a:pt x="6093" y="1486"/>
                    </a:cubicBezTo>
                    <a:close/>
                    <a:moveTo>
                      <a:pt x="9380" y="1591"/>
                    </a:moveTo>
                    <a:cubicBezTo>
                      <a:pt x="9348" y="1591"/>
                      <a:pt x="9316" y="1593"/>
                      <a:pt x="9283" y="1599"/>
                    </a:cubicBezTo>
                    <a:cubicBezTo>
                      <a:pt x="8847" y="1676"/>
                      <a:pt x="8565" y="2394"/>
                      <a:pt x="8976" y="2676"/>
                    </a:cubicBezTo>
                    <a:cubicBezTo>
                      <a:pt x="9027" y="2701"/>
                      <a:pt x="9104" y="2753"/>
                      <a:pt x="9181" y="2753"/>
                    </a:cubicBezTo>
                    <a:cubicBezTo>
                      <a:pt x="9222" y="2760"/>
                      <a:pt x="9265" y="2764"/>
                      <a:pt x="9307" y="2764"/>
                    </a:cubicBezTo>
                    <a:cubicBezTo>
                      <a:pt x="9550" y="2764"/>
                      <a:pt x="9793" y="2642"/>
                      <a:pt x="9924" y="2445"/>
                    </a:cubicBezTo>
                    <a:cubicBezTo>
                      <a:pt x="10115" y="2040"/>
                      <a:pt x="9796" y="1591"/>
                      <a:pt x="9380" y="1591"/>
                    </a:cubicBezTo>
                    <a:close/>
                    <a:moveTo>
                      <a:pt x="4129" y="3189"/>
                    </a:moveTo>
                    <a:cubicBezTo>
                      <a:pt x="4052" y="3214"/>
                      <a:pt x="4001" y="3343"/>
                      <a:pt x="4078" y="3394"/>
                    </a:cubicBezTo>
                    <a:lnTo>
                      <a:pt x="4078" y="3419"/>
                    </a:lnTo>
                    <a:lnTo>
                      <a:pt x="4104" y="3419"/>
                    </a:lnTo>
                    <a:cubicBezTo>
                      <a:pt x="4155" y="3419"/>
                      <a:pt x="4232" y="3394"/>
                      <a:pt x="4257" y="3343"/>
                    </a:cubicBezTo>
                    <a:cubicBezTo>
                      <a:pt x="4283" y="3266"/>
                      <a:pt x="4206" y="3189"/>
                      <a:pt x="4129" y="3189"/>
                    </a:cubicBezTo>
                    <a:close/>
                    <a:moveTo>
                      <a:pt x="14587" y="2354"/>
                    </a:moveTo>
                    <a:cubicBezTo>
                      <a:pt x="14547" y="2354"/>
                      <a:pt x="14505" y="2359"/>
                      <a:pt x="14463" y="2368"/>
                    </a:cubicBezTo>
                    <a:cubicBezTo>
                      <a:pt x="14027" y="2445"/>
                      <a:pt x="13745" y="3137"/>
                      <a:pt x="14155" y="3419"/>
                    </a:cubicBezTo>
                    <a:lnTo>
                      <a:pt x="14130" y="3419"/>
                    </a:lnTo>
                    <a:cubicBezTo>
                      <a:pt x="14207" y="3471"/>
                      <a:pt x="14284" y="3496"/>
                      <a:pt x="14360" y="3496"/>
                    </a:cubicBezTo>
                    <a:cubicBezTo>
                      <a:pt x="14415" y="3511"/>
                      <a:pt x="14471" y="3519"/>
                      <a:pt x="14527" y="3519"/>
                    </a:cubicBezTo>
                    <a:cubicBezTo>
                      <a:pt x="14756" y="3519"/>
                      <a:pt x="14980" y="3395"/>
                      <a:pt x="15104" y="3189"/>
                    </a:cubicBezTo>
                    <a:cubicBezTo>
                      <a:pt x="15290" y="2793"/>
                      <a:pt x="14990" y="2354"/>
                      <a:pt x="14587" y="2354"/>
                    </a:cubicBezTo>
                    <a:close/>
                    <a:moveTo>
                      <a:pt x="12388" y="3205"/>
                    </a:moveTo>
                    <a:cubicBezTo>
                      <a:pt x="12371" y="3205"/>
                      <a:pt x="12353" y="3208"/>
                      <a:pt x="12335" y="3214"/>
                    </a:cubicBezTo>
                    <a:cubicBezTo>
                      <a:pt x="12181" y="3240"/>
                      <a:pt x="12078" y="3471"/>
                      <a:pt x="12232" y="3573"/>
                    </a:cubicBezTo>
                    <a:cubicBezTo>
                      <a:pt x="12258" y="3573"/>
                      <a:pt x="12283" y="3599"/>
                      <a:pt x="12309" y="3599"/>
                    </a:cubicBezTo>
                    <a:cubicBezTo>
                      <a:pt x="12323" y="3604"/>
                      <a:pt x="12337" y="3606"/>
                      <a:pt x="12352" y="3606"/>
                    </a:cubicBezTo>
                    <a:cubicBezTo>
                      <a:pt x="12421" y="3606"/>
                      <a:pt x="12498" y="3560"/>
                      <a:pt x="12540" y="3496"/>
                    </a:cubicBezTo>
                    <a:cubicBezTo>
                      <a:pt x="12608" y="3361"/>
                      <a:pt x="12516" y="3205"/>
                      <a:pt x="12388" y="3205"/>
                    </a:cubicBezTo>
                    <a:close/>
                    <a:moveTo>
                      <a:pt x="7478" y="3842"/>
                    </a:moveTo>
                    <a:cubicBezTo>
                      <a:pt x="7323" y="3842"/>
                      <a:pt x="7170" y="3912"/>
                      <a:pt x="7129" y="4061"/>
                    </a:cubicBezTo>
                    <a:lnTo>
                      <a:pt x="7155" y="4061"/>
                    </a:lnTo>
                    <a:cubicBezTo>
                      <a:pt x="7155" y="4112"/>
                      <a:pt x="7155" y="4163"/>
                      <a:pt x="7155" y="4214"/>
                    </a:cubicBezTo>
                    <a:cubicBezTo>
                      <a:pt x="7181" y="4394"/>
                      <a:pt x="7334" y="4522"/>
                      <a:pt x="7514" y="4573"/>
                    </a:cubicBezTo>
                    <a:cubicBezTo>
                      <a:pt x="7796" y="4573"/>
                      <a:pt x="7976" y="4240"/>
                      <a:pt x="7822" y="4009"/>
                    </a:cubicBezTo>
                    <a:cubicBezTo>
                      <a:pt x="7761" y="3900"/>
                      <a:pt x="7619" y="3842"/>
                      <a:pt x="7478" y="3842"/>
                    </a:cubicBezTo>
                    <a:close/>
                    <a:moveTo>
                      <a:pt x="3853" y="5099"/>
                    </a:moveTo>
                    <a:cubicBezTo>
                      <a:pt x="3701" y="5099"/>
                      <a:pt x="3554" y="5169"/>
                      <a:pt x="3514" y="5317"/>
                    </a:cubicBezTo>
                    <a:cubicBezTo>
                      <a:pt x="3514" y="5368"/>
                      <a:pt x="3514" y="5420"/>
                      <a:pt x="3514" y="5471"/>
                    </a:cubicBezTo>
                    <a:cubicBezTo>
                      <a:pt x="3539" y="5650"/>
                      <a:pt x="3693" y="5804"/>
                      <a:pt x="3873" y="5830"/>
                    </a:cubicBezTo>
                    <a:cubicBezTo>
                      <a:pt x="4155" y="5830"/>
                      <a:pt x="4360" y="5522"/>
                      <a:pt x="4206" y="5266"/>
                    </a:cubicBezTo>
                    <a:cubicBezTo>
                      <a:pt x="4133" y="5156"/>
                      <a:pt x="3991" y="5099"/>
                      <a:pt x="3853" y="5099"/>
                    </a:cubicBezTo>
                    <a:close/>
                    <a:moveTo>
                      <a:pt x="7382" y="5816"/>
                    </a:moveTo>
                    <a:cubicBezTo>
                      <a:pt x="7341" y="5816"/>
                      <a:pt x="7300" y="5820"/>
                      <a:pt x="7258" y="5830"/>
                    </a:cubicBezTo>
                    <a:cubicBezTo>
                      <a:pt x="6822" y="5907"/>
                      <a:pt x="6540" y="6625"/>
                      <a:pt x="6924" y="6907"/>
                    </a:cubicBezTo>
                    <a:lnTo>
                      <a:pt x="6950" y="6907"/>
                    </a:lnTo>
                    <a:cubicBezTo>
                      <a:pt x="7001" y="6932"/>
                      <a:pt x="7078" y="6958"/>
                      <a:pt x="7155" y="6984"/>
                    </a:cubicBezTo>
                    <a:cubicBezTo>
                      <a:pt x="7196" y="6991"/>
                      <a:pt x="7238" y="6995"/>
                      <a:pt x="7280" y="6995"/>
                    </a:cubicBezTo>
                    <a:cubicBezTo>
                      <a:pt x="7524" y="6995"/>
                      <a:pt x="7767" y="6869"/>
                      <a:pt x="7899" y="6650"/>
                    </a:cubicBezTo>
                    <a:cubicBezTo>
                      <a:pt x="8085" y="6254"/>
                      <a:pt x="7785" y="5816"/>
                      <a:pt x="7382" y="5816"/>
                    </a:cubicBezTo>
                    <a:close/>
                    <a:moveTo>
                      <a:pt x="1704" y="7231"/>
                    </a:moveTo>
                    <a:cubicBezTo>
                      <a:pt x="1684" y="7231"/>
                      <a:pt x="1663" y="7234"/>
                      <a:pt x="1642" y="7240"/>
                    </a:cubicBezTo>
                    <a:cubicBezTo>
                      <a:pt x="1514" y="7266"/>
                      <a:pt x="1411" y="7497"/>
                      <a:pt x="1539" y="7599"/>
                    </a:cubicBezTo>
                    <a:cubicBezTo>
                      <a:pt x="1565" y="7599"/>
                      <a:pt x="1591" y="7625"/>
                      <a:pt x="1616" y="7625"/>
                    </a:cubicBezTo>
                    <a:cubicBezTo>
                      <a:pt x="1634" y="7629"/>
                      <a:pt x="1653" y="7631"/>
                      <a:pt x="1670" y="7631"/>
                    </a:cubicBezTo>
                    <a:cubicBezTo>
                      <a:pt x="1754" y="7631"/>
                      <a:pt x="1830" y="7586"/>
                      <a:pt x="1873" y="7522"/>
                    </a:cubicBezTo>
                    <a:cubicBezTo>
                      <a:pt x="1940" y="7387"/>
                      <a:pt x="1849" y="7231"/>
                      <a:pt x="1704" y="7231"/>
                    </a:cubicBezTo>
                    <a:close/>
                    <a:moveTo>
                      <a:pt x="5899" y="8599"/>
                    </a:moveTo>
                    <a:cubicBezTo>
                      <a:pt x="5822" y="8599"/>
                      <a:pt x="5770" y="8753"/>
                      <a:pt x="5847" y="8804"/>
                    </a:cubicBezTo>
                    <a:cubicBezTo>
                      <a:pt x="5847" y="8804"/>
                      <a:pt x="5873" y="8804"/>
                      <a:pt x="5873" y="8830"/>
                    </a:cubicBezTo>
                    <a:cubicBezTo>
                      <a:pt x="5924" y="8830"/>
                      <a:pt x="6001" y="8804"/>
                      <a:pt x="6027" y="8753"/>
                    </a:cubicBezTo>
                    <a:cubicBezTo>
                      <a:pt x="6052" y="8676"/>
                      <a:pt x="5975" y="8599"/>
                      <a:pt x="5899" y="8599"/>
                    </a:cubicBezTo>
                    <a:close/>
                    <a:moveTo>
                      <a:pt x="3453" y="8132"/>
                    </a:moveTo>
                    <a:cubicBezTo>
                      <a:pt x="3431" y="8132"/>
                      <a:pt x="3408" y="8134"/>
                      <a:pt x="3386" y="8138"/>
                    </a:cubicBezTo>
                    <a:cubicBezTo>
                      <a:pt x="3103" y="8189"/>
                      <a:pt x="2924" y="8651"/>
                      <a:pt x="3206" y="8830"/>
                    </a:cubicBezTo>
                    <a:cubicBezTo>
                      <a:pt x="3232" y="8856"/>
                      <a:pt x="3283" y="8856"/>
                      <a:pt x="3334" y="8881"/>
                    </a:cubicBezTo>
                    <a:cubicBezTo>
                      <a:pt x="3357" y="8885"/>
                      <a:pt x="3380" y="8886"/>
                      <a:pt x="3403" y="8886"/>
                    </a:cubicBezTo>
                    <a:cubicBezTo>
                      <a:pt x="3558" y="8886"/>
                      <a:pt x="3706" y="8810"/>
                      <a:pt x="3796" y="8676"/>
                    </a:cubicBezTo>
                    <a:cubicBezTo>
                      <a:pt x="3915" y="8415"/>
                      <a:pt x="3726" y="8132"/>
                      <a:pt x="3453" y="8132"/>
                    </a:cubicBezTo>
                    <a:close/>
                    <a:moveTo>
                      <a:pt x="7730" y="8742"/>
                    </a:moveTo>
                    <a:cubicBezTo>
                      <a:pt x="7579" y="8742"/>
                      <a:pt x="7427" y="8819"/>
                      <a:pt x="7386" y="8984"/>
                    </a:cubicBezTo>
                    <a:cubicBezTo>
                      <a:pt x="7386" y="9010"/>
                      <a:pt x="7386" y="9061"/>
                      <a:pt x="7386" y="9112"/>
                    </a:cubicBezTo>
                    <a:cubicBezTo>
                      <a:pt x="7437" y="9292"/>
                      <a:pt x="7565" y="9445"/>
                      <a:pt x="7745" y="9471"/>
                    </a:cubicBezTo>
                    <a:cubicBezTo>
                      <a:pt x="8027" y="9471"/>
                      <a:pt x="8232" y="9163"/>
                      <a:pt x="8052" y="8907"/>
                    </a:cubicBezTo>
                    <a:cubicBezTo>
                      <a:pt x="7993" y="8800"/>
                      <a:pt x="7862" y="8742"/>
                      <a:pt x="7730" y="8742"/>
                    </a:cubicBezTo>
                    <a:close/>
                    <a:moveTo>
                      <a:pt x="4824" y="10739"/>
                    </a:moveTo>
                    <a:cubicBezTo>
                      <a:pt x="4782" y="10739"/>
                      <a:pt x="4738" y="10744"/>
                      <a:pt x="4693" y="10753"/>
                    </a:cubicBezTo>
                    <a:cubicBezTo>
                      <a:pt x="4257" y="10830"/>
                      <a:pt x="4001" y="11522"/>
                      <a:pt x="4411" y="11805"/>
                    </a:cubicBezTo>
                    <a:lnTo>
                      <a:pt x="4386" y="11805"/>
                    </a:lnTo>
                    <a:cubicBezTo>
                      <a:pt x="4463" y="11856"/>
                      <a:pt x="4539" y="11881"/>
                      <a:pt x="4616" y="11907"/>
                    </a:cubicBezTo>
                    <a:cubicBezTo>
                      <a:pt x="4658" y="11915"/>
                      <a:pt x="4699" y="11918"/>
                      <a:pt x="4739" y="11918"/>
                    </a:cubicBezTo>
                    <a:cubicBezTo>
                      <a:pt x="4978" y="11918"/>
                      <a:pt x="5203" y="11793"/>
                      <a:pt x="5334" y="11574"/>
                    </a:cubicBezTo>
                    <a:cubicBezTo>
                      <a:pt x="5544" y="11178"/>
                      <a:pt x="5246" y="10739"/>
                      <a:pt x="4824" y="10739"/>
                    </a:cubicBezTo>
                    <a:close/>
                    <a:moveTo>
                      <a:pt x="816" y="10950"/>
                    </a:moveTo>
                    <a:cubicBezTo>
                      <a:pt x="784" y="10950"/>
                      <a:pt x="751" y="10953"/>
                      <a:pt x="719" y="10958"/>
                    </a:cubicBezTo>
                    <a:cubicBezTo>
                      <a:pt x="283" y="11035"/>
                      <a:pt x="1" y="11753"/>
                      <a:pt x="411" y="12035"/>
                    </a:cubicBezTo>
                    <a:cubicBezTo>
                      <a:pt x="462" y="12061"/>
                      <a:pt x="539" y="12087"/>
                      <a:pt x="616" y="12112"/>
                    </a:cubicBezTo>
                    <a:cubicBezTo>
                      <a:pt x="658" y="12120"/>
                      <a:pt x="700" y="12123"/>
                      <a:pt x="742" y="12123"/>
                    </a:cubicBezTo>
                    <a:cubicBezTo>
                      <a:pt x="986" y="12123"/>
                      <a:pt x="1229" y="12001"/>
                      <a:pt x="1360" y="11805"/>
                    </a:cubicBezTo>
                    <a:cubicBezTo>
                      <a:pt x="1550" y="11400"/>
                      <a:pt x="1232" y="10950"/>
                      <a:pt x="816" y="1095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7" name="Google Shape;337;p8"/>
              <p:cNvSpPr/>
              <p:nvPr/>
            </p:nvSpPr>
            <p:spPr>
              <a:xfrm rot="7018065">
                <a:off x="26288" y="1891085"/>
                <a:ext cx="730647" cy="1461766"/>
              </a:xfrm>
              <a:custGeom>
                <a:avLst/>
                <a:gdLst/>
                <a:ahLst/>
                <a:cxnLst/>
                <a:rect l="l" t="t" r="r" b="b"/>
                <a:pathLst>
                  <a:path w="30218" h="60461" extrusionOk="0">
                    <a:moveTo>
                      <a:pt x="29718" y="1"/>
                    </a:moveTo>
                    <a:cubicBezTo>
                      <a:pt x="29628" y="1"/>
                      <a:pt x="29537" y="37"/>
                      <a:pt x="29464" y="124"/>
                    </a:cubicBezTo>
                    <a:cubicBezTo>
                      <a:pt x="15053" y="18330"/>
                      <a:pt x="4052" y="40716"/>
                      <a:pt x="52" y="60025"/>
                    </a:cubicBezTo>
                    <a:cubicBezTo>
                      <a:pt x="1" y="60230"/>
                      <a:pt x="129" y="60409"/>
                      <a:pt x="334" y="60461"/>
                    </a:cubicBezTo>
                    <a:lnTo>
                      <a:pt x="411" y="60461"/>
                    </a:lnTo>
                    <a:cubicBezTo>
                      <a:pt x="565" y="60461"/>
                      <a:pt x="719" y="60333"/>
                      <a:pt x="744" y="60179"/>
                    </a:cubicBezTo>
                    <a:cubicBezTo>
                      <a:pt x="4745" y="40947"/>
                      <a:pt x="15668" y="18689"/>
                      <a:pt x="30028" y="560"/>
                    </a:cubicBezTo>
                    <a:cubicBezTo>
                      <a:pt x="30218" y="294"/>
                      <a:pt x="29972" y="1"/>
                      <a:pt x="29718"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338" name="Google Shape;338;p8"/>
            <p:cNvGrpSpPr/>
            <p:nvPr/>
          </p:nvGrpSpPr>
          <p:grpSpPr>
            <a:xfrm rot="10718516" flipH="1">
              <a:off x="-847229" y="2380751"/>
              <a:ext cx="1864385" cy="1723498"/>
              <a:chOff x="-1181840" y="1435015"/>
              <a:chExt cx="1864421" cy="1723531"/>
            </a:xfrm>
          </p:grpSpPr>
          <p:sp>
            <p:nvSpPr>
              <p:cNvPr id="339" name="Google Shape;339;p8"/>
              <p:cNvSpPr/>
              <p:nvPr/>
            </p:nvSpPr>
            <p:spPr>
              <a:xfrm rot="7018065">
                <a:off x="-856508" y="1589854"/>
                <a:ext cx="1164422" cy="1444262"/>
              </a:xfrm>
              <a:custGeom>
                <a:avLst/>
                <a:gdLst/>
                <a:ahLst/>
                <a:cxnLst/>
                <a:rect l="l" t="t" r="r" b="b"/>
                <a:pathLst>
                  <a:path w="48158" h="59737" extrusionOk="0">
                    <a:moveTo>
                      <a:pt x="39340" y="1"/>
                    </a:moveTo>
                    <a:cubicBezTo>
                      <a:pt x="38303" y="1"/>
                      <a:pt x="37263" y="153"/>
                      <a:pt x="36285" y="451"/>
                    </a:cubicBezTo>
                    <a:cubicBezTo>
                      <a:pt x="32695" y="1579"/>
                      <a:pt x="29823" y="4272"/>
                      <a:pt x="27259" y="7016"/>
                    </a:cubicBezTo>
                    <a:cubicBezTo>
                      <a:pt x="20361" y="14401"/>
                      <a:pt x="14874" y="22940"/>
                      <a:pt x="10489" y="32043"/>
                    </a:cubicBezTo>
                    <a:cubicBezTo>
                      <a:pt x="8976" y="35197"/>
                      <a:pt x="7591" y="37427"/>
                      <a:pt x="5873" y="40505"/>
                    </a:cubicBezTo>
                    <a:cubicBezTo>
                      <a:pt x="2185" y="47138"/>
                      <a:pt x="1874" y="57072"/>
                      <a:pt x="8" y="59727"/>
                    </a:cubicBezTo>
                    <a:lnTo>
                      <a:pt x="8" y="59727"/>
                    </a:lnTo>
                    <a:cubicBezTo>
                      <a:pt x="9880" y="45729"/>
                      <a:pt x="25415" y="30630"/>
                      <a:pt x="38721" y="19888"/>
                    </a:cubicBezTo>
                    <a:cubicBezTo>
                      <a:pt x="41311" y="17811"/>
                      <a:pt x="44029" y="15708"/>
                      <a:pt x="45773" y="12888"/>
                    </a:cubicBezTo>
                    <a:cubicBezTo>
                      <a:pt x="47542" y="10041"/>
                      <a:pt x="48157" y="6246"/>
                      <a:pt x="46388" y="3426"/>
                    </a:cubicBezTo>
                    <a:cubicBezTo>
                      <a:pt x="44910" y="1106"/>
                      <a:pt x="42136" y="1"/>
                      <a:pt x="39340" y="1"/>
                    </a:cubicBezTo>
                    <a:close/>
                    <a:moveTo>
                      <a:pt x="8" y="59727"/>
                    </a:moveTo>
                    <a:lnTo>
                      <a:pt x="8" y="59727"/>
                    </a:lnTo>
                    <a:cubicBezTo>
                      <a:pt x="5" y="59730"/>
                      <a:pt x="3" y="59733"/>
                      <a:pt x="1" y="59736"/>
                    </a:cubicBezTo>
                    <a:lnTo>
                      <a:pt x="1" y="59736"/>
                    </a:lnTo>
                    <a:cubicBezTo>
                      <a:pt x="3" y="59733"/>
                      <a:pt x="5" y="59730"/>
                      <a:pt x="8" y="59727"/>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0" name="Google Shape;340;p8"/>
              <p:cNvSpPr/>
              <p:nvPr/>
            </p:nvSpPr>
            <p:spPr>
              <a:xfrm rot="7018065">
                <a:off x="-807037" y="1559505"/>
                <a:ext cx="1164398" cy="1443996"/>
              </a:xfrm>
              <a:custGeom>
                <a:avLst/>
                <a:gdLst/>
                <a:ahLst/>
                <a:cxnLst/>
                <a:rect l="l" t="t" r="r" b="b"/>
                <a:pathLst>
                  <a:path w="48157" h="59726" extrusionOk="0">
                    <a:moveTo>
                      <a:pt x="39365" y="0"/>
                    </a:moveTo>
                    <a:cubicBezTo>
                      <a:pt x="38317" y="0"/>
                      <a:pt x="37267" y="157"/>
                      <a:pt x="36285" y="466"/>
                    </a:cubicBezTo>
                    <a:cubicBezTo>
                      <a:pt x="32695" y="1569"/>
                      <a:pt x="29823" y="4261"/>
                      <a:pt x="27258" y="7005"/>
                    </a:cubicBezTo>
                    <a:cubicBezTo>
                      <a:pt x="20361" y="14390"/>
                      <a:pt x="14873" y="22929"/>
                      <a:pt x="10488" y="32032"/>
                    </a:cubicBezTo>
                    <a:cubicBezTo>
                      <a:pt x="8975" y="35186"/>
                      <a:pt x="7591" y="37417"/>
                      <a:pt x="5873" y="40494"/>
                    </a:cubicBezTo>
                    <a:cubicBezTo>
                      <a:pt x="2180" y="47161"/>
                      <a:pt x="1872" y="57085"/>
                      <a:pt x="1" y="59726"/>
                    </a:cubicBezTo>
                    <a:lnTo>
                      <a:pt x="1" y="59726"/>
                    </a:lnTo>
                    <a:cubicBezTo>
                      <a:pt x="9873" y="45751"/>
                      <a:pt x="25412" y="30622"/>
                      <a:pt x="38721" y="19878"/>
                    </a:cubicBezTo>
                    <a:cubicBezTo>
                      <a:pt x="41310" y="17801"/>
                      <a:pt x="44029" y="15698"/>
                      <a:pt x="45772" y="12877"/>
                    </a:cubicBezTo>
                    <a:cubicBezTo>
                      <a:pt x="47542" y="10031"/>
                      <a:pt x="48157" y="6236"/>
                      <a:pt x="46362" y="3415"/>
                    </a:cubicBezTo>
                    <a:cubicBezTo>
                      <a:pt x="44909" y="1106"/>
                      <a:pt x="42145" y="0"/>
                      <a:pt x="3936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1" name="Google Shape;341;p8"/>
              <p:cNvSpPr/>
              <p:nvPr/>
            </p:nvSpPr>
            <p:spPr>
              <a:xfrm rot="7018065">
                <a:off x="-77650" y="2737347"/>
                <a:ext cx="428383" cy="209953"/>
              </a:xfrm>
              <a:custGeom>
                <a:avLst/>
                <a:gdLst/>
                <a:ahLst/>
                <a:cxnLst/>
                <a:rect l="l" t="t" r="r" b="b"/>
                <a:pathLst>
                  <a:path w="17717" h="8684" extrusionOk="0">
                    <a:moveTo>
                      <a:pt x="13244" y="85"/>
                    </a:moveTo>
                    <a:cubicBezTo>
                      <a:pt x="13109" y="85"/>
                      <a:pt x="12983" y="218"/>
                      <a:pt x="13050" y="351"/>
                    </a:cubicBezTo>
                    <a:cubicBezTo>
                      <a:pt x="13050" y="377"/>
                      <a:pt x="13075" y="403"/>
                      <a:pt x="13101" y="428"/>
                    </a:cubicBezTo>
                    <a:cubicBezTo>
                      <a:pt x="13139" y="454"/>
                      <a:pt x="13184" y="467"/>
                      <a:pt x="13229" y="467"/>
                    </a:cubicBezTo>
                    <a:cubicBezTo>
                      <a:pt x="13274" y="467"/>
                      <a:pt x="13319" y="454"/>
                      <a:pt x="13357" y="428"/>
                    </a:cubicBezTo>
                    <a:cubicBezTo>
                      <a:pt x="13511" y="351"/>
                      <a:pt x="13460" y="146"/>
                      <a:pt x="13306" y="95"/>
                    </a:cubicBezTo>
                    <a:cubicBezTo>
                      <a:pt x="13285" y="88"/>
                      <a:pt x="13264" y="85"/>
                      <a:pt x="13244" y="85"/>
                    </a:cubicBezTo>
                    <a:close/>
                    <a:moveTo>
                      <a:pt x="9983" y="0"/>
                    </a:moveTo>
                    <a:cubicBezTo>
                      <a:pt x="9903" y="0"/>
                      <a:pt x="9827" y="28"/>
                      <a:pt x="9767" y="95"/>
                    </a:cubicBezTo>
                    <a:cubicBezTo>
                      <a:pt x="9742" y="121"/>
                      <a:pt x="9716" y="172"/>
                      <a:pt x="9690" y="223"/>
                    </a:cubicBezTo>
                    <a:cubicBezTo>
                      <a:pt x="9639" y="403"/>
                      <a:pt x="9690" y="582"/>
                      <a:pt x="9844" y="685"/>
                    </a:cubicBezTo>
                    <a:cubicBezTo>
                      <a:pt x="9910" y="731"/>
                      <a:pt x="9982" y="752"/>
                      <a:pt x="10050" y="752"/>
                    </a:cubicBezTo>
                    <a:cubicBezTo>
                      <a:pt x="10249" y="752"/>
                      <a:pt x="10428" y="580"/>
                      <a:pt x="10408" y="351"/>
                    </a:cubicBezTo>
                    <a:cubicBezTo>
                      <a:pt x="10390" y="169"/>
                      <a:pt x="10178" y="0"/>
                      <a:pt x="9983" y="0"/>
                    </a:cubicBezTo>
                    <a:close/>
                    <a:moveTo>
                      <a:pt x="7556" y="654"/>
                    </a:moveTo>
                    <a:cubicBezTo>
                      <a:pt x="7486" y="654"/>
                      <a:pt x="7412" y="721"/>
                      <a:pt x="7434" y="787"/>
                    </a:cubicBezTo>
                    <a:lnTo>
                      <a:pt x="7434" y="813"/>
                    </a:lnTo>
                    <a:cubicBezTo>
                      <a:pt x="7460" y="839"/>
                      <a:pt x="7460" y="839"/>
                      <a:pt x="7460" y="839"/>
                    </a:cubicBezTo>
                    <a:cubicBezTo>
                      <a:pt x="7485" y="864"/>
                      <a:pt x="7517" y="877"/>
                      <a:pt x="7546" y="877"/>
                    </a:cubicBezTo>
                    <a:cubicBezTo>
                      <a:pt x="7575" y="877"/>
                      <a:pt x="7601" y="864"/>
                      <a:pt x="7613" y="839"/>
                    </a:cubicBezTo>
                    <a:cubicBezTo>
                      <a:pt x="7690" y="787"/>
                      <a:pt x="7690" y="685"/>
                      <a:pt x="7588" y="659"/>
                    </a:cubicBezTo>
                    <a:cubicBezTo>
                      <a:pt x="7578" y="656"/>
                      <a:pt x="7567" y="654"/>
                      <a:pt x="7556" y="654"/>
                    </a:cubicBezTo>
                    <a:close/>
                    <a:moveTo>
                      <a:pt x="12799" y="1638"/>
                    </a:moveTo>
                    <a:cubicBezTo>
                      <a:pt x="12396" y="1638"/>
                      <a:pt x="11973" y="2067"/>
                      <a:pt x="12178" y="2454"/>
                    </a:cubicBezTo>
                    <a:lnTo>
                      <a:pt x="12152" y="2454"/>
                    </a:lnTo>
                    <a:cubicBezTo>
                      <a:pt x="12203" y="2531"/>
                      <a:pt x="12255" y="2582"/>
                      <a:pt x="12306" y="2634"/>
                    </a:cubicBezTo>
                    <a:cubicBezTo>
                      <a:pt x="12435" y="2734"/>
                      <a:pt x="12595" y="2786"/>
                      <a:pt x="12756" y="2786"/>
                    </a:cubicBezTo>
                    <a:cubicBezTo>
                      <a:pt x="12885" y="2786"/>
                      <a:pt x="13013" y="2753"/>
                      <a:pt x="13127" y="2685"/>
                    </a:cubicBezTo>
                    <a:cubicBezTo>
                      <a:pt x="13511" y="2403"/>
                      <a:pt x="13409" y="1787"/>
                      <a:pt x="12947" y="1659"/>
                    </a:cubicBezTo>
                    <a:cubicBezTo>
                      <a:pt x="12899" y="1645"/>
                      <a:pt x="12849" y="1638"/>
                      <a:pt x="12799" y="1638"/>
                    </a:cubicBezTo>
                    <a:close/>
                    <a:moveTo>
                      <a:pt x="6278" y="2155"/>
                    </a:moveTo>
                    <a:cubicBezTo>
                      <a:pt x="6196" y="2155"/>
                      <a:pt x="6115" y="2183"/>
                      <a:pt x="6049" y="2249"/>
                    </a:cubicBezTo>
                    <a:lnTo>
                      <a:pt x="6075" y="2249"/>
                    </a:lnTo>
                    <a:cubicBezTo>
                      <a:pt x="6049" y="2275"/>
                      <a:pt x="6024" y="2326"/>
                      <a:pt x="5998" y="2377"/>
                    </a:cubicBezTo>
                    <a:cubicBezTo>
                      <a:pt x="5947" y="2557"/>
                      <a:pt x="5998" y="2736"/>
                      <a:pt x="6152" y="2839"/>
                    </a:cubicBezTo>
                    <a:cubicBezTo>
                      <a:pt x="6212" y="2886"/>
                      <a:pt x="6279" y="2906"/>
                      <a:pt x="6345" y="2906"/>
                    </a:cubicBezTo>
                    <a:cubicBezTo>
                      <a:pt x="6532" y="2906"/>
                      <a:pt x="6709" y="2740"/>
                      <a:pt x="6690" y="2531"/>
                    </a:cubicBezTo>
                    <a:cubicBezTo>
                      <a:pt x="6690" y="2330"/>
                      <a:pt x="6481" y="2155"/>
                      <a:pt x="6278" y="2155"/>
                    </a:cubicBezTo>
                    <a:close/>
                    <a:moveTo>
                      <a:pt x="15296" y="2488"/>
                    </a:moveTo>
                    <a:cubicBezTo>
                      <a:pt x="15012" y="2488"/>
                      <a:pt x="14712" y="2798"/>
                      <a:pt x="14870" y="3070"/>
                    </a:cubicBezTo>
                    <a:cubicBezTo>
                      <a:pt x="14896" y="3121"/>
                      <a:pt x="14922" y="3146"/>
                      <a:pt x="14947" y="3198"/>
                    </a:cubicBezTo>
                    <a:cubicBezTo>
                      <a:pt x="15046" y="3268"/>
                      <a:pt x="15152" y="3308"/>
                      <a:pt x="15258" y="3308"/>
                    </a:cubicBezTo>
                    <a:cubicBezTo>
                      <a:pt x="15344" y="3308"/>
                      <a:pt x="15430" y="3281"/>
                      <a:pt x="15511" y="3223"/>
                    </a:cubicBezTo>
                    <a:cubicBezTo>
                      <a:pt x="15793" y="3044"/>
                      <a:pt x="15716" y="2608"/>
                      <a:pt x="15409" y="2505"/>
                    </a:cubicBezTo>
                    <a:cubicBezTo>
                      <a:pt x="15372" y="2493"/>
                      <a:pt x="15334" y="2488"/>
                      <a:pt x="15296" y="2488"/>
                    </a:cubicBezTo>
                    <a:close/>
                    <a:moveTo>
                      <a:pt x="3455" y="3035"/>
                    </a:moveTo>
                    <a:cubicBezTo>
                      <a:pt x="3318" y="3035"/>
                      <a:pt x="3186" y="3190"/>
                      <a:pt x="3254" y="3326"/>
                    </a:cubicBezTo>
                    <a:cubicBezTo>
                      <a:pt x="3254" y="3352"/>
                      <a:pt x="3280" y="3352"/>
                      <a:pt x="3306" y="3377"/>
                    </a:cubicBezTo>
                    <a:cubicBezTo>
                      <a:pt x="3348" y="3420"/>
                      <a:pt x="3398" y="3439"/>
                      <a:pt x="3447" y="3439"/>
                    </a:cubicBezTo>
                    <a:cubicBezTo>
                      <a:pt x="3488" y="3439"/>
                      <a:pt x="3527" y="3426"/>
                      <a:pt x="3562" y="3403"/>
                    </a:cubicBezTo>
                    <a:cubicBezTo>
                      <a:pt x="3690" y="3300"/>
                      <a:pt x="3665" y="3095"/>
                      <a:pt x="3511" y="3044"/>
                    </a:cubicBezTo>
                    <a:cubicBezTo>
                      <a:pt x="3492" y="3038"/>
                      <a:pt x="3474" y="3035"/>
                      <a:pt x="3455" y="3035"/>
                    </a:cubicBezTo>
                    <a:close/>
                    <a:moveTo>
                      <a:pt x="10101" y="2744"/>
                    </a:moveTo>
                    <a:cubicBezTo>
                      <a:pt x="10028" y="2744"/>
                      <a:pt x="9956" y="2766"/>
                      <a:pt x="9894" y="2817"/>
                    </a:cubicBezTo>
                    <a:lnTo>
                      <a:pt x="9894" y="2817"/>
                    </a:lnTo>
                    <a:cubicBezTo>
                      <a:pt x="9894" y="2816"/>
                      <a:pt x="9895" y="2815"/>
                      <a:pt x="9896" y="2813"/>
                    </a:cubicBezTo>
                    <a:lnTo>
                      <a:pt x="9896" y="2813"/>
                    </a:lnTo>
                    <a:lnTo>
                      <a:pt x="9870" y="2839"/>
                    </a:lnTo>
                    <a:cubicBezTo>
                      <a:pt x="9878" y="2831"/>
                      <a:pt x="9886" y="2824"/>
                      <a:pt x="9894" y="2817"/>
                    </a:cubicBezTo>
                    <a:lnTo>
                      <a:pt x="9894" y="2817"/>
                    </a:lnTo>
                    <a:cubicBezTo>
                      <a:pt x="9869" y="2867"/>
                      <a:pt x="9844" y="2916"/>
                      <a:pt x="9819" y="2941"/>
                    </a:cubicBezTo>
                    <a:cubicBezTo>
                      <a:pt x="9767" y="3121"/>
                      <a:pt x="9819" y="3300"/>
                      <a:pt x="9973" y="3429"/>
                    </a:cubicBezTo>
                    <a:cubicBezTo>
                      <a:pt x="10030" y="3467"/>
                      <a:pt x="10094" y="3485"/>
                      <a:pt x="10158" y="3485"/>
                    </a:cubicBezTo>
                    <a:cubicBezTo>
                      <a:pt x="10348" y="3485"/>
                      <a:pt x="10530" y="3326"/>
                      <a:pt x="10511" y="3095"/>
                    </a:cubicBezTo>
                    <a:cubicBezTo>
                      <a:pt x="10511" y="2913"/>
                      <a:pt x="10304" y="2744"/>
                      <a:pt x="10101" y="2744"/>
                    </a:cubicBezTo>
                    <a:close/>
                    <a:moveTo>
                      <a:pt x="14770" y="4548"/>
                    </a:moveTo>
                    <a:cubicBezTo>
                      <a:pt x="14646" y="4548"/>
                      <a:pt x="14495" y="4700"/>
                      <a:pt x="14563" y="4813"/>
                    </a:cubicBezTo>
                    <a:cubicBezTo>
                      <a:pt x="14588" y="4839"/>
                      <a:pt x="14588" y="4865"/>
                      <a:pt x="14614" y="4890"/>
                    </a:cubicBezTo>
                    <a:cubicBezTo>
                      <a:pt x="14661" y="4922"/>
                      <a:pt x="14719" y="4944"/>
                      <a:pt x="14780" y="4944"/>
                    </a:cubicBezTo>
                    <a:cubicBezTo>
                      <a:pt x="14818" y="4944"/>
                      <a:pt x="14857" y="4935"/>
                      <a:pt x="14896" y="4916"/>
                    </a:cubicBezTo>
                    <a:cubicBezTo>
                      <a:pt x="15024" y="4813"/>
                      <a:pt x="14998" y="4608"/>
                      <a:pt x="14819" y="4557"/>
                    </a:cubicBezTo>
                    <a:cubicBezTo>
                      <a:pt x="14804" y="4551"/>
                      <a:pt x="14787" y="4548"/>
                      <a:pt x="14770" y="4548"/>
                    </a:cubicBezTo>
                    <a:close/>
                    <a:moveTo>
                      <a:pt x="4573" y="4622"/>
                    </a:moveTo>
                    <a:cubicBezTo>
                      <a:pt x="4312" y="4622"/>
                      <a:pt x="4040" y="4894"/>
                      <a:pt x="4177" y="5147"/>
                    </a:cubicBezTo>
                    <a:cubicBezTo>
                      <a:pt x="4203" y="5172"/>
                      <a:pt x="4229" y="5224"/>
                      <a:pt x="4254" y="5249"/>
                    </a:cubicBezTo>
                    <a:cubicBezTo>
                      <a:pt x="4344" y="5324"/>
                      <a:pt x="4451" y="5364"/>
                      <a:pt x="4555" y="5364"/>
                    </a:cubicBezTo>
                    <a:cubicBezTo>
                      <a:pt x="4630" y="5364"/>
                      <a:pt x="4703" y="5343"/>
                      <a:pt x="4767" y="5300"/>
                    </a:cubicBezTo>
                    <a:cubicBezTo>
                      <a:pt x="5024" y="5121"/>
                      <a:pt x="4972" y="4711"/>
                      <a:pt x="4665" y="4634"/>
                    </a:cubicBezTo>
                    <a:cubicBezTo>
                      <a:pt x="4635" y="4626"/>
                      <a:pt x="4604" y="4622"/>
                      <a:pt x="4573" y="4622"/>
                    </a:cubicBezTo>
                    <a:close/>
                    <a:moveTo>
                      <a:pt x="8987" y="4400"/>
                    </a:moveTo>
                    <a:cubicBezTo>
                      <a:pt x="8604" y="4400"/>
                      <a:pt x="8182" y="4821"/>
                      <a:pt x="8383" y="5224"/>
                    </a:cubicBezTo>
                    <a:cubicBezTo>
                      <a:pt x="8408" y="5275"/>
                      <a:pt x="8460" y="5352"/>
                      <a:pt x="8537" y="5403"/>
                    </a:cubicBezTo>
                    <a:cubicBezTo>
                      <a:pt x="8665" y="5503"/>
                      <a:pt x="8818" y="5555"/>
                      <a:pt x="8972" y="5555"/>
                    </a:cubicBezTo>
                    <a:cubicBezTo>
                      <a:pt x="9094" y="5555"/>
                      <a:pt x="9218" y="5522"/>
                      <a:pt x="9331" y="5454"/>
                    </a:cubicBezTo>
                    <a:cubicBezTo>
                      <a:pt x="9716" y="5172"/>
                      <a:pt x="9614" y="4557"/>
                      <a:pt x="9152" y="4429"/>
                    </a:cubicBezTo>
                    <a:cubicBezTo>
                      <a:pt x="9099" y="4409"/>
                      <a:pt x="9044" y="4400"/>
                      <a:pt x="8987" y="4400"/>
                    </a:cubicBezTo>
                    <a:close/>
                    <a:moveTo>
                      <a:pt x="16985" y="4741"/>
                    </a:moveTo>
                    <a:cubicBezTo>
                      <a:pt x="16596" y="4741"/>
                      <a:pt x="16152" y="5169"/>
                      <a:pt x="16358" y="5557"/>
                    </a:cubicBezTo>
                    <a:cubicBezTo>
                      <a:pt x="16409" y="5634"/>
                      <a:pt x="16460" y="5685"/>
                      <a:pt x="16511" y="5736"/>
                    </a:cubicBezTo>
                    <a:cubicBezTo>
                      <a:pt x="16640" y="5836"/>
                      <a:pt x="16793" y="5889"/>
                      <a:pt x="16947" y="5889"/>
                    </a:cubicBezTo>
                    <a:cubicBezTo>
                      <a:pt x="17069" y="5889"/>
                      <a:pt x="17193" y="5856"/>
                      <a:pt x="17306" y="5788"/>
                    </a:cubicBezTo>
                    <a:cubicBezTo>
                      <a:pt x="17717" y="5506"/>
                      <a:pt x="17614" y="4890"/>
                      <a:pt x="17127" y="4762"/>
                    </a:cubicBezTo>
                    <a:cubicBezTo>
                      <a:pt x="17081" y="4748"/>
                      <a:pt x="17034" y="4741"/>
                      <a:pt x="16985" y="4741"/>
                    </a:cubicBezTo>
                    <a:close/>
                    <a:moveTo>
                      <a:pt x="6587" y="6245"/>
                    </a:moveTo>
                    <a:cubicBezTo>
                      <a:pt x="6511" y="6245"/>
                      <a:pt x="6414" y="6334"/>
                      <a:pt x="6460" y="6403"/>
                    </a:cubicBezTo>
                    <a:cubicBezTo>
                      <a:pt x="6460" y="6429"/>
                      <a:pt x="6485" y="6429"/>
                      <a:pt x="6485" y="6454"/>
                    </a:cubicBezTo>
                    <a:cubicBezTo>
                      <a:pt x="6511" y="6467"/>
                      <a:pt x="6536" y="6474"/>
                      <a:pt x="6562" y="6474"/>
                    </a:cubicBezTo>
                    <a:cubicBezTo>
                      <a:pt x="6588" y="6474"/>
                      <a:pt x="6613" y="6467"/>
                      <a:pt x="6639" y="6454"/>
                    </a:cubicBezTo>
                    <a:cubicBezTo>
                      <a:pt x="6716" y="6403"/>
                      <a:pt x="6690" y="6275"/>
                      <a:pt x="6613" y="6249"/>
                    </a:cubicBezTo>
                    <a:cubicBezTo>
                      <a:pt x="6605" y="6246"/>
                      <a:pt x="6596" y="6245"/>
                      <a:pt x="6587" y="6245"/>
                    </a:cubicBezTo>
                    <a:close/>
                    <a:moveTo>
                      <a:pt x="813" y="5837"/>
                    </a:moveTo>
                    <a:cubicBezTo>
                      <a:pt x="428" y="5837"/>
                      <a:pt x="1" y="6278"/>
                      <a:pt x="203" y="6659"/>
                    </a:cubicBezTo>
                    <a:cubicBezTo>
                      <a:pt x="228" y="6711"/>
                      <a:pt x="280" y="6788"/>
                      <a:pt x="357" y="6839"/>
                    </a:cubicBezTo>
                    <a:cubicBezTo>
                      <a:pt x="485" y="6939"/>
                      <a:pt x="638" y="6991"/>
                      <a:pt x="792" y="6991"/>
                    </a:cubicBezTo>
                    <a:cubicBezTo>
                      <a:pt x="915" y="6991"/>
                      <a:pt x="1038" y="6958"/>
                      <a:pt x="1152" y="6890"/>
                    </a:cubicBezTo>
                    <a:cubicBezTo>
                      <a:pt x="1536" y="6608"/>
                      <a:pt x="1434" y="5993"/>
                      <a:pt x="972" y="5865"/>
                    </a:cubicBezTo>
                    <a:cubicBezTo>
                      <a:pt x="921" y="5845"/>
                      <a:pt x="868" y="5837"/>
                      <a:pt x="813" y="5837"/>
                    </a:cubicBezTo>
                    <a:close/>
                    <a:moveTo>
                      <a:pt x="8010" y="7201"/>
                    </a:moveTo>
                    <a:cubicBezTo>
                      <a:pt x="7933" y="7201"/>
                      <a:pt x="7856" y="7225"/>
                      <a:pt x="7791" y="7279"/>
                    </a:cubicBezTo>
                    <a:lnTo>
                      <a:pt x="7791" y="7279"/>
                    </a:lnTo>
                    <a:cubicBezTo>
                      <a:pt x="7792" y="7278"/>
                      <a:pt x="7792" y="7276"/>
                      <a:pt x="7793" y="7275"/>
                    </a:cubicBezTo>
                    <a:lnTo>
                      <a:pt x="7793" y="7275"/>
                    </a:lnTo>
                    <a:lnTo>
                      <a:pt x="7767" y="7301"/>
                    </a:lnTo>
                    <a:cubicBezTo>
                      <a:pt x="7775" y="7293"/>
                      <a:pt x="7783" y="7286"/>
                      <a:pt x="7791" y="7279"/>
                    </a:cubicBezTo>
                    <a:lnTo>
                      <a:pt x="7791" y="7279"/>
                    </a:lnTo>
                    <a:cubicBezTo>
                      <a:pt x="7766" y="7328"/>
                      <a:pt x="7741" y="7353"/>
                      <a:pt x="7716" y="7403"/>
                    </a:cubicBezTo>
                    <a:cubicBezTo>
                      <a:pt x="7665" y="7583"/>
                      <a:pt x="7716" y="7762"/>
                      <a:pt x="7870" y="7890"/>
                    </a:cubicBezTo>
                    <a:cubicBezTo>
                      <a:pt x="7928" y="7929"/>
                      <a:pt x="7992" y="7946"/>
                      <a:pt x="8055" y="7946"/>
                    </a:cubicBezTo>
                    <a:cubicBezTo>
                      <a:pt x="8245" y="7946"/>
                      <a:pt x="8428" y="7788"/>
                      <a:pt x="8408" y="7557"/>
                    </a:cubicBezTo>
                    <a:cubicBezTo>
                      <a:pt x="8408" y="7360"/>
                      <a:pt x="8209" y="7201"/>
                      <a:pt x="8010" y="7201"/>
                    </a:cubicBezTo>
                    <a:close/>
                    <a:moveTo>
                      <a:pt x="4446" y="7536"/>
                    </a:moveTo>
                    <a:cubicBezTo>
                      <a:pt x="4057" y="7536"/>
                      <a:pt x="3613" y="7964"/>
                      <a:pt x="3818" y="8352"/>
                    </a:cubicBezTo>
                    <a:cubicBezTo>
                      <a:pt x="3844" y="8429"/>
                      <a:pt x="3895" y="8480"/>
                      <a:pt x="3972" y="8531"/>
                    </a:cubicBezTo>
                    <a:cubicBezTo>
                      <a:pt x="4087" y="8631"/>
                      <a:pt x="4241" y="8684"/>
                      <a:pt x="4399" y="8684"/>
                    </a:cubicBezTo>
                    <a:cubicBezTo>
                      <a:pt x="4525" y="8684"/>
                      <a:pt x="4654" y="8651"/>
                      <a:pt x="4767" y="8583"/>
                    </a:cubicBezTo>
                    <a:cubicBezTo>
                      <a:pt x="5152" y="8301"/>
                      <a:pt x="5049" y="7685"/>
                      <a:pt x="4588" y="7557"/>
                    </a:cubicBezTo>
                    <a:cubicBezTo>
                      <a:pt x="4542" y="7543"/>
                      <a:pt x="4495" y="7536"/>
                      <a:pt x="4446" y="7536"/>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2" name="Google Shape;342;p8"/>
              <p:cNvSpPr/>
              <p:nvPr/>
            </p:nvSpPr>
            <p:spPr>
              <a:xfrm rot="7018065">
                <a:off x="-731525" y="1533356"/>
                <a:ext cx="961945" cy="1237331"/>
              </a:xfrm>
              <a:custGeom>
                <a:avLst/>
                <a:gdLst/>
                <a:ahLst/>
                <a:cxnLst/>
                <a:rect l="l" t="t" r="r" b="b"/>
                <a:pathLst>
                  <a:path w="39784" h="51178" extrusionOk="0">
                    <a:moveTo>
                      <a:pt x="39268" y="0"/>
                    </a:moveTo>
                    <a:cubicBezTo>
                      <a:pt x="39198" y="0"/>
                      <a:pt x="39125" y="22"/>
                      <a:pt x="39054" y="72"/>
                    </a:cubicBezTo>
                    <a:cubicBezTo>
                      <a:pt x="26772" y="10380"/>
                      <a:pt x="10053" y="27535"/>
                      <a:pt x="104" y="50665"/>
                    </a:cubicBezTo>
                    <a:cubicBezTo>
                      <a:pt x="1" y="50895"/>
                      <a:pt x="180" y="51152"/>
                      <a:pt x="437" y="51177"/>
                    </a:cubicBezTo>
                    <a:cubicBezTo>
                      <a:pt x="565" y="51177"/>
                      <a:pt x="668" y="51075"/>
                      <a:pt x="719" y="50972"/>
                    </a:cubicBezTo>
                    <a:cubicBezTo>
                      <a:pt x="10668" y="27945"/>
                      <a:pt x="27310" y="10868"/>
                      <a:pt x="39516" y="611"/>
                    </a:cubicBezTo>
                    <a:cubicBezTo>
                      <a:pt x="39784" y="363"/>
                      <a:pt x="39555" y="0"/>
                      <a:pt x="39268"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343" name="Google Shape;343;p8"/>
          <p:cNvGrpSpPr/>
          <p:nvPr/>
        </p:nvGrpSpPr>
        <p:grpSpPr>
          <a:xfrm flipH="1">
            <a:off x="4387263" y="-1242186"/>
            <a:ext cx="2485895" cy="2298041"/>
            <a:chOff x="-1181840" y="1435015"/>
            <a:chExt cx="1864421" cy="1723531"/>
          </a:xfrm>
        </p:grpSpPr>
        <p:sp>
          <p:nvSpPr>
            <p:cNvPr id="344" name="Google Shape;344;p8"/>
            <p:cNvSpPr/>
            <p:nvPr/>
          </p:nvSpPr>
          <p:spPr>
            <a:xfrm rot="7018065">
              <a:off x="-856508" y="1589854"/>
              <a:ext cx="1164422" cy="1444262"/>
            </a:xfrm>
            <a:custGeom>
              <a:avLst/>
              <a:gdLst/>
              <a:ahLst/>
              <a:cxnLst/>
              <a:rect l="l" t="t" r="r" b="b"/>
              <a:pathLst>
                <a:path w="48158" h="59737" extrusionOk="0">
                  <a:moveTo>
                    <a:pt x="39340" y="1"/>
                  </a:moveTo>
                  <a:cubicBezTo>
                    <a:pt x="38303" y="1"/>
                    <a:pt x="37263" y="153"/>
                    <a:pt x="36285" y="451"/>
                  </a:cubicBezTo>
                  <a:cubicBezTo>
                    <a:pt x="32695" y="1579"/>
                    <a:pt x="29823" y="4272"/>
                    <a:pt x="27259" y="7016"/>
                  </a:cubicBezTo>
                  <a:cubicBezTo>
                    <a:pt x="20361" y="14401"/>
                    <a:pt x="14874" y="22940"/>
                    <a:pt x="10489" y="32043"/>
                  </a:cubicBezTo>
                  <a:cubicBezTo>
                    <a:pt x="8976" y="35197"/>
                    <a:pt x="7591" y="37427"/>
                    <a:pt x="5873" y="40505"/>
                  </a:cubicBezTo>
                  <a:cubicBezTo>
                    <a:pt x="2185" y="47138"/>
                    <a:pt x="1874" y="57072"/>
                    <a:pt x="8" y="59727"/>
                  </a:cubicBezTo>
                  <a:lnTo>
                    <a:pt x="8" y="59727"/>
                  </a:lnTo>
                  <a:cubicBezTo>
                    <a:pt x="9880" y="45729"/>
                    <a:pt x="25415" y="30630"/>
                    <a:pt x="38721" y="19888"/>
                  </a:cubicBezTo>
                  <a:cubicBezTo>
                    <a:pt x="41311" y="17811"/>
                    <a:pt x="44029" y="15708"/>
                    <a:pt x="45773" y="12888"/>
                  </a:cubicBezTo>
                  <a:cubicBezTo>
                    <a:pt x="47542" y="10041"/>
                    <a:pt x="48157" y="6246"/>
                    <a:pt x="46388" y="3426"/>
                  </a:cubicBezTo>
                  <a:cubicBezTo>
                    <a:pt x="44910" y="1106"/>
                    <a:pt x="42136" y="1"/>
                    <a:pt x="39340" y="1"/>
                  </a:cubicBezTo>
                  <a:close/>
                  <a:moveTo>
                    <a:pt x="8" y="59727"/>
                  </a:moveTo>
                  <a:lnTo>
                    <a:pt x="8" y="59727"/>
                  </a:lnTo>
                  <a:cubicBezTo>
                    <a:pt x="5" y="59730"/>
                    <a:pt x="3" y="59733"/>
                    <a:pt x="1" y="59736"/>
                  </a:cubicBezTo>
                  <a:lnTo>
                    <a:pt x="1" y="59736"/>
                  </a:lnTo>
                  <a:cubicBezTo>
                    <a:pt x="3" y="59733"/>
                    <a:pt x="5" y="59730"/>
                    <a:pt x="8" y="59727"/>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5" name="Google Shape;345;p8"/>
            <p:cNvSpPr/>
            <p:nvPr/>
          </p:nvSpPr>
          <p:spPr>
            <a:xfrm rot="7018065">
              <a:off x="-807037" y="1559505"/>
              <a:ext cx="1164398" cy="1443996"/>
            </a:xfrm>
            <a:custGeom>
              <a:avLst/>
              <a:gdLst/>
              <a:ahLst/>
              <a:cxnLst/>
              <a:rect l="l" t="t" r="r" b="b"/>
              <a:pathLst>
                <a:path w="48157" h="59726" extrusionOk="0">
                  <a:moveTo>
                    <a:pt x="39365" y="0"/>
                  </a:moveTo>
                  <a:cubicBezTo>
                    <a:pt x="38317" y="0"/>
                    <a:pt x="37267" y="157"/>
                    <a:pt x="36285" y="466"/>
                  </a:cubicBezTo>
                  <a:cubicBezTo>
                    <a:pt x="32695" y="1569"/>
                    <a:pt x="29823" y="4261"/>
                    <a:pt x="27258" y="7005"/>
                  </a:cubicBezTo>
                  <a:cubicBezTo>
                    <a:pt x="20361" y="14390"/>
                    <a:pt x="14873" y="22929"/>
                    <a:pt x="10488" y="32032"/>
                  </a:cubicBezTo>
                  <a:cubicBezTo>
                    <a:pt x="8975" y="35186"/>
                    <a:pt x="7591" y="37417"/>
                    <a:pt x="5873" y="40494"/>
                  </a:cubicBezTo>
                  <a:cubicBezTo>
                    <a:pt x="2180" y="47161"/>
                    <a:pt x="1872" y="57085"/>
                    <a:pt x="1" y="59726"/>
                  </a:cubicBezTo>
                  <a:lnTo>
                    <a:pt x="1" y="59726"/>
                  </a:lnTo>
                  <a:cubicBezTo>
                    <a:pt x="9873" y="45751"/>
                    <a:pt x="25412" y="30622"/>
                    <a:pt x="38721" y="19878"/>
                  </a:cubicBezTo>
                  <a:cubicBezTo>
                    <a:pt x="41310" y="17801"/>
                    <a:pt x="44029" y="15698"/>
                    <a:pt x="45772" y="12877"/>
                  </a:cubicBezTo>
                  <a:cubicBezTo>
                    <a:pt x="47542" y="10031"/>
                    <a:pt x="48157" y="6236"/>
                    <a:pt x="46362" y="3415"/>
                  </a:cubicBezTo>
                  <a:cubicBezTo>
                    <a:pt x="44909" y="1106"/>
                    <a:pt x="42145" y="0"/>
                    <a:pt x="3936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6" name="Google Shape;346;p8"/>
            <p:cNvSpPr/>
            <p:nvPr/>
          </p:nvSpPr>
          <p:spPr>
            <a:xfrm rot="7018065">
              <a:off x="-77650" y="2737347"/>
              <a:ext cx="428383" cy="209953"/>
            </a:xfrm>
            <a:custGeom>
              <a:avLst/>
              <a:gdLst/>
              <a:ahLst/>
              <a:cxnLst/>
              <a:rect l="l" t="t" r="r" b="b"/>
              <a:pathLst>
                <a:path w="17717" h="8684" extrusionOk="0">
                  <a:moveTo>
                    <a:pt x="13244" y="85"/>
                  </a:moveTo>
                  <a:cubicBezTo>
                    <a:pt x="13109" y="85"/>
                    <a:pt x="12983" y="218"/>
                    <a:pt x="13050" y="351"/>
                  </a:cubicBezTo>
                  <a:cubicBezTo>
                    <a:pt x="13050" y="377"/>
                    <a:pt x="13075" y="403"/>
                    <a:pt x="13101" y="428"/>
                  </a:cubicBezTo>
                  <a:cubicBezTo>
                    <a:pt x="13139" y="454"/>
                    <a:pt x="13184" y="467"/>
                    <a:pt x="13229" y="467"/>
                  </a:cubicBezTo>
                  <a:cubicBezTo>
                    <a:pt x="13274" y="467"/>
                    <a:pt x="13319" y="454"/>
                    <a:pt x="13357" y="428"/>
                  </a:cubicBezTo>
                  <a:cubicBezTo>
                    <a:pt x="13511" y="351"/>
                    <a:pt x="13460" y="146"/>
                    <a:pt x="13306" y="95"/>
                  </a:cubicBezTo>
                  <a:cubicBezTo>
                    <a:pt x="13285" y="88"/>
                    <a:pt x="13264" y="85"/>
                    <a:pt x="13244" y="85"/>
                  </a:cubicBezTo>
                  <a:close/>
                  <a:moveTo>
                    <a:pt x="9983" y="0"/>
                  </a:moveTo>
                  <a:cubicBezTo>
                    <a:pt x="9903" y="0"/>
                    <a:pt x="9827" y="28"/>
                    <a:pt x="9767" y="95"/>
                  </a:cubicBezTo>
                  <a:cubicBezTo>
                    <a:pt x="9742" y="121"/>
                    <a:pt x="9716" y="172"/>
                    <a:pt x="9690" y="223"/>
                  </a:cubicBezTo>
                  <a:cubicBezTo>
                    <a:pt x="9639" y="403"/>
                    <a:pt x="9690" y="582"/>
                    <a:pt x="9844" y="685"/>
                  </a:cubicBezTo>
                  <a:cubicBezTo>
                    <a:pt x="9910" y="731"/>
                    <a:pt x="9982" y="752"/>
                    <a:pt x="10050" y="752"/>
                  </a:cubicBezTo>
                  <a:cubicBezTo>
                    <a:pt x="10249" y="752"/>
                    <a:pt x="10428" y="580"/>
                    <a:pt x="10408" y="351"/>
                  </a:cubicBezTo>
                  <a:cubicBezTo>
                    <a:pt x="10390" y="169"/>
                    <a:pt x="10178" y="0"/>
                    <a:pt x="9983" y="0"/>
                  </a:cubicBezTo>
                  <a:close/>
                  <a:moveTo>
                    <a:pt x="7556" y="654"/>
                  </a:moveTo>
                  <a:cubicBezTo>
                    <a:pt x="7486" y="654"/>
                    <a:pt x="7412" y="721"/>
                    <a:pt x="7434" y="787"/>
                  </a:cubicBezTo>
                  <a:lnTo>
                    <a:pt x="7434" y="813"/>
                  </a:lnTo>
                  <a:cubicBezTo>
                    <a:pt x="7460" y="839"/>
                    <a:pt x="7460" y="839"/>
                    <a:pt x="7460" y="839"/>
                  </a:cubicBezTo>
                  <a:cubicBezTo>
                    <a:pt x="7485" y="864"/>
                    <a:pt x="7517" y="877"/>
                    <a:pt x="7546" y="877"/>
                  </a:cubicBezTo>
                  <a:cubicBezTo>
                    <a:pt x="7575" y="877"/>
                    <a:pt x="7601" y="864"/>
                    <a:pt x="7613" y="839"/>
                  </a:cubicBezTo>
                  <a:cubicBezTo>
                    <a:pt x="7690" y="787"/>
                    <a:pt x="7690" y="685"/>
                    <a:pt x="7588" y="659"/>
                  </a:cubicBezTo>
                  <a:cubicBezTo>
                    <a:pt x="7578" y="656"/>
                    <a:pt x="7567" y="654"/>
                    <a:pt x="7556" y="654"/>
                  </a:cubicBezTo>
                  <a:close/>
                  <a:moveTo>
                    <a:pt x="12799" y="1638"/>
                  </a:moveTo>
                  <a:cubicBezTo>
                    <a:pt x="12396" y="1638"/>
                    <a:pt x="11973" y="2067"/>
                    <a:pt x="12178" y="2454"/>
                  </a:cubicBezTo>
                  <a:lnTo>
                    <a:pt x="12152" y="2454"/>
                  </a:lnTo>
                  <a:cubicBezTo>
                    <a:pt x="12203" y="2531"/>
                    <a:pt x="12255" y="2582"/>
                    <a:pt x="12306" y="2634"/>
                  </a:cubicBezTo>
                  <a:cubicBezTo>
                    <a:pt x="12435" y="2734"/>
                    <a:pt x="12595" y="2786"/>
                    <a:pt x="12756" y="2786"/>
                  </a:cubicBezTo>
                  <a:cubicBezTo>
                    <a:pt x="12885" y="2786"/>
                    <a:pt x="13013" y="2753"/>
                    <a:pt x="13127" y="2685"/>
                  </a:cubicBezTo>
                  <a:cubicBezTo>
                    <a:pt x="13511" y="2403"/>
                    <a:pt x="13409" y="1787"/>
                    <a:pt x="12947" y="1659"/>
                  </a:cubicBezTo>
                  <a:cubicBezTo>
                    <a:pt x="12899" y="1645"/>
                    <a:pt x="12849" y="1638"/>
                    <a:pt x="12799" y="1638"/>
                  </a:cubicBezTo>
                  <a:close/>
                  <a:moveTo>
                    <a:pt x="6278" y="2155"/>
                  </a:moveTo>
                  <a:cubicBezTo>
                    <a:pt x="6196" y="2155"/>
                    <a:pt x="6115" y="2183"/>
                    <a:pt x="6049" y="2249"/>
                  </a:cubicBezTo>
                  <a:lnTo>
                    <a:pt x="6075" y="2249"/>
                  </a:lnTo>
                  <a:cubicBezTo>
                    <a:pt x="6049" y="2275"/>
                    <a:pt x="6024" y="2326"/>
                    <a:pt x="5998" y="2377"/>
                  </a:cubicBezTo>
                  <a:cubicBezTo>
                    <a:pt x="5947" y="2557"/>
                    <a:pt x="5998" y="2736"/>
                    <a:pt x="6152" y="2839"/>
                  </a:cubicBezTo>
                  <a:cubicBezTo>
                    <a:pt x="6212" y="2886"/>
                    <a:pt x="6279" y="2906"/>
                    <a:pt x="6345" y="2906"/>
                  </a:cubicBezTo>
                  <a:cubicBezTo>
                    <a:pt x="6532" y="2906"/>
                    <a:pt x="6709" y="2740"/>
                    <a:pt x="6690" y="2531"/>
                  </a:cubicBezTo>
                  <a:cubicBezTo>
                    <a:pt x="6690" y="2330"/>
                    <a:pt x="6481" y="2155"/>
                    <a:pt x="6278" y="2155"/>
                  </a:cubicBezTo>
                  <a:close/>
                  <a:moveTo>
                    <a:pt x="15296" y="2488"/>
                  </a:moveTo>
                  <a:cubicBezTo>
                    <a:pt x="15012" y="2488"/>
                    <a:pt x="14712" y="2798"/>
                    <a:pt x="14870" y="3070"/>
                  </a:cubicBezTo>
                  <a:cubicBezTo>
                    <a:pt x="14896" y="3121"/>
                    <a:pt x="14922" y="3146"/>
                    <a:pt x="14947" y="3198"/>
                  </a:cubicBezTo>
                  <a:cubicBezTo>
                    <a:pt x="15046" y="3268"/>
                    <a:pt x="15152" y="3308"/>
                    <a:pt x="15258" y="3308"/>
                  </a:cubicBezTo>
                  <a:cubicBezTo>
                    <a:pt x="15344" y="3308"/>
                    <a:pt x="15430" y="3281"/>
                    <a:pt x="15511" y="3223"/>
                  </a:cubicBezTo>
                  <a:cubicBezTo>
                    <a:pt x="15793" y="3044"/>
                    <a:pt x="15716" y="2608"/>
                    <a:pt x="15409" y="2505"/>
                  </a:cubicBezTo>
                  <a:cubicBezTo>
                    <a:pt x="15372" y="2493"/>
                    <a:pt x="15334" y="2488"/>
                    <a:pt x="15296" y="2488"/>
                  </a:cubicBezTo>
                  <a:close/>
                  <a:moveTo>
                    <a:pt x="3455" y="3035"/>
                  </a:moveTo>
                  <a:cubicBezTo>
                    <a:pt x="3318" y="3035"/>
                    <a:pt x="3186" y="3190"/>
                    <a:pt x="3254" y="3326"/>
                  </a:cubicBezTo>
                  <a:cubicBezTo>
                    <a:pt x="3254" y="3352"/>
                    <a:pt x="3280" y="3352"/>
                    <a:pt x="3306" y="3377"/>
                  </a:cubicBezTo>
                  <a:cubicBezTo>
                    <a:pt x="3348" y="3420"/>
                    <a:pt x="3398" y="3439"/>
                    <a:pt x="3447" y="3439"/>
                  </a:cubicBezTo>
                  <a:cubicBezTo>
                    <a:pt x="3488" y="3439"/>
                    <a:pt x="3527" y="3426"/>
                    <a:pt x="3562" y="3403"/>
                  </a:cubicBezTo>
                  <a:cubicBezTo>
                    <a:pt x="3690" y="3300"/>
                    <a:pt x="3665" y="3095"/>
                    <a:pt x="3511" y="3044"/>
                  </a:cubicBezTo>
                  <a:cubicBezTo>
                    <a:pt x="3492" y="3038"/>
                    <a:pt x="3474" y="3035"/>
                    <a:pt x="3455" y="3035"/>
                  </a:cubicBezTo>
                  <a:close/>
                  <a:moveTo>
                    <a:pt x="10101" y="2744"/>
                  </a:moveTo>
                  <a:cubicBezTo>
                    <a:pt x="10028" y="2744"/>
                    <a:pt x="9956" y="2766"/>
                    <a:pt x="9894" y="2817"/>
                  </a:cubicBezTo>
                  <a:lnTo>
                    <a:pt x="9894" y="2817"/>
                  </a:lnTo>
                  <a:cubicBezTo>
                    <a:pt x="9894" y="2816"/>
                    <a:pt x="9895" y="2815"/>
                    <a:pt x="9896" y="2813"/>
                  </a:cubicBezTo>
                  <a:lnTo>
                    <a:pt x="9896" y="2813"/>
                  </a:lnTo>
                  <a:lnTo>
                    <a:pt x="9870" y="2839"/>
                  </a:lnTo>
                  <a:cubicBezTo>
                    <a:pt x="9878" y="2831"/>
                    <a:pt x="9886" y="2824"/>
                    <a:pt x="9894" y="2817"/>
                  </a:cubicBezTo>
                  <a:lnTo>
                    <a:pt x="9894" y="2817"/>
                  </a:lnTo>
                  <a:cubicBezTo>
                    <a:pt x="9869" y="2867"/>
                    <a:pt x="9844" y="2916"/>
                    <a:pt x="9819" y="2941"/>
                  </a:cubicBezTo>
                  <a:cubicBezTo>
                    <a:pt x="9767" y="3121"/>
                    <a:pt x="9819" y="3300"/>
                    <a:pt x="9973" y="3429"/>
                  </a:cubicBezTo>
                  <a:cubicBezTo>
                    <a:pt x="10030" y="3467"/>
                    <a:pt x="10094" y="3485"/>
                    <a:pt x="10158" y="3485"/>
                  </a:cubicBezTo>
                  <a:cubicBezTo>
                    <a:pt x="10348" y="3485"/>
                    <a:pt x="10530" y="3326"/>
                    <a:pt x="10511" y="3095"/>
                  </a:cubicBezTo>
                  <a:cubicBezTo>
                    <a:pt x="10511" y="2913"/>
                    <a:pt x="10304" y="2744"/>
                    <a:pt x="10101" y="2744"/>
                  </a:cubicBezTo>
                  <a:close/>
                  <a:moveTo>
                    <a:pt x="14770" y="4548"/>
                  </a:moveTo>
                  <a:cubicBezTo>
                    <a:pt x="14646" y="4548"/>
                    <a:pt x="14495" y="4700"/>
                    <a:pt x="14563" y="4813"/>
                  </a:cubicBezTo>
                  <a:cubicBezTo>
                    <a:pt x="14588" y="4839"/>
                    <a:pt x="14588" y="4865"/>
                    <a:pt x="14614" y="4890"/>
                  </a:cubicBezTo>
                  <a:cubicBezTo>
                    <a:pt x="14661" y="4922"/>
                    <a:pt x="14719" y="4944"/>
                    <a:pt x="14780" y="4944"/>
                  </a:cubicBezTo>
                  <a:cubicBezTo>
                    <a:pt x="14818" y="4944"/>
                    <a:pt x="14857" y="4935"/>
                    <a:pt x="14896" y="4916"/>
                  </a:cubicBezTo>
                  <a:cubicBezTo>
                    <a:pt x="15024" y="4813"/>
                    <a:pt x="14998" y="4608"/>
                    <a:pt x="14819" y="4557"/>
                  </a:cubicBezTo>
                  <a:cubicBezTo>
                    <a:pt x="14804" y="4551"/>
                    <a:pt x="14787" y="4548"/>
                    <a:pt x="14770" y="4548"/>
                  </a:cubicBezTo>
                  <a:close/>
                  <a:moveTo>
                    <a:pt x="4573" y="4622"/>
                  </a:moveTo>
                  <a:cubicBezTo>
                    <a:pt x="4312" y="4622"/>
                    <a:pt x="4040" y="4894"/>
                    <a:pt x="4177" y="5147"/>
                  </a:cubicBezTo>
                  <a:cubicBezTo>
                    <a:pt x="4203" y="5172"/>
                    <a:pt x="4229" y="5224"/>
                    <a:pt x="4254" y="5249"/>
                  </a:cubicBezTo>
                  <a:cubicBezTo>
                    <a:pt x="4344" y="5324"/>
                    <a:pt x="4451" y="5364"/>
                    <a:pt x="4555" y="5364"/>
                  </a:cubicBezTo>
                  <a:cubicBezTo>
                    <a:pt x="4630" y="5364"/>
                    <a:pt x="4703" y="5343"/>
                    <a:pt x="4767" y="5300"/>
                  </a:cubicBezTo>
                  <a:cubicBezTo>
                    <a:pt x="5024" y="5121"/>
                    <a:pt x="4972" y="4711"/>
                    <a:pt x="4665" y="4634"/>
                  </a:cubicBezTo>
                  <a:cubicBezTo>
                    <a:pt x="4635" y="4626"/>
                    <a:pt x="4604" y="4622"/>
                    <a:pt x="4573" y="4622"/>
                  </a:cubicBezTo>
                  <a:close/>
                  <a:moveTo>
                    <a:pt x="8987" y="4400"/>
                  </a:moveTo>
                  <a:cubicBezTo>
                    <a:pt x="8604" y="4400"/>
                    <a:pt x="8182" y="4821"/>
                    <a:pt x="8383" y="5224"/>
                  </a:cubicBezTo>
                  <a:cubicBezTo>
                    <a:pt x="8408" y="5275"/>
                    <a:pt x="8460" y="5352"/>
                    <a:pt x="8537" y="5403"/>
                  </a:cubicBezTo>
                  <a:cubicBezTo>
                    <a:pt x="8665" y="5503"/>
                    <a:pt x="8818" y="5555"/>
                    <a:pt x="8972" y="5555"/>
                  </a:cubicBezTo>
                  <a:cubicBezTo>
                    <a:pt x="9094" y="5555"/>
                    <a:pt x="9218" y="5522"/>
                    <a:pt x="9331" y="5454"/>
                  </a:cubicBezTo>
                  <a:cubicBezTo>
                    <a:pt x="9716" y="5172"/>
                    <a:pt x="9614" y="4557"/>
                    <a:pt x="9152" y="4429"/>
                  </a:cubicBezTo>
                  <a:cubicBezTo>
                    <a:pt x="9099" y="4409"/>
                    <a:pt x="9044" y="4400"/>
                    <a:pt x="8987" y="4400"/>
                  </a:cubicBezTo>
                  <a:close/>
                  <a:moveTo>
                    <a:pt x="16985" y="4741"/>
                  </a:moveTo>
                  <a:cubicBezTo>
                    <a:pt x="16596" y="4741"/>
                    <a:pt x="16152" y="5169"/>
                    <a:pt x="16358" y="5557"/>
                  </a:cubicBezTo>
                  <a:cubicBezTo>
                    <a:pt x="16409" y="5634"/>
                    <a:pt x="16460" y="5685"/>
                    <a:pt x="16511" y="5736"/>
                  </a:cubicBezTo>
                  <a:cubicBezTo>
                    <a:pt x="16640" y="5836"/>
                    <a:pt x="16793" y="5889"/>
                    <a:pt x="16947" y="5889"/>
                  </a:cubicBezTo>
                  <a:cubicBezTo>
                    <a:pt x="17069" y="5889"/>
                    <a:pt x="17193" y="5856"/>
                    <a:pt x="17306" y="5788"/>
                  </a:cubicBezTo>
                  <a:cubicBezTo>
                    <a:pt x="17717" y="5506"/>
                    <a:pt x="17614" y="4890"/>
                    <a:pt x="17127" y="4762"/>
                  </a:cubicBezTo>
                  <a:cubicBezTo>
                    <a:pt x="17081" y="4748"/>
                    <a:pt x="17034" y="4741"/>
                    <a:pt x="16985" y="4741"/>
                  </a:cubicBezTo>
                  <a:close/>
                  <a:moveTo>
                    <a:pt x="6587" y="6245"/>
                  </a:moveTo>
                  <a:cubicBezTo>
                    <a:pt x="6511" y="6245"/>
                    <a:pt x="6414" y="6334"/>
                    <a:pt x="6460" y="6403"/>
                  </a:cubicBezTo>
                  <a:cubicBezTo>
                    <a:pt x="6460" y="6429"/>
                    <a:pt x="6485" y="6429"/>
                    <a:pt x="6485" y="6454"/>
                  </a:cubicBezTo>
                  <a:cubicBezTo>
                    <a:pt x="6511" y="6467"/>
                    <a:pt x="6536" y="6474"/>
                    <a:pt x="6562" y="6474"/>
                  </a:cubicBezTo>
                  <a:cubicBezTo>
                    <a:pt x="6588" y="6474"/>
                    <a:pt x="6613" y="6467"/>
                    <a:pt x="6639" y="6454"/>
                  </a:cubicBezTo>
                  <a:cubicBezTo>
                    <a:pt x="6716" y="6403"/>
                    <a:pt x="6690" y="6275"/>
                    <a:pt x="6613" y="6249"/>
                  </a:cubicBezTo>
                  <a:cubicBezTo>
                    <a:pt x="6605" y="6246"/>
                    <a:pt x="6596" y="6245"/>
                    <a:pt x="6587" y="6245"/>
                  </a:cubicBezTo>
                  <a:close/>
                  <a:moveTo>
                    <a:pt x="813" y="5837"/>
                  </a:moveTo>
                  <a:cubicBezTo>
                    <a:pt x="428" y="5837"/>
                    <a:pt x="1" y="6278"/>
                    <a:pt x="203" y="6659"/>
                  </a:cubicBezTo>
                  <a:cubicBezTo>
                    <a:pt x="228" y="6711"/>
                    <a:pt x="280" y="6788"/>
                    <a:pt x="357" y="6839"/>
                  </a:cubicBezTo>
                  <a:cubicBezTo>
                    <a:pt x="485" y="6939"/>
                    <a:pt x="638" y="6991"/>
                    <a:pt x="792" y="6991"/>
                  </a:cubicBezTo>
                  <a:cubicBezTo>
                    <a:pt x="915" y="6991"/>
                    <a:pt x="1038" y="6958"/>
                    <a:pt x="1152" y="6890"/>
                  </a:cubicBezTo>
                  <a:cubicBezTo>
                    <a:pt x="1536" y="6608"/>
                    <a:pt x="1434" y="5993"/>
                    <a:pt x="972" y="5865"/>
                  </a:cubicBezTo>
                  <a:cubicBezTo>
                    <a:pt x="921" y="5845"/>
                    <a:pt x="868" y="5837"/>
                    <a:pt x="813" y="5837"/>
                  </a:cubicBezTo>
                  <a:close/>
                  <a:moveTo>
                    <a:pt x="8010" y="7201"/>
                  </a:moveTo>
                  <a:cubicBezTo>
                    <a:pt x="7933" y="7201"/>
                    <a:pt x="7856" y="7225"/>
                    <a:pt x="7791" y="7279"/>
                  </a:cubicBezTo>
                  <a:lnTo>
                    <a:pt x="7791" y="7279"/>
                  </a:lnTo>
                  <a:cubicBezTo>
                    <a:pt x="7792" y="7278"/>
                    <a:pt x="7792" y="7276"/>
                    <a:pt x="7793" y="7275"/>
                  </a:cubicBezTo>
                  <a:lnTo>
                    <a:pt x="7793" y="7275"/>
                  </a:lnTo>
                  <a:lnTo>
                    <a:pt x="7767" y="7301"/>
                  </a:lnTo>
                  <a:cubicBezTo>
                    <a:pt x="7775" y="7293"/>
                    <a:pt x="7783" y="7286"/>
                    <a:pt x="7791" y="7279"/>
                  </a:cubicBezTo>
                  <a:lnTo>
                    <a:pt x="7791" y="7279"/>
                  </a:lnTo>
                  <a:cubicBezTo>
                    <a:pt x="7766" y="7328"/>
                    <a:pt x="7741" y="7353"/>
                    <a:pt x="7716" y="7403"/>
                  </a:cubicBezTo>
                  <a:cubicBezTo>
                    <a:pt x="7665" y="7583"/>
                    <a:pt x="7716" y="7762"/>
                    <a:pt x="7870" y="7890"/>
                  </a:cubicBezTo>
                  <a:cubicBezTo>
                    <a:pt x="7928" y="7929"/>
                    <a:pt x="7992" y="7946"/>
                    <a:pt x="8055" y="7946"/>
                  </a:cubicBezTo>
                  <a:cubicBezTo>
                    <a:pt x="8245" y="7946"/>
                    <a:pt x="8428" y="7788"/>
                    <a:pt x="8408" y="7557"/>
                  </a:cubicBezTo>
                  <a:cubicBezTo>
                    <a:pt x="8408" y="7360"/>
                    <a:pt x="8209" y="7201"/>
                    <a:pt x="8010" y="7201"/>
                  </a:cubicBezTo>
                  <a:close/>
                  <a:moveTo>
                    <a:pt x="4446" y="7536"/>
                  </a:moveTo>
                  <a:cubicBezTo>
                    <a:pt x="4057" y="7536"/>
                    <a:pt x="3613" y="7964"/>
                    <a:pt x="3818" y="8352"/>
                  </a:cubicBezTo>
                  <a:cubicBezTo>
                    <a:pt x="3844" y="8429"/>
                    <a:pt x="3895" y="8480"/>
                    <a:pt x="3972" y="8531"/>
                  </a:cubicBezTo>
                  <a:cubicBezTo>
                    <a:pt x="4087" y="8631"/>
                    <a:pt x="4241" y="8684"/>
                    <a:pt x="4399" y="8684"/>
                  </a:cubicBezTo>
                  <a:cubicBezTo>
                    <a:pt x="4525" y="8684"/>
                    <a:pt x="4654" y="8651"/>
                    <a:pt x="4767" y="8583"/>
                  </a:cubicBezTo>
                  <a:cubicBezTo>
                    <a:pt x="5152" y="8301"/>
                    <a:pt x="5049" y="7685"/>
                    <a:pt x="4588" y="7557"/>
                  </a:cubicBezTo>
                  <a:cubicBezTo>
                    <a:pt x="4542" y="7543"/>
                    <a:pt x="4495" y="7536"/>
                    <a:pt x="4446" y="7536"/>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7" name="Google Shape;347;p8"/>
            <p:cNvSpPr/>
            <p:nvPr/>
          </p:nvSpPr>
          <p:spPr>
            <a:xfrm rot="7018065">
              <a:off x="-731525" y="1533356"/>
              <a:ext cx="961945" cy="1237331"/>
            </a:xfrm>
            <a:custGeom>
              <a:avLst/>
              <a:gdLst/>
              <a:ahLst/>
              <a:cxnLst/>
              <a:rect l="l" t="t" r="r" b="b"/>
              <a:pathLst>
                <a:path w="39784" h="51178" extrusionOk="0">
                  <a:moveTo>
                    <a:pt x="39268" y="0"/>
                  </a:moveTo>
                  <a:cubicBezTo>
                    <a:pt x="39198" y="0"/>
                    <a:pt x="39125" y="22"/>
                    <a:pt x="39054" y="72"/>
                  </a:cubicBezTo>
                  <a:cubicBezTo>
                    <a:pt x="26772" y="10380"/>
                    <a:pt x="10053" y="27535"/>
                    <a:pt x="104" y="50665"/>
                  </a:cubicBezTo>
                  <a:cubicBezTo>
                    <a:pt x="1" y="50895"/>
                    <a:pt x="180" y="51152"/>
                    <a:pt x="437" y="51177"/>
                  </a:cubicBezTo>
                  <a:cubicBezTo>
                    <a:pt x="565" y="51177"/>
                    <a:pt x="668" y="51075"/>
                    <a:pt x="719" y="50972"/>
                  </a:cubicBezTo>
                  <a:cubicBezTo>
                    <a:pt x="10668" y="27945"/>
                    <a:pt x="27310" y="10868"/>
                    <a:pt x="39516" y="611"/>
                  </a:cubicBezTo>
                  <a:cubicBezTo>
                    <a:pt x="39784" y="363"/>
                    <a:pt x="39555" y="0"/>
                    <a:pt x="39268"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348" name="Google Shape;348;p8"/>
          <p:cNvGrpSpPr/>
          <p:nvPr/>
        </p:nvGrpSpPr>
        <p:grpSpPr>
          <a:xfrm rot="-7200044">
            <a:off x="4729295" y="5501443"/>
            <a:ext cx="2485840" cy="2297991"/>
            <a:chOff x="-1181840" y="1435015"/>
            <a:chExt cx="1864421" cy="1723531"/>
          </a:xfrm>
        </p:grpSpPr>
        <p:sp>
          <p:nvSpPr>
            <p:cNvPr id="349" name="Google Shape;349;p8"/>
            <p:cNvSpPr/>
            <p:nvPr/>
          </p:nvSpPr>
          <p:spPr>
            <a:xfrm rot="7018065">
              <a:off x="-856508" y="1589854"/>
              <a:ext cx="1164422" cy="1444262"/>
            </a:xfrm>
            <a:custGeom>
              <a:avLst/>
              <a:gdLst/>
              <a:ahLst/>
              <a:cxnLst/>
              <a:rect l="l" t="t" r="r" b="b"/>
              <a:pathLst>
                <a:path w="48158" h="59737" extrusionOk="0">
                  <a:moveTo>
                    <a:pt x="39340" y="1"/>
                  </a:moveTo>
                  <a:cubicBezTo>
                    <a:pt x="38303" y="1"/>
                    <a:pt x="37263" y="153"/>
                    <a:pt x="36285" y="451"/>
                  </a:cubicBezTo>
                  <a:cubicBezTo>
                    <a:pt x="32695" y="1579"/>
                    <a:pt x="29823" y="4272"/>
                    <a:pt x="27259" y="7016"/>
                  </a:cubicBezTo>
                  <a:cubicBezTo>
                    <a:pt x="20361" y="14401"/>
                    <a:pt x="14874" y="22940"/>
                    <a:pt x="10489" y="32043"/>
                  </a:cubicBezTo>
                  <a:cubicBezTo>
                    <a:pt x="8976" y="35197"/>
                    <a:pt x="7591" y="37427"/>
                    <a:pt x="5873" y="40505"/>
                  </a:cubicBezTo>
                  <a:cubicBezTo>
                    <a:pt x="2185" y="47138"/>
                    <a:pt x="1874" y="57072"/>
                    <a:pt x="8" y="59727"/>
                  </a:cubicBezTo>
                  <a:lnTo>
                    <a:pt x="8" y="59727"/>
                  </a:lnTo>
                  <a:cubicBezTo>
                    <a:pt x="9880" y="45729"/>
                    <a:pt x="25415" y="30630"/>
                    <a:pt x="38721" y="19888"/>
                  </a:cubicBezTo>
                  <a:cubicBezTo>
                    <a:pt x="41311" y="17811"/>
                    <a:pt x="44029" y="15708"/>
                    <a:pt x="45773" y="12888"/>
                  </a:cubicBezTo>
                  <a:cubicBezTo>
                    <a:pt x="47542" y="10041"/>
                    <a:pt x="48157" y="6246"/>
                    <a:pt x="46388" y="3426"/>
                  </a:cubicBezTo>
                  <a:cubicBezTo>
                    <a:pt x="44910" y="1106"/>
                    <a:pt x="42136" y="1"/>
                    <a:pt x="39340" y="1"/>
                  </a:cubicBezTo>
                  <a:close/>
                  <a:moveTo>
                    <a:pt x="8" y="59727"/>
                  </a:moveTo>
                  <a:lnTo>
                    <a:pt x="8" y="59727"/>
                  </a:lnTo>
                  <a:cubicBezTo>
                    <a:pt x="5" y="59730"/>
                    <a:pt x="3" y="59733"/>
                    <a:pt x="1" y="59736"/>
                  </a:cubicBezTo>
                  <a:lnTo>
                    <a:pt x="1" y="59736"/>
                  </a:lnTo>
                  <a:cubicBezTo>
                    <a:pt x="3" y="59733"/>
                    <a:pt x="5" y="59730"/>
                    <a:pt x="8" y="59727"/>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50" name="Google Shape;350;p8"/>
            <p:cNvSpPr/>
            <p:nvPr/>
          </p:nvSpPr>
          <p:spPr>
            <a:xfrm rot="7018065">
              <a:off x="-807037" y="1559505"/>
              <a:ext cx="1164398" cy="1443996"/>
            </a:xfrm>
            <a:custGeom>
              <a:avLst/>
              <a:gdLst/>
              <a:ahLst/>
              <a:cxnLst/>
              <a:rect l="l" t="t" r="r" b="b"/>
              <a:pathLst>
                <a:path w="48157" h="59726" extrusionOk="0">
                  <a:moveTo>
                    <a:pt x="39365" y="0"/>
                  </a:moveTo>
                  <a:cubicBezTo>
                    <a:pt x="38317" y="0"/>
                    <a:pt x="37267" y="157"/>
                    <a:pt x="36285" y="466"/>
                  </a:cubicBezTo>
                  <a:cubicBezTo>
                    <a:pt x="32695" y="1569"/>
                    <a:pt x="29823" y="4261"/>
                    <a:pt x="27258" y="7005"/>
                  </a:cubicBezTo>
                  <a:cubicBezTo>
                    <a:pt x="20361" y="14390"/>
                    <a:pt x="14873" y="22929"/>
                    <a:pt x="10488" y="32032"/>
                  </a:cubicBezTo>
                  <a:cubicBezTo>
                    <a:pt x="8975" y="35186"/>
                    <a:pt x="7591" y="37417"/>
                    <a:pt x="5873" y="40494"/>
                  </a:cubicBezTo>
                  <a:cubicBezTo>
                    <a:pt x="2180" y="47161"/>
                    <a:pt x="1872" y="57085"/>
                    <a:pt x="1" y="59726"/>
                  </a:cubicBezTo>
                  <a:lnTo>
                    <a:pt x="1" y="59726"/>
                  </a:lnTo>
                  <a:cubicBezTo>
                    <a:pt x="9873" y="45751"/>
                    <a:pt x="25412" y="30622"/>
                    <a:pt x="38721" y="19878"/>
                  </a:cubicBezTo>
                  <a:cubicBezTo>
                    <a:pt x="41310" y="17801"/>
                    <a:pt x="44029" y="15698"/>
                    <a:pt x="45772" y="12877"/>
                  </a:cubicBezTo>
                  <a:cubicBezTo>
                    <a:pt x="47542" y="10031"/>
                    <a:pt x="48157" y="6236"/>
                    <a:pt x="46362" y="3415"/>
                  </a:cubicBezTo>
                  <a:cubicBezTo>
                    <a:pt x="44909" y="1106"/>
                    <a:pt x="42145" y="0"/>
                    <a:pt x="3936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51" name="Google Shape;351;p8"/>
            <p:cNvSpPr/>
            <p:nvPr/>
          </p:nvSpPr>
          <p:spPr>
            <a:xfrm rot="7018065">
              <a:off x="-77650" y="2737347"/>
              <a:ext cx="428383" cy="209953"/>
            </a:xfrm>
            <a:custGeom>
              <a:avLst/>
              <a:gdLst/>
              <a:ahLst/>
              <a:cxnLst/>
              <a:rect l="l" t="t" r="r" b="b"/>
              <a:pathLst>
                <a:path w="17717" h="8684" extrusionOk="0">
                  <a:moveTo>
                    <a:pt x="13244" y="85"/>
                  </a:moveTo>
                  <a:cubicBezTo>
                    <a:pt x="13109" y="85"/>
                    <a:pt x="12983" y="218"/>
                    <a:pt x="13050" y="351"/>
                  </a:cubicBezTo>
                  <a:cubicBezTo>
                    <a:pt x="13050" y="377"/>
                    <a:pt x="13075" y="403"/>
                    <a:pt x="13101" y="428"/>
                  </a:cubicBezTo>
                  <a:cubicBezTo>
                    <a:pt x="13139" y="454"/>
                    <a:pt x="13184" y="467"/>
                    <a:pt x="13229" y="467"/>
                  </a:cubicBezTo>
                  <a:cubicBezTo>
                    <a:pt x="13274" y="467"/>
                    <a:pt x="13319" y="454"/>
                    <a:pt x="13357" y="428"/>
                  </a:cubicBezTo>
                  <a:cubicBezTo>
                    <a:pt x="13511" y="351"/>
                    <a:pt x="13460" y="146"/>
                    <a:pt x="13306" y="95"/>
                  </a:cubicBezTo>
                  <a:cubicBezTo>
                    <a:pt x="13285" y="88"/>
                    <a:pt x="13264" y="85"/>
                    <a:pt x="13244" y="85"/>
                  </a:cubicBezTo>
                  <a:close/>
                  <a:moveTo>
                    <a:pt x="9983" y="0"/>
                  </a:moveTo>
                  <a:cubicBezTo>
                    <a:pt x="9903" y="0"/>
                    <a:pt x="9827" y="28"/>
                    <a:pt x="9767" y="95"/>
                  </a:cubicBezTo>
                  <a:cubicBezTo>
                    <a:pt x="9742" y="121"/>
                    <a:pt x="9716" y="172"/>
                    <a:pt x="9690" y="223"/>
                  </a:cubicBezTo>
                  <a:cubicBezTo>
                    <a:pt x="9639" y="403"/>
                    <a:pt x="9690" y="582"/>
                    <a:pt x="9844" y="685"/>
                  </a:cubicBezTo>
                  <a:cubicBezTo>
                    <a:pt x="9910" y="731"/>
                    <a:pt x="9982" y="752"/>
                    <a:pt x="10050" y="752"/>
                  </a:cubicBezTo>
                  <a:cubicBezTo>
                    <a:pt x="10249" y="752"/>
                    <a:pt x="10428" y="580"/>
                    <a:pt x="10408" y="351"/>
                  </a:cubicBezTo>
                  <a:cubicBezTo>
                    <a:pt x="10390" y="169"/>
                    <a:pt x="10178" y="0"/>
                    <a:pt x="9983" y="0"/>
                  </a:cubicBezTo>
                  <a:close/>
                  <a:moveTo>
                    <a:pt x="7556" y="654"/>
                  </a:moveTo>
                  <a:cubicBezTo>
                    <a:pt x="7486" y="654"/>
                    <a:pt x="7412" y="721"/>
                    <a:pt x="7434" y="787"/>
                  </a:cubicBezTo>
                  <a:lnTo>
                    <a:pt x="7434" y="813"/>
                  </a:lnTo>
                  <a:cubicBezTo>
                    <a:pt x="7460" y="839"/>
                    <a:pt x="7460" y="839"/>
                    <a:pt x="7460" y="839"/>
                  </a:cubicBezTo>
                  <a:cubicBezTo>
                    <a:pt x="7485" y="864"/>
                    <a:pt x="7517" y="877"/>
                    <a:pt x="7546" y="877"/>
                  </a:cubicBezTo>
                  <a:cubicBezTo>
                    <a:pt x="7575" y="877"/>
                    <a:pt x="7601" y="864"/>
                    <a:pt x="7613" y="839"/>
                  </a:cubicBezTo>
                  <a:cubicBezTo>
                    <a:pt x="7690" y="787"/>
                    <a:pt x="7690" y="685"/>
                    <a:pt x="7588" y="659"/>
                  </a:cubicBezTo>
                  <a:cubicBezTo>
                    <a:pt x="7578" y="656"/>
                    <a:pt x="7567" y="654"/>
                    <a:pt x="7556" y="654"/>
                  </a:cubicBezTo>
                  <a:close/>
                  <a:moveTo>
                    <a:pt x="12799" y="1638"/>
                  </a:moveTo>
                  <a:cubicBezTo>
                    <a:pt x="12396" y="1638"/>
                    <a:pt x="11973" y="2067"/>
                    <a:pt x="12178" y="2454"/>
                  </a:cubicBezTo>
                  <a:lnTo>
                    <a:pt x="12152" y="2454"/>
                  </a:lnTo>
                  <a:cubicBezTo>
                    <a:pt x="12203" y="2531"/>
                    <a:pt x="12255" y="2582"/>
                    <a:pt x="12306" y="2634"/>
                  </a:cubicBezTo>
                  <a:cubicBezTo>
                    <a:pt x="12435" y="2734"/>
                    <a:pt x="12595" y="2786"/>
                    <a:pt x="12756" y="2786"/>
                  </a:cubicBezTo>
                  <a:cubicBezTo>
                    <a:pt x="12885" y="2786"/>
                    <a:pt x="13013" y="2753"/>
                    <a:pt x="13127" y="2685"/>
                  </a:cubicBezTo>
                  <a:cubicBezTo>
                    <a:pt x="13511" y="2403"/>
                    <a:pt x="13409" y="1787"/>
                    <a:pt x="12947" y="1659"/>
                  </a:cubicBezTo>
                  <a:cubicBezTo>
                    <a:pt x="12899" y="1645"/>
                    <a:pt x="12849" y="1638"/>
                    <a:pt x="12799" y="1638"/>
                  </a:cubicBezTo>
                  <a:close/>
                  <a:moveTo>
                    <a:pt x="6278" y="2155"/>
                  </a:moveTo>
                  <a:cubicBezTo>
                    <a:pt x="6196" y="2155"/>
                    <a:pt x="6115" y="2183"/>
                    <a:pt x="6049" y="2249"/>
                  </a:cubicBezTo>
                  <a:lnTo>
                    <a:pt x="6075" y="2249"/>
                  </a:lnTo>
                  <a:cubicBezTo>
                    <a:pt x="6049" y="2275"/>
                    <a:pt x="6024" y="2326"/>
                    <a:pt x="5998" y="2377"/>
                  </a:cubicBezTo>
                  <a:cubicBezTo>
                    <a:pt x="5947" y="2557"/>
                    <a:pt x="5998" y="2736"/>
                    <a:pt x="6152" y="2839"/>
                  </a:cubicBezTo>
                  <a:cubicBezTo>
                    <a:pt x="6212" y="2886"/>
                    <a:pt x="6279" y="2906"/>
                    <a:pt x="6345" y="2906"/>
                  </a:cubicBezTo>
                  <a:cubicBezTo>
                    <a:pt x="6532" y="2906"/>
                    <a:pt x="6709" y="2740"/>
                    <a:pt x="6690" y="2531"/>
                  </a:cubicBezTo>
                  <a:cubicBezTo>
                    <a:pt x="6690" y="2330"/>
                    <a:pt x="6481" y="2155"/>
                    <a:pt x="6278" y="2155"/>
                  </a:cubicBezTo>
                  <a:close/>
                  <a:moveTo>
                    <a:pt x="15296" y="2488"/>
                  </a:moveTo>
                  <a:cubicBezTo>
                    <a:pt x="15012" y="2488"/>
                    <a:pt x="14712" y="2798"/>
                    <a:pt x="14870" y="3070"/>
                  </a:cubicBezTo>
                  <a:cubicBezTo>
                    <a:pt x="14896" y="3121"/>
                    <a:pt x="14922" y="3146"/>
                    <a:pt x="14947" y="3198"/>
                  </a:cubicBezTo>
                  <a:cubicBezTo>
                    <a:pt x="15046" y="3268"/>
                    <a:pt x="15152" y="3308"/>
                    <a:pt x="15258" y="3308"/>
                  </a:cubicBezTo>
                  <a:cubicBezTo>
                    <a:pt x="15344" y="3308"/>
                    <a:pt x="15430" y="3281"/>
                    <a:pt x="15511" y="3223"/>
                  </a:cubicBezTo>
                  <a:cubicBezTo>
                    <a:pt x="15793" y="3044"/>
                    <a:pt x="15716" y="2608"/>
                    <a:pt x="15409" y="2505"/>
                  </a:cubicBezTo>
                  <a:cubicBezTo>
                    <a:pt x="15372" y="2493"/>
                    <a:pt x="15334" y="2488"/>
                    <a:pt x="15296" y="2488"/>
                  </a:cubicBezTo>
                  <a:close/>
                  <a:moveTo>
                    <a:pt x="3455" y="3035"/>
                  </a:moveTo>
                  <a:cubicBezTo>
                    <a:pt x="3318" y="3035"/>
                    <a:pt x="3186" y="3190"/>
                    <a:pt x="3254" y="3326"/>
                  </a:cubicBezTo>
                  <a:cubicBezTo>
                    <a:pt x="3254" y="3352"/>
                    <a:pt x="3280" y="3352"/>
                    <a:pt x="3306" y="3377"/>
                  </a:cubicBezTo>
                  <a:cubicBezTo>
                    <a:pt x="3348" y="3420"/>
                    <a:pt x="3398" y="3439"/>
                    <a:pt x="3447" y="3439"/>
                  </a:cubicBezTo>
                  <a:cubicBezTo>
                    <a:pt x="3488" y="3439"/>
                    <a:pt x="3527" y="3426"/>
                    <a:pt x="3562" y="3403"/>
                  </a:cubicBezTo>
                  <a:cubicBezTo>
                    <a:pt x="3690" y="3300"/>
                    <a:pt x="3665" y="3095"/>
                    <a:pt x="3511" y="3044"/>
                  </a:cubicBezTo>
                  <a:cubicBezTo>
                    <a:pt x="3492" y="3038"/>
                    <a:pt x="3474" y="3035"/>
                    <a:pt x="3455" y="3035"/>
                  </a:cubicBezTo>
                  <a:close/>
                  <a:moveTo>
                    <a:pt x="10101" y="2744"/>
                  </a:moveTo>
                  <a:cubicBezTo>
                    <a:pt x="10028" y="2744"/>
                    <a:pt x="9956" y="2766"/>
                    <a:pt x="9894" y="2817"/>
                  </a:cubicBezTo>
                  <a:lnTo>
                    <a:pt x="9894" y="2817"/>
                  </a:lnTo>
                  <a:cubicBezTo>
                    <a:pt x="9894" y="2816"/>
                    <a:pt x="9895" y="2815"/>
                    <a:pt x="9896" y="2813"/>
                  </a:cubicBezTo>
                  <a:lnTo>
                    <a:pt x="9896" y="2813"/>
                  </a:lnTo>
                  <a:lnTo>
                    <a:pt x="9870" y="2839"/>
                  </a:lnTo>
                  <a:cubicBezTo>
                    <a:pt x="9878" y="2831"/>
                    <a:pt x="9886" y="2824"/>
                    <a:pt x="9894" y="2817"/>
                  </a:cubicBezTo>
                  <a:lnTo>
                    <a:pt x="9894" y="2817"/>
                  </a:lnTo>
                  <a:cubicBezTo>
                    <a:pt x="9869" y="2867"/>
                    <a:pt x="9844" y="2916"/>
                    <a:pt x="9819" y="2941"/>
                  </a:cubicBezTo>
                  <a:cubicBezTo>
                    <a:pt x="9767" y="3121"/>
                    <a:pt x="9819" y="3300"/>
                    <a:pt x="9973" y="3429"/>
                  </a:cubicBezTo>
                  <a:cubicBezTo>
                    <a:pt x="10030" y="3467"/>
                    <a:pt x="10094" y="3485"/>
                    <a:pt x="10158" y="3485"/>
                  </a:cubicBezTo>
                  <a:cubicBezTo>
                    <a:pt x="10348" y="3485"/>
                    <a:pt x="10530" y="3326"/>
                    <a:pt x="10511" y="3095"/>
                  </a:cubicBezTo>
                  <a:cubicBezTo>
                    <a:pt x="10511" y="2913"/>
                    <a:pt x="10304" y="2744"/>
                    <a:pt x="10101" y="2744"/>
                  </a:cubicBezTo>
                  <a:close/>
                  <a:moveTo>
                    <a:pt x="14770" y="4548"/>
                  </a:moveTo>
                  <a:cubicBezTo>
                    <a:pt x="14646" y="4548"/>
                    <a:pt x="14495" y="4700"/>
                    <a:pt x="14563" y="4813"/>
                  </a:cubicBezTo>
                  <a:cubicBezTo>
                    <a:pt x="14588" y="4839"/>
                    <a:pt x="14588" y="4865"/>
                    <a:pt x="14614" y="4890"/>
                  </a:cubicBezTo>
                  <a:cubicBezTo>
                    <a:pt x="14661" y="4922"/>
                    <a:pt x="14719" y="4944"/>
                    <a:pt x="14780" y="4944"/>
                  </a:cubicBezTo>
                  <a:cubicBezTo>
                    <a:pt x="14818" y="4944"/>
                    <a:pt x="14857" y="4935"/>
                    <a:pt x="14896" y="4916"/>
                  </a:cubicBezTo>
                  <a:cubicBezTo>
                    <a:pt x="15024" y="4813"/>
                    <a:pt x="14998" y="4608"/>
                    <a:pt x="14819" y="4557"/>
                  </a:cubicBezTo>
                  <a:cubicBezTo>
                    <a:pt x="14804" y="4551"/>
                    <a:pt x="14787" y="4548"/>
                    <a:pt x="14770" y="4548"/>
                  </a:cubicBezTo>
                  <a:close/>
                  <a:moveTo>
                    <a:pt x="4573" y="4622"/>
                  </a:moveTo>
                  <a:cubicBezTo>
                    <a:pt x="4312" y="4622"/>
                    <a:pt x="4040" y="4894"/>
                    <a:pt x="4177" y="5147"/>
                  </a:cubicBezTo>
                  <a:cubicBezTo>
                    <a:pt x="4203" y="5172"/>
                    <a:pt x="4229" y="5224"/>
                    <a:pt x="4254" y="5249"/>
                  </a:cubicBezTo>
                  <a:cubicBezTo>
                    <a:pt x="4344" y="5324"/>
                    <a:pt x="4451" y="5364"/>
                    <a:pt x="4555" y="5364"/>
                  </a:cubicBezTo>
                  <a:cubicBezTo>
                    <a:pt x="4630" y="5364"/>
                    <a:pt x="4703" y="5343"/>
                    <a:pt x="4767" y="5300"/>
                  </a:cubicBezTo>
                  <a:cubicBezTo>
                    <a:pt x="5024" y="5121"/>
                    <a:pt x="4972" y="4711"/>
                    <a:pt x="4665" y="4634"/>
                  </a:cubicBezTo>
                  <a:cubicBezTo>
                    <a:pt x="4635" y="4626"/>
                    <a:pt x="4604" y="4622"/>
                    <a:pt x="4573" y="4622"/>
                  </a:cubicBezTo>
                  <a:close/>
                  <a:moveTo>
                    <a:pt x="8987" y="4400"/>
                  </a:moveTo>
                  <a:cubicBezTo>
                    <a:pt x="8604" y="4400"/>
                    <a:pt x="8182" y="4821"/>
                    <a:pt x="8383" y="5224"/>
                  </a:cubicBezTo>
                  <a:cubicBezTo>
                    <a:pt x="8408" y="5275"/>
                    <a:pt x="8460" y="5352"/>
                    <a:pt x="8537" y="5403"/>
                  </a:cubicBezTo>
                  <a:cubicBezTo>
                    <a:pt x="8665" y="5503"/>
                    <a:pt x="8818" y="5555"/>
                    <a:pt x="8972" y="5555"/>
                  </a:cubicBezTo>
                  <a:cubicBezTo>
                    <a:pt x="9094" y="5555"/>
                    <a:pt x="9218" y="5522"/>
                    <a:pt x="9331" y="5454"/>
                  </a:cubicBezTo>
                  <a:cubicBezTo>
                    <a:pt x="9716" y="5172"/>
                    <a:pt x="9614" y="4557"/>
                    <a:pt x="9152" y="4429"/>
                  </a:cubicBezTo>
                  <a:cubicBezTo>
                    <a:pt x="9099" y="4409"/>
                    <a:pt x="9044" y="4400"/>
                    <a:pt x="8987" y="4400"/>
                  </a:cubicBezTo>
                  <a:close/>
                  <a:moveTo>
                    <a:pt x="16985" y="4741"/>
                  </a:moveTo>
                  <a:cubicBezTo>
                    <a:pt x="16596" y="4741"/>
                    <a:pt x="16152" y="5169"/>
                    <a:pt x="16358" y="5557"/>
                  </a:cubicBezTo>
                  <a:cubicBezTo>
                    <a:pt x="16409" y="5634"/>
                    <a:pt x="16460" y="5685"/>
                    <a:pt x="16511" y="5736"/>
                  </a:cubicBezTo>
                  <a:cubicBezTo>
                    <a:pt x="16640" y="5836"/>
                    <a:pt x="16793" y="5889"/>
                    <a:pt x="16947" y="5889"/>
                  </a:cubicBezTo>
                  <a:cubicBezTo>
                    <a:pt x="17069" y="5889"/>
                    <a:pt x="17193" y="5856"/>
                    <a:pt x="17306" y="5788"/>
                  </a:cubicBezTo>
                  <a:cubicBezTo>
                    <a:pt x="17717" y="5506"/>
                    <a:pt x="17614" y="4890"/>
                    <a:pt x="17127" y="4762"/>
                  </a:cubicBezTo>
                  <a:cubicBezTo>
                    <a:pt x="17081" y="4748"/>
                    <a:pt x="17034" y="4741"/>
                    <a:pt x="16985" y="4741"/>
                  </a:cubicBezTo>
                  <a:close/>
                  <a:moveTo>
                    <a:pt x="6587" y="6245"/>
                  </a:moveTo>
                  <a:cubicBezTo>
                    <a:pt x="6511" y="6245"/>
                    <a:pt x="6414" y="6334"/>
                    <a:pt x="6460" y="6403"/>
                  </a:cubicBezTo>
                  <a:cubicBezTo>
                    <a:pt x="6460" y="6429"/>
                    <a:pt x="6485" y="6429"/>
                    <a:pt x="6485" y="6454"/>
                  </a:cubicBezTo>
                  <a:cubicBezTo>
                    <a:pt x="6511" y="6467"/>
                    <a:pt x="6536" y="6474"/>
                    <a:pt x="6562" y="6474"/>
                  </a:cubicBezTo>
                  <a:cubicBezTo>
                    <a:pt x="6588" y="6474"/>
                    <a:pt x="6613" y="6467"/>
                    <a:pt x="6639" y="6454"/>
                  </a:cubicBezTo>
                  <a:cubicBezTo>
                    <a:pt x="6716" y="6403"/>
                    <a:pt x="6690" y="6275"/>
                    <a:pt x="6613" y="6249"/>
                  </a:cubicBezTo>
                  <a:cubicBezTo>
                    <a:pt x="6605" y="6246"/>
                    <a:pt x="6596" y="6245"/>
                    <a:pt x="6587" y="6245"/>
                  </a:cubicBezTo>
                  <a:close/>
                  <a:moveTo>
                    <a:pt x="813" y="5837"/>
                  </a:moveTo>
                  <a:cubicBezTo>
                    <a:pt x="428" y="5837"/>
                    <a:pt x="1" y="6278"/>
                    <a:pt x="203" y="6659"/>
                  </a:cubicBezTo>
                  <a:cubicBezTo>
                    <a:pt x="228" y="6711"/>
                    <a:pt x="280" y="6788"/>
                    <a:pt x="357" y="6839"/>
                  </a:cubicBezTo>
                  <a:cubicBezTo>
                    <a:pt x="485" y="6939"/>
                    <a:pt x="638" y="6991"/>
                    <a:pt x="792" y="6991"/>
                  </a:cubicBezTo>
                  <a:cubicBezTo>
                    <a:pt x="915" y="6991"/>
                    <a:pt x="1038" y="6958"/>
                    <a:pt x="1152" y="6890"/>
                  </a:cubicBezTo>
                  <a:cubicBezTo>
                    <a:pt x="1536" y="6608"/>
                    <a:pt x="1434" y="5993"/>
                    <a:pt x="972" y="5865"/>
                  </a:cubicBezTo>
                  <a:cubicBezTo>
                    <a:pt x="921" y="5845"/>
                    <a:pt x="868" y="5837"/>
                    <a:pt x="813" y="5837"/>
                  </a:cubicBezTo>
                  <a:close/>
                  <a:moveTo>
                    <a:pt x="8010" y="7201"/>
                  </a:moveTo>
                  <a:cubicBezTo>
                    <a:pt x="7933" y="7201"/>
                    <a:pt x="7856" y="7225"/>
                    <a:pt x="7791" y="7279"/>
                  </a:cubicBezTo>
                  <a:lnTo>
                    <a:pt x="7791" y="7279"/>
                  </a:lnTo>
                  <a:cubicBezTo>
                    <a:pt x="7792" y="7278"/>
                    <a:pt x="7792" y="7276"/>
                    <a:pt x="7793" y="7275"/>
                  </a:cubicBezTo>
                  <a:lnTo>
                    <a:pt x="7793" y="7275"/>
                  </a:lnTo>
                  <a:lnTo>
                    <a:pt x="7767" y="7301"/>
                  </a:lnTo>
                  <a:cubicBezTo>
                    <a:pt x="7775" y="7293"/>
                    <a:pt x="7783" y="7286"/>
                    <a:pt x="7791" y="7279"/>
                  </a:cubicBezTo>
                  <a:lnTo>
                    <a:pt x="7791" y="7279"/>
                  </a:lnTo>
                  <a:cubicBezTo>
                    <a:pt x="7766" y="7328"/>
                    <a:pt x="7741" y="7353"/>
                    <a:pt x="7716" y="7403"/>
                  </a:cubicBezTo>
                  <a:cubicBezTo>
                    <a:pt x="7665" y="7583"/>
                    <a:pt x="7716" y="7762"/>
                    <a:pt x="7870" y="7890"/>
                  </a:cubicBezTo>
                  <a:cubicBezTo>
                    <a:pt x="7928" y="7929"/>
                    <a:pt x="7992" y="7946"/>
                    <a:pt x="8055" y="7946"/>
                  </a:cubicBezTo>
                  <a:cubicBezTo>
                    <a:pt x="8245" y="7946"/>
                    <a:pt x="8428" y="7788"/>
                    <a:pt x="8408" y="7557"/>
                  </a:cubicBezTo>
                  <a:cubicBezTo>
                    <a:pt x="8408" y="7360"/>
                    <a:pt x="8209" y="7201"/>
                    <a:pt x="8010" y="7201"/>
                  </a:cubicBezTo>
                  <a:close/>
                  <a:moveTo>
                    <a:pt x="4446" y="7536"/>
                  </a:moveTo>
                  <a:cubicBezTo>
                    <a:pt x="4057" y="7536"/>
                    <a:pt x="3613" y="7964"/>
                    <a:pt x="3818" y="8352"/>
                  </a:cubicBezTo>
                  <a:cubicBezTo>
                    <a:pt x="3844" y="8429"/>
                    <a:pt x="3895" y="8480"/>
                    <a:pt x="3972" y="8531"/>
                  </a:cubicBezTo>
                  <a:cubicBezTo>
                    <a:pt x="4087" y="8631"/>
                    <a:pt x="4241" y="8684"/>
                    <a:pt x="4399" y="8684"/>
                  </a:cubicBezTo>
                  <a:cubicBezTo>
                    <a:pt x="4525" y="8684"/>
                    <a:pt x="4654" y="8651"/>
                    <a:pt x="4767" y="8583"/>
                  </a:cubicBezTo>
                  <a:cubicBezTo>
                    <a:pt x="5152" y="8301"/>
                    <a:pt x="5049" y="7685"/>
                    <a:pt x="4588" y="7557"/>
                  </a:cubicBezTo>
                  <a:cubicBezTo>
                    <a:pt x="4542" y="7543"/>
                    <a:pt x="4495" y="7536"/>
                    <a:pt x="4446" y="7536"/>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52" name="Google Shape;352;p8"/>
            <p:cNvSpPr/>
            <p:nvPr/>
          </p:nvSpPr>
          <p:spPr>
            <a:xfrm rot="7018065">
              <a:off x="-731525" y="1533356"/>
              <a:ext cx="961945" cy="1237331"/>
            </a:xfrm>
            <a:custGeom>
              <a:avLst/>
              <a:gdLst/>
              <a:ahLst/>
              <a:cxnLst/>
              <a:rect l="l" t="t" r="r" b="b"/>
              <a:pathLst>
                <a:path w="39784" h="51178" extrusionOk="0">
                  <a:moveTo>
                    <a:pt x="39268" y="0"/>
                  </a:moveTo>
                  <a:cubicBezTo>
                    <a:pt x="39198" y="0"/>
                    <a:pt x="39125" y="22"/>
                    <a:pt x="39054" y="72"/>
                  </a:cubicBezTo>
                  <a:cubicBezTo>
                    <a:pt x="26772" y="10380"/>
                    <a:pt x="10053" y="27535"/>
                    <a:pt x="104" y="50665"/>
                  </a:cubicBezTo>
                  <a:cubicBezTo>
                    <a:pt x="1" y="50895"/>
                    <a:pt x="180" y="51152"/>
                    <a:pt x="437" y="51177"/>
                  </a:cubicBezTo>
                  <a:cubicBezTo>
                    <a:pt x="565" y="51177"/>
                    <a:pt x="668" y="51075"/>
                    <a:pt x="719" y="50972"/>
                  </a:cubicBezTo>
                  <a:cubicBezTo>
                    <a:pt x="10668" y="27945"/>
                    <a:pt x="27310" y="10868"/>
                    <a:pt x="39516" y="611"/>
                  </a:cubicBezTo>
                  <a:cubicBezTo>
                    <a:pt x="39784" y="363"/>
                    <a:pt x="39555" y="0"/>
                    <a:pt x="39268"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353" name="Google Shape;353;p8"/>
          <p:cNvGrpSpPr/>
          <p:nvPr/>
        </p:nvGrpSpPr>
        <p:grpSpPr>
          <a:xfrm rot="610151" flipH="1">
            <a:off x="70785" y="-924030"/>
            <a:ext cx="3524496" cy="2844395"/>
            <a:chOff x="-729163" y="3851975"/>
            <a:chExt cx="2464103" cy="1988620"/>
          </a:xfrm>
        </p:grpSpPr>
        <p:sp>
          <p:nvSpPr>
            <p:cNvPr id="354" name="Google Shape;354;p8"/>
            <p:cNvSpPr/>
            <p:nvPr/>
          </p:nvSpPr>
          <p:spPr>
            <a:xfrm rot="363082">
              <a:off x="-642946" y="3967874"/>
              <a:ext cx="2291669" cy="1756822"/>
            </a:xfrm>
            <a:custGeom>
              <a:avLst/>
              <a:gdLst/>
              <a:ahLst/>
              <a:cxnLst/>
              <a:rect l="l" t="t" r="r" b="b"/>
              <a:pathLst>
                <a:path w="73153" h="56080" extrusionOk="0">
                  <a:moveTo>
                    <a:pt x="12829" y="0"/>
                  </a:moveTo>
                  <a:cubicBezTo>
                    <a:pt x="12663" y="0"/>
                    <a:pt x="12517" y="100"/>
                    <a:pt x="12443" y="272"/>
                  </a:cubicBezTo>
                  <a:lnTo>
                    <a:pt x="101" y="32729"/>
                  </a:lnTo>
                  <a:cubicBezTo>
                    <a:pt x="1" y="32929"/>
                    <a:pt x="134" y="33196"/>
                    <a:pt x="334" y="33262"/>
                  </a:cubicBezTo>
                  <a:lnTo>
                    <a:pt x="60143" y="56045"/>
                  </a:lnTo>
                  <a:cubicBezTo>
                    <a:pt x="60198" y="56069"/>
                    <a:pt x="60253" y="56079"/>
                    <a:pt x="60306" y="56079"/>
                  </a:cubicBezTo>
                  <a:cubicBezTo>
                    <a:pt x="60479" y="56079"/>
                    <a:pt x="60634" y="55965"/>
                    <a:pt x="60711" y="55812"/>
                  </a:cubicBezTo>
                  <a:lnTo>
                    <a:pt x="73053" y="23355"/>
                  </a:lnTo>
                  <a:cubicBezTo>
                    <a:pt x="73153" y="23155"/>
                    <a:pt x="73053" y="22888"/>
                    <a:pt x="72819" y="22822"/>
                  </a:cubicBezTo>
                  <a:lnTo>
                    <a:pt x="13010" y="39"/>
                  </a:lnTo>
                  <a:cubicBezTo>
                    <a:pt x="12949" y="13"/>
                    <a:pt x="12888" y="0"/>
                    <a:pt x="1282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55" name="Google Shape;355;p8"/>
            <p:cNvSpPr/>
            <p:nvPr/>
          </p:nvSpPr>
          <p:spPr>
            <a:xfrm rot="363082">
              <a:off x="792956" y="4622556"/>
              <a:ext cx="778540" cy="1132818"/>
            </a:xfrm>
            <a:custGeom>
              <a:avLst/>
              <a:gdLst/>
              <a:ahLst/>
              <a:cxnLst/>
              <a:rect l="l" t="t" r="r" b="b"/>
              <a:pathLst>
                <a:path w="24852" h="36161" extrusionOk="0">
                  <a:moveTo>
                    <a:pt x="11909" y="1"/>
                  </a:moveTo>
                  <a:lnTo>
                    <a:pt x="0" y="31223"/>
                  </a:lnTo>
                  <a:lnTo>
                    <a:pt x="12943" y="36160"/>
                  </a:lnTo>
                  <a:lnTo>
                    <a:pt x="24851" y="4904"/>
                  </a:lnTo>
                  <a:lnTo>
                    <a:pt x="11909"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56" name="Google Shape;356;p8"/>
            <p:cNvSpPr/>
            <p:nvPr/>
          </p:nvSpPr>
          <p:spPr>
            <a:xfrm rot="363082">
              <a:off x="289098" y="4363311"/>
              <a:ext cx="1166244" cy="1323976"/>
            </a:xfrm>
            <a:custGeom>
              <a:avLst/>
              <a:gdLst/>
              <a:ahLst/>
              <a:cxnLst/>
              <a:rect l="l" t="t" r="r" b="b"/>
              <a:pathLst>
                <a:path w="37228" h="42263" extrusionOk="0">
                  <a:moveTo>
                    <a:pt x="13388" y="0"/>
                  </a:moveTo>
                  <a:cubicBezTo>
                    <a:pt x="12947" y="0"/>
                    <a:pt x="12544" y="279"/>
                    <a:pt x="12376" y="699"/>
                  </a:cubicBezTo>
                  <a:lnTo>
                    <a:pt x="6272" y="16711"/>
                  </a:lnTo>
                  <a:lnTo>
                    <a:pt x="201" y="32722"/>
                  </a:lnTo>
                  <a:cubicBezTo>
                    <a:pt x="1" y="33189"/>
                    <a:pt x="201" y="33756"/>
                    <a:pt x="668" y="34023"/>
                  </a:cubicBezTo>
                  <a:cubicBezTo>
                    <a:pt x="4271" y="35924"/>
                    <a:pt x="7973" y="37659"/>
                    <a:pt x="11743" y="39160"/>
                  </a:cubicBezTo>
                  <a:cubicBezTo>
                    <a:pt x="17146" y="41262"/>
                    <a:pt x="24952" y="42262"/>
                    <a:pt x="24952" y="42262"/>
                  </a:cubicBezTo>
                  <a:lnTo>
                    <a:pt x="31090" y="26151"/>
                  </a:lnTo>
                  <a:lnTo>
                    <a:pt x="37227" y="10039"/>
                  </a:lnTo>
                  <a:cubicBezTo>
                    <a:pt x="37227" y="10039"/>
                    <a:pt x="30756" y="5636"/>
                    <a:pt x="25319" y="3568"/>
                  </a:cubicBezTo>
                  <a:cubicBezTo>
                    <a:pt x="21483" y="2167"/>
                    <a:pt x="17580" y="999"/>
                    <a:pt x="13644" y="32"/>
                  </a:cubicBezTo>
                  <a:cubicBezTo>
                    <a:pt x="13558" y="11"/>
                    <a:pt x="13472" y="0"/>
                    <a:pt x="13388" y="0"/>
                  </a:cubicBezTo>
                  <a:close/>
                </a:path>
              </a:pathLst>
            </a:custGeom>
            <a:solidFill>
              <a:schemeClr val="l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57" name="Google Shape;357;p8"/>
            <p:cNvSpPr/>
            <p:nvPr/>
          </p:nvSpPr>
          <p:spPr>
            <a:xfrm rot="363082">
              <a:off x="1066041" y="4735131"/>
              <a:ext cx="399201" cy="988588"/>
            </a:xfrm>
            <a:custGeom>
              <a:avLst/>
              <a:gdLst/>
              <a:ahLst/>
              <a:cxnLst/>
              <a:rect l="l" t="t" r="r" b="b"/>
              <a:pathLst>
                <a:path w="12743" h="31557" extrusionOk="0">
                  <a:moveTo>
                    <a:pt x="11909" y="1"/>
                  </a:moveTo>
                  <a:lnTo>
                    <a:pt x="0" y="31257"/>
                  </a:lnTo>
                  <a:lnTo>
                    <a:pt x="834" y="31557"/>
                  </a:lnTo>
                  <a:lnTo>
                    <a:pt x="12743" y="334"/>
                  </a:lnTo>
                  <a:lnTo>
                    <a:pt x="11909"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58" name="Google Shape;358;p8"/>
            <p:cNvSpPr/>
            <p:nvPr/>
          </p:nvSpPr>
          <p:spPr>
            <a:xfrm rot="363082">
              <a:off x="1086646" y="4743259"/>
              <a:ext cx="390836" cy="979190"/>
            </a:xfrm>
            <a:custGeom>
              <a:avLst/>
              <a:gdLst/>
              <a:ahLst/>
              <a:cxnLst/>
              <a:rect l="l" t="t" r="r" b="b"/>
              <a:pathLst>
                <a:path w="12476" h="31257" extrusionOk="0">
                  <a:moveTo>
                    <a:pt x="12042" y="1"/>
                  </a:moveTo>
                  <a:lnTo>
                    <a:pt x="0" y="31090"/>
                  </a:lnTo>
                  <a:lnTo>
                    <a:pt x="434" y="31256"/>
                  </a:lnTo>
                  <a:lnTo>
                    <a:pt x="12476" y="167"/>
                  </a:lnTo>
                  <a:lnTo>
                    <a:pt x="12042"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59" name="Google Shape;359;p8"/>
            <p:cNvSpPr/>
            <p:nvPr/>
          </p:nvSpPr>
          <p:spPr>
            <a:xfrm rot="363082">
              <a:off x="-564252" y="3933299"/>
              <a:ext cx="778540" cy="1133852"/>
            </a:xfrm>
            <a:custGeom>
              <a:avLst/>
              <a:gdLst/>
              <a:ahLst/>
              <a:cxnLst/>
              <a:rect l="l" t="t" r="r" b="b"/>
              <a:pathLst>
                <a:path w="24852" h="36194" extrusionOk="0">
                  <a:moveTo>
                    <a:pt x="11909" y="1"/>
                  </a:moveTo>
                  <a:lnTo>
                    <a:pt x="0" y="31256"/>
                  </a:lnTo>
                  <a:lnTo>
                    <a:pt x="12943" y="36193"/>
                  </a:lnTo>
                  <a:lnTo>
                    <a:pt x="24851" y="4937"/>
                  </a:lnTo>
                  <a:lnTo>
                    <a:pt x="11909"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60" name="Google Shape;360;p8"/>
            <p:cNvSpPr/>
            <p:nvPr/>
          </p:nvSpPr>
          <p:spPr>
            <a:xfrm rot="363082">
              <a:off x="-449612" y="4006479"/>
              <a:ext cx="1166244" cy="1323004"/>
            </a:xfrm>
            <a:custGeom>
              <a:avLst/>
              <a:gdLst/>
              <a:ahLst/>
              <a:cxnLst/>
              <a:rect l="l" t="t" r="r" b="b"/>
              <a:pathLst>
                <a:path w="37228" h="42232" extrusionOk="0">
                  <a:moveTo>
                    <a:pt x="12243" y="0"/>
                  </a:moveTo>
                  <a:lnTo>
                    <a:pt x="6105" y="16112"/>
                  </a:lnTo>
                  <a:lnTo>
                    <a:pt x="1" y="32190"/>
                  </a:lnTo>
                  <a:cubicBezTo>
                    <a:pt x="1" y="32190"/>
                    <a:pt x="6506" y="36593"/>
                    <a:pt x="11909" y="38694"/>
                  </a:cubicBezTo>
                  <a:cubicBezTo>
                    <a:pt x="15745" y="40062"/>
                    <a:pt x="19648" y="41230"/>
                    <a:pt x="23584" y="42197"/>
                  </a:cubicBezTo>
                  <a:cubicBezTo>
                    <a:pt x="23677" y="42220"/>
                    <a:pt x="23769" y="42231"/>
                    <a:pt x="23859" y="42231"/>
                  </a:cubicBezTo>
                  <a:cubicBezTo>
                    <a:pt x="24293" y="42231"/>
                    <a:pt x="24686" y="41977"/>
                    <a:pt x="24852" y="41563"/>
                  </a:cubicBezTo>
                  <a:lnTo>
                    <a:pt x="30923" y="25552"/>
                  </a:lnTo>
                  <a:lnTo>
                    <a:pt x="37027" y="9540"/>
                  </a:lnTo>
                  <a:cubicBezTo>
                    <a:pt x="37227" y="9040"/>
                    <a:pt x="37027" y="8473"/>
                    <a:pt x="36560" y="8239"/>
                  </a:cubicBezTo>
                  <a:cubicBezTo>
                    <a:pt x="32958" y="6305"/>
                    <a:pt x="29255" y="4603"/>
                    <a:pt x="25486" y="3069"/>
                  </a:cubicBezTo>
                  <a:cubicBezTo>
                    <a:pt x="20049" y="1001"/>
                    <a:pt x="12243" y="0"/>
                    <a:pt x="12243" y="0"/>
                  </a:cubicBezTo>
                  <a:close/>
                </a:path>
              </a:pathLst>
            </a:custGeom>
            <a:solidFill>
              <a:schemeClr val="l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61" name="Google Shape;361;p8"/>
            <p:cNvSpPr/>
            <p:nvPr/>
          </p:nvSpPr>
          <p:spPr>
            <a:xfrm rot="363082">
              <a:off x="-458078" y="3966041"/>
              <a:ext cx="400266" cy="988588"/>
            </a:xfrm>
            <a:custGeom>
              <a:avLst/>
              <a:gdLst/>
              <a:ahLst/>
              <a:cxnLst/>
              <a:rect l="l" t="t" r="r" b="b"/>
              <a:pathLst>
                <a:path w="12777" h="31557" extrusionOk="0">
                  <a:moveTo>
                    <a:pt x="11909" y="0"/>
                  </a:moveTo>
                  <a:lnTo>
                    <a:pt x="1" y="31223"/>
                  </a:lnTo>
                  <a:lnTo>
                    <a:pt x="868" y="31556"/>
                  </a:lnTo>
                  <a:lnTo>
                    <a:pt x="12777" y="300"/>
                  </a:lnTo>
                  <a:lnTo>
                    <a:pt x="1190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62" name="Google Shape;362;p8"/>
            <p:cNvSpPr/>
            <p:nvPr/>
          </p:nvSpPr>
          <p:spPr>
            <a:xfrm rot="363082">
              <a:off x="-486520" y="3948733"/>
              <a:ext cx="386701" cy="983356"/>
            </a:xfrm>
            <a:custGeom>
              <a:avLst/>
              <a:gdLst/>
              <a:ahLst/>
              <a:cxnLst/>
              <a:rect l="l" t="t" r="r" b="b"/>
              <a:pathLst>
                <a:path w="12344" h="31390" extrusionOk="0">
                  <a:moveTo>
                    <a:pt x="11909" y="0"/>
                  </a:moveTo>
                  <a:lnTo>
                    <a:pt x="1" y="31223"/>
                  </a:lnTo>
                  <a:lnTo>
                    <a:pt x="435" y="31389"/>
                  </a:lnTo>
                  <a:lnTo>
                    <a:pt x="12343" y="167"/>
                  </a:lnTo>
                  <a:lnTo>
                    <a:pt x="1190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63" name="Google Shape;363;p8"/>
            <p:cNvSpPr/>
            <p:nvPr/>
          </p:nvSpPr>
          <p:spPr>
            <a:xfrm rot="363082">
              <a:off x="-536791" y="3924334"/>
              <a:ext cx="403367" cy="990687"/>
            </a:xfrm>
            <a:custGeom>
              <a:avLst/>
              <a:gdLst/>
              <a:ahLst/>
              <a:cxnLst/>
              <a:rect l="l" t="t" r="r" b="b"/>
              <a:pathLst>
                <a:path w="12876" h="31624" extrusionOk="0">
                  <a:moveTo>
                    <a:pt x="11909" y="0"/>
                  </a:moveTo>
                  <a:lnTo>
                    <a:pt x="0" y="31223"/>
                  </a:lnTo>
                  <a:lnTo>
                    <a:pt x="967" y="31623"/>
                  </a:lnTo>
                  <a:lnTo>
                    <a:pt x="12876" y="367"/>
                  </a:lnTo>
                  <a:lnTo>
                    <a:pt x="1190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64" name="Google Shape;364;p8"/>
            <p:cNvSpPr/>
            <p:nvPr/>
          </p:nvSpPr>
          <p:spPr>
            <a:xfrm rot="363082">
              <a:off x="633267" y="4549023"/>
              <a:ext cx="365775" cy="364741"/>
            </a:xfrm>
            <a:custGeom>
              <a:avLst/>
              <a:gdLst/>
              <a:ahLst/>
              <a:cxnLst/>
              <a:rect l="l" t="t" r="r" b="b"/>
              <a:pathLst>
                <a:path w="11676" h="11643" fill="none" extrusionOk="0">
                  <a:moveTo>
                    <a:pt x="3237" y="1"/>
                  </a:moveTo>
                  <a:lnTo>
                    <a:pt x="11676" y="3203"/>
                  </a:lnTo>
                  <a:lnTo>
                    <a:pt x="8440" y="11643"/>
                  </a:lnTo>
                  <a:lnTo>
                    <a:pt x="1" y="8407"/>
                  </a:lnTo>
                  <a:close/>
                </a:path>
              </a:pathLst>
            </a:custGeom>
            <a:noFill/>
            <a:ln w="19050"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65" name="Google Shape;365;p8"/>
            <p:cNvSpPr/>
            <p:nvPr/>
          </p:nvSpPr>
          <p:spPr>
            <a:xfrm rot="363082">
              <a:off x="-56388" y="4232909"/>
              <a:ext cx="499541" cy="423260"/>
            </a:xfrm>
            <a:custGeom>
              <a:avLst/>
              <a:gdLst/>
              <a:ahLst/>
              <a:cxnLst/>
              <a:rect l="l" t="t" r="r" b="b"/>
              <a:pathLst>
                <a:path w="15946" h="13511" fill="none" extrusionOk="0">
                  <a:moveTo>
                    <a:pt x="3303" y="1"/>
                  </a:moveTo>
                  <a:lnTo>
                    <a:pt x="15945" y="4804"/>
                  </a:lnTo>
                  <a:moveTo>
                    <a:pt x="2769" y="1435"/>
                  </a:moveTo>
                  <a:lnTo>
                    <a:pt x="15378" y="6272"/>
                  </a:lnTo>
                  <a:moveTo>
                    <a:pt x="2202" y="2903"/>
                  </a:moveTo>
                  <a:lnTo>
                    <a:pt x="14845" y="7740"/>
                  </a:lnTo>
                  <a:moveTo>
                    <a:pt x="14277" y="9174"/>
                  </a:moveTo>
                  <a:lnTo>
                    <a:pt x="1635" y="4337"/>
                  </a:lnTo>
                  <a:moveTo>
                    <a:pt x="1101" y="5805"/>
                  </a:moveTo>
                  <a:lnTo>
                    <a:pt x="13710" y="10608"/>
                  </a:lnTo>
                  <a:moveTo>
                    <a:pt x="534" y="7239"/>
                  </a:moveTo>
                  <a:lnTo>
                    <a:pt x="13177" y="12076"/>
                  </a:lnTo>
                  <a:moveTo>
                    <a:pt x="1" y="8707"/>
                  </a:moveTo>
                  <a:lnTo>
                    <a:pt x="12643" y="13511"/>
                  </a:lnTo>
                </a:path>
              </a:pathLst>
            </a:custGeom>
            <a:noFill/>
            <a:ln w="19050"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66" name="Google Shape;366;p8"/>
            <p:cNvSpPr/>
            <p:nvPr/>
          </p:nvSpPr>
          <p:spPr>
            <a:xfrm rot="363082">
              <a:off x="940056" y="4735937"/>
              <a:ext cx="406531" cy="311454"/>
            </a:xfrm>
            <a:custGeom>
              <a:avLst/>
              <a:gdLst/>
              <a:ahLst/>
              <a:cxnLst/>
              <a:rect l="l" t="t" r="r" b="b"/>
              <a:pathLst>
                <a:path w="12977" h="9942" fill="none" extrusionOk="0">
                  <a:moveTo>
                    <a:pt x="12977" y="3903"/>
                  </a:moveTo>
                  <a:lnTo>
                    <a:pt x="2670" y="1"/>
                  </a:lnTo>
                  <a:moveTo>
                    <a:pt x="2002" y="1769"/>
                  </a:moveTo>
                  <a:lnTo>
                    <a:pt x="12276" y="5671"/>
                  </a:lnTo>
                  <a:moveTo>
                    <a:pt x="1335" y="3503"/>
                  </a:moveTo>
                  <a:lnTo>
                    <a:pt x="11609" y="7439"/>
                  </a:lnTo>
                  <a:moveTo>
                    <a:pt x="668" y="5271"/>
                  </a:moveTo>
                  <a:lnTo>
                    <a:pt x="10942" y="9174"/>
                  </a:lnTo>
                  <a:moveTo>
                    <a:pt x="7706" y="9941"/>
                  </a:moveTo>
                  <a:lnTo>
                    <a:pt x="1" y="7006"/>
                  </a:lnTo>
                </a:path>
              </a:pathLst>
            </a:custGeom>
            <a:noFill/>
            <a:ln w="19050"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67" name="Google Shape;367;p8"/>
            <p:cNvSpPr/>
            <p:nvPr/>
          </p:nvSpPr>
          <p:spPr>
            <a:xfrm rot="363082">
              <a:off x="407066" y="4979342"/>
              <a:ext cx="760778" cy="501609"/>
            </a:xfrm>
            <a:custGeom>
              <a:avLst/>
              <a:gdLst/>
              <a:ahLst/>
              <a:cxnLst/>
              <a:rect l="l" t="t" r="r" b="b"/>
              <a:pathLst>
                <a:path w="24285" h="16012" fill="none" extrusionOk="0">
                  <a:moveTo>
                    <a:pt x="24285" y="6772"/>
                  </a:moveTo>
                  <a:lnTo>
                    <a:pt x="6472" y="0"/>
                  </a:lnTo>
                  <a:moveTo>
                    <a:pt x="3136" y="1067"/>
                  </a:moveTo>
                  <a:lnTo>
                    <a:pt x="23517" y="8806"/>
                  </a:lnTo>
                  <a:moveTo>
                    <a:pt x="2336" y="3069"/>
                  </a:moveTo>
                  <a:lnTo>
                    <a:pt x="22717" y="10841"/>
                  </a:lnTo>
                  <a:moveTo>
                    <a:pt x="1568" y="5137"/>
                  </a:moveTo>
                  <a:lnTo>
                    <a:pt x="21950" y="12909"/>
                  </a:lnTo>
                  <a:moveTo>
                    <a:pt x="801" y="7172"/>
                  </a:moveTo>
                  <a:lnTo>
                    <a:pt x="21182" y="14944"/>
                  </a:lnTo>
                  <a:moveTo>
                    <a:pt x="1" y="9240"/>
                  </a:moveTo>
                  <a:lnTo>
                    <a:pt x="17847" y="16011"/>
                  </a:lnTo>
                </a:path>
              </a:pathLst>
            </a:custGeom>
            <a:noFill/>
            <a:ln w="19050"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368" name="Google Shape;368;p8"/>
          <p:cNvGrpSpPr/>
          <p:nvPr/>
        </p:nvGrpSpPr>
        <p:grpSpPr>
          <a:xfrm rot="-731256">
            <a:off x="10425075" y="3648825"/>
            <a:ext cx="2414493" cy="2495537"/>
            <a:chOff x="334100" y="971800"/>
            <a:chExt cx="1810984" cy="1871771"/>
          </a:xfrm>
        </p:grpSpPr>
        <p:sp>
          <p:nvSpPr>
            <p:cNvPr id="369" name="Google Shape;369;p8"/>
            <p:cNvSpPr/>
            <p:nvPr/>
          </p:nvSpPr>
          <p:spPr>
            <a:xfrm>
              <a:off x="341909" y="971800"/>
              <a:ext cx="1803175" cy="1871771"/>
            </a:xfrm>
            <a:custGeom>
              <a:avLst/>
              <a:gdLst/>
              <a:ahLst/>
              <a:cxnLst/>
              <a:rect l="l" t="t" r="r" b="b"/>
              <a:pathLst>
                <a:path w="88903" h="92285" extrusionOk="0">
                  <a:moveTo>
                    <a:pt x="44583" y="1"/>
                  </a:moveTo>
                  <a:cubicBezTo>
                    <a:pt x="44328" y="1"/>
                    <a:pt x="44071" y="83"/>
                    <a:pt x="43849" y="252"/>
                  </a:cubicBezTo>
                  <a:lnTo>
                    <a:pt x="0" y="33408"/>
                  </a:lnTo>
                  <a:lnTo>
                    <a:pt x="43131" y="91437"/>
                  </a:lnTo>
                  <a:cubicBezTo>
                    <a:pt x="43514" y="91989"/>
                    <a:pt x="44136" y="92284"/>
                    <a:pt x="44766" y="92284"/>
                  </a:cubicBezTo>
                  <a:cubicBezTo>
                    <a:pt x="45190" y="92284"/>
                    <a:pt x="45617" y="92151"/>
                    <a:pt x="45977" y="91873"/>
                  </a:cubicBezTo>
                  <a:lnTo>
                    <a:pt x="88261" y="59204"/>
                  </a:lnTo>
                  <a:cubicBezTo>
                    <a:pt x="88800" y="58794"/>
                    <a:pt x="88903" y="58050"/>
                    <a:pt x="88492" y="57512"/>
                  </a:cubicBezTo>
                  <a:lnTo>
                    <a:pt x="45541" y="483"/>
                  </a:lnTo>
                  <a:cubicBezTo>
                    <a:pt x="45300" y="167"/>
                    <a:pt x="44944" y="1"/>
                    <a:pt x="4458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70" name="Google Shape;370;p8"/>
            <p:cNvSpPr/>
            <p:nvPr/>
          </p:nvSpPr>
          <p:spPr>
            <a:xfrm>
              <a:off x="336189" y="976911"/>
              <a:ext cx="1795894" cy="1820273"/>
            </a:xfrm>
            <a:custGeom>
              <a:avLst/>
              <a:gdLst/>
              <a:ahLst/>
              <a:cxnLst/>
              <a:rect l="l" t="t" r="r" b="b"/>
              <a:pathLst>
                <a:path w="88544" h="89746" extrusionOk="0">
                  <a:moveTo>
                    <a:pt x="44131" y="0"/>
                  </a:moveTo>
                  <a:lnTo>
                    <a:pt x="0" y="33258"/>
                  </a:lnTo>
                  <a:lnTo>
                    <a:pt x="46208" y="89415"/>
                  </a:lnTo>
                  <a:cubicBezTo>
                    <a:pt x="46378" y="89632"/>
                    <a:pt x="46632" y="89746"/>
                    <a:pt x="46886" y="89746"/>
                  </a:cubicBezTo>
                  <a:cubicBezTo>
                    <a:pt x="47053" y="89746"/>
                    <a:pt x="47219" y="89697"/>
                    <a:pt x="47362" y="89595"/>
                  </a:cubicBezTo>
                  <a:lnTo>
                    <a:pt x="88543" y="58952"/>
                  </a:lnTo>
                  <a:lnTo>
                    <a:pt x="44131"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371" name="Google Shape;371;p8"/>
            <p:cNvGrpSpPr/>
            <p:nvPr/>
          </p:nvGrpSpPr>
          <p:grpSpPr>
            <a:xfrm>
              <a:off x="1214129" y="978980"/>
              <a:ext cx="913828" cy="1211839"/>
              <a:chOff x="1214129" y="978980"/>
              <a:chExt cx="913828" cy="1211839"/>
            </a:xfrm>
          </p:grpSpPr>
          <p:sp>
            <p:nvSpPr>
              <p:cNvPr id="372" name="Google Shape;372;p8"/>
              <p:cNvSpPr/>
              <p:nvPr/>
            </p:nvSpPr>
            <p:spPr>
              <a:xfrm>
                <a:off x="1222973" y="978980"/>
                <a:ext cx="904985" cy="1199365"/>
              </a:xfrm>
              <a:custGeom>
                <a:avLst/>
                <a:gdLst/>
                <a:ahLst/>
                <a:cxnLst/>
                <a:rect l="l" t="t" r="r" b="b"/>
                <a:pathLst>
                  <a:path w="44619" h="59133" extrusionOk="0">
                    <a:moveTo>
                      <a:pt x="206" y="1"/>
                    </a:moveTo>
                    <a:lnTo>
                      <a:pt x="1" y="129"/>
                    </a:lnTo>
                    <a:lnTo>
                      <a:pt x="44439" y="59132"/>
                    </a:lnTo>
                    <a:lnTo>
                      <a:pt x="44618" y="58978"/>
                    </a:lnTo>
                    <a:lnTo>
                      <a:pt x="206"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73" name="Google Shape;373;p8"/>
              <p:cNvSpPr/>
              <p:nvPr/>
            </p:nvSpPr>
            <p:spPr>
              <a:xfrm>
                <a:off x="1214129" y="991475"/>
                <a:ext cx="904985" cy="1199345"/>
              </a:xfrm>
              <a:custGeom>
                <a:avLst/>
                <a:gdLst/>
                <a:ahLst/>
                <a:cxnLst/>
                <a:rect l="l" t="t" r="r" b="b"/>
                <a:pathLst>
                  <a:path w="44619" h="59132" extrusionOk="0">
                    <a:moveTo>
                      <a:pt x="206" y="0"/>
                    </a:moveTo>
                    <a:lnTo>
                      <a:pt x="1" y="154"/>
                    </a:lnTo>
                    <a:lnTo>
                      <a:pt x="44439" y="59132"/>
                    </a:lnTo>
                    <a:lnTo>
                      <a:pt x="44618" y="59003"/>
                    </a:lnTo>
                    <a:lnTo>
                      <a:pt x="206"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374" name="Google Shape;374;p8"/>
            <p:cNvSpPr/>
            <p:nvPr/>
          </p:nvSpPr>
          <p:spPr>
            <a:xfrm>
              <a:off x="334100" y="1004578"/>
              <a:ext cx="1741293" cy="1810882"/>
            </a:xfrm>
            <a:custGeom>
              <a:avLst/>
              <a:gdLst/>
              <a:ahLst/>
              <a:cxnLst/>
              <a:rect l="l" t="t" r="r" b="b"/>
              <a:pathLst>
                <a:path w="85852" h="89283" extrusionOk="0">
                  <a:moveTo>
                    <a:pt x="42828" y="0"/>
                  </a:moveTo>
                  <a:cubicBezTo>
                    <a:pt x="42573" y="0"/>
                    <a:pt x="42317" y="82"/>
                    <a:pt x="42106" y="252"/>
                  </a:cubicBezTo>
                  <a:lnTo>
                    <a:pt x="1" y="31946"/>
                  </a:lnTo>
                  <a:lnTo>
                    <a:pt x="43131" y="89282"/>
                  </a:lnTo>
                  <a:lnTo>
                    <a:pt x="85210" y="57588"/>
                  </a:lnTo>
                  <a:cubicBezTo>
                    <a:pt x="85749" y="57178"/>
                    <a:pt x="85851" y="56409"/>
                    <a:pt x="85441" y="55870"/>
                  </a:cubicBezTo>
                  <a:lnTo>
                    <a:pt x="43798" y="482"/>
                  </a:lnTo>
                  <a:cubicBezTo>
                    <a:pt x="43557" y="166"/>
                    <a:pt x="43192" y="0"/>
                    <a:pt x="42828"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75" name="Google Shape;375;p8"/>
            <p:cNvSpPr/>
            <p:nvPr/>
          </p:nvSpPr>
          <p:spPr>
            <a:xfrm>
              <a:off x="373105" y="1605205"/>
              <a:ext cx="899265" cy="1180097"/>
            </a:xfrm>
            <a:custGeom>
              <a:avLst/>
              <a:gdLst/>
              <a:ahLst/>
              <a:cxnLst/>
              <a:rect l="l" t="t" r="r" b="b"/>
              <a:pathLst>
                <a:path w="44337" h="58183" extrusionOk="0">
                  <a:moveTo>
                    <a:pt x="1155" y="0"/>
                  </a:moveTo>
                  <a:lnTo>
                    <a:pt x="1" y="872"/>
                  </a:lnTo>
                  <a:lnTo>
                    <a:pt x="43157" y="58183"/>
                  </a:lnTo>
                  <a:lnTo>
                    <a:pt x="44337" y="57311"/>
                  </a:lnTo>
                  <a:lnTo>
                    <a:pt x="1155"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76" name="Google Shape;376;p8"/>
            <p:cNvSpPr/>
            <p:nvPr/>
          </p:nvSpPr>
          <p:spPr>
            <a:xfrm>
              <a:off x="762685" y="1424197"/>
              <a:ext cx="916931" cy="993396"/>
            </a:xfrm>
            <a:custGeom>
              <a:avLst/>
              <a:gdLst/>
              <a:ahLst/>
              <a:cxnLst/>
              <a:rect l="l" t="t" r="r" b="b"/>
              <a:pathLst>
                <a:path w="45208" h="48978" extrusionOk="0">
                  <a:moveTo>
                    <a:pt x="19206" y="1"/>
                  </a:moveTo>
                  <a:lnTo>
                    <a:pt x="0" y="14463"/>
                  </a:lnTo>
                  <a:lnTo>
                    <a:pt x="26001" y="48978"/>
                  </a:lnTo>
                  <a:lnTo>
                    <a:pt x="45208" y="34515"/>
                  </a:lnTo>
                  <a:lnTo>
                    <a:pt x="19206" y="1"/>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377" name="Google Shape;377;p8"/>
          <p:cNvGrpSpPr/>
          <p:nvPr/>
        </p:nvGrpSpPr>
        <p:grpSpPr>
          <a:xfrm rot="-1946306">
            <a:off x="-591234" y="5337259"/>
            <a:ext cx="2436849" cy="2565005"/>
            <a:chOff x="1526600" y="450800"/>
            <a:chExt cx="4540675" cy="4779475"/>
          </a:xfrm>
        </p:grpSpPr>
        <p:sp>
          <p:nvSpPr>
            <p:cNvPr id="378" name="Google Shape;378;p8"/>
            <p:cNvSpPr/>
            <p:nvPr/>
          </p:nvSpPr>
          <p:spPr>
            <a:xfrm>
              <a:off x="1610100" y="473575"/>
              <a:ext cx="4457175" cy="4689450"/>
            </a:xfrm>
            <a:custGeom>
              <a:avLst/>
              <a:gdLst/>
              <a:ahLst/>
              <a:cxnLst/>
              <a:rect l="l" t="t" r="r" b="b"/>
              <a:pathLst>
                <a:path w="178287" h="187578" extrusionOk="0">
                  <a:moveTo>
                    <a:pt x="95602" y="1"/>
                  </a:moveTo>
                  <a:cubicBezTo>
                    <a:pt x="95141" y="1"/>
                    <a:pt x="94676" y="129"/>
                    <a:pt x="94258" y="394"/>
                  </a:cubicBezTo>
                  <a:lnTo>
                    <a:pt x="0" y="63859"/>
                  </a:lnTo>
                  <a:lnTo>
                    <a:pt x="79645" y="185257"/>
                  </a:lnTo>
                  <a:cubicBezTo>
                    <a:pt x="80631" y="186769"/>
                    <a:pt x="82280" y="187578"/>
                    <a:pt x="83965" y="187578"/>
                  </a:cubicBezTo>
                  <a:cubicBezTo>
                    <a:pt x="84955" y="187578"/>
                    <a:pt x="85959" y="187298"/>
                    <a:pt x="86847" y="186719"/>
                  </a:cubicBezTo>
                  <a:lnTo>
                    <a:pt x="176826" y="126176"/>
                  </a:lnTo>
                  <a:cubicBezTo>
                    <a:pt x="177974" y="125393"/>
                    <a:pt x="178287" y="123880"/>
                    <a:pt x="177504" y="122732"/>
                  </a:cubicBezTo>
                  <a:lnTo>
                    <a:pt x="97703" y="1125"/>
                  </a:lnTo>
                  <a:cubicBezTo>
                    <a:pt x="97205" y="394"/>
                    <a:pt x="96410" y="1"/>
                    <a:pt x="95602" y="1"/>
                  </a:cubicBezTo>
                  <a:close/>
                </a:path>
              </a:pathLst>
            </a:custGeom>
            <a:solidFill>
              <a:srgbClr val="119B9B"/>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79" name="Google Shape;379;p8"/>
            <p:cNvSpPr/>
            <p:nvPr/>
          </p:nvSpPr>
          <p:spPr>
            <a:xfrm>
              <a:off x="1616625" y="450800"/>
              <a:ext cx="4391950" cy="4645025"/>
            </a:xfrm>
            <a:custGeom>
              <a:avLst/>
              <a:gdLst/>
              <a:ahLst/>
              <a:cxnLst/>
              <a:rect l="l" t="t" r="r" b="b"/>
              <a:pathLst>
                <a:path w="175678" h="185801" extrusionOk="0">
                  <a:moveTo>
                    <a:pt x="93162" y="0"/>
                  </a:moveTo>
                  <a:lnTo>
                    <a:pt x="0" y="61587"/>
                  </a:lnTo>
                  <a:lnTo>
                    <a:pt x="80323" y="184028"/>
                  </a:lnTo>
                  <a:cubicBezTo>
                    <a:pt x="81085" y="185187"/>
                    <a:pt x="82329" y="185800"/>
                    <a:pt x="83604" y="185800"/>
                  </a:cubicBezTo>
                  <a:cubicBezTo>
                    <a:pt x="84339" y="185800"/>
                    <a:pt x="85083" y="185597"/>
                    <a:pt x="85751" y="185177"/>
                  </a:cubicBezTo>
                  <a:lnTo>
                    <a:pt x="175677" y="125782"/>
                  </a:lnTo>
                  <a:lnTo>
                    <a:pt x="93162" y="0"/>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80" name="Google Shape;380;p8"/>
            <p:cNvSpPr/>
            <p:nvPr/>
          </p:nvSpPr>
          <p:spPr>
            <a:xfrm>
              <a:off x="3931325" y="462525"/>
              <a:ext cx="2064200" cy="3145900"/>
            </a:xfrm>
            <a:custGeom>
              <a:avLst/>
              <a:gdLst/>
              <a:ahLst/>
              <a:cxnLst/>
              <a:rect l="l" t="t" r="r" b="b"/>
              <a:pathLst>
                <a:path w="82568" h="125836" fill="none" extrusionOk="0">
                  <a:moveTo>
                    <a:pt x="0" y="1"/>
                  </a:moveTo>
                  <a:lnTo>
                    <a:pt x="82567" y="125835"/>
                  </a:lnTo>
                </a:path>
              </a:pathLst>
            </a:custGeom>
            <a:noFill/>
            <a:ln w="11750" cap="flat" cmpd="sng">
              <a:solidFill>
                <a:schemeClr val="dk1"/>
              </a:solidFill>
              <a:prstDash val="solid"/>
              <a:miter lim="5219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81" name="Google Shape;381;p8"/>
            <p:cNvSpPr/>
            <p:nvPr/>
          </p:nvSpPr>
          <p:spPr>
            <a:xfrm>
              <a:off x="3898700" y="482100"/>
              <a:ext cx="2065500" cy="3145900"/>
            </a:xfrm>
            <a:custGeom>
              <a:avLst/>
              <a:gdLst/>
              <a:ahLst/>
              <a:cxnLst/>
              <a:rect l="l" t="t" r="r" b="b"/>
              <a:pathLst>
                <a:path w="82620" h="125836" fill="none" extrusionOk="0">
                  <a:moveTo>
                    <a:pt x="1" y="1"/>
                  </a:moveTo>
                  <a:lnTo>
                    <a:pt x="82620" y="125835"/>
                  </a:lnTo>
                </a:path>
              </a:pathLst>
            </a:custGeom>
            <a:noFill/>
            <a:ln w="11750" cap="flat" cmpd="sng">
              <a:solidFill>
                <a:schemeClr val="dk1"/>
              </a:solidFill>
              <a:prstDash val="solid"/>
              <a:miter lim="5219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82" name="Google Shape;382;p8"/>
            <p:cNvSpPr/>
            <p:nvPr/>
          </p:nvSpPr>
          <p:spPr>
            <a:xfrm>
              <a:off x="3742125" y="4138150"/>
              <a:ext cx="842925" cy="1092125"/>
            </a:xfrm>
            <a:custGeom>
              <a:avLst/>
              <a:gdLst/>
              <a:ahLst/>
              <a:cxnLst/>
              <a:rect l="l" t="t" r="r" b="b"/>
              <a:pathLst>
                <a:path w="33717" h="43685" extrusionOk="0">
                  <a:moveTo>
                    <a:pt x="9604" y="0"/>
                  </a:moveTo>
                  <a:lnTo>
                    <a:pt x="1" y="6159"/>
                  </a:lnTo>
                  <a:lnTo>
                    <a:pt x="24113" y="43685"/>
                  </a:lnTo>
                  <a:lnTo>
                    <a:pt x="25679" y="35595"/>
                  </a:lnTo>
                  <a:lnTo>
                    <a:pt x="33716" y="37526"/>
                  </a:lnTo>
                  <a:lnTo>
                    <a:pt x="9604"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83" name="Google Shape;383;p8"/>
            <p:cNvSpPr/>
            <p:nvPr/>
          </p:nvSpPr>
          <p:spPr>
            <a:xfrm>
              <a:off x="1526600" y="464775"/>
              <a:ext cx="4343675" cy="4627200"/>
            </a:xfrm>
            <a:custGeom>
              <a:avLst/>
              <a:gdLst/>
              <a:ahLst/>
              <a:cxnLst/>
              <a:rect l="l" t="t" r="r" b="b"/>
              <a:pathLst>
                <a:path w="173747" h="185088" extrusionOk="0">
                  <a:moveTo>
                    <a:pt x="91115" y="1"/>
                  </a:moveTo>
                  <a:cubicBezTo>
                    <a:pt x="90634" y="1"/>
                    <a:pt x="90147" y="140"/>
                    <a:pt x="89718" y="433"/>
                  </a:cubicBezTo>
                  <a:lnTo>
                    <a:pt x="0" y="59357"/>
                  </a:lnTo>
                  <a:lnTo>
                    <a:pt x="82515" y="185087"/>
                  </a:lnTo>
                  <a:lnTo>
                    <a:pt x="172285" y="126163"/>
                  </a:lnTo>
                  <a:cubicBezTo>
                    <a:pt x="173433" y="125380"/>
                    <a:pt x="173746" y="123866"/>
                    <a:pt x="172963" y="122718"/>
                  </a:cubicBezTo>
                  <a:lnTo>
                    <a:pt x="93162" y="1111"/>
                  </a:lnTo>
                  <a:cubicBezTo>
                    <a:pt x="92705" y="392"/>
                    <a:pt x="91920" y="1"/>
                    <a:pt x="9111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84" name="Google Shape;384;p8"/>
            <p:cNvSpPr/>
            <p:nvPr/>
          </p:nvSpPr>
          <p:spPr>
            <a:xfrm>
              <a:off x="1636200" y="1843000"/>
              <a:ext cx="2130750" cy="3199400"/>
            </a:xfrm>
            <a:custGeom>
              <a:avLst/>
              <a:gdLst/>
              <a:ahLst/>
              <a:cxnLst/>
              <a:rect l="l" t="t" r="r" b="b"/>
              <a:pathLst>
                <a:path w="85230" h="127976" extrusionOk="0">
                  <a:moveTo>
                    <a:pt x="2506" y="1"/>
                  </a:moveTo>
                  <a:lnTo>
                    <a:pt x="0" y="1619"/>
                  </a:lnTo>
                  <a:lnTo>
                    <a:pt x="82724" y="127975"/>
                  </a:lnTo>
                  <a:lnTo>
                    <a:pt x="85229" y="126357"/>
                  </a:lnTo>
                  <a:lnTo>
                    <a:pt x="2506"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85" name="Google Shape;385;p8"/>
            <p:cNvSpPr/>
            <p:nvPr/>
          </p:nvSpPr>
          <p:spPr>
            <a:xfrm>
              <a:off x="2647400" y="1567700"/>
              <a:ext cx="2116400" cy="2399550"/>
            </a:xfrm>
            <a:custGeom>
              <a:avLst/>
              <a:gdLst/>
              <a:ahLst/>
              <a:cxnLst/>
              <a:rect l="l" t="t" r="r" b="b"/>
              <a:pathLst>
                <a:path w="84656" h="95982" fill="none" extrusionOk="0">
                  <a:moveTo>
                    <a:pt x="82777" y="71347"/>
                  </a:moveTo>
                  <a:cubicBezTo>
                    <a:pt x="82777" y="69937"/>
                    <a:pt x="83507" y="68633"/>
                    <a:pt x="84656" y="67850"/>
                  </a:cubicBezTo>
                  <a:lnTo>
                    <a:pt x="40919" y="1201"/>
                  </a:lnTo>
                  <a:cubicBezTo>
                    <a:pt x="38988" y="2453"/>
                    <a:pt x="36431" y="1932"/>
                    <a:pt x="35178" y="0"/>
                  </a:cubicBezTo>
                  <a:lnTo>
                    <a:pt x="1149" y="22286"/>
                  </a:lnTo>
                  <a:cubicBezTo>
                    <a:pt x="2454" y="24217"/>
                    <a:pt x="1932" y="26827"/>
                    <a:pt x="1" y="28080"/>
                  </a:cubicBezTo>
                  <a:lnTo>
                    <a:pt x="43737" y="94729"/>
                  </a:lnTo>
                  <a:cubicBezTo>
                    <a:pt x="45668" y="93476"/>
                    <a:pt x="48226" y="94050"/>
                    <a:pt x="49478" y="95981"/>
                  </a:cubicBezTo>
                  <a:lnTo>
                    <a:pt x="83455" y="73643"/>
                  </a:lnTo>
                  <a:cubicBezTo>
                    <a:pt x="82985" y="72965"/>
                    <a:pt x="82777" y="72182"/>
                    <a:pt x="82777" y="71347"/>
                  </a:cubicBezTo>
                  <a:close/>
                </a:path>
              </a:pathLst>
            </a:custGeom>
            <a:solidFill>
              <a:schemeClr val="lt1"/>
            </a:solidFill>
            <a:ln w="14350" cap="flat" cmpd="sng">
              <a:solidFill>
                <a:schemeClr val="lt1"/>
              </a:solidFill>
              <a:prstDash val="solid"/>
              <a:miter lim="5219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386" name="Google Shape;386;p8"/>
          <p:cNvSpPr txBox="1">
            <a:spLocks noGrp="1"/>
          </p:cNvSpPr>
          <p:nvPr>
            <p:ph type="title"/>
          </p:nvPr>
        </p:nvSpPr>
        <p:spPr>
          <a:xfrm>
            <a:off x="2572984" y="1974184"/>
            <a:ext cx="7046000" cy="2909600"/>
          </a:xfrm>
          <a:prstGeom prst="rect">
            <a:avLst/>
          </a:prstGeom>
        </p:spPr>
        <p:txBody>
          <a:bodyPr spcFirstLastPara="1" wrap="square" lIns="91425" tIns="91425" rIns="91425" bIns="91425" anchor="ctr" anchorCtr="0">
            <a:noAutofit/>
          </a:bodyPr>
          <a:lstStyle>
            <a:lvl1pPr lvl="0" algn="ctr">
              <a:spcBef>
                <a:spcPts val="0"/>
              </a:spcBef>
              <a:spcAft>
                <a:spcPts val="0"/>
              </a:spcAft>
              <a:buSzPts val="7000"/>
              <a:buNone/>
              <a:defRPr sz="8666">
                <a:solidFill>
                  <a:schemeClr val="accent3"/>
                </a:solidFill>
              </a:defRPr>
            </a:lvl1pPr>
            <a:lvl2pPr lvl="1" algn="ctr">
              <a:spcBef>
                <a:spcPts val="0"/>
              </a:spcBef>
              <a:spcAft>
                <a:spcPts val="0"/>
              </a:spcAft>
              <a:buSzPts val="7000"/>
              <a:buNone/>
              <a:defRPr sz="9333"/>
            </a:lvl2pPr>
            <a:lvl3pPr lvl="2" algn="ctr">
              <a:spcBef>
                <a:spcPts val="0"/>
              </a:spcBef>
              <a:spcAft>
                <a:spcPts val="0"/>
              </a:spcAft>
              <a:buSzPts val="7000"/>
              <a:buNone/>
              <a:defRPr sz="9333"/>
            </a:lvl3pPr>
            <a:lvl4pPr lvl="3" algn="ctr">
              <a:spcBef>
                <a:spcPts val="0"/>
              </a:spcBef>
              <a:spcAft>
                <a:spcPts val="0"/>
              </a:spcAft>
              <a:buSzPts val="7000"/>
              <a:buNone/>
              <a:defRPr sz="9333"/>
            </a:lvl4pPr>
            <a:lvl5pPr lvl="4" algn="ctr">
              <a:spcBef>
                <a:spcPts val="0"/>
              </a:spcBef>
              <a:spcAft>
                <a:spcPts val="0"/>
              </a:spcAft>
              <a:buSzPts val="7000"/>
              <a:buNone/>
              <a:defRPr sz="9333"/>
            </a:lvl5pPr>
            <a:lvl6pPr lvl="5" algn="ctr">
              <a:spcBef>
                <a:spcPts val="0"/>
              </a:spcBef>
              <a:spcAft>
                <a:spcPts val="0"/>
              </a:spcAft>
              <a:buSzPts val="7000"/>
              <a:buNone/>
              <a:defRPr sz="9333"/>
            </a:lvl6pPr>
            <a:lvl7pPr lvl="6" algn="ctr">
              <a:spcBef>
                <a:spcPts val="0"/>
              </a:spcBef>
              <a:spcAft>
                <a:spcPts val="0"/>
              </a:spcAft>
              <a:buSzPts val="7000"/>
              <a:buNone/>
              <a:defRPr sz="9333"/>
            </a:lvl7pPr>
            <a:lvl8pPr lvl="7" algn="ctr">
              <a:spcBef>
                <a:spcPts val="0"/>
              </a:spcBef>
              <a:spcAft>
                <a:spcPts val="0"/>
              </a:spcAft>
              <a:buSzPts val="7000"/>
              <a:buNone/>
              <a:defRPr sz="9333"/>
            </a:lvl8pPr>
            <a:lvl9pPr lvl="8" algn="ctr">
              <a:spcBef>
                <a:spcPts val="0"/>
              </a:spcBef>
              <a:spcAft>
                <a:spcPts val="0"/>
              </a:spcAft>
              <a:buSzPts val="7000"/>
              <a:buNone/>
              <a:defRPr sz="9333"/>
            </a:lvl9pPr>
          </a:lstStyle>
          <a:p>
            <a:endParaRPr/>
          </a:p>
        </p:txBody>
      </p:sp>
    </p:spTree>
    <p:extLst>
      <p:ext uri="{BB962C8B-B14F-4D97-AF65-F5344CB8AC3E}">
        <p14:creationId xmlns:p14="http://schemas.microsoft.com/office/powerpoint/2010/main" val="821939730"/>
      </p:ext>
    </p:extLst>
  </p:cSld>
  <p:clrMapOvr>
    <a:masterClrMapping/>
  </p:clrMapOvr>
</p:sldLayout>
</file>

<file path=ppt/slideLayouts/slideLayout194.xml><?xml version="1.0" encoding="utf-8"?>
<p:sldLayout xmlns:a="http://schemas.openxmlformats.org/drawingml/2006/main" xmlns:r="http://schemas.openxmlformats.org/officeDocument/2006/relationships" xmlns:p="http://schemas.openxmlformats.org/presentationml/2006/main" matchingName="Section title and description">
  <p:cSld name="Section title and description">
    <p:spTree>
      <p:nvGrpSpPr>
        <p:cNvPr id="1" name="Shape 387"/>
        <p:cNvGrpSpPr/>
        <p:nvPr/>
      </p:nvGrpSpPr>
      <p:grpSpPr>
        <a:xfrm>
          <a:off x="0" y="0"/>
          <a:ext cx="0" cy="0"/>
          <a:chOff x="0" y="0"/>
          <a:chExt cx="0" cy="0"/>
        </a:xfrm>
      </p:grpSpPr>
      <p:pic>
        <p:nvPicPr>
          <p:cNvPr id="388" name="Google Shape;388;p9"/>
          <p:cNvPicPr preferRelativeResize="0"/>
          <p:nvPr/>
        </p:nvPicPr>
        <p:blipFill>
          <a:blip r:embed="rId2">
            <a:alphaModFix/>
          </a:blip>
          <a:stretch>
            <a:fillRect/>
          </a:stretch>
        </p:blipFill>
        <p:spPr>
          <a:xfrm>
            <a:off x="-75466" y="-36433"/>
            <a:ext cx="12342935" cy="7005332"/>
          </a:xfrm>
          <a:prstGeom prst="rect">
            <a:avLst/>
          </a:prstGeom>
          <a:noFill/>
          <a:ln>
            <a:noFill/>
          </a:ln>
        </p:spPr>
      </p:pic>
      <p:grpSp>
        <p:nvGrpSpPr>
          <p:cNvPr id="389" name="Google Shape;389;p9"/>
          <p:cNvGrpSpPr/>
          <p:nvPr/>
        </p:nvGrpSpPr>
        <p:grpSpPr>
          <a:xfrm rot="-899871">
            <a:off x="6583757" y="-1352154"/>
            <a:ext cx="2471792" cy="2426695"/>
            <a:chOff x="7928300" y="-514224"/>
            <a:chExt cx="1853720" cy="1819900"/>
          </a:xfrm>
        </p:grpSpPr>
        <p:sp>
          <p:nvSpPr>
            <p:cNvPr id="390" name="Google Shape;390;p9"/>
            <p:cNvSpPr/>
            <p:nvPr/>
          </p:nvSpPr>
          <p:spPr>
            <a:xfrm>
              <a:off x="7928300" y="-454883"/>
              <a:ext cx="1760560" cy="1748943"/>
            </a:xfrm>
            <a:custGeom>
              <a:avLst/>
              <a:gdLst/>
              <a:ahLst/>
              <a:cxnLst/>
              <a:rect l="l" t="t" r="r" b="b"/>
              <a:pathLst>
                <a:path w="63046" h="62630" extrusionOk="0">
                  <a:moveTo>
                    <a:pt x="36994" y="0"/>
                  </a:moveTo>
                  <a:lnTo>
                    <a:pt x="1035" y="26386"/>
                  </a:lnTo>
                  <a:cubicBezTo>
                    <a:pt x="168" y="27019"/>
                    <a:pt x="1" y="28220"/>
                    <a:pt x="635" y="29088"/>
                  </a:cubicBezTo>
                  <a:lnTo>
                    <a:pt x="24952" y="62245"/>
                  </a:lnTo>
                  <a:cubicBezTo>
                    <a:pt x="25130" y="62501"/>
                    <a:pt x="25412" y="62629"/>
                    <a:pt x="25702" y="62629"/>
                  </a:cubicBezTo>
                  <a:cubicBezTo>
                    <a:pt x="25904" y="62629"/>
                    <a:pt x="26109" y="62568"/>
                    <a:pt x="26286" y="62445"/>
                  </a:cubicBezTo>
                  <a:lnTo>
                    <a:pt x="63046" y="35492"/>
                  </a:lnTo>
                  <a:lnTo>
                    <a:pt x="36994" y="0"/>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91" name="Google Shape;391;p9"/>
            <p:cNvSpPr/>
            <p:nvPr/>
          </p:nvSpPr>
          <p:spPr>
            <a:xfrm>
              <a:off x="7969294" y="272619"/>
              <a:ext cx="748027" cy="970813"/>
            </a:xfrm>
            <a:custGeom>
              <a:avLst/>
              <a:gdLst/>
              <a:ahLst/>
              <a:cxnLst/>
              <a:rect l="l" t="t" r="r" b="b"/>
              <a:pathLst>
                <a:path w="26787" h="34765" extrusionOk="0">
                  <a:moveTo>
                    <a:pt x="2469" y="0"/>
                  </a:moveTo>
                  <a:lnTo>
                    <a:pt x="568" y="1401"/>
                  </a:lnTo>
                  <a:cubicBezTo>
                    <a:pt x="101" y="1768"/>
                    <a:pt x="1" y="2435"/>
                    <a:pt x="368" y="2902"/>
                  </a:cubicBezTo>
                  <a:lnTo>
                    <a:pt x="23417" y="34358"/>
                  </a:lnTo>
                  <a:cubicBezTo>
                    <a:pt x="23622" y="34624"/>
                    <a:pt x="23939" y="34764"/>
                    <a:pt x="24253" y="34764"/>
                  </a:cubicBezTo>
                  <a:cubicBezTo>
                    <a:pt x="24452" y="34764"/>
                    <a:pt x="24650" y="34708"/>
                    <a:pt x="24818" y="34592"/>
                  </a:cubicBezTo>
                  <a:lnTo>
                    <a:pt x="26786" y="33124"/>
                  </a:lnTo>
                  <a:lnTo>
                    <a:pt x="2469" y="0"/>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92" name="Google Shape;392;p9"/>
            <p:cNvSpPr/>
            <p:nvPr/>
          </p:nvSpPr>
          <p:spPr>
            <a:xfrm>
              <a:off x="7974879" y="316378"/>
              <a:ext cx="683744" cy="926887"/>
            </a:xfrm>
            <a:custGeom>
              <a:avLst/>
              <a:gdLst/>
              <a:ahLst/>
              <a:cxnLst/>
              <a:rect l="l" t="t" r="r" b="b"/>
              <a:pathLst>
                <a:path w="24485" h="33192" extrusionOk="0">
                  <a:moveTo>
                    <a:pt x="201" y="1"/>
                  </a:moveTo>
                  <a:cubicBezTo>
                    <a:pt x="134" y="101"/>
                    <a:pt x="68" y="201"/>
                    <a:pt x="1" y="334"/>
                  </a:cubicBezTo>
                  <a:lnTo>
                    <a:pt x="24118" y="33191"/>
                  </a:lnTo>
                  <a:cubicBezTo>
                    <a:pt x="24251" y="33191"/>
                    <a:pt x="24385" y="33158"/>
                    <a:pt x="24485" y="33091"/>
                  </a:cubicBezTo>
                  <a:lnTo>
                    <a:pt x="201"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93" name="Google Shape;393;p9"/>
            <p:cNvSpPr/>
            <p:nvPr/>
          </p:nvSpPr>
          <p:spPr>
            <a:xfrm>
              <a:off x="8024251" y="-514224"/>
              <a:ext cx="1757767" cy="1745368"/>
            </a:xfrm>
            <a:custGeom>
              <a:avLst/>
              <a:gdLst/>
              <a:ahLst/>
              <a:cxnLst/>
              <a:rect l="l" t="t" r="r" b="b"/>
              <a:pathLst>
                <a:path w="62946" h="62502" extrusionOk="0">
                  <a:moveTo>
                    <a:pt x="36883" y="0"/>
                  </a:moveTo>
                  <a:cubicBezTo>
                    <a:pt x="36619" y="0"/>
                    <a:pt x="36354" y="83"/>
                    <a:pt x="36127" y="257"/>
                  </a:cubicBezTo>
                  <a:lnTo>
                    <a:pt x="735" y="26209"/>
                  </a:lnTo>
                  <a:cubicBezTo>
                    <a:pt x="134" y="26643"/>
                    <a:pt x="1" y="27477"/>
                    <a:pt x="434" y="28077"/>
                  </a:cubicBezTo>
                  <a:lnTo>
                    <a:pt x="25686" y="62502"/>
                  </a:lnTo>
                  <a:lnTo>
                    <a:pt x="62412" y="35549"/>
                  </a:lnTo>
                  <a:cubicBezTo>
                    <a:pt x="62846" y="35215"/>
                    <a:pt x="62946" y="34615"/>
                    <a:pt x="62612" y="34215"/>
                  </a:cubicBezTo>
                  <a:lnTo>
                    <a:pt x="37928" y="524"/>
                  </a:lnTo>
                  <a:cubicBezTo>
                    <a:pt x="37668" y="184"/>
                    <a:pt x="37277" y="0"/>
                    <a:pt x="3688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94" name="Google Shape;394;p9"/>
            <p:cNvSpPr/>
            <p:nvPr/>
          </p:nvSpPr>
          <p:spPr>
            <a:xfrm>
              <a:off x="8538436" y="77926"/>
              <a:ext cx="581287" cy="715411"/>
            </a:xfrm>
            <a:custGeom>
              <a:avLst/>
              <a:gdLst/>
              <a:ahLst/>
              <a:cxnLst/>
              <a:rect l="l" t="t" r="r" b="b"/>
              <a:pathLst>
                <a:path w="20816" h="25619" fill="none" extrusionOk="0">
                  <a:moveTo>
                    <a:pt x="18047" y="25619"/>
                  </a:moveTo>
                  <a:lnTo>
                    <a:pt x="1" y="1034"/>
                  </a:lnTo>
                  <a:moveTo>
                    <a:pt x="19448" y="24618"/>
                  </a:moveTo>
                  <a:lnTo>
                    <a:pt x="1369" y="0"/>
                  </a:lnTo>
                  <a:moveTo>
                    <a:pt x="20816" y="23584"/>
                  </a:moveTo>
                  <a:lnTo>
                    <a:pt x="4471" y="1301"/>
                  </a:lnTo>
                </a:path>
              </a:pathLst>
            </a:custGeom>
            <a:solidFill>
              <a:schemeClr val="accent4"/>
            </a:solidFill>
            <a:ln w="19050" cap="flat" cmpd="sng">
              <a:solidFill>
                <a:srgbClr val="FFFFFF"/>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95" name="Google Shape;395;p9"/>
            <p:cNvSpPr/>
            <p:nvPr/>
          </p:nvSpPr>
          <p:spPr>
            <a:xfrm>
              <a:off x="8014952" y="272619"/>
              <a:ext cx="702370" cy="942692"/>
            </a:xfrm>
            <a:custGeom>
              <a:avLst/>
              <a:gdLst/>
              <a:ahLst/>
              <a:cxnLst/>
              <a:rect l="l" t="t" r="r" b="b"/>
              <a:pathLst>
                <a:path w="25152" h="33758" extrusionOk="0">
                  <a:moveTo>
                    <a:pt x="834" y="0"/>
                  </a:moveTo>
                  <a:lnTo>
                    <a:pt x="0" y="634"/>
                  </a:lnTo>
                  <a:lnTo>
                    <a:pt x="24318" y="33758"/>
                  </a:lnTo>
                  <a:lnTo>
                    <a:pt x="25151" y="33124"/>
                  </a:lnTo>
                  <a:lnTo>
                    <a:pt x="834" y="0"/>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96" name="Google Shape;396;p9"/>
            <p:cNvSpPr/>
            <p:nvPr/>
          </p:nvSpPr>
          <p:spPr>
            <a:xfrm>
              <a:off x="8435979" y="1124918"/>
              <a:ext cx="204020" cy="180759"/>
            </a:xfrm>
            <a:custGeom>
              <a:avLst/>
              <a:gdLst/>
              <a:ahLst/>
              <a:cxnLst/>
              <a:rect l="l" t="t" r="r" b="b"/>
              <a:pathLst>
                <a:path w="7306" h="6473" extrusionOk="0">
                  <a:moveTo>
                    <a:pt x="5571" y="1"/>
                  </a:moveTo>
                  <a:lnTo>
                    <a:pt x="1" y="4104"/>
                  </a:lnTo>
                  <a:lnTo>
                    <a:pt x="1535" y="4804"/>
                  </a:lnTo>
                  <a:lnTo>
                    <a:pt x="1769" y="6472"/>
                  </a:lnTo>
                  <a:lnTo>
                    <a:pt x="7306" y="2403"/>
                  </a:lnTo>
                  <a:lnTo>
                    <a:pt x="5571"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97" name="Google Shape;397;p9"/>
            <p:cNvSpPr/>
            <p:nvPr/>
          </p:nvSpPr>
          <p:spPr>
            <a:xfrm>
              <a:off x="7991662" y="298701"/>
              <a:ext cx="691200" cy="933393"/>
            </a:xfrm>
            <a:custGeom>
              <a:avLst/>
              <a:gdLst/>
              <a:ahLst/>
              <a:cxnLst/>
              <a:rect l="l" t="t" r="r" b="b"/>
              <a:pathLst>
                <a:path w="24752" h="33425" extrusionOk="0">
                  <a:moveTo>
                    <a:pt x="434" y="0"/>
                  </a:moveTo>
                  <a:lnTo>
                    <a:pt x="0" y="300"/>
                  </a:lnTo>
                  <a:lnTo>
                    <a:pt x="24318" y="33424"/>
                  </a:lnTo>
                  <a:lnTo>
                    <a:pt x="24751" y="33090"/>
                  </a:lnTo>
                  <a:lnTo>
                    <a:pt x="434"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98" name="Google Shape;398;p9"/>
            <p:cNvSpPr/>
            <p:nvPr/>
          </p:nvSpPr>
          <p:spPr>
            <a:xfrm>
              <a:off x="8679095" y="377868"/>
              <a:ext cx="1102926" cy="853276"/>
            </a:xfrm>
            <a:custGeom>
              <a:avLst/>
              <a:gdLst/>
              <a:ahLst/>
              <a:cxnLst/>
              <a:rect l="l" t="t" r="r" b="b"/>
              <a:pathLst>
                <a:path w="39496" h="30556" extrusionOk="0">
                  <a:moveTo>
                    <a:pt x="37528" y="0"/>
                  </a:moveTo>
                  <a:lnTo>
                    <a:pt x="1" y="27520"/>
                  </a:lnTo>
                  <a:lnTo>
                    <a:pt x="2236" y="30556"/>
                  </a:lnTo>
                  <a:lnTo>
                    <a:pt x="38962" y="3603"/>
                  </a:lnTo>
                  <a:cubicBezTo>
                    <a:pt x="39396" y="3269"/>
                    <a:pt x="39496" y="2669"/>
                    <a:pt x="39162" y="2235"/>
                  </a:cubicBezTo>
                  <a:lnTo>
                    <a:pt x="37528"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399" name="Google Shape;399;p9"/>
          <p:cNvGrpSpPr/>
          <p:nvPr/>
        </p:nvGrpSpPr>
        <p:grpSpPr>
          <a:xfrm rot="787487">
            <a:off x="768630" y="5437014"/>
            <a:ext cx="2436917" cy="2565077"/>
            <a:chOff x="1526600" y="450800"/>
            <a:chExt cx="4540675" cy="4779475"/>
          </a:xfrm>
        </p:grpSpPr>
        <p:sp>
          <p:nvSpPr>
            <p:cNvPr id="400" name="Google Shape;400;p9"/>
            <p:cNvSpPr/>
            <p:nvPr/>
          </p:nvSpPr>
          <p:spPr>
            <a:xfrm>
              <a:off x="1610100" y="473575"/>
              <a:ext cx="4457175" cy="4689450"/>
            </a:xfrm>
            <a:custGeom>
              <a:avLst/>
              <a:gdLst/>
              <a:ahLst/>
              <a:cxnLst/>
              <a:rect l="l" t="t" r="r" b="b"/>
              <a:pathLst>
                <a:path w="178287" h="187578" extrusionOk="0">
                  <a:moveTo>
                    <a:pt x="95602" y="1"/>
                  </a:moveTo>
                  <a:cubicBezTo>
                    <a:pt x="95141" y="1"/>
                    <a:pt x="94676" y="129"/>
                    <a:pt x="94258" y="394"/>
                  </a:cubicBezTo>
                  <a:lnTo>
                    <a:pt x="0" y="63859"/>
                  </a:lnTo>
                  <a:lnTo>
                    <a:pt x="79645" y="185257"/>
                  </a:lnTo>
                  <a:cubicBezTo>
                    <a:pt x="80631" y="186769"/>
                    <a:pt x="82280" y="187578"/>
                    <a:pt x="83965" y="187578"/>
                  </a:cubicBezTo>
                  <a:cubicBezTo>
                    <a:pt x="84955" y="187578"/>
                    <a:pt x="85959" y="187298"/>
                    <a:pt x="86847" y="186719"/>
                  </a:cubicBezTo>
                  <a:lnTo>
                    <a:pt x="176826" y="126176"/>
                  </a:lnTo>
                  <a:cubicBezTo>
                    <a:pt x="177974" y="125393"/>
                    <a:pt x="178287" y="123880"/>
                    <a:pt x="177504" y="122732"/>
                  </a:cubicBezTo>
                  <a:lnTo>
                    <a:pt x="97703" y="1125"/>
                  </a:lnTo>
                  <a:cubicBezTo>
                    <a:pt x="97205" y="394"/>
                    <a:pt x="96410" y="1"/>
                    <a:pt x="95602" y="1"/>
                  </a:cubicBezTo>
                  <a:close/>
                </a:path>
              </a:pathLst>
            </a:custGeom>
            <a:solidFill>
              <a:srgbClr val="119B9B"/>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01" name="Google Shape;401;p9"/>
            <p:cNvSpPr/>
            <p:nvPr/>
          </p:nvSpPr>
          <p:spPr>
            <a:xfrm>
              <a:off x="1616625" y="450800"/>
              <a:ext cx="4391950" cy="4645025"/>
            </a:xfrm>
            <a:custGeom>
              <a:avLst/>
              <a:gdLst/>
              <a:ahLst/>
              <a:cxnLst/>
              <a:rect l="l" t="t" r="r" b="b"/>
              <a:pathLst>
                <a:path w="175678" h="185801" extrusionOk="0">
                  <a:moveTo>
                    <a:pt x="93162" y="0"/>
                  </a:moveTo>
                  <a:lnTo>
                    <a:pt x="0" y="61587"/>
                  </a:lnTo>
                  <a:lnTo>
                    <a:pt x="80323" y="184028"/>
                  </a:lnTo>
                  <a:cubicBezTo>
                    <a:pt x="81085" y="185187"/>
                    <a:pt x="82329" y="185800"/>
                    <a:pt x="83604" y="185800"/>
                  </a:cubicBezTo>
                  <a:cubicBezTo>
                    <a:pt x="84339" y="185800"/>
                    <a:pt x="85083" y="185597"/>
                    <a:pt x="85751" y="185177"/>
                  </a:cubicBezTo>
                  <a:lnTo>
                    <a:pt x="175677" y="125782"/>
                  </a:lnTo>
                  <a:lnTo>
                    <a:pt x="93162" y="0"/>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02" name="Google Shape;402;p9"/>
            <p:cNvSpPr/>
            <p:nvPr/>
          </p:nvSpPr>
          <p:spPr>
            <a:xfrm>
              <a:off x="3931325" y="462525"/>
              <a:ext cx="2064200" cy="3145900"/>
            </a:xfrm>
            <a:custGeom>
              <a:avLst/>
              <a:gdLst/>
              <a:ahLst/>
              <a:cxnLst/>
              <a:rect l="l" t="t" r="r" b="b"/>
              <a:pathLst>
                <a:path w="82568" h="125836" fill="none" extrusionOk="0">
                  <a:moveTo>
                    <a:pt x="0" y="1"/>
                  </a:moveTo>
                  <a:lnTo>
                    <a:pt x="82567" y="125835"/>
                  </a:lnTo>
                </a:path>
              </a:pathLst>
            </a:custGeom>
            <a:noFill/>
            <a:ln w="11750" cap="flat" cmpd="sng">
              <a:solidFill>
                <a:schemeClr val="dk1"/>
              </a:solidFill>
              <a:prstDash val="solid"/>
              <a:miter lim="5219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03" name="Google Shape;403;p9"/>
            <p:cNvSpPr/>
            <p:nvPr/>
          </p:nvSpPr>
          <p:spPr>
            <a:xfrm>
              <a:off x="3898700" y="482100"/>
              <a:ext cx="2065500" cy="3145900"/>
            </a:xfrm>
            <a:custGeom>
              <a:avLst/>
              <a:gdLst/>
              <a:ahLst/>
              <a:cxnLst/>
              <a:rect l="l" t="t" r="r" b="b"/>
              <a:pathLst>
                <a:path w="82620" h="125836" fill="none" extrusionOk="0">
                  <a:moveTo>
                    <a:pt x="1" y="1"/>
                  </a:moveTo>
                  <a:lnTo>
                    <a:pt x="82620" y="125835"/>
                  </a:lnTo>
                </a:path>
              </a:pathLst>
            </a:custGeom>
            <a:noFill/>
            <a:ln w="11750" cap="flat" cmpd="sng">
              <a:solidFill>
                <a:schemeClr val="dk1"/>
              </a:solidFill>
              <a:prstDash val="solid"/>
              <a:miter lim="5219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04" name="Google Shape;404;p9"/>
            <p:cNvSpPr/>
            <p:nvPr/>
          </p:nvSpPr>
          <p:spPr>
            <a:xfrm>
              <a:off x="3742125" y="4138150"/>
              <a:ext cx="842925" cy="1092125"/>
            </a:xfrm>
            <a:custGeom>
              <a:avLst/>
              <a:gdLst/>
              <a:ahLst/>
              <a:cxnLst/>
              <a:rect l="l" t="t" r="r" b="b"/>
              <a:pathLst>
                <a:path w="33717" h="43685" extrusionOk="0">
                  <a:moveTo>
                    <a:pt x="9604" y="0"/>
                  </a:moveTo>
                  <a:lnTo>
                    <a:pt x="1" y="6159"/>
                  </a:lnTo>
                  <a:lnTo>
                    <a:pt x="24113" y="43685"/>
                  </a:lnTo>
                  <a:lnTo>
                    <a:pt x="25679" y="35595"/>
                  </a:lnTo>
                  <a:lnTo>
                    <a:pt x="33716" y="37526"/>
                  </a:lnTo>
                  <a:lnTo>
                    <a:pt x="9604"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05" name="Google Shape;405;p9"/>
            <p:cNvSpPr/>
            <p:nvPr/>
          </p:nvSpPr>
          <p:spPr>
            <a:xfrm>
              <a:off x="1526600" y="464775"/>
              <a:ext cx="4343675" cy="4627200"/>
            </a:xfrm>
            <a:custGeom>
              <a:avLst/>
              <a:gdLst/>
              <a:ahLst/>
              <a:cxnLst/>
              <a:rect l="l" t="t" r="r" b="b"/>
              <a:pathLst>
                <a:path w="173747" h="185088" extrusionOk="0">
                  <a:moveTo>
                    <a:pt x="91115" y="1"/>
                  </a:moveTo>
                  <a:cubicBezTo>
                    <a:pt x="90634" y="1"/>
                    <a:pt x="90147" y="140"/>
                    <a:pt x="89718" y="433"/>
                  </a:cubicBezTo>
                  <a:lnTo>
                    <a:pt x="0" y="59357"/>
                  </a:lnTo>
                  <a:lnTo>
                    <a:pt x="82515" y="185087"/>
                  </a:lnTo>
                  <a:lnTo>
                    <a:pt x="172285" y="126163"/>
                  </a:lnTo>
                  <a:cubicBezTo>
                    <a:pt x="173433" y="125380"/>
                    <a:pt x="173746" y="123866"/>
                    <a:pt x="172963" y="122718"/>
                  </a:cubicBezTo>
                  <a:lnTo>
                    <a:pt x="93162" y="1111"/>
                  </a:lnTo>
                  <a:cubicBezTo>
                    <a:pt x="92705" y="392"/>
                    <a:pt x="91920" y="1"/>
                    <a:pt x="9111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06" name="Google Shape;406;p9"/>
            <p:cNvSpPr/>
            <p:nvPr/>
          </p:nvSpPr>
          <p:spPr>
            <a:xfrm>
              <a:off x="1636200" y="1843000"/>
              <a:ext cx="2130750" cy="3199400"/>
            </a:xfrm>
            <a:custGeom>
              <a:avLst/>
              <a:gdLst/>
              <a:ahLst/>
              <a:cxnLst/>
              <a:rect l="l" t="t" r="r" b="b"/>
              <a:pathLst>
                <a:path w="85230" h="127976" extrusionOk="0">
                  <a:moveTo>
                    <a:pt x="2506" y="1"/>
                  </a:moveTo>
                  <a:lnTo>
                    <a:pt x="0" y="1619"/>
                  </a:lnTo>
                  <a:lnTo>
                    <a:pt x="82724" y="127975"/>
                  </a:lnTo>
                  <a:lnTo>
                    <a:pt x="85229" y="126357"/>
                  </a:lnTo>
                  <a:lnTo>
                    <a:pt x="2506"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07" name="Google Shape;407;p9"/>
            <p:cNvSpPr/>
            <p:nvPr/>
          </p:nvSpPr>
          <p:spPr>
            <a:xfrm>
              <a:off x="2647400" y="1567700"/>
              <a:ext cx="2116400" cy="2399550"/>
            </a:xfrm>
            <a:custGeom>
              <a:avLst/>
              <a:gdLst/>
              <a:ahLst/>
              <a:cxnLst/>
              <a:rect l="l" t="t" r="r" b="b"/>
              <a:pathLst>
                <a:path w="84656" h="95982" fill="none" extrusionOk="0">
                  <a:moveTo>
                    <a:pt x="82777" y="71347"/>
                  </a:moveTo>
                  <a:cubicBezTo>
                    <a:pt x="82777" y="69937"/>
                    <a:pt x="83507" y="68633"/>
                    <a:pt x="84656" y="67850"/>
                  </a:cubicBezTo>
                  <a:lnTo>
                    <a:pt x="40919" y="1201"/>
                  </a:lnTo>
                  <a:cubicBezTo>
                    <a:pt x="38988" y="2453"/>
                    <a:pt x="36431" y="1932"/>
                    <a:pt x="35178" y="0"/>
                  </a:cubicBezTo>
                  <a:lnTo>
                    <a:pt x="1149" y="22286"/>
                  </a:lnTo>
                  <a:cubicBezTo>
                    <a:pt x="2454" y="24217"/>
                    <a:pt x="1932" y="26827"/>
                    <a:pt x="1" y="28080"/>
                  </a:cubicBezTo>
                  <a:lnTo>
                    <a:pt x="43737" y="94729"/>
                  </a:lnTo>
                  <a:cubicBezTo>
                    <a:pt x="45668" y="93476"/>
                    <a:pt x="48226" y="94050"/>
                    <a:pt x="49478" y="95981"/>
                  </a:cubicBezTo>
                  <a:lnTo>
                    <a:pt x="83455" y="73643"/>
                  </a:lnTo>
                  <a:cubicBezTo>
                    <a:pt x="82985" y="72965"/>
                    <a:pt x="82777" y="72182"/>
                    <a:pt x="82777" y="71347"/>
                  </a:cubicBezTo>
                  <a:close/>
                </a:path>
              </a:pathLst>
            </a:custGeom>
            <a:solidFill>
              <a:schemeClr val="lt1"/>
            </a:solidFill>
            <a:ln w="14350" cap="flat" cmpd="sng">
              <a:solidFill>
                <a:schemeClr val="lt1"/>
              </a:solidFill>
              <a:prstDash val="solid"/>
              <a:miter lim="5219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408" name="Google Shape;408;p9"/>
          <p:cNvGrpSpPr/>
          <p:nvPr/>
        </p:nvGrpSpPr>
        <p:grpSpPr>
          <a:xfrm>
            <a:off x="-774856" y="4828019"/>
            <a:ext cx="2572187" cy="2440845"/>
            <a:chOff x="-356100" y="3692425"/>
            <a:chExt cx="1728775" cy="1640500"/>
          </a:xfrm>
        </p:grpSpPr>
        <p:sp>
          <p:nvSpPr>
            <p:cNvPr id="409" name="Google Shape;409;p9"/>
            <p:cNvSpPr/>
            <p:nvPr/>
          </p:nvSpPr>
          <p:spPr>
            <a:xfrm>
              <a:off x="-242675" y="3755800"/>
              <a:ext cx="1615350" cy="1577125"/>
            </a:xfrm>
            <a:custGeom>
              <a:avLst/>
              <a:gdLst/>
              <a:ahLst/>
              <a:cxnLst/>
              <a:rect l="l" t="t" r="r" b="b"/>
              <a:pathLst>
                <a:path w="64614" h="63085" extrusionOk="0">
                  <a:moveTo>
                    <a:pt x="22503" y="1"/>
                  </a:moveTo>
                  <a:cubicBezTo>
                    <a:pt x="22082" y="1"/>
                    <a:pt x="21688" y="233"/>
                    <a:pt x="21482" y="621"/>
                  </a:cubicBezTo>
                  <a:lnTo>
                    <a:pt x="0" y="41284"/>
                  </a:lnTo>
                  <a:lnTo>
                    <a:pt x="40729" y="62799"/>
                  </a:lnTo>
                  <a:cubicBezTo>
                    <a:pt x="41087" y="62993"/>
                    <a:pt x="41470" y="63084"/>
                    <a:pt x="41847" y="63084"/>
                  </a:cubicBezTo>
                  <a:cubicBezTo>
                    <a:pt x="42701" y="63084"/>
                    <a:pt x="43525" y="62618"/>
                    <a:pt x="43965" y="61832"/>
                  </a:cubicBezTo>
                  <a:lnTo>
                    <a:pt x="64313" y="23271"/>
                  </a:lnTo>
                  <a:cubicBezTo>
                    <a:pt x="64613" y="22704"/>
                    <a:pt x="64413" y="21970"/>
                    <a:pt x="63813" y="21670"/>
                  </a:cubicBezTo>
                  <a:lnTo>
                    <a:pt x="23083" y="154"/>
                  </a:lnTo>
                  <a:cubicBezTo>
                    <a:pt x="22895" y="49"/>
                    <a:pt x="22696" y="1"/>
                    <a:pt x="2250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10" name="Google Shape;410;p9"/>
            <p:cNvSpPr/>
            <p:nvPr/>
          </p:nvSpPr>
          <p:spPr>
            <a:xfrm>
              <a:off x="-356100" y="3692425"/>
              <a:ext cx="1647050" cy="1619200"/>
            </a:xfrm>
            <a:custGeom>
              <a:avLst/>
              <a:gdLst/>
              <a:ahLst/>
              <a:cxnLst/>
              <a:rect l="l" t="t" r="r" b="b"/>
              <a:pathLst>
                <a:path w="65882" h="64768" extrusionOk="0">
                  <a:moveTo>
                    <a:pt x="22170" y="0"/>
                  </a:moveTo>
                  <a:cubicBezTo>
                    <a:pt x="21749" y="0"/>
                    <a:pt x="21355" y="232"/>
                    <a:pt x="21149" y="621"/>
                  </a:cubicBezTo>
                  <a:lnTo>
                    <a:pt x="401" y="39883"/>
                  </a:lnTo>
                  <a:cubicBezTo>
                    <a:pt x="1" y="40650"/>
                    <a:pt x="301" y="41617"/>
                    <a:pt x="1068" y="42051"/>
                  </a:cubicBezTo>
                  <a:lnTo>
                    <a:pt x="44099" y="64767"/>
                  </a:lnTo>
                  <a:lnTo>
                    <a:pt x="65581" y="24105"/>
                  </a:lnTo>
                  <a:cubicBezTo>
                    <a:pt x="65881" y="23504"/>
                    <a:pt x="65648" y="22804"/>
                    <a:pt x="65081" y="22503"/>
                  </a:cubicBezTo>
                  <a:lnTo>
                    <a:pt x="22750" y="154"/>
                  </a:lnTo>
                  <a:cubicBezTo>
                    <a:pt x="22562" y="49"/>
                    <a:pt x="22363" y="0"/>
                    <a:pt x="22170"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11" name="Google Shape;411;p9"/>
            <p:cNvSpPr/>
            <p:nvPr/>
          </p:nvSpPr>
          <p:spPr>
            <a:xfrm>
              <a:off x="-161800" y="3833875"/>
              <a:ext cx="1314300" cy="1215875"/>
            </a:xfrm>
            <a:custGeom>
              <a:avLst/>
              <a:gdLst/>
              <a:ahLst/>
              <a:cxnLst/>
              <a:rect l="l" t="t" r="r" b="b"/>
              <a:pathLst>
                <a:path w="52572" h="48635" fill="none" extrusionOk="0">
                  <a:moveTo>
                    <a:pt x="51738" y="18513"/>
                  </a:moveTo>
                  <a:lnTo>
                    <a:pt x="16713" y="0"/>
                  </a:lnTo>
                  <a:cubicBezTo>
                    <a:pt x="16213" y="967"/>
                    <a:pt x="15012" y="1334"/>
                    <a:pt x="14078" y="834"/>
                  </a:cubicBezTo>
                  <a:lnTo>
                    <a:pt x="1" y="27486"/>
                  </a:lnTo>
                  <a:cubicBezTo>
                    <a:pt x="968" y="27987"/>
                    <a:pt x="1335" y="29188"/>
                    <a:pt x="835" y="30155"/>
                  </a:cubicBezTo>
                  <a:lnTo>
                    <a:pt x="35860" y="48635"/>
                  </a:lnTo>
                  <a:cubicBezTo>
                    <a:pt x="36360" y="47668"/>
                    <a:pt x="37528" y="47301"/>
                    <a:pt x="38495" y="47801"/>
                  </a:cubicBezTo>
                  <a:lnTo>
                    <a:pt x="52572" y="21182"/>
                  </a:lnTo>
                  <a:cubicBezTo>
                    <a:pt x="51604" y="20648"/>
                    <a:pt x="51238" y="19481"/>
                    <a:pt x="51738" y="18513"/>
                  </a:cubicBezTo>
                  <a:close/>
                </a:path>
              </a:pathLst>
            </a:custGeom>
            <a:solidFill>
              <a:schemeClr val="dk1"/>
            </a:solidFill>
            <a:ln w="19050"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12" name="Google Shape;412;p9"/>
            <p:cNvSpPr/>
            <p:nvPr/>
          </p:nvSpPr>
          <p:spPr>
            <a:xfrm>
              <a:off x="768050" y="4308375"/>
              <a:ext cx="555425" cy="979325"/>
            </a:xfrm>
            <a:custGeom>
              <a:avLst/>
              <a:gdLst/>
              <a:ahLst/>
              <a:cxnLst/>
              <a:rect l="l" t="t" r="r" b="b"/>
              <a:pathLst>
                <a:path w="22217" h="39173" extrusionOk="0">
                  <a:moveTo>
                    <a:pt x="20315" y="0"/>
                  </a:moveTo>
                  <a:lnTo>
                    <a:pt x="0" y="38495"/>
                  </a:lnTo>
                  <a:lnTo>
                    <a:pt x="968" y="39028"/>
                  </a:lnTo>
                  <a:cubicBezTo>
                    <a:pt x="1154" y="39127"/>
                    <a:pt x="1356" y="39173"/>
                    <a:pt x="1555" y="39173"/>
                  </a:cubicBezTo>
                  <a:cubicBezTo>
                    <a:pt x="2033" y="39173"/>
                    <a:pt x="2500" y="38908"/>
                    <a:pt x="2735" y="38461"/>
                  </a:cubicBezTo>
                  <a:lnTo>
                    <a:pt x="21882" y="2235"/>
                  </a:lnTo>
                  <a:cubicBezTo>
                    <a:pt x="22216" y="1635"/>
                    <a:pt x="21983" y="868"/>
                    <a:pt x="21382" y="567"/>
                  </a:cubicBezTo>
                  <a:lnTo>
                    <a:pt x="20315"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13" name="Google Shape;413;p9"/>
            <p:cNvSpPr/>
            <p:nvPr/>
          </p:nvSpPr>
          <p:spPr>
            <a:xfrm>
              <a:off x="-356100" y="4621925"/>
              <a:ext cx="1156700" cy="689700"/>
            </a:xfrm>
            <a:custGeom>
              <a:avLst/>
              <a:gdLst/>
              <a:ahLst/>
              <a:cxnLst/>
              <a:rect l="l" t="t" r="r" b="b"/>
              <a:pathLst>
                <a:path w="46268" h="27588" extrusionOk="0">
                  <a:moveTo>
                    <a:pt x="1835" y="1"/>
                  </a:moveTo>
                  <a:lnTo>
                    <a:pt x="401" y="2669"/>
                  </a:lnTo>
                  <a:cubicBezTo>
                    <a:pt x="1" y="3470"/>
                    <a:pt x="301" y="4437"/>
                    <a:pt x="1068" y="4837"/>
                  </a:cubicBezTo>
                  <a:lnTo>
                    <a:pt x="44099" y="27587"/>
                  </a:lnTo>
                  <a:lnTo>
                    <a:pt x="46267" y="23484"/>
                  </a:lnTo>
                  <a:lnTo>
                    <a:pt x="1835" y="1"/>
                  </a:lnTo>
                  <a:close/>
                </a:path>
              </a:pathLst>
            </a:custGeom>
            <a:solidFill>
              <a:srgbClr val="E24747">
                <a:alpha val="9554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14" name="Google Shape;414;p9"/>
            <p:cNvSpPr/>
            <p:nvPr/>
          </p:nvSpPr>
          <p:spPr>
            <a:xfrm>
              <a:off x="768050" y="4308375"/>
              <a:ext cx="521225" cy="969050"/>
            </a:xfrm>
            <a:custGeom>
              <a:avLst/>
              <a:gdLst/>
              <a:ahLst/>
              <a:cxnLst/>
              <a:rect l="l" t="t" r="r" b="b"/>
              <a:pathLst>
                <a:path w="20849" h="38762" extrusionOk="0">
                  <a:moveTo>
                    <a:pt x="20315" y="0"/>
                  </a:moveTo>
                  <a:lnTo>
                    <a:pt x="0" y="38495"/>
                  </a:lnTo>
                  <a:lnTo>
                    <a:pt x="501" y="38761"/>
                  </a:lnTo>
                  <a:lnTo>
                    <a:pt x="20848" y="267"/>
                  </a:lnTo>
                  <a:lnTo>
                    <a:pt x="20315"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15" name="Google Shape;415;p9"/>
            <p:cNvSpPr/>
            <p:nvPr/>
          </p:nvSpPr>
          <p:spPr>
            <a:xfrm>
              <a:off x="798075" y="4325050"/>
              <a:ext cx="516225" cy="962725"/>
            </a:xfrm>
            <a:custGeom>
              <a:avLst/>
              <a:gdLst/>
              <a:ahLst/>
              <a:cxnLst/>
              <a:rect l="l" t="t" r="r" b="b"/>
              <a:pathLst>
                <a:path w="20649" h="38509" extrusionOk="0">
                  <a:moveTo>
                    <a:pt x="20348" y="1"/>
                  </a:moveTo>
                  <a:lnTo>
                    <a:pt x="0" y="38461"/>
                  </a:lnTo>
                  <a:cubicBezTo>
                    <a:pt x="118" y="38485"/>
                    <a:pt x="236" y="38509"/>
                    <a:pt x="354" y="38509"/>
                  </a:cubicBezTo>
                  <a:cubicBezTo>
                    <a:pt x="403" y="38509"/>
                    <a:pt x="452" y="38504"/>
                    <a:pt x="500" y="38495"/>
                  </a:cubicBezTo>
                  <a:lnTo>
                    <a:pt x="20648" y="334"/>
                  </a:lnTo>
                  <a:cubicBezTo>
                    <a:pt x="20581" y="201"/>
                    <a:pt x="20448" y="101"/>
                    <a:pt x="20348"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16" name="Google Shape;416;p9"/>
            <p:cNvSpPr/>
            <p:nvPr/>
          </p:nvSpPr>
          <p:spPr>
            <a:xfrm>
              <a:off x="850600" y="5092275"/>
              <a:ext cx="175975" cy="130950"/>
            </a:xfrm>
            <a:custGeom>
              <a:avLst/>
              <a:gdLst/>
              <a:ahLst/>
              <a:cxnLst/>
              <a:rect l="l" t="t" r="r" b="b"/>
              <a:pathLst>
                <a:path w="7039" h="5238" extrusionOk="0">
                  <a:moveTo>
                    <a:pt x="1101" y="0"/>
                  </a:moveTo>
                  <a:lnTo>
                    <a:pt x="1" y="2102"/>
                  </a:lnTo>
                  <a:lnTo>
                    <a:pt x="5905" y="5237"/>
                  </a:lnTo>
                  <a:lnTo>
                    <a:pt x="5571" y="3703"/>
                  </a:lnTo>
                  <a:lnTo>
                    <a:pt x="7039" y="3136"/>
                  </a:lnTo>
                  <a:lnTo>
                    <a:pt x="1101" y="0"/>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417" name="Google Shape;417;p9"/>
          <p:cNvGrpSpPr/>
          <p:nvPr/>
        </p:nvGrpSpPr>
        <p:grpSpPr>
          <a:xfrm rot="-400487" flipH="1">
            <a:off x="9724591" y="5392873"/>
            <a:ext cx="3042492" cy="2387332"/>
            <a:chOff x="-2415600" y="2986400"/>
            <a:chExt cx="1943075" cy="1524659"/>
          </a:xfrm>
        </p:grpSpPr>
        <p:sp>
          <p:nvSpPr>
            <p:cNvPr id="418" name="Google Shape;418;p9"/>
            <p:cNvSpPr/>
            <p:nvPr/>
          </p:nvSpPr>
          <p:spPr>
            <a:xfrm>
              <a:off x="-2415600" y="2986400"/>
              <a:ext cx="1117375" cy="1251275"/>
            </a:xfrm>
            <a:custGeom>
              <a:avLst/>
              <a:gdLst/>
              <a:ahLst/>
              <a:cxnLst/>
              <a:rect l="l" t="t" r="r" b="b"/>
              <a:pathLst>
                <a:path w="44695" h="50051" extrusionOk="0">
                  <a:moveTo>
                    <a:pt x="11387" y="1"/>
                  </a:moveTo>
                  <a:cubicBezTo>
                    <a:pt x="10743" y="1"/>
                    <a:pt x="10152" y="449"/>
                    <a:pt x="10001" y="1099"/>
                  </a:cubicBezTo>
                  <a:lnTo>
                    <a:pt x="180" y="41127"/>
                  </a:lnTo>
                  <a:cubicBezTo>
                    <a:pt x="0" y="41896"/>
                    <a:pt x="462" y="42665"/>
                    <a:pt x="1257" y="42871"/>
                  </a:cubicBezTo>
                  <a:lnTo>
                    <a:pt x="33617" y="50051"/>
                  </a:lnTo>
                  <a:lnTo>
                    <a:pt x="44695" y="8433"/>
                  </a:lnTo>
                  <a:lnTo>
                    <a:pt x="11744" y="48"/>
                  </a:lnTo>
                  <a:cubicBezTo>
                    <a:pt x="11625" y="16"/>
                    <a:pt x="11505" y="1"/>
                    <a:pt x="1138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19" name="Google Shape;419;p9"/>
            <p:cNvSpPr/>
            <p:nvPr/>
          </p:nvSpPr>
          <p:spPr>
            <a:xfrm>
              <a:off x="-1586075" y="3188225"/>
              <a:ext cx="1113550" cy="1279575"/>
            </a:xfrm>
            <a:custGeom>
              <a:avLst/>
              <a:gdLst/>
              <a:ahLst/>
              <a:cxnLst/>
              <a:rect l="l" t="t" r="r" b="b"/>
              <a:pathLst>
                <a:path w="44542" h="51183" extrusionOk="0">
                  <a:moveTo>
                    <a:pt x="10411" y="1"/>
                  </a:moveTo>
                  <a:lnTo>
                    <a:pt x="0" y="41772"/>
                  </a:lnTo>
                  <a:lnTo>
                    <a:pt x="31797" y="51132"/>
                  </a:lnTo>
                  <a:cubicBezTo>
                    <a:pt x="31925" y="51166"/>
                    <a:pt x="32054" y="51182"/>
                    <a:pt x="32181" y="51182"/>
                  </a:cubicBezTo>
                  <a:cubicBezTo>
                    <a:pt x="32815" y="51182"/>
                    <a:pt x="33395" y="50773"/>
                    <a:pt x="33566" y="50132"/>
                  </a:cubicBezTo>
                  <a:lnTo>
                    <a:pt x="44336" y="10360"/>
                  </a:lnTo>
                  <a:cubicBezTo>
                    <a:pt x="44541" y="9591"/>
                    <a:pt x="44080" y="8796"/>
                    <a:pt x="43310" y="8591"/>
                  </a:cubicBezTo>
                  <a:lnTo>
                    <a:pt x="10411" y="1"/>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20" name="Google Shape;420;p9"/>
            <p:cNvSpPr/>
            <p:nvPr/>
          </p:nvSpPr>
          <p:spPr>
            <a:xfrm>
              <a:off x="-2402775" y="2994000"/>
              <a:ext cx="1133400" cy="1217400"/>
            </a:xfrm>
            <a:custGeom>
              <a:avLst/>
              <a:gdLst/>
              <a:ahLst/>
              <a:cxnLst/>
              <a:rect l="l" t="t" r="r" b="b"/>
              <a:pathLst>
                <a:path w="45336" h="48696" extrusionOk="0">
                  <a:moveTo>
                    <a:pt x="12283" y="0"/>
                  </a:moveTo>
                  <a:lnTo>
                    <a:pt x="0" y="41900"/>
                  </a:lnTo>
                  <a:lnTo>
                    <a:pt x="19104" y="42131"/>
                  </a:lnTo>
                  <a:cubicBezTo>
                    <a:pt x="23976" y="42823"/>
                    <a:pt x="28540" y="44874"/>
                    <a:pt x="32309" y="48054"/>
                  </a:cubicBezTo>
                  <a:lnTo>
                    <a:pt x="33053" y="48695"/>
                  </a:lnTo>
                  <a:lnTo>
                    <a:pt x="45336" y="6770"/>
                  </a:lnTo>
                  <a:lnTo>
                    <a:pt x="44567" y="6129"/>
                  </a:lnTo>
                  <a:cubicBezTo>
                    <a:pt x="40797" y="2975"/>
                    <a:pt x="36233" y="923"/>
                    <a:pt x="31361" y="231"/>
                  </a:cubicBezTo>
                  <a:lnTo>
                    <a:pt x="12283"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21" name="Google Shape;421;p9"/>
            <p:cNvSpPr/>
            <p:nvPr/>
          </p:nvSpPr>
          <p:spPr>
            <a:xfrm>
              <a:off x="-2351263" y="3014809"/>
              <a:ext cx="1085975" cy="1231500"/>
            </a:xfrm>
            <a:custGeom>
              <a:avLst/>
              <a:gdLst/>
              <a:ahLst/>
              <a:cxnLst/>
              <a:rect l="l" t="t" r="r" b="b"/>
              <a:pathLst>
                <a:path w="43439" h="49260" extrusionOk="0">
                  <a:moveTo>
                    <a:pt x="12258" y="0"/>
                  </a:moveTo>
                  <a:lnTo>
                    <a:pt x="1" y="41925"/>
                  </a:lnTo>
                  <a:lnTo>
                    <a:pt x="17207" y="42695"/>
                  </a:lnTo>
                  <a:cubicBezTo>
                    <a:pt x="22079" y="43387"/>
                    <a:pt x="26643" y="45438"/>
                    <a:pt x="30412" y="48618"/>
                  </a:cubicBezTo>
                  <a:lnTo>
                    <a:pt x="31156" y="49259"/>
                  </a:lnTo>
                  <a:lnTo>
                    <a:pt x="43439" y="7334"/>
                  </a:lnTo>
                  <a:lnTo>
                    <a:pt x="42670" y="6693"/>
                  </a:lnTo>
                  <a:cubicBezTo>
                    <a:pt x="38900" y="3539"/>
                    <a:pt x="34336" y="1487"/>
                    <a:pt x="29464" y="769"/>
                  </a:cubicBezTo>
                  <a:lnTo>
                    <a:pt x="12258" y="0"/>
                  </a:ln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22" name="Google Shape;422;p9"/>
            <p:cNvSpPr/>
            <p:nvPr/>
          </p:nvSpPr>
          <p:spPr>
            <a:xfrm>
              <a:off x="-1573663" y="3188659"/>
              <a:ext cx="1070600" cy="1322400"/>
            </a:xfrm>
            <a:custGeom>
              <a:avLst/>
              <a:gdLst/>
              <a:ahLst/>
              <a:cxnLst/>
              <a:rect l="l" t="t" r="r" b="b"/>
              <a:pathLst>
                <a:path w="42824" h="52896" extrusionOk="0">
                  <a:moveTo>
                    <a:pt x="17135" y="1"/>
                  </a:moveTo>
                  <a:cubicBezTo>
                    <a:pt x="15803" y="1"/>
                    <a:pt x="14490" y="86"/>
                    <a:pt x="13232" y="252"/>
                  </a:cubicBezTo>
                  <a:lnTo>
                    <a:pt x="12258" y="380"/>
                  </a:lnTo>
                  <a:lnTo>
                    <a:pt x="1" y="42280"/>
                  </a:lnTo>
                  <a:lnTo>
                    <a:pt x="975" y="42151"/>
                  </a:lnTo>
                  <a:cubicBezTo>
                    <a:pt x="2113" y="42002"/>
                    <a:pt x="3255" y="41927"/>
                    <a:pt x="4394" y="41927"/>
                  </a:cubicBezTo>
                  <a:cubicBezTo>
                    <a:pt x="8133" y="41927"/>
                    <a:pt x="11844" y="42727"/>
                    <a:pt x="15284" y="44280"/>
                  </a:cubicBezTo>
                  <a:lnTo>
                    <a:pt x="30208" y="52895"/>
                  </a:lnTo>
                  <a:lnTo>
                    <a:pt x="42824" y="9124"/>
                  </a:lnTo>
                  <a:lnTo>
                    <a:pt x="28284" y="2226"/>
                  </a:lnTo>
                  <a:cubicBezTo>
                    <a:pt x="24955" y="704"/>
                    <a:pt x="20963" y="1"/>
                    <a:pt x="17135" y="1"/>
                  </a:cubicBez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423" name="Google Shape;423;p9"/>
            <p:cNvGrpSpPr/>
            <p:nvPr/>
          </p:nvGrpSpPr>
          <p:grpSpPr>
            <a:xfrm>
              <a:off x="-2218800" y="3088875"/>
              <a:ext cx="1598825" cy="1190475"/>
              <a:chOff x="-2218800" y="3088875"/>
              <a:chExt cx="1598825" cy="1190475"/>
            </a:xfrm>
          </p:grpSpPr>
          <p:sp>
            <p:nvSpPr>
              <p:cNvPr id="424" name="Google Shape;424;p9"/>
              <p:cNvSpPr/>
              <p:nvPr/>
            </p:nvSpPr>
            <p:spPr>
              <a:xfrm>
                <a:off x="-2218800" y="3088875"/>
                <a:ext cx="841100" cy="985325"/>
              </a:xfrm>
              <a:custGeom>
                <a:avLst/>
                <a:gdLst/>
                <a:ahLst/>
                <a:cxnLst/>
                <a:rect l="l" t="t" r="r" b="b"/>
                <a:pathLst>
                  <a:path w="33644" h="39413" extrusionOk="0">
                    <a:moveTo>
                      <a:pt x="9539" y="0"/>
                    </a:moveTo>
                    <a:lnTo>
                      <a:pt x="9462" y="667"/>
                    </a:lnTo>
                    <a:lnTo>
                      <a:pt x="22412" y="2385"/>
                    </a:lnTo>
                    <a:cubicBezTo>
                      <a:pt x="26027" y="3077"/>
                      <a:pt x="29489" y="4436"/>
                      <a:pt x="32643" y="6360"/>
                    </a:cubicBezTo>
                    <a:lnTo>
                      <a:pt x="33284" y="6744"/>
                    </a:lnTo>
                    <a:lnTo>
                      <a:pt x="33643" y="6154"/>
                    </a:lnTo>
                    <a:lnTo>
                      <a:pt x="33002" y="5770"/>
                    </a:lnTo>
                    <a:cubicBezTo>
                      <a:pt x="29797" y="3795"/>
                      <a:pt x="26233" y="2411"/>
                      <a:pt x="22540" y="1693"/>
                    </a:cubicBezTo>
                    <a:lnTo>
                      <a:pt x="9539" y="0"/>
                    </a:lnTo>
                    <a:close/>
                    <a:moveTo>
                      <a:pt x="8668" y="2385"/>
                    </a:moveTo>
                    <a:lnTo>
                      <a:pt x="8591" y="3052"/>
                    </a:lnTo>
                    <a:lnTo>
                      <a:pt x="21540" y="4770"/>
                    </a:lnTo>
                    <a:cubicBezTo>
                      <a:pt x="25156" y="5462"/>
                      <a:pt x="28617" y="6821"/>
                      <a:pt x="31771" y="8744"/>
                    </a:cubicBezTo>
                    <a:lnTo>
                      <a:pt x="32387" y="9129"/>
                    </a:lnTo>
                    <a:lnTo>
                      <a:pt x="32771" y="8565"/>
                    </a:lnTo>
                    <a:lnTo>
                      <a:pt x="32130" y="8180"/>
                    </a:lnTo>
                    <a:cubicBezTo>
                      <a:pt x="28899" y="6206"/>
                      <a:pt x="25361" y="4821"/>
                      <a:pt x="21668" y="4103"/>
                    </a:cubicBezTo>
                    <a:lnTo>
                      <a:pt x="8668" y="2385"/>
                    </a:lnTo>
                    <a:close/>
                    <a:moveTo>
                      <a:pt x="7796" y="4795"/>
                    </a:moveTo>
                    <a:lnTo>
                      <a:pt x="7719" y="5488"/>
                    </a:lnTo>
                    <a:lnTo>
                      <a:pt x="20668" y="7180"/>
                    </a:lnTo>
                    <a:cubicBezTo>
                      <a:pt x="24284" y="7898"/>
                      <a:pt x="27746" y="9232"/>
                      <a:pt x="30900" y="11180"/>
                    </a:cubicBezTo>
                    <a:lnTo>
                      <a:pt x="31515" y="11565"/>
                    </a:lnTo>
                    <a:lnTo>
                      <a:pt x="31874" y="10975"/>
                    </a:lnTo>
                    <a:lnTo>
                      <a:pt x="31259" y="10591"/>
                    </a:lnTo>
                    <a:cubicBezTo>
                      <a:pt x="28028" y="8616"/>
                      <a:pt x="24489" y="7231"/>
                      <a:pt x="20796" y="6513"/>
                    </a:cubicBezTo>
                    <a:lnTo>
                      <a:pt x="7796" y="4795"/>
                    </a:lnTo>
                    <a:close/>
                    <a:moveTo>
                      <a:pt x="6873" y="9206"/>
                    </a:moveTo>
                    <a:lnTo>
                      <a:pt x="6770" y="9873"/>
                    </a:lnTo>
                    <a:lnTo>
                      <a:pt x="19745" y="11591"/>
                    </a:lnTo>
                    <a:cubicBezTo>
                      <a:pt x="23361" y="12283"/>
                      <a:pt x="26822" y="13642"/>
                      <a:pt x="29976" y="15565"/>
                    </a:cubicBezTo>
                    <a:lnTo>
                      <a:pt x="30592" y="15950"/>
                    </a:lnTo>
                    <a:lnTo>
                      <a:pt x="30951" y="15386"/>
                    </a:lnTo>
                    <a:lnTo>
                      <a:pt x="30335" y="15001"/>
                    </a:lnTo>
                    <a:cubicBezTo>
                      <a:pt x="27104" y="13027"/>
                      <a:pt x="23566" y="11642"/>
                      <a:pt x="19848" y="10924"/>
                    </a:cubicBezTo>
                    <a:lnTo>
                      <a:pt x="6873" y="9206"/>
                    </a:lnTo>
                    <a:close/>
                    <a:moveTo>
                      <a:pt x="5975" y="11616"/>
                    </a:moveTo>
                    <a:lnTo>
                      <a:pt x="5898" y="12283"/>
                    </a:lnTo>
                    <a:lnTo>
                      <a:pt x="18848" y="14001"/>
                    </a:lnTo>
                    <a:cubicBezTo>
                      <a:pt x="22463" y="14693"/>
                      <a:pt x="25925" y="16052"/>
                      <a:pt x="29079" y="17976"/>
                    </a:cubicBezTo>
                    <a:lnTo>
                      <a:pt x="29694" y="18360"/>
                    </a:lnTo>
                    <a:lnTo>
                      <a:pt x="30079" y="17796"/>
                    </a:lnTo>
                    <a:lnTo>
                      <a:pt x="29438" y="17411"/>
                    </a:lnTo>
                    <a:cubicBezTo>
                      <a:pt x="26207" y="15437"/>
                      <a:pt x="22668" y="14052"/>
                      <a:pt x="18976" y="13334"/>
                    </a:cubicBezTo>
                    <a:lnTo>
                      <a:pt x="5975" y="11616"/>
                    </a:lnTo>
                    <a:close/>
                    <a:moveTo>
                      <a:pt x="5078" y="14027"/>
                    </a:moveTo>
                    <a:lnTo>
                      <a:pt x="5001" y="14693"/>
                    </a:lnTo>
                    <a:lnTo>
                      <a:pt x="17950" y="16411"/>
                    </a:lnTo>
                    <a:cubicBezTo>
                      <a:pt x="21566" y="17104"/>
                      <a:pt x="25027" y="18463"/>
                      <a:pt x="28181" y="20386"/>
                    </a:cubicBezTo>
                    <a:lnTo>
                      <a:pt x="28797" y="20796"/>
                    </a:lnTo>
                    <a:lnTo>
                      <a:pt x="29181" y="20206"/>
                    </a:lnTo>
                    <a:lnTo>
                      <a:pt x="28566" y="19822"/>
                    </a:lnTo>
                    <a:cubicBezTo>
                      <a:pt x="25335" y="17847"/>
                      <a:pt x="21796" y="16463"/>
                      <a:pt x="18104" y="15745"/>
                    </a:cubicBezTo>
                    <a:lnTo>
                      <a:pt x="5078" y="14027"/>
                    </a:lnTo>
                    <a:close/>
                    <a:moveTo>
                      <a:pt x="4078" y="19053"/>
                    </a:moveTo>
                    <a:lnTo>
                      <a:pt x="4001" y="19719"/>
                    </a:lnTo>
                    <a:lnTo>
                      <a:pt x="16950" y="21437"/>
                    </a:lnTo>
                    <a:cubicBezTo>
                      <a:pt x="20591" y="22130"/>
                      <a:pt x="24053" y="23489"/>
                      <a:pt x="27207" y="25412"/>
                    </a:cubicBezTo>
                    <a:lnTo>
                      <a:pt x="27822" y="25797"/>
                    </a:lnTo>
                    <a:lnTo>
                      <a:pt x="28181" y="25232"/>
                    </a:lnTo>
                    <a:lnTo>
                      <a:pt x="27566" y="24822"/>
                    </a:lnTo>
                    <a:cubicBezTo>
                      <a:pt x="24335" y="22848"/>
                      <a:pt x="20796" y="21463"/>
                      <a:pt x="17104" y="20745"/>
                    </a:cubicBezTo>
                    <a:lnTo>
                      <a:pt x="4078" y="19053"/>
                    </a:lnTo>
                    <a:close/>
                    <a:moveTo>
                      <a:pt x="3231" y="21463"/>
                    </a:moveTo>
                    <a:lnTo>
                      <a:pt x="3129" y="22130"/>
                    </a:lnTo>
                    <a:lnTo>
                      <a:pt x="16078" y="23848"/>
                    </a:lnTo>
                    <a:cubicBezTo>
                      <a:pt x="19899" y="24617"/>
                      <a:pt x="24438" y="26668"/>
                      <a:pt x="26310" y="27848"/>
                    </a:cubicBezTo>
                    <a:lnTo>
                      <a:pt x="26925" y="28233"/>
                    </a:lnTo>
                    <a:lnTo>
                      <a:pt x="27310" y="27643"/>
                    </a:lnTo>
                    <a:lnTo>
                      <a:pt x="26669" y="27258"/>
                    </a:lnTo>
                    <a:cubicBezTo>
                      <a:pt x="24745" y="26053"/>
                      <a:pt x="20104" y="23925"/>
                      <a:pt x="16206" y="23155"/>
                    </a:cubicBezTo>
                    <a:lnTo>
                      <a:pt x="3231" y="21463"/>
                    </a:lnTo>
                    <a:close/>
                    <a:moveTo>
                      <a:pt x="2334" y="23848"/>
                    </a:moveTo>
                    <a:lnTo>
                      <a:pt x="2231" y="24514"/>
                    </a:lnTo>
                    <a:lnTo>
                      <a:pt x="15206" y="26232"/>
                    </a:lnTo>
                    <a:cubicBezTo>
                      <a:pt x="18925" y="26976"/>
                      <a:pt x="24540" y="29669"/>
                      <a:pt x="25438" y="30233"/>
                    </a:cubicBezTo>
                    <a:lnTo>
                      <a:pt x="26053" y="30617"/>
                    </a:lnTo>
                    <a:lnTo>
                      <a:pt x="26412" y="30053"/>
                    </a:lnTo>
                    <a:lnTo>
                      <a:pt x="25797" y="29669"/>
                    </a:lnTo>
                    <a:cubicBezTo>
                      <a:pt x="24848" y="29079"/>
                      <a:pt x="19207" y="26335"/>
                      <a:pt x="15335" y="25566"/>
                    </a:cubicBezTo>
                    <a:lnTo>
                      <a:pt x="2334" y="23848"/>
                    </a:lnTo>
                    <a:close/>
                    <a:moveTo>
                      <a:pt x="1283" y="27592"/>
                    </a:moveTo>
                    <a:lnTo>
                      <a:pt x="1180" y="28284"/>
                    </a:lnTo>
                    <a:lnTo>
                      <a:pt x="14155" y="29976"/>
                    </a:lnTo>
                    <a:cubicBezTo>
                      <a:pt x="17771" y="30694"/>
                      <a:pt x="21232" y="32053"/>
                      <a:pt x="24361" y="33976"/>
                    </a:cubicBezTo>
                    <a:lnTo>
                      <a:pt x="25002" y="34361"/>
                    </a:lnTo>
                    <a:lnTo>
                      <a:pt x="25361" y="33797"/>
                    </a:lnTo>
                    <a:lnTo>
                      <a:pt x="24745" y="33387"/>
                    </a:lnTo>
                    <a:cubicBezTo>
                      <a:pt x="21514" y="31412"/>
                      <a:pt x="17976" y="30028"/>
                      <a:pt x="14258" y="29310"/>
                    </a:cubicBezTo>
                    <a:lnTo>
                      <a:pt x="1283" y="27592"/>
                    </a:lnTo>
                    <a:close/>
                    <a:moveTo>
                      <a:pt x="693" y="30156"/>
                    </a:moveTo>
                    <a:lnTo>
                      <a:pt x="590" y="30822"/>
                    </a:lnTo>
                    <a:lnTo>
                      <a:pt x="13565" y="32541"/>
                    </a:lnTo>
                    <a:cubicBezTo>
                      <a:pt x="17181" y="33233"/>
                      <a:pt x="20643" y="34592"/>
                      <a:pt x="23797" y="36515"/>
                    </a:cubicBezTo>
                    <a:lnTo>
                      <a:pt x="24412" y="36900"/>
                    </a:lnTo>
                    <a:lnTo>
                      <a:pt x="24771" y="36310"/>
                    </a:lnTo>
                    <a:lnTo>
                      <a:pt x="24130" y="35925"/>
                    </a:lnTo>
                    <a:cubicBezTo>
                      <a:pt x="20925" y="33951"/>
                      <a:pt x="17386" y="32566"/>
                      <a:pt x="13668" y="31874"/>
                    </a:cubicBezTo>
                    <a:lnTo>
                      <a:pt x="693" y="30156"/>
                    </a:lnTo>
                    <a:close/>
                    <a:moveTo>
                      <a:pt x="103" y="32643"/>
                    </a:moveTo>
                    <a:lnTo>
                      <a:pt x="0" y="33335"/>
                    </a:lnTo>
                    <a:lnTo>
                      <a:pt x="12975" y="35053"/>
                    </a:lnTo>
                    <a:cubicBezTo>
                      <a:pt x="16591" y="35746"/>
                      <a:pt x="20053" y="37105"/>
                      <a:pt x="23207" y="39028"/>
                    </a:cubicBezTo>
                    <a:lnTo>
                      <a:pt x="23848" y="39413"/>
                    </a:lnTo>
                    <a:lnTo>
                      <a:pt x="24181" y="38823"/>
                    </a:lnTo>
                    <a:lnTo>
                      <a:pt x="23540" y="38438"/>
                    </a:lnTo>
                    <a:cubicBezTo>
                      <a:pt x="20335" y="36464"/>
                      <a:pt x="16796" y="35079"/>
                      <a:pt x="13104" y="34361"/>
                    </a:cubicBezTo>
                    <a:lnTo>
                      <a:pt x="103" y="32643"/>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25" name="Google Shape;425;p9"/>
              <p:cNvSpPr/>
              <p:nvPr/>
            </p:nvSpPr>
            <p:spPr>
              <a:xfrm>
                <a:off x="-1461075" y="3283625"/>
                <a:ext cx="841100" cy="995725"/>
              </a:xfrm>
              <a:custGeom>
                <a:avLst/>
                <a:gdLst/>
                <a:ahLst/>
                <a:cxnLst/>
                <a:rect l="l" t="t" r="r" b="b"/>
                <a:pathLst>
                  <a:path w="33644" h="39829" extrusionOk="0">
                    <a:moveTo>
                      <a:pt x="11739" y="1"/>
                    </a:moveTo>
                    <a:cubicBezTo>
                      <a:pt x="10432" y="1"/>
                      <a:pt x="9481" y="31"/>
                      <a:pt x="9386" y="31"/>
                    </a:cubicBezTo>
                    <a:lnTo>
                      <a:pt x="9386" y="698"/>
                    </a:lnTo>
                    <a:cubicBezTo>
                      <a:pt x="9406" y="698"/>
                      <a:pt x="10284" y="673"/>
                      <a:pt x="11526" y="673"/>
                    </a:cubicBezTo>
                    <a:cubicBezTo>
                      <a:pt x="13388" y="673"/>
                      <a:pt x="16068" y="729"/>
                      <a:pt x="17899" y="1006"/>
                    </a:cubicBezTo>
                    <a:cubicBezTo>
                      <a:pt x="22643" y="1775"/>
                      <a:pt x="29618" y="4878"/>
                      <a:pt x="32618" y="6750"/>
                    </a:cubicBezTo>
                    <a:lnTo>
                      <a:pt x="33259" y="7134"/>
                    </a:lnTo>
                    <a:lnTo>
                      <a:pt x="33644" y="6570"/>
                    </a:lnTo>
                    <a:lnTo>
                      <a:pt x="33028" y="6185"/>
                    </a:lnTo>
                    <a:cubicBezTo>
                      <a:pt x="29977" y="4288"/>
                      <a:pt x="22874" y="1108"/>
                      <a:pt x="18053" y="365"/>
                    </a:cubicBezTo>
                    <a:cubicBezTo>
                      <a:pt x="16198" y="63"/>
                      <a:pt x="13606" y="1"/>
                      <a:pt x="11739" y="1"/>
                    </a:cubicBezTo>
                    <a:close/>
                    <a:moveTo>
                      <a:pt x="8770" y="2801"/>
                    </a:moveTo>
                    <a:lnTo>
                      <a:pt x="8770" y="3493"/>
                    </a:lnTo>
                    <a:cubicBezTo>
                      <a:pt x="8847" y="3493"/>
                      <a:pt x="16130" y="3519"/>
                      <a:pt x="19258" y="4288"/>
                    </a:cubicBezTo>
                    <a:cubicBezTo>
                      <a:pt x="22976" y="5211"/>
                      <a:pt x="28489" y="7134"/>
                      <a:pt x="31746" y="9160"/>
                    </a:cubicBezTo>
                    <a:lnTo>
                      <a:pt x="32387" y="9545"/>
                    </a:lnTo>
                    <a:lnTo>
                      <a:pt x="32746" y="8980"/>
                    </a:lnTo>
                    <a:lnTo>
                      <a:pt x="32105" y="8570"/>
                    </a:lnTo>
                    <a:cubicBezTo>
                      <a:pt x="28797" y="6519"/>
                      <a:pt x="23207" y="4570"/>
                      <a:pt x="19412" y="3621"/>
                    </a:cubicBezTo>
                    <a:cubicBezTo>
                      <a:pt x="16207" y="2852"/>
                      <a:pt x="9078" y="2801"/>
                      <a:pt x="8770" y="2801"/>
                    </a:cubicBezTo>
                    <a:close/>
                    <a:moveTo>
                      <a:pt x="8129" y="5570"/>
                    </a:moveTo>
                    <a:lnTo>
                      <a:pt x="8129" y="6262"/>
                    </a:lnTo>
                    <a:cubicBezTo>
                      <a:pt x="8232" y="6262"/>
                      <a:pt x="17412" y="6467"/>
                      <a:pt x="20592" y="7570"/>
                    </a:cubicBezTo>
                    <a:cubicBezTo>
                      <a:pt x="21463" y="7878"/>
                      <a:pt x="22361" y="8160"/>
                      <a:pt x="23233" y="8442"/>
                    </a:cubicBezTo>
                    <a:cubicBezTo>
                      <a:pt x="25976" y="9314"/>
                      <a:pt x="28592" y="10160"/>
                      <a:pt x="30874" y="11570"/>
                    </a:cubicBezTo>
                    <a:lnTo>
                      <a:pt x="31490" y="11955"/>
                    </a:lnTo>
                    <a:lnTo>
                      <a:pt x="31849" y="11391"/>
                    </a:lnTo>
                    <a:lnTo>
                      <a:pt x="31208" y="11006"/>
                    </a:lnTo>
                    <a:cubicBezTo>
                      <a:pt x="28874" y="9519"/>
                      <a:pt x="26079" y="8647"/>
                      <a:pt x="23412" y="7801"/>
                    </a:cubicBezTo>
                    <a:cubicBezTo>
                      <a:pt x="22540" y="7519"/>
                      <a:pt x="21669" y="7237"/>
                      <a:pt x="20797" y="6929"/>
                    </a:cubicBezTo>
                    <a:cubicBezTo>
                      <a:pt x="17540" y="5801"/>
                      <a:pt x="8514" y="5570"/>
                      <a:pt x="8129" y="5570"/>
                    </a:cubicBezTo>
                    <a:close/>
                    <a:moveTo>
                      <a:pt x="6822" y="9596"/>
                    </a:moveTo>
                    <a:lnTo>
                      <a:pt x="6745" y="10263"/>
                    </a:lnTo>
                    <a:lnTo>
                      <a:pt x="19694" y="11981"/>
                    </a:lnTo>
                    <a:cubicBezTo>
                      <a:pt x="23310" y="12699"/>
                      <a:pt x="26771" y="14032"/>
                      <a:pt x="29925" y="15981"/>
                    </a:cubicBezTo>
                    <a:lnTo>
                      <a:pt x="30566" y="16365"/>
                    </a:lnTo>
                    <a:lnTo>
                      <a:pt x="30925" y="15776"/>
                    </a:lnTo>
                    <a:lnTo>
                      <a:pt x="30284" y="15391"/>
                    </a:lnTo>
                    <a:cubicBezTo>
                      <a:pt x="27079" y="13417"/>
                      <a:pt x="23515" y="12032"/>
                      <a:pt x="19822" y="11314"/>
                    </a:cubicBezTo>
                    <a:lnTo>
                      <a:pt x="6822" y="9596"/>
                    </a:lnTo>
                    <a:close/>
                    <a:moveTo>
                      <a:pt x="5950" y="12006"/>
                    </a:moveTo>
                    <a:lnTo>
                      <a:pt x="5847" y="12673"/>
                    </a:lnTo>
                    <a:lnTo>
                      <a:pt x="18822" y="14391"/>
                    </a:lnTo>
                    <a:cubicBezTo>
                      <a:pt x="22438" y="15109"/>
                      <a:pt x="25900" y="16442"/>
                      <a:pt x="29054" y="18391"/>
                    </a:cubicBezTo>
                    <a:lnTo>
                      <a:pt x="29669" y="18776"/>
                    </a:lnTo>
                    <a:lnTo>
                      <a:pt x="30054" y="18186"/>
                    </a:lnTo>
                    <a:lnTo>
                      <a:pt x="29413" y="17801"/>
                    </a:lnTo>
                    <a:cubicBezTo>
                      <a:pt x="26182" y="15827"/>
                      <a:pt x="22643" y="14442"/>
                      <a:pt x="18925" y="13724"/>
                    </a:cubicBezTo>
                    <a:lnTo>
                      <a:pt x="5950" y="12006"/>
                    </a:lnTo>
                    <a:close/>
                    <a:moveTo>
                      <a:pt x="5052" y="14417"/>
                    </a:moveTo>
                    <a:lnTo>
                      <a:pt x="4975" y="15109"/>
                    </a:lnTo>
                    <a:lnTo>
                      <a:pt x="17925" y="16801"/>
                    </a:lnTo>
                    <a:cubicBezTo>
                      <a:pt x="21540" y="17519"/>
                      <a:pt x="25028" y="18853"/>
                      <a:pt x="28156" y="20802"/>
                    </a:cubicBezTo>
                    <a:lnTo>
                      <a:pt x="28797" y="21186"/>
                    </a:lnTo>
                    <a:lnTo>
                      <a:pt x="29156" y="20596"/>
                    </a:lnTo>
                    <a:lnTo>
                      <a:pt x="28515" y="20212"/>
                    </a:lnTo>
                    <a:cubicBezTo>
                      <a:pt x="25310" y="18237"/>
                      <a:pt x="21745" y="16853"/>
                      <a:pt x="18053" y="16135"/>
                    </a:cubicBezTo>
                    <a:lnTo>
                      <a:pt x="5052" y="14417"/>
                    </a:lnTo>
                    <a:close/>
                    <a:moveTo>
                      <a:pt x="4078" y="19443"/>
                    </a:moveTo>
                    <a:lnTo>
                      <a:pt x="4001" y="20109"/>
                    </a:lnTo>
                    <a:lnTo>
                      <a:pt x="16950" y="21827"/>
                    </a:lnTo>
                    <a:cubicBezTo>
                      <a:pt x="20566" y="22545"/>
                      <a:pt x="24028" y="23879"/>
                      <a:pt x="27182" y="25827"/>
                    </a:cubicBezTo>
                    <a:lnTo>
                      <a:pt x="27823" y="26212"/>
                    </a:lnTo>
                    <a:lnTo>
                      <a:pt x="28156" y="25622"/>
                    </a:lnTo>
                    <a:lnTo>
                      <a:pt x="27541" y="25238"/>
                    </a:lnTo>
                    <a:cubicBezTo>
                      <a:pt x="24310" y="23263"/>
                      <a:pt x="20771" y="21879"/>
                      <a:pt x="17079" y="21161"/>
                    </a:cubicBezTo>
                    <a:lnTo>
                      <a:pt x="4078" y="19443"/>
                    </a:lnTo>
                    <a:close/>
                    <a:moveTo>
                      <a:pt x="3180" y="21853"/>
                    </a:moveTo>
                    <a:lnTo>
                      <a:pt x="3103" y="22520"/>
                    </a:lnTo>
                    <a:lnTo>
                      <a:pt x="16053" y="24238"/>
                    </a:lnTo>
                    <a:cubicBezTo>
                      <a:pt x="19874" y="24981"/>
                      <a:pt x="24438" y="27058"/>
                      <a:pt x="26284" y="28212"/>
                    </a:cubicBezTo>
                    <a:lnTo>
                      <a:pt x="26925" y="28623"/>
                    </a:lnTo>
                    <a:lnTo>
                      <a:pt x="27284" y="28033"/>
                    </a:lnTo>
                    <a:lnTo>
                      <a:pt x="26643" y="27648"/>
                    </a:lnTo>
                    <a:cubicBezTo>
                      <a:pt x="24720" y="26443"/>
                      <a:pt x="20079" y="24340"/>
                      <a:pt x="16181" y="23571"/>
                    </a:cubicBezTo>
                    <a:lnTo>
                      <a:pt x="3180" y="21853"/>
                    </a:lnTo>
                    <a:close/>
                    <a:moveTo>
                      <a:pt x="2309" y="24263"/>
                    </a:moveTo>
                    <a:lnTo>
                      <a:pt x="2232" y="24930"/>
                    </a:lnTo>
                    <a:lnTo>
                      <a:pt x="15181" y="26648"/>
                    </a:lnTo>
                    <a:cubicBezTo>
                      <a:pt x="18925" y="27392"/>
                      <a:pt x="24515" y="30084"/>
                      <a:pt x="25412" y="30623"/>
                    </a:cubicBezTo>
                    <a:lnTo>
                      <a:pt x="26053" y="31007"/>
                    </a:lnTo>
                    <a:lnTo>
                      <a:pt x="26387" y="30443"/>
                    </a:lnTo>
                    <a:lnTo>
                      <a:pt x="25771" y="30058"/>
                    </a:lnTo>
                    <a:cubicBezTo>
                      <a:pt x="24823" y="29469"/>
                      <a:pt x="19181" y="26751"/>
                      <a:pt x="15309" y="25981"/>
                    </a:cubicBezTo>
                    <a:lnTo>
                      <a:pt x="2309" y="24263"/>
                    </a:lnTo>
                    <a:close/>
                    <a:moveTo>
                      <a:pt x="1257" y="28007"/>
                    </a:moveTo>
                    <a:lnTo>
                      <a:pt x="1180" y="28674"/>
                    </a:lnTo>
                    <a:lnTo>
                      <a:pt x="14130" y="30392"/>
                    </a:lnTo>
                    <a:cubicBezTo>
                      <a:pt x="17745" y="31110"/>
                      <a:pt x="21207" y="32443"/>
                      <a:pt x="24361" y="34392"/>
                    </a:cubicBezTo>
                    <a:lnTo>
                      <a:pt x="24976" y="34777"/>
                    </a:lnTo>
                    <a:lnTo>
                      <a:pt x="25335" y="34187"/>
                    </a:lnTo>
                    <a:lnTo>
                      <a:pt x="24720" y="33802"/>
                    </a:lnTo>
                    <a:cubicBezTo>
                      <a:pt x="21489" y="31828"/>
                      <a:pt x="17950" y="30443"/>
                      <a:pt x="14258" y="29725"/>
                    </a:cubicBezTo>
                    <a:lnTo>
                      <a:pt x="1257" y="28007"/>
                    </a:lnTo>
                    <a:close/>
                    <a:moveTo>
                      <a:pt x="667" y="30520"/>
                    </a:moveTo>
                    <a:lnTo>
                      <a:pt x="591" y="31212"/>
                    </a:lnTo>
                    <a:lnTo>
                      <a:pt x="13566" y="32905"/>
                    </a:lnTo>
                    <a:cubicBezTo>
                      <a:pt x="17155" y="33623"/>
                      <a:pt x="20617" y="34982"/>
                      <a:pt x="23771" y="36905"/>
                    </a:cubicBezTo>
                    <a:lnTo>
                      <a:pt x="24412" y="37290"/>
                    </a:lnTo>
                    <a:lnTo>
                      <a:pt x="24746" y="36726"/>
                    </a:lnTo>
                    <a:lnTo>
                      <a:pt x="24130" y="36315"/>
                    </a:lnTo>
                    <a:cubicBezTo>
                      <a:pt x="20899" y="34341"/>
                      <a:pt x="17361" y="32956"/>
                      <a:pt x="13668" y="32238"/>
                    </a:cubicBezTo>
                    <a:lnTo>
                      <a:pt x="667" y="30520"/>
                    </a:lnTo>
                    <a:close/>
                    <a:moveTo>
                      <a:pt x="103" y="33059"/>
                    </a:moveTo>
                    <a:lnTo>
                      <a:pt x="1" y="33725"/>
                    </a:lnTo>
                    <a:lnTo>
                      <a:pt x="12950" y="35443"/>
                    </a:lnTo>
                    <a:cubicBezTo>
                      <a:pt x="16566" y="36136"/>
                      <a:pt x="20027" y="37495"/>
                      <a:pt x="23181" y="39418"/>
                    </a:cubicBezTo>
                    <a:lnTo>
                      <a:pt x="23797" y="39828"/>
                    </a:lnTo>
                    <a:lnTo>
                      <a:pt x="24156" y="39238"/>
                    </a:lnTo>
                    <a:lnTo>
                      <a:pt x="23515" y="38854"/>
                    </a:lnTo>
                    <a:cubicBezTo>
                      <a:pt x="20310" y="36879"/>
                      <a:pt x="16745" y="35495"/>
                      <a:pt x="13053" y="34777"/>
                    </a:cubicBezTo>
                    <a:lnTo>
                      <a:pt x="103" y="33059"/>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426" name="Google Shape;426;p9"/>
          <p:cNvGrpSpPr/>
          <p:nvPr/>
        </p:nvGrpSpPr>
        <p:grpSpPr>
          <a:xfrm rot="-1094791">
            <a:off x="8754417" y="5338714"/>
            <a:ext cx="2414599" cy="2495647"/>
            <a:chOff x="334100" y="971800"/>
            <a:chExt cx="1810984" cy="1871771"/>
          </a:xfrm>
        </p:grpSpPr>
        <p:sp>
          <p:nvSpPr>
            <p:cNvPr id="427" name="Google Shape;427;p9"/>
            <p:cNvSpPr/>
            <p:nvPr/>
          </p:nvSpPr>
          <p:spPr>
            <a:xfrm>
              <a:off x="341909" y="971800"/>
              <a:ext cx="1803175" cy="1871771"/>
            </a:xfrm>
            <a:custGeom>
              <a:avLst/>
              <a:gdLst/>
              <a:ahLst/>
              <a:cxnLst/>
              <a:rect l="l" t="t" r="r" b="b"/>
              <a:pathLst>
                <a:path w="88903" h="92285" extrusionOk="0">
                  <a:moveTo>
                    <a:pt x="44583" y="1"/>
                  </a:moveTo>
                  <a:cubicBezTo>
                    <a:pt x="44328" y="1"/>
                    <a:pt x="44071" y="83"/>
                    <a:pt x="43849" y="252"/>
                  </a:cubicBezTo>
                  <a:lnTo>
                    <a:pt x="0" y="33408"/>
                  </a:lnTo>
                  <a:lnTo>
                    <a:pt x="43131" y="91437"/>
                  </a:lnTo>
                  <a:cubicBezTo>
                    <a:pt x="43514" y="91989"/>
                    <a:pt x="44136" y="92284"/>
                    <a:pt x="44766" y="92284"/>
                  </a:cubicBezTo>
                  <a:cubicBezTo>
                    <a:pt x="45190" y="92284"/>
                    <a:pt x="45617" y="92151"/>
                    <a:pt x="45977" y="91873"/>
                  </a:cubicBezTo>
                  <a:lnTo>
                    <a:pt x="88261" y="59204"/>
                  </a:lnTo>
                  <a:cubicBezTo>
                    <a:pt x="88800" y="58794"/>
                    <a:pt x="88903" y="58050"/>
                    <a:pt x="88492" y="57512"/>
                  </a:cubicBezTo>
                  <a:lnTo>
                    <a:pt x="45541" y="483"/>
                  </a:lnTo>
                  <a:cubicBezTo>
                    <a:pt x="45300" y="167"/>
                    <a:pt x="44944" y="1"/>
                    <a:pt x="4458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28" name="Google Shape;428;p9"/>
            <p:cNvSpPr/>
            <p:nvPr/>
          </p:nvSpPr>
          <p:spPr>
            <a:xfrm>
              <a:off x="336189" y="976911"/>
              <a:ext cx="1795894" cy="1820273"/>
            </a:xfrm>
            <a:custGeom>
              <a:avLst/>
              <a:gdLst/>
              <a:ahLst/>
              <a:cxnLst/>
              <a:rect l="l" t="t" r="r" b="b"/>
              <a:pathLst>
                <a:path w="88544" h="89746" extrusionOk="0">
                  <a:moveTo>
                    <a:pt x="44131" y="0"/>
                  </a:moveTo>
                  <a:lnTo>
                    <a:pt x="0" y="33258"/>
                  </a:lnTo>
                  <a:lnTo>
                    <a:pt x="46208" y="89415"/>
                  </a:lnTo>
                  <a:cubicBezTo>
                    <a:pt x="46378" y="89632"/>
                    <a:pt x="46632" y="89746"/>
                    <a:pt x="46886" y="89746"/>
                  </a:cubicBezTo>
                  <a:cubicBezTo>
                    <a:pt x="47053" y="89746"/>
                    <a:pt x="47219" y="89697"/>
                    <a:pt x="47362" y="89595"/>
                  </a:cubicBezTo>
                  <a:lnTo>
                    <a:pt x="88543" y="58952"/>
                  </a:lnTo>
                  <a:lnTo>
                    <a:pt x="44131"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429" name="Google Shape;429;p9"/>
            <p:cNvGrpSpPr/>
            <p:nvPr/>
          </p:nvGrpSpPr>
          <p:grpSpPr>
            <a:xfrm>
              <a:off x="1214129" y="978980"/>
              <a:ext cx="913828" cy="1211839"/>
              <a:chOff x="1214129" y="978980"/>
              <a:chExt cx="913828" cy="1211839"/>
            </a:xfrm>
          </p:grpSpPr>
          <p:sp>
            <p:nvSpPr>
              <p:cNvPr id="430" name="Google Shape;430;p9"/>
              <p:cNvSpPr/>
              <p:nvPr/>
            </p:nvSpPr>
            <p:spPr>
              <a:xfrm>
                <a:off x="1222973" y="978980"/>
                <a:ext cx="904985" cy="1199365"/>
              </a:xfrm>
              <a:custGeom>
                <a:avLst/>
                <a:gdLst/>
                <a:ahLst/>
                <a:cxnLst/>
                <a:rect l="l" t="t" r="r" b="b"/>
                <a:pathLst>
                  <a:path w="44619" h="59133" extrusionOk="0">
                    <a:moveTo>
                      <a:pt x="206" y="1"/>
                    </a:moveTo>
                    <a:lnTo>
                      <a:pt x="1" y="129"/>
                    </a:lnTo>
                    <a:lnTo>
                      <a:pt x="44439" y="59132"/>
                    </a:lnTo>
                    <a:lnTo>
                      <a:pt x="44618" y="58978"/>
                    </a:lnTo>
                    <a:lnTo>
                      <a:pt x="206"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31" name="Google Shape;431;p9"/>
              <p:cNvSpPr/>
              <p:nvPr/>
            </p:nvSpPr>
            <p:spPr>
              <a:xfrm>
                <a:off x="1214129" y="991475"/>
                <a:ext cx="904985" cy="1199345"/>
              </a:xfrm>
              <a:custGeom>
                <a:avLst/>
                <a:gdLst/>
                <a:ahLst/>
                <a:cxnLst/>
                <a:rect l="l" t="t" r="r" b="b"/>
                <a:pathLst>
                  <a:path w="44619" h="59132" extrusionOk="0">
                    <a:moveTo>
                      <a:pt x="206" y="0"/>
                    </a:moveTo>
                    <a:lnTo>
                      <a:pt x="1" y="154"/>
                    </a:lnTo>
                    <a:lnTo>
                      <a:pt x="44439" y="59132"/>
                    </a:lnTo>
                    <a:lnTo>
                      <a:pt x="44618" y="59003"/>
                    </a:lnTo>
                    <a:lnTo>
                      <a:pt x="206"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432" name="Google Shape;432;p9"/>
            <p:cNvSpPr/>
            <p:nvPr/>
          </p:nvSpPr>
          <p:spPr>
            <a:xfrm>
              <a:off x="334100" y="1004578"/>
              <a:ext cx="1741293" cy="1810882"/>
            </a:xfrm>
            <a:custGeom>
              <a:avLst/>
              <a:gdLst/>
              <a:ahLst/>
              <a:cxnLst/>
              <a:rect l="l" t="t" r="r" b="b"/>
              <a:pathLst>
                <a:path w="85852" h="89283" extrusionOk="0">
                  <a:moveTo>
                    <a:pt x="42828" y="0"/>
                  </a:moveTo>
                  <a:cubicBezTo>
                    <a:pt x="42573" y="0"/>
                    <a:pt x="42317" y="82"/>
                    <a:pt x="42106" y="252"/>
                  </a:cubicBezTo>
                  <a:lnTo>
                    <a:pt x="1" y="31946"/>
                  </a:lnTo>
                  <a:lnTo>
                    <a:pt x="43131" y="89282"/>
                  </a:lnTo>
                  <a:lnTo>
                    <a:pt x="85210" y="57588"/>
                  </a:lnTo>
                  <a:cubicBezTo>
                    <a:pt x="85749" y="57178"/>
                    <a:pt x="85851" y="56409"/>
                    <a:pt x="85441" y="55870"/>
                  </a:cubicBezTo>
                  <a:lnTo>
                    <a:pt x="43798" y="482"/>
                  </a:lnTo>
                  <a:cubicBezTo>
                    <a:pt x="43557" y="166"/>
                    <a:pt x="43192" y="0"/>
                    <a:pt x="42828"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33" name="Google Shape;433;p9"/>
            <p:cNvSpPr/>
            <p:nvPr/>
          </p:nvSpPr>
          <p:spPr>
            <a:xfrm>
              <a:off x="373105" y="1605205"/>
              <a:ext cx="899265" cy="1180097"/>
            </a:xfrm>
            <a:custGeom>
              <a:avLst/>
              <a:gdLst/>
              <a:ahLst/>
              <a:cxnLst/>
              <a:rect l="l" t="t" r="r" b="b"/>
              <a:pathLst>
                <a:path w="44337" h="58183" extrusionOk="0">
                  <a:moveTo>
                    <a:pt x="1155" y="0"/>
                  </a:moveTo>
                  <a:lnTo>
                    <a:pt x="1" y="872"/>
                  </a:lnTo>
                  <a:lnTo>
                    <a:pt x="43157" y="58183"/>
                  </a:lnTo>
                  <a:lnTo>
                    <a:pt x="44337" y="57311"/>
                  </a:lnTo>
                  <a:lnTo>
                    <a:pt x="1155"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34" name="Google Shape;434;p9"/>
            <p:cNvSpPr/>
            <p:nvPr/>
          </p:nvSpPr>
          <p:spPr>
            <a:xfrm>
              <a:off x="762685" y="1424197"/>
              <a:ext cx="916931" cy="993396"/>
            </a:xfrm>
            <a:custGeom>
              <a:avLst/>
              <a:gdLst/>
              <a:ahLst/>
              <a:cxnLst/>
              <a:rect l="l" t="t" r="r" b="b"/>
              <a:pathLst>
                <a:path w="45208" h="48978" extrusionOk="0">
                  <a:moveTo>
                    <a:pt x="19206" y="1"/>
                  </a:moveTo>
                  <a:lnTo>
                    <a:pt x="0" y="14463"/>
                  </a:lnTo>
                  <a:lnTo>
                    <a:pt x="26001" y="48978"/>
                  </a:lnTo>
                  <a:lnTo>
                    <a:pt x="45208" y="34515"/>
                  </a:lnTo>
                  <a:lnTo>
                    <a:pt x="19206" y="1"/>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435" name="Google Shape;435;p9"/>
          <p:cNvGrpSpPr/>
          <p:nvPr/>
        </p:nvGrpSpPr>
        <p:grpSpPr>
          <a:xfrm rot="2395717" flipH="1">
            <a:off x="8122896" y="-1062137"/>
            <a:ext cx="3369253" cy="2719109"/>
            <a:chOff x="-729163" y="3851975"/>
            <a:chExt cx="2464103" cy="1988620"/>
          </a:xfrm>
        </p:grpSpPr>
        <p:sp>
          <p:nvSpPr>
            <p:cNvPr id="436" name="Google Shape;436;p9"/>
            <p:cNvSpPr/>
            <p:nvPr/>
          </p:nvSpPr>
          <p:spPr>
            <a:xfrm rot="363082">
              <a:off x="-642946" y="3967874"/>
              <a:ext cx="2291669" cy="1756822"/>
            </a:xfrm>
            <a:custGeom>
              <a:avLst/>
              <a:gdLst/>
              <a:ahLst/>
              <a:cxnLst/>
              <a:rect l="l" t="t" r="r" b="b"/>
              <a:pathLst>
                <a:path w="73153" h="56080" extrusionOk="0">
                  <a:moveTo>
                    <a:pt x="12829" y="0"/>
                  </a:moveTo>
                  <a:cubicBezTo>
                    <a:pt x="12663" y="0"/>
                    <a:pt x="12517" y="100"/>
                    <a:pt x="12443" y="272"/>
                  </a:cubicBezTo>
                  <a:lnTo>
                    <a:pt x="101" y="32729"/>
                  </a:lnTo>
                  <a:cubicBezTo>
                    <a:pt x="1" y="32929"/>
                    <a:pt x="134" y="33196"/>
                    <a:pt x="334" y="33262"/>
                  </a:cubicBezTo>
                  <a:lnTo>
                    <a:pt x="60143" y="56045"/>
                  </a:lnTo>
                  <a:cubicBezTo>
                    <a:pt x="60198" y="56069"/>
                    <a:pt x="60253" y="56079"/>
                    <a:pt x="60306" y="56079"/>
                  </a:cubicBezTo>
                  <a:cubicBezTo>
                    <a:pt x="60479" y="56079"/>
                    <a:pt x="60634" y="55965"/>
                    <a:pt x="60711" y="55812"/>
                  </a:cubicBezTo>
                  <a:lnTo>
                    <a:pt x="73053" y="23355"/>
                  </a:lnTo>
                  <a:cubicBezTo>
                    <a:pt x="73153" y="23155"/>
                    <a:pt x="73053" y="22888"/>
                    <a:pt x="72819" y="22822"/>
                  </a:cubicBezTo>
                  <a:lnTo>
                    <a:pt x="13010" y="39"/>
                  </a:lnTo>
                  <a:cubicBezTo>
                    <a:pt x="12949" y="13"/>
                    <a:pt x="12888" y="0"/>
                    <a:pt x="12829"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37" name="Google Shape;437;p9"/>
            <p:cNvSpPr/>
            <p:nvPr/>
          </p:nvSpPr>
          <p:spPr>
            <a:xfrm rot="363082">
              <a:off x="792956" y="4622556"/>
              <a:ext cx="778540" cy="1132818"/>
            </a:xfrm>
            <a:custGeom>
              <a:avLst/>
              <a:gdLst/>
              <a:ahLst/>
              <a:cxnLst/>
              <a:rect l="l" t="t" r="r" b="b"/>
              <a:pathLst>
                <a:path w="24852" h="36161" extrusionOk="0">
                  <a:moveTo>
                    <a:pt x="11909" y="1"/>
                  </a:moveTo>
                  <a:lnTo>
                    <a:pt x="0" y="31223"/>
                  </a:lnTo>
                  <a:lnTo>
                    <a:pt x="12943" y="36160"/>
                  </a:lnTo>
                  <a:lnTo>
                    <a:pt x="24851" y="4904"/>
                  </a:lnTo>
                  <a:lnTo>
                    <a:pt x="11909"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38" name="Google Shape;438;p9"/>
            <p:cNvSpPr/>
            <p:nvPr/>
          </p:nvSpPr>
          <p:spPr>
            <a:xfrm rot="363082">
              <a:off x="289098" y="4363311"/>
              <a:ext cx="1166244" cy="1323976"/>
            </a:xfrm>
            <a:custGeom>
              <a:avLst/>
              <a:gdLst/>
              <a:ahLst/>
              <a:cxnLst/>
              <a:rect l="l" t="t" r="r" b="b"/>
              <a:pathLst>
                <a:path w="37228" h="42263" extrusionOk="0">
                  <a:moveTo>
                    <a:pt x="13388" y="0"/>
                  </a:moveTo>
                  <a:cubicBezTo>
                    <a:pt x="12947" y="0"/>
                    <a:pt x="12544" y="279"/>
                    <a:pt x="12376" y="699"/>
                  </a:cubicBezTo>
                  <a:lnTo>
                    <a:pt x="6272" y="16711"/>
                  </a:lnTo>
                  <a:lnTo>
                    <a:pt x="201" y="32722"/>
                  </a:lnTo>
                  <a:cubicBezTo>
                    <a:pt x="1" y="33189"/>
                    <a:pt x="201" y="33756"/>
                    <a:pt x="668" y="34023"/>
                  </a:cubicBezTo>
                  <a:cubicBezTo>
                    <a:pt x="4271" y="35924"/>
                    <a:pt x="7973" y="37659"/>
                    <a:pt x="11743" y="39160"/>
                  </a:cubicBezTo>
                  <a:cubicBezTo>
                    <a:pt x="17146" y="41262"/>
                    <a:pt x="24952" y="42262"/>
                    <a:pt x="24952" y="42262"/>
                  </a:cubicBezTo>
                  <a:lnTo>
                    <a:pt x="31090" y="26151"/>
                  </a:lnTo>
                  <a:lnTo>
                    <a:pt x="37227" y="10039"/>
                  </a:lnTo>
                  <a:cubicBezTo>
                    <a:pt x="37227" y="10039"/>
                    <a:pt x="30756" y="5636"/>
                    <a:pt x="25319" y="3568"/>
                  </a:cubicBezTo>
                  <a:cubicBezTo>
                    <a:pt x="21483" y="2167"/>
                    <a:pt x="17580" y="999"/>
                    <a:pt x="13644" y="32"/>
                  </a:cubicBezTo>
                  <a:cubicBezTo>
                    <a:pt x="13558" y="11"/>
                    <a:pt x="13472" y="0"/>
                    <a:pt x="13388" y="0"/>
                  </a:cubicBezTo>
                  <a:close/>
                </a:path>
              </a:pathLst>
            </a:custGeom>
            <a:solidFill>
              <a:schemeClr val="l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39" name="Google Shape;439;p9"/>
            <p:cNvSpPr/>
            <p:nvPr/>
          </p:nvSpPr>
          <p:spPr>
            <a:xfrm rot="363082">
              <a:off x="1066041" y="4735131"/>
              <a:ext cx="399201" cy="988588"/>
            </a:xfrm>
            <a:custGeom>
              <a:avLst/>
              <a:gdLst/>
              <a:ahLst/>
              <a:cxnLst/>
              <a:rect l="l" t="t" r="r" b="b"/>
              <a:pathLst>
                <a:path w="12743" h="31557" extrusionOk="0">
                  <a:moveTo>
                    <a:pt x="11909" y="1"/>
                  </a:moveTo>
                  <a:lnTo>
                    <a:pt x="0" y="31257"/>
                  </a:lnTo>
                  <a:lnTo>
                    <a:pt x="834" y="31557"/>
                  </a:lnTo>
                  <a:lnTo>
                    <a:pt x="12743" y="334"/>
                  </a:lnTo>
                  <a:lnTo>
                    <a:pt x="11909"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40" name="Google Shape;440;p9"/>
            <p:cNvSpPr/>
            <p:nvPr/>
          </p:nvSpPr>
          <p:spPr>
            <a:xfrm rot="363082">
              <a:off x="1086646" y="4743259"/>
              <a:ext cx="390836" cy="979190"/>
            </a:xfrm>
            <a:custGeom>
              <a:avLst/>
              <a:gdLst/>
              <a:ahLst/>
              <a:cxnLst/>
              <a:rect l="l" t="t" r="r" b="b"/>
              <a:pathLst>
                <a:path w="12476" h="31257" extrusionOk="0">
                  <a:moveTo>
                    <a:pt x="12042" y="1"/>
                  </a:moveTo>
                  <a:lnTo>
                    <a:pt x="0" y="31090"/>
                  </a:lnTo>
                  <a:lnTo>
                    <a:pt x="434" y="31256"/>
                  </a:lnTo>
                  <a:lnTo>
                    <a:pt x="12476" y="167"/>
                  </a:lnTo>
                  <a:lnTo>
                    <a:pt x="12042"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41" name="Google Shape;441;p9"/>
            <p:cNvSpPr/>
            <p:nvPr/>
          </p:nvSpPr>
          <p:spPr>
            <a:xfrm rot="363082">
              <a:off x="-564252" y="3933299"/>
              <a:ext cx="778540" cy="1133852"/>
            </a:xfrm>
            <a:custGeom>
              <a:avLst/>
              <a:gdLst/>
              <a:ahLst/>
              <a:cxnLst/>
              <a:rect l="l" t="t" r="r" b="b"/>
              <a:pathLst>
                <a:path w="24852" h="36194" extrusionOk="0">
                  <a:moveTo>
                    <a:pt x="11909" y="1"/>
                  </a:moveTo>
                  <a:lnTo>
                    <a:pt x="0" y="31256"/>
                  </a:lnTo>
                  <a:lnTo>
                    <a:pt x="12943" y="36193"/>
                  </a:lnTo>
                  <a:lnTo>
                    <a:pt x="24851" y="4937"/>
                  </a:lnTo>
                  <a:lnTo>
                    <a:pt x="11909"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42" name="Google Shape;442;p9"/>
            <p:cNvSpPr/>
            <p:nvPr/>
          </p:nvSpPr>
          <p:spPr>
            <a:xfrm rot="363082">
              <a:off x="-449612" y="4006479"/>
              <a:ext cx="1166244" cy="1323004"/>
            </a:xfrm>
            <a:custGeom>
              <a:avLst/>
              <a:gdLst/>
              <a:ahLst/>
              <a:cxnLst/>
              <a:rect l="l" t="t" r="r" b="b"/>
              <a:pathLst>
                <a:path w="37228" h="42232" extrusionOk="0">
                  <a:moveTo>
                    <a:pt x="12243" y="0"/>
                  </a:moveTo>
                  <a:lnTo>
                    <a:pt x="6105" y="16112"/>
                  </a:lnTo>
                  <a:lnTo>
                    <a:pt x="1" y="32190"/>
                  </a:lnTo>
                  <a:cubicBezTo>
                    <a:pt x="1" y="32190"/>
                    <a:pt x="6506" y="36593"/>
                    <a:pt x="11909" y="38694"/>
                  </a:cubicBezTo>
                  <a:cubicBezTo>
                    <a:pt x="15745" y="40062"/>
                    <a:pt x="19648" y="41230"/>
                    <a:pt x="23584" y="42197"/>
                  </a:cubicBezTo>
                  <a:cubicBezTo>
                    <a:pt x="23677" y="42220"/>
                    <a:pt x="23769" y="42231"/>
                    <a:pt x="23859" y="42231"/>
                  </a:cubicBezTo>
                  <a:cubicBezTo>
                    <a:pt x="24293" y="42231"/>
                    <a:pt x="24686" y="41977"/>
                    <a:pt x="24852" y="41563"/>
                  </a:cubicBezTo>
                  <a:lnTo>
                    <a:pt x="30923" y="25552"/>
                  </a:lnTo>
                  <a:lnTo>
                    <a:pt x="37027" y="9540"/>
                  </a:lnTo>
                  <a:cubicBezTo>
                    <a:pt x="37227" y="9040"/>
                    <a:pt x="37027" y="8473"/>
                    <a:pt x="36560" y="8239"/>
                  </a:cubicBezTo>
                  <a:cubicBezTo>
                    <a:pt x="32958" y="6305"/>
                    <a:pt x="29255" y="4603"/>
                    <a:pt x="25486" y="3069"/>
                  </a:cubicBezTo>
                  <a:cubicBezTo>
                    <a:pt x="20049" y="1001"/>
                    <a:pt x="12243" y="0"/>
                    <a:pt x="12243" y="0"/>
                  </a:cubicBezTo>
                  <a:close/>
                </a:path>
              </a:pathLst>
            </a:custGeom>
            <a:solidFill>
              <a:schemeClr val="l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43" name="Google Shape;443;p9"/>
            <p:cNvSpPr/>
            <p:nvPr/>
          </p:nvSpPr>
          <p:spPr>
            <a:xfrm rot="363082">
              <a:off x="-458078" y="3966041"/>
              <a:ext cx="400266" cy="988588"/>
            </a:xfrm>
            <a:custGeom>
              <a:avLst/>
              <a:gdLst/>
              <a:ahLst/>
              <a:cxnLst/>
              <a:rect l="l" t="t" r="r" b="b"/>
              <a:pathLst>
                <a:path w="12777" h="31557" extrusionOk="0">
                  <a:moveTo>
                    <a:pt x="11909" y="0"/>
                  </a:moveTo>
                  <a:lnTo>
                    <a:pt x="1" y="31223"/>
                  </a:lnTo>
                  <a:lnTo>
                    <a:pt x="868" y="31556"/>
                  </a:lnTo>
                  <a:lnTo>
                    <a:pt x="12777" y="300"/>
                  </a:lnTo>
                  <a:lnTo>
                    <a:pt x="1190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44" name="Google Shape;444;p9"/>
            <p:cNvSpPr/>
            <p:nvPr/>
          </p:nvSpPr>
          <p:spPr>
            <a:xfrm rot="363082">
              <a:off x="-486520" y="3948733"/>
              <a:ext cx="386701" cy="983356"/>
            </a:xfrm>
            <a:custGeom>
              <a:avLst/>
              <a:gdLst/>
              <a:ahLst/>
              <a:cxnLst/>
              <a:rect l="l" t="t" r="r" b="b"/>
              <a:pathLst>
                <a:path w="12344" h="31390" extrusionOk="0">
                  <a:moveTo>
                    <a:pt x="11909" y="0"/>
                  </a:moveTo>
                  <a:lnTo>
                    <a:pt x="1" y="31223"/>
                  </a:lnTo>
                  <a:lnTo>
                    <a:pt x="435" y="31389"/>
                  </a:lnTo>
                  <a:lnTo>
                    <a:pt x="12343" y="167"/>
                  </a:lnTo>
                  <a:lnTo>
                    <a:pt x="1190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45" name="Google Shape;445;p9"/>
            <p:cNvSpPr/>
            <p:nvPr/>
          </p:nvSpPr>
          <p:spPr>
            <a:xfrm rot="363082">
              <a:off x="-536791" y="3924334"/>
              <a:ext cx="403367" cy="990687"/>
            </a:xfrm>
            <a:custGeom>
              <a:avLst/>
              <a:gdLst/>
              <a:ahLst/>
              <a:cxnLst/>
              <a:rect l="l" t="t" r="r" b="b"/>
              <a:pathLst>
                <a:path w="12876" h="31624" extrusionOk="0">
                  <a:moveTo>
                    <a:pt x="11909" y="0"/>
                  </a:moveTo>
                  <a:lnTo>
                    <a:pt x="0" y="31223"/>
                  </a:lnTo>
                  <a:lnTo>
                    <a:pt x="967" y="31623"/>
                  </a:lnTo>
                  <a:lnTo>
                    <a:pt x="12876" y="367"/>
                  </a:lnTo>
                  <a:lnTo>
                    <a:pt x="1190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46" name="Google Shape;446;p9"/>
            <p:cNvSpPr/>
            <p:nvPr/>
          </p:nvSpPr>
          <p:spPr>
            <a:xfrm rot="363082">
              <a:off x="633267" y="4549023"/>
              <a:ext cx="365775" cy="364741"/>
            </a:xfrm>
            <a:custGeom>
              <a:avLst/>
              <a:gdLst/>
              <a:ahLst/>
              <a:cxnLst/>
              <a:rect l="l" t="t" r="r" b="b"/>
              <a:pathLst>
                <a:path w="11676" h="11643" fill="none" extrusionOk="0">
                  <a:moveTo>
                    <a:pt x="3237" y="1"/>
                  </a:moveTo>
                  <a:lnTo>
                    <a:pt x="11676" y="3203"/>
                  </a:lnTo>
                  <a:lnTo>
                    <a:pt x="8440" y="11643"/>
                  </a:lnTo>
                  <a:lnTo>
                    <a:pt x="1" y="8407"/>
                  </a:lnTo>
                  <a:close/>
                </a:path>
              </a:pathLst>
            </a:custGeom>
            <a:noFill/>
            <a:ln w="19050"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47" name="Google Shape;447;p9"/>
            <p:cNvSpPr/>
            <p:nvPr/>
          </p:nvSpPr>
          <p:spPr>
            <a:xfrm rot="363082">
              <a:off x="-56388" y="4232909"/>
              <a:ext cx="499541" cy="423260"/>
            </a:xfrm>
            <a:custGeom>
              <a:avLst/>
              <a:gdLst/>
              <a:ahLst/>
              <a:cxnLst/>
              <a:rect l="l" t="t" r="r" b="b"/>
              <a:pathLst>
                <a:path w="15946" h="13511" fill="none" extrusionOk="0">
                  <a:moveTo>
                    <a:pt x="3303" y="1"/>
                  </a:moveTo>
                  <a:lnTo>
                    <a:pt x="15945" y="4804"/>
                  </a:lnTo>
                  <a:moveTo>
                    <a:pt x="2769" y="1435"/>
                  </a:moveTo>
                  <a:lnTo>
                    <a:pt x="15378" y="6272"/>
                  </a:lnTo>
                  <a:moveTo>
                    <a:pt x="2202" y="2903"/>
                  </a:moveTo>
                  <a:lnTo>
                    <a:pt x="14845" y="7740"/>
                  </a:lnTo>
                  <a:moveTo>
                    <a:pt x="14277" y="9174"/>
                  </a:moveTo>
                  <a:lnTo>
                    <a:pt x="1635" y="4337"/>
                  </a:lnTo>
                  <a:moveTo>
                    <a:pt x="1101" y="5805"/>
                  </a:moveTo>
                  <a:lnTo>
                    <a:pt x="13710" y="10608"/>
                  </a:lnTo>
                  <a:moveTo>
                    <a:pt x="534" y="7239"/>
                  </a:moveTo>
                  <a:lnTo>
                    <a:pt x="13177" y="12076"/>
                  </a:lnTo>
                  <a:moveTo>
                    <a:pt x="1" y="8707"/>
                  </a:moveTo>
                  <a:lnTo>
                    <a:pt x="12643" y="13511"/>
                  </a:lnTo>
                </a:path>
              </a:pathLst>
            </a:custGeom>
            <a:noFill/>
            <a:ln w="19050"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48" name="Google Shape;448;p9"/>
            <p:cNvSpPr/>
            <p:nvPr/>
          </p:nvSpPr>
          <p:spPr>
            <a:xfrm rot="363082">
              <a:off x="940056" y="4735937"/>
              <a:ext cx="406531" cy="311454"/>
            </a:xfrm>
            <a:custGeom>
              <a:avLst/>
              <a:gdLst/>
              <a:ahLst/>
              <a:cxnLst/>
              <a:rect l="l" t="t" r="r" b="b"/>
              <a:pathLst>
                <a:path w="12977" h="9942" fill="none" extrusionOk="0">
                  <a:moveTo>
                    <a:pt x="12977" y="3903"/>
                  </a:moveTo>
                  <a:lnTo>
                    <a:pt x="2670" y="1"/>
                  </a:lnTo>
                  <a:moveTo>
                    <a:pt x="2002" y="1769"/>
                  </a:moveTo>
                  <a:lnTo>
                    <a:pt x="12276" y="5671"/>
                  </a:lnTo>
                  <a:moveTo>
                    <a:pt x="1335" y="3503"/>
                  </a:moveTo>
                  <a:lnTo>
                    <a:pt x="11609" y="7439"/>
                  </a:lnTo>
                  <a:moveTo>
                    <a:pt x="668" y="5271"/>
                  </a:moveTo>
                  <a:lnTo>
                    <a:pt x="10942" y="9174"/>
                  </a:lnTo>
                  <a:moveTo>
                    <a:pt x="7706" y="9941"/>
                  </a:moveTo>
                  <a:lnTo>
                    <a:pt x="1" y="7006"/>
                  </a:lnTo>
                </a:path>
              </a:pathLst>
            </a:custGeom>
            <a:noFill/>
            <a:ln w="19050"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49" name="Google Shape;449;p9"/>
            <p:cNvSpPr/>
            <p:nvPr/>
          </p:nvSpPr>
          <p:spPr>
            <a:xfrm rot="363082">
              <a:off x="407066" y="4979342"/>
              <a:ext cx="760778" cy="501609"/>
            </a:xfrm>
            <a:custGeom>
              <a:avLst/>
              <a:gdLst/>
              <a:ahLst/>
              <a:cxnLst/>
              <a:rect l="l" t="t" r="r" b="b"/>
              <a:pathLst>
                <a:path w="24285" h="16012" fill="none" extrusionOk="0">
                  <a:moveTo>
                    <a:pt x="24285" y="6772"/>
                  </a:moveTo>
                  <a:lnTo>
                    <a:pt x="6472" y="0"/>
                  </a:lnTo>
                  <a:moveTo>
                    <a:pt x="3136" y="1067"/>
                  </a:moveTo>
                  <a:lnTo>
                    <a:pt x="23517" y="8806"/>
                  </a:lnTo>
                  <a:moveTo>
                    <a:pt x="2336" y="3069"/>
                  </a:moveTo>
                  <a:lnTo>
                    <a:pt x="22717" y="10841"/>
                  </a:lnTo>
                  <a:moveTo>
                    <a:pt x="1568" y="5137"/>
                  </a:moveTo>
                  <a:lnTo>
                    <a:pt x="21950" y="12909"/>
                  </a:lnTo>
                  <a:moveTo>
                    <a:pt x="801" y="7172"/>
                  </a:moveTo>
                  <a:lnTo>
                    <a:pt x="21182" y="14944"/>
                  </a:lnTo>
                  <a:moveTo>
                    <a:pt x="1" y="9240"/>
                  </a:moveTo>
                  <a:lnTo>
                    <a:pt x="17847" y="16011"/>
                  </a:lnTo>
                </a:path>
              </a:pathLst>
            </a:custGeom>
            <a:noFill/>
            <a:ln w="19050"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450" name="Google Shape;450;p9"/>
          <p:cNvSpPr txBox="1">
            <a:spLocks noGrp="1"/>
          </p:cNvSpPr>
          <p:nvPr>
            <p:ph type="title"/>
          </p:nvPr>
        </p:nvSpPr>
        <p:spPr>
          <a:xfrm>
            <a:off x="2848800" y="2095917"/>
            <a:ext cx="6494400" cy="1105200"/>
          </a:xfrm>
          <a:prstGeom prst="rect">
            <a:avLst/>
          </a:prstGeom>
        </p:spPr>
        <p:txBody>
          <a:bodyPr spcFirstLastPara="1" wrap="square" lIns="91425" tIns="91425" rIns="91425" bIns="91425" anchor="ctr" anchorCtr="0">
            <a:noAutofit/>
          </a:bodyPr>
          <a:lstStyle>
            <a:lvl1pPr lvl="0" algn="ctr">
              <a:spcBef>
                <a:spcPts val="0"/>
              </a:spcBef>
              <a:spcAft>
                <a:spcPts val="0"/>
              </a:spcAft>
              <a:buSzPts val="4200"/>
              <a:buNone/>
              <a:defRPr sz="5600"/>
            </a:lvl1pPr>
            <a:lvl2pPr lvl="1" algn="ctr">
              <a:spcBef>
                <a:spcPts val="0"/>
              </a:spcBef>
              <a:spcAft>
                <a:spcPts val="0"/>
              </a:spcAft>
              <a:buSzPts val="4200"/>
              <a:buNone/>
              <a:defRPr sz="5600"/>
            </a:lvl2pPr>
            <a:lvl3pPr lvl="2" algn="ctr">
              <a:spcBef>
                <a:spcPts val="0"/>
              </a:spcBef>
              <a:spcAft>
                <a:spcPts val="0"/>
              </a:spcAft>
              <a:buSzPts val="4200"/>
              <a:buNone/>
              <a:defRPr sz="5600"/>
            </a:lvl3pPr>
            <a:lvl4pPr lvl="3" algn="ctr">
              <a:spcBef>
                <a:spcPts val="0"/>
              </a:spcBef>
              <a:spcAft>
                <a:spcPts val="0"/>
              </a:spcAft>
              <a:buSzPts val="4200"/>
              <a:buNone/>
              <a:defRPr sz="5600"/>
            </a:lvl4pPr>
            <a:lvl5pPr lvl="4" algn="ctr">
              <a:spcBef>
                <a:spcPts val="0"/>
              </a:spcBef>
              <a:spcAft>
                <a:spcPts val="0"/>
              </a:spcAft>
              <a:buSzPts val="4200"/>
              <a:buNone/>
              <a:defRPr sz="5600"/>
            </a:lvl5pPr>
            <a:lvl6pPr lvl="5" algn="ctr">
              <a:spcBef>
                <a:spcPts val="0"/>
              </a:spcBef>
              <a:spcAft>
                <a:spcPts val="0"/>
              </a:spcAft>
              <a:buSzPts val="4200"/>
              <a:buNone/>
              <a:defRPr sz="5600"/>
            </a:lvl6pPr>
            <a:lvl7pPr lvl="6" algn="ctr">
              <a:spcBef>
                <a:spcPts val="0"/>
              </a:spcBef>
              <a:spcAft>
                <a:spcPts val="0"/>
              </a:spcAft>
              <a:buSzPts val="4200"/>
              <a:buNone/>
              <a:defRPr sz="5600"/>
            </a:lvl7pPr>
            <a:lvl8pPr lvl="7" algn="ctr">
              <a:spcBef>
                <a:spcPts val="0"/>
              </a:spcBef>
              <a:spcAft>
                <a:spcPts val="0"/>
              </a:spcAft>
              <a:buSzPts val="4200"/>
              <a:buNone/>
              <a:defRPr sz="5600"/>
            </a:lvl8pPr>
            <a:lvl9pPr lvl="8" algn="ctr">
              <a:spcBef>
                <a:spcPts val="0"/>
              </a:spcBef>
              <a:spcAft>
                <a:spcPts val="0"/>
              </a:spcAft>
              <a:buSzPts val="4200"/>
              <a:buNone/>
              <a:defRPr sz="5600"/>
            </a:lvl9pPr>
          </a:lstStyle>
          <a:p>
            <a:endParaRPr/>
          </a:p>
        </p:txBody>
      </p:sp>
      <p:sp>
        <p:nvSpPr>
          <p:cNvPr id="451" name="Google Shape;451;p9"/>
          <p:cNvSpPr txBox="1">
            <a:spLocks noGrp="1"/>
          </p:cNvSpPr>
          <p:nvPr>
            <p:ph type="subTitle" idx="1"/>
          </p:nvPr>
        </p:nvSpPr>
        <p:spPr>
          <a:xfrm>
            <a:off x="2525400" y="3115267"/>
            <a:ext cx="7141200" cy="1646800"/>
          </a:xfrm>
          <a:prstGeom prst="rect">
            <a:avLst/>
          </a:prstGeom>
        </p:spPr>
        <p:txBody>
          <a:bodyPr spcFirstLastPara="1" wrap="square" lIns="91425" tIns="91425" rIns="91425" bIns="91425" anchor="ctr" anchorCtr="0">
            <a:noAutofit/>
          </a:bodyPr>
          <a:lstStyle>
            <a:lvl1pPr lvl="0" algn="ctr">
              <a:lnSpc>
                <a:spcPct val="100000"/>
              </a:lnSpc>
              <a:spcBef>
                <a:spcPts val="0"/>
              </a:spcBef>
              <a:spcAft>
                <a:spcPts val="0"/>
              </a:spcAft>
              <a:buSzPts val="1600"/>
              <a:buNone/>
              <a:defRPr sz="2133"/>
            </a:lvl1pPr>
            <a:lvl2pPr lvl="1" algn="ctr">
              <a:lnSpc>
                <a:spcPct val="100000"/>
              </a:lnSpc>
              <a:spcBef>
                <a:spcPts val="0"/>
              </a:spcBef>
              <a:spcAft>
                <a:spcPts val="0"/>
              </a:spcAft>
              <a:buSzPts val="1600"/>
              <a:buNone/>
              <a:defRPr sz="2133"/>
            </a:lvl2pPr>
            <a:lvl3pPr lvl="2" algn="ctr">
              <a:lnSpc>
                <a:spcPct val="100000"/>
              </a:lnSpc>
              <a:spcBef>
                <a:spcPts val="0"/>
              </a:spcBef>
              <a:spcAft>
                <a:spcPts val="0"/>
              </a:spcAft>
              <a:buSzPts val="1600"/>
              <a:buNone/>
              <a:defRPr sz="2133"/>
            </a:lvl3pPr>
            <a:lvl4pPr lvl="3" algn="ctr">
              <a:lnSpc>
                <a:spcPct val="100000"/>
              </a:lnSpc>
              <a:spcBef>
                <a:spcPts val="0"/>
              </a:spcBef>
              <a:spcAft>
                <a:spcPts val="0"/>
              </a:spcAft>
              <a:buSzPts val="1600"/>
              <a:buNone/>
              <a:defRPr sz="2133"/>
            </a:lvl4pPr>
            <a:lvl5pPr lvl="4" algn="ctr">
              <a:lnSpc>
                <a:spcPct val="100000"/>
              </a:lnSpc>
              <a:spcBef>
                <a:spcPts val="0"/>
              </a:spcBef>
              <a:spcAft>
                <a:spcPts val="0"/>
              </a:spcAft>
              <a:buSzPts val="1600"/>
              <a:buNone/>
              <a:defRPr sz="2133"/>
            </a:lvl5pPr>
            <a:lvl6pPr lvl="5" algn="ctr">
              <a:lnSpc>
                <a:spcPct val="100000"/>
              </a:lnSpc>
              <a:spcBef>
                <a:spcPts val="0"/>
              </a:spcBef>
              <a:spcAft>
                <a:spcPts val="0"/>
              </a:spcAft>
              <a:buSzPts val="1600"/>
              <a:buNone/>
              <a:defRPr sz="2133"/>
            </a:lvl6pPr>
            <a:lvl7pPr lvl="6" algn="ctr">
              <a:lnSpc>
                <a:spcPct val="100000"/>
              </a:lnSpc>
              <a:spcBef>
                <a:spcPts val="0"/>
              </a:spcBef>
              <a:spcAft>
                <a:spcPts val="0"/>
              </a:spcAft>
              <a:buSzPts val="1600"/>
              <a:buNone/>
              <a:defRPr sz="2133"/>
            </a:lvl7pPr>
            <a:lvl8pPr lvl="7" algn="ctr">
              <a:lnSpc>
                <a:spcPct val="100000"/>
              </a:lnSpc>
              <a:spcBef>
                <a:spcPts val="0"/>
              </a:spcBef>
              <a:spcAft>
                <a:spcPts val="0"/>
              </a:spcAft>
              <a:buSzPts val="1600"/>
              <a:buNone/>
              <a:defRPr sz="2133"/>
            </a:lvl8pPr>
            <a:lvl9pPr lvl="8" algn="ctr">
              <a:lnSpc>
                <a:spcPct val="100000"/>
              </a:lnSpc>
              <a:spcBef>
                <a:spcPts val="0"/>
              </a:spcBef>
              <a:spcAft>
                <a:spcPts val="0"/>
              </a:spcAft>
              <a:buSzPts val="1600"/>
              <a:buNone/>
              <a:defRPr sz="2133"/>
            </a:lvl9pPr>
          </a:lstStyle>
          <a:p>
            <a:endParaRPr/>
          </a:p>
        </p:txBody>
      </p:sp>
    </p:spTree>
    <p:extLst>
      <p:ext uri="{BB962C8B-B14F-4D97-AF65-F5344CB8AC3E}">
        <p14:creationId xmlns:p14="http://schemas.microsoft.com/office/powerpoint/2010/main" val="4218134356"/>
      </p:ext>
    </p:extLst>
  </p:cSld>
  <p:clrMapOvr>
    <a:masterClrMapping/>
  </p:clrMapOvr>
</p:sldLayout>
</file>

<file path=ppt/slideLayouts/slideLayout195.xml><?xml version="1.0" encoding="utf-8"?>
<p:sldLayout xmlns:a="http://schemas.openxmlformats.org/drawingml/2006/main" xmlns:r="http://schemas.openxmlformats.org/officeDocument/2006/relationships" xmlns:p="http://schemas.openxmlformats.org/presentationml/2006/main" matchingName="Blank" type="blank">
  <p:cSld name="Blank">
    <p:bg>
      <p:bgPr>
        <a:noFill/>
        <a:effectLst/>
      </p:bgPr>
    </p:bg>
    <p:spTree>
      <p:nvGrpSpPr>
        <p:cNvPr id="1" name="Shape 561"/>
        <p:cNvGrpSpPr/>
        <p:nvPr/>
      </p:nvGrpSpPr>
      <p:grpSpPr>
        <a:xfrm>
          <a:off x="0" y="0"/>
          <a:ext cx="0" cy="0"/>
          <a:chOff x="0" y="0"/>
          <a:chExt cx="0" cy="0"/>
        </a:xfrm>
      </p:grpSpPr>
    </p:spTree>
    <p:extLst>
      <p:ext uri="{BB962C8B-B14F-4D97-AF65-F5344CB8AC3E}">
        <p14:creationId xmlns:p14="http://schemas.microsoft.com/office/powerpoint/2010/main" val="1193118955"/>
      </p:ext>
    </p:extLst>
  </p:cSld>
  <p:clrMapOvr>
    <a:masterClrMapping/>
  </p:clrMapOvr>
</p:sldLayout>
</file>

<file path=ppt/slideLayouts/slideLayout196.xml><?xml version="1.0" encoding="utf-8"?>
<p:sldLayout xmlns:a="http://schemas.openxmlformats.org/drawingml/2006/main" xmlns:r="http://schemas.openxmlformats.org/officeDocument/2006/relationships" xmlns:p="http://schemas.openxmlformats.org/presentationml/2006/main" matchingName="Table of contents">
  <p:cSld name="Table of contents">
    <p:spTree>
      <p:nvGrpSpPr>
        <p:cNvPr id="1" name="Shape 562"/>
        <p:cNvGrpSpPr/>
        <p:nvPr/>
      </p:nvGrpSpPr>
      <p:grpSpPr>
        <a:xfrm>
          <a:off x="0" y="0"/>
          <a:ext cx="0" cy="0"/>
          <a:chOff x="0" y="0"/>
          <a:chExt cx="0" cy="0"/>
        </a:xfrm>
      </p:grpSpPr>
      <p:pic>
        <p:nvPicPr>
          <p:cNvPr id="563" name="Google Shape;563;p13"/>
          <p:cNvPicPr preferRelativeResize="0"/>
          <p:nvPr/>
        </p:nvPicPr>
        <p:blipFill>
          <a:blip r:embed="rId2">
            <a:alphaModFix/>
          </a:blip>
          <a:stretch>
            <a:fillRect/>
          </a:stretch>
        </p:blipFill>
        <p:spPr>
          <a:xfrm>
            <a:off x="-75466" y="-36433"/>
            <a:ext cx="12342935" cy="7005332"/>
          </a:xfrm>
          <a:prstGeom prst="rect">
            <a:avLst/>
          </a:prstGeom>
          <a:noFill/>
          <a:ln>
            <a:noFill/>
          </a:ln>
        </p:spPr>
      </p:pic>
      <p:grpSp>
        <p:nvGrpSpPr>
          <p:cNvPr id="564" name="Google Shape;564;p13"/>
          <p:cNvGrpSpPr/>
          <p:nvPr/>
        </p:nvGrpSpPr>
        <p:grpSpPr>
          <a:xfrm>
            <a:off x="-933517" y="5078269"/>
            <a:ext cx="2555540" cy="2750232"/>
            <a:chOff x="-700138" y="3808702"/>
            <a:chExt cx="1916655" cy="2062674"/>
          </a:xfrm>
        </p:grpSpPr>
        <p:sp>
          <p:nvSpPr>
            <p:cNvPr id="565" name="Google Shape;565;p13"/>
            <p:cNvSpPr/>
            <p:nvPr/>
          </p:nvSpPr>
          <p:spPr>
            <a:xfrm rot="-1128775">
              <a:off x="-425908" y="4068745"/>
              <a:ext cx="1419635" cy="1616920"/>
            </a:xfrm>
            <a:custGeom>
              <a:avLst/>
              <a:gdLst/>
              <a:ahLst/>
              <a:cxnLst/>
              <a:rect l="l" t="t" r="r" b="b"/>
              <a:pathLst>
                <a:path w="39095" h="44528" extrusionOk="0">
                  <a:moveTo>
                    <a:pt x="26633" y="0"/>
                  </a:moveTo>
                  <a:cubicBezTo>
                    <a:pt x="26552" y="0"/>
                    <a:pt x="26469" y="13"/>
                    <a:pt x="26386" y="38"/>
                  </a:cubicBezTo>
                  <a:lnTo>
                    <a:pt x="0" y="8878"/>
                  </a:lnTo>
                  <a:lnTo>
                    <a:pt x="11575" y="43436"/>
                  </a:lnTo>
                  <a:cubicBezTo>
                    <a:pt x="11787" y="44097"/>
                    <a:pt x="12397" y="44528"/>
                    <a:pt x="13057" y="44528"/>
                  </a:cubicBezTo>
                  <a:cubicBezTo>
                    <a:pt x="13229" y="44528"/>
                    <a:pt x="13404" y="44499"/>
                    <a:pt x="13577" y="44437"/>
                  </a:cubicBezTo>
                  <a:lnTo>
                    <a:pt x="38494" y="36097"/>
                  </a:lnTo>
                  <a:cubicBezTo>
                    <a:pt x="38861" y="35964"/>
                    <a:pt x="39095" y="35530"/>
                    <a:pt x="38961" y="35130"/>
                  </a:cubicBezTo>
                  <a:lnTo>
                    <a:pt x="27386" y="538"/>
                  </a:lnTo>
                  <a:cubicBezTo>
                    <a:pt x="27279" y="215"/>
                    <a:pt x="26975" y="0"/>
                    <a:pt x="26633"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66" name="Google Shape;566;p13"/>
            <p:cNvSpPr/>
            <p:nvPr/>
          </p:nvSpPr>
          <p:spPr>
            <a:xfrm rot="-1128775">
              <a:off x="-474625" y="3993204"/>
              <a:ext cx="1414805" cy="1633006"/>
            </a:xfrm>
            <a:custGeom>
              <a:avLst/>
              <a:gdLst/>
              <a:ahLst/>
              <a:cxnLst/>
              <a:rect l="l" t="t" r="r" b="b"/>
              <a:pathLst>
                <a:path w="38962" h="44971" extrusionOk="0">
                  <a:moveTo>
                    <a:pt x="26500" y="0"/>
                  </a:moveTo>
                  <a:cubicBezTo>
                    <a:pt x="26418" y="0"/>
                    <a:pt x="26335" y="12"/>
                    <a:pt x="26252" y="38"/>
                  </a:cubicBezTo>
                  <a:lnTo>
                    <a:pt x="867" y="8544"/>
                  </a:lnTo>
                  <a:cubicBezTo>
                    <a:pt x="300" y="8744"/>
                    <a:pt x="0" y="9345"/>
                    <a:pt x="200" y="9912"/>
                  </a:cubicBezTo>
                  <a:lnTo>
                    <a:pt x="11942" y="44970"/>
                  </a:lnTo>
                  <a:lnTo>
                    <a:pt x="38327" y="36131"/>
                  </a:lnTo>
                  <a:cubicBezTo>
                    <a:pt x="38761" y="35997"/>
                    <a:pt x="38961" y="35563"/>
                    <a:pt x="38828" y="35163"/>
                  </a:cubicBezTo>
                  <a:lnTo>
                    <a:pt x="27253" y="538"/>
                  </a:lnTo>
                  <a:cubicBezTo>
                    <a:pt x="27145" y="215"/>
                    <a:pt x="26841" y="0"/>
                    <a:pt x="26500"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67" name="Google Shape;567;p13"/>
            <p:cNvSpPr/>
            <p:nvPr/>
          </p:nvSpPr>
          <p:spPr>
            <a:xfrm rot="-1128775">
              <a:off x="411142" y="5063464"/>
              <a:ext cx="300449" cy="167182"/>
            </a:xfrm>
            <a:custGeom>
              <a:avLst/>
              <a:gdLst/>
              <a:ahLst/>
              <a:cxnLst/>
              <a:rect l="l" t="t" r="r" b="b"/>
              <a:pathLst>
                <a:path w="8274" h="4604" fill="none" extrusionOk="0">
                  <a:moveTo>
                    <a:pt x="835" y="1935"/>
                  </a:moveTo>
                  <a:lnTo>
                    <a:pt x="6539" y="0"/>
                  </a:lnTo>
                  <a:moveTo>
                    <a:pt x="1" y="3202"/>
                  </a:moveTo>
                  <a:lnTo>
                    <a:pt x="7973" y="534"/>
                  </a:lnTo>
                  <a:moveTo>
                    <a:pt x="335" y="4103"/>
                  </a:moveTo>
                  <a:lnTo>
                    <a:pt x="8274" y="1435"/>
                  </a:lnTo>
                  <a:moveTo>
                    <a:pt x="1736" y="4603"/>
                  </a:moveTo>
                  <a:lnTo>
                    <a:pt x="7440" y="2702"/>
                  </a:lnTo>
                </a:path>
              </a:pathLst>
            </a:custGeom>
            <a:noFill/>
            <a:ln w="9525"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68" name="Google Shape;568;p13"/>
            <p:cNvSpPr/>
            <p:nvPr/>
          </p:nvSpPr>
          <p:spPr>
            <a:xfrm rot="-1128775">
              <a:off x="206184" y="5200882"/>
              <a:ext cx="918160" cy="352049"/>
            </a:xfrm>
            <a:custGeom>
              <a:avLst/>
              <a:gdLst/>
              <a:ahLst/>
              <a:cxnLst/>
              <a:rect l="l" t="t" r="r" b="b"/>
              <a:pathLst>
                <a:path w="25285" h="9695" extrusionOk="0">
                  <a:moveTo>
                    <a:pt x="24884" y="1"/>
                  </a:moveTo>
                  <a:lnTo>
                    <a:pt x="0" y="8340"/>
                  </a:lnTo>
                  <a:lnTo>
                    <a:pt x="267" y="9107"/>
                  </a:lnTo>
                  <a:cubicBezTo>
                    <a:pt x="371" y="9473"/>
                    <a:pt x="700" y="9695"/>
                    <a:pt x="1061" y="9695"/>
                  </a:cubicBezTo>
                  <a:cubicBezTo>
                    <a:pt x="1162" y="9695"/>
                    <a:pt x="1266" y="9678"/>
                    <a:pt x="1368" y="9641"/>
                  </a:cubicBezTo>
                  <a:lnTo>
                    <a:pt x="24618" y="1869"/>
                  </a:lnTo>
                  <a:cubicBezTo>
                    <a:pt x="25051" y="1736"/>
                    <a:pt x="25285" y="1235"/>
                    <a:pt x="25151" y="835"/>
                  </a:cubicBezTo>
                  <a:lnTo>
                    <a:pt x="24884"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69" name="Google Shape;569;p13"/>
            <p:cNvSpPr/>
            <p:nvPr/>
          </p:nvSpPr>
          <p:spPr>
            <a:xfrm rot="-1128775">
              <a:off x="-404925" y="4413984"/>
              <a:ext cx="539022" cy="1345775"/>
            </a:xfrm>
            <a:custGeom>
              <a:avLst/>
              <a:gdLst/>
              <a:ahLst/>
              <a:cxnLst/>
              <a:rect l="l" t="t" r="r" b="b"/>
              <a:pathLst>
                <a:path w="14844" h="37061" extrusionOk="0">
                  <a:moveTo>
                    <a:pt x="2769" y="0"/>
                  </a:moveTo>
                  <a:lnTo>
                    <a:pt x="867" y="634"/>
                  </a:lnTo>
                  <a:cubicBezTo>
                    <a:pt x="300" y="834"/>
                    <a:pt x="0" y="1435"/>
                    <a:pt x="200" y="2002"/>
                  </a:cubicBezTo>
                  <a:lnTo>
                    <a:pt x="11942" y="37060"/>
                  </a:lnTo>
                  <a:lnTo>
                    <a:pt x="14844" y="36093"/>
                  </a:lnTo>
                  <a:lnTo>
                    <a:pt x="2769" y="0"/>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70" name="Google Shape;570;p13"/>
            <p:cNvSpPr/>
            <p:nvPr/>
          </p:nvSpPr>
          <p:spPr>
            <a:xfrm rot="-1128775">
              <a:off x="-276077" y="4234377"/>
              <a:ext cx="661395" cy="495483"/>
            </a:xfrm>
            <a:custGeom>
              <a:avLst/>
              <a:gdLst/>
              <a:ahLst/>
              <a:cxnLst/>
              <a:rect l="l" t="t" r="r" b="b"/>
              <a:pathLst>
                <a:path w="18214" h="13645" fill="none" extrusionOk="0">
                  <a:moveTo>
                    <a:pt x="18214" y="7373"/>
                  </a:moveTo>
                  <a:lnTo>
                    <a:pt x="16045" y="935"/>
                  </a:lnTo>
                  <a:cubicBezTo>
                    <a:pt x="15278" y="1202"/>
                    <a:pt x="14444" y="802"/>
                    <a:pt x="14177" y="1"/>
                  </a:cubicBezTo>
                  <a:lnTo>
                    <a:pt x="935" y="4437"/>
                  </a:lnTo>
                  <a:cubicBezTo>
                    <a:pt x="1201" y="5205"/>
                    <a:pt x="801" y="6039"/>
                    <a:pt x="1" y="6305"/>
                  </a:cubicBezTo>
                  <a:lnTo>
                    <a:pt x="2169" y="12743"/>
                  </a:lnTo>
                  <a:cubicBezTo>
                    <a:pt x="2936" y="12477"/>
                    <a:pt x="3770" y="12877"/>
                    <a:pt x="4037" y="13644"/>
                  </a:cubicBezTo>
                  <a:lnTo>
                    <a:pt x="17280" y="9241"/>
                  </a:lnTo>
                  <a:cubicBezTo>
                    <a:pt x="17013" y="8440"/>
                    <a:pt x="17413" y="7606"/>
                    <a:pt x="18214" y="7373"/>
                  </a:cubicBezTo>
                  <a:close/>
                </a:path>
              </a:pathLst>
            </a:custGeom>
            <a:noFill/>
            <a:ln w="19050"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71" name="Google Shape;571;p13"/>
            <p:cNvSpPr/>
            <p:nvPr/>
          </p:nvSpPr>
          <p:spPr>
            <a:xfrm rot="-1128775">
              <a:off x="201603" y="5203043"/>
              <a:ext cx="909699" cy="322237"/>
            </a:xfrm>
            <a:custGeom>
              <a:avLst/>
              <a:gdLst/>
              <a:ahLst/>
              <a:cxnLst/>
              <a:rect l="l" t="t" r="r" b="b"/>
              <a:pathLst>
                <a:path w="25052" h="8874" extrusionOk="0">
                  <a:moveTo>
                    <a:pt x="24884" y="1"/>
                  </a:moveTo>
                  <a:lnTo>
                    <a:pt x="0" y="8340"/>
                  </a:lnTo>
                  <a:lnTo>
                    <a:pt x="200" y="8874"/>
                  </a:lnTo>
                  <a:lnTo>
                    <a:pt x="25051" y="568"/>
                  </a:lnTo>
                  <a:lnTo>
                    <a:pt x="24884"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72" name="Google Shape;572;p13"/>
            <p:cNvSpPr/>
            <p:nvPr/>
          </p:nvSpPr>
          <p:spPr>
            <a:xfrm rot="-1128775">
              <a:off x="222822" y="5233880"/>
              <a:ext cx="902437" cy="311343"/>
            </a:xfrm>
            <a:custGeom>
              <a:avLst/>
              <a:gdLst/>
              <a:ahLst/>
              <a:cxnLst/>
              <a:rect l="l" t="t" r="r" b="b"/>
              <a:pathLst>
                <a:path w="24852" h="8574" extrusionOk="0">
                  <a:moveTo>
                    <a:pt x="24852" y="0"/>
                  </a:moveTo>
                  <a:lnTo>
                    <a:pt x="1" y="8340"/>
                  </a:lnTo>
                  <a:cubicBezTo>
                    <a:pt x="34" y="8406"/>
                    <a:pt x="134" y="8506"/>
                    <a:pt x="201" y="8573"/>
                  </a:cubicBezTo>
                  <a:lnTo>
                    <a:pt x="24818" y="334"/>
                  </a:lnTo>
                  <a:cubicBezTo>
                    <a:pt x="24852" y="200"/>
                    <a:pt x="24852" y="100"/>
                    <a:pt x="2485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73" name="Google Shape;573;p13"/>
            <p:cNvSpPr/>
            <p:nvPr/>
          </p:nvSpPr>
          <p:spPr>
            <a:xfrm rot="-1128775">
              <a:off x="421575" y="5546080"/>
              <a:ext cx="96954" cy="205964"/>
            </a:xfrm>
            <a:custGeom>
              <a:avLst/>
              <a:gdLst/>
              <a:ahLst/>
              <a:cxnLst/>
              <a:rect l="l" t="t" r="r" b="b"/>
              <a:pathLst>
                <a:path w="2670" h="5672" extrusionOk="0">
                  <a:moveTo>
                    <a:pt x="901" y="1"/>
                  </a:moveTo>
                  <a:lnTo>
                    <a:pt x="1" y="301"/>
                  </a:lnTo>
                  <a:lnTo>
                    <a:pt x="1769" y="5672"/>
                  </a:lnTo>
                  <a:lnTo>
                    <a:pt x="2002" y="4871"/>
                  </a:lnTo>
                  <a:lnTo>
                    <a:pt x="2669" y="5371"/>
                  </a:lnTo>
                  <a:lnTo>
                    <a:pt x="901" y="1"/>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574" name="Google Shape;574;p13"/>
          <p:cNvGrpSpPr/>
          <p:nvPr/>
        </p:nvGrpSpPr>
        <p:grpSpPr>
          <a:xfrm rot="6373967">
            <a:off x="-211459" y="-1003336"/>
            <a:ext cx="1932160" cy="2824509"/>
            <a:chOff x="-2055400" y="2385325"/>
            <a:chExt cx="1520600" cy="2222875"/>
          </a:xfrm>
        </p:grpSpPr>
        <p:grpSp>
          <p:nvGrpSpPr>
            <p:cNvPr id="575" name="Google Shape;575;p13"/>
            <p:cNvGrpSpPr/>
            <p:nvPr/>
          </p:nvGrpSpPr>
          <p:grpSpPr>
            <a:xfrm>
              <a:off x="-1858600" y="2385325"/>
              <a:ext cx="523125" cy="1635025"/>
              <a:chOff x="-1858600" y="2385325"/>
              <a:chExt cx="523125" cy="1635025"/>
            </a:xfrm>
          </p:grpSpPr>
          <p:sp>
            <p:nvSpPr>
              <p:cNvPr id="576" name="Google Shape;576;p13"/>
              <p:cNvSpPr/>
              <p:nvPr/>
            </p:nvSpPr>
            <p:spPr>
              <a:xfrm>
                <a:off x="-1804750" y="2385325"/>
                <a:ext cx="469275" cy="1635025"/>
              </a:xfrm>
              <a:custGeom>
                <a:avLst/>
                <a:gdLst/>
                <a:ahLst/>
                <a:cxnLst/>
                <a:rect l="l" t="t" r="r" b="b"/>
                <a:pathLst>
                  <a:path w="18771" h="65401" extrusionOk="0">
                    <a:moveTo>
                      <a:pt x="12062" y="1"/>
                    </a:moveTo>
                    <a:cubicBezTo>
                      <a:pt x="9693" y="1"/>
                      <a:pt x="7259" y="1264"/>
                      <a:pt x="5667" y="3115"/>
                    </a:cubicBezTo>
                    <a:cubicBezTo>
                      <a:pt x="3462" y="5679"/>
                      <a:pt x="2513" y="9064"/>
                      <a:pt x="1872" y="12397"/>
                    </a:cubicBezTo>
                    <a:lnTo>
                      <a:pt x="1872" y="12372"/>
                    </a:lnTo>
                    <a:cubicBezTo>
                      <a:pt x="129" y="21270"/>
                      <a:pt x="0" y="30373"/>
                      <a:pt x="975" y="39373"/>
                    </a:cubicBezTo>
                    <a:cubicBezTo>
                      <a:pt x="1308" y="42476"/>
                      <a:pt x="1308" y="44861"/>
                      <a:pt x="1462" y="47989"/>
                    </a:cubicBezTo>
                    <a:cubicBezTo>
                      <a:pt x="1795" y="54796"/>
                      <a:pt x="6238" y="62496"/>
                      <a:pt x="6079" y="65382"/>
                    </a:cubicBezTo>
                    <a:lnTo>
                      <a:pt x="6079" y="65382"/>
                    </a:lnTo>
                    <a:cubicBezTo>
                      <a:pt x="6979" y="50077"/>
                      <a:pt x="11644" y="31239"/>
                      <a:pt x="16694" y="16756"/>
                    </a:cubicBezTo>
                    <a:cubicBezTo>
                      <a:pt x="17694" y="13936"/>
                      <a:pt x="18771" y="11064"/>
                      <a:pt x="18745" y="8089"/>
                    </a:cubicBezTo>
                    <a:cubicBezTo>
                      <a:pt x="18745" y="5089"/>
                      <a:pt x="17412" y="1909"/>
                      <a:pt x="14719" y="602"/>
                    </a:cubicBezTo>
                    <a:cubicBezTo>
                      <a:pt x="13878" y="188"/>
                      <a:pt x="12974" y="1"/>
                      <a:pt x="12062" y="1"/>
                    </a:cubicBezTo>
                    <a:close/>
                    <a:moveTo>
                      <a:pt x="6079" y="65382"/>
                    </a:moveTo>
                    <a:lnTo>
                      <a:pt x="6079" y="65382"/>
                    </a:lnTo>
                    <a:cubicBezTo>
                      <a:pt x="6078" y="65388"/>
                      <a:pt x="6078" y="65394"/>
                      <a:pt x="6078" y="65400"/>
                    </a:cubicBezTo>
                    <a:cubicBezTo>
                      <a:pt x="6078" y="65394"/>
                      <a:pt x="6078" y="65388"/>
                      <a:pt x="6079" y="65382"/>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77" name="Google Shape;577;p13"/>
              <p:cNvSpPr/>
              <p:nvPr/>
            </p:nvSpPr>
            <p:spPr>
              <a:xfrm>
                <a:off x="-1858600" y="2385425"/>
                <a:ext cx="469275" cy="1634925"/>
              </a:xfrm>
              <a:custGeom>
                <a:avLst/>
                <a:gdLst/>
                <a:ahLst/>
                <a:cxnLst/>
                <a:rect l="l" t="t" r="r" b="b"/>
                <a:pathLst>
                  <a:path w="18771" h="65397" extrusionOk="0">
                    <a:moveTo>
                      <a:pt x="12088" y="1"/>
                    </a:moveTo>
                    <a:cubicBezTo>
                      <a:pt x="9704" y="1"/>
                      <a:pt x="7263" y="1274"/>
                      <a:pt x="5667" y="3111"/>
                    </a:cubicBezTo>
                    <a:cubicBezTo>
                      <a:pt x="3462" y="5649"/>
                      <a:pt x="2513" y="9060"/>
                      <a:pt x="1872" y="12393"/>
                    </a:cubicBezTo>
                    <a:lnTo>
                      <a:pt x="1872" y="12368"/>
                    </a:lnTo>
                    <a:cubicBezTo>
                      <a:pt x="129" y="21266"/>
                      <a:pt x="0" y="30369"/>
                      <a:pt x="975" y="39369"/>
                    </a:cubicBezTo>
                    <a:cubicBezTo>
                      <a:pt x="1308" y="42472"/>
                      <a:pt x="1308" y="44857"/>
                      <a:pt x="1462" y="47985"/>
                    </a:cubicBezTo>
                    <a:cubicBezTo>
                      <a:pt x="1795" y="54792"/>
                      <a:pt x="6239" y="62492"/>
                      <a:pt x="6079" y="65378"/>
                    </a:cubicBezTo>
                    <a:lnTo>
                      <a:pt x="6079" y="65378"/>
                    </a:lnTo>
                    <a:cubicBezTo>
                      <a:pt x="6979" y="50073"/>
                      <a:pt x="11670" y="31235"/>
                      <a:pt x="16694" y="16752"/>
                    </a:cubicBezTo>
                    <a:cubicBezTo>
                      <a:pt x="17694" y="13932"/>
                      <a:pt x="18771" y="11060"/>
                      <a:pt x="18771" y="8085"/>
                    </a:cubicBezTo>
                    <a:cubicBezTo>
                      <a:pt x="18745" y="5085"/>
                      <a:pt x="17412" y="1905"/>
                      <a:pt x="14745" y="598"/>
                    </a:cubicBezTo>
                    <a:cubicBezTo>
                      <a:pt x="13901" y="187"/>
                      <a:pt x="12999" y="1"/>
                      <a:pt x="12088" y="1"/>
                    </a:cubicBezTo>
                    <a:close/>
                    <a:moveTo>
                      <a:pt x="6079" y="65378"/>
                    </a:moveTo>
                    <a:cubicBezTo>
                      <a:pt x="6078" y="65384"/>
                      <a:pt x="6078" y="65390"/>
                      <a:pt x="6078" y="65396"/>
                    </a:cubicBezTo>
                    <a:cubicBezTo>
                      <a:pt x="6078" y="65390"/>
                      <a:pt x="6078" y="65384"/>
                      <a:pt x="6079" y="65378"/>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78" name="Google Shape;578;p13"/>
              <p:cNvSpPr/>
              <p:nvPr/>
            </p:nvSpPr>
            <p:spPr>
              <a:xfrm>
                <a:off x="-1766300" y="2414375"/>
                <a:ext cx="329125" cy="283550"/>
              </a:xfrm>
              <a:custGeom>
                <a:avLst/>
                <a:gdLst/>
                <a:ahLst/>
                <a:cxnLst/>
                <a:rect l="l" t="t" r="r" b="b"/>
                <a:pathLst>
                  <a:path w="13165" h="11342" extrusionOk="0">
                    <a:moveTo>
                      <a:pt x="7214" y="1"/>
                    </a:moveTo>
                    <a:cubicBezTo>
                      <a:pt x="7203" y="1"/>
                      <a:pt x="7192" y="2"/>
                      <a:pt x="7181" y="4"/>
                    </a:cubicBezTo>
                    <a:cubicBezTo>
                      <a:pt x="7053" y="55"/>
                      <a:pt x="6976" y="260"/>
                      <a:pt x="7104" y="337"/>
                    </a:cubicBezTo>
                    <a:cubicBezTo>
                      <a:pt x="7130" y="363"/>
                      <a:pt x="7155" y="363"/>
                      <a:pt x="7181" y="363"/>
                    </a:cubicBezTo>
                    <a:cubicBezTo>
                      <a:pt x="7258" y="363"/>
                      <a:pt x="7335" y="337"/>
                      <a:pt x="7386" y="260"/>
                    </a:cubicBezTo>
                    <a:cubicBezTo>
                      <a:pt x="7433" y="120"/>
                      <a:pt x="7330" y="1"/>
                      <a:pt x="7214" y="1"/>
                    </a:cubicBezTo>
                    <a:close/>
                    <a:moveTo>
                      <a:pt x="10096" y="914"/>
                    </a:moveTo>
                    <a:cubicBezTo>
                      <a:pt x="10065" y="914"/>
                      <a:pt x="10033" y="918"/>
                      <a:pt x="10001" y="927"/>
                    </a:cubicBezTo>
                    <a:cubicBezTo>
                      <a:pt x="9719" y="1004"/>
                      <a:pt x="9591" y="1440"/>
                      <a:pt x="9848" y="1619"/>
                    </a:cubicBezTo>
                    <a:cubicBezTo>
                      <a:pt x="9899" y="1619"/>
                      <a:pt x="9950" y="1645"/>
                      <a:pt x="10001" y="1645"/>
                    </a:cubicBezTo>
                    <a:cubicBezTo>
                      <a:pt x="10024" y="1648"/>
                      <a:pt x="10046" y="1650"/>
                      <a:pt x="10069" y="1650"/>
                    </a:cubicBezTo>
                    <a:cubicBezTo>
                      <a:pt x="10224" y="1650"/>
                      <a:pt x="10370" y="1571"/>
                      <a:pt x="10437" y="1414"/>
                    </a:cubicBezTo>
                    <a:cubicBezTo>
                      <a:pt x="10528" y="1164"/>
                      <a:pt x="10337" y="914"/>
                      <a:pt x="10096" y="914"/>
                    </a:cubicBezTo>
                    <a:close/>
                    <a:moveTo>
                      <a:pt x="4839" y="1534"/>
                    </a:moveTo>
                    <a:cubicBezTo>
                      <a:pt x="4695" y="1534"/>
                      <a:pt x="4554" y="1605"/>
                      <a:pt x="4540" y="1748"/>
                    </a:cubicBezTo>
                    <a:cubicBezTo>
                      <a:pt x="4540" y="1799"/>
                      <a:pt x="4540" y="1824"/>
                      <a:pt x="4540" y="1876"/>
                    </a:cubicBezTo>
                    <a:cubicBezTo>
                      <a:pt x="4591" y="2030"/>
                      <a:pt x="4719" y="2158"/>
                      <a:pt x="4873" y="2183"/>
                    </a:cubicBezTo>
                    <a:cubicBezTo>
                      <a:pt x="5129" y="2183"/>
                      <a:pt x="5309" y="1876"/>
                      <a:pt x="5129" y="1671"/>
                    </a:cubicBezTo>
                    <a:cubicBezTo>
                      <a:pt x="5072" y="1579"/>
                      <a:pt x="4955" y="1534"/>
                      <a:pt x="4839" y="1534"/>
                    </a:cubicBezTo>
                    <a:close/>
                    <a:moveTo>
                      <a:pt x="7873" y="1434"/>
                    </a:moveTo>
                    <a:cubicBezTo>
                      <a:pt x="7815" y="1434"/>
                      <a:pt x="7755" y="1444"/>
                      <a:pt x="7694" y="1465"/>
                    </a:cubicBezTo>
                    <a:cubicBezTo>
                      <a:pt x="7309" y="1542"/>
                      <a:pt x="7104" y="2183"/>
                      <a:pt x="7488" y="2414"/>
                    </a:cubicBezTo>
                    <a:lnTo>
                      <a:pt x="7514" y="2414"/>
                    </a:lnTo>
                    <a:cubicBezTo>
                      <a:pt x="7565" y="2440"/>
                      <a:pt x="7642" y="2466"/>
                      <a:pt x="7694" y="2491"/>
                    </a:cubicBezTo>
                    <a:cubicBezTo>
                      <a:pt x="7715" y="2493"/>
                      <a:pt x="7737" y="2494"/>
                      <a:pt x="7759" y="2494"/>
                    </a:cubicBezTo>
                    <a:cubicBezTo>
                      <a:pt x="7992" y="2494"/>
                      <a:pt x="8217" y="2369"/>
                      <a:pt x="8335" y="2158"/>
                    </a:cubicBezTo>
                    <a:cubicBezTo>
                      <a:pt x="8489" y="1805"/>
                      <a:pt x="8227" y="1434"/>
                      <a:pt x="7873" y="1434"/>
                    </a:cubicBezTo>
                    <a:close/>
                    <a:moveTo>
                      <a:pt x="12521" y="1809"/>
                    </a:moveTo>
                    <a:cubicBezTo>
                      <a:pt x="12477" y="1809"/>
                      <a:pt x="12432" y="1814"/>
                      <a:pt x="12386" y="1824"/>
                    </a:cubicBezTo>
                    <a:cubicBezTo>
                      <a:pt x="12002" y="1927"/>
                      <a:pt x="11796" y="2568"/>
                      <a:pt x="12181" y="2799"/>
                    </a:cubicBezTo>
                    <a:cubicBezTo>
                      <a:pt x="12232" y="2825"/>
                      <a:pt x="12309" y="2850"/>
                      <a:pt x="12386" y="2850"/>
                    </a:cubicBezTo>
                    <a:cubicBezTo>
                      <a:pt x="12424" y="2858"/>
                      <a:pt x="12461" y="2861"/>
                      <a:pt x="12498" y="2861"/>
                    </a:cubicBezTo>
                    <a:cubicBezTo>
                      <a:pt x="12709" y="2861"/>
                      <a:pt x="12896" y="2739"/>
                      <a:pt x="13027" y="2542"/>
                    </a:cubicBezTo>
                    <a:cubicBezTo>
                      <a:pt x="13165" y="2175"/>
                      <a:pt x="12892" y="1809"/>
                      <a:pt x="12521" y="1809"/>
                    </a:cubicBezTo>
                    <a:close/>
                    <a:moveTo>
                      <a:pt x="10496" y="2693"/>
                    </a:moveTo>
                    <a:cubicBezTo>
                      <a:pt x="10485" y="2693"/>
                      <a:pt x="10474" y="2694"/>
                      <a:pt x="10463" y="2696"/>
                    </a:cubicBezTo>
                    <a:cubicBezTo>
                      <a:pt x="10335" y="2722"/>
                      <a:pt x="10258" y="2953"/>
                      <a:pt x="10386" y="3030"/>
                    </a:cubicBezTo>
                    <a:cubicBezTo>
                      <a:pt x="10412" y="3055"/>
                      <a:pt x="10412" y="3055"/>
                      <a:pt x="10437" y="3055"/>
                    </a:cubicBezTo>
                    <a:cubicBezTo>
                      <a:pt x="10540" y="3055"/>
                      <a:pt x="10617" y="3030"/>
                      <a:pt x="10668" y="2953"/>
                    </a:cubicBezTo>
                    <a:cubicBezTo>
                      <a:pt x="10715" y="2812"/>
                      <a:pt x="10612" y="2693"/>
                      <a:pt x="10496" y="2693"/>
                    </a:cubicBezTo>
                    <a:close/>
                    <a:moveTo>
                      <a:pt x="3134" y="3127"/>
                    </a:moveTo>
                    <a:cubicBezTo>
                      <a:pt x="3124" y="3127"/>
                      <a:pt x="3114" y="3129"/>
                      <a:pt x="3104" y="3132"/>
                    </a:cubicBezTo>
                    <a:cubicBezTo>
                      <a:pt x="3027" y="3158"/>
                      <a:pt x="3001" y="3260"/>
                      <a:pt x="3078" y="3312"/>
                    </a:cubicBezTo>
                    <a:lnTo>
                      <a:pt x="3078" y="3337"/>
                    </a:lnTo>
                    <a:lnTo>
                      <a:pt x="3104" y="3337"/>
                    </a:lnTo>
                    <a:cubicBezTo>
                      <a:pt x="3155" y="3337"/>
                      <a:pt x="3206" y="3312"/>
                      <a:pt x="3232" y="3260"/>
                    </a:cubicBezTo>
                    <a:cubicBezTo>
                      <a:pt x="3254" y="3194"/>
                      <a:pt x="3199" y="3127"/>
                      <a:pt x="3134" y="3127"/>
                    </a:cubicBezTo>
                    <a:close/>
                    <a:moveTo>
                      <a:pt x="6219" y="3536"/>
                    </a:moveTo>
                    <a:cubicBezTo>
                      <a:pt x="6072" y="3536"/>
                      <a:pt x="5928" y="3614"/>
                      <a:pt x="5899" y="3773"/>
                    </a:cubicBezTo>
                    <a:lnTo>
                      <a:pt x="5924" y="3773"/>
                    </a:lnTo>
                    <a:cubicBezTo>
                      <a:pt x="5924" y="3799"/>
                      <a:pt x="5924" y="3850"/>
                      <a:pt x="5924" y="3902"/>
                    </a:cubicBezTo>
                    <a:cubicBezTo>
                      <a:pt x="5950" y="4055"/>
                      <a:pt x="6078" y="4158"/>
                      <a:pt x="6232" y="4184"/>
                    </a:cubicBezTo>
                    <a:cubicBezTo>
                      <a:pt x="6243" y="4185"/>
                      <a:pt x="6254" y="4185"/>
                      <a:pt x="6265" y="4185"/>
                    </a:cubicBezTo>
                    <a:cubicBezTo>
                      <a:pt x="6526" y="4185"/>
                      <a:pt x="6662" y="3892"/>
                      <a:pt x="6514" y="3671"/>
                    </a:cubicBezTo>
                    <a:cubicBezTo>
                      <a:pt x="6447" y="3582"/>
                      <a:pt x="6332" y="3536"/>
                      <a:pt x="6219" y="3536"/>
                    </a:cubicBezTo>
                    <a:close/>
                    <a:moveTo>
                      <a:pt x="3009" y="4870"/>
                    </a:moveTo>
                    <a:cubicBezTo>
                      <a:pt x="2866" y="4870"/>
                      <a:pt x="2722" y="4947"/>
                      <a:pt x="2693" y="5107"/>
                    </a:cubicBezTo>
                    <a:lnTo>
                      <a:pt x="2719" y="5107"/>
                    </a:lnTo>
                    <a:cubicBezTo>
                      <a:pt x="2693" y="5158"/>
                      <a:pt x="2693" y="5184"/>
                      <a:pt x="2719" y="5235"/>
                    </a:cubicBezTo>
                    <a:cubicBezTo>
                      <a:pt x="2745" y="5389"/>
                      <a:pt x="2873" y="5517"/>
                      <a:pt x="3027" y="5517"/>
                    </a:cubicBezTo>
                    <a:cubicBezTo>
                      <a:pt x="3038" y="5518"/>
                      <a:pt x="3049" y="5518"/>
                      <a:pt x="3059" y="5518"/>
                    </a:cubicBezTo>
                    <a:cubicBezTo>
                      <a:pt x="3320" y="5518"/>
                      <a:pt x="3456" y="5226"/>
                      <a:pt x="3283" y="5004"/>
                    </a:cubicBezTo>
                    <a:cubicBezTo>
                      <a:pt x="3228" y="4915"/>
                      <a:pt x="3119" y="4870"/>
                      <a:pt x="3009" y="4870"/>
                    </a:cubicBezTo>
                    <a:close/>
                    <a:moveTo>
                      <a:pt x="6277" y="5340"/>
                    </a:moveTo>
                    <a:cubicBezTo>
                      <a:pt x="6229" y="5340"/>
                      <a:pt x="6179" y="5348"/>
                      <a:pt x="6129" y="5363"/>
                    </a:cubicBezTo>
                    <a:cubicBezTo>
                      <a:pt x="5745" y="5466"/>
                      <a:pt x="5540" y="6107"/>
                      <a:pt x="5924" y="6312"/>
                    </a:cubicBezTo>
                    <a:cubicBezTo>
                      <a:pt x="5976" y="6363"/>
                      <a:pt x="6053" y="6363"/>
                      <a:pt x="6129" y="6389"/>
                    </a:cubicBezTo>
                    <a:cubicBezTo>
                      <a:pt x="6151" y="6391"/>
                      <a:pt x="6173" y="6392"/>
                      <a:pt x="6194" y="6392"/>
                    </a:cubicBezTo>
                    <a:cubicBezTo>
                      <a:pt x="6424" y="6392"/>
                      <a:pt x="6630" y="6267"/>
                      <a:pt x="6771" y="6055"/>
                    </a:cubicBezTo>
                    <a:cubicBezTo>
                      <a:pt x="6906" y="5718"/>
                      <a:pt x="6625" y="5340"/>
                      <a:pt x="6277" y="5340"/>
                    </a:cubicBezTo>
                    <a:close/>
                    <a:moveTo>
                      <a:pt x="1163" y="6898"/>
                    </a:moveTo>
                    <a:cubicBezTo>
                      <a:pt x="1152" y="6898"/>
                      <a:pt x="1140" y="6899"/>
                      <a:pt x="1129" y="6902"/>
                    </a:cubicBezTo>
                    <a:cubicBezTo>
                      <a:pt x="1001" y="6927"/>
                      <a:pt x="924" y="7158"/>
                      <a:pt x="1052" y="7235"/>
                    </a:cubicBezTo>
                    <a:cubicBezTo>
                      <a:pt x="1078" y="7235"/>
                      <a:pt x="1104" y="7261"/>
                      <a:pt x="1129" y="7261"/>
                    </a:cubicBezTo>
                    <a:cubicBezTo>
                      <a:pt x="1206" y="7261"/>
                      <a:pt x="1283" y="7235"/>
                      <a:pt x="1334" y="7132"/>
                    </a:cubicBezTo>
                    <a:cubicBezTo>
                      <a:pt x="1381" y="7015"/>
                      <a:pt x="1278" y="6898"/>
                      <a:pt x="1163" y="6898"/>
                    </a:cubicBezTo>
                    <a:close/>
                    <a:moveTo>
                      <a:pt x="5001" y="7850"/>
                    </a:moveTo>
                    <a:cubicBezTo>
                      <a:pt x="4924" y="7876"/>
                      <a:pt x="4899" y="8004"/>
                      <a:pt x="4950" y="8056"/>
                    </a:cubicBezTo>
                    <a:lnTo>
                      <a:pt x="5001" y="8056"/>
                    </a:lnTo>
                    <a:cubicBezTo>
                      <a:pt x="5052" y="8056"/>
                      <a:pt x="5104" y="8030"/>
                      <a:pt x="5129" y="8004"/>
                    </a:cubicBezTo>
                    <a:cubicBezTo>
                      <a:pt x="5155" y="7927"/>
                      <a:pt x="5078" y="7850"/>
                      <a:pt x="5001" y="7850"/>
                    </a:cubicBezTo>
                    <a:close/>
                    <a:moveTo>
                      <a:pt x="2940" y="7598"/>
                    </a:moveTo>
                    <a:cubicBezTo>
                      <a:pt x="2902" y="7598"/>
                      <a:pt x="2862" y="7605"/>
                      <a:pt x="2822" y="7620"/>
                    </a:cubicBezTo>
                    <a:cubicBezTo>
                      <a:pt x="2565" y="7697"/>
                      <a:pt x="2437" y="8107"/>
                      <a:pt x="2693" y="8235"/>
                    </a:cubicBezTo>
                    <a:cubicBezTo>
                      <a:pt x="2719" y="8261"/>
                      <a:pt x="2770" y="8286"/>
                      <a:pt x="2822" y="8286"/>
                    </a:cubicBezTo>
                    <a:cubicBezTo>
                      <a:pt x="2838" y="8289"/>
                      <a:pt x="2854" y="8290"/>
                      <a:pt x="2870" y="8290"/>
                    </a:cubicBezTo>
                    <a:cubicBezTo>
                      <a:pt x="3007" y="8290"/>
                      <a:pt x="3137" y="8196"/>
                      <a:pt x="3206" y="8081"/>
                    </a:cubicBezTo>
                    <a:cubicBezTo>
                      <a:pt x="3338" y="7840"/>
                      <a:pt x="3169" y="7598"/>
                      <a:pt x="2940" y="7598"/>
                    </a:cubicBezTo>
                    <a:close/>
                    <a:moveTo>
                      <a:pt x="6698" y="7919"/>
                    </a:moveTo>
                    <a:cubicBezTo>
                      <a:pt x="6554" y="7919"/>
                      <a:pt x="6414" y="7990"/>
                      <a:pt x="6386" y="8133"/>
                    </a:cubicBezTo>
                    <a:lnTo>
                      <a:pt x="6412" y="8133"/>
                    </a:lnTo>
                    <a:cubicBezTo>
                      <a:pt x="6412" y="8184"/>
                      <a:pt x="6412" y="8235"/>
                      <a:pt x="6412" y="8261"/>
                    </a:cubicBezTo>
                    <a:cubicBezTo>
                      <a:pt x="6437" y="8415"/>
                      <a:pt x="6565" y="8543"/>
                      <a:pt x="6745" y="8568"/>
                    </a:cubicBezTo>
                    <a:cubicBezTo>
                      <a:pt x="7001" y="8568"/>
                      <a:pt x="7181" y="8261"/>
                      <a:pt x="7001" y="8056"/>
                    </a:cubicBezTo>
                    <a:cubicBezTo>
                      <a:pt x="6933" y="7964"/>
                      <a:pt x="6814" y="7919"/>
                      <a:pt x="6698" y="7919"/>
                    </a:cubicBezTo>
                    <a:close/>
                    <a:moveTo>
                      <a:pt x="4317" y="9878"/>
                    </a:moveTo>
                    <a:cubicBezTo>
                      <a:pt x="4265" y="9878"/>
                      <a:pt x="4210" y="9886"/>
                      <a:pt x="4155" y="9902"/>
                    </a:cubicBezTo>
                    <a:cubicBezTo>
                      <a:pt x="3770" y="9979"/>
                      <a:pt x="3565" y="10645"/>
                      <a:pt x="3950" y="10851"/>
                    </a:cubicBezTo>
                    <a:cubicBezTo>
                      <a:pt x="4001" y="10876"/>
                      <a:pt x="4078" y="10902"/>
                      <a:pt x="4129" y="10928"/>
                    </a:cubicBezTo>
                    <a:cubicBezTo>
                      <a:pt x="4153" y="10930"/>
                      <a:pt x="4177" y="10931"/>
                      <a:pt x="4200" y="10931"/>
                    </a:cubicBezTo>
                    <a:cubicBezTo>
                      <a:pt x="4454" y="10931"/>
                      <a:pt x="4677" y="10805"/>
                      <a:pt x="4770" y="10594"/>
                    </a:cubicBezTo>
                    <a:cubicBezTo>
                      <a:pt x="4927" y="10236"/>
                      <a:pt x="4673" y="9878"/>
                      <a:pt x="4317" y="9878"/>
                    </a:cubicBezTo>
                    <a:close/>
                    <a:moveTo>
                      <a:pt x="746" y="10289"/>
                    </a:moveTo>
                    <a:cubicBezTo>
                      <a:pt x="696" y="10289"/>
                      <a:pt x="644" y="10297"/>
                      <a:pt x="591" y="10312"/>
                    </a:cubicBezTo>
                    <a:cubicBezTo>
                      <a:pt x="206" y="10415"/>
                      <a:pt x="1" y="11056"/>
                      <a:pt x="386" y="11287"/>
                    </a:cubicBezTo>
                    <a:lnTo>
                      <a:pt x="386" y="11261"/>
                    </a:lnTo>
                    <a:cubicBezTo>
                      <a:pt x="437" y="11312"/>
                      <a:pt x="514" y="11338"/>
                      <a:pt x="565" y="11338"/>
                    </a:cubicBezTo>
                    <a:cubicBezTo>
                      <a:pt x="589" y="11340"/>
                      <a:pt x="613" y="11341"/>
                      <a:pt x="636" y="11341"/>
                    </a:cubicBezTo>
                    <a:cubicBezTo>
                      <a:pt x="889" y="11341"/>
                      <a:pt x="1112" y="11216"/>
                      <a:pt x="1206" y="11004"/>
                    </a:cubicBezTo>
                    <a:cubicBezTo>
                      <a:pt x="1364" y="10667"/>
                      <a:pt x="1106" y="10289"/>
                      <a:pt x="746" y="10289"/>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79" name="Google Shape;579;p13"/>
              <p:cNvSpPr/>
              <p:nvPr/>
            </p:nvSpPr>
            <p:spPr>
              <a:xfrm>
                <a:off x="-1809250" y="2563500"/>
                <a:ext cx="247275" cy="1438900"/>
              </a:xfrm>
              <a:custGeom>
                <a:avLst/>
                <a:gdLst/>
                <a:ahLst/>
                <a:cxnLst/>
                <a:rect l="l" t="t" r="r" b="b"/>
                <a:pathLst>
                  <a:path w="9891" h="57556" extrusionOk="0">
                    <a:moveTo>
                      <a:pt x="9445" y="0"/>
                    </a:moveTo>
                    <a:cubicBezTo>
                      <a:pt x="9304" y="0"/>
                      <a:pt x="9164" y="81"/>
                      <a:pt x="9104" y="270"/>
                    </a:cubicBezTo>
                    <a:cubicBezTo>
                      <a:pt x="4617" y="13912"/>
                      <a:pt x="1" y="34913"/>
                      <a:pt x="3386" y="57247"/>
                    </a:cubicBezTo>
                    <a:cubicBezTo>
                      <a:pt x="3411" y="57427"/>
                      <a:pt x="3565" y="57555"/>
                      <a:pt x="3745" y="57555"/>
                    </a:cubicBezTo>
                    <a:lnTo>
                      <a:pt x="3822" y="57555"/>
                    </a:lnTo>
                    <a:cubicBezTo>
                      <a:pt x="4027" y="57530"/>
                      <a:pt x="4155" y="57324"/>
                      <a:pt x="4129" y="57119"/>
                    </a:cubicBezTo>
                    <a:cubicBezTo>
                      <a:pt x="796" y="34939"/>
                      <a:pt x="5360" y="14091"/>
                      <a:pt x="9796" y="501"/>
                    </a:cubicBezTo>
                    <a:cubicBezTo>
                      <a:pt x="9890" y="202"/>
                      <a:pt x="9667" y="0"/>
                      <a:pt x="9445"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580" name="Google Shape;580;p13"/>
            <p:cNvGrpSpPr/>
            <p:nvPr/>
          </p:nvGrpSpPr>
          <p:grpSpPr>
            <a:xfrm>
              <a:off x="-1779100" y="2408800"/>
              <a:ext cx="1032750" cy="1807075"/>
              <a:chOff x="-1779100" y="2408800"/>
              <a:chExt cx="1032750" cy="1807075"/>
            </a:xfrm>
          </p:grpSpPr>
          <p:sp>
            <p:nvSpPr>
              <p:cNvPr id="581" name="Google Shape;581;p13"/>
              <p:cNvSpPr/>
              <p:nvPr/>
            </p:nvSpPr>
            <p:spPr>
              <a:xfrm>
                <a:off x="-1779100" y="2498825"/>
                <a:ext cx="1032750" cy="1717050"/>
              </a:xfrm>
              <a:custGeom>
                <a:avLst/>
                <a:gdLst/>
                <a:ahLst/>
                <a:cxnLst/>
                <a:rect l="l" t="t" r="r" b="b"/>
                <a:pathLst>
                  <a:path w="41310" h="68682" extrusionOk="0">
                    <a:moveTo>
                      <a:pt x="32843" y="0"/>
                    </a:moveTo>
                    <a:cubicBezTo>
                      <a:pt x="31194" y="0"/>
                      <a:pt x="29516" y="392"/>
                      <a:pt x="28053" y="1113"/>
                    </a:cubicBezTo>
                    <a:cubicBezTo>
                      <a:pt x="24489" y="2883"/>
                      <a:pt x="21924" y="6139"/>
                      <a:pt x="19719" y="9421"/>
                    </a:cubicBezTo>
                    <a:lnTo>
                      <a:pt x="19719" y="9396"/>
                    </a:lnTo>
                    <a:cubicBezTo>
                      <a:pt x="13744" y="18242"/>
                      <a:pt x="9436" y="27987"/>
                      <a:pt x="6385" y="38167"/>
                    </a:cubicBezTo>
                    <a:cubicBezTo>
                      <a:pt x="5308" y="41705"/>
                      <a:pt x="4231" y="44270"/>
                      <a:pt x="2949" y="47731"/>
                    </a:cubicBezTo>
                    <a:cubicBezTo>
                      <a:pt x="205" y="55244"/>
                      <a:pt x="1487" y="65630"/>
                      <a:pt x="0" y="68681"/>
                    </a:cubicBezTo>
                    <a:cubicBezTo>
                      <a:pt x="7975" y="52526"/>
                      <a:pt x="21642" y="34269"/>
                      <a:pt x="33745" y="20935"/>
                    </a:cubicBezTo>
                    <a:cubicBezTo>
                      <a:pt x="36105" y="18319"/>
                      <a:pt x="38566" y="15704"/>
                      <a:pt x="39951" y="12473"/>
                    </a:cubicBezTo>
                    <a:cubicBezTo>
                      <a:pt x="41310" y="9242"/>
                      <a:pt x="41310" y="5190"/>
                      <a:pt x="39002" y="2549"/>
                    </a:cubicBezTo>
                    <a:cubicBezTo>
                      <a:pt x="37468" y="790"/>
                      <a:pt x="35184" y="0"/>
                      <a:pt x="3284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82" name="Google Shape;582;p13"/>
              <p:cNvSpPr/>
              <p:nvPr/>
            </p:nvSpPr>
            <p:spPr>
              <a:xfrm>
                <a:off x="-1776550" y="2408800"/>
                <a:ext cx="973150" cy="1753225"/>
              </a:xfrm>
              <a:custGeom>
                <a:avLst/>
                <a:gdLst/>
                <a:ahLst/>
                <a:cxnLst/>
                <a:rect l="l" t="t" r="r" b="b"/>
                <a:pathLst>
                  <a:path w="38926" h="70129" extrusionOk="0">
                    <a:moveTo>
                      <a:pt x="30542" y="0"/>
                    </a:moveTo>
                    <a:cubicBezTo>
                      <a:pt x="28732" y="0"/>
                      <a:pt x="26881" y="482"/>
                      <a:pt x="25310" y="1355"/>
                    </a:cubicBezTo>
                    <a:cubicBezTo>
                      <a:pt x="21848" y="3253"/>
                      <a:pt x="19438" y="6637"/>
                      <a:pt x="17361" y="10022"/>
                    </a:cubicBezTo>
                    <a:cubicBezTo>
                      <a:pt x="11822" y="19100"/>
                      <a:pt x="7975" y="29049"/>
                      <a:pt x="5386" y="39357"/>
                    </a:cubicBezTo>
                    <a:cubicBezTo>
                      <a:pt x="4488" y="42947"/>
                      <a:pt x="3514" y="45537"/>
                      <a:pt x="2411" y="49076"/>
                    </a:cubicBezTo>
                    <a:cubicBezTo>
                      <a:pt x="1" y="56717"/>
                      <a:pt x="1770" y="67025"/>
                      <a:pt x="411" y="70128"/>
                    </a:cubicBezTo>
                    <a:cubicBezTo>
                      <a:pt x="7642" y="53640"/>
                      <a:pt x="20463" y="34767"/>
                      <a:pt x="31925" y="20869"/>
                    </a:cubicBezTo>
                    <a:cubicBezTo>
                      <a:pt x="34156" y="18177"/>
                      <a:pt x="36515" y="15433"/>
                      <a:pt x="37721" y="12151"/>
                    </a:cubicBezTo>
                    <a:cubicBezTo>
                      <a:pt x="38926" y="8843"/>
                      <a:pt x="38772" y="4791"/>
                      <a:pt x="36336" y="2253"/>
                    </a:cubicBezTo>
                    <a:cubicBezTo>
                      <a:pt x="34837" y="698"/>
                      <a:pt x="32720" y="0"/>
                      <a:pt x="3054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83" name="Google Shape;583;p13"/>
              <p:cNvSpPr/>
              <p:nvPr/>
            </p:nvSpPr>
            <p:spPr>
              <a:xfrm>
                <a:off x="-1311125" y="2430900"/>
                <a:ext cx="402150" cy="319125"/>
              </a:xfrm>
              <a:custGeom>
                <a:avLst/>
                <a:gdLst/>
                <a:ahLst/>
                <a:cxnLst/>
                <a:rect l="l" t="t" r="r" b="b"/>
                <a:pathLst>
                  <a:path w="16086" h="12765" extrusionOk="0">
                    <a:moveTo>
                      <a:pt x="9413" y="1"/>
                    </a:moveTo>
                    <a:cubicBezTo>
                      <a:pt x="9396" y="1"/>
                      <a:pt x="9378" y="3"/>
                      <a:pt x="9359" y="10"/>
                    </a:cubicBezTo>
                    <a:cubicBezTo>
                      <a:pt x="9206" y="35"/>
                      <a:pt x="9103" y="266"/>
                      <a:pt x="9231" y="369"/>
                    </a:cubicBezTo>
                    <a:cubicBezTo>
                      <a:pt x="9257" y="394"/>
                      <a:pt x="9283" y="394"/>
                      <a:pt x="9308" y="394"/>
                    </a:cubicBezTo>
                    <a:cubicBezTo>
                      <a:pt x="9332" y="400"/>
                      <a:pt x="9357" y="403"/>
                      <a:pt x="9380" y="403"/>
                    </a:cubicBezTo>
                    <a:cubicBezTo>
                      <a:pt x="9458" y="403"/>
                      <a:pt x="9531" y="370"/>
                      <a:pt x="9590" y="292"/>
                    </a:cubicBezTo>
                    <a:cubicBezTo>
                      <a:pt x="9635" y="156"/>
                      <a:pt x="9541" y="1"/>
                      <a:pt x="9413" y="1"/>
                    </a:cubicBezTo>
                    <a:close/>
                    <a:moveTo>
                      <a:pt x="12560" y="1256"/>
                    </a:moveTo>
                    <a:cubicBezTo>
                      <a:pt x="12528" y="1256"/>
                      <a:pt x="12496" y="1259"/>
                      <a:pt x="12462" y="1266"/>
                    </a:cubicBezTo>
                    <a:cubicBezTo>
                      <a:pt x="12154" y="1317"/>
                      <a:pt x="11949" y="1856"/>
                      <a:pt x="12257" y="2061"/>
                    </a:cubicBezTo>
                    <a:cubicBezTo>
                      <a:pt x="12283" y="2087"/>
                      <a:pt x="12360" y="2112"/>
                      <a:pt x="12411" y="2112"/>
                    </a:cubicBezTo>
                    <a:cubicBezTo>
                      <a:pt x="12447" y="2121"/>
                      <a:pt x="12482" y="2125"/>
                      <a:pt x="12518" y="2125"/>
                    </a:cubicBezTo>
                    <a:cubicBezTo>
                      <a:pt x="12685" y="2125"/>
                      <a:pt x="12844" y="2030"/>
                      <a:pt x="12949" y="1881"/>
                    </a:cubicBezTo>
                    <a:cubicBezTo>
                      <a:pt x="13089" y="1579"/>
                      <a:pt x="12870" y="1256"/>
                      <a:pt x="12560" y="1256"/>
                    </a:cubicBezTo>
                    <a:close/>
                    <a:moveTo>
                      <a:pt x="6402" y="1567"/>
                    </a:moveTo>
                    <a:cubicBezTo>
                      <a:pt x="6244" y="1567"/>
                      <a:pt x="6092" y="1644"/>
                      <a:pt x="6052" y="1805"/>
                    </a:cubicBezTo>
                    <a:cubicBezTo>
                      <a:pt x="6026" y="1856"/>
                      <a:pt x="6026" y="1907"/>
                      <a:pt x="6052" y="1958"/>
                    </a:cubicBezTo>
                    <a:cubicBezTo>
                      <a:pt x="6077" y="2138"/>
                      <a:pt x="6231" y="2292"/>
                      <a:pt x="6411" y="2317"/>
                    </a:cubicBezTo>
                    <a:cubicBezTo>
                      <a:pt x="6431" y="2321"/>
                      <a:pt x="6450" y="2322"/>
                      <a:pt x="6470" y="2322"/>
                    </a:cubicBezTo>
                    <a:cubicBezTo>
                      <a:pt x="6747" y="2322"/>
                      <a:pt x="6937" y="1993"/>
                      <a:pt x="6770" y="1753"/>
                    </a:cubicBezTo>
                    <a:cubicBezTo>
                      <a:pt x="6696" y="1631"/>
                      <a:pt x="6547" y="1567"/>
                      <a:pt x="6402" y="1567"/>
                    </a:cubicBezTo>
                    <a:close/>
                    <a:moveTo>
                      <a:pt x="9895" y="1689"/>
                    </a:moveTo>
                    <a:cubicBezTo>
                      <a:pt x="9854" y="1689"/>
                      <a:pt x="9812" y="1693"/>
                      <a:pt x="9770" y="1702"/>
                    </a:cubicBezTo>
                    <a:cubicBezTo>
                      <a:pt x="9308" y="1779"/>
                      <a:pt x="9000" y="2523"/>
                      <a:pt x="9436" y="2830"/>
                    </a:cubicBezTo>
                    <a:cubicBezTo>
                      <a:pt x="9513" y="2856"/>
                      <a:pt x="9590" y="2907"/>
                      <a:pt x="9667" y="2907"/>
                    </a:cubicBezTo>
                    <a:cubicBezTo>
                      <a:pt x="9721" y="2921"/>
                      <a:pt x="9775" y="2927"/>
                      <a:pt x="9828" y="2927"/>
                    </a:cubicBezTo>
                    <a:cubicBezTo>
                      <a:pt x="10078" y="2927"/>
                      <a:pt x="10310" y="2785"/>
                      <a:pt x="10436" y="2574"/>
                    </a:cubicBezTo>
                    <a:cubicBezTo>
                      <a:pt x="10647" y="2153"/>
                      <a:pt x="10324" y="1689"/>
                      <a:pt x="9895" y="1689"/>
                    </a:cubicBezTo>
                    <a:close/>
                    <a:moveTo>
                      <a:pt x="4359" y="3369"/>
                    </a:moveTo>
                    <a:cubicBezTo>
                      <a:pt x="4257" y="3369"/>
                      <a:pt x="4205" y="3523"/>
                      <a:pt x="4282" y="3599"/>
                    </a:cubicBezTo>
                    <a:lnTo>
                      <a:pt x="4334" y="3599"/>
                    </a:lnTo>
                    <a:cubicBezTo>
                      <a:pt x="4347" y="3606"/>
                      <a:pt x="4363" y="3610"/>
                      <a:pt x="4379" y="3610"/>
                    </a:cubicBezTo>
                    <a:cubicBezTo>
                      <a:pt x="4422" y="3610"/>
                      <a:pt x="4469" y="3586"/>
                      <a:pt x="4487" y="3548"/>
                    </a:cubicBezTo>
                    <a:cubicBezTo>
                      <a:pt x="4513" y="3446"/>
                      <a:pt x="4436" y="3369"/>
                      <a:pt x="4359" y="3369"/>
                    </a:cubicBezTo>
                    <a:close/>
                    <a:moveTo>
                      <a:pt x="15337" y="2484"/>
                    </a:moveTo>
                    <a:cubicBezTo>
                      <a:pt x="15295" y="2484"/>
                      <a:pt x="15251" y="2488"/>
                      <a:pt x="15206" y="2497"/>
                    </a:cubicBezTo>
                    <a:cubicBezTo>
                      <a:pt x="14744" y="2574"/>
                      <a:pt x="14462" y="3317"/>
                      <a:pt x="14898" y="3599"/>
                    </a:cubicBezTo>
                    <a:cubicBezTo>
                      <a:pt x="14950" y="3651"/>
                      <a:pt x="15026" y="3676"/>
                      <a:pt x="15129" y="3702"/>
                    </a:cubicBezTo>
                    <a:cubicBezTo>
                      <a:pt x="15170" y="3710"/>
                      <a:pt x="15212" y="3713"/>
                      <a:pt x="15254" y="3713"/>
                    </a:cubicBezTo>
                    <a:cubicBezTo>
                      <a:pt x="15498" y="3713"/>
                      <a:pt x="15745" y="3588"/>
                      <a:pt x="15898" y="3369"/>
                    </a:cubicBezTo>
                    <a:cubicBezTo>
                      <a:pt x="16085" y="2948"/>
                      <a:pt x="15782" y="2484"/>
                      <a:pt x="15337" y="2484"/>
                    </a:cubicBezTo>
                    <a:close/>
                    <a:moveTo>
                      <a:pt x="13055" y="3385"/>
                    </a:moveTo>
                    <a:cubicBezTo>
                      <a:pt x="13037" y="3385"/>
                      <a:pt x="13019" y="3388"/>
                      <a:pt x="13001" y="3394"/>
                    </a:cubicBezTo>
                    <a:cubicBezTo>
                      <a:pt x="12847" y="3420"/>
                      <a:pt x="12744" y="3676"/>
                      <a:pt x="12898" y="3779"/>
                    </a:cubicBezTo>
                    <a:cubicBezTo>
                      <a:pt x="12898" y="3779"/>
                      <a:pt x="12924" y="3779"/>
                      <a:pt x="12975" y="3805"/>
                    </a:cubicBezTo>
                    <a:cubicBezTo>
                      <a:pt x="12993" y="3809"/>
                      <a:pt x="13010" y="3811"/>
                      <a:pt x="13028" y="3811"/>
                    </a:cubicBezTo>
                    <a:cubicBezTo>
                      <a:pt x="13111" y="3811"/>
                      <a:pt x="13189" y="3761"/>
                      <a:pt x="13231" y="3676"/>
                    </a:cubicBezTo>
                    <a:cubicBezTo>
                      <a:pt x="13299" y="3541"/>
                      <a:pt x="13188" y="3385"/>
                      <a:pt x="13055" y="3385"/>
                    </a:cubicBezTo>
                    <a:close/>
                    <a:moveTo>
                      <a:pt x="7890" y="4029"/>
                    </a:moveTo>
                    <a:cubicBezTo>
                      <a:pt x="7731" y="4029"/>
                      <a:pt x="7579" y="4105"/>
                      <a:pt x="7539" y="4266"/>
                    </a:cubicBezTo>
                    <a:cubicBezTo>
                      <a:pt x="7513" y="4317"/>
                      <a:pt x="7513" y="4369"/>
                      <a:pt x="7539" y="4420"/>
                    </a:cubicBezTo>
                    <a:cubicBezTo>
                      <a:pt x="7565" y="4625"/>
                      <a:pt x="7718" y="4779"/>
                      <a:pt x="7898" y="4805"/>
                    </a:cubicBezTo>
                    <a:cubicBezTo>
                      <a:pt x="7908" y="4806"/>
                      <a:pt x="7919" y="4806"/>
                      <a:pt x="7929" y="4806"/>
                    </a:cubicBezTo>
                    <a:cubicBezTo>
                      <a:pt x="8221" y="4806"/>
                      <a:pt x="8430" y="4463"/>
                      <a:pt x="8257" y="4215"/>
                    </a:cubicBezTo>
                    <a:cubicBezTo>
                      <a:pt x="8183" y="4093"/>
                      <a:pt x="8034" y="4029"/>
                      <a:pt x="7890" y="4029"/>
                    </a:cubicBezTo>
                    <a:close/>
                    <a:moveTo>
                      <a:pt x="4081" y="5358"/>
                    </a:moveTo>
                    <a:cubicBezTo>
                      <a:pt x="3918" y="5358"/>
                      <a:pt x="3759" y="5435"/>
                      <a:pt x="3718" y="5600"/>
                    </a:cubicBezTo>
                    <a:cubicBezTo>
                      <a:pt x="3693" y="5651"/>
                      <a:pt x="3693" y="5702"/>
                      <a:pt x="3718" y="5753"/>
                    </a:cubicBezTo>
                    <a:cubicBezTo>
                      <a:pt x="3744" y="5933"/>
                      <a:pt x="3898" y="6087"/>
                      <a:pt x="4077" y="6112"/>
                    </a:cubicBezTo>
                    <a:cubicBezTo>
                      <a:pt x="4088" y="6113"/>
                      <a:pt x="4099" y="6114"/>
                      <a:pt x="4110" y="6114"/>
                    </a:cubicBezTo>
                    <a:cubicBezTo>
                      <a:pt x="4401" y="6114"/>
                      <a:pt x="4609" y="5794"/>
                      <a:pt x="4436" y="5523"/>
                    </a:cubicBezTo>
                    <a:cubicBezTo>
                      <a:pt x="4365" y="5416"/>
                      <a:pt x="4222" y="5358"/>
                      <a:pt x="4081" y="5358"/>
                    </a:cubicBezTo>
                    <a:close/>
                    <a:moveTo>
                      <a:pt x="7747" y="6125"/>
                    </a:moveTo>
                    <a:cubicBezTo>
                      <a:pt x="7705" y="6125"/>
                      <a:pt x="7661" y="6129"/>
                      <a:pt x="7616" y="6138"/>
                    </a:cubicBezTo>
                    <a:cubicBezTo>
                      <a:pt x="7154" y="6215"/>
                      <a:pt x="6872" y="6959"/>
                      <a:pt x="7308" y="7266"/>
                    </a:cubicBezTo>
                    <a:cubicBezTo>
                      <a:pt x="7359" y="7292"/>
                      <a:pt x="7436" y="7343"/>
                      <a:pt x="7539" y="7343"/>
                    </a:cubicBezTo>
                    <a:cubicBezTo>
                      <a:pt x="7588" y="7357"/>
                      <a:pt x="7639" y="7363"/>
                      <a:pt x="7691" y="7363"/>
                    </a:cubicBezTo>
                    <a:cubicBezTo>
                      <a:pt x="7932" y="7363"/>
                      <a:pt x="8181" y="7221"/>
                      <a:pt x="8308" y="7010"/>
                    </a:cubicBezTo>
                    <a:cubicBezTo>
                      <a:pt x="8495" y="6589"/>
                      <a:pt x="8191" y="6125"/>
                      <a:pt x="7747" y="6125"/>
                    </a:cubicBezTo>
                    <a:close/>
                    <a:moveTo>
                      <a:pt x="1797" y="7616"/>
                    </a:moveTo>
                    <a:cubicBezTo>
                      <a:pt x="1780" y="7616"/>
                      <a:pt x="1762" y="7619"/>
                      <a:pt x="1744" y="7625"/>
                    </a:cubicBezTo>
                    <a:cubicBezTo>
                      <a:pt x="1590" y="7651"/>
                      <a:pt x="1487" y="7882"/>
                      <a:pt x="1615" y="7984"/>
                    </a:cubicBezTo>
                    <a:lnTo>
                      <a:pt x="1615" y="8010"/>
                    </a:lnTo>
                    <a:cubicBezTo>
                      <a:pt x="1641" y="8010"/>
                      <a:pt x="1667" y="8010"/>
                      <a:pt x="1692" y="8036"/>
                    </a:cubicBezTo>
                    <a:cubicBezTo>
                      <a:pt x="1795" y="8036"/>
                      <a:pt x="1898" y="8010"/>
                      <a:pt x="1974" y="7907"/>
                    </a:cubicBezTo>
                    <a:cubicBezTo>
                      <a:pt x="2020" y="7772"/>
                      <a:pt x="1926" y="7616"/>
                      <a:pt x="1797" y="7616"/>
                    </a:cubicBezTo>
                    <a:close/>
                    <a:moveTo>
                      <a:pt x="6237" y="9057"/>
                    </a:moveTo>
                    <a:cubicBezTo>
                      <a:pt x="6227" y="9057"/>
                      <a:pt x="6216" y="9059"/>
                      <a:pt x="6205" y="9061"/>
                    </a:cubicBezTo>
                    <a:cubicBezTo>
                      <a:pt x="6129" y="9087"/>
                      <a:pt x="6077" y="9215"/>
                      <a:pt x="6154" y="9292"/>
                    </a:cubicBezTo>
                    <a:lnTo>
                      <a:pt x="6205" y="9292"/>
                    </a:lnTo>
                    <a:cubicBezTo>
                      <a:pt x="6219" y="9299"/>
                      <a:pt x="6233" y="9302"/>
                      <a:pt x="6246" y="9302"/>
                    </a:cubicBezTo>
                    <a:cubicBezTo>
                      <a:pt x="6282" y="9302"/>
                      <a:pt x="6315" y="9278"/>
                      <a:pt x="6334" y="9241"/>
                    </a:cubicBezTo>
                    <a:cubicBezTo>
                      <a:pt x="6380" y="9149"/>
                      <a:pt x="6323" y="9057"/>
                      <a:pt x="6237" y="9057"/>
                    </a:cubicBezTo>
                    <a:close/>
                    <a:moveTo>
                      <a:pt x="3654" y="8563"/>
                    </a:moveTo>
                    <a:cubicBezTo>
                      <a:pt x="3625" y="8563"/>
                      <a:pt x="3595" y="8566"/>
                      <a:pt x="3564" y="8574"/>
                    </a:cubicBezTo>
                    <a:cubicBezTo>
                      <a:pt x="3282" y="8625"/>
                      <a:pt x="3077" y="9087"/>
                      <a:pt x="3359" y="9292"/>
                    </a:cubicBezTo>
                    <a:cubicBezTo>
                      <a:pt x="3410" y="9318"/>
                      <a:pt x="3462" y="9318"/>
                      <a:pt x="3513" y="9343"/>
                    </a:cubicBezTo>
                    <a:cubicBezTo>
                      <a:pt x="3535" y="9347"/>
                      <a:pt x="3558" y="9348"/>
                      <a:pt x="3581" y="9348"/>
                    </a:cubicBezTo>
                    <a:cubicBezTo>
                      <a:pt x="3742" y="9348"/>
                      <a:pt x="3910" y="9270"/>
                      <a:pt x="4000" y="9113"/>
                    </a:cubicBezTo>
                    <a:cubicBezTo>
                      <a:pt x="4116" y="8859"/>
                      <a:pt x="3919" y="8563"/>
                      <a:pt x="3654" y="8563"/>
                    </a:cubicBezTo>
                    <a:close/>
                    <a:moveTo>
                      <a:pt x="8158" y="9205"/>
                    </a:moveTo>
                    <a:cubicBezTo>
                      <a:pt x="7996" y="9205"/>
                      <a:pt x="7837" y="9281"/>
                      <a:pt x="7795" y="9446"/>
                    </a:cubicBezTo>
                    <a:cubicBezTo>
                      <a:pt x="7795" y="9497"/>
                      <a:pt x="7795" y="9549"/>
                      <a:pt x="7795" y="9600"/>
                    </a:cubicBezTo>
                    <a:cubicBezTo>
                      <a:pt x="7821" y="9779"/>
                      <a:pt x="7975" y="9933"/>
                      <a:pt x="8154" y="9959"/>
                    </a:cubicBezTo>
                    <a:cubicBezTo>
                      <a:pt x="8166" y="9960"/>
                      <a:pt x="8178" y="9960"/>
                      <a:pt x="8190" y="9960"/>
                    </a:cubicBezTo>
                    <a:cubicBezTo>
                      <a:pt x="8502" y="9960"/>
                      <a:pt x="8686" y="9641"/>
                      <a:pt x="8513" y="9369"/>
                    </a:cubicBezTo>
                    <a:cubicBezTo>
                      <a:pt x="8442" y="9262"/>
                      <a:pt x="8299" y="9205"/>
                      <a:pt x="8158" y="9205"/>
                    </a:cubicBezTo>
                    <a:close/>
                    <a:moveTo>
                      <a:pt x="5080" y="11305"/>
                    </a:moveTo>
                    <a:cubicBezTo>
                      <a:pt x="5038" y="11305"/>
                      <a:pt x="4994" y="11309"/>
                      <a:pt x="4949" y="11318"/>
                    </a:cubicBezTo>
                    <a:cubicBezTo>
                      <a:pt x="4487" y="11395"/>
                      <a:pt x="4205" y="12138"/>
                      <a:pt x="4641" y="12446"/>
                    </a:cubicBezTo>
                    <a:cubicBezTo>
                      <a:pt x="4693" y="12472"/>
                      <a:pt x="4769" y="12523"/>
                      <a:pt x="4872" y="12523"/>
                    </a:cubicBezTo>
                    <a:cubicBezTo>
                      <a:pt x="4921" y="12537"/>
                      <a:pt x="4972" y="12543"/>
                      <a:pt x="5022" y="12543"/>
                    </a:cubicBezTo>
                    <a:cubicBezTo>
                      <a:pt x="5258" y="12543"/>
                      <a:pt x="5493" y="12401"/>
                      <a:pt x="5641" y="12190"/>
                    </a:cubicBezTo>
                    <a:cubicBezTo>
                      <a:pt x="5829" y="11769"/>
                      <a:pt x="5525" y="11305"/>
                      <a:pt x="5080" y="11305"/>
                    </a:cubicBezTo>
                    <a:close/>
                    <a:moveTo>
                      <a:pt x="897" y="11529"/>
                    </a:moveTo>
                    <a:cubicBezTo>
                      <a:pt x="847" y="11529"/>
                      <a:pt x="796" y="11536"/>
                      <a:pt x="744" y="11549"/>
                    </a:cubicBezTo>
                    <a:cubicBezTo>
                      <a:pt x="282" y="11626"/>
                      <a:pt x="0" y="12369"/>
                      <a:pt x="436" y="12651"/>
                    </a:cubicBezTo>
                    <a:cubicBezTo>
                      <a:pt x="513" y="12703"/>
                      <a:pt x="590" y="12728"/>
                      <a:pt x="667" y="12754"/>
                    </a:cubicBezTo>
                    <a:cubicBezTo>
                      <a:pt x="712" y="12761"/>
                      <a:pt x="756" y="12765"/>
                      <a:pt x="801" y="12765"/>
                    </a:cubicBezTo>
                    <a:cubicBezTo>
                      <a:pt x="1061" y="12765"/>
                      <a:pt x="1305" y="12640"/>
                      <a:pt x="1436" y="12420"/>
                    </a:cubicBezTo>
                    <a:cubicBezTo>
                      <a:pt x="1643" y="12006"/>
                      <a:pt x="1333" y="11529"/>
                      <a:pt x="897" y="11529"/>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84" name="Google Shape;584;p13"/>
              <p:cNvSpPr/>
              <p:nvPr/>
            </p:nvSpPr>
            <p:spPr>
              <a:xfrm>
                <a:off x="-1775275" y="2546100"/>
                <a:ext cx="795475" cy="1591550"/>
              </a:xfrm>
              <a:custGeom>
                <a:avLst/>
                <a:gdLst/>
                <a:ahLst/>
                <a:cxnLst/>
                <a:rect l="l" t="t" r="r" b="b"/>
                <a:pathLst>
                  <a:path w="31819" h="63662" extrusionOk="0">
                    <a:moveTo>
                      <a:pt x="31286" y="1"/>
                    </a:moveTo>
                    <a:cubicBezTo>
                      <a:pt x="31186" y="1"/>
                      <a:pt x="31084" y="43"/>
                      <a:pt x="31003" y="145"/>
                    </a:cubicBezTo>
                    <a:cubicBezTo>
                      <a:pt x="15822" y="19300"/>
                      <a:pt x="4258" y="42891"/>
                      <a:pt x="52" y="63200"/>
                    </a:cubicBezTo>
                    <a:cubicBezTo>
                      <a:pt x="1" y="63405"/>
                      <a:pt x="129" y="63610"/>
                      <a:pt x="334" y="63662"/>
                    </a:cubicBezTo>
                    <a:lnTo>
                      <a:pt x="411" y="63662"/>
                    </a:lnTo>
                    <a:cubicBezTo>
                      <a:pt x="591" y="63662"/>
                      <a:pt x="745" y="63534"/>
                      <a:pt x="796" y="63354"/>
                    </a:cubicBezTo>
                    <a:cubicBezTo>
                      <a:pt x="4976" y="43148"/>
                      <a:pt x="16489" y="19685"/>
                      <a:pt x="31592" y="607"/>
                    </a:cubicBezTo>
                    <a:cubicBezTo>
                      <a:pt x="31818" y="325"/>
                      <a:pt x="31560" y="1"/>
                      <a:pt x="31286"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585" name="Google Shape;585;p13"/>
            <p:cNvGrpSpPr/>
            <p:nvPr/>
          </p:nvGrpSpPr>
          <p:grpSpPr>
            <a:xfrm>
              <a:off x="-2055400" y="3174000"/>
              <a:ext cx="1520600" cy="1434200"/>
              <a:chOff x="-2055400" y="3174000"/>
              <a:chExt cx="1520600" cy="1434200"/>
            </a:xfrm>
          </p:grpSpPr>
          <p:sp>
            <p:nvSpPr>
              <p:cNvPr id="586" name="Google Shape;586;p13"/>
              <p:cNvSpPr/>
              <p:nvPr/>
            </p:nvSpPr>
            <p:spPr>
              <a:xfrm>
                <a:off x="-2007975" y="3215025"/>
                <a:ext cx="1473175" cy="1393175"/>
              </a:xfrm>
              <a:custGeom>
                <a:avLst/>
                <a:gdLst/>
                <a:ahLst/>
                <a:cxnLst/>
                <a:rect l="l" t="t" r="r" b="b"/>
                <a:pathLst>
                  <a:path w="58927" h="55727" extrusionOk="0">
                    <a:moveTo>
                      <a:pt x="49062" y="0"/>
                    </a:moveTo>
                    <a:cubicBezTo>
                      <a:pt x="48551" y="0"/>
                      <a:pt x="48041" y="36"/>
                      <a:pt x="47542" y="108"/>
                    </a:cubicBezTo>
                    <a:cubicBezTo>
                      <a:pt x="43618" y="698"/>
                      <a:pt x="40182" y="3005"/>
                      <a:pt x="37054" y="5441"/>
                    </a:cubicBezTo>
                    <a:cubicBezTo>
                      <a:pt x="28669" y="11980"/>
                      <a:pt x="21566" y="19955"/>
                      <a:pt x="15489" y="28674"/>
                    </a:cubicBezTo>
                    <a:cubicBezTo>
                      <a:pt x="13386" y="31725"/>
                      <a:pt x="11591" y="33828"/>
                      <a:pt x="9309" y="36725"/>
                    </a:cubicBezTo>
                    <a:cubicBezTo>
                      <a:pt x="4366" y="43026"/>
                      <a:pt x="2390" y="53266"/>
                      <a:pt x="9" y="55718"/>
                    </a:cubicBezTo>
                    <a:lnTo>
                      <a:pt x="9" y="55718"/>
                    </a:lnTo>
                    <a:cubicBezTo>
                      <a:pt x="12574" y="42822"/>
                      <a:pt x="31237" y="29697"/>
                      <a:pt x="46849" y="20724"/>
                    </a:cubicBezTo>
                    <a:cubicBezTo>
                      <a:pt x="49901" y="18981"/>
                      <a:pt x="53055" y="17237"/>
                      <a:pt x="55363" y="14596"/>
                    </a:cubicBezTo>
                    <a:cubicBezTo>
                      <a:pt x="57645" y="11955"/>
                      <a:pt x="58927" y="8083"/>
                      <a:pt x="57542" y="4852"/>
                    </a:cubicBezTo>
                    <a:cubicBezTo>
                      <a:pt x="56177" y="1674"/>
                      <a:pt x="52567" y="0"/>
                      <a:pt x="49062" y="0"/>
                    </a:cubicBezTo>
                    <a:close/>
                    <a:moveTo>
                      <a:pt x="9" y="55718"/>
                    </a:moveTo>
                    <a:lnTo>
                      <a:pt x="9" y="55718"/>
                    </a:lnTo>
                    <a:cubicBezTo>
                      <a:pt x="6" y="55720"/>
                      <a:pt x="4" y="55723"/>
                      <a:pt x="1" y="55726"/>
                    </a:cubicBezTo>
                    <a:cubicBezTo>
                      <a:pt x="4" y="55723"/>
                      <a:pt x="6" y="55720"/>
                      <a:pt x="9" y="55718"/>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87" name="Google Shape;587;p13"/>
              <p:cNvSpPr/>
              <p:nvPr/>
            </p:nvSpPr>
            <p:spPr>
              <a:xfrm>
                <a:off x="-2055400" y="3174000"/>
                <a:ext cx="1472525" cy="1393175"/>
              </a:xfrm>
              <a:custGeom>
                <a:avLst/>
                <a:gdLst/>
                <a:ahLst/>
                <a:cxnLst/>
                <a:rect l="l" t="t" r="r" b="b"/>
                <a:pathLst>
                  <a:path w="58901" h="55727" extrusionOk="0">
                    <a:moveTo>
                      <a:pt x="49036" y="0"/>
                    </a:moveTo>
                    <a:cubicBezTo>
                      <a:pt x="48525" y="0"/>
                      <a:pt x="48015" y="36"/>
                      <a:pt x="47516" y="108"/>
                    </a:cubicBezTo>
                    <a:cubicBezTo>
                      <a:pt x="43592" y="697"/>
                      <a:pt x="40156" y="3005"/>
                      <a:pt x="37028" y="5441"/>
                    </a:cubicBezTo>
                    <a:lnTo>
                      <a:pt x="37053" y="5441"/>
                    </a:lnTo>
                    <a:cubicBezTo>
                      <a:pt x="28643" y="11980"/>
                      <a:pt x="21540" y="19955"/>
                      <a:pt x="15488" y="28673"/>
                    </a:cubicBezTo>
                    <a:cubicBezTo>
                      <a:pt x="13386" y="31725"/>
                      <a:pt x="11565" y="33828"/>
                      <a:pt x="9283" y="36725"/>
                    </a:cubicBezTo>
                    <a:cubicBezTo>
                      <a:pt x="4334" y="43033"/>
                      <a:pt x="2359" y="53290"/>
                      <a:pt x="0" y="55726"/>
                    </a:cubicBezTo>
                    <a:cubicBezTo>
                      <a:pt x="12565" y="42828"/>
                      <a:pt x="31207" y="29699"/>
                      <a:pt x="46823" y="20724"/>
                    </a:cubicBezTo>
                    <a:cubicBezTo>
                      <a:pt x="49875" y="18981"/>
                      <a:pt x="53029" y="17237"/>
                      <a:pt x="55336" y="14596"/>
                    </a:cubicBezTo>
                    <a:cubicBezTo>
                      <a:pt x="57619" y="11955"/>
                      <a:pt x="58901" y="8083"/>
                      <a:pt x="57516" y="4852"/>
                    </a:cubicBezTo>
                    <a:cubicBezTo>
                      <a:pt x="56151" y="1674"/>
                      <a:pt x="52541" y="0"/>
                      <a:pt x="49036"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88" name="Google Shape;588;p13"/>
              <p:cNvSpPr/>
              <p:nvPr/>
            </p:nvSpPr>
            <p:spPr>
              <a:xfrm>
                <a:off x="-1083325" y="3219875"/>
                <a:ext cx="461350" cy="203475"/>
              </a:xfrm>
              <a:custGeom>
                <a:avLst/>
                <a:gdLst/>
                <a:ahLst/>
                <a:cxnLst/>
                <a:rect l="l" t="t" r="r" b="b"/>
                <a:pathLst>
                  <a:path w="18454" h="8139" extrusionOk="0">
                    <a:moveTo>
                      <a:pt x="8731" y="282"/>
                    </a:moveTo>
                    <a:cubicBezTo>
                      <a:pt x="8661" y="282"/>
                      <a:pt x="8587" y="347"/>
                      <a:pt x="8607" y="427"/>
                    </a:cubicBezTo>
                    <a:cubicBezTo>
                      <a:pt x="8607" y="452"/>
                      <a:pt x="8633" y="452"/>
                      <a:pt x="8633" y="478"/>
                    </a:cubicBezTo>
                    <a:cubicBezTo>
                      <a:pt x="8669" y="496"/>
                      <a:pt x="8705" y="514"/>
                      <a:pt x="8741" y="514"/>
                    </a:cubicBezTo>
                    <a:cubicBezTo>
                      <a:pt x="8756" y="514"/>
                      <a:pt x="8771" y="511"/>
                      <a:pt x="8786" y="504"/>
                    </a:cubicBezTo>
                    <a:cubicBezTo>
                      <a:pt x="8889" y="452"/>
                      <a:pt x="8889" y="350"/>
                      <a:pt x="8786" y="298"/>
                    </a:cubicBezTo>
                    <a:cubicBezTo>
                      <a:pt x="8770" y="287"/>
                      <a:pt x="8750" y="282"/>
                      <a:pt x="8731" y="282"/>
                    </a:cubicBezTo>
                    <a:close/>
                    <a:moveTo>
                      <a:pt x="11359" y="1"/>
                    </a:moveTo>
                    <a:cubicBezTo>
                      <a:pt x="11294" y="1"/>
                      <a:pt x="11229" y="21"/>
                      <a:pt x="11171" y="68"/>
                    </a:cubicBezTo>
                    <a:cubicBezTo>
                      <a:pt x="11120" y="119"/>
                      <a:pt x="11094" y="145"/>
                      <a:pt x="11069" y="196"/>
                    </a:cubicBezTo>
                    <a:cubicBezTo>
                      <a:pt x="10992" y="375"/>
                      <a:pt x="11017" y="581"/>
                      <a:pt x="11145" y="709"/>
                    </a:cubicBezTo>
                    <a:cubicBezTo>
                      <a:pt x="11221" y="785"/>
                      <a:pt x="11314" y="819"/>
                      <a:pt x="11405" y="819"/>
                    </a:cubicBezTo>
                    <a:cubicBezTo>
                      <a:pt x="11590" y="819"/>
                      <a:pt x="11769" y="676"/>
                      <a:pt x="11787" y="452"/>
                    </a:cubicBezTo>
                    <a:cubicBezTo>
                      <a:pt x="11806" y="234"/>
                      <a:pt x="11581" y="1"/>
                      <a:pt x="11359" y="1"/>
                    </a:cubicBezTo>
                    <a:close/>
                    <a:moveTo>
                      <a:pt x="14759" y="611"/>
                    </a:moveTo>
                    <a:cubicBezTo>
                      <a:pt x="14635" y="611"/>
                      <a:pt x="14488" y="737"/>
                      <a:pt x="14530" y="863"/>
                    </a:cubicBezTo>
                    <a:cubicBezTo>
                      <a:pt x="14530" y="888"/>
                      <a:pt x="14556" y="914"/>
                      <a:pt x="14556" y="940"/>
                    </a:cubicBezTo>
                    <a:cubicBezTo>
                      <a:pt x="14606" y="989"/>
                      <a:pt x="14666" y="1017"/>
                      <a:pt x="14730" y="1017"/>
                    </a:cubicBezTo>
                    <a:cubicBezTo>
                      <a:pt x="14765" y="1017"/>
                      <a:pt x="14802" y="1009"/>
                      <a:pt x="14838" y="991"/>
                    </a:cubicBezTo>
                    <a:cubicBezTo>
                      <a:pt x="14992" y="914"/>
                      <a:pt x="14992" y="709"/>
                      <a:pt x="14838" y="632"/>
                    </a:cubicBezTo>
                    <a:cubicBezTo>
                      <a:pt x="14814" y="618"/>
                      <a:pt x="14787" y="611"/>
                      <a:pt x="14759" y="611"/>
                    </a:cubicBezTo>
                    <a:close/>
                    <a:moveTo>
                      <a:pt x="7128" y="1616"/>
                    </a:moveTo>
                    <a:cubicBezTo>
                      <a:pt x="7063" y="1616"/>
                      <a:pt x="6998" y="1637"/>
                      <a:pt x="6940" y="1683"/>
                    </a:cubicBezTo>
                    <a:cubicBezTo>
                      <a:pt x="6889" y="1709"/>
                      <a:pt x="6863" y="1760"/>
                      <a:pt x="6838" y="1811"/>
                    </a:cubicBezTo>
                    <a:cubicBezTo>
                      <a:pt x="6761" y="1965"/>
                      <a:pt x="6786" y="2170"/>
                      <a:pt x="6914" y="2324"/>
                    </a:cubicBezTo>
                    <a:cubicBezTo>
                      <a:pt x="6987" y="2389"/>
                      <a:pt x="7075" y="2418"/>
                      <a:pt x="7161" y="2418"/>
                    </a:cubicBezTo>
                    <a:cubicBezTo>
                      <a:pt x="7351" y="2418"/>
                      <a:pt x="7538" y="2279"/>
                      <a:pt x="7556" y="2068"/>
                    </a:cubicBezTo>
                    <a:cubicBezTo>
                      <a:pt x="7575" y="1850"/>
                      <a:pt x="7350" y="1616"/>
                      <a:pt x="7128" y="1616"/>
                    </a:cubicBezTo>
                    <a:close/>
                    <a:moveTo>
                      <a:pt x="4071" y="2071"/>
                    </a:moveTo>
                    <a:cubicBezTo>
                      <a:pt x="3935" y="2071"/>
                      <a:pt x="3797" y="2181"/>
                      <a:pt x="3837" y="2324"/>
                    </a:cubicBezTo>
                    <a:cubicBezTo>
                      <a:pt x="3863" y="2350"/>
                      <a:pt x="3863" y="2376"/>
                      <a:pt x="3889" y="2401"/>
                    </a:cubicBezTo>
                    <a:cubicBezTo>
                      <a:pt x="3938" y="2451"/>
                      <a:pt x="3999" y="2479"/>
                      <a:pt x="4063" y="2479"/>
                    </a:cubicBezTo>
                    <a:cubicBezTo>
                      <a:pt x="4098" y="2479"/>
                      <a:pt x="4134" y="2471"/>
                      <a:pt x="4171" y="2452"/>
                    </a:cubicBezTo>
                    <a:cubicBezTo>
                      <a:pt x="4325" y="2376"/>
                      <a:pt x="4325" y="2170"/>
                      <a:pt x="4171" y="2093"/>
                    </a:cubicBezTo>
                    <a:cubicBezTo>
                      <a:pt x="4140" y="2078"/>
                      <a:pt x="4105" y="2071"/>
                      <a:pt x="4071" y="2071"/>
                    </a:cubicBezTo>
                    <a:close/>
                    <a:moveTo>
                      <a:pt x="13880" y="2168"/>
                    </a:moveTo>
                    <a:cubicBezTo>
                      <a:pt x="13496" y="2168"/>
                      <a:pt x="13071" y="2519"/>
                      <a:pt x="13197" y="2940"/>
                    </a:cubicBezTo>
                    <a:lnTo>
                      <a:pt x="13171" y="2914"/>
                    </a:lnTo>
                    <a:lnTo>
                      <a:pt x="13171" y="2914"/>
                    </a:lnTo>
                    <a:cubicBezTo>
                      <a:pt x="13197" y="3017"/>
                      <a:pt x="13248" y="3068"/>
                      <a:pt x="13299" y="3145"/>
                    </a:cubicBezTo>
                    <a:cubicBezTo>
                      <a:pt x="13438" y="3300"/>
                      <a:pt x="13634" y="3386"/>
                      <a:pt x="13834" y="3386"/>
                    </a:cubicBezTo>
                    <a:cubicBezTo>
                      <a:pt x="13931" y="3386"/>
                      <a:pt x="14028" y="3366"/>
                      <a:pt x="14120" y="3324"/>
                    </a:cubicBezTo>
                    <a:cubicBezTo>
                      <a:pt x="14582" y="3119"/>
                      <a:pt x="14582" y="2452"/>
                      <a:pt x="14120" y="2222"/>
                    </a:cubicBezTo>
                    <a:cubicBezTo>
                      <a:pt x="14046" y="2185"/>
                      <a:pt x="13964" y="2168"/>
                      <a:pt x="13880" y="2168"/>
                    </a:cubicBezTo>
                    <a:close/>
                    <a:moveTo>
                      <a:pt x="11052" y="2873"/>
                    </a:moveTo>
                    <a:cubicBezTo>
                      <a:pt x="10986" y="2873"/>
                      <a:pt x="10922" y="2893"/>
                      <a:pt x="10863" y="2940"/>
                    </a:cubicBezTo>
                    <a:cubicBezTo>
                      <a:pt x="10812" y="2965"/>
                      <a:pt x="10786" y="3017"/>
                      <a:pt x="10761" y="3068"/>
                    </a:cubicBezTo>
                    <a:cubicBezTo>
                      <a:pt x="10658" y="3222"/>
                      <a:pt x="10710" y="3427"/>
                      <a:pt x="10838" y="3581"/>
                    </a:cubicBezTo>
                    <a:cubicBezTo>
                      <a:pt x="10910" y="3645"/>
                      <a:pt x="10998" y="3674"/>
                      <a:pt x="11085" y="3674"/>
                    </a:cubicBezTo>
                    <a:cubicBezTo>
                      <a:pt x="11275" y="3674"/>
                      <a:pt x="11461" y="3535"/>
                      <a:pt x="11479" y="3324"/>
                    </a:cubicBezTo>
                    <a:cubicBezTo>
                      <a:pt x="11499" y="3106"/>
                      <a:pt x="11273" y="2873"/>
                      <a:pt x="11052" y="2873"/>
                    </a:cubicBezTo>
                    <a:close/>
                    <a:moveTo>
                      <a:pt x="16379" y="3486"/>
                    </a:moveTo>
                    <a:cubicBezTo>
                      <a:pt x="16118" y="3486"/>
                      <a:pt x="15832" y="3726"/>
                      <a:pt x="15915" y="4017"/>
                    </a:cubicBezTo>
                    <a:cubicBezTo>
                      <a:pt x="15915" y="4068"/>
                      <a:pt x="15941" y="4119"/>
                      <a:pt x="15992" y="4170"/>
                    </a:cubicBezTo>
                    <a:cubicBezTo>
                      <a:pt x="16098" y="4277"/>
                      <a:pt x="16241" y="4334"/>
                      <a:pt x="16378" y="4334"/>
                    </a:cubicBezTo>
                    <a:cubicBezTo>
                      <a:pt x="16440" y="4334"/>
                      <a:pt x="16500" y="4323"/>
                      <a:pt x="16556" y="4299"/>
                    </a:cubicBezTo>
                    <a:cubicBezTo>
                      <a:pt x="16889" y="4145"/>
                      <a:pt x="16889" y="3683"/>
                      <a:pt x="16556" y="3529"/>
                    </a:cubicBezTo>
                    <a:cubicBezTo>
                      <a:pt x="16502" y="3500"/>
                      <a:pt x="16441" y="3486"/>
                      <a:pt x="16379" y="3486"/>
                    </a:cubicBezTo>
                    <a:close/>
                    <a:moveTo>
                      <a:pt x="4904" y="3922"/>
                    </a:moveTo>
                    <a:cubicBezTo>
                      <a:pt x="4663" y="3922"/>
                      <a:pt x="4396" y="4153"/>
                      <a:pt x="4478" y="4401"/>
                    </a:cubicBezTo>
                    <a:cubicBezTo>
                      <a:pt x="4478" y="4453"/>
                      <a:pt x="4504" y="4504"/>
                      <a:pt x="4555" y="4529"/>
                    </a:cubicBezTo>
                    <a:cubicBezTo>
                      <a:pt x="4644" y="4636"/>
                      <a:pt x="4769" y="4693"/>
                      <a:pt x="4897" y="4693"/>
                    </a:cubicBezTo>
                    <a:cubicBezTo>
                      <a:pt x="4955" y="4693"/>
                      <a:pt x="5013" y="4681"/>
                      <a:pt x="5068" y="4658"/>
                    </a:cubicBezTo>
                    <a:cubicBezTo>
                      <a:pt x="5376" y="4529"/>
                      <a:pt x="5376" y="4094"/>
                      <a:pt x="5068" y="3965"/>
                    </a:cubicBezTo>
                    <a:cubicBezTo>
                      <a:pt x="5018" y="3935"/>
                      <a:pt x="4962" y="3922"/>
                      <a:pt x="4904" y="3922"/>
                    </a:cubicBezTo>
                    <a:close/>
                    <a:moveTo>
                      <a:pt x="9543" y="4424"/>
                    </a:moveTo>
                    <a:cubicBezTo>
                      <a:pt x="9154" y="4424"/>
                      <a:pt x="8716" y="4772"/>
                      <a:pt x="8863" y="5171"/>
                    </a:cubicBezTo>
                    <a:lnTo>
                      <a:pt x="8838" y="5171"/>
                    </a:lnTo>
                    <a:cubicBezTo>
                      <a:pt x="8863" y="5247"/>
                      <a:pt x="8915" y="5324"/>
                      <a:pt x="8966" y="5376"/>
                    </a:cubicBezTo>
                    <a:cubicBezTo>
                      <a:pt x="9111" y="5539"/>
                      <a:pt x="9321" y="5625"/>
                      <a:pt x="9531" y="5625"/>
                    </a:cubicBezTo>
                    <a:cubicBezTo>
                      <a:pt x="9617" y="5625"/>
                      <a:pt x="9704" y="5611"/>
                      <a:pt x="9786" y="5581"/>
                    </a:cubicBezTo>
                    <a:cubicBezTo>
                      <a:pt x="10248" y="5350"/>
                      <a:pt x="10248" y="4709"/>
                      <a:pt x="9786" y="4478"/>
                    </a:cubicBezTo>
                    <a:cubicBezTo>
                      <a:pt x="9712" y="4441"/>
                      <a:pt x="9629" y="4424"/>
                      <a:pt x="9543" y="4424"/>
                    </a:cubicBezTo>
                    <a:close/>
                    <a:moveTo>
                      <a:pt x="803" y="4566"/>
                    </a:moveTo>
                    <a:cubicBezTo>
                      <a:pt x="420" y="4566"/>
                      <a:pt x="1" y="4912"/>
                      <a:pt x="145" y="5324"/>
                    </a:cubicBezTo>
                    <a:lnTo>
                      <a:pt x="119" y="5324"/>
                    </a:lnTo>
                    <a:cubicBezTo>
                      <a:pt x="145" y="5401"/>
                      <a:pt x="196" y="5478"/>
                      <a:pt x="247" y="5530"/>
                    </a:cubicBezTo>
                    <a:cubicBezTo>
                      <a:pt x="393" y="5693"/>
                      <a:pt x="602" y="5779"/>
                      <a:pt x="812" y="5779"/>
                    </a:cubicBezTo>
                    <a:cubicBezTo>
                      <a:pt x="899" y="5779"/>
                      <a:pt x="986" y="5765"/>
                      <a:pt x="1068" y="5735"/>
                    </a:cubicBezTo>
                    <a:cubicBezTo>
                      <a:pt x="1530" y="5504"/>
                      <a:pt x="1530" y="4837"/>
                      <a:pt x="1068" y="4632"/>
                    </a:cubicBezTo>
                    <a:cubicBezTo>
                      <a:pt x="988" y="4587"/>
                      <a:pt x="896" y="4566"/>
                      <a:pt x="803" y="4566"/>
                    </a:cubicBezTo>
                    <a:close/>
                    <a:moveTo>
                      <a:pt x="15597" y="5507"/>
                    </a:moveTo>
                    <a:cubicBezTo>
                      <a:pt x="15474" y="5507"/>
                      <a:pt x="15336" y="5617"/>
                      <a:pt x="15376" y="5760"/>
                    </a:cubicBezTo>
                    <a:cubicBezTo>
                      <a:pt x="15376" y="5786"/>
                      <a:pt x="15402" y="5812"/>
                      <a:pt x="15428" y="5837"/>
                    </a:cubicBezTo>
                    <a:cubicBezTo>
                      <a:pt x="15461" y="5887"/>
                      <a:pt x="15515" y="5915"/>
                      <a:pt x="15577" y="5915"/>
                    </a:cubicBezTo>
                    <a:cubicBezTo>
                      <a:pt x="15612" y="5915"/>
                      <a:pt x="15648" y="5907"/>
                      <a:pt x="15684" y="5889"/>
                    </a:cubicBezTo>
                    <a:cubicBezTo>
                      <a:pt x="15838" y="5812"/>
                      <a:pt x="15838" y="5606"/>
                      <a:pt x="15684" y="5530"/>
                    </a:cubicBezTo>
                    <a:cubicBezTo>
                      <a:pt x="15658" y="5514"/>
                      <a:pt x="15628" y="5507"/>
                      <a:pt x="15597" y="5507"/>
                    </a:cubicBezTo>
                    <a:close/>
                    <a:moveTo>
                      <a:pt x="6804" y="5935"/>
                    </a:moveTo>
                    <a:cubicBezTo>
                      <a:pt x="6729" y="5935"/>
                      <a:pt x="6636" y="6001"/>
                      <a:pt x="6658" y="6068"/>
                    </a:cubicBezTo>
                    <a:cubicBezTo>
                      <a:pt x="6658" y="6094"/>
                      <a:pt x="6684" y="6094"/>
                      <a:pt x="6684" y="6119"/>
                    </a:cubicBezTo>
                    <a:cubicBezTo>
                      <a:pt x="6702" y="6137"/>
                      <a:pt x="6746" y="6156"/>
                      <a:pt x="6788" y="6156"/>
                    </a:cubicBezTo>
                    <a:cubicBezTo>
                      <a:pt x="6805" y="6156"/>
                      <a:pt x="6823" y="6152"/>
                      <a:pt x="6838" y="6145"/>
                    </a:cubicBezTo>
                    <a:cubicBezTo>
                      <a:pt x="6914" y="6119"/>
                      <a:pt x="6914" y="5991"/>
                      <a:pt x="6838" y="5940"/>
                    </a:cubicBezTo>
                    <a:cubicBezTo>
                      <a:pt x="6827" y="5936"/>
                      <a:pt x="6816" y="5935"/>
                      <a:pt x="6804" y="5935"/>
                    </a:cubicBezTo>
                    <a:close/>
                    <a:moveTo>
                      <a:pt x="17748" y="6091"/>
                    </a:moveTo>
                    <a:cubicBezTo>
                      <a:pt x="17360" y="6091"/>
                      <a:pt x="16922" y="6438"/>
                      <a:pt x="17069" y="6837"/>
                    </a:cubicBezTo>
                    <a:lnTo>
                      <a:pt x="17043" y="6837"/>
                    </a:lnTo>
                    <a:cubicBezTo>
                      <a:pt x="17069" y="6914"/>
                      <a:pt x="17120" y="6991"/>
                      <a:pt x="17171" y="7068"/>
                    </a:cubicBezTo>
                    <a:cubicBezTo>
                      <a:pt x="17310" y="7224"/>
                      <a:pt x="17506" y="7309"/>
                      <a:pt x="17706" y="7309"/>
                    </a:cubicBezTo>
                    <a:cubicBezTo>
                      <a:pt x="17803" y="7309"/>
                      <a:pt x="17900" y="7289"/>
                      <a:pt x="17992" y="7248"/>
                    </a:cubicBezTo>
                    <a:cubicBezTo>
                      <a:pt x="18454" y="7042"/>
                      <a:pt x="18454" y="6376"/>
                      <a:pt x="17992" y="6145"/>
                    </a:cubicBezTo>
                    <a:cubicBezTo>
                      <a:pt x="17918" y="6108"/>
                      <a:pt x="17834" y="6091"/>
                      <a:pt x="17748" y="6091"/>
                    </a:cubicBezTo>
                    <a:close/>
                    <a:moveTo>
                      <a:pt x="8075" y="7152"/>
                    </a:moveTo>
                    <a:cubicBezTo>
                      <a:pt x="8008" y="7152"/>
                      <a:pt x="7944" y="7173"/>
                      <a:pt x="7889" y="7222"/>
                    </a:cubicBezTo>
                    <a:lnTo>
                      <a:pt x="7863" y="7222"/>
                    </a:lnTo>
                    <a:cubicBezTo>
                      <a:pt x="7838" y="7248"/>
                      <a:pt x="7812" y="7273"/>
                      <a:pt x="7786" y="7324"/>
                    </a:cubicBezTo>
                    <a:cubicBezTo>
                      <a:pt x="7684" y="7504"/>
                      <a:pt x="7709" y="7709"/>
                      <a:pt x="7838" y="7837"/>
                    </a:cubicBezTo>
                    <a:cubicBezTo>
                      <a:pt x="7923" y="7914"/>
                      <a:pt x="8023" y="7948"/>
                      <a:pt x="8118" y="7948"/>
                    </a:cubicBezTo>
                    <a:cubicBezTo>
                      <a:pt x="8308" y="7948"/>
                      <a:pt x="8479" y="7812"/>
                      <a:pt x="8479" y="7607"/>
                    </a:cubicBezTo>
                    <a:cubicBezTo>
                      <a:pt x="8518" y="7372"/>
                      <a:pt x="8288" y="7152"/>
                      <a:pt x="8075" y="7152"/>
                    </a:cubicBezTo>
                    <a:close/>
                    <a:moveTo>
                      <a:pt x="4203" y="6925"/>
                    </a:moveTo>
                    <a:cubicBezTo>
                      <a:pt x="3813" y="6925"/>
                      <a:pt x="3406" y="7271"/>
                      <a:pt x="3530" y="7683"/>
                    </a:cubicBezTo>
                    <a:cubicBezTo>
                      <a:pt x="3555" y="7760"/>
                      <a:pt x="3607" y="7837"/>
                      <a:pt x="3658" y="7889"/>
                    </a:cubicBezTo>
                    <a:cubicBezTo>
                      <a:pt x="3803" y="8052"/>
                      <a:pt x="4013" y="8138"/>
                      <a:pt x="4223" y="8138"/>
                    </a:cubicBezTo>
                    <a:cubicBezTo>
                      <a:pt x="4309" y="8138"/>
                      <a:pt x="4396" y="8124"/>
                      <a:pt x="4478" y="8094"/>
                    </a:cubicBezTo>
                    <a:cubicBezTo>
                      <a:pt x="4940" y="7863"/>
                      <a:pt x="4940" y="7196"/>
                      <a:pt x="4478" y="6991"/>
                    </a:cubicBezTo>
                    <a:cubicBezTo>
                      <a:pt x="4393" y="6946"/>
                      <a:pt x="4299" y="6925"/>
                      <a:pt x="4203" y="6925"/>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589" name="Google Shape;589;p13"/>
            <p:cNvSpPr/>
            <p:nvPr/>
          </p:nvSpPr>
          <p:spPr>
            <a:xfrm>
              <a:off x="-2054775" y="3375800"/>
              <a:ext cx="1243175" cy="1169575"/>
            </a:xfrm>
            <a:custGeom>
              <a:avLst/>
              <a:gdLst/>
              <a:ahLst/>
              <a:cxnLst/>
              <a:rect l="l" t="t" r="r" b="b"/>
              <a:pathLst>
                <a:path w="49727" h="46783" extrusionOk="0">
                  <a:moveTo>
                    <a:pt x="49209" y="0"/>
                  </a:moveTo>
                  <a:cubicBezTo>
                    <a:pt x="49160" y="0"/>
                    <a:pt x="49108" y="11"/>
                    <a:pt x="49055" y="36"/>
                  </a:cubicBezTo>
                  <a:cubicBezTo>
                    <a:pt x="34592" y="8729"/>
                    <a:pt x="14361" y="23807"/>
                    <a:pt x="180" y="46218"/>
                  </a:cubicBezTo>
                  <a:cubicBezTo>
                    <a:pt x="1" y="46449"/>
                    <a:pt x="206" y="46782"/>
                    <a:pt x="488" y="46782"/>
                  </a:cubicBezTo>
                  <a:cubicBezTo>
                    <a:pt x="616" y="46782"/>
                    <a:pt x="744" y="46705"/>
                    <a:pt x="796" y="46603"/>
                  </a:cubicBezTo>
                  <a:cubicBezTo>
                    <a:pt x="14899" y="24320"/>
                    <a:pt x="35028" y="9319"/>
                    <a:pt x="49439" y="677"/>
                  </a:cubicBezTo>
                  <a:cubicBezTo>
                    <a:pt x="49727" y="434"/>
                    <a:pt x="49519" y="0"/>
                    <a:pt x="4920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590" name="Google Shape;590;p13"/>
          <p:cNvGrpSpPr/>
          <p:nvPr/>
        </p:nvGrpSpPr>
        <p:grpSpPr>
          <a:xfrm rot="-489106" flipH="1">
            <a:off x="10445965" y="-507541"/>
            <a:ext cx="2156296" cy="3288276"/>
            <a:chOff x="7518282" y="2373612"/>
            <a:chExt cx="1544209" cy="2355088"/>
          </a:xfrm>
        </p:grpSpPr>
        <p:sp>
          <p:nvSpPr>
            <p:cNvPr id="591" name="Google Shape;591;p13"/>
            <p:cNvSpPr/>
            <p:nvPr/>
          </p:nvSpPr>
          <p:spPr>
            <a:xfrm rot="718822">
              <a:off x="7689615" y="3249120"/>
              <a:ext cx="1111866" cy="1379201"/>
            </a:xfrm>
            <a:custGeom>
              <a:avLst/>
              <a:gdLst/>
              <a:ahLst/>
              <a:cxnLst/>
              <a:rect l="l" t="t" r="r" b="b"/>
              <a:pathLst>
                <a:path w="48158" h="59737" extrusionOk="0">
                  <a:moveTo>
                    <a:pt x="39340" y="1"/>
                  </a:moveTo>
                  <a:cubicBezTo>
                    <a:pt x="38303" y="1"/>
                    <a:pt x="37263" y="153"/>
                    <a:pt x="36285" y="451"/>
                  </a:cubicBezTo>
                  <a:cubicBezTo>
                    <a:pt x="32695" y="1579"/>
                    <a:pt x="29823" y="4272"/>
                    <a:pt x="27259" y="7016"/>
                  </a:cubicBezTo>
                  <a:cubicBezTo>
                    <a:pt x="20361" y="14401"/>
                    <a:pt x="14874" y="22940"/>
                    <a:pt x="10489" y="32043"/>
                  </a:cubicBezTo>
                  <a:cubicBezTo>
                    <a:pt x="8976" y="35197"/>
                    <a:pt x="7591" y="37427"/>
                    <a:pt x="5873" y="40505"/>
                  </a:cubicBezTo>
                  <a:cubicBezTo>
                    <a:pt x="2185" y="47138"/>
                    <a:pt x="1874" y="57072"/>
                    <a:pt x="8" y="59727"/>
                  </a:cubicBezTo>
                  <a:lnTo>
                    <a:pt x="8" y="59727"/>
                  </a:lnTo>
                  <a:cubicBezTo>
                    <a:pt x="9880" y="45729"/>
                    <a:pt x="25415" y="30630"/>
                    <a:pt x="38721" y="19888"/>
                  </a:cubicBezTo>
                  <a:cubicBezTo>
                    <a:pt x="41311" y="17811"/>
                    <a:pt x="44029" y="15708"/>
                    <a:pt x="45773" y="12888"/>
                  </a:cubicBezTo>
                  <a:cubicBezTo>
                    <a:pt x="47542" y="10041"/>
                    <a:pt x="48157" y="6246"/>
                    <a:pt x="46388" y="3426"/>
                  </a:cubicBezTo>
                  <a:cubicBezTo>
                    <a:pt x="44910" y="1106"/>
                    <a:pt x="42136" y="1"/>
                    <a:pt x="39340" y="1"/>
                  </a:cubicBezTo>
                  <a:close/>
                  <a:moveTo>
                    <a:pt x="8" y="59727"/>
                  </a:moveTo>
                  <a:lnTo>
                    <a:pt x="8" y="59727"/>
                  </a:lnTo>
                  <a:cubicBezTo>
                    <a:pt x="5" y="59730"/>
                    <a:pt x="3" y="59733"/>
                    <a:pt x="1" y="59736"/>
                  </a:cubicBezTo>
                  <a:lnTo>
                    <a:pt x="1" y="59736"/>
                  </a:lnTo>
                  <a:cubicBezTo>
                    <a:pt x="3" y="59733"/>
                    <a:pt x="5" y="59730"/>
                    <a:pt x="8" y="59727"/>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92" name="Google Shape;592;p13"/>
            <p:cNvSpPr/>
            <p:nvPr/>
          </p:nvSpPr>
          <p:spPr>
            <a:xfrm rot="718822">
              <a:off x="7649292" y="3211149"/>
              <a:ext cx="1111843" cy="1378947"/>
            </a:xfrm>
            <a:custGeom>
              <a:avLst/>
              <a:gdLst/>
              <a:ahLst/>
              <a:cxnLst/>
              <a:rect l="l" t="t" r="r" b="b"/>
              <a:pathLst>
                <a:path w="48157" h="59726" extrusionOk="0">
                  <a:moveTo>
                    <a:pt x="39365" y="0"/>
                  </a:moveTo>
                  <a:cubicBezTo>
                    <a:pt x="38317" y="0"/>
                    <a:pt x="37267" y="157"/>
                    <a:pt x="36285" y="466"/>
                  </a:cubicBezTo>
                  <a:cubicBezTo>
                    <a:pt x="32695" y="1569"/>
                    <a:pt x="29823" y="4261"/>
                    <a:pt x="27258" y="7005"/>
                  </a:cubicBezTo>
                  <a:cubicBezTo>
                    <a:pt x="20361" y="14390"/>
                    <a:pt x="14873" y="22929"/>
                    <a:pt x="10488" y="32032"/>
                  </a:cubicBezTo>
                  <a:cubicBezTo>
                    <a:pt x="8975" y="35186"/>
                    <a:pt x="7591" y="37417"/>
                    <a:pt x="5873" y="40494"/>
                  </a:cubicBezTo>
                  <a:cubicBezTo>
                    <a:pt x="2180" y="47161"/>
                    <a:pt x="1872" y="57085"/>
                    <a:pt x="1" y="59726"/>
                  </a:cubicBezTo>
                  <a:lnTo>
                    <a:pt x="1" y="59726"/>
                  </a:lnTo>
                  <a:cubicBezTo>
                    <a:pt x="9873" y="45751"/>
                    <a:pt x="25412" y="30622"/>
                    <a:pt x="38721" y="19878"/>
                  </a:cubicBezTo>
                  <a:cubicBezTo>
                    <a:pt x="41310" y="17801"/>
                    <a:pt x="44029" y="15698"/>
                    <a:pt x="45772" y="12877"/>
                  </a:cubicBezTo>
                  <a:cubicBezTo>
                    <a:pt x="47542" y="10031"/>
                    <a:pt x="48157" y="6236"/>
                    <a:pt x="46362" y="3415"/>
                  </a:cubicBezTo>
                  <a:cubicBezTo>
                    <a:pt x="44909" y="1106"/>
                    <a:pt x="42145" y="0"/>
                    <a:pt x="3936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93" name="Google Shape;593;p13"/>
            <p:cNvSpPr/>
            <p:nvPr/>
          </p:nvSpPr>
          <p:spPr>
            <a:xfrm rot="718822">
              <a:off x="8428587" y="3328473"/>
              <a:ext cx="409048" cy="200495"/>
            </a:xfrm>
            <a:custGeom>
              <a:avLst/>
              <a:gdLst/>
              <a:ahLst/>
              <a:cxnLst/>
              <a:rect l="l" t="t" r="r" b="b"/>
              <a:pathLst>
                <a:path w="17717" h="8684" extrusionOk="0">
                  <a:moveTo>
                    <a:pt x="13244" y="85"/>
                  </a:moveTo>
                  <a:cubicBezTo>
                    <a:pt x="13109" y="85"/>
                    <a:pt x="12983" y="218"/>
                    <a:pt x="13050" y="351"/>
                  </a:cubicBezTo>
                  <a:cubicBezTo>
                    <a:pt x="13050" y="377"/>
                    <a:pt x="13075" y="403"/>
                    <a:pt x="13101" y="428"/>
                  </a:cubicBezTo>
                  <a:cubicBezTo>
                    <a:pt x="13139" y="454"/>
                    <a:pt x="13184" y="467"/>
                    <a:pt x="13229" y="467"/>
                  </a:cubicBezTo>
                  <a:cubicBezTo>
                    <a:pt x="13274" y="467"/>
                    <a:pt x="13319" y="454"/>
                    <a:pt x="13357" y="428"/>
                  </a:cubicBezTo>
                  <a:cubicBezTo>
                    <a:pt x="13511" y="351"/>
                    <a:pt x="13460" y="146"/>
                    <a:pt x="13306" y="95"/>
                  </a:cubicBezTo>
                  <a:cubicBezTo>
                    <a:pt x="13285" y="88"/>
                    <a:pt x="13264" y="85"/>
                    <a:pt x="13244" y="85"/>
                  </a:cubicBezTo>
                  <a:close/>
                  <a:moveTo>
                    <a:pt x="9983" y="0"/>
                  </a:moveTo>
                  <a:cubicBezTo>
                    <a:pt x="9903" y="0"/>
                    <a:pt x="9827" y="28"/>
                    <a:pt x="9767" y="95"/>
                  </a:cubicBezTo>
                  <a:cubicBezTo>
                    <a:pt x="9742" y="121"/>
                    <a:pt x="9716" y="172"/>
                    <a:pt x="9690" y="223"/>
                  </a:cubicBezTo>
                  <a:cubicBezTo>
                    <a:pt x="9639" y="403"/>
                    <a:pt x="9690" y="582"/>
                    <a:pt x="9844" y="685"/>
                  </a:cubicBezTo>
                  <a:cubicBezTo>
                    <a:pt x="9910" y="731"/>
                    <a:pt x="9982" y="752"/>
                    <a:pt x="10050" y="752"/>
                  </a:cubicBezTo>
                  <a:cubicBezTo>
                    <a:pt x="10249" y="752"/>
                    <a:pt x="10428" y="580"/>
                    <a:pt x="10408" y="351"/>
                  </a:cubicBezTo>
                  <a:cubicBezTo>
                    <a:pt x="10390" y="169"/>
                    <a:pt x="10178" y="0"/>
                    <a:pt x="9983" y="0"/>
                  </a:cubicBezTo>
                  <a:close/>
                  <a:moveTo>
                    <a:pt x="7556" y="654"/>
                  </a:moveTo>
                  <a:cubicBezTo>
                    <a:pt x="7486" y="654"/>
                    <a:pt x="7412" y="721"/>
                    <a:pt x="7434" y="787"/>
                  </a:cubicBezTo>
                  <a:lnTo>
                    <a:pt x="7434" y="813"/>
                  </a:lnTo>
                  <a:cubicBezTo>
                    <a:pt x="7460" y="839"/>
                    <a:pt x="7460" y="839"/>
                    <a:pt x="7460" y="839"/>
                  </a:cubicBezTo>
                  <a:cubicBezTo>
                    <a:pt x="7485" y="864"/>
                    <a:pt x="7517" y="877"/>
                    <a:pt x="7546" y="877"/>
                  </a:cubicBezTo>
                  <a:cubicBezTo>
                    <a:pt x="7575" y="877"/>
                    <a:pt x="7601" y="864"/>
                    <a:pt x="7613" y="839"/>
                  </a:cubicBezTo>
                  <a:cubicBezTo>
                    <a:pt x="7690" y="787"/>
                    <a:pt x="7690" y="685"/>
                    <a:pt x="7588" y="659"/>
                  </a:cubicBezTo>
                  <a:cubicBezTo>
                    <a:pt x="7578" y="656"/>
                    <a:pt x="7567" y="654"/>
                    <a:pt x="7556" y="654"/>
                  </a:cubicBezTo>
                  <a:close/>
                  <a:moveTo>
                    <a:pt x="12799" y="1638"/>
                  </a:moveTo>
                  <a:cubicBezTo>
                    <a:pt x="12396" y="1638"/>
                    <a:pt x="11973" y="2067"/>
                    <a:pt x="12178" y="2454"/>
                  </a:cubicBezTo>
                  <a:lnTo>
                    <a:pt x="12152" y="2454"/>
                  </a:lnTo>
                  <a:cubicBezTo>
                    <a:pt x="12203" y="2531"/>
                    <a:pt x="12255" y="2582"/>
                    <a:pt x="12306" y="2634"/>
                  </a:cubicBezTo>
                  <a:cubicBezTo>
                    <a:pt x="12435" y="2734"/>
                    <a:pt x="12595" y="2786"/>
                    <a:pt x="12756" y="2786"/>
                  </a:cubicBezTo>
                  <a:cubicBezTo>
                    <a:pt x="12885" y="2786"/>
                    <a:pt x="13013" y="2753"/>
                    <a:pt x="13127" y="2685"/>
                  </a:cubicBezTo>
                  <a:cubicBezTo>
                    <a:pt x="13511" y="2403"/>
                    <a:pt x="13409" y="1787"/>
                    <a:pt x="12947" y="1659"/>
                  </a:cubicBezTo>
                  <a:cubicBezTo>
                    <a:pt x="12899" y="1645"/>
                    <a:pt x="12849" y="1638"/>
                    <a:pt x="12799" y="1638"/>
                  </a:cubicBezTo>
                  <a:close/>
                  <a:moveTo>
                    <a:pt x="6278" y="2155"/>
                  </a:moveTo>
                  <a:cubicBezTo>
                    <a:pt x="6196" y="2155"/>
                    <a:pt x="6115" y="2183"/>
                    <a:pt x="6049" y="2249"/>
                  </a:cubicBezTo>
                  <a:lnTo>
                    <a:pt x="6075" y="2249"/>
                  </a:lnTo>
                  <a:cubicBezTo>
                    <a:pt x="6049" y="2275"/>
                    <a:pt x="6024" y="2326"/>
                    <a:pt x="5998" y="2377"/>
                  </a:cubicBezTo>
                  <a:cubicBezTo>
                    <a:pt x="5947" y="2557"/>
                    <a:pt x="5998" y="2736"/>
                    <a:pt x="6152" y="2839"/>
                  </a:cubicBezTo>
                  <a:cubicBezTo>
                    <a:pt x="6212" y="2886"/>
                    <a:pt x="6279" y="2906"/>
                    <a:pt x="6345" y="2906"/>
                  </a:cubicBezTo>
                  <a:cubicBezTo>
                    <a:pt x="6532" y="2906"/>
                    <a:pt x="6709" y="2740"/>
                    <a:pt x="6690" y="2531"/>
                  </a:cubicBezTo>
                  <a:cubicBezTo>
                    <a:pt x="6690" y="2330"/>
                    <a:pt x="6481" y="2155"/>
                    <a:pt x="6278" y="2155"/>
                  </a:cubicBezTo>
                  <a:close/>
                  <a:moveTo>
                    <a:pt x="15296" y="2488"/>
                  </a:moveTo>
                  <a:cubicBezTo>
                    <a:pt x="15012" y="2488"/>
                    <a:pt x="14712" y="2798"/>
                    <a:pt x="14870" y="3070"/>
                  </a:cubicBezTo>
                  <a:cubicBezTo>
                    <a:pt x="14896" y="3121"/>
                    <a:pt x="14922" y="3146"/>
                    <a:pt x="14947" y="3198"/>
                  </a:cubicBezTo>
                  <a:cubicBezTo>
                    <a:pt x="15046" y="3268"/>
                    <a:pt x="15152" y="3308"/>
                    <a:pt x="15258" y="3308"/>
                  </a:cubicBezTo>
                  <a:cubicBezTo>
                    <a:pt x="15344" y="3308"/>
                    <a:pt x="15430" y="3281"/>
                    <a:pt x="15511" y="3223"/>
                  </a:cubicBezTo>
                  <a:cubicBezTo>
                    <a:pt x="15793" y="3044"/>
                    <a:pt x="15716" y="2608"/>
                    <a:pt x="15409" y="2505"/>
                  </a:cubicBezTo>
                  <a:cubicBezTo>
                    <a:pt x="15372" y="2493"/>
                    <a:pt x="15334" y="2488"/>
                    <a:pt x="15296" y="2488"/>
                  </a:cubicBezTo>
                  <a:close/>
                  <a:moveTo>
                    <a:pt x="3455" y="3035"/>
                  </a:moveTo>
                  <a:cubicBezTo>
                    <a:pt x="3318" y="3035"/>
                    <a:pt x="3186" y="3190"/>
                    <a:pt x="3254" y="3326"/>
                  </a:cubicBezTo>
                  <a:cubicBezTo>
                    <a:pt x="3254" y="3352"/>
                    <a:pt x="3280" y="3352"/>
                    <a:pt x="3306" y="3377"/>
                  </a:cubicBezTo>
                  <a:cubicBezTo>
                    <a:pt x="3348" y="3420"/>
                    <a:pt x="3398" y="3439"/>
                    <a:pt x="3447" y="3439"/>
                  </a:cubicBezTo>
                  <a:cubicBezTo>
                    <a:pt x="3488" y="3439"/>
                    <a:pt x="3527" y="3426"/>
                    <a:pt x="3562" y="3403"/>
                  </a:cubicBezTo>
                  <a:cubicBezTo>
                    <a:pt x="3690" y="3300"/>
                    <a:pt x="3665" y="3095"/>
                    <a:pt x="3511" y="3044"/>
                  </a:cubicBezTo>
                  <a:cubicBezTo>
                    <a:pt x="3492" y="3038"/>
                    <a:pt x="3474" y="3035"/>
                    <a:pt x="3455" y="3035"/>
                  </a:cubicBezTo>
                  <a:close/>
                  <a:moveTo>
                    <a:pt x="10101" y="2744"/>
                  </a:moveTo>
                  <a:cubicBezTo>
                    <a:pt x="10028" y="2744"/>
                    <a:pt x="9956" y="2766"/>
                    <a:pt x="9894" y="2817"/>
                  </a:cubicBezTo>
                  <a:lnTo>
                    <a:pt x="9894" y="2817"/>
                  </a:lnTo>
                  <a:cubicBezTo>
                    <a:pt x="9894" y="2816"/>
                    <a:pt x="9895" y="2815"/>
                    <a:pt x="9896" y="2813"/>
                  </a:cubicBezTo>
                  <a:lnTo>
                    <a:pt x="9896" y="2813"/>
                  </a:lnTo>
                  <a:lnTo>
                    <a:pt x="9870" y="2839"/>
                  </a:lnTo>
                  <a:cubicBezTo>
                    <a:pt x="9878" y="2831"/>
                    <a:pt x="9886" y="2824"/>
                    <a:pt x="9894" y="2817"/>
                  </a:cubicBezTo>
                  <a:lnTo>
                    <a:pt x="9894" y="2817"/>
                  </a:lnTo>
                  <a:cubicBezTo>
                    <a:pt x="9869" y="2867"/>
                    <a:pt x="9844" y="2916"/>
                    <a:pt x="9819" y="2941"/>
                  </a:cubicBezTo>
                  <a:cubicBezTo>
                    <a:pt x="9767" y="3121"/>
                    <a:pt x="9819" y="3300"/>
                    <a:pt x="9973" y="3429"/>
                  </a:cubicBezTo>
                  <a:cubicBezTo>
                    <a:pt x="10030" y="3467"/>
                    <a:pt x="10094" y="3485"/>
                    <a:pt x="10158" y="3485"/>
                  </a:cubicBezTo>
                  <a:cubicBezTo>
                    <a:pt x="10348" y="3485"/>
                    <a:pt x="10530" y="3326"/>
                    <a:pt x="10511" y="3095"/>
                  </a:cubicBezTo>
                  <a:cubicBezTo>
                    <a:pt x="10511" y="2913"/>
                    <a:pt x="10304" y="2744"/>
                    <a:pt x="10101" y="2744"/>
                  </a:cubicBezTo>
                  <a:close/>
                  <a:moveTo>
                    <a:pt x="14770" y="4548"/>
                  </a:moveTo>
                  <a:cubicBezTo>
                    <a:pt x="14646" y="4548"/>
                    <a:pt x="14495" y="4700"/>
                    <a:pt x="14563" y="4813"/>
                  </a:cubicBezTo>
                  <a:cubicBezTo>
                    <a:pt x="14588" y="4839"/>
                    <a:pt x="14588" y="4865"/>
                    <a:pt x="14614" y="4890"/>
                  </a:cubicBezTo>
                  <a:cubicBezTo>
                    <a:pt x="14661" y="4922"/>
                    <a:pt x="14719" y="4944"/>
                    <a:pt x="14780" y="4944"/>
                  </a:cubicBezTo>
                  <a:cubicBezTo>
                    <a:pt x="14818" y="4944"/>
                    <a:pt x="14857" y="4935"/>
                    <a:pt x="14896" y="4916"/>
                  </a:cubicBezTo>
                  <a:cubicBezTo>
                    <a:pt x="15024" y="4813"/>
                    <a:pt x="14998" y="4608"/>
                    <a:pt x="14819" y="4557"/>
                  </a:cubicBezTo>
                  <a:cubicBezTo>
                    <a:pt x="14804" y="4551"/>
                    <a:pt x="14787" y="4548"/>
                    <a:pt x="14770" y="4548"/>
                  </a:cubicBezTo>
                  <a:close/>
                  <a:moveTo>
                    <a:pt x="4573" y="4622"/>
                  </a:moveTo>
                  <a:cubicBezTo>
                    <a:pt x="4312" y="4622"/>
                    <a:pt x="4040" y="4894"/>
                    <a:pt x="4177" y="5147"/>
                  </a:cubicBezTo>
                  <a:cubicBezTo>
                    <a:pt x="4203" y="5172"/>
                    <a:pt x="4229" y="5224"/>
                    <a:pt x="4254" y="5249"/>
                  </a:cubicBezTo>
                  <a:cubicBezTo>
                    <a:pt x="4344" y="5324"/>
                    <a:pt x="4451" y="5364"/>
                    <a:pt x="4555" y="5364"/>
                  </a:cubicBezTo>
                  <a:cubicBezTo>
                    <a:pt x="4630" y="5364"/>
                    <a:pt x="4703" y="5343"/>
                    <a:pt x="4767" y="5300"/>
                  </a:cubicBezTo>
                  <a:cubicBezTo>
                    <a:pt x="5024" y="5121"/>
                    <a:pt x="4972" y="4711"/>
                    <a:pt x="4665" y="4634"/>
                  </a:cubicBezTo>
                  <a:cubicBezTo>
                    <a:pt x="4635" y="4626"/>
                    <a:pt x="4604" y="4622"/>
                    <a:pt x="4573" y="4622"/>
                  </a:cubicBezTo>
                  <a:close/>
                  <a:moveTo>
                    <a:pt x="8987" y="4400"/>
                  </a:moveTo>
                  <a:cubicBezTo>
                    <a:pt x="8604" y="4400"/>
                    <a:pt x="8182" y="4821"/>
                    <a:pt x="8383" y="5224"/>
                  </a:cubicBezTo>
                  <a:cubicBezTo>
                    <a:pt x="8408" y="5275"/>
                    <a:pt x="8460" y="5352"/>
                    <a:pt x="8537" y="5403"/>
                  </a:cubicBezTo>
                  <a:cubicBezTo>
                    <a:pt x="8665" y="5503"/>
                    <a:pt x="8818" y="5555"/>
                    <a:pt x="8972" y="5555"/>
                  </a:cubicBezTo>
                  <a:cubicBezTo>
                    <a:pt x="9094" y="5555"/>
                    <a:pt x="9218" y="5522"/>
                    <a:pt x="9331" y="5454"/>
                  </a:cubicBezTo>
                  <a:cubicBezTo>
                    <a:pt x="9716" y="5172"/>
                    <a:pt x="9614" y="4557"/>
                    <a:pt x="9152" y="4429"/>
                  </a:cubicBezTo>
                  <a:cubicBezTo>
                    <a:pt x="9099" y="4409"/>
                    <a:pt x="9044" y="4400"/>
                    <a:pt x="8987" y="4400"/>
                  </a:cubicBezTo>
                  <a:close/>
                  <a:moveTo>
                    <a:pt x="16985" y="4741"/>
                  </a:moveTo>
                  <a:cubicBezTo>
                    <a:pt x="16596" y="4741"/>
                    <a:pt x="16152" y="5169"/>
                    <a:pt x="16358" y="5557"/>
                  </a:cubicBezTo>
                  <a:cubicBezTo>
                    <a:pt x="16409" y="5634"/>
                    <a:pt x="16460" y="5685"/>
                    <a:pt x="16511" y="5736"/>
                  </a:cubicBezTo>
                  <a:cubicBezTo>
                    <a:pt x="16640" y="5836"/>
                    <a:pt x="16793" y="5889"/>
                    <a:pt x="16947" y="5889"/>
                  </a:cubicBezTo>
                  <a:cubicBezTo>
                    <a:pt x="17069" y="5889"/>
                    <a:pt x="17193" y="5856"/>
                    <a:pt x="17306" y="5788"/>
                  </a:cubicBezTo>
                  <a:cubicBezTo>
                    <a:pt x="17717" y="5506"/>
                    <a:pt x="17614" y="4890"/>
                    <a:pt x="17127" y="4762"/>
                  </a:cubicBezTo>
                  <a:cubicBezTo>
                    <a:pt x="17081" y="4748"/>
                    <a:pt x="17034" y="4741"/>
                    <a:pt x="16985" y="4741"/>
                  </a:cubicBezTo>
                  <a:close/>
                  <a:moveTo>
                    <a:pt x="6587" y="6245"/>
                  </a:moveTo>
                  <a:cubicBezTo>
                    <a:pt x="6511" y="6245"/>
                    <a:pt x="6414" y="6334"/>
                    <a:pt x="6460" y="6403"/>
                  </a:cubicBezTo>
                  <a:cubicBezTo>
                    <a:pt x="6460" y="6429"/>
                    <a:pt x="6485" y="6429"/>
                    <a:pt x="6485" y="6454"/>
                  </a:cubicBezTo>
                  <a:cubicBezTo>
                    <a:pt x="6511" y="6467"/>
                    <a:pt x="6536" y="6474"/>
                    <a:pt x="6562" y="6474"/>
                  </a:cubicBezTo>
                  <a:cubicBezTo>
                    <a:pt x="6588" y="6474"/>
                    <a:pt x="6613" y="6467"/>
                    <a:pt x="6639" y="6454"/>
                  </a:cubicBezTo>
                  <a:cubicBezTo>
                    <a:pt x="6716" y="6403"/>
                    <a:pt x="6690" y="6275"/>
                    <a:pt x="6613" y="6249"/>
                  </a:cubicBezTo>
                  <a:cubicBezTo>
                    <a:pt x="6605" y="6246"/>
                    <a:pt x="6596" y="6245"/>
                    <a:pt x="6587" y="6245"/>
                  </a:cubicBezTo>
                  <a:close/>
                  <a:moveTo>
                    <a:pt x="813" y="5837"/>
                  </a:moveTo>
                  <a:cubicBezTo>
                    <a:pt x="428" y="5837"/>
                    <a:pt x="1" y="6278"/>
                    <a:pt x="203" y="6659"/>
                  </a:cubicBezTo>
                  <a:cubicBezTo>
                    <a:pt x="228" y="6711"/>
                    <a:pt x="280" y="6788"/>
                    <a:pt x="357" y="6839"/>
                  </a:cubicBezTo>
                  <a:cubicBezTo>
                    <a:pt x="485" y="6939"/>
                    <a:pt x="638" y="6991"/>
                    <a:pt x="792" y="6991"/>
                  </a:cubicBezTo>
                  <a:cubicBezTo>
                    <a:pt x="915" y="6991"/>
                    <a:pt x="1038" y="6958"/>
                    <a:pt x="1152" y="6890"/>
                  </a:cubicBezTo>
                  <a:cubicBezTo>
                    <a:pt x="1536" y="6608"/>
                    <a:pt x="1434" y="5993"/>
                    <a:pt x="972" y="5865"/>
                  </a:cubicBezTo>
                  <a:cubicBezTo>
                    <a:pt x="921" y="5845"/>
                    <a:pt x="868" y="5837"/>
                    <a:pt x="813" y="5837"/>
                  </a:cubicBezTo>
                  <a:close/>
                  <a:moveTo>
                    <a:pt x="8010" y="7201"/>
                  </a:moveTo>
                  <a:cubicBezTo>
                    <a:pt x="7933" y="7201"/>
                    <a:pt x="7856" y="7225"/>
                    <a:pt x="7791" y="7279"/>
                  </a:cubicBezTo>
                  <a:lnTo>
                    <a:pt x="7791" y="7279"/>
                  </a:lnTo>
                  <a:cubicBezTo>
                    <a:pt x="7792" y="7278"/>
                    <a:pt x="7792" y="7276"/>
                    <a:pt x="7793" y="7275"/>
                  </a:cubicBezTo>
                  <a:lnTo>
                    <a:pt x="7793" y="7275"/>
                  </a:lnTo>
                  <a:lnTo>
                    <a:pt x="7767" y="7301"/>
                  </a:lnTo>
                  <a:cubicBezTo>
                    <a:pt x="7775" y="7293"/>
                    <a:pt x="7783" y="7286"/>
                    <a:pt x="7791" y="7279"/>
                  </a:cubicBezTo>
                  <a:lnTo>
                    <a:pt x="7791" y="7279"/>
                  </a:lnTo>
                  <a:cubicBezTo>
                    <a:pt x="7766" y="7328"/>
                    <a:pt x="7741" y="7353"/>
                    <a:pt x="7716" y="7403"/>
                  </a:cubicBezTo>
                  <a:cubicBezTo>
                    <a:pt x="7665" y="7583"/>
                    <a:pt x="7716" y="7762"/>
                    <a:pt x="7870" y="7890"/>
                  </a:cubicBezTo>
                  <a:cubicBezTo>
                    <a:pt x="7928" y="7929"/>
                    <a:pt x="7992" y="7946"/>
                    <a:pt x="8055" y="7946"/>
                  </a:cubicBezTo>
                  <a:cubicBezTo>
                    <a:pt x="8245" y="7946"/>
                    <a:pt x="8428" y="7788"/>
                    <a:pt x="8408" y="7557"/>
                  </a:cubicBezTo>
                  <a:cubicBezTo>
                    <a:pt x="8408" y="7360"/>
                    <a:pt x="8209" y="7201"/>
                    <a:pt x="8010" y="7201"/>
                  </a:cubicBezTo>
                  <a:close/>
                  <a:moveTo>
                    <a:pt x="4446" y="7536"/>
                  </a:moveTo>
                  <a:cubicBezTo>
                    <a:pt x="4057" y="7536"/>
                    <a:pt x="3613" y="7964"/>
                    <a:pt x="3818" y="8352"/>
                  </a:cubicBezTo>
                  <a:cubicBezTo>
                    <a:pt x="3844" y="8429"/>
                    <a:pt x="3895" y="8480"/>
                    <a:pt x="3972" y="8531"/>
                  </a:cubicBezTo>
                  <a:cubicBezTo>
                    <a:pt x="4087" y="8631"/>
                    <a:pt x="4241" y="8684"/>
                    <a:pt x="4399" y="8684"/>
                  </a:cubicBezTo>
                  <a:cubicBezTo>
                    <a:pt x="4525" y="8684"/>
                    <a:pt x="4654" y="8651"/>
                    <a:pt x="4767" y="8583"/>
                  </a:cubicBezTo>
                  <a:cubicBezTo>
                    <a:pt x="5152" y="8301"/>
                    <a:pt x="5049" y="7685"/>
                    <a:pt x="4588" y="7557"/>
                  </a:cubicBezTo>
                  <a:cubicBezTo>
                    <a:pt x="4542" y="7543"/>
                    <a:pt x="4495" y="7536"/>
                    <a:pt x="4446" y="7536"/>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94" name="Google Shape;594;p13"/>
            <p:cNvSpPr/>
            <p:nvPr/>
          </p:nvSpPr>
          <p:spPr>
            <a:xfrm rot="718822">
              <a:off x="7632882" y="3365539"/>
              <a:ext cx="918528" cy="1181592"/>
            </a:xfrm>
            <a:custGeom>
              <a:avLst/>
              <a:gdLst/>
              <a:ahLst/>
              <a:cxnLst/>
              <a:rect l="l" t="t" r="r" b="b"/>
              <a:pathLst>
                <a:path w="39784" h="51178" extrusionOk="0">
                  <a:moveTo>
                    <a:pt x="39268" y="0"/>
                  </a:moveTo>
                  <a:cubicBezTo>
                    <a:pt x="39198" y="0"/>
                    <a:pt x="39125" y="22"/>
                    <a:pt x="39054" y="72"/>
                  </a:cubicBezTo>
                  <a:cubicBezTo>
                    <a:pt x="26772" y="10380"/>
                    <a:pt x="10053" y="27535"/>
                    <a:pt x="104" y="50665"/>
                  </a:cubicBezTo>
                  <a:cubicBezTo>
                    <a:pt x="1" y="50895"/>
                    <a:pt x="180" y="51152"/>
                    <a:pt x="437" y="51177"/>
                  </a:cubicBezTo>
                  <a:cubicBezTo>
                    <a:pt x="565" y="51177"/>
                    <a:pt x="668" y="51075"/>
                    <a:pt x="719" y="50972"/>
                  </a:cubicBezTo>
                  <a:cubicBezTo>
                    <a:pt x="10668" y="27945"/>
                    <a:pt x="27310" y="10868"/>
                    <a:pt x="39516" y="611"/>
                  </a:cubicBezTo>
                  <a:cubicBezTo>
                    <a:pt x="39784" y="363"/>
                    <a:pt x="39555" y="0"/>
                    <a:pt x="39268"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95" name="Google Shape;595;p13"/>
            <p:cNvSpPr/>
            <p:nvPr/>
          </p:nvSpPr>
          <p:spPr>
            <a:xfrm rot="718822">
              <a:off x="8009603" y="2528280"/>
              <a:ext cx="906430" cy="1506230"/>
            </a:xfrm>
            <a:custGeom>
              <a:avLst/>
              <a:gdLst/>
              <a:ahLst/>
              <a:cxnLst/>
              <a:rect l="l" t="t" r="r" b="b"/>
              <a:pathLst>
                <a:path w="39260" h="65239" extrusionOk="0">
                  <a:moveTo>
                    <a:pt x="31193" y="1"/>
                  </a:moveTo>
                  <a:cubicBezTo>
                    <a:pt x="29629" y="1"/>
                    <a:pt x="28036" y="370"/>
                    <a:pt x="26643" y="1056"/>
                  </a:cubicBezTo>
                  <a:cubicBezTo>
                    <a:pt x="23259" y="2722"/>
                    <a:pt x="20848" y="5825"/>
                    <a:pt x="18746" y="8953"/>
                  </a:cubicBezTo>
                  <a:lnTo>
                    <a:pt x="18746" y="8928"/>
                  </a:lnTo>
                  <a:cubicBezTo>
                    <a:pt x="13079" y="17313"/>
                    <a:pt x="9001" y="26595"/>
                    <a:pt x="6078" y="36263"/>
                  </a:cubicBezTo>
                  <a:cubicBezTo>
                    <a:pt x="5078" y="39622"/>
                    <a:pt x="4027" y="42058"/>
                    <a:pt x="2822" y="45340"/>
                  </a:cubicBezTo>
                  <a:cubicBezTo>
                    <a:pt x="214" y="52473"/>
                    <a:pt x="1430" y="62307"/>
                    <a:pt x="14" y="65213"/>
                  </a:cubicBezTo>
                  <a:lnTo>
                    <a:pt x="14" y="65213"/>
                  </a:lnTo>
                  <a:cubicBezTo>
                    <a:pt x="7580" y="49885"/>
                    <a:pt x="20598" y="32563"/>
                    <a:pt x="32080" y="19877"/>
                  </a:cubicBezTo>
                  <a:cubicBezTo>
                    <a:pt x="34310" y="17415"/>
                    <a:pt x="36644" y="14928"/>
                    <a:pt x="37952" y="11851"/>
                  </a:cubicBezTo>
                  <a:cubicBezTo>
                    <a:pt x="39234" y="8800"/>
                    <a:pt x="39259" y="4928"/>
                    <a:pt x="37054" y="2415"/>
                  </a:cubicBezTo>
                  <a:cubicBezTo>
                    <a:pt x="35606" y="755"/>
                    <a:pt x="33429" y="1"/>
                    <a:pt x="31193" y="1"/>
                  </a:cubicBezTo>
                  <a:close/>
                  <a:moveTo>
                    <a:pt x="14" y="65213"/>
                  </a:moveTo>
                  <a:lnTo>
                    <a:pt x="14" y="65213"/>
                  </a:lnTo>
                  <a:cubicBezTo>
                    <a:pt x="10" y="65221"/>
                    <a:pt x="5" y="65230"/>
                    <a:pt x="1" y="65239"/>
                  </a:cubicBezTo>
                  <a:cubicBezTo>
                    <a:pt x="5" y="65230"/>
                    <a:pt x="10" y="65221"/>
                    <a:pt x="14" y="65213"/>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96" name="Google Shape;596;p13"/>
            <p:cNvSpPr/>
            <p:nvPr/>
          </p:nvSpPr>
          <p:spPr>
            <a:xfrm rot="718822">
              <a:off x="8025575" y="2445523"/>
              <a:ext cx="854321" cy="1538669"/>
            </a:xfrm>
            <a:custGeom>
              <a:avLst/>
              <a:gdLst/>
              <a:ahLst/>
              <a:cxnLst/>
              <a:rect l="l" t="t" r="r" b="b"/>
              <a:pathLst>
                <a:path w="37003" h="66644" extrusionOk="0">
                  <a:moveTo>
                    <a:pt x="29021" y="0"/>
                  </a:moveTo>
                  <a:cubicBezTo>
                    <a:pt x="27307" y="0"/>
                    <a:pt x="25551" y="457"/>
                    <a:pt x="24053" y="1281"/>
                  </a:cubicBezTo>
                  <a:cubicBezTo>
                    <a:pt x="20745" y="3128"/>
                    <a:pt x="18489" y="6333"/>
                    <a:pt x="16514" y="9538"/>
                  </a:cubicBezTo>
                  <a:lnTo>
                    <a:pt x="16514" y="9513"/>
                  </a:lnTo>
                  <a:cubicBezTo>
                    <a:pt x="11232" y="18154"/>
                    <a:pt x="7591" y="27616"/>
                    <a:pt x="5129" y="37411"/>
                  </a:cubicBezTo>
                  <a:cubicBezTo>
                    <a:pt x="4257" y="40796"/>
                    <a:pt x="3360" y="43284"/>
                    <a:pt x="2308" y="46617"/>
                  </a:cubicBezTo>
                  <a:cubicBezTo>
                    <a:pt x="1" y="53874"/>
                    <a:pt x="1693" y="63669"/>
                    <a:pt x="411" y="66644"/>
                  </a:cubicBezTo>
                  <a:lnTo>
                    <a:pt x="411" y="66644"/>
                  </a:lnTo>
                  <a:cubicBezTo>
                    <a:pt x="7257" y="50951"/>
                    <a:pt x="19437" y="33052"/>
                    <a:pt x="30335" y="19846"/>
                  </a:cubicBezTo>
                  <a:cubicBezTo>
                    <a:pt x="32464" y="17257"/>
                    <a:pt x="34695" y="14692"/>
                    <a:pt x="35849" y="11564"/>
                  </a:cubicBezTo>
                  <a:cubicBezTo>
                    <a:pt x="37002" y="8436"/>
                    <a:pt x="36823" y="4564"/>
                    <a:pt x="34515" y="2153"/>
                  </a:cubicBezTo>
                  <a:cubicBezTo>
                    <a:pt x="33098" y="666"/>
                    <a:pt x="31091" y="0"/>
                    <a:pt x="2902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97" name="Google Shape;597;p13"/>
            <p:cNvSpPr/>
            <p:nvPr/>
          </p:nvSpPr>
          <p:spPr>
            <a:xfrm rot="718822">
              <a:off x="8557141" y="2511476"/>
              <a:ext cx="353037" cy="279917"/>
            </a:xfrm>
            <a:custGeom>
              <a:avLst/>
              <a:gdLst/>
              <a:ahLst/>
              <a:cxnLst/>
              <a:rect l="l" t="t" r="r" b="b"/>
              <a:pathLst>
                <a:path w="15291" h="12124" extrusionOk="0">
                  <a:moveTo>
                    <a:pt x="8935" y="0"/>
                  </a:moveTo>
                  <a:cubicBezTo>
                    <a:pt x="8915" y="0"/>
                    <a:pt x="8895" y="3"/>
                    <a:pt x="8873" y="9"/>
                  </a:cubicBezTo>
                  <a:cubicBezTo>
                    <a:pt x="8745" y="35"/>
                    <a:pt x="8642" y="265"/>
                    <a:pt x="8770" y="368"/>
                  </a:cubicBezTo>
                  <a:cubicBezTo>
                    <a:pt x="8796" y="368"/>
                    <a:pt x="8822" y="368"/>
                    <a:pt x="8847" y="394"/>
                  </a:cubicBezTo>
                  <a:cubicBezTo>
                    <a:pt x="8950" y="394"/>
                    <a:pt x="9053" y="368"/>
                    <a:pt x="9104" y="265"/>
                  </a:cubicBezTo>
                  <a:cubicBezTo>
                    <a:pt x="9172" y="153"/>
                    <a:pt x="9080" y="0"/>
                    <a:pt x="8935" y="0"/>
                  </a:cubicBezTo>
                  <a:close/>
                  <a:moveTo>
                    <a:pt x="11916" y="1183"/>
                  </a:moveTo>
                  <a:cubicBezTo>
                    <a:pt x="11893" y="1183"/>
                    <a:pt x="11871" y="1185"/>
                    <a:pt x="11848" y="1189"/>
                  </a:cubicBezTo>
                  <a:cubicBezTo>
                    <a:pt x="11565" y="1240"/>
                    <a:pt x="11360" y="1753"/>
                    <a:pt x="11642" y="1932"/>
                  </a:cubicBezTo>
                  <a:cubicBezTo>
                    <a:pt x="11694" y="1958"/>
                    <a:pt x="11745" y="1983"/>
                    <a:pt x="11796" y="2009"/>
                  </a:cubicBezTo>
                  <a:cubicBezTo>
                    <a:pt x="11822" y="2012"/>
                    <a:pt x="11848" y="2014"/>
                    <a:pt x="11873" y="2014"/>
                  </a:cubicBezTo>
                  <a:cubicBezTo>
                    <a:pt x="12051" y="2014"/>
                    <a:pt x="12219" y="1935"/>
                    <a:pt x="12309" y="1778"/>
                  </a:cubicBezTo>
                  <a:cubicBezTo>
                    <a:pt x="12452" y="1492"/>
                    <a:pt x="12218" y="1183"/>
                    <a:pt x="11916" y="1183"/>
                  </a:cubicBezTo>
                  <a:close/>
                  <a:moveTo>
                    <a:pt x="6093" y="1486"/>
                  </a:moveTo>
                  <a:cubicBezTo>
                    <a:pt x="5938" y="1486"/>
                    <a:pt x="5786" y="1562"/>
                    <a:pt x="5745" y="1727"/>
                  </a:cubicBezTo>
                  <a:cubicBezTo>
                    <a:pt x="5745" y="1778"/>
                    <a:pt x="5745" y="1804"/>
                    <a:pt x="5745" y="1855"/>
                  </a:cubicBezTo>
                  <a:cubicBezTo>
                    <a:pt x="5770" y="2035"/>
                    <a:pt x="5924" y="2189"/>
                    <a:pt x="6104" y="2214"/>
                  </a:cubicBezTo>
                  <a:cubicBezTo>
                    <a:pt x="6114" y="2215"/>
                    <a:pt x="6124" y="2216"/>
                    <a:pt x="6134" y="2216"/>
                  </a:cubicBezTo>
                  <a:cubicBezTo>
                    <a:pt x="6400" y="2216"/>
                    <a:pt x="6585" y="1897"/>
                    <a:pt x="6437" y="1650"/>
                  </a:cubicBezTo>
                  <a:cubicBezTo>
                    <a:pt x="6366" y="1543"/>
                    <a:pt x="6228" y="1486"/>
                    <a:pt x="6093" y="1486"/>
                  </a:cubicBezTo>
                  <a:close/>
                  <a:moveTo>
                    <a:pt x="9380" y="1591"/>
                  </a:moveTo>
                  <a:cubicBezTo>
                    <a:pt x="9348" y="1591"/>
                    <a:pt x="9316" y="1593"/>
                    <a:pt x="9283" y="1599"/>
                  </a:cubicBezTo>
                  <a:cubicBezTo>
                    <a:pt x="8847" y="1676"/>
                    <a:pt x="8565" y="2394"/>
                    <a:pt x="8976" y="2676"/>
                  </a:cubicBezTo>
                  <a:cubicBezTo>
                    <a:pt x="9027" y="2701"/>
                    <a:pt x="9104" y="2753"/>
                    <a:pt x="9181" y="2753"/>
                  </a:cubicBezTo>
                  <a:cubicBezTo>
                    <a:pt x="9222" y="2760"/>
                    <a:pt x="9265" y="2764"/>
                    <a:pt x="9307" y="2764"/>
                  </a:cubicBezTo>
                  <a:cubicBezTo>
                    <a:pt x="9550" y="2764"/>
                    <a:pt x="9793" y="2642"/>
                    <a:pt x="9924" y="2445"/>
                  </a:cubicBezTo>
                  <a:cubicBezTo>
                    <a:pt x="10115" y="2040"/>
                    <a:pt x="9796" y="1591"/>
                    <a:pt x="9380" y="1591"/>
                  </a:cubicBezTo>
                  <a:close/>
                  <a:moveTo>
                    <a:pt x="4129" y="3189"/>
                  </a:moveTo>
                  <a:cubicBezTo>
                    <a:pt x="4052" y="3214"/>
                    <a:pt x="4001" y="3343"/>
                    <a:pt x="4078" y="3394"/>
                  </a:cubicBezTo>
                  <a:lnTo>
                    <a:pt x="4078" y="3419"/>
                  </a:lnTo>
                  <a:lnTo>
                    <a:pt x="4104" y="3419"/>
                  </a:lnTo>
                  <a:cubicBezTo>
                    <a:pt x="4155" y="3419"/>
                    <a:pt x="4232" y="3394"/>
                    <a:pt x="4257" y="3343"/>
                  </a:cubicBezTo>
                  <a:cubicBezTo>
                    <a:pt x="4283" y="3266"/>
                    <a:pt x="4206" y="3189"/>
                    <a:pt x="4129" y="3189"/>
                  </a:cubicBezTo>
                  <a:close/>
                  <a:moveTo>
                    <a:pt x="14587" y="2354"/>
                  </a:moveTo>
                  <a:cubicBezTo>
                    <a:pt x="14547" y="2354"/>
                    <a:pt x="14505" y="2359"/>
                    <a:pt x="14463" y="2368"/>
                  </a:cubicBezTo>
                  <a:cubicBezTo>
                    <a:pt x="14027" y="2445"/>
                    <a:pt x="13745" y="3137"/>
                    <a:pt x="14155" y="3419"/>
                  </a:cubicBezTo>
                  <a:lnTo>
                    <a:pt x="14130" y="3419"/>
                  </a:lnTo>
                  <a:cubicBezTo>
                    <a:pt x="14207" y="3471"/>
                    <a:pt x="14284" y="3496"/>
                    <a:pt x="14360" y="3496"/>
                  </a:cubicBezTo>
                  <a:cubicBezTo>
                    <a:pt x="14415" y="3511"/>
                    <a:pt x="14471" y="3519"/>
                    <a:pt x="14527" y="3519"/>
                  </a:cubicBezTo>
                  <a:cubicBezTo>
                    <a:pt x="14756" y="3519"/>
                    <a:pt x="14980" y="3395"/>
                    <a:pt x="15104" y="3189"/>
                  </a:cubicBezTo>
                  <a:cubicBezTo>
                    <a:pt x="15290" y="2793"/>
                    <a:pt x="14990" y="2354"/>
                    <a:pt x="14587" y="2354"/>
                  </a:cubicBezTo>
                  <a:close/>
                  <a:moveTo>
                    <a:pt x="12388" y="3205"/>
                  </a:moveTo>
                  <a:cubicBezTo>
                    <a:pt x="12371" y="3205"/>
                    <a:pt x="12353" y="3208"/>
                    <a:pt x="12335" y="3214"/>
                  </a:cubicBezTo>
                  <a:cubicBezTo>
                    <a:pt x="12181" y="3240"/>
                    <a:pt x="12078" y="3471"/>
                    <a:pt x="12232" y="3573"/>
                  </a:cubicBezTo>
                  <a:cubicBezTo>
                    <a:pt x="12258" y="3573"/>
                    <a:pt x="12283" y="3599"/>
                    <a:pt x="12309" y="3599"/>
                  </a:cubicBezTo>
                  <a:cubicBezTo>
                    <a:pt x="12323" y="3604"/>
                    <a:pt x="12337" y="3606"/>
                    <a:pt x="12352" y="3606"/>
                  </a:cubicBezTo>
                  <a:cubicBezTo>
                    <a:pt x="12421" y="3606"/>
                    <a:pt x="12498" y="3560"/>
                    <a:pt x="12540" y="3496"/>
                  </a:cubicBezTo>
                  <a:cubicBezTo>
                    <a:pt x="12608" y="3361"/>
                    <a:pt x="12516" y="3205"/>
                    <a:pt x="12388" y="3205"/>
                  </a:cubicBezTo>
                  <a:close/>
                  <a:moveTo>
                    <a:pt x="7478" y="3842"/>
                  </a:moveTo>
                  <a:cubicBezTo>
                    <a:pt x="7323" y="3842"/>
                    <a:pt x="7170" y="3912"/>
                    <a:pt x="7129" y="4061"/>
                  </a:cubicBezTo>
                  <a:lnTo>
                    <a:pt x="7155" y="4061"/>
                  </a:lnTo>
                  <a:cubicBezTo>
                    <a:pt x="7155" y="4112"/>
                    <a:pt x="7155" y="4163"/>
                    <a:pt x="7155" y="4214"/>
                  </a:cubicBezTo>
                  <a:cubicBezTo>
                    <a:pt x="7181" y="4394"/>
                    <a:pt x="7334" y="4522"/>
                    <a:pt x="7514" y="4573"/>
                  </a:cubicBezTo>
                  <a:cubicBezTo>
                    <a:pt x="7796" y="4573"/>
                    <a:pt x="7976" y="4240"/>
                    <a:pt x="7822" y="4009"/>
                  </a:cubicBezTo>
                  <a:cubicBezTo>
                    <a:pt x="7761" y="3900"/>
                    <a:pt x="7619" y="3842"/>
                    <a:pt x="7478" y="3842"/>
                  </a:cubicBezTo>
                  <a:close/>
                  <a:moveTo>
                    <a:pt x="3853" y="5099"/>
                  </a:moveTo>
                  <a:cubicBezTo>
                    <a:pt x="3701" y="5099"/>
                    <a:pt x="3554" y="5169"/>
                    <a:pt x="3514" y="5317"/>
                  </a:cubicBezTo>
                  <a:cubicBezTo>
                    <a:pt x="3514" y="5368"/>
                    <a:pt x="3514" y="5420"/>
                    <a:pt x="3514" y="5471"/>
                  </a:cubicBezTo>
                  <a:cubicBezTo>
                    <a:pt x="3539" y="5650"/>
                    <a:pt x="3693" y="5804"/>
                    <a:pt x="3873" y="5830"/>
                  </a:cubicBezTo>
                  <a:cubicBezTo>
                    <a:pt x="4155" y="5830"/>
                    <a:pt x="4360" y="5522"/>
                    <a:pt x="4206" y="5266"/>
                  </a:cubicBezTo>
                  <a:cubicBezTo>
                    <a:pt x="4133" y="5156"/>
                    <a:pt x="3991" y="5099"/>
                    <a:pt x="3853" y="5099"/>
                  </a:cubicBezTo>
                  <a:close/>
                  <a:moveTo>
                    <a:pt x="7382" y="5816"/>
                  </a:moveTo>
                  <a:cubicBezTo>
                    <a:pt x="7341" y="5816"/>
                    <a:pt x="7300" y="5820"/>
                    <a:pt x="7258" y="5830"/>
                  </a:cubicBezTo>
                  <a:cubicBezTo>
                    <a:pt x="6822" y="5907"/>
                    <a:pt x="6540" y="6625"/>
                    <a:pt x="6924" y="6907"/>
                  </a:cubicBezTo>
                  <a:lnTo>
                    <a:pt x="6950" y="6907"/>
                  </a:lnTo>
                  <a:cubicBezTo>
                    <a:pt x="7001" y="6932"/>
                    <a:pt x="7078" y="6958"/>
                    <a:pt x="7155" y="6984"/>
                  </a:cubicBezTo>
                  <a:cubicBezTo>
                    <a:pt x="7196" y="6991"/>
                    <a:pt x="7238" y="6995"/>
                    <a:pt x="7280" y="6995"/>
                  </a:cubicBezTo>
                  <a:cubicBezTo>
                    <a:pt x="7524" y="6995"/>
                    <a:pt x="7767" y="6869"/>
                    <a:pt x="7899" y="6650"/>
                  </a:cubicBezTo>
                  <a:cubicBezTo>
                    <a:pt x="8085" y="6254"/>
                    <a:pt x="7785" y="5816"/>
                    <a:pt x="7382" y="5816"/>
                  </a:cubicBezTo>
                  <a:close/>
                  <a:moveTo>
                    <a:pt x="1704" y="7231"/>
                  </a:moveTo>
                  <a:cubicBezTo>
                    <a:pt x="1684" y="7231"/>
                    <a:pt x="1663" y="7234"/>
                    <a:pt x="1642" y="7240"/>
                  </a:cubicBezTo>
                  <a:cubicBezTo>
                    <a:pt x="1514" y="7266"/>
                    <a:pt x="1411" y="7497"/>
                    <a:pt x="1539" y="7599"/>
                  </a:cubicBezTo>
                  <a:cubicBezTo>
                    <a:pt x="1565" y="7599"/>
                    <a:pt x="1591" y="7625"/>
                    <a:pt x="1616" y="7625"/>
                  </a:cubicBezTo>
                  <a:cubicBezTo>
                    <a:pt x="1634" y="7629"/>
                    <a:pt x="1653" y="7631"/>
                    <a:pt x="1670" y="7631"/>
                  </a:cubicBezTo>
                  <a:cubicBezTo>
                    <a:pt x="1754" y="7631"/>
                    <a:pt x="1830" y="7586"/>
                    <a:pt x="1873" y="7522"/>
                  </a:cubicBezTo>
                  <a:cubicBezTo>
                    <a:pt x="1940" y="7387"/>
                    <a:pt x="1849" y="7231"/>
                    <a:pt x="1704" y="7231"/>
                  </a:cubicBezTo>
                  <a:close/>
                  <a:moveTo>
                    <a:pt x="5899" y="8599"/>
                  </a:moveTo>
                  <a:cubicBezTo>
                    <a:pt x="5822" y="8599"/>
                    <a:pt x="5770" y="8753"/>
                    <a:pt x="5847" y="8804"/>
                  </a:cubicBezTo>
                  <a:cubicBezTo>
                    <a:pt x="5847" y="8804"/>
                    <a:pt x="5873" y="8804"/>
                    <a:pt x="5873" y="8830"/>
                  </a:cubicBezTo>
                  <a:cubicBezTo>
                    <a:pt x="5924" y="8830"/>
                    <a:pt x="6001" y="8804"/>
                    <a:pt x="6027" y="8753"/>
                  </a:cubicBezTo>
                  <a:cubicBezTo>
                    <a:pt x="6052" y="8676"/>
                    <a:pt x="5975" y="8599"/>
                    <a:pt x="5899" y="8599"/>
                  </a:cubicBezTo>
                  <a:close/>
                  <a:moveTo>
                    <a:pt x="3453" y="8132"/>
                  </a:moveTo>
                  <a:cubicBezTo>
                    <a:pt x="3431" y="8132"/>
                    <a:pt x="3408" y="8134"/>
                    <a:pt x="3386" y="8138"/>
                  </a:cubicBezTo>
                  <a:cubicBezTo>
                    <a:pt x="3103" y="8189"/>
                    <a:pt x="2924" y="8651"/>
                    <a:pt x="3206" y="8830"/>
                  </a:cubicBezTo>
                  <a:cubicBezTo>
                    <a:pt x="3232" y="8856"/>
                    <a:pt x="3283" y="8856"/>
                    <a:pt x="3334" y="8881"/>
                  </a:cubicBezTo>
                  <a:cubicBezTo>
                    <a:pt x="3357" y="8885"/>
                    <a:pt x="3380" y="8886"/>
                    <a:pt x="3403" y="8886"/>
                  </a:cubicBezTo>
                  <a:cubicBezTo>
                    <a:pt x="3558" y="8886"/>
                    <a:pt x="3706" y="8810"/>
                    <a:pt x="3796" y="8676"/>
                  </a:cubicBezTo>
                  <a:cubicBezTo>
                    <a:pt x="3915" y="8415"/>
                    <a:pt x="3726" y="8132"/>
                    <a:pt x="3453" y="8132"/>
                  </a:cubicBezTo>
                  <a:close/>
                  <a:moveTo>
                    <a:pt x="7730" y="8742"/>
                  </a:moveTo>
                  <a:cubicBezTo>
                    <a:pt x="7579" y="8742"/>
                    <a:pt x="7427" y="8819"/>
                    <a:pt x="7386" y="8984"/>
                  </a:cubicBezTo>
                  <a:cubicBezTo>
                    <a:pt x="7386" y="9010"/>
                    <a:pt x="7386" y="9061"/>
                    <a:pt x="7386" y="9112"/>
                  </a:cubicBezTo>
                  <a:cubicBezTo>
                    <a:pt x="7437" y="9292"/>
                    <a:pt x="7565" y="9445"/>
                    <a:pt x="7745" y="9471"/>
                  </a:cubicBezTo>
                  <a:cubicBezTo>
                    <a:pt x="8027" y="9471"/>
                    <a:pt x="8232" y="9163"/>
                    <a:pt x="8052" y="8907"/>
                  </a:cubicBezTo>
                  <a:cubicBezTo>
                    <a:pt x="7993" y="8800"/>
                    <a:pt x="7862" y="8742"/>
                    <a:pt x="7730" y="8742"/>
                  </a:cubicBezTo>
                  <a:close/>
                  <a:moveTo>
                    <a:pt x="4824" y="10739"/>
                  </a:moveTo>
                  <a:cubicBezTo>
                    <a:pt x="4782" y="10739"/>
                    <a:pt x="4738" y="10744"/>
                    <a:pt x="4693" y="10753"/>
                  </a:cubicBezTo>
                  <a:cubicBezTo>
                    <a:pt x="4257" y="10830"/>
                    <a:pt x="4001" y="11522"/>
                    <a:pt x="4411" y="11805"/>
                  </a:cubicBezTo>
                  <a:lnTo>
                    <a:pt x="4386" y="11805"/>
                  </a:lnTo>
                  <a:cubicBezTo>
                    <a:pt x="4463" y="11856"/>
                    <a:pt x="4539" y="11881"/>
                    <a:pt x="4616" y="11907"/>
                  </a:cubicBezTo>
                  <a:cubicBezTo>
                    <a:pt x="4658" y="11915"/>
                    <a:pt x="4699" y="11918"/>
                    <a:pt x="4739" y="11918"/>
                  </a:cubicBezTo>
                  <a:cubicBezTo>
                    <a:pt x="4978" y="11918"/>
                    <a:pt x="5203" y="11793"/>
                    <a:pt x="5334" y="11574"/>
                  </a:cubicBezTo>
                  <a:cubicBezTo>
                    <a:pt x="5544" y="11178"/>
                    <a:pt x="5246" y="10739"/>
                    <a:pt x="4824" y="10739"/>
                  </a:cubicBezTo>
                  <a:close/>
                  <a:moveTo>
                    <a:pt x="816" y="10950"/>
                  </a:moveTo>
                  <a:cubicBezTo>
                    <a:pt x="784" y="10950"/>
                    <a:pt x="751" y="10953"/>
                    <a:pt x="719" y="10958"/>
                  </a:cubicBezTo>
                  <a:cubicBezTo>
                    <a:pt x="283" y="11035"/>
                    <a:pt x="1" y="11753"/>
                    <a:pt x="411" y="12035"/>
                  </a:cubicBezTo>
                  <a:cubicBezTo>
                    <a:pt x="462" y="12061"/>
                    <a:pt x="539" y="12087"/>
                    <a:pt x="616" y="12112"/>
                  </a:cubicBezTo>
                  <a:cubicBezTo>
                    <a:pt x="658" y="12120"/>
                    <a:pt x="700" y="12123"/>
                    <a:pt x="742" y="12123"/>
                  </a:cubicBezTo>
                  <a:cubicBezTo>
                    <a:pt x="986" y="12123"/>
                    <a:pt x="1229" y="12001"/>
                    <a:pt x="1360" y="11805"/>
                  </a:cubicBezTo>
                  <a:cubicBezTo>
                    <a:pt x="1550" y="11400"/>
                    <a:pt x="1232" y="10950"/>
                    <a:pt x="816" y="1095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98" name="Google Shape;598;p13"/>
            <p:cNvSpPr/>
            <p:nvPr/>
          </p:nvSpPr>
          <p:spPr>
            <a:xfrm rot="718822">
              <a:off x="8018037" y="2549860"/>
              <a:ext cx="697670" cy="1395916"/>
            </a:xfrm>
            <a:custGeom>
              <a:avLst/>
              <a:gdLst/>
              <a:ahLst/>
              <a:cxnLst/>
              <a:rect l="l" t="t" r="r" b="b"/>
              <a:pathLst>
                <a:path w="30218" h="60461" extrusionOk="0">
                  <a:moveTo>
                    <a:pt x="29718" y="1"/>
                  </a:moveTo>
                  <a:cubicBezTo>
                    <a:pt x="29628" y="1"/>
                    <a:pt x="29537" y="37"/>
                    <a:pt x="29464" y="124"/>
                  </a:cubicBezTo>
                  <a:cubicBezTo>
                    <a:pt x="15053" y="18330"/>
                    <a:pt x="4052" y="40716"/>
                    <a:pt x="52" y="60025"/>
                  </a:cubicBezTo>
                  <a:cubicBezTo>
                    <a:pt x="1" y="60230"/>
                    <a:pt x="129" y="60409"/>
                    <a:pt x="334" y="60461"/>
                  </a:cubicBezTo>
                  <a:lnTo>
                    <a:pt x="411" y="60461"/>
                  </a:lnTo>
                  <a:cubicBezTo>
                    <a:pt x="565" y="60461"/>
                    <a:pt x="719" y="60333"/>
                    <a:pt x="744" y="60179"/>
                  </a:cubicBezTo>
                  <a:cubicBezTo>
                    <a:pt x="4745" y="40947"/>
                    <a:pt x="15668" y="18689"/>
                    <a:pt x="30028" y="560"/>
                  </a:cubicBezTo>
                  <a:cubicBezTo>
                    <a:pt x="30218" y="294"/>
                    <a:pt x="29972" y="1"/>
                    <a:pt x="29718"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599" name="Google Shape;599;p13"/>
          <p:cNvGrpSpPr/>
          <p:nvPr/>
        </p:nvGrpSpPr>
        <p:grpSpPr>
          <a:xfrm rot="9505959">
            <a:off x="10726424" y="5595717"/>
            <a:ext cx="2471667" cy="2426569"/>
            <a:chOff x="7928300" y="-514224"/>
            <a:chExt cx="1853722" cy="1819900"/>
          </a:xfrm>
        </p:grpSpPr>
        <p:sp>
          <p:nvSpPr>
            <p:cNvPr id="600" name="Google Shape;600;p13"/>
            <p:cNvSpPr/>
            <p:nvPr/>
          </p:nvSpPr>
          <p:spPr>
            <a:xfrm>
              <a:off x="7928300" y="-454883"/>
              <a:ext cx="1760560" cy="1748943"/>
            </a:xfrm>
            <a:custGeom>
              <a:avLst/>
              <a:gdLst/>
              <a:ahLst/>
              <a:cxnLst/>
              <a:rect l="l" t="t" r="r" b="b"/>
              <a:pathLst>
                <a:path w="63046" h="62630" extrusionOk="0">
                  <a:moveTo>
                    <a:pt x="36994" y="0"/>
                  </a:moveTo>
                  <a:lnTo>
                    <a:pt x="1035" y="26386"/>
                  </a:lnTo>
                  <a:cubicBezTo>
                    <a:pt x="168" y="27019"/>
                    <a:pt x="1" y="28220"/>
                    <a:pt x="635" y="29088"/>
                  </a:cubicBezTo>
                  <a:lnTo>
                    <a:pt x="24952" y="62245"/>
                  </a:lnTo>
                  <a:cubicBezTo>
                    <a:pt x="25130" y="62501"/>
                    <a:pt x="25412" y="62629"/>
                    <a:pt x="25702" y="62629"/>
                  </a:cubicBezTo>
                  <a:cubicBezTo>
                    <a:pt x="25904" y="62629"/>
                    <a:pt x="26109" y="62568"/>
                    <a:pt x="26286" y="62445"/>
                  </a:cubicBezTo>
                  <a:lnTo>
                    <a:pt x="63046" y="35492"/>
                  </a:lnTo>
                  <a:lnTo>
                    <a:pt x="36994" y="0"/>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01" name="Google Shape;601;p13"/>
            <p:cNvSpPr/>
            <p:nvPr/>
          </p:nvSpPr>
          <p:spPr>
            <a:xfrm>
              <a:off x="7969294" y="272619"/>
              <a:ext cx="748027" cy="970813"/>
            </a:xfrm>
            <a:custGeom>
              <a:avLst/>
              <a:gdLst/>
              <a:ahLst/>
              <a:cxnLst/>
              <a:rect l="l" t="t" r="r" b="b"/>
              <a:pathLst>
                <a:path w="26787" h="34765" extrusionOk="0">
                  <a:moveTo>
                    <a:pt x="2469" y="0"/>
                  </a:moveTo>
                  <a:lnTo>
                    <a:pt x="568" y="1401"/>
                  </a:lnTo>
                  <a:cubicBezTo>
                    <a:pt x="101" y="1768"/>
                    <a:pt x="1" y="2435"/>
                    <a:pt x="368" y="2902"/>
                  </a:cubicBezTo>
                  <a:lnTo>
                    <a:pt x="23417" y="34358"/>
                  </a:lnTo>
                  <a:cubicBezTo>
                    <a:pt x="23622" y="34624"/>
                    <a:pt x="23939" y="34764"/>
                    <a:pt x="24253" y="34764"/>
                  </a:cubicBezTo>
                  <a:cubicBezTo>
                    <a:pt x="24452" y="34764"/>
                    <a:pt x="24650" y="34708"/>
                    <a:pt x="24818" y="34592"/>
                  </a:cubicBezTo>
                  <a:lnTo>
                    <a:pt x="26786" y="33124"/>
                  </a:lnTo>
                  <a:lnTo>
                    <a:pt x="2469" y="0"/>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02" name="Google Shape;602;p13"/>
            <p:cNvSpPr/>
            <p:nvPr/>
          </p:nvSpPr>
          <p:spPr>
            <a:xfrm>
              <a:off x="7974879" y="316378"/>
              <a:ext cx="683744" cy="926887"/>
            </a:xfrm>
            <a:custGeom>
              <a:avLst/>
              <a:gdLst/>
              <a:ahLst/>
              <a:cxnLst/>
              <a:rect l="l" t="t" r="r" b="b"/>
              <a:pathLst>
                <a:path w="24485" h="33192" extrusionOk="0">
                  <a:moveTo>
                    <a:pt x="201" y="1"/>
                  </a:moveTo>
                  <a:cubicBezTo>
                    <a:pt x="134" y="101"/>
                    <a:pt x="68" y="201"/>
                    <a:pt x="1" y="334"/>
                  </a:cubicBezTo>
                  <a:lnTo>
                    <a:pt x="24118" y="33191"/>
                  </a:lnTo>
                  <a:cubicBezTo>
                    <a:pt x="24251" y="33191"/>
                    <a:pt x="24385" y="33158"/>
                    <a:pt x="24485" y="33091"/>
                  </a:cubicBezTo>
                  <a:lnTo>
                    <a:pt x="201"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03" name="Google Shape;603;p13"/>
            <p:cNvSpPr/>
            <p:nvPr/>
          </p:nvSpPr>
          <p:spPr>
            <a:xfrm>
              <a:off x="8024251" y="-514224"/>
              <a:ext cx="1757767" cy="1745368"/>
            </a:xfrm>
            <a:custGeom>
              <a:avLst/>
              <a:gdLst/>
              <a:ahLst/>
              <a:cxnLst/>
              <a:rect l="l" t="t" r="r" b="b"/>
              <a:pathLst>
                <a:path w="62946" h="62502" extrusionOk="0">
                  <a:moveTo>
                    <a:pt x="36883" y="0"/>
                  </a:moveTo>
                  <a:cubicBezTo>
                    <a:pt x="36619" y="0"/>
                    <a:pt x="36354" y="83"/>
                    <a:pt x="36127" y="257"/>
                  </a:cubicBezTo>
                  <a:lnTo>
                    <a:pt x="735" y="26209"/>
                  </a:lnTo>
                  <a:cubicBezTo>
                    <a:pt x="134" y="26643"/>
                    <a:pt x="1" y="27477"/>
                    <a:pt x="434" y="28077"/>
                  </a:cubicBezTo>
                  <a:lnTo>
                    <a:pt x="25686" y="62502"/>
                  </a:lnTo>
                  <a:lnTo>
                    <a:pt x="62412" y="35549"/>
                  </a:lnTo>
                  <a:cubicBezTo>
                    <a:pt x="62846" y="35215"/>
                    <a:pt x="62946" y="34615"/>
                    <a:pt x="62612" y="34215"/>
                  </a:cubicBezTo>
                  <a:lnTo>
                    <a:pt x="37928" y="524"/>
                  </a:lnTo>
                  <a:cubicBezTo>
                    <a:pt x="37668" y="184"/>
                    <a:pt x="37277" y="0"/>
                    <a:pt x="3688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04" name="Google Shape;604;p13"/>
            <p:cNvSpPr/>
            <p:nvPr/>
          </p:nvSpPr>
          <p:spPr>
            <a:xfrm>
              <a:off x="8538436" y="77926"/>
              <a:ext cx="581287" cy="715411"/>
            </a:xfrm>
            <a:custGeom>
              <a:avLst/>
              <a:gdLst/>
              <a:ahLst/>
              <a:cxnLst/>
              <a:rect l="l" t="t" r="r" b="b"/>
              <a:pathLst>
                <a:path w="20816" h="25619" fill="none" extrusionOk="0">
                  <a:moveTo>
                    <a:pt x="18047" y="25619"/>
                  </a:moveTo>
                  <a:lnTo>
                    <a:pt x="1" y="1034"/>
                  </a:lnTo>
                  <a:moveTo>
                    <a:pt x="19448" y="24618"/>
                  </a:moveTo>
                  <a:lnTo>
                    <a:pt x="1369" y="0"/>
                  </a:lnTo>
                  <a:moveTo>
                    <a:pt x="20816" y="23584"/>
                  </a:moveTo>
                  <a:lnTo>
                    <a:pt x="4471" y="1301"/>
                  </a:lnTo>
                </a:path>
              </a:pathLst>
            </a:custGeom>
            <a:solidFill>
              <a:schemeClr val="accent4"/>
            </a:solidFill>
            <a:ln w="19050" cap="flat" cmpd="sng">
              <a:solidFill>
                <a:srgbClr val="FFFFFF"/>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05" name="Google Shape;605;p13"/>
            <p:cNvSpPr/>
            <p:nvPr/>
          </p:nvSpPr>
          <p:spPr>
            <a:xfrm>
              <a:off x="8014952" y="272619"/>
              <a:ext cx="702370" cy="942692"/>
            </a:xfrm>
            <a:custGeom>
              <a:avLst/>
              <a:gdLst/>
              <a:ahLst/>
              <a:cxnLst/>
              <a:rect l="l" t="t" r="r" b="b"/>
              <a:pathLst>
                <a:path w="25152" h="33758" extrusionOk="0">
                  <a:moveTo>
                    <a:pt x="834" y="0"/>
                  </a:moveTo>
                  <a:lnTo>
                    <a:pt x="0" y="634"/>
                  </a:lnTo>
                  <a:lnTo>
                    <a:pt x="24318" y="33758"/>
                  </a:lnTo>
                  <a:lnTo>
                    <a:pt x="25151" y="33124"/>
                  </a:lnTo>
                  <a:lnTo>
                    <a:pt x="834" y="0"/>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06" name="Google Shape;606;p13"/>
            <p:cNvSpPr/>
            <p:nvPr/>
          </p:nvSpPr>
          <p:spPr>
            <a:xfrm>
              <a:off x="8435979" y="1124918"/>
              <a:ext cx="204020" cy="180759"/>
            </a:xfrm>
            <a:custGeom>
              <a:avLst/>
              <a:gdLst/>
              <a:ahLst/>
              <a:cxnLst/>
              <a:rect l="l" t="t" r="r" b="b"/>
              <a:pathLst>
                <a:path w="7306" h="6473" extrusionOk="0">
                  <a:moveTo>
                    <a:pt x="5571" y="1"/>
                  </a:moveTo>
                  <a:lnTo>
                    <a:pt x="1" y="4104"/>
                  </a:lnTo>
                  <a:lnTo>
                    <a:pt x="1535" y="4804"/>
                  </a:lnTo>
                  <a:lnTo>
                    <a:pt x="1769" y="6472"/>
                  </a:lnTo>
                  <a:lnTo>
                    <a:pt x="7306" y="2403"/>
                  </a:lnTo>
                  <a:lnTo>
                    <a:pt x="5571"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07" name="Google Shape;607;p13"/>
            <p:cNvSpPr/>
            <p:nvPr/>
          </p:nvSpPr>
          <p:spPr>
            <a:xfrm>
              <a:off x="7991662" y="298701"/>
              <a:ext cx="691200" cy="933393"/>
            </a:xfrm>
            <a:custGeom>
              <a:avLst/>
              <a:gdLst/>
              <a:ahLst/>
              <a:cxnLst/>
              <a:rect l="l" t="t" r="r" b="b"/>
              <a:pathLst>
                <a:path w="24752" h="33425" extrusionOk="0">
                  <a:moveTo>
                    <a:pt x="434" y="0"/>
                  </a:moveTo>
                  <a:lnTo>
                    <a:pt x="0" y="300"/>
                  </a:lnTo>
                  <a:lnTo>
                    <a:pt x="24318" y="33424"/>
                  </a:lnTo>
                  <a:lnTo>
                    <a:pt x="24751" y="33090"/>
                  </a:lnTo>
                  <a:lnTo>
                    <a:pt x="434"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08" name="Google Shape;608;p13"/>
            <p:cNvSpPr/>
            <p:nvPr/>
          </p:nvSpPr>
          <p:spPr>
            <a:xfrm>
              <a:off x="8679096" y="377863"/>
              <a:ext cx="1102926" cy="858624"/>
            </a:xfrm>
            <a:custGeom>
              <a:avLst/>
              <a:gdLst/>
              <a:ahLst/>
              <a:cxnLst/>
              <a:rect l="l" t="t" r="r" b="b"/>
              <a:pathLst>
                <a:path w="39496" h="30556" extrusionOk="0">
                  <a:moveTo>
                    <a:pt x="37528" y="0"/>
                  </a:moveTo>
                  <a:lnTo>
                    <a:pt x="1" y="27520"/>
                  </a:lnTo>
                  <a:lnTo>
                    <a:pt x="2236" y="30556"/>
                  </a:lnTo>
                  <a:lnTo>
                    <a:pt x="38962" y="3603"/>
                  </a:lnTo>
                  <a:cubicBezTo>
                    <a:pt x="39396" y="3269"/>
                    <a:pt x="39496" y="2669"/>
                    <a:pt x="39162" y="2235"/>
                  </a:cubicBezTo>
                  <a:lnTo>
                    <a:pt x="37528"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609" name="Google Shape;609;p13"/>
          <p:cNvGrpSpPr/>
          <p:nvPr/>
        </p:nvGrpSpPr>
        <p:grpSpPr>
          <a:xfrm>
            <a:off x="945533" y="1672986"/>
            <a:ext cx="10301600" cy="4571417"/>
            <a:chOff x="709144" y="1137300"/>
            <a:chExt cx="7726200" cy="3546300"/>
          </a:xfrm>
        </p:grpSpPr>
        <p:sp>
          <p:nvSpPr>
            <p:cNvPr id="610" name="Google Shape;610;p13"/>
            <p:cNvSpPr/>
            <p:nvPr/>
          </p:nvSpPr>
          <p:spPr>
            <a:xfrm>
              <a:off x="785344" y="1213500"/>
              <a:ext cx="7650000" cy="3470100"/>
            </a:xfrm>
            <a:prstGeom prst="roundRect">
              <a:avLst>
                <a:gd name="adj" fmla="val 8345"/>
              </a:avLst>
            </a:prstGeom>
            <a:solidFill>
              <a:schemeClr val="accen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11" name="Google Shape;611;p13"/>
            <p:cNvSpPr/>
            <p:nvPr/>
          </p:nvSpPr>
          <p:spPr>
            <a:xfrm>
              <a:off x="709144" y="1137300"/>
              <a:ext cx="7650000" cy="3470100"/>
            </a:xfrm>
            <a:prstGeom prst="roundRect">
              <a:avLst>
                <a:gd name="adj" fmla="val 8345"/>
              </a:avLst>
            </a:prstGeom>
            <a:solidFill>
              <a:schemeClr val="l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612" name="Google Shape;612;p13"/>
          <p:cNvSpPr txBox="1">
            <a:spLocks noGrp="1"/>
          </p:cNvSpPr>
          <p:nvPr>
            <p:ph type="title" hasCustomPrompt="1"/>
          </p:nvPr>
        </p:nvSpPr>
        <p:spPr>
          <a:xfrm>
            <a:off x="3432033" y="2187884"/>
            <a:ext cx="978000" cy="5408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3"/>
              </a:buClr>
              <a:buSzPts val="2000"/>
              <a:buNone/>
              <a:defRPr sz="4000">
                <a:solidFill>
                  <a:schemeClr val="dk1"/>
                </a:solidFill>
              </a:defRPr>
            </a:lvl1pPr>
            <a:lvl2pPr lvl="1" algn="ctr" rtl="0">
              <a:spcBef>
                <a:spcPts val="0"/>
              </a:spcBef>
              <a:spcAft>
                <a:spcPts val="0"/>
              </a:spcAft>
              <a:buClr>
                <a:schemeClr val="accent3"/>
              </a:buClr>
              <a:buSzPts val="2000"/>
              <a:buNone/>
              <a:defRPr sz="2667">
                <a:solidFill>
                  <a:schemeClr val="accent3"/>
                </a:solidFill>
              </a:defRPr>
            </a:lvl2pPr>
            <a:lvl3pPr lvl="2" algn="ctr" rtl="0">
              <a:spcBef>
                <a:spcPts val="0"/>
              </a:spcBef>
              <a:spcAft>
                <a:spcPts val="0"/>
              </a:spcAft>
              <a:buClr>
                <a:schemeClr val="accent3"/>
              </a:buClr>
              <a:buSzPts val="2000"/>
              <a:buNone/>
              <a:defRPr sz="2667">
                <a:solidFill>
                  <a:schemeClr val="accent3"/>
                </a:solidFill>
              </a:defRPr>
            </a:lvl3pPr>
            <a:lvl4pPr lvl="3" algn="ctr" rtl="0">
              <a:spcBef>
                <a:spcPts val="0"/>
              </a:spcBef>
              <a:spcAft>
                <a:spcPts val="0"/>
              </a:spcAft>
              <a:buClr>
                <a:schemeClr val="accent3"/>
              </a:buClr>
              <a:buSzPts val="2000"/>
              <a:buNone/>
              <a:defRPr sz="2667">
                <a:solidFill>
                  <a:schemeClr val="accent3"/>
                </a:solidFill>
              </a:defRPr>
            </a:lvl4pPr>
            <a:lvl5pPr lvl="4" algn="ctr" rtl="0">
              <a:spcBef>
                <a:spcPts val="0"/>
              </a:spcBef>
              <a:spcAft>
                <a:spcPts val="0"/>
              </a:spcAft>
              <a:buClr>
                <a:schemeClr val="accent3"/>
              </a:buClr>
              <a:buSzPts val="2000"/>
              <a:buNone/>
              <a:defRPr sz="2667">
                <a:solidFill>
                  <a:schemeClr val="accent3"/>
                </a:solidFill>
              </a:defRPr>
            </a:lvl5pPr>
            <a:lvl6pPr lvl="5" algn="ctr" rtl="0">
              <a:spcBef>
                <a:spcPts val="0"/>
              </a:spcBef>
              <a:spcAft>
                <a:spcPts val="0"/>
              </a:spcAft>
              <a:buClr>
                <a:schemeClr val="accent3"/>
              </a:buClr>
              <a:buSzPts val="2000"/>
              <a:buNone/>
              <a:defRPr sz="2667">
                <a:solidFill>
                  <a:schemeClr val="accent3"/>
                </a:solidFill>
              </a:defRPr>
            </a:lvl6pPr>
            <a:lvl7pPr lvl="6" algn="ctr" rtl="0">
              <a:spcBef>
                <a:spcPts val="0"/>
              </a:spcBef>
              <a:spcAft>
                <a:spcPts val="0"/>
              </a:spcAft>
              <a:buClr>
                <a:schemeClr val="accent3"/>
              </a:buClr>
              <a:buSzPts val="2000"/>
              <a:buNone/>
              <a:defRPr sz="2667">
                <a:solidFill>
                  <a:schemeClr val="accent3"/>
                </a:solidFill>
              </a:defRPr>
            </a:lvl7pPr>
            <a:lvl8pPr lvl="7" algn="ctr" rtl="0">
              <a:spcBef>
                <a:spcPts val="0"/>
              </a:spcBef>
              <a:spcAft>
                <a:spcPts val="0"/>
              </a:spcAft>
              <a:buClr>
                <a:schemeClr val="accent3"/>
              </a:buClr>
              <a:buSzPts val="2000"/>
              <a:buNone/>
              <a:defRPr sz="2667">
                <a:solidFill>
                  <a:schemeClr val="accent3"/>
                </a:solidFill>
              </a:defRPr>
            </a:lvl8pPr>
            <a:lvl9pPr lvl="8" algn="ctr" rtl="0">
              <a:spcBef>
                <a:spcPts val="0"/>
              </a:spcBef>
              <a:spcAft>
                <a:spcPts val="0"/>
              </a:spcAft>
              <a:buClr>
                <a:schemeClr val="accent3"/>
              </a:buClr>
              <a:buSzPts val="2000"/>
              <a:buNone/>
              <a:defRPr sz="2667">
                <a:solidFill>
                  <a:schemeClr val="accent3"/>
                </a:solidFill>
              </a:defRPr>
            </a:lvl9pPr>
          </a:lstStyle>
          <a:p>
            <a:r>
              <a:t>xx%</a:t>
            </a:r>
          </a:p>
        </p:txBody>
      </p:sp>
      <p:sp>
        <p:nvSpPr>
          <p:cNvPr id="613" name="Google Shape;613;p13"/>
          <p:cNvSpPr txBox="1">
            <a:spLocks noGrp="1"/>
          </p:cNvSpPr>
          <p:nvPr>
            <p:ph type="subTitle" idx="1"/>
          </p:nvPr>
        </p:nvSpPr>
        <p:spPr>
          <a:xfrm>
            <a:off x="2217433" y="2905473"/>
            <a:ext cx="3407200" cy="435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lt2"/>
              </a:buClr>
              <a:buSzPts val="2800"/>
              <a:buNone/>
              <a:defRPr sz="2000" b="1">
                <a:solidFill>
                  <a:schemeClr val="lt2"/>
                </a:solidFill>
                <a:latin typeface="Josefin Sans"/>
                <a:ea typeface="Josefin Sans"/>
                <a:cs typeface="Josefin Sans"/>
                <a:sym typeface="Josefin Sans"/>
              </a:defRPr>
            </a:lvl1pPr>
            <a:lvl2pPr lvl="1" algn="ctr" rtl="0">
              <a:lnSpc>
                <a:spcPct val="100000"/>
              </a:lnSpc>
              <a:spcBef>
                <a:spcPts val="0"/>
              </a:spcBef>
              <a:spcAft>
                <a:spcPts val="0"/>
              </a:spcAft>
              <a:buClr>
                <a:schemeClr val="lt2"/>
              </a:buClr>
              <a:buSzPts val="2800"/>
              <a:buNone/>
              <a:defRPr sz="3733">
                <a:solidFill>
                  <a:schemeClr val="lt2"/>
                </a:solidFill>
              </a:defRPr>
            </a:lvl2pPr>
            <a:lvl3pPr lvl="2" algn="ctr" rtl="0">
              <a:lnSpc>
                <a:spcPct val="100000"/>
              </a:lnSpc>
              <a:spcBef>
                <a:spcPts val="0"/>
              </a:spcBef>
              <a:spcAft>
                <a:spcPts val="0"/>
              </a:spcAft>
              <a:buClr>
                <a:schemeClr val="lt2"/>
              </a:buClr>
              <a:buSzPts val="2800"/>
              <a:buNone/>
              <a:defRPr sz="3733">
                <a:solidFill>
                  <a:schemeClr val="lt2"/>
                </a:solidFill>
              </a:defRPr>
            </a:lvl3pPr>
            <a:lvl4pPr lvl="3" algn="ctr" rtl="0">
              <a:lnSpc>
                <a:spcPct val="100000"/>
              </a:lnSpc>
              <a:spcBef>
                <a:spcPts val="0"/>
              </a:spcBef>
              <a:spcAft>
                <a:spcPts val="0"/>
              </a:spcAft>
              <a:buClr>
                <a:schemeClr val="lt2"/>
              </a:buClr>
              <a:buSzPts val="2800"/>
              <a:buNone/>
              <a:defRPr sz="3733">
                <a:solidFill>
                  <a:schemeClr val="lt2"/>
                </a:solidFill>
              </a:defRPr>
            </a:lvl4pPr>
            <a:lvl5pPr lvl="4" algn="ctr" rtl="0">
              <a:lnSpc>
                <a:spcPct val="100000"/>
              </a:lnSpc>
              <a:spcBef>
                <a:spcPts val="0"/>
              </a:spcBef>
              <a:spcAft>
                <a:spcPts val="0"/>
              </a:spcAft>
              <a:buClr>
                <a:schemeClr val="lt2"/>
              </a:buClr>
              <a:buSzPts val="2800"/>
              <a:buNone/>
              <a:defRPr sz="3733">
                <a:solidFill>
                  <a:schemeClr val="lt2"/>
                </a:solidFill>
              </a:defRPr>
            </a:lvl5pPr>
            <a:lvl6pPr lvl="5" algn="ctr" rtl="0">
              <a:lnSpc>
                <a:spcPct val="100000"/>
              </a:lnSpc>
              <a:spcBef>
                <a:spcPts val="0"/>
              </a:spcBef>
              <a:spcAft>
                <a:spcPts val="0"/>
              </a:spcAft>
              <a:buClr>
                <a:schemeClr val="lt2"/>
              </a:buClr>
              <a:buSzPts val="2800"/>
              <a:buNone/>
              <a:defRPr sz="3733">
                <a:solidFill>
                  <a:schemeClr val="lt2"/>
                </a:solidFill>
              </a:defRPr>
            </a:lvl6pPr>
            <a:lvl7pPr lvl="6" algn="ctr" rtl="0">
              <a:lnSpc>
                <a:spcPct val="100000"/>
              </a:lnSpc>
              <a:spcBef>
                <a:spcPts val="0"/>
              </a:spcBef>
              <a:spcAft>
                <a:spcPts val="0"/>
              </a:spcAft>
              <a:buClr>
                <a:schemeClr val="lt2"/>
              </a:buClr>
              <a:buSzPts val="2800"/>
              <a:buNone/>
              <a:defRPr sz="3733">
                <a:solidFill>
                  <a:schemeClr val="lt2"/>
                </a:solidFill>
              </a:defRPr>
            </a:lvl7pPr>
            <a:lvl8pPr lvl="7" algn="ctr" rtl="0">
              <a:lnSpc>
                <a:spcPct val="100000"/>
              </a:lnSpc>
              <a:spcBef>
                <a:spcPts val="0"/>
              </a:spcBef>
              <a:spcAft>
                <a:spcPts val="0"/>
              </a:spcAft>
              <a:buClr>
                <a:schemeClr val="lt2"/>
              </a:buClr>
              <a:buSzPts val="2800"/>
              <a:buNone/>
              <a:defRPr sz="3733">
                <a:solidFill>
                  <a:schemeClr val="lt2"/>
                </a:solidFill>
              </a:defRPr>
            </a:lvl8pPr>
            <a:lvl9pPr lvl="8" algn="ctr" rtl="0">
              <a:lnSpc>
                <a:spcPct val="100000"/>
              </a:lnSpc>
              <a:spcBef>
                <a:spcPts val="0"/>
              </a:spcBef>
              <a:spcAft>
                <a:spcPts val="0"/>
              </a:spcAft>
              <a:buClr>
                <a:schemeClr val="lt2"/>
              </a:buClr>
              <a:buSzPts val="2800"/>
              <a:buNone/>
              <a:defRPr sz="3733">
                <a:solidFill>
                  <a:schemeClr val="lt2"/>
                </a:solidFill>
              </a:defRPr>
            </a:lvl9pPr>
          </a:lstStyle>
          <a:p>
            <a:endParaRPr/>
          </a:p>
        </p:txBody>
      </p:sp>
      <p:sp>
        <p:nvSpPr>
          <p:cNvPr id="614" name="Google Shape;614;p13"/>
          <p:cNvSpPr txBox="1">
            <a:spLocks noGrp="1"/>
          </p:cNvSpPr>
          <p:nvPr>
            <p:ph type="subTitle" idx="2"/>
          </p:nvPr>
        </p:nvSpPr>
        <p:spPr>
          <a:xfrm>
            <a:off x="1978633" y="3325367"/>
            <a:ext cx="3884800" cy="540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2800"/>
              <a:buNone/>
              <a:defRPr/>
            </a:lvl1pPr>
            <a:lvl2pPr lvl="1" algn="ctr" rtl="0">
              <a:lnSpc>
                <a:spcPct val="100000"/>
              </a:lnSpc>
              <a:spcBef>
                <a:spcPts val="0"/>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sp>
        <p:nvSpPr>
          <p:cNvPr id="615" name="Google Shape;615;p13"/>
          <p:cNvSpPr txBox="1">
            <a:spLocks noGrp="1"/>
          </p:cNvSpPr>
          <p:nvPr>
            <p:ph type="title" idx="3" hasCustomPrompt="1"/>
          </p:nvPr>
        </p:nvSpPr>
        <p:spPr>
          <a:xfrm>
            <a:off x="7781967" y="2187884"/>
            <a:ext cx="978000" cy="5408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3"/>
              </a:buClr>
              <a:buSzPts val="2000"/>
              <a:buNone/>
              <a:defRPr sz="4000">
                <a:solidFill>
                  <a:schemeClr val="dk1"/>
                </a:solidFill>
              </a:defRPr>
            </a:lvl1pPr>
            <a:lvl2pPr lvl="1" algn="ctr" rtl="0">
              <a:spcBef>
                <a:spcPts val="0"/>
              </a:spcBef>
              <a:spcAft>
                <a:spcPts val="0"/>
              </a:spcAft>
              <a:buClr>
                <a:schemeClr val="accent3"/>
              </a:buClr>
              <a:buSzPts val="2000"/>
              <a:buNone/>
              <a:defRPr sz="2667">
                <a:solidFill>
                  <a:schemeClr val="accent3"/>
                </a:solidFill>
              </a:defRPr>
            </a:lvl2pPr>
            <a:lvl3pPr lvl="2" algn="ctr" rtl="0">
              <a:spcBef>
                <a:spcPts val="0"/>
              </a:spcBef>
              <a:spcAft>
                <a:spcPts val="0"/>
              </a:spcAft>
              <a:buClr>
                <a:schemeClr val="accent3"/>
              </a:buClr>
              <a:buSzPts val="2000"/>
              <a:buNone/>
              <a:defRPr sz="2667">
                <a:solidFill>
                  <a:schemeClr val="accent3"/>
                </a:solidFill>
              </a:defRPr>
            </a:lvl3pPr>
            <a:lvl4pPr lvl="3" algn="ctr" rtl="0">
              <a:spcBef>
                <a:spcPts val="0"/>
              </a:spcBef>
              <a:spcAft>
                <a:spcPts val="0"/>
              </a:spcAft>
              <a:buClr>
                <a:schemeClr val="accent3"/>
              </a:buClr>
              <a:buSzPts val="2000"/>
              <a:buNone/>
              <a:defRPr sz="2667">
                <a:solidFill>
                  <a:schemeClr val="accent3"/>
                </a:solidFill>
              </a:defRPr>
            </a:lvl4pPr>
            <a:lvl5pPr lvl="4" algn="ctr" rtl="0">
              <a:spcBef>
                <a:spcPts val="0"/>
              </a:spcBef>
              <a:spcAft>
                <a:spcPts val="0"/>
              </a:spcAft>
              <a:buClr>
                <a:schemeClr val="accent3"/>
              </a:buClr>
              <a:buSzPts val="2000"/>
              <a:buNone/>
              <a:defRPr sz="2667">
                <a:solidFill>
                  <a:schemeClr val="accent3"/>
                </a:solidFill>
              </a:defRPr>
            </a:lvl5pPr>
            <a:lvl6pPr lvl="5" algn="ctr" rtl="0">
              <a:spcBef>
                <a:spcPts val="0"/>
              </a:spcBef>
              <a:spcAft>
                <a:spcPts val="0"/>
              </a:spcAft>
              <a:buClr>
                <a:schemeClr val="accent3"/>
              </a:buClr>
              <a:buSzPts val="2000"/>
              <a:buNone/>
              <a:defRPr sz="2667">
                <a:solidFill>
                  <a:schemeClr val="accent3"/>
                </a:solidFill>
              </a:defRPr>
            </a:lvl6pPr>
            <a:lvl7pPr lvl="6" algn="ctr" rtl="0">
              <a:spcBef>
                <a:spcPts val="0"/>
              </a:spcBef>
              <a:spcAft>
                <a:spcPts val="0"/>
              </a:spcAft>
              <a:buClr>
                <a:schemeClr val="accent3"/>
              </a:buClr>
              <a:buSzPts val="2000"/>
              <a:buNone/>
              <a:defRPr sz="2667">
                <a:solidFill>
                  <a:schemeClr val="accent3"/>
                </a:solidFill>
              </a:defRPr>
            </a:lvl7pPr>
            <a:lvl8pPr lvl="7" algn="ctr" rtl="0">
              <a:spcBef>
                <a:spcPts val="0"/>
              </a:spcBef>
              <a:spcAft>
                <a:spcPts val="0"/>
              </a:spcAft>
              <a:buClr>
                <a:schemeClr val="accent3"/>
              </a:buClr>
              <a:buSzPts val="2000"/>
              <a:buNone/>
              <a:defRPr sz="2667">
                <a:solidFill>
                  <a:schemeClr val="accent3"/>
                </a:solidFill>
              </a:defRPr>
            </a:lvl8pPr>
            <a:lvl9pPr lvl="8" algn="ctr" rtl="0">
              <a:spcBef>
                <a:spcPts val="0"/>
              </a:spcBef>
              <a:spcAft>
                <a:spcPts val="0"/>
              </a:spcAft>
              <a:buClr>
                <a:schemeClr val="accent3"/>
              </a:buClr>
              <a:buSzPts val="2000"/>
              <a:buNone/>
              <a:defRPr sz="2667">
                <a:solidFill>
                  <a:schemeClr val="accent3"/>
                </a:solidFill>
              </a:defRPr>
            </a:lvl9pPr>
          </a:lstStyle>
          <a:p>
            <a:r>
              <a:t>xx%</a:t>
            </a:r>
          </a:p>
        </p:txBody>
      </p:sp>
      <p:sp>
        <p:nvSpPr>
          <p:cNvPr id="616" name="Google Shape;616;p13"/>
          <p:cNvSpPr txBox="1">
            <a:spLocks noGrp="1"/>
          </p:cNvSpPr>
          <p:nvPr>
            <p:ph type="subTitle" idx="4"/>
          </p:nvPr>
        </p:nvSpPr>
        <p:spPr>
          <a:xfrm>
            <a:off x="6567367" y="2905473"/>
            <a:ext cx="3407200" cy="435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lt2"/>
              </a:buClr>
              <a:buSzPts val="2800"/>
              <a:buNone/>
              <a:defRPr sz="2000" b="1">
                <a:solidFill>
                  <a:schemeClr val="lt2"/>
                </a:solidFill>
                <a:latin typeface="Josefin Sans"/>
                <a:ea typeface="Josefin Sans"/>
                <a:cs typeface="Josefin Sans"/>
                <a:sym typeface="Josefin Sans"/>
              </a:defRPr>
            </a:lvl1pPr>
            <a:lvl2pPr lvl="1" algn="ctr" rtl="0">
              <a:lnSpc>
                <a:spcPct val="100000"/>
              </a:lnSpc>
              <a:spcBef>
                <a:spcPts val="0"/>
              </a:spcBef>
              <a:spcAft>
                <a:spcPts val="0"/>
              </a:spcAft>
              <a:buClr>
                <a:schemeClr val="lt2"/>
              </a:buClr>
              <a:buSzPts val="2800"/>
              <a:buNone/>
              <a:defRPr sz="3733">
                <a:solidFill>
                  <a:schemeClr val="lt2"/>
                </a:solidFill>
              </a:defRPr>
            </a:lvl2pPr>
            <a:lvl3pPr lvl="2" algn="ctr" rtl="0">
              <a:lnSpc>
                <a:spcPct val="100000"/>
              </a:lnSpc>
              <a:spcBef>
                <a:spcPts val="0"/>
              </a:spcBef>
              <a:spcAft>
                <a:spcPts val="0"/>
              </a:spcAft>
              <a:buClr>
                <a:schemeClr val="lt2"/>
              </a:buClr>
              <a:buSzPts val="2800"/>
              <a:buNone/>
              <a:defRPr sz="3733">
                <a:solidFill>
                  <a:schemeClr val="lt2"/>
                </a:solidFill>
              </a:defRPr>
            </a:lvl3pPr>
            <a:lvl4pPr lvl="3" algn="ctr" rtl="0">
              <a:lnSpc>
                <a:spcPct val="100000"/>
              </a:lnSpc>
              <a:spcBef>
                <a:spcPts val="0"/>
              </a:spcBef>
              <a:spcAft>
                <a:spcPts val="0"/>
              </a:spcAft>
              <a:buClr>
                <a:schemeClr val="lt2"/>
              </a:buClr>
              <a:buSzPts val="2800"/>
              <a:buNone/>
              <a:defRPr sz="3733">
                <a:solidFill>
                  <a:schemeClr val="lt2"/>
                </a:solidFill>
              </a:defRPr>
            </a:lvl4pPr>
            <a:lvl5pPr lvl="4" algn="ctr" rtl="0">
              <a:lnSpc>
                <a:spcPct val="100000"/>
              </a:lnSpc>
              <a:spcBef>
                <a:spcPts val="0"/>
              </a:spcBef>
              <a:spcAft>
                <a:spcPts val="0"/>
              </a:spcAft>
              <a:buClr>
                <a:schemeClr val="lt2"/>
              </a:buClr>
              <a:buSzPts val="2800"/>
              <a:buNone/>
              <a:defRPr sz="3733">
                <a:solidFill>
                  <a:schemeClr val="lt2"/>
                </a:solidFill>
              </a:defRPr>
            </a:lvl5pPr>
            <a:lvl6pPr lvl="5" algn="ctr" rtl="0">
              <a:lnSpc>
                <a:spcPct val="100000"/>
              </a:lnSpc>
              <a:spcBef>
                <a:spcPts val="0"/>
              </a:spcBef>
              <a:spcAft>
                <a:spcPts val="0"/>
              </a:spcAft>
              <a:buClr>
                <a:schemeClr val="lt2"/>
              </a:buClr>
              <a:buSzPts val="2800"/>
              <a:buNone/>
              <a:defRPr sz="3733">
                <a:solidFill>
                  <a:schemeClr val="lt2"/>
                </a:solidFill>
              </a:defRPr>
            </a:lvl6pPr>
            <a:lvl7pPr lvl="6" algn="ctr" rtl="0">
              <a:lnSpc>
                <a:spcPct val="100000"/>
              </a:lnSpc>
              <a:spcBef>
                <a:spcPts val="0"/>
              </a:spcBef>
              <a:spcAft>
                <a:spcPts val="0"/>
              </a:spcAft>
              <a:buClr>
                <a:schemeClr val="lt2"/>
              </a:buClr>
              <a:buSzPts val="2800"/>
              <a:buNone/>
              <a:defRPr sz="3733">
                <a:solidFill>
                  <a:schemeClr val="lt2"/>
                </a:solidFill>
              </a:defRPr>
            </a:lvl7pPr>
            <a:lvl8pPr lvl="7" algn="ctr" rtl="0">
              <a:lnSpc>
                <a:spcPct val="100000"/>
              </a:lnSpc>
              <a:spcBef>
                <a:spcPts val="0"/>
              </a:spcBef>
              <a:spcAft>
                <a:spcPts val="0"/>
              </a:spcAft>
              <a:buClr>
                <a:schemeClr val="lt2"/>
              </a:buClr>
              <a:buSzPts val="2800"/>
              <a:buNone/>
              <a:defRPr sz="3733">
                <a:solidFill>
                  <a:schemeClr val="lt2"/>
                </a:solidFill>
              </a:defRPr>
            </a:lvl8pPr>
            <a:lvl9pPr lvl="8" algn="ctr" rtl="0">
              <a:lnSpc>
                <a:spcPct val="100000"/>
              </a:lnSpc>
              <a:spcBef>
                <a:spcPts val="0"/>
              </a:spcBef>
              <a:spcAft>
                <a:spcPts val="0"/>
              </a:spcAft>
              <a:buClr>
                <a:schemeClr val="lt2"/>
              </a:buClr>
              <a:buSzPts val="2800"/>
              <a:buNone/>
              <a:defRPr sz="3733">
                <a:solidFill>
                  <a:schemeClr val="lt2"/>
                </a:solidFill>
              </a:defRPr>
            </a:lvl9pPr>
          </a:lstStyle>
          <a:p>
            <a:endParaRPr/>
          </a:p>
        </p:txBody>
      </p:sp>
      <p:sp>
        <p:nvSpPr>
          <p:cNvPr id="617" name="Google Shape;617;p13"/>
          <p:cNvSpPr txBox="1">
            <a:spLocks noGrp="1"/>
          </p:cNvSpPr>
          <p:nvPr>
            <p:ph type="subTitle" idx="5"/>
          </p:nvPr>
        </p:nvSpPr>
        <p:spPr>
          <a:xfrm>
            <a:off x="6328567" y="3325367"/>
            <a:ext cx="3884800" cy="540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2800"/>
              <a:buNone/>
              <a:defRPr/>
            </a:lvl1pPr>
            <a:lvl2pPr lvl="1" algn="ctr" rtl="0">
              <a:lnSpc>
                <a:spcPct val="100000"/>
              </a:lnSpc>
              <a:spcBef>
                <a:spcPts val="0"/>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sp>
        <p:nvSpPr>
          <p:cNvPr id="618" name="Google Shape;618;p13"/>
          <p:cNvSpPr txBox="1">
            <a:spLocks noGrp="1"/>
          </p:cNvSpPr>
          <p:nvPr>
            <p:ph type="title" idx="6" hasCustomPrompt="1"/>
          </p:nvPr>
        </p:nvSpPr>
        <p:spPr>
          <a:xfrm>
            <a:off x="3432033" y="4268551"/>
            <a:ext cx="978000" cy="5408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3"/>
              </a:buClr>
              <a:buSzPts val="2000"/>
              <a:buNone/>
              <a:defRPr sz="4000">
                <a:solidFill>
                  <a:schemeClr val="dk1"/>
                </a:solidFill>
              </a:defRPr>
            </a:lvl1pPr>
            <a:lvl2pPr lvl="1" algn="ctr" rtl="0">
              <a:spcBef>
                <a:spcPts val="0"/>
              </a:spcBef>
              <a:spcAft>
                <a:spcPts val="0"/>
              </a:spcAft>
              <a:buClr>
                <a:schemeClr val="accent3"/>
              </a:buClr>
              <a:buSzPts val="2000"/>
              <a:buNone/>
              <a:defRPr sz="2667">
                <a:solidFill>
                  <a:schemeClr val="accent3"/>
                </a:solidFill>
              </a:defRPr>
            </a:lvl2pPr>
            <a:lvl3pPr lvl="2" algn="ctr" rtl="0">
              <a:spcBef>
                <a:spcPts val="0"/>
              </a:spcBef>
              <a:spcAft>
                <a:spcPts val="0"/>
              </a:spcAft>
              <a:buClr>
                <a:schemeClr val="accent3"/>
              </a:buClr>
              <a:buSzPts val="2000"/>
              <a:buNone/>
              <a:defRPr sz="2667">
                <a:solidFill>
                  <a:schemeClr val="accent3"/>
                </a:solidFill>
              </a:defRPr>
            </a:lvl3pPr>
            <a:lvl4pPr lvl="3" algn="ctr" rtl="0">
              <a:spcBef>
                <a:spcPts val="0"/>
              </a:spcBef>
              <a:spcAft>
                <a:spcPts val="0"/>
              </a:spcAft>
              <a:buClr>
                <a:schemeClr val="accent3"/>
              </a:buClr>
              <a:buSzPts val="2000"/>
              <a:buNone/>
              <a:defRPr sz="2667">
                <a:solidFill>
                  <a:schemeClr val="accent3"/>
                </a:solidFill>
              </a:defRPr>
            </a:lvl4pPr>
            <a:lvl5pPr lvl="4" algn="ctr" rtl="0">
              <a:spcBef>
                <a:spcPts val="0"/>
              </a:spcBef>
              <a:spcAft>
                <a:spcPts val="0"/>
              </a:spcAft>
              <a:buClr>
                <a:schemeClr val="accent3"/>
              </a:buClr>
              <a:buSzPts val="2000"/>
              <a:buNone/>
              <a:defRPr sz="2667">
                <a:solidFill>
                  <a:schemeClr val="accent3"/>
                </a:solidFill>
              </a:defRPr>
            </a:lvl5pPr>
            <a:lvl6pPr lvl="5" algn="ctr" rtl="0">
              <a:spcBef>
                <a:spcPts val="0"/>
              </a:spcBef>
              <a:spcAft>
                <a:spcPts val="0"/>
              </a:spcAft>
              <a:buClr>
                <a:schemeClr val="accent3"/>
              </a:buClr>
              <a:buSzPts val="2000"/>
              <a:buNone/>
              <a:defRPr sz="2667">
                <a:solidFill>
                  <a:schemeClr val="accent3"/>
                </a:solidFill>
              </a:defRPr>
            </a:lvl6pPr>
            <a:lvl7pPr lvl="6" algn="ctr" rtl="0">
              <a:spcBef>
                <a:spcPts val="0"/>
              </a:spcBef>
              <a:spcAft>
                <a:spcPts val="0"/>
              </a:spcAft>
              <a:buClr>
                <a:schemeClr val="accent3"/>
              </a:buClr>
              <a:buSzPts val="2000"/>
              <a:buNone/>
              <a:defRPr sz="2667">
                <a:solidFill>
                  <a:schemeClr val="accent3"/>
                </a:solidFill>
              </a:defRPr>
            </a:lvl7pPr>
            <a:lvl8pPr lvl="7" algn="ctr" rtl="0">
              <a:spcBef>
                <a:spcPts val="0"/>
              </a:spcBef>
              <a:spcAft>
                <a:spcPts val="0"/>
              </a:spcAft>
              <a:buClr>
                <a:schemeClr val="accent3"/>
              </a:buClr>
              <a:buSzPts val="2000"/>
              <a:buNone/>
              <a:defRPr sz="2667">
                <a:solidFill>
                  <a:schemeClr val="accent3"/>
                </a:solidFill>
              </a:defRPr>
            </a:lvl8pPr>
            <a:lvl9pPr lvl="8" algn="ctr" rtl="0">
              <a:spcBef>
                <a:spcPts val="0"/>
              </a:spcBef>
              <a:spcAft>
                <a:spcPts val="0"/>
              </a:spcAft>
              <a:buClr>
                <a:schemeClr val="accent3"/>
              </a:buClr>
              <a:buSzPts val="2000"/>
              <a:buNone/>
              <a:defRPr sz="2667">
                <a:solidFill>
                  <a:schemeClr val="accent3"/>
                </a:solidFill>
              </a:defRPr>
            </a:lvl9pPr>
          </a:lstStyle>
          <a:p>
            <a:r>
              <a:t>xx%</a:t>
            </a:r>
          </a:p>
        </p:txBody>
      </p:sp>
      <p:sp>
        <p:nvSpPr>
          <p:cNvPr id="619" name="Google Shape;619;p13"/>
          <p:cNvSpPr txBox="1">
            <a:spLocks noGrp="1"/>
          </p:cNvSpPr>
          <p:nvPr>
            <p:ph type="subTitle" idx="7"/>
          </p:nvPr>
        </p:nvSpPr>
        <p:spPr>
          <a:xfrm>
            <a:off x="2217433" y="5007652"/>
            <a:ext cx="3407200" cy="435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lt2"/>
              </a:buClr>
              <a:buSzPts val="2800"/>
              <a:buNone/>
              <a:defRPr sz="2000" b="1">
                <a:solidFill>
                  <a:schemeClr val="lt2"/>
                </a:solidFill>
                <a:latin typeface="Josefin Sans"/>
                <a:ea typeface="Josefin Sans"/>
                <a:cs typeface="Josefin Sans"/>
                <a:sym typeface="Josefin Sans"/>
              </a:defRPr>
            </a:lvl1pPr>
            <a:lvl2pPr lvl="1" algn="ctr" rtl="0">
              <a:lnSpc>
                <a:spcPct val="100000"/>
              </a:lnSpc>
              <a:spcBef>
                <a:spcPts val="0"/>
              </a:spcBef>
              <a:spcAft>
                <a:spcPts val="0"/>
              </a:spcAft>
              <a:buClr>
                <a:schemeClr val="lt2"/>
              </a:buClr>
              <a:buSzPts val="2800"/>
              <a:buNone/>
              <a:defRPr sz="3733">
                <a:solidFill>
                  <a:schemeClr val="lt2"/>
                </a:solidFill>
              </a:defRPr>
            </a:lvl2pPr>
            <a:lvl3pPr lvl="2" algn="ctr" rtl="0">
              <a:lnSpc>
                <a:spcPct val="100000"/>
              </a:lnSpc>
              <a:spcBef>
                <a:spcPts val="0"/>
              </a:spcBef>
              <a:spcAft>
                <a:spcPts val="0"/>
              </a:spcAft>
              <a:buClr>
                <a:schemeClr val="lt2"/>
              </a:buClr>
              <a:buSzPts val="2800"/>
              <a:buNone/>
              <a:defRPr sz="3733">
                <a:solidFill>
                  <a:schemeClr val="lt2"/>
                </a:solidFill>
              </a:defRPr>
            </a:lvl3pPr>
            <a:lvl4pPr lvl="3" algn="ctr" rtl="0">
              <a:lnSpc>
                <a:spcPct val="100000"/>
              </a:lnSpc>
              <a:spcBef>
                <a:spcPts val="0"/>
              </a:spcBef>
              <a:spcAft>
                <a:spcPts val="0"/>
              </a:spcAft>
              <a:buClr>
                <a:schemeClr val="lt2"/>
              </a:buClr>
              <a:buSzPts val="2800"/>
              <a:buNone/>
              <a:defRPr sz="3733">
                <a:solidFill>
                  <a:schemeClr val="lt2"/>
                </a:solidFill>
              </a:defRPr>
            </a:lvl4pPr>
            <a:lvl5pPr lvl="4" algn="ctr" rtl="0">
              <a:lnSpc>
                <a:spcPct val="100000"/>
              </a:lnSpc>
              <a:spcBef>
                <a:spcPts val="0"/>
              </a:spcBef>
              <a:spcAft>
                <a:spcPts val="0"/>
              </a:spcAft>
              <a:buClr>
                <a:schemeClr val="lt2"/>
              </a:buClr>
              <a:buSzPts val="2800"/>
              <a:buNone/>
              <a:defRPr sz="3733">
                <a:solidFill>
                  <a:schemeClr val="lt2"/>
                </a:solidFill>
              </a:defRPr>
            </a:lvl5pPr>
            <a:lvl6pPr lvl="5" algn="ctr" rtl="0">
              <a:lnSpc>
                <a:spcPct val="100000"/>
              </a:lnSpc>
              <a:spcBef>
                <a:spcPts val="0"/>
              </a:spcBef>
              <a:spcAft>
                <a:spcPts val="0"/>
              </a:spcAft>
              <a:buClr>
                <a:schemeClr val="lt2"/>
              </a:buClr>
              <a:buSzPts val="2800"/>
              <a:buNone/>
              <a:defRPr sz="3733">
                <a:solidFill>
                  <a:schemeClr val="lt2"/>
                </a:solidFill>
              </a:defRPr>
            </a:lvl6pPr>
            <a:lvl7pPr lvl="6" algn="ctr" rtl="0">
              <a:lnSpc>
                <a:spcPct val="100000"/>
              </a:lnSpc>
              <a:spcBef>
                <a:spcPts val="0"/>
              </a:spcBef>
              <a:spcAft>
                <a:spcPts val="0"/>
              </a:spcAft>
              <a:buClr>
                <a:schemeClr val="lt2"/>
              </a:buClr>
              <a:buSzPts val="2800"/>
              <a:buNone/>
              <a:defRPr sz="3733">
                <a:solidFill>
                  <a:schemeClr val="lt2"/>
                </a:solidFill>
              </a:defRPr>
            </a:lvl7pPr>
            <a:lvl8pPr lvl="7" algn="ctr" rtl="0">
              <a:lnSpc>
                <a:spcPct val="100000"/>
              </a:lnSpc>
              <a:spcBef>
                <a:spcPts val="0"/>
              </a:spcBef>
              <a:spcAft>
                <a:spcPts val="0"/>
              </a:spcAft>
              <a:buClr>
                <a:schemeClr val="lt2"/>
              </a:buClr>
              <a:buSzPts val="2800"/>
              <a:buNone/>
              <a:defRPr sz="3733">
                <a:solidFill>
                  <a:schemeClr val="lt2"/>
                </a:solidFill>
              </a:defRPr>
            </a:lvl8pPr>
            <a:lvl9pPr lvl="8" algn="ctr" rtl="0">
              <a:lnSpc>
                <a:spcPct val="100000"/>
              </a:lnSpc>
              <a:spcBef>
                <a:spcPts val="0"/>
              </a:spcBef>
              <a:spcAft>
                <a:spcPts val="0"/>
              </a:spcAft>
              <a:buClr>
                <a:schemeClr val="lt2"/>
              </a:buClr>
              <a:buSzPts val="2800"/>
              <a:buNone/>
              <a:defRPr sz="3733">
                <a:solidFill>
                  <a:schemeClr val="lt2"/>
                </a:solidFill>
              </a:defRPr>
            </a:lvl9pPr>
          </a:lstStyle>
          <a:p>
            <a:endParaRPr/>
          </a:p>
        </p:txBody>
      </p:sp>
      <p:sp>
        <p:nvSpPr>
          <p:cNvPr id="620" name="Google Shape;620;p13"/>
          <p:cNvSpPr txBox="1">
            <a:spLocks noGrp="1"/>
          </p:cNvSpPr>
          <p:nvPr>
            <p:ph type="subTitle" idx="8"/>
          </p:nvPr>
        </p:nvSpPr>
        <p:spPr>
          <a:xfrm>
            <a:off x="1978633" y="5379567"/>
            <a:ext cx="3884800" cy="540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2800"/>
              <a:buNone/>
              <a:defRPr/>
            </a:lvl1pPr>
            <a:lvl2pPr lvl="1" algn="ctr" rtl="0">
              <a:lnSpc>
                <a:spcPct val="100000"/>
              </a:lnSpc>
              <a:spcBef>
                <a:spcPts val="0"/>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sp>
        <p:nvSpPr>
          <p:cNvPr id="621" name="Google Shape;621;p13"/>
          <p:cNvSpPr txBox="1">
            <a:spLocks noGrp="1"/>
          </p:cNvSpPr>
          <p:nvPr>
            <p:ph type="title" idx="9" hasCustomPrompt="1"/>
          </p:nvPr>
        </p:nvSpPr>
        <p:spPr>
          <a:xfrm>
            <a:off x="7781967" y="4268551"/>
            <a:ext cx="978000" cy="5408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3"/>
              </a:buClr>
              <a:buSzPts val="2000"/>
              <a:buNone/>
              <a:defRPr sz="4000">
                <a:solidFill>
                  <a:schemeClr val="dk1"/>
                </a:solidFill>
              </a:defRPr>
            </a:lvl1pPr>
            <a:lvl2pPr lvl="1" algn="ctr" rtl="0">
              <a:spcBef>
                <a:spcPts val="0"/>
              </a:spcBef>
              <a:spcAft>
                <a:spcPts val="0"/>
              </a:spcAft>
              <a:buClr>
                <a:schemeClr val="accent3"/>
              </a:buClr>
              <a:buSzPts val="2000"/>
              <a:buNone/>
              <a:defRPr sz="2667">
                <a:solidFill>
                  <a:schemeClr val="accent3"/>
                </a:solidFill>
              </a:defRPr>
            </a:lvl2pPr>
            <a:lvl3pPr lvl="2" algn="ctr" rtl="0">
              <a:spcBef>
                <a:spcPts val="0"/>
              </a:spcBef>
              <a:spcAft>
                <a:spcPts val="0"/>
              </a:spcAft>
              <a:buClr>
                <a:schemeClr val="accent3"/>
              </a:buClr>
              <a:buSzPts val="2000"/>
              <a:buNone/>
              <a:defRPr sz="2667">
                <a:solidFill>
                  <a:schemeClr val="accent3"/>
                </a:solidFill>
              </a:defRPr>
            </a:lvl3pPr>
            <a:lvl4pPr lvl="3" algn="ctr" rtl="0">
              <a:spcBef>
                <a:spcPts val="0"/>
              </a:spcBef>
              <a:spcAft>
                <a:spcPts val="0"/>
              </a:spcAft>
              <a:buClr>
                <a:schemeClr val="accent3"/>
              </a:buClr>
              <a:buSzPts val="2000"/>
              <a:buNone/>
              <a:defRPr sz="2667">
                <a:solidFill>
                  <a:schemeClr val="accent3"/>
                </a:solidFill>
              </a:defRPr>
            </a:lvl4pPr>
            <a:lvl5pPr lvl="4" algn="ctr" rtl="0">
              <a:spcBef>
                <a:spcPts val="0"/>
              </a:spcBef>
              <a:spcAft>
                <a:spcPts val="0"/>
              </a:spcAft>
              <a:buClr>
                <a:schemeClr val="accent3"/>
              </a:buClr>
              <a:buSzPts val="2000"/>
              <a:buNone/>
              <a:defRPr sz="2667">
                <a:solidFill>
                  <a:schemeClr val="accent3"/>
                </a:solidFill>
              </a:defRPr>
            </a:lvl5pPr>
            <a:lvl6pPr lvl="5" algn="ctr" rtl="0">
              <a:spcBef>
                <a:spcPts val="0"/>
              </a:spcBef>
              <a:spcAft>
                <a:spcPts val="0"/>
              </a:spcAft>
              <a:buClr>
                <a:schemeClr val="accent3"/>
              </a:buClr>
              <a:buSzPts val="2000"/>
              <a:buNone/>
              <a:defRPr sz="2667">
                <a:solidFill>
                  <a:schemeClr val="accent3"/>
                </a:solidFill>
              </a:defRPr>
            </a:lvl6pPr>
            <a:lvl7pPr lvl="6" algn="ctr" rtl="0">
              <a:spcBef>
                <a:spcPts val="0"/>
              </a:spcBef>
              <a:spcAft>
                <a:spcPts val="0"/>
              </a:spcAft>
              <a:buClr>
                <a:schemeClr val="accent3"/>
              </a:buClr>
              <a:buSzPts val="2000"/>
              <a:buNone/>
              <a:defRPr sz="2667">
                <a:solidFill>
                  <a:schemeClr val="accent3"/>
                </a:solidFill>
              </a:defRPr>
            </a:lvl7pPr>
            <a:lvl8pPr lvl="7" algn="ctr" rtl="0">
              <a:spcBef>
                <a:spcPts val="0"/>
              </a:spcBef>
              <a:spcAft>
                <a:spcPts val="0"/>
              </a:spcAft>
              <a:buClr>
                <a:schemeClr val="accent3"/>
              </a:buClr>
              <a:buSzPts val="2000"/>
              <a:buNone/>
              <a:defRPr sz="2667">
                <a:solidFill>
                  <a:schemeClr val="accent3"/>
                </a:solidFill>
              </a:defRPr>
            </a:lvl8pPr>
            <a:lvl9pPr lvl="8" algn="ctr" rtl="0">
              <a:spcBef>
                <a:spcPts val="0"/>
              </a:spcBef>
              <a:spcAft>
                <a:spcPts val="0"/>
              </a:spcAft>
              <a:buClr>
                <a:schemeClr val="accent3"/>
              </a:buClr>
              <a:buSzPts val="2000"/>
              <a:buNone/>
              <a:defRPr sz="2667">
                <a:solidFill>
                  <a:schemeClr val="accent3"/>
                </a:solidFill>
              </a:defRPr>
            </a:lvl9pPr>
          </a:lstStyle>
          <a:p>
            <a:r>
              <a:t>xx%</a:t>
            </a:r>
          </a:p>
        </p:txBody>
      </p:sp>
      <p:sp>
        <p:nvSpPr>
          <p:cNvPr id="622" name="Google Shape;622;p13"/>
          <p:cNvSpPr txBox="1">
            <a:spLocks noGrp="1"/>
          </p:cNvSpPr>
          <p:nvPr>
            <p:ph type="subTitle" idx="13"/>
          </p:nvPr>
        </p:nvSpPr>
        <p:spPr>
          <a:xfrm>
            <a:off x="6567367" y="5007652"/>
            <a:ext cx="3407200" cy="435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lt2"/>
              </a:buClr>
              <a:buSzPts val="2800"/>
              <a:buNone/>
              <a:defRPr sz="2000" b="1">
                <a:solidFill>
                  <a:schemeClr val="lt2"/>
                </a:solidFill>
                <a:latin typeface="Josefin Sans"/>
                <a:ea typeface="Josefin Sans"/>
                <a:cs typeface="Josefin Sans"/>
                <a:sym typeface="Josefin Sans"/>
              </a:defRPr>
            </a:lvl1pPr>
            <a:lvl2pPr lvl="1" algn="ctr" rtl="0">
              <a:lnSpc>
                <a:spcPct val="100000"/>
              </a:lnSpc>
              <a:spcBef>
                <a:spcPts val="0"/>
              </a:spcBef>
              <a:spcAft>
                <a:spcPts val="0"/>
              </a:spcAft>
              <a:buClr>
                <a:schemeClr val="lt2"/>
              </a:buClr>
              <a:buSzPts val="2800"/>
              <a:buNone/>
              <a:defRPr sz="3733">
                <a:solidFill>
                  <a:schemeClr val="lt2"/>
                </a:solidFill>
              </a:defRPr>
            </a:lvl2pPr>
            <a:lvl3pPr lvl="2" algn="ctr" rtl="0">
              <a:lnSpc>
                <a:spcPct val="100000"/>
              </a:lnSpc>
              <a:spcBef>
                <a:spcPts val="0"/>
              </a:spcBef>
              <a:spcAft>
                <a:spcPts val="0"/>
              </a:spcAft>
              <a:buClr>
                <a:schemeClr val="lt2"/>
              </a:buClr>
              <a:buSzPts val="2800"/>
              <a:buNone/>
              <a:defRPr sz="3733">
                <a:solidFill>
                  <a:schemeClr val="lt2"/>
                </a:solidFill>
              </a:defRPr>
            </a:lvl3pPr>
            <a:lvl4pPr lvl="3" algn="ctr" rtl="0">
              <a:lnSpc>
                <a:spcPct val="100000"/>
              </a:lnSpc>
              <a:spcBef>
                <a:spcPts val="0"/>
              </a:spcBef>
              <a:spcAft>
                <a:spcPts val="0"/>
              </a:spcAft>
              <a:buClr>
                <a:schemeClr val="lt2"/>
              </a:buClr>
              <a:buSzPts val="2800"/>
              <a:buNone/>
              <a:defRPr sz="3733">
                <a:solidFill>
                  <a:schemeClr val="lt2"/>
                </a:solidFill>
              </a:defRPr>
            </a:lvl4pPr>
            <a:lvl5pPr lvl="4" algn="ctr" rtl="0">
              <a:lnSpc>
                <a:spcPct val="100000"/>
              </a:lnSpc>
              <a:spcBef>
                <a:spcPts val="0"/>
              </a:spcBef>
              <a:spcAft>
                <a:spcPts val="0"/>
              </a:spcAft>
              <a:buClr>
                <a:schemeClr val="lt2"/>
              </a:buClr>
              <a:buSzPts val="2800"/>
              <a:buNone/>
              <a:defRPr sz="3733">
                <a:solidFill>
                  <a:schemeClr val="lt2"/>
                </a:solidFill>
              </a:defRPr>
            </a:lvl5pPr>
            <a:lvl6pPr lvl="5" algn="ctr" rtl="0">
              <a:lnSpc>
                <a:spcPct val="100000"/>
              </a:lnSpc>
              <a:spcBef>
                <a:spcPts val="0"/>
              </a:spcBef>
              <a:spcAft>
                <a:spcPts val="0"/>
              </a:spcAft>
              <a:buClr>
                <a:schemeClr val="lt2"/>
              </a:buClr>
              <a:buSzPts val="2800"/>
              <a:buNone/>
              <a:defRPr sz="3733">
                <a:solidFill>
                  <a:schemeClr val="lt2"/>
                </a:solidFill>
              </a:defRPr>
            </a:lvl6pPr>
            <a:lvl7pPr lvl="6" algn="ctr" rtl="0">
              <a:lnSpc>
                <a:spcPct val="100000"/>
              </a:lnSpc>
              <a:spcBef>
                <a:spcPts val="0"/>
              </a:spcBef>
              <a:spcAft>
                <a:spcPts val="0"/>
              </a:spcAft>
              <a:buClr>
                <a:schemeClr val="lt2"/>
              </a:buClr>
              <a:buSzPts val="2800"/>
              <a:buNone/>
              <a:defRPr sz="3733">
                <a:solidFill>
                  <a:schemeClr val="lt2"/>
                </a:solidFill>
              </a:defRPr>
            </a:lvl7pPr>
            <a:lvl8pPr lvl="7" algn="ctr" rtl="0">
              <a:lnSpc>
                <a:spcPct val="100000"/>
              </a:lnSpc>
              <a:spcBef>
                <a:spcPts val="0"/>
              </a:spcBef>
              <a:spcAft>
                <a:spcPts val="0"/>
              </a:spcAft>
              <a:buClr>
                <a:schemeClr val="lt2"/>
              </a:buClr>
              <a:buSzPts val="2800"/>
              <a:buNone/>
              <a:defRPr sz="3733">
                <a:solidFill>
                  <a:schemeClr val="lt2"/>
                </a:solidFill>
              </a:defRPr>
            </a:lvl8pPr>
            <a:lvl9pPr lvl="8" algn="ctr" rtl="0">
              <a:lnSpc>
                <a:spcPct val="100000"/>
              </a:lnSpc>
              <a:spcBef>
                <a:spcPts val="0"/>
              </a:spcBef>
              <a:spcAft>
                <a:spcPts val="0"/>
              </a:spcAft>
              <a:buClr>
                <a:schemeClr val="lt2"/>
              </a:buClr>
              <a:buSzPts val="2800"/>
              <a:buNone/>
              <a:defRPr sz="3733">
                <a:solidFill>
                  <a:schemeClr val="lt2"/>
                </a:solidFill>
              </a:defRPr>
            </a:lvl9pPr>
          </a:lstStyle>
          <a:p>
            <a:endParaRPr/>
          </a:p>
        </p:txBody>
      </p:sp>
      <p:sp>
        <p:nvSpPr>
          <p:cNvPr id="623" name="Google Shape;623;p13"/>
          <p:cNvSpPr txBox="1">
            <a:spLocks noGrp="1"/>
          </p:cNvSpPr>
          <p:nvPr>
            <p:ph type="subTitle" idx="14"/>
          </p:nvPr>
        </p:nvSpPr>
        <p:spPr>
          <a:xfrm>
            <a:off x="6328567" y="5379567"/>
            <a:ext cx="3884800" cy="540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2800"/>
              <a:buNone/>
              <a:defRPr/>
            </a:lvl1pPr>
            <a:lvl2pPr lvl="1" algn="ctr" rtl="0">
              <a:lnSpc>
                <a:spcPct val="100000"/>
              </a:lnSpc>
              <a:spcBef>
                <a:spcPts val="0"/>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sp>
        <p:nvSpPr>
          <p:cNvPr id="624" name="Google Shape;624;p13"/>
          <p:cNvSpPr txBox="1">
            <a:spLocks noGrp="1"/>
          </p:cNvSpPr>
          <p:nvPr>
            <p:ph type="title" idx="15"/>
          </p:nvPr>
        </p:nvSpPr>
        <p:spPr>
          <a:xfrm>
            <a:off x="3335600" y="778463"/>
            <a:ext cx="5520800" cy="540800"/>
          </a:xfrm>
          <a:prstGeom prst="rect">
            <a:avLst/>
          </a:prstGeom>
          <a:effectLst>
            <a:outerShdw dist="28575" dir="1920000" algn="bl" rotWithShape="0">
              <a:schemeClr val="accent1"/>
            </a:outerShdw>
          </a:effectLst>
        </p:spPr>
        <p:txBody>
          <a:bodyPr spcFirstLastPara="1" wrap="square" lIns="91425" tIns="91425" rIns="91425" bIns="91425" anchor="ctr" anchorCtr="0">
            <a:noAutofit/>
          </a:bodyPr>
          <a:lstStyle>
            <a:lvl1pPr lvl="0" algn="ctr" rtl="0">
              <a:spcBef>
                <a:spcPts val="0"/>
              </a:spcBef>
              <a:spcAft>
                <a:spcPts val="0"/>
              </a:spcAft>
              <a:buSzPts val="2500"/>
              <a:buNone/>
              <a:defRPr/>
            </a:lvl1pPr>
            <a:lvl2pPr lvl="1" rtl="0">
              <a:spcBef>
                <a:spcPts val="0"/>
              </a:spcBef>
              <a:spcAft>
                <a:spcPts val="0"/>
              </a:spcAft>
              <a:buSzPts val="2500"/>
              <a:buNone/>
              <a:defRPr sz="3333"/>
            </a:lvl2pPr>
            <a:lvl3pPr lvl="2" rtl="0">
              <a:spcBef>
                <a:spcPts val="0"/>
              </a:spcBef>
              <a:spcAft>
                <a:spcPts val="0"/>
              </a:spcAft>
              <a:buSzPts val="2500"/>
              <a:buNone/>
              <a:defRPr sz="3333"/>
            </a:lvl3pPr>
            <a:lvl4pPr lvl="3" rtl="0">
              <a:spcBef>
                <a:spcPts val="0"/>
              </a:spcBef>
              <a:spcAft>
                <a:spcPts val="0"/>
              </a:spcAft>
              <a:buSzPts val="2500"/>
              <a:buNone/>
              <a:defRPr sz="3333"/>
            </a:lvl4pPr>
            <a:lvl5pPr lvl="4" rtl="0">
              <a:spcBef>
                <a:spcPts val="0"/>
              </a:spcBef>
              <a:spcAft>
                <a:spcPts val="0"/>
              </a:spcAft>
              <a:buSzPts val="2500"/>
              <a:buNone/>
              <a:defRPr sz="3333"/>
            </a:lvl5pPr>
            <a:lvl6pPr lvl="5" rtl="0">
              <a:spcBef>
                <a:spcPts val="0"/>
              </a:spcBef>
              <a:spcAft>
                <a:spcPts val="0"/>
              </a:spcAft>
              <a:buSzPts val="2500"/>
              <a:buNone/>
              <a:defRPr sz="3333"/>
            </a:lvl6pPr>
            <a:lvl7pPr lvl="6" rtl="0">
              <a:spcBef>
                <a:spcPts val="0"/>
              </a:spcBef>
              <a:spcAft>
                <a:spcPts val="0"/>
              </a:spcAft>
              <a:buSzPts val="2500"/>
              <a:buNone/>
              <a:defRPr sz="3333"/>
            </a:lvl7pPr>
            <a:lvl8pPr lvl="7" rtl="0">
              <a:spcBef>
                <a:spcPts val="0"/>
              </a:spcBef>
              <a:spcAft>
                <a:spcPts val="0"/>
              </a:spcAft>
              <a:buSzPts val="2500"/>
              <a:buNone/>
              <a:defRPr sz="3333"/>
            </a:lvl8pPr>
            <a:lvl9pPr lvl="8" rtl="0">
              <a:spcBef>
                <a:spcPts val="0"/>
              </a:spcBef>
              <a:spcAft>
                <a:spcPts val="0"/>
              </a:spcAft>
              <a:buSzPts val="2500"/>
              <a:buNone/>
              <a:defRPr sz="3333"/>
            </a:lvl9pPr>
          </a:lstStyle>
          <a:p>
            <a:endParaRPr/>
          </a:p>
        </p:txBody>
      </p:sp>
    </p:spTree>
    <p:extLst>
      <p:ext uri="{BB962C8B-B14F-4D97-AF65-F5344CB8AC3E}">
        <p14:creationId xmlns:p14="http://schemas.microsoft.com/office/powerpoint/2010/main" val="3975330797"/>
      </p:ext>
    </p:extLst>
  </p:cSld>
  <p:clrMapOvr>
    <a:masterClrMapping/>
  </p:clrMapOvr>
</p:sldLayout>
</file>

<file path=ppt/slideLayouts/slideLayout197.xml><?xml version="1.0" encoding="utf-8"?>
<p:sldLayout xmlns:a="http://schemas.openxmlformats.org/drawingml/2006/main" xmlns:r="http://schemas.openxmlformats.org/officeDocument/2006/relationships" xmlns:p="http://schemas.openxmlformats.org/presentationml/2006/main" matchingName="Title and text">
  <p:cSld name="Title and text">
    <p:spTree>
      <p:nvGrpSpPr>
        <p:cNvPr id="1" name="Shape 791"/>
        <p:cNvGrpSpPr/>
        <p:nvPr/>
      </p:nvGrpSpPr>
      <p:grpSpPr>
        <a:xfrm>
          <a:off x="0" y="0"/>
          <a:ext cx="0" cy="0"/>
          <a:chOff x="0" y="0"/>
          <a:chExt cx="0" cy="0"/>
        </a:xfrm>
      </p:grpSpPr>
      <p:pic>
        <p:nvPicPr>
          <p:cNvPr id="792" name="Google Shape;792;p17"/>
          <p:cNvPicPr preferRelativeResize="0"/>
          <p:nvPr/>
        </p:nvPicPr>
        <p:blipFill>
          <a:blip r:embed="rId2">
            <a:alphaModFix/>
          </a:blip>
          <a:stretch>
            <a:fillRect/>
          </a:stretch>
        </p:blipFill>
        <p:spPr>
          <a:xfrm>
            <a:off x="-75466" y="-36433"/>
            <a:ext cx="12342935" cy="7005332"/>
          </a:xfrm>
          <a:prstGeom prst="rect">
            <a:avLst/>
          </a:prstGeom>
          <a:noFill/>
          <a:ln>
            <a:noFill/>
          </a:ln>
        </p:spPr>
      </p:pic>
      <p:grpSp>
        <p:nvGrpSpPr>
          <p:cNvPr id="793" name="Google Shape;793;p17"/>
          <p:cNvGrpSpPr/>
          <p:nvPr/>
        </p:nvGrpSpPr>
        <p:grpSpPr>
          <a:xfrm>
            <a:off x="-563442" y="4234105"/>
            <a:ext cx="3658681" cy="2870832"/>
            <a:chOff x="-2415600" y="2986400"/>
            <a:chExt cx="1943075" cy="1524659"/>
          </a:xfrm>
        </p:grpSpPr>
        <p:sp>
          <p:nvSpPr>
            <p:cNvPr id="794" name="Google Shape;794;p17"/>
            <p:cNvSpPr/>
            <p:nvPr/>
          </p:nvSpPr>
          <p:spPr>
            <a:xfrm>
              <a:off x="-2415600" y="2986400"/>
              <a:ext cx="1117375" cy="1251275"/>
            </a:xfrm>
            <a:custGeom>
              <a:avLst/>
              <a:gdLst/>
              <a:ahLst/>
              <a:cxnLst/>
              <a:rect l="l" t="t" r="r" b="b"/>
              <a:pathLst>
                <a:path w="44695" h="50051" extrusionOk="0">
                  <a:moveTo>
                    <a:pt x="11387" y="1"/>
                  </a:moveTo>
                  <a:cubicBezTo>
                    <a:pt x="10743" y="1"/>
                    <a:pt x="10152" y="449"/>
                    <a:pt x="10001" y="1099"/>
                  </a:cubicBezTo>
                  <a:lnTo>
                    <a:pt x="180" y="41127"/>
                  </a:lnTo>
                  <a:cubicBezTo>
                    <a:pt x="0" y="41896"/>
                    <a:pt x="462" y="42665"/>
                    <a:pt x="1257" y="42871"/>
                  </a:cubicBezTo>
                  <a:lnTo>
                    <a:pt x="33617" y="50051"/>
                  </a:lnTo>
                  <a:lnTo>
                    <a:pt x="44695" y="8433"/>
                  </a:lnTo>
                  <a:lnTo>
                    <a:pt x="11744" y="48"/>
                  </a:lnTo>
                  <a:cubicBezTo>
                    <a:pt x="11625" y="16"/>
                    <a:pt x="11505" y="1"/>
                    <a:pt x="1138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95" name="Google Shape;795;p17"/>
            <p:cNvSpPr/>
            <p:nvPr/>
          </p:nvSpPr>
          <p:spPr>
            <a:xfrm>
              <a:off x="-1586075" y="3188225"/>
              <a:ext cx="1113550" cy="1279575"/>
            </a:xfrm>
            <a:custGeom>
              <a:avLst/>
              <a:gdLst/>
              <a:ahLst/>
              <a:cxnLst/>
              <a:rect l="l" t="t" r="r" b="b"/>
              <a:pathLst>
                <a:path w="44542" h="51183" extrusionOk="0">
                  <a:moveTo>
                    <a:pt x="10411" y="1"/>
                  </a:moveTo>
                  <a:lnTo>
                    <a:pt x="0" y="41772"/>
                  </a:lnTo>
                  <a:lnTo>
                    <a:pt x="31797" y="51132"/>
                  </a:lnTo>
                  <a:cubicBezTo>
                    <a:pt x="31925" y="51166"/>
                    <a:pt x="32054" y="51182"/>
                    <a:pt x="32181" y="51182"/>
                  </a:cubicBezTo>
                  <a:cubicBezTo>
                    <a:pt x="32815" y="51182"/>
                    <a:pt x="33395" y="50773"/>
                    <a:pt x="33566" y="50132"/>
                  </a:cubicBezTo>
                  <a:lnTo>
                    <a:pt x="44336" y="10360"/>
                  </a:lnTo>
                  <a:cubicBezTo>
                    <a:pt x="44541" y="9591"/>
                    <a:pt x="44080" y="8796"/>
                    <a:pt x="43310" y="8591"/>
                  </a:cubicBezTo>
                  <a:lnTo>
                    <a:pt x="10411" y="1"/>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96" name="Google Shape;796;p17"/>
            <p:cNvSpPr/>
            <p:nvPr/>
          </p:nvSpPr>
          <p:spPr>
            <a:xfrm>
              <a:off x="-2402775" y="2994000"/>
              <a:ext cx="1133400" cy="1217400"/>
            </a:xfrm>
            <a:custGeom>
              <a:avLst/>
              <a:gdLst/>
              <a:ahLst/>
              <a:cxnLst/>
              <a:rect l="l" t="t" r="r" b="b"/>
              <a:pathLst>
                <a:path w="45336" h="48696" extrusionOk="0">
                  <a:moveTo>
                    <a:pt x="12283" y="0"/>
                  </a:moveTo>
                  <a:lnTo>
                    <a:pt x="0" y="41900"/>
                  </a:lnTo>
                  <a:lnTo>
                    <a:pt x="19104" y="42131"/>
                  </a:lnTo>
                  <a:cubicBezTo>
                    <a:pt x="23976" y="42823"/>
                    <a:pt x="28540" y="44874"/>
                    <a:pt x="32309" y="48054"/>
                  </a:cubicBezTo>
                  <a:lnTo>
                    <a:pt x="33053" y="48695"/>
                  </a:lnTo>
                  <a:lnTo>
                    <a:pt x="45336" y="6770"/>
                  </a:lnTo>
                  <a:lnTo>
                    <a:pt x="44567" y="6129"/>
                  </a:lnTo>
                  <a:cubicBezTo>
                    <a:pt x="40797" y="2975"/>
                    <a:pt x="36233" y="923"/>
                    <a:pt x="31361" y="231"/>
                  </a:cubicBezTo>
                  <a:lnTo>
                    <a:pt x="12283"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97" name="Google Shape;797;p17"/>
            <p:cNvSpPr/>
            <p:nvPr/>
          </p:nvSpPr>
          <p:spPr>
            <a:xfrm>
              <a:off x="-2351263" y="3014809"/>
              <a:ext cx="1085975" cy="1231500"/>
            </a:xfrm>
            <a:custGeom>
              <a:avLst/>
              <a:gdLst/>
              <a:ahLst/>
              <a:cxnLst/>
              <a:rect l="l" t="t" r="r" b="b"/>
              <a:pathLst>
                <a:path w="43439" h="49260" extrusionOk="0">
                  <a:moveTo>
                    <a:pt x="12258" y="0"/>
                  </a:moveTo>
                  <a:lnTo>
                    <a:pt x="1" y="41925"/>
                  </a:lnTo>
                  <a:lnTo>
                    <a:pt x="17207" y="42695"/>
                  </a:lnTo>
                  <a:cubicBezTo>
                    <a:pt x="22079" y="43387"/>
                    <a:pt x="26643" y="45438"/>
                    <a:pt x="30412" y="48618"/>
                  </a:cubicBezTo>
                  <a:lnTo>
                    <a:pt x="31156" y="49259"/>
                  </a:lnTo>
                  <a:lnTo>
                    <a:pt x="43439" y="7334"/>
                  </a:lnTo>
                  <a:lnTo>
                    <a:pt x="42670" y="6693"/>
                  </a:lnTo>
                  <a:cubicBezTo>
                    <a:pt x="38900" y="3539"/>
                    <a:pt x="34336" y="1487"/>
                    <a:pt x="29464" y="769"/>
                  </a:cubicBezTo>
                  <a:lnTo>
                    <a:pt x="12258" y="0"/>
                  </a:ln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98" name="Google Shape;798;p17"/>
            <p:cNvSpPr/>
            <p:nvPr/>
          </p:nvSpPr>
          <p:spPr>
            <a:xfrm>
              <a:off x="-1573663" y="3188659"/>
              <a:ext cx="1070600" cy="1322400"/>
            </a:xfrm>
            <a:custGeom>
              <a:avLst/>
              <a:gdLst/>
              <a:ahLst/>
              <a:cxnLst/>
              <a:rect l="l" t="t" r="r" b="b"/>
              <a:pathLst>
                <a:path w="42824" h="52896" extrusionOk="0">
                  <a:moveTo>
                    <a:pt x="17135" y="1"/>
                  </a:moveTo>
                  <a:cubicBezTo>
                    <a:pt x="15803" y="1"/>
                    <a:pt x="14490" y="86"/>
                    <a:pt x="13232" y="252"/>
                  </a:cubicBezTo>
                  <a:lnTo>
                    <a:pt x="12258" y="380"/>
                  </a:lnTo>
                  <a:lnTo>
                    <a:pt x="1" y="42280"/>
                  </a:lnTo>
                  <a:lnTo>
                    <a:pt x="975" y="42151"/>
                  </a:lnTo>
                  <a:cubicBezTo>
                    <a:pt x="2113" y="42002"/>
                    <a:pt x="3255" y="41927"/>
                    <a:pt x="4394" y="41927"/>
                  </a:cubicBezTo>
                  <a:cubicBezTo>
                    <a:pt x="8133" y="41927"/>
                    <a:pt x="11844" y="42727"/>
                    <a:pt x="15284" y="44280"/>
                  </a:cubicBezTo>
                  <a:lnTo>
                    <a:pt x="30208" y="52895"/>
                  </a:lnTo>
                  <a:lnTo>
                    <a:pt x="42824" y="9124"/>
                  </a:lnTo>
                  <a:lnTo>
                    <a:pt x="28284" y="2226"/>
                  </a:lnTo>
                  <a:cubicBezTo>
                    <a:pt x="24955" y="704"/>
                    <a:pt x="20963" y="1"/>
                    <a:pt x="17135" y="1"/>
                  </a:cubicBez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799" name="Google Shape;799;p17"/>
            <p:cNvGrpSpPr/>
            <p:nvPr/>
          </p:nvGrpSpPr>
          <p:grpSpPr>
            <a:xfrm>
              <a:off x="-2218800" y="3088875"/>
              <a:ext cx="1598825" cy="1190475"/>
              <a:chOff x="-2218800" y="3088875"/>
              <a:chExt cx="1598825" cy="1190475"/>
            </a:xfrm>
          </p:grpSpPr>
          <p:sp>
            <p:nvSpPr>
              <p:cNvPr id="800" name="Google Shape;800;p17"/>
              <p:cNvSpPr/>
              <p:nvPr/>
            </p:nvSpPr>
            <p:spPr>
              <a:xfrm>
                <a:off x="-2218800" y="3088875"/>
                <a:ext cx="841100" cy="985325"/>
              </a:xfrm>
              <a:custGeom>
                <a:avLst/>
                <a:gdLst/>
                <a:ahLst/>
                <a:cxnLst/>
                <a:rect l="l" t="t" r="r" b="b"/>
                <a:pathLst>
                  <a:path w="33644" h="39413" extrusionOk="0">
                    <a:moveTo>
                      <a:pt x="9539" y="0"/>
                    </a:moveTo>
                    <a:lnTo>
                      <a:pt x="9462" y="667"/>
                    </a:lnTo>
                    <a:lnTo>
                      <a:pt x="22412" y="2385"/>
                    </a:lnTo>
                    <a:cubicBezTo>
                      <a:pt x="26027" y="3077"/>
                      <a:pt x="29489" y="4436"/>
                      <a:pt x="32643" y="6360"/>
                    </a:cubicBezTo>
                    <a:lnTo>
                      <a:pt x="33284" y="6744"/>
                    </a:lnTo>
                    <a:lnTo>
                      <a:pt x="33643" y="6154"/>
                    </a:lnTo>
                    <a:lnTo>
                      <a:pt x="33002" y="5770"/>
                    </a:lnTo>
                    <a:cubicBezTo>
                      <a:pt x="29797" y="3795"/>
                      <a:pt x="26233" y="2411"/>
                      <a:pt x="22540" y="1693"/>
                    </a:cubicBezTo>
                    <a:lnTo>
                      <a:pt x="9539" y="0"/>
                    </a:lnTo>
                    <a:close/>
                    <a:moveTo>
                      <a:pt x="8668" y="2385"/>
                    </a:moveTo>
                    <a:lnTo>
                      <a:pt x="8591" y="3052"/>
                    </a:lnTo>
                    <a:lnTo>
                      <a:pt x="21540" y="4770"/>
                    </a:lnTo>
                    <a:cubicBezTo>
                      <a:pt x="25156" y="5462"/>
                      <a:pt x="28617" y="6821"/>
                      <a:pt x="31771" y="8744"/>
                    </a:cubicBezTo>
                    <a:lnTo>
                      <a:pt x="32387" y="9129"/>
                    </a:lnTo>
                    <a:lnTo>
                      <a:pt x="32771" y="8565"/>
                    </a:lnTo>
                    <a:lnTo>
                      <a:pt x="32130" y="8180"/>
                    </a:lnTo>
                    <a:cubicBezTo>
                      <a:pt x="28899" y="6206"/>
                      <a:pt x="25361" y="4821"/>
                      <a:pt x="21668" y="4103"/>
                    </a:cubicBezTo>
                    <a:lnTo>
                      <a:pt x="8668" y="2385"/>
                    </a:lnTo>
                    <a:close/>
                    <a:moveTo>
                      <a:pt x="7796" y="4795"/>
                    </a:moveTo>
                    <a:lnTo>
                      <a:pt x="7719" y="5488"/>
                    </a:lnTo>
                    <a:lnTo>
                      <a:pt x="20668" y="7180"/>
                    </a:lnTo>
                    <a:cubicBezTo>
                      <a:pt x="24284" y="7898"/>
                      <a:pt x="27746" y="9232"/>
                      <a:pt x="30900" y="11180"/>
                    </a:cubicBezTo>
                    <a:lnTo>
                      <a:pt x="31515" y="11565"/>
                    </a:lnTo>
                    <a:lnTo>
                      <a:pt x="31874" y="10975"/>
                    </a:lnTo>
                    <a:lnTo>
                      <a:pt x="31259" y="10591"/>
                    </a:lnTo>
                    <a:cubicBezTo>
                      <a:pt x="28028" y="8616"/>
                      <a:pt x="24489" y="7231"/>
                      <a:pt x="20796" y="6513"/>
                    </a:cubicBezTo>
                    <a:lnTo>
                      <a:pt x="7796" y="4795"/>
                    </a:lnTo>
                    <a:close/>
                    <a:moveTo>
                      <a:pt x="6873" y="9206"/>
                    </a:moveTo>
                    <a:lnTo>
                      <a:pt x="6770" y="9873"/>
                    </a:lnTo>
                    <a:lnTo>
                      <a:pt x="19745" y="11591"/>
                    </a:lnTo>
                    <a:cubicBezTo>
                      <a:pt x="23361" y="12283"/>
                      <a:pt x="26822" y="13642"/>
                      <a:pt x="29976" y="15565"/>
                    </a:cubicBezTo>
                    <a:lnTo>
                      <a:pt x="30592" y="15950"/>
                    </a:lnTo>
                    <a:lnTo>
                      <a:pt x="30951" y="15386"/>
                    </a:lnTo>
                    <a:lnTo>
                      <a:pt x="30335" y="15001"/>
                    </a:lnTo>
                    <a:cubicBezTo>
                      <a:pt x="27104" y="13027"/>
                      <a:pt x="23566" y="11642"/>
                      <a:pt x="19848" y="10924"/>
                    </a:cubicBezTo>
                    <a:lnTo>
                      <a:pt x="6873" y="9206"/>
                    </a:lnTo>
                    <a:close/>
                    <a:moveTo>
                      <a:pt x="5975" y="11616"/>
                    </a:moveTo>
                    <a:lnTo>
                      <a:pt x="5898" y="12283"/>
                    </a:lnTo>
                    <a:lnTo>
                      <a:pt x="18848" y="14001"/>
                    </a:lnTo>
                    <a:cubicBezTo>
                      <a:pt x="22463" y="14693"/>
                      <a:pt x="25925" y="16052"/>
                      <a:pt x="29079" y="17976"/>
                    </a:cubicBezTo>
                    <a:lnTo>
                      <a:pt x="29694" y="18360"/>
                    </a:lnTo>
                    <a:lnTo>
                      <a:pt x="30079" y="17796"/>
                    </a:lnTo>
                    <a:lnTo>
                      <a:pt x="29438" y="17411"/>
                    </a:lnTo>
                    <a:cubicBezTo>
                      <a:pt x="26207" y="15437"/>
                      <a:pt x="22668" y="14052"/>
                      <a:pt x="18976" y="13334"/>
                    </a:cubicBezTo>
                    <a:lnTo>
                      <a:pt x="5975" y="11616"/>
                    </a:lnTo>
                    <a:close/>
                    <a:moveTo>
                      <a:pt x="5078" y="14027"/>
                    </a:moveTo>
                    <a:lnTo>
                      <a:pt x="5001" y="14693"/>
                    </a:lnTo>
                    <a:lnTo>
                      <a:pt x="17950" y="16411"/>
                    </a:lnTo>
                    <a:cubicBezTo>
                      <a:pt x="21566" y="17104"/>
                      <a:pt x="25027" y="18463"/>
                      <a:pt x="28181" y="20386"/>
                    </a:cubicBezTo>
                    <a:lnTo>
                      <a:pt x="28797" y="20796"/>
                    </a:lnTo>
                    <a:lnTo>
                      <a:pt x="29181" y="20206"/>
                    </a:lnTo>
                    <a:lnTo>
                      <a:pt x="28566" y="19822"/>
                    </a:lnTo>
                    <a:cubicBezTo>
                      <a:pt x="25335" y="17847"/>
                      <a:pt x="21796" y="16463"/>
                      <a:pt x="18104" y="15745"/>
                    </a:cubicBezTo>
                    <a:lnTo>
                      <a:pt x="5078" y="14027"/>
                    </a:lnTo>
                    <a:close/>
                    <a:moveTo>
                      <a:pt x="4078" y="19053"/>
                    </a:moveTo>
                    <a:lnTo>
                      <a:pt x="4001" y="19719"/>
                    </a:lnTo>
                    <a:lnTo>
                      <a:pt x="16950" y="21437"/>
                    </a:lnTo>
                    <a:cubicBezTo>
                      <a:pt x="20591" y="22130"/>
                      <a:pt x="24053" y="23489"/>
                      <a:pt x="27207" y="25412"/>
                    </a:cubicBezTo>
                    <a:lnTo>
                      <a:pt x="27822" y="25797"/>
                    </a:lnTo>
                    <a:lnTo>
                      <a:pt x="28181" y="25232"/>
                    </a:lnTo>
                    <a:lnTo>
                      <a:pt x="27566" y="24822"/>
                    </a:lnTo>
                    <a:cubicBezTo>
                      <a:pt x="24335" y="22848"/>
                      <a:pt x="20796" y="21463"/>
                      <a:pt x="17104" y="20745"/>
                    </a:cubicBezTo>
                    <a:lnTo>
                      <a:pt x="4078" y="19053"/>
                    </a:lnTo>
                    <a:close/>
                    <a:moveTo>
                      <a:pt x="3231" y="21463"/>
                    </a:moveTo>
                    <a:lnTo>
                      <a:pt x="3129" y="22130"/>
                    </a:lnTo>
                    <a:lnTo>
                      <a:pt x="16078" y="23848"/>
                    </a:lnTo>
                    <a:cubicBezTo>
                      <a:pt x="19899" y="24617"/>
                      <a:pt x="24438" y="26668"/>
                      <a:pt x="26310" y="27848"/>
                    </a:cubicBezTo>
                    <a:lnTo>
                      <a:pt x="26925" y="28233"/>
                    </a:lnTo>
                    <a:lnTo>
                      <a:pt x="27310" y="27643"/>
                    </a:lnTo>
                    <a:lnTo>
                      <a:pt x="26669" y="27258"/>
                    </a:lnTo>
                    <a:cubicBezTo>
                      <a:pt x="24745" y="26053"/>
                      <a:pt x="20104" y="23925"/>
                      <a:pt x="16206" y="23155"/>
                    </a:cubicBezTo>
                    <a:lnTo>
                      <a:pt x="3231" y="21463"/>
                    </a:lnTo>
                    <a:close/>
                    <a:moveTo>
                      <a:pt x="2334" y="23848"/>
                    </a:moveTo>
                    <a:lnTo>
                      <a:pt x="2231" y="24514"/>
                    </a:lnTo>
                    <a:lnTo>
                      <a:pt x="15206" y="26232"/>
                    </a:lnTo>
                    <a:cubicBezTo>
                      <a:pt x="18925" y="26976"/>
                      <a:pt x="24540" y="29669"/>
                      <a:pt x="25438" y="30233"/>
                    </a:cubicBezTo>
                    <a:lnTo>
                      <a:pt x="26053" y="30617"/>
                    </a:lnTo>
                    <a:lnTo>
                      <a:pt x="26412" y="30053"/>
                    </a:lnTo>
                    <a:lnTo>
                      <a:pt x="25797" y="29669"/>
                    </a:lnTo>
                    <a:cubicBezTo>
                      <a:pt x="24848" y="29079"/>
                      <a:pt x="19207" y="26335"/>
                      <a:pt x="15335" y="25566"/>
                    </a:cubicBezTo>
                    <a:lnTo>
                      <a:pt x="2334" y="23848"/>
                    </a:lnTo>
                    <a:close/>
                    <a:moveTo>
                      <a:pt x="1283" y="27592"/>
                    </a:moveTo>
                    <a:lnTo>
                      <a:pt x="1180" y="28284"/>
                    </a:lnTo>
                    <a:lnTo>
                      <a:pt x="14155" y="29976"/>
                    </a:lnTo>
                    <a:cubicBezTo>
                      <a:pt x="17771" y="30694"/>
                      <a:pt x="21232" y="32053"/>
                      <a:pt x="24361" y="33976"/>
                    </a:cubicBezTo>
                    <a:lnTo>
                      <a:pt x="25002" y="34361"/>
                    </a:lnTo>
                    <a:lnTo>
                      <a:pt x="25361" y="33797"/>
                    </a:lnTo>
                    <a:lnTo>
                      <a:pt x="24745" y="33387"/>
                    </a:lnTo>
                    <a:cubicBezTo>
                      <a:pt x="21514" y="31412"/>
                      <a:pt x="17976" y="30028"/>
                      <a:pt x="14258" y="29310"/>
                    </a:cubicBezTo>
                    <a:lnTo>
                      <a:pt x="1283" y="27592"/>
                    </a:lnTo>
                    <a:close/>
                    <a:moveTo>
                      <a:pt x="693" y="30156"/>
                    </a:moveTo>
                    <a:lnTo>
                      <a:pt x="590" y="30822"/>
                    </a:lnTo>
                    <a:lnTo>
                      <a:pt x="13565" y="32541"/>
                    </a:lnTo>
                    <a:cubicBezTo>
                      <a:pt x="17181" y="33233"/>
                      <a:pt x="20643" y="34592"/>
                      <a:pt x="23797" y="36515"/>
                    </a:cubicBezTo>
                    <a:lnTo>
                      <a:pt x="24412" y="36900"/>
                    </a:lnTo>
                    <a:lnTo>
                      <a:pt x="24771" y="36310"/>
                    </a:lnTo>
                    <a:lnTo>
                      <a:pt x="24130" y="35925"/>
                    </a:lnTo>
                    <a:cubicBezTo>
                      <a:pt x="20925" y="33951"/>
                      <a:pt x="17386" y="32566"/>
                      <a:pt x="13668" y="31874"/>
                    </a:cubicBezTo>
                    <a:lnTo>
                      <a:pt x="693" y="30156"/>
                    </a:lnTo>
                    <a:close/>
                    <a:moveTo>
                      <a:pt x="103" y="32643"/>
                    </a:moveTo>
                    <a:lnTo>
                      <a:pt x="0" y="33335"/>
                    </a:lnTo>
                    <a:lnTo>
                      <a:pt x="12975" y="35053"/>
                    </a:lnTo>
                    <a:cubicBezTo>
                      <a:pt x="16591" y="35746"/>
                      <a:pt x="20053" y="37105"/>
                      <a:pt x="23207" y="39028"/>
                    </a:cubicBezTo>
                    <a:lnTo>
                      <a:pt x="23848" y="39413"/>
                    </a:lnTo>
                    <a:lnTo>
                      <a:pt x="24181" y="38823"/>
                    </a:lnTo>
                    <a:lnTo>
                      <a:pt x="23540" y="38438"/>
                    </a:lnTo>
                    <a:cubicBezTo>
                      <a:pt x="20335" y="36464"/>
                      <a:pt x="16796" y="35079"/>
                      <a:pt x="13104" y="34361"/>
                    </a:cubicBezTo>
                    <a:lnTo>
                      <a:pt x="103" y="32643"/>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01" name="Google Shape;801;p17"/>
              <p:cNvSpPr/>
              <p:nvPr/>
            </p:nvSpPr>
            <p:spPr>
              <a:xfrm>
                <a:off x="-1461075" y="3283625"/>
                <a:ext cx="841100" cy="995725"/>
              </a:xfrm>
              <a:custGeom>
                <a:avLst/>
                <a:gdLst/>
                <a:ahLst/>
                <a:cxnLst/>
                <a:rect l="l" t="t" r="r" b="b"/>
                <a:pathLst>
                  <a:path w="33644" h="39829" extrusionOk="0">
                    <a:moveTo>
                      <a:pt x="11739" y="1"/>
                    </a:moveTo>
                    <a:cubicBezTo>
                      <a:pt x="10432" y="1"/>
                      <a:pt x="9481" y="31"/>
                      <a:pt x="9386" y="31"/>
                    </a:cubicBezTo>
                    <a:lnTo>
                      <a:pt x="9386" y="698"/>
                    </a:lnTo>
                    <a:cubicBezTo>
                      <a:pt x="9406" y="698"/>
                      <a:pt x="10284" y="673"/>
                      <a:pt x="11526" y="673"/>
                    </a:cubicBezTo>
                    <a:cubicBezTo>
                      <a:pt x="13388" y="673"/>
                      <a:pt x="16068" y="729"/>
                      <a:pt x="17899" y="1006"/>
                    </a:cubicBezTo>
                    <a:cubicBezTo>
                      <a:pt x="22643" y="1775"/>
                      <a:pt x="29618" y="4878"/>
                      <a:pt x="32618" y="6750"/>
                    </a:cubicBezTo>
                    <a:lnTo>
                      <a:pt x="33259" y="7134"/>
                    </a:lnTo>
                    <a:lnTo>
                      <a:pt x="33644" y="6570"/>
                    </a:lnTo>
                    <a:lnTo>
                      <a:pt x="33028" y="6185"/>
                    </a:lnTo>
                    <a:cubicBezTo>
                      <a:pt x="29977" y="4288"/>
                      <a:pt x="22874" y="1108"/>
                      <a:pt x="18053" y="365"/>
                    </a:cubicBezTo>
                    <a:cubicBezTo>
                      <a:pt x="16198" y="63"/>
                      <a:pt x="13606" y="1"/>
                      <a:pt x="11739" y="1"/>
                    </a:cubicBezTo>
                    <a:close/>
                    <a:moveTo>
                      <a:pt x="8770" y="2801"/>
                    </a:moveTo>
                    <a:lnTo>
                      <a:pt x="8770" y="3493"/>
                    </a:lnTo>
                    <a:cubicBezTo>
                      <a:pt x="8847" y="3493"/>
                      <a:pt x="16130" y="3519"/>
                      <a:pt x="19258" y="4288"/>
                    </a:cubicBezTo>
                    <a:cubicBezTo>
                      <a:pt x="22976" y="5211"/>
                      <a:pt x="28489" y="7134"/>
                      <a:pt x="31746" y="9160"/>
                    </a:cubicBezTo>
                    <a:lnTo>
                      <a:pt x="32387" y="9545"/>
                    </a:lnTo>
                    <a:lnTo>
                      <a:pt x="32746" y="8980"/>
                    </a:lnTo>
                    <a:lnTo>
                      <a:pt x="32105" y="8570"/>
                    </a:lnTo>
                    <a:cubicBezTo>
                      <a:pt x="28797" y="6519"/>
                      <a:pt x="23207" y="4570"/>
                      <a:pt x="19412" y="3621"/>
                    </a:cubicBezTo>
                    <a:cubicBezTo>
                      <a:pt x="16207" y="2852"/>
                      <a:pt x="9078" y="2801"/>
                      <a:pt x="8770" y="2801"/>
                    </a:cubicBezTo>
                    <a:close/>
                    <a:moveTo>
                      <a:pt x="8129" y="5570"/>
                    </a:moveTo>
                    <a:lnTo>
                      <a:pt x="8129" y="6262"/>
                    </a:lnTo>
                    <a:cubicBezTo>
                      <a:pt x="8232" y="6262"/>
                      <a:pt x="17412" y="6467"/>
                      <a:pt x="20592" y="7570"/>
                    </a:cubicBezTo>
                    <a:cubicBezTo>
                      <a:pt x="21463" y="7878"/>
                      <a:pt x="22361" y="8160"/>
                      <a:pt x="23233" y="8442"/>
                    </a:cubicBezTo>
                    <a:cubicBezTo>
                      <a:pt x="25976" y="9314"/>
                      <a:pt x="28592" y="10160"/>
                      <a:pt x="30874" y="11570"/>
                    </a:cubicBezTo>
                    <a:lnTo>
                      <a:pt x="31490" y="11955"/>
                    </a:lnTo>
                    <a:lnTo>
                      <a:pt x="31849" y="11391"/>
                    </a:lnTo>
                    <a:lnTo>
                      <a:pt x="31208" y="11006"/>
                    </a:lnTo>
                    <a:cubicBezTo>
                      <a:pt x="28874" y="9519"/>
                      <a:pt x="26079" y="8647"/>
                      <a:pt x="23412" y="7801"/>
                    </a:cubicBezTo>
                    <a:cubicBezTo>
                      <a:pt x="22540" y="7519"/>
                      <a:pt x="21669" y="7237"/>
                      <a:pt x="20797" y="6929"/>
                    </a:cubicBezTo>
                    <a:cubicBezTo>
                      <a:pt x="17540" y="5801"/>
                      <a:pt x="8514" y="5570"/>
                      <a:pt x="8129" y="5570"/>
                    </a:cubicBezTo>
                    <a:close/>
                    <a:moveTo>
                      <a:pt x="6822" y="9596"/>
                    </a:moveTo>
                    <a:lnTo>
                      <a:pt x="6745" y="10263"/>
                    </a:lnTo>
                    <a:lnTo>
                      <a:pt x="19694" y="11981"/>
                    </a:lnTo>
                    <a:cubicBezTo>
                      <a:pt x="23310" y="12699"/>
                      <a:pt x="26771" y="14032"/>
                      <a:pt x="29925" y="15981"/>
                    </a:cubicBezTo>
                    <a:lnTo>
                      <a:pt x="30566" y="16365"/>
                    </a:lnTo>
                    <a:lnTo>
                      <a:pt x="30925" y="15776"/>
                    </a:lnTo>
                    <a:lnTo>
                      <a:pt x="30284" y="15391"/>
                    </a:lnTo>
                    <a:cubicBezTo>
                      <a:pt x="27079" y="13417"/>
                      <a:pt x="23515" y="12032"/>
                      <a:pt x="19822" y="11314"/>
                    </a:cubicBezTo>
                    <a:lnTo>
                      <a:pt x="6822" y="9596"/>
                    </a:lnTo>
                    <a:close/>
                    <a:moveTo>
                      <a:pt x="5950" y="12006"/>
                    </a:moveTo>
                    <a:lnTo>
                      <a:pt x="5847" y="12673"/>
                    </a:lnTo>
                    <a:lnTo>
                      <a:pt x="18822" y="14391"/>
                    </a:lnTo>
                    <a:cubicBezTo>
                      <a:pt x="22438" y="15109"/>
                      <a:pt x="25900" y="16442"/>
                      <a:pt x="29054" y="18391"/>
                    </a:cubicBezTo>
                    <a:lnTo>
                      <a:pt x="29669" y="18776"/>
                    </a:lnTo>
                    <a:lnTo>
                      <a:pt x="30054" y="18186"/>
                    </a:lnTo>
                    <a:lnTo>
                      <a:pt x="29413" y="17801"/>
                    </a:lnTo>
                    <a:cubicBezTo>
                      <a:pt x="26182" y="15827"/>
                      <a:pt x="22643" y="14442"/>
                      <a:pt x="18925" y="13724"/>
                    </a:cubicBezTo>
                    <a:lnTo>
                      <a:pt x="5950" y="12006"/>
                    </a:lnTo>
                    <a:close/>
                    <a:moveTo>
                      <a:pt x="5052" y="14417"/>
                    </a:moveTo>
                    <a:lnTo>
                      <a:pt x="4975" y="15109"/>
                    </a:lnTo>
                    <a:lnTo>
                      <a:pt x="17925" y="16801"/>
                    </a:lnTo>
                    <a:cubicBezTo>
                      <a:pt x="21540" y="17519"/>
                      <a:pt x="25028" y="18853"/>
                      <a:pt x="28156" y="20802"/>
                    </a:cubicBezTo>
                    <a:lnTo>
                      <a:pt x="28797" y="21186"/>
                    </a:lnTo>
                    <a:lnTo>
                      <a:pt x="29156" y="20596"/>
                    </a:lnTo>
                    <a:lnTo>
                      <a:pt x="28515" y="20212"/>
                    </a:lnTo>
                    <a:cubicBezTo>
                      <a:pt x="25310" y="18237"/>
                      <a:pt x="21745" y="16853"/>
                      <a:pt x="18053" y="16135"/>
                    </a:cubicBezTo>
                    <a:lnTo>
                      <a:pt x="5052" y="14417"/>
                    </a:lnTo>
                    <a:close/>
                    <a:moveTo>
                      <a:pt x="4078" y="19443"/>
                    </a:moveTo>
                    <a:lnTo>
                      <a:pt x="4001" y="20109"/>
                    </a:lnTo>
                    <a:lnTo>
                      <a:pt x="16950" y="21827"/>
                    </a:lnTo>
                    <a:cubicBezTo>
                      <a:pt x="20566" y="22545"/>
                      <a:pt x="24028" y="23879"/>
                      <a:pt x="27182" y="25827"/>
                    </a:cubicBezTo>
                    <a:lnTo>
                      <a:pt x="27823" y="26212"/>
                    </a:lnTo>
                    <a:lnTo>
                      <a:pt x="28156" y="25622"/>
                    </a:lnTo>
                    <a:lnTo>
                      <a:pt x="27541" y="25238"/>
                    </a:lnTo>
                    <a:cubicBezTo>
                      <a:pt x="24310" y="23263"/>
                      <a:pt x="20771" y="21879"/>
                      <a:pt x="17079" y="21161"/>
                    </a:cubicBezTo>
                    <a:lnTo>
                      <a:pt x="4078" y="19443"/>
                    </a:lnTo>
                    <a:close/>
                    <a:moveTo>
                      <a:pt x="3180" y="21853"/>
                    </a:moveTo>
                    <a:lnTo>
                      <a:pt x="3103" y="22520"/>
                    </a:lnTo>
                    <a:lnTo>
                      <a:pt x="16053" y="24238"/>
                    </a:lnTo>
                    <a:cubicBezTo>
                      <a:pt x="19874" y="24981"/>
                      <a:pt x="24438" y="27058"/>
                      <a:pt x="26284" y="28212"/>
                    </a:cubicBezTo>
                    <a:lnTo>
                      <a:pt x="26925" y="28623"/>
                    </a:lnTo>
                    <a:lnTo>
                      <a:pt x="27284" y="28033"/>
                    </a:lnTo>
                    <a:lnTo>
                      <a:pt x="26643" y="27648"/>
                    </a:lnTo>
                    <a:cubicBezTo>
                      <a:pt x="24720" y="26443"/>
                      <a:pt x="20079" y="24340"/>
                      <a:pt x="16181" y="23571"/>
                    </a:cubicBezTo>
                    <a:lnTo>
                      <a:pt x="3180" y="21853"/>
                    </a:lnTo>
                    <a:close/>
                    <a:moveTo>
                      <a:pt x="2309" y="24263"/>
                    </a:moveTo>
                    <a:lnTo>
                      <a:pt x="2232" y="24930"/>
                    </a:lnTo>
                    <a:lnTo>
                      <a:pt x="15181" y="26648"/>
                    </a:lnTo>
                    <a:cubicBezTo>
                      <a:pt x="18925" y="27392"/>
                      <a:pt x="24515" y="30084"/>
                      <a:pt x="25412" y="30623"/>
                    </a:cubicBezTo>
                    <a:lnTo>
                      <a:pt x="26053" y="31007"/>
                    </a:lnTo>
                    <a:lnTo>
                      <a:pt x="26387" y="30443"/>
                    </a:lnTo>
                    <a:lnTo>
                      <a:pt x="25771" y="30058"/>
                    </a:lnTo>
                    <a:cubicBezTo>
                      <a:pt x="24823" y="29469"/>
                      <a:pt x="19181" y="26751"/>
                      <a:pt x="15309" y="25981"/>
                    </a:cubicBezTo>
                    <a:lnTo>
                      <a:pt x="2309" y="24263"/>
                    </a:lnTo>
                    <a:close/>
                    <a:moveTo>
                      <a:pt x="1257" y="28007"/>
                    </a:moveTo>
                    <a:lnTo>
                      <a:pt x="1180" y="28674"/>
                    </a:lnTo>
                    <a:lnTo>
                      <a:pt x="14130" y="30392"/>
                    </a:lnTo>
                    <a:cubicBezTo>
                      <a:pt x="17745" y="31110"/>
                      <a:pt x="21207" y="32443"/>
                      <a:pt x="24361" y="34392"/>
                    </a:cubicBezTo>
                    <a:lnTo>
                      <a:pt x="24976" y="34777"/>
                    </a:lnTo>
                    <a:lnTo>
                      <a:pt x="25335" y="34187"/>
                    </a:lnTo>
                    <a:lnTo>
                      <a:pt x="24720" y="33802"/>
                    </a:lnTo>
                    <a:cubicBezTo>
                      <a:pt x="21489" y="31828"/>
                      <a:pt x="17950" y="30443"/>
                      <a:pt x="14258" y="29725"/>
                    </a:cubicBezTo>
                    <a:lnTo>
                      <a:pt x="1257" y="28007"/>
                    </a:lnTo>
                    <a:close/>
                    <a:moveTo>
                      <a:pt x="667" y="30520"/>
                    </a:moveTo>
                    <a:lnTo>
                      <a:pt x="591" y="31212"/>
                    </a:lnTo>
                    <a:lnTo>
                      <a:pt x="13566" y="32905"/>
                    </a:lnTo>
                    <a:cubicBezTo>
                      <a:pt x="17155" y="33623"/>
                      <a:pt x="20617" y="34982"/>
                      <a:pt x="23771" y="36905"/>
                    </a:cubicBezTo>
                    <a:lnTo>
                      <a:pt x="24412" y="37290"/>
                    </a:lnTo>
                    <a:lnTo>
                      <a:pt x="24746" y="36726"/>
                    </a:lnTo>
                    <a:lnTo>
                      <a:pt x="24130" y="36315"/>
                    </a:lnTo>
                    <a:cubicBezTo>
                      <a:pt x="20899" y="34341"/>
                      <a:pt x="17361" y="32956"/>
                      <a:pt x="13668" y="32238"/>
                    </a:cubicBezTo>
                    <a:lnTo>
                      <a:pt x="667" y="30520"/>
                    </a:lnTo>
                    <a:close/>
                    <a:moveTo>
                      <a:pt x="103" y="33059"/>
                    </a:moveTo>
                    <a:lnTo>
                      <a:pt x="1" y="33725"/>
                    </a:lnTo>
                    <a:lnTo>
                      <a:pt x="12950" y="35443"/>
                    </a:lnTo>
                    <a:cubicBezTo>
                      <a:pt x="16566" y="36136"/>
                      <a:pt x="20027" y="37495"/>
                      <a:pt x="23181" y="39418"/>
                    </a:cubicBezTo>
                    <a:lnTo>
                      <a:pt x="23797" y="39828"/>
                    </a:lnTo>
                    <a:lnTo>
                      <a:pt x="24156" y="39238"/>
                    </a:lnTo>
                    <a:lnTo>
                      <a:pt x="23515" y="38854"/>
                    </a:lnTo>
                    <a:cubicBezTo>
                      <a:pt x="20310" y="36879"/>
                      <a:pt x="16745" y="35495"/>
                      <a:pt x="13053" y="34777"/>
                    </a:cubicBezTo>
                    <a:lnTo>
                      <a:pt x="103" y="33059"/>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802" name="Google Shape;802;p17"/>
          <p:cNvGrpSpPr/>
          <p:nvPr/>
        </p:nvGrpSpPr>
        <p:grpSpPr>
          <a:xfrm rot="4586258">
            <a:off x="9329091" y="4983631"/>
            <a:ext cx="4041356" cy="3976333"/>
            <a:chOff x="7235149" y="-718650"/>
            <a:chExt cx="3031064" cy="2982297"/>
          </a:xfrm>
        </p:grpSpPr>
        <p:grpSp>
          <p:nvGrpSpPr>
            <p:cNvPr id="803" name="Google Shape;803;p17"/>
            <p:cNvGrpSpPr/>
            <p:nvPr/>
          </p:nvGrpSpPr>
          <p:grpSpPr>
            <a:xfrm rot="-4962260" flipH="1">
              <a:off x="7958573" y="-653239"/>
              <a:ext cx="596905" cy="1865484"/>
              <a:chOff x="-1858600" y="2385325"/>
              <a:chExt cx="523125" cy="1635025"/>
            </a:xfrm>
          </p:grpSpPr>
          <p:sp>
            <p:nvSpPr>
              <p:cNvPr id="804" name="Google Shape;804;p17"/>
              <p:cNvSpPr/>
              <p:nvPr/>
            </p:nvSpPr>
            <p:spPr>
              <a:xfrm>
                <a:off x="-1804750" y="2385325"/>
                <a:ext cx="469275" cy="1635025"/>
              </a:xfrm>
              <a:custGeom>
                <a:avLst/>
                <a:gdLst/>
                <a:ahLst/>
                <a:cxnLst/>
                <a:rect l="l" t="t" r="r" b="b"/>
                <a:pathLst>
                  <a:path w="18771" h="65401" extrusionOk="0">
                    <a:moveTo>
                      <a:pt x="12062" y="1"/>
                    </a:moveTo>
                    <a:cubicBezTo>
                      <a:pt x="9693" y="1"/>
                      <a:pt x="7259" y="1264"/>
                      <a:pt x="5667" y="3115"/>
                    </a:cubicBezTo>
                    <a:cubicBezTo>
                      <a:pt x="3462" y="5679"/>
                      <a:pt x="2513" y="9064"/>
                      <a:pt x="1872" y="12397"/>
                    </a:cubicBezTo>
                    <a:lnTo>
                      <a:pt x="1872" y="12372"/>
                    </a:lnTo>
                    <a:cubicBezTo>
                      <a:pt x="129" y="21270"/>
                      <a:pt x="0" y="30373"/>
                      <a:pt x="975" y="39373"/>
                    </a:cubicBezTo>
                    <a:cubicBezTo>
                      <a:pt x="1308" y="42476"/>
                      <a:pt x="1308" y="44861"/>
                      <a:pt x="1462" y="47989"/>
                    </a:cubicBezTo>
                    <a:cubicBezTo>
                      <a:pt x="1795" y="54796"/>
                      <a:pt x="6238" y="62496"/>
                      <a:pt x="6079" y="65382"/>
                    </a:cubicBezTo>
                    <a:lnTo>
                      <a:pt x="6079" y="65382"/>
                    </a:lnTo>
                    <a:cubicBezTo>
                      <a:pt x="6979" y="50077"/>
                      <a:pt x="11644" y="31239"/>
                      <a:pt x="16694" y="16756"/>
                    </a:cubicBezTo>
                    <a:cubicBezTo>
                      <a:pt x="17694" y="13936"/>
                      <a:pt x="18771" y="11064"/>
                      <a:pt x="18745" y="8089"/>
                    </a:cubicBezTo>
                    <a:cubicBezTo>
                      <a:pt x="18745" y="5089"/>
                      <a:pt x="17412" y="1909"/>
                      <a:pt x="14719" y="602"/>
                    </a:cubicBezTo>
                    <a:cubicBezTo>
                      <a:pt x="13878" y="188"/>
                      <a:pt x="12974" y="1"/>
                      <a:pt x="12062" y="1"/>
                    </a:cubicBezTo>
                    <a:close/>
                    <a:moveTo>
                      <a:pt x="6079" y="65382"/>
                    </a:moveTo>
                    <a:lnTo>
                      <a:pt x="6079" y="65382"/>
                    </a:lnTo>
                    <a:cubicBezTo>
                      <a:pt x="6078" y="65388"/>
                      <a:pt x="6078" y="65394"/>
                      <a:pt x="6078" y="65400"/>
                    </a:cubicBezTo>
                    <a:cubicBezTo>
                      <a:pt x="6078" y="65394"/>
                      <a:pt x="6078" y="65388"/>
                      <a:pt x="6079" y="65382"/>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05" name="Google Shape;805;p17"/>
              <p:cNvSpPr/>
              <p:nvPr/>
            </p:nvSpPr>
            <p:spPr>
              <a:xfrm>
                <a:off x="-1858600" y="2385425"/>
                <a:ext cx="469275" cy="1634925"/>
              </a:xfrm>
              <a:custGeom>
                <a:avLst/>
                <a:gdLst/>
                <a:ahLst/>
                <a:cxnLst/>
                <a:rect l="l" t="t" r="r" b="b"/>
                <a:pathLst>
                  <a:path w="18771" h="65397" extrusionOk="0">
                    <a:moveTo>
                      <a:pt x="12088" y="1"/>
                    </a:moveTo>
                    <a:cubicBezTo>
                      <a:pt x="9704" y="1"/>
                      <a:pt x="7263" y="1274"/>
                      <a:pt x="5667" y="3111"/>
                    </a:cubicBezTo>
                    <a:cubicBezTo>
                      <a:pt x="3462" y="5649"/>
                      <a:pt x="2513" y="9060"/>
                      <a:pt x="1872" y="12393"/>
                    </a:cubicBezTo>
                    <a:lnTo>
                      <a:pt x="1872" y="12368"/>
                    </a:lnTo>
                    <a:cubicBezTo>
                      <a:pt x="129" y="21266"/>
                      <a:pt x="0" y="30369"/>
                      <a:pt x="975" y="39369"/>
                    </a:cubicBezTo>
                    <a:cubicBezTo>
                      <a:pt x="1308" y="42472"/>
                      <a:pt x="1308" y="44857"/>
                      <a:pt x="1462" y="47985"/>
                    </a:cubicBezTo>
                    <a:cubicBezTo>
                      <a:pt x="1795" y="54792"/>
                      <a:pt x="6239" y="62492"/>
                      <a:pt x="6079" y="65378"/>
                    </a:cubicBezTo>
                    <a:lnTo>
                      <a:pt x="6079" y="65378"/>
                    </a:lnTo>
                    <a:cubicBezTo>
                      <a:pt x="6979" y="50073"/>
                      <a:pt x="11670" y="31235"/>
                      <a:pt x="16694" y="16752"/>
                    </a:cubicBezTo>
                    <a:cubicBezTo>
                      <a:pt x="17694" y="13932"/>
                      <a:pt x="18771" y="11060"/>
                      <a:pt x="18771" y="8085"/>
                    </a:cubicBezTo>
                    <a:cubicBezTo>
                      <a:pt x="18745" y="5085"/>
                      <a:pt x="17412" y="1905"/>
                      <a:pt x="14745" y="598"/>
                    </a:cubicBezTo>
                    <a:cubicBezTo>
                      <a:pt x="13901" y="187"/>
                      <a:pt x="12999" y="1"/>
                      <a:pt x="12088" y="1"/>
                    </a:cubicBezTo>
                    <a:close/>
                    <a:moveTo>
                      <a:pt x="6079" y="65378"/>
                    </a:moveTo>
                    <a:cubicBezTo>
                      <a:pt x="6078" y="65384"/>
                      <a:pt x="6078" y="65390"/>
                      <a:pt x="6078" y="65396"/>
                    </a:cubicBezTo>
                    <a:cubicBezTo>
                      <a:pt x="6078" y="65390"/>
                      <a:pt x="6078" y="65384"/>
                      <a:pt x="6079" y="65378"/>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06" name="Google Shape;806;p17"/>
              <p:cNvSpPr/>
              <p:nvPr/>
            </p:nvSpPr>
            <p:spPr>
              <a:xfrm>
                <a:off x="-1766300" y="2414375"/>
                <a:ext cx="329125" cy="283550"/>
              </a:xfrm>
              <a:custGeom>
                <a:avLst/>
                <a:gdLst/>
                <a:ahLst/>
                <a:cxnLst/>
                <a:rect l="l" t="t" r="r" b="b"/>
                <a:pathLst>
                  <a:path w="13165" h="11342" extrusionOk="0">
                    <a:moveTo>
                      <a:pt x="7214" y="1"/>
                    </a:moveTo>
                    <a:cubicBezTo>
                      <a:pt x="7203" y="1"/>
                      <a:pt x="7192" y="2"/>
                      <a:pt x="7181" y="4"/>
                    </a:cubicBezTo>
                    <a:cubicBezTo>
                      <a:pt x="7053" y="55"/>
                      <a:pt x="6976" y="260"/>
                      <a:pt x="7104" y="337"/>
                    </a:cubicBezTo>
                    <a:cubicBezTo>
                      <a:pt x="7130" y="363"/>
                      <a:pt x="7155" y="363"/>
                      <a:pt x="7181" y="363"/>
                    </a:cubicBezTo>
                    <a:cubicBezTo>
                      <a:pt x="7258" y="363"/>
                      <a:pt x="7335" y="337"/>
                      <a:pt x="7386" y="260"/>
                    </a:cubicBezTo>
                    <a:cubicBezTo>
                      <a:pt x="7433" y="120"/>
                      <a:pt x="7330" y="1"/>
                      <a:pt x="7214" y="1"/>
                    </a:cubicBezTo>
                    <a:close/>
                    <a:moveTo>
                      <a:pt x="10096" y="914"/>
                    </a:moveTo>
                    <a:cubicBezTo>
                      <a:pt x="10065" y="914"/>
                      <a:pt x="10033" y="918"/>
                      <a:pt x="10001" y="927"/>
                    </a:cubicBezTo>
                    <a:cubicBezTo>
                      <a:pt x="9719" y="1004"/>
                      <a:pt x="9591" y="1440"/>
                      <a:pt x="9848" y="1619"/>
                    </a:cubicBezTo>
                    <a:cubicBezTo>
                      <a:pt x="9899" y="1619"/>
                      <a:pt x="9950" y="1645"/>
                      <a:pt x="10001" y="1645"/>
                    </a:cubicBezTo>
                    <a:cubicBezTo>
                      <a:pt x="10024" y="1648"/>
                      <a:pt x="10046" y="1650"/>
                      <a:pt x="10069" y="1650"/>
                    </a:cubicBezTo>
                    <a:cubicBezTo>
                      <a:pt x="10224" y="1650"/>
                      <a:pt x="10370" y="1571"/>
                      <a:pt x="10437" y="1414"/>
                    </a:cubicBezTo>
                    <a:cubicBezTo>
                      <a:pt x="10528" y="1164"/>
                      <a:pt x="10337" y="914"/>
                      <a:pt x="10096" y="914"/>
                    </a:cubicBezTo>
                    <a:close/>
                    <a:moveTo>
                      <a:pt x="4839" y="1534"/>
                    </a:moveTo>
                    <a:cubicBezTo>
                      <a:pt x="4695" y="1534"/>
                      <a:pt x="4554" y="1605"/>
                      <a:pt x="4540" y="1748"/>
                    </a:cubicBezTo>
                    <a:cubicBezTo>
                      <a:pt x="4540" y="1799"/>
                      <a:pt x="4540" y="1824"/>
                      <a:pt x="4540" y="1876"/>
                    </a:cubicBezTo>
                    <a:cubicBezTo>
                      <a:pt x="4591" y="2030"/>
                      <a:pt x="4719" y="2158"/>
                      <a:pt x="4873" y="2183"/>
                    </a:cubicBezTo>
                    <a:cubicBezTo>
                      <a:pt x="5129" y="2183"/>
                      <a:pt x="5309" y="1876"/>
                      <a:pt x="5129" y="1671"/>
                    </a:cubicBezTo>
                    <a:cubicBezTo>
                      <a:pt x="5072" y="1579"/>
                      <a:pt x="4955" y="1534"/>
                      <a:pt x="4839" y="1534"/>
                    </a:cubicBezTo>
                    <a:close/>
                    <a:moveTo>
                      <a:pt x="7873" y="1434"/>
                    </a:moveTo>
                    <a:cubicBezTo>
                      <a:pt x="7815" y="1434"/>
                      <a:pt x="7755" y="1444"/>
                      <a:pt x="7694" y="1465"/>
                    </a:cubicBezTo>
                    <a:cubicBezTo>
                      <a:pt x="7309" y="1542"/>
                      <a:pt x="7104" y="2183"/>
                      <a:pt x="7488" y="2414"/>
                    </a:cubicBezTo>
                    <a:lnTo>
                      <a:pt x="7514" y="2414"/>
                    </a:lnTo>
                    <a:cubicBezTo>
                      <a:pt x="7565" y="2440"/>
                      <a:pt x="7642" y="2466"/>
                      <a:pt x="7694" y="2491"/>
                    </a:cubicBezTo>
                    <a:cubicBezTo>
                      <a:pt x="7715" y="2493"/>
                      <a:pt x="7737" y="2494"/>
                      <a:pt x="7759" y="2494"/>
                    </a:cubicBezTo>
                    <a:cubicBezTo>
                      <a:pt x="7992" y="2494"/>
                      <a:pt x="8217" y="2369"/>
                      <a:pt x="8335" y="2158"/>
                    </a:cubicBezTo>
                    <a:cubicBezTo>
                      <a:pt x="8489" y="1805"/>
                      <a:pt x="8227" y="1434"/>
                      <a:pt x="7873" y="1434"/>
                    </a:cubicBezTo>
                    <a:close/>
                    <a:moveTo>
                      <a:pt x="12521" y="1809"/>
                    </a:moveTo>
                    <a:cubicBezTo>
                      <a:pt x="12477" y="1809"/>
                      <a:pt x="12432" y="1814"/>
                      <a:pt x="12386" y="1824"/>
                    </a:cubicBezTo>
                    <a:cubicBezTo>
                      <a:pt x="12002" y="1927"/>
                      <a:pt x="11796" y="2568"/>
                      <a:pt x="12181" y="2799"/>
                    </a:cubicBezTo>
                    <a:cubicBezTo>
                      <a:pt x="12232" y="2825"/>
                      <a:pt x="12309" y="2850"/>
                      <a:pt x="12386" y="2850"/>
                    </a:cubicBezTo>
                    <a:cubicBezTo>
                      <a:pt x="12424" y="2858"/>
                      <a:pt x="12461" y="2861"/>
                      <a:pt x="12498" y="2861"/>
                    </a:cubicBezTo>
                    <a:cubicBezTo>
                      <a:pt x="12709" y="2861"/>
                      <a:pt x="12896" y="2739"/>
                      <a:pt x="13027" y="2542"/>
                    </a:cubicBezTo>
                    <a:cubicBezTo>
                      <a:pt x="13165" y="2175"/>
                      <a:pt x="12892" y="1809"/>
                      <a:pt x="12521" y="1809"/>
                    </a:cubicBezTo>
                    <a:close/>
                    <a:moveTo>
                      <a:pt x="10496" y="2693"/>
                    </a:moveTo>
                    <a:cubicBezTo>
                      <a:pt x="10485" y="2693"/>
                      <a:pt x="10474" y="2694"/>
                      <a:pt x="10463" y="2696"/>
                    </a:cubicBezTo>
                    <a:cubicBezTo>
                      <a:pt x="10335" y="2722"/>
                      <a:pt x="10258" y="2953"/>
                      <a:pt x="10386" y="3030"/>
                    </a:cubicBezTo>
                    <a:cubicBezTo>
                      <a:pt x="10412" y="3055"/>
                      <a:pt x="10412" y="3055"/>
                      <a:pt x="10437" y="3055"/>
                    </a:cubicBezTo>
                    <a:cubicBezTo>
                      <a:pt x="10540" y="3055"/>
                      <a:pt x="10617" y="3030"/>
                      <a:pt x="10668" y="2953"/>
                    </a:cubicBezTo>
                    <a:cubicBezTo>
                      <a:pt x="10715" y="2812"/>
                      <a:pt x="10612" y="2693"/>
                      <a:pt x="10496" y="2693"/>
                    </a:cubicBezTo>
                    <a:close/>
                    <a:moveTo>
                      <a:pt x="3134" y="3127"/>
                    </a:moveTo>
                    <a:cubicBezTo>
                      <a:pt x="3124" y="3127"/>
                      <a:pt x="3114" y="3129"/>
                      <a:pt x="3104" y="3132"/>
                    </a:cubicBezTo>
                    <a:cubicBezTo>
                      <a:pt x="3027" y="3158"/>
                      <a:pt x="3001" y="3260"/>
                      <a:pt x="3078" y="3312"/>
                    </a:cubicBezTo>
                    <a:lnTo>
                      <a:pt x="3078" y="3337"/>
                    </a:lnTo>
                    <a:lnTo>
                      <a:pt x="3104" y="3337"/>
                    </a:lnTo>
                    <a:cubicBezTo>
                      <a:pt x="3155" y="3337"/>
                      <a:pt x="3206" y="3312"/>
                      <a:pt x="3232" y="3260"/>
                    </a:cubicBezTo>
                    <a:cubicBezTo>
                      <a:pt x="3254" y="3194"/>
                      <a:pt x="3199" y="3127"/>
                      <a:pt x="3134" y="3127"/>
                    </a:cubicBezTo>
                    <a:close/>
                    <a:moveTo>
                      <a:pt x="6219" y="3536"/>
                    </a:moveTo>
                    <a:cubicBezTo>
                      <a:pt x="6072" y="3536"/>
                      <a:pt x="5928" y="3614"/>
                      <a:pt x="5899" y="3773"/>
                    </a:cubicBezTo>
                    <a:lnTo>
                      <a:pt x="5924" y="3773"/>
                    </a:lnTo>
                    <a:cubicBezTo>
                      <a:pt x="5924" y="3799"/>
                      <a:pt x="5924" y="3850"/>
                      <a:pt x="5924" y="3902"/>
                    </a:cubicBezTo>
                    <a:cubicBezTo>
                      <a:pt x="5950" y="4055"/>
                      <a:pt x="6078" y="4158"/>
                      <a:pt x="6232" y="4184"/>
                    </a:cubicBezTo>
                    <a:cubicBezTo>
                      <a:pt x="6243" y="4185"/>
                      <a:pt x="6254" y="4185"/>
                      <a:pt x="6265" y="4185"/>
                    </a:cubicBezTo>
                    <a:cubicBezTo>
                      <a:pt x="6526" y="4185"/>
                      <a:pt x="6662" y="3892"/>
                      <a:pt x="6514" y="3671"/>
                    </a:cubicBezTo>
                    <a:cubicBezTo>
                      <a:pt x="6447" y="3582"/>
                      <a:pt x="6332" y="3536"/>
                      <a:pt x="6219" y="3536"/>
                    </a:cubicBezTo>
                    <a:close/>
                    <a:moveTo>
                      <a:pt x="3009" y="4870"/>
                    </a:moveTo>
                    <a:cubicBezTo>
                      <a:pt x="2866" y="4870"/>
                      <a:pt x="2722" y="4947"/>
                      <a:pt x="2693" y="5107"/>
                    </a:cubicBezTo>
                    <a:lnTo>
                      <a:pt x="2719" y="5107"/>
                    </a:lnTo>
                    <a:cubicBezTo>
                      <a:pt x="2693" y="5158"/>
                      <a:pt x="2693" y="5184"/>
                      <a:pt x="2719" y="5235"/>
                    </a:cubicBezTo>
                    <a:cubicBezTo>
                      <a:pt x="2745" y="5389"/>
                      <a:pt x="2873" y="5517"/>
                      <a:pt x="3027" y="5517"/>
                    </a:cubicBezTo>
                    <a:cubicBezTo>
                      <a:pt x="3038" y="5518"/>
                      <a:pt x="3049" y="5518"/>
                      <a:pt x="3059" y="5518"/>
                    </a:cubicBezTo>
                    <a:cubicBezTo>
                      <a:pt x="3320" y="5518"/>
                      <a:pt x="3456" y="5226"/>
                      <a:pt x="3283" y="5004"/>
                    </a:cubicBezTo>
                    <a:cubicBezTo>
                      <a:pt x="3228" y="4915"/>
                      <a:pt x="3119" y="4870"/>
                      <a:pt x="3009" y="4870"/>
                    </a:cubicBezTo>
                    <a:close/>
                    <a:moveTo>
                      <a:pt x="6277" y="5340"/>
                    </a:moveTo>
                    <a:cubicBezTo>
                      <a:pt x="6229" y="5340"/>
                      <a:pt x="6179" y="5348"/>
                      <a:pt x="6129" y="5363"/>
                    </a:cubicBezTo>
                    <a:cubicBezTo>
                      <a:pt x="5745" y="5466"/>
                      <a:pt x="5540" y="6107"/>
                      <a:pt x="5924" y="6312"/>
                    </a:cubicBezTo>
                    <a:cubicBezTo>
                      <a:pt x="5976" y="6363"/>
                      <a:pt x="6053" y="6363"/>
                      <a:pt x="6129" y="6389"/>
                    </a:cubicBezTo>
                    <a:cubicBezTo>
                      <a:pt x="6151" y="6391"/>
                      <a:pt x="6173" y="6392"/>
                      <a:pt x="6194" y="6392"/>
                    </a:cubicBezTo>
                    <a:cubicBezTo>
                      <a:pt x="6424" y="6392"/>
                      <a:pt x="6630" y="6267"/>
                      <a:pt x="6771" y="6055"/>
                    </a:cubicBezTo>
                    <a:cubicBezTo>
                      <a:pt x="6906" y="5718"/>
                      <a:pt x="6625" y="5340"/>
                      <a:pt x="6277" y="5340"/>
                    </a:cubicBezTo>
                    <a:close/>
                    <a:moveTo>
                      <a:pt x="1163" y="6898"/>
                    </a:moveTo>
                    <a:cubicBezTo>
                      <a:pt x="1152" y="6898"/>
                      <a:pt x="1140" y="6899"/>
                      <a:pt x="1129" y="6902"/>
                    </a:cubicBezTo>
                    <a:cubicBezTo>
                      <a:pt x="1001" y="6927"/>
                      <a:pt x="924" y="7158"/>
                      <a:pt x="1052" y="7235"/>
                    </a:cubicBezTo>
                    <a:cubicBezTo>
                      <a:pt x="1078" y="7235"/>
                      <a:pt x="1104" y="7261"/>
                      <a:pt x="1129" y="7261"/>
                    </a:cubicBezTo>
                    <a:cubicBezTo>
                      <a:pt x="1206" y="7261"/>
                      <a:pt x="1283" y="7235"/>
                      <a:pt x="1334" y="7132"/>
                    </a:cubicBezTo>
                    <a:cubicBezTo>
                      <a:pt x="1381" y="7015"/>
                      <a:pt x="1278" y="6898"/>
                      <a:pt x="1163" y="6898"/>
                    </a:cubicBezTo>
                    <a:close/>
                    <a:moveTo>
                      <a:pt x="5001" y="7850"/>
                    </a:moveTo>
                    <a:cubicBezTo>
                      <a:pt x="4924" y="7876"/>
                      <a:pt x="4899" y="8004"/>
                      <a:pt x="4950" y="8056"/>
                    </a:cubicBezTo>
                    <a:lnTo>
                      <a:pt x="5001" y="8056"/>
                    </a:lnTo>
                    <a:cubicBezTo>
                      <a:pt x="5052" y="8056"/>
                      <a:pt x="5104" y="8030"/>
                      <a:pt x="5129" y="8004"/>
                    </a:cubicBezTo>
                    <a:cubicBezTo>
                      <a:pt x="5155" y="7927"/>
                      <a:pt x="5078" y="7850"/>
                      <a:pt x="5001" y="7850"/>
                    </a:cubicBezTo>
                    <a:close/>
                    <a:moveTo>
                      <a:pt x="2940" y="7598"/>
                    </a:moveTo>
                    <a:cubicBezTo>
                      <a:pt x="2902" y="7598"/>
                      <a:pt x="2862" y="7605"/>
                      <a:pt x="2822" y="7620"/>
                    </a:cubicBezTo>
                    <a:cubicBezTo>
                      <a:pt x="2565" y="7697"/>
                      <a:pt x="2437" y="8107"/>
                      <a:pt x="2693" y="8235"/>
                    </a:cubicBezTo>
                    <a:cubicBezTo>
                      <a:pt x="2719" y="8261"/>
                      <a:pt x="2770" y="8286"/>
                      <a:pt x="2822" y="8286"/>
                    </a:cubicBezTo>
                    <a:cubicBezTo>
                      <a:pt x="2838" y="8289"/>
                      <a:pt x="2854" y="8290"/>
                      <a:pt x="2870" y="8290"/>
                    </a:cubicBezTo>
                    <a:cubicBezTo>
                      <a:pt x="3007" y="8290"/>
                      <a:pt x="3137" y="8196"/>
                      <a:pt x="3206" y="8081"/>
                    </a:cubicBezTo>
                    <a:cubicBezTo>
                      <a:pt x="3338" y="7840"/>
                      <a:pt x="3169" y="7598"/>
                      <a:pt x="2940" y="7598"/>
                    </a:cubicBezTo>
                    <a:close/>
                    <a:moveTo>
                      <a:pt x="6698" y="7919"/>
                    </a:moveTo>
                    <a:cubicBezTo>
                      <a:pt x="6554" y="7919"/>
                      <a:pt x="6414" y="7990"/>
                      <a:pt x="6386" y="8133"/>
                    </a:cubicBezTo>
                    <a:lnTo>
                      <a:pt x="6412" y="8133"/>
                    </a:lnTo>
                    <a:cubicBezTo>
                      <a:pt x="6412" y="8184"/>
                      <a:pt x="6412" y="8235"/>
                      <a:pt x="6412" y="8261"/>
                    </a:cubicBezTo>
                    <a:cubicBezTo>
                      <a:pt x="6437" y="8415"/>
                      <a:pt x="6565" y="8543"/>
                      <a:pt x="6745" y="8568"/>
                    </a:cubicBezTo>
                    <a:cubicBezTo>
                      <a:pt x="7001" y="8568"/>
                      <a:pt x="7181" y="8261"/>
                      <a:pt x="7001" y="8056"/>
                    </a:cubicBezTo>
                    <a:cubicBezTo>
                      <a:pt x="6933" y="7964"/>
                      <a:pt x="6814" y="7919"/>
                      <a:pt x="6698" y="7919"/>
                    </a:cubicBezTo>
                    <a:close/>
                    <a:moveTo>
                      <a:pt x="4317" y="9878"/>
                    </a:moveTo>
                    <a:cubicBezTo>
                      <a:pt x="4265" y="9878"/>
                      <a:pt x="4210" y="9886"/>
                      <a:pt x="4155" y="9902"/>
                    </a:cubicBezTo>
                    <a:cubicBezTo>
                      <a:pt x="3770" y="9979"/>
                      <a:pt x="3565" y="10645"/>
                      <a:pt x="3950" y="10851"/>
                    </a:cubicBezTo>
                    <a:cubicBezTo>
                      <a:pt x="4001" y="10876"/>
                      <a:pt x="4078" y="10902"/>
                      <a:pt x="4129" y="10928"/>
                    </a:cubicBezTo>
                    <a:cubicBezTo>
                      <a:pt x="4153" y="10930"/>
                      <a:pt x="4177" y="10931"/>
                      <a:pt x="4200" y="10931"/>
                    </a:cubicBezTo>
                    <a:cubicBezTo>
                      <a:pt x="4454" y="10931"/>
                      <a:pt x="4677" y="10805"/>
                      <a:pt x="4770" y="10594"/>
                    </a:cubicBezTo>
                    <a:cubicBezTo>
                      <a:pt x="4927" y="10236"/>
                      <a:pt x="4673" y="9878"/>
                      <a:pt x="4317" y="9878"/>
                    </a:cubicBezTo>
                    <a:close/>
                    <a:moveTo>
                      <a:pt x="746" y="10289"/>
                    </a:moveTo>
                    <a:cubicBezTo>
                      <a:pt x="696" y="10289"/>
                      <a:pt x="644" y="10297"/>
                      <a:pt x="591" y="10312"/>
                    </a:cubicBezTo>
                    <a:cubicBezTo>
                      <a:pt x="206" y="10415"/>
                      <a:pt x="1" y="11056"/>
                      <a:pt x="386" y="11287"/>
                    </a:cubicBezTo>
                    <a:lnTo>
                      <a:pt x="386" y="11261"/>
                    </a:lnTo>
                    <a:cubicBezTo>
                      <a:pt x="437" y="11312"/>
                      <a:pt x="514" y="11338"/>
                      <a:pt x="565" y="11338"/>
                    </a:cubicBezTo>
                    <a:cubicBezTo>
                      <a:pt x="589" y="11340"/>
                      <a:pt x="613" y="11341"/>
                      <a:pt x="636" y="11341"/>
                    </a:cubicBezTo>
                    <a:cubicBezTo>
                      <a:pt x="889" y="11341"/>
                      <a:pt x="1112" y="11216"/>
                      <a:pt x="1206" y="11004"/>
                    </a:cubicBezTo>
                    <a:cubicBezTo>
                      <a:pt x="1364" y="10667"/>
                      <a:pt x="1106" y="10289"/>
                      <a:pt x="746" y="10289"/>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07" name="Google Shape;807;p17"/>
              <p:cNvSpPr/>
              <p:nvPr/>
            </p:nvSpPr>
            <p:spPr>
              <a:xfrm>
                <a:off x="-1809250" y="2563500"/>
                <a:ext cx="247275" cy="1438900"/>
              </a:xfrm>
              <a:custGeom>
                <a:avLst/>
                <a:gdLst/>
                <a:ahLst/>
                <a:cxnLst/>
                <a:rect l="l" t="t" r="r" b="b"/>
                <a:pathLst>
                  <a:path w="9891" h="57556" extrusionOk="0">
                    <a:moveTo>
                      <a:pt x="9445" y="0"/>
                    </a:moveTo>
                    <a:cubicBezTo>
                      <a:pt x="9304" y="0"/>
                      <a:pt x="9164" y="81"/>
                      <a:pt x="9104" y="270"/>
                    </a:cubicBezTo>
                    <a:cubicBezTo>
                      <a:pt x="4617" y="13912"/>
                      <a:pt x="1" y="34913"/>
                      <a:pt x="3386" y="57247"/>
                    </a:cubicBezTo>
                    <a:cubicBezTo>
                      <a:pt x="3411" y="57427"/>
                      <a:pt x="3565" y="57555"/>
                      <a:pt x="3745" y="57555"/>
                    </a:cubicBezTo>
                    <a:lnTo>
                      <a:pt x="3822" y="57555"/>
                    </a:lnTo>
                    <a:cubicBezTo>
                      <a:pt x="4027" y="57530"/>
                      <a:pt x="4155" y="57324"/>
                      <a:pt x="4129" y="57119"/>
                    </a:cubicBezTo>
                    <a:cubicBezTo>
                      <a:pt x="796" y="34939"/>
                      <a:pt x="5360" y="14091"/>
                      <a:pt x="9796" y="501"/>
                    </a:cubicBezTo>
                    <a:cubicBezTo>
                      <a:pt x="9890" y="202"/>
                      <a:pt x="9667" y="0"/>
                      <a:pt x="9445"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808" name="Google Shape;808;p17"/>
            <p:cNvGrpSpPr/>
            <p:nvPr/>
          </p:nvGrpSpPr>
          <p:grpSpPr>
            <a:xfrm rot="-4962260" flipH="1">
              <a:off x="7743302" y="-357136"/>
              <a:ext cx="1178407" cy="2061785"/>
              <a:chOff x="-1779100" y="2408800"/>
              <a:chExt cx="1032750" cy="1807075"/>
            </a:xfrm>
          </p:grpSpPr>
          <p:sp>
            <p:nvSpPr>
              <p:cNvPr id="809" name="Google Shape;809;p17"/>
              <p:cNvSpPr/>
              <p:nvPr/>
            </p:nvSpPr>
            <p:spPr>
              <a:xfrm>
                <a:off x="-1779100" y="2498825"/>
                <a:ext cx="1032750" cy="1717050"/>
              </a:xfrm>
              <a:custGeom>
                <a:avLst/>
                <a:gdLst/>
                <a:ahLst/>
                <a:cxnLst/>
                <a:rect l="l" t="t" r="r" b="b"/>
                <a:pathLst>
                  <a:path w="41310" h="68682" extrusionOk="0">
                    <a:moveTo>
                      <a:pt x="32843" y="0"/>
                    </a:moveTo>
                    <a:cubicBezTo>
                      <a:pt x="31194" y="0"/>
                      <a:pt x="29516" y="392"/>
                      <a:pt x="28053" y="1113"/>
                    </a:cubicBezTo>
                    <a:cubicBezTo>
                      <a:pt x="24489" y="2883"/>
                      <a:pt x="21924" y="6139"/>
                      <a:pt x="19719" y="9421"/>
                    </a:cubicBezTo>
                    <a:lnTo>
                      <a:pt x="19719" y="9396"/>
                    </a:lnTo>
                    <a:cubicBezTo>
                      <a:pt x="13744" y="18242"/>
                      <a:pt x="9436" y="27987"/>
                      <a:pt x="6385" y="38167"/>
                    </a:cubicBezTo>
                    <a:cubicBezTo>
                      <a:pt x="5308" y="41705"/>
                      <a:pt x="4231" y="44270"/>
                      <a:pt x="2949" y="47731"/>
                    </a:cubicBezTo>
                    <a:cubicBezTo>
                      <a:pt x="205" y="55244"/>
                      <a:pt x="1487" y="65630"/>
                      <a:pt x="0" y="68681"/>
                    </a:cubicBezTo>
                    <a:cubicBezTo>
                      <a:pt x="7975" y="52526"/>
                      <a:pt x="21642" y="34269"/>
                      <a:pt x="33745" y="20935"/>
                    </a:cubicBezTo>
                    <a:cubicBezTo>
                      <a:pt x="36105" y="18319"/>
                      <a:pt x="38566" y="15704"/>
                      <a:pt x="39951" y="12473"/>
                    </a:cubicBezTo>
                    <a:cubicBezTo>
                      <a:pt x="41310" y="9242"/>
                      <a:pt x="41310" y="5190"/>
                      <a:pt x="39002" y="2549"/>
                    </a:cubicBezTo>
                    <a:cubicBezTo>
                      <a:pt x="37468" y="790"/>
                      <a:pt x="35184" y="0"/>
                      <a:pt x="3284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10" name="Google Shape;810;p17"/>
              <p:cNvSpPr/>
              <p:nvPr/>
            </p:nvSpPr>
            <p:spPr>
              <a:xfrm>
                <a:off x="-1776550" y="2408800"/>
                <a:ext cx="973150" cy="1753225"/>
              </a:xfrm>
              <a:custGeom>
                <a:avLst/>
                <a:gdLst/>
                <a:ahLst/>
                <a:cxnLst/>
                <a:rect l="l" t="t" r="r" b="b"/>
                <a:pathLst>
                  <a:path w="38926" h="70129" extrusionOk="0">
                    <a:moveTo>
                      <a:pt x="30542" y="0"/>
                    </a:moveTo>
                    <a:cubicBezTo>
                      <a:pt x="28732" y="0"/>
                      <a:pt x="26881" y="482"/>
                      <a:pt x="25310" y="1355"/>
                    </a:cubicBezTo>
                    <a:cubicBezTo>
                      <a:pt x="21848" y="3253"/>
                      <a:pt x="19438" y="6637"/>
                      <a:pt x="17361" y="10022"/>
                    </a:cubicBezTo>
                    <a:cubicBezTo>
                      <a:pt x="11822" y="19100"/>
                      <a:pt x="7975" y="29049"/>
                      <a:pt x="5386" y="39357"/>
                    </a:cubicBezTo>
                    <a:cubicBezTo>
                      <a:pt x="4488" y="42947"/>
                      <a:pt x="3514" y="45537"/>
                      <a:pt x="2411" y="49076"/>
                    </a:cubicBezTo>
                    <a:cubicBezTo>
                      <a:pt x="1" y="56717"/>
                      <a:pt x="1770" y="67025"/>
                      <a:pt x="411" y="70128"/>
                    </a:cubicBezTo>
                    <a:cubicBezTo>
                      <a:pt x="7642" y="53640"/>
                      <a:pt x="20463" y="34767"/>
                      <a:pt x="31925" y="20869"/>
                    </a:cubicBezTo>
                    <a:cubicBezTo>
                      <a:pt x="34156" y="18177"/>
                      <a:pt x="36515" y="15433"/>
                      <a:pt x="37721" y="12151"/>
                    </a:cubicBezTo>
                    <a:cubicBezTo>
                      <a:pt x="38926" y="8843"/>
                      <a:pt x="38772" y="4791"/>
                      <a:pt x="36336" y="2253"/>
                    </a:cubicBezTo>
                    <a:cubicBezTo>
                      <a:pt x="34837" y="698"/>
                      <a:pt x="32720" y="0"/>
                      <a:pt x="3054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11" name="Google Shape;811;p17"/>
              <p:cNvSpPr/>
              <p:nvPr/>
            </p:nvSpPr>
            <p:spPr>
              <a:xfrm>
                <a:off x="-1311125" y="2430900"/>
                <a:ext cx="402150" cy="319125"/>
              </a:xfrm>
              <a:custGeom>
                <a:avLst/>
                <a:gdLst/>
                <a:ahLst/>
                <a:cxnLst/>
                <a:rect l="l" t="t" r="r" b="b"/>
                <a:pathLst>
                  <a:path w="16086" h="12765" extrusionOk="0">
                    <a:moveTo>
                      <a:pt x="9413" y="1"/>
                    </a:moveTo>
                    <a:cubicBezTo>
                      <a:pt x="9396" y="1"/>
                      <a:pt x="9378" y="3"/>
                      <a:pt x="9359" y="10"/>
                    </a:cubicBezTo>
                    <a:cubicBezTo>
                      <a:pt x="9206" y="35"/>
                      <a:pt x="9103" y="266"/>
                      <a:pt x="9231" y="369"/>
                    </a:cubicBezTo>
                    <a:cubicBezTo>
                      <a:pt x="9257" y="394"/>
                      <a:pt x="9283" y="394"/>
                      <a:pt x="9308" y="394"/>
                    </a:cubicBezTo>
                    <a:cubicBezTo>
                      <a:pt x="9332" y="400"/>
                      <a:pt x="9357" y="403"/>
                      <a:pt x="9380" y="403"/>
                    </a:cubicBezTo>
                    <a:cubicBezTo>
                      <a:pt x="9458" y="403"/>
                      <a:pt x="9531" y="370"/>
                      <a:pt x="9590" y="292"/>
                    </a:cubicBezTo>
                    <a:cubicBezTo>
                      <a:pt x="9635" y="156"/>
                      <a:pt x="9541" y="1"/>
                      <a:pt x="9413" y="1"/>
                    </a:cubicBezTo>
                    <a:close/>
                    <a:moveTo>
                      <a:pt x="12560" y="1256"/>
                    </a:moveTo>
                    <a:cubicBezTo>
                      <a:pt x="12528" y="1256"/>
                      <a:pt x="12496" y="1259"/>
                      <a:pt x="12462" y="1266"/>
                    </a:cubicBezTo>
                    <a:cubicBezTo>
                      <a:pt x="12154" y="1317"/>
                      <a:pt x="11949" y="1856"/>
                      <a:pt x="12257" y="2061"/>
                    </a:cubicBezTo>
                    <a:cubicBezTo>
                      <a:pt x="12283" y="2087"/>
                      <a:pt x="12360" y="2112"/>
                      <a:pt x="12411" y="2112"/>
                    </a:cubicBezTo>
                    <a:cubicBezTo>
                      <a:pt x="12447" y="2121"/>
                      <a:pt x="12482" y="2125"/>
                      <a:pt x="12518" y="2125"/>
                    </a:cubicBezTo>
                    <a:cubicBezTo>
                      <a:pt x="12685" y="2125"/>
                      <a:pt x="12844" y="2030"/>
                      <a:pt x="12949" y="1881"/>
                    </a:cubicBezTo>
                    <a:cubicBezTo>
                      <a:pt x="13089" y="1579"/>
                      <a:pt x="12870" y="1256"/>
                      <a:pt x="12560" y="1256"/>
                    </a:cubicBezTo>
                    <a:close/>
                    <a:moveTo>
                      <a:pt x="6402" y="1567"/>
                    </a:moveTo>
                    <a:cubicBezTo>
                      <a:pt x="6244" y="1567"/>
                      <a:pt x="6092" y="1644"/>
                      <a:pt x="6052" y="1805"/>
                    </a:cubicBezTo>
                    <a:cubicBezTo>
                      <a:pt x="6026" y="1856"/>
                      <a:pt x="6026" y="1907"/>
                      <a:pt x="6052" y="1958"/>
                    </a:cubicBezTo>
                    <a:cubicBezTo>
                      <a:pt x="6077" y="2138"/>
                      <a:pt x="6231" y="2292"/>
                      <a:pt x="6411" y="2317"/>
                    </a:cubicBezTo>
                    <a:cubicBezTo>
                      <a:pt x="6431" y="2321"/>
                      <a:pt x="6450" y="2322"/>
                      <a:pt x="6470" y="2322"/>
                    </a:cubicBezTo>
                    <a:cubicBezTo>
                      <a:pt x="6747" y="2322"/>
                      <a:pt x="6937" y="1993"/>
                      <a:pt x="6770" y="1753"/>
                    </a:cubicBezTo>
                    <a:cubicBezTo>
                      <a:pt x="6696" y="1631"/>
                      <a:pt x="6547" y="1567"/>
                      <a:pt x="6402" y="1567"/>
                    </a:cubicBezTo>
                    <a:close/>
                    <a:moveTo>
                      <a:pt x="9895" y="1689"/>
                    </a:moveTo>
                    <a:cubicBezTo>
                      <a:pt x="9854" y="1689"/>
                      <a:pt x="9812" y="1693"/>
                      <a:pt x="9770" y="1702"/>
                    </a:cubicBezTo>
                    <a:cubicBezTo>
                      <a:pt x="9308" y="1779"/>
                      <a:pt x="9000" y="2523"/>
                      <a:pt x="9436" y="2830"/>
                    </a:cubicBezTo>
                    <a:cubicBezTo>
                      <a:pt x="9513" y="2856"/>
                      <a:pt x="9590" y="2907"/>
                      <a:pt x="9667" y="2907"/>
                    </a:cubicBezTo>
                    <a:cubicBezTo>
                      <a:pt x="9721" y="2921"/>
                      <a:pt x="9775" y="2927"/>
                      <a:pt x="9828" y="2927"/>
                    </a:cubicBezTo>
                    <a:cubicBezTo>
                      <a:pt x="10078" y="2927"/>
                      <a:pt x="10310" y="2785"/>
                      <a:pt x="10436" y="2574"/>
                    </a:cubicBezTo>
                    <a:cubicBezTo>
                      <a:pt x="10647" y="2153"/>
                      <a:pt x="10324" y="1689"/>
                      <a:pt x="9895" y="1689"/>
                    </a:cubicBezTo>
                    <a:close/>
                    <a:moveTo>
                      <a:pt x="4359" y="3369"/>
                    </a:moveTo>
                    <a:cubicBezTo>
                      <a:pt x="4257" y="3369"/>
                      <a:pt x="4205" y="3523"/>
                      <a:pt x="4282" y="3599"/>
                    </a:cubicBezTo>
                    <a:lnTo>
                      <a:pt x="4334" y="3599"/>
                    </a:lnTo>
                    <a:cubicBezTo>
                      <a:pt x="4347" y="3606"/>
                      <a:pt x="4363" y="3610"/>
                      <a:pt x="4379" y="3610"/>
                    </a:cubicBezTo>
                    <a:cubicBezTo>
                      <a:pt x="4422" y="3610"/>
                      <a:pt x="4469" y="3586"/>
                      <a:pt x="4487" y="3548"/>
                    </a:cubicBezTo>
                    <a:cubicBezTo>
                      <a:pt x="4513" y="3446"/>
                      <a:pt x="4436" y="3369"/>
                      <a:pt x="4359" y="3369"/>
                    </a:cubicBezTo>
                    <a:close/>
                    <a:moveTo>
                      <a:pt x="15337" y="2484"/>
                    </a:moveTo>
                    <a:cubicBezTo>
                      <a:pt x="15295" y="2484"/>
                      <a:pt x="15251" y="2488"/>
                      <a:pt x="15206" y="2497"/>
                    </a:cubicBezTo>
                    <a:cubicBezTo>
                      <a:pt x="14744" y="2574"/>
                      <a:pt x="14462" y="3317"/>
                      <a:pt x="14898" y="3599"/>
                    </a:cubicBezTo>
                    <a:cubicBezTo>
                      <a:pt x="14950" y="3651"/>
                      <a:pt x="15026" y="3676"/>
                      <a:pt x="15129" y="3702"/>
                    </a:cubicBezTo>
                    <a:cubicBezTo>
                      <a:pt x="15170" y="3710"/>
                      <a:pt x="15212" y="3713"/>
                      <a:pt x="15254" y="3713"/>
                    </a:cubicBezTo>
                    <a:cubicBezTo>
                      <a:pt x="15498" y="3713"/>
                      <a:pt x="15745" y="3588"/>
                      <a:pt x="15898" y="3369"/>
                    </a:cubicBezTo>
                    <a:cubicBezTo>
                      <a:pt x="16085" y="2948"/>
                      <a:pt x="15782" y="2484"/>
                      <a:pt x="15337" y="2484"/>
                    </a:cubicBezTo>
                    <a:close/>
                    <a:moveTo>
                      <a:pt x="13055" y="3385"/>
                    </a:moveTo>
                    <a:cubicBezTo>
                      <a:pt x="13037" y="3385"/>
                      <a:pt x="13019" y="3388"/>
                      <a:pt x="13001" y="3394"/>
                    </a:cubicBezTo>
                    <a:cubicBezTo>
                      <a:pt x="12847" y="3420"/>
                      <a:pt x="12744" y="3676"/>
                      <a:pt x="12898" y="3779"/>
                    </a:cubicBezTo>
                    <a:cubicBezTo>
                      <a:pt x="12898" y="3779"/>
                      <a:pt x="12924" y="3779"/>
                      <a:pt x="12975" y="3805"/>
                    </a:cubicBezTo>
                    <a:cubicBezTo>
                      <a:pt x="12993" y="3809"/>
                      <a:pt x="13010" y="3811"/>
                      <a:pt x="13028" y="3811"/>
                    </a:cubicBezTo>
                    <a:cubicBezTo>
                      <a:pt x="13111" y="3811"/>
                      <a:pt x="13189" y="3761"/>
                      <a:pt x="13231" y="3676"/>
                    </a:cubicBezTo>
                    <a:cubicBezTo>
                      <a:pt x="13299" y="3541"/>
                      <a:pt x="13188" y="3385"/>
                      <a:pt x="13055" y="3385"/>
                    </a:cubicBezTo>
                    <a:close/>
                    <a:moveTo>
                      <a:pt x="7890" y="4029"/>
                    </a:moveTo>
                    <a:cubicBezTo>
                      <a:pt x="7731" y="4029"/>
                      <a:pt x="7579" y="4105"/>
                      <a:pt x="7539" y="4266"/>
                    </a:cubicBezTo>
                    <a:cubicBezTo>
                      <a:pt x="7513" y="4317"/>
                      <a:pt x="7513" y="4369"/>
                      <a:pt x="7539" y="4420"/>
                    </a:cubicBezTo>
                    <a:cubicBezTo>
                      <a:pt x="7565" y="4625"/>
                      <a:pt x="7718" y="4779"/>
                      <a:pt x="7898" y="4805"/>
                    </a:cubicBezTo>
                    <a:cubicBezTo>
                      <a:pt x="7908" y="4806"/>
                      <a:pt x="7919" y="4806"/>
                      <a:pt x="7929" y="4806"/>
                    </a:cubicBezTo>
                    <a:cubicBezTo>
                      <a:pt x="8221" y="4806"/>
                      <a:pt x="8430" y="4463"/>
                      <a:pt x="8257" y="4215"/>
                    </a:cubicBezTo>
                    <a:cubicBezTo>
                      <a:pt x="8183" y="4093"/>
                      <a:pt x="8034" y="4029"/>
                      <a:pt x="7890" y="4029"/>
                    </a:cubicBezTo>
                    <a:close/>
                    <a:moveTo>
                      <a:pt x="4081" y="5358"/>
                    </a:moveTo>
                    <a:cubicBezTo>
                      <a:pt x="3918" y="5358"/>
                      <a:pt x="3759" y="5435"/>
                      <a:pt x="3718" y="5600"/>
                    </a:cubicBezTo>
                    <a:cubicBezTo>
                      <a:pt x="3693" y="5651"/>
                      <a:pt x="3693" y="5702"/>
                      <a:pt x="3718" y="5753"/>
                    </a:cubicBezTo>
                    <a:cubicBezTo>
                      <a:pt x="3744" y="5933"/>
                      <a:pt x="3898" y="6087"/>
                      <a:pt x="4077" y="6112"/>
                    </a:cubicBezTo>
                    <a:cubicBezTo>
                      <a:pt x="4088" y="6113"/>
                      <a:pt x="4099" y="6114"/>
                      <a:pt x="4110" y="6114"/>
                    </a:cubicBezTo>
                    <a:cubicBezTo>
                      <a:pt x="4401" y="6114"/>
                      <a:pt x="4609" y="5794"/>
                      <a:pt x="4436" y="5523"/>
                    </a:cubicBezTo>
                    <a:cubicBezTo>
                      <a:pt x="4365" y="5416"/>
                      <a:pt x="4222" y="5358"/>
                      <a:pt x="4081" y="5358"/>
                    </a:cubicBezTo>
                    <a:close/>
                    <a:moveTo>
                      <a:pt x="7747" y="6125"/>
                    </a:moveTo>
                    <a:cubicBezTo>
                      <a:pt x="7705" y="6125"/>
                      <a:pt x="7661" y="6129"/>
                      <a:pt x="7616" y="6138"/>
                    </a:cubicBezTo>
                    <a:cubicBezTo>
                      <a:pt x="7154" y="6215"/>
                      <a:pt x="6872" y="6959"/>
                      <a:pt x="7308" y="7266"/>
                    </a:cubicBezTo>
                    <a:cubicBezTo>
                      <a:pt x="7359" y="7292"/>
                      <a:pt x="7436" y="7343"/>
                      <a:pt x="7539" y="7343"/>
                    </a:cubicBezTo>
                    <a:cubicBezTo>
                      <a:pt x="7588" y="7357"/>
                      <a:pt x="7639" y="7363"/>
                      <a:pt x="7691" y="7363"/>
                    </a:cubicBezTo>
                    <a:cubicBezTo>
                      <a:pt x="7932" y="7363"/>
                      <a:pt x="8181" y="7221"/>
                      <a:pt x="8308" y="7010"/>
                    </a:cubicBezTo>
                    <a:cubicBezTo>
                      <a:pt x="8495" y="6589"/>
                      <a:pt x="8191" y="6125"/>
                      <a:pt x="7747" y="6125"/>
                    </a:cubicBezTo>
                    <a:close/>
                    <a:moveTo>
                      <a:pt x="1797" y="7616"/>
                    </a:moveTo>
                    <a:cubicBezTo>
                      <a:pt x="1780" y="7616"/>
                      <a:pt x="1762" y="7619"/>
                      <a:pt x="1744" y="7625"/>
                    </a:cubicBezTo>
                    <a:cubicBezTo>
                      <a:pt x="1590" y="7651"/>
                      <a:pt x="1487" y="7882"/>
                      <a:pt x="1615" y="7984"/>
                    </a:cubicBezTo>
                    <a:lnTo>
                      <a:pt x="1615" y="8010"/>
                    </a:lnTo>
                    <a:cubicBezTo>
                      <a:pt x="1641" y="8010"/>
                      <a:pt x="1667" y="8010"/>
                      <a:pt x="1692" y="8036"/>
                    </a:cubicBezTo>
                    <a:cubicBezTo>
                      <a:pt x="1795" y="8036"/>
                      <a:pt x="1898" y="8010"/>
                      <a:pt x="1974" y="7907"/>
                    </a:cubicBezTo>
                    <a:cubicBezTo>
                      <a:pt x="2020" y="7772"/>
                      <a:pt x="1926" y="7616"/>
                      <a:pt x="1797" y="7616"/>
                    </a:cubicBezTo>
                    <a:close/>
                    <a:moveTo>
                      <a:pt x="6237" y="9057"/>
                    </a:moveTo>
                    <a:cubicBezTo>
                      <a:pt x="6227" y="9057"/>
                      <a:pt x="6216" y="9059"/>
                      <a:pt x="6205" y="9061"/>
                    </a:cubicBezTo>
                    <a:cubicBezTo>
                      <a:pt x="6129" y="9087"/>
                      <a:pt x="6077" y="9215"/>
                      <a:pt x="6154" y="9292"/>
                    </a:cubicBezTo>
                    <a:lnTo>
                      <a:pt x="6205" y="9292"/>
                    </a:lnTo>
                    <a:cubicBezTo>
                      <a:pt x="6219" y="9299"/>
                      <a:pt x="6233" y="9302"/>
                      <a:pt x="6246" y="9302"/>
                    </a:cubicBezTo>
                    <a:cubicBezTo>
                      <a:pt x="6282" y="9302"/>
                      <a:pt x="6315" y="9278"/>
                      <a:pt x="6334" y="9241"/>
                    </a:cubicBezTo>
                    <a:cubicBezTo>
                      <a:pt x="6380" y="9149"/>
                      <a:pt x="6323" y="9057"/>
                      <a:pt x="6237" y="9057"/>
                    </a:cubicBezTo>
                    <a:close/>
                    <a:moveTo>
                      <a:pt x="3654" y="8563"/>
                    </a:moveTo>
                    <a:cubicBezTo>
                      <a:pt x="3625" y="8563"/>
                      <a:pt x="3595" y="8566"/>
                      <a:pt x="3564" y="8574"/>
                    </a:cubicBezTo>
                    <a:cubicBezTo>
                      <a:pt x="3282" y="8625"/>
                      <a:pt x="3077" y="9087"/>
                      <a:pt x="3359" y="9292"/>
                    </a:cubicBezTo>
                    <a:cubicBezTo>
                      <a:pt x="3410" y="9318"/>
                      <a:pt x="3462" y="9318"/>
                      <a:pt x="3513" y="9343"/>
                    </a:cubicBezTo>
                    <a:cubicBezTo>
                      <a:pt x="3535" y="9347"/>
                      <a:pt x="3558" y="9348"/>
                      <a:pt x="3581" y="9348"/>
                    </a:cubicBezTo>
                    <a:cubicBezTo>
                      <a:pt x="3742" y="9348"/>
                      <a:pt x="3910" y="9270"/>
                      <a:pt x="4000" y="9113"/>
                    </a:cubicBezTo>
                    <a:cubicBezTo>
                      <a:pt x="4116" y="8859"/>
                      <a:pt x="3919" y="8563"/>
                      <a:pt x="3654" y="8563"/>
                    </a:cubicBezTo>
                    <a:close/>
                    <a:moveTo>
                      <a:pt x="8158" y="9205"/>
                    </a:moveTo>
                    <a:cubicBezTo>
                      <a:pt x="7996" y="9205"/>
                      <a:pt x="7837" y="9281"/>
                      <a:pt x="7795" y="9446"/>
                    </a:cubicBezTo>
                    <a:cubicBezTo>
                      <a:pt x="7795" y="9497"/>
                      <a:pt x="7795" y="9549"/>
                      <a:pt x="7795" y="9600"/>
                    </a:cubicBezTo>
                    <a:cubicBezTo>
                      <a:pt x="7821" y="9779"/>
                      <a:pt x="7975" y="9933"/>
                      <a:pt x="8154" y="9959"/>
                    </a:cubicBezTo>
                    <a:cubicBezTo>
                      <a:pt x="8166" y="9960"/>
                      <a:pt x="8178" y="9960"/>
                      <a:pt x="8190" y="9960"/>
                    </a:cubicBezTo>
                    <a:cubicBezTo>
                      <a:pt x="8502" y="9960"/>
                      <a:pt x="8686" y="9641"/>
                      <a:pt x="8513" y="9369"/>
                    </a:cubicBezTo>
                    <a:cubicBezTo>
                      <a:pt x="8442" y="9262"/>
                      <a:pt x="8299" y="9205"/>
                      <a:pt x="8158" y="9205"/>
                    </a:cubicBezTo>
                    <a:close/>
                    <a:moveTo>
                      <a:pt x="5080" y="11305"/>
                    </a:moveTo>
                    <a:cubicBezTo>
                      <a:pt x="5038" y="11305"/>
                      <a:pt x="4994" y="11309"/>
                      <a:pt x="4949" y="11318"/>
                    </a:cubicBezTo>
                    <a:cubicBezTo>
                      <a:pt x="4487" y="11395"/>
                      <a:pt x="4205" y="12138"/>
                      <a:pt x="4641" y="12446"/>
                    </a:cubicBezTo>
                    <a:cubicBezTo>
                      <a:pt x="4693" y="12472"/>
                      <a:pt x="4769" y="12523"/>
                      <a:pt x="4872" y="12523"/>
                    </a:cubicBezTo>
                    <a:cubicBezTo>
                      <a:pt x="4921" y="12537"/>
                      <a:pt x="4972" y="12543"/>
                      <a:pt x="5022" y="12543"/>
                    </a:cubicBezTo>
                    <a:cubicBezTo>
                      <a:pt x="5258" y="12543"/>
                      <a:pt x="5493" y="12401"/>
                      <a:pt x="5641" y="12190"/>
                    </a:cubicBezTo>
                    <a:cubicBezTo>
                      <a:pt x="5829" y="11769"/>
                      <a:pt x="5525" y="11305"/>
                      <a:pt x="5080" y="11305"/>
                    </a:cubicBezTo>
                    <a:close/>
                    <a:moveTo>
                      <a:pt x="897" y="11529"/>
                    </a:moveTo>
                    <a:cubicBezTo>
                      <a:pt x="847" y="11529"/>
                      <a:pt x="796" y="11536"/>
                      <a:pt x="744" y="11549"/>
                    </a:cubicBezTo>
                    <a:cubicBezTo>
                      <a:pt x="282" y="11626"/>
                      <a:pt x="0" y="12369"/>
                      <a:pt x="436" y="12651"/>
                    </a:cubicBezTo>
                    <a:cubicBezTo>
                      <a:pt x="513" y="12703"/>
                      <a:pt x="590" y="12728"/>
                      <a:pt x="667" y="12754"/>
                    </a:cubicBezTo>
                    <a:cubicBezTo>
                      <a:pt x="712" y="12761"/>
                      <a:pt x="756" y="12765"/>
                      <a:pt x="801" y="12765"/>
                    </a:cubicBezTo>
                    <a:cubicBezTo>
                      <a:pt x="1061" y="12765"/>
                      <a:pt x="1305" y="12640"/>
                      <a:pt x="1436" y="12420"/>
                    </a:cubicBezTo>
                    <a:cubicBezTo>
                      <a:pt x="1643" y="12006"/>
                      <a:pt x="1333" y="11529"/>
                      <a:pt x="897" y="11529"/>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12" name="Google Shape;812;p17"/>
              <p:cNvSpPr/>
              <p:nvPr/>
            </p:nvSpPr>
            <p:spPr>
              <a:xfrm>
                <a:off x="-1775275" y="2546100"/>
                <a:ext cx="795475" cy="1591550"/>
              </a:xfrm>
              <a:custGeom>
                <a:avLst/>
                <a:gdLst/>
                <a:ahLst/>
                <a:cxnLst/>
                <a:rect l="l" t="t" r="r" b="b"/>
                <a:pathLst>
                  <a:path w="31819" h="63662" extrusionOk="0">
                    <a:moveTo>
                      <a:pt x="31286" y="1"/>
                    </a:moveTo>
                    <a:cubicBezTo>
                      <a:pt x="31186" y="1"/>
                      <a:pt x="31084" y="43"/>
                      <a:pt x="31003" y="145"/>
                    </a:cubicBezTo>
                    <a:cubicBezTo>
                      <a:pt x="15822" y="19300"/>
                      <a:pt x="4258" y="42891"/>
                      <a:pt x="52" y="63200"/>
                    </a:cubicBezTo>
                    <a:cubicBezTo>
                      <a:pt x="1" y="63405"/>
                      <a:pt x="129" y="63610"/>
                      <a:pt x="334" y="63662"/>
                    </a:cubicBezTo>
                    <a:lnTo>
                      <a:pt x="411" y="63662"/>
                    </a:lnTo>
                    <a:cubicBezTo>
                      <a:pt x="591" y="63662"/>
                      <a:pt x="745" y="63534"/>
                      <a:pt x="796" y="63354"/>
                    </a:cubicBezTo>
                    <a:cubicBezTo>
                      <a:pt x="4976" y="43148"/>
                      <a:pt x="16489" y="19685"/>
                      <a:pt x="31592" y="607"/>
                    </a:cubicBezTo>
                    <a:cubicBezTo>
                      <a:pt x="31818" y="325"/>
                      <a:pt x="31560" y="1"/>
                      <a:pt x="31286"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813" name="Google Shape;813;p17"/>
            <p:cNvGrpSpPr/>
            <p:nvPr/>
          </p:nvGrpSpPr>
          <p:grpSpPr>
            <a:xfrm rot="-3828478" flipH="1">
              <a:off x="7664496" y="-324322"/>
              <a:ext cx="2244432" cy="2193641"/>
              <a:chOff x="-623774" y="407959"/>
              <a:chExt cx="2317309" cy="2264556"/>
            </a:xfrm>
          </p:grpSpPr>
          <p:grpSp>
            <p:nvGrpSpPr>
              <p:cNvPr id="814" name="Google Shape;814;p17"/>
              <p:cNvGrpSpPr/>
              <p:nvPr/>
            </p:nvGrpSpPr>
            <p:grpSpPr>
              <a:xfrm rot="1413719">
                <a:off x="-360763" y="695549"/>
                <a:ext cx="1791287" cy="1689375"/>
                <a:chOff x="-2055400" y="3174000"/>
                <a:chExt cx="1520600" cy="1434200"/>
              </a:xfrm>
            </p:grpSpPr>
            <p:sp>
              <p:nvSpPr>
                <p:cNvPr id="815" name="Google Shape;815;p17"/>
                <p:cNvSpPr/>
                <p:nvPr/>
              </p:nvSpPr>
              <p:spPr>
                <a:xfrm>
                  <a:off x="-2007975" y="3215025"/>
                  <a:ext cx="1473175" cy="1393175"/>
                </a:xfrm>
                <a:custGeom>
                  <a:avLst/>
                  <a:gdLst/>
                  <a:ahLst/>
                  <a:cxnLst/>
                  <a:rect l="l" t="t" r="r" b="b"/>
                  <a:pathLst>
                    <a:path w="58927" h="55727" extrusionOk="0">
                      <a:moveTo>
                        <a:pt x="49062" y="0"/>
                      </a:moveTo>
                      <a:cubicBezTo>
                        <a:pt x="48551" y="0"/>
                        <a:pt x="48041" y="36"/>
                        <a:pt x="47542" y="108"/>
                      </a:cubicBezTo>
                      <a:cubicBezTo>
                        <a:pt x="43618" y="698"/>
                        <a:pt x="40182" y="3005"/>
                        <a:pt x="37054" y="5441"/>
                      </a:cubicBezTo>
                      <a:cubicBezTo>
                        <a:pt x="28669" y="11980"/>
                        <a:pt x="21566" y="19955"/>
                        <a:pt x="15489" y="28674"/>
                      </a:cubicBezTo>
                      <a:cubicBezTo>
                        <a:pt x="13386" y="31725"/>
                        <a:pt x="11591" y="33828"/>
                        <a:pt x="9309" y="36725"/>
                      </a:cubicBezTo>
                      <a:cubicBezTo>
                        <a:pt x="4366" y="43026"/>
                        <a:pt x="2390" y="53266"/>
                        <a:pt x="9" y="55718"/>
                      </a:cubicBezTo>
                      <a:lnTo>
                        <a:pt x="9" y="55718"/>
                      </a:lnTo>
                      <a:cubicBezTo>
                        <a:pt x="12574" y="42822"/>
                        <a:pt x="31237" y="29697"/>
                        <a:pt x="46849" y="20724"/>
                      </a:cubicBezTo>
                      <a:cubicBezTo>
                        <a:pt x="49901" y="18981"/>
                        <a:pt x="53055" y="17237"/>
                        <a:pt x="55363" y="14596"/>
                      </a:cubicBezTo>
                      <a:cubicBezTo>
                        <a:pt x="57645" y="11955"/>
                        <a:pt x="58927" y="8083"/>
                        <a:pt x="57542" y="4852"/>
                      </a:cubicBezTo>
                      <a:cubicBezTo>
                        <a:pt x="56177" y="1674"/>
                        <a:pt x="52567" y="0"/>
                        <a:pt x="49062" y="0"/>
                      </a:cubicBezTo>
                      <a:close/>
                      <a:moveTo>
                        <a:pt x="9" y="55718"/>
                      </a:moveTo>
                      <a:lnTo>
                        <a:pt x="9" y="55718"/>
                      </a:lnTo>
                      <a:cubicBezTo>
                        <a:pt x="6" y="55720"/>
                        <a:pt x="4" y="55723"/>
                        <a:pt x="1" y="55726"/>
                      </a:cubicBezTo>
                      <a:cubicBezTo>
                        <a:pt x="4" y="55723"/>
                        <a:pt x="6" y="55720"/>
                        <a:pt x="9" y="55718"/>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16" name="Google Shape;816;p17"/>
                <p:cNvSpPr/>
                <p:nvPr/>
              </p:nvSpPr>
              <p:spPr>
                <a:xfrm>
                  <a:off x="-2055400" y="3174000"/>
                  <a:ext cx="1472525" cy="1393175"/>
                </a:xfrm>
                <a:custGeom>
                  <a:avLst/>
                  <a:gdLst/>
                  <a:ahLst/>
                  <a:cxnLst/>
                  <a:rect l="l" t="t" r="r" b="b"/>
                  <a:pathLst>
                    <a:path w="58901" h="55727" extrusionOk="0">
                      <a:moveTo>
                        <a:pt x="49036" y="0"/>
                      </a:moveTo>
                      <a:cubicBezTo>
                        <a:pt x="48525" y="0"/>
                        <a:pt x="48015" y="36"/>
                        <a:pt x="47516" y="108"/>
                      </a:cubicBezTo>
                      <a:cubicBezTo>
                        <a:pt x="43592" y="697"/>
                        <a:pt x="40156" y="3005"/>
                        <a:pt x="37028" y="5441"/>
                      </a:cubicBezTo>
                      <a:lnTo>
                        <a:pt x="37053" y="5441"/>
                      </a:lnTo>
                      <a:cubicBezTo>
                        <a:pt x="28643" y="11980"/>
                        <a:pt x="21540" y="19955"/>
                        <a:pt x="15488" y="28673"/>
                      </a:cubicBezTo>
                      <a:cubicBezTo>
                        <a:pt x="13386" y="31725"/>
                        <a:pt x="11565" y="33828"/>
                        <a:pt x="9283" y="36725"/>
                      </a:cubicBezTo>
                      <a:cubicBezTo>
                        <a:pt x="4334" y="43033"/>
                        <a:pt x="2359" y="53290"/>
                        <a:pt x="0" y="55726"/>
                      </a:cubicBezTo>
                      <a:cubicBezTo>
                        <a:pt x="12565" y="42828"/>
                        <a:pt x="31207" y="29699"/>
                        <a:pt x="46823" y="20724"/>
                      </a:cubicBezTo>
                      <a:cubicBezTo>
                        <a:pt x="49875" y="18981"/>
                        <a:pt x="53029" y="17237"/>
                        <a:pt x="55336" y="14596"/>
                      </a:cubicBezTo>
                      <a:cubicBezTo>
                        <a:pt x="57619" y="11955"/>
                        <a:pt x="58901" y="8083"/>
                        <a:pt x="57516" y="4852"/>
                      </a:cubicBezTo>
                      <a:cubicBezTo>
                        <a:pt x="56151" y="1674"/>
                        <a:pt x="52541" y="0"/>
                        <a:pt x="49036"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17" name="Google Shape;817;p17"/>
                <p:cNvSpPr/>
                <p:nvPr/>
              </p:nvSpPr>
              <p:spPr>
                <a:xfrm>
                  <a:off x="-1083325" y="3219875"/>
                  <a:ext cx="461350" cy="203475"/>
                </a:xfrm>
                <a:custGeom>
                  <a:avLst/>
                  <a:gdLst/>
                  <a:ahLst/>
                  <a:cxnLst/>
                  <a:rect l="l" t="t" r="r" b="b"/>
                  <a:pathLst>
                    <a:path w="18454" h="8139" extrusionOk="0">
                      <a:moveTo>
                        <a:pt x="8731" y="282"/>
                      </a:moveTo>
                      <a:cubicBezTo>
                        <a:pt x="8661" y="282"/>
                        <a:pt x="8587" y="347"/>
                        <a:pt x="8607" y="427"/>
                      </a:cubicBezTo>
                      <a:cubicBezTo>
                        <a:pt x="8607" y="452"/>
                        <a:pt x="8633" y="452"/>
                        <a:pt x="8633" y="478"/>
                      </a:cubicBezTo>
                      <a:cubicBezTo>
                        <a:pt x="8669" y="496"/>
                        <a:pt x="8705" y="514"/>
                        <a:pt x="8741" y="514"/>
                      </a:cubicBezTo>
                      <a:cubicBezTo>
                        <a:pt x="8756" y="514"/>
                        <a:pt x="8771" y="511"/>
                        <a:pt x="8786" y="504"/>
                      </a:cubicBezTo>
                      <a:cubicBezTo>
                        <a:pt x="8889" y="452"/>
                        <a:pt x="8889" y="350"/>
                        <a:pt x="8786" y="298"/>
                      </a:cubicBezTo>
                      <a:cubicBezTo>
                        <a:pt x="8770" y="287"/>
                        <a:pt x="8750" y="282"/>
                        <a:pt x="8731" y="282"/>
                      </a:cubicBezTo>
                      <a:close/>
                      <a:moveTo>
                        <a:pt x="11359" y="1"/>
                      </a:moveTo>
                      <a:cubicBezTo>
                        <a:pt x="11294" y="1"/>
                        <a:pt x="11229" y="21"/>
                        <a:pt x="11171" y="68"/>
                      </a:cubicBezTo>
                      <a:cubicBezTo>
                        <a:pt x="11120" y="119"/>
                        <a:pt x="11094" y="145"/>
                        <a:pt x="11069" y="196"/>
                      </a:cubicBezTo>
                      <a:cubicBezTo>
                        <a:pt x="10992" y="375"/>
                        <a:pt x="11017" y="581"/>
                        <a:pt x="11145" y="709"/>
                      </a:cubicBezTo>
                      <a:cubicBezTo>
                        <a:pt x="11221" y="785"/>
                        <a:pt x="11314" y="819"/>
                        <a:pt x="11405" y="819"/>
                      </a:cubicBezTo>
                      <a:cubicBezTo>
                        <a:pt x="11590" y="819"/>
                        <a:pt x="11769" y="676"/>
                        <a:pt x="11787" y="452"/>
                      </a:cubicBezTo>
                      <a:cubicBezTo>
                        <a:pt x="11806" y="234"/>
                        <a:pt x="11581" y="1"/>
                        <a:pt x="11359" y="1"/>
                      </a:cubicBezTo>
                      <a:close/>
                      <a:moveTo>
                        <a:pt x="14759" y="611"/>
                      </a:moveTo>
                      <a:cubicBezTo>
                        <a:pt x="14635" y="611"/>
                        <a:pt x="14488" y="737"/>
                        <a:pt x="14530" y="863"/>
                      </a:cubicBezTo>
                      <a:cubicBezTo>
                        <a:pt x="14530" y="888"/>
                        <a:pt x="14556" y="914"/>
                        <a:pt x="14556" y="940"/>
                      </a:cubicBezTo>
                      <a:cubicBezTo>
                        <a:pt x="14606" y="989"/>
                        <a:pt x="14666" y="1017"/>
                        <a:pt x="14730" y="1017"/>
                      </a:cubicBezTo>
                      <a:cubicBezTo>
                        <a:pt x="14765" y="1017"/>
                        <a:pt x="14802" y="1009"/>
                        <a:pt x="14838" y="991"/>
                      </a:cubicBezTo>
                      <a:cubicBezTo>
                        <a:pt x="14992" y="914"/>
                        <a:pt x="14992" y="709"/>
                        <a:pt x="14838" y="632"/>
                      </a:cubicBezTo>
                      <a:cubicBezTo>
                        <a:pt x="14814" y="618"/>
                        <a:pt x="14787" y="611"/>
                        <a:pt x="14759" y="611"/>
                      </a:cubicBezTo>
                      <a:close/>
                      <a:moveTo>
                        <a:pt x="7128" y="1616"/>
                      </a:moveTo>
                      <a:cubicBezTo>
                        <a:pt x="7063" y="1616"/>
                        <a:pt x="6998" y="1637"/>
                        <a:pt x="6940" y="1683"/>
                      </a:cubicBezTo>
                      <a:cubicBezTo>
                        <a:pt x="6889" y="1709"/>
                        <a:pt x="6863" y="1760"/>
                        <a:pt x="6838" y="1811"/>
                      </a:cubicBezTo>
                      <a:cubicBezTo>
                        <a:pt x="6761" y="1965"/>
                        <a:pt x="6786" y="2170"/>
                        <a:pt x="6914" y="2324"/>
                      </a:cubicBezTo>
                      <a:cubicBezTo>
                        <a:pt x="6987" y="2389"/>
                        <a:pt x="7075" y="2418"/>
                        <a:pt x="7161" y="2418"/>
                      </a:cubicBezTo>
                      <a:cubicBezTo>
                        <a:pt x="7351" y="2418"/>
                        <a:pt x="7538" y="2279"/>
                        <a:pt x="7556" y="2068"/>
                      </a:cubicBezTo>
                      <a:cubicBezTo>
                        <a:pt x="7575" y="1850"/>
                        <a:pt x="7350" y="1616"/>
                        <a:pt x="7128" y="1616"/>
                      </a:cubicBezTo>
                      <a:close/>
                      <a:moveTo>
                        <a:pt x="4071" y="2071"/>
                      </a:moveTo>
                      <a:cubicBezTo>
                        <a:pt x="3935" y="2071"/>
                        <a:pt x="3797" y="2181"/>
                        <a:pt x="3837" y="2324"/>
                      </a:cubicBezTo>
                      <a:cubicBezTo>
                        <a:pt x="3863" y="2350"/>
                        <a:pt x="3863" y="2376"/>
                        <a:pt x="3889" y="2401"/>
                      </a:cubicBezTo>
                      <a:cubicBezTo>
                        <a:pt x="3938" y="2451"/>
                        <a:pt x="3999" y="2479"/>
                        <a:pt x="4063" y="2479"/>
                      </a:cubicBezTo>
                      <a:cubicBezTo>
                        <a:pt x="4098" y="2479"/>
                        <a:pt x="4134" y="2471"/>
                        <a:pt x="4171" y="2452"/>
                      </a:cubicBezTo>
                      <a:cubicBezTo>
                        <a:pt x="4325" y="2376"/>
                        <a:pt x="4325" y="2170"/>
                        <a:pt x="4171" y="2093"/>
                      </a:cubicBezTo>
                      <a:cubicBezTo>
                        <a:pt x="4140" y="2078"/>
                        <a:pt x="4105" y="2071"/>
                        <a:pt x="4071" y="2071"/>
                      </a:cubicBezTo>
                      <a:close/>
                      <a:moveTo>
                        <a:pt x="13880" y="2168"/>
                      </a:moveTo>
                      <a:cubicBezTo>
                        <a:pt x="13496" y="2168"/>
                        <a:pt x="13071" y="2519"/>
                        <a:pt x="13197" y="2940"/>
                      </a:cubicBezTo>
                      <a:lnTo>
                        <a:pt x="13171" y="2914"/>
                      </a:lnTo>
                      <a:lnTo>
                        <a:pt x="13171" y="2914"/>
                      </a:lnTo>
                      <a:cubicBezTo>
                        <a:pt x="13197" y="3017"/>
                        <a:pt x="13248" y="3068"/>
                        <a:pt x="13299" y="3145"/>
                      </a:cubicBezTo>
                      <a:cubicBezTo>
                        <a:pt x="13438" y="3300"/>
                        <a:pt x="13634" y="3386"/>
                        <a:pt x="13834" y="3386"/>
                      </a:cubicBezTo>
                      <a:cubicBezTo>
                        <a:pt x="13931" y="3386"/>
                        <a:pt x="14028" y="3366"/>
                        <a:pt x="14120" y="3324"/>
                      </a:cubicBezTo>
                      <a:cubicBezTo>
                        <a:pt x="14582" y="3119"/>
                        <a:pt x="14582" y="2452"/>
                        <a:pt x="14120" y="2222"/>
                      </a:cubicBezTo>
                      <a:cubicBezTo>
                        <a:pt x="14046" y="2185"/>
                        <a:pt x="13964" y="2168"/>
                        <a:pt x="13880" y="2168"/>
                      </a:cubicBezTo>
                      <a:close/>
                      <a:moveTo>
                        <a:pt x="11052" y="2873"/>
                      </a:moveTo>
                      <a:cubicBezTo>
                        <a:pt x="10986" y="2873"/>
                        <a:pt x="10922" y="2893"/>
                        <a:pt x="10863" y="2940"/>
                      </a:cubicBezTo>
                      <a:cubicBezTo>
                        <a:pt x="10812" y="2965"/>
                        <a:pt x="10786" y="3017"/>
                        <a:pt x="10761" y="3068"/>
                      </a:cubicBezTo>
                      <a:cubicBezTo>
                        <a:pt x="10658" y="3222"/>
                        <a:pt x="10710" y="3427"/>
                        <a:pt x="10838" y="3581"/>
                      </a:cubicBezTo>
                      <a:cubicBezTo>
                        <a:pt x="10910" y="3645"/>
                        <a:pt x="10998" y="3674"/>
                        <a:pt x="11085" y="3674"/>
                      </a:cubicBezTo>
                      <a:cubicBezTo>
                        <a:pt x="11275" y="3674"/>
                        <a:pt x="11461" y="3535"/>
                        <a:pt x="11479" y="3324"/>
                      </a:cubicBezTo>
                      <a:cubicBezTo>
                        <a:pt x="11499" y="3106"/>
                        <a:pt x="11273" y="2873"/>
                        <a:pt x="11052" y="2873"/>
                      </a:cubicBezTo>
                      <a:close/>
                      <a:moveTo>
                        <a:pt x="16379" y="3486"/>
                      </a:moveTo>
                      <a:cubicBezTo>
                        <a:pt x="16118" y="3486"/>
                        <a:pt x="15832" y="3726"/>
                        <a:pt x="15915" y="4017"/>
                      </a:cubicBezTo>
                      <a:cubicBezTo>
                        <a:pt x="15915" y="4068"/>
                        <a:pt x="15941" y="4119"/>
                        <a:pt x="15992" y="4170"/>
                      </a:cubicBezTo>
                      <a:cubicBezTo>
                        <a:pt x="16098" y="4277"/>
                        <a:pt x="16241" y="4334"/>
                        <a:pt x="16378" y="4334"/>
                      </a:cubicBezTo>
                      <a:cubicBezTo>
                        <a:pt x="16440" y="4334"/>
                        <a:pt x="16500" y="4323"/>
                        <a:pt x="16556" y="4299"/>
                      </a:cubicBezTo>
                      <a:cubicBezTo>
                        <a:pt x="16889" y="4145"/>
                        <a:pt x="16889" y="3683"/>
                        <a:pt x="16556" y="3529"/>
                      </a:cubicBezTo>
                      <a:cubicBezTo>
                        <a:pt x="16502" y="3500"/>
                        <a:pt x="16441" y="3486"/>
                        <a:pt x="16379" y="3486"/>
                      </a:cubicBezTo>
                      <a:close/>
                      <a:moveTo>
                        <a:pt x="4904" y="3922"/>
                      </a:moveTo>
                      <a:cubicBezTo>
                        <a:pt x="4663" y="3922"/>
                        <a:pt x="4396" y="4153"/>
                        <a:pt x="4478" y="4401"/>
                      </a:cubicBezTo>
                      <a:cubicBezTo>
                        <a:pt x="4478" y="4453"/>
                        <a:pt x="4504" y="4504"/>
                        <a:pt x="4555" y="4529"/>
                      </a:cubicBezTo>
                      <a:cubicBezTo>
                        <a:pt x="4644" y="4636"/>
                        <a:pt x="4769" y="4693"/>
                        <a:pt x="4897" y="4693"/>
                      </a:cubicBezTo>
                      <a:cubicBezTo>
                        <a:pt x="4955" y="4693"/>
                        <a:pt x="5013" y="4681"/>
                        <a:pt x="5068" y="4658"/>
                      </a:cubicBezTo>
                      <a:cubicBezTo>
                        <a:pt x="5376" y="4529"/>
                        <a:pt x="5376" y="4094"/>
                        <a:pt x="5068" y="3965"/>
                      </a:cubicBezTo>
                      <a:cubicBezTo>
                        <a:pt x="5018" y="3935"/>
                        <a:pt x="4962" y="3922"/>
                        <a:pt x="4904" y="3922"/>
                      </a:cubicBezTo>
                      <a:close/>
                      <a:moveTo>
                        <a:pt x="9543" y="4424"/>
                      </a:moveTo>
                      <a:cubicBezTo>
                        <a:pt x="9154" y="4424"/>
                        <a:pt x="8716" y="4772"/>
                        <a:pt x="8863" y="5171"/>
                      </a:cubicBezTo>
                      <a:lnTo>
                        <a:pt x="8838" y="5171"/>
                      </a:lnTo>
                      <a:cubicBezTo>
                        <a:pt x="8863" y="5247"/>
                        <a:pt x="8915" y="5324"/>
                        <a:pt x="8966" y="5376"/>
                      </a:cubicBezTo>
                      <a:cubicBezTo>
                        <a:pt x="9111" y="5539"/>
                        <a:pt x="9321" y="5625"/>
                        <a:pt x="9531" y="5625"/>
                      </a:cubicBezTo>
                      <a:cubicBezTo>
                        <a:pt x="9617" y="5625"/>
                        <a:pt x="9704" y="5611"/>
                        <a:pt x="9786" y="5581"/>
                      </a:cubicBezTo>
                      <a:cubicBezTo>
                        <a:pt x="10248" y="5350"/>
                        <a:pt x="10248" y="4709"/>
                        <a:pt x="9786" y="4478"/>
                      </a:cubicBezTo>
                      <a:cubicBezTo>
                        <a:pt x="9712" y="4441"/>
                        <a:pt x="9629" y="4424"/>
                        <a:pt x="9543" y="4424"/>
                      </a:cubicBezTo>
                      <a:close/>
                      <a:moveTo>
                        <a:pt x="803" y="4566"/>
                      </a:moveTo>
                      <a:cubicBezTo>
                        <a:pt x="420" y="4566"/>
                        <a:pt x="1" y="4912"/>
                        <a:pt x="145" y="5324"/>
                      </a:cubicBezTo>
                      <a:lnTo>
                        <a:pt x="119" y="5324"/>
                      </a:lnTo>
                      <a:cubicBezTo>
                        <a:pt x="145" y="5401"/>
                        <a:pt x="196" y="5478"/>
                        <a:pt x="247" y="5530"/>
                      </a:cubicBezTo>
                      <a:cubicBezTo>
                        <a:pt x="393" y="5693"/>
                        <a:pt x="602" y="5779"/>
                        <a:pt x="812" y="5779"/>
                      </a:cubicBezTo>
                      <a:cubicBezTo>
                        <a:pt x="899" y="5779"/>
                        <a:pt x="986" y="5765"/>
                        <a:pt x="1068" y="5735"/>
                      </a:cubicBezTo>
                      <a:cubicBezTo>
                        <a:pt x="1530" y="5504"/>
                        <a:pt x="1530" y="4837"/>
                        <a:pt x="1068" y="4632"/>
                      </a:cubicBezTo>
                      <a:cubicBezTo>
                        <a:pt x="988" y="4587"/>
                        <a:pt x="896" y="4566"/>
                        <a:pt x="803" y="4566"/>
                      </a:cubicBezTo>
                      <a:close/>
                      <a:moveTo>
                        <a:pt x="15597" y="5507"/>
                      </a:moveTo>
                      <a:cubicBezTo>
                        <a:pt x="15474" y="5507"/>
                        <a:pt x="15336" y="5617"/>
                        <a:pt x="15376" y="5760"/>
                      </a:cubicBezTo>
                      <a:cubicBezTo>
                        <a:pt x="15376" y="5786"/>
                        <a:pt x="15402" y="5812"/>
                        <a:pt x="15428" y="5837"/>
                      </a:cubicBezTo>
                      <a:cubicBezTo>
                        <a:pt x="15461" y="5887"/>
                        <a:pt x="15515" y="5915"/>
                        <a:pt x="15577" y="5915"/>
                      </a:cubicBezTo>
                      <a:cubicBezTo>
                        <a:pt x="15612" y="5915"/>
                        <a:pt x="15648" y="5907"/>
                        <a:pt x="15684" y="5889"/>
                      </a:cubicBezTo>
                      <a:cubicBezTo>
                        <a:pt x="15838" y="5812"/>
                        <a:pt x="15838" y="5606"/>
                        <a:pt x="15684" y="5530"/>
                      </a:cubicBezTo>
                      <a:cubicBezTo>
                        <a:pt x="15658" y="5514"/>
                        <a:pt x="15628" y="5507"/>
                        <a:pt x="15597" y="5507"/>
                      </a:cubicBezTo>
                      <a:close/>
                      <a:moveTo>
                        <a:pt x="6804" y="5935"/>
                      </a:moveTo>
                      <a:cubicBezTo>
                        <a:pt x="6729" y="5935"/>
                        <a:pt x="6636" y="6001"/>
                        <a:pt x="6658" y="6068"/>
                      </a:cubicBezTo>
                      <a:cubicBezTo>
                        <a:pt x="6658" y="6094"/>
                        <a:pt x="6684" y="6094"/>
                        <a:pt x="6684" y="6119"/>
                      </a:cubicBezTo>
                      <a:cubicBezTo>
                        <a:pt x="6702" y="6137"/>
                        <a:pt x="6746" y="6156"/>
                        <a:pt x="6788" y="6156"/>
                      </a:cubicBezTo>
                      <a:cubicBezTo>
                        <a:pt x="6805" y="6156"/>
                        <a:pt x="6823" y="6152"/>
                        <a:pt x="6838" y="6145"/>
                      </a:cubicBezTo>
                      <a:cubicBezTo>
                        <a:pt x="6914" y="6119"/>
                        <a:pt x="6914" y="5991"/>
                        <a:pt x="6838" y="5940"/>
                      </a:cubicBezTo>
                      <a:cubicBezTo>
                        <a:pt x="6827" y="5936"/>
                        <a:pt x="6816" y="5935"/>
                        <a:pt x="6804" y="5935"/>
                      </a:cubicBezTo>
                      <a:close/>
                      <a:moveTo>
                        <a:pt x="17748" y="6091"/>
                      </a:moveTo>
                      <a:cubicBezTo>
                        <a:pt x="17360" y="6091"/>
                        <a:pt x="16922" y="6438"/>
                        <a:pt x="17069" y="6837"/>
                      </a:cubicBezTo>
                      <a:lnTo>
                        <a:pt x="17043" y="6837"/>
                      </a:lnTo>
                      <a:cubicBezTo>
                        <a:pt x="17069" y="6914"/>
                        <a:pt x="17120" y="6991"/>
                        <a:pt x="17171" y="7068"/>
                      </a:cubicBezTo>
                      <a:cubicBezTo>
                        <a:pt x="17310" y="7224"/>
                        <a:pt x="17506" y="7309"/>
                        <a:pt x="17706" y="7309"/>
                      </a:cubicBezTo>
                      <a:cubicBezTo>
                        <a:pt x="17803" y="7309"/>
                        <a:pt x="17900" y="7289"/>
                        <a:pt x="17992" y="7248"/>
                      </a:cubicBezTo>
                      <a:cubicBezTo>
                        <a:pt x="18454" y="7042"/>
                        <a:pt x="18454" y="6376"/>
                        <a:pt x="17992" y="6145"/>
                      </a:cubicBezTo>
                      <a:cubicBezTo>
                        <a:pt x="17918" y="6108"/>
                        <a:pt x="17834" y="6091"/>
                        <a:pt x="17748" y="6091"/>
                      </a:cubicBezTo>
                      <a:close/>
                      <a:moveTo>
                        <a:pt x="8075" y="7152"/>
                      </a:moveTo>
                      <a:cubicBezTo>
                        <a:pt x="8008" y="7152"/>
                        <a:pt x="7944" y="7173"/>
                        <a:pt x="7889" y="7222"/>
                      </a:cubicBezTo>
                      <a:lnTo>
                        <a:pt x="7863" y="7222"/>
                      </a:lnTo>
                      <a:cubicBezTo>
                        <a:pt x="7838" y="7248"/>
                        <a:pt x="7812" y="7273"/>
                        <a:pt x="7786" y="7324"/>
                      </a:cubicBezTo>
                      <a:cubicBezTo>
                        <a:pt x="7684" y="7504"/>
                        <a:pt x="7709" y="7709"/>
                        <a:pt x="7838" y="7837"/>
                      </a:cubicBezTo>
                      <a:cubicBezTo>
                        <a:pt x="7923" y="7914"/>
                        <a:pt x="8023" y="7948"/>
                        <a:pt x="8118" y="7948"/>
                      </a:cubicBezTo>
                      <a:cubicBezTo>
                        <a:pt x="8308" y="7948"/>
                        <a:pt x="8479" y="7812"/>
                        <a:pt x="8479" y="7607"/>
                      </a:cubicBezTo>
                      <a:cubicBezTo>
                        <a:pt x="8518" y="7372"/>
                        <a:pt x="8288" y="7152"/>
                        <a:pt x="8075" y="7152"/>
                      </a:cubicBezTo>
                      <a:close/>
                      <a:moveTo>
                        <a:pt x="4203" y="6925"/>
                      </a:moveTo>
                      <a:cubicBezTo>
                        <a:pt x="3813" y="6925"/>
                        <a:pt x="3406" y="7271"/>
                        <a:pt x="3530" y="7683"/>
                      </a:cubicBezTo>
                      <a:cubicBezTo>
                        <a:pt x="3555" y="7760"/>
                        <a:pt x="3607" y="7837"/>
                        <a:pt x="3658" y="7889"/>
                      </a:cubicBezTo>
                      <a:cubicBezTo>
                        <a:pt x="3803" y="8052"/>
                        <a:pt x="4013" y="8138"/>
                        <a:pt x="4223" y="8138"/>
                      </a:cubicBezTo>
                      <a:cubicBezTo>
                        <a:pt x="4309" y="8138"/>
                        <a:pt x="4396" y="8124"/>
                        <a:pt x="4478" y="8094"/>
                      </a:cubicBezTo>
                      <a:cubicBezTo>
                        <a:pt x="4940" y="7863"/>
                        <a:pt x="4940" y="7196"/>
                        <a:pt x="4478" y="6991"/>
                      </a:cubicBezTo>
                      <a:cubicBezTo>
                        <a:pt x="4393" y="6946"/>
                        <a:pt x="4299" y="6925"/>
                        <a:pt x="4203" y="6925"/>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818" name="Google Shape;818;p17"/>
              <p:cNvSpPr/>
              <p:nvPr/>
            </p:nvSpPr>
            <p:spPr>
              <a:xfrm rot="1413719">
                <a:off x="-379186" y="861403"/>
                <a:ext cx="1464476" cy="1377667"/>
              </a:xfrm>
              <a:custGeom>
                <a:avLst/>
                <a:gdLst/>
                <a:ahLst/>
                <a:cxnLst/>
                <a:rect l="l" t="t" r="r" b="b"/>
                <a:pathLst>
                  <a:path w="49727" h="46783" extrusionOk="0">
                    <a:moveTo>
                      <a:pt x="49209" y="0"/>
                    </a:moveTo>
                    <a:cubicBezTo>
                      <a:pt x="49160" y="0"/>
                      <a:pt x="49108" y="11"/>
                      <a:pt x="49055" y="36"/>
                    </a:cubicBezTo>
                    <a:cubicBezTo>
                      <a:pt x="34592" y="8729"/>
                      <a:pt x="14361" y="23807"/>
                      <a:pt x="180" y="46218"/>
                    </a:cubicBezTo>
                    <a:cubicBezTo>
                      <a:pt x="1" y="46449"/>
                      <a:pt x="206" y="46782"/>
                      <a:pt x="488" y="46782"/>
                    </a:cubicBezTo>
                    <a:cubicBezTo>
                      <a:pt x="616" y="46782"/>
                      <a:pt x="744" y="46705"/>
                      <a:pt x="796" y="46603"/>
                    </a:cubicBezTo>
                    <a:cubicBezTo>
                      <a:pt x="14899" y="24320"/>
                      <a:pt x="35028" y="9319"/>
                      <a:pt x="49439" y="677"/>
                    </a:cubicBezTo>
                    <a:cubicBezTo>
                      <a:pt x="49727" y="434"/>
                      <a:pt x="49519" y="0"/>
                      <a:pt x="4920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819" name="Google Shape;819;p17"/>
          <p:cNvGrpSpPr/>
          <p:nvPr/>
        </p:nvGrpSpPr>
        <p:grpSpPr>
          <a:xfrm rot="796149" flipH="1">
            <a:off x="9962595" y="-637002"/>
            <a:ext cx="2566496" cy="2701471"/>
            <a:chOff x="1526600" y="450800"/>
            <a:chExt cx="4540675" cy="4779475"/>
          </a:xfrm>
        </p:grpSpPr>
        <p:sp>
          <p:nvSpPr>
            <p:cNvPr id="820" name="Google Shape;820;p17"/>
            <p:cNvSpPr/>
            <p:nvPr/>
          </p:nvSpPr>
          <p:spPr>
            <a:xfrm>
              <a:off x="1610100" y="473575"/>
              <a:ext cx="4457175" cy="4689450"/>
            </a:xfrm>
            <a:custGeom>
              <a:avLst/>
              <a:gdLst/>
              <a:ahLst/>
              <a:cxnLst/>
              <a:rect l="l" t="t" r="r" b="b"/>
              <a:pathLst>
                <a:path w="178287" h="187578" extrusionOk="0">
                  <a:moveTo>
                    <a:pt x="95602" y="1"/>
                  </a:moveTo>
                  <a:cubicBezTo>
                    <a:pt x="95141" y="1"/>
                    <a:pt x="94676" y="129"/>
                    <a:pt x="94258" y="394"/>
                  </a:cubicBezTo>
                  <a:lnTo>
                    <a:pt x="0" y="63859"/>
                  </a:lnTo>
                  <a:lnTo>
                    <a:pt x="79645" y="185257"/>
                  </a:lnTo>
                  <a:cubicBezTo>
                    <a:pt x="80631" y="186769"/>
                    <a:pt x="82280" y="187578"/>
                    <a:pt x="83965" y="187578"/>
                  </a:cubicBezTo>
                  <a:cubicBezTo>
                    <a:pt x="84955" y="187578"/>
                    <a:pt x="85959" y="187298"/>
                    <a:pt x="86847" y="186719"/>
                  </a:cubicBezTo>
                  <a:lnTo>
                    <a:pt x="176826" y="126176"/>
                  </a:lnTo>
                  <a:cubicBezTo>
                    <a:pt x="177974" y="125393"/>
                    <a:pt x="178287" y="123880"/>
                    <a:pt x="177504" y="122732"/>
                  </a:cubicBezTo>
                  <a:lnTo>
                    <a:pt x="97703" y="1125"/>
                  </a:lnTo>
                  <a:cubicBezTo>
                    <a:pt x="97205" y="394"/>
                    <a:pt x="96410" y="1"/>
                    <a:pt x="9560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21" name="Google Shape;821;p17"/>
            <p:cNvSpPr/>
            <p:nvPr/>
          </p:nvSpPr>
          <p:spPr>
            <a:xfrm>
              <a:off x="1616625" y="450800"/>
              <a:ext cx="4391950" cy="4645025"/>
            </a:xfrm>
            <a:custGeom>
              <a:avLst/>
              <a:gdLst/>
              <a:ahLst/>
              <a:cxnLst/>
              <a:rect l="l" t="t" r="r" b="b"/>
              <a:pathLst>
                <a:path w="175678" h="185801" extrusionOk="0">
                  <a:moveTo>
                    <a:pt x="93162" y="0"/>
                  </a:moveTo>
                  <a:lnTo>
                    <a:pt x="0" y="61587"/>
                  </a:lnTo>
                  <a:lnTo>
                    <a:pt x="80323" y="184028"/>
                  </a:lnTo>
                  <a:cubicBezTo>
                    <a:pt x="81085" y="185187"/>
                    <a:pt x="82329" y="185800"/>
                    <a:pt x="83604" y="185800"/>
                  </a:cubicBezTo>
                  <a:cubicBezTo>
                    <a:pt x="84339" y="185800"/>
                    <a:pt x="85083" y="185597"/>
                    <a:pt x="85751" y="185177"/>
                  </a:cubicBezTo>
                  <a:lnTo>
                    <a:pt x="175677" y="125782"/>
                  </a:lnTo>
                  <a:lnTo>
                    <a:pt x="93162" y="0"/>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22" name="Google Shape;822;p17"/>
            <p:cNvSpPr/>
            <p:nvPr/>
          </p:nvSpPr>
          <p:spPr>
            <a:xfrm>
              <a:off x="3931325" y="462525"/>
              <a:ext cx="2064200" cy="3145900"/>
            </a:xfrm>
            <a:custGeom>
              <a:avLst/>
              <a:gdLst/>
              <a:ahLst/>
              <a:cxnLst/>
              <a:rect l="l" t="t" r="r" b="b"/>
              <a:pathLst>
                <a:path w="82568" h="125836" fill="none" extrusionOk="0">
                  <a:moveTo>
                    <a:pt x="0" y="1"/>
                  </a:moveTo>
                  <a:lnTo>
                    <a:pt x="82567" y="125835"/>
                  </a:lnTo>
                </a:path>
              </a:pathLst>
            </a:custGeom>
            <a:noFill/>
            <a:ln w="11750" cap="flat" cmpd="sng">
              <a:solidFill>
                <a:schemeClr val="dk1"/>
              </a:solidFill>
              <a:prstDash val="solid"/>
              <a:miter lim="5219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23" name="Google Shape;823;p17"/>
            <p:cNvSpPr/>
            <p:nvPr/>
          </p:nvSpPr>
          <p:spPr>
            <a:xfrm>
              <a:off x="3898700" y="482100"/>
              <a:ext cx="2065500" cy="3145900"/>
            </a:xfrm>
            <a:custGeom>
              <a:avLst/>
              <a:gdLst/>
              <a:ahLst/>
              <a:cxnLst/>
              <a:rect l="l" t="t" r="r" b="b"/>
              <a:pathLst>
                <a:path w="82620" h="125836" fill="none" extrusionOk="0">
                  <a:moveTo>
                    <a:pt x="1" y="1"/>
                  </a:moveTo>
                  <a:lnTo>
                    <a:pt x="82620" y="125835"/>
                  </a:lnTo>
                </a:path>
              </a:pathLst>
            </a:custGeom>
            <a:noFill/>
            <a:ln w="11750" cap="flat" cmpd="sng">
              <a:solidFill>
                <a:schemeClr val="dk1"/>
              </a:solidFill>
              <a:prstDash val="solid"/>
              <a:miter lim="5219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24" name="Google Shape;824;p17"/>
            <p:cNvSpPr/>
            <p:nvPr/>
          </p:nvSpPr>
          <p:spPr>
            <a:xfrm>
              <a:off x="3742125" y="4138150"/>
              <a:ext cx="842925" cy="1092125"/>
            </a:xfrm>
            <a:custGeom>
              <a:avLst/>
              <a:gdLst/>
              <a:ahLst/>
              <a:cxnLst/>
              <a:rect l="l" t="t" r="r" b="b"/>
              <a:pathLst>
                <a:path w="33717" h="43685" extrusionOk="0">
                  <a:moveTo>
                    <a:pt x="9604" y="0"/>
                  </a:moveTo>
                  <a:lnTo>
                    <a:pt x="1" y="6159"/>
                  </a:lnTo>
                  <a:lnTo>
                    <a:pt x="24113" y="43685"/>
                  </a:lnTo>
                  <a:lnTo>
                    <a:pt x="25679" y="35595"/>
                  </a:lnTo>
                  <a:lnTo>
                    <a:pt x="33716" y="37526"/>
                  </a:lnTo>
                  <a:lnTo>
                    <a:pt x="9604" y="0"/>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25" name="Google Shape;825;p17"/>
            <p:cNvSpPr/>
            <p:nvPr/>
          </p:nvSpPr>
          <p:spPr>
            <a:xfrm>
              <a:off x="1526600" y="464775"/>
              <a:ext cx="4343675" cy="4627200"/>
            </a:xfrm>
            <a:custGeom>
              <a:avLst/>
              <a:gdLst/>
              <a:ahLst/>
              <a:cxnLst/>
              <a:rect l="l" t="t" r="r" b="b"/>
              <a:pathLst>
                <a:path w="173747" h="185088" extrusionOk="0">
                  <a:moveTo>
                    <a:pt x="91115" y="1"/>
                  </a:moveTo>
                  <a:cubicBezTo>
                    <a:pt x="90634" y="1"/>
                    <a:pt x="90147" y="140"/>
                    <a:pt x="89718" y="433"/>
                  </a:cubicBezTo>
                  <a:lnTo>
                    <a:pt x="0" y="59357"/>
                  </a:lnTo>
                  <a:lnTo>
                    <a:pt x="82515" y="185087"/>
                  </a:lnTo>
                  <a:lnTo>
                    <a:pt x="172285" y="126163"/>
                  </a:lnTo>
                  <a:cubicBezTo>
                    <a:pt x="173433" y="125380"/>
                    <a:pt x="173746" y="123866"/>
                    <a:pt x="172963" y="122718"/>
                  </a:cubicBezTo>
                  <a:lnTo>
                    <a:pt x="93162" y="1111"/>
                  </a:lnTo>
                  <a:cubicBezTo>
                    <a:pt x="92705" y="392"/>
                    <a:pt x="91920" y="1"/>
                    <a:pt x="91115"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26" name="Google Shape;826;p17"/>
            <p:cNvSpPr/>
            <p:nvPr/>
          </p:nvSpPr>
          <p:spPr>
            <a:xfrm>
              <a:off x="1636200" y="1843000"/>
              <a:ext cx="2130750" cy="3199400"/>
            </a:xfrm>
            <a:custGeom>
              <a:avLst/>
              <a:gdLst/>
              <a:ahLst/>
              <a:cxnLst/>
              <a:rect l="l" t="t" r="r" b="b"/>
              <a:pathLst>
                <a:path w="85230" h="127976" extrusionOk="0">
                  <a:moveTo>
                    <a:pt x="2506" y="1"/>
                  </a:moveTo>
                  <a:lnTo>
                    <a:pt x="0" y="1619"/>
                  </a:lnTo>
                  <a:lnTo>
                    <a:pt x="82724" y="127975"/>
                  </a:lnTo>
                  <a:lnTo>
                    <a:pt x="85229" y="126357"/>
                  </a:lnTo>
                  <a:lnTo>
                    <a:pt x="2506"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27" name="Google Shape;827;p17"/>
            <p:cNvSpPr/>
            <p:nvPr/>
          </p:nvSpPr>
          <p:spPr>
            <a:xfrm>
              <a:off x="2647400" y="1567700"/>
              <a:ext cx="2116400" cy="2399550"/>
            </a:xfrm>
            <a:custGeom>
              <a:avLst/>
              <a:gdLst/>
              <a:ahLst/>
              <a:cxnLst/>
              <a:rect l="l" t="t" r="r" b="b"/>
              <a:pathLst>
                <a:path w="84656" h="95982" fill="none" extrusionOk="0">
                  <a:moveTo>
                    <a:pt x="82777" y="71347"/>
                  </a:moveTo>
                  <a:cubicBezTo>
                    <a:pt x="82777" y="69937"/>
                    <a:pt x="83507" y="68633"/>
                    <a:pt x="84656" y="67850"/>
                  </a:cubicBezTo>
                  <a:lnTo>
                    <a:pt x="40919" y="1201"/>
                  </a:lnTo>
                  <a:cubicBezTo>
                    <a:pt x="38988" y="2453"/>
                    <a:pt x="36431" y="1932"/>
                    <a:pt x="35178" y="0"/>
                  </a:cubicBezTo>
                  <a:lnTo>
                    <a:pt x="1149" y="22286"/>
                  </a:lnTo>
                  <a:cubicBezTo>
                    <a:pt x="2454" y="24217"/>
                    <a:pt x="1932" y="26827"/>
                    <a:pt x="1" y="28080"/>
                  </a:cubicBezTo>
                  <a:lnTo>
                    <a:pt x="43737" y="94729"/>
                  </a:lnTo>
                  <a:cubicBezTo>
                    <a:pt x="45668" y="93476"/>
                    <a:pt x="48226" y="94050"/>
                    <a:pt x="49478" y="95981"/>
                  </a:cubicBezTo>
                  <a:lnTo>
                    <a:pt x="83455" y="73643"/>
                  </a:lnTo>
                  <a:cubicBezTo>
                    <a:pt x="82985" y="72965"/>
                    <a:pt x="82777" y="72182"/>
                    <a:pt x="82777" y="71347"/>
                  </a:cubicBezTo>
                  <a:close/>
                </a:path>
              </a:pathLst>
            </a:custGeom>
            <a:solidFill>
              <a:schemeClr val="lt1"/>
            </a:solidFill>
            <a:ln w="14350" cap="flat" cmpd="sng">
              <a:solidFill>
                <a:schemeClr val="lt1"/>
              </a:solidFill>
              <a:prstDash val="solid"/>
              <a:miter lim="5219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828" name="Google Shape;828;p17"/>
          <p:cNvGrpSpPr/>
          <p:nvPr/>
        </p:nvGrpSpPr>
        <p:grpSpPr>
          <a:xfrm rot="1799838">
            <a:off x="-313983" y="-420989"/>
            <a:ext cx="2283968" cy="3483031"/>
            <a:chOff x="7518282" y="2373612"/>
            <a:chExt cx="1544209" cy="2355088"/>
          </a:xfrm>
        </p:grpSpPr>
        <p:sp>
          <p:nvSpPr>
            <p:cNvPr id="829" name="Google Shape;829;p17"/>
            <p:cNvSpPr/>
            <p:nvPr/>
          </p:nvSpPr>
          <p:spPr>
            <a:xfrm rot="718822">
              <a:off x="7689615" y="3249120"/>
              <a:ext cx="1111866" cy="1379201"/>
            </a:xfrm>
            <a:custGeom>
              <a:avLst/>
              <a:gdLst/>
              <a:ahLst/>
              <a:cxnLst/>
              <a:rect l="l" t="t" r="r" b="b"/>
              <a:pathLst>
                <a:path w="48158" h="59737" extrusionOk="0">
                  <a:moveTo>
                    <a:pt x="39340" y="1"/>
                  </a:moveTo>
                  <a:cubicBezTo>
                    <a:pt x="38303" y="1"/>
                    <a:pt x="37263" y="153"/>
                    <a:pt x="36285" y="451"/>
                  </a:cubicBezTo>
                  <a:cubicBezTo>
                    <a:pt x="32695" y="1579"/>
                    <a:pt x="29823" y="4272"/>
                    <a:pt x="27259" y="7016"/>
                  </a:cubicBezTo>
                  <a:cubicBezTo>
                    <a:pt x="20361" y="14401"/>
                    <a:pt x="14874" y="22940"/>
                    <a:pt x="10489" y="32043"/>
                  </a:cubicBezTo>
                  <a:cubicBezTo>
                    <a:pt x="8976" y="35197"/>
                    <a:pt x="7591" y="37427"/>
                    <a:pt x="5873" y="40505"/>
                  </a:cubicBezTo>
                  <a:cubicBezTo>
                    <a:pt x="2185" y="47138"/>
                    <a:pt x="1874" y="57072"/>
                    <a:pt x="8" y="59727"/>
                  </a:cubicBezTo>
                  <a:lnTo>
                    <a:pt x="8" y="59727"/>
                  </a:lnTo>
                  <a:cubicBezTo>
                    <a:pt x="9880" y="45729"/>
                    <a:pt x="25415" y="30630"/>
                    <a:pt x="38721" y="19888"/>
                  </a:cubicBezTo>
                  <a:cubicBezTo>
                    <a:pt x="41311" y="17811"/>
                    <a:pt x="44029" y="15708"/>
                    <a:pt x="45773" y="12888"/>
                  </a:cubicBezTo>
                  <a:cubicBezTo>
                    <a:pt x="47542" y="10041"/>
                    <a:pt x="48157" y="6246"/>
                    <a:pt x="46388" y="3426"/>
                  </a:cubicBezTo>
                  <a:cubicBezTo>
                    <a:pt x="44910" y="1106"/>
                    <a:pt x="42136" y="1"/>
                    <a:pt x="39340" y="1"/>
                  </a:cubicBezTo>
                  <a:close/>
                  <a:moveTo>
                    <a:pt x="8" y="59727"/>
                  </a:moveTo>
                  <a:lnTo>
                    <a:pt x="8" y="59727"/>
                  </a:lnTo>
                  <a:cubicBezTo>
                    <a:pt x="5" y="59730"/>
                    <a:pt x="3" y="59733"/>
                    <a:pt x="1" y="59736"/>
                  </a:cubicBezTo>
                  <a:lnTo>
                    <a:pt x="1" y="59736"/>
                  </a:lnTo>
                  <a:cubicBezTo>
                    <a:pt x="3" y="59733"/>
                    <a:pt x="5" y="59730"/>
                    <a:pt x="8" y="59727"/>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30" name="Google Shape;830;p17"/>
            <p:cNvSpPr/>
            <p:nvPr/>
          </p:nvSpPr>
          <p:spPr>
            <a:xfrm rot="718822">
              <a:off x="7649292" y="3211149"/>
              <a:ext cx="1111843" cy="1378947"/>
            </a:xfrm>
            <a:custGeom>
              <a:avLst/>
              <a:gdLst/>
              <a:ahLst/>
              <a:cxnLst/>
              <a:rect l="l" t="t" r="r" b="b"/>
              <a:pathLst>
                <a:path w="48157" h="59726" extrusionOk="0">
                  <a:moveTo>
                    <a:pt x="39365" y="0"/>
                  </a:moveTo>
                  <a:cubicBezTo>
                    <a:pt x="38317" y="0"/>
                    <a:pt x="37267" y="157"/>
                    <a:pt x="36285" y="466"/>
                  </a:cubicBezTo>
                  <a:cubicBezTo>
                    <a:pt x="32695" y="1569"/>
                    <a:pt x="29823" y="4261"/>
                    <a:pt x="27258" y="7005"/>
                  </a:cubicBezTo>
                  <a:cubicBezTo>
                    <a:pt x="20361" y="14390"/>
                    <a:pt x="14873" y="22929"/>
                    <a:pt x="10488" y="32032"/>
                  </a:cubicBezTo>
                  <a:cubicBezTo>
                    <a:pt x="8975" y="35186"/>
                    <a:pt x="7591" y="37417"/>
                    <a:pt x="5873" y="40494"/>
                  </a:cubicBezTo>
                  <a:cubicBezTo>
                    <a:pt x="2180" y="47161"/>
                    <a:pt x="1872" y="57085"/>
                    <a:pt x="1" y="59726"/>
                  </a:cubicBezTo>
                  <a:lnTo>
                    <a:pt x="1" y="59726"/>
                  </a:lnTo>
                  <a:cubicBezTo>
                    <a:pt x="9873" y="45751"/>
                    <a:pt x="25412" y="30622"/>
                    <a:pt x="38721" y="19878"/>
                  </a:cubicBezTo>
                  <a:cubicBezTo>
                    <a:pt x="41310" y="17801"/>
                    <a:pt x="44029" y="15698"/>
                    <a:pt x="45772" y="12877"/>
                  </a:cubicBezTo>
                  <a:cubicBezTo>
                    <a:pt x="47542" y="10031"/>
                    <a:pt x="48157" y="6236"/>
                    <a:pt x="46362" y="3415"/>
                  </a:cubicBezTo>
                  <a:cubicBezTo>
                    <a:pt x="44909" y="1106"/>
                    <a:pt x="42145" y="0"/>
                    <a:pt x="3936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31" name="Google Shape;831;p17"/>
            <p:cNvSpPr/>
            <p:nvPr/>
          </p:nvSpPr>
          <p:spPr>
            <a:xfrm rot="718822">
              <a:off x="8428587" y="3328473"/>
              <a:ext cx="409048" cy="200495"/>
            </a:xfrm>
            <a:custGeom>
              <a:avLst/>
              <a:gdLst/>
              <a:ahLst/>
              <a:cxnLst/>
              <a:rect l="l" t="t" r="r" b="b"/>
              <a:pathLst>
                <a:path w="17717" h="8684" extrusionOk="0">
                  <a:moveTo>
                    <a:pt x="13244" y="85"/>
                  </a:moveTo>
                  <a:cubicBezTo>
                    <a:pt x="13109" y="85"/>
                    <a:pt x="12983" y="218"/>
                    <a:pt x="13050" y="351"/>
                  </a:cubicBezTo>
                  <a:cubicBezTo>
                    <a:pt x="13050" y="377"/>
                    <a:pt x="13075" y="403"/>
                    <a:pt x="13101" y="428"/>
                  </a:cubicBezTo>
                  <a:cubicBezTo>
                    <a:pt x="13139" y="454"/>
                    <a:pt x="13184" y="467"/>
                    <a:pt x="13229" y="467"/>
                  </a:cubicBezTo>
                  <a:cubicBezTo>
                    <a:pt x="13274" y="467"/>
                    <a:pt x="13319" y="454"/>
                    <a:pt x="13357" y="428"/>
                  </a:cubicBezTo>
                  <a:cubicBezTo>
                    <a:pt x="13511" y="351"/>
                    <a:pt x="13460" y="146"/>
                    <a:pt x="13306" y="95"/>
                  </a:cubicBezTo>
                  <a:cubicBezTo>
                    <a:pt x="13285" y="88"/>
                    <a:pt x="13264" y="85"/>
                    <a:pt x="13244" y="85"/>
                  </a:cubicBezTo>
                  <a:close/>
                  <a:moveTo>
                    <a:pt x="9983" y="0"/>
                  </a:moveTo>
                  <a:cubicBezTo>
                    <a:pt x="9903" y="0"/>
                    <a:pt x="9827" y="28"/>
                    <a:pt x="9767" y="95"/>
                  </a:cubicBezTo>
                  <a:cubicBezTo>
                    <a:pt x="9742" y="121"/>
                    <a:pt x="9716" y="172"/>
                    <a:pt x="9690" y="223"/>
                  </a:cubicBezTo>
                  <a:cubicBezTo>
                    <a:pt x="9639" y="403"/>
                    <a:pt x="9690" y="582"/>
                    <a:pt x="9844" y="685"/>
                  </a:cubicBezTo>
                  <a:cubicBezTo>
                    <a:pt x="9910" y="731"/>
                    <a:pt x="9982" y="752"/>
                    <a:pt x="10050" y="752"/>
                  </a:cubicBezTo>
                  <a:cubicBezTo>
                    <a:pt x="10249" y="752"/>
                    <a:pt x="10428" y="580"/>
                    <a:pt x="10408" y="351"/>
                  </a:cubicBezTo>
                  <a:cubicBezTo>
                    <a:pt x="10390" y="169"/>
                    <a:pt x="10178" y="0"/>
                    <a:pt x="9983" y="0"/>
                  </a:cubicBezTo>
                  <a:close/>
                  <a:moveTo>
                    <a:pt x="7556" y="654"/>
                  </a:moveTo>
                  <a:cubicBezTo>
                    <a:pt x="7486" y="654"/>
                    <a:pt x="7412" y="721"/>
                    <a:pt x="7434" y="787"/>
                  </a:cubicBezTo>
                  <a:lnTo>
                    <a:pt x="7434" y="813"/>
                  </a:lnTo>
                  <a:cubicBezTo>
                    <a:pt x="7460" y="839"/>
                    <a:pt x="7460" y="839"/>
                    <a:pt x="7460" y="839"/>
                  </a:cubicBezTo>
                  <a:cubicBezTo>
                    <a:pt x="7485" y="864"/>
                    <a:pt x="7517" y="877"/>
                    <a:pt x="7546" y="877"/>
                  </a:cubicBezTo>
                  <a:cubicBezTo>
                    <a:pt x="7575" y="877"/>
                    <a:pt x="7601" y="864"/>
                    <a:pt x="7613" y="839"/>
                  </a:cubicBezTo>
                  <a:cubicBezTo>
                    <a:pt x="7690" y="787"/>
                    <a:pt x="7690" y="685"/>
                    <a:pt x="7588" y="659"/>
                  </a:cubicBezTo>
                  <a:cubicBezTo>
                    <a:pt x="7578" y="656"/>
                    <a:pt x="7567" y="654"/>
                    <a:pt x="7556" y="654"/>
                  </a:cubicBezTo>
                  <a:close/>
                  <a:moveTo>
                    <a:pt x="12799" y="1638"/>
                  </a:moveTo>
                  <a:cubicBezTo>
                    <a:pt x="12396" y="1638"/>
                    <a:pt x="11973" y="2067"/>
                    <a:pt x="12178" y="2454"/>
                  </a:cubicBezTo>
                  <a:lnTo>
                    <a:pt x="12152" y="2454"/>
                  </a:lnTo>
                  <a:cubicBezTo>
                    <a:pt x="12203" y="2531"/>
                    <a:pt x="12255" y="2582"/>
                    <a:pt x="12306" y="2634"/>
                  </a:cubicBezTo>
                  <a:cubicBezTo>
                    <a:pt x="12435" y="2734"/>
                    <a:pt x="12595" y="2786"/>
                    <a:pt x="12756" y="2786"/>
                  </a:cubicBezTo>
                  <a:cubicBezTo>
                    <a:pt x="12885" y="2786"/>
                    <a:pt x="13013" y="2753"/>
                    <a:pt x="13127" y="2685"/>
                  </a:cubicBezTo>
                  <a:cubicBezTo>
                    <a:pt x="13511" y="2403"/>
                    <a:pt x="13409" y="1787"/>
                    <a:pt x="12947" y="1659"/>
                  </a:cubicBezTo>
                  <a:cubicBezTo>
                    <a:pt x="12899" y="1645"/>
                    <a:pt x="12849" y="1638"/>
                    <a:pt x="12799" y="1638"/>
                  </a:cubicBezTo>
                  <a:close/>
                  <a:moveTo>
                    <a:pt x="6278" y="2155"/>
                  </a:moveTo>
                  <a:cubicBezTo>
                    <a:pt x="6196" y="2155"/>
                    <a:pt x="6115" y="2183"/>
                    <a:pt x="6049" y="2249"/>
                  </a:cubicBezTo>
                  <a:lnTo>
                    <a:pt x="6075" y="2249"/>
                  </a:lnTo>
                  <a:cubicBezTo>
                    <a:pt x="6049" y="2275"/>
                    <a:pt x="6024" y="2326"/>
                    <a:pt x="5998" y="2377"/>
                  </a:cubicBezTo>
                  <a:cubicBezTo>
                    <a:pt x="5947" y="2557"/>
                    <a:pt x="5998" y="2736"/>
                    <a:pt x="6152" y="2839"/>
                  </a:cubicBezTo>
                  <a:cubicBezTo>
                    <a:pt x="6212" y="2886"/>
                    <a:pt x="6279" y="2906"/>
                    <a:pt x="6345" y="2906"/>
                  </a:cubicBezTo>
                  <a:cubicBezTo>
                    <a:pt x="6532" y="2906"/>
                    <a:pt x="6709" y="2740"/>
                    <a:pt x="6690" y="2531"/>
                  </a:cubicBezTo>
                  <a:cubicBezTo>
                    <a:pt x="6690" y="2330"/>
                    <a:pt x="6481" y="2155"/>
                    <a:pt x="6278" y="2155"/>
                  </a:cubicBezTo>
                  <a:close/>
                  <a:moveTo>
                    <a:pt x="15296" y="2488"/>
                  </a:moveTo>
                  <a:cubicBezTo>
                    <a:pt x="15012" y="2488"/>
                    <a:pt x="14712" y="2798"/>
                    <a:pt x="14870" y="3070"/>
                  </a:cubicBezTo>
                  <a:cubicBezTo>
                    <a:pt x="14896" y="3121"/>
                    <a:pt x="14922" y="3146"/>
                    <a:pt x="14947" y="3198"/>
                  </a:cubicBezTo>
                  <a:cubicBezTo>
                    <a:pt x="15046" y="3268"/>
                    <a:pt x="15152" y="3308"/>
                    <a:pt x="15258" y="3308"/>
                  </a:cubicBezTo>
                  <a:cubicBezTo>
                    <a:pt x="15344" y="3308"/>
                    <a:pt x="15430" y="3281"/>
                    <a:pt x="15511" y="3223"/>
                  </a:cubicBezTo>
                  <a:cubicBezTo>
                    <a:pt x="15793" y="3044"/>
                    <a:pt x="15716" y="2608"/>
                    <a:pt x="15409" y="2505"/>
                  </a:cubicBezTo>
                  <a:cubicBezTo>
                    <a:pt x="15372" y="2493"/>
                    <a:pt x="15334" y="2488"/>
                    <a:pt x="15296" y="2488"/>
                  </a:cubicBezTo>
                  <a:close/>
                  <a:moveTo>
                    <a:pt x="3455" y="3035"/>
                  </a:moveTo>
                  <a:cubicBezTo>
                    <a:pt x="3318" y="3035"/>
                    <a:pt x="3186" y="3190"/>
                    <a:pt x="3254" y="3326"/>
                  </a:cubicBezTo>
                  <a:cubicBezTo>
                    <a:pt x="3254" y="3352"/>
                    <a:pt x="3280" y="3352"/>
                    <a:pt x="3306" y="3377"/>
                  </a:cubicBezTo>
                  <a:cubicBezTo>
                    <a:pt x="3348" y="3420"/>
                    <a:pt x="3398" y="3439"/>
                    <a:pt x="3447" y="3439"/>
                  </a:cubicBezTo>
                  <a:cubicBezTo>
                    <a:pt x="3488" y="3439"/>
                    <a:pt x="3527" y="3426"/>
                    <a:pt x="3562" y="3403"/>
                  </a:cubicBezTo>
                  <a:cubicBezTo>
                    <a:pt x="3690" y="3300"/>
                    <a:pt x="3665" y="3095"/>
                    <a:pt x="3511" y="3044"/>
                  </a:cubicBezTo>
                  <a:cubicBezTo>
                    <a:pt x="3492" y="3038"/>
                    <a:pt x="3474" y="3035"/>
                    <a:pt x="3455" y="3035"/>
                  </a:cubicBezTo>
                  <a:close/>
                  <a:moveTo>
                    <a:pt x="10101" y="2744"/>
                  </a:moveTo>
                  <a:cubicBezTo>
                    <a:pt x="10028" y="2744"/>
                    <a:pt x="9956" y="2766"/>
                    <a:pt x="9894" y="2817"/>
                  </a:cubicBezTo>
                  <a:lnTo>
                    <a:pt x="9894" y="2817"/>
                  </a:lnTo>
                  <a:cubicBezTo>
                    <a:pt x="9894" y="2816"/>
                    <a:pt x="9895" y="2815"/>
                    <a:pt x="9896" y="2813"/>
                  </a:cubicBezTo>
                  <a:lnTo>
                    <a:pt x="9896" y="2813"/>
                  </a:lnTo>
                  <a:lnTo>
                    <a:pt x="9870" y="2839"/>
                  </a:lnTo>
                  <a:cubicBezTo>
                    <a:pt x="9878" y="2831"/>
                    <a:pt x="9886" y="2824"/>
                    <a:pt x="9894" y="2817"/>
                  </a:cubicBezTo>
                  <a:lnTo>
                    <a:pt x="9894" y="2817"/>
                  </a:lnTo>
                  <a:cubicBezTo>
                    <a:pt x="9869" y="2867"/>
                    <a:pt x="9844" y="2916"/>
                    <a:pt x="9819" y="2941"/>
                  </a:cubicBezTo>
                  <a:cubicBezTo>
                    <a:pt x="9767" y="3121"/>
                    <a:pt x="9819" y="3300"/>
                    <a:pt x="9973" y="3429"/>
                  </a:cubicBezTo>
                  <a:cubicBezTo>
                    <a:pt x="10030" y="3467"/>
                    <a:pt x="10094" y="3485"/>
                    <a:pt x="10158" y="3485"/>
                  </a:cubicBezTo>
                  <a:cubicBezTo>
                    <a:pt x="10348" y="3485"/>
                    <a:pt x="10530" y="3326"/>
                    <a:pt x="10511" y="3095"/>
                  </a:cubicBezTo>
                  <a:cubicBezTo>
                    <a:pt x="10511" y="2913"/>
                    <a:pt x="10304" y="2744"/>
                    <a:pt x="10101" y="2744"/>
                  </a:cubicBezTo>
                  <a:close/>
                  <a:moveTo>
                    <a:pt x="14770" y="4548"/>
                  </a:moveTo>
                  <a:cubicBezTo>
                    <a:pt x="14646" y="4548"/>
                    <a:pt x="14495" y="4700"/>
                    <a:pt x="14563" y="4813"/>
                  </a:cubicBezTo>
                  <a:cubicBezTo>
                    <a:pt x="14588" y="4839"/>
                    <a:pt x="14588" y="4865"/>
                    <a:pt x="14614" y="4890"/>
                  </a:cubicBezTo>
                  <a:cubicBezTo>
                    <a:pt x="14661" y="4922"/>
                    <a:pt x="14719" y="4944"/>
                    <a:pt x="14780" y="4944"/>
                  </a:cubicBezTo>
                  <a:cubicBezTo>
                    <a:pt x="14818" y="4944"/>
                    <a:pt x="14857" y="4935"/>
                    <a:pt x="14896" y="4916"/>
                  </a:cubicBezTo>
                  <a:cubicBezTo>
                    <a:pt x="15024" y="4813"/>
                    <a:pt x="14998" y="4608"/>
                    <a:pt x="14819" y="4557"/>
                  </a:cubicBezTo>
                  <a:cubicBezTo>
                    <a:pt x="14804" y="4551"/>
                    <a:pt x="14787" y="4548"/>
                    <a:pt x="14770" y="4548"/>
                  </a:cubicBezTo>
                  <a:close/>
                  <a:moveTo>
                    <a:pt x="4573" y="4622"/>
                  </a:moveTo>
                  <a:cubicBezTo>
                    <a:pt x="4312" y="4622"/>
                    <a:pt x="4040" y="4894"/>
                    <a:pt x="4177" y="5147"/>
                  </a:cubicBezTo>
                  <a:cubicBezTo>
                    <a:pt x="4203" y="5172"/>
                    <a:pt x="4229" y="5224"/>
                    <a:pt x="4254" y="5249"/>
                  </a:cubicBezTo>
                  <a:cubicBezTo>
                    <a:pt x="4344" y="5324"/>
                    <a:pt x="4451" y="5364"/>
                    <a:pt x="4555" y="5364"/>
                  </a:cubicBezTo>
                  <a:cubicBezTo>
                    <a:pt x="4630" y="5364"/>
                    <a:pt x="4703" y="5343"/>
                    <a:pt x="4767" y="5300"/>
                  </a:cubicBezTo>
                  <a:cubicBezTo>
                    <a:pt x="5024" y="5121"/>
                    <a:pt x="4972" y="4711"/>
                    <a:pt x="4665" y="4634"/>
                  </a:cubicBezTo>
                  <a:cubicBezTo>
                    <a:pt x="4635" y="4626"/>
                    <a:pt x="4604" y="4622"/>
                    <a:pt x="4573" y="4622"/>
                  </a:cubicBezTo>
                  <a:close/>
                  <a:moveTo>
                    <a:pt x="8987" y="4400"/>
                  </a:moveTo>
                  <a:cubicBezTo>
                    <a:pt x="8604" y="4400"/>
                    <a:pt x="8182" y="4821"/>
                    <a:pt x="8383" y="5224"/>
                  </a:cubicBezTo>
                  <a:cubicBezTo>
                    <a:pt x="8408" y="5275"/>
                    <a:pt x="8460" y="5352"/>
                    <a:pt x="8537" y="5403"/>
                  </a:cubicBezTo>
                  <a:cubicBezTo>
                    <a:pt x="8665" y="5503"/>
                    <a:pt x="8818" y="5555"/>
                    <a:pt x="8972" y="5555"/>
                  </a:cubicBezTo>
                  <a:cubicBezTo>
                    <a:pt x="9094" y="5555"/>
                    <a:pt x="9218" y="5522"/>
                    <a:pt x="9331" y="5454"/>
                  </a:cubicBezTo>
                  <a:cubicBezTo>
                    <a:pt x="9716" y="5172"/>
                    <a:pt x="9614" y="4557"/>
                    <a:pt x="9152" y="4429"/>
                  </a:cubicBezTo>
                  <a:cubicBezTo>
                    <a:pt x="9099" y="4409"/>
                    <a:pt x="9044" y="4400"/>
                    <a:pt x="8987" y="4400"/>
                  </a:cubicBezTo>
                  <a:close/>
                  <a:moveTo>
                    <a:pt x="16985" y="4741"/>
                  </a:moveTo>
                  <a:cubicBezTo>
                    <a:pt x="16596" y="4741"/>
                    <a:pt x="16152" y="5169"/>
                    <a:pt x="16358" y="5557"/>
                  </a:cubicBezTo>
                  <a:cubicBezTo>
                    <a:pt x="16409" y="5634"/>
                    <a:pt x="16460" y="5685"/>
                    <a:pt x="16511" y="5736"/>
                  </a:cubicBezTo>
                  <a:cubicBezTo>
                    <a:pt x="16640" y="5836"/>
                    <a:pt x="16793" y="5889"/>
                    <a:pt x="16947" y="5889"/>
                  </a:cubicBezTo>
                  <a:cubicBezTo>
                    <a:pt x="17069" y="5889"/>
                    <a:pt x="17193" y="5856"/>
                    <a:pt x="17306" y="5788"/>
                  </a:cubicBezTo>
                  <a:cubicBezTo>
                    <a:pt x="17717" y="5506"/>
                    <a:pt x="17614" y="4890"/>
                    <a:pt x="17127" y="4762"/>
                  </a:cubicBezTo>
                  <a:cubicBezTo>
                    <a:pt x="17081" y="4748"/>
                    <a:pt x="17034" y="4741"/>
                    <a:pt x="16985" y="4741"/>
                  </a:cubicBezTo>
                  <a:close/>
                  <a:moveTo>
                    <a:pt x="6587" y="6245"/>
                  </a:moveTo>
                  <a:cubicBezTo>
                    <a:pt x="6511" y="6245"/>
                    <a:pt x="6414" y="6334"/>
                    <a:pt x="6460" y="6403"/>
                  </a:cubicBezTo>
                  <a:cubicBezTo>
                    <a:pt x="6460" y="6429"/>
                    <a:pt x="6485" y="6429"/>
                    <a:pt x="6485" y="6454"/>
                  </a:cubicBezTo>
                  <a:cubicBezTo>
                    <a:pt x="6511" y="6467"/>
                    <a:pt x="6536" y="6474"/>
                    <a:pt x="6562" y="6474"/>
                  </a:cubicBezTo>
                  <a:cubicBezTo>
                    <a:pt x="6588" y="6474"/>
                    <a:pt x="6613" y="6467"/>
                    <a:pt x="6639" y="6454"/>
                  </a:cubicBezTo>
                  <a:cubicBezTo>
                    <a:pt x="6716" y="6403"/>
                    <a:pt x="6690" y="6275"/>
                    <a:pt x="6613" y="6249"/>
                  </a:cubicBezTo>
                  <a:cubicBezTo>
                    <a:pt x="6605" y="6246"/>
                    <a:pt x="6596" y="6245"/>
                    <a:pt x="6587" y="6245"/>
                  </a:cubicBezTo>
                  <a:close/>
                  <a:moveTo>
                    <a:pt x="813" y="5837"/>
                  </a:moveTo>
                  <a:cubicBezTo>
                    <a:pt x="428" y="5837"/>
                    <a:pt x="1" y="6278"/>
                    <a:pt x="203" y="6659"/>
                  </a:cubicBezTo>
                  <a:cubicBezTo>
                    <a:pt x="228" y="6711"/>
                    <a:pt x="280" y="6788"/>
                    <a:pt x="357" y="6839"/>
                  </a:cubicBezTo>
                  <a:cubicBezTo>
                    <a:pt x="485" y="6939"/>
                    <a:pt x="638" y="6991"/>
                    <a:pt x="792" y="6991"/>
                  </a:cubicBezTo>
                  <a:cubicBezTo>
                    <a:pt x="915" y="6991"/>
                    <a:pt x="1038" y="6958"/>
                    <a:pt x="1152" y="6890"/>
                  </a:cubicBezTo>
                  <a:cubicBezTo>
                    <a:pt x="1536" y="6608"/>
                    <a:pt x="1434" y="5993"/>
                    <a:pt x="972" y="5865"/>
                  </a:cubicBezTo>
                  <a:cubicBezTo>
                    <a:pt x="921" y="5845"/>
                    <a:pt x="868" y="5837"/>
                    <a:pt x="813" y="5837"/>
                  </a:cubicBezTo>
                  <a:close/>
                  <a:moveTo>
                    <a:pt x="8010" y="7201"/>
                  </a:moveTo>
                  <a:cubicBezTo>
                    <a:pt x="7933" y="7201"/>
                    <a:pt x="7856" y="7225"/>
                    <a:pt x="7791" y="7279"/>
                  </a:cubicBezTo>
                  <a:lnTo>
                    <a:pt x="7791" y="7279"/>
                  </a:lnTo>
                  <a:cubicBezTo>
                    <a:pt x="7792" y="7278"/>
                    <a:pt x="7792" y="7276"/>
                    <a:pt x="7793" y="7275"/>
                  </a:cubicBezTo>
                  <a:lnTo>
                    <a:pt x="7793" y="7275"/>
                  </a:lnTo>
                  <a:lnTo>
                    <a:pt x="7767" y="7301"/>
                  </a:lnTo>
                  <a:cubicBezTo>
                    <a:pt x="7775" y="7293"/>
                    <a:pt x="7783" y="7286"/>
                    <a:pt x="7791" y="7279"/>
                  </a:cubicBezTo>
                  <a:lnTo>
                    <a:pt x="7791" y="7279"/>
                  </a:lnTo>
                  <a:cubicBezTo>
                    <a:pt x="7766" y="7328"/>
                    <a:pt x="7741" y="7353"/>
                    <a:pt x="7716" y="7403"/>
                  </a:cubicBezTo>
                  <a:cubicBezTo>
                    <a:pt x="7665" y="7583"/>
                    <a:pt x="7716" y="7762"/>
                    <a:pt x="7870" y="7890"/>
                  </a:cubicBezTo>
                  <a:cubicBezTo>
                    <a:pt x="7928" y="7929"/>
                    <a:pt x="7992" y="7946"/>
                    <a:pt x="8055" y="7946"/>
                  </a:cubicBezTo>
                  <a:cubicBezTo>
                    <a:pt x="8245" y="7946"/>
                    <a:pt x="8428" y="7788"/>
                    <a:pt x="8408" y="7557"/>
                  </a:cubicBezTo>
                  <a:cubicBezTo>
                    <a:pt x="8408" y="7360"/>
                    <a:pt x="8209" y="7201"/>
                    <a:pt x="8010" y="7201"/>
                  </a:cubicBezTo>
                  <a:close/>
                  <a:moveTo>
                    <a:pt x="4446" y="7536"/>
                  </a:moveTo>
                  <a:cubicBezTo>
                    <a:pt x="4057" y="7536"/>
                    <a:pt x="3613" y="7964"/>
                    <a:pt x="3818" y="8352"/>
                  </a:cubicBezTo>
                  <a:cubicBezTo>
                    <a:pt x="3844" y="8429"/>
                    <a:pt x="3895" y="8480"/>
                    <a:pt x="3972" y="8531"/>
                  </a:cubicBezTo>
                  <a:cubicBezTo>
                    <a:pt x="4087" y="8631"/>
                    <a:pt x="4241" y="8684"/>
                    <a:pt x="4399" y="8684"/>
                  </a:cubicBezTo>
                  <a:cubicBezTo>
                    <a:pt x="4525" y="8684"/>
                    <a:pt x="4654" y="8651"/>
                    <a:pt x="4767" y="8583"/>
                  </a:cubicBezTo>
                  <a:cubicBezTo>
                    <a:pt x="5152" y="8301"/>
                    <a:pt x="5049" y="7685"/>
                    <a:pt x="4588" y="7557"/>
                  </a:cubicBezTo>
                  <a:cubicBezTo>
                    <a:pt x="4542" y="7543"/>
                    <a:pt x="4495" y="7536"/>
                    <a:pt x="4446" y="7536"/>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32" name="Google Shape;832;p17"/>
            <p:cNvSpPr/>
            <p:nvPr/>
          </p:nvSpPr>
          <p:spPr>
            <a:xfrm rot="718822">
              <a:off x="7632882" y="3365539"/>
              <a:ext cx="918528" cy="1181592"/>
            </a:xfrm>
            <a:custGeom>
              <a:avLst/>
              <a:gdLst/>
              <a:ahLst/>
              <a:cxnLst/>
              <a:rect l="l" t="t" r="r" b="b"/>
              <a:pathLst>
                <a:path w="39784" h="51178" extrusionOk="0">
                  <a:moveTo>
                    <a:pt x="39268" y="0"/>
                  </a:moveTo>
                  <a:cubicBezTo>
                    <a:pt x="39198" y="0"/>
                    <a:pt x="39125" y="22"/>
                    <a:pt x="39054" y="72"/>
                  </a:cubicBezTo>
                  <a:cubicBezTo>
                    <a:pt x="26772" y="10380"/>
                    <a:pt x="10053" y="27535"/>
                    <a:pt x="104" y="50665"/>
                  </a:cubicBezTo>
                  <a:cubicBezTo>
                    <a:pt x="1" y="50895"/>
                    <a:pt x="180" y="51152"/>
                    <a:pt x="437" y="51177"/>
                  </a:cubicBezTo>
                  <a:cubicBezTo>
                    <a:pt x="565" y="51177"/>
                    <a:pt x="668" y="51075"/>
                    <a:pt x="719" y="50972"/>
                  </a:cubicBezTo>
                  <a:cubicBezTo>
                    <a:pt x="10668" y="27945"/>
                    <a:pt x="27310" y="10868"/>
                    <a:pt x="39516" y="611"/>
                  </a:cubicBezTo>
                  <a:cubicBezTo>
                    <a:pt x="39784" y="363"/>
                    <a:pt x="39555" y="0"/>
                    <a:pt x="39268"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33" name="Google Shape;833;p17"/>
            <p:cNvSpPr/>
            <p:nvPr/>
          </p:nvSpPr>
          <p:spPr>
            <a:xfrm rot="718822">
              <a:off x="8009603" y="2528280"/>
              <a:ext cx="906430" cy="1506230"/>
            </a:xfrm>
            <a:custGeom>
              <a:avLst/>
              <a:gdLst/>
              <a:ahLst/>
              <a:cxnLst/>
              <a:rect l="l" t="t" r="r" b="b"/>
              <a:pathLst>
                <a:path w="39260" h="65239" extrusionOk="0">
                  <a:moveTo>
                    <a:pt x="31193" y="1"/>
                  </a:moveTo>
                  <a:cubicBezTo>
                    <a:pt x="29629" y="1"/>
                    <a:pt x="28036" y="370"/>
                    <a:pt x="26643" y="1056"/>
                  </a:cubicBezTo>
                  <a:cubicBezTo>
                    <a:pt x="23259" y="2722"/>
                    <a:pt x="20848" y="5825"/>
                    <a:pt x="18746" y="8953"/>
                  </a:cubicBezTo>
                  <a:lnTo>
                    <a:pt x="18746" y="8928"/>
                  </a:lnTo>
                  <a:cubicBezTo>
                    <a:pt x="13079" y="17313"/>
                    <a:pt x="9001" y="26595"/>
                    <a:pt x="6078" y="36263"/>
                  </a:cubicBezTo>
                  <a:cubicBezTo>
                    <a:pt x="5078" y="39622"/>
                    <a:pt x="4027" y="42058"/>
                    <a:pt x="2822" y="45340"/>
                  </a:cubicBezTo>
                  <a:cubicBezTo>
                    <a:pt x="214" y="52473"/>
                    <a:pt x="1430" y="62307"/>
                    <a:pt x="14" y="65213"/>
                  </a:cubicBezTo>
                  <a:lnTo>
                    <a:pt x="14" y="65213"/>
                  </a:lnTo>
                  <a:cubicBezTo>
                    <a:pt x="7580" y="49885"/>
                    <a:pt x="20598" y="32563"/>
                    <a:pt x="32080" y="19877"/>
                  </a:cubicBezTo>
                  <a:cubicBezTo>
                    <a:pt x="34310" y="17415"/>
                    <a:pt x="36644" y="14928"/>
                    <a:pt x="37952" y="11851"/>
                  </a:cubicBezTo>
                  <a:cubicBezTo>
                    <a:pt x="39234" y="8800"/>
                    <a:pt x="39259" y="4928"/>
                    <a:pt x="37054" y="2415"/>
                  </a:cubicBezTo>
                  <a:cubicBezTo>
                    <a:pt x="35606" y="755"/>
                    <a:pt x="33429" y="1"/>
                    <a:pt x="31193" y="1"/>
                  </a:cubicBezTo>
                  <a:close/>
                  <a:moveTo>
                    <a:pt x="14" y="65213"/>
                  </a:moveTo>
                  <a:lnTo>
                    <a:pt x="14" y="65213"/>
                  </a:lnTo>
                  <a:cubicBezTo>
                    <a:pt x="10" y="65221"/>
                    <a:pt x="5" y="65230"/>
                    <a:pt x="1" y="65239"/>
                  </a:cubicBezTo>
                  <a:cubicBezTo>
                    <a:pt x="5" y="65230"/>
                    <a:pt x="10" y="65221"/>
                    <a:pt x="14" y="65213"/>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34" name="Google Shape;834;p17"/>
            <p:cNvSpPr/>
            <p:nvPr/>
          </p:nvSpPr>
          <p:spPr>
            <a:xfrm rot="718822">
              <a:off x="8025575" y="2445523"/>
              <a:ext cx="854321" cy="1538669"/>
            </a:xfrm>
            <a:custGeom>
              <a:avLst/>
              <a:gdLst/>
              <a:ahLst/>
              <a:cxnLst/>
              <a:rect l="l" t="t" r="r" b="b"/>
              <a:pathLst>
                <a:path w="37003" h="66644" extrusionOk="0">
                  <a:moveTo>
                    <a:pt x="29021" y="0"/>
                  </a:moveTo>
                  <a:cubicBezTo>
                    <a:pt x="27307" y="0"/>
                    <a:pt x="25551" y="457"/>
                    <a:pt x="24053" y="1281"/>
                  </a:cubicBezTo>
                  <a:cubicBezTo>
                    <a:pt x="20745" y="3128"/>
                    <a:pt x="18489" y="6333"/>
                    <a:pt x="16514" y="9538"/>
                  </a:cubicBezTo>
                  <a:lnTo>
                    <a:pt x="16514" y="9513"/>
                  </a:lnTo>
                  <a:cubicBezTo>
                    <a:pt x="11232" y="18154"/>
                    <a:pt x="7591" y="27616"/>
                    <a:pt x="5129" y="37411"/>
                  </a:cubicBezTo>
                  <a:cubicBezTo>
                    <a:pt x="4257" y="40796"/>
                    <a:pt x="3360" y="43284"/>
                    <a:pt x="2308" y="46617"/>
                  </a:cubicBezTo>
                  <a:cubicBezTo>
                    <a:pt x="1" y="53874"/>
                    <a:pt x="1693" y="63669"/>
                    <a:pt x="411" y="66644"/>
                  </a:cubicBezTo>
                  <a:lnTo>
                    <a:pt x="411" y="66644"/>
                  </a:lnTo>
                  <a:cubicBezTo>
                    <a:pt x="7257" y="50951"/>
                    <a:pt x="19437" y="33052"/>
                    <a:pt x="30335" y="19846"/>
                  </a:cubicBezTo>
                  <a:cubicBezTo>
                    <a:pt x="32464" y="17257"/>
                    <a:pt x="34695" y="14692"/>
                    <a:pt x="35849" y="11564"/>
                  </a:cubicBezTo>
                  <a:cubicBezTo>
                    <a:pt x="37002" y="8436"/>
                    <a:pt x="36823" y="4564"/>
                    <a:pt x="34515" y="2153"/>
                  </a:cubicBezTo>
                  <a:cubicBezTo>
                    <a:pt x="33098" y="666"/>
                    <a:pt x="31091" y="0"/>
                    <a:pt x="2902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35" name="Google Shape;835;p17"/>
            <p:cNvSpPr/>
            <p:nvPr/>
          </p:nvSpPr>
          <p:spPr>
            <a:xfrm rot="718822">
              <a:off x="8557141" y="2511476"/>
              <a:ext cx="353037" cy="279917"/>
            </a:xfrm>
            <a:custGeom>
              <a:avLst/>
              <a:gdLst/>
              <a:ahLst/>
              <a:cxnLst/>
              <a:rect l="l" t="t" r="r" b="b"/>
              <a:pathLst>
                <a:path w="15291" h="12124" extrusionOk="0">
                  <a:moveTo>
                    <a:pt x="8935" y="0"/>
                  </a:moveTo>
                  <a:cubicBezTo>
                    <a:pt x="8915" y="0"/>
                    <a:pt x="8895" y="3"/>
                    <a:pt x="8873" y="9"/>
                  </a:cubicBezTo>
                  <a:cubicBezTo>
                    <a:pt x="8745" y="35"/>
                    <a:pt x="8642" y="265"/>
                    <a:pt x="8770" y="368"/>
                  </a:cubicBezTo>
                  <a:cubicBezTo>
                    <a:pt x="8796" y="368"/>
                    <a:pt x="8822" y="368"/>
                    <a:pt x="8847" y="394"/>
                  </a:cubicBezTo>
                  <a:cubicBezTo>
                    <a:pt x="8950" y="394"/>
                    <a:pt x="9053" y="368"/>
                    <a:pt x="9104" y="265"/>
                  </a:cubicBezTo>
                  <a:cubicBezTo>
                    <a:pt x="9172" y="153"/>
                    <a:pt x="9080" y="0"/>
                    <a:pt x="8935" y="0"/>
                  </a:cubicBezTo>
                  <a:close/>
                  <a:moveTo>
                    <a:pt x="11916" y="1183"/>
                  </a:moveTo>
                  <a:cubicBezTo>
                    <a:pt x="11893" y="1183"/>
                    <a:pt x="11871" y="1185"/>
                    <a:pt x="11848" y="1189"/>
                  </a:cubicBezTo>
                  <a:cubicBezTo>
                    <a:pt x="11565" y="1240"/>
                    <a:pt x="11360" y="1753"/>
                    <a:pt x="11642" y="1932"/>
                  </a:cubicBezTo>
                  <a:cubicBezTo>
                    <a:pt x="11694" y="1958"/>
                    <a:pt x="11745" y="1983"/>
                    <a:pt x="11796" y="2009"/>
                  </a:cubicBezTo>
                  <a:cubicBezTo>
                    <a:pt x="11822" y="2012"/>
                    <a:pt x="11848" y="2014"/>
                    <a:pt x="11873" y="2014"/>
                  </a:cubicBezTo>
                  <a:cubicBezTo>
                    <a:pt x="12051" y="2014"/>
                    <a:pt x="12219" y="1935"/>
                    <a:pt x="12309" y="1778"/>
                  </a:cubicBezTo>
                  <a:cubicBezTo>
                    <a:pt x="12452" y="1492"/>
                    <a:pt x="12218" y="1183"/>
                    <a:pt x="11916" y="1183"/>
                  </a:cubicBezTo>
                  <a:close/>
                  <a:moveTo>
                    <a:pt x="6093" y="1486"/>
                  </a:moveTo>
                  <a:cubicBezTo>
                    <a:pt x="5938" y="1486"/>
                    <a:pt x="5786" y="1562"/>
                    <a:pt x="5745" y="1727"/>
                  </a:cubicBezTo>
                  <a:cubicBezTo>
                    <a:pt x="5745" y="1778"/>
                    <a:pt x="5745" y="1804"/>
                    <a:pt x="5745" y="1855"/>
                  </a:cubicBezTo>
                  <a:cubicBezTo>
                    <a:pt x="5770" y="2035"/>
                    <a:pt x="5924" y="2189"/>
                    <a:pt x="6104" y="2214"/>
                  </a:cubicBezTo>
                  <a:cubicBezTo>
                    <a:pt x="6114" y="2215"/>
                    <a:pt x="6124" y="2216"/>
                    <a:pt x="6134" y="2216"/>
                  </a:cubicBezTo>
                  <a:cubicBezTo>
                    <a:pt x="6400" y="2216"/>
                    <a:pt x="6585" y="1897"/>
                    <a:pt x="6437" y="1650"/>
                  </a:cubicBezTo>
                  <a:cubicBezTo>
                    <a:pt x="6366" y="1543"/>
                    <a:pt x="6228" y="1486"/>
                    <a:pt x="6093" y="1486"/>
                  </a:cubicBezTo>
                  <a:close/>
                  <a:moveTo>
                    <a:pt x="9380" y="1591"/>
                  </a:moveTo>
                  <a:cubicBezTo>
                    <a:pt x="9348" y="1591"/>
                    <a:pt x="9316" y="1593"/>
                    <a:pt x="9283" y="1599"/>
                  </a:cubicBezTo>
                  <a:cubicBezTo>
                    <a:pt x="8847" y="1676"/>
                    <a:pt x="8565" y="2394"/>
                    <a:pt x="8976" y="2676"/>
                  </a:cubicBezTo>
                  <a:cubicBezTo>
                    <a:pt x="9027" y="2701"/>
                    <a:pt x="9104" y="2753"/>
                    <a:pt x="9181" y="2753"/>
                  </a:cubicBezTo>
                  <a:cubicBezTo>
                    <a:pt x="9222" y="2760"/>
                    <a:pt x="9265" y="2764"/>
                    <a:pt x="9307" y="2764"/>
                  </a:cubicBezTo>
                  <a:cubicBezTo>
                    <a:pt x="9550" y="2764"/>
                    <a:pt x="9793" y="2642"/>
                    <a:pt x="9924" y="2445"/>
                  </a:cubicBezTo>
                  <a:cubicBezTo>
                    <a:pt x="10115" y="2040"/>
                    <a:pt x="9796" y="1591"/>
                    <a:pt x="9380" y="1591"/>
                  </a:cubicBezTo>
                  <a:close/>
                  <a:moveTo>
                    <a:pt x="4129" y="3189"/>
                  </a:moveTo>
                  <a:cubicBezTo>
                    <a:pt x="4052" y="3214"/>
                    <a:pt x="4001" y="3343"/>
                    <a:pt x="4078" y="3394"/>
                  </a:cubicBezTo>
                  <a:lnTo>
                    <a:pt x="4078" y="3419"/>
                  </a:lnTo>
                  <a:lnTo>
                    <a:pt x="4104" y="3419"/>
                  </a:lnTo>
                  <a:cubicBezTo>
                    <a:pt x="4155" y="3419"/>
                    <a:pt x="4232" y="3394"/>
                    <a:pt x="4257" y="3343"/>
                  </a:cubicBezTo>
                  <a:cubicBezTo>
                    <a:pt x="4283" y="3266"/>
                    <a:pt x="4206" y="3189"/>
                    <a:pt x="4129" y="3189"/>
                  </a:cubicBezTo>
                  <a:close/>
                  <a:moveTo>
                    <a:pt x="14587" y="2354"/>
                  </a:moveTo>
                  <a:cubicBezTo>
                    <a:pt x="14547" y="2354"/>
                    <a:pt x="14505" y="2359"/>
                    <a:pt x="14463" y="2368"/>
                  </a:cubicBezTo>
                  <a:cubicBezTo>
                    <a:pt x="14027" y="2445"/>
                    <a:pt x="13745" y="3137"/>
                    <a:pt x="14155" y="3419"/>
                  </a:cubicBezTo>
                  <a:lnTo>
                    <a:pt x="14130" y="3419"/>
                  </a:lnTo>
                  <a:cubicBezTo>
                    <a:pt x="14207" y="3471"/>
                    <a:pt x="14284" y="3496"/>
                    <a:pt x="14360" y="3496"/>
                  </a:cubicBezTo>
                  <a:cubicBezTo>
                    <a:pt x="14415" y="3511"/>
                    <a:pt x="14471" y="3519"/>
                    <a:pt x="14527" y="3519"/>
                  </a:cubicBezTo>
                  <a:cubicBezTo>
                    <a:pt x="14756" y="3519"/>
                    <a:pt x="14980" y="3395"/>
                    <a:pt x="15104" y="3189"/>
                  </a:cubicBezTo>
                  <a:cubicBezTo>
                    <a:pt x="15290" y="2793"/>
                    <a:pt x="14990" y="2354"/>
                    <a:pt x="14587" y="2354"/>
                  </a:cubicBezTo>
                  <a:close/>
                  <a:moveTo>
                    <a:pt x="12388" y="3205"/>
                  </a:moveTo>
                  <a:cubicBezTo>
                    <a:pt x="12371" y="3205"/>
                    <a:pt x="12353" y="3208"/>
                    <a:pt x="12335" y="3214"/>
                  </a:cubicBezTo>
                  <a:cubicBezTo>
                    <a:pt x="12181" y="3240"/>
                    <a:pt x="12078" y="3471"/>
                    <a:pt x="12232" y="3573"/>
                  </a:cubicBezTo>
                  <a:cubicBezTo>
                    <a:pt x="12258" y="3573"/>
                    <a:pt x="12283" y="3599"/>
                    <a:pt x="12309" y="3599"/>
                  </a:cubicBezTo>
                  <a:cubicBezTo>
                    <a:pt x="12323" y="3604"/>
                    <a:pt x="12337" y="3606"/>
                    <a:pt x="12352" y="3606"/>
                  </a:cubicBezTo>
                  <a:cubicBezTo>
                    <a:pt x="12421" y="3606"/>
                    <a:pt x="12498" y="3560"/>
                    <a:pt x="12540" y="3496"/>
                  </a:cubicBezTo>
                  <a:cubicBezTo>
                    <a:pt x="12608" y="3361"/>
                    <a:pt x="12516" y="3205"/>
                    <a:pt x="12388" y="3205"/>
                  </a:cubicBezTo>
                  <a:close/>
                  <a:moveTo>
                    <a:pt x="7478" y="3842"/>
                  </a:moveTo>
                  <a:cubicBezTo>
                    <a:pt x="7323" y="3842"/>
                    <a:pt x="7170" y="3912"/>
                    <a:pt x="7129" y="4061"/>
                  </a:cubicBezTo>
                  <a:lnTo>
                    <a:pt x="7155" y="4061"/>
                  </a:lnTo>
                  <a:cubicBezTo>
                    <a:pt x="7155" y="4112"/>
                    <a:pt x="7155" y="4163"/>
                    <a:pt x="7155" y="4214"/>
                  </a:cubicBezTo>
                  <a:cubicBezTo>
                    <a:pt x="7181" y="4394"/>
                    <a:pt x="7334" y="4522"/>
                    <a:pt x="7514" y="4573"/>
                  </a:cubicBezTo>
                  <a:cubicBezTo>
                    <a:pt x="7796" y="4573"/>
                    <a:pt x="7976" y="4240"/>
                    <a:pt x="7822" y="4009"/>
                  </a:cubicBezTo>
                  <a:cubicBezTo>
                    <a:pt x="7761" y="3900"/>
                    <a:pt x="7619" y="3842"/>
                    <a:pt x="7478" y="3842"/>
                  </a:cubicBezTo>
                  <a:close/>
                  <a:moveTo>
                    <a:pt x="3853" y="5099"/>
                  </a:moveTo>
                  <a:cubicBezTo>
                    <a:pt x="3701" y="5099"/>
                    <a:pt x="3554" y="5169"/>
                    <a:pt x="3514" y="5317"/>
                  </a:cubicBezTo>
                  <a:cubicBezTo>
                    <a:pt x="3514" y="5368"/>
                    <a:pt x="3514" y="5420"/>
                    <a:pt x="3514" y="5471"/>
                  </a:cubicBezTo>
                  <a:cubicBezTo>
                    <a:pt x="3539" y="5650"/>
                    <a:pt x="3693" y="5804"/>
                    <a:pt x="3873" y="5830"/>
                  </a:cubicBezTo>
                  <a:cubicBezTo>
                    <a:pt x="4155" y="5830"/>
                    <a:pt x="4360" y="5522"/>
                    <a:pt x="4206" y="5266"/>
                  </a:cubicBezTo>
                  <a:cubicBezTo>
                    <a:pt x="4133" y="5156"/>
                    <a:pt x="3991" y="5099"/>
                    <a:pt x="3853" y="5099"/>
                  </a:cubicBezTo>
                  <a:close/>
                  <a:moveTo>
                    <a:pt x="7382" y="5816"/>
                  </a:moveTo>
                  <a:cubicBezTo>
                    <a:pt x="7341" y="5816"/>
                    <a:pt x="7300" y="5820"/>
                    <a:pt x="7258" y="5830"/>
                  </a:cubicBezTo>
                  <a:cubicBezTo>
                    <a:pt x="6822" y="5907"/>
                    <a:pt x="6540" y="6625"/>
                    <a:pt x="6924" y="6907"/>
                  </a:cubicBezTo>
                  <a:lnTo>
                    <a:pt x="6950" y="6907"/>
                  </a:lnTo>
                  <a:cubicBezTo>
                    <a:pt x="7001" y="6932"/>
                    <a:pt x="7078" y="6958"/>
                    <a:pt x="7155" y="6984"/>
                  </a:cubicBezTo>
                  <a:cubicBezTo>
                    <a:pt x="7196" y="6991"/>
                    <a:pt x="7238" y="6995"/>
                    <a:pt x="7280" y="6995"/>
                  </a:cubicBezTo>
                  <a:cubicBezTo>
                    <a:pt x="7524" y="6995"/>
                    <a:pt x="7767" y="6869"/>
                    <a:pt x="7899" y="6650"/>
                  </a:cubicBezTo>
                  <a:cubicBezTo>
                    <a:pt x="8085" y="6254"/>
                    <a:pt x="7785" y="5816"/>
                    <a:pt x="7382" y="5816"/>
                  </a:cubicBezTo>
                  <a:close/>
                  <a:moveTo>
                    <a:pt x="1704" y="7231"/>
                  </a:moveTo>
                  <a:cubicBezTo>
                    <a:pt x="1684" y="7231"/>
                    <a:pt x="1663" y="7234"/>
                    <a:pt x="1642" y="7240"/>
                  </a:cubicBezTo>
                  <a:cubicBezTo>
                    <a:pt x="1514" y="7266"/>
                    <a:pt x="1411" y="7497"/>
                    <a:pt x="1539" y="7599"/>
                  </a:cubicBezTo>
                  <a:cubicBezTo>
                    <a:pt x="1565" y="7599"/>
                    <a:pt x="1591" y="7625"/>
                    <a:pt x="1616" y="7625"/>
                  </a:cubicBezTo>
                  <a:cubicBezTo>
                    <a:pt x="1634" y="7629"/>
                    <a:pt x="1653" y="7631"/>
                    <a:pt x="1670" y="7631"/>
                  </a:cubicBezTo>
                  <a:cubicBezTo>
                    <a:pt x="1754" y="7631"/>
                    <a:pt x="1830" y="7586"/>
                    <a:pt x="1873" y="7522"/>
                  </a:cubicBezTo>
                  <a:cubicBezTo>
                    <a:pt x="1940" y="7387"/>
                    <a:pt x="1849" y="7231"/>
                    <a:pt x="1704" y="7231"/>
                  </a:cubicBezTo>
                  <a:close/>
                  <a:moveTo>
                    <a:pt x="5899" y="8599"/>
                  </a:moveTo>
                  <a:cubicBezTo>
                    <a:pt x="5822" y="8599"/>
                    <a:pt x="5770" y="8753"/>
                    <a:pt x="5847" y="8804"/>
                  </a:cubicBezTo>
                  <a:cubicBezTo>
                    <a:pt x="5847" y="8804"/>
                    <a:pt x="5873" y="8804"/>
                    <a:pt x="5873" y="8830"/>
                  </a:cubicBezTo>
                  <a:cubicBezTo>
                    <a:pt x="5924" y="8830"/>
                    <a:pt x="6001" y="8804"/>
                    <a:pt x="6027" y="8753"/>
                  </a:cubicBezTo>
                  <a:cubicBezTo>
                    <a:pt x="6052" y="8676"/>
                    <a:pt x="5975" y="8599"/>
                    <a:pt x="5899" y="8599"/>
                  </a:cubicBezTo>
                  <a:close/>
                  <a:moveTo>
                    <a:pt x="3453" y="8132"/>
                  </a:moveTo>
                  <a:cubicBezTo>
                    <a:pt x="3431" y="8132"/>
                    <a:pt x="3408" y="8134"/>
                    <a:pt x="3386" y="8138"/>
                  </a:cubicBezTo>
                  <a:cubicBezTo>
                    <a:pt x="3103" y="8189"/>
                    <a:pt x="2924" y="8651"/>
                    <a:pt x="3206" y="8830"/>
                  </a:cubicBezTo>
                  <a:cubicBezTo>
                    <a:pt x="3232" y="8856"/>
                    <a:pt x="3283" y="8856"/>
                    <a:pt x="3334" y="8881"/>
                  </a:cubicBezTo>
                  <a:cubicBezTo>
                    <a:pt x="3357" y="8885"/>
                    <a:pt x="3380" y="8886"/>
                    <a:pt x="3403" y="8886"/>
                  </a:cubicBezTo>
                  <a:cubicBezTo>
                    <a:pt x="3558" y="8886"/>
                    <a:pt x="3706" y="8810"/>
                    <a:pt x="3796" y="8676"/>
                  </a:cubicBezTo>
                  <a:cubicBezTo>
                    <a:pt x="3915" y="8415"/>
                    <a:pt x="3726" y="8132"/>
                    <a:pt x="3453" y="8132"/>
                  </a:cubicBezTo>
                  <a:close/>
                  <a:moveTo>
                    <a:pt x="7730" y="8742"/>
                  </a:moveTo>
                  <a:cubicBezTo>
                    <a:pt x="7579" y="8742"/>
                    <a:pt x="7427" y="8819"/>
                    <a:pt x="7386" y="8984"/>
                  </a:cubicBezTo>
                  <a:cubicBezTo>
                    <a:pt x="7386" y="9010"/>
                    <a:pt x="7386" y="9061"/>
                    <a:pt x="7386" y="9112"/>
                  </a:cubicBezTo>
                  <a:cubicBezTo>
                    <a:pt x="7437" y="9292"/>
                    <a:pt x="7565" y="9445"/>
                    <a:pt x="7745" y="9471"/>
                  </a:cubicBezTo>
                  <a:cubicBezTo>
                    <a:pt x="8027" y="9471"/>
                    <a:pt x="8232" y="9163"/>
                    <a:pt x="8052" y="8907"/>
                  </a:cubicBezTo>
                  <a:cubicBezTo>
                    <a:pt x="7993" y="8800"/>
                    <a:pt x="7862" y="8742"/>
                    <a:pt x="7730" y="8742"/>
                  </a:cubicBezTo>
                  <a:close/>
                  <a:moveTo>
                    <a:pt x="4824" y="10739"/>
                  </a:moveTo>
                  <a:cubicBezTo>
                    <a:pt x="4782" y="10739"/>
                    <a:pt x="4738" y="10744"/>
                    <a:pt x="4693" y="10753"/>
                  </a:cubicBezTo>
                  <a:cubicBezTo>
                    <a:pt x="4257" y="10830"/>
                    <a:pt x="4001" y="11522"/>
                    <a:pt x="4411" y="11805"/>
                  </a:cubicBezTo>
                  <a:lnTo>
                    <a:pt x="4386" y="11805"/>
                  </a:lnTo>
                  <a:cubicBezTo>
                    <a:pt x="4463" y="11856"/>
                    <a:pt x="4539" y="11881"/>
                    <a:pt x="4616" y="11907"/>
                  </a:cubicBezTo>
                  <a:cubicBezTo>
                    <a:pt x="4658" y="11915"/>
                    <a:pt x="4699" y="11918"/>
                    <a:pt x="4739" y="11918"/>
                  </a:cubicBezTo>
                  <a:cubicBezTo>
                    <a:pt x="4978" y="11918"/>
                    <a:pt x="5203" y="11793"/>
                    <a:pt x="5334" y="11574"/>
                  </a:cubicBezTo>
                  <a:cubicBezTo>
                    <a:pt x="5544" y="11178"/>
                    <a:pt x="5246" y="10739"/>
                    <a:pt x="4824" y="10739"/>
                  </a:cubicBezTo>
                  <a:close/>
                  <a:moveTo>
                    <a:pt x="816" y="10950"/>
                  </a:moveTo>
                  <a:cubicBezTo>
                    <a:pt x="784" y="10950"/>
                    <a:pt x="751" y="10953"/>
                    <a:pt x="719" y="10958"/>
                  </a:cubicBezTo>
                  <a:cubicBezTo>
                    <a:pt x="283" y="11035"/>
                    <a:pt x="1" y="11753"/>
                    <a:pt x="411" y="12035"/>
                  </a:cubicBezTo>
                  <a:cubicBezTo>
                    <a:pt x="462" y="12061"/>
                    <a:pt x="539" y="12087"/>
                    <a:pt x="616" y="12112"/>
                  </a:cubicBezTo>
                  <a:cubicBezTo>
                    <a:pt x="658" y="12120"/>
                    <a:pt x="700" y="12123"/>
                    <a:pt x="742" y="12123"/>
                  </a:cubicBezTo>
                  <a:cubicBezTo>
                    <a:pt x="986" y="12123"/>
                    <a:pt x="1229" y="12001"/>
                    <a:pt x="1360" y="11805"/>
                  </a:cubicBezTo>
                  <a:cubicBezTo>
                    <a:pt x="1550" y="11400"/>
                    <a:pt x="1232" y="10950"/>
                    <a:pt x="816" y="1095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36" name="Google Shape;836;p17"/>
            <p:cNvSpPr/>
            <p:nvPr/>
          </p:nvSpPr>
          <p:spPr>
            <a:xfrm rot="718822">
              <a:off x="8018037" y="2549860"/>
              <a:ext cx="697670" cy="1395916"/>
            </a:xfrm>
            <a:custGeom>
              <a:avLst/>
              <a:gdLst/>
              <a:ahLst/>
              <a:cxnLst/>
              <a:rect l="l" t="t" r="r" b="b"/>
              <a:pathLst>
                <a:path w="30218" h="60461" extrusionOk="0">
                  <a:moveTo>
                    <a:pt x="29718" y="1"/>
                  </a:moveTo>
                  <a:cubicBezTo>
                    <a:pt x="29628" y="1"/>
                    <a:pt x="29537" y="37"/>
                    <a:pt x="29464" y="124"/>
                  </a:cubicBezTo>
                  <a:cubicBezTo>
                    <a:pt x="15053" y="18330"/>
                    <a:pt x="4052" y="40716"/>
                    <a:pt x="52" y="60025"/>
                  </a:cubicBezTo>
                  <a:cubicBezTo>
                    <a:pt x="1" y="60230"/>
                    <a:pt x="129" y="60409"/>
                    <a:pt x="334" y="60461"/>
                  </a:cubicBezTo>
                  <a:lnTo>
                    <a:pt x="411" y="60461"/>
                  </a:lnTo>
                  <a:cubicBezTo>
                    <a:pt x="565" y="60461"/>
                    <a:pt x="719" y="60333"/>
                    <a:pt x="744" y="60179"/>
                  </a:cubicBezTo>
                  <a:cubicBezTo>
                    <a:pt x="4745" y="40947"/>
                    <a:pt x="15668" y="18689"/>
                    <a:pt x="30028" y="560"/>
                  </a:cubicBezTo>
                  <a:cubicBezTo>
                    <a:pt x="30218" y="294"/>
                    <a:pt x="29972" y="1"/>
                    <a:pt x="29718"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837" name="Google Shape;837;p17"/>
          <p:cNvSpPr txBox="1">
            <a:spLocks noGrp="1"/>
          </p:cNvSpPr>
          <p:nvPr>
            <p:ph type="ctrTitle"/>
          </p:nvPr>
        </p:nvSpPr>
        <p:spPr>
          <a:xfrm>
            <a:off x="2598800" y="2116300"/>
            <a:ext cx="6994400" cy="1654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5500"/>
              <a:buNone/>
              <a:defRPr sz="10666" b="1">
                <a:solidFill>
                  <a:schemeClr val="accent3"/>
                </a:solidFill>
                <a:latin typeface="Josefin Sans"/>
                <a:ea typeface="Josefin Sans"/>
                <a:cs typeface="Josefin Sans"/>
                <a:sym typeface="Josefin Sans"/>
              </a:defRPr>
            </a:lvl1pPr>
            <a:lvl2pPr lvl="1" algn="ctr" rtl="0">
              <a:spcBef>
                <a:spcPts val="0"/>
              </a:spcBef>
              <a:spcAft>
                <a:spcPts val="0"/>
              </a:spcAft>
              <a:buSzPts val="5500"/>
              <a:buNone/>
              <a:defRPr sz="7333"/>
            </a:lvl2pPr>
            <a:lvl3pPr lvl="2" algn="ctr" rtl="0">
              <a:spcBef>
                <a:spcPts val="0"/>
              </a:spcBef>
              <a:spcAft>
                <a:spcPts val="0"/>
              </a:spcAft>
              <a:buSzPts val="5500"/>
              <a:buNone/>
              <a:defRPr sz="7333"/>
            </a:lvl3pPr>
            <a:lvl4pPr lvl="3" algn="ctr" rtl="0">
              <a:spcBef>
                <a:spcPts val="0"/>
              </a:spcBef>
              <a:spcAft>
                <a:spcPts val="0"/>
              </a:spcAft>
              <a:buSzPts val="5500"/>
              <a:buNone/>
              <a:defRPr sz="7333"/>
            </a:lvl4pPr>
            <a:lvl5pPr lvl="4" algn="ctr" rtl="0">
              <a:spcBef>
                <a:spcPts val="0"/>
              </a:spcBef>
              <a:spcAft>
                <a:spcPts val="0"/>
              </a:spcAft>
              <a:buSzPts val="5500"/>
              <a:buNone/>
              <a:defRPr sz="7333"/>
            </a:lvl5pPr>
            <a:lvl6pPr lvl="5" algn="ctr" rtl="0">
              <a:spcBef>
                <a:spcPts val="0"/>
              </a:spcBef>
              <a:spcAft>
                <a:spcPts val="0"/>
              </a:spcAft>
              <a:buSzPts val="5500"/>
              <a:buNone/>
              <a:defRPr sz="7333"/>
            </a:lvl6pPr>
            <a:lvl7pPr lvl="6" algn="ctr" rtl="0">
              <a:spcBef>
                <a:spcPts val="0"/>
              </a:spcBef>
              <a:spcAft>
                <a:spcPts val="0"/>
              </a:spcAft>
              <a:buSzPts val="5500"/>
              <a:buNone/>
              <a:defRPr sz="7333"/>
            </a:lvl7pPr>
            <a:lvl8pPr lvl="7" algn="ctr" rtl="0">
              <a:spcBef>
                <a:spcPts val="0"/>
              </a:spcBef>
              <a:spcAft>
                <a:spcPts val="0"/>
              </a:spcAft>
              <a:buSzPts val="5500"/>
              <a:buNone/>
              <a:defRPr sz="7333"/>
            </a:lvl8pPr>
            <a:lvl9pPr lvl="8" algn="ctr" rtl="0">
              <a:spcBef>
                <a:spcPts val="0"/>
              </a:spcBef>
              <a:spcAft>
                <a:spcPts val="0"/>
              </a:spcAft>
              <a:buSzPts val="5500"/>
              <a:buNone/>
              <a:defRPr sz="7333"/>
            </a:lvl9pPr>
          </a:lstStyle>
          <a:p>
            <a:endParaRPr/>
          </a:p>
        </p:txBody>
      </p:sp>
      <p:sp>
        <p:nvSpPr>
          <p:cNvPr id="838" name="Google Shape;838;p17"/>
          <p:cNvSpPr txBox="1">
            <a:spLocks noGrp="1"/>
          </p:cNvSpPr>
          <p:nvPr>
            <p:ph type="subTitle" idx="1"/>
          </p:nvPr>
        </p:nvSpPr>
        <p:spPr>
          <a:xfrm>
            <a:off x="3248800" y="3643700"/>
            <a:ext cx="5694400" cy="1098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2800"/>
              <a:buNone/>
              <a:defRPr/>
            </a:lvl1pPr>
            <a:lvl2pPr lvl="1" algn="ctr" rtl="0">
              <a:lnSpc>
                <a:spcPct val="100000"/>
              </a:lnSpc>
              <a:spcBef>
                <a:spcPts val="0"/>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spTree>
    <p:extLst>
      <p:ext uri="{BB962C8B-B14F-4D97-AF65-F5344CB8AC3E}">
        <p14:creationId xmlns:p14="http://schemas.microsoft.com/office/powerpoint/2010/main" val="776340214"/>
      </p:ext>
    </p:extLst>
  </p:cSld>
  <p:clrMapOvr>
    <a:masterClrMapping/>
  </p:clrMapOvr>
</p:sldLayout>
</file>

<file path=ppt/slideLayouts/slideLayout198.xml><?xml version="1.0" encoding="utf-8"?>
<p:sldLayout xmlns:a="http://schemas.openxmlformats.org/drawingml/2006/main" xmlns:r="http://schemas.openxmlformats.org/officeDocument/2006/relationships" xmlns:p="http://schemas.openxmlformats.org/presentationml/2006/main" matchingName="Title and two columns 1">
  <p:cSld name="Title and two columns 1">
    <p:spTree>
      <p:nvGrpSpPr>
        <p:cNvPr id="1" name="Shape 998"/>
        <p:cNvGrpSpPr/>
        <p:nvPr/>
      </p:nvGrpSpPr>
      <p:grpSpPr>
        <a:xfrm>
          <a:off x="0" y="0"/>
          <a:ext cx="0" cy="0"/>
          <a:chOff x="0" y="0"/>
          <a:chExt cx="0" cy="0"/>
        </a:xfrm>
      </p:grpSpPr>
      <p:pic>
        <p:nvPicPr>
          <p:cNvPr id="999" name="Google Shape;999;p21"/>
          <p:cNvPicPr preferRelativeResize="0"/>
          <p:nvPr/>
        </p:nvPicPr>
        <p:blipFill>
          <a:blip r:embed="rId2">
            <a:alphaModFix/>
          </a:blip>
          <a:stretch>
            <a:fillRect/>
          </a:stretch>
        </p:blipFill>
        <p:spPr>
          <a:xfrm>
            <a:off x="-75466" y="-36433"/>
            <a:ext cx="12342935" cy="7005332"/>
          </a:xfrm>
          <a:prstGeom prst="rect">
            <a:avLst/>
          </a:prstGeom>
          <a:noFill/>
          <a:ln>
            <a:noFill/>
          </a:ln>
        </p:spPr>
      </p:pic>
      <p:sp>
        <p:nvSpPr>
          <p:cNvPr id="1000" name="Google Shape;1000;p21"/>
          <p:cNvSpPr txBox="1">
            <a:spLocks noGrp="1"/>
          </p:cNvSpPr>
          <p:nvPr>
            <p:ph type="body" idx="1"/>
          </p:nvPr>
        </p:nvSpPr>
        <p:spPr>
          <a:xfrm>
            <a:off x="6407040" y="2549500"/>
            <a:ext cx="4099600" cy="2734400"/>
          </a:xfrm>
          <a:prstGeom prst="rect">
            <a:avLst/>
          </a:prstGeom>
        </p:spPr>
        <p:txBody>
          <a:bodyPr spcFirstLastPara="1" wrap="square" lIns="91425" tIns="91425" rIns="91425" bIns="91425" anchor="t" anchorCtr="0">
            <a:noAutofit/>
          </a:bodyPr>
          <a:lstStyle>
            <a:lvl1pPr marL="609585" lvl="0" indent="-423323" rtl="0">
              <a:lnSpc>
                <a:spcPct val="100000"/>
              </a:lnSpc>
              <a:spcBef>
                <a:spcPts val="0"/>
              </a:spcBef>
              <a:spcAft>
                <a:spcPts val="0"/>
              </a:spcAft>
              <a:buClr>
                <a:srgbClr val="273638"/>
              </a:buClr>
              <a:buSzPts val="1400"/>
              <a:buChar char="●"/>
              <a:defRPr/>
            </a:lvl1pPr>
            <a:lvl2pPr marL="1219170" lvl="1" indent="-423323" algn="ctr" rtl="0">
              <a:spcBef>
                <a:spcPts val="0"/>
              </a:spcBef>
              <a:spcAft>
                <a:spcPts val="0"/>
              </a:spcAft>
              <a:buClr>
                <a:srgbClr val="273638"/>
              </a:buClr>
              <a:buSzPts val="1400"/>
              <a:buChar char="○"/>
              <a:defRPr/>
            </a:lvl2pPr>
            <a:lvl3pPr marL="1828754" lvl="2" indent="-423323" algn="ctr" rtl="0">
              <a:spcBef>
                <a:spcPts val="0"/>
              </a:spcBef>
              <a:spcAft>
                <a:spcPts val="0"/>
              </a:spcAft>
              <a:buClr>
                <a:srgbClr val="273638"/>
              </a:buClr>
              <a:buSzPts val="1400"/>
              <a:buChar char="■"/>
              <a:defRPr/>
            </a:lvl3pPr>
            <a:lvl4pPr marL="2438339" lvl="3" indent="-423323" algn="ctr" rtl="0">
              <a:spcBef>
                <a:spcPts val="0"/>
              </a:spcBef>
              <a:spcAft>
                <a:spcPts val="0"/>
              </a:spcAft>
              <a:buClr>
                <a:srgbClr val="273638"/>
              </a:buClr>
              <a:buSzPts val="1400"/>
              <a:buChar char="●"/>
              <a:defRPr/>
            </a:lvl4pPr>
            <a:lvl5pPr marL="3047924" lvl="4" indent="-423323" algn="ctr" rtl="0">
              <a:spcBef>
                <a:spcPts val="0"/>
              </a:spcBef>
              <a:spcAft>
                <a:spcPts val="0"/>
              </a:spcAft>
              <a:buClr>
                <a:srgbClr val="273638"/>
              </a:buClr>
              <a:buSzPts val="1400"/>
              <a:buChar char="○"/>
              <a:defRPr/>
            </a:lvl5pPr>
            <a:lvl6pPr marL="3657509" lvl="5" indent="-423323" algn="ctr" rtl="0">
              <a:spcBef>
                <a:spcPts val="0"/>
              </a:spcBef>
              <a:spcAft>
                <a:spcPts val="0"/>
              </a:spcAft>
              <a:buClr>
                <a:srgbClr val="273638"/>
              </a:buClr>
              <a:buSzPts val="1400"/>
              <a:buChar char="■"/>
              <a:defRPr/>
            </a:lvl6pPr>
            <a:lvl7pPr marL="4267093" lvl="6" indent="-423323" algn="ctr" rtl="0">
              <a:spcBef>
                <a:spcPts val="0"/>
              </a:spcBef>
              <a:spcAft>
                <a:spcPts val="0"/>
              </a:spcAft>
              <a:buClr>
                <a:srgbClr val="273638"/>
              </a:buClr>
              <a:buSzPts val="1400"/>
              <a:buChar char="●"/>
              <a:defRPr/>
            </a:lvl7pPr>
            <a:lvl8pPr marL="4876678" lvl="7" indent="-423323" algn="ctr" rtl="0">
              <a:spcBef>
                <a:spcPts val="0"/>
              </a:spcBef>
              <a:spcAft>
                <a:spcPts val="0"/>
              </a:spcAft>
              <a:buClr>
                <a:srgbClr val="273638"/>
              </a:buClr>
              <a:buSzPts val="1400"/>
              <a:buChar char="○"/>
              <a:defRPr/>
            </a:lvl8pPr>
            <a:lvl9pPr marL="5486263" lvl="8" indent="-423323" algn="ctr" rtl="0">
              <a:spcBef>
                <a:spcPts val="0"/>
              </a:spcBef>
              <a:spcAft>
                <a:spcPts val="0"/>
              </a:spcAft>
              <a:buClr>
                <a:srgbClr val="273638"/>
              </a:buClr>
              <a:buSzPts val="1400"/>
              <a:buChar char="■"/>
              <a:defRPr/>
            </a:lvl9pPr>
          </a:lstStyle>
          <a:p>
            <a:endParaRPr/>
          </a:p>
        </p:txBody>
      </p:sp>
      <p:sp>
        <p:nvSpPr>
          <p:cNvPr id="1001" name="Google Shape;1001;p21"/>
          <p:cNvSpPr txBox="1">
            <a:spLocks noGrp="1"/>
          </p:cNvSpPr>
          <p:nvPr>
            <p:ph type="body" idx="2"/>
          </p:nvPr>
        </p:nvSpPr>
        <p:spPr>
          <a:xfrm>
            <a:off x="1685600" y="2549500"/>
            <a:ext cx="4099600" cy="2734400"/>
          </a:xfrm>
          <a:prstGeom prst="rect">
            <a:avLst/>
          </a:prstGeom>
        </p:spPr>
        <p:txBody>
          <a:bodyPr spcFirstLastPara="1" wrap="square" lIns="91425" tIns="91425" rIns="91425" bIns="91425" anchor="t" anchorCtr="0">
            <a:noAutofit/>
          </a:bodyPr>
          <a:lstStyle>
            <a:lvl1pPr marL="609585" lvl="0" indent="-423323" rtl="0">
              <a:lnSpc>
                <a:spcPct val="100000"/>
              </a:lnSpc>
              <a:spcBef>
                <a:spcPts val="0"/>
              </a:spcBef>
              <a:spcAft>
                <a:spcPts val="0"/>
              </a:spcAft>
              <a:buSzPts val="1400"/>
              <a:buChar char="●"/>
              <a:defRPr/>
            </a:lvl1pPr>
            <a:lvl2pPr marL="1219170" lvl="1" indent="-423323" algn="ctr" rtl="0">
              <a:spcBef>
                <a:spcPts val="0"/>
              </a:spcBef>
              <a:spcAft>
                <a:spcPts val="0"/>
              </a:spcAft>
              <a:buClr>
                <a:srgbClr val="273638"/>
              </a:buClr>
              <a:buSzPts val="1400"/>
              <a:buChar char="○"/>
              <a:defRPr/>
            </a:lvl2pPr>
            <a:lvl3pPr marL="1828754" lvl="2" indent="-423323" algn="ctr" rtl="0">
              <a:spcBef>
                <a:spcPts val="0"/>
              </a:spcBef>
              <a:spcAft>
                <a:spcPts val="0"/>
              </a:spcAft>
              <a:buClr>
                <a:srgbClr val="273638"/>
              </a:buClr>
              <a:buSzPts val="1400"/>
              <a:buChar char="■"/>
              <a:defRPr/>
            </a:lvl3pPr>
            <a:lvl4pPr marL="2438339" lvl="3" indent="-423323" algn="ctr" rtl="0">
              <a:spcBef>
                <a:spcPts val="0"/>
              </a:spcBef>
              <a:spcAft>
                <a:spcPts val="0"/>
              </a:spcAft>
              <a:buClr>
                <a:srgbClr val="273638"/>
              </a:buClr>
              <a:buSzPts val="1400"/>
              <a:buChar char="●"/>
              <a:defRPr/>
            </a:lvl4pPr>
            <a:lvl5pPr marL="3047924" lvl="4" indent="-423323" algn="ctr" rtl="0">
              <a:spcBef>
                <a:spcPts val="0"/>
              </a:spcBef>
              <a:spcAft>
                <a:spcPts val="0"/>
              </a:spcAft>
              <a:buClr>
                <a:srgbClr val="273638"/>
              </a:buClr>
              <a:buSzPts val="1400"/>
              <a:buChar char="○"/>
              <a:defRPr/>
            </a:lvl5pPr>
            <a:lvl6pPr marL="3657509" lvl="5" indent="-423323" algn="ctr" rtl="0">
              <a:spcBef>
                <a:spcPts val="0"/>
              </a:spcBef>
              <a:spcAft>
                <a:spcPts val="0"/>
              </a:spcAft>
              <a:buClr>
                <a:srgbClr val="273638"/>
              </a:buClr>
              <a:buSzPts val="1400"/>
              <a:buChar char="■"/>
              <a:defRPr/>
            </a:lvl6pPr>
            <a:lvl7pPr marL="4267093" lvl="6" indent="-423323" algn="ctr" rtl="0">
              <a:spcBef>
                <a:spcPts val="0"/>
              </a:spcBef>
              <a:spcAft>
                <a:spcPts val="0"/>
              </a:spcAft>
              <a:buClr>
                <a:srgbClr val="273638"/>
              </a:buClr>
              <a:buSzPts val="1400"/>
              <a:buChar char="●"/>
              <a:defRPr/>
            </a:lvl7pPr>
            <a:lvl8pPr marL="4876678" lvl="7" indent="-423323" algn="ctr" rtl="0">
              <a:spcBef>
                <a:spcPts val="0"/>
              </a:spcBef>
              <a:spcAft>
                <a:spcPts val="0"/>
              </a:spcAft>
              <a:buClr>
                <a:srgbClr val="273638"/>
              </a:buClr>
              <a:buSzPts val="1400"/>
              <a:buChar char="○"/>
              <a:defRPr/>
            </a:lvl8pPr>
            <a:lvl9pPr marL="5486263" lvl="8" indent="-423323" algn="ctr" rtl="0">
              <a:spcBef>
                <a:spcPts val="0"/>
              </a:spcBef>
              <a:spcAft>
                <a:spcPts val="0"/>
              </a:spcAft>
              <a:buClr>
                <a:srgbClr val="273638"/>
              </a:buClr>
              <a:buSzPts val="1400"/>
              <a:buChar char="■"/>
              <a:defRPr/>
            </a:lvl9pPr>
          </a:lstStyle>
          <a:p>
            <a:endParaRPr/>
          </a:p>
        </p:txBody>
      </p:sp>
      <p:grpSp>
        <p:nvGrpSpPr>
          <p:cNvPr id="1002" name="Google Shape;1002;p21"/>
          <p:cNvGrpSpPr/>
          <p:nvPr/>
        </p:nvGrpSpPr>
        <p:grpSpPr>
          <a:xfrm flipH="1">
            <a:off x="-603425" y="-816255"/>
            <a:ext cx="2436224" cy="2564348"/>
            <a:chOff x="1526600" y="450800"/>
            <a:chExt cx="4540675" cy="4779475"/>
          </a:xfrm>
        </p:grpSpPr>
        <p:sp>
          <p:nvSpPr>
            <p:cNvPr id="1003" name="Google Shape;1003;p21"/>
            <p:cNvSpPr/>
            <p:nvPr/>
          </p:nvSpPr>
          <p:spPr>
            <a:xfrm>
              <a:off x="1610100" y="473575"/>
              <a:ext cx="4457175" cy="4689450"/>
            </a:xfrm>
            <a:custGeom>
              <a:avLst/>
              <a:gdLst/>
              <a:ahLst/>
              <a:cxnLst/>
              <a:rect l="l" t="t" r="r" b="b"/>
              <a:pathLst>
                <a:path w="178287" h="187578" extrusionOk="0">
                  <a:moveTo>
                    <a:pt x="95602" y="1"/>
                  </a:moveTo>
                  <a:cubicBezTo>
                    <a:pt x="95141" y="1"/>
                    <a:pt x="94676" y="129"/>
                    <a:pt x="94258" y="394"/>
                  </a:cubicBezTo>
                  <a:lnTo>
                    <a:pt x="0" y="63859"/>
                  </a:lnTo>
                  <a:lnTo>
                    <a:pt x="79645" y="185257"/>
                  </a:lnTo>
                  <a:cubicBezTo>
                    <a:pt x="80631" y="186769"/>
                    <a:pt x="82280" y="187578"/>
                    <a:pt x="83965" y="187578"/>
                  </a:cubicBezTo>
                  <a:cubicBezTo>
                    <a:pt x="84955" y="187578"/>
                    <a:pt x="85959" y="187298"/>
                    <a:pt x="86847" y="186719"/>
                  </a:cubicBezTo>
                  <a:lnTo>
                    <a:pt x="176826" y="126176"/>
                  </a:lnTo>
                  <a:cubicBezTo>
                    <a:pt x="177974" y="125393"/>
                    <a:pt x="178287" y="123880"/>
                    <a:pt x="177504" y="122732"/>
                  </a:cubicBezTo>
                  <a:lnTo>
                    <a:pt x="97703" y="1125"/>
                  </a:lnTo>
                  <a:cubicBezTo>
                    <a:pt x="97205" y="394"/>
                    <a:pt x="96410" y="1"/>
                    <a:pt x="9560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04" name="Google Shape;1004;p21"/>
            <p:cNvSpPr/>
            <p:nvPr/>
          </p:nvSpPr>
          <p:spPr>
            <a:xfrm>
              <a:off x="1616625" y="450800"/>
              <a:ext cx="4391950" cy="4645025"/>
            </a:xfrm>
            <a:custGeom>
              <a:avLst/>
              <a:gdLst/>
              <a:ahLst/>
              <a:cxnLst/>
              <a:rect l="l" t="t" r="r" b="b"/>
              <a:pathLst>
                <a:path w="175678" h="185801" extrusionOk="0">
                  <a:moveTo>
                    <a:pt x="93162" y="0"/>
                  </a:moveTo>
                  <a:lnTo>
                    <a:pt x="0" y="61587"/>
                  </a:lnTo>
                  <a:lnTo>
                    <a:pt x="80323" y="184028"/>
                  </a:lnTo>
                  <a:cubicBezTo>
                    <a:pt x="81085" y="185187"/>
                    <a:pt x="82329" y="185800"/>
                    <a:pt x="83604" y="185800"/>
                  </a:cubicBezTo>
                  <a:cubicBezTo>
                    <a:pt x="84339" y="185800"/>
                    <a:pt x="85083" y="185597"/>
                    <a:pt x="85751" y="185177"/>
                  </a:cubicBezTo>
                  <a:lnTo>
                    <a:pt x="175677" y="125782"/>
                  </a:lnTo>
                  <a:lnTo>
                    <a:pt x="93162" y="0"/>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05" name="Google Shape;1005;p21"/>
            <p:cNvSpPr/>
            <p:nvPr/>
          </p:nvSpPr>
          <p:spPr>
            <a:xfrm>
              <a:off x="3931325" y="462525"/>
              <a:ext cx="2064200" cy="3145900"/>
            </a:xfrm>
            <a:custGeom>
              <a:avLst/>
              <a:gdLst/>
              <a:ahLst/>
              <a:cxnLst/>
              <a:rect l="l" t="t" r="r" b="b"/>
              <a:pathLst>
                <a:path w="82568" h="125836" fill="none" extrusionOk="0">
                  <a:moveTo>
                    <a:pt x="0" y="1"/>
                  </a:moveTo>
                  <a:lnTo>
                    <a:pt x="82567" y="125835"/>
                  </a:lnTo>
                </a:path>
              </a:pathLst>
            </a:custGeom>
            <a:noFill/>
            <a:ln w="11750" cap="flat" cmpd="sng">
              <a:solidFill>
                <a:schemeClr val="dk1"/>
              </a:solidFill>
              <a:prstDash val="solid"/>
              <a:miter lim="5219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06" name="Google Shape;1006;p21"/>
            <p:cNvSpPr/>
            <p:nvPr/>
          </p:nvSpPr>
          <p:spPr>
            <a:xfrm>
              <a:off x="3898700" y="482100"/>
              <a:ext cx="2065500" cy="3145900"/>
            </a:xfrm>
            <a:custGeom>
              <a:avLst/>
              <a:gdLst/>
              <a:ahLst/>
              <a:cxnLst/>
              <a:rect l="l" t="t" r="r" b="b"/>
              <a:pathLst>
                <a:path w="82620" h="125836" fill="none" extrusionOk="0">
                  <a:moveTo>
                    <a:pt x="1" y="1"/>
                  </a:moveTo>
                  <a:lnTo>
                    <a:pt x="82620" y="125835"/>
                  </a:lnTo>
                </a:path>
              </a:pathLst>
            </a:custGeom>
            <a:noFill/>
            <a:ln w="11750" cap="flat" cmpd="sng">
              <a:solidFill>
                <a:schemeClr val="dk1"/>
              </a:solidFill>
              <a:prstDash val="solid"/>
              <a:miter lim="5219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07" name="Google Shape;1007;p21"/>
            <p:cNvSpPr/>
            <p:nvPr/>
          </p:nvSpPr>
          <p:spPr>
            <a:xfrm>
              <a:off x="3742125" y="4138150"/>
              <a:ext cx="842925" cy="1092125"/>
            </a:xfrm>
            <a:custGeom>
              <a:avLst/>
              <a:gdLst/>
              <a:ahLst/>
              <a:cxnLst/>
              <a:rect l="l" t="t" r="r" b="b"/>
              <a:pathLst>
                <a:path w="33717" h="43685" extrusionOk="0">
                  <a:moveTo>
                    <a:pt x="9604" y="0"/>
                  </a:moveTo>
                  <a:lnTo>
                    <a:pt x="1" y="6159"/>
                  </a:lnTo>
                  <a:lnTo>
                    <a:pt x="24113" y="43685"/>
                  </a:lnTo>
                  <a:lnTo>
                    <a:pt x="25679" y="35595"/>
                  </a:lnTo>
                  <a:lnTo>
                    <a:pt x="33716" y="37526"/>
                  </a:lnTo>
                  <a:lnTo>
                    <a:pt x="9604"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08" name="Google Shape;1008;p21"/>
            <p:cNvSpPr/>
            <p:nvPr/>
          </p:nvSpPr>
          <p:spPr>
            <a:xfrm>
              <a:off x="1526600" y="464775"/>
              <a:ext cx="4343675" cy="4627200"/>
            </a:xfrm>
            <a:custGeom>
              <a:avLst/>
              <a:gdLst/>
              <a:ahLst/>
              <a:cxnLst/>
              <a:rect l="l" t="t" r="r" b="b"/>
              <a:pathLst>
                <a:path w="173747" h="185088" extrusionOk="0">
                  <a:moveTo>
                    <a:pt x="91115" y="1"/>
                  </a:moveTo>
                  <a:cubicBezTo>
                    <a:pt x="90634" y="1"/>
                    <a:pt x="90147" y="140"/>
                    <a:pt x="89718" y="433"/>
                  </a:cubicBezTo>
                  <a:lnTo>
                    <a:pt x="0" y="59357"/>
                  </a:lnTo>
                  <a:lnTo>
                    <a:pt x="82515" y="185087"/>
                  </a:lnTo>
                  <a:lnTo>
                    <a:pt x="172285" y="126163"/>
                  </a:lnTo>
                  <a:cubicBezTo>
                    <a:pt x="173433" y="125380"/>
                    <a:pt x="173746" y="123866"/>
                    <a:pt x="172963" y="122718"/>
                  </a:cubicBezTo>
                  <a:lnTo>
                    <a:pt x="93162" y="1111"/>
                  </a:lnTo>
                  <a:cubicBezTo>
                    <a:pt x="92705" y="392"/>
                    <a:pt x="91920" y="1"/>
                    <a:pt x="91115"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09" name="Google Shape;1009;p21"/>
            <p:cNvSpPr/>
            <p:nvPr/>
          </p:nvSpPr>
          <p:spPr>
            <a:xfrm>
              <a:off x="1636200" y="1843000"/>
              <a:ext cx="2130750" cy="3199400"/>
            </a:xfrm>
            <a:custGeom>
              <a:avLst/>
              <a:gdLst/>
              <a:ahLst/>
              <a:cxnLst/>
              <a:rect l="l" t="t" r="r" b="b"/>
              <a:pathLst>
                <a:path w="85230" h="127976" extrusionOk="0">
                  <a:moveTo>
                    <a:pt x="2506" y="1"/>
                  </a:moveTo>
                  <a:lnTo>
                    <a:pt x="0" y="1619"/>
                  </a:lnTo>
                  <a:lnTo>
                    <a:pt x="82724" y="127975"/>
                  </a:lnTo>
                  <a:lnTo>
                    <a:pt x="85229" y="126357"/>
                  </a:lnTo>
                  <a:lnTo>
                    <a:pt x="2506"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10" name="Google Shape;1010;p21"/>
            <p:cNvSpPr/>
            <p:nvPr/>
          </p:nvSpPr>
          <p:spPr>
            <a:xfrm>
              <a:off x="2647400" y="1567700"/>
              <a:ext cx="2116400" cy="2399550"/>
            </a:xfrm>
            <a:custGeom>
              <a:avLst/>
              <a:gdLst/>
              <a:ahLst/>
              <a:cxnLst/>
              <a:rect l="l" t="t" r="r" b="b"/>
              <a:pathLst>
                <a:path w="84656" h="95982" fill="none" extrusionOk="0">
                  <a:moveTo>
                    <a:pt x="82777" y="71347"/>
                  </a:moveTo>
                  <a:cubicBezTo>
                    <a:pt x="82777" y="69937"/>
                    <a:pt x="83507" y="68633"/>
                    <a:pt x="84656" y="67850"/>
                  </a:cubicBezTo>
                  <a:lnTo>
                    <a:pt x="40919" y="1201"/>
                  </a:lnTo>
                  <a:cubicBezTo>
                    <a:pt x="38988" y="2453"/>
                    <a:pt x="36431" y="1932"/>
                    <a:pt x="35178" y="0"/>
                  </a:cubicBezTo>
                  <a:lnTo>
                    <a:pt x="1149" y="22286"/>
                  </a:lnTo>
                  <a:cubicBezTo>
                    <a:pt x="2454" y="24217"/>
                    <a:pt x="1932" y="26827"/>
                    <a:pt x="1" y="28080"/>
                  </a:cubicBezTo>
                  <a:lnTo>
                    <a:pt x="43737" y="94729"/>
                  </a:lnTo>
                  <a:cubicBezTo>
                    <a:pt x="45668" y="93476"/>
                    <a:pt x="48226" y="94050"/>
                    <a:pt x="49478" y="95981"/>
                  </a:cubicBezTo>
                  <a:lnTo>
                    <a:pt x="83455" y="73643"/>
                  </a:lnTo>
                  <a:cubicBezTo>
                    <a:pt x="82985" y="72965"/>
                    <a:pt x="82777" y="72182"/>
                    <a:pt x="82777" y="71347"/>
                  </a:cubicBezTo>
                  <a:close/>
                </a:path>
              </a:pathLst>
            </a:custGeom>
            <a:solidFill>
              <a:schemeClr val="lt1"/>
            </a:solidFill>
            <a:ln w="14350" cap="flat" cmpd="sng">
              <a:solidFill>
                <a:schemeClr val="lt1"/>
              </a:solidFill>
              <a:prstDash val="solid"/>
              <a:miter lim="5219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11" name="Google Shape;1011;p21"/>
          <p:cNvGrpSpPr/>
          <p:nvPr/>
        </p:nvGrpSpPr>
        <p:grpSpPr>
          <a:xfrm rot="215000" flipH="1">
            <a:off x="9724532" y="5900520"/>
            <a:ext cx="3042587" cy="2387405"/>
            <a:chOff x="-2415600" y="2986400"/>
            <a:chExt cx="1943075" cy="1524659"/>
          </a:xfrm>
        </p:grpSpPr>
        <p:sp>
          <p:nvSpPr>
            <p:cNvPr id="1012" name="Google Shape;1012;p21"/>
            <p:cNvSpPr/>
            <p:nvPr/>
          </p:nvSpPr>
          <p:spPr>
            <a:xfrm>
              <a:off x="-2415600" y="2986400"/>
              <a:ext cx="1117375" cy="1251275"/>
            </a:xfrm>
            <a:custGeom>
              <a:avLst/>
              <a:gdLst/>
              <a:ahLst/>
              <a:cxnLst/>
              <a:rect l="l" t="t" r="r" b="b"/>
              <a:pathLst>
                <a:path w="44695" h="50051" extrusionOk="0">
                  <a:moveTo>
                    <a:pt x="11387" y="1"/>
                  </a:moveTo>
                  <a:cubicBezTo>
                    <a:pt x="10743" y="1"/>
                    <a:pt x="10152" y="449"/>
                    <a:pt x="10001" y="1099"/>
                  </a:cubicBezTo>
                  <a:lnTo>
                    <a:pt x="180" y="41127"/>
                  </a:lnTo>
                  <a:cubicBezTo>
                    <a:pt x="0" y="41896"/>
                    <a:pt x="462" y="42665"/>
                    <a:pt x="1257" y="42871"/>
                  </a:cubicBezTo>
                  <a:lnTo>
                    <a:pt x="33617" y="50051"/>
                  </a:lnTo>
                  <a:lnTo>
                    <a:pt x="44695" y="8433"/>
                  </a:lnTo>
                  <a:lnTo>
                    <a:pt x="11744" y="48"/>
                  </a:lnTo>
                  <a:cubicBezTo>
                    <a:pt x="11625" y="16"/>
                    <a:pt x="11505" y="1"/>
                    <a:pt x="1138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13" name="Google Shape;1013;p21"/>
            <p:cNvSpPr/>
            <p:nvPr/>
          </p:nvSpPr>
          <p:spPr>
            <a:xfrm>
              <a:off x="-1586075" y="3188225"/>
              <a:ext cx="1113550" cy="1279575"/>
            </a:xfrm>
            <a:custGeom>
              <a:avLst/>
              <a:gdLst/>
              <a:ahLst/>
              <a:cxnLst/>
              <a:rect l="l" t="t" r="r" b="b"/>
              <a:pathLst>
                <a:path w="44542" h="51183" extrusionOk="0">
                  <a:moveTo>
                    <a:pt x="10411" y="1"/>
                  </a:moveTo>
                  <a:lnTo>
                    <a:pt x="0" y="41772"/>
                  </a:lnTo>
                  <a:lnTo>
                    <a:pt x="31797" y="51132"/>
                  </a:lnTo>
                  <a:cubicBezTo>
                    <a:pt x="31925" y="51166"/>
                    <a:pt x="32054" y="51182"/>
                    <a:pt x="32181" y="51182"/>
                  </a:cubicBezTo>
                  <a:cubicBezTo>
                    <a:pt x="32815" y="51182"/>
                    <a:pt x="33395" y="50773"/>
                    <a:pt x="33566" y="50132"/>
                  </a:cubicBezTo>
                  <a:lnTo>
                    <a:pt x="44336" y="10360"/>
                  </a:lnTo>
                  <a:cubicBezTo>
                    <a:pt x="44541" y="9591"/>
                    <a:pt x="44080" y="8796"/>
                    <a:pt x="43310" y="8591"/>
                  </a:cubicBezTo>
                  <a:lnTo>
                    <a:pt x="10411" y="1"/>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14" name="Google Shape;1014;p21"/>
            <p:cNvSpPr/>
            <p:nvPr/>
          </p:nvSpPr>
          <p:spPr>
            <a:xfrm>
              <a:off x="-2402775" y="2994000"/>
              <a:ext cx="1133400" cy="1217400"/>
            </a:xfrm>
            <a:custGeom>
              <a:avLst/>
              <a:gdLst/>
              <a:ahLst/>
              <a:cxnLst/>
              <a:rect l="l" t="t" r="r" b="b"/>
              <a:pathLst>
                <a:path w="45336" h="48696" extrusionOk="0">
                  <a:moveTo>
                    <a:pt x="12283" y="0"/>
                  </a:moveTo>
                  <a:lnTo>
                    <a:pt x="0" y="41900"/>
                  </a:lnTo>
                  <a:lnTo>
                    <a:pt x="19104" y="42131"/>
                  </a:lnTo>
                  <a:cubicBezTo>
                    <a:pt x="23976" y="42823"/>
                    <a:pt x="28540" y="44874"/>
                    <a:pt x="32309" y="48054"/>
                  </a:cubicBezTo>
                  <a:lnTo>
                    <a:pt x="33053" y="48695"/>
                  </a:lnTo>
                  <a:lnTo>
                    <a:pt x="45336" y="6770"/>
                  </a:lnTo>
                  <a:lnTo>
                    <a:pt x="44567" y="6129"/>
                  </a:lnTo>
                  <a:cubicBezTo>
                    <a:pt x="40797" y="2975"/>
                    <a:pt x="36233" y="923"/>
                    <a:pt x="31361" y="231"/>
                  </a:cubicBezTo>
                  <a:lnTo>
                    <a:pt x="12283"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15" name="Google Shape;1015;p21"/>
            <p:cNvSpPr/>
            <p:nvPr/>
          </p:nvSpPr>
          <p:spPr>
            <a:xfrm>
              <a:off x="-2351263" y="3014809"/>
              <a:ext cx="1085975" cy="1231500"/>
            </a:xfrm>
            <a:custGeom>
              <a:avLst/>
              <a:gdLst/>
              <a:ahLst/>
              <a:cxnLst/>
              <a:rect l="l" t="t" r="r" b="b"/>
              <a:pathLst>
                <a:path w="43439" h="49260" extrusionOk="0">
                  <a:moveTo>
                    <a:pt x="12258" y="0"/>
                  </a:moveTo>
                  <a:lnTo>
                    <a:pt x="1" y="41925"/>
                  </a:lnTo>
                  <a:lnTo>
                    <a:pt x="17207" y="42695"/>
                  </a:lnTo>
                  <a:cubicBezTo>
                    <a:pt x="22079" y="43387"/>
                    <a:pt x="26643" y="45438"/>
                    <a:pt x="30412" y="48618"/>
                  </a:cubicBezTo>
                  <a:lnTo>
                    <a:pt x="31156" y="49259"/>
                  </a:lnTo>
                  <a:lnTo>
                    <a:pt x="43439" y="7334"/>
                  </a:lnTo>
                  <a:lnTo>
                    <a:pt x="42670" y="6693"/>
                  </a:lnTo>
                  <a:cubicBezTo>
                    <a:pt x="38900" y="3539"/>
                    <a:pt x="34336" y="1487"/>
                    <a:pt x="29464" y="769"/>
                  </a:cubicBezTo>
                  <a:lnTo>
                    <a:pt x="12258" y="0"/>
                  </a:ln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16" name="Google Shape;1016;p21"/>
            <p:cNvSpPr/>
            <p:nvPr/>
          </p:nvSpPr>
          <p:spPr>
            <a:xfrm>
              <a:off x="-1573663" y="3188659"/>
              <a:ext cx="1070600" cy="1322400"/>
            </a:xfrm>
            <a:custGeom>
              <a:avLst/>
              <a:gdLst/>
              <a:ahLst/>
              <a:cxnLst/>
              <a:rect l="l" t="t" r="r" b="b"/>
              <a:pathLst>
                <a:path w="42824" h="52896" extrusionOk="0">
                  <a:moveTo>
                    <a:pt x="17135" y="1"/>
                  </a:moveTo>
                  <a:cubicBezTo>
                    <a:pt x="15803" y="1"/>
                    <a:pt x="14490" y="86"/>
                    <a:pt x="13232" y="252"/>
                  </a:cubicBezTo>
                  <a:lnTo>
                    <a:pt x="12258" y="380"/>
                  </a:lnTo>
                  <a:lnTo>
                    <a:pt x="1" y="42280"/>
                  </a:lnTo>
                  <a:lnTo>
                    <a:pt x="975" y="42151"/>
                  </a:lnTo>
                  <a:cubicBezTo>
                    <a:pt x="2113" y="42002"/>
                    <a:pt x="3255" y="41927"/>
                    <a:pt x="4394" y="41927"/>
                  </a:cubicBezTo>
                  <a:cubicBezTo>
                    <a:pt x="8133" y="41927"/>
                    <a:pt x="11844" y="42727"/>
                    <a:pt x="15284" y="44280"/>
                  </a:cubicBezTo>
                  <a:lnTo>
                    <a:pt x="30208" y="52895"/>
                  </a:lnTo>
                  <a:lnTo>
                    <a:pt x="42824" y="9124"/>
                  </a:lnTo>
                  <a:lnTo>
                    <a:pt x="28284" y="2226"/>
                  </a:lnTo>
                  <a:cubicBezTo>
                    <a:pt x="24955" y="704"/>
                    <a:pt x="20963" y="1"/>
                    <a:pt x="17135" y="1"/>
                  </a:cubicBez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1017" name="Google Shape;1017;p21"/>
            <p:cNvGrpSpPr/>
            <p:nvPr/>
          </p:nvGrpSpPr>
          <p:grpSpPr>
            <a:xfrm>
              <a:off x="-2218800" y="3088875"/>
              <a:ext cx="1598825" cy="1190475"/>
              <a:chOff x="-2218800" y="3088875"/>
              <a:chExt cx="1598825" cy="1190475"/>
            </a:xfrm>
          </p:grpSpPr>
          <p:sp>
            <p:nvSpPr>
              <p:cNvPr id="1018" name="Google Shape;1018;p21"/>
              <p:cNvSpPr/>
              <p:nvPr/>
            </p:nvSpPr>
            <p:spPr>
              <a:xfrm>
                <a:off x="-2218800" y="3088875"/>
                <a:ext cx="841100" cy="985325"/>
              </a:xfrm>
              <a:custGeom>
                <a:avLst/>
                <a:gdLst/>
                <a:ahLst/>
                <a:cxnLst/>
                <a:rect l="l" t="t" r="r" b="b"/>
                <a:pathLst>
                  <a:path w="33644" h="39413" extrusionOk="0">
                    <a:moveTo>
                      <a:pt x="9539" y="0"/>
                    </a:moveTo>
                    <a:lnTo>
                      <a:pt x="9462" y="667"/>
                    </a:lnTo>
                    <a:lnTo>
                      <a:pt x="22412" y="2385"/>
                    </a:lnTo>
                    <a:cubicBezTo>
                      <a:pt x="26027" y="3077"/>
                      <a:pt x="29489" y="4436"/>
                      <a:pt x="32643" y="6360"/>
                    </a:cubicBezTo>
                    <a:lnTo>
                      <a:pt x="33284" y="6744"/>
                    </a:lnTo>
                    <a:lnTo>
                      <a:pt x="33643" y="6154"/>
                    </a:lnTo>
                    <a:lnTo>
                      <a:pt x="33002" y="5770"/>
                    </a:lnTo>
                    <a:cubicBezTo>
                      <a:pt x="29797" y="3795"/>
                      <a:pt x="26233" y="2411"/>
                      <a:pt x="22540" y="1693"/>
                    </a:cubicBezTo>
                    <a:lnTo>
                      <a:pt x="9539" y="0"/>
                    </a:lnTo>
                    <a:close/>
                    <a:moveTo>
                      <a:pt x="8668" y="2385"/>
                    </a:moveTo>
                    <a:lnTo>
                      <a:pt x="8591" y="3052"/>
                    </a:lnTo>
                    <a:lnTo>
                      <a:pt x="21540" y="4770"/>
                    </a:lnTo>
                    <a:cubicBezTo>
                      <a:pt x="25156" y="5462"/>
                      <a:pt x="28617" y="6821"/>
                      <a:pt x="31771" y="8744"/>
                    </a:cubicBezTo>
                    <a:lnTo>
                      <a:pt x="32387" y="9129"/>
                    </a:lnTo>
                    <a:lnTo>
                      <a:pt x="32771" y="8565"/>
                    </a:lnTo>
                    <a:lnTo>
                      <a:pt x="32130" y="8180"/>
                    </a:lnTo>
                    <a:cubicBezTo>
                      <a:pt x="28899" y="6206"/>
                      <a:pt x="25361" y="4821"/>
                      <a:pt x="21668" y="4103"/>
                    </a:cubicBezTo>
                    <a:lnTo>
                      <a:pt x="8668" y="2385"/>
                    </a:lnTo>
                    <a:close/>
                    <a:moveTo>
                      <a:pt x="7796" y="4795"/>
                    </a:moveTo>
                    <a:lnTo>
                      <a:pt x="7719" y="5488"/>
                    </a:lnTo>
                    <a:lnTo>
                      <a:pt x="20668" y="7180"/>
                    </a:lnTo>
                    <a:cubicBezTo>
                      <a:pt x="24284" y="7898"/>
                      <a:pt x="27746" y="9232"/>
                      <a:pt x="30900" y="11180"/>
                    </a:cubicBezTo>
                    <a:lnTo>
                      <a:pt x="31515" y="11565"/>
                    </a:lnTo>
                    <a:lnTo>
                      <a:pt x="31874" y="10975"/>
                    </a:lnTo>
                    <a:lnTo>
                      <a:pt x="31259" y="10591"/>
                    </a:lnTo>
                    <a:cubicBezTo>
                      <a:pt x="28028" y="8616"/>
                      <a:pt x="24489" y="7231"/>
                      <a:pt x="20796" y="6513"/>
                    </a:cubicBezTo>
                    <a:lnTo>
                      <a:pt x="7796" y="4795"/>
                    </a:lnTo>
                    <a:close/>
                    <a:moveTo>
                      <a:pt x="6873" y="9206"/>
                    </a:moveTo>
                    <a:lnTo>
                      <a:pt x="6770" y="9873"/>
                    </a:lnTo>
                    <a:lnTo>
                      <a:pt x="19745" y="11591"/>
                    </a:lnTo>
                    <a:cubicBezTo>
                      <a:pt x="23361" y="12283"/>
                      <a:pt x="26822" y="13642"/>
                      <a:pt x="29976" y="15565"/>
                    </a:cubicBezTo>
                    <a:lnTo>
                      <a:pt x="30592" y="15950"/>
                    </a:lnTo>
                    <a:lnTo>
                      <a:pt x="30951" y="15386"/>
                    </a:lnTo>
                    <a:lnTo>
                      <a:pt x="30335" y="15001"/>
                    </a:lnTo>
                    <a:cubicBezTo>
                      <a:pt x="27104" y="13027"/>
                      <a:pt x="23566" y="11642"/>
                      <a:pt x="19848" y="10924"/>
                    </a:cubicBezTo>
                    <a:lnTo>
                      <a:pt x="6873" y="9206"/>
                    </a:lnTo>
                    <a:close/>
                    <a:moveTo>
                      <a:pt x="5975" y="11616"/>
                    </a:moveTo>
                    <a:lnTo>
                      <a:pt x="5898" y="12283"/>
                    </a:lnTo>
                    <a:lnTo>
                      <a:pt x="18848" y="14001"/>
                    </a:lnTo>
                    <a:cubicBezTo>
                      <a:pt x="22463" y="14693"/>
                      <a:pt x="25925" y="16052"/>
                      <a:pt x="29079" y="17976"/>
                    </a:cubicBezTo>
                    <a:lnTo>
                      <a:pt x="29694" y="18360"/>
                    </a:lnTo>
                    <a:lnTo>
                      <a:pt x="30079" y="17796"/>
                    </a:lnTo>
                    <a:lnTo>
                      <a:pt x="29438" y="17411"/>
                    </a:lnTo>
                    <a:cubicBezTo>
                      <a:pt x="26207" y="15437"/>
                      <a:pt x="22668" y="14052"/>
                      <a:pt x="18976" y="13334"/>
                    </a:cubicBezTo>
                    <a:lnTo>
                      <a:pt x="5975" y="11616"/>
                    </a:lnTo>
                    <a:close/>
                    <a:moveTo>
                      <a:pt x="5078" y="14027"/>
                    </a:moveTo>
                    <a:lnTo>
                      <a:pt x="5001" y="14693"/>
                    </a:lnTo>
                    <a:lnTo>
                      <a:pt x="17950" y="16411"/>
                    </a:lnTo>
                    <a:cubicBezTo>
                      <a:pt x="21566" y="17104"/>
                      <a:pt x="25027" y="18463"/>
                      <a:pt x="28181" y="20386"/>
                    </a:cubicBezTo>
                    <a:lnTo>
                      <a:pt x="28797" y="20796"/>
                    </a:lnTo>
                    <a:lnTo>
                      <a:pt x="29181" y="20206"/>
                    </a:lnTo>
                    <a:lnTo>
                      <a:pt x="28566" y="19822"/>
                    </a:lnTo>
                    <a:cubicBezTo>
                      <a:pt x="25335" y="17847"/>
                      <a:pt x="21796" y="16463"/>
                      <a:pt x="18104" y="15745"/>
                    </a:cubicBezTo>
                    <a:lnTo>
                      <a:pt x="5078" y="14027"/>
                    </a:lnTo>
                    <a:close/>
                    <a:moveTo>
                      <a:pt x="4078" y="19053"/>
                    </a:moveTo>
                    <a:lnTo>
                      <a:pt x="4001" y="19719"/>
                    </a:lnTo>
                    <a:lnTo>
                      <a:pt x="16950" y="21437"/>
                    </a:lnTo>
                    <a:cubicBezTo>
                      <a:pt x="20591" y="22130"/>
                      <a:pt x="24053" y="23489"/>
                      <a:pt x="27207" y="25412"/>
                    </a:cubicBezTo>
                    <a:lnTo>
                      <a:pt x="27822" y="25797"/>
                    </a:lnTo>
                    <a:lnTo>
                      <a:pt x="28181" y="25232"/>
                    </a:lnTo>
                    <a:lnTo>
                      <a:pt x="27566" y="24822"/>
                    </a:lnTo>
                    <a:cubicBezTo>
                      <a:pt x="24335" y="22848"/>
                      <a:pt x="20796" y="21463"/>
                      <a:pt x="17104" y="20745"/>
                    </a:cubicBezTo>
                    <a:lnTo>
                      <a:pt x="4078" y="19053"/>
                    </a:lnTo>
                    <a:close/>
                    <a:moveTo>
                      <a:pt x="3231" y="21463"/>
                    </a:moveTo>
                    <a:lnTo>
                      <a:pt x="3129" y="22130"/>
                    </a:lnTo>
                    <a:lnTo>
                      <a:pt x="16078" y="23848"/>
                    </a:lnTo>
                    <a:cubicBezTo>
                      <a:pt x="19899" y="24617"/>
                      <a:pt x="24438" y="26668"/>
                      <a:pt x="26310" y="27848"/>
                    </a:cubicBezTo>
                    <a:lnTo>
                      <a:pt x="26925" y="28233"/>
                    </a:lnTo>
                    <a:lnTo>
                      <a:pt x="27310" y="27643"/>
                    </a:lnTo>
                    <a:lnTo>
                      <a:pt x="26669" y="27258"/>
                    </a:lnTo>
                    <a:cubicBezTo>
                      <a:pt x="24745" y="26053"/>
                      <a:pt x="20104" y="23925"/>
                      <a:pt x="16206" y="23155"/>
                    </a:cubicBezTo>
                    <a:lnTo>
                      <a:pt x="3231" y="21463"/>
                    </a:lnTo>
                    <a:close/>
                    <a:moveTo>
                      <a:pt x="2334" y="23848"/>
                    </a:moveTo>
                    <a:lnTo>
                      <a:pt x="2231" y="24514"/>
                    </a:lnTo>
                    <a:lnTo>
                      <a:pt x="15206" y="26232"/>
                    </a:lnTo>
                    <a:cubicBezTo>
                      <a:pt x="18925" y="26976"/>
                      <a:pt x="24540" y="29669"/>
                      <a:pt x="25438" y="30233"/>
                    </a:cubicBezTo>
                    <a:lnTo>
                      <a:pt x="26053" y="30617"/>
                    </a:lnTo>
                    <a:lnTo>
                      <a:pt x="26412" y="30053"/>
                    </a:lnTo>
                    <a:lnTo>
                      <a:pt x="25797" y="29669"/>
                    </a:lnTo>
                    <a:cubicBezTo>
                      <a:pt x="24848" y="29079"/>
                      <a:pt x="19207" y="26335"/>
                      <a:pt x="15335" y="25566"/>
                    </a:cubicBezTo>
                    <a:lnTo>
                      <a:pt x="2334" y="23848"/>
                    </a:lnTo>
                    <a:close/>
                    <a:moveTo>
                      <a:pt x="1283" y="27592"/>
                    </a:moveTo>
                    <a:lnTo>
                      <a:pt x="1180" y="28284"/>
                    </a:lnTo>
                    <a:lnTo>
                      <a:pt x="14155" y="29976"/>
                    </a:lnTo>
                    <a:cubicBezTo>
                      <a:pt x="17771" y="30694"/>
                      <a:pt x="21232" y="32053"/>
                      <a:pt x="24361" y="33976"/>
                    </a:cubicBezTo>
                    <a:lnTo>
                      <a:pt x="25002" y="34361"/>
                    </a:lnTo>
                    <a:lnTo>
                      <a:pt x="25361" y="33797"/>
                    </a:lnTo>
                    <a:lnTo>
                      <a:pt x="24745" y="33387"/>
                    </a:lnTo>
                    <a:cubicBezTo>
                      <a:pt x="21514" y="31412"/>
                      <a:pt x="17976" y="30028"/>
                      <a:pt x="14258" y="29310"/>
                    </a:cubicBezTo>
                    <a:lnTo>
                      <a:pt x="1283" y="27592"/>
                    </a:lnTo>
                    <a:close/>
                    <a:moveTo>
                      <a:pt x="693" y="30156"/>
                    </a:moveTo>
                    <a:lnTo>
                      <a:pt x="590" y="30822"/>
                    </a:lnTo>
                    <a:lnTo>
                      <a:pt x="13565" y="32541"/>
                    </a:lnTo>
                    <a:cubicBezTo>
                      <a:pt x="17181" y="33233"/>
                      <a:pt x="20643" y="34592"/>
                      <a:pt x="23797" y="36515"/>
                    </a:cubicBezTo>
                    <a:lnTo>
                      <a:pt x="24412" y="36900"/>
                    </a:lnTo>
                    <a:lnTo>
                      <a:pt x="24771" y="36310"/>
                    </a:lnTo>
                    <a:lnTo>
                      <a:pt x="24130" y="35925"/>
                    </a:lnTo>
                    <a:cubicBezTo>
                      <a:pt x="20925" y="33951"/>
                      <a:pt x="17386" y="32566"/>
                      <a:pt x="13668" y="31874"/>
                    </a:cubicBezTo>
                    <a:lnTo>
                      <a:pt x="693" y="30156"/>
                    </a:lnTo>
                    <a:close/>
                    <a:moveTo>
                      <a:pt x="103" y="32643"/>
                    </a:moveTo>
                    <a:lnTo>
                      <a:pt x="0" y="33335"/>
                    </a:lnTo>
                    <a:lnTo>
                      <a:pt x="12975" y="35053"/>
                    </a:lnTo>
                    <a:cubicBezTo>
                      <a:pt x="16591" y="35746"/>
                      <a:pt x="20053" y="37105"/>
                      <a:pt x="23207" y="39028"/>
                    </a:cubicBezTo>
                    <a:lnTo>
                      <a:pt x="23848" y="39413"/>
                    </a:lnTo>
                    <a:lnTo>
                      <a:pt x="24181" y="38823"/>
                    </a:lnTo>
                    <a:lnTo>
                      <a:pt x="23540" y="38438"/>
                    </a:lnTo>
                    <a:cubicBezTo>
                      <a:pt x="20335" y="36464"/>
                      <a:pt x="16796" y="35079"/>
                      <a:pt x="13104" y="34361"/>
                    </a:cubicBezTo>
                    <a:lnTo>
                      <a:pt x="103" y="32643"/>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19" name="Google Shape;1019;p21"/>
              <p:cNvSpPr/>
              <p:nvPr/>
            </p:nvSpPr>
            <p:spPr>
              <a:xfrm>
                <a:off x="-1461075" y="3283625"/>
                <a:ext cx="841100" cy="995725"/>
              </a:xfrm>
              <a:custGeom>
                <a:avLst/>
                <a:gdLst/>
                <a:ahLst/>
                <a:cxnLst/>
                <a:rect l="l" t="t" r="r" b="b"/>
                <a:pathLst>
                  <a:path w="33644" h="39829" extrusionOk="0">
                    <a:moveTo>
                      <a:pt x="11739" y="1"/>
                    </a:moveTo>
                    <a:cubicBezTo>
                      <a:pt x="10432" y="1"/>
                      <a:pt x="9481" y="31"/>
                      <a:pt x="9386" y="31"/>
                    </a:cubicBezTo>
                    <a:lnTo>
                      <a:pt x="9386" y="698"/>
                    </a:lnTo>
                    <a:cubicBezTo>
                      <a:pt x="9406" y="698"/>
                      <a:pt x="10284" y="673"/>
                      <a:pt x="11526" y="673"/>
                    </a:cubicBezTo>
                    <a:cubicBezTo>
                      <a:pt x="13388" y="673"/>
                      <a:pt x="16068" y="729"/>
                      <a:pt x="17899" y="1006"/>
                    </a:cubicBezTo>
                    <a:cubicBezTo>
                      <a:pt x="22643" y="1775"/>
                      <a:pt x="29618" y="4878"/>
                      <a:pt x="32618" y="6750"/>
                    </a:cubicBezTo>
                    <a:lnTo>
                      <a:pt x="33259" y="7134"/>
                    </a:lnTo>
                    <a:lnTo>
                      <a:pt x="33644" y="6570"/>
                    </a:lnTo>
                    <a:lnTo>
                      <a:pt x="33028" y="6185"/>
                    </a:lnTo>
                    <a:cubicBezTo>
                      <a:pt x="29977" y="4288"/>
                      <a:pt x="22874" y="1108"/>
                      <a:pt x="18053" y="365"/>
                    </a:cubicBezTo>
                    <a:cubicBezTo>
                      <a:pt x="16198" y="63"/>
                      <a:pt x="13606" y="1"/>
                      <a:pt x="11739" y="1"/>
                    </a:cubicBezTo>
                    <a:close/>
                    <a:moveTo>
                      <a:pt x="8770" y="2801"/>
                    </a:moveTo>
                    <a:lnTo>
                      <a:pt x="8770" y="3493"/>
                    </a:lnTo>
                    <a:cubicBezTo>
                      <a:pt x="8847" y="3493"/>
                      <a:pt x="16130" y="3519"/>
                      <a:pt x="19258" y="4288"/>
                    </a:cubicBezTo>
                    <a:cubicBezTo>
                      <a:pt x="22976" y="5211"/>
                      <a:pt x="28489" y="7134"/>
                      <a:pt x="31746" y="9160"/>
                    </a:cubicBezTo>
                    <a:lnTo>
                      <a:pt x="32387" y="9545"/>
                    </a:lnTo>
                    <a:lnTo>
                      <a:pt x="32746" y="8980"/>
                    </a:lnTo>
                    <a:lnTo>
                      <a:pt x="32105" y="8570"/>
                    </a:lnTo>
                    <a:cubicBezTo>
                      <a:pt x="28797" y="6519"/>
                      <a:pt x="23207" y="4570"/>
                      <a:pt x="19412" y="3621"/>
                    </a:cubicBezTo>
                    <a:cubicBezTo>
                      <a:pt x="16207" y="2852"/>
                      <a:pt x="9078" y="2801"/>
                      <a:pt x="8770" y="2801"/>
                    </a:cubicBezTo>
                    <a:close/>
                    <a:moveTo>
                      <a:pt x="8129" y="5570"/>
                    </a:moveTo>
                    <a:lnTo>
                      <a:pt x="8129" y="6262"/>
                    </a:lnTo>
                    <a:cubicBezTo>
                      <a:pt x="8232" y="6262"/>
                      <a:pt x="17412" y="6467"/>
                      <a:pt x="20592" y="7570"/>
                    </a:cubicBezTo>
                    <a:cubicBezTo>
                      <a:pt x="21463" y="7878"/>
                      <a:pt x="22361" y="8160"/>
                      <a:pt x="23233" y="8442"/>
                    </a:cubicBezTo>
                    <a:cubicBezTo>
                      <a:pt x="25976" y="9314"/>
                      <a:pt x="28592" y="10160"/>
                      <a:pt x="30874" y="11570"/>
                    </a:cubicBezTo>
                    <a:lnTo>
                      <a:pt x="31490" y="11955"/>
                    </a:lnTo>
                    <a:lnTo>
                      <a:pt x="31849" y="11391"/>
                    </a:lnTo>
                    <a:lnTo>
                      <a:pt x="31208" y="11006"/>
                    </a:lnTo>
                    <a:cubicBezTo>
                      <a:pt x="28874" y="9519"/>
                      <a:pt x="26079" y="8647"/>
                      <a:pt x="23412" y="7801"/>
                    </a:cubicBezTo>
                    <a:cubicBezTo>
                      <a:pt x="22540" y="7519"/>
                      <a:pt x="21669" y="7237"/>
                      <a:pt x="20797" y="6929"/>
                    </a:cubicBezTo>
                    <a:cubicBezTo>
                      <a:pt x="17540" y="5801"/>
                      <a:pt x="8514" y="5570"/>
                      <a:pt x="8129" y="5570"/>
                    </a:cubicBezTo>
                    <a:close/>
                    <a:moveTo>
                      <a:pt x="6822" y="9596"/>
                    </a:moveTo>
                    <a:lnTo>
                      <a:pt x="6745" y="10263"/>
                    </a:lnTo>
                    <a:lnTo>
                      <a:pt x="19694" y="11981"/>
                    </a:lnTo>
                    <a:cubicBezTo>
                      <a:pt x="23310" y="12699"/>
                      <a:pt x="26771" y="14032"/>
                      <a:pt x="29925" y="15981"/>
                    </a:cubicBezTo>
                    <a:lnTo>
                      <a:pt x="30566" y="16365"/>
                    </a:lnTo>
                    <a:lnTo>
                      <a:pt x="30925" y="15776"/>
                    </a:lnTo>
                    <a:lnTo>
                      <a:pt x="30284" y="15391"/>
                    </a:lnTo>
                    <a:cubicBezTo>
                      <a:pt x="27079" y="13417"/>
                      <a:pt x="23515" y="12032"/>
                      <a:pt x="19822" y="11314"/>
                    </a:cubicBezTo>
                    <a:lnTo>
                      <a:pt x="6822" y="9596"/>
                    </a:lnTo>
                    <a:close/>
                    <a:moveTo>
                      <a:pt x="5950" y="12006"/>
                    </a:moveTo>
                    <a:lnTo>
                      <a:pt x="5847" y="12673"/>
                    </a:lnTo>
                    <a:lnTo>
                      <a:pt x="18822" y="14391"/>
                    </a:lnTo>
                    <a:cubicBezTo>
                      <a:pt x="22438" y="15109"/>
                      <a:pt x="25900" y="16442"/>
                      <a:pt x="29054" y="18391"/>
                    </a:cubicBezTo>
                    <a:lnTo>
                      <a:pt x="29669" y="18776"/>
                    </a:lnTo>
                    <a:lnTo>
                      <a:pt x="30054" y="18186"/>
                    </a:lnTo>
                    <a:lnTo>
                      <a:pt x="29413" y="17801"/>
                    </a:lnTo>
                    <a:cubicBezTo>
                      <a:pt x="26182" y="15827"/>
                      <a:pt x="22643" y="14442"/>
                      <a:pt x="18925" y="13724"/>
                    </a:cubicBezTo>
                    <a:lnTo>
                      <a:pt x="5950" y="12006"/>
                    </a:lnTo>
                    <a:close/>
                    <a:moveTo>
                      <a:pt x="5052" y="14417"/>
                    </a:moveTo>
                    <a:lnTo>
                      <a:pt x="4975" y="15109"/>
                    </a:lnTo>
                    <a:lnTo>
                      <a:pt x="17925" y="16801"/>
                    </a:lnTo>
                    <a:cubicBezTo>
                      <a:pt x="21540" y="17519"/>
                      <a:pt x="25028" y="18853"/>
                      <a:pt x="28156" y="20802"/>
                    </a:cubicBezTo>
                    <a:lnTo>
                      <a:pt x="28797" y="21186"/>
                    </a:lnTo>
                    <a:lnTo>
                      <a:pt x="29156" y="20596"/>
                    </a:lnTo>
                    <a:lnTo>
                      <a:pt x="28515" y="20212"/>
                    </a:lnTo>
                    <a:cubicBezTo>
                      <a:pt x="25310" y="18237"/>
                      <a:pt x="21745" y="16853"/>
                      <a:pt x="18053" y="16135"/>
                    </a:cubicBezTo>
                    <a:lnTo>
                      <a:pt x="5052" y="14417"/>
                    </a:lnTo>
                    <a:close/>
                    <a:moveTo>
                      <a:pt x="4078" y="19443"/>
                    </a:moveTo>
                    <a:lnTo>
                      <a:pt x="4001" y="20109"/>
                    </a:lnTo>
                    <a:lnTo>
                      <a:pt x="16950" y="21827"/>
                    </a:lnTo>
                    <a:cubicBezTo>
                      <a:pt x="20566" y="22545"/>
                      <a:pt x="24028" y="23879"/>
                      <a:pt x="27182" y="25827"/>
                    </a:cubicBezTo>
                    <a:lnTo>
                      <a:pt x="27823" y="26212"/>
                    </a:lnTo>
                    <a:lnTo>
                      <a:pt x="28156" y="25622"/>
                    </a:lnTo>
                    <a:lnTo>
                      <a:pt x="27541" y="25238"/>
                    </a:lnTo>
                    <a:cubicBezTo>
                      <a:pt x="24310" y="23263"/>
                      <a:pt x="20771" y="21879"/>
                      <a:pt x="17079" y="21161"/>
                    </a:cubicBezTo>
                    <a:lnTo>
                      <a:pt x="4078" y="19443"/>
                    </a:lnTo>
                    <a:close/>
                    <a:moveTo>
                      <a:pt x="3180" y="21853"/>
                    </a:moveTo>
                    <a:lnTo>
                      <a:pt x="3103" y="22520"/>
                    </a:lnTo>
                    <a:lnTo>
                      <a:pt x="16053" y="24238"/>
                    </a:lnTo>
                    <a:cubicBezTo>
                      <a:pt x="19874" y="24981"/>
                      <a:pt x="24438" y="27058"/>
                      <a:pt x="26284" y="28212"/>
                    </a:cubicBezTo>
                    <a:lnTo>
                      <a:pt x="26925" y="28623"/>
                    </a:lnTo>
                    <a:lnTo>
                      <a:pt x="27284" y="28033"/>
                    </a:lnTo>
                    <a:lnTo>
                      <a:pt x="26643" y="27648"/>
                    </a:lnTo>
                    <a:cubicBezTo>
                      <a:pt x="24720" y="26443"/>
                      <a:pt x="20079" y="24340"/>
                      <a:pt x="16181" y="23571"/>
                    </a:cubicBezTo>
                    <a:lnTo>
                      <a:pt x="3180" y="21853"/>
                    </a:lnTo>
                    <a:close/>
                    <a:moveTo>
                      <a:pt x="2309" y="24263"/>
                    </a:moveTo>
                    <a:lnTo>
                      <a:pt x="2232" y="24930"/>
                    </a:lnTo>
                    <a:lnTo>
                      <a:pt x="15181" y="26648"/>
                    </a:lnTo>
                    <a:cubicBezTo>
                      <a:pt x="18925" y="27392"/>
                      <a:pt x="24515" y="30084"/>
                      <a:pt x="25412" y="30623"/>
                    </a:cubicBezTo>
                    <a:lnTo>
                      <a:pt x="26053" y="31007"/>
                    </a:lnTo>
                    <a:lnTo>
                      <a:pt x="26387" y="30443"/>
                    </a:lnTo>
                    <a:lnTo>
                      <a:pt x="25771" y="30058"/>
                    </a:lnTo>
                    <a:cubicBezTo>
                      <a:pt x="24823" y="29469"/>
                      <a:pt x="19181" y="26751"/>
                      <a:pt x="15309" y="25981"/>
                    </a:cubicBezTo>
                    <a:lnTo>
                      <a:pt x="2309" y="24263"/>
                    </a:lnTo>
                    <a:close/>
                    <a:moveTo>
                      <a:pt x="1257" y="28007"/>
                    </a:moveTo>
                    <a:lnTo>
                      <a:pt x="1180" y="28674"/>
                    </a:lnTo>
                    <a:lnTo>
                      <a:pt x="14130" y="30392"/>
                    </a:lnTo>
                    <a:cubicBezTo>
                      <a:pt x="17745" y="31110"/>
                      <a:pt x="21207" y="32443"/>
                      <a:pt x="24361" y="34392"/>
                    </a:cubicBezTo>
                    <a:lnTo>
                      <a:pt x="24976" y="34777"/>
                    </a:lnTo>
                    <a:lnTo>
                      <a:pt x="25335" y="34187"/>
                    </a:lnTo>
                    <a:lnTo>
                      <a:pt x="24720" y="33802"/>
                    </a:lnTo>
                    <a:cubicBezTo>
                      <a:pt x="21489" y="31828"/>
                      <a:pt x="17950" y="30443"/>
                      <a:pt x="14258" y="29725"/>
                    </a:cubicBezTo>
                    <a:lnTo>
                      <a:pt x="1257" y="28007"/>
                    </a:lnTo>
                    <a:close/>
                    <a:moveTo>
                      <a:pt x="667" y="30520"/>
                    </a:moveTo>
                    <a:lnTo>
                      <a:pt x="591" y="31212"/>
                    </a:lnTo>
                    <a:lnTo>
                      <a:pt x="13566" y="32905"/>
                    </a:lnTo>
                    <a:cubicBezTo>
                      <a:pt x="17155" y="33623"/>
                      <a:pt x="20617" y="34982"/>
                      <a:pt x="23771" y="36905"/>
                    </a:cubicBezTo>
                    <a:lnTo>
                      <a:pt x="24412" y="37290"/>
                    </a:lnTo>
                    <a:lnTo>
                      <a:pt x="24746" y="36726"/>
                    </a:lnTo>
                    <a:lnTo>
                      <a:pt x="24130" y="36315"/>
                    </a:lnTo>
                    <a:cubicBezTo>
                      <a:pt x="20899" y="34341"/>
                      <a:pt x="17361" y="32956"/>
                      <a:pt x="13668" y="32238"/>
                    </a:cubicBezTo>
                    <a:lnTo>
                      <a:pt x="667" y="30520"/>
                    </a:lnTo>
                    <a:close/>
                    <a:moveTo>
                      <a:pt x="103" y="33059"/>
                    </a:moveTo>
                    <a:lnTo>
                      <a:pt x="1" y="33725"/>
                    </a:lnTo>
                    <a:lnTo>
                      <a:pt x="12950" y="35443"/>
                    </a:lnTo>
                    <a:cubicBezTo>
                      <a:pt x="16566" y="36136"/>
                      <a:pt x="20027" y="37495"/>
                      <a:pt x="23181" y="39418"/>
                    </a:cubicBezTo>
                    <a:lnTo>
                      <a:pt x="23797" y="39828"/>
                    </a:lnTo>
                    <a:lnTo>
                      <a:pt x="24156" y="39238"/>
                    </a:lnTo>
                    <a:lnTo>
                      <a:pt x="23515" y="38854"/>
                    </a:lnTo>
                    <a:cubicBezTo>
                      <a:pt x="20310" y="36879"/>
                      <a:pt x="16745" y="35495"/>
                      <a:pt x="13053" y="34777"/>
                    </a:cubicBezTo>
                    <a:lnTo>
                      <a:pt x="103" y="33059"/>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1020" name="Google Shape;1020;p21"/>
          <p:cNvGrpSpPr/>
          <p:nvPr/>
        </p:nvGrpSpPr>
        <p:grpSpPr>
          <a:xfrm rot="337778">
            <a:off x="10623227" y="-781960"/>
            <a:ext cx="2414701" cy="2495752"/>
            <a:chOff x="334100" y="971800"/>
            <a:chExt cx="1810984" cy="1871771"/>
          </a:xfrm>
        </p:grpSpPr>
        <p:sp>
          <p:nvSpPr>
            <p:cNvPr id="1021" name="Google Shape;1021;p21"/>
            <p:cNvSpPr/>
            <p:nvPr/>
          </p:nvSpPr>
          <p:spPr>
            <a:xfrm>
              <a:off x="341909" y="971800"/>
              <a:ext cx="1803175" cy="1871771"/>
            </a:xfrm>
            <a:custGeom>
              <a:avLst/>
              <a:gdLst/>
              <a:ahLst/>
              <a:cxnLst/>
              <a:rect l="l" t="t" r="r" b="b"/>
              <a:pathLst>
                <a:path w="88903" h="92285" extrusionOk="0">
                  <a:moveTo>
                    <a:pt x="44583" y="1"/>
                  </a:moveTo>
                  <a:cubicBezTo>
                    <a:pt x="44328" y="1"/>
                    <a:pt x="44071" y="83"/>
                    <a:pt x="43849" y="252"/>
                  </a:cubicBezTo>
                  <a:lnTo>
                    <a:pt x="0" y="33408"/>
                  </a:lnTo>
                  <a:lnTo>
                    <a:pt x="43131" y="91437"/>
                  </a:lnTo>
                  <a:cubicBezTo>
                    <a:pt x="43514" y="91989"/>
                    <a:pt x="44136" y="92284"/>
                    <a:pt x="44766" y="92284"/>
                  </a:cubicBezTo>
                  <a:cubicBezTo>
                    <a:pt x="45190" y="92284"/>
                    <a:pt x="45617" y="92151"/>
                    <a:pt x="45977" y="91873"/>
                  </a:cubicBezTo>
                  <a:lnTo>
                    <a:pt x="88261" y="59204"/>
                  </a:lnTo>
                  <a:cubicBezTo>
                    <a:pt x="88800" y="58794"/>
                    <a:pt x="88903" y="58050"/>
                    <a:pt x="88492" y="57512"/>
                  </a:cubicBezTo>
                  <a:lnTo>
                    <a:pt x="45541" y="483"/>
                  </a:lnTo>
                  <a:cubicBezTo>
                    <a:pt x="45300" y="167"/>
                    <a:pt x="44944" y="1"/>
                    <a:pt x="4458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22" name="Google Shape;1022;p21"/>
            <p:cNvSpPr/>
            <p:nvPr/>
          </p:nvSpPr>
          <p:spPr>
            <a:xfrm>
              <a:off x="336189" y="976911"/>
              <a:ext cx="1795894" cy="1820273"/>
            </a:xfrm>
            <a:custGeom>
              <a:avLst/>
              <a:gdLst/>
              <a:ahLst/>
              <a:cxnLst/>
              <a:rect l="l" t="t" r="r" b="b"/>
              <a:pathLst>
                <a:path w="88544" h="89746" extrusionOk="0">
                  <a:moveTo>
                    <a:pt x="44131" y="0"/>
                  </a:moveTo>
                  <a:lnTo>
                    <a:pt x="0" y="33258"/>
                  </a:lnTo>
                  <a:lnTo>
                    <a:pt x="46208" y="89415"/>
                  </a:lnTo>
                  <a:cubicBezTo>
                    <a:pt x="46378" y="89632"/>
                    <a:pt x="46632" y="89746"/>
                    <a:pt x="46886" y="89746"/>
                  </a:cubicBezTo>
                  <a:cubicBezTo>
                    <a:pt x="47053" y="89746"/>
                    <a:pt x="47219" y="89697"/>
                    <a:pt x="47362" y="89595"/>
                  </a:cubicBezTo>
                  <a:lnTo>
                    <a:pt x="88543" y="58952"/>
                  </a:lnTo>
                  <a:lnTo>
                    <a:pt x="44131"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1023" name="Google Shape;1023;p21"/>
            <p:cNvGrpSpPr/>
            <p:nvPr/>
          </p:nvGrpSpPr>
          <p:grpSpPr>
            <a:xfrm>
              <a:off x="1214129" y="978980"/>
              <a:ext cx="913828" cy="1211839"/>
              <a:chOff x="1214129" y="978980"/>
              <a:chExt cx="913828" cy="1211839"/>
            </a:xfrm>
          </p:grpSpPr>
          <p:sp>
            <p:nvSpPr>
              <p:cNvPr id="1024" name="Google Shape;1024;p21"/>
              <p:cNvSpPr/>
              <p:nvPr/>
            </p:nvSpPr>
            <p:spPr>
              <a:xfrm>
                <a:off x="1222973" y="978980"/>
                <a:ext cx="904985" cy="1199365"/>
              </a:xfrm>
              <a:custGeom>
                <a:avLst/>
                <a:gdLst/>
                <a:ahLst/>
                <a:cxnLst/>
                <a:rect l="l" t="t" r="r" b="b"/>
                <a:pathLst>
                  <a:path w="44619" h="59133" extrusionOk="0">
                    <a:moveTo>
                      <a:pt x="206" y="1"/>
                    </a:moveTo>
                    <a:lnTo>
                      <a:pt x="1" y="129"/>
                    </a:lnTo>
                    <a:lnTo>
                      <a:pt x="44439" y="59132"/>
                    </a:lnTo>
                    <a:lnTo>
                      <a:pt x="44618" y="58978"/>
                    </a:lnTo>
                    <a:lnTo>
                      <a:pt x="206"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25" name="Google Shape;1025;p21"/>
              <p:cNvSpPr/>
              <p:nvPr/>
            </p:nvSpPr>
            <p:spPr>
              <a:xfrm>
                <a:off x="1214129" y="991475"/>
                <a:ext cx="904985" cy="1199345"/>
              </a:xfrm>
              <a:custGeom>
                <a:avLst/>
                <a:gdLst/>
                <a:ahLst/>
                <a:cxnLst/>
                <a:rect l="l" t="t" r="r" b="b"/>
                <a:pathLst>
                  <a:path w="44619" h="59132" extrusionOk="0">
                    <a:moveTo>
                      <a:pt x="206" y="0"/>
                    </a:moveTo>
                    <a:lnTo>
                      <a:pt x="1" y="154"/>
                    </a:lnTo>
                    <a:lnTo>
                      <a:pt x="44439" y="59132"/>
                    </a:lnTo>
                    <a:lnTo>
                      <a:pt x="44618" y="59003"/>
                    </a:lnTo>
                    <a:lnTo>
                      <a:pt x="206"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1026" name="Google Shape;1026;p21"/>
            <p:cNvSpPr/>
            <p:nvPr/>
          </p:nvSpPr>
          <p:spPr>
            <a:xfrm>
              <a:off x="334100" y="1004578"/>
              <a:ext cx="1741293" cy="1810882"/>
            </a:xfrm>
            <a:custGeom>
              <a:avLst/>
              <a:gdLst/>
              <a:ahLst/>
              <a:cxnLst/>
              <a:rect l="l" t="t" r="r" b="b"/>
              <a:pathLst>
                <a:path w="85852" h="89283" extrusionOk="0">
                  <a:moveTo>
                    <a:pt x="42828" y="0"/>
                  </a:moveTo>
                  <a:cubicBezTo>
                    <a:pt x="42573" y="0"/>
                    <a:pt x="42317" y="82"/>
                    <a:pt x="42106" y="252"/>
                  </a:cubicBezTo>
                  <a:lnTo>
                    <a:pt x="1" y="31946"/>
                  </a:lnTo>
                  <a:lnTo>
                    <a:pt x="43131" y="89282"/>
                  </a:lnTo>
                  <a:lnTo>
                    <a:pt x="85210" y="57588"/>
                  </a:lnTo>
                  <a:cubicBezTo>
                    <a:pt x="85749" y="57178"/>
                    <a:pt x="85851" y="56409"/>
                    <a:pt x="85441" y="55870"/>
                  </a:cubicBezTo>
                  <a:lnTo>
                    <a:pt x="43798" y="482"/>
                  </a:lnTo>
                  <a:cubicBezTo>
                    <a:pt x="43557" y="166"/>
                    <a:pt x="43192" y="0"/>
                    <a:pt x="4282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27" name="Google Shape;1027;p21"/>
            <p:cNvSpPr/>
            <p:nvPr/>
          </p:nvSpPr>
          <p:spPr>
            <a:xfrm>
              <a:off x="373105" y="1605205"/>
              <a:ext cx="899265" cy="1180097"/>
            </a:xfrm>
            <a:custGeom>
              <a:avLst/>
              <a:gdLst/>
              <a:ahLst/>
              <a:cxnLst/>
              <a:rect l="l" t="t" r="r" b="b"/>
              <a:pathLst>
                <a:path w="44337" h="58183" extrusionOk="0">
                  <a:moveTo>
                    <a:pt x="1155" y="0"/>
                  </a:moveTo>
                  <a:lnTo>
                    <a:pt x="1" y="872"/>
                  </a:lnTo>
                  <a:lnTo>
                    <a:pt x="43157" y="58183"/>
                  </a:lnTo>
                  <a:lnTo>
                    <a:pt x="44337" y="57311"/>
                  </a:lnTo>
                  <a:lnTo>
                    <a:pt x="1155"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28" name="Google Shape;1028;p21"/>
            <p:cNvSpPr/>
            <p:nvPr/>
          </p:nvSpPr>
          <p:spPr>
            <a:xfrm>
              <a:off x="762685" y="1424197"/>
              <a:ext cx="916931" cy="993396"/>
            </a:xfrm>
            <a:custGeom>
              <a:avLst/>
              <a:gdLst/>
              <a:ahLst/>
              <a:cxnLst/>
              <a:rect l="l" t="t" r="r" b="b"/>
              <a:pathLst>
                <a:path w="45208" h="48978" extrusionOk="0">
                  <a:moveTo>
                    <a:pt x="19206" y="1"/>
                  </a:moveTo>
                  <a:lnTo>
                    <a:pt x="0" y="14463"/>
                  </a:lnTo>
                  <a:lnTo>
                    <a:pt x="26001" y="48978"/>
                  </a:lnTo>
                  <a:lnTo>
                    <a:pt x="45208" y="34515"/>
                  </a:lnTo>
                  <a:lnTo>
                    <a:pt x="19206" y="1"/>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1029" name="Google Shape;1029;p21"/>
          <p:cNvSpPr txBox="1">
            <a:spLocks noGrp="1"/>
          </p:cNvSpPr>
          <p:nvPr>
            <p:ph type="title"/>
          </p:nvPr>
        </p:nvSpPr>
        <p:spPr>
          <a:xfrm>
            <a:off x="3006800" y="778467"/>
            <a:ext cx="6178400" cy="540800"/>
          </a:xfrm>
          <a:prstGeom prst="rect">
            <a:avLst/>
          </a:prstGeom>
          <a:effectLst>
            <a:outerShdw dist="28575" dir="1920000" algn="bl" rotWithShape="0">
              <a:schemeClr val="accent1"/>
            </a:outerShdw>
          </a:effectLst>
        </p:spPr>
        <p:txBody>
          <a:bodyPr spcFirstLastPara="1" wrap="square" lIns="91425" tIns="91425" rIns="91425" bIns="91425" anchor="ctr" anchorCtr="0">
            <a:noAutofit/>
          </a:bodyPr>
          <a:lstStyle>
            <a:lvl1pPr lvl="0" algn="ctr" rtl="0">
              <a:spcBef>
                <a:spcPts val="0"/>
              </a:spcBef>
              <a:spcAft>
                <a:spcPts val="0"/>
              </a:spcAft>
              <a:buSzPts val="2500"/>
              <a:buNone/>
              <a:defRPr/>
            </a:lvl1pPr>
            <a:lvl2pPr lvl="1" rtl="0">
              <a:spcBef>
                <a:spcPts val="0"/>
              </a:spcBef>
              <a:spcAft>
                <a:spcPts val="0"/>
              </a:spcAft>
              <a:buSzPts val="2500"/>
              <a:buNone/>
              <a:defRPr sz="3333"/>
            </a:lvl2pPr>
            <a:lvl3pPr lvl="2" rtl="0">
              <a:spcBef>
                <a:spcPts val="0"/>
              </a:spcBef>
              <a:spcAft>
                <a:spcPts val="0"/>
              </a:spcAft>
              <a:buSzPts val="2500"/>
              <a:buNone/>
              <a:defRPr sz="3333"/>
            </a:lvl3pPr>
            <a:lvl4pPr lvl="3" rtl="0">
              <a:spcBef>
                <a:spcPts val="0"/>
              </a:spcBef>
              <a:spcAft>
                <a:spcPts val="0"/>
              </a:spcAft>
              <a:buSzPts val="2500"/>
              <a:buNone/>
              <a:defRPr sz="3333"/>
            </a:lvl4pPr>
            <a:lvl5pPr lvl="4" rtl="0">
              <a:spcBef>
                <a:spcPts val="0"/>
              </a:spcBef>
              <a:spcAft>
                <a:spcPts val="0"/>
              </a:spcAft>
              <a:buSzPts val="2500"/>
              <a:buNone/>
              <a:defRPr sz="3333"/>
            </a:lvl5pPr>
            <a:lvl6pPr lvl="5" rtl="0">
              <a:spcBef>
                <a:spcPts val="0"/>
              </a:spcBef>
              <a:spcAft>
                <a:spcPts val="0"/>
              </a:spcAft>
              <a:buSzPts val="2500"/>
              <a:buNone/>
              <a:defRPr sz="3333"/>
            </a:lvl6pPr>
            <a:lvl7pPr lvl="6" rtl="0">
              <a:spcBef>
                <a:spcPts val="0"/>
              </a:spcBef>
              <a:spcAft>
                <a:spcPts val="0"/>
              </a:spcAft>
              <a:buSzPts val="2500"/>
              <a:buNone/>
              <a:defRPr sz="3333"/>
            </a:lvl7pPr>
            <a:lvl8pPr lvl="7" rtl="0">
              <a:spcBef>
                <a:spcPts val="0"/>
              </a:spcBef>
              <a:spcAft>
                <a:spcPts val="0"/>
              </a:spcAft>
              <a:buSzPts val="2500"/>
              <a:buNone/>
              <a:defRPr sz="3333"/>
            </a:lvl8pPr>
            <a:lvl9pPr lvl="8" rtl="0">
              <a:spcBef>
                <a:spcPts val="0"/>
              </a:spcBef>
              <a:spcAft>
                <a:spcPts val="0"/>
              </a:spcAft>
              <a:buSzPts val="2500"/>
              <a:buNone/>
              <a:defRPr sz="3333"/>
            </a:lvl9pPr>
          </a:lstStyle>
          <a:p>
            <a:endParaRPr/>
          </a:p>
        </p:txBody>
      </p:sp>
    </p:spTree>
    <p:extLst>
      <p:ext uri="{BB962C8B-B14F-4D97-AF65-F5344CB8AC3E}">
        <p14:creationId xmlns:p14="http://schemas.microsoft.com/office/powerpoint/2010/main" val="3759662723"/>
      </p:ext>
    </p:extLst>
  </p:cSld>
  <p:clrMapOvr>
    <a:masterClrMapping/>
  </p:clrMapOvr>
</p:sldLayout>
</file>

<file path=ppt/slideLayouts/slideLayout199.xml><?xml version="1.0" encoding="utf-8"?>
<p:sldLayout xmlns:a="http://schemas.openxmlformats.org/drawingml/2006/main" xmlns:r="http://schemas.openxmlformats.org/officeDocument/2006/relationships" xmlns:p="http://schemas.openxmlformats.org/presentationml/2006/main" matchingName="Title and four columns">
  <p:cSld name="Title and four columns">
    <p:spTree>
      <p:nvGrpSpPr>
        <p:cNvPr id="1" name="Shape 1306"/>
        <p:cNvGrpSpPr/>
        <p:nvPr/>
      </p:nvGrpSpPr>
      <p:grpSpPr>
        <a:xfrm>
          <a:off x="0" y="0"/>
          <a:ext cx="0" cy="0"/>
          <a:chOff x="0" y="0"/>
          <a:chExt cx="0" cy="0"/>
        </a:xfrm>
      </p:grpSpPr>
      <p:pic>
        <p:nvPicPr>
          <p:cNvPr id="1307" name="Google Shape;1307;p26"/>
          <p:cNvPicPr preferRelativeResize="0"/>
          <p:nvPr/>
        </p:nvPicPr>
        <p:blipFill>
          <a:blip r:embed="rId2">
            <a:alphaModFix/>
          </a:blip>
          <a:stretch>
            <a:fillRect/>
          </a:stretch>
        </p:blipFill>
        <p:spPr>
          <a:xfrm>
            <a:off x="-75466" y="-36433"/>
            <a:ext cx="12342935" cy="7005332"/>
          </a:xfrm>
          <a:prstGeom prst="rect">
            <a:avLst/>
          </a:prstGeom>
          <a:noFill/>
          <a:ln>
            <a:noFill/>
          </a:ln>
        </p:spPr>
      </p:pic>
      <p:grpSp>
        <p:nvGrpSpPr>
          <p:cNvPr id="1308" name="Google Shape;1308;p26"/>
          <p:cNvGrpSpPr/>
          <p:nvPr/>
        </p:nvGrpSpPr>
        <p:grpSpPr>
          <a:xfrm rot="337778">
            <a:off x="-830923" y="5149823"/>
            <a:ext cx="2414701" cy="2495752"/>
            <a:chOff x="334100" y="971800"/>
            <a:chExt cx="1810984" cy="1871771"/>
          </a:xfrm>
        </p:grpSpPr>
        <p:sp>
          <p:nvSpPr>
            <p:cNvPr id="1309" name="Google Shape;1309;p26"/>
            <p:cNvSpPr/>
            <p:nvPr/>
          </p:nvSpPr>
          <p:spPr>
            <a:xfrm>
              <a:off x="341909" y="971800"/>
              <a:ext cx="1803175" cy="1871771"/>
            </a:xfrm>
            <a:custGeom>
              <a:avLst/>
              <a:gdLst/>
              <a:ahLst/>
              <a:cxnLst/>
              <a:rect l="l" t="t" r="r" b="b"/>
              <a:pathLst>
                <a:path w="88903" h="92285" extrusionOk="0">
                  <a:moveTo>
                    <a:pt x="44583" y="1"/>
                  </a:moveTo>
                  <a:cubicBezTo>
                    <a:pt x="44328" y="1"/>
                    <a:pt x="44071" y="83"/>
                    <a:pt x="43849" y="252"/>
                  </a:cubicBezTo>
                  <a:lnTo>
                    <a:pt x="0" y="33408"/>
                  </a:lnTo>
                  <a:lnTo>
                    <a:pt x="43131" y="91437"/>
                  </a:lnTo>
                  <a:cubicBezTo>
                    <a:pt x="43514" y="91989"/>
                    <a:pt x="44136" y="92284"/>
                    <a:pt x="44766" y="92284"/>
                  </a:cubicBezTo>
                  <a:cubicBezTo>
                    <a:pt x="45190" y="92284"/>
                    <a:pt x="45617" y="92151"/>
                    <a:pt x="45977" y="91873"/>
                  </a:cubicBezTo>
                  <a:lnTo>
                    <a:pt x="88261" y="59204"/>
                  </a:lnTo>
                  <a:cubicBezTo>
                    <a:pt x="88800" y="58794"/>
                    <a:pt x="88903" y="58050"/>
                    <a:pt x="88492" y="57512"/>
                  </a:cubicBezTo>
                  <a:lnTo>
                    <a:pt x="45541" y="483"/>
                  </a:lnTo>
                  <a:cubicBezTo>
                    <a:pt x="45300" y="167"/>
                    <a:pt x="44944" y="1"/>
                    <a:pt x="4458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10" name="Google Shape;1310;p26"/>
            <p:cNvSpPr/>
            <p:nvPr/>
          </p:nvSpPr>
          <p:spPr>
            <a:xfrm>
              <a:off x="336189" y="976911"/>
              <a:ext cx="1795894" cy="1820273"/>
            </a:xfrm>
            <a:custGeom>
              <a:avLst/>
              <a:gdLst/>
              <a:ahLst/>
              <a:cxnLst/>
              <a:rect l="l" t="t" r="r" b="b"/>
              <a:pathLst>
                <a:path w="88544" h="89746" extrusionOk="0">
                  <a:moveTo>
                    <a:pt x="44131" y="0"/>
                  </a:moveTo>
                  <a:lnTo>
                    <a:pt x="0" y="33258"/>
                  </a:lnTo>
                  <a:lnTo>
                    <a:pt x="46208" y="89415"/>
                  </a:lnTo>
                  <a:cubicBezTo>
                    <a:pt x="46378" y="89632"/>
                    <a:pt x="46632" y="89746"/>
                    <a:pt x="46886" y="89746"/>
                  </a:cubicBezTo>
                  <a:cubicBezTo>
                    <a:pt x="47053" y="89746"/>
                    <a:pt x="47219" y="89697"/>
                    <a:pt x="47362" y="89595"/>
                  </a:cubicBezTo>
                  <a:lnTo>
                    <a:pt x="88543" y="58952"/>
                  </a:lnTo>
                  <a:lnTo>
                    <a:pt x="44131"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1311" name="Google Shape;1311;p26"/>
            <p:cNvGrpSpPr/>
            <p:nvPr/>
          </p:nvGrpSpPr>
          <p:grpSpPr>
            <a:xfrm>
              <a:off x="1214129" y="978980"/>
              <a:ext cx="913828" cy="1211839"/>
              <a:chOff x="1214129" y="978980"/>
              <a:chExt cx="913828" cy="1211839"/>
            </a:xfrm>
          </p:grpSpPr>
          <p:sp>
            <p:nvSpPr>
              <p:cNvPr id="1312" name="Google Shape;1312;p26"/>
              <p:cNvSpPr/>
              <p:nvPr/>
            </p:nvSpPr>
            <p:spPr>
              <a:xfrm>
                <a:off x="1222973" y="978980"/>
                <a:ext cx="904985" cy="1199365"/>
              </a:xfrm>
              <a:custGeom>
                <a:avLst/>
                <a:gdLst/>
                <a:ahLst/>
                <a:cxnLst/>
                <a:rect l="l" t="t" r="r" b="b"/>
                <a:pathLst>
                  <a:path w="44619" h="59133" extrusionOk="0">
                    <a:moveTo>
                      <a:pt x="206" y="1"/>
                    </a:moveTo>
                    <a:lnTo>
                      <a:pt x="1" y="129"/>
                    </a:lnTo>
                    <a:lnTo>
                      <a:pt x="44439" y="59132"/>
                    </a:lnTo>
                    <a:lnTo>
                      <a:pt x="44618" y="58978"/>
                    </a:lnTo>
                    <a:lnTo>
                      <a:pt x="206"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13" name="Google Shape;1313;p26"/>
              <p:cNvSpPr/>
              <p:nvPr/>
            </p:nvSpPr>
            <p:spPr>
              <a:xfrm>
                <a:off x="1214129" y="991475"/>
                <a:ext cx="904985" cy="1199345"/>
              </a:xfrm>
              <a:custGeom>
                <a:avLst/>
                <a:gdLst/>
                <a:ahLst/>
                <a:cxnLst/>
                <a:rect l="l" t="t" r="r" b="b"/>
                <a:pathLst>
                  <a:path w="44619" h="59132" extrusionOk="0">
                    <a:moveTo>
                      <a:pt x="206" y="0"/>
                    </a:moveTo>
                    <a:lnTo>
                      <a:pt x="1" y="154"/>
                    </a:lnTo>
                    <a:lnTo>
                      <a:pt x="44439" y="59132"/>
                    </a:lnTo>
                    <a:lnTo>
                      <a:pt x="44618" y="59003"/>
                    </a:lnTo>
                    <a:lnTo>
                      <a:pt x="206"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1314" name="Google Shape;1314;p26"/>
            <p:cNvSpPr/>
            <p:nvPr/>
          </p:nvSpPr>
          <p:spPr>
            <a:xfrm>
              <a:off x="334100" y="1004578"/>
              <a:ext cx="1741293" cy="1810882"/>
            </a:xfrm>
            <a:custGeom>
              <a:avLst/>
              <a:gdLst/>
              <a:ahLst/>
              <a:cxnLst/>
              <a:rect l="l" t="t" r="r" b="b"/>
              <a:pathLst>
                <a:path w="85852" h="89283" extrusionOk="0">
                  <a:moveTo>
                    <a:pt x="42828" y="0"/>
                  </a:moveTo>
                  <a:cubicBezTo>
                    <a:pt x="42573" y="0"/>
                    <a:pt x="42317" y="82"/>
                    <a:pt x="42106" y="252"/>
                  </a:cubicBezTo>
                  <a:lnTo>
                    <a:pt x="1" y="31946"/>
                  </a:lnTo>
                  <a:lnTo>
                    <a:pt x="43131" y="89282"/>
                  </a:lnTo>
                  <a:lnTo>
                    <a:pt x="85210" y="57588"/>
                  </a:lnTo>
                  <a:cubicBezTo>
                    <a:pt x="85749" y="57178"/>
                    <a:pt x="85851" y="56409"/>
                    <a:pt x="85441" y="55870"/>
                  </a:cubicBezTo>
                  <a:lnTo>
                    <a:pt x="43798" y="482"/>
                  </a:lnTo>
                  <a:cubicBezTo>
                    <a:pt x="43557" y="166"/>
                    <a:pt x="43192" y="0"/>
                    <a:pt x="4282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15" name="Google Shape;1315;p26"/>
            <p:cNvSpPr/>
            <p:nvPr/>
          </p:nvSpPr>
          <p:spPr>
            <a:xfrm>
              <a:off x="373105" y="1605205"/>
              <a:ext cx="899265" cy="1180097"/>
            </a:xfrm>
            <a:custGeom>
              <a:avLst/>
              <a:gdLst/>
              <a:ahLst/>
              <a:cxnLst/>
              <a:rect l="l" t="t" r="r" b="b"/>
              <a:pathLst>
                <a:path w="44337" h="58183" extrusionOk="0">
                  <a:moveTo>
                    <a:pt x="1155" y="0"/>
                  </a:moveTo>
                  <a:lnTo>
                    <a:pt x="1" y="872"/>
                  </a:lnTo>
                  <a:lnTo>
                    <a:pt x="43157" y="58183"/>
                  </a:lnTo>
                  <a:lnTo>
                    <a:pt x="44337" y="57311"/>
                  </a:lnTo>
                  <a:lnTo>
                    <a:pt x="1155"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16" name="Google Shape;1316;p26"/>
            <p:cNvSpPr/>
            <p:nvPr/>
          </p:nvSpPr>
          <p:spPr>
            <a:xfrm>
              <a:off x="762685" y="1424197"/>
              <a:ext cx="916931" cy="993396"/>
            </a:xfrm>
            <a:custGeom>
              <a:avLst/>
              <a:gdLst/>
              <a:ahLst/>
              <a:cxnLst/>
              <a:rect l="l" t="t" r="r" b="b"/>
              <a:pathLst>
                <a:path w="45208" h="48978" extrusionOk="0">
                  <a:moveTo>
                    <a:pt x="19206" y="1"/>
                  </a:moveTo>
                  <a:lnTo>
                    <a:pt x="0" y="14463"/>
                  </a:lnTo>
                  <a:lnTo>
                    <a:pt x="26001" y="48978"/>
                  </a:lnTo>
                  <a:lnTo>
                    <a:pt x="45208" y="34515"/>
                  </a:lnTo>
                  <a:lnTo>
                    <a:pt x="19206" y="1"/>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17" name="Google Shape;1317;p26"/>
          <p:cNvGrpSpPr/>
          <p:nvPr/>
        </p:nvGrpSpPr>
        <p:grpSpPr>
          <a:xfrm rot="2379605">
            <a:off x="-247576" y="-1027729"/>
            <a:ext cx="2284019" cy="3482937"/>
            <a:chOff x="7518282" y="2373612"/>
            <a:chExt cx="1544209" cy="2355088"/>
          </a:xfrm>
        </p:grpSpPr>
        <p:sp>
          <p:nvSpPr>
            <p:cNvPr id="1318" name="Google Shape;1318;p26"/>
            <p:cNvSpPr/>
            <p:nvPr/>
          </p:nvSpPr>
          <p:spPr>
            <a:xfrm rot="718822">
              <a:off x="7689615" y="3249120"/>
              <a:ext cx="1111866" cy="1379201"/>
            </a:xfrm>
            <a:custGeom>
              <a:avLst/>
              <a:gdLst/>
              <a:ahLst/>
              <a:cxnLst/>
              <a:rect l="l" t="t" r="r" b="b"/>
              <a:pathLst>
                <a:path w="48158" h="59737" extrusionOk="0">
                  <a:moveTo>
                    <a:pt x="39340" y="1"/>
                  </a:moveTo>
                  <a:cubicBezTo>
                    <a:pt x="38303" y="1"/>
                    <a:pt x="37263" y="153"/>
                    <a:pt x="36285" y="451"/>
                  </a:cubicBezTo>
                  <a:cubicBezTo>
                    <a:pt x="32695" y="1579"/>
                    <a:pt x="29823" y="4272"/>
                    <a:pt x="27259" y="7016"/>
                  </a:cubicBezTo>
                  <a:cubicBezTo>
                    <a:pt x="20361" y="14401"/>
                    <a:pt x="14874" y="22940"/>
                    <a:pt x="10489" y="32043"/>
                  </a:cubicBezTo>
                  <a:cubicBezTo>
                    <a:pt x="8976" y="35197"/>
                    <a:pt x="7591" y="37427"/>
                    <a:pt x="5873" y="40505"/>
                  </a:cubicBezTo>
                  <a:cubicBezTo>
                    <a:pt x="2185" y="47138"/>
                    <a:pt x="1874" y="57072"/>
                    <a:pt x="8" y="59727"/>
                  </a:cubicBezTo>
                  <a:lnTo>
                    <a:pt x="8" y="59727"/>
                  </a:lnTo>
                  <a:cubicBezTo>
                    <a:pt x="9880" y="45729"/>
                    <a:pt x="25415" y="30630"/>
                    <a:pt x="38721" y="19888"/>
                  </a:cubicBezTo>
                  <a:cubicBezTo>
                    <a:pt x="41311" y="17811"/>
                    <a:pt x="44029" y="15708"/>
                    <a:pt x="45773" y="12888"/>
                  </a:cubicBezTo>
                  <a:cubicBezTo>
                    <a:pt x="47542" y="10041"/>
                    <a:pt x="48157" y="6246"/>
                    <a:pt x="46388" y="3426"/>
                  </a:cubicBezTo>
                  <a:cubicBezTo>
                    <a:pt x="44910" y="1106"/>
                    <a:pt x="42136" y="1"/>
                    <a:pt x="39340" y="1"/>
                  </a:cubicBezTo>
                  <a:close/>
                  <a:moveTo>
                    <a:pt x="8" y="59727"/>
                  </a:moveTo>
                  <a:lnTo>
                    <a:pt x="8" y="59727"/>
                  </a:lnTo>
                  <a:cubicBezTo>
                    <a:pt x="5" y="59730"/>
                    <a:pt x="3" y="59733"/>
                    <a:pt x="1" y="59736"/>
                  </a:cubicBezTo>
                  <a:lnTo>
                    <a:pt x="1" y="59736"/>
                  </a:lnTo>
                  <a:cubicBezTo>
                    <a:pt x="3" y="59733"/>
                    <a:pt x="5" y="59730"/>
                    <a:pt x="8" y="59727"/>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19" name="Google Shape;1319;p26"/>
            <p:cNvSpPr/>
            <p:nvPr/>
          </p:nvSpPr>
          <p:spPr>
            <a:xfrm rot="718822">
              <a:off x="7649292" y="3211149"/>
              <a:ext cx="1111843" cy="1378947"/>
            </a:xfrm>
            <a:custGeom>
              <a:avLst/>
              <a:gdLst/>
              <a:ahLst/>
              <a:cxnLst/>
              <a:rect l="l" t="t" r="r" b="b"/>
              <a:pathLst>
                <a:path w="48157" h="59726" extrusionOk="0">
                  <a:moveTo>
                    <a:pt x="39365" y="0"/>
                  </a:moveTo>
                  <a:cubicBezTo>
                    <a:pt x="38317" y="0"/>
                    <a:pt x="37267" y="157"/>
                    <a:pt x="36285" y="466"/>
                  </a:cubicBezTo>
                  <a:cubicBezTo>
                    <a:pt x="32695" y="1569"/>
                    <a:pt x="29823" y="4261"/>
                    <a:pt x="27258" y="7005"/>
                  </a:cubicBezTo>
                  <a:cubicBezTo>
                    <a:pt x="20361" y="14390"/>
                    <a:pt x="14873" y="22929"/>
                    <a:pt x="10488" y="32032"/>
                  </a:cubicBezTo>
                  <a:cubicBezTo>
                    <a:pt x="8975" y="35186"/>
                    <a:pt x="7591" y="37417"/>
                    <a:pt x="5873" y="40494"/>
                  </a:cubicBezTo>
                  <a:cubicBezTo>
                    <a:pt x="2180" y="47161"/>
                    <a:pt x="1872" y="57085"/>
                    <a:pt x="1" y="59726"/>
                  </a:cubicBezTo>
                  <a:lnTo>
                    <a:pt x="1" y="59726"/>
                  </a:lnTo>
                  <a:cubicBezTo>
                    <a:pt x="9873" y="45751"/>
                    <a:pt x="25412" y="30622"/>
                    <a:pt x="38721" y="19878"/>
                  </a:cubicBezTo>
                  <a:cubicBezTo>
                    <a:pt x="41310" y="17801"/>
                    <a:pt x="44029" y="15698"/>
                    <a:pt x="45772" y="12877"/>
                  </a:cubicBezTo>
                  <a:cubicBezTo>
                    <a:pt x="47542" y="10031"/>
                    <a:pt x="48157" y="6236"/>
                    <a:pt x="46362" y="3415"/>
                  </a:cubicBezTo>
                  <a:cubicBezTo>
                    <a:pt x="44909" y="1106"/>
                    <a:pt x="42145" y="0"/>
                    <a:pt x="3936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20" name="Google Shape;1320;p26"/>
            <p:cNvSpPr/>
            <p:nvPr/>
          </p:nvSpPr>
          <p:spPr>
            <a:xfrm rot="718822">
              <a:off x="8428587" y="3328473"/>
              <a:ext cx="409048" cy="200495"/>
            </a:xfrm>
            <a:custGeom>
              <a:avLst/>
              <a:gdLst/>
              <a:ahLst/>
              <a:cxnLst/>
              <a:rect l="l" t="t" r="r" b="b"/>
              <a:pathLst>
                <a:path w="17717" h="8684" extrusionOk="0">
                  <a:moveTo>
                    <a:pt x="13244" y="85"/>
                  </a:moveTo>
                  <a:cubicBezTo>
                    <a:pt x="13109" y="85"/>
                    <a:pt x="12983" y="218"/>
                    <a:pt x="13050" y="351"/>
                  </a:cubicBezTo>
                  <a:cubicBezTo>
                    <a:pt x="13050" y="377"/>
                    <a:pt x="13075" y="403"/>
                    <a:pt x="13101" y="428"/>
                  </a:cubicBezTo>
                  <a:cubicBezTo>
                    <a:pt x="13139" y="454"/>
                    <a:pt x="13184" y="467"/>
                    <a:pt x="13229" y="467"/>
                  </a:cubicBezTo>
                  <a:cubicBezTo>
                    <a:pt x="13274" y="467"/>
                    <a:pt x="13319" y="454"/>
                    <a:pt x="13357" y="428"/>
                  </a:cubicBezTo>
                  <a:cubicBezTo>
                    <a:pt x="13511" y="351"/>
                    <a:pt x="13460" y="146"/>
                    <a:pt x="13306" y="95"/>
                  </a:cubicBezTo>
                  <a:cubicBezTo>
                    <a:pt x="13285" y="88"/>
                    <a:pt x="13264" y="85"/>
                    <a:pt x="13244" y="85"/>
                  </a:cubicBezTo>
                  <a:close/>
                  <a:moveTo>
                    <a:pt x="9983" y="0"/>
                  </a:moveTo>
                  <a:cubicBezTo>
                    <a:pt x="9903" y="0"/>
                    <a:pt x="9827" y="28"/>
                    <a:pt x="9767" y="95"/>
                  </a:cubicBezTo>
                  <a:cubicBezTo>
                    <a:pt x="9742" y="121"/>
                    <a:pt x="9716" y="172"/>
                    <a:pt x="9690" y="223"/>
                  </a:cubicBezTo>
                  <a:cubicBezTo>
                    <a:pt x="9639" y="403"/>
                    <a:pt x="9690" y="582"/>
                    <a:pt x="9844" y="685"/>
                  </a:cubicBezTo>
                  <a:cubicBezTo>
                    <a:pt x="9910" y="731"/>
                    <a:pt x="9982" y="752"/>
                    <a:pt x="10050" y="752"/>
                  </a:cubicBezTo>
                  <a:cubicBezTo>
                    <a:pt x="10249" y="752"/>
                    <a:pt x="10428" y="580"/>
                    <a:pt x="10408" y="351"/>
                  </a:cubicBezTo>
                  <a:cubicBezTo>
                    <a:pt x="10390" y="169"/>
                    <a:pt x="10178" y="0"/>
                    <a:pt x="9983" y="0"/>
                  </a:cubicBezTo>
                  <a:close/>
                  <a:moveTo>
                    <a:pt x="7556" y="654"/>
                  </a:moveTo>
                  <a:cubicBezTo>
                    <a:pt x="7486" y="654"/>
                    <a:pt x="7412" y="721"/>
                    <a:pt x="7434" y="787"/>
                  </a:cubicBezTo>
                  <a:lnTo>
                    <a:pt x="7434" y="813"/>
                  </a:lnTo>
                  <a:cubicBezTo>
                    <a:pt x="7460" y="839"/>
                    <a:pt x="7460" y="839"/>
                    <a:pt x="7460" y="839"/>
                  </a:cubicBezTo>
                  <a:cubicBezTo>
                    <a:pt x="7485" y="864"/>
                    <a:pt x="7517" y="877"/>
                    <a:pt x="7546" y="877"/>
                  </a:cubicBezTo>
                  <a:cubicBezTo>
                    <a:pt x="7575" y="877"/>
                    <a:pt x="7601" y="864"/>
                    <a:pt x="7613" y="839"/>
                  </a:cubicBezTo>
                  <a:cubicBezTo>
                    <a:pt x="7690" y="787"/>
                    <a:pt x="7690" y="685"/>
                    <a:pt x="7588" y="659"/>
                  </a:cubicBezTo>
                  <a:cubicBezTo>
                    <a:pt x="7578" y="656"/>
                    <a:pt x="7567" y="654"/>
                    <a:pt x="7556" y="654"/>
                  </a:cubicBezTo>
                  <a:close/>
                  <a:moveTo>
                    <a:pt x="12799" y="1638"/>
                  </a:moveTo>
                  <a:cubicBezTo>
                    <a:pt x="12396" y="1638"/>
                    <a:pt x="11973" y="2067"/>
                    <a:pt x="12178" y="2454"/>
                  </a:cubicBezTo>
                  <a:lnTo>
                    <a:pt x="12152" y="2454"/>
                  </a:lnTo>
                  <a:cubicBezTo>
                    <a:pt x="12203" y="2531"/>
                    <a:pt x="12255" y="2582"/>
                    <a:pt x="12306" y="2634"/>
                  </a:cubicBezTo>
                  <a:cubicBezTo>
                    <a:pt x="12435" y="2734"/>
                    <a:pt x="12595" y="2786"/>
                    <a:pt x="12756" y="2786"/>
                  </a:cubicBezTo>
                  <a:cubicBezTo>
                    <a:pt x="12885" y="2786"/>
                    <a:pt x="13013" y="2753"/>
                    <a:pt x="13127" y="2685"/>
                  </a:cubicBezTo>
                  <a:cubicBezTo>
                    <a:pt x="13511" y="2403"/>
                    <a:pt x="13409" y="1787"/>
                    <a:pt x="12947" y="1659"/>
                  </a:cubicBezTo>
                  <a:cubicBezTo>
                    <a:pt x="12899" y="1645"/>
                    <a:pt x="12849" y="1638"/>
                    <a:pt x="12799" y="1638"/>
                  </a:cubicBezTo>
                  <a:close/>
                  <a:moveTo>
                    <a:pt x="6278" y="2155"/>
                  </a:moveTo>
                  <a:cubicBezTo>
                    <a:pt x="6196" y="2155"/>
                    <a:pt x="6115" y="2183"/>
                    <a:pt x="6049" y="2249"/>
                  </a:cubicBezTo>
                  <a:lnTo>
                    <a:pt x="6075" y="2249"/>
                  </a:lnTo>
                  <a:cubicBezTo>
                    <a:pt x="6049" y="2275"/>
                    <a:pt x="6024" y="2326"/>
                    <a:pt x="5998" y="2377"/>
                  </a:cubicBezTo>
                  <a:cubicBezTo>
                    <a:pt x="5947" y="2557"/>
                    <a:pt x="5998" y="2736"/>
                    <a:pt x="6152" y="2839"/>
                  </a:cubicBezTo>
                  <a:cubicBezTo>
                    <a:pt x="6212" y="2886"/>
                    <a:pt x="6279" y="2906"/>
                    <a:pt x="6345" y="2906"/>
                  </a:cubicBezTo>
                  <a:cubicBezTo>
                    <a:pt x="6532" y="2906"/>
                    <a:pt x="6709" y="2740"/>
                    <a:pt x="6690" y="2531"/>
                  </a:cubicBezTo>
                  <a:cubicBezTo>
                    <a:pt x="6690" y="2330"/>
                    <a:pt x="6481" y="2155"/>
                    <a:pt x="6278" y="2155"/>
                  </a:cubicBezTo>
                  <a:close/>
                  <a:moveTo>
                    <a:pt x="15296" y="2488"/>
                  </a:moveTo>
                  <a:cubicBezTo>
                    <a:pt x="15012" y="2488"/>
                    <a:pt x="14712" y="2798"/>
                    <a:pt x="14870" y="3070"/>
                  </a:cubicBezTo>
                  <a:cubicBezTo>
                    <a:pt x="14896" y="3121"/>
                    <a:pt x="14922" y="3146"/>
                    <a:pt x="14947" y="3198"/>
                  </a:cubicBezTo>
                  <a:cubicBezTo>
                    <a:pt x="15046" y="3268"/>
                    <a:pt x="15152" y="3308"/>
                    <a:pt x="15258" y="3308"/>
                  </a:cubicBezTo>
                  <a:cubicBezTo>
                    <a:pt x="15344" y="3308"/>
                    <a:pt x="15430" y="3281"/>
                    <a:pt x="15511" y="3223"/>
                  </a:cubicBezTo>
                  <a:cubicBezTo>
                    <a:pt x="15793" y="3044"/>
                    <a:pt x="15716" y="2608"/>
                    <a:pt x="15409" y="2505"/>
                  </a:cubicBezTo>
                  <a:cubicBezTo>
                    <a:pt x="15372" y="2493"/>
                    <a:pt x="15334" y="2488"/>
                    <a:pt x="15296" y="2488"/>
                  </a:cubicBezTo>
                  <a:close/>
                  <a:moveTo>
                    <a:pt x="3455" y="3035"/>
                  </a:moveTo>
                  <a:cubicBezTo>
                    <a:pt x="3318" y="3035"/>
                    <a:pt x="3186" y="3190"/>
                    <a:pt x="3254" y="3326"/>
                  </a:cubicBezTo>
                  <a:cubicBezTo>
                    <a:pt x="3254" y="3352"/>
                    <a:pt x="3280" y="3352"/>
                    <a:pt x="3306" y="3377"/>
                  </a:cubicBezTo>
                  <a:cubicBezTo>
                    <a:pt x="3348" y="3420"/>
                    <a:pt x="3398" y="3439"/>
                    <a:pt x="3447" y="3439"/>
                  </a:cubicBezTo>
                  <a:cubicBezTo>
                    <a:pt x="3488" y="3439"/>
                    <a:pt x="3527" y="3426"/>
                    <a:pt x="3562" y="3403"/>
                  </a:cubicBezTo>
                  <a:cubicBezTo>
                    <a:pt x="3690" y="3300"/>
                    <a:pt x="3665" y="3095"/>
                    <a:pt x="3511" y="3044"/>
                  </a:cubicBezTo>
                  <a:cubicBezTo>
                    <a:pt x="3492" y="3038"/>
                    <a:pt x="3474" y="3035"/>
                    <a:pt x="3455" y="3035"/>
                  </a:cubicBezTo>
                  <a:close/>
                  <a:moveTo>
                    <a:pt x="10101" y="2744"/>
                  </a:moveTo>
                  <a:cubicBezTo>
                    <a:pt x="10028" y="2744"/>
                    <a:pt x="9956" y="2766"/>
                    <a:pt x="9894" y="2817"/>
                  </a:cubicBezTo>
                  <a:lnTo>
                    <a:pt x="9894" y="2817"/>
                  </a:lnTo>
                  <a:cubicBezTo>
                    <a:pt x="9894" y="2816"/>
                    <a:pt x="9895" y="2815"/>
                    <a:pt x="9896" y="2813"/>
                  </a:cubicBezTo>
                  <a:lnTo>
                    <a:pt x="9896" y="2813"/>
                  </a:lnTo>
                  <a:lnTo>
                    <a:pt x="9870" y="2839"/>
                  </a:lnTo>
                  <a:cubicBezTo>
                    <a:pt x="9878" y="2831"/>
                    <a:pt x="9886" y="2824"/>
                    <a:pt x="9894" y="2817"/>
                  </a:cubicBezTo>
                  <a:lnTo>
                    <a:pt x="9894" y="2817"/>
                  </a:lnTo>
                  <a:cubicBezTo>
                    <a:pt x="9869" y="2867"/>
                    <a:pt x="9844" y="2916"/>
                    <a:pt x="9819" y="2941"/>
                  </a:cubicBezTo>
                  <a:cubicBezTo>
                    <a:pt x="9767" y="3121"/>
                    <a:pt x="9819" y="3300"/>
                    <a:pt x="9973" y="3429"/>
                  </a:cubicBezTo>
                  <a:cubicBezTo>
                    <a:pt x="10030" y="3467"/>
                    <a:pt x="10094" y="3485"/>
                    <a:pt x="10158" y="3485"/>
                  </a:cubicBezTo>
                  <a:cubicBezTo>
                    <a:pt x="10348" y="3485"/>
                    <a:pt x="10530" y="3326"/>
                    <a:pt x="10511" y="3095"/>
                  </a:cubicBezTo>
                  <a:cubicBezTo>
                    <a:pt x="10511" y="2913"/>
                    <a:pt x="10304" y="2744"/>
                    <a:pt x="10101" y="2744"/>
                  </a:cubicBezTo>
                  <a:close/>
                  <a:moveTo>
                    <a:pt x="14770" y="4548"/>
                  </a:moveTo>
                  <a:cubicBezTo>
                    <a:pt x="14646" y="4548"/>
                    <a:pt x="14495" y="4700"/>
                    <a:pt x="14563" y="4813"/>
                  </a:cubicBezTo>
                  <a:cubicBezTo>
                    <a:pt x="14588" y="4839"/>
                    <a:pt x="14588" y="4865"/>
                    <a:pt x="14614" y="4890"/>
                  </a:cubicBezTo>
                  <a:cubicBezTo>
                    <a:pt x="14661" y="4922"/>
                    <a:pt x="14719" y="4944"/>
                    <a:pt x="14780" y="4944"/>
                  </a:cubicBezTo>
                  <a:cubicBezTo>
                    <a:pt x="14818" y="4944"/>
                    <a:pt x="14857" y="4935"/>
                    <a:pt x="14896" y="4916"/>
                  </a:cubicBezTo>
                  <a:cubicBezTo>
                    <a:pt x="15024" y="4813"/>
                    <a:pt x="14998" y="4608"/>
                    <a:pt x="14819" y="4557"/>
                  </a:cubicBezTo>
                  <a:cubicBezTo>
                    <a:pt x="14804" y="4551"/>
                    <a:pt x="14787" y="4548"/>
                    <a:pt x="14770" y="4548"/>
                  </a:cubicBezTo>
                  <a:close/>
                  <a:moveTo>
                    <a:pt x="4573" y="4622"/>
                  </a:moveTo>
                  <a:cubicBezTo>
                    <a:pt x="4312" y="4622"/>
                    <a:pt x="4040" y="4894"/>
                    <a:pt x="4177" y="5147"/>
                  </a:cubicBezTo>
                  <a:cubicBezTo>
                    <a:pt x="4203" y="5172"/>
                    <a:pt x="4229" y="5224"/>
                    <a:pt x="4254" y="5249"/>
                  </a:cubicBezTo>
                  <a:cubicBezTo>
                    <a:pt x="4344" y="5324"/>
                    <a:pt x="4451" y="5364"/>
                    <a:pt x="4555" y="5364"/>
                  </a:cubicBezTo>
                  <a:cubicBezTo>
                    <a:pt x="4630" y="5364"/>
                    <a:pt x="4703" y="5343"/>
                    <a:pt x="4767" y="5300"/>
                  </a:cubicBezTo>
                  <a:cubicBezTo>
                    <a:pt x="5024" y="5121"/>
                    <a:pt x="4972" y="4711"/>
                    <a:pt x="4665" y="4634"/>
                  </a:cubicBezTo>
                  <a:cubicBezTo>
                    <a:pt x="4635" y="4626"/>
                    <a:pt x="4604" y="4622"/>
                    <a:pt x="4573" y="4622"/>
                  </a:cubicBezTo>
                  <a:close/>
                  <a:moveTo>
                    <a:pt x="8987" y="4400"/>
                  </a:moveTo>
                  <a:cubicBezTo>
                    <a:pt x="8604" y="4400"/>
                    <a:pt x="8182" y="4821"/>
                    <a:pt x="8383" y="5224"/>
                  </a:cubicBezTo>
                  <a:cubicBezTo>
                    <a:pt x="8408" y="5275"/>
                    <a:pt x="8460" y="5352"/>
                    <a:pt x="8537" y="5403"/>
                  </a:cubicBezTo>
                  <a:cubicBezTo>
                    <a:pt x="8665" y="5503"/>
                    <a:pt x="8818" y="5555"/>
                    <a:pt x="8972" y="5555"/>
                  </a:cubicBezTo>
                  <a:cubicBezTo>
                    <a:pt x="9094" y="5555"/>
                    <a:pt x="9218" y="5522"/>
                    <a:pt x="9331" y="5454"/>
                  </a:cubicBezTo>
                  <a:cubicBezTo>
                    <a:pt x="9716" y="5172"/>
                    <a:pt x="9614" y="4557"/>
                    <a:pt x="9152" y="4429"/>
                  </a:cubicBezTo>
                  <a:cubicBezTo>
                    <a:pt x="9099" y="4409"/>
                    <a:pt x="9044" y="4400"/>
                    <a:pt x="8987" y="4400"/>
                  </a:cubicBezTo>
                  <a:close/>
                  <a:moveTo>
                    <a:pt x="16985" y="4741"/>
                  </a:moveTo>
                  <a:cubicBezTo>
                    <a:pt x="16596" y="4741"/>
                    <a:pt x="16152" y="5169"/>
                    <a:pt x="16358" y="5557"/>
                  </a:cubicBezTo>
                  <a:cubicBezTo>
                    <a:pt x="16409" y="5634"/>
                    <a:pt x="16460" y="5685"/>
                    <a:pt x="16511" y="5736"/>
                  </a:cubicBezTo>
                  <a:cubicBezTo>
                    <a:pt x="16640" y="5836"/>
                    <a:pt x="16793" y="5889"/>
                    <a:pt x="16947" y="5889"/>
                  </a:cubicBezTo>
                  <a:cubicBezTo>
                    <a:pt x="17069" y="5889"/>
                    <a:pt x="17193" y="5856"/>
                    <a:pt x="17306" y="5788"/>
                  </a:cubicBezTo>
                  <a:cubicBezTo>
                    <a:pt x="17717" y="5506"/>
                    <a:pt x="17614" y="4890"/>
                    <a:pt x="17127" y="4762"/>
                  </a:cubicBezTo>
                  <a:cubicBezTo>
                    <a:pt x="17081" y="4748"/>
                    <a:pt x="17034" y="4741"/>
                    <a:pt x="16985" y="4741"/>
                  </a:cubicBezTo>
                  <a:close/>
                  <a:moveTo>
                    <a:pt x="6587" y="6245"/>
                  </a:moveTo>
                  <a:cubicBezTo>
                    <a:pt x="6511" y="6245"/>
                    <a:pt x="6414" y="6334"/>
                    <a:pt x="6460" y="6403"/>
                  </a:cubicBezTo>
                  <a:cubicBezTo>
                    <a:pt x="6460" y="6429"/>
                    <a:pt x="6485" y="6429"/>
                    <a:pt x="6485" y="6454"/>
                  </a:cubicBezTo>
                  <a:cubicBezTo>
                    <a:pt x="6511" y="6467"/>
                    <a:pt x="6536" y="6474"/>
                    <a:pt x="6562" y="6474"/>
                  </a:cubicBezTo>
                  <a:cubicBezTo>
                    <a:pt x="6588" y="6474"/>
                    <a:pt x="6613" y="6467"/>
                    <a:pt x="6639" y="6454"/>
                  </a:cubicBezTo>
                  <a:cubicBezTo>
                    <a:pt x="6716" y="6403"/>
                    <a:pt x="6690" y="6275"/>
                    <a:pt x="6613" y="6249"/>
                  </a:cubicBezTo>
                  <a:cubicBezTo>
                    <a:pt x="6605" y="6246"/>
                    <a:pt x="6596" y="6245"/>
                    <a:pt x="6587" y="6245"/>
                  </a:cubicBezTo>
                  <a:close/>
                  <a:moveTo>
                    <a:pt x="813" y="5837"/>
                  </a:moveTo>
                  <a:cubicBezTo>
                    <a:pt x="428" y="5837"/>
                    <a:pt x="1" y="6278"/>
                    <a:pt x="203" y="6659"/>
                  </a:cubicBezTo>
                  <a:cubicBezTo>
                    <a:pt x="228" y="6711"/>
                    <a:pt x="280" y="6788"/>
                    <a:pt x="357" y="6839"/>
                  </a:cubicBezTo>
                  <a:cubicBezTo>
                    <a:pt x="485" y="6939"/>
                    <a:pt x="638" y="6991"/>
                    <a:pt x="792" y="6991"/>
                  </a:cubicBezTo>
                  <a:cubicBezTo>
                    <a:pt x="915" y="6991"/>
                    <a:pt x="1038" y="6958"/>
                    <a:pt x="1152" y="6890"/>
                  </a:cubicBezTo>
                  <a:cubicBezTo>
                    <a:pt x="1536" y="6608"/>
                    <a:pt x="1434" y="5993"/>
                    <a:pt x="972" y="5865"/>
                  </a:cubicBezTo>
                  <a:cubicBezTo>
                    <a:pt x="921" y="5845"/>
                    <a:pt x="868" y="5837"/>
                    <a:pt x="813" y="5837"/>
                  </a:cubicBezTo>
                  <a:close/>
                  <a:moveTo>
                    <a:pt x="8010" y="7201"/>
                  </a:moveTo>
                  <a:cubicBezTo>
                    <a:pt x="7933" y="7201"/>
                    <a:pt x="7856" y="7225"/>
                    <a:pt x="7791" y="7279"/>
                  </a:cubicBezTo>
                  <a:lnTo>
                    <a:pt x="7791" y="7279"/>
                  </a:lnTo>
                  <a:cubicBezTo>
                    <a:pt x="7792" y="7278"/>
                    <a:pt x="7792" y="7276"/>
                    <a:pt x="7793" y="7275"/>
                  </a:cubicBezTo>
                  <a:lnTo>
                    <a:pt x="7793" y="7275"/>
                  </a:lnTo>
                  <a:lnTo>
                    <a:pt x="7767" y="7301"/>
                  </a:lnTo>
                  <a:cubicBezTo>
                    <a:pt x="7775" y="7293"/>
                    <a:pt x="7783" y="7286"/>
                    <a:pt x="7791" y="7279"/>
                  </a:cubicBezTo>
                  <a:lnTo>
                    <a:pt x="7791" y="7279"/>
                  </a:lnTo>
                  <a:cubicBezTo>
                    <a:pt x="7766" y="7328"/>
                    <a:pt x="7741" y="7353"/>
                    <a:pt x="7716" y="7403"/>
                  </a:cubicBezTo>
                  <a:cubicBezTo>
                    <a:pt x="7665" y="7583"/>
                    <a:pt x="7716" y="7762"/>
                    <a:pt x="7870" y="7890"/>
                  </a:cubicBezTo>
                  <a:cubicBezTo>
                    <a:pt x="7928" y="7929"/>
                    <a:pt x="7992" y="7946"/>
                    <a:pt x="8055" y="7946"/>
                  </a:cubicBezTo>
                  <a:cubicBezTo>
                    <a:pt x="8245" y="7946"/>
                    <a:pt x="8428" y="7788"/>
                    <a:pt x="8408" y="7557"/>
                  </a:cubicBezTo>
                  <a:cubicBezTo>
                    <a:pt x="8408" y="7360"/>
                    <a:pt x="8209" y="7201"/>
                    <a:pt x="8010" y="7201"/>
                  </a:cubicBezTo>
                  <a:close/>
                  <a:moveTo>
                    <a:pt x="4446" y="7536"/>
                  </a:moveTo>
                  <a:cubicBezTo>
                    <a:pt x="4057" y="7536"/>
                    <a:pt x="3613" y="7964"/>
                    <a:pt x="3818" y="8352"/>
                  </a:cubicBezTo>
                  <a:cubicBezTo>
                    <a:pt x="3844" y="8429"/>
                    <a:pt x="3895" y="8480"/>
                    <a:pt x="3972" y="8531"/>
                  </a:cubicBezTo>
                  <a:cubicBezTo>
                    <a:pt x="4087" y="8631"/>
                    <a:pt x="4241" y="8684"/>
                    <a:pt x="4399" y="8684"/>
                  </a:cubicBezTo>
                  <a:cubicBezTo>
                    <a:pt x="4525" y="8684"/>
                    <a:pt x="4654" y="8651"/>
                    <a:pt x="4767" y="8583"/>
                  </a:cubicBezTo>
                  <a:cubicBezTo>
                    <a:pt x="5152" y="8301"/>
                    <a:pt x="5049" y="7685"/>
                    <a:pt x="4588" y="7557"/>
                  </a:cubicBezTo>
                  <a:cubicBezTo>
                    <a:pt x="4542" y="7543"/>
                    <a:pt x="4495" y="7536"/>
                    <a:pt x="4446" y="7536"/>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21" name="Google Shape;1321;p26"/>
            <p:cNvSpPr/>
            <p:nvPr/>
          </p:nvSpPr>
          <p:spPr>
            <a:xfrm rot="718822">
              <a:off x="7632882" y="3365539"/>
              <a:ext cx="918528" cy="1181592"/>
            </a:xfrm>
            <a:custGeom>
              <a:avLst/>
              <a:gdLst/>
              <a:ahLst/>
              <a:cxnLst/>
              <a:rect l="l" t="t" r="r" b="b"/>
              <a:pathLst>
                <a:path w="39784" h="51178" extrusionOk="0">
                  <a:moveTo>
                    <a:pt x="39268" y="0"/>
                  </a:moveTo>
                  <a:cubicBezTo>
                    <a:pt x="39198" y="0"/>
                    <a:pt x="39125" y="22"/>
                    <a:pt x="39054" y="72"/>
                  </a:cubicBezTo>
                  <a:cubicBezTo>
                    <a:pt x="26772" y="10380"/>
                    <a:pt x="10053" y="27535"/>
                    <a:pt x="104" y="50665"/>
                  </a:cubicBezTo>
                  <a:cubicBezTo>
                    <a:pt x="1" y="50895"/>
                    <a:pt x="180" y="51152"/>
                    <a:pt x="437" y="51177"/>
                  </a:cubicBezTo>
                  <a:cubicBezTo>
                    <a:pt x="565" y="51177"/>
                    <a:pt x="668" y="51075"/>
                    <a:pt x="719" y="50972"/>
                  </a:cubicBezTo>
                  <a:cubicBezTo>
                    <a:pt x="10668" y="27945"/>
                    <a:pt x="27310" y="10868"/>
                    <a:pt x="39516" y="611"/>
                  </a:cubicBezTo>
                  <a:cubicBezTo>
                    <a:pt x="39784" y="363"/>
                    <a:pt x="39555" y="0"/>
                    <a:pt x="39268"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22" name="Google Shape;1322;p26"/>
            <p:cNvSpPr/>
            <p:nvPr/>
          </p:nvSpPr>
          <p:spPr>
            <a:xfrm rot="718822">
              <a:off x="8009603" y="2528280"/>
              <a:ext cx="906430" cy="1506230"/>
            </a:xfrm>
            <a:custGeom>
              <a:avLst/>
              <a:gdLst/>
              <a:ahLst/>
              <a:cxnLst/>
              <a:rect l="l" t="t" r="r" b="b"/>
              <a:pathLst>
                <a:path w="39260" h="65239" extrusionOk="0">
                  <a:moveTo>
                    <a:pt x="31193" y="1"/>
                  </a:moveTo>
                  <a:cubicBezTo>
                    <a:pt x="29629" y="1"/>
                    <a:pt x="28036" y="370"/>
                    <a:pt x="26643" y="1056"/>
                  </a:cubicBezTo>
                  <a:cubicBezTo>
                    <a:pt x="23259" y="2722"/>
                    <a:pt x="20848" y="5825"/>
                    <a:pt x="18746" y="8953"/>
                  </a:cubicBezTo>
                  <a:lnTo>
                    <a:pt x="18746" y="8928"/>
                  </a:lnTo>
                  <a:cubicBezTo>
                    <a:pt x="13079" y="17313"/>
                    <a:pt x="9001" y="26595"/>
                    <a:pt x="6078" y="36263"/>
                  </a:cubicBezTo>
                  <a:cubicBezTo>
                    <a:pt x="5078" y="39622"/>
                    <a:pt x="4027" y="42058"/>
                    <a:pt x="2822" y="45340"/>
                  </a:cubicBezTo>
                  <a:cubicBezTo>
                    <a:pt x="214" y="52473"/>
                    <a:pt x="1430" y="62307"/>
                    <a:pt x="14" y="65213"/>
                  </a:cubicBezTo>
                  <a:lnTo>
                    <a:pt x="14" y="65213"/>
                  </a:lnTo>
                  <a:cubicBezTo>
                    <a:pt x="7580" y="49885"/>
                    <a:pt x="20598" y="32563"/>
                    <a:pt x="32080" y="19877"/>
                  </a:cubicBezTo>
                  <a:cubicBezTo>
                    <a:pt x="34310" y="17415"/>
                    <a:pt x="36644" y="14928"/>
                    <a:pt x="37952" y="11851"/>
                  </a:cubicBezTo>
                  <a:cubicBezTo>
                    <a:pt x="39234" y="8800"/>
                    <a:pt x="39259" y="4928"/>
                    <a:pt x="37054" y="2415"/>
                  </a:cubicBezTo>
                  <a:cubicBezTo>
                    <a:pt x="35606" y="755"/>
                    <a:pt x="33429" y="1"/>
                    <a:pt x="31193" y="1"/>
                  </a:cubicBezTo>
                  <a:close/>
                  <a:moveTo>
                    <a:pt x="14" y="65213"/>
                  </a:moveTo>
                  <a:lnTo>
                    <a:pt x="14" y="65213"/>
                  </a:lnTo>
                  <a:cubicBezTo>
                    <a:pt x="10" y="65221"/>
                    <a:pt x="5" y="65230"/>
                    <a:pt x="1" y="65239"/>
                  </a:cubicBezTo>
                  <a:cubicBezTo>
                    <a:pt x="5" y="65230"/>
                    <a:pt x="10" y="65221"/>
                    <a:pt x="14" y="65213"/>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23" name="Google Shape;1323;p26"/>
            <p:cNvSpPr/>
            <p:nvPr/>
          </p:nvSpPr>
          <p:spPr>
            <a:xfrm rot="718822">
              <a:off x="8025575" y="2445523"/>
              <a:ext cx="854321" cy="1538669"/>
            </a:xfrm>
            <a:custGeom>
              <a:avLst/>
              <a:gdLst/>
              <a:ahLst/>
              <a:cxnLst/>
              <a:rect l="l" t="t" r="r" b="b"/>
              <a:pathLst>
                <a:path w="37003" h="66644" extrusionOk="0">
                  <a:moveTo>
                    <a:pt x="29021" y="0"/>
                  </a:moveTo>
                  <a:cubicBezTo>
                    <a:pt x="27307" y="0"/>
                    <a:pt x="25551" y="457"/>
                    <a:pt x="24053" y="1281"/>
                  </a:cubicBezTo>
                  <a:cubicBezTo>
                    <a:pt x="20745" y="3128"/>
                    <a:pt x="18489" y="6333"/>
                    <a:pt x="16514" y="9538"/>
                  </a:cubicBezTo>
                  <a:lnTo>
                    <a:pt x="16514" y="9513"/>
                  </a:lnTo>
                  <a:cubicBezTo>
                    <a:pt x="11232" y="18154"/>
                    <a:pt x="7591" y="27616"/>
                    <a:pt x="5129" y="37411"/>
                  </a:cubicBezTo>
                  <a:cubicBezTo>
                    <a:pt x="4257" y="40796"/>
                    <a:pt x="3360" y="43284"/>
                    <a:pt x="2308" y="46617"/>
                  </a:cubicBezTo>
                  <a:cubicBezTo>
                    <a:pt x="1" y="53874"/>
                    <a:pt x="1693" y="63669"/>
                    <a:pt x="411" y="66644"/>
                  </a:cubicBezTo>
                  <a:lnTo>
                    <a:pt x="411" y="66644"/>
                  </a:lnTo>
                  <a:cubicBezTo>
                    <a:pt x="7257" y="50951"/>
                    <a:pt x="19437" y="33052"/>
                    <a:pt x="30335" y="19846"/>
                  </a:cubicBezTo>
                  <a:cubicBezTo>
                    <a:pt x="32464" y="17257"/>
                    <a:pt x="34695" y="14692"/>
                    <a:pt x="35849" y="11564"/>
                  </a:cubicBezTo>
                  <a:cubicBezTo>
                    <a:pt x="37002" y="8436"/>
                    <a:pt x="36823" y="4564"/>
                    <a:pt x="34515" y="2153"/>
                  </a:cubicBezTo>
                  <a:cubicBezTo>
                    <a:pt x="33098" y="666"/>
                    <a:pt x="31091" y="0"/>
                    <a:pt x="2902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24" name="Google Shape;1324;p26"/>
            <p:cNvSpPr/>
            <p:nvPr/>
          </p:nvSpPr>
          <p:spPr>
            <a:xfrm rot="718822">
              <a:off x="8557141" y="2511476"/>
              <a:ext cx="353037" cy="279917"/>
            </a:xfrm>
            <a:custGeom>
              <a:avLst/>
              <a:gdLst/>
              <a:ahLst/>
              <a:cxnLst/>
              <a:rect l="l" t="t" r="r" b="b"/>
              <a:pathLst>
                <a:path w="15291" h="12124" extrusionOk="0">
                  <a:moveTo>
                    <a:pt x="8935" y="0"/>
                  </a:moveTo>
                  <a:cubicBezTo>
                    <a:pt x="8915" y="0"/>
                    <a:pt x="8895" y="3"/>
                    <a:pt x="8873" y="9"/>
                  </a:cubicBezTo>
                  <a:cubicBezTo>
                    <a:pt x="8745" y="35"/>
                    <a:pt x="8642" y="265"/>
                    <a:pt x="8770" y="368"/>
                  </a:cubicBezTo>
                  <a:cubicBezTo>
                    <a:pt x="8796" y="368"/>
                    <a:pt x="8822" y="368"/>
                    <a:pt x="8847" y="394"/>
                  </a:cubicBezTo>
                  <a:cubicBezTo>
                    <a:pt x="8950" y="394"/>
                    <a:pt x="9053" y="368"/>
                    <a:pt x="9104" y="265"/>
                  </a:cubicBezTo>
                  <a:cubicBezTo>
                    <a:pt x="9172" y="153"/>
                    <a:pt x="9080" y="0"/>
                    <a:pt x="8935" y="0"/>
                  </a:cubicBezTo>
                  <a:close/>
                  <a:moveTo>
                    <a:pt x="11916" y="1183"/>
                  </a:moveTo>
                  <a:cubicBezTo>
                    <a:pt x="11893" y="1183"/>
                    <a:pt x="11871" y="1185"/>
                    <a:pt x="11848" y="1189"/>
                  </a:cubicBezTo>
                  <a:cubicBezTo>
                    <a:pt x="11565" y="1240"/>
                    <a:pt x="11360" y="1753"/>
                    <a:pt x="11642" y="1932"/>
                  </a:cubicBezTo>
                  <a:cubicBezTo>
                    <a:pt x="11694" y="1958"/>
                    <a:pt x="11745" y="1983"/>
                    <a:pt x="11796" y="2009"/>
                  </a:cubicBezTo>
                  <a:cubicBezTo>
                    <a:pt x="11822" y="2012"/>
                    <a:pt x="11848" y="2014"/>
                    <a:pt x="11873" y="2014"/>
                  </a:cubicBezTo>
                  <a:cubicBezTo>
                    <a:pt x="12051" y="2014"/>
                    <a:pt x="12219" y="1935"/>
                    <a:pt x="12309" y="1778"/>
                  </a:cubicBezTo>
                  <a:cubicBezTo>
                    <a:pt x="12452" y="1492"/>
                    <a:pt x="12218" y="1183"/>
                    <a:pt x="11916" y="1183"/>
                  </a:cubicBezTo>
                  <a:close/>
                  <a:moveTo>
                    <a:pt x="6093" y="1486"/>
                  </a:moveTo>
                  <a:cubicBezTo>
                    <a:pt x="5938" y="1486"/>
                    <a:pt x="5786" y="1562"/>
                    <a:pt x="5745" y="1727"/>
                  </a:cubicBezTo>
                  <a:cubicBezTo>
                    <a:pt x="5745" y="1778"/>
                    <a:pt x="5745" y="1804"/>
                    <a:pt x="5745" y="1855"/>
                  </a:cubicBezTo>
                  <a:cubicBezTo>
                    <a:pt x="5770" y="2035"/>
                    <a:pt x="5924" y="2189"/>
                    <a:pt x="6104" y="2214"/>
                  </a:cubicBezTo>
                  <a:cubicBezTo>
                    <a:pt x="6114" y="2215"/>
                    <a:pt x="6124" y="2216"/>
                    <a:pt x="6134" y="2216"/>
                  </a:cubicBezTo>
                  <a:cubicBezTo>
                    <a:pt x="6400" y="2216"/>
                    <a:pt x="6585" y="1897"/>
                    <a:pt x="6437" y="1650"/>
                  </a:cubicBezTo>
                  <a:cubicBezTo>
                    <a:pt x="6366" y="1543"/>
                    <a:pt x="6228" y="1486"/>
                    <a:pt x="6093" y="1486"/>
                  </a:cubicBezTo>
                  <a:close/>
                  <a:moveTo>
                    <a:pt x="9380" y="1591"/>
                  </a:moveTo>
                  <a:cubicBezTo>
                    <a:pt x="9348" y="1591"/>
                    <a:pt x="9316" y="1593"/>
                    <a:pt x="9283" y="1599"/>
                  </a:cubicBezTo>
                  <a:cubicBezTo>
                    <a:pt x="8847" y="1676"/>
                    <a:pt x="8565" y="2394"/>
                    <a:pt x="8976" y="2676"/>
                  </a:cubicBezTo>
                  <a:cubicBezTo>
                    <a:pt x="9027" y="2701"/>
                    <a:pt x="9104" y="2753"/>
                    <a:pt x="9181" y="2753"/>
                  </a:cubicBezTo>
                  <a:cubicBezTo>
                    <a:pt x="9222" y="2760"/>
                    <a:pt x="9265" y="2764"/>
                    <a:pt x="9307" y="2764"/>
                  </a:cubicBezTo>
                  <a:cubicBezTo>
                    <a:pt x="9550" y="2764"/>
                    <a:pt x="9793" y="2642"/>
                    <a:pt x="9924" y="2445"/>
                  </a:cubicBezTo>
                  <a:cubicBezTo>
                    <a:pt x="10115" y="2040"/>
                    <a:pt x="9796" y="1591"/>
                    <a:pt x="9380" y="1591"/>
                  </a:cubicBezTo>
                  <a:close/>
                  <a:moveTo>
                    <a:pt x="4129" y="3189"/>
                  </a:moveTo>
                  <a:cubicBezTo>
                    <a:pt x="4052" y="3214"/>
                    <a:pt x="4001" y="3343"/>
                    <a:pt x="4078" y="3394"/>
                  </a:cubicBezTo>
                  <a:lnTo>
                    <a:pt x="4078" y="3419"/>
                  </a:lnTo>
                  <a:lnTo>
                    <a:pt x="4104" y="3419"/>
                  </a:lnTo>
                  <a:cubicBezTo>
                    <a:pt x="4155" y="3419"/>
                    <a:pt x="4232" y="3394"/>
                    <a:pt x="4257" y="3343"/>
                  </a:cubicBezTo>
                  <a:cubicBezTo>
                    <a:pt x="4283" y="3266"/>
                    <a:pt x="4206" y="3189"/>
                    <a:pt x="4129" y="3189"/>
                  </a:cubicBezTo>
                  <a:close/>
                  <a:moveTo>
                    <a:pt x="14587" y="2354"/>
                  </a:moveTo>
                  <a:cubicBezTo>
                    <a:pt x="14547" y="2354"/>
                    <a:pt x="14505" y="2359"/>
                    <a:pt x="14463" y="2368"/>
                  </a:cubicBezTo>
                  <a:cubicBezTo>
                    <a:pt x="14027" y="2445"/>
                    <a:pt x="13745" y="3137"/>
                    <a:pt x="14155" y="3419"/>
                  </a:cubicBezTo>
                  <a:lnTo>
                    <a:pt x="14130" y="3419"/>
                  </a:lnTo>
                  <a:cubicBezTo>
                    <a:pt x="14207" y="3471"/>
                    <a:pt x="14284" y="3496"/>
                    <a:pt x="14360" y="3496"/>
                  </a:cubicBezTo>
                  <a:cubicBezTo>
                    <a:pt x="14415" y="3511"/>
                    <a:pt x="14471" y="3519"/>
                    <a:pt x="14527" y="3519"/>
                  </a:cubicBezTo>
                  <a:cubicBezTo>
                    <a:pt x="14756" y="3519"/>
                    <a:pt x="14980" y="3395"/>
                    <a:pt x="15104" y="3189"/>
                  </a:cubicBezTo>
                  <a:cubicBezTo>
                    <a:pt x="15290" y="2793"/>
                    <a:pt x="14990" y="2354"/>
                    <a:pt x="14587" y="2354"/>
                  </a:cubicBezTo>
                  <a:close/>
                  <a:moveTo>
                    <a:pt x="12388" y="3205"/>
                  </a:moveTo>
                  <a:cubicBezTo>
                    <a:pt x="12371" y="3205"/>
                    <a:pt x="12353" y="3208"/>
                    <a:pt x="12335" y="3214"/>
                  </a:cubicBezTo>
                  <a:cubicBezTo>
                    <a:pt x="12181" y="3240"/>
                    <a:pt x="12078" y="3471"/>
                    <a:pt x="12232" y="3573"/>
                  </a:cubicBezTo>
                  <a:cubicBezTo>
                    <a:pt x="12258" y="3573"/>
                    <a:pt x="12283" y="3599"/>
                    <a:pt x="12309" y="3599"/>
                  </a:cubicBezTo>
                  <a:cubicBezTo>
                    <a:pt x="12323" y="3604"/>
                    <a:pt x="12337" y="3606"/>
                    <a:pt x="12352" y="3606"/>
                  </a:cubicBezTo>
                  <a:cubicBezTo>
                    <a:pt x="12421" y="3606"/>
                    <a:pt x="12498" y="3560"/>
                    <a:pt x="12540" y="3496"/>
                  </a:cubicBezTo>
                  <a:cubicBezTo>
                    <a:pt x="12608" y="3361"/>
                    <a:pt x="12516" y="3205"/>
                    <a:pt x="12388" y="3205"/>
                  </a:cubicBezTo>
                  <a:close/>
                  <a:moveTo>
                    <a:pt x="7478" y="3842"/>
                  </a:moveTo>
                  <a:cubicBezTo>
                    <a:pt x="7323" y="3842"/>
                    <a:pt x="7170" y="3912"/>
                    <a:pt x="7129" y="4061"/>
                  </a:cubicBezTo>
                  <a:lnTo>
                    <a:pt x="7155" y="4061"/>
                  </a:lnTo>
                  <a:cubicBezTo>
                    <a:pt x="7155" y="4112"/>
                    <a:pt x="7155" y="4163"/>
                    <a:pt x="7155" y="4214"/>
                  </a:cubicBezTo>
                  <a:cubicBezTo>
                    <a:pt x="7181" y="4394"/>
                    <a:pt x="7334" y="4522"/>
                    <a:pt x="7514" y="4573"/>
                  </a:cubicBezTo>
                  <a:cubicBezTo>
                    <a:pt x="7796" y="4573"/>
                    <a:pt x="7976" y="4240"/>
                    <a:pt x="7822" y="4009"/>
                  </a:cubicBezTo>
                  <a:cubicBezTo>
                    <a:pt x="7761" y="3900"/>
                    <a:pt x="7619" y="3842"/>
                    <a:pt x="7478" y="3842"/>
                  </a:cubicBezTo>
                  <a:close/>
                  <a:moveTo>
                    <a:pt x="3853" y="5099"/>
                  </a:moveTo>
                  <a:cubicBezTo>
                    <a:pt x="3701" y="5099"/>
                    <a:pt x="3554" y="5169"/>
                    <a:pt x="3514" y="5317"/>
                  </a:cubicBezTo>
                  <a:cubicBezTo>
                    <a:pt x="3514" y="5368"/>
                    <a:pt x="3514" y="5420"/>
                    <a:pt x="3514" y="5471"/>
                  </a:cubicBezTo>
                  <a:cubicBezTo>
                    <a:pt x="3539" y="5650"/>
                    <a:pt x="3693" y="5804"/>
                    <a:pt x="3873" y="5830"/>
                  </a:cubicBezTo>
                  <a:cubicBezTo>
                    <a:pt x="4155" y="5830"/>
                    <a:pt x="4360" y="5522"/>
                    <a:pt x="4206" y="5266"/>
                  </a:cubicBezTo>
                  <a:cubicBezTo>
                    <a:pt x="4133" y="5156"/>
                    <a:pt x="3991" y="5099"/>
                    <a:pt x="3853" y="5099"/>
                  </a:cubicBezTo>
                  <a:close/>
                  <a:moveTo>
                    <a:pt x="7382" y="5816"/>
                  </a:moveTo>
                  <a:cubicBezTo>
                    <a:pt x="7341" y="5816"/>
                    <a:pt x="7300" y="5820"/>
                    <a:pt x="7258" y="5830"/>
                  </a:cubicBezTo>
                  <a:cubicBezTo>
                    <a:pt x="6822" y="5907"/>
                    <a:pt x="6540" y="6625"/>
                    <a:pt x="6924" y="6907"/>
                  </a:cubicBezTo>
                  <a:lnTo>
                    <a:pt x="6950" y="6907"/>
                  </a:lnTo>
                  <a:cubicBezTo>
                    <a:pt x="7001" y="6932"/>
                    <a:pt x="7078" y="6958"/>
                    <a:pt x="7155" y="6984"/>
                  </a:cubicBezTo>
                  <a:cubicBezTo>
                    <a:pt x="7196" y="6991"/>
                    <a:pt x="7238" y="6995"/>
                    <a:pt x="7280" y="6995"/>
                  </a:cubicBezTo>
                  <a:cubicBezTo>
                    <a:pt x="7524" y="6995"/>
                    <a:pt x="7767" y="6869"/>
                    <a:pt x="7899" y="6650"/>
                  </a:cubicBezTo>
                  <a:cubicBezTo>
                    <a:pt x="8085" y="6254"/>
                    <a:pt x="7785" y="5816"/>
                    <a:pt x="7382" y="5816"/>
                  </a:cubicBezTo>
                  <a:close/>
                  <a:moveTo>
                    <a:pt x="1704" y="7231"/>
                  </a:moveTo>
                  <a:cubicBezTo>
                    <a:pt x="1684" y="7231"/>
                    <a:pt x="1663" y="7234"/>
                    <a:pt x="1642" y="7240"/>
                  </a:cubicBezTo>
                  <a:cubicBezTo>
                    <a:pt x="1514" y="7266"/>
                    <a:pt x="1411" y="7497"/>
                    <a:pt x="1539" y="7599"/>
                  </a:cubicBezTo>
                  <a:cubicBezTo>
                    <a:pt x="1565" y="7599"/>
                    <a:pt x="1591" y="7625"/>
                    <a:pt x="1616" y="7625"/>
                  </a:cubicBezTo>
                  <a:cubicBezTo>
                    <a:pt x="1634" y="7629"/>
                    <a:pt x="1653" y="7631"/>
                    <a:pt x="1670" y="7631"/>
                  </a:cubicBezTo>
                  <a:cubicBezTo>
                    <a:pt x="1754" y="7631"/>
                    <a:pt x="1830" y="7586"/>
                    <a:pt x="1873" y="7522"/>
                  </a:cubicBezTo>
                  <a:cubicBezTo>
                    <a:pt x="1940" y="7387"/>
                    <a:pt x="1849" y="7231"/>
                    <a:pt x="1704" y="7231"/>
                  </a:cubicBezTo>
                  <a:close/>
                  <a:moveTo>
                    <a:pt x="5899" y="8599"/>
                  </a:moveTo>
                  <a:cubicBezTo>
                    <a:pt x="5822" y="8599"/>
                    <a:pt x="5770" y="8753"/>
                    <a:pt x="5847" y="8804"/>
                  </a:cubicBezTo>
                  <a:cubicBezTo>
                    <a:pt x="5847" y="8804"/>
                    <a:pt x="5873" y="8804"/>
                    <a:pt x="5873" y="8830"/>
                  </a:cubicBezTo>
                  <a:cubicBezTo>
                    <a:pt x="5924" y="8830"/>
                    <a:pt x="6001" y="8804"/>
                    <a:pt x="6027" y="8753"/>
                  </a:cubicBezTo>
                  <a:cubicBezTo>
                    <a:pt x="6052" y="8676"/>
                    <a:pt x="5975" y="8599"/>
                    <a:pt x="5899" y="8599"/>
                  </a:cubicBezTo>
                  <a:close/>
                  <a:moveTo>
                    <a:pt x="3453" y="8132"/>
                  </a:moveTo>
                  <a:cubicBezTo>
                    <a:pt x="3431" y="8132"/>
                    <a:pt x="3408" y="8134"/>
                    <a:pt x="3386" y="8138"/>
                  </a:cubicBezTo>
                  <a:cubicBezTo>
                    <a:pt x="3103" y="8189"/>
                    <a:pt x="2924" y="8651"/>
                    <a:pt x="3206" y="8830"/>
                  </a:cubicBezTo>
                  <a:cubicBezTo>
                    <a:pt x="3232" y="8856"/>
                    <a:pt x="3283" y="8856"/>
                    <a:pt x="3334" y="8881"/>
                  </a:cubicBezTo>
                  <a:cubicBezTo>
                    <a:pt x="3357" y="8885"/>
                    <a:pt x="3380" y="8886"/>
                    <a:pt x="3403" y="8886"/>
                  </a:cubicBezTo>
                  <a:cubicBezTo>
                    <a:pt x="3558" y="8886"/>
                    <a:pt x="3706" y="8810"/>
                    <a:pt x="3796" y="8676"/>
                  </a:cubicBezTo>
                  <a:cubicBezTo>
                    <a:pt x="3915" y="8415"/>
                    <a:pt x="3726" y="8132"/>
                    <a:pt x="3453" y="8132"/>
                  </a:cubicBezTo>
                  <a:close/>
                  <a:moveTo>
                    <a:pt x="7730" y="8742"/>
                  </a:moveTo>
                  <a:cubicBezTo>
                    <a:pt x="7579" y="8742"/>
                    <a:pt x="7427" y="8819"/>
                    <a:pt x="7386" y="8984"/>
                  </a:cubicBezTo>
                  <a:cubicBezTo>
                    <a:pt x="7386" y="9010"/>
                    <a:pt x="7386" y="9061"/>
                    <a:pt x="7386" y="9112"/>
                  </a:cubicBezTo>
                  <a:cubicBezTo>
                    <a:pt x="7437" y="9292"/>
                    <a:pt x="7565" y="9445"/>
                    <a:pt x="7745" y="9471"/>
                  </a:cubicBezTo>
                  <a:cubicBezTo>
                    <a:pt x="8027" y="9471"/>
                    <a:pt x="8232" y="9163"/>
                    <a:pt x="8052" y="8907"/>
                  </a:cubicBezTo>
                  <a:cubicBezTo>
                    <a:pt x="7993" y="8800"/>
                    <a:pt x="7862" y="8742"/>
                    <a:pt x="7730" y="8742"/>
                  </a:cubicBezTo>
                  <a:close/>
                  <a:moveTo>
                    <a:pt x="4824" y="10739"/>
                  </a:moveTo>
                  <a:cubicBezTo>
                    <a:pt x="4782" y="10739"/>
                    <a:pt x="4738" y="10744"/>
                    <a:pt x="4693" y="10753"/>
                  </a:cubicBezTo>
                  <a:cubicBezTo>
                    <a:pt x="4257" y="10830"/>
                    <a:pt x="4001" y="11522"/>
                    <a:pt x="4411" y="11805"/>
                  </a:cubicBezTo>
                  <a:lnTo>
                    <a:pt x="4386" y="11805"/>
                  </a:lnTo>
                  <a:cubicBezTo>
                    <a:pt x="4463" y="11856"/>
                    <a:pt x="4539" y="11881"/>
                    <a:pt x="4616" y="11907"/>
                  </a:cubicBezTo>
                  <a:cubicBezTo>
                    <a:pt x="4658" y="11915"/>
                    <a:pt x="4699" y="11918"/>
                    <a:pt x="4739" y="11918"/>
                  </a:cubicBezTo>
                  <a:cubicBezTo>
                    <a:pt x="4978" y="11918"/>
                    <a:pt x="5203" y="11793"/>
                    <a:pt x="5334" y="11574"/>
                  </a:cubicBezTo>
                  <a:cubicBezTo>
                    <a:pt x="5544" y="11178"/>
                    <a:pt x="5246" y="10739"/>
                    <a:pt x="4824" y="10739"/>
                  </a:cubicBezTo>
                  <a:close/>
                  <a:moveTo>
                    <a:pt x="816" y="10950"/>
                  </a:moveTo>
                  <a:cubicBezTo>
                    <a:pt x="784" y="10950"/>
                    <a:pt x="751" y="10953"/>
                    <a:pt x="719" y="10958"/>
                  </a:cubicBezTo>
                  <a:cubicBezTo>
                    <a:pt x="283" y="11035"/>
                    <a:pt x="1" y="11753"/>
                    <a:pt x="411" y="12035"/>
                  </a:cubicBezTo>
                  <a:cubicBezTo>
                    <a:pt x="462" y="12061"/>
                    <a:pt x="539" y="12087"/>
                    <a:pt x="616" y="12112"/>
                  </a:cubicBezTo>
                  <a:cubicBezTo>
                    <a:pt x="658" y="12120"/>
                    <a:pt x="700" y="12123"/>
                    <a:pt x="742" y="12123"/>
                  </a:cubicBezTo>
                  <a:cubicBezTo>
                    <a:pt x="986" y="12123"/>
                    <a:pt x="1229" y="12001"/>
                    <a:pt x="1360" y="11805"/>
                  </a:cubicBezTo>
                  <a:cubicBezTo>
                    <a:pt x="1550" y="11400"/>
                    <a:pt x="1232" y="10950"/>
                    <a:pt x="816" y="1095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25" name="Google Shape;1325;p26"/>
            <p:cNvSpPr/>
            <p:nvPr/>
          </p:nvSpPr>
          <p:spPr>
            <a:xfrm rot="718822">
              <a:off x="8018037" y="2549860"/>
              <a:ext cx="697670" cy="1395916"/>
            </a:xfrm>
            <a:custGeom>
              <a:avLst/>
              <a:gdLst/>
              <a:ahLst/>
              <a:cxnLst/>
              <a:rect l="l" t="t" r="r" b="b"/>
              <a:pathLst>
                <a:path w="30218" h="60461" extrusionOk="0">
                  <a:moveTo>
                    <a:pt x="29718" y="1"/>
                  </a:moveTo>
                  <a:cubicBezTo>
                    <a:pt x="29628" y="1"/>
                    <a:pt x="29537" y="37"/>
                    <a:pt x="29464" y="124"/>
                  </a:cubicBezTo>
                  <a:cubicBezTo>
                    <a:pt x="15053" y="18330"/>
                    <a:pt x="4052" y="40716"/>
                    <a:pt x="52" y="60025"/>
                  </a:cubicBezTo>
                  <a:cubicBezTo>
                    <a:pt x="1" y="60230"/>
                    <a:pt x="129" y="60409"/>
                    <a:pt x="334" y="60461"/>
                  </a:cubicBezTo>
                  <a:lnTo>
                    <a:pt x="411" y="60461"/>
                  </a:lnTo>
                  <a:cubicBezTo>
                    <a:pt x="565" y="60461"/>
                    <a:pt x="719" y="60333"/>
                    <a:pt x="744" y="60179"/>
                  </a:cubicBezTo>
                  <a:cubicBezTo>
                    <a:pt x="4745" y="40947"/>
                    <a:pt x="15668" y="18689"/>
                    <a:pt x="30028" y="560"/>
                  </a:cubicBezTo>
                  <a:cubicBezTo>
                    <a:pt x="30218" y="294"/>
                    <a:pt x="29972" y="1"/>
                    <a:pt x="29718"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26" name="Google Shape;1326;p26"/>
          <p:cNvGrpSpPr/>
          <p:nvPr/>
        </p:nvGrpSpPr>
        <p:grpSpPr>
          <a:xfrm rot="-10505712" flipH="1">
            <a:off x="10156366" y="5451665"/>
            <a:ext cx="2571924" cy="2440596"/>
            <a:chOff x="-356100" y="3692425"/>
            <a:chExt cx="1728775" cy="1640500"/>
          </a:xfrm>
        </p:grpSpPr>
        <p:sp>
          <p:nvSpPr>
            <p:cNvPr id="1327" name="Google Shape;1327;p26"/>
            <p:cNvSpPr/>
            <p:nvPr/>
          </p:nvSpPr>
          <p:spPr>
            <a:xfrm>
              <a:off x="-242675" y="3755800"/>
              <a:ext cx="1615350" cy="1577125"/>
            </a:xfrm>
            <a:custGeom>
              <a:avLst/>
              <a:gdLst/>
              <a:ahLst/>
              <a:cxnLst/>
              <a:rect l="l" t="t" r="r" b="b"/>
              <a:pathLst>
                <a:path w="64614" h="63085" extrusionOk="0">
                  <a:moveTo>
                    <a:pt x="22503" y="1"/>
                  </a:moveTo>
                  <a:cubicBezTo>
                    <a:pt x="22082" y="1"/>
                    <a:pt x="21688" y="233"/>
                    <a:pt x="21482" y="621"/>
                  </a:cubicBezTo>
                  <a:lnTo>
                    <a:pt x="0" y="41284"/>
                  </a:lnTo>
                  <a:lnTo>
                    <a:pt x="40729" y="62799"/>
                  </a:lnTo>
                  <a:cubicBezTo>
                    <a:pt x="41087" y="62993"/>
                    <a:pt x="41470" y="63084"/>
                    <a:pt x="41847" y="63084"/>
                  </a:cubicBezTo>
                  <a:cubicBezTo>
                    <a:pt x="42701" y="63084"/>
                    <a:pt x="43525" y="62618"/>
                    <a:pt x="43965" y="61832"/>
                  </a:cubicBezTo>
                  <a:lnTo>
                    <a:pt x="64313" y="23271"/>
                  </a:lnTo>
                  <a:cubicBezTo>
                    <a:pt x="64613" y="22704"/>
                    <a:pt x="64413" y="21970"/>
                    <a:pt x="63813" y="21670"/>
                  </a:cubicBezTo>
                  <a:lnTo>
                    <a:pt x="23083" y="154"/>
                  </a:lnTo>
                  <a:cubicBezTo>
                    <a:pt x="22895" y="49"/>
                    <a:pt x="22696" y="1"/>
                    <a:pt x="2250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28" name="Google Shape;1328;p26"/>
            <p:cNvSpPr/>
            <p:nvPr/>
          </p:nvSpPr>
          <p:spPr>
            <a:xfrm>
              <a:off x="-356100" y="3692425"/>
              <a:ext cx="1647050" cy="1619200"/>
            </a:xfrm>
            <a:custGeom>
              <a:avLst/>
              <a:gdLst/>
              <a:ahLst/>
              <a:cxnLst/>
              <a:rect l="l" t="t" r="r" b="b"/>
              <a:pathLst>
                <a:path w="65882" h="64768" extrusionOk="0">
                  <a:moveTo>
                    <a:pt x="22170" y="0"/>
                  </a:moveTo>
                  <a:cubicBezTo>
                    <a:pt x="21749" y="0"/>
                    <a:pt x="21355" y="232"/>
                    <a:pt x="21149" y="621"/>
                  </a:cubicBezTo>
                  <a:lnTo>
                    <a:pt x="401" y="39883"/>
                  </a:lnTo>
                  <a:cubicBezTo>
                    <a:pt x="1" y="40650"/>
                    <a:pt x="301" y="41617"/>
                    <a:pt x="1068" y="42051"/>
                  </a:cubicBezTo>
                  <a:lnTo>
                    <a:pt x="44099" y="64767"/>
                  </a:lnTo>
                  <a:lnTo>
                    <a:pt x="65581" y="24105"/>
                  </a:lnTo>
                  <a:cubicBezTo>
                    <a:pt x="65881" y="23504"/>
                    <a:pt x="65648" y="22804"/>
                    <a:pt x="65081" y="22503"/>
                  </a:cubicBezTo>
                  <a:lnTo>
                    <a:pt x="22750" y="154"/>
                  </a:lnTo>
                  <a:cubicBezTo>
                    <a:pt x="22562" y="49"/>
                    <a:pt x="22363" y="0"/>
                    <a:pt x="22170"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29" name="Google Shape;1329;p26"/>
            <p:cNvSpPr/>
            <p:nvPr/>
          </p:nvSpPr>
          <p:spPr>
            <a:xfrm>
              <a:off x="-161800" y="3833875"/>
              <a:ext cx="1314300" cy="1215875"/>
            </a:xfrm>
            <a:custGeom>
              <a:avLst/>
              <a:gdLst/>
              <a:ahLst/>
              <a:cxnLst/>
              <a:rect l="l" t="t" r="r" b="b"/>
              <a:pathLst>
                <a:path w="52572" h="48635" fill="none" extrusionOk="0">
                  <a:moveTo>
                    <a:pt x="51738" y="18513"/>
                  </a:moveTo>
                  <a:lnTo>
                    <a:pt x="16713" y="0"/>
                  </a:lnTo>
                  <a:cubicBezTo>
                    <a:pt x="16213" y="967"/>
                    <a:pt x="15012" y="1334"/>
                    <a:pt x="14078" y="834"/>
                  </a:cubicBezTo>
                  <a:lnTo>
                    <a:pt x="1" y="27486"/>
                  </a:lnTo>
                  <a:cubicBezTo>
                    <a:pt x="968" y="27987"/>
                    <a:pt x="1335" y="29188"/>
                    <a:pt x="835" y="30155"/>
                  </a:cubicBezTo>
                  <a:lnTo>
                    <a:pt x="35860" y="48635"/>
                  </a:lnTo>
                  <a:cubicBezTo>
                    <a:pt x="36360" y="47668"/>
                    <a:pt x="37528" y="47301"/>
                    <a:pt x="38495" y="47801"/>
                  </a:cubicBezTo>
                  <a:lnTo>
                    <a:pt x="52572" y="21182"/>
                  </a:lnTo>
                  <a:cubicBezTo>
                    <a:pt x="51604" y="20648"/>
                    <a:pt x="51238" y="19481"/>
                    <a:pt x="51738" y="18513"/>
                  </a:cubicBezTo>
                  <a:close/>
                </a:path>
              </a:pathLst>
            </a:custGeom>
            <a:solidFill>
              <a:schemeClr val="dk1"/>
            </a:solidFill>
            <a:ln w="19050"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30" name="Google Shape;1330;p26"/>
            <p:cNvSpPr/>
            <p:nvPr/>
          </p:nvSpPr>
          <p:spPr>
            <a:xfrm>
              <a:off x="768050" y="4308375"/>
              <a:ext cx="555425" cy="979325"/>
            </a:xfrm>
            <a:custGeom>
              <a:avLst/>
              <a:gdLst/>
              <a:ahLst/>
              <a:cxnLst/>
              <a:rect l="l" t="t" r="r" b="b"/>
              <a:pathLst>
                <a:path w="22217" h="39173" extrusionOk="0">
                  <a:moveTo>
                    <a:pt x="20315" y="0"/>
                  </a:moveTo>
                  <a:lnTo>
                    <a:pt x="0" y="38495"/>
                  </a:lnTo>
                  <a:lnTo>
                    <a:pt x="968" y="39028"/>
                  </a:lnTo>
                  <a:cubicBezTo>
                    <a:pt x="1154" y="39127"/>
                    <a:pt x="1356" y="39173"/>
                    <a:pt x="1555" y="39173"/>
                  </a:cubicBezTo>
                  <a:cubicBezTo>
                    <a:pt x="2033" y="39173"/>
                    <a:pt x="2500" y="38908"/>
                    <a:pt x="2735" y="38461"/>
                  </a:cubicBezTo>
                  <a:lnTo>
                    <a:pt x="21882" y="2235"/>
                  </a:lnTo>
                  <a:cubicBezTo>
                    <a:pt x="22216" y="1635"/>
                    <a:pt x="21983" y="868"/>
                    <a:pt x="21382" y="567"/>
                  </a:cubicBezTo>
                  <a:lnTo>
                    <a:pt x="20315"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31" name="Google Shape;1331;p26"/>
            <p:cNvSpPr/>
            <p:nvPr/>
          </p:nvSpPr>
          <p:spPr>
            <a:xfrm>
              <a:off x="-356100" y="4621925"/>
              <a:ext cx="1156700" cy="689700"/>
            </a:xfrm>
            <a:custGeom>
              <a:avLst/>
              <a:gdLst/>
              <a:ahLst/>
              <a:cxnLst/>
              <a:rect l="l" t="t" r="r" b="b"/>
              <a:pathLst>
                <a:path w="46268" h="27588" extrusionOk="0">
                  <a:moveTo>
                    <a:pt x="1835" y="1"/>
                  </a:moveTo>
                  <a:lnTo>
                    <a:pt x="401" y="2669"/>
                  </a:lnTo>
                  <a:cubicBezTo>
                    <a:pt x="1" y="3470"/>
                    <a:pt x="301" y="4437"/>
                    <a:pt x="1068" y="4837"/>
                  </a:cubicBezTo>
                  <a:lnTo>
                    <a:pt x="44099" y="27587"/>
                  </a:lnTo>
                  <a:lnTo>
                    <a:pt x="46267" y="23484"/>
                  </a:lnTo>
                  <a:lnTo>
                    <a:pt x="1835" y="1"/>
                  </a:lnTo>
                  <a:close/>
                </a:path>
              </a:pathLst>
            </a:custGeom>
            <a:solidFill>
              <a:srgbClr val="E24747">
                <a:alpha val="9554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32" name="Google Shape;1332;p26"/>
            <p:cNvSpPr/>
            <p:nvPr/>
          </p:nvSpPr>
          <p:spPr>
            <a:xfrm>
              <a:off x="768050" y="4308375"/>
              <a:ext cx="521225" cy="969050"/>
            </a:xfrm>
            <a:custGeom>
              <a:avLst/>
              <a:gdLst/>
              <a:ahLst/>
              <a:cxnLst/>
              <a:rect l="l" t="t" r="r" b="b"/>
              <a:pathLst>
                <a:path w="20849" h="38762" extrusionOk="0">
                  <a:moveTo>
                    <a:pt x="20315" y="0"/>
                  </a:moveTo>
                  <a:lnTo>
                    <a:pt x="0" y="38495"/>
                  </a:lnTo>
                  <a:lnTo>
                    <a:pt x="501" y="38761"/>
                  </a:lnTo>
                  <a:lnTo>
                    <a:pt x="20848" y="267"/>
                  </a:lnTo>
                  <a:lnTo>
                    <a:pt x="20315"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33" name="Google Shape;1333;p26"/>
            <p:cNvSpPr/>
            <p:nvPr/>
          </p:nvSpPr>
          <p:spPr>
            <a:xfrm>
              <a:off x="798075" y="4325050"/>
              <a:ext cx="516225" cy="962725"/>
            </a:xfrm>
            <a:custGeom>
              <a:avLst/>
              <a:gdLst/>
              <a:ahLst/>
              <a:cxnLst/>
              <a:rect l="l" t="t" r="r" b="b"/>
              <a:pathLst>
                <a:path w="20649" h="38509" extrusionOk="0">
                  <a:moveTo>
                    <a:pt x="20348" y="1"/>
                  </a:moveTo>
                  <a:lnTo>
                    <a:pt x="0" y="38461"/>
                  </a:lnTo>
                  <a:cubicBezTo>
                    <a:pt x="118" y="38485"/>
                    <a:pt x="236" y="38509"/>
                    <a:pt x="354" y="38509"/>
                  </a:cubicBezTo>
                  <a:cubicBezTo>
                    <a:pt x="403" y="38509"/>
                    <a:pt x="452" y="38504"/>
                    <a:pt x="500" y="38495"/>
                  </a:cubicBezTo>
                  <a:lnTo>
                    <a:pt x="20648" y="334"/>
                  </a:lnTo>
                  <a:cubicBezTo>
                    <a:pt x="20581" y="201"/>
                    <a:pt x="20448" y="101"/>
                    <a:pt x="20348"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34" name="Google Shape;1334;p26"/>
            <p:cNvSpPr/>
            <p:nvPr/>
          </p:nvSpPr>
          <p:spPr>
            <a:xfrm>
              <a:off x="850600" y="5092275"/>
              <a:ext cx="175975" cy="130950"/>
            </a:xfrm>
            <a:custGeom>
              <a:avLst/>
              <a:gdLst/>
              <a:ahLst/>
              <a:cxnLst/>
              <a:rect l="l" t="t" r="r" b="b"/>
              <a:pathLst>
                <a:path w="7039" h="5238" extrusionOk="0">
                  <a:moveTo>
                    <a:pt x="1101" y="0"/>
                  </a:moveTo>
                  <a:lnTo>
                    <a:pt x="1" y="2102"/>
                  </a:lnTo>
                  <a:lnTo>
                    <a:pt x="5905" y="5237"/>
                  </a:lnTo>
                  <a:lnTo>
                    <a:pt x="5571" y="3703"/>
                  </a:lnTo>
                  <a:lnTo>
                    <a:pt x="7039" y="3136"/>
                  </a:lnTo>
                  <a:lnTo>
                    <a:pt x="1101" y="0"/>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35" name="Google Shape;1335;p26"/>
          <p:cNvGrpSpPr/>
          <p:nvPr/>
        </p:nvGrpSpPr>
        <p:grpSpPr>
          <a:xfrm rot="3508924" flipH="1">
            <a:off x="9675722" y="-968440"/>
            <a:ext cx="3524511" cy="2844407"/>
            <a:chOff x="-729163" y="3851975"/>
            <a:chExt cx="2464103" cy="1988620"/>
          </a:xfrm>
        </p:grpSpPr>
        <p:sp>
          <p:nvSpPr>
            <p:cNvPr id="1336" name="Google Shape;1336;p26"/>
            <p:cNvSpPr/>
            <p:nvPr/>
          </p:nvSpPr>
          <p:spPr>
            <a:xfrm rot="363082">
              <a:off x="-642946" y="3967874"/>
              <a:ext cx="2291669" cy="1756822"/>
            </a:xfrm>
            <a:custGeom>
              <a:avLst/>
              <a:gdLst/>
              <a:ahLst/>
              <a:cxnLst/>
              <a:rect l="l" t="t" r="r" b="b"/>
              <a:pathLst>
                <a:path w="73153" h="56080" extrusionOk="0">
                  <a:moveTo>
                    <a:pt x="12829" y="0"/>
                  </a:moveTo>
                  <a:cubicBezTo>
                    <a:pt x="12663" y="0"/>
                    <a:pt x="12517" y="100"/>
                    <a:pt x="12443" y="272"/>
                  </a:cubicBezTo>
                  <a:lnTo>
                    <a:pt x="101" y="32729"/>
                  </a:lnTo>
                  <a:cubicBezTo>
                    <a:pt x="1" y="32929"/>
                    <a:pt x="134" y="33196"/>
                    <a:pt x="334" y="33262"/>
                  </a:cubicBezTo>
                  <a:lnTo>
                    <a:pt x="60143" y="56045"/>
                  </a:lnTo>
                  <a:cubicBezTo>
                    <a:pt x="60198" y="56069"/>
                    <a:pt x="60253" y="56079"/>
                    <a:pt x="60306" y="56079"/>
                  </a:cubicBezTo>
                  <a:cubicBezTo>
                    <a:pt x="60479" y="56079"/>
                    <a:pt x="60634" y="55965"/>
                    <a:pt x="60711" y="55812"/>
                  </a:cubicBezTo>
                  <a:lnTo>
                    <a:pt x="73053" y="23355"/>
                  </a:lnTo>
                  <a:cubicBezTo>
                    <a:pt x="73153" y="23155"/>
                    <a:pt x="73053" y="22888"/>
                    <a:pt x="72819" y="22822"/>
                  </a:cubicBezTo>
                  <a:lnTo>
                    <a:pt x="13010" y="39"/>
                  </a:lnTo>
                  <a:cubicBezTo>
                    <a:pt x="12949" y="13"/>
                    <a:pt x="12888" y="0"/>
                    <a:pt x="1282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37" name="Google Shape;1337;p26"/>
            <p:cNvSpPr/>
            <p:nvPr/>
          </p:nvSpPr>
          <p:spPr>
            <a:xfrm rot="363082">
              <a:off x="792956" y="4622556"/>
              <a:ext cx="778540" cy="1132818"/>
            </a:xfrm>
            <a:custGeom>
              <a:avLst/>
              <a:gdLst/>
              <a:ahLst/>
              <a:cxnLst/>
              <a:rect l="l" t="t" r="r" b="b"/>
              <a:pathLst>
                <a:path w="24852" h="36161" extrusionOk="0">
                  <a:moveTo>
                    <a:pt x="11909" y="1"/>
                  </a:moveTo>
                  <a:lnTo>
                    <a:pt x="0" y="31223"/>
                  </a:lnTo>
                  <a:lnTo>
                    <a:pt x="12943" y="36160"/>
                  </a:lnTo>
                  <a:lnTo>
                    <a:pt x="24851" y="4904"/>
                  </a:lnTo>
                  <a:lnTo>
                    <a:pt x="11909"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38" name="Google Shape;1338;p26"/>
            <p:cNvSpPr/>
            <p:nvPr/>
          </p:nvSpPr>
          <p:spPr>
            <a:xfrm rot="363082">
              <a:off x="289098" y="4363311"/>
              <a:ext cx="1166244" cy="1323976"/>
            </a:xfrm>
            <a:custGeom>
              <a:avLst/>
              <a:gdLst/>
              <a:ahLst/>
              <a:cxnLst/>
              <a:rect l="l" t="t" r="r" b="b"/>
              <a:pathLst>
                <a:path w="37228" h="42263" extrusionOk="0">
                  <a:moveTo>
                    <a:pt x="13388" y="0"/>
                  </a:moveTo>
                  <a:cubicBezTo>
                    <a:pt x="12947" y="0"/>
                    <a:pt x="12544" y="279"/>
                    <a:pt x="12376" y="699"/>
                  </a:cubicBezTo>
                  <a:lnTo>
                    <a:pt x="6272" y="16711"/>
                  </a:lnTo>
                  <a:lnTo>
                    <a:pt x="201" y="32722"/>
                  </a:lnTo>
                  <a:cubicBezTo>
                    <a:pt x="1" y="33189"/>
                    <a:pt x="201" y="33756"/>
                    <a:pt x="668" y="34023"/>
                  </a:cubicBezTo>
                  <a:cubicBezTo>
                    <a:pt x="4271" y="35924"/>
                    <a:pt x="7973" y="37659"/>
                    <a:pt x="11743" y="39160"/>
                  </a:cubicBezTo>
                  <a:cubicBezTo>
                    <a:pt x="17146" y="41262"/>
                    <a:pt x="24952" y="42262"/>
                    <a:pt x="24952" y="42262"/>
                  </a:cubicBezTo>
                  <a:lnTo>
                    <a:pt x="31090" y="26151"/>
                  </a:lnTo>
                  <a:lnTo>
                    <a:pt x="37227" y="10039"/>
                  </a:lnTo>
                  <a:cubicBezTo>
                    <a:pt x="37227" y="10039"/>
                    <a:pt x="30756" y="5636"/>
                    <a:pt x="25319" y="3568"/>
                  </a:cubicBezTo>
                  <a:cubicBezTo>
                    <a:pt x="21483" y="2167"/>
                    <a:pt x="17580" y="999"/>
                    <a:pt x="13644" y="32"/>
                  </a:cubicBezTo>
                  <a:cubicBezTo>
                    <a:pt x="13558" y="11"/>
                    <a:pt x="13472" y="0"/>
                    <a:pt x="13388" y="0"/>
                  </a:cubicBezTo>
                  <a:close/>
                </a:path>
              </a:pathLst>
            </a:custGeom>
            <a:solidFill>
              <a:schemeClr val="l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39" name="Google Shape;1339;p26"/>
            <p:cNvSpPr/>
            <p:nvPr/>
          </p:nvSpPr>
          <p:spPr>
            <a:xfrm rot="363082">
              <a:off x="1066041" y="4735131"/>
              <a:ext cx="399201" cy="988588"/>
            </a:xfrm>
            <a:custGeom>
              <a:avLst/>
              <a:gdLst/>
              <a:ahLst/>
              <a:cxnLst/>
              <a:rect l="l" t="t" r="r" b="b"/>
              <a:pathLst>
                <a:path w="12743" h="31557" extrusionOk="0">
                  <a:moveTo>
                    <a:pt x="11909" y="1"/>
                  </a:moveTo>
                  <a:lnTo>
                    <a:pt x="0" y="31257"/>
                  </a:lnTo>
                  <a:lnTo>
                    <a:pt x="834" y="31557"/>
                  </a:lnTo>
                  <a:lnTo>
                    <a:pt x="12743" y="334"/>
                  </a:lnTo>
                  <a:lnTo>
                    <a:pt x="11909"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40" name="Google Shape;1340;p26"/>
            <p:cNvSpPr/>
            <p:nvPr/>
          </p:nvSpPr>
          <p:spPr>
            <a:xfrm rot="363082">
              <a:off x="1086646" y="4743259"/>
              <a:ext cx="390836" cy="979190"/>
            </a:xfrm>
            <a:custGeom>
              <a:avLst/>
              <a:gdLst/>
              <a:ahLst/>
              <a:cxnLst/>
              <a:rect l="l" t="t" r="r" b="b"/>
              <a:pathLst>
                <a:path w="12476" h="31257" extrusionOk="0">
                  <a:moveTo>
                    <a:pt x="12042" y="1"/>
                  </a:moveTo>
                  <a:lnTo>
                    <a:pt x="0" y="31090"/>
                  </a:lnTo>
                  <a:lnTo>
                    <a:pt x="434" y="31256"/>
                  </a:lnTo>
                  <a:lnTo>
                    <a:pt x="12476" y="167"/>
                  </a:lnTo>
                  <a:lnTo>
                    <a:pt x="12042"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41" name="Google Shape;1341;p26"/>
            <p:cNvSpPr/>
            <p:nvPr/>
          </p:nvSpPr>
          <p:spPr>
            <a:xfrm rot="363082">
              <a:off x="-564252" y="3933299"/>
              <a:ext cx="778540" cy="1133852"/>
            </a:xfrm>
            <a:custGeom>
              <a:avLst/>
              <a:gdLst/>
              <a:ahLst/>
              <a:cxnLst/>
              <a:rect l="l" t="t" r="r" b="b"/>
              <a:pathLst>
                <a:path w="24852" h="36194" extrusionOk="0">
                  <a:moveTo>
                    <a:pt x="11909" y="1"/>
                  </a:moveTo>
                  <a:lnTo>
                    <a:pt x="0" y="31256"/>
                  </a:lnTo>
                  <a:lnTo>
                    <a:pt x="12943" y="36193"/>
                  </a:lnTo>
                  <a:lnTo>
                    <a:pt x="24851" y="4937"/>
                  </a:lnTo>
                  <a:lnTo>
                    <a:pt x="11909"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42" name="Google Shape;1342;p26"/>
            <p:cNvSpPr/>
            <p:nvPr/>
          </p:nvSpPr>
          <p:spPr>
            <a:xfrm rot="363082">
              <a:off x="-449612" y="4006479"/>
              <a:ext cx="1166244" cy="1323004"/>
            </a:xfrm>
            <a:custGeom>
              <a:avLst/>
              <a:gdLst/>
              <a:ahLst/>
              <a:cxnLst/>
              <a:rect l="l" t="t" r="r" b="b"/>
              <a:pathLst>
                <a:path w="37228" h="42232" extrusionOk="0">
                  <a:moveTo>
                    <a:pt x="12243" y="0"/>
                  </a:moveTo>
                  <a:lnTo>
                    <a:pt x="6105" y="16112"/>
                  </a:lnTo>
                  <a:lnTo>
                    <a:pt x="1" y="32190"/>
                  </a:lnTo>
                  <a:cubicBezTo>
                    <a:pt x="1" y="32190"/>
                    <a:pt x="6506" y="36593"/>
                    <a:pt x="11909" y="38694"/>
                  </a:cubicBezTo>
                  <a:cubicBezTo>
                    <a:pt x="15745" y="40062"/>
                    <a:pt x="19648" y="41230"/>
                    <a:pt x="23584" y="42197"/>
                  </a:cubicBezTo>
                  <a:cubicBezTo>
                    <a:pt x="23677" y="42220"/>
                    <a:pt x="23769" y="42231"/>
                    <a:pt x="23859" y="42231"/>
                  </a:cubicBezTo>
                  <a:cubicBezTo>
                    <a:pt x="24293" y="42231"/>
                    <a:pt x="24686" y="41977"/>
                    <a:pt x="24852" y="41563"/>
                  </a:cubicBezTo>
                  <a:lnTo>
                    <a:pt x="30923" y="25552"/>
                  </a:lnTo>
                  <a:lnTo>
                    <a:pt x="37027" y="9540"/>
                  </a:lnTo>
                  <a:cubicBezTo>
                    <a:pt x="37227" y="9040"/>
                    <a:pt x="37027" y="8473"/>
                    <a:pt x="36560" y="8239"/>
                  </a:cubicBezTo>
                  <a:cubicBezTo>
                    <a:pt x="32958" y="6305"/>
                    <a:pt x="29255" y="4603"/>
                    <a:pt x="25486" y="3069"/>
                  </a:cubicBezTo>
                  <a:cubicBezTo>
                    <a:pt x="20049" y="1001"/>
                    <a:pt x="12243" y="0"/>
                    <a:pt x="12243" y="0"/>
                  </a:cubicBezTo>
                  <a:close/>
                </a:path>
              </a:pathLst>
            </a:custGeom>
            <a:solidFill>
              <a:schemeClr val="l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43" name="Google Shape;1343;p26"/>
            <p:cNvSpPr/>
            <p:nvPr/>
          </p:nvSpPr>
          <p:spPr>
            <a:xfrm rot="363082">
              <a:off x="-458078" y="3966041"/>
              <a:ext cx="400266" cy="988588"/>
            </a:xfrm>
            <a:custGeom>
              <a:avLst/>
              <a:gdLst/>
              <a:ahLst/>
              <a:cxnLst/>
              <a:rect l="l" t="t" r="r" b="b"/>
              <a:pathLst>
                <a:path w="12777" h="31557" extrusionOk="0">
                  <a:moveTo>
                    <a:pt x="11909" y="0"/>
                  </a:moveTo>
                  <a:lnTo>
                    <a:pt x="1" y="31223"/>
                  </a:lnTo>
                  <a:lnTo>
                    <a:pt x="868" y="31556"/>
                  </a:lnTo>
                  <a:lnTo>
                    <a:pt x="12777" y="300"/>
                  </a:lnTo>
                  <a:lnTo>
                    <a:pt x="1190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44" name="Google Shape;1344;p26"/>
            <p:cNvSpPr/>
            <p:nvPr/>
          </p:nvSpPr>
          <p:spPr>
            <a:xfrm rot="363082">
              <a:off x="-486520" y="3948733"/>
              <a:ext cx="386701" cy="983356"/>
            </a:xfrm>
            <a:custGeom>
              <a:avLst/>
              <a:gdLst/>
              <a:ahLst/>
              <a:cxnLst/>
              <a:rect l="l" t="t" r="r" b="b"/>
              <a:pathLst>
                <a:path w="12344" h="31390" extrusionOk="0">
                  <a:moveTo>
                    <a:pt x="11909" y="0"/>
                  </a:moveTo>
                  <a:lnTo>
                    <a:pt x="1" y="31223"/>
                  </a:lnTo>
                  <a:lnTo>
                    <a:pt x="435" y="31389"/>
                  </a:lnTo>
                  <a:lnTo>
                    <a:pt x="12343" y="167"/>
                  </a:lnTo>
                  <a:lnTo>
                    <a:pt x="1190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45" name="Google Shape;1345;p26"/>
            <p:cNvSpPr/>
            <p:nvPr/>
          </p:nvSpPr>
          <p:spPr>
            <a:xfrm rot="363082">
              <a:off x="-536791" y="3924334"/>
              <a:ext cx="403367" cy="990687"/>
            </a:xfrm>
            <a:custGeom>
              <a:avLst/>
              <a:gdLst/>
              <a:ahLst/>
              <a:cxnLst/>
              <a:rect l="l" t="t" r="r" b="b"/>
              <a:pathLst>
                <a:path w="12876" h="31624" extrusionOk="0">
                  <a:moveTo>
                    <a:pt x="11909" y="0"/>
                  </a:moveTo>
                  <a:lnTo>
                    <a:pt x="0" y="31223"/>
                  </a:lnTo>
                  <a:lnTo>
                    <a:pt x="967" y="31623"/>
                  </a:lnTo>
                  <a:lnTo>
                    <a:pt x="12876" y="367"/>
                  </a:lnTo>
                  <a:lnTo>
                    <a:pt x="1190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46" name="Google Shape;1346;p26"/>
            <p:cNvSpPr/>
            <p:nvPr/>
          </p:nvSpPr>
          <p:spPr>
            <a:xfrm rot="363082">
              <a:off x="633267" y="4549023"/>
              <a:ext cx="365775" cy="364741"/>
            </a:xfrm>
            <a:custGeom>
              <a:avLst/>
              <a:gdLst/>
              <a:ahLst/>
              <a:cxnLst/>
              <a:rect l="l" t="t" r="r" b="b"/>
              <a:pathLst>
                <a:path w="11676" h="11643" fill="none" extrusionOk="0">
                  <a:moveTo>
                    <a:pt x="3237" y="1"/>
                  </a:moveTo>
                  <a:lnTo>
                    <a:pt x="11676" y="3203"/>
                  </a:lnTo>
                  <a:lnTo>
                    <a:pt x="8440" y="11643"/>
                  </a:lnTo>
                  <a:lnTo>
                    <a:pt x="1" y="8407"/>
                  </a:lnTo>
                  <a:close/>
                </a:path>
              </a:pathLst>
            </a:custGeom>
            <a:noFill/>
            <a:ln w="19050"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47" name="Google Shape;1347;p26"/>
            <p:cNvSpPr/>
            <p:nvPr/>
          </p:nvSpPr>
          <p:spPr>
            <a:xfrm rot="363082">
              <a:off x="-56388" y="4232909"/>
              <a:ext cx="499541" cy="423260"/>
            </a:xfrm>
            <a:custGeom>
              <a:avLst/>
              <a:gdLst/>
              <a:ahLst/>
              <a:cxnLst/>
              <a:rect l="l" t="t" r="r" b="b"/>
              <a:pathLst>
                <a:path w="15946" h="13511" fill="none" extrusionOk="0">
                  <a:moveTo>
                    <a:pt x="3303" y="1"/>
                  </a:moveTo>
                  <a:lnTo>
                    <a:pt x="15945" y="4804"/>
                  </a:lnTo>
                  <a:moveTo>
                    <a:pt x="2769" y="1435"/>
                  </a:moveTo>
                  <a:lnTo>
                    <a:pt x="15378" y="6272"/>
                  </a:lnTo>
                  <a:moveTo>
                    <a:pt x="2202" y="2903"/>
                  </a:moveTo>
                  <a:lnTo>
                    <a:pt x="14845" y="7740"/>
                  </a:lnTo>
                  <a:moveTo>
                    <a:pt x="14277" y="9174"/>
                  </a:moveTo>
                  <a:lnTo>
                    <a:pt x="1635" y="4337"/>
                  </a:lnTo>
                  <a:moveTo>
                    <a:pt x="1101" y="5805"/>
                  </a:moveTo>
                  <a:lnTo>
                    <a:pt x="13710" y="10608"/>
                  </a:lnTo>
                  <a:moveTo>
                    <a:pt x="534" y="7239"/>
                  </a:moveTo>
                  <a:lnTo>
                    <a:pt x="13177" y="12076"/>
                  </a:lnTo>
                  <a:moveTo>
                    <a:pt x="1" y="8707"/>
                  </a:moveTo>
                  <a:lnTo>
                    <a:pt x="12643" y="13511"/>
                  </a:lnTo>
                </a:path>
              </a:pathLst>
            </a:custGeom>
            <a:noFill/>
            <a:ln w="19050"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48" name="Google Shape;1348;p26"/>
            <p:cNvSpPr/>
            <p:nvPr/>
          </p:nvSpPr>
          <p:spPr>
            <a:xfrm rot="363082">
              <a:off x="940056" y="4735937"/>
              <a:ext cx="406531" cy="311454"/>
            </a:xfrm>
            <a:custGeom>
              <a:avLst/>
              <a:gdLst/>
              <a:ahLst/>
              <a:cxnLst/>
              <a:rect l="l" t="t" r="r" b="b"/>
              <a:pathLst>
                <a:path w="12977" h="9942" fill="none" extrusionOk="0">
                  <a:moveTo>
                    <a:pt x="12977" y="3903"/>
                  </a:moveTo>
                  <a:lnTo>
                    <a:pt x="2670" y="1"/>
                  </a:lnTo>
                  <a:moveTo>
                    <a:pt x="2002" y="1769"/>
                  </a:moveTo>
                  <a:lnTo>
                    <a:pt x="12276" y="5671"/>
                  </a:lnTo>
                  <a:moveTo>
                    <a:pt x="1335" y="3503"/>
                  </a:moveTo>
                  <a:lnTo>
                    <a:pt x="11609" y="7439"/>
                  </a:lnTo>
                  <a:moveTo>
                    <a:pt x="668" y="5271"/>
                  </a:moveTo>
                  <a:lnTo>
                    <a:pt x="10942" y="9174"/>
                  </a:lnTo>
                  <a:moveTo>
                    <a:pt x="7706" y="9941"/>
                  </a:moveTo>
                  <a:lnTo>
                    <a:pt x="1" y="7006"/>
                  </a:lnTo>
                </a:path>
              </a:pathLst>
            </a:custGeom>
            <a:noFill/>
            <a:ln w="19050"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49" name="Google Shape;1349;p26"/>
            <p:cNvSpPr/>
            <p:nvPr/>
          </p:nvSpPr>
          <p:spPr>
            <a:xfrm rot="363082">
              <a:off x="407066" y="4979342"/>
              <a:ext cx="760778" cy="501609"/>
            </a:xfrm>
            <a:custGeom>
              <a:avLst/>
              <a:gdLst/>
              <a:ahLst/>
              <a:cxnLst/>
              <a:rect l="l" t="t" r="r" b="b"/>
              <a:pathLst>
                <a:path w="24285" h="16012" fill="none" extrusionOk="0">
                  <a:moveTo>
                    <a:pt x="24285" y="6772"/>
                  </a:moveTo>
                  <a:lnTo>
                    <a:pt x="6472" y="0"/>
                  </a:lnTo>
                  <a:moveTo>
                    <a:pt x="3136" y="1067"/>
                  </a:moveTo>
                  <a:lnTo>
                    <a:pt x="23517" y="8806"/>
                  </a:lnTo>
                  <a:moveTo>
                    <a:pt x="2336" y="3069"/>
                  </a:moveTo>
                  <a:lnTo>
                    <a:pt x="22717" y="10841"/>
                  </a:lnTo>
                  <a:moveTo>
                    <a:pt x="1568" y="5137"/>
                  </a:moveTo>
                  <a:lnTo>
                    <a:pt x="21950" y="12909"/>
                  </a:lnTo>
                  <a:moveTo>
                    <a:pt x="801" y="7172"/>
                  </a:moveTo>
                  <a:lnTo>
                    <a:pt x="21182" y="14944"/>
                  </a:lnTo>
                  <a:moveTo>
                    <a:pt x="1" y="9240"/>
                  </a:moveTo>
                  <a:lnTo>
                    <a:pt x="17847" y="16011"/>
                  </a:lnTo>
                </a:path>
              </a:pathLst>
            </a:custGeom>
            <a:noFill/>
            <a:ln w="19050"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1350" name="Google Shape;1350;p26"/>
          <p:cNvSpPr txBox="1">
            <a:spLocks noGrp="1"/>
          </p:cNvSpPr>
          <p:nvPr>
            <p:ph type="title"/>
          </p:nvPr>
        </p:nvSpPr>
        <p:spPr>
          <a:xfrm>
            <a:off x="3134800" y="778467"/>
            <a:ext cx="5922400" cy="540800"/>
          </a:xfrm>
          <a:prstGeom prst="rect">
            <a:avLst/>
          </a:prstGeom>
          <a:effectLst>
            <a:outerShdw dist="28575" dir="1920000" algn="bl" rotWithShape="0">
              <a:schemeClr val="accent1"/>
            </a:outerShdw>
          </a:effectLst>
        </p:spPr>
        <p:txBody>
          <a:bodyPr spcFirstLastPara="1" wrap="square" lIns="91425" tIns="91425" rIns="91425" bIns="91425" anchor="ctr" anchorCtr="0">
            <a:noAutofit/>
          </a:bodyPr>
          <a:lstStyle>
            <a:lvl1pPr lvl="0" algn="ctr" rtl="0">
              <a:spcBef>
                <a:spcPts val="0"/>
              </a:spcBef>
              <a:spcAft>
                <a:spcPts val="0"/>
              </a:spcAft>
              <a:buSzPts val="2500"/>
              <a:buNone/>
              <a:defRPr/>
            </a:lvl1pPr>
            <a:lvl2pPr lvl="1" rtl="0">
              <a:spcBef>
                <a:spcPts val="0"/>
              </a:spcBef>
              <a:spcAft>
                <a:spcPts val="0"/>
              </a:spcAft>
              <a:buSzPts val="2500"/>
              <a:buNone/>
              <a:defRPr sz="3333"/>
            </a:lvl2pPr>
            <a:lvl3pPr lvl="2" rtl="0">
              <a:spcBef>
                <a:spcPts val="0"/>
              </a:spcBef>
              <a:spcAft>
                <a:spcPts val="0"/>
              </a:spcAft>
              <a:buSzPts val="2500"/>
              <a:buNone/>
              <a:defRPr sz="3333"/>
            </a:lvl3pPr>
            <a:lvl4pPr lvl="3" rtl="0">
              <a:spcBef>
                <a:spcPts val="0"/>
              </a:spcBef>
              <a:spcAft>
                <a:spcPts val="0"/>
              </a:spcAft>
              <a:buSzPts val="2500"/>
              <a:buNone/>
              <a:defRPr sz="3333"/>
            </a:lvl4pPr>
            <a:lvl5pPr lvl="4" rtl="0">
              <a:spcBef>
                <a:spcPts val="0"/>
              </a:spcBef>
              <a:spcAft>
                <a:spcPts val="0"/>
              </a:spcAft>
              <a:buSzPts val="2500"/>
              <a:buNone/>
              <a:defRPr sz="3333"/>
            </a:lvl5pPr>
            <a:lvl6pPr lvl="5" rtl="0">
              <a:spcBef>
                <a:spcPts val="0"/>
              </a:spcBef>
              <a:spcAft>
                <a:spcPts val="0"/>
              </a:spcAft>
              <a:buSzPts val="2500"/>
              <a:buNone/>
              <a:defRPr sz="3333"/>
            </a:lvl6pPr>
            <a:lvl7pPr lvl="6" rtl="0">
              <a:spcBef>
                <a:spcPts val="0"/>
              </a:spcBef>
              <a:spcAft>
                <a:spcPts val="0"/>
              </a:spcAft>
              <a:buSzPts val="2500"/>
              <a:buNone/>
              <a:defRPr sz="3333"/>
            </a:lvl7pPr>
            <a:lvl8pPr lvl="7" rtl="0">
              <a:spcBef>
                <a:spcPts val="0"/>
              </a:spcBef>
              <a:spcAft>
                <a:spcPts val="0"/>
              </a:spcAft>
              <a:buSzPts val="2500"/>
              <a:buNone/>
              <a:defRPr sz="3333"/>
            </a:lvl8pPr>
            <a:lvl9pPr lvl="8" rtl="0">
              <a:spcBef>
                <a:spcPts val="0"/>
              </a:spcBef>
              <a:spcAft>
                <a:spcPts val="0"/>
              </a:spcAft>
              <a:buSzPts val="2500"/>
              <a:buNone/>
              <a:defRPr sz="3333"/>
            </a:lvl9pPr>
          </a:lstStyle>
          <a:p>
            <a:endParaRPr/>
          </a:p>
        </p:txBody>
      </p:sp>
      <p:sp>
        <p:nvSpPr>
          <p:cNvPr id="1351" name="Google Shape;1351;p26"/>
          <p:cNvSpPr txBox="1">
            <a:spLocks noGrp="1"/>
          </p:cNvSpPr>
          <p:nvPr>
            <p:ph type="subTitle" idx="1"/>
          </p:nvPr>
        </p:nvSpPr>
        <p:spPr>
          <a:xfrm>
            <a:off x="1645635" y="3133133"/>
            <a:ext cx="1477600" cy="435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lt2"/>
              </a:buClr>
              <a:buSzPts val="2800"/>
              <a:buNone/>
              <a:defRPr sz="2000" b="1">
                <a:latin typeface="Josefin Sans"/>
                <a:ea typeface="Josefin Sans"/>
                <a:cs typeface="Josefin Sans"/>
                <a:sym typeface="Josefin Sans"/>
              </a:defRPr>
            </a:lvl1pPr>
            <a:lvl2pPr lvl="1" algn="ctr" rtl="0">
              <a:lnSpc>
                <a:spcPct val="100000"/>
              </a:lnSpc>
              <a:spcBef>
                <a:spcPts val="0"/>
              </a:spcBef>
              <a:spcAft>
                <a:spcPts val="0"/>
              </a:spcAft>
              <a:buClr>
                <a:schemeClr val="lt2"/>
              </a:buClr>
              <a:buSzPts val="2800"/>
              <a:buNone/>
              <a:defRPr sz="3733">
                <a:solidFill>
                  <a:schemeClr val="lt2"/>
                </a:solidFill>
              </a:defRPr>
            </a:lvl2pPr>
            <a:lvl3pPr lvl="2" algn="ctr" rtl="0">
              <a:lnSpc>
                <a:spcPct val="100000"/>
              </a:lnSpc>
              <a:spcBef>
                <a:spcPts val="0"/>
              </a:spcBef>
              <a:spcAft>
                <a:spcPts val="0"/>
              </a:spcAft>
              <a:buClr>
                <a:schemeClr val="lt2"/>
              </a:buClr>
              <a:buSzPts val="2800"/>
              <a:buNone/>
              <a:defRPr sz="3733">
                <a:solidFill>
                  <a:schemeClr val="lt2"/>
                </a:solidFill>
              </a:defRPr>
            </a:lvl3pPr>
            <a:lvl4pPr lvl="3" algn="ctr" rtl="0">
              <a:lnSpc>
                <a:spcPct val="100000"/>
              </a:lnSpc>
              <a:spcBef>
                <a:spcPts val="0"/>
              </a:spcBef>
              <a:spcAft>
                <a:spcPts val="0"/>
              </a:spcAft>
              <a:buClr>
                <a:schemeClr val="lt2"/>
              </a:buClr>
              <a:buSzPts val="2800"/>
              <a:buNone/>
              <a:defRPr sz="3733">
                <a:solidFill>
                  <a:schemeClr val="lt2"/>
                </a:solidFill>
              </a:defRPr>
            </a:lvl4pPr>
            <a:lvl5pPr lvl="4" algn="ctr" rtl="0">
              <a:lnSpc>
                <a:spcPct val="100000"/>
              </a:lnSpc>
              <a:spcBef>
                <a:spcPts val="0"/>
              </a:spcBef>
              <a:spcAft>
                <a:spcPts val="0"/>
              </a:spcAft>
              <a:buClr>
                <a:schemeClr val="lt2"/>
              </a:buClr>
              <a:buSzPts val="2800"/>
              <a:buNone/>
              <a:defRPr sz="3733">
                <a:solidFill>
                  <a:schemeClr val="lt2"/>
                </a:solidFill>
              </a:defRPr>
            </a:lvl5pPr>
            <a:lvl6pPr lvl="5" algn="ctr" rtl="0">
              <a:lnSpc>
                <a:spcPct val="100000"/>
              </a:lnSpc>
              <a:spcBef>
                <a:spcPts val="0"/>
              </a:spcBef>
              <a:spcAft>
                <a:spcPts val="0"/>
              </a:spcAft>
              <a:buClr>
                <a:schemeClr val="lt2"/>
              </a:buClr>
              <a:buSzPts val="2800"/>
              <a:buNone/>
              <a:defRPr sz="3733">
                <a:solidFill>
                  <a:schemeClr val="lt2"/>
                </a:solidFill>
              </a:defRPr>
            </a:lvl6pPr>
            <a:lvl7pPr lvl="6" algn="ctr" rtl="0">
              <a:lnSpc>
                <a:spcPct val="100000"/>
              </a:lnSpc>
              <a:spcBef>
                <a:spcPts val="0"/>
              </a:spcBef>
              <a:spcAft>
                <a:spcPts val="0"/>
              </a:spcAft>
              <a:buClr>
                <a:schemeClr val="lt2"/>
              </a:buClr>
              <a:buSzPts val="2800"/>
              <a:buNone/>
              <a:defRPr sz="3733">
                <a:solidFill>
                  <a:schemeClr val="lt2"/>
                </a:solidFill>
              </a:defRPr>
            </a:lvl7pPr>
            <a:lvl8pPr lvl="7" algn="ctr" rtl="0">
              <a:lnSpc>
                <a:spcPct val="100000"/>
              </a:lnSpc>
              <a:spcBef>
                <a:spcPts val="0"/>
              </a:spcBef>
              <a:spcAft>
                <a:spcPts val="0"/>
              </a:spcAft>
              <a:buClr>
                <a:schemeClr val="lt2"/>
              </a:buClr>
              <a:buSzPts val="2800"/>
              <a:buNone/>
              <a:defRPr sz="3733">
                <a:solidFill>
                  <a:schemeClr val="lt2"/>
                </a:solidFill>
              </a:defRPr>
            </a:lvl8pPr>
            <a:lvl9pPr lvl="8" algn="ctr" rtl="0">
              <a:lnSpc>
                <a:spcPct val="100000"/>
              </a:lnSpc>
              <a:spcBef>
                <a:spcPts val="0"/>
              </a:spcBef>
              <a:spcAft>
                <a:spcPts val="0"/>
              </a:spcAft>
              <a:buClr>
                <a:schemeClr val="lt2"/>
              </a:buClr>
              <a:buSzPts val="2800"/>
              <a:buNone/>
              <a:defRPr sz="3733">
                <a:solidFill>
                  <a:schemeClr val="lt2"/>
                </a:solidFill>
              </a:defRPr>
            </a:lvl9pPr>
          </a:lstStyle>
          <a:p>
            <a:endParaRPr/>
          </a:p>
        </p:txBody>
      </p:sp>
      <p:sp>
        <p:nvSpPr>
          <p:cNvPr id="1352" name="Google Shape;1352;p26"/>
          <p:cNvSpPr txBox="1">
            <a:spLocks noGrp="1"/>
          </p:cNvSpPr>
          <p:nvPr>
            <p:ph type="subTitle" idx="2"/>
          </p:nvPr>
        </p:nvSpPr>
        <p:spPr>
          <a:xfrm>
            <a:off x="1202033" y="3764068"/>
            <a:ext cx="2364800" cy="1078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353" name="Google Shape;1353;p26"/>
          <p:cNvSpPr txBox="1">
            <a:spLocks noGrp="1"/>
          </p:cNvSpPr>
          <p:nvPr>
            <p:ph type="subTitle" idx="3"/>
          </p:nvPr>
        </p:nvSpPr>
        <p:spPr>
          <a:xfrm>
            <a:off x="4120005" y="3133133"/>
            <a:ext cx="1477600" cy="435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lt2"/>
              </a:buClr>
              <a:buSzPts val="2800"/>
              <a:buNone/>
              <a:defRPr sz="2000" b="1">
                <a:latin typeface="Josefin Sans"/>
                <a:ea typeface="Josefin Sans"/>
                <a:cs typeface="Josefin Sans"/>
                <a:sym typeface="Josefin Sans"/>
              </a:defRPr>
            </a:lvl1pPr>
            <a:lvl2pPr lvl="1" algn="ctr" rtl="0">
              <a:lnSpc>
                <a:spcPct val="100000"/>
              </a:lnSpc>
              <a:spcBef>
                <a:spcPts val="0"/>
              </a:spcBef>
              <a:spcAft>
                <a:spcPts val="0"/>
              </a:spcAft>
              <a:buClr>
                <a:schemeClr val="lt2"/>
              </a:buClr>
              <a:buSzPts val="2800"/>
              <a:buNone/>
              <a:defRPr sz="3733">
                <a:solidFill>
                  <a:schemeClr val="lt2"/>
                </a:solidFill>
              </a:defRPr>
            </a:lvl2pPr>
            <a:lvl3pPr lvl="2" algn="ctr" rtl="0">
              <a:lnSpc>
                <a:spcPct val="100000"/>
              </a:lnSpc>
              <a:spcBef>
                <a:spcPts val="0"/>
              </a:spcBef>
              <a:spcAft>
                <a:spcPts val="0"/>
              </a:spcAft>
              <a:buClr>
                <a:schemeClr val="lt2"/>
              </a:buClr>
              <a:buSzPts val="2800"/>
              <a:buNone/>
              <a:defRPr sz="3733">
                <a:solidFill>
                  <a:schemeClr val="lt2"/>
                </a:solidFill>
              </a:defRPr>
            </a:lvl3pPr>
            <a:lvl4pPr lvl="3" algn="ctr" rtl="0">
              <a:lnSpc>
                <a:spcPct val="100000"/>
              </a:lnSpc>
              <a:spcBef>
                <a:spcPts val="0"/>
              </a:spcBef>
              <a:spcAft>
                <a:spcPts val="0"/>
              </a:spcAft>
              <a:buClr>
                <a:schemeClr val="lt2"/>
              </a:buClr>
              <a:buSzPts val="2800"/>
              <a:buNone/>
              <a:defRPr sz="3733">
                <a:solidFill>
                  <a:schemeClr val="lt2"/>
                </a:solidFill>
              </a:defRPr>
            </a:lvl4pPr>
            <a:lvl5pPr lvl="4" algn="ctr" rtl="0">
              <a:lnSpc>
                <a:spcPct val="100000"/>
              </a:lnSpc>
              <a:spcBef>
                <a:spcPts val="0"/>
              </a:spcBef>
              <a:spcAft>
                <a:spcPts val="0"/>
              </a:spcAft>
              <a:buClr>
                <a:schemeClr val="lt2"/>
              </a:buClr>
              <a:buSzPts val="2800"/>
              <a:buNone/>
              <a:defRPr sz="3733">
                <a:solidFill>
                  <a:schemeClr val="lt2"/>
                </a:solidFill>
              </a:defRPr>
            </a:lvl5pPr>
            <a:lvl6pPr lvl="5" algn="ctr" rtl="0">
              <a:lnSpc>
                <a:spcPct val="100000"/>
              </a:lnSpc>
              <a:spcBef>
                <a:spcPts val="0"/>
              </a:spcBef>
              <a:spcAft>
                <a:spcPts val="0"/>
              </a:spcAft>
              <a:buClr>
                <a:schemeClr val="lt2"/>
              </a:buClr>
              <a:buSzPts val="2800"/>
              <a:buNone/>
              <a:defRPr sz="3733">
                <a:solidFill>
                  <a:schemeClr val="lt2"/>
                </a:solidFill>
              </a:defRPr>
            </a:lvl6pPr>
            <a:lvl7pPr lvl="6" algn="ctr" rtl="0">
              <a:lnSpc>
                <a:spcPct val="100000"/>
              </a:lnSpc>
              <a:spcBef>
                <a:spcPts val="0"/>
              </a:spcBef>
              <a:spcAft>
                <a:spcPts val="0"/>
              </a:spcAft>
              <a:buClr>
                <a:schemeClr val="lt2"/>
              </a:buClr>
              <a:buSzPts val="2800"/>
              <a:buNone/>
              <a:defRPr sz="3733">
                <a:solidFill>
                  <a:schemeClr val="lt2"/>
                </a:solidFill>
              </a:defRPr>
            </a:lvl7pPr>
            <a:lvl8pPr lvl="7" algn="ctr" rtl="0">
              <a:lnSpc>
                <a:spcPct val="100000"/>
              </a:lnSpc>
              <a:spcBef>
                <a:spcPts val="0"/>
              </a:spcBef>
              <a:spcAft>
                <a:spcPts val="0"/>
              </a:spcAft>
              <a:buClr>
                <a:schemeClr val="lt2"/>
              </a:buClr>
              <a:buSzPts val="2800"/>
              <a:buNone/>
              <a:defRPr sz="3733">
                <a:solidFill>
                  <a:schemeClr val="lt2"/>
                </a:solidFill>
              </a:defRPr>
            </a:lvl8pPr>
            <a:lvl9pPr lvl="8" algn="ctr" rtl="0">
              <a:lnSpc>
                <a:spcPct val="100000"/>
              </a:lnSpc>
              <a:spcBef>
                <a:spcPts val="0"/>
              </a:spcBef>
              <a:spcAft>
                <a:spcPts val="0"/>
              </a:spcAft>
              <a:buClr>
                <a:schemeClr val="lt2"/>
              </a:buClr>
              <a:buSzPts val="2800"/>
              <a:buNone/>
              <a:defRPr sz="3733">
                <a:solidFill>
                  <a:schemeClr val="lt2"/>
                </a:solidFill>
              </a:defRPr>
            </a:lvl9pPr>
          </a:lstStyle>
          <a:p>
            <a:endParaRPr/>
          </a:p>
        </p:txBody>
      </p:sp>
      <p:sp>
        <p:nvSpPr>
          <p:cNvPr id="1354" name="Google Shape;1354;p26"/>
          <p:cNvSpPr txBox="1">
            <a:spLocks noGrp="1"/>
          </p:cNvSpPr>
          <p:nvPr>
            <p:ph type="subTitle" idx="4"/>
          </p:nvPr>
        </p:nvSpPr>
        <p:spPr>
          <a:xfrm>
            <a:off x="3676405" y="3764067"/>
            <a:ext cx="2364800" cy="1078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355" name="Google Shape;1355;p26"/>
          <p:cNvSpPr txBox="1">
            <a:spLocks noGrp="1"/>
          </p:cNvSpPr>
          <p:nvPr>
            <p:ph type="subTitle" idx="5"/>
          </p:nvPr>
        </p:nvSpPr>
        <p:spPr>
          <a:xfrm>
            <a:off x="6594393" y="3133133"/>
            <a:ext cx="1477600" cy="435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lt2"/>
              </a:buClr>
              <a:buSzPts val="2800"/>
              <a:buNone/>
              <a:defRPr sz="2000" b="1">
                <a:latin typeface="Josefin Sans"/>
                <a:ea typeface="Josefin Sans"/>
                <a:cs typeface="Josefin Sans"/>
                <a:sym typeface="Josefin Sans"/>
              </a:defRPr>
            </a:lvl1pPr>
            <a:lvl2pPr lvl="1" algn="ctr" rtl="0">
              <a:lnSpc>
                <a:spcPct val="100000"/>
              </a:lnSpc>
              <a:spcBef>
                <a:spcPts val="0"/>
              </a:spcBef>
              <a:spcAft>
                <a:spcPts val="0"/>
              </a:spcAft>
              <a:buClr>
                <a:schemeClr val="lt2"/>
              </a:buClr>
              <a:buSzPts val="2800"/>
              <a:buNone/>
              <a:defRPr sz="3733">
                <a:solidFill>
                  <a:schemeClr val="lt2"/>
                </a:solidFill>
              </a:defRPr>
            </a:lvl2pPr>
            <a:lvl3pPr lvl="2" algn="ctr" rtl="0">
              <a:lnSpc>
                <a:spcPct val="100000"/>
              </a:lnSpc>
              <a:spcBef>
                <a:spcPts val="0"/>
              </a:spcBef>
              <a:spcAft>
                <a:spcPts val="0"/>
              </a:spcAft>
              <a:buClr>
                <a:schemeClr val="lt2"/>
              </a:buClr>
              <a:buSzPts val="2800"/>
              <a:buNone/>
              <a:defRPr sz="3733">
                <a:solidFill>
                  <a:schemeClr val="lt2"/>
                </a:solidFill>
              </a:defRPr>
            </a:lvl3pPr>
            <a:lvl4pPr lvl="3" algn="ctr" rtl="0">
              <a:lnSpc>
                <a:spcPct val="100000"/>
              </a:lnSpc>
              <a:spcBef>
                <a:spcPts val="0"/>
              </a:spcBef>
              <a:spcAft>
                <a:spcPts val="0"/>
              </a:spcAft>
              <a:buClr>
                <a:schemeClr val="lt2"/>
              </a:buClr>
              <a:buSzPts val="2800"/>
              <a:buNone/>
              <a:defRPr sz="3733">
                <a:solidFill>
                  <a:schemeClr val="lt2"/>
                </a:solidFill>
              </a:defRPr>
            </a:lvl4pPr>
            <a:lvl5pPr lvl="4" algn="ctr" rtl="0">
              <a:lnSpc>
                <a:spcPct val="100000"/>
              </a:lnSpc>
              <a:spcBef>
                <a:spcPts val="0"/>
              </a:spcBef>
              <a:spcAft>
                <a:spcPts val="0"/>
              </a:spcAft>
              <a:buClr>
                <a:schemeClr val="lt2"/>
              </a:buClr>
              <a:buSzPts val="2800"/>
              <a:buNone/>
              <a:defRPr sz="3733">
                <a:solidFill>
                  <a:schemeClr val="lt2"/>
                </a:solidFill>
              </a:defRPr>
            </a:lvl5pPr>
            <a:lvl6pPr lvl="5" algn="ctr" rtl="0">
              <a:lnSpc>
                <a:spcPct val="100000"/>
              </a:lnSpc>
              <a:spcBef>
                <a:spcPts val="0"/>
              </a:spcBef>
              <a:spcAft>
                <a:spcPts val="0"/>
              </a:spcAft>
              <a:buClr>
                <a:schemeClr val="lt2"/>
              </a:buClr>
              <a:buSzPts val="2800"/>
              <a:buNone/>
              <a:defRPr sz="3733">
                <a:solidFill>
                  <a:schemeClr val="lt2"/>
                </a:solidFill>
              </a:defRPr>
            </a:lvl6pPr>
            <a:lvl7pPr lvl="6" algn="ctr" rtl="0">
              <a:lnSpc>
                <a:spcPct val="100000"/>
              </a:lnSpc>
              <a:spcBef>
                <a:spcPts val="0"/>
              </a:spcBef>
              <a:spcAft>
                <a:spcPts val="0"/>
              </a:spcAft>
              <a:buClr>
                <a:schemeClr val="lt2"/>
              </a:buClr>
              <a:buSzPts val="2800"/>
              <a:buNone/>
              <a:defRPr sz="3733">
                <a:solidFill>
                  <a:schemeClr val="lt2"/>
                </a:solidFill>
              </a:defRPr>
            </a:lvl7pPr>
            <a:lvl8pPr lvl="7" algn="ctr" rtl="0">
              <a:lnSpc>
                <a:spcPct val="100000"/>
              </a:lnSpc>
              <a:spcBef>
                <a:spcPts val="0"/>
              </a:spcBef>
              <a:spcAft>
                <a:spcPts val="0"/>
              </a:spcAft>
              <a:buClr>
                <a:schemeClr val="lt2"/>
              </a:buClr>
              <a:buSzPts val="2800"/>
              <a:buNone/>
              <a:defRPr sz="3733">
                <a:solidFill>
                  <a:schemeClr val="lt2"/>
                </a:solidFill>
              </a:defRPr>
            </a:lvl8pPr>
            <a:lvl9pPr lvl="8" algn="ctr" rtl="0">
              <a:lnSpc>
                <a:spcPct val="100000"/>
              </a:lnSpc>
              <a:spcBef>
                <a:spcPts val="0"/>
              </a:spcBef>
              <a:spcAft>
                <a:spcPts val="0"/>
              </a:spcAft>
              <a:buClr>
                <a:schemeClr val="lt2"/>
              </a:buClr>
              <a:buSzPts val="2800"/>
              <a:buNone/>
              <a:defRPr sz="3733">
                <a:solidFill>
                  <a:schemeClr val="lt2"/>
                </a:solidFill>
              </a:defRPr>
            </a:lvl9pPr>
          </a:lstStyle>
          <a:p>
            <a:endParaRPr/>
          </a:p>
        </p:txBody>
      </p:sp>
      <p:sp>
        <p:nvSpPr>
          <p:cNvPr id="1356" name="Google Shape;1356;p26"/>
          <p:cNvSpPr txBox="1">
            <a:spLocks noGrp="1"/>
          </p:cNvSpPr>
          <p:nvPr>
            <p:ph type="subTitle" idx="6"/>
          </p:nvPr>
        </p:nvSpPr>
        <p:spPr>
          <a:xfrm>
            <a:off x="6150793" y="3764068"/>
            <a:ext cx="2364800" cy="1078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357" name="Google Shape;1357;p26"/>
          <p:cNvSpPr txBox="1">
            <a:spLocks noGrp="1"/>
          </p:cNvSpPr>
          <p:nvPr>
            <p:ph type="subTitle" idx="7"/>
          </p:nvPr>
        </p:nvSpPr>
        <p:spPr>
          <a:xfrm>
            <a:off x="9068764" y="3133133"/>
            <a:ext cx="1477600" cy="435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lt2"/>
              </a:buClr>
              <a:buSzPts val="2800"/>
              <a:buNone/>
              <a:defRPr sz="2000" b="1">
                <a:latin typeface="Josefin Sans"/>
                <a:ea typeface="Josefin Sans"/>
                <a:cs typeface="Josefin Sans"/>
                <a:sym typeface="Josefin Sans"/>
              </a:defRPr>
            </a:lvl1pPr>
            <a:lvl2pPr lvl="1" algn="ctr" rtl="0">
              <a:lnSpc>
                <a:spcPct val="100000"/>
              </a:lnSpc>
              <a:spcBef>
                <a:spcPts val="0"/>
              </a:spcBef>
              <a:spcAft>
                <a:spcPts val="0"/>
              </a:spcAft>
              <a:buClr>
                <a:schemeClr val="lt2"/>
              </a:buClr>
              <a:buSzPts val="2800"/>
              <a:buNone/>
              <a:defRPr sz="3733">
                <a:solidFill>
                  <a:schemeClr val="lt2"/>
                </a:solidFill>
              </a:defRPr>
            </a:lvl2pPr>
            <a:lvl3pPr lvl="2" algn="ctr" rtl="0">
              <a:lnSpc>
                <a:spcPct val="100000"/>
              </a:lnSpc>
              <a:spcBef>
                <a:spcPts val="0"/>
              </a:spcBef>
              <a:spcAft>
                <a:spcPts val="0"/>
              </a:spcAft>
              <a:buClr>
                <a:schemeClr val="lt2"/>
              </a:buClr>
              <a:buSzPts val="2800"/>
              <a:buNone/>
              <a:defRPr sz="3733">
                <a:solidFill>
                  <a:schemeClr val="lt2"/>
                </a:solidFill>
              </a:defRPr>
            </a:lvl3pPr>
            <a:lvl4pPr lvl="3" algn="ctr" rtl="0">
              <a:lnSpc>
                <a:spcPct val="100000"/>
              </a:lnSpc>
              <a:spcBef>
                <a:spcPts val="0"/>
              </a:spcBef>
              <a:spcAft>
                <a:spcPts val="0"/>
              </a:spcAft>
              <a:buClr>
                <a:schemeClr val="lt2"/>
              </a:buClr>
              <a:buSzPts val="2800"/>
              <a:buNone/>
              <a:defRPr sz="3733">
                <a:solidFill>
                  <a:schemeClr val="lt2"/>
                </a:solidFill>
              </a:defRPr>
            </a:lvl4pPr>
            <a:lvl5pPr lvl="4" algn="ctr" rtl="0">
              <a:lnSpc>
                <a:spcPct val="100000"/>
              </a:lnSpc>
              <a:spcBef>
                <a:spcPts val="0"/>
              </a:spcBef>
              <a:spcAft>
                <a:spcPts val="0"/>
              </a:spcAft>
              <a:buClr>
                <a:schemeClr val="lt2"/>
              </a:buClr>
              <a:buSzPts val="2800"/>
              <a:buNone/>
              <a:defRPr sz="3733">
                <a:solidFill>
                  <a:schemeClr val="lt2"/>
                </a:solidFill>
              </a:defRPr>
            </a:lvl5pPr>
            <a:lvl6pPr lvl="5" algn="ctr" rtl="0">
              <a:lnSpc>
                <a:spcPct val="100000"/>
              </a:lnSpc>
              <a:spcBef>
                <a:spcPts val="0"/>
              </a:spcBef>
              <a:spcAft>
                <a:spcPts val="0"/>
              </a:spcAft>
              <a:buClr>
                <a:schemeClr val="lt2"/>
              </a:buClr>
              <a:buSzPts val="2800"/>
              <a:buNone/>
              <a:defRPr sz="3733">
                <a:solidFill>
                  <a:schemeClr val="lt2"/>
                </a:solidFill>
              </a:defRPr>
            </a:lvl6pPr>
            <a:lvl7pPr lvl="6" algn="ctr" rtl="0">
              <a:lnSpc>
                <a:spcPct val="100000"/>
              </a:lnSpc>
              <a:spcBef>
                <a:spcPts val="0"/>
              </a:spcBef>
              <a:spcAft>
                <a:spcPts val="0"/>
              </a:spcAft>
              <a:buClr>
                <a:schemeClr val="lt2"/>
              </a:buClr>
              <a:buSzPts val="2800"/>
              <a:buNone/>
              <a:defRPr sz="3733">
                <a:solidFill>
                  <a:schemeClr val="lt2"/>
                </a:solidFill>
              </a:defRPr>
            </a:lvl7pPr>
            <a:lvl8pPr lvl="7" algn="ctr" rtl="0">
              <a:lnSpc>
                <a:spcPct val="100000"/>
              </a:lnSpc>
              <a:spcBef>
                <a:spcPts val="0"/>
              </a:spcBef>
              <a:spcAft>
                <a:spcPts val="0"/>
              </a:spcAft>
              <a:buClr>
                <a:schemeClr val="lt2"/>
              </a:buClr>
              <a:buSzPts val="2800"/>
              <a:buNone/>
              <a:defRPr sz="3733">
                <a:solidFill>
                  <a:schemeClr val="lt2"/>
                </a:solidFill>
              </a:defRPr>
            </a:lvl8pPr>
            <a:lvl9pPr lvl="8" algn="ctr" rtl="0">
              <a:lnSpc>
                <a:spcPct val="100000"/>
              </a:lnSpc>
              <a:spcBef>
                <a:spcPts val="0"/>
              </a:spcBef>
              <a:spcAft>
                <a:spcPts val="0"/>
              </a:spcAft>
              <a:buClr>
                <a:schemeClr val="lt2"/>
              </a:buClr>
              <a:buSzPts val="2800"/>
              <a:buNone/>
              <a:defRPr sz="3733">
                <a:solidFill>
                  <a:schemeClr val="lt2"/>
                </a:solidFill>
              </a:defRPr>
            </a:lvl9pPr>
          </a:lstStyle>
          <a:p>
            <a:endParaRPr/>
          </a:p>
        </p:txBody>
      </p:sp>
      <p:sp>
        <p:nvSpPr>
          <p:cNvPr id="1358" name="Google Shape;1358;p26"/>
          <p:cNvSpPr txBox="1">
            <a:spLocks noGrp="1"/>
          </p:cNvSpPr>
          <p:nvPr>
            <p:ph type="subTitle" idx="8"/>
          </p:nvPr>
        </p:nvSpPr>
        <p:spPr>
          <a:xfrm>
            <a:off x="8625164" y="3764068"/>
            <a:ext cx="2364800" cy="1078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Tree>
    <p:extLst>
      <p:ext uri="{BB962C8B-B14F-4D97-AF65-F5344CB8AC3E}">
        <p14:creationId xmlns:p14="http://schemas.microsoft.com/office/powerpoint/2010/main" val="2447012277"/>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p>
        </p:txBody>
      </p:sp>
      <p:sp>
        <p:nvSpPr>
          <p:cNvPr id="3" name="内容占位符 2"/>
          <p:cNvSpPr>
            <a:spLocks noGrp="1"/>
          </p:cNvSpPr>
          <p:nvPr>
            <p:ph idx="1"/>
          </p:nvPr>
        </p:nvSpPr>
        <p:spPr/>
        <p:txBody>
          <a:bodyPr/>
          <a:lstStyle/>
          <a:p>
            <a:pPr lvl="0"/>
            <a:r>
              <a:rPr lang="zh-CN" altLang="en-US"/>
              <a:t>单击此处编辑母版文本样式</a:t>
            </a:r>
          </a:p>
          <a:p>
            <a:pPr lvl="1"/>
            <a:r>
              <a:rPr lang="zh-CN" altLang="en-US"/>
              <a:t>二级</a:t>
            </a:r>
          </a:p>
          <a:p>
            <a:pPr lvl="2"/>
            <a:r>
              <a:rPr lang="zh-CN" altLang="en-US"/>
              <a:t>三级</a:t>
            </a:r>
          </a:p>
          <a:p>
            <a:pPr lvl="3"/>
            <a:r>
              <a:rPr lang="zh-CN" altLang="en-US"/>
              <a:t>四级</a:t>
            </a:r>
          </a:p>
          <a:p>
            <a:pPr lvl="4"/>
            <a:r>
              <a:rPr lang="zh-CN" altLang="en-US"/>
              <a:t>五级</a:t>
            </a:r>
          </a:p>
        </p:txBody>
      </p:sp>
      <p:sp>
        <p:nvSpPr>
          <p:cNvPr id="4" name="日期占位符 3"/>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B93665EA-4190-4B26-94CF-11C06665461E}" type="datetimeFigureOut">
              <a:rPr kumimoji="0" lang="zh-CN" altLang="en-US" sz="1200" b="0" i="0" u="none" strike="noStrike" kern="1200" cap="none" spc="0" normalizeH="0" baseline="0" noProof="0" smtClean="0">
                <a:ln>
                  <a:noFill/>
                </a:ln>
                <a:solidFill>
                  <a:prstClr val="black">
                    <a:tint val="75000"/>
                  </a:prstClr>
                </a:solidFill>
                <a:effectLst/>
                <a:uLnTx/>
                <a:uFillTx/>
                <a:latin typeface="思源黑体 CN Light" panose="020B0300000000000000" pitchFamily="34" charset="-122"/>
                <a:ea typeface="思源黑体 CN Light" panose="020B0300000000000000" pitchFamily="34" charset="-122"/>
                <a:cs typeface="+mn-cs"/>
              </a:rPr>
              <a:pPr marL="0" marR="0" lvl="0" indent="0" algn="l" defTabSz="914400" rtl="0" eaLnBrk="1" fontAlgn="auto" latinLnBrk="0" hangingPunct="1">
                <a:lnSpc>
                  <a:spcPct val="100000"/>
                </a:lnSpc>
                <a:spcBef>
                  <a:spcPts val="0"/>
                </a:spcBef>
                <a:spcAft>
                  <a:spcPts val="0"/>
                </a:spcAft>
                <a:buClrTx/>
                <a:buSzTx/>
                <a:buFontTx/>
                <a:buNone/>
                <a:tabLst/>
                <a:defRPr/>
              </a:pPr>
              <a:t>2022/8/7</a:t>
            </a:fld>
            <a:endParaRPr kumimoji="0" lang="zh-CN" altLang="en-US" sz="1200" b="0" i="0" u="none" strike="noStrike" kern="1200" cap="none" spc="0" normalizeH="0" baseline="0" noProof="0">
              <a:ln>
                <a:noFill/>
              </a:ln>
              <a:solidFill>
                <a:prstClr val="black">
                  <a:tint val="75000"/>
                </a:prstClr>
              </a:solidFill>
              <a:effectLst/>
              <a:uLnTx/>
              <a:uFillTx/>
              <a:latin typeface="思源黑体 CN Light" panose="020B0300000000000000" pitchFamily="34" charset="-122"/>
              <a:ea typeface="思源黑体 CN Light" panose="020B0300000000000000" pitchFamily="34" charset="-122"/>
              <a:cs typeface="+mn-cs"/>
            </a:endParaRPr>
          </a:p>
        </p:txBody>
      </p:sp>
      <p:sp>
        <p:nvSpPr>
          <p:cNvPr id="5" name="页脚占位符 4"/>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200" b="0" i="0" u="none" strike="noStrike" kern="1200" cap="none" spc="0" normalizeH="0" baseline="0" noProof="0">
              <a:ln>
                <a:noFill/>
              </a:ln>
              <a:solidFill>
                <a:prstClr val="black">
                  <a:tint val="75000"/>
                </a:prstClr>
              </a:solidFill>
              <a:effectLst/>
              <a:uLnTx/>
              <a:uFillTx/>
              <a:latin typeface="思源黑体 CN Light" panose="020B0300000000000000" pitchFamily="34" charset="-122"/>
              <a:ea typeface="思源黑体 CN Light" panose="020B0300000000000000" pitchFamily="34"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18E094B-4BC8-4851-99F7-361ECCD2878D}" type="slidenum">
              <a:rPr kumimoji="0" lang="zh-CN" altLang="en-US" sz="1200" b="0" i="0" u="none" strike="noStrike" kern="1200" cap="none" spc="0" normalizeH="0" baseline="0" noProof="0" smtClean="0">
                <a:ln>
                  <a:noFill/>
                </a:ln>
                <a:solidFill>
                  <a:prstClr val="black">
                    <a:tint val="75000"/>
                  </a:prstClr>
                </a:solidFill>
                <a:effectLst/>
                <a:uLnTx/>
                <a:uFillTx/>
                <a:latin typeface="思源黑体 CN Light" panose="020B0300000000000000" pitchFamily="34" charset="-122"/>
                <a:ea typeface="思源黑体 CN Light" panose="020B0300000000000000" pitchFamily="34" charset="-122"/>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zh-CN" altLang="en-US" sz="1200" b="0" i="0" u="none" strike="noStrike" kern="1200" cap="none" spc="0" normalizeH="0" baseline="0" noProof="0">
              <a:ln>
                <a:noFill/>
              </a:ln>
              <a:solidFill>
                <a:prstClr val="black">
                  <a:tint val="75000"/>
                </a:prstClr>
              </a:solidFill>
              <a:effectLst/>
              <a:uLnTx/>
              <a:uFillTx/>
              <a:latin typeface="思源黑体 CN Light" panose="020B0300000000000000" pitchFamily="34" charset="-122"/>
              <a:ea typeface="思源黑体 CN Light" panose="020B0300000000000000" pitchFamily="34" charset="-122"/>
              <a:cs typeface="+mn-cs"/>
            </a:endParaRPr>
          </a:p>
        </p:txBody>
      </p:sp>
    </p:spTree>
    <p:extLst>
      <p:ext uri="{BB962C8B-B14F-4D97-AF65-F5344CB8AC3E}">
        <p14:creationId xmlns:p14="http://schemas.microsoft.com/office/powerpoint/2010/main" val="748909615"/>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3932237" cy="1600200"/>
          </a:xfrm>
        </p:spPr>
        <p:txBody>
          <a:bodyPr anchor="b"/>
          <a:lstStyle>
            <a:lvl1pPr>
              <a:defRPr sz="3200"/>
            </a:lvl1pPr>
          </a:lstStyle>
          <a:p>
            <a:r>
              <a:rPr lang="zh-CN" altLang="en-US"/>
              <a:t>单击此处编辑母版标题样式</a:t>
            </a:r>
          </a:p>
        </p:txBody>
      </p:sp>
      <p:sp>
        <p:nvSpPr>
          <p:cNvPr id="3" name="图片占位符 2"/>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a:t>单击此处编辑母版文本样式</a:t>
            </a:r>
          </a:p>
        </p:txBody>
      </p:sp>
      <p:sp>
        <p:nvSpPr>
          <p:cNvPr id="5" name="日期占位符 4"/>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B93665EA-4190-4B26-94CF-11C06665461E}" type="datetimeFigureOut">
              <a:rPr kumimoji="0" lang="zh-CN" altLang="en-US" sz="1200" b="0" i="0" u="none" strike="noStrike" kern="1200" cap="none" spc="0" normalizeH="0" baseline="0" noProof="0" smtClean="0">
                <a:ln>
                  <a:noFill/>
                </a:ln>
                <a:solidFill>
                  <a:prstClr val="black">
                    <a:tint val="75000"/>
                  </a:prstClr>
                </a:solidFill>
                <a:effectLst/>
                <a:uLnTx/>
                <a:uFillTx/>
                <a:latin typeface="思源黑体 CN Light" panose="020B0300000000000000" pitchFamily="34" charset="-122"/>
                <a:ea typeface="思源黑体 CN Light" panose="020B0300000000000000" pitchFamily="34" charset="-122"/>
                <a:cs typeface="+mn-cs"/>
              </a:rPr>
              <a:pPr marL="0" marR="0" lvl="0" indent="0" algn="l" defTabSz="914400" rtl="0" eaLnBrk="1" fontAlgn="auto" latinLnBrk="0" hangingPunct="1">
                <a:lnSpc>
                  <a:spcPct val="100000"/>
                </a:lnSpc>
                <a:spcBef>
                  <a:spcPts val="0"/>
                </a:spcBef>
                <a:spcAft>
                  <a:spcPts val="0"/>
                </a:spcAft>
                <a:buClrTx/>
                <a:buSzTx/>
                <a:buFontTx/>
                <a:buNone/>
                <a:tabLst/>
                <a:defRPr/>
              </a:pPr>
              <a:t>2022/8/7</a:t>
            </a:fld>
            <a:endParaRPr kumimoji="0" lang="zh-CN" altLang="en-US" sz="1200" b="0" i="0" u="none" strike="noStrike" kern="1200" cap="none" spc="0" normalizeH="0" baseline="0" noProof="0">
              <a:ln>
                <a:noFill/>
              </a:ln>
              <a:solidFill>
                <a:prstClr val="black">
                  <a:tint val="75000"/>
                </a:prstClr>
              </a:solidFill>
              <a:effectLst/>
              <a:uLnTx/>
              <a:uFillTx/>
              <a:latin typeface="思源黑体 CN Light" panose="020B0300000000000000" pitchFamily="34" charset="-122"/>
              <a:ea typeface="思源黑体 CN Light" panose="020B0300000000000000" pitchFamily="34" charset="-122"/>
              <a:cs typeface="+mn-cs"/>
            </a:endParaRPr>
          </a:p>
        </p:txBody>
      </p:sp>
      <p:sp>
        <p:nvSpPr>
          <p:cNvPr id="6" name="页脚占位符 5"/>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200" b="0" i="0" u="none" strike="noStrike" kern="1200" cap="none" spc="0" normalizeH="0" baseline="0" noProof="0">
              <a:ln>
                <a:noFill/>
              </a:ln>
              <a:solidFill>
                <a:prstClr val="black">
                  <a:tint val="75000"/>
                </a:prstClr>
              </a:solidFill>
              <a:effectLst/>
              <a:uLnTx/>
              <a:uFillTx/>
              <a:latin typeface="思源黑体 CN Light" panose="020B0300000000000000" pitchFamily="34" charset="-122"/>
              <a:ea typeface="思源黑体 CN Light" panose="020B0300000000000000" pitchFamily="34"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18E094B-4BC8-4851-99F7-361ECCD2878D}" type="slidenum">
              <a:rPr kumimoji="0" lang="zh-CN" altLang="en-US" sz="1200" b="0" i="0" u="none" strike="noStrike" kern="1200" cap="none" spc="0" normalizeH="0" baseline="0" noProof="0" smtClean="0">
                <a:ln>
                  <a:noFill/>
                </a:ln>
                <a:solidFill>
                  <a:prstClr val="black">
                    <a:tint val="75000"/>
                  </a:prstClr>
                </a:solidFill>
                <a:effectLst/>
                <a:uLnTx/>
                <a:uFillTx/>
                <a:latin typeface="思源黑体 CN Light" panose="020B0300000000000000" pitchFamily="34" charset="-122"/>
                <a:ea typeface="思源黑体 CN Light" panose="020B0300000000000000" pitchFamily="34" charset="-122"/>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zh-CN" altLang="en-US" sz="1200" b="0" i="0" u="none" strike="noStrike" kern="1200" cap="none" spc="0" normalizeH="0" baseline="0" noProof="0">
              <a:ln>
                <a:noFill/>
              </a:ln>
              <a:solidFill>
                <a:prstClr val="black">
                  <a:tint val="75000"/>
                </a:prstClr>
              </a:solidFill>
              <a:effectLst/>
              <a:uLnTx/>
              <a:uFillTx/>
              <a:latin typeface="思源黑体 CN Light" panose="020B0300000000000000" pitchFamily="34" charset="-122"/>
              <a:ea typeface="思源黑体 CN Light" panose="020B0300000000000000" pitchFamily="34" charset="-122"/>
              <a:cs typeface="+mn-cs"/>
            </a:endParaRPr>
          </a:p>
        </p:txBody>
      </p:sp>
    </p:spTree>
    <p:extLst>
      <p:ext uri="{BB962C8B-B14F-4D97-AF65-F5344CB8AC3E}">
        <p14:creationId xmlns:p14="http://schemas.microsoft.com/office/powerpoint/2010/main" val="899844373"/>
      </p:ext>
    </p:extLst>
  </p:cSld>
  <p:clrMapOvr>
    <a:masterClrMapping/>
  </p:clrMapOvr>
</p:sldLayout>
</file>

<file path=ppt/slideLayouts/slideLayout200.xml><?xml version="1.0" encoding="utf-8"?>
<p:sldLayout xmlns:a="http://schemas.openxmlformats.org/drawingml/2006/main" xmlns:r="http://schemas.openxmlformats.org/officeDocument/2006/relationships" xmlns:p="http://schemas.openxmlformats.org/presentationml/2006/main" matchingName="Section header 1">
  <p:cSld name="Section header 1">
    <p:spTree>
      <p:nvGrpSpPr>
        <p:cNvPr id="1" name="Shape 1598"/>
        <p:cNvGrpSpPr/>
        <p:nvPr/>
      </p:nvGrpSpPr>
      <p:grpSpPr>
        <a:xfrm>
          <a:off x="0" y="0"/>
          <a:ext cx="0" cy="0"/>
          <a:chOff x="0" y="0"/>
          <a:chExt cx="0" cy="0"/>
        </a:xfrm>
      </p:grpSpPr>
      <p:pic>
        <p:nvPicPr>
          <p:cNvPr id="1599" name="Google Shape;1599;p33"/>
          <p:cNvPicPr preferRelativeResize="0"/>
          <p:nvPr/>
        </p:nvPicPr>
        <p:blipFill>
          <a:blip r:embed="rId2">
            <a:alphaModFix/>
          </a:blip>
          <a:stretch>
            <a:fillRect/>
          </a:stretch>
        </p:blipFill>
        <p:spPr>
          <a:xfrm>
            <a:off x="-75466" y="-36433"/>
            <a:ext cx="12342935" cy="7005332"/>
          </a:xfrm>
          <a:prstGeom prst="rect">
            <a:avLst/>
          </a:prstGeom>
          <a:noFill/>
          <a:ln>
            <a:noFill/>
          </a:ln>
        </p:spPr>
      </p:pic>
      <p:grpSp>
        <p:nvGrpSpPr>
          <p:cNvPr id="1600" name="Google Shape;1600;p33"/>
          <p:cNvGrpSpPr/>
          <p:nvPr/>
        </p:nvGrpSpPr>
        <p:grpSpPr>
          <a:xfrm rot="-400594" flipH="1">
            <a:off x="9648522" y="2820942"/>
            <a:ext cx="2919124" cy="2290529"/>
            <a:chOff x="-2415600" y="2986400"/>
            <a:chExt cx="1943075" cy="1524659"/>
          </a:xfrm>
        </p:grpSpPr>
        <p:sp>
          <p:nvSpPr>
            <p:cNvPr id="1601" name="Google Shape;1601;p33"/>
            <p:cNvSpPr/>
            <p:nvPr/>
          </p:nvSpPr>
          <p:spPr>
            <a:xfrm>
              <a:off x="-2415600" y="2986400"/>
              <a:ext cx="1117375" cy="1251275"/>
            </a:xfrm>
            <a:custGeom>
              <a:avLst/>
              <a:gdLst/>
              <a:ahLst/>
              <a:cxnLst/>
              <a:rect l="l" t="t" r="r" b="b"/>
              <a:pathLst>
                <a:path w="44695" h="50051" extrusionOk="0">
                  <a:moveTo>
                    <a:pt x="11387" y="1"/>
                  </a:moveTo>
                  <a:cubicBezTo>
                    <a:pt x="10743" y="1"/>
                    <a:pt x="10152" y="449"/>
                    <a:pt x="10001" y="1099"/>
                  </a:cubicBezTo>
                  <a:lnTo>
                    <a:pt x="180" y="41127"/>
                  </a:lnTo>
                  <a:cubicBezTo>
                    <a:pt x="0" y="41896"/>
                    <a:pt x="462" y="42665"/>
                    <a:pt x="1257" y="42871"/>
                  </a:cubicBezTo>
                  <a:lnTo>
                    <a:pt x="33617" y="50051"/>
                  </a:lnTo>
                  <a:lnTo>
                    <a:pt x="44695" y="8433"/>
                  </a:lnTo>
                  <a:lnTo>
                    <a:pt x="11744" y="48"/>
                  </a:lnTo>
                  <a:cubicBezTo>
                    <a:pt x="11625" y="16"/>
                    <a:pt x="11505" y="1"/>
                    <a:pt x="1138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02" name="Google Shape;1602;p33"/>
            <p:cNvSpPr/>
            <p:nvPr/>
          </p:nvSpPr>
          <p:spPr>
            <a:xfrm>
              <a:off x="-1586075" y="3188225"/>
              <a:ext cx="1113550" cy="1279575"/>
            </a:xfrm>
            <a:custGeom>
              <a:avLst/>
              <a:gdLst/>
              <a:ahLst/>
              <a:cxnLst/>
              <a:rect l="l" t="t" r="r" b="b"/>
              <a:pathLst>
                <a:path w="44542" h="51183" extrusionOk="0">
                  <a:moveTo>
                    <a:pt x="10411" y="1"/>
                  </a:moveTo>
                  <a:lnTo>
                    <a:pt x="0" y="41772"/>
                  </a:lnTo>
                  <a:lnTo>
                    <a:pt x="31797" y="51132"/>
                  </a:lnTo>
                  <a:cubicBezTo>
                    <a:pt x="31925" y="51166"/>
                    <a:pt x="32054" y="51182"/>
                    <a:pt x="32181" y="51182"/>
                  </a:cubicBezTo>
                  <a:cubicBezTo>
                    <a:pt x="32815" y="51182"/>
                    <a:pt x="33395" y="50773"/>
                    <a:pt x="33566" y="50132"/>
                  </a:cubicBezTo>
                  <a:lnTo>
                    <a:pt x="44336" y="10360"/>
                  </a:lnTo>
                  <a:cubicBezTo>
                    <a:pt x="44541" y="9591"/>
                    <a:pt x="44080" y="8796"/>
                    <a:pt x="43310" y="8591"/>
                  </a:cubicBezTo>
                  <a:lnTo>
                    <a:pt x="10411" y="1"/>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03" name="Google Shape;1603;p33"/>
            <p:cNvSpPr/>
            <p:nvPr/>
          </p:nvSpPr>
          <p:spPr>
            <a:xfrm>
              <a:off x="-2402775" y="2994000"/>
              <a:ext cx="1133400" cy="1217400"/>
            </a:xfrm>
            <a:custGeom>
              <a:avLst/>
              <a:gdLst/>
              <a:ahLst/>
              <a:cxnLst/>
              <a:rect l="l" t="t" r="r" b="b"/>
              <a:pathLst>
                <a:path w="45336" h="48696" extrusionOk="0">
                  <a:moveTo>
                    <a:pt x="12283" y="0"/>
                  </a:moveTo>
                  <a:lnTo>
                    <a:pt x="0" y="41900"/>
                  </a:lnTo>
                  <a:lnTo>
                    <a:pt x="19104" y="42131"/>
                  </a:lnTo>
                  <a:cubicBezTo>
                    <a:pt x="23976" y="42823"/>
                    <a:pt x="28540" y="44874"/>
                    <a:pt x="32309" y="48054"/>
                  </a:cubicBezTo>
                  <a:lnTo>
                    <a:pt x="33053" y="48695"/>
                  </a:lnTo>
                  <a:lnTo>
                    <a:pt x="45336" y="6770"/>
                  </a:lnTo>
                  <a:lnTo>
                    <a:pt x="44567" y="6129"/>
                  </a:lnTo>
                  <a:cubicBezTo>
                    <a:pt x="40797" y="2975"/>
                    <a:pt x="36233" y="923"/>
                    <a:pt x="31361" y="231"/>
                  </a:cubicBezTo>
                  <a:lnTo>
                    <a:pt x="12283"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04" name="Google Shape;1604;p33"/>
            <p:cNvSpPr/>
            <p:nvPr/>
          </p:nvSpPr>
          <p:spPr>
            <a:xfrm>
              <a:off x="-2351263" y="3014809"/>
              <a:ext cx="1085975" cy="1231500"/>
            </a:xfrm>
            <a:custGeom>
              <a:avLst/>
              <a:gdLst/>
              <a:ahLst/>
              <a:cxnLst/>
              <a:rect l="l" t="t" r="r" b="b"/>
              <a:pathLst>
                <a:path w="43439" h="49260" extrusionOk="0">
                  <a:moveTo>
                    <a:pt x="12258" y="0"/>
                  </a:moveTo>
                  <a:lnTo>
                    <a:pt x="1" y="41925"/>
                  </a:lnTo>
                  <a:lnTo>
                    <a:pt x="17207" y="42695"/>
                  </a:lnTo>
                  <a:cubicBezTo>
                    <a:pt x="22079" y="43387"/>
                    <a:pt x="26643" y="45438"/>
                    <a:pt x="30412" y="48618"/>
                  </a:cubicBezTo>
                  <a:lnTo>
                    <a:pt x="31156" y="49259"/>
                  </a:lnTo>
                  <a:lnTo>
                    <a:pt x="43439" y="7334"/>
                  </a:lnTo>
                  <a:lnTo>
                    <a:pt x="42670" y="6693"/>
                  </a:lnTo>
                  <a:cubicBezTo>
                    <a:pt x="38900" y="3539"/>
                    <a:pt x="34336" y="1487"/>
                    <a:pt x="29464" y="769"/>
                  </a:cubicBezTo>
                  <a:lnTo>
                    <a:pt x="12258" y="0"/>
                  </a:ln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05" name="Google Shape;1605;p33"/>
            <p:cNvSpPr/>
            <p:nvPr/>
          </p:nvSpPr>
          <p:spPr>
            <a:xfrm>
              <a:off x="-1573663" y="3188659"/>
              <a:ext cx="1070600" cy="1322400"/>
            </a:xfrm>
            <a:custGeom>
              <a:avLst/>
              <a:gdLst/>
              <a:ahLst/>
              <a:cxnLst/>
              <a:rect l="l" t="t" r="r" b="b"/>
              <a:pathLst>
                <a:path w="42824" h="52896" extrusionOk="0">
                  <a:moveTo>
                    <a:pt x="17135" y="1"/>
                  </a:moveTo>
                  <a:cubicBezTo>
                    <a:pt x="15803" y="1"/>
                    <a:pt x="14490" y="86"/>
                    <a:pt x="13232" y="252"/>
                  </a:cubicBezTo>
                  <a:lnTo>
                    <a:pt x="12258" y="380"/>
                  </a:lnTo>
                  <a:lnTo>
                    <a:pt x="1" y="42280"/>
                  </a:lnTo>
                  <a:lnTo>
                    <a:pt x="975" y="42151"/>
                  </a:lnTo>
                  <a:cubicBezTo>
                    <a:pt x="2113" y="42002"/>
                    <a:pt x="3255" y="41927"/>
                    <a:pt x="4394" y="41927"/>
                  </a:cubicBezTo>
                  <a:cubicBezTo>
                    <a:pt x="8133" y="41927"/>
                    <a:pt x="11844" y="42727"/>
                    <a:pt x="15284" y="44280"/>
                  </a:cubicBezTo>
                  <a:lnTo>
                    <a:pt x="30208" y="52895"/>
                  </a:lnTo>
                  <a:lnTo>
                    <a:pt x="42824" y="9124"/>
                  </a:lnTo>
                  <a:lnTo>
                    <a:pt x="28284" y="2226"/>
                  </a:lnTo>
                  <a:cubicBezTo>
                    <a:pt x="24955" y="704"/>
                    <a:pt x="20963" y="1"/>
                    <a:pt x="17135" y="1"/>
                  </a:cubicBez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1606" name="Google Shape;1606;p33"/>
            <p:cNvGrpSpPr/>
            <p:nvPr/>
          </p:nvGrpSpPr>
          <p:grpSpPr>
            <a:xfrm>
              <a:off x="-2218800" y="3088875"/>
              <a:ext cx="1598825" cy="1190475"/>
              <a:chOff x="-2218800" y="3088875"/>
              <a:chExt cx="1598825" cy="1190475"/>
            </a:xfrm>
          </p:grpSpPr>
          <p:sp>
            <p:nvSpPr>
              <p:cNvPr id="1607" name="Google Shape;1607;p33"/>
              <p:cNvSpPr/>
              <p:nvPr/>
            </p:nvSpPr>
            <p:spPr>
              <a:xfrm>
                <a:off x="-2218800" y="3088875"/>
                <a:ext cx="841100" cy="985325"/>
              </a:xfrm>
              <a:custGeom>
                <a:avLst/>
                <a:gdLst/>
                <a:ahLst/>
                <a:cxnLst/>
                <a:rect l="l" t="t" r="r" b="b"/>
                <a:pathLst>
                  <a:path w="33644" h="39413" extrusionOk="0">
                    <a:moveTo>
                      <a:pt x="9539" y="0"/>
                    </a:moveTo>
                    <a:lnTo>
                      <a:pt x="9462" y="667"/>
                    </a:lnTo>
                    <a:lnTo>
                      <a:pt x="22412" y="2385"/>
                    </a:lnTo>
                    <a:cubicBezTo>
                      <a:pt x="26027" y="3077"/>
                      <a:pt x="29489" y="4436"/>
                      <a:pt x="32643" y="6360"/>
                    </a:cubicBezTo>
                    <a:lnTo>
                      <a:pt x="33284" y="6744"/>
                    </a:lnTo>
                    <a:lnTo>
                      <a:pt x="33643" y="6154"/>
                    </a:lnTo>
                    <a:lnTo>
                      <a:pt x="33002" y="5770"/>
                    </a:lnTo>
                    <a:cubicBezTo>
                      <a:pt x="29797" y="3795"/>
                      <a:pt x="26233" y="2411"/>
                      <a:pt x="22540" y="1693"/>
                    </a:cubicBezTo>
                    <a:lnTo>
                      <a:pt x="9539" y="0"/>
                    </a:lnTo>
                    <a:close/>
                    <a:moveTo>
                      <a:pt x="8668" y="2385"/>
                    </a:moveTo>
                    <a:lnTo>
                      <a:pt x="8591" y="3052"/>
                    </a:lnTo>
                    <a:lnTo>
                      <a:pt x="21540" y="4770"/>
                    </a:lnTo>
                    <a:cubicBezTo>
                      <a:pt x="25156" y="5462"/>
                      <a:pt x="28617" y="6821"/>
                      <a:pt x="31771" y="8744"/>
                    </a:cubicBezTo>
                    <a:lnTo>
                      <a:pt x="32387" y="9129"/>
                    </a:lnTo>
                    <a:lnTo>
                      <a:pt x="32771" y="8565"/>
                    </a:lnTo>
                    <a:lnTo>
                      <a:pt x="32130" y="8180"/>
                    </a:lnTo>
                    <a:cubicBezTo>
                      <a:pt x="28899" y="6206"/>
                      <a:pt x="25361" y="4821"/>
                      <a:pt x="21668" y="4103"/>
                    </a:cubicBezTo>
                    <a:lnTo>
                      <a:pt x="8668" y="2385"/>
                    </a:lnTo>
                    <a:close/>
                    <a:moveTo>
                      <a:pt x="7796" y="4795"/>
                    </a:moveTo>
                    <a:lnTo>
                      <a:pt x="7719" y="5488"/>
                    </a:lnTo>
                    <a:lnTo>
                      <a:pt x="20668" y="7180"/>
                    </a:lnTo>
                    <a:cubicBezTo>
                      <a:pt x="24284" y="7898"/>
                      <a:pt x="27746" y="9232"/>
                      <a:pt x="30900" y="11180"/>
                    </a:cubicBezTo>
                    <a:lnTo>
                      <a:pt x="31515" y="11565"/>
                    </a:lnTo>
                    <a:lnTo>
                      <a:pt x="31874" y="10975"/>
                    </a:lnTo>
                    <a:lnTo>
                      <a:pt x="31259" y="10591"/>
                    </a:lnTo>
                    <a:cubicBezTo>
                      <a:pt x="28028" y="8616"/>
                      <a:pt x="24489" y="7231"/>
                      <a:pt x="20796" y="6513"/>
                    </a:cubicBezTo>
                    <a:lnTo>
                      <a:pt x="7796" y="4795"/>
                    </a:lnTo>
                    <a:close/>
                    <a:moveTo>
                      <a:pt x="6873" y="9206"/>
                    </a:moveTo>
                    <a:lnTo>
                      <a:pt x="6770" y="9873"/>
                    </a:lnTo>
                    <a:lnTo>
                      <a:pt x="19745" y="11591"/>
                    </a:lnTo>
                    <a:cubicBezTo>
                      <a:pt x="23361" y="12283"/>
                      <a:pt x="26822" y="13642"/>
                      <a:pt x="29976" y="15565"/>
                    </a:cubicBezTo>
                    <a:lnTo>
                      <a:pt x="30592" y="15950"/>
                    </a:lnTo>
                    <a:lnTo>
                      <a:pt x="30951" y="15386"/>
                    </a:lnTo>
                    <a:lnTo>
                      <a:pt x="30335" y="15001"/>
                    </a:lnTo>
                    <a:cubicBezTo>
                      <a:pt x="27104" y="13027"/>
                      <a:pt x="23566" y="11642"/>
                      <a:pt x="19848" y="10924"/>
                    </a:cubicBezTo>
                    <a:lnTo>
                      <a:pt x="6873" y="9206"/>
                    </a:lnTo>
                    <a:close/>
                    <a:moveTo>
                      <a:pt x="5975" y="11616"/>
                    </a:moveTo>
                    <a:lnTo>
                      <a:pt x="5898" y="12283"/>
                    </a:lnTo>
                    <a:lnTo>
                      <a:pt x="18848" y="14001"/>
                    </a:lnTo>
                    <a:cubicBezTo>
                      <a:pt x="22463" y="14693"/>
                      <a:pt x="25925" y="16052"/>
                      <a:pt x="29079" y="17976"/>
                    </a:cubicBezTo>
                    <a:lnTo>
                      <a:pt x="29694" y="18360"/>
                    </a:lnTo>
                    <a:lnTo>
                      <a:pt x="30079" y="17796"/>
                    </a:lnTo>
                    <a:lnTo>
                      <a:pt x="29438" y="17411"/>
                    </a:lnTo>
                    <a:cubicBezTo>
                      <a:pt x="26207" y="15437"/>
                      <a:pt x="22668" y="14052"/>
                      <a:pt x="18976" y="13334"/>
                    </a:cubicBezTo>
                    <a:lnTo>
                      <a:pt x="5975" y="11616"/>
                    </a:lnTo>
                    <a:close/>
                    <a:moveTo>
                      <a:pt x="5078" y="14027"/>
                    </a:moveTo>
                    <a:lnTo>
                      <a:pt x="5001" y="14693"/>
                    </a:lnTo>
                    <a:lnTo>
                      <a:pt x="17950" y="16411"/>
                    </a:lnTo>
                    <a:cubicBezTo>
                      <a:pt x="21566" y="17104"/>
                      <a:pt x="25027" y="18463"/>
                      <a:pt x="28181" y="20386"/>
                    </a:cubicBezTo>
                    <a:lnTo>
                      <a:pt x="28797" y="20796"/>
                    </a:lnTo>
                    <a:lnTo>
                      <a:pt x="29181" y="20206"/>
                    </a:lnTo>
                    <a:lnTo>
                      <a:pt x="28566" y="19822"/>
                    </a:lnTo>
                    <a:cubicBezTo>
                      <a:pt x="25335" y="17847"/>
                      <a:pt x="21796" y="16463"/>
                      <a:pt x="18104" y="15745"/>
                    </a:cubicBezTo>
                    <a:lnTo>
                      <a:pt x="5078" y="14027"/>
                    </a:lnTo>
                    <a:close/>
                    <a:moveTo>
                      <a:pt x="4078" y="19053"/>
                    </a:moveTo>
                    <a:lnTo>
                      <a:pt x="4001" y="19719"/>
                    </a:lnTo>
                    <a:lnTo>
                      <a:pt x="16950" y="21437"/>
                    </a:lnTo>
                    <a:cubicBezTo>
                      <a:pt x="20591" y="22130"/>
                      <a:pt x="24053" y="23489"/>
                      <a:pt x="27207" y="25412"/>
                    </a:cubicBezTo>
                    <a:lnTo>
                      <a:pt x="27822" y="25797"/>
                    </a:lnTo>
                    <a:lnTo>
                      <a:pt x="28181" y="25232"/>
                    </a:lnTo>
                    <a:lnTo>
                      <a:pt x="27566" y="24822"/>
                    </a:lnTo>
                    <a:cubicBezTo>
                      <a:pt x="24335" y="22848"/>
                      <a:pt x="20796" y="21463"/>
                      <a:pt x="17104" y="20745"/>
                    </a:cubicBezTo>
                    <a:lnTo>
                      <a:pt x="4078" y="19053"/>
                    </a:lnTo>
                    <a:close/>
                    <a:moveTo>
                      <a:pt x="3231" y="21463"/>
                    </a:moveTo>
                    <a:lnTo>
                      <a:pt x="3129" y="22130"/>
                    </a:lnTo>
                    <a:lnTo>
                      <a:pt x="16078" y="23848"/>
                    </a:lnTo>
                    <a:cubicBezTo>
                      <a:pt x="19899" y="24617"/>
                      <a:pt x="24438" y="26668"/>
                      <a:pt x="26310" y="27848"/>
                    </a:cubicBezTo>
                    <a:lnTo>
                      <a:pt x="26925" y="28233"/>
                    </a:lnTo>
                    <a:lnTo>
                      <a:pt x="27310" y="27643"/>
                    </a:lnTo>
                    <a:lnTo>
                      <a:pt x="26669" y="27258"/>
                    </a:lnTo>
                    <a:cubicBezTo>
                      <a:pt x="24745" y="26053"/>
                      <a:pt x="20104" y="23925"/>
                      <a:pt x="16206" y="23155"/>
                    </a:cubicBezTo>
                    <a:lnTo>
                      <a:pt x="3231" y="21463"/>
                    </a:lnTo>
                    <a:close/>
                    <a:moveTo>
                      <a:pt x="2334" y="23848"/>
                    </a:moveTo>
                    <a:lnTo>
                      <a:pt x="2231" y="24514"/>
                    </a:lnTo>
                    <a:lnTo>
                      <a:pt x="15206" y="26232"/>
                    </a:lnTo>
                    <a:cubicBezTo>
                      <a:pt x="18925" y="26976"/>
                      <a:pt x="24540" y="29669"/>
                      <a:pt x="25438" y="30233"/>
                    </a:cubicBezTo>
                    <a:lnTo>
                      <a:pt x="26053" y="30617"/>
                    </a:lnTo>
                    <a:lnTo>
                      <a:pt x="26412" y="30053"/>
                    </a:lnTo>
                    <a:lnTo>
                      <a:pt x="25797" y="29669"/>
                    </a:lnTo>
                    <a:cubicBezTo>
                      <a:pt x="24848" y="29079"/>
                      <a:pt x="19207" y="26335"/>
                      <a:pt x="15335" y="25566"/>
                    </a:cubicBezTo>
                    <a:lnTo>
                      <a:pt x="2334" y="23848"/>
                    </a:lnTo>
                    <a:close/>
                    <a:moveTo>
                      <a:pt x="1283" y="27592"/>
                    </a:moveTo>
                    <a:lnTo>
                      <a:pt x="1180" y="28284"/>
                    </a:lnTo>
                    <a:lnTo>
                      <a:pt x="14155" y="29976"/>
                    </a:lnTo>
                    <a:cubicBezTo>
                      <a:pt x="17771" y="30694"/>
                      <a:pt x="21232" y="32053"/>
                      <a:pt x="24361" y="33976"/>
                    </a:cubicBezTo>
                    <a:lnTo>
                      <a:pt x="25002" y="34361"/>
                    </a:lnTo>
                    <a:lnTo>
                      <a:pt x="25361" y="33797"/>
                    </a:lnTo>
                    <a:lnTo>
                      <a:pt x="24745" y="33387"/>
                    </a:lnTo>
                    <a:cubicBezTo>
                      <a:pt x="21514" y="31412"/>
                      <a:pt x="17976" y="30028"/>
                      <a:pt x="14258" y="29310"/>
                    </a:cubicBezTo>
                    <a:lnTo>
                      <a:pt x="1283" y="27592"/>
                    </a:lnTo>
                    <a:close/>
                    <a:moveTo>
                      <a:pt x="693" y="30156"/>
                    </a:moveTo>
                    <a:lnTo>
                      <a:pt x="590" y="30822"/>
                    </a:lnTo>
                    <a:lnTo>
                      <a:pt x="13565" y="32541"/>
                    </a:lnTo>
                    <a:cubicBezTo>
                      <a:pt x="17181" y="33233"/>
                      <a:pt x="20643" y="34592"/>
                      <a:pt x="23797" y="36515"/>
                    </a:cubicBezTo>
                    <a:lnTo>
                      <a:pt x="24412" y="36900"/>
                    </a:lnTo>
                    <a:lnTo>
                      <a:pt x="24771" y="36310"/>
                    </a:lnTo>
                    <a:lnTo>
                      <a:pt x="24130" y="35925"/>
                    </a:lnTo>
                    <a:cubicBezTo>
                      <a:pt x="20925" y="33951"/>
                      <a:pt x="17386" y="32566"/>
                      <a:pt x="13668" y="31874"/>
                    </a:cubicBezTo>
                    <a:lnTo>
                      <a:pt x="693" y="30156"/>
                    </a:lnTo>
                    <a:close/>
                    <a:moveTo>
                      <a:pt x="103" y="32643"/>
                    </a:moveTo>
                    <a:lnTo>
                      <a:pt x="0" y="33335"/>
                    </a:lnTo>
                    <a:lnTo>
                      <a:pt x="12975" y="35053"/>
                    </a:lnTo>
                    <a:cubicBezTo>
                      <a:pt x="16591" y="35746"/>
                      <a:pt x="20053" y="37105"/>
                      <a:pt x="23207" y="39028"/>
                    </a:cubicBezTo>
                    <a:lnTo>
                      <a:pt x="23848" y="39413"/>
                    </a:lnTo>
                    <a:lnTo>
                      <a:pt x="24181" y="38823"/>
                    </a:lnTo>
                    <a:lnTo>
                      <a:pt x="23540" y="38438"/>
                    </a:lnTo>
                    <a:cubicBezTo>
                      <a:pt x="20335" y="36464"/>
                      <a:pt x="16796" y="35079"/>
                      <a:pt x="13104" y="34361"/>
                    </a:cubicBezTo>
                    <a:lnTo>
                      <a:pt x="103" y="32643"/>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08" name="Google Shape;1608;p33"/>
              <p:cNvSpPr/>
              <p:nvPr/>
            </p:nvSpPr>
            <p:spPr>
              <a:xfrm>
                <a:off x="-1461075" y="3283625"/>
                <a:ext cx="841100" cy="995725"/>
              </a:xfrm>
              <a:custGeom>
                <a:avLst/>
                <a:gdLst/>
                <a:ahLst/>
                <a:cxnLst/>
                <a:rect l="l" t="t" r="r" b="b"/>
                <a:pathLst>
                  <a:path w="33644" h="39829" extrusionOk="0">
                    <a:moveTo>
                      <a:pt x="11739" y="1"/>
                    </a:moveTo>
                    <a:cubicBezTo>
                      <a:pt x="10432" y="1"/>
                      <a:pt x="9481" y="31"/>
                      <a:pt x="9386" y="31"/>
                    </a:cubicBezTo>
                    <a:lnTo>
                      <a:pt x="9386" y="698"/>
                    </a:lnTo>
                    <a:cubicBezTo>
                      <a:pt x="9406" y="698"/>
                      <a:pt x="10284" y="673"/>
                      <a:pt x="11526" y="673"/>
                    </a:cubicBezTo>
                    <a:cubicBezTo>
                      <a:pt x="13388" y="673"/>
                      <a:pt x="16068" y="729"/>
                      <a:pt x="17899" y="1006"/>
                    </a:cubicBezTo>
                    <a:cubicBezTo>
                      <a:pt x="22643" y="1775"/>
                      <a:pt x="29618" y="4878"/>
                      <a:pt x="32618" y="6750"/>
                    </a:cubicBezTo>
                    <a:lnTo>
                      <a:pt x="33259" y="7134"/>
                    </a:lnTo>
                    <a:lnTo>
                      <a:pt x="33644" y="6570"/>
                    </a:lnTo>
                    <a:lnTo>
                      <a:pt x="33028" y="6185"/>
                    </a:lnTo>
                    <a:cubicBezTo>
                      <a:pt x="29977" y="4288"/>
                      <a:pt x="22874" y="1108"/>
                      <a:pt x="18053" y="365"/>
                    </a:cubicBezTo>
                    <a:cubicBezTo>
                      <a:pt x="16198" y="63"/>
                      <a:pt x="13606" y="1"/>
                      <a:pt x="11739" y="1"/>
                    </a:cubicBezTo>
                    <a:close/>
                    <a:moveTo>
                      <a:pt x="8770" y="2801"/>
                    </a:moveTo>
                    <a:lnTo>
                      <a:pt x="8770" y="3493"/>
                    </a:lnTo>
                    <a:cubicBezTo>
                      <a:pt x="8847" y="3493"/>
                      <a:pt x="16130" y="3519"/>
                      <a:pt x="19258" y="4288"/>
                    </a:cubicBezTo>
                    <a:cubicBezTo>
                      <a:pt x="22976" y="5211"/>
                      <a:pt x="28489" y="7134"/>
                      <a:pt x="31746" y="9160"/>
                    </a:cubicBezTo>
                    <a:lnTo>
                      <a:pt x="32387" y="9545"/>
                    </a:lnTo>
                    <a:lnTo>
                      <a:pt x="32746" y="8980"/>
                    </a:lnTo>
                    <a:lnTo>
                      <a:pt x="32105" y="8570"/>
                    </a:lnTo>
                    <a:cubicBezTo>
                      <a:pt x="28797" y="6519"/>
                      <a:pt x="23207" y="4570"/>
                      <a:pt x="19412" y="3621"/>
                    </a:cubicBezTo>
                    <a:cubicBezTo>
                      <a:pt x="16207" y="2852"/>
                      <a:pt x="9078" y="2801"/>
                      <a:pt x="8770" y="2801"/>
                    </a:cubicBezTo>
                    <a:close/>
                    <a:moveTo>
                      <a:pt x="8129" y="5570"/>
                    </a:moveTo>
                    <a:lnTo>
                      <a:pt x="8129" y="6262"/>
                    </a:lnTo>
                    <a:cubicBezTo>
                      <a:pt x="8232" y="6262"/>
                      <a:pt x="17412" y="6467"/>
                      <a:pt x="20592" y="7570"/>
                    </a:cubicBezTo>
                    <a:cubicBezTo>
                      <a:pt x="21463" y="7878"/>
                      <a:pt x="22361" y="8160"/>
                      <a:pt x="23233" y="8442"/>
                    </a:cubicBezTo>
                    <a:cubicBezTo>
                      <a:pt x="25976" y="9314"/>
                      <a:pt x="28592" y="10160"/>
                      <a:pt x="30874" y="11570"/>
                    </a:cubicBezTo>
                    <a:lnTo>
                      <a:pt x="31490" y="11955"/>
                    </a:lnTo>
                    <a:lnTo>
                      <a:pt x="31849" y="11391"/>
                    </a:lnTo>
                    <a:lnTo>
                      <a:pt x="31208" y="11006"/>
                    </a:lnTo>
                    <a:cubicBezTo>
                      <a:pt x="28874" y="9519"/>
                      <a:pt x="26079" y="8647"/>
                      <a:pt x="23412" y="7801"/>
                    </a:cubicBezTo>
                    <a:cubicBezTo>
                      <a:pt x="22540" y="7519"/>
                      <a:pt x="21669" y="7237"/>
                      <a:pt x="20797" y="6929"/>
                    </a:cubicBezTo>
                    <a:cubicBezTo>
                      <a:pt x="17540" y="5801"/>
                      <a:pt x="8514" y="5570"/>
                      <a:pt x="8129" y="5570"/>
                    </a:cubicBezTo>
                    <a:close/>
                    <a:moveTo>
                      <a:pt x="6822" y="9596"/>
                    </a:moveTo>
                    <a:lnTo>
                      <a:pt x="6745" y="10263"/>
                    </a:lnTo>
                    <a:lnTo>
                      <a:pt x="19694" y="11981"/>
                    </a:lnTo>
                    <a:cubicBezTo>
                      <a:pt x="23310" y="12699"/>
                      <a:pt x="26771" y="14032"/>
                      <a:pt x="29925" y="15981"/>
                    </a:cubicBezTo>
                    <a:lnTo>
                      <a:pt x="30566" y="16365"/>
                    </a:lnTo>
                    <a:lnTo>
                      <a:pt x="30925" y="15776"/>
                    </a:lnTo>
                    <a:lnTo>
                      <a:pt x="30284" y="15391"/>
                    </a:lnTo>
                    <a:cubicBezTo>
                      <a:pt x="27079" y="13417"/>
                      <a:pt x="23515" y="12032"/>
                      <a:pt x="19822" y="11314"/>
                    </a:cubicBezTo>
                    <a:lnTo>
                      <a:pt x="6822" y="9596"/>
                    </a:lnTo>
                    <a:close/>
                    <a:moveTo>
                      <a:pt x="5950" y="12006"/>
                    </a:moveTo>
                    <a:lnTo>
                      <a:pt x="5847" y="12673"/>
                    </a:lnTo>
                    <a:lnTo>
                      <a:pt x="18822" y="14391"/>
                    </a:lnTo>
                    <a:cubicBezTo>
                      <a:pt x="22438" y="15109"/>
                      <a:pt x="25900" y="16442"/>
                      <a:pt x="29054" y="18391"/>
                    </a:cubicBezTo>
                    <a:lnTo>
                      <a:pt x="29669" y="18776"/>
                    </a:lnTo>
                    <a:lnTo>
                      <a:pt x="30054" y="18186"/>
                    </a:lnTo>
                    <a:lnTo>
                      <a:pt x="29413" y="17801"/>
                    </a:lnTo>
                    <a:cubicBezTo>
                      <a:pt x="26182" y="15827"/>
                      <a:pt x="22643" y="14442"/>
                      <a:pt x="18925" y="13724"/>
                    </a:cubicBezTo>
                    <a:lnTo>
                      <a:pt x="5950" y="12006"/>
                    </a:lnTo>
                    <a:close/>
                    <a:moveTo>
                      <a:pt x="5052" y="14417"/>
                    </a:moveTo>
                    <a:lnTo>
                      <a:pt x="4975" y="15109"/>
                    </a:lnTo>
                    <a:lnTo>
                      <a:pt x="17925" y="16801"/>
                    </a:lnTo>
                    <a:cubicBezTo>
                      <a:pt x="21540" y="17519"/>
                      <a:pt x="25028" y="18853"/>
                      <a:pt x="28156" y="20802"/>
                    </a:cubicBezTo>
                    <a:lnTo>
                      <a:pt x="28797" y="21186"/>
                    </a:lnTo>
                    <a:lnTo>
                      <a:pt x="29156" y="20596"/>
                    </a:lnTo>
                    <a:lnTo>
                      <a:pt x="28515" y="20212"/>
                    </a:lnTo>
                    <a:cubicBezTo>
                      <a:pt x="25310" y="18237"/>
                      <a:pt x="21745" y="16853"/>
                      <a:pt x="18053" y="16135"/>
                    </a:cubicBezTo>
                    <a:lnTo>
                      <a:pt x="5052" y="14417"/>
                    </a:lnTo>
                    <a:close/>
                    <a:moveTo>
                      <a:pt x="4078" y="19443"/>
                    </a:moveTo>
                    <a:lnTo>
                      <a:pt x="4001" y="20109"/>
                    </a:lnTo>
                    <a:lnTo>
                      <a:pt x="16950" y="21827"/>
                    </a:lnTo>
                    <a:cubicBezTo>
                      <a:pt x="20566" y="22545"/>
                      <a:pt x="24028" y="23879"/>
                      <a:pt x="27182" y="25827"/>
                    </a:cubicBezTo>
                    <a:lnTo>
                      <a:pt x="27823" y="26212"/>
                    </a:lnTo>
                    <a:lnTo>
                      <a:pt x="28156" y="25622"/>
                    </a:lnTo>
                    <a:lnTo>
                      <a:pt x="27541" y="25238"/>
                    </a:lnTo>
                    <a:cubicBezTo>
                      <a:pt x="24310" y="23263"/>
                      <a:pt x="20771" y="21879"/>
                      <a:pt x="17079" y="21161"/>
                    </a:cubicBezTo>
                    <a:lnTo>
                      <a:pt x="4078" y="19443"/>
                    </a:lnTo>
                    <a:close/>
                    <a:moveTo>
                      <a:pt x="3180" y="21853"/>
                    </a:moveTo>
                    <a:lnTo>
                      <a:pt x="3103" y="22520"/>
                    </a:lnTo>
                    <a:lnTo>
                      <a:pt x="16053" y="24238"/>
                    </a:lnTo>
                    <a:cubicBezTo>
                      <a:pt x="19874" y="24981"/>
                      <a:pt x="24438" y="27058"/>
                      <a:pt x="26284" y="28212"/>
                    </a:cubicBezTo>
                    <a:lnTo>
                      <a:pt x="26925" y="28623"/>
                    </a:lnTo>
                    <a:lnTo>
                      <a:pt x="27284" y="28033"/>
                    </a:lnTo>
                    <a:lnTo>
                      <a:pt x="26643" y="27648"/>
                    </a:lnTo>
                    <a:cubicBezTo>
                      <a:pt x="24720" y="26443"/>
                      <a:pt x="20079" y="24340"/>
                      <a:pt x="16181" y="23571"/>
                    </a:cubicBezTo>
                    <a:lnTo>
                      <a:pt x="3180" y="21853"/>
                    </a:lnTo>
                    <a:close/>
                    <a:moveTo>
                      <a:pt x="2309" y="24263"/>
                    </a:moveTo>
                    <a:lnTo>
                      <a:pt x="2232" y="24930"/>
                    </a:lnTo>
                    <a:lnTo>
                      <a:pt x="15181" y="26648"/>
                    </a:lnTo>
                    <a:cubicBezTo>
                      <a:pt x="18925" y="27392"/>
                      <a:pt x="24515" y="30084"/>
                      <a:pt x="25412" y="30623"/>
                    </a:cubicBezTo>
                    <a:lnTo>
                      <a:pt x="26053" y="31007"/>
                    </a:lnTo>
                    <a:lnTo>
                      <a:pt x="26387" y="30443"/>
                    </a:lnTo>
                    <a:lnTo>
                      <a:pt x="25771" y="30058"/>
                    </a:lnTo>
                    <a:cubicBezTo>
                      <a:pt x="24823" y="29469"/>
                      <a:pt x="19181" y="26751"/>
                      <a:pt x="15309" y="25981"/>
                    </a:cubicBezTo>
                    <a:lnTo>
                      <a:pt x="2309" y="24263"/>
                    </a:lnTo>
                    <a:close/>
                    <a:moveTo>
                      <a:pt x="1257" y="28007"/>
                    </a:moveTo>
                    <a:lnTo>
                      <a:pt x="1180" y="28674"/>
                    </a:lnTo>
                    <a:lnTo>
                      <a:pt x="14130" y="30392"/>
                    </a:lnTo>
                    <a:cubicBezTo>
                      <a:pt x="17745" y="31110"/>
                      <a:pt x="21207" y="32443"/>
                      <a:pt x="24361" y="34392"/>
                    </a:cubicBezTo>
                    <a:lnTo>
                      <a:pt x="24976" y="34777"/>
                    </a:lnTo>
                    <a:lnTo>
                      <a:pt x="25335" y="34187"/>
                    </a:lnTo>
                    <a:lnTo>
                      <a:pt x="24720" y="33802"/>
                    </a:lnTo>
                    <a:cubicBezTo>
                      <a:pt x="21489" y="31828"/>
                      <a:pt x="17950" y="30443"/>
                      <a:pt x="14258" y="29725"/>
                    </a:cubicBezTo>
                    <a:lnTo>
                      <a:pt x="1257" y="28007"/>
                    </a:lnTo>
                    <a:close/>
                    <a:moveTo>
                      <a:pt x="667" y="30520"/>
                    </a:moveTo>
                    <a:lnTo>
                      <a:pt x="591" y="31212"/>
                    </a:lnTo>
                    <a:lnTo>
                      <a:pt x="13566" y="32905"/>
                    </a:lnTo>
                    <a:cubicBezTo>
                      <a:pt x="17155" y="33623"/>
                      <a:pt x="20617" y="34982"/>
                      <a:pt x="23771" y="36905"/>
                    </a:cubicBezTo>
                    <a:lnTo>
                      <a:pt x="24412" y="37290"/>
                    </a:lnTo>
                    <a:lnTo>
                      <a:pt x="24746" y="36726"/>
                    </a:lnTo>
                    <a:lnTo>
                      <a:pt x="24130" y="36315"/>
                    </a:lnTo>
                    <a:cubicBezTo>
                      <a:pt x="20899" y="34341"/>
                      <a:pt x="17361" y="32956"/>
                      <a:pt x="13668" y="32238"/>
                    </a:cubicBezTo>
                    <a:lnTo>
                      <a:pt x="667" y="30520"/>
                    </a:lnTo>
                    <a:close/>
                    <a:moveTo>
                      <a:pt x="103" y="33059"/>
                    </a:moveTo>
                    <a:lnTo>
                      <a:pt x="1" y="33725"/>
                    </a:lnTo>
                    <a:lnTo>
                      <a:pt x="12950" y="35443"/>
                    </a:lnTo>
                    <a:cubicBezTo>
                      <a:pt x="16566" y="36136"/>
                      <a:pt x="20027" y="37495"/>
                      <a:pt x="23181" y="39418"/>
                    </a:cubicBezTo>
                    <a:lnTo>
                      <a:pt x="23797" y="39828"/>
                    </a:lnTo>
                    <a:lnTo>
                      <a:pt x="24156" y="39238"/>
                    </a:lnTo>
                    <a:lnTo>
                      <a:pt x="23515" y="38854"/>
                    </a:lnTo>
                    <a:cubicBezTo>
                      <a:pt x="20310" y="36879"/>
                      <a:pt x="16745" y="35495"/>
                      <a:pt x="13053" y="34777"/>
                    </a:cubicBezTo>
                    <a:lnTo>
                      <a:pt x="103" y="33059"/>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1609" name="Google Shape;1609;p33"/>
          <p:cNvGrpSpPr/>
          <p:nvPr/>
        </p:nvGrpSpPr>
        <p:grpSpPr>
          <a:xfrm rot="5526795" flipH="1">
            <a:off x="7056399" y="4641033"/>
            <a:ext cx="2283688" cy="3482863"/>
            <a:chOff x="7518282" y="2373612"/>
            <a:chExt cx="1544209" cy="2355088"/>
          </a:xfrm>
        </p:grpSpPr>
        <p:sp>
          <p:nvSpPr>
            <p:cNvPr id="1610" name="Google Shape;1610;p33"/>
            <p:cNvSpPr/>
            <p:nvPr/>
          </p:nvSpPr>
          <p:spPr>
            <a:xfrm rot="718822">
              <a:off x="7689615" y="3249120"/>
              <a:ext cx="1111866" cy="1379201"/>
            </a:xfrm>
            <a:custGeom>
              <a:avLst/>
              <a:gdLst/>
              <a:ahLst/>
              <a:cxnLst/>
              <a:rect l="l" t="t" r="r" b="b"/>
              <a:pathLst>
                <a:path w="48158" h="59737" extrusionOk="0">
                  <a:moveTo>
                    <a:pt x="39340" y="1"/>
                  </a:moveTo>
                  <a:cubicBezTo>
                    <a:pt x="38303" y="1"/>
                    <a:pt x="37263" y="153"/>
                    <a:pt x="36285" y="451"/>
                  </a:cubicBezTo>
                  <a:cubicBezTo>
                    <a:pt x="32695" y="1579"/>
                    <a:pt x="29823" y="4272"/>
                    <a:pt x="27259" y="7016"/>
                  </a:cubicBezTo>
                  <a:cubicBezTo>
                    <a:pt x="20361" y="14401"/>
                    <a:pt x="14874" y="22940"/>
                    <a:pt x="10489" y="32043"/>
                  </a:cubicBezTo>
                  <a:cubicBezTo>
                    <a:pt x="8976" y="35197"/>
                    <a:pt x="7591" y="37427"/>
                    <a:pt x="5873" y="40505"/>
                  </a:cubicBezTo>
                  <a:cubicBezTo>
                    <a:pt x="2185" y="47138"/>
                    <a:pt x="1874" y="57072"/>
                    <a:pt x="8" y="59727"/>
                  </a:cubicBezTo>
                  <a:lnTo>
                    <a:pt x="8" y="59727"/>
                  </a:lnTo>
                  <a:cubicBezTo>
                    <a:pt x="9880" y="45729"/>
                    <a:pt x="25415" y="30630"/>
                    <a:pt x="38721" y="19888"/>
                  </a:cubicBezTo>
                  <a:cubicBezTo>
                    <a:pt x="41311" y="17811"/>
                    <a:pt x="44029" y="15708"/>
                    <a:pt x="45773" y="12888"/>
                  </a:cubicBezTo>
                  <a:cubicBezTo>
                    <a:pt x="47542" y="10041"/>
                    <a:pt x="48157" y="6246"/>
                    <a:pt x="46388" y="3426"/>
                  </a:cubicBezTo>
                  <a:cubicBezTo>
                    <a:pt x="44910" y="1106"/>
                    <a:pt x="42136" y="1"/>
                    <a:pt x="39340" y="1"/>
                  </a:cubicBezTo>
                  <a:close/>
                  <a:moveTo>
                    <a:pt x="8" y="59727"/>
                  </a:moveTo>
                  <a:lnTo>
                    <a:pt x="8" y="59727"/>
                  </a:lnTo>
                  <a:cubicBezTo>
                    <a:pt x="5" y="59730"/>
                    <a:pt x="3" y="59733"/>
                    <a:pt x="1" y="59736"/>
                  </a:cubicBezTo>
                  <a:lnTo>
                    <a:pt x="1" y="59736"/>
                  </a:lnTo>
                  <a:cubicBezTo>
                    <a:pt x="3" y="59733"/>
                    <a:pt x="5" y="59730"/>
                    <a:pt x="8" y="59727"/>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11" name="Google Shape;1611;p33"/>
            <p:cNvSpPr/>
            <p:nvPr/>
          </p:nvSpPr>
          <p:spPr>
            <a:xfrm rot="718822">
              <a:off x="7649292" y="3211149"/>
              <a:ext cx="1111843" cy="1378947"/>
            </a:xfrm>
            <a:custGeom>
              <a:avLst/>
              <a:gdLst/>
              <a:ahLst/>
              <a:cxnLst/>
              <a:rect l="l" t="t" r="r" b="b"/>
              <a:pathLst>
                <a:path w="48157" h="59726" extrusionOk="0">
                  <a:moveTo>
                    <a:pt x="39365" y="0"/>
                  </a:moveTo>
                  <a:cubicBezTo>
                    <a:pt x="38317" y="0"/>
                    <a:pt x="37267" y="157"/>
                    <a:pt x="36285" y="466"/>
                  </a:cubicBezTo>
                  <a:cubicBezTo>
                    <a:pt x="32695" y="1569"/>
                    <a:pt x="29823" y="4261"/>
                    <a:pt x="27258" y="7005"/>
                  </a:cubicBezTo>
                  <a:cubicBezTo>
                    <a:pt x="20361" y="14390"/>
                    <a:pt x="14873" y="22929"/>
                    <a:pt x="10488" y="32032"/>
                  </a:cubicBezTo>
                  <a:cubicBezTo>
                    <a:pt x="8975" y="35186"/>
                    <a:pt x="7591" y="37417"/>
                    <a:pt x="5873" y="40494"/>
                  </a:cubicBezTo>
                  <a:cubicBezTo>
                    <a:pt x="2180" y="47161"/>
                    <a:pt x="1872" y="57085"/>
                    <a:pt x="1" y="59726"/>
                  </a:cubicBezTo>
                  <a:lnTo>
                    <a:pt x="1" y="59726"/>
                  </a:lnTo>
                  <a:cubicBezTo>
                    <a:pt x="9873" y="45751"/>
                    <a:pt x="25412" y="30622"/>
                    <a:pt x="38721" y="19878"/>
                  </a:cubicBezTo>
                  <a:cubicBezTo>
                    <a:pt x="41310" y="17801"/>
                    <a:pt x="44029" y="15698"/>
                    <a:pt x="45772" y="12877"/>
                  </a:cubicBezTo>
                  <a:cubicBezTo>
                    <a:pt x="47542" y="10031"/>
                    <a:pt x="48157" y="6236"/>
                    <a:pt x="46362" y="3415"/>
                  </a:cubicBezTo>
                  <a:cubicBezTo>
                    <a:pt x="44909" y="1106"/>
                    <a:pt x="42145" y="0"/>
                    <a:pt x="3936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12" name="Google Shape;1612;p33"/>
            <p:cNvSpPr/>
            <p:nvPr/>
          </p:nvSpPr>
          <p:spPr>
            <a:xfrm rot="718822">
              <a:off x="8428587" y="3328473"/>
              <a:ext cx="409048" cy="200495"/>
            </a:xfrm>
            <a:custGeom>
              <a:avLst/>
              <a:gdLst/>
              <a:ahLst/>
              <a:cxnLst/>
              <a:rect l="l" t="t" r="r" b="b"/>
              <a:pathLst>
                <a:path w="17717" h="8684" extrusionOk="0">
                  <a:moveTo>
                    <a:pt x="13244" y="85"/>
                  </a:moveTo>
                  <a:cubicBezTo>
                    <a:pt x="13109" y="85"/>
                    <a:pt x="12983" y="218"/>
                    <a:pt x="13050" y="351"/>
                  </a:cubicBezTo>
                  <a:cubicBezTo>
                    <a:pt x="13050" y="377"/>
                    <a:pt x="13075" y="403"/>
                    <a:pt x="13101" y="428"/>
                  </a:cubicBezTo>
                  <a:cubicBezTo>
                    <a:pt x="13139" y="454"/>
                    <a:pt x="13184" y="467"/>
                    <a:pt x="13229" y="467"/>
                  </a:cubicBezTo>
                  <a:cubicBezTo>
                    <a:pt x="13274" y="467"/>
                    <a:pt x="13319" y="454"/>
                    <a:pt x="13357" y="428"/>
                  </a:cubicBezTo>
                  <a:cubicBezTo>
                    <a:pt x="13511" y="351"/>
                    <a:pt x="13460" y="146"/>
                    <a:pt x="13306" y="95"/>
                  </a:cubicBezTo>
                  <a:cubicBezTo>
                    <a:pt x="13285" y="88"/>
                    <a:pt x="13264" y="85"/>
                    <a:pt x="13244" y="85"/>
                  </a:cubicBezTo>
                  <a:close/>
                  <a:moveTo>
                    <a:pt x="9983" y="0"/>
                  </a:moveTo>
                  <a:cubicBezTo>
                    <a:pt x="9903" y="0"/>
                    <a:pt x="9827" y="28"/>
                    <a:pt x="9767" y="95"/>
                  </a:cubicBezTo>
                  <a:cubicBezTo>
                    <a:pt x="9742" y="121"/>
                    <a:pt x="9716" y="172"/>
                    <a:pt x="9690" y="223"/>
                  </a:cubicBezTo>
                  <a:cubicBezTo>
                    <a:pt x="9639" y="403"/>
                    <a:pt x="9690" y="582"/>
                    <a:pt x="9844" y="685"/>
                  </a:cubicBezTo>
                  <a:cubicBezTo>
                    <a:pt x="9910" y="731"/>
                    <a:pt x="9982" y="752"/>
                    <a:pt x="10050" y="752"/>
                  </a:cubicBezTo>
                  <a:cubicBezTo>
                    <a:pt x="10249" y="752"/>
                    <a:pt x="10428" y="580"/>
                    <a:pt x="10408" y="351"/>
                  </a:cubicBezTo>
                  <a:cubicBezTo>
                    <a:pt x="10390" y="169"/>
                    <a:pt x="10178" y="0"/>
                    <a:pt x="9983" y="0"/>
                  </a:cubicBezTo>
                  <a:close/>
                  <a:moveTo>
                    <a:pt x="7556" y="654"/>
                  </a:moveTo>
                  <a:cubicBezTo>
                    <a:pt x="7486" y="654"/>
                    <a:pt x="7412" y="721"/>
                    <a:pt x="7434" y="787"/>
                  </a:cubicBezTo>
                  <a:lnTo>
                    <a:pt x="7434" y="813"/>
                  </a:lnTo>
                  <a:cubicBezTo>
                    <a:pt x="7460" y="839"/>
                    <a:pt x="7460" y="839"/>
                    <a:pt x="7460" y="839"/>
                  </a:cubicBezTo>
                  <a:cubicBezTo>
                    <a:pt x="7485" y="864"/>
                    <a:pt x="7517" y="877"/>
                    <a:pt x="7546" y="877"/>
                  </a:cubicBezTo>
                  <a:cubicBezTo>
                    <a:pt x="7575" y="877"/>
                    <a:pt x="7601" y="864"/>
                    <a:pt x="7613" y="839"/>
                  </a:cubicBezTo>
                  <a:cubicBezTo>
                    <a:pt x="7690" y="787"/>
                    <a:pt x="7690" y="685"/>
                    <a:pt x="7588" y="659"/>
                  </a:cubicBezTo>
                  <a:cubicBezTo>
                    <a:pt x="7578" y="656"/>
                    <a:pt x="7567" y="654"/>
                    <a:pt x="7556" y="654"/>
                  </a:cubicBezTo>
                  <a:close/>
                  <a:moveTo>
                    <a:pt x="12799" y="1638"/>
                  </a:moveTo>
                  <a:cubicBezTo>
                    <a:pt x="12396" y="1638"/>
                    <a:pt x="11973" y="2067"/>
                    <a:pt x="12178" y="2454"/>
                  </a:cubicBezTo>
                  <a:lnTo>
                    <a:pt x="12152" y="2454"/>
                  </a:lnTo>
                  <a:cubicBezTo>
                    <a:pt x="12203" y="2531"/>
                    <a:pt x="12255" y="2582"/>
                    <a:pt x="12306" y="2634"/>
                  </a:cubicBezTo>
                  <a:cubicBezTo>
                    <a:pt x="12435" y="2734"/>
                    <a:pt x="12595" y="2786"/>
                    <a:pt x="12756" y="2786"/>
                  </a:cubicBezTo>
                  <a:cubicBezTo>
                    <a:pt x="12885" y="2786"/>
                    <a:pt x="13013" y="2753"/>
                    <a:pt x="13127" y="2685"/>
                  </a:cubicBezTo>
                  <a:cubicBezTo>
                    <a:pt x="13511" y="2403"/>
                    <a:pt x="13409" y="1787"/>
                    <a:pt x="12947" y="1659"/>
                  </a:cubicBezTo>
                  <a:cubicBezTo>
                    <a:pt x="12899" y="1645"/>
                    <a:pt x="12849" y="1638"/>
                    <a:pt x="12799" y="1638"/>
                  </a:cubicBezTo>
                  <a:close/>
                  <a:moveTo>
                    <a:pt x="6278" y="2155"/>
                  </a:moveTo>
                  <a:cubicBezTo>
                    <a:pt x="6196" y="2155"/>
                    <a:pt x="6115" y="2183"/>
                    <a:pt x="6049" y="2249"/>
                  </a:cubicBezTo>
                  <a:lnTo>
                    <a:pt x="6075" y="2249"/>
                  </a:lnTo>
                  <a:cubicBezTo>
                    <a:pt x="6049" y="2275"/>
                    <a:pt x="6024" y="2326"/>
                    <a:pt x="5998" y="2377"/>
                  </a:cubicBezTo>
                  <a:cubicBezTo>
                    <a:pt x="5947" y="2557"/>
                    <a:pt x="5998" y="2736"/>
                    <a:pt x="6152" y="2839"/>
                  </a:cubicBezTo>
                  <a:cubicBezTo>
                    <a:pt x="6212" y="2886"/>
                    <a:pt x="6279" y="2906"/>
                    <a:pt x="6345" y="2906"/>
                  </a:cubicBezTo>
                  <a:cubicBezTo>
                    <a:pt x="6532" y="2906"/>
                    <a:pt x="6709" y="2740"/>
                    <a:pt x="6690" y="2531"/>
                  </a:cubicBezTo>
                  <a:cubicBezTo>
                    <a:pt x="6690" y="2330"/>
                    <a:pt x="6481" y="2155"/>
                    <a:pt x="6278" y="2155"/>
                  </a:cubicBezTo>
                  <a:close/>
                  <a:moveTo>
                    <a:pt x="15296" y="2488"/>
                  </a:moveTo>
                  <a:cubicBezTo>
                    <a:pt x="15012" y="2488"/>
                    <a:pt x="14712" y="2798"/>
                    <a:pt x="14870" y="3070"/>
                  </a:cubicBezTo>
                  <a:cubicBezTo>
                    <a:pt x="14896" y="3121"/>
                    <a:pt x="14922" y="3146"/>
                    <a:pt x="14947" y="3198"/>
                  </a:cubicBezTo>
                  <a:cubicBezTo>
                    <a:pt x="15046" y="3268"/>
                    <a:pt x="15152" y="3308"/>
                    <a:pt x="15258" y="3308"/>
                  </a:cubicBezTo>
                  <a:cubicBezTo>
                    <a:pt x="15344" y="3308"/>
                    <a:pt x="15430" y="3281"/>
                    <a:pt x="15511" y="3223"/>
                  </a:cubicBezTo>
                  <a:cubicBezTo>
                    <a:pt x="15793" y="3044"/>
                    <a:pt x="15716" y="2608"/>
                    <a:pt x="15409" y="2505"/>
                  </a:cubicBezTo>
                  <a:cubicBezTo>
                    <a:pt x="15372" y="2493"/>
                    <a:pt x="15334" y="2488"/>
                    <a:pt x="15296" y="2488"/>
                  </a:cubicBezTo>
                  <a:close/>
                  <a:moveTo>
                    <a:pt x="3455" y="3035"/>
                  </a:moveTo>
                  <a:cubicBezTo>
                    <a:pt x="3318" y="3035"/>
                    <a:pt x="3186" y="3190"/>
                    <a:pt x="3254" y="3326"/>
                  </a:cubicBezTo>
                  <a:cubicBezTo>
                    <a:pt x="3254" y="3352"/>
                    <a:pt x="3280" y="3352"/>
                    <a:pt x="3306" y="3377"/>
                  </a:cubicBezTo>
                  <a:cubicBezTo>
                    <a:pt x="3348" y="3420"/>
                    <a:pt x="3398" y="3439"/>
                    <a:pt x="3447" y="3439"/>
                  </a:cubicBezTo>
                  <a:cubicBezTo>
                    <a:pt x="3488" y="3439"/>
                    <a:pt x="3527" y="3426"/>
                    <a:pt x="3562" y="3403"/>
                  </a:cubicBezTo>
                  <a:cubicBezTo>
                    <a:pt x="3690" y="3300"/>
                    <a:pt x="3665" y="3095"/>
                    <a:pt x="3511" y="3044"/>
                  </a:cubicBezTo>
                  <a:cubicBezTo>
                    <a:pt x="3492" y="3038"/>
                    <a:pt x="3474" y="3035"/>
                    <a:pt x="3455" y="3035"/>
                  </a:cubicBezTo>
                  <a:close/>
                  <a:moveTo>
                    <a:pt x="10101" y="2744"/>
                  </a:moveTo>
                  <a:cubicBezTo>
                    <a:pt x="10028" y="2744"/>
                    <a:pt x="9956" y="2766"/>
                    <a:pt x="9894" y="2817"/>
                  </a:cubicBezTo>
                  <a:lnTo>
                    <a:pt x="9894" y="2817"/>
                  </a:lnTo>
                  <a:cubicBezTo>
                    <a:pt x="9894" y="2816"/>
                    <a:pt x="9895" y="2815"/>
                    <a:pt x="9896" y="2813"/>
                  </a:cubicBezTo>
                  <a:lnTo>
                    <a:pt x="9896" y="2813"/>
                  </a:lnTo>
                  <a:lnTo>
                    <a:pt x="9870" y="2839"/>
                  </a:lnTo>
                  <a:cubicBezTo>
                    <a:pt x="9878" y="2831"/>
                    <a:pt x="9886" y="2824"/>
                    <a:pt x="9894" y="2817"/>
                  </a:cubicBezTo>
                  <a:lnTo>
                    <a:pt x="9894" y="2817"/>
                  </a:lnTo>
                  <a:cubicBezTo>
                    <a:pt x="9869" y="2867"/>
                    <a:pt x="9844" y="2916"/>
                    <a:pt x="9819" y="2941"/>
                  </a:cubicBezTo>
                  <a:cubicBezTo>
                    <a:pt x="9767" y="3121"/>
                    <a:pt x="9819" y="3300"/>
                    <a:pt x="9973" y="3429"/>
                  </a:cubicBezTo>
                  <a:cubicBezTo>
                    <a:pt x="10030" y="3467"/>
                    <a:pt x="10094" y="3485"/>
                    <a:pt x="10158" y="3485"/>
                  </a:cubicBezTo>
                  <a:cubicBezTo>
                    <a:pt x="10348" y="3485"/>
                    <a:pt x="10530" y="3326"/>
                    <a:pt x="10511" y="3095"/>
                  </a:cubicBezTo>
                  <a:cubicBezTo>
                    <a:pt x="10511" y="2913"/>
                    <a:pt x="10304" y="2744"/>
                    <a:pt x="10101" y="2744"/>
                  </a:cubicBezTo>
                  <a:close/>
                  <a:moveTo>
                    <a:pt x="14770" y="4548"/>
                  </a:moveTo>
                  <a:cubicBezTo>
                    <a:pt x="14646" y="4548"/>
                    <a:pt x="14495" y="4700"/>
                    <a:pt x="14563" y="4813"/>
                  </a:cubicBezTo>
                  <a:cubicBezTo>
                    <a:pt x="14588" y="4839"/>
                    <a:pt x="14588" y="4865"/>
                    <a:pt x="14614" y="4890"/>
                  </a:cubicBezTo>
                  <a:cubicBezTo>
                    <a:pt x="14661" y="4922"/>
                    <a:pt x="14719" y="4944"/>
                    <a:pt x="14780" y="4944"/>
                  </a:cubicBezTo>
                  <a:cubicBezTo>
                    <a:pt x="14818" y="4944"/>
                    <a:pt x="14857" y="4935"/>
                    <a:pt x="14896" y="4916"/>
                  </a:cubicBezTo>
                  <a:cubicBezTo>
                    <a:pt x="15024" y="4813"/>
                    <a:pt x="14998" y="4608"/>
                    <a:pt x="14819" y="4557"/>
                  </a:cubicBezTo>
                  <a:cubicBezTo>
                    <a:pt x="14804" y="4551"/>
                    <a:pt x="14787" y="4548"/>
                    <a:pt x="14770" y="4548"/>
                  </a:cubicBezTo>
                  <a:close/>
                  <a:moveTo>
                    <a:pt x="4573" y="4622"/>
                  </a:moveTo>
                  <a:cubicBezTo>
                    <a:pt x="4312" y="4622"/>
                    <a:pt x="4040" y="4894"/>
                    <a:pt x="4177" y="5147"/>
                  </a:cubicBezTo>
                  <a:cubicBezTo>
                    <a:pt x="4203" y="5172"/>
                    <a:pt x="4229" y="5224"/>
                    <a:pt x="4254" y="5249"/>
                  </a:cubicBezTo>
                  <a:cubicBezTo>
                    <a:pt x="4344" y="5324"/>
                    <a:pt x="4451" y="5364"/>
                    <a:pt x="4555" y="5364"/>
                  </a:cubicBezTo>
                  <a:cubicBezTo>
                    <a:pt x="4630" y="5364"/>
                    <a:pt x="4703" y="5343"/>
                    <a:pt x="4767" y="5300"/>
                  </a:cubicBezTo>
                  <a:cubicBezTo>
                    <a:pt x="5024" y="5121"/>
                    <a:pt x="4972" y="4711"/>
                    <a:pt x="4665" y="4634"/>
                  </a:cubicBezTo>
                  <a:cubicBezTo>
                    <a:pt x="4635" y="4626"/>
                    <a:pt x="4604" y="4622"/>
                    <a:pt x="4573" y="4622"/>
                  </a:cubicBezTo>
                  <a:close/>
                  <a:moveTo>
                    <a:pt x="8987" y="4400"/>
                  </a:moveTo>
                  <a:cubicBezTo>
                    <a:pt x="8604" y="4400"/>
                    <a:pt x="8182" y="4821"/>
                    <a:pt x="8383" y="5224"/>
                  </a:cubicBezTo>
                  <a:cubicBezTo>
                    <a:pt x="8408" y="5275"/>
                    <a:pt x="8460" y="5352"/>
                    <a:pt x="8537" y="5403"/>
                  </a:cubicBezTo>
                  <a:cubicBezTo>
                    <a:pt x="8665" y="5503"/>
                    <a:pt x="8818" y="5555"/>
                    <a:pt x="8972" y="5555"/>
                  </a:cubicBezTo>
                  <a:cubicBezTo>
                    <a:pt x="9094" y="5555"/>
                    <a:pt x="9218" y="5522"/>
                    <a:pt x="9331" y="5454"/>
                  </a:cubicBezTo>
                  <a:cubicBezTo>
                    <a:pt x="9716" y="5172"/>
                    <a:pt x="9614" y="4557"/>
                    <a:pt x="9152" y="4429"/>
                  </a:cubicBezTo>
                  <a:cubicBezTo>
                    <a:pt x="9099" y="4409"/>
                    <a:pt x="9044" y="4400"/>
                    <a:pt x="8987" y="4400"/>
                  </a:cubicBezTo>
                  <a:close/>
                  <a:moveTo>
                    <a:pt x="16985" y="4741"/>
                  </a:moveTo>
                  <a:cubicBezTo>
                    <a:pt x="16596" y="4741"/>
                    <a:pt x="16152" y="5169"/>
                    <a:pt x="16358" y="5557"/>
                  </a:cubicBezTo>
                  <a:cubicBezTo>
                    <a:pt x="16409" y="5634"/>
                    <a:pt x="16460" y="5685"/>
                    <a:pt x="16511" y="5736"/>
                  </a:cubicBezTo>
                  <a:cubicBezTo>
                    <a:pt x="16640" y="5836"/>
                    <a:pt x="16793" y="5889"/>
                    <a:pt x="16947" y="5889"/>
                  </a:cubicBezTo>
                  <a:cubicBezTo>
                    <a:pt x="17069" y="5889"/>
                    <a:pt x="17193" y="5856"/>
                    <a:pt x="17306" y="5788"/>
                  </a:cubicBezTo>
                  <a:cubicBezTo>
                    <a:pt x="17717" y="5506"/>
                    <a:pt x="17614" y="4890"/>
                    <a:pt x="17127" y="4762"/>
                  </a:cubicBezTo>
                  <a:cubicBezTo>
                    <a:pt x="17081" y="4748"/>
                    <a:pt x="17034" y="4741"/>
                    <a:pt x="16985" y="4741"/>
                  </a:cubicBezTo>
                  <a:close/>
                  <a:moveTo>
                    <a:pt x="6587" y="6245"/>
                  </a:moveTo>
                  <a:cubicBezTo>
                    <a:pt x="6511" y="6245"/>
                    <a:pt x="6414" y="6334"/>
                    <a:pt x="6460" y="6403"/>
                  </a:cubicBezTo>
                  <a:cubicBezTo>
                    <a:pt x="6460" y="6429"/>
                    <a:pt x="6485" y="6429"/>
                    <a:pt x="6485" y="6454"/>
                  </a:cubicBezTo>
                  <a:cubicBezTo>
                    <a:pt x="6511" y="6467"/>
                    <a:pt x="6536" y="6474"/>
                    <a:pt x="6562" y="6474"/>
                  </a:cubicBezTo>
                  <a:cubicBezTo>
                    <a:pt x="6588" y="6474"/>
                    <a:pt x="6613" y="6467"/>
                    <a:pt x="6639" y="6454"/>
                  </a:cubicBezTo>
                  <a:cubicBezTo>
                    <a:pt x="6716" y="6403"/>
                    <a:pt x="6690" y="6275"/>
                    <a:pt x="6613" y="6249"/>
                  </a:cubicBezTo>
                  <a:cubicBezTo>
                    <a:pt x="6605" y="6246"/>
                    <a:pt x="6596" y="6245"/>
                    <a:pt x="6587" y="6245"/>
                  </a:cubicBezTo>
                  <a:close/>
                  <a:moveTo>
                    <a:pt x="813" y="5837"/>
                  </a:moveTo>
                  <a:cubicBezTo>
                    <a:pt x="428" y="5837"/>
                    <a:pt x="1" y="6278"/>
                    <a:pt x="203" y="6659"/>
                  </a:cubicBezTo>
                  <a:cubicBezTo>
                    <a:pt x="228" y="6711"/>
                    <a:pt x="280" y="6788"/>
                    <a:pt x="357" y="6839"/>
                  </a:cubicBezTo>
                  <a:cubicBezTo>
                    <a:pt x="485" y="6939"/>
                    <a:pt x="638" y="6991"/>
                    <a:pt x="792" y="6991"/>
                  </a:cubicBezTo>
                  <a:cubicBezTo>
                    <a:pt x="915" y="6991"/>
                    <a:pt x="1038" y="6958"/>
                    <a:pt x="1152" y="6890"/>
                  </a:cubicBezTo>
                  <a:cubicBezTo>
                    <a:pt x="1536" y="6608"/>
                    <a:pt x="1434" y="5993"/>
                    <a:pt x="972" y="5865"/>
                  </a:cubicBezTo>
                  <a:cubicBezTo>
                    <a:pt x="921" y="5845"/>
                    <a:pt x="868" y="5837"/>
                    <a:pt x="813" y="5837"/>
                  </a:cubicBezTo>
                  <a:close/>
                  <a:moveTo>
                    <a:pt x="8010" y="7201"/>
                  </a:moveTo>
                  <a:cubicBezTo>
                    <a:pt x="7933" y="7201"/>
                    <a:pt x="7856" y="7225"/>
                    <a:pt x="7791" y="7279"/>
                  </a:cubicBezTo>
                  <a:lnTo>
                    <a:pt x="7791" y="7279"/>
                  </a:lnTo>
                  <a:cubicBezTo>
                    <a:pt x="7792" y="7278"/>
                    <a:pt x="7792" y="7276"/>
                    <a:pt x="7793" y="7275"/>
                  </a:cubicBezTo>
                  <a:lnTo>
                    <a:pt x="7793" y="7275"/>
                  </a:lnTo>
                  <a:lnTo>
                    <a:pt x="7767" y="7301"/>
                  </a:lnTo>
                  <a:cubicBezTo>
                    <a:pt x="7775" y="7293"/>
                    <a:pt x="7783" y="7286"/>
                    <a:pt x="7791" y="7279"/>
                  </a:cubicBezTo>
                  <a:lnTo>
                    <a:pt x="7791" y="7279"/>
                  </a:lnTo>
                  <a:cubicBezTo>
                    <a:pt x="7766" y="7328"/>
                    <a:pt x="7741" y="7353"/>
                    <a:pt x="7716" y="7403"/>
                  </a:cubicBezTo>
                  <a:cubicBezTo>
                    <a:pt x="7665" y="7583"/>
                    <a:pt x="7716" y="7762"/>
                    <a:pt x="7870" y="7890"/>
                  </a:cubicBezTo>
                  <a:cubicBezTo>
                    <a:pt x="7928" y="7929"/>
                    <a:pt x="7992" y="7946"/>
                    <a:pt x="8055" y="7946"/>
                  </a:cubicBezTo>
                  <a:cubicBezTo>
                    <a:pt x="8245" y="7946"/>
                    <a:pt x="8428" y="7788"/>
                    <a:pt x="8408" y="7557"/>
                  </a:cubicBezTo>
                  <a:cubicBezTo>
                    <a:pt x="8408" y="7360"/>
                    <a:pt x="8209" y="7201"/>
                    <a:pt x="8010" y="7201"/>
                  </a:cubicBezTo>
                  <a:close/>
                  <a:moveTo>
                    <a:pt x="4446" y="7536"/>
                  </a:moveTo>
                  <a:cubicBezTo>
                    <a:pt x="4057" y="7536"/>
                    <a:pt x="3613" y="7964"/>
                    <a:pt x="3818" y="8352"/>
                  </a:cubicBezTo>
                  <a:cubicBezTo>
                    <a:pt x="3844" y="8429"/>
                    <a:pt x="3895" y="8480"/>
                    <a:pt x="3972" y="8531"/>
                  </a:cubicBezTo>
                  <a:cubicBezTo>
                    <a:pt x="4087" y="8631"/>
                    <a:pt x="4241" y="8684"/>
                    <a:pt x="4399" y="8684"/>
                  </a:cubicBezTo>
                  <a:cubicBezTo>
                    <a:pt x="4525" y="8684"/>
                    <a:pt x="4654" y="8651"/>
                    <a:pt x="4767" y="8583"/>
                  </a:cubicBezTo>
                  <a:cubicBezTo>
                    <a:pt x="5152" y="8301"/>
                    <a:pt x="5049" y="7685"/>
                    <a:pt x="4588" y="7557"/>
                  </a:cubicBezTo>
                  <a:cubicBezTo>
                    <a:pt x="4542" y="7543"/>
                    <a:pt x="4495" y="7536"/>
                    <a:pt x="4446" y="7536"/>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13" name="Google Shape;1613;p33"/>
            <p:cNvSpPr/>
            <p:nvPr/>
          </p:nvSpPr>
          <p:spPr>
            <a:xfrm rot="718822">
              <a:off x="7632882" y="3365539"/>
              <a:ext cx="918528" cy="1181592"/>
            </a:xfrm>
            <a:custGeom>
              <a:avLst/>
              <a:gdLst/>
              <a:ahLst/>
              <a:cxnLst/>
              <a:rect l="l" t="t" r="r" b="b"/>
              <a:pathLst>
                <a:path w="39784" h="51178" extrusionOk="0">
                  <a:moveTo>
                    <a:pt x="39268" y="0"/>
                  </a:moveTo>
                  <a:cubicBezTo>
                    <a:pt x="39198" y="0"/>
                    <a:pt x="39125" y="22"/>
                    <a:pt x="39054" y="72"/>
                  </a:cubicBezTo>
                  <a:cubicBezTo>
                    <a:pt x="26772" y="10380"/>
                    <a:pt x="10053" y="27535"/>
                    <a:pt x="104" y="50665"/>
                  </a:cubicBezTo>
                  <a:cubicBezTo>
                    <a:pt x="1" y="50895"/>
                    <a:pt x="180" y="51152"/>
                    <a:pt x="437" y="51177"/>
                  </a:cubicBezTo>
                  <a:cubicBezTo>
                    <a:pt x="565" y="51177"/>
                    <a:pt x="668" y="51075"/>
                    <a:pt x="719" y="50972"/>
                  </a:cubicBezTo>
                  <a:cubicBezTo>
                    <a:pt x="10668" y="27945"/>
                    <a:pt x="27310" y="10868"/>
                    <a:pt x="39516" y="611"/>
                  </a:cubicBezTo>
                  <a:cubicBezTo>
                    <a:pt x="39784" y="363"/>
                    <a:pt x="39555" y="0"/>
                    <a:pt x="39268"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14" name="Google Shape;1614;p33"/>
            <p:cNvSpPr/>
            <p:nvPr/>
          </p:nvSpPr>
          <p:spPr>
            <a:xfrm rot="718822">
              <a:off x="8009603" y="2528280"/>
              <a:ext cx="906430" cy="1506230"/>
            </a:xfrm>
            <a:custGeom>
              <a:avLst/>
              <a:gdLst/>
              <a:ahLst/>
              <a:cxnLst/>
              <a:rect l="l" t="t" r="r" b="b"/>
              <a:pathLst>
                <a:path w="39260" h="65239" extrusionOk="0">
                  <a:moveTo>
                    <a:pt x="31193" y="1"/>
                  </a:moveTo>
                  <a:cubicBezTo>
                    <a:pt x="29629" y="1"/>
                    <a:pt x="28036" y="370"/>
                    <a:pt x="26643" y="1056"/>
                  </a:cubicBezTo>
                  <a:cubicBezTo>
                    <a:pt x="23259" y="2722"/>
                    <a:pt x="20848" y="5825"/>
                    <a:pt x="18746" y="8953"/>
                  </a:cubicBezTo>
                  <a:lnTo>
                    <a:pt x="18746" y="8928"/>
                  </a:lnTo>
                  <a:cubicBezTo>
                    <a:pt x="13079" y="17313"/>
                    <a:pt x="9001" y="26595"/>
                    <a:pt x="6078" y="36263"/>
                  </a:cubicBezTo>
                  <a:cubicBezTo>
                    <a:pt x="5078" y="39622"/>
                    <a:pt x="4027" y="42058"/>
                    <a:pt x="2822" y="45340"/>
                  </a:cubicBezTo>
                  <a:cubicBezTo>
                    <a:pt x="214" y="52473"/>
                    <a:pt x="1430" y="62307"/>
                    <a:pt x="14" y="65213"/>
                  </a:cubicBezTo>
                  <a:lnTo>
                    <a:pt x="14" y="65213"/>
                  </a:lnTo>
                  <a:cubicBezTo>
                    <a:pt x="7580" y="49885"/>
                    <a:pt x="20598" y="32563"/>
                    <a:pt x="32080" y="19877"/>
                  </a:cubicBezTo>
                  <a:cubicBezTo>
                    <a:pt x="34310" y="17415"/>
                    <a:pt x="36644" y="14928"/>
                    <a:pt x="37952" y="11851"/>
                  </a:cubicBezTo>
                  <a:cubicBezTo>
                    <a:pt x="39234" y="8800"/>
                    <a:pt x="39259" y="4928"/>
                    <a:pt x="37054" y="2415"/>
                  </a:cubicBezTo>
                  <a:cubicBezTo>
                    <a:pt x="35606" y="755"/>
                    <a:pt x="33429" y="1"/>
                    <a:pt x="31193" y="1"/>
                  </a:cubicBezTo>
                  <a:close/>
                  <a:moveTo>
                    <a:pt x="14" y="65213"/>
                  </a:moveTo>
                  <a:lnTo>
                    <a:pt x="14" y="65213"/>
                  </a:lnTo>
                  <a:cubicBezTo>
                    <a:pt x="10" y="65221"/>
                    <a:pt x="5" y="65230"/>
                    <a:pt x="1" y="65239"/>
                  </a:cubicBezTo>
                  <a:cubicBezTo>
                    <a:pt x="5" y="65230"/>
                    <a:pt x="10" y="65221"/>
                    <a:pt x="14" y="65213"/>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15" name="Google Shape;1615;p33"/>
            <p:cNvSpPr/>
            <p:nvPr/>
          </p:nvSpPr>
          <p:spPr>
            <a:xfrm rot="718822">
              <a:off x="8025575" y="2445523"/>
              <a:ext cx="854321" cy="1538669"/>
            </a:xfrm>
            <a:custGeom>
              <a:avLst/>
              <a:gdLst/>
              <a:ahLst/>
              <a:cxnLst/>
              <a:rect l="l" t="t" r="r" b="b"/>
              <a:pathLst>
                <a:path w="37003" h="66644" extrusionOk="0">
                  <a:moveTo>
                    <a:pt x="29021" y="0"/>
                  </a:moveTo>
                  <a:cubicBezTo>
                    <a:pt x="27307" y="0"/>
                    <a:pt x="25551" y="457"/>
                    <a:pt x="24053" y="1281"/>
                  </a:cubicBezTo>
                  <a:cubicBezTo>
                    <a:pt x="20745" y="3128"/>
                    <a:pt x="18489" y="6333"/>
                    <a:pt x="16514" y="9538"/>
                  </a:cubicBezTo>
                  <a:lnTo>
                    <a:pt x="16514" y="9513"/>
                  </a:lnTo>
                  <a:cubicBezTo>
                    <a:pt x="11232" y="18154"/>
                    <a:pt x="7591" y="27616"/>
                    <a:pt x="5129" y="37411"/>
                  </a:cubicBezTo>
                  <a:cubicBezTo>
                    <a:pt x="4257" y="40796"/>
                    <a:pt x="3360" y="43284"/>
                    <a:pt x="2308" y="46617"/>
                  </a:cubicBezTo>
                  <a:cubicBezTo>
                    <a:pt x="1" y="53874"/>
                    <a:pt x="1693" y="63669"/>
                    <a:pt x="411" y="66644"/>
                  </a:cubicBezTo>
                  <a:lnTo>
                    <a:pt x="411" y="66644"/>
                  </a:lnTo>
                  <a:cubicBezTo>
                    <a:pt x="7257" y="50951"/>
                    <a:pt x="19437" y="33052"/>
                    <a:pt x="30335" y="19846"/>
                  </a:cubicBezTo>
                  <a:cubicBezTo>
                    <a:pt x="32464" y="17257"/>
                    <a:pt x="34695" y="14692"/>
                    <a:pt x="35849" y="11564"/>
                  </a:cubicBezTo>
                  <a:cubicBezTo>
                    <a:pt x="37002" y="8436"/>
                    <a:pt x="36823" y="4564"/>
                    <a:pt x="34515" y="2153"/>
                  </a:cubicBezTo>
                  <a:cubicBezTo>
                    <a:pt x="33098" y="666"/>
                    <a:pt x="31091" y="0"/>
                    <a:pt x="2902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16" name="Google Shape;1616;p33"/>
            <p:cNvSpPr/>
            <p:nvPr/>
          </p:nvSpPr>
          <p:spPr>
            <a:xfrm rot="718822">
              <a:off x="8557141" y="2511476"/>
              <a:ext cx="353037" cy="279917"/>
            </a:xfrm>
            <a:custGeom>
              <a:avLst/>
              <a:gdLst/>
              <a:ahLst/>
              <a:cxnLst/>
              <a:rect l="l" t="t" r="r" b="b"/>
              <a:pathLst>
                <a:path w="15291" h="12124" extrusionOk="0">
                  <a:moveTo>
                    <a:pt x="8935" y="0"/>
                  </a:moveTo>
                  <a:cubicBezTo>
                    <a:pt x="8915" y="0"/>
                    <a:pt x="8895" y="3"/>
                    <a:pt x="8873" y="9"/>
                  </a:cubicBezTo>
                  <a:cubicBezTo>
                    <a:pt x="8745" y="35"/>
                    <a:pt x="8642" y="265"/>
                    <a:pt x="8770" y="368"/>
                  </a:cubicBezTo>
                  <a:cubicBezTo>
                    <a:pt x="8796" y="368"/>
                    <a:pt x="8822" y="368"/>
                    <a:pt x="8847" y="394"/>
                  </a:cubicBezTo>
                  <a:cubicBezTo>
                    <a:pt x="8950" y="394"/>
                    <a:pt x="9053" y="368"/>
                    <a:pt x="9104" y="265"/>
                  </a:cubicBezTo>
                  <a:cubicBezTo>
                    <a:pt x="9172" y="153"/>
                    <a:pt x="9080" y="0"/>
                    <a:pt x="8935" y="0"/>
                  </a:cubicBezTo>
                  <a:close/>
                  <a:moveTo>
                    <a:pt x="11916" y="1183"/>
                  </a:moveTo>
                  <a:cubicBezTo>
                    <a:pt x="11893" y="1183"/>
                    <a:pt x="11871" y="1185"/>
                    <a:pt x="11848" y="1189"/>
                  </a:cubicBezTo>
                  <a:cubicBezTo>
                    <a:pt x="11565" y="1240"/>
                    <a:pt x="11360" y="1753"/>
                    <a:pt x="11642" y="1932"/>
                  </a:cubicBezTo>
                  <a:cubicBezTo>
                    <a:pt x="11694" y="1958"/>
                    <a:pt x="11745" y="1983"/>
                    <a:pt x="11796" y="2009"/>
                  </a:cubicBezTo>
                  <a:cubicBezTo>
                    <a:pt x="11822" y="2012"/>
                    <a:pt x="11848" y="2014"/>
                    <a:pt x="11873" y="2014"/>
                  </a:cubicBezTo>
                  <a:cubicBezTo>
                    <a:pt x="12051" y="2014"/>
                    <a:pt x="12219" y="1935"/>
                    <a:pt x="12309" y="1778"/>
                  </a:cubicBezTo>
                  <a:cubicBezTo>
                    <a:pt x="12452" y="1492"/>
                    <a:pt x="12218" y="1183"/>
                    <a:pt x="11916" y="1183"/>
                  </a:cubicBezTo>
                  <a:close/>
                  <a:moveTo>
                    <a:pt x="6093" y="1486"/>
                  </a:moveTo>
                  <a:cubicBezTo>
                    <a:pt x="5938" y="1486"/>
                    <a:pt x="5786" y="1562"/>
                    <a:pt x="5745" y="1727"/>
                  </a:cubicBezTo>
                  <a:cubicBezTo>
                    <a:pt x="5745" y="1778"/>
                    <a:pt x="5745" y="1804"/>
                    <a:pt x="5745" y="1855"/>
                  </a:cubicBezTo>
                  <a:cubicBezTo>
                    <a:pt x="5770" y="2035"/>
                    <a:pt x="5924" y="2189"/>
                    <a:pt x="6104" y="2214"/>
                  </a:cubicBezTo>
                  <a:cubicBezTo>
                    <a:pt x="6114" y="2215"/>
                    <a:pt x="6124" y="2216"/>
                    <a:pt x="6134" y="2216"/>
                  </a:cubicBezTo>
                  <a:cubicBezTo>
                    <a:pt x="6400" y="2216"/>
                    <a:pt x="6585" y="1897"/>
                    <a:pt x="6437" y="1650"/>
                  </a:cubicBezTo>
                  <a:cubicBezTo>
                    <a:pt x="6366" y="1543"/>
                    <a:pt x="6228" y="1486"/>
                    <a:pt x="6093" y="1486"/>
                  </a:cubicBezTo>
                  <a:close/>
                  <a:moveTo>
                    <a:pt x="9380" y="1591"/>
                  </a:moveTo>
                  <a:cubicBezTo>
                    <a:pt x="9348" y="1591"/>
                    <a:pt x="9316" y="1593"/>
                    <a:pt x="9283" y="1599"/>
                  </a:cubicBezTo>
                  <a:cubicBezTo>
                    <a:pt x="8847" y="1676"/>
                    <a:pt x="8565" y="2394"/>
                    <a:pt x="8976" y="2676"/>
                  </a:cubicBezTo>
                  <a:cubicBezTo>
                    <a:pt x="9027" y="2701"/>
                    <a:pt x="9104" y="2753"/>
                    <a:pt x="9181" y="2753"/>
                  </a:cubicBezTo>
                  <a:cubicBezTo>
                    <a:pt x="9222" y="2760"/>
                    <a:pt x="9265" y="2764"/>
                    <a:pt x="9307" y="2764"/>
                  </a:cubicBezTo>
                  <a:cubicBezTo>
                    <a:pt x="9550" y="2764"/>
                    <a:pt x="9793" y="2642"/>
                    <a:pt x="9924" y="2445"/>
                  </a:cubicBezTo>
                  <a:cubicBezTo>
                    <a:pt x="10115" y="2040"/>
                    <a:pt x="9796" y="1591"/>
                    <a:pt x="9380" y="1591"/>
                  </a:cubicBezTo>
                  <a:close/>
                  <a:moveTo>
                    <a:pt x="4129" y="3189"/>
                  </a:moveTo>
                  <a:cubicBezTo>
                    <a:pt x="4052" y="3214"/>
                    <a:pt x="4001" y="3343"/>
                    <a:pt x="4078" y="3394"/>
                  </a:cubicBezTo>
                  <a:lnTo>
                    <a:pt x="4078" y="3419"/>
                  </a:lnTo>
                  <a:lnTo>
                    <a:pt x="4104" y="3419"/>
                  </a:lnTo>
                  <a:cubicBezTo>
                    <a:pt x="4155" y="3419"/>
                    <a:pt x="4232" y="3394"/>
                    <a:pt x="4257" y="3343"/>
                  </a:cubicBezTo>
                  <a:cubicBezTo>
                    <a:pt x="4283" y="3266"/>
                    <a:pt x="4206" y="3189"/>
                    <a:pt x="4129" y="3189"/>
                  </a:cubicBezTo>
                  <a:close/>
                  <a:moveTo>
                    <a:pt x="14587" y="2354"/>
                  </a:moveTo>
                  <a:cubicBezTo>
                    <a:pt x="14547" y="2354"/>
                    <a:pt x="14505" y="2359"/>
                    <a:pt x="14463" y="2368"/>
                  </a:cubicBezTo>
                  <a:cubicBezTo>
                    <a:pt x="14027" y="2445"/>
                    <a:pt x="13745" y="3137"/>
                    <a:pt x="14155" y="3419"/>
                  </a:cubicBezTo>
                  <a:lnTo>
                    <a:pt x="14130" y="3419"/>
                  </a:lnTo>
                  <a:cubicBezTo>
                    <a:pt x="14207" y="3471"/>
                    <a:pt x="14284" y="3496"/>
                    <a:pt x="14360" y="3496"/>
                  </a:cubicBezTo>
                  <a:cubicBezTo>
                    <a:pt x="14415" y="3511"/>
                    <a:pt x="14471" y="3519"/>
                    <a:pt x="14527" y="3519"/>
                  </a:cubicBezTo>
                  <a:cubicBezTo>
                    <a:pt x="14756" y="3519"/>
                    <a:pt x="14980" y="3395"/>
                    <a:pt x="15104" y="3189"/>
                  </a:cubicBezTo>
                  <a:cubicBezTo>
                    <a:pt x="15290" y="2793"/>
                    <a:pt x="14990" y="2354"/>
                    <a:pt x="14587" y="2354"/>
                  </a:cubicBezTo>
                  <a:close/>
                  <a:moveTo>
                    <a:pt x="12388" y="3205"/>
                  </a:moveTo>
                  <a:cubicBezTo>
                    <a:pt x="12371" y="3205"/>
                    <a:pt x="12353" y="3208"/>
                    <a:pt x="12335" y="3214"/>
                  </a:cubicBezTo>
                  <a:cubicBezTo>
                    <a:pt x="12181" y="3240"/>
                    <a:pt x="12078" y="3471"/>
                    <a:pt x="12232" y="3573"/>
                  </a:cubicBezTo>
                  <a:cubicBezTo>
                    <a:pt x="12258" y="3573"/>
                    <a:pt x="12283" y="3599"/>
                    <a:pt x="12309" y="3599"/>
                  </a:cubicBezTo>
                  <a:cubicBezTo>
                    <a:pt x="12323" y="3604"/>
                    <a:pt x="12337" y="3606"/>
                    <a:pt x="12352" y="3606"/>
                  </a:cubicBezTo>
                  <a:cubicBezTo>
                    <a:pt x="12421" y="3606"/>
                    <a:pt x="12498" y="3560"/>
                    <a:pt x="12540" y="3496"/>
                  </a:cubicBezTo>
                  <a:cubicBezTo>
                    <a:pt x="12608" y="3361"/>
                    <a:pt x="12516" y="3205"/>
                    <a:pt x="12388" y="3205"/>
                  </a:cubicBezTo>
                  <a:close/>
                  <a:moveTo>
                    <a:pt x="7478" y="3842"/>
                  </a:moveTo>
                  <a:cubicBezTo>
                    <a:pt x="7323" y="3842"/>
                    <a:pt x="7170" y="3912"/>
                    <a:pt x="7129" y="4061"/>
                  </a:cubicBezTo>
                  <a:lnTo>
                    <a:pt x="7155" y="4061"/>
                  </a:lnTo>
                  <a:cubicBezTo>
                    <a:pt x="7155" y="4112"/>
                    <a:pt x="7155" y="4163"/>
                    <a:pt x="7155" y="4214"/>
                  </a:cubicBezTo>
                  <a:cubicBezTo>
                    <a:pt x="7181" y="4394"/>
                    <a:pt x="7334" y="4522"/>
                    <a:pt x="7514" y="4573"/>
                  </a:cubicBezTo>
                  <a:cubicBezTo>
                    <a:pt x="7796" y="4573"/>
                    <a:pt x="7976" y="4240"/>
                    <a:pt x="7822" y="4009"/>
                  </a:cubicBezTo>
                  <a:cubicBezTo>
                    <a:pt x="7761" y="3900"/>
                    <a:pt x="7619" y="3842"/>
                    <a:pt x="7478" y="3842"/>
                  </a:cubicBezTo>
                  <a:close/>
                  <a:moveTo>
                    <a:pt x="3853" y="5099"/>
                  </a:moveTo>
                  <a:cubicBezTo>
                    <a:pt x="3701" y="5099"/>
                    <a:pt x="3554" y="5169"/>
                    <a:pt x="3514" y="5317"/>
                  </a:cubicBezTo>
                  <a:cubicBezTo>
                    <a:pt x="3514" y="5368"/>
                    <a:pt x="3514" y="5420"/>
                    <a:pt x="3514" y="5471"/>
                  </a:cubicBezTo>
                  <a:cubicBezTo>
                    <a:pt x="3539" y="5650"/>
                    <a:pt x="3693" y="5804"/>
                    <a:pt x="3873" y="5830"/>
                  </a:cubicBezTo>
                  <a:cubicBezTo>
                    <a:pt x="4155" y="5830"/>
                    <a:pt x="4360" y="5522"/>
                    <a:pt x="4206" y="5266"/>
                  </a:cubicBezTo>
                  <a:cubicBezTo>
                    <a:pt x="4133" y="5156"/>
                    <a:pt x="3991" y="5099"/>
                    <a:pt x="3853" y="5099"/>
                  </a:cubicBezTo>
                  <a:close/>
                  <a:moveTo>
                    <a:pt x="7382" y="5816"/>
                  </a:moveTo>
                  <a:cubicBezTo>
                    <a:pt x="7341" y="5816"/>
                    <a:pt x="7300" y="5820"/>
                    <a:pt x="7258" y="5830"/>
                  </a:cubicBezTo>
                  <a:cubicBezTo>
                    <a:pt x="6822" y="5907"/>
                    <a:pt x="6540" y="6625"/>
                    <a:pt x="6924" y="6907"/>
                  </a:cubicBezTo>
                  <a:lnTo>
                    <a:pt x="6950" y="6907"/>
                  </a:lnTo>
                  <a:cubicBezTo>
                    <a:pt x="7001" y="6932"/>
                    <a:pt x="7078" y="6958"/>
                    <a:pt x="7155" y="6984"/>
                  </a:cubicBezTo>
                  <a:cubicBezTo>
                    <a:pt x="7196" y="6991"/>
                    <a:pt x="7238" y="6995"/>
                    <a:pt x="7280" y="6995"/>
                  </a:cubicBezTo>
                  <a:cubicBezTo>
                    <a:pt x="7524" y="6995"/>
                    <a:pt x="7767" y="6869"/>
                    <a:pt x="7899" y="6650"/>
                  </a:cubicBezTo>
                  <a:cubicBezTo>
                    <a:pt x="8085" y="6254"/>
                    <a:pt x="7785" y="5816"/>
                    <a:pt x="7382" y="5816"/>
                  </a:cubicBezTo>
                  <a:close/>
                  <a:moveTo>
                    <a:pt x="1704" y="7231"/>
                  </a:moveTo>
                  <a:cubicBezTo>
                    <a:pt x="1684" y="7231"/>
                    <a:pt x="1663" y="7234"/>
                    <a:pt x="1642" y="7240"/>
                  </a:cubicBezTo>
                  <a:cubicBezTo>
                    <a:pt x="1514" y="7266"/>
                    <a:pt x="1411" y="7497"/>
                    <a:pt x="1539" y="7599"/>
                  </a:cubicBezTo>
                  <a:cubicBezTo>
                    <a:pt x="1565" y="7599"/>
                    <a:pt x="1591" y="7625"/>
                    <a:pt x="1616" y="7625"/>
                  </a:cubicBezTo>
                  <a:cubicBezTo>
                    <a:pt x="1634" y="7629"/>
                    <a:pt x="1653" y="7631"/>
                    <a:pt x="1670" y="7631"/>
                  </a:cubicBezTo>
                  <a:cubicBezTo>
                    <a:pt x="1754" y="7631"/>
                    <a:pt x="1830" y="7586"/>
                    <a:pt x="1873" y="7522"/>
                  </a:cubicBezTo>
                  <a:cubicBezTo>
                    <a:pt x="1940" y="7387"/>
                    <a:pt x="1849" y="7231"/>
                    <a:pt x="1704" y="7231"/>
                  </a:cubicBezTo>
                  <a:close/>
                  <a:moveTo>
                    <a:pt x="5899" y="8599"/>
                  </a:moveTo>
                  <a:cubicBezTo>
                    <a:pt x="5822" y="8599"/>
                    <a:pt x="5770" y="8753"/>
                    <a:pt x="5847" y="8804"/>
                  </a:cubicBezTo>
                  <a:cubicBezTo>
                    <a:pt x="5847" y="8804"/>
                    <a:pt x="5873" y="8804"/>
                    <a:pt x="5873" y="8830"/>
                  </a:cubicBezTo>
                  <a:cubicBezTo>
                    <a:pt x="5924" y="8830"/>
                    <a:pt x="6001" y="8804"/>
                    <a:pt x="6027" y="8753"/>
                  </a:cubicBezTo>
                  <a:cubicBezTo>
                    <a:pt x="6052" y="8676"/>
                    <a:pt x="5975" y="8599"/>
                    <a:pt x="5899" y="8599"/>
                  </a:cubicBezTo>
                  <a:close/>
                  <a:moveTo>
                    <a:pt x="3453" y="8132"/>
                  </a:moveTo>
                  <a:cubicBezTo>
                    <a:pt x="3431" y="8132"/>
                    <a:pt x="3408" y="8134"/>
                    <a:pt x="3386" y="8138"/>
                  </a:cubicBezTo>
                  <a:cubicBezTo>
                    <a:pt x="3103" y="8189"/>
                    <a:pt x="2924" y="8651"/>
                    <a:pt x="3206" y="8830"/>
                  </a:cubicBezTo>
                  <a:cubicBezTo>
                    <a:pt x="3232" y="8856"/>
                    <a:pt x="3283" y="8856"/>
                    <a:pt x="3334" y="8881"/>
                  </a:cubicBezTo>
                  <a:cubicBezTo>
                    <a:pt x="3357" y="8885"/>
                    <a:pt x="3380" y="8886"/>
                    <a:pt x="3403" y="8886"/>
                  </a:cubicBezTo>
                  <a:cubicBezTo>
                    <a:pt x="3558" y="8886"/>
                    <a:pt x="3706" y="8810"/>
                    <a:pt x="3796" y="8676"/>
                  </a:cubicBezTo>
                  <a:cubicBezTo>
                    <a:pt x="3915" y="8415"/>
                    <a:pt x="3726" y="8132"/>
                    <a:pt x="3453" y="8132"/>
                  </a:cubicBezTo>
                  <a:close/>
                  <a:moveTo>
                    <a:pt x="7730" y="8742"/>
                  </a:moveTo>
                  <a:cubicBezTo>
                    <a:pt x="7579" y="8742"/>
                    <a:pt x="7427" y="8819"/>
                    <a:pt x="7386" y="8984"/>
                  </a:cubicBezTo>
                  <a:cubicBezTo>
                    <a:pt x="7386" y="9010"/>
                    <a:pt x="7386" y="9061"/>
                    <a:pt x="7386" y="9112"/>
                  </a:cubicBezTo>
                  <a:cubicBezTo>
                    <a:pt x="7437" y="9292"/>
                    <a:pt x="7565" y="9445"/>
                    <a:pt x="7745" y="9471"/>
                  </a:cubicBezTo>
                  <a:cubicBezTo>
                    <a:pt x="8027" y="9471"/>
                    <a:pt x="8232" y="9163"/>
                    <a:pt x="8052" y="8907"/>
                  </a:cubicBezTo>
                  <a:cubicBezTo>
                    <a:pt x="7993" y="8800"/>
                    <a:pt x="7862" y="8742"/>
                    <a:pt x="7730" y="8742"/>
                  </a:cubicBezTo>
                  <a:close/>
                  <a:moveTo>
                    <a:pt x="4824" y="10739"/>
                  </a:moveTo>
                  <a:cubicBezTo>
                    <a:pt x="4782" y="10739"/>
                    <a:pt x="4738" y="10744"/>
                    <a:pt x="4693" y="10753"/>
                  </a:cubicBezTo>
                  <a:cubicBezTo>
                    <a:pt x="4257" y="10830"/>
                    <a:pt x="4001" y="11522"/>
                    <a:pt x="4411" y="11805"/>
                  </a:cubicBezTo>
                  <a:lnTo>
                    <a:pt x="4386" y="11805"/>
                  </a:lnTo>
                  <a:cubicBezTo>
                    <a:pt x="4463" y="11856"/>
                    <a:pt x="4539" y="11881"/>
                    <a:pt x="4616" y="11907"/>
                  </a:cubicBezTo>
                  <a:cubicBezTo>
                    <a:pt x="4658" y="11915"/>
                    <a:pt x="4699" y="11918"/>
                    <a:pt x="4739" y="11918"/>
                  </a:cubicBezTo>
                  <a:cubicBezTo>
                    <a:pt x="4978" y="11918"/>
                    <a:pt x="5203" y="11793"/>
                    <a:pt x="5334" y="11574"/>
                  </a:cubicBezTo>
                  <a:cubicBezTo>
                    <a:pt x="5544" y="11178"/>
                    <a:pt x="5246" y="10739"/>
                    <a:pt x="4824" y="10739"/>
                  </a:cubicBezTo>
                  <a:close/>
                  <a:moveTo>
                    <a:pt x="816" y="10950"/>
                  </a:moveTo>
                  <a:cubicBezTo>
                    <a:pt x="784" y="10950"/>
                    <a:pt x="751" y="10953"/>
                    <a:pt x="719" y="10958"/>
                  </a:cubicBezTo>
                  <a:cubicBezTo>
                    <a:pt x="283" y="11035"/>
                    <a:pt x="1" y="11753"/>
                    <a:pt x="411" y="12035"/>
                  </a:cubicBezTo>
                  <a:cubicBezTo>
                    <a:pt x="462" y="12061"/>
                    <a:pt x="539" y="12087"/>
                    <a:pt x="616" y="12112"/>
                  </a:cubicBezTo>
                  <a:cubicBezTo>
                    <a:pt x="658" y="12120"/>
                    <a:pt x="700" y="12123"/>
                    <a:pt x="742" y="12123"/>
                  </a:cubicBezTo>
                  <a:cubicBezTo>
                    <a:pt x="986" y="12123"/>
                    <a:pt x="1229" y="12001"/>
                    <a:pt x="1360" y="11805"/>
                  </a:cubicBezTo>
                  <a:cubicBezTo>
                    <a:pt x="1550" y="11400"/>
                    <a:pt x="1232" y="10950"/>
                    <a:pt x="816" y="1095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17" name="Google Shape;1617;p33"/>
            <p:cNvSpPr/>
            <p:nvPr/>
          </p:nvSpPr>
          <p:spPr>
            <a:xfrm rot="718822">
              <a:off x="8018037" y="2549860"/>
              <a:ext cx="697670" cy="1395916"/>
            </a:xfrm>
            <a:custGeom>
              <a:avLst/>
              <a:gdLst/>
              <a:ahLst/>
              <a:cxnLst/>
              <a:rect l="l" t="t" r="r" b="b"/>
              <a:pathLst>
                <a:path w="30218" h="60461" extrusionOk="0">
                  <a:moveTo>
                    <a:pt x="29718" y="1"/>
                  </a:moveTo>
                  <a:cubicBezTo>
                    <a:pt x="29628" y="1"/>
                    <a:pt x="29537" y="37"/>
                    <a:pt x="29464" y="124"/>
                  </a:cubicBezTo>
                  <a:cubicBezTo>
                    <a:pt x="15053" y="18330"/>
                    <a:pt x="4052" y="40716"/>
                    <a:pt x="52" y="60025"/>
                  </a:cubicBezTo>
                  <a:cubicBezTo>
                    <a:pt x="1" y="60230"/>
                    <a:pt x="129" y="60409"/>
                    <a:pt x="334" y="60461"/>
                  </a:cubicBezTo>
                  <a:lnTo>
                    <a:pt x="411" y="60461"/>
                  </a:lnTo>
                  <a:cubicBezTo>
                    <a:pt x="565" y="60461"/>
                    <a:pt x="719" y="60333"/>
                    <a:pt x="744" y="60179"/>
                  </a:cubicBezTo>
                  <a:cubicBezTo>
                    <a:pt x="4745" y="40947"/>
                    <a:pt x="15668" y="18689"/>
                    <a:pt x="30028" y="560"/>
                  </a:cubicBezTo>
                  <a:cubicBezTo>
                    <a:pt x="30218" y="294"/>
                    <a:pt x="29972" y="1"/>
                    <a:pt x="29718"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618" name="Google Shape;1618;p33"/>
          <p:cNvGrpSpPr/>
          <p:nvPr/>
        </p:nvGrpSpPr>
        <p:grpSpPr>
          <a:xfrm rot="2018735" flipH="1">
            <a:off x="6555489" y="-681455"/>
            <a:ext cx="3286336" cy="2652192"/>
            <a:chOff x="-729163" y="3851975"/>
            <a:chExt cx="2464103" cy="1988620"/>
          </a:xfrm>
        </p:grpSpPr>
        <p:sp>
          <p:nvSpPr>
            <p:cNvPr id="1619" name="Google Shape;1619;p33"/>
            <p:cNvSpPr/>
            <p:nvPr/>
          </p:nvSpPr>
          <p:spPr>
            <a:xfrm rot="363082">
              <a:off x="-642946" y="3967874"/>
              <a:ext cx="2291669" cy="1756822"/>
            </a:xfrm>
            <a:custGeom>
              <a:avLst/>
              <a:gdLst/>
              <a:ahLst/>
              <a:cxnLst/>
              <a:rect l="l" t="t" r="r" b="b"/>
              <a:pathLst>
                <a:path w="73153" h="56080" extrusionOk="0">
                  <a:moveTo>
                    <a:pt x="12829" y="0"/>
                  </a:moveTo>
                  <a:cubicBezTo>
                    <a:pt x="12663" y="0"/>
                    <a:pt x="12517" y="100"/>
                    <a:pt x="12443" y="272"/>
                  </a:cubicBezTo>
                  <a:lnTo>
                    <a:pt x="101" y="32729"/>
                  </a:lnTo>
                  <a:cubicBezTo>
                    <a:pt x="1" y="32929"/>
                    <a:pt x="134" y="33196"/>
                    <a:pt x="334" y="33262"/>
                  </a:cubicBezTo>
                  <a:lnTo>
                    <a:pt x="60143" y="56045"/>
                  </a:lnTo>
                  <a:cubicBezTo>
                    <a:pt x="60198" y="56069"/>
                    <a:pt x="60253" y="56079"/>
                    <a:pt x="60306" y="56079"/>
                  </a:cubicBezTo>
                  <a:cubicBezTo>
                    <a:pt x="60479" y="56079"/>
                    <a:pt x="60634" y="55965"/>
                    <a:pt x="60711" y="55812"/>
                  </a:cubicBezTo>
                  <a:lnTo>
                    <a:pt x="73053" y="23355"/>
                  </a:lnTo>
                  <a:cubicBezTo>
                    <a:pt x="73153" y="23155"/>
                    <a:pt x="73053" y="22888"/>
                    <a:pt x="72819" y="22822"/>
                  </a:cubicBezTo>
                  <a:lnTo>
                    <a:pt x="13010" y="39"/>
                  </a:lnTo>
                  <a:cubicBezTo>
                    <a:pt x="12949" y="13"/>
                    <a:pt x="12888" y="0"/>
                    <a:pt x="12829"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20" name="Google Shape;1620;p33"/>
            <p:cNvSpPr/>
            <p:nvPr/>
          </p:nvSpPr>
          <p:spPr>
            <a:xfrm rot="363082">
              <a:off x="792956" y="4622556"/>
              <a:ext cx="778540" cy="1132818"/>
            </a:xfrm>
            <a:custGeom>
              <a:avLst/>
              <a:gdLst/>
              <a:ahLst/>
              <a:cxnLst/>
              <a:rect l="l" t="t" r="r" b="b"/>
              <a:pathLst>
                <a:path w="24852" h="36161" extrusionOk="0">
                  <a:moveTo>
                    <a:pt x="11909" y="1"/>
                  </a:moveTo>
                  <a:lnTo>
                    <a:pt x="0" y="31223"/>
                  </a:lnTo>
                  <a:lnTo>
                    <a:pt x="12943" y="36160"/>
                  </a:lnTo>
                  <a:lnTo>
                    <a:pt x="24851" y="4904"/>
                  </a:lnTo>
                  <a:lnTo>
                    <a:pt x="11909"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21" name="Google Shape;1621;p33"/>
            <p:cNvSpPr/>
            <p:nvPr/>
          </p:nvSpPr>
          <p:spPr>
            <a:xfrm rot="363082">
              <a:off x="289098" y="4363311"/>
              <a:ext cx="1166244" cy="1323976"/>
            </a:xfrm>
            <a:custGeom>
              <a:avLst/>
              <a:gdLst/>
              <a:ahLst/>
              <a:cxnLst/>
              <a:rect l="l" t="t" r="r" b="b"/>
              <a:pathLst>
                <a:path w="37228" h="42263" extrusionOk="0">
                  <a:moveTo>
                    <a:pt x="13388" y="0"/>
                  </a:moveTo>
                  <a:cubicBezTo>
                    <a:pt x="12947" y="0"/>
                    <a:pt x="12544" y="279"/>
                    <a:pt x="12376" y="699"/>
                  </a:cubicBezTo>
                  <a:lnTo>
                    <a:pt x="6272" y="16711"/>
                  </a:lnTo>
                  <a:lnTo>
                    <a:pt x="201" y="32722"/>
                  </a:lnTo>
                  <a:cubicBezTo>
                    <a:pt x="1" y="33189"/>
                    <a:pt x="201" y="33756"/>
                    <a:pt x="668" y="34023"/>
                  </a:cubicBezTo>
                  <a:cubicBezTo>
                    <a:pt x="4271" y="35924"/>
                    <a:pt x="7973" y="37659"/>
                    <a:pt x="11743" y="39160"/>
                  </a:cubicBezTo>
                  <a:cubicBezTo>
                    <a:pt x="17146" y="41262"/>
                    <a:pt x="24952" y="42262"/>
                    <a:pt x="24952" y="42262"/>
                  </a:cubicBezTo>
                  <a:lnTo>
                    <a:pt x="31090" y="26151"/>
                  </a:lnTo>
                  <a:lnTo>
                    <a:pt x="37227" y="10039"/>
                  </a:lnTo>
                  <a:cubicBezTo>
                    <a:pt x="37227" y="10039"/>
                    <a:pt x="30756" y="5636"/>
                    <a:pt x="25319" y="3568"/>
                  </a:cubicBezTo>
                  <a:cubicBezTo>
                    <a:pt x="21483" y="2167"/>
                    <a:pt x="17580" y="999"/>
                    <a:pt x="13644" y="32"/>
                  </a:cubicBezTo>
                  <a:cubicBezTo>
                    <a:pt x="13558" y="11"/>
                    <a:pt x="13472" y="0"/>
                    <a:pt x="13388" y="0"/>
                  </a:cubicBezTo>
                  <a:close/>
                </a:path>
              </a:pathLst>
            </a:custGeom>
            <a:solidFill>
              <a:schemeClr val="l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22" name="Google Shape;1622;p33"/>
            <p:cNvSpPr/>
            <p:nvPr/>
          </p:nvSpPr>
          <p:spPr>
            <a:xfrm rot="363082">
              <a:off x="1066041" y="4735131"/>
              <a:ext cx="399201" cy="988588"/>
            </a:xfrm>
            <a:custGeom>
              <a:avLst/>
              <a:gdLst/>
              <a:ahLst/>
              <a:cxnLst/>
              <a:rect l="l" t="t" r="r" b="b"/>
              <a:pathLst>
                <a:path w="12743" h="31557" extrusionOk="0">
                  <a:moveTo>
                    <a:pt x="11909" y="1"/>
                  </a:moveTo>
                  <a:lnTo>
                    <a:pt x="0" y="31257"/>
                  </a:lnTo>
                  <a:lnTo>
                    <a:pt x="834" y="31557"/>
                  </a:lnTo>
                  <a:lnTo>
                    <a:pt x="12743" y="334"/>
                  </a:lnTo>
                  <a:lnTo>
                    <a:pt x="11909"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23" name="Google Shape;1623;p33"/>
            <p:cNvSpPr/>
            <p:nvPr/>
          </p:nvSpPr>
          <p:spPr>
            <a:xfrm rot="363082">
              <a:off x="1086646" y="4743259"/>
              <a:ext cx="390836" cy="979190"/>
            </a:xfrm>
            <a:custGeom>
              <a:avLst/>
              <a:gdLst/>
              <a:ahLst/>
              <a:cxnLst/>
              <a:rect l="l" t="t" r="r" b="b"/>
              <a:pathLst>
                <a:path w="12476" h="31257" extrusionOk="0">
                  <a:moveTo>
                    <a:pt x="12042" y="1"/>
                  </a:moveTo>
                  <a:lnTo>
                    <a:pt x="0" y="31090"/>
                  </a:lnTo>
                  <a:lnTo>
                    <a:pt x="434" y="31256"/>
                  </a:lnTo>
                  <a:lnTo>
                    <a:pt x="12476" y="167"/>
                  </a:lnTo>
                  <a:lnTo>
                    <a:pt x="12042"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24" name="Google Shape;1624;p33"/>
            <p:cNvSpPr/>
            <p:nvPr/>
          </p:nvSpPr>
          <p:spPr>
            <a:xfrm rot="363082">
              <a:off x="-564252" y="3933299"/>
              <a:ext cx="778540" cy="1133852"/>
            </a:xfrm>
            <a:custGeom>
              <a:avLst/>
              <a:gdLst/>
              <a:ahLst/>
              <a:cxnLst/>
              <a:rect l="l" t="t" r="r" b="b"/>
              <a:pathLst>
                <a:path w="24852" h="36194" extrusionOk="0">
                  <a:moveTo>
                    <a:pt x="11909" y="1"/>
                  </a:moveTo>
                  <a:lnTo>
                    <a:pt x="0" y="31256"/>
                  </a:lnTo>
                  <a:lnTo>
                    <a:pt x="12943" y="36193"/>
                  </a:lnTo>
                  <a:lnTo>
                    <a:pt x="24851" y="4937"/>
                  </a:lnTo>
                  <a:lnTo>
                    <a:pt x="11909"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25" name="Google Shape;1625;p33"/>
            <p:cNvSpPr/>
            <p:nvPr/>
          </p:nvSpPr>
          <p:spPr>
            <a:xfrm rot="363082">
              <a:off x="-449612" y="4006479"/>
              <a:ext cx="1166244" cy="1323004"/>
            </a:xfrm>
            <a:custGeom>
              <a:avLst/>
              <a:gdLst/>
              <a:ahLst/>
              <a:cxnLst/>
              <a:rect l="l" t="t" r="r" b="b"/>
              <a:pathLst>
                <a:path w="37228" h="42232" extrusionOk="0">
                  <a:moveTo>
                    <a:pt x="12243" y="0"/>
                  </a:moveTo>
                  <a:lnTo>
                    <a:pt x="6105" y="16112"/>
                  </a:lnTo>
                  <a:lnTo>
                    <a:pt x="1" y="32190"/>
                  </a:lnTo>
                  <a:cubicBezTo>
                    <a:pt x="1" y="32190"/>
                    <a:pt x="6506" y="36593"/>
                    <a:pt x="11909" y="38694"/>
                  </a:cubicBezTo>
                  <a:cubicBezTo>
                    <a:pt x="15745" y="40062"/>
                    <a:pt x="19648" y="41230"/>
                    <a:pt x="23584" y="42197"/>
                  </a:cubicBezTo>
                  <a:cubicBezTo>
                    <a:pt x="23677" y="42220"/>
                    <a:pt x="23769" y="42231"/>
                    <a:pt x="23859" y="42231"/>
                  </a:cubicBezTo>
                  <a:cubicBezTo>
                    <a:pt x="24293" y="42231"/>
                    <a:pt x="24686" y="41977"/>
                    <a:pt x="24852" y="41563"/>
                  </a:cubicBezTo>
                  <a:lnTo>
                    <a:pt x="30923" y="25552"/>
                  </a:lnTo>
                  <a:lnTo>
                    <a:pt x="37027" y="9540"/>
                  </a:lnTo>
                  <a:cubicBezTo>
                    <a:pt x="37227" y="9040"/>
                    <a:pt x="37027" y="8473"/>
                    <a:pt x="36560" y="8239"/>
                  </a:cubicBezTo>
                  <a:cubicBezTo>
                    <a:pt x="32958" y="6305"/>
                    <a:pt x="29255" y="4603"/>
                    <a:pt x="25486" y="3069"/>
                  </a:cubicBezTo>
                  <a:cubicBezTo>
                    <a:pt x="20049" y="1001"/>
                    <a:pt x="12243" y="0"/>
                    <a:pt x="12243" y="0"/>
                  </a:cubicBezTo>
                  <a:close/>
                </a:path>
              </a:pathLst>
            </a:custGeom>
            <a:solidFill>
              <a:schemeClr val="l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26" name="Google Shape;1626;p33"/>
            <p:cNvSpPr/>
            <p:nvPr/>
          </p:nvSpPr>
          <p:spPr>
            <a:xfrm rot="363082">
              <a:off x="-458078" y="3966041"/>
              <a:ext cx="400266" cy="988588"/>
            </a:xfrm>
            <a:custGeom>
              <a:avLst/>
              <a:gdLst/>
              <a:ahLst/>
              <a:cxnLst/>
              <a:rect l="l" t="t" r="r" b="b"/>
              <a:pathLst>
                <a:path w="12777" h="31557" extrusionOk="0">
                  <a:moveTo>
                    <a:pt x="11909" y="0"/>
                  </a:moveTo>
                  <a:lnTo>
                    <a:pt x="1" y="31223"/>
                  </a:lnTo>
                  <a:lnTo>
                    <a:pt x="868" y="31556"/>
                  </a:lnTo>
                  <a:lnTo>
                    <a:pt x="12777" y="300"/>
                  </a:lnTo>
                  <a:lnTo>
                    <a:pt x="1190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27" name="Google Shape;1627;p33"/>
            <p:cNvSpPr/>
            <p:nvPr/>
          </p:nvSpPr>
          <p:spPr>
            <a:xfrm rot="363082">
              <a:off x="-486520" y="3948733"/>
              <a:ext cx="386701" cy="983356"/>
            </a:xfrm>
            <a:custGeom>
              <a:avLst/>
              <a:gdLst/>
              <a:ahLst/>
              <a:cxnLst/>
              <a:rect l="l" t="t" r="r" b="b"/>
              <a:pathLst>
                <a:path w="12344" h="31390" extrusionOk="0">
                  <a:moveTo>
                    <a:pt x="11909" y="0"/>
                  </a:moveTo>
                  <a:lnTo>
                    <a:pt x="1" y="31223"/>
                  </a:lnTo>
                  <a:lnTo>
                    <a:pt x="435" y="31389"/>
                  </a:lnTo>
                  <a:lnTo>
                    <a:pt x="12343" y="167"/>
                  </a:lnTo>
                  <a:lnTo>
                    <a:pt x="1190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28" name="Google Shape;1628;p33"/>
            <p:cNvSpPr/>
            <p:nvPr/>
          </p:nvSpPr>
          <p:spPr>
            <a:xfrm rot="363082">
              <a:off x="-536791" y="3924334"/>
              <a:ext cx="403367" cy="990687"/>
            </a:xfrm>
            <a:custGeom>
              <a:avLst/>
              <a:gdLst/>
              <a:ahLst/>
              <a:cxnLst/>
              <a:rect l="l" t="t" r="r" b="b"/>
              <a:pathLst>
                <a:path w="12876" h="31624" extrusionOk="0">
                  <a:moveTo>
                    <a:pt x="11909" y="0"/>
                  </a:moveTo>
                  <a:lnTo>
                    <a:pt x="0" y="31223"/>
                  </a:lnTo>
                  <a:lnTo>
                    <a:pt x="967" y="31623"/>
                  </a:lnTo>
                  <a:lnTo>
                    <a:pt x="12876" y="367"/>
                  </a:lnTo>
                  <a:lnTo>
                    <a:pt x="1190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29" name="Google Shape;1629;p33"/>
            <p:cNvSpPr/>
            <p:nvPr/>
          </p:nvSpPr>
          <p:spPr>
            <a:xfrm rot="363082">
              <a:off x="633267" y="4549023"/>
              <a:ext cx="365775" cy="364741"/>
            </a:xfrm>
            <a:custGeom>
              <a:avLst/>
              <a:gdLst/>
              <a:ahLst/>
              <a:cxnLst/>
              <a:rect l="l" t="t" r="r" b="b"/>
              <a:pathLst>
                <a:path w="11676" h="11643" fill="none" extrusionOk="0">
                  <a:moveTo>
                    <a:pt x="3237" y="1"/>
                  </a:moveTo>
                  <a:lnTo>
                    <a:pt x="11676" y="3203"/>
                  </a:lnTo>
                  <a:lnTo>
                    <a:pt x="8440" y="11643"/>
                  </a:lnTo>
                  <a:lnTo>
                    <a:pt x="1" y="8407"/>
                  </a:lnTo>
                  <a:close/>
                </a:path>
              </a:pathLst>
            </a:custGeom>
            <a:noFill/>
            <a:ln w="19050"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30" name="Google Shape;1630;p33"/>
            <p:cNvSpPr/>
            <p:nvPr/>
          </p:nvSpPr>
          <p:spPr>
            <a:xfrm rot="363082">
              <a:off x="-56388" y="4232909"/>
              <a:ext cx="499541" cy="423260"/>
            </a:xfrm>
            <a:custGeom>
              <a:avLst/>
              <a:gdLst/>
              <a:ahLst/>
              <a:cxnLst/>
              <a:rect l="l" t="t" r="r" b="b"/>
              <a:pathLst>
                <a:path w="15946" h="13511" fill="none" extrusionOk="0">
                  <a:moveTo>
                    <a:pt x="3303" y="1"/>
                  </a:moveTo>
                  <a:lnTo>
                    <a:pt x="15945" y="4804"/>
                  </a:lnTo>
                  <a:moveTo>
                    <a:pt x="2769" y="1435"/>
                  </a:moveTo>
                  <a:lnTo>
                    <a:pt x="15378" y="6272"/>
                  </a:lnTo>
                  <a:moveTo>
                    <a:pt x="2202" y="2903"/>
                  </a:moveTo>
                  <a:lnTo>
                    <a:pt x="14845" y="7740"/>
                  </a:lnTo>
                  <a:moveTo>
                    <a:pt x="14277" y="9174"/>
                  </a:moveTo>
                  <a:lnTo>
                    <a:pt x="1635" y="4337"/>
                  </a:lnTo>
                  <a:moveTo>
                    <a:pt x="1101" y="5805"/>
                  </a:moveTo>
                  <a:lnTo>
                    <a:pt x="13710" y="10608"/>
                  </a:lnTo>
                  <a:moveTo>
                    <a:pt x="534" y="7239"/>
                  </a:moveTo>
                  <a:lnTo>
                    <a:pt x="13177" y="12076"/>
                  </a:lnTo>
                  <a:moveTo>
                    <a:pt x="1" y="8707"/>
                  </a:moveTo>
                  <a:lnTo>
                    <a:pt x="12643" y="13511"/>
                  </a:lnTo>
                </a:path>
              </a:pathLst>
            </a:custGeom>
            <a:noFill/>
            <a:ln w="19050"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31" name="Google Shape;1631;p33"/>
            <p:cNvSpPr/>
            <p:nvPr/>
          </p:nvSpPr>
          <p:spPr>
            <a:xfrm rot="363082">
              <a:off x="940056" y="4735937"/>
              <a:ext cx="406531" cy="311454"/>
            </a:xfrm>
            <a:custGeom>
              <a:avLst/>
              <a:gdLst/>
              <a:ahLst/>
              <a:cxnLst/>
              <a:rect l="l" t="t" r="r" b="b"/>
              <a:pathLst>
                <a:path w="12977" h="9942" fill="none" extrusionOk="0">
                  <a:moveTo>
                    <a:pt x="12977" y="3903"/>
                  </a:moveTo>
                  <a:lnTo>
                    <a:pt x="2670" y="1"/>
                  </a:lnTo>
                  <a:moveTo>
                    <a:pt x="2002" y="1769"/>
                  </a:moveTo>
                  <a:lnTo>
                    <a:pt x="12276" y="5671"/>
                  </a:lnTo>
                  <a:moveTo>
                    <a:pt x="1335" y="3503"/>
                  </a:moveTo>
                  <a:lnTo>
                    <a:pt x="11609" y="7439"/>
                  </a:lnTo>
                  <a:moveTo>
                    <a:pt x="668" y="5271"/>
                  </a:moveTo>
                  <a:lnTo>
                    <a:pt x="10942" y="9174"/>
                  </a:lnTo>
                  <a:moveTo>
                    <a:pt x="7706" y="9941"/>
                  </a:moveTo>
                  <a:lnTo>
                    <a:pt x="1" y="7006"/>
                  </a:lnTo>
                </a:path>
              </a:pathLst>
            </a:custGeom>
            <a:noFill/>
            <a:ln w="19050"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32" name="Google Shape;1632;p33"/>
            <p:cNvSpPr/>
            <p:nvPr/>
          </p:nvSpPr>
          <p:spPr>
            <a:xfrm rot="363082">
              <a:off x="407066" y="4979342"/>
              <a:ext cx="760778" cy="501609"/>
            </a:xfrm>
            <a:custGeom>
              <a:avLst/>
              <a:gdLst/>
              <a:ahLst/>
              <a:cxnLst/>
              <a:rect l="l" t="t" r="r" b="b"/>
              <a:pathLst>
                <a:path w="24285" h="16012" fill="none" extrusionOk="0">
                  <a:moveTo>
                    <a:pt x="24285" y="6772"/>
                  </a:moveTo>
                  <a:lnTo>
                    <a:pt x="6472" y="0"/>
                  </a:lnTo>
                  <a:moveTo>
                    <a:pt x="3136" y="1067"/>
                  </a:moveTo>
                  <a:lnTo>
                    <a:pt x="23517" y="8806"/>
                  </a:lnTo>
                  <a:moveTo>
                    <a:pt x="2336" y="3069"/>
                  </a:moveTo>
                  <a:lnTo>
                    <a:pt x="22717" y="10841"/>
                  </a:lnTo>
                  <a:moveTo>
                    <a:pt x="1568" y="5137"/>
                  </a:moveTo>
                  <a:lnTo>
                    <a:pt x="21950" y="12909"/>
                  </a:lnTo>
                  <a:moveTo>
                    <a:pt x="801" y="7172"/>
                  </a:moveTo>
                  <a:lnTo>
                    <a:pt x="21182" y="14944"/>
                  </a:lnTo>
                  <a:moveTo>
                    <a:pt x="1" y="9240"/>
                  </a:moveTo>
                  <a:lnTo>
                    <a:pt x="17847" y="16011"/>
                  </a:lnTo>
                </a:path>
              </a:pathLst>
            </a:custGeom>
            <a:noFill/>
            <a:ln w="19050"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633" name="Google Shape;1633;p33"/>
          <p:cNvGrpSpPr/>
          <p:nvPr/>
        </p:nvGrpSpPr>
        <p:grpSpPr>
          <a:xfrm rot="9900040">
            <a:off x="10096863" y="41390"/>
            <a:ext cx="2725656" cy="2106717"/>
            <a:chOff x="-874852" y="3661982"/>
            <a:chExt cx="2044303" cy="1580085"/>
          </a:xfrm>
        </p:grpSpPr>
        <p:grpSp>
          <p:nvGrpSpPr>
            <p:cNvPr id="1634" name="Google Shape;1634;p33"/>
            <p:cNvGrpSpPr/>
            <p:nvPr/>
          </p:nvGrpSpPr>
          <p:grpSpPr>
            <a:xfrm rot="5249857" flipH="1">
              <a:off x="48808" y="4095917"/>
              <a:ext cx="537972" cy="1681428"/>
              <a:chOff x="-1858600" y="2385325"/>
              <a:chExt cx="523125" cy="1635025"/>
            </a:xfrm>
          </p:grpSpPr>
          <p:sp>
            <p:nvSpPr>
              <p:cNvPr id="1635" name="Google Shape;1635;p33"/>
              <p:cNvSpPr/>
              <p:nvPr/>
            </p:nvSpPr>
            <p:spPr>
              <a:xfrm>
                <a:off x="-1804750" y="2385325"/>
                <a:ext cx="469275" cy="1635025"/>
              </a:xfrm>
              <a:custGeom>
                <a:avLst/>
                <a:gdLst/>
                <a:ahLst/>
                <a:cxnLst/>
                <a:rect l="l" t="t" r="r" b="b"/>
                <a:pathLst>
                  <a:path w="18771" h="65401" extrusionOk="0">
                    <a:moveTo>
                      <a:pt x="12062" y="1"/>
                    </a:moveTo>
                    <a:cubicBezTo>
                      <a:pt x="9693" y="1"/>
                      <a:pt x="7259" y="1264"/>
                      <a:pt x="5667" y="3115"/>
                    </a:cubicBezTo>
                    <a:cubicBezTo>
                      <a:pt x="3462" y="5679"/>
                      <a:pt x="2513" y="9064"/>
                      <a:pt x="1872" y="12397"/>
                    </a:cubicBezTo>
                    <a:lnTo>
                      <a:pt x="1872" y="12372"/>
                    </a:lnTo>
                    <a:cubicBezTo>
                      <a:pt x="129" y="21270"/>
                      <a:pt x="0" y="30373"/>
                      <a:pt x="975" y="39373"/>
                    </a:cubicBezTo>
                    <a:cubicBezTo>
                      <a:pt x="1308" y="42476"/>
                      <a:pt x="1308" y="44861"/>
                      <a:pt x="1462" y="47989"/>
                    </a:cubicBezTo>
                    <a:cubicBezTo>
                      <a:pt x="1795" y="54796"/>
                      <a:pt x="6238" y="62496"/>
                      <a:pt x="6079" y="65382"/>
                    </a:cubicBezTo>
                    <a:lnTo>
                      <a:pt x="6079" y="65382"/>
                    </a:lnTo>
                    <a:cubicBezTo>
                      <a:pt x="6979" y="50077"/>
                      <a:pt x="11644" y="31239"/>
                      <a:pt x="16694" y="16756"/>
                    </a:cubicBezTo>
                    <a:cubicBezTo>
                      <a:pt x="17694" y="13936"/>
                      <a:pt x="18771" y="11064"/>
                      <a:pt x="18745" y="8089"/>
                    </a:cubicBezTo>
                    <a:cubicBezTo>
                      <a:pt x="18745" y="5089"/>
                      <a:pt x="17412" y="1909"/>
                      <a:pt x="14719" y="602"/>
                    </a:cubicBezTo>
                    <a:cubicBezTo>
                      <a:pt x="13878" y="188"/>
                      <a:pt x="12974" y="1"/>
                      <a:pt x="12062" y="1"/>
                    </a:cubicBezTo>
                    <a:close/>
                    <a:moveTo>
                      <a:pt x="6079" y="65382"/>
                    </a:moveTo>
                    <a:lnTo>
                      <a:pt x="6079" y="65382"/>
                    </a:lnTo>
                    <a:cubicBezTo>
                      <a:pt x="6078" y="65388"/>
                      <a:pt x="6078" y="65394"/>
                      <a:pt x="6078" y="65400"/>
                    </a:cubicBezTo>
                    <a:cubicBezTo>
                      <a:pt x="6078" y="65394"/>
                      <a:pt x="6078" y="65388"/>
                      <a:pt x="6079" y="65382"/>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36" name="Google Shape;1636;p33"/>
              <p:cNvSpPr/>
              <p:nvPr/>
            </p:nvSpPr>
            <p:spPr>
              <a:xfrm>
                <a:off x="-1858600" y="2385425"/>
                <a:ext cx="469275" cy="1634925"/>
              </a:xfrm>
              <a:custGeom>
                <a:avLst/>
                <a:gdLst/>
                <a:ahLst/>
                <a:cxnLst/>
                <a:rect l="l" t="t" r="r" b="b"/>
                <a:pathLst>
                  <a:path w="18771" h="65397" extrusionOk="0">
                    <a:moveTo>
                      <a:pt x="12088" y="1"/>
                    </a:moveTo>
                    <a:cubicBezTo>
                      <a:pt x="9704" y="1"/>
                      <a:pt x="7263" y="1274"/>
                      <a:pt x="5667" y="3111"/>
                    </a:cubicBezTo>
                    <a:cubicBezTo>
                      <a:pt x="3462" y="5649"/>
                      <a:pt x="2513" y="9060"/>
                      <a:pt x="1872" y="12393"/>
                    </a:cubicBezTo>
                    <a:lnTo>
                      <a:pt x="1872" y="12368"/>
                    </a:lnTo>
                    <a:cubicBezTo>
                      <a:pt x="129" y="21266"/>
                      <a:pt x="0" y="30369"/>
                      <a:pt x="975" y="39369"/>
                    </a:cubicBezTo>
                    <a:cubicBezTo>
                      <a:pt x="1308" y="42472"/>
                      <a:pt x="1308" y="44857"/>
                      <a:pt x="1462" y="47985"/>
                    </a:cubicBezTo>
                    <a:cubicBezTo>
                      <a:pt x="1795" y="54792"/>
                      <a:pt x="6239" y="62492"/>
                      <a:pt x="6079" y="65378"/>
                    </a:cubicBezTo>
                    <a:lnTo>
                      <a:pt x="6079" y="65378"/>
                    </a:lnTo>
                    <a:cubicBezTo>
                      <a:pt x="6979" y="50073"/>
                      <a:pt x="11670" y="31235"/>
                      <a:pt x="16694" y="16752"/>
                    </a:cubicBezTo>
                    <a:cubicBezTo>
                      <a:pt x="17694" y="13932"/>
                      <a:pt x="18771" y="11060"/>
                      <a:pt x="18771" y="8085"/>
                    </a:cubicBezTo>
                    <a:cubicBezTo>
                      <a:pt x="18745" y="5085"/>
                      <a:pt x="17412" y="1905"/>
                      <a:pt x="14745" y="598"/>
                    </a:cubicBezTo>
                    <a:cubicBezTo>
                      <a:pt x="13901" y="187"/>
                      <a:pt x="12999" y="1"/>
                      <a:pt x="12088" y="1"/>
                    </a:cubicBezTo>
                    <a:close/>
                    <a:moveTo>
                      <a:pt x="6079" y="65378"/>
                    </a:moveTo>
                    <a:cubicBezTo>
                      <a:pt x="6078" y="65384"/>
                      <a:pt x="6078" y="65390"/>
                      <a:pt x="6078" y="65396"/>
                    </a:cubicBezTo>
                    <a:cubicBezTo>
                      <a:pt x="6078" y="65390"/>
                      <a:pt x="6078" y="65384"/>
                      <a:pt x="6079" y="65378"/>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37" name="Google Shape;1637;p33"/>
              <p:cNvSpPr/>
              <p:nvPr/>
            </p:nvSpPr>
            <p:spPr>
              <a:xfrm>
                <a:off x="-1766300" y="2414375"/>
                <a:ext cx="329125" cy="283550"/>
              </a:xfrm>
              <a:custGeom>
                <a:avLst/>
                <a:gdLst/>
                <a:ahLst/>
                <a:cxnLst/>
                <a:rect l="l" t="t" r="r" b="b"/>
                <a:pathLst>
                  <a:path w="13165" h="11342" extrusionOk="0">
                    <a:moveTo>
                      <a:pt x="7214" y="1"/>
                    </a:moveTo>
                    <a:cubicBezTo>
                      <a:pt x="7203" y="1"/>
                      <a:pt x="7192" y="2"/>
                      <a:pt x="7181" y="4"/>
                    </a:cubicBezTo>
                    <a:cubicBezTo>
                      <a:pt x="7053" y="55"/>
                      <a:pt x="6976" y="260"/>
                      <a:pt x="7104" y="337"/>
                    </a:cubicBezTo>
                    <a:cubicBezTo>
                      <a:pt x="7130" y="363"/>
                      <a:pt x="7155" y="363"/>
                      <a:pt x="7181" y="363"/>
                    </a:cubicBezTo>
                    <a:cubicBezTo>
                      <a:pt x="7258" y="363"/>
                      <a:pt x="7335" y="337"/>
                      <a:pt x="7386" y="260"/>
                    </a:cubicBezTo>
                    <a:cubicBezTo>
                      <a:pt x="7433" y="120"/>
                      <a:pt x="7330" y="1"/>
                      <a:pt x="7214" y="1"/>
                    </a:cubicBezTo>
                    <a:close/>
                    <a:moveTo>
                      <a:pt x="10096" y="914"/>
                    </a:moveTo>
                    <a:cubicBezTo>
                      <a:pt x="10065" y="914"/>
                      <a:pt x="10033" y="918"/>
                      <a:pt x="10001" y="927"/>
                    </a:cubicBezTo>
                    <a:cubicBezTo>
                      <a:pt x="9719" y="1004"/>
                      <a:pt x="9591" y="1440"/>
                      <a:pt x="9848" y="1619"/>
                    </a:cubicBezTo>
                    <a:cubicBezTo>
                      <a:pt x="9899" y="1619"/>
                      <a:pt x="9950" y="1645"/>
                      <a:pt x="10001" y="1645"/>
                    </a:cubicBezTo>
                    <a:cubicBezTo>
                      <a:pt x="10024" y="1648"/>
                      <a:pt x="10046" y="1650"/>
                      <a:pt x="10069" y="1650"/>
                    </a:cubicBezTo>
                    <a:cubicBezTo>
                      <a:pt x="10224" y="1650"/>
                      <a:pt x="10370" y="1571"/>
                      <a:pt x="10437" y="1414"/>
                    </a:cubicBezTo>
                    <a:cubicBezTo>
                      <a:pt x="10528" y="1164"/>
                      <a:pt x="10337" y="914"/>
                      <a:pt x="10096" y="914"/>
                    </a:cubicBezTo>
                    <a:close/>
                    <a:moveTo>
                      <a:pt x="4839" y="1534"/>
                    </a:moveTo>
                    <a:cubicBezTo>
                      <a:pt x="4695" y="1534"/>
                      <a:pt x="4554" y="1605"/>
                      <a:pt x="4540" y="1748"/>
                    </a:cubicBezTo>
                    <a:cubicBezTo>
                      <a:pt x="4540" y="1799"/>
                      <a:pt x="4540" y="1824"/>
                      <a:pt x="4540" y="1876"/>
                    </a:cubicBezTo>
                    <a:cubicBezTo>
                      <a:pt x="4591" y="2030"/>
                      <a:pt x="4719" y="2158"/>
                      <a:pt x="4873" y="2183"/>
                    </a:cubicBezTo>
                    <a:cubicBezTo>
                      <a:pt x="5129" y="2183"/>
                      <a:pt x="5309" y="1876"/>
                      <a:pt x="5129" y="1671"/>
                    </a:cubicBezTo>
                    <a:cubicBezTo>
                      <a:pt x="5072" y="1579"/>
                      <a:pt x="4955" y="1534"/>
                      <a:pt x="4839" y="1534"/>
                    </a:cubicBezTo>
                    <a:close/>
                    <a:moveTo>
                      <a:pt x="7873" y="1434"/>
                    </a:moveTo>
                    <a:cubicBezTo>
                      <a:pt x="7815" y="1434"/>
                      <a:pt x="7755" y="1444"/>
                      <a:pt x="7694" y="1465"/>
                    </a:cubicBezTo>
                    <a:cubicBezTo>
                      <a:pt x="7309" y="1542"/>
                      <a:pt x="7104" y="2183"/>
                      <a:pt x="7488" y="2414"/>
                    </a:cubicBezTo>
                    <a:lnTo>
                      <a:pt x="7514" y="2414"/>
                    </a:lnTo>
                    <a:cubicBezTo>
                      <a:pt x="7565" y="2440"/>
                      <a:pt x="7642" y="2466"/>
                      <a:pt x="7694" y="2491"/>
                    </a:cubicBezTo>
                    <a:cubicBezTo>
                      <a:pt x="7715" y="2493"/>
                      <a:pt x="7737" y="2494"/>
                      <a:pt x="7759" y="2494"/>
                    </a:cubicBezTo>
                    <a:cubicBezTo>
                      <a:pt x="7992" y="2494"/>
                      <a:pt x="8217" y="2369"/>
                      <a:pt x="8335" y="2158"/>
                    </a:cubicBezTo>
                    <a:cubicBezTo>
                      <a:pt x="8489" y="1805"/>
                      <a:pt x="8227" y="1434"/>
                      <a:pt x="7873" y="1434"/>
                    </a:cubicBezTo>
                    <a:close/>
                    <a:moveTo>
                      <a:pt x="12521" y="1809"/>
                    </a:moveTo>
                    <a:cubicBezTo>
                      <a:pt x="12477" y="1809"/>
                      <a:pt x="12432" y="1814"/>
                      <a:pt x="12386" y="1824"/>
                    </a:cubicBezTo>
                    <a:cubicBezTo>
                      <a:pt x="12002" y="1927"/>
                      <a:pt x="11796" y="2568"/>
                      <a:pt x="12181" y="2799"/>
                    </a:cubicBezTo>
                    <a:cubicBezTo>
                      <a:pt x="12232" y="2825"/>
                      <a:pt x="12309" y="2850"/>
                      <a:pt x="12386" y="2850"/>
                    </a:cubicBezTo>
                    <a:cubicBezTo>
                      <a:pt x="12424" y="2858"/>
                      <a:pt x="12461" y="2861"/>
                      <a:pt x="12498" y="2861"/>
                    </a:cubicBezTo>
                    <a:cubicBezTo>
                      <a:pt x="12709" y="2861"/>
                      <a:pt x="12896" y="2739"/>
                      <a:pt x="13027" y="2542"/>
                    </a:cubicBezTo>
                    <a:cubicBezTo>
                      <a:pt x="13165" y="2175"/>
                      <a:pt x="12892" y="1809"/>
                      <a:pt x="12521" y="1809"/>
                    </a:cubicBezTo>
                    <a:close/>
                    <a:moveTo>
                      <a:pt x="10496" y="2693"/>
                    </a:moveTo>
                    <a:cubicBezTo>
                      <a:pt x="10485" y="2693"/>
                      <a:pt x="10474" y="2694"/>
                      <a:pt x="10463" y="2696"/>
                    </a:cubicBezTo>
                    <a:cubicBezTo>
                      <a:pt x="10335" y="2722"/>
                      <a:pt x="10258" y="2953"/>
                      <a:pt x="10386" y="3030"/>
                    </a:cubicBezTo>
                    <a:cubicBezTo>
                      <a:pt x="10412" y="3055"/>
                      <a:pt x="10412" y="3055"/>
                      <a:pt x="10437" y="3055"/>
                    </a:cubicBezTo>
                    <a:cubicBezTo>
                      <a:pt x="10540" y="3055"/>
                      <a:pt x="10617" y="3030"/>
                      <a:pt x="10668" y="2953"/>
                    </a:cubicBezTo>
                    <a:cubicBezTo>
                      <a:pt x="10715" y="2812"/>
                      <a:pt x="10612" y="2693"/>
                      <a:pt x="10496" y="2693"/>
                    </a:cubicBezTo>
                    <a:close/>
                    <a:moveTo>
                      <a:pt x="3134" y="3127"/>
                    </a:moveTo>
                    <a:cubicBezTo>
                      <a:pt x="3124" y="3127"/>
                      <a:pt x="3114" y="3129"/>
                      <a:pt x="3104" y="3132"/>
                    </a:cubicBezTo>
                    <a:cubicBezTo>
                      <a:pt x="3027" y="3158"/>
                      <a:pt x="3001" y="3260"/>
                      <a:pt x="3078" y="3312"/>
                    </a:cubicBezTo>
                    <a:lnTo>
                      <a:pt x="3078" y="3337"/>
                    </a:lnTo>
                    <a:lnTo>
                      <a:pt x="3104" y="3337"/>
                    </a:lnTo>
                    <a:cubicBezTo>
                      <a:pt x="3155" y="3337"/>
                      <a:pt x="3206" y="3312"/>
                      <a:pt x="3232" y="3260"/>
                    </a:cubicBezTo>
                    <a:cubicBezTo>
                      <a:pt x="3254" y="3194"/>
                      <a:pt x="3199" y="3127"/>
                      <a:pt x="3134" y="3127"/>
                    </a:cubicBezTo>
                    <a:close/>
                    <a:moveTo>
                      <a:pt x="6219" y="3536"/>
                    </a:moveTo>
                    <a:cubicBezTo>
                      <a:pt x="6072" y="3536"/>
                      <a:pt x="5928" y="3614"/>
                      <a:pt x="5899" y="3773"/>
                    </a:cubicBezTo>
                    <a:lnTo>
                      <a:pt x="5924" y="3773"/>
                    </a:lnTo>
                    <a:cubicBezTo>
                      <a:pt x="5924" y="3799"/>
                      <a:pt x="5924" y="3850"/>
                      <a:pt x="5924" y="3902"/>
                    </a:cubicBezTo>
                    <a:cubicBezTo>
                      <a:pt x="5950" y="4055"/>
                      <a:pt x="6078" y="4158"/>
                      <a:pt x="6232" y="4184"/>
                    </a:cubicBezTo>
                    <a:cubicBezTo>
                      <a:pt x="6243" y="4185"/>
                      <a:pt x="6254" y="4185"/>
                      <a:pt x="6265" y="4185"/>
                    </a:cubicBezTo>
                    <a:cubicBezTo>
                      <a:pt x="6526" y="4185"/>
                      <a:pt x="6662" y="3892"/>
                      <a:pt x="6514" y="3671"/>
                    </a:cubicBezTo>
                    <a:cubicBezTo>
                      <a:pt x="6447" y="3582"/>
                      <a:pt x="6332" y="3536"/>
                      <a:pt x="6219" y="3536"/>
                    </a:cubicBezTo>
                    <a:close/>
                    <a:moveTo>
                      <a:pt x="3009" y="4870"/>
                    </a:moveTo>
                    <a:cubicBezTo>
                      <a:pt x="2866" y="4870"/>
                      <a:pt x="2722" y="4947"/>
                      <a:pt x="2693" y="5107"/>
                    </a:cubicBezTo>
                    <a:lnTo>
                      <a:pt x="2719" y="5107"/>
                    </a:lnTo>
                    <a:cubicBezTo>
                      <a:pt x="2693" y="5158"/>
                      <a:pt x="2693" y="5184"/>
                      <a:pt x="2719" y="5235"/>
                    </a:cubicBezTo>
                    <a:cubicBezTo>
                      <a:pt x="2745" y="5389"/>
                      <a:pt x="2873" y="5517"/>
                      <a:pt x="3027" y="5517"/>
                    </a:cubicBezTo>
                    <a:cubicBezTo>
                      <a:pt x="3038" y="5518"/>
                      <a:pt x="3049" y="5518"/>
                      <a:pt x="3059" y="5518"/>
                    </a:cubicBezTo>
                    <a:cubicBezTo>
                      <a:pt x="3320" y="5518"/>
                      <a:pt x="3456" y="5226"/>
                      <a:pt x="3283" y="5004"/>
                    </a:cubicBezTo>
                    <a:cubicBezTo>
                      <a:pt x="3228" y="4915"/>
                      <a:pt x="3119" y="4870"/>
                      <a:pt x="3009" y="4870"/>
                    </a:cubicBezTo>
                    <a:close/>
                    <a:moveTo>
                      <a:pt x="6277" y="5340"/>
                    </a:moveTo>
                    <a:cubicBezTo>
                      <a:pt x="6229" y="5340"/>
                      <a:pt x="6179" y="5348"/>
                      <a:pt x="6129" y="5363"/>
                    </a:cubicBezTo>
                    <a:cubicBezTo>
                      <a:pt x="5745" y="5466"/>
                      <a:pt x="5540" y="6107"/>
                      <a:pt x="5924" y="6312"/>
                    </a:cubicBezTo>
                    <a:cubicBezTo>
                      <a:pt x="5976" y="6363"/>
                      <a:pt x="6053" y="6363"/>
                      <a:pt x="6129" y="6389"/>
                    </a:cubicBezTo>
                    <a:cubicBezTo>
                      <a:pt x="6151" y="6391"/>
                      <a:pt x="6173" y="6392"/>
                      <a:pt x="6194" y="6392"/>
                    </a:cubicBezTo>
                    <a:cubicBezTo>
                      <a:pt x="6424" y="6392"/>
                      <a:pt x="6630" y="6267"/>
                      <a:pt x="6771" y="6055"/>
                    </a:cubicBezTo>
                    <a:cubicBezTo>
                      <a:pt x="6906" y="5718"/>
                      <a:pt x="6625" y="5340"/>
                      <a:pt x="6277" y="5340"/>
                    </a:cubicBezTo>
                    <a:close/>
                    <a:moveTo>
                      <a:pt x="1163" y="6898"/>
                    </a:moveTo>
                    <a:cubicBezTo>
                      <a:pt x="1152" y="6898"/>
                      <a:pt x="1140" y="6899"/>
                      <a:pt x="1129" y="6902"/>
                    </a:cubicBezTo>
                    <a:cubicBezTo>
                      <a:pt x="1001" y="6927"/>
                      <a:pt x="924" y="7158"/>
                      <a:pt x="1052" y="7235"/>
                    </a:cubicBezTo>
                    <a:cubicBezTo>
                      <a:pt x="1078" y="7235"/>
                      <a:pt x="1104" y="7261"/>
                      <a:pt x="1129" y="7261"/>
                    </a:cubicBezTo>
                    <a:cubicBezTo>
                      <a:pt x="1206" y="7261"/>
                      <a:pt x="1283" y="7235"/>
                      <a:pt x="1334" y="7132"/>
                    </a:cubicBezTo>
                    <a:cubicBezTo>
                      <a:pt x="1381" y="7015"/>
                      <a:pt x="1278" y="6898"/>
                      <a:pt x="1163" y="6898"/>
                    </a:cubicBezTo>
                    <a:close/>
                    <a:moveTo>
                      <a:pt x="5001" y="7850"/>
                    </a:moveTo>
                    <a:cubicBezTo>
                      <a:pt x="4924" y="7876"/>
                      <a:pt x="4899" y="8004"/>
                      <a:pt x="4950" y="8056"/>
                    </a:cubicBezTo>
                    <a:lnTo>
                      <a:pt x="5001" y="8056"/>
                    </a:lnTo>
                    <a:cubicBezTo>
                      <a:pt x="5052" y="8056"/>
                      <a:pt x="5104" y="8030"/>
                      <a:pt x="5129" y="8004"/>
                    </a:cubicBezTo>
                    <a:cubicBezTo>
                      <a:pt x="5155" y="7927"/>
                      <a:pt x="5078" y="7850"/>
                      <a:pt x="5001" y="7850"/>
                    </a:cubicBezTo>
                    <a:close/>
                    <a:moveTo>
                      <a:pt x="2940" y="7598"/>
                    </a:moveTo>
                    <a:cubicBezTo>
                      <a:pt x="2902" y="7598"/>
                      <a:pt x="2862" y="7605"/>
                      <a:pt x="2822" y="7620"/>
                    </a:cubicBezTo>
                    <a:cubicBezTo>
                      <a:pt x="2565" y="7697"/>
                      <a:pt x="2437" y="8107"/>
                      <a:pt x="2693" y="8235"/>
                    </a:cubicBezTo>
                    <a:cubicBezTo>
                      <a:pt x="2719" y="8261"/>
                      <a:pt x="2770" y="8286"/>
                      <a:pt x="2822" y="8286"/>
                    </a:cubicBezTo>
                    <a:cubicBezTo>
                      <a:pt x="2838" y="8289"/>
                      <a:pt x="2854" y="8290"/>
                      <a:pt x="2870" y="8290"/>
                    </a:cubicBezTo>
                    <a:cubicBezTo>
                      <a:pt x="3007" y="8290"/>
                      <a:pt x="3137" y="8196"/>
                      <a:pt x="3206" y="8081"/>
                    </a:cubicBezTo>
                    <a:cubicBezTo>
                      <a:pt x="3338" y="7840"/>
                      <a:pt x="3169" y="7598"/>
                      <a:pt x="2940" y="7598"/>
                    </a:cubicBezTo>
                    <a:close/>
                    <a:moveTo>
                      <a:pt x="6698" y="7919"/>
                    </a:moveTo>
                    <a:cubicBezTo>
                      <a:pt x="6554" y="7919"/>
                      <a:pt x="6414" y="7990"/>
                      <a:pt x="6386" y="8133"/>
                    </a:cubicBezTo>
                    <a:lnTo>
                      <a:pt x="6412" y="8133"/>
                    </a:lnTo>
                    <a:cubicBezTo>
                      <a:pt x="6412" y="8184"/>
                      <a:pt x="6412" y="8235"/>
                      <a:pt x="6412" y="8261"/>
                    </a:cubicBezTo>
                    <a:cubicBezTo>
                      <a:pt x="6437" y="8415"/>
                      <a:pt x="6565" y="8543"/>
                      <a:pt x="6745" y="8568"/>
                    </a:cubicBezTo>
                    <a:cubicBezTo>
                      <a:pt x="7001" y="8568"/>
                      <a:pt x="7181" y="8261"/>
                      <a:pt x="7001" y="8056"/>
                    </a:cubicBezTo>
                    <a:cubicBezTo>
                      <a:pt x="6933" y="7964"/>
                      <a:pt x="6814" y="7919"/>
                      <a:pt x="6698" y="7919"/>
                    </a:cubicBezTo>
                    <a:close/>
                    <a:moveTo>
                      <a:pt x="4317" y="9878"/>
                    </a:moveTo>
                    <a:cubicBezTo>
                      <a:pt x="4265" y="9878"/>
                      <a:pt x="4210" y="9886"/>
                      <a:pt x="4155" y="9902"/>
                    </a:cubicBezTo>
                    <a:cubicBezTo>
                      <a:pt x="3770" y="9979"/>
                      <a:pt x="3565" y="10645"/>
                      <a:pt x="3950" y="10851"/>
                    </a:cubicBezTo>
                    <a:cubicBezTo>
                      <a:pt x="4001" y="10876"/>
                      <a:pt x="4078" y="10902"/>
                      <a:pt x="4129" y="10928"/>
                    </a:cubicBezTo>
                    <a:cubicBezTo>
                      <a:pt x="4153" y="10930"/>
                      <a:pt x="4177" y="10931"/>
                      <a:pt x="4200" y="10931"/>
                    </a:cubicBezTo>
                    <a:cubicBezTo>
                      <a:pt x="4454" y="10931"/>
                      <a:pt x="4677" y="10805"/>
                      <a:pt x="4770" y="10594"/>
                    </a:cubicBezTo>
                    <a:cubicBezTo>
                      <a:pt x="4927" y="10236"/>
                      <a:pt x="4673" y="9878"/>
                      <a:pt x="4317" y="9878"/>
                    </a:cubicBezTo>
                    <a:close/>
                    <a:moveTo>
                      <a:pt x="746" y="10289"/>
                    </a:moveTo>
                    <a:cubicBezTo>
                      <a:pt x="696" y="10289"/>
                      <a:pt x="644" y="10297"/>
                      <a:pt x="591" y="10312"/>
                    </a:cubicBezTo>
                    <a:cubicBezTo>
                      <a:pt x="206" y="10415"/>
                      <a:pt x="1" y="11056"/>
                      <a:pt x="386" y="11287"/>
                    </a:cubicBezTo>
                    <a:lnTo>
                      <a:pt x="386" y="11261"/>
                    </a:lnTo>
                    <a:cubicBezTo>
                      <a:pt x="437" y="11312"/>
                      <a:pt x="514" y="11338"/>
                      <a:pt x="565" y="11338"/>
                    </a:cubicBezTo>
                    <a:cubicBezTo>
                      <a:pt x="589" y="11340"/>
                      <a:pt x="613" y="11341"/>
                      <a:pt x="636" y="11341"/>
                    </a:cubicBezTo>
                    <a:cubicBezTo>
                      <a:pt x="889" y="11341"/>
                      <a:pt x="1112" y="11216"/>
                      <a:pt x="1206" y="11004"/>
                    </a:cubicBezTo>
                    <a:cubicBezTo>
                      <a:pt x="1364" y="10667"/>
                      <a:pt x="1106" y="10289"/>
                      <a:pt x="746" y="10289"/>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38" name="Google Shape;1638;p33"/>
              <p:cNvSpPr/>
              <p:nvPr/>
            </p:nvSpPr>
            <p:spPr>
              <a:xfrm>
                <a:off x="-1809250" y="2563500"/>
                <a:ext cx="247275" cy="1438900"/>
              </a:xfrm>
              <a:custGeom>
                <a:avLst/>
                <a:gdLst/>
                <a:ahLst/>
                <a:cxnLst/>
                <a:rect l="l" t="t" r="r" b="b"/>
                <a:pathLst>
                  <a:path w="9891" h="57556" extrusionOk="0">
                    <a:moveTo>
                      <a:pt x="9445" y="0"/>
                    </a:moveTo>
                    <a:cubicBezTo>
                      <a:pt x="9304" y="0"/>
                      <a:pt x="9164" y="81"/>
                      <a:pt x="9104" y="270"/>
                    </a:cubicBezTo>
                    <a:cubicBezTo>
                      <a:pt x="4617" y="13912"/>
                      <a:pt x="1" y="34913"/>
                      <a:pt x="3386" y="57247"/>
                    </a:cubicBezTo>
                    <a:cubicBezTo>
                      <a:pt x="3411" y="57427"/>
                      <a:pt x="3565" y="57555"/>
                      <a:pt x="3745" y="57555"/>
                    </a:cubicBezTo>
                    <a:lnTo>
                      <a:pt x="3822" y="57555"/>
                    </a:lnTo>
                    <a:cubicBezTo>
                      <a:pt x="4027" y="57530"/>
                      <a:pt x="4155" y="57324"/>
                      <a:pt x="4129" y="57119"/>
                    </a:cubicBezTo>
                    <a:cubicBezTo>
                      <a:pt x="796" y="34939"/>
                      <a:pt x="5360" y="14091"/>
                      <a:pt x="9796" y="501"/>
                    </a:cubicBezTo>
                    <a:cubicBezTo>
                      <a:pt x="9890" y="202"/>
                      <a:pt x="9667" y="0"/>
                      <a:pt x="9445"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639" name="Google Shape;1639;p33"/>
            <p:cNvGrpSpPr/>
            <p:nvPr/>
          </p:nvGrpSpPr>
          <p:grpSpPr>
            <a:xfrm rot="5249857" flipH="1">
              <a:off x="-340747" y="3668895"/>
              <a:ext cx="1062060" cy="1858361"/>
              <a:chOff x="-1779100" y="2408800"/>
              <a:chExt cx="1032750" cy="1807075"/>
            </a:xfrm>
          </p:grpSpPr>
          <p:sp>
            <p:nvSpPr>
              <p:cNvPr id="1640" name="Google Shape;1640;p33"/>
              <p:cNvSpPr/>
              <p:nvPr/>
            </p:nvSpPr>
            <p:spPr>
              <a:xfrm>
                <a:off x="-1779100" y="2498825"/>
                <a:ext cx="1032750" cy="1717050"/>
              </a:xfrm>
              <a:custGeom>
                <a:avLst/>
                <a:gdLst/>
                <a:ahLst/>
                <a:cxnLst/>
                <a:rect l="l" t="t" r="r" b="b"/>
                <a:pathLst>
                  <a:path w="41310" h="68682" extrusionOk="0">
                    <a:moveTo>
                      <a:pt x="32843" y="0"/>
                    </a:moveTo>
                    <a:cubicBezTo>
                      <a:pt x="31194" y="0"/>
                      <a:pt x="29516" y="392"/>
                      <a:pt x="28053" y="1113"/>
                    </a:cubicBezTo>
                    <a:cubicBezTo>
                      <a:pt x="24489" y="2883"/>
                      <a:pt x="21924" y="6139"/>
                      <a:pt x="19719" y="9421"/>
                    </a:cubicBezTo>
                    <a:lnTo>
                      <a:pt x="19719" y="9396"/>
                    </a:lnTo>
                    <a:cubicBezTo>
                      <a:pt x="13744" y="18242"/>
                      <a:pt x="9436" y="27987"/>
                      <a:pt x="6385" y="38167"/>
                    </a:cubicBezTo>
                    <a:cubicBezTo>
                      <a:pt x="5308" y="41705"/>
                      <a:pt x="4231" y="44270"/>
                      <a:pt x="2949" y="47731"/>
                    </a:cubicBezTo>
                    <a:cubicBezTo>
                      <a:pt x="205" y="55244"/>
                      <a:pt x="1487" y="65630"/>
                      <a:pt x="0" y="68681"/>
                    </a:cubicBezTo>
                    <a:cubicBezTo>
                      <a:pt x="7975" y="52526"/>
                      <a:pt x="21642" y="34269"/>
                      <a:pt x="33745" y="20935"/>
                    </a:cubicBezTo>
                    <a:cubicBezTo>
                      <a:pt x="36105" y="18319"/>
                      <a:pt x="38566" y="15704"/>
                      <a:pt x="39951" y="12473"/>
                    </a:cubicBezTo>
                    <a:cubicBezTo>
                      <a:pt x="41310" y="9242"/>
                      <a:pt x="41310" y="5190"/>
                      <a:pt x="39002" y="2549"/>
                    </a:cubicBezTo>
                    <a:cubicBezTo>
                      <a:pt x="37468" y="790"/>
                      <a:pt x="35184" y="0"/>
                      <a:pt x="3284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41" name="Google Shape;1641;p33"/>
              <p:cNvSpPr/>
              <p:nvPr/>
            </p:nvSpPr>
            <p:spPr>
              <a:xfrm>
                <a:off x="-1776550" y="2408800"/>
                <a:ext cx="973150" cy="1753225"/>
              </a:xfrm>
              <a:custGeom>
                <a:avLst/>
                <a:gdLst/>
                <a:ahLst/>
                <a:cxnLst/>
                <a:rect l="l" t="t" r="r" b="b"/>
                <a:pathLst>
                  <a:path w="38926" h="70129" extrusionOk="0">
                    <a:moveTo>
                      <a:pt x="30542" y="0"/>
                    </a:moveTo>
                    <a:cubicBezTo>
                      <a:pt x="28732" y="0"/>
                      <a:pt x="26881" y="482"/>
                      <a:pt x="25310" y="1355"/>
                    </a:cubicBezTo>
                    <a:cubicBezTo>
                      <a:pt x="21848" y="3253"/>
                      <a:pt x="19438" y="6637"/>
                      <a:pt x="17361" y="10022"/>
                    </a:cubicBezTo>
                    <a:cubicBezTo>
                      <a:pt x="11822" y="19100"/>
                      <a:pt x="7975" y="29049"/>
                      <a:pt x="5386" y="39357"/>
                    </a:cubicBezTo>
                    <a:cubicBezTo>
                      <a:pt x="4488" y="42947"/>
                      <a:pt x="3514" y="45537"/>
                      <a:pt x="2411" y="49076"/>
                    </a:cubicBezTo>
                    <a:cubicBezTo>
                      <a:pt x="1" y="56717"/>
                      <a:pt x="1770" y="67025"/>
                      <a:pt x="411" y="70128"/>
                    </a:cubicBezTo>
                    <a:cubicBezTo>
                      <a:pt x="7642" y="53640"/>
                      <a:pt x="20463" y="34767"/>
                      <a:pt x="31925" y="20869"/>
                    </a:cubicBezTo>
                    <a:cubicBezTo>
                      <a:pt x="34156" y="18177"/>
                      <a:pt x="36515" y="15433"/>
                      <a:pt x="37721" y="12151"/>
                    </a:cubicBezTo>
                    <a:cubicBezTo>
                      <a:pt x="38926" y="8843"/>
                      <a:pt x="38772" y="4791"/>
                      <a:pt x="36336" y="2253"/>
                    </a:cubicBezTo>
                    <a:cubicBezTo>
                      <a:pt x="34837" y="698"/>
                      <a:pt x="32720" y="0"/>
                      <a:pt x="3054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42" name="Google Shape;1642;p33"/>
              <p:cNvSpPr/>
              <p:nvPr/>
            </p:nvSpPr>
            <p:spPr>
              <a:xfrm>
                <a:off x="-1311125" y="2430900"/>
                <a:ext cx="402150" cy="319125"/>
              </a:xfrm>
              <a:custGeom>
                <a:avLst/>
                <a:gdLst/>
                <a:ahLst/>
                <a:cxnLst/>
                <a:rect l="l" t="t" r="r" b="b"/>
                <a:pathLst>
                  <a:path w="16086" h="12765" extrusionOk="0">
                    <a:moveTo>
                      <a:pt x="9413" y="1"/>
                    </a:moveTo>
                    <a:cubicBezTo>
                      <a:pt x="9396" y="1"/>
                      <a:pt x="9378" y="3"/>
                      <a:pt x="9359" y="10"/>
                    </a:cubicBezTo>
                    <a:cubicBezTo>
                      <a:pt x="9206" y="35"/>
                      <a:pt x="9103" y="266"/>
                      <a:pt x="9231" y="369"/>
                    </a:cubicBezTo>
                    <a:cubicBezTo>
                      <a:pt x="9257" y="394"/>
                      <a:pt x="9283" y="394"/>
                      <a:pt x="9308" y="394"/>
                    </a:cubicBezTo>
                    <a:cubicBezTo>
                      <a:pt x="9332" y="400"/>
                      <a:pt x="9357" y="403"/>
                      <a:pt x="9380" y="403"/>
                    </a:cubicBezTo>
                    <a:cubicBezTo>
                      <a:pt x="9458" y="403"/>
                      <a:pt x="9531" y="370"/>
                      <a:pt x="9590" y="292"/>
                    </a:cubicBezTo>
                    <a:cubicBezTo>
                      <a:pt x="9635" y="156"/>
                      <a:pt x="9541" y="1"/>
                      <a:pt x="9413" y="1"/>
                    </a:cubicBezTo>
                    <a:close/>
                    <a:moveTo>
                      <a:pt x="12560" y="1256"/>
                    </a:moveTo>
                    <a:cubicBezTo>
                      <a:pt x="12528" y="1256"/>
                      <a:pt x="12496" y="1259"/>
                      <a:pt x="12462" y="1266"/>
                    </a:cubicBezTo>
                    <a:cubicBezTo>
                      <a:pt x="12154" y="1317"/>
                      <a:pt x="11949" y="1856"/>
                      <a:pt x="12257" y="2061"/>
                    </a:cubicBezTo>
                    <a:cubicBezTo>
                      <a:pt x="12283" y="2087"/>
                      <a:pt x="12360" y="2112"/>
                      <a:pt x="12411" y="2112"/>
                    </a:cubicBezTo>
                    <a:cubicBezTo>
                      <a:pt x="12447" y="2121"/>
                      <a:pt x="12482" y="2125"/>
                      <a:pt x="12518" y="2125"/>
                    </a:cubicBezTo>
                    <a:cubicBezTo>
                      <a:pt x="12685" y="2125"/>
                      <a:pt x="12844" y="2030"/>
                      <a:pt x="12949" y="1881"/>
                    </a:cubicBezTo>
                    <a:cubicBezTo>
                      <a:pt x="13089" y="1579"/>
                      <a:pt x="12870" y="1256"/>
                      <a:pt x="12560" y="1256"/>
                    </a:cubicBezTo>
                    <a:close/>
                    <a:moveTo>
                      <a:pt x="6402" y="1567"/>
                    </a:moveTo>
                    <a:cubicBezTo>
                      <a:pt x="6244" y="1567"/>
                      <a:pt x="6092" y="1644"/>
                      <a:pt x="6052" y="1805"/>
                    </a:cubicBezTo>
                    <a:cubicBezTo>
                      <a:pt x="6026" y="1856"/>
                      <a:pt x="6026" y="1907"/>
                      <a:pt x="6052" y="1958"/>
                    </a:cubicBezTo>
                    <a:cubicBezTo>
                      <a:pt x="6077" y="2138"/>
                      <a:pt x="6231" y="2292"/>
                      <a:pt x="6411" y="2317"/>
                    </a:cubicBezTo>
                    <a:cubicBezTo>
                      <a:pt x="6431" y="2321"/>
                      <a:pt x="6450" y="2322"/>
                      <a:pt x="6470" y="2322"/>
                    </a:cubicBezTo>
                    <a:cubicBezTo>
                      <a:pt x="6747" y="2322"/>
                      <a:pt x="6937" y="1993"/>
                      <a:pt x="6770" y="1753"/>
                    </a:cubicBezTo>
                    <a:cubicBezTo>
                      <a:pt x="6696" y="1631"/>
                      <a:pt x="6547" y="1567"/>
                      <a:pt x="6402" y="1567"/>
                    </a:cubicBezTo>
                    <a:close/>
                    <a:moveTo>
                      <a:pt x="9895" y="1689"/>
                    </a:moveTo>
                    <a:cubicBezTo>
                      <a:pt x="9854" y="1689"/>
                      <a:pt x="9812" y="1693"/>
                      <a:pt x="9770" y="1702"/>
                    </a:cubicBezTo>
                    <a:cubicBezTo>
                      <a:pt x="9308" y="1779"/>
                      <a:pt x="9000" y="2523"/>
                      <a:pt x="9436" y="2830"/>
                    </a:cubicBezTo>
                    <a:cubicBezTo>
                      <a:pt x="9513" y="2856"/>
                      <a:pt x="9590" y="2907"/>
                      <a:pt x="9667" y="2907"/>
                    </a:cubicBezTo>
                    <a:cubicBezTo>
                      <a:pt x="9721" y="2921"/>
                      <a:pt x="9775" y="2927"/>
                      <a:pt x="9828" y="2927"/>
                    </a:cubicBezTo>
                    <a:cubicBezTo>
                      <a:pt x="10078" y="2927"/>
                      <a:pt x="10310" y="2785"/>
                      <a:pt x="10436" y="2574"/>
                    </a:cubicBezTo>
                    <a:cubicBezTo>
                      <a:pt x="10647" y="2153"/>
                      <a:pt x="10324" y="1689"/>
                      <a:pt x="9895" y="1689"/>
                    </a:cubicBezTo>
                    <a:close/>
                    <a:moveTo>
                      <a:pt x="4359" y="3369"/>
                    </a:moveTo>
                    <a:cubicBezTo>
                      <a:pt x="4257" y="3369"/>
                      <a:pt x="4205" y="3523"/>
                      <a:pt x="4282" y="3599"/>
                    </a:cubicBezTo>
                    <a:lnTo>
                      <a:pt x="4334" y="3599"/>
                    </a:lnTo>
                    <a:cubicBezTo>
                      <a:pt x="4347" y="3606"/>
                      <a:pt x="4363" y="3610"/>
                      <a:pt x="4379" y="3610"/>
                    </a:cubicBezTo>
                    <a:cubicBezTo>
                      <a:pt x="4422" y="3610"/>
                      <a:pt x="4469" y="3586"/>
                      <a:pt x="4487" y="3548"/>
                    </a:cubicBezTo>
                    <a:cubicBezTo>
                      <a:pt x="4513" y="3446"/>
                      <a:pt x="4436" y="3369"/>
                      <a:pt x="4359" y="3369"/>
                    </a:cubicBezTo>
                    <a:close/>
                    <a:moveTo>
                      <a:pt x="15337" y="2484"/>
                    </a:moveTo>
                    <a:cubicBezTo>
                      <a:pt x="15295" y="2484"/>
                      <a:pt x="15251" y="2488"/>
                      <a:pt x="15206" y="2497"/>
                    </a:cubicBezTo>
                    <a:cubicBezTo>
                      <a:pt x="14744" y="2574"/>
                      <a:pt x="14462" y="3317"/>
                      <a:pt x="14898" y="3599"/>
                    </a:cubicBezTo>
                    <a:cubicBezTo>
                      <a:pt x="14950" y="3651"/>
                      <a:pt x="15026" y="3676"/>
                      <a:pt x="15129" y="3702"/>
                    </a:cubicBezTo>
                    <a:cubicBezTo>
                      <a:pt x="15170" y="3710"/>
                      <a:pt x="15212" y="3713"/>
                      <a:pt x="15254" y="3713"/>
                    </a:cubicBezTo>
                    <a:cubicBezTo>
                      <a:pt x="15498" y="3713"/>
                      <a:pt x="15745" y="3588"/>
                      <a:pt x="15898" y="3369"/>
                    </a:cubicBezTo>
                    <a:cubicBezTo>
                      <a:pt x="16085" y="2948"/>
                      <a:pt x="15782" y="2484"/>
                      <a:pt x="15337" y="2484"/>
                    </a:cubicBezTo>
                    <a:close/>
                    <a:moveTo>
                      <a:pt x="13055" y="3385"/>
                    </a:moveTo>
                    <a:cubicBezTo>
                      <a:pt x="13037" y="3385"/>
                      <a:pt x="13019" y="3388"/>
                      <a:pt x="13001" y="3394"/>
                    </a:cubicBezTo>
                    <a:cubicBezTo>
                      <a:pt x="12847" y="3420"/>
                      <a:pt x="12744" y="3676"/>
                      <a:pt x="12898" y="3779"/>
                    </a:cubicBezTo>
                    <a:cubicBezTo>
                      <a:pt x="12898" y="3779"/>
                      <a:pt x="12924" y="3779"/>
                      <a:pt x="12975" y="3805"/>
                    </a:cubicBezTo>
                    <a:cubicBezTo>
                      <a:pt x="12993" y="3809"/>
                      <a:pt x="13010" y="3811"/>
                      <a:pt x="13028" y="3811"/>
                    </a:cubicBezTo>
                    <a:cubicBezTo>
                      <a:pt x="13111" y="3811"/>
                      <a:pt x="13189" y="3761"/>
                      <a:pt x="13231" y="3676"/>
                    </a:cubicBezTo>
                    <a:cubicBezTo>
                      <a:pt x="13299" y="3541"/>
                      <a:pt x="13188" y="3385"/>
                      <a:pt x="13055" y="3385"/>
                    </a:cubicBezTo>
                    <a:close/>
                    <a:moveTo>
                      <a:pt x="7890" y="4029"/>
                    </a:moveTo>
                    <a:cubicBezTo>
                      <a:pt x="7731" y="4029"/>
                      <a:pt x="7579" y="4105"/>
                      <a:pt x="7539" y="4266"/>
                    </a:cubicBezTo>
                    <a:cubicBezTo>
                      <a:pt x="7513" y="4317"/>
                      <a:pt x="7513" y="4369"/>
                      <a:pt x="7539" y="4420"/>
                    </a:cubicBezTo>
                    <a:cubicBezTo>
                      <a:pt x="7565" y="4625"/>
                      <a:pt x="7718" y="4779"/>
                      <a:pt x="7898" y="4805"/>
                    </a:cubicBezTo>
                    <a:cubicBezTo>
                      <a:pt x="7908" y="4806"/>
                      <a:pt x="7919" y="4806"/>
                      <a:pt x="7929" y="4806"/>
                    </a:cubicBezTo>
                    <a:cubicBezTo>
                      <a:pt x="8221" y="4806"/>
                      <a:pt x="8430" y="4463"/>
                      <a:pt x="8257" y="4215"/>
                    </a:cubicBezTo>
                    <a:cubicBezTo>
                      <a:pt x="8183" y="4093"/>
                      <a:pt x="8034" y="4029"/>
                      <a:pt x="7890" y="4029"/>
                    </a:cubicBezTo>
                    <a:close/>
                    <a:moveTo>
                      <a:pt x="4081" y="5358"/>
                    </a:moveTo>
                    <a:cubicBezTo>
                      <a:pt x="3918" y="5358"/>
                      <a:pt x="3759" y="5435"/>
                      <a:pt x="3718" y="5600"/>
                    </a:cubicBezTo>
                    <a:cubicBezTo>
                      <a:pt x="3693" y="5651"/>
                      <a:pt x="3693" y="5702"/>
                      <a:pt x="3718" y="5753"/>
                    </a:cubicBezTo>
                    <a:cubicBezTo>
                      <a:pt x="3744" y="5933"/>
                      <a:pt x="3898" y="6087"/>
                      <a:pt x="4077" y="6112"/>
                    </a:cubicBezTo>
                    <a:cubicBezTo>
                      <a:pt x="4088" y="6113"/>
                      <a:pt x="4099" y="6114"/>
                      <a:pt x="4110" y="6114"/>
                    </a:cubicBezTo>
                    <a:cubicBezTo>
                      <a:pt x="4401" y="6114"/>
                      <a:pt x="4609" y="5794"/>
                      <a:pt x="4436" y="5523"/>
                    </a:cubicBezTo>
                    <a:cubicBezTo>
                      <a:pt x="4365" y="5416"/>
                      <a:pt x="4222" y="5358"/>
                      <a:pt x="4081" y="5358"/>
                    </a:cubicBezTo>
                    <a:close/>
                    <a:moveTo>
                      <a:pt x="7747" y="6125"/>
                    </a:moveTo>
                    <a:cubicBezTo>
                      <a:pt x="7705" y="6125"/>
                      <a:pt x="7661" y="6129"/>
                      <a:pt x="7616" y="6138"/>
                    </a:cubicBezTo>
                    <a:cubicBezTo>
                      <a:pt x="7154" y="6215"/>
                      <a:pt x="6872" y="6959"/>
                      <a:pt x="7308" y="7266"/>
                    </a:cubicBezTo>
                    <a:cubicBezTo>
                      <a:pt x="7359" y="7292"/>
                      <a:pt x="7436" y="7343"/>
                      <a:pt x="7539" y="7343"/>
                    </a:cubicBezTo>
                    <a:cubicBezTo>
                      <a:pt x="7588" y="7357"/>
                      <a:pt x="7639" y="7363"/>
                      <a:pt x="7691" y="7363"/>
                    </a:cubicBezTo>
                    <a:cubicBezTo>
                      <a:pt x="7932" y="7363"/>
                      <a:pt x="8181" y="7221"/>
                      <a:pt x="8308" y="7010"/>
                    </a:cubicBezTo>
                    <a:cubicBezTo>
                      <a:pt x="8495" y="6589"/>
                      <a:pt x="8191" y="6125"/>
                      <a:pt x="7747" y="6125"/>
                    </a:cubicBezTo>
                    <a:close/>
                    <a:moveTo>
                      <a:pt x="1797" y="7616"/>
                    </a:moveTo>
                    <a:cubicBezTo>
                      <a:pt x="1780" y="7616"/>
                      <a:pt x="1762" y="7619"/>
                      <a:pt x="1744" y="7625"/>
                    </a:cubicBezTo>
                    <a:cubicBezTo>
                      <a:pt x="1590" y="7651"/>
                      <a:pt x="1487" y="7882"/>
                      <a:pt x="1615" y="7984"/>
                    </a:cubicBezTo>
                    <a:lnTo>
                      <a:pt x="1615" y="8010"/>
                    </a:lnTo>
                    <a:cubicBezTo>
                      <a:pt x="1641" y="8010"/>
                      <a:pt x="1667" y="8010"/>
                      <a:pt x="1692" y="8036"/>
                    </a:cubicBezTo>
                    <a:cubicBezTo>
                      <a:pt x="1795" y="8036"/>
                      <a:pt x="1898" y="8010"/>
                      <a:pt x="1974" y="7907"/>
                    </a:cubicBezTo>
                    <a:cubicBezTo>
                      <a:pt x="2020" y="7772"/>
                      <a:pt x="1926" y="7616"/>
                      <a:pt x="1797" y="7616"/>
                    </a:cubicBezTo>
                    <a:close/>
                    <a:moveTo>
                      <a:pt x="6237" y="9057"/>
                    </a:moveTo>
                    <a:cubicBezTo>
                      <a:pt x="6227" y="9057"/>
                      <a:pt x="6216" y="9059"/>
                      <a:pt x="6205" y="9061"/>
                    </a:cubicBezTo>
                    <a:cubicBezTo>
                      <a:pt x="6129" y="9087"/>
                      <a:pt x="6077" y="9215"/>
                      <a:pt x="6154" y="9292"/>
                    </a:cubicBezTo>
                    <a:lnTo>
                      <a:pt x="6205" y="9292"/>
                    </a:lnTo>
                    <a:cubicBezTo>
                      <a:pt x="6219" y="9299"/>
                      <a:pt x="6233" y="9302"/>
                      <a:pt x="6246" y="9302"/>
                    </a:cubicBezTo>
                    <a:cubicBezTo>
                      <a:pt x="6282" y="9302"/>
                      <a:pt x="6315" y="9278"/>
                      <a:pt x="6334" y="9241"/>
                    </a:cubicBezTo>
                    <a:cubicBezTo>
                      <a:pt x="6380" y="9149"/>
                      <a:pt x="6323" y="9057"/>
                      <a:pt x="6237" y="9057"/>
                    </a:cubicBezTo>
                    <a:close/>
                    <a:moveTo>
                      <a:pt x="3654" y="8563"/>
                    </a:moveTo>
                    <a:cubicBezTo>
                      <a:pt x="3625" y="8563"/>
                      <a:pt x="3595" y="8566"/>
                      <a:pt x="3564" y="8574"/>
                    </a:cubicBezTo>
                    <a:cubicBezTo>
                      <a:pt x="3282" y="8625"/>
                      <a:pt x="3077" y="9087"/>
                      <a:pt x="3359" y="9292"/>
                    </a:cubicBezTo>
                    <a:cubicBezTo>
                      <a:pt x="3410" y="9318"/>
                      <a:pt x="3462" y="9318"/>
                      <a:pt x="3513" y="9343"/>
                    </a:cubicBezTo>
                    <a:cubicBezTo>
                      <a:pt x="3535" y="9347"/>
                      <a:pt x="3558" y="9348"/>
                      <a:pt x="3581" y="9348"/>
                    </a:cubicBezTo>
                    <a:cubicBezTo>
                      <a:pt x="3742" y="9348"/>
                      <a:pt x="3910" y="9270"/>
                      <a:pt x="4000" y="9113"/>
                    </a:cubicBezTo>
                    <a:cubicBezTo>
                      <a:pt x="4116" y="8859"/>
                      <a:pt x="3919" y="8563"/>
                      <a:pt x="3654" y="8563"/>
                    </a:cubicBezTo>
                    <a:close/>
                    <a:moveTo>
                      <a:pt x="8158" y="9205"/>
                    </a:moveTo>
                    <a:cubicBezTo>
                      <a:pt x="7996" y="9205"/>
                      <a:pt x="7837" y="9281"/>
                      <a:pt x="7795" y="9446"/>
                    </a:cubicBezTo>
                    <a:cubicBezTo>
                      <a:pt x="7795" y="9497"/>
                      <a:pt x="7795" y="9549"/>
                      <a:pt x="7795" y="9600"/>
                    </a:cubicBezTo>
                    <a:cubicBezTo>
                      <a:pt x="7821" y="9779"/>
                      <a:pt x="7975" y="9933"/>
                      <a:pt x="8154" y="9959"/>
                    </a:cubicBezTo>
                    <a:cubicBezTo>
                      <a:pt x="8166" y="9960"/>
                      <a:pt x="8178" y="9960"/>
                      <a:pt x="8190" y="9960"/>
                    </a:cubicBezTo>
                    <a:cubicBezTo>
                      <a:pt x="8502" y="9960"/>
                      <a:pt x="8686" y="9641"/>
                      <a:pt x="8513" y="9369"/>
                    </a:cubicBezTo>
                    <a:cubicBezTo>
                      <a:pt x="8442" y="9262"/>
                      <a:pt x="8299" y="9205"/>
                      <a:pt x="8158" y="9205"/>
                    </a:cubicBezTo>
                    <a:close/>
                    <a:moveTo>
                      <a:pt x="5080" y="11305"/>
                    </a:moveTo>
                    <a:cubicBezTo>
                      <a:pt x="5038" y="11305"/>
                      <a:pt x="4994" y="11309"/>
                      <a:pt x="4949" y="11318"/>
                    </a:cubicBezTo>
                    <a:cubicBezTo>
                      <a:pt x="4487" y="11395"/>
                      <a:pt x="4205" y="12138"/>
                      <a:pt x="4641" y="12446"/>
                    </a:cubicBezTo>
                    <a:cubicBezTo>
                      <a:pt x="4693" y="12472"/>
                      <a:pt x="4769" y="12523"/>
                      <a:pt x="4872" y="12523"/>
                    </a:cubicBezTo>
                    <a:cubicBezTo>
                      <a:pt x="4921" y="12537"/>
                      <a:pt x="4972" y="12543"/>
                      <a:pt x="5022" y="12543"/>
                    </a:cubicBezTo>
                    <a:cubicBezTo>
                      <a:pt x="5258" y="12543"/>
                      <a:pt x="5493" y="12401"/>
                      <a:pt x="5641" y="12190"/>
                    </a:cubicBezTo>
                    <a:cubicBezTo>
                      <a:pt x="5829" y="11769"/>
                      <a:pt x="5525" y="11305"/>
                      <a:pt x="5080" y="11305"/>
                    </a:cubicBezTo>
                    <a:close/>
                    <a:moveTo>
                      <a:pt x="897" y="11529"/>
                    </a:moveTo>
                    <a:cubicBezTo>
                      <a:pt x="847" y="11529"/>
                      <a:pt x="796" y="11536"/>
                      <a:pt x="744" y="11549"/>
                    </a:cubicBezTo>
                    <a:cubicBezTo>
                      <a:pt x="282" y="11626"/>
                      <a:pt x="0" y="12369"/>
                      <a:pt x="436" y="12651"/>
                    </a:cubicBezTo>
                    <a:cubicBezTo>
                      <a:pt x="513" y="12703"/>
                      <a:pt x="590" y="12728"/>
                      <a:pt x="667" y="12754"/>
                    </a:cubicBezTo>
                    <a:cubicBezTo>
                      <a:pt x="712" y="12761"/>
                      <a:pt x="756" y="12765"/>
                      <a:pt x="801" y="12765"/>
                    </a:cubicBezTo>
                    <a:cubicBezTo>
                      <a:pt x="1061" y="12765"/>
                      <a:pt x="1305" y="12640"/>
                      <a:pt x="1436" y="12420"/>
                    </a:cubicBezTo>
                    <a:cubicBezTo>
                      <a:pt x="1643" y="12006"/>
                      <a:pt x="1333" y="11529"/>
                      <a:pt x="897" y="11529"/>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43" name="Google Shape;1643;p33"/>
              <p:cNvSpPr/>
              <p:nvPr/>
            </p:nvSpPr>
            <p:spPr>
              <a:xfrm>
                <a:off x="-1775275" y="2546100"/>
                <a:ext cx="795475" cy="1591550"/>
              </a:xfrm>
              <a:custGeom>
                <a:avLst/>
                <a:gdLst/>
                <a:ahLst/>
                <a:cxnLst/>
                <a:rect l="l" t="t" r="r" b="b"/>
                <a:pathLst>
                  <a:path w="31819" h="63662" extrusionOk="0">
                    <a:moveTo>
                      <a:pt x="31286" y="1"/>
                    </a:moveTo>
                    <a:cubicBezTo>
                      <a:pt x="31186" y="1"/>
                      <a:pt x="31084" y="43"/>
                      <a:pt x="31003" y="145"/>
                    </a:cubicBezTo>
                    <a:cubicBezTo>
                      <a:pt x="15822" y="19300"/>
                      <a:pt x="4258" y="42891"/>
                      <a:pt x="52" y="63200"/>
                    </a:cubicBezTo>
                    <a:cubicBezTo>
                      <a:pt x="1" y="63405"/>
                      <a:pt x="129" y="63610"/>
                      <a:pt x="334" y="63662"/>
                    </a:cubicBezTo>
                    <a:lnTo>
                      <a:pt x="411" y="63662"/>
                    </a:lnTo>
                    <a:cubicBezTo>
                      <a:pt x="591" y="63662"/>
                      <a:pt x="745" y="63534"/>
                      <a:pt x="796" y="63354"/>
                    </a:cubicBezTo>
                    <a:cubicBezTo>
                      <a:pt x="4976" y="43148"/>
                      <a:pt x="16489" y="19685"/>
                      <a:pt x="31592" y="607"/>
                    </a:cubicBezTo>
                    <a:cubicBezTo>
                      <a:pt x="31818" y="325"/>
                      <a:pt x="31560" y="1"/>
                      <a:pt x="31286"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644" name="Google Shape;1644;p33"/>
            <p:cNvGrpSpPr/>
            <p:nvPr/>
          </p:nvGrpSpPr>
          <p:grpSpPr>
            <a:xfrm rot="2700000" flipH="1">
              <a:off x="-365668" y="3606652"/>
              <a:ext cx="531184" cy="1660213"/>
              <a:chOff x="-1858600" y="2385325"/>
              <a:chExt cx="523125" cy="1635025"/>
            </a:xfrm>
          </p:grpSpPr>
          <p:sp>
            <p:nvSpPr>
              <p:cNvPr id="1645" name="Google Shape;1645;p33"/>
              <p:cNvSpPr/>
              <p:nvPr/>
            </p:nvSpPr>
            <p:spPr>
              <a:xfrm>
                <a:off x="-1804750" y="2385325"/>
                <a:ext cx="469275" cy="1635025"/>
              </a:xfrm>
              <a:custGeom>
                <a:avLst/>
                <a:gdLst/>
                <a:ahLst/>
                <a:cxnLst/>
                <a:rect l="l" t="t" r="r" b="b"/>
                <a:pathLst>
                  <a:path w="18771" h="65401" extrusionOk="0">
                    <a:moveTo>
                      <a:pt x="12062" y="1"/>
                    </a:moveTo>
                    <a:cubicBezTo>
                      <a:pt x="9693" y="1"/>
                      <a:pt x="7259" y="1264"/>
                      <a:pt x="5667" y="3115"/>
                    </a:cubicBezTo>
                    <a:cubicBezTo>
                      <a:pt x="3462" y="5679"/>
                      <a:pt x="2513" y="9064"/>
                      <a:pt x="1872" y="12397"/>
                    </a:cubicBezTo>
                    <a:lnTo>
                      <a:pt x="1872" y="12372"/>
                    </a:lnTo>
                    <a:cubicBezTo>
                      <a:pt x="129" y="21270"/>
                      <a:pt x="0" y="30373"/>
                      <a:pt x="975" y="39373"/>
                    </a:cubicBezTo>
                    <a:cubicBezTo>
                      <a:pt x="1308" y="42476"/>
                      <a:pt x="1308" y="44861"/>
                      <a:pt x="1462" y="47989"/>
                    </a:cubicBezTo>
                    <a:cubicBezTo>
                      <a:pt x="1795" y="54796"/>
                      <a:pt x="6238" y="62496"/>
                      <a:pt x="6079" y="65382"/>
                    </a:cubicBezTo>
                    <a:lnTo>
                      <a:pt x="6079" y="65382"/>
                    </a:lnTo>
                    <a:cubicBezTo>
                      <a:pt x="6979" y="50077"/>
                      <a:pt x="11644" y="31239"/>
                      <a:pt x="16694" y="16756"/>
                    </a:cubicBezTo>
                    <a:cubicBezTo>
                      <a:pt x="17694" y="13936"/>
                      <a:pt x="18771" y="11064"/>
                      <a:pt x="18745" y="8089"/>
                    </a:cubicBezTo>
                    <a:cubicBezTo>
                      <a:pt x="18745" y="5089"/>
                      <a:pt x="17412" y="1909"/>
                      <a:pt x="14719" y="602"/>
                    </a:cubicBezTo>
                    <a:cubicBezTo>
                      <a:pt x="13878" y="188"/>
                      <a:pt x="12974" y="1"/>
                      <a:pt x="12062" y="1"/>
                    </a:cubicBezTo>
                    <a:close/>
                    <a:moveTo>
                      <a:pt x="6079" y="65382"/>
                    </a:moveTo>
                    <a:lnTo>
                      <a:pt x="6079" y="65382"/>
                    </a:lnTo>
                    <a:cubicBezTo>
                      <a:pt x="6078" y="65388"/>
                      <a:pt x="6078" y="65394"/>
                      <a:pt x="6078" y="65400"/>
                    </a:cubicBezTo>
                    <a:cubicBezTo>
                      <a:pt x="6078" y="65394"/>
                      <a:pt x="6078" y="65388"/>
                      <a:pt x="6079" y="65382"/>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46" name="Google Shape;1646;p33"/>
              <p:cNvSpPr/>
              <p:nvPr/>
            </p:nvSpPr>
            <p:spPr>
              <a:xfrm>
                <a:off x="-1858600" y="2385425"/>
                <a:ext cx="469275" cy="1634925"/>
              </a:xfrm>
              <a:custGeom>
                <a:avLst/>
                <a:gdLst/>
                <a:ahLst/>
                <a:cxnLst/>
                <a:rect l="l" t="t" r="r" b="b"/>
                <a:pathLst>
                  <a:path w="18771" h="65397" extrusionOk="0">
                    <a:moveTo>
                      <a:pt x="12088" y="1"/>
                    </a:moveTo>
                    <a:cubicBezTo>
                      <a:pt x="9704" y="1"/>
                      <a:pt x="7263" y="1274"/>
                      <a:pt x="5667" y="3111"/>
                    </a:cubicBezTo>
                    <a:cubicBezTo>
                      <a:pt x="3462" y="5649"/>
                      <a:pt x="2513" y="9060"/>
                      <a:pt x="1872" y="12393"/>
                    </a:cubicBezTo>
                    <a:lnTo>
                      <a:pt x="1872" y="12368"/>
                    </a:lnTo>
                    <a:cubicBezTo>
                      <a:pt x="129" y="21266"/>
                      <a:pt x="0" y="30369"/>
                      <a:pt x="975" y="39369"/>
                    </a:cubicBezTo>
                    <a:cubicBezTo>
                      <a:pt x="1308" y="42472"/>
                      <a:pt x="1308" y="44857"/>
                      <a:pt x="1462" y="47985"/>
                    </a:cubicBezTo>
                    <a:cubicBezTo>
                      <a:pt x="1795" y="54792"/>
                      <a:pt x="6239" y="62492"/>
                      <a:pt x="6079" y="65378"/>
                    </a:cubicBezTo>
                    <a:lnTo>
                      <a:pt x="6079" y="65378"/>
                    </a:lnTo>
                    <a:cubicBezTo>
                      <a:pt x="6979" y="50073"/>
                      <a:pt x="11670" y="31235"/>
                      <a:pt x="16694" y="16752"/>
                    </a:cubicBezTo>
                    <a:cubicBezTo>
                      <a:pt x="17694" y="13932"/>
                      <a:pt x="18771" y="11060"/>
                      <a:pt x="18771" y="8085"/>
                    </a:cubicBezTo>
                    <a:cubicBezTo>
                      <a:pt x="18745" y="5085"/>
                      <a:pt x="17412" y="1905"/>
                      <a:pt x="14745" y="598"/>
                    </a:cubicBezTo>
                    <a:cubicBezTo>
                      <a:pt x="13901" y="187"/>
                      <a:pt x="12999" y="1"/>
                      <a:pt x="12088" y="1"/>
                    </a:cubicBezTo>
                    <a:close/>
                    <a:moveTo>
                      <a:pt x="6079" y="65378"/>
                    </a:moveTo>
                    <a:cubicBezTo>
                      <a:pt x="6078" y="65384"/>
                      <a:pt x="6078" y="65390"/>
                      <a:pt x="6078" y="65396"/>
                    </a:cubicBezTo>
                    <a:cubicBezTo>
                      <a:pt x="6078" y="65390"/>
                      <a:pt x="6078" y="65384"/>
                      <a:pt x="6079" y="65378"/>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47" name="Google Shape;1647;p33"/>
              <p:cNvSpPr/>
              <p:nvPr/>
            </p:nvSpPr>
            <p:spPr>
              <a:xfrm>
                <a:off x="-1766300" y="2414375"/>
                <a:ext cx="329125" cy="283550"/>
              </a:xfrm>
              <a:custGeom>
                <a:avLst/>
                <a:gdLst/>
                <a:ahLst/>
                <a:cxnLst/>
                <a:rect l="l" t="t" r="r" b="b"/>
                <a:pathLst>
                  <a:path w="13165" h="11342" extrusionOk="0">
                    <a:moveTo>
                      <a:pt x="7214" y="1"/>
                    </a:moveTo>
                    <a:cubicBezTo>
                      <a:pt x="7203" y="1"/>
                      <a:pt x="7192" y="2"/>
                      <a:pt x="7181" y="4"/>
                    </a:cubicBezTo>
                    <a:cubicBezTo>
                      <a:pt x="7053" y="55"/>
                      <a:pt x="6976" y="260"/>
                      <a:pt x="7104" y="337"/>
                    </a:cubicBezTo>
                    <a:cubicBezTo>
                      <a:pt x="7130" y="363"/>
                      <a:pt x="7155" y="363"/>
                      <a:pt x="7181" y="363"/>
                    </a:cubicBezTo>
                    <a:cubicBezTo>
                      <a:pt x="7258" y="363"/>
                      <a:pt x="7335" y="337"/>
                      <a:pt x="7386" y="260"/>
                    </a:cubicBezTo>
                    <a:cubicBezTo>
                      <a:pt x="7433" y="120"/>
                      <a:pt x="7330" y="1"/>
                      <a:pt x="7214" y="1"/>
                    </a:cubicBezTo>
                    <a:close/>
                    <a:moveTo>
                      <a:pt x="10096" y="914"/>
                    </a:moveTo>
                    <a:cubicBezTo>
                      <a:pt x="10065" y="914"/>
                      <a:pt x="10033" y="918"/>
                      <a:pt x="10001" y="927"/>
                    </a:cubicBezTo>
                    <a:cubicBezTo>
                      <a:pt x="9719" y="1004"/>
                      <a:pt x="9591" y="1440"/>
                      <a:pt x="9848" y="1619"/>
                    </a:cubicBezTo>
                    <a:cubicBezTo>
                      <a:pt x="9899" y="1619"/>
                      <a:pt x="9950" y="1645"/>
                      <a:pt x="10001" y="1645"/>
                    </a:cubicBezTo>
                    <a:cubicBezTo>
                      <a:pt x="10024" y="1648"/>
                      <a:pt x="10046" y="1650"/>
                      <a:pt x="10069" y="1650"/>
                    </a:cubicBezTo>
                    <a:cubicBezTo>
                      <a:pt x="10224" y="1650"/>
                      <a:pt x="10370" y="1571"/>
                      <a:pt x="10437" y="1414"/>
                    </a:cubicBezTo>
                    <a:cubicBezTo>
                      <a:pt x="10528" y="1164"/>
                      <a:pt x="10337" y="914"/>
                      <a:pt x="10096" y="914"/>
                    </a:cubicBezTo>
                    <a:close/>
                    <a:moveTo>
                      <a:pt x="4839" y="1534"/>
                    </a:moveTo>
                    <a:cubicBezTo>
                      <a:pt x="4695" y="1534"/>
                      <a:pt x="4554" y="1605"/>
                      <a:pt x="4540" y="1748"/>
                    </a:cubicBezTo>
                    <a:cubicBezTo>
                      <a:pt x="4540" y="1799"/>
                      <a:pt x="4540" y="1824"/>
                      <a:pt x="4540" y="1876"/>
                    </a:cubicBezTo>
                    <a:cubicBezTo>
                      <a:pt x="4591" y="2030"/>
                      <a:pt x="4719" y="2158"/>
                      <a:pt x="4873" y="2183"/>
                    </a:cubicBezTo>
                    <a:cubicBezTo>
                      <a:pt x="5129" y="2183"/>
                      <a:pt x="5309" y="1876"/>
                      <a:pt x="5129" y="1671"/>
                    </a:cubicBezTo>
                    <a:cubicBezTo>
                      <a:pt x="5072" y="1579"/>
                      <a:pt x="4955" y="1534"/>
                      <a:pt x="4839" y="1534"/>
                    </a:cubicBezTo>
                    <a:close/>
                    <a:moveTo>
                      <a:pt x="7873" y="1434"/>
                    </a:moveTo>
                    <a:cubicBezTo>
                      <a:pt x="7815" y="1434"/>
                      <a:pt x="7755" y="1444"/>
                      <a:pt x="7694" y="1465"/>
                    </a:cubicBezTo>
                    <a:cubicBezTo>
                      <a:pt x="7309" y="1542"/>
                      <a:pt x="7104" y="2183"/>
                      <a:pt x="7488" y="2414"/>
                    </a:cubicBezTo>
                    <a:lnTo>
                      <a:pt x="7514" y="2414"/>
                    </a:lnTo>
                    <a:cubicBezTo>
                      <a:pt x="7565" y="2440"/>
                      <a:pt x="7642" y="2466"/>
                      <a:pt x="7694" y="2491"/>
                    </a:cubicBezTo>
                    <a:cubicBezTo>
                      <a:pt x="7715" y="2493"/>
                      <a:pt x="7737" y="2494"/>
                      <a:pt x="7759" y="2494"/>
                    </a:cubicBezTo>
                    <a:cubicBezTo>
                      <a:pt x="7992" y="2494"/>
                      <a:pt x="8217" y="2369"/>
                      <a:pt x="8335" y="2158"/>
                    </a:cubicBezTo>
                    <a:cubicBezTo>
                      <a:pt x="8489" y="1805"/>
                      <a:pt x="8227" y="1434"/>
                      <a:pt x="7873" y="1434"/>
                    </a:cubicBezTo>
                    <a:close/>
                    <a:moveTo>
                      <a:pt x="12521" y="1809"/>
                    </a:moveTo>
                    <a:cubicBezTo>
                      <a:pt x="12477" y="1809"/>
                      <a:pt x="12432" y="1814"/>
                      <a:pt x="12386" y="1824"/>
                    </a:cubicBezTo>
                    <a:cubicBezTo>
                      <a:pt x="12002" y="1927"/>
                      <a:pt x="11796" y="2568"/>
                      <a:pt x="12181" y="2799"/>
                    </a:cubicBezTo>
                    <a:cubicBezTo>
                      <a:pt x="12232" y="2825"/>
                      <a:pt x="12309" y="2850"/>
                      <a:pt x="12386" y="2850"/>
                    </a:cubicBezTo>
                    <a:cubicBezTo>
                      <a:pt x="12424" y="2858"/>
                      <a:pt x="12461" y="2861"/>
                      <a:pt x="12498" y="2861"/>
                    </a:cubicBezTo>
                    <a:cubicBezTo>
                      <a:pt x="12709" y="2861"/>
                      <a:pt x="12896" y="2739"/>
                      <a:pt x="13027" y="2542"/>
                    </a:cubicBezTo>
                    <a:cubicBezTo>
                      <a:pt x="13165" y="2175"/>
                      <a:pt x="12892" y="1809"/>
                      <a:pt x="12521" y="1809"/>
                    </a:cubicBezTo>
                    <a:close/>
                    <a:moveTo>
                      <a:pt x="10496" y="2693"/>
                    </a:moveTo>
                    <a:cubicBezTo>
                      <a:pt x="10485" y="2693"/>
                      <a:pt x="10474" y="2694"/>
                      <a:pt x="10463" y="2696"/>
                    </a:cubicBezTo>
                    <a:cubicBezTo>
                      <a:pt x="10335" y="2722"/>
                      <a:pt x="10258" y="2953"/>
                      <a:pt x="10386" y="3030"/>
                    </a:cubicBezTo>
                    <a:cubicBezTo>
                      <a:pt x="10412" y="3055"/>
                      <a:pt x="10412" y="3055"/>
                      <a:pt x="10437" y="3055"/>
                    </a:cubicBezTo>
                    <a:cubicBezTo>
                      <a:pt x="10540" y="3055"/>
                      <a:pt x="10617" y="3030"/>
                      <a:pt x="10668" y="2953"/>
                    </a:cubicBezTo>
                    <a:cubicBezTo>
                      <a:pt x="10715" y="2812"/>
                      <a:pt x="10612" y="2693"/>
                      <a:pt x="10496" y="2693"/>
                    </a:cubicBezTo>
                    <a:close/>
                    <a:moveTo>
                      <a:pt x="3134" y="3127"/>
                    </a:moveTo>
                    <a:cubicBezTo>
                      <a:pt x="3124" y="3127"/>
                      <a:pt x="3114" y="3129"/>
                      <a:pt x="3104" y="3132"/>
                    </a:cubicBezTo>
                    <a:cubicBezTo>
                      <a:pt x="3027" y="3158"/>
                      <a:pt x="3001" y="3260"/>
                      <a:pt x="3078" y="3312"/>
                    </a:cubicBezTo>
                    <a:lnTo>
                      <a:pt x="3078" y="3337"/>
                    </a:lnTo>
                    <a:lnTo>
                      <a:pt x="3104" y="3337"/>
                    </a:lnTo>
                    <a:cubicBezTo>
                      <a:pt x="3155" y="3337"/>
                      <a:pt x="3206" y="3312"/>
                      <a:pt x="3232" y="3260"/>
                    </a:cubicBezTo>
                    <a:cubicBezTo>
                      <a:pt x="3254" y="3194"/>
                      <a:pt x="3199" y="3127"/>
                      <a:pt x="3134" y="3127"/>
                    </a:cubicBezTo>
                    <a:close/>
                    <a:moveTo>
                      <a:pt x="6219" y="3536"/>
                    </a:moveTo>
                    <a:cubicBezTo>
                      <a:pt x="6072" y="3536"/>
                      <a:pt x="5928" y="3614"/>
                      <a:pt x="5899" y="3773"/>
                    </a:cubicBezTo>
                    <a:lnTo>
                      <a:pt x="5924" y="3773"/>
                    </a:lnTo>
                    <a:cubicBezTo>
                      <a:pt x="5924" y="3799"/>
                      <a:pt x="5924" y="3850"/>
                      <a:pt x="5924" y="3902"/>
                    </a:cubicBezTo>
                    <a:cubicBezTo>
                      <a:pt x="5950" y="4055"/>
                      <a:pt x="6078" y="4158"/>
                      <a:pt x="6232" y="4184"/>
                    </a:cubicBezTo>
                    <a:cubicBezTo>
                      <a:pt x="6243" y="4185"/>
                      <a:pt x="6254" y="4185"/>
                      <a:pt x="6265" y="4185"/>
                    </a:cubicBezTo>
                    <a:cubicBezTo>
                      <a:pt x="6526" y="4185"/>
                      <a:pt x="6662" y="3892"/>
                      <a:pt x="6514" y="3671"/>
                    </a:cubicBezTo>
                    <a:cubicBezTo>
                      <a:pt x="6447" y="3582"/>
                      <a:pt x="6332" y="3536"/>
                      <a:pt x="6219" y="3536"/>
                    </a:cubicBezTo>
                    <a:close/>
                    <a:moveTo>
                      <a:pt x="3009" y="4870"/>
                    </a:moveTo>
                    <a:cubicBezTo>
                      <a:pt x="2866" y="4870"/>
                      <a:pt x="2722" y="4947"/>
                      <a:pt x="2693" y="5107"/>
                    </a:cubicBezTo>
                    <a:lnTo>
                      <a:pt x="2719" y="5107"/>
                    </a:lnTo>
                    <a:cubicBezTo>
                      <a:pt x="2693" y="5158"/>
                      <a:pt x="2693" y="5184"/>
                      <a:pt x="2719" y="5235"/>
                    </a:cubicBezTo>
                    <a:cubicBezTo>
                      <a:pt x="2745" y="5389"/>
                      <a:pt x="2873" y="5517"/>
                      <a:pt x="3027" y="5517"/>
                    </a:cubicBezTo>
                    <a:cubicBezTo>
                      <a:pt x="3038" y="5518"/>
                      <a:pt x="3049" y="5518"/>
                      <a:pt x="3059" y="5518"/>
                    </a:cubicBezTo>
                    <a:cubicBezTo>
                      <a:pt x="3320" y="5518"/>
                      <a:pt x="3456" y="5226"/>
                      <a:pt x="3283" y="5004"/>
                    </a:cubicBezTo>
                    <a:cubicBezTo>
                      <a:pt x="3228" y="4915"/>
                      <a:pt x="3119" y="4870"/>
                      <a:pt x="3009" y="4870"/>
                    </a:cubicBezTo>
                    <a:close/>
                    <a:moveTo>
                      <a:pt x="6277" y="5340"/>
                    </a:moveTo>
                    <a:cubicBezTo>
                      <a:pt x="6229" y="5340"/>
                      <a:pt x="6179" y="5348"/>
                      <a:pt x="6129" y="5363"/>
                    </a:cubicBezTo>
                    <a:cubicBezTo>
                      <a:pt x="5745" y="5466"/>
                      <a:pt x="5540" y="6107"/>
                      <a:pt x="5924" y="6312"/>
                    </a:cubicBezTo>
                    <a:cubicBezTo>
                      <a:pt x="5976" y="6363"/>
                      <a:pt x="6053" y="6363"/>
                      <a:pt x="6129" y="6389"/>
                    </a:cubicBezTo>
                    <a:cubicBezTo>
                      <a:pt x="6151" y="6391"/>
                      <a:pt x="6173" y="6392"/>
                      <a:pt x="6194" y="6392"/>
                    </a:cubicBezTo>
                    <a:cubicBezTo>
                      <a:pt x="6424" y="6392"/>
                      <a:pt x="6630" y="6267"/>
                      <a:pt x="6771" y="6055"/>
                    </a:cubicBezTo>
                    <a:cubicBezTo>
                      <a:pt x="6906" y="5718"/>
                      <a:pt x="6625" y="5340"/>
                      <a:pt x="6277" y="5340"/>
                    </a:cubicBezTo>
                    <a:close/>
                    <a:moveTo>
                      <a:pt x="1163" y="6898"/>
                    </a:moveTo>
                    <a:cubicBezTo>
                      <a:pt x="1152" y="6898"/>
                      <a:pt x="1140" y="6899"/>
                      <a:pt x="1129" y="6902"/>
                    </a:cubicBezTo>
                    <a:cubicBezTo>
                      <a:pt x="1001" y="6927"/>
                      <a:pt x="924" y="7158"/>
                      <a:pt x="1052" y="7235"/>
                    </a:cubicBezTo>
                    <a:cubicBezTo>
                      <a:pt x="1078" y="7235"/>
                      <a:pt x="1104" y="7261"/>
                      <a:pt x="1129" y="7261"/>
                    </a:cubicBezTo>
                    <a:cubicBezTo>
                      <a:pt x="1206" y="7261"/>
                      <a:pt x="1283" y="7235"/>
                      <a:pt x="1334" y="7132"/>
                    </a:cubicBezTo>
                    <a:cubicBezTo>
                      <a:pt x="1381" y="7015"/>
                      <a:pt x="1278" y="6898"/>
                      <a:pt x="1163" y="6898"/>
                    </a:cubicBezTo>
                    <a:close/>
                    <a:moveTo>
                      <a:pt x="5001" y="7850"/>
                    </a:moveTo>
                    <a:cubicBezTo>
                      <a:pt x="4924" y="7876"/>
                      <a:pt x="4899" y="8004"/>
                      <a:pt x="4950" y="8056"/>
                    </a:cubicBezTo>
                    <a:lnTo>
                      <a:pt x="5001" y="8056"/>
                    </a:lnTo>
                    <a:cubicBezTo>
                      <a:pt x="5052" y="8056"/>
                      <a:pt x="5104" y="8030"/>
                      <a:pt x="5129" y="8004"/>
                    </a:cubicBezTo>
                    <a:cubicBezTo>
                      <a:pt x="5155" y="7927"/>
                      <a:pt x="5078" y="7850"/>
                      <a:pt x="5001" y="7850"/>
                    </a:cubicBezTo>
                    <a:close/>
                    <a:moveTo>
                      <a:pt x="2940" y="7598"/>
                    </a:moveTo>
                    <a:cubicBezTo>
                      <a:pt x="2902" y="7598"/>
                      <a:pt x="2862" y="7605"/>
                      <a:pt x="2822" y="7620"/>
                    </a:cubicBezTo>
                    <a:cubicBezTo>
                      <a:pt x="2565" y="7697"/>
                      <a:pt x="2437" y="8107"/>
                      <a:pt x="2693" y="8235"/>
                    </a:cubicBezTo>
                    <a:cubicBezTo>
                      <a:pt x="2719" y="8261"/>
                      <a:pt x="2770" y="8286"/>
                      <a:pt x="2822" y="8286"/>
                    </a:cubicBezTo>
                    <a:cubicBezTo>
                      <a:pt x="2838" y="8289"/>
                      <a:pt x="2854" y="8290"/>
                      <a:pt x="2870" y="8290"/>
                    </a:cubicBezTo>
                    <a:cubicBezTo>
                      <a:pt x="3007" y="8290"/>
                      <a:pt x="3137" y="8196"/>
                      <a:pt x="3206" y="8081"/>
                    </a:cubicBezTo>
                    <a:cubicBezTo>
                      <a:pt x="3338" y="7840"/>
                      <a:pt x="3169" y="7598"/>
                      <a:pt x="2940" y="7598"/>
                    </a:cubicBezTo>
                    <a:close/>
                    <a:moveTo>
                      <a:pt x="6698" y="7919"/>
                    </a:moveTo>
                    <a:cubicBezTo>
                      <a:pt x="6554" y="7919"/>
                      <a:pt x="6414" y="7990"/>
                      <a:pt x="6386" y="8133"/>
                    </a:cubicBezTo>
                    <a:lnTo>
                      <a:pt x="6412" y="8133"/>
                    </a:lnTo>
                    <a:cubicBezTo>
                      <a:pt x="6412" y="8184"/>
                      <a:pt x="6412" y="8235"/>
                      <a:pt x="6412" y="8261"/>
                    </a:cubicBezTo>
                    <a:cubicBezTo>
                      <a:pt x="6437" y="8415"/>
                      <a:pt x="6565" y="8543"/>
                      <a:pt x="6745" y="8568"/>
                    </a:cubicBezTo>
                    <a:cubicBezTo>
                      <a:pt x="7001" y="8568"/>
                      <a:pt x="7181" y="8261"/>
                      <a:pt x="7001" y="8056"/>
                    </a:cubicBezTo>
                    <a:cubicBezTo>
                      <a:pt x="6933" y="7964"/>
                      <a:pt x="6814" y="7919"/>
                      <a:pt x="6698" y="7919"/>
                    </a:cubicBezTo>
                    <a:close/>
                    <a:moveTo>
                      <a:pt x="4317" y="9878"/>
                    </a:moveTo>
                    <a:cubicBezTo>
                      <a:pt x="4265" y="9878"/>
                      <a:pt x="4210" y="9886"/>
                      <a:pt x="4155" y="9902"/>
                    </a:cubicBezTo>
                    <a:cubicBezTo>
                      <a:pt x="3770" y="9979"/>
                      <a:pt x="3565" y="10645"/>
                      <a:pt x="3950" y="10851"/>
                    </a:cubicBezTo>
                    <a:cubicBezTo>
                      <a:pt x="4001" y="10876"/>
                      <a:pt x="4078" y="10902"/>
                      <a:pt x="4129" y="10928"/>
                    </a:cubicBezTo>
                    <a:cubicBezTo>
                      <a:pt x="4153" y="10930"/>
                      <a:pt x="4177" y="10931"/>
                      <a:pt x="4200" y="10931"/>
                    </a:cubicBezTo>
                    <a:cubicBezTo>
                      <a:pt x="4454" y="10931"/>
                      <a:pt x="4677" y="10805"/>
                      <a:pt x="4770" y="10594"/>
                    </a:cubicBezTo>
                    <a:cubicBezTo>
                      <a:pt x="4927" y="10236"/>
                      <a:pt x="4673" y="9878"/>
                      <a:pt x="4317" y="9878"/>
                    </a:cubicBezTo>
                    <a:close/>
                    <a:moveTo>
                      <a:pt x="746" y="10289"/>
                    </a:moveTo>
                    <a:cubicBezTo>
                      <a:pt x="696" y="10289"/>
                      <a:pt x="644" y="10297"/>
                      <a:pt x="591" y="10312"/>
                    </a:cubicBezTo>
                    <a:cubicBezTo>
                      <a:pt x="206" y="10415"/>
                      <a:pt x="1" y="11056"/>
                      <a:pt x="386" y="11287"/>
                    </a:cubicBezTo>
                    <a:lnTo>
                      <a:pt x="386" y="11261"/>
                    </a:lnTo>
                    <a:cubicBezTo>
                      <a:pt x="437" y="11312"/>
                      <a:pt x="514" y="11338"/>
                      <a:pt x="565" y="11338"/>
                    </a:cubicBezTo>
                    <a:cubicBezTo>
                      <a:pt x="589" y="11340"/>
                      <a:pt x="613" y="11341"/>
                      <a:pt x="636" y="11341"/>
                    </a:cubicBezTo>
                    <a:cubicBezTo>
                      <a:pt x="889" y="11341"/>
                      <a:pt x="1112" y="11216"/>
                      <a:pt x="1206" y="11004"/>
                    </a:cubicBezTo>
                    <a:cubicBezTo>
                      <a:pt x="1364" y="10667"/>
                      <a:pt x="1106" y="10289"/>
                      <a:pt x="746" y="10289"/>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48" name="Google Shape;1648;p33"/>
              <p:cNvSpPr/>
              <p:nvPr/>
            </p:nvSpPr>
            <p:spPr>
              <a:xfrm>
                <a:off x="-1809250" y="2563500"/>
                <a:ext cx="247275" cy="1438900"/>
              </a:xfrm>
              <a:custGeom>
                <a:avLst/>
                <a:gdLst/>
                <a:ahLst/>
                <a:cxnLst/>
                <a:rect l="l" t="t" r="r" b="b"/>
                <a:pathLst>
                  <a:path w="9891" h="57556" extrusionOk="0">
                    <a:moveTo>
                      <a:pt x="9445" y="0"/>
                    </a:moveTo>
                    <a:cubicBezTo>
                      <a:pt x="9304" y="0"/>
                      <a:pt x="9164" y="81"/>
                      <a:pt x="9104" y="270"/>
                    </a:cubicBezTo>
                    <a:cubicBezTo>
                      <a:pt x="4617" y="13912"/>
                      <a:pt x="1" y="34913"/>
                      <a:pt x="3386" y="57247"/>
                    </a:cubicBezTo>
                    <a:cubicBezTo>
                      <a:pt x="3411" y="57427"/>
                      <a:pt x="3565" y="57555"/>
                      <a:pt x="3745" y="57555"/>
                    </a:cubicBezTo>
                    <a:lnTo>
                      <a:pt x="3822" y="57555"/>
                    </a:lnTo>
                    <a:cubicBezTo>
                      <a:pt x="4027" y="57530"/>
                      <a:pt x="4155" y="57324"/>
                      <a:pt x="4129" y="57119"/>
                    </a:cubicBezTo>
                    <a:cubicBezTo>
                      <a:pt x="796" y="34939"/>
                      <a:pt x="5360" y="14091"/>
                      <a:pt x="9796" y="501"/>
                    </a:cubicBezTo>
                    <a:cubicBezTo>
                      <a:pt x="9890" y="202"/>
                      <a:pt x="9667" y="0"/>
                      <a:pt x="9445"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1649" name="Google Shape;1649;p33"/>
          <p:cNvGrpSpPr/>
          <p:nvPr/>
        </p:nvGrpSpPr>
        <p:grpSpPr>
          <a:xfrm rot="3983753">
            <a:off x="10557657" y="4985999"/>
            <a:ext cx="2437328" cy="2565511"/>
            <a:chOff x="1526600" y="450800"/>
            <a:chExt cx="4540675" cy="4779475"/>
          </a:xfrm>
        </p:grpSpPr>
        <p:sp>
          <p:nvSpPr>
            <p:cNvPr id="1650" name="Google Shape;1650;p33"/>
            <p:cNvSpPr/>
            <p:nvPr/>
          </p:nvSpPr>
          <p:spPr>
            <a:xfrm>
              <a:off x="1610100" y="473575"/>
              <a:ext cx="4457175" cy="4689450"/>
            </a:xfrm>
            <a:custGeom>
              <a:avLst/>
              <a:gdLst/>
              <a:ahLst/>
              <a:cxnLst/>
              <a:rect l="l" t="t" r="r" b="b"/>
              <a:pathLst>
                <a:path w="178287" h="187578" extrusionOk="0">
                  <a:moveTo>
                    <a:pt x="95602" y="1"/>
                  </a:moveTo>
                  <a:cubicBezTo>
                    <a:pt x="95141" y="1"/>
                    <a:pt x="94676" y="129"/>
                    <a:pt x="94258" y="394"/>
                  </a:cubicBezTo>
                  <a:lnTo>
                    <a:pt x="0" y="63859"/>
                  </a:lnTo>
                  <a:lnTo>
                    <a:pt x="79645" y="185257"/>
                  </a:lnTo>
                  <a:cubicBezTo>
                    <a:pt x="80631" y="186769"/>
                    <a:pt x="82280" y="187578"/>
                    <a:pt x="83965" y="187578"/>
                  </a:cubicBezTo>
                  <a:cubicBezTo>
                    <a:pt x="84955" y="187578"/>
                    <a:pt x="85959" y="187298"/>
                    <a:pt x="86847" y="186719"/>
                  </a:cubicBezTo>
                  <a:lnTo>
                    <a:pt x="176826" y="126176"/>
                  </a:lnTo>
                  <a:cubicBezTo>
                    <a:pt x="177974" y="125393"/>
                    <a:pt x="178287" y="123880"/>
                    <a:pt x="177504" y="122732"/>
                  </a:cubicBezTo>
                  <a:lnTo>
                    <a:pt x="97703" y="1125"/>
                  </a:lnTo>
                  <a:cubicBezTo>
                    <a:pt x="97205" y="394"/>
                    <a:pt x="96410" y="1"/>
                    <a:pt x="95602" y="1"/>
                  </a:cubicBezTo>
                  <a:close/>
                </a:path>
              </a:pathLst>
            </a:custGeom>
            <a:solidFill>
              <a:srgbClr val="119B9B"/>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51" name="Google Shape;1651;p33"/>
            <p:cNvSpPr/>
            <p:nvPr/>
          </p:nvSpPr>
          <p:spPr>
            <a:xfrm>
              <a:off x="1616625" y="450800"/>
              <a:ext cx="4391950" cy="4645025"/>
            </a:xfrm>
            <a:custGeom>
              <a:avLst/>
              <a:gdLst/>
              <a:ahLst/>
              <a:cxnLst/>
              <a:rect l="l" t="t" r="r" b="b"/>
              <a:pathLst>
                <a:path w="175678" h="185801" extrusionOk="0">
                  <a:moveTo>
                    <a:pt x="93162" y="0"/>
                  </a:moveTo>
                  <a:lnTo>
                    <a:pt x="0" y="61587"/>
                  </a:lnTo>
                  <a:lnTo>
                    <a:pt x="80323" y="184028"/>
                  </a:lnTo>
                  <a:cubicBezTo>
                    <a:pt x="81085" y="185187"/>
                    <a:pt x="82329" y="185800"/>
                    <a:pt x="83604" y="185800"/>
                  </a:cubicBezTo>
                  <a:cubicBezTo>
                    <a:pt x="84339" y="185800"/>
                    <a:pt x="85083" y="185597"/>
                    <a:pt x="85751" y="185177"/>
                  </a:cubicBezTo>
                  <a:lnTo>
                    <a:pt x="175677" y="125782"/>
                  </a:lnTo>
                  <a:lnTo>
                    <a:pt x="93162" y="0"/>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52" name="Google Shape;1652;p33"/>
            <p:cNvSpPr/>
            <p:nvPr/>
          </p:nvSpPr>
          <p:spPr>
            <a:xfrm>
              <a:off x="3931325" y="462525"/>
              <a:ext cx="2064200" cy="3145900"/>
            </a:xfrm>
            <a:custGeom>
              <a:avLst/>
              <a:gdLst/>
              <a:ahLst/>
              <a:cxnLst/>
              <a:rect l="l" t="t" r="r" b="b"/>
              <a:pathLst>
                <a:path w="82568" h="125836" fill="none" extrusionOk="0">
                  <a:moveTo>
                    <a:pt x="0" y="1"/>
                  </a:moveTo>
                  <a:lnTo>
                    <a:pt x="82567" y="125835"/>
                  </a:lnTo>
                </a:path>
              </a:pathLst>
            </a:custGeom>
            <a:noFill/>
            <a:ln w="11750" cap="flat" cmpd="sng">
              <a:solidFill>
                <a:schemeClr val="dk1"/>
              </a:solidFill>
              <a:prstDash val="solid"/>
              <a:miter lim="5219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53" name="Google Shape;1653;p33"/>
            <p:cNvSpPr/>
            <p:nvPr/>
          </p:nvSpPr>
          <p:spPr>
            <a:xfrm>
              <a:off x="3898700" y="482100"/>
              <a:ext cx="2065500" cy="3145900"/>
            </a:xfrm>
            <a:custGeom>
              <a:avLst/>
              <a:gdLst/>
              <a:ahLst/>
              <a:cxnLst/>
              <a:rect l="l" t="t" r="r" b="b"/>
              <a:pathLst>
                <a:path w="82620" h="125836" fill="none" extrusionOk="0">
                  <a:moveTo>
                    <a:pt x="1" y="1"/>
                  </a:moveTo>
                  <a:lnTo>
                    <a:pt x="82620" y="125835"/>
                  </a:lnTo>
                </a:path>
              </a:pathLst>
            </a:custGeom>
            <a:noFill/>
            <a:ln w="11750" cap="flat" cmpd="sng">
              <a:solidFill>
                <a:schemeClr val="dk1"/>
              </a:solidFill>
              <a:prstDash val="solid"/>
              <a:miter lim="5219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54" name="Google Shape;1654;p33"/>
            <p:cNvSpPr/>
            <p:nvPr/>
          </p:nvSpPr>
          <p:spPr>
            <a:xfrm>
              <a:off x="3742125" y="4138150"/>
              <a:ext cx="842925" cy="1092125"/>
            </a:xfrm>
            <a:custGeom>
              <a:avLst/>
              <a:gdLst/>
              <a:ahLst/>
              <a:cxnLst/>
              <a:rect l="l" t="t" r="r" b="b"/>
              <a:pathLst>
                <a:path w="33717" h="43685" extrusionOk="0">
                  <a:moveTo>
                    <a:pt x="9604" y="0"/>
                  </a:moveTo>
                  <a:lnTo>
                    <a:pt x="1" y="6159"/>
                  </a:lnTo>
                  <a:lnTo>
                    <a:pt x="24113" y="43685"/>
                  </a:lnTo>
                  <a:lnTo>
                    <a:pt x="25679" y="35595"/>
                  </a:lnTo>
                  <a:lnTo>
                    <a:pt x="33716" y="37526"/>
                  </a:lnTo>
                  <a:lnTo>
                    <a:pt x="9604"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55" name="Google Shape;1655;p33"/>
            <p:cNvSpPr/>
            <p:nvPr/>
          </p:nvSpPr>
          <p:spPr>
            <a:xfrm>
              <a:off x="1526600" y="464775"/>
              <a:ext cx="4343675" cy="4627200"/>
            </a:xfrm>
            <a:custGeom>
              <a:avLst/>
              <a:gdLst/>
              <a:ahLst/>
              <a:cxnLst/>
              <a:rect l="l" t="t" r="r" b="b"/>
              <a:pathLst>
                <a:path w="173747" h="185088" extrusionOk="0">
                  <a:moveTo>
                    <a:pt x="91115" y="1"/>
                  </a:moveTo>
                  <a:cubicBezTo>
                    <a:pt x="90634" y="1"/>
                    <a:pt x="90147" y="140"/>
                    <a:pt x="89718" y="433"/>
                  </a:cubicBezTo>
                  <a:lnTo>
                    <a:pt x="0" y="59357"/>
                  </a:lnTo>
                  <a:lnTo>
                    <a:pt x="82515" y="185087"/>
                  </a:lnTo>
                  <a:lnTo>
                    <a:pt x="172285" y="126163"/>
                  </a:lnTo>
                  <a:cubicBezTo>
                    <a:pt x="173433" y="125380"/>
                    <a:pt x="173746" y="123866"/>
                    <a:pt x="172963" y="122718"/>
                  </a:cubicBezTo>
                  <a:lnTo>
                    <a:pt x="93162" y="1111"/>
                  </a:lnTo>
                  <a:cubicBezTo>
                    <a:pt x="92705" y="392"/>
                    <a:pt x="91920" y="1"/>
                    <a:pt x="9111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56" name="Google Shape;1656;p33"/>
            <p:cNvSpPr/>
            <p:nvPr/>
          </p:nvSpPr>
          <p:spPr>
            <a:xfrm>
              <a:off x="1636200" y="1843000"/>
              <a:ext cx="2130750" cy="3199400"/>
            </a:xfrm>
            <a:custGeom>
              <a:avLst/>
              <a:gdLst/>
              <a:ahLst/>
              <a:cxnLst/>
              <a:rect l="l" t="t" r="r" b="b"/>
              <a:pathLst>
                <a:path w="85230" h="127976" extrusionOk="0">
                  <a:moveTo>
                    <a:pt x="2506" y="1"/>
                  </a:moveTo>
                  <a:lnTo>
                    <a:pt x="0" y="1619"/>
                  </a:lnTo>
                  <a:lnTo>
                    <a:pt x="82724" y="127975"/>
                  </a:lnTo>
                  <a:lnTo>
                    <a:pt x="85229" y="126357"/>
                  </a:lnTo>
                  <a:lnTo>
                    <a:pt x="2506"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57" name="Google Shape;1657;p33"/>
            <p:cNvSpPr/>
            <p:nvPr/>
          </p:nvSpPr>
          <p:spPr>
            <a:xfrm>
              <a:off x="2647400" y="1567700"/>
              <a:ext cx="2116400" cy="2399550"/>
            </a:xfrm>
            <a:custGeom>
              <a:avLst/>
              <a:gdLst/>
              <a:ahLst/>
              <a:cxnLst/>
              <a:rect l="l" t="t" r="r" b="b"/>
              <a:pathLst>
                <a:path w="84656" h="95982" fill="none" extrusionOk="0">
                  <a:moveTo>
                    <a:pt x="82777" y="71347"/>
                  </a:moveTo>
                  <a:cubicBezTo>
                    <a:pt x="82777" y="69937"/>
                    <a:pt x="83507" y="68633"/>
                    <a:pt x="84656" y="67850"/>
                  </a:cubicBezTo>
                  <a:lnTo>
                    <a:pt x="40919" y="1201"/>
                  </a:lnTo>
                  <a:cubicBezTo>
                    <a:pt x="38988" y="2453"/>
                    <a:pt x="36431" y="1932"/>
                    <a:pt x="35178" y="0"/>
                  </a:cubicBezTo>
                  <a:lnTo>
                    <a:pt x="1149" y="22286"/>
                  </a:lnTo>
                  <a:cubicBezTo>
                    <a:pt x="2454" y="24217"/>
                    <a:pt x="1932" y="26827"/>
                    <a:pt x="1" y="28080"/>
                  </a:cubicBezTo>
                  <a:lnTo>
                    <a:pt x="43737" y="94729"/>
                  </a:lnTo>
                  <a:cubicBezTo>
                    <a:pt x="45668" y="93476"/>
                    <a:pt x="48226" y="94050"/>
                    <a:pt x="49478" y="95981"/>
                  </a:cubicBezTo>
                  <a:lnTo>
                    <a:pt x="83455" y="73643"/>
                  </a:lnTo>
                  <a:cubicBezTo>
                    <a:pt x="82985" y="72965"/>
                    <a:pt x="82777" y="72182"/>
                    <a:pt x="82777" y="71347"/>
                  </a:cubicBezTo>
                  <a:close/>
                </a:path>
              </a:pathLst>
            </a:custGeom>
            <a:solidFill>
              <a:schemeClr val="lt1"/>
            </a:solidFill>
            <a:ln w="14350" cap="flat" cmpd="sng">
              <a:solidFill>
                <a:schemeClr val="lt1"/>
              </a:solidFill>
              <a:prstDash val="solid"/>
              <a:miter lim="5219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1658" name="Google Shape;1658;p33"/>
          <p:cNvSpPr txBox="1">
            <a:spLocks noGrp="1"/>
          </p:cNvSpPr>
          <p:nvPr>
            <p:ph type="title"/>
          </p:nvPr>
        </p:nvSpPr>
        <p:spPr>
          <a:xfrm>
            <a:off x="1847701" y="2842805"/>
            <a:ext cx="4220000" cy="1700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600"/>
              <a:buNone/>
              <a:defRPr sz="4800"/>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a:endParaRPr/>
          </a:p>
        </p:txBody>
      </p:sp>
      <p:sp>
        <p:nvSpPr>
          <p:cNvPr id="1659" name="Google Shape;1659;p33"/>
          <p:cNvSpPr txBox="1">
            <a:spLocks noGrp="1"/>
          </p:cNvSpPr>
          <p:nvPr>
            <p:ph type="title" idx="2" hasCustomPrompt="1"/>
          </p:nvPr>
        </p:nvSpPr>
        <p:spPr>
          <a:xfrm>
            <a:off x="3311735" y="981727"/>
            <a:ext cx="1292000" cy="9628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3"/>
              </a:buClr>
              <a:buSzPts val="4900"/>
              <a:buNone/>
              <a:defRPr sz="6667">
                <a:solidFill>
                  <a:schemeClr val="dk1"/>
                </a:solidFill>
              </a:defRPr>
            </a:lvl1pPr>
            <a:lvl2pPr lvl="1" algn="ctr" rtl="0">
              <a:spcBef>
                <a:spcPts val="0"/>
              </a:spcBef>
              <a:spcAft>
                <a:spcPts val="0"/>
              </a:spcAft>
              <a:buClr>
                <a:schemeClr val="accent3"/>
              </a:buClr>
              <a:buSzPts val="4900"/>
              <a:buNone/>
              <a:defRPr sz="6533">
                <a:solidFill>
                  <a:schemeClr val="accent3"/>
                </a:solidFill>
              </a:defRPr>
            </a:lvl2pPr>
            <a:lvl3pPr lvl="2" algn="ctr" rtl="0">
              <a:spcBef>
                <a:spcPts val="0"/>
              </a:spcBef>
              <a:spcAft>
                <a:spcPts val="0"/>
              </a:spcAft>
              <a:buClr>
                <a:schemeClr val="accent3"/>
              </a:buClr>
              <a:buSzPts val="4900"/>
              <a:buNone/>
              <a:defRPr sz="6533">
                <a:solidFill>
                  <a:schemeClr val="accent3"/>
                </a:solidFill>
              </a:defRPr>
            </a:lvl3pPr>
            <a:lvl4pPr lvl="3" algn="ctr" rtl="0">
              <a:spcBef>
                <a:spcPts val="0"/>
              </a:spcBef>
              <a:spcAft>
                <a:spcPts val="0"/>
              </a:spcAft>
              <a:buClr>
                <a:schemeClr val="accent3"/>
              </a:buClr>
              <a:buSzPts val="4900"/>
              <a:buNone/>
              <a:defRPr sz="6533">
                <a:solidFill>
                  <a:schemeClr val="accent3"/>
                </a:solidFill>
              </a:defRPr>
            </a:lvl4pPr>
            <a:lvl5pPr lvl="4" algn="ctr" rtl="0">
              <a:spcBef>
                <a:spcPts val="0"/>
              </a:spcBef>
              <a:spcAft>
                <a:spcPts val="0"/>
              </a:spcAft>
              <a:buClr>
                <a:schemeClr val="accent3"/>
              </a:buClr>
              <a:buSzPts val="4900"/>
              <a:buNone/>
              <a:defRPr sz="6533">
                <a:solidFill>
                  <a:schemeClr val="accent3"/>
                </a:solidFill>
              </a:defRPr>
            </a:lvl5pPr>
            <a:lvl6pPr lvl="5" algn="ctr" rtl="0">
              <a:spcBef>
                <a:spcPts val="0"/>
              </a:spcBef>
              <a:spcAft>
                <a:spcPts val="0"/>
              </a:spcAft>
              <a:buClr>
                <a:schemeClr val="accent3"/>
              </a:buClr>
              <a:buSzPts val="4900"/>
              <a:buNone/>
              <a:defRPr sz="6533">
                <a:solidFill>
                  <a:schemeClr val="accent3"/>
                </a:solidFill>
              </a:defRPr>
            </a:lvl6pPr>
            <a:lvl7pPr lvl="6" algn="ctr" rtl="0">
              <a:spcBef>
                <a:spcPts val="0"/>
              </a:spcBef>
              <a:spcAft>
                <a:spcPts val="0"/>
              </a:spcAft>
              <a:buClr>
                <a:schemeClr val="accent3"/>
              </a:buClr>
              <a:buSzPts val="4900"/>
              <a:buNone/>
              <a:defRPr sz="6533">
                <a:solidFill>
                  <a:schemeClr val="accent3"/>
                </a:solidFill>
              </a:defRPr>
            </a:lvl7pPr>
            <a:lvl8pPr lvl="7" algn="ctr" rtl="0">
              <a:spcBef>
                <a:spcPts val="0"/>
              </a:spcBef>
              <a:spcAft>
                <a:spcPts val="0"/>
              </a:spcAft>
              <a:buClr>
                <a:schemeClr val="accent3"/>
              </a:buClr>
              <a:buSzPts val="4900"/>
              <a:buNone/>
              <a:defRPr sz="6533">
                <a:solidFill>
                  <a:schemeClr val="accent3"/>
                </a:solidFill>
              </a:defRPr>
            </a:lvl8pPr>
            <a:lvl9pPr lvl="8" algn="ctr" rtl="0">
              <a:spcBef>
                <a:spcPts val="0"/>
              </a:spcBef>
              <a:spcAft>
                <a:spcPts val="0"/>
              </a:spcAft>
              <a:buClr>
                <a:schemeClr val="accent3"/>
              </a:buClr>
              <a:buSzPts val="4900"/>
              <a:buNone/>
              <a:defRPr sz="6533">
                <a:solidFill>
                  <a:schemeClr val="accent3"/>
                </a:solidFill>
              </a:defRPr>
            </a:lvl9pPr>
          </a:lstStyle>
          <a:p>
            <a:r>
              <a:t>xx%</a:t>
            </a:r>
          </a:p>
        </p:txBody>
      </p:sp>
      <p:sp>
        <p:nvSpPr>
          <p:cNvPr id="1660" name="Google Shape;1660;p33"/>
          <p:cNvSpPr txBox="1">
            <a:spLocks noGrp="1"/>
          </p:cNvSpPr>
          <p:nvPr>
            <p:ph type="subTitle" idx="1"/>
          </p:nvPr>
        </p:nvSpPr>
        <p:spPr>
          <a:xfrm>
            <a:off x="1964135" y="4479105"/>
            <a:ext cx="3987200" cy="781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600"/>
              <a:buNone/>
              <a:defRPr sz="2133"/>
            </a:lvl1pPr>
            <a:lvl2pPr lvl="1" algn="ctr" rtl="0">
              <a:lnSpc>
                <a:spcPct val="100000"/>
              </a:lnSpc>
              <a:spcBef>
                <a:spcPts val="0"/>
              </a:spcBef>
              <a:spcAft>
                <a:spcPts val="0"/>
              </a:spcAft>
              <a:buSzPts val="1600"/>
              <a:buNone/>
              <a:defRPr sz="2133"/>
            </a:lvl2pPr>
            <a:lvl3pPr lvl="2" algn="ctr" rtl="0">
              <a:lnSpc>
                <a:spcPct val="100000"/>
              </a:lnSpc>
              <a:spcBef>
                <a:spcPts val="0"/>
              </a:spcBef>
              <a:spcAft>
                <a:spcPts val="0"/>
              </a:spcAft>
              <a:buSzPts val="1600"/>
              <a:buNone/>
              <a:defRPr sz="2133"/>
            </a:lvl3pPr>
            <a:lvl4pPr lvl="3" algn="ctr" rtl="0">
              <a:lnSpc>
                <a:spcPct val="100000"/>
              </a:lnSpc>
              <a:spcBef>
                <a:spcPts val="0"/>
              </a:spcBef>
              <a:spcAft>
                <a:spcPts val="0"/>
              </a:spcAft>
              <a:buSzPts val="1600"/>
              <a:buNone/>
              <a:defRPr sz="2133"/>
            </a:lvl4pPr>
            <a:lvl5pPr lvl="4" algn="ctr" rtl="0">
              <a:lnSpc>
                <a:spcPct val="100000"/>
              </a:lnSpc>
              <a:spcBef>
                <a:spcPts val="0"/>
              </a:spcBef>
              <a:spcAft>
                <a:spcPts val="0"/>
              </a:spcAft>
              <a:buSzPts val="1600"/>
              <a:buNone/>
              <a:defRPr sz="2133"/>
            </a:lvl5pPr>
            <a:lvl6pPr lvl="5" algn="ctr" rtl="0">
              <a:lnSpc>
                <a:spcPct val="100000"/>
              </a:lnSpc>
              <a:spcBef>
                <a:spcPts val="0"/>
              </a:spcBef>
              <a:spcAft>
                <a:spcPts val="0"/>
              </a:spcAft>
              <a:buSzPts val="1600"/>
              <a:buNone/>
              <a:defRPr sz="2133"/>
            </a:lvl6pPr>
            <a:lvl7pPr lvl="6" algn="ctr" rtl="0">
              <a:lnSpc>
                <a:spcPct val="100000"/>
              </a:lnSpc>
              <a:spcBef>
                <a:spcPts val="0"/>
              </a:spcBef>
              <a:spcAft>
                <a:spcPts val="0"/>
              </a:spcAft>
              <a:buSzPts val="1600"/>
              <a:buNone/>
              <a:defRPr sz="2133"/>
            </a:lvl7pPr>
            <a:lvl8pPr lvl="7" algn="ctr" rtl="0">
              <a:lnSpc>
                <a:spcPct val="100000"/>
              </a:lnSpc>
              <a:spcBef>
                <a:spcPts val="0"/>
              </a:spcBef>
              <a:spcAft>
                <a:spcPts val="0"/>
              </a:spcAft>
              <a:buSzPts val="1600"/>
              <a:buNone/>
              <a:defRPr sz="2133"/>
            </a:lvl8pPr>
            <a:lvl9pPr lvl="8" algn="ctr" rtl="0">
              <a:lnSpc>
                <a:spcPct val="100000"/>
              </a:lnSpc>
              <a:spcBef>
                <a:spcPts val="0"/>
              </a:spcBef>
              <a:spcAft>
                <a:spcPts val="0"/>
              </a:spcAft>
              <a:buSzPts val="1600"/>
              <a:buNone/>
              <a:defRPr sz="2133"/>
            </a:lvl9pPr>
          </a:lstStyle>
          <a:p>
            <a:endParaRPr/>
          </a:p>
        </p:txBody>
      </p:sp>
    </p:spTree>
    <p:extLst>
      <p:ext uri="{BB962C8B-B14F-4D97-AF65-F5344CB8AC3E}">
        <p14:creationId xmlns:p14="http://schemas.microsoft.com/office/powerpoint/2010/main" val="4218595789"/>
      </p:ext>
    </p:extLst>
  </p:cSld>
  <p:clrMapOvr>
    <a:masterClrMapping/>
  </p:clrMapOvr>
</p:sldLayout>
</file>

<file path=ppt/slideLayouts/slideLayout201.xml><?xml version="1.0" encoding="utf-8"?>
<p:sldLayout xmlns:a="http://schemas.openxmlformats.org/drawingml/2006/main" xmlns:r="http://schemas.openxmlformats.org/officeDocument/2006/relationships" xmlns:p="http://schemas.openxmlformats.org/presentationml/2006/main" matchingName="Background">
  <p:cSld name="Background">
    <p:spTree>
      <p:nvGrpSpPr>
        <p:cNvPr id="1" name="Shape 1743"/>
        <p:cNvGrpSpPr/>
        <p:nvPr/>
      </p:nvGrpSpPr>
      <p:grpSpPr>
        <a:xfrm>
          <a:off x="0" y="0"/>
          <a:ext cx="0" cy="0"/>
          <a:chOff x="0" y="0"/>
          <a:chExt cx="0" cy="0"/>
        </a:xfrm>
      </p:grpSpPr>
      <p:pic>
        <p:nvPicPr>
          <p:cNvPr id="1744" name="Google Shape;1744;p35"/>
          <p:cNvPicPr preferRelativeResize="0"/>
          <p:nvPr/>
        </p:nvPicPr>
        <p:blipFill>
          <a:blip r:embed="rId2">
            <a:alphaModFix/>
          </a:blip>
          <a:stretch>
            <a:fillRect/>
          </a:stretch>
        </p:blipFill>
        <p:spPr>
          <a:xfrm>
            <a:off x="-75466" y="-36433"/>
            <a:ext cx="12342935" cy="7005332"/>
          </a:xfrm>
          <a:prstGeom prst="rect">
            <a:avLst/>
          </a:prstGeom>
          <a:noFill/>
          <a:ln>
            <a:noFill/>
          </a:ln>
        </p:spPr>
      </p:pic>
      <p:grpSp>
        <p:nvGrpSpPr>
          <p:cNvPr id="1745" name="Google Shape;1745;p35"/>
          <p:cNvGrpSpPr/>
          <p:nvPr/>
        </p:nvGrpSpPr>
        <p:grpSpPr>
          <a:xfrm rot="963590" flipH="1">
            <a:off x="-349027" y="-1010629"/>
            <a:ext cx="3524885" cy="2844709"/>
            <a:chOff x="-729163" y="3851975"/>
            <a:chExt cx="2464103" cy="1988620"/>
          </a:xfrm>
        </p:grpSpPr>
        <p:sp>
          <p:nvSpPr>
            <p:cNvPr id="1746" name="Google Shape;1746;p35"/>
            <p:cNvSpPr/>
            <p:nvPr/>
          </p:nvSpPr>
          <p:spPr>
            <a:xfrm rot="363082">
              <a:off x="-642946" y="3967874"/>
              <a:ext cx="2291669" cy="1756822"/>
            </a:xfrm>
            <a:custGeom>
              <a:avLst/>
              <a:gdLst/>
              <a:ahLst/>
              <a:cxnLst/>
              <a:rect l="l" t="t" r="r" b="b"/>
              <a:pathLst>
                <a:path w="73153" h="56080" extrusionOk="0">
                  <a:moveTo>
                    <a:pt x="12829" y="0"/>
                  </a:moveTo>
                  <a:cubicBezTo>
                    <a:pt x="12663" y="0"/>
                    <a:pt x="12517" y="100"/>
                    <a:pt x="12443" y="272"/>
                  </a:cubicBezTo>
                  <a:lnTo>
                    <a:pt x="101" y="32729"/>
                  </a:lnTo>
                  <a:cubicBezTo>
                    <a:pt x="1" y="32929"/>
                    <a:pt x="134" y="33196"/>
                    <a:pt x="334" y="33262"/>
                  </a:cubicBezTo>
                  <a:lnTo>
                    <a:pt x="60143" y="56045"/>
                  </a:lnTo>
                  <a:cubicBezTo>
                    <a:pt x="60198" y="56069"/>
                    <a:pt x="60253" y="56079"/>
                    <a:pt x="60306" y="56079"/>
                  </a:cubicBezTo>
                  <a:cubicBezTo>
                    <a:pt x="60479" y="56079"/>
                    <a:pt x="60634" y="55965"/>
                    <a:pt x="60711" y="55812"/>
                  </a:cubicBezTo>
                  <a:lnTo>
                    <a:pt x="73053" y="23355"/>
                  </a:lnTo>
                  <a:cubicBezTo>
                    <a:pt x="73153" y="23155"/>
                    <a:pt x="73053" y="22888"/>
                    <a:pt x="72819" y="22822"/>
                  </a:cubicBezTo>
                  <a:lnTo>
                    <a:pt x="13010" y="39"/>
                  </a:lnTo>
                  <a:cubicBezTo>
                    <a:pt x="12949" y="13"/>
                    <a:pt x="12888" y="0"/>
                    <a:pt x="1282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47" name="Google Shape;1747;p35"/>
            <p:cNvSpPr/>
            <p:nvPr/>
          </p:nvSpPr>
          <p:spPr>
            <a:xfrm rot="363082">
              <a:off x="792956" y="4622556"/>
              <a:ext cx="778540" cy="1132818"/>
            </a:xfrm>
            <a:custGeom>
              <a:avLst/>
              <a:gdLst/>
              <a:ahLst/>
              <a:cxnLst/>
              <a:rect l="l" t="t" r="r" b="b"/>
              <a:pathLst>
                <a:path w="24852" h="36161" extrusionOk="0">
                  <a:moveTo>
                    <a:pt x="11909" y="1"/>
                  </a:moveTo>
                  <a:lnTo>
                    <a:pt x="0" y="31223"/>
                  </a:lnTo>
                  <a:lnTo>
                    <a:pt x="12943" y="36160"/>
                  </a:lnTo>
                  <a:lnTo>
                    <a:pt x="24851" y="4904"/>
                  </a:lnTo>
                  <a:lnTo>
                    <a:pt x="11909"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48" name="Google Shape;1748;p35"/>
            <p:cNvSpPr/>
            <p:nvPr/>
          </p:nvSpPr>
          <p:spPr>
            <a:xfrm rot="363082">
              <a:off x="289098" y="4363311"/>
              <a:ext cx="1166244" cy="1323976"/>
            </a:xfrm>
            <a:custGeom>
              <a:avLst/>
              <a:gdLst/>
              <a:ahLst/>
              <a:cxnLst/>
              <a:rect l="l" t="t" r="r" b="b"/>
              <a:pathLst>
                <a:path w="37228" h="42263" extrusionOk="0">
                  <a:moveTo>
                    <a:pt x="13388" y="0"/>
                  </a:moveTo>
                  <a:cubicBezTo>
                    <a:pt x="12947" y="0"/>
                    <a:pt x="12544" y="279"/>
                    <a:pt x="12376" y="699"/>
                  </a:cubicBezTo>
                  <a:lnTo>
                    <a:pt x="6272" y="16711"/>
                  </a:lnTo>
                  <a:lnTo>
                    <a:pt x="201" y="32722"/>
                  </a:lnTo>
                  <a:cubicBezTo>
                    <a:pt x="1" y="33189"/>
                    <a:pt x="201" y="33756"/>
                    <a:pt x="668" y="34023"/>
                  </a:cubicBezTo>
                  <a:cubicBezTo>
                    <a:pt x="4271" y="35924"/>
                    <a:pt x="7973" y="37659"/>
                    <a:pt x="11743" y="39160"/>
                  </a:cubicBezTo>
                  <a:cubicBezTo>
                    <a:pt x="17146" y="41262"/>
                    <a:pt x="24952" y="42262"/>
                    <a:pt x="24952" y="42262"/>
                  </a:cubicBezTo>
                  <a:lnTo>
                    <a:pt x="31090" y="26151"/>
                  </a:lnTo>
                  <a:lnTo>
                    <a:pt x="37227" y="10039"/>
                  </a:lnTo>
                  <a:cubicBezTo>
                    <a:pt x="37227" y="10039"/>
                    <a:pt x="30756" y="5636"/>
                    <a:pt x="25319" y="3568"/>
                  </a:cubicBezTo>
                  <a:cubicBezTo>
                    <a:pt x="21483" y="2167"/>
                    <a:pt x="17580" y="999"/>
                    <a:pt x="13644" y="32"/>
                  </a:cubicBezTo>
                  <a:cubicBezTo>
                    <a:pt x="13558" y="11"/>
                    <a:pt x="13472" y="0"/>
                    <a:pt x="13388" y="0"/>
                  </a:cubicBezTo>
                  <a:close/>
                </a:path>
              </a:pathLst>
            </a:custGeom>
            <a:solidFill>
              <a:schemeClr val="l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49" name="Google Shape;1749;p35"/>
            <p:cNvSpPr/>
            <p:nvPr/>
          </p:nvSpPr>
          <p:spPr>
            <a:xfrm rot="363082">
              <a:off x="1066041" y="4735131"/>
              <a:ext cx="399201" cy="988588"/>
            </a:xfrm>
            <a:custGeom>
              <a:avLst/>
              <a:gdLst/>
              <a:ahLst/>
              <a:cxnLst/>
              <a:rect l="l" t="t" r="r" b="b"/>
              <a:pathLst>
                <a:path w="12743" h="31557" extrusionOk="0">
                  <a:moveTo>
                    <a:pt x="11909" y="1"/>
                  </a:moveTo>
                  <a:lnTo>
                    <a:pt x="0" y="31257"/>
                  </a:lnTo>
                  <a:lnTo>
                    <a:pt x="834" y="31557"/>
                  </a:lnTo>
                  <a:lnTo>
                    <a:pt x="12743" y="334"/>
                  </a:lnTo>
                  <a:lnTo>
                    <a:pt x="11909"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50" name="Google Shape;1750;p35"/>
            <p:cNvSpPr/>
            <p:nvPr/>
          </p:nvSpPr>
          <p:spPr>
            <a:xfrm rot="363082">
              <a:off x="1086646" y="4743259"/>
              <a:ext cx="390836" cy="979190"/>
            </a:xfrm>
            <a:custGeom>
              <a:avLst/>
              <a:gdLst/>
              <a:ahLst/>
              <a:cxnLst/>
              <a:rect l="l" t="t" r="r" b="b"/>
              <a:pathLst>
                <a:path w="12476" h="31257" extrusionOk="0">
                  <a:moveTo>
                    <a:pt x="12042" y="1"/>
                  </a:moveTo>
                  <a:lnTo>
                    <a:pt x="0" y="31090"/>
                  </a:lnTo>
                  <a:lnTo>
                    <a:pt x="434" y="31256"/>
                  </a:lnTo>
                  <a:lnTo>
                    <a:pt x="12476" y="167"/>
                  </a:lnTo>
                  <a:lnTo>
                    <a:pt x="12042"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51" name="Google Shape;1751;p35"/>
            <p:cNvSpPr/>
            <p:nvPr/>
          </p:nvSpPr>
          <p:spPr>
            <a:xfrm rot="363082">
              <a:off x="-564252" y="3933299"/>
              <a:ext cx="778540" cy="1133852"/>
            </a:xfrm>
            <a:custGeom>
              <a:avLst/>
              <a:gdLst/>
              <a:ahLst/>
              <a:cxnLst/>
              <a:rect l="l" t="t" r="r" b="b"/>
              <a:pathLst>
                <a:path w="24852" h="36194" extrusionOk="0">
                  <a:moveTo>
                    <a:pt x="11909" y="1"/>
                  </a:moveTo>
                  <a:lnTo>
                    <a:pt x="0" y="31256"/>
                  </a:lnTo>
                  <a:lnTo>
                    <a:pt x="12943" y="36193"/>
                  </a:lnTo>
                  <a:lnTo>
                    <a:pt x="24851" y="4937"/>
                  </a:lnTo>
                  <a:lnTo>
                    <a:pt x="11909"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52" name="Google Shape;1752;p35"/>
            <p:cNvSpPr/>
            <p:nvPr/>
          </p:nvSpPr>
          <p:spPr>
            <a:xfrm rot="363082">
              <a:off x="-449612" y="4006479"/>
              <a:ext cx="1166244" cy="1323004"/>
            </a:xfrm>
            <a:custGeom>
              <a:avLst/>
              <a:gdLst/>
              <a:ahLst/>
              <a:cxnLst/>
              <a:rect l="l" t="t" r="r" b="b"/>
              <a:pathLst>
                <a:path w="37228" h="42232" extrusionOk="0">
                  <a:moveTo>
                    <a:pt x="12243" y="0"/>
                  </a:moveTo>
                  <a:lnTo>
                    <a:pt x="6105" y="16112"/>
                  </a:lnTo>
                  <a:lnTo>
                    <a:pt x="1" y="32190"/>
                  </a:lnTo>
                  <a:cubicBezTo>
                    <a:pt x="1" y="32190"/>
                    <a:pt x="6506" y="36593"/>
                    <a:pt x="11909" y="38694"/>
                  </a:cubicBezTo>
                  <a:cubicBezTo>
                    <a:pt x="15745" y="40062"/>
                    <a:pt x="19648" y="41230"/>
                    <a:pt x="23584" y="42197"/>
                  </a:cubicBezTo>
                  <a:cubicBezTo>
                    <a:pt x="23677" y="42220"/>
                    <a:pt x="23769" y="42231"/>
                    <a:pt x="23859" y="42231"/>
                  </a:cubicBezTo>
                  <a:cubicBezTo>
                    <a:pt x="24293" y="42231"/>
                    <a:pt x="24686" y="41977"/>
                    <a:pt x="24852" y="41563"/>
                  </a:cubicBezTo>
                  <a:lnTo>
                    <a:pt x="30923" y="25552"/>
                  </a:lnTo>
                  <a:lnTo>
                    <a:pt x="37027" y="9540"/>
                  </a:lnTo>
                  <a:cubicBezTo>
                    <a:pt x="37227" y="9040"/>
                    <a:pt x="37027" y="8473"/>
                    <a:pt x="36560" y="8239"/>
                  </a:cubicBezTo>
                  <a:cubicBezTo>
                    <a:pt x="32958" y="6305"/>
                    <a:pt x="29255" y="4603"/>
                    <a:pt x="25486" y="3069"/>
                  </a:cubicBezTo>
                  <a:cubicBezTo>
                    <a:pt x="20049" y="1001"/>
                    <a:pt x="12243" y="0"/>
                    <a:pt x="12243" y="0"/>
                  </a:cubicBezTo>
                  <a:close/>
                </a:path>
              </a:pathLst>
            </a:custGeom>
            <a:solidFill>
              <a:schemeClr val="l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53" name="Google Shape;1753;p35"/>
            <p:cNvSpPr/>
            <p:nvPr/>
          </p:nvSpPr>
          <p:spPr>
            <a:xfrm rot="363082">
              <a:off x="-458078" y="3966041"/>
              <a:ext cx="400266" cy="988588"/>
            </a:xfrm>
            <a:custGeom>
              <a:avLst/>
              <a:gdLst/>
              <a:ahLst/>
              <a:cxnLst/>
              <a:rect l="l" t="t" r="r" b="b"/>
              <a:pathLst>
                <a:path w="12777" h="31557" extrusionOk="0">
                  <a:moveTo>
                    <a:pt x="11909" y="0"/>
                  </a:moveTo>
                  <a:lnTo>
                    <a:pt x="1" y="31223"/>
                  </a:lnTo>
                  <a:lnTo>
                    <a:pt x="868" y="31556"/>
                  </a:lnTo>
                  <a:lnTo>
                    <a:pt x="12777" y="300"/>
                  </a:lnTo>
                  <a:lnTo>
                    <a:pt x="1190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54" name="Google Shape;1754;p35"/>
            <p:cNvSpPr/>
            <p:nvPr/>
          </p:nvSpPr>
          <p:spPr>
            <a:xfrm rot="363082">
              <a:off x="-486520" y="3948733"/>
              <a:ext cx="386701" cy="983356"/>
            </a:xfrm>
            <a:custGeom>
              <a:avLst/>
              <a:gdLst/>
              <a:ahLst/>
              <a:cxnLst/>
              <a:rect l="l" t="t" r="r" b="b"/>
              <a:pathLst>
                <a:path w="12344" h="31390" extrusionOk="0">
                  <a:moveTo>
                    <a:pt x="11909" y="0"/>
                  </a:moveTo>
                  <a:lnTo>
                    <a:pt x="1" y="31223"/>
                  </a:lnTo>
                  <a:lnTo>
                    <a:pt x="435" y="31389"/>
                  </a:lnTo>
                  <a:lnTo>
                    <a:pt x="12343" y="167"/>
                  </a:lnTo>
                  <a:lnTo>
                    <a:pt x="1190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55" name="Google Shape;1755;p35"/>
            <p:cNvSpPr/>
            <p:nvPr/>
          </p:nvSpPr>
          <p:spPr>
            <a:xfrm rot="363082">
              <a:off x="-536791" y="3924334"/>
              <a:ext cx="403367" cy="990687"/>
            </a:xfrm>
            <a:custGeom>
              <a:avLst/>
              <a:gdLst/>
              <a:ahLst/>
              <a:cxnLst/>
              <a:rect l="l" t="t" r="r" b="b"/>
              <a:pathLst>
                <a:path w="12876" h="31624" extrusionOk="0">
                  <a:moveTo>
                    <a:pt x="11909" y="0"/>
                  </a:moveTo>
                  <a:lnTo>
                    <a:pt x="0" y="31223"/>
                  </a:lnTo>
                  <a:lnTo>
                    <a:pt x="967" y="31623"/>
                  </a:lnTo>
                  <a:lnTo>
                    <a:pt x="12876" y="367"/>
                  </a:lnTo>
                  <a:lnTo>
                    <a:pt x="1190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56" name="Google Shape;1756;p35"/>
            <p:cNvSpPr/>
            <p:nvPr/>
          </p:nvSpPr>
          <p:spPr>
            <a:xfrm rot="363082">
              <a:off x="633267" y="4549023"/>
              <a:ext cx="365775" cy="364741"/>
            </a:xfrm>
            <a:custGeom>
              <a:avLst/>
              <a:gdLst/>
              <a:ahLst/>
              <a:cxnLst/>
              <a:rect l="l" t="t" r="r" b="b"/>
              <a:pathLst>
                <a:path w="11676" h="11643" fill="none" extrusionOk="0">
                  <a:moveTo>
                    <a:pt x="3237" y="1"/>
                  </a:moveTo>
                  <a:lnTo>
                    <a:pt x="11676" y="3203"/>
                  </a:lnTo>
                  <a:lnTo>
                    <a:pt x="8440" y="11643"/>
                  </a:lnTo>
                  <a:lnTo>
                    <a:pt x="1" y="8407"/>
                  </a:lnTo>
                  <a:close/>
                </a:path>
              </a:pathLst>
            </a:custGeom>
            <a:noFill/>
            <a:ln w="19050"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57" name="Google Shape;1757;p35"/>
            <p:cNvSpPr/>
            <p:nvPr/>
          </p:nvSpPr>
          <p:spPr>
            <a:xfrm rot="363082">
              <a:off x="-56388" y="4232909"/>
              <a:ext cx="499541" cy="423260"/>
            </a:xfrm>
            <a:custGeom>
              <a:avLst/>
              <a:gdLst/>
              <a:ahLst/>
              <a:cxnLst/>
              <a:rect l="l" t="t" r="r" b="b"/>
              <a:pathLst>
                <a:path w="15946" h="13511" fill="none" extrusionOk="0">
                  <a:moveTo>
                    <a:pt x="3303" y="1"/>
                  </a:moveTo>
                  <a:lnTo>
                    <a:pt x="15945" y="4804"/>
                  </a:lnTo>
                  <a:moveTo>
                    <a:pt x="2769" y="1435"/>
                  </a:moveTo>
                  <a:lnTo>
                    <a:pt x="15378" y="6272"/>
                  </a:lnTo>
                  <a:moveTo>
                    <a:pt x="2202" y="2903"/>
                  </a:moveTo>
                  <a:lnTo>
                    <a:pt x="14845" y="7740"/>
                  </a:lnTo>
                  <a:moveTo>
                    <a:pt x="14277" y="9174"/>
                  </a:moveTo>
                  <a:lnTo>
                    <a:pt x="1635" y="4337"/>
                  </a:lnTo>
                  <a:moveTo>
                    <a:pt x="1101" y="5805"/>
                  </a:moveTo>
                  <a:lnTo>
                    <a:pt x="13710" y="10608"/>
                  </a:lnTo>
                  <a:moveTo>
                    <a:pt x="534" y="7239"/>
                  </a:moveTo>
                  <a:lnTo>
                    <a:pt x="13177" y="12076"/>
                  </a:lnTo>
                  <a:moveTo>
                    <a:pt x="1" y="8707"/>
                  </a:moveTo>
                  <a:lnTo>
                    <a:pt x="12643" y="13511"/>
                  </a:lnTo>
                </a:path>
              </a:pathLst>
            </a:custGeom>
            <a:noFill/>
            <a:ln w="19050"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58" name="Google Shape;1758;p35"/>
            <p:cNvSpPr/>
            <p:nvPr/>
          </p:nvSpPr>
          <p:spPr>
            <a:xfrm rot="363082">
              <a:off x="940056" y="4735937"/>
              <a:ext cx="406531" cy="311454"/>
            </a:xfrm>
            <a:custGeom>
              <a:avLst/>
              <a:gdLst/>
              <a:ahLst/>
              <a:cxnLst/>
              <a:rect l="l" t="t" r="r" b="b"/>
              <a:pathLst>
                <a:path w="12977" h="9942" fill="none" extrusionOk="0">
                  <a:moveTo>
                    <a:pt x="12977" y="3903"/>
                  </a:moveTo>
                  <a:lnTo>
                    <a:pt x="2670" y="1"/>
                  </a:lnTo>
                  <a:moveTo>
                    <a:pt x="2002" y="1769"/>
                  </a:moveTo>
                  <a:lnTo>
                    <a:pt x="12276" y="5671"/>
                  </a:lnTo>
                  <a:moveTo>
                    <a:pt x="1335" y="3503"/>
                  </a:moveTo>
                  <a:lnTo>
                    <a:pt x="11609" y="7439"/>
                  </a:lnTo>
                  <a:moveTo>
                    <a:pt x="668" y="5271"/>
                  </a:moveTo>
                  <a:lnTo>
                    <a:pt x="10942" y="9174"/>
                  </a:lnTo>
                  <a:moveTo>
                    <a:pt x="7706" y="9941"/>
                  </a:moveTo>
                  <a:lnTo>
                    <a:pt x="1" y="7006"/>
                  </a:lnTo>
                </a:path>
              </a:pathLst>
            </a:custGeom>
            <a:noFill/>
            <a:ln w="19050"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59" name="Google Shape;1759;p35"/>
            <p:cNvSpPr/>
            <p:nvPr/>
          </p:nvSpPr>
          <p:spPr>
            <a:xfrm rot="363082">
              <a:off x="407066" y="4979342"/>
              <a:ext cx="760778" cy="501609"/>
            </a:xfrm>
            <a:custGeom>
              <a:avLst/>
              <a:gdLst/>
              <a:ahLst/>
              <a:cxnLst/>
              <a:rect l="l" t="t" r="r" b="b"/>
              <a:pathLst>
                <a:path w="24285" h="16012" fill="none" extrusionOk="0">
                  <a:moveTo>
                    <a:pt x="24285" y="6772"/>
                  </a:moveTo>
                  <a:lnTo>
                    <a:pt x="6472" y="0"/>
                  </a:lnTo>
                  <a:moveTo>
                    <a:pt x="3136" y="1067"/>
                  </a:moveTo>
                  <a:lnTo>
                    <a:pt x="23517" y="8806"/>
                  </a:lnTo>
                  <a:moveTo>
                    <a:pt x="2336" y="3069"/>
                  </a:moveTo>
                  <a:lnTo>
                    <a:pt x="22717" y="10841"/>
                  </a:lnTo>
                  <a:moveTo>
                    <a:pt x="1568" y="5137"/>
                  </a:moveTo>
                  <a:lnTo>
                    <a:pt x="21950" y="12909"/>
                  </a:lnTo>
                  <a:moveTo>
                    <a:pt x="801" y="7172"/>
                  </a:moveTo>
                  <a:lnTo>
                    <a:pt x="21182" y="14944"/>
                  </a:lnTo>
                  <a:moveTo>
                    <a:pt x="1" y="9240"/>
                  </a:moveTo>
                  <a:lnTo>
                    <a:pt x="17847" y="16011"/>
                  </a:lnTo>
                </a:path>
              </a:pathLst>
            </a:custGeom>
            <a:noFill/>
            <a:ln w="19050"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760" name="Google Shape;1760;p35"/>
          <p:cNvGrpSpPr/>
          <p:nvPr/>
        </p:nvGrpSpPr>
        <p:grpSpPr>
          <a:xfrm rot="3429524">
            <a:off x="-397309" y="776456"/>
            <a:ext cx="2437039" cy="2565205"/>
            <a:chOff x="1526600" y="450800"/>
            <a:chExt cx="4540675" cy="4779475"/>
          </a:xfrm>
        </p:grpSpPr>
        <p:sp>
          <p:nvSpPr>
            <p:cNvPr id="1761" name="Google Shape;1761;p35"/>
            <p:cNvSpPr/>
            <p:nvPr/>
          </p:nvSpPr>
          <p:spPr>
            <a:xfrm>
              <a:off x="1610100" y="473575"/>
              <a:ext cx="4457175" cy="4689450"/>
            </a:xfrm>
            <a:custGeom>
              <a:avLst/>
              <a:gdLst/>
              <a:ahLst/>
              <a:cxnLst/>
              <a:rect l="l" t="t" r="r" b="b"/>
              <a:pathLst>
                <a:path w="178287" h="187578" extrusionOk="0">
                  <a:moveTo>
                    <a:pt x="95602" y="1"/>
                  </a:moveTo>
                  <a:cubicBezTo>
                    <a:pt x="95141" y="1"/>
                    <a:pt x="94676" y="129"/>
                    <a:pt x="94258" y="394"/>
                  </a:cubicBezTo>
                  <a:lnTo>
                    <a:pt x="0" y="63859"/>
                  </a:lnTo>
                  <a:lnTo>
                    <a:pt x="79645" y="185257"/>
                  </a:lnTo>
                  <a:cubicBezTo>
                    <a:pt x="80631" y="186769"/>
                    <a:pt x="82280" y="187578"/>
                    <a:pt x="83965" y="187578"/>
                  </a:cubicBezTo>
                  <a:cubicBezTo>
                    <a:pt x="84955" y="187578"/>
                    <a:pt x="85959" y="187298"/>
                    <a:pt x="86847" y="186719"/>
                  </a:cubicBezTo>
                  <a:lnTo>
                    <a:pt x="176826" y="126176"/>
                  </a:lnTo>
                  <a:cubicBezTo>
                    <a:pt x="177974" y="125393"/>
                    <a:pt x="178287" y="123880"/>
                    <a:pt x="177504" y="122732"/>
                  </a:cubicBezTo>
                  <a:lnTo>
                    <a:pt x="97703" y="1125"/>
                  </a:lnTo>
                  <a:cubicBezTo>
                    <a:pt x="97205" y="394"/>
                    <a:pt x="96410" y="1"/>
                    <a:pt x="9560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62" name="Google Shape;1762;p35"/>
            <p:cNvSpPr/>
            <p:nvPr/>
          </p:nvSpPr>
          <p:spPr>
            <a:xfrm>
              <a:off x="1616625" y="450800"/>
              <a:ext cx="4391950" cy="4645025"/>
            </a:xfrm>
            <a:custGeom>
              <a:avLst/>
              <a:gdLst/>
              <a:ahLst/>
              <a:cxnLst/>
              <a:rect l="l" t="t" r="r" b="b"/>
              <a:pathLst>
                <a:path w="175678" h="185801" extrusionOk="0">
                  <a:moveTo>
                    <a:pt x="93162" y="0"/>
                  </a:moveTo>
                  <a:lnTo>
                    <a:pt x="0" y="61587"/>
                  </a:lnTo>
                  <a:lnTo>
                    <a:pt x="80323" y="184028"/>
                  </a:lnTo>
                  <a:cubicBezTo>
                    <a:pt x="81085" y="185187"/>
                    <a:pt x="82329" y="185800"/>
                    <a:pt x="83604" y="185800"/>
                  </a:cubicBezTo>
                  <a:cubicBezTo>
                    <a:pt x="84339" y="185800"/>
                    <a:pt x="85083" y="185597"/>
                    <a:pt x="85751" y="185177"/>
                  </a:cubicBezTo>
                  <a:lnTo>
                    <a:pt x="175677" y="125782"/>
                  </a:lnTo>
                  <a:lnTo>
                    <a:pt x="93162" y="0"/>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63" name="Google Shape;1763;p35"/>
            <p:cNvSpPr/>
            <p:nvPr/>
          </p:nvSpPr>
          <p:spPr>
            <a:xfrm>
              <a:off x="3931325" y="462525"/>
              <a:ext cx="2064200" cy="3145900"/>
            </a:xfrm>
            <a:custGeom>
              <a:avLst/>
              <a:gdLst/>
              <a:ahLst/>
              <a:cxnLst/>
              <a:rect l="l" t="t" r="r" b="b"/>
              <a:pathLst>
                <a:path w="82568" h="125836" fill="none" extrusionOk="0">
                  <a:moveTo>
                    <a:pt x="0" y="1"/>
                  </a:moveTo>
                  <a:lnTo>
                    <a:pt x="82567" y="125835"/>
                  </a:lnTo>
                </a:path>
              </a:pathLst>
            </a:custGeom>
            <a:noFill/>
            <a:ln w="11750" cap="flat" cmpd="sng">
              <a:solidFill>
                <a:schemeClr val="dk1"/>
              </a:solidFill>
              <a:prstDash val="solid"/>
              <a:miter lim="5219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64" name="Google Shape;1764;p35"/>
            <p:cNvSpPr/>
            <p:nvPr/>
          </p:nvSpPr>
          <p:spPr>
            <a:xfrm>
              <a:off x="3898700" y="482100"/>
              <a:ext cx="2065500" cy="3145900"/>
            </a:xfrm>
            <a:custGeom>
              <a:avLst/>
              <a:gdLst/>
              <a:ahLst/>
              <a:cxnLst/>
              <a:rect l="l" t="t" r="r" b="b"/>
              <a:pathLst>
                <a:path w="82620" h="125836" fill="none" extrusionOk="0">
                  <a:moveTo>
                    <a:pt x="1" y="1"/>
                  </a:moveTo>
                  <a:lnTo>
                    <a:pt x="82620" y="125835"/>
                  </a:lnTo>
                </a:path>
              </a:pathLst>
            </a:custGeom>
            <a:noFill/>
            <a:ln w="11750" cap="flat" cmpd="sng">
              <a:solidFill>
                <a:schemeClr val="dk1"/>
              </a:solidFill>
              <a:prstDash val="solid"/>
              <a:miter lim="5219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65" name="Google Shape;1765;p35"/>
            <p:cNvSpPr/>
            <p:nvPr/>
          </p:nvSpPr>
          <p:spPr>
            <a:xfrm>
              <a:off x="3742125" y="4138150"/>
              <a:ext cx="842925" cy="1092125"/>
            </a:xfrm>
            <a:custGeom>
              <a:avLst/>
              <a:gdLst/>
              <a:ahLst/>
              <a:cxnLst/>
              <a:rect l="l" t="t" r="r" b="b"/>
              <a:pathLst>
                <a:path w="33717" h="43685" extrusionOk="0">
                  <a:moveTo>
                    <a:pt x="9604" y="0"/>
                  </a:moveTo>
                  <a:lnTo>
                    <a:pt x="1" y="6159"/>
                  </a:lnTo>
                  <a:lnTo>
                    <a:pt x="24113" y="43685"/>
                  </a:lnTo>
                  <a:lnTo>
                    <a:pt x="25679" y="35595"/>
                  </a:lnTo>
                  <a:lnTo>
                    <a:pt x="33716" y="37526"/>
                  </a:lnTo>
                  <a:lnTo>
                    <a:pt x="9604"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66" name="Google Shape;1766;p35"/>
            <p:cNvSpPr/>
            <p:nvPr/>
          </p:nvSpPr>
          <p:spPr>
            <a:xfrm>
              <a:off x="1526600" y="464775"/>
              <a:ext cx="4343675" cy="4627200"/>
            </a:xfrm>
            <a:custGeom>
              <a:avLst/>
              <a:gdLst/>
              <a:ahLst/>
              <a:cxnLst/>
              <a:rect l="l" t="t" r="r" b="b"/>
              <a:pathLst>
                <a:path w="173747" h="185088" extrusionOk="0">
                  <a:moveTo>
                    <a:pt x="91115" y="1"/>
                  </a:moveTo>
                  <a:cubicBezTo>
                    <a:pt x="90634" y="1"/>
                    <a:pt x="90147" y="140"/>
                    <a:pt x="89718" y="433"/>
                  </a:cubicBezTo>
                  <a:lnTo>
                    <a:pt x="0" y="59357"/>
                  </a:lnTo>
                  <a:lnTo>
                    <a:pt x="82515" y="185087"/>
                  </a:lnTo>
                  <a:lnTo>
                    <a:pt x="172285" y="126163"/>
                  </a:lnTo>
                  <a:cubicBezTo>
                    <a:pt x="173433" y="125380"/>
                    <a:pt x="173746" y="123866"/>
                    <a:pt x="172963" y="122718"/>
                  </a:cubicBezTo>
                  <a:lnTo>
                    <a:pt x="93162" y="1111"/>
                  </a:lnTo>
                  <a:cubicBezTo>
                    <a:pt x="92705" y="392"/>
                    <a:pt x="91920" y="1"/>
                    <a:pt x="91115"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67" name="Google Shape;1767;p35"/>
            <p:cNvSpPr/>
            <p:nvPr/>
          </p:nvSpPr>
          <p:spPr>
            <a:xfrm>
              <a:off x="1636200" y="1843000"/>
              <a:ext cx="2130750" cy="3199400"/>
            </a:xfrm>
            <a:custGeom>
              <a:avLst/>
              <a:gdLst/>
              <a:ahLst/>
              <a:cxnLst/>
              <a:rect l="l" t="t" r="r" b="b"/>
              <a:pathLst>
                <a:path w="85230" h="127976" extrusionOk="0">
                  <a:moveTo>
                    <a:pt x="2506" y="1"/>
                  </a:moveTo>
                  <a:lnTo>
                    <a:pt x="0" y="1619"/>
                  </a:lnTo>
                  <a:lnTo>
                    <a:pt x="82724" y="127975"/>
                  </a:lnTo>
                  <a:lnTo>
                    <a:pt x="85229" y="126357"/>
                  </a:lnTo>
                  <a:lnTo>
                    <a:pt x="2506"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68" name="Google Shape;1768;p35"/>
            <p:cNvSpPr/>
            <p:nvPr/>
          </p:nvSpPr>
          <p:spPr>
            <a:xfrm>
              <a:off x="2647400" y="1567700"/>
              <a:ext cx="2116400" cy="2399550"/>
            </a:xfrm>
            <a:custGeom>
              <a:avLst/>
              <a:gdLst/>
              <a:ahLst/>
              <a:cxnLst/>
              <a:rect l="l" t="t" r="r" b="b"/>
              <a:pathLst>
                <a:path w="84656" h="95982" fill="none" extrusionOk="0">
                  <a:moveTo>
                    <a:pt x="82777" y="71347"/>
                  </a:moveTo>
                  <a:cubicBezTo>
                    <a:pt x="82777" y="69937"/>
                    <a:pt x="83507" y="68633"/>
                    <a:pt x="84656" y="67850"/>
                  </a:cubicBezTo>
                  <a:lnTo>
                    <a:pt x="40919" y="1201"/>
                  </a:lnTo>
                  <a:cubicBezTo>
                    <a:pt x="38988" y="2453"/>
                    <a:pt x="36431" y="1932"/>
                    <a:pt x="35178" y="0"/>
                  </a:cubicBezTo>
                  <a:lnTo>
                    <a:pt x="1149" y="22286"/>
                  </a:lnTo>
                  <a:cubicBezTo>
                    <a:pt x="2454" y="24217"/>
                    <a:pt x="1932" y="26827"/>
                    <a:pt x="1" y="28080"/>
                  </a:cubicBezTo>
                  <a:lnTo>
                    <a:pt x="43737" y="94729"/>
                  </a:lnTo>
                  <a:cubicBezTo>
                    <a:pt x="45668" y="93476"/>
                    <a:pt x="48226" y="94050"/>
                    <a:pt x="49478" y="95981"/>
                  </a:cubicBezTo>
                  <a:lnTo>
                    <a:pt x="83455" y="73643"/>
                  </a:lnTo>
                  <a:cubicBezTo>
                    <a:pt x="82985" y="72965"/>
                    <a:pt x="82777" y="72182"/>
                    <a:pt x="82777" y="71347"/>
                  </a:cubicBezTo>
                  <a:close/>
                </a:path>
              </a:pathLst>
            </a:custGeom>
            <a:solidFill>
              <a:schemeClr val="lt1"/>
            </a:solidFill>
            <a:ln w="14350" cap="flat" cmpd="sng">
              <a:solidFill>
                <a:schemeClr val="lt1"/>
              </a:solidFill>
              <a:prstDash val="solid"/>
              <a:miter lim="5219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769" name="Google Shape;1769;p35"/>
          <p:cNvGrpSpPr/>
          <p:nvPr/>
        </p:nvGrpSpPr>
        <p:grpSpPr>
          <a:xfrm rot="-9827298" flipH="1">
            <a:off x="-276618" y="4481423"/>
            <a:ext cx="3380067" cy="3325684"/>
            <a:chOff x="7235149" y="-718650"/>
            <a:chExt cx="3031064" cy="2982297"/>
          </a:xfrm>
        </p:grpSpPr>
        <p:grpSp>
          <p:nvGrpSpPr>
            <p:cNvPr id="1770" name="Google Shape;1770;p35"/>
            <p:cNvGrpSpPr/>
            <p:nvPr/>
          </p:nvGrpSpPr>
          <p:grpSpPr>
            <a:xfrm rot="-4962260" flipH="1">
              <a:off x="7958573" y="-653239"/>
              <a:ext cx="596905" cy="1865484"/>
              <a:chOff x="-1858600" y="2385325"/>
              <a:chExt cx="523125" cy="1635025"/>
            </a:xfrm>
          </p:grpSpPr>
          <p:sp>
            <p:nvSpPr>
              <p:cNvPr id="1771" name="Google Shape;1771;p35"/>
              <p:cNvSpPr/>
              <p:nvPr/>
            </p:nvSpPr>
            <p:spPr>
              <a:xfrm>
                <a:off x="-1804750" y="2385325"/>
                <a:ext cx="469275" cy="1635025"/>
              </a:xfrm>
              <a:custGeom>
                <a:avLst/>
                <a:gdLst/>
                <a:ahLst/>
                <a:cxnLst/>
                <a:rect l="l" t="t" r="r" b="b"/>
                <a:pathLst>
                  <a:path w="18771" h="65401" extrusionOk="0">
                    <a:moveTo>
                      <a:pt x="12062" y="1"/>
                    </a:moveTo>
                    <a:cubicBezTo>
                      <a:pt x="9693" y="1"/>
                      <a:pt x="7259" y="1264"/>
                      <a:pt x="5667" y="3115"/>
                    </a:cubicBezTo>
                    <a:cubicBezTo>
                      <a:pt x="3462" y="5679"/>
                      <a:pt x="2513" y="9064"/>
                      <a:pt x="1872" y="12397"/>
                    </a:cubicBezTo>
                    <a:lnTo>
                      <a:pt x="1872" y="12372"/>
                    </a:lnTo>
                    <a:cubicBezTo>
                      <a:pt x="129" y="21270"/>
                      <a:pt x="0" y="30373"/>
                      <a:pt x="975" y="39373"/>
                    </a:cubicBezTo>
                    <a:cubicBezTo>
                      <a:pt x="1308" y="42476"/>
                      <a:pt x="1308" y="44861"/>
                      <a:pt x="1462" y="47989"/>
                    </a:cubicBezTo>
                    <a:cubicBezTo>
                      <a:pt x="1795" y="54796"/>
                      <a:pt x="6238" y="62496"/>
                      <a:pt x="6079" y="65382"/>
                    </a:cubicBezTo>
                    <a:lnTo>
                      <a:pt x="6079" y="65382"/>
                    </a:lnTo>
                    <a:cubicBezTo>
                      <a:pt x="6979" y="50077"/>
                      <a:pt x="11644" y="31239"/>
                      <a:pt x="16694" y="16756"/>
                    </a:cubicBezTo>
                    <a:cubicBezTo>
                      <a:pt x="17694" y="13936"/>
                      <a:pt x="18771" y="11064"/>
                      <a:pt x="18745" y="8089"/>
                    </a:cubicBezTo>
                    <a:cubicBezTo>
                      <a:pt x="18745" y="5089"/>
                      <a:pt x="17412" y="1909"/>
                      <a:pt x="14719" y="602"/>
                    </a:cubicBezTo>
                    <a:cubicBezTo>
                      <a:pt x="13878" y="188"/>
                      <a:pt x="12974" y="1"/>
                      <a:pt x="12062" y="1"/>
                    </a:cubicBezTo>
                    <a:close/>
                    <a:moveTo>
                      <a:pt x="6079" y="65382"/>
                    </a:moveTo>
                    <a:lnTo>
                      <a:pt x="6079" y="65382"/>
                    </a:lnTo>
                    <a:cubicBezTo>
                      <a:pt x="6078" y="65388"/>
                      <a:pt x="6078" y="65394"/>
                      <a:pt x="6078" y="65400"/>
                    </a:cubicBezTo>
                    <a:cubicBezTo>
                      <a:pt x="6078" y="65394"/>
                      <a:pt x="6078" y="65388"/>
                      <a:pt x="6079" y="65382"/>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72" name="Google Shape;1772;p35"/>
              <p:cNvSpPr/>
              <p:nvPr/>
            </p:nvSpPr>
            <p:spPr>
              <a:xfrm>
                <a:off x="-1858600" y="2385425"/>
                <a:ext cx="469275" cy="1634925"/>
              </a:xfrm>
              <a:custGeom>
                <a:avLst/>
                <a:gdLst/>
                <a:ahLst/>
                <a:cxnLst/>
                <a:rect l="l" t="t" r="r" b="b"/>
                <a:pathLst>
                  <a:path w="18771" h="65397" extrusionOk="0">
                    <a:moveTo>
                      <a:pt x="12088" y="1"/>
                    </a:moveTo>
                    <a:cubicBezTo>
                      <a:pt x="9704" y="1"/>
                      <a:pt x="7263" y="1274"/>
                      <a:pt x="5667" y="3111"/>
                    </a:cubicBezTo>
                    <a:cubicBezTo>
                      <a:pt x="3462" y="5649"/>
                      <a:pt x="2513" y="9060"/>
                      <a:pt x="1872" y="12393"/>
                    </a:cubicBezTo>
                    <a:lnTo>
                      <a:pt x="1872" y="12368"/>
                    </a:lnTo>
                    <a:cubicBezTo>
                      <a:pt x="129" y="21266"/>
                      <a:pt x="0" y="30369"/>
                      <a:pt x="975" y="39369"/>
                    </a:cubicBezTo>
                    <a:cubicBezTo>
                      <a:pt x="1308" y="42472"/>
                      <a:pt x="1308" y="44857"/>
                      <a:pt x="1462" y="47985"/>
                    </a:cubicBezTo>
                    <a:cubicBezTo>
                      <a:pt x="1795" y="54792"/>
                      <a:pt x="6239" y="62492"/>
                      <a:pt x="6079" y="65378"/>
                    </a:cubicBezTo>
                    <a:lnTo>
                      <a:pt x="6079" y="65378"/>
                    </a:lnTo>
                    <a:cubicBezTo>
                      <a:pt x="6979" y="50073"/>
                      <a:pt x="11670" y="31235"/>
                      <a:pt x="16694" y="16752"/>
                    </a:cubicBezTo>
                    <a:cubicBezTo>
                      <a:pt x="17694" y="13932"/>
                      <a:pt x="18771" y="11060"/>
                      <a:pt x="18771" y="8085"/>
                    </a:cubicBezTo>
                    <a:cubicBezTo>
                      <a:pt x="18745" y="5085"/>
                      <a:pt x="17412" y="1905"/>
                      <a:pt x="14745" y="598"/>
                    </a:cubicBezTo>
                    <a:cubicBezTo>
                      <a:pt x="13901" y="187"/>
                      <a:pt x="12999" y="1"/>
                      <a:pt x="12088" y="1"/>
                    </a:cubicBezTo>
                    <a:close/>
                    <a:moveTo>
                      <a:pt x="6079" y="65378"/>
                    </a:moveTo>
                    <a:cubicBezTo>
                      <a:pt x="6078" y="65384"/>
                      <a:pt x="6078" y="65390"/>
                      <a:pt x="6078" y="65396"/>
                    </a:cubicBezTo>
                    <a:cubicBezTo>
                      <a:pt x="6078" y="65390"/>
                      <a:pt x="6078" y="65384"/>
                      <a:pt x="6079" y="65378"/>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73" name="Google Shape;1773;p35"/>
              <p:cNvSpPr/>
              <p:nvPr/>
            </p:nvSpPr>
            <p:spPr>
              <a:xfrm>
                <a:off x="-1766300" y="2414375"/>
                <a:ext cx="329125" cy="283550"/>
              </a:xfrm>
              <a:custGeom>
                <a:avLst/>
                <a:gdLst/>
                <a:ahLst/>
                <a:cxnLst/>
                <a:rect l="l" t="t" r="r" b="b"/>
                <a:pathLst>
                  <a:path w="13165" h="11342" extrusionOk="0">
                    <a:moveTo>
                      <a:pt x="7214" y="1"/>
                    </a:moveTo>
                    <a:cubicBezTo>
                      <a:pt x="7203" y="1"/>
                      <a:pt x="7192" y="2"/>
                      <a:pt x="7181" y="4"/>
                    </a:cubicBezTo>
                    <a:cubicBezTo>
                      <a:pt x="7053" y="55"/>
                      <a:pt x="6976" y="260"/>
                      <a:pt x="7104" y="337"/>
                    </a:cubicBezTo>
                    <a:cubicBezTo>
                      <a:pt x="7130" y="363"/>
                      <a:pt x="7155" y="363"/>
                      <a:pt x="7181" y="363"/>
                    </a:cubicBezTo>
                    <a:cubicBezTo>
                      <a:pt x="7258" y="363"/>
                      <a:pt x="7335" y="337"/>
                      <a:pt x="7386" y="260"/>
                    </a:cubicBezTo>
                    <a:cubicBezTo>
                      <a:pt x="7433" y="120"/>
                      <a:pt x="7330" y="1"/>
                      <a:pt x="7214" y="1"/>
                    </a:cubicBezTo>
                    <a:close/>
                    <a:moveTo>
                      <a:pt x="10096" y="914"/>
                    </a:moveTo>
                    <a:cubicBezTo>
                      <a:pt x="10065" y="914"/>
                      <a:pt x="10033" y="918"/>
                      <a:pt x="10001" y="927"/>
                    </a:cubicBezTo>
                    <a:cubicBezTo>
                      <a:pt x="9719" y="1004"/>
                      <a:pt x="9591" y="1440"/>
                      <a:pt x="9848" y="1619"/>
                    </a:cubicBezTo>
                    <a:cubicBezTo>
                      <a:pt x="9899" y="1619"/>
                      <a:pt x="9950" y="1645"/>
                      <a:pt x="10001" y="1645"/>
                    </a:cubicBezTo>
                    <a:cubicBezTo>
                      <a:pt x="10024" y="1648"/>
                      <a:pt x="10046" y="1650"/>
                      <a:pt x="10069" y="1650"/>
                    </a:cubicBezTo>
                    <a:cubicBezTo>
                      <a:pt x="10224" y="1650"/>
                      <a:pt x="10370" y="1571"/>
                      <a:pt x="10437" y="1414"/>
                    </a:cubicBezTo>
                    <a:cubicBezTo>
                      <a:pt x="10528" y="1164"/>
                      <a:pt x="10337" y="914"/>
                      <a:pt x="10096" y="914"/>
                    </a:cubicBezTo>
                    <a:close/>
                    <a:moveTo>
                      <a:pt x="4839" y="1534"/>
                    </a:moveTo>
                    <a:cubicBezTo>
                      <a:pt x="4695" y="1534"/>
                      <a:pt x="4554" y="1605"/>
                      <a:pt x="4540" y="1748"/>
                    </a:cubicBezTo>
                    <a:cubicBezTo>
                      <a:pt x="4540" y="1799"/>
                      <a:pt x="4540" y="1824"/>
                      <a:pt x="4540" y="1876"/>
                    </a:cubicBezTo>
                    <a:cubicBezTo>
                      <a:pt x="4591" y="2030"/>
                      <a:pt x="4719" y="2158"/>
                      <a:pt x="4873" y="2183"/>
                    </a:cubicBezTo>
                    <a:cubicBezTo>
                      <a:pt x="5129" y="2183"/>
                      <a:pt x="5309" y="1876"/>
                      <a:pt x="5129" y="1671"/>
                    </a:cubicBezTo>
                    <a:cubicBezTo>
                      <a:pt x="5072" y="1579"/>
                      <a:pt x="4955" y="1534"/>
                      <a:pt x="4839" y="1534"/>
                    </a:cubicBezTo>
                    <a:close/>
                    <a:moveTo>
                      <a:pt x="7873" y="1434"/>
                    </a:moveTo>
                    <a:cubicBezTo>
                      <a:pt x="7815" y="1434"/>
                      <a:pt x="7755" y="1444"/>
                      <a:pt x="7694" y="1465"/>
                    </a:cubicBezTo>
                    <a:cubicBezTo>
                      <a:pt x="7309" y="1542"/>
                      <a:pt x="7104" y="2183"/>
                      <a:pt x="7488" y="2414"/>
                    </a:cubicBezTo>
                    <a:lnTo>
                      <a:pt x="7514" y="2414"/>
                    </a:lnTo>
                    <a:cubicBezTo>
                      <a:pt x="7565" y="2440"/>
                      <a:pt x="7642" y="2466"/>
                      <a:pt x="7694" y="2491"/>
                    </a:cubicBezTo>
                    <a:cubicBezTo>
                      <a:pt x="7715" y="2493"/>
                      <a:pt x="7737" y="2494"/>
                      <a:pt x="7759" y="2494"/>
                    </a:cubicBezTo>
                    <a:cubicBezTo>
                      <a:pt x="7992" y="2494"/>
                      <a:pt x="8217" y="2369"/>
                      <a:pt x="8335" y="2158"/>
                    </a:cubicBezTo>
                    <a:cubicBezTo>
                      <a:pt x="8489" y="1805"/>
                      <a:pt x="8227" y="1434"/>
                      <a:pt x="7873" y="1434"/>
                    </a:cubicBezTo>
                    <a:close/>
                    <a:moveTo>
                      <a:pt x="12521" y="1809"/>
                    </a:moveTo>
                    <a:cubicBezTo>
                      <a:pt x="12477" y="1809"/>
                      <a:pt x="12432" y="1814"/>
                      <a:pt x="12386" y="1824"/>
                    </a:cubicBezTo>
                    <a:cubicBezTo>
                      <a:pt x="12002" y="1927"/>
                      <a:pt x="11796" y="2568"/>
                      <a:pt x="12181" y="2799"/>
                    </a:cubicBezTo>
                    <a:cubicBezTo>
                      <a:pt x="12232" y="2825"/>
                      <a:pt x="12309" y="2850"/>
                      <a:pt x="12386" y="2850"/>
                    </a:cubicBezTo>
                    <a:cubicBezTo>
                      <a:pt x="12424" y="2858"/>
                      <a:pt x="12461" y="2861"/>
                      <a:pt x="12498" y="2861"/>
                    </a:cubicBezTo>
                    <a:cubicBezTo>
                      <a:pt x="12709" y="2861"/>
                      <a:pt x="12896" y="2739"/>
                      <a:pt x="13027" y="2542"/>
                    </a:cubicBezTo>
                    <a:cubicBezTo>
                      <a:pt x="13165" y="2175"/>
                      <a:pt x="12892" y="1809"/>
                      <a:pt x="12521" y="1809"/>
                    </a:cubicBezTo>
                    <a:close/>
                    <a:moveTo>
                      <a:pt x="10496" y="2693"/>
                    </a:moveTo>
                    <a:cubicBezTo>
                      <a:pt x="10485" y="2693"/>
                      <a:pt x="10474" y="2694"/>
                      <a:pt x="10463" y="2696"/>
                    </a:cubicBezTo>
                    <a:cubicBezTo>
                      <a:pt x="10335" y="2722"/>
                      <a:pt x="10258" y="2953"/>
                      <a:pt x="10386" y="3030"/>
                    </a:cubicBezTo>
                    <a:cubicBezTo>
                      <a:pt x="10412" y="3055"/>
                      <a:pt x="10412" y="3055"/>
                      <a:pt x="10437" y="3055"/>
                    </a:cubicBezTo>
                    <a:cubicBezTo>
                      <a:pt x="10540" y="3055"/>
                      <a:pt x="10617" y="3030"/>
                      <a:pt x="10668" y="2953"/>
                    </a:cubicBezTo>
                    <a:cubicBezTo>
                      <a:pt x="10715" y="2812"/>
                      <a:pt x="10612" y="2693"/>
                      <a:pt x="10496" y="2693"/>
                    </a:cubicBezTo>
                    <a:close/>
                    <a:moveTo>
                      <a:pt x="3134" y="3127"/>
                    </a:moveTo>
                    <a:cubicBezTo>
                      <a:pt x="3124" y="3127"/>
                      <a:pt x="3114" y="3129"/>
                      <a:pt x="3104" y="3132"/>
                    </a:cubicBezTo>
                    <a:cubicBezTo>
                      <a:pt x="3027" y="3158"/>
                      <a:pt x="3001" y="3260"/>
                      <a:pt x="3078" y="3312"/>
                    </a:cubicBezTo>
                    <a:lnTo>
                      <a:pt x="3078" y="3337"/>
                    </a:lnTo>
                    <a:lnTo>
                      <a:pt x="3104" y="3337"/>
                    </a:lnTo>
                    <a:cubicBezTo>
                      <a:pt x="3155" y="3337"/>
                      <a:pt x="3206" y="3312"/>
                      <a:pt x="3232" y="3260"/>
                    </a:cubicBezTo>
                    <a:cubicBezTo>
                      <a:pt x="3254" y="3194"/>
                      <a:pt x="3199" y="3127"/>
                      <a:pt x="3134" y="3127"/>
                    </a:cubicBezTo>
                    <a:close/>
                    <a:moveTo>
                      <a:pt x="6219" y="3536"/>
                    </a:moveTo>
                    <a:cubicBezTo>
                      <a:pt x="6072" y="3536"/>
                      <a:pt x="5928" y="3614"/>
                      <a:pt x="5899" y="3773"/>
                    </a:cubicBezTo>
                    <a:lnTo>
                      <a:pt x="5924" y="3773"/>
                    </a:lnTo>
                    <a:cubicBezTo>
                      <a:pt x="5924" y="3799"/>
                      <a:pt x="5924" y="3850"/>
                      <a:pt x="5924" y="3902"/>
                    </a:cubicBezTo>
                    <a:cubicBezTo>
                      <a:pt x="5950" y="4055"/>
                      <a:pt x="6078" y="4158"/>
                      <a:pt x="6232" y="4184"/>
                    </a:cubicBezTo>
                    <a:cubicBezTo>
                      <a:pt x="6243" y="4185"/>
                      <a:pt x="6254" y="4185"/>
                      <a:pt x="6265" y="4185"/>
                    </a:cubicBezTo>
                    <a:cubicBezTo>
                      <a:pt x="6526" y="4185"/>
                      <a:pt x="6662" y="3892"/>
                      <a:pt x="6514" y="3671"/>
                    </a:cubicBezTo>
                    <a:cubicBezTo>
                      <a:pt x="6447" y="3582"/>
                      <a:pt x="6332" y="3536"/>
                      <a:pt x="6219" y="3536"/>
                    </a:cubicBezTo>
                    <a:close/>
                    <a:moveTo>
                      <a:pt x="3009" y="4870"/>
                    </a:moveTo>
                    <a:cubicBezTo>
                      <a:pt x="2866" y="4870"/>
                      <a:pt x="2722" y="4947"/>
                      <a:pt x="2693" y="5107"/>
                    </a:cubicBezTo>
                    <a:lnTo>
                      <a:pt x="2719" y="5107"/>
                    </a:lnTo>
                    <a:cubicBezTo>
                      <a:pt x="2693" y="5158"/>
                      <a:pt x="2693" y="5184"/>
                      <a:pt x="2719" y="5235"/>
                    </a:cubicBezTo>
                    <a:cubicBezTo>
                      <a:pt x="2745" y="5389"/>
                      <a:pt x="2873" y="5517"/>
                      <a:pt x="3027" y="5517"/>
                    </a:cubicBezTo>
                    <a:cubicBezTo>
                      <a:pt x="3038" y="5518"/>
                      <a:pt x="3049" y="5518"/>
                      <a:pt x="3059" y="5518"/>
                    </a:cubicBezTo>
                    <a:cubicBezTo>
                      <a:pt x="3320" y="5518"/>
                      <a:pt x="3456" y="5226"/>
                      <a:pt x="3283" y="5004"/>
                    </a:cubicBezTo>
                    <a:cubicBezTo>
                      <a:pt x="3228" y="4915"/>
                      <a:pt x="3119" y="4870"/>
                      <a:pt x="3009" y="4870"/>
                    </a:cubicBezTo>
                    <a:close/>
                    <a:moveTo>
                      <a:pt x="6277" y="5340"/>
                    </a:moveTo>
                    <a:cubicBezTo>
                      <a:pt x="6229" y="5340"/>
                      <a:pt x="6179" y="5348"/>
                      <a:pt x="6129" y="5363"/>
                    </a:cubicBezTo>
                    <a:cubicBezTo>
                      <a:pt x="5745" y="5466"/>
                      <a:pt x="5540" y="6107"/>
                      <a:pt x="5924" y="6312"/>
                    </a:cubicBezTo>
                    <a:cubicBezTo>
                      <a:pt x="5976" y="6363"/>
                      <a:pt x="6053" y="6363"/>
                      <a:pt x="6129" y="6389"/>
                    </a:cubicBezTo>
                    <a:cubicBezTo>
                      <a:pt x="6151" y="6391"/>
                      <a:pt x="6173" y="6392"/>
                      <a:pt x="6194" y="6392"/>
                    </a:cubicBezTo>
                    <a:cubicBezTo>
                      <a:pt x="6424" y="6392"/>
                      <a:pt x="6630" y="6267"/>
                      <a:pt x="6771" y="6055"/>
                    </a:cubicBezTo>
                    <a:cubicBezTo>
                      <a:pt x="6906" y="5718"/>
                      <a:pt x="6625" y="5340"/>
                      <a:pt x="6277" y="5340"/>
                    </a:cubicBezTo>
                    <a:close/>
                    <a:moveTo>
                      <a:pt x="1163" y="6898"/>
                    </a:moveTo>
                    <a:cubicBezTo>
                      <a:pt x="1152" y="6898"/>
                      <a:pt x="1140" y="6899"/>
                      <a:pt x="1129" y="6902"/>
                    </a:cubicBezTo>
                    <a:cubicBezTo>
                      <a:pt x="1001" y="6927"/>
                      <a:pt x="924" y="7158"/>
                      <a:pt x="1052" y="7235"/>
                    </a:cubicBezTo>
                    <a:cubicBezTo>
                      <a:pt x="1078" y="7235"/>
                      <a:pt x="1104" y="7261"/>
                      <a:pt x="1129" y="7261"/>
                    </a:cubicBezTo>
                    <a:cubicBezTo>
                      <a:pt x="1206" y="7261"/>
                      <a:pt x="1283" y="7235"/>
                      <a:pt x="1334" y="7132"/>
                    </a:cubicBezTo>
                    <a:cubicBezTo>
                      <a:pt x="1381" y="7015"/>
                      <a:pt x="1278" y="6898"/>
                      <a:pt x="1163" y="6898"/>
                    </a:cubicBezTo>
                    <a:close/>
                    <a:moveTo>
                      <a:pt x="5001" y="7850"/>
                    </a:moveTo>
                    <a:cubicBezTo>
                      <a:pt x="4924" y="7876"/>
                      <a:pt x="4899" y="8004"/>
                      <a:pt x="4950" y="8056"/>
                    </a:cubicBezTo>
                    <a:lnTo>
                      <a:pt x="5001" y="8056"/>
                    </a:lnTo>
                    <a:cubicBezTo>
                      <a:pt x="5052" y="8056"/>
                      <a:pt x="5104" y="8030"/>
                      <a:pt x="5129" y="8004"/>
                    </a:cubicBezTo>
                    <a:cubicBezTo>
                      <a:pt x="5155" y="7927"/>
                      <a:pt x="5078" y="7850"/>
                      <a:pt x="5001" y="7850"/>
                    </a:cubicBezTo>
                    <a:close/>
                    <a:moveTo>
                      <a:pt x="2940" y="7598"/>
                    </a:moveTo>
                    <a:cubicBezTo>
                      <a:pt x="2902" y="7598"/>
                      <a:pt x="2862" y="7605"/>
                      <a:pt x="2822" y="7620"/>
                    </a:cubicBezTo>
                    <a:cubicBezTo>
                      <a:pt x="2565" y="7697"/>
                      <a:pt x="2437" y="8107"/>
                      <a:pt x="2693" y="8235"/>
                    </a:cubicBezTo>
                    <a:cubicBezTo>
                      <a:pt x="2719" y="8261"/>
                      <a:pt x="2770" y="8286"/>
                      <a:pt x="2822" y="8286"/>
                    </a:cubicBezTo>
                    <a:cubicBezTo>
                      <a:pt x="2838" y="8289"/>
                      <a:pt x="2854" y="8290"/>
                      <a:pt x="2870" y="8290"/>
                    </a:cubicBezTo>
                    <a:cubicBezTo>
                      <a:pt x="3007" y="8290"/>
                      <a:pt x="3137" y="8196"/>
                      <a:pt x="3206" y="8081"/>
                    </a:cubicBezTo>
                    <a:cubicBezTo>
                      <a:pt x="3338" y="7840"/>
                      <a:pt x="3169" y="7598"/>
                      <a:pt x="2940" y="7598"/>
                    </a:cubicBezTo>
                    <a:close/>
                    <a:moveTo>
                      <a:pt x="6698" y="7919"/>
                    </a:moveTo>
                    <a:cubicBezTo>
                      <a:pt x="6554" y="7919"/>
                      <a:pt x="6414" y="7990"/>
                      <a:pt x="6386" y="8133"/>
                    </a:cubicBezTo>
                    <a:lnTo>
                      <a:pt x="6412" y="8133"/>
                    </a:lnTo>
                    <a:cubicBezTo>
                      <a:pt x="6412" y="8184"/>
                      <a:pt x="6412" y="8235"/>
                      <a:pt x="6412" y="8261"/>
                    </a:cubicBezTo>
                    <a:cubicBezTo>
                      <a:pt x="6437" y="8415"/>
                      <a:pt x="6565" y="8543"/>
                      <a:pt x="6745" y="8568"/>
                    </a:cubicBezTo>
                    <a:cubicBezTo>
                      <a:pt x="7001" y="8568"/>
                      <a:pt x="7181" y="8261"/>
                      <a:pt x="7001" y="8056"/>
                    </a:cubicBezTo>
                    <a:cubicBezTo>
                      <a:pt x="6933" y="7964"/>
                      <a:pt x="6814" y="7919"/>
                      <a:pt x="6698" y="7919"/>
                    </a:cubicBezTo>
                    <a:close/>
                    <a:moveTo>
                      <a:pt x="4317" y="9878"/>
                    </a:moveTo>
                    <a:cubicBezTo>
                      <a:pt x="4265" y="9878"/>
                      <a:pt x="4210" y="9886"/>
                      <a:pt x="4155" y="9902"/>
                    </a:cubicBezTo>
                    <a:cubicBezTo>
                      <a:pt x="3770" y="9979"/>
                      <a:pt x="3565" y="10645"/>
                      <a:pt x="3950" y="10851"/>
                    </a:cubicBezTo>
                    <a:cubicBezTo>
                      <a:pt x="4001" y="10876"/>
                      <a:pt x="4078" y="10902"/>
                      <a:pt x="4129" y="10928"/>
                    </a:cubicBezTo>
                    <a:cubicBezTo>
                      <a:pt x="4153" y="10930"/>
                      <a:pt x="4177" y="10931"/>
                      <a:pt x="4200" y="10931"/>
                    </a:cubicBezTo>
                    <a:cubicBezTo>
                      <a:pt x="4454" y="10931"/>
                      <a:pt x="4677" y="10805"/>
                      <a:pt x="4770" y="10594"/>
                    </a:cubicBezTo>
                    <a:cubicBezTo>
                      <a:pt x="4927" y="10236"/>
                      <a:pt x="4673" y="9878"/>
                      <a:pt x="4317" y="9878"/>
                    </a:cubicBezTo>
                    <a:close/>
                    <a:moveTo>
                      <a:pt x="746" y="10289"/>
                    </a:moveTo>
                    <a:cubicBezTo>
                      <a:pt x="696" y="10289"/>
                      <a:pt x="644" y="10297"/>
                      <a:pt x="591" y="10312"/>
                    </a:cubicBezTo>
                    <a:cubicBezTo>
                      <a:pt x="206" y="10415"/>
                      <a:pt x="1" y="11056"/>
                      <a:pt x="386" y="11287"/>
                    </a:cubicBezTo>
                    <a:lnTo>
                      <a:pt x="386" y="11261"/>
                    </a:lnTo>
                    <a:cubicBezTo>
                      <a:pt x="437" y="11312"/>
                      <a:pt x="514" y="11338"/>
                      <a:pt x="565" y="11338"/>
                    </a:cubicBezTo>
                    <a:cubicBezTo>
                      <a:pt x="589" y="11340"/>
                      <a:pt x="613" y="11341"/>
                      <a:pt x="636" y="11341"/>
                    </a:cubicBezTo>
                    <a:cubicBezTo>
                      <a:pt x="889" y="11341"/>
                      <a:pt x="1112" y="11216"/>
                      <a:pt x="1206" y="11004"/>
                    </a:cubicBezTo>
                    <a:cubicBezTo>
                      <a:pt x="1364" y="10667"/>
                      <a:pt x="1106" y="10289"/>
                      <a:pt x="746" y="10289"/>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74" name="Google Shape;1774;p35"/>
              <p:cNvSpPr/>
              <p:nvPr/>
            </p:nvSpPr>
            <p:spPr>
              <a:xfrm>
                <a:off x="-1809250" y="2563500"/>
                <a:ext cx="247275" cy="1438900"/>
              </a:xfrm>
              <a:custGeom>
                <a:avLst/>
                <a:gdLst/>
                <a:ahLst/>
                <a:cxnLst/>
                <a:rect l="l" t="t" r="r" b="b"/>
                <a:pathLst>
                  <a:path w="9891" h="57556" extrusionOk="0">
                    <a:moveTo>
                      <a:pt x="9445" y="0"/>
                    </a:moveTo>
                    <a:cubicBezTo>
                      <a:pt x="9304" y="0"/>
                      <a:pt x="9164" y="81"/>
                      <a:pt x="9104" y="270"/>
                    </a:cubicBezTo>
                    <a:cubicBezTo>
                      <a:pt x="4617" y="13912"/>
                      <a:pt x="1" y="34913"/>
                      <a:pt x="3386" y="57247"/>
                    </a:cubicBezTo>
                    <a:cubicBezTo>
                      <a:pt x="3411" y="57427"/>
                      <a:pt x="3565" y="57555"/>
                      <a:pt x="3745" y="57555"/>
                    </a:cubicBezTo>
                    <a:lnTo>
                      <a:pt x="3822" y="57555"/>
                    </a:lnTo>
                    <a:cubicBezTo>
                      <a:pt x="4027" y="57530"/>
                      <a:pt x="4155" y="57324"/>
                      <a:pt x="4129" y="57119"/>
                    </a:cubicBezTo>
                    <a:cubicBezTo>
                      <a:pt x="796" y="34939"/>
                      <a:pt x="5360" y="14091"/>
                      <a:pt x="9796" y="501"/>
                    </a:cubicBezTo>
                    <a:cubicBezTo>
                      <a:pt x="9890" y="202"/>
                      <a:pt x="9667" y="0"/>
                      <a:pt x="9445"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775" name="Google Shape;1775;p35"/>
            <p:cNvGrpSpPr/>
            <p:nvPr/>
          </p:nvGrpSpPr>
          <p:grpSpPr>
            <a:xfrm rot="-4962260" flipH="1">
              <a:off x="7743302" y="-357136"/>
              <a:ext cx="1178407" cy="2061785"/>
              <a:chOff x="-1779100" y="2408800"/>
              <a:chExt cx="1032750" cy="1807075"/>
            </a:xfrm>
          </p:grpSpPr>
          <p:sp>
            <p:nvSpPr>
              <p:cNvPr id="1776" name="Google Shape;1776;p35"/>
              <p:cNvSpPr/>
              <p:nvPr/>
            </p:nvSpPr>
            <p:spPr>
              <a:xfrm>
                <a:off x="-1779100" y="2498825"/>
                <a:ext cx="1032750" cy="1717050"/>
              </a:xfrm>
              <a:custGeom>
                <a:avLst/>
                <a:gdLst/>
                <a:ahLst/>
                <a:cxnLst/>
                <a:rect l="l" t="t" r="r" b="b"/>
                <a:pathLst>
                  <a:path w="41310" h="68682" extrusionOk="0">
                    <a:moveTo>
                      <a:pt x="32843" y="0"/>
                    </a:moveTo>
                    <a:cubicBezTo>
                      <a:pt x="31194" y="0"/>
                      <a:pt x="29516" y="392"/>
                      <a:pt x="28053" y="1113"/>
                    </a:cubicBezTo>
                    <a:cubicBezTo>
                      <a:pt x="24489" y="2883"/>
                      <a:pt x="21924" y="6139"/>
                      <a:pt x="19719" y="9421"/>
                    </a:cubicBezTo>
                    <a:lnTo>
                      <a:pt x="19719" y="9396"/>
                    </a:lnTo>
                    <a:cubicBezTo>
                      <a:pt x="13744" y="18242"/>
                      <a:pt x="9436" y="27987"/>
                      <a:pt x="6385" y="38167"/>
                    </a:cubicBezTo>
                    <a:cubicBezTo>
                      <a:pt x="5308" y="41705"/>
                      <a:pt x="4231" y="44270"/>
                      <a:pt x="2949" y="47731"/>
                    </a:cubicBezTo>
                    <a:cubicBezTo>
                      <a:pt x="205" y="55244"/>
                      <a:pt x="1487" y="65630"/>
                      <a:pt x="0" y="68681"/>
                    </a:cubicBezTo>
                    <a:cubicBezTo>
                      <a:pt x="7975" y="52526"/>
                      <a:pt x="21642" y="34269"/>
                      <a:pt x="33745" y="20935"/>
                    </a:cubicBezTo>
                    <a:cubicBezTo>
                      <a:pt x="36105" y="18319"/>
                      <a:pt x="38566" y="15704"/>
                      <a:pt x="39951" y="12473"/>
                    </a:cubicBezTo>
                    <a:cubicBezTo>
                      <a:pt x="41310" y="9242"/>
                      <a:pt x="41310" y="5190"/>
                      <a:pt x="39002" y="2549"/>
                    </a:cubicBezTo>
                    <a:cubicBezTo>
                      <a:pt x="37468" y="790"/>
                      <a:pt x="35184" y="0"/>
                      <a:pt x="3284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77" name="Google Shape;1777;p35"/>
              <p:cNvSpPr/>
              <p:nvPr/>
            </p:nvSpPr>
            <p:spPr>
              <a:xfrm>
                <a:off x="-1776550" y="2408800"/>
                <a:ext cx="973150" cy="1753225"/>
              </a:xfrm>
              <a:custGeom>
                <a:avLst/>
                <a:gdLst/>
                <a:ahLst/>
                <a:cxnLst/>
                <a:rect l="l" t="t" r="r" b="b"/>
                <a:pathLst>
                  <a:path w="38926" h="70129" extrusionOk="0">
                    <a:moveTo>
                      <a:pt x="30542" y="0"/>
                    </a:moveTo>
                    <a:cubicBezTo>
                      <a:pt x="28732" y="0"/>
                      <a:pt x="26881" y="482"/>
                      <a:pt x="25310" y="1355"/>
                    </a:cubicBezTo>
                    <a:cubicBezTo>
                      <a:pt x="21848" y="3253"/>
                      <a:pt x="19438" y="6637"/>
                      <a:pt x="17361" y="10022"/>
                    </a:cubicBezTo>
                    <a:cubicBezTo>
                      <a:pt x="11822" y="19100"/>
                      <a:pt x="7975" y="29049"/>
                      <a:pt x="5386" y="39357"/>
                    </a:cubicBezTo>
                    <a:cubicBezTo>
                      <a:pt x="4488" y="42947"/>
                      <a:pt x="3514" y="45537"/>
                      <a:pt x="2411" y="49076"/>
                    </a:cubicBezTo>
                    <a:cubicBezTo>
                      <a:pt x="1" y="56717"/>
                      <a:pt x="1770" y="67025"/>
                      <a:pt x="411" y="70128"/>
                    </a:cubicBezTo>
                    <a:cubicBezTo>
                      <a:pt x="7642" y="53640"/>
                      <a:pt x="20463" y="34767"/>
                      <a:pt x="31925" y="20869"/>
                    </a:cubicBezTo>
                    <a:cubicBezTo>
                      <a:pt x="34156" y="18177"/>
                      <a:pt x="36515" y="15433"/>
                      <a:pt x="37721" y="12151"/>
                    </a:cubicBezTo>
                    <a:cubicBezTo>
                      <a:pt x="38926" y="8843"/>
                      <a:pt x="38772" y="4791"/>
                      <a:pt x="36336" y="2253"/>
                    </a:cubicBezTo>
                    <a:cubicBezTo>
                      <a:pt x="34837" y="698"/>
                      <a:pt x="32720" y="0"/>
                      <a:pt x="3054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78" name="Google Shape;1778;p35"/>
              <p:cNvSpPr/>
              <p:nvPr/>
            </p:nvSpPr>
            <p:spPr>
              <a:xfrm>
                <a:off x="-1311125" y="2430900"/>
                <a:ext cx="402150" cy="319125"/>
              </a:xfrm>
              <a:custGeom>
                <a:avLst/>
                <a:gdLst/>
                <a:ahLst/>
                <a:cxnLst/>
                <a:rect l="l" t="t" r="r" b="b"/>
                <a:pathLst>
                  <a:path w="16086" h="12765" extrusionOk="0">
                    <a:moveTo>
                      <a:pt x="9413" y="1"/>
                    </a:moveTo>
                    <a:cubicBezTo>
                      <a:pt x="9396" y="1"/>
                      <a:pt x="9378" y="3"/>
                      <a:pt x="9359" y="10"/>
                    </a:cubicBezTo>
                    <a:cubicBezTo>
                      <a:pt x="9206" y="35"/>
                      <a:pt x="9103" y="266"/>
                      <a:pt x="9231" y="369"/>
                    </a:cubicBezTo>
                    <a:cubicBezTo>
                      <a:pt x="9257" y="394"/>
                      <a:pt x="9283" y="394"/>
                      <a:pt x="9308" y="394"/>
                    </a:cubicBezTo>
                    <a:cubicBezTo>
                      <a:pt x="9332" y="400"/>
                      <a:pt x="9357" y="403"/>
                      <a:pt x="9380" y="403"/>
                    </a:cubicBezTo>
                    <a:cubicBezTo>
                      <a:pt x="9458" y="403"/>
                      <a:pt x="9531" y="370"/>
                      <a:pt x="9590" y="292"/>
                    </a:cubicBezTo>
                    <a:cubicBezTo>
                      <a:pt x="9635" y="156"/>
                      <a:pt x="9541" y="1"/>
                      <a:pt x="9413" y="1"/>
                    </a:cubicBezTo>
                    <a:close/>
                    <a:moveTo>
                      <a:pt x="12560" y="1256"/>
                    </a:moveTo>
                    <a:cubicBezTo>
                      <a:pt x="12528" y="1256"/>
                      <a:pt x="12496" y="1259"/>
                      <a:pt x="12462" y="1266"/>
                    </a:cubicBezTo>
                    <a:cubicBezTo>
                      <a:pt x="12154" y="1317"/>
                      <a:pt x="11949" y="1856"/>
                      <a:pt x="12257" y="2061"/>
                    </a:cubicBezTo>
                    <a:cubicBezTo>
                      <a:pt x="12283" y="2087"/>
                      <a:pt x="12360" y="2112"/>
                      <a:pt x="12411" y="2112"/>
                    </a:cubicBezTo>
                    <a:cubicBezTo>
                      <a:pt x="12447" y="2121"/>
                      <a:pt x="12482" y="2125"/>
                      <a:pt x="12518" y="2125"/>
                    </a:cubicBezTo>
                    <a:cubicBezTo>
                      <a:pt x="12685" y="2125"/>
                      <a:pt x="12844" y="2030"/>
                      <a:pt x="12949" y="1881"/>
                    </a:cubicBezTo>
                    <a:cubicBezTo>
                      <a:pt x="13089" y="1579"/>
                      <a:pt x="12870" y="1256"/>
                      <a:pt x="12560" y="1256"/>
                    </a:cubicBezTo>
                    <a:close/>
                    <a:moveTo>
                      <a:pt x="6402" y="1567"/>
                    </a:moveTo>
                    <a:cubicBezTo>
                      <a:pt x="6244" y="1567"/>
                      <a:pt x="6092" y="1644"/>
                      <a:pt x="6052" y="1805"/>
                    </a:cubicBezTo>
                    <a:cubicBezTo>
                      <a:pt x="6026" y="1856"/>
                      <a:pt x="6026" y="1907"/>
                      <a:pt x="6052" y="1958"/>
                    </a:cubicBezTo>
                    <a:cubicBezTo>
                      <a:pt x="6077" y="2138"/>
                      <a:pt x="6231" y="2292"/>
                      <a:pt x="6411" y="2317"/>
                    </a:cubicBezTo>
                    <a:cubicBezTo>
                      <a:pt x="6431" y="2321"/>
                      <a:pt x="6450" y="2322"/>
                      <a:pt x="6470" y="2322"/>
                    </a:cubicBezTo>
                    <a:cubicBezTo>
                      <a:pt x="6747" y="2322"/>
                      <a:pt x="6937" y="1993"/>
                      <a:pt x="6770" y="1753"/>
                    </a:cubicBezTo>
                    <a:cubicBezTo>
                      <a:pt x="6696" y="1631"/>
                      <a:pt x="6547" y="1567"/>
                      <a:pt x="6402" y="1567"/>
                    </a:cubicBezTo>
                    <a:close/>
                    <a:moveTo>
                      <a:pt x="9895" y="1689"/>
                    </a:moveTo>
                    <a:cubicBezTo>
                      <a:pt x="9854" y="1689"/>
                      <a:pt x="9812" y="1693"/>
                      <a:pt x="9770" y="1702"/>
                    </a:cubicBezTo>
                    <a:cubicBezTo>
                      <a:pt x="9308" y="1779"/>
                      <a:pt x="9000" y="2523"/>
                      <a:pt x="9436" y="2830"/>
                    </a:cubicBezTo>
                    <a:cubicBezTo>
                      <a:pt x="9513" y="2856"/>
                      <a:pt x="9590" y="2907"/>
                      <a:pt x="9667" y="2907"/>
                    </a:cubicBezTo>
                    <a:cubicBezTo>
                      <a:pt x="9721" y="2921"/>
                      <a:pt x="9775" y="2927"/>
                      <a:pt x="9828" y="2927"/>
                    </a:cubicBezTo>
                    <a:cubicBezTo>
                      <a:pt x="10078" y="2927"/>
                      <a:pt x="10310" y="2785"/>
                      <a:pt x="10436" y="2574"/>
                    </a:cubicBezTo>
                    <a:cubicBezTo>
                      <a:pt x="10647" y="2153"/>
                      <a:pt x="10324" y="1689"/>
                      <a:pt x="9895" y="1689"/>
                    </a:cubicBezTo>
                    <a:close/>
                    <a:moveTo>
                      <a:pt x="4359" y="3369"/>
                    </a:moveTo>
                    <a:cubicBezTo>
                      <a:pt x="4257" y="3369"/>
                      <a:pt x="4205" y="3523"/>
                      <a:pt x="4282" y="3599"/>
                    </a:cubicBezTo>
                    <a:lnTo>
                      <a:pt x="4334" y="3599"/>
                    </a:lnTo>
                    <a:cubicBezTo>
                      <a:pt x="4347" y="3606"/>
                      <a:pt x="4363" y="3610"/>
                      <a:pt x="4379" y="3610"/>
                    </a:cubicBezTo>
                    <a:cubicBezTo>
                      <a:pt x="4422" y="3610"/>
                      <a:pt x="4469" y="3586"/>
                      <a:pt x="4487" y="3548"/>
                    </a:cubicBezTo>
                    <a:cubicBezTo>
                      <a:pt x="4513" y="3446"/>
                      <a:pt x="4436" y="3369"/>
                      <a:pt x="4359" y="3369"/>
                    </a:cubicBezTo>
                    <a:close/>
                    <a:moveTo>
                      <a:pt x="15337" y="2484"/>
                    </a:moveTo>
                    <a:cubicBezTo>
                      <a:pt x="15295" y="2484"/>
                      <a:pt x="15251" y="2488"/>
                      <a:pt x="15206" y="2497"/>
                    </a:cubicBezTo>
                    <a:cubicBezTo>
                      <a:pt x="14744" y="2574"/>
                      <a:pt x="14462" y="3317"/>
                      <a:pt x="14898" y="3599"/>
                    </a:cubicBezTo>
                    <a:cubicBezTo>
                      <a:pt x="14950" y="3651"/>
                      <a:pt x="15026" y="3676"/>
                      <a:pt x="15129" y="3702"/>
                    </a:cubicBezTo>
                    <a:cubicBezTo>
                      <a:pt x="15170" y="3710"/>
                      <a:pt x="15212" y="3713"/>
                      <a:pt x="15254" y="3713"/>
                    </a:cubicBezTo>
                    <a:cubicBezTo>
                      <a:pt x="15498" y="3713"/>
                      <a:pt x="15745" y="3588"/>
                      <a:pt x="15898" y="3369"/>
                    </a:cubicBezTo>
                    <a:cubicBezTo>
                      <a:pt x="16085" y="2948"/>
                      <a:pt x="15782" y="2484"/>
                      <a:pt x="15337" y="2484"/>
                    </a:cubicBezTo>
                    <a:close/>
                    <a:moveTo>
                      <a:pt x="13055" y="3385"/>
                    </a:moveTo>
                    <a:cubicBezTo>
                      <a:pt x="13037" y="3385"/>
                      <a:pt x="13019" y="3388"/>
                      <a:pt x="13001" y="3394"/>
                    </a:cubicBezTo>
                    <a:cubicBezTo>
                      <a:pt x="12847" y="3420"/>
                      <a:pt x="12744" y="3676"/>
                      <a:pt x="12898" y="3779"/>
                    </a:cubicBezTo>
                    <a:cubicBezTo>
                      <a:pt x="12898" y="3779"/>
                      <a:pt x="12924" y="3779"/>
                      <a:pt x="12975" y="3805"/>
                    </a:cubicBezTo>
                    <a:cubicBezTo>
                      <a:pt x="12993" y="3809"/>
                      <a:pt x="13010" y="3811"/>
                      <a:pt x="13028" y="3811"/>
                    </a:cubicBezTo>
                    <a:cubicBezTo>
                      <a:pt x="13111" y="3811"/>
                      <a:pt x="13189" y="3761"/>
                      <a:pt x="13231" y="3676"/>
                    </a:cubicBezTo>
                    <a:cubicBezTo>
                      <a:pt x="13299" y="3541"/>
                      <a:pt x="13188" y="3385"/>
                      <a:pt x="13055" y="3385"/>
                    </a:cubicBezTo>
                    <a:close/>
                    <a:moveTo>
                      <a:pt x="7890" y="4029"/>
                    </a:moveTo>
                    <a:cubicBezTo>
                      <a:pt x="7731" y="4029"/>
                      <a:pt x="7579" y="4105"/>
                      <a:pt x="7539" y="4266"/>
                    </a:cubicBezTo>
                    <a:cubicBezTo>
                      <a:pt x="7513" y="4317"/>
                      <a:pt x="7513" y="4369"/>
                      <a:pt x="7539" y="4420"/>
                    </a:cubicBezTo>
                    <a:cubicBezTo>
                      <a:pt x="7565" y="4625"/>
                      <a:pt x="7718" y="4779"/>
                      <a:pt x="7898" y="4805"/>
                    </a:cubicBezTo>
                    <a:cubicBezTo>
                      <a:pt x="7908" y="4806"/>
                      <a:pt x="7919" y="4806"/>
                      <a:pt x="7929" y="4806"/>
                    </a:cubicBezTo>
                    <a:cubicBezTo>
                      <a:pt x="8221" y="4806"/>
                      <a:pt x="8430" y="4463"/>
                      <a:pt x="8257" y="4215"/>
                    </a:cubicBezTo>
                    <a:cubicBezTo>
                      <a:pt x="8183" y="4093"/>
                      <a:pt x="8034" y="4029"/>
                      <a:pt x="7890" y="4029"/>
                    </a:cubicBezTo>
                    <a:close/>
                    <a:moveTo>
                      <a:pt x="4081" y="5358"/>
                    </a:moveTo>
                    <a:cubicBezTo>
                      <a:pt x="3918" y="5358"/>
                      <a:pt x="3759" y="5435"/>
                      <a:pt x="3718" y="5600"/>
                    </a:cubicBezTo>
                    <a:cubicBezTo>
                      <a:pt x="3693" y="5651"/>
                      <a:pt x="3693" y="5702"/>
                      <a:pt x="3718" y="5753"/>
                    </a:cubicBezTo>
                    <a:cubicBezTo>
                      <a:pt x="3744" y="5933"/>
                      <a:pt x="3898" y="6087"/>
                      <a:pt x="4077" y="6112"/>
                    </a:cubicBezTo>
                    <a:cubicBezTo>
                      <a:pt x="4088" y="6113"/>
                      <a:pt x="4099" y="6114"/>
                      <a:pt x="4110" y="6114"/>
                    </a:cubicBezTo>
                    <a:cubicBezTo>
                      <a:pt x="4401" y="6114"/>
                      <a:pt x="4609" y="5794"/>
                      <a:pt x="4436" y="5523"/>
                    </a:cubicBezTo>
                    <a:cubicBezTo>
                      <a:pt x="4365" y="5416"/>
                      <a:pt x="4222" y="5358"/>
                      <a:pt x="4081" y="5358"/>
                    </a:cubicBezTo>
                    <a:close/>
                    <a:moveTo>
                      <a:pt x="7747" y="6125"/>
                    </a:moveTo>
                    <a:cubicBezTo>
                      <a:pt x="7705" y="6125"/>
                      <a:pt x="7661" y="6129"/>
                      <a:pt x="7616" y="6138"/>
                    </a:cubicBezTo>
                    <a:cubicBezTo>
                      <a:pt x="7154" y="6215"/>
                      <a:pt x="6872" y="6959"/>
                      <a:pt x="7308" y="7266"/>
                    </a:cubicBezTo>
                    <a:cubicBezTo>
                      <a:pt x="7359" y="7292"/>
                      <a:pt x="7436" y="7343"/>
                      <a:pt x="7539" y="7343"/>
                    </a:cubicBezTo>
                    <a:cubicBezTo>
                      <a:pt x="7588" y="7357"/>
                      <a:pt x="7639" y="7363"/>
                      <a:pt x="7691" y="7363"/>
                    </a:cubicBezTo>
                    <a:cubicBezTo>
                      <a:pt x="7932" y="7363"/>
                      <a:pt x="8181" y="7221"/>
                      <a:pt x="8308" y="7010"/>
                    </a:cubicBezTo>
                    <a:cubicBezTo>
                      <a:pt x="8495" y="6589"/>
                      <a:pt x="8191" y="6125"/>
                      <a:pt x="7747" y="6125"/>
                    </a:cubicBezTo>
                    <a:close/>
                    <a:moveTo>
                      <a:pt x="1797" y="7616"/>
                    </a:moveTo>
                    <a:cubicBezTo>
                      <a:pt x="1780" y="7616"/>
                      <a:pt x="1762" y="7619"/>
                      <a:pt x="1744" y="7625"/>
                    </a:cubicBezTo>
                    <a:cubicBezTo>
                      <a:pt x="1590" y="7651"/>
                      <a:pt x="1487" y="7882"/>
                      <a:pt x="1615" y="7984"/>
                    </a:cubicBezTo>
                    <a:lnTo>
                      <a:pt x="1615" y="8010"/>
                    </a:lnTo>
                    <a:cubicBezTo>
                      <a:pt x="1641" y="8010"/>
                      <a:pt x="1667" y="8010"/>
                      <a:pt x="1692" y="8036"/>
                    </a:cubicBezTo>
                    <a:cubicBezTo>
                      <a:pt x="1795" y="8036"/>
                      <a:pt x="1898" y="8010"/>
                      <a:pt x="1974" y="7907"/>
                    </a:cubicBezTo>
                    <a:cubicBezTo>
                      <a:pt x="2020" y="7772"/>
                      <a:pt x="1926" y="7616"/>
                      <a:pt x="1797" y="7616"/>
                    </a:cubicBezTo>
                    <a:close/>
                    <a:moveTo>
                      <a:pt x="6237" y="9057"/>
                    </a:moveTo>
                    <a:cubicBezTo>
                      <a:pt x="6227" y="9057"/>
                      <a:pt x="6216" y="9059"/>
                      <a:pt x="6205" y="9061"/>
                    </a:cubicBezTo>
                    <a:cubicBezTo>
                      <a:pt x="6129" y="9087"/>
                      <a:pt x="6077" y="9215"/>
                      <a:pt x="6154" y="9292"/>
                    </a:cubicBezTo>
                    <a:lnTo>
                      <a:pt x="6205" y="9292"/>
                    </a:lnTo>
                    <a:cubicBezTo>
                      <a:pt x="6219" y="9299"/>
                      <a:pt x="6233" y="9302"/>
                      <a:pt x="6246" y="9302"/>
                    </a:cubicBezTo>
                    <a:cubicBezTo>
                      <a:pt x="6282" y="9302"/>
                      <a:pt x="6315" y="9278"/>
                      <a:pt x="6334" y="9241"/>
                    </a:cubicBezTo>
                    <a:cubicBezTo>
                      <a:pt x="6380" y="9149"/>
                      <a:pt x="6323" y="9057"/>
                      <a:pt x="6237" y="9057"/>
                    </a:cubicBezTo>
                    <a:close/>
                    <a:moveTo>
                      <a:pt x="3654" y="8563"/>
                    </a:moveTo>
                    <a:cubicBezTo>
                      <a:pt x="3625" y="8563"/>
                      <a:pt x="3595" y="8566"/>
                      <a:pt x="3564" y="8574"/>
                    </a:cubicBezTo>
                    <a:cubicBezTo>
                      <a:pt x="3282" y="8625"/>
                      <a:pt x="3077" y="9087"/>
                      <a:pt x="3359" y="9292"/>
                    </a:cubicBezTo>
                    <a:cubicBezTo>
                      <a:pt x="3410" y="9318"/>
                      <a:pt x="3462" y="9318"/>
                      <a:pt x="3513" y="9343"/>
                    </a:cubicBezTo>
                    <a:cubicBezTo>
                      <a:pt x="3535" y="9347"/>
                      <a:pt x="3558" y="9348"/>
                      <a:pt x="3581" y="9348"/>
                    </a:cubicBezTo>
                    <a:cubicBezTo>
                      <a:pt x="3742" y="9348"/>
                      <a:pt x="3910" y="9270"/>
                      <a:pt x="4000" y="9113"/>
                    </a:cubicBezTo>
                    <a:cubicBezTo>
                      <a:pt x="4116" y="8859"/>
                      <a:pt x="3919" y="8563"/>
                      <a:pt x="3654" y="8563"/>
                    </a:cubicBezTo>
                    <a:close/>
                    <a:moveTo>
                      <a:pt x="8158" y="9205"/>
                    </a:moveTo>
                    <a:cubicBezTo>
                      <a:pt x="7996" y="9205"/>
                      <a:pt x="7837" y="9281"/>
                      <a:pt x="7795" y="9446"/>
                    </a:cubicBezTo>
                    <a:cubicBezTo>
                      <a:pt x="7795" y="9497"/>
                      <a:pt x="7795" y="9549"/>
                      <a:pt x="7795" y="9600"/>
                    </a:cubicBezTo>
                    <a:cubicBezTo>
                      <a:pt x="7821" y="9779"/>
                      <a:pt x="7975" y="9933"/>
                      <a:pt x="8154" y="9959"/>
                    </a:cubicBezTo>
                    <a:cubicBezTo>
                      <a:pt x="8166" y="9960"/>
                      <a:pt x="8178" y="9960"/>
                      <a:pt x="8190" y="9960"/>
                    </a:cubicBezTo>
                    <a:cubicBezTo>
                      <a:pt x="8502" y="9960"/>
                      <a:pt x="8686" y="9641"/>
                      <a:pt x="8513" y="9369"/>
                    </a:cubicBezTo>
                    <a:cubicBezTo>
                      <a:pt x="8442" y="9262"/>
                      <a:pt x="8299" y="9205"/>
                      <a:pt x="8158" y="9205"/>
                    </a:cubicBezTo>
                    <a:close/>
                    <a:moveTo>
                      <a:pt x="5080" y="11305"/>
                    </a:moveTo>
                    <a:cubicBezTo>
                      <a:pt x="5038" y="11305"/>
                      <a:pt x="4994" y="11309"/>
                      <a:pt x="4949" y="11318"/>
                    </a:cubicBezTo>
                    <a:cubicBezTo>
                      <a:pt x="4487" y="11395"/>
                      <a:pt x="4205" y="12138"/>
                      <a:pt x="4641" y="12446"/>
                    </a:cubicBezTo>
                    <a:cubicBezTo>
                      <a:pt x="4693" y="12472"/>
                      <a:pt x="4769" y="12523"/>
                      <a:pt x="4872" y="12523"/>
                    </a:cubicBezTo>
                    <a:cubicBezTo>
                      <a:pt x="4921" y="12537"/>
                      <a:pt x="4972" y="12543"/>
                      <a:pt x="5022" y="12543"/>
                    </a:cubicBezTo>
                    <a:cubicBezTo>
                      <a:pt x="5258" y="12543"/>
                      <a:pt x="5493" y="12401"/>
                      <a:pt x="5641" y="12190"/>
                    </a:cubicBezTo>
                    <a:cubicBezTo>
                      <a:pt x="5829" y="11769"/>
                      <a:pt x="5525" y="11305"/>
                      <a:pt x="5080" y="11305"/>
                    </a:cubicBezTo>
                    <a:close/>
                    <a:moveTo>
                      <a:pt x="897" y="11529"/>
                    </a:moveTo>
                    <a:cubicBezTo>
                      <a:pt x="847" y="11529"/>
                      <a:pt x="796" y="11536"/>
                      <a:pt x="744" y="11549"/>
                    </a:cubicBezTo>
                    <a:cubicBezTo>
                      <a:pt x="282" y="11626"/>
                      <a:pt x="0" y="12369"/>
                      <a:pt x="436" y="12651"/>
                    </a:cubicBezTo>
                    <a:cubicBezTo>
                      <a:pt x="513" y="12703"/>
                      <a:pt x="590" y="12728"/>
                      <a:pt x="667" y="12754"/>
                    </a:cubicBezTo>
                    <a:cubicBezTo>
                      <a:pt x="712" y="12761"/>
                      <a:pt x="756" y="12765"/>
                      <a:pt x="801" y="12765"/>
                    </a:cubicBezTo>
                    <a:cubicBezTo>
                      <a:pt x="1061" y="12765"/>
                      <a:pt x="1305" y="12640"/>
                      <a:pt x="1436" y="12420"/>
                    </a:cubicBezTo>
                    <a:cubicBezTo>
                      <a:pt x="1643" y="12006"/>
                      <a:pt x="1333" y="11529"/>
                      <a:pt x="897" y="11529"/>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79" name="Google Shape;1779;p35"/>
              <p:cNvSpPr/>
              <p:nvPr/>
            </p:nvSpPr>
            <p:spPr>
              <a:xfrm>
                <a:off x="-1775275" y="2546100"/>
                <a:ext cx="795475" cy="1591550"/>
              </a:xfrm>
              <a:custGeom>
                <a:avLst/>
                <a:gdLst/>
                <a:ahLst/>
                <a:cxnLst/>
                <a:rect l="l" t="t" r="r" b="b"/>
                <a:pathLst>
                  <a:path w="31819" h="63662" extrusionOk="0">
                    <a:moveTo>
                      <a:pt x="31286" y="1"/>
                    </a:moveTo>
                    <a:cubicBezTo>
                      <a:pt x="31186" y="1"/>
                      <a:pt x="31084" y="43"/>
                      <a:pt x="31003" y="145"/>
                    </a:cubicBezTo>
                    <a:cubicBezTo>
                      <a:pt x="15822" y="19300"/>
                      <a:pt x="4258" y="42891"/>
                      <a:pt x="52" y="63200"/>
                    </a:cubicBezTo>
                    <a:cubicBezTo>
                      <a:pt x="1" y="63405"/>
                      <a:pt x="129" y="63610"/>
                      <a:pt x="334" y="63662"/>
                    </a:cubicBezTo>
                    <a:lnTo>
                      <a:pt x="411" y="63662"/>
                    </a:lnTo>
                    <a:cubicBezTo>
                      <a:pt x="591" y="63662"/>
                      <a:pt x="745" y="63534"/>
                      <a:pt x="796" y="63354"/>
                    </a:cubicBezTo>
                    <a:cubicBezTo>
                      <a:pt x="4976" y="43148"/>
                      <a:pt x="16489" y="19685"/>
                      <a:pt x="31592" y="607"/>
                    </a:cubicBezTo>
                    <a:cubicBezTo>
                      <a:pt x="31818" y="325"/>
                      <a:pt x="31560" y="1"/>
                      <a:pt x="31286"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780" name="Google Shape;1780;p35"/>
            <p:cNvGrpSpPr/>
            <p:nvPr/>
          </p:nvGrpSpPr>
          <p:grpSpPr>
            <a:xfrm rot="-3828478" flipH="1">
              <a:off x="7664496" y="-324322"/>
              <a:ext cx="2244432" cy="2193641"/>
              <a:chOff x="-623774" y="407959"/>
              <a:chExt cx="2317309" cy="2264556"/>
            </a:xfrm>
          </p:grpSpPr>
          <p:grpSp>
            <p:nvGrpSpPr>
              <p:cNvPr id="1781" name="Google Shape;1781;p35"/>
              <p:cNvGrpSpPr/>
              <p:nvPr/>
            </p:nvGrpSpPr>
            <p:grpSpPr>
              <a:xfrm rot="1413719">
                <a:off x="-360763" y="695549"/>
                <a:ext cx="1791287" cy="1689375"/>
                <a:chOff x="-2055400" y="3174000"/>
                <a:chExt cx="1520600" cy="1434200"/>
              </a:xfrm>
            </p:grpSpPr>
            <p:sp>
              <p:nvSpPr>
                <p:cNvPr id="1782" name="Google Shape;1782;p35"/>
                <p:cNvSpPr/>
                <p:nvPr/>
              </p:nvSpPr>
              <p:spPr>
                <a:xfrm>
                  <a:off x="-2007975" y="3215025"/>
                  <a:ext cx="1473175" cy="1393175"/>
                </a:xfrm>
                <a:custGeom>
                  <a:avLst/>
                  <a:gdLst/>
                  <a:ahLst/>
                  <a:cxnLst/>
                  <a:rect l="l" t="t" r="r" b="b"/>
                  <a:pathLst>
                    <a:path w="58927" h="55727" extrusionOk="0">
                      <a:moveTo>
                        <a:pt x="49062" y="0"/>
                      </a:moveTo>
                      <a:cubicBezTo>
                        <a:pt x="48551" y="0"/>
                        <a:pt x="48041" y="36"/>
                        <a:pt x="47542" y="108"/>
                      </a:cubicBezTo>
                      <a:cubicBezTo>
                        <a:pt x="43618" y="698"/>
                        <a:pt x="40182" y="3005"/>
                        <a:pt x="37054" y="5441"/>
                      </a:cubicBezTo>
                      <a:cubicBezTo>
                        <a:pt x="28669" y="11980"/>
                        <a:pt x="21566" y="19955"/>
                        <a:pt x="15489" y="28674"/>
                      </a:cubicBezTo>
                      <a:cubicBezTo>
                        <a:pt x="13386" y="31725"/>
                        <a:pt x="11591" y="33828"/>
                        <a:pt x="9309" y="36725"/>
                      </a:cubicBezTo>
                      <a:cubicBezTo>
                        <a:pt x="4366" y="43026"/>
                        <a:pt x="2390" y="53266"/>
                        <a:pt x="9" y="55718"/>
                      </a:cubicBezTo>
                      <a:lnTo>
                        <a:pt x="9" y="55718"/>
                      </a:lnTo>
                      <a:cubicBezTo>
                        <a:pt x="12574" y="42822"/>
                        <a:pt x="31237" y="29697"/>
                        <a:pt x="46849" y="20724"/>
                      </a:cubicBezTo>
                      <a:cubicBezTo>
                        <a:pt x="49901" y="18981"/>
                        <a:pt x="53055" y="17237"/>
                        <a:pt x="55363" y="14596"/>
                      </a:cubicBezTo>
                      <a:cubicBezTo>
                        <a:pt x="57645" y="11955"/>
                        <a:pt x="58927" y="8083"/>
                        <a:pt x="57542" y="4852"/>
                      </a:cubicBezTo>
                      <a:cubicBezTo>
                        <a:pt x="56177" y="1674"/>
                        <a:pt x="52567" y="0"/>
                        <a:pt x="49062" y="0"/>
                      </a:cubicBezTo>
                      <a:close/>
                      <a:moveTo>
                        <a:pt x="9" y="55718"/>
                      </a:moveTo>
                      <a:lnTo>
                        <a:pt x="9" y="55718"/>
                      </a:lnTo>
                      <a:cubicBezTo>
                        <a:pt x="6" y="55720"/>
                        <a:pt x="4" y="55723"/>
                        <a:pt x="1" y="55726"/>
                      </a:cubicBezTo>
                      <a:cubicBezTo>
                        <a:pt x="4" y="55723"/>
                        <a:pt x="6" y="55720"/>
                        <a:pt x="9" y="55718"/>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83" name="Google Shape;1783;p35"/>
                <p:cNvSpPr/>
                <p:nvPr/>
              </p:nvSpPr>
              <p:spPr>
                <a:xfrm>
                  <a:off x="-2055400" y="3174000"/>
                  <a:ext cx="1472525" cy="1393175"/>
                </a:xfrm>
                <a:custGeom>
                  <a:avLst/>
                  <a:gdLst/>
                  <a:ahLst/>
                  <a:cxnLst/>
                  <a:rect l="l" t="t" r="r" b="b"/>
                  <a:pathLst>
                    <a:path w="58901" h="55727" extrusionOk="0">
                      <a:moveTo>
                        <a:pt x="49036" y="0"/>
                      </a:moveTo>
                      <a:cubicBezTo>
                        <a:pt x="48525" y="0"/>
                        <a:pt x="48015" y="36"/>
                        <a:pt x="47516" y="108"/>
                      </a:cubicBezTo>
                      <a:cubicBezTo>
                        <a:pt x="43592" y="697"/>
                        <a:pt x="40156" y="3005"/>
                        <a:pt x="37028" y="5441"/>
                      </a:cubicBezTo>
                      <a:lnTo>
                        <a:pt x="37053" y="5441"/>
                      </a:lnTo>
                      <a:cubicBezTo>
                        <a:pt x="28643" y="11980"/>
                        <a:pt x="21540" y="19955"/>
                        <a:pt x="15488" y="28673"/>
                      </a:cubicBezTo>
                      <a:cubicBezTo>
                        <a:pt x="13386" y="31725"/>
                        <a:pt x="11565" y="33828"/>
                        <a:pt x="9283" y="36725"/>
                      </a:cubicBezTo>
                      <a:cubicBezTo>
                        <a:pt x="4334" y="43033"/>
                        <a:pt x="2359" y="53290"/>
                        <a:pt x="0" y="55726"/>
                      </a:cubicBezTo>
                      <a:cubicBezTo>
                        <a:pt x="12565" y="42828"/>
                        <a:pt x="31207" y="29699"/>
                        <a:pt x="46823" y="20724"/>
                      </a:cubicBezTo>
                      <a:cubicBezTo>
                        <a:pt x="49875" y="18981"/>
                        <a:pt x="53029" y="17237"/>
                        <a:pt x="55336" y="14596"/>
                      </a:cubicBezTo>
                      <a:cubicBezTo>
                        <a:pt x="57619" y="11955"/>
                        <a:pt x="58901" y="8083"/>
                        <a:pt x="57516" y="4852"/>
                      </a:cubicBezTo>
                      <a:cubicBezTo>
                        <a:pt x="56151" y="1674"/>
                        <a:pt x="52541" y="0"/>
                        <a:pt x="49036"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84" name="Google Shape;1784;p35"/>
                <p:cNvSpPr/>
                <p:nvPr/>
              </p:nvSpPr>
              <p:spPr>
                <a:xfrm>
                  <a:off x="-1083325" y="3219875"/>
                  <a:ext cx="461350" cy="203475"/>
                </a:xfrm>
                <a:custGeom>
                  <a:avLst/>
                  <a:gdLst/>
                  <a:ahLst/>
                  <a:cxnLst/>
                  <a:rect l="l" t="t" r="r" b="b"/>
                  <a:pathLst>
                    <a:path w="18454" h="8139" extrusionOk="0">
                      <a:moveTo>
                        <a:pt x="8731" y="282"/>
                      </a:moveTo>
                      <a:cubicBezTo>
                        <a:pt x="8661" y="282"/>
                        <a:pt x="8587" y="347"/>
                        <a:pt x="8607" y="427"/>
                      </a:cubicBezTo>
                      <a:cubicBezTo>
                        <a:pt x="8607" y="452"/>
                        <a:pt x="8633" y="452"/>
                        <a:pt x="8633" y="478"/>
                      </a:cubicBezTo>
                      <a:cubicBezTo>
                        <a:pt x="8669" y="496"/>
                        <a:pt x="8705" y="514"/>
                        <a:pt x="8741" y="514"/>
                      </a:cubicBezTo>
                      <a:cubicBezTo>
                        <a:pt x="8756" y="514"/>
                        <a:pt x="8771" y="511"/>
                        <a:pt x="8786" y="504"/>
                      </a:cubicBezTo>
                      <a:cubicBezTo>
                        <a:pt x="8889" y="452"/>
                        <a:pt x="8889" y="350"/>
                        <a:pt x="8786" y="298"/>
                      </a:cubicBezTo>
                      <a:cubicBezTo>
                        <a:pt x="8770" y="287"/>
                        <a:pt x="8750" y="282"/>
                        <a:pt x="8731" y="282"/>
                      </a:cubicBezTo>
                      <a:close/>
                      <a:moveTo>
                        <a:pt x="11359" y="1"/>
                      </a:moveTo>
                      <a:cubicBezTo>
                        <a:pt x="11294" y="1"/>
                        <a:pt x="11229" y="21"/>
                        <a:pt x="11171" y="68"/>
                      </a:cubicBezTo>
                      <a:cubicBezTo>
                        <a:pt x="11120" y="119"/>
                        <a:pt x="11094" y="145"/>
                        <a:pt x="11069" y="196"/>
                      </a:cubicBezTo>
                      <a:cubicBezTo>
                        <a:pt x="10992" y="375"/>
                        <a:pt x="11017" y="581"/>
                        <a:pt x="11145" y="709"/>
                      </a:cubicBezTo>
                      <a:cubicBezTo>
                        <a:pt x="11221" y="785"/>
                        <a:pt x="11314" y="819"/>
                        <a:pt x="11405" y="819"/>
                      </a:cubicBezTo>
                      <a:cubicBezTo>
                        <a:pt x="11590" y="819"/>
                        <a:pt x="11769" y="676"/>
                        <a:pt x="11787" y="452"/>
                      </a:cubicBezTo>
                      <a:cubicBezTo>
                        <a:pt x="11806" y="234"/>
                        <a:pt x="11581" y="1"/>
                        <a:pt x="11359" y="1"/>
                      </a:cubicBezTo>
                      <a:close/>
                      <a:moveTo>
                        <a:pt x="14759" y="611"/>
                      </a:moveTo>
                      <a:cubicBezTo>
                        <a:pt x="14635" y="611"/>
                        <a:pt x="14488" y="737"/>
                        <a:pt x="14530" y="863"/>
                      </a:cubicBezTo>
                      <a:cubicBezTo>
                        <a:pt x="14530" y="888"/>
                        <a:pt x="14556" y="914"/>
                        <a:pt x="14556" y="940"/>
                      </a:cubicBezTo>
                      <a:cubicBezTo>
                        <a:pt x="14606" y="989"/>
                        <a:pt x="14666" y="1017"/>
                        <a:pt x="14730" y="1017"/>
                      </a:cubicBezTo>
                      <a:cubicBezTo>
                        <a:pt x="14765" y="1017"/>
                        <a:pt x="14802" y="1009"/>
                        <a:pt x="14838" y="991"/>
                      </a:cubicBezTo>
                      <a:cubicBezTo>
                        <a:pt x="14992" y="914"/>
                        <a:pt x="14992" y="709"/>
                        <a:pt x="14838" y="632"/>
                      </a:cubicBezTo>
                      <a:cubicBezTo>
                        <a:pt x="14814" y="618"/>
                        <a:pt x="14787" y="611"/>
                        <a:pt x="14759" y="611"/>
                      </a:cubicBezTo>
                      <a:close/>
                      <a:moveTo>
                        <a:pt x="7128" y="1616"/>
                      </a:moveTo>
                      <a:cubicBezTo>
                        <a:pt x="7063" y="1616"/>
                        <a:pt x="6998" y="1637"/>
                        <a:pt x="6940" y="1683"/>
                      </a:cubicBezTo>
                      <a:cubicBezTo>
                        <a:pt x="6889" y="1709"/>
                        <a:pt x="6863" y="1760"/>
                        <a:pt x="6838" y="1811"/>
                      </a:cubicBezTo>
                      <a:cubicBezTo>
                        <a:pt x="6761" y="1965"/>
                        <a:pt x="6786" y="2170"/>
                        <a:pt x="6914" y="2324"/>
                      </a:cubicBezTo>
                      <a:cubicBezTo>
                        <a:pt x="6987" y="2389"/>
                        <a:pt x="7075" y="2418"/>
                        <a:pt x="7161" y="2418"/>
                      </a:cubicBezTo>
                      <a:cubicBezTo>
                        <a:pt x="7351" y="2418"/>
                        <a:pt x="7538" y="2279"/>
                        <a:pt x="7556" y="2068"/>
                      </a:cubicBezTo>
                      <a:cubicBezTo>
                        <a:pt x="7575" y="1850"/>
                        <a:pt x="7350" y="1616"/>
                        <a:pt x="7128" y="1616"/>
                      </a:cubicBezTo>
                      <a:close/>
                      <a:moveTo>
                        <a:pt x="4071" y="2071"/>
                      </a:moveTo>
                      <a:cubicBezTo>
                        <a:pt x="3935" y="2071"/>
                        <a:pt x="3797" y="2181"/>
                        <a:pt x="3837" y="2324"/>
                      </a:cubicBezTo>
                      <a:cubicBezTo>
                        <a:pt x="3863" y="2350"/>
                        <a:pt x="3863" y="2376"/>
                        <a:pt x="3889" y="2401"/>
                      </a:cubicBezTo>
                      <a:cubicBezTo>
                        <a:pt x="3938" y="2451"/>
                        <a:pt x="3999" y="2479"/>
                        <a:pt x="4063" y="2479"/>
                      </a:cubicBezTo>
                      <a:cubicBezTo>
                        <a:pt x="4098" y="2479"/>
                        <a:pt x="4134" y="2471"/>
                        <a:pt x="4171" y="2452"/>
                      </a:cubicBezTo>
                      <a:cubicBezTo>
                        <a:pt x="4325" y="2376"/>
                        <a:pt x="4325" y="2170"/>
                        <a:pt x="4171" y="2093"/>
                      </a:cubicBezTo>
                      <a:cubicBezTo>
                        <a:pt x="4140" y="2078"/>
                        <a:pt x="4105" y="2071"/>
                        <a:pt x="4071" y="2071"/>
                      </a:cubicBezTo>
                      <a:close/>
                      <a:moveTo>
                        <a:pt x="13880" y="2168"/>
                      </a:moveTo>
                      <a:cubicBezTo>
                        <a:pt x="13496" y="2168"/>
                        <a:pt x="13071" y="2519"/>
                        <a:pt x="13197" y="2940"/>
                      </a:cubicBezTo>
                      <a:lnTo>
                        <a:pt x="13171" y="2914"/>
                      </a:lnTo>
                      <a:lnTo>
                        <a:pt x="13171" y="2914"/>
                      </a:lnTo>
                      <a:cubicBezTo>
                        <a:pt x="13197" y="3017"/>
                        <a:pt x="13248" y="3068"/>
                        <a:pt x="13299" y="3145"/>
                      </a:cubicBezTo>
                      <a:cubicBezTo>
                        <a:pt x="13438" y="3300"/>
                        <a:pt x="13634" y="3386"/>
                        <a:pt x="13834" y="3386"/>
                      </a:cubicBezTo>
                      <a:cubicBezTo>
                        <a:pt x="13931" y="3386"/>
                        <a:pt x="14028" y="3366"/>
                        <a:pt x="14120" y="3324"/>
                      </a:cubicBezTo>
                      <a:cubicBezTo>
                        <a:pt x="14582" y="3119"/>
                        <a:pt x="14582" y="2452"/>
                        <a:pt x="14120" y="2222"/>
                      </a:cubicBezTo>
                      <a:cubicBezTo>
                        <a:pt x="14046" y="2185"/>
                        <a:pt x="13964" y="2168"/>
                        <a:pt x="13880" y="2168"/>
                      </a:cubicBezTo>
                      <a:close/>
                      <a:moveTo>
                        <a:pt x="11052" y="2873"/>
                      </a:moveTo>
                      <a:cubicBezTo>
                        <a:pt x="10986" y="2873"/>
                        <a:pt x="10922" y="2893"/>
                        <a:pt x="10863" y="2940"/>
                      </a:cubicBezTo>
                      <a:cubicBezTo>
                        <a:pt x="10812" y="2965"/>
                        <a:pt x="10786" y="3017"/>
                        <a:pt x="10761" y="3068"/>
                      </a:cubicBezTo>
                      <a:cubicBezTo>
                        <a:pt x="10658" y="3222"/>
                        <a:pt x="10710" y="3427"/>
                        <a:pt x="10838" y="3581"/>
                      </a:cubicBezTo>
                      <a:cubicBezTo>
                        <a:pt x="10910" y="3645"/>
                        <a:pt x="10998" y="3674"/>
                        <a:pt x="11085" y="3674"/>
                      </a:cubicBezTo>
                      <a:cubicBezTo>
                        <a:pt x="11275" y="3674"/>
                        <a:pt x="11461" y="3535"/>
                        <a:pt x="11479" y="3324"/>
                      </a:cubicBezTo>
                      <a:cubicBezTo>
                        <a:pt x="11499" y="3106"/>
                        <a:pt x="11273" y="2873"/>
                        <a:pt x="11052" y="2873"/>
                      </a:cubicBezTo>
                      <a:close/>
                      <a:moveTo>
                        <a:pt x="16379" y="3486"/>
                      </a:moveTo>
                      <a:cubicBezTo>
                        <a:pt x="16118" y="3486"/>
                        <a:pt x="15832" y="3726"/>
                        <a:pt x="15915" y="4017"/>
                      </a:cubicBezTo>
                      <a:cubicBezTo>
                        <a:pt x="15915" y="4068"/>
                        <a:pt x="15941" y="4119"/>
                        <a:pt x="15992" y="4170"/>
                      </a:cubicBezTo>
                      <a:cubicBezTo>
                        <a:pt x="16098" y="4277"/>
                        <a:pt x="16241" y="4334"/>
                        <a:pt x="16378" y="4334"/>
                      </a:cubicBezTo>
                      <a:cubicBezTo>
                        <a:pt x="16440" y="4334"/>
                        <a:pt x="16500" y="4323"/>
                        <a:pt x="16556" y="4299"/>
                      </a:cubicBezTo>
                      <a:cubicBezTo>
                        <a:pt x="16889" y="4145"/>
                        <a:pt x="16889" y="3683"/>
                        <a:pt x="16556" y="3529"/>
                      </a:cubicBezTo>
                      <a:cubicBezTo>
                        <a:pt x="16502" y="3500"/>
                        <a:pt x="16441" y="3486"/>
                        <a:pt x="16379" y="3486"/>
                      </a:cubicBezTo>
                      <a:close/>
                      <a:moveTo>
                        <a:pt x="4904" y="3922"/>
                      </a:moveTo>
                      <a:cubicBezTo>
                        <a:pt x="4663" y="3922"/>
                        <a:pt x="4396" y="4153"/>
                        <a:pt x="4478" y="4401"/>
                      </a:cubicBezTo>
                      <a:cubicBezTo>
                        <a:pt x="4478" y="4453"/>
                        <a:pt x="4504" y="4504"/>
                        <a:pt x="4555" y="4529"/>
                      </a:cubicBezTo>
                      <a:cubicBezTo>
                        <a:pt x="4644" y="4636"/>
                        <a:pt x="4769" y="4693"/>
                        <a:pt x="4897" y="4693"/>
                      </a:cubicBezTo>
                      <a:cubicBezTo>
                        <a:pt x="4955" y="4693"/>
                        <a:pt x="5013" y="4681"/>
                        <a:pt x="5068" y="4658"/>
                      </a:cubicBezTo>
                      <a:cubicBezTo>
                        <a:pt x="5376" y="4529"/>
                        <a:pt x="5376" y="4094"/>
                        <a:pt x="5068" y="3965"/>
                      </a:cubicBezTo>
                      <a:cubicBezTo>
                        <a:pt x="5018" y="3935"/>
                        <a:pt x="4962" y="3922"/>
                        <a:pt x="4904" y="3922"/>
                      </a:cubicBezTo>
                      <a:close/>
                      <a:moveTo>
                        <a:pt x="9543" y="4424"/>
                      </a:moveTo>
                      <a:cubicBezTo>
                        <a:pt x="9154" y="4424"/>
                        <a:pt x="8716" y="4772"/>
                        <a:pt x="8863" y="5171"/>
                      </a:cubicBezTo>
                      <a:lnTo>
                        <a:pt x="8838" y="5171"/>
                      </a:lnTo>
                      <a:cubicBezTo>
                        <a:pt x="8863" y="5247"/>
                        <a:pt x="8915" y="5324"/>
                        <a:pt x="8966" y="5376"/>
                      </a:cubicBezTo>
                      <a:cubicBezTo>
                        <a:pt x="9111" y="5539"/>
                        <a:pt x="9321" y="5625"/>
                        <a:pt x="9531" y="5625"/>
                      </a:cubicBezTo>
                      <a:cubicBezTo>
                        <a:pt x="9617" y="5625"/>
                        <a:pt x="9704" y="5611"/>
                        <a:pt x="9786" y="5581"/>
                      </a:cubicBezTo>
                      <a:cubicBezTo>
                        <a:pt x="10248" y="5350"/>
                        <a:pt x="10248" y="4709"/>
                        <a:pt x="9786" y="4478"/>
                      </a:cubicBezTo>
                      <a:cubicBezTo>
                        <a:pt x="9712" y="4441"/>
                        <a:pt x="9629" y="4424"/>
                        <a:pt x="9543" y="4424"/>
                      </a:cubicBezTo>
                      <a:close/>
                      <a:moveTo>
                        <a:pt x="803" y="4566"/>
                      </a:moveTo>
                      <a:cubicBezTo>
                        <a:pt x="420" y="4566"/>
                        <a:pt x="1" y="4912"/>
                        <a:pt x="145" y="5324"/>
                      </a:cubicBezTo>
                      <a:lnTo>
                        <a:pt x="119" y="5324"/>
                      </a:lnTo>
                      <a:cubicBezTo>
                        <a:pt x="145" y="5401"/>
                        <a:pt x="196" y="5478"/>
                        <a:pt x="247" y="5530"/>
                      </a:cubicBezTo>
                      <a:cubicBezTo>
                        <a:pt x="393" y="5693"/>
                        <a:pt x="602" y="5779"/>
                        <a:pt x="812" y="5779"/>
                      </a:cubicBezTo>
                      <a:cubicBezTo>
                        <a:pt x="899" y="5779"/>
                        <a:pt x="986" y="5765"/>
                        <a:pt x="1068" y="5735"/>
                      </a:cubicBezTo>
                      <a:cubicBezTo>
                        <a:pt x="1530" y="5504"/>
                        <a:pt x="1530" y="4837"/>
                        <a:pt x="1068" y="4632"/>
                      </a:cubicBezTo>
                      <a:cubicBezTo>
                        <a:pt x="988" y="4587"/>
                        <a:pt x="896" y="4566"/>
                        <a:pt x="803" y="4566"/>
                      </a:cubicBezTo>
                      <a:close/>
                      <a:moveTo>
                        <a:pt x="15597" y="5507"/>
                      </a:moveTo>
                      <a:cubicBezTo>
                        <a:pt x="15474" y="5507"/>
                        <a:pt x="15336" y="5617"/>
                        <a:pt x="15376" y="5760"/>
                      </a:cubicBezTo>
                      <a:cubicBezTo>
                        <a:pt x="15376" y="5786"/>
                        <a:pt x="15402" y="5812"/>
                        <a:pt x="15428" y="5837"/>
                      </a:cubicBezTo>
                      <a:cubicBezTo>
                        <a:pt x="15461" y="5887"/>
                        <a:pt x="15515" y="5915"/>
                        <a:pt x="15577" y="5915"/>
                      </a:cubicBezTo>
                      <a:cubicBezTo>
                        <a:pt x="15612" y="5915"/>
                        <a:pt x="15648" y="5907"/>
                        <a:pt x="15684" y="5889"/>
                      </a:cubicBezTo>
                      <a:cubicBezTo>
                        <a:pt x="15838" y="5812"/>
                        <a:pt x="15838" y="5606"/>
                        <a:pt x="15684" y="5530"/>
                      </a:cubicBezTo>
                      <a:cubicBezTo>
                        <a:pt x="15658" y="5514"/>
                        <a:pt x="15628" y="5507"/>
                        <a:pt x="15597" y="5507"/>
                      </a:cubicBezTo>
                      <a:close/>
                      <a:moveTo>
                        <a:pt x="6804" y="5935"/>
                      </a:moveTo>
                      <a:cubicBezTo>
                        <a:pt x="6729" y="5935"/>
                        <a:pt x="6636" y="6001"/>
                        <a:pt x="6658" y="6068"/>
                      </a:cubicBezTo>
                      <a:cubicBezTo>
                        <a:pt x="6658" y="6094"/>
                        <a:pt x="6684" y="6094"/>
                        <a:pt x="6684" y="6119"/>
                      </a:cubicBezTo>
                      <a:cubicBezTo>
                        <a:pt x="6702" y="6137"/>
                        <a:pt x="6746" y="6156"/>
                        <a:pt x="6788" y="6156"/>
                      </a:cubicBezTo>
                      <a:cubicBezTo>
                        <a:pt x="6805" y="6156"/>
                        <a:pt x="6823" y="6152"/>
                        <a:pt x="6838" y="6145"/>
                      </a:cubicBezTo>
                      <a:cubicBezTo>
                        <a:pt x="6914" y="6119"/>
                        <a:pt x="6914" y="5991"/>
                        <a:pt x="6838" y="5940"/>
                      </a:cubicBezTo>
                      <a:cubicBezTo>
                        <a:pt x="6827" y="5936"/>
                        <a:pt x="6816" y="5935"/>
                        <a:pt x="6804" y="5935"/>
                      </a:cubicBezTo>
                      <a:close/>
                      <a:moveTo>
                        <a:pt x="17748" y="6091"/>
                      </a:moveTo>
                      <a:cubicBezTo>
                        <a:pt x="17360" y="6091"/>
                        <a:pt x="16922" y="6438"/>
                        <a:pt x="17069" y="6837"/>
                      </a:cubicBezTo>
                      <a:lnTo>
                        <a:pt x="17043" y="6837"/>
                      </a:lnTo>
                      <a:cubicBezTo>
                        <a:pt x="17069" y="6914"/>
                        <a:pt x="17120" y="6991"/>
                        <a:pt x="17171" y="7068"/>
                      </a:cubicBezTo>
                      <a:cubicBezTo>
                        <a:pt x="17310" y="7224"/>
                        <a:pt x="17506" y="7309"/>
                        <a:pt x="17706" y="7309"/>
                      </a:cubicBezTo>
                      <a:cubicBezTo>
                        <a:pt x="17803" y="7309"/>
                        <a:pt x="17900" y="7289"/>
                        <a:pt x="17992" y="7248"/>
                      </a:cubicBezTo>
                      <a:cubicBezTo>
                        <a:pt x="18454" y="7042"/>
                        <a:pt x="18454" y="6376"/>
                        <a:pt x="17992" y="6145"/>
                      </a:cubicBezTo>
                      <a:cubicBezTo>
                        <a:pt x="17918" y="6108"/>
                        <a:pt x="17834" y="6091"/>
                        <a:pt x="17748" y="6091"/>
                      </a:cubicBezTo>
                      <a:close/>
                      <a:moveTo>
                        <a:pt x="8075" y="7152"/>
                      </a:moveTo>
                      <a:cubicBezTo>
                        <a:pt x="8008" y="7152"/>
                        <a:pt x="7944" y="7173"/>
                        <a:pt x="7889" y="7222"/>
                      </a:cubicBezTo>
                      <a:lnTo>
                        <a:pt x="7863" y="7222"/>
                      </a:lnTo>
                      <a:cubicBezTo>
                        <a:pt x="7838" y="7248"/>
                        <a:pt x="7812" y="7273"/>
                        <a:pt x="7786" y="7324"/>
                      </a:cubicBezTo>
                      <a:cubicBezTo>
                        <a:pt x="7684" y="7504"/>
                        <a:pt x="7709" y="7709"/>
                        <a:pt x="7838" y="7837"/>
                      </a:cubicBezTo>
                      <a:cubicBezTo>
                        <a:pt x="7923" y="7914"/>
                        <a:pt x="8023" y="7948"/>
                        <a:pt x="8118" y="7948"/>
                      </a:cubicBezTo>
                      <a:cubicBezTo>
                        <a:pt x="8308" y="7948"/>
                        <a:pt x="8479" y="7812"/>
                        <a:pt x="8479" y="7607"/>
                      </a:cubicBezTo>
                      <a:cubicBezTo>
                        <a:pt x="8518" y="7372"/>
                        <a:pt x="8288" y="7152"/>
                        <a:pt x="8075" y="7152"/>
                      </a:cubicBezTo>
                      <a:close/>
                      <a:moveTo>
                        <a:pt x="4203" y="6925"/>
                      </a:moveTo>
                      <a:cubicBezTo>
                        <a:pt x="3813" y="6925"/>
                        <a:pt x="3406" y="7271"/>
                        <a:pt x="3530" y="7683"/>
                      </a:cubicBezTo>
                      <a:cubicBezTo>
                        <a:pt x="3555" y="7760"/>
                        <a:pt x="3607" y="7837"/>
                        <a:pt x="3658" y="7889"/>
                      </a:cubicBezTo>
                      <a:cubicBezTo>
                        <a:pt x="3803" y="8052"/>
                        <a:pt x="4013" y="8138"/>
                        <a:pt x="4223" y="8138"/>
                      </a:cubicBezTo>
                      <a:cubicBezTo>
                        <a:pt x="4309" y="8138"/>
                        <a:pt x="4396" y="8124"/>
                        <a:pt x="4478" y="8094"/>
                      </a:cubicBezTo>
                      <a:cubicBezTo>
                        <a:pt x="4940" y="7863"/>
                        <a:pt x="4940" y="7196"/>
                        <a:pt x="4478" y="6991"/>
                      </a:cubicBezTo>
                      <a:cubicBezTo>
                        <a:pt x="4393" y="6946"/>
                        <a:pt x="4299" y="6925"/>
                        <a:pt x="4203" y="6925"/>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1785" name="Google Shape;1785;p35"/>
              <p:cNvSpPr/>
              <p:nvPr/>
            </p:nvSpPr>
            <p:spPr>
              <a:xfrm rot="1413719">
                <a:off x="-379186" y="861403"/>
                <a:ext cx="1464476" cy="1377667"/>
              </a:xfrm>
              <a:custGeom>
                <a:avLst/>
                <a:gdLst/>
                <a:ahLst/>
                <a:cxnLst/>
                <a:rect l="l" t="t" r="r" b="b"/>
                <a:pathLst>
                  <a:path w="49727" h="46783" extrusionOk="0">
                    <a:moveTo>
                      <a:pt x="49209" y="0"/>
                    </a:moveTo>
                    <a:cubicBezTo>
                      <a:pt x="49160" y="0"/>
                      <a:pt x="49108" y="11"/>
                      <a:pt x="49055" y="36"/>
                    </a:cubicBezTo>
                    <a:cubicBezTo>
                      <a:pt x="34592" y="8729"/>
                      <a:pt x="14361" y="23807"/>
                      <a:pt x="180" y="46218"/>
                    </a:cubicBezTo>
                    <a:cubicBezTo>
                      <a:pt x="1" y="46449"/>
                      <a:pt x="206" y="46782"/>
                      <a:pt x="488" y="46782"/>
                    </a:cubicBezTo>
                    <a:cubicBezTo>
                      <a:pt x="616" y="46782"/>
                      <a:pt x="744" y="46705"/>
                      <a:pt x="796" y="46603"/>
                    </a:cubicBezTo>
                    <a:cubicBezTo>
                      <a:pt x="14899" y="24320"/>
                      <a:pt x="35028" y="9319"/>
                      <a:pt x="49439" y="677"/>
                    </a:cubicBezTo>
                    <a:cubicBezTo>
                      <a:pt x="49727" y="434"/>
                      <a:pt x="49519" y="0"/>
                      <a:pt x="4920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1786" name="Google Shape;1786;p35"/>
          <p:cNvGrpSpPr/>
          <p:nvPr/>
        </p:nvGrpSpPr>
        <p:grpSpPr>
          <a:xfrm rot="10424794">
            <a:off x="10496146" y="-640419"/>
            <a:ext cx="2802652" cy="2235188"/>
            <a:chOff x="-874852" y="3661982"/>
            <a:chExt cx="2044303" cy="1580085"/>
          </a:xfrm>
        </p:grpSpPr>
        <p:grpSp>
          <p:nvGrpSpPr>
            <p:cNvPr id="1787" name="Google Shape;1787;p35"/>
            <p:cNvGrpSpPr/>
            <p:nvPr/>
          </p:nvGrpSpPr>
          <p:grpSpPr>
            <a:xfrm rot="5249857" flipH="1">
              <a:off x="48808" y="4095917"/>
              <a:ext cx="537972" cy="1681428"/>
              <a:chOff x="-1858600" y="2385325"/>
              <a:chExt cx="523125" cy="1635025"/>
            </a:xfrm>
          </p:grpSpPr>
          <p:sp>
            <p:nvSpPr>
              <p:cNvPr id="1788" name="Google Shape;1788;p35"/>
              <p:cNvSpPr/>
              <p:nvPr/>
            </p:nvSpPr>
            <p:spPr>
              <a:xfrm>
                <a:off x="-1804750" y="2385325"/>
                <a:ext cx="469275" cy="1635025"/>
              </a:xfrm>
              <a:custGeom>
                <a:avLst/>
                <a:gdLst/>
                <a:ahLst/>
                <a:cxnLst/>
                <a:rect l="l" t="t" r="r" b="b"/>
                <a:pathLst>
                  <a:path w="18771" h="65401" extrusionOk="0">
                    <a:moveTo>
                      <a:pt x="12062" y="1"/>
                    </a:moveTo>
                    <a:cubicBezTo>
                      <a:pt x="9693" y="1"/>
                      <a:pt x="7259" y="1264"/>
                      <a:pt x="5667" y="3115"/>
                    </a:cubicBezTo>
                    <a:cubicBezTo>
                      <a:pt x="3462" y="5679"/>
                      <a:pt x="2513" y="9064"/>
                      <a:pt x="1872" y="12397"/>
                    </a:cubicBezTo>
                    <a:lnTo>
                      <a:pt x="1872" y="12372"/>
                    </a:lnTo>
                    <a:cubicBezTo>
                      <a:pt x="129" y="21270"/>
                      <a:pt x="0" y="30373"/>
                      <a:pt x="975" y="39373"/>
                    </a:cubicBezTo>
                    <a:cubicBezTo>
                      <a:pt x="1308" y="42476"/>
                      <a:pt x="1308" y="44861"/>
                      <a:pt x="1462" y="47989"/>
                    </a:cubicBezTo>
                    <a:cubicBezTo>
                      <a:pt x="1795" y="54796"/>
                      <a:pt x="6238" y="62496"/>
                      <a:pt x="6079" y="65382"/>
                    </a:cubicBezTo>
                    <a:lnTo>
                      <a:pt x="6079" y="65382"/>
                    </a:lnTo>
                    <a:cubicBezTo>
                      <a:pt x="6979" y="50077"/>
                      <a:pt x="11644" y="31239"/>
                      <a:pt x="16694" y="16756"/>
                    </a:cubicBezTo>
                    <a:cubicBezTo>
                      <a:pt x="17694" y="13936"/>
                      <a:pt x="18771" y="11064"/>
                      <a:pt x="18745" y="8089"/>
                    </a:cubicBezTo>
                    <a:cubicBezTo>
                      <a:pt x="18745" y="5089"/>
                      <a:pt x="17412" y="1909"/>
                      <a:pt x="14719" y="602"/>
                    </a:cubicBezTo>
                    <a:cubicBezTo>
                      <a:pt x="13878" y="188"/>
                      <a:pt x="12974" y="1"/>
                      <a:pt x="12062" y="1"/>
                    </a:cubicBezTo>
                    <a:close/>
                    <a:moveTo>
                      <a:pt x="6079" y="65382"/>
                    </a:moveTo>
                    <a:lnTo>
                      <a:pt x="6079" y="65382"/>
                    </a:lnTo>
                    <a:cubicBezTo>
                      <a:pt x="6078" y="65388"/>
                      <a:pt x="6078" y="65394"/>
                      <a:pt x="6078" y="65400"/>
                    </a:cubicBezTo>
                    <a:cubicBezTo>
                      <a:pt x="6078" y="65394"/>
                      <a:pt x="6078" y="65388"/>
                      <a:pt x="6079" y="65382"/>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89" name="Google Shape;1789;p35"/>
              <p:cNvSpPr/>
              <p:nvPr/>
            </p:nvSpPr>
            <p:spPr>
              <a:xfrm>
                <a:off x="-1858600" y="2385425"/>
                <a:ext cx="469275" cy="1634925"/>
              </a:xfrm>
              <a:custGeom>
                <a:avLst/>
                <a:gdLst/>
                <a:ahLst/>
                <a:cxnLst/>
                <a:rect l="l" t="t" r="r" b="b"/>
                <a:pathLst>
                  <a:path w="18771" h="65397" extrusionOk="0">
                    <a:moveTo>
                      <a:pt x="12088" y="1"/>
                    </a:moveTo>
                    <a:cubicBezTo>
                      <a:pt x="9704" y="1"/>
                      <a:pt x="7263" y="1274"/>
                      <a:pt x="5667" y="3111"/>
                    </a:cubicBezTo>
                    <a:cubicBezTo>
                      <a:pt x="3462" y="5649"/>
                      <a:pt x="2513" y="9060"/>
                      <a:pt x="1872" y="12393"/>
                    </a:cubicBezTo>
                    <a:lnTo>
                      <a:pt x="1872" y="12368"/>
                    </a:lnTo>
                    <a:cubicBezTo>
                      <a:pt x="129" y="21266"/>
                      <a:pt x="0" y="30369"/>
                      <a:pt x="975" y="39369"/>
                    </a:cubicBezTo>
                    <a:cubicBezTo>
                      <a:pt x="1308" y="42472"/>
                      <a:pt x="1308" y="44857"/>
                      <a:pt x="1462" y="47985"/>
                    </a:cubicBezTo>
                    <a:cubicBezTo>
                      <a:pt x="1795" y="54792"/>
                      <a:pt x="6239" y="62492"/>
                      <a:pt x="6079" y="65378"/>
                    </a:cubicBezTo>
                    <a:lnTo>
                      <a:pt x="6079" y="65378"/>
                    </a:lnTo>
                    <a:cubicBezTo>
                      <a:pt x="6979" y="50073"/>
                      <a:pt x="11670" y="31235"/>
                      <a:pt x="16694" y="16752"/>
                    </a:cubicBezTo>
                    <a:cubicBezTo>
                      <a:pt x="17694" y="13932"/>
                      <a:pt x="18771" y="11060"/>
                      <a:pt x="18771" y="8085"/>
                    </a:cubicBezTo>
                    <a:cubicBezTo>
                      <a:pt x="18745" y="5085"/>
                      <a:pt x="17412" y="1905"/>
                      <a:pt x="14745" y="598"/>
                    </a:cubicBezTo>
                    <a:cubicBezTo>
                      <a:pt x="13901" y="187"/>
                      <a:pt x="12999" y="1"/>
                      <a:pt x="12088" y="1"/>
                    </a:cubicBezTo>
                    <a:close/>
                    <a:moveTo>
                      <a:pt x="6079" y="65378"/>
                    </a:moveTo>
                    <a:cubicBezTo>
                      <a:pt x="6078" y="65384"/>
                      <a:pt x="6078" y="65390"/>
                      <a:pt x="6078" y="65396"/>
                    </a:cubicBezTo>
                    <a:cubicBezTo>
                      <a:pt x="6078" y="65390"/>
                      <a:pt x="6078" y="65384"/>
                      <a:pt x="6079" y="65378"/>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90" name="Google Shape;1790;p35"/>
              <p:cNvSpPr/>
              <p:nvPr/>
            </p:nvSpPr>
            <p:spPr>
              <a:xfrm>
                <a:off x="-1766300" y="2414375"/>
                <a:ext cx="329125" cy="283550"/>
              </a:xfrm>
              <a:custGeom>
                <a:avLst/>
                <a:gdLst/>
                <a:ahLst/>
                <a:cxnLst/>
                <a:rect l="l" t="t" r="r" b="b"/>
                <a:pathLst>
                  <a:path w="13165" h="11342" extrusionOk="0">
                    <a:moveTo>
                      <a:pt x="7214" y="1"/>
                    </a:moveTo>
                    <a:cubicBezTo>
                      <a:pt x="7203" y="1"/>
                      <a:pt x="7192" y="2"/>
                      <a:pt x="7181" y="4"/>
                    </a:cubicBezTo>
                    <a:cubicBezTo>
                      <a:pt x="7053" y="55"/>
                      <a:pt x="6976" y="260"/>
                      <a:pt x="7104" y="337"/>
                    </a:cubicBezTo>
                    <a:cubicBezTo>
                      <a:pt x="7130" y="363"/>
                      <a:pt x="7155" y="363"/>
                      <a:pt x="7181" y="363"/>
                    </a:cubicBezTo>
                    <a:cubicBezTo>
                      <a:pt x="7258" y="363"/>
                      <a:pt x="7335" y="337"/>
                      <a:pt x="7386" y="260"/>
                    </a:cubicBezTo>
                    <a:cubicBezTo>
                      <a:pt x="7433" y="120"/>
                      <a:pt x="7330" y="1"/>
                      <a:pt x="7214" y="1"/>
                    </a:cubicBezTo>
                    <a:close/>
                    <a:moveTo>
                      <a:pt x="10096" y="914"/>
                    </a:moveTo>
                    <a:cubicBezTo>
                      <a:pt x="10065" y="914"/>
                      <a:pt x="10033" y="918"/>
                      <a:pt x="10001" y="927"/>
                    </a:cubicBezTo>
                    <a:cubicBezTo>
                      <a:pt x="9719" y="1004"/>
                      <a:pt x="9591" y="1440"/>
                      <a:pt x="9848" y="1619"/>
                    </a:cubicBezTo>
                    <a:cubicBezTo>
                      <a:pt x="9899" y="1619"/>
                      <a:pt x="9950" y="1645"/>
                      <a:pt x="10001" y="1645"/>
                    </a:cubicBezTo>
                    <a:cubicBezTo>
                      <a:pt x="10024" y="1648"/>
                      <a:pt x="10046" y="1650"/>
                      <a:pt x="10069" y="1650"/>
                    </a:cubicBezTo>
                    <a:cubicBezTo>
                      <a:pt x="10224" y="1650"/>
                      <a:pt x="10370" y="1571"/>
                      <a:pt x="10437" y="1414"/>
                    </a:cubicBezTo>
                    <a:cubicBezTo>
                      <a:pt x="10528" y="1164"/>
                      <a:pt x="10337" y="914"/>
                      <a:pt x="10096" y="914"/>
                    </a:cubicBezTo>
                    <a:close/>
                    <a:moveTo>
                      <a:pt x="4839" y="1534"/>
                    </a:moveTo>
                    <a:cubicBezTo>
                      <a:pt x="4695" y="1534"/>
                      <a:pt x="4554" y="1605"/>
                      <a:pt x="4540" y="1748"/>
                    </a:cubicBezTo>
                    <a:cubicBezTo>
                      <a:pt x="4540" y="1799"/>
                      <a:pt x="4540" y="1824"/>
                      <a:pt x="4540" y="1876"/>
                    </a:cubicBezTo>
                    <a:cubicBezTo>
                      <a:pt x="4591" y="2030"/>
                      <a:pt x="4719" y="2158"/>
                      <a:pt x="4873" y="2183"/>
                    </a:cubicBezTo>
                    <a:cubicBezTo>
                      <a:pt x="5129" y="2183"/>
                      <a:pt x="5309" y="1876"/>
                      <a:pt x="5129" y="1671"/>
                    </a:cubicBezTo>
                    <a:cubicBezTo>
                      <a:pt x="5072" y="1579"/>
                      <a:pt x="4955" y="1534"/>
                      <a:pt x="4839" y="1534"/>
                    </a:cubicBezTo>
                    <a:close/>
                    <a:moveTo>
                      <a:pt x="7873" y="1434"/>
                    </a:moveTo>
                    <a:cubicBezTo>
                      <a:pt x="7815" y="1434"/>
                      <a:pt x="7755" y="1444"/>
                      <a:pt x="7694" y="1465"/>
                    </a:cubicBezTo>
                    <a:cubicBezTo>
                      <a:pt x="7309" y="1542"/>
                      <a:pt x="7104" y="2183"/>
                      <a:pt x="7488" y="2414"/>
                    </a:cubicBezTo>
                    <a:lnTo>
                      <a:pt x="7514" y="2414"/>
                    </a:lnTo>
                    <a:cubicBezTo>
                      <a:pt x="7565" y="2440"/>
                      <a:pt x="7642" y="2466"/>
                      <a:pt x="7694" y="2491"/>
                    </a:cubicBezTo>
                    <a:cubicBezTo>
                      <a:pt x="7715" y="2493"/>
                      <a:pt x="7737" y="2494"/>
                      <a:pt x="7759" y="2494"/>
                    </a:cubicBezTo>
                    <a:cubicBezTo>
                      <a:pt x="7992" y="2494"/>
                      <a:pt x="8217" y="2369"/>
                      <a:pt x="8335" y="2158"/>
                    </a:cubicBezTo>
                    <a:cubicBezTo>
                      <a:pt x="8489" y="1805"/>
                      <a:pt x="8227" y="1434"/>
                      <a:pt x="7873" y="1434"/>
                    </a:cubicBezTo>
                    <a:close/>
                    <a:moveTo>
                      <a:pt x="12521" y="1809"/>
                    </a:moveTo>
                    <a:cubicBezTo>
                      <a:pt x="12477" y="1809"/>
                      <a:pt x="12432" y="1814"/>
                      <a:pt x="12386" y="1824"/>
                    </a:cubicBezTo>
                    <a:cubicBezTo>
                      <a:pt x="12002" y="1927"/>
                      <a:pt x="11796" y="2568"/>
                      <a:pt x="12181" y="2799"/>
                    </a:cubicBezTo>
                    <a:cubicBezTo>
                      <a:pt x="12232" y="2825"/>
                      <a:pt x="12309" y="2850"/>
                      <a:pt x="12386" y="2850"/>
                    </a:cubicBezTo>
                    <a:cubicBezTo>
                      <a:pt x="12424" y="2858"/>
                      <a:pt x="12461" y="2861"/>
                      <a:pt x="12498" y="2861"/>
                    </a:cubicBezTo>
                    <a:cubicBezTo>
                      <a:pt x="12709" y="2861"/>
                      <a:pt x="12896" y="2739"/>
                      <a:pt x="13027" y="2542"/>
                    </a:cubicBezTo>
                    <a:cubicBezTo>
                      <a:pt x="13165" y="2175"/>
                      <a:pt x="12892" y="1809"/>
                      <a:pt x="12521" y="1809"/>
                    </a:cubicBezTo>
                    <a:close/>
                    <a:moveTo>
                      <a:pt x="10496" y="2693"/>
                    </a:moveTo>
                    <a:cubicBezTo>
                      <a:pt x="10485" y="2693"/>
                      <a:pt x="10474" y="2694"/>
                      <a:pt x="10463" y="2696"/>
                    </a:cubicBezTo>
                    <a:cubicBezTo>
                      <a:pt x="10335" y="2722"/>
                      <a:pt x="10258" y="2953"/>
                      <a:pt x="10386" y="3030"/>
                    </a:cubicBezTo>
                    <a:cubicBezTo>
                      <a:pt x="10412" y="3055"/>
                      <a:pt x="10412" y="3055"/>
                      <a:pt x="10437" y="3055"/>
                    </a:cubicBezTo>
                    <a:cubicBezTo>
                      <a:pt x="10540" y="3055"/>
                      <a:pt x="10617" y="3030"/>
                      <a:pt x="10668" y="2953"/>
                    </a:cubicBezTo>
                    <a:cubicBezTo>
                      <a:pt x="10715" y="2812"/>
                      <a:pt x="10612" y="2693"/>
                      <a:pt x="10496" y="2693"/>
                    </a:cubicBezTo>
                    <a:close/>
                    <a:moveTo>
                      <a:pt x="3134" y="3127"/>
                    </a:moveTo>
                    <a:cubicBezTo>
                      <a:pt x="3124" y="3127"/>
                      <a:pt x="3114" y="3129"/>
                      <a:pt x="3104" y="3132"/>
                    </a:cubicBezTo>
                    <a:cubicBezTo>
                      <a:pt x="3027" y="3158"/>
                      <a:pt x="3001" y="3260"/>
                      <a:pt x="3078" y="3312"/>
                    </a:cubicBezTo>
                    <a:lnTo>
                      <a:pt x="3078" y="3337"/>
                    </a:lnTo>
                    <a:lnTo>
                      <a:pt x="3104" y="3337"/>
                    </a:lnTo>
                    <a:cubicBezTo>
                      <a:pt x="3155" y="3337"/>
                      <a:pt x="3206" y="3312"/>
                      <a:pt x="3232" y="3260"/>
                    </a:cubicBezTo>
                    <a:cubicBezTo>
                      <a:pt x="3254" y="3194"/>
                      <a:pt x="3199" y="3127"/>
                      <a:pt x="3134" y="3127"/>
                    </a:cubicBezTo>
                    <a:close/>
                    <a:moveTo>
                      <a:pt x="6219" y="3536"/>
                    </a:moveTo>
                    <a:cubicBezTo>
                      <a:pt x="6072" y="3536"/>
                      <a:pt x="5928" y="3614"/>
                      <a:pt x="5899" y="3773"/>
                    </a:cubicBezTo>
                    <a:lnTo>
                      <a:pt x="5924" y="3773"/>
                    </a:lnTo>
                    <a:cubicBezTo>
                      <a:pt x="5924" y="3799"/>
                      <a:pt x="5924" y="3850"/>
                      <a:pt x="5924" y="3902"/>
                    </a:cubicBezTo>
                    <a:cubicBezTo>
                      <a:pt x="5950" y="4055"/>
                      <a:pt x="6078" y="4158"/>
                      <a:pt x="6232" y="4184"/>
                    </a:cubicBezTo>
                    <a:cubicBezTo>
                      <a:pt x="6243" y="4185"/>
                      <a:pt x="6254" y="4185"/>
                      <a:pt x="6265" y="4185"/>
                    </a:cubicBezTo>
                    <a:cubicBezTo>
                      <a:pt x="6526" y="4185"/>
                      <a:pt x="6662" y="3892"/>
                      <a:pt x="6514" y="3671"/>
                    </a:cubicBezTo>
                    <a:cubicBezTo>
                      <a:pt x="6447" y="3582"/>
                      <a:pt x="6332" y="3536"/>
                      <a:pt x="6219" y="3536"/>
                    </a:cubicBezTo>
                    <a:close/>
                    <a:moveTo>
                      <a:pt x="3009" y="4870"/>
                    </a:moveTo>
                    <a:cubicBezTo>
                      <a:pt x="2866" y="4870"/>
                      <a:pt x="2722" y="4947"/>
                      <a:pt x="2693" y="5107"/>
                    </a:cubicBezTo>
                    <a:lnTo>
                      <a:pt x="2719" y="5107"/>
                    </a:lnTo>
                    <a:cubicBezTo>
                      <a:pt x="2693" y="5158"/>
                      <a:pt x="2693" y="5184"/>
                      <a:pt x="2719" y="5235"/>
                    </a:cubicBezTo>
                    <a:cubicBezTo>
                      <a:pt x="2745" y="5389"/>
                      <a:pt x="2873" y="5517"/>
                      <a:pt x="3027" y="5517"/>
                    </a:cubicBezTo>
                    <a:cubicBezTo>
                      <a:pt x="3038" y="5518"/>
                      <a:pt x="3049" y="5518"/>
                      <a:pt x="3059" y="5518"/>
                    </a:cubicBezTo>
                    <a:cubicBezTo>
                      <a:pt x="3320" y="5518"/>
                      <a:pt x="3456" y="5226"/>
                      <a:pt x="3283" y="5004"/>
                    </a:cubicBezTo>
                    <a:cubicBezTo>
                      <a:pt x="3228" y="4915"/>
                      <a:pt x="3119" y="4870"/>
                      <a:pt x="3009" y="4870"/>
                    </a:cubicBezTo>
                    <a:close/>
                    <a:moveTo>
                      <a:pt x="6277" y="5340"/>
                    </a:moveTo>
                    <a:cubicBezTo>
                      <a:pt x="6229" y="5340"/>
                      <a:pt x="6179" y="5348"/>
                      <a:pt x="6129" y="5363"/>
                    </a:cubicBezTo>
                    <a:cubicBezTo>
                      <a:pt x="5745" y="5466"/>
                      <a:pt x="5540" y="6107"/>
                      <a:pt x="5924" y="6312"/>
                    </a:cubicBezTo>
                    <a:cubicBezTo>
                      <a:pt x="5976" y="6363"/>
                      <a:pt x="6053" y="6363"/>
                      <a:pt x="6129" y="6389"/>
                    </a:cubicBezTo>
                    <a:cubicBezTo>
                      <a:pt x="6151" y="6391"/>
                      <a:pt x="6173" y="6392"/>
                      <a:pt x="6194" y="6392"/>
                    </a:cubicBezTo>
                    <a:cubicBezTo>
                      <a:pt x="6424" y="6392"/>
                      <a:pt x="6630" y="6267"/>
                      <a:pt x="6771" y="6055"/>
                    </a:cubicBezTo>
                    <a:cubicBezTo>
                      <a:pt x="6906" y="5718"/>
                      <a:pt x="6625" y="5340"/>
                      <a:pt x="6277" y="5340"/>
                    </a:cubicBezTo>
                    <a:close/>
                    <a:moveTo>
                      <a:pt x="1163" y="6898"/>
                    </a:moveTo>
                    <a:cubicBezTo>
                      <a:pt x="1152" y="6898"/>
                      <a:pt x="1140" y="6899"/>
                      <a:pt x="1129" y="6902"/>
                    </a:cubicBezTo>
                    <a:cubicBezTo>
                      <a:pt x="1001" y="6927"/>
                      <a:pt x="924" y="7158"/>
                      <a:pt x="1052" y="7235"/>
                    </a:cubicBezTo>
                    <a:cubicBezTo>
                      <a:pt x="1078" y="7235"/>
                      <a:pt x="1104" y="7261"/>
                      <a:pt x="1129" y="7261"/>
                    </a:cubicBezTo>
                    <a:cubicBezTo>
                      <a:pt x="1206" y="7261"/>
                      <a:pt x="1283" y="7235"/>
                      <a:pt x="1334" y="7132"/>
                    </a:cubicBezTo>
                    <a:cubicBezTo>
                      <a:pt x="1381" y="7015"/>
                      <a:pt x="1278" y="6898"/>
                      <a:pt x="1163" y="6898"/>
                    </a:cubicBezTo>
                    <a:close/>
                    <a:moveTo>
                      <a:pt x="5001" y="7850"/>
                    </a:moveTo>
                    <a:cubicBezTo>
                      <a:pt x="4924" y="7876"/>
                      <a:pt x="4899" y="8004"/>
                      <a:pt x="4950" y="8056"/>
                    </a:cubicBezTo>
                    <a:lnTo>
                      <a:pt x="5001" y="8056"/>
                    </a:lnTo>
                    <a:cubicBezTo>
                      <a:pt x="5052" y="8056"/>
                      <a:pt x="5104" y="8030"/>
                      <a:pt x="5129" y="8004"/>
                    </a:cubicBezTo>
                    <a:cubicBezTo>
                      <a:pt x="5155" y="7927"/>
                      <a:pt x="5078" y="7850"/>
                      <a:pt x="5001" y="7850"/>
                    </a:cubicBezTo>
                    <a:close/>
                    <a:moveTo>
                      <a:pt x="2940" y="7598"/>
                    </a:moveTo>
                    <a:cubicBezTo>
                      <a:pt x="2902" y="7598"/>
                      <a:pt x="2862" y="7605"/>
                      <a:pt x="2822" y="7620"/>
                    </a:cubicBezTo>
                    <a:cubicBezTo>
                      <a:pt x="2565" y="7697"/>
                      <a:pt x="2437" y="8107"/>
                      <a:pt x="2693" y="8235"/>
                    </a:cubicBezTo>
                    <a:cubicBezTo>
                      <a:pt x="2719" y="8261"/>
                      <a:pt x="2770" y="8286"/>
                      <a:pt x="2822" y="8286"/>
                    </a:cubicBezTo>
                    <a:cubicBezTo>
                      <a:pt x="2838" y="8289"/>
                      <a:pt x="2854" y="8290"/>
                      <a:pt x="2870" y="8290"/>
                    </a:cubicBezTo>
                    <a:cubicBezTo>
                      <a:pt x="3007" y="8290"/>
                      <a:pt x="3137" y="8196"/>
                      <a:pt x="3206" y="8081"/>
                    </a:cubicBezTo>
                    <a:cubicBezTo>
                      <a:pt x="3338" y="7840"/>
                      <a:pt x="3169" y="7598"/>
                      <a:pt x="2940" y="7598"/>
                    </a:cubicBezTo>
                    <a:close/>
                    <a:moveTo>
                      <a:pt x="6698" y="7919"/>
                    </a:moveTo>
                    <a:cubicBezTo>
                      <a:pt x="6554" y="7919"/>
                      <a:pt x="6414" y="7990"/>
                      <a:pt x="6386" y="8133"/>
                    </a:cubicBezTo>
                    <a:lnTo>
                      <a:pt x="6412" y="8133"/>
                    </a:lnTo>
                    <a:cubicBezTo>
                      <a:pt x="6412" y="8184"/>
                      <a:pt x="6412" y="8235"/>
                      <a:pt x="6412" y="8261"/>
                    </a:cubicBezTo>
                    <a:cubicBezTo>
                      <a:pt x="6437" y="8415"/>
                      <a:pt x="6565" y="8543"/>
                      <a:pt x="6745" y="8568"/>
                    </a:cubicBezTo>
                    <a:cubicBezTo>
                      <a:pt x="7001" y="8568"/>
                      <a:pt x="7181" y="8261"/>
                      <a:pt x="7001" y="8056"/>
                    </a:cubicBezTo>
                    <a:cubicBezTo>
                      <a:pt x="6933" y="7964"/>
                      <a:pt x="6814" y="7919"/>
                      <a:pt x="6698" y="7919"/>
                    </a:cubicBezTo>
                    <a:close/>
                    <a:moveTo>
                      <a:pt x="4317" y="9878"/>
                    </a:moveTo>
                    <a:cubicBezTo>
                      <a:pt x="4265" y="9878"/>
                      <a:pt x="4210" y="9886"/>
                      <a:pt x="4155" y="9902"/>
                    </a:cubicBezTo>
                    <a:cubicBezTo>
                      <a:pt x="3770" y="9979"/>
                      <a:pt x="3565" y="10645"/>
                      <a:pt x="3950" y="10851"/>
                    </a:cubicBezTo>
                    <a:cubicBezTo>
                      <a:pt x="4001" y="10876"/>
                      <a:pt x="4078" y="10902"/>
                      <a:pt x="4129" y="10928"/>
                    </a:cubicBezTo>
                    <a:cubicBezTo>
                      <a:pt x="4153" y="10930"/>
                      <a:pt x="4177" y="10931"/>
                      <a:pt x="4200" y="10931"/>
                    </a:cubicBezTo>
                    <a:cubicBezTo>
                      <a:pt x="4454" y="10931"/>
                      <a:pt x="4677" y="10805"/>
                      <a:pt x="4770" y="10594"/>
                    </a:cubicBezTo>
                    <a:cubicBezTo>
                      <a:pt x="4927" y="10236"/>
                      <a:pt x="4673" y="9878"/>
                      <a:pt x="4317" y="9878"/>
                    </a:cubicBezTo>
                    <a:close/>
                    <a:moveTo>
                      <a:pt x="746" y="10289"/>
                    </a:moveTo>
                    <a:cubicBezTo>
                      <a:pt x="696" y="10289"/>
                      <a:pt x="644" y="10297"/>
                      <a:pt x="591" y="10312"/>
                    </a:cubicBezTo>
                    <a:cubicBezTo>
                      <a:pt x="206" y="10415"/>
                      <a:pt x="1" y="11056"/>
                      <a:pt x="386" y="11287"/>
                    </a:cubicBezTo>
                    <a:lnTo>
                      <a:pt x="386" y="11261"/>
                    </a:lnTo>
                    <a:cubicBezTo>
                      <a:pt x="437" y="11312"/>
                      <a:pt x="514" y="11338"/>
                      <a:pt x="565" y="11338"/>
                    </a:cubicBezTo>
                    <a:cubicBezTo>
                      <a:pt x="589" y="11340"/>
                      <a:pt x="613" y="11341"/>
                      <a:pt x="636" y="11341"/>
                    </a:cubicBezTo>
                    <a:cubicBezTo>
                      <a:pt x="889" y="11341"/>
                      <a:pt x="1112" y="11216"/>
                      <a:pt x="1206" y="11004"/>
                    </a:cubicBezTo>
                    <a:cubicBezTo>
                      <a:pt x="1364" y="10667"/>
                      <a:pt x="1106" y="10289"/>
                      <a:pt x="746" y="10289"/>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91" name="Google Shape;1791;p35"/>
              <p:cNvSpPr/>
              <p:nvPr/>
            </p:nvSpPr>
            <p:spPr>
              <a:xfrm>
                <a:off x="-1809250" y="2563500"/>
                <a:ext cx="247275" cy="1438900"/>
              </a:xfrm>
              <a:custGeom>
                <a:avLst/>
                <a:gdLst/>
                <a:ahLst/>
                <a:cxnLst/>
                <a:rect l="l" t="t" r="r" b="b"/>
                <a:pathLst>
                  <a:path w="9891" h="57556" extrusionOk="0">
                    <a:moveTo>
                      <a:pt x="9445" y="0"/>
                    </a:moveTo>
                    <a:cubicBezTo>
                      <a:pt x="9304" y="0"/>
                      <a:pt x="9164" y="81"/>
                      <a:pt x="9104" y="270"/>
                    </a:cubicBezTo>
                    <a:cubicBezTo>
                      <a:pt x="4617" y="13912"/>
                      <a:pt x="1" y="34913"/>
                      <a:pt x="3386" y="57247"/>
                    </a:cubicBezTo>
                    <a:cubicBezTo>
                      <a:pt x="3411" y="57427"/>
                      <a:pt x="3565" y="57555"/>
                      <a:pt x="3745" y="57555"/>
                    </a:cubicBezTo>
                    <a:lnTo>
                      <a:pt x="3822" y="57555"/>
                    </a:lnTo>
                    <a:cubicBezTo>
                      <a:pt x="4027" y="57530"/>
                      <a:pt x="4155" y="57324"/>
                      <a:pt x="4129" y="57119"/>
                    </a:cubicBezTo>
                    <a:cubicBezTo>
                      <a:pt x="796" y="34939"/>
                      <a:pt x="5360" y="14091"/>
                      <a:pt x="9796" y="501"/>
                    </a:cubicBezTo>
                    <a:cubicBezTo>
                      <a:pt x="9890" y="202"/>
                      <a:pt x="9667" y="0"/>
                      <a:pt x="9445"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792" name="Google Shape;1792;p35"/>
            <p:cNvGrpSpPr/>
            <p:nvPr/>
          </p:nvGrpSpPr>
          <p:grpSpPr>
            <a:xfrm rot="5249857" flipH="1">
              <a:off x="-340747" y="3668895"/>
              <a:ext cx="1062060" cy="1858361"/>
              <a:chOff x="-1779100" y="2408800"/>
              <a:chExt cx="1032750" cy="1807075"/>
            </a:xfrm>
          </p:grpSpPr>
          <p:sp>
            <p:nvSpPr>
              <p:cNvPr id="1793" name="Google Shape;1793;p35"/>
              <p:cNvSpPr/>
              <p:nvPr/>
            </p:nvSpPr>
            <p:spPr>
              <a:xfrm>
                <a:off x="-1779100" y="2498825"/>
                <a:ext cx="1032750" cy="1717050"/>
              </a:xfrm>
              <a:custGeom>
                <a:avLst/>
                <a:gdLst/>
                <a:ahLst/>
                <a:cxnLst/>
                <a:rect l="l" t="t" r="r" b="b"/>
                <a:pathLst>
                  <a:path w="41310" h="68682" extrusionOk="0">
                    <a:moveTo>
                      <a:pt x="32843" y="0"/>
                    </a:moveTo>
                    <a:cubicBezTo>
                      <a:pt x="31194" y="0"/>
                      <a:pt x="29516" y="392"/>
                      <a:pt x="28053" y="1113"/>
                    </a:cubicBezTo>
                    <a:cubicBezTo>
                      <a:pt x="24489" y="2883"/>
                      <a:pt x="21924" y="6139"/>
                      <a:pt x="19719" y="9421"/>
                    </a:cubicBezTo>
                    <a:lnTo>
                      <a:pt x="19719" y="9396"/>
                    </a:lnTo>
                    <a:cubicBezTo>
                      <a:pt x="13744" y="18242"/>
                      <a:pt x="9436" y="27987"/>
                      <a:pt x="6385" y="38167"/>
                    </a:cubicBezTo>
                    <a:cubicBezTo>
                      <a:pt x="5308" y="41705"/>
                      <a:pt x="4231" y="44270"/>
                      <a:pt x="2949" y="47731"/>
                    </a:cubicBezTo>
                    <a:cubicBezTo>
                      <a:pt x="205" y="55244"/>
                      <a:pt x="1487" y="65630"/>
                      <a:pt x="0" y="68681"/>
                    </a:cubicBezTo>
                    <a:cubicBezTo>
                      <a:pt x="7975" y="52526"/>
                      <a:pt x="21642" y="34269"/>
                      <a:pt x="33745" y="20935"/>
                    </a:cubicBezTo>
                    <a:cubicBezTo>
                      <a:pt x="36105" y="18319"/>
                      <a:pt x="38566" y="15704"/>
                      <a:pt x="39951" y="12473"/>
                    </a:cubicBezTo>
                    <a:cubicBezTo>
                      <a:pt x="41310" y="9242"/>
                      <a:pt x="41310" y="5190"/>
                      <a:pt x="39002" y="2549"/>
                    </a:cubicBezTo>
                    <a:cubicBezTo>
                      <a:pt x="37468" y="790"/>
                      <a:pt x="35184" y="0"/>
                      <a:pt x="3284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94" name="Google Shape;1794;p35"/>
              <p:cNvSpPr/>
              <p:nvPr/>
            </p:nvSpPr>
            <p:spPr>
              <a:xfrm>
                <a:off x="-1776550" y="2408800"/>
                <a:ext cx="973150" cy="1753225"/>
              </a:xfrm>
              <a:custGeom>
                <a:avLst/>
                <a:gdLst/>
                <a:ahLst/>
                <a:cxnLst/>
                <a:rect l="l" t="t" r="r" b="b"/>
                <a:pathLst>
                  <a:path w="38926" h="70129" extrusionOk="0">
                    <a:moveTo>
                      <a:pt x="30542" y="0"/>
                    </a:moveTo>
                    <a:cubicBezTo>
                      <a:pt x="28732" y="0"/>
                      <a:pt x="26881" y="482"/>
                      <a:pt x="25310" y="1355"/>
                    </a:cubicBezTo>
                    <a:cubicBezTo>
                      <a:pt x="21848" y="3253"/>
                      <a:pt x="19438" y="6637"/>
                      <a:pt x="17361" y="10022"/>
                    </a:cubicBezTo>
                    <a:cubicBezTo>
                      <a:pt x="11822" y="19100"/>
                      <a:pt x="7975" y="29049"/>
                      <a:pt x="5386" y="39357"/>
                    </a:cubicBezTo>
                    <a:cubicBezTo>
                      <a:pt x="4488" y="42947"/>
                      <a:pt x="3514" y="45537"/>
                      <a:pt x="2411" y="49076"/>
                    </a:cubicBezTo>
                    <a:cubicBezTo>
                      <a:pt x="1" y="56717"/>
                      <a:pt x="1770" y="67025"/>
                      <a:pt x="411" y="70128"/>
                    </a:cubicBezTo>
                    <a:cubicBezTo>
                      <a:pt x="7642" y="53640"/>
                      <a:pt x="20463" y="34767"/>
                      <a:pt x="31925" y="20869"/>
                    </a:cubicBezTo>
                    <a:cubicBezTo>
                      <a:pt x="34156" y="18177"/>
                      <a:pt x="36515" y="15433"/>
                      <a:pt x="37721" y="12151"/>
                    </a:cubicBezTo>
                    <a:cubicBezTo>
                      <a:pt x="38926" y="8843"/>
                      <a:pt x="38772" y="4791"/>
                      <a:pt x="36336" y="2253"/>
                    </a:cubicBezTo>
                    <a:cubicBezTo>
                      <a:pt x="34837" y="698"/>
                      <a:pt x="32720" y="0"/>
                      <a:pt x="3054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95" name="Google Shape;1795;p35"/>
              <p:cNvSpPr/>
              <p:nvPr/>
            </p:nvSpPr>
            <p:spPr>
              <a:xfrm>
                <a:off x="-1311125" y="2430900"/>
                <a:ext cx="402150" cy="319125"/>
              </a:xfrm>
              <a:custGeom>
                <a:avLst/>
                <a:gdLst/>
                <a:ahLst/>
                <a:cxnLst/>
                <a:rect l="l" t="t" r="r" b="b"/>
                <a:pathLst>
                  <a:path w="16086" h="12765" extrusionOk="0">
                    <a:moveTo>
                      <a:pt x="9413" y="1"/>
                    </a:moveTo>
                    <a:cubicBezTo>
                      <a:pt x="9396" y="1"/>
                      <a:pt x="9378" y="3"/>
                      <a:pt x="9359" y="10"/>
                    </a:cubicBezTo>
                    <a:cubicBezTo>
                      <a:pt x="9206" y="35"/>
                      <a:pt x="9103" y="266"/>
                      <a:pt x="9231" y="369"/>
                    </a:cubicBezTo>
                    <a:cubicBezTo>
                      <a:pt x="9257" y="394"/>
                      <a:pt x="9283" y="394"/>
                      <a:pt x="9308" y="394"/>
                    </a:cubicBezTo>
                    <a:cubicBezTo>
                      <a:pt x="9332" y="400"/>
                      <a:pt x="9357" y="403"/>
                      <a:pt x="9380" y="403"/>
                    </a:cubicBezTo>
                    <a:cubicBezTo>
                      <a:pt x="9458" y="403"/>
                      <a:pt x="9531" y="370"/>
                      <a:pt x="9590" y="292"/>
                    </a:cubicBezTo>
                    <a:cubicBezTo>
                      <a:pt x="9635" y="156"/>
                      <a:pt x="9541" y="1"/>
                      <a:pt x="9413" y="1"/>
                    </a:cubicBezTo>
                    <a:close/>
                    <a:moveTo>
                      <a:pt x="12560" y="1256"/>
                    </a:moveTo>
                    <a:cubicBezTo>
                      <a:pt x="12528" y="1256"/>
                      <a:pt x="12496" y="1259"/>
                      <a:pt x="12462" y="1266"/>
                    </a:cubicBezTo>
                    <a:cubicBezTo>
                      <a:pt x="12154" y="1317"/>
                      <a:pt x="11949" y="1856"/>
                      <a:pt x="12257" y="2061"/>
                    </a:cubicBezTo>
                    <a:cubicBezTo>
                      <a:pt x="12283" y="2087"/>
                      <a:pt x="12360" y="2112"/>
                      <a:pt x="12411" y="2112"/>
                    </a:cubicBezTo>
                    <a:cubicBezTo>
                      <a:pt x="12447" y="2121"/>
                      <a:pt x="12482" y="2125"/>
                      <a:pt x="12518" y="2125"/>
                    </a:cubicBezTo>
                    <a:cubicBezTo>
                      <a:pt x="12685" y="2125"/>
                      <a:pt x="12844" y="2030"/>
                      <a:pt x="12949" y="1881"/>
                    </a:cubicBezTo>
                    <a:cubicBezTo>
                      <a:pt x="13089" y="1579"/>
                      <a:pt x="12870" y="1256"/>
                      <a:pt x="12560" y="1256"/>
                    </a:cubicBezTo>
                    <a:close/>
                    <a:moveTo>
                      <a:pt x="6402" y="1567"/>
                    </a:moveTo>
                    <a:cubicBezTo>
                      <a:pt x="6244" y="1567"/>
                      <a:pt x="6092" y="1644"/>
                      <a:pt x="6052" y="1805"/>
                    </a:cubicBezTo>
                    <a:cubicBezTo>
                      <a:pt x="6026" y="1856"/>
                      <a:pt x="6026" y="1907"/>
                      <a:pt x="6052" y="1958"/>
                    </a:cubicBezTo>
                    <a:cubicBezTo>
                      <a:pt x="6077" y="2138"/>
                      <a:pt x="6231" y="2292"/>
                      <a:pt x="6411" y="2317"/>
                    </a:cubicBezTo>
                    <a:cubicBezTo>
                      <a:pt x="6431" y="2321"/>
                      <a:pt x="6450" y="2322"/>
                      <a:pt x="6470" y="2322"/>
                    </a:cubicBezTo>
                    <a:cubicBezTo>
                      <a:pt x="6747" y="2322"/>
                      <a:pt x="6937" y="1993"/>
                      <a:pt x="6770" y="1753"/>
                    </a:cubicBezTo>
                    <a:cubicBezTo>
                      <a:pt x="6696" y="1631"/>
                      <a:pt x="6547" y="1567"/>
                      <a:pt x="6402" y="1567"/>
                    </a:cubicBezTo>
                    <a:close/>
                    <a:moveTo>
                      <a:pt x="9895" y="1689"/>
                    </a:moveTo>
                    <a:cubicBezTo>
                      <a:pt x="9854" y="1689"/>
                      <a:pt x="9812" y="1693"/>
                      <a:pt x="9770" y="1702"/>
                    </a:cubicBezTo>
                    <a:cubicBezTo>
                      <a:pt x="9308" y="1779"/>
                      <a:pt x="9000" y="2523"/>
                      <a:pt x="9436" y="2830"/>
                    </a:cubicBezTo>
                    <a:cubicBezTo>
                      <a:pt x="9513" y="2856"/>
                      <a:pt x="9590" y="2907"/>
                      <a:pt x="9667" y="2907"/>
                    </a:cubicBezTo>
                    <a:cubicBezTo>
                      <a:pt x="9721" y="2921"/>
                      <a:pt x="9775" y="2927"/>
                      <a:pt x="9828" y="2927"/>
                    </a:cubicBezTo>
                    <a:cubicBezTo>
                      <a:pt x="10078" y="2927"/>
                      <a:pt x="10310" y="2785"/>
                      <a:pt x="10436" y="2574"/>
                    </a:cubicBezTo>
                    <a:cubicBezTo>
                      <a:pt x="10647" y="2153"/>
                      <a:pt x="10324" y="1689"/>
                      <a:pt x="9895" y="1689"/>
                    </a:cubicBezTo>
                    <a:close/>
                    <a:moveTo>
                      <a:pt x="4359" y="3369"/>
                    </a:moveTo>
                    <a:cubicBezTo>
                      <a:pt x="4257" y="3369"/>
                      <a:pt x="4205" y="3523"/>
                      <a:pt x="4282" y="3599"/>
                    </a:cubicBezTo>
                    <a:lnTo>
                      <a:pt x="4334" y="3599"/>
                    </a:lnTo>
                    <a:cubicBezTo>
                      <a:pt x="4347" y="3606"/>
                      <a:pt x="4363" y="3610"/>
                      <a:pt x="4379" y="3610"/>
                    </a:cubicBezTo>
                    <a:cubicBezTo>
                      <a:pt x="4422" y="3610"/>
                      <a:pt x="4469" y="3586"/>
                      <a:pt x="4487" y="3548"/>
                    </a:cubicBezTo>
                    <a:cubicBezTo>
                      <a:pt x="4513" y="3446"/>
                      <a:pt x="4436" y="3369"/>
                      <a:pt x="4359" y="3369"/>
                    </a:cubicBezTo>
                    <a:close/>
                    <a:moveTo>
                      <a:pt x="15337" y="2484"/>
                    </a:moveTo>
                    <a:cubicBezTo>
                      <a:pt x="15295" y="2484"/>
                      <a:pt x="15251" y="2488"/>
                      <a:pt x="15206" y="2497"/>
                    </a:cubicBezTo>
                    <a:cubicBezTo>
                      <a:pt x="14744" y="2574"/>
                      <a:pt x="14462" y="3317"/>
                      <a:pt x="14898" y="3599"/>
                    </a:cubicBezTo>
                    <a:cubicBezTo>
                      <a:pt x="14950" y="3651"/>
                      <a:pt x="15026" y="3676"/>
                      <a:pt x="15129" y="3702"/>
                    </a:cubicBezTo>
                    <a:cubicBezTo>
                      <a:pt x="15170" y="3710"/>
                      <a:pt x="15212" y="3713"/>
                      <a:pt x="15254" y="3713"/>
                    </a:cubicBezTo>
                    <a:cubicBezTo>
                      <a:pt x="15498" y="3713"/>
                      <a:pt x="15745" y="3588"/>
                      <a:pt x="15898" y="3369"/>
                    </a:cubicBezTo>
                    <a:cubicBezTo>
                      <a:pt x="16085" y="2948"/>
                      <a:pt x="15782" y="2484"/>
                      <a:pt x="15337" y="2484"/>
                    </a:cubicBezTo>
                    <a:close/>
                    <a:moveTo>
                      <a:pt x="13055" y="3385"/>
                    </a:moveTo>
                    <a:cubicBezTo>
                      <a:pt x="13037" y="3385"/>
                      <a:pt x="13019" y="3388"/>
                      <a:pt x="13001" y="3394"/>
                    </a:cubicBezTo>
                    <a:cubicBezTo>
                      <a:pt x="12847" y="3420"/>
                      <a:pt x="12744" y="3676"/>
                      <a:pt x="12898" y="3779"/>
                    </a:cubicBezTo>
                    <a:cubicBezTo>
                      <a:pt x="12898" y="3779"/>
                      <a:pt x="12924" y="3779"/>
                      <a:pt x="12975" y="3805"/>
                    </a:cubicBezTo>
                    <a:cubicBezTo>
                      <a:pt x="12993" y="3809"/>
                      <a:pt x="13010" y="3811"/>
                      <a:pt x="13028" y="3811"/>
                    </a:cubicBezTo>
                    <a:cubicBezTo>
                      <a:pt x="13111" y="3811"/>
                      <a:pt x="13189" y="3761"/>
                      <a:pt x="13231" y="3676"/>
                    </a:cubicBezTo>
                    <a:cubicBezTo>
                      <a:pt x="13299" y="3541"/>
                      <a:pt x="13188" y="3385"/>
                      <a:pt x="13055" y="3385"/>
                    </a:cubicBezTo>
                    <a:close/>
                    <a:moveTo>
                      <a:pt x="7890" y="4029"/>
                    </a:moveTo>
                    <a:cubicBezTo>
                      <a:pt x="7731" y="4029"/>
                      <a:pt x="7579" y="4105"/>
                      <a:pt x="7539" y="4266"/>
                    </a:cubicBezTo>
                    <a:cubicBezTo>
                      <a:pt x="7513" y="4317"/>
                      <a:pt x="7513" y="4369"/>
                      <a:pt x="7539" y="4420"/>
                    </a:cubicBezTo>
                    <a:cubicBezTo>
                      <a:pt x="7565" y="4625"/>
                      <a:pt x="7718" y="4779"/>
                      <a:pt x="7898" y="4805"/>
                    </a:cubicBezTo>
                    <a:cubicBezTo>
                      <a:pt x="7908" y="4806"/>
                      <a:pt x="7919" y="4806"/>
                      <a:pt x="7929" y="4806"/>
                    </a:cubicBezTo>
                    <a:cubicBezTo>
                      <a:pt x="8221" y="4806"/>
                      <a:pt x="8430" y="4463"/>
                      <a:pt x="8257" y="4215"/>
                    </a:cubicBezTo>
                    <a:cubicBezTo>
                      <a:pt x="8183" y="4093"/>
                      <a:pt x="8034" y="4029"/>
                      <a:pt x="7890" y="4029"/>
                    </a:cubicBezTo>
                    <a:close/>
                    <a:moveTo>
                      <a:pt x="4081" y="5358"/>
                    </a:moveTo>
                    <a:cubicBezTo>
                      <a:pt x="3918" y="5358"/>
                      <a:pt x="3759" y="5435"/>
                      <a:pt x="3718" y="5600"/>
                    </a:cubicBezTo>
                    <a:cubicBezTo>
                      <a:pt x="3693" y="5651"/>
                      <a:pt x="3693" y="5702"/>
                      <a:pt x="3718" y="5753"/>
                    </a:cubicBezTo>
                    <a:cubicBezTo>
                      <a:pt x="3744" y="5933"/>
                      <a:pt x="3898" y="6087"/>
                      <a:pt x="4077" y="6112"/>
                    </a:cubicBezTo>
                    <a:cubicBezTo>
                      <a:pt x="4088" y="6113"/>
                      <a:pt x="4099" y="6114"/>
                      <a:pt x="4110" y="6114"/>
                    </a:cubicBezTo>
                    <a:cubicBezTo>
                      <a:pt x="4401" y="6114"/>
                      <a:pt x="4609" y="5794"/>
                      <a:pt x="4436" y="5523"/>
                    </a:cubicBezTo>
                    <a:cubicBezTo>
                      <a:pt x="4365" y="5416"/>
                      <a:pt x="4222" y="5358"/>
                      <a:pt x="4081" y="5358"/>
                    </a:cubicBezTo>
                    <a:close/>
                    <a:moveTo>
                      <a:pt x="7747" y="6125"/>
                    </a:moveTo>
                    <a:cubicBezTo>
                      <a:pt x="7705" y="6125"/>
                      <a:pt x="7661" y="6129"/>
                      <a:pt x="7616" y="6138"/>
                    </a:cubicBezTo>
                    <a:cubicBezTo>
                      <a:pt x="7154" y="6215"/>
                      <a:pt x="6872" y="6959"/>
                      <a:pt x="7308" y="7266"/>
                    </a:cubicBezTo>
                    <a:cubicBezTo>
                      <a:pt x="7359" y="7292"/>
                      <a:pt x="7436" y="7343"/>
                      <a:pt x="7539" y="7343"/>
                    </a:cubicBezTo>
                    <a:cubicBezTo>
                      <a:pt x="7588" y="7357"/>
                      <a:pt x="7639" y="7363"/>
                      <a:pt x="7691" y="7363"/>
                    </a:cubicBezTo>
                    <a:cubicBezTo>
                      <a:pt x="7932" y="7363"/>
                      <a:pt x="8181" y="7221"/>
                      <a:pt x="8308" y="7010"/>
                    </a:cubicBezTo>
                    <a:cubicBezTo>
                      <a:pt x="8495" y="6589"/>
                      <a:pt x="8191" y="6125"/>
                      <a:pt x="7747" y="6125"/>
                    </a:cubicBezTo>
                    <a:close/>
                    <a:moveTo>
                      <a:pt x="1797" y="7616"/>
                    </a:moveTo>
                    <a:cubicBezTo>
                      <a:pt x="1780" y="7616"/>
                      <a:pt x="1762" y="7619"/>
                      <a:pt x="1744" y="7625"/>
                    </a:cubicBezTo>
                    <a:cubicBezTo>
                      <a:pt x="1590" y="7651"/>
                      <a:pt x="1487" y="7882"/>
                      <a:pt x="1615" y="7984"/>
                    </a:cubicBezTo>
                    <a:lnTo>
                      <a:pt x="1615" y="8010"/>
                    </a:lnTo>
                    <a:cubicBezTo>
                      <a:pt x="1641" y="8010"/>
                      <a:pt x="1667" y="8010"/>
                      <a:pt x="1692" y="8036"/>
                    </a:cubicBezTo>
                    <a:cubicBezTo>
                      <a:pt x="1795" y="8036"/>
                      <a:pt x="1898" y="8010"/>
                      <a:pt x="1974" y="7907"/>
                    </a:cubicBezTo>
                    <a:cubicBezTo>
                      <a:pt x="2020" y="7772"/>
                      <a:pt x="1926" y="7616"/>
                      <a:pt x="1797" y="7616"/>
                    </a:cubicBezTo>
                    <a:close/>
                    <a:moveTo>
                      <a:pt x="6237" y="9057"/>
                    </a:moveTo>
                    <a:cubicBezTo>
                      <a:pt x="6227" y="9057"/>
                      <a:pt x="6216" y="9059"/>
                      <a:pt x="6205" y="9061"/>
                    </a:cubicBezTo>
                    <a:cubicBezTo>
                      <a:pt x="6129" y="9087"/>
                      <a:pt x="6077" y="9215"/>
                      <a:pt x="6154" y="9292"/>
                    </a:cubicBezTo>
                    <a:lnTo>
                      <a:pt x="6205" y="9292"/>
                    </a:lnTo>
                    <a:cubicBezTo>
                      <a:pt x="6219" y="9299"/>
                      <a:pt x="6233" y="9302"/>
                      <a:pt x="6246" y="9302"/>
                    </a:cubicBezTo>
                    <a:cubicBezTo>
                      <a:pt x="6282" y="9302"/>
                      <a:pt x="6315" y="9278"/>
                      <a:pt x="6334" y="9241"/>
                    </a:cubicBezTo>
                    <a:cubicBezTo>
                      <a:pt x="6380" y="9149"/>
                      <a:pt x="6323" y="9057"/>
                      <a:pt x="6237" y="9057"/>
                    </a:cubicBezTo>
                    <a:close/>
                    <a:moveTo>
                      <a:pt x="3654" y="8563"/>
                    </a:moveTo>
                    <a:cubicBezTo>
                      <a:pt x="3625" y="8563"/>
                      <a:pt x="3595" y="8566"/>
                      <a:pt x="3564" y="8574"/>
                    </a:cubicBezTo>
                    <a:cubicBezTo>
                      <a:pt x="3282" y="8625"/>
                      <a:pt x="3077" y="9087"/>
                      <a:pt x="3359" y="9292"/>
                    </a:cubicBezTo>
                    <a:cubicBezTo>
                      <a:pt x="3410" y="9318"/>
                      <a:pt x="3462" y="9318"/>
                      <a:pt x="3513" y="9343"/>
                    </a:cubicBezTo>
                    <a:cubicBezTo>
                      <a:pt x="3535" y="9347"/>
                      <a:pt x="3558" y="9348"/>
                      <a:pt x="3581" y="9348"/>
                    </a:cubicBezTo>
                    <a:cubicBezTo>
                      <a:pt x="3742" y="9348"/>
                      <a:pt x="3910" y="9270"/>
                      <a:pt x="4000" y="9113"/>
                    </a:cubicBezTo>
                    <a:cubicBezTo>
                      <a:pt x="4116" y="8859"/>
                      <a:pt x="3919" y="8563"/>
                      <a:pt x="3654" y="8563"/>
                    </a:cubicBezTo>
                    <a:close/>
                    <a:moveTo>
                      <a:pt x="8158" y="9205"/>
                    </a:moveTo>
                    <a:cubicBezTo>
                      <a:pt x="7996" y="9205"/>
                      <a:pt x="7837" y="9281"/>
                      <a:pt x="7795" y="9446"/>
                    </a:cubicBezTo>
                    <a:cubicBezTo>
                      <a:pt x="7795" y="9497"/>
                      <a:pt x="7795" y="9549"/>
                      <a:pt x="7795" y="9600"/>
                    </a:cubicBezTo>
                    <a:cubicBezTo>
                      <a:pt x="7821" y="9779"/>
                      <a:pt x="7975" y="9933"/>
                      <a:pt x="8154" y="9959"/>
                    </a:cubicBezTo>
                    <a:cubicBezTo>
                      <a:pt x="8166" y="9960"/>
                      <a:pt x="8178" y="9960"/>
                      <a:pt x="8190" y="9960"/>
                    </a:cubicBezTo>
                    <a:cubicBezTo>
                      <a:pt x="8502" y="9960"/>
                      <a:pt x="8686" y="9641"/>
                      <a:pt x="8513" y="9369"/>
                    </a:cubicBezTo>
                    <a:cubicBezTo>
                      <a:pt x="8442" y="9262"/>
                      <a:pt x="8299" y="9205"/>
                      <a:pt x="8158" y="9205"/>
                    </a:cubicBezTo>
                    <a:close/>
                    <a:moveTo>
                      <a:pt x="5080" y="11305"/>
                    </a:moveTo>
                    <a:cubicBezTo>
                      <a:pt x="5038" y="11305"/>
                      <a:pt x="4994" y="11309"/>
                      <a:pt x="4949" y="11318"/>
                    </a:cubicBezTo>
                    <a:cubicBezTo>
                      <a:pt x="4487" y="11395"/>
                      <a:pt x="4205" y="12138"/>
                      <a:pt x="4641" y="12446"/>
                    </a:cubicBezTo>
                    <a:cubicBezTo>
                      <a:pt x="4693" y="12472"/>
                      <a:pt x="4769" y="12523"/>
                      <a:pt x="4872" y="12523"/>
                    </a:cubicBezTo>
                    <a:cubicBezTo>
                      <a:pt x="4921" y="12537"/>
                      <a:pt x="4972" y="12543"/>
                      <a:pt x="5022" y="12543"/>
                    </a:cubicBezTo>
                    <a:cubicBezTo>
                      <a:pt x="5258" y="12543"/>
                      <a:pt x="5493" y="12401"/>
                      <a:pt x="5641" y="12190"/>
                    </a:cubicBezTo>
                    <a:cubicBezTo>
                      <a:pt x="5829" y="11769"/>
                      <a:pt x="5525" y="11305"/>
                      <a:pt x="5080" y="11305"/>
                    </a:cubicBezTo>
                    <a:close/>
                    <a:moveTo>
                      <a:pt x="897" y="11529"/>
                    </a:moveTo>
                    <a:cubicBezTo>
                      <a:pt x="847" y="11529"/>
                      <a:pt x="796" y="11536"/>
                      <a:pt x="744" y="11549"/>
                    </a:cubicBezTo>
                    <a:cubicBezTo>
                      <a:pt x="282" y="11626"/>
                      <a:pt x="0" y="12369"/>
                      <a:pt x="436" y="12651"/>
                    </a:cubicBezTo>
                    <a:cubicBezTo>
                      <a:pt x="513" y="12703"/>
                      <a:pt x="590" y="12728"/>
                      <a:pt x="667" y="12754"/>
                    </a:cubicBezTo>
                    <a:cubicBezTo>
                      <a:pt x="712" y="12761"/>
                      <a:pt x="756" y="12765"/>
                      <a:pt x="801" y="12765"/>
                    </a:cubicBezTo>
                    <a:cubicBezTo>
                      <a:pt x="1061" y="12765"/>
                      <a:pt x="1305" y="12640"/>
                      <a:pt x="1436" y="12420"/>
                    </a:cubicBezTo>
                    <a:cubicBezTo>
                      <a:pt x="1643" y="12006"/>
                      <a:pt x="1333" y="11529"/>
                      <a:pt x="897" y="11529"/>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96" name="Google Shape;1796;p35"/>
              <p:cNvSpPr/>
              <p:nvPr/>
            </p:nvSpPr>
            <p:spPr>
              <a:xfrm>
                <a:off x="-1775275" y="2546100"/>
                <a:ext cx="795475" cy="1591550"/>
              </a:xfrm>
              <a:custGeom>
                <a:avLst/>
                <a:gdLst/>
                <a:ahLst/>
                <a:cxnLst/>
                <a:rect l="l" t="t" r="r" b="b"/>
                <a:pathLst>
                  <a:path w="31819" h="63662" extrusionOk="0">
                    <a:moveTo>
                      <a:pt x="31286" y="1"/>
                    </a:moveTo>
                    <a:cubicBezTo>
                      <a:pt x="31186" y="1"/>
                      <a:pt x="31084" y="43"/>
                      <a:pt x="31003" y="145"/>
                    </a:cubicBezTo>
                    <a:cubicBezTo>
                      <a:pt x="15822" y="19300"/>
                      <a:pt x="4258" y="42891"/>
                      <a:pt x="52" y="63200"/>
                    </a:cubicBezTo>
                    <a:cubicBezTo>
                      <a:pt x="1" y="63405"/>
                      <a:pt x="129" y="63610"/>
                      <a:pt x="334" y="63662"/>
                    </a:cubicBezTo>
                    <a:lnTo>
                      <a:pt x="411" y="63662"/>
                    </a:lnTo>
                    <a:cubicBezTo>
                      <a:pt x="591" y="63662"/>
                      <a:pt x="745" y="63534"/>
                      <a:pt x="796" y="63354"/>
                    </a:cubicBezTo>
                    <a:cubicBezTo>
                      <a:pt x="4976" y="43148"/>
                      <a:pt x="16489" y="19685"/>
                      <a:pt x="31592" y="607"/>
                    </a:cubicBezTo>
                    <a:cubicBezTo>
                      <a:pt x="31818" y="325"/>
                      <a:pt x="31560" y="1"/>
                      <a:pt x="31286"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797" name="Google Shape;1797;p35"/>
            <p:cNvGrpSpPr/>
            <p:nvPr/>
          </p:nvGrpSpPr>
          <p:grpSpPr>
            <a:xfrm rot="2700000" flipH="1">
              <a:off x="-365668" y="3606652"/>
              <a:ext cx="531184" cy="1660213"/>
              <a:chOff x="-1858600" y="2385325"/>
              <a:chExt cx="523125" cy="1635025"/>
            </a:xfrm>
          </p:grpSpPr>
          <p:sp>
            <p:nvSpPr>
              <p:cNvPr id="1798" name="Google Shape;1798;p35"/>
              <p:cNvSpPr/>
              <p:nvPr/>
            </p:nvSpPr>
            <p:spPr>
              <a:xfrm>
                <a:off x="-1804750" y="2385325"/>
                <a:ext cx="469275" cy="1635025"/>
              </a:xfrm>
              <a:custGeom>
                <a:avLst/>
                <a:gdLst/>
                <a:ahLst/>
                <a:cxnLst/>
                <a:rect l="l" t="t" r="r" b="b"/>
                <a:pathLst>
                  <a:path w="18771" h="65401" extrusionOk="0">
                    <a:moveTo>
                      <a:pt x="12062" y="1"/>
                    </a:moveTo>
                    <a:cubicBezTo>
                      <a:pt x="9693" y="1"/>
                      <a:pt x="7259" y="1264"/>
                      <a:pt x="5667" y="3115"/>
                    </a:cubicBezTo>
                    <a:cubicBezTo>
                      <a:pt x="3462" y="5679"/>
                      <a:pt x="2513" y="9064"/>
                      <a:pt x="1872" y="12397"/>
                    </a:cubicBezTo>
                    <a:lnTo>
                      <a:pt x="1872" y="12372"/>
                    </a:lnTo>
                    <a:cubicBezTo>
                      <a:pt x="129" y="21270"/>
                      <a:pt x="0" y="30373"/>
                      <a:pt x="975" y="39373"/>
                    </a:cubicBezTo>
                    <a:cubicBezTo>
                      <a:pt x="1308" y="42476"/>
                      <a:pt x="1308" y="44861"/>
                      <a:pt x="1462" y="47989"/>
                    </a:cubicBezTo>
                    <a:cubicBezTo>
                      <a:pt x="1795" y="54796"/>
                      <a:pt x="6238" y="62496"/>
                      <a:pt x="6079" y="65382"/>
                    </a:cubicBezTo>
                    <a:lnTo>
                      <a:pt x="6079" y="65382"/>
                    </a:lnTo>
                    <a:cubicBezTo>
                      <a:pt x="6979" y="50077"/>
                      <a:pt x="11644" y="31239"/>
                      <a:pt x="16694" y="16756"/>
                    </a:cubicBezTo>
                    <a:cubicBezTo>
                      <a:pt x="17694" y="13936"/>
                      <a:pt x="18771" y="11064"/>
                      <a:pt x="18745" y="8089"/>
                    </a:cubicBezTo>
                    <a:cubicBezTo>
                      <a:pt x="18745" y="5089"/>
                      <a:pt x="17412" y="1909"/>
                      <a:pt x="14719" y="602"/>
                    </a:cubicBezTo>
                    <a:cubicBezTo>
                      <a:pt x="13878" y="188"/>
                      <a:pt x="12974" y="1"/>
                      <a:pt x="12062" y="1"/>
                    </a:cubicBezTo>
                    <a:close/>
                    <a:moveTo>
                      <a:pt x="6079" y="65382"/>
                    </a:moveTo>
                    <a:lnTo>
                      <a:pt x="6079" y="65382"/>
                    </a:lnTo>
                    <a:cubicBezTo>
                      <a:pt x="6078" y="65388"/>
                      <a:pt x="6078" y="65394"/>
                      <a:pt x="6078" y="65400"/>
                    </a:cubicBezTo>
                    <a:cubicBezTo>
                      <a:pt x="6078" y="65394"/>
                      <a:pt x="6078" y="65388"/>
                      <a:pt x="6079" y="65382"/>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99" name="Google Shape;1799;p35"/>
              <p:cNvSpPr/>
              <p:nvPr/>
            </p:nvSpPr>
            <p:spPr>
              <a:xfrm>
                <a:off x="-1858600" y="2385425"/>
                <a:ext cx="469275" cy="1634925"/>
              </a:xfrm>
              <a:custGeom>
                <a:avLst/>
                <a:gdLst/>
                <a:ahLst/>
                <a:cxnLst/>
                <a:rect l="l" t="t" r="r" b="b"/>
                <a:pathLst>
                  <a:path w="18771" h="65397" extrusionOk="0">
                    <a:moveTo>
                      <a:pt x="12088" y="1"/>
                    </a:moveTo>
                    <a:cubicBezTo>
                      <a:pt x="9704" y="1"/>
                      <a:pt x="7263" y="1274"/>
                      <a:pt x="5667" y="3111"/>
                    </a:cubicBezTo>
                    <a:cubicBezTo>
                      <a:pt x="3462" y="5649"/>
                      <a:pt x="2513" y="9060"/>
                      <a:pt x="1872" y="12393"/>
                    </a:cubicBezTo>
                    <a:lnTo>
                      <a:pt x="1872" y="12368"/>
                    </a:lnTo>
                    <a:cubicBezTo>
                      <a:pt x="129" y="21266"/>
                      <a:pt x="0" y="30369"/>
                      <a:pt x="975" y="39369"/>
                    </a:cubicBezTo>
                    <a:cubicBezTo>
                      <a:pt x="1308" y="42472"/>
                      <a:pt x="1308" y="44857"/>
                      <a:pt x="1462" y="47985"/>
                    </a:cubicBezTo>
                    <a:cubicBezTo>
                      <a:pt x="1795" y="54792"/>
                      <a:pt x="6239" y="62492"/>
                      <a:pt x="6079" y="65378"/>
                    </a:cubicBezTo>
                    <a:lnTo>
                      <a:pt x="6079" y="65378"/>
                    </a:lnTo>
                    <a:cubicBezTo>
                      <a:pt x="6979" y="50073"/>
                      <a:pt x="11670" y="31235"/>
                      <a:pt x="16694" y="16752"/>
                    </a:cubicBezTo>
                    <a:cubicBezTo>
                      <a:pt x="17694" y="13932"/>
                      <a:pt x="18771" y="11060"/>
                      <a:pt x="18771" y="8085"/>
                    </a:cubicBezTo>
                    <a:cubicBezTo>
                      <a:pt x="18745" y="5085"/>
                      <a:pt x="17412" y="1905"/>
                      <a:pt x="14745" y="598"/>
                    </a:cubicBezTo>
                    <a:cubicBezTo>
                      <a:pt x="13901" y="187"/>
                      <a:pt x="12999" y="1"/>
                      <a:pt x="12088" y="1"/>
                    </a:cubicBezTo>
                    <a:close/>
                    <a:moveTo>
                      <a:pt x="6079" y="65378"/>
                    </a:moveTo>
                    <a:cubicBezTo>
                      <a:pt x="6078" y="65384"/>
                      <a:pt x="6078" y="65390"/>
                      <a:pt x="6078" y="65396"/>
                    </a:cubicBezTo>
                    <a:cubicBezTo>
                      <a:pt x="6078" y="65390"/>
                      <a:pt x="6078" y="65384"/>
                      <a:pt x="6079" y="65378"/>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00" name="Google Shape;1800;p35"/>
              <p:cNvSpPr/>
              <p:nvPr/>
            </p:nvSpPr>
            <p:spPr>
              <a:xfrm>
                <a:off x="-1766300" y="2414375"/>
                <a:ext cx="329125" cy="283550"/>
              </a:xfrm>
              <a:custGeom>
                <a:avLst/>
                <a:gdLst/>
                <a:ahLst/>
                <a:cxnLst/>
                <a:rect l="l" t="t" r="r" b="b"/>
                <a:pathLst>
                  <a:path w="13165" h="11342" extrusionOk="0">
                    <a:moveTo>
                      <a:pt x="7214" y="1"/>
                    </a:moveTo>
                    <a:cubicBezTo>
                      <a:pt x="7203" y="1"/>
                      <a:pt x="7192" y="2"/>
                      <a:pt x="7181" y="4"/>
                    </a:cubicBezTo>
                    <a:cubicBezTo>
                      <a:pt x="7053" y="55"/>
                      <a:pt x="6976" y="260"/>
                      <a:pt x="7104" y="337"/>
                    </a:cubicBezTo>
                    <a:cubicBezTo>
                      <a:pt x="7130" y="363"/>
                      <a:pt x="7155" y="363"/>
                      <a:pt x="7181" y="363"/>
                    </a:cubicBezTo>
                    <a:cubicBezTo>
                      <a:pt x="7258" y="363"/>
                      <a:pt x="7335" y="337"/>
                      <a:pt x="7386" y="260"/>
                    </a:cubicBezTo>
                    <a:cubicBezTo>
                      <a:pt x="7433" y="120"/>
                      <a:pt x="7330" y="1"/>
                      <a:pt x="7214" y="1"/>
                    </a:cubicBezTo>
                    <a:close/>
                    <a:moveTo>
                      <a:pt x="10096" y="914"/>
                    </a:moveTo>
                    <a:cubicBezTo>
                      <a:pt x="10065" y="914"/>
                      <a:pt x="10033" y="918"/>
                      <a:pt x="10001" y="927"/>
                    </a:cubicBezTo>
                    <a:cubicBezTo>
                      <a:pt x="9719" y="1004"/>
                      <a:pt x="9591" y="1440"/>
                      <a:pt x="9848" y="1619"/>
                    </a:cubicBezTo>
                    <a:cubicBezTo>
                      <a:pt x="9899" y="1619"/>
                      <a:pt x="9950" y="1645"/>
                      <a:pt x="10001" y="1645"/>
                    </a:cubicBezTo>
                    <a:cubicBezTo>
                      <a:pt x="10024" y="1648"/>
                      <a:pt x="10046" y="1650"/>
                      <a:pt x="10069" y="1650"/>
                    </a:cubicBezTo>
                    <a:cubicBezTo>
                      <a:pt x="10224" y="1650"/>
                      <a:pt x="10370" y="1571"/>
                      <a:pt x="10437" y="1414"/>
                    </a:cubicBezTo>
                    <a:cubicBezTo>
                      <a:pt x="10528" y="1164"/>
                      <a:pt x="10337" y="914"/>
                      <a:pt x="10096" y="914"/>
                    </a:cubicBezTo>
                    <a:close/>
                    <a:moveTo>
                      <a:pt x="4839" y="1534"/>
                    </a:moveTo>
                    <a:cubicBezTo>
                      <a:pt x="4695" y="1534"/>
                      <a:pt x="4554" y="1605"/>
                      <a:pt x="4540" y="1748"/>
                    </a:cubicBezTo>
                    <a:cubicBezTo>
                      <a:pt x="4540" y="1799"/>
                      <a:pt x="4540" y="1824"/>
                      <a:pt x="4540" y="1876"/>
                    </a:cubicBezTo>
                    <a:cubicBezTo>
                      <a:pt x="4591" y="2030"/>
                      <a:pt x="4719" y="2158"/>
                      <a:pt x="4873" y="2183"/>
                    </a:cubicBezTo>
                    <a:cubicBezTo>
                      <a:pt x="5129" y="2183"/>
                      <a:pt x="5309" y="1876"/>
                      <a:pt x="5129" y="1671"/>
                    </a:cubicBezTo>
                    <a:cubicBezTo>
                      <a:pt x="5072" y="1579"/>
                      <a:pt x="4955" y="1534"/>
                      <a:pt x="4839" y="1534"/>
                    </a:cubicBezTo>
                    <a:close/>
                    <a:moveTo>
                      <a:pt x="7873" y="1434"/>
                    </a:moveTo>
                    <a:cubicBezTo>
                      <a:pt x="7815" y="1434"/>
                      <a:pt x="7755" y="1444"/>
                      <a:pt x="7694" y="1465"/>
                    </a:cubicBezTo>
                    <a:cubicBezTo>
                      <a:pt x="7309" y="1542"/>
                      <a:pt x="7104" y="2183"/>
                      <a:pt x="7488" y="2414"/>
                    </a:cubicBezTo>
                    <a:lnTo>
                      <a:pt x="7514" y="2414"/>
                    </a:lnTo>
                    <a:cubicBezTo>
                      <a:pt x="7565" y="2440"/>
                      <a:pt x="7642" y="2466"/>
                      <a:pt x="7694" y="2491"/>
                    </a:cubicBezTo>
                    <a:cubicBezTo>
                      <a:pt x="7715" y="2493"/>
                      <a:pt x="7737" y="2494"/>
                      <a:pt x="7759" y="2494"/>
                    </a:cubicBezTo>
                    <a:cubicBezTo>
                      <a:pt x="7992" y="2494"/>
                      <a:pt x="8217" y="2369"/>
                      <a:pt x="8335" y="2158"/>
                    </a:cubicBezTo>
                    <a:cubicBezTo>
                      <a:pt x="8489" y="1805"/>
                      <a:pt x="8227" y="1434"/>
                      <a:pt x="7873" y="1434"/>
                    </a:cubicBezTo>
                    <a:close/>
                    <a:moveTo>
                      <a:pt x="12521" y="1809"/>
                    </a:moveTo>
                    <a:cubicBezTo>
                      <a:pt x="12477" y="1809"/>
                      <a:pt x="12432" y="1814"/>
                      <a:pt x="12386" y="1824"/>
                    </a:cubicBezTo>
                    <a:cubicBezTo>
                      <a:pt x="12002" y="1927"/>
                      <a:pt x="11796" y="2568"/>
                      <a:pt x="12181" y="2799"/>
                    </a:cubicBezTo>
                    <a:cubicBezTo>
                      <a:pt x="12232" y="2825"/>
                      <a:pt x="12309" y="2850"/>
                      <a:pt x="12386" y="2850"/>
                    </a:cubicBezTo>
                    <a:cubicBezTo>
                      <a:pt x="12424" y="2858"/>
                      <a:pt x="12461" y="2861"/>
                      <a:pt x="12498" y="2861"/>
                    </a:cubicBezTo>
                    <a:cubicBezTo>
                      <a:pt x="12709" y="2861"/>
                      <a:pt x="12896" y="2739"/>
                      <a:pt x="13027" y="2542"/>
                    </a:cubicBezTo>
                    <a:cubicBezTo>
                      <a:pt x="13165" y="2175"/>
                      <a:pt x="12892" y="1809"/>
                      <a:pt x="12521" y="1809"/>
                    </a:cubicBezTo>
                    <a:close/>
                    <a:moveTo>
                      <a:pt x="10496" y="2693"/>
                    </a:moveTo>
                    <a:cubicBezTo>
                      <a:pt x="10485" y="2693"/>
                      <a:pt x="10474" y="2694"/>
                      <a:pt x="10463" y="2696"/>
                    </a:cubicBezTo>
                    <a:cubicBezTo>
                      <a:pt x="10335" y="2722"/>
                      <a:pt x="10258" y="2953"/>
                      <a:pt x="10386" y="3030"/>
                    </a:cubicBezTo>
                    <a:cubicBezTo>
                      <a:pt x="10412" y="3055"/>
                      <a:pt x="10412" y="3055"/>
                      <a:pt x="10437" y="3055"/>
                    </a:cubicBezTo>
                    <a:cubicBezTo>
                      <a:pt x="10540" y="3055"/>
                      <a:pt x="10617" y="3030"/>
                      <a:pt x="10668" y="2953"/>
                    </a:cubicBezTo>
                    <a:cubicBezTo>
                      <a:pt x="10715" y="2812"/>
                      <a:pt x="10612" y="2693"/>
                      <a:pt x="10496" y="2693"/>
                    </a:cubicBezTo>
                    <a:close/>
                    <a:moveTo>
                      <a:pt x="3134" y="3127"/>
                    </a:moveTo>
                    <a:cubicBezTo>
                      <a:pt x="3124" y="3127"/>
                      <a:pt x="3114" y="3129"/>
                      <a:pt x="3104" y="3132"/>
                    </a:cubicBezTo>
                    <a:cubicBezTo>
                      <a:pt x="3027" y="3158"/>
                      <a:pt x="3001" y="3260"/>
                      <a:pt x="3078" y="3312"/>
                    </a:cubicBezTo>
                    <a:lnTo>
                      <a:pt x="3078" y="3337"/>
                    </a:lnTo>
                    <a:lnTo>
                      <a:pt x="3104" y="3337"/>
                    </a:lnTo>
                    <a:cubicBezTo>
                      <a:pt x="3155" y="3337"/>
                      <a:pt x="3206" y="3312"/>
                      <a:pt x="3232" y="3260"/>
                    </a:cubicBezTo>
                    <a:cubicBezTo>
                      <a:pt x="3254" y="3194"/>
                      <a:pt x="3199" y="3127"/>
                      <a:pt x="3134" y="3127"/>
                    </a:cubicBezTo>
                    <a:close/>
                    <a:moveTo>
                      <a:pt x="6219" y="3536"/>
                    </a:moveTo>
                    <a:cubicBezTo>
                      <a:pt x="6072" y="3536"/>
                      <a:pt x="5928" y="3614"/>
                      <a:pt x="5899" y="3773"/>
                    </a:cubicBezTo>
                    <a:lnTo>
                      <a:pt x="5924" y="3773"/>
                    </a:lnTo>
                    <a:cubicBezTo>
                      <a:pt x="5924" y="3799"/>
                      <a:pt x="5924" y="3850"/>
                      <a:pt x="5924" y="3902"/>
                    </a:cubicBezTo>
                    <a:cubicBezTo>
                      <a:pt x="5950" y="4055"/>
                      <a:pt x="6078" y="4158"/>
                      <a:pt x="6232" y="4184"/>
                    </a:cubicBezTo>
                    <a:cubicBezTo>
                      <a:pt x="6243" y="4185"/>
                      <a:pt x="6254" y="4185"/>
                      <a:pt x="6265" y="4185"/>
                    </a:cubicBezTo>
                    <a:cubicBezTo>
                      <a:pt x="6526" y="4185"/>
                      <a:pt x="6662" y="3892"/>
                      <a:pt x="6514" y="3671"/>
                    </a:cubicBezTo>
                    <a:cubicBezTo>
                      <a:pt x="6447" y="3582"/>
                      <a:pt x="6332" y="3536"/>
                      <a:pt x="6219" y="3536"/>
                    </a:cubicBezTo>
                    <a:close/>
                    <a:moveTo>
                      <a:pt x="3009" y="4870"/>
                    </a:moveTo>
                    <a:cubicBezTo>
                      <a:pt x="2866" y="4870"/>
                      <a:pt x="2722" y="4947"/>
                      <a:pt x="2693" y="5107"/>
                    </a:cubicBezTo>
                    <a:lnTo>
                      <a:pt x="2719" y="5107"/>
                    </a:lnTo>
                    <a:cubicBezTo>
                      <a:pt x="2693" y="5158"/>
                      <a:pt x="2693" y="5184"/>
                      <a:pt x="2719" y="5235"/>
                    </a:cubicBezTo>
                    <a:cubicBezTo>
                      <a:pt x="2745" y="5389"/>
                      <a:pt x="2873" y="5517"/>
                      <a:pt x="3027" y="5517"/>
                    </a:cubicBezTo>
                    <a:cubicBezTo>
                      <a:pt x="3038" y="5518"/>
                      <a:pt x="3049" y="5518"/>
                      <a:pt x="3059" y="5518"/>
                    </a:cubicBezTo>
                    <a:cubicBezTo>
                      <a:pt x="3320" y="5518"/>
                      <a:pt x="3456" y="5226"/>
                      <a:pt x="3283" y="5004"/>
                    </a:cubicBezTo>
                    <a:cubicBezTo>
                      <a:pt x="3228" y="4915"/>
                      <a:pt x="3119" y="4870"/>
                      <a:pt x="3009" y="4870"/>
                    </a:cubicBezTo>
                    <a:close/>
                    <a:moveTo>
                      <a:pt x="6277" y="5340"/>
                    </a:moveTo>
                    <a:cubicBezTo>
                      <a:pt x="6229" y="5340"/>
                      <a:pt x="6179" y="5348"/>
                      <a:pt x="6129" y="5363"/>
                    </a:cubicBezTo>
                    <a:cubicBezTo>
                      <a:pt x="5745" y="5466"/>
                      <a:pt x="5540" y="6107"/>
                      <a:pt x="5924" y="6312"/>
                    </a:cubicBezTo>
                    <a:cubicBezTo>
                      <a:pt x="5976" y="6363"/>
                      <a:pt x="6053" y="6363"/>
                      <a:pt x="6129" y="6389"/>
                    </a:cubicBezTo>
                    <a:cubicBezTo>
                      <a:pt x="6151" y="6391"/>
                      <a:pt x="6173" y="6392"/>
                      <a:pt x="6194" y="6392"/>
                    </a:cubicBezTo>
                    <a:cubicBezTo>
                      <a:pt x="6424" y="6392"/>
                      <a:pt x="6630" y="6267"/>
                      <a:pt x="6771" y="6055"/>
                    </a:cubicBezTo>
                    <a:cubicBezTo>
                      <a:pt x="6906" y="5718"/>
                      <a:pt x="6625" y="5340"/>
                      <a:pt x="6277" y="5340"/>
                    </a:cubicBezTo>
                    <a:close/>
                    <a:moveTo>
                      <a:pt x="1163" y="6898"/>
                    </a:moveTo>
                    <a:cubicBezTo>
                      <a:pt x="1152" y="6898"/>
                      <a:pt x="1140" y="6899"/>
                      <a:pt x="1129" y="6902"/>
                    </a:cubicBezTo>
                    <a:cubicBezTo>
                      <a:pt x="1001" y="6927"/>
                      <a:pt x="924" y="7158"/>
                      <a:pt x="1052" y="7235"/>
                    </a:cubicBezTo>
                    <a:cubicBezTo>
                      <a:pt x="1078" y="7235"/>
                      <a:pt x="1104" y="7261"/>
                      <a:pt x="1129" y="7261"/>
                    </a:cubicBezTo>
                    <a:cubicBezTo>
                      <a:pt x="1206" y="7261"/>
                      <a:pt x="1283" y="7235"/>
                      <a:pt x="1334" y="7132"/>
                    </a:cubicBezTo>
                    <a:cubicBezTo>
                      <a:pt x="1381" y="7015"/>
                      <a:pt x="1278" y="6898"/>
                      <a:pt x="1163" y="6898"/>
                    </a:cubicBezTo>
                    <a:close/>
                    <a:moveTo>
                      <a:pt x="5001" y="7850"/>
                    </a:moveTo>
                    <a:cubicBezTo>
                      <a:pt x="4924" y="7876"/>
                      <a:pt x="4899" y="8004"/>
                      <a:pt x="4950" y="8056"/>
                    </a:cubicBezTo>
                    <a:lnTo>
                      <a:pt x="5001" y="8056"/>
                    </a:lnTo>
                    <a:cubicBezTo>
                      <a:pt x="5052" y="8056"/>
                      <a:pt x="5104" y="8030"/>
                      <a:pt x="5129" y="8004"/>
                    </a:cubicBezTo>
                    <a:cubicBezTo>
                      <a:pt x="5155" y="7927"/>
                      <a:pt x="5078" y="7850"/>
                      <a:pt x="5001" y="7850"/>
                    </a:cubicBezTo>
                    <a:close/>
                    <a:moveTo>
                      <a:pt x="2940" y="7598"/>
                    </a:moveTo>
                    <a:cubicBezTo>
                      <a:pt x="2902" y="7598"/>
                      <a:pt x="2862" y="7605"/>
                      <a:pt x="2822" y="7620"/>
                    </a:cubicBezTo>
                    <a:cubicBezTo>
                      <a:pt x="2565" y="7697"/>
                      <a:pt x="2437" y="8107"/>
                      <a:pt x="2693" y="8235"/>
                    </a:cubicBezTo>
                    <a:cubicBezTo>
                      <a:pt x="2719" y="8261"/>
                      <a:pt x="2770" y="8286"/>
                      <a:pt x="2822" y="8286"/>
                    </a:cubicBezTo>
                    <a:cubicBezTo>
                      <a:pt x="2838" y="8289"/>
                      <a:pt x="2854" y="8290"/>
                      <a:pt x="2870" y="8290"/>
                    </a:cubicBezTo>
                    <a:cubicBezTo>
                      <a:pt x="3007" y="8290"/>
                      <a:pt x="3137" y="8196"/>
                      <a:pt x="3206" y="8081"/>
                    </a:cubicBezTo>
                    <a:cubicBezTo>
                      <a:pt x="3338" y="7840"/>
                      <a:pt x="3169" y="7598"/>
                      <a:pt x="2940" y="7598"/>
                    </a:cubicBezTo>
                    <a:close/>
                    <a:moveTo>
                      <a:pt x="6698" y="7919"/>
                    </a:moveTo>
                    <a:cubicBezTo>
                      <a:pt x="6554" y="7919"/>
                      <a:pt x="6414" y="7990"/>
                      <a:pt x="6386" y="8133"/>
                    </a:cubicBezTo>
                    <a:lnTo>
                      <a:pt x="6412" y="8133"/>
                    </a:lnTo>
                    <a:cubicBezTo>
                      <a:pt x="6412" y="8184"/>
                      <a:pt x="6412" y="8235"/>
                      <a:pt x="6412" y="8261"/>
                    </a:cubicBezTo>
                    <a:cubicBezTo>
                      <a:pt x="6437" y="8415"/>
                      <a:pt x="6565" y="8543"/>
                      <a:pt x="6745" y="8568"/>
                    </a:cubicBezTo>
                    <a:cubicBezTo>
                      <a:pt x="7001" y="8568"/>
                      <a:pt x="7181" y="8261"/>
                      <a:pt x="7001" y="8056"/>
                    </a:cubicBezTo>
                    <a:cubicBezTo>
                      <a:pt x="6933" y="7964"/>
                      <a:pt x="6814" y="7919"/>
                      <a:pt x="6698" y="7919"/>
                    </a:cubicBezTo>
                    <a:close/>
                    <a:moveTo>
                      <a:pt x="4317" y="9878"/>
                    </a:moveTo>
                    <a:cubicBezTo>
                      <a:pt x="4265" y="9878"/>
                      <a:pt x="4210" y="9886"/>
                      <a:pt x="4155" y="9902"/>
                    </a:cubicBezTo>
                    <a:cubicBezTo>
                      <a:pt x="3770" y="9979"/>
                      <a:pt x="3565" y="10645"/>
                      <a:pt x="3950" y="10851"/>
                    </a:cubicBezTo>
                    <a:cubicBezTo>
                      <a:pt x="4001" y="10876"/>
                      <a:pt x="4078" y="10902"/>
                      <a:pt x="4129" y="10928"/>
                    </a:cubicBezTo>
                    <a:cubicBezTo>
                      <a:pt x="4153" y="10930"/>
                      <a:pt x="4177" y="10931"/>
                      <a:pt x="4200" y="10931"/>
                    </a:cubicBezTo>
                    <a:cubicBezTo>
                      <a:pt x="4454" y="10931"/>
                      <a:pt x="4677" y="10805"/>
                      <a:pt x="4770" y="10594"/>
                    </a:cubicBezTo>
                    <a:cubicBezTo>
                      <a:pt x="4927" y="10236"/>
                      <a:pt x="4673" y="9878"/>
                      <a:pt x="4317" y="9878"/>
                    </a:cubicBezTo>
                    <a:close/>
                    <a:moveTo>
                      <a:pt x="746" y="10289"/>
                    </a:moveTo>
                    <a:cubicBezTo>
                      <a:pt x="696" y="10289"/>
                      <a:pt x="644" y="10297"/>
                      <a:pt x="591" y="10312"/>
                    </a:cubicBezTo>
                    <a:cubicBezTo>
                      <a:pt x="206" y="10415"/>
                      <a:pt x="1" y="11056"/>
                      <a:pt x="386" y="11287"/>
                    </a:cubicBezTo>
                    <a:lnTo>
                      <a:pt x="386" y="11261"/>
                    </a:lnTo>
                    <a:cubicBezTo>
                      <a:pt x="437" y="11312"/>
                      <a:pt x="514" y="11338"/>
                      <a:pt x="565" y="11338"/>
                    </a:cubicBezTo>
                    <a:cubicBezTo>
                      <a:pt x="589" y="11340"/>
                      <a:pt x="613" y="11341"/>
                      <a:pt x="636" y="11341"/>
                    </a:cubicBezTo>
                    <a:cubicBezTo>
                      <a:pt x="889" y="11341"/>
                      <a:pt x="1112" y="11216"/>
                      <a:pt x="1206" y="11004"/>
                    </a:cubicBezTo>
                    <a:cubicBezTo>
                      <a:pt x="1364" y="10667"/>
                      <a:pt x="1106" y="10289"/>
                      <a:pt x="746" y="10289"/>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01" name="Google Shape;1801;p35"/>
              <p:cNvSpPr/>
              <p:nvPr/>
            </p:nvSpPr>
            <p:spPr>
              <a:xfrm>
                <a:off x="-1809250" y="2563500"/>
                <a:ext cx="247275" cy="1438900"/>
              </a:xfrm>
              <a:custGeom>
                <a:avLst/>
                <a:gdLst/>
                <a:ahLst/>
                <a:cxnLst/>
                <a:rect l="l" t="t" r="r" b="b"/>
                <a:pathLst>
                  <a:path w="9891" h="57556" extrusionOk="0">
                    <a:moveTo>
                      <a:pt x="9445" y="0"/>
                    </a:moveTo>
                    <a:cubicBezTo>
                      <a:pt x="9304" y="0"/>
                      <a:pt x="9164" y="81"/>
                      <a:pt x="9104" y="270"/>
                    </a:cubicBezTo>
                    <a:cubicBezTo>
                      <a:pt x="4617" y="13912"/>
                      <a:pt x="1" y="34913"/>
                      <a:pt x="3386" y="57247"/>
                    </a:cubicBezTo>
                    <a:cubicBezTo>
                      <a:pt x="3411" y="57427"/>
                      <a:pt x="3565" y="57555"/>
                      <a:pt x="3745" y="57555"/>
                    </a:cubicBezTo>
                    <a:lnTo>
                      <a:pt x="3822" y="57555"/>
                    </a:lnTo>
                    <a:cubicBezTo>
                      <a:pt x="4027" y="57530"/>
                      <a:pt x="4155" y="57324"/>
                      <a:pt x="4129" y="57119"/>
                    </a:cubicBezTo>
                    <a:cubicBezTo>
                      <a:pt x="796" y="34939"/>
                      <a:pt x="5360" y="14091"/>
                      <a:pt x="9796" y="501"/>
                    </a:cubicBezTo>
                    <a:cubicBezTo>
                      <a:pt x="9890" y="202"/>
                      <a:pt x="9667" y="0"/>
                      <a:pt x="9445"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1802" name="Google Shape;1802;p35"/>
          <p:cNvGrpSpPr/>
          <p:nvPr/>
        </p:nvGrpSpPr>
        <p:grpSpPr>
          <a:xfrm rot="5170076">
            <a:off x="10330203" y="5272232"/>
            <a:ext cx="2436828" cy="2564984"/>
            <a:chOff x="1526600" y="450800"/>
            <a:chExt cx="4540675" cy="4779475"/>
          </a:xfrm>
        </p:grpSpPr>
        <p:sp>
          <p:nvSpPr>
            <p:cNvPr id="1803" name="Google Shape;1803;p35"/>
            <p:cNvSpPr/>
            <p:nvPr/>
          </p:nvSpPr>
          <p:spPr>
            <a:xfrm>
              <a:off x="1610100" y="473575"/>
              <a:ext cx="4457175" cy="4689450"/>
            </a:xfrm>
            <a:custGeom>
              <a:avLst/>
              <a:gdLst/>
              <a:ahLst/>
              <a:cxnLst/>
              <a:rect l="l" t="t" r="r" b="b"/>
              <a:pathLst>
                <a:path w="178287" h="187578" extrusionOk="0">
                  <a:moveTo>
                    <a:pt x="95602" y="1"/>
                  </a:moveTo>
                  <a:cubicBezTo>
                    <a:pt x="95141" y="1"/>
                    <a:pt x="94676" y="129"/>
                    <a:pt x="94258" y="394"/>
                  </a:cubicBezTo>
                  <a:lnTo>
                    <a:pt x="0" y="63859"/>
                  </a:lnTo>
                  <a:lnTo>
                    <a:pt x="79645" y="185257"/>
                  </a:lnTo>
                  <a:cubicBezTo>
                    <a:pt x="80631" y="186769"/>
                    <a:pt x="82280" y="187578"/>
                    <a:pt x="83965" y="187578"/>
                  </a:cubicBezTo>
                  <a:cubicBezTo>
                    <a:pt x="84955" y="187578"/>
                    <a:pt x="85959" y="187298"/>
                    <a:pt x="86847" y="186719"/>
                  </a:cubicBezTo>
                  <a:lnTo>
                    <a:pt x="176826" y="126176"/>
                  </a:lnTo>
                  <a:cubicBezTo>
                    <a:pt x="177974" y="125393"/>
                    <a:pt x="178287" y="123880"/>
                    <a:pt x="177504" y="122732"/>
                  </a:cubicBezTo>
                  <a:lnTo>
                    <a:pt x="97703" y="1125"/>
                  </a:lnTo>
                  <a:cubicBezTo>
                    <a:pt x="97205" y="394"/>
                    <a:pt x="96410" y="1"/>
                    <a:pt x="95602" y="1"/>
                  </a:cubicBezTo>
                  <a:close/>
                </a:path>
              </a:pathLst>
            </a:custGeom>
            <a:solidFill>
              <a:srgbClr val="119B9B"/>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04" name="Google Shape;1804;p35"/>
            <p:cNvSpPr/>
            <p:nvPr/>
          </p:nvSpPr>
          <p:spPr>
            <a:xfrm>
              <a:off x="1616625" y="450800"/>
              <a:ext cx="4391950" cy="4645025"/>
            </a:xfrm>
            <a:custGeom>
              <a:avLst/>
              <a:gdLst/>
              <a:ahLst/>
              <a:cxnLst/>
              <a:rect l="l" t="t" r="r" b="b"/>
              <a:pathLst>
                <a:path w="175678" h="185801" extrusionOk="0">
                  <a:moveTo>
                    <a:pt x="93162" y="0"/>
                  </a:moveTo>
                  <a:lnTo>
                    <a:pt x="0" y="61587"/>
                  </a:lnTo>
                  <a:lnTo>
                    <a:pt x="80323" y="184028"/>
                  </a:lnTo>
                  <a:cubicBezTo>
                    <a:pt x="81085" y="185187"/>
                    <a:pt x="82329" y="185800"/>
                    <a:pt x="83604" y="185800"/>
                  </a:cubicBezTo>
                  <a:cubicBezTo>
                    <a:pt x="84339" y="185800"/>
                    <a:pt x="85083" y="185597"/>
                    <a:pt x="85751" y="185177"/>
                  </a:cubicBezTo>
                  <a:lnTo>
                    <a:pt x="175677" y="125782"/>
                  </a:lnTo>
                  <a:lnTo>
                    <a:pt x="93162" y="0"/>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05" name="Google Shape;1805;p35"/>
            <p:cNvSpPr/>
            <p:nvPr/>
          </p:nvSpPr>
          <p:spPr>
            <a:xfrm>
              <a:off x="3931325" y="462525"/>
              <a:ext cx="2064200" cy="3145900"/>
            </a:xfrm>
            <a:custGeom>
              <a:avLst/>
              <a:gdLst/>
              <a:ahLst/>
              <a:cxnLst/>
              <a:rect l="l" t="t" r="r" b="b"/>
              <a:pathLst>
                <a:path w="82568" h="125836" fill="none" extrusionOk="0">
                  <a:moveTo>
                    <a:pt x="0" y="1"/>
                  </a:moveTo>
                  <a:lnTo>
                    <a:pt x="82567" y="125835"/>
                  </a:lnTo>
                </a:path>
              </a:pathLst>
            </a:custGeom>
            <a:noFill/>
            <a:ln w="11750" cap="flat" cmpd="sng">
              <a:solidFill>
                <a:schemeClr val="dk1"/>
              </a:solidFill>
              <a:prstDash val="solid"/>
              <a:miter lim="5219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06" name="Google Shape;1806;p35"/>
            <p:cNvSpPr/>
            <p:nvPr/>
          </p:nvSpPr>
          <p:spPr>
            <a:xfrm>
              <a:off x="3898700" y="482100"/>
              <a:ext cx="2065500" cy="3145900"/>
            </a:xfrm>
            <a:custGeom>
              <a:avLst/>
              <a:gdLst/>
              <a:ahLst/>
              <a:cxnLst/>
              <a:rect l="l" t="t" r="r" b="b"/>
              <a:pathLst>
                <a:path w="82620" h="125836" fill="none" extrusionOk="0">
                  <a:moveTo>
                    <a:pt x="1" y="1"/>
                  </a:moveTo>
                  <a:lnTo>
                    <a:pt x="82620" y="125835"/>
                  </a:lnTo>
                </a:path>
              </a:pathLst>
            </a:custGeom>
            <a:noFill/>
            <a:ln w="11750" cap="flat" cmpd="sng">
              <a:solidFill>
                <a:schemeClr val="dk1"/>
              </a:solidFill>
              <a:prstDash val="solid"/>
              <a:miter lim="5219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07" name="Google Shape;1807;p35"/>
            <p:cNvSpPr/>
            <p:nvPr/>
          </p:nvSpPr>
          <p:spPr>
            <a:xfrm>
              <a:off x="3742125" y="4138150"/>
              <a:ext cx="842925" cy="1092125"/>
            </a:xfrm>
            <a:custGeom>
              <a:avLst/>
              <a:gdLst/>
              <a:ahLst/>
              <a:cxnLst/>
              <a:rect l="l" t="t" r="r" b="b"/>
              <a:pathLst>
                <a:path w="33717" h="43685" extrusionOk="0">
                  <a:moveTo>
                    <a:pt x="9604" y="0"/>
                  </a:moveTo>
                  <a:lnTo>
                    <a:pt x="1" y="6159"/>
                  </a:lnTo>
                  <a:lnTo>
                    <a:pt x="24113" y="43685"/>
                  </a:lnTo>
                  <a:lnTo>
                    <a:pt x="25679" y="35595"/>
                  </a:lnTo>
                  <a:lnTo>
                    <a:pt x="33716" y="37526"/>
                  </a:lnTo>
                  <a:lnTo>
                    <a:pt x="9604"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08" name="Google Shape;1808;p35"/>
            <p:cNvSpPr/>
            <p:nvPr/>
          </p:nvSpPr>
          <p:spPr>
            <a:xfrm>
              <a:off x="1526600" y="464775"/>
              <a:ext cx="4343675" cy="4627200"/>
            </a:xfrm>
            <a:custGeom>
              <a:avLst/>
              <a:gdLst/>
              <a:ahLst/>
              <a:cxnLst/>
              <a:rect l="l" t="t" r="r" b="b"/>
              <a:pathLst>
                <a:path w="173747" h="185088" extrusionOk="0">
                  <a:moveTo>
                    <a:pt x="91115" y="1"/>
                  </a:moveTo>
                  <a:cubicBezTo>
                    <a:pt x="90634" y="1"/>
                    <a:pt x="90147" y="140"/>
                    <a:pt x="89718" y="433"/>
                  </a:cubicBezTo>
                  <a:lnTo>
                    <a:pt x="0" y="59357"/>
                  </a:lnTo>
                  <a:lnTo>
                    <a:pt x="82515" y="185087"/>
                  </a:lnTo>
                  <a:lnTo>
                    <a:pt x="172285" y="126163"/>
                  </a:lnTo>
                  <a:cubicBezTo>
                    <a:pt x="173433" y="125380"/>
                    <a:pt x="173746" y="123866"/>
                    <a:pt x="172963" y="122718"/>
                  </a:cubicBezTo>
                  <a:lnTo>
                    <a:pt x="93162" y="1111"/>
                  </a:lnTo>
                  <a:cubicBezTo>
                    <a:pt x="92705" y="392"/>
                    <a:pt x="91920" y="1"/>
                    <a:pt x="9111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09" name="Google Shape;1809;p35"/>
            <p:cNvSpPr/>
            <p:nvPr/>
          </p:nvSpPr>
          <p:spPr>
            <a:xfrm>
              <a:off x="1636200" y="1843000"/>
              <a:ext cx="2130750" cy="3199400"/>
            </a:xfrm>
            <a:custGeom>
              <a:avLst/>
              <a:gdLst/>
              <a:ahLst/>
              <a:cxnLst/>
              <a:rect l="l" t="t" r="r" b="b"/>
              <a:pathLst>
                <a:path w="85230" h="127976" extrusionOk="0">
                  <a:moveTo>
                    <a:pt x="2506" y="1"/>
                  </a:moveTo>
                  <a:lnTo>
                    <a:pt x="0" y="1619"/>
                  </a:lnTo>
                  <a:lnTo>
                    <a:pt x="82724" y="127975"/>
                  </a:lnTo>
                  <a:lnTo>
                    <a:pt x="85229" y="126357"/>
                  </a:lnTo>
                  <a:lnTo>
                    <a:pt x="2506"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10" name="Google Shape;1810;p35"/>
            <p:cNvSpPr/>
            <p:nvPr/>
          </p:nvSpPr>
          <p:spPr>
            <a:xfrm>
              <a:off x="2647400" y="1567700"/>
              <a:ext cx="2116400" cy="2399550"/>
            </a:xfrm>
            <a:custGeom>
              <a:avLst/>
              <a:gdLst/>
              <a:ahLst/>
              <a:cxnLst/>
              <a:rect l="l" t="t" r="r" b="b"/>
              <a:pathLst>
                <a:path w="84656" h="95982" fill="none" extrusionOk="0">
                  <a:moveTo>
                    <a:pt x="82777" y="71347"/>
                  </a:moveTo>
                  <a:cubicBezTo>
                    <a:pt x="82777" y="69937"/>
                    <a:pt x="83507" y="68633"/>
                    <a:pt x="84656" y="67850"/>
                  </a:cubicBezTo>
                  <a:lnTo>
                    <a:pt x="40919" y="1201"/>
                  </a:lnTo>
                  <a:cubicBezTo>
                    <a:pt x="38988" y="2453"/>
                    <a:pt x="36431" y="1932"/>
                    <a:pt x="35178" y="0"/>
                  </a:cubicBezTo>
                  <a:lnTo>
                    <a:pt x="1149" y="22286"/>
                  </a:lnTo>
                  <a:cubicBezTo>
                    <a:pt x="2454" y="24217"/>
                    <a:pt x="1932" y="26827"/>
                    <a:pt x="1" y="28080"/>
                  </a:cubicBezTo>
                  <a:lnTo>
                    <a:pt x="43737" y="94729"/>
                  </a:lnTo>
                  <a:cubicBezTo>
                    <a:pt x="45668" y="93476"/>
                    <a:pt x="48226" y="94050"/>
                    <a:pt x="49478" y="95981"/>
                  </a:cubicBezTo>
                  <a:lnTo>
                    <a:pt x="83455" y="73643"/>
                  </a:lnTo>
                  <a:cubicBezTo>
                    <a:pt x="82985" y="72965"/>
                    <a:pt x="82777" y="72182"/>
                    <a:pt x="82777" y="71347"/>
                  </a:cubicBezTo>
                  <a:close/>
                </a:path>
              </a:pathLst>
            </a:custGeom>
            <a:solidFill>
              <a:schemeClr val="lt1"/>
            </a:solidFill>
            <a:ln w="14350" cap="flat" cmpd="sng">
              <a:solidFill>
                <a:schemeClr val="lt1"/>
              </a:solidFill>
              <a:prstDash val="solid"/>
              <a:miter lim="5219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Tree>
    <p:extLst>
      <p:ext uri="{BB962C8B-B14F-4D97-AF65-F5344CB8AC3E}">
        <p14:creationId xmlns:p14="http://schemas.microsoft.com/office/powerpoint/2010/main" val="581493948"/>
      </p:ext>
    </p:extLst>
  </p:cSld>
  <p:clrMapOvr>
    <a:masterClrMapping/>
  </p:clrMapOvr>
</p:sldLayout>
</file>

<file path=ppt/slideLayouts/slideLayout202.xml><?xml version="1.0" encoding="utf-8"?>
<p:sldLayout xmlns:a="http://schemas.openxmlformats.org/drawingml/2006/main" xmlns:r="http://schemas.openxmlformats.org/officeDocument/2006/relationships" xmlns:p="http://schemas.openxmlformats.org/presentationml/2006/main" matchingName="Background 1">
  <p:cSld name="Background 1">
    <p:spTree>
      <p:nvGrpSpPr>
        <p:cNvPr id="1" name="Shape 1811"/>
        <p:cNvGrpSpPr/>
        <p:nvPr/>
      </p:nvGrpSpPr>
      <p:grpSpPr>
        <a:xfrm>
          <a:off x="0" y="0"/>
          <a:ext cx="0" cy="0"/>
          <a:chOff x="0" y="0"/>
          <a:chExt cx="0" cy="0"/>
        </a:xfrm>
      </p:grpSpPr>
      <p:pic>
        <p:nvPicPr>
          <p:cNvPr id="1812" name="Google Shape;1812;p36"/>
          <p:cNvPicPr preferRelativeResize="0"/>
          <p:nvPr/>
        </p:nvPicPr>
        <p:blipFill>
          <a:blip r:embed="rId2">
            <a:alphaModFix/>
          </a:blip>
          <a:stretch>
            <a:fillRect/>
          </a:stretch>
        </p:blipFill>
        <p:spPr>
          <a:xfrm>
            <a:off x="-75466" y="-36433"/>
            <a:ext cx="12342935" cy="7005332"/>
          </a:xfrm>
          <a:prstGeom prst="rect">
            <a:avLst/>
          </a:prstGeom>
          <a:noFill/>
          <a:ln>
            <a:noFill/>
          </a:ln>
        </p:spPr>
      </p:pic>
      <p:grpSp>
        <p:nvGrpSpPr>
          <p:cNvPr id="1813" name="Google Shape;1813;p36"/>
          <p:cNvGrpSpPr/>
          <p:nvPr/>
        </p:nvGrpSpPr>
        <p:grpSpPr>
          <a:xfrm rot="-1529531" flipH="1">
            <a:off x="-1273305" y="-845404"/>
            <a:ext cx="3658412" cy="3599552"/>
            <a:chOff x="7235149" y="-718650"/>
            <a:chExt cx="3031064" cy="2982297"/>
          </a:xfrm>
        </p:grpSpPr>
        <p:grpSp>
          <p:nvGrpSpPr>
            <p:cNvPr id="1814" name="Google Shape;1814;p36"/>
            <p:cNvGrpSpPr/>
            <p:nvPr/>
          </p:nvGrpSpPr>
          <p:grpSpPr>
            <a:xfrm rot="-4962260" flipH="1">
              <a:off x="7958573" y="-653239"/>
              <a:ext cx="596905" cy="1865484"/>
              <a:chOff x="-1858600" y="2385325"/>
              <a:chExt cx="523125" cy="1635025"/>
            </a:xfrm>
          </p:grpSpPr>
          <p:sp>
            <p:nvSpPr>
              <p:cNvPr id="1815" name="Google Shape;1815;p36"/>
              <p:cNvSpPr/>
              <p:nvPr/>
            </p:nvSpPr>
            <p:spPr>
              <a:xfrm>
                <a:off x="-1804750" y="2385325"/>
                <a:ext cx="469275" cy="1635025"/>
              </a:xfrm>
              <a:custGeom>
                <a:avLst/>
                <a:gdLst/>
                <a:ahLst/>
                <a:cxnLst/>
                <a:rect l="l" t="t" r="r" b="b"/>
                <a:pathLst>
                  <a:path w="18771" h="65401" extrusionOk="0">
                    <a:moveTo>
                      <a:pt x="12062" y="1"/>
                    </a:moveTo>
                    <a:cubicBezTo>
                      <a:pt x="9693" y="1"/>
                      <a:pt x="7259" y="1264"/>
                      <a:pt x="5667" y="3115"/>
                    </a:cubicBezTo>
                    <a:cubicBezTo>
                      <a:pt x="3462" y="5679"/>
                      <a:pt x="2513" y="9064"/>
                      <a:pt x="1872" y="12397"/>
                    </a:cubicBezTo>
                    <a:lnTo>
                      <a:pt x="1872" y="12372"/>
                    </a:lnTo>
                    <a:cubicBezTo>
                      <a:pt x="129" y="21270"/>
                      <a:pt x="0" y="30373"/>
                      <a:pt x="975" y="39373"/>
                    </a:cubicBezTo>
                    <a:cubicBezTo>
                      <a:pt x="1308" y="42476"/>
                      <a:pt x="1308" y="44861"/>
                      <a:pt x="1462" y="47989"/>
                    </a:cubicBezTo>
                    <a:cubicBezTo>
                      <a:pt x="1795" y="54796"/>
                      <a:pt x="6238" y="62496"/>
                      <a:pt x="6079" y="65382"/>
                    </a:cubicBezTo>
                    <a:lnTo>
                      <a:pt x="6079" y="65382"/>
                    </a:lnTo>
                    <a:cubicBezTo>
                      <a:pt x="6979" y="50077"/>
                      <a:pt x="11644" y="31239"/>
                      <a:pt x="16694" y="16756"/>
                    </a:cubicBezTo>
                    <a:cubicBezTo>
                      <a:pt x="17694" y="13936"/>
                      <a:pt x="18771" y="11064"/>
                      <a:pt x="18745" y="8089"/>
                    </a:cubicBezTo>
                    <a:cubicBezTo>
                      <a:pt x="18745" y="5089"/>
                      <a:pt x="17412" y="1909"/>
                      <a:pt x="14719" y="602"/>
                    </a:cubicBezTo>
                    <a:cubicBezTo>
                      <a:pt x="13878" y="188"/>
                      <a:pt x="12974" y="1"/>
                      <a:pt x="12062" y="1"/>
                    </a:cubicBezTo>
                    <a:close/>
                    <a:moveTo>
                      <a:pt x="6079" y="65382"/>
                    </a:moveTo>
                    <a:lnTo>
                      <a:pt x="6079" y="65382"/>
                    </a:lnTo>
                    <a:cubicBezTo>
                      <a:pt x="6078" y="65388"/>
                      <a:pt x="6078" y="65394"/>
                      <a:pt x="6078" y="65400"/>
                    </a:cubicBezTo>
                    <a:cubicBezTo>
                      <a:pt x="6078" y="65394"/>
                      <a:pt x="6078" y="65388"/>
                      <a:pt x="6079" y="65382"/>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16" name="Google Shape;1816;p36"/>
              <p:cNvSpPr/>
              <p:nvPr/>
            </p:nvSpPr>
            <p:spPr>
              <a:xfrm>
                <a:off x="-1858600" y="2385425"/>
                <a:ext cx="469275" cy="1634925"/>
              </a:xfrm>
              <a:custGeom>
                <a:avLst/>
                <a:gdLst/>
                <a:ahLst/>
                <a:cxnLst/>
                <a:rect l="l" t="t" r="r" b="b"/>
                <a:pathLst>
                  <a:path w="18771" h="65397" extrusionOk="0">
                    <a:moveTo>
                      <a:pt x="12088" y="1"/>
                    </a:moveTo>
                    <a:cubicBezTo>
                      <a:pt x="9704" y="1"/>
                      <a:pt x="7263" y="1274"/>
                      <a:pt x="5667" y="3111"/>
                    </a:cubicBezTo>
                    <a:cubicBezTo>
                      <a:pt x="3462" y="5649"/>
                      <a:pt x="2513" y="9060"/>
                      <a:pt x="1872" y="12393"/>
                    </a:cubicBezTo>
                    <a:lnTo>
                      <a:pt x="1872" y="12368"/>
                    </a:lnTo>
                    <a:cubicBezTo>
                      <a:pt x="129" y="21266"/>
                      <a:pt x="0" y="30369"/>
                      <a:pt x="975" y="39369"/>
                    </a:cubicBezTo>
                    <a:cubicBezTo>
                      <a:pt x="1308" y="42472"/>
                      <a:pt x="1308" y="44857"/>
                      <a:pt x="1462" y="47985"/>
                    </a:cubicBezTo>
                    <a:cubicBezTo>
                      <a:pt x="1795" y="54792"/>
                      <a:pt x="6239" y="62492"/>
                      <a:pt x="6079" y="65378"/>
                    </a:cubicBezTo>
                    <a:lnTo>
                      <a:pt x="6079" y="65378"/>
                    </a:lnTo>
                    <a:cubicBezTo>
                      <a:pt x="6979" y="50073"/>
                      <a:pt x="11670" y="31235"/>
                      <a:pt x="16694" y="16752"/>
                    </a:cubicBezTo>
                    <a:cubicBezTo>
                      <a:pt x="17694" y="13932"/>
                      <a:pt x="18771" y="11060"/>
                      <a:pt x="18771" y="8085"/>
                    </a:cubicBezTo>
                    <a:cubicBezTo>
                      <a:pt x="18745" y="5085"/>
                      <a:pt x="17412" y="1905"/>
                      <a:pt x="14745" y="598"/>
                    </a:cubicBezTo>
                    <a:cubicBezTo>
                      <a:pt x="13901" y="187"/>
                      <a:pt x="12999" y="1"/>
                      <a:pt x="12088" y="1"/>
                    </a:cubicBezTo>
                    <a:close/>
                    <a:moveTo>
                      <a:pt x="6079" y="65378"/>
                    </a:moveTo>
                    <a:cubicBezTo>
                      <a:pt x="6078" y="65384"/>
                      <a:pt x="6078" y="65390"/>
                      <a:pt x="6078" y="65396"/>
                    </a:cubicBezTo>
                    <a:cubicBezTo>
                      <a:pt x="6078" y="65390"/>
                      <a:pt x="6078" y="65384"/>
                      <a:pt x="6079" y="65378"/>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17" name="Google Shape;1817;p36"/>
              <p:cNvSpPr/>
              <p:nvPr/>
            </p:nvSpPr>
            <p:spPr>
              <a:xfrm>
                <a:off x="-1766300" y="2414375"/>
                <a:ext cx="329125" cy="283550"/>
              </a:xfrm>
              <a:custGeom>
                <a:avLst/>
                <a:gdLst/>
                <a:ahLst/>
                <a:cxnLst/>
                <a:rect l="l" t="t" r="r" b="b"/>
                <a:pathLst>
                  <a:path w="13165" h="11342" extrusionOk="0">
                    <a:moveTo>
                      <a:pt x="7214" y="1"/>
                    </a:moveTo>
                    <a:cubicBezTo>
                      <a:pt x="7203" y="1"/>
                      <a:pt x="7192" y="2"/>
                      <a:pt x="7181" y="4"/>
                    </a:cubicBezTo>
                    <a:cubicBezTo>
                      <a:pt x="7053" y="55"/>
                      <a:pt x="6976" y="260"/>
                      <a:pt x="7104" y="337"/>
                    </a:cubicBezTo>
                    <a:cubicBezTo>
                      <a:pt x="7130" y="363"/>
                      <a:pt x="7155" y="363"/>
                      <a:pt x="7181" y="363"/>
                    </a:cubicBezTo>
                    <a:cubicBezTo>
                      <a:pt x="7258" y="363"/>
                      <a:pt x="7335" y="337"/>
                      <a:pt x="7386" y="260"/>
                    </a:cubicBezTo>
                    <a:cubicBezTo>
                      <a:pt x="7433" y="120"/>
                      <a:pt x="7330" y="1"/>
                      <a:pt x="7214" y="1"/>
                    </a:cubicBezTo>
                    <a:close/>
                    <a:moveTo>
                      <a:pt x="10096" y="914"/>
                    </a:moveTo>
                    <a:cubicBezTo>
                      <a:pt x="10065" y="914"/>
                      <a:pt x="10033" y="918"/>
                      <a:pt x="10001" y="927"/>
                    </a:cubicBezTo>
                    <a:cubicBezTo>
                      <a:pt x="9719" y="1004"/>
                      <a:pt x="9591" y="1440"/>
                      <a:pt x="9848" y="1619"/>
                    </a:cubicBezTo>
                    <a:cubicBezTo>
                      <a:pt x="9899" y="1619"/>
                      <a:pt x="9950" y="1645"/>
                      <a:pt x="10001" y="1645"/>
                    </a:cubicBezTo>
                    <a:cubicBezTo>
                      <a:pt x="10024" y="1648"/>
                      <a:pt x="10046" y="1650"/>
                      <a:pt x="10069" y="1650"/>
                    </a:cubicBezTo>
                    <a:cubicBezTo>
                      <a:pt x="10224" y="1650"/>
                      <a:pt x="10370" y="1571"/>
                      <a:pt x="10437" y="1414"/>
                    </a:cubicBezTo>
                    <a:cubicBezTo>
                      <a:pt x="10528" y="1164"/>
                      <a:pt x="10337" y="914"/>
                      <a:pt x="10096" y="914"/>
                    </a:cubicBezTo>
                    <a:close/>
                    <a:moveTo>
                      <a:pt x="4839" y="1534"/>
                    </a:moveTo>
                    <a:cubicBezTo>
                      <a:pt x="4695" y="1534"/>
                      <a:pt x="4554" y="1605"/>
                      <a:pt x="4540" y="1748"/>
                    </a:cubicBezTo>
                    <a:cubicBezTo>
                      <a:pt x="4540" y="1799"/>
                      <a:pt x="4540" y="1824"/>
                      <a:pt x="4540" y="1876"/>
                    </a:cubicBezTo>
                    <a:cubicBezTo>
                      <a:pt x="4591" y="2030"/>
                      <a:pt x="4719" y="2158"/>
                      <a:pt x="4873" y="2183"/>
                    </a:cubicBezTo>
                    <a:cubicBezTo>
                      <a:pt x="5129" y="2183"/>
                      <a:pt x="5309" y="1876"/>
                      <a:pt x="5129" y="1671"/>
                    </a:cubicBezTo>
                    <a:cubicBezTo>
                      <a:pt x="5072" y="1579"/>
                      <a:pt x="4955" y="1534"/>
                      <a:pt x="4839" y="1534"/>
                    </a:cubicBezTo>
                    <a:close/>
                    <a:moveTo>
                      <a:pt x="7873" y="1434"/>
                    </a:moveTo>
                    <a:cubicBezTo>
                      <a:pt x="7815" y="1434"/>
                      <a:pt x="7755" y="1444"/>
                      <a:pt x="7694" y="1465"/>
                    </a:cubicBezTo>
                    <a:cubicBezTo>
                      <a:pt x="7309" y="1542"/>
                      <a:pt x="7104" y="2183"/>
                      <a:pt x="7488" y="2414"/>
                    </a:cubicBezTo>
                    <a:lnTo>
                      <a:pt x="7514" y="2414"/>
                    </a:lnTo>
                    <a:cubicBezTo>
                      <a:pt x="7565" y="2440"/>
                      <a:pt x="7642" y="2466"/>
                      <a:pt x="7694" y="2491"/>
                    </a:cubicBezTo>
                    <a:cubicBezTo>
                      <a:pt x="7715" y="2493"/>
                      <a:pt x="7737" y="2494"/>
                      <a:pt x="7759" y="2494"/>
                    </a:cubicBezTo>
                    <a:cubicBezTo>
                      <a:pt x="7992" y="2494"/>
                      <a:pt x="8217" y="2369"/>
                      <a:pt x="8335" y="2158"/>
                    </a:cubicBezTo>
                    <a:cubicBezTo>
                      <a:pt x="8489" y="1805"/>
                      <a:pt x="8227" y="1434"/>
                      <a:pt x="7873" y="1434"/>
                    </a:cubicBezTo>
                    <a:close/>
                    <a:moveTo>
                      <a:pt x="12521" y="1809"/>
                    </a:moveTo>
                    <a:cubicBezTo>
                      <a:pt x="12477" y="1809"/>
                      <a:pt x="12432" y="1814"/>
                      <a:pt x="12386" y="1824"/>
                    </a:cubicBezTo>
                    <a:cubicBezTo>
                      <a:pt x="12002" y="1927"/>
                      <a:pt x="11796" y="2568"/>
                      <a:pt x="12181" y="2799"/>
                    </a:cubicBezTo>
                    <a:cubicBezTo>
                      <a:pt x="12232" y="2825"/>
                      <a:pt x="12309" y="2850"/>
                      <a:pt x="12386" y="2850"/>
                    </a:cubicBezTo>
                    <a:cubicBezTo>
                      <a:pt x="12424" y="2858"/>
                      <a:pt x="12461" y="2861"/>
                      <a:pt x="12498" y="2861"/>
                    </a:cubicBezTo>
                    <a:cubicBezTo>
                      <a:pt x="12709" y="2861"/>
                      <a:pt x="12896" y="2739"/>
                      <a:pt x="13027" y="2542"/>
                    </a:cubicBezTo>
                    <a:cubicBezTo>
                      <a:pt x="13165" y="2175"/>
                      <a:pt x="12892" y="1809"/>
                      <a:pt x="12521" y="1809"/>
                    </a:cubicBezTo>
                    <a:close/>
                    <a:moveTo>
                      <a:pt x="10496" y="2693"/>
                    </a:moveTo>
                    <a:cubicBezTo>
                      <a:pt x="10485" y="2693"/>
                      <a:pt x="10474" y="2694"/>
                      <a:pt x="10463" y="2696"/>
                    </a:cubicBezTo>
                    <a:cubicBezTo>
                      <a:pt x="10335" y="2722"/>
                      <a:pt x="10258" y="2953"/>
                      <a:pt x="10386" y="3030"/>
                    </a:cubicBezTo>
                    <a:cubicBezTo>
                      <a:pt x="10412" y="3055"/>
                      <a:pt x="10412" y="3055"/>
                      <a:pt x="10437" y="3055"/>
                    </a:cubicBezTo>
                    <a:cubicBezTo>
                      <a:pt x="10540" y="3055"/>
                      <a:pt x="10617" y="3030"/>
                      <a:pt x="10668" y="2953"/>
                    </a:cubicBezTo>
                    <a:cubicBezTo>
                      <a:pt x="10715" y="2812"/>
                      <a:pt x="10612" y="2693"/>
                      <a:pt x="10496" y="2693"/>
                    </a:cubicBezTo>
                    <a:close/>
                    <a:moveTo>
                      <a:pt x="3134" y="3127"/>
                    </a:moveTo>
                    <a:cubicBezTo>
                      <a:pt x="3124" y="3127"/>
                      <a:pt x="3114" y="3129"/>
                      <a:pt x="3104" y="3132"/>
                    </a:cubicBezTo>
                    <a:cubicBezTo>
                      <a:pt x="3027" y="3158"/>
                      <a:pt x="3001" y="3260"/>
                      <a:pt x="3078" y="3312"/>
                    </a:cubicBezTo>
                    <a:lnTo>
                      <a:pt x="3078" y="3337"/>
                    </a:lnTo>
                    <a:lnTo>
                      <a:pt x="3104" y="3337"/>
                    </a:lnTo>
                    <a:cubicBezTo>
                      <a:pt x="3155" y="3337"/>
                      <a:pt x="3206" y="3312"/>
                      <a:pt x="3232" y="3260"/>
                    </a:cubicBezTo>
                    <a:cubicBezTo>
                      <a:pt x="3254" y="3194"/>
                      <a:pt x="3199" y="3127"/>
                      <a:pt x="3134" y="3127"/>
                    </a:cubicBezTo>
                    <a:close/>
                    <a:moveTo>
                      <a:pt x="6219" y="3536"/>
                    </a:moveTo>
                    <a:cubicBezTo>
                      <a:pt x="6072" y="3536"/>
                      <a:pt x="5928" y="3614"/>
                      <a:pt x="5899" y="3773"/>
                    </a:cubicBezTo>
                    <a:lnTo>
                      <a:pt x="5924" y="3773"/>
                    </a:lnTo>
                    <a:cubicBezTo>
                      <a:pt x="5924" y="3799"/>
                      <a:pt x="5924" y="3850"/>
                      <a:pt x="5924" y="3902"/>
                    </a:cubicBezTo>
                    <a:cubicBezTo>
                      <a:pt x="5950" y="4055"/>
                      <a:pt x="6078" y="4158"/>
                      <a:pt x="6232" y="4184"/>
                    </a:cubicBezTo>
                    <a:cubicBezTo>
                      <a:pt x="6243" y="4185"/>
                      <a:pt x="6254" y="4185"/>
                      <a:pt x="6265" y="4185"/>
                    </a:cubicBezTo>
                    <a:cubicBezTo>
                      <a:pt x="6526" y="4185"/>
                      <a:pt x="6662" y="3892"/>
                      <a:pt x="6514" y="3671"/>
                    </a:cubicBezTo>
                    <a:cubicBezTo>
                      <a:pt x="6447" y="3582"/>
                      <a:pt x="6332" y="3536"/>
                      <a:pt x="6219" y="3536"/>
                    </a:cubicBezTo>
                    <a:close/>
                    <a:moveTo>
                      <a:pt x="3009" y="4870"/>
                    </a:moveTo>
                    <a:cubicBezTo>
                      <a:pt x="2866" y="4870"/>
                      <a:pt x="2722" y="4947"/>
                      <a:pt x="2693" y="5107"/>
                    </a:cubicBezTo>
                    <a:lnTo>
                      <a:pt x="2719" y="5107"/>
                    </a:lnTo>
                    <a:cubicBezTo>
                      <a:pt x="2693" y="5158"/>
                      <a:pt x="2693" y="5184"/>
                      <a:pt x="2719" y="5235"/>
                    </a:cubicBezTo>
                    <a:cubicBezTo>
                      <a:pt x="2745" y="5389"/>
                      <a:pt x="2873" y="5517"/>
                      <a:pt x="3027" y="5517"/>
                    </a:cubicBezTo>
                    <a:cubicBezTo>
                      <a:pt x="3038" y="5518"/>
                      <a:pt x="3049" y="5518"/>
                      <a:pt x="3059" y="5518"/>
                    </a:cubicBezTo>
                    <a:cubicBezTo>
                      <a:pt x="3320" y="5518"/>
                      <a:pt x="3456" y="5226"/>
                      <a:pt x="3283" y="5004"/>
                    </a:cubicBezTo>
                    <a:cubicBezTo>
                      <a:pt x="3228" y="4915"/>
                      <a:pt x="3119" y="4870"/>
                      <a:pt x="3009" y="4870"/>
                    </a:cubicBezTo>
                    <a:close/>
                    <a:moveTo>
                      <a:pt x="6277" y="5340"/>
                    </a:moveTo>
                    <a:cubicBezTo>
                      <a:pt x="6229" y="5340"/>
                      <a:pt x="6179" y="5348"/>
                      <a:pt x="6129" y="5363"/>
                    </a:cubicBezTo>
                    <a:cubicBezTo>
                      <a:pt x="5745" y="5466"/>
                      <a:pt x="5540" y="6107"/>
                      <a:pt x="5924" y="6312"/>
                    </a:cubicBezTo>
                    <a:cubicBezTo>
                      <a:pt x="5976" y="6363"/>
                      <a:pt x="6053" y="6363"/>
                      <a:pt x="6129" y="6389"/>
                    </a:cubicBezTo>
                    <a:cubicBezTo>
                      <a:pt x="6151" y="6391"/>
                      <a:pt x="6173" y="6392"/>
                      <a:pt x="6194" y="6392"/>
                    </a:cubicBezTo>
                    <a:cubicBezTo>
                      <a:pt x="6424" y="6392"/>
                      <a:pt x="6630" y="6267"/>
                      <a:pt x="6771" y="6055"/>
                    </a:cubicBezTo>
                    <a:cubicBezTo>
                      <a:pt x="6906" y="5718"/>
                      <a:pt x="6625" y="5340"/>
                      <a:pt x="6277" y="5340"/>
                    </a:cubicBezTo>
                    <a:close/>
                    <a:moveTo>
                      <a:pt x="1163" y="6898"/>
                    </a:moveTo>
                    <a:cubicBezTo>
                      <a:pt x="1152" y="6898"/>
                      <a:pt x="1140" y="6899"/>
                      <a:pt x="1129" y="6902"/>
                    </a:cubicBezTo>
                    <a:cubicBezTo>
                      <a:pt x="1001" y="6927"/>
                      <a:pt x="924" y="7158"/>
                      <a:pt x="1052" y="7235"/>
                    </a:cubicBezTo>
                    <a:cubicBezTo>
                      <a:pt x="1078" y="7235"/>
                      <a:pt x="1104" y="7261"/>
                      <a:pt x="1129" y="7261"/>
                    </a:cubicBezTo>
                    <a:cubicBezTo>
                      <a:pt x="1206" y="7261"/>
                      <a:pt x="1283" y="7235"/>
                      <a:pt x="1334" y="7132"/>
                    </a:cubicBezTo>
                    <a:cubicBezTo>
                      <a:pt x="1381" y="7015"/>
                      <a:pt x="1278" y="6898"/>
                      <a:pt x="1163" y="6898"/>
                    </a:cubicBezTo>
                    <a:close/>
                    <a:moveTo>
                      <a:pt x="5001" y="7850"/>
                    </a:moveTo>
                    <a:cubicBezTo>
                      <a:pt x="4924" y="7876"/>
                      <a:pt x="4899" y="8004"/>
                      <a:pt x="4950" y="8056"/>
                    </a:cubicBezTo>
                    <a:lnTo>
                      <a:pt x="5001" y="8056"/>
                    </a:lnTo>
                    <a:cubicBezTo>
                      <a:pt x="5052" y="8056"/>
                      <a:pt x="5104" y="8030"/>
                      <a:pt x="5129" y="8004"/>
                    </a:cubicBezTo>
                    <a:cubicBezTo>
                      <a:pt x="5155" y="7927"/>
                      <a:pt x="5078" y="7850"/>
                      <a:pt x="5001" y="7850"/>
                    </a:cubicBezTo>
                    <a:close/>
                    <a:moveTo>
                      <a:pt x="2940" y="7598"/>
                    </a:moveTo>
                    <a:cubicBezTo>
                      <a:pt x="2902" y="7598"/>
                      <a:pt x="2862" y="7605"/>
                      <a:pt x="2822" y="7620"/>
                    </a:cubicBezTo>
                    <a:cubicBezTo>
                      <a:pt x="2565" y="7697"/>
                      <a:pt x="2437" y="8107"/>
                      <a:pt x="2693" y="8235"/>
                    </a:cubicBezTo>
                    <a:cubicBezTo>
                      <a:pt x="2719" y="8261"/>
                      <a:pt x="2770" y="8286"/>
                      <a:pt x="2822" y="8286"/>
                    </a:cubicBezTo>
                    <a:cubicBezTo>
                      <a:pt x="2838" y="8289"/>
                      <a:pt x="2854" y="8290"/>
                      <a:pt x="2870" y="8290"/>
                    </a:cubicBezTo>
                    <a:cubicBezTo>
                      <a:pt x="3007" y="8290"/>
                      <a:pt x="3137" y="8196"/>
                      <a:pt x="3206" y="8081"/>
                    </a:cubicBezTo>
                    <a:cubicBezTo>
                      <a:pt x="3338" y="7840"/>
                      <a:pt x="3169" y="7598"/>
                      <a:pt x="2940" y="7598"/>
                    </a:cubicBezTo>
                    <a:close/>
                    <a:moveTo>
                      <a:pt x="6698" y="7919"/>
                    </a:moveTo>
                    <a:cubicBezTo>
                      <a:pt x="6554" y="7919"/>
                      <a:pt x="6414" y="7990"/>
                      <a:pt x="6386" y="8133"/>
                    </a:cubicBezTo>
                    <a:lnTo>
                      <a:pt x="6412" y="8133"/>
                    </a:lnTo>
                    <a:cubicBezTo>
                      <a:pt x="6412" y="8184"/>
                      <a:pt x="6412" y="8235"/>
                      <a:pt x="6412" y="8261"/>
                    </a:cubicBezTo>
                    <a:cubicBezTo>
                      <a:pt x="6437" y="8415"/>
                      <a:pt x="6565" y="8543"/>
                      <a:pt x="6745" y="8568"/>
                    </a:cubicBezTo>
                    <a:cubicBezTo>
                      <a:pt x="7001" y="8568"/>
                      <a:pt x="7181" y="8261"/>
                      <a:pt x="7001" y="8056"/>
                    </a:cubicBezTo>
                    <a:cubicBezTo>
                      <a:pt x="6933" y="7964"/>
                      <a:pt x="6814" y="7919"/>
                      <a:pt x="6698" y="7919"/>
                    </a:cubicBezTo>
                    <a:close/>
                    <a:moveTo>
                      <a:pt x="4317" y="9878"/>
                    </a:moveTo>
                    <a:cubicBezTo>
                      <a:pt x="4265" y="9878"/>
                      <a:pt x="4210" y="9886"/>
                      <a:pt x="4155" y="9902"/>
                    </a:cubicBezTo>
                    <a:cubicBezTo>
                      <a:pt x="3770" y="9979"/>
                      <a:pt x="3565" y="10645"/>
                      <a:pt x="3950" y="10851"/>
                    </a:cubicBezTo>
                    <a:cubicBezTo>
                      <a:pt x="4001" y="10876"/>
                      <a:pt x="4078" y="10902"/>
                      <a:pt x="4129" y="10928"/>
                    </a:cubicBezTo>
                    <a:cubicBezTo>
                      <a:pt x="4153" y="10930"/>
                      <a:pt x="4177" y="10931"/>
                      <a:pt x="4200" y="10931"/>
                    </a:cubicBezTo>
                    <a:cubicBezTo>
                      <a:pt x="4454" y="10931"/>
                      <a:pt x="4677" y="10805"/>
                      <a:pt x="4770" y="10594"/>
                    </a:cubicBezTo>
                    <a:cubicBezTo>
                      <a:pt x="4927" y="10236"/>
                      <a:pt x="4673" y="9878"/>
                      <a:pt x="4317" y="9878"/>
                    </a:cubicBezTo>
                    <a:close/>
                    <a:moveTo>
                      <a:pt x="746" y="10289"/>
                    </a:moveTo>
                    <a:cubicBezTo>
                      <a:pt x="696" y="10289"/>
                      <a:pt x="644" y="10297"/>
                      <a:pt x="591" y="10312"/>
                    </a:cubicBezTo>
                    <a:cubicBezTo>
                      <a:pt x="206" y="10415"/>
                      <a:pt x="1" y="11056"/>
                      <a:pt x="386" y="11287"/>
                    </a:cubicBezTo>
                    <a:lnTo>
                      <a:pt x="386" y="11261"/>
                    </a:lnTo>
                    <a:cubicBezTo>
                      <a:pt x="437" y="11312"/>
                      <a:pt x="514" y="11338"/>
                      <a:pt x="565" y="11338"/>
                    </a:cubicBezTo>
                    <a:cubicBezTo>
                      <a:pt x="589" y="11340"/>
                      <a:pt x="613" y="11341"/>
                      <a:pt x="636" y="11341"/>
                    </a:cubicBezTo>
                    <a:cubicBezTo>
                      <a:pt x="889" y="11341"/>
                      <a:pt x="1112" y="11216"/>
                      <a:pt x="1206" y="11004"/>
                    </a:cubicBezTo>
                    <a:cubicBezTo>
                      <a:pt x="1364" y="10667"/>
                      <a:pt x="1106" y="10289"/>
                      <a:pt x="746" y="10289"/>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18" name="Google Shape;1818;p36"/>
              <p:cNvSpPr/>
              <p:nvPr/>
            </p:nvSpPr>
            <p:spPr>
              <a:xfrm>
                <a:off x="-1809250" y="2563500"/>
                <a:ext cx="247275" cy="1438900"/>
              </a:xfrm>
              <a:custGeom>
                <a:avLst/>
                <a:gdLst/>
                <a:ahLst/>
                <a:cxnLst/>
                <a:rect l="l" t="t" r="r" b="b"/>
                <a:pathLst>
                  <a:path w="9891" h="57556" extrusionOk="0">
                    <a:moveTo>
                      <a:pt x="9445" y="0"/>
                    </a:moveTo>
                    <a:cubicBezTo>
                      <a:pt x="9304" y="0"/>
                      <a:pt x="9164" y="81"/>
                      <a:pt x="9104" y="270"/>
                    </a:cubicBezTo>
                    <a:cubicBezTo>
                      <a:pt x="4617" y="13912"/>
                      <a:pt x="1" y="34913"/>
                      <a:pt x="3386" y="57247"/>
                    </a:cubicBezTo>
                    <a:cubicBezTo>
                      <a:pt x="3411" y="57427"/>
                      <a:pt x="3565" y="57555"/>
                      <a:pt x="3745" y="57555"/>
                    </a:cubicBezTo>
                    <a:lnTo>
                      <a:pt x="3822" y="57555"/>
                    </a:lnTo>
                    <a:cubicBezTo>
                      <a:pt x="4027" y="57530"/>
                      <a:pt x="4155" y="57324"/>
                      <a:pt x="4129" y="57119"/>
                    </a:cubicBezTo>
                    <a:cubicBezTo>
                      <a:pt x="796" y="34939"/>
                      <a:pt x="5360" y="14091"/>
                      <a:pt x="9796" y="501"/>
                    </a:cubicBezTo>
                    <a:cubicBezTo>
                      <a:pt x="9890" y="202"/>
                      <a:pt x="9667" y="0"/>
                      <a:pt x="9445"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819" name="Google Shape;1819;p36"/>
            <p:cNvGrpSpPr/>
            <p:nvPr/>
          </p:nvGrpSpPr>
          <p:grpSpPr>
            <a:xfrm rot="-4962260" flipH="1">
              <a:off x="7743302" y="-357136"/>
              <a:ext cx="1178407" cy="2061785"/>
              <a:chOff x="-1779100" y="2408800"/>
              <a:chExt cx="1032750" cy="1807075"/>
            </a:xfrm>
          </p:grpSpPr>
          <p:sp>
            <p:nvSpPr>
              <p:cNvPr id="1820" name="Google Shape;1820;p36"/>
              <p:cNvSpPr/>
              <p:nvPr/>
            </p:nvSpPr>
            <p:spPr>
              <a:xfrm>
                <a:off x="-1779100" y="2498825"/>
                <a:ext cx="1032750" cy="1717050"/>
              </a:xfrm>
              <a:custGeom>
                <a:avLst/>
                <a:gdLst/>
                <a:ahLst/>
                <a:cxnLst/>
                <a:rect l="l" t="t" r="r" b="b"/>
                <a:pathLst>
                  <a:path w="41310" h="68682" extrusionOk="0">
                    <a:moveTo>
                      <a:pt x="32843" y="0"/>
                    </a:moveTo>
                    <a:cubicBezTo>
                      <a:pt x="31194" y="0"/>
                      <a:pt x="29516" y="392"/>
                      <a:pt x="28053" y="1113"/>
                    </a:cubicBezTo>
                    <a:cubicBezTo>
                      <a:pt x="24489" y="2883"/>
                      <a:pt x="21924" y="6139"/>
                      <a:pt x="19719" y="9421"/>
                    </a:cubicBezTo>
                    <a:lnTo>
                      <a:pt x="19719" y="9396"/>
                    </a:lnTo>
                    <a:cubicBezTo>
                      <a:pt x="13744" y="18242"/>
                      <a:pt x="9436" y="27987"/>
                      <a:pt x="6385" y="38167"/>
                    </a:cubicBezTo>
                    <a:cubicBezTo>
                      <a:pt x="5308" y="41705"/>
                      <a:pt x="4231" y="44270"/>
                      <a:pt x="2949" y="47731"/>
                    </a:cubicBezTo>
                    <a:cubicBezTo>
                      <a:pt x="205" y="55244"/>
                      <a:pt x="1487" y="65630"/>
                      <a:pt x="0" y="68681"/>
                    </a:cubicBezTo>
                    <a:cubicBezTo>
                      <a:pt x="7975" y="52526"/>
                      <a:pt x="21642" y="34269"/>
                      <a:pt x="33745" y="20935"/>
                    </a:cubicBezTo>
                    <a:cubicBezTo>
                      <a:pt x="36105" y="18319"/>
                      <a:pt x="38566" y="15704"/>
                      <a:pt x="39951" y="12473"/>
                    </a:cubicBezTo>
                    <a:cubicBezTo>
                      <a:pt x="41310" y="9242"/>
                      <a:pt x="41310" y="5190"/>
                      <a:pt x="39002" y="2549"/>
                    </a:cubicBezTo>
                    <a:cubicBezTo>
                      <a:pt x="37468" y="790"/>
                      <a:pt x="35184" y="0"/>
                      <a:pt x="3284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21" name="Google Shape;1821;p36"/>
              <p:cNvSpPr/>
              <p:nvPr/>
            </p:nvSpPr>
            <p:spPr>
              <a:xfrm>
                <a:off x="-1776550" y="2408800"/>
                <a:ext cx="973150" cy="1753225"/>
              </a:xfrm>
              <a:custGeom>
                <a:avLst/>
                <a:gdLst/>
                <a:ahLst/>
                <a:cxnLst/>
                <a:rect l="l" t="t" r="r" b="b"/>
                <a:pathLst>
                  <a:path w="38926" h="70129" extrusionOk="0">
                    <a:moveTo>
                      <a:pt x="30542" y="0"/>
                    </a:moveTo>
                    <a:cubicBezTo>
                      <a:pt x="28732" y="0"/>
                      <a:pt x="26881" y="482"/>
                      <a:pt x="25310" y="1355"/>
                    </a:cubicBezTo>
                    <a:cubicBezTo>
                      <a:pt x="21848" y="3253"/>
                      <a:pt x="19438" y="6637"/>
                      <a:pt x="17361" y="10022"/>
                    </a:cubicBezTo>
                    <a:cubicBezTo>
                      <a:pt x="11822" y="19100"/>
                      <a:pt x="7975" y="29049"/>
                      <a:pt x="5386" y="39357"/>
                    </a:cubicBezTo>
                    <a:cubicBezTo>
                      <a:pt x="4488" y="42947"/>
                      <a:pt x="3514" y="45537"/>
                      <a:pt x="2411" y="49076"/>
                    </a:cubicBezTo>
                    <a:cubicBezTo>
                      <a:pt x="1" y="56717"/>
                      <a:pt x="1770" y="67025"/>
                      <a:pt x="411" y="70128"/>
                    </a:cubicBezTo>
                    <a:cubicBezTo>
                      <a:pt x="7642" y="53640"/>
                      <a:pt x="20463" y="34767"/>
                      <a:pt x="31925" y="20869"/>
                    </a:cubicBezTo>
                    <a:cubicBezTo>
                      <a:pt x="34156" y="18177"/>
                      <a:pt x="36515" y="15433"/>
                      <a:pt x="37721" y="12151"/>
                    </a:cubicBezTo>
                    <a:cubicBezTo>
                      <a:pt x="38926" y="8843"/>
                      <a:pt x="38772" y="4791"/>
                      <a:pt x="36336" y="2253"/>
                    </a:cubicBezTo>
                    <a:cubicBezTo>
                      <a:pt x="34837" y="698"/>
                      <a:pt x="32720" y="0"/>
                      <a:pt x="3054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22" name="Google Shape;1822;p36"/>
              <p:cNvSpPr/>
              <p:nvPr/>
            </p:nvSpPr>
            <p:spPr>
              <a:xfrm>
                <a:off x="-1311125" y="2430900"/>
                <a:ext cx="402150" cy="319125"/>
              </a:xfrm>
              <a:custGeom>
                <a:avLst/>
                <a:gdLst/>
                <a:ahLst/>
                <a:cxnLst/>
                <a:rect l="l" t="t" r="r" b="b"/>
                <a:pathLst>
                  <a:path w="16086" h="12765" extrusionOk="0">
                    <a:moveTo>
                      <a:pt x="9413" y="1"/>
                    </a:moveTo>
                    <a:cubicBezTo>
                      <a:pt x="9396" y="1"/>
                      <a:pt x="9378" y="3"/>
                      <a:pt x="9359" y="10"/>
                    </a:cubicBezTo>
                    <a:cubicBezTo>
                      <a:pt x="9206" y="35"/>
                      <a:pt x="9103" y="266"/>
                      <a:pt x="9231" y="369"/>
                    </a:cubicBezTo>
                    <a:cubicBezTo>
                      <a:pt x="9257" y="394"/>
                      <a:pt x="9283" y="394"/>
                      <a:pt x="9308" y="394"/>
                    </a:cubicBezTo>
                    <a:cubicBezTo>
                      <a:pt x="9332" y="400"/>
                      <a:pt x="9357" y="403"/>
                      <a:pt x="9380" y="403"/>
                    </a:cubicBezTo>
                    <a:cubicBezTo>
                      <a:pt x="9458" y="403"/>
                      <a:pt x="9531" y="370"/>
                      <a:pt x="9590" y="292"/>
                    </a:cubicBezTo>
                    <a:cubicBezTo>
                      <a:pt x="9635" y="156"/>
                      <a:pt x="9541" y="1"/>
                      <a:pt x="9413" y="1"/>
                    </a:cubicBezTo>
                    <a:close/>
                    <a:moveTo>
                      <a:pt x="12560" y="1256"/>
                    </a:moveTo>
                    <a:cubicBezTo>
                      <a:pt x="12528" y="1256"/>
                      <a:pt x="12496" y="1259"/>
                      <a:pt x="12462" y="1266"/>
                    </a:cubicBezTo>
                    <a:cubicBezTo>
                      <a:pt x="12154" y="1317"/>
                      <a:pt x="11949" y="1856"/>
                      <a:pt x="12257" y="2061"/>
                    </a:cubicBezTo>
                    <a:cubicBezTo>
                      <a:pt x="12283" y="2087"/>
                      <a:pt x="12360" y="2112"/>
                      <a:pt x="12411" y="2112"/>
                    </a:cubicBezTo>
                    <a:cubicBezTo>
                      <a:pt x="12447" y="2121"/>
                      <a:pt x="12482" y="2125"/>
                      <a:pt x="12518" y="2125"/>
                    </a:cubicBezTo>
                    <a:cubicBezTo>
                      <a:pt x="12685" y="2125"/>
                      <a:pt x="12844" y="2030"/>
                      <a:pt x="12949" y="1881"/>
                    </a:cubicBezTo>
                    <a:cubicBezTo>
                      <a:pt x="13089" y="1579"/>
                      <a:pt x="12870" y="1256"/>
                      <a:pt x="12560" y="1256"/>
                    </a:cubicBezTo>
                    <a:close/>
                    <a:moveTo>
                      <a:pt x="6402" y="1567"/>
                    </a:moveTo>
                    <a:cubicBezTo>
                      <a:pt x="6244" y="1567"/>
                      <a:pt x="6092" y="1644"/>
                      <a:pt x="6052" y="1805"/>
                    </a:cubicBezTo>
                    <a:cubicBezTo>
                      <a:pt x="6026" y="1856"/>
                      <a:pt x="6026" y="1907"/>
                      <a:pt x="6052" y="1958"/>
                    </a:cubicBezTo>
                    <a:cubicBezTo>
                      <a:pt x="6077" y="2138"/>
                      <a:pt x="6231" y="2292"/>
                      <a:pt x="6411" y="2317"/>
                    </a:cubicBezTo>
                    <a:cubicBezTo>
                      <a:pt x="6431" y="2321"/>
                      <a:pt x="6450" y="2322"/>
                      <a:pt x="6470" y="2322"/>
                    </a:cubicBezTo>
                    <a:cubicBezTo>
                      <a:pt x="6747" y="2322"/>
                      <a:pt x="6937" y="1993"/>
                      <a:pt x="6770" y="1753"/>
                    </a:cubicBezTo>
                    <a:cubicBezTo>
                      <a:pt x="6696" y="1631"/>
                      <a:pt x="6547" y="1567"/>
                      <a:pt x="6402" y="1567"/>
                    </a:cubicBezTo>
                    <a:close/>
                    <a:moveTo>
                      <a:pt x="9895" y="1689"/>
                    </a:moveTo>
                    <a:cubicBezTo>
                      <a:pt x="9854" y="1689"/>
                      <a:pt x="9812" y="1693"/>
                      <a:pt x="9770" y="1702"/>
                    </a:cubicBezTo>
                    <a:cubicBezTo>
                      <a:pt x="9308" y="1779"/>
                      <a:pt x="9000" y="2523"/>
                      <a:pt x="9436" y="2830"/>
                    </a:cubicBezTo>
                    <a:cubicBezTo>
                      <a:pt x="9513" y="2856"/>
                      <a:pt x="9590" y="2907"/>
                      <a:pt x="9667" y="2907"/>
                    </a:cubicBezTo>
                    <a:cubicBezTo>
                      <a:pt x="9721" y="2921"/>
                      <a:pt x="9775" y="2927"/>
                      <a:pt x="9828" y="2927"/>
                    </a:cubicBezTo>
                    <a:cubicBezTo>
                      <a:pt x="10078" y="2927"/>
                      <a:pt x="10310" y="2785"/>
                      <a:pt x="10436" y="2574"/>
                    </a:cubicBezTo>
                    <a:cubicBezTo>
                      <a:pt x="10647" y="2153"/>
                      <a:pt x="10324" y="1689"/>
                      <a:pt x="9895" y="1689"/>
                    </a:cubicBezTo>
                    <a:close/>
                    <a:moveTo>
                      <a:pt x="4359" y="3369"/>
                    </a:moveTo>
                    <a:cubicBezTo>
                      <a:pt x="4257" y="3369"/>
                      <a:pt x="4205" y="3523"/>
                      <a:pt x="4282" y="3599"/>
                    </a:cubicBezTo>
                    <a:lnTo>
                      <a:pt x="4334" y="3599"/>
                    </a:lnTo>
                    <a:cubicBezTo>
                      <a:pt x="4347" y="3606"/>
                      <a:pt x="4363" y="3610"/>
                      <a:pt x="4379" y="3610"/>
                    </a:cubicBezTo>
                    <a:cubicBezTo>
                      <a:pt x="4422" y="3610"/>
                      <a:pt x="4469" y="3586"/>
                      <a:pt x="4487" y="3548"/>
                    </a:cubicBezTo>
                    <a:cubicBezTo>
                      <a:pt x="4513" y="3446"/>
                      <a:pt x="4436" y="3369"/>
                      <a:pt x="4359" y="3369"/>
                    </a:cubicBezTo>
                    <a:close/>
                    <a:moveTo>
                      <a:pt x="15337" y="2484"/>
                    </a:moveTo>
                    <a:cubicBezTo>
                      <a:pt x="15295" y="2484"/>
                      <a:pt x="15251" y="2488"/>
                      <a:pt x="15206" y="2497"/>
                    </a:cubicBezTo>
                    <a:cubicBezTo>
                      <a:pt x="14744" y="2574"/>
                      <a:pt x="14462" y="3317"/>
                      <a:pt x="14898" y="3599"/>
                    </a:cubicBezTo>
                    <a:cubicBezTo>
                      <a:pt x="14950" y="3651"/>
                      <a:pt x="15026" y="3676"/>
                      <a:pt x="15129" y="3702"/>
                    </a:cubicBezTo>
                    <a:cubicBezTo>
                      <a:pt x="15170" y="3710"/>
                      <a:pt x="15212" y="3713"/>
                      <a:pt x="15254" y="3713"/>
                    </a:cubicBezTo>
                    <a:cubicBezTo>
                      <a:pt x="15498" y="3713"/>
                      <a:pt x="15745" y="3588"/>
                      <a:pt x="15898" y="3369"/>
                    </a:cubicBezTo>
                    <a:cubicBezTo>
                      <a:pt x="16085" y="2948"/>
                      <a:pt x="15782" y="2484"/>
                      <a:pt x="15337" y="2484"/>
                    </a:cubicBezTo>
                    <a:close/>
                    <a:moveTo>
                      <a:pt x="13055" y="3385"/>
                    </a:moveTo>
                    <a:cubicBezTo>
                      <a:pt x="13037" y="3385"/>
                      <a:pt x="13019" y="3388"/>
                      <a:pt x="13001" y="3394"/>
                    </a:cubicBezTo>
                    <a:cubicBezTo>
                      <a:pt x="12847" y="3420"/>
                      <a:pt x="12744" y="3676"/>
                      <a:pt x="12898" y="3779"/>
                    </a:cubicBezTo>
                    <a:cubicBezTo>
                      <a:pt x="12898" y="3779"/>
                      <a:pt x="12924" y="3779"/>
                      <a:pt x="12975" y="3805"/>
                    </a:cubicBezTo>
                    <a:cubicBezTo>
                      <a:pt x="12993" y="3809"/>
                      <a:pt x="13010" y="3811"/>
                      <a:pt x="13028" y="3811"/>
                    </a:cubicBezTo>
                    <a:cubicBezTo>
                      <a:pt x="13111" y="3811"/>
                      <a:pt x="13189" y="3761"/>
                      <a:pt x="13231" y="3676"/>
                    </a:cubicBezTo>
                    <a:cubicBezTo>
                      <a:pt x="13299" y="3541"/>
                      <a:pt x="13188" y="3385"/>
                      <a:pt x="13055" y="3385"/>
                    </a:cubicBezTo>
                    <a:close/>
                    <a:moveTo>
                      <a:pt x="7890" y="4029"/>
                    </a:moveTo>
                    <a:cubicBezTo>
                      <a:pt x="7731" y="4029"/>
                      <a:pt x="7579" y="4105"/>
                      <a:pt x="7539" y="4266"/>
                    </a:cubicBezTo>
                    <a:cubicBezTo>
                      <a:pt x="7513" y="4317"/>
                      <a:pt x="7513" y="4369"/>
                      <a:pt x="7539" y="4420"/>
                    </a:cubicBezTo>
                    <a:cubicBezTo>
                      <a:pt x="7565" y="4625"/>
                      <a:pt x="7718" y="4779"/>
                      <a:pt x="7898" y="4805"/>
                    </a:cubicBezTo>
                    <a:cubicBezTo>
                      <a:pt x="7908" y="4806"/>
                      <a:pt x="7919" y="4806"/>
                      <a:pt x="7929" y="4806"/>
                    </a:cubicBezTo>
                    <a:cubicBezTo>
                      <a:pt x="8221" y="4806"/>
                      <a:pt x="8430" y="4463"/>
                      <a:pt x="8257" y="4215"/>
                    </a:cubicBezTo>
                    <a:cubicBezTo>
                      <a:pt x="8183" y="4093"/>
                      <a:pt x="8034" y="4029"/>
                      <a:pt x="7890" y="4029"/>
                    </a:cubicBezTo>
                    <a:close/>
                    <a:moveTo>
                      <a:pt x="4081" y="5358"/>
                    </a:moveTo>
                    <a:cubicBezTo>
                      <a:pt x="3918" y="5358"/>
                      <a:pt x="3759" y="5435"/>
                      <a:pt x="3718" y="5600"/>
                    </a:cubicBezTo>
                    <a:cubicBezTo>
                      <a:pt x="3693" y="5651"/>
                      <a:pt x="3693" y="5702"/>
                      <a:pt x="3718" y="5753"/>
                    </a:cubicBezTo>
                    <a:cubicBezTo>
                      <a:pt x="3744" y="5933"/>
                      <a:pt x="3898" y="6087"/>
                      <a:pt x="4077" y="6112"/>
                    </a:cubicBezTo>
                    <a:cubicBezTo>
                      <a:pt x="4088" y="6113"/>
                      <a:pt x="4099" y="6114"/>
                      <a:pt x="4110" y="6114"/>
                    </a:cubicBezTo>
                    <a:cubicBezTo>
                      <a:pt x="4401" y="6114"/>
                      <a:pt x="4609" y="5794"/>
                      <a:pt x="4436" y="5523"/>
                    </a:cubicBezTo>
                    <a:cubicBezTo>
                      <a:pt x="4365" y="5416"/>
                      <a:pt x="4222" y="5358"/>
                      <a:pt x="4081" y="5358"/>
                    </a:cubicBezTo>
                    <a:close/>
                    <a:moveTo>
                      <a:pt x="7747" y="6125"/>
                    </a:moveTo>
                    <a:cubicBezTo>
                      <a:pt x="7705" y="6125"/>
                      <a:pt x="7661" y="6129"/>
                      <a:pt x="7616" y="6138"/>
                    </a:cubicBezTo>
                    <a:cubicBezTo>
                      <a:pt x="7154" y="6215"/>
                      <a:pt x="6872" y="6959"/>
                      <a:pt x="7308" y="7266"/>
                    </a:cubicBezTo>
                    <a:cubicBezTo>
                      <a:pt x="7359" y="7292"/>
                      <a:pt x="7436" y="7343"/>
                      <a:pt x="7539" y="7343"/>
                    </a:cubicBezTo>
                    <a:cubicBezTo>
                      <a:pt x="7588" y="7357"/>
                      <a:pt x="7639" y="7363"/>
                      <a:pt x="7691" y="7363"/>
                    </a:cubicBezTo>
                    <a:cubicBezTo>
                      <a:pt x="7932" y="7363"/>
                      <a:pt x="8181" y="7221"/>
                      <a:pt x="8308" y="7010"/>
                    </a:cubicBezTo>
                    <a:cubicBezTo>
                      <a:pt x="8495" y="6589"/>
                      <a:pt x="8191" y="6125"/>
                      <a:pt x="7747" y="6125"/>
                    </a:cubicBezTo>
                    <a:close/>
                    <a:moveTo>
                      <a:pt x="1797" y="7616"/>
                    </a:moveTo>
                    <a:cubicBezTo>
                      <a:pt x="1780" y="7616"/>
                      <a:pt x="1762" y="7619"/>
                      <a:pt x="1744" y="7625"/>
                    </a:cubicBezTo>
                    <a:cubicBezTo>
                      <a:pt x="1590" y="7651"/>
                      <a:pt x="1487" y="7882"/>
                      <a:pt x="1615" y="7984"/>
                    </a:cubicBezTo>
                    <a:lnTo>
                      <a:pt x="1615" y="8010"/>
                    </a:lnTo>
                    <a:cubicBezTo>
                      <a:pt x="1641" y="8010"/>
                      <a:pt x="1667" y="8010"/>
                      <a:pt x="1692" y="8036"/>
                    </a:cubicBezTo>
                    <a:cubicBezTo>
                      <a:pt x="1795" y="8036"/>
                      <a:pt x="1898" y="8010"/>
                      <a:pt x="1974" y="7907"/>
                    </a:cubicBezTo>
                    <a:cubicBezTo>
                      <a:pt x="2020" y="7772"/>
                      <a:pt x="1926" y="7616"/>
                      <a:pt x="1797" y="7616"/>
                    </a:cubicBezTo>
                    <a:close/>
                    <a:moveTo>
                      <a:pt x="6237" y="9057"/>
                    </a:moveTo>
                    <a:cubicBezTo>
                      <a:pt x="6227" y="9057"/>
                      <a:pt x="6216" y="9059"/>
                      <a:pt x="6205" y="9061"/>
                    </a:cubicBezTo>
                    <a:cubicBezTo>
                      <a:pt x="6129" y="9087"/>
                      <a:pt x="6077" y="9215"/>
                      <a:pt x="6154" y="9292"/>
                    </a:cubicBezTo>
                    <a:lnTo>
                      <a:pt x="6205" y="9292"/>
                    </a:lnTo>
                    <a:cubicBezTo>
                      <a:pt x="6219" y="9299"/>
                      <a:pt x="6233" y="9302"/>
                      <a:pt x="6246" y="9302"/>
                    </a:cubicBezTo>
                    <a:cubicBezTo>
                      <a:pt x="6282" y="9302"/>
                      <a:pt x="6315" y="9278"/>
                      <a:pt x="6334" y="9241"/>
                    </a:cubicBezTo>
                    <a:cubicBezTo>
                      <a:pt x="6380" y="9149"/>
                      <a:pt x="6323" y="9057"/>
                      <a:pt x="6237" y="9057"/>
                    </a:cubicBezTo>
                    <a:close/>
                    <a:moveTo>
                      <a:pt x="3654" y="8563"/>
                    </a:moveTo>
                    <a:cubicBezTo>
                      <a:pt x="3625" y="8563"/>
                      <a:pt x="3595" y="8566"/>
                      <a:pt x="3564" y="8574"/>
                    </a:cubicBezTo>
                    <a:cubicBezTo>
                      <a:pt x="3282" y="8625"/>
                      <a:pt x="3077" y="9087"/>
                      <a:pt x="3359" y="9292"/>
                    </a:cubicBezTo>
                    <a:cubicBezTo>
                      <a:pt x="3410" y="9318"/>
                      <a:pt x="3462" y="9318"/>
                      <a:pt x="3513" y="9343"/>
                    </a:cubicBezTo>
                    <a:cubicBezTo>
                      <a:pt x="3535" y="9347"/>
                      <a:pt x="3558" y="9348"/>
                      <a:pt x="3581" y="9348"/>
                    </a:cubicBezTo>
                    <a:cubicBezTo>
                      <a:pt x="3742" y="9348"/>
                      <a:pt x="3910" y="9270"/>
                      <a:pt x="4000" y="9113"/>
                    </a:cubicBezTo>
                    <a:cubicBezTo>
                      <a:pt x="4116" y="8859"/>
                      <a:pt x="3919" y="8563"/>
                      <a:pt x="3654" y="8563"/>
                    </a:cubicBezTo>
                    <a:close/>
                    <a:moveTo>
                      <a:pt x="8158" y="9205"/>
                    </a:moveTo>
                    <a:cubicBezTo>
                      <a:pt x="7996" y="9205"/>
                      <a:pt x="7837" y="9281"/>
                      <a:pt x="7795" y="9446"/>
                    </a:cubicBezTo>
                    <a:cubicBezTo>
                      <a:pt x="7795" y="9497"/>
                      <a:pt x="7795" y="9549"/>
                      <a:pt x="7795" y="9600"/>
                    </a:cubicBezTo>
                    <a:cubicBezTo>
                      <a:pt x="7821" y="9779"/>
                      <a:pt x="7975" y="9933"/>
                      <a:pt x="8154" y="9959"/>
                    </a:cubicBezTo>
                    <a:cubicBezTo>
                      <a:pt x="8166" y="9960"/>
                      <a:pt x="8178" y="9960"/>
                      <a:pt x="8190" y="9960"/>
                    </a:cubicBezTo>
                    <a:cubicBezTo>
                      <a:pt x="8502" y="9960"/>
                      <a:pt x="8686" y="9641"/>
                      <a:pt x="8513" y="9369"/>
                    </a:cubicBezTo>
                    <a:cubicBezTo>
                      <a:pt x="8442" y="9262"/>
                      <a:pt x="8299" y="9205"/>
                      <a:pt x="8158" y="9205"/>
                    </a:cubicBezTo>
                    <a:close/>
                    <a:moveTo>
                      <a:pt x="5080" y="11305"/>
                    </a:moveTo>
                    <a:cubicBezTo>
                      <a:pt x="5038" y="11305"/>
                      <a:pt x="4994" y="11309"/>
                      <a:pt x="4949" y="11318"/>
                    </a:cubicBezTo>
                    <a:cubicBezTo>
                      <a:pt x="4487" y="11395"/>
                      <a:pt x="4205" y="12138"/>
                      <a:pt x="4641" y="12446"/>
                    </a:cubicBezTo>
                    <a:cubicBezTo>
                      <a:pt x="4693" y="12472"/>
                      <a:pt x="4769" y="12523"/>
                      <a:pt x="4872" y="12523"/>
                    </a:cubicBezTo>
                    <a:cubicBezTo>
                      <a:pt x="4921" y="12537"/>
                      <a:pt x="4972" y="12543"/>
                      <a:pt x="5022" y="12543"/>
                    </a:cubicBezTo>
                    <a:cubicBezTo>
                      <a:pt x="5258" y="12543"/>
                      <a:pt x="5493" y="12401"/>
                      <a:pt x="5641" y="12190"/>
                    </a:cubicBezTo>
                    <a:cubicBezTo>
                      <a:pt x="5829" y="11769"/>
                      <a:pt x="5525" y="11305"/>
                      <a:pt x="5080" y="11305"/>
                    </a:cubicBezTo>
                    <a:close/>
                    <a:moveTo>
                      <a:pt x="897" y="11529"/>
                    </a:moveTo>
                    <a:cubicBezTo>
                      <a:pt x="847" y="11529"/>
                      <a:pt x="796" y="11536"/>
                      <a:pt x="744" y="11549"/>
                    </a:cubicBezTo>
                    <a:cubicBezTo>
                      <a:pt x="282" y="11626"/>
                      <a:pt x="0" y="12369"/>
                      <a:pt x="436" y="12651"/>
                    </a:cubicBezTo>
                    <a:cubicBezTo>
                      <a:pt x="513" y="12703"/>
                      <a:pt x="590" y="12728"/>
                      <a:pt x="667" y="12754"/>
                    </a:cubicBezTo>
                    <a:cubicBezTo>
                      <a:pt x="712" y="12761"/>
                      <a:pt x="756" y="12765"/>
                      <a:pt x="801" y="12765"/>
                    </a:cubicBezTo>
                    <a:cubicBezTo>
                      <a:pt x="1061" y="12765"/>
                      <a:pt x="1305" y="12640"/>
                      <a:pt x="1436" y="12420"/>
                    </a:cubicBezTo>
                    <a:cubicBezTo>
                      <a:pt x="1643" y="12006"/>
                      <a:pt x="1333" y="11529"/>
                      <a:pt x="897" y="11529"/>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23" name="Google Shape;1823;p36"/>
              <p:cNvSpPr/>
              <p:nvPr/>
            </p:nvSpPr>
            <p:spPr>
              <a:xfrm>
                <a:off x="-1775275" y="2546100"/>
                <a:ext cx="795475" cy="1591550"/>
              </a:xfrm>
              <a:custGeom>
                <a:avLst/>
                <a:gdLst/>
                <a:ahLst/>
                <a:cxnLst/>
                <a:rect l="l" t="t" r="r" b="b"/>
                <a:pathLst>
                  <a:path w="31819" h="63662" extrusionOk="0">
                    <a:moveTo>
                      <a:pt x="31286" y="1"/>
                    </a:moveTo>
                    <a:cubicBezTo>
                      <a:pt x="31186" y="1"/>
                      <a:pt x="31084" y="43"/>
                      <a:pt x="31003" y="145"/>
                    </a:cubicBezTo>
                    <a:cubicBezTo>
                      <a:pt x="15822" y="19300"/>
                      <a:pt x="4258" y="42891"/>
                      <a:pt x="52" y="63200"/>
                    </a:cubicBezTo>
                    <a:cubicBezTo>
                      <a:pt x="1" y="63405"/>
                      <a:pt x="129" y="63610"/>
                      <a:pt x="334" y="63662"/>
                    </a:cubicBezTo>
                    <a:lnTo>
                      <a:pt x="411" y="63662"/>
                    </a:lnTo>
                    <a:cubicBezTo>
                      <a:pt x="591" y="63662"/>
                      <a:pt x="745" y="63534"/>
                      <a:pt x="796" y="63354"/>
                    </a:cubicBezTo>
                    <a:cubicBezTo>
                      <a:pt x="4976" y="43148"/>
                      <a:pt x="16489" y="19685"/>
                      <a:pt x="31592" y="607"/>
                    </a:cubicBezTo>
                    <a:cubicBezTo>
                      <a:pt x="31818" y="325"/>
                      <a:pt x="31560" y="1"/>
                      <a:pt x="31286"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824" name="Google Shape;1824;p36"/>
            <p:cNvGrpSpPr/>
            <p:nvPr/>
          </p:nvGrpSpPr>
          <p:grpSpPr>
            <a:xfrm rot="-3828478" flipH="1">
              <a:off x="7664496" y="-324322"/>
              <a:ext cx="2244432" cy="2193641"/>
              <a:chOff x="-623774" y="407959"/>
              <a:chExt cx="2317309" cy="2264556"/>
            </a:xfrm>
          </p:grpSpPr>
          <p:grpSp>
            <p:nvGrpSpPr>
              <p:cNvPr id="1825" name="Google Shape;1825;p36"/>
              <p:cNvGrpSpPr/>
              <p:nvPr/>
            </p:nvGrpSpPr>
            <p:grpSpPr>
              <a:xfrm rot="1413719">
                <a:off x="-360763" y="695549"/>
                <a:ext cx="1791287" cy="1689375"/>
                <a:chOff x="-2055400" y="3174000"/>
                <a:chExt cx="1520600" cy="1434200"/>
              </a:xfrm>
            </p:grpSpPr>
            <p:sp>
              <p:nvSpPr>
                <p:cNvPr id="1826" name="Google Shape;1826;p36"/>
                <p:cNvSpPr/>
                <p:nvPr/>
              </p:nvSpPr>
              <p:spPr>
                <a:xfrm>
                  <a:off x="-2007975" y="3215025"/>
                  <a:ext cx="1473175" cy="1393175"/>
                </a:xfrm>
                <a:custGeom>
                  <a:avLst/>
                  <a:gdLst/>
                  <a:ahLst/>
                  <a:cxnLst/>
                  <a:rect l="l" t="t" r="r" b="b"/>
                  <a:pathLst>
                    <a:path w="58927" h="55727" extrusionOk="0">
                      <a:moveTo>
                        <a:pt x="49062" y="0"/>
                      </a:moveTo>
                      <a:cubicBezTo>
                        <a:pt x="48551" y="0"/>
                        <a:pt x="48041" y="36"/>
                        <a:pt x="47542" y="108"/>
                      </a:cubicBezTo>
                      <a:cubicBezTo>
                        <a:pt x="43618" y="698"/>
                        <a:pt x="40182" y="3005"/>
                        <a:pt x="37054" y="5441"/>
                      </a:cubicBezTo>
                      <a:cubicBezTo>
                        <a:pt x="28669" y="11980"/>
                        <a:pt x="21566" y="19955"/>
                        <a:pt x="15489" y="28674"/>
                      </a:cubicBezTo>
                      <a:cubicBezTo>
                        <a:pt x="13386" y="31725"/>
                        <a:pt x="11591" y="33828"/>
                        <a:pt x="9309" y="36725"/>
                      </a:cubicBezTo>
                      <a:cubicBezTo>
                        <a:pt x="4366" y="43026"/>
                        <a:pt x="2390" y="53266"/>
                        <a:pt x="9" y="55718"/>
                      </a:cubicBezTo>
                      <a:lnTo>
                        <a:pt x="9" y="55718"/>
                      </a:lnTo>
                      <a:cubicBezTo>
                        <a:pt x="12574" y="42822"/>
                        <a:pt x="31237" y="29697"/>
                        <a:pt x="46849" y="20724"/>
                      </a:cubicBezTo>
                      <a:cubicBezTo>
                        <a:pt x="49901" y="18981"/>
                        <a:pt x="53055" y="17237"/>
                        <a:pt x="55363" y="14596"/>
                      </a:cubicBezTo>
                      <a:cubicBezTo>
                        <a:pt x="57645" y="11955"/>
                        <a:pt x="58927" y="8083"/>
                        <a:pt x="57542" y="4852"/>
                      </a:cubicBezTo>
                      <a:cubicBezTo>
                        <a:pt x="56177" y="1674"/>
                        <a:pt x="52567" y="0"/>
                        <a:pt x="49062" y="0"/>
                      </a:cubicBezTo>
                      <a:close/>
                      <a:moveTo>
                        <a:pt x="9" y="55718"/>
                      </a:moveTo>
                      <a:lnTo>
                        <a:pt x="9" y="55718"/>
                      </a:lnTo>
                      <a:cubicBezTo>
                        <a:pt x="6" y="55720"/>
                        <a:pt x="4" y="55723"/>
                        <a:pt x="1" y="55726"/>
                      </a:cubicBezTo>
                      <a:cubicBezTo>
                        <a:pt x="4" y="55723"/>
                        <a:pt x="6" y="55720"/>
                        <a:pt x="9" y="55718"/>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27" name="Google Shape;1827;p36"/>
                <p:cNvSpPr/>
                <p:nvPr/>
              </p:nvSpPr>
              <p:spPr>
                <a:xfrm>
                  <a:off x="-2055400" y="3174000"/>
                  <a:ext cx="1472525" cy="1393175"/>
                </a:xfrm>
                <a:custGeom>
                  <a:avLst/>
                  <a:gdLst/>
                  <a:ahLst/>
                  <a:cxnLst/>
                  <a:rect l="l" t="t" r="r" b="b"/>
                  <a:pathLst>
                    <a:path w="58901" h="55727" extrusionOk="0">
                      <a:moveTo>
                        <a:pt x="49036" y="0"/>
                      </a:moveTo>
                      <a:cubicBezTo>
                        <a:pt x="48525" y="0"/>
                        <a:pt x="48015" y="36"/>
                        <a:pt x="47516" y="108"/>
                      </a:cubicBezTo>
                      <a:cubicBezTo>
                        <a:pt x="43592" y="697"/>
                        <a:pt x="40156" y="3005"/>
                        <a:pt x="37028" y="5441"/>
                      </a:cubicBezTo>
                      <a:lnTo>
                        <a:pt x="37053" y="5441"/>
                      </a:lnTo>
                      <a:cubicBezTo>
                        <a:pt x="28643" y="11980"/>
                        <a:pt x="21540" y="19955"/>
                        <a:pt x="15488" y="28673"/>
                      </a:cubicBezTo>
                      <a:cubicBezTo>
                        <a:pt x="13386" y="31725"/>
                        <a:pt x="11565" y="33828"/>
                        <a:pt x="9283" y="36725"/>
                      </a:cubicBezTo>
                      <a:cubicBezTo>
                        <a:pt x="4334" y="43033"/>
                        <a:pt x="2359" y="53290"/>
                        <a:pt x="0" y="55726"/>
                      </a:cubicBezTo>
                      <a:cubicBezTo>
                        <a:pt x="12565" y="42828"/>
                        <a:pt x="31207" y="29699"/>
                        <a:pt x="46823" y="20724"/>
                      </a:cubicBezTo>
                      <a:cubicBezTo>
                        <a:pt x="49875" y="18981"/>
                        <a:pt x="53029" y="17237"/>
                        <a:pt x="55336" y="14596"/>
                      </a:cubicBezTo>
                      <a:cubicBezTo>
                        <a:pt x="57619" y="11955"/>
                        <a:pt x="58901" y="8083"/>
                        <a:pt x="57516" y="4852"/>
                      </a:cubicBezTo>
                      <a:cubicBezTo>
                        <a:pt x="56151" y="1674"/>
                        <a:pt x="52541" y="0"/>
                        <a:pt x="49036"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28" name="Google Shape;1828;p36"/>
                <p:cNvSpPr/>
                <p:nvPr/>
              </p:nvSpPr>
              <p:spPr>
                <a:xfrm>
                  <a:off x="-1083325" y="3219875"/>
                  <a:ext cx="461350" cy="203475"/>
                </a:xfrm>
                <a:custGeom>
                  <a:avLst/>
                  <a:gdLst/>
                  <a:ahLst/>
                  <a:cxnLst/>
                  <a:rect l="l" t="t" r="r" b="b"/>
                  <a:pathLst>
                    <a:path w="18454" h="8139" extrusionOk="0">
                      <a:moveTo>
                        <a:pt x="8731" y="282"/>
                      </a:moveTo>
                      <a:cubicBezTo>
                        <a:pt x="8661" y="282"/>
                        <a:pt x="8587" y="347"/>
                        <a:pt x="8607" y="427"/>
                      </a:cubicBezTo>
                      <a:cubicBezTo>
                        <a:pt x="8607" y="452"/>
                        <a:pt x="8633" y="452"/>
                        <a:pt x="8633" y="478"/>
                      </a:cubicBezTo>
                      <a:cubicBezTo>
                        <a:pt x="8669" y="496"/>
                        <a:pt x="8705" y="514"/>
                        <a:pt x="8741" y="514"/>
                      </a:cubicBezTo>
                      <a:cubicBezTo>
                        <a:pt x="8756" y="514"/>
                        <a:pt x="8771" y="511"/>
                        <a:pt x="8786" y="504"/>
                      </a:cubicBezTo>
                      <a:cubicBezTo>
                        <a:pt x="8889" y="452"/>
                        <a:pt x="8889" y="350"/>
                        <a:pt x="8786" y="298"/>
                      </a:cubicBezTo>
                      <a:cubicBezTo>
                        <a:pt x="8770" y="287"/>
                        <a:pt x="8750" y="282"/>
                        <a:pt x="8731" y="282"/>
                      </a:cubicBezTo>
                      <a:close/>
                      <a:moveTo>
                        <a:pt x="11359" y="1"/>
                      </a:moveTo>
                      <a:cubicBezTo>
                        <a:pt x="11294" y="1"/>
                        <a:pt x="11229" y="21"/>
                        <a:pt x="11171" y="68"/>
                      </a:cubicBezTo>
                      <a:cubicBezTo>
                        <a:pt x="11120" y="119"/>
                        <a:pt x="11094" y="145"/>
                        <a:pt x="11069" y="196"/>
                      </a:cubicBezTo>
                      <a:cubicBezTo>
                        <a:pt x="10992" y="375"/>
                        <a:pt x="11017" y="581"/>
                        <a:pt x="11145" y="709"/>
                      </a:cubicBezTo>
                      <a:cubicBezTo>
                        <a:pt x="11221" y="785"/>
                        <a:pt x="11314" y="819"/>
                        <a:pt x="11405" y="819"/>
                      </a:cubicBezTo>
                      <a:cubicBezTo>
                        <a:pt x="11590" y="819"/>
                        <a:pt x="11769" y="676"/>
                        <a:pt x="11787" y="452"/>
                      </a:cubicBezTo>
                      <a:cubicBezTo>
                        <a:pt x="11806" y="234"/>
                        <a:pt x="11581" y="1"/>
                        <a:pt x="11359" y="1"/>
                      </a:cubicBezTo>
                      <a:close/>
                      <a:moveTo>
                        <a:pt x="14759" y="611"/>
                      </a:moveTo>
                      <a:cubicBezTo>
                        <a:pt x="14635" y="611"/>
                        <a:pt x="14488" y="737"/>
                        <a:pt x="14530" y="863"/>
                      </a:cubicBezTo>
                      <a:cubicBezTo>
                        <a:pt x="14530" y="888"/>
                        <a:pt x="14556" y="914"/>
                        <a:pt x="14556" y="940"/>
                      </a:cubicBezTo>
                      <a:cubicBezTo>
                        <a:pt x="14606" y="989"/>
                        <a:pt x="14666" y="1017"/>
                        <a:pt x="14730" y="1017"/>
                      </a:cubicBezTo>
                      <a:cubicBezTo>
                        <a:pt x="14765" y="1017"/>
                        <a:pt x="14802" y="1009"/>
                        <a:pt x="14838" y="991"/>
                      </a:cubicBezTo>
                      <a:cubicBezTo>
                        <a:pt x="14992" y="914"/>
                        <a:pt x="14992" y="709"/>
                        <a:pt x="14838" y="632"/>
                      </a:cubicBezTo>
                      <a:cubicBezTo>
                        <a:pt x="14814" y="618"/>
                        <a:pt x="14787" y="611"/>
                        <a:pt x="14759" y="611"/>
                      </a:cubicBezTo>
                      <a:close/>
                      <a:moveTo>
                        <a:pt x="7128" y="1616"/>
                      </a:moveTo>
                      <a:cubicBezTo>
                        <a:pt x="7063" y="1616"/>
                        <a:pt x="6998" y="1637"/>
                        <a:pt x="6940" y="1683"/>
                      </a:cubicBezTo>
                      <a:cubicBezTo>
                        <a:pt x="6889" y="1709"/>
                        <a:pt x="6863" y="1760"/>
                        <a:pt x="6838" y="1811"/>
                      </a:cubicBezTo>
                      <a:cubicBezTo>
                        <a:pt x="6761" y="1965"/>
                        <a:pt x="6786" y="2170"/>
                        <a:pt x="6914" y="2324"/>
                      </a:cubicBezTo>
                      <a:cubicBezTo>
                        <a:pt x="6987" y="2389"/>
                        <a:pt x="7075" y="2418"/>
                        <a:pt x="7161" y="2418"/>
                      </a:cubicBezTo>
                      <a:cubicBezTo>
                        <a:pt x="7351" y="2418"/>
                        <a:pt x="7538" y="2279"/>
                        <a:pt x="7556" y="2068"/>
                      </a:cubicBezTo>
                      <a:cubicBezTo>
                        <a:pt x="7575" y="1850"/>
                        <a:pt x="7350" y="1616"/>
                        <a:pt x="7128" y="1616"/>
                      </a:cubicBezTo>
                      <a:close/>
                      <a:moveTo>
                        <a:pt x="4071" y="2071"/>
                      </a:moveTo>
                      <a:cubicBezTo>
                        <a:pt x="3935" y="2071"/>
                        <a:pt x="3797" y="2181"/>
                        <a:pt x="3837" y="2324"/>
                      </a:cubicBezTo>
                      <a:cubicBezTo>
                        <a:pt x="3863" y="2350"/>
                        <a:pt x="3863" y="2376"/>
                        <a:pt x="3889" y="2401"/>
                      </a:cubicBezTo>
                      <a:cubicBezTo>
                        <a:pt x="3938" y="2451"/>
                        <a:pt x="3999" y="2479"/>
                        <a:pt x="4063" y="2479"/>
                      </a:cubicBezTo>
                      <a:cubicBezTo>
                        <a:pt x="4098" y="2479"/>
                        <a:pt x="4134" y="2471"/>
                        <a:pt x="4171" y="2452"/>
                      </a:cubicBezTo>
                      <a:cubicBezTo>
                        <a:pt x="4325" y="2376"/>
                        <a:pt x="4325" y="2170"/>
                        <a:pt x="4171" y="2093"/>
                      </a:cubicBezTo>
                      <a:cubicBezTo>
                        <a:pt x="4140" y="2078"/>
                        <a:pt x="4105" y="2071"/>
                        <a:pt x="4071" y="2071"/>
                      </a:cubicBezTo>
                      <a:close/>
                      <a:moveTo>
                        <a:pt x="13880" y="2168"/>
                      </a:moveTo>
                      <a:cubicBezTo>
                        <a:pt x="13496" y="2168"/>
                        <a:pt x="13071" y="2519"/>
                        <a:pt x="13197" y="2940"/>
                      </a:cubicBezTo>
                      <a:lnTo>
                        <a:pt x="13171" y="2914"/>
                      </a:lnTo>
                      <a:lnTo>
                        <a:pt x="13171" y="2914"/>
                      </a:lnTo>
                      <a:cubicBezTo>
                        <a:pt x="13197" y="3017"/>
                        <a:pt x="13248" y="3068"/>
                        <a:pt x="13299" y="3145"/>
                      </a:cubicBezTo>
                      <a:cubicBezTo>
                        <a:pt x="13438" y="3300"/>
                        <a:pt x="13634" y="3386"/>
                        <a:pt x="13834" y="3386"/>
                      </a:cubicBezTo>
                      <a:cubicBezTo>
                        <a:pt x="13931" y="3386"/>
                        <a:pt x="14028" y="3366"/>
                        <a:pt x="14120" y="3324"/>
                      </a:cubicBezTo>
                      <a:cubicBezTo>
                        <a:pt x="14582" y="3119"/>
                        <a:pt x="14582" y="2452"/>
                        <a:pt x="14120" y="2222"/>
                      </a:cubicBezTo>
                      <a:cubicBezTo>
                        <a:pt x="14046" y="2185"/>
                        <a:pt x="13964" y="2168"/>
                        <a:pt x="13880" y="2168"/>
                      </a:cubicBezTo>
                      <a:close/>
                      <a:moveTo>
                        <a:pt x="11052" y="2873"/>
                      </a:moveTo>
                      <a:cubicBezTo>
                        <a:pt x="10986" y="2873"/>
                        <a:pt x="10922" y="2893"/>
                        <a:pt x="10863" y="2940"/>
                      </a:cubicBezTo>
                      <a:cubicBezTo>
                        <a:pt x="10812" y="2965"/>
                        <a:pt x="10786" y="3017"/>
                        <a:pt x="10761" y="3068"/>
                      </a:cubicBezTo>
                      <a:cubicBezTo>
                        <a:pt x="10658" y="3222"/>
                        <a:pt x="10710" y="3427"/>
                        <a:pt x="10838" y="3581"/>
                      </a:cubicBezTo>
                      <a:cubicBezTo>
                        <a:pt x="10910" y="3645"/>
                        <a:pt x="10998" y="3674"/>
                        <a:pt x="11085" y="3674"/>
                      </a:cubicBezTo>
                      <a:cubicBezTo>
                        <a:pt x="11275" y="3674"/>
                        <a:pt x="11461" y="3535"/>
                        <a:pt x="11479" y="3324"/>
                      </a:cubicBezTo>
                      <a:cubicBezTo>
                        <a:pt x="11499" y="3106"/>
                        <a:pt x="11273" y="2873"/>
                        <a:pt x="11052" y="2873"/>
                      </a:cubicBezTo>
                      <a:close/>
                      <a:moveTo>
                        <a:pt x="16379" y="3486"/>
                      </a:moveTo>
                      <a:cubicBezTo>
                        <a:pt x="16118" y="3486"/>
                        <a:pt x="15832" y="3726"/>
                        <a:pt x="15915" y="4017"/>
                      </a:cubicBezTo>
                      <a:cubicBezTo>
                        <a:pt x="15915" y="4068"/>
                        <a:pt x="15941" y="4119"/>
                        <a:pt x="15992" y="4170"/>
                      </a:cubicBezTo>
                      <a:cubicBezTo>
                        <a:pt x="16098" y="4277"/>
                        <a:pt x="16241" y="4334"/>
                        <a:pt x="16378" y="4334"/>
                      </a:cubicBezTo>
                      <a:cubicBezTo>
                        <a:pt x="16440" y="4334"/>
                        <a:pt x="16500" y="4323"/>
                        <a:pt x="16556" y="4299"/>
                      </a:cubicBezTo>
                      <a:cubicBezTo>
                        <a:pt x="16889" y="4145"/>
                        <a:pt x="16889" y="3683"/>
                        <a:pt x="16556" y="3529"/>
                      </a:cubicBezTo>
                      <a:cubicBezTo>
                        <a:pt x="16502" y="3500"/>
                        <a:pt x="16441" y="3486"/>
                        <a:pt x="16379" y="3486"/>
                      </a:cubicBezTo>
                      <a:close/>
                      <a:moveTo>
                        <a:pt x="4904" y="3922"/>
                      </a:moveTo>
                      <a:cubicBezTo>
                        <a:pt x="4663" y="3922"/>
                        <a:pt x="4396" y="4153"/>
                        <a:pt x="4478" y="4401"/>
                      </a:cubicBezTo>
                      <a:cubicBezTo>
                        <a:pt x="4478" y="4453"/>
                        <a:pt x="4504" y="4504"/>
                        <a:pt x="4555" y="4529"/>
                      </a:cubicBezTo>
                      <a:cubicBezTo>
                        <a:pt x="4644" y="4636"/>
                        <a:pt x="4769" y="4693"/>
                        <a:pt x="4897" y="4693"/>
                      </a:cubicBezTo>
                      <a:cubicBezTo>
                        <a:pt x="4955" y="4693"/>
                        <a:pt x="5013" y="4681"/>
                        <a:pt x="5068" y="4658"/>
                      </a:cubicBezTo>
                      <a:cubicBezTo>
                        <a:pt x="5376" y="4529"/>
                        <a:pt x="5376" y="4094"/>
                        <a:pt x="5068" y="3965"/>
                      </a:cubicBezTo>
                      <a:cubicBezTo>
                        <a:pt x="5018" y="3935"/>
                        <a:pt x="4962" y="3922"/>
                        <a:pt x="4904" y="3922"/>
                      </a:cubicBezTo>
                      <a:close/>
                      <a:moveTo>
                        <a:pt x="9543" y="4424"/>
                      </a:moveTo>
                      <a:cubicBezTo>
                        <a:pt x="9154" y="4424"/>
                        <a:pt x="8716" y="4772"/>
                        <a:pt x="8863" y="5171"/>
                      </a:cubicBezTo>
                      <a:lnTo>
                        <a:pt x="8838" y="5171"/>
                      </a:lnTo>
                      <a:cubicBezTo>
                        <a:pt x="8863" y="5247"/>
                        <a:pt x="8915" y="5324"/>
                        <a:pt x="8966" y="5376"/>
                      </a:cubicBezTo>
                      <a:cubicBezTo>
                        <a:pt x="9111" y="5539"/>
                        <a:pt x="9321" y="5625"/>
                        <a:pt x="9531" y="5625"/>
                      </a:cubicBezTo>
                      <a:cubicBezTo>
                        <a:pt x="9617" y="5625"/>
                        <a:pt x="9704" y="5611"/>
                        <a:pt x="9786" y="5581"/>
                      </a:cubicBezTo>
                      <a:cubicBezTo>
                        <a:pt x="10248" y="5350"/>
                        <a:pt x="10248" y="4709"/>
                        <a:pt x="9786" y="4478"/>
                      </a:cubicBezTo>
                      <a:cubicBezTo>
                        <a:pt x="9712" y="4441"/>
                        <a:pt x="9629" y="4424"/>
                        <a:pt x="9543" y="4424"/>
                      </a:cubicBezTo>
                      <a:close/>
                      <a:moveTo>
                        <a:pt x="803" y="4566"/>
                      </a:moveTo>
                      <a:cubicBezTo>
                        <a:pt x="420" y="4566"/>
                        <a:pt x="1" y="4912"/>
                        <a:pt x="145" y="5324"/>
                      </a:cubicBezTo>
                      <a:lnTo>
                        <a:pt x="119" y="5324"/>
                      </a:lnTo>
                      <a:cubicBezTo>
                        <a:pt x="145" y="5401"/>
                        <a:pt x="196" y="5478"/>
                        <a:pt x="247" y="5530"/>
                      </a:cubicBezTo>
                      <a:cubicBezTo>
                        <a:pt x="393" y="5693"/>
                        <a:pt x="602" y="5779"/>
                        <a:pt x="812" y="5779"/>
                      </a:cubicBezTo>
                      <a:cubicBezTo>
                        <a:pt x="899" y="5779"/>
                        <a:pt x="986" y="5765"/>
                        <a:pt x="1068" y="5735"/>
                      </a:cubicBezTo>
                      <a:cubicBezTo>
                        <a:pt x="1530" y="5504"/>
                        <a:pt x="1530" y="4837"/>
                        <a:pt x="1068" y="4632"/>
                      </a:cubicBezTo>
                      <a:cubicBezTo>
                        <a:pt x="988" y="4587"/>
                        <a:pt x="896" y="4566"/>
                        <a:pt x="803" y="4566"/>
                      </a:cubicBezTo>
                      <a:close/>
                      <a:moveTo>
                        <a:pt x="15597" y="5507"/>
                      </a:moveTo>
                      <a:cubicBezTo>
                        <a:pt x="15474" y="5507"/>
                        <a:pt x="15336" y="5617"/>
                        <a:pt x="15376" y="5760"/>
                      </a:cubicBezTo>
                      <a:cubicBezTo>
                        <a:pt x="15376" y="5786"/>
                        <a:pt x="15402" y="5812"/>
                        <a:pt x="15428" y="5837"/>
                      </a:cubicBezTo>
                      <a:cubicBezTo>
                        <a:pt x="15461" y="5887"/>
                        <a:pt x="15515" y="5915"/>
                        <a:pt x="15577" y="5915"/>
                      </a:cubicBezTo>
                      <a:cubicBezTo>
                        <a:pt x="15612" y="5915"/>
                        <a:pt x="15648" y="5907"/>
                        <a:pt x="15684" y="5889"/>
                      </a:cubicBezTo>
                      <a:cubicBezTo>
                        <a:pt x="15838" y="5812"/>
                        <a:pt x="15838" y="5606"/>
                        <a:pt x="15684" y="5530"/>
                      </a:cubicBezTo>
                      <a:cubicBezTo>
                        <a:pt x="15658" y="5514"/>
                        <a:pt x="15628" y="5507"/>
                        <a:pt x="15597" y="5507"/>
                      </a:cubicBezTo>
                      <a:close/>
                      <a:moveTo>
                        <a:pt x="6804" y="5935"/>
                      </a:moveTo>
                      <a:cubicBezTo>
                        <a:pt x="6729" y="5935"/>
                        <a:pt x="6636" y="6001"/>
                        <a:pt x="6658" y="6068"/>
                      </a:cubicBezTo>
                      <a:cubicBezTo>
                        <a:pt x="6658" y="6094"/>
                        <a:pt x="6684" y="6094"/>
                        <a:pt x="6684" y="6119"/>
                      </a:cubicBezTo>
                      <a:cubicBezTo>
                        <a:pt x="6702" y="6137"/>
                        <a:pt x="6746" y="6156"/>
                        <a:pt x="6788" y="6156"/>
                      </a:cubicBezTo>
                      <a:cubicBezTo>
                        <a:pt x="6805" y="6156"/>
                        <a:pt x="6823" y="6152"/>
                        <a:pt x="6838" y="6145"/>
                      </a:cubicBezTo>
                      <a:cubicBezTo>
                        <a:pt x="6914" y="6119"/>
                        <a:pt x="6914" y="5991"/>
                        <a:pt x="6838" y="5940"/>
                      </a:cubicBezTo>
                      <a:cubicBezTo>
                        <a:pt x="6827" y="5936"/>
                        <a:pt x="6816" y="5935"/>
                        <a:pt x="6804" y="5935"/>
                      </a:cubicBezTo>
                      <a:close/>
                      <a:moveTo>
                        <a:pt x="17748" y="6091"/>
                      </a:moveTo>
                      <a:cubicBezTo>
                        <a:pt x="17360" y="6091"/>
                        <a:pt x="16922" y="6438"/>
                        <a:pt x="17069" y="6837"/>
                      </a:cubicBezTo>
                      <a:lnTo>
                        <a:pt x="17043" y="6837"/>
                      </a:lnTo>
                      <a:cubicBezTo>
                        <a:pt x="17069" y="6914"/>
                        <a:pt x="17120" y="6991"/>
                        <a:pt x="17171" y="7068"/>
                      </a:cubicBezTo>
                      <a:cubicBezTo>
                        <a:pt x="17310" y="7224"/>
                        <a:pt x="17506" y="7309"/>
                        <a:pt x="17706" y="7309"/>
                      </a:cubicBezTo>
                      <a:cubicBezTo>
                        <a:pt x="17803" y="7309"/>
                        <a:pt x="17900" y="7289"/>
                        <a:pt x="17992" y="7248"/>
                      </a:cubicBezTo>
                      <a:cubicBezTo>
                        <a:pt x="18454" y="7042"/>
                        <a:pt x="18454" y="6376"/>
                        <a:pt x="17992" y="6145"/>
                      </a:cubicBezTo>
                      <a:cubicBezTo>
                        <a:pt x="17918" y="6108"/>
                        <a:pt x="17834" y="6091"/>
                        <a:pt x="17748" y="6091"/>
                      </a:cubicBezTo>
                      <a:close/>
                      <a:moveTo>
                        <a:pt x="8075" y="7152"/>
                      </a:moveTo>
                      <a:cubicBezTo>
                        <a:pt x="8008" y="7152"/>
                        <a:pt x="7944" y="7173"/>
                        <a:pt x="7889" y="7222"/>
                      </a:cubicBezTo>
                      <a:lnTo>
                        <a:pt x="7863" y="7222"/>
                      </a:lnTo>
                      <a:cubicBezTo>
                        <a:pt x="7838" y="7248"/>
                        <a:pt x="7812" y="7273"/>
                        <a:pt x="7786" y="7324"/>
                      </a:cubicBezTo>
                      <a:cubicBezTo>
                        <a:pt x="7684" y="7504"/>
                        <a:pt x="7709" y="7709"/>
                        <a:pt x="7838" y="7837"/>
                      </a:cubicBezTo>
                      <a:cubicBezTo>
                        <a:pt x="7923" y="7914"/>
                        <a:pt x="8023" y="7948"/>
                        <a:pt x="8118" y="7948"/>
                      </a:cubicBezTo>
                      <a:cubicBezTo>
                        <a:pt x="8308" y="7948"/>
                        <a:pt x="8479" y="7812"/>
                        <a:pt x="8479" y="7607"/>
                      </a:cubicBezTo>
                      <a:cubicBezTo>
                        <a:pt x="8518" y="7372"/>
                        <a:pt x="8288" y="7152"/>
                        <a:pt x="8075" y="7152"/>
                      </a:cubicBezTo>
                      <a:close/>
                      <a:moveTo>
                        <a:pt x="4203" y="6925"/>
                      </a:moveTo>
                      <a:cubicBezTo>
                        <a:pt x="3813" y="6925"/>
                        <a:pt x="3406" y="7271"/>
                        <a:pt x="3530" y="7683"/>
                      </a:cubicBezTo>
                      <a:cubicBezTo>
                        <a:pt x="3555" y="7760"/>
                        <a:pt x="3607" y="7837"/>
                        <a:pt x="3658" y="7889"/>
                      </a:cubicBezTo>
                      <a:cubicBezTo>
                        <a:pt x="3803" y="8052"/>
                        <a:pt x="4013" y="8138"/>
                        <a:pt x="4223" y="8138"/>
                      </a:cubicBezTo>
                      <a:cubicBezTo>
                        <a:pt x="4309" y="8138"/>
                        <a:pt x="4396" y="8124"/>
                        <a:pt x="4478" y="8094"/>
                      </a:cubicBezTo>
                      <a:cubicBezTo>
                        <a:pt x="4940" y="7863"/>
                        <a:pt x="4940" y="7196"/>
                        <a:pt x="4478" y="6991"/>
                      </a:cubicBezTo>
                      <a:cubicBezTo>
                        <a:pt x="4393" y="6946"/>
                        <a:pt x="4299" y="6925"/>
                        <a:pt x="4203" y="6925"/>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1829" name="Google Shape;1829;p36"/>
              <p:cNvSpPr/>
              <p:nvPr/>
            </p:nvSpPr>
            <p:spPr>
              <a:xfrm rot="1413719">
                <a:off x="-379186" y="861403"/>
                <a:ext cx="1464476" cy="1377667"/>
              </a:xfrm>
              <a:custGeom>
                <a:avLst/>
                <a:gdLst/>
                <a:ahLst/>
                <a:cxnLst/>
                <a:rect l="l" t="t" r="r" b="b"/>
                <a:pathLst>
                  <a:path w="49727" h="46783" extrusionOk="0">
                    <a:moveTo>
                      <a:pt x="49209" y="0"/>
                    </a:moveTo>
                    <a:cubicBezTo>
                      <a:pt x="49160" y="0"/>
                      <a:pt x="49108" y="11"/>
                      <a:pt x="49055" y="36"/>
                    </a:cubicBezTo>
                    <a:cubicBezTo>
                      <a:pt x="34592" y="8729"/>
                      <a:pt x="14361" y="23807"/>
                      <a:pt x="180" y="46218"/>
                    </a:cubicBezTo>
                    <a:cubicBezTo>
                      <a:pt x="1" y="46449"/>
                      <a:pt x="206" y="46782"/>
                      <a:pt x="488" y="46782"/>
                    </a:cubicBezTo>
                    <a:cubicBezTo>
                      <a:pt x="616" y="46782"/>
                      <a:pt x="744" y="46705"/>
                      <a:pt x="796" y="46603"/>
                    </a:cubicBezTo>
                    <a:cubicBezTo>
                      <a:pt x="14899" y="24320"/>
                      <a:pt x="35028" y="9319"/>
                      <a:pt x="49439" y="677"/>
                    </a:cubicBezTo>
                    <a:cubicBezTo>
                      <a:pt x="49727" y="434"/>
                      <a:pt x="49519" y="0"/>
                      <a:pt x="4920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1830" name="Google Shape;1830;p36"/>
          <p:cNvGrpSpPr/>
          <p:nvPr/>
        </p:nvGrpSpPr>
        <p:grpSpPr>
          <a:xfrm rot="6549583">
            <a:off x="10758871" y="-257570"/>
            <a:ext cx="2474387" cy="2426515"/>
            <a:chOff x="7928300" y="-514224"/>
            <a:chExt cx="1855805" cy="1819900"/>
          </a:xfrm>
        </p:grpSpPr>
        <p:sp>
          <p:nvSpPr>
            <p:cNvPr id="1831" name="Google Shape;1831;p36"/>
            <p:cNvSpPr/>
            <p:nvPr/>
          </p:nvSpPr>
          <p:spPr>
            <a:xfrm>
              <a:off x="7928300" y="-454883"/>
              <a:ext cx="1760560" cy="1748943"/>
            </a:xfrm>
            <a:custGeom>
              <a:avLst/>
              <a:gdLst/>
              <a:ahLst/>
              <a:cxnLst/>
              <a:rect l="l" t="t" r="r" b="b"/>
              <a:pathLst>
                <a:path w="63046" h="62630" extrusionOk="0">
                  <a:moveTo>
                    <a:pt x="36994" y="0"/>
                  </a:moveTo>
                  <a:lnTo>
                    <a:pt x="1035" y="26386"/>
                  </a:lnTo>
                  <a:cubicBezTo>
                    <a:pt x="168" y="27019"/>
                    <a:pt x="1" y="28220"/>
                    <a:pt x="635" y="29088"/>
                  </a:cubicBezTo>
                  <a:lnTo>
                    <a:pt x="24952" y="62245"/>
                  </a:lnTo>
                  <a:cubicBezTo>
                    <a:pt x="25130" y="62501"/>
                    <a:pt x="25412" y="62629"/>
                    <a:pt x="25702" y="62629"/>
                  </a:cubicBezTo>
                  <a:cubicBezTo>
                    <a:pt x="25904" y="62629"/>
                    <a:pt x="26109" y="62568"/>
                    <a:pt x="26286" y="62445"/>
                  </a:cubicBezTo>
                  <a:lnTo>
                    <a:pt x="63046" y="35492"/>
                  </a:lnTo>
                  <a:lnTo>
                    <a:pt x="36994" y="0"/>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32" name="Google Shape;1832;p36"/>
            <p:cNvSpPr/>
            <p:nvPr/>
          </p:nvSpPr>
          <p:spPr>
            <a:xfrm>
              <a:off x="7969294" y="272619"/>
              <a:ext cx="748027" cy="970813"/>
            </a:xfrm>
            <a:custGeom>
              <a:avLst/>
              <a:gdLst/>
              <a:ahLst/>
              <a:cxnLst/>
              <a:rect l="l" t="t" r="r" b="b"/>
              <a:pathLst>
                <a:path w="26787" h="34765" extrusionOk="0">
                  <a:moveTo>
                    <a:pt x="2469" y="0"/>
                  </a:moveTo>
                  <a:lnTo>
                    <a:pt x="568" y="1401"/>
                  </a:lnTo>
                  <a:cubicBezTo>
                    <a:pt x="101" y="1768"/>
                    <a:pt x="1" y="2435"/>
                    <a:pt x="368" y="2902"/>
                  </a:cubicBezTo>
                  <a:lnTo>
                    <a:pt x="23417" y="34358"/>
                  </a:lnTo>
                  <a:cubicBezTo>
                    <a:pt x="23622" y="34624"/>
                    <a:pt x="23939" y="34764"/>
                    <a:pt x="24253" y="34764"/>
                  </a:cubicBezTo>
                  <a:cubicBezTo>
                    <a:pt x="24452" y="34764"/>
                    <a:pt x="24650" y="34708"/>
                    <a:pt x="24818" y="34592"/>
                  </a:cubicBezTo>
                  <a:lnTo>
                    <a:pt x="26786" y="33124"/>
                  </a:lnTo>
                  <a:lnTo>
                    <a:pt x="2469" y="0"/>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33" name="Google Shape;1833;p36"/>
            <p:cNvSpPr/>
            <p:nvPr/>
          </p:nvSpPr>
          <p:spPr>
            <a:xfrm>
              <a:off x="7974879" y="316378"/>
              <a:ext cx="683744" cy="926887"/>
            </a:xfrm>
            <a:custGeom>
              <a:avLst/>
              <a:gdLst/>
              <a:ahLst/>
              <a:cxnLst/>
              <a:rect l="l" t="t" r="r" b="b"/>
              <a:pathLst>
                <a:path w="24485" h="33192" extrusionOk="0">
                  <a:moveTo>
                    <a:pt x="201" y="1"/>
                  </a:moveTo>
                  <a:cubicBezTo>
                    <a:pt x="134" y="101"/>
                    <a:pt x="68" y="201"/>
                    <a:pt x="1" y="334"/>
                  </a:cubicBezTo>
                  <a:lnTo>
                    <a:pt x="24118" y="33191"/>
                  </a:lnTo>
                  <a:cubicBezTo>
                    <a:pt x="24251" y="33191"/>
                    <a:pt x="24385" y="33158"/>
                    <a:pt x="24485" y="33091"/>
                  </a:cubicBezTo>
                  <a:lnTo>
                    <a:pt x="201"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34" name="Google Shape;1834;p36"/>
            <p:cNvSpPr/>
            <p:nvPr/>
          </p:nvSpPr>
          <p:spPr>
            <a:xfrm>
              <a:off x="8024251" y="-514224"/>
              <a:ext cx="1757767" cy="1745368"/>
            </a:xfrm>
            <a:custGeom>
              <a:avLst/>
              <a:gdLst/>
              <a:ahLst/>
              <a:cxnLst/>
              <a:rect l="l" t="t" r="r" b="b"/>
              <a:pathLst>
                <a:path w="62946" h="62502" extrusionOk="0">
                  <a:moveTo>
                    <a:pt x="36883" y="0"/>
                  </a:moveTo>
                  <a:cubicBezTo>
                    <a:pt x="36619" y="0"/>
                    <a:pt x="36354" y="83"/>
                    <a:pt x="36127" y="257"/>
                  </a:cubicBezTo>
                  <a:lnTo>
                    <a:pt x="735" y="26209"/>
                  </a:lnTo>
                  <a:cubicBezTo>
                    <a:pt x="134" y="26643"/>
                    <a:pt x="1" y="27477"/>
                    <a:pt x="434" y="28077"/>
                  </a:cubicBezTo>
                  <a:lnTo>
                    <a:pt x="25686" y="62502"/>
                  </a:lnTo>
                  <a:lnTo>
                    <a:pt x="62412" y="35549"/>
                  </a:lnTo>
                  <a:cubicBezTo>
                    <a:pt x="62846" y="35215"/>
                    <a:pt x="62946" y="34615"/>
                    <a:pt x="62612" y="34215"/>
                  </a:cubicBezTo>
                  <a:lnTo>
                    <a:pt x="37928" y="524"/>
                  </a:lnTo>
                  <a:cubicBezTo>
                    <a:pt x="37668" y="184"/>
                    <a:pt x="37277" y="0"/>
                    <a:pt x="3688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35" name="Google Shape;1835;p36"/>
            <p:cNvSpPr/>
            <p:nvPr/>
          </p:nvSpPr>
          <p:spPr>
            <a:xfrm>
              <a:off x="8538436" y="77926"/>
              <a:ext cx="581287" cy="715411"/>
            </a:xfrm>
            <a:custGeom>
              <a:avLst/>
              <a:gdLst/>
              <a:ahLst/>
              <a:cxnLst/>
              <a:rect l="l" t="t" r="r" b="b"/>
              <a:pathLst>
                <a:path w="20816" h="25619" fill="none" extrusionOk="0">
                  <a:moveTo>
                    <a:pt x="18047" y="25619"/>
                  </a:moveTo>
                  <a:lnTo>
                    <a:pt x="1" y="1034"/>
                  </a:lnTo>
                  <a:moveTo>
                    <a:pt x="19448" y="24618"/>
                  </a:moveTo>
                  <a:lnTo>
                    <a:pt x="1369" y="0"/>
                  </a:lnTo>
                  <a:moveTo>
                    <a:pt x="20816" y="23584"/>
                  </a:moveTo>
                  <a:lnTo>
                    <a:pt x="4471" y="1301"/>
                  </a:lnTo>
                </a:path>
              </a:pathLst>
            </a:custGeom>
            <a:solidFill>
              <a:schemeClr val="accent4"/>
            </a:solidFill>
            <a:ln w="19050" cap="flat" cmpd="sng">
              <a:solidFill>
                <a:srgbClr val="FFFFFF"/>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36" name="Google Shape;1836;p36"/>
            <p:cNvSpPr/>
            <p:nvPr/>
          </p:nvSpPr>
          <p:spPr>
            <a:xfrm>
              <a:off x="8014952" y="272619"/>
              <a:ext cx="702370" cy="942692"/>
            </a:xfrm>
            <a:custGeom>
              <a:avLst/>
              <a:gdLst/>
              <a:ahLst/>
              <a:cxnLst/>
              <a:rect l="l" t="t" r="r" b="b"/>
              <a:pathLst>
                <a:path w="25152" h="33758" extrusionOk="0">
                  <a:moveTo>
                    <a:pt x="834" y="0"/>
                  </a:moveTo>
                  <a:lnTo>
                    <a:pt x="0" y="634"/>
                  </a:lnTo>
                  <a:lnTo>
                    <a:pt x="24318" y="33758"/>
                  </a:lnTo>
                  <a:lnTo>
                    <a:pt x="25151" y="33124"/>
                  </a:lnTo>
                  <a:lnTo>
                    <a:pt x="834" y="0"/>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37" name="Google Shape;1837;p36"/>
            <p:cNvSpPr/>
            <p:nvPr/>
          </p:nvSpPr>
          <p:spPr>
            <a:xfrm>
              <a:off x="8435979" y="1124918"/>
              <a:ext cx="204020" cy="180759"/>
            </a:xfrm>
            <a:custGeom>
              <a:avLst/>
              <a:gdLst/>
              <a:ahLst/>
              <a:cxnLst/>
              <a:rect l="l" t="t" r="r" b="b"/>
              <a:pathLst>
                <a:path w="7306" h="6473" extrusionOk="0">
                  <a:moveTo>
                    <a:pt x="5571" y="1"/>
                  </a:moveTo>
                  <a:lnTo>
                    <a:pt x="1" y="4104"/>
                  </a:lnTo>
                  <a:lnTo>
                    <a:pt x="1535" y="4804"/>
                  </a:lnTo>
                  <a:lnTo>
                    <a:pt x="1769" y="6472"/>
                  </a:lnTo>
                  <a:lnTo>
                    <a:pt x="7306" y="2403"/>
                  </a:lnTo>
                  <a:lnTo>
                    <a:pt x="5571"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38" name="Google Shape;1838;p36"/>
            <p:cNvSpPr/>
            <p:nvPr/>
          </p:nvSpPr>
          <p:spPr>
            <a:xfrm>
              <a:off x="7991662" y="298701"/>
              <a:ext cx="691200" cy="933393"/>
            </a:xfrm>
            <a:custGeom>
              <a:avLst/>
              <a:gdLst/>
              <a:ahLst/>
              <a:cxnLst/>
              <a:rect l="l" t="t" r="r" b="b"/>
              <a:pathLst>
                <a:path w="24752" h="33425" extrusionOk="0">
                  <a:moveTo>
                    <a:pt x="434" y="0"/>
                  </a:moveTo>
                  <a:lnTo>
                    <a:pt x="0" y="300"/>
                  </a:lnTo>
                  <a:lnTo>
                    <a:pt x="24318" y="33424"/>
                  </a:lnTo>
                  <a:lnTo>
                    <a:pt x="24751" y="33090"/>
                  </a:lnTo>
                  <a:lnTo>
                    <a:pt x="434"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39" name="Google Shape;1839;p36"/>
            <p:cNvSpPr/>
            <p:nvPr/>
          </p:nvSpPr>
          <p:spPr>
            <a:xfrm>
              <a:off x="8681179" y="383867"/>
              <a:ext cx="1102926" cy="853276"/>
            </a:xfrm>
            <a:custGeom>
              <a:avLst/>
              <a:gdLst/>
              <a:ahLst/>
              <a:cxnLst/>
              <a:rect l="l" t="t" r="r" b="b"/>
              <a:pathLst>
                <a:path w="39496" h="30556" extrusionOk="0">
                  <a:moveTo>
                    <a:pt x="37528" y="0"/>
                  </a:moveTo>
                  <a:lnTo>
                    <a:pt x="1" y="27520"/>
                  </a:lnTo>
                  <a:lnTo>
                    <a:pt x="2236" y="30556"/>
                  </a:lnTo>
                  <a:lnTo>
                    <a:pt x="38962" y="3603"/>
                  </a:lnTo>
                  <a:cubicBezTo>
                    <a:pt x="39396" y="3269"/>
                    <a:pt x="39496" y="2669"/>
                    <a:pt x="39162" y="2235"/>
                  </a:cubicBezTo>
                  <a:lnTo>
                    <a:pt x="37528"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840" name="Google Shape;1840;p36"/>
          <p:cNvGrpSpPr/>
          <p:nvPr/>
        </p:nvGrpSpPr>
        <p:grpSpPr>
          <a:xfrm rot="495391">
            <a:off x="10718793" y="1295612"/>
            <a:ext cx="2555449" cy="2750133"/>
            <a:chOff x="-700138" y="3808702"/>
            <a:chExt cx="1916655" cy="2062674"/>
          </a:xfrm>
        </p:grpSpPr>
        <p:sp>
          <p:nvSpPr>
            <p:cNvPr id="1841" name="Google Shape;1841;p36"/>
            <p:cNvSpPr/>
            <p:nvPr/>
          </p:nvSpPr>
          <p:spPr>
            <a:xfrm rot="-1128775">
              <a:off x="-425908" y="4068745"/>
              <a:ext cx="1419635" cy="1616920"/>
            </a:xfrm>
            <a:custGeom>
              <a:avLst/>
              <a:gdLst/>
              <a:ahLst/>
              <a:cxnLst/>
              <a:rect l="l" t="t" r="r" b="b"/>
              <a:pathLst>
                <a:path w="39095" h="44528" extrusionOk="0">
                  <a:moveTo>
                    <a:pt x="26633" y="0"/>
                  </a:moveTo>
                  <a:cubicBezTo>
                    <a:pt x="26552" y="0"/>
                    <a:pt x="26469" y="13"/>
                    <a:pt x="26386" y="38"/>
                  </a:cubicBezTo>
                  <a:lnTo>
                    <a:pt x="0" y="8878"/>
                  </a:lnTo>
                  <a:lnTo>
                    <a:pt x="11575" y="43436"/>
                  </a:lnTo>
                  <a:cubicBezTo>
                    <a:pt x="11787" y="44097"/>
                    <a:pt x="12397" y="44528"/>
                    <a:pt x="13057" y="44528"/>
                  </a:cubicBezTo>
                  <a:cubicBezTo>
                    <a:pt x="13229" y="44528"/>
                    <a:pt x="13404" y="44499"/>
                    <a:pt x="13577" y="44437"/>
                  </a:cubicBezTo>
                  <a:lnTo>
                    <a:pt x="38494" y="36097"/>
                  </a:lnTo>
                  <a:cubicBezTo>
                    <a:pt x="38861" y="35964"/>
                    <a:pt x="39095" y="35530"/>
                    <a:pt x="38961" y="35130"/>
                  </a:cubicBezTo>
                  <a:lnTo>
                    <a:pt x="27386" y="538"/>
                  </a:lnTo>
                  <a:cubicBezTo>
                    <a:pt x="27279" y="215"/>
                    <a:pt x="26975" y="0"/>
                    <a:pt x="26633"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42" name="Google Shape;1842;p36"/>
            <p:cNvSpPr/>
            <p:nvPr/>
          </p:nvSpPr>
          <p:spPr>
            <a:xfrm rot="-1128775">
              <a:off x="-474625" y="3993204"/>
              <a:ext cx="1414805" cy="1633006"/>
            </a:xfrm>
            <a:custGeom>
              <a:avLst/>
              <a:gdLst/>
              <a:ahLst/>
              <a:cxnLst/>
              <a:rect l="l" t="t" r="r" b="b"/>
              <a:pathLst>
                <a:path w="38962" h="44971" extrusionOk="0">
                  <a:moveTo>
                    <a:pt x="26500" y="0"/>
                  </a:moveTo>
                  <a:cubicBezTo>
                    <a:pt x="26418" y="0"/>
                    <a:pt x="26335" y="12"/>
                    <a:pt x="26252" y="38"/>
                  </a:cubicBezTo>
                  <a:lnTo>
                    <a:pt x="867" y="8544"/>
                  </a:lnTo>
                  <a:cubicBezTo>
                    <a:pt x="300" y="8744"/>
                    <a:pt x="0" y="9345"/>
                    <a:pt x="200" y="9912"/>
                  </a:cubicBezTo>
                  <a:lnTo>
                    <a:pt x="11942" y="44970"/>
                  </a:lnTo>
                  <a:lnTo>
                    <a:pt x="38327" y="36131"/>
                  </a:lnTo>
                  <a:cubicBezTo>
                    <a:pt x="38761" y="35997"/>
                    <a:pt x="38961" y="35563"/>
                    <a:pt x="38828" y="35163"/>
                  </a:cubicBezTo>
                  <a:lnTo>
                    <a:pt x="27253" y="538"/>
                  </a:lnTo>
                  <a:cubicBezTo>
                    <a:pt x="27145" y="215"/>
                    <a:pt x="26841" y="0"/>
                    <a:pt x="26500"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43" name="Google Shape;1843;p36"/>
            <p:cNvSpPr/>
            <p:nvPr/>
          </p:nvSpPr>
          <p:spPr>
            <a:xfrm rot="-1128775">
              <a:off x="411142" y="5063464"/>
              <a:ext cx="300449" cy="167182"/>
            </a:xfrm>
            <a:custGeom>
              <a:avLst/>
              <a:gdLst/>
              <a:ahLst/>
              <a:cxnLst/>
              <a:rect l="l" t="t" r="r" b="b"/>
              <a:pathLst>
                <a:path w="8274" h="4604" fill="none" extrusionOk="0">
                  <a:moveTo>
                    <a:pt x="835" y="1935"/>
                  </a:moveTo>
                  <a:lnTo>
                    <a:pt x="6539" y="0"/>
                  </a:lnTo>
                  <a:moveTo>
                    <a:pt x="1" y="3202"/>
                  </a:moveTo>
                  <a:lnTo>
                    <a:pt x="7973" y="534"/>
                  </a:lnTo>
                  <a:moveTo>
                    <a:pt x="335" y="4103"/>
                  </a:moveTo>
                  <a:lnTo>
                    <a:pt x="8274" y="1435"/>
                  </a:lnTo>
                  <a:moveTo>
                    <a:pt x="1736" y="4603"/>
                  </a:moveTo>
                  <a:lnTo>
                    <a:pt x="7440" y="2702"/>
                  </a:lnTo>
                </a:path>
              </a:pathLst>
            </a:custGeom>
            <a:noFill/>
            <a:ln w="9525"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44" name="Google Shape;1844;p36"/>
            <p:cNvSpPr/>
            <p:nvPr/>
          </p:nvSpPr>
          <p:spPr>
            <a:xfrm rot="-1128775">
              <a:off x="206184" y="5200882"/>
              <a:ext cx="918160" cy="352049"/>
            </a:xfrm>
            <a:custGeom>
              <a:avLst/>
              <a:gdLst/>
              <a:ahLst/>
              <a:cxnLst/>
              <a:rect l="l" t="t" r="r" b="b"/>
              <a:pathLst>
                <a:path w="25285" h="9695" extrusionOk="0">
                  <a:moveTo>
                    <a:pt x="24884" y="1"/>
                  </a:moveTo>
                  <a:lnTo>
                    <a:pt x="0" y="8340"/>
                  </a:lnTo>
                  <a:lnTo>
                    <a:pt x="267" y="9107"/>
                  </a:lnTo>
                  <a:cubicBezTo>
                    <a:pt x="371" y="9473"/>
                    <a:pt x="700" y="9695"/>
                    <a:pt x="1061" y="9695"/>
                  </a:cubicBezTo>
                  <a:cubicBezTo>
                    <a:pt x="1162" y="9695"/>
                    <a:pt x="1266" y="9678"/>
                    <a:pt x="1368" y="9641"/>
                  </a:cubicBezTo>
                  <a:lnTo>
                    <a:pt x="24618" y="1869"/>
                  </a:lnTo>
                  <a:cubicBezTo>
                    <a:pt x="25051" y="1736"/>
                    <a:pt x="25285" y="1235"/>
                    <a:pt x="25151" y="835"/>
                  </a:cubicBezTo>
                  <a:lnTo>
                    <a:pt x="24884"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45" name="Google Shape;1845;p36"/>
            <p:cNvSpPr/>
            <p:nvPr/>
          </p:nvSpPr>
          <p:spPr>
            <a:xfrm rot="-1128775">
              <a:off x="-404925" y="4413984"/>
              <a:ext cx="539022" cy="1345775"/>
            </a:xfrm>
            <a:custGeom>
              <a:avLst/>
              <a:gdLst/>
              <a:ahLst/>
              <a:cxnLst/>
              <a:rect l="l" t="t" r="r" b="b"/>
              <a:pathLst>
                <a:path w="14844" h="37061" extrusionOk="0">
                  <a:moveTo>
                    <a:pt x="2769" y="0"/>
                  </a:moveTo>
                  <a:lnTo>
                    <a:pt x="867" y="634"/>
                  </a:lnTo>
                  <a:cubicBezTo>
                    <a:pt x="300" y="834"/>
                    <a:pt x="0" y="1435"/>
                    <a:pt x="200" y="2002"/>
                  </a:cubicBezTo>
                  <a:lnTo>
                    <a:pt x="11942" y="37060"/>
                  </a:lnTo>
                  <a:lnTo>
                    <a:pt x="14844" y="36093"/>
                  </a:lnTo>
                  <a:lnTo>
                    <a:pt x="2769" y="0"/>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46" name="Google Shape;1846;p36"/>
            <p:cNvSpPr/>
            <p:nvPr/>
          </p:nvSpPr>
          <p:spPr>
            <a:xfrm rot="-1128775">
              <a:off x="-276077" y="4234377"/>
              <a:ext cx="661395" cy="495483"/>
            </a:xfrm>
            <a:custGeom>
              <a:avLst/>
              <a:gdLst/>
              <a:ahLst/>
              <a:cxnLst/>
              <a:rect l="l" t="t" r="r" b="b"/>
              <a:pathLst>
                <a:path w="18214" h="13645" fill="none" extrusionOk="0">
                  <a:moveTo>
                    <a:pt x="18214" y="7373"/>
                  </a:moveTo>
                  <a:lnTo>
                    <a:pt x="16045" y="935"/>
                  </a:lnTo>
                  <a:cubicBezTo>
                    <a:pt x="15278" y="1202"/>
                    <a:pt x="14444" y="802"/>
                    <a:pt x="14177" y="1"/>
                  </a:cubicBezTo>
                  <a:lnTo>
                    <a:pt x="935" y="4437"/>
                  </a:lnTo>
                  <a:cubicBezTo>
                    <a:pt x="1201" y="5205"/>
                    <a:pt x="801" y="6039"/>
                    <a:pt x="1" y="6305"/>
                  </a:cubicBezTo>
                  <a:lnTo>
                    <a:pt x="2169" y="12743"/>
                  </a:lnTo>
                  <a:cubicBezTo>
                    <a:pt x="2936" y="12477"/>
                    <a:pt x="3770" y="12877"/>
                    <a:pt x="4037" y="13644"/>
                  </a:cubicBezTo>
                  <a:lnTo>
                    <a:pt x="17280" y="9241"/>
                  </a:lnTo>
                  <a:cubicBezTo>
                    <a:pt x="17013" y="8440"/>
                    <a:pt x="17413" y="7606"/>
                    <a:pt x="18214" y="7373"/>
                  </a:cubicBezTo>
                  <a:close/>
                </a:path>
              </a:pathLst>
            </a:custGeom>
            <a:noFill/>
            <a:ln w="19050"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47" name="Google Shape;1847;p36"/>
            <p:cNvSpPr/>
            <p:nvPr/>
          </p:nvSpPr>
          <p:spPr>
            <a:xfrm rot="-1128775">
              <a:off x="201603" y="5203043"/>
              <a:ext cx="909699" cy="322237"/>
            </a:xfrm>
            <a:custGeom>
              <a:avLst/>
              <a:gdLst/>
              <a:ahLst/>
              <a:cxnLst/>
              <a:rect l="l" t="t" r="r" b="b"/>
              <a:pathLst>
                <a:path w="25052" h="8874" extrusionOk="0">
                  <a:moveTo>
                    <a:pt x="24884" y="1"/>
                  </a:moveTo>
                  <a:lnTo>
                    <a:pt x="0" y="8340"/>
                  </a:lnTo>
                  <a:lnTo>
                    <a:pt x="200" y="8874"/>
                  </a:lnTo>
                  <a:lnTo>
                    <a:pt x="25051" y="568"/>
                  </a:lnTo>
                  <a:lnTo>
                    <a:pt x="24884"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48" name="Google Shape;1848;p36"/>
            <p:cNvSpPr/>
            <p:nvPr/>
          </p:nvSpPr>
          <p:spPr>
            <a:xfrm rot="-1128775">
              <a:off x="222822" y="5233880"/>
              <a:ext cx="902437" cy="311343"/>
            </a:xfrm>
            <a:custGeom>
              <a:avLst/>
              <a:gdLst/>
              <a:ahLst/>
              <a:cxnLst/>
              <a:rect l="l" t="t" r="r" b="b"/>
              <a:pathLst>
                <a:path w="24852" h="8574" extrusionOk="0">
                  <a:moveTo>
                    <a:pt x="24852" y="0"/>
                  </a:moveTo>
                  <a:lnTo>
                    <a:pt x="1" y="8340"/>
                  </a:lnTo>
                  <a:cubicBezTo>
                    <a:pt x="34" y="8406"/>
                    <a:pt x="134" y="8506"/>
                    <a:pt x="201" y="8573"/>
                  </a:cubicBezTo>
                  <a:lnTo>
                    <a:pt x="24818" y="334"/>
                  </a:lnTo>
                  <a:cubicBezTo>
                    <a:pt x="24852" y="200"/>
                    <a:pt x="24852" y="100"/>
                    <a:pt x="2485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49" name="Google Shape;1849;p36"/>
            <p:cNvSpPr/>
            <p:nvPr/>
          </p:nvSpPr>
          <p:spPr>
            <a:xfrm rot="-1128775">
              <a:off x="421575" y="5546080"/>
              <a:ext cx="96954" cy="205964"/>
            </a:xfrm>
            <a:custGeom>
              <a:avLst/>
              <a:gdLst/>
              <a:ahLst/>
              <a:cxnLst/>
              <a:rect l="l" t="t" r="r" b="b"/>
              <a:pathLst>
                <a:path w="2670" h="5672" extrusionOk="0">
                  <a:moveTo>
                    <a:pt x="901" y="1"/>
                  </a:moveTo>
                  <a:lnTo>
                    <a:pt x="1" y="301"/>
                  </a:lnTo>
                  <a:lnTo>
                    <a:pt x="1769" y="5672"/>
                  </a:lnTo>
                  <a:lnTo>
                    <a:pt x="2002" y="4871"/>
                  </a:lnTo>
                  <a:lnTo>
                    <a:pt x="2669" y="5371"/>
                  </a:lnTo>
                  <a:lnTo>
                    <a:pt x="901" y="1"/>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850" name="Google Shape;1850;p36"/>
          <p:cNvGrpSpPr/>
          <p:nvPr/>
        </p:nvGrpSpPr>
        <p:grpSpPr>
          <a:xfrm rot="1625577">
            <a:off x="-979486" y="4642620"/>
            <a:ext cx="2414459" cy="2495501"/>
            <a:chOff x="334100" y="971800"/>
            <a:chExt cx="1810984" cy="1871771"/>
          </a:xfrm>
        </p:grpSpPr>
        <p:sp>
          <p:nvSpPr>
            <p:cNvPr id="1851" name="Google Shape;1851;p36"/>
            <p:cNvSpPr/>
            <p:nvPr/>
          </p:nvSpPr>
          <p:spPr>
            <a:xfrm>
              <a:off x="341909" y="971800"/>
              <a:ext cx="1803175" cy="1871771"/>
            </a:xfrm>
            <a:custGeom>
              <a:avLst/>
              <a:gdLst/>
              <a:ahLst/>
              <a:cxnLst/>
              <a:rect l="l" t="t" r="r" b="b"/>
              <a:pathLst>
                <a:path w="88903" h="92285" extrusionOk="0">
                  <a:moveTo>
                    <a:pt x="44583" y="1"/>
                  </a:moveTo>
                  <a:cubicBezTo>
                    <a:pt x="44328" y="1"/>
                    <a:pt x="44071" y="83"/>
                    <a:pt x="43849" y="252"/>
                  </a:cubicBezTo>
                  <a:lnTo>
                    <a:pt x="0" y="33408"/>
                  </a:lnTo>
                  <a:lnTo>
                    <a:pt x="43131" y="91437"/>
                  </a:lnTo>
                  <a:cubicBezTo>
                    <a:pt x="43514" y="91989"/>
                    <a:pt x="44136" y="92284"/>
                    <a:pt x="44766" y="92284"/>
                  </a:cubicBezTo>
                  <a:cubicBezTo>
                    <a:pt x="45190" y="92284"/>
                    <a:pt x="45617" y="92151"/>
                    <a:pt x="45977" y="91873"/>
                  </a:cubicBezTo>
                  <a:lnTo>
                    <a:pt x="88261" y="59204"/>
                  </a:lnTo>
                  <a:cubicBezTo>
                    <a:pt x="88800" y="58794"/>
                    <a:pt x="88903" y="58050"/>
                    <a:pt x="88492" y="57512"/>
                  </a:cubicBezTo>
                  <a:lnTo>
                    <a:pt x="45541" y="483"/>
                  </a:lnTo>
                  <a:cubicBezTo>
                    <a:pt x="45300" y="167"/>
                    <a:pt x="44944" y="1"/>
                    <a:pt x="4458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52" name="Google Shape;1852;p36"/>
            <p:cNvSpPr/>
            <p:nvPr/>
          </p:nvSpPr>
          <p:spPr>
            <a:xfrm>
              <a:off x="336189" y="976911"/>
              <a:ext cx="1795894" cy="1820273"/>
            </a:xfrm>
            <a:custGeom>
              <a:avLst/>
              <a:gdLst/>
              <a:ahLst/>
              <a:cxnLst/>
              <a:rect l="l" t="t" r="r" b="b"/>
              <a:pathLst>
                <a:path w="88544" h="89746" extrusionOk="0">
                  <a:moveTo>
                    <a:pt x="44131" y="0"/>
                  </a:moveTo>
                  <a:lnTo>
                    <a:pt x="0" y="33258"/>
                  </a:lnTo>
                  <a:lnTo>
                    <a:pt x="46208" y="89415"/>
                  </a:lnTo>
                  <a:cubicBezTo>
                    <a:pt x="46378" y="89632"/>
                    <a:pt x="46632" y="89746"/>
                    <a:pt x="46886" y="89746"/>
                  </a:cubicBezTo>
                  <a:cubicBezTo>
                    <a:pt x="47053" y="89746"/>
                    <a:pt x="47219" y="89697"/>
                    <a:pt x="47362" y="89595"/>
                  </a:cubicBezTo>
                  <a:lnTo>
                    <a:pt x="88543" y="58952"/>
                  </a:lnTo>
                  <a:lnTo>
                    <a:pt x="44131"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1853" name="Google Shape;1853;p36"/>
            <p:cNvGrpSpPr/>
            <p:nvPr/>
          </p:nvGrpSpPr>
          <p:grpSpPr>
            <a:xfrm>
              <a:off x="1214129" y="978980"/>
              <a:ext cx="913828" cy="1211839"/>
              <a:chOff x="1214129" y="978980"/>
              <a:chExt cx="913828" cy="1211839"/>
            </a:xfrm>
          </p:grpSpPr>
          <p:sp>
            <p:nvSpPr>
              <p:cNvPr id="1854" name="Google Shape;1854;p36"/>
              <p:cNvSpPr/>
              <p:nvPr/>
            </p:nvSpPr>
            <p:spPr>
              <a:xfrm>
                <a:off x="1222973" y="978980"/>
                <a:ext cx="904985" cy="1199365"/>
              </a:xfrm>
              <a:custGeom>
                <a:avLst/>
                <a:gdLst/>
                <a:ahLst/>
                <a:cxnLst/>
                <a:rect l="l" t="t" r="r" b="b"/>
                <a:pathLst>
                  <a:path w="44619" h="59133" extrusionOk="0">
                    <a:moveTo>
                      <a:pt x="206" y="1"/>
                    </a:moveTo>
                    <a:lnTo>
                      <a:pt x="1" y="129"/>
                    </a:lnTo>
                    <a:lnTo>
                      <a:pt x="44439" y="59132"/>
                    </a:lnTo>
                    <a:lnTo>
                      <a:pt x="44618" y="58978"/>
                    </a:lnTo>
                    <a:lnTo>
                      <a:pt x="206"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55" name="Google Shape;1855;p36"/>
              <p:cNvSpPr/>
              <p:nvPr/>
            </p:nvSpPr>
            <p:spPr>
              <a:xfrm>
                <a:off x="1214129" y="991475"/>
                <a:ext cx="904985" cy="1199345"/>
              </a:xfrm>
              <a:custGeom>
                <a:avLst/>
                <a:gdLst/>
                <a:ahLst/>
                <a:cxnLst/>
                <a:rect l="l" t="t" r="r" b="b"/>
                <a:pathLst>
                  <a:path w="44619" h="59132" extrusionOk="0">
                    <a:moveTo>
                      <a:pt x="206" y="0"/>
                    </a:moveTo>
                    <a:lnTo>
                      <a:pt x="1" y="154"/>
                    </a:lnTo>
                    <a:lnTo>
                      <a:pt x="44439" y="59132"/>
                    </a:lnTo>
                    <a:lnTo>
                      <a:pt x="44618" y="59003"/>
                    </a:lnTo>
                    <a:lnTo>
                      <a:pt x="206"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1856" name="Google Shape;1856;p36"/>
            <p:cNvSpPr/>
            <p:nvPr/>
          </p:nvSpPr>
          <p:spPr>
            <a:xfrm>
              <a:off x="334100" y="1004578"/>
              <a:ext cx="1741293" cy="1810882"/>
            </a:xfrm>
            <a:custGeom>
              <a:avLst/>
              <a:gdLst/>
              <a:ahLst/>
              <a:cxnLst/>
              <a:rect l="l" t="t" r="r" b="b"/>
              <a:pathLst>
                <a:path w="85852" h="89283" extrusionOk="0">
                  <a:moveTo>
                    <a:pt x="42828" y="0"/>
                  </a:moveTo>
                  <a:cubicBezTo>
                    <a:pt x="42573" y="0"/>
                    <a:pt x="42317" y="82"/>
                    <a:pt x="42106" y="252"/>
                  </a:cubicBezTo>
                  <a:lnTo>
                    <a:pt x="1" y="31946"/>
                  </a:lnTo>
                  <a:lnTo>
                    <a:pt x="43131" y="89282"/>
                  </a:lnTo>
                  <a:lnTo>
                    <a:pt x="85210" y="57588"/>
                  </a:lnTo>
                  <a:cubicBezTo>
                    <a:pt x="85749" y="57178"/>
                    <a:pt x="85851" y="56409"/>
                    <a:pt x="85441" y="55870"/>
                  </a:cubicBezTo>
                  <a:lnTo>
                    <a:pt x="43798" y="482"/>
                  </a:lnTo>
                  <a:cubicBezTo>
                    <a:pt x="43557" y="166"/>
                    <a:pt x="43192" y="0"/>
                    <a:pt x="42828"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57" name="Google Shape;1857;p36"/>
            <p:cNvSpPr/>
            <p:nvPr/>
          </p:nvSpPr>
          <p:spPr>
            <a:xfrm>
              <a:off x="373105" y="1605205"/>
              <a:ext cx="899265" cy="1180097"/>
            </a:xfrm>
            <a:custGeom>
              <a:avLst/>
              <a:gdLst/>
              <a:ahLst/>
              <a:cxnLst/>
              <a:rect l="l" t="t" r="r" b="b"/>
              <a:pathLst>
                <a:path w="44337" h="58183" extrusionOk="0">
                  <a:moveTo>
                    <a:pt x="1155" y="0"/>
                  </a:moveTo>
                  <a:lnTo>
                    <a:pt x="1" y="872"/>
                  </a:lnTo>
                  <a:lnTo>
                    <a:pt x="43157" y="58183"/>
                  </a:lnTo>
                  <a:lnTo>
                    <a:pt x="44337" y="57311"/>
                  </a:lnTo>
                  <a:lnTo>
                    <a:pt x="1155"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58" name="Google Shape;1858;p36"/>
            <p:cNvSpPr/>
            <p:nvPr/>
          </p:nvSpPr>
          <p:spPr>
            <a:xfrm>
              <a:off x="762685" y="1424197"/>
              <a:ext cx="916931" cy="993396"/>
            </a:xfrm>
            <a:custGeom>
              <a:avLst/>
              <a:gdLst/>
              <a:ahLst/>
              <a:cxnLst/>
              <a:rect l="l" t="t" r="r" b="b"/>
              <a:pathLst>
                <a:path w="45208" h="48978" extrusionOk="0">
                  <a:moveTo>
                    <a:pt x="19206" y="1"/>
                  </a:moveTo>
                  <a:lnTo>
                    <a:pt x="0" y="14463"/>
                  </a:lnTo>
                  <a:lnTo>
                    <a:pt x="26001" y="48978"/>
                  </a:lnTo>
                  <a:lnTo>
                    <a:pt x="45208" y="34515"/>
                  </a:lnTo>
                  <a:lnTo>
                    <a:pt x="19206" y="1"/>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859" name="Google Shape;1859;p36"/>
          <p:cNvGrpSpPr/>
          <p:nvPr/>
        </p:nvGrpSpPr>
        <p:grpSpPr>
          <a:xfrm rot="-6973059">
            <a:off x="9888624" y="4955219"/>
            <a:ext cx="2156433" cy="3288100"/>
            <a:chOff x="7518282" y="2373612"/>
            <a:chExt cx="1544209" cy="2355088"/>
          </a:xfrm>
        </p:grpSpPr>
        <p:sp>
          <p:nvSpPr>
            <p:cNvPr id="1860" name="Google Shape;1860;p36"/>
            <p:cNvSpPr/>
            <p:nvPr/>
          </p:nvSpPr>
          <p:spPr>
            <a:xfrm rot="718822">
              <a:off x="7689615" y="3249120"/>
              <a:ext cx="1111866" cy="1379201"/>
            </a:xfrm>
            <a:custGeom>
              <a:avLst/>
              <a:gdLst/>
              <a:ahLst/>
              <a:cxnLst/>
              <a:rect l="l" t="t" r="r" b="b"/>
              <a:pathLst>
                <a:path w="48158" h="59737" extrusionOk="0">
                  <a:moveTo>
                    <a:pt x="39340" y="1"/>
                  </a:moveTo>
                  <a:cubicBezTo>
                    <a:pt x="38303" y="1"/>
                    <a:pt x="37263" y="153"/>
                    <a:pt x="36285" y="451"/>
                  </a:cubicBezTo>
                  <a:cubicBezTo>
                    <a:pt x="32695" y="1579"/>
                    <a:pt x="29823" y="4272"/>
                    <a:pt x="27259" y="7016"/>
                  </a:cubicBezTo>
                  <a:cubicBezTo>
                    <a:pt x="20361" y="14401"/>
                    <a:pt x="14874" y="22940"/>
                    <a:pt x="10489" y="32043"/>
                  </a:cubicBezTo>
                  <a:cubicBezTo>
                    <a:pt x="8976" y="35197"/>
                    <a:pt x="7591" y="37427"/>
                    <a:pt x="5873" y="40505"/>
                  </a:cubicBezTo>
                  <a:cubicBezTo>
                    <a:pt x="2185" y="47138"/>
                    <a:pt x="1874" y="57072"/>
                    <a:pt x="8" y="59727"/>
                  </a:cubicBezTo>
                  <a:lnTo>
                    <a:pt x="8" y="59727"/>
                  </a:lnTo>
                  <a:cubicBezTo>
                    <a:pt x="9880" y="45729"/>
                    <a:pt x="25415" y="30630"/>
                    <a:pt x="38721" y="19888"/>
                  </a:cubicBezTo>
                  <a:cubicBezTo>
                    <a:pt x="41311" y="17811"/>
                    <a:pt x="44029" y="15708"/>
                    <a:pt x="45773" y="12888"/>
                  </a:cubicBezTo>
                  <a:cubicBezTo>
                    <a:pt x="47542" y="10041"/>
                    <a:pt x="48157" y="6246"/>
                    <a:pt x="46388" y="3426"/>
                  </a:cubicBezTo>
                  <a:cubicBezTo>
                    <a:pt x="44910" y="1106"/>
                    <a:pt x="42136" y="1"/>
                    <a:pt x="39340" y="1"/>
                  </a:cubicBezTo>
                  <a:close/>
                  <a:moveTo>
                    <a:pt x="8" y="59727"/>
                  </a:moveTo>
                  <a:lnTo>
                    <a:pt x="8" y="59727"/>
                  </a:lnTo>
                  <a:cubicBezTo>
                    <a:pt x="5" y="59730"/>
                    <a:pt x="3" y="59733"/>
                    <a:pt x="1" y="59736"/>
                  </a:cubicBezTo>
                  <a:lnTo>
                    <a:pt x="1" y="59736"/>
                  </a:lnTo>
                  <a:cubicBezTo>
                    <a:pt x="3" y="59733"/>
                    <a:pt x="5" y="59730"/>
                    <a:pt x="8" y="59727"/>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61" name="Google Shape;1861;p36"/>
            <p:cNvSpPr/>
            <p:nvPr/>
          </p:nvSpPr>
          <p:spPr>
            <a:xfrm rot="718822">
              <a:off x="7649292" y="3211149"/>
              <a:ext cx="1111843" cy="1378947"/>
            </a:xfrm>
            <a:custGeom>
              <a:avLst/>
              <a:gdLst/>
              <a:ahLst/>
              <a:cxnLst/>
              <a:rect l="l" t="t" r="r" b="b"/>
              <a:pathLst>
                <a:path w="48157" h="59726" extrusionOk="0">
                  <a:moveTo>
                    <a:pt x="39365" y="0"/>
                  </a:moveTo>
                  <a:cubicBezTo>
                    <a:pt x="38317" y="0"/>
                    <a:pt x="37267" y="157"/>
                    <a:pt x="36285" y="466"/>
                  </a:cubicBezTo>
                  <a:cubicBezTo>
                    <a:pt x="32695" y="1569"/>
                    <a:pt x="29823" y="4261"/>
                    <a:pt x="27258" y="7005"/>
                  </a:cubicBezTo>
                  <a:cubicBezTo>
                    <a:pt x="20361" y="14390"/>
                    <a:pt x="14873" y="22929"/>
                    <a:pt x="10488" y="32032"/>
                  </a:cubicBezTo>
                  <a:cubicBezTo>
                    <a:pt x="8975" y="35186"/>
                    <a:pt x="7591" y="37417"/>
                    <a:pt x="5873" y="40494"/>
                  </a:cubicBezTo>
                  <a:cubicBezTo>
                    <a:pt x="2180" y="47161"/>
                    <a:pt x="1872" y="57085"/>
                    <a:pt x="1" y="59726"/>
                  </a:cubicBezTo>
                  <a:lnTo>
                    <a:pt x="1" y="59726"/>
                  </a:lnTo>
                  <a:cubicBezTo>
                    <a:pt x="9873" y="45751"/>
                    <a:pt x="25412" y="30622"/>
                    <a:pt x="38721" y="19878"/>
                  </a:cubicBezTo>
                  <a:cubicBezTo>
                    <a:pt x="41310" y="17801"/>
                    <a:pt x="44029" y="15698"/>
                    <a:pt x="45772" y="12877"/>
                  </a:cubicBezTo>
                  <a:cubicBezTo>
                    <a:pt x="47542" y="10031"/>
                    <a:pt x="48157" y="6236"/>
                    <a:pt x="46362" y="3415"/>
                  </a:cubicBezTo>
                  <a:cubicBezTo>
                    <a:pt x="44909" y="1106"/>
                    <a:pt x="42145" y="0"/>
                    <a:pt x="3936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62" name="Google Shape;1862;p36"/>
            <p:cNvSpPr/>
            <p:nvPr/>
          </p:nvSpPr>
          <p:spPr>
            <a:xfrm rot="718822">
              <a:off x="8428587" y="3328473"/>
              <a:ext cx="409048" cy="200495"/>
            </a:xfrm>
            <a:custGeom>
              <a:avLst/>
              <a:gdLst/>
              <a:ahLst/>
              <a:cxnLst/>
              <a:rect l="l" t="t" r="r" b="b"/>
              <a:pathLst>
                <a:path w="17717" h="8684" extrusionOk="0">
                  <a:moveTo>
                    <a:pt x="13244" y="85"/>
                  </a:moveTo>
                  <a:cubicBezTo>
                    <a:pt x="13109" y="85"/>
                    <a:pt x="12983" y="218"/>
                    <a:pt x="13050" y="351"/>
                  </a:cubicBezTo>
                  <a:cubicBezTo>
                    <a:pt x="13050" y="377"/>
                    <a:pt x="13075" y="403"/>
                    <a:pt x="13101" y="428"/>
                  </a:cubicBezTo>
                  <a:cubicBezTo>
                    <a:pt x="13139" y="454"/>
                    <a:pt x="13184" y="467"/>
                    <a:pt x="13229" y="467"/>
                  </a:cubicBezTo>
                  <a:cubicBezTo>
                    <a:pt x="13274" y="467"/>
                    <a:pt x="13319" y="454"/>
                    <a:pt x="13357" y="428"/>
                  </a:cubicBezTo>
                  <a:cubicBezTo>
                    <a:pt x="13511" y="351"/>
                    <a:pt x="13460" y="146"/>
                    <a:pt x="13306" y="95"/>
                  </a:cubicBezTo>
                  <a:cubicBezTo>
                    <a:pt x="13285" y="88"/>
                    <a:pt x="13264" y="85"/>
                    <a:pt x="13244" y="85"/>
                  </a:cubicBezTo>
                  <a:close/>
                  <a:moveTo>
                    <a:pt x="9983" y="0"/>
                  </a:moveTo>
                  <a:cubicBezTo>
                    <a:pt x="9903" y="0"/>
                    <a:pt x="9827" y="28"/>
                    <a:pt x="9767" y="95"/>
                  </a:cubicBezTo>
                  <a:cubicBezTo>
                    <a:pt x="9742" y="121"/>
                    <a:pt x="9716" y="172"/>
                    <a:pt x="9690" y="223"/>
                  </a:cubicBezTo>
                  <a:cubicBezTo>
                    <a:pt x="9639" y="403"/>
                    <a:pt x="9690" y="582"/>
                    <a:pt x="9844" y="685"/>
                  </a:cubicBezTo>
                  <a:cubicBezTo>
                    <a:pt x="9910" y="731"/>
                    <a:pt x="9982" y="752"/>
                    <a:pt x="10050" y="752"/>
                  </a:cubicBezTo>
                  <a:cubicBezTo>
                    <a:pt x="10249" y="752"/>
                    <a:pt x="10428" y="580"/>
                    <a:pt x="10408" y="351"/>
                  </a:cubicBezTo>
                  <a:cubicBezTo>
                    <a:pt x="10390" y="169"/>
                    <a:pt x="10178" y="0"/>
                    <a:pt x="9983" y="0"/>
                  </a:cubicBezTo>
                  <a:close/>
                  <a:moveTo>
                    <a:pt x="7556" y="654"/>
                  </a:moveTo>
                  <a:cubicBezTo>
                    <a:pt x="7486" y="654"/>
                    <a:pt x="7412" y="721"/>
                    <a:pt x="7434" y="787"/>
                  </a:cubicBezTo>
                  <a:lnTo>
                    <a:pt x="7434" y="813"/>
                  </a:lnTo>
                  <a:cubicBezTo>
                    <a:pt x="7460" y="839"/>
                    <a:pt x="7460" y="839"/>
                    <a:pt x="7460" y="839"/>
                  </a:cubicBezTo>
                  <a:cubicBezTo>
                    <a:pt x="7485" y="864"/>
                    <a:pt x="7517" y="877"/>
                    <a:pt x="7546" y="877"/>
                  </a:cubicBezTo>
                  <a:cubicBezTo>
                    <a:pt x="7575" y="877"/>
                    <a:pt x="7601" y="864"/>
                    <a:pt x="7613" y="839"/>
                  </a:cubicBezTo>
                  <a:cubicBezTo>
                    <a:pt x="7690" y="787"/>
                    <a:pt x="7690" y="685"/>
                    <a:pt x="7588" y="659"/>
                  </a:cubicBezTo>
                  <a:cubicBezTo>
                    <a:pt x="7578" y="656"/>
                    <a:pt x="7567" y="654"/>
                    <a:pt x="7556" y="654"/>
                  </a:cubicBezTo>
                  <a:close/>
                  <a:moveTo>
                    <a:pt x="12799" y="1638"/>
                  </a:moveTo>
                  <a:cubicBezTo>
                    <a:pt x="12396" y="1638"/>
                    <a:pt x="11973" y="2067"/>
                    <a:pt x="12178" y="2454"/>
                  </a:cubicBezTo>
                  <a:lnTo>
                    <a:pt x="12152" y="2454"/>
                  </a:lnTo>
                  <a:cubicBezTo>
                    <a:pt x="12203" y="2531"/>
                    <a:pt x="12255" y="2582"/>
                    <a:pt x="12306" y="2634"/>
                  </a:cubicBezTo>
                  <a:cubicBezTo>
                    <a:pt x="12435" y="2734"/>
                    <a:pt x="12595" y="2786"/>
                    <a:pt x="12756" y="2786"/>
                  </a:cubicBezTo>
                  <a:cubicBezTo>
                    <a:pt x="12885" y="2786"/>
                    <a:pt x="13013" y="2753"/>
                    <a:pt x="13127" y="2685"/>
                  </a:cubicBezTo>
                  <a:cubicBezTo>
                    <a:pt x="13511" y="2403"/>
                    <a:pt x="13409" y="1787"/>
                    <a:pt x="12947" y="1659"/>
                  </a:cubicBezTo>
                  <a:cubicBezTo>
                    <a:pt x="12899" y="1645"/>
                    <a:pt x="12849" y="1638"/>
                    <a:pt x="12799" y="1638"/>
                  </a:cubicBezTo>
                  <a:close/>
                  <a:moveTo>
                    <a:pt x="6278" y="2155"/>
                  </a:moveTo>
                  <a:cubicBezTo>
                    <a:pt x="6196" y="2155"/>
                    <a:pt x="6115" y="2183"/>
                    <a:pt x="6049" y="2249"/>
                  </a:cubicBezTo>
                  <a:lnTo>
                    <a:pt x="6075" y="2249"/>
                  </a:lnTo>
                  <a:cubicBezTo>
                    <a:pt x="6049" y="2275"/>
                    <a:pt x="6024" y="2326"/>
                    <a:pt x="5998" y="2377"/>
                  </a:cubicBezTo>
                  <a:cubicBezTo>
                    <a:pt x="5947" y="2557"/>
                    <a:pt x="5998" y="2736"/>
                    <a:pt x="6152" y="2839"/>
                  </a:cubicBezTo>
                  <a:cubicBezTo>
                    <a:pt x="6212" y="2886"/>
                    <a:pt x="6279" y="2906"/>
                    <a:pt x="6345" y="2906"/>
                  </a:cubicBezTo>
                  <a:cubicBezTo>
                    <a:pt x="6532" y="2906"/>
                    <a:pt x="6709" y="2740"/>
                    <a:pt x="6690" y="2531"/>
                  </a:cubicBezTo>
                  <a:cubicBezTo>
                    <a:pt x="6690" y="2330"/>
                    <a:pt x="6481" y="2155"/>
                    <a:pt x="6278" y="2155"/>
                  </a:cubicBezTo>
                  <a:close/>
                  <a:moveTo>
                    <a:pt x="15296" y="2488"/>
                  </a:moveTo>
                  <a:cubicBezTo>
                    <a:pt x="15012" y="2488"/>
                    <a:pt x="14712" y="2798"/>
                    <a:pt x="14870" y="3070"/>
                  </a:cubicBezTo>
                  <a:cubicBezTo>
                    <a:pt x="14896" y="3121"/>
                    <a:pt x="14922" y="3146"/>
                    <a:pt x="14947" y="3198"/>
                  </a:cubicBezTo>
                  <a:cubicBezTo>
                    <a:pt x="15046" y="3268"/>
                    <a:pt x="15152" y="3308"/>
                    <a:pt x="15258" y="3308"/>
                  </a:cubicBezTo>
                  <a:cubicBezTo>
                    <a:pt x="15344" y="3308"/>
                    <a:pt x="15430" y="3281"/>
                    <a:pt x="15511" y="3223"/>
                  </a:cubicBezTo>
                  <a:cubicBezTo>
                    <a:pt x="15793" y="3044"/>
                    <a:pt x="15716" y="2608"/>
                    <a:pt x="15409" y="2505"/>
                  </a:cubicBezTo>
                  <a:cubicBezTo>
                    <a:pt x="15372" y="2493"/>
                    <a:pt x="15334" y="2488"/>
                    <a:pt x="15296" y="2488"/>
                  </a:cubicBezTo>
                  <a:close/>
                  <a:moveTo>
                    <a:pt x="3455" y="3035"/>
                  </a:moveTo>
                  <a:cubicBezTo>
                    <a:pt x="3318" y="3035"/>
                    <a:pt x="3186" y="3190"/>
                    <a:pt x="3254" y="3326"/>
                  </a:cubicBezTo>
                  <a:cubicBezTo>
                    <a:pt x="3254" y="3352"/>
                    <a:pt x="3280" y="3352"/>
                    <a:pt x="3306" y="3377"/>
                  </a:cubicBezTo>
                  <a:cubicBezTo>
                    <a:pt x="3348" y="3420"/>
                    <a:pt x="3398" y="3439"/>
                    <a:pt x="3447" y="3439"/>
                  </a:cubicBezTo>
                  <a:cubicBezTo>
                    <a:pt x="3488" y="3439"/>
                    <a:pt x="3527" y="3426"/>
                    <a:pt x="3562" y="3403"/>
                  </a:cubicBezTo>
                  <a:cubicBezTo>
                    <a:pt x="3690" y="3300"/>
                    <a:pt x="3665" y="3095"/>
                    <a:pt x="3511" y="3044"/>
                  </a:cubicBezTo>
                  <a:cubicBezTo>
                    <a:pt x="3492" y="3038"/>
                    <a:pt x="3474" y="3035"/>
                    <a:pt x="3455" y="3035"/>
                  </a:cubicBezTo>
                  <a:close/>
                  <a:moveTo>
                    <a:pt x="10101" y="2744"/>
                  </a:moveTo>
                  <a:cubicBezTo>
                    <a:pt x="10028" y="2744"/>
                    <a:pt x="9956" y="2766"/>
                    <a:pt x="9894" y="2817"/>
                  </a:cubicBezTo>
                  <a:lnTo>
                    <a:pt x="9894" y="2817"/>
                  </a:lnTo>
                  <a:cubicBezTo>
                    <a:pt x="9894" y="2816"/>
                    <a:pt x="9895" y="2815"/>
                    <a:pt x="9896" y="2813"/>
                  </a:cubicBezTo>
                  <a:lnTo>
                    <a:pt x="9896" y="2813"/>
                  </a:lnTo>
                  <a:lnTo>
                    <a:pt x="9870" y="2839"/>
                  </a:lnTo>
                  <a:cubicBezTo>
                    <a:pt x="9878" y="2831"/>
                    <a:pt x="9886" y="2824"/>
                    <a:pt x="9894" y="2817"/>
                  </a:cubicBezTo>
                  <a:lnTo>
                    <a:pt x="9894" y="2817"/>
                  </a:lnTo>
                  <a:cubicBezTo>
                    <a:pt x="9869" y="2867"/>
                    <a:pt x="9844" y="2916"/>
                    <a:pt x="9819" y="2941"/>
                  </a:cubicBezTo>
                  <a:cubicBezTo>
                    <a:pt x="9767" y="3121"/>
                    <a:pt x="9819" y="3300"/>
                    <a:pt x="9973" y="3429"/>
                  </a:cubicBezTo>
                  <a:cubicBezTo>
                    <a:pt x="10030" y="3467"/>
                    <a:pt x="10094" y="3485"/>
                    <a:pt x="10158" y="3485"/>
                  </a:cubicBezTo>
                  <a:cubicBezTo>
                    <a:pt x="10348" y="3485"/>
                    <a:pt x="10530" y="3326"/>
                    <a:pt x="10511" y="3095"/>
                  </a:cubicBezTo>
                  <a:cubicBezTo>
                    <a:pt x="10511" y="2913"/>
                    <a:pt x="10304" y="2744"/>
                    <a:pt x="10101" y="2744"/>
                  </a:cubicBezTo>
                  <a:close/>
                  <a:moveTo>
                    <a:pt x="14770" y="4548"/>
                  </a:moveTo>
                  <a:cubicBezTo>
                    <a:pt x="14646" y="4548"/>
                    <a:pt x="14495" y="4700"/>
                    <a:pt x="14563" y="4813"/>
                  </a:cubicBezTo>
                  <a:cubicBezTo>
                    <a:pt x="14588" y="4839"/>
                    <a:pt x="14588" y="4865"/>
                    <a:pt x="14614" y="4890"/>
                  </a:cubicBezTo>
                  <a:cubicBezTo>
                    <a:pt x="14661" y="4922"/>
                    <a:pt x="14719" y="4944"/>
                    <a:pt x="14780" y="4944"/>
                  </a:cubicBezTo>
                  <a:cubicBezTo>
                    <a:pt x="14818" y="4944"/>
                    <a:pt x="14857" y="4935"/>
                    <a:pt x="14896" y="4916"/>
                  </a:cubicBezTo>
                  <a:cubicBezTo>
                    <a:pt x="15024" y="4813"/>
                    <a:pt x="14998" y="4608"/>
                    <a:pt x="14819" y="4557"/>
                  </a:cubicBezTo>
                  <a:cubicBezTo>
                    <a:pt x="14804" y="4551"/>
                    <a:pt x="14787" y="4548"/>
                    <a:pt x="14770" y="4548"/>
                  </a:cubicBezTo>
                  <a:close/>
                  <a:moveTo>
                    <a:pt x="4573" y="4622"/>
                  </a:moveTo>
                  <a:cubicBezTo>
                    <a:pt x="4312" y="4622"/>
                    <a:pt x="4040" y="4894"/>
                    <a:pt x="4177" y="5147"/>
                  </a:cubicBezTo>
                  <a:cubicBezTo>
                    <a:pt x="4203" y="5172"/>
                    <a:pt x="4229" y="5224"/>
                    <a:pt x="4254" y="5249"/>
                  </a:cubicBezTo>
                  <a:cubicBezTo>
                    <a:pt x="4344" y="5324"/>
                    <a:pt x="4451" y="5364"/>
                    <a:pt x="4555" y="5364"/>
                  </a:cubicBezTo>
                  <a:cubicBezTo>
                    <a:pt x="4630" y="5364"/>
                    <a:pt x="4703" y="5343"/>
                    <a:pt x="4767" y="5300"/>
                  </a:cubicBezTo>
                  <a:cubicBezTo>
                    <a:pt x="5024" y="5121"/>
                    <a:pt x="4972" y="4711"/>
                    <a:pt x="4665" y="4634"/>
                  </a:cubicBezTo>
                  <a:cubicBezTo>
                    <a:pt x="4635" y="4626"/>
                    <a:pt x="4604" y="4622"/>
                    <a:pt x="4573" y="4622"/>
                  </a:cubicBezTo>
                  <a:close/>
                  <a:moveTo>
                    <a:pt x="8987" y="4400"/>
                  </a:moveTo>
                  <a:cubicBezTo>
                    <a:pt x="8604" y="4400"/>
                    <a:pt x="8182" y="4821"/>
                    <a:pt x="8383" y="5224"/>
                  </a:cubicBezTo>
                  <a:cubicBezTo>
                    <a:pt x="8408" y="5275"/>
                    <a:pt x="8460" y="5352"/>
                    <a:pt x="8537" y="5403"/>
                  </a:cubicBezTo>
                  <a:cubicBezTo>
                    <a:pt x="8665" y="5503"/>
                    <a:pt x="8818" y="5555"/>
                    <a:pt x="8972" y="5555"/>
                  </a:cubicBezTo>
                  <a:cubicBezTo>
                    <a:pt x="9094" y="5555"/>
                    <a:pt x="9218" y="5522"/>
                    <a:pt x="9331" y="5454"/>
                  </a:cubicBezTo>
                  <a:cubicBezTo>
                    <a:pt x="9716" y="5172"/>
                    <a:pt x="9614" y="4557"/>
                    <a:pt x="9152" y="4429"/>
                  </a:cubicBezTo>
                  <a:cubicBezTo>
                    <a:pt x="9099" y="4409"/>
                    <a:pt x="9044" y="4400"/>
                    <a:pt x="8987" y="4400"/>
                  </a:cubicBezTo>
                  <a:close/>
                  <a:moveTo>
                    <a:pt x="16985" y="4741"/>
                  </a:moveTo>
                  <a:cubicBezTo>
                    <a:pt x="16596" y="4741"/>
                    <a:pt x="16152" y="5169"/>
                    <a:pt x="16358" y="5557"/>
                  </a:cubicBezTo>
                  <a:cubicBezTo>
                    <a:pt x="16409" y="5634"/>
                    <a:pt x="16460" y="5685"/>
                    <a:pt x="16511" y="5736"/>
                  </a:cubicBezTo>
                  <a:cubicBezTo>
                    <a:pt x="16640" y="5836"/>
                    <a:pt x="16793" y="5889"/>
                    <a:pt x="16947" y="5889"/>
                  </a:cubicBezTo>
                  <a:cubicBezTo>
                    <a:pt x="17069" y="5889"/>
                    <a:pt x="17193" y="5856"/>
                    <a:pt x="17306" y="5788"/>
                  </a:cubicBezTo>
                  <a:cubicBezTo>
                    <a:pt x="17717" y="5506"/>
                    <a:pt x="17614" y="4890"/>
                    <a:pt x="17127" y="4762"/>
                  </a:cubicBezTo>
                  <a:cubicBezTo>
                    <a:pt x="17081" y="4748"/>
                    <a:pt x="17034" y="4741"/>
                    <a:pt x="16985" y="4741"/>
                  </a:cubicBezTo>
                  <a:close/>
                  <a:moveTo>
                    <a:pt x="6587" y="6245"/>
                  </a:moveTo>
                  <a:cubicBezTo>
                    <a:pt x="6511" y="6245"/>
                    <a:pt x="6414" y="6334"/>
                    <a:pt x="6460" y="6403"/>
                  </a:cubicBezTo>
                  <a:cubicBezTo>
                    <a:pt x="6460" y="6429"/>
                    <a:pt x="6485" y="6429"/>
                    <a:pt x="6485" y="6454"/>
                  </a:cubicBezTo>
                  <a:cubicBezTo>
                    <a:pt x="6511" y="6467"/>
                    <a:pt x="6536" y="6474"/>
                    <a:pt x="6562" y="6474"/>
                  </a:cubicBezTo>
                  <a:cubicBezTo>
                    <a:pt x="6588" y="6474"/>
                    <a:pt x="6613" y="6467"/>
                    <a:pt x="6639" y="6454"/>
                  </a:cubicBezTo>
                  <a:cubicBezTo>
                    <a:pt x="6716" y="6403"/>
                    <a:pt x="6690" y="6275"/>
                    <a:pt x="6613" y="6249"/>
                  </a:cubicBezTo>
                  <a:cubicBezTo>
                    <a:pt x="6605" y="6246"/>
                    <a:pt x="6596" y="6245"/>
                    <a:pt x="6587" y="6245"/>
                  </a:cubicBezTo>
                  <a:close/>
                  <a:moveTo>
                    <a:pt x="813" y="5837"/>
                  </a:moveTo>
                  <a:cubicBezTo>
                    <a:pt x="428" y="5837"/>
                    <a:pt x="1" y="6278"/>
                    <a:pt x="203" y="6659"/>
                  </a:cubicBezTo>
                  <a:cubicBezTo>
                    <a:pt x="228" y="6711"/>
                    <a:pt x="280" y="6788"/>
                    <a:pt x="357" y="6839"/>
                  </a:cubicBezTo>
                  <a:cubicBezTo>
                    <a:pt x="485" y="6939"/>
                    <a:pt x="638" y="6991"/>
                    <a:pt x="792" y="6991"/>
                  </a:cubicBezTo>
                  <a:cubicBezTo>
                    <a:pt x="915" y="6991"/>
                    <a:pt x="1038" y="6958"/>
                    <a:pt x="1152" y="6890"/>
                  </a:cubicBezTo>
                  <a:cubicBezTo>
                    <a:pt x="1536" y="6608"/>
                    <a:pt x="1434" y="5993"/>
                    <a:pt x="972" y="5865"/>
                  </a:cubicBezTo>
                  <a:cubicBezTo>
                    <a:pt x="921" y="5845"/>
                    <a:pt x="868" y="5837"/>
                    <a:pt x="813" y="5837"/>
                  </a:cubicBezTo>
                  <a:close/>
                  <a:moveTo>
                    <a:pt x="8010" y="7201"/>
                  </a:moveTo>
                  <a:cubicBezTo>
                    <a:pt x="7933" y="7201"/>
                    <a:pt x="7856" y="7225"/>
                    <a:pt x="7791" y="7279"/>
                  </a:cubicBezTo>
                  <a:lnTo>
                    <a:pt x="7791" y="7279"/>
                  </a:lnTo>
                  <a:cubicBezTo>
                    <a:pt x="7792" y="7278"/>
                    <a:pt x="7792" y="7276"/>
                    <a:pt x="7793" y="7275"/>
                  </a:cubicBezTo>
                  <a:lnTo>
                    <a:pt x="7793" y="7275"/>
                  </a:lnTo>
                  <a:lnTo>
                    <a:pt x="7767" y="7301"/>
                  </a:lnTo>
                  <a:cubicBezTo>
                    <a:pt x="7775" y="7293"/>
                    <a:pt x="7783" y="7286"/>
                    <a:pt x="7791" y="7279"/>
                  </a:cubicBezTo>
                  <a:lnTo>
                    <a:pt x="7791" y="7279"/>
                  </a:lnTo>
                  <a:cubicBezTo>
                    <a:pt x="7766" y="7328"/>
                    <a:pt x="7741" y="7353"/>
                    <a:pt x="7716" y="7403"/>
                  </a:cubicBezTo>
                  <a:cubicBezTo>
                    <a:pt x="7665" y="7583"/>
                    <a:pt x="7716" y="7762"/>
                    <a:pt x="7870" y="7890"/>
                  </a:cubicBezTo>
                  <a:cubicBezTo>
                    <a:pt x="7928" y="7929"/>
                    <a:pt x="7992" y="7946"/>
                    <a:pt x="8055" y="7946"/>
                  </a:cubicBezTo>
                  <a:cubicBezTo>
                    <a:pt x="8245" y="7946"/>
                    <a:pt x="8428" y="7788"/>
                    <a:pt x="8408" y="7557"/>
                  </a:cubicBezTo>
                  <a:cubicBezTo>
                    <a:pt x="8408" y="7360"/>
                    <a:pt x="8209" y="7201"/>
                    <a:pt x="8010" y="7201"/>
                  </a:cubicBezTo>
                  <a:close/>
                  <a:moveTo>
                    <a:pt x="4446" y="7536"/>
                  </a:moveTo>
                  <a:cubicBezTo>
                    <a:pt x="4057" y="7536"/>
                    <a:pt x="3613" y="7964"/>
                    <a:pt x="3818" y="8352"/>
                  </a:cubicBezTo>
                  <a:cubicBezTo>
                    <a:pt x="3844" y="8429"/>
                    <a:pt x="3895" y="8480"/>
                    <a:pt x="3972" y="8531"/>
                  </a:cubicBezTo>
                  <a:cubicBezTo>
                    <a:pt x="4087" y="8631"/>
                    <a:pt x="4241" y="8684"/>
                    <a:pt x="4399" y="8684"/>
                  </a:cubicBezTo>
                  <a:cubicBezTo>
                    <a:pt x="4525" y="8684"/>
                    <a:pt x="4654" y="8651"/>
                    <a:pt x="4767" y="8583"/>
                  </a:cubicBezTo>
                  <a:cubicBezTo>
                    <a:pt x="5152" y="8301"/>
                    <a:pt x="5049" y="7685"/>
                    <a:pt x="4588" y="7557"/>
                  </a:cubicBezTo>
                  <a:cubicBezTo>
                    <a:pt x="4542" y="7543"/>
                    <a:pt x="4495" y="7536"/>
                    <a:pt x="4446" y="7536"/>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63" name="Google Shape;1863;p36"/>
            <p:cNvSpPr/>
            <p:nvPr/>
          </p:nvSpPr>
          <p:spPr>
            <a:xfrm rot="718822">
              <a:off x="7632882" y="3365539"/>
              <a:ext cx="918528" cy="1181592"/>
            </a:xfrm>
            <a:custGeom>
              <a:avLst/>
              <a:gdLst/>
              <a:ahLst/>
              <a:cxnLst/>
              <a:rect l="l" t="t" r="r" b="b"/>
              <a:pathLst>
                <a:path w="39784" h="51178" extrusionOk="0">
                  <a:moveTo>
                    <a:pt x="39268" y="0"/>
                  </a:moveTo>
                  <a:cubicBezTo>
                    <a:pt x="39198" y="0"/>
                    <a:pt x="39125" y="22"/>
                    <a:pt x="39054" y="72"/>
                  </a:cubicBezTo>
                  <a:cubicBezTo>
                    <a:pt x="26772" y="10380"/>
                    <a:pt x="10053" y="27535"/>
                    <a:pt x="104" y="50665"/>
                  </a:cubicBezTo>
                  <a:cubicBezTo>
                    <a:pt x="1" y="50895"/>
                    <a:pt x="180" y="51152"/>
                    <a:pt x="437" y="51177"/>
                  </a:cubicBezTo>
                  <a:cubicBezTo>
                    <a:pt x="565" y="51177"/>
                    <a:pt x="668" y="51075"/>
                    <a:pt x="719" y="50972"/>
                  </a:cubicBezTo>
                  <a:cubicBezTo>
                    <a:pt x="10668" y="27945"/>
                    <a:pt x="27310" y="10868"/>
                    <a:pt x="39516" y="611"/>
                  </a:cubicBezTo>
                  <a:cubicBezTo>
                    <a:pt x="39784" y="363"/>
                    <a:pt x="39555" y="0"/>
                    <a:pt x="39268"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64" name="Google Shape;1864;p36"/>
            <p:cNvSpPr/>
            <p:nvPr/>
          </p:nvSpPr>
          <p:spPr>
            <a:xfrm rot="718822">
              <a:off x="8009603" y="2528280"/>
              <a:ext cx="906430" cy="1506230"/>
            </a:xfrm>
            <a:custGeom>
              <a:avLst/>
              <a:gdLst/>
              <a:ahLst/>
              <a:cxnLst/>
              <a:rect l="l" t="t" r="r" b="b"/>
              <a:pathLst>
                <a:path w="39260" h="65239" extrusionOk="0">
                  <a:moveTo>
                    <a:pt x="31193" y="1"/>
                  </a:moveTo>
                  <a:cubicBezTo>
                    <a:pt x="29629" y="1"/>
                    <a:pt x="28036" y="370"/>
                    <a:pt x="26643" y="1056"/>
                  </a:cubicBezTo>
                  <a:cubicBezTo>
                    <a:pt x="23259" y="2722"/>
                    <a:pt x="20848" y="5825"/>
                    <a:pt x="18746" y="8953"/>
                  </a:cubicBezTo>
                  <a:lnTo>
                    <a:pt x="18746" y="8928"/>
                  </a:lnTo>
                  <a:cubicBezTo>
                    <a:pt x="13079" y="17313"/>
                    <a:pt x="9001" y="26595"/>
                    <a:pt x="6078" y="36263"/>
                  </a:cubicBezTo>
                  <a:cubicBezTo>
                    <a:pt x="5078" y="39622"/>
                    <a:pt x="4027" y="42058"/>
                    <a:pt x="2822" y="45340"/>
                  </a:cubicBezTo>
                  <a:cubicBezTo>
                    <a:pt x="214" y="52473"/>
                    <a:pt x="1430" y="62307"/>
                    <a:pt x="14" y="65213"/>
                  </a:cubicBezTo>
                  <a:lnTo>
                    <a:pt x="14" y="65213"/>
                  </a:lnTo>
                  <a:cubicBezTo>
                    <a:pt x="7580" y="49885"/>
                    <a:pt x="20598" y="32563"/>
                    <a:pt x="32080" y="19877"/>
                  </a:cubicBezTo>
                  <a:cubicBezTo>
                    <a:pt x="34310" y="17415"/>
                    <a:pt x="36644" y="14928"/>
                    <a:pt x="37952" y="11851"/>
                  </a:cubicBezTo>
                  <a:cubicBezTo>
                    <a:pt x="39234" y="8800"/>
                    <a:pt x="39259" y="4928"/>
                    <a:pt x="37054" y="2415"/>
                  </a:cubicBezTo>
                  <a:cubicBezTo>
                    <a:pt x="35606" y="755"/>
                    <a:pt x="33429" y="1"/>
                    <a:pt x="31193" y="1"/>
                  </a:cubicBezTo>
                  <a:close/>
                  <a:moveTo>
                    <a:pt x="14" y="65213"/>
                  </a:moveTo>
                  <a:lnTo>
                    <a:pt x="14" y="65213"/>
                  </a:lnTo>
                  <a:cubicBezTo>
                    <a:pt x="10" y="65221"/>
                    <a:pt x="5" y="65230"/>
                    <a:pt x="1" y="65239"/>
                  </a:cubicBezTo>
                  <a:cubicBezTo>
                    <a:pt x="5" y="65230"/>
                    <a:pt x="10" y="65221"/>
                    <a:pt x="14" y="65213"/>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65" name="Google Shape;1865;p36"/>
            <p:cNvSpPr/>
            <p:nvPr/>
          </p:nvSpPr>
          <p:spPr>
            <a:xfrm rot="718822">
              <a:off x="8025575" y="2445523"/>
              <a:ext cx="854321" cy="1538669"/>
            </a:xfrm>
            <a:custGeom>
              <a:avLst/>
              <a:gdLst/>
              <a:ahLst/>
              <a:cxnLst/>
              <a:rect l="l" t="t" r="r" b="b"/>
              <a:pathLst>
                <a:path w="37003" h="66644" extrusionOk="0">
                  <a:moveTo>
                    <a:pt x="29021" y="0"/>
                  </a:moveTo>
                  <a:cubicBezTo>
                    <a:pt x="27307" y="0"/>
                    <a:pt x="25551" y="457"/>
                    <a:pt x="24053" y="1281"/>
                  </a:cubicBezTo>
                  <a:cubicBezTo>
                    <a:pt x="20745" y="3128"/>
                    <a:pt x="18489" y="6333"/>
                    <a:pt x="16514" y="9538"/>
                  </a:cubicBezTo>
                  <a:lnTo>
                    <a:pt x="16514" y="9513"/>
                  </a:lnTo>
                  <a:cubicBezTo>
                    <a:pt x="11232" y="18154"/>
                    <a:pt x="7591" y="27616"/>
                    <a:pt x="5129" y="37411"/>
                  </a:cubicBezTo>
                  <a:cubicBezTo>
                    <a:pt x="4257" y="40796"/>
                    <a:pt x="3360" y="43284"/>
                    <a:pt x="2308" y="46617"/>
                  </a:cubicBezTo>
                  <a:cubicBezTo>
                    <a:pt x="1" y="53874"/>
                    <a:pt x="1693" y="63669"/>
                    <a:pt x="411" y="66644"/>
                  </a:cubicBezTo>
                  <a:lnTo>
                    <a:pt x="411" y="66644"/>
                  </a:lnTo>
                  <a:cubicBezTo>
                    <a:pt x="7257" y="50951"/>
                    <a:pt x="19437" y="33052"/>
                    <a:pt x="30335" y="19846"/>
                  </a:cubicBezTo>
                  <a:cubicBezTo>
                    <a:pt x="32464" y="17257"/>
                    <a:pt x="34695" y="14692"/>
                    <a:pt x="35849" y="11564"/>
                  </a:cubicBezTo>
                  <a:cubicBezTo>
                    <a:pt x="37002" y="8436"/>
                    <a:pt x="36823" y="4564"/>
                    <a:pt x="34515" y="2153"/>
                  </a:cubicBezTo>
                  <a:cubicBezTo>
                    <a:pt x="33098" y="666"/>
                    <a:pt x="31091" y="0"/>
                    <a:pt x="2902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66" name="Google Shape;1866;p36"/>
            <p:cNvSpPr/>
            <p:nvPr/>
          </p:nvSpPr>
          <p:spPr>
            <a:xfrm rot="718822">
              <a:off x="8557141" y="2511476"/>
              <a:ext cx="353037" cy="279917"/>
            </a:xfrm>
            <a:custGeom>
              <a:avLst/>
              <a:gdLst/>
              <a:ahLst/>
              <a:cxnLst/>
              <a:rect l="l" t="t" r="r" b="b"/>
              <a:pathLst>
                <a:path w="15291" h="12124" extrusionOk="0">
                  <a:moveTo>
                    <a:pt x="8935" y="0"/>
                  </a:moveTo>
                  <a:cubicBezTo>
                    <a:pt x="8915" y="0"/>
                    <a:pt x="8895" y="3"/>
                    <a:pt x="8873" y="9"/>
                  </a:cubicBezTo>
                  <a:cubicBezTo>
                    <a:pt x="8745" y="35"/>
                    <a:pt x="8642" y="265"/>
                    <a:pt x="8770" y="368"/>
                  </a:cubicBezTo>
                  <a:cubicBezTo>
                    <a:pt x="8796" y="368"/>
                    <a:pt x="8822" y="368"/>
                    <a:pt x="8847" y="394"/>
                  </a:cubicBezTo>
                  <a:cubicBezTo>
                    <a:pt x="8950" y="394"/>
                    <a:pt x="9053" y="368"/>
                    <a:pt x="9104" y="265"/>
                  </a:cubicBezTo>
                  <a:cubicBezTo>
                    <a:pt x="9172" y="153"/>
                    <a:pt x="9080" y="0"/>
                    <a:pt x="8935" y="0"/>
                  </a:cubicBezTo>
                  <a:close/>
                  <a:moveTo>
                    <a:pt x="11916" y="1183"/>
                  </a:moveTo>
                  <a:cubicBezTo>
                    <a:pt x="11893" y="1183"/>
                    <a:pt x="11871" y="1185"/>
                    <a:pt x="11848" y="1189"/>
                  </a:cubicBezTo>
                  <a:cubicBezTo>
                    <a:pt x="11565" y="1240"/>
                    <a:pt x="11360" y="1753"/>
                    <a:pt x="11642" y="1932"/>
                  </a:cubicBezTo>
                  <a:cubicBezTo>
                    <a:pt x="11694" y="1958"/>
                    <a:pt x="11745" y="1983"/>
                    <a:pt x="11796" y="2009"/>
                  </a:cubicBezTo>
                  <a:cubicBezTo>
                    <a:pt x="11822" y="2012"/>
                    <a:pt x="11848" y="2014"/>
                    <a:pt x="11873" y="2014"/>
                  </a:cubicBezTo>
                  <a:cubicBezTo>
                    <a:pt x="12051" y="2014"/>
                    <a:pt x="12219" y="1935"/>
                    <a:pt x="12309" y="1778"/>
                  </a:cubicBezTo>
                  <a:cubicBezTo>
                    <a:pt x="12452" y="1492"/>
                    <a:pt x="12218" y="1183"/>
                    <a:pt x="11916" y="1183"/>
                  </a:cubicBezTo>
                  <a:close/>
                  <a:moveTo>
                    <a:pt x="6093" y="1486"/>
                  </a:moveTo>
                  <a:cubicBezTo>
                    <a:pt x="5938" y="1486"/>
                    <a:pt x="5786" y="1562"/>
                    <a:pt x="5745" y="1727"/>
                  </a:cubicBezTo>
                  <a:cubicBezTo>
                    <a:pt x="5745" y="1778"/>
                    <a:pt x="5745" y="1804"/>
                    <a:pt x="5745" y="1855"/>
                  </a:cubicBezTo>
                  <a:cubicBezTo>
                    <a:pt x="5770" y="2035"/>
                    <a:pt x="5924" y="2189"/>
                    <a:pt x="6104" y="2214"/>
                  </a:cubicBezTo>
                  <a:cubicBezTo>
                    <a:pt x="6114" y="2215"/>
                    <a:pt x="6124" y="2216"/>
                    <a:pt x="6134" y="2216"/>
                  </a:cubicBezTo>
                  <a:cubicBezTo>
                    <a:pt x="6400" y="2216"/>
                    <a:pt x="6585" y="1897"/>
                    <a:pt x="6437" y="1650"/>
                  </a:cubicBezTo>
                  <a:cubicBezTo>
                    <a:pt x="6366" y="1543"/>
                    <a:pt x="6228" y="1486"/>
                    <a:pt x="6093" y="1486"/>
                  </a:cubicBezTo>
                  <a:close/>
                  <a:moveTo>
                    <a:pt x="9380" y="1591"/>
                  </a:moveTo>
                  <a:cubicBezTo>
                    <a:pt x="9348" y="1591"/>
                    <a:pt x="9316" y="1593"/>
                    <a:pt x="9283" y="1599"/>
                  </a:cubicBezTo>
                  <a:cubicBezTo>
                    <a:pt x="8847" y="1676"/>
                    <a:pt x="8565" y="2394"/>
                    <a:pt x="8976" y="2676"/>
                  </a:cubicBezTo>
                  <a:cubicBezTo>
                    <a:pt x="9027" y="2701"/>
                    <a:pt x="9104" y="2753"/>
                    <a:pt x="9181" y="2753"/>
                  </a:cubicBezTo>
                  <a:cubicBezTo>
                    <a:pt x="9222" y="2760"/>
                    <a:pt x="9265" y="2764"/>
                    <a:pt x="9307" y="2764"/>
                  </a:cubicBezTo>
                  <a:cubicBezTo>
                    <a:pt x="9550" y="2764"/>
                    <a:pt x="9793" y="2642"/>
                    <a:pt x="9924" y="2445"/>
                  </a:cubicBezTo>
                  <a:cubicBezTo>
                    <a:pt x="10115" y="2040"/>
                    <a:pt x="9796" y="1591"/>
                    <a:pt x="9380" y="1591"/>
                  </a:cubicBezTo>
                  <a:close/>
                  <a:moveTo>
                    <a:pt x="4129" y="3189"/>
                  </a:moveTo>
                  <a:cubicBezTo>
                    <a:pt x="4052" y="3214"/>
                    <a:pt x="4001" y="3343"/>
                    <a:pt x="4078" y="3394"/>
                  </a:cubicBezTo>
                  <a:lnTo>
                    <a:pt x="4078" y="3419"/>
                  </a:lnTo>
                  <a:lnTo>
                    <a:pt x="4104" y="3419"/>
                  </a:lnTo>
                  <a:cubicBezTo>
                    <a:pt x="4155" y="3419"/>
                    <a:pt x="4232" y="3394"/>
                    <a:pt x="4257" y="3343"/>
                  </a:cubicBezTo>
                  <a:cubicBezTo>
                    <a:pt x="4283" y="3266"/>
                    <a:pt x="4206" y="3189"/>
                    <a:pt x="4129" y="3189"/>
                  </a:cubicBezTo>
                  <a:close/>
                  <a:moveTo>
                    <a:pt x="14587" y="2354"/>
                  </a:moveTo>
                  <a:cubicBezTo>
                    <a:pt x="14547" y="2354"/>
                    <a:pt x="14505" y="2359"/>
                    <a:pt x="14463" y="2368"/>
                  </a:cubicBezTo>
                  <a:cubicBezTo>
                    <a:pt x="14027" y="2445"/>
                    <a:pt x="13745" y="3137"/>
                    <a:pt x="14155" y="3419"/>
                  </a:cubicBezTo>
                  <a:lnTo>
                    <a:pt x="14130" y="3419"/>
                  </a:lnTo>
                  <a:cubicBezTo>
                    <a:pt x="14207" y="3471"/>
                    <a:pt x="14284" y="3496"/>
                    <a:pt x="14360" y="3496"/>
                  </a:cubicBezTo>
                  <a:cubicBezTo>
                    <a:pt x="14415" y="3511"/>
                    <a:pt x="14471" y="3519"/>
                    <a:pt x="14527" y="3519"/>
                  </a:cubicBezTo>
                  <a:cubicBezTo>
                    <a:pt x="14756" y="3519"/>
                    <a:pt x="14980" y="3395"/>
                    <a:pt x="15104" y="3189"/>
                  </a:cubicBezTo>
                  <a:cubicBezTo>
                    <a:pt x="15290" y="2793"/>
                    <a:pt x="14990" y="2354"/>
                    <a:pt x="14587" y="2354"/>
                  </a:cubicBezTo>
                  <a:close/>
                  <a:moveTo>
                    <a:pt x="12388" y="3205"/>
                  </a:moveTo>
                  <a:cubicBezTo>
                    <a:pt x="12371" y="3205"/>
                    <a:pt x="12353" y="3208"/>
                    <a:pt x="12335" y="3214"/>
                  </a:cubicBezTo>
                  <a:cubicBezTo>
                    <a:pt x="12181" y="3240"/>
                    <a:pt x="12078" y="3471"/>
                    <a:pt x="12232" y="3573"/>
                  </a:cubicBezTo>
                  <a:cubicBezTo>
                    <a:pt x="12258" y="3573"/>
                    <a:pt x="12283" y="3599"/>
                    <a:pt x="12309" y="3599"/>
                  </a:cubicBezTo>
                  <a:cubicBezTo>
                    <a:pt x="12323" y="3604"/>
                    <a:pt x="12337" y="3606"/>
                    <a:pt x="12352" y="3606"/>
                  </a:cubicBezTo>
                  <a:cubicBezTo>
                    <a:pt x="12421" y="3606"/>
                    <a:pt x="12498" y="3560"/>
                    <a:pt x="12540" y="3496"/>
                  </a:cubicBezTo>
                  <a:cubicBezTo>
                    <a:pt x="12608" y="3361"/>
                    <a:pt x="12516" y="3205"/>
                    <a:pt x="12388" y="3205"/>
                  </a:cubicBezTo>
                  <a:close/>
                  <a:moveTo>
                    <a:pt x="7478" y="3842"/>
                  </a:moveTo>
                  <a:cubicBezTo>
                    <a:pt x="7323" y="3842"/>
                    <a:pt x="7170" y="3912"/>
                    <a:pt x="7129" y="4061"/>
                  </a:cubicBezTo>
                  <a:lnTo>
                    <a:pt x="7155" y="4061"/>
                  </a:lnTo>
                  <a:cubicBezTo>
                    <a:pt x="7155" y="4112"/>
                    <a:pt x="7155" y="4163"/>
                    <a:pt x="7155" y="4214"/>
                  </a:cubicBezTo>
                  <a:cubicBezTo>
                    <a:pt x="7181" y="4394"/>
                    <a:pt x="7334" y="4522"/>
                    <a:pt x="7514" y="4573"/>
                  </a:cubicBezTo>
                  <a:cubicBezTo>
                    <a:pt x="7796" y="4573"/>
                    <a:pt x="7976" y="4240"/>
                    <a:pt x="7822" y="4009"/>
                  </a:cubicBezTo>
                  <a:cubicBezTo>
                    <a:pt x="7761" y="3900"/>
                    <a:pt x="7619" y="3842"/>
                    <a:pt x="7478" y="3842"/>
                  </a:cubicBezTo>
                  <a:close/>
                  <a:moveTo>
                    <a:pt x="3853" y="5099"/>
                  </a:moveTo>
                  <a:cubicBezTo>
                    <a:pt x="3701" y="5099"/>
                    <a:pt x="3554" y="5169"/>
                    <a:pt x="3514" y="5317"/>
                  </a:cubicBezTo>
                  <a:cubicBezTo>
                    <a:pt x="3514" y="5368"/>
                    <a:pt x="3514" y="5420"/>
                    <a:pt x="3514" y="5471"/>
                  </a:cubicBezTo>
                  <a:cubicBezTo>
                    <a:pt x="3539" y="5650"/>
                    <a:pt x="3693" y="5804"/>
                    <a:pt x="3873" y="5830"/>
                  </a:cubicBezTo>
                  <a:cubicBezTo>
                    <a:pt x="4155" y="5830"/>
                    <a:pt x="4360" y="5522"/>
                    <a:pt x="4206" y="5266"/>
                  </a:cubicBezTo>
                  <a:cubicBezTo>
                    <a:pt x="4133" y="5156"/>
                    <a:pt x="3991" y="5099"/>
                    <a:pt x="3853" y="5099"/>
                  </a:cubicBezTo>
                  <a:close/>
                  <a:moveTo>
                    <a:pt x="7382" y="5816"/>
                  </a:moveTo>
                  <a:cubicBezTo>
                    <a:pt x="7341" y="5816"/>
                    <a:pt x="7300" y="5820"/>
                    <a:pt x="7258" y="5830"/>
                  </a:cubicBezTo>
                  <a:cubicBezTo>
                    <a:pt x="6822" y="5907"/>
                    <a:pt x="6540" y="6625"/>
                    <a:pt x="6924" y="6907"/>
                  </a:cubicBezTo>
                  <a:lnTo>
                    <a:pt x="6950" y="6907"/>
                  </a:lnTo>
                  <a:cubicBezTo>
                    <a:pt x="7001" y="6932"/>
                    <a:pt x="7078" y="6958"/>
                    <a:pt x="7155" y="6984"/>
                  </a:cubicBezTo>
                  <a:cubicBezTo>
                    <a:pt x="7196" y="6991"/>
                    <a:pt x="7238" y="6995"/>
                    <a:pt x="7280" y="6995"/>
                  </a:cubicBezTo>
                  <a:cubicBezTo>
                    <a:pt x="7524" y="6995"/>
                    <a:pt x="7767" y="6869"/>
                    <a:pt x="7899" y="6650"/>
                  </a:cubicBezTo>
                  <a:cubicBezTo>
                    <a:pt x="8085" y="6254"/>
                    <a:pt x="7785" y="5816"/>
                    <a:pt x="7382" y="5816"/>
                  </a:cubicBezTo>
                  <a:close/>
                  <a:moveTo>
                    <a:pt x="1704" y="7231"/>
                  </a:moveTo>
                  <a:cubicBezTo>
                    <a:pt x="1684" y="7231"/>
                    <a:pt x="1663" y="7234"/>
                    <a:pt x="1642" y="7240"/>
                  </a:cubicBezTo>
                  <a:cubicBezTo>
                    <a:pt x="1514" y="7266"/>
                    <a:pt x="1411" y="7497"/>
                    <a:pt x="1539" y="7599"/>
                  </a:cubicBezTo>
                  <a:cubicBezTo>
                    <a:pt x="1565" y="7599"/>
                    <a:pt x="1591" y="7625"/>
                    <a:pt x="1616" y="7625"/>
                  </a:cubicBezTo>
                  <a:cubicBezTo>
                    <a:pt x="1634" y="7629"/>
                    <a:pt x="1653" y="7631"/>
                    <a:pt x="1670" y="7631"/>
                  </a:cubicBezTo>
                  <a:cubicBezTo>
                    <a:pt x="1754" y="7631"/>
                    <a:pt x="1830" y="7586"/>
                    <a:pt x="1873" y="7522"/>
                  </a:cubicBezTo>
                  <a:cubicBezTo>
                    <a:pt x="1940" y="7387"/>
                    <a:pt x="1849" y="7231"/>
                    <a:pt x="1704" y="7231"/>
                  </a:cubicBezTo>
                  <a:close/>
                  <a:moveTo>
                    <a:pt x="5899" y="8599"/>
                  </a:moveTo>
                  <a:cubicBezTo>
                    <a:pt x="5822" y="8599"/>
                    <a:pt x="5770" y="8753"/>
                    <a:pt x="5847" y="8804"/>
                  </a:cubicBezTo>
                  <a:cubicBezTo>
                    <a:pt x="5847" y="8804"/>
                    <a:pt x="5873" y="8804"/>
                    <a:pt x="5873" y="8830"/>
                  </a:cubicBezTo>
                  <a:cubicBezTo>
                    <a:pt x="5924" y="8830"/>
                    <a:pt x="6001" y="8804"/>
                    <a:pt x="6027" y="8753"/>
                  </a:cubicBezTo>
                  <a:cubicBezTo>
                    <a:pt x="6052" y="8676"/>
                    <a:pt x="5975" y="8599"/>
                    <a:pt x="5899" y="8599"/>
                  </a:cubicBezTo>
                  <a:close/>
                  <a:moveTo>
                    <a:pt x="3453" y="8132"/>
                  </a:moveTo>
                  <a:cubicBezTo>
                    <a:pt x="3431" y="8132"/>
                    <a:pt x="3408" y="8134"/>
                    <a:pt x="3386" y="8138"/>
                  </a:cubicBezTo>
                  <a:cubicBezTo>
                    <a:pt x="3103" y="8189"/>
                    <a:pt x="2924" y="8651"/>
                    <a:pt x="3206" y="8830"/>
                  </a:cubicBezTo>
                  <a:cubicBezTo>
                    <a:pt x="3232" y="8856"/>
                    <a:pt x="3283" y="8856"/>
                    <a:pt x="3334" y="8881"/>
                  </a:cubicBezTo>
                  <a:cubicBezTo>
                    <a:pt x="3357" y="8885"/>
                    <a:pt x="3380" y="8886"/>
                    <a:pt x="3403" y="8886"/>
                  </a:cubicBezTo>
                  <a:cubicBezTo>
                    <a:pt x="3558" y="8886"/>
                    <a:pt x="3706" y="8810"/>
                    <a:pt x="3796" y="8676"/>
                  </a:cubicBezTo>
                  <a:cubicBezTo>
                    <a:pt x="3915" y="8415"/>
                    <a:pt x="3726" y="8132"/>
                    <a:pt x="3453" y="8132"/>
                  </a:cubicBezTo>
                  <a:close/>
                  <a:moveTo>
                    <a:pt x="7730" y="8742"/>
                  </a:moveTo>
                  <a:cubicBezTo>
                    <a:pt x="7579" y="8742"/>
                    <a:pt x="7427" y="8819"/>
                    <a:pt x="7386" y="8984"/>
                  </a:cubicBezTo>
                  <a:cubicBezTo>
                    <a:pt x="7386" y="9010"/>
                    <a:pt x="7386" y="9061"/>
                    <a:pt x="7386" y="9112"/>
                  </a:cubicBezTo>
                  <a:cubicBezTo>
                    <a:pt x="7437" y="9292"/>
                    <a:pt x="7565" y="9445"/>
                    <a:pt x="7745" y="9471"/>
                  </a:cubicBezTo>
                  <a:cubicBezTo>
                    <a:pt x="8027" y="9471"/>
                    <a:pt x="8232" y="9163"/>
                    <a:pt x="8052" y="8907"/>
                  </a:cubicBezTo>
                  <a:cubicBezTo>
                    <a:pt x="7993" y="8800"/>
                    <a:pt x="7862" y="8742"/>
                    <a:pt x="7730" y="8742"/>
                  </a:cubicBezTo>
                  <a:close/>
                  <a:moveTo>
                    <a:pt x="4824" y="10739"/>
                  </a:moveTo>
                  <a:cubicBezTo>
                    <a:pt x="4782" y="10739"/>
                    <a:pt x="4738" y="10744"/>
                    <a:pt x="4693" y="10753"/>
                  </a:cubicBezTo>
                  <a:cubicBezTo>
                    <a:pt x="4257" y="10830"/>
                    <a:pt x="4001" y="11522"/>
                    <a:pt x="4411" y="11805"/>
                  </a:cubicBezTo>
                  <a:lnTo>
                    <a:pt x="4386" y="11805"/>
                  </a:lnTo>
                  <a:cubicBezTo>
                    <a:pt x="4463" y="11856"/>
                    <a:pt x="4539" y="11881"/>
                    <a:pt x="4616" y="11907"/>
                  </a:cubicBezTo>
                  <a:cubicBezTo>
                    <a:pt x="4658" y="11915"/>
                    <a:pt x="4699" y="11918"/>
                    <a:pt x="4739" y="11918"/>
                  </a:cubicBezTo>
                  <a:cubicBezTo>
                    <a:pt x="4978" y="11918"/>
                    <a:pt x="5203" y="11793"/>
                    <a:pt x="5334" y="11574"/>
                  </a:cubicBezTo>
                  <a:cubicBezTo>
                    <a:pt x="5544" y="11178"/>
                    <a:pt x="5246" y="10739"/>
                    <a:pt x="4824" y="10739"/>
                  </a:cubicBezTo>
                  <a:close/>
                  <a:moveTo>
                    <a:pt x="816" y="10950"/>
                  </a:moveTo>
                  <a:cubicBezTo>
                    <a:pt x="784" y="10950"/>
                    <a:pt x="751" y="10953"/>
                    <a:pt x="719" y="10958"/>
                  </a:cubicBezTo>
                  <a:cubicBezTo>
                    <a:pt x="283" y="11035"/>
                    <a:pt x="1" y="11753"/>
                    <a:pt x="411" y="12035"/>
                  </a:cubicBezTo>
                  <a:cubicBezTo>
                    <a:pt x="462" y="12061"/>
                    <a:pt x="539" y="12087"/>
                    <a:pt x="616" y="12112"/>
                  </a:cubicBezTo>
                  <a:cubicBezTo>
                    <a:pt x="658" y="12120"/>
                    <a:pt x="700" y="12123"/>
                    <a:pt x="742" y="12123"/>
                  </a:cubicBezTo>
                  <a:cubicBezTo>
                    <a:pt x="986" y="12123"/>
                    <a:pt x="1229" y="12001"/>
                    <a:pt x="1360" y="11805"/>
                  </a:cubicBezTo>
                  <a:cubicBezTo>
                    <a:pt x="1550" y="11400"/>
                    <a:pt x="1232" y="10950"/>
                    <a:pt x="816" y="1095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67" name="Google Shape;1867;p36"/>
            <p:cNvSpPr/>
            <p:nvPr/>
          </p:nvSpPr>
          <p:spPr>
            <a:xfrm rot="718822">
              <a:off x="8018037" y="2549860"/>
              <a:ext cx="697670" cy="1395916"/>
            </a:xfrm>
            <a:custGeom>
              <a:avLst/>
              <a:gdLst/>
              <a:ahLst/>
              <a:cxnLst/>
              <a:rect l="l" t="t" r="r" b="b"/>
              <a:pathLst>
                <a:path w="30218" h="60461" extrusionOk="0">
                  <a:moveTo>
                    <a:pt x="29718" y="1"/>
                  </a:moveTo>
                  <a:cubicBezTo>
                    <a:pt x="29628" y="1"/>
                    <a:pt x="29537" y="37"/>
                    <a:pt x="29464" y="124"/>
                  </a:cubicBezTo>
                  <a:cubicBezTo>
                    <a:pt x="15053" y="18330"/>
                    <a:pt x="4052" y="40716"/>
                    <a:pt x="52" y="60025"/>
                  </a:cubicBezTo>
                  <a:cubicBezTo>
                    <a:pt x="1" y="60230"/>
                    <a:pt x="129" y="60409"/>
                    <a:pt x="334" y="60461"/>
                  </a:cubicBezTo>
                  <a:lnTo>
                    <a:pt x="411" y="60461"/>
                  </a:lnTo>
                  <a:cubicBezTo>
                    <a:pt x="565" y="60461"/>
                    <a:pt x="719" y="60333"/>
                    <a:pt x="744" y="60179"/>
                  </a:cubicBezTo>
                  <a:cubicBezTo>
                    <a:pt x="4745" y="40947"/>
                    <a:pt x="15668" y="18689"/>
                    <a:pt x="30028" y="560"/>
                  </a:cubicBezTo>
                  <a:cubicBezTo>
                    <a:pt x="30218" y="294"/>
                    <a:pt x="29972" y="1"/>
                    <a:pt x="29718"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Tree>
    <p:extLst>
      <p:ext uri="{BB962C8B-B14F-4D97-AF65-F5344CB8AC3E}">
        <p14:creationId xmlns:p14="http://schemas.microsoft.com/office/powerpoint/2010/main" val="181698213"/>
      </p:ext>
    </p:extLst>
  </p:cSld>
  <p:clrMapOvr>
    <a:masterClrMapping/>
  </p:clrMapOvr>
</p:sldLayout>
</file>

<file path=ppt/slideLayouts/slideLayout203.xml><?xml version="1.0" encoding="utf-8"?>
<p:sldLayout xmlns:a="http://schemas.openxmlformats.org/drawingml/2006/main" xmlns:r="http://schemas.openxmlformats.org/officeDocument/2006/relationships" xmlns:p="http://schemas.openxmlformats.org/presentationml/2006/main" matchingName="Title slide" type="title">
  <p:cSld name="Title slide">
    <p:spTree>
      <p:nvGrpSpPr>
        <p:cNvPr id="1" name="Shape 8"/>
        <p:cNvGrpSpPr/>
        <p:nvPr/>
      </p:nvGrpSpPr>
      <p:grpSpPr>
        <a:xfrm>
          <a:off x="0" y="0"/>
          <a:ext cx="0" cy="0"/>
          <a:chOff x="0" y="0"/>
          <a:chExt cx="0" cy="0"/>
        </a:xfrm>
      </p:grpSpPr>
      <p:pic>
        <p:nvPicPr>
          <p:cNvPr id="9" name="Google Shape;9;p2"/>
          <p:cNvPicPr preferRelativeResize="0"/>
          <p:nvPr/>
        </p:nvPicPr>
        <p:blipFill>
          <a:blip r:embed="rId2">
            <a:alphaModFix/>
          </a:blip>
          <a:stretch>
            <a:fillRect/>
          </a:stretch>
        </p:blipFill>
        <p:spPr>
          <a:xfrm>
            <a:off x="-75466" y="-36433"/>
            <a:ext cx="12342935" cy="7005332"/>
          </a:xfrm>
          <a:prstGeom prst="rect">
            <a:avLst/>
          </a:prstGeom>
          <a:noFill/>
          <a:ln>
            <a:noFill/>
          </a:ln>
        </p:spPr>
      </p:pic>
      <p:grpSp>
        <p:nvGrpSpPr>
          <p:cNvPr id="10" name="Google Shape;10;p2"/>
          <p:cNvGrpSpPr/>
          <p:nvPr/>
        </p:nvGrpSpPr>
        <p:grpSpPr>
          <a:xfrm>
            <a:off x="-831699" y="-410817"/>
            <a:ext cx="3265613" cy="4031221"/>
            <a:chOff x="-623774" y="-350900"/>
            <a:chExt cx="2449210" cy="3023416"/>
          </a:xfrm>
        </p:grpSpPr>
        <p:grpSp>
          <p:nvGrpSpPr>
            <p:cNvPr id="11" name="Google Shape;11;p2"/>
            <p:cNvGrpSpPr/>
            <p:nvPr/>
          </p:nvGrpSpPr>
          <p:grpSpPr>
            <a:xfrm rot="1413719">
              <a:off x="224827" y="-308028"/>
              <a:ext cx="616248" cy="1925931"/>
              <a:chOff x="-1858600" y="2385325"/>
              <a:chExt cx="523125" cy="1635025"/>
            </a:xfrm>
          </p:grpSpPr>
          <p:sp>
            <p:nvSpPr>
              <p:cNvPr id="12" name="Google Shape;12;p2"/>
              <p:cNvSpPr/>
              <p:nvPr/>
            </p:nvSpPr>
            <p:spPr>
              <a:xfrm>
                <a:off x="-1804750" y="2385325"/>
                <a:ext cx="469275" cy="1635025"/>
              </a:xfrm>
              <a:custGeom>
                <a:avLst/>
                <a:gdLst/>
                <a:ahLst/>
                <a:cxnLst/>
                <a:rect l="l" t="t" r="r" b="b"/>
                <a:pathLst>
                  <a:path w="18771" h="65401" extrusionOk="0">
                    <a:moveTo>
                      <a:pt x="12062" y="1"/>
                    </a:moveTo>
                    <a:cubicBezTo>
                      <a:pt x="9693" y="1"/>
                      <a:pt x="7259" y="1264"/>
                      <a:pt x="5667" y="3115"/>
                    </a:cubicBezTo>
                    <a:cubicBezTo>
                      <a:pt x="3462" y="5679"/>
                      <a:pt x="2513" y="9064"/>
                      <a:pt x="1872" y="12397"/>
                    </a:cubicBezTo>
                    <a:lnTo>
                      <a:pt x="1872" y="12372"/>
                    </a:lnTo>
                    <a:cubicBezTo>
                      <a:pt x="129" y="21270"/>
                      <a:pt x="0" y="30373"/>
                      <a:pt x="975" y="39373"/>
                    </a:cubicBezTo>
                    <a:cubicBezTo>
                      <a:pt x="1308" y="42476"/>
                      <a:pt x="1308" y="44861"/>
                      <a:pt x="1462" y="47989"/>
                    </a:cubicBezTo>
                    <a:cubicBezTo>
                      <a:pt x="1795" y="54796"/>
                      <a:pt x="6238" y="62496"/>
                      <a:pt x="6079" y="65382"/>
                    </a:cubicBezTo>
                    <a:lnTo>
                      <a:pt x="6079" y="65382"/>
                    </a:lnTo>
                    <a:cubicBezTo>
                      <a:pt x="6979" y="50077"/>
                      <a:pt x="11644" y="31239"/>
                      <a:pt x="16694" y="16756"/>
                    </a:cubicBezTo>
                    <a:cubicBezTo>
                      <a:pt x="17694" y="13936"/>
                      <a:pt x="18771" y="11064"/>
                      <a:pt x="18745" y="8089"/>
                    </a:cubicBezTo>
                    <a:cubicBezTo>
                      <a:pt x="18745" y="5089"/>
                      <a:pt x="17412" y="1909"/>
                      <a:pt x="14719" y="602"/>
                    </a:cubicBezTo>
                    <a:cubicBezTo>
                      <a:pt x="13878" y="188"/>
                      <a:pt x="12974" y="1"/>
                      <a:pt x="12062" y="1"/>
                    </a:cubicBezTo>
                    <a:close/>
                    <a:moveTo>
                      <a:pt x="6079" y="65382"/>
                    </a:moveTo>
                    <a:lnTo>
                      <a:pt x="6079" y="65382"/>
                    </a:lnTo>
                    <a:cubicBezTo>
                      <a:pt x="6078" y="65388"/>
                      <a:pt x="6078" y="65394"/>
                      <a:pt x="6078" y="65400"/>
                    </a:cubicBezTo>
                    <a:cubicBezTo>
                      <a:pt x="6078" y="65394"/>
                      <a:pt x="6078" y="65388"/>
                      <a:pt x="6079" y="65382"/>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 name="Google Shape;13;p2"/>
              <p:cNvSpPr/>
              <p:nvPr/>
            </p:nvSpPr>
            <p:spPr>
              <a:xfrm>
                <a:off x="-1858600" y="2385425"/>
                <a:ext cx="469275" cy="1634925"/>
              </a:xfrm>
              <a:custGeom>
                <a:avLst/>
                <a:gdLst/>
                <a:ahLst/>
                <a:cxnLst/>
                <a:rect l="l" t="t" r="r" b="b"/>
                <a:pathLst>
                  <a:path w="18771" h="65397" extrusionOk="0">
                    <a:moveTo>
                      <a:pt x="12088" y="1"/>
                    </a:moveTo>
                    <a:cubicBezTo>
                      <a:pt x="9704" y="1"/>
                      <a:pt x="7263" y="1274"/>
                      <a:pt x="5667" y="3111"/>
                    </a:cubicBezTo>
                    <a:cubicBezTo>
                      <a:pt x="3462" y="5649"/>
                      <a:pt x="2513" y="9060"/>
                      <a:pt x="1872" y="12393"/>
                    </a:cubicBezTo>
                    <a:lnTo>
                      <a:pt x="1872" y="12368"/>
                    </a:lnTo>
                    <a:cubicBezTo>
                      <a:pt x="129" y="21266"/>
                      <a:pt x="0" y="30369"/>
                      <a:pt x="975" y="39369"/>
                    </a:cubicBezTo>
                    <a:cubicBezTo>
                      <a:pt x="1308" y="42472"/>
                      <a:pt x="1308" y="44857"/>
                      <a:pt x="1462" y="47985"/>
                    </a:cubicBezTo>
                    <a:cubicBezTo>
                      <a:pt x="1795" y="54792"/>
                      <a:pt x="6239" y="62492"/>
                      <a:pt x="6079" y="65378"/>
                    </a:cubicBezTo>
                    <a:lnTo>
                      <a:pt x="6079" y="65378"/>
                    </a:lnTo>
                    <a:cubicBezTo>
                      <a:pt x="6979" y="50073"/>
                      <a:pt x="11670" y="31235"/>
                      <a:pt x="16694" y="16752"/>
                    </a:cubicBezTo>
                    <a:cubicBezTo>
                      <a:pt x="17694" y="13932"/>
                      <a:pt x="18771" y="11060"/>
                      <a:pt x="18771" y="8085"/>
                    </a:cubicBezTo>
                    <a:cubicBezTo>
                      <a:pt x="18745" y="5085"/>
                      <a:pt x="17412" y="1905"/>
                      <a:pt x="14745" y="598"/>
                    </a:cubicBezTo>
                    <a:cubicBezTo>
                      <a:pt x="13901" y="187"/>
                      <a:pt x="12999" y="1"/>
                      <a:pt x="12088" y="1"/>
                    </a:cubicBezTo>
                    <a:close/>
                    <a:moveTo>
                      <a:pt x="6079" y="65378"/>
                    </a:moveTo>
                    <a:cubicBezTo>
                      <a:pt x="6078" y="65384"/>
                      <a:pt x="6078" y="65390"/>
                      <a:pt x="6078" y="65396"/>
                    </a:cubicBezTo>
                    <a:cubicBezTo>
                      <a:pt x="6078" y="65390"/>
                      <a:pt x="6078" y="65384"/>
                      <a:pt x="6079" y="65378"/>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 name="Google Shape;14;p2"/>
              <p:cNvSpPr/>
              <p:nvPr/>
            </p:nvSpPr>
            <p:spPr>
              <a:xfrm>
                <a:off x="-1766300" y="2414375"/>
                <a:ext cx="329125" cy="283550"/>
              </a:xfrm>
              <a:custGeom>
                <a:avLst/>
                <a:gdLst/>
                <a:ahLst/>
                <a:cxnLst/>
                <a:rect l="l" t="t" r="r" b="b"/>
                <a:pathLst>
                  <a:path w="13165" h="11342" extrusionOk="0">
                    <a:moveTo>
                      <a:pt x="7214" y="1"/>
                    </a:moveTo>
                    <a:cubicBezTo>
                      <a:pt x="7203" y="1"/>
                      <a:pt x="7192" y="2"/>
                      <a:pt x="7181" y="4"/>
                    </a:cubicBezTo>
                    <a:cubicBezTo>
                      <a:pt x="7053" y="55"/>
                      <a:pt x="6976" y="260"/>
                      <a:pt x="7104" y="337"/>
                    </a:cubicBezTo>
                    <a:cubicBezTo>
                      <a:pt x="7130" y="363"/>
                      <a:pt x="7155" y="363"/>
                      <a:pt x="7181" y="363"/>
                    </a:cubicBezTo>
                    <a:cubicBezTo>
                      <a:pt x="7258" y="363"/>
                      <a:pt x="7335" y="337"/>
                      <a:pt x="7386" y="260"/>
                    </a:cubicBezTo>
                    <a:cubicBezTo>
                      <a:pt x="7433" y="120"/>
                      <a:pt x="7330" y="1"/>
                      <a:pt x="7214" y="1"/>
                    </a:cubicBezTo>
                    <a:close/>
                    <a:moveTo>
                      <a:pt x="10096" y="914"/>
                    </a:moveTo>
                    <a:cubicBezTo>
                      <a:pt x="10065" y="914"/>
                      <a:pt x="10033" y="918"/>
                      <a:pt x="10001" y="927"/>
                    </a:cubicBezTo>
                    <a:cubicBezTo>
                      <a:pt x="9719" y="1004"/>
                      <a:pt x="9591" y="1440"/>
                      <a:pt x="9848" y="1619"/>
                    </a:cubicBezTo>
                    <a:cubicBezTo>
                      <a:pt x="9899" y="1619"/>
                      <a:pt x="9950" y="1645"/>
                      <a:pt x="10001" y="1645"/>
                    </a:cubicBezTo>
                    <a:cubicBezTo>
                      <a:pt x="10024" y="1648"/>
                      <a:pt x="10046" y="1650"/>
                      <a:pt x="10069" y="1650"/>
                    </a:cubicBezTo>
                    <a:cubicBezTo>
                      <a:pt x="10224" y="1650"/>
                      <a:pt x="10370" y="1571"/>
                      <a:pt x="10437" y="1414"/>
                    </a:cubicBezTo>
                    <a:cubicBezTo>
                      <a:pt x="10528" y="1164"/>
                      <a:pt x="10337" y="914"/>
                      <a:pt x="10096" y="914"/>
                    </a:cubicBezTo>
                    <a:close/>
                    <a:moveTo>
                      <a:pt x="4839" y="1534"/>
                    </a:moveTo>
                    <a:cubicBezTo>
                      <a:pt x="4695" y="1534"/>
                      <a:pt x="4554" y="1605"/>
                      <a:pt x="4540" y="1748"/>
                    </a:cubicBezTo>
                    <a:cubicBezTo>
                      <a:pt x="4540" y="1799"/>
                      <a:pt x="4540" y="1824"/>
                      <a:pt x="4540" y="1876"/>
                    </a:cubicBezTo>
                    <a:cubicBezTo>
                      <a:pt x="4591" y="2030"/>
                      <a:pt x="4719" y="2158"/>
                      <a:pt x="4873" y="2183"/>
                    </a:cubicBezTo>
                    <a:cubicBezTo>
                      <a:pt x="5129" y="2183"/>
                      <a:pt x="5309" y="1876"/>
                      <a:pt x="5129" y="1671"/>
                    </a:cubicBezTo>
                    <a:cubicBezTo>
                      <a:pt x="5072" y="1579"/>
                      <a:pt x="4955" y="1534"/>
                      <a:pt x="4839" y="1534"/>
                    </a:cubicBezTo>
                    <a:close/>
                    <a:moveTo>
                      <a:pt x="7873" y="1434"/>
                    </a:moveTo>
                    <a:cubicBezTo>
                      <a:pt x="7815" y="1434"/>
                      <a:pt x="7755" y="1444"/>
                      <a:pt x="7694" y="1465"/>
                    </a:cubicBezTo>
                    <a:cubicBezTo>
                      <a:pt x="7309" y="1542"/>
                      <a:pt x="7104" y="2183"/>
                      <a:pt x="7488" y="2414"/>
                    </a:cubicBezTo>
                    <a:lnTo>
                      <a:pt x="7514" y="2414"/>
                    </a:lnTo>
                    <a:cubicBezTo>
                      <a:pt x="7565" y="2440"/>
                      <a:pt x="7642" y="2466"/>
                      <a:pt x="7694" y="2491"/>
                    </a:cubicBezTo>
                    <a:cubicBezTo>
                      <a:pt x="7715" y="2493"/>
                      <a:pt x="7737" y="2494"/>
                      <a:pt x="7759" y="2494"/>
                    </a:cubicBezTo>
                    <a:cubicBezTo>
                      <a:pt x="7992" y="2494"/>
                      <a:pt x="8217" y="2369"/>
                      <a:pt x="8335" y="2158"/>
                    </a:cubicBezTo>
                    <a:cubicBezTo>
                      <a:pt x="8489" y="1805"/>
                      <a:pt x="8227" y="1434"/>
                      <a:pt x="7873" y="1434"/>
                    </a:cubicBezTo>
                    <a:close/>
                    <a:moveTo>
                      <a:pt x="12521" y="1809"/>
                    </a:moveTo>
                    <a:cubicBezTo>
                      <a:pt x="12477" y="1809"/>
                      <a:pt x="12432" y="1814"/>
                      <a:pt x="12386" y="1824"/>
                    </a:cubicBezTo>
                    <a:cubicBezTo>
                      <a:pt x="12002" y="1927"/>
                      <a:pt x="11796" y="2568"/>
                      <a:pt x="12181" y="2799"/>
                    </a:cubicBezTo>
                    <a:cubicBezTo>
                      <a:pt x="12232" y="2825"/>
                      <a:pt x="12309" y="2850"/>
                      <a:pt x="12386" y="2850"/>
                    </a:cubicBezTo>
                    <a:cubicBezTo>
                      <a:pt x="12424" y="2858"/>
                      <a:pt x="12461" y="2861"/>
                      <a:pt x="12498" y="2861"/>
                    </a:cubicBezTo>
                    <a:cubicBezTo>
                      <a:pt x="12709" y="2861"/>
                      <a:pt x="12896" y="2739"/>
                      <a:pt x="13027" y="2542"/>
                    </a:cubicBezTo>
                    <a:cubicBezTo>
                      <a:pt x="13165" y="2175"/>
                      <a:pt x="12892" y="1809"/>
                      <a:pt x="12521" y="1809"/>
                    </a:cubicBezTo>
                    <a:close/>
                    <a:moveTo>
                      <a:pt x="10496" y="2693"/>
                    </a:moveTo>
                    <a:cubicBezTo>
                      <a:pt x="10485" y="2693"/>
                      <a:pt x="10474" y="2694"/>
                      <a:pt x="10463" y="2696"/>
                    </a:cubicBezTo>
                    <a:cubicBezTo>
                      <a:pt x="10335" y="2722"/>
                      <a:pt x="10258" y="2953"/>
                      <a:pt x="10386" y="3030"/>
                    </a:cubicBezTo>
                    <a:cubicBezTo>
                      <a:pt x="10412" y="3055"/>
                      <a:pt x="10412" y="3055"/>
                      <a:pt x="10437" y="3055"/>
                    </a:cubicBezTo>
                    <a:cubicBezTo>
                      <a:pt x="10540" y="3055"/>
                      <a:pt x="10617" y="3030"/>
                      <a:pt x="10668" y="2953"/>
                    </a:cubicBezTo>
                    <a:cubicBezTo>
                      <a:pt x="10715" y="2812"/>
                      <a:pt x="10612" y="2693"/>
                      <a:pt x="10496" y="2693"/>
                    </a:cubicBezTo>
                    <a:close/>
                    <a:moveTo>
                      <a:pt x="3134" y="3127"/>
                    </a:moveTo>
                    <a:cubicBezTo>
                      <a:pt x="3124" y="3127"/>
                      <a:pt x="3114" y="3129"/>
                      <a:pt x="3104" y="3132"/>
                    </a:cubicBezTo>
                    <a:cubicBezTo>
                      <a:pt x="3027" y="3158"/>
                      <a:pt x="3001" y="3260"/>
                      <a:pt x="3078" y="3312"/>
                    </a:cubicBezTo>
                    <a:lnTo>
                      <a:pt x="3078" y="3337"/>
                    </a:lnTo>
                    <a:lnTo>
                      <a:pt x="3104" y="3337"/>
                    </a:lnTo>
                    <a:cubicBezTo>
                      <a:pt x="3155" y="3337"/>
                      <a:pt x="3206" y="3312"/>
                      <a:pt x="3232" y="3260"/>
                    </a:cubicBezTo>
                    <a:cubicBezTo>
                      <a:pt x="3254" y="3194"/>
                      <a:pt x="3199" y="3127"/>
                      <a:pt x="3134" y="3127"/>
                    </a:cubicBezTo>
                    <a:close/>
                    <a:moveTo>
                      <a:pt x="6219" y="3536"/>
                    </a:moveTo>
                    <a:cubicBezTo>
                      <a:pt x="6072" y="3536"/>
                      <a:pt x="5928" y="3614"/>
                      <a:pt x="5899" y="3773"/>
                    </a:cubicBezTo>
                    <a:lnTo>
                      <a:pt x="5924" y="3773"/>
                    </a:lnTo>
                    <a:cubicBezTo>
                      <a:pt x="5924" y="3799"/>
                      <a:pt x="5924" y="3850"/>
                      <a:pt x="5924" y="3902"/>
                    </a:cubicBezTo>
                    <a:cubicBezTo>
                      <a:pt x="5950" y="4055"/>
                      <a:pt x="6078" y="4158"/>
                      <a:pt x="6232" y="4184"/>
                    </a:cubicBezTo>
                    <a:cubicBezTo>
                      <a:pt x="6243" y="4185"/>
                      <a:pt x="6254" y="4185"/>
                      <a:pt x="6265" y="4185"/>
                    </a:cubicBezTo>
                    <a:cubicBezTo>
                      <a:pt x="6526" y="4185"/>
                      <a:pt x="6662" y="3892"/>
                      <a:pt x="6514" y="3671"/>
                    </a:cubicBezTo>
                    <a:cubicBezTo>
                      <a:pt x="6447" y="3582"/>
                      <a:pt x="6332" y="3536"/>
                      <a:pt x="6219" y="3536"/>
                    </a:cubicBezTo>
                    <a:close/>
                    <a:moveTo>
                      <a:pt x="3009" y="4870"/>
                    </a:moveTo>
                    <a:cubicBezTo>
                      <a:pt x="2866" y="4870"/>
                      <a:pt x="2722" y="4947"/>
                      <a:pt x="2693" y="5107"/>
                    </a:cubicBezTo>
                    <a:lnTo>
                      <a:pt x="2719" y="5107"/>
                    </a:lnTo>
                    <a:cubicBezTo>
                      <a:pt x="2693" y="5158"/>
                      <a:pt x="2693" y="5184"/>
                      <a:pt x="2719" y="5235"/>
                    </a:cubicBezTo>
                    <a:cubicBezTo>
                      <a:pt x="2745" y="5389"/>
                      <a:pt x="2873" y="5517"/>
                      <a:pt x="3027" y="5517"/>
                    </a:cubicBezTo>
                    <a:cubicBezTo>
                      <a:pt x="3038" y="5518"/>
                      <a:pt x="3049" y="5518"/>
                      <a:pt x="3059" y="5518"/>
                    </a:cubicBezTo>
                    <a:cubicBezTo>
                      <a:pt x="3320" y="5518"/>
                      <a:pt x="3456" y="5226"/>
                      <a:pt x="3283" y="5004"/>
                    </a:cubicBezTo>
                    <a:cubicBezTo>
                      <a:pt x="3228" y="4915"/>
                      <a:pt x="3119" y="4870"/>
                      <a:pt x="3009" y="4870"/>
                    </a:cubicBezTo>
                    <a:close/>
                    <a:moveTo>
                      <a:pt x="6277" y="5340"/>
                    </a:moveTo>
                    <a:cubicBezTo>
                      <a:pt x="6229" y="5340"/>
                      <a:pt x="6179" y="5348"/>
                      <a:pt x="6129" y="5363"/>
                    </a:cubicBezTo>
                    <a:cubicBezTo>
                      <a:pt x="5745" y="5466"/>
                      <a:pt x="5540" y="6107"/>
                      <a:pt x="5924" y="6312"/>
                    </a:cubicBezTo>
                    <a:cubicBezTo>
                      <a:pt x="5976" y="6363"/>
                      <a:pt x="6053" y="6363"/>
                      <a:pt x="6129" y="6389"/>
                    </a:cubicBezTo>
                    <a:cubicBezTo>
                      <a:pt x="6151" y="6391"/>
                      <a:pt x="6173" y="6392"/>
                      <a:pt x="6194" y="6392"/>
                    </a:cubicBezTo>
                    <a:cubicBezTo>
                      <a:pt x="6424" y="6392"/>
                      <a:pt x="6630" y="6267"/>
                      <a:pt x="6771" y="6055"/>
                    </a:cubicBezTo>
                    <a:cubicBezTo>
                      <a:pt x="6906" y="5718"/>
                      <a:pt x="6625" y="5340"/>
                      <a:pt x="6277" y="5340"/>
                    </a:cubicBezTo>
                    <a:close/>
                    <a:moveTo>
                      <a:pt x="1163" y="6898"/>
                    </a:moveTo>
                    <a:cubicBezTo>
                      <a:pt x="1152" y="6898"/>
                      <a:pt x="1140" y="6899"/>
                      <a:pt x="1129" y="6902"/>
                    </a:cubicBezTo>
                    <a:cubicBezTo>
                      <a:pt x="1001" y="6927"/>
                      <a:pt x="924" y="7158"/>
                      <a:pt x="1052" y="7235"/>
                    </a:cubicBezTo>
                    <a:cubicBezTo>
                      <a:pt x="1078" y="7235"/>
                      <a:pt x="1104" y="7261"/>
                      <a:pt x="1129" y="7261"/>
                    </a:cubicBezTo>
                    <a:cubicBezTo>
                      <a:pt x="1206" y="7261"/>
                      <a:pt x="1283" y="7235"/>
                      <a:pt x="1334" y="7132"/>
                    </a:cubicBezTo>
                    <a:cubicBezTo>
                      <a:pt x="1381" y="7015"/>
                      <a:pt x="1278" y="6898"/>
                      <a:pt x="1163" y="6898"/>
                    </a:cubicBezTo>
                    <a:close/>
                    <a:moveTo>
                      <a:pt x="5001" y="7850"/>
                    </a:moveTo>
                    <a:cubicBezTo>
                      <a:pt x="4924" y="7876"/>
                      <a:pt x="4899" y="8004"/>
                      <a:pt x="4950" y="8056"/>
                    </a:cubicBezTo>
                    <a:lnTo>
                      <a:pt x="5001" y="8056"/>
                    </a:lnTo>
                    <a:cubicBezTo>
                      <a:pt x="5052" y="8056"/>
                      <a:pt x="5104" y="8030"/>
                      <a:pt x="5129" y="8004"/>
                    </a:cubicBezTo>
                    <a:cubicBezTo>
                      <a:pt x="5155" y="7927"/>
                      <a:pt x="5078" y="7850"/>
                      <a:pt x="5001" y="7850"/>
                    </a:cubicBezTo>
                    <a:close/>
                    <a:moveTo>
                      <a:pt x="2940" y="7598"/>
                    </a:moveTo>
                    <a:cubicBezTo>
                      <a:pt x="2902" y="7598"/>
                      <a:pt x="2862" y="7605"/>
                      <a:pt x="2822" y="7620"/>
                    </a:cubicBezTo>
                    <a:cubicBezTo>
                      <a:pt x="2565" y="7697"/>
                      <a:pt x="2437" y="8107"/>
                      <a:pt x="2693" y="8235"/>
                    </a:cubicBezTo>
                    <a:cubicBezTo>
                      <a:pt x="2719" y="8261"/>
                      <a:pt x="2770" y="8286"/>
                      <a:pt x="2822" y="8286"/>
                    </a:cubicBezTo>
                    <a:cubicBezTo>
                      <a:pt x="2838" y="8289"/>
                      <a:pt x="2854" y="8290"/>
                      <a:pt x="2870" y="8290"/>
                    </a:cubicBezTo>
                    <a:cubicBezTo>
                      <a:pt x="3007" y="8290"/>
                      <a:pt x="3137" y="8196"/>
                      <a:pt x="3206" y="8081"/>
                    </a:cubicBezTo>
                    <a:cubicBezTo>
                      <a:pt x="3338" y="7840"/>
                      <a:pt x="3169" y="7598"/>
                      <a:pt x="2940" y="7598"/>
                    </a:cubicBezTo>
                    <a:close/>
                    <a:moveTo>
                      <a:pt x="6698" y="7919"/>
                    </a:moveTo>
                    <a:cubicBezTo>
                      <a:pt x="6554" y="7919"/>
                      <a:pt x="6414" y="7990"/>
                      <a:pt x="6386" y="8133"/>
                    </a:cubicBezTo>
                    <a:lnTo>
                      <a:pt x="6412" y="8133"/>
                    </a:lnTo>
                    <a:cubicBezTo>
                      <a:pt x="6412" y="8184"/>
                      <a:pt x="6412" y="8235"/>
                      <a:pt x="6412" y="8261"/>
                    </a:cubicBezTo>
                    <a:cubicBezTo>
                      <a:pt x="6437" y="8415"/>
                      <a:pt x="6565" y="8543"/>
                      <a:pt x="6745" y="8568"/>
                    </a:cubicBezTo>
                    <a:cubicBezTo>
                      <a:pt x="7001" y="8568"/>
                      <a:pt x="7181" y="8261"/>
                      <a:pt x="7001" y="8056"/>
                    </a:cubicBezTo>
                    <a:cubicBezTo>
                      <a:pt x="6933" y="7964"/>
                      <a:pt x="6814" y="7919"/>
                      <a:pt x="6698" y="7919"/>
                    </a:cubicBezTo>
                    <a:close/>
                    <a:moveTo>
                      <a:pt x="4317" y="9878"/>
                    </a:moveTo>
                    <a:cubicBezTo>
                      <a:pt x="4265" y="9878"/>
                      <a:pt x="4210" y="9886"/>
                      <a:pt x="4155" y="9902"/>
                    </a:cubicBezTo>
                    <a:cubicBezTo>
                      <a:pt x="3770" y="9979"/>
                      <a:pt x="3565" y="10645"/>
                      <a:pt x="3950" y="10851"/>
                    </a:cubicBezTo>
                    <a:cubicBezTo>
                      <a:pt x="4001" y="10876"/>
                      <a:pt x="4078" y="10902"/>
                      <a:pt x="4129" y="10928"/>
                    </a:cubicBezTo>
                    <a:cubicBezTo>
                      <a:pt x="4153" y="10930"/>
                      <a:pt x="4177" y="10931"/>
                      <a:pt x="4200" y="10931"/>
                    </a:cubicBezTo>
                    <a:cubicBezTo>
                      <a:pt x="4454" y="10931"/>
                      <a:pt x="4677" y="10805"/>
                      <a:pt x="4770" y="10594"/>
                    </a:cubicBezTo>
                    <a:cubicBezTo>
                      <a:pt x="4927" y="10236"/>
                      <a:pt x="4673" y="9878"/>
                      <a:pt x="4317" y="9878"/>
                    </a:cubicBezTo>
                    <a:close/>
                    <a:moveTo>
                      <a:pt x="746" y="10289"/>
                    </a:moveTo>
                    <a:cubicBezTo>
                      <a:pt x="696" y="10289"/>
                      <a:pt x="644" y="10297"/>
                      <a:pt x="591" y="10312"/>
                    </a:cubicBezTo>
                    <a:cubicBezTo>
                      <a:pt x="206" y="10415"/>
                      <a:pt x="1" y="11056"/>
                      <a:pt x="386" y="11287"/>
                    </a:cubicBezTo>
                    <a:lnTo>
                      <a:pt x="386" y="11261"/>
                    </a:lnTo>
                    <a:cubicBezTo>
                      <a:pt x="437" y="11312"/>
                      <a:pt x="514" y="11338"/>
                      <a:pt x="565" y="11338"/>
                    </a:cubicBezTo>
                    <a:cubicBezTo>
                      <a:pt x="589" y="11340"/>
                      <a:pt x="613" y="11341"/>
                      <a:pt x="636" y="11341"/>
                    </a:cubicBezTo>
                    <a:cubicBezTo>
                      <a:pt x="889" y="11341"/>
                      <a:pt x="1112" y="11216"/>
                      <a:pt x="1206" y="11004"/>
                    </a:cubicBezTo>
                    <a:cubicBezTo>
                      <a:pt x="1364" y="10667"/>
                      <a:pt x="1106" y="10289"/>
                      <a:pt x="746" y="10289"/>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 name="Google Shape;15;p2"/>
              <p:cNvSpPr/>
              <p:nvPr/>
            </p:nvSpPr>
            <p:spPr>
              <a:xfrm>
                <a:off x="-1809250" y="2563500"/>
                <a:ext cx="247275" cy="1438900"/>
              </a:xfrm>
              <a:custGeom>
                <a:avLst/>
                <a:gdLst/>
                <a:ahLst/>
                <a:cxnLst/>
                <a:rect l="l" t="t" r="r" b="b"/>
                <a:pathLst>
                  <a:path w="9891" h="57556" extrusionOk="0">
                    <a:moveTo>
                      <a:pt x="9445" y="0"/>
                    </a:moveTo>
                    <a:cubicBezTo>
                      <a:pt x="9304" y="0"/>
                      <a:pt x="9164" y="81"/>
                      <a:pt x="9104" y="270"/>
                    </a:cubicBezTo>
                    <a:cubicBezTo>
                      <a:pt x="4617" y="13912"/>
                      <a:pt x="1" y="34913"/>
                      <a:pt x="3386" y="57247"/>
                    </a:cubicBezTo>
                    <a:cubicBezTo>
                      <a:pt x="3411" y="57427"/>
                      <a:pt x="3565" y="57555"/>
                      <a:pt x="3745" y="57555"/>
                    </a:cubicBezTo>
                    <a:lnTo>
                      <a:pt x="3822" y="57555"/>
                    </a:lnTo>
                    <a:cubicBezTo>
                      <a:pt x="4027" y="57530"/>
                      <a:pt x="4155" y="57324"/>
                      <a:pt x="4129" y="57119"/>
                    </a:cubicBezTo>
                    <a:cubicBezTo>
                      <a:pt x="796" y="34939"/>
                      <a:pt x="5360" y="14091"/>
                      <a:pt x="9796" y="501"/>
                    </a:cubicBezTo>
                    <a:cubicBezTo>
                      <a:pt x="9890" y="202"/>
                      <a:pt x="9667" y="0"/>
                      <a:pt x="9445"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6" name="Google Shape;16;p2"/>
            <p:cNvGrpSpPr/>
            <p:nvPr/>
          </p:nvGrpSpPr>
          <p:grpSpPr>
            <a:xfrm rot="1413719">
              <a:off x="234082" y="-133704"/>
              <a:ext cx="1216593" cy="2128592"/>
              <a:chOff x="-1779100" y="2408800"/>
              <a:chExt cx="1032750" cy="1807075"/>
            </a:xfrm>
          </p:grpSpPr>
          <p:sp>
            <p:nvSpPr>
              <p:cNvPr id="17" name="Google Shape;17;p2"/>
              <p:cNvSpPr/>
              <p:nvPr/>
            </p:nvSpPr>
            <p:spPr>
              <a:xfrm>
                <a:off x="-1779100" y="2498825"/>
                <a:ext cx="1032750" cy="1717050"/>
              </a:xfrm>
              <a:custGeom>
                <a:avLst/>
                <a:gdLst/>
                <a:ahLst/>
                <a:cxnLst/>
                <a:rect l="l" t="t" r="r" b="b"/>
                <a:pathLst>
                  <a:path w="41310" h="68682" extrusionOk="0">
                    <a:moveTo>
                      <a:pt x="32843" y="0"/>
                    </a:moveTo>
                    <a:cubicBezTo>
                      <a:pt x="31194" y="0"/>
                      <a:pt x="29516" y="392"/>
                      <a:pt x="28053" y="1113"/>
                    </a:cubicBezTo>
                    <a:cubicBezTo>
                      <a:pt x="24489" y="2883"/>
                      <a:pt x="21924" y="6139"/>
                      <a:pt x="19719" y="9421"/>
                    </a:cubicBezTo>
                    <a:lnTo>
                      <a:pt x="19719" y="9396"/>
                    </a:lnTo>
                    <a:cubicBezTo>
                      <a:pt x="13744" y="18242"/>
                      <a:pt x="9436" y="27987"/>
                      <a:pt x="6385" y="38167"/>
                    </a:cubicBezTo>
                    <a:cubicBezTo>
                      <a:pt x="5308" y="41705"/>
                      <a:pt x="4231" y="44270"/>
                      <a:pt x="2949" y="47731"/>
                    </a:cubicBezTo>
                    <a:cubicBezTo>
                      <a:pt x="205" y="55244"/>
                      <a:pt x="1487" y="65630"/>
                      <a:pt x="0" y="68681"/>
                    </a:cubicBezTo>
                    <a:cubicBezTo>
                      <a:pt x="7975" y="52526"/>
                      <a:pt x="21642" y="34269"/>
                      <a:pt x="33745" y="20935"/>
                    </a:cubicBezTo>
                    <a:cubicBezTo>
                      <a:pt x="36105" y="18319"/>
                      <a:pt x="38566" y="15704"/>
                      <a:pt x="39951" y="12473"/>
                    </a:cubicBezTo>
                    <a:cubicBezTo>
                      <a:pt x="41310" y="9242"/>
                      <a:pt x="41310" y="5190"/>
                      <a:pt x="39002" y="2549"/>
                    </a:cubicBezTo>
                    <a:cubicBezTo>
                      <a:pt x="37468" y="790"/>
                      <a:pt x="35184" y="0"/>
                      <a:pt x="3284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 name="Google Shape;18;p2"/>
              <p:cNvSpPr/>
              <p:nvPr/>
            </p:nvSpPr>
            <p:spPr>
              <a:xfrm>
                <a:off x="-1776550" y="2408800"/>
                <a:ext cx="973150" cy="1753225"/>
              </a:xfrm>
              <a:custGeom>
                <a:avLst/>
                <a:gdLst/>
                <a:ahLst/>
                <a:cxnLst/>
                <a:rect l="l" t="t" r="r" b="b"/>
                <a:pathLst>
                  <a:path w="38926" h="70129" extrusionOk="0">
                    <a:moveTo>
                      <a:pt x="30542" y="0"/>
                    </a:moveTo>
                    <a:cubicBezTo>
                      <a:pt x="28732" y="0"/>
                      <a:pt x="26881" y="482"/>
                      <a:pt x="25310" y="1355"/>
                    </a:cubicBezTo>
                    <a:cubicBezTo>
                      <a:pt x="21848" y="3253"/>
                      <a:pt x="19438" y="6637"/>
                      <a:pt x="17361" y="10022"/>
                    </a:cubicBezTo>
                    <a:cubicBezTo>
                      <a:pt x="11822" y="19100"/>
                      <a:pt x="7975" y="29049"/>
                      <a:pt x="5386" y="39357"/>
                    </a:cubicBezTo>
                    <a:cubicBezTo>
                      <a:pt x="4488" y="42947"/>
                      <a:pt x="3514" y="45537"/>
                      <a:pt x="2411" y="49076"/>
                    </a:cubicBezTo>
                    <a:cubicBezTo>
                      <a:pt x="1" y="56717"/>
                      <a:pt x="1770" y="67025"/>
                      <a:pt x="411" y="70128"/>
                    </a:cubicBezTo>
                    <a:cubicBezTo>
                      <a:pt x="7642" y="53640"/>
                      <a:pt x="20463" y="34767"/>
                      <a:pt x="31925" y="20869"/>
                    </a:cubicBezTo>
                    <a:cubicBezTo>
                      <a:pt x="34156" y="18177"/>
                      <a:pt x="36515" y="15433"/>
                      <a:pt x="37721" y="12151"/>
                    </a:cubicBezTo>
                    <a:cubicBezTo>
                      <a:pt x="38926" y="8843"/>
                      <a:pt x="38772" y="4791"/>
                      <a:pt x="36336" y="2253"/>
                    </a:cubicBezTo>
                    <a:cubicBezTo>
                      <a:pt x="34837" y="698"/>
                      <a:pt x="32720" y="0"/>
                      <a:pt x="3054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 name="Google Shape;19;p2"/>
              <p:cNvSpPr/>
              <p:nvPr/>
            </p:nvSpPr>
            <p:spPr>
              <a:xfrm>
                <a:off x="-1311125" y="2430900"/>
                <a:ext cx="402150" cy="319125"/>
              </a:xfrm>
              <a:custGeom>
                <a:avLst/>
                <a:gdLst/>
                <a:ahLst/>
                <a:cxnLst/>
                <a:rect l="l" t="t" r="r" b="b"/>
                <a:pathLst>
                  <a:path w="16086" h="12765" extrusionOk="0">
                    <a:moveTo>
                      <a:pt x="9413" y="1"/>
                    </a:moveTo>
                    <a:cubicBezTo>
                      <a:pt x="9396" y="1"/>
                      <a:pt x="9378" y="3"/>
                      <a:pt x="9359" y="10"/>
                    </a:cubicBezTo>
                    <a:cubicBezTo>
                      <a:pt x="9206" y="35"/>
                      <a:pt x="9103" y="266"/>
                      <a:pt x="9231" y="369"/>
                    </a:cubicBezTo>
                    <a:cubicBezTo>
                      <a:pt x="9257" y="394"/>
                      <a:pt x="9283" y="394"/>
                      <a:pt x="9308" y="394"/>
                    </a:cubicBezTo>
                    <a:cubicBezTo>
                      <a:pt x="9332" y="400"/>
                      <a:pt x="9357" y="403"/>
                      <a:pt x="9380" y="403"/>
                    </a:cubicBezTo>
                    <a:cubicBezTo>
                      <a:pt x="9458" y="403"/>
                      <a:pt x="9531" y="370"/>
                      <a:pt x="9590" y="292"/>
                    </a:cubicBezTo>
                    <a:cubicBezTo>
                      <a:pt x="9635" y="156"/>
                      <a:pt x="9541" y="1"/>
                      <a:pt x="9413" y="1"/>
                    </a:cubicBezTo>
                    <a:close/>
                    <a:moveTo>
                      <a:pt x="12560" y="1256"/>
                    </a:moveTo>
                    <a:cubicBezTo>
                      <a:pt x="12528" y="1256"/>
                      <a:pt x="12496" y="1259"/>
                      <a:pt x="12462" y="1266"/>
                    </a:cubicBezTo>
                    <a:cubicBezTo>
                      <a:pt x="12154" y="1317"/>
                      <a:pt x="11949" y="1856"/>
                      <a:pt x="12257" y="2061"/>
                    </a:cubicBezTo>
                    <a:cubicBezTo>
                      <a:pt x="12283" y="2087"/>
                      <a:pt x="12360" y="2112"/>
                      <a:pt x="12411" y="2112"/>
                    </a:cubicBezTo>
                    <a:cubicBezTo>
                      <a:pt x="12447" y="2121"/>
                      <a:pt x="12482" y="2125"/>
                      <a:pt x="12518" y="2125"/>
                    </a:cubicBezTo>
                    <a:cubicBezTo>
                      <a:pt x="12685" y="2125"/>
                      <a:pt x="12844" y="2030"/>
                      <a:pt x="12949" y="1881"/>
                    </a:cubicBezTo>
                    <a:cubicBezTo>
                      <a:pt x="13089" y="1579"/>
                      <a:pt x="12870" y="1256"/>
                      <a:pt x="12560" y="1256"/>
                    </a:cubicBezTo>
                    <a:close/>
                    <a:moveTo>
                      <a:pt x="6402" y="1567"/>
                    </a:moveTo>
                    <a:cubicBezTo>
                      <a:pt x="6244" y="1567"/>
                      <a:pt x="6092" y="1644"/>
                      <a:pt x="6052" y="1805"/>
                    </a:cubicBezTo>
                    <a:cubicBezTo>
                      <a:pt x="6026" y="1856"/>
                      <a:pt x="6026" y="1907"/>
                      <a:pt x="6052" y="1958"/>
                    </a:cubicBezTo>
                    <a:cubicBezTo>
                      <a:pt x="6077" y="2138"/>
                      <a:pt x="6231" y="2292"/>
                      <a:pt x="6411" y="2317"/>
                    </a:cubicBezTo>
                    <a:cubicBezTo>
                      <a:pt x="6431" y="2321"/>
                      <a:pt x="6450" y="2322"/>
                      <a:pt x="6470" y="2322"/>
                    </a:cubicBezTo>
                    <a:cubicBezTo>
                      <a:pt x="6747" y="2322"/>
                      <a:pt x="6937" y="1993"/>
                      <a:pt x="6770" y="1753"/>
                    </a:cubicBezTo>
                    <a:cubicBezTo>
                      <a:pt x="6696" y="1631"/>
                      <a:pt x="6547" y="1567"/>
                      <a:pt x="6402" y="1567"/>
                    </a:cubicBezTo>
                    <a:close/>
                    <a:moveTo>
                      <a:pt x="9895" y="1689"/>
                    </a:moveTo>
                    <a:cubicBezTo>
                      <a:pt x="9854" y="1689"/>
                      <a:pt x="9812" y="1693"/>
                      <a:pt x="9770" y="1702"/>
                    </a:cubicBezTo>
                    <a:cubicBezTo>
                      <a:pt x="9308" y="1779"/>
                      <a:pt x="9000" y="2523"/>
                      <a:pt x="9436" y="2830"/>
                    </a:cubicBezTo>
                    <a:cubicBezTo>
                      <a:pt x="9513" y="2856"/>
                      <a:pt x="9590" y="2907"/>
                      <a:pt x="9667" y="2907"/>
                    </a:cubicBezTo>
                    <a:cubicBezTo>
                      <a:pt x="9721" y="2921"/>
                      <a:pt x="9775" y="2927"/>
                      <a:pt x="9828" y="2927"/>
                    </a:cubicBezTo>
                    <a:cubicBezTo>
                      <a:pt x="10078" y="2927"/>
                      <a:pt x="10310" y="2785"/>
                      <a:pt x="10436" y="2574"/>
                    </a:cubicBezTo>
                    <a:cubicBezTo>
                      <a:pt x="10647" y="2153"/>
                      <a:pt x="10324" y="1689"/>
                      <a:pt x="9895" y="1689"/>
                    </a:cubicBezTo>
                    <a:close/>
                    <a:moveTo>
                      <a:pt x="4359" y="3369"/>
                    </a:moveTo>
                    <a:cubicBezTo>
                      <a:pt x="4257" y="3369"/>
                      <a:pt x="4205" y="3523"/>
                      <a:pt x="4282" y="3599"/>
                    </a:cubicBezTo>
                    <a:lnTo>
                      <a:pt x="4334" y="3599"/>
                    </a:lnTo>
                    <a:cubicBezTo>
                      <a:pt x="4347" y="3606"/>
                      <a:pt x="4363" y="3610"/>
                      <a:pt x="4379" y="3610"/>
                    </a:cubicBezTo>
                    <a:cubicBezTo>
                      <a:pt x="4422" y="3610"/>
                      <a:pt x="4469" y="3586"/>
                      <a:pt x="4487" y="3548"/>
                    </a:cubicBezTo>
                    <a:cubicBezTo>
                      <a:pt x="4513" y="3446"/>
                      <a:pt x="4436" y="3369"/>
                      <a:pt x="4359" y="3369"/>
                    </a:cubicBezTo>
                    <a:close/>
                    <a:moveTo>
                      <a:pt x="15337" y="2484"/>
                    </a:moveTo>
                    <a:cubicBezTo>
                      <a:pt x="15295" y="2484"/>
                      <a:pt x="15251" y="2488"/>
                      <a:pt x="15206" y="2497"/>
                    </a:cubicBezTo>
                    <a:cubicBezTo>
                      <a:pt x="14744" y="2574"/>
                      <a:pt x="14462" y="3317"/>
                      <a:pt x="14898" y="3599"/>
                    </a:cubicBezTo>
                    <a:cubicBezTo>
                      <a:pt x="14950" y="3651"/>
                      <a:pt x="15026" y="3676"/>
                      <a:pt x="15129" y="3702"/>
                    </a:cubicBezTo>
                    <a:cubicBezTo>
                      <a:pt x="15170" y="3710"/>
                      <a:pt x="15212" y="3713"/>
                      <a:pt x="15254" y="3713"/>
                    </a:cubicBezTo>
                    <a:cubicBezTo>
                      <a:pt x="15498" y="3713"/>
                      <a:pt x="15745" y="3588"/>
                      <a:pt x="15898" y="3369"/>
                    </a:cubicBezTo>
                    <a:cubicBezTo>
                      <a:pt x="16085" y="2948"/>
                      <a:pt x="15782" y="2484"/>
                      <a:pt x="15337" y="2484"/>
                    </a:cubicBezTo>
                    <a:close/>
                    <a:moveTo>
                      <a:pt x="13055" y="3385"/>
                    </a:moveTo>
                    <a:cubicBezTo>
                      <a:pt x="13037" y="3385"/>
                      <a:pt x="13019" y="3388"/>
                      <a:pt x="13001" y="3394"/>
                    </a:cubicBezTo>
                    <a:cubicBezTo>
                      <a:pt x="12847" y="3420"/>
                      <a:pt x="12744" y="3676"/>
                      <a:pt x="12898" y="3779"/>
                    </a:cubicBezTo>
                    <a:cubicBezTo>
                      <a:pt x="12898" y="3779"/>
                      <a:pt x="12924" y="3779"/>
                      <a:pt x="12975" y="3805"/>
                    </a:cubicBezTo>
                    <a:cubicBezTo>
                      <a:pt x="12993" y="3809"/>
                      <a:pt x="13010" y="3811"/>
                      <a:pt x="13028" y="3811"/>
                    </a:cubicBezTo>
                    <a:cubicBezTo>
                      <a:pt x="13111" y="3811"/>
                      <a:pt x="13189" y="3761"/>
                      <a:pt x="13231" y="3676"/>
                    </a:cubicBezTo>
                    <a:cubicBezTo>
                      <a:pt x="13299" y="3541"/>
                      <a:pt x="13188" y="3385"/>
                      <a:pt x="13055" y="3385"/>
                    </a:cubicBezTo>
                    <a:close/>
                    <a:moveTo>
                      <a:pt x="7890" y="4029"/>
                    </a:moveTo>
                    <a:cubicBezTo>
                      <a:pt x="7731" y="4029"/>
                      <a:pt x="7579" y="4105"/>
                      <a:pt x="7539" y="4266"/>
                    </a:cubicBezTo>
                    <a:cubicBezTo>
                      <a:pt x="7513" y="4317"/>
                      <a:pt x="7513" y="4369"/>
                      <a:pt x="7539" y="4420"/>
                    </a:cubicBezTo>
                    <a:cubicBezTo>
                      <a:pt x="7565" y="4625"/>
                      <a:pt x="7718" y="4779"/>
                      <a:pt x="7898" y="4805"/>
                    </a:cubicBezTo>
                    <a:cubicBezTo>
                      <a:pt x="7908" y="4806"/>
                      <a:pt x="7919" y="4806"/>
                      <a:pt x="7929" y="4806"/>
                    </a:cubicBezTo>
                    <a:cubicBezTo>
                      <a:pt x="8221" y="4806"/>
                      <a:pt x="8430" y="4463"/>
                      <a:pt x="8257" y="4215"/>
                    </a:cubicBezTo>
                    <a:cubicBezTo>
                      <a:pt x="8183" y="4093"/>
                      <a:pt x="8034" y="4029"/>
                      <a:pt x="7890" y="4029"/>
                    </a:cubicBezTo>
                    <a:close/>
                    <a:moveTo>
                      <a:pt x="4081" y="5358"/>
                    </a:moveTo>
                    <a:cubicBezTo>
                      <a:pt x="3918" y="5358"/>
                      <a:pt x="3759" y="5435"/>
                      <a:pt x="3718" y="5600"/>
                    </a:cubicBezTo>
                    <a:cubicBezTo>
                      <a:pt x="3693" y="5651"/>
                      <a:pt x="3693" y="5702"/>
                      <a:pt x="3718" y="5753"/>
                    </a:cubicBezTo>
                    <a:cubicBezTo>
                      <a:pt x="3744" y="5933"/>
                      <a:pt x="3898" y="6087"/>
                      <a:pt x="4077" y="6112"/>
                    </a:cubicBezTo>
                    <a:cubicBezTo>
                      <a:pt x="4088" y="6113"/>
                      <a:pt x="4099" y="6114"/>
                      <a:pt x="4110" y="6114"/>
                    </a:cubicBezTo>
                    <a:cubicBezTo>
                      <a:pt x="4401" y="6114"/>
                      <a:pt x="4609" y="5794"/>
                      <a:pt x="4436" y="5523"/>
                    </a:cubicBezTo>
                    <a:cubicBezTo>
                      <a:pt x="4365" y="5416"/>
                      <a:pt x="4222" y="5358"/>
                      <a:pt x="4081" y="5358"/>
                    </a:cubicBezTo>
                    <a:close/>
                    <a:moveTo>
                      <a:pt x="7747" y="6125"/>
                    </a:moveTo>
                    <a:cubicBezTo>
                      <a:pt x="7705" y="6125"/>
                      <a:pt x="7661" y="6129"/>
                      <a:pt x="7616" y="6138"/>
                    </a:cubicBezTo>
                    <a:cubicBezTo>
                      <a:pt x="7154" y="6215"/>
                      <a:pt x="6872" y="6959"/>
                      <a:pt x="7308" y="7266"/>
                    </a:cubicBezTo>
                    <a:cubicBezTo>
                      <a:pt x="7359" y="7292"/>
                      <a:pt x="7436" y="7343"/>
                      <a:pt x="7539" y="7343"/>
                    </a:cubicBezTo>
                    <a:cubicBezTo>
                      <a:pt x="7588" y="7357"/>
                      <a:pt x="7639" y="7363"/>
                      <a:pt x="7691" y="7363"/>
                    </a:cubicBezTo>
                    <a:cubicBezTo>
                      <a:pt x="7932" y="7363"/>
                      <a:pt x="8181" y="7221"/>
                      <a:pt x="8308" y="7010"/>
                    </a:cubicBezTo>
                    <a:cubicBezTo>
                      <a:pt x="8495" y="6589"/>
                      <a:pt x="8191" y="6125"/>
                      <a:pt x="7747" y="6125"/>
                    </a:cubicBezTo>
                    <a:close/>
                    <a:moveTo>
                      <a:pt x="1797" y="7616"/>
                    </a:moveTo>
                    <a:cubicBezTo>
                      <a:pt x="1780" y="7616"/>
                      <a:pt x="1762" y="7619"/>
                      <a:pt x="1744" y="7625"/>
                    </a:cubicBezTo>
                    <a:cubicBezTo>
                      <a:pt x="1590" y="7651"/>
                      <a:pt x="1487" y="7882"/>
                      <a:pt x="1615" y="7984"/>
                    </a:cubicBezTo>
                    <a:lnTo>
                      <a:pt x="1615" y="8010"/>
                    </a:lnTo>
                    <a:cubicBezTo>
                      <a:pt x="1641" y="8010"/>
                      <a:pt x="1667" y="8010"/>
                      <a:pt x="1692" y="8036"/>
                    </a:cubicBezTo>
                    <a:cubicBezTo>
                      <a:pt x="1795" y="8036"/>
                      <a:pt x="1898" y="8010"/>
                      <a:pt x="1974" y="7907"/>
                    </a:cubicBezTo>
                    <a:cubicBezTo>
                      <a:pt x="2020" y="7772"/>
                      <a:pt x="1926" y="7616"/>
                      <a:pt x="1797" y="7616"/>
                    </a:cubicBezTo>
                    <a:close/>
                    <a:moveTo>
                      <a:pt x="6237" y="9057"/>
                    </a:moveTo>
                    <a:cubicBezTo>
                      <a:pt x="6227" y="9057"/>
                      <a:pt x="6216" y="9059"/>
                      <a:pt x="6205" y="9061"/>
                    </a:cubicBezTo>
                    <a:cubicBezTo>
                      <a:pt x="6129" y="9087"/>
                      <a:pt x="6077" y="9215"/>
                      <a:pt x="6154" y="9292"/>
                    </a:cubicBezTo>
                    <a:lnTo>
                      <a:pt x="6205" y="9292"/>
                    </a:lnTo>
                    <a:cubicBezTo>
                      <a:pt x="6219" y="9299"/>
                      <a:pt x="6233" y="9302"/>
                      <a:pt x="6246" y="9302"/>
                    </a:cubicBezTo>
                    <a:cubicBezTo>
                      <a:pt x="6282" y="9302"/>
                      <a:pt x="6315" y="9278"/>
                      <a:pt x="6334" y="9241"/>
                    </a:cubicBezTo>
                    <a:cubicBezTo>
                      <a:pt x="6380" y="9149"/>
                      <a:pt x="6323" y="9057"/>
                      <a:pt x="6237" y="9057"/>
                    </a:cubicBezTo>
                    <a:close/>
                    <a:moveTo>
                      <a:pt x="3654" y="8563"/>
                    </a:moveTo>
                    <a:cubicBezTo>
                      <a:pt x="3625" y="8563"/>
                      <a:pt x="3595" y="8566"/>
                      <a:pt x="3564" y="8574"/>
                    </a:cubicBezTo>
                    <a:cubicBezTo>
                      <a:pt x="3282" y="8625"/>
                      <a:pt x="3077" y="9087"/>
                      <a:pt x="3359" y="9292"/>
                    </a:cubicBezTo>
                    <a:cubicBezTo>
                      <a:pt x="3410" y="9318"/>
                      <a:pt x="3462" y="9318"/>
                      <a:pt x="3513" y="9343"/>
                    </a:cubicBezTo>
                    <a:cubicBezTo>
                      <a:pt x="3535" y="9347"/>
                      <a:pt x="3558" y="9348"/>
                      <a:pt x="3581" y="9348"/>
                    </a:cubicBezTo>
                    <a:cubicBezTo>
                      <a:pt x="3742" y="9348"/>
                      <a:pt x="3910" y="9270"/>
                      <a:pt x="4000" y="9113"/>
                    </a:cubicBezTo>
                    <a:cubicBezTo>
                      <a:pt x="4116" y="8859"/>
                      <a:pt x="3919" y="8563"/>
                      <a:pt x="3654" y="8563"/>
                    </a:cubicBezTo>
                    <a:close/>
                    <a:moveTo>
                      <a:pt x="8158" y="9205"/>
                    </a:moveTo>
                    <a:cubicBezTo>
                      <a:pt x="7996" y="9205"/>
                      <a:pt x="7837" y="9281"/>
                      <a:pt x="7795" y="9446"/>
                    </a:cubicBezTo>
                    <a:cubicBezTo>
                      <a:pt x="7795" y="9497"/>
                      <a:pt x="7795" y="9549"/>
                      <a:pt x="7795" y="9600"/>
                    </a:cubicBezTo>
                    <a:cubicBezTo>
                      <a:pt x="7821" y="9779"/>
                      <a:pt x="7975" y="9933"/>
                      <a:pt x="8154" y="9959"/>
                    </a:cubicBezTo>
                    <a:cubicBezTo>
                      <a:pt x="8166" y="9960"/>
                      <a:pt x="8178" y="9960"/>
                      <a:pt x="8190" y="9960"/>
                    </a:cubicBezTo>
                    <a:cubicBezTo>
                      <a:pt x="8502" y="9960"/>
                      <a:pt x="8686" y="9641"/>
                      <a:pt x="8513" y="9369"/>
                    </a:cubicBezTo>
                    <a:cubicBezTo>
                      <a:pt x="8442" y="9262"/>
                      <a:pt x="8299" y="9205"/>
                      <a:pt x="8158" y="9205"/>
                    </a:cubicBezTo>
                    <a:close/>
                    <a:moveTo>
                      <a:pt x="5080" y="11305"/>
                    </a:moveTo>
                    <a:cubicBezTo>
                      <a:pt x="5038" y="11305"/>
                      <a:pt x="4994" y="11309"/>
                      <a:pt x="4949" y="11318"/>
                    </a:cubicBezTo>
                    <a:cubicBezTo>
                      <a:pt x="4487" y="11395"/>
                      <a:pt x="4205" y="12138"/>
                      <a:pt x="4641" y="12446"/>
                    </a:cubicBezTo>
                    <a:cubicBezTo>
                      <a:pt x="4693" y="12472"/>
                      <a:pt x="4769" y="12523"/>
                      <a:pt x="4872" y="12523"/>
                    </a:cubicBezTo>
                    <a:cubicBezTo>
                      <a:pt x="4921" y="12537"/>
                      <a:pt x="4972" y="12543"/>
                      <a:pt x="5022" y="12543"/>
                    </a:cubicBezTo>
                    <a:cubicBezTo>
                      <a:pt x="5258" y="12543"/>
                      <a:pt x="5493" y="12401"/>
                      <a:pt x="5641" y="12190"/>
                    </a:cubicBezTo>
                    <a:cubicBezTo>
                      <a:pt x="5829" y="11769"/>
                      <a:pt x="5525" y="11305"/>
                      <a:pt x="5080" y="11305"/>
                    </a:cubicBezTo>
                    <a:close/>
                    <a:moveTo>
                      <a:pt x="897" y="11529"/>
                    </a:moveTo>
                    <a:cubicBezTo>
                      <a:pt x="847" y="11529"/>
                      <a:pt x="796" y="11536"/>
                      <a:pt x="744" y="11549"/>
                    </a:cubicBezTo>
                    <a:cubicBezTo>
                      <a:pt x="282" y="11626"/>
                      <a:pt x="0" y="12369"/>
                      <a:pt x="436" y="12651"/>
                    </a:cubicBezTo>
                    <a:cubicBezTo>
                      <a:pt x="513" y="12703"/>
                      <a:pt x="590" y="12728"/>
                      <a:pt x="667" y="12754"/>
                    </a:cubicBezTo>
                    <a:cubicBezTo>
                      <a:pt x="712" y="12761"/>
                      <a:pt x="756" y="12765"/>
                      <a:pt x="801" y="12765"/>
                    </a:cubicBezTo>
                    <a:cubicBezTo>
                      <a:pt x="1061" y="12765"/>
                      <a:pt x="1305" y="12640"/>
                      <a:pt x="1436" y="12420"/>
                    </a:cubicBezTo>
                    <a:cubicBezTo>
                      <a:pt x="1643" y="12006"/>
                      <a:pt x="1333" y="11529"/>
                      <a:pt x="897" y="11529"/>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 name="Google Shape;20;p2"/>
              <p:cNvSpPr/>
              <p:nvPr/>
            </p:nvSpPr>
            <p:spPr>
              <a:xfrm>
                <a:off x="-1775275" y="2546100"/>
                <a:ext cx="795475" cy="1591550"/>
              </a:xfrm>
              <a:custGeom>
                <a:avLst/>
                <a:gdLst/>
                <a:ahLst/>
                <a:cxnLst/>
                <a:rect l="l" t="t" r="r" b="b"/>
                <a:pathLst>
                  <a:path w="31819" h="63662" extrusionOk="0">
                    <a:moveTo>
                      <a:pt x="31286" y="1"/>
                    </a:moveTo>
                    <a:cubicBezTo>
                      <a:pt x="31186" y="1"/>
                      <a:pt x="31084" y="43"/>
                      <a:pt x="31003" y="145"/>
                    </a:cubicBezTo>
                    <a:cubicBezTo>
                      <a:pt x="15822" y="19300"/>
                      <a:pt x="4258" y="42891"/>
                      <a:pt x="52" y="63200"/>
                    </a:cubicBezTo>
                    <a:cubicBezTo>
                      <a:pt x="1" y="63405"/>
                      <a:pt x="129" y="63610"/>
                      <a:pt x="334" y="63662"/>
                    </a:cubicBezTo>
                    <a:lnTo>
                      <a:pt x="411" y="63662"/>
                    </a:lnTo>
                    <a:cubicBezTo>
                      <a:pt x="591" y="63662"/>
                      <a:pt x="745" y="63534"/>
                      <a:pt x="796" y="63354"/>
                    </a:cubicBezTo>
                    <a:cubicBezTo>
                      <a:pt x="4976" y="43148"/>
                      <a:pt x="16489" y="19685"/>
                      <a:pt x="31592" y="607"/>
                    </a:cubicBezTo>
                    <a:cubicBezTo>
                      <a:pt x="31818" y="325"/>
                      <a:pt x="31560" y="1"/>
                      <a:pt x="31286"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1" name="Google Shape;21;p2"/>
            <p:cNvGrpSpPr/>
            <p:nvPr/>
          </p:nvGrpSpPr>
          <p:grpSpPr>
            <a:xfrm>
              <a:off x="-623774" y="407959"/>
              <a:ext cx="2317309" cy="2264556"/>
              <a:chOff x="-623774" y="407959"/>
              <a:chExt cx="2317309" cy="2264556"/>
            </a:xfrm>
          </p:grpSpPr>
          <p:grpSp>
            <p:nvGrpSpPr>
              <p:cNvPr id="22" name="Google Shape;22;p2"/>
              <p:cNvGrpSpPr/>
              <p:nvPr/>
            </p:nvGrpSpPr>
            <p:grpSpPr>
              <a:xfrm rot="1413719">
                <a:off x="-360763" y="695549"/>
                <a:ext cx="1791287" cy="1689375"/>
                <a:chOff x="-2055400" y="3174000"/>
                <a:chExt cx="1520600" cy="1434200"/>
              </a:xfrm>
            </p:grpSpPr>
            <p:sp>
              <p:nvSpPr>
                <p:cNvPr id="23" name="Google Shape;23;p2"/>
                <p:cNvSpPr/>
                <p:nvPr/>
              </p:nvSpPr>
              <p:spPr>
                <a:xfrm>
                  <a:off x="-2007975" y="3215025"/>
                  <a:ext cx="1473175" cy="1393175"/>
                </a:xfrm>
                <a:custGeom>
                  <a:avLst/>
                  <a:gdLst/>
                  <a:ahLst/>
                  <a:cxnLst/>
                  <a:rect l="l" t="t" r="r" b="b"/>
                  <a:pathLst>
                    <a:path w="58927" h="55727" extrusionOk="0">
                      <a:moveTo>
                        <a:pt x="49062" y="0"/>
                      </a:moveTo>
                      <a:cubicBezTo>
                        <a:pt x="48551" y="0"/>
                        <a:pt x="48041" y="36"/>
                        <a:pt x="47542" y="108"/>
                      </a:cubicBezTo>
                      <a:cubicBezTo>
                        <a:pt x="43618" y="698"/>
                        <a:pt x="40182" y="3005"/>
                        <a:pt x="37054" y="5441"/>
                      </a:cubicBezTo>
                      <a:cubicBezTo>
                        <a:pt x="28669" y="11980"/>
                        <a:pt x="21566" y="19955"/>
                        <a:pt x="15489" y="28674"/>
                      </a:cubicBezTo>
                      <a:cubicBezTo>
                        <a:pt x="13386" y="31725"/>
                        <a:pt x="11591" y="33828"/>
                        <a:pt x="9309" y="36725"/>
                      </a:cubicBezTo>
                      <a:cubicBezTo>
                        <a:pt x="4366" y="43026"/>
                        <a:pt x="2390" y="53266"/>
                        <a:pt x="9" y="55718"/>
                      </a:cubicBezTo>
                      <a:lnTo>
                        <a:pt x="9" y="55718"/>
                      </a:lnTo>
                      <a:cubicBezTo>
                        <a:pt x="12574" y="42822"/>
                        <a:pt x="31237" y="29697"/>
                        <a:pt x="46849" y="20724"/>
                      </a:cubicBezTo>
                      <a:cubicBezTo>
                        <a:pt x="49901" y="18981"/>
                        <a:pt x="53055" y="17237"/>
                        <a:pt x="55363" y="14596"/>
                      </a:cubicBezTo>
                      <a:cubicBezTo>
                        <a:pt x="57645" y="11955"/>
                        <a:pt x="58927" y="8083"/>
                        <a:pt x="57542" y="4852"/>
                      </a:cubicBezTo>
                      <a:cubicBezTo>
                        <a:pt x="56177" y="1674"/>
                        <a:pt x="52567" y="0"/>
                        <a:pt x="49062" y="0"/>
                      </a:cubicBezTo>
                      <a:close/>
                      <a:moveTo>
                        <a:pt x="9" y="55718"/>
                      </a:moveTo>
                      <a:lnTo>
                        <a:pt x="9" y="55718"/>
                      </a:lnTo>
                      <a:cubicBezTo>
                        <a:pt x="6" y="55720"/>
                        <a:pt x="4" y="55723"/>
                        <a:pt x="1" y="55726"/>
                      </a:cubicBezTo>
                      <a:cubicBezTo>
                        <a:pt x="4" y="55723"/>
                        <a:pt x="6" y="55720"/>
                        <a:pt x="9" y="55718"/>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 name="Google Shape;24;p2"/>
                <p:cNvSpPr/>
                <p:nvPr/>
              </p:nvSpPr>
              <p:spPr>
                <a:xfrm>
                  <a:off x="-2055400" y="3174000"/>
                  <a:ext cx="1472525" cy="1393175"/>
                </a:xfrm>
                <a:custGeom>
                  <a:avLst/>
                  <a:gdLst/>
                  <a:ahLst/>
                  <a:cxnLst/>
                  <a:rect l="l" t="t" r="r" b="b"/>
                  <a:pathLst>
                    <a:path w="58901" h="55727" extrusionOk="0">
                      <a:moveTo>
                        <a:pt x="49036" y="0"/>
                      </a:moveTo>
                      <a:cubicBezTo>
                        <a:pt x="48525" y="0"/>
                        <a:pt x="48015" y="36"/>
                        <a:pt x="47516" y="108"/>
                      </a:cubicBezTo>
                      <a:cubicBezTo>
                        <a:pt x="43592" y="697"/>
                        <a:pt x="40156" y="3005"/>
                        <a:pt x="37028" y="5441"/>
                      </a:cubicBezTo>
                      <a:lnTo>
                        <a:pt x="37053" y="5441"/>
                      </a:lnTo>
                      <a:cubicBezTo>
                        <a:pt x="28643" y="11980"/>
                        <a:pt x="21540" y="19955"/>
                        <a:pt x="15488" y="28673"/>
                      </a:cubicBezTo>
                      <a:cubicBezTo>
                        <a:pt x="13386" y="31725"/>
                        <a:pt x="11565" y="33828"/>
                        <a:pt x="9283" y="36725"/>
                      </a:cubicBezTo>
                      <a:cubicBezTo>
                        <a:pt x="4334" y="43033"/>
                        <a:pt x="2359" y="53290"/>
                        <a:pt x="0" y="55726"/>
                      </a:cubicBezTo>
                      <a:cubicBezTo>
                        <a:pt x="12565" y="42828"/>
                        <a:pt x="31207" y="29699"/>
                        <a:pt x="46823" y="20724"/>
                      </a:cubicBezTo>
                      <a:cubicBezTo>
                        <a:pt x="49875" y="18981"/>
                        <a:pt x="53029" y="17237"/>
                        <a:pt x="55336" y="14596"/>
                      </a:cubicBezTo>
                      <a:cubicBezTo>
                        <a:pt x="57619" y="11955"/>
                        <a:pt x="58901" y="8083"/>
                        <a:pt x="57516" y="4852"/>
                      </a:cubicBezTo>
                      <a:cubicBezTo>
                        <a:pt x="56151" y="1674"/>
                        <a:pt x="52541" y="0"/>
                        <a:pt x="49036"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 name="Google Shape;25;p2"/>
                <p:cNvSpPr/>
                <p:nvPr/>
              </p:nvSpPr>
              <p:spPr>
                <a:xfrm>
                  <a:off x="-1083325" y="3219875"/>
                  <a:ext cx="461350" cy="203475"/>
                </a:xfrm>
                <a:custGeom>
                  <a:avLst/>
                  <a:gdLst/>
                  <a:ahLst/>
                  <a:cxnLst/>
                  <a:rect l="l" t="t" r="r" b="b"/>
                  <a:pathLst>
                    <a:path w="18454" h="8139" extrusionOk="0">
                      <a:moveTo>
                        <a:pt x="8731" y="282"/>
                      </a:moveTo>
                      <a:cubicBezTo>
                        <a:pt x="8661" y="282"/>
                        <a:pt x="8587" y="347"/>
                        <a:pt x="8607" y="427"/>
                      </a:cubicBezTo>
                      <a:cubicBezTo>
                        <a:pt x="8607" y="452"/>
                        <a:pt x="8633" y="452"/>
                        <a:pt x="8633" y="478"/>
                      </a:cubicBezTo>
                      <a:cubicBezTo>
                        <a:pt x="8669" y="496"/>
                        <a:pt x="8705" y="514"/>
                        <a:pt x="8741" y="514"/>
                      </a:cubicBezTo>
                      <a:cubicBezTo>
                        <a:pt x="8756" y="514"/>
                        <a:pt x="8771" y="511"/>
                        <a:pt x="8786" y="504"/>
                      </a:cubicBezTo>
                      <a:cubicBezTo>
                        <a:pt x="8889" y="452"/>
                        <a:pt x="8889" y="350"/>
                        <a:pt x="8786" y="298"/>
                      </a:cubicBezTo>
                      <a:cubicBezTo>
                        <a:pt x="8770" y="287"/>
                        <a:pt x="8750" y="282"/>
                        <a:pt x="8731" y="282"/>
                      </a:cubicBezTo>
                      <a:close/>
                      <a:moveTo>
                        <a:pt x="11359" y="1"/>
                      </a:moveTo>
                      <a:cubicBezTo>
                        <a:pt x="11294" y="1"/>
                        <a:pt x="11229" y="21"/>
                        <a:pt x="11171" y="68"/>
                      </a:cubicBezTo>
                      <a:cubicBezTo>
                        <a:pt x="11120" y="119"/>
                        <a:pt x="11094" y="145"/>
                        <a:pt x="11069" y="196"/>
                      </a:cubicBezTo>
                      <a:cubicBezTo>
                        <a:pt x="10992" y="375"/>
                        <a:pt x="11017" y="581"/>
                        <a:pt x="11145" y="709"/>
                      </a:cubicBezTo>
                      <a:cubicBezTo>
                        <a:pt x="11221" y="785"/>
                        <a:pt x="11314" y="819"/>
                        <a:pt x="11405" y="819"/>
                      </a:cubicBezTo>
                      <a:cubicBezTo>
                        <a:pt x="11590" y="819"/>
                        <a:pt x="11769" y="676"/>
                        <a:pt x="11787" y="452"/>
                      </a:cubicBezTo>
                      <a:cubicBezTo>
                        <a:pt x="11806" y="234"/>
                        <a:pt x="11581" y="1"/>
                        <a:pt x="11359" y="1"/>
                      </a:cubicBezTo>
                      <a:close/>
                      <a:moveTo>
                        <a:pt x="14759" y="611"/>
                      </a:moveTo>
                      <a:cubicBezTo>
                        <a:pt x="14635" y="611"/>
                        <a:pt x="14488" y="737"/>
                        <a:pt x="14530" y="863"/>
                      </a:cubicBezTo>
                      <a:cubicBezTo>
                        <a:pt x="14530" y="888"/>
                        <a:pt x="14556" y="914"/>
                        <a:pt x="14556" y="940"/>
                      </a:cubicBezTo>
                      <a:cubicBezTo>
                        <a:pt x="14606" y="989"/>
                        <a:pt x="14666" y="1017"/>
                        <a:pt x="14730" y="1017"/>
                      </a:cubicBezTo>
                      <a:cubicBezTo>
                        <a:pt x="14765" y="1017"/>
                        <a:pt x="14802" y="1009"/>
                        <a:pt x="14838" y="991"/>
                      </a:cubicBezTo>
                      <a:cubicBezTo>
                        <a:pt x="14992" y="914"/>
                        <a:pt x="14992" y="709"/>
                        <a:pt x="14838" y="632"/>
                      </a:cubicBezTo>
                      <a:cubicBezTo>
                        <a:pt x="14814" y="618"/>
                        <a:pt x="14787" y="611"/>
                        <a:pt x="14759" y="611"/>
                      </a:cubicBezTo>
                      <a:close/>
                      <a:moveTo>
                        <a:pt x="7128" y="1616"/>
                      </a:moveTo>
                      <a:cubicBezTo>
                        <a:pt x="7063" y="1616"/>
                        <a:pt x="6998" y="1637"/>
                        <a:pt x="6940" y="1683"/>
                      </a:cubicBezTo>
                      <a:cubicBezTo>
                        <a:pt x="6889" y="1709"/>
                        <a:pt x="6863" y="1760"/>
                        <a:pt x="6838" y="1811"/>
                      </a:cubicBezTo>
                      <a:cubicBezTo>
                        <a:pt x="6761" y="1965"/>
                        <a:pt x="6786" y="2170"/>
                        <a:pt x="6914" y="2324"/>
                      </a:cubicBezTo>
                      <a:cubicBezTo>
                        <a:pt x="6987" y="2389"/>
                        <a:pt x="7075" y="2418"/>
                        <a:pt x="7161" y="2418"/>
                      </a:cubicBezTo>
                      <a:cubicBezTo>
                        <a:pt x="7351" y="2418"/>
                        <a:pt x="7538" y="2279"/>
                        <a:pt x="7556" y="2068"/>
                      </a:cubicBezTo>
                      <a:cubicBezTo>
                        <a:pt x="7575" y="1850"/>
                        <a:pt x="7350" y="1616"/>
                        <a:pt x="7128" y="1616"/>
                      </a:cubicBezTo>
                      <a:close/>
                      <a:moveTo>
                        <a:pt x="4071" y="2071"/>
                      </a:moveTo>
                      <a:cubicBezTo>
                        <a:pt x="3935" y="2071"/>
                        <a:pt x="3797" y="2181"/>
                        <a:pt x="3837" y="2324"/>
                      </a:cubicBezTo>
                      <a:cubicBezTo>
                        <a:pt x="3863" y="2350"/>
                        <a:pt x="3863" y="2376"/>
                        <a:pt x="3889" y="2401"/>
                      </a:cubicBezTo>
                      <a:cubicBezTo>
                        <a:pt x="3938" y="2451"/>
                        <a:pt x="3999" y="2479"/>
                        <a:pt x="4063" y="2479"/>
                      </a:cubicBezTo>
                      <a:cubicBezTo>
                        <a:pt x="4098" y="2479"/>
                        <a:pt x="4134" y="2471"/>
                        <a:pt x="4171" y="2452"/>
                      </a:cubicBezTo>
                      <a:cubicBezTo>
                        <a:pt x="4325" y="2376"/>
                        <a:pt x="4325" y="2170"/>
                        <a:pt x="4171" y="2093"/>
                      </a:cubicBezTo>
                      <a:cubicBezTo>
                        <a:pt x="4140" y="2078"/>
                        <a:pt x="4105" y="2071"/>
                        <a:pt x="4071" y="2071"/>
                      </a:cubicBezTo>
                      <a:close/>
                      <a:moveTo>
                        <a:pt x="13880" y="2168"/>
                      </a:moveTo>
                      <a:cubicBezTo>
                        <a:pt x="13496" y="2168"/>
                        <a:pt x="13071" y="2519"/>
                        <a:pt x="13197" y="2940"/>
                      </a:cubicBezTo>
                      <a:lnTo>
                        <a:pt x="13171" y="2914"/>
                      </a:lnTo>
                      <a:lnTo>
                        <a:pt x="13171" y="2914"/>
                      </a:lnTo>
                      <a:cubicBezTo>
                        <a:pt x="13197" y="3017"/>
                        <a:pt x="13248" y="3068"/>
                        <a:pt x="13299" y="3145"/>
                      </a:cubicBezTo>
                      <a:cubicBezTo>
                        <a:pt x="13438" y="3300"/>
                        <a:pt x="13634" y="3386"/>
                        <a:pt x="13834" y="3386"/>
                      </a:cubicBezTo>
                      <a:cubicBezTo>
                        <a:pt x="13931" y="3386"/>
                        <a:pt x="14028" y="3366"/>
                        <a:pt x="14120" y="3324"/>
                      </a:cubicBezTo>
                      <a:cubicBezTo>
                        <a:pt x="14582" y="3119"/>
                        <a:pt x="14582" y="2452"/>
                        <a:pt x="14120" y="2222"/>
                      </a:cubicBezTo>
                      <a:cubicBezTo>
                        <a:pt x="14046" y="2185"/>
                        <a:pt x="13964" y="2168"/>
                        <a:pt x="13880" y="2168"/>
                      </a:cubicBezTo>
                      <a:close/>
                      <a:moveTo>
                        <a:pt x="11052" y="2873"/>
                      </a:moveTo>
                      <a:cubicBezTo>
                        <a:pt x="10986" y="2873"/>
                        <a:pt x="10922" y="2893"/>
                        <a:pt x="10863" y="2940"/>
                      </a:cubicBezTo>
                      <a:cubicBezTo>
                        <a:pt x="10812" y="2965"/>
                        <a:pt x="10786" y="3017"/>
                        <a:pt x="10761" y="3068"/>
                      </a:cubicBezTo>
                      <a:cubicBezTo>
                        <a:pt x="10658" y="3222"/>
                        <a:pt x="10710" y="3427"/>
                        <a:pt x="10838" y="3581"/>
                      </a:cubicBezTo>
                      <a:cubicBezTo>
                        <a:pt x="10910" y="3645"/>
                        <a:pt x="10998" y="3674"/>
                        <a:pt x="11085" y="3674"/>
                      </a:cubicBezTo>
                      <a:cubicBezTo>
                        <a:pt x="11275" y="3674"/>
                        <a:pt x="11461" y="3535"/>
                        <a:pt x="11479" y="3324"/>
                      </a:cubicBezTo>
                      <a:cubicBezTo>
                        <a:pt x="11499" y="3106"/>
                        <a:pt x="11273" y="2873"/>
                        <a:pt x="11052" y="2873"/>
                      </a:cubicBezTo>
                      <a:close/>
                      <a:moveTo>
                        <a:pt x="16379" y="3486"/>
                      </a:moveTo>
                      <a:cubicBezTo>
                        <a:pt x="16118" y="3486"/>
                        <a:pt x="15832" y="3726"/>
                        <a:pt x="15915" y="4017"/>
                      </a:cubicBezTo>
                      <a:cubicBezTo>
                        <a:pt x="15915" y="4068"/>
                        <a:pt x="15941" y="4119"/>
                        <a:pt x="15992" y="4170"/>
                      </a:cubicBezTo>
                      <a:cubicBezTo>
                        <a:pt x="16098" y="4277"/>
                        <a:pt x="16241" y="4334"/>
                        <a:pt x="16378" y="4334"/>
                      </a:cubicBezTo>
                      <a:cubicBezTo>
                        <a:pt x="16440" y="4334"/>
                        <a:pt x="16500" y="4323"/>
                        <a:pt x="16556" y="4299"/>
                      </a:cubicBezTo>
                      <a:cubicBezTo>
                        <a:pt x="16889" y="4145"/>
                        <a:pt x="16889" y="3683"/>
                        <a:pt x="16556" y="3529"/>
                      </a:cubicBezTo>
                      <a:cubicBezTo>
                        <a:pt x="16502" y="3500"/>
                        <a:pt x="16441" y="3486"/>
                        <a:pt x="16379" y="3486"/>
                      </a:cubicBezTo>
                      <a:close/>
                      <a:moveTo>
                        <a:pt x="4904" y="3922"/>
                      </a:moveTo>
                      <a:cubicBezTo>
                        <a:pt x="4663" y="3922"/>
                        <a:pt x="4396" y="4153"/>
                        <a:pt x="4478" y="4401"/>
                      </a:cubicBezTo>
                      <a:cubicBezTo>
                        <a:pt x="4478" y="4453"/>
                        <a:pt x="4504" y="4504"/>
                        <a:pt x="4555" y="4529"/>
                      </a:cubicBezTo>
                      <a:cubicBezTo>
                        <a:pt x="4644" y="4636"/>
                        <a:pt x="4769" y="4693"/>
                        <a:pt x="4897" y="4693"/>
                      </a:cubicBezTo>
                      <a:cubicBezTo>
                        <a:pt x="4955" y="4693"/>
                        <a:pt x="5013" y="4681"/>
                        <a:pt x="5068" y="4658"/>
                      </a:cubicBezTo>
                      <a:cubicBezTo>
                        <a:pt x="5376" y="4529"/>
                        <a:pt x="5376" y="4094"/>
                        <a:pt x="5068" y="3965"/>
                      </a:cubicBezTo>
                      <a:cubicBezTo>
                        <a:pt x="5018" y="3935"/>
                        <a:pt x="4962" y="3922"/>
                        <a:pt x="4904" y="3922"/>
                      </a:cubicBezTo>
                      <a:close/>
                      <a:moveTo>
                        <a:pt x="9543" y="4424"/>
                      </a:moveTo>
                      <a:cubicBezTo>
                        <a:pt x="9154" y="4424"/>
                        <a:pt x="8716" y="4772"/>
                        <a:pt x="8863" y="5171"/>
                      </a:cubicBezTo>
                      <a:lnTo>
                        <a:pt x="8838" y="5171"/>
                      </a:lnTo>
                      <a:cubicBezTo>
                        <a:pt x="8863" y="5247"/>
                        <a:pt x="8915" y="5324"/>
                        <a:pt x="8966" y="5376"/>
                      </a:cubicBezTo>
                      <a:cubicBezTo>
                        <a:pt x="9111" y="5539"/>
                        <a:pt x="9321" y="5625"/>
                        <a:pt x="9531" y="5625"/>
                      </a:cubicBezTo>
                      <a:cubicBezTo>
                        <a:pt x="9617" y="5625"/>
                        <a:pt x="9704" y="5611"/>
                        <a:pt x="9786" y="5581"/>
                      </a:cubicBezTo>
                      <a:cubicBezTo>
                        <a:pt x="10248" y="5350"/>
                        <a:pt x="10248" y="4709"/>
                        <a:pt x="9786" y="4478"/>
                      </a:cubicBezTo>
                      <a:cubicBezTo>
                        <a:pt x="9712" y="4441"/>
                        <a:pt x="9629" y="4424"/>
                        <a:pt x="9543" y="4424"/>
                      </a:cubicBezTo>
                      <a:close/>
                      <a:moveTo>
                        <a:pt x="803" y="4566"/>
                      </a:moveTo>
                      <a:cubicBezTo>
                        <a:pt x="420" y="4566"/>
                        <a:pt x="1" y="4912"/>
                        <a:pt x="145" y="5324"/>
                      </a:cubicBezTo>
                      <a:lnTo>
                        <a:pt x="119" y="5324"/>
                      </a:lnTo>
                      <a:cubicBezTo>
                        <a:pt x="145" y="5401"/>
                        <a:pt x="196" y="5478"/>
                        <a:pt x="247" y="5530"/>
                      </a:cubicBezTo>
                      <a:cubicBezTo>
                        <a:pt x="393" y="5693"/>
                        <a:pt x="602" y="5779"/>
                        <a:pt x="812" y="5779"/>
                      </a:cubicBezTo>
                      <a:cubicBezTo>
                        <a:pt x="899" y="5779"/>
                        <a:pt x="986" y="5765"/>
                        <a:pt x="1068" y="5735"/>
                      </a:cubicBezTo>
                      <a:cubicBezTo>
                        <a:pt x="1530" y="5504"/>
                        <a:pt x="1530" y="4837"/>
                        <a:pt x="1068" y="4632"/>
                      </a:cubicBezTo>
                      <a:cubicBezTo>
                        <a:pt x="988" y="4587"/>
                        <a:pt x="896" y="4566"/>
                        <a:pt x="803" y="4566"/>
                      </a:cubicBezTo>
                      <a:close/>
                      <a:moveTo>
                        <a:pt x="15597" y="5507"/>
                      </a:moveTo>
                      <a:cubicBezTo>
                        <a:pt x="15474" y="5507"/>
                        <a:pt x="15336" y="5617"/>
                        <a:pt x="15376" y="5760"/>
                      </a:cubicBezTo>
                      <a:cubicBezTo>
                        <a:pt x="15376" y="5786"/>
                        <a:pt x="15402" y="5812"/>
                        <a:pt x="15428" y="5837"/>
                      </a:cubicBezTo>
                      <a:cubicBezTo>
                        <a:pt x="15461" y="5887"/>
                        <a:pt x="15515" y="5915"/>
                        <a:pt x="15577" y="5915"/>
                      </a:cubicBezTo>
                      <a:cubicBezTo>
                        <a:pt x="15612" y="5915"/>
                        <a:pt x="15648" y="5907"/>
                        <a:pt x="15684" y="5889"/>
                      </a:cubicBezTo>
                      <a:cubicBezTo>
                        <a:pt x="15838" y="5812"/>
                        <a:pt x="15838" y="5606"/>
                        <a:pt x="15684" y="5530"/>
                      </a:cubicBezTo>
                      <a:cubicBezTo>
                        <a:pt x="15658" y="5514"/>
                        <a:pt x="15628" y="5507"/>
                        <a:pt x="15597" y="5507"/>
                      </a:cubicBezTo>
                      <a:close/>
                      <a:moveTo>
                        <a:pt x="6804" y="5935"/>
                      </a:moveTo>
                      <a:cubicBezTo>
                        <a:pt x="6729" y="5935"/>
                        <a:pt x="6636" y="6001"/>
                        <a:pt x="6658" y="6068"/>
                      </a:cubicBezTo>
                      <a:cubicBezTo>
                        <a:pt x="6658" y="6094"/>
                        <a:pt x="6684" y="6094"/>
                        <a:pt x="6684" y="6119"/>
                      </a:cubicBezTo>
                      <a:cubicBezTo>
                        <a:pt x="6702" y="6137"/>
                        <a:pt x="6746" y="6156"/>
                        <a:pt x="6788" y="6156"/>
                      </a:cubicBezTo>
                      <a:cubicBezTo>
                        <a:pt x="6805" y="6156"/>
                        <a:pt x="6823" y="6152"/>
                        <a:pt x="6838" y="6145"/>
                      </a:cubicBezTo>
                      <a:cubicBezTo>
                        <a:pt x="6914" y="6119"/>
                        <a:pt x="6914" y="5991"/>
                        <a:pt x="6838" y="5940"/>
                      </a:cubicBezTo>
                      <a:cubicBezTo>
                        <a:pt x="6827" y="5936"/>
                        <a:pt x="6816" y="5935"/>
                        <a:pt x="6804" y="5935"/>
                      </a:cubicBezTo>
                      <a:close/>
                      <a:moveTo>
                        <a:pt x="17748" y="6091"/>
                      </a:moveTo>
                      <a:cubicBezTo>
                        <a:pt x="17360" y="6091"/>
                        <a:pt x="16922" y="6438"/>
                        <a:pt x="17069" y="6837"/>
                      </a:cubicBezTo>
                      <a:lnTo>
                        <a:pt x="17043" y="6837"/>
                      </a:lnTo>
                      <a:cubicBezTo>
                        <a:pt x="17069" y="6914"/>
                        <a:pt x="17120" y="6991"/>
                        <a:pt x="17171" y="7068"/>
                      </a:cubicBezTo>
                      <a:cubicBezTo>
                        <a:pt x="17310" y="7224"/>
                        <a:pt x="17506" y="7309"/>
                        <a:pt x="17706" y="7309"/>
                      </a:cubicBezTo>
                      <a:cubicBezTo>
                        <a:pt x="17803" y="7309"/>
                        <a:pt x="17900" y="7289"/>
                        <a:pt x="17992" y="7248"/>
                      </a:cubicBezTo>
                      <a:cubicBezTo>
                        <a:pt x="18454" y="7042"/>
                        <a:pt x="18454" y="6376"/>
                        <a:pt x="17992" y="6145"/>
                      </a:cubicBezTo>
                      <a:cubicBezTo>
                        <a:pt x="17918" y="6108"/>
                        <a:pt x="17834" y="6091"/>
                        <a:pt x="17748" y="6091"/>
                      </a:cubicBezTo>
                      <a:close/>
                      <a:moveTo>
                        <a:pt x="8075" y="7152"/>
                      </a:moveTo>
                      <a:cubicBezTo>
                        <a:pt x="8008" y="7152"/>
                        <a:pt x="7944" y="7173"/>
                        <a:pt x="7889" y="7222"/>
                      </a:cubicBezTo>
                      <a:lnTo>
                        <a:pt x="7863" y="7222"/>
                      </a:lnTo>
                      <a:cubicBezTo>
                        <a:pt x="7838" y="7248"/>
                        <a:pt x="7812" y="7273"/>
                        <a:pt x="7786" y="7324"/>
                      </a:cubicBezTo>
                      <a:cubicBezTo>
                        <a:pt x="7684" y="7504"/>
                        <a:pt x="7709" y="7709"/>
                        <a:pt x="7838" y="7837"/>
                      </a:cubicBezTo>
                      <a:cubicBezTo>
                        <a:pt x="7923" y="7914"/>
                        <a:pt x="8023" y="7948"/>
                        <a:pt x="8118" y="7948"/>
                      </a:cubicBezTo>
                      <a:cubicBezTo>
                        <a:pt x="8308" y="7948"/>
                        <a:pt x="8479" y="7812"/>
                        <a:pt x="8479" y="7607"/>
                      </a:cubicBezTo>
                      <a:cubicBezTo>
                        <a:pt x="8518" y="7372"/>
                        <a:pt x="8288" y="7152"/>
                        <a:pt x="8075" y="7152"/>
                      </a:cubicBezTo>
                      <a:close/>
                      <a:moveTo>
                        <a:pt x="4203" y="6925"/>
                      </a:moveTo>
                      <a:cubicBezTo>
                        <a:pt x="3813" y="6925"/>
                        <a:pt x="3406" y="7271"/>
                        <a:pt x="3530" y="7683"/>
                      </a:cubicBezTo>
                      <a:cubicBezTo>
                        <a:pt x="3555" y="7760"/>
                        <a:pt x="3607" y="7837"/>
                        <a:pt x="3658" y="7889"/>
                      </a:cubicBezTo>
                      <a:cubicBezTo>
                        <a:pt x="3803" y="8052"/>
                        <a:pt x="4013" y="8138"/>
                        <a:pt x="4223" y="8138"/>
                      </a:cubicBezTo>
                      <a:cubicBezTo>
                        <a:pt x="4309" y="8138"/>
                        <a:pt x="4396" y="8124"/>
                        <a:pt x="4478" y="8094"/>
                      </a:cubicBezTo>
                      <a:cubicBezTo>
                        <a:pt x="4940" y="7863"/>
                        <a:pt x="4940" y="7196"/>
                        <a:pt x="4478" y="6991"/>
                      </a:cubicBezTo>
                      <a:cubicBezTo>
                        <a:pt x="4393" y="6946"/>
                        <a:pt x="4299" y="6925"/>
                        <a:pt x="4203" y="6925"/>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26" name="Google Shape;26;p2"/>
              <p:cNvSpPr/>
              <p:nvPr/>
            </p:nvSpPr>
            <p:spPr>
              <a:xfrm rot="1413719">
                <a:off x="-379186" y="861403"/>
                <a:ext cx="1464476" cy="1377667"/>
              </a:xfrm>
              <a:custGeom>
                <a:avLst/>
                <a:gdLst/>
                <a:ahLst/>
                <a:cxnLst/>
                <a:rect l="l" t="t" r="r" b="b"/>
                <a:pathLst>
                  <a:path w="49727" h="46783" extrusionOk="0">
                    <a:moveTo>
                      <a:pt x="49209" y="0"/>
                    </a:moveTo>
                    <a:cubicBezTo>
                      <a:pt x="49160" y="0"/>
                      <a:pt x="49108" y="11"/>
                      <a:pt x="49055" y="36"/>
                    </a:cubicBezTo>
                    <a:cubicBezTo>
                      <a:pt x="34592" y="8729"/>
                      <a:pt x="14361" y="23807"/>
                      <a:pt x="180" y="46218"/>
                    </a:cubicBezTo>
                    <a:cubicBezTo>
                      <a:pt x="1" y="46449"/>
                      <a:pt x="206" y="46782"/>
                      <a:pt x="488" y="46782"/>
                    </a:cubicBezTo>
                    <a:cubicBezTo>
                      <a:pt x="616" y="46782"/>
                      <a:pt x="744" y="46705"/>
                      <a:pt x="796" y="46603"/>
                    </a:cubicBezTo>
                    <a:cubicBezTo>
                      <a:pt x="14899" y="24320"/>
                      <a:pt x="35028" y="9319"/>
                      <a:pt x="49439" y="677"/>
                    </a:cubicBezTo>
                    <a:cubicBezTo>
                      <a:pt x="49727" y="434"/>
                      <a:pt x="49519" y="0"/>
                      <a:pt x="4920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27" name="Google Shape;27;p2"/>
          <p:cNvGrpSpPr/>
          <p:nvPr/>
        </p:nvGrpSpPr>
        <p:grpSpPr>
          <a:xfrm rot="-9899952" flipH="1">
            <a:off x="3428649" y="-2024995"/>
            <a:ext cx="4596288" cy="3709371"/>
            <a:chOff x="-729163" y="3851975"/>
            <a:chExt cx="2464103" cy="1988620"/>
          </a:xfrm>
        </p:grpSpPr>
        <p:sp>
          <p:nvSpPr>
            <p:cNvPr id="28" name="Google Shape;28;p2"/>
            <p:cNvSpPr/>
            <p:nvPr/>
          </p:nvSpPr>
          <p:spPr>
            <a:xfrm rot="363082">
              <a:off x="-642946" y="3967874"/>
              <a:ext cx="2291669" cy="1756822"/>
            </a:xfrm>
            <a:custGeom>
              <a:avLst/>
              <a:gdLst/>
              <a:ahLst/>
              <a:cxnLst/>
              <a:rect l="l" t="t" r="r" b="b"/>
              <a:pathLst>
                <a:path w="73153" h="56080" extrusionOk="0">
                  <a:moveTo>
                    <a:pt x="12829" y="0"/>
                  </a:moveTo>
                  <a:cubicBezTo>
                    <a:pt x="12663" y="0"/>
                    <a:pt x="12517" y="100"/>
                    <a:pt x="12443" y="272"/>
                  </a:cubicBezTo>
                  <a:lnTo>
                    <a:pt x="101" y="32729"/>
                  </a:lnTo>
                  <a:cubicBezTo>
                    <a:pt x="1" y="32929"/>
                    <a:pt x="134" y="33196"/>
                    <a:pt x="334" y="33262"/>
                  </a:cubicBezTo>
                  <a:lnTo>
                    <a:pt x="60143" y="56045"/>
                  </a:lnTo>
                  <a:cubicBezTo>
                    <a:pt x="60198" y="56069"/>
                    <a:pt x="60253" y="56079"/>
                    <a:pt x="60306" y="56079"/>
                  </a:cubicBezTo>
                  <a:cubicBezTo>
                    <a:pt x="60479" y="56079"/>
                    <a:pt x="60634" y="55965"/>
                    <a:pt x="60711" y="55812"/>
                  </a:cubicBezTo>
                  <a:lnTo>
                    <a:pt x="73053" y="23355"/>
                  </a:lnTo>
                  <a:cubicBezTo>
                    <a:pt x="73153" y="23155"/>
                    <a:pt x="73053" y="22888"/>
                    <a:pt x="72819" y="22822"/>
                  </a:cubicBezTo>
                  <a:lnTo>
                    <a:pt x="13010" y="39"/>
                  </a:lnTo>
                  <a:cubicBezTo>
                    <a:pt x="12949" y="13"/>
                    <a:pt x="12888" y="0"/>
                    <a:pt x="1282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 name="Google Shape;29;p2"/>
            <p:cNvSpPr/>
            <p:nvPr/>
          </p:nvSpPr>
          <p:spPr>
            <a:xfrm rot="363082">
              <a:off x="792956" y="4622556"/>
              <a:ext cx="778540" cy="1132818"/>
            </a:xfrm>
            <a:custGeom>
              <a:avLst/>
              <a:gdLst/>
              <a:ahLst/>
              <a:cxnLst/>
              <a:rect l="l" t="t" r="r" b="b"/>
              <a:pathLst>
                <a:path w="24852" h="36161" extrusionOk="0">
                  <a:moveTo>
                    <a:pt x="11909" y="1"/>
                  </a:moveTo>
                  <a:lnTo>
                    <a:pt x="0" y="31223"/>
                  </a:lnTo>
                  <a:lnTo>
                    <a:pt x="12943" y="36160"/>
                  </a:lnTo>
                  <a:lnTo>
                    <a:pt x="24851" y="4904"/>
                  </a:lnTo>
                  <a:lnTo>
                    <a:pt x="11909"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 name="Google Shape;30;p2"/>
            <p:cNvSpPr/>
            <p:nvPr/>
          </p:nvSpPr>
          <p:spPr>
            <a:xfrm rot="363082">
              <a:off x="289098" y="4363311"/>
              <a:ext cx="1166244" cy="1323976"/>
            </a:xfrm>
            <a:custGeom>
              <a:avLst/>
              <a:gdLst/>
              <a:ahLst/>
              <a:cxnLst/>
              <a:rect l="l" t="t" r="r" b="b"/>
              <a:pathLst>
                <a:path w="37228" h="42263" extrusionOk="0">
                  <a:moveTo>
                    <a:pt x="13388" y="0"/>
                  </a:moveTo>
                  <a:cubicBezTo>
                    <a:pt x="12947" y="0"/>
                    <a:pt x="12544" y="279"/>
                    <a:pt x="12376" y="699"/>
                  </a:cubicBezTo>
                  <a:lnTo>
                    <a:pt x="6272" y="16711"/>
                  </a:lnTo>
                  <a:lnTo>
                    <a:pt x="201" y="32722"/>
                  </a:lnTo>
                  <a:cubicBezTo>
                    <a:pt x="1" y="33189"/>
                    <a:pt x="201" y="33756"/>
                    <a:pt x="668" y="34023"/>
                  </a:cubicBezTo>
                  <a:cubicBezTo>
                    <a:pt x="4271" y="35924"/>
                    <a:pt x="7973" y="37659"/>
                    <a:pt x="11743" y="39160"/>
                  </a:cubicBezTo>
                  <a:cubicBezTo>
                    <a:pt x="17146" y="41262"/>
                    <a:pt x="24952" y="42262"/>
                    <a:pt x="24952" y="42262"/>
                  </a:cubicBezTo>
                  <a:lnTo>
                    <a:pt x="31090" y="26151"/>
                  </a:lnTo>
                  <a:lnTo>
                    <a:pt x="37227" y="10039"/>
                  </a:lnTo>
                  <a:cubicBezTo>
                    <a:pt x="37227" y="10039"/>
                    <a:pt x="30756" y="5636"/>
                    <a:pt x="25319" y="3568"/>
                  </a:cubicBezTo>
                  <a:cubicBezTo>
                    <a:pt x="21483" y="2167"/>
                    <a:pt x="17580" y="999"/>
                    <a:pt x="13644" y="32"/>
                  </a:cubicBezTo>
                  <a:cubicBezTo>
                    <a:pt x="13558" y="11"/>
                    <a:pt x="13472" y="0"/>
                    <a:pt x="13388" y="0"/>
                  </a:cubicBezTo>
                  <a:close/>
                </a:path>
              </a:pathLst>
            </a:custGeom>
            <a:solidFill>
              <a:schemeClr val="l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 name="Google Shape;31;p2"/>
            <p:cNvSpPr/>
            <p:nvPr/>
          </p:nvSpPr>
          <p:spPr>
            <a:xfrm rot="363082">
              <a:off x="1066041" y="4735131"/>
              <a:ext cx="399201" cy="988588"/>
            </a:xfrm>
            <a:custGeom>
              <a:avLst/>
              <a:gdLst/>
              <a:ahLst/>
              <a:cxnLst/>
              <a:rect l="l" t="t" r="r" b="b"/>
              <a:pathLst>
                <a:path w="12743" h="31557" extrusionOk="0">
                  <a:moveTo>
                    <a:pt x="11909" y="1"/>
                  </a:moveTo>
                  <a:lnTo>
                    <a:pt x="0" y="31257"/>
                  </a:lnTo>
                  <a:lnTo>
                    <a:pt x="834" y="31557"/>
                  </a:lnTo>
                  <a:lnTo>
                    <a:pt x="12743" y="334"/>
                  </a:lnTo>
                  <a:lnTo>
                    <a:pt x="11909"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 name="Google Shape;32;p2"/>
            <p:cNvSpPr/>
            <p:nvPr/>
          </p:nvSpPr>
          <p:spPr>
            <a:xfrm rot="363082">
              <a:off x="1086646" y="4743259"/>
              <a:ext cx="390836" cy="979190"/>
            </a:xfrm>
            <a:custGeom>
              <a:avLst/>
              <a:gdLst/>
              <a:ahLst/>
              <a:cxnLst/>
              <a:rect l="l" t="t" r="r" b="b"/>
              <a:pathLst>
                <a:path w="12476" h="31257" extrusionOk="0">
                  <a:moveTo>
                    <a:pt x="12042" y="1"/>
                  </a:moveTo>
                  <a:lnTo>
                    <a:pt x="0" y="31090"/>
                  </a:lnTo>
                  <a:lnTo>
                    <a:pt x="434" y="31256"/>
                  </a:lnTo>
                  <a:lnTo>
                    <a:pt x="12476" y="167"/>
                  </a:lnTo>
                  <a:lnTo>
                    <a:pt x="12042"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 name="Google Shape;33;p2"/>
            <p:cNvSpPr/>
            <p:nvPr/>
          </p:nvSpPr>
          <p:spPr>
            <a:xfrm rot="363082">
              <a:off x="-564252" y="3933299"/>
              <a:ext cx="778540" cy="1133852"/>
            </a:xfrm>
            <a:custGeom>
              <a:avLst/>
              <a:gdLst/>
              <a:ahLst/>
              <a:cxnLst/>
              <a:rect l="l" t="t" r="r" b="b"/>
              <a:pathLst>
                <a:path w="24852" h="36194" extrusionOk="0">
                  <a:moveTo>
                    <a:pt x="11909" y="1"/>
                  </a:moveTo>
                  <a:lnTo>
                    <a:pt x="0" y="31256"/>
                  </a:lnTo>
                  <a:lnTo>
                    <a:pt x="12943" y="36193"/>
                  </a:lnTo>
                  <a:lnTo>
                    <a:pt x="24851" y="4937"/>
                  </a:lnTo>
                  <a:lnTo>
                    <a:pt x="11909"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 name="Google Shape;34;p2"/>
            <p:cNvSpPr/>
            <p:nvPr/>
          </p:nvSpPr>
          <p:spPr>
            <a:xfrm rot="363082">
              <a:off x="-449612" y="4006479"/>
              <a:ext cx="1166244" cy="1323004"/>
            </a:xfrm>
            <a:custGeom>
              <a:avLst/>
              <a:gdLst/>
              <a:ahLst/>
              <a:cxnLst/>
              <a:rect l="l" t="t" r="r" b="b"/>
              <a:pathLst>
                <a:path w="37228" h="42232" extrusionOk="0">
                  <a:moveTo>
                    <a:pt x="12243" y="0"/>
                  </a:moveTo>
                  <a:lnTo>
                    <a:pt x="6105" y="16112"/>
                  </a:lnTo>
                  <a:lnTo>
                    <a:pt x="1" y="32190"/>
                  </a:lnTo>
                  <a:cubicBezTo>
                    <a:pt x="1" y="32190"/>
                    <a:pt x="6506" y="36593"/>
                    <a:pt x="11909" y="38694"/>
                  </a:cubicBezTo>
                  <a:cubicBezTo>
                    <a:pt x="15745" y="40062"/>
                    <a:pt x="19648" y="41230"/>
                    <a:pt x="23584" y="42197"/>
                  </a:cubicBezTo>
                  <a:cubicBezTo>
                    <a:pt x="23677" y="42220"/>
                    <a:pt x="23769" y="42231"/>
                    <a:pt x="23859" y="42231"/>
                  </a:cubicBezTo>
                  <a:cubicBezTo>
                    <a:pt x="24293" y="42231"/>
                    <a:pt x="24686" y="41977"/>
                    <a:pt x="24852" y="41563"/>
                  </a:cubicBezTo>
                  <a:lnTo>
                    <a:pt x="30923" y="25552"/>
                  </a:lnTo>
                  <a:lnTo>
                    <a:pt x="37027" y="9540"/>
                  </a:lnTo>
                  <a:cubicBezTo>
                    <a:pt x="37227" y="9040"/>
                    <a:pt x="37027" y="8473"/>
                    <a:pt x="36560" y="8239"/>
                  </a:cubicBezTo>
                  <a:cubicBezTo>
                    <a:pt x="32958" y="6305"/>
                    <a:pt x="29255" y="4603"/>
                    <a:pt x="25486" y="3069"/>
                  </a:cubicBezTo>
                  <a:cubicBezTo>
                    <a:pt x="20049" y="1001"/>
                    <a:pt x="12243" y="0"/>
                    <a:pt x="12243" y="0"/>
                  </a:cubicBezTo>
                  <a:close/>
                </a:path>
              </a:pathLst>
            </a:custGeom>
            <a:solidFill>
              <a:schemeClr val="l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5" name="Google Shape;35;p2"/>
            <p:cNvSpPr/>
            <p:nvPr/>
          </p:nvSpPr>
          <p:spPr>
            <a:xfrm rot="363082">
              <a:off x="-458078" y="3966041"/>
              <a:ext cx="400266" cy="988588"/>
            </a:xfrm>
            <a:custGeom>
              <a:avLst/>
              <a:gdLst/>
              <a:ahLst/>
              <a:cxnLst/>
              <a:rect l="l" t="t" r="r" b="b"/>
              <a:pathLst>
                <a:path w="12777" h="31557" extrusionOk="0">
                  <a:moveTo>
                    <a:pt x="11909" y="0"/>
                  </a:moveTo>
                  <a:lnTo>
                    <a:pt x="1" y="31223"/>
                  </a:lnTo>
                  <a:lnTo>
                    <a:pt x="868" y="31556"/>
                  </a:lnTo>
                  <a:lnTo>
                    <a:pt x="12777" y="300"/>
                  </a:lnTo>
                  <a:lnTo>
                    <a:pt x="1190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6" name="Google Shape;36;p2"/>
            <p:cNvSpPr/>
            <p:nvPr/>
          </p:nvSpPr>
          <p:spPr>
            <a:xfrm rot="363082">
              <a:off x="-486520" y="3948733"/>
              <a:ext cx="386701" cy="983356"/>
            </a:xfrm>
            <a:custGeom>
              <a:avLst/>
              <a:gdLst/>
              <a:ahLst/>
              <a:cxnLst/>
              <a:rect l="l" t="t" r="r" b="b"/>
              <a:pathLst>
                <a:path w="12344" h="31390" extrusionOk="0">
                  <a:moveTo>
                    <a:pt x="11909" y="0"/>
                  </a:moveTo>
                  <a:lnTo>
                    <a:pt x="1" y="31223"/>
                  </a:lnTo>
                  <a:lnTo>
                    <a:pt x="435" y="31389"/>
                  </a:lnTo>
                  <a:lnTo>
                    <a:pt x="12343" y="167"/>
                  </a:lnTo>
                  <a:lnTo>
                    <a:pt x="1190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7" name="Google Shape;37;p2"/>
            <p:cNvSpPr/>
            <p:nvPr/>
          </p:nvSpPr>
          <p:spPr>
            <a:xfrm rot="363082">
              <a:off x="-536791" y="3924334"/>
              <a:ext cx="403367" cy="990687"/>
            </a:xfrm>
            <a:custGeom>
              <a:avLst/>
              <a:gdLst/>
              <a:ahLst/>
              <a:cxnLst/>
              <a:rect l="l" t="t" r="r" b="b"/>
              <a:pathLst>
                <a:path w="12876" h="31624" extrusionOk="0">
                  <a:moveTo>
                    <a:pt x="11909" y="0"/>
                  </a:moveTo>
                  <a:lnTo>
                    <a:pt x="0" y="31223"/>
                  </a:lnTo>
                  <a:lnTo>
                    <a:pt x="967" y="31623"/>
                  </a:lnTo>
                  <a:lnTo>
                    <a:pt x="12876" y="367"/>
                  </a:lnTo>
                  <a:lnTo>
                    <a:pt x="1190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8" name="Google Shape;38;p2"/>
            <p:cNvSpPr/>
            <p:nvPr/>
          </p:nvSpPr>
          <p:spPr>
            <a:xfrm rot="363082">
              <a:off x="633267" y="4549023"/>
              <a:ext cx="365775" cy="364741"/>
            </a:xfrm>
            <a:custGeom>
              <a:avLst/>
              <a:gdLst/>
              <a:ahLst/>
              <a:cxnLst/>
              <a:rect l="l" t="t" r="r" b="b"/>
              <a:pathLst>
                <a:path w="11676" h="11643" fill="none" extrusionOk="0">
                  <a:moveTo>
                    <a:pt x="3237" y="1"/>
                  </a:moveTo>
                  <a:lnTo>
                    <a:pt x="11676" y="3203"/>
                  </a:lnTo>
                  <a:lnTo>
                    <a:pt x="8440" y="11643"/>
                  </a:lnTo>
                  <a:lnTo>
                    <a:pt x="1" y="8407"/>
                  </a:lnTo>
                  <a:close/>
                </a:path>
              </a:pathLst>
            </a:custGeom>
            <a:noFill/>
            <a:ln w="19050"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9" name="Google Shape;39;p2"/>
            <p:cNvSpPr/>
            <p:nvPr/>
          </p:nvSpPr>
          <p:spPr>
            <a:xfrm rot="363082">
              <a:off x="-56388" y="4232909"/>
              <a:ext cx="499541" cy="423260"/>
            </a:xfrm>
            <a:custGeom>
              <a:avLst/>
              <a:gdLst/>
              <a:ahLst/>
              <a:cxnLst/>
              <a:rect l="l" t="t" r="r" b="b"/>
              <a:pathLst>
                <a:path w="15946" h="13511" fill="none" extrusionOk="0">
                  <a:moveTo>
                    <a:pt x="3303" y="1"/>
                  </a:moveTo>
                  <a:lnTo>
                    <a:pt x="15945" y="4804"/>
                  </a:lnTo>
                  <a:moveTo>
                    <a:pt x="2769" y="1435"/>
                  </a:moveTo>
                  <a:lnTo>
                    <a:pt x="15378" y="6272"/>
                  </a:lnTo>
                  <a:moveTo>
                    <a:pt x="2202" y="2903"/>
                  </a:moveTo>
                  <a:lnTo>
                    <a:pt x="14845" y="7740"/>
                  </a:lnTo>
                  <a:moveTo>
                    <a:pt x="14277" y="9174"/>
                  </a:moveTo>
                  <a:lnTo>
                    <a:pt x="1635" y="4337"/>
                  </a:lnTo>
                  <a:moveTo>
                    <a:pt x="1101" y="5805"/>
                  </a:moveTo>
                  <a:lnTo>
                    <a:pt x="13710" y="10608"/>
                  </a:lnTo>
                  <a:moveTo>
                    <a:pt x="534" y="7239"/>
                  </a:moveTo>
                  <a:lnTo>
                    <a:pt x="13177" y="12076"/>
                  </a:lnTo>
                  <a:moveTo>
                    <a:pt x="1" y="8707"/>
                  </a:moveTo>
                  <a:lnTo>
                    <a:pt x="12643" y="13511"/>
                  </a:lnTo>
                </a:path>
              </a:pathLst>
            </a:custGeom>
            <a:noFill/>
            <a:ln w="19050"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0" name="Google Shape;40;p2"/>
            <p:cNvSpPr/>
            <p:nvPr/>
          </p:nvSpPr>
          <p:spPr>
            <a:xfrm rot="363082">
              <a:off x="940056" y="4735937"/>
              <a:ext cx="406531" cy="311454"/>
            </a:xfrm>
            <a:custGeom>
              <a:avLst/>
              <a:gdLst/>
              <a:ahLst/>
              <a:cxnLst/>
              <a:rect l="l" t="t" r="r" b="b"/>
              <a:pathLst>
                <a:path w="12977" h="9942" fill="none" extrusionOk="0">
                  <a:moveTo>
                    <a:pt x="12977" y="3903"/>
                  </a:moveTo>
                  <a:lnTo>
                    <a:pt x="2670" y="1"/>
                  </a:lnTo>
                  <a:moveTo>
                    <a:pt x="2002" y="1769"/>
                  </a:moveTo>
                  <a:lnTo>
                    <a:pt x="12276" y="5671"/>
                  </a:lnTo>
                  <a:moveTo>
                    <a:pt x="1335" y="3503"/>
                  </a:moveTo>
                  <a:lnTo>
                    <a:pt x="11609" y="7439"/>
                  </a:lnTo>
                  <a:moveTo>
                    <a:pt x="668" y="5271"/>
                  </a:moveTo>
                  <a:lnTo>
                    <a:pt x="10942" y="9174"/>
                  </a:lnTo>
                  <a:moveTo>
                    <a:pt x="7706" y="9941"/>
                  </a:moveTo>
                  <a:lnTo>
                    <a:pt x="1" y="7006"/>
                  </a:lnTo>
                </a:path>
              </a:pathLst>
            </a:custGeom>
            <a:noFill/>
            <a:ln w="19050"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1" name="Google Shape;41;p2"/>
            <p:cNvSpPr/>
            <p:nvPr/>
          </p:nvSpPr>
          <p:spPr>
            <a:xfrm rot="363082">
              <a:off x="407066" y="4979342"/>
              <a:ext cx="760778" cy="501609"/>
            </a:xfrm>
            <a:custGeom>
              <a:avLst/>
              <a:gdLst/>
              <a:ahLst/>
              <a:cxnLst/>
              <a:rect l="l" t="t" r="r" b="b"/>
              <a:pathLst>
                <a:path w="24285" h="16012" fill="none" extrusionOk="0">
                  <a:moveTo>
                    <a:pt x="24285" y="6772"/>
                  </a:moveTo>
                  <a:lnTo>
                    <a:pt x="6472" y="0"/>
                  </a:lnTo>
                  <a:moveTo>
                    <a:pt x="3136" y="1067"/>
                  </a:moveTo>
                  <a:lnTo>
                    <a:pt x="23517" y="8806"/>
                  </a:lnTo>
                  <a:moveTo>
                    <a:pt x="2336" y="3069"/>
                  </a:moveTo>
                  <a:lnTo>
                    <a:pt x="22717" y="10841"/>
                  </a:lnTo>
                  <a:moveTo>
                    <a:pt x="1568" y="5137"/>
                  </a:moveTo>
                  <a:lnTo>
                    <a:pt x="21950" y="12909"/>
                  </a:lnTo>
                  <a:moveTo>
                    <a:pt x="801" y="7172"/>
                  </a:moveTo>
                  <a:lnTo>
                    <a:pt x="21182" y="14944"/>
                  </a:lnTo>
                  <a:moveTo>
                    <a:pt x="1" y="9240"/>
                  </a:moveTo>
                  <a:lnTo>
                    <a:pt x="17847" y="16011"/>
                  </a:lnTo>
                </a:path>
              </a:pathLst>
            </a:custGeom>
            <a:noFill/>
            <a:ln w="19050"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42" name="Google Shape;42;p2"/>
          <p:cNvGrpSpPr/>
          <p:nvPr/>
        </p:nvGrpSpPr>
        <p:grpSpPr>
          <a:xfrm rot="10800000" flipH="1">
            <a:off x="4627258" y="5963682"/>
            <a:ext cx="4596373" cy="3709439"/>
            <a:chOff x="-729163" y="3851975"/>
            <a:chExt cx="2464103" cy="1988620"/>
          </a:xfrm>
        </p:grpSpPr>
        <p:sp>
          <p:nvSpPr>
            <p:cNvPr id="43" name="Google Shape;43;p2"/>
            <p:cNvSpPr/>
            <p:nvPr/>
          </p:nvSpPr>
          <p:spPr>
            <a:xfrm rot="363082">
              <a:off x="-642946" y="3967874"/>
              <a:ext cx="2291669" cy="1756822"/>
            </a:xfrm>
            <a:custGeom>
              <a:avLst/>
              <a:gdLst/>
              <a:ahLst/>
              <a:cxnLst/>
              <a:rect l="l" t="t" r="r" b="b"/>
              <a:pathLst>
                <a:path w="73153" h="56080" extrusionOk="0">
                  <a:moveTo>
                    <a:pt x="12829" y="0"/>
                  </a:moveTo>
                  <a:cubicBezTo>
                    <a:pt x="12663" y="0"/>
                    <a:pt x="12517" y="100"/>
                    <a:pt x="12443" y="272"/>
                  </a:cubicBezTo>
                  <a:lnTo>
                    <a:pt x="101" y="32729"/>
                  </a:lnTo>
                  <a:cubicBezTo>
                    <a:pt x="1" y="32929"/>
                    <a:pt x="134" y="33196"/>
                    <a:pt x="334" y="33262"/>
                  </a:cubicBezTo>
                  <a:lnTo>
                    <a:pt x="60143" y="56045"/>
                  </a:lnTo>
                  <a:cubicBezTo>
                    <a:pt x="60198" y="56069"/>
                    <a:pt x="60253" y="56079"/>
                    <a:pt x="60306" y="56079"/>
                  </a:cubicBezTo>
                  <a:cubicBezTo>
                    <a:pt x="60479" y="56079"/>
                    <a:pt x="60634" y="55965"/>
                    <a:pt x="60711" y="55812"/>
                  </a:cubicBezTo>
                  <a:lnTo>
                    <a:pt x="73053" y="23355"/>
                  </a:lnTo>
                  <a:cubicBezTo>
                    <a:pt x="73153" y="23155"/>
                    <a:pt x="73053" y="22888"/>
                    <a:pt x="72819" y="22822"/>
                  </a:cubicBezTo>
                  <a:lnTo>
                    <a:pt x="13010" y="39"/>
                  </a:lnTo>
                  <a:cubicBezTo>
                    <a:pt x="12949" y="13"/>
                    <a:pt x="12888" y="0"/>
                    <a:pt x="12829"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4" name="Google Shape;44;p2"/>
            <p:cNvSpPr/>
            <p:nvPr/>
          </p:nvSpPr>
          <p:spPr>
            <a:xfrm rot="363082">
              <a:off x="792956" y="4622556"/>
              <a:ext cx="778540" cy="1132818"/>
            </a:xfrm>
            <a:custGeom>
              <a:avLst/>
              <a:gdLst/>
              <a:ahLst/>
              <a:cxnLst/>
              <a:rect l="l" t="t" r="r" b="b"/>
              <a:pathLst>
                <a:path w="24852" h="36161" extrusionOk="0">
                  <a:moveTo>
                    <a:pt x="11909" y="1"/>
                  </a:moveTo>
                  <a:lnTo>
                    <a:pt x="0" y="31223"/>
                  </a:lnTo>
                  <a:lnTo>
                    <a:pt x="12943" y="36160"/>
                  </a:lnTo>
                  <a:lnTo>
                    <a:pt x="24851" y="4904"/>
                  </a:lnTo>
                  <a:lnTo>
                    <a:pt x="11909"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5" name="Google Shape;45;p2"/>
            <p:cNvSpPr/>
            <p:nvPr/>
          </p:nvSpPr>
          <p:spPr>
            <a:xfrm rot="363082">
              <a:off x="289098" y="4363311"/>
              <a:ext cx="1166244" cy="1323976"/>
            </a:xfrm>
            <a:custGeom>
              <a:avLst/>
              <a:gdLst/>
              <a:ahLst/>
              <a:cxnLst/>
              <a:rect l="l" t="t" r="r" b="b"/>
              <a:pathLst>
                <a:path w="37228" h="42263" extrusionOk="0">
                  <a:moveTo>
                    <a:pt x="13388" y="0"/>
                  </a:moveTo>
                  <a:cubicBezTo>
                    <a:pt x="12947" y="0"/>
                    <a:pt x="12544" y="279"/>
                    <a:pt x="12376" y="699"/>
                  </a:cubicBezTo>
                  <a:lnTo>
                    <a:pt x="6272" y="16711"/>
                  </a:lnTo>
                  <a:lnTo>
                    <a:pt x="201" y="32722"/>
                  </a:lnTo>
                  <a:cubicBezTo>
                    <a:pt x="1" y="33189"/>
                    <a:pt x="201" y="33756"/>
                    <a:pt x="668" y="34023"/>
                  </a:cubicBezTo>
                  <a:cubicBezTo>
                    <a:pt x="4271" y="35924"/>
                    <a:pt x="7973" y="37659"/>
                    <a:pt x="11743" y="39160"/>
                  </a:cubicBezTo>
                  <a:cubicBezTo>
                    <a:pt x="17146" y="41262"/>
                    <a:pt x="24952" y="42262"/>
                    <a:pt x="24952" y="42262"/>
                  </a:cubicBezTo>
                  <a:lnTo>
                    <a:pt x="31090" y="26151"/>
                  </a:lnTo>
                  <a:lnTo>
                    <a:pt x="37227" y="10039"/>
                  </a:lnTo>
                  <a:cubicBezTo>
                    <a:pt x="37227" y="10039"/>
                    <a:pt x="30756" y="5636"/>
                    <a:pt x="25319" y="3568"/>
                  </a:cubicBezTo>
                  <a:cubicBezTo>
                    <a:pt x="21483" y="2167"/>
                    <a:pt x="17580" y="999"/>
                    <a:pt x="13644" y="32"/>
                  </a:cubicBezTo>
                  <a:cubicBezTo>
                    <a:pt x="13558" y="11"/>
                    <a:pt x="13472" y="0"/>
                    <a:pt x="13388" y="0"/>
                  </a:cubicBezTo>
                  <a:close/>
                </a:path>
              </a:pathLst>
            </a:custGeom>
            <a:solidFill>
              <a:schemeClr val="l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6" name="Google Shape;46;p2"/>
            <p:cNvSpPr/>
            <p:nvPr/>
          </p:nvSpPr>
          <p:spPr>
            <a:xfrm rot="363082">
              <a:off x="1066041" y="4735131"/>
              <a:ext cx="399201" cy="988588"/>
            </a:xfrm>
            <a:custGeom>
              <a:avLst/>
              <a:gdLst/>
              <a:ahLst/>
              <a:cxnLst/>
              <a:rect l="l" t="t" r="r" b="b"/>
              <a:pathLst>
                <a:path w="12743" h="31557" extrusionOk="0">
                  <a:moveTo>
                    <a:pt x="11909" y="1"/>
                  </a:moveTo>
                  <a:lnTo>
                    <a:pt x="0" y="31257"/>
                  </a:lnTo>
                  <a:lnTo>
                    <a:pt x="834" y="31557"/>
                  </a:lnTo>
                  <a:lnTo>
                    <a:pt x="12743" y="334"/>
                  </a:lnTo>
                  <a:lnTo>
                    <a:pt x="11909"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7" name="Google Shape;47;p2"/>
            <p:cNvSpPr/>
            <p:nvPr/>
          </p:nvSpPr>
          <p:spPr>
            <a:xfrm rot="363082">
              <a:off x="1086646" y="4743259"/>
              <a:ext cx="390836" cy="979190"/>
            </a:xfrm>
            <a:custGeom>
              <a:avLst/>
              <a:gdLst/>
              <a:ahLst/>
              <a:cxnLst/>
              <a:rect l="l" t="t" r="r" b="b"/>
              <a:pathLst>
                <a:path w="12476" h="31257" extrusionOk="0">
                  <a:moveTo>
                    <a:pt x="12042" y="1"/>
                  </a:moveTo>
                  <a:lnTo>
                    <a:pt x="0" y="31090"/>
                  </a:lnTo>
                  <a:lnTo>
                    <a:pt x="434" y="31256"/>
                  </a:lnTo>
                  <a:lnTo>
                    <a:pt x="12476" y="167"/>
                  </a:lnTo>
                  <a:lnTo>
                    <a:pt x="12042"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8" name="Google Shape;48;p2"/>
            <p:cNvSpPr/>
            <p:nvPr/>
          </p:nvSpPr>
          <p:spPr>
            <a:xfrm rot="363082">
              <a:off x="-564252" y="3933299"/>
              <a:ext cx="778540" cy="1133852"/>
            </a:xfrm>
            <a:custGeom>
              <a:avLst/>
              <a:gdLst/>
              <a:ahLst/>
              <a:cxnLst/>
              <a:rect l="l" t="t" r="r" b="b"/>
              <a:pathLst>
                <a:path w="24852" h="36194" extrusionOk="0">
                  <a:moveTo>
                    <a:pt x="11909" y="1"/>
                  </a:moveTo>
                  <a:lnTo>
                    <a:pt x="0" y="31256"/>
                  </a:lnTo>
                  <a:lnTo>
                    <a:pt x="12943" y="36193"/>
                  </a:lnTo>
                  <a:lnTo>
                    <a:pt x="24851" y="4937"/>
                  </a:lnTo>
                  <a:lnTo>
                    <a:pt x="11909"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9" name="Google Shape;49;p2"/>
            <p:cNvSpPr/>
            <p:nvPr/>
          </p:nvSpPr>
          <p:spPr>
            <a:xfrm rot="363082">
              <a:off x="-449612" y="4006479"/>
              <a:ext cx="1166244" cy="1323004"/>
            </a:xfrm>
            <a:custGeom>
              <a:avLst/>
              <a:gdLst/>
              <a:ahLst/>
              <a:cxnLst/>
              <a:rect l="l" t="t" r="r" b="b"/>
              <a:pathLst>
                <a:path w="37228" h="42232" extrusionOk="0">
                  <a:moveTo>
                    <a:pt x="12243" y="0"/>
                  </a:moveTo>
                  <a:lnTo>
                    <a:pt x="6105" y="16112"/>
                  </a:lnTo>
                  <a:lnTo>
                    <a:pt x="1" y="32190"/>
                  </a:lnTo>
                  <a:cubicBezTo>
                    <a:pt x="1" y="32190"/>
                    <a:pt x="6506" y="36593"/>
                    <a:pt x="11909" y="38694"/>
                  </a:cubicBezTo>
                  <a:cubicBezTo>
                    <a:pt x="15745" y="40062"/>
                    <a:pt x="19648" y="41230"/>
                    <a:pt x="23584" y="42197"/>
                  </a:cubicBezTo>
                  <a:cubicBezTo>
                    <a:pt x="23677" y="42220"/>
                    <a:pt x="23769" y="42231"/>
                    <a:pt x="23859" y="42231"/>
                  </a:cubicBezTo>
                  <a:cubicBezTo>
                    <a:pt x="24293" y="42231"/>
                    <a:pt x="24686" y="41977"/>
                    <a:pt x="24852" y="41563"/>
                  </a:cubicBezTo>
                  <a:lnTo>
                    <a:pt x="30923" y="25552"/>
                  </a:lnTo>
                  <a:lnTo>
                    <a:pt x="37027" y="9540"/>
                  </a:lnTo>
                  <a:cubicBezTo>
                    <a:pt x="37227" y="9040"/>
                    <a:pt x="37027" y="8473"/>
                    <a:pt x="36560" y="8239"/>
                  </a:cubicBezTo>
                  <a:cubicBezTo>
                    <a:pt x="32958" y="6305"/>
                    <a:pt x="29255" y="4603"/>
                    <a:pt x="25486" y="3069"/>
                  </a:cubicBezTo>
                  <a:cubicBezTo>
                    <a:pt x="20049" y="1001"/>
                    <a:pt x="12243" y="0"/>
                    <a:pt x="12243" y="0"/>
                  </a:cubicBezTo>
                  <a:close/>
                </a:path>
              </a:pathLst>
            </a:custGeom>
            <a:solidFill>
              <a:schemeClr val="l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0" name="Google Shape;50;p2"/>
            <p:cNvSpPr/>
            <p:nvPr/>
          </p:nvSpPr>
          <p:spPr>
            <a:xfrm rot="363082">
              <a:off x="-458078" y="3966041"/>
              <a:ext cx="400266" cy="988588"/>
            </a:xfrm>
            <a:custGeom>
              <a:avLst/>
              <a:gdLst/>
              <a:ahLst/>
              <a:cxnLst/>
              <a:rect l="l" t="t" r="r" b="b"/>
              <a:pathLst>
                <a:path w="12777" h="31557" extrusionOk="0">
                  <a:moveTo>
                    <a:pt x="11909" y="0"/>
                  </a:moveTo>
                  <a:lnTo>
                    <a:pt x="1" y="31223"/>
                  </a:lnTo>
                  <a:lnTo>
                    <a:pt x="868" y="31556"/>
                  </a:lnTo>
                  <a:lnTo>
                    <a:pt x="12777" y="300"/>
                  </a:lnTo>
                  <a:lnTo>
                    <a:pt x="1190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1" name="Google Shape;51;p2"/>
            <p:cNvSpPr/>
            <p:nvPr/>
          </p:nvSpPr>
          <p:spPr>
            <a:xfrm rot="363082">
              <a:off x="-486520" y="3948733"/>
              <a:ext cx="386701" cy="983356"/>
            </a:xfrm>
            <a:custGeom>
              <a:avLst/>
              <a:gdLst/>
              <a:ahLst/>
              <a:cxnLst/>
              <a:rect l="l" t="t" r="r" b="b"/>
              <a:pathLst>
                <a:path w="12344" h="31390" extrusionOk="0">
                  <a:moveTo>
                    <a:pt x="11909" y="0"/>
                  </a:moveTo>
                  <a:lnTo>
                    <a:pt x="1" y="31223"/>
                  </a:lnTo>
                  <a:lnTo>
                    <a:pt x="435" y="31389"/>
                  </a:lnTo>
                  <a:lnTo>
                    <a:pt x="12343" y="167"/>
                  </a:lnTo>
                  <a:lnTo>
                    <a:pt x="1190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2" name="Google Shape;52;p2"/>
            <p:cNvSpPr/>
            <p:nvPr/>
          </p:nvSpPr>
          <p:spPr>
            <a:xfrm rot="363082">
              <a:off x="-536791" y="3924334"/>
              <a:ext cx="403367" cy="990687"/>
            </a:xfrm>
            <a:custGeom>
              <a:avLst/>
              <a:gdLst/>
              <a:ahLst/>
              <a:cxnLst/>
              <a:rect l="l" t="t" r="r" b="b"/>
              <a:pathLst>
                <a:path w="12876" h="31624" extrusionOk="0">
                  <a:moveTo>
                    <a:pt x="11909" y="0"/>
                  </a:moveTo>
                  <a:lnTo>
                    <a:pt x="0" y="31223"/>
                  </a:lnTo>
                  <a:lnTo>
                    <a:pt x="967" y="31623"/>
                  </a:lnTo>
                  <a:lnTo>
                    <a:pt x="12876" y="367"/>
                  </a:lnTo>
                  <a:lnTo>
                    <a:pt x="1190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3" name="Google Shape;53;p2"/>
            <p:cNvSpPr/>
            <p:nvPr/>
          </p:nvSpPr>
          <p:spPr>
            <a:xfrm rot="363082">
              <a:off x="633267" y="4549023"/>
              <a:ext cx="365775" cy="364741"/>
            </a:xfrm>
            <a:custGeom>
              <a:avLst/>
              <a:gdLst/>
              <a:ahLst/>
              <a:cxnLst/>
              <a:rect l="l" t="t" r="r" b="b"/>
              <a:pathLst>
                <a:path w="11676" h="11643" fill="none" extrusionOk="0">
                  <a:moveTo>
                    <a:pt x="3237" y="1"/>
                  </a:moveTo>
                  <a:lnTo>
                    <a:pt x="11676" y="3203"/>
                  </a:lnTo>
                  <a:lnTo>
                    <a:pt x="8440" y="11643"/>
                  </a:lnTo>
                  <a:lnTo>
                    <a:pt x="1" y="8407"/>
                  </a:lnTo>
                  <a:close/>
                </a:path>
              </a:pathLst>
            </a:custGeom>
            <a:noFill/>
            <a:ln w="19050"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4" name="Google Shape;54;p2"/>
            <p:cNvSpPr/>
            <p:nvPr/>
          </p:nvSpPr>
          <p:spPr>
            <a:xfrm rot="363082">
              <a:off x="-56388" y="4232909"/>
              <a:ext cx="499541" cy="423260"/>
            </a:xfrm>
            <a:custGeom>
              <a:avLst/>
              <a:gdLst/>
              <a:ahLst/>
              <a:cxnLst/>
              <a:rect l="l" t="t" r="r" b="b"/>
              <a:pathLst>
                <a:path w="15946" h="13511" fill="none" extrusionOk="0">
                  <a:moveTo>
                    <a:pt x="3303" y="1"/>
                  </a:moveTo>
                  <a:lnTo>
                    <a:pt x="15945" y="4804"/>
                  </a:lnTo>
                  <a:moveTo>
                    <a:pt x="2769" y="1435"/>
                  </a:moveTo>
                  <a:lnTo>
                    <a:pt x="15378" y="6272"/>
                  </a:lnTo>
                  <a:moveTo>
                    <a:pt x="2202" y="2903"/>
                  </a:moveTo>
                  <a:lnTo>
                    <a:pt x="14845" y="7740"/>
                  </a:lnTo>
                  <a:moveTo>
                    <a:pt x="14277" y="9174"/>
                  </a:moveTo>
                  <a:lnTo>
                    <a:pt x="1635" y="4337"/>
                  </a:lnTo>
                  <a:moveTo>
                    <a:pt x="1101" y="5805"/>
                  </a:moveTo>
                  <a:lnTo>
                    <a:pt x="13710" y="10608"/>
                  </a:lnTo>
                  <a:moveTo>
                    <a:pt x="534" y="7239"/>
                  </a:moveTo>
                  <a:lnTo>
                    <a:pt x="13177" y="12076"/>
                  </a:lnTo>
                  <a:moveTo>
                    <a:pt x="1" y="8707"/>
                  </a:moveTo>
                  <a:lnTo>
                    <a:pt x="12643" y="13511"/>
                  </a:lnTo>
                </a:path>
              </a:pathLst>
            </a:custGeom>
            <a:noFill/>
            <a:ln w="19050"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5" name="Google Shape;55;p2"/>
            <p:cNvSpPr/>
            <p:nvPr/>
          </p:nvSpPr>
          <p:spPr>
            <a:xfrm rot="363082">
              <a:off x="940056" y="4735937"/>
              <a:ext cx="406531" cy="311454"/>
            </a:xfrm>
            <a:custGeom>
              <a:avLst/>
              <a:gdLst/>
              <a:ahLst/>
              <a:cxnLst/>
              <a:rect l="l" t="t" r="r" b="b"/>
              <a:pathLst>
                <a:path w="12977" h="9942" fill="none" extrusionOk="0">
                  <a:moveTo>
                    <a:pt x="12977" y="3903"/>
                  </a:moveTo>
                  <a:lnTo>
                    <a:pt x="2670" y="1"/>
                  </a:lnTo>
                  <a:moveTo>
                    <a:pt x="2002" y="1769"/>
                  </a:moveTo>
                  <a:lnTo>
                    <a:pt x="12276" y="5671"/>
                  </a:lnTo>
                  <a:moveTo>
                    <a:pt x="1335" y="3503"/>
                  </a:moveTo>
                  <a:lnTo>
                    <a:pt x="11609" y="7439"/>
                  </a:lnTo>
                  <a:moveTo>
                    <a:pt x="668" y="5271"/>
                  </a:moveTo>
                  <a:lnTo>
                    <a:pt x="10942" y="9174"/>
                  </a:lnTo>
                  <a:moveTo>
                    <a:pt x="7706" y="9941"/>
                  </a:moveTo>
                  <a:lnTo>
                    <a:pt x="1" y="7006"/>
                  </a:lnTo>
                </a:path>
              </a:pathLst>
            </a:custGeom>
            <a:noFill/>
            <a:ln w="19050"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6" name="Google Shape;56;p2"/>
            <p:cNvSpPr/>
            <p:nvPr/>
          </p:nvSpPr>
          <p:spPr>
            <a:xfrm rot="363082">
              <a:off x="407066" y="4979342"/>
              <a:ext cx="760778" cy="501609"/>
            </a:xfrm>
            <a:custGeom>
              <a:avLst/>
              <a:gdLst/>
              <a:ahLst/>
              <a:cxnLst/>
              <a:rect l="l" t="t" r="r" b="b"/>
              <a:pathLst>
                <a:path w="24285" h="16012" fill="none" extrusionOk="0">
                  <a:moveTo>
                    <a:pt x="24285" y="6772"/>
                  </a:moveTo>
                  <a:lnTo>
                    <a:pt x="6472" y="0"/>
                  </a:lnTo>
                  <a:moveTo>
                    <a:pt x="3136" y="1067"/>
                  </a:moveTo>
                  <a:lnTo>
                    <a:pt x="23517" y="8806"/>
                  </a:lnTo>
                  <a:moveTo>
                    <a:pt x="2336" y="3069"/>
                  </a:moveTo>
                  <a:lnTo>
                    <a:pt x="22717" y="10841"/>
                  </a:lnTo>
                  <a:moveTo>
                    <a:pt x="1568" y="5137"/>
                  </a:moveTo>
                  <a:lnTo>
                    <a:pt x="21950" y="12909"/>
                  </a:lnTo>
                  <a:moveTo>
                    <a:pt x="801" y="7172"/>
                  </a:moveTo>
                  <a:lnTo>
                    <a:pt x="21182" y="14944"/>
                  </a:lnTo>
                  <a:moveTo>
                    <a:pt x="1" y="9240"/>
                  </a:moveTo>
                  <a:lnTo>
                    <a:pt x="17847" y="16011"/>
                  </a:lnTo>
                </a:path>
              </a:pathLst>
            </a:custGeom>
            <a:noFill/>
            <a:ln w="19050"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57" name="Google Shape;57;p2"/>
          <p:cNvSpPr txBox="1">
            <a:spLocks noGrp="1"/>
          </p:cNvSpPr>
          <p:nvPr>
            <p:ph type="ctrTitle"/>
          </p:nvPr>
        </p:nvSpPr>
        <p:spPr>
          <a:xfrm>
            <a:off x="1718000" y="2472444"/>
            <a:ext cx="8756000" cy="1910400"/>
          </a:xfrm>
          <a:prstGeom prst="rect">
            <a:avLst/>
          </a:prstGeom>
        </p:spPr>
        <p:txBody>
          <a:bodyPr spcFirstLastPara="1" wrap="square" lIns="91425" tIns="91425" rIns="91425" bIns="91425" anchor="ctr" anchorCtr="0">
            <a:noAutofit/>
          </a:bodyPr>
          <a:lstStyle>
            <a:lvl1pPr lvl="0" algn="ctr">
              <a:spcBef>
                <a:spcPts val="0"/>
              </a:spcBef>
              <a:spcAft>
                <a:spcPts val="0"/>
              </a:spcAft>
              <a:buSzPts val="5200"/>
              <a:buNone/>
              <a:defRPr sz="4933" b="1">
                <a:latin typeface="Josefin Sans"/>
                <a:ea typeface="Josefin Sans"/>
                <a:cs typeface="Josefin Sans"/>
                <a:sym typeface="Josefin Sans"/>
              </a:defRPr>
            </a:lvl1pPr>
            <a:lvl2pPr lvl="1" algn="ctr">
              <a:spcBef>
                <a:spcPts val="0"/>
              </a:spcBef>
              <a:spcAft>
                <a:spcPts val="0"/>
              </a:spcAft>
              <a:buSzPts val="5200"/>
              <a:buNone/>
              <a:defRPr sz="6933"/>
            </a:lvl2pPr>
            <a:lvl3pPr lvl="2" algn="ctr">
              <a:spcBef>
                <a:spcPts val="0"/>
              </a:spcBef>
              <a:spcAft>
                <a:spcPts val="0"/>
              </a:spcAft>
              <a:buSzPts val="5200"/>
              <a:buNone/>
              <a:defRPr sz="6933"/>
            </a:lvl3pPr>
            <a:lvl4pPr lvl="3" algn="ctr">
              <a:spcBef>
                <a:spcPts val="0"/>
              </a:spcBef>
              <a:spcAft>
                <a:spcPts val="0"/>
              </a:spcAft>
              <a:buSzPts val="5200"/>
              <a:buNone/>
              <a:defRPr sz="6933"/>
            </a:lvl4pPr>
            <a:lvl5pPr lvl="4" algn="ctr">
              <a:spcBef>
                <a:spcPts val="0"/>
              </a:spcBef>
              <a:spcAft>
                <a:spcPts val="0"/>
              </a:spcAft>
              <a:buSzPts val="5200"/>
              <a:buNone/>
              <a:defRPr sz="6933"/>
            </a:lvl5pPr>
            <a:lvl6pPr lvl="5" algn="ctr">
              <a:spcBef>
                <a:spcPts val="0"/>
              </a:spcBef>
              <a:spcAft>
                <a:spcPts val="0"/>
              </a:spcAft>
              <a:buSzPts val="5200"/>
              <a:buNone/>
              <a:defRPr sz="6933"/>
            </a:lvl6pPr>
            <a:lvl7pPr lvl="6" algn="ctr">
              <a:spcBef>
                <a:spcPts val="0"/>
              </a:spcBef>
              <a:spcAft>
                <a:spcPts val="0"/>
              </a:spcAft>
              <a:buSzPts val="5200"/>
              <a:buNone/>
              <a:defRPr sz="6933"/>
            </a:lvl7pPr>
            <a:lvl8pPr lvl="7" algn="ctr">
              <a:spcBef>
                <a:spcPts val="0"/>
              </a:spcBef>
              <a:spcAft>
                <a:spcPts val="0"/>
              </a:spcAft>
              <a:buSzPts val="5200"/>
              <a:buNone/>
              <a:defRPr sz="6933"/>
            </a:lvl8pPr>
            <a:lvl9pPr lvl="8" algn="ctr">
              <a:spcBef>
                <a:spcPts val="0"/>
              </a:spcBef>
              <a:spcAft>
                <a:spcPts val="0"/>
              </a:spcAft>
              <a:buSzPts val="5200"/>
              <a:buNone/>
              <a:defRPr sz="6933"/>
            </a:lvl9pPr>
          </a:lstStyle>
          <a:p>
            <a:endParaRPr/>
          </a:p>
        </p:txBody>
      </p:sp>
      <p:sp>
        <p:nvSpPr>
          <p:cNvPr id="58" name="Google Shape;58;p2"/>
          <p:cNvSpPr txBox="1">
            <a:spLocks noGrp="1"/>
          </p:cNvSpPr>
          <p:nvPr>
            <p:ph type="subTitle" idx="1"/>
          </p:nvPr>
        </p:nvSpPr>
        <p:spPr>
          <a:xfrm>
            <a:off x="5012400" y="4382844"/>
            <a:ext cx="2167200" cy="471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2800"/>
              <a:buNone/>
              <a:defRPr sz="2533"/>
            </a:lvl1pPr>
            <a:lvl2pPr lvl="1" algn="ctr" rtl="0">
              <a:lnSpc>
                <a:spcPct val="100000"/>
              </a:lnSpc>
              <a:spcBef>
                <a:spcPts val="0"/>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sp>
        <p:nvSpPr>
          <p:cNvPr id="59" name="Google Shape;59;p2"/>
          <p:cNvSpPr txBox="1">
            <a:spLocks noGrp="1"/>
          </p:cNvSpPr>
          <p:nvPr>
            <p:ph type="subTitle" idx="2"/>
          </p:nvPr>
        </p:nvSpPr>
        <p:spPr>
          <a:xfrm>
            <a:off x="8806633" y="756733"/>
            <a:ext cx="2246800" cy="562800"/>
          </a:xfrm>
          <a:prstGeom prst="rect">
            <a:avLst/>
          </a:prstGeom>
        </p:spPr>
        <p:txBody>
          <a:bodyPr spcFirstLastPara="1" wrap="square" lIns="91425" tIns="91425" rIns="91425" bIns="91425" anchor="ctr" anchorCtr="0">
            <a:noAutofit/>
          </a:bodyPr>
          <a:lstStyle>
            <a:lvl1pPr lvl="0" algn="ctr">
              <a:lnSpc>
                <a:spcPct val="100000"/>
              </a:lnSpc>
              <a:spcBef>
                <a:spcPts val="0"/>
              </a:spcBef>
              <a:spcAft>
                <a:spcPts val="0"/>
              </a:spcAft>
              <a:buClr>
                <a:schemeClr val="accent3"/>
              </a:buClr>
              <a:buSzPts val="2800"/>
              <a:buNone/>
              <a:defRPr sz="2667" b="1">
                <a:latin typeface="Josefin Sans"/>
                <a:ea typeface="Josefin Sans"/>
                <a:cs typeface="Josefin Sans"/>
                <a:sym typeface="Josefin Sans"/>
              </a:defRPr>
            </a:lvl1pPr>
            <a:lvl2pPr lvl="1" algn="ctr">
              <a:lnSpc>
                <a:spcPct val="100000"/>
              </a:lnSpc>
              <a:spcBef>
                <a:spcPts val="0"/>
              </a:spcBef>
              <a:spcAft>
                <a:spcPts val="0"/>
              </a:spcAft>
              <a:buSzPts val="2800"/>
              <a:buNone/>
              <a:defRPr sz="3733"/>
            </a:lvl2pPr>
            <a:lvl3pPr lvl="2" algn="ctr">
              <a:lnSpc>
                <a:spcPct val="100000"/>
              </a:lnSpc>
              <a:spcBef>
                <a:spcPts val="0"/>
              </a:spcBef>
              <a:spcAft>
                <a:spcPts val="0"/>
              </a:spcAft>
              <a:buSzPts val="2800"/>
              <a:buNone/>
              <a:defRPr sz="3733"/>
            </a:lvl3pPr>
            <a:lvl4pPr lvl="3" algn="ctr">
              <a:lnSpc>
                <a:spcPct val="100000"/>
              </a:lnSpc>
              <a:spcBef>
                <a:spcPts val="0"/>
              </a:spcBef>
              <a:spcAft>
                <a:spcPts val="0"/>
              </a:spcAft>
              <a:buSzPts val="2800"/>
              <a:buNone/>
              <a:defRPr sz="3733"/>
            </a:lvl4pPr>
            <a:lvl5pPr lvl="4" algn="ctr">
              <a:lnSpc>
                <a:spcPct val="100000"/>
              </a:lnSpc>
              <a:spcBef>
                <a:spcPts val="0"/>
              </a:spcBef>
              <a:spcAft>
                <a:spcPts val="0"/>
              </a:spcAft>
              <a:buSzPts val="2800"/>
              <a:buNone/>
              <a:defRPr sz="3733"/>
            </a:lvl5pPr>
            <a:lvl6pPr lvl="5" algn="ctr">
              <a:lnSpc>
                <a:spcPct val="100000"/>
              </a:lnSpc>
              <a:spcBef>
                <a:spcPts val="0"/>
              </a:spcBef>
              <a:spcAft>
                <a:spcPts val="0"/>
              </a:spcAft>
              <a:buSzPts val="2800"/>
              <a:buNone/>
              <a:defRPr sz="3733"/>
            </a:lvl6pPr>
            <a:lvl7pPr lvl="6" algn="ctr">
              <a:lnSpc>
                <a:spcPct val="100000"/>
              </a:lnSpc>
              <a:spcBef>
                <a:spcPts val="0"/>
              </a:spcBef>
              <a:spcAft>
                <a:spcPts val="0"/>
              </a:spcAft>
              <a:buSzPts val="2800"/>
              <a:buNone/>
              <a:defRPr sz="3733"/>
            </a:lvl7pPr>
            <a:lvl8pPr lvl="7" algn="ctr">
              <a:lnSpc>
                <a:spcPct val="100000"/>
              </a:lnSpc>
              <a:spcBef>
                <a:spcPts val="0"/>
              </a:spcBef>
              <a:spcAft>
                <a:spcPts val="0"/>
              </a:spcAft>
              <a:buSzPts val="2800"/>
              <a:buNone/>
              <a:defRPr sz="3733"/>
            </a:lvl8pPr>
            <a:lvl9pPr lvl="8" algn="ctr">
              <a:lnSpc>
                <a:spcPct val="100000"/>
              </a:lnSpc>
              <a:spcBef>
                <a:spcPts val="0"/>
              </a:spcBef>
              <a:spcAft>
                <a:spcPts val="0"/>
              </a:spcAft>
              <a:buSzPts val="2800"/>
              <a:buNone/>
              <a:defRPr sz="3733"/>
            </a:lvl9pPr>
          </a:lstStyle>
          <a:p>
            <a:endParaRPr/>
          </a:p>
        </p:txBody>
      </p:sp>
    </p:spTree>
    <p:extLst>
      <p:ext uri="{BB962C8B-B14F-4D97-AF65-F5344CB8AC3E}">
        <p14:creationId xmlns:p14="http://schemas.microsoft.com/office/powerpoint/2010/main" val="4281337126"/>
      </p:ext>
    </p:extLst>
  </p:cSld>
  <p:clrMapOvr>
    <a:masterClrMapping/>
  </p:clrMapOvr>
</p:sldLayout>
</file>

<file path=ppt/slideLayouts/slideLayout204.xml><?xml version="1.0" encoding="utf-8"?>
<p:sldLayout xmlns:a="http://schemas.openxmlformats.org/drawingml/2006/main" xmlns:r="http://schemas.openxmlformats.org/officeDocument/2006/relationships" xmlns:p="http://schemas.openxmlformats.org/presentationml/2006/main" matchingName="Section header" type="secHead">
  <p:cSld name="Section header">
    <p:spTree>
      <p:nvGrpSpPr>
        <p:cNvPr id="1" name="Shape 60"/>
        <p:cNvGrpSpPr/>
        <p:nvPr/>
      </p:nvGrpSpPr>
      <p:grpSpPr>
        <a:xfrm>
          <a:off x="0" y="0"/>
          <a:ext cx="0" cy="0"/>
          <a:chOff x="0" y="0"/>
          <a:chExt cx="0" cy="0"/>
        </a:xfrm>
      </p:grpSpPr>
      <p:pic>
        <p:nvPicPr>
          <p:cNvPr id="61" name="Google Shape;61;p3"/>
          <p:cNvPicPr preferRelativeResize="0"/>
          <p:nvPr/>
        </p:nvPicPr>
        <p:blipFill>
          <a:blip r:embed="rId2">
            <a:alphaModFix/>
          </a:blip>
          <a:stretch>
            <a:fillRect/>
          </a:stretch>
        </p:blipFill>
        <p:spPr>
          <a:xfrm>
            <a:off x="-75466" y="-36433"/>
            <a:ext cx="12342935" cy="7005332"/>
          </a:xfrm>
          <a:prstGeom prst="rect">
            <a:avLst/>
          </a:prstGeom>
          <a:noFill/>
          <a:ln>
            <a:noFill/>
          </a:ln>
        </p:spPr>
      </p:pic>
      <p:grpSp>
        <p:nvGrpSpPr>
          <p:cNvPr id="62" name="Google Shape;62;p3"/>
          <p:cNvGrpSpPr/>
          <p:nvPr/>
        </p:nvGrpSpPr>
        <p:grpSpPr>
          <a:xfrm rot="5170076">
            <a:off x="10330203" y="5272232"/>
            <a:ext cx="2436828" cy="2564984"/>
            <a:chOff x="1526600" y="450800"/>
            <a:chExt cx="4540675" cy="4779475"/>
          </a:xfrm>
        </p:grpSpPr>
        <p:sp>
          <p:nvSpPr>
            <p:cNvPr id="63" name="Google Shape;63;p3"/>
            <p:cNvSpPr/>
            <p:nvPr/>
          </p:nvSpPr>
          <p:spPr>
            <a:xfrm>
              <a:off x="1610100" y="473575"/>
              <a:ext cx="4457175" cy="4689450"/>
            </a:xfrm>
            <a:custGeom>
              <a:avLst/>
              <a:gdLst/>
              <a:ahLst/>
              <a:cxnLst/>
              <a:rect l="l" t="t" r="r" b="b"/>
              <a:pathLst>
                <a:path w="178287" h="187578" extrusionOk="0">
                  <a:moveTo>
                    <a:pt x="95602" y="1"/>
                  </a:moveTo>
                  <a:cubicBezTo>
                    <a:pt x="95141" y="1"/>
                    <a:pt x="94676" y="129"/>
                    <a:pt x="94258" y="394"/>
                  </a:cubicBezTo>
                  <a:lnTo>
                    <a:pt x="0" y="63859"/>
                  </a:lnTo>
                  <a:lnTo>
                    <a:pt x="79645" y="185257"/>
                  </a:lnTo>
                  <a:cubicBezTo>
                    <a:pt x="80631" y="186769"/>
                    <a:pt x="82280" y="187578"/>
                    <a:pt x="83965" y="187578"/>
                  </a:cubicBezTo>
                  <a:cubicBezTo>
                    <a:pt x="84955" y="187578"/>
                    <a:pt x="85959" y="187298"/>
                    <a:pt x="86847" y="186719"/>
                  </a:cubicBezTo>
                  <a:lnTo>
                    <a:pt x="176826" y="126176"/>
                  </a:lnTo>
                  <a:cubicBezTo>
                    <a:pt x="177974" y="125393"/>
                    <a:pt x="178287" y="123880"/>
                    <a:pt x="177504" y="122732"/>
                  </a:cubicBezTo>
                  <a:lnTo>
                    <a:pt x="97703" y="1125"/>
                  </a:lnTo>
                  <a:cubicBezTo>
                    <a:pt x="97205" y="394"/>
                    <a:pt x="96410" y="1"/>
                    <a:pt x="95602" y="1"/>
                  </a:cubicBezTo>
                  <a:close/>
                </a:path>
              </a:pathLst>
            </a:custGeom>
            <a:solidFill>
              <a:srgbClr val="119B9B"/>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4" name="Google Shape;64;p3"/>
            <p:cNvSpPr/>
            <p:nvPr/>
          </p:nvSpPr>
          <p:spPr>
            <a:xfrm>
              <a:off x="1616625" y="450800"/>
              <a:ext cx="4391950" cy="4645025"/>
            </a:xfrm>
            <a:custGeom>
              <a:avLst/>
              <a:gdLst/>
              <a:ahLst/>
              <a:cxnLst/>
              <a:rect l="l" t="t" r="r" b="b"/>
              <a:pathLst>
                <a:path w="175678" h="185801" extrusionOk="0">
                  <a:moveTo>
                    <a:pt x="93162" y="0"/>
                  </a:moveTo>
                  <a:lnTo>
                    <a:pt x="0" y="61587"/>
                  </a:lnTo>
                  <a:lnTo>
                    <a:pt x="80323" y="184028"/>
                  </a:lnTo>
                  <a:cubicBezTo>
                    <a:pt x="81085" y="185187"/>
                    <a:pt x="82329" y="185800"/>
                    <a:pt x="83604" y="185800"/>
                  </a:cubicBezTo>
                  <a:cubicBezTo>
                    <a:pt x="84339" y="185800"/>
                    <a:pt x="85083" y="185597"/>
                    <a:pt x="85751" y="185177"/>
                  </a:cubicBezTo>
                  <a:lnTo>
                    <a:pt x="175677" y="125782"/>
                  </a:lnTo>
                  <a:lnTo>
                    <a:pt x="93162" y="0"/>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5" name="Google Shape;65;p3"/>
            <p:cNvSpPr/>
            <p:nvPr/>
          </p:nvSpPr>
          <p:spPr>
            <a:xfrm>
              <a:off x="3931325" y="462525"/>
              <a:ext cx="2064200" cy="3145900"/>
            </a:xfrm>
            <a:custGeom>
              <a:avLst/>
              <a:gdLst/>
              <a:ahLst/>
              <a:cxnLst/>
              <a:rect l="l" t="t" r="r" b="b"/>
              <a:pathLst>
                <a:path w="82568" h="125836" fill="none" extrusionOk="0">
                  <a:moveTo>
                    <a:pt x="0" y="1"/>
                  </a:moveTo>
                  <a:lnTo>
                    <a:pt x="82567" y="125835"/>
                  </a:lnTo>
                </a:path>
              </a:pathLst>
            </a:custGeom>
            <a:noFill/>
            <a:ln w="11750" cap="flat" cmpd="sng">
              <a:solidFill>
                <a:schemeClr val="dk1"/>
              </a:solidFill>
              <a:prstDash val="solid"/>
              <a:miter lim="5219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6" name="Google Shape;66;p3"/>
            <p:cNvSpPr/>
            <p:nvPr/>
          </p:nvSpPr>
          <p:spPr>
            <a:xfrm>
              <a:off x="3898700" y="482100"/>
              <a:ext cx="2065500" cy="3145900"/>
            </a:xfrm>
            <a:custGeom>
              <a:avLst/>
              <a:gdLst/>
              <a:ahLst/>
              <a:cxnLst/>
              <a:rect l="l" t="t" r="r" b="b"/>
              <a:pathLst>
                <a:path w="82620" h="125836" fill="none" extrusionOk="0">
                  <a:moveTo>
                    <a:pt x="1" y="1"/>
                  </a:moveTo>
                  <a:lnTo>
                    <a:pt x="82620" y="125835"/>
                  </a:lnTo>
                </a:path>
              </a:pathLst>
            </a:custGeom>
            <a:noFill/>
            <a:ln w="11750" cap="flat" cmpd="sng">
              <a:solidFill>
                <a:schemeClr val="dk1"/>
              </a:solidFill>
              <a:prstDash val="solid"/>
              <a:miter lim="5219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7" name="Google Shape;67;p3"/>
            <p:cNvSpPr/>
            <p:nvPr/>
          </p:nvSpPr>
          <p:spPr>
            <a:xfrm>
              <a:off x="3742125" y="4138150"/>
              <a:ext cx="842925" cy="1092125"/>
            </a:xfrm>
            <a:custGeom>
              <a:avLst/>
              <a:gdLst/>
              <a:ahLst/>
              <a:cxnLst/>
              <a:rect l="l" t="t" r="r" b="b"/>
              <a:pathLst>
                <a:path w="33717" h="43685" extrusionOk="0">
                  <a:moveTo>
                    <a:pt x="9604" y="0"/>
                  </a:moveTo>
                  <a:lnTo>
                    <a:pt x="1" y="6159"/>
                  </a:lnTo>
                  <a:lnTo>
                    <a:pt x="24113" y="43685"/>
                  </a:lnTo>
                  <a:lnTo>
                    <a:pt x="25679" y="35595"/>
                  </a:lnTo>
                  <a:lnTo>
                    <a:pt x="33716" y="37526"/>
                  </a:lnTo>
                  <a:lnTo>
                    <a:pt x="9604"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8" name="Google Shape;68;p3"/>
            <p:cNvSpPr/>
            <p:nvPr/>
          </p:nvSpPr>
          <p:spPr>
            <a:xfrm>
              <a:off x="1526600" y="464775"/>
              <a:ext cx="4343675" cy="4627200"/>
            </a:xfrm>
            <a:custGeom>
              <a:avLst/>
              <a:gdLst/>
              <a:ahLst/>
              <a:cxnLst/>
              <a:rect l="l" t="t" r="r" b="b"/>
              <a:pathLst>
                <a:path w="173747" h="185088" extrusionOk="0">
                  <a:moveTo>
                    <a:pt x="91115" y="1"/>
                  </a:moveTo>
                  <a:cubicBezTo>
                    <a:pt x="90634" y="1"/>
                    <a:pt x="90147" y="140"/>
                    <a:pt x="89718" y="433"/>
                  </a:cubicBezTo>
                  <a:lnTo>
                    <a:pt x="0" y="59357"/>
                  </a:lnTo>
                  <a:lnTo>
                    <a:pt x="82515" y="185087"/>
                  </a:lnTo>
                  <a:lnTo>
                    <a:pt x="172285" y="126163"/>
                  </a:lnTo>
                  <a:cubicBezTo>
                    <a:pt x="173433" y="125380"/>
                    <a:pt x="173746" y="123866"/>
                    <a:pt x="172963" y="122718"/>
                  </a:cubicBezTo>
                  <a:lnTo>
                    <a:pt x="93162" y="1111"/>
                  </a:lnTo>
                  <a:cubicBezTo>
                    <a:pt x="92705" y="392"/>
                    <a:pt x="91920" y="1"/>
                    <a:pt x="9111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9" name="Google Shape;69;p3"/>
            <p:cNvSpPr/>
            <p:nvPr/>
          </p:nvSpPr>
          <p:spPr>
            <a:xfrm>
              <a:off x="1636200" y="1843000"/>
              <a:ext cx="2130750" cy="3199400"/>
            </a:xfrm>
            <a:custGeom>
              <a:avLst/>
              <a:gdLst/>
              <a:ahLst/>
              <a:cxnLst/>
              <a:rect l="l" t="t" r="r" b="b"/>
              <a:pathLst>
                <a:path w="85230" h="127976" extrusionOk="0">
                  <a:moveTo>
                    <a:pt x="2506" y="1"/>
                  </a:moveTo>
                  <a:lnTo>
                    <a:pt x="0" y="1619"/>
                  </a:lnTo>
                  <a:lnTo>
                    <a:pt x="82724" y="127975"/>
                  </a:lnTo>
                  <a:lnTo>
                    <a:pt x="85229" y="126357"/>
                  </a:lnTo>
                  <a:lnTo>
                    <a:pt x="2506"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0" name="Google Shape;70;p3"/>
            <p:cNvSpPr/>
            <p:nvPr/>
          </p:nvSpPr>
          <p:spPr>
            <a:xfrm>
              <a:off x="2647400" y="1567700"/>
              <a:ext cx="2116400" cy="2399550"/>
            </a:xfrm>
            <a:custGeom>
              <a:avLst/>
              <a:gdLst/>
              <a:ahLst/>
              <a:cxnLst/>
              <a:rect l="l" t="t" r="r" b="b"/>
              <a:pathLst>
                <a:path w="84656" h="95982" fill="none" extrusionOk="0">
                  <a:moveTo>
                    <a:pt x="82777" y="71347"/>
                  </a:moveTo>
                  <a:cubicBezTo>
                    <a:pt x="82777" y="69937"/>
                    <a:pt x="83507" y="68633"/>
                    <a:pt x="84656" y="67850"/>
                  </a:cubicBezTo>
                  <a:lnTo>
                    <a:pt x="40919" y="1201"/>
                  </a:lnTo>
                  <a:cubicBezTo>
                    <a:pt x="38988" y="2453"/>
                    <a:pt x="36431" y="1932"/>
                    <a:pt x="35178" y="0"/>
                  </a:cubicBezTo>
                  <a:lnTo>
                    <a:pt x="1149" y="22286"/>
                  </a:lnTo>
                  <a:cubicBezTo>
                    <a:pt x="2454" y="24217"/>
                    <a:pt x="1932" y="26827"/>
                    <a:pt x="1" y="28080"/>
                  </a:cubicBezTo>
                  <a:lnTo>
                    <a:pt x="43737" y="94729"/>
                  </a:lnTo>
                  <a:cubicBezTo>
                    <a:pt x="45668" y="93476"/>
                    <a:pt x="48226" y="94050"/>
                    <a:pt x="49478" y="95981"/>
                  </a:cubicBezTo>
                  <a:lnTo>
                    <a:pt x="83455" y="73643"/>
                  </a:lnTo>
                  <a:cubicBezTo>
                    <a:pt x="82985" y="72965"/>
                    <a:pt x="82777" y="72182"/>
                    <a:pt x="82777" y="71347"/>
                  </a:cubicBezTo>
                  <a:close/>
                </a:path>
              </a:pathLst>
            </a:custGeom>
            <a:solidFill>
              <a:schemeClr val="lt1"/>
            </a:solidFill>
            <a:ln w="14350" cap="flat" cmpd="sng">
              <a:solidFill>
                <a:schemeClr val="lt1"/>
              </a:solidFill>
              <a:prstDash val="solid"/>
              <a:miter lim="5219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71" name="Google Shape;71;p3"/>
          <p:cNvGrpSpPr/>
          <p:nvPr/>
        </p:nvGrpSpPr>
        <p:grpSpPr>
          <a:xfrm rot="-400487" flipH="1">
            <a:off x="56691" y="-91127"/>
            <a:ext cx="3042492" cy="2387332"/>
            <a:chOff x="-2415600" y="2986400"/>
            <a:chExt cx="1943075" cy="1524659"/>
          </a:xfrm>
        </p:grpSpPr>
        <p:sp>
          <p:nvSpPr>
            <p:cNvPr id="72" name="Google Shape;72;p3"/>
            <p:cNvSpPr/>
            <p:nvPr/>
          </p:nvSpPr>
          <p:spPr>
            <a:xfrm>
              <a:off x="-2415600" y="2986400"/>
              <a:ext cx="1117375" cy="1251275"/>
            </a:xfrm>
            <a:custGeom>
              <a:avLst/>
              <a:gdLst/>
              <a:ahLst/>
              <a:cxnLst/>
              <a:rect l="l" t="t" r="r" b="b"/>
              <a:pathLst>
                <a:path w="44695" h="50051" extrusionOk="0">
                  <a:moveTo>
                    <a:pt x="11387" y="1"/>
                  </a:moveTo>
                  <a:cubicBezTo>
                    <a:pt x="10743" y="1"/>
                    <a:pt x="10152" y="449"/>
                    <a:pt x="10001" y="1099"/>
                  </a:cubicBezTo>
                  <a:lnTo>
                    <a:pt x="180" y="41127"/>
                  </a:lnTo>
                  <a:cubicBezTo>
                    <a:pt x="0" y="41896"/>
                    <a:pt x="462" y="42665"/>
                    <a:pt x="1257" y="42871"/>
                  </a:cubicBezTo>
                  <a:lnTo>
                    <a:pt x="33617" y="50051"/>
                  </a:lnTo>
                  <a:lnTo>
                    <a:pt x="44695" y="8433"/>
                  </a:lnTo>
                  <a:lnTo>
                    <a:pt x="11744" y="48"/>
                  </a:lnTo>
                  <a:cubicBezTo>
                    <a:pt x="11625" y="16"/>
                    <a:pt x="11505" y="1"/>
                    <a:pt x="1138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3" name="Google Shape;73;p3"/>
            <p:cNvSpPr/>
            <p:nvPr/>
          </p:nvSpPr>
          <p:spPr>
            <a:xfrm>
              <a:off x="-1586075" y="3188225"/>
              <a:ext cx="1113550" cy="1279575"/>
            </a:xfrm>
            <a:custGeom>
              <a:avLst/>
              <a:gdLst/>
              <a:ahLst/>
              <a:cxnLst/>
              <a:rect l="l" t="t" r="r" b="b"/>
              <a:pathLst>
                <a:path w="44542" h="51183" extrusionOk="0">
                  <a:moveTo>
                    <a:pt x="10411" y="1"/>
                  </a:moveTo>
                  <a:lnTo>
                    <a:pt x="0" y="41772"/>
                  </a:lnTo>
                  <a:lnTo>
                    <a:pt x="31797" y="51132"/>
                  </a:lnTo>
                  <a:cubicBezTo>
                    <a:pt x="31925" y="51166"/>
                    <a:pt x="32054" y="51182"/>
                    <a:pt x="32181" y="51182"/>
                  </a:cubicBezTo>
                  <a:cubicBezTo>
                    <a:pt x="32815" y="51182"/>
                    <a:pt x="33395" y="50773"/>
                    <a:pt x="33566" y="50132"/>
                  </a:cubicBezTo>
                  <a:lnTo>
                    <a:pt x="44336" y="10360"/>
                  </a:lnTo>
                  <a:cubicBezTo>
                    <a:pt x="44541" y="9591"/>
                    <a:pt x="44080" y="8796"/>
                    <a:pt x="43310" y="8591"/>
                  </a:cubicBezTo>
                  <a:lnTo>
                    <a:pt x="10411" y="1"/>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4" name="Google Shape;74;p3"/>
            <p:cNvSpPr/>
            <p:nvPr/>
          </p:nvSpPr>
          <p:spPr>
            <a:xfrm>
              <a:off x="-2402775" y="2994000"/>
              <a:ext cx="1133400" cy="1217400"/>
            </a:xfrm>
            <a:custGeom>
              <a:avLst/>
              <a:gdLst/>
              <a:ahLst/>
              <a:cxnLst/>
              <a:rect l="l" t="t" r="r" b="b"/>
              <a:pathLst>
                <a:path w="45336" h="48696" extrusionOk="0">
                  <a:moveTo>
                    <a:pt x="12283" y="0"/>
                  </a:moveTo>
                  <a:lnTo>
                    <a:pt x="0" y="41900"/>
                  </a:lnTo>
                  <a:lnTo>
                    <a:pt x="19104" y="42131"/>
                  </a:lnTo>
                  <a:cubicBezTo>
                    <a:pt x="23976" y="42823"/>
                    <a:pt x="28540" y="44874"/>
                    <a:pt x="32309" y="48054"/>
                  </a:cubicBezTo>
                  <a:lnTo>
                    <a:pt x="33053" y="48695"/>
                  </a:lnTo>
                  <a:lnTo>
                    <a:pt x="45336" y="6770"/>
                  </a:lnTo>
                  <a:lnTo>
                    <a:pt x="44567" y="6129"/>
                  </a:lnTo>
                  <a:cubicBezTo>
                    <a:pt x="40797" y="2975"/>
                    <a:pt x="36233" y="923"/>
                    <a:pt x="31361" y="231"/>
                  </a:cubicBezTo>
                  <a:lnTo>
                    <a:pt x="12283"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5" name="Google Shape;75;p3"/>
            <p:cNvSpPr/>
            <p:nvPr/>
          </p:nvSpPr>
          <p:spPr>
            <a:xfrm>
              <a:off x="-2351263" y="3014809"/>
              <a:ext cx="1085975" cy="1231500"/>
            </a:xfrm>
            <a:custGeom>
              <a:avLst/>
              <a:gdLst/>
              <a:ahLst/>
              <a:cxnLst/>
              <a:rect l="l" t="t" r="r" b="b"/>
              <a:pathLst>
                <a:path w="43439" h="49260" extrusionOk="0">
                  <a:moveTo>
                    <a:pt x="12258" y="0"/>
                  </a:moveTo>
                  <a:lnTo>
                    <a:pt x="1" y="41925"/>
                  </a:lnTo>
                  <a:lnTo>
                    <a:pt x="17207" y="42695"/>
                  </a:lnTo>
                  <a:cubicBezTo>
                    <a:pt x="22079" y="43387"/>
                    <a:pt x="26643" y="45438"/>
                    <a:pt x="30412" y="48618"/>
                  </a:cubicBezTo>
                  <a:lnTo>
                    <a:pt x="31156" y="49259"/>
                  </a:lnTo>
                  <a:lnTo>
                    <a:pt x="43439" y="7334"/>
                  </a:lnTo>
                  <a:lnTo>
                    <a:pt x="42670" y="6693"/>
                  </a:lnTo>
                  <a:cubicBezTo>
                    <a:pt x="38900" y="3539"/>
                    <a:pt x="34336" y="1487"/>
                    <a:pt x="29464" y="769"/>
                  </a:cubicBezTo>
                  <a:lnTo>
                    <a:pt x="12258" y="0"/>
                  </a:ln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6" name="Google Shape;76;p3"/>
            <p:cNvSpPr/>
            <p:nvPr/>
          </p:nvSpPr>
          <p:spPr>
            <a:xfrm>
              <a:off x="-1573663" y="3188659"/>
              <a:ext cx="1070600" cy="1322400"/>
            </a:xfrm>
            <a:custGeom>
              <a:avLst/>
              <a:gdLst/>
              <a:ahLst/>
              <a:cxnLst/>
              <a:rect l="l" t="t" r="r" b="b"/>
              <a:pathLst>
                <a:path w="42824" h="52896" extrusionOk="0">
                  <a:moveTo>
                    <a:pt x="17135" y="1"/>
                  </a:moveTo>
                  <a:cubicBezTo>
                    <a:pt x="15803" y="1"/>
                    <a:pt x="14490" y="86"/>
                    <a:pt x="13232" y="252"/>
                  </a:cubicBezTo>
                  <a:lnTo>
                    <a:pt x="12258" y="380"/>
                  </a:lnTo>
                  <a:lnTo>
                    <a:pt x="1" y="42280"/>
                  </a:lnTo>
                  <a:lnTo>
                    <a:pt x="975" y="42151"/>
                  </a:lnTo>
                  <a:cubicBezTo>
                    <a:pt x="2113" y="42002"/>
                    <a:pt x="3255" y="41927"/>
                    <a:pt x="4394" y="41927"/>
                  </a:cubicBezTo>
                  <a:cubicBezTo>
                    <a:pt x="8133" y="41927"/>
                    <a:pt x="11844" y="42727"/>
                    <a:pt x="15284" y="44280"/>
                  </a:cubicBezTo>
                  <a:lnTo>
                    <a:pt x="30208" y="52895"/>
                  </a:lnTo>
                  <a:lnTo>
                    <a:pt x="42824" y="9124"/>
                  </a:lnTo>
                  <a:lnTo>
                    <a:pt x="28284" y="2226"/>
                  </a:lnTo>
                  <a:cubicBezTo>
                    <a:pt x="24955" y="704"/>
                    <a:pt x="20963" y="1"/>
                    <a:pt x="17135" y="1"/>
                  </a:cubicBez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77" name="Google Shape;77;p3"/>
            <p:cNvGrpSpPr/>
            <p:nvPr/>
          </p:nvGrpSpPr>
          <p:grpSpPr>
            <a:xfrm>
              <a:off x="-2218800" y="3088875"/>
              <a:ext cx="1598825" cy="1190475"/>
              <a:chOff x="-2218800" y="3088875"/>
              <a:chExt cx="1598825" cy="1190475"/>
            </a:xfrm>
          </p:grpSpPr>
          <p:sp>
            <p:nvSpPr>
              <p:cNvPr id="78" name="Google Shape;78;p3"/>
              <p:cNvSpPr/>
              <p:nvPr/>
            </p:nvSpPr>
            <p:spPr>
              <a:xfrm>
                <a:off x="-2218800" y="3088875"/>
                <a:ext cx="841100" cy="985325"/>
              </a:xfrm>
              <a:custGeom>
                <a:avLst/>
                <a:gdLst/>
                <a:ahLst/>
                <a:cxnLst/>
                <a:rect l="l" t="t" r="r" b="b"/>
                <a:pathLst>
                  <a:path w="33644" h="39413" extrusionOk="0">
                    <a:moveTo>
                      <a:pt x="9539" y="0"/>
                    </a:moveTo>
                    <a:lnTo>
                      <a:pt x="9462" y="667"/>
                    </a:lnTo>
                    <a:lnTo>
                      <a:pt x="22412" y="2385"/>
                    </a:lnTo>
                    <a:cubicBezTo>
                      <a:pt x="26027" y="3077"/>
                      <a:pt x="29489" y="4436"/>
                      <a:pt x="32643" y="6360"/>
                    </a:cubicBezTo>
                    <a:lnTo>
                      <a:pt x="33284" y="6744"/>
                    </a:lnTo>
                    <a:lnTo>
                      <a:pt x="33643" y="6154"/>
                    </a:lnTo>
                    <a:lnTo>
                      <a:pt x="33002" y="5770"/>
                    </a:lnTo>
                    <a:cubicBezTo>
                      <a:pt x="29797" y="3795"/>
                      <a:pt x="26233" y="2411"/>
                      <a:pt x="22540" y="1693"/>
                    </a:cubicBezTo>
                    <a:lnTo>
                      <a:pt x="9539" y="0"/>
                    </a:lnTo>
                    <a:close/>
                    <a:moveTo>
                      <a:pt x="8668" y="2385"/>
                    </a:moveTo>
                    <a:lnTo>
                      <a:pt x="8591" y="3052"/>
                    </a:lnTo>
                    <a:lnTo>
                      <a:pt x="21540" y="4770"/>
                    </a:lnTo>
                    <a:cubicBezTo>
                      <a:pt x="25156" y="5462"/>
                      <a:pt x="28617" y="6821"/>
                      <a:pt x="31771" y="8744"/>
                    </a:cubicBezTo>
                    <a:lnTo>
                      <a:pt x="32387" y="9129"/>
                    </a:lnTo>
                    <a:lnTo>
                      <a:pt x="32771" y="8565"/>
                    </a:lnTo>
                    <a:lnTo>
                      <a:pt x="32130" y="8180"/>
                    </a:lnTo>
                    <a:cubicBezTo>
                      <a:pt x="28899" y="6206"/>
                      <a:pt x="25361" y="4821"/>
                      <a:pt x="21668" y="4103"/>
                    </a:cubicBezTo>
                    <a:lnTo>
                      <a:pt x="8668" y="2385"/>
                    </a:lnTo>
                    <a:close/>
                    <a:moveTo>
                      <a:pt x="7796" y="4795"/>
                    </a:moveTo>
                    <a:lnTo>
                      <a:pt x="7719" y="5488"/>
                    </a:lnTo>
                    <a:lnTo>
                      <a:pt x="20668" y="7180"/>
                    </a:lnTo>
                    <a:cubicBezTo>
                      <a:pt x="24284" y="7898"/>
                      <a:pt x="27746" y="9232"/>
                      <a:pt x="30900" y="11180"/>
                    </a:cubicBezTo>
                    <a:lnTo>
                      <a:pt x="31515" y="11565"/>
                    </a:lnTo>
                    <a:lnTo>
                      <a:pt x="31874" y="10975"/>
                    </a:lnTo>
                    <a:lnTo>
                      <a:pt x="31259" y="10591"/>
                    </a:lnTo>
                    <a:cubicBezTo>
                      <a:pt x="28028" y="8616"/>
                      <a:pt x="24489" y="7231"/>
                      <a:pt x="20796" y="6513"/>
                    </a:cubicBezTo>
                    <a:lnTo>
                      <a:pt x="7796" y="4795"/>
                    </a:lnTo>
                    <a:close/>
                    <a:moveTo>
                      <a:pt x="6873" y="9206"/>
                    </a:moveTo>
                    <a:lnTo>
                      <a:pt x="6770" y="9873"/>
                    </a:lnTo>
                    <a:lnTo>
                      <a:pt x="19745" y="11591"/>
                    </a:lnTo>
                    <a:cubicBezTo>
                      <a:pt x="23361" y="12283"/>
                      <a:pt x="26822" y="13642"/>
                      <a:pt x="29976" y="15565"/>
                    </a:cubicBezTo>
                    <a:lnTo>
                      <a:pt x="30592" y="15950"/>
                    </a:lnTo>
                    <a:lnTo>
                      <a:pt x="30951" y="15386"/>
                    </a:lnTo>
                    <a:lnTo>
                      <a:pt x="30335" y="15001"/>
                    </a:lnTo>
                    <a:cubicBezTo>
                      <a:pt x="27104" y="13027"/>
                      <a:pt x="23566" y="11642"/>
                      <a:pt x="19848" y="10924"/>
                    </a:cubicBezTo>
                    <a:lnTo>
                      <a:pt x="6873" y="9206"/>
                    </a:lnTo>
                    <a:close/>
                    <a:moveTo>
                      <a:pt x="5975" y="11616"/>
                    </a:moveTo>
                    <a:lnTo>
                      <a:pt x="5898" y="12283"/>
                    </a:lnTo>
                    <a:lnTo>
                      <a:pt x="18848" y="14001"/>
                    </a:lnTo>
                    <a:cubicBezTo>
                      <a:pt x="22463" y="14693"/>
                      <a:pt x="25925" y="16052"/>
                      <a:pt x="29079" y="17976"/>
                    </a:cubicBezTo>
                    <a:lnTo>
                      <a:pt x="29694" y="18360"/>
                    </a:lnTo>
                    <a:lnTo>
                      <a:pt x="30079" y="17796"/>
                    </a:lnTo>
                    <a:lnTo>
                      <a:pt x="29438" y="17411"/>
                    </a:lnTo>
                    <a:cubicBezTo>
                      <a:pt x="26207" y="15437"/>
                      <a:pt x="22668" y="14052"/>
                      <a:pt x="18976" y="13334"/>
                    </a:cubicBezTo>
                    <a:lnTo>
                      <a:pt x="5975" y="11616"/>
                    </a:lnTo>
                    <a:close/>
                    <a:moveTo>
                      <a:pt x="5078" y="14027"/>
                    </a:moveTo>
                    <a:lnTo>
                      <a:pt x="5001" y="14693"/>
                    </a:lnTo>
                    <a:lnTo>
                      <a:pt x="17950" y="16411"/>
                    </a:lnTo>
                    <a:cubicBezTo>
                      <a:pt x="21566" y="17104"/>
                      <a:pt x="25027" y="18463"/>
                      <a:pt x="28181" y="20386"/>
                    </a:cubicBezTo>
                    <a:lnTo>
                      <a:pt x="28797" y="20796"/>
                    </a:lnTo>
                    <a:lnTo>
                      <a:pt x="29181" y="20206"/>
                    </a:lnTo>
                    <a:lnTo>
                      <a:pt x="28566" y="19822"/>
                    </a:lnTo>
                    <a:cubicBezTo>
                      <a:pt x="25335" y="17847"/>
                      <a:pt x="21796" y="16463"/>
                      <a:pt x="18104" y="15745"/>
                    </a:cubicBezTo>
                    <a:lnTo>
                      <a:pt x="5078" y="14027"/>
                    </a:lnTo>
                    <a:close/>
                    <a:moveTo>
                      <a:pt x="4078" y="19053"/>
                    </a:moveTo>
                    <a:lnTo>
                      <a:pt x="4001" y="19719"/>
                    </a:lnTo>
                    <a:lnTo>
                      <a:pt x="16950" y="21437"/>
                    </a:lnTo>
                    <a:cubicBezTo>
                      <a:pt x="20591" y="22130"/>
                      <a:pt x="24053" y="23489"/>
                      <a:pt x="27207" y="25412"/>
                    </a:cubicBezTo>
                    <a:lnTo>
                      <a:pt x="27822" y="25797"/>
                    </a:lnTo>
                    <a:lnTo>
                      <a:pt x="28181" y="25232"/>
                    </a:lnTo>
                    <a:lnTo>
                      <a:pt x="27566" y="24822"/>
                    </a:lnTo>
                    <a:cubicBezTo>
                      <a:pt x="24335" y="22848"/>
                      <a:pt x="20796" y="21463"/>
                      <a:pt x="17104" y="20745"/>
                    </a:cubicBezTo>
                    <a:lnTo>
                      <a:pt x="4078" y="19053"/>
                    </a:lnTo>
                    <a:close/>
                    <a:moveTo>
                      <a:pt x="3231" y="21463"/>
                    </a:moveTo>
                    <a:lnTo>
                      <a:pt x="3129" y="22130"/>
                    </a:lnTo>
                    <a:lnTo>
                      <a:pt x="16078" y="23848"/>
                    </a:lnTo>
                    <a:cubicBezTo>
                      <a:pt x="19899" y="24617"/>
                      <a:pt x="24438" y="26668"/>
                      <a:pt x="26310" y="27848"/>
                    </a:cubicBezTo>
                    <a:lnTo>
                      <a:pt x="26925" y="28233"/>
                    </a:lnTo>
                    <a:lnTo>
                      <a:pt x="27310" y="27643"/>
                    </a:lnTo>
                    <a:lnTo>
                      <a:pt x="26669" y="27258"/>
                    </a:lnTo>
                    <a:cubicBezTo>
                      <a:pt x="24745" y="26053"/>
                      <a:pt x="20104" y="23925"/>
                      <a:pt x="16206" y="23155"/>
                    </a:cubicBezTo>
                    <a:lnTo>
                      <a:pt x="3231" y="21463"/>
                    </a:lnTo>
                    <a:close/>
                    <a:moveTo>
                      <a:pt x="2334" y="23848"/>
                    </a:moveTo>
                    <a:lnTo>
                      <a:pt x="2231" y="24514"/>
                    </a:lnTo>
                    <a:lnTo>
                      <a:pt x="15206" y="26232"/>
                    </a:lnTo>
                    <a:cubicBezTo>
                      <a:pt x="18925" y="26976"/>
                      <a:pt x="24540" y="29669"/>
                      <a:pt x="25438" y="30233"/>
                    </a:cubicBezTo>
                    <a:lnTo>
                      <a:pt x="26053" y="30617"/>
                    </a:lnTo>
                    <a:lnTo>
                      <a:pt x="26412" y="30053"/>
                    </a:lnTo>
                    <a:lnTo>
                      <a:pt x="25797" y="29669"/>
                    </a:lnTo>
                    <a:cubicBezTo>
                      <a:pt x="24848" y="29079"/>
                      <a:pt x="19207" y="26335"/>
                      <a:pt x="15335" y="25566"/>
                    </a:cubicBezTo>
                    <a:lnTo>
                      <a:pt x="2334" y="23848"/>
                    </a:lnTo>
                    <a:close/>
                    <a:moveTo>
                      <a:pt x="1283" y="27592"/>
                    </a:moveTo>
                    <a:lnTo>
                      <a:pt x="1180" y="28284"/>
                    </a:lnTo>
                    <a:lnTo>
                      <a:pt x="14155" y="29976"/>
                    </a:lnTo>
                    <a:cubicBezTo>
                      <a:pt x="17771" y="30694"/>
                      <a:pt x="21232" y="32053"/>
                      <a:pt x="24361" y="33976"/>
                    </a:cubicBezTo>
                    <a:lnTo>
                      <a:pt x="25002" y="34361"/>
                    </a:lnTo>
                    <a:lnTo>
                      <a:pt x="25361" y="33797"/>
                    </a:lnTo>
                    <a:lnTo>
                      <a:pt x="24745" y="33387"/>
                    </a:lnTo>
                    <a:cubicBezTo>
                      <a:pt x="21514" y="31412"/>
                      <a:pt x="17976" y="30028"/>
                      <a:pt x="14258" y="29310"/>
                    </a:cubicBezTo>
                    <a:lnTo>
                      <a:pt x="1283" y="27592"/>
                    </a:lnTo>
                    <a:close/>
                    <a:moveTo>
                      <a:pt x="693" y="30156"/>
                    </a:moveTo>
                    <a:lnTo>
                      <a:pt x="590" y="30822"/>
                    </a:lnTo>
                    <a:lnTo>
                      <a:pt x="13565" y="32541"/>
                    </a:lnTo>
                    <a:cubicBezTo>
                      <a:pt x="17181" y="33233"/>
                      <a:pt x="20643" y="34592"/>
                      <a:pt x="23797" y="36515"/>
                    </a:cubicBezTo>
                    <a:lnTo>
                      <a:pt x="24412" y="36900"/>
                    </a:lnTo>
                    <a:lnTo>
                      <a:pt x="24771" y="36310"/>
                    </a:lnTo>
                    <a:lnTo>
                      <a:pt x="24130" y="35925"/>
                    </a:lnTo>
                    <a:cubicBezTo>
                      <a:pt x="20925" y="33951"/>
                      <a:pt x="17386" y="32566"/>
                      <a:pt x="13668" y="31874"/>
                    </a:cubicBezTo>
                    <a:lnTo>
                      <a:pt x="693" y="30156"/>
                    </a:lnTo>
                    <a:close/>
                    <a:moveTo>
                      <a:pt x="103" y="32643"/>
                    </a:moveTo>
                    <a:lnTo>
                      <a:pt x="0" y="33335"/>
                    </a:lnTo>
                    <a:lnTo>
                      <a:pt x="12975" y="35053"/>
                    </a:lnTo>
                    <a:cubicBezTo>
                      <a:pt x="16591" y="35746"/>
                      <a:pt x="20053" y="37105"/>
                      <a:pt x="23207" y="39028"/>
                    </a:cubicBezTo>
                    <a:lnTo>
                      <a:pt x="23848" y="39413"/>
                    </a:lnTo>
                    <a:lnTo>
                      <a:pt x="24181" y="38823"/>
                    </a:lnTo>
                    <a:lnTo>
                      <a:pt x="23540" y="38438"/>
                    </a:lnTo>
                    <a:cubicBezTo>
                      <a:pt x="20335" y="36464"/>
                      <a:pt x="16796" y="35079"/>
                      <a:pt x="13104" y="34361"/>
                    </a:cubicBezTo>
                    <a:lnTo>
                      <a:pt x="103" y="32643"/>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9" name="Google Shape;79;p3"/>
              <p:cNvSpPr/>
              <p:nvPr/>
            </p:nvSpPr>
            <p:spPr>
              <a:xfrm>
                <a:off x="-1461075" y="3283625"/>
                <a:ext cx="841100" cy="995725"/>
              </a:xfrm>
              <a:custGeom>
                <a:avLst/>
                <a:gdLst/>
                <a:ahLst/>
                <a:cxnLst/>
                <a:rect l="l" t="t" r="r" b="b"/>
                <a:pathLst>
                  <a:path w="33644" h="39829" extrusionOk="0">
                    <a:moveTo>
                      <a:pt x="11739" y="1"/>
                    </a:moveTo>
                    <a:cubicBezTo>
                      <a:pt x="10432" y="1"/>
                      <a:pt x="9481" y="31"/>
                      <a:pt x="9386" y="31"/>
                    </a:cubicBezTo>
                    <a:lnTo>
                      <a:pt x="9386" y="698"/>
                    </a:lnTo>
                    <a:cubicBezTo>
                      <a:pt x="9406" y="698"/>
                      <a:pt x="10284" y="673"/>
                      <a:pt x="11526" y="673"/>
                    </a:cubicBezTo>
                    <a:cubicBezTo>
                      <a:pt x="13388" y="673"/>
                      <a:pt x="16068" y="729"/>
                      <a:pt x="17899" y="1006"/>
                    </a:cubicBezTo>
                    <a:cubicBezTo>
                      <a:pt x="22643" y="1775"/>
                      <a:pt x="29618" y="4878"/>
                      <a:pt x="32618" y="6750"/>
                    </a:cubicBezTo>
                    <a:lnTo>
                      <a:pt x="33259" y="7134"/>
                    </a:lnTo>
                    <a:lnTo>
                      <a:pt x="33644" y="6570"/>
                    </a:lnTo>
                    <a:lnTo>
                      <a:pt x="33028" y="6185"/>
                    </a:lnTo>
                    <a:cubicBezTo>
                      <a:pt x="29977" y="4288"/>
                      <a:pt x="22874" y="1108"/>
                      <a:pt x="18053" y="365"/>
                    </a:cubicBezTo>
                    <a:cubicBezTo>
                      <a:pt x="16198" y="63"/>
                      <a:pt x="13606" y="1"/>
                      <a:pt x="11739" y="1"/>
                    </a:cubicBezTo>
                    <a:close/>
                    <a:moveTo>
                      <a:pt x="8770" y="2801"/>
                    </a:moveTo>
                    <a:lnTo>
                      <a:pt x="8770" y="3493"/>
                    </a:lnTo>
                    <a:cubicBezTo>
                      <a:pt x="8847" y="3493"/>
                      <a:pt x="16130" y="3519"/>
                      <a:pt x="19258" y="4288"/>
                    </a:cubicBezTo>
                    <a:cubicBezTo>
                      <a:pt x="22976" y="5211"/>
                      <a:pt x="28489" y="7134"/>
                      <a:pt x="31746" y="9160"/>
                    </a:cubicBezTo>
                    <a:lnTo>
                      <a:pt x="32387" y="9545"/>
                    </a:lnTo>
                    <a:lnTo>
                      <a:pt x="32746" y="8980"/>
                    </a:lnTo>
                    <a:lnTo>
                      <a:pt x="32105" y="8570"/>
                    </a:lnTo>
                    <a:cubicBezTo>
                      <a:pt x="28797" y="6519"/>
                      <a:pt x="23207" y="4570"/>
                      <a:pt x="19412" y="3621"/>
                    </a:cubicBezTo>
                    <a:cubicBezTo>
                      <a:pt x="16207" y="2852"/>
                      <a:pt x="9078" y="2801"/>
                      <a:pt x="8770" y="2801"/>
                    </a:cubicBezTo>
                    <a:close/>
                    <a:moveTo>
                      <a:pt x="8129" y="5570"/>
                    </a:moveTo>
                    <a:lnTo>
                      <a:pt x="8129" y="6262"/>
                    </a:lnTo>
                    <a:cubicBezTo>
                      <a:pt x="8232" y="6262"/>
                      <a:pt x="17412" y="6467"/>
                      <a:pt x="20592" y="7570"/>
                    </a:cubicBezTo>
                    <a:cubicBezTo>
                      <a:pt x="21463" y="7878"/>
                      <a:pt x="22361" y="8160"/>
                      <a:pt x="23233" y="8442"/>
                    </a:cubicBezTo>
                    <a:cubicBezTo>
                      <a:pt x="25976" y="9314"/>
                      <a:pt x="28592" y="10160"/>
                      <a:pt x="30874" y="11570"/>
                    </a:cubicBezTo>
                    <a:lnTo>
                      <a:pt x="31490" y="11955"/>
                    </a:lnTo>
                    <a:lnTo>
                      <a:pt x="31849" y="11391"/>
                    </a:lnTo>
                    <a:lnTo>
                      <a:pt x="31208" y="11006"/>
                    </a:lnTo>
                    <a:cubicBezTo>
                      <a:pt x="28874" y="9519"/>
                      <a:pt x="26079" y="8647"/>
                      <a:pt x="23412" y="7801"/>
                    </a:cubicBezTo>
                    <a:cubicBezTo>
                      <a:pt x="22540" y="7519"/>
                      <a:pt x="21669" y="7237"/>
                      <a:pt x="20797" y="6929"/>
                    </a:cubicBezTo>
                    <a:cubicBezTo>
                      <a:pt x="17540" y="5801"/>
                      <a:pt x="8514" y="5570"/>
                      <a:pt x="8129" y="5570"/>
                    </a:cubicBezTo>
                    <a:close/>
                    <a:moveTo>
                      <a:pt x="6822" y="9596"/>
                    </a:moveTo>
                    <a:lnTo>
                      <a:pt x="6745" y="10263"/>
                    </a:lnTo>
                    <a:lnTo>
                      <a:pt x="19694" y="11981"/>
                    </a:lnTo>
                    <a:cubicBezTo>
                      <a:pt x="23310" y="12699"/>
                      <a:pt x="26771" y="14032"/>
                      <a:pt x="29925" y="15981"/>
                    </a:cubicBezTo>
                    <a:lnTo>
                      <a:pt x="30566" y="16365"/>
                    </a:lnTo>
                    <a:lnTo>
                      <a:pt x="30925" y="15776"/>
                    </a:lnTo>
                    <a:lnTo>
                      <a:pt x="30284" y="15391"/>
                    </a:lnTo>
                    <a:cubicBezTo>
                      <a:pt x="27079" y="13417"/>
                      <a:pt x="23515" y="12032"/>
                      <a:pt x="19822" y="11314"/>
                    </a:cubicBezTo>
                    <a:lnTo>
                      <a:pt x="6822" y="9596"/>
                    </a:lnTo>
                    <a:close/>
                    <a:moveTo>
                      <a:pt x="5950" y="12006"/>
                    </a:moveTo>
                    <a:lnTo>
                      <a:pt x="5847" y="12673"/>
                    </a:lnTo>
                    <a:lnTo>
                      <a:pt x="18822" y="14391"/>
                    </a:lnTo>
                    <a:cubicBezTo>
                      <a:pt x="22438" y="15109"/>
                      <a:pt x="25900" y="16442"/>
                      <a:pt x="29054" y="18391"/>
                    </a:cubicBezTo>
                    <a:lnTo>
                      <a:pt x="29669" y="18776"/>
                    </a:lnTo>
                    <a:lnTo>
                      <a:pt x="30054" y="18186"/>
                    </a:lnTo>
                    <a:lnTo>
                      <a:pt x="29413" y="17801"/>
                    </a:lnTo>
                    <a:cubicBezTo>
                      <a:pt x="26182" y="15827"/>
                      <a:pt x="22643" y="14442"/>
                      <a:pt x="18925" y="13724"/>
                    </a:cubicBezTo>
                    <a:lnTo>
                      <a:pt x="5950" y="12006"/>
                    </a:lnTo>
                    <a:close/>
                    <a:moveTo>
                      <a:pt x="5052" y="14417"/>
                    </a:moveTo>
                    <a:lnTo>
                      <a:pt x="4975" y="15109"/>
                    </a:lnTo>
                    <a:lnTo>
                      <a:pt x="17925" y="16801"/>
                    </a:lnTo>
                    <a:cubicBezTo>
                      <a:pt x="21540" y="17519"/>
                      <a:pt x="25028" y="18853"/>
                      <a:pt x="28156" y="20802"/>
                    </a:cubicBezTo>
                    <a:lnTo>
                      <a:pt x="28797" y="21186"/>
                    </a:lnTo>
                    <a:lnTo>
                      <a:pt x="29156" y="20596"/>
                    </a:lnTo>
                    <a:lnTo>
                      <a:pt x="28515" y="20212"/>
                    </a:lnTo>
                    <a:cubicBezTo>
                      <a:pt x="25310" y="18237"/>
                      <a:pt x="21745" y="16853"/>
                      <a:pt x="18053" y="16135"/>
                    </a:cubicBezTo>
                    <a:lnTo>
                      <a:pt x="5052" y="14417"/>
                    </a:lnTo>
                    <a:close/>
                    <a:moveTo>
                      <a:pt x="4078" y="19443"/>
                    </a:moveTo>
                    <a:lnTo>
                      <a:pt x="4001" y="20109"/>
                    </a:lnTo>
                    <a:lnTo>
                      <a:pt x="16950" y="21827"/>
                    </a:lnTo>
                    <a:cubicBezTo>
                      <a:pt x="20566" y="22545"/>
                      <a:pt x="24028" y="23879"/>
                      <a:pt x="27182" y="25827"/>
                    </a:cubicBezTo>
                    <a:lnTo>
                      <a:pt x="27823" y="26212"/>
                    </a:lnTo>
                    <a:lnTo>
                      <a:pt x="28156" y="25622"/>
                    </a:lnTo>
                    <a:lnTo>
                      <a:pt x="27541" y="25238"/>
                    </a:lnTo>
                    <a:cubicBezTo>
                      <a:pt x="24310" y="23263"/>
                      <a:pt x="20771" y="21879"/>
                      <a:pt x="17079" y="21161"/>
                    </a:cubicBezTo>
                    <a:lnTo>
                      <a:pt x="4078" y="19443"/>
                    </a:lnTo>
                    <a:close/>
                    <a:moveTo>
                      <a:pt x="3180" y="21853"/>
                    </a:moveTo>
                    <a:lnTo>
                      <a:pt x="3103" y="22520"/>
                    </a:lnTo>
                    <a:lnTo>
                      <a:pt x="16053" y="24238"/>
                    </a:lnTo>
                    <a:cubicBezTo>
                      <a:pt x="19874" y="24981"/>
                      <a:pt x="24438" y="27058"/>
                      <a:pt x="26284" y="28212"/>
                    </a:cubicBezTo>
                    <a:lnTo>
                      <a:pt x="26925" y="28623"/>
                    </a:lnTo>
                    <a:lnTo>
                      <a:pt x="27284" y="28033"/>
                    </a:lnTo>
                    <a:lnTo>
                      <a:pt x="26643" y="27648"/>
                    </a:lnTo>
                    <a:cubicBezTo>
                      <a:pt x="24720" y="26443"/>
                      <a:pt x="20079" y="24340"/>
                      <a:pt x="16181" y="23571"/>
                    </a:cubicBezTo>
                    <a:lnTo>
                      <a:pt x="3180" y="21853"/>
                    </a:lnTo>
                    <a:close/>
                    <a:moveTo>
                      <a:pt x="2309" y="24263"/>
                    </a:moveTo>
                    <a:lnTo>
                      <a:pt x="2232" y="24930"/>
                    </a:lnTo>
                    <a:lnTo>
                      <a:pt x="15181" y="26648"/>
                    </a:lnTo>
                    <a:cubicBezTo>
                      <a:pt x="18925" y="27392"/>
                      <a:pt x="24515" y="30084"/>
                      <a:pt x="25412" y="30623"/>
                    </a:cubicBezTo>
                    <a:lnTo>
                      <a:pt x="26053" y="31007"/>
                    </a:lnTo>
                    <a:lnTo>
                      <a:pt x="26387" y="30443"/>
                    </a:lnTo>
                    <a:lnTo>
                      <a:pt x="25771" y="30058"/>
                    </a:lnTo>
                    <a:cubicBezTo>
                      <a:pt x="24823" y="29469"/>
                      <a:pt x="19181" y="26751"/>
                      <a:pt x="15309" y="25981"/>
                    </a:cubicBezTo>
                    <a:lnTo>
                      <a:pt x="2309" y="24263"/>
                    </a:lnTo>
                    <a:close/>
                    <a:moveTo>
                      <a:pt x="1257" y="28007"/>
                    </a:moveTo>
                    <a:lnTo>
                      <a:pt x="1180" y="28674"/>
                    </a:lnTo>
                    <a:lnTo>
                      <a:pt x="14130" y="30392"/>
                    </a:lnTo>
                    <a:cubicBezTo>
                      <a:pt x="17745" y="31110"/>
                      <a:pt x="21207" y="32443"/>
                      <a:pt x="24361" y="34392"/>
                    </a:cubicBezTo>
                    <a:lnTo>
                      <a:pt x="24976" y="34777"/>
                    </a:lnTo>
                    <a:lnTo>
                      <a:pt x="25335" y="34187"/>
                    </a:lnTo>
                    <a:lnTo>
                      <a:pt x="24720" y="33802"/>
                    </a:lnTo>
                    <a:cubicBezTo>
                      <a:pt x="21489" y="31828"/>
                      <a:pt x="17950" y="30443"/>
                      <a:pt x="14258" y="29725"/>
                    </a:cubicBezTo>
                    <a:lnTo>
                      <a:pt x="1257" y="28007"/>
                    </a:lnTo>
                    <a:close/>
                    <a:moveTo>
                      <a:pt x="667" y="30520"/>
                    </a:moveTo>
                    <a:lnTo>
                      <a:pt x="591" y="31212"/>
                    </a:lnTo>
                    <a:lnTo>
                      <a:pt x="13566" y="32905"/>
                    </a:lnTo>
                    <a:cubicBezTo>
                      <a:pt x="17155" y="33623"/>
                      <a:pt x="20617" y="34982"/>
                      <a:pt x="23771" y="36905"/>
                    </a:cubicBezTo>
                    <a:lnTo>
                      <a:pt x="24412" y="37290"/>
                    </a:lnTo>
                    <a:lnTo>
                      <a:pt x="24746" y="36726"/>
                    </a:lnTo>
                    <a:lnTo>
                      <a:pt x="24130" y="36315"/>
                    </a:lnTo>
                    <a:cubicBezTo>
                      <a:pt x="20899" y="34341"/>
                      <a:pt x="17361" y="32956"/>
                      <a:pt x="13668" y="32238"/>
                    </a:cubicBezTo>
                    <a:lnTo>
                      <a:pt x="667" y="30520"/>
                    </a:lnTo>
                    <a:close/>
                    <a:moveTo>
                      <a:pt x="103" y="33059"/>
                    </a:moveTo>
                    <a:lnTo>
                      <a:pt x="1" y="33725"/>
                    </a:lnTo>
                    <a:lnTo>
                      <a:pt x="12950" y="35443"/>
                    </a:lnTo>
                    <a:cubicBezTo>
                      <a:pt x="16566" y="36136"/>
                      <a:pt x="20027" y="37495"/>
                      <a:pt x="23181" y="39418"/>
                    </a:cubicBezTo>
                    <a:lnTo>
                      <a:pt x="23797" y="39828"/>
                    </a:lnTo>
                    <a:lnTo>
                      <a:pt x="24156" y="39238"/>
                    </a:lnTo>
                    <a:lnTo>
                      <a:pt x="23515" y="38854"/>
                    </a:lnTo>
                    <a:cubicBezTo>
                      <a:pt x="20310" y="36879"/>
                      <a:pt x="16745" y="35495"/>
                      <a:pt x="13053" y="34777"/>
                    </a:cubicBezTo>
                    <a:lnTo>
                      <a:pt x="103" y="33059"/>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80" name="Google Shape;80;p3"/>
          <p:cNvGrpSpPr/>
          <p:nvPr/>
        </p:nvGrpSpPr>
        <p:grpSpPr>
          <a:xfrm rot="-135829">
            <a:off x="-725854" y="-333649"/>
            <a:ext cx="2414599" cy="2495645"/>
            <a:chOff x="334100" y="971800"/>
            <a:chExt cx="1810984" cy="1871771"/>
          </a:xfrm>
        </p:grpSpPr>
        <p:sp>
          <p:nvSpPr>
            <p:cNvPr id="81" name="Google Shape;81;p3"/>
            <p:cNvSpPr/>
            <p:nvPr/>
          </p:nvSpPr>
          <p:spPr>
            <a:xfrm>
              <a:off x="341909" y="971800"/>
              <a:ext cx="1803175" cy="1871771"/>
            </a:xfrm>
            <a:custGeom>
              <a:avLst/>
              <a:gdLst/>
              <a:ahLst/>
              <a:cxnLst/>
              <a:rect l="l" t="t" r="r" b="b"/>
              <a:pathLst>
                <a:path w="88903" h="92285" extrusionOk="0">
                  <a:moveTo>
                    <a:pt x="44583" y="1"/>
                  </a:moveTo>
                  <a:cubicBezTo>
                    <a:pt x="44328" y="1"/>
                    <a:pt x="44071" y="83"/>
                    <a:pt x="43849" y="252"/>
                  </a:cubicBezTo>
                  <a:lnTo>
                    <a:pt x="0" y="33408"/>
                  </a:lnTo>
                  <a:lnTo>
                    <a:pt x="43131" y="91437"/>
                  </a:lnTo>
                  <a:cubicBezTo>
                    <a:pt x="43514" y="91989"/>
                    <a:pt x="44136" y="92284"/>
                    <a:pt x="44766" y="92284"/>
                  </a:cubicBezTo>
                  <a:cubicBezTo>
                    <a:pt x="45190" y="92284"/>
                    <a:pt x="45617" y="92151"/>
                    <a:pt x="45977" y="91873"/>
                  </a:cubicBezTo>
                  <a:lnTo>
                    <a:pt x="88261" y="59204"/>
                  </a:lnTo>
                  <a:cubicBezTo>
                    <a:pt x="88800" y="58794"/>
                    <a:pt x="88903" y="58050"/>
                    <a:pt x="88492" y="57512"/>
                  </a:cubicBezTo>
                  <a:lnTo>
                    <a:pt x="45541" y="483"/>
                  </a:lnTo>
                  <a:cubicBezTo>
                    <a:pt x="45300" y="167"/>
                    <a:pt x="44944" y="1"/>
                    <a:pt x="4458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2" name="Google Shape;82;p3"/>
            <p:cNvSpPr/>
            <p:nvPr/>
          </p:nvSpPr>
          <p:spPr>
            <a:xfrm>
              <a:off x="336189" y="976911"/>
              <a:ext cx="1795894" cy="1820273"/>
            </a:xfrm>
            <a:custGeom>
              <a:avLst/>
              <a:gdLst/>
              <a:ahLst/>
              <a:cxnLst/>
              <a:rect l="l" t="t" r="r" b="b"/>
              <a:pathLst>
                <a:path w="88544" h="89746" extrusionOk="0">
                  <a:moveTo>
                    <a:pt x="44131" y="0"/>
                  </a:moveTo>
                  <a:lnTo>
                    <a:pt x="0" y="33258"/>
                  </a:lnTo>
                  <a:lnTo>
                    <a:pt x="46208" y="89415"/>
                  </a:lnTo>
                  <a:cubicBezTo>
                    <a:pt x="46378" y="89632"/>
                    <a:pt x="46632" y="89746"/>
                    <a:pt x="46886" y="89746"/>
                  </a:cubicBezTo>
                  <a:cubicBezTo>
                    <a:pt x="47053" y="89746"/>
                    <a:pt x="47219" y="89697"/>
                    <a:pt x="47362" y="89595"/>
                  </a:cubicBezTo>
                  <a:lnTo>
                    <a:pt x="88543" y="58952"/>
                  </a:lnTo>
                  <a:lnTo>
                    <a:pt x="44131"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83" name="Google Shape;83;p3"/>
            <p:cNvGrpSpPr/>
            <p:nvPr/>
          </p:nvGrpSpPr>
          <p:grpSpPr>
            <a:xfrm>
              <a:off x="1214129" y="978980"/>
              <a:ext cx="913828" cy="1211839"/>
              <a:chOff x="1214129" y="978980"/>
              <a:chExt cx="913828" cy="1211839"/>
            </a:xfrm>
          </p:grpSpPr>
          <p:sp>
            <p:nvSpPr>
              <p:cNvPr id="84" name="Google Shape;84;p3"/>
              <p:cNvSpPr/>
              <p:nvPr/>
            </p:nvSpPr>
            <p:spPr>
              <a:xfrm>
                <a:off x="1222973" y="978980"/>
                <a:ext cx="904985" cy="1199365"/>
              </a:xfrm>
              <a:custGeom>
                <a:avLst/>
                <a:gdLst/>
                <a:ahLst/>
                <a:cxnLst/>
                <a:rect l="l" t="t" r="r" b="b"/>
                <a:pathLst>
                  <a:path w="44619" h="59133" extrusionOk="0">
                    <a:moveTo>
                      <a:pt x="206" y="1"/>
                    </a:moveTo>
                    <a:lnTo>
                      <a:pt x="1" y="129"/>
                    </a:lnTo>
                    <a:lnTo>
                      <a:pt x="44439" y="59132"/>
                    </a:lnTo>
                    <a:lnTo>
                      <a:pt x="44618" y="58978"/>
                    </a:lnTo>
                    <a:lnTo>
                      <a:pt x="206"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5" name="Google Shape;85;p3"/>
              <p:cNvSpPr/>
              <p:nvPr/>
            </p:nvSpPr>
            <p:spPr>
              <a:xfrm>
                <a:off x="1214129" y="991475"/>
                <a:ext cx="904985" cy="1199345"/>
              </a:xfrm>
              <a:custGeom>
                <a:avLst/>
                <a:gdLst/>
                <a:ahLst/>
                <a:cxnLst/>
                <a:rect l="l" t="t" r="r" b="b"/>
                <a:pathLst>
                  <a:path w="44619" h="59132" extrusionOk="0">
                    <a:moveTo>
                      <a:pt x="206" y="0"/>
                    </a:moveTo>
                    <a:lnTo>
                      <a:pt x="1" y="154"/>
                    </a:lnTo>
                    <a:lnTo>
                      <a:pt x="44439" y="59132"/>
                    </a:lnTo>
                    <a:lnTo>
                      <a:pt x="44618" y="59003"/>
                    </a:lnTo>
                    <a:lnTo>
                      <a:pt x="206"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86" name="Google Shape;86;p3"/>
            <p:cNvSpPr/>
            <p:nvPr/>
          </p:nvSpPr>
          <p:spPr>
            <a:xfrm>
              <a:off x="334100" y="1004578"/>
              <a:ext cx="1741293" cy="1810882"/>
            </a:xfrm>
            <a:custGeom>
              <a:avLst/>
              <a:gdLst/>
              <a:ahLst/>
              <a:cxnLst/>
              <a:rect l="l" t="t" r="r" b="b"/>
              <a:pathLst>
                <a:path w="85852" h="89283" extrusionOk="0">
                  <a:moveTo>
                    <a:pt x="42828" y="0"/>
                  </a:moveTo>
                  <a:cubicBezTo>
                    <a:pt x="42573" y="0"/>
                    <a:pt x="42317" y="82"/>
                    <a:pt x="42106" y="252"/>
                  </a:cubicBezTo>
                  <a:lnTo>
                    <a:pt x="1" y="31946"/>
                  </a:lnTo>
                  <a:lnTo>
                    <a:pt x="43131" y="89282"/>
                  </a:lnTo>
                  <a:lnTo>
                    <a:pt x="85210" y="57588"/>
                  </a:lnTo>
                  <a:cubicBezTo>
                    <a:pt x="85749" y="57178"/>
                    <a:pt x="85851" y="56409"/>
                    <a:pt x="85441" y="55870"/>
                  </a:cubicBezTo>
                  <a:lnTo>
                    <a:pt x="43798" y="482"/>
                  </a:lnTo>
                  <a:cubicBezTo>
                    <a:pt x="43557" y="166"/>
                    <a:pt x="43192" y="0"/>
                    <a:pt x="42828"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7" name="Google Shape;87;p3"/>
            <p:cNvSpPr/>
            <p:nvPr/>
          </p:nvSpPr>
          <p:spPr>
            <a:xfrm>
              <a:off x="373105" y="1605205"/>
              <a:ext cx="899265" cy="1180097"/>
            </a:xfrm>
            <a:custGeom>
              <a:avLst/>
              <a:gdLst/>
              <a:ahLst/>
              <a:cxnLst/>
              <a:rect l="l" t="t" r="r" b="b"/>
              <a:pathLst>
                <a:path w="44337" h="58183" extrusionOk="0">
                  <a:moveTo>
                    <a:pt x="1155" y="0"/>
                  </a:moveTo>
                  <a:lnTo>
                    <a:pt x="1" y="872"/>
                  </a:lnTo>
                  <a:lnTo>
                    <a:pt x="43157" y="58183"/>
                  </a:lnTo>
                  <a:lnTo>
                    <a:pt x="44337" y="57311"/>
                  </a:lnTo>
                  <a:lnTo>
                    <a:pt x="1155"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8" name="Google Shape;88;p3"/>
            <p:cNvSpPr/>
            <p:nvPr/>
          </p:nvSpPr>
          <p:spPr>
            <a:xfrm>
              <a:off x="762685" y="1424197"/>
              <a:ext cx="916931" cy="993396"/>
            </a:xfrm>
            <a:custGeom>
              <a:avLst/>
              <a:gdLst/>
              <a:ahLst/>
              <a:cxnLst/>
              <a:rect l="l" t="t" r="r" b="b"/>
              <a:pathLst>
                <a:path w="45208" h="48978" extrusionOk="0">
                  <a:moveTo>
                    <a:pt x="19206" y="1"/>
                  </a:moveTo>
                  <a:lnTo>
                    <a:pt x="0" y="14463"/>
                  </a:lnTo>
                  <a:lnTo>
                    <a:pt x="26001" y="48978"/>
                  </a:lnTo>
                  <a:lnTo>
                    <a:pt x="45208" y="34515"/>
                  </a:lnTo>
                  <a:lnTo>
                    <a:pt x="19206" y="1"/>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89" name="Google Shape;89;p3"/>
          <p:cNvGrpSpPr/>
          <p:nvPr/>
        </p:nvGrpSpPr>
        <p:grpSpPr>
          <a:xfrm>
            <a:off x="9646865" y="-958199"/>
            <a:ext cx="4041419" cy="3976396"/>
            <a:chOff x="7235149" y="-718650"/>
            <a:chExt cx="3031064" cy="2982297"/>
          </a:xfrm>
        </p:grpSpPr>
        <p:grpSp>
          <p:nvGrpSpPr>
            <p:cNvPr id="90" name="Google Shape;90;p3"/>
            <p:cNvGrpSpPr/>
            <p:nvPr/>
          </p:nvGrpSpPr>
          <p:grpSpPr>
            <a:xfrm rot="-4962260" flipH="1">
              <a:off x="7958573" y="-653239"/>
              <a:ext cx="596905" cy="1865484"/>
              <a:chOff x="-1858600" y="2385325"/>
              <a:chExt cx="523125" cy="1635025"/>
            </a:xfrm>
          </p:grpSpPr>
          <p:sp>
            <p:nvSpPr>
              <p:cNvPr id="91" name="Google Shape;91;p3"/>
              <p:cNvSpPr/>
              <p:nvPr/>
            </p:nvSpPr>
            <p:spPr>
              <a:xfrm>
                <a:off x="-1804750" y="2385325"/>
                <a:ext cx="469275" cy="1635025"/>
              </a:xfrm>
              <a:custGeom>
                <a:avLst/>
                <a:gdLst/>
                <a:ahLst/>
                <a:cxnLst/>
                <a:rect l="l" t="t" r="r" b="b"/>
                <a:pathLst>
                  <a:path w="18771" h="65401" extrusionOk="0">
                    <a:moveTo>
                      <a:pt x="12062" y="1"/>
                    </a:moveTo>
                    <a:cubicBezTo>
                      <a:pt x="9693" y="1"/>
                      <a:pt x="7259" y="1264"/>
                      <a:pt x="5667" y="3115"/>
                    </a:cubicBezTo>
                    <a:cubicBezTo>
                      <a:pt x="3462" y="5679"/>
                      <a:pt x="2513" y="9064"/>
                      <a:pt x="1872" y="12397"/>
                    </a:cubicBezTo>
                    <a:lnTo>
                      <a:pt x="1872" y="12372"/>
                    </a:lnTo>
                    <a:cubicBezTo>
                      <a:pt x="129" y="21270"/>
                      <a:pt x="0" y="30373"/>
                      <a:pt x="975" y="39373"/>
                    </a:cubicBezTo>
                    <a:cubicBezTo>
                      <a:pt x="1308" y="42476"/>
                      <a:pt x="1308" y="44861"/>
                      <a:pt x="1462" y="47989"/>
                    </a:cubicBezTo>
                    <a:cubicBezTo>
                      <a:pt x="1795" y="54796"/>
                      <a:pt x="6238" y="62496"/>
                      <a:pt x="6079" y="65382"/>
                    </a:cubicBezTo>
                    <a:lnTo>
                      <a:pt x="6079" y="65382"/>
                    </a:lnTo>
                    <a:cubicBezTo>
                      <a:pt x="6979" y="50077"/>
                      <a:pt x="11644" y="31239"/>
                      <a:pt x="16694" y="16756"/>
                    </a:cubicBezTo>
                    <a:cubicBezTo>
                      <a:pt x="17694" y="13936"/>
                      <a:pt x="18771" y="11064"/>
                      <a:pt x="18745" y="8089"/>
                    </a:cubicBezTo>
                    <a:cubicBezTo>
                      <a:pt x="18745" y="5089"/>
                      <a:pt x="17412" y="1909"/>
                      <a:pt x="14719" y="602"/>
                    </a:cubicBezTo>
                    <a:cubicBezTo>
                      <a:pt x="13878" y="188"/>
                      <a:pt x="12974" y="1"/>
                      <a:pt x="12062" y="1"/>
                    </a:cubicBezTo>
                    <a:close/>
                    <a:moveTo>
                      <a:pt x="6079" y="65382"/>
                    </a:moveTo>
                    <a:lnTo>
                      <a:pt x="6079" y="65382"/>
                    </a:lnTo>
                    <a:cubicBezTo>
                      <a:pt x="6078" y="65388"/>
                      <a:pt x="6078" y="65394"/>
                      <a:pt x="6078" y="65400"/>
                    </a:cubicBezTo>
                    <a:cubicBezTo>
                      <a:pt x="6078" y="65394"/>
                      <a:pt x="6078" y="65388"/>
                      <a:pt x="6079" y="65382"/>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2" name="Google Shape;92;p3"/>
              <p:cNvSpPr/>
              <p:nvPr/>
            </p:nvSpPr>
            <p:spPr>
              <a:xfrm>
                <a:off x="-1858600" y="2385425"/>
                <a:ext cx="469275" cy="1634925"/>
              </a:xfrm>
              <a:custGeom>
                <a:avLst/>
                <a:gdLst/>
                <a:ahLst/>
                <a:cxnLst/>
                <a:rect l="l" t="t" r="r" b="b"/>
                <a:pathLst>
                  <a:path w="18771" h="65397" extrusionOk="0">
                    <a:moveTo>
                      <a:pt x="12088" y="1"/>
                    </a:moveTo>
                    <a:cubicBezTo>
                      <a:pt x="9704" y="1"/>
                      <a:pt x="7263" y="1274"/>
                      <a:pt x="5667" y="3111"/>
                    </a:cubicBezTo>
                    <a:cubicBezTo>
                      <a:pt x="3462" y="5649"/>
                      <a:pt x="2513" y="9060"/>
                      <a:pt x="1872" y="12393"/>
                    </a:cubicBezTo>
                    <a:lnTo>
                      <a:pt x="1872" y="12368"/>
                    </a:lnTo>
                    <a:cubicBezTo>
                      <a:pt x="129" y="21266"/>
                      <a:pt x="0" y="30369"/>
                      <a:pt x="975" y="39369"/>
                    </a:cubicBezTo>
                    <a:cubicBezTo>
                      <a:pt x="1308" y="42472"/>
                      <a:pt x="1308" y="44857"/>
                      <a:pt x="1462" y="47985"/>
                    </a:cubicBezTo>
                    <a:cubicBezTo>
                      <a:pt x="1795" y="54792"/>
                      <a:pt x="6239" y="62492"/>
                      <a:pt x="6079" y="65378"/>
                    </a:cubicBezTo>
                    <a:lnTo>
                      <a:pt x="6079" y="65378"/>
                    </a:lnTo>
                    <a:cubicBezTo>
                      <a:pt x="6979" y="50073"/>
                      <a:pt x="11670" y="31235"/>
                      <a:pt x="16694" y="16752"/>
                    </a:cubicBezTo>
                    <a:cubicBezTo>
                      <a:pt x="17694" y="13932"/>
                      <a:pt x="18771" y="11060"/>
                      <a:pt x="18771" y="8085"/>
                    </a:cubicBezTo>
                    <a:cubicBezTo>
                      <a:pt x="18745" y="5085"/>
                      <a:pt x="17412" y="1905"/>
                      <a:pt x="14745" y="598"/>
                    </a:cubicBezTo>
                    <a:cubicBezTo>
                      <a:pt x="13901" y="187"/>
                      <a:pt x="12999" y="1"/>
                      <a:pt x="12088" y="1"/>
                    </a:cubicBezTo>
                    <a:close/>
                    <a:moveTo>
                      <a:pt x="6079" y="65378"/>
                    </a:moveTo>
                    <a:cubicBezTo>
                      <a:pt x="6078" y="65384"/>
                      <a:pt x="6078" y="65390"/>
                      <a:pt x="6078" y="65396"/>
                    </a:cubicBezTo>
                    <a:cubicBezTo>
                      <a:pt x="6078" y="65390"/>
                      <a:pt x="6078" y="65384"/>
                      <a:pt x="6079" y="65378"/>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3" name="Google Shape;93;p3"/>
              <p:cNvSpPr/>
              <p:nvPr/>
            </p:nvSpPr>
            <p:spPr>
              <a:xfrm>
                <a:off x="-1766300" y="2414375"/>
                <a:ext cx="329125" cy="283550"/>
              </a:xfrm>
              <a:custGeom>
                <a:avLst/>
                <a:gdLst/>
                <a:ahLst/>
                <a:cxnLst/>
                <a:rect l="l" t="t" r="r" b="b"/>
                <a:pathLst>
                  <a:path w="13165" h="11342" extrusionOk="0">
                    <a:moveTo>
                      <a:pt x="7214" y="1"/>
                    </a:moveTo>
                    <a:cubicBezTo>
                      <a:pt x="7203" y="1"/>
                      <a:pt x="7192" y="2"/>
                      <a:pt x="7181" y="4"/>
                    </a:cubicBezTo>
                    <a:cubicBezTo>
                      <a:pt x="7053" y="55"/>
                      <a:pt x="6976" y="260"/>
                      <a:pt x="7104" y="337"/>
                    </a:cubicBezTo>
                    <a:cubicBezTo>
                      <a:pt x="7130" y="363"/>
                      <a:pt x="7155" y="363"/>
                      <a:pt x="7181" y="363"/>
                    </a:cubicBezTo>
                    <a:cubicBezTo>
                      <a:pt x="7258" y="363"/>
                      <a:pt x="7335" y="337"/>
                      <a:pt x="7386" y="260"/>
                    </a:cubicBezTo>
                    <a:cubicBezTo>
                      <a:pt x="7433" y="120"/>
                      <a:pt x="7330" y="1"/>
                      <a:pt x="7214" y="1"/>
                    </a:cubicBezTo>
                    <a:close/>
                    <a:moveTo>
                      <a:pt x="10096" y="914"/>
                    </a:moveTo>
                    <a:cubicBezTo>
                      <a:pt x="10065" y="914"/>
                      <a:pt x="10033" y="918"/>
                      <a:pt x="10001" y="927"/>
                    </a:cubicBezTo>
                    <a:cubicBezTo>
                      <a:pt x="9719" y="1004"/>
                      <a:pt x="9591" y="1440"/>
                      <a:pt x="9848" y="1619"/>
                    </a:cubicBezTo>
                    <a:cubicBezTo>
                      <a:pt x="9899" y="1619"/>
                      <a:pt x="9950" y="1645"/>
                      <a:pt x="10001" y="1645"/>
                    </a:cubicBezTo>
                    <a:cubicBezTo>
                      <a:pt x="10024" y="1648"/>
                      <a:pt x="10046" y="1650"/>
                      <a:pt x="10069" y="1650"/>
                    </a:cubicBezTo>
                    <a:cubicBezTo>
                      <a:pt x="10224" y="1650"/>
                      <a:pt x="10370" y="1571"/>
                      <a:pt x="10437" y="1414"/>
                    </a:cubicBezTo>
                    <a:cubicBezTo>
                      <a:pt x="10528" y="1164"/>
                      <a:pt x="10337" y="914"/>
                      <a:pt x="10096" y="914"/>
                    </a:cubicBezTo>
                    <a:close/>
                    <a:moveTo>
                      <a:pt x="4839" y="1534"/>
                    </a:moveTo>
                    <a:cubicBezTo>
                      <a:pt x="4695" y="1534"/>
                      <a:pt x="4554" y="1605"/>
                      <a:pt x="4540" y="1748"/>
                    </a:cubicBezTo>
                    <a:cubicBezTo>
                      <a:pt x="4540" y="1799"/>
                      <a:pt x="4540" y="1824"/>
                      <a:pt x="4540" y="1876"/>
                    </a:cubicBezTo>
                    <a:cubicBezTo>
                      <a:pt x="4591" y="2030"/>
                      <a:pt x="4719" y="2158"/>
                      <a:pt x="4873" y="2183"/>
                    </a:cubicBezTo>
                    <a:cubicBezTo>
                      <a:pt x="5129" y="2183"/>
                      <a:pt x="5309" y="1876"/>
                      <a:pt x="5129" y="1671"/>
                    </a:cubicBezTo>
                    <a:cubicBezTo>
                      <a:pt x="5072" y="1579"/>
                      <a:pt x="4955" y="1534"/>
                      <a:pt x="4839" y="1534"/>
                    </a:cubicBezTo>
                    <a:close/>
                    <a:moveTo>
                      <a:pt x="7873" y="1434"/>
                    </a:moveTo>
                    <a:cubicBezTo>
                      <a:pt x="7815" y="1434"/>
                      <a:pt x="7755" y="1444"/>
                      <a:pt x="7694" y="1465"/>
                    </a:cubicBezTo>
                    <a:cubicBezTo>
                      <a:pt x="7309" y="1542"/>
                      <a:pt x="7104" y="2183"/>
                      <a:pt x="7488" y="2414"/>
                    </a:cubicBezTo>
                    <a:lnTo>
                      <a:pt x="7514" y="2414"/>
                    </a:lnTo>
                    <a:cubicBezTo>
                      <a:pt x="7565" y="2440"/>
                      <a:pt x="7642" y="2466"/>
                      <a:pt x="7694" y="2491"/>
                    </a:cubicBezTo>
                    <a:cubicBezTo>
                      <a:pt x="7715" y="2493"/>
                      <a:pt x="7737" y="2494"/>
                      <a:pt x="7759" y="2494"/>
                    </a:cubicBezTo>
                    <a:cubicBezTo>
                      <a:pt x="7992" y="2494"/>
                      <a:pt x="8217" y="2369"/>
                      <a:pt x="8335" y="2158"/>
                    </a:cubicBezTo>
                    <a:cubicBezTo>
                      <a:pt x="8489" y="1805"/>
                      <a:pt x="8227" y="1434"/>
                      <a:pt x="7873" y="1434"/>
                    </a:cubicBezTo>
                    <a:close/>
                    <a:moveTo>
                      <a:pt x="12521" y="1809"/>
                    </a:moveTo>
                    <a:cubicBezTo>
                      <a:pt x="12477" y="1809"/>
                      <a:pt x="12432" y="1814"/>
                      <a:pt x="12386" y="1824"/>
                    </a:cubicBezTo>
                    <a:cubicBezTo>
                      <a:pt x="12002" y="1927"/>
                      <a:pt x="11796" y="2568"/>
                      <a:pt x="12181" y="2799"/>
                    </a:cubicBezTo>
                    <a:cubicBezTo>
                      <a:pt x="12232" y="2825"/>
                      <a:pt x="12309" y="2850"/>
                      <a:pt x="12386" y="2850"/>
                    </a:cubicBezTo>
                    <a:cubicBezTo>
                      <a:pt x="12424" y="2858"/>
                      <a:pt x="12461" y="2861"/>
                      <a:pt x="12498" y="2861"/>
                    </a:cubicBezTo>
                    <a:cubicBezTo>
                      <a:pt x="12709" y="2861"/>
                      <a:pt x="12896" y="2739"/>
                      <a:pt x="13027" y="2542"/>
                    </a:cubicBezTo>
                    <a:cubicBezTo>
                      <a:pt x="13165" y="2175"/>
                      <a:pt x="12892" y="1809"/>
                      <a:pt x="12521" y="1809"/>
                    </a:cubicBezTo>
                    <a:close/>
                    <a:moveTo>
                      <a:pt x="10496" y="2693"/>
                    </a:moveTo>
                    <a:cubicBezTo>
                      <a:pt x="10485" y="2693"/>
                      <a:pt x="10474" y="2694"/>
                      <a:pt x="10463" y="2696"/>
                    </a:cubicBezTo>
                    <a:cubicBezTo>
                      <a:pt x="10335" y="2722"/>
                      <a:pt x="10258" y="2953"/>
                      <a:pt x="10386" y="3030"/>
                    </a:cubicBezTo>
                    <a:cubicBezTo>
                      <a:pt x="10412" y="3055"/>
                      <a:pt x="10412" y="3055"/>
                      <a:pt x="10437" y="3055"/>
                    </a:cubicBezTo>
                    <a:cubicBezTo>
                      <a:pt x="10540" y="3055"/>
                      <a:pt x="10617" y="3030"/>
                      <a:pt x="10668" y="2953"/>
                    </a:cubicBezTo>
                    <a:cubicBezTo>
                      <a:pt x="10715" y="2812"/>
                      <a:pt x="10612" y="2693"/>
                      <a:pt x="10496" y="2693"/>
                    </a:cubicBezTo>
                    <a:close/>
                    <a:moveTo>
                      <a:pt x="3134" y="3127"/>
                    </a:moveTo>
                    <a:cubicBezTo>
                      <a:pt x="3124" y="3127"/>
                      <a:pt x="3114" y="3129"/>
                      <a:pt x="3104" y="3132"/>
                    </a:cubicBezTo>
                    <a:cubicBezTo>
                      <a:pt x="3027" y="3158"/>
                      <a:pt x="3001" y="3260"/>
                      <a:pt x="3078" y="3312"/>
                    </a:cubicBezTo>
                    <a:lnTo>
                      <a:pt x="3078" y="3337"/>
                    </a:lnTo>
                    <a:lnTo>
                      <a:pt x="3104" y="3337"/>
                    </a:lnTo>
                    <a:cubicBezTo>
                      <a:pt x="3155" y="3337"/>
                      <a:pt x="3206" y="3312"/>
                      <a:pt x="3232" y="3260"/>
                    </a:cubicBezTo>
                    <a:cubicBezTo>
                      <a:pt x="3254" y="3194"/>
                      <a:pt x="3199" y="3127"/>
                      <a:pt x="3134" y="3127"/>
                    </a:cubicBezTo>
                    <a:close/>
                    <a:moveTo>
                      <a:pt x="6219" y="3536"/>
                    </a:moveTo>
                    <a:cubicBezTo>
                      <a:pt x="6072" y="3536"/>
                      <a:pt x="5928" y="3614"/>
                      <a:pt x="5899" y="3773"/>
                    </a:cubicBezTo>
                    <a:lnTo>
                      <a:pt x="5924" y="3773"/>
                    </a:lnTo>
                    <a:cubicBezTo>
                      <a:pt x="5924" y="3799"/>
                      <a:pt x="5924" y="3850"/>
                      <a:pt x="5924" y="3902"/>
                    </a:cubicBezTo>
                    <a:cubicBezTo>
                      <a:pt x="5950" y="4055"/>
                      <a:pt x="6078" y="4158"/>
                      <a:pt x="6232" y="4184"/>
                    </a:cubicBezTo>
                    <a:cubicBezTo>
                      <a:pt x="6243" y="4185"/>
                      <a:pt x="6254" y="4185"/>
                      <a:pt x="6265" y="4185"/>
                    </a:cubicBezTo>
                    <a:cubicBezTo>
                      <a:pt x="6526" y="4185"/>
                      <a:pt x="6662" y="3892"/>
                      <a:pt x="6514" y="3671"/>
                    </a:cubicBezTo>
                    <a:cubicBezTo>
                      <a:pt x="6447" y="3582"/>
                      <a:pt x="6332" y="3536"/>
                      <a:pt x="6219" y="3536"/>
                    </a:cubicBezTo>
                    <a:close/>
                    <a:moveTo>
                      <a:pt x="3009" y="4870"/>
                    </a:moveTo>
                    <a:cubicBezTo>
                      <a:pt x="2866" y="4870"/>
                      <a:pt x="2722" y="4947"/>
                      <a:pt x="2693" y="5107"/>
                    </a:cubicBezTo>
                    <a:lnTo>
                      <a:pt x="2719" y="5107"/>
                    </a:lnTo>
                    <a:cubicBezTo>
                      <a:pt x="2693" y="5158"/>
                      <a:pt x="2693" y="5184"/>
                      <a:pt x="2719" y="5235"/>
                    </a:cubicBezTo>
                    <a:cubicBezTo>
                      <a:pt x="2745" y="5389"/>
                      <a:pt x="2873" y="5517"/>
                      <a:pt x="3027" y="5517"/>
                    </a:cubicBezTo>
                    <a:cubicBezTo>
                      <a:pt x="3038" y="5518"/>
                      <a:pt x="3049" y="5518"/>
                      <a:pt x="3059" y="5518"/>
                    </a:cubicBezTo>
                    <a:cubicBezTo>
                      <a:pt x="3320" y="5518"/>
                      <a:pt x="3456" y="5226"/>
                      <a:pt x="3283" y="5004"/>
                    </a:cubicBezTo>
                    <a:cubicBezTo>
                      <a:pt x="3228" y="4915"/>
                      <a:pt x="3119" y="4870"/>
                      <a:pt x="3009" y="4870"/>
                    </a:cubicBezTo>
                    <a:close/>
                    <a:moveTo>
                      <a:pt x="6277" y="5340"/>
                    </a:moveTo>
                    <a:cubicBezTo>
                      <a:pt x="6229" y="5340"/>
                      <a:pt x="6179" y="5348"/>
                      <a:pt x="6129" y="5363"/>
                    </a:cubicBezTo>
                    <a:cubicBezTo>
                      <a:pt x="5745" y="5466"/>
                      <a:pt x="5540" y="6107"/>
                      <a:pt x="5924" y="6312"/>
                    </a:cubicBezTo>
                    <a:cubicBezTo>
                      <a:pt x="5976" y="6363"/>
                      <a:pt x="6053" y="6363"/>
                      <a:pt x="6129" y="6389"/>
                    </a:cubicBezTo>
                    <a:cubicBezTo>
                      <a:pt x="6151" y="6391"/>
                      <a:pt x="6173" y="6392"/>
                      <a:pt x="6194" y="6392"/>
                    </a:cubicBezTo>
                    <a:cubicBezTo>
                      <a:pt x="6424" y="6392"/>
                      <a:pt x="6630" y="6267"/>
                      <a:pt x="6771" y="6055"/>
                    </a:cubicBezTo>
                    <a:cubicBezTo>
                      <a:pt x="6906" y="5718"/>
                      <a:pt x="6625" y="5340"/>
                      <a:pt x="6277" y="5340"/>
                    </a:cubicBezTo>
                    <a:close/>
                    <a:moveTo>
                      <a:pt x="1163" y="6898"/>
                    </a:moveTo>
                    <a:cubicBezTo>
                      <a:pt x="1152" y="6898"/>
                      <a:pt x="1140" y="6899"/>
                      <a:pt x="1129" y="6902"/>
                    </a:cubicBezTo>
                    <a:cubicBezTo>
                      <a:pt x="1001" y="6927"/>
                      <a:pt x="924" y="7158"/>
                      <a:pt x="1052" y="7235"/>
                    </a:cubicBezTo>
                    <a:cubicBezTo>
                      <a:pt x="1078" y="7235"/>
                      <a:pt x="1104" y="7261"/>
                      <a:pt x="1129" y="7261"/>
                    </a:cubicBezTo>
                    <a:cubicBezTo>
                      <a:pt x="1206" y="7261"/>
                      <a:pt x="1283" y="7235"/>
                      <a:pt x="1334" y="7132"/>
                    </a:cubicBezTo>
                    <a:cubicBezTo>
                      <a:pt x="1381" y="7015"/>
                      <a:pt x="1278" y="6898"/>
                      <a:pt x="1163" y="6898"/>
                    </a:cubicBezTo>
                    <a:close/>
                    <a:moveTo>
                      <a:pt x="5001" y="7850"/>
                    </a:moveTo>
                    <a:cubicBezTo>
                      <a:pt x="4924" y="7876"/>
                      <a:pt x="4899" y="8004"/>
                      <a:pt x="4950" y="8056"/>
                    </a:cubicBezTo>
                    <a:lnTo>
                      <a:pt x="5001" y="8056"/>
                    </a:lnTo>
                    <a:cubicBezTo>
                      <a:pt x="5052" y="8056"/>
                      <a:pt x="5104" y="8030"/>
                      <a:pt x="5129" y="8004"/>
                    </a:cubicBezTo>
                    <a:cubicBezTo>
                      <a:pt x="5155" y="7927"/>
                      <a:pt x="5078" y="7850"/>
                      <a:pt x="5001" y="7850"/>
                    </a:cubicBezTo>
                    <a:close/>
                    <a:moveTo>
                      <a:pt x="2940" y="7598"/>
                    </a:moveTo>
                    <a:cubicBezTo>
                      <a:pt x="2902" y="7598"/>
                      <a:pt x="2862" y="7605"/>
                      <a:pt x="2822" y="7620"/>
                    </a:cubicBezTo>
                    <a:cubicBezTo>
                      <a:pt x="2565" y="7697"/>
                      <a:pt x="2437" y="8107"/>
                      <a:pt x="2693" y="8235"/>
                    </a:cubicBezTo>
                    <a:cubicBezTo>
                      <a:pt x="2719" y="8261"/>
                      <a:pt x="2770" y="8286"/>
                      <a:pt x="2822" y="8286"/>
                    </a:cubicBezTo>
                    <a:cubicBezTo>
                      <a:pt x="2838" y="8289"/>
                      <a:pt x="2854" y="8290"/>
                      <a:pt x="2870" y="8290"/>
                    </a:cubicBezTo>
                    <a:cubicBezTo>
                      <a:pt x="3007" y="8290"/>
                      <a:pt x="3137" y="8196"/>
                      <a:pt x="3206" y="8081"/>
                    </a:cubicBezTo>
                    <a:cubicBezTo>
                      <a:pt x="3338" y="7840"/>
                      <a:pt x="3169" y="7598"/>
                      <a:pt x="2940" y="7598"/>
                    </a:cubicBezTo>
                    <a:close/>
                    <a:moveTo>
                      <a:pt x="6698" y="7919"/>
                    </a:moveTo>
                    <a:cubicBezTo>
                      <a:pt x="6554" y="7919"/>
                      <a:pt x="6414" y="7990"/>
                      <a:pt x="6386" y="8133"/>
                    </a:cubicBezTo>
                    <a:lnTo>
                      <a:pt x="6412" y="8133"/>
                    </a:lnTo>
                    <a:cubicBezTo>
                      <a:pt x="6412" y="8184"/>
                      <a:pt x="6412" y="8235"/>
                      <a:pt x="6412" y="8261"/>
                    </a:cubicBezTo>
                    <a:cubicBezTo>
                      <a:pt x="6437" y="8415"/>
                      <a:pt x="6565" y="8543"/>
                      <a:pt x="6745" y="8568"/>
                    </a:cubicBezTo>
                    <a:cubicBezTo>
                      <a:pt x="7001" y="8568"/>
                      <a:pt x="7181" y="8261"/>
                      <a:pt x="7001" y="8056"/>
                    </a:cubicBezTo>
                    <a:cubicBezTo>
                      <a:pt x="6933" y="7964"/>
                      <a:pt x="6814" y="7919"/>
                      <a:pt x="6698" y="7919"/>
                    </a:cubicBezTo>
                    <a:close/>
                    <a:moveTo>
                      <a:pt x="4317" y="9878"/>
                    </a:moveTo>
                    <a:cubicBezTo>
                      <a:pt x="4265" y="9878"/>
                      <a:pt x="4210" y="9886"/>
                      <a:pt x="4155" y="9902"/>
                    </a:cubicBezTo>
                    <a:cubicBezTo>
                      <a:pt x="3770" y="9979"/>
                      <a:pt x="3565" y="10645"/>
                      <a:pt x="3950" y="10851"/>
                    </a:cubicBezTo>
                    <a:cubicBezTo>
                      <a:pt x="4001" y="10876"/>
                      <a:pt x="4078" y="10902"/>
                      <a:pt x="4129" y="10928"/>
                    </a:cubicBezTo>
                    <a:cubicBezTo>
                      <a:pt x="4153" y="10930"/>
                      <a:pt x="4177" y="10931"/>
                      <a:pt x="4200" y="10931"/>
                    </a:cubicBezTo>
                    <a:cubicBezTo>
                      <a:pt x="4454" y="10931"/>
                      <a:pt x="4677" y="10805"/>
                      <a:pt x="4770" y="10594"/>
                    </a:cubicBezTo>
                    <a:cubicBezTo>
                      <a:pt x="4927" y="10236"/>
                      <a:pt x="4673" y="9878"/>
                      <a:pt x="4317" y="9878"/>
                    </a:cubicBezTo>
                    <a:close/>
                    <a:moveTo>
                      <a:pt x="746" y="10289"/>
                    </a:moveTo>
                    <a:cubicBezTo>
                      <a:pt x="696" y="10289"/>
                      <a:pt x="644" y="10297"/>
                      <a:pt x="591" y="10312"/>
                    </a:cubicBezTo>
                    <a:cubicBezTo>
                      <a:pt x="206" y="10415"/>
                      <a:pt x="1" y="11056"/>
                      <a:pt x="386" y="11287"/>
                    </a:cubicBezTo>
                    <a:lnTo>
                      <a:pt x="386" y="11261"/>
                    </a:lnTo>
                    <a:cubicBezTo>
                      <a:pt x="437" y="11312"/>
                      <a:pt x="514" y="11338"/>
                      <a:pt x="565" y="11338"/>
                    </a:cubicBezTo>
                    <a:cubicBezTo>
                      <a:pt x="589" y="11340"/>
                      <a:pt x="613" y="11341"/>
                      <a:pt x="636" y="11341"/>
                    </a:cubicBezTo>
                    <a:cubicBezTo>
                      <a:pt x="889" y="11341"/>
                      <a:pt x="1112" y="11216"/>
                      <a:pt x="1206" y="11004"/>
                    </a:cubicBezTo>
                    <a:cubicBezTo>
                      <a:pt x="1364" y="10667"/>
                      <a:pt x="1106" y="10289"/>
                      <a:pt x="746" y="10289"/>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4" name="Google Shape;94;p3"/>
              <p:cNvSpPr/>
              <p:nvPr/>
            </p:nvSpPr>
            <p:spPr>
              <a:xfrm>
                <a:off x="-1809250" y="2563500"/>
                <a:ext cx="247275" cy="1438900"/>
              </a:xfrm>
              <a:custGeom>
                <a:avLst/>
                <a:gdLst/>
                <a:ahLst/>
                <a:cxnLst/>
                <a:rect l="l" t="t" r="r" b="b"/>
                <a:pathLst>
                  <a:path w="9891" h="57556" extrusionOk="0">
                    <a:moveTo>
                      <a:pt x="9445" y="0"/>
                    </a:moveTo>
                    <a:cubicBezTo>
                      <a:pt x="9304" y="0"/>
                      <a:pt x="9164" y="81"/>
                      <a:pt x="9104" y="270"/>
                    </a:cubicBezTo>
                    <a:cubicBezTo>
                      <a:pt x="4617" y="13912"/>
                      <a:pt x="1" y="34913"/>
                      <a:pt x="3386" y="57247"/>
                    </a:cubicBezTo>
                    <a:cubicBezTo>
                      <a:pt x="3411" y="57427"/>
                      <a:pt x="3565" y="57555"/>
                      <a:pt x="3745" y="57555"/>
                    </a:cubicBezTo>
                    <a:lnTo>
                      <a:pt x="3822" y="57555"/>
                    </a:lnTo>
                    <a:cubicBezTo>
                      <a:pt x="4027" y="57530"/>
                      <a:pt x="4155" y="57324"/>
                      <a:pt x="4129" y="57119"/>
                    </a:cubicBezTo>
                    <a:cubicBezTo>
                      <a:pt x="796" y="34939"/>
                      <a:pt x="5360" y="14091"/>
                      <a:pt x="9796" y="501"/>
                    </a:cubicBezTo>
                    <a:cubicBezTo>
                      <a:pt x="9890" y="202"/>
                      <a:pt x="9667" y="0"/>
                      <a:pt x="9445"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5" name="Google Shape;95;p3"/>
            <p:cNvGrpSpPr/>
            <p:nvPr/>
          </p:nvGrpSpPr>
          <p:grpSpPr>
            <a:xfrm rot="-4962260" flipH="1">
              <a:off x="7743302" y="-357136"/>
              <a:ext cx="1178407" cy="2061785"/>
              <a:chOff x="-1779100" y="2408800"/>
              <a:chExt cx="1032750" cy="1807075"/>
            </a:xfrm>
          </p:grpSpPr>
          <p:sp>
            <p:nvSpPr>
              <p:cNvPr id="96" name="Google Shape;96;p3"/>
              <p:cNvSpPr/>
              <p:nvPr/>
            </p:nvSpPr>
            <p:spPr>
              <a:xfrm>
                <a:off x="-1779100" y="2498825"/>
                <a:ext cx="1032750" cy="1717050"/>
              </a:xfrm>
              <a:custGeom>
                <a:avLst/>
                <a:gdLst/>
                <a:ahLst/>
                <a:cxnLst/>
                <a:rect l="l" t="t" r="r" b="b"/>
                <a:pathLst>
                  <a:path w="41310" h="68682" extrusionOk="0">
                    <a:moveTo>
                      <a:pt x="32843" y="0"/>
                    </a:moveTo>
                    <a:cubicBezTo>
                      <a:pt x="31194" y="0"/>
                      <a:pt x="29516" y="392"/>
                      <a:pt x="28053" y="1113"/>
                    </a:cubicBezTo>
                    <a:cubicBezTo>
                      <a:pt x="24489" y="2883"/>
                      <a:pt x="21924" y="6139"/>
                      <a:pt x="19719" y="9421"/>
                    </a:cubicBezTo>
                    <a:lnTo>
                      <a:pt x="19719" y="9396"/>
                    </a:lnTo>
                    <a:cubicBezTo>
                      <a:pt x="13744" y="18242"/>
                      <a:pt x="9436" y="27987"/>
                      <a:pt x="6385" y="38167"/>
                    </a:cubicBezTo>
                    <a:cubicBezTo>
                      <a:pt x="5308" y="41705"/>
                      <a:pt x="4231" y="44270"/>
                      <a:pt x="2949" y="47731"/>
                    </a:cubicBezTo>
                    <a:cubicBezTo>
                      <a:pt x="205" y="55244"/>
                      <a:pt x="1487" y="65630"/>
                      <a:pt x="0" y="68681"/>
                    </a:cubicBezTo>
                    <a:cubicBezTo>
                      <a:pt x="7975" y="52526"/>
                      <a:pt x="21642" y="34269"/>
                      <a:pt x="33745" y="20935"/>
                    </a:cubicBezTo>
                    <a:cubicBezTo>
                      <a:pt x="36105" y="18319"/>
                      <a:pt x="38566" y="15704"/>
                      <a:pt x="39951" y="12473"/>
                    </a:cubicBezTo>
                    <a:cubicBezTo>
                      <a:pt x="41310" y="9242"/>
                      <a:pt x="41310" y="5190"/>
                      <a:pt x="39002" y="2549"/>
                    </a:cubicBezTo>
                    <a:cubicBezTo>
                      <a:pt x="37468" y="790"/>
                      <a:pt x="35184" y="0"/>
                      <a:pt x="3284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7" name="Google Shape;97;p3"/>
              <p:cNvSpPr/>
              <p:nvPr/>
            </p:nvSpPr>
            <p:spPr>
              <a:xfrm>
                <a:off x="-1776550" y="2408800"/>
                <a:ext cx="973150" cy="1753225"/>
              </a:xfrm>
              <a:custGeom>
                <a:avLst/>
                <a:gdLst/>
                <a:ahLst/>
                <a:cxnLst/>
                <a:rect l="l" t="t" r="r" b="b"/>
                <a:pathLst>
                  <a:path w="38926" h="70129" extrusionOk="0">
                    <a:moveTo>
                      <a:pt x="30542" y="0"/>
                    </a:moveTo>
                    <a:cubicBezTo>
                      <a:pt x="28732" y="0"/>
                      <a:pt x="26881" y="482"/>
                      <a:pt x="25310" y="1355"/>
                    </a:cubicBezTo>
                    <a:cubicBezTo>
                      <a:pt x="21848" y="3253"/>
                      <a:pt x="19438" y="6637"/>
                      <a:pt x="17361" y="10022"/>
                    </a:cubicBezTo>
                    <a:cubicBezTo>
                      <a:pt x="11822" y="19100"/>
                      <a:pt x="7975" y="29049"/>
                      <a:pt x="5386" y="39357"/>
                    </a:cubicBezTo>
                    <a:cubicBezTo>
                      <a:pt x="4488" y="42947"/>
                      <a:pt x="3514" y="45537"/>
                      <a:pt x="2411" y="49076"/>
                    </a:cubicBezTo>
                    <a:cubicBezTo>
                      <a:pt x="1" y="56717"/>
                      <a:pt x="1770" y="67025"/>
                      <a:pt x="411" y="70128"/>
                    </a:cubicBezTo>
                    <a:cubicBezTo>
                      <a:pt x="7642" y="53640"/>
                      <a:pt x="20463" y="34767"/>
                      <a:pt x="31925" y="20869"/>
                    </a:cubicBezTo>
                    <a:cubicBezTo>
                      <a:pt x="34156" y="18177"/>
                      <a:pt x="36515" y="15433"/>
                      <a:pt x="37721" y="12151"/>
                    </a:cubicBezTo>
                    <a:cubicBezTo>
                      <a:pt x="38926" y="8843"/>
                      <a:pt x="38772" y="4791"/>
                      <a:pt x="36336" y="2253"/>
                    </a:cubicBezTo>
                    <a:cubicBezTo>
                      <a:pt x="34837" y="698"/>
                      <a:pt x="32720" y="0"/>
                      <a:pt x="3054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8" name="Google Shape;98;p3"/>
              <p:cNvSpPr/>
              <p:nvPr/>
            </p:nvSpPr>
            <p:spPr>
              <a:xfrm>
                <a:off x="-1311125" y="2430900"/>
                <a:ext cx="402150" cy="319125"/>
              </a:xfrm>
              <a:custGeom>
                <a:avLst/>
                <a:gdLst/>
                <a:ahLst/>
                <a:cxnLst/>
                <a:rect l="l" t="t" r="r" b="b"/>
                <a:pathLst>
                  <a:path w="16086" h="12765" extrusionOk="0">
                    <a:moveTo>
                      <a:pt x="9413" y="1"/>
                    </a:moveTo>
                    <a:cubicBezTo>
                      <a:pt x="9396" y="1"/>
                      <a:pt x="9378" y="3"/>
                      <a:pt x="9359" y="10"/>
                    </a:cubicBezTo>
                    <a:cubicBezTo>
                      <a:pt x="9206" y="35"/>
                      <a:pt x="9103" y="266"/>
                      <a:pt x="9231" y="369"/>
                    </a:cubicBezTo>
                    <a:cubicBezTo>
                      <a:pt x="9257" y="394"/>
                      <a:pt x="9283" y="394"/>
                      <a:pt x="9308" y="394"/>
                    </a:cubicBezTo>
                    <a:cubicBezTo>
                      <a:pt x="9332" y="400"/>
                      <a:pt x="9357" y="403"/>
                      <a:pt x="9380" y="403"/>
                    </a:cubicBezTo>
                    <a:cubicBezTo>
                      <a:pt x="9458" y="403"/>
                      <a:pt x="9531" y="370"/>
                      <a:pt x="9590" y="292"/>
                    </a:cubicBezTo>
                    <a:cubicBezTo>
                      <a:pt x="9635" y="156"/>
                      <a:pt x="9541" y="1"/>
                      <a:pt x="9413" y="1"/>
                    </a:cubicBezTo>
                    <a:close/>
                    <a:moveTo>
                      <a:pt x="12560" y="1256"/>
                    </a:moveTo>
                    <a:cubicBezTo>
                      <a:pt x="12528" y="1256"/>
                      <a:pt x="12496" y="1259"/>
                      <a:pt x="12462" y="1266"/>
                    </a:cubicBezTo>
                    <a:cubicBezTo>
                      <a:pt x="12154" y="1317"/>
                      <a:pt x="11949" y="1856"/>
                      <a:pt x="12257" y="2061"/>
                    </a:cubicBezTo>
                    <a:cubicBezTo>
                      <a:pt x="12283" y="2087"/>
                      <a:pt x="12360" y="2112"/>
                      <a:pt x="12411" y="2112"/>
                    </a:cubicBezTo>
                    <a:cubicBezTo>
                      <a:pt x="12447" y="2121"/>
                      <a:pt x="12482" y="2125"/>
                      <a:pt x="12518" y="2125"/>
                    </a:cubicBezTo>
                    <a:cubicBezTo>
                      <a:pt x="12685" y="2125"/>
                      <a:pt x="12844" y="2030"/>
                      <a:pt x="12949" y="1881"/>
                    </a:cubicBezTo>
                    <a:cubicBezTo>
                      <a:pt x="13089" y="1579"/>
                      <a:pt x="12870" y="1256"/>
                      <a:pt x="12560" y="1256"/>
                    </a:cubicBezTo>
                    <a:close/>
                    <a:moveTo>
                      <a:pt x="6402" y="1567"/>
                    </a:moveTo>
                    <a:cubicBezTo>
                      <a:pt x="6244" y="1567"/>
                      <a:pt x="6092" y="1644"/>
                      <a:pt x="6052" y="1805"/>
                    </a:cubicBezTo>
                    <a:cubicBezTo>
                      <a:pt x="6026" y="1856"/>
                      <a:pt x="6026" y="1907"/>
                      <a:pt x="6052" y="1958"/>
                    </a:cubicBezTo>
                    <a:cubicBezTo>
                      <a:pt x="6077" y="2138"/>
                      <a:pt x="6231" y="2292"/>
                      <a:pt x="6411" y="2317"/>
                    </a:cubicBezTo>
                    <a:cubicBezTo>
                      <a:pt x="6431" y="2321"/>
                      <a:pt x="6450" y="2322"/>
                      <a:pt x="6470" y="2322"/>
                    </a:cubicBezTo>
                    <a:cubicBezTo>
                      <a:pt x="6747" y="2322"/>
                      <a:pt x="6937" y="1993"/>
                      <a:pt x="6770" y="1753"/>
                    </a:cubicBezTo>
                    <a:cubicBezTo>
                      <a:pt x="6696" y="1631"/>
                      <a:pt x="6547" y="1567"/>
                      <a:pt x="6402" y="1567"/>
                    </a:cubicBezTo>
                    <a:close/>
                    <a:moveTo>
                      <a:pt x="9895" y="1689"/>
                    </a:moveTo>
                    <a:cubicBezTo>
                      <a:pt x="9854" y="1689"/>
                      <a:pt x="9812" y="1693"/>
                      <a:pt x="9770" y="1702"/>
                    </a:cubicBezTo>
                    <a:cubicBezTo>
                      <a:pt x="9308" y="1779"/>
                      <a:pt x="9000" y="2523"/>
                      <a:pt x="9436" y="2830"/>
                    </a:cubicBezTo>
                    <a:cubicBezTo>
                      <a:pt x="9513" y="2856"/>
                      <a:pt x="9590" y="2907"/>
                      <a:pt x="9667" y="2907"/>
                    </a:cubicBezTo>
                    <a:cubicBezTo>
                      <a:pt x="9721" y="2921"/>
                      <a:pt x="9775" y="2927"/>
                      <a:pt x="9828" y="2927"/>
                    </a:cubicBezTo>
                    <a:cubicBezTo>
                      <a:pt x="10078" y="2927"/>
                      <a:pt x="10310" y="2785"/>
                      <a:pt x="10436" y="2574"/>
                    </a:cubicBezTo>
                    <a:cubicBezTo>
                      <a:pt x="10647" y="2153"/>
                      <a:pt x="10324" y="1689"/>
                      <a:pt x="9895" y="1689"/>
                    </a:cubicBezTo>
                    <a:close/>
                    <a:moveTo>
                      <a:pt x="4359" y="3369"/>
                    </a:moveTo>
                    <a:cubicBezTo>
                      <a:pt x="4257" y="3369"/>
                      <a:pt x="4205" y="3523"/>
                      <a:pt x="4282" y="3599"/>
                    </a:cubicBezTo>
                    <a:lnTo>
                      <a:pt x="4334" y="3599"/>
                    </a:lnTo>
                    <a:cubicBezTo>
                      <a:pt x="4347" y="3606"/>
                      <a:pt x="4363" y="3610"/>
                      <a:pt x="4379" y="3610"/>
                    </a:cubicBezTo>
                    <a:cubicBezTo>
                      <a:pt x="4422" y="3610"/>
                      <a:pt x="4469" y="3586"/>
                      <a:pt x="4487" y="3548"/>
                    </a:cubicBezTo>
                    <a:cubicBezTo>
                      <a:pt x="4513" y="3446"/>
                      <a:pt x="4436" y="3369"/>
                      <a:pt x="4359" y="3369"/>
                    </a:cubicBezTo>
                    <a:close/>
                    <a:moveTo>
                      <a:pt x="15337" y="2484"/>
                    </a:moveTo>
                    <a:cubicBezTo>
                      <a:pt x="15295" y="2484"/>
                      <a:pt x="15251" y="2488"/>
                      <a:pt x="15206" y="2497"/>
                    </a:cubicBezTo>
                    <a:cubicBezTo>
                      <a:pt x="14744" y="2574"/>
                      <a:pt x="14462" y="3317"/>
                      <a:pt x="14898" y="3599"/>
                    </a:cubicBezTo>
                    <a:cubicBezTo>
                      <a:pt x="14950" y="3651"/>
                      <a:pt x="15026" y="3676"/>
                      <a:pt x="15129" y="3702"/>
                    </a:cubicBezTo>
                    <a:cubicBezTo>
                      <a:pt x="15170" y="3710"/>
                      <a:pt x="15212" y="3713"/>
                      <a:pt x="15254" y="3713"/>
                    </a:cubicBezTo>
                    <a:cubicBezTo>
                      <a:pt x="15498" y="3713"/>
                      <a:pt x="15745" y="3588"/>
                      <a:pt x="15898" y="3369"/>
                    </a:cubicBezTo>
                    <a:cubicBezTo>
                      <a:pt x="16085" y="2948"/>
                      <a:pt x="15782" y="2484"/>
                      <a:pt x="15337" y="2484"/>
                    </a:cubicBezTo>
                    <a:close/>
                    <a:moveTo>
                      <a:pt x="13055" y="3385"/>
                    </a:moveTo>
                    <a:cubicBezTo>
                      <a:pt x="13037" y="3385"/>
                      <a:pt x="13019" y="3388"/>
                      <a:pt x="13001" y="3394"/>
                    </a:cubicBezTo>
                    <a:cubicBezTo>
                      <a:pt x="12847" y="3420"/>
                      <a:pt x="12744" y="3676"/>
                      <a:pt x="12898" y="3779"/>
                    </a:cubicBezTo>
                    <a:cubicBezTo>
                      <a:pt x="12898" y="3779"/>
                      <a:pt x="12924" y="3779"/>
                      <a:pt x="12975" y="3805"/>
                    </a:cubicBezTo>
                    <a:cubicBezTo>
                      <a:pt x="12993" y="3809"/>
                      <a:pt x="13010" y="3811"/>
                      <a:pt x="13028" y="3811"/>
                    </a:cubicBezTo>
                    <a:cubicBezTo>
                      <a:pt x="13111" y="3811"/>
                      <a:pt x="13189" y="3761"/>
                      <a:pt x="13231" y="3676"/>
                    </a:cubicBezTo>
                    <a:cubicBezTo>
                      <a:pt x="13299" y="3541"/>
                      <a:pt x="13188" y="3385"/>
                      <a:pt x="13055" y="3385"/>
                    </a:cubicBezTo>
                    <a:close/>
                    <a:moveTo>
                      <a:pt x="7890" y="4029"/>
                    </a:moveTo>
                    <a:cubicBezTo>
                      <a:pt x="7731" y="4029"/>
                      <a:pt x="7579" y="4105"/>
                      <a:pt x="7539" y="4266"/>
                    </a:cubicBezTo>
                    <a:cubicBezTo>
                      <a:pt x="7513" y="4317"/>
                      <a:pt x="7513" y="4369"/>
                      <a:pt x="7539" y="4420"/>
                    </a:cubicBezTo>
                    <a:cubicBezTo>
                      <a:pt x="7565" y="4625"/>
                      <a:pt x="7718" y="4779"/>
                      <a:pt x="7898" y="4805"/>
                    </a:cubicBezTo>
                    <a:cubicBezTo>
                      <a:pt x="7908" y="4806"/>
                      <a:pt x="7919" y="4806"/>
                      <a:pt x="7929" y="4806"/>
                    </a:cubicBezTo>
                    <a:cubicBezTo>
                      <a:pt x="8221" y="4806"/>
                      <a:pt x="8430" y="4463"/>
                      <a:pt x="8257" y="4215"/>
                    </a:cubicBezTo>
                    <a:cubicBezTo>
                      <a:pt x="8183" y="4093"/>
                      <a:pt x="8034" y="4029"/>
                      <a:pt x="7890" y="4029"/>
                    </a:cubicBezTo>
                    <a:close/>
                    <a:moveTo>
                      <a:pt x="4081" y="5358"/>
                    </a:moveTo>
                    <a:cubicBezTo>
                      <a:pt x="3918" y="5358"/>
                      <a:pt x="3759" y="5435"/>
                      <a:pt x="3718" y="5600"/>
                    </a:cubicBezTo>
                    <a:cubicBezTo>
                      <a:pt x="3693" y="5651"/>
                      <a:pt x="3693" y="5702"/>
                      <a:pt x="3718" y="5753"/>
                    </a:cubicBezTo>
                    <a:cubicBezTo>
                      <a:pt x="3744" y="5933"/>
                      <a:pt x="3898" y="6087"/>
                      <a:pt x="4077" y="6112"/>
                    </a:cubicBezTo>
                    <a:cubicBezTo>
                      <a:pt x="4088" y="6113"/>
                      <a:pt x="4099" y="6114"/>
                      <a:pt x="4110" y="6114"/>
                    </a:cubicBezTo>
                    <a:cubicBezTo>
                      <a:pt x="4401" y="6114"/>
                      <a:pt x="4609" y="5794"/>
                      <a:pt x="4436" y="5523"/>
                    </a:cubicBezTo>
                    <a:cubicBezTo>
                      <a:pt x="4365" y="5416"/>
                      <a:pt x="4222" y="5358"/>
                      <a:pt x="4081" y="5358"/>
                    </a:cubicBezTo>
                    <a:close/>
                    <a:moveTo>
                      <a:pt x="7747" y="6125"/>
                    </a:moveTo>
                    <a:cubicBezTo>
                      <a:pt x="7705" y="6125"/>
                      <a:pt x="7661" y="6129"/>
                      <a:pt x="7616" y="6138"/>
                    </a:cubicBezTo>
                    <a:cubicBezTo>
                      <a:pt x="7154" y="6215"/>
                      <a:pt x="6872" y="6959"/>
                      <a:pt x="7308" y="7266"/>
                    </a:cubicBezTo>
                    <a:cubicBezTo>
                      <a:pt x="7359" y="7292"/>
                      <a:pt x="7436" y="7343"/>
                      <a:pt x="7539" y="7343"/>
                    </a:cubicBezTo>
                    <a:cubicBezTo>
                      <a:pt x="7588" y="7357"/>
                      <a:pt x="7639" y="7363"/>
                      <a:pt x="7691" y="7363"/>
                    </a:cubicBezTo>
                    <a:cubicBezTo>
                      <a:pt x="7932" y="7363"/>
                      <a:pt x="8181" y="7221"/>
                      <a:pt x="8308" y="7010"/>
                    </a:cubicBezTo>
                    <a:cubicBezTo>
                      <a:pt x="8495" y="6589"/>
                      <a:pt x="8191" y="6125"/>
                      <a:pt x="7747" y="6125"/>
                    </a:cubicBezTo>
                    <a:close/>
                    <a:moveTo>
                      <a:pt x="1797" y="7616"/>
                    </a:moveTo>
                    <a:cubicBezTo>
                      <a:pt x="1780" y="7616"/>
                      <a:pt x="1762" y="7619"/>
                      <a:pt x="1744" y="7625"/>
                    </a:cubicBezTo>
                    <a:cubicBezTo>
                      <a:pt x="1590" y="7651"/>
                      <a:pt x="1487" y="7882"/>
                      <a:pt x="1615" y="7984"/>
                    </a:cubicBezTo>
                    <a:lnTo>
                      <a:pt x="1615" y="8010"/>
                    </a:lnTo>
                    <a:cubicBezTo>
                      <a:pt x="1641" y="8010"/>
                      <a:pt x="1667" y="8010"/>
                      <a:pt x="1692" y="8036"/>
                    </a:cubicBezTo>
                    <a:cubicBezTo>
                      <a:pt x="1795" y="8036"/>
                      <a:pt x="1898" y="8010"/>
                      <a:pt x="1974" y="7907"/>
                    </a:cubicBezTo>
                    <a:cubicBezTo>
                      <a:pt x="2020" y="7772"/>
                      <a:pt x="1926" y="7616"/>
                      <a:pt x="1797" y="7616"/>
                    </a:cubicBezTo>
                    <a:close/>
                    <a:moveTo>
                      <a:pt x="6237" y="9057"/>
                    </a:moveTo>
                    <a:cubicBezTo>
                      <a:pt x="6227" y="9057"/>
                      <a:pt x="6216" y="9059"/>
                      <a:pt x="6205" y="9061"/>
                    </a:cubicBezTo>
                    <a:cubicBezTo>
                      <a:pt x="6129" y="9087"/>
                      <a:pt x="6077" y="9215"/>
                      <a:pt x="6154" y="9292"/>
                    </a:cubicBezTo>
                    <a:lnTo>
                      <a:pt x="6205" y="9292"/>
                    </a:lnTo>
                    <a:cubicBezTo>
                      <a:pt x="6219" y="9299"/>
                      <a:pt x="6233" y="9302"/>
                      <a:pt x="6246" y="9302"/>
                    </a:cubicBezTo>
                    <a:cubicBezTo>
                      <a:pt x="6282" y="9302"/>
                      <a:pt x="6315" y="9278"/>
                      <a:pt x="6334" y="9241"/>
                    </a:cubicBezTo>
                    <a:cubicBezTo>
                      <a:pt x="6380" y="9149"/>
                      <a:pt x="6323" y="9057"/>
                      <a:pt x="6237" y="9057"/>
                    </a:cubicBezTo>
                    <a:close/>
                    <a:moveTo>
                      <a:pt x="3654" y="8563"/>
                    </a:moveTo>
                    <a:cubicBezTo>
                      <a:pt x="3625" y="8563"/>
                      <a:pt x="3595" y="8566"/>
                      <a:pt x="3564" y="8574"/>
                    </a:cubicBezTo>
                    <a:cubicBezTo>
                      <a:pt x="3282" y="8625"/>
                      <a:pt x="3077" y="9087"/>
                      <a:pt x="3359" y="9292"/>
                    </a:cubicBezTo>
                    <a:cubicBezTo>
                      <a:pt x="3410" y="9318"/>
                      <a:pt x="3462" y="9318"/>
                      <a:pt x="3513" y="9343"/>
                    </a:cubicBezTo>
                    <a:cubicBezTo>
                      <a:pt x="3535" y="9347"/>
                      <a:pt x="3558" y="9348"/>
                      <a:pt x="3581" y="9348"/>
                    </a:cubicBezTo>
                    <a:cubicBezTo>
                      <a:pt x="3742" y="9348"/>
                      <a:pt x="3910" y="9270"/>
                      <a:pt x="4000" y="9113"/>
                    </a:cubicBezTo>
                    <a:cubicBezTo>
                      <a:pt x="4116" y="8859"/>
                      <a:pt x="3919" y="8563"/>
                      <a:pt x="3654" y="8563"/>
                    </a:cubicBezTo>
                    <a:close/>
                    <a:moveTo>
                      <a:pt x="8158" y="9205"/>
                    </a:moveTo>
                    <a:cubicBezTo>
                      <a:pt x="7996" y="9205"/>
                      <a:pt x="7837" y="9281"/>
                      <a:pt x="7795" y="9446"/>
                    </a:cubicBezTo>
                    <a:cubicBezTo>
                      <a:pt x="7795" y="9497"/>
                      <a:pt x="7795" y="9549"/>
                      <a:pt x="7795" y="9600"/>
                    </a:cubicBezTo>
                    <a:cubicBezTo>
                      <a:pt x="7821" y="9779"/>
                      <a:pt x="7975" y="9933"/>
                      <a:pt x="8154" y="9959"/>
                    </a:cubicBezTo>
                    <a:cubicBezTo>
                      <a:pt x="8166" y="9960"/>
                      <a:pt x="8178" y="9960"/>
                      <a:pt x="8190" y="9960"/>
                    </a:cubicBezTo>
                    <a:cubicBezTo>
                      <a:pt x="8502" y="9960"/>
                      <a:pt x="8686" y="9641"/>
                      <a:pt x="8513" y="9369"/>
                    </a:cubicBezTo>
                    <a:cubicBezTo>
                      <a:pt x="8442" y="9262"/>
                      <a:pt x="8299" y="9205"/>
                      <a:pt x="8158" y="9205"/>
                    </a:cubicBezTo>
                    <a:close/>
                    <a:moveTo>
                      <a:pt x="5080" y="11305"/>
                    </a:moveTo>
                    <a:cubicBezTo>
                      <a:pt x="5038" y="11305"/>
                      <a:pt x="4994" y="11309"/>
                      <a:pt x="4949" y="11318"/>
                    </a:cubicBezTo>
                    <a:cubicBezTo>
                      <a:pt x="4487" y="11395"/>
                      <a:pt x="4205" y="12138"/>
                      <a:pt x="4641" y="12446"/>
                    </a:cubicBezTo>
                    <a:cubicBezTo>
                      <a:pt x="4693" y="12472"/>
                      <a:pt x="4769" y="12523"/>
                      <a:pt x="4872" y="12523"/>
                    </a:cubicBezTo>
                    <a:cubicBezTo>
                      <a:pt x="4921" y="12537"/>
                      <a:pt x="4972" y="12543"/>
                      <a:pt x="5022" y="12543"/>
                    </a:cubicBezTo>
                    <a:cubicBezTo>
                      <a:pt x="5258" y="12543"/>
                      <a:pt x="5493" y="12401"/>
                      <a:pt x="5641" y="12190"/>
                    </a:cubicBezTo>
                    <a:cubicBezTo>
                      <a:pt x="5829" y="11769"/>
                      <a:pt x="5525" y="11305"/>
                      <a:pt x="5080" y="11305"/>
                    </a:cubicBezTo>
                    <a:close/>
                    <a:moveTo>
                      <a:pt x="897" y="11529"/>
                    </a:moveTo>
                    <a:cubicBezTo>
                      <a:pt x="847" y="11529"/>
                      <a:pt x="796" y="11536"/>
                      <a:pt x="744" y="11549"/>
                    </a:cubicBezTo>
                    <a:cubicBezTo>
                      <a:pt x="282" y="11626"/>
                      <a:pt x="0" y="12369"/>
                      <a:pt x="436" y="12651"/>
                    </a:cubicBezTo>
                    <a:cubicBezTo>
                      <a:pt x="513" y="12703"/>
                      <a:pt x="590" y="12728"/>
                      <a:pt x="667" y="12754"/>
                    </a:cubicBezTo>
                    <a:cubicBezTo>
                      <a:pt x="712" y="12761"/>
                      <a:pt x="756" y="12765"/>
                      <a:pt x="801" y="12765"/>
                    </a:cubicBezTo>
                    <a:cubicBezTo>
                      <a:pt x="1061" y="12765"/>
                      <a:pt x="1305" y="12640"/>
                      <a:pt x="1436" y="12420"/>
                    </a:cubicBezTo>
                    <a:cubicBezTo>
                      <a:pt x="1643" y="12006"/>
                      <a:pt x="1333" y="11529"/>
                      <a:pt x="897" y="11529"/>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9" name="Google Shape;99;p3"/>
              <p:cNvSpPr/>
              <p:nvPr/>
            </p:nvSpPr>
            <p:spPr>
              <a:xfrm>
                <a:off x="-1775275" y="2546100"/>
                <a:ext cx="795475" cy="1591550"/>
              </a:xfrm>
              <a:custGeom>
                <a:avLst/>
                <a:gdLst/>
                <a:ahLst/>
                <a:cxnLst/>
                <a:rect l="l" t="t" r="r" b="b"/>
                <a:pathLst>
                  <a:path w="31819" h="63662" extrusionOk="0">
                    <a:moveTo>
                      <a:pt x="31286" y="1"/>
                    </a:moveTo>
                    <a:cubicBezTo>
                      <a:pt x="31186" y="1"/>
                      <a:pt x="31084" y="43"/>
                      <a:pt x="31003" y="145"/>
                    </a:cubicBezTo>
                    <a:cubicBezTo>
                      <a:pt x="15822" y="19300"/>
                      <a:pt x="4258" y="42891"/>
                      <a:pt x="52" y="63200"/>
                    </a:cubicBezTo>
                    <a:cubicBezTo>
                      <a:pt x="1" y="63405"/>
                      <a:pt x="129" y="63610"/>
                      <a:pt x="334" y="63662"/>
                    </a:cubicBezTo>
                    <a:lnTo>
                      <a:pt x="411" y="63662"/>
                    </a:lnTo>
                    <a:cubicBezTo>
                      <a:pt x="591" y="63662"/>
                      <a:pt x="745" y="63534"/>
                      <a:pt x="796" y="63354"/>
                    </a:cubicBezTo>
                    <a:cubicBezTo>
                      <a:pt x="4976" y="43148"/>
                      <a:pt x="16489" y="19685"/>
                      <a:pt x="31592" y="607"/>
                    </a:cubicBezTo>
                    <a:cubicBezTo>
                      <a:pt x="31818" y="325"/>
                      <a:pt x="31560" y="1"/>
                      <a:pt x="31286"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0" name="Google Shape;100;p3"/>
            <p:cNvGrpSpPr/>
            <p:nvPr/>
          </p:nvGrpSpPr>
          <p:grpSpPr>
            <a:xfrm rot="-3828478" flipH="1">
              <a:off x="7664496" y="-324322"/>
              <a:ext cx="2244432" cy="2193641"/>
              <a:chOff x="-623774" y="407959"/>
              <a:chExt cx="2317309" cy="2264556"/>
            </a:xfrm>
          </p:grpSpPr>
          <p:grpSp>
            <p:nvGrpSpPr>
              <p:cNvPr id="101" name="Google Shape;101;p3"/>
              <p:cNvGrpSpPr/>
              <p:nvPr/>
            </p:nvGrpSpPr>
            <p:grpSpPr>
              <a:xfrm rot="1413719">
                <a:off x="-360763" y="695549"/>
                <a:ext cx="1791287" cy="1689375"/>
                <a:chOff x="-2055400" y="3174000"/>
                <a:chExt cx="1520600" cy="1434200"/>
              </a:xfrm>
            </p:grpSpPr>
            <p:sp>
              <p:nvSpPr>
                <p:cNvPr id="102" name="Google Shape;102;p3"/>
                <p:cNvSpPr/>
                <p:nvPr/>
              </p:nvSpPr>
              <p:spPr>
                <a:xfrm>
                  <a:off x="-2007975" y="3215025"/>
                  <a:ext cx="1473175" cy="1393175"/>
                </a:xfrm>
                <a:custGeom>
                  <a:avLst/>
                  <a:gdLst/>
                  <a:ahLst/>
                  <a:cxnLst/>
                  <a:rect l="l" t="t" r="r" b="b"/>
                  <a:pathLst>
                    <a:path w="58927" h="55727" extrusionOk="0">
                      <a:moveTo>
                        <a:pt x="49062" y="0"/>
                      </a:moveTo>
                      <a:cubicBezTo>
                        <a:pt x="48551" y="0"/>
                        <a:pt x="48041" y="36"/>
                        <a:pt x="47542" y="108"/>
                      </a:cubicBezTo>
                      <a:cubicBezTo>
                        <a:pt x="43618" y="698"/>
                        <a:pt x="40182" y="3005"/>
                        <a:pt x="37054" y="5441"/>
                      </a:cubicBezTo>
                      <a:cubicBezTo>
                        <a:pt x="28669" y="11980"/>
                        <a:pt x="21566" y="19955"/>
                        <a:pt x="15489" y="28674"/>
                      </a:cubicBezTo>
                      <a:cubicBezTo>
                        <a:pt x="13386" y="31725"/>
                        <a:pt x="11591" y="33828"/>
                        <a:pt x="9309" y="36725"/>
                      </a:cubicBezTo>
                      <a:cubicBezTo>
                        <a:pt x="4366" y="43026"/>
                        <a:pt x="2390" y="53266"/>
                        <a:pt x="9" y="55718"/>
                      </a:cubicBezTo>
                      <a:lnTo>
                        <a:pt x="9" y="55718"/>
                      </a:lnTo>
                      <a:cubicBezTo>
                        <a:pt x="12574" y="42822"/>
                        <a:pt x="31237" y="29697"/>
                        <a:pt x="46849" y="20724"/>
                      </a:cubicBezTo>
                      <a:cubicBezTo>
                        <a:pt x="49901" y="18981"/>
                        <a:pt x="53055" y="17237"/>
                        <a:pt x="55363" y="14596"/>
                      </a:cubicBezTo>
                      <a:cubicBezTo>
                        <a:pt x="57645" y="11955"/>
                        <a:pt x="58927" y="8083"/>
                        <a:pt x="57542" y="4852"/>
                      </a:cubicBezTo>
                      <a:cubicBezTo>
                        <a:pt x="56177" y="1674"/>
                        <a:pt x="52567" y="0"/>
                        <a:pt x="49062" y="0"/>
                      </a:cubicBezTo>
                      <a:close/>
                      <a:moveTo>
                        <a:pt x="9" y="55718"/>
                      </a:moveTo>
                      <a:lnTo>
                        <a:pt x="9" y="55718"/>
                      </a:lnTo>
                      <a:cubicBezTo>
                        <a:pt x="6" y="55720"/>
                        <a:pt x="4" y="55723"/>
                        <a:pt x="1" y="55726"/>
                      </a:cubicBezTo>
                      <a:cubicBezTo>
                        <a:pt x="4" y="55723"/>
                        <a:pt x="6" y="55720"/>
                        <a:pt x="9" y="55718"/>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3" name="Google Shape;103;p3"/>
                <p:cNvSpPr/>
                <p:nvPr/>
              </p:nvSpPr>
              <p:spPr>
                <a:xfrm>
                  <a:off x="-2055400" y="3174000"/>
                  <a:ext cx="1472525" cy="1393175"/>
                </a:xfrm>
                <a:custGeom>
                  <a:avLst/>
                  <a:gdLst/>
                  <a:ahLst/>
                  <a:cxnLst/>
                  <a:rect l="l" t="t" r="r" b="b"/>
                  <a:pathLst>
                    <a:path w="58901" h="55727" extrusionOk="0">
                      <a:moveTo>
                        <a:pt x="49036" y="0"/>
                      </a:moveTo>
                      <a:cubicBezTo>
                        <a:pt x="48525" y="0"/>
                        <a:pt x="48015" y="36"/>
                        <a:pt x="47516" y="108"/>
                      </a:cubicBezTo>
                      <a:cubicBezTo>
                        <a:pt x="43592" y="697"/>
                        <a:pt x="40156" y="3005"/>
                        <a:pt x="37028" y="5441"/>
                      </a:cubicBezTo>
                      <a:lnTo>
                        <a:pt x="37053" y="5441"/>
                      </a:lnTo>
                      <a:cubicBezTo>
                        <a:pt x="28643" y="11980"/>
                        <a:pt x="21540" y="19955"/>
                        <a:pt x="15488" y="28673"/>
                      </a:cubicBezTo>
                      <a:cubicBezTo>
                        <a:pt x="13386" y="31725"/>
                        <a:pt x="11565" y="33828"/>
                        <a:pt x="9283" y="36725"/>
                      </a:cubicBezTo>
                      <a:cubicBezTo>
                        <a:pt x="4334" y="43033"/>
                        <a:pt x="2359" y="53290"/>
                        <a:pt x="0" y="55726"/>
                      </a:cubicBezTo>
                      <a:cubicBezTo>
                        <a:pt x="12565" y="42828"/>
                        <a:pt x="31207" y="29699"/>
                        <a:pt x="46823" y="20724"/>
                      </a:cubicBezTo>
                      <a:cubicBezTo>
                        <a:pt x="49875" y="18981"/>
                        <a:pt x="53029" y="17237"/>
                        <a:pt x="55336" y="14596"/>
                      </a:cubicBezTo>
                      <a:cubicBezTo>
                        <a:pt x="57619" y="11955"/>
                        <a:pt x="58901" y="8083"/>
                        <a:pt x="57516" y="4852"/>
                      </a:cubicBezTo>
                      <a:cubicBezTo>
                        <a:pt x="56151" y="1674"/>
                        <a:pt x="52541" y="0"/>
                        <a:pt x="49036"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4" name="Google Shape;104;p3"/>
                <p:cNvSpPr/>
                <p:nvPr/>
              </p:nvSpPr>
              <p:spPr>
                <a:xfrm>
                  <a:off x="-1083325" y="3219875"/>
                  <a:ext cx="461350" cy="203475"/>
                </a:xfrm>
                <a:custGeom>
                  <a:avLst/>
                  <a:gdLst/>
                  <a:ahLst/>
                  <a:cxnLst/>
                  <a:rect l="l" t="t" r="r" b="b"/>
                  <a:pathLst>
                    <a:path w="18454" h="8139" extrusionOk="0">
                      <a:moveTo>
                        <a:pt x="8731" y="282"/>
                      </a:moveTo>
                      <a:cubicBezTo>
                        <a:pt x="8661" y="282"/>
                        <a:pt x="8587" y="347"/>
                        <a:pt x="8607" y="427"/>
                      </a:cubicBezTo>
                      <a:cubicBezTo>
                        <a:pt x="8607" y="452"/>
                        <a:pt x="8633" y="452"/>
                        <a:pt x="8633" y="478"/>
                      </a:cubicBezTo>
                      <a:cubicBezTo>
                        <a:pt x="8669" y="496"/>
                        <a:pt x="8705" y="514"/>
                        <a:pt x="8741" y="514"/>
                      </a:cubicBezTo>
                      <a:cubicBezTo>
                        <a:pt x="8756" y="514"/>
                        <a:pt x="8771" y="511"/>
                        <a:pt x="8786" y="504"/>
                      </a:cubicBezTo>
                      <a:cubicBezTo>
                        <a:pt x="8889" y="452"/>
                        <a:pt x="8889" y="350"/>
                        <a:pt x="8786" y="298"/>
                      </a:cubicBezTo>
                      <a:cubicBezTo>
                        <a:pt x="8770" y="287"/>
                        <a:pt x="8750" y="282"/>
                        <a:pt x="8731" y="282"/>
                      </a:cubicBezTo>
                      <a:close/>
                      <a:moveTo>
                        <a:pt x="11359" y="1"/>
                      </a:moveTo>
                      <a:cubicBezTo>
                        <a:pt x="11294" y="1"/>
                        <a:pt x="11229" y="21"/>
                        <a:pt x="11171" y="68"/>
                      </a:cubicBezTo>
                      <a:cubicBezTo>
                        <a:pt x="11120" y="119"/>
                        <a:pt x="11094" y="145"/>
                        <a:pt x="11069" y="196"/>
                      </a:cubicBezTo>
                      <a:cubicBezTo>
                        <a:pt x="10992" y="375"/>
                        <a:pt x="11017" y="581"/>
                        <a:pt x="11145" y="709"/>
                      </a:cubicBezTo>
                      <a:cubicBezTo>
                        <a:pt x="11221" y="785"/>
                        <a:pt x="11314" y="819"/>
                        <a:pt x="11405" y="819"/>
                      </a:cubicBezTo>
                      <a:cubicBezTo>
                        <a:pt x="11590" y="819"/>
                        <a:pt x="11769" y="676"/>
                        <a:pt x="11787" y="452"/>
                      </a:cubicBezTo>
                      <a:cubicBezTo>
                        <a:pt x="11806" y="234"/>
                        <a:pt x="11581" y="1"/>
                        <a:pt x="11359" y="1"/>
                      </a:cubicBezTo>
                      <a:close/>
                      <a:moveTo>
                        <a:pt x="14759" y="611"/>
                      </a:moveTo>
                      <a:cubicBezTo>
                        <a:pt x="14635" y="611"/>
                        <a:pt x="14488" y="737"/>
                        <a:pt x="14530" y="863"/>
                      </a:cubicBezTo>
                      <a:cubicBezTo>
                        <a:pt x="14530" y="888"/>
                        <a:pt x="14556" y="914"/>
                        <a:pt x="14556" y="940"/>
                      </a:cubicBezTo>
                      <a:cubicBezTo>
                        <a:pt x="14606" y="989"/>
                        <a:pt x="14666" y="1017"/>
                        <a:pt x="14730" y="1017"/>
                      </a:cubicBezTo>
                      <a:cubicBezTo>
                        <a:pt x="14765" y="1017"/>
                        <a:pt x="14802" y="1009"/>
                        <a:pt x="14838" y="991"/>
                      </a:cubicBezTo>
                      <a:cubicBezTo>
                        <a:pt x="14992" y="914"/>
                        <a:pt x="14992" y="709"/>
                        <a:pt x="14838" y="632"/>
                      </a:cubicBezTo>
                      <a:cubicBezTo>
                        <a:pt x="14814" y="618"/>
                        <a:pt x="14787" y="611"/>
                        <a:pt x="14759" y="611"/>
                      </a:cubicBezTo>
                      <a:close/>
                      <a:moveTo>
                        <a:pt x="7128" y="1616"/>
                      </a:moveTo>
                      <a:cubicBezTo>
                        <a:pt x="7063" y="1616"/>
                        <a:pt x="6998" y="1637"/>
                        <a:pt x="6940" y="1683"/>
                      </a:cubicBezTo>
                      <a:cubicBezTo>
                        <a:pt x="6889" y="1709"/>
                        <a:pt x="6863" y="1760"/>
                        <a:pt x="6838" y="1811"/>
                      </a:cubicBezTo>
                      <a:cubicBezTo>
                        <a:pt x="6761" y="1965"/>
                        <a:pt x="6786" y="2170"/>
                        <a:pt x="6914" y="2324"/>
                      </a:cubicBezTo>
                      <a:cubicBezTo>
                        <a:pt x="6987" y="2389"/>
                        <a:pt x="7075" y="2418"/>
                        <a:pt x="7161" y="2418"/>
                      </a:cubicBezTo>
                      <a:cubicBezTo>
                        <a:pt x="7351" y="2418"/>
                        <a:pt x="7538" y="2279"/>
                        <a:pt x="7556" y="2068"/>
                      </a:cubicBezTo>
                      <a:cubicBezTo>
                        <a:pt x="7575" y="1850"/>
                        <a:pt x="7350" y="1616"/>
                        <a:pt x="7128" y="1616"/>
                      </a:cubicBezTo>
                      <a:close/>
                      <a:moveTo>
                        <a:pt x="4071" y="2071"/>
                      </a:moveTo>
                      <a:cubicBezTo>
                        <a:pt x="3935" y="2071"/>
                        <a:pt x="3797" y="2181"/>
                        <a:pt x="3837" y="2324"/>
                      </a:cubicBezTo>
                      <a:cubicBezTo>
                        <a:pt x="3863" y="2350"/>
                        <a:pt x="3863" y="2376"/>
                        <a:pt x="3889" y="2401"/>
                      </a:cubicBezTo>
                      <a:cubicBezTo>
                        <a:pt x="3938" y="2451"/>
                        <a:pt x="3999" y="2479"/>
                        <a:pt x="4063" y="2479"/>
                      </a:cubicBezTo>
                      <a:cubicBezTo>
                        <a:pt x="4098" y="2479"/>
                        <a:pt x="4134" y="2471"/>
                        <a:pt x="4171" y="2452"/>
                      </a:cubicBezTo>
                      <a:cubicBezTo>
                        <a:pt x="4325" y="2376"/>
                        <a:pt x="4325" y="2170"/>
                        <a:pt x="4171" y="2093"/>
                      </a:cubicBezTo>
                      <a:cubicBezTo>
                        <a:pt x="4140" y="2078"/>
                        <a:pt x="4105" y="2071"/>
                        <a:pt x="4071" y="2071"/>
                      </a:cubicBezTo>
                      <a:close/>
                      <a:moveTo>
                        <a:pt x="13880" y="2168"/>
                      </a:moveTo>
                      <a:cubicBezTo>
                        <a:pt x="13496" y="2168"/>
                        <a:pt x="13071" y="2519"/>
                        <a:pt x="13197" y="2940"/>
                      </a:cubicBezTo>
                      <a:lnTo>
                        <a:pt x="13171" y="2914"/>
                      </a:lnTo>
                      <a:lnTo>
                        <a:pt x="13171" y="2914"/>
                      </a:lnTo>
                      <a:cubicBezTo>
                        <a:pt x="13197" y="3017"/>
                        <a:pt x="13248" y="3068"/>
                        <a:pt x="13299" y="3145"/>
                      </a:cubicBezTo>
                      <a:cubicBezTo>
                        <a:pt x="13438" y="3300"/>
                        <a:pt x="13634" y="3386"/>
                        <a:pt x="13834" y="3386"/>
                      </a:cubicBezTo>
                      <a:cubicBezTo>
                        <a:pt x="13931" y="3386"/>
                        <a:pt x="14028" y="3366"/>
                        <a:pt x="14120" y="3324"/>
                      </a:cubicBezTo>
                      <a:cubicBezTo>
                        <a:pt x="14582" y="3119"/>
                        <a:pt x="14582" y="2452"/>
                        <a:pt x="14120" y="2222"/>
                      </a:cubicBezTo>
                      <a:cubicBezTo>
                        <a:pt x="14046" y="2185"/>
                        <a:pt x="13964" y="2168"/>
                        <a:pt x="13880" y="2168"/>
                      </a:cubicBezTo>
                      <a:close/>
                      <a:moveTo>
                        <a:pt x="11052" y="2873"/>
                      </a:moveTo>
                      <a:cubicBezTo>
                        <a:pt x="10986" y="2873"/>
                        <a:pt x="10922" y="2893"/>
                        <a:pt x="10863" y="2940"/>
                      </a:cubicBezTo>
                      <a:cubicBezTo>
                        <a:pt x="10812" y="2965"/>
                        <a:pt x="10786" y="3017"/>
                        <a:pt x="10761" y="3068"/>
                      </a:cubicBezTo>
                      <a:cubicBezTo>
                        <a:pt x="10658" y="3222"/>
                        <a:pt x="10710" y="3427"/>
                        <a:pt x="10838" y="3581"/>
                      </a:cubicBezTo>
                      <a:cubicBezTo>
                        <a:pt x="10910" y="3645"/>
                        <a:pt x="10998" y="3674"/>
                        <a:pt x="11085" y="3674"/>
                      </a:cubicBezTo>
                      <a:cubicBezTo>
                        <a:pt x="11275" y="3674"/>
                        <a:pt x="11461" y="3535"/>
                        <a:pt x="11479" y="3324"/>
                      </a:cubicBezTo>
                      <a:cubicBezTo>
                        <a:pt x="11499" y="3106"/>
                        <a:pt x="11273" y="2873"/>
                        <a:pt x="11052" y="2873"/>
                      </a:cubicBezTo>
                      <a:close/>
                      <a:moveTo>
                        <a:pt x="16379" y="3486"/>
                      </a:moveTo>
                      <a:cubicBezTo>
                        <a:pt x="16118" y="3486"/>
                        <a:pt x="15832" y="3726"/>
                        <a:pt x="15915" y="4017"/>
                      </a:cubicBezTo>
                      <a:cubicBezTo>
                        <a:pt x="15915" y="4068"/>
                        <a:pt x="15941" y="4119"/>
                        <a:pt x="15992" y="4170"/>
                      </a:cubicBezTo>
                      <a:cubicBezTo>
                        <a:pt x="16098" y="4277"/>
                        <a:pt x="16241" y="4334"/>
                        <a:pt x="16378" y="4334"/>
                      </a:cubicBezTo>
                      <a:cubicBezTo>
                        <a:pt x="16440" y="4334"/>
                        <a:pt x="16500" y="4323"/>
                        <a:pt x="16556" y="4299"/>
                      </a:cubicBezTo>
                      <a:cubicBezTo>
                        <a:pt x="16889" y="4145"/>
                        <a:pt x="16889" y="3683"/>
                        <a:pt x="16556" y="3529"/>
                      </a:cubicBezTo>
                      <a:cubicBezTo>
                        <a:pt x="16502" y="3500"/>
                        <a:pt x="16441" y="3486"/>
                        <a:pt x="16379" y="3486"/>
                      </a:cubicBezTo>
                      <a:close/>
                      <a:moveTo>
                        <a:pt x="4904" y="3922"/>
                      </a:moveTo>
                      <a:cubicBezTo>
                        <a:pt x="4663" y="3922"/>
                        <a:pt x="4396" y="4153"/>
                        <a:pt x="4478" y="4401"/>
                      </a:cubicBezTo>
                      <a:cubicBezTo>
                        <a:pt x="4478" y="4453"/>
                        <a:pt x="4504" y="4504"/>
                        <a:pt x="4555" y="4529"/>
                      </a:cubicBezTo>
                      <a:cubicBezTo>
                        <a:pt x="4644" y="4636"/>
                        <a:pt x="4769" y="4693"/>
                        <a:pt x="4897" y="4693"/>
                      </a:cubicBezTo>
                      <a:cubicBezTo>
                        <a:pt x="4955" y="4693"/>
                        <a:pt x="5013" y="4681"/>
                        <a:pt x="5068" y="4658"/>
                      </a:cubicBezTo>
                      <a:cubicBezTo>
                        <a:pt x="5376" y="4529"/>
                        <a:pt x="5376" y="4094"/>
                        <a:pt x="5068" y="3965"/>
                      </a:cubicBezTo>
                      <a:cubicBezTo>
                        <a:pt x="5018" y="3935"/>
                        <a:pt x="4962" y="3922"/>
                        <a:pt x="4904" y="3922"/>
                      </a:cubicBezTo>
                      <a:close/>
                      <a:moveTo>
                        <a:pt x="9543" y="4424"/>
                      </a:moveTo>
                      <a:cubicBezTo>
                        <a:pt x="9154" y="4424"/>
                        <a:pt x="8716" y="4772"/>
                        <a:pt x="8863" y="5171"/>
                      </a:cubicBezTo>
                      <a:lnTo>
                        <a:pt x="8838" y="5171"/>
                      </a:lnTo>
                      <a:cubicBezTo>
                        <a:pt x="8863" y="5247"/>
                        <a:pt x="8915" y="5324"/>
                        <a:pt x="8966" y="5376"/>
                      </a:cubicBezTo>
                      <a:cubicBezTo>
                        <a:pt x="9111" y="5539"/>
                        <a:pt x="9321" y="5625"/>
                        <a:pt x="9531" y="5625"/>
                      </a:cubicBezTo>
                      <a:cubicBezTo>
                        <a:pt x="9617" y="5625"/>
                        <a:pt x="9704" y="5611"/>
                        <a:pt x="9786" y="5581"/>
                      </a:cubicBezTo>
                      <a:cubicBezTo>
                        <a:pt x="10248" y="5350"/>
                        <a:pt x="10248" y="4709"/>
                        <a:pt x="9786" y="4478"/>
                      </a:cubicBezTo>
                      <a:cubicBezTo>
                        <a:pt x="9712" y="4441"/>
                        <a:pt x="9629" y="4424"/>
                        <a:pt x="9543" y="4424"/>
                      </a:cubicBezTo>
                      <a:close/>
                      <a:moveTo>
                        <a:pt x="803" y="4566"/>
                      </a:moveTo>
                      <a:cubicBezTo>
                        <a:pt x="420" y="4566"/>
                        <a:pt x="1" y="4912"/>
                        <a:pt x="145" y="5324"/>
                      </a:cubicBezTo>
                      <a:lnTo>
                        <a:pt x="119" y="5324"/>
                      </a:lnTo>
                      <a:cubicBezTo>
                        <a:pt x="145" y="5401"/>
                        <a:pt x="196" y="5478"/>
                        <a:pt x="247" y="5530"/>
                      </a:cubicBezTo>
                      <a:cubicBezTo>
                        <a:pt x="393" y="5693"/>
                        <a:pt x="602" y="5779"/>
                        <a:pt x="812" y="5779"/>
                      </a:cubicBezTo>
                      <a:cubicBezTo>
                        <a:pt x="899" y="5779"/>
                        <a:pt x="986" y="5765"/>
                        <a:pt x="1068" y="5735"/>
                      </a:cubicBezTo>
                      <a:cubicBezTo>
                        <a:pt x="1530" y="5504"/>
                        <a:pt x="1530" y="4837"/>
                        <a:pt x="1068" y="4632"/>
                      </a:cubicBezTo>
                      <a:cubicBezTo>
                        <a:pt x="988" y="4587"/>
                        <a:pt x="896" y="4566"/>
                        <a:pt x="803" y="4566"/>
                      </a:cubicBezTo>
                      <a:close/>
                      <a:moveTo>
                        <a:pt x="15597" y="5507"/>
                      </a:moveTo>
                      <a:cubicBezTo>
                        <a:pt x="15474" y="5507"/>
                        <a:pt x="15336" y="5617"/>
                        <a:pt x="15376" y="5760"/>
                      </a:cubicBezTo>
                      <a:cubicBezTo>
                        <a:pt x="15376" y="5786"/>
                        <a:pt x="15402" y="5812"/>
                        <a:pt x="15428" y="5837"/>
                      </a:cubicBezTo>
                      <a:cubicBezTo>
                        <a:pt x="15461" y="5887"/>
                        <a:pt x="15515" y="5915"/>
                        <a:pt x="15577" y="5915"/>
                      </a:cubicBezTo>
                      <a:cubicBezTo>
                        <a:pt x="15612" y="5915"/>
                        <a:pt x="15648" y="5907"/>
                        <a:pt x="15684" y="5889"/>
                      </a:cubicBezTo>
                      <a:cubicBezTo>
                        <a:pt x="15838" y="5812"/>
                        <a:pt x="15838" y="5606"/>
                        <a:pt x="15684" y="5530"/>
                      </a:cubicBezTo>
                      <a:cubicBezTo>
                        <a:pt x="15658" y="5514"/>
                        <a:pt x="15628" y="5507"/>
                        <a:pt x="15597" y="5507"/>
                      </a:cubicBezTo>
                      <a:close/>
                      <a:moveTo>
                        <a:pt x="6804" y="5935"/>
                      </a:moveTo>
                      <a:cubicBezTo>
                        <a:pt x="6729" y="5935"/>
                        <a:pt x="6636" y="6001"/>
                        <a:pt x="6658" y="6068"/>
                      </a:cubicBezTo>
                      <a:cubicBezTo>
                        <a:pt x="6658" y="6094"/>
                        <a:pt x="6684" y="6094"/>
                        <a:pt x="6684" y="6119"/>
                      </a:cubicBezTo>
                      <a:cubicBezTo>
                        <a:pt x="6702" y="6137"/>
                        <a:pt x="6746" y="6156"/>
                        <a:pt x="6788" y="6156"/>
                      </a:cubicBezTo>
                      <a:cubicBezTo>
                        <a:pt x="6805" y="6156"/>
                        <a:pt x="6823" y="6152"/>
                        <a:pt x="6838" y="6145"/>
                      </a:cubicBezTo>
                      <a:cubicBezTo>
                        <a:pt x="6914" y="6119"/>
                        <a:pt x="6914" y="5991"/>
                        <a:pt x="6838" y="5940"/>
                      </a:cubicBezTo>
                      <a:cubicBezTo>
                        <a:pt x="6827" y="5936"/>
                        <a:pt x="6816" y="5935"/>
                        <a:pt x="6804" y="5935"/>
                      </a:cubicBezTo>
                      <a:close/>
                      <a:moveTo>
                        <a:pt x="17748" y="6091"/>
                      </a:moveTo>
                      <a:cubicBezTo>
                        <a:pt x="17360" y="6091"/>
                        <a:pt x="16922" y="6438"/>
                        <a:pt x="17069" y="6837"/>
                      </a:cubicBezTo>
                      <a:lnTo>
                        <a:pt x="17043" y="6837"/>
                      </a:lnTo>
                      <a:cubicBezTo>
                        <a:pt x="17069" y="6914"/>
                        <a:pt x="17120" y="6991"/>
                        <a:pt x="17171" y="7068"/>
                      </a:cubicBezTo>
                      <a:cubicBezTo>
                        <a:pt x="17310" y="7224"/>
                        <a:pt x="17506" y="7309"/>
                        <a:pt x="17706" y="7309"/>
                      </a:cubicBezTo>
                      <a:cubicBezTo>
                        <a:pt x="17803" y="7309"/>
                        <a:pt x="17900" y="7289"/>
                        <a:pt x="17992" y="7248"/>
                      </a:cubicBezTo>
                      <a:cubicBezTo>
                        <a:pt x="18454" y="7042"/>
                        <a:pt x="18454" y="6376"/>
                        <a:pt x="17992" y="6145"/>
                      </a:cubicBezTo>
                      <a:cubicBezTo>
                        <a:pt x="17918" y="6108"/>
                        <a:pt x="17834" y="6091"/>
                        <a:pt x="17748" y="6091"/>
                      </a:cubicBezTo>
                      <a:close/>
                      <a:moveTo>
                        <a:pt x="8075" y="7152"/>
                      </a:moveTo>
                      <a:cubicBezTo>
                        <a:pt x="8008" y="7152"/>
                        <a:pt x="7944" y="7173"/>
                        <a:pt x="7889" y="7222"/>
                      </a:cubicBezTo>
                      <a:lnTo>
                        <a:pt x="7863" y="7222"/>
                      </a:lnTo>
                      <a:cubicBezTo>
                        <a:pt x="7838" y="7248"/>
                        <a:pt x="7812" y="7273"/>
                        <a:pt x="7786" y="7324"/>
                      </a:cubicBezTo>
                      <a:cubicBezTo>
                        <a:pt x="7684" y="7504"/>
                        <a:pt x="7709" y="7709"/>
                        <a:pt x="7838" y="7837"/>
                      </a:cubicBezTo>
                      <a:cubicBezTo>
                        <a:pt x="7923" y="7914"/>
                        <a:pt x="8023" y="7948"/>
                        <a:pt x="8118" y="7948"/>
                      </a:cubicBezTo>
                      <a:cubicBezTo>
                        <a:pt x="8308" y="7948"/>
                        <a:pt x="8479" y="7812"/>
                        <a:pt x="8479" y="7607"/>
                      </a:cubicBezTo>
                      <a:cubicBezTo>
                        <a:pt x="8518" y="7372"/>
                        <a:pt x="8288" y="7152"/>
                        <a:pt x="8075" y="7152"/>
                      </a:cubicBezTo>
                      <a:close/>
                      <a:moveTo>
                        <a:pt x="4203" y="6925"/>
                      </a:moveTo>
                      <a:cubicBezTo>
                        <a:pt x="3813" y="6925"/>
                        <a:pt x="3406" y="7271"/>
                        <a:pt x="3530" y="7683"/>
                      </a:cubicBezTo>
                      <a:cubicBezTo>
                        <a:pt x="3555" y="7760"/>
                        <a:pt x="3607" y="7837"/>
                        <a:pt x="3658" y="7889"/>
                      </a:cubicBezTo>
                      <a:cubicBezTo>
                        <a:pt x="3803" y="8052"/>
                        <a:pt x="4013" y="8138"/>
                        <a:pt x="4223" y="8138"/>
                      </a:cubicBezTo>
                      <a:cubicBezTo>
                        <a:pt x="4309" y="8138"/>
                        <a:pt x="4396" y="8124"/>
                        <a:pt x="4478" y="8094"/>
                      </a:cubicBezTo>
                      <a:cubicBezTo>
                        <a:pt x="4940" y="7863"/>
                        <a:pt x="4940" y="7196"/>
                        <a:pt x="4478" y="6991"/>
                      </a:cubicBezTo>
                      <a:cubicBezTo>
                        <a:pt x="4393" y="6946"/>
                        <a:pt x="4299" y="6925"/>
                        <a:pt x="4203" y="6925"/>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105" name="Google Shape;105;p3"/>
              <p:cNvSpPr/>
              <p:nvPr/>
            </p:nvSpPr>
            <p:spPr>
              <a:xfrm rot="1413719">
                <a:off x="-379186" y="861403"/>
                <a:ext cx="1464476" cy="1377667"/>
              </a:xfrm>
              <a:custGeom>
                <a:avLst/>
                <a:gdLst/>
                <a:ahLst/>
                <a:cxnLst/>
                <a:rect l="l" t="t" r="r" b="b"/>
                <a:pathLst>
                  <a:path w="49727" h="46783" extrusionOk="0">
                    <a:moveTo>
                      <a:pt x="49209" y="0"/>
                    </a:moveTo>
                    <a:cubicBezTo>
                      <a:pt x="49160" y="0"/>
                      <a:pt x="49108" y="11"/>
                      <a:pt x="49055" y="36"/>
                    </a:cubicBezTo>
                    <a:cubicBezTo>
                      <a:pt x="34592" y="8729"/>
                      <a:pt x="14361" y="23807"/>
                      <a:pt x="180" y="46218"/>
                    </a:cubicBezTo>
                    <a:cubicBezTo>
                      <a:pt x="1" y="46449"/>
                      <a:pt x="206" y="46782"/>
                      <a:pt x="488" y="46782"/>
                    </a:cubicBezTo>
                    <a:cubicBezTo>
                      <a:pt x="616" y="46782"/>
                      <a:pt x="744" y="46705"/>
                      <a:pt x="796" y="46603"/>
                    </a:cubicBezTo>
                    <a:cubicBezTo>
                      <a:pt x="14899" y="24320"/>
                      <a:pt x="35028" y="9319"/>
                      <a:pt x="49439" y="677"/>
                    </a:cubicBezTo>
                    <a:cubicBezTo>
                      <a:pt x="49727" y="434"/>
                      <a:pt x="49519" y="0"/>
                      <a:pt x="4920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106" name="Google Shape;106;p3"/>
          <p:cNvGrpSpPr/>
          <p:nvPr/>
        </p:nvGrpSpPr>
        <p:grpSpPr>
          <a:xfrm>
            <a:off x="-1166469" y="4882643"/>
            <a:ext cx="2725737" cy="2106780"/>
            <a:chOff x="-874852" y="3661982"/>
            <a:chExt cx="2044303" cy="1580085"/>
          </a:xfrm>
        </p:grpSpPr>
        <p:grpSp>
          <p:nvGrpSpPr>
            <p:cNvPr id="107" name="Google Shape;107;p3"/>
            <p:cNvGrpSpPr/>
            <p:nvPr/>
          </p:nvGrpSpPr>
          <p:grpSpPr>
            <a:xfrm rot="5249857" flipH="1">
              <a:off x="48808" y="4095917"/>
              <a:ext cx="537972" cy="1681428"/>
              <a:chOff x="-1858600" y="2385325"/>
              <a:chExt cx="523125" cy="1635025"/>
            </a:xfrm>
          </p:grpSpPr>
          <p:sp>
            <p:nvSpPr>
              <p:cNvPr id="108" name="Google Shape;108;p3"/>
              <p:cNvSpPr/>
              <p:nvPr/>
            </p:nvSpPr>
            <p:spPr>
              <a:xfrm>
                <a:off x="-1804750" y="2385325"/>
                <a:ext cx="469275" cy="1635025"/>
              </a:xfrm>
              <a:custGeom>
                <a:avLst/>
                <a:gdLst/>
                <a:ahLst/>
                <a:cxnLst/>
                <a:rect l="l" t="t" r="r" b="b"/>
                <a:pathLst>
                  <a:path w="18771" h="65401" extrusionOk="0">
                    <a:moveTo>
                      <a:pt x="12062" y="1"/>
                    </a:moveTo>
                    <a:cubicBezTo>
                      <a:pt x="9693" y="1"/>
                      <a:pt x="7259" y="1264"/>
                      <a:pt x="5667" y="3115"/>
                    </a:cubicBezTo>
                    <a:cubicBezTo>
                      <a:pt x="3462" y="5679"/>
                      <a:pt x="2513" y="9064"/>
                      <a:pt x="1872" y="12397"/>
                    </a:cubicBezTo>
                    <a:lnTo>
                      <a:pt x="1872" y="12372"/>
                    </a:lnTo>
                    <a:cubicBezTo>
                      <a:pt x="129" y="21270"/>
                      <a:pt x="0" y="30373"/>
                      <a:pt x="975" y="39373"/>
                    </a:cubicBezTo>
                    <a:cubicBezTo>
                      <a:pt x="1308" y="42476"/>
                      <a:pt x="1308" y="44861"/>
                      <a:pt x="1462" y="47989"/>
                    </a:cubicBezTo>
                    <a:cubicBezTo>
                      <a:pt x="1795" y="54796"/>
                      <a:pt x="6238" y="62496"/>
                      <a:pt x="6079" y="65382"/>
                    </a:cubicBezTo>
                    <a:lnTo>
                      <a:pt x="6079" y="65382"/>
                    </a:lnTo>
                    <a:cubicBezTo>
                      <a:pt x="6979" y="50077"/>
                      <a:pt x="11644" y="31239"/>
                      <a:pt x="16694" y="16756"/>
                    </a:cubicBezTo>
                    <a:cubicBezTo>
                      <a:pt x="17694" y="13936"/>
                      <a:pt x="18771" y="11064"/>
                      <a:pt x="18745" y="8089"/>
                    </a:cubicBezTo>
                    <a:cubicBezTo>
                      <a:pt x="18745" y="5089"/>
                      <a:pt x="17412" y="1909"/>
                      <a:pt x="14719" y="602"/>
                    </a:cubicBezTo>
                    <a:cubicBezTo>
                      <a:pt x="13878" y="188"/>
                      <a:pt x="12974" y="1"/>
                      <a:pt x="12062" y="1"/>
                    </a:cubicBezTo>
                    <a:close/>
                    <a:moveTo>
                      <a:pt x="6079" y="65382"/>
                    </a:moveTo>
                    <a:lnTo>
                      <a:pt x="6079" y="65382"/>
                    </a:lnTo>
                    <a:cubicBezTo>
                      <a:pt x="6078" y="65388"/>
                      <a:pt x="6078" y="65394"/>
                      <a:pt x="6078" y="65400"/>
                    </a:cubicBezTo>
                    <a:cubicBezTo>
                      <a:pt x="6078" y="65394"/>
                      <a:pt x="6078" y="65388"/>
                      <a:pt x="6079" y="65382"/>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9" name="Google Shape;109;p3"/>
              <p:cNvSpPr/>
              <p:nvPr/>
            </p:nvSpPr>
            <p:spPr>
              <a:xfrm>
                <a:off x="-1858600" y="2385425"/>
                <a:ext cx="469275" cy="1634925"/>
              </a:xfrm>
              <a:custGeom>
                <a:avLst/>
                <a:gdLst/>
                <a:ahLst/>
                <a:cxnLst/>
                <a:rect l="l" t="t" r="r" b="b"/>
                <a:pathLst>
                  <a:path w="18771" h="65397" extrusionOk="0">
                    <a:moveTo>
                      <a:pt x="12088" y="1"/>
                    </a:moveTo>
                    <a:cubicBezTo>
                      <a:pt x="9704" y="1"/>
                      <a:pt x="7263" y="1274"/>
                      <a:pt x="5667" y="3111"/>
                    </a:cubicBezTo>
                    <a:cubicBezTo>
                      <a:pt x="3462" y="5649"/>
                      <a:pt x="2513" y="9060"/>
                      <a:pt x="1872" y="12393"/>
                    </a:cubicBezTo>
                    <a:lnTo>
                      <a:pt x="1872" y="12368"/>
                    </a:lnTo>
                    <a:cubicBezTo>
                      <a:pt x="129" y="21266"/>
                      <a:pt x="0" y="30369"/>
                      <a:pt x="975" y="39369"/>
                    </a:cubicBezTo>
                    <a:cubicBezTo>
                      <a:pt x="1308" y="42472"/>
                      <a:pt x="1308" y="44857"/>
                      <a:pt x="1462" y="47985"/>
                    </a:cubicBezTo>
                    <a:cubicBezTo>
                      <a:pt x="1795" y="54792"/>
                      <a:pt x="6239" y="62492"/>
                      <a:pt x="6079" y="65378"/>
                    </a:cubicBezTo>
                    <a:lnTo>
                      <a:pt x="6079" y="65378"/>
                    </a:lnTo>
                    <a:cubicBezTo>
                      <a:pt x="6979" y="50073"/>
                      <a:pt x="11670" y="31235"/>
                      <a:pt x="16694" y="16752"/>
                    </a:cubicBezTo>
                    <a:cubicBezTo>
                      <a:pt x="17694" y="13932"/>
                      <a:pt x="18771" y="11060"/>
                      <a:pt x="18771" y="8085"/>
                    </a:cubicBezTo>
                    <a:cubicBezTo>
                      <a:pt x="18745" y="5085"/>
                      <a:pt x="17412" y="1905"/>
                      <a:pt x="14745" y="598"/>
                    </a:cubicBezTo>
                    <a:cubicBezTo>
                      <a:pt x="13901" y="187"/>
                      <a:pt x="12999" y="1"/>
                      <a:pt x="12088" y="1"/>
                    </a:cubicBezTo>
                    <a:close/>
                    <a:moveTo>
                      <a:pt x="6079" y="65378"/>
                    </a:moveTo>
                    <a:cubicBezTo>
                      <a:pt x="6078" y="65384"/>
                      <a:pt x="6078" y="65390"/>
                      <a:pt x="6078" y="65396"/>
                    </a:cubicBezTo>
                    <a:cubicBezTo>
                      <a:pt x="6078" y="65390"/>
                      <a:pt x="6078" y="65384"/>
                      <a:pt x="6079" y="65378"/>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0" name="Google Shape;110;p3"/>
              <p:cNvSpPr/>
              <p:nvPr/>
            </p:nvSpPr>
            <p:spPr>
              <a:xfrm>
                <a:off x="-1766300" y="2414375"/>
                <a:ext cx="329125" cy="283550"/>
              </a:xfrm>
              <a:custGeom>
                <a:avLst/>
                <a:gdLst/>
                <a:ahLst/>
                <a:cxnLst/>
                <a:rect l="l" t="t" r="r" b="b"/>
                <a:pathLst>
                  <a:path w="13165" h="11342" extrusionOk="0">
                    <a:moveTo>
                      <a:pt x="7214" y="1"/>
                    </a:moveTo>
                    <a:cubicBezTo>
                      <a:pt x="7203" y="1"/>
                      <a:pt x="7192" y="2"/>
                      <a:pt x="7181" y="4"/>
                    </a:cubicBezTo>
                    <a:cubicBezTo>
                      <a:pt x="7053" y="55"/>
                      <a:pt x="6976" y="260"/>
                      <a:pt x="7104" y="337"/>
                    </a:cubicBezTo>
                    <a:cubicBezTo>
                      <a:pt x="7130" y="363"/>
                      <a:pt x="7155" y="363"/>
                      <a:pt x="7181" y="363"/>
                    </a:cubicBezTo>
                    <a:cubicBezTo>
                      <a:pt x="7258" y="363"/>
                      <a:pt x="7335" y="337"/>
                      <a:pt x="7386" y="260"/>
                    </a:cubicBezTo>
                    <a:cubicBezTo>
                      <a:pt x="7433" y="120"/>
                      <a:pt x="7330" y="1"/>
                      <a:pt x="7214" y="1"/>
                    </a:cubicBezTo>
                    <a:close/>
                    <a:moveTo>
                      <a:pt x="10096" y="914"/>
                    </a:moveTo>
                    <a:cubicBezTo>
                      <a:pt x="10065" y="914"/>
                      <a:pt x="10033" y="918"/>
                      <a:pt x="10001" y="927"/>
                    </a:cubicBezTo>
                    <a:cubicBezTo>
                      <a:pt x="9719" y="1004"/>
                      <a:pt x="9591" y="1440"/>
                      <a:pt x="9848" y="1619"/>
                    </a:cubicBezTo>
                    <a:cubicBezTo>
                      <a:pt x="9899" y="1619"/>
                      <a:pt x="9950" y="1645"/>
                      <a:pt x="10001" y="1645"/>
                    </a:cubicBezTo>
                    <a:cubicBezTo>
                      <a:pt x="10024" y="1648"/>
                      <a:pt x="10046" y="1650"/>
                      <a:pt x="10069" y="1650"/>
                    </a:cubicBezTo>
                    <a:cubicBezTo>
                      <a:pt x="10224" y="1650"/>
                      <a:pt x="10370" y="1571"/>
                      <a:pt x="10437" y="1414"/>
                    </a:cubicBezTo>
                    <a:cubicBezTo>
                      <a:pt x="10528" y="1164"/>
                      <a:pt x="10337" y="914"/>
                      <a:pt x="10096" y="914"/>
                    </a:cubicBezTo>
                    <a:close/>
                    <a:moveTo>
                      <a:pt x="4839" y="1534"/>
                    </a:moveTo>
                    <a:cubicBezTo>
                      <a:pt x="4695" y="1534"/>
                      <a:pt x="4554" y="1605"/>
                      <a:pt x="4540" y="1748"/>
                    </a:cubicBezTo>
                    <a:cubicBezTo>
                      <a:pt x="4540" y="1799"/>
                      <a:pt x="4540" y="1824"/>
                      <a:pt x="4540" y="1876"/>
                    </a:cubicBezTo>
                    <a:cubicBezTo>
                      <a:pt x="4591" y="2030"/>
                      <a:pt x="4719" y="2158"/>
                      <a:pt x="4873" y="2183"/>
                    </a:cubicBezTo>
                    <a:cubicBezTo>
                      <a:pt x="5129" y="2183"/>
                      <a:pt x="5309" y="1876"/>
                      <a:pt x="5129" y="1671"/>
                    </a:cubicBezTo>
                    <a:cubicBezTo>
                      <a:pt x="5072" y="1579"/>
                      <a:pt x="4955" y="1534"/>
                      <a:pt x="4839" y="1534"/>
                    </a:cubicBezTo>
                    <a:close/>
                    <a:moveTo>
                      <a:pt x="7873" y="1434"/>
                    </a:moveTo>
                    <a:cubicBezTo>
                      <a:pt x="7815" y="1434"/>
                      <a:pt x="7755" y="1444"/>
                      <a:pt x="7694" y="1465"/>
                    </a:cubicBezTo>
                    <a:cubicBezTo>
                      <a:pt x="7309" y="1542"/>
                      <a:pt x="7104" y="2183"/>
                      <a:pt x="7488" y="2414"/>
                    </a:cubicBezTo>
                    <a:lnTo>
                      <a:pt x="7514" y="2414"/>
                    </a:lnTo>
                    <a:cubicBezTo>
                      <a:pt x="7565" y="2440"/>
                      <a:pt x="7642" y="2466"/>
                      <a:pt x="7694" y="2491"/>
                    </a:cubicBezTo>
                    <a:cubicBezTo>
                      <a:pt x="7715" y="2493"/>
                      <a:pt x="7737" y="2494"/>
                      <a:pt x="7759" y="2494"/>
                    </a:cubicBezTo>
                    <a:cubicBezTo>
                      <a:pt x="7992" y="2494"/>
                      <a:pt x="8217" y="2369"/>
                      <a:pt x="8335" y="2158"/>
                    </a:cubicBezTo>
                    <a:cubicBezTo>
                      <a:pt x="8489" y="1805"/>
                      <a:pt x="8227" y="1434"/>
                      <a:pt x="7873" y="1434"/>
                    </a:cubicBezTo>
                    <a:close/>
                    <a:moveTo>
                      <a:pt x="12521" y="1809"/>
                    </a:moveTo>
                    <a:cubicBezTo>
                      <a:pt x="12477" y="1809"/>
                      <a:pt x="12432" y="1814"/>
                      <a:pt x="12386" y="1824"/>
                    </a:cubicBezTo>
                    <a:cubicBezTo>
                      <a:pt x="12002" y="1927"/>
                      <a:pt x="11796" y="2568"/>
                      <a:pt x="12181" y="2799"/>
                    </a:cubicBezTo>
                    <a:cubicBezTo>
                      <a:pt x="12232" y="2825"/>
                      <a:pt x="12309" y="2850"/>
                      <a:pt x="12386" y="2850"/>
                    </a:cubicBezTo>
                    <a:cubicBezTo>
                      <a:pt x="12424" y="2858"/>
                      <a:pt x="12461" y="2861"/>
                      <a:pt x="12498" y="2861"/>
                    </a:cubicBezTo>
                    <a:cubicBezTo>
                      <a:pt x="12709" y="2861"/>
                      <a:pt x="12896" y="2739"/>
                      <a:pt x="13027" y="2542"/>
                    </a:cubicBezTo>
                    <a:cubicBezTo>
                      <a:pt x="13165" y="2175"/>
                      <a:pt x="12892" y="1809"/>
                      <a:pt x="12521" y="1809"/>
                    </a:cubicBezTo>
                    <a:close/>
                    <a:moveTo>
                      <a:pt x="10496" y="2693"/>
                    </a:moveTo>
                    <a:cubicBezTo>
                      <a:pt x="10485" y="2693"/>
                      <a:pt x="10474" y="2694"/>
                      <a:pt x="10463" y="2696"/>
                    </a:cubicBezTo>
                    <a:cubicBezTo>
                      <a:pt x="10335" y="2722"/>
                      <a:pt x="10258" y="2953"/>
                      <a:pt x="10386" y="3030"/>
                    </a:cubicBezTo>
                    <a:cubicBezTo>
                      <a:pt x="10412" y="3055"/>
                      <a:pt x="10412" y="3055"/>
                      <a:pt x="10437" y="3055"/>
                    </a:cubicBezTo>
                    <a:cubicBezTo>
                      <a:pt x="10540" y="3055"/>
                      <a:pt x="10617" y="3030"/>
                      <a:pt x="10668" y="2953"/>
                    </a:cubicBezTo>
                    <a:cubicBezTo>
                      <a:pt x="10715" y="2812"/>
                      <a:pt x="10612" y="2693"/>
                      <a:pt x="10496" y="2693"/>
                    </a:cubicBezTo>
                    <a:close/>
                    <a:moveTo>
                      <a:pt x="3134" y="3127"/>
                    </a:moveTo>
                    <a:cubicBezTo>
                      <a:pt x="3124" y="3127"/>
                      <a:pt x="3114" y="3129"/>
                      <a:pt x="3104" y="3132"/>
                    </a:cubicBezTo>
                    <a:cubicBezTo>
                      <a:pt x="3027" y="3158"/>
                      <a:pt x="3001" y="3260"/>
                      <a:pt x="3078" y="3312"/>
                    </a:cubicBezTo>
                    <a:lnTo>
                      <a:pt x="3078" y="3337"/>
                    </a:lnTo>
                    <a:lnTo>
                      <a:pt x="3104" y="3337"/>
                    </a:lnTo>
                    <a:cubicBezTo>
                      <a:pt x="3155" y="3337"/>
                      <a:pt x="3206" y="3312"/>
                      <a:pt x="3232" y="3260"/>
                    </a:cubicBezTo>
                    <a:cubicBezTo>
                      <a:pt x="3254" y="3194"/>
                      <a:pt x="3199" y="3127"/>
                      <a:pt x="3134" y="3127"/>
                    </a:cubicBezTo>
                    <a:close/>
                    <a:moveTo>
                      <a:pt x="6219" y="3536"/>
                    </a:moveTo>
                    <a:cubicBezTo>
                      <a:pt x="6072" y="3536"/>
                      <a:pt x="5928" y="3614"/>
                      <a:pt x="5899" y="3773"/>
                    </a:cubicBezTo>
                    <a:lnTo>
                      <a:pt x="5924" y="3773"/>
                    </a:lnTo>
                    <a:cubicBezTo>
                      <a:pt x="5924" y="3799"/>
                      <a:pt x="5924" y="3850"/>
                      <a:pt x="5924" y="3902"/>
                    </a:cubicBezTo>
                    <a:cubicBezTo>
                      <a:pt x="5950" y="4055"/>
                      <a:pt x="6078" y="4158"/>
                      <a:pt x="6232" y="4184"/>
                    </a:cubicBezTo>
                    <a:cubicBezTo>
                      <a:pt x="6243" y="4185"/>
                      <a:pt x="6254" y="4185"/>
                      <a:pt x="6265" y="4185"/>
                    </a:cubicBezTo>
                    <a:cubicBezTo>
                      <a:pt x="6526" y="4185"/>
                      <a:pt x="6662" y="3892"/>
                      <a:pt x="6514" y="3671"/>
                    </a:cubicBezTo>
                    <a:cubicBezTo>
                      <a:pt x="6447" y="3582"/>
                      <a:pt x="6332" y="3536"/>
                      <a:pt x="6219" y="3536"/>
                    </a:cubicBezTo>
                    <a:close/>
                    <a:moveTo>
                      <a:pt x="3009" y="4870"/>
                    </a:moveTo>
                    <a:cubicBezTo>
                      <a:pt x="2866" y="4870"/>
                      <a:pt x="2722" y="4947"/>
                      <a:pt x="2693" y="5107"/>
                    </a:cubicBezTo>
                    <a:lnTo>
                      <a:pt x="2719" y="5107"/>
                    </a:lnTo>
                    <a:cubicBezTo>
                      <a:pt x="2693" y="5158"/>
                      <a:pt x="2693" y="5184"/>
                      <a:pt x="2719" y="5235"/>
                    </a:cubicBezTo>
                    <a:cubicBezTo>
                      <a:pt x="2745" y="5389"/>
                      <a:pt x="2873" y="5517"/>
                      <a:pt x="3027" y="5517"/>
                    </a:cubicBezTo>
                    <a:cubicBezTo>
                      <a:pt x="3038" y="5518"/>
                      <a:pt x="3049" y="5518"/>
                      <a:pt x="3059" y="5518"/>
                    </a:cubicBezTo>
                    <a:cubicBezTo>
                      <a:pt x="3320" y="5518"/>
                      <a:pt x="3456" y="5226"/>
                      <a:pt x="3283" y="5004"/>
                    </a:cubicBezTo>
                    <a:cubicBezTo>
                      <a:pt x="3228" y="4915"/>
                      <a:pt x="3119" y="4870"/>
                      <a:pt x="3009" y="4870"/>
                    </a:cubicBezTo>
                    <a:close/>
                    <a:moveTo>
                      <a:pt x="6277" y="5340"/>
                    </a:moveTo>
                    <a:cubicBezTo>
                      <a:pt x="6229" y="5340"/>
                      <a:pt x="6179" y="5348"/>
                      <a:pt x="6129" y="5363"/>
                    </a:cubicBezTo>
                    <a:cubicBezTo>
                      <a:pt x="5745" y="5466"/>
                      <a:pt x="5540" y="6107"/>
                      <a:pt x="5924" y="6312"/>
                    </a:cubicBezTo>
                    <a:cubicBezTo>
                      <a:pt x="5976" y="6363"/>
                      <a:pt x="6053" y="6363"/>
                      <a:pt x="6129" y="6389"/>
                    </a:cubicBezTo>
                    <a:cubicBezTo>
                      <a:pt x="6151" y="6391"/>
                      <a:pt x="6173" y="6392"/>
                      <a:pt x="6194" y="6392"/>
                    </a:cubicBezTo>
                    <a:cubicBezTo>
                      <a:pt x="6424" y="6392"/>
                      <a:pt x="6630" y="6267"/>
                      <a:pt x="6771" y="6055"/>
                    </a:cubicBezTo>
                    <a:cubicBezTo>
                      <a:pt x="6906" y="5718"/>
                      <a:pt x="6625" y="5340"/>
                      <a:pt x="6277" y="5340"/>
                    </a:cubicBezTo>
                    <a:close/>
                    <a:moveTo>
                      <a:pt x="1163" y="6898"/>
                    </a:moveTo>
                    <a:cubicBezTo>
                      <a:pt x="1152" y="6898"/>
                      <a:pt x="1140" y="6899"/>
                      <a:pt x="1129" y="6902"/>
                    </a:cubicBezTo>
                    <a:cubicBezTo>
                      <a:pt x="1001" y="6927"/>
                      <a:pt x="924" y="7158"/>
                      <a:pt x="1052" y="7235"/>
                    </a:cubicBezTo>
                    <a:cubicBezTo>
                      <a:pt x="1078" y="7235"/>
                      <a:pt x="1104" y="7261"/>
                      <a:pt x="1129" y="7261"/>
                    </a:cubicBezTo>
                    <a:cubicBezTo>
                      <a:pt x="1206" y="7261"/>
                      <a:pt x="1283" y="7235"/>
                      <a:pt x="1334" y="7132"/>
                    </a:cubicBezTo>
                    <a:cubicBezTo>
                      <a:pt x="1381" y="7015"/>
                      <a:pt x="1278" y="6898"/>
                      <a:pt x="1163" y="6898"/>
                    </a:cubicBezTo>
                    <a:close/>
                    <a:moveTo>
                      <a:pt x="5001" y="7850"/>
                    </a:moveTo>
                    <a:cubicBezTo>
                      <a:pt x="4924" y="7876"/>
                      <a:pt x="4899" y="8004"/>
                      <a:pt x="4950" y="8056"/>
                    </a:cubicBezTo>
                    <a:lnTo>
                      <a:pt x="5001" y="8056"/>
                    </a:lnTo>
                    <a:cubicBezTo>
                      <a:pt x="5052" y="8056"/>
                      <a:pt x="5104" y="8030"/>
                      <a:pt x="5129" y="8004"/>
                    </a:cubicBezTo>
                    <a:cubicBezTo>
                      <a:pt x="5155" y="7927"/>
                      <a:pt x="5078" y="7850"/>
                      <a:pt x="5001" y="7850"/>
                    </a:cubicBezTo>
                    <a:close/>
                    <a:moveTo>
                      <a:pt x="2940" y="7598"/>
                    </a:moveTo>
                    <a:cubicBezTo>
                      <a:pt x="2902" y="7598"/>
                      <a:pt x="2862" y="7605"/>
                      <a:pt x="2822" y="7620"/>
                    </a:cubicBezTo>
                    <a:cubicBezTo>
                      <a:pt x="2565" y="7697"/>
                      <a:pt x="2437" y="8107"/>
                      <a:pt x="2693" y="8235"/>
                    </a:cubicBezTo>
                    <a:cubicBezTo>
                      <a:pt x="2719" y="8261"/>
                      <a:pt x="2770" y="8286"/>
                      <a:pt x="2822" y="8286"/>
                    </a:cubicBezTo>
                    <a:cubicBezTo>
                      <a:pt x="2838" y="8289"/>
                      <a:pt x="2854" y="8290"/>
                      <a:pt x="2870" y="8290"/>
                    </a:cubicBezTo>
                    <a:cubicBezTo>
                      <a:pt x="3007" y="8290"/>
                      <a:pt x="3137" y="8196"/>
                      <a:pt x="3206" y="8081"/>
                    </a:cubicBezTo>
                    <a:cubicBezTo>
                      <a:pt x="3338" y="7840"/>
                      <a:pt x="3169" y="7598"/>
                      <a:pt x="2940" y="7598"/>
                    </a:cubicBezTo>
                    <a:close/>
                    <a:moveTo>
                      <a:pt x="6698" y="7919"/>
                    </a:moveTo>
                    <a:cubicBezTo>
                      <a:pt x="6554" y="7919"/>
                      <a:pt x="6414" y="7990"/>
                      <a:pt x="6386" y="8133"/>
                    </a:cubicBezTo>
                    <a:lnTo>
                      <a:pt x="6412" y="8133"/>
                    </a:lnTo>
                    <a:cubicBezTo>
                      <a:pt x="6412" y="8184"/>
                      <a:pt x="6412" y="8235"/>
                      <a:pt x="6412" y="8261"/>
                    </a:cubicBezTo>
                    <a:cubicBezTo>
                      <a:pt x="6437" y="8415"/>
                      <a:pt x="6565" y="8543"/>
                      <a:pt x="6745" y="8568"/>
                    </a:cubicBezTo>
                    <a:cubicBezTo>
                      <a:pt x="7001" y="8568"/>
                      <a:pt x="7181" y="8261"/>
                      <a:pt x="7001" y="8056"/>
                    </a:cubicBezTo>
                    <a:cubicBezTo>
                      <a:pt x="6933" y="7964"/>
                      <a:pt x="6814" y="7919"/>
                      <a:pt x="6698" y="7919"/>
                    </a:cubicBezTo>
                    <a:close/>
                    <a:moveTo>
                      <a:pt x="4317" y="9878"/>
                    </a:moveTo>
                    <a:cubicBezTo>
                      <a:pt x="4265" y="9878"/>
                      <a:pt x="4210" y="9886"/>
                      <a:pt x="4155" y="9902"/>
                    </a:cubicBezTo>
                    <a:cubicBezTo>
                      <a:pt x="3770" y="9979"/>
                      <a:pt x="3565" y="10645"/>
                      <a:pt x="3950" y="10851"/>
                    </a:cubicBezTo>
                    <a:cubicBezTo>
                      <a:pt x="4001" y="10876"/>
                      <a:pt x="4078" y="10902"/>
                      <a:pt x="4129" y="10928"/>
                    </a:cubicBezTo>
                    <a:cubicBezTo>
                      <a:pt x="4153" y="10930"/>
                      <a:pt x="4177" y="10931"/>
                      <a:pt x="4200" y="10931"/>
                    </a:cubicBezTo>
                    <a:cubicBezTo>
                      <a:pt x="4454" y="10931"/>
                      <a:pt x="4677" y="10805"/>
                      <a:pt x="4770" y="10594"/>
                    </a:cubicBezTo>
                    <a:cubicBezTo>
                      <a:pt x="4927" y="10236"/>
                      <a:pt x="4673" y="9878"/>
                      <a:pt x="4317" y="9878"/>
                    </a:cubicBezTo>
                    <a:close/>
                    <a:moveTo>
                      <a:pt x="746" y="10289"/>
                    </a:moveTo>
                    <a:cubicBezTo>
                      <a:pt x="696" y="10289"/>
                      <a:pt x="644" y="10297"/>
                      <a:pt x="591" y="10312"/>
                    </a:cubicBezTo>
                    <a:cubicBezTo>
                      <a:pt x="206" y="10415"/>
                      <a:pt x="1" y="11056"/>
                      <a:pt x="386" y="11287"/>
                    </a:cubicBezTo>
                    <a:lnTo>
                      <a:pt x="386" y="11261"/>
                    </a:lnTo>
                    <a:cubicBezTo>
                      <a:pt x="437" y="11312"/>
                      <a:pt x="514" y="11338"/>
                      <a:pt x="565" y="11338"/>
                    </a:cubicBezTo>
                    <a:cubicBezTo>
                      <a:pt x="589" y="11340"/>
                      <a:pt x="613" y="11341"/>
                      <a:pt x="636" y="11341"/>
                    </a:cubicBezTo>
                    <a:cubicBezTo>
                      <a:pt x="889" y="11341"/>
                      <a:pt x="1112" y="11216"/>
                      <a:pt x="1206" y="11004"/>
                    </a:cubicBezTo>
                    <a:cubicBezTo>
                      <a:pt x="1364" y="10667"/>
                      <a:pt x="1106" y="10289"/>
                      <a:pt x="746" y="10289"/>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1" name="Google Shape;111;p3"/>
              <p:cNvSpPr/>
              <p:nvPr/>
            </p:nvSpPr>
            <p:spPr>
              <a:xfrm>
                <a:off x="-1809250" y="2563500"/>
                <a:ext cx="247275" cy="1438900"/>
              </a:xfrm>
              <a:custGeom>
                <a:avLst/>
                <a:gdLst/>
                <a:ahLst/>
                <a:cxnLst/>
                <a:rect l="l" t="t" r="r" b="b"/>
                <a:pathLst>
                  <a:path w="9891" h="57556" extrusionOk="0">
                    <a:moveTo>
                      <a:pt x="9445" y="0"/>
                    </a:moveTo>
                    <a:cubicBezTo>
                      <a:pt x="9304" y="0"/>
                      <a:pt x="9164" y="81"/>
                      <a:pt x="9104" y="270"/>
                    </a:cubicBezTo>
                    <a:cubicBezTo>
                      <a:pt x="4617" y="13912"/>
                      <a:pt x="1" y="34913"/>
                      <a:pt x="3386" y="57247"/>
                    </a:cubicBezTo>
                    <a:cubicBezTo>
                      <a:pt x="3411" y="57427"/>
                      <a:pt x="3565" y="57555"/>
                      <a:pt x="3745" y="57555"/>
                    </a:cubicBezTo>
                    <a:lnTo>
                      <a:pt x="3822" y="57555"/>
                    </a:lnTo>
                    <a:cubicBezTo>
                      <a:pt x="4027" y="57530"/>
                      <a:pt x="4155" y="57324"/>
                      <a:pt x="4129" y="57119"/>
                    </a:cubicBezTo>
                    <a:cubicBezTo>
                      <a:pt x="796" y="34939"/>
                      <a:pt x="5360" y="14091"/>
                      <a:pt x="9796" y="501"/>
                    </a:cubicBezTo>
                    <a:cubicBezTo>
                      <a:pt x="9890" y="202"/>
                      <a:pt x="9667" y="0"/>
                      <a:pt x="9445"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2" name="Google Shape;112;p3"/>
            <p:cNvGrpSpPr/>
            <p:nvPr/>
          </p:nvGrpSpPr>
          <p:grpSpPr>
            <a:xfrm rot="5249857" flipH="1">
              <a:off x="-340747" y="3668895"/>
              <a:ext cx="1062060" cy="1858361"/>
              <a:chOff x="-1779100" y="2408800"/>
              <a:chExt cx="1032750" cy="1807075"/>
            </a:xfrm>
          </p:grpSpPr>
          <p:sp>
            <p:nvSpPr>
              <p:cNvPr id="113" name="Google Shape;113;p3"/>
              <p:cNvSpPr/>
              <p:nvPr/>
            </p:nvSpPr>
            <p:spPr>
              <a:xfrm>
                <a:off x="-1779100" y="2498825"/>
                <a:ext cx="1032750" cy="1717050"/>
              </a:xfrm>
              <a:custGeom>
                <a:avLst/>
                <a:gdLst/>
                <a:ahLst/>
                <a:cxnLst/>
                <a:rect l="l" t="t" r="r" b="b"/>
                <a:pathLst>
                  <a:path w="41310" h="68682" extrusionOk="0">
                    <a:moveTo>
                      <a:pt x="32843" y="0"/>
                    </a:moveTo>
                    <a:cubicBezTo>
                      <a:pt x="31194" y="0"/>
                      <a:pt x="29516" y="392"/>
                      <a:pt x="28053" y="1113"/>
                    </a:cubicBezTo>
                    <a:cubicBezTo>
                      <a:pt x="24489" y="2883"/>
                      <a:pt x="21924" y="6139"/>
                      <a:pt x="19719" y="9421"/>
                    </a:cubicBezTo>
                    <a:lnTo>
                      <a:pt x="19719" y="9396"/>
                    </a:lnTo>
                    <a:cubicBezTo>
                      <a:pt x="13744" y="18242"/>
                      <a:pt x="9436" y="27987"/>
                      <a:pt x="6385" y="38167"/>
                    </a:cubicBezTo>
                    <a:cubicBezTo>
                      <a:pt x="5308" y="41705"/>
                      <a:pt x="4231" y="44270"/>
                      <a:pt x="2949" y="47731"/>
                    </a:cubicBezTo>
                    <a:cubicBezTo>
                      <a:pt x="205" y="55244"/>
                      <a:pt x="1487" y="65630"/>
                      <a:pt x="0" y="68681"/>
                    </a:cubicBezTo>
                    <a:cubicBezTo>
                      <a:pt x="7975" y="52526"/>
                      <a:pt x="21642" y="34269"/>
                      <a:pt x="33745" y="20935"/>
                    </a:cubicBezTo>
                    <a:cubicBezTo>
                      <a:pt x="36105" y="18319"/>
                      <a:pt x="38566" y="15704"/>
                      <a:pt x="39951" y="12473"/>
                    </a:cubicBezTo>
                    <a:cubicBezTo>
                      <a:pt x="41310" y="9242"/>
                      <a:pt x="41310" y="5190"/>
                      <a:pt x="39002" y="2549"/>
                    </a:cubicBezTo>
                    <a:cubicBezTo>
                      <a:pt x="37468" y="790"/>
                      <a:pt x="35184" y="0"/>
                      <a:pt x="3284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4" name="Google Shape;114;p3"/>
              <p:cNvSpPr/>
              <p:nvPr/>
            </p:nvSpPr>
            <p:spPr>
              <a:xfrm>
                <a:off x="-1776550" y="2408800"/>
                <a:ext cx="973150" cy="1753225"/>
              </a:xfrm>
              <a:custGeom>
                <a:avLst/>
                <a:gdLst/>
                <a:ahLst/>
                <a:cxnLst/>
                <a:rect l="l" t="t" r="r" b="b"/>
                <a:pathLst>
                  <a:path w="38926" h="70129" extrusionOk="0">
                    <a:moveTo>
                      <a:pt x="30542" y="0"/>
                    </a:moveTo>
                    <a:cubicBezTo>
                      <a:pt x="28732" y="0"/>
                      <a:pt x="26881" y="482"/>
                      <a:pt x="25310" y="1355"/>
                    </a:cubicBezTo>
                    <a:cubicBezTo>
                      <a:pt x="21848" y="3253"/>
                      <a:pt x="19438" y="6637"/>
                      <a:pt x="17361" y="10022"/>
                    </a:cubicBezTo>
                    <a:cubicBezTo>
                      <a:pt x="11822" y="19100"/>
                      <a:pt x="7975" y="29049"/>
                      <a:pt x="5386" y="39357"/>
                    </a:cubicBezTo>
                    <a:cubicBezTo>
                      <a:pt x="4488" y="42947"/>
                      <a:pt x="3514" y="45537"/>
                      <a:pt x="2411" y="49076"/>
                    </a:cubicBezTo>
                    <a:cubicBezTo>
                      <a:pt x="1" y="56717"/>
                      <a:pt x="1770" y="67025"/>
                      <a:pt x="411" y="70128"/>
                    </a:cubicBezTo>
                    <a:cubicBezTo>
                      <a:pt x="7642" y="53640"/>
                      <a:pt x="20463" y="34767"/>
                      <a:pt x="31925" y="20869"/>
                    </a:cubicBezTo>
                    <a:cubicBezTo>
                      <a:pt x="34156" y="18177"/>
                      <a:pt x="36515" y="15433"/>
                      <a:pt x="37721" y="12151"/>
                    </a:cubicBezTo>
                    <a:cubicBezTo>
                      <a:pt x="38926" y="8843"/>
                      <a:pt x="38772" y="4791"/>
                      <a:pt x="36336" y="2253"/>
                    </a:cubicBezTo>
                    <a:cubicBezTo>
                      <a:pt x="34837" y="698"/>
                      <a:pt x="32720" y="0"/>
                      <a:pt x="3054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5" name="Google Shape;115;p3"/>
              <p:cNvSpPr/>
              <p:nvPr/>
            </p:nvSpPr>
            <p:spPr>
              <a:xfrm>
                <a:off x="-1311125" y="2430900"/>
                <a:ext cx="402150" cy="319125"/>
              </a:xfrm>
              <a:custGeom>
                <a:avLst/>
                <a:gdLst/>
                <a:ahLst/>
                <a:cxnLst/>
                <a:rect l="l" t="t" r="r" b="b"/>
                <a:pathLst>
                  <a:path w="16086" h="12765" extrusionOk="0">
                    <a:moveTo>
                      <a:pt x="9413" y="1"/>
                    </a:moveTo>
                    <a:cubicBezTo>
                      <a:pt x="9396" y="1"/>
                      <a:pt x="9378" y="3"/>
                      <a:pt x="9359" y="10"/>
                    </a:cubicBezTo>
                    <a:cubicBezTo>
                      <a:pt x="9206" y="35"/>
                      <a:pt x="9103" y="266"/>
                      <a:pt x="9231" y="369"/>
                    </a:cubicBezTo>
                    <a:cubicBezTo>
                      <a:pt x="9257" y="394"/>
                      <a:pt x="9283" y="394"/>
                      <a:pt x="9308" y="394"/>
                    </a:cubicBezTo>
                    <a:cubicBezTo>
                      <a:pt x="9332" y="400"/>
                      <a:pt x="9357" y="403"/>
                      <a:pt x="9380" y="403"/>
                    </a:cubicBezTo>
                    <a:cubicBezTo>
                      <a:pt x="9458" y="403"/>
                      <a:pt x="9531" y="370"/>
                      <a:pt x="9590" y="292"/>
                    </a:cubicBezTo>
                    <a:cubicBezTo>
                      <a:pt x="9635" y="156"/>
                      <a:pt x="9541" y="1"/>
                      <a:pt x="9413" y="1"/>
                    </a:cubicBezTo>
                    <a:close/>
                    <a:moveTo>
                      <a:pt x="12560" y="1256"/>
                    </a:moveTo>
                    <a:cubicBezTo>
                      <a:pt x="12528" y="1256"/>
                      <a:pt x="12496" y="1259"/>
                      <a:pt x="12462" y="1266"/>
                    </a:cubicBezTo>
                    <a:cubicBezTo>
                      <a:pt x="12154" y="1317"/>
                      <a:pt x="11949" y="1856"/>
                      <a:pt x="12257" y="2061"/>
                    </a:cubicBezTo>
                    <a:cubicBezTo>
                      <a:pt x="12283" y="2087"/>
                      <a:pt x="12360" y="2112"/>
                      <a:pt x="12411" y="2112"/>
                    </a:cubicBezTo>
                    <a:cubicBezTo>
                      <a:pt x="12447" y="2121"/>
                      <a:pt x="12482" y="2125"/>
                      <a:pt x="12518" y="2125"/>
                    </a:cubicBezTo>
                    <a:cubicBezTo>
                      <a:pt x="12685" y="2125"/>
                      <a:pt x="12844" y="2030"/>
                      <a:pt x="12949" y="1881"/>
                    </a:cubicBezTo>
                    <a:cubicBezTo>
                      <a:pt x="13089" y="1579"/>
                      <a:pt x="12870" y="1256"/>
                      <a:pt x="12560" y="1256"/>
                    </a:cubicBezTo>
                    <a:close/>
                    <a:moveTo>
                      <a:pt x="6402" y="1567"/>
                    </a:moveTo>
                    <a:cubicBezTo>
                      <a:pt x="6244" y="1567"/>
                      <a:pt x="6092" y="1644"/>
                      <a:pt x="6052" y="1805"/>
                    </a:cubicBezTo>
                    <a:cubicBezTo>
                      <a:pt x="6026" y="1856"/>
                      <a:pt x="6026" y="1907"/>
                      <a:pt x="6052" y="1958"/>
                    </a:cubicBezTo>
                    <a:cubicBezTo>
                      <a:pt x="6077" y="2138"/>
                      <a:pt x="6231" y="2292"/>
                      <a:pt x="6411" y="2317"/>
                    </a:cubicBezTo>
                    <a:cubicBezTo>
                      <a:pt x="6431" y="2321"/>
                      <a:pt x="6450" y="2322"/>
                      <a:pt x="6470" y="2322"/>
                    </a:cubicBezTo>
                    <a:cubicBezTo>
                      <a:pt x="6747" y="2322"/>
                      <a:pt x="6937" y="1993"/>
                      <a:pt x="6770" y="1753"/>
                    </a:cubicBezTo>
                    <a:cubicBezTo>
                      <a:pt x="6696" y="1631"/>
                      <a:pt x="6547" y="1567"/>
                      <a:pt x="6402" y="1567"/>
                    </a:cubicBezTo>
                    <a:close/>
                    <a:moveTo>
                      <a:pt x="9895" y="1689"/>
                    </a:moveTo>
                    <a:cubicBezTo>
                      <a:pt x="9854" y="1689"/>
                      <a:pt x="9812" y="1693"/>
                      <a:pt x="9770" y="1702"/>
                    </a:cubicBezTo>
                    <a:cubicBezTo>
                      <a:pt x="9308" y="1779"/>
                      <a:pt x="9000" y="2523"/>
                      <a:pt x="9436" y="2830"/>
                    </a:cubicBezTo>
                    <a:cubicBezTo>
                      <a:pt x="9513" y="2856"/>
                      <a:pt x="9590" y="2907"/>
                      <a:pt x="9667" y="2907"/>
                    </a:cubicBezTo>
                    <a:cubicBezTo>
                      <a:pt x="9721" y="2921"/>
                      <a:pt x="9775" y="2927"/>
                      <a:pt x="9828" y="2927"/>
                    </a:cubicBezTo>
                    <a:cubicBezTo>
                      <a:pt x="10078" y="2927"/>
                      <a:pt x="10310" y="2785"/>
                      <a:pt x="10436" y="2574"/>
                    </a:cubicBezTo>
                    <a:cubicBezTo>
                      <a:pt x="10647" y="2153"/>
                      <a:pt x="10324" y="1689"/>
                      <a:pt x="9895" y="1689"/>
                    </a:cubicBezTo>
                    <a:close/>
                    <a:moveTo>
                      <a:pt x="4359" y="3369"/>
                    </a:moveTo>
                    <a:cubicBezTo>
                      <a:pt x="4257" y="3369"/>
                      <a:pt x="4205" y="3523"/>
                      <a:pt x="4282" y="3599"/>
                    </a:cubicBezTo>
                    <a:lnTo>
                      <a:pt x="4334" y="3599"/>
                    </a:lnTo>
                    <a:cubicBezTo>
                      <a:pt x="4347" y="3606"/>
                      <a:pt x="4363" y="3610"/>
                      <a:pt x="4379" y="3610"/>
                    </a:cubicBezTo>
                    <a:cubicBezTo>
                      <a:pt x="4422" y="3610"/>
                      <a:pt x="4469" y="3586"/>
                      <a:pt x="4487" y="3548"/>
                    </a:cubicBezTo>
                    <a:cubicBezTo>
                      <a:pt x="4513" y="3446"/>
                      <a:pt x="4436" y="3369"/>
                      <a:pt x="4359" y="3369"/>
                    </a:cubicBezTo>
                    <a:close/>
                    <a:moveTo>
                      <a:pt x="15337" y="2484"/>
                    </a:moveTo>
                    <a:cubicBezTo>
                      <a:pt x="15295" y="2484"/>
                      <a:pt x="15251" y="2488"/>
                      <a:pt x="15206" y="2497"/>
                    </a:cubicBezTo>
                    <a:cubicBezTo>
                      <a:pt x="14744" y="2574"/>
                      <a:pt x="14462" y="3317"/>
                      <a:pt x="14898" y="3599"/>
                    </a:cubicBezTo>
                    <a:cubicBezTo>
                      <a:pt x="14950" y="3651"/>
                      <a:pt x="15026" y="3676"/>
                      <a:pt x="15129" y="3702"/>
                    </a:cubicBezTo>
                    <a:cubicBezTo>
                      <a:pt x="15170" y="3710"/>
                      <a:pt x="15212" y="3713"/>
                      <a:pt x="15254" y="3713"/>
                    </a:cubicBezTo>
                    <a:cubicBezTo>
                      <a:pt x="15498" y="3713"/>
                      <a:pt x="15745" y="3588"/>
                      <a:pt x="15898" y="3369"/>
                    </a:cubicBezTo>
                    <a:cubicBezTo>
                      <a:pt x="16085" y="2948"/>
                      <a:pt x="15782" y="2484"/>
                      <a:pt x="15337" y="2484"/>
                    </a:cubicBezTo>
                    <a:close/>
                    <a:moveTo>
                      <a:pt x="13055" y="3385"/>
                    </a:moveTo>
                    <a:cubicBezTo>
                      <a:pt x="13037" y="3385"/>
                      <a:pt x="13019" y="3388"/>
                      <a:pt x="13001" y="3394"/>
                    </a:cubicBezTo>
                    <a:cubicBezTo>
                      <a:pt x="12847" y="3420"/>
                      <a:pt x="12744" y="3676"/>
                      <a:pt x="12898" y="3779"/>
                    </a:cubicBezTo>
                    <a:cubicBezTo>
                      <a:pt x="12898" y="3779"/>
                      <a:pt x="12924" y="3779"/>
                      <a:pt x="12975" y="3805"/>
                    </a:cubicBezTo>
                    <a:cubicBezTo>
                      <a:pt x="12993" y="3809"/>
                      <a:pt x="13010" y="3811"/>
                      <a:pt x="13028" y="3811"/>
                    </a:cubicBezTo>
                    <a:cubicBezTo>
                      <a:pt x="13111" y="3811"/>
                      <a:pt x="13189" y="3761"/>
                      <a:pt x="13231" y="3676"/>
                    </a:cubicBezTo>
                    <a:cubicBezTo>
                      <a:pt x="13299" y="3541"/>
                      <a:pt x="13188" y="3385"/>
                      <a:pt x="13055" y="3385"/>
                    </a:cubicBezTo>
                    <a:close/>
                    <a:moveTo>
                      <a:pt x="7890" y="4029"/>
                    </a:moveTo>
                    <a:cubicBezTo>
                      <a:pt x="7731" y="4029"/>
                      <a:pt x="7579" y="4105"/>
                      <a:pt x="7539" y="4266"/>
                    </a:cubicBezTo>
                    <a:cubicBezTo>
                      <a:pt x="7513" y="4317"/>
                      <a:pt x="7513" y="4369"/>
                      <a:pt x="7539" y="4420"/>
                    </a:cubicBezTo>
                    <a:cubicBezTo>
                      <a:pt x="7565" y="4625"/>
                      <a:pt x="7718" y="4779"/>
                      <a:pt x="7898" y="4805"/>
                    </a:cubicBezTo>
                    <a:cubicBezTo>
                      <a:pt x="7908" y="4806"/>
                      <a:pt x="7919" y="4806"/>
                      <a:pt x="7929" y="4806"/>
                    </a:cubicBezTo>
                    <a:cubicBezTo>
                      <a:pt x="8221" y="4806"/>
                      <a:pt x="8430" y="4463"/>
                      <a:pt x="8257" y="4215"/>
                    </a:cubicBezTo>
                    <a:cubicBezTo>
                      <a:pt x="8183" y="4093"/>
                      <a:pt x="8034" y="4029"/>
                      <a:pt x="7890" y="4029"/>
                    </a:cubicBezTo>
                    <a:close/>
                    <a:moveTo>
                      <a:pt x="4081" y="5358"/>
                    </a:moveTo>
                    <a:cubicBezTo>
                      <a:pt x="3918" y="5358"/>
                      <a:pt x="3759" y="5435"/>
                      <a:pt x="3718" y="5600"/>
                    </a:cubicBezTo>
                    <a:cubicBezTo>
                      <a:pt x="3693" y="5651"/>
                      <a:pt x="3693" y="5702"/>
                      <a:pt x="3718" y="5753"/>
                    </a:cubicBezTo>
                    <a:cubicBezTo>
                      <a:pt x="3744" y="5933"/>
                      <a:pt x="3898" y="6087"/>
                      <a:pt x="4077" y="6112"/>
                    </a:cubicBezTo>
                    <a:cubicBezTo>
                      <a:pt x="4088" y="6113"/>
                      <a:pt x="4099" y="6114"/>
                      <a:pt x="4110" y="6114"/>
                    </a:cubicBezTo>
                    <a:cubicBezTo>
                      <a:pt x="4401" y="6114"/>
                      <a:pt x="4609" y="5794"/>
                      <a:pt x="4436" y="5523"/>
                    </a:cubicBezTo>
                    <a:cubicBezTo>
                      <a:pt x="4365" y="5416"/>
                      <a:pt x="4222" y="5358"/>
                      <a:pt x="4081" y="5358"/>
                    </a:cubicBezTo>
                    <a:close/>
                    <a:moveTo>
                      <a:pt x="7747" y="6125"/>
                    </a:moveTo>
                    <a:cubicBezTo>
                      <a:pt x="7705" y="6125"/>
                      <a:pt x="7661" y="6129"/>
                      <a:pt x="7616" y="6138"/>
                    </a:cubicBezTo>
                    <a:cubicBezTo>
                      <a:pt x="7154" y="6215"/>
                      <a:pt x="6872" y="6959"/>
                      <a:pt x="7308" y="7266"/>
                    </a:cubicBezTo>
                    <a:cubicBezTo>
                      <a:pt x="7359" y="7292"/>
                      <a:pt x="7436" y="7343"/>
                      <a:pt x="7539" y="7343"/>
                    </a:cubicBezTo>
                    <a:cubicBezTo>
                      <a:pt x="7588" y="7357"/>
                      <a:pt x="7639" y="7363"/>
                      <a:pt x="7691" y="7363"/>
                    </a:cubicBezTo>
                    <a:cubicBezTo>
                      <a:pt x="7932" y="7363"/>
                      <a:pt x="8181" y="7221"/>
                      <a:pt x="8308" y="7010"/>
                    </a:cubicBezTo>
                    <a:cubicBezTo>
                      <a:pt x="8495" y="6589"/>
                      <a:pt x="8191" y="6125"/>
                      <a:pt x="7747" y="6125"/>
                    </a:cubicBezTo>
                    <a:close/>
                    <a:moveTo>
                      <a:pt x="1797" y="7616"/>
                    </a:moveTo>
                    <a:cubicBezTo>
                      <a:pt x="1780" y="7616"/>
                      <a:pt x="1762" y="7619"/>
                      <a:pt x="1744" y="7625"/>
                    </a:cubicBezTo>
                    <a:cubicBezTo>
                      <a:pt x="1590" y="7651"/>
                      <a:pt x="1487" y="7882"/>
                      <a:pt x="1615" y="7984"/>
                    </a:cubicBezTo>
                    <a:lnTo>
                      <a:pt x="1615" y="8010"/>
                    </a:lnTo>
                    <a:cubicBezTo>
                      <a:pt x="1641" y="8010"/>
                      <a:pt x="1667" y="8010"/>
                      <a:pt x="1692" y="8036"/>
                    </a:cubicBezTo>
                    <a:cubicBezTo>
                      <a:pt x="1795" y="8036"/>
                      <a:pt x="1898" y="8010"/>
                      <a:pt x="1974" y="7907"/>
                    </a:cubicBezTo>
                    <a:cubicBezTo>
                      <a:pt x="2020" y="7772"/>
                      <a:pt x="1926" y="7616"/>
                      <a:pt x="1797" y="7616"/>
                    </a:cubicBezTo>
                    <a:close/>
                    <a:moveTo>
                      <a:pt x="6237" y="9057"/>
                    </a:moveTo>
                    <a:cubicBezTo>
                      <a:pt x="6227" y="9057"/>
                      <a:pt x="6216" y="9059"/>
                      <a:pt x="6205" y="9061"/>
                    </a:cubicBezTo>
                    <a:cubicBezTo>
                      <a:pt x="6129" y="9087"/>
                      <a:pt x="6077" y="9215"/>
                      <a:pt x="6154" y="9292"/>
                    </a:cubicBezTo>
                    <a:lnTo>
                      <a:pt x="6205" y="9292"/>
                    </a:lnTo>
                    <a:cubicBezTo>
                      <a:pt x="6219" y="9299"/>
                      <a:pt x="6233" y="9302"/>
                      <a:pt x="6246" y="9302"/>
                    </a:cubicBezTo>
                    <a:cubicBezTo>
                      <a:pt x="6282" y="9302"/>
                      <a:pt x="6315" y="9278"/>
                      <a:pt x="6334" y="9241"/>
                    </a:cubicBezTo>
                    <a:cubicBezTo>
                      <a:pt x="6380" y="9149"/>
                      <a:pt x="6323" y="9057"/>
                      <a:pt x="6237" y="9057"/>
                    </a:cubicBezTo>
                    <a:close/>
                    <a:moveTo>
                      <a:pt x="3654" y="8563"/>
                    </a:moveTo>
                    <a:cubicBezTo>
                      <a:pt x="3625" y="8563"/>
                      <a:pt x="3595" y="8566"/>
                      <a:pt x="3564" y="8574"/>
                    </a:cubicBezTo>
                    <a:cubicBezTo>
                      <a:pt x="3282" y="8625"/>
                      <a:pt x="3077" y="9087"/>
                      <a:pt x="3359" y="9292"/>
                    </a:cubicBezTo>
                    <a:cubicBezTo>
                      <a:pt x="3410" y="9318"/>
                      <a:pt x="3462" y="9318"/>
                      <a:pt x="3513" y="9343"/>
                    </a:cubicBezTo>
                    <a:cubicBezTo>
                      <a:pt x="3535" y="9347"/>
                      <a:pt x="3558" y="9348"/>
                      <a:pt x="3581" y="9348"/>
                    </a:cubicBezTo>
                    <a:cubicBezTo>
                      <a:pt x="3742" y="9348"/>
                      <a:pt x="3910" y="9270"/>
                      <a:pt x="4000" y="9113"/>
                    </a:cubicBezTo>
                    <a:cubicBezTo>
                      <a:pt x="4116" y="8859"/>
                      <a:pt x="3919" y="8563"/>
                      <a:pt x="3654" y="8563"/>
                    </a:cubicBezTo>
                    <a:close/>
                    <a:moveTo>
                      <a:pt x="8158" y="9205"/>
                    </a:moveTo>
                    <a:cubicBezTo>
                      <a:pt x="7996" y="9205"/>
                      <a:pt x="7837" y="9281"/>
                      <a:pt x="7795" y="9446"/>
                    </a:cubicBezTo>
                    <a:cubicBezTo>
                      <a:pt x="7795" y="9497"/>
                      <a:pt x="7795" y="9549"/>
                      <a:pt x="7795" y="9600"/>
                    </a:cubicBezTo>
                    <a:cubicBezTo>
                      <a:pt x="7821" y="9779"/>
                      <a:pt x="7975" y="9933"/>
                      <a:pt x="8154" y="9959"/>
                    </a:cubicBezTo>
                    <a:cubicBezTo>
                      <a:pt x="8166" y="9960"/>
                      <a:pt x="8178" y="9960"/>
                      <a:pt x="8190" y="9960"/>
                    </a:cubicBezTo>
                    <a:cubicBezTo>
                      <a:pt x="8502" y="9960"/>
                      <a:pt x="8686" y="9641"/>
                      <a:pt x="8513" y="9369"/>
                    </a:cubicBezTo>
                    <a:cubicBezTo>
                      <a:pt x="8442" y="9262"/>
                      <a:pt x="8299" y="9205"/>
                      <a:pt x="8158" y="9205"/>
                    </a:cubicBezTo>
                    <a:close/>
                    <a:moveTo>
                      <a:pt x="5080" y="11305"/>
                    </a:moveTo>
                    <a:cubicBezTo>
                      <a:pt x="5038" y="11305"/>
                      <a:pt x="4994" y="11309"/>
                      <a:pt x="4949" y="11318"/>
                    </a:cubicBezTo>
                    <a:cubicBezTo>
                      <a:pt x="4487" y="11395"/>
                      <a:pt x="4205" y="12138"/>
                      <a:pt x="4641" y="12446"/>
                    </a:cubicBezTo>
                    <a:cubicBezTo>
                      <a:pt x="4693" y="12472"/>
                      <a:pt x="4769" y="12523"/>
                      <a:pt x="4872" y="12523"/>
                    </a:cubicBezTo>
                    <a:cubicBezTo>
                      <a:pt x="4921" y="12537"/>
                      <a:pt x="4972" y="12543"/>
                      <a:pt x="5022" y="12543"/>
                    </a:cubicBezTo>
                    <a:cubicBezTo>
                      <a:pt x="5258" y="12543"/>
                      <a:pt x="5493" y="12401"/>
                      <a:pt x="5641" y="12190"/>
                    </a:cubicBezTo>
                    <a:cubicBezTo>
                      <a:pt x="5829" y="11769"/>
                      <a:pt x="5525" y="11305"/>
                      <a:pt x="5080" y="11305"/>
                    </a:cubicBezTo>
                    <a:close/>
                    <a:moveTo>
                      <a:pt x="897" y="11529"/>
                    </a:moveTo>
                    <a:cubicBezTo>
                      <a:pt x="847" y="11529"/>
                      <a:pt x="796" y="11536"/>
                      <a:pt x="744" y="11549"/>
                    </a:cubicBezTo>
                    <a:cubicBezTo>
                      <a:pt x="282" y="11626"/>
                      <a:pt x="0" y="12369"/>
                      <a:pt x="436" y="12651"/>
                    </a:cubicBezTo>
                    <a:cubicBezTo>
                      <a:pt x="513" y="12703"/>
                      <a:pt x="590" y="12728"/>
                      <a:pt x="667" y="12754"/>
                    </a:cubicBezTo>
                    <a:cubicBezTo>
                      <a:pt x="712" y="12761"/>
                      <a:pt x="756" y="12765"/>
                      <a:pt x="801" y="12765"/>
                    </a:cubicBezTo>
                    <a:cubicBezTo>
                      <a:pt x="1061" y="12765"/>
                      <a:pt x="1305" y="12640"/>
                      <a:pt x="1436" y="12420"/>
                    </a:cubicBezTo>
                    <a:cubicBezTo>
                      <a:pt x="1643" y="12006"/>
                      <a:pt x="1333" y="11529"/>
                      <a:pt x="897" y="11529"/>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6" name="Google Shape;116;p3"/>
              <p:cNvSpPr/>
              <p:nvPr/>
            </p:nvSpPr>
            <p:spPr>
              <a:xfrm>
                <a:off x="-1775275" y="2546100"/>
                <a:ext cx="795475" cy="1591550"/>
              </a:xfrm>
              <a:custGeom>
                <a:avLst/>
                <a:gdLst/>
                <a:ahLst/>
                <a:cxnLst/>
                <a:rect l="l" t="t" r="r" b="b"/>
                <a:pathLst>
                  <a:path w="31819" h="63662" extrusionOk="0">
                    <a:moveTo>
                      <a:pt x="31286" y="1"/>
                    </a:moveTo>
                    <a:cubicBezTo>
                      <a:pt x="31186" y="1"/>
                      <a:pt x="31084" y="43"/>
                      <a:pt x="31003" y="145"/>
                    </a:cubicBezTo>
                    <a:cubicBezTo>
                      <a:pt x="15822" y="19300"/>
                      <a:pt x="4258" y="42891"/>
                      <a:pt x="52" y="63200"/>
                    </a:cubicBezTo>
                    <a:cubicBezTo>
                      <a:pt x="1" y="63405"/>
                      <a:pt x="129" y="63610"/>
                      <a:pt x="334" y="63662"/>
                    </a:cubicBezTo>
                    <a:lnTo>
                      <a:pt x="411" y="63662"/>
                    </a:lnTo>
                    <a:cubicBezTo>
                      <a:pt x="591" y="63662"/>
                      <a:pt x="745" y="63534"/>
                      <a:pt x="796" y="63354"/>
                    </a:cubicBezTo>
                    <a:cubicBezTo>
                      <a:pt x="4976" y="43148"/>
                      <a:pt x="16489" y="19685"/>
                      <a:pt x="31592" y="607"/>
                    </a:cubicBezTo>
                    <a:cubicBezTo>
                      <a:pt x="31818" y="325"/>
                      <a:pt x="31560" y="1"/>
                      <a:pt x="31286"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7" name="Google Shape;117;p3"/>
            <p:cNvGrpSpPr/>
            <p:nvPr/>
          </p:nvGrpSpPr>
          <p:grpSpPr>
            <a:xfrm rot="2700000" flipH="1">
              <a:off x="-365668" y="3606652"/>
              <a:ext cx="531184" cy="1660213"/>
              <a:chOff x="-1858600" y="2385325"/>
              <a:chExt cx="523125" cy="1635025"/>
            </a:xfrm>
          </p:grpSpPr>
          <p:sp>
            <p:nvSpPr>
              <p:cNvPr id="118" name="Google Shape;118;p3"/>
              <p:cNvSpPr/>
              <p:nvPr/>
            </p:nvSpPr>
            <p:spPr>
              <a:xfrm>
                <a:off x="-1804750" y="2385325"/>
                <a:ext cx="469275" cy="1635025"/>
              </a:xfrm>
              <a:custGeom>
                <a:avLst/>
                <a:gdLst/>
                <a:ahLst/>
                <a:cxnLst/>
                <a:rect l="l" t="t" r="r" b="b"/>
                <a:pathLst>
                  <a:path w="18771" h="65401" extrusionOk="0">
                    <a:moveTo>
                      <a:pt x="12062" y="1"/>
                    </a:moveTo>
                    <a:cubicBezTo>
                      <a:pt x="9693" y="1"/>
                      <a:pt x="7259" y="1264"/>
                      <a:pt x="5667" y="3115"/>
                    </a:cubicBezTo>
                    <a:cubicBezTo>
                      <a:pt x="3462" y="5679"/>
                      <a:pt x="2513" y="9064"/>
                      <a:pt x="1872" y="12397"/>
                    </a:cubicBezTo>
                    <a:lnTo>
                      <a:pt x="1872" y="12372"/>
                    </a:lnTo>
                    <a:cubicBezTo>
                      <a:pt x="129" y="21270"/>
                      <a:pt x="0" y="30373"/>
                      <a:pt x="975" y="39373"/>
                    </a:cubicBezTo>
                    <a:cubicBezTo>
                      <a:pt x="1308" y="42476"/>
                      <a:pt x="1308" y="44861"/>
                      <a:pt x="1462" y="47989"/>
                    </a:cubicBezTo>
                    <a:cubicBezTo>
                      <a:pt x="1795" y="54796"/>
                      <a:pt x="6238" y="62496"/>
                      <a:pt x="6079" y="65382"/>
                    </a:cubicBezTo>
                    <a:lnTo>
                      <a:pt x="6079" y="65382"/>
                    </a:lnTo>
                    <a:cubicBezTo>
                      <a:pt x="6979" y="50077"/>
                      <a:pt x="11644" y="31239"/>
                      <a:pt x="16694" y="16756"/>
                    </a:cubicBezTo>
                    <a:cubicBezTo>
                      <a:pt x="17694" y="13936"/>
                      <a:pt x="18771" y="11064"/>
                      <a:pt x="18745" y="8089"/>
                    </a:cubicBezTo>
                    <a:cubicBezTo>
                      <a:pt x="18745" y="5089"/>
                      <a:pt x="17412" y="1909"/>
                      <a:pt x="14719" y="602"/>
                    </a:cubicBezTo>
                    <a:cubicBezTo>
                      <a:pt x="13878" y="188"/>
                      <a:pt x="12974" y="1"/>
                      <a:pt x="12062" y="1"/>
                    </a:cubicBezTo>
                    <a:close/>
                    <a:moveTo>
                      <a:pt x="6079" y="65382"/>
                    </a:moveTo>
                    <a:lnTo>
                      <a:pt x="6079" y="65382"/>
                    </a:lnTo>
                    <a:cubicBezTo>
                      <a:pt x="6078" y="65388"/>
                      <a:pt x="6078" y="65394"/>
                      <a:pt x="6078" y="65400"/>
                    </a:cubicBezTo>
                    <a:cubicBezTo>
                      <a:pt x="6078" y="65394"/>
                      <a:pt x="6078" y="65388"/>
                      <a:pt x="6079" y="65382"/>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9" name="Google Shape;119;p3"/>
              <p:cNvSpPr/>
              <p:nvPr/>
            </p:nvSpPr>
            <p:spPr>
              <a:xfrm>
                <a:off x="-1858600" y="2385425"/>
                <a:ext cx="469275" cy="1634925"/>
              </a:xfrm>
              <a:custGeom>
                <a:avLst/>
                <a:gdLst/>
                <a:ahLst/>
                <a:cxnLst/>
                <a:rect l="l" t="t" r="r" b="b"/>
                <a:pathLst>
                  <a:path w="18771" h="65397" extrusionOk="0">
                    <a:moveTo>
                      <a:pt x="12088" y="1"/>
                    </a:moveTo>
                    <a:cubicBezTo>
                      <a:pt x="9704" y="1"/>
                      <a:pt x="7263" y="1274"/>
                      <a:pt x="5667" y="3111"/>
                    </a:cubicBezTo>
                    <a:cubicBezTo>
                      <a:pt x="3462" y="5649"/>
                      <a:pt x="2513" y="9060"/>
                      <a:pt x="1872" y="12393"/>
                    </a:cubicBezTo>
                    <a:lnTo>
                      <a:pt x="1872" y="12368"/>
                    </a:lnTo>
                    <a:cubicBezTo>
                      <a:pt x="129" y="21266"/>
                      <a:pt x="0" y="30369"/>
                      <a:pt x="975" y="39369"/>
                    </a:cubicBezTo>
                    <a:cubicBezTo>
                      <a:pt x="1308" y="42472"/>
                      <a:pt x="1308" y="44857"/>
                      <a:pt x="1462" y="47985"/>
                    </a:cubicBezTo>
                    <a:cubicBezTo>
                      <a:pt x="1795" y="54792"/>
                      <a:pt x="6239" y="62492"/>
                      <a:pt x="6079" y="65378"/>
                    </a:cubicBezTo>
                    <a:lnTo>
                      <a:pt x="6079" y="65378"/>
                    </a:lnTo>
                    <a:cubicBezTo>
                      <a:pt x="6979" y="50073"/>
                      <a:pt x="11670" y="31235"/>
                      <a:pt x="16694" y="16752"/>
                    </a:cubicBezTo>
                    <a:cubicBezTo>
                      <a:pt x="17694" y="13932"/>
                      <a:pt x="18771" y="11060"/>
                      <a:pt x="18771" y="8085"/>
                    </a:cubicBezTo>
                    <a:cubicBezTo>
                      <a:pt x="18745" y="5085"/>
                      <a:pt x="17412" y="1905"/>
                      <a:pt x="14745" y="598"/>
                    </a:cubicBezTo>
                    <a:cubicBezTo>
                      <a:pt x="13901" y="187"/>
                      <a:pt x="12999" y="1"/>
                      <a:pt x="12088" y="1"/>
                    </a:cubicBezTo>
                    <a:close/>
                    <a:moveTo>
                      <a:pt x="6079" y="65378"/>
                    </a:moveTo>
                    <a:cubicBezTo>
                      <a:pt x="6078" y="65384"/>
                      <a:pt x="6078" y="65390"/>
                      <a:pt x="6078" y="65396"/>
                    </a:cubicBezTo>
                    <a:cubicBezTo>
                      <a:pt x="6078" y="65390"/>
                      <a:pt x="6078" y="65384"/>
                      <a:pt x="6079" y="65378"/>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0" name="Google Shape;120;p3"/>
              <p:cNvSpPr/>
              <p:nvPr/>
            </p:nvSpPr>
            <p:spPr>
              <a:xfrm>
                <a:off x="-1766300" y="2414375"/>
                <a:ext cx="329125" cy="283550"/>
              </a:xfrm>
              <a:custGeom>
                <a:avLst/>
                <a:gdLst/>
                <a:ahLst/>
                <a:cxnLst/>
                <a:rect l="l" t="t" r="r" b="b"/>
                <a:pathLst>
                  <a:path w="13165" h="11342" extrusionOk="0">
                    <a:moveTo>
                      <a:pt x="7214" y="1"/>
                    </a:moveTo>
                    <a:cubicBezTo>
                      <a:pt x="7203" y="1"/>
                      <a:pt x="7192" y="2"/>
                      <a:pt x="7181" y="4"/>
                    </a:cubicBezTo>
                    <a:cubicBezTo>
                      <a:pt x="7053" y="55"/>
                      <a:pt x="6976" y="260"/>
                      <a:pt x="7104" y="337"/>
                    </a:cubicBezTo>
                    <a:cubicBezTo>
                      <a:pt x="7130" y="363"/>
                      <a:pt x="7155" y="363"/>
                      <a:pt x="7181" y="363"/>
                    </a:cubicBezTo>
                    <a:cubicBezTo>
                      <a:pt x="7258" y="363"/>
                      <a:pt x="7335" y="337"/>
                      <a:pt x="7386" y="260"/>
                    </a:cubicBezTo>
                    <a:cubicBezTo>
                      <a:pt x="7433" y="120"/>
                      <a:pt x="7330" y="1"/>
                      <a:pt x="7214" y="1"/>
                    </a:cubicBezTo>
                    <a:close/>
                    <a:moveTo>
                      <a:pt x="10096" y="914"/>
                    </a:moveTo>
                    <a:cubicBezTo>
                      <a:pt x="10065" y="914"/>
                      <a:pt x="10033" y="918"/>
                      <a:pt x="10001" y="927"/>
                    </a:cubicBezTo>
                    <a:cubicBezTo>
                      <a:pt x="9719" y="1004"/>
                      <a:pt x="9591" y="1440"/>
                      <a:pt x="9848" y="1619"/>
                    </a:cubicBezTo>
                    <a:cubicBezTo>
                      <a:pt x="9899" y="1619"/>
                      <a:pt x="9950" y="1645"/>
                      <a:pt x="10001" y="1645"/>
                    </a:cubicBezTo>
                    <a:cubicBezTo>
                      <a:pt x="10024" y="1648"/>
                      <a:pt x="10046" y="1650"/>
                      <a:pt x="10069" y="1650"/>
                    </a:cubicBezTo>
                    <a:cubicBezTo>
                      <a:pt x="10224" y="1650"/>
                      <a:pt x="10370" y="1571"/>
                      <a:pt x="10437" y="1414"/>
                    </a:cubicBezTo>
                    <a:cubicBezTo>
                      <a:pt x="10528" y="1164"/>
                      <a:pt x="10337" y="914"/>
                      <a:pt x="10096" y="914"/>
                    </a:cubicBezTo>
                    <a:close/>
                    <a:moveTo>
                      <a:pt x="4839" y="1534"/>
                    </a:moveTo>
                    <a:cubicBezTo>
                      <a:pt x="4695" y="1534"/>
                      <a:pt x="4554" y="1605"/>
                      <a:pt x="4540" y="1748"/>
                    </a:cubicBezTo>
                    <a:cubicBezTo>
                      <a:pt x="4540" y="1799"/>
                      <a:pt x="4540" y="1824"/>
                      <a:pt x="4540" y="1876"/>
                    </a:cubicBezTo>
                    <a:cubicBezTo>
                      <a:pt x="4591" y="2030"/>
                      <a:pt x="4719" y="2158"/>
                      <a:pt x="4873" y="2183"/>
                    </a:cubicBezTo>
                    <a:cubicBezTo>
                      <a:pt x="5129" y="2183"/>
                      <a:pt x="5309" y="1876"/>
                      <a:pt x="5129" y="1671"/>
                    </a:cubicBezTo>
                    <a:cubicBezTo>
                      <a:pt x="5072" y="1579"/>
                      <a:pt x="4955" y="1534"/>
                      <a:pt x="4839" y="1534"/>
                    </a:cubicBezTo>
                    <a:close/>
                    <a:moveTo>
                      <a:pt x="7873" y="1434"/>
                    </a:moveTo>
                    <a:cubicBezTo>
                      <a:pt x="7815" y="1434"/>
                      <a:pt x="7755" y="1444"/>
                      <a:pt x="7694" y="1465"/>
                    </a:cubicBezTo>
                    <a:cubicBezTo>
                      <a:pt x="7309" y="1542"/>
                      <a:pt x="7104" y="2183"/>
                      <a:pt x="7488" y="2414"/>
                    </a:cubicBezTo>
                    <a:lnTo>
                      <a:pt x="7514" y="2414"/>
                    </a:lnTo>
                    <a:cubicBezTo>
                      <a:pt x="7565" y="2440"/>
                      <a:pt x="7642" y="2466"/>
                      <a:pt x="7694" y="2491"/>
                    </a:cubicBezTo>
                    <a:cubicBezTo>
                      <a:pt x="7715" y="2493"/>
                      <a:pt x="7737" y="2494"/>
                      <a:pt x="7759" y="2494"/>
                    </a:cubicBezTo>
                    <a:cubicBezTo>
                      <a:pt x="7992" y="2494"/>
                      <a:pt x="8217" y="2369"/>
                      <a:pt x="8335" y="2158"/>
                    </a:cubicBezTo>
                    <a:cubicBezTo>
                      <a:pt x="8489" y="1805"/>
                      <a:pt x="8227" y="1434"/>
                      <a:pt x="7873" y="1434"/>
                    </a:cubicBezTo>
                    <a:close/>
                    <a:moveTo>
                      <a:pt x="12521" y="1809"/>
                    </a:moveTo>
                    <a:cubicBezTo>
                      <a:pt x="12477" y="1809"/>
                      <a:pt x="12432" y="1814"/>
                      <a:pt x="12386" y="1824"/>
                    </a:cubicBezTo>
                    <a:cubicBezTo>
                      <a:pt x="12002" y="1927"/>
                      <a:pt x="11796" y="2568"/>
                      <a:pt x="12181" y="2799"/>
                    </a:cubicBezTo>
                    <a:cubicBezTo>
                      <a:pt x="12232" y="2825"/>
                      <a:pt x="12309" y="2850"/>
                      <a:pt x="12386" y="2850"/>
                    </a:cubicBezTo>
                    <a:cubicBezTo>
                      <a:pt x="12424" y="2858"/>
                      <a:pt x="12461" y="2861"/>
                      <a:pt x="12498" y="2861"/>
                    </a:cubicBezTo>
                    <a:cubicBezTo>
                      <a:pt x="12709" y="2861"/>
                      <a:pt x="12896" y="2739"/>
                      <a:pt x="13027" y="2542"/>
                    </a:cubicBezTo>
                    <a:cubicBezTo>
                      <a:pt x="13165" y="2175"/>
                      <a:pt x="12892" y="1809"/>
                      <a:pt x="12521" y="1809"/>
                    </a:cubicBezTo>
                    <a:close/>
                    <a:moveTo>
                      <a:pt x="10496" y="2693"/>
                    </a:moveTo>
                    <a:cubicBezTo>
                      <a:pt x="10485" y="2693"/>
                      <a:pt x="10474" y="2694"/>
                      <a:pt x="10463" y="2696"/>
                    </a:cubicBezTo>
                    <a:cubicBezTo>
                      <a:pt x="10335" y="2722"/>
                      <a:pt x="10258" y="2953"/>
                      <a:pt x="10386" y="3030"/>
                    </a:cubicBezTo>
                    <a:cubicBezTo>
                      <a:pt x="10412" y="3055"/>
                      <a:pt x="10412" y="3055"/>
                      <a:pt x="10437" y="3055"/>
                    </a:cubicBezTo>
                    <a:cubicBezTo>
                      <a:pt x="10540" y="3055"/>
                      <a:pt x="10617" y="3030"/>
                      <a:pt x="10668" y="2953"/>
                    </a:cubicBezTo>
                    <a:cubicBezTo>
                      <a:pt x="10715" y="2812"/>
                      <a:pt x="10612" y="2693"/>
                      <a:pt x="10496" y="2693"/>
                    </a:cubicBezTo>
                    <a:close/>
                    <a:moveTo>
                      <a:pt x="3134" y="3127"/>
                    </a:moveTo>
                    <a:cubicBezTo>
                      <a:pt x="3124" y="3127"/>
                      <a:pt x="3114" y="3129"/>
                      <a:pt x="3104" y="3132"/>
                    </a:cubicBezTo>
                    <a:cubicBezTo>
                      <a:pt x="3027" y="3158"/>
                      <a:pt x="3001" y="3260"/>
                      <a:pt x="3078" y="3312"/>
                    </a:cubicBezTo>
                    <a:lnTo>
                      <a:pt x="3078" y="3337"/>
                    </a:lnTo>
                    <a:lnTo>
                      <a:pt x="3104" y="3337"/>
                    </a:lnTo>
                    <a:cubicBezTo>
                      <a:pt x="3155" y="3337"/>
                      <a:pt x="3206" y="3312"/>
                      <a:pt x="3232" y="3260"/>
                    </a:cubicBezTo>
                    <a:cubicBezTo>
                      <a:pt x="3254" y="3194"/>
                      <a:pt x="3199" y="3127"/>
                      <a:pt x="3134" y="3127"/>
                    </a:cubicBezTo>
                    <a:close/>
                    <a:moveTo>
                      <a:pt x="6219" y="3536"/>
                    </a:moveTo>
                    <a:cubicBezTo>
                      <a:pt x="6072" y="3536"/>
                      <a:pt x="5928" y="3614"/>
                      <a:pt x="5899" y="3773"/>
                    </a:cubicBezTo>
                    <a:lnTo>
                      <a:pt x="5924" y="3773"/>
                    </a:lnTo>
                    <a:cubicBezTo>
                      <a:pt x="5924" y="3799"/>
                      <a:pt x="5924" y="3850"/>
                      <a:pt x="5924" y="3902"/>
                    </a:cubicBezTo>
                    <a:cubicBezTo>
                      <a:pt x="5950" y="4055"/>
                      <a:pt x="6078" y="4158"/>
                      <a:pt x="6232" y="4184"/>
                    </a:cubicBezTo>
                    <a:cubicBezTo>
                      <a:pt x="6243" y="4185"/>
                      <a:pt x="6254" y="4185"/>
                      <a:pt x="6265" y="4185"/>
                    </a:cubicBezTo>
                    <a:cubicBezTo>
                      <a:pt x="6526" y="4185"/>
                      <a:pt x="6662" y="3892"/>
                      <a:pt x="6514" y="3671"/>
                    </a:cubicBezTo>
                    <a:cubicBezTo>
                      <a:pt x="6447" y="3582"/>
                      <a:pt x="6332" y="3536"/>
                      <a:pt x="6219" y="3536"/>
                    </a:cubicBezTo>
                    <a:close/>
                    <a:moveTo>
                      <a:pt x="3009" y="4870"/>
                    </a:moveTo>
                    <a:cubicBezTo>
                      <a:pt x="2866" y="4870"/>
                      <a:pt x="2722" y="4947"/>
                      <a:pt x="2693" y="5107"/>
                    </a:cubicBezTo>
                    <a:lnTo>
                      <a:pt x="2719" y="5107"/>
                    </a:lnTo>
                    <a:cubicBezTo>
                      <a:pt x="2693" y="5158"/>
                      <a:pt x="2693" y="5184"/>
                      <a:pt x="2719" y="5235"/>
                    </a:cubicBezTo>
                    <a:cubicBezTo>
                      <a:pt x="2745" y="5389"/>
                      <a:pt x="2873" y="5517"/>
                      <a:pt x="3027" y="5517"/>
                    </a:cubicBezTo>
                    <a:cubicBezTo>
                      <a:pt x="3038" y="5518"/>
                      <a:pt x="3049" y="5518"/>
                      <a:pt x="3059" y="5518"/>
                    </a:cubicBezTo>
                    <a:cubicBezTo>
                      <a:pt x="3320" y="5518"/>
                      <a:pt x="3456" y="5226"/>
                      <a:pt x="3283" y="5004"/>
                    </a:cubicBezTo>
                    <a:cubicBezTo>
                      <a:pt x="3228" y="4915"/>
                      <a:pt x="3119" y="4870"/>
                      <a:pt x="3009" y="4870"/>
                    </a:cubicBezTo>
                    <a:close/>
                    <a:moveTo>
                      <a:pt x="6277" y="5340"/>
                    </a:moveTo>
                    <a:cubicBezTo>
                      <a:pt x="6229" y="5340"/>
                      <a:pt x="6179" y="5348"/>
                      <a:pt x="6129" y="5363"/>
                    </a:cubicBezTo>
                    <a:cubicBezTo>
                      <a:pt x="5745" y="5466"/>
                      <a:pt x="5540" y="6107"/>
                      <a:pt x="5924" y="6312"/>
                    </a:cubicBezTo>
                    <a:cubicBezTo>
                      <a:pt x="5976" y="6363"/>
                      <a:pt x="6053" y="6363"/>
                      <a:pt x="6129" y="6389"/>
                    </a:cubicBezTo>
                    <a:cubicBezTo>
                      <a:pt x="6151" y="6391"/>
                      <a:pt x="6173" y="6392"/>
                      <a:pt x="6194" y="6392"/>
                    </a:cubicBezTo>
                    <a:cubicBezTo>
                      <a:pt x="6424" y="6392"/>
                      <a:pt x="6630" y="6267"/>
                      <a:pt x="6771" y="6055"/>
                    </a:cubicBezTo>
                    <a:cubicBezTo>
                      <a:pt x="6906" y="5718"/>
                      <a:pt x="6625" y="5340"/>
                      <a:pt x="6277" y="5340"/>
                    </a:cubicBezTo>
                    <a:close/>
                    <a:moveTo>
                      <a:pt x="1163" y="6898"/>
                    </a:moveTo>
                    <a:cubicBezTo>
                      <a:pt x="1152" y="6898"/>
                      <a:pt x="1140" y="6899"/>
                      <a:pt x="1129" y="6902"/>
                    </a:cubicBezTo>
                    <a:cubicBezTo>
                      <a:pt x="1001" y="6927"/>
                      <a:pt x="924" y="7158"/>
                      <a:pt x="1052" y="7235"/>
                    </a:cubicBezTo>
                    <a:cubicBezTo>
                      <a:pt x="1078" y="7235"/>
                      <a:pt x="1104" y="7261"/>
                      <a:pt x="1129" y="7261"/>
                    </a:cubicBezTo>
                    <a:cubicBezTo>
                      <a:pt x="1206" y="7261"/>
                      <a:pt x="1283" y="7235"/>
                      <a:pt x="1334" y="7132"/>
                    </a:cubicBezTo>
                    <a:cubicBezTo>
                      <a:pt x="1381" y="7015"/>
                      <a:pt x="1278" y="6898"/>
                      <a:pt x="1163" y="6898"/>
                    </a:cubicBezTo>
                    <a:close/>
                    <a:moveTo>
                      <a:pt x="5001" y="7850"/>
                    </a:moveTo>
                    <a:cubicBezTo>
                      <a:pt x="4924" y="7876"/>
                      <a:pt x="4899" y="8004"/>
                      <a:pt x="4950" y="8056"/>
                    </a:cubicBezTo>
                    <a:lnTo>
                      <a:pt x="5001" y="8056"/>
                    </a:lnTo>
                    <a:cubicBezTo>
                      <a:pt x="5052" y="8056"/>
                      <a:pt x="5104" y="8030"/>
                      <a:pt x="5129" y="8004"/>
                    </a:cubicBezTo>
                    <a:cubicBezTo>
                      <a:pt x="5155" y="7927"/>
                      <a:pt x="5078" y="7850"/>
                      <a:pt x="5001" y="7850"/>
                    </a:cubicBezTo>
                    <a:close/>
                    <a:moveTo>
                      <a:pt x="2940" y="7598"/>
                    </a:moveTo>
                    <a:cubicBezTo>
                      <a:pt x="2902" y="7598"/>
                      <a:pt x="2862" y="7605"/>
                      <a:pt x="2822" y="7620"/>
                    </a:cubicBezTo>
                    <a:cubicBezTo>
                      <a:pt x="2565" y="7697"/>
                      <a:pt x="2437" y="8107"/>
                      <a:pt x="2693" y="8235"/>
                    </a:cubicBezTo>
                    <a:cubicBezTo>
                      <a:pt x="2719" y="8261"/>
                      <a:pt x="2770" y="8286"/>
                      <a:pt x="2822" y="8286"/>
                    </a:cubicBezTo>
                    <a:cubicBezTo>
                      <a:pt x="2838" y="8289"/>
                      <a:pt x="2854" y="8290"/>
                      <a:pt x="2870" y="8290"/>
                    </a:cubicBezTo>
                    <a:cubicBezTo>
                      <a:pt x="3007" y="8290"/>
                      <a:pt x="3137" y="8196"/>
                      <a:pt x="3206" y="8081"/>
                    </a:cubicBezTo>
                    <a:cubicBezTo>
                      <a:pt x="3338" y="7840"/>
                      <a:pt x="3169" y="7598"/>
                      <a:pt x="2940" y="7598"/>
                    </a:cubicBezTo>
                    <a:close/>
                    <a:moveTo>
                      <a:pt x="6698" y="7919"/>
                    </a:moveTo>
                    <a:cubicBezTo>
                      <a:pt x="6554" y="7919"/>
                      <a:pt x="6414" y="7990"/>
                      <a:pt x="6386" y="8133"/>
                    </a:cubicBezTo>
                    <a:lnTo>
                      <a:pt x="6412" y="8133"/>
                    </a:lnTo>
                    <a:cubicBezTo>
                      <a:pt x="6412" y="8184"/>
                      <a:pt x="6412" y="8235"/>
                      <a:pt x="6412" y="8261"/>
                    </a:cubicBezTo>
                    <a:cubicBezTo>
                      <a:pt x="6437" y="8415"/>
                      <a:pt x="6565" y="8543"/>
                      <a:pt x="6745" y="8568"/>
                    </a:cubicBezTo>
                    <a:cubicBezTo>
                      <a:pt x="7001" y="8568"/>
                      <a:pt x="7181" y="8261"/>
                      <a:pt x="7001" y="8056"/>
                    </a:cubicBezTo>
                    <a:cubicBezTo>
                      <a:pt x="6933" y="7964"/>
                      <a:pt x="6814" y="7919"/>
                      <a:pt x="6698" y="7919"/>
                    </a:cubicBezTo>
                    <a:close/>
                    <a:moveTo>
                      <a:pt x="4317" y="9878"/>
                    </a:moveTo>
                    <a:cubicBezTo>
                      <a:pt x="4265" y="9878"/>
                      <a:pt x="4210" y="9886"/>
                      <a:pt x="4155" y="9902"/>
                    </a:cubicBezTo>
                    <a:cubicBezTo>
                      <a:pt x="3770" y="9979"/>
                      <a:pt x="3565" y="10645"/>
                      <a:pt x="3950" y="10851"/>
                    </a:cubicBezTo>
                    <a:cubicBezTo>
                      <a:pt x="4001" y="10876"/>
                      <a:pt x="4078" y="10902"/>
                      <a:pt x="4129" y="10928"/>
                    </a:cubicBezTo>
                    <a:cubicBezTo>
                      <a:pt x="4153" y="10930"/>
                      <a:pt x="4177" y="10931"/>
                      <a:pt x="4200" y="10931"/>
                    </a:cubicBezTo>
                    <a:cubicBezTo>
                      <a:pt x="4454" y="10931"/>
                      <a:pt x="4677" y="10805"/>
                      <a:pt x="4770" y="10594"/>
                    </a:cubicBezTo>
                    <a:cubicBezTo>
                      <a:pt x="4927" y="10236"/>
                      <a:pt x="4673" y="9878"/>
                      <a:pt x="4317" y="9878"/>
                    </a:cubicBezTo>
                    <a:close/>
                    <a:moveTo>
                      <a:pt x="746" y="10289"/>
                    </a:moveTo>
                    <a:cubicBezTo>
                      <a:pt x="696" y="10289"/>
                      <a:pt x="644" y="10297"/>
                      <a:pt x="591" y="10312"/>
                    </a:cubicBezTo>
                    <a:cubicBezTo>
                      <a:pt x="206" y="10415"/>
                      <a:pt x="1" y="11056"/>
                      <a:pt x="386" y="11287"/>
                    </a:cubicBezTo>
                    <a:lnTo>
                      <a:pt x="386" y="11261"/>
                    </a:lnTo>
                    <a:cubicBezTo>
                      <a:pt x="437" y="11312"/>
                      <a:pt x="514" y="11338"/>
                      <a:pt x="565" y="11338"/>
                    </a:cubicBezTo>
                    <a:cubicBezTo>
                      <a:pt x="589" y="11340"/>
                      <a:pt x="613" y="11341"/>
                      <a:pt x="636" y="11341"/>
                    </a:cubicBezTo>
                    <a:cubicBezTo>
                      <a:pt x="889" y="11341"/>
                      <a:pt x="1112" y="11216"/>
                      <a:pt x="1206" y="11004"/>
                    </a:cubicBezTo>
                    <a:cubicBezTo>
                      <a:pt x="1364" y="10667"/>
                      <a:pt x="1106" y="10289"/>
                      <a:pt x="746" y="10289"/>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1" name="Google Shape;121;p3"/>
              <p:cNvSpPr/>
              <p:nvPr/>
            </p:nvSpPr>
            <p:spPr>
              <a:xfrm>
                <a:off x="-1809250" y="2563500"/>
                <a:ext cx="247275" cy="1438900"/>
              </a:xfrm>
              <a:custGeom>
                <a:avLst/>
                <a:gdLst/>
                <a:ahLst/>
                <a:cxnLst/>
                <a:rect l="l" t="t" r="r" b="b"/>
                <a:pathLst>
                  <a:path w="9891" h="57556" extrusionOk="0">
                    <a:moveTo>
                      <a:pt x="9445" y="0"/>
                    </a:moveTo>
                    <a:cubicBezTo>
                      <a:pt x="9304" y="0"/>
                      <a:pt x="9164" y="81"/>
                      <a:pt x="9104" y="270"/>
                    </a:cubicBezTo>
                    <a:cubicBezTo>
                      <a:pt x="4617" y="13912"/>
                      <a:pt x="1" y="34913"/>
                      <a:pt x="3386" y="57247"/>
                    </a:cubicBezTo>
                    <a:cubicBezTo>
                      <a:pt x="3411" y="57427"/>
                      <a:pt x="3565" y="57555"/>
                      <a:pt x="3745" y="57555"/>
                    </a:cubicBezTo>
                    <a:lnTo>
                      <a:pt x="3822" y="57555"/>
                    </a:lnTo>
                    <a:cubicBezTo>
                      <a:pt x="4027" y="57530"/>
                      <a:pt x="4155" y="57324"/>
                      <a:pt x="4129" y="57119"/>
                    </a:cubicBezTo>
                    <a:cubicBezTo>
                      <a:pt x="796" y="34939"/>
                      <a:pt x="5360" y="14091"/>
                      <a:pt x="9796" y="501"/>
                    </a:cubicBezTo>
                    <a:cubicBezTo>
                      <a:pt x="9890" y="202"/>
                      <a:pt x="9667" y="0"/>
                      <a:pt x="9445"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sp>
        <p:nvSpPr>
          <p:cNvPr id="122" name="Google Shape;122;p3"/>
          <p:cNvSpPr txBox="1">
            <a:spLocks noGrp="1"/>
          </p:cNvSpPr>
          <p:nvPr>
            <p:ph type="title"/>
          </p:nvPr>
        </p:nvSpPr>
        <p:spPr>
          <a:xfrm>
            <a:off x="2679000" y="3267333"/>
            <a:ext cx="6834000" cy="962800"/>
          </a:xfrm>
          <a:prstGeom prst="rect">
            <a:avLst/>
          </a:prstGeom>
        </p:spPr>
        <p:txBody>
          <a:bodyPr spcFirstLastPara="1" wrap="square" lIns="91425" tIns="91425" rIns="91425" bIns="91425" anchor="ctr" anchorCtr="0">
            <a:noAutofit/>
          </a:bodyPr>
          <a:lstStyle>
            <a:lvl1pPr lvl="0" algn="ctr">
              <a:spcBef>
                <a:spcPts val="0"/>
              </a:spcBef>
              <a:spcAft>
                <a:spcPts val="0"/>
              </a:spcAft>
              <a:buSzPts val="3600"/>
              <a:buNone/>
              <a:defRPr sz="4800"/>
            </a:lvl1pPr>
            <a:lvl2pPr lvl="1" algn="ctr">
              <a:spcBef>
                <a:spcPts val="0"/>
              </a:spcBef>
              <a:spcAft>
                <a:spcPts val="0"/>
              </a:spcAft>
              <a:buSzPts val="3600"/>
              <a:buNone/>
              <a:defRPr sz="4800"/>
            </a:lvl2pPr>
            <a:lvl3pPr lvl="2" algn="ctr">
              <a:spcBef>
                <a:spcPts val="0"/>
              </a:spcBef>
              <a:spcAft>
                <a:spcPts val="0"/>
              </a:spcAft>
              <a:buSzPts val="3600"/>
              <a:buNone/>
              <a:defRPr sz="4800"/>
            </a:lvl3pPr>
            <a:lvl4pPr lvl="3" algn="ctr">
              <a:spcBef>
                <a:spcPts val="0"/>
              </a:spcBef>
              <a:spcAft>
                <a:spcPts val="0"/>
              </a:spcAft>
              <a:buSzPts val="3600"/>
              <a:buNone/>
              <a:defRPr sz="4800"/>
            </a:lvl4pPr>
            <a:lvl5pPr lvl="4" algn="ctr">
              <a:spcBef>
                <a:spcPts val="0"/>
              </a:spcBef>
              <a:spcAft>
                <a:spcPts val="0"/>
              </a:spcAft>
              <a:buSzPts val="3600"/>
              <a:buNone/>
              <a:defRPr sz="4800"/>
            </a:lvl5pPr>
            <a:lvl6pPr lvl="5" algn="ctr">
              <a:spcBef>
                <a:spcPts val="0"/>
              </a:spcBef>
              <a:spcAft>
                <a:spcPts val="0"/>
              </a:spcAft>
              <a:buSzPts val="3600"/>
              <a:buNone/>
              <a:defRPr sz="4800"/>
            </a:lvl6pPr>
            <a:lvl7pPr lvl="6" algn="ctr">
              <a:spcBef>
                <a:spcPts val="0"/>
              </a:spcBef>
              <a:spcAft>
                <a:spcPts val="0"/>
              </a:spcAft>
              <a:buSzPts val="3600"/>
              <a:buNone/>
              <a:defRPr sz="4800"/>
            </a:lvl7pPr>
            <a:lvl8pPr lvl="7" algn="ctr">
              <a:spcBef>
                <a:spcPts val="0"/>
              </a:spcBef>
              <a:spcAft>
                <a:spcPts val="0"/>
              </a:spcAft>
              <a:buSzPts val="3600"/>
              <a:buNone/>
              <a:defRPr sz="4800"/>
            </a:lvl8pPr>
            <a:lvl9pPr lvl="8" algn="ctr">
              <a:spcBef>
                <a:spcPts val="0"/>
              </a:spcBef>
              <a:spcAft>
                <a:spcPts val="0"/>
              </a:spcAft>
              <a:buSzPts val="3600"/>
              <a:buNone/>
              <a:defRPr sz="4800"/>
            </a:lvl9pPr>
          </a:lstStyle>
          <a:p>
            <a:endParaRPr/>
          </a:p>
        </p:txBody>
      </p:sp>
      <p:sp>
        <p:nvSpPr>
          <p:cNvPr id="123" name="Google Shape;123;p3"/>
          <p:cNvSpPr txBox="1">
            <a:spLocks noGrp="1"/>
          </p:cNvSpPr>
          <p:nvPr>
            <p:ph type="title" idx="2" hasCustomPrompt="1"/>
          </p:nvPr>
        </p:nvSpPr>
        <p:spPr>
          <a:xfrm>
            <a:off x="5516600" y="1038600"/>
            <a:ext cx="1158800" cy="9628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3"/>
              </a:buClr>
              <a:buSzPts val="4900"/>
              <a:buNone/>
              <a:defRPr sz="6667">
                <a:solidFill>
                  <a:schemeClr val="dk1"/>
                </a:solidFill>
              </a:defRPr>
            </a:lvl1pPr>
            <a:lvl2pPr lvl="1" algn="ctr" rtl="0">
              <a:spcBef>
                <a:spcPts val="0"/>
              </a:spcBef>
              <a:spcAft>
                <a:spcPts val="0"/>
              </a:spcAft>
              <a:buClr>
                <a:schemeClr val="accent3"/>
              </a:buClr>
              <a:buSzPts val="4900"/>
              <a:buNone/>
              <a:defRPr sz="6533">
                <a:solidFill>
                  <a:schemeClr val="accent3"/>
                </a:solidFill>
              </a:defRPr>
            </a:lvl2pPr>
            <a:lvl3pPr lvl="2" algn="ctr" rtl="0">
              <a:spcBef>
                <a:spcPts val="0"/>
              </a:spcBef>
              <a:spcAft>
                <a:spcPts val="0"/>
              </a:spcAft>
              <a:buClr>
                <a:schemeClr val="accent3"/>
              </a:buClr>
              <a:buSzPts val="4900"/>
              <a:buNone/>
              <a:defRPr sz="6533">
                <a:solidFill>
                  <a:schemeClr val="accent3"/>
                </a:solidFill>
              </a:defRPr>
            </a:lvl3pPr>
            <a:lvl4pPr lvl="3" algn="ctr" rtl="0">
              <a:spcBef>
                <a:spcPts val="0"/>
              </a:spcBef>
              <a:spcAft>
                <a:spcPts val="0"/>
              </a:spcAft>
              <a:buClr>
                <a:schemeClr val="accent3"/>
              </a:buClr>
              <a:buSzPts val="4900"/>
              <a:buNone/>
              <a:defRPr sz="6533">
                <a:solidFill>
                  <a:schemeClr val="accent3"/>
                </a:solidFill>
              </a:defRPr>
            </a:lvl4pPr>
            <a:lvl5pPr lvl="4" algn="ctr" rtl="0">
              <a:spcBef>
                <a:spcPts val="0"/>
              </a:spcBef>
              <a:spcAft>
                <a:spcPts val="0"/>
              </a:spcAft>
              <a:buClr>
                <a:schemeClr val="accent3"/>
              </a:buClr>
              <a:buSzPts val="4900"/>
              <a:buNone/>
              <a:defRPr sz="6533">
                <a:solidFill>
                  <a:schemeClr val="accent3"/>
                </a:solidFill>
              </a:defRPr>
            </a:lvl5pPr>
            <a:lvl6pPr lvl="5" algn="ctr" rtl="0">
              <a:spcBef>
                <a:spcPts val="0"/>
              </a:spcBef>
              <a:spcAft>
                <a:spcPts val="0"/>
              </a:spcAft>
              <a:buClr>
                <a:schemeClr val="accent3"/>
              </a:buClr>
              <a:buSzPts val="4900"/>
              <a:buNone/>
              <a:defRPr sz="6533">
                <a:solidFill>
                  <a:schemeClr val="accent3"/>
                </a:solidFill>
              </a:defRPr>
            </a:lvl6pPr>
            <a:lvl7pPr lvl="6" algn="ctr" rtl="0">
              <a:spcBef>
                <a:spcPts val="0"/>
              </a:spcBef>
              <a:spcAft>
                <a:spcPts val="0"/>
              </a:spcAft>
              <a:buClr>
                <a:schemeClr val="accent3"/>
              </a:buClr>
              <a:buSzPts val="4900"/>
              <a:buNone/>
              <a:defRPr sz="6533">
                <a:solidFill>
                  <a:schemeClr val="accent3"/>
                </a:solidFill>
              </a:defRPr>
            </a:lvl7pPr>
            <a:lvl8pPr lvl="7" algn="ctr" rtl="0">
              <a:spcBef>
                <a:spcPts val="0"/>
              </a:spcBef>
              <a:spcAft>
                <a:spcPts val="0"/>
              </a:spcAft>
              <a:buClr>
                <a:schemeClr val="accent3"/>
              </a:buClr>
              <a:buSzPts val="4900"/>
              <a:buNone/>
              <a:defRPr sz="6533">
                <a:solidFill>
                  <a:schemeClr val="accent3"/>
                </a:solidFill>
              </a:defRPr>
            </a:lvl8pPr>
            <a:lvl9pPr lvl="8" algn="ctr" rtl="0">
              <a:spcBef>
                <a:spcPts val="0"/>
              </a:spcBef>
              <a:spcAft>
                <a:spcPts val="0"/>
              </a:spcAft>
              <a:buClr>
                <a:schemeClr val="accent3"/>
              </a:buClr>
              <a:buSzPts val="4900"/>
              <a:buNone/>
              <a:defRPr sz="6533">
                <a:solidFill>
                  <a:schemeClr val="accent3"/>
                </a:solidFill>
              </a:defRPr>
            </a:lvl9pPr>
          </a:lstStyle>
          <a:p>
            <a:r>
              <a:t>xx%</a:t>
            </a:r>
          </a:p>
        </p:txBody>
      </p:sp>
      <p:sp>
        <p:nvSpPr>
          <p:cNvPr id="124" name="Google Shape;124;p3"/>
          <p:cNvSpPr txBox="1">
            <a:spLocks noGrp="1"/>
          </p:cNvSpPr>
          <p:nvPr>
            <p:ph type="subTitle" idx="1"/>
          </p:nvPr>
        </p:nvSpPr>
        <p:spPr>
          <a:xfrm>
            <a:off x="4102400" y="4230133"/>
            <a:ext cx="3987200" cy="781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600"/>
              <a:buNone/>
              <a:defRPr sz="2133"/>
            </a:lvl1pPr>
            <a:lvl2pPr lvl="1" algn="ctr" rtl="0">
              <a:lnSpc>
                <a:spcPct val="100000"/>
              </a:lnSpc>
              <a:spcBef>
                <a:spcPts val="0"/>
              </a:spcBef>
              <a:spcAft>
                <a:spcPts val="0"/>
              </a:spcAft>
              <a:buSzPts val="1600"/>
              <a:buNone/>
              <a:defRPr sz="2133"/>
            </a:lvl2pPr>
            <a:lvl3pPr lvl="2" algn="ctr" rtl="0">
              <a:lnSpc>
                <a:spcPct val="100000"/>
              </a:lnSpc>
              <a:spcBef>
                <a:spcPts val="0"/>
              </a:spcBef>
              <a:spcAft>
                <a:spcPts val="0"/>
              </a:spcAft>
              <a:buSzPts val="1600"/>
              <a:buNone/>
              <a:defRPr sz="2133"/>
            </a:lvl3pPr>
            <a:lvl4pPr lvl="3" algn="ctr" rtl="0">
              <a:lnSpc>
                <a:spcPct val="100000"/>
              </a:lnSpc>
              <a:spcBef>
                <a:spcPts val="0"/>
              </a:spcBef>
              <a:spcAft>
                <a:spcPts val="0"/>
              </a:spcAft>
              <a:buSzPts val="1600"/>
              <a:buNone/>
              <a:defRPr sz="2133"/>
            </a:lvl4pPr>
            <a:lvl5pPr lvl="4" algn="ctr" rtl="0">
              <a:lnSpc>
                <a:spcPct val="100000"/>
              </a:lnSpc>
              <a:spcBef>
                <a:spcPts val="0"/>
              </a:spcBef>
              <a:spcAft>
                <a:spcPts val="0"/>
              </a:spcAft>
              <a:buSzPts val="1600"/>
              <a:buNone/>
              <a:defRPr sz="2133"/>
            </a:lvl5pPr>
            <a:lvl6pPr lvl="5" algn="ctr" rtl="0">
              <a:lnSpc>
                <a:spcPct val="100000"/>
              </a:lnSpc>
              <a:spcBef>
                <a:spcPts val="0"/>
              </a:spcBef>
              <a:spcAft>
                <a:spcPts val="0"/>
              </a:spcAft>
              <a:buSzPts val="1600"/>
              <a:buNone/>
              <a:defRPr sz="2133"/>
            </a:lvl6pPr>
            <a:lvl7pPr lvl="6" algn="ctr" rtl="0">
              <a:lnSpc>
                <a:spcPct val="100000"/>
              </a:lnSpc>
              <a:spcBef>
                <a:spcPts val="0"/>
              </a:spcBef>
              <a:spcAft>
                <a:spcPts val="0"/>
              </a:spcAft>
              <a:buSzPts val="1600"/>
              <a:buNone/>
              <a:defRPr sz="2133"/>
            </a:lvl7pPr>
            <a:lvl8pPr lvl="7" algn="ctr" rtl="0">
              <a:lnSpc>
                <a:spcPct val="100000"/>
              </a:lnSpc>
              <a:spcBef>
                <a:spcPts val="0"/>
              </a:spcBef>
              <a:spcAft>
                <a:spcPts val="0"/>
              </a:spcAft>
              <a:buSzPts val="1600"/>
              <a:buNone/>
              <a:defRPr sz="2133"/>
            </a:lvl8pPr>
            <a:lvl9pPr lvl="8" algn="ctr" rtl="0">
              <a:lnSpc>
                <a:spcPct val="100000"/>
              </a:lnSpc>
              <a:spcBef>
                <a:spcPts val="0"/>
              </a:spcBef>
              <a:spcAft>
                <a:spcPts val="0"/>
              </a:spcAft>
              <a:buSzPts val="1600"/>
              <a:buNone/>
              <a:defRPr sz="2133"/>
            </a:lvl9pPr>
          </a:lstStyle>
          <a:p>
            <a:endParaRPr/>
          </a:p>
        </p:txBody>
      </p:sp>
    </p:spTree>
    <p:extLst>
      <p:ext uri="{BB962C8B-B14F-4D97-AF65-F5344CB8AC3E}">
        <p14:creationId xmlns:p14="http://schemas.microsoft.com/office/powerpoint/2010/main" val="3916798062"/>
      </p:ext>
    </p:extLst>
  </p:cSld>
  <p:clrMapOvr>
    <a:masterClrMapping/>
  </p:clrMapOvr>
</p:sldLayout>
</file>

<file path=ppt/slideLayouts/slideLayout205.xml><?xml version="1.0" encoding="utf-8"?>
<p:sldLayout xmlns:a="http://schemas.openxmlformats.org/drawingml/2006/main" xmlns:r="http://schemas.openxmlformats.org/officeDocument/2006/relationships" xmlns:p="http://schemas.openxmlformats.org/presentationml/2006/main" matchingName="Title and body" type="tx">
  <p:cSld name="Title and body">
    <p:spTree>
      <p:nvGrpSpPr>
        <p:cNvPr id="1" name="Shape 125"/>
        <p:cNvGrpSpPr/>
        <p:nvPr/>
      </p:nvGrpSpPr>
      <p:grpSpPr>
        <a:xfrm>
          <a:off x="0" y="0"/>
          <a:ext cx="0" cy="0"/>
          <a:chOff x="0" y="0"/>
          <a:chExt cx="0" cy="0"/>
        </a:xfrm>
      </p:grpSpPr>
      <p:pic>
        <p:nvPicPr>
          <p:cNvPr id="126" name="Google Shape;126;p4"/>
          <p:cNvPicPr preferRelativeResize="0"/>
          <p:nvPr/>
        </p:nvPicPr>
        <p:blipFill>
          <a:blip r:embed="rId2">
            <a:alphaModFix/>
          </a:blip>
          <a:stretch>
            <a:fillRect/>
          </a:stretch>
        </p:blipFill>
        <p:spPr>
          <a:xfrm>
            <a:off x="-75466" y="-36433"/>
            <a:ext cx="12342935" cy="7005332"/>
          </a:xfrm>
          <a:prstGeom prst="rect">
            <a:avLst/>
          </a:prstGeom>
          <a:noFill/>
          <a:ln>
            <a:noFill/>
          </a:ln>
        </p:spPr>
      </p:pic>
      <p:grpSp>
        <p:nvGrpSpPr>
          <p:cNvPr id="127" name="Google Shape;127;p4"/>
          <p:cNvGrpSpPr/>
          <p:nvPr/>
        </p:nvGrpSpPr>
        <p:grpSpPr>
          <a:xfrm>
            <a:off x="945525" y="1516400"/>
            <a:ext cx="10301600" cy="4728400"/>
            <a:chOff x="709144" y="1137300"/>
            <a:chExt cx="7726200" cy="3546300"/>
          </a:xfrm>
        </p:grpSpPr>
        <p:sp>
          <p:nvSpPr>
            <p:cNvPr id="128" name="Google Shape;128;p4"/>
            <p:cNvSpPr/>
            <p:nvPr/>
          </p:nvSpPr>
          <p:spPr>
            <a:xfrm>
              <a:off x="785344" y="1213500"/>
              <a:ext cx="7650000" cy="3470100"/>
            </a:xfrm>
            <a:prstGeom prst="roundRect">
              <a:avLst>
                <a:gd name="adj" fmla="val 8345"/>
              </a:avLst>
            </a:prstGeom>
            <a:solidFill>
              <a:schemeClr val="accen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9" name="Google Shape;129;p4"/>
            <p:cNvSpPr/>
            <p:nvPr/>
          </p:nvSpPr>
          <p:spPr>
            <a:xfrm>
              <a:off x="709144" y="1137300"/>
              <a:ext cx="7650000" cy="3470100"/>
            </a:xfrm>
            <a:prstGeom prst="roundRect">
              <a:avLst>
                <a:gd name="adj" fmla="val 8345"/>
              </a:avLst>
            </a:prstGeom>
            <a:solidFill>
              <a:schemeClr val="l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130" name="Google Shape;130;p4"/>
          <p:cNvSpPr txBox="1">
            <a:spLocks noGrp="1"/>
          </p:cNvSpPr>
          <p:nvPr>
            <p:ph type="body" idx="1"/>
          </p:nvPr>
        </p:nvSpPr>
        <p:spPr>
          <a:xfrm>
            <a:off x="1145817" y="1634251"/>
            <a:ext cx="9900800" cy="4518400"/>
          </a:xfrm>
          <a:prstGeom prst="rect">
            <a:avLst/>
          </a:prstGeom>
        </p:spPr>
        <p:txBody>
          <a:bodyPr spcFirstLastPara="1" wrap="square" lIns="91425" tIns="91425" rIns="91425" bIns="91425" anchor="ctr" anchorCtr="0">
            <a:noAutofit/>
          </a:bodyPr>
          <a:lstStyle>
            <a:lvl1pPr marL="609585" lvl="0" indent="-423323">
              <a:lnSpc>
                <a:spcPct val="100000"/>
              </a:lnSpc>
              <a:spcBef>
                <a:spcPts val="0"/>
              </a:spcBef>
              <a:spcAft>
                <a:spcPts val="0"/>
              </a:spcAft>
              <a:buClr>
                <a:srgbClr val="273638"/>
              </a:buClr>
              <a:buSzPts val="1400"/>
              <a:buChar char="●"/>
              <a:defRPr sz="1600"/>
            </a:lvl1pPr>
            <a:lvl2pPr marL="1219170" lvl="1" indent="-423323">
              <a:spcBef>
                <a:spcPts val="0"/>
              </a:spcBef>
              <a:spcAft>
                <a:spcPts val="0"/>
              </a:spcAft>
              <a:buClr>
                <a:srgbClr val="273638"/>
              </a:buClr>
              <a:buSzPts val="1400"/>
              <a:buChar char="○"/>
              <a:defRPr/>
            </a:lvl2pPr>
            <a:lvl3pPr marL="1828754" lvl="2" indent="-423323">
              <a:spcBef>
                <a:spcPts val="0"/>
              </a:spcBef>
              <a:spcAft>
                <a:spcPts val="0"/>
              </a:spcAft>
              <a:buClr>
                <a:srgbClr val="273638"/>
              </a:buClr>
              <a:buSzPts val="1400"/>
              <a:buChar char="■"/>
              <a:defRPr/>
            </a:lvl3pPr>
            <a:lvl4pPr marL="2438339" lvl="3" indent="-423323">
              <a:spcBef>
                <a:spcPts val="0"/>
              </a:spcBef>
              <a:spcAft>
                <a:spcPts val="0"/>
              </a:spcAft>
              <a:buClr>
                <a:srgbClr val="273638"/>
              </a:buClr>
              <a:buSzPts val="1400"/>
              <a:buChar char="●"/>
              <a:defRPr/>
            </a:lvl4pPr>
            <a:lvl5pPr marL="3047924" lvl="4" indent="-423323">
              <a:spcBef>
                <a:spcPts val="0"/>
              </a:spcBef>
              <a:spcAft>
                <a:spcPts val="0"/>
              </a:spcAft>
              <a:buClr>
                <a:srgbClr val="273638"/>
              </a:buClr>
              <a:buSzPts val="1400"/>
              <a:buChar char="○"/>
              <a:defRPr/>
            </a:lvl5pPr>
            <a:lvl6pPr marL="3657509" lvl="5" indent="-423323">
              <a:spcBef>
                <a:spcPts val="0"/>
              </a:spcBef>
              <a:spcAft>
                <a:spcPts val="0"/>
              </a:spcAft>
              <a:buClr>
                <a:srgbClr val="273638"/>
              </a:buClr>
              <a:buSzPts val="1400"/>
              <a:buChar char="■"/>
              <a:defRPr/>
            </a:lvl6pPr>
            <a:lvl7pPr marL="4267093" lvl="6" indent="-423323">
              <a:spcBef>
                <a:spcPts val="0"/>
              </a:spcBef>
              <a:spcAft>
                <a:spcPts val="0"/>
              </a:spcAft>
              <a:buClr>
                <a:srgbClr val="273638"/>
              </a:buClr>
              <a:buSzPts val="1400"/>
              <a:buChar char="●"/>
              <a:defRPr/>
            </a:lvl7pPr>
            <a:lvl8pPr marL="4876678" lvl="7" indent="-423323">
              <a:spcBef>
                <a:spcPts val="0"/>
              </a:spcBef>
              <a:spcAft>
                <a:spcPts val="0"/>
              </a:spcAft>
              <a:buClr>
                <a:srgbClr val="273638"/>
              </a:buClr>
              <a:buSzPts val="1400"/>
              <a:buChar char="○"/>
              <a:defRPr/>
            </a:lvl8pPr>
            <a:lvl9pPr marL="5486263" lvl="8" indent="-423323">
              <a:spcBef>
                <a:spcPts val="0"/>
              </a:spcBef>
              <a:spcAft>
                <a:spcPts val="0"/>
              </a:spcAft>
              <a:buClr>
                <a:srgbClr val="273638"/>
              </a:buClr>
              <a:buSzPts val="1400"/>
              <a:buChar char="■"/>
              <a:defRPr/>
            </a:lvl9pPr>
          </a:lstStyle>
          <a:p>
            <a:endParaRPr/>
          </a:p>
        </p:txBody>
      </p:sp>
      <p:grpSp>
        <p:nvGrpSpPr>
          <p:cNvPr id="131" name="Google Shape;131;p4"/>
          <p:cNvGrpSpPr/>
          <p:nvPr/>
        </p:nvGrpSpPr>
        <p:grpSpPr>
          <a:xfrm rot="755454" flipH="1">
            <a:off x="10291469" y="-824257"/>
            <a:ext cx="2876292" cy="3550625"/>
            <a:chOff x="-623774" y="-350900"/>
            <a:chExt cx="2449210" cy="3023416"/>
          </a:xfrm>
        </p:grpSpPr>
        <p:grpSp>
          <p:nvGrpSpPr>
            <p:cNvPr id="132" name="Google Shape;132;p4"/>
            <p:cNvGrpSpPr/>
            <p:nvPr/>
          </p:nvGrpSpPr>
          <p:grpSpPr>
            <a:xfrm rot="1413719">
              <a:off x="224827" y="-308028"/>
              <a:ext cx="616248" cy="1925931"/>
              <a:chOff x="-1858600" y="2385325"/>
              <a:chExt cx="523125" cy="1635025"/>
            </a:xfrm>
          </p:grpSpPr>
          <p:sp>
            <p:nvSpPr>
              <p:cNvPr id="133" name="Google Shape;133;p4"/>
              <p:cNvSpPr/>
              <p:nvPr/>
            </p:nvSpPr>
            <p:spPr>
              <a:xfrm>
                <a:off x="-1804750" y="2385325"/>
                <a:ext cx="469275" cy="1635025"/>
              </a:xfrm>
              <a:custGeom>
                <a:avLst/>
                <a:gdLst/>
                <a:ahLst/>
                <a:cxnLst/>
                <a:rect l="l" t="t" r="r" b="b"/>
                <a:pathLst>
                  <a:path w="18771" h="65401" extrusionOk="0">
                    <a:moveTo>
                      <a:pt x="12062" y="1"/>
                    </a:moveTo>
                    <a:cubicBezTo>
                      <a:pt x="9693" y="1"/>
                      <a:pt x="7259" y="1264"/>
                      <a:pt x="5667" y="3115"/>
                    </a:cubicBezTo>
                    <a:cubicBezTo>
                      <a:pt x="3462" y="5679"/>
                      <a:pt x="2513" y="9064"/>
                      <a:pt x="1872" y="12397"/>
                    </a:cubicBezTo>
                    <a:lnTo>
                      <a:pt x="1872" y="12372"/>
                    </a:lnTo>
                    <a:cubicBezTo>
                      <a:pt x="129" y="21270"/>
                      <a:pt x="0" y="30373"/>
                      <a:pt x="975" y="39373"/>
                    </a:cubicBezTo>
                    <a:cubicBezTo>
                      <a:pt x="1308" y="42476"/>
                      <a:pt x="1308" y="44861"/>
                      <a:pt x="1462" y="47989"/>
                    </a:cubicBezTo>
                    <a:cubicBezTo>
                      <a:pt x="1795" y="54796"/>
                      <a:pt x="6238" y="62496"/>
                      <a:pt x="6079" y="65382"/>
                    </a:cubicBezTo>
                    <a:lnTo>
                      <a:pt x="6079" y="65382"/>
                    </a:lnTo>
                    <a:cubicBezTo>
                      <a:pt x="6979" y="50077"/>
                      <a:pt x="11644" y="31239"/>
                      <a:pt x="16694" y="16756"/>
                    </a:cubicBezTo>
                    <a:cubicBezTo>
                      <a:pt x="17694" y="13936"/>
                      <a:pt x="18771" y="11064"/>
                      <a:pt x="18745" y="8089"/>
                    </a:cubicBezTo>
                    <a:cubicBezTo>
                      <a:pt x="18745" y="5089"/>
                      <a:pt x="17412" y="1909"/>
                      <a:pt x="14719" y="602"/>
                    </a:cubicBezTo>
                    <a:cubicBezTo>
                      <a:pt x="13878" y="188"/>
                      <a:pt x="12974" y="1"/>
                      <a:pt x="12062" y="1"/>
                    </a:cubicBezTo>
                    <a:close/>
                    <a:moveTo>
                      <a:pt x="6079" y="65382"/>
                    </a:moveTo>
                    <a:lnTo>
                      <a:pt x="6079" y="65382"/>
                    </a:lnTo>
                    <a:cubicBezTo>
                      <a:pt x="6078" y="65388"/>
                      <a:pt x="6078" y="65394"/>
                      <a:pt x="6078" y="65400"/>
                    </a:cubicBezTo>
                    <a:cubicBezTo>
                      <a:pt x="6078" y="65394"/>
                      <a:pt x="6078" y="65388"/>
                      <a:pt x="6079" y="65382"/>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4" name="Google Shape;134;p4"/>
              <p:cNvSpPr/>
              <p:nvPr/>
            </p:nvSpPr>
            <p:spPr>
              <a:xfrm>
                <a:off x="-1858600" y="2385425"/>
                <a:ext cx="469275" cy="1634925"/>
              </a:xfrm>
              <a:custGeom>
                <a:avLst/>
                <a:gdLst/>
                <a:ahLst/>
                <a:cxnLst/>
                <a:rect l="l" t="t" r="r" b="b"/>
                <a:pathLst>
                  <a:path w="18771" h="65397" extrusionOk="0">
                    <a:moveTo>
                      <a:pt x="12088" y="1"/>
                    </a:moveTo>
                    <a:cubicBezTo>
                      <a:pt x="9704" y="1"/>
                      <a:pt x="7263" y="1274"/>
                      <a:pt x="5667" y="3111"/>
                    </a:cubicBezTo>
                    <a:cubicBezTo>
                      <a:pt x="3462" y="5649"/>
                      <a:pt x="2513" y="9060"/>
                      <a:pt x="1872" y="12393"/>
                    </a:cubicBezTo>
                    <a:lnTo>
                      <a:pt x="1872" y="12368"/>
                    </a:lnTo>
                    <a:cubicBezTo>
                      <a:pt x="129" y="21266"/>
                      <a:pt x="0" y="30369"/>
                      <a:pt x="975" y="39369"/>
                    </a:cubicBezTo>
                    <a:cubicBezTo>
                      <a:pt x="1308" y="42472"/>
                      <a:pt x="1308" y="44857"/>
                      <a:pt x="1462" y="47985"/>
                    </a:cubicBezTo>
                    <a:cubicBezTo>
                      <a:pt x="1795" y="54792"/>
                      <a:pt x="6239" y="62492"/>
                      <a:pt x="6079" y="65378"/>
                    </a:cubicBezTo>
                    <a:lnTo>
                      <a:pt x="6079" y="65378"/>
                    </a:lnTo>
                    <a:cubicBezTo>
                      <a:pt x="6979" y="50073"/>
                      <a:pt x="11670" y="31235"/>
                      <a:pt x="16694" y="16752"/>
                    </a:cubicBezTo>
                    <a:cubicBezTo>
                      <a:pt x="17694" y="13932"/>
                      <a:pt x="18771" y="11060"/>
                      <a:pt x="18771" y="8085"/>
                    </a:cubicBezTo>
                    <a:cubicBezTo>
                      <a:pt x="18745" y="5085"/>
                      <a:pt x="17412" y="1905"/>
                      <a:pt x="14745" y="598"/>
                    </a:cubicBezTo>
                    <a:cubicBezTo>
                      <a:pt x="13901" y="187"/>
                      <a:pt x="12999" y="1"/>
                      <a:pt x="12088" y="1"/>
                    </a:cubicBezTo>
                    <a:close/>
                    <a:moveTo>
                      <a:pt x="6079" y="65378"/>
                    </a:moveTo>
                    <a:cubicBezTo>
                      <a:pt x="6078" y="65384"/>
                      <a:pt x="6078" y="65390"/>
                      <a:pt x="6078" y="65396"/>
                    </a:cubicBezTo>
                    <a:cubicBezTo>
                      <a:pt x="6078" y="65390"/>
                      <a:pt x="6078" y="65384"/>
                      <a:pt x="6079" y="65378"/>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5" name="Google Shape;135;p4"/>
              <p:cNvSpPr/>
              <p:nvPr/>
            </p:nvSpPr>
            <p:spPr>
              <a:xfrm>
                <a:off x="-1766300" y="2414375"/>
                <a:ext cx="329125" cy="283550"/>
              </a:xfrm>
              <a:custGeom>
                <a:avLst/>
                <a:gdLst/>
                <a:ahLst/>
                <a:cxnLst/>
                <a:rect l="l" t="t" r="r" b="b"/>
                <a:pathLst>
                  <a:path w="13165" h="11342" extrusionOk="0">
                    <a:moveTo>
                      <a:pt x="7214" y="1"/>
                    </a:moveTo>
                    <a:cubicBezTo>
                      <a:pt x="7203" y="1"/>
                      <a:pt x="7192" y="2"/>
                      <a:pt x="7181" y="4"/>
                    </a:cubicBezTo>
                    <a:cubicBezTo>
                      <a:pt x="7053" y="55"/>
                      <a:pt x="6976" y="260"/>
                      <a:pt x="7104" y="337"/>
                    </a:cubicBezTo>
                    <a:cubicBezTo>
                      <a:pt x="7130" y="363"/>
                      <a:pt x="7155" y="363"/>
                      <a:pt x="7181" y="363"/>
                    </a:cubicBezTo>
                    <a:cubicBezTo>
                      <a:pt x="7258" y="363"/>
                      <a:pt x="7335" y="337"/>
                      <a:pt x="7386" y="260"/>
                    </a:cubicBezTo>
                    <a:cubicBezTo>
                      <a:pt x="7433" y="120"/>
                      <a:pt x="7330" y="1"/>
                      <a:pt x="7214" y="1"/>
                    </a:cubicBezTo>
                    <a:close/>
                    <a:moveTo>
                      <a:pt x="10096" y="914"/>
                    </a:moveTo>
                    <a:cubicBezTo>
                      <a:pt x="10065" y="914"/>
                      <a:pt x="10033" y="918"/>
                      <a:pt x="10001" y="927"/>
                    </a:cubicBezTo>
                    <a:cubicBezTo>
                      <a:pt x="9719" y="1004"/>
                      <a:pt x="9591" y="1440"/>
                      <a:pt x="9848" y="1619"/>
                    </a:cubicBezTo>
                    <a:cubicBezTo>
                      <a:pt x="9899" y="1619"/>
                      <a:pt x="9950" y="1645"/>
                      <a:pt x="10001" y="1645"/>
                    </a:cubicBezTo>
                    <a:cubicBezTo>
                      <a:pt x="10024" y="1648"/>
                      <a:pt x="10046" y="1650"/>
                      <a:pt x="10069" y="1650"/>
                    </a:cubicBezTo>
                    <a:cubicBezTo>
                      <a:pt x="10224" y="1650"/>
                      <a:pt x="10370" y="1571"/>
                      <a:pt x="10437" y="1414"/>
                    </a:cubicBezTo>
                    <a:cubicBezTo>
                      <a:pt x="10528" y="1164"/>
                      <a:pt x="10337" y="914"/>
                      <a:pt x="10096" y="914"/>
                    </a:cubicBezTo>
                    <a:close/>
                    <a:moveTo>
                      <a:pt x="4839" y="1534"/>
                    </a:moveTo>
                    <a:cubicBezTo>
                      <a:pt x="4695" y="1534"/>
                      <a:pt x="4554" y="1605"/>
                      <a:pt x="4540" y="1748"/>
                    </a:cubicBezTo>
                    <a:cubicBezTo>
                      <a:pt x="4540" y="1799"/>
                      <a:pt x="4540" y="1824"/>
                      <a:pt x="4540" y="1876"/>
                    </a:cubicBezTo>
                    <a:cubicBezTo>
                      <a:pt x="4591" y="2030"/>
                      <a:pt x="4719" y="2158"/>
                      <a:pt x="4873" y="2183"/>
                    </a:cubicBezTo>
                    <a:cubicBezTo>
                      <a:pt x="5129" y="2183"/>
                      <a:pt x="5309" y="1876"/>
                      <a:pt x="5129" y="1671"/>
                    </a:cubicBezTo>
                    <a:cubicBezTo>
                      <a:pt x="5072" y="1579"/>
                      <a:pt x="4955" y="1534"/>
                      <a:pt x="4839" y="1534"/>
                    </a:cubicBezTo>
                    <a:close/>
                    <a:moveTo>
                      <a:pt x="7873" y="1434"/>
                    </a:moveTo>
                    <a:cubicBezTo>
                      <a:pt x="7815" y="1434"/>
                      <a:pt x="7755" y="1444"/>
                      <a:pt x="7694" y="1465"/>
                    </a:cubicBezTo>
                    <a:cubicBezTo>
                      <a:pt x="7309" y="1542"/>
                      <a:pt x="7104" y="2183"/>
                      <a:pt x="7488" y="2414"/>
                    </a:cubicBezTo>
                    <a:lnTo>
                      <a:pt x="7514" y="2414"/>
                    </a:lnTo>
                    <a:cubicBezTo>
                      <a:pt x="7565" y="2440"/>
                      <a:pt x="7642" y="2466"/>
                      <a:pt x="7694" y="2491"/>
                    </a:cubicBezTo>
                    <a:cubicBezTo>
                      <a:pt x="7715" y="2493"/>
                      <a:pt x="7737" y="2494"/>
                      <a:pt x="7759" y="2494"/>
                    </a:cubicBezTo>
                    <a:cubicBezTo>
                      <a:pt x="7992" y="2494"/>
                      <a:pt x="8217" y="2369"/>
                      <a:pt x="8335" y="2158"/>
                    </a:cubicBezTo>
                    <a:cubicBezTo>
                      <a:pt x="8489" y="1805"/>
                      <a:pt x="8227" y="1434"/>
                      <a:pt x="7873" y="1434"/>
                    </a:cubicBezTo>
                    <a:close/>
                    <a:moveTo>
                      <a:pt x="12521" y="1809"/>
                    </a:moveTo>
                    <a:cubicBezTo>
                      <a:pt x="12477" y="1809"/>
                      <a:pt x="12432" y="1814"/>
                      <a:pt x="12386" y="1824"/>
                    </a:cubicBezTo>
                    <a:cubicBezTo>
                      <a:pt x="12002" y="1927"/>
                      <a:pt x="11796" y="2568"/>
                      <a:pt x="12181" y="2799"/>
                    </a:cubicBezTo>
                    <a:cubicBezTo>
                      <a:pt x="12232" y="2825"/>
                      <a:pt x="12309" y="2850"/>
                      <a:pt x="12386" y="2850"/>
                    </a:cubicBezTo>
                    <a:cubicBezTo>
                      <a:pt x="12424" y="2858"/>
                      <a:pt x="12461" y="2861"/>
                      <a:pt x="12498" y="2861"/>
                    </a:cubicBezTo>
                    <a:cubicBezTo>
                      <a:pt x="12709" y="2861"/>
                      <a:pt x="12896" y="2739"/>
                      <a:pt x="13027" y="2542"/>
                    </a:cubicBezTo>
                    <a:cubicBezTo>
                      <a:pt x="13165" y="2175"/>
                      <a:pt x="12892" y="1809"/>
                      <a:pt x="12521" y="1809"/>
                    </a:cubicBezTo>
                    <a:close/>
                    <a:moveTo>
                      <a:pt x="10496" y="2693"/>
                    </a:moveTo>
                    <a:cubicBezTo>
                      <a:pt x="10485" y="2693"/>
                      <a:pt x="10474" y="2694"/>
                      <a:pt x="10463" y="2696"/>
                    </a:cubicBezTo>
                    <a:cubicBezTo>
                      <a:pt x="10335" y="2722"/>
                      <a:pt x="10258" y="2953"/>
                      <a:pt x="10386" y="3030"/>
                    </a:cubicBezTo>
                    <a:cubicBezTo>
                      <a:pt x="10412" y="3055"/>
                      <a:pt x="10412" y="3055"/>
                      <a:pt x="10437" y="3055"/>
                    </a:cubicBezTo>
                    <a:cubicBezTo>
                      <a:pt x="10540" y="3055"/>
                      <a:pt x="10617" y="3030"/>
                      <a:pt x="10668" y="2953"/>
                    </a:cubicBezTo>
                    <a:cubicBezTo>
                      <a:pt x="10715" y="2812"/>
                      <a:pt x="10612" y="2693"/>
                      <a:pt x="10496" y="2693"/>
                    </a:cubicBezTo>
                    <a:close/>
                    <a:moveTo>
                      <a:pt x="3134" y="3127"/>
                    </a:moveTo>
                    <a:cubicBezTo>
                      <a:pt x="3124" y="3127"/>
                      <a:pt x="3114" y="3129"/>
                      <a:pt x="3104" y="3132"/>
                    </a:cubicBezTo>
                    <a:cubicBezTo>
                      <a:pt x="3027" y="3158"/>
                      <a:pt x="3001" y="3260"/>
                      <a:pt x="3078" y="3312"/>
                    </a:cubicBezTo>
                    <a:lnTo>
                      <a:pt x="3078" y="3337"/>
                    </a:lnTo>
                    <a:lnTo>
                      <a:pt x="3104" y="3337"/>
                    </a:lnTo>
                    <a:cubicBezTo>
                      <a:pt x="3155" y="3337"/>
                      <a:pt x="3206" y="3312"/>
                      <a:pt x="3232" y="3260"/>
                    </a:cubicBezTo>
                    <a:cubicBezTo>
                      <a:pt x="3254" y="3194"/>
                      <a:pt x="3199" y="3127"/>
                      <a:pt x="3134" y="3127"/>
                    </a:cubicBezTo>
                    <a:close/>
                    <a:moveTo>
                      <a:pt x="6219" y="3536"/>
                    </a:moveTo>
                    <a:cubicBezTo>
                      <a:pt x="6072" y="3536"/>
                      <a:pt x="5928" y="3614"/>
                      <a:pt x="5899" y="3773"/>
                    </a:cubicBezTo>
                    <a:lnTo>
                      <a:pt x="5924" y="3773"/>
                    </a:lnTo>
                    <a:cubicBezTo>
                      <a:pt x="5924" y="3799"/>
                      <a:pt x="5924" y="3850"/>
                      <a:pt x="5924" y="3902"/>
                    </a:cubicBezTo>
                    <a:cubicBezTo>
                      <a:pt x="5950" y="4055"/>
                      <a:pt x="6078" y="4158"/>
                      <a:pt x="6232" y="4184"/>
                    </a:cubicBezTo>
                    <a:cubicBezTo>
                      <a:pt x="6243" y="4185"/>
                      <a:pt x="6254" y="4185"/>
                      <a:pt x="6265" y="4185"/>
                    </a:cubicBezTo>
                    <a:cubicBezTo>
                      <a:pt x="6526" y="4185"/>
                      <a:pt x="6662" y="3892"/>
                      <a:pt x="6514" y="3671"/>
                    </a:cubicBezTo>
                    <a:cubicBezTo>
                      <a:pt x="6447" y="3582"/>
                      <a:pt x="6332" y="3536"/>
                      <a:pt x="6219" y="3536"/>
                    </a:cubicBezTo>
                    <a:close/>
                    <a:moveTo>
                      <a:pt x="3009" y="4870"/>
                    </a:moveTo>
                    <a:cubicBezTo>
                      <a:pt x="2866" y="4870"/>
                      <a:pt x="2722" y="4947"/>
                      <a:pt x="2693" y="5107"/>
                    </a:cubicBezTo>
                    <a:lnTo>
                      <a:pt x="2719" y="5107"/>
                    </a:lnTo>
                    <a:cubicBezTo>
                      <a:pt x="2693" y="5158"/>
                      <a:pt x="2693" y="5184"/>
                      <a:pt x="2719" y="5235"/>
                    </a:cubicBezTo>
                    <a:cubicBezTo>
                      <a:pt x="2745" y="5389"/>
                      <a:pt x="2873" y="5517"/>
                      <a:pt x="3027" y="5517"/>
                    </a:cubicBezTo>
                    <a:cubicBezTo>
                      <a:pt x="3038" y="5518"/>
                      <a:pt x="3049" y="5518"/>
                      <a:pt x="3059" y="5518"/>
                    </a:cubicBezTo>
                    <a:cubicBezTo>
                      <a:pt x="3320" y="5518"/>
                      <a:pt x="3456" y="5226"/>
                      <a:pt x="3283" y="5004"/>
                    </a:cubicBezTo>
                    <a:cubicBezTo>
                      <a:pt x="3228" y="4915"/>
                      <a:pt x="3119" y="4870"/>
                      <a:pt x="3009" y="4870"/>
                    </a:cubicBezTo>
                    <a:close/>
                    <a:moveTo>
                      <a:pt x="6277" y="5340"/>
                    </a:moveTo>
                    <a:cubicBezTo>
                      <a:pt x="6229" y="5340"/>
                      <a:pt x="6179" y="5348"/>
                      <a:pt x="6129" y="5363"/>
                    </a:cubicBezTo>
                    <a:cubicBezTo>
                      <a:pt x="5745" y="5466"/>
                      <a:pt x="5540" y="6107"/>
                      <a:pt x="5924" y="6312"/>
                    </a:cubicBezTo>
                    <a:cubicBezTo>
                      <a:pt x="5976" y="6363"/>
                      <a:pt x="6053" y="6363"/>
                      <a:pt x="6129" y="6389"/>
                    </a:cubicBezTo>
                    <a:cubicBezTo>
                      <a:pt x="6151" y="6391"/>
                      <a:pt x="6173" y="6392"/>
                      <a:pt x="6194" y="6392"/>
                    </a:cubicBezTo>
                    <a:cubicBezTo>
                      <a:pt x="6424" y="6392"/>
                      <a:pt x="6630" y="6267"/>
                      <a:pt x="6771" y="6055"/>
                    </a:cubicBezTo>
                    <a:cubicBezTo>
                      <a:pt x="6906" y="5718"/>
                      <a:pt x="6625" y="5340"/>
                      <a:pt x="6277" y="5340"/>
                    </a:cubicBezTo>
                    <a:close/>
                    <a:moveTo>
                      <a:pt x="1163" y="6898"/>
                    </a:moveTo>
                    <a:cubicBezTo>
                      <a:pt x="1152" y="6898"/>
                      <a:pt x="1140" y="6899"/>
                      <a:pt x="1129" y="6902"/>
                    </a:cubicBezTo>
                    <a:cubicBezTo>
                      <a:pt x="1001" y="6927"/>
                      <a:pt x="924" y="7158"/>
                      <a:pt x="1052" y="7235"/>
                    </a:cubicBezTo>
                    <a:cubicBezTo>
                      <a:pt x="1078" y="7235"/>
                      <a:pt x="1104" y="7261"/>
                      <a:pt x="1129" y="7261"/>
                    </a:cubicBezTo>
                    <a:cubicBezTo>
                      <a:pt x="1206" y="7261"/>
                      <a:pt x="1283" y="7235"/>
                      <a:pt x="1334" y="7132"/>
                    </a:cubicBezTo>
                    <a:cubicBezTo>
                      <a:pt x="1381" y="7015"/>
                      <a:pt x="1278" y="6898"/>
                      <a:pt x="1163" y="6898"/>
                    </a:cubicBezTo>
                    <a:close/>
                    <a:moveTo>
                      <a:pt x="5001" y="7850"/>
                    </a:moveTo>
                    <a:cubicBezTo>
                      <a:pt x="4924" y="7876"/>
                      <a:pt x="4899" y="8004"/>
                      <a:pt x="4950" y="8056"/>
                    </a:cubicBezTo>
                    <a:lnTo>
                      <a:pt x="5001" y="8056"/>
                    </a:lnTo>
                    <a:cubicBezTo>
                      <a:pt x="5052" y="8056"/>
                      <a:pt x="5104" y="8030"/>
                      <a:pt x="5129" y="8004"/>
                    </a:cubicBezTo>
                    <a:cubicBezTo>
                      <a:pt x="5155" y="7927"/>
                      <a:pt x="5078" y="7850"/>
                      <a:pt x="5001" y="7850"/>
                    </a:cubicBezTo>
                    <a:close/>
                    <a:moveTo>
                      <a:pt x="2940" y="7598"/>
                    </a:moveTo>
                    <a:cubicBezTo>
                      <a:pt x="2902" y="7598"/>
                      <a:pt x="2862" y="7605"/>
                      <a:pt x="2822" y="7620"/>
                    </a:cubicBezTo>
                    <a:cubicBezTo>
                      <a:pt x="2565" y="7697"/>
                      <a:pt x="2437" y="8107"/>
                      <a:pt x="2693" y="8235"/>
                    </a:cubicBezTo>
                    <a:cubicBezTo>
                      <a:pt x="2719" y="8261"/>
                      <a:pt x="2770" y="8286"/>
                      <a:pt x="2822" y="8286"/>
                    </a:cubicBezTo>
                    <a:cubicBezTo>
                      <a:pt x="2838" y="8289"/>
                      <a:pt x="2854" y="8290"/>
                      <a:pt x="2870" y="8290"/>
                    </a:cubicBezTo>
                    <a:cubicBezTo>
                      <a:pt x="3007" y="8290"/>
                      <a:pt x="3137" y="8196"/>
                      <a:pt x="3206" y="8081"/>
                    </a:cubicBezTo>
                    <a:cubicBezTo>
                      <a:pt x="3338" y="7840"/>
                      <a:pt x="3169" y="7598"/>
                      <a:pt x="2940" y="7598"/>
                    </a:cubicBezTo>
                    <a:close/>
                    <a:moveTo>
                      <a:pt x="6698" y="7919"/>
                    </a:moveTo>
                    <a:cubicBezTo>
                      <a:pt x="6554" y="7919"/>
                      <a:pt x="6414" y="7990"/>
                      <a:pt x="6386" y="8133"/>
                    </a:cubicBezTo>
                    <a:lnTo>
                      <a:pt x="6412" y="8133"/>
                    </a:lnTo>
                    <a:cubicBezTo>
                      <a:pt x="6412" y="8184"/>
                      <a:pt x="6412" y="8235"/>
                      <a:pt x="6412" y="8261"/>
                    </a:cubicBezTo>
                    <a:cubicBezTo>
                      <a:pt x="6437" y="8415"/>
                      <a:pt x="6565" y="8543"/>
                      <a:pt x="6745" y="8568"/>
                    </a:cubicBezTo>
                    <a:cubicBezTo>
                      <a:pt x="7001" y="8568"/>
                      <a:pt x="7181" y="8261"/>
                      <a:pt x="7001" y="8056"/>
                    </a:cubicBezTo>
                    <a:cubicBezTo>
                      <a:pt x="6933" y="7964"/>
                      <a:pt x="6814" y="7919"/>
                      <a:pt x="6698" y="7919"/>
                    </a:cubicBezTo>
                    <a:close/>
                    <a:moveTo>
                      <a:pt x="4317" y="9878"/>
                    </a:moveTo>
                    <a:cubicBezTo>
                      <a:pt x="4265" y="9878"/>
                      <a:pt x="4210" y="9886"/>
                      <a:pt x="4155" y="9902"/>
                    </a:cubicBezTo>
                    <a:cubicBezTo>
                      <a:pt x="3770" y="9979"/>
                      <a:pt x="3565" y="10645"/>
                      <a:pt x="3950" y="10851"/>
                    </a:cubicBezTo>
                    <a:cubicBezTo>
                      <a:pt x="4001" y="10876"/>
                      <a:pt x="4078" y="10902"/>
                      <a:pt x="4129" y="10928"/>
                    </a:cubicBezTo>
                    <a:cubicBezTo>
                      <a:pt x="4153" y="10930"/>
                      <a:pt x="4177" y="10931"/>
                      <a:pt x="4200" y="10931"/>
                    </a:cubicBezTo>
                    <a:cubicBezTo>
                      <a:pt x="4454" y="10931"/>
                      <a:pt x="4677" y="10805"/>
                      <a:pt x="4770" y="10594"/>
                    </a:cubicBezTo>
                    <a:cubicBezTo>
                      <a:pt x="4927" y="10236"/>
                      <a:pt x="4673" y="9878"/>
                      <a:pt x="4317" y="9878"/>
                    </a:cubicBezTo>
                    <a:close/>
                    <a:moveTo>
                      <a:pt x="746" y="10289"/>
                    </a:moveTo>
                    <a:cubicBezTo>
                      <a:pt x="696" y="10289"/>
                      <a:pt x="644" y="10297"/>
                      <a:pt x="591" y="10312"/>
                    </a:cubicBezTo>
                    <a:cubicBezTo>
                      <a:pt x="206" y="10415"/>
                      <a:pt x="1" y="11056"/>
                      <a:pt x="386" y="11287"/>
                    </a:cubicBezTo>
                    <a:lnTo>
                      <a:pt x="386" y="11261"/>
                    </a:lnTo>
                    <a:cubicBezTo>
                      <a:pt x="437" y="11312"/>
                      <a:pt x="514" y="11338"/>
                      <a:pt x="565" y="11338"/>
                    </a:cubicBezTo>
                    <a:cubicBezTo>
                      <a:pt x="589" y="11340"/>
                      <a:pt x="613" y="11341"/>
                      <a:pt x="636" y="11341"/>
                    </a:cubicBezTo>
                    <a:cubicBezTo>
                      <a:pt x="889" y="11341"/>
                      <a:pt x="1112" y="11216"/>
                      <a:pt x="1206" y="11004"/>
                    </a:cubicBezTo>
                    <a:cubicBezTo>
                      <a:pt x="1364" y="10667"/>
                      <a:pt x="1106" y="10289"/>
                      <a:pt x="746" y="10289"/>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6" name="Google Shape;136;p4"/>
              <p:cNvSpPr/>
              <p:nvPr/>
            </p:nvSpPr>
            <p:spPr>
              <a:xfrm>
                <a:off x="-1809250" y="2563500"/>
                <a:ext cx="247275" cy="1438900"/>
              </a:xfrm>
              <a:custGeom>
                <a:avLst/>
                <a:gdLst/>
                <a:ahLst/>
                <a:cxnLst/>
                <a:rect l="l" t="t" r="r" b="b"/>
                <a:pathLst>
                  <a:path w="9891" h="57556" extrusionOk="0">
                    <a:moveTo>
                      <a:pt x="9445" y="0"/>
                    </a:moveTo>
                    <a:cubicBezTo>
                      <a:pt x="9304" y="0"/>
                      <a:pt x="9164" y="81"/>
                      <a:pt x="9104" y="270"/>
                    </a:cubicBezTo>
                    <a:cubicBezTo>
                      <a:pt x="4617" y="13912"/>
                      <a:pt x="1" y="34913"/>
                      <a:pt x="3386" y="57247"/>
                    </a:cubicBezTo>
                    <a:cubicBezTo>
                      <a:pt x="3411" y="57427"/>
                      <a:pt x="3565" y="57555"/>
                      <a:pt x="3745" y="57555"/>
                    </a:cubicBezTo>
                    <a:lnTo>
                      <a:pt x="3822" y="57555"/>
                    </a:lnTo>
                    <a:cubicBezTo>
                      <a:pt x="4027" y="57530"/>
                      <a:pt x="4155" y="57324"/>
                      <a:pt x="4129" y="57119"/>
                    </a:cubicBezTo>
                    <a:cubicBezTo>
                      <a:pt x="796" y="34939"/>
                      <a:pt x="5360" y="14091"/>
                      <a:pt x="9796" y="501"/>
                    </a:cubicBezTo>
                    <a:cubicBezTo>
                      <a:pt x="9890" y="202"/>
                      <a:pt x="9667" y="0"/>
                      <a:pt x="9445"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7" name="Google Shape;137;p4"/>
            <p:cNvGrpSpPr/>
            <p:nvPr/>
          </p:nvGrpSpPr>
          <p:grpSpPr>
            <a:xfrm rot="1413719">
              <a:off x="234082" y="-133704"/>
              <a:ext cx="1216593" cy="2128592"/>
              <a:chOff x="-1779100" y="2408800"/>
              <a:chExt cx="1032750" cy="1807075"/>
            </a:xfrm>
          </p:grpSpPr>
          <p:sp>
            <p:nvSpPr>
              <p:cNvPr id="138" name="Google Shape;138;p4"/>
              <p:cNvSpPr/>
              <p:nvPr/>
            </p:nvSpPr>
            <p:spPr>
              <a:xfrm>
                <a:off x="-1779100" y="2498825"/>
                <a:ext cx="1032750" cy="1717050"/>
              </a:xfrm>
              <a:custGeom>
                <a:avLst/>
                <a:gdLst/>
                <a:ahLst/>
                <a:cxnLst/>
                <a:rect l="l" t="t" r="r" b="b"/>
                <a:pathLst>
                  <a:path w="41310" h="68682" extrusionOk="0">
                    <a:moveTo>
                      <a:pt x="32843" y="0"/>
                    </a:moveTo>
                    <a:cubicBezTo>
                      <a:pt x="31194" y="0"/>
                      <a:pt x="29516" y="392"/>
                      <a:pt x="28053" y="1113"/>
                    </a:cubicBezTo>
                    <a:cubicBezTo>
                      <a:pt x="24489" y="2883"/>
                      <a:pt x="21924" y="6139"/>
                      <a:pt x="19719" y="9421"/>
                    </a:cubicBezTo>
                    <a:lnTo>
                      <a:pt x="19719" y="9396"/>
                    </a:lnTo>
                    <a:cubicBezTo>
                      <a:pt x="13744" y="18242"/>
                      <a:pt x="9436" y="27987"/>
                      <a:pt x="6385" y="38167"/>
                    </a:cubicBezTo>
                    <a:cubicBezTo>
                      <a:pt x="5308" y="41705"/>
                      <a:pt x="4231" y="44270"/>
                      <a:pt x="2949" y="47731"/>
                    </a:cubicBezTo>
                    <a:cubicBezTo>
                      <a:pt x="205" y="55244"/>
                      <a:pt x="1487" y="65630"/>
                      <a:pt x="0" y="68681"/>
                    </a:cubicBezTo>
                    <a:cubicBezTo>
                      <a:pt x="7975" y="52526"/>
                      <a:pt x="21642" y="34269"/>
                      <a:pt x="33745" y="20935"/>
                    </a:cubicBezTo>
                    <a:cubicBezTo>
                      <a:pt x="36105" y="18319"/>
                      <a:pt x="38566" y="15704"/>
                      <a:pt x="39951" y="12473"/>
                    </a:cubicBezTo>
                    <a:cubicBezTo>
                      <a:pt x="41310" y="9242"/>
                      <a:pt x="41310" y="5190"/>
                      <a:pt x="39002" y="2549"/>
                    </a:cubicBezTo>
                    <a:cubicBezTo>
                      <a:pt x="37468" y="790"/>
                      <a:pt x="35184" y="0"/>
                      <a:pt x="3284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9" name="Google Shape;139;p4"/>
              <p:cNvSpPr/>
              <p:nvPr/>
            </p:nvSpPr>
            <p:spPr>
              <a:xfrm>
                <a:off x="-1776550" y="2408800"/>
                <a:ext cx="973150" cy="1753225"/>
              </a:xfrm>
              <a:custGeom>
                <a:avLst/>
                <a:gdLst/>
                <a:ahLst/>
                <a:cxnLst/>
                <a:rect l="l" t="t" r="r" b="b"/>
                <a:pathLst>
                  <a:path w="38926" h="70129" extrusionOk="0">
                    <a:moveTo>
                      <a:pt x="30542" y="0"/>
                    </a:moveTo>
                    <a:cubicBezTo>
                      <a:pt x="28732" y="0"/>
                      <a:pt x="26881" y="482"/>
                      <a:pt x="25310" y="1355"/>
                    </a:cubicBezTo>
                    <a:cubicBezTo>
                      <a:pt x="21848" y="3253"/>
                      <a:pt x="19438" y="6637"/>
                      <a:pt x="17361" y="10022"/>
                    </a:cubicBezTo>
                    <a:cubicBezTo>
                      <a:pt x="11822" y="19100"/>
                      <a:pt x="7975" y="29049"/>
                      <a:pt x="5386" y="39357"/>
                    </a:cubicBezTo>
                    <a:cubicBezTo>
                      <a:pt x="4488" y="42947"/>
                      <a:pt x="3514" y="45537"/>
                      <a:pt x="2411" y="49076"/>
                    </a:cubicBezTo>
                    <a:cubicBezTo>
                      <a:pt x="1" y="56717"/>
                      <a:pt x="1770" y="67025"/>
                      <a:pt x="411" y="70128"/>
                    </a:cubicBezTo>
                    <a:cubicBezTo>
                      <a:pt x="7642" y="53640"/>
                      <a:pt x="20463" y="34767"/>
                      <a:pt x="31925" y="20869"/>
                    </a:cubicBezTo>
                    <a:cubicBezTo>
                      <a:pt x="34156" y="18177"/>
                      <a:pt x="36515" y="15433"/>
                      <a:pt x="37721" y="12151"/>
                    </a:cubicBezTo>
                    <a:cubicBezTo>
                      <a:pt x="38926" y="8843"/>
                      <a:pt x="38772" y="4791"/>
                      <a:pt x="36336" y="2253"/>
                    </a:cubicBezTo>
                    <a:cubicBezTo>
                      <a:pt x="34837" y="698"/>
                      <a:pt x="32720" y="0"/>
                      <a:pt x="3054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0" name="Google Shape;140;p4"/>
              <p:cNvSpPr/>
              <p:nvPr/>
            </p:nvSpPr>
            <p:spPr>
              <a:xfrm>
                <a:off x="-1311125" y="2430900"/>
                <a:ext cx="402150" cy="319125"/>
              </a:xfrm>
              <a:custGeom>
                <a:avLst/>
                <a:gdLst/>
                <a:ahLst/>
                <a:cxnLst/>
                <a:rect l="l" t="t" r="r" b="b"/>
                <a:pathLst>
                  <a:path w="16086" h="12765" extrusionOk="0">
                    <a:moveTo>
                      <a:pt x="9413" y="1"/>
                    </a:moveTo>
                    <a:cubicBezTo>
                      <a:pt x="9396" y="1"/>
                      <a:pt x="9378" y="3"/>
                      <a:pt x="9359" y="10"/>
                    </a:cubicBezTo>
                    <a:cubicBezTo>
                      <a:pt x="9206" y="35"/>
                      <a:pt x="9103" y="266"/>
                      <a:pt x="9231" y="369"/>
                    </a:cubicBezTo>
                    <a:cubicBezTo>
                      <a:pt x="9257" y="394"/>
                      <a:pt x="9283" y="394"/>
                      <a:pt x="9308" y="394"/>
                    </a:cubicBezTo>
                    <a:cubicBezTo>
                      <a:pt x="9332" y="400"/>
                      <a:pt x="9357" y="403"/>
                      <a:pt x="9380" y="403"/>
                    </a:cubicBezTo>
                    <a:cubicBezTo>
                      <a:pt x="9458" y="403"/>
                      <a:pt x="9531" y="370"/>
                      <a:pt x="9590" y="292"/>
                    </a:cubicBezTo>
                    <a:cubicBezTo>
                      <a:pt x="9635" y="156"/>
                      <a:pt x="9541" y="1"/>
                      <a:pt x="9413" y="1"/>
                    </a:cubicBezTo>
                    <a:close/>
                    <a:moveTo>
                      <a:pt x="12560" y="1256"/>
                    </a:moveTo>
                    <a:cubicBezTo>
                      <a:pt x="12528" y="1256"/>
                      <a:pt x="12496" y="1259"/>
                      <a:pt x="12462" y="1266"/>
                    </a:cubicBezTo>
                    <a:cubicBezTo>
                      <a:pt x="12154" y="1317"/>
                      <a:pt x="11949" y="1856"/>
                      <a:pt x="12257" y="2061"/>
                    </a:cubicBezTo>
                    <a:cubicBezTo>
                      <a:pt x="12283" y="2087"/>
                      <a:pt x="12360" y="2112"/>
                      <a:pt x="12411" y="2112"/>
                    </a:cubicBezTo>
                    <a:cubicBezTo>
                      <a:pt x="12447" y="2121"/>
                      <a:pt x="12482" y="2125"/>
                      <a:pt x="12518" y="2125"/>
                    </a:cubicBezTo>
                    <a:cubicBezTo>
                      <a:pt x="12685" y="2125"/>
                      <a:pt x="12844" y="2030"/>
                      <a:pt x="12949" y="1881"/>
                    </a:cubicBezTo>
                    <a:cubicBezTo>
                      <a:pt x="13089" y="1579"/>
                      <a:pt x="12870" y="1256"/>
                      <a:pt x="12560" y="1256"/>
                    </a:cubicBezTo>
                    <a:close/>
                    <a:moveTo>
                      <a:pt x="6402" y="1567"/>
                    </a:moveTo>
                    <a:cubicBezTo>
                      <a:pt x="6244" y="1567"/>
                      <a:pt x="6092" y="1644"/>
                      <a:pt x="6052" y="1805"/>
                    </a:cubicBezTo>
                    <a:cubicBezTo>
                      <a:pt x="6026" y="1856"/>
                      <a:pt x="6026" y="1907"/>
                      <a:pt x="6052" y="1958"/>
                    </a:cubicBezTo>
                    <a:cubicBezTo>
                      <a:pt x="6077" y="2138"/>
                      <a:pt x="6231" y="2292"/>
                      <a:pt x="6411" y="2317"/>
                    </a:cubicBezTo>
                    <a:cubicBezTo>
                      <a:pt x="6431" y="2321"/>
                      <a:pt x="6450" y="2322"/>
                      <a:pt x="6470" y="2322"/>
                    </a:cubicBezTo>
                    <a:cubicBezTo>
                      <a:pt x="6747" y="2322"/>
                      <a:pt x="6937" y="1993"/>
                      <a:pt x="6770" y="1753"/>
                    </a:cubicBezTo>
                    <a:cubicBezTo>
                      <a:pt x="6696" y="1631"/>
                      <a:pt x="6547" y="1567"/>
                      <a:pt x="6402" y="1567"/>
                    </a:cubicBezTo>
                    <a:close/>
                    <a:moveTo>
                      <a:pt x="9895" y="1689"/>
                    </a:moveTo>
                    <a:cubicBezTo>
                      <a:pt x="9854" y="1689"/>
                      <a:pt x="9812" y="1693"/>
                      <a:pt x="9770" y="1702"/>
                    </a:cubicBezTo>
                    <a:cubicBezTo>
                      <a:pt x="9308" y="1779"/>
                      <a:pt x="9000" y="2523"/>
                      <a:pt x="9436" y="2830"/>
                    </a:cubicBezTo>
                    <a:cubicBezTo>
                      <a:pt x="9513" y="2856"/>
                      <a:pt x="9590" y="2907"/>
                      <a:pt x="9667" y="2907"/>
                    </a:cubicBezTo>
                    <a:cubicBezTo>
                      <a:pt x="9721" y="2921"/>
                      <a:pt x="9775" y="2927"/>
                      <a:pt x="9828" y="2927"/>
                    </a:cubicBezTo>
                    <a:cubicBezTo>
                      <a:pt x="10078" y="2927"/>
                      <a:pt x="10310" y="2785"/>
                      <a:pt x="10436" y="2574"/>
                    </a:cubicBezTo>
                    <a:cubicBezTo>
                      <a:pt x="10647" y="2153"/>
                      <a:pt x="10324" y="1689"/>
                      <a:pt x="9895" y="1689"/>
                    </a:cubicBezTo>
                    <a:close/>
                    <a:moveTo>
                      <a:pt x="4359" y="3369"/>
                    </a:moveTo>
                    <a:cubicBezTo>
                      <a:pt x="4257" y="3369"/>
                      <a:pt x="4205" y="3523"/>
                      <a:pt x="4282" y="3599"/>
                    </a:cubicBezTo>
                    <a:lnTo>
                      <a:pt x="4334" y="3599"/>
                    </a:lnTo>
                    <a:cubicBezTo>
                      <a:pt x="4347" y="3606"/>
                      <a:pt x="4363" y="3610"/>
                      <a:pt x="4379" y="3610"/>
                    </a:cubicBezTo>
                    <a:cubicBezTo>
                      <a:pt x="4422" y="3610"/>
                      <a:pt x="4469" y="3586"/>
                      <a:pt x="4487" y="3548"/>
                    </a:cubicBezTo>
                    <a:cubicBezTo>
                      <a:pt x="4513" y="3446"/>
                      <a:pt x="4436" y="3369"/>
                      <a:pt x="4359" y="3369"/>
                    </a:cubicBezTo>
                    <a:close/>
                    <a:moveTo>
                      <a:pt x="15337" y="2484"/>
                    </a:moveTo>
                    <a:cubicBezTo>
                      <a:pt x="15295" y="2484"/>
                      <a:pt x="15251" y="2488"/>
                      <a:pt x="15206" y="2497"/>
                    </a:cubicBezTo>
                    <a:cubicBezTo>
                      <a:pt x="14744" y="2574"/>
                      <a:pt x="14462" y="3317"/>
                      <a:pt x="14898" y="3599"/>
                    </a:cubicBezTo>
                    <a:cubicBezTo>
                      <a:pt x="14950" y="3651"/>
                      <a:pt x="15026" y="3676"/>
                      <a:pt x="15129" y="3702"/>
                    </a:cubicBezTo>
                    <a:cubicBezTo>
                      <a:pt x="15170" y="3710"/>
                      <a:pt x="15212" y="3713"/>
                      <a:pt x="15254" y="3713"/>
                    </a:cubicBezTo>
                    <a:cubicBezTo>
                      <a:pt x="15498" y="3713"/>
                      <a:pt x="15745" y="3588"/>
                      <a:pt x="15898" y="3369"/>
                    </a:cubicBezTo>
                    <a:cubicBezTo>
                      <a:pt x="16085" y="2948"/>
                      <a:pt x="15782" y="2484"/>
                      <a:pt x="15337" y="2484"/>
                    </a:cubicBezTo>
                    <a:close/>
                    <a:moveTo>
                      <a:pt x="13055" y="3385"/>
                    </a:moveTo>
                    <a:cubicBezTo>
                      <a:pt x="13037" y="3385"/>
                      <a:pt x="13019" y="3388"/>
                      <a:pt x="13001" y="3394"/>
                    </a:cubicBezTo>
                    <a:cubicBezTo>
                      <a:pt x="12847" y="3420"/>
                      <a:pt x="12744" y="3676"/>
                      <a:pt x="12898" y="3779"/>
                    </a:cubicBezTo>
                    <a:cubicBezTo>
                      <a:pt x="12898" y="3779"/>
                      <a:pt x="12924" y="3779"/>
                      <a:pt x="12975" y="3805"/>
                    </a:cubicBezTo>
                    <a:cubicBezTo>
                      <a:pt x="12993" y="3809"/>
                      <a:pt x="13010" y="3811"/>
                      <a:pt x="13028" y="3811"/>
                    </a:cubicBezTo>
                    <a:cubicBezTo>
                      <a:pt x="13111" y="3811"/>
                      <a:pt x="13189" y="3761"/>
                      <a:pt x="13231" y="3676"/>
                    </a:cubicBezTo>
                    <a:cubicBezTo>
                      <a:pt x="13299" y="3541"/>
                      <a:pt x="13188" y="3385"/>
                      <a:pt x="13055" y="3385"/>
                    </a:cubicBezTo>
                    <a:close/>
                    <a:moveTo>
                      <a:pt x="7890" y="4029"/>
                    </a:moveTo>
                    <a:cubicBezTo>
                      <a:pt x="7731" y="4029"/>
                      <a:pt x="7579" y="4105"/>
                      <a:pt x="7539" y="4266"/>
                    </a:cubicBezTo>
                    <a:cubicBezTo>
                      <a:pt x="7513" y="4317"/>
                      <a:pt x="7513" y="4369"/>
                      <a:pt x="7539" y="4420"/>
                    </a:cubicBezTo>
                    <a:cubicBezTo>
                      <a:pt x="7565" y="4625"/>
                      <a:pt x="7718" y="4779"/>
                      <a:pt x="7898" y="4805"/>
                    </a:cubicBezTo>
                    <a:cubicBezTo>
                      <a:pt x="7908" y="4806"/>
                      <a:pt x="7919" y="4806"/>
                      <a:pt x="7929" y="4806"/>
                    </a:cubicBezTo>
                    <a:cubicBezTo>
                      <a:pt x="8221" y="4806"/>
                      <a:pt x="8430" y="4463"/>
                      <a:pt x="8257" y="4215"/>
                    </a:cubicBezTo>
                    <a:cubicBezTo>
                      <a:pt x="8183" y="4093"/>
                      <a:pt x="8034" y="4029"/>
                      <a:pt x="7890" y="4029"/>
                    </a:cubicBezTo>
                    <a:close/>
                    <a:moveTo>
                      <a:pt x="4081" y="5358"/>
                    </a:moveTo>
                    <a:cubicBezTo>
                      <a:pt x="3918" y="5358"/>
                      <a:pt x="3759" y="5435"/>
                      <a:pt x="3718" y="5600"/>
                    </a:cubicBezTo>
                    <a:cubicBezTo>
                      <a:pt x="3693" y="5651"/>
                      <a:pt x="3693" y="5702"/>
                      <a:pt x="3718" y="5753"/>
                    </a:cubicBezTo>
                    <a:cubicBezTo>
                      <a:pt x="3744" y="5933"/>
                      <a:pt x="3898" y="6087"/>
                      <a:pt x="4077" y="6112"/>
                    </a:cubicBezTo>
                    <a:cubicBezTo>
                      <a:pt x="4088" y="6113"/>
                      <a:pt x="4099" y="6114"/>
                      <a:pt x="4110" y="6114"/>
                    </a:cubicBezTo>
                    <a:cubicBezTo>
                      <a:pt x="4401" y="6114"/>
                      <a:pt x="4609" y="5794"/>
                      <a:pt x="4436" y="5523"/>
                    </a:cubicBezTo>
                    <a:cubicBezTo>
                      <a:pt x="4365" y="5416"/>
                      <a:pt x="4222" y="5358"/>
                      <a:pt x="4081" y="5358"/>
                    </a:cubicBezTo>
                    <a:close/>
                    <a:moveTo>
                      <a:pt x="7747" y="6125"/>
                    </a:moveTo>
                    <a:cubicBezTo>
                      <a:pt x="7705" y="6125"/>
                      <a:pt x="7661" y="6129"/>
                      <a:pt x="7616" y="6138"/>
                    </a:cubicBezTo>
                    <a:cubicBezTo>
                      <a:pt x="7154" y="6215"/>
                      <a:pt x="6872" y="6959"/>
                      <a:pt x="7308" y="7266"/>
                    </a:cubicBezTo>
                    <a:cubicBezTo>
                      <a:pt x="7359" y="7292"/>
                      <a:pt x="7436" y="7343"/>
                      <a:pt x="7539" y="7343"/>
                    </a:cubicBezTo>
                    <a:cubicBezTo>
                      <a:pt x="7588" y="7357"/>
                      <a:pt x="7639" y="7363"/>
                      <a:pt x="7691" y="7363"/>
                    </a:cubicBezTo>
                    <a:cubicBezTo>
                      <a:pt x="7932" y="7363"/>
                      <a:pt x="8181" y="7221"/>
                      <a:pt x="8308" y="7010"/>
                    </a:cubicBezTo>
                    <a:cubicBezTo>
                      <a:pt x="8495" y="6589"/>
                      <a:pt x="8191" y="6125"/>
                      <a:pt x="7747" y="6125"/>
                    </a:cubicBezTo>
                    <a:close/>
                    <a:moveTo>
                      <a:pt x="1797" y="7616"/>
                    </a:moveTo>
                    <a:cubicBezTo>
                      <a:pt x="1780" y="7616"/>
                      <a:pt x="1762" y="7619"/>
                      <a:pt x="1744" y="7625"/>
                    </a:cubicBezTo>
                    <a:cubicBezTo>
                      <a:pt x="1590" y="7651"/>
                      <a:pt x="1487" y="7882"/>
                      <a:pt x="1615" y="7984"/>
                    </a:cubicBezTo>
                    <a:lnTo>
                      <a:pt x="1615" y="8010"/>
                    </a:lnTo>
                    <a:cubicBezTo>
                      <a:pt x="1641" y="8010"/>
                      <a:pt x="1667" y="8010"/>
                      <a:pt x="1692" y="8036"/>
                    </a:cubicBezTo>
                    <a:cubicBezTo>
                      <a:pt x="1795" y="8036"/>
                      <a:pt x="1898" y="8010"/>
                      <a:pt x="1974" y="7907"/>
                    </a:cubicBezTo>
                    <a:cubicBezTo>
                      <a:pt x="2020" y="7772"/>
                      <a:pt x="1926" y="7616"/>
                      <a:pt x="1797" y="7616"/>
                    </a:cubicBezTo>
                    <a:close/>
                    <a:moveTo>
                      <a:pt x="6237" y="9057"/>
                    </a:moveTo>
                    <a:cubicBezTo>
                      <a:pt x="6227" y="9057"/>
                      <a:pt x="6216" y="9059"/>
                      <a:pt x="6205" y="9061"/>
                    </a:cubicBezTo>
                    <a:cubicBezTo>
                      <a:pt x="6129" y="9087"/>
                      <a:pt x="6077" y="9215"/>
                      <a:pt x="6154" y="9292"/>
                    </a:cubicBezTo>
                    <a:lnTo>
                      <a:pt x="6205" y="9292"/>
                    </a:lnTo>
                    <a:cubicBezTo>
                      <a:pt x="6219" y="9299"/>
                      <a:pt x="6233" y="9302"/>
                      <a:pt x="6246" y="9302"/>
                    </a:cubicBezTo>
                    <a:cubicBezTo>
                      <a:pt x="6282" y="9302"/>
                      <a:pt x="6315" y="9278"/>
                      <a:pt x="6334" y="9241"/>
                    </a:cubicBezTo>
                    <a:cubicBezTo>
                      <a:pt x="6380" y="9149"/>
                      <a:pt x="6323" y="9057"/>
                      <a:pt x="6237" y="9057"/>
                    </a:cubicBezTo>
                    <a:close/>
                    <a:moveTo>
                      <a:pt x="3654" y="8563"/>
                    </a:moveTo>
                    <a:cubicBezTo>
                      <a:pt x="3625" y="8563"/>
                      <a:pt x="3595" y="8566"/>
                      <a:pt x="3564" y="8574"/>
                    </a:cubicBezTo>
                    <a:cubicBezTo>
                      <a:pt x="3282" y="8625"/>
                      <a:pt x="3077" y="9087"/>
                      <a:pt x="3359" y="9292"/>
                    </a:cubicBezTo>
                    <a:cubicBezTo>
                      <a:pt x="3410" y="9318"/>
                      <a:pt x="3462" y="9318"/>
                      <a:pt x="3513" y="9343"/>
                    </a:cubicBezTo>
                    <a:cubicBezTo>
                      <a:pt x="3535" y="9347"/>
                      <a:pt x="3558" y="9348"/>
                      <a:pt x="3581" y="9348"/>
                    </a:cubicBezTo>
                    <a:cubicBezTo>
                      <a:pt x="3742" y="9348"/>
                      <a:pt x="3910" y="9270"/>
                      <a:pt x="4000" y="9113"/>
                    </a:cubicBezTo>
                    <a:cubicBezTo>
                      <a:pt x="4116" y="8859"/>
                      <a:pt x="3919" y="8563"/>
                      <a:pt x="3654" y="8563"/>
                    </a:cubicBezTo>
                    <a:close/>
                    <a:moveTo>
                      <a:pt x="8158" y="9205"/>
                    </a:moveTo>
                    <a:cubicBezTo>
                      <a:pt x="7996" y="9205"/>
                      <a:pt x="7837" y="9281"/>
                      <a:pt x="7795" y="9446"/>
                    </a:cubicBezTo>
                    <a:cubicBezTo>
                      <a:pt x="7795" y="9497"/>
                      <a:pt x="7795" y="9549"/>
                      <a:pt x="7795" y="9600"/>
                    </a:cubicBezTo>
                    <a:cubicBezTo>
                      <a:pt x="7821" y="9779"/>
                      <a:pt x="7975" y="9933"/>
                      <a:pt x="8154" y="9959"/>
                    </a:cubicBezTo>
                    <a:cubicBezTo>
                      <a:pt x="8166" y="9960"/>
                      <a:pt x="8178" y="9960"/>
                      <a:pt x="8190" y="9960"/>
                    </a:cubicBezTo>
                    <a:cubicBezTo>
                      <a:pt x="8502" y="9960"/>
                      <a:pt x="8686" y="9641"/>
                      <a:pt x="8513" y="9369"/>
                    </a:cubicBezTo>
                    <a:cubicBezTo>
                      <a:pt x="8442" y="9262"/>
                      <a:pt x="8299" y="9205"/>
                      <a:pt x="8158" y="9205"/>
                    </a:cubicBezTo>
                    <a:close/>
                    <a:moveTo>
                      <a:pt x="5080" y="11305"/>
                    </a:moveTo>
                    <a:cubicBezTo>
                      <a:pt x="5038" y="11305"/>
                      <a:pt x="4994" y="11309"/>
                      <a:pt x="4949" y="11318"/>
                    </a:cubicBezTo>
                    <a:cubicBezTo>
                      <a:pt x="4487" y="11395"/>
                      <a:pt x="4205" y="12138"/>
                      <a:pt x="4641" y="12446"/>
                    </a:cubicBezTo>
                    <a:cubicBezTo>
                      <a:pt x="4693" y="12472"/>
                      <a:pt x="4769" y="12523"/>
                      <a:pt x="4872" y="12523"/>
                    </a:cubicBezTo>
                    <a:cubicBezTo>
                      <a:pt x="4921" y="12537"/>
                      <a:pt x="4972" y="12543"/>
                      <a:pt x="5022" y="12543"/>
                    </a:cubicBezTo>
                    <a:cubicBezTo>
                      <a:pt x="5258" y="12543"/>
                      <a:pt x="5493" y="12401"/>
                      <a:pt x="5641" y="12190"/>
                    </a:cubicBezTo>
                    <a:cubicBezTo>
                      <a:pt x="5829" y="11769"/>
                      <a:pt x="5525" y="11305"/>
                      <a:pt x="5080" y="11305"/>
                    </a:cubicBezTo>
                    <a:close/>
                    <a:moveTo>
                      <a:pt x="897" y="11529"/>
                    </a:moveTo>
                    <a:cubicBezTo>
                      <a:pt x="847" y="11529"/>
                      <a:pt x="796" y="11536"/>
                      <a:pt x="744" y="11549"/>
                    </a:cubicBezTo>
                    <a:cubicBezTo>
                      <a:pt x="282" y="11626"/>
                      <a:pt x="0" y="12369"/>
                      <a:pt x="436" y="12651"/>
                    </a:cubicBezTo>
                    <a:cubicBezTo>
                      <a:pt x="513" y="12703"/>
                      <a:pt x="590" y="12728"/>
                      <a:pt x="667" y="12754"/>
                    </a:cubicBezTo>
                    <a:cubicBezTo>
                      <a:pt x="712" y="12761"/>
                      <a:pt x="756" y="12765"/>
                      <a:pt x="801" y="12765"/>
                    </a:cubicBezTo>
                    <a:cubicBezTo>
                      <a:pt x="1061" y="12765"/>
                      <a:pt x="1305" y="12640"/>
                      <a:pt x="1436" y="12420"/>
                    </a:cubicBezTo>
                    <a:cubicBezTo>
                      <a:pt x="1643" y="12006"/>
                      <a:pt x="1333" y="11529"/>
                      <a:pt x="897" y="11529"/>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1" name="Google Shape;141;p4"/>
              <p:cNvSpPr/>
              <p:nvPr/>
            </p:nvSpPr>
            <p:spPr>
              <a:xfrm>
                <a:off x="-1775275" y="2546100"/>
                <a:ext cx="795475" cy="1591550"/>
              </a:xfrm>
              <a:custGeom>
                <a:avLst/>
                <a:gdLst/>
                <a:ahLst/>
                <a:cxnLst/>
                <a:rect l="l" t="t" r="r" b="b"/>
                <a:pathLst>
                  <a:path w="31819" h="63662" extrusionOk="0">
                    <a:moveTo>
                      <a:pt x="31286" y="1"/>
                    </a:moveTo>
                    <a:cubicBezTo>
                      <a:pt x="31186" y="1"/>
                      <a:pt x="31084" y="43"/>
                      <a:pt x="31003" y="145"/>
                    </a:cubicBezTo>
                    <a:cubicBezTo>
                      <a:pt x="15822" y="19300"/>
                      <a:pt x="4258" y="42891"/>
                      <a:pt x="52" y="63200"/>
                    </a:cubicBezTo>
                    <a:cubicBezTo>
                      <a:pt x="1" y="63405"/>
                      <a:pt x="129" y="63610"/>
                      <a:pt x="334" y="63662"/>
                    </a:cubicBezTo>
                    <a:lnTo>
                      <a:pt x="411" y="63662"/>
                    </a:lnTo>
                    <a:cubicBezTo>
                      <a:pt x="591" y="63662"/>
                      <a:pt x="745" y="63534"/>
                      <a:pt x="796" y="63354"/>
                    </a:cubicBezTo>
                    <a:cubicBezTo>
                      <a:pt x="4976" y="43148"/>
                      <a:pt x="16489" y="19685"/>
                      <a:pt x="31592" y="607"/>
                    </a:cubicBezTo>
                    <a:cubicBezTo>
                      <a:pt x="31818" y="325"/>
                      <a:pt x="31560" y="1"/>
                      <a:pt x="31286"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42" name="Google Shape;142;p4"/>
            <p:cNvGrpSpPr/>
            <p:nvPr/>
          </p:nvGrpSpPr>
          <p:grpSpPr>
            <a:xfrm>
              <a:off x="-623774" y="407959"/>
              <a:ext cx="2317309" cy="2264556"/>
              <a:chOff x="-623774" y="407959"/>
              <a:chExt cx="2317309" cy="2264556"/>
            </a:xfrm>
          </p:grpSpPr>
          <p:grpSp>
            <p:nvGrpSpPr>
              <p:cNvPr id="143" name="Google Shape;143;p4"/>
              <p:cNvGrpSpPr/>
              <p:nvPr/>
            </p:nvGrpSpPr>
            <p:grpSpPr>
              <a:xfrm rot="1413719">
                <a:off x="-360763" y="695549"/>
                <a:ext cx="1791287" cy="1689375"/>
                <a:chOff x="-2055400" y="3174000"/>
                <a:chExt cx="1520600" cy="1434200"/>
              </a:xfrm>
            </p:grpSpPr>
            <p:sp>
              <p:nvSpPr>
                <p:cNvPr id="144" name="Google Shape;144;p4"/>
                <p:cNvSpPr/>
                <p:nvPr/>
              </p:nvSpPr>
              <p:spPr>
                <a:xfrm>
                  <a:off x="-2007975" y="3215025"/>
                  <a:ext cx="1473175" cy="1393175"/>
                </a:xfrm>
                <a:custGeom>
                  <a:avLst/>
                  <a:gdLst/>
                  <a:ahLst/>
                  <a:cxnLst/>
                  <a:rect l="l" t="t" r="r" b="b"/>
                  <a:pathLst>
                    <a:path w="58927" h="55727" extrusionOk="0">
                      <a:moveTo>
                        <a:pt x="49062" y="0"/>
                      </a:moveTo>
                      <a:cubicBezTo>
                        <a:pt x="48551" y="0"/>
                        <a:pt x="48041" y="36"/>
                        <a:pt x="47542" y="108"/>
                      </a:cubicBezTo>
                      <a:cubicBezTo>
                        <a:pt x="43618" y="698"/>
                        <a:pt x="40182" y="3005"/>
                        <a:pt x="37054" y="5441"/>
                      </a:cubicBezTo>
                      <a:cubicBezTo>
                        <a:pt x="28669" y="11980"/>
                        <a:pt x="21566" y="19955"/>
                        <a:pt x="15489" y="28674"/>
                      </a:cubicBezTo>
                      <a:cubicBezTo>
                        <a:pt x="13386" y="31725"/>
                        <a:pt x="11591" y="33828"/>
                        <a:pt x="9309" y="36725"/>
                      </a:cubicBezTo>
                      <a:cubicBezTo>
                        <a:pt x="4366" y="43026"/>
                        <a:pt x="2390" y="53266"/>
                        <a:pt x="9" y="55718"/>
                      </a:cubicBezTo>
                      <a:lnTo>
                        <a:pt x="9" y="55718"/>
                      </a:lnTo>
                      <a:cubicBezTo>
                        <a:pt x="12574" y="42822"/>
                        <a:pt x="31237" y="29697"/>
                        <a:pt x="46849" y="20724"/>
                      </a:cubicBezTo>
                      <a:cubicBezTo>
                        <a:pt x="49901" y="18981"/>
                        <a:pt x="53055" y="17237"/>
                        <a:pt x="55363" y="14596"/>
                      </a:cubicBezTo>
                      <a:cubicBezTo>
                        <a:pt x="57645" y="11955"/>
                        <a:pt x="58927" y="8083"/>
                        <a:pt x="57542" y="4852"/>
                      </a:cubicBezTo>
                      <a:cubicBezTo>
                        <a:pt x="56177" y="1674"/>
                        <a:pt x="52567" y="0"/>
                        <a:pt x="49062" y="0"/>
                      </a:cubicBezTo>
                      <a:close/>
                      <a:moveTo>
                        <a:pt x="9" y="55718"/>
                      </a:moveTo>
                      <a:lnTo>
                        <a:pt x="9" y="55718"/>
                      </a:lnTo>
                      <a:cubicBezTo>
                        <a:pt x="6" y="55720"/>
                        <a:pt x="4" y="55723"/>
                        <a:pt x="1" y="55726"/>
                      </a:cubicBezTo>
                      <a:cubicBezTo>
                        <a:pt x="4" y="55723"/>
                        <a:pt x="6" y="55720"/>
                        <a:pt x="9" y="55718"/>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5" name="Google Shape;145;p4"/>
                <p:cNvSpPr/>
                <p:nvPr/>
              </p:nvSpPr>
              <p:spPr>
                <a:xfrm>
                  <a:off x="-2055400" y="3174000"/>
                  <a:ext cx="1472525" cy="1393175"/>
                </a:xfrm>
                <a:custGeom>
                  <a:avLst/>
                  <a:gdLst/>
                  <a:ahLst/>
                  <a:cxnLst/>
                  <a:rect l="l" t="t" r="r" b="b"/>
                  <a:pathLst>
                    <a:path w="58901" h="55727" extrusionOk="0">
                      <a:moveTo>
                        <a:pt x="49036" y="0"/>
                      </a:moveTo>
                      <a:cubicBezTo>
                        <a:pt x="48525" y="0"/>
                        <a:pt x="48015" y="36"/>
                        <a:pt x="47516" y="108"/>
                      </a:cubicBezTo>
                      <a:cubicBezTo>
                        <a:pt x="43592" y="697"/>
                        <a:pt x="40156" y="3005"/>
                        <a:pt x="37028" y="5441"/>
                      </a:cubicBezTo>
                      <a:lnTo>
                        <a:pt x="37053" y="5441"/>
                      </a:lnTo>
                      <a:cubicBezTo>
                        <a:pt x="28643" y="11980"/>
                        <a:pt x="21540" y="19955"/>
                        <a:pt x="15488" y="28673"/>
                      </a:cubicBezTo>
                      <a:cubicBezTo>
                        <a:pt x="13386" y="31725"/>
                        <a:pt x="11565" y="33828"/>
                        <a:pt x="9283" y="36725"/>
                      </a:cubicBezTo>
                      <a:cubicBezTo>
                        <a:pt x="4334" y="43033"/>
                        <a:pt x="2359" y="53290"/>
                        <a:pt x="0" y="55726"/>
                      </a:cubicBezTo>
                      <a:cubicBezTo>
                        <a:pt x="12565" y="42828"/>
                        <a:pt x="31207" y="29699"/>
                        <a:pt x="46823" y="20724"/>
                      </a:cubicBezTo>
                      <a:cubicBezTo>
                        <a:pt x="49875" y="18981"/>
                        <a:pt x="53029" y="17237"/>
                        <a:pt x="55336" y="14596"/>
                      </a:cubicBezTo>
                      <a:cubicBezTo>
                        <a:pt x="57619" y="11955"/>
                        <a:pt x="58901" y="8083"/>
                        <a:pt x="57516" y="4852"/>
                      </a:cubicBezTo>
                      <a:cubicBezTo>
                        <a:pt x="56151" y="1674"/>
                        <a:pt x="52541" y="0"/>
                        <a:pt x="49036"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6" name="Google Shape;146;p4"/>
                <p:cNvSpPr/>
                <p:nvPr/>
              </p:nvSpPr>
              <p:spPr>
                <a:xfrm>
                  <a:off x="-1083325" y="3219875"/>
                  <a:ext cx="461350" cy="203475"/>
                </a:xfrm>
                <a:custGeom>
                  <a:avLst/>
                  <a:gdLst/>
                  <a:ahLst/>
                  <a:cxnLst/>
                  <a:rect l="l" t="t" r="r" b="b"/>
                  <a:pathLst>
                    <a:path w="18454" h="8139" extrusionOk="0">
                      <a:moveTo>
                        <a:pt x="8731" y="282"/>
                      </a:moveTo>
                      <a:cubicBezTo>
                        <a:pt x="8661" y="282"/>
                        <a:pt x="8587" y="347"/>
                        <a:pt x="8607" y="427"/>
                      </a:cubicBezTo>
                      <a:cubicBezTo>
                        <a:pt x="8607" y="452"/>
                        <a:pt x="8633" y="452"/>
                        <a:pt x="8633" y="478"/>
                      </a:cubicBezTo>
                      <a:cubicBezTo>
                        <a:pt x="8669" y="496"/>
                        <a:pt x="8705" y="514"/>
                        <a:pt x="8741" y="514"/>
                      </a:cubicBezTo>
                      <a:cubicBezTo>
                        <a:pt x="8756" y="514"/>
                        <a:pt x="8771" y="511"/>
                        <a:pt x="8786" y="504"/>
                      </a:cubicBezTo>
                      <a:cubicBezTo>
                        <a:pt x="8889" y="452"/>
                        <a:pt x="8889" y="350"/>
                        <a:pt x="8786" y="298"/>
                      </a:cubicBezTo>
                      <a:cubicBezTo>
                        <a:pt x="8770" y="287"/>
                        <a:pt x="8750" y="282"/>
                        <a:pt x="8731" y="282"/>
                      </a:cubicBezTo>
                      <a:close/>
                      <a:moveTo>
                        <a:pt x="11359" y="1"/>
                      </a:moveTo>
                      <a:cubicBezTo>
                        <a:pt x="11294" y="1"/>
                        <a:pt x="11229" y="21"/>
                        <a:pt x="11171" y="68"/>
                      </a:cubicBezTo>
                      <a:cubicBezTo>
                        <a:pt x="11120" y="119"/>
                        <a:pt x="11094" y="145"/>
                        <a:pt x="11069" y="196"/>
                      </a:cubicBezTo>
                      <a:cubicBezTo>
                        <a:pt x="10992" y="375"/>
                        <a:pt x="11017" y="581"/>
                        <a:pt x="11145" y="709"/>
                      </a:cubicBezTo>
                      <a:cubicBezTo>
                        <a:pt x="11221" y="785"/>
                        <a:pt x="11314" y="819"/>
                        <a:pt x="11405" y="819"/>
                      </a:cubicBezTo>
                      <a:cubicBezTo>
                        <a:pt x="11590" y="819"/>
                        <a:pt x="11769" y="676"/>
                        <a:pt x="11787" y="452"/>
                      </a:cubicBezTo>
                      <a:cubicBezTo>
                        <a:pt x="11806" y="234"/>
                        <a:pt x="11581" y="1"/>
                        <a:pt x="11359" y="1"/>
                      </a:cubicBezTo>
                      <a:close/>
                      <a:moveTo>
                        <a:pt x="14759" y="611"/>
                      </a:moveTo>
                      <a:cubicBezTo>
                        <a:pt x="14635" y="611"/>
                        <a:pt x="14488" y="737"/>
                        <a:pt x="14530" y="863"/>
                      </a:cubicBezTo>
                      <a:cubicBezTo>
                        <a:pt x="14530" y="888"/>
                        <a:pt x="14556" y="914"/>
                        <a:pt x="14556" y="940"/>
                      </a:cubicBezTo>
                      <a:cubicBezTo>
                        <a:pt x="14606" y="989"/>
                        <a:pt x="14666" y="1017"/>
                        <a:pt x="14730" y="1017"/>
                      </a:cubicBezTo>
                      <a:cubicBezTo>
                        <a:pt x="14765" y="1017"/>
                        <a:pt x="14802" y="1009"/>
                        <a:pt x="14838" y="991"/>
                      </a:cubicBezTo>
                      <a:cubicBezTo>
                        <a:pt x="14992" y="914"/>
                        <a:pt x="14992" y="709"/>
                        <a:pt x="14838" y="632"/>
                      </a:cubicBezTo>
                      <a:cubicBezTo>
                        <a:pt x="14814" y="618"/>
                        <a:pt x="14787" y="611"/>
                        <a:pt x="14759" y="611"/>
                      </a:cubicBezTo>
                      <a:close/>
                      <a:moveTo>
                        <a:pt x="7128" y="1616"/>
                      </a:moveTo>
                      <a:cubicBezTo>
                        <a:pt x="7063" y="1616"/>
                        <a:pt x="6998" y="1637"/>
                        <a:pt x="6940" y="1683"/>
                      </a:cubicBezTo>
                      <a:cubicBezTo>
                        <a:pt x="6889" y="1709"/>
                        <a:pt x="6863" y="1760"/>
                        <a:pt x="6838" y="1811"/>
                      </a:cubicBezTo>
                      <a:cubicBezTo>
                        <a:pt x="6761" y="1965"/>
                        <a:pt x="6786" y="2170"/>
                        <a:pt x="6914" y="2324"/>
                      </a:cubicBezTo>
                      <a:cubicBezTo>
                        <a:pt x="6987" y="2389"/>
                        <a:pt x="7075" y="2418"/>
                        <a:pt x="7161" y="2418"/>
                      </a:cubicBezTo>
                      <a:cubicBezTo>
                        <a:pt x="7351" y="2418"/>
                        <a:pt x="7538" y="2279"/>
                        <a:pt x="7556" y="2068"/>
                      </a:cubicBezTo>
                      <a:cubicBezTo>
                        <a:pt x="7575" y="1850"/>
                        <a:pt x="7350" y="1616"/>
                        <a:pt x="7128" y="1616"/>
                      </a:cubicBezTo>
                      <a:close/>
                      <a:moveTo>
                        <a:pt x="4071" y="2071"/>
                      </a:moveTo>
                      <a:cubicBezTo>
                        <a:pt x="3935" y="2071"/>
                        <a:pt x="3797" y="2181"/>
                        <a:pt x="3837" y="2324"/>
                      </a:cubicBezTo>
                      <a:cubicBezTo>
                        <a:pt x="3863" y="2350"/>
                        <a:pt x="3863" y="2376"/>
                        <a:pt x="3889" y="2401"/>
                      </a:cubicBezTo>
                      <a:cubicBezTo>
                        <a:pt x="3938" y="2451"/>
                        <a:pt x="3999" y="2479"/>
                        <a:pt x="4063" y="2479"/>
                      </a:cubicBezTo>
                      <a:cubicBezTo>
                        <a:pt x="4098" y="2479"/>
                        <a:pt x="4134" y="2471"/>
                        <a:pt x="4171" y="2452"/>
                      </a:cubicBezTo>
                      <a:cubicBezTo>
                        <a:pt x="4325" y="2376"/>
                        <a:pt x="4325" y="2170"/>
                        <a:pt x="4171" y="2093"/>
                      </a:cubicBezTo>
                      <a:cubicBezTo>
                        <a:pt x="4140" y="2078"/>
                        <a:pt x="4105" y="2071"/>
                        <a:pt x="4071" y="2071"/>
                      </a:cubicBezTo>
                      <a:close/>
                      <a:moveTo>
                        <a:pt x="13880" y="2168"/>
                      </a:moveTo>
                      <a:cubicBezTo>
                        <a:pt x="13496" y="2168"/>
                        <a:pt x="13071" y="2519"/>
                        <a:pt x="13197" y="2940"/>
                      </a:cubicBezTo>
                      <a:lnTo>
                        <a:pt x="13171" y="2914"/>
                      </a:lnTo>
                      <a:lnTo>
                        <a:pt x="13171" y="2914"/>
                      </a:lnTo>
                      <a:cubicBezTo>
                        <a:pt x="13197" y="3017"/>
                        <a:pt x="13248" y="3068"/>
                        <a:pt x="13299" y="3145"/>
                      </a:cubicBezTo>
                      <a:cubicBezTo>
                        <a:pt x="13438" y="3300"/>
                        <a:pt x="13634" y="3386"/>
                        <a:pt x="13834" y="3386"/>
                      </a:cubicBezTo>
                      <a:cubicBezTo>
                        <a:pt x="13931" y="3386"/>
                        <a:pt x="14028" y="3366"/>
                        <a:pt x="14120" y="3324"/>
                      </a:cubicBezTo>
                      <a:cubicBezTo>
                        <a:pt x="14582" y="3119"/>
                        <a:pt x="14582" y="2452"/>
                        <a:pt x="14120" y="2222"/>
                      </a:cubicBezTo>
                      <a:cubicBezTo>
                        <a:pt x="14046" y="2185"/>
                        <a:pt x="13964" y="2168"/>
                        <a:pt x="13880" y="2168"/>
                      </a:cubicBezTo>
                      <a:close/>
                      <a:moveTo>
                        <a:pt x="11052" y="2873"/>
                      </a:moveTo>
                      <a:cubicBezTo>
                        <a:pt x="10986" y="2873"/>
                        <a:pt x="10922" y="2893"/>
                        <a:pt x="10863" y="2940"/>
                      </a:cubicBezTo>
                      <a:cubicBezTo>
                        <a:pt x="10812" y="2965"/>
                        <a:pt x="10786" y="3017"/>
                        <a:pt x="10761" y="3068"/>
                      </a:cubicBezTo>
                      <a:cubicBezTo>
                        <a:pt x="10658" y="3222"/>
                        <a:pt x="10710" y="3427"/>
                        <a:pt x="10838" y="3581"/>
                      </a:cubicBezTo>
                      <a:cubicBezTo>
                        <a:pt x="10910" y="3645"/>
                        <a:pt x="10998" y="3674"/>
                        <a:pt x="11085" y="3674"/>
                      </a:cubicBezTo>
                      <a:cubicBezTo>
                        <a:pt x="11275" y="3674"/>
                        <a:pt x="11461" y="3535"/>
                        <a:pt x="11479" y="3324"/>
                      </a:cubicBezTo>
                      <a:cubicBezTo>
                        <a:pt x="11499" y="3106"/>
                        <a:pt x="11273" y="2873"/>
                        <a:pt x="11052" y="2873"/>
                      </a:cubicBezTo>
                      <a:close/>
                      <a:moveTo>
                        <a:pt x="16379" y="3486"/>
                      </a:moveTo>
                      <a:cubicBezTo>
                        <a:pt x="16118" y="3486"/>
                        <a:pt x="15832" y="3726"/>
                        <a:pt x="15915" y="4017"/>
                      </a:cubicBezTo>
                      <a:cubicBezTo>
                        <a:pt x="15915" y="4068"/>
                        <a:pt x="15941" y="4119"/>
                        <a:pt x="15992" y="4170"/>
                      </a:cubicBezTo>
                      <a:cubicBezTo>
                        <a:pt x="16098" y="4277"/>
                        <a:pt x="16241" y="4334"/>
                        <a:pt x="16378" y="4334"/>
                      </a:cubicBezTo>
                      <a:cubicBezTo>
                        <a:pt x="16440" y="4334"/>
                        <a:pt x="16500" y="4323"/>
                        <a:pt x="16556" y="4299"/>
                      </a:cubicBezTo>
                      <a:cubicBezTo>
                        <a:pt x="16889" y="4145"/>
                        <a:pt x="16889" y="3683"/>
                        <a:pt x="16556" y="3529"/>
                      </a:cubicBezTo>
                      <a:cubicBezTo>
                        <a:pt x="16502" y="3500"/>
                        <a:pt x="16441" y="3486"/>
                        <a:pt x="16379" y="3486"/>
                      </a:cubicBezTo>
                      <a:close/>
                      <a:moveTo>
                        <a:pt x="4904" y="3922"/>
                      </a:moveTo>
                      <a:cubicBezTo>
                        <a:pt x="4663" y="3922"/>
                        <a:pt x="4396" y="4153"/>
                        <a:pt x="4478" y="4401"/>
                      </a:cubicBezTo>
                      <a:cubicBezTo>
                        <a:pt x="4478" y="4453"/>
                        <a:pt x="4504" y="4504"/>
                        <a:pt x="4555" y="4529"/>
                      </a:cubicBezTo>
                      <a:cubicBezTo>
                        <a:pt x="4644" y="4636"/>
                        <a:pt x="4769" y="4693"/>
                        <a:pt x="4897" y="4693"/>
                      </a:cubicBezTo>
                      <a:cubicBezTo>
                        <a:pt x="4955" y="4693"/>
                        <a:pt x="5013" y="4681"/>
                        <a:pt x="5068" y="4658"/>
                      </a:cubicBezTo>
                      <a:cubicBezTo>
                        <a:pt x="5376" y="4529"/>
                        <a:pt x="5376" y="4094"/>
                        <a:pt x="5068" y="3965"/>
                      </a:cubicBezTo>
                      <a:cubicBezTo>
                        <a:pt x="5018" y="3935"/>
                        <a:pt x="4962" y="3922"/>
                        <a:pt x="4904" y="3922"/>
                      </a:cubicBezTo>
                      <a:close/>
                      <a:moveTo>
                        <a:pt x="9543" y="4424"/>
                      </a:moveTo>
                      <a:cubicBezTo>
                        <a:pt x="9154" y="4424"/>
                        <a:pt x="8716" y="4772"/>
                        <a:pt x="8863" y="5171"/>
                      </a:cubicBezTo>
                      <a:lnTo>
                        <a:pt x="8838" y="5171"/>
                      </a:lnTo>
                      <a:cubicBezTo>
                        <a:pt x="8863" y="5247"/>
                        <a:pt x="8915" y="5324"/>
                        <a:pt x="8966" y="5376"/>
                      </a:cubicBezTo>
                      <a:cubicBezTo>
                        <a:pt x="9111" y="5539"/>
                        <a:pt x="9321" y="5625"/>
                        <a:pt x="9531" y="5625"/>
                      </a:cubicBezTo>
                      <a:cubicBezTo>
                        <a:pt x="9617" y="5625"/>
                        <a:pt x="9704" y="5611"/>
                        <a:pt x="9786" y="5581"/>
                      </a:cubicBezTo>
                      <a:cubicBezTo>
                        <a:pt x="10248" y="5350"/>
                        <a:pt x="10248" y="4709"/>
                        <a:pt x="9786" y="4478"/>
                      </a:cubicBezTo>
                      <a:cubicBezTo>
                        <a:pt x="9712" y="4441"/>
                        <a:pt x="9629" y="4424"/>
                        <a:pt x="9543" y="4424"/>
                      </a:cubicBezTo>
                      <a:close/>
                      <a:moveTo>
                        <a:pt x="803" y="4566"/>
                      </a:moveTo>
                      <a:cubicBezTo>
                        <a:pt x="420" y="4566"/>
                        <a:pt x="1" y="4912"/>
                        <a:pt x="145" y="5324"/>
                      </a:cubicBezTo>
                      <a:lnTo>
                        <a:pt x="119" y="5324"/>
                      </a:lnTo>
                      <a:cubicBezTo>
                        <a:pt x="145" y="5401"/>
                        <a:pt x="196" y="5478"/>
                        <a:pt x="247" y="5530"/>
                      </a:cubicBezTo>
                      <a:cubicBezTo>
                        <a:pt x="393" y="5693"/>
                        <a:pt x="602" y="5779"/>
                        <a:pt x="812" y="5779"/>
                      </a:cubicBezTo>
                      <a:cubicBezTo>
                        <a:pt x="899" y="5779"/>
                        <a:pt x="986" y="5765"/>
                        <a:pt x="1068" y="5735"/>
                      </a:cubicBezTo>
                      <a:cubicBezTo>
                        <a:pt x="1530" y="5504"/>
                        <a:pt x="1530" y="4837"/>
                        <a:pt x="1068" y="4632"/>
                      </a:cubicBezTo>
                      <a:cubicBezTo>
                        <a:pt x="988" y="4587"/>
                        <a:pt x="896" y="4566"/>
                        <a:pt x="803" y="4566"/>
                      </a:cubicBezTo>
                      <a:close/>
                      <a:moveTo>
                        <a:pt x="15597" y="5507"/>
                      </a:moveTo>
                      <a:cubicBezTo>
                        <a:pt x="15474" y="5507"/>
                        <a:pt x="15336" y="5617"/>
                        <a:pt x="15376" y="5760"/>
                      </a:cubicBezTo>
                      <a:cubicBezTo>
                        <a:pt x="15376" y="5786"/>
                        <a:pt x="15402" y="5812"/>
                        <a:pt x="15428" y="5837"/>
                      </a:cubicBezTo>
                      <a:cubicBezTo>
                        <a:pt x="15461" y="5887"/>
                        <a:pt x="15515" y="5915"/>
                        <a:pt x="15577" y="5915"/>
                      </a:cubicBezTo>
                      <a:cubicBezTo>
                        <a:pt x="15612" y="5915"/>
                        <a:pt x="15648" y="5907"/>
                        <a:pt x="15684" y="5889"/>
                      </a:cubicBezTo>
                      <a:cubicBezTo>
                        <a:pt x="15838" y="5812"/>
                        <a:pt x="15838" y="5606"/>
                        <a:pt x="15684" y="5530"/>
                      </a:cubicBezTo>
                      <a:cubicBezTo>
                        <a:pt x="15658" y="5514"/>
                        <a:pt x="15628" y="5507"/>
                        <a:pt x="15597" y="5507"/>
                      </a:cubicBezTo>
                      <a:close/>
                      <a:moveTo>
                        <a:pt x="6804" y="5935"/>
                      </a:moveTo>
                      <a:cubicBezTo>
                        <a:pt x="6729" y="5935"/>
                        <a:pt x="6636" y="6001"/>
                        <a:pt x="6658" y="6068"/>
                      </a:cubicBezTo>
                      <a:cubicBezTo>
                        <a:pt x="6658" y="6094"/>
                        <a:pt x="6684" y="6094"/>
                        <a:pt x="6684" y="6119"/>
                      </a:cubicBezTo>
                      <a:cubicBezTo>
                        <a:pt x="6702" y="6137"/>
                        <a:pt x="6746" y="6156"/>
                        <a:pt x="6788" y="6156"/>
                      </a:cubicBezTo>
                      <a:cubicBezTo>
                        <a:pt x="6805" y="6156"/>
                        <a:pt x="6823" y="6152"/>
                        <a:pt x="6838" y="6145"/>
                      </a:cubicBezTo>
                      <a:cubicBezTo>
                        <a:pt x="6914" y="6119"/>
                        <a:pt x="6914" y="5991"/>
                        <a:pt x="6838" y="5940"/>
                      </a:cubicBezTo>
                      <a:cubicBezTo>
                        <a:pt x="6827" y="5936"/>
                        <a:pt x="6816" y="5935"/>
                        <a:pt x="6804" y="5935"/>
                      </a:cubicBezTo>
                      <a:close/>
                      <a:moveTo>
                        <a:pt x="17748" y="6091"/>
                      </a:moveTo>
                      <a:cubicBezTo>
                        <a:pt x="17360" y="6091"/>
                        <a:pt x="16922" y="6438"/>
                        <a:pt x="17069" y="6837"/>
                      </a:cubicBezTo>
                      <a:lnTo>
                        <a:pt x="17043" y="6837"/>
                      </a:lnTo>
                      <a:cubicBezTo>
                        <a:pt x="17069" y="6914"/>
                        <a:pt x="17120" y="6991"/>
                        <a:pt x="17171" y="7068"/>
                      </a:cubicBezTo>
                      <a:cubicBezTo>
                        <a:pt x="17310" y="7224"/>
                        <a:pt x="17506" y="7309"/>
                        <a:pt x="17706" y="7309"/>
                      </a:cubicBezTo>
                      <a:cubicBezTo>
                        <a:pt x="17803" y="7309"/>
                        <a:pt x="17900" y="7289"/>
                        <a:pt x="17992" y="7248"/>
                      </a:cubicBezTo>
                      <a:cubicBezTo>
                        <a:pt x="18454" y="7042"/>
                        <a:pt x="18454" y="6376"/>
                        <a:pt x="17992" y="6145"/>
                      </a:cubicBezTo>
                      <a:cubicBezTo>
                        <a:pt x="17918" y="6108"/>
                        <a:pt x="17834" y="6091"/>
                        <a:pt x="17748" y="6091"/>
                      </a:cubicBezTo>
                      <a:close/>
                      <a:moveTo>
                        <a:pt x="8075" y="7152"/>
                      </a:moveTo>
                      <a:cubicBezTo>
                        <a:pt x="8008" y="7152"/>
                        <a:pt x="7944" y="7173"/>
                        <a:pt x="7889" y="7222"/>
                      </a:cubicBezTo>
                      <a:lnTo>
                        <a:pt x="7863" y="7222"/>
                      </a:lnTo>
                      <a:cubicBezTo>
                        <a:pt x="7838" y="7248"/>
                        <a:pt x="7812" y="7273"/>
                        <a:pt x="7786" y="7324"/>
                      </a:cubicBezTo>
                      <a:cubicBezTo>
                        <a:pt x="7684" y="7504"/>
                        <a:pt x="7709" y="7709"/>
                        <a:pt x="7838" y="7837"/>
                      </a:cubicBezTo>
                      <a:cubicBezTo>
                        <a:pt x="7923" y="7914"/>
                        <a:pt x="8023" y="7948"/>
                        <a:pt x="8118" y="7948"/>
                      </a:cubicBezTo>
                      <a:cubicBezTo>
                        <a:pt x="8308" y="7948"/>
                        <a:pt x="8479" y="7812"/>
                        <a:pt x="8479" y="7607"/>
                      </a:cubicBezTo>
                      <a:cubicBezTo>
                        <a:pt x="8518" y="7372"/>
                        <a:pt x="8288" y="7152"/>
                        <a:pt x="8075" y="7152"/>
                      </a:cubicBezTo>
                      <a:close/>
                      <a:moveTo>
                        <a:pt x="4203" y="6925"/>
                      </a:moveTo>
                      <a:cubicBezTo>
                        <a:pt x="3813" y="6925"/>
                        <a:pt x="3406" y="7271"/>
                        <a:pt x="3530" y="7683"/>
                      </a:cubicBezTo>
                      <a:cubicBezTo>
                        <a:pt x="3555" y="7760"/>
                        <a:pt x="3607" y="7837"/>
                        <a:pt x="3658" y="7889"/>
                      </a:cubicBezTo>
                      <a:cubicBezTo>
                        <a:pt x="3803" y="8052"/>
                        <a:pt x="4013" y="8138"/>
                        <a:pt x="4223" y="8138"/>
                      </a:cubicBezTo>
                      <a:cubicBezTo>
                        <a:pt x="4309" y="8138"/>
                        <a:pt x="4396" y="8124"/>
                        <a:pt x="4478" y="8094"/>
                      </a:cubicBezTo>
                      <a:cubicBezTo>
                        <a:pt x="4940" y="7863"/>
                        <a:pt x="4940" y="7196"/>
                        <a:pt x="4478" y="6991"/>
                      </a:cubicBezTo>
                      <a:cubicBezTo>
                        <a:pt x="4393" y="6946"/>
                        <a:pt x="4299" y="6925"/>
                        <a:pt x="4203" y="6925"/>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147" name="Google Shape;147;p4"/>
              <p:cNvSpPr/>
              <p:nvPr/>
            </p:nvSpPr>
            <p:spPr>
              <a:xfrm rot="1413719">
                <a:off x="-379186" y="861403"/>
                <a:ext cx="1464476" cy="1377667"/>
              </a:xfrm>
              <a:custGeom>
                <a:avLst/>
                <a:gdLst/>
                <a:ahLst/>
                <a:cxnLst/>
                <a:rect l="l" t="t" r="r" b="b"/>
                <a:pathLst>
                  <a:path w="49727" h="46783" extrusionOk="0">
                    <a:moveTo>
                      <a:pt x="49209" y="0"/>
                    </a:moveTo>
                    <a:cubicBezTo>
                      <a:pt x="49160" y="0"/>
                      <a:pt x="49108" y="11"/>
                      <a:pt x="49055" y="36"/>
                    </a:cubicBezTo>
                    <a:cubicBezTo>
                      <a:pt x="34592" y="8729"/>
                      <a:pt x="14361" y="23807"/>
                      <a:pt x="180" y="46218"/>
                    </a:cubicBezTo>
                    <a:cubicBezTo>
                      <a:pt x="1" y="46449"/>
                      <a:pt x="206" y="46782"/>
                      <a:pt x="488" y="46782"/>
                    </a:cubicBezTo>
                    <a:cubicBezTo>
                      <a:pt x="616" y="46782"/>
                      <a:pt x="744" y="46705"/>
                      <a:pt x="796" y="46603"/>
                    </a:cubicBezTo>
                    <a:cubicBezTo>
                      <a:pt x="14899" y="24320"/>
                      <a:pt x="35028" y="9319"/>
                      <a:pt x="49439" y="677"/>
                    </a:cubicBezTo>
                    <a:cubicBezTo>
                      <a:pt x="49727" y="434"/>
                      <a:pt x="49519" y="0"/>
                      <a:pt x="4920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sp>
        <p:nvSpPr>
          <p:cNvPr id="148" name="Google Shape;148;p4"/>
          <p:cNvSpPr txBox="1">
            <a:spLocks noGrp="1"/>
          </p:cNvSpPr>
          <p:nvPr>
            <p:ph type="title"/>
          </p:nvPr>
        </p:nvSpPr>
        <p:spPr>
          <a:xfrm>
            <a:off x="1145833" y="762767"/>
            <a:ext cx="6989600" cy="540800"/>
          </a:xfrm>
          <a:prstGeom prst="rect">
            <a:avLst/>
          </a:prstGeom>
          <a:effectLst>
            <a:outerShdw dist="28575" dir="1920000" algn="bl" rotWithShape="0">
              <a:schemeClr val="accent1"/>
            </a:outerShdw>
          </a:effectLst>
        </p:spPr>
        <p:txBody>
          <a:bodyPr spcFirstLastPara="1" wrap="square" lIns="91425" tIns="91425" rIns="91425" bIns="91425" anchor="ctr" anchorCtr="0">
            <a:noAutofit/>
          </a:bodyPr>
          <a:lstStyle>
            <a:lvl1pPr lvl="0" rtl="0">
              <a:spcBef>
                <a:spcPts val="0"/>
              </a:spcBef>
              <a:spcAft>
                <a:spcPts val="0"/>
              </a:spcAft>
              <a:buSzPts val="2500"/>
              <a:buNone/>
              <a:defRPr/>
            </a:lvl1pPr>
            <a:lvl2pPr lvl="1" rtl="0">
              <a:spcBef>
                <a:spcPts val="0"/>
              </a:spcBef>
              <a:spcAft>
                <a:spcPts val="0"/>
              </a:spcAft>
              <a:buSzPts val="2500"/>
              <a:buNone/>
              <a:defRPr sz="3333"/>
            </a:lvl2pPr>
            <a:lvl3pPr lvl="2" rtl="0">
              <a:spcBef>
                <a:spcPts val="0"/>
              </a:spcBef>
              <a:spcAft>
                <a:spcPts val="0"/>
              </a:spcAft>
              <a:buSzPts val="2500"/>
              <a:buNone/>
              <a:defRPr sz="3333"/>
            </a:lvl3pPr>
            <a:lvl4pPr lvl="3" rtl="0">
              <a:spcBef>
                <a:spcPts val="0"/>
              </a:spcBef>
              <a:spcAft>
                <a:spcPts val="0"/>
              </a:spcAft>
              <a:buSzPts val="2500"/>
              <a:buNone/>
              <a:defRPr sz="3333"/>
            </a:lvl4pPr>
            <a:lvl5pPr lvl="4" rtl="0">
              <a:spcBef>
                <a:spcPts val="0"/>
              </a:spcBef>
              <a:spcAft>
                <a:spcPts val="0"/>
              </a:spcAft>
              <a:buSzPts val="2500"/>
              <a:buNone/>
              <a:defRPr sz="3333"/>
            </a:lvl5pPr>
            <a:lvl6pPr lvl="5" rtl="0">
              <a:spcBef>
                <a:spcPts val="0"/>
              </a:spcBef>
              <a:spcAft>
                <a:spcPts val="0"/>
              </a:spcAft>
              <a:buSzPts val="2500"/>
              <a:buNone/>
              <a:defRPr sz="3333"/>
            </a:lvl6pPr>
            <a:lvl7pPr lvl="6" rtl="0">
              <a:spcBef>
                <a:spcPts val="0"/>
              </a:spcBef>
              <a:spcAft>
                <a:spcPts val="0"/>
              </a:spcAft>
              <a:buSzPts val="2500"/>
              <a:buNone/>
              <a:defRPr sz="3333"/>
            </a:lvl7pPr>
            <a:lvl8pPr lvl="7" rtl="0">
              <a:spcBef>
                <a:spcPts val="0"/>
              </a:spcBef>
              <a:spcAft>
                <a:spcPts val="0"/>
              </a:spcAft>
              <a:buSzPts val="2500"/>
              <a:buNone/>
              <a:defRPr sz="3333"/>
            </a:lvl8pPr>
            <a:lvl9pPr lvl="8" rtl="0">
              <a:spcBef>
                <a:spcPts val="0"/>
              </a:spcBef>
              <a:spcAft>
                <a:spcPts val="0"/>
              </a:spcAft>
              <a:buSzPts val="2500"/>
              <a:buNone/>
              <a:defRPr sz="3333"/>
            </a:lvl9pPr>
          </a:lstStyle>
          <a:p>
            <a:endParaRPr/>
          </a:p>
        </p:txBody>
      </p:sp>
    </p:spTree>
    <p:extLst>
      <p:ext uri="{BB962C8B-B14F-4D97-AF65-F5344CB8AC3E}">
        <p14:creationId xmlns:p14="http://schemas.microsoft.com/office/powerpoint/2010/main" val="2570083531"/>
      </p:ext>
    </p:extLst>
  </p:cSld>
  <p:clrMapOvr>
    <a:masterClrMapping/>
  </p:clrMapOvr>
</p:sldLayout>
</file>

<file path=ppt/slideLayouts/slideLayout206.xml><?xml version="1.0" encoding="utf-8"?>
<p:sldLayout xmlns:a="http://schemas.openxmlformats.org/drawingml/2006/main" xmlns:r="http://schemas.openxmlformats.org/officeDocument/2006/relationships" xmlns:p="http://schemas.openxmlformats.org/presentationml/2006/main" matchingName="Title only" type="titleOnly">
  <p:cSld name="Title only">
    <p:spTree>
      <p:nvGrpSpPr>
        <p:cNvPr id="1" name="Shape 193"/>
        <p:cNvGrpSpPr/>
        <p:nvPr/>
      </p:nvGrpSpPr>
      <p:grpSpPr>
        <a:xfrm>
          <a:off x="0" y="0"/>
          <a:ext cx="0" cy="0"/>
          <a:chOff x="0" y="0"/>
          <a:chExt cx="0" cy="0"/>
        </a:xfrm>
      </p:grpSpPr>
      <p:pic>
        <p:nvPicPr>
          <p:cNvPr id="194" name="Google Shape;194;p6"/>
          <p:cNvPicPr preferRelativeResize="0"/>
          <p:nvPr/>
        </p:nvPicPr>
        <p:blipFill>
          <a:blip r:embed="rId2">
            <a:alphaModFix/>
          </a:blip>
          <a:stretch>
            <a:fillRect/>
          </a:stretch>
        </p:blipFill>
        <p:spPr>
          <a:xfrm>
            <a:off x="-75466" y="-36433"/>
            <a:ext cx="12342935" cy="7005332"/>
          </a:xfrm>
          <a:prstGeom prst="rect">
            <a:avLst/>
          </a:prstGeom>
          <a:noFill/>
          <a:ln>
            <a:noFill/>
          </a:ln>
        </p:spPr>
      </p:pic>
      <p:grpSp>
        <p:nvGrpSpPr>
          <p:cNvPr id="195" name="Google Shape;195;p6"/>
          <p:cNvGrpSpPr/>
          <p:nvPr/>
        </p:nvGrpSpPr>
        <p:grpSpPr>
          <a:xfrm rot="-899955" flipH="1">
            <a:off x="-895785" y="-873924"/>
            <a:ext cx="2437540" cy="2565733"/>
            <a:chOff x="1526600" y="450800"/>
            <a:chExt cx="4540675" cy="4779475"/>
          </a:xfrm>
        </p:grpSpPr>
        <p:sp>
          <p:nvSpPr>
            <p:cNvPr id="196" name="Google Shape;196;p6"/>
            <p:cNvSpPr/>
            <p:nvPr/>
          </p:nvSpPr>
          <p:spPr>
            <a:xfrm>
              <a:off x="1610100" y="473575"/>
              <a:ext cx="4457175" cy="4689450"/>
            </a:xfrm>
            <a:custGeom>
              <a:avLst/>
              <a:gdLst/>
              <a:ahLst/>
              <a:cxnLst/>
              <a:rect l="l" t="t" r="r" b="b"/>
              <a:pathLst>
                <a:path w="178287" h="187578" extrusionOk="0">
                  <a:moveTo>
                    <a:pt x="95602" y="1"/>
                  </a:moveTo>
                  <a:cubicBezTo>
                    <a:pt x="95141" y="1"/>
                    <a:pt x="94676" y="129"/>
                    <a:pt x="94258" y="394"/>
                  </a:cubicBezTo>
                  <a:lnTo>
                    <a:pt x="0" y="63859"/>
                  </a:lnTo>
                  <a:lnTo>
                    <a:pt x="79645" y="185257"/>
                  </a:lnTo>
                  <a:cubicBezTo>
                    <a:pt x="80631" y="186769"/>
                    <a:pt x="82280" y="187578"/>
                    <a:pt x="83965" y="187578"/>
                  </a:cubicBezTo>
                  <a:cubicBezTo>
                    <a:pt x="84955" y="187578"/>
                    <a:pt x="85959" y="187298"/>
                    <a:pt x="86847" y="186719"/>
                  </a:cubicBezTo>
                  <a:lnTo>
                    <a:pt x="176826" y="126176"/>
                  </a:lnTo>
                  <a:cubicBezTo>
                    <a:pt x="177974" y="125393"/>
                    <a:pt x="178287" y="123880"/>
                    <a:pt x="177504" y="122732"/>
                  </a:cubicBezTo>
                  <a:lnTo>
                    <a:pt x="97703" y="1125"/>
                  </a:lnTo>
                  <a:cubicBezTo>
                    <a:pt x="97205" y="394"/>
                    <a:pt x="96410" y="1"/>
                    <a:pt x="95602" y="1"/>
                  </a:cubicBezTo>
                  <a:close/>
                </a:path>
              </a:pathLst>
            </a:custGeom>
            <a:solidFill>
              <a:srgbClr val="119B9B"/>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7" name="Google Shape;197;p6"/>
            <p:cNvSpPr/>
            <p:nvPr/>
          </p:nvSpPr>
          <p:spPr>
            <a:xfrm>
              <a:off x="1616625" y="450800"/>
              <a:ext cx="4391950" cy="4645025"/>
            </a:xfrm>
            <a:custGeom>
              <a:avLst/>
              <a:gdLst/>
              <a:ahLst/>
              <a:cxnLst/>
              <a:rect l="l" t="t" r="r" b="b"/>
              <a:pathLst>
                <a:path w="175678" h="185801" extrusionOk="0">
                  <a:moveTo>
                    <a:pt x="93162" y="0"/>
                  </a:moveTo>
                  <a:lnTo>
                    <a:pt x="0" y="61587"/>
                  </a:lnTo>
                  <a:lnTo>
                    <a:pt x="80323" y="184028"/>
                  </a:lnTo>
                  <a:cubicBezTo>
                    <a:pt x="81085" y="185187"/>
                    <a:pt x="82329" y="185800"/>
                    <a:pt x="83604" y="185800"/>
                  </a:cubicBezTo>
                  <a:cubicBezTo>
                    <a:pt x="84339" y="185800"/>
                    <a:pt x="85083" y="185597"/>
                    <a:pt x="85751" y="185177"/>
                  </a:cubicBezTo>
                  <a:lnTo>
                    <a:pt x="175677" y="125782"/>
                  </a:lnTo>
                  <a:lnTo>
                    <a:pt x="93162" y="0"/>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8" name="Google Shape;198;p6"/>
            <p:cNvSpPr/>
            <p:nvPr/>
          </p:nvSpPr>
          <p:spPr>
            <a:xfrm>
              <a:off x="3931325" y="462525"/>
              <a:ext cx="2064200" cy="3145900"/>
            </a:xfrm>
            <a:custGeom>
              <a:avLst/>
              <a:gdLst/>
              <a:ahLst/>
              <a:cxnLst/>
              <a:rect l="l" t="t" r="r" b="b"/>
              <a:pathLst>
                <a:path w="82568" h="125836" fill="none" extrusionOk="0">
                  <a:moveTo>
                    <a:pt x="0" y="1"/>
                  </a:moveTo>
                  <a:lnTo>
                    <a:pt x="82567" y="125835"/>
                  </a:lnTo>
                </a:path>
              </a:pathLst>
            </a:custGeom>
            <a:noFill/>
            <a:ln w="11750" cap="flat" cmpd="sng">
              <a:solidFill>
                <a:schemeClr val="dk1"/>
              </a:solidFill>
              <a:prstDash val="solid"/>
              <a:miter lim="5219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9" name="Google Shape;199;p6"/>
            <p:cNvSpPr/>
            <p:nvPr/>
          </p:nvSpPr>
          <p:spPr>
            <a:xfrm>
              <a:off x="3898700" y="482100"/>
              <a:ext cx="2065500" cy="3145900"/>
            </a:xfrm>
            <a:custGeom>
              <a:avLst/>
              <a:gdLst/>
              <a:ahLst/>
              <a:cxnLst/>
              <a:rect l="l" t="t" r="r" b="b"/>
              <a:pathLst>
                <a:path w="82620" h="125836" fill="none" extrusionOk="0">
                  <a:moveTo>
                    <a:pt x="1" y="1"/>
                  </a:moveTo>
                  <a:lnTo>
                    <a:pt x="82620" y="125835"/>
                  </a:lnTo>
                </a:path>
              </a:pathLst>
            </a:custGeom>
            <a:noFill/>
            <a:ln w="11750" cap="flat" cmpd="sng">
              <a:solidFill>
                <a:schemeClr val="dk1"/>
              </a:solidFill>
              <a:prstDash val="solid"/>
              <a:miter lim="5219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0" name="Google Shape;200;p6"/>
            <p:cNvSpPr/>
            <p:nvPr/>
          </p:nvSpPr>
          <p:spPr>
            <a:xfrm>
              <a:off x="3742125" y="4138150"/>
              <a:ext cx="842925" cy="1092125"/>
            </a:xfrm>
            <a:custGeom>
              <a:avLst/>
              <a:gdLst/>
              <a:ahLst/>
              <a:cxnLst/>
              <a:rect l="l" t="t" r="r" b="b"/>
              <a:pathLst>
                <a:path w="33717" h="43685" extrusionOk="0">
                  <a:moveTo>
                    <a:pt x="9604" y="0"/>
                  </a:moveTo>
                  <a:lnTo>
                    <a:pt x="1" y="6159"/>
                  </a:lnTo>
                  <a:lnTo>
                    <a:pt x="24113" y="43685"/>
                  </a:lnTo>
                  <a:lnTo>
                    <a:pt x="25679" y="35595"/>
                  </a:lnTo>
                  <a:lnTo>
                    <a:pt x="33716" y="37526"/>
                  </a:lnTo>
                  <a:lnTo>
                    <a:pt x="9604"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1" name="Google Shape;201;p6"/>
            <p:cNvSpPr/>
            <p:nvPr/>
          </p:nvSpPr>
          <p:spPr>
            <a:xfrm>
              <a:off x="1526600" y="464775"/>
              <a:ext cx="4343675" cy="4627200"/>
            </a:xfrm>
            <a:custGeom>
              <a:avLst/>
              <a:gdLst/>
              <a:ahLst/>
              <a:cxnLst/>
              <a:rect l="l" t="t" r="r" b="b"/>
              <a:pathLst>
                <a:path w="173747" h="185088" extrusionOk="0">
                  <a:moveTo>
                    <a:pt x="91115" y="1"/>
                  </a:moveTo>
                  <a:cubicBezTo>
                    <a:pt x="90634" y="1"/>
                    <a:pt x="90147" y="140"/>
                    <a:pt x="89718" y="433"/>
                  </a:cubicBezTo>
                  <a:lnTo>
                    <a:pt x="0" y="59357"/>
                  </a:lnTo>
                  <a:lnTo>
                    <a:pt x="82515" y="185087"/>
                  </a:lnTo>
                  <a:lnTo>
                    <a:pt x="172285" y="126163"/>
                  </a:lnTo>
                  <a:cubicBezTo>
                    <a:pt x="173433" y="125380"/>
                    <a:pt x="173746" y="123866"/>
                    <a:pt x="172963" y="122718"/>
                  </a:cubicBezTo>
                  <a:lnTo>
                    <a:pt x="93162" y="1111"/>
                  </a:lnTo>
                  <a:cubicBezTo>
                    <a:pt x="92705" y="392"/>
                    <a:pt x="91920" y="1"/>
                    <a:pt x="9111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2" name="Google Shape;202;p6"/>
            <p:cNvSpPr/>
            <p:nvPr/>
          </p:nvSpPr>
          <p:spPr>
            <a:xfrm>
              <a:off x="1636200" y="1843000"/>
              <a:ext cx="2130750" cy="3199400"/>
            </a:xfrm>
            <a:custGeom>
              <a:avLst/>
              <a:gdLst/>
              <a:ahLst/>
              <a:cxnLst/>
              <a:rect l="l" t="t" r="r" b="b"/>
              <a:pathLst>
                <a:path w="85230" h="127976" extrusionOk="0">
                  <a:moveTo>
                    <a:pt x="2506" y="1"/>
                  </a:moveTo>
                  <a:lnTo>
                    <a:pt x="0" y="1619"/>
                  </a:lnTo>
                  <a:lnTo>
                    <a:pt x="82724" y="127975"/>
                  </a:lnTo>
                  <a:lnTo>
                    <a:pt x="85229" y="126357"/>
                  </a:lnTo>
                  <a:lnTo>
                    <a:pt x="2506"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3" name="Google Shape;203;p6"/>
            <p:cNvSpPr/>
            <p:nvPr/>
          </p:nvSpPr>
          <p:spPr>
            <a:xfrm>
              <a:off x="2647400" y="1567700"/>
              <a:ext cx="2116400" cy="2399550"/>
            </a:xfrm>
            <a:custGeom>
              <a:avLst/>
              <a:gdLst/>
              <a:ahLst/>
              <a:cxnLst/>
              <a:rect l="l" t="t" r="r" b="b"/>
              <a:pathLst>
                <a:path w="84656" h="95982" fill="none" extrusionOk="0">
                  <a:moveTo>
                    <a:pt x="82777" y="71347"/>
                  </a:moveTo>
                  <a:cubicBezTo>
                    <a:pt x="82777" y="69937"/>
                    <a:pt x="83507" y="68633"/>
                    <a:pt x="84656" y="67850"/>
                  </a:cubicBezTo>
                  <a:lnTo>
                    <a:pt x="40919" y="1201"/>
                  </a:lnTo>
                  <a:cubicBezTo>
                    <a:pt x="38988" y="2453"/>
                    <a:pt x="36431" y="1932"/>
                    <a:pt x="35178" y="0"/>
                  </a:cubicBezTo>
                  <a:lnTo>
                    <a:pt x="1149" y="22286"/>
                  </a:lnTo>
                  <a:cubicBezTo>
                    <a:pt x="2454" y="24217"/>
                    <a:pt x="1932" y="26827"/>
                    <a:pt x="1" y="28080"/>
                  </a:cubicBezTo>
                  <a:lnTo>
                    <a:pt x="43737" y="94729"/>
                  </a:lnTo>
                  <a:cubicBezTo>
                    <a:pt x="45668" y="93476"/>
                    <a:pt x="48226" y="94050"/>
                    <a:pt x="49478" y="95981"/>
                  </a:cubicBezTo>
                  <a:lnTo>
                    <a:pt x="83455" y="73643"/>
                  </a:lnTo>
                  <a:cubicBezTo>
                    <a:pt x="82985" y="72965"/>
                    <a:pt x="82777" y="72182"/>
                    <a:pt x="82777" y="71347"/>
                  </a:cubicBezTo>
                  <a:close/>
                </a:path>
              </a:pathLst>
            </a:custGeom>
            <a:solidFill>
              <a:schemeClr val="lt1"/>
            </a:solidFill>
            <a:ln w="14350" cap="flat" cmpd="sng">
              <a:solidFill>
                <a:schemeClr val="lt1"/>
              </a:solidFill>
              <a:prstDash val="solid"/>
              <a:miter lim="5219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04" name="Google Shape;204;p6"/>
          <p:cNvGrpSpPr/>
          <p:nvPr/>
        </p:nvGrpSpPr>
        <p:grpSpPr>
          <a:xfrm rot="-2141843" flipH="1">
            <a:off x="10746293" y="-1027778"/>
            <a:ext cx="2284055" cy="3482995"/>
            <a:chOff x="7518282" y="2373612"/>
            <a:chExt cx="1544209" cy="2355088"/>
          </a:xfrm>
        </p:grpSpPr>
        <p:sp>
          <p:nvSpPr>
            <p:cNvPr id="205" name="Google Shape;205;p6"/>
            <p:cNvSpPr/>
            <p:nvPr/>
          </p:nvSpPr>
          <p:spPr>
            <a:xfrm rot="718822">
              <a:off x="7689615" y="3249120"/>
              <a:ext cx="1111866" cy="1379201"/>
            </a:xfrm>
            <a:custGeom>
              <a:avLst/>
              <a:gdLst/>
              <a:ahLst/>
              <a:cxnLst/>
              <a:rect l="l" t="t" r="r" b="b"/>
              <a:pathLst>
                <a:path w="48158" h="59737" extrusionOk="0">
                  <a:moveTo>
                    <a:pt x="39340" y="1"/>
                  </a:moveTo>
                  <a:cubicBezTo>
                    <a:pt x="38303" y="1"/>
                    <a:pt x="37263" y="153"/>
                    <a:pt x="36285" y="451"/>
                  </a:cubicBezTo>
                  <a:cubicBezTo>
                    <a:pt x="32695" y="1579"/>
                    <a:pt x="29823" y="4272"/>
                    <a:pt x="27259" y="7016"/>
                  </a:cubicBezTo>
                  <a:cubicBezTo>
                    <a:pt x="20361" y="14401"/>
                    <a:pt x="14874" y="22940"/>
                    <a:pt x="10489" y="32043"/>
                  </a:cubicBezTo>
                  <a:cubicBezTo>
                    <a:pt x="8976" y="35197"/>
                    <a:pt x="7591" y="37427"/>
                    <a:pt x="5873" y="40505"/>
                  </a:cubicBezTo>
                  <a:cubicBezTo>
                    <a:pt x="2185" y="47138"/>
                    <a:pt x="1874" y="57072"/>
                    <a:pt x="8" y="59727"/>
                  </a:cubicBezTo>
                  <a:lnTo>
                    <a:pt x="8" y="59727"/>
                  </a:lnTo>
                  <a:cubicBezTo>
                    <a:pt x="9880" y="45729"/>
                    <a:pt x="25415" y="30630"/>
                    <a:pt x="38721" y="19888"/>
                  </a:cubicBezTo>
                  <a:cubicBezTo>
                    <a:pt x="41311" y="17811"/>
                    <a:pt x="44029" y="15708"/>
                    <a:pt x="45773" y="12888"/>
                  </a:cubicBezTo>
                  <a:cubicBezTo>
                    <a:pt x="47542" y="10041"/>
                    <a:pt x="48157" y="6246"/>
                    <a:pt x="46388" y="3426"/>
                  </a:cubicBezTo>
                  <a:cubicBezTo>
                    <a:pt x="44910" y="1106"/>
                    <a:pt x="42136" y="1"/>
                    <a:pt x="39340" y="1"/>
                  </a:cubicBezTo>
                  <a:close/>
                  <a:moveTo>
                    <a:pt x="8" y="59727"/>
                  </a:moveTo>
                  <a:lnTo>
                    <a:pt x="8" y="59727"/>
                  </a:lnTo>
                  <a:cubicBezTo>
                    <a:pt x="5" y="59730"/>
                    <a:pt x="3" y="59733"/>
                    <a:pt x="1" y="59736"/>
                  </a:cubicBezTo>
                  <a:lnTo>
                    <a:pt x="1" y="59736"/>
                  </a:lnTo>
                  <a:cubicBezTo>
                    <a:pt x="3" y="59733"/>
                    <a:pt x="5" y="59730"/>
                    <a:pt x="8" y="59727"/>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6" name="Google Shape;206;p6"/>
            <p:cNvSpPr/>
            <p:nvPr/>
          </p:nvSpPr>
          <p:spPr>
            <a:xfrm rot="718822">
              <a:off x="7649292" y="3211149"/>
              <a:ext cx="1111843" cy="1378947"/>
            </a:xfrm>
            <a:custGeom>
              <a:avLst/>
              <a:gdLst/>
              <a:ahLst/>
              <a:cxnLst/>
              <a:rect l="l" t="t" r="r" b="b"/>
              <a:pathLst>
                <a:path w="48157" h="59726" extrusionOk="0">
                  <a:moveTo>
                    <a:pt x="39365" y="0"/>
                  </a:moveTo>
                  <a:cubicBezTo>
                    <a:pt x="38317" y="0"/>
                    <a:pt x="37267" y="157"/>
                    <a:pt x="36285" y="466"/>
                  </a:cubicBezTo>
                  <a:cubicBezTo>
                    <a:pt x="32695" y="1569"/>
                    <a:pt x="29823" y="4261"/>
                    <a:pt x="27258" y="7005"/>
                  </a:cubicBezTo>
                  <a:cubicBezTo>
                    <a:pt x="20361" y="14390"/>
                    <a:pt x="14873" y="22929"/>
                    <a:pt x="10488" y="32032"/>
                  </a:cubicBezTo>
                  <a:cubicBezTo>
                    <a:pt x="8975" y="35186"/>
                    <a:pt x="7591" y="37417"/>
                    <a:pt x="5873" y="40494"/>
                  </a:cubicBezTo>
                  <a:cubicBezTo>
                    <a:pt x="2180" y="47161"/>
                    <a:pt x="1872" y="57085"/>
                    <a:pt x="1" y="59726"/>
                  </a:cubicBezTo>
                  <a:lnTo>
                    <a:pt x="1" y="59726"/>
                  </a:lnTo>
                  <a:cubicBezTo>
                    <a:pt x="9873" y="45751"/>
                    <a:pt x="25412" y="30622"/>
                    <a:pt x="38721" y="19878"/>
                  </a:cubicBezTo>
                  <a:cubicBezTo>
                    <a:pt x="41310" y="17801"/>
                    <a:pt x="44029" y="15698"/>
                    <a:pt x="45772" y="12877"/>
                  </a:cubicBezTo>
                  <a:cubicBezTo>
                    <a:pt x="47542" y="10031"/>
                    <a:pt x="48157" y="6236"/>
                    <a:pt x="46362" y="3415"/>
                  </a:cubicBezTo>
                  <a:cubicBezTo>
                    <a:pt x="44909" y="1106"/>
                    <a:pt x="42145" y="0"/>
                    <a:pt x="3936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7" name="Google Shape;207;p6"/>
            <p:cNvSpPr/>
            <p:nvPr/>
          </p:nvSpPr>
          <p:spPr>
            <a:xfrm rot="718822">
              <a:off x="8428587" y="3328473"/>
              <a:ext cx="409048" cy="200495"/>
            </a:xfrm>
            <a:custGeom>
              <a:avLst/>
              <a:gdLst/>
              <a:ahLst/>
              <a:cxnLst/>
              <a:rect l="l" t="t" r="r" b="b"/>
              <a:pathLst>
                <a:path w="17717" h="8684" extrusionOk="0">
                  <a:moveTo>
                    <a:pt x="13244" y="85"/>
                  </a:moveTo>
                  <a:cubicBezTo>
                    <a:pt x="13109" y="85"/>
                    <a:pt x="12983" y="218"/>
                    <a:pt x="13050" y="351"/>
                  </a:cubicBezTo>
                  <a:cubicBezTo>
                    <a:pt x="13050" y="377"/>
                    <a:pt x="13075" y="403"/>
                    <a:pt x="13101" y="428"/>
                  </a:cubicBezTo>
                  <a:cubicBezTo>
                    <a:pt x="13139" y="454"/>
                    <a:pt x="13184" y="467"/>
                    <a:pt x="13229" y="467"/>
                  </a:cubicBezTo>
                  <a:cubicBezTo>
                    <a:pt x="13274" y="467"/>
                    <a:pt x="13319" y="454"/>
                    <a:pt x="13357" y="428"/>
                  </a:cubicBezTo>
                  <a:cubicBezTo>
                    <a:pt x="13511" y="351"/>
                    <a:pt x="13460" y="146"/>
                    <a:pt x="13306" y="95"/>
                  </a:cubicBezTo>
                  <a:cubicBezTo>
                    <a:pt x="13285" y="88"/>
                    <a:pt x="13264" y="85"/>
                    <a:pt x="13244" y="85"/>
                  </a:cubicBezTo>
                  <a:close/>
                  <a:moveTo>
                    <a:pt x="9983" y="0"/>
                  </a:moveTo>
                  <a:cubicBezTo>
                    <a:pt x="9903" y="0"/>
                    <a:pt x="9827" y="28"/>
                    <a:pt x="9767" y="95"/>
                  </a:cubicBezTo>
                  <a:cubicBezTo>
                    <a:pt x="9742" y="121"/>
                    <a:pt x="9716" y="172"/>
                    <a:pt x="9690" y="223"/>
                  </a:cubicBezTo>
                  <a:cubicBezTo>
                    <a:pt x="9639" y="403"/>
                    <a:pt x="9690" y="582"/>
                    <a:pt x="9844" y="685"/>
                  </a:cubicBezTo>
                  <a:cubicBezTo>
                    <a:pt x="9910" y="731"/>
                    <a:pt x="9982" y="752"/>
                    <a:pt x="10050" y="752"/>
                  </a:cubicBezTo>
                  <a:cubicBezTo>
                    <a:pt x="10249" y="752"/>
                    <a:pt x="10428" y="580"/>
                    <a:pt x="10408" y="351"/>
                  </a:cubicBezTo>
                  <a:cubicBezTo>
                    <a:pt x="10390" y="169"/>
                    <a:pt x="10178" y="0"/>
                    <a:pt x="9983" y="0"/>
                  </a:cubicBezTo>
                  <a:close/>
                  <a:moveTo>
                    <a:pt x="7556" y="654"/>
                  </a:moveTo>
                  <a:cubicBezTo>
                    <a:pt x="7486" y="654"/>
                    <a:pt x="7412" y="721"/>
                    <a:pt x="7434" y="787"/>
                  </a:cubicBezTo>
                  <a:lnTo>
                    <a:pt x="7434" y="813"/>
                  </a:lnTo>
                  <a:cubicBezTo>
                    <a:pt x="7460" y="839"/>
                    <a:pt x="7460" y="839"/>
                    <a:pt x="7460" y="839"/>
                  </a:cubicBezTo>
                  <a:cubicBezTo>
                    <a:pt x="7485" y="864"/>
                    <a:pt x="7517" y="877"/>
                    <a:pt x="7546" y="877"/>
                  </a:cubicBezTo>
                  <a:cubicBezTo>
                    <a:pt x="7575" y="877"/>
                    <a:pt x="7601" y="864"/>
                    <a:pt x="7613" y="839"/>
                  </a:cubicBezTo>
                  <a:cubicBezTo>
                    <a:pt x="7690" y="787"/>
                    <a:pt x="7690" y="685"/>
                    <a:pt x="7588" y="659"/>
                  </a:cubicBezTo>
                  <a:cubicBezTo>
                    <a:pt x="7578" y="656"/>
                    <a:pt x="7567" y="654"/>
                    <a:pt x="7556" y="654"/>
                  </a:cubicBezTo>
                  <a:close/>
                  <a:moveTo>
                    <a:pt x="12799" y="1638"/>
                  </a:moveTo>
                  <a:cubicBezTo>
                    <a:pt x="12396" y="1638"/>
                    <a:pt x="11973" y="2067"/>
                    <a:pt x="12178" y="2454"/>
                  </a:cubicBezTo>
                  <a:lnTo>
                    <a:pt x="12152" y="2454"/>
                  </a:lnTo>
                  <a:cubicBezTo>
                    <a:pt x="12203" y="2531"/>
                    <a:pt x="12255" y="2582"/>
                    <a:pt x="12306" y="2634"/>
                  </a:cubicBezTo>
                  <a:cubicBezTo>
                    <a:pt x="12435" y="2734"/>
                    <a:pt x="12595" y="2786"/>
                    <a:pt x="12756" y="2786"/>
                  </a:cubicBezTo>
                  <a:cubicBezTo>
                    <a:pt x="12885" y="2786"/>
                    <a:pt x="13013" y="2753"/>
                    <a:pt x="13127" y="2685"/>
                  </a:cubicBezTo>
                  <a:cubicBezTo>
                    <a:pt x="13511" y="2403"/>
                    <a:pt x="13409" y="1787"/>
                    <a:pt x="12947" y="1659"/>
                  </a:cubicBezTo>
                  <a:cubicBezTo>
                    <a:pt x="12899" y="1645"/>
                    <a:pt x="12849" y="1638"/>
                    <a:pt x="12799" y="1638"/>
                  </a:cubicBezTo>
                  <a:close/>
                  <a:moveTo>
                    <a:pt x="6278" y="2155"/>
                  </a:moveTo>
                  <a:cubicBezTo>
                    <a:pt x="6196" y="2155"/>
                    <a:pt x="6115" y="2183"/>
                    <a:pt x="6049" y="2249"/>
                  </a:cubicBezTo>
                  <a:lnTo>
                    <a:pt x="6075" y="2249"/>
                  </a:lnTo>
                  <a:cubicBezTo>
                    <a:pt x="6049" y="2275"/>
                    <a:pt x="6024" y="2326"/>
                    <a:pt x="5998" y="2377"/>
                  </a:cubicBezTo>
                  <a:cubicBezTo>
                    <a:pt x="5947" y="2557"/>
                    <a:pt x="5998" y="2736"/>
                    <a:pt x="6152" y="2839"/>
                  </a:cubicBezTo>
                  <a:cubicBezTo>
                    <a:pt x="6212" y="2886"/>
                    <a:pt x="6279" y="2906"/>
                    <a:pt x="6345" y="2906"/>
                  </a:cubicBezTo>
                  <a:cubicBezTo>
                    <a:pt x="6532" y="2906"/>
                    <a:pt x="6709" y="2740"/>
                    <a:pt x="6690" y="2531"/>
                  </a:cubicBezTo>
                  <a:cubicBezTo>
                    <a:pt x="6690" y="2330"/>
                    <a:pt x="6481" y="2155"/>
                    <a:pt x="6278" y="2155"/>
                  </a:cubicBezTo>
                  <a:close/>
                  <a:moveTo>
                    <a:pt x="15296" y="2488"/>
                  </a:moveTo>
                  <a:cubicBezTo>
                    <a:pt x="15012" y="2488"/>
                    <a:pt x="14712" y="2798"/>
                    <a:pt x="14870" y="3070"/>
                  </a:cubicBezTo>
                  <a:cubicBezTo>
                    <a:pt x="14896" y="3121"/>
                    <a:pt x="14922" y="3146"/>
                    <a:pt x="14947" y="3198"/>
                  </a:cubicBezTo>
                  <a:cubicBezTo>
                    <a:pt x="15046" y="3268"/>
                    <a:pt x="15152" y="3308"/>
                    <a:pt x="15258" y="3308"/>
                  </a:cubicBezTo>
                  <a:cubicBezTo>
                    <a:pt x="15344" y="3308"/>
                    <a:pt x="15430" y="3281"/>
                    <a:pt x="15511" y="3223"/>
                  </a:cubicBezTo>
                  <a:cubicBezTo>
                    <a:pt x="15793" y="3044"/>
                    <a:pt x="15716" y="2608"/>
                    <a:pt x="15409" y="2505"/>
                  </a:cubicBezTo>
                  <a:cubicBezTo>
                    <a:pt x="15372" y="2493"/>
                    <a:pt x="15334" y="2488"/>
                    <a:pt x="15296" y="2488"/>
                  </a:cubicBezTo>
                  <a:close/>
                  <a:moveTo>
                    <a:pt x="3455" y="3035"/>
                  </a:moveTo>
                  <a:cubicBezTo>
                    <a:pt x="3318" y="3035"/>
                    <a:pt x="3186" y="3190"/>
                    <a:pt x="3254" y="3326"/>
                  </a:cubicBezTo>
                  <a:cubicBezTo>
                    <a:pt x="3254" y="3352"/>
                    <a:pt x="3280" y="3352"/>
                    <a:pt x="3306" y="3377"/>
                  </a:cubicBezTo>
                  <a:cubicBezTo>
                    <a:pt x="3348" y="3420"/>
                    <a:pt x="3398" y="3439"/>
                    <a:pt x="3447" y="3439"/>
                  </a:cubicBezTo>
                  <a:cubicBezTo>
                    <a:pt x="3488" y="3439"/>
                    <a:pt x="3527" y="3426"/>
                    <a:pt x="3562" y="3403"/>
                  </a:cubicBezTo>
                  <a:cubicBezTo>
                    <a:pt x="3690" y="3300"/>
                    <a:pt x="3665" y="3095"/>
                    <a:pt x="3511" y="3044"/>
                  </a:cubicBezTo>
                  <a:cubicBezTo>
                    <a:pt x="3492" y="3038"/>
                    <a:pt x="3474" y="3035"/>
                    <a:pt x="3455" y="3035"/>
                  </a:cubicBezTo>
                  <a:close/>
                  <a:moveTo>
                    <a:pt x="10101" y="2744"/>
                  </a:moveTo>
                  <a:cubicBezTo>
                    <a:pt x="10028" y="2744"/>
                    <a:pt x="9956" y="2766"/>
                    <a:pt x="9894" y="2817"/>
                  </a:cubicBezTo>
                  <a:lnTo>
                    <a:pt x="9894" y="2817"/>
                  </a:lnTo>
                  <a:cubicBezTo>
                    <a:pt x="9894" y="2816"/>
                    <a:pt x="9895" y="2815"/>
                    <a:pt x="9896" y="2813"/>
                  </a:cubicBezTo>
                  <a:lnTo>
                    <a:pt x="9896" y="2813"/>
                  </a:lnTo>
                  <a:lnTo>
                    <a:pt x="9870" y="2839"/>
                  </a:lnTo>
                  <a:cubicBezTo>
                    <a:pt x="9878" y="2831"/>
                    <a:pt x="9886" y="2824"/>
                    <a:pt x="9894" y="2817"/>
                  </a:cubicBezTo>
                  <a:lnTo>
                    <a:pt x="9894" y="2817"/>
                  </a:lnTo>
                  <a:cubicBezTo>
                    <a:pt x="9869" y="2867"/>
                    <a:pt x="9844" y="2916"/>
                    <a:pt x="9819" y="2941"/>
                  </a:cubicBezTo>
                  <a:cubicBezTo>
                    <a:pt x="9767" y="3121"/>
                    <a:pt x="9819" y="3300"/>
                    <a:pt x="9973" y="3429"/>
                  </a:cubicBezTo>
                  <a:cubicBezTo>
                    <a:pt x="10030" y="3467"/>
                    <a:pt x="10094" y="3485"/>
                    <a:pt x="10158" y="3485"/>
                  </a:cubicBezTo>
                  <a:cubicBezTo>
                    <a:pt x="10348" y="3485"/>
                    <a:pt x="10530" y="3326"/>
                    <a:pt x="10511" y="3095"/>
                  </a:cubicBezTo>
                  <a:cubicBezTo>
                    <a:pt x="10511" y="2913"/>
                    <a:pt x="10304" y="2744"/>
                    <a:pt x="10101" y="2744"/>
                  </a:cubicBezTo>
                  <a:close/>
                  <a:moveTo>
                    <a:pt x="14770" y="4548"/>
                  </a:moveTo>
                  <a:cubicBezTo>
                    <a:pt x="14646" y="4548"/>
                    <a:pt x="14495" y="4700"/>
                    <a:pt x="14563" y="4813"/>
                  </a:cubicBezTo>
                  <a:cubicBezTo>
                    <a:pt x="14588" y="4839"/>
                    <a:pt x="14588" y="4865"/>
                    <a:pt x="14614" y="4890"/>
                  </a:cubicBezTo>
                  <a:cubicBezTo>
                    <a:pt x="14661" y="4922"/>
                    <a:pt x="14719" y="4944"/>
                    <a:pt x="14780" y="4944"/>
                  </a:cubicBezTo>
                  <a:cubicBezTo>
                    <a:pt x="14818" y="4944"/>
                    <a:pt x="14857" y="4935"/>
                    <a:pt x="14896" y="4916"/>
                  </a:cubicBezTo>
                  <a:cubicBezTo>
                    <a:pt x="15024" y="4813"/>
                    <a:pt x="14998" y="4608"/>
                    <a:pt x="14819" y="4557"/>
                  </a:cubicBezTo>
                  <a:cubicBezTo>
                    <a:pt x="14804" y="4551"/>
                    <a:pt x="14787" y="4548"/>
                    <a:pt x="14770" y="4548"/>
                  </a:cubicBezTo>
                  <a:close/>
                  <a:moveTo>
                    <a:pt x="4573" y="4622"/>
                  </a:moveTo>
                  <a:cubicBezTo>
                    <a:pt x="4312" y="4622"/>
                    <a:pt x="4040" y="4894"/>
                    <a:pt x="4177" y="5147"/>
                  </a:cubicBezTo>
                  <a:cubicBezTo>
                    <a:pt x="4203" y="5172"/>
                    <a:pt x="4229" y="5224"/>
                    <a:pt x="4254" y="5249"/>
                  </a:cubicBezTo>
                  <a:cubicBezTo>
                    <a:pt x="4344" y="5324"/>
                    <a:pt x="4451" y="5364"/>
                    <a:pt x="4555" y="5364"/>
                  </a:cubicBezTo>
                  <a:cubicBezTo>
                    <a:pt x="4630" y="5364"/>
                    <a:pt x="4703" y="5343"/>
                    <a:pt x="4767" y="5300"/>
                  </a:cubicBezTo>
                  <a:cubicBezTo>
                    <a:pt x="5024" y="5121"/>
                    <a:pt x="4972" y="4711"/>
                    <a:pt x="4665" y="4634"/>
                  </a:cubicBezTo>
                  <a:cubicBezTo>
                    <a:pt x="4635" y="4626"/>
                    <a:pt x="4604" y="4622"/>
                    <a:pt x="4573" y="4622"/>
                  </a:cubicBezTo>
                  <a:close/>
                  <a:moveTo>
                    <a:pt x="8987" y="4400"/>
                  </a:moveTo>
                  <a:cubicBezTo>
                    <a:pt x="8604" y="4400"/>
                    <a:pt x="8182" y="4821"/>
                    <a:pt x="8383" y="5224"/>
                  </a:cubicBezTo>
                  <a:cubicBezTo>
                    <a:pt x="8408" y="5275"/>
                    <a:pt x="8460" y="5352"/>
                    <a:pt x="8537" y="5403"/>
                  </a:cubicBezTo>
                  <a:cubicBezTo>
                    <a:pt x="8665" y="5503"/>
                    <a:pt x="8818" y="5555"/>
                    <a:pt x="8972" y="5555"/>
                  </a:cubicBezTo>
                  <a:cubicBezTo>
                    <a:pt x="9094" y="5555"/>
                    <a:pt x="9218" y="5522"/>
                    <a:pt x="9331" y="5454"/>
                  </a:cubicBezTo>
                  <a:cubicBezTo>
                    <a:pt x="9716" y="5172"/>
                    <a:pt x="9614" y="4557"/>
                    <a:pt x="9152" y="4429"/>
                  </a:cubicBezTo>
                  <a:cubicBezTo>
                    <a:pt x="9099" y="4409"/>
                    <a:pt x="9044" y="4400"/>
                    <a:pt x="8987" y="4400"/>
                  </a:cubicBezTo>
                  <a:close/>
                  <a:moveTo>
                    <a:pt x="16985" y="4741"/>
                  </a:moveTo>
                  <a:cubicBezTo>
                    <a:pt x="16596" y="4741"/>
                    <a:pt x="16152" y="5169"/>
                    <a:pt x="16358" y="5557"/>
                  </a:cubicBezTo>
                  <a:cubicBezTo>
                    <a:pt x="16409" y="5634"/>
                    <a:pt x="16460" y="5685"/>
                    <a:pt x="16511" y="5736"/>
                  </a:cubicBezTo>
                  <a:cubicBezTo>
                    <a:pt x="16640" y="5836"/>
                    <a:pt x="16793" y="5889"/>
                    <a:pt x="16947" y="5889"/>
                  </a:cubicBezTo>
                  <a:cubicBezTo>
                    <a:pt x="17069" y="5889"/>
                    <a:pt x="17193" y="5856"/>
                    <a:pt x="17306" y="5788"/>
                  </a:cubicBezTo>
                  <a:cubicBezTo>
                    <a:pt x="17717" y="5506"/>
                    <a:pt x="17614" y="4890"/>
                    <a:pt x="17127" y="4762"/>
                  </a:cubicBezTo>
                  <a:cubicBezTo>
                    <a:pt x="17081" y="4748"/>
                    <a:pt x="17034" y="4741"/>
                    <a:pt x="16985" y="4741"/>
                  </a:cubicBezTo>
                  <a:close/>
                  <a:moveTo>
                    <a:pt x="6587" y="6245"/>
                  </a:moveTo>
                  <a:cubicBezTo>
                    <a:pt x="6511" y="6245"/>
                    <a:pt x="6414" y="6334"/>
                    <a:pt x="6460" y="6403"/>
                  </a:cubicBezTo>
                  <a:cubicBezTo>
                    <a:pt x="6460" y="6429"/>
                    <a:pt x="6485" y="6429"/>
                    <a:pt x="6485" y="6454"/>
                  </a:cubicBezTo>
                  <a:cubicBezTo>
                    <a:pt x="6511" y="6467"/>
                    <a:pt x="6536" y="6474"/>
                    <a:pt x="6562" y="6474"/>
                  </a:cubicBezTo>
                  <a:cubicBezTo>
                    <a:pt x="6588" y="6474"/>
                    <a:pt x="6613" y="6467"/>
                    <a:pt x="6639" y="6454"/>
                  </a:cubicBezTo>
                  <a:cubicBezTo>
                    <a:pt x="6716" y="6403"/>
                    <a:pt x="6690" y="6275"/>
                    <a:pt x="6613" y="6249"/>
                  </a:cubicBezTo>
                  <a:cubicBezTo>
                    <a:pt x="6605" y="6246"/>
                    <a:pt x="6596" y="6245"/>
                    <a:pt x="6587" y="6245"/>
                  </a:cubicBezTo>
                  <a:close/>
                  <a:moveTo>
                    <a:pt x="813" y="5837"/>
                  </a:moveTo>
                  <a:cubicBezTo>
                    <a:pt x="428" y="5837"/>
                    <a:pt x="1" y="6278"/>
                    <a:pt x="203" y="6659"/>
                  </a:cubicBezTo>
                  <a:cubicBezTo>
                    <a:pt x="228" y="6711"/>
                    <a:pt x="280" y="6788"/>
                    <a:pt x="357" y="6839"/>
                  </a:cubicBezTo>
                  <a:cubicBezTo>
                    <a:pt x="485" y="6939"/>
                    <a:pt x="638" y="6991"/>
                    <a:pt x="792" y="6991"/>
                  </a:cubicBezTo>
                  <a:cubicBezTo>
                    <a:pt x="915" y="6991"/>
                    <a:pt x="1038" y="6958"/>
                    <a:pt x="1152" y="6890"/>
                  </a:cubicBezTo>
                  <a:cubicBezTo>
                    <a:pt x="1536" y="6608"/>
                    <a:pt x="1434" y="5993"/>
                    <a:pt x="972" y="5865"/>
                  </a:cubicBezTo>
                  <a:cubicBezTo>
                    <a:pt x="921" y="5845"/>
                    <a:pt x="868" y="5837"/>
                    <a:pt x="813" y="5837"/>
                  </a:cubicBezTo>
                  <a:close/>
                  <a:moveTo>
                    <a:pt x="8010" y="7201"/>
                  </a:moveTo>
                  <a:cubicBezTo>
                    <a:pt x="7933" y="7201"/>
                    <a:pt x="7856" y="7225"/>
                    <a:pt x="7791" y="7279"/>
                  </a:cubicBezTo>
                  <a:lnTo>
                    <a:pt x="7791" y="7279"/>
                  </a:lnTo>
                  <a:cubicBezTo>
                    <a:pt x="7792" y="7278"/>
                    <a:pt x="7792" y="7276"/>
                    <a:pt x="7793" y="7275"/>
                  </a:cubicBezTo>
                  <a:lnTo>
                    <a:pt x="7793" y="7275"/>
                  </a:lnTo>
                  <a:lnTo>
                    <a:pt x="7767" y="7301"/>
                  </a:lnTo>
                  <a:cubicBezTo>
                    <a:pt x="7775" y="7293"/>
                    <a:pt x="7783" y="7286"/>
                    <a:pt x="7791" y="7279"/>
                  </a:cubicBezTo>
                  <a:lnTo>
                    <a:pt x="7791" y="7279"/>
                  </a:lnTo>
                  <a:cubicBezTo>
                    <a:pt x="7766" y="7328"/>
                    <a:pt x="7741" y="7353"/>
                    <a:pt x="7716" y="7403"/>
                  </a:cubicBezTo>
                  <a:cubicBezTo>
                    <a:pt x="7665" y="7583"/>
                    <a:pt x="7716" y="7762"/>
                    <a:pt x="7870" y="7890"/>
                  </a:cubicBezTo>
                  <a:cubicBezTo>
                    <a:pt x="7928" y="7929"/>
                    <a:pt x="7992" y="7946"/>
                    <a:pt x="8055" y="7946"/>
                  </a:cubicBezTo>
                  <a:cubicBezTo>
                    <a:pt x="8245" y="7946"/>
                    <a:pt x="8428" y="7788"/>
                    <a:pt x="8408" y="7557"/>
                  </a:cubicBezTo>
                  <a:cubicBezTo>
                    <a:pt x="8408" y="7360"/>
                    <a:pt x="8209" y="7201"/>
                    <a:pt x="8010" y="7201"/>
                  </a:cubicBezTo>
                  <a:close/>
                  <a:moveTo>
                    <a:pt x="4446" y="7536"/>
                  </a:moveTo>
                  <a:cubicBezTo>
                    <a:pt x="4057" y="7536"/>
                    <a:pt x="3613" y="7964"/>
                    <a:pt x="3818" y="8352"/>
                  </a:cubicBezTo>
                  <a:cubicBezTo>
                    <a:pt x="3844" y="8429"/>
                    <a:pt x="3895" y="8480"/>
                    <a:pt x="3972" y="8531"/>
                  </a:cubicBezTo>
                  <a:cubicBezTo>
                    <a:pt x="4087" y="8631"/>
                    <a:pt x="4241" y="8684"/>
                    <a:pt x="4399" y="8684"/>
                  </a:cubicBezTo>
                  <a:cubicBezTo>
                    <a:pt x="4525" y="8684"/>
                    <a:pt x="4654" y="8651"/>
                    <a:pt x="4767" y="8583"/>
                  </a:cubicBezTo>
                  <a:cubicBezTo>
                    <a:pt x="5152" y="8301"/>
                    <a:pt x="5049" y="7685"/>
                    <a:pt x="4588" y="7557"/>
                  </a:cubicBezTo>
                  <a:cubicBezTo>
                    <a:pt x="4542" y="7543"/>
                    <a:pt x="4495" y="7536"/>
                    <a:pt x="4446" y="7536"/>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8" name="Google Shape;208;p6"/>
            <p:cNvSpPr/>
            <p:nvPr/>
          </p:nvSpPr>
          <p:spPr>
            <a:xfrm rot="718822">
              <a:off x="7632882" y="3365539"/>
              <a:ext cx="918528" cy="1181592"/>
            </a:xfrm>
            <a:custGeom>
              <a:avLst/>
              <a:gdLst/>
              <a:ahLst/>
              <a:cxnLst/>
              <a:rect l="l" t="t" r="r" b="b"/>
              <a:pathLst>
                <a:path w="39784" h="51178" extrusionOk="0">
                  <a:moveTo>
                    <a:pt x="39268" y="0"/>
                  </a:moveTo>
                  <a:cubicBezTo>
                    <a:pt x="39198" y="0"/>
                    <a:pt x="39125" y="22"/>
                    <a:pt x="39054" y="72"/>
                  </a:cubicBezTo>
                  <a:cubicBezTo>
                    <a:pt x="26772" y="10380"/>
                    <a:pt x="10053" y="27535"/>
                    <a:pt x="104" y="50665"/>
                  </a:cubicBezTo>
                  <a:cubicBezTo>
                    <a:pt x="1" y="50895"/>
                    <a:pt x="180" y="51152"/>
                    <a:pt x="437" y="51177"/>
                  </a:cubicBezTo>
                  <a:cubicBezTo>
                    <a:pt x="565" y="51177"/>
                    <a:pt x="668" y="51075"/>
                    <a:pt x="719" y="50972"/>
                  </a:cubicBezTo>
                  <a:cubicBezTo>
                    <a:pt x="10668" y="27945"/>
                    <a:pt x="27310" y="10868"/>
                    <a:pt x="39516" y="611"/>
                  </a:cubicBezTo>
                  <a:cubicBezTo>
                    <a:pt x="39784" y="363"/>
                    <a:pt x="39555" y="0"/>
                    <a:pt x="39268"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9" name="Google Shape;209;p6"/>
            <p:cNvSpPr/>
            <p:nvPr/>
          </p:nvSpPr>
          <p:spPr>
            <a:xfrm rot="718822">
              <a:off x="8009603" y="2528280"/>
              <a:ext cx="906430" cy="1506230"/>
            </a:xfrm>
            <a:custGeom>
              <a:avLst/>
              <a:gdLst/>
              <a:ahLst/>
              <a:cxnLst/>
              <a:rect l="l" t="t" r="r" b="b"/>
              <a:pathLst>
                <a:path w="39260" h="65239" extrusionOk="0">
                  <a:moveTo>
                    <a:pt x="31193" y="1"/>
                  </a:moveTo>
                  <a:cubicBezTo>
                    <a:pt x="29629" y="1"/>
                    <a:pt x="28036" y="370"/>
                    <a:pt x="26643" y="1056"/>
                  </a:cubicBezTo>
                  <a:cubicBezTo>
                    <a:pt x="23259" y="2722"/>
                    <a:pt x="20848" y="5825"/>
                    <a:pt x="18746" y="8953"/>
                  </a:cubicBezTo>
                  <a:lnTo>
                    <a:pt x="18746" y="8928"/>
                  </a:lnTo>
                  <a:cubicBezTo>
                    <a:pt x="13079" y="17313"/>
                    <a:pt x="9001" y="26595"/>
                    <a:pt x="6078" y="36263"/>
                  </a:cubicBezTo>
                  <a:cubicBezTo>
                    <a:pt x="5078" y="39622"/>
                    <a:pt x="4027" y="42058"/>
                    <a:pt x="2822" y="45340"/>
                  </a:cubicBezTo>
                  <a:cubicBezTo>
                    <a:pt x="214" y="52473"/>
                    <a:pt x="1430" y="62307"/>
                    <a:pt x="14" y="65213"/>
                  </a:cubicBezTo>
                  <a:lnTo>
                    <a:pt x="14" y="65213"/>
                  </a:lnTo>
                  <a:cubicBezTo>
                    <a:pt x="7580" y="49885"/>
                    <a:pt x="20598" y="32563"/>
                    <a:pt x="32080" y="19877"/>
                  </a:cubicBezTo>
                  <a:cubicBezTo>
                    <a:pt x="34310" y="17415"/>
                    <a:pt x="36644" y="14928"/>
                    <a:pt x="37952" y="11851"/>
                  </a:cubicBezTo>
                  <a:cubicBezTo>
                    <a:pt x="39234" y="8800"/>
                    <a:pt x="39259" y="4928"/>
                    <a:pt x="37054" y="2415"/>
                  </a:cubicBezTo>
                  <a:cubicBezTo>
                    <a:pt x="35606" y="755"/>
                    <a:pt x="33429" y="1"/>
                    <a:pt x="31193" y="1"/>
                  </a:cubicBezTo>
                  <a:close/>
                  <a:moveTo>
                    <a:pt x="14" y="65213"/>
                  </a:moveTo>
                  <a:lnTo>
                    <a:pt x="14" y="65213"/>
                  </a:lnTo>
                  <a:cubicBezTo>
                    <a:pt x="10" y="65221"/>
                    <a:pt x="5" y="65230"/>
                    <a:pt x="1" y="65239"/>
                  </a:cubicBezTo>
                  <a:cubicBezTo>
                    <a:pt x="5" y="65230"/>
                    <a:pt x="10" y="65221"/>
                    <a:pt x="14" y="65213"/>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0" name="Google Shape;210;p6"/>
            <p:cNvSpPr/>
            <p:nvPr/>
          </p:nvSpPr>
          <p:spPr>
            <a:xfrm rot="718822">
              <a:off x="8025575" y="2445523"/>
              <a:ext cx="854321" cy="1538669"/>
            </a:xfrm>
            <a:custGeom>
              <a:avLst/>
              <a:gdLst/>
              <a:ahLst/>
              <a:cxnLst/>
              <a:rect l="l" t="t" r="r" b="b"/>
              <a:pathLst>
                <a:path w="37003" h="66644" extrusionOk="0">
                  <a:moveTo>
                    <a:pt x="29021" y="0"/>
                  </a:moveTo>
                  <a:cubicBezTo>
                    <a:pt x="27307" y="0"/>
                    <a:pt x="25551" y="457"/>
                    <a:pt x="24053" y="1281"/>
                  </a:cubicBezTo>
                  <a:cubicBezTo>
                    <a:pt x="20745" y="3128"/>
                    <a:pt x="18489" y="6333"/>
                    <a:pt x="16514" y="9538"/>
                  </a:cubicBezTo>
                  <a:lnTo>
                    <a:pt x="16514" y="9513"/>
                  </a:lnTo>
                  <a:cubicBezTo>
                    <a:pt x="11232" y="18154"/>
                    <a:pt x="7591" y="27616"/>
                    <a:pt x="5129" y="37411"/>
                  </a:cubicBezTo>
                  <a:cubicBezTo>
                    <a:pt x="4257" y="40796"/>
                    <a:pt x="3360" y="43284"/>
                    <a:pt x="2308" y="46617"/>
                  </a:cubicBezTo>
                  <a:cubicBezTo>
                    <a:pt x="1" y="53874"/>
                    <a:pt x="1693" y="63669"/>
                    <a:pt x="411" y="66644"/>
                  </a:cubicBezTo>
                  <a:lnTo>
                    <a:pt x="411" y="66644"/>
                  </a:lnTo>
                  <a:cubicBezTo>
                    <a:pt x="7257" y="50951"/>
                    <a:pt x="19437" y="33052"/>
                    <a:pt x="30335" y="19846"/>
                  </a:cubicBezTo>
                  <a:cubicBezTo>
                    <a:pt x="32464" y="17257"/>
                    <a:pt x="34695" y="14692"/>
                    <a:pt x="35849" y="11564"/>
                  </a:cubicBezTo>
                  <a:cubicBezTo>
                    <a:pt x="37002" y="8436"/>
                    <a:pt x="36823" y="4564"/>
                    <a:pt x="34515" y="2153"/>
                  </a:cubicBezTo>
                  <a:cubicBezTo>
                    <a:pt x="33098" y="666"/>
                    <a:pt x="31091" y="0"/>
                    <a:pt x="2902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1" name="Google Shape;211;p6"/>
            <p:cNvSpPr/>
            <p:nvPr/>
          </p:nvSpPr>
          <p:spPr>
            <a:xfrm rot="718822">
              <a:off x="8557141" y="2511476"/>
              <a:ext cx="353037" cy="279917"/>
            </a:xfrm>
            <a:custGeom>
              <a:avLst/>
              <a:gdLst/>
              <a:ahLst/>
              <a:cxnLst/>
              <a:rect l="l" t="t" r="r" b="b"/>
              <a:pathLst>
                <a:path w="15291" h="12124" extrusionOk="0">
                  <a:moveTo>
                    <a:pt x="8935" y="0"/>
                  </a:moveTo>
                  <a:cubicBezTo>
                    <a:pt x="8915" y="0"/>
                    <a:pt x="8895" y="3"/>
                    <a:pt x="8873" y="9"/>
                  </a:cubicBezTo>
                  <a:cubicBezTo>
                    <a:pt x="8745" y="35"/>
                    <a:pt x="8642" y="265"/>
                    <a:pt x="8770" y="368"/>
                  </a:cubicBezTo>
                  <a:cubicBezTo>
                    <a:pt x="8796" y="368"/>
                    <a:pt x="8822" y="368"/>
                    <a:pt x="8847" y="394"/>
                  </a:cubicBezTo>
                  <a:cubicBezTo>
                    <a:pt x="8950" y="394"/>
                    <a:pt x="9053" y="368"/>
                    <a:pt x="9104" y="265"/>
                  </a:cubicBezTo>
                  <a:cubicBezTo>
                    <a:pt x="9172" y="153"/>
                    <a:pt x="9080" y="0"/>
                    <a:pt x="8935" y="0"/>
                  </a:cubicBezTo>
                  <a:close/>
                  <a:moveTo>
                    <a:pt x="11916" y="1183"/>
                  </a:moveTo>
                  <a:cubicBezTo>
                    <a:pt x="11893" y="1183"/>
                    <a:pt x="11871" y="1185"/>
                    <a:pt x="11848" y="1189"/>
                  </a:cubicBezTo>
                  <a:cubicBezTo>
                    <a:pt x="11565" y="1240"/>
                    <a:pt x="11360" y="1753"/>
                    <a:pt x="11642" y="1932"/>
                  </a:cubicBezTo>
                  <a:cubicBezTo>
                    <a:pt x="11694" y="1958"/>
                    <a:pt x="11745" y="1983"/>
                    <a:pt x="11796" y="2009"/>
                  </a:cubicBezTo>
                  <a:cubicBezTo>
                    <a:pt x="11822" y="2012"/>
                    <a:pt x="11848" y="2014"/>
                    <a:pt x="11873" y="2014"/>
                  </a:cubicBezTo>
                  <a:cubicBezTo>
                    <a:pt x="12051" y="2014"/>
                    <a:pt x="12219" y="1935"/>
                    <a:pt x="12309" y="1778"/>
                  </a:cubicBezTo>
                  <a:cubicBezTo>
                    <a:pt x="12452" y="1492"/>
                    <a:pt x="12218" y="1183"/>
                    <a:pt x="11916" y="1183"/>
                  </a:cubicBezTo>
                  <a:close/>
                  <a:moveTo>
                    <a:pt x="6093" y="1486"/>
                  </a:moveTo>
                  <a:cubicBezTo>
                    <a:pt x="5938" y="1486"/>
                    <a:pt x="5786" y="1562"/>
                    <a:pt x="5745" y="1727"/>
                  </a:cubicBezTo>
                  <a:cubicBezTo>
                    <a:pt x="5745" y="1778"/>
                    <a:pt x="5745" y="1804"/>
                    <a:pt x="5745" y="1855"/>
                  </a:cubicBezTo>
                  <a:cubicBezTo>
                    <a:pt x="5770" y="2035"/>
                    <a:pt x="5924" y="2189"/>
                    <a:pt x="6104" y="2214"/>
                  </a:cubicBezTo>
                  <a:cubicBezTo>
                    <a:pt x="6114" y="2215"/>
                    <a:pt x="6124" y="2216"/>
                    <a:pt x="6134" y="2216"/>
                  </a:cubicBezTo>
                  <a:cubicBezTo>
                    <a:pt x="6400" y="2216"/>
                    <a:pt x="6585" y="1897"/>
                    <a:pt x="6437" y="1650"/>
                  </a:cubicBezTo>
                  <a:cubicBezTo>
                    <a:pt x="6366" y="1543"/>
                    <a:pt x="6228" y="1486"/>
                    <a:pt x="6093" y="1486"/>
                  </a:cubicBezTo>
                  <a:close/>
                  <a:moveTo>
                    <a:pt x="9380" y="1591"/>
                  </a:moveTo>
                  <a:cubicBezTo>
                    <a:pt x="9348" y="1591"/>
                    <a:pt x="9316" y="1593"/>
                    <a:pt x="9283" y="1599"/>
                  </a:cubicBezTo>
                  <a:cubicBezTo>
                    <a:pt x="8847" y="1676"/>
                    <a:pt x="8565" y="2394"/>
                    <a:pt x="8976" y="2676"/>
                  </a:cubicBezTo>
                  <a:cubicBezTo>
                    <a:pt x="9027" y="2701"/>
                    <a:pt x="9104" y="2753"/>
                    <a:pt x="9181" y="2753"/>
                  </a:cubicBezTo>
                  <a:cubicBezTo>
                    <a:pt x="9222" y="2760"/>
                    <a:pt x="9265" y="2764"/>
                    <a:pt x="9307" y="2764"/>
                  </a:cubicBezTo>
                  <a:cubicBezTo>
                    <a:pt x="9550" y="2764"/>
                    <a:pt x="9793" y="2642"/>
                    <a:pt x="9924" y="2445"/>
                  </a:cubicBezTo>
                  <a:cubicBezTo>
                    <a:pt x="10115" y="2040"/>
                    <a:pt x="9796" y="1591"/>
                    <a:pt x="9380" y="1591"/>
                  </a:cubicBezTo>
                  <a:close/>
                  <a:moveTo>
                    <a:pt x="4129" y="3189"/>
                  </a:moveTo>
                  <a:cubicBezTo>
                    <a:pt x="4052" y="3214"/>
                    <a:pt x="4001" y="3343"/>
                    <a:pt x="4078" y="3394"/>
                  </a:cubicBezTo>
                  <a:lnTo>
                    <a:pt x="4078" y="3419"/>
                  </a:lnTo>
                  <a:lnTo>
                    <a:pt x="4104" y="3419"/>
                  </a:lnTo>
                  <a:cubicBezTo>
                    <a:pt x="4155" y="3419"/>
                    <a:pt x="4232" y="3394"/>
                    <a:pt x="4257" y="3343"/>
                  </a:cubicBezTo>
                  <a:cubicBezTo>
                    <a:pt x="4283" y="3266"/>
                    <a:pt x="4206" y="3189"/>
                    <a:pt x="4129" y="3189"/>
                  </a:cubicBezTo>
                  <a:close/>
                  <a:moveTo>
                    <a:pt x="14587" y="2354"/>
                  </a:moveTo>
                  <a:cubicBezTo>
                    <a:pt x="14547" y="2354"/>
                    <a:pt x="14505" y="2359"/>
                    <a:pt x="14463" y="2368"/>
                  </a:cubicBezTo>
                  <a:cubicBezTo>
                    <a:pt x="14027" y="2445"/>
                    <a:pt x="13745" y="3137"/>
                    <a:pt x="14155" y="3419"/>
                  </a:cubicBezTo>
                  <a:lnTo>
                    <a:pt x="14130" y="3419"/>
                  </a:lnTo>
                  <a:cubicBezTo>
                    <a:pt x="14207" y="3471"/>
                    <a:pt x="14284" y="3496"/>
                    <a:pt x="14360" y="3496"/>
                  </a:cubicBezTo>
                  <a:cubicBezTo>
                    <a:pt x="14415" y="3511"/>
                    <a:pt x="14471" y="3519"/>
                    <a:pt x="14527" y="3519"/>
                  </a:cubicBezTo>
                  <a:cubicBezTo>
                    <a:pt x="14756" y="3519"/>
                    <a:pt x="14980" y="3395"/>
                    <a:pt x="15104" y="3189"/>
                  </a:cubicBezTo>
                  <a:cubicBezTo>
                    <a:pt x="15290" y="2793"/>
                    <a:pt x="14990" y="2354"/>
                    <a:pt x="14587" y="2354"/>
                  </a:cubicBezTo>
                  <a:close/>
                  <a:moveTo>
                    <a:pt x="12388" y="3205"/>
                  </a:moveTo>
                  <a:cubicBezTo>
                    <a:pt x="12371" y="3205"/>
                    <a:pt x="12353" y="3208"/>
                    <a:pt x="12335" y="3214"/>
                  </a:cubicBezTo>
                  <a:cubicBezTo>
                    <a:pt x="12181" y="3240"/>
                    <a:pt x="12078" y="3471"/>
                    <a:pt x="12232" y="3573"/>
                  </a:cubicBezTo>
                  <a:cubicBezTo>
                    <a:pt x="12258" y="3573"/>
                    <a:pt x="12283" y="3599"/>
                    <a:pt x="12309" y="3599"/>
                  </a:cubicBezTo>
                  <a:cubicBezTo>
                    <a:pt x="12323" y="3604"/>
                    <a:pt x="12337" y="3606"/>
                    <a:pt x="12352" y="3606"/>
                  </a:cubicBezTo>
                  <a:cubicBezTo>
                    <a:pt x="12421" y="3606"/>
                    <a:pt x="12498" y="3560"/>
                    <a:pt x="12540" y="3496"/>
                  </a:cubicBezTo>
                  <a:cubicBezTo>
                    <a:pt x="12608" y="3361"/>
                    <a:pt x="12516" y="3205"/>
                    <a:pt x="12388" y="3205"/>
                  </a:cubicBezTo>
                  <a:close/>
                  <a:moveTo>
                    <a:pt x="7478" y="3842"/>
                  </a:moveTo>
                  <a:cubicBezTo>
                    <a:pt x="7323" y="3842"/>
                    <a:pt x="7170" y="3912"/>
                    <a:pt x="7129" y="4061"/>
                  </a:cubicBezTo>
                  <a:lnTo>
                    <a:pt x="7155" y="4061"/>
                  </a:lnTo>
                  <a:cubicBezTo>
                    <a:pt x="7155" y="4112"/>
                    <a:pt x="7155" y="4163"/>
                    <a:pt x="7155" y="4214"/>
                  </a:cubicBezTo>
                  <a:cubicBezTo>
                    <a:pt x="7181" y="4394"/>
                    <a:pt x="7334" y="4522"/>
                    <a:pt x="7514" y="4573"/>
                  </a:cubicBezTo>
                  <a:cubicBezTo>
                    <a:pt x="7796" y="4573"/>
                    <a:pt x="7976" y="4240"/>
                    <a:pt x="7822" y="4009"/>
                  </a:cubicBezTo>
                  <a:cubicBezTo>
                    <a:pt x="7761" y="3900"/>
                    <a:pt x="7619" y="3842"/>
                    <a:pt x="7478" y="3842"/>
                  </a:cubicBezTo>
                  <a:close/>
                  <a:moveTo>
                    <a:pt x="3853" y="5099"/>
                  </a:moveTo>
                  <a:cubicBezTo>
                    <a:pt x="3701" y="5099"/>
                    <a:pt x="3554" y="5169"/>
                    <a:pt x="3514" y="5317"/>
                  </a:cubicBezTo>
                  <a:cubicBezTo>
                    <a:pt x="3514" y="5368"/>
                    <a:pt x="3514" y="5420"/>
                    <a:pt x="3514" y="5471"/>
                  </a:cubicBezTo>
                  <a:cubicBezTo>
                    <a:pt x="3539" y="5650"/>
                    <a:pt x="3693" y="5804"/>
                    <a:pt x="3873" y="5830"/>
                  </a:cubicBezTo>
                  <a:cubicBezTo>
                    <a:pt x="4155" y="5830"/>
                    <a:pt x="4360" y="5522"/>
                    <a:pt x="4206" y="5266"/>
                  </a:cubicBezTo>
                  <a:cubicBezTo>
                    <a:pt x="4133" y="5156"/>
                    <a:pt x="3991" y="5099"/>
                    <a:pt x="3853" y="5099"/>
                  </a:cubicBezTo>
                  <a:close/>
                  <a:moveTo>
                    <a:pt x="7382" y="5816"/>
                  </a:moveTo>
                  <a:cubicBezTo>
                    <a:pt x="7341" y="5816"/>
                    <a:pt x="7300" y="5820"/>
                    <a:pt x="7258" y="5830"/>
                  </a:cubicBezTo>
                  <a:cubicBezTo>
                    <a:pt x="6822" y="5907"/>
                    <a:pt x="6540" y="6625"/>
                    <a:pt x="6924" y="6907"/>
                  </a:cubicBezTo>
                  <a:lnTo>
                    <a:pt x="6950" y="6907"/>
                  </a:lnTo>
                  <a:cubicBezTo>
                    <a:pt x="7001" y="6932"/>
                    <a:pt x="7078" y="6958"/>
                    <a:pt x="7155" y="6984"/>
                  </a:cubicBezTo>
                  <a:cubicBezTo>
                    <a:pt x="7196" y="6991"/>
                    <a:pt x="7238" y="6995"/>
                    <a:pt x="7280" y="6995"/>
                  </a:cubicBezTo>
                  <a:cubicBezTo>
                    <a:pt x="7524" y="6995"/>
                    <a:pt x="7767" y="6869"/>
                    <a:pt x="7899" y="6650"/>
                  </a:cubicBezTo>
                  <a:cubicBezTo>
                    <a:pt x="8085" y="6254"/>
                    <a:pt x="7785" y="5816"/>
                    <a:pt x="7382" y="5816"/>
                  </a:cubicBezTo>
                  <a:close/>
                  <a:moveTo>
                    <a:pt x="1704" y="7231"/>
                  </a:moveTo>
                  <a:cubicBezTo>
                    <a:pt x="1684" y="7231"/>
                    <a:pt x="1663" y="7234"/>
                    <a:pt x="1642" y="7240"/>
                  </a:cubicBezTo>
                  <a:cubicBezTo>
                    <a:pt x="1514" y="7266"/>
                    <a:pt x="1411" y="7497"/>
                    <a:pt x="1539" y="7599"/>
                  </a:cubicBezTo>
                  <a:cubicBezTo>
                    <a:pt x="1565" y="7599"/>
                    <a:pt x="1591" y="7625"/>
                    <a:pt x="1616" y="7625"/>
                  </a:cubicBezTo>
                  <a:cubicBezTo>
                    <a:pt x="1634" y="7629"/>
                    <a:pt x="1653" y="7631"/>
                    <a:pt x="1670" y="7631"/>
                  </a:cubicBezTo>
                  <a:cubicBezTo>
                    <a:pt x="1754" y="7631"/>
                    <a:pt x="1830" y="7586"/>
                    <a:pt x="1873" y="7522"/>
                  </a:cubicBezTo>
                  <a:cubicBezTo>
                    <a:pt x="1940" y="7387"/>
                    <a:pt x="1849" y="7231"/>
                    <a:pt x="1704" y="7231"/>
                  </a:cubicBezTo>
                  <a:close/>
                  <a:moveTo>
                    <a:pt x="5899" y="8599"/>
                  </a:moveTo>
                  <a:cubicBezTo>
                    <a:pt x="5822" y="8599"/>
                    <a:pt x="5770" y="8753"/>
                    <a:pt x="5847" y="8804"/>
                  </a:cubicBezTo>
                  <a:cubicBezTo>
                    <a:pt x="5847" y="8804"/>
                    <a:pt x="5873" y="8804"/>
                    <a:pt x="5873" y="8830"/>
                  </a:cubicBezTo>
                  <a:cubicBezTo>
                    <a:pt x="5924" y="8830"/>
                    <a:pt x="6001" y="8804"/>
                    <a:pt x="6027" y="8753"/>
                  </a:cubicBezTo>
                  <a:cubicBezTo>
                    <a:pt x="6052" y="8676"/>
                    <a:pt x="5975" y="8599"/>
                    <a:pt x="5899" y="8599"/>
                  </a:cubicBezTo>
                  <a:close/>
                  <a:moveTo>
                    <a:pt x="3453" y="8132"/>
                  </a:moveTo>
                  <a:cubicBezTo>
                    <a:pt x="3431" y="8132"/>
                    <a:pt x="3408" y="8134"/>
                    <a:pt x="3386" y="8138"/>
                  </a:cubicBezTo>
                  <a:cubicBezTo>
                    <a:pt x="3103" y="8189"/>
                    <a:pt x="2924" y="8651"/>
                    <a:pt x="3206" y="8830"/>
                  </a:cubicBezTo>
                  <a:cubicBezTo>
                    <a:pt x="3232" y="8856"/>
                    <a:pt x="3283" y="8856"/>
                    <a:pt x="3334" y="8881"/>
                  </a:cubicBezTo>
                  <a:cubicBezTo>
                    <a:pt x="3357" y="8885"/>
                    <a:pt x="3380" y="8886"/>
                    <a:pt x="3403" y="8886"/>
                  </a:cubicBezTo>
                  <a:cubicBezTo>
                    <a:pt x="3558" y="8886"/>
                    <a:pt x="3706" y="8810"/>
                    <a:pt x="3796" y="8676"/>
                  </a:cubicBezTo>
                  <a:cubicBezTo>
                    <a:pt x="3915" y="8415"/>
                    <a:pt x="3726" y="8132"/>
                    <a:pt x="3453" y="8132"/>
                  </a:cubicBezTo>
                  <a:close/>
                  <a:moveTo>
                    <a:pt x="7730" y="8742"/>
                  </a:moveTo>
                  <a:cubicBezTo>
                    <a:pt x="7579" y="8742"/>
                    <a:pt x="7427" y="8819"/>
                    <a:pt x="7386" y="8984"/>
                  </a:cubicBezTo>
                  <a:cubicBezTo>
                    <a:pt x="7386" y="9010"/>
                    <a:pt x="7386" y="9061"/>
                    <a:pt x="7386" y="9112"/>
                  </a:cubicBezTo>
                  <a:cubicBezTo>
                    <a:pt x="7437" y="9292"/>
                    <a:pt x="7565" y="9445"/>
                    <a:pt x="7745" y="9471"/>
                  </a:cubicBezTo>
                  <a:cubicBezTo>
                    <a:pt x="8027" y="9471"/>
                    <a:pt x="8232" y="9163"/>
                    <a:pt x="8052" y="8907"/>
                  </a:cubicBezTo>
                  <a:cubicBezTo>
                    <a:pt x="7993" y="8800"/>
                    <a:pt x="7862" y="8742"/>
                    <a:pt x="7730" y="8742"/>
                  </a:cubicBezTo>
                  <a:close/>
                  <a:moveTo>
                    <a:pt x="4824" y="10739"/>
                  </a:moveTo>
                  <a:cubicBezTo>
                    <a:pt x="4782" y="10739"/>
                    <a:pt x="4738" y="10744"/>
                    <a:pt x="4693" y="10753"/>
                  </a:cubicBezTo>
                  <a:cubicBezTo>
                    <a:pt x="4257" y="10830"/>
                    <a:pt x="4001" y="11522"/>
                    <a:pt x="4411" y="11805"/>
                  </a:cubicBezTo>
                  <a:lnTo>
                    <a:pt x="4386" y="11805"/>
                  </a:lnTo>
                  <a:cubicBezTo>
                    <a:pt x="4463" y="11856"/>
                    <a:pt x="4539" y="11881"/>
                    <a:pt x="4616" y="11907"/>
                  </a:cubicBezTo>
                  <a:cubicBezTo>
                    <a:pt x="4658" y="11915"/>
                    <a:pt x="4699" y="11918"/>
                    <a:pt x="4739" y="11918"/>
                  </a:cubicBezTo>
                  <a:cubicBezTo>
                    <a:pt x="4978" y="11918"/>
                    <a:pt x="5203" y="11793"/>
                    <a:pt x="5334" y="11574"/>
                  </a:cubicBezTo>
                  <a:cubicBezTo>
                    <a:pt x="5544" y="11178"/>
                    <a:pt x="5246" y="10739"/>
                    <a:pt x="4824" y="10739"/>
                  </a:cubicBezTo>
                  <a:close/>
                  <a:moveTo>
                    <a:pt x="816" y="10950"/>
                  </a:moveTo>
                  <a:cubicBezTo>
                    <a:pt x="784" y="10950"/>
                    <a:pt x="751" y="10953"/>
                    <a:pt x="719" y="10958"/>
                  </a:cubicBezTo>
                  <a:cubicBezTo>
                    <a:pt x="283" y="11035"/>
                    <a:pt x="1" y="11753"/>
                    <a:pt x="411" y="12035"/>
                  </a:cubicBezTo>
                  <a:cubicBezTo>
                    <a:pt x="462" y="12061"/>
                    <a:pt x="539" y="12087"/>
                    <a:pt x="616" y="12112"/>
                  </a:cubicBezTo>
                  <a:cubicBezTo>
                    <a:pt x="658" y="12120"/>
                    <a:pt x="700" y="12123"/>
                    <a:pt x="742" y="12123"/>
                  </a:cubicBezTo>
                  <a:cubicBezTo>
                    <a:pt x="986" y="12123"/>
                    <a:pt x="1229" y="12001"/>
                    <a:pt x="1360" y="11805"/>
                  </a:cubicBezTo>
                  <a:cubicBezTo>
                    <a:pt x="1550" y="11400"/>
                    <a:pt x="1232" y="10950"/>
                    <a:pt x="816" y="1095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2" name="Google Shape;212;p6"/>
            <p:cNvSpPr/>
            <p:nvPr/>
          </p:nvSpPr>
          <p:spPr>
            <a:xfrm rot="718822">
              <a:off x="8018037" y="2549860"/>
              <a:ext cx="697670" cy="1395916"/>
            </a:xfrm>
            <a:custGeom>
              <a:avLst/>
              <a:gdLst/>
              <a:ahLst/>
              <a:cxnLst/>
              <a:rect l="l" t="t" r="r" b="b"/>
              <a:pathLst>
                <a:path w="30218" h="60461" extrusionOk="0">
                  <a:moveTo>
                    <a:pt x="29718" y="1"/>
                  </a:moveTo>
                  <a:cubicBezTo>
                    <a:pt x="29628" y="1"/>
                    <a:pt x="29537" y="37"/>
                    <a:pt x="29464" y="124"/>
                  </a:cubicBezTo>
                  <a:cubicBezTo>
                    <a:pt x="15053" y="18330"/>
                    <a:pt x="4052" y="40716"/>
                    <a:pt x="52" y="60025"/>
                  </a:cubicBezTo>
                  <a:cubicBezTo>
                    <a:pt x="1" y="60230"/>
                    <a:pt x="129" y="60409"/>
                    <a:pt x="334" y="60461"/>
                  </a:cubicBezTo>
                  <a:lnTo>
                    <a:pt x="411" y="60461"/>
                  </a:lnTo>
                  <a:cubicBezTo>
                    <a:pt x="565" y="60461"/>
                    <a:pt x="719" y="60333"/>
                    <a:pt x="744" y="60179"/>
                  </a:cubicBezTo>
                  <a:cubicBezTo>
                    <a:pt x="4745" y="40947"/>
                    <a:pt x="15668" y="18689"/>
                    <a:pt x="30028" y="560"/>
                  </a:cubicBezTo>
                  <a:cubicBezTo>
                    <a:pt x="30218" y="294"/>
                    <a:pt x="29972" y="1"/>
                    <a:pt x="29718"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213" name="Google Shape;213;p6"/>
          <p:cNvSpPr txBox="1">
            <a:spLocks noGrp="1"/>
          </p:cNvSpPr>
          <p:nvPr>
            <p:ph type="title"/>
          </p:nvPr>
        </p:nvSpPr>
        <p:spPr>
          <a:xfrm>
            <a:off x="2642200" y="778467"/>
            <a:ext cx="6907600" cy="540800"/>
          </a:xfrm>
          <a:prstGeom prst="rect">
            <a:avLst/>
          </a:prstGeom>
          <a:effectLst>
            <a:outerShdw dist="28575" dir="1920000" algn="bl" rotWithShape="0">
              <a:schemeClr val="accent1"/>
            </a:outerShdw>
          </a:effectLst>
        </p:spPr>
        <p:txBody>
          <a:bodyPr spcFirstLastPara="1" wrap="square" lIns="91425" tIns="91425" rIns="91425" bIns="91425" anchor="ctr" anchorCtr="0">
            <a:noAutofit/>
          </a:bodyPr>
          <a:lstStyle>
            <a:lvl1pPr lvl="0" algn="ctr" rtl="0">
              <a:spcBef>
                <a:spcPts val="0"/>
              </a:spcBef>
              <a:spcAft>
                <a:spcPts val="0"/>
              </a:spcAft>
              <a:buSzPts val="2500"/>
              <a:buNone/>
              <a:defRPr/>
            </a:lvl1pPr>
            <a:lvl2pPr lvl="1" rtl="0">
              <a:spcBef>
                <a:spcPts val="0"/>
              </a:spcBef>
              <a:spcAft>
                <a:spcPts val="0"/>
              </a:spcAft>
              <a:buSzPts val="2500"/>
              <a:buNone/>
              <a:defRPr sz="3333"/>
            </a:lvl2pPr>
            <a:lvl3pPr lvl="2" rtl="0">
              <a:spcBef>
                <a:spcPts val="0"/>
              </a:spcBef>
              <a:spcAft>
                <a:spcPts val="0"/>
              </a:spcAft>
              <a:buSzPts val="2500"/>
              <a:buNone/>
              <a:defRPr sz="3333"/>
            </a:lvl3pPr>
            <a:lvl4pPr lvl="3" rtl="0">
              <a:spcBef>
                <a:spcPts val="0"/>
              </a:spcBef>
              <a:spcAft>
                <a:spcPts val="0"/>
              </a:spcAft>
              <a:buSzPts val="2500"/>
              <a:buNone/>
              <a:defRPr sz="3333"/>
            </a:lvl4pPr>
            <a:lvl5pPr lvl="4" rtl="0">
              <a:spcBef>
                <a:spcPts val="0"/>
              </a:spcBef>
              <a:spcAft>
                <a:spcPts val="0"/>
              </a:spcAft>
              <a:buSzPts val="2500"/>
              <a:buNone/>
              <a:defRPr sz="3333"/>
            </a:lvl5pPr>
            <a:lvl6pPr lvl="5" rtl="0">
              <a:spcBef>
                <a:spcPts val="0"/>
              </a:spcBef>
              <a:spcAft>
                <a:spcPts val="0"/>
              </a:spcAft>
              <a:buSzPts val="2500"/>
              <a:buNone/>
              <a:defRPr sz="3333"/>
            </a:lvl6pPr>
            <a:lvl7pPr lvl="6" rtl="0">
              <a:spcBef>
                <a:spcPts val="0"/>
              </a:spcBef>
              <a:spcAft>
                <a:spcPts val="0"/>
              </a:spcAft>
              <a:buSzPts val="2500"/>
              <a:buNone/>
              <a:defRPr sz="3333"/>
            </a:lvl7pPr>
            <a:lvl8pPr lvl="7" rtl="0">
              <a:spcBef>
                <a:spcPts val="0"/>
              </a:spcBef>
              <a:spcAft>
                <a:spcPts val="0"/>
              </a:spcAft>
              <a:buSzPts val="2500"/>
              <a:buNone/>
              <a:defRPr sz="3333"/>
            </a:lvl8pPr>
            <a:lvl9pPr lvl="8" rtl="0">
              <a:spcBef>
                <a:spcPts val="0"/>
              </a:spcBef>
              <a:spcAft>
                <a:spcPts val="0"/>
              </a:spcAft>
              <a:buSzPts val="2500"/>
              <a:buNone/>
              <a:defRPr sz="3333"/>
            </a:lvl9pPr>
          </a:lstStyle>
          <a:p>
            <a:endParaRPr/>
          </a:p>
        </p:txBody>
      </p:sp>
      <p:grpSp>
        <p:nvGrpSpPr>
          <p:cNvPr id="214" name="Google Shape;214;p6"/>
          <p:cNvGrpSpPr/>
          <p:nvPr/>
        </p:nvGrpSpPr>
        <p:grpSpPr>
          <a:xfrm>
            <a:off x="945533" y="1672986"/>
            <a:ext cx="10301600" cy="4571417"/>
            <a:chOff x="709144" y="1137300"/>
            <a:chExt cx="7726200" cy="3546300"/>
          </a:xfrm>
        </p:grpSpPr>
        <p:sp>
          <p:nvSpPr>
            <p:cNvPr id="215" name="Google Shape;215;p6"/>
            <p:cNvSpPr/>
            <p:nvPr/>
          </p:nvSpPr>
          <p:spPr>
            <a:xfrm>
              <a:off x="785344" y="1213500"/>
              <a:ext cx="7650000" cy="3470100"/>
            </a:xfrm>
            <a:prstGeom prst="roundRect">
              <a:avLst>
                <a:gd name="adj" fmla="val 8345"/>
              </a:avLst>
            </a:prstGeom>
            <a:solidFill>
              <a:schemeClr val="accen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6" name="Google Shape;216;p6"/>
            <p:cNvSpPr/>
            <p:nvPr/>
          </p:nvSpPr>
          <p:spPr>
            <a:xfrm>
              <a:off x="709144" y="1137300"/>
              <a:ext cx="7650000" cy="3470100"/>
            </a:xfrm>
            <a:prstGeom prst="roundRect">
              <a:avLst>
                <a:gd name="adj" fmla="val 8345"/>
              </a:avLst>
            </a:prstGeom>
            <a:solidFill>
              <a:schemeClr val="l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Tree>
    <p:extLst>
      <p:ext uri="{BB962C8B-B14F-4D97-AF65-F5344CB8AC3E}">
        <p14:creationId xmlns:p14="http://schemas.microsoft.com/office/powerpoint/2010/main" val="3529354043"/>
      </p:ext>
    </p:extLst>
  </p:cSld>
  <p:clrMapOvr>
    <a:masterClrMapping/>
  </p:clrMapOvr>
</p:sldLayout>
</file>

<file path=ppt/slideLayouts/slideLayout207.xml><?xml version="1.0" encoding="utf-8"?>
<p:sldLayout xmlns:a="http://schemas.openxmlformats.org/drawingml/2006/main" xmlns:r="http://schemas.openxmlformats.org/officeDocument/2006/relationships" xmlns:p="http://schemas.openxmlformats.org/presentationml/2006/main" matchingName="One column text">
  <p:cSld name="One column text">
    <p:spTree>
      <p:nvGrpSpPr>
        <p:cNvPr id="1" name="Shape 217"/>
        <p:cNvGrpSpPr/>
        <p:nvPr/>
      </p:nvGrpSpPr>
      <p:grpSpPr>
        <a:xfrm>
          <a:off x="0" y="0"/>
          <a:ext cx="0" cy="0"/>
          <a:chOff x="0" y="0"/>
          <a:chExt cx="0" cy="0"/>
        </a:xfrm>
      </p:grpSpPr>
      <p:pic>
        <p:nvPicPr>
          <p:cNvPr id="218" name="Google Shape;218;p7"/>
          <p:cNvPicPr preferRelativeResize="0"/>
          <p:nvPr/>
        </p:nvPicPr>
        <p:blipFill>
          <a:blip r:embed="rId2">
            <a:alphaModFix/>
          </a:blip>
          <a:stretch>
            <a:fillRect/>
          </a:stretch>
        </p:blipFill>
        <p:spPr>
          <a:xfrm>
            <a:off x="-75466" y="-36433"/>
            <a:ext cx="12342935" cy="7005332"/>
          </a:xfrm>
          <a:prstGeom prst="rect">
            <a:avLst/>
          </a:prstGeom>
          <a:noFill/>
          <a:ln>
            <a:noFill/>
          </a:ln>
        </p:spPr>
      </p:pic>
      <p:grpSp>
        <p:nvGrpSpPr>
          <p:cNvPr id="219" name="Google Shape;219;p7"/>
          <p:cNvGrpSpPr/>
          <p:nvPr/>
        </p:nvGrpSpPr>
        <p:grpSpPr>
          <a:xfrm rot="-900067" flipH="1">
            <a:off x="-1503281" y="1231724"/>
            <a:ext cx="3141897" cy="2465331"/>
            <a:chOff x="-2415600" y="2986400"/>
            <a:chExt cx="1943075" cy="1524659"/>
          </a:xfrm>
        </p:grpSpPr>
        <p:sp>
          <p:nvSpPr>
            <p:cNvPr id="220" name="Google Shape;220;p7"/>
            <p:cNvSpPr/>
            <p:nvPr/>
          </p:nvSpPr>
          <p:spPr>
            <a:xfrm>
              <a:off x="-2415600" y="2986400"/>
              <a:ext cx="1117375" cy="1251275"/>
            </a:xfrm>
            <a:custGeom>
              <a:avLst/>
              <a:gdLst/>
              <a:ahLst/>
              <a:cxnLst/>
              <a:rect l="l" t="t" r="r" b="b"/>
              <a:pathLst>
                <a:path w="44695" h="50051" extrusionOk="0">
                  <a:moveTo>
                    <a:pt x="11387" y="1"/>
                  </a:moveTo>
                  <a:cubicBezTo>
                    <a:pt x="10743" y="1"/>
                    <a:pt x="10152" y="449"/>
                    <a:pt x="10001" y="1099"/>
                  </a:cubicBezTo>
                  <a:lnTo>
                    <a:pt x="180" y="41127"/>
                  </a:lnTo>
                  <a:cubicBezTo>
                    <a:pt x="0" y="41896"/>
                    <a:pt x="462" y="42665"/>
                    <a:pt x="1257" y="42871"/>
                  </a:cubicBezTo>
                  <a:lnTo>
                    <a:pt x="33617" y="50051"/>
                  </a:lnTo>
                  <a:lnTo>
                    <a:pt x="44695" y="8433"/>
                  </a:lnTo>
                  <a:lnTo>
                    <a:pt x="11744" y="48"/>
                  </a:lnTo>
                  <a:cubicBezTo>
                    <a:pt x="11625" y="16"/>
                    <a:pt x="11505" y="1"/>
                    <a:pt x="1138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1" name="Google Shape;221;p7"/>
            <p:cNvSpPr/>
            <p:nvPr/>
          </p:nvSpPr>
          <p:spPr>
            <a:xfrm>
              <a:off x="-1586075" y="3188225"/>
              <a:ext cx="1113550" cy="1279575"/>
            </a:xfrm>
            <a:custGeom>
              <a:avLst/>
              <a:gdLst/>
              <a:ahLst/>
              <a:cxnLst/>
              <a:rect l="l" t="t" r="r" b="b"/>
              <a:pathLst>
                <a:path w="44542" h="51183" extrusionOk="0">
                  <a:moveTo>
                    <a:pt x="10411" y="1"/>
                  </a:moveTo>
                  <a:lnTo>
                    <a:pt x="0" y="41772"/>
                  </a:lnTo>
                  <a:lnTo>
                    <a:pt x="31797" y="51132"/>
                  </a:lnTo>
                  <a:cubicBezTo>
                    <a:pt x="31925" y="51166"/>
                    <a:pt x="32054" y="51182"/>
                    <a:pt x="32181" y="51182"/>
                  </a:cubicBezTo>
                  <a:cubicBezTo>
                    <a:pt x="32815" y="51182"/>
                    <a:pt x="33395" y="50773"/>
                    <a:pt x="33566" y="50132"/>
                  </a:cubicBezTo>
                  <a:lnTo>
                    <a:pt x="44336" y="10360"/>
                  </a:lnTo>
                  <a:cubicBezTo>
                    <a:pt x="44541" y="9591"/>
                    <a:pt x="44080" y="8796"/>
                    <a:pt x="43310" y="8591"/>
                  </a:cubicBezTo>
                  <a:lnTo>
                    <a:pt x="10411" y="1"/>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2" name="Google Shape;222;p7"/>
            <p:cNvSpPr/>
            <p:nvPr/>
          </p:nvSpPr>
          <p:spPr>
            <a:xfrm>
              <a:off x="-2351263" y="3014809"/>
              <a:ext cx="1085975" cy="1231500"/>
            </a:xfrm>
            <a:custGeom>
              <a:avLst/>
              <a:gdLst/>
              <a:ahLst/>
              <a:cxnLst/>
              <a:rect l="l" t="t" r="r" b="b"/>
              <a:pathLst>
                <a:path w="43439" h="49260" extrusionOk="0">
                  <a:moveTo>
                    <a:pt x="12258" y="0"/>
                  </a:moveTo>
                  <a:lnTo>
                    <a:pt x="1" y="41925"/>
                  </a:lnTo>
                  <a:lnTo>
                    <a:pt x="17207" y="42695"/>
                  </a:lnTo>
                  <a:cubicBezTo>
                    <a:pt x="22079" y="43387"/>
                    <a:pt x="26643" y="45438"/>
                    <a:pt x="30412" y="48618"/>
                  </a:cubicBezTo>
                  <a:lnTo>
                    <a:pt x="31156" y="49259"/>
                  </a:lnTo>
                  <a:lnTo>
                    <a:pt x="43439" y="7334"/>
                  </a:lnTo>
                  <a:lnTo>
                    <a:pt x="42670" y="6693"/>
                  </a:lnTo>
                  <a:cubicBezTo>
                    <a:pt x="38900" y="3539"/>
                    <a:pt x="34336" y="1487"/>
                    <a:pt x="29464" y="769"/>
                  </a:cubicBezTo>
                  <a:lnTo>
                    <a:pt x="12258" y="0"/>
                  </a:ln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3" name="Google Shape;223;p7"/>
            <p:cNvSpPr/>
            <p:nvPr/>
          </p:nvSpPr>
          <p:spPr>
            <a:xfrm>
              <a:off x="-1573663" y="3188659"/>
              <a:ext cx="1070600" cy="1322400"/>
            </a:xfrm>
            <a:custGeom>
              <a:avLst/>
              <a:gdLst/>
              <a:ahLst/>
              <a:cxnLst/>
              <a:rect l="l" t="t" r="r" b="b"/>
              <a:pathLst>
                <a:path w="42824" h="52896" extrusionOk="0">
                  <a:moveTo>
                    <a:pt x="17135" y="1"/>
                  </a:moveTo>
                  <a:cubicBezTo>
                    <a:pt x="15803" y="1"/>
                    <a:pt x="14490" y="86"/>
                    <a:pt x="13232" y="252"/>
                  </a:cubicBezTo>
                  <a:lnTo>
                    <a:pt x="12258" y="380"/>
                  </a:lnTo>
                  <a:lnTo>
                    <a:pt x="1" y="42280"/>
                  </a:lnTo>
                  <a:lnTo>
                    <a:pt x="975" y="42151"/>
                  </a:lnTo>
                  <a:cubicBezTo>
                    <a:pt x="2113" y="42002"/>
                    <a:pt x="3255" y="41927"/>
                    <a:pt x="4394" y="41927"/>
                  </a:cubicBezTo>
                  <a:cubicBezTo>
                    <a:pt x="8133" y="41927"/>
                    <a:pt x="11844" y="42727"/>
                    <a:pt x="15284" y="44280"/>
                  </a:cubicBezTo>
                  <a:lnTo>
                    <a:pt x="30208" y="52895"/>
                  </a:lnTo>
                  <a:lnTo>
                    <a:pt x="42824" y="9124"/>
                  </a:lnTo>
                  <a:lnTo>
                    <a:pt x="28284" y="2226"/>
                  </a:lnTo>
                  <a:cubicBezTo>
                    <a:pt x="24955" y="704"/>
                    <a:pt x="20963" y="1"/>
                    <a:pt x="17135" y="1"/>
                  </a:cubicBez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224" name="Google Shape;224;p7"/>
            <p:cNvGrpSpPr/>
            <p:nvPr/>
          </p:nvGrpSpPr>
          <p:grpSpPr>
            <a:xfrm>
              <a:off x="-2218800" y="3088875"/>
              <a:ext cx="1598825" cy="1190475"/>
              <a:chOff x="-2218800" y="3088875"/>
              <a:chExt cx="1598825" cy="1190475"/>
            </a:xfrm>
          </p:grpSpPr>
          <p:sp>
            <p:nvSpPr>
              <p:cNvPr id="225" name="Google Shape;225;p7"/>
              <p:cNvSpPr/>
              <p:nvPr/>
            </p:nvSpPr>
            <p:spPr>
              <a:xfrm>
                <a:off x="-2218800" y="3088875"/>
                <a:ext cx="841100" cy="985325"/>
              </a:xfrm>
              <a:custGeom>
                <a:avLst/>
                <a:gdLst/>
                <a:ahLst/>
                <a:cxnLst/>
                <a:rect l="l" t="t" r="r" b="b"/>
                <a:pathLst>
                  <a:path w="33644" h="39413" extrusionOk="0">
                    <a:moveTo>
                      <a:pt x="9539" y="0"/>
                    </a:moveTo>
                    <a:lnTo>
                      <a:pt x="9462" y="667"/>
                    </a:lnTo>
                    <a:lnTo>
                      <a:pt x="22412" y="2385"/>
                    </a:lnTo>
                    <a:cubicBezTo>
                      <a:pt x="26027" y="3077"/>
                      <a:pt x="29489" y="4436"/>
                      <a:pt x="32643" y="6360"/>
                    </a:cubicBezTo>
                    <a:lnTo>
                      <a:pt x="33284" y="6744"/>
                    </a:lnTo>
                    <a:lnTo>
                      <a:pt x="33643" y="6154"/>
                    </a:lnTo>
                    <a:lnTo>
                      <a:pt x="33002" y="5770"/>
                    </a:lnTo>
                    <a:cubicBezTo>
                      <a:pt x="29797" y="3795"/>
                      <a:pt x="26233" y="2411"/>
                      <a:pt x="22540" y="1693"/>
                    </a:cubicBezTo>
                    <a:lnTo>
                      <a:pt x="9539" y="0"/>
                    </a:lnTo>
                    <a:close/>
                    <a:moveTo>
                      <a:pt x="8668" y="2385"/>
                    </a:moveTo>
                    <a:lnTo>
                      <a:pt x="8591" y="3052"/>
                    </a:lnTo>
                    <a:lnTo>
                      <a:pt x="21540" y="4770"/>
                    </a:lnTo>
                    <a:cubicBezTo>
                      <a:pt x="25156" y="5462"/>
                      <a:pt x="28617" y="6821"/>
                      <a:pt x="31771" y="8744"/>
                    </a:cubicBezTo>
                    <a:lnTo>
                      <a:pt x="32387" y="9129"/>
                    </a:lnTo>
                    <a:lnTo>
                      <a:pt x="32771" y="8565"/>
                    </a:lnTo>
                    <a:lnTo>
                      <a:pt x="32130" y="8180"/>
                    </a:lnTo>
                    <a:cubicBezTo>
                      <a:pt x="28899" y="6206"/>
                      <a:pt x="25361" y="4821"/>
                      <a:pt x="21668" y="4103"/>
                    </a:cubicBezTo>
                    <a:lnTo>
                      <a:pt x="8668" y="2385"/>
                    </a:lnTo>
                    <a:close/>
                    <a:moveTo>
                      <a:pt x="7796" y="4795"/>
                    </a:moveTo>
                    <a:lnTo>
                      <a:pt x="7719" y="5488"/>
                    </a:lnTo>
                    <a:lnTo>
                      <a:pt x="20668" y="7180"/>
                    </a:lnTo>
                    <a:cubicBezTo>
                      <a:pt x="24284" y="7898"/>
                      <a:pt x="27746" y="9232"/>
                      <a:pt x="30900" y="11180"/>
                    </a:cubicBezTo>
                    <a:lnTo>
                      <a:pt x="31515" y="11565"/>
                    </a:lnTo>
                    <a:lnTo>
                      <a:pt x="31874" y="10975"/>
                    </a:lnTo>
                    <a:lnTo>
                      <a:pt x="31259" y="10591"/>
                    </a:lnTo>
                    <a:cubicBezTo>
                      <a:pt x="28028" y="8616"/>
                      <a:pt x="24489" y="7231"/>
                      <a:pt x="20796" y="6513"/>
                    </a:cubicBezTo>
                    <a:lnTo>
                      <a:pt x="7796" y="4795"/>
                    </a:lnTo>
                    <a:close/>
                    <a:moveTo>
                      <a:pt x="6873" y="9206"/>
                    </a:moveTo>
                    <a:lnTo>
                      <a:pt x="6770" y="9873"/>
                    </a:lnTo>
                    <a:lnTo>
                      <a:pt x="19745" y="11591"/>
                    </a:lnTo>
                    <a:cubicBezTo>
                      <a:pt x="23361" y="12283"/>
                      <a:pt x="26822" y="13642"/>
                      <a:pt x="29976" y="15565"/>
                    </a:cubicBezTo>
                    <a:lnTo>
                      <a:pt x="30592" y="15950"/>
                    </a:lnTo>
                    <a:lnTo>
                      <a:pt x="30951" y="15386"/>
                    </a:lnTo>
                    <a:lnTo>
                      <a:pt x="30335" y="15001"/>
                    </a:lnTo>
                    <a:cubicBezTo>
                      <a:pt x="27104" y="13027"/>
                      <a:pt x="23566" y="11642"/>
                      <a:pt x="19848" y="10924"/>
                    </a:cubicBezTo>
                    <a:lnTo>
                      <a:pt x="6873" y="9206"/>
                    </a:lnTo>
                    <a:close/>
                    <a:moveTo>
                      <a:pt x="5975" y="11616"/>
                    </a:moveTo>
                    <a:lnTo>
                      <a:pt x="5898" y="12283"/>
                    </a:lnTo>
                    <a:lnTo>
                      <a:pt x="18848" y="14001"/>
                    </a:lnTo>
                    <a:cubicBezTo>
                      <a:pt x="22463" y="14693"/>
                      <a:pt x="25925" y="16052"/>
                      <a:pt x="29079" y="17976"/>
                    </a:cubicBezTo>
                    <a:lnTo>
                      <a:pt x="29694" y="18360"/>
                    </a:lnTo>
                    <a:lnTo>
                      <a:pt x="30079" y="17796"/>
                    </a:lnTo>
                    <a:lnTo>
                      <a:pt x="29438" y="17411"/>
                    </a:lnTo>
                    <a:cubicBezTo>
                      <a:pt x="26207" y="15437"/>
                      <a:pt x="22668" y="14052"/>
                      <a:pt x="18976" y="13334"/>
                    </a:cubicBezTo>
                    <a:lnTo>
                      <a:pt x="5975" y="11616"/>
                    </a:lnTo>
                    <a:close/>
                    <a:moveTo>
                      <a:pt x="5078" y="14027"/>
                    </a:moveTo>
                    <a:lnTo>
                      <a:pt x="5001" y="14693"/>
                    </a:lnTo>
                    <a:lnTo>
                      <a:pt x="17950" y="16411"/>
                    </a:lnTo>
                    <a:cubicBezTo>
                      <a:pt x="21566" y="17104"/>
                      <a:pt x="25027" y="18463"/>
                      <a:pt x="28181" y="20386"/>
                    </a:cubicBezTo>
                    <a:lnTo>
                      <a:pt x="28797" y="20796"/>
                    </a:lnTo>
                    <a:lnTo>
                      <a:pt x="29181" y="20206"/>
                    </a:lnTo>
                    <a:lnTo>
                      <a:pt x="28566" y="19822"/>
                    </a:lnTo>
                    <a:cubicBezTo>
                      <a:pt x="25335" y="17847"/>
                      <a:pt x="21796" y="16463"/>
                      <a:pt x="18104" y="15745"/>
                    </a:cubicBezTo>
                    <a:lnTo>
                      <a:pt x="5078" y="14027"/>
                    </a:lnTo>
                    <a:close/>
                    <a:moveTo>
                      <a:pt x="4078" y="19053"/>
                    </a:moveTo>
                    <a:lnTo>
                      <a:pt x="4001" y="19719"/>
                    </a:lnTo>
                    <a:lnTo>
                      <a:pt x="16950" y="21437"/>
                    </a:lnTo>
                    <a:cubicBezTo>
                      <a:pt x="20591" y="22130"/>
                      <a:pt x="24053" y="23489"/>
                      <a:pt x="27207" y="25412"/>
                    </a:cubicBezTo>
                    <a:lnTo>
                      <a:pt x="27822" y="25797"/>
                    </a:lnTo>
                    <a:lnTo>
                      <a:pt x="28181" y="25232"/>
                    </a:lnTo>
                    <a:lnTo>
                      <a:pt x="27566" y="24822"/>
                    </a:lnTo>
                    <a:cubicBezTo>
                      <a:pt x="24335" y="22848"/>
                      <a:pt x="20796" y="21463"/>
                      <a:pt x="17104" y="20745"/>
                    </a:cubicBezTo>
                    <a:lnTo>
                      <a:pt x="4078" y="19053"/>
                    </a:lnTo>
                    <a:close/>
                    <a:moveTo>
                      <a:pt x="3231" y="21463"/>
                    </a:moveTo>
                    <a:lnTo>
                      <a:pt x="3129" y="22130"/>
                    </a:lnTo>
                    <a:lnTo>
                      <a:pt x="16078" y="23848"/>
                    </a:lnTo>
                    <a:cubicBezTo>
                      <a:pt x="19899" y="24617"/>
                      <a:pt x="24438" y="26668"/>
                      <a:pt x="26310" y="27848"/>
                    </a:cubicBezTo>
                    <a:lnTo>
                      <a:pt x="26925" y="28233"/>
                    </a:lnTo>
                    <a:lnTo>
                      <a:pt x="27310" y="27643"/>
                    </a:lnTo>
                    <a:lnTo>
                      <a:pt x="26669" y="27258"/>
                    </a:lnTo>
                    <a:cubicBezTo>
                      <a:pt x="24745" y="26053"/>
                      <a:pt x="20104" y="23925"/>
                      <a:pt x="16206" y="23155"/>
                    </a:cubicBezTo>
                    <a:lnTo>
                      <a:pt x="3231" y="21463"/>
                    </a:lnTo>
                    <a:close/>
                    <a:moveTo>
                      <a:pt x="2334" y="23848"/>
                    </a:moveTo>
                    <a:lnTo>
                      <a:pt x="2231" y="24514"/>
                    </a:lnTo>
                    <a:lnTo>
                      <a:pt x="15206" y="26232"/>
                    </a:lnTo>
                    <a:cubicBezTo>
                      <a:pt x="18925" y="26976"/>
                      <a:pt x="24540" y="29669"/>
                      <a:pt x="25438" y="30233"/>
                    </a:cubicBezTo>
                    <a:lnTo>
                      <a:pt x="26053" y="30617"/>
                    </a:lnTo>
                    <a:lnTo>
                      <a:pt x="26412" y="30053"/>
                    </a:lnTo>
                    <a:lnTo>
                      <a:pt x="25797" y="29669"/>
                    </a:lnTo>
                    <a:cubicBezTo>
                      <a:pt x="24848" y="29079"/>
                      <a:pt x="19207" y="26335"/>
                      <a:pt x="15335" y="25566"/>
                    </a:cubicBezTo>
                    <a:lnTo>
                      <a:pt x="2334" y="23848"/>
                    </a:lnTo>
                    <a:close/>
                    <a:moveTo>
                      <a:pt x="1283" y="27592"/>
                    </a:moveTo>
                    <a:lnTo>
                      <a:pt x="1180" y="28284"/>
                    </a:lnTo>
                    <a:lnTo>
                      <a:pt x="14155" y="29976"/>
                    </a:lnTo>
                    <a:cubicBezTo>
                      <a:pt x="17771" y="30694"/>
                      <a:pt x="21232" y="32053"/>
                      <a:pt x="24361" y="33976"/>
                    </a:cubicBezTo>
                    <a:lnTo>
                      <a:pt x="25002" y="34361"/>
                    </a:lnTo>
                    <a:lnTo>
                      <a:pt x="25361" y="33797"/>
                    </a:lnTo>
                    <a:lnTo>
                      <a:pt x="24745" y="33387"/>
                    </a:lnTo>
                    <a:cubicBezTo>
                      <a:pt x="21514" y="31412"/>
                      <a:pt x="17976" y="30028"/>
                      <a:pt x="14258" y="29310"/>
                    </a:cubicBezTo>
                    <a:lnTo>
                      <a:pt x="1283" y="27592"/>
                    </a:lnTo>
                    <a:close/>
                    <a:moveTo>
                      <a:pt x="693" y="30156"/>
                    </a:moveTo>
                    <a:lnTo>
                      <a:pt x="590" y="30822"/>
                    </a:lnTo>
                    <a:lnTo>
                      <a:pt x="13565" y="32541"/>
                    </a:lnTo>
                    <a:cubicBezTo>
                      <a:pt x="17181" y="33233"/>
                      <a:pt x="20643" y="34592"/>
                      <a:pt x="23797" y="36515"/>
                    </a:cubicBezTo>
                    <a:lnTo>
                      <a:pt x="24412" y="36900"/>
                    </a:lnTo>
                    <a:lnTo>
                      <a:pt x="24771" y="36310"/>
                    </a:lnTo>
                    <a:lnTo>
                      <a:pt x="24130" y="35925"/>
                    </a:lnTo>
                    <a:cubicBezTo>
                      <a:pt x="20925" y="33951"/>
                      <a:pt x="17386" y="32566"/>
                      <a:pt x="13668" y="31874"/>
                    </a:cubicBezTo>
                    <a:lnTo>
                      <a:pt x="693" y="30156"/>
                    </a:lnTo>
                    <a:close/>
                    <a:moveTo>
                      <a:pt x="103" y="32643"/>
                    </a:moveTo>
                    <a:lnTo>
                      <a:pt x="0" y="33335"/>
                    </a:lnTo>
                    <a:lnTo>
                      <a:pt x="12975" y="35053"/>
                    </a:lnTo>
                    <a:cubicBezTo>
                      <a:pt x="16591" y="35746"/>
                      <a:pt x="20053" y="37105"/>
                      <a:pt x="23207" y="39028"/>
                    </a:cubicBezTo>
                    <a:lnTo>
                      <a:pt x="23848" y="39413"/>
                    </a:lnTo>
                    <a:lnTo>
                      <a:pt x="24181" y="38823"/>
                    </a:lnTo>
                    <a:lnTo>
                      <a:pt x="23540" y="38438"/>
                    </a:lnTo>
                    <a:cubicBezTo>
                      <a:pt x="20335" y="36464"/>
                      <a:pt x="16796" y="35079"/>
                      <a:pt x="13104" y="34361"/>
                    </a:cubicBezTo>
                    <a:lnTo>
                      <a:pt x="103" y="32643"/>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6" name="Google Shape;226;p7"/>
              <p:cNvSpPr/>
              <p:nvPr/>
            </p:nvSpPr>
            <p:spPr>
              <a:xfrm>
                <a:off x="-1461075" y="3283625"/>
                <a:ext cx="841100" cy="995725"/>
              </a:xfrm>
              <a:custGeom>
                <a:avLst/>
                <a:gdLst/>
                <a:ahLst/>
                <a:cxnLst/>
                <a:rect l="l" t="t" r="r" b="b"/>
                <a:pathLst>
                  <a:path w="33644" h="39829" extrusionOk="0">
                    <a:moveTo>
                      <a:pt x="11739" y="1"/>
                    </a:moveTo>
                    <a:cubicBezTo>
                      <a:pt x="10432" y="1"/>
                      <a:pt x="9481" y="31"/>
                      <a:pt x="9386" y="31"/>
                    </a:cubicBezTo>
                    <a:lnTo>
                      <a:pt x="9386" y="698"/>
                    </a:lnTo>
                    <a:cubicBezTo>
                      <a:pt x="9406" y="698"/>
                      <a:pt x="10284" y="673"/>
                      <a:pt x="11526" y="673"/>
                    </a:cubicBezTo>
                    <a:cubicBezTo>
                      <a:pt x="13388" y="673"/>
                      <a:pt x="16068" y="729"/>
                      <a:pt x="17899" y="1006"/>
                    </a:cubicBezTo>
                    <a:cubicBezTo>
                      <a:pt x="22643" y="1775"/>
                      <a:pt x="29618" y="4878"/>
                      <a:pt x="32618" y="6750"/>
                    </a:cubicBezTo>
                    <a:lnTo>
                      <a:pt x="33259" y="7134"/>
                    </a:lnTo>
                    <a:lnTo>
                      <a:pt x="33644" y="6570"/>
                    </a:lnTo>
                    <a:lnTo>
                      <a:pt x="33028" y="6185"/>
                    </a:lnTo>
                    <a:cubicBezTo>
                      <a:pt x="29977" y="4288"/>
                      <a:pt x="22874" y="1108"/>
                      <a:pt x="18053" y="365"/>
                    </a:cubicBezTo>
                    <a:cubicBezTo>
                      <a:pt x="16198" y="63"/>
                      <a:pt x="13606" y="1"/>
                      <a:pt x="11739" y="1"/>
                    </a:cubicBezTo>
                    <a:close/>
                    <a:moveTo>
                      <a:pt x="8770" y="2801"/>
                    </a:moveTo>
                    <a:lnTo>
                      <a:pt x="8770" y="3493"/>
                    </a:lnTo>
                    <a:cubicBezTo>
                      <a:pt x="8847" y="3493"/>
                      <a:pt x="16130" y="3519"/>
                      <a:pt x="19258" y="4288"/>
                    </a:cubicBezTo>
                    <a:cubicBezTo>
                      <a:pt x="22976" y="5211"/>
                      <a:pt x="28489" y="7134"/>
                      <a:pt x="31746" y="9160"/>
                    </a:cubicBezTo>
                    <a:lnTo>
                      <a:pt x="32387" y="9545"/>
                    </a:lnTo>
                    <a:lnTo>
                      <a:pt x="32746" y="8980"/>
                    </a:lnTo>
                    <a:lnTo>
                      <a:pt x="32105" y="8570"/>
                    </a:lnTo>
                    <a:cubicBezTo>
                      <a:pt x="28797" y="6519"/>
                      <a:pt x="23207" y="4570"/>
                      <a:pt x="19412" y="3621"/>
                    </a:cubicBezTo>
                    <a:cubicBezTo>
                      <a:pt x="16207" y="2852"/>
                      <a:pt x="9078" y="2801"/>
                      <a:pt x="8770" y="2801"/>
                    </a:cubicBezTo>
                    <a:close/>
                    <a:moveTo>
                      <a:pt x="8129" y="5570"/>
                    </a:moveTo>
                    <a:lnTo>
                      <a:pt x="8129" y="6262"/>
                    </a:lnTo>
                    <a:cubicBezTo>
                      <a:pt x="8232" y="6262"/>
                      <a:pt x="17412" y="6467"/>
                      <a:pt x="20592" y="7570"/>
                    </a:cubicBezTo>
                    <a:cubicBezTo>
                      <a:pt x="21463" y="7878"/>
                      <a:pt x="22361" y="8160"/>
                      <a:pt x="23233" y="8442"/>
                    </a:cubicBezTo>
                    <a:cubicBezTo>
                      <a:pt x="25976" y="9314"/>
                      <a:pt x="28592" y="10160"/>
                      <a:pt x="30874" y="11570"/>
                    </a:cubicBezTo>
                    <a:lnTo>
                      <a:pt x="31490" y="11955"/>
                    </a:lnTo>
                    <a:lnTo>
                      <a:pt x="31849" y="11391"/>
                    </a:lnTo>
                    <a:lnTo>
                      <a:pt x="31208" y="11006"/>
                    </a:lnTo>
                    <a:cubicBezTo>
                      <a:pt x="28874" y="9519"/>
                      <a:pt x="26079" y="8647"/>
                      <a:pt x="23412" y="7801"/>
                    </a:cubicBezTo>
                    <a:cubicBezTo>
                      <a:pt x="22540" y="7519"/>
                      <a:pt x="21669" y="7237"/>
                      <a:pt x="20797" y="6929"/>
                    </a:cubicBezTo>
                    <a:cubicBezTo>
                      <a:pt x="17540" y="5801"/>
                      <a:pt x="8514" y="5570"/>
                      <a:pt x="8129" y="5570"/>
                    </a:cubicBezTo>
                    <a:close/>
                    <a:moveTo>
                      <a:pt x="6822" y="9596"/>
                    </a:moveTo>
                    <a:lnTo>
                      <a:pt x="6745" y="10263"/>
                    </a:lnTo>
                    <a:lnTo>
                      <a:pt x="19694" y="11981"/>
                    </a:lnTo>
                    <a:cubicBezTo>
                      <a:pt x="23310" y="12699"/>
                      <a:pt x="26771" y="14032"/>
                      <a:pt x="29925" y="15981"/>
                    </a:cubicBezTo>
                    <a:lnTo>
                      <a:pt x="30566" y="16365"/>
                    </a:lnTo>
                    <a:lnTo>
                      <a:pt x="30925" y="15776"/>
                    </a:lnTo>
                    <a:lnTo>
                      <a:pt x="30284" y="15391"/>
                    </a:lnTo>
                    <a:cubicBezTo>
                      <a:pt x="27079" y="13417"/>
                      <a:pt x="23515" y="12032"/>
                      <a:pt x="19822" y="11314"/>
                    </a:cubicBezTo>
                    <a:lnTo>
                      <a:pt x="6822" y="9596"/>
                    </a:lnTo>
                    <a:close/>
                    <a:moveTo>
                      <a:pt x="5950" y="12006"/>
                    </a:moveTo>
                    <a:lnTo>
                      <a:pt x="5847" y="12673"/>
                    </a:lnTo>
                    <a:lnTo>
                      <a:pt x="18822" y="14391"/>
                    </a:lnTo>
                    <a:cubicBezTo>
                      <a:pt x="22438" y="15109"/>
                      <a:pt x="25900" y="16442"/>
                      <a:pt x="29054" y="18391"/>
                    </a:cubicBezTo>
                    <a:lnTo>
                      <a:pt x="29669" y="18776"/>
                    </a:lnTo>
                    <a:lnTo>
                      <a:pt x="30054" y="18186"/>
                    </a:lnTo>
                    <a:lnTo>
                      <a:pt x="29413" y="17801"/>
                    </a:lnTo>
                    <a:cubicBezTo>
                      <a:pt x="26182" y="15827"/>
                      <a:pt x="22643" y="14442"/>
                      <a:pt x="18925" y="13724"/>
                    </a:cubicBezTo>
                    <a:lnTo>
                      <a:pt x="5950" y="12006"/>
                    </a:lnTo>
                    <a:close/>
                    <a:moveTo>
                      <a:pt x="5052" y="14417"/>
                    </a:moveTo>
                    <a:lnTo>
                      <a:pt x="4975" y="15109"/>
                    </a:lnTo>
                    <a:lnTo>
                      <a:pt x="17925" y="16801"/>
                    </a:lnTo>
                    <a:cubicBezTo>
                      <a:pt x="21540" y="17519"/>
                      <a:pt x="25028" y="18853"/>
                      <a:pt x="28156" y="20802"/>
                    </a:cubicBezTo>
                    <a:lnTo>
                      <a:pt x="28797" y="21186"/>
                    </a:lnTo>
                    <a:lnTo>
                      <a:pt x="29156" y="20596"/>
                    </a:lnTo>
                    <a:lnTo>
                      <a:pt x="28515" y="20212"/>
                    </a:lnTo>
                    <a:cubicBezTo>
                      <a:pt x="25310" y="18237"/>
                      <a:pt x="21745" y="16853"/>
                      <a:pt x="18053" y="16135"/>
                    </a:cubicBezTo>
                    <a:lnTo>
                      <a:pt x="5052" y="14417"/>
                    </a:lnTo>
                    <a:close/>
                    <a:moveTo>
                      <a:pt x="4078" y="19443"/>
                    </a:moveTo>
                    <a:lnTo>
                      <a:pt x="4001" y="20109"/>
                    </a:lnTo>
                    <a:lnTo>
                      <a:pt x="16950" y="21827"/>
                    </a:lnTo>
                    <a:cubicBezTo>
                      <a:pt x="20566" y="22545"/>
                      <a:pt x="24028" y="23879"/>
                      <a:pt x="27182" y="25827"/>
                    </a:cubicBezTo>
                    <a:lnTo>
                      <a:pt x="27823" y="26212"/>
                    </a:lnTo>
                    <a:lnTo>
                      <a:pt x="28156" y="25622"/>
                    </a:lnTo>
                    <a:lnTo>
                      <a:pt x="27541" y="25238"/>
                    </a:lnTo>
                    <a:cubicBezTo>
                      <a:pt x="24310" y="23263"/>
                      <a:pt x="20771" y="21879"/>
                      <a:pt x="17079" y="21161"/>
                    </a:cubicBezTo>
                    <a:lnTo>
                      <a:pt x="4078" y="19443"/>
                    </a:lnTo>
                    <a:close/>
                    <a:moveTo>
                      <a:pt x="3180" y="21853"/>
                    </a:moveTo>
                    <a:lnTo>
                      <a:pt x="3103" y="22520"/>
                    </a:lnTo>
                    <a:lnTo>
                      <a:pt x="16053" y="24238"/>
                    </a:lnTo>
                    <a:cubicBezTo>
                      <a:pt x="19874" y="24981"/>
                      <a:pt x="24438" y="27058"/>
                      <a:pt x="26284" y="28212"/>
                    </a:cubicBezTo>
                    <a:lnTo>
                      <a:pt x="26925" y="28623"/>
                    </a:lnTo>
                    <a:lnTo>
                      <a:pt x="27284" y="28033"/>
                    </a:lnTo>
                    <a:lnTo>
                      <a:pt x="26643" y="27648"/>
                    </a:lnTo>
                    <a:cubicBezTo>
                      <a:pt x="24720" y="26443"/>
                      <a:pt x="20079" y="24340"/>
                      <a:pt x="16181" y="23571"/>
                    </a:cubicBezTo>
                    <a:lnTo>
                      <a:pt x="3180" y="21853"/>
                    </a:lnTo>
                    <a:close/>
                    <a:moveTo>
                      <a:pt x="2309" y="24263"/>
                    </a:moveTo>
                    <a:lnTo>
                      <a:pt x="2232" y="24930"/>
                    </a:lnTo>
                    <a:lnTo>
                      <a:pt x="15181" y="26648"/>
                    </a:lnTo>
                    <a:cubicBezTo>
                      <a:pt x="18925" y="27392"/>
                      <a:pt x="24515" y="30084"/>
                      <a:pt x="25412" y="30623"/>
                    </a:cubicBezTo>
                    <a:lnTo>
                      <a:pt x="26053" y="31007"/>
                    </a:lnTo>
                    <a:lnTo>
                      <a:pt x="26387" y="30443"/>
                    </a:lnTo>
                    <a:lnTo>
                      <a:pt x="25771" y="30058"/>
                    </a:lnTo>
                    <a:cubicBezTo>
                      <a:pt x="24823" y="29469"/>
                      <a:pt x="19181" y="26751"/>
                      <a:pt x="15309" y="25981"/>
                    </a:cubicBezTo>
                    <a:lnTo>
                      <a:pt x="2309" y="24263"/>
                    </a:lnTo>
                    <a:close/>
                    <a:moveTo>
                      <a:pt x="1257" y="28007"/>
                    </a:moveTo>
                    <a:lnTo>
                      <a:pt x="1180" y="28674"/>
                    </a:lnTo>
                    <a:lnTo>
                      <a:pt x="14130" y="30392"/>
                    </a:lnTo>
                    <a:cubicBezTo>
                      <a:pt x="17745" y="31110"/>
                      <a:pt x="21207" y="32443"/>
                      <a:pt x="24361" y="34392"/>
                    </a:cubicBezTo>
                    <a:lnTo>
                      <a:pt x="24976" y="34777"/>
                    </a:lnTo>
                    <a:lnTo>
                      <a:pt x="25335" y="34187"/>
                    </a:lnTo>
                    <a:lnTo>
                      <a:pt x="24720" y="33802"/>
                    </a:lnTo>
                    <a:cubicBezTo>
                      <a:pt x="21489" y="31828"/>
                      <a:pt x="17950" y="30443"/>
                      <a:pt x="14258" y="29725"/>
                    </a:cubicBezTo>
                    <a:lnTo>
                      <a:pt x="1257" y="28007"/>
                    </a:lnTo>
                    <a:close/>
                    <a:moveTo>
                      <a:pt x="667" y="30520"/>
                    </a:moveTo>
                    <a:lnTo>
                      <a:pt x="591" y="31212"/>
                    </a:lnTo>
                    <a:lnTo>
                      <a:pt x="13566" y="32905"/>
                    </a:lnTo>
                    <a:cubicBezTo>
                      <a:pt x="17155" y="33623"/>
                      <a:pt x="20617" y="34982"/>
                      <a:pt x="23771" y="36905"/>
                    </a:cubicBezTo>
                    <a:lnTo>
                      <a:pt x="24412" y="37290"/>
                    </a:lnTo>
                    <a:lnTo>
                      <a:pt x="24746" y="36726"/>
                    </a:lnTo>
                    <a:lnTo>
                      <a:pt x="24130" y="36315"/>
                    </a:lnTo>
                    <a:cubicBezTo>
                      <a:pt x="20899" y="34341"/>
                      <a:pt x="17361" y="32956"/>
                      <a:pt x="13668" y="32238"/>
                    </a:cubicBezTo>
                    <a:lnTo>
                      <a:pt x="667" y="30520"/>
                    </a:lnTo>
                    <a:close/>
                    <a:moveTo>
                      <a:pt x="103" y="33059"/>
                    </a:moveTo>
                    <a:lnTo>
                      <a:pt x="1" y="33725"/>
                    </a:lnTo>
                    <a:lnTo>
                      <a:pt x="12950" y="35443"/>
                    </a:lnTo>
                    <a:cubicBezTo>
                      <a:pt x="16566" y="36136"/>
                      <a:pt x="20027" y="37495"/>
                      <a:pt x="23181" y="39418"/>
                    </a:cubicBezTo>
                    <a:lnTo>
                      <a:pt x="23797" y="39828"/>
                    </a:lnTo>
                    <a:lnTo>
                      <a:pt x="24156" y="39238"/>
                    </a:lnTo>
                    <a:lnTo>
                      <a:pt x="23515" y="38854"/>
                    </a:lnTo>
                    <a:cubicBezTo>
                      <a:pt x="20310" y="36879"/>
                      <a:pt x="16745" y="35495"/>
                      <a:pt x="13053" y="34777"/>
                    </a:cubicBezTo>
                    <a:lnTo>
                      <a:pt x="103" y="33059"/>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227" name="Google Shape;227;p7"/>
          <p:cNvGrpSpPr/>
          <p:nvPr/>
        </p:nvGrpSpPr>
        <p:grpSpPr>
          <a:xfrm rot="4282019">
            <a:off x="-396046" y="-465989"/>
            <a:ext cx="2436812" cy="2564967"/>
            <a:chOff x="1526600" y="450800"/>
            <a:chExt cx="4540675" cy="4779475"/>
          </a:xfrm>
        </p:grpSpPr>
        <p:sp>
          <p:nvSpPr>
            <p:cNvPr id="228" name="Google Shape;228;p7"/>
            <p:cNvSpPr/>
            <p:nvPr/>
          </p:nvSpPr>
          <p:spPr>
            <a:xfrm>
              <a:off x="1610100" y="473575"/>
              <a:ext cx="4457175" cy="4689450"/>
            </a:xfrm>
            <a:custGeom>
              <a:avLst/>
              <a:gdLst/>
              <a:ahLst/>
              <a:cxnLst/>
              <a:rect l="l" t="t" r="r" b="b"/>
              <a:pathLst>
                <a:path w="178287" h="187578" extrusionOk="0">
                  <a:moveTo>
                    <a:pt x="95602" y="1"/>
                  </a:moveTo>
                  <a:cubicBezTo>
                    <a:pt x="95141" y="1"/>
                    <a:pt x="94676" y="129"/>
                    <a:pt x="94258" y="394"/>
                  </a:cubicBezTo>
                  <a:lnTo>
                    <a:pt x="0" y="63859"/>
                  </a:lnTo>
                  <a:lnTo>
                    <a:pt x="79645" y="185257"/>
                  </a:lnTo>
                  <a:cubicBezTo>
                    <a:pt x="80631" y="186769"/>
                    <a:pt x="82280" y="187578"/>
                    <a:pt x="83965" y="187578"/>
                  </a:cubicBezTo>
                  <a:cubicBezTo>
                    <a:pt x="84955" y="187578"/>
                    <a:pt x="85959" y="187298"/>
                    <a:pt x="86847" y="186719"/>
                  </a:cubicBezTo>
                  <a:lnTo>
                    <a:pt x="176826" y="126176"/>
                  </a:lnTo>
                  <a:cubicBezTo>
                    <a:pt x="177974" y="125393"/>
                    <a:pt x="178287" y="123880"/>
                    <a:pt x="177504" y="122732"/>
                  </a:cubicBezTo>
                  <a:lnTo>
                    <a:pt x="97703" y="1125"/>
                  </a:lnTo>
                  <a:cubicBezTo>
                    <a:pt x="97205" y="394"/>
                    <a:pt x="96410" y="1"/>
                    <a:pt x="9560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9" name="Google Shape;229;p7"/>
            <p:cNvSpPr/>
            <p:nvPr/>
          </p:nvSpPr>
          <p:spPr>
            <a:xfrm>
              <a:off x="1616625" y="450800"/>
              <a:ext cx="4391950" cy="4645025"/>
            </a:xfrm>
            <a:custGeom>
              <a:avLst/>
              <a:gdLst/>
              <a:ahLst/>
              <a:cxnLst/>
              <a:rect l="l" t="t" r="r" b="b"/>
              <a:pathLst>
                <a:path w="175678" h="185801" extrusionOk="0">
                  <a:moveTo>
                    <a:pt x="93162" y="0"/>
                  </a:moveTo>
                  <a:lnTo>
                    <a:pt x="0" y="61587"/>
                  </a:lnTo>
                  <a:lnTo>
                    <a:pt x="80323" y="184028"/>
                  </a:lnTo>
                  <a:cubicBezTo>
                    <a:pt x="81085" y="185187"/>
                    <a:pt x="82329" y="185800"/>
                    <a:pt x="83604" y="185800"/>
                  </a:cubicBezTo>
                  <a:cubicBezTo>
                    <a:pt x="84339" y="185800"/>
                    <a:pt x="85083" y="185597"/>
                    <a:pt x="85751" y="185177"/>
                  </a:cubicBezTo>
                  <a:lnTo>
                    <a:pt x="175677" y="125782"/>
                  </a:lnTo>
                  <a:lnTo>
                    <a:pt x="93162" y="0"/>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0" name="Google Shape;230;p7"/>
            <p:cNvSpPr/>
            <p:nvPr/>
          </p:nvSpPr>
          <p:spPr>
            <a:xfrm>
              <a:off x="3931325" y="462525"/>
              <a:ext cx="2064200" cy="3145900"/>
            </a:xfrm>
            <a:custGeom>
              <a:avLst/>
              <a:gdLst/>
              <a:ahLst/>
              <a:cxnLst/>
              <a:rect l="l" t="t" r="r" b="b"/>
              <a:pathLst>
                <a:path w="82568" h="125836" fill="none" extrusionOk="0">
                  <a:moveTo>
                    <a:pt x="0" y="1"/>
                  </a:moveTo>
                  <a:lnTo>
                    <a:pt x="82567" y="125835"/>
                  </a:lnTo>
                </a:path>
              </a:pathLst>
            </a:custGeom>
            <a:noFill/>
            <a:ln w="11750" cap="flat" cmpd="sng">
              <a:solidFill>
                <a:schemeClr val="dk1"/>
              </a:solidFill>
              <a:prstDash val="solid"/>
              <a:miter lim="5219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1" name="Google Shape;231;p7"/>
            <p:cNvSpPr/>
            <p:nvPr/>
          </p:nvSpPr>
          <p:spPr>
            <a:xfrm>
              <a:off x="3898700" y="482100"/>
              <a:ext cx="2065500" cy="3145900"/>
            </a:xfrm>
            <a:custGeom>
              <a:avLst/>
              <a:gdLst/>
              <a:ahLst/>
              <a:cxnLst/>
              <a:rect l="l" t="t" r="r" b="b"/>
              <a:pathLst>
                <a:path w="82620" h="125836" fill="none" extrusionOk="0">
                  <a:moveTo>
                    <a:pt x="1" y="1"/>
                  </a:moveTo>
                  <a:lnTo>
                    <a:pt x="82620" y="125835"/>
                  </a:lnTo>
                </a:path>
              </a:pathLst>
            </a:custGeom>
            <a:noFill/>
            <a:ln w="11750" cap="flat" cmpd="sng">
              <a:solidFill>
                <a:schemeClr val="dk1"/>
              </a:solidFill>
              <a:prstDash val="solid"/>
              <a:miter lim="5219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2" name="Google Shape;232;p7"/>
            <p:cNvSpPr/>
            <p:nvPr/>
          </p:nvSpPr>
          <p:spPr>
            <a:xfrm>
              <a:off x="3742125" y="4138150"/>
              <a:ext cx="842925" cy="1092125"/>
            </a:xfrm>
            <a:custGeom>
              <a:avLst/>
              <a:gdLst/>
              <a:ahLst/>
              <a:cxnLst/>
              <a:rect l="l" t="t" r="r" b="b"/>
              <a:pathLst>
                <a:path w="33717" h="43685" extrusionOk="0">
                  <a:moveTo>
                    <a:pt x="9604" y="0"/>
                  </a:moveTo>
                  <a:lnTo>
                    <a:pt x="1" y="6159"/>
                  </a:lnTo>
                  <a:lnTo>
                    <a:pt x="24113" y="43685"/>
                  </a:lnTo>
                  <a:lnTo>
                    <a:pt x="25679" y="35595"/>
                  </a:lnTo>
                  <a:lnTo>
                    <a:pt x="33716" y="37526"/>
                  </a:lnTo>
                  <a:lnTo>
                    <a:pt x="9604"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3" name="Google Shape;233;p7"/>
            <p:cNvSpPr/>
            <p:nvPr/>
          </p:nvSpPr>
          <p:spPr>
            <a:xfrm>
              <a:off x="1526600" y="464775"/>
              <a:ext cx="4343675" cy="4627200"/>
            </a:xfrm>
            <a:custGeom>
              <a:avLst/>
              <a:gdLst/>
              <a:ahLst/>
              <a:cxnLst/>
              <a:rect l="l" t="t" r="r" b="b"/>
              <a:pathLst>
                <a:path w="173747" h="185088" extrusionOk="0">
                  <a:moveTo>
                    <a:pt x="91115" y="1"/>
                  </a:moveTo>
                  <a:cubicBezTo>
                    <a:pt x="90634" y="1"/>
                    <a:pt x="90147" y="140"/>
                    <a:pt x="89718" y="433"/>
                  </a:cubicBezTo>
                  <a:lnTo>
                    <a:pt x="0" y="59357"/>
                  </a:lnTo>
                  <a:lnTo>
                    <a:pt x="82515" y="185087"/>
                  </a:lnTo>
                  <a:lnTo>
                    <a:pt x="172285" y="126163"/>
                  </a:lnTo>
                  <a:cubicBezTo>
                    <a:pt x="173433" y="125380"/>
                    <a:pt x="173746" y="123866"/>
                    <a:pt x="172963" y="122718"/>
                  </a:cubicBezTo>
                  <a:lnTo>
                    <a:pt x="93162" y="1111"/>
                  </a:lnTo>
                  <a:cubicBezTo>
                    <a:pt x="92705" y="392"/>
                    <a:pt x="91920" y="1"/>
                    <a:pt x="91115"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4" name="Google Shape;234;p7"/>
            <p:cNvSpPr/>
            <p:nvPr/>
          </p:nvSpPr>
          <p:spPr>
            <a:xfrm>
              <a:off x="1636200" y="1843000"/>
              <a:ext cx="2130750" cy="3199400"/>
            </a:xfrm>
            <a:custGeom>
              <a:avLst/>
              <a:gdLst/>
              <a:ahLst/>
              <a:cxnLst/>
              <a:rect l="l" t="t" r="r" b="b"/>
              <a:pathLst>
                <a:path w="85230" h="127976" extrusionOk="0">
                  <a:moveTo>
                    <a:pt x="2506" y="1"/>
                  </a:moveTo>
                  <a:lnTo>
                    <a:pt x="0" y="1619"/>
                  </a:lnTo>
                  <a:lnTo>
                    <a:pt x="82724" y="127975"/>
                  </a:lnTo>
                  <a:lnTo>
                    <a:pt x="85229" y="126357"/>
                  </a:lnTo>
                  <a:lnTo>
                    <a:pt x="2506"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5" name="Google Shape;235;p7"/>
            <p:cNvSpPr/>
            <p:nvPr/>
          </p:nvSpPr>
          <p:spPr>
            <a:xfrm>
              <a:off x="2647400" y="1567700"/>
              <a:ext cx="2116400" cy="2399550"/>
            </a:xfrm>
            <a:custGeom>
              <a:avLst/>
              <a:gdLst/>
              <a:ahLst/>
              <a:cxnLst/>
              <a:rect l="l" t="t" r="r" b="b"/>
              <a:pathLst>
                <a:path w="84656" h="95982" fill="none" extrusionOk="0">
                  <a:moveTo>
                    <a:pt x="82777" y="71347"/>
                  </a:moveTo>
                  <a:cubicBezTo>
                    <a:pt x="82777" y="69937"/>
                    <a:pt x="83507" y="68633"/>
                    <a:pt x="84656" y="67850"/>
                  </a:cubicBezTo>
                  <a:lnTo>
                    <a:pt x="40919" y="1201"/>
                  </a:lnTo>
                  <a:cubicBezTo>
                    <a:pt x="38988" y="2453"/>
                    <a:pt x="36431" y="1932"/>
                    <a:pt x="35178" y="0"/>
                  </a:cubicBezTo>
                  <a:lnTo>
                    <a:pt x="1149" y="22286"/>
                  </a:lnTo>
                  <a:cubicBezTo>
                    <a:pt x="2454" y="24217"/>
                    <a:pt x="1932" y="26827"/>
                    <a:pt x="1" y="28080"/>
                  </a:cubicBezTo>
                  <a:lnTo>
                    <a:pt x="43737" y="94729"/>
                  </a:lnTo>
                  <a:cubicBezTo>
                    <a:pt x="45668" y="93476"/>
                    <a:pt x="48226" y="94050"/>
                    <a:pt x="49478" y="95981"/>
                  </a:cubicBezTo>
                  <a:lnTo>
                    <a:pt x="83455" y="73643"/>
                  </a:lnTo>
                  <a:cubicBezTo>
                    <a:pt x="82985" y="72965"/>
                    <a:pt x="82777" y="72182"/>
                    <a:pt x="82777" y="71347"/>
                  </a:cubicBezTo>
                  <a:close/>
                </a:path>
              </a:pathLst>
            </a:custGeom>
            <a:solidFill>
              <a:schemeClr val="lt1"/>
            </a:solidFill>
            <a:ln w="14350" cap="flat" cmpd="sng">
              <a:solidFill>
                <a:schemeClr val="lt1"/>
              </a:solidFill>
              <a:prstDash val="solid"/>
              <a:miter lim="5219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36" name="Google Shape;236;p7"/>
          <p:cNvGrpSpPr/>
          <p:nvPr/>
        </p:nvGrpSpPr>
        <p:grpSpPr>
          <a:xfrm rot="-9427094">
            <a:off x="10113901" y="-177273"/>
            <a:ext cx="2802632" cy="2235164"/>
            <a:chOff x="-874852" y="3661982"/>
            <a:chExt cx="2044303" cy="1580085"/>
          </a:xfrm>
        </p:grpSpPr>
        <p:grpSp>
          <p:nvGrpSpPr>
            <p:cNvPr id="237" name="Google Shape;237;p7"/>
            <p:cNvGrpSpPr/>
            <p:nvPr/>
          </p:nvGrpSpPr>
          <p:grpSpPr>
            <a:xfrm rot="5249857" flipH="1">
              <a:off x="48808" y="4095917"/>
              <a:ext cx="537972" cy="1681428"/>
              <a:chOff x="-1858600" y="2385325"/>
              <a:chExt cx="523125" cy="1635025"/>
            </a:xfrm>
          </p:grpSpPr>
          <p:sp>
            <p:nvSpPr>
              <p:cNvPr id="238" name="Google Shape;238;p7"/>
              <p:cNvSpPr/>
              <p:nvPr/>
            </p:nvSpPr>
            <p:spPr>
              <a:xfrm>
                <a:off x="-1804750" y="2385325"/>
                <a:ext cx="469275" cy="1635025"/>
              </a:xfrm>
              <a:custGeom>
                <a:avLst/>
                <a:gdLst/>
                <a:ahLst/>
                <a:cxnLst/>
                <a:rect l="l" t="t" r="r" b="b"/>
                <a:pathLst>
                  <a:path w="18771" h="65401" extrusionOk="0">
                    <a:moveTo>
                      <a:pt x="12062" y="1"/>
                    </a:moveTo>
                    <a:cubicBezTo>
                      <a:pt x="9693" y="1"/>
                      <a:pt x="7259" y="1264"/>
                      <a:pt x="5667" y="3115"/>
                    </a:cubicBezTo>
                    <a:cubicBezTo>
                      <a:pt x="3462" y="5679"/>
                      <a:pt x="2513" y="9064"/>
                      <a:pt x="1872" y="12397"/>
                    </a:cubicBezTo>
                    <a:lnTo>
                      <a:pt x="1872" y="12372"/>
                    </a:lnTo>
                    <a:cubicBezTo>
                      <a:pt x="129" y="21270"/>
                      <a:pt x="0" y="30373"/>
                      <a:pt x="975" y="39373"/>
                    </a:cubicBezTo>
                    <a:cubicBezTo>
                      <a:pt x="1308" y="42476"/>
                      <a:pt x="1308" y="44861"/>
                      <a:pt x="1462" y="47989"/>
                    </a:cubicBezTo>
                    <a:cubicBezTo>
                      <a:pt x="1795" y="54796"/>
                      <a:pt x="6238" y="62496"/>
                      <a:pt x="6079" y="65382"/>
                    </a:cubicBezTo>
                    <a:lnTo>
                      <a:pt x="6079" y="65382"/>
                    </a:lnTo>
                    <a:cubicBezTo>
                      <a:pt x="6979" y="50077"/>
                      <a:pt x="11644" y="31239"/>
                      <a:pt x="16694" y="16756"/>
                    </a:cubicBezTo>
                    <a:cubicBezTo>
                      <a:pt x="17694" y="13936"/>
                      <a:pt x="18771" y="11064"/>
                      <a:pt x="18745" y="8089"/>
                    </a:cubicBezTo>
                    <a:cubicBezTo>
                      <a:pt x="18745" y="5089"/>
                      <a:pt x="17412" y="1909"/>
                      <a:pt x="14719" y="602"/>
                    </a:cubicBezTo>
                    <a:cubicBezTo>
                      <a:pt x="13878" y="188"/>
                      <a:pt x="12974" y="1"/>
                      <a:pt x="12062" y="1"/>
                    </a:cubicBezTo>
                    <a:close/>
                    <a:moveTo>
                      <a:pt x="6079" y="65382"/>
                    </a:moveTo>
                    <a:lnTo>
                      <a:pt x="6079" y="65382"/>
                    </a:lnTo>
                    <a:cubicBezTo>
                      <a:pt x="6078" y="65388"/>
                      <a:pt x="6078" y="65394"/>
                      <a:pt x="6078" y="65400"/>
                    </a:cubicBezTo>
                    <a:cubicBezTo>
                      <a:pt x="6078" y="65394"/>
                      <a:pt x="6078" y="65388"/>
                      <a:pt x="6079" y="65382"/>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9" name="Google Shape;239;p7"/>
              <p:cNvSpPr/>
              <p:nvPr/>
            </p:nvSpPr>
            <p:spPr>
              <a:xfrm>
                <a:off x="-1858600" y="2385425"/>
                <a:ext cx="469275" cy="1634925"/>
              </a:xfrm>
              <a:custGeom>
                <a:avLst/>
                <a:gdLst/>
                <a:ahLst/>
                <a:cxnLst/>
                <a:rect l="l" t="t" r="r" b="b"/>
                <a:pathLst>
                  <a:path w="18771" h="65397" extrusionOk="0">
                    <a:moveTo>
                      <a:pt x="12088" y="1"/>
                    </a:moveTo>
                    <a:cubicBezTo>
                      <a:pt x="9704" y="1"/>
                      <a:pt x="7263" y="1274"/>
                      <a:pt x="5667" y="3111"/>
                    </a:cubicBezTo>
                    <a:cubicBezTo>
                      <a:pt x="3462" y="5649"/>
                      <a:pt x="2513" y="9060"/>
                      <a:pt x="1872" y="12393"/>
                    </a:cubicBezTo>
                    <a:lnTo>
                      <a:pt x="1872" y="12368"/>
                    </a:lnTo>
                    <a:cubicBezTo>
                      <a:pt x="129" y="21266"/>
                      <a:pt x="0" y="30369"/>
                      <a:pt x="975" y="39369"/>
                    </a:cubicBezTo>
                    <a:cubicBezTo>
                      <a:pt x="1308" y="42472"/>
                      <a:pt x="1308" y="44857"/>
                      <a:pt x="1462" y="47985"/>
                    </a:cubicBezTo>
                    <a:cubicBezTo>
                      <a:pt x="1795" y="54792"/>
                      <a:pt x="6239" y="62492"/>
                      <a:pt x="6079" y="65378"/>
                    </a:cubicBezTo>
                    <a:lnTo>
                      <a:pt x="6079" y="65378"/>
                    </a:lnTo>
                    <a:cubicBezTo>
                      <a:pt x="6979" y="50073"/>
                      <a:pt x="11670" y="31235"/>
                      <a:pt x="16694" y="16752"/>
                    </a:cubicBezTo>
                    <a:cubicBezTo>
                      <a:pt x="17694" y="13932"/>
                      <a:pt x="18771" y="11060"/>
                      <a:pt x="18771" y="8085"/>
                    </a:cubicBezTo>
                    <a:cubicBezTo>
                      <a:pt x="18745" y="5085"/>
                      <a:pt x="17412" y="1905"/>
                      <a:pt x="14745" y="598"/>
                    </a:cubicBezTo>
                    <a:cubicBezTo>
                      <a:pt x="13901" y="187"/>
                      <a:pt x="12999" y="1"/>
                      <a:pt x="12088" y="1"/>
                    </a:cubicBezTo>
                    <a:close/>
                    <a:moveTo>
                      <a:pt x="6079" y="65378"/>
                    </a:moveTo>
                    <a:cubicBezTo>
                      <a:pt x="6078" y="65384"/>
                      <a:pt x="6078" y="65390"/>
                      <a:pt x="6078" y="65396"/>
                    </a:cubicBezTo>
                    <a:cubicBezTo>
                      <a:pt x="6078" y="65390"/>
                      <a:pt x="6078" y="65384"/>
                      <a:pt x="6079" y="65378"/>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0" name="Google Shape;240;p7"/>
              <p:cNvSpPr/>
              <p:nvPr/>
            </p:nvSpPr>
            <p:spPr>
              <a:xfrm>
                <a:off x="-1766300" y="2414375"/>
                <a:ext cx="329125" cy="283550"/>
              </a:xfrm>
              <a:custGeom>
                <a:avLst/>
                <a:gdLst/>
                <a:ahLst/>
                <a:cxnLst/>
                <a:rect l="l" t="t" r="r" b="b"/>
                <a:pathLst>
                  <a:path w="13165" h="11342" extrusionOk="0">
                    <a:moveTo>
                      <a:pt x="7214" y="1"/>
                    </a:moveTo>
                    <a:cubicBezTo>
                      <a:pt x="7203" y="1"/>
                      <a:pt x="7192" y="2"/>
                      <a:pt x="7181" y="4"/>
                    </a:cubicBezTo>
                    <a:cubicBezTo>
                      <a:pt x="7053" y="55"/>
                      <a:pt x="6976" y="260"/>
                      <a:pt x="7104" y="337"/>
                    </a:cubicBezTo>
                    <a:cubicBezTo>
                      <a:pt x="7130" y="363"/>
                      <a:pt x="7155" y="363"/>
                      <a:pt x="7181" y="363"/>
                    </a:cubicBezTo>
                    <a:cubicBezTo>
                      <a:pt x="7258" y="363"/>
                      <a:pt x="7335" y="337"/>
                      <a:pt x="7386" y="260"/>
                    </a:cubicBezTo>
                    <a:cubicBezTo>
                      <a:pt x="7433" y="120"/>
                      <a:pt x="7330" y="1"/>
                      <a:pt x="7214" y="1"/>
                    </a:cubicBezTo>
                    <a:close/>
                    <a:moveTo>
                      <a:pt x="10096" y="914"/>
                    </a:moveTo>
                    <a:cubicBezTo>
                      <a:pt x="10065" y="914"/>
                      <a:pt x="10033" y="918"/>
                      <a:pt x="10001" y="927"/>
                    </a:cubicBezTo>
                    <a:cubicBezTo>
                      <a:pt x="9719" y="1004"/>
                      <a:pt x="9591" y="1440"/>
                      <a:pt x="9848" y="1619"/>
                    </a:cubicBezTo>
                    <a:cubicBezTo>
                      <a:pt x="9899" y="1619"/>
                      <a:pt x="9950" y="1645"/>
                      <a:pt x="10001" y="1645"/>
                    </a:cubicBezTo>
                    <a:cubicBezTo>
                      <a:pt x="10024" y="1648"/>
                      <a:pt x="10046" y="1650"/>
                      <a:pt x="10069" y="1650"/>
                    </a:cubicBezTo>
                    <a:cubicBezTo>
                      <a:pt x="10224" y="1650"/>
                      <a:pt x="10370" y="1571"/>
                      <a:pt x="10437" y="1414"/>
                    </a:cubicBezTo>
                    <a:cubicBezTo>
                      <a:pt x="10528" y="1164"/>
                      <a:pt x="10337" y="914"/>
                      <a:pt x="10096" y="914"/>
                    </a:cubicBezTo>
                    <a:close/>
                    <a:moveTo>
                      <a:pt x="4839" y="1534"/>
                    </a:moveTo>
                    <a:cubicBezTo>
                      <a:pt x="4695" y="1534"/>
                      <a:pt x="4554" y="1605"/>
                      <a:pt x="4540" y="1748"/>
                    </a:cubicBezTo>
                    <a:cubicBezTo>
                      <a:pt x="4540" y="1799"/>
                      <a:pt x="4540" y="1824"/>
                      <a:pt x="4540" y="1876"/>
                    </a:cubicBezTo>
                    <a:cubicBezTo>
                      <a:pt x="4591" y="2030"/>
                      <a:pt x="4719" y="2158"/>
                      <a:pt x="4873" y="2183"/>
                    </a:cubicBezTo>
                    <a:cubicBezTo>
                      <a:pt x="5129" y="2183"/>
                      <a:pt x="5309" y="1876"/>
                      <a:pt x="5129" y="1671"/>
                    </a:cubicBezTo>
                    <a:cubicBezTo>
                      <a:pt x="5072" y="1579"/>
                      <a:pt x="4955" y="1534"/>
                      <a:pt x="4839" y="1534"/>
                    </a:cubicBezTo>
                    <a:close/>
                    <a:moveTo>
                      <a:pt x="7873" y="1434"/>
                    </a:moveTo>
                    <a:cubicBezTo>
                      <a:pt x="7815" y="1434"/>
                      <a:pt x="7755" y="1444"/>
                      <a:pt x="7694" y="1465"/>
                    </a:cubicBezTo>
                    <a:cubicBezTo>
                      <a:pt x="7309" y="1542"/>
                      <a:pt x="7104" y="2183"/>
                      <a:pt x="7488" y="2414"/>
                    </a:cubicBezTo>
                    <a:lnTo>
                      <a:pt x="7514" y="2414"/>
                    </a:lnTo>
                    <a:cubicBezTo>
                      <a:pt x="7565" y="2440"/>
                      <a:pt x="7642" y="2466"/>
                      <a:pt x="7694" y="2491"/>
                    </a:cubicBezTo>
                    <a:cubicBezTo>
                      <a:pt x="7715" y="2493"/>
                      <a:pt x="7737" y="2494"/>
                      <a:pt x="7759" y="2494"/>
                    </a:cubicBezTo>
                    <a:cubicBezTo>
                      <a:pt x="7992" y="2494"/>
                      <a:pt x="8217" y="2369"/>
                      <a:pt x="8335" y="2158"/>
                    </a:cubicBezTo>
                    <a:cubicBezTo>
                      <a:pt x="8489" y="1805"/>
                      <a:pt x="8227" y="1434"/>
                      <a:pt x="7873" y="1434"/>
                    </a:cubicBezTo>
                    <a:close/>
                    <a:moveTo>
                      <a:pt x="12521" y="1809"/>
                    </a:moveTo>
                    <a:cubicBezTo>
                      <a:pt x="12477" y="1809"/>
                      <a:pt x="12432" y="1814"/>
                      <a:pt x="12386" y="1824"/>
                    </a:cubicBezTo>
                    <a:cubicBezTo>
                      <a:pt x="12002" y="1927"/>
                      <a:pt x="11796" y="2568"/>
                      <a:pt x="12181" y="2799"/>
                    </a:cubicBezTo>
                    <a:cubicBezTo>
                      <a:pt x="12232" y="2825"/>
                      <a:pt x="12309" y="2850"/>
                      <a:pt x="12386" y="2850"/>
                    </a:cubicBezTo>
                    <a:cubicBezTo>
                      <a:pt x="12424" y="2858"/>
                      <a:pt x="12461" y="2861"/>
                      <a:pt x="12498" y="2861"/>
                    </a:cubicBezTo>
                    <a:cubicBezTo>
                      <a:pt x="12709" y="2861"/>
                      <a:pt x="12896" y="2739"/>
                      <a:pt x="13027" y="2542"/>
                    </a:cubicBezTo>
                    <a:cubicBezTo>
                      <a:pt x="13165" y="2175"/>
                      <a:pt x="12892" y="1809"/>
                      <a:pt x="12521" y="1809"/>
                    </a:cubicBezTo>
                    <a:close/>
                    <a:moveTo>
                      <a:pt x="10496" y="2693"/>
                    </a:moveTo>
                    <a:cubicBezTo>
                      <a:pt x="10485" y="2693"/>
                      <a:pt x="10474" y="2694"/>
                      <a:pt x="10463" y="2696"/>
                    </a:cubicBezTo>
                    <a:cubicBezTo>
                      <a:pt x="10335" y="2722"/>
                      <a:pt x="10258" y="2953"/>
                      <a:pt x="10386" y="3030"/>
                    </a:cubicBezTo>
                    <a:cubicBezTo>
                      <a:pt x="10412" y="3055"/>
                      <a:pt x="10412" y="3055"/>
                      <a:pt x="10437" y="3055"/>
                    </a:cubicBezTo>
                    <a:cubicBezTo>
                      <a:pt x="10540" y="3055"/>
                      <a:pt x="10617" y="3030"/>
                      <a:pt x="10668" y="2953"/>
                    </a:cubicBezTo>
                    <a:cubicBezTo>
                      <a:pt x="10715" y="2812"/>
                      <a:pt x="10612" y="2693"/>
                      <a:pt x="10496" y="2693"/>
                    </a:cubicBezTo>
                    <a:close/>
                    <a:moveTo>
                      <a:pt x="3134" y="3127"/>
                    </a:moveTo>
                    <a:cubicBezTo>
                      <a:pt x="3124" y="3127"/>
                      <a:pt x="3114" y="3129"/>
                      <a:pt x="3104" y="3132"/>
                    </a:cubicBezTo>
                    <a:cubicBezTo>
                      <a:pt x="3027" y="3158"/>
                      <a:pt x="3001" y="3260"/>
                      <a:pt x="3078" y="3312"/>
                    </a:cubicBezTo>
                    <a:lnTo>
                      <a:pt x="3078" y="3337"/>
                    </a:lnTo>
                    <a:lnTo>
                      <a:pt x="3104" y="3337"/>
                    </a:lnTo>
                    <a:cubicBezTo>
                      <a:pt x="3155" y="3337"/>
                      <a:pt x="3206" y="3312"/>
                      <a:pt x="3232" y="3260"/>
                    </a:cubicBezTo>
                    <a:cubicBezTo>
                      <a:pt x="3254" y="3194"/>
                      <a:pt x="3199" y="3127"/>
                      <a:pt x="3134" y="3127"/>
                    </a:cubicBezTo>
                    <a:close/>
                    <a:moveTo>
                      <a:pt x="6219" y="3536"/>
                    </a:moveTo>
                    <a:cubicBezTo>
                      <a:pt x="6072" y="3536"/>
                      <a:pt x="5928" y="3614"/>
                      <a:pt x="5899" y="3773"/>
                    </a:cubicBezTo>
                    <a:lnTo>
                      <a:pt x="5924" y="3773"/>
                    </a:lnTo>
                    <a:cubicBezTo>
                      <a:pt x="5924" y="3799"/>
                      <a:pt x="5924" y="3850"/>
                      <a:pt x="5924" y="3902"/>
                    </a:cubicBezTo>
                    <a:cubicBezTo>
                      <a:pt x="5950" y="4055"/>
                      <a:pt x="6078" y="4158"/>
                      <a:pt x="6232" y="4184"/>
                    </a:cubicBezTo>
                    <a:cubicBezTo>
                      <a:pt x="6243" y="4185"/>
                      <a:pt x="6254" y="4185"/>
                      <a:pt x="6265" y="4185"/>
                    </a:cubicBezTo>
                    <a:cubicBezTo>
                      <a:pt x="6526" y="4185"/>
                      <a:pt x="6662" y="3892"/>
                      <a:pt x="6514" y="3671"/>
                    </a:cubicBezTo>
                    <a:cubicBezTo>
                      <a:pt x="6447" y="3582"/>
                      <a:pt x="6332" y="3536"/>
                      <a:pt x="6219" y="3536"/>
                    </a:cubicBezTo>
                    <a:close/>
                    <a:moveTo>
                      <a:pt x="3009" y="4870"/>
                    </a:moveTo>
                    <a:cubicBezTo>
                      <a:pt x="2866" y="4870"/>
                      <a:pt x="2722" y="4947"/>
                      <a:pt x="2693" y="5107"/>
                    </a:cubicBezTo>
                    <a:lnTo>
                      <a:pt x="2719" y="5107"/>
                    </a:lnTo>
                    <a:cubicBezTo>
                      <a:pt x="2693" y="5158"/>
                      <a:pt x="2693" y="5184"/>
                      <a:pt x="2719" y="5235"/>
                    </a:cubicBezTo>
                    <a:cubicBezTo>
                      <a:pt x="2745" y="5389"/>
                      <a:pt x="2873" y="5517"/>
                      <a:pt x="3027" y="5517"/>
                    </a:cubicBezTo>
                    <a:cubicBezTo>
                      <a:pt x="3038" y="5518"/>
                      <a:pt x="3049" y="5518"/>
                      <a:pt x="3059" y="5518"/>
                    </a:cubicBezTo>
                    <a:cubicBezTo>
                      <a:pt x="3320" y="5518"/>
                      <a:pt x="3456" y="5226"/>
                      <a:pt x="3283" y="5004"/>
                    </a:cubicBezTo>
                    <a:cubicBezTo>
                      <a:pt x="3228" y="4915"/>
                      <a:pt x="3119" y="4870"/>
                      <a:pt x="3009" y="4870"/>
                    </a:cubicBezTo>
                    <a:close/>
                    <a:moveTo>
                      <a:pt x="6277" y="5340"/>
                    </a:moveTo>
                    <a:cubicBezTo>
                      <a:pt x="6229" y="5340"/>
                      <a:pt x="6179" y="5348"/>
                      <a:pt x="6129" y="5363"/>
                    </a:cubicBezTo>
                    <a:cubicBezTo>
                      <a:pt x="5745" y="5466"/>
                      <a:pt x="5540" y="6107"/>
                      <a:pt x="5924" y="6312"/>
                    </a:cubicBezTo>
                    <a:cubicBezTo>
                      <a:pt x="5976" y="6363"/>
                      <a:pt x="6053" y="6363"/>
                      <a:pt x="6129" y="6389"/>
                    </a:cubicBezTo>
                    <a:cubicBezTo>
                      <a:pt x="6151" y="6391"/>
                      <a:pt x="6173" y="6392"/>
                      <a:pt x="6194" y="6392"/>
                    </a:cubicBezTo>
                    <a:cubicBezTo>
                      <a:pt x="6424" y="6392"/>
                      <a:pt x="6630" y="6267"/>
                      <a:pt x="6771" y="6055"/>
                    </a:cubicBezTo>
                    <a:cubicBezTo>
                      <a:pt x="6906" y="5718"/>
                      <a:pt x="6625" y="5340"/>
                      <a:pt x="6277" y="5340"/>
                    </a:cubicBezTo>
                    <a:close/>
                    <a:moveTo>
                      <a:pt x="1163" y="6898"/>
                    </a:moveTo>
                    <a:cubicBezTo>
                      <a:pt x="1152" y="6898"/>
                      <a:pt x="1140" y="6899"/>
                      <a:pt x="1129" y="6902"/>
                    </a:cubicBezTo>
                    <a:cubicBezTo>
                      <a:pt x="1001" y="6927"/>
                      <a:pt x="924" y="7158"/>
                      <a:pt x="1052" y="7235"/>
                    </a:cubicBezTo>
                    <a:cubicBezTo>
                      <a:pt x="1078" y="7235"/>
                      <a:pt x="1104" y="7261"/>
                      <a:pt x="1129" y="7261"/>
                    </a:cubicBezTo>
                    <a:cubicBezTo>
                      <a:pt x="1206" y="7261"/>
                      <a:pt x="1283" y="7235"/>
                      <a:pt x="1334" y="7132"/>
                    </a:cubicBezTo>
                    <a:cubicBezTo>
                      <a:pt x="1381" y="7015"/>
                      <a:pt x="1278" y="6898"/>
                      <a:pt x="1163" y="6898"/>
                    </a:cubicBezTo>
                    <a:close/>
                    <a:moveTo>
                      <a:pt x="5001" y="7850"/>
                    </a:moveTo>
                    <a:cubicBezTo>
                      <a:pt x="4924" y="7876"/>
                      <a:pt x="4899" y="8004"/>
                      <a:pt x="4950" y="8056"/>
                    </a:cubicBezTo>
                    <a:lnTo>
                      <a:pt x="5001" y="8056"/>
                    </a:lnTo>
                    <a:cubicBezTo>
                      <a:pt x="5052" y="8056"/>
                      <a:pt x="5104" y="8030"/>
                      <a:pt x="5129" y="8004"/>
                    </a:cubicBezTo>
                    <a:cubicBezTo>
                      <a:pt x="5155" y="7927"/>
                      <a:pt x="5078" y="7850"/>
                      <a:pt x="5001" y="7850"/>
                    </a:cubicBezTo>
                    <a:close/>
                    <a:moveTo>
                      <a:pt x="2940" y="7598"/>
                    </a:moveTo>
                    <a:cubicBezTo>
                      <a:pt x="2902" y="7598"/>
                      <a:pt x="2862" y="7605"/>
                      <a:pt x="2822" y="7620"/>
                    </a:cubicBezTo>
                    <a:cubicBezTo>
                      <a:pt x="2565" y="7697"/>
                      <a:pt x="2437" y="8107"/>
                      <a:pt x="2693" y="8235"/>
                    </a:cubicBezTo>
                    <a:cubicBezTo>
                      <a:pt x="2719" y="8261"/>
                      <a:pt x="2770" y="8286"/>
                      <a:pt x="2822" y="8286"/>
                    </a:cubicBezTo>
                    <a:cubicBezTo>
                      <a:pt x="2838" y="8289"/>
                      <a:pt x="2854" y="8290"/>
                      <a:pt x="2870" y="8290"/>
                    </a:cubicBezTo>
                    <a:cubicBezTo>
                      <a:pt x="3007" y="8290"/>
                      <a:pt x="3137" y="8196"/>
                      <a:pt x="3206" y="8081"/>
                    </a:cubicBezTo>
                    <a:cubicBezTo>
                      <a:pt x="3338" y="7840"/>
                      <a:pt x="3169" y="7598"/>
                      <a:pt x="2940" y="7598"/>
                    </a:cubicBezTo>
                    <a:close/>
                    <a:moveTo>
                      <a:pt x="6698" y="7919"/>
                    </a:moveTo>
                    <a:cubicBezTo>
                      <a:pt x="6554" y="7919"/>
                      <a:pt x="6414" y="7990"/>
                      <a:pt x="6386" y="8133"/>
                    </a:cubicBezTo>
                    <a:lnTo>
                      <a:pt x="6412" y="8133"/>
                    </a:lnTo>
                    <a:cubicBezTo>
                      <a:pt x="6412" y="8184"/>
                      <a:pt x="6412" y="8235"/>
                      <a:pt x="6412" y="8261"/>
                    </a:cubicBezTo>
                    <a:cubicBezTo>
                      <a:pt x="6437" y="8415"/>
                      <a:pt x="6565" y="8543"/>
                      <a:pt x="6745" y="8568"/>
                    </a:cubicBezTo>
                    <a:cubicBezTo>
                      <a:pt x="7001" y="8568"/>
                      <a:pt x="7181" y="8261"/>
                      <a:pt x="7001" y="8056"/>
                    </a:cubicBezTo>
                    <a:cubicBezTo>
                      <a:pt x="6933" y="7964"/>
                      <a:pt x="6814" y="7919"/>
                      <a:pt x="6698" y="7919"/>
                    </a:cubicBezTo>
                    <a:close/>
                    <a:moveTo>
                      <a:pt x="4317" y="9878"/>
                    </a:moveTo>
                    <a:cubicBezTo>
                      <a:pt x="4265" y="9878"/>
                      <a:pt x="4210" y="9886"/>
                      <a:pt x="4155" y="9902"/>
                    </a:cubicBezTo>
                    <a:cubicBezTo>
                      <a:pt x="3770" y="9979"/>
                      <a:pt x="3565" y="10645"/>
                      <a:pt x="3950" y="10851"/>
                    </a:cubicBezTo>
                    <a:cubicBezTo>
                      <a:pt x="4001" y="10876"/>
                      <a:pt x="4078" y="10902"/>
                      <a:pt x="4129" y="10928"/>
                    </a:cubicBezTo>
                    <a:cubicBezTo>
                      <a:pt x="4153" y="10930"/>
                      <a:pt x="4177" y="10931"/>
                      <a:pt x="4200" y="10931"/>
                    </a:cubicBezTo>
                    <a:cubicBezTo>
                      <a:pt x="4454" y="10931"/>
                      <a:pt x="4677" y="10805"/>
                      <a:pt x="4770" y="10594"/>
                    </a:cubicBezTo>
                    <a:cubicBezTo>
                      <a:pt x="4927" y="10236"/>
                      <a:pt x="4673" y="9878"/>
                      <a:pt x="4317" y="9878"/>
                    </a:cubicBezTo>
                    <a:close/>
                    <a:moveTo>
                      <a:pt x="746" y="10289"/>
                    </a:moveTo>
                    <a:cubicBezTo>
                      <a:pt x="696" y="10289"/>
                      <a:pt x="644" y="10297"/>
                      <a:pt x="591" y="10312"/>
                    </a:cubicBezTo>
                    <a:cubicBezTo>
                      <a:pt x="206" y="10415"/>
                      <a:pt x="1" y="11056"/>
                      <a:pt x="386" y="11287"/>
                    </a:cubicBezTo>
                    <a:lnTo>
                      <a:pt x="386" y="11261"/>
                    </a:lnTo>
                    <a:cubicBezTo>
                      <a:pt x="437" y="11312"/>
                      <a:pt x="514" y="11338"/>
                      <a:pt x="565" y="11338"/>
                    </a:cubicBezTo>
                    <a:cubicBezTo>
                      <a:pt x="589" y="11340"/>
                      <a:pt x="613" y="11341"/>
                      <a:pt x="636" y="11341"/>
                    </a:cubicBezTo>
                    <a:cubicBezTo>
                      <a:pt x="889" y="11341"/>
                      <a:pt x="1112" y="11216"/>
                      <a:pt x="1206" y="11004"/>
                    </a:cubicBezTo>
                    <a:cubicBezTo>
                      <a:pt x="1364" y="10667"/>
                      <a:pt x="1106" y="10289"/>
                      <a:pt x="746" y="10289"/>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1" name="Google Shape;241;p7"/>
              <p:cNvSpPr/>
              <p:nvPr/>
            </p:nvSpPr>
            <p:spPr>
              <a:xfrm>
                <a:off x="-1809250" y="2563500"/>
                <a:ext cx="247275" cy="1438900"/>
              </a:xfrm>
              <a:custGeom>
                <a:avLst/>
                <a:gdLst/>
                <a:ahLst/>
                <a:cxnLst/>
                <a:rect l="l" t="t" r="r" b="b"/>
                <a:pathLst>
                  <a:path w="9891" h="57556" extrusionOk="0">
                    <a:moveTo>
                      <a:pt x="9445" y="0"/>
                    </a:moveTo>
                    <a:cubicBezTo>
                      <a:pt x="9304" y="0"/>
                      <a:pt x="9164" y="81"/>
                      <a:pt x="9104" y="270"/>
                    </a:cubicBezTo>
                    <a:cubicBezTo>
                      <a:pt x="4617" y="13912"/>
                      <a:pt x="1" y="34913"/>
                      <a:pt x="3386" y="57247"/>
                    </a:cubicBezTo>
                    <a:cubicBezTo>
                      <a:pt x="3411" y="57427"/>
                      <a:pt x="3565" y="57555"/>
                      <a:pt x="3745" y="57555"/>
                    </a:cubicBezTo>
                    <a:lnTo>
                      <a:pt x="3822" y="57555"/>
                    </a:lnTo>
                    <a:cubicBezTo>
                      <a:pt x="4027" y="57530"/>
                      <a:pt x="4155" y="57324"/>
                      <a:pt x="4129" y="57119"/>
                    </a:cubicBezTo>
                    <a:cubicBezTo>
                      <a:pt x="796" y="34939"/>
                      <a:pt x="5360" y="14091"/>
                      <a:pt x="9796" y="501"/>
                    </a:cubicBezTo>
                    <a:cubicBezTo>
                      <a:pt x="9890" y="202"/>
                      <a:pt x="9667" y="0"/>
                      <a:pt x="9445"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42" name="Google Shape;242;p7"/>
            <p:cNvGrpSpPr/>
            <p:nvPr/>
          </p:nvGrpSpPr>
          <p:grpSpPr>
            <a:xfrm rot="5249857" flipH="1">
              <a:off x="-340747" y="3668895"/>
              <a:ext cx="1062060" cy="1858361"/>
              <a:chOff x="-1779100" y="2408800"/>
              <a:chExt cx="1032750" cy="1807075"/>
            </a:xfrm>
          </p:grpSpPr>
          <p:sp>
            <p:nvSpPr>
              <p:cNvPr id="243" name="Google Shape;243;p7"/>
              <p:cNvSpPr/>
              <p:nvPr/>
            </p:nvSpPr>
            <p:spPr>
              <a:xfrm>
                <a:off x="-1779100" y="2498825"/>
                <a:ext cx="1032750" cy="1717050"/>
              </a:xfrm>
              <a:custGeom>
                <a:avLst/>
                <a:gdLst/>
                <a:ahLst/>
                <a:cxnLst/>
                <a:rect l="l" t="t" r="r" b="b"/>
                <a:pathLst>
                  <a:path w="41310" h="68682" extrusionOk="0">
                    <a:moveTo>
                      <a:pt x="32843" y="0"/>
                    </a:moveTo>
                    <a:cubicBezTo>
                      <a:pt x="31194" y="0"/>
                      <a:pt x="29516" y="392"/>
                      <a:pt x="28053" y="1113"/>
                    </a:cubicBezTo>
                    <a:cubicBezTo>
                      <a:pt x="24489" y="2883"/>
                      <a:pt x="21924" y="6139"/>
                      <a:pt x="19719" y="9421"/>
                    </a:cubicBezTo>
                    <a:lnTo>
                      <a:pt x="19719" y="9396"/>
                    </a:lnTo>
                    <a:cubicBezTo>
                      <a:pt x="13744" y="18242"/>
                      <a:pt x="9436" y="27987"/>
                      <a:pt x="6385" y="38167"/>
                    </a:cubicBezTo>
                    <a:cubicBezTo>
                      <a:pt x="5308" y="41705"/>
                      <a:pt x="4231" y="44270"/>
                      <a:pt x="2949" y="47731"/>
                    </a:cubicBezTo>
                    <a:cubicBezTo>
                      <a:pt x="205" y="55244"/>
                      <a:pt x="1487" y="65630"/>
                      <a:pt x="0" y="68681"/>
                    </a:cubicBezTo>
                    <a:cubicBezTo>
                      <a:pt x="7975" y="52526"/>
                      <a:pt x="21642" y="34269"/>
                      <a:pt x="33745" y="20935"/>
                    </a:cubicBezTo>
                    <a:cubicBezTo>
                      <a:pt x="36105" y="18319"/>
                      <a:pt x="38566" y="15704"/>
                      <a:pt x="39951" y="12473"/>
                    </a:cubicBezTo>
                    <a:cubicBezTo>
                      <a:pt x="41310" y="9242"/>
                      <a:pt x="41310" y="5190"/>
                      <a:pt x="39002" y="2549"/>
                    </a:cubicBezTo>
                    <a:cubicBezTo>
                      <a:pt x="37468" y="790"/>
                      <a:pt x="35184" y="0"/>
                      <a:pt x="3284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4" name="Google Shape;244;p7"/>
              <p:cNvSpPr/>
              <p:nvPr/>
            </p:nvSpPr>
            <p:spPr>
              <a:xfrm>
                <a:off x="-1776550" y="2408800"/>
                <a:ext cx="973150" cy="1753225"/>
              </a:xfrm>
              <a:custGeom>
                <a:avLst/>
                <a:gdLst/>
                <a:ahLst/>
                <a:cxnLst/>
                <a:rect l="l" t="t" r="r" b="b"/>
                <a:pathLst>
                  <a:path w="38926" h="70129" extrusionOk="0">
                    <a:moveTo>
                      <a:pt x="30542" y="0"/>
                    </a:moveTo>
                    <a:cubicBezTo>
                      <a:pt x="28732" y="0"/>
                      <a:pt x="26881" y="482"/>
                      <a:pt x="25310" y="1355"/>
                    </a:cubicBezTo>
                    <a:cubicBezTo>
                      <a:pt x="21848" y="3253"/>
                      <a:pt x="19438" y="6637"/>
                      <a:pt x="17361" y="10022"/>
                    </a:cubicBezTo>
                    <a:cubicBezTo>
                      <a:pt x="11822" y="19100"/>
                      <a:pt x="7975" y="29049"/>
                      <a:pt x="5386" y="39357"/>
                    </a:cubicBezTo>
                    <a:cubicBezTo>
                      <a:pt x="4488" y="42947"/>
                      <a:pt x="3514" y="45537"/>
                      <a:pt x="2411" y="49076"/>
                    </a:cubicBezTo>
                    <a:cubicBezTo>
                      <a:pt x="1" y="56717"/>
                      <a:pt x="1770" y="67025"/>
                      <a:pt x="411" y="70128"/>
                    </a:cubicBezTo>
                    <a:cubicBezTo>
                      <a:pt x="7642" y="53640"/>
                      <a:pt x="20463" y="34767"/>
                      <a:pt x="31925" y="20869"/>
                    </a:cubicBezTo>
                    <a:cubicBezTo>
                      <a:pt x="34156" y="18177"/>
                      <a:pt x="36515" y="15433"/>
                      <a:pt x="37721" y="12151"/>
                    </a:cubicBezTo>
                    <a:cubicBezTo>
                      <a:pt x="38926" y="8843"/>
                      <a:pt x="38772" y="4791"/>
                      <a:pt x="36336" y="2253"/>
                    </a:cubicBezTo>
                    <a:cubicBezTo>
                      <a:pt x="34837" y="698"/>
                      <a:pt x="32720" y="0"/>
                      <a:pt x="3054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5" name="Google Shape;245;p7"/>
              <p:cNvSpPr/>
              <p:nvPr/>
            </p:nvSpPr>
            <p:spPr>
              <a:xfrm>
                <a:off x="-1311125" y="2430900"/>
                <a:ext cx="402150" cy="319125"/>
              </a:xfrm>
              <a:custGeom>
                <a:avLst/>
                <a:gdLst/>
                <a:ahLst/>
                <a:cxnLst/>
                <a:rect l="l" t="t" r="r" b="b"/>
                <a:pathLst>
                  <a:path w="16086" h="12765" extrusionOk="0">
                    <a:moveTo>
                      <a:pt x="9413" y="1"/>
                    </a:moveTo>
                    <a:cubicBezTo>
                      <a:pt x="9396" y="1"/>
                      <a:pt x="9378" y="3"/>
                      <a:pt x="9359" y="10"/>
                    </a:cubicBezTo>
                    <a:cubicBezTo>
                      <a:pt x="9206" y="35"/>
                      <a:pt x="9103" y="266"/>
                      <a:pt x="9231" y="369"/>
                    </a:cubicBezTo>
                    <a:cubicBezTo>
                      <a:pt x="9257" y="394"/>
                      <a:pt x="9283" y="394"/>
                      <a:pt x="9308" y="394"/>
                    </a:cubicBezTo>
                    <a:cubicBezTo>
                      <a:pt x="9332" y="400"/>
                      <a:pt x="9357" y="403"/>
                      <a:pt x="9380" y="403"/>
                    </a:cubicBezTo>
                    <a:cubicBezTo>
                      <a:pt x="9458" y="403"/>
                      <a:pt x="9531" y="370"/>
                      <a:pt x="9590" y="292"/>
                    </a:cubicBezTo>
                    <a:cubicBezTo>
                      <a:pt x="9635" y="156"/>
                      <a:pt x="9541" y="1"/>
                      <a:pt x="9413" y="1"/>
                    </a:cubicBezTo>
                    <a:close/>
                    <a:moveTo>
                      <a:pt x="12560" y="1256"/>
                    </a:moveTo>
                    <a:cubicBezTo>
                      <a:pt x="12528" y="1256"/>
                      <a:pt x="12496" y="1259"/>
                      <a:pt x="12462" y="1266"/>
                    </a:cubicBezTo>
                    <a:cubicBezTo>
                      <a:pt x="12154" y="1317"/>
                      <a:pt x="11949" y="1856"/>
                      <a:pt x="12257" y="2061"/>
                    </a:cubicBezTo>
                    <a:cubicBezTo>
                      <a:pt x="12283" y="2087"/>
                      <a:pt x="12360" y="2112"/>
                      <a:pt x="12411" y="2112"/>
                    </a:cubicBezTo>
                    <a:cubicBezTo>
                      <a:pt x="12447" y="2121"/>
                      <a:pt x="12482" y="2125"/>
                      <a:pt x="12518" y="2125"/>
                    </a:cubicBezTo>
                    <a:cubicBezTo>
                      <a:pt x="12685" y="2125"/>
                      <a:pt x="12844" y="2030"/>
                      <a:pt x="12949" y="1881"/>
                    </a:cubicBezTo>
                    <a:cubicBezTo>
                      <a:pt x="13089" y="1579"/>
                      <a:pt x="12870" y="1256"/>
                      <a:pt x="12560" y="1256"/>
                    </a:cubicBezTo>
                    <a:close/>
                    <a:moveTo>
                      <a:pt x="6402" y="1567"/>
                    </a:moveTo>
                    <a:cubicBezTo>
                      <a:pt x="6244" y="1567"/>
                      <a:pt x="6092" y="1644"/>
                      <a:pt x="6052" y="1805"/>
                    </a:cubicBezTo>
                    <a:cubicBezTo>
                      <a:pt x="6026" y="1856"/>
                      <a:pt x="6026" y="1907"/>
                      <a:pt x="6052" y="1958"/>
                    </a:cubicBezTo>
                    <a:cubicBezTo>
                      <a:pt x="6077" y="2138"/>
                      <a:pt x="6231" y="2292"/>
                      <a:pt x="6411" y="2317"/>
                    </a:cubicBezTo>
                    <a:cubicBezTo>
                      <a:pt x="6431" y="2321"/>
                      <a:pt x="6450" y="2322"/>
                      <a:pt x="6470" y="2322"/>
                    </a:cubicBezTo>
                    <a:cubicBezTo>
                      <a:pt x="6747" y="2322"/>
                      <a:pt x="6937" y="1993"/>
                      <a:pt x="6770" y="1753"/>
                    </a:cubicBezTo>
                    <a:cubicBezTo>
                      <a:pt x="6696" y="1631"/>
                      <a:pt x="6547" y="1567"/>
                      <a:pt x="6402" y="1567"/>
                    </a:cubicBezTo>
                    <a:close/>
                    <a:moveTo>
                      <a:pt x="9895" y="1689"/>
                    </a:moveTo>
                    <a:cubicBezTo>
                      <a:pt x="9854" y="1689"/>
                      <a:pt x="9812" y="1693"/>
                      <a:pt x="9770" y="1702"/>
                    </a:cubicBezTo>
                    <a:cubicBezTo>
                      <a:pt x="9308" y="1779"/>
                      <a:pt x="9000" y="2523"/>
                      <a:pt x="9436" y="2830"/>
                    </a:cubicBezTo>
                    <a:cubicBezTo>
                      <a:pt x="9513" y="2856"/>
                      <a:pt x="9590" y="2907"/>
                      <a:pt x="9667" y="2907"/>
                    </a:cubicBezTo>
                    <a:cubicBezTo>
                      <a:pt x="9721" y="2921"/>
                      <a:pt x="9775" y="2927"/>
                      <a:pt x="9828" y="2927"/>
                    </a:cubicBezTo>
                    <a:cubicBezTo>
                      <a:pt x="10078" y="2927"/>
                      <a:pt x="10310" y="2785"/>
                      <a:pt x="10436" y="2574"/>
                    </a:cubicBezTo>
                    <a:cubicBezTo>
                      <a:pt x="10647" y="2153"/>
                      <a:pt x="10324" y="1689"/>
                      <a:pt x="9895" y="1689"/>
                    </a:cubicBezTo>
                    <a:close/>
                    <a:moveTo>
                      <a:pt x="4359" y="3369"/>
                    </a:moveTo>
                    <a:cubicBezTo>
                      <a:pt x="4257" y="3369"/>
                      <a:pt x="4205" y="3523"/>
                      <a:pt x="4282" y="3599"/>
                    </a:cubicBezTo>
                    <a:lnTo>
                      <a:pt x="4334" y="3599"/>
                    </a:lnTo>
                    <a:cubicBezTo>
                      <a:pt x="4347" y="3606"/>
                      <a:pt x="4363" y="3610"/>
                      <a:pt x="4379" y="3610"/>
                    </a:cubicBezTo>
                    <a:cubicBezTo>
                      <a:pt x="4422" y="3610"/>
                      <a:pt x="4469" y="3586"/>
                      <a:pt x="4487" y="3548"/>
                    </a:cubicBezTo>
                    <a:cubicBezTo>
                      <a:pt x="4513" y="3446"/>
                      <a:pt x="4436" y="3369"/>
                      <a:pt x="4359" y="3369"/>
                    </a:cubicBezTo>
                    <a:close/>
                    <a:moveTo>
                      <a:pt x="15337" y="2484"/>
                    </a:moveTo>
                    <a:cubicBezTo>
                      <a:pt x="15295" y="2484"/>
                      <a:pt x="15251" y="2488"/>
                      <a:pt x="15206" y="2497"/>
                    </a:cubicBezTo>
                    <a:cubicBezTo>
                      <a:pt x="14744" y="2574"/>
                      <a:pt x="14462" y="3317"/>
                      <a:pt x="14898" y="3599"/>
                    </a:cubicBezTo>
                    <a:cubicBezTo>
                      <a:pt x="14950" y="3651"/>
                      <a:pt x="15026" y="3676"/>
                      <a:pt x="15129" y="3702"/>
                    </a:cubicBezTo>
                    <a:cubicBezTo>
                      <a:pt x="15170" y="3710"/>
                      <a:pt x="15212" y="3713"/>
                      <a:pt x="15254" y="3713"/>
                    </a:cubicBezTo>
                    <a:cubicBezTo>
                      <a:pt x="15498" y="3713"/>
                      <a:pt x="15745" y="3588"/>
                      <a:pt x="15898" y="3369"/>
                    </a:cubicBezTo>
                    <a:cubicBezTo>
                      <a:pt x="16085" y="2948"/>
                      <a:pt x="15782" y="2484"/>
                      <a:pt x="15337" y="2484"/>
                    </a:cubicBezTo>
                    <a:close/>
                    <a:moveTo>
                      <a:pt x="13055" y="3385"/>
                    </a:moveTo>
                    <a:cubicBezTo>
                      <a:pt x="13037" y="3385"/>
                      <a:pt x="13019" y="3388"/>
                      <a:pt x="13001" y="3394"/>
                    </a:cubicBezTo>
                    <a:cubicBezTo>
                      <a:pt x="12847" y="3420"/>
                      <a:pt x="12744" y="3676"/>
                      <a:pt x="12898" y="3779"/>
                    </a:cubicBezTo>
                    <a:cubicBezTo>
                      <a:pt x="12898" y="3779"/>
                      <a:pt x="12924" y="3779"/>
                      <a:pt x="12975" y="3805"/>
                    </a:cubicBezTo>
                    <a:cubicBezTo>
                      <a:pt x="12993" y="3809"/>
                      <a:pt x="13010" y="3811"/>
                      <a:pt x="13028" y="3811"/>
                    </a:cubicBezTo>
                    <a:cubicBezTo>
                      <a:pt x="13111" y="3811"/>
                      <a:pt x="13189" y="3761"/>
                      <a:pt x="13231" y="3676"/>
                    </a:cubicBezTo>
                    <a:cubicBezTo>
                      <a:pt x="13299" y="3541"/>
                      <a:pt x="13188" y="3385"/>
                      <a:pt x="13055" y="3385"/>
                    </a:cubicBezTo>
                    <a:close/>
                    <a:moveTo>
                      <a:pt x="7890" y="4029"/>
                    </a:moveTo>
                    <a:cubicBezTo>
                      <a:pt x="7731" y="4029"/>
                      <a:pt x="7579" y="4105"/>
                      <a:pt x="7539" y="4266"/>
                    </a:cubicBezTo>
                    <a:cubicBezTo>
                      <a:pt x="7513" y="4317"/>
                      <a:pt x="7513" y="4369"/>
                      <a:pt x="7539" y="4420"/>
                    </a:cubicBezTo>
                    <a:cubicBezTo>
                      <a:pt x="7565" y="4625"/>
                      <a:pt x="7718" y="4779"/>
                      <a:pt x="7898" y="4805"/>
                    </a:cubicBezTo>
                    <a:cubicBezTo>
                      <a:pt x="7908" y="4806"/>
                      <a:pt x="7919" y="4806"/>
                      <a:pt x="7929" y="4806"/>
                    </a:cubicBezTo>
                    <a:cubicBezTo>
                      <a:pt x="8221" y="4806"/>
                      <a:pt x="8430" y="4463"/>
                      <a:pt x="8257" y="4215"/>
                    </a:cubicBezTo>
                    <a:cubicBezTo>
                      <a:pt x="8183" y="4093"/>
                      <a:pt x="8034" y="4029"/>
                      <a:pt x="7890" y="4029"/>
                    </a:cubicBezTo>
                    <a:close/>
                    <a:moveTo>
                      <a:pt x="4081" y="5358"/>
                    </a:moveTo>
                    <a:cubicBezTo>
                      <a:pt x="3918" y="5358"/>
                      <a:pt x="3759" y="5435"/>
                      <a:pt x="3718" y="5600"/>
                    </a:cubicBezTo>
                    <a:cubicBezTo>
                      <a:pt x="3693" y="5651"/>
                      <a:pt x="3693" y="5702"/>
                      <a:pt x="3718" y="5753"/>
                    </a:cubicBezTo>
                    <a:cubicBezTo>
                      <a:pt x="3744" y="5933"/>
                      <a:pt x="3898" y="6087"/>
                      <a:pt x="4077" y="6112"/>
                    </a:cubicBezTo>
                    <a:cubicBezTo>
                      <a:pt x="4088" y="6113"/>
                      <a:pt x="4099" y="6114"/>
                      <a:pt x="4110" y="6114"/>
                    </a:cubicBezTo>
                    <a:cubicBezTo>
                      <a:pt x="4401" y="6114"/>
                      <a:pt x="4609" y="5794"/>
                      <a:pt x="4436" y="5523"/>
                    </a:cubicBezTo>
                    <a:cubicBezTo>
                      <a:pt x="4365" y="5416"/>
                      <a:pt x="4222" y="5358"/>
                      <a:pt x="4081" y="5358"/>
                    </a:cubicBezTo>
                    <a:close/>
                    <a:moveTo>
                      <a:pt x="7747" y="6125"/>
                    </a:moveTo>
                    <a:cubicBezTo>
                      <a:pt x="7705" y="6125"/>
                      <a:pt x="7661" y="6129"/>
                      <a:pt x="7616" y="6138"/>
                    </a:cubicBezTo>
                    <a:cubicBezTo>
                      <a:pt x="7154" y="6215"/>
                      <a:pt x="6872" y="6959"/>
                      <a:pt x="7308" y="7266"/>
                    </a:cubicBezTo>
                    <a:cubicBezTo>
                      <a:pt x="7359" y="7292"/>
                      <a:pt x="7436" y="7343"/>
                      <a:pt x="7539" y="7343"/>
                    </a:cubicBezTo>
                    <a:cubicBezTo>
                      <a:pt x="7588" y="7357"/>
                      <a:pt x="7639" y="7363"/>
                      <a:pt x="7691" y="7363"/>
                    </a:cubicBezTo>
                    <a:cubicBezTo>
                      <a:pt x="7932" y="7363"/>
                      <a:pt x="8181" y="7221"/>
                      <a:pt x="8308" y="7010"/>
                    </a:cubicBezTo>
                    <a:cubicBezTo>
                      <a:pt x="8495" y="6589"/>
                      <a:pt x="8191" y="6125"/>
                      <a:pt x="7747" y="6125"/>
                    </a:cubicBezTo>
                    <a:close/>
                    <a:moveTo>
                      <a:pt x="1797" y="7616"/>
                    </a:moveTo>
                    <a:cubicBezTo>
                      <a:pt x="1780" y="7616"/>
                      <a:pt x="1762" y="7619"/>
                      <a:pt x="1744" y="7625"/>
                    </a:cubicBezTo>
                    <a:cubicBezTo>
                      <a:pt x="1590" y="7651"/>
                      <a:pt x="1487" y="7882"/>
                      <a:pt x="1615" y="7984"/>
                    </a:cubicBezTo>
                    <a:lnTo>
                      <a:pt x="1615" y="8010"/>
                    </a:lnTo>
                    <a:cubicBezTo>
                      <a:pt x="1641" y="8010"/>
                      <a:pt x="1667" y="8010"/>
                      <a:pt x="1692" y="8036"/>
                    </a:cubicBezTo>
                    <a:cubicBezTo>
                      <a:pt x="1795" y="8036"/>
                      <a:pt x="1898" y="8010"/>
                      <a:pt x="1974" y="7907"/>
                    </a:cubicBezTo>
                    <a:cubicBezTo>
                      <a:pt x="2020" y="7772"/>
                      <a:pt x="1926" y="7616"/>
                      <a:pt x="1797" y="7616"/>
                    </a:cubicBezTo>
                    <a:close/>
                    <a:moveTo>
                      <a:pt x="6237" y="9057"/>
                    </a:moveTo>
                    <a:cubicBezTo>
                      <a:pt x="6227" y="9057"/>
                      <a:pt x="6216" y="9059"/>
                      <a:pt x="6205" y="9061"/>
                    </a:cubicBezTo>
                    <a:cubicBezTo>
                      <a:pt x="6129" y="9087"/>
                      <a:pt x="6077" y="9215"/>
                      <a:pt x="6154" y="9292"/>
                    </a:cubicBezTo>
                    <a:lnTo>
                      <a:pt x="6205" y="9292"/>
                    </a:lnTo>
                    <a:cubicBezTo>
                      <a:pt x="6219" y="9299"/>
                      <a:pt x="6233" y="9302"/>
                      <a:pt x="6246" y="9302"/>
                    </a:cubicBezTo>
                    <a:cubicBezTo>
                      <a:pt x="6282" y="9302"/>
                      <a:pt x="6315" y="9278"/>
                      <a:pt x="6334" y="9241"/>
                    </a:cubicBezTo>
                    <a:cubicBezTo>
                      <a:pt x="6380" y="9149"/>
                      <a:pt x="6323" y="9057"/>
                      <a:pt x="6237" y="9057"/>
                    </a:cubicBezTo>
                    <a:close/>
                    <a:moveTo>
                      <a:pt x="3654" y="8563"/>
                    </a:moveTo>
                    <a:cubicBezTo>
                      <a:pt x="3625" y="8563"/>
                      <a:pt x="3595" y="8566"/>
                      <a:pt x="3564" y="8574"/>
                    </a:cubicBezTo>
                    <a:cubicBezTo>
                      <a:pt x="3282" y="8625"/>
                      <a:pt x="3077" y="9087"/>
                      <a:pt x="3359" y="9292"/>
                    </a:cubicBezTo>
                    <a:cubicBezTo>
                      <a:pt x="3410" y="9318"/>
                      <a:pt x="3462" y="9318"/>
                      <a:pt x="3513" y="9343"/>
                    </a:cubicBezTo>
                    <a:cubicBezTo>
                      <a:pt x="3535" y="9347"/>
                      <a:pt x="3558" y="9348"/>
                      <a:pt x="3581" y="9348"/>
                    </a:cubicBezTo>
                    <a:cubicBezTo>
                      <a:pt x="3742" y="9348"/>
                      <a:pt x="3910" y="9270"/>
                      <a:pt x="4000" y="9113"/>
                    </a:cubicBezTo>
                    <a:cubicBezTo>
                      <a:pt x="4116" y="8859"/>
                      <a:pt x="3919" y="8563"/>
                      <a:pt x="3654" y="8563"/>
                    </a:cubicBezTo>
                    <a:close/>
                    <a:moveTo>
                      <a:pt x="8158" y="9205"/>
                    </a:moveTo>
                    <a:cubicBezTo>
                      <a:pt x="7996" y="9205"/>
                      <a:pt x="7837" y="9281"/>
                      <a:pt x="7795" y="9446"/>
                    </a:cubicBezTo>
                    <a:cubicBezTo>
                      <a:pt x="7795" y="9497"/>
                      <a:pt x="7795" y="9549"/>
                      <a:pt x="7795" y="9600"/>
                    </a:cubicBezTo>
                    <a:cubicBezTo>
                      <a:pt x="7821" y="9779"/>
                      <a:pt x="7975" y="9933"/>
                      <a:pt x="8154" y="9959"/>
                    </a:cubicBezTo>
                    <a:cubicBezTo>
                      <a:pt x="8166" y="9960"/>
                      <a:pt x="8178" y="9960"/>
                      <a:pt x="8190" y="9960"/>
                    </a:cubicBezTo>
                    <a:cubicBezTo>
                      <a:pt x="8502" y="9960"/>
                      <a:pt x="8686" y="9641"/>
                      <a:pt x="8513" y="9369"/>
                    </a:cubicBezTo>
                    <a:cubicBezTo>
                      <a:pt x="8442" y="9262"/>
                      <a:pt x="8299" y="9205"/>
                      <a:pt x="8158" y="9205"/>
                    </a:cubicBezTo>
                    <a:close/>
                    <a:moveTo>
                      <a:pt x="5080" y="11305"/>
                    </a:moveTo>
                    <a:cubicBezTo>
                      <a:pt x="5038" y="11305"/>
                      <a:pt x="4994" y="11309"/>
                      <a:pt x="4949" y="11318"/>
                    </a:cubicBezTo>
                    <a:cubicBezTo>
                      <a:pt x="4487" y="11395"/>
                      <a:pt x="4205" y="12138"/>
                      <a:pt x="4641" y="12446"/>
                    </a:cubicBezTo>
                    <a:cubicBezTo>
                      <a:pt x="4693" y="12472"/>
                      <a:pt x="4769" y="12523"/>
                      <a:pt x="4872" y="12523"/>
                    </a:cubicBezTo>
                    <a:cubicBezTo>
                      <a:pt x="4921" y="12537"/>
                      <a:pt x="4972" y="12543"/>
                      <a:pt x="5022" y="12543"/>
                    </a:cubicBezTo>
                    <a:cubicBezTo>
                      <a:pt x="5258" y="12543"/>
                      <a:pt x="5493" y="12401"/>
                      <a:pt x="5641" y="12190"/>
                    </a:cubicBezTo>
                    <a:cubicBezTo>
                      <a:pt x="5829" y="11769"/>
                      <a:pt x="5525" y="11305"/>
                      <a:pt x="5080" y="11305"/>
                    </a:cubicBezTo>
                    <a:close/>
                    <a:moveTo>
                      <a:pt x="897" y="11529"/>
                    </a:moveTo>
                    <a:cubicBezTo>
                      <a:pt x="847" y="11529"/>
                      <a:pt x="796" y="11536"/>
                      <a:pt x="744" y="11549"/>
                    </a:cubicBezTo>
                    <a:cubicBezTo>
                      <a:pt x="282" y="11626"/>
                      <a:pt x="0" y="12369"/>
                      <a:pt x="436" y="12651"/>
                    </a:cubicBezTo>
                    <a:cubicBezTo>
                      <a:pt x="513" y="12703"/>
                      <a:pt x="590" y="12728"/>
                      <a:pt x="667" y="12754"/>
                    </a:cubicBezTo>
                    <a:cubicBezTo>
                      <a:pt x="712" y="12761"/>
                      <a:pt x="756" y="12765"/>
                      <a:pt x="801" y="12765"/>
                    </a:cubicBezTo>
                    <a:cubicBezTo>
                      <a:pt x="1061" y="12765"/>
                      <a:pt x="1305" y="12640"/>
                      <a:pt x="1436" y="12420"/>
                    </a:cubicBezTo>
                    <a:cubicBezTo>
                      <a:pt x="1643" y="12006"/>
                      <a:pt x="1333" y="11529"/>
                      <a:pt x="897" y="11529"/>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6" name="Google Shape;246;p7"/>
              <p:cNvSpPr/>
              <p:nvPr/>
            </p:nvSpPr>
            <p:spPr>
              <a:xfrm>
                <a:off x="-1775275" y="2546100"/>
                <a:ext cx="795475" cy="1591550"/>
              </a:xfrm>
              <a:custGeom>
                <a:avLst/>
                <a:gdLst/>
                <a:ahLst/>
                <a:cxnLst/>
                <a:rect l="l" t="t" r="r" b="b"/>
                <a:pathLst>
                  <a:path w="31819" h="63662" extrusionOk="0">
                    <a:moveTo>
                      <a:pt x="31286" y="1"/>
                    </a:moveTo>
                    <a:cubicBezTo>
                      <a:pt x="31186" y="1"/>
                      <a:pt x="31084" y="43"/>
                      <a:pt x="31003" y="145"/>
                    </a:cubicBezTo>
                    <a:cubicBezTo>
                      <a:pt x="15822" y="19300"/>
                      <a:pt x="4258" y="42891"/>
                      <a:pt x="52" y="63200"/>
                    </a:cubicBezTo>
                    <a:cubicBezTo>
                      <a:pt x="1" y="63405"/>
                      <a:pt x="129" y="63610"/>
                      <a:pt x="334" y="63662"/>
                    </a:cubicBezTo>
                    <a:lnTo>
                      <a:pt x="411" y="63662"/>
                    </a:lnTo>
                    <a:cubicBezTo>
                      <a:pt x="591" y="63662"/>
                      <a:pt x="745" y="63534"/>
                      <a:pt x="796" y="63354"/>
                    </a:cubicBezTo>
                    <a:cubicBezTo>
                      <a:pt x="4976" y="43148"/>
                      <a:pt x="16489" y="19685"/>
                      <a:pt x="31592" y="607"/>
                    </a:cubicBezTo>
                    <a:cubicBezTo>
                      <a:pt x="31818" y="325"/>
                      <a:pt x="31560" y="1"/>
                      <a:pt x="31286"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47" name="Google Shape;247;p7"/>
            <p:cNvGrpSpPr/>
            <p:nvPr/>
          </p:nvGrpSpPr>
          <p:grpSpPr>
            <a:xfrm rot="2700000" flipH="1">
              <a:off x="-365668" y="3606652"/>
              <a:ext cx="531184" cy="1660213"/>
              <a:chOff x="-1858600" y="2385325"/>
              <a:chExt cx="523125" cy="1635025"/>
            </a:xfrm>
          </p:grpSpPr>
          <p:sp>
            <p:nvSpPr>
              <p:cNvPr id="248" name="Google Shape;248;p7"/>
              <p:cNvSpPr/>
              <p:nvPr/>
            </p:nvSpPr>
            <p:spPr>
              <a:xfrm>
                <a:off x="-1804750" y="2385325"/>
                <a:ext cx="469275" cy="1635025"/>
              </a:xfrm>
              <a:custGeom>
                <a:avLst/>
                <a:gdLst/>
                <a:ahLst/>
                <a:cxnLst/>
                <a:rect l="l" t="t" r="r" b="b"/>
                <a:pathLst>
                  <a:path w="18771" h="65401" extrusionOk="0">
                    <a:moveTo>
                      <a:pt x="12062" y="1"/>
                    </a:moveTo>
                    <a:cubicBezTo>
                      <a:pt x="9693" y="1"/>
                      <a:pt x="7259" y="1264"/>
                      <a:pt x="5667" y="3115"/>
                    </a:cubicBezTo>
                    <a:cubicBezTo>
                      <a:pt x="3462" y="5679"/>
                      <a:pt x="2513" y="9064"/>
                      <a:pt x="1872" y="12397"/>
                    </a:cubicBezTo>
                    <a:lnTo>
                      <a:pt x="1872" y="12372"/>
                    </a:lnTo>
                    <a:cubicBezTo>
                      <a:pt x="129" y="21270"/>
                      <a:pt x="0" y="30373"/>
                      <a:pt x="975" y="39373"/>
                    </a:cubicBezTo>
                    <a:cubicBezTo>
                      <a:pt x="1308" y="42476"/>
                      <a:pt x="1308" y="44861"/>
                      <a:pt x="1462" y="47989"/>
                    </a:cubicBezTo>
                    <a:cubicBezTo>
                      <a:pt x="1795" y="54796"/>
                      <a:pt x="6238" y="62496"/>
                      <a:pt x="6079" y="65382"/>
                    </a:cubicBezTo>
                    <a:lnTo>
                      <a:pt x="6079" y="65382"/>
                    </a:lnTo>
                    <a:cubicBezTo>
                      <a:pt x="6979" y="50077"/>
                      <a:pt x="11644" y="31239"/>
                      <a:pt x="16694" y="16756"/>
                    </a:cubicBezTo>
                    <a:cubicBezTo>
                      <a:pt x="17694" y="13936"/>
                      <a:pt x="18771" y="11064"/>
                      <a:pt x="18745" y="8089"/>
                    </a:cubicBezTo>
                    <a:cubicBezTo>
                      <a:pt x="18745" y="5089"/>
                      <a:pt x="17412" y="1909"/>
                      <a:pt x="14719" y="602"/>
                    </a:cubicBezTo>
                    <a:cubicBezTo>
                      <a:pt x="13878" y="188"/>
                      <a:pt x="12974" y="1"/>
                      <a:pt x="12062" y="1"/>
                    </a:cubicBezTo>
                    <a:close/>
                    <a:moveTo>
                      <a:pt x="6079" y="65382"/>
                    </a:moveTo>
                    <a:lnTo>
                      <a:pt x="6079" y="65382"/>
                    </a:lnTo>
                    <a:cubicBezTo>
                      <a:pt x="6078" y="65388"/>
                      <a:pt x="6078" y="65394"/>
                      <a:pt x="6078" y="65400"/>
                    </a:cubicBezTo>
                    <a:cubicBezTo>
                      <a:pt x="6078" y="65394"/>
                      <a:pt x="6078" y="65388"/>
                      <a:pt x="6079" y="65382"/>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9" name="Google Shape;249;p7"/>
              <p:cNvSpPr/>
              <p:nvPr/>
            </p:nvSpPr>
            <p:spPr>
              <a:xfrm>
                <a:off x="-1858600" y="2385425"/>
                <a:ext cx="469275" cy="1634925"/>
              </a:xfrm>
              <a:custGeom>
                <a:avLst/>
                <a:gdLst/>
                <a:ahLst/>
                <a:cxnLst/>
                <a:rect l="l" t="t" r="r" b="b"/>
                <a:pathLst>
                  <a:path w="18771" h="65397" extrusionOk="0">
                    <a:moveTo>
                      <a:pt x="12088" y="1"/>
                    </a:moveTo>
                    <a:cubicBezTo>
                      <a:pt x="9704" y="1"/>
                      <a:pt x="7263" y="1274"/>
                      <a:pt x="5667" y="3111"/>
                    </a:cubicBezTo>
                    <a:cubicBezTo>
                      <a:pt x="3462" y="5649"/>
                      <a:pt x="2513" y="9060"/>
                      <a:pt x="1872" y="12393"/>
                    </a:cubicBezTo>
                    <a:lnTo>
                      <a:pt x="1872" y="12368"/>
                    </a:lnTo>
                    <a:cubicBezTo>
                      <a:pt x="129" y="21266"/>
                      <a:pt x="0" y="30369"/>
                      <a:pt x="975" y="39369"/>
                    </a:cubicBezTo>
                    <a:cubicBezTo>
                      <a:pt x="1308" y="42472"/>
                      <a:pt x="1308" y="44857"/>
                      <a:pt x="1462" y="47985"/>
                    </a:cubicBezTo>
                    <a:cubicBezTo>
                      <a:pt x="1795" y="54792"/>
                      <a:pt x="6239" y="62492"/>
                      <a:pt x="6079" y="65378"/>
                    </a:cubicBezTo>
                    <a:lnTo>
                      <a:pt x="6079" y="65378"/>
                    </a:lnTo>
                    <a:cubicBezTo>
                      <a:pt x="6979" y="50073"/>
                      <a:pt x="11670" y="31235"/>
                      <a:pt x="16694" y="16752"/>
                    </a:cubicBezTo>
                    <a:cubicBezTo>
                      <a:pt x="17694" y="13932"/>
                      <a:pt x="18771" y="11060"/>
                      <a:pt x="18771" y="8085"/>
                    </a:cubicBezTo>
                    <a:cubicBezTo>
                      <a:pt x="18745" y="5085"/>
                      <a:pt x="17412" y="1905"/>
                      <a:pt x="14745" y="598"/>
                    </a:cubicBezTo>
                    <a:cubicBezTo>
                      <a:pt x="13901" y="187"/>
                      <a:pt x="12999" y="1"/>
                      <a:pt x="12088" y="1"/>
                    </a:cubicBezTo>
                    <a:close/>
                    <a:moveTo>
                      <a:pt x="6079" y="65378"/>
                    </a:moveTo>
                    <a:cubicBezTo>
                      <a:pt x="6078" y="65384"/>
                      <a:pt x="6078" y="65390"/>
                      <a:pt x="6078" y="65396"/>
                    </a:cubicBezTo>
                    <a:cubicBezTo>
                      <a:pt x="6078" y="65390"/>
                      <a:pt x="6078" y="65384"/>
                      <a:pt x="6079" y="65378"/>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0" name="Google Shape;250;p7"/>
              <p:cNvSpPr/>
              <p:nvPr/>
            </p:nvSpPr>
            <p:spPr>
              <a:xfrm>
                <a:off x="-1766300" y="2414375"/>
                <a:ext cx="329125" cy="283550"/>
              </a:xfrm>
              <a:custGeom>
                <a:avLst/>
                <a:gdLst/>
                <a:ahLst/>
                <a:cxnLst/>
                <a:rect l="l" t="t" r="r" b="b"/>
                <a:pathLst>
                  <a:path w="13165" h="11342" extrusionOk="0">
                    <a:moveTo>
                      <a:pt x="7214" y="1"/>
                    </a:moveTo>
                    <a:cubicBezTo>
                      <a:pt x="7203" y="1"/>
                      <a:pt x="7192" y="2"/>
                      <a:pt x="7181" y="4"/>
                    </a:cubicBezTo>
                    <a:cubicBezTo>
                      <a:pt x="7053" y="55"/>
                      <a:pt x="6976" y="260"/>
                      <a:pt x="7104" y="337"/>
                    </a:cubicBezTo>
                    <a:cubicBezTo>
                      <a:pt x="7130" y="363"/>
                      <a:pt x="7155" y="363"/>
                      <a:pt x="7181" y="363"/>
                    </a:cubicBezTo>
                    <a:cubicBezTo>
                      <a:pt x="7258" y="363"/>
                      <a:pt x="7335" y="337"/>
                      <a:pt x="7386" y="260"/>
                    </a:cubicBezTo>
                    <a:cubicBezTo>
                      <a:pt x="7433" y="120"/>
                      <a:pt x="7330" y="1"/>
                      <a:pt x="7214" y="1"/>
                    </a:cubicBezTo>
                    <a:close/>
                    <a:moveTo>
                      <a:pt x="10096" y="914"/>
                    </a:moveTo>
                    <a:cubicBezTo>
                      <a:pt x="10065" y="914"/>
                      <a:pt x="10033" y="918"/>
                      <a:pt x="10001" y="927"/>
                    </a:cubicBezTo>
                    <a:cubicBezTo>
                      <a:pt x="9719" y="1004"/>
                      <a:pt x="9591" y="1440"/>
                      <a:pt x="9848" y="1619"/>
                    </a:cubicBezTo>
                    <a:cubicBezTo>
                      <a:pt x="9899" y="1619"/>
                      <a:pt x="9950" y="1645"/>
                      <a:pt x="10001" y="1645"/>
                    </a:cubicBezTo>
                    <a:cubicBezTo>
                      <a:pt x="10024" y="1648"/>
                      <a:pt x="10046" y="1650"/>
                      <a:pt x="10069" y="1650"/>
                    </a:cubicBezTo>
                    <a:cubicBezTo>
                      <a:pt x="10224" y="1650"/>
                      <a:pt x="10370" y="1571"/>
                      <a:pt x="10437" y="1414"/>
                    </a:cubicBezTo>
                    <a:cubicBezTo>
                      <a:pt x="10528" y="1164"/>
                      <a:pt x="10337" y="914"/>
                      <a:pt x="10096" y="914"/>
                    </a:cubicBezTo>
                    <a:close/>
                    <a:moveTo>
                      <a:pt x="4839" y="1534"/>
                    </a:moveTo>
                    <a:cubicBezTo>
                      <a:pt x="4695" y="1534"/>
                      <a:pt x="4554" y="1605"/>
                      <a:pt x="4540" y="1748"/>
                    </a:cubicBezTo>
                    <a:cubicBezTo>
                      <a:pt x="4540" y="1799"/>
                      <a:pt x="4540" y="1824"/>
                      <a:pt x="4540" y="1876"/>
                    </a:cubicBezTo>
                    <a:cubicBezTo>
                      <a:pt x="4591" y="2030"/>
                      <a:pt x="4719" y="2158"/>
                      <a:pt x="4873" y="2183"/>
                    </a:cubicBezTo>
                    <a:cubicBezTo>
                      <a:pt x="5129" y="2183"/>
                      <a:pt x="5309" y="1876"/>
                      <a:pt x="5129" y="1671"/>
                    </a:cubicBezTo>
                    <a:cubicBezTo>
                      <a:pt x="5072" y="1579"/>
                      <a:pt x="4955" y="1534"/>
                      <a:pt x="4839" y="1534"/>
                    </a:cubicBezTo>
                    <a:close/>
                    <a:moveTo>
                      <a:pt x="7873" y="1434"/>
                    </a:moveTo>
                    <a:cubicBezTo>
                      <a:pt x="7815" y="1434"/>
                      <a:pt x="7755" y="1444"/>
                      <a:pt x="7694" y="1465"/>
                    </a:cubicBezTo>
                    <a:cubicBezTo>
                      <a:pt x="7309" y="1542"/>
                      <a:pt x="7104" y="2183"/>
                      <a:pt x="7488" y="2414"/>
                    </a:cubicBezTo>
                    <a:lnTo>
                      <a:pt x="7514" y="2414"/>
                    </a:lnTo>
                    <a:cubicBezTo>
                      <a:pt x="7565" y="2440"/>
                      <a:pt x="7642" y="2466"/>
                      <a:pt x="7694" y="2491"/>
                    </a:cubicBezTo>
                    <a:cubicBezTo>
                      <a:pt x="7715" y="2493"/>
                      <a:pt x="7737" y="2494"/>
                      <a:pt x="7759" y="2494"/>
                    </a:cubicBezTo>
                    <a:cubicBezTo>
                      <a:pt x="7992" y="2494"/>
                      <a:pt x="8217" y="2369"/>
                      <a:pt x="8335" y="2158"/>
                    </a:cubicBezTo>
                    <a:cubicBezTo>
                      <a:pt x="8489" y="1805"/>
                      <a:pt x="8227" y="1434"/>
                      <a:pt x="7873" y="1434"/>
                    </a:cubicBezTo>
                    <a:close/>
                    <a:moveTo>
                      <a:pt x="12521" y="1809"/>
                    </a:moveTo>
                    <a:cubicBezTo>
                      <a:pt x="12477" y="1809"/>
                      <a:pt x="12432" y="1814"/>
                      <a:pt x="12386" y="1824"/>
                    </a:cubicBezTo>
                    <a:cubicBezTo>
                      <a:pt x="12002" y="1927"/>
                      <a:pt x="11796" y="2568"/>
                      <a:pt x="12181" y="2799"/>
                    </a:cubicBezTo>
                    <a:cubicBezTo>
                      <a:pt x="12232" y="2825"/>
                      <a:pt x="12309" y="2850"/>
                      <a:pt x="12386" y="2850"/>
                    </a:cubicBezTo>
                    <a:cubicBezTo>
                      <a:pt x="12424" y="2858"/>
                      <a:pt x="12461" y="2861"/>
                      <a:pt x="12498" y="2861"/>
                    </a:cubicBezTo>
                    <a:cubicBezTo>
                      <a:pt x="12709" y="2861"/>
                      <a:pt x="12896" y="2739"/>
                      <a:pt x="13027" y="2542"/>
                    </a:cubicBezTo>
                    <a:cubicBezTo>
                      <a:pt x="13165" y="2175"/>
                      <a:pt x="12892" y="1809"/>
                      <a:pt x="12521" y="1809"/>
                    </a:cubicBezTo>
                    <a:close/>
                    <a:moveTo>
                      <a:pt x="10496" y="2693"/>
                    </a:moveTo>
                    <a:cubicBezTo>
                      <a:pt x="10485" y="2693"/>
                      <a:pt x="10474" y="2694"/>
                      <a:pt x="10463" y="2696"/>
                    </a:cubicBezTo>
                    <a:cubicBezTo>
                      <a:pt x="10335" y="2722"/>
                      <a:pt x="10258" y="2953"/>
                      <a:pt x="10386" y="3030"/>
                    </a:cubicBezTo>
                    <a:cubicBezTo>
                      <a:pt x="10412" y="3055"/>
                      <a:pt x="10412" y="3055"/>
                      <a:pt x="10437" y="3055"/>
                    </a:cubicBezTo>
                    <a:cubicBezTo>
                      <a:pt x="10540" y="3055"/>
                      <a:pt x="10617" y="3030"/>
                      <a:pt x="10668" y="2953"/>
                    </a:cubicBezTo>
                    <a:cubicBezTo>
                      <a:pt x="10715" y="2812"/>
                      <a:pt x="10612" y="2693"/>
                      <a:pt x="10496" y="2693"/>
                    </a:cubicBezTo>
                    <a:close/>
                    <a:moveTo>
                      <a:pt x="3134" y="3127"/>
                    </a:moveTo>
                    <a:cubicBezTo>
                      <a:pt x="3124" y="3127"/>
                      <a:pt x="3114" y="3129"/>
                      <a:pt x="3104" y="3132"/>
                    </a:cubicBezTo>
                    <a:cubicBezTo>
                      <a:pt x="3027" y="3158"/>
                      <a:pt x="3001" y="3260"/>
                      <a:pt x="3078" y="3312"/>
                    </a:cubicBezTo>
                    <a:lnTo>
                      <a:pt x="3078" y="3337"/>
                    </a:lnTo>
                    <a:lnTo>
                      <a:pt x="3104" y="3337"/>
                    </a:lnTo>
                    <a:cubicBezTo>
                      <a:pt x="3155" y="3337"/>
                      <a:pt x="3206" y="3312"/>
                      <a:pt x="3232" y="3260"/>
                    </a:cubicBezTo>
                    <a:cubicBezTo>
                      <a:pt x="3254" y="3194"/>
                      <a:pt x="3199" y="3127"/>
                      <a:pt x="3134" y="3127"/>
                    </a:cubicBezTo>
                    <a:close/>
                    <a:moveTo>
                      <a:pt x="6219" y="3536"/>
                    </a:moveTo>
                    <a:cubicBezTo>
                      <a:pt x="6072" y="3536"/>
                      <a:pt x="5928" y="3614"/>
                      <a:pt x="5899" y="3773"/>
                    </a:cubicBezTo>
                    <a:lnTo>
                      <a:pt x="5924" y="3773"/>
                    </a:lnTo>
                    <a:cubicBezTo>
                      <a:pt x="5924" y="3799"/>
                      <a:pt x="5924" y="3850"/>
                      <a:pt x="5924" y="3902"/>
                    </a:cubicBezTo>
                    <a:cubicBezTo>
                      <a:pt x="5950" y="4055"/>
                      <a:pt x="6078" y="4158"/>
                      <a:pt x="6232" y="4184"/>
                    </a:cubicBezTo>
                    <a:cubicBezTo>
                      <a:pt x="6243" y="4185"/>
                      <a:pt x="6254" y="4185"/>
                      <a:pt x="6265" y="4185"/>
                    </a:cubicBezTo>
                    <a:cubicBezTo>
                      <a:pt x="6526" y="4185"/>
                      <a:pt x="6662" y="3892"/>
                      <a:pt x="6514" y="3671"/>
                    </a:cubicBezTo>
                    <a:cubicBezTo>
                      <a:pt x="6447" y="3582"/>
                      <a:pt x="6332" y="3536"/>
                      <a:pt x="6219" y="3536"/>
                    </a:cubicBezTo>
                    <a:close/>
                    <a:moveTo>
                      <a:pt x="3009" y="4870"/>
                    </a:moveTo>
                    <a:cubicBezTo>
                      <a:pt x="2866" y="4870"/>
                      <a:pt x="2722" y="4947"/>
                      <a:pt x="2693" y="5107"/>
                    </a:cubicBezTo>
                    <a:lnTo>
                      <a:pt x="2719" y="5107"/>
                    </a:lnTo>
                    <a:cubicBezTo>
                      <a:pt x="2693" y="5158"/>
                      <a:pt x="2693" y="5184"/>
                      <a:pt x="2719" y="5235"/>
                    </a:cubicBezTo>
                    <a:cubicBezTo>
                      <a:pt x="2745" y="5389"/>
                      <a:pt x="2873" y="5517"/>
                      <a:pt x="3027" y="5517"/>
                    </a:cubicBezTo>
                    <a:cubicBezTo>
                      <a:pt x="3038" y="5518"/>
                      <a:pt x="3049" y="5518"/>
                      <a:pt x="3059" y="5518"/>
                    </a:cubicBezTo>
                    <a:cubicBezTo>
                      <a:pt x="3320" y="5518"/>
                      <a:pt x="3456" y="5226"/>
                      <a:pt x="3283" y="5004"/>
                    </a:cubicBezTo>
                    <a:cubicBezTo>
                      <a:pt x="3228" y="4915"/>
                      <a:pt x="3119" y="4870"/>
                      <a:pt x="3009" y="4870"/>
                    </a:cubicBezTo>
                    <a:close/>
                    <a:moveTo>
                      <a:pt x="6277" y="5340"/>
                    </a:moveTo>
                    <a:cubicBezTo>
                      <a:pt x="6229" y="5340"/>
                      <a:pt x="6179" y="5348"/>
                      <a:pt x="6129" y="5363"/>
                    </a:cubicBezTo>
                    <a:cubicBezTo>
                      <a:pt x="5745" y="5466"/>
                      <a:pt x="5540" y="6107"/>
                      <a:pt x="5924" y="6312"/>
                    </a:cubicBezTo>
                    <a:cubicBezTo>
                      <a:pt x="5976" y="6363"/>
                      <a:pt x="6053" y="6363"/>
                      <a:pt x="6129" y="6389"/>
                    </a:cubicBezTo>
                    <a:cubicBezTo>
                      <a:pt x="6151" y="6391"/>
                      <a:pt x="6173" y="6392"/>
                      <a:pt x="6194" y="6392"/>
                    </a:cubicBezTo>
                    <a:cubicBezTo>
                      <a:pt x="6424" y="6392"/>
                      <a:pt x="6630" y="6267"/>
                      <a:pt x="6771" y="6055"/>
                    </a:cubicBezTo>
                    <a:cubicBezTo>
                      <a:pt x="6906" y="5718"/>
                      <a:pt x="6625" y="5340"/>
                      <a:pt x="6277" y="5340"/>
                    </a:cubicBezTo>
                    <a:close/>
                    <a:moveTo>
                      <a:pt x="1163" y="6898"/>
                    </a:moveTo>
                    <a:cubicBezTo>
                      <a:pt x="1152" y="6898"/>
                      <a:pt x="1140" y="6899"/>
                      <a:pt x="1129" y="6902"/>
                    </a:cubicBezTo>
                    <a:cubicBezTo>
                      <a:pt x="1001" y="6927"/>
                      <a:pt x="924" y="7158"/>
                      <a:pt x="1052" y="7235"/>
                    </a:cubicBezTo>
                    <a:cubicBezTo>
                      <a:pt x="1078" y="7235"/>
                      <a:pt x="1104" y="7261"/>
                      <a:pt x="1129" y="7261"/>
                    </a:cubicBezTo>
                    <a:cubicBezTo>
                      <a:pt x="1206" y="7261"/>
                      <a:pt x="1283" y="7235"/>
                      <a:pt x="1334" y="7132"/>
                    </a:cubicBezTo>
                    <a:cubicBezTo>
                      <a:pt x="1381" y="7015"/>
                      <a:pt x="1278" y="6898"/>
                      <a:pt x="1163" y="6898"/>
                    </a:cubicBezTo>
                    <a:close/>
                    <a:moveTo>
                      <a:pt x="5001" y="7850"/>
                    </a:moveTo>
                    <a:cubicBezTo>
                      <a:pt x="4924" y="7876"/>
                      <a:pt x="4899" y="8004"/>
                      <a:pt x="4950" y="8056"/>
                    </a:cubicBezTo>
                    <a:lnTo>
                      <a:pt x="5001" y="8056"/>
                    </a:lnTo>
                    <a:cubicBezTo>
                      <a:pt x="5052" y="8056"/>
                      <a:pt x="5104" y="8030"/>
                      <a:pt x="5129" y="8004"/>
                    </a:cubicBezTo>
                    <a:cubicBezTo>
                      <a:pt x="5155" y="7927"/>
                      <a:pt x="5078" y="7850"/>
                      <a:pt x="5001" y="7850"/>
                    </a:cubicBezTo>
                    <a:close/>
                    <a:moveTo>
                      <a:pt x="2940" y="7598"/>
                    </a:moveTo>
                    <a:cubicBezTo>
                      <a:pt x="2902" y="7598"/>
                      <a:pt x="2862" y="7605"/>
                      <a:pt x="2822" y="7620"/>
                    </a:cubicBezTo>
                    <a:cubicBezTo>
                      <a:pt x="2565" y="7697"/>
                      <a:pt x="2437" y="8107"/>
                      <a:pt x="2693" y="8235"/>
                    </a:cubicBezTo>
                    <a:cubicBezTo>
                      <a:pt x="2719" y="8261"/>
                      <a:pt x="2770" y="8286"/>
                      <a:pt x="2822" y="8286"/>
                    </a:cubicBezTo>
                    <a:cubicBezTo>
                      <a:pt x="2838" y="8289"/>
                      <a:pt x="2854" y="8290"/>
                      <a:pt x="2870" y="8290"/>
                    </a:cubicBezTo>
                    <a:cubicBezTo>
                      <a:pt x="3007" y="8290"/>
                      <a:pt x="3137" y="8196"/>
                      <a:pt x="3206" y="8081"/>
                    </a:cubicBezTo>
                    <a:cubicBezTo>
                      <a:pt x="3338" y="7840"/>
                      <a:pt x="3169" y="7598"/>
                      <a:pt x="2940" y="7598"/>
                    </a:cubicBezTo>
                    <a:close/>
                    <a:moveTo>
                      <a:pt x="6698" y="7919"/>
                    </a:moveTo>
                    <a:cubicBezTo>
                      <a:pt x="6554" y="7919"/>
                      <a:pt x="6414" y="7990"/>
                      <a:pt x="6386" y="8133"/>
                    </a:cubicBezTo>
                    <a:lnTo>
                      <a:pt x="6412" y="8133"/>
                    </a:lnTo>
                    <a:cubicBezTo>
                      <a:pt x="6412" y="8184"/>
                      <a:pt x="6412" y="8235"/>
                      <a:pt x="6412" y="8261"/>
                    </a:cubicBezTo>
                    <a:cubicBezTo>
                      <a:pt x="6437" y="8415"/>
                      <a:pt x="6565" y="8543"/>
                      <a:pt x="6745" y="8568"/>
                    </a:cubicBezTo>
                    <a:cubicBezTo>
                      <a:pt x="7001" y="8568"/>
                      <a:pt x="7181" y="8261"/>
                      <a:pt x="7001" y="8056"/>
                    </a:cubicBezTo>
                    <a:cubicBezTo>
                      <a:pt x="6933" y="7964"/>
                      <a:pt x="6814" y="7919"/>
                      <a:pt x="6698" y="7919"/>
                    </a:cubicBezTo>
                    <a:close/>
                    <a:moveTo>
                      <a:pt x="4317" y="9878"/>
                    </a:moveTo>
                    <a:cubicBezTo>
                      <a:pt x="4265" y="9878"/>
                      <a:pt x="4210" y="9886"/>
                      <a:pt x="4155" y="9902"/>
                    </a:cubicBezTo>
                    <a:cubicBezTo>
                      <a:pt x="3770" y="9979"/>
                      <a:pt x="3565" y="10645"/>
                      <a:pt x="3950" y="10851"/>
                    </a:cubicBezTo>
                    <a:cubicBezTo>
                      <a:pt x="4001" y="10876"/>
                      <a:pt x="4078" y="10902"/>
                      <a:pt x="4129" y="10928"/>
                    </a:cubicBezTo>
                    <a:cubicBezTo>
                      <a:pt x="4153" y="10930"/>
                      <a:pt x="4177" y="10931"/>
                      <a:pt x="4200" y="10931"/>
                    </a:cubicBezTo>
                    <a:cubicBezTo>
                      <a:pt x="4454" y="10931"/>
                      <a:pt x="4677" y="10805"/>
                      <a:pt x="4770" y="10594"/>
                    </a:cubicBezTo>
                    <a:cubicBezTo>
                      <a:pt x="4927" y="10236"/>
                      <a:pt x="4673" y="9878"/>
                      <a:pt x="4317" y="9878"/>
                    </a:cubicBezTo>
                    <a:close/>
                    <a:moveTo>
                      <a:pt x="746" y="10289"/>
                    </a:moveTo>
                    <a:cubicBezTo>
                      <a:pt x="696" y="10289"/>
                      <a:pt x="644" y="10297"/>
                      <a:pt x="591" y="10312"/>
                    </a:cubicBezTo>
                    <a:cubicBezTo>
                      <a:pt x="206" y="10415"/>
                      <a:pt x="1" y="11056"/>
                      <a:pt x="386" y="11287"/>
                    </a:cubicBezTo>
                    <a:lnTo>
                      <a:pt x="386" y="11261"/>
                    </a:lnTo>
                    <a:cubicBezTo>
                      <a:pt x="437" y="11312"/>
                      <a:pt x="514" y="11338"/>
                      <a:pt x="565" y="11338"/>
                    </a:cubicBezTo>
                    <a:cubicBezTo>
                      <a:pt x="589" y="11340"/>
                      <a:pt x="613" y="11341"/>
                      <a:pt x="636" y="11341"/>
                    </a:cubicBezTo>
                    <a:cubicBezTo>
                      <a:pt x="889" y="11341"/>
                      <a:pt x="1112" y="11216"/>
                      <a:pt x="1206" y="11004"/>
                    </a:cubicBezTo>
                    <a:cubicBezTo>
                      <a:pt x="1364" y="10667"/>
                      <a:pt x="1106" y="10289"/>
                      <a:pt x="746" y="10289"/>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1" name="Google Shape;251;p7"/>
              <p:cNvSpPr/>
              <p:nvPr/>
            </p:nvSpPr>
            <p:spPr>
              <a:xfrm>
                <a:off x="-1809250" y="2563500"/>
                <a:ext cx="247275" cy="1438900"/>
              </a:xfrm>
              <a:custGeom>
                <a:avLst/>
                <a:gdLst/>
                <a:ahLst/>
                <a:cxnLst/>
                <a:rect l="l" t="t" r="r" b="b"/>
                <a:pathLst>
                  <a:path w="9891" h="57556" extrusionOk="0">
                    <a:moveTo>
                      <a:pt x="9445" y="0"/>
                    </a:moveTo>
                    <a:cubicBezTo>
                      <a:pt x="9304" y="0"/>
                      <a:pt x="9164" y="81"/>
                      <a:pt x="9104" y="270"/>
                    </a:cubicBezTo>
                    <a:cubicBezTo>
                      <a:pt x="4617" y="13912"/>
                      <a:pt x="1" y="34913"/>
                      <a:pt x="3386" y="57247"/>
                    </a:cubicBezTo>
                    <a:cubicBezTo>
                      <a:pt x="3411" y="57427"/>
                      <a:pt x="3565" y="57555"/>
                      <a:pt x="3745" y="57555"/>
                    </a:cubicBezTo>
                    <a:lnTo>
                      <a:pt x="3822" y="57555"/>
                    </a:lnTo>
                    <a:cubicBezTo>
                      <a:pt x="4027" y="57530"/>
                      <a:pt x="4155" y="57324"/>
                      <a:pt x="4129" y="57119"/>
                    </a:cubicBezTo>
                    <a:cubicBezTo>
                      <a:pt x="796" y="34939"/>
                      <a:pt x="5360" y="14091"/>
                      <a:pt x="9796" y="501"/>
                    </a:cubicBezTo>
                    <a:cubicBezTo>
                      <a:pt x="9890" y="202"/>
                      <a:pt x="9667" y="0"/>
                      <a:pt x="9445"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252" name="Google Shape;252;p7"/>
          <p:cNvGrpSpPr/>
          <p:nvPr/>
        </p:nvGrpSpPr>
        <p:grpSpPr>
          <a:xfrm rot="-1800044">
            <a:off x="-826655" y="4769121"/>
            <a:ext cx="2895508" cy="3384161"/>
            <a:chOff x="-620005" y="3576935"/>
            <a:chExt cx="2171679" cy="2538176"/>
          </a:xfrm>
        </p:grpSpPr>
        <p:grpSp>
          <p:nvGrpSpPr>
            <p:cNvPr id="253" name="Google Shape;253;p7"/>
            <p:cNvGrpSpPr/>
            <p:nvPr/>
          </p:nvGrpSpPr>
          <p:grpSpPr>
            <a:xfrm>
              <a:off x="-201900" y="3576935"/>
              <a:ext cx="1753574" cy="2021128"/>
              <a:chOff x="26700" y="3424535"/>
              <a:chExt cx="1753574" cy="2021128"/>
            </a:xfrm>
          </p:grpSpPr>
          <p:sp>
            <p:nvSpPr>
              <p:cNvPr id="254" name="Google Shape;254;p7"/>
              <p:cNvSpPr/>
              <p:nvPr/>
            </p:nvSpPr>
            <p:spPr>
              <a:xfrm rot="1975425">
                <a:off x="400021" y="3635917"/>
                <a:ext cx="1005477" cy="1670681"/>
              </a:xfrm>
              <a:custGeom>
                <a:avLst/>
                <a:gdLst/>
                <a:ahLst/>
                <a:cxnLst/>
                <a:rect l="l" t="t" r="r" b="b"/>
                <a:pathLst>
                  <a:path w="39260" h="65239" extrusionOk="0">
                    <a:moveTo>
                      <a:pt x="31193" y="1"/>
                    </a:moveTo>
                    <a:cubicBezTo>
                      <a:pt x="29629" y="1"/>
                      <a:pt x="28036" y="370"/>
                      <a:pt x="26643" y="1056"/>
                    </a:cubicBezTo>
                    <a:cubicBezTo>
                      <a:pt x="23259" y="2722"/>
                      <a:pt x="20848" y="5825"/>
                      <a:pt x="18746" y="8953"/>
                    </a:cubicBezTo>
                    <a:lnTo>
                      <a:pt x="18746" y="8928"/>
                    </a:lnTo>
                    <a:cubicBezTo>
                      <a:pt x="13079" y="17313"/>
                      <a:pt x="9001" y="26595"/>
                      <a:pt x="6078" y="36263"/>
                    </a:cubicBezTo>
                    <a:cubicBezTo>
                      <a:pt x="5078" y="39622"/>
                      <a:pt x="4027" y="42058"/>
                      <a:pt x="2822" y="45340"/>
                    </a:cubicBezTo>
                    <a:cubicBezTo>
                      <a:pt x="214" y="52473"/>
                      <a:pt x="1430" y="62307"/>
                      <a:pt x="14" y="65213"/>
                    </a:cubicBezTo>
                    <a:lnTo>
                      <a:pt x="14" y="65213"/>
                    </a:lnTo>
                    <a:cubicBezTo>
                      <a:pt x="7580" y="49885"/>
                      <a:pt x="20598" y="32563"/>
                      <a:pt x="32080" y="19877"/>
                    </a:cubicBezTo>
                    <a:cubicBezTo>
                      <a:pt x="34310" y="17415"/>
                      <a:pt x="36644" y="14928"/>
                      <a:pt x="37952" y="11851"/>
                    </a:cubicBezTo>
                    <a:cubicBezTo>
                      <a:pt x="39234" y="8800"/>
                      <a:pt x="39259" y="4928"/>
                      <a:pt x="37054" y="2415"/>
                    </a:cubicBezTo>
                    <a:cubicBezTo>
                      <a:pt x="35606" y="755"/>
                      <a:pt x="33429" y="1"/>
                      <a:pt x="31193" y="1"/>
                    </a:cubicBezTo>
                    <a:close/>
                    <a:moveTo>
                      <a:pt x="14" y="65213"/>
                    </a:moveTo>
                    <a:lnTo>
                      <a:pt x="14" y="65213"/>
                    </a:lnTo>
                    <a:cubicBezTo>
                      <a:pt x="10" y="65221"/>
                      <a:pt x="5" y="65230"/>
                      <a:pt x="1" y="65239"/>
                    </a:cubicBezTo>
                    <a:cubicBezTo>
                      <a:pt x="5" y="65230"/>
                      <a:pt x="10" y="65221"/>
                      <a:pt x="14" y="65213"/>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5" name="Google Shape;255;p7"/>
              <p:cNvSpPr/>
              <p:nvPr/>
            </p:nvSpPr>
            <p:spPr>
              <a:xfrm rot="1975425">
                <a:off x="444859" y="3545002"/>
                <a:ext cx="947673" cy="1706661"/>
              </a:xfrm>
              <a:custGeom>
                <a:avLst/>
                <a:gdLst/>
                <a:ahLst/>
                <a:cxnLst/>
                <a:rect l="l" t="t" r="r" b="b"/>
                <a:pathLst>
                  <a:path w="37003" h="66644" extrusionOk="0">
                    <a:moveTo>
                      <a:pt x="29021" y="0"/>
                    </a:moveTo>
                    <a:cubicBezTo>
                      <a:pt x="27307" y="0"/>
                      <a:pt x="25551" y="457"/>
                      <a:pt x="24053" y="1281"/>
                    </a:cubicBezTo>
                    <a:cubicBezTo>
                      <a:pt x="20745" y="3128"/>
                      <a:pt x="18489" y="6333"/>
                      <a:pt x="16514" y="9538"/>
                    </a:cubicBezTo>
                    <a:lnTo>
                      <a:pt x="16514" y="9513"/>
                    </a:lnTo>
                    <a:cubicBezTo>
                      <a:pt x="11232" y="18154"/>
                      <a:pt x="7591" y="27616"/>
                      <a:pt x="5129" y="37411"/>
                    </a:cubicBezTo>
                    <a:cubicBezTo>
                      <a:pt x="4257" y="40796"/>
                      <a:pt x="3360" y="43284"/>
                      <a:pt x="2308" y="46617"/>
                    </a:cubicBezTo>
                    <a:cubicBezTo>
                      <a:pt x="1" y="53874"/>
                      <a:pt x="1693" y="63669"/>
                      <a:pt x="411" y="66644"/>
                    </a:cubicBezTo>
                    <a:lnTo>
                      <a:pt x="411" y="66644"/>
                    </a:lnTo>
                    <a:cubicBezTo>
                      <a:pt x="7257" y="50951"/>
                      <a:pt x="19437" y="33052"/>
                      <a:pt x="30335" y="19846"/>
                    </a:cubicBezTo>
                    <a:cubicBezTo>
                      <a:pt x="32464" y="17257"/>
                      <a:pt x="34695" y="14692"/>
                      <a:pt x="35849" y="11564"/>
                    </a:cubicBezTo>
                    <a:cubicBezTo>
                      <a:pt x="37002" y="8436"/>
                      <a:pt x="36823" y="4564"/>
                      <a:pt x="34515" y="2153"/>
                    </a:cubicBezTo>
                    <a:cubicBezTo>
                      <a:pt x="33098" y="666"/>
                      <a:pt x="31091" y="0"/>
                      <a:pt x="2902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6" name="Google Shape;256;p7"/>
              <p:cNvSpPr/>
              <p:nvPr/>
            </p:nvSpPr>
            <p:spPr>
              <a:xfrm rot="1975425">
                <a:off x="1237328" y="3770840"/>
                <a:ext cx="391613" cy="310479"/>
              </a:xfrm>
              <a:custGeom>
                <a:avLst/>
                <a:gdLst/>
                <a:ahLst/>
                <a:cxnLst/>
                <a:rect l="l" t="t" r="r" b="b"/>
                <a:pathLst>
                  <a:path w="15291" h="12124" extrusionOk="0">
                    <a:moveTo>
                      <a:pt x="8935" y="0"/>
                    </a:moveTo>
                    <a:cubicBezTo>
                      <a:pt x="8915" y="0"/>
                      <a:pt x="8895" y="3"/>
                      <a:pt x="8873" y="9"/>
                    </a:cubicBezTo>
                    <a:cubicBezTo>
                      <a:pt x="8745" y="35"/>
                      <a:pt x="8642" y="265"/>
                      <a:pt x="8770" y="368"/>
                    </a:cubicBezTo>
                    <a:cubicBezTo>
                      <a:pt x="8796" y="368"/>
                      <a:pt x="8822" y="368"/>
                      <a:pt x="8847" y="394"/>
                    </a:cubicBezTo>
                    <a:cubicBezTo>
                      <a:pt x="8950" y="394"/>
                      <a:pt x="9053" y="368"/>
                      <a:pt x="9104" y="265"/>
                    </a:cubicBezTo>
                    <a:cubicBezTo>
                      <a:pt x="9172" y="153"/>
                      <a:pt x="9080" y="0"/>
                      <a:pt x="8935" y="0"/>
                    </a:cubicBezTo>
                    <a:close/>
                    <a:moveTo>
                      <a:pt x="11916" y="1183"/>
                    </a:moveTo>
                    <a:cubicBezTo>
                      <a:pt x="11893" y="1183"/>
                      <a:pt x="11871" y="1185"/>
                      <a:pt x="11848" y="1189"/>
                    </a:cubicBezTo>
                    <a:cubicBezTo>
                      <a:pt x="11565" y="1240"/>
                      <a:pt x="11360" y="1753"/>
                      <a:pt x="11642" y="1932"/>
                    </a:cubicBezTo>
                    <a:cubicBezTo>
                      <a:pt x="11694" y="1958"/>
                      <a:pt x="11745" y="1983"/>
                      <a:pt x="11796" y="2009"/>
                    </a:cubicBezTo>
                    <a:cubicBezTo>
                      <a:pt x="11822" y="2012"/>
                      <a:pt x="11848" y="2014"/>
                      <a:pt x="11873" y="2014"/>
                    </a:cubicBezTo>
                    <a:cubicBezTo>
                      <a:pt x="12051" y="2014"/>
                      <a:pt x="12219" y="1935"/>
                      <a:pt x="12309" y="1778"/>
                    </a:cubicBezTo>
                    <a:cubicBezTo>
                      <a:pt x="12452" y="1492"/>
                      <a:pt x="12218" y="1183"/>
                      <a:pt x="11916" y="1183"/>
                    </a:cubicBezTo>
                    <a:close/>
                    <a:moveTo>
                      <a:pt x="6093" y="1486"/>
                    </a:moveTo>
                    <a:cubicBezTo>
                      <a:pt x="5938" y="1486"/>
                      <a:pt x="5786" y="1562"/>
                      <a:pt x="5745" y="1727"/>
                    </a:cubicBezTo>
                    <a:cubicBezTo>
                      <a:pt x="5745" y="1778"/>
                      <a:pt x="5745" y="1804"/>
                      <a:pt x="5745" y="1855"/>
                    </a:cubicBezTo>
                    <a:cubicBezTo>
                      <a:pt x="5770" y="2035"/>
                      <a:pt x="5924" y="2189"/>
                      <a:pt x="6104" y="2214"/>
                    </a:cubicBezTo>
                    <a:cubicBezTo>
                      <a:pt x="6114" y="2215"/>
                      <a:pt x="6124" y="2216"/>
                      <a:pt x="6134" y="2216"/>
                    </a:cubicBezTo>
                    <a:cubicBezTo>
                      <a:pt x="6400" y="2216"/>
                      <a:pt x="6585" y="1897"/>
                      <a:pt x="6437" y="1650"/>
                    </a:cubicBezTo>
                    <a:cubicBezTo>
                      <a:pt x="6366" y="1543"/>
                      <a:pt x="6228" y="1486"/>
                      <a:pt x="6093" y="1486"/>
                    </a:cubicBezTo>
                    <a:close/>
                    <a:moveTo>
                      <a:pt x="9380" y="1591"/>
                    </a:moveTo>
                    <a:cubicBezTo>
                      <a:pt x="9348" y="1591"/>
                      <a:pt x="9316" y="1593"/>
                      <a:pt x="9283" y="1599"/>
                    </a:cubicBezTo>
                    <a:cubicBezTo>
                      <a:pt x="8847" y="1676"/>
                      <a:pt x="8565" y="2394"/>
                      <a:pt x="8976" y="2676"/>
                    </a:cubicBezTo>
                    <a:cubicBezTo>
                      <a:pt x="9027" y="2701"/>
                      <a:pt x="9104" y="2753"/>
                      <a:pt x="9181" y="2753"/>
                    </a:cubicBezTo>
                    <a:cubicBezTo>
                      <a:pt x="9222" y="2760"/>
                      <a:pt x="9265" y="2764"/>
                      <a:pt x="9307" y="2764"/>
                    </a:cubicBezTo>
                    <a:cubicBezTo>
                      <a:pt x="9550" y="2764"/>
                      <a:pt x="9793" y="2642"/>
                      <a:pt x="9924" y="2445"/>
                    </a:cubicBezTo>
                    <a:cubicBezTo>
                      <a:pt x="10115" y="2040"/>
                      <a:pt x="9796" y="1591"/>
                      <a:pt x="9380" y="1591"/>
                    </a:cubicBezTo>
                    <a:close/>
                    <a:moveTo>
                      <a:pt x="4129" y="3189"/>
                    </a:moveTo>
                    <a:cubicBezTo>
                      <a:pt x="4052" y="3214"/>
                      <a:pt x="4001" y="3343"/>
                      <a:pt x="4078" y="3394"/>
                    </a:cubicBezTo>
                    <a:lnTo>
                      <a:pt x="4078" y="3419"/>
                    </a:lnTo>
                    <a:lnTo>
                      <a:pt x="4104" y="3419"/>
                    </a:lnTo>
                    <a:cubicBezTo>
                      <a:pt x="4155" y="3419"/>
                      <a:pt x="4232" y="3394"/>
                      <a:pt x="4257" y="3343"/>
                    </a:cubicBezTo>
                    <a:cubicBezTo>
                      <a:pt x="4283" y="3266"/>
                      <a:pt x="4206" y="3189"/>
                      <a:pt x="4129" y="3189"/>
                    </a:cubicBezTo>
                    <a:close/>
                    <a:moveTo>
                      <a:pt x="14587" y="2354"/>
                    </a:moveTo>
                    <a:cubicBezTo>
                      <a:pt x="14547" y="2354"/>
                      <a:pt x="14505" y="2359"/>
                      <a:pt x="14463" y="2368"/>
                    </a:cubicBezTo>
                    <a:cubicBezTo>
                      <a:pt x="14027" y="2445"/>
                      <a:pt x="13745" y="3137"/>
                      <a:pt x="14155" y="3419"/>
                    </a:cubicBezTo>
                    <a:lnTo>
                      <a:pt x="14130" y="3419"/>
                    </a:lnTo>
                    <a:cubicBezTo>
                      <a:pt x="14207" y="3471"/>
                      <a:pt x="14284" y="3496"/>
                      <a:pt x="14360" y="3496"/>
                    </a:cubicBezTo>
                    <a:cubicBezTo>
                      <a:pt x="14415" y="3511"/>
                      <a:pt x="14471" y="3519"/>
                      <a:pt x="14527" y="3519"/>
                    </a:cubicBezTo>
                    <a:cubicBezTo>
                      <a:pt x="14756" y="3519"/>
                      <a:pt x="14980" y="3395"/>
                      <a:pt x="15104" y="3189"/>
                    </a:cubicBezTo>
                    <a:cubicBezTo>
                      <a:pt x="15290" y="2793"/>
                      <a:pt x="14990" y="2354"/>
                      <a:pt x="14587" y="2354"/>
                    </a:cubicBezTo>
                    <a:close/>
                    <a:moveTo>
                      <a:pt x="12388" y="3205"/>
                    </a:moveTo>
                    <a:cubicBezTo>
                      <a:pt x="12371" y="3205"/>
                      <a:pt x="12353" y="3208"/>
                      <a:pt x="12335" y="3214"/>
                    </a:cubicBezTo>
                    <a:cubicBezTo>
                      <a:pt x="12181" y="3240"/>
                      <a:pt x="12078" y="3471"/>
                      <a:pt x="12232" y="3573"/>
                    </a:cubicBezTo>
                    <a:cubicBezTo>
                      <a:pt x="12258" y="3573"/>
                      <a:pt x="12283" y="3599"/>
                      <a:pt x="12309" y="3599"/>
                    </a:cubicBezTo>
                    <a:cubicBezTo>
                      <a:pt x="12323" y="3604"/>
                      <a:pt x="12337" y="3606"/>
                      <a:pt x="12352" y="3606"/>
                    </a:cubicBezTo>
                    <a:cubicBezTo>
                      <a:pt x="12421" y="3606"/>
                      <a:pt x="12498" y="3560"/>
                      <a:pt x="12540" y="3496"/>
                    </a:cubicBezTo>
                    <a:cubicBezTo>
                      <a:pt x="12608" y="3361"/>
                      <a:pt x="12516" y="3205"/>
                      <a:pt x="12388" y="3205"/>
                    </a:cubicBezTo>
                    <a:close/>
                    <a:moveTo>
                      <a:pt x="7478" y="3842"/>
                    </a:moveTo>
                    <a:cubicBezTo>
                      <a:pt x="7323" y="3842"/>
                      <a:pt x="7170" y="3912"/>
                      <a:pt x="7129" y="4061"/>
                    </a:cubicBezTo>
                    <a:lnTo>
                      <a:pt x="7155" y="4061"/>
                    </a:lnTo>
                    <a:cubicBezTo>
                      <a:pt x="7155" y="4112"/>
                      <a:pt x="7155" y="4163"/>
                      <a:pt x="7155" y="4214"/>
                    </a:cubicBezTo>
                    <a:cubicBezTo>
                      <a:pt x="7181" y="4394"/>
                      <a:pt x="7334" y="4522"/>
                      <a:pt x="7514" y="4573"/>
                    </a:cubicBezTo>
                    <a:cubicBezTo>
                      <a:pt x="7796" y="4573"/>
                      <a:pt x="7976" y="4240"/>
                      <a:pt x="7822" y="4009"/>
                    </a:cubicBezTo>
                    <a:cubicBezTo>
                      <a:pt x="7761" y="3900"/>
                      <a:pt x="7619" y="3842"/>
                      <a:pt x="7478" y="3842"/>
                    </a:cubicBezTo>
                    <a:close/>
                    <a:moveTo>
                      <a:pt x="3853" y="5099"/>
                    </a:moveTo>
                    <a:cubicBezTo>
                      <a:pt x="3701" y="5099"/>
                      <a:pt x="3554" y="5169"/>
                      <a:pt x="3514" y="5317"/>
                    </a:cubicBezTo>
                    <a:cubicBezTo>
                      <a:pt x="3514" y="5368"/>
                      <a:pt x="3514" y="5420"/>
                      <a:pt x="3514" y="5471"/>
                    </a:cubicBezTo>
                    <a:cubicBezTo>
                      <a:pt x="3539" y="5650"/>
                      <a:pt x="3693" y="5804"/>
                      <a:pt x="3873" y="5830"/>
                    </a:cubicBezTo>
                    <a:cubicBezTo>
                      <a:pt x="4155" y="5830"/>
                      <a:pt x="4360" y="5522"/>
                      <a:pt x="4206" y="5266"/>
                    </a:cubicBezTo>
                    <a:cubicBezTo>
                      <a:pt x="4133" y="5156"/>
                      <a:pt x="3991" y="5099"/>
                      <a:pt x="3853" y="5099"/>
                    </a:cubicBezTo>
                    <a:close/>
                    <a:moveTo>
                      <a:pt x="7382" y="5816"/>
                    </a:moveTo>
                    <a:cubicBezTo>
                      <a:pt x="7341" y="5816"/>
                      <a:pt x="7300" y="5820"/>
                      <a:pt x="7258" y="5830"/>
                    </a:cubicBezTo>
                    <a:cubicBezTo>
                      <a:pt x="6822" y="5907"/>
                      <a:pt x="6540" y="6625"/>
                      <a:pt x="6924" y="6907"/>
                    </a:cubicBezTo>
                    <a:lnTo>
                      <a:pt x="6950" y="6907"/>
                    </a:lnTo>
                    <a:cubicBezTo>
                      <a:pt x="7001" y="6932"/>
                      <a:pt x="7078" y="6958"/>
                      <a:pt x="7155" y="6984"/>
                    </a:cubicBezTo>
                    <a:cubicBezTo>
                      <a:pt x="7196" y="6991"/>
                      <a:pt x="7238" y="6995"/>
                      <a:pt x="7280" y="6995"/>
                    </a:cubicBezTo>
                    <a:cubicBezTo>
                      <a:pt x="7524" y="6995"/>
                      <a:pt x="7767" y="6869"/>
                      <a:pt x="7899" y="6650"/>
                    </a:cubicBezTo>
                    <a:cubicBezTo>
                      <a:pt x="8085" y="6254"/>
                      <a:pt x="7785" y="5816"/>
                      <a:pt x="7382" y="5816"/>
                    </a:cubicBezTo>
                    <a:close/>
                    <a:moveTo>
                      <a:pt x="1704" y="7231"/>
                    </a:moveTo>
                    <a:cubicBezTo>
                      <a:pt x="1684" y="7231"/>
                      <a:pt x="1663" y="7234"/>
                      <a:pt x="1642" y="7240"/>
                    </a:cubicBezTo>
                    <a:cubicBezTo>
                      <a:pt x="1514" y="7266"/>
                      <a:pt x="1411" y="7497"/>
                      <a:pt x="1539" y="7599"/>
                    </a:cubicBezTo>
                    <a:cubicBezTo>
                      <a:pt x="1565" y="7599"/>
                      <a:pt x="1591" y="7625"/>
                      <a:pt x="1616" y="7625"/>
                    </a:cubicBezTo>
                    <a:cubicBezTo>
                      <a:pt x="1634" y="7629"/>
                      <a:pt x="1653" y="7631"/>
                      <a:pt x="1670" y="7631"/>
                    </a:cubicBezTo>
                    <a:cubicBezTo>
                      <a:pt x="1754" y="7631"/>
                      <a:pt x="1830" y="7586"/>
                      <a:pt x="1873" y="7522"/>
                    </a:cubicBezTo>
                    <a:cubicBezTo>
                      <a:pt x="1940" y="7387"/>
                      <a:pt x="1849" y="7231"/>
                      <a:pt x="1704" y="7231"/>
                    </a:cubicBezTo>
                    <a:close/>
                    <a:moveTo>
                      <a:pt x="5899" y="8599"/>
                    </a:moveTo>
                    <a:cubicBezTo>
                      <a:pt x="5822" y="8599"/>
                      <a:pt x="5770" y="8753"/>
                      <a:pt x="5847" y="8804"/>
                    </a:cubicBezTo>
                    <a:cubicBezTo>
                      <a:pt x="5847" y="8804"/>
                      <a:pt x="5873" y="8804"/>
                      <a:pt x="5873" y="8830"/>
                    </a:cubicBezTo>
                    <a:cubicBezTo>
                      <a:pt x="5924" y="8830"/>
                      <a:pt x="6001" y="8804"/>
                      <a:pt x="6027" y="8753"/>
                    </a:cubicBezTo>
                    <a:cubicBezTo>
                      <a:pt x="6052" y="8676"/>
                      <a:pt x="5975" y="8599"/>
                      <a:pt x="5899" y="8599"/>
                    </a:cubicBezTo>
                    <a:close/>
                    <a:moveTo>
                      <a:pt x="3453" y="8132"/>
                    </a:moveTo>
                    <a:cubicBezTo>
                      <a:pt x="3431" y="8132"/>
                      <a:pt x="3408" y="8134"/>
                      <a:pt x="3386" y="8138"/>
                    </a:cubicBezTo>
                    <a:cubicBezTo>
                      <a:pt x="3103" y="8189"/>
                      <a:pt x="2924" y="8651"/>
                      <a:pt x="3206" y="8830"/>
                    </a:cubicBezTo>
                    <a:cubicBezTo>
                      <a:pt x="3232" y="8856"/>
                      <a:pt x="3283" y="8856"/>
                      <a:pt x="3334" y="8881"/>
                    </a:cubicBezTo>
                    <a:cubicBezTo>
                      <a:pt x="3357" y="8885"/>
                      <a:pt x="3380" y="8886"/>
                      <a:pt x="3403" y="8886"/>
                    </a:cubicBezTo>
                    <a:cubicBezTo>
                      <a:pt x="3558" y="8886"/>
                      <a:pt x="3706" y="8810"/>
                      <a:pt x="3796" y="8676"/>
                    </a:cubicBezTo>
                    <a:cubicBezTo>
                      <a:pt x="3915" y="8415"/>
                      <a:pt x="3726" y="8132"/>
                      <a:pt x="3453" y="8132"/>
                    </a:cubicBezTo>
                    <a:close/>
                    <a:moveTo>
                      <a:pt x="7730" y="8742"/>
                    </a:moveTo>
                    <a:cubicBezTo>
                      <a:pt x="7579" y="8742"/>
                      <a:pt x="7427" y="8819"/>
                      <a:pt x="7386" y="8984"/>
                    </a:cubicBezTo>
                    <a:cubicBezTo>
                      <a:pt x="7386" y="9010"/>
                      <a:pt x="7386" y="9061"/>
                      <a:pt x="7386" y="9112"/>
                    </a:cubicBezTo>
                    <a:cubicBezTo>
                      <a:pt x="7437" y="9292"/>
                      <a:pt x="7565" y="9445"/>
                      <a:pt x="7745" y="9471"/>
                    </a:cubicBezTo>
                    <a:cubicBezTo>
                      <a:pt x="8027" y="9471"/>
                      <a:pt x="8232" y="9163"/>
                      <a:pt x="8052" y="8907"/>
                    </a:cubicBezTo>
                    <a:cubicBezTo>
                      <a:pt x="7993" y="8800"/>
                      <a:pt x="7862" y="8742"/>
                      <a:pt x="7730" y="8742"/>
                    </a:cubicBezTo>
                    <a:close/>
                    <a:moveTo>
                      <a:pt x="4824" y="10739"/>
                    </a:moveTo>
                    <a:cubicBezTo>
                      <a:pt x="4782" y="10739"/>
                      <a:pt x="4738" y="10744"/>
                      <a:pt x="4693" y="10753"/>
                    </a:cubicBezTo>
                    <a:cubicBezTo>
                      <a:pt x="4257" y="10830"/>
                      <a:pt x="4001" y="11522"/>
                      <a:pt x="4411" y="11805"/>
                    </a:cubicBezTo>
                    <a:lnTo>
                      <a:pt x="4386" y="11805"/>
                    </a:lnTo>
                    <a:cubicBezTo>
                      <a:pt x="4463" y="11856"/>
                      <a:pt x="4539" y="11881"/>
                      <a:pt x="4616" y="11907"/>
                    </a:cubicBezTo>
                    <a:cubicBezTo>
                      <a:pt x="4658" y="11915"/>
                      <a:pt x="4699" y="11918"/>
                      <a:pt x="4739" y="11918"/>
                    </a:cubicBezTo>
                    <a:cubicBezTo>
                      <a:pt x="4978" y="11918"/>
                      <a:pt x="5203" y="11793"/>
                      <a:pt x="5334" y="11574"/>
                    </a:cubicBezTo>
                    <a:cubicBezTo>
                      <a:pt x="5544" y="11178"/>
                      <a:pt x="5246" y="10739"/>
                      <a:pt x="4824" y="10739"/>
                    </a:cubicBezTo>
                    <a:close/>
                    <a:moveTo>
                      <a:pt x="816" y="10950"/>
                    </a:moveTo>
                    <a:cubicBezTo>
                      <a:pt x="784" y="10950"/>
                      <a:pt x="751" y="10953"/>
                      <a:pt x="719" y="10958"/>
                    </a:cubicBezTo>
                    <a:cubicBezTo>
                      <a:pt x="283" y="11035"/>
                      <a:pt x="1" y="11753"/>
                      <a:pt x="411" y="12035"/>
                    </a:cubicBezTo>
                    <a:cubicBezTo>
                      <a:pt x="462" y="12061"/>
                      <a:pt x="539" y="12087"/>
                      <a:pt x="616" y="12112"/>
                    </a:cubicBezTo>
                    <a:cubicBezTo>
                      <a:pt x="658" y="12120"/>
                      <a:pt x="700" y="12123"/>
                      <a:pt x="742" y="12123"/>
                    </a:cubicBezTo>
                    <a:cubicBezTo>
                      <a:pt x="986" y="12123"/>
                      <a:pt x="1229" y="12001"/>
                      <a:pt x="1360" y="11805"/>
                    </a:cubicBezTo>
                    <a:cubicBezTo>
                      <a:pt x="1550" y="11400"/>
                      <a:pt x="1232" y="10950"/>
                      <a:pt x="816" y="1095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7" name="Google Shape;257;p7"/>
              <p:cNvSpPr/>
              <p:nvPr/>
            </p:nvSpPr>
            <p:spPr>
              <a:xfrm rot="1975425">
                <a:off x="429721" y="3624270"/>
                <a:ext cx="773905" cy="1548323"/>
              </a:xfrm>
              <a:custGeom>
                <a:avLst/>
                <a:gdLst/>
                <a:ahLst/>
                <a:cxnLst/>
                <a:rect l="l" t="t" r="r" b="b"/>
                <a:pathLst>
                  <a:path w="30218" h="60461" extrusionOk="0">
                    <a:moveTo>
                      <a:pt x="29718" y="1"/>
                    </a:moveTo>
                    <a:cubicBezTo>
                      <a:pt x="29628" y="1"/>
                      <a:pt x="29537" y="37"/>
                      <a:pt x="29464" y="124"/>
                    </a:cubicBezTo>
                    <a:cubicBezTo>
                      <a:pt x="15053" y="18330"/>
                      <a:pt x="4052" y="40716"/>
                      <a:pt x="52" y="60025"/>
                    </a:cubicBezTo>
                    <a:cubicBezTo>
                      <a:pt x="1" y="60230"/>
                      <a:pt x="129" y="60409"/>
                      <a:pt x="334" y="60461"/>
                    </a:cubicBezTo>
                    <a:lnTo>
                      <a:pt x="411" y="60461"/>
                    </a:lnTo>
                    <a:cubicBezTo>
                      <a:pt x="565" y="60461"/>
                      <a:pt x="719" y="60333"/>
                      <a:pt x="744" y="60179"/>
                    </a:cubicBezTo>
                    <a:cubicBezTo>
                      <a:pt x="4745" y="40947"/>
                      <a:pt x="15668" y="18689"/>
                      <a:pt x="30028" y="560"/>
                    </a:cubicBezTo>
                    <a:cubicBezTo>
                      <a:pt x="30218" y="294"/>
                      <a:pt x="29972" y="1"/>
                      <a:pt x="29718"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58" name="Google Shape;258;p7"/>
            <p:cNvGrpSpPr/>
            <p:nvPr/>
          </p:nvGrpSpPr>
          <p:grpSpPr>
            <a:xfrm rot="273599">
              <a:off x="-543114" y="4033359"/>
              <a:ext cx="1893343" cy="2009669"/>
              <a:chOff x="-542965" y="4033501"/>
              <a:chExt cx="1893409" cy="2009739"/>
            </a:xfrm>
          </p:grpSpPr>
          <p:sp>
            <p:nvSpPr>
              <p:cNvPr id="259" name="Google Shape;259;p7"/>
              <p:cNvSpPr/>
              <p:nvPr/>
            </p:nvSpPr>
            <p:spPr>
              <a:xfrm rot="1975425">
                <a:off x="-199645" y="4301146"/>
                <a:ext cx="1233361" cy="1529782"/>
              </a:xfrm>
              <a:custGeom>
                <a:avLst/>
                <a:gdLst/>
                <a:ahLst/>
                <a:cxnLst/>
                <a:rect l="l" t="t" r="r" b="b"/>
                <a:pathLst>
                  <a:path w="48158" h="59737" extrusionOk="0">
                    <a:moveTo>
                      <a:pt x="39340" y="1"/>
                    </a:moveTo>
                    <a:cubicBezTo>
                      <a:pt x="38303" y="1"/>
                      <a:pt x="37263" y="153"/>
                      <a:pt x="36285" y="451"/>
                    </a:cubicBezTo>
                    <a:cubicBezTo>
                      <a:pt x="32695" y="1579"/>
                      <a:pt x="29823" y="4272"/>
                      <a:pt x="27259" y="7016"/>
                    </a:cubicBezTo>
                    <a:cubicBezTo>
                      <a:pt x="20361" y="14401"/>
                      <a:pt x="14874" y="22940"/>
                      <a:pt x="10489" y="32043"/>
                    </a:cubicBezTo>
                    <a:cubicBezTo>
                      <a:pt x="8976" y="35197"/>
                      <a:pt x="7591" y="37427"/>
                      <a:pt x="5873" y="40505"/>
                    </a:cubicBezTo>
                    <a:cubicBezTo>
                      <a:pt x="2185" y="47138"/>
                      <a:pt x="1874" y="57072"/>
                      <a:pt x="8" y="59727"/>
                    </a:cubicBezTo>
                    <a:lnTo>
                      <a:pt x="8" y="59727"/>
                    </a:lnTo>
                    <a:cubicBezTo>
                      <a:pt x="9880" y="45729"/>
                      <a:pt x="25415" y="30630"/>
                      <a:pt x="38721" y="19888"/>
                    </a:cubicBezTo>
                    <a:cubicBezTo>
                      <a:pt x="41311" y="17811"/>
                      <a:pt x="44029" y="15708"/>
                      <a:pt x="45773" y="12888"/>
                    </a:cubicBezTo>
                    <a:cubicBezTo>
                      <a:pt x="47542" y="10041"/>
                      <a:pt x="48157" y="6246"/>
                      <a:pt x="46388" y="3426"/>
                    </a:cubicBezTo>
                    <a:cubicBezTo>
                      <a:pt x="44910" y="1106"/>
                      <a:pt x="42136" y="1"/>
                      <a:pt x="39340" y="1"/>
                    </a:cubicBezTo>
                    <a:close/>
                    <a:moveTo>
                      <a:pt x="8" y="59727"/>
                    </a:moveTo>
                    <a:lnTo>
                      <a:pt x="8" y="59727"/>
                    </a:lnTo>
                    <a:cubicBezTo>
                      <a:pt x="5" y="59730"/>
                      <a:pt x="3" y="59733"/>
                      <a:pt x="1" y="59736"/>
                    </a:cubicBezTo>
                    <a:lnTo>
                      <a:pt x="1" y="59736"/>
                    </a:lnTo>
                    <a:cubicBezTo>
                      <a:pt x="3" y="59733"/>
                      <a:pt x="5" y="59730"/>
                      <a:pt x="8" y="59727"/>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0" name="Google Shape;260;p7"/>
              <p:cNvSpPr/>
              <p:nvPr/>
            </p:nvSpPr>
            <p:spPr>
              <a:xfrm rot="1975425">
                <a:off x="-226313" y="4245828"/>
                <a:ext cx="1233335" cy="1529500"/>
              </a:xfrm>
              <a:custGeom>
                <a:avLst/>
                <a:gdLst/>
                <a:ahLst/>
                <a:cxnLst/>
                <a:rect l="l" t="t" r="r" b="b"/>
                <a:pathLst>
                  <a:path w="48157" h="59726" extrusionOk="0">
                    <a:moveTo>
                      <a:pt x="39365" y="0"/>
                    </a:moveTo>
                    <a:cubicBezTo>
                      <a:pt x="38317" y="0"/>
                      <a:pt x="37267" y="157"/>
                      <a:pt x="36285" y="466"/>
                    </a:cubicBezTo>
                    <a:cubicBezTo>
                      <a:pt x="32695" y="1569"/>
                      <a:pt x="29823" y="4261"/>
                      <a:pt x="27258" y="7005"/>
                    </a:cubicBezTo>
                    <a:cubicBezTo>
                      <a:pt x="20361" y="14390"/>
                      <a:pt x="14873" y="22929"/>
                      <a:pt x="10488" y="32032"/>
                    </a:cubicBezTo>
                    <a:cubicBezTo>
                      <a:pt x="8975" y="35186"/>
                      <a:pt x="7591" y="37417"/>
                      <a:pt x="5873" y="40494"/>
                    </a:cubicBezTo>
                    <a:cubicBezTo>
                      <a:pt x="2180" y="47161"/>
                      <a:pt x="1872" y="57085"/>
                      <a:pt x="1" y="59726"/>
                    </a:cubicBezTo>
                    <a:lnTo>
                      <a:pt x="1" y="59726"/>
                    </a:lnTo>
                    <a:cubicBezTo>
                      <a:pt x="9873" y="45751"/>
                      <a:pt x="25412" y="30622"/>
                      <a:pt x="38721" y="19878"/>
                    </a:cubicBezTo>
                    <a:cubicBezTo>
                      <a:pt x="41310" y="17801"/>
                      <a:pt x="44029" y="15698"/>
                      <a:pt x="45772" y="12877"/>
                    </a:cubicBezTo>
                    <a:cubicBezTo>
                      <a:pt x="47542" y="10031"/>
                      <a:pt x="48157" y="6236"/>
                      <a:pt x="46362" y="3415"/>
                    </a:cubicBezTo>
                    <a:cubicBezTo>
                      <a:pt x="44909" y="1106"/>
                      <a:pt x="42145" y="0"/>
                      <a:pt x="3936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1" name="Google Shape;261;p7"/>
              <p:cNvSpPr/>
              <p:nvPr/>
            </p:nvSpPr>
            <p:spPr>
              <a:xfrm rot="1975425">
                <a:off x="793900" y="4580211"/>
                <a:ext cx="453745" cy="222385"/>
              </a:xfrm>
              <a:custGeom>
                <a:avLst/>
                <a:gdLst/>
                <a:ahLst/>
                <a:cxnLst/>
                <a:rect l="l" t="t" r="r" b="b"/>
                <a:pathLst>
                  <a:path w="17717" h="8684" extrusionOk="0">
                    <a:moveTo>
                      <a:pt x="13244" y="85"/>
                    </a:moveTo>
                    <a:cubicBezTo>
                      <a:pt x="13109" y="85"/>
                      <a:pt x="12983" y="218"/>
                      <a:pt x="13050" y="351"/>
                    </a:cubicBezTo>
                    <a:cubicBezTo>
                      <a:pt x="13050" y="377"/>
                      <a:pt x="13075" y="403"/>
                      <a:pt x="13101" y="428"/>
                    </a:cubicBezTo>
                    <a:cubicBezTo>
                      <a:pt x="13139" y="454"/>
                      <a:pt x="13184" y="467"/>
                      <a:pt x="13229" y="467"/>
                    </a:cubicBezTo>
                    <a:cubicBezTo>
                      <a:pt x="13274" y="467"/>
                      <a:pt x="13319" y="454"/>
                      <a:pt x="13357" y="428"/>
                    </a:cubicBezTo>
                    <a:cubicBezTo>
                      <a:pt x="13511" y="351"/>
                      <a:pt x="13460" y="146"/>
                      <a:pt x="13306" y="95"/>
                    </a:cubicBezTo>
                    <a:cubicBezTo>
                      <a:pt x="13285" y="88"/>
                      <a:pt x="13264" y="85"/>
                      <a:pt x="13244" y="85"/>
                    </a:cubicBezTo>
                    <a:close/>
                    <a:moveTo>
                      <a:pt x="9983" y="0"/>
                    </a:moveTo>
                    <a:cubicBezTo>
                      <a:pt x="9903" y="0"/>
                      <a:pt x="9827" y="28"/>
                      <a:pt x="9767" y="95"/>
                    </a:cubicBezTo>
                    <a:cubicBezTo>
                      <a:pt x="9742" y="121"/>
                      <a:pt x="9716" y="172"/>
                      <a:pt x="9690" y="223"/>
                    </a:cubicBezTo>
                    <a:cubicBezTo>
                      <a:pt x="9639" y="403"/>
                      <a:pt x="9690" y="582"/>
                      <a:pt x="9844" y="685"/>
                    </a:cubicBezTo>
                    <a:cubicBezTo>
                      <a:pt x="9910" y="731"/>
                      <a:pt x="9982" y="752"/>
                      <a:pt x="10050" y="752"/>
                    </a:cubicBezTo>
                    <a:cubicBezTo>
                      <a:pt x="10249" y="752"/>
                      <a:pt x="10428" y="580"/>
                      <a:pt x="10408" y="351"/>
                    </a:cubicBezTo>
                    <a:cubicBezTo>
                      <a:pt x="10390" y="169"/>
                      <a:pt x="10178" y="0"/>
                      <a:pt x="9983" y="0"/>
                    </a:cubicBezTo>
                    <a:close/>
                    <a:moveTo>
                      <a:pt x="7556" y="654"/>
                    </a:moveTo>
                    <a:cubicBezTo>
                      <a:pt x="7486" y="654"/>
                      <a:pt x="7412" y="721"/>
                      <a:pt x="7434" y="787"/>
                    </a:cubicBezTo>
                    <a:lnTo>
                      <a:pt x="7434" y="813"/>
                    </a:lnTo>
                    <a:cubicBezTo>
                      <a:pt x="7460" y="839"/>
                      <a:pt x="7460" y="839"/>
                      <a:pt x="7460" y="839"/>
                    </a:cubicBezTo>
                    <a:cubicBezTo>
                      <a:pt x="7485" y="864"/>
                      <a:pt x="7517" y="877"/>
                      <a:pt x="7546" y="877"/>
                    </a:cubicBezTo>
                    <a:cubicBezTo>
                      <a:pt x="7575" y="877"/>
                      <a:pt x="7601" y="864"/>
                      <a:pt x="7613" y="839"/>
                    </a:cubicBezTo>
                    <a:cubicBezTo>
                      <a:pt x="7690" y="787"/>
                      <a:pt x="7690" y="685"/>
                      <a:pt x="7588" y="659"/>
                    </a:cubicBezTo>
                    <a:cubicBezTo>
                      <a:pt x="7578" y="656"/>
                      <a:pt x="7567" y="654"/>
                      <a:pt x="7556" y="654"/>
                    </a:cubicBezTo>
                    <a:close/>
                    <a:moveTo>
                      <a:pt x="12799" y="1638"/>
                    </a:moveTo>
                    <a:cubicBezTo>
                      <a:pt x="12396" y="1638"/>
                      <a:pt x="11973" y="2067"/>
                      <a:pt x="12178" y="2454"/>
                    </a:cubicBezTo>
                    <a:lnTo>
                      <a:pt x="12152" y="2454"/>
                    </a:lnTo>
                    <a:cubicBezTo>
                      <a:pt x="12203" y="2531"/>
                      <a:pt x="12255" y="2582"/>
                      <a:pt x="12306" y="2634"/>
                    </a:cubicBezTo>
                    <a:cubicBezTo>
                      <a:pt x="12435" y="2734"/>
                      <a:pt x="12595" y="2786"/>
                      <a:pt x="12756" y="2786"/>
                    </a:cubicBezTo>
                    <a:cubicBezTo>
                      <a:pt x="12885" y="2786"/>
                      <a:pt x="13013" y="2753"/>
                      <a:pt x="13127" y="2685"/>
                    </a:cubicBezTo>
                    <a:cubicBezTo>
                      <a:pt x="13511" y="2403"/>
                      <a:pt x="13409" y="1787"/>
                      <a:pt x="12947" y="1659"/>
                    </a:cubicBezTo>
                    <a:cubicBezTo>
                      <a:pt x="12899" y="1645"/>
                      <a:pt x="12849" y="1638"/>
                      <a:pt x="12799" y="1638"/>
                    </a:cubicBezTo>
                    <a:close/>
                    <a:moveTo>
                      <a:pt x="6278" y="2155"/>
                    </a:moveTo>
                    <a:cubicBezTo>
                      <a:pt x="6196" y="2155"/>
                      <a:pt x="6115" y="2183"/>
                      <a:pt x="6049" y="2249"/>
                    </a:cubicBezTo>
                    <a:lnTo>
                      <a:pt x="6075" y="2249"/>
                    </a:lnTo>
                    <a:cubicBezTo>
                      <a:pt x="6049" y="2275"/>
                      <a:pt x="6024" y="2326"/>
                      <a:pt x="5998" y="2377"/>
                    </a:cubicBezTo>
                    <a:cubicBezTo>
                      <a:pt x="5947" y="2557"/>
                      <a:pt x="5998" y="2736"/>
                      <a:pt x="6152" y="2839"/>
                    </a:cubicBezTo>
                    <a:cubicBezTo>
                      <a:pt x="6212" y="2886"/>
                      <a:pt x="6279" y="2906"/>
                      <a:pt x="6345" y="2906"/>
                    </a:cubicBezTo>
                    <a:cubicBezTo>
                      <a:pt x="6532" y="2906"/>
                      <a:pt x="6709" y="2740"/>
                      <a:pt x="6690" y="2531"/>
                    </a:cubicBezTo>
                    <a:cubicBezTo>
                      <a:pt x="6690" y="2330"/>
                      <a:pt x="6481" y="2155"/>
                      <a:pt x="6278" y="2155"/>
                    </a:cubicBezTo>
                    <a:close/>
                    <a:moveTo>
                      <a:pt x="15296" y="2488"/>
                    </a:moveTo>
                    <a:cubicBezTo>
                      <a:pt x="15012" y="2488"/>
                      <a:pt x="14712" y="2798"/>
                      <a:pt x="14870" y="3070"/>
                    </a:cubicBezTo>
                    <a:cubicBezTo>
                      <a:pt x="14896" y="3121"/>
                      <a:pt x="14922" y="3146"/>
                      <a:pt x="14947" y="3198"/>
                    </a:cubicBezTo>
                    <a:cubicBezTo>
                      <a:pt x="15046" y="3268"/>
                      <a:pt x="15152" y="3308"/>
                      <a:pt x="15258" y="3308"/>
                    </a:cubicBezTo>
                    <a:cubicBezTo>
                      <a:pt x="15344" y="3308"/>
                      <a:pt x="15430" y="3281"/>
                      <a:pt x="15511" y="3223"/>
                    </a:cubicBezTo>
                    <a:cubicBezTo>
                      <a:pt x="15793" y="3044"/>
                      <a:pt x="15716" y="2608"/>
                      <a:pt x="15409" y="2505"/>
                    </a:cubicBezTo>
                    <a:cubicBezTo>
                      <a:pt x="15372" y="2493"/>
                      <a:pt x="15334" y="2488"/>
                      <a:pt x="15296" y="2488"/>
                    </a:cubicBezTo>
                    <a:close/>
                    <a:moveTo>
                      <a:pt x="3455" y="3035"/>
                    </a:moveTo>
                    <a:cubicBezTo>
                      <a:pt x="3318" y="3035"/>
                      <a:pt x="3186" y="3190"/>
                      <a:pt x="3254" y="3326"/>
                    </a:cubicBezTo>
                    <a:cubicBezTo>
                      <a:pt x="3254" y="3352"/>
                      <a:pt x="3280" y="3352"/>
                      <a:pt x="3306" y="3377"/>
                    </a:cubicBezTo>
                    <a:cubicBezTo>
                      <a:pt x="3348" y="3420"/>
                      <a:pt x="3398" y="3439"/>
                      <a:pt x="3447" y="3439"/>
                    </a:cubicBezTo>
                    <a:cubicBezTo>
                      <a:pt x="3488" y="3439"/>
                      <a:pt x="3527" y="3426"/>
                      <a:pt x="3562" y="3403"/>
                    </a:cubicBezTo>
                    <a:cubicBezTo>
                      <a:pt x="3690" y="3300"/>
                      <a:pt x="3665" y="3095"/>
                      <a:pt x="3511" y="3044"/>
                    </a:cubicBezTo>
                    <a:cubicBezTo>
                      <a:pt x="3492" y="3038"/>
                      <a:pt x="3474" y="3035"/>
                      <a:pt x="3455" y="3035"/>
                    </a:cubicBezTo>
                    <a:close/>
                    <a:moveTo>
                      <a:pt x="10101" y="2744"/>
                    </a:moveTo>
                    <a:cubicBezTo>
                      <a:pt x="10028" y="2744"/>
                      <a:pt x="9956" y="2766"/>
                      <a:pt x="9894" y="2817"/>
                    </a:cubicBezTo>
                    <a:lnTo>
                      <a:pt x="9894" y="2817"/>
                    </a:lnTo>
                    <a:cubicBezTo>
                      <a:pt x="9894" y="2816"/>
                      <a:pt x="9895" y="2815"/>
                      <a:pt x="9896" y="2813"/>
                    </a:cubicBezTo>
                    <a:lnTo>
                      <a:pt x="9896" y="2813"/>
                    </a:lnTo>
                    <a:lnTo>
                      <a:pt x="9870" y="2839"/>
                    </a:lnTo>
                    <a:cubicBezTo>
                      <a:pt x="9878" y="2831"/>
                      <a:pt x="9886" y="2824"/>
                      <a:pt x="9894" y="2817"/>
                    </a:cubicBezTo>
                    <a:lnTo>
                      <a:pt x="9894" y="2817"/>
                    </a:lnTo>
                    <a:cubicBezTo>
                      <a:pt x="9869" y="2867"/>
                      <a:pt x="9844" y="2916"/>
                      <a:pt x="9819" y="2941"/>
                    </a:cubicBezTo>
                    <a:cubicBezTo>
                      <a:pt x="9767" y="3121"/>
                      <a:pt x="9819" y="3300"/>
                      <a:pt x="9973" y="3429"/>
                    </a:cubicBezTo>
                    <a:cubicBezTo>
                      <a:pt x="10030" y="3467"/>
                      <a:pt x="10094" y="3485"/>
                      <a:pt x="10158" y="3485"/>
                    </a:cubicBezTo>
                    <a:cubicBezTo>
                      <a:pt x="10348" y="3485"/>
                      <a:pt x="10530" y="3326"/>
                      <a:pt x="10511" y="3095"/>
                    </a:cubicBezTo>
                    <a:cubicBezTo>
                      <a:pt x="10511" y="2913"/>
                      <a:pt x="10304" y="2744"/>
                      <a:pt x="10101" y="2744"/>
                    </a:cubicBezTo>
                    <a:close/>
                    <a:moveTo>
                      <a:pt x="14770" y="4548"/>
                    </a:moveTo>
                    <a:cubicBezTo>
                      <a:pt x="14646" y="4548"/>
                      <a:pt x="14495" y="4700"/>
                      <a:pt x="14563" y="4813"/>
                    </a:cubicBezTo>
                    <a:cubicBezTo>
                      <a:pt x="14588" y="4839"/>
                      <a:pt x="14588" y="4865"/>
                      <a:pt x="14614" y="4890"/>
                    </a:cubicBezTo>
                    <a:cubicBezTo>
                      <a:pt x="14661" y="4922"/>
                      <a:pt x="14719" y="4944"/>
                      <a:pt x="14780" y="4944"/>
                    </a:cubicBezTo>
                    <a:cubicBezTo>
                      <a:pt x="14818" y="4944"/>
                      <a:pt x="14857" y="4935"/>
                      <a:pt x="14896" y="4916"/>
                    </a:cubicBezTo>
                    <a:cubicBezTo>
                      <a:pt x="15024" y="4813"/>
                      <a:pt x="14998" y="4608"/>
                      <a:pt x="14819" y="4557"/>
                    </a:cubicBezTo>
                    <a:cubicBezTo>
                      <a:pt x="14804" y="4551"/>
                      <a:pt x="14787" y="4548"/>
                      <a:pt x="14770" y="4548"/>
                    </a:cubicBezTo>
                    <a:close/>
                    <a:moveTo>
                      <a:pt x="4573" y="4622"/>
                    </a:moveTo>
                    <a:cubicBezTo>
                      <a:pt x="4312" y="4622"/>
                      <a:pt x="4040" y="4894"/>
                      <a:pt x="4177" y="5147"/>
                    </a:cubicBezTo>
                    <a:cubicBezTo>
                      <a:pt x="4203" y="5172"/>
                      <a:pt x="4229" y="5224"/>
                      <a:pt x="4254" y="5249"/>
                    </a:cubicBezTo>
                    <a:cubicBezTo>
                      <a:pt x="4344" y="5324"/>
                      <a:pt x="4451" y="5364"/>
                      <a:pt x="4555" y="5364"/>
                    </a:cubicBezTo>
                    <a:cubicBezTo>
                      <a:pt x="4630" y="5364"/>
                      <a:pt x="4703" y="5343"/>
                      <a:pt x="4767" y="5300"/>
                    </a:cubicBezTo>
                    <a:cubicBezTo>
                      <a:pt x="5024" y="5121"/>
                      <a:pt x="4972" y="4711"/>
                      <a:pt x="4665" y="4634"/>
                    </a:cubicBezTo>
                    <a:cubicBezTo>
                      <a:pt x="4635" y="4626"/>
                      <a:pt x="4604" y="4622"/>
                      <a:pt x="4573" y="4622"/>
                    </a:cubicBezTo>
                    <a:close/>
                    <a:moveTo>
                      <a:pt x="8987" y="4400"/>
                    </a:moveTo>
                    <a:cubicBezTo>
                      <a:pt x="8604" y="4400"/>
                      <a:pt x="8182" y="4821"/>
                      <a:pt x="8383" y="5224"/>
                    </a:cubicBezTo>
                    <a:cubicBezTo>
                      <a:pt x="8408" y="5275"/>
                      <a:pt x="8460" y="5352"/>
                      <a:pt x="8537" y="5403"/>
                    </a:cubicBezTo>
                    <a:cubicBezTo>
                      <a:pt x="8665" y="5503"/>
                      <a:pt x="8818" y="5555"/>
                      <a:pt x="8972" y="5555"/>
                    </a:cubicBezTo>
                    <a:cubicBezTo>
                      <a:pt x="9094" y="5555"/>
                      <a:pt x="9218" y="5522"/>
                      <a:pt x="9331" y="5454"/>
                    </a:cubicBezTo>
                    <a:cubicBezTo>
                      <a:pt x="9716" y="5172"/>
                      <a:pt x="9614" y="4557"/>
                      <a:pt x="9152" y="4429"/>
                    </a:cubicBezTo>
                    <a:cubicBezTo>
                      <a:pt x="9099" y="4409"/>
                      <a:pt x="9044" y="4400"/>
                      <a:pt x="8987" y="4400"/>
                    </a:cubicBezTo>
                    <a:close/>
                    <a:moveTo>
                      <a:pt x="16985" y="4741"/>
                    </a:moveTo>
                    <a:cubicBezTo>
                      <a:pt x="16596" y="4741"/>
                      <a:pt x="16152" y="5169"/>
                      <a:pt x="16358" y="5557"/>
                    </a:cubicBezTo>
                    <a:cubicBezTo>
                      <a:pt x="16409" y="5634"/>
                      <a:pt x="16460" y="5685"/>
                      <a:pt x="16511" y="5736"/>
                    </a:cubicBezTo>
                    <a:cubicBezTo>
                      <a:pt x="16640" y="5836"/>
                      <a:pt x="16793" y="5889"/>
                      <a:pt x="16947" y="5889"/>
                    </a:cubicBezTo>
                    <a:cubicBezTo>
                      <a:pt x="17069" y="5889"/>
                      <a:pt x="17193" y="5856"/>
                      <a:pt x="17306" y="5788"/>
                    </a:cubicBezTo>
                    <a:cubicBezTo>
                      <a:pt x="17717" y="5506"/>
                      <a:pt x="17614" y="4890"/>
                      <a:pt x="17127" y="4762"/>
                    </a:cubicBezTo>
                    <a:cubicBezTo>
                      <a:pt x="17081" y="4748"/>
                      <a:pt x="17034" y="4741"/>
                      <a:pt x="16985" y="4741"/>
                    </a:cubicBezTo>
                    <a:close/>
                    <a:moveTo>
                      <a:pt x="6587" y="6245"/>
                    </a:moveTo>
                    <a:cubicBezTo>
                      <a:pt x="6511" y="6245"/>
                      <a:pt x="6414" y="6334"/>
                      <a:pt x="6460" y="6403"/>
                    </a:cubicBezTo>
                    <a:cubicBezTo>
                      <a:pt x="6460" y="6429"/>
                      <a:pt x="6485" y="6429"/>
                      <a:pt x="6485" y="6454"/>
                    </a:cubicBezTo>
                    <a:cubicBezTo>
                      <a:pt x="6511" y="6467"/>
                      <a:pt x="6536" y="6474"/>
                      <a:pt x="6562" y="6474"/>
                    </a:cubicBezTo>
                    <a:cubicBezTo>
                      <a:pt x="6588" y="6474"/>
                      <a:pt x="6613" y="6467"/>
                      <a:pt x="6639" y="6454"/>
                    </a:cubicBezTo>
                    <a:cubicBezTo>
                      <a:pt x="6716" y="6403"/>
                      <a:pt x="6690" y="6275"/>
                      <a:pt x="6613" y="6249"/>
                    </a:cubicBezTo>
                    <a:cubicBezTo>
                      <a:pt x="6605" y="6246"/>
                      <a:pt x="6596" y="6245"/>
                      <a:pt x="6587" y="6245"/>
                    </a:cubicBezTo>
                    <a:close/>
                    <a:moveTo>
                      <a:pt x="813" y="5837"/>
                    </a:moveTo>
                    <a:cubicBezTo>
                      <a:pt x="428" y="5837"/>
                      <a:pt x="1" y="6278"/>
                      <a:pt x="203" y="6659"/>
                    </a:cubicBezTo>
                    <a:cubicBezTo>
                      <a:pt x="228" y="6711"/>
                      <a:pt x="280" y="6788"/>
                      <a:pt x="357" y="6839"/>
                    </a:cubicBezTo>
                    <a:cubicBezTo>
                      <a:pt x="485" y="6939"/>
                      <a:pt x="638" y="6991"/>
                      <a:pt x="792" y="6991"/>
                    </a:cubicBezTo>
                    <a:cubicBezTo>
                      <a:pt x="915" y="6991"/>
                      <a:pt x="1038" y="6958"/>
                      <a:pt x="1152" y="6890"/>
                    </a:cubicBezTo>
                    <a:cubicBezTo>
                      <a:pt x="1536" y="6608"/>
                      <a:pt x="1434" y="5993"/>
                      <a:pt x="972" y="5865"/>
                    </a:cubicBezTo>
                    <a:cubicBezTo>
                      <a:pt x="921" y="5845"/>
                      <a:pt x="868" y="5837"/>
                      <a:pt x="813" y="5837"/>
                    </a:cubicBezTo>
                    <a:close/>
                    <a:moveTo>
                      <a:pt x="8010" y="7201"/>
                    </a:moveTo>
                    <a:cubicBezTo>
                      <a:pt x="7933" y="7201"/>
                      <a:pt x="7856" y="7225"/>
                      <a:pt x="7791" y="7279"/>
                    </a:cubicBezTo>
                    <a:lnTo>
                      <a:pt x="7791" y="7279"/>
                    </a:lnTo>
                    <a:cubicBezTo>
                      <a:pt x="7792" y="7278"/>
                      <a:pt x="7792" y="7276"/>
                      <a:pt x="7793" y="7275"/>
                    </a:cubicBezTo>
                    <a:lnTo>
                      <a:pt x="7793" y="7275"/>
                    </a:lnTo>
                    <a:lnTo>
                      <a:pt x="7767" y="7301"/>
                    </a:lnTo>
                    <a:cubicBezTo>
                      <a:pt x="7775" y="7293"/>
                      <a:pt x="7783" y="7286"/>
                      <a:pt x="7791" y="7279"/>
                    </a:cubicBezTo>
                    <a:lnTo>
                      <a:pt x="7791" y="7279"/>
                    </a:lnTo>
                    <a:cubicBezTo>
                      <a:pt x="7766" y="7328"/>
                      <a:pt x="7741" y="7353"/>
                      <a:pt x="7716" y="7403"/>
                    </a:cubicBezTo>
                    <a:cubicBezTo>
                      <a:pt x="7665" y="7583"/>
                      <a:pt x="7716" y="7762"/>
                      <a:pt x="7870" y="7890"/>
                    </a:cubicBezTo>
                    <a:cubicBezTo>
                      <a:pt x="7928" y="7929"/>
                      <a:pt x="7992" y="7946"/>
                      <a:pt x="8055" y="7946"/>
                    </a:cubicBezTo>
                    <a:cubicBezTo>
                      <a:pt x="8245" y="7946"/>
                      <a:pt x="8428" y="7788"/>
                      <a:pt x="8408" y="7557"/>
                    </a:cubicBezTo>
                    <a:cubicBezTo>
                      <a:pt x="8408" y="7360"/>
                      <a:pt x="8209" y="7201"/>
                      <a:pt x="8010" y="7201"/>
                    </a:cubicBezTo>
                    <a:close/>
                    <a:moveTo>
                      <a:pt x="4446" y="7536"/>
                    </a:moveTo>
                    <a:cubicBezTo>
                      <a:pt x="4057" y="7536"/>
                      <a:pt x="3613" y="7964"/>
                      <a:pt x="3818" y="8352"/>
                    </a:cubicBezTo>
                    <a:cubicBezTo>
                      <a:pt x="3844" y="8429"/>
                      <a:pt x="3895" y="8480"/>
                      <a:pt x="3972" y="8531"/>
                    </a:cubicBezTo>
                    <a:cubicBezTo>
                      <a:pt x="4087" y="8631"/>
                      <a:pt x="4241" y="8684"/>
                      <a:pt x="4399" y="8684"/>
                    </a:cubicBezTo>
                    <a:cubicBezTo>
                      <a:pt x="4525" y="8684"/>
                      <a:pt x="4654" y="8651"/>
                      <a:pt x="4767" y="8583"/>
                    </a:cubicBezTo>
                    <a:cubicBezTo>
                      <a:pt x="5152" y="8301"/>
                      <a:pt x="5049" y="7685"/>
                      <a:pt x="4588" y="7557"/>
                    </a:cubicBezTo>
                    <a:cubicBezTo>
                      <a:pt x="4542" y="7543"/>
                      <a:pt x="4495" y="7536"/>
                      <a:pt x="4446" y="7536"/>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2" name="Google Shape;262;p7"/>
              <p:cNvSpPr/>
              <p:nvPr/>
            </p:nvSpPr>
            <p:spPr>
              <a:xfrm rot="1975425">
                <a:off x="-258319" y="4368161"/>
                <a:ext cx="1018897" cy="1310598"/>
              </a:xfrm>
              <a:custGeom>
                <a:avLst/>
                <a:gdLst/>
                <a:ahLst/>
                <a:cxnLst/>
                <a:rect l="l" t="t" r="r" b="b"/>
                <a:pathLst>
                  <a:path w="39784" h="51178" extrusionOk="0">
                    <a:moveTo>
                      <a:pt x="39268" y="0"/>
                    </a:moveTo>
                    <a:cubicBezTo>
                      <a:pt x="39198" y="0"/>
                      <a:pt x="39125" y="22"/>
                      <a:pt x="39054" y="72"/>
                    </a:cubicBezTo>
                    <a:cubicBezTo>
                      <a:pt x="26772" y="10380"/>
                      <a:pt x="10053" y="27535"/>
                      <a:pt x="104" y="50665"/>
                    </a:cubicBezTo>
                    <a:cubicBezTo>
                      <a:pt x="1" y="50895"/>
                      <a:pt x="180" y="51152"/>
                      <a:pt x="437" y="51177"/>
                    </a:cubicBezTo>
                    <a:cubicBezTo>
                      <a:pt x="565" y="51177"/>
                      <a:pt x="668" y="51075"/>
                      <a:pt x="719" y="50972"/>
                    </a:cubicBezTo>
                    <a:cubicBezTo>
                      <a:pt x="10668" y="27945"/>
                      <a:pt x="27310" y="10868"/>
                      <a:pt x="39516" y="611"/>
                    </a:cubicBezTo>
                    <a:cubicBezTo>
                      <a:pt x="39784" y="363"/>
                      <a:pt x="39555" y="0"/>
                      <a:pt x="39268"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sp>
        <p:nvSpPr>
          <p:cNvPr id="263" name="Google Shape;263;p7"/>
          <p:cNvSpPr txBox="1">
            <a:spLocks noGrp="1"/>
          </p:cNvSpPr>
          <p:nvPr>
            <p:ph type="body" idx="1"/>
          </p:nvPr>
        </p:nvSpPr>
        <p:spPr>
          <a:xfrm>
            <a:off x="2622008" y="2702588"/>
            <a:ext cx="6948000" cy="2609200"/>
          </a:xfrm>
          <a:prstGeom prst="rect">
            <a:avLst/>
          </a:prstGeom>
        </p:spPr>
        <p:txBody>
          <a:bodyPr spcFirstLastPara="1" wrap="square" lIns="91425" tIns="91425" rIns="91425" bIns="91425" anchor="ctr" anchorCtr="0">
            <a:noAutofit/>
          </a:bodyPr>
          <a:lstStyle>
            <a:lvl1pPr marL="609585" lvl="0" indent="-423323">
              <a:lnSpc>
                <a:spcPct val="100000"/>
              </a:lnSpc>
              <a:spcBef>
                <a:spcPts val="0"/>
              </a:spcBef>
              <a:spcAft>
                <a:spcPts val="0"/>
              </a:spcAft>
              <a:buSzPts val="1400"/>
              <a:buAutoNum type="arabicPeriod"/>
              <a:defRPr/>
            </a:lvl1pPr>
            <a:lvl2pPr marL="1219170" lvl="1" indent="-423323">
              <a:lnSpc>
                <a:spcPct val="100000"/>
              </a:lnSpc>
              <a:spcBef>
                <a:spcPts val="0"/>
              </a:spcBef>
              <a:spcAft>
                <a:spcPts val="0"/>
              </a:spcAft>
              <a:buSzPts val="1400"/>
              <a:buAutoNum type="alphaLcPeriod"/>
              <a:defRPr/>
            </a:lvl2pPr>
            <a:lvl3pPr marL="1828754" lvl="2" indent="-423323">
              <a:lnSpc>
                <a:spcPct val="100000"/>
              </a:lnSpc>
              <a:spcBef>
                <a:spcPts val="0"/>
              </a:spcBef>
              <a:spcAft>
                <a:spcPts val="0"/>
              </a:spcAft>
              <a:buSzPts val="1400"/>
              <a:buAutoNum type="romanLcPeriod"/>
              <a:defRPr/>
            </a:lvl3pPr>
            <a:lvl4pPr marL="2438339" lvl="3" indent="-423323">
              <a:lnSpc>
                <a:spcPct val="100000"/>
              </a:lnSpc>
              <a:spcBef>
                <a:spcPts val="0"/>
              </a:spcBef>
              <a:spcAft>
                <a:spcPts val="0"/>
              </a:spcAft>
              <a:buSzPts val="1400"/>
              <a:buAutoNum type="arabicPeriod"/>
              <a:defRPr/>
            </a:lvl4pPr>
            <a:lvl5pPr marL="3047924" lvl="4" indent="-423323">
              <a:lnSpc>
                <a:spcPct val="100000"/>
              </a:lnSpc>
              <a:spcBef>
                <a:spcPts val="0"/>
              </a:spcBef>
              <a:spcAft>
                <a:spcPts val="0"/>
              </a:spcAft>
              <a:buSzPts val="1400"/>
              <a:buAutoNum type="alphaLcPeriod"/>
              <a:defRPr/>
            </a:lvl5pPr>
            <a:lvl6pPr marL="3657509" lvl="5" indent="-423323">
              <a:lnSpc>
                <a:spcPct val="100000"/>
              </a:lnSpc>
              <a:spcBef>
                <a:spcPts val="0"/>
              </a:spcBef>
              <a:spcAft>
                <a:spcPts val="0"/>
              </a:spcAft>
              <a:buSzPts val="1400"/>
              <a:buAutoNum type="romanLcPeriod"/>
              <a:defRPr/>
            </a:lvl6pPr>
            <a:lvl7pPr marL="4267093" lvl="6" indent="-423323">
              <a:lnSpc>
                <a:spcPct val="100000"/>
              </a:lnSpc>
              <a:spcBef>
                <a:spcPts val="0"/>
              </a:spcBef>
              <a:spcAft>
                <a:spcPts val="0"/>
              </a:spcAft>
              <a:buSzPts val="1400"/>
              <a:buAutoNum type="arabicPeriod"/>
              <a:defRPr/>
            </a:lvl7pPr>
            <a:lvl8pPr marL="4876678" lvl="7" indent="-423323">
              <a:lnSpc>
                <a:spcPct val="100000"/>
              </a:lnSpc>
              <a:spcBef>
                <a:spcPts val="0"/>
              </a:spcBef>
              <a:spcAft>
                <a:spcPts val="0"/>
              </a:spcAft>
              <a:buSzPts val="1400"/>
              <a:buAutoNum type="alphaLcPeriod"/>
              <a:defRPr/>
            </a:lvl8pPr>
            <a:lvl9pPr marL="5486263" lvl="8" indent="-423323">
              <a:lnSpc>
                <a:spcPct val="100000"/>
              </a:lnSpc>
              <a:spcBef>
                <a:spcPts val="0"/>
              </a:spcBef>
              <a:spcAft>
                <a:spcPts val="0"/>
              </a:spcAft>
              <a:buSzPts val="1400"/>
              <a:buAutoNum type="romanLcPeriod"/>
              <a:defRPr/>
            </a:lvl9pPr>
          </a:lstStyle>
          <a:p>
            <a:endParaRPr/>
          </a:p>
        </p:txBody>
      </p:sp>
      <p:sp>
        <p:nvSpPr>
          <p:cNvPr id="264" name="Google Shape;264;p7"/>
          <p:cNvSpPr txBox="1">
            <a:spLocks noGrp="1"/>
          </p:cNvSpPr>
          <p:nvPr>
            <p:ph type="title"/>
          </p:nvPr>
        </p:nvSpPr>
        <p:spPr>
          <a:xfrm>
            <a:off x="2960600" y="1292851"/>
            <a:ext cx="6270800" cy="435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960"/>
            </a:lvl1pPr>
            <a:lvl2pPr lvl="1" rtl="0">
              <a:spcBef>
                <a:spcPts val="0"/>
              </a:spcBef>
              <a:spcAft>
                <a:spcPts val="0"/>
              </a:spcAft>
              <a:buSzPts val="2200"/>
              <a:buNone/>
              <a:defRPr/>
            </a:lvl2pPr>
            <a:lvl3pPr lvl="2" rtl="0">
              <a:spcBef>
                <a:spcPts val="0"/>
              </a:spcBef>
              <a:spcAft>
                <a:spcPts val="0"/>
              </a:spcAft>
              <a:buSzPts val="2200"/>
              <a:buNone/>
              <a:defRPr/>
            </a:lvl3pPr>
            <a:lvl4pPr lvl="3" rtl="0">
              <a:spcBef>
                <a:spcPts val="0"/>
              </a:spcBef>
              <a:spcAft>
                <a:spcPts val="0"/>
              </a:spcAft>
              <a:buSzPts val="2200"/>
              <a:buNone/>
              <a:defRPr/>
            </a:lvl4pPr>
            <a:lvl5pPr lvl="4" rtl="0">
              <a:spcBef>
                <a:spcPts val="0"/>
              </a:spcBef>
              <a:spcAft>
                <a:spcPts val="0"/>
              </a:spcAft>
              <a:buSzPts val="2200"/>
              <a:buNone/>
              <a:defRPr/>
            </a:lvl5pPr>
            <a:lvl6pPr lvl="5" rtl="0">
              <a:spcBef>
                <a:spcPts val="0"/>
              </a:spcBef>
              <a:spcAft>
                <a:spcPts val="0"/>
              </a:spcAft>
              <a:buSzPts val="2200"/>
              <a:buNone/>
              <a:defRPr/>
            </a:lvl6pPr>
            <a:lvl7pPr lvl="6" rtl="0">
              <a:spcBef>
                <a:spcPts val="0"/>
              </a:spcBef>
              <a:spcAft>
                <a:spcPts val="0"/>
              </a:spcAft>
              <a:buSzPts val="2200"/>
              <a:buNone/>
              <a:defRPr/>
            </a:lvl7pPr>
            <a:lvl8pPr lvl="7" rtl="0">
              <a:spcBef>
                <a:spcPts val="0"/>
              </a:spcBef>
              <a:spcAft>
                <a:spcPts val="0"/>
              </a:spcAft>
              <a:buSzPts val="2200"/>
              <a:buNone/>
              <a:defRPr/>
            </a:lvl8pPr>
            <a:lvl9pPr lvl="8" rtl="0">
              <a:spcBef>
                <a:spcPts val="0"/>
              </a:spcBef>
              <a:spcAft>
                <a:spcPts val="0"/>
              </a:spcAft>
              <a:buSzPts val="2200"/>
              <a:buNone/>
              <a:defRPr/>
            </a:lvl9pPr>
          </a:lstStyle>
          <a:p>
            <a:endParaRPr/>
          </a:p>
        </p:txBody>
      </p:sp>
      <p:grpSp>
        <p:nvGrpSpPr>
          <p:cNvPr id="265" name="Google Shape;265;p7"/>
          <p:cNvGrpSpPr/>
          <p:nvPr/>
        </p:nvGrpSpPr>
        <p:grpSpPr>
          <a:xfrm rot="8100000" flipH="1">
            <a:off x="10578329" y="2866856"/>
            <a:ext cx="2437596" cy="2565792"/>
            <a:chOff x="1526600" y="450800"/>
            <a:chExt cx="4540675" cy="4779475"/>
          </a:xfrm>
        </p:grpSpPr>
        <p:sp>
          <p:nvSpPr>
            <p:cNvPr id="266" name="Google Shape;266;p7"/>
            <p:cNvSpPr/>
            <p:nvPr/>
          </p:nvSpPr>
          <p:spPr>
            <a:xfrm>
              <a:off x="1610100" y="473575"/>
              <a:ext cx="4457175" cy="4689450"/>
            </a:xfrm>
            <a:custGeom>
              <a:avLst/>
              <a:gdLst/>
              <a:ahLst/>
              <a:cxnLst/>
              <a:rect l="l" t="t" r="r" b="b"/>
              <a:pathLst>
                <a:path w="178287" h="187578" extrusionOk="0">
                  <a:moveTo>
                    <a:pt x="95602" y="1"/>
                  </a:moveTo>
                  <a:cubicBezTo>
                    <a:pt x="95141" y="1"/>
                    <a:pt x="94676" y="129"/>
                    <a:pt x="94258" y="394"/>
                  </a:cubicBezTo>
                  <a:lnTo>
                    <a:pt x="0" y="63859"/>
                  </a:lnTo>
                  <a:lnTo>
                    <a:pt x="79645" y="185257"/>
                  </a:lnTo>
                  <a:cubicBezTo>
                    <a:pt x="80631" y="186769"/>
                    <a:pt x="82280" y="187578"/>
                    <a:pt x="83965" y="187578"/>
                  </a:cubicBezTo>
                  <a:cubicBezTo>
                    <a:pt x="84955" y="187578"/>
                    <a:pt x="85959" y="187298"/>
                    <a:pt x="86847" y="186719"/>
                  </a:cubicBezTo>
                  <a:lnTo>
                    <a:pt x="176826" y="126176"/>
                  </a:lnTo>
                  <a:cubicBezTo>
                    <a:pt x="177974" y="125393"/>
                    <a:pt x="178287" y="123880"/>
                    <a:pt x="177504" y="122732"/>
                  </a:cubicBezTo>
                  <a:lnTo>
                    <a:pt x="97703" y="1125"/>
                  </a:lnTo>
                  <a:cubicBezTo>
                    <a:pt x="97205" y="394"/>
                    <a:pt x="96410" y="1"/>
                    <a:pt x="95602" y="1"/>
                  </a:cubicBezTo>
                  <a:close/>
                </a:path>
              </a:pathLst>
            </a:custGeom>
            <a:solidFill>
              <a:srgbClr val="119B9B"/>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7" name="Google Shape;267;p7"/>
            <p:cNvSpPr/>
            <p:nvPr/>
          </p:nvSpPr>
          <p:spPr>
            <a:xfrm>
              <a:off x="1616625" y="450800"/>
              <a:ext cx="4391950" cy="4645025"/>
            </a:xfrm>
            <a:custGeom>
              <a:avLst/>
              <a:gdLst/>
              <a:ahLst/>
              <a:cxnLst/>
              <a:rect l="l" t="t" r="r" b="b"/>
              <a:pathLst>
                <a:path w="175678" h="185801" extrusionOk="0">
                  <a:moveTo>
                    <a:pt x="93162" y="0"/>
                  </a:moveTo>
                  <a:lnTo>
                    <a:pt x="0" y="61587"/>
                  </a:lnTo>
                  <a:lnTo>
                    <a:pt x="80323" y="184028"/>
                  </a:lnTo>
                  <a:cubicBezTo>
                    <a:pt x="81085" y="185187"/>
                    <a:pt x="82329" y="185800"/>
                    <a:pt x="83604" y="185800"/>
                  </a:cubicBezTo>
                  <a:cubicBezTo>
                    <a:pt x="84339" y="185800"/>
                    <a:pt x="85083" y="185597"/>
                    <a:pt x="85751" y="185177"/>
                  </a:cubicBezTo>
                  <a:lnTo>
                    <a:pt x="175677" y="125782"/>
                  </a:lnTo>
                  <a:lnTo>
                    <a:pt x="93162" y="0"/>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8" name="Google Shape;268;p7"/>
            <p:cNvSpPr/>
            <p:nvPr/>
          </p:nvSpPr>
          <p:spPr>
            <a:xfrm>
              <a:off x="3931325" y="462525"/>
              <a:ext cx="2064200" cy="3145900"/>
            </a:xfrm>
            <a:custGeom>
              <a:avLst/>
              <a:gdLst/>
              <a:ahLst/>
              <a:cxnLst/>
              <a:rect l="l" t="t" r="r" b="b"/>
              <a:pathLst>
                <a:path w="82568" h="125836" fill="none" extrusionOk="0">
                  <a:moveTo>
                    <a:pt x="0" y="1"/>
                  </a:moveTo>
                  <a:lnTo>
                    <a:pt x="82567" y="125835"/>
                  </a:lnTo>
                </a:path>
              </a:pathLst>
            </a:custGeom>
            <a:noFill/>
            <a:ln w="11750" cap="flat" cmpd="sng">
              <a:solidFill>
                <a:schemeClr val="dk1"/>
              </a:solidFill>
              <a:prstDash val="solid"/>
              <a:miter lim="5219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9" name="Google Shape;269;p7"/>
            <p:cNvSpPr/>
            <p:nvPr/>
          </p:nvSpPr>
          <p:spPr>
            <a:xfrm>
              <a:off x="3898700" y="482100"/>
              <a:ext cx="2065500" cy="3145900"/>
            </a:xfrm>
            <a:custGeom>
              <a:avLst/>
              <a:gdLst/>
              <a:ahLst/>
              <a:cxnLst/>
              <a:rect l="l" t="t" r="r" b="b"/>
              <a:pathLst>
                <a:path w="82620" h="125836" fill="none" extrusionOk="0">
                  <a:moveTo>
                    <a:pt x="1" y="1"/>
                  </a:moveTo>
                  <a:lnTo>
                    <a:pt x="82620" y="125835"/>
                  </a:lnTo>
                </a:path>
              </a:pathLst>
            </a:custGeom>
            <a:noFill/>
            <a:ln w="11750" cap="flat" cmpd="sng">
              <a:solidFill>
                <a:schemeClr val="dk1"/>
              </a:solidFill>
              <a:prstDash val="solid"/>
              <a:miter lim="5219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0" name="Google Shape;270;p7"/>
            <p:cNvSpPr/>
            <p:nvPr/>
          </p:nvSpPr>
          <p:spPr>
            <a:xfrm>
              <a:off x="3742125" y="4138150"/>
              <a:ext cx="842925" cy="1092125"/>
            </a:xfrm>
            <a:custGeom>
              <a:avLst/>
              <a:gdLst/>
              <a:ahLst/>
              <a:cxnLst/>
              <a:rect l="l" t="t" r="r" b="b"/>
              <a:pathLst>
                <a:path w="33717" h="43685" extrusionOk="0">
                  <a:moveTo>
                    <a:pt x="9604" y="0"/>
                  </a:moveTo>
                  <a:lnTo>
                    <a:pt x="1" y="6159"/>
                  </a:lnTo>
                  <a:lnTo>
                    <a:pt x="24113" y="43685"/>
                  </a:lnTo>
                  <a:lnTo>
                    <a:pt x="25679" y="35595"/>
                  </a:lnTo>
                  <a:lnTo>
                    <a:pt x="33716" y="37526"/>
                  </a:lnTo>
                  <a:lnTo>
                    <a:pt x="9604"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1" name="Google Shape;271;p7"/>
            <p:cNvSpPr/>
            <p:nvPr/>
          </p:nvSpPr>
          <p:spPr>
            <a:xfrm>
              <a:off x="1526600" y="464775"/>
              <a:ext cx="4343675" cy="4627200"/>
            </a:xfrm>
            <a:custGeom>
              <a:avLst/>
              <a:gdLst/>
              <a:ahLst/>
              <a:cxnLst/>
              <a:rect l="l" t="t" r="r" b="b"/>
              <a:pathLst>
                <a:path w="173747" h="185088" extrusionOk="0">
                  <a:moveTo>
                    <a:pt x="91115" y="1"/>
                  </a:moveTo>
                  <a:cubicBezTo>
                    <a:pt x="90634" y="1"/>
                    <a:pt x="90147" y="140"/>
                    <a:pt x="89718" y="433"/>
                  </a:cubicBezTo>
                  <a:lnTo>
                    <a:pt x="0" y="59357"/>
                  </a:lnTo>
                  <a:lnTo>
                    <a:pt x="82515" y="185087"/>
                  </a:lnTo>
                  <a:lnTo>
                    <a:pt x="172285" y="126163"/>
                  </a:lnTo>
                  <a:cubicBezTo>
                    <a:pt x="173433" y="125380"/>
                    <a:pt x="173746" y="123866"/>
                    <a:pt x="172963" y="122718"/>
                  </a:cubicBezTo>
                  <a:lnTo>
                    <a:pt x="93162" y="1111"/>
                  </a:lnTo>
                  <a:cubicBezTo>
                    <a:pt x="92705" y="392"/>
                    <a:pt x="91920" y="1"/>
                    <a:pt x="9111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2" name="Google Shape;272;p7"/>
            <p:cNvSpPr/>
            <p:nvPr/>
          </p:nvSpPr>
          <p:spPr>
            <a:xfrm>
              <a:off x="1636200" y="1843000"/>
              <a:ext cx="2130750" cy="3199400"/>
            </a:xfrm>
            <a:custGeom>
              <a:avLst/>
              <a:gdLst/>
              <a:ahLst/>
              <a:cxnLst/>
              <a:rect l="l" t="t" r="r" b="b"/>
              <a:pathLst>
                <a:path w="85230" h="127976" extrusionOk="0">
                  <a:moveTo>
                    <a:pt x="2506" y="1"/>
                  </a:moveTo>
                  <a:lnTo>
                    <a:pt x="0" y="1619"/>
                  </a:lnTo>
                  <a:lnTo>
                    <a:pt x="82724" y="127975"/>
                  </a:lnTo>
                  <a:lnTo>
                    <a:pt x="85229" y="126357"/>
                  </a:lnTo>
                  <a:lnTo>
                    <a:pt x="2506"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3" name="Google Shape;273;p7"/>
            <p:cNvSpPr/>
            <p:nvPr/>
          </p:nvSpPr>
          <p:spPr>
            <a:xfrm>
              <a:off x="2647400" y="1567700"/>
              <a:ext cx="2116400" cy="2399550"/>
            </a:xfrm>
            <a:custGeom>
              <a:avLst/>
              <a:gdLst/>
              <a:ahLst/>
              <a:cxnLst/>
              <a:rect l="l" t="t" r="r" b="b"/>
              <a:pathLst>
                <a:path w="84656" h="95982" fill="none" extrusionOk="0">
                  <a:moveTo>
                    <a:pt x="82777" y="71347"/>
                  </a:moveTo>
                  <a:cubicBezTo>
                    <a:pt x="82777" y="69937"/>
                    <a:pt x="83507" y="68633"/>
                    <a:pt x="84656" y="67850"/>
                  </a:cubicBezTo>
                  <a:lnTo>
                    <a:pt x="40919" y="1201"/>
                  </a:lnTo>
                  <a:cubicBezTo>
                    <a:pt x="38988" y="2453"/>
                    <a:pt x="36431" y="1932"/>
                    <a:pt x="35178" y="0"/>
                  </a:cubicBezTo>
                  <a:lnTo>
                    <a:pt x="1149" y="22286"/>
                  </a:lnTo>
                  <a:cubicBezTo>
                    <a:pt x="2454" y="24217"/>
                    <a:pt x="1932" y="26827"/>
                    <a:pt x="1" y="28080"/>
                  </a:cubicBezTo>
                  <a:lnTo>
                    <a:pt x="43737" y="94729"/>
                  </a:lnTo>
                  <a:cubicBezTo>
                    <a:pt x="45668" y="93476"/>
                    <a:pt x="48226" y="94050"/>
                    <a:pt x="49478" y="95981"/>
                  </a:cubicBezTo>
                  <a:lnTo>
                    <a:pt x="83455" y="73643"/>
                  </a:lnTo>
                  <a:cubicBezTo>
                    <a:pt x="82985" y="72965"/>
                    <a:pt x="82777" y="72182"/>
                    <a:pt x="82777" y="71347"/>
                  </a:cubicBezTo>
                  <a:close/>
                </a:path>
              </a:pathLst>
            </a:custGeom>
            <a:solidFill>
              <a:schemeClr val="lt1"/>
            </a:solidFill>
            <a:ln w="14350" cap="flat" cmpd="sng">
              <a:solidFill>
                <a:schemeClr val="lt1"/>
              </a:solidFill>
              <a:prstDash val="solid"/>
              <a:miter lim="5219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Tree>
    <p:extLst>
      <p:ext uri="{BB962C8B-B14F-4D97-AF65-F5344CB8AC3E}">
        <p14:creationId xmlns:p14="http://schemas.microsoft.com/office/powerpoint/2010/main" val="2138285800"/>
      </p:ext>
    </p:extLst>
  </p:cSld>
  <p:clrMapOvr>
    <a:masterClrMapping/>
  </p:clrMapOvr>
</p:sldLayout>
</file>

<file path=ppt/slideLayouts/slideLayout208.xml><?xml version="1.0" encoding="utf-8"?>
<p:sldLayout xmlns:a="http://schemas.openxmlformats.org/drawingml/2006/main" xmlns:r="http://schemas.openxmlformats.org/officeDocument/2006/relationships" xmlns:p="http://schemas.openxmlformats.org/presentationml/2006/main" matchingName="Main point">
  <p:cSld name="Main point">
    <p:spTree>
      <p:nvGrpSpPr>
        <p:cNvPr id="1" name="Shape 274"/>
        <p:cNvGrpSpPr/>
        <p:nvPr/>
      </p:nvGrpSpPr>
      <p:grpSpPr>
        <a:xfrm>
          <a:off x="0" y="0"/>
          <a:ext cx="0" cy="0"/>
          <a:chOff x="0" y="0"/>
          <a:chExt cx="0" cy="0"/>
        </a:xfrm>
      </p:grpSpPr>
      <p:pic>
        <p:nvPicPr>
          <p:cNvPr id="275" name="Google Shape;275;p8"/>
          <p:cNvPicPr preferRelativeResize="0"/>
          <p:nvPr/>
        </p:nvPicPr>
        <p:blipFill>
          <a:blip r:embed="rId2">
            <a:alphaModFix/>
          </a:blip>
          <a:stretch>
            <a:fillRect/>
          </a:stretch>
        </p:blipFill>
        <p:spPr>
          <a:xfrm>
            <a:off x="-75466" y="-36433"/>
            <a:ext cx="12342935" cy="7005332"/>
          </a:xfrm>
          <a:prstGeom prst="rect">
            <a:avLst/>
          </a:prstGeom>
          <a:noFill/>
          <a:ln>
            <a:noFill/>
          </a:ln>
        </p:spPr>
      </p:pic>
      <p:grpSp>
        <p:nvGrpSpPr>
          <p:cNvPr id="276" name="Google Shape;276;p8"/>
          <p:cNvGrpSpPr/>
          <p:nvPr/>
        </p:nvGrpSpPr>
        <p:grpSpPr>
          <a:xfrm rot="-5400000">
            <a:off x="7905659" y="5595421"/>
            <a:ext cx="2485895" cy="2298041"/>
            <a:chOff x="-1181840" y="1435015"/>
            <a:chExt cx="1864421" cy="1723531"/>
          </a:xfrm>
        </p:grpSpPr>
        <p:sp>
          <p:nvSpPr>
            <p:cNvPr id="277" name="Google Shape;277;p8"/>
            <p:cNvSpPr/>
            <p:nvPr/>
          </p:nvSpPr>
          <p:spPr>
            <a:xfrm rot="7018065">
              <a:off x="-856508" y="1589854"/>
              <a:ext cx="1164422" cy="1444262"/>
            </a:xfrm>
            <a:custGeom>
              <a:avLst/>
              <a:gdLst/>
              <a:ahLst/>
              <a:cxnLst/>
              <a:rect l="l" t="t" r="r" b="b"/>
              <a:pathLst>
                <a:path w="48158" h="59737" extrusionOk="0">
                  <a:moveTo>
                    <a:pt x="39340" y="1"/>
                  </a:moveTo>
                  <a:cubicBezTo>
                    <a:pt x="38303" y="1"/>
                    <a:pt x="37263" y="153"/>
                    <a:pt x="36285" y="451"/>
                  </a:cubicBezTo>
                  <a:cubicBezTo>
                    <a:pt x="32695" y="1579"/>
                    <a:pt x="29823" y="4272"/>
                    <a:pt x="27259" y="7016"/>
                  </a:cubicBezTo>
                  <a:cubicBezTo>
                    <a:pt x="20361" y="14401"/>
                    <a:pt x="14874" y="22940"/>
                    <a:pt x="10489" y="32043"/>
                  </a:cubicBezTo>
                  <a:cubicBezTo>
                    <a:pt x="8976" y="35197"/>
                    <a:pt x="7591" y="37427"/>
                    <a:pt x="5873" y="40505"/>
                  </a:cubicBezTo>
                  <a:cubicBezTo>
                    <a:pt x="2185" y="47138"/>
                    <a:pt x="1874" y="57072"/>
                    <a:pt x="8" y="59727"/>
                  </a:cubicBezTo>
                  <a:lnTo>
                    <a:pt x="8" y="59727"/>
                  </a:lnTo>
                  <a:cubicBezTo>
                    <a:pt x="9880" y="45729"/>
                    <a:pt x="25415" y="30630"/>
                    <a:pt x="38721" y="19888"/>
                  </a:cubicBezTo>
                  <a:cubicBezTo>
                    <a:pt x="41311" y="17811"/>
                    <a:pt x="44029" y="15708"/>
                    <a:pt x="45773" y="12888"/>
                  </a:cubicBezTo>
                  <a:cubicBezTo>
                    <a:pt x="47542" y="10041"/>
                    <a:pt x="48157" y="6246"/>
                    <a:pt x="46388" y="3426"/>
                  </a:cubicBezTo>
                  <a:cubicBezTo>
                    <a:pt x="44910" y="1106"/>
                    <a:pt x="42136" y="1"/>
                    <a:pt x="39340" y="1"/>
                  </a:cubicBezTo>
                  <a:close/>
                  <a:moveTo>
                    <a:pt x="8" y="59727"/>
                  </a:moveTo>
                  <a:lnTo>
                    <a:pt x="8" y="59727"/>
                  </a:lnTo>
                  <a:cubicBezTo>
                    <a:pt x="5" y="59730"/>
                    <a:pt x="3" y="59733"/>
                    <a:pt x="1" y="59736"/>
                  </a:cubicBezTo>
                  <a:lnTo>
                    <a:pt x="1" y="59736"/>
                  </a:lnTo>
                  <a:cubicBezTo>
                    <a:pt x="3" y="59733"/>
                    <a:pt x="5" y="59730"/>
                    <a:pt x="8" y="59727"/>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8" name="Google Shape;278;p8"/>
            <p:cNvSpPr/>
            <p:nvPr/>
          </p:nvSpPr>
          <p:spPr>
            <a:xfrm rot="7018065">
              <a:off x="-807037" y="1559505"/>
              <a:ext cx="1164398" cy="1443996"/>
            </a:xfrm>
            <a:custGeom>
              <a:avLst/>
              <a:gdLst/>
              <a:ahLst/>
              <a:cxnLst/>
              <a:rect l="l" t="t" r="r" b="b"/>
              <a:pathLst>
                <a:path w="48157" h="59726" extrusionOk="0">
                  <a:moveTo>
                    <a:pt x="39365" y="0"/>
                  </a:moveTo>
                  <a:cubicBezTo>
                    <a:pt x="38317" y="0"/>
                    <a:pt x="37267" y="157"/>
                    <a:pt x="36285" y="466"/>
                  </a:cubicBezTo>
                  <a:cubicBezTo>
                    <a:pt x="32695" y="1569"/>
                    <a:pt x="29823" y="4261"/>
                    <a:pt x="27258" y="7005"/>
                  </a:cubicBezTo>
                  <a:cubicBezTo>
                    <a:pt x="20361" y="14390"/>
                    <a:pt x="14873" y="22929"/>
                    <a:pt x="10488" y="32032"/>
                  </a:cubicBezTo>
                  <a:cubicBezTo>
                    <a:pt x="8975" y="35186"/>
                    <a:pt x="7591" y="37417"/>
                    <a:pt x="5873" y="40494"/>
                  </a:cubicBezTo>
                  <a:cubicBezTo>
                    <a:pt x="2180" y="47161"/>
                    <a:pt x="1872" y="57085"/>
                    <a:pt x="1" y="59726"/>
                  </a:cubicBezTo>
                  <a:lnTo>
                    <a:pt x="1" y="59726"/>
                  </a:lnTo>
                  <a:cubicBezTo>
                    <a:pt x="9873" y="45751"/>
                    <a:pt x="25412" y="30622"/>
                    <a:pt x="38721" y="19878"/>
                  </a:cubicBezTo>
                  <a:cubicBezTo>
                    <a:pt x="41310" y="17801"/>
                    <a:pt x="44029" y="15698"/>
                    <a:pt x="45772" y="12877"/>
                  </a:cubicBezTo>
                  <a:cubicBezTo>
                    <a:pt x="47542" y="10031"/>
                    <a:pt x="48157" y="6236"/>
                    <a:pt x="46362" y="3415"/>
                  </a:cubicBezTo>
                  <a:cubicBezTo>
                    <a:pt x="44909" y="1106"/>
                    <a:pt x="42145" y="0"/>
                    <a:pt x="3936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9" name="Google Shape;279;p8"/>
            <p:cNvSpPr/>
            <p:nvPr/>
          </p:nvSpPr>
          <p:spPr>
            <a:xfrm rot="7018065">
              <a:off x="-77650" y="2737347"/>
              <a:ext cx="428383" cy="209953"/>
            </a:xfrm>
            <a:custGeom>
              <a:avLst/>
              <a:gdLst/>
              <a:ahLst/>
              <a:cxnLst/>
              <a:rect l="l" t="t" r="r" b="b"/>
              <a:pathLst>
                <a:path w="17717" h="8684" extrusionOk="0">
                  <a:moveTo>
                    <a:pt x="13244" y="85"/>
                  </a:moveTo>
                  <a:cubicBezTo>
                    <a:pt x="13109" y="85"/>
                    <a:pt x="12983" y="218"/>
                    <a:pt x="13050" y="351"/>
                  </a:cubicBezTo>
                  <a:cubicBezTo>
                    <a:pt x="13050" y="377"/>
                    <a:pt x="13075" y="403"/>
                    <a:pt x="13101" y="428"/>
                  </a:cubicBezTo>
                  <a:cubicBezTo>
                    <a:pt x="13139" y="454"/>
                    <a:pt x="13184" y="467"/>
                    <a:pt x="13229" y="467"/>
                  </a:cubicBezTo>
                  <a:cubicBezTo>
                    <a:pt x="13274" y="467"/>
                    <a:pt x="13319" y="454"/>
                    <a:pt x="13357" y="428"/>
                  </a:cubicBezTo>
                  <a:cubicBezTo>
                    <a:pt x="13511" y="351"/>
                    <a:pt x="13460" y="146"/>
                    <a:pt x="13306" y="95"/>
                  </a:cubicBezTo>
                  <a:cubicBezTo>
                    <a:pt x="13285" y="88"/>
                    <a:pt x="13264" y="85"/>
                    <a:pt x="13244" y="85"/>
                  </a:cubicBezTo>
                  <a:close/>
                  <a:moveTo>
                    <a:pt x="9983" y="0"/>
                  </a:moveTo>
                  <a:cubicBezTo>
                    <a:pt x="9903" y="0"/>
                    <a:pt x="9827" y="28"/>
                    <a:pt x="9767" y="95"/>
                  </a:cubicBezTo>
                  <a:cubicBezTo>
                    <a:pt x="9742" y="121"/>
                    <a:pt x="9716" y="172"/>
                    <a:pt x="9690" y="223"/>
                  </a:cubicBezTo>
                  <a:cubicBezTo>
                    <a:pt x="9639" y="403"/>
                    <a:pt x="9690" y="582"/>
                    <a:pt x="9844" y="685"/>
                  </a:cubicBezTo>
                  <a:cubicBezTo>
                    <a:pt x="9910" y="731"/>
                    <a:pt x="9982" y="752"/>
                    <a:pt x="10050" y="752"/>
                  </a:cubicBezTo>
                  <a:cubicBezTo>
                    <a:pt x="10249" y="752"/>
                    <a:pt x="10428" y="580"/>
                    <a:pt x="10408" y="351"/>
                  </a:cubicBezTo>
                  <a:cubicBezTo>
                    <a:pt x="10390" y="169"/>
                    <a:pt x="10178" y="0"/>
                    <a:pt x="9983" y="0"/>
                  </a:cubicBezTo>
                  <a:close/>
                  <a:moveTo>
                    <a:pt x="7556" y="654"/>
                  </a:moveTo>
                  <a:cubicBezTo>
                    <a:pt x="7486" y="654"/>
                    <a:pt x="7412" y="721"/>
                    <a:pt x="7434" y="787"/>
                  </a:cubicBezTo>
                  <a:lnTo>
                    <a:pt x="7434" y="813"/>
                  </a:lnTo>
                  <a:cubicBezTo>
                    <a:pt x="7460" y="839"/>
                    <a:pt x="7460" y="839"/>
                    <a:pt x="7460" y="839"/>
                  </a:cubicBezTo>
                  <a:cubicBezTo>
                    <a:pt x="7485" y="864"/>
                    <a:pt x="7517" y="877"/>
                    <a:pt x="7546" y="877"/>
                  </a:cubicBezTo>
                  <a:cubicBezTo>
                    <a:pt x="7575" y="877"/>
                    <a:pt x="7601" y="864"/>
                    <a:pt x="7613" y="839"/>
                  </a:cubicBezTo>
                  <a:cubicBezTo>
                    <a:pt x="7690" y="787"/>
                    <a:pt x="7690" y="685"/>
                    <a:pt x="7588" y="659"/>
                  </a:cubicBezTo>
                  <a:cubicBezTo>
                    <a:pt x="7578" y="656"/>
                    <a:pt x="7567" y="654"/>
                    <a:pt x="7556" y="654"/>
                  </a:cubicBezTo>
                  <a:close/>
                  <a:moveTo>
                    <a:pt x="12799" y="1638"/>
                  </a:moveTo>
                  <a:cubicBezTo>
                    <a:pt x="12396" y="1638"/>
                    <a:pt x="11973" y="2067"/>
                    <a:pt x="12178" y="2454"/>
                  </a:cubicBezTo>
                  <a:lnTo>
                    <a:pt x="12152" y="2454"/>
                  </a:lnTo>
                  <a:cubicBezTo>
                    <a:pt x="12203" y="2531"/>
                    <a:pt x="12255" y="2582"/>
                    <a:pt x="12306" y="2634"/>
                  </a:cubicBezTo>
                  <a:cubicBezTo>
                    <a:pt x="12435" y="2734"/>
                    <a:pt x="12595" y="2786"/>
                    <a:pt x="12756" y="2786"/>
                  </a:cubicBezTo>
                  <a:cubicBezTo>
                    <a:pt x="12885" y="2786"/>
                    <a:pt x="13013" y="2753"/>
                    <a:pt x="13127" y="2685"/>
                  </a:cubicBezTo>
                  <a:cubicBezTo>
                    <a:pt x="13511" y="2403"/>
                    <a:pt x="13409" y="1787"/>
                    <a:pt x="12947" y="1659"/>
                  </a:cubicBezTo>
                  <a:cubicBezTo>
                    <a:pt x="12899" y="1645"/>
                    <a:pt x="12849" y="1638"/>
                    <a:pt x="12799" y="1638"/>
                  </a:cubicBezTo>
                  <a:close/>
                  <a:moveTo>
                    <a:pt x="6278" y="2155"/>
                  </a:moveTo>
                  <a:cubicBezTo>
                    <a:pt x="6196" y="2155"/>
                    <a:pt x="6115" y="2183"/>
                    <a:pt x="6049" y="2249"/>
                  </a:cubicBezTo>
                  <a:lnTo>
                    <a:pt x="6075" y="2249"/>
                  </a:lnTo>
                  <a:cubicBezTo>
                    <a:pt x="6049" y="2275"/>
                    <a:pt x="6024" y="2326"/>
                    <a:pt x="5998" y="2377"/>
                  </a:cubicBezTo>
                  <a:cubicBezTo>
                    <a:pt x="5947" y="2557"/>
                    <a:pt x="5998" y="2736"/>
                    <a:pt x="6152" y="2839"/>
                  </a:cubicBezTo>
                  <a:cubicBezTo>
                    <a:pt x="6212" y="2886"/>
                    <a:pt x="6279" y="2906"/>
                    <a:pt x="6345" y="2906"/>
                  </a:cubicBezTo>
                  <a:cubicBezTo>
                    <a:pt x="6532" y="2906"/>
                    <a:pt x="6709" y="2740"/>
                    <a:pt x="6690" y="2531"/>
                  </a:cubicBezTo>
                  <a:cubicBezTo>
                    <a:pt x="6690" y="2330"/>
                    <a:pt x="6481" y="2155"/>
                    <a:pt x="6278" y="2155"/>
                  </a:cubicBezTo>
                  <a:close/>
                  <a:moveTo>
                    <a:pt x="15296" y="2488"/>
                  </a:moveTo>
                  <a:cubicBezTo>
                    <a:pt x="15012" y="2488"/>
                    <a:pt x="14712" y="2798"/>
                    <a:pt x="14870" y="3070"/>
                  </a:cubicBezTo>
                  <a:cubicBezTo>
                    <a:pt x="14896" y="3121"/>
                    <a:pt x="14922" y="3146"/>
                    <a:pt x="14947" y="3198"/>
                  </a:cubicBezTo>
                  <a:cubicBezTo>
                    <a:pt x="15046" y="3268"/>
                    <a:pt x="15152" y="3308"/>
                    <a:pt x="15258" y="3308"/>
                  </a:cubicBezTo>
                  <a:cubicBezTo>
                    <a:pt x="15344" y="3308"/>
                    <a:pt x="15430" y="3281"/>
                    <a:pt x="15511" y="3223"/>
                  </a:cubicBezTo>
                  <a:cubicBezTo>
                    <a:pt x="15793" y="3044"/>
                    <a:pt x="15716" y="2608"/>
                    <a:pt x="15409" y="2505"/>
                  </a:cubicBezTo>
                  <a:cubicBezTo>
                    <a:pt x="15372" y="2493"/>
                    <a:pt x="15334" y="2488"/>
                    <a:pt x="15296" y="2488"/>
                  </a:cubicBezTo>
                  <a:close/>
                  <a:moveTo>
                    <a:pt x="3455" y="3035"/>
                  </a:moveTo>
                  <a:cubicBezTo>
                    <a:pt x="3318" y="3035"/>
                    <a:pt x="3186" y="3190"/>
                    <a:pt x="3254" y="3326"/>
                  </a:cubicBezTo>
                  <a:cubicBezTo>
                    <a:pt x="3254" y="3352"/>
                    <a:pt x="3280" y="3352"/>
                    <a:pt x="3306" y="3377"/>
                  </a:cubicBezTo>
                  <a:cubicBezTo>
                    <a:pt x="3348" y="3420"/>
                    <a:pt x="3398" y="3439"/>
                    <a:pt x="3447" y="3439"/>
                  </a:cubicBezTo>
                  <a:cubicBezTo>
                    <a:pt x="3488" y="3439"/>
                    <a:pt x="3527" y="3426"/>
                    <a:pt x="3562" y="3403"/>
                  </a:cubicBezTo>
                  <a:cubicBezTo>
                    <a:pt x="3690" y="3300"/>
                    <a:pt x="3665" y="3095"/>
                    <a:pt x="3511" y="3044"/>
                  </a:cubicBezTo>
                  <a:cubicBezTo>
                    <a:pt x="3492" y="3038"/>
                    <a:pt x="3474" y="3035"/>
                    <a:pt x="3455" y="3035"/>
                  </a:cubicBezTo>
                  <a:close/>
                  <a:moveTo>
                    <a:pt x="10101" y="2744"/>
                  </a:moveTo>
                  <a:cubicBezTo>
                    <a:pt x="10028" y="2744"/>
                    <a:pt x="9956" y="2766"/>
                    <a:pt x="9894" y="2817"/>
                  </a:cubicBezTo>
                  <a:lnTo>
                    <a:pt x="9894" y="2817"/>
                  </a:lnTo>
                  <a:cubicBezTo>
                    <a:pt x="9894" y="2816"/>
                    <a:pt x="9895" y="2815"/>
                    <a:pt x="9896" y="2813"/>
                  </a:cubicBezTo>
                  <a:lnTo>
                    <a:pt x="9896" y="2813"/>
                  </a:lnTo>
                  <a:lnTo>
                    <a:pt x="9870" y="2839"/>
                  </a:lnTo>
                  <a:cubicBezTo>
                    <a:pt x="9878" y="2831"/>
                    <a:pt x="9886" y="2824"/>
                    <a:pt x="9894" y="2817"/>
                  </a:cubicBezTo>
                  <a:lnTo>
                    <a:pt x="9894" y="2817"/>
                  </a:lnTo>
                  <a:cubicBezTo>
                    <a:pt x="9869" y="2867"/>
                    <a:pt x="9844" y="2916"/>
                    <a:pt x="9819" y="2941"/>
                  </a:cubicBezTo>
                  <a:cubicBezTo>
                    <a:pt x="9767" y="3121"/>
                    <a:pt x="9819" y="3300"/>
                    <a:pt x="9973" y="3429"/>
                  </a:cubicBezTo>
                  <a:cubicBezTo>
                    <a:pt x="10030" y="3467"/>
                    <a:pt x="10094" y="3485"/>
                    <a:pt x="10158" y="3485"/>
                  </a:cubicBezTo>
                  <a:cubicBezTo>
                    <a:pt x="10348" y="3485"/>
                    <a:pt x="10530" y="3326"/>
                    <a:pt x="10511" y="3095"/>
                  </a:cubicBezTo>
                  <a:cubicBezTo>
                    <a:pt x="10511" y="2913"/>
                    <a:pt x="10304" y="2744"/>
                    <a:pt x="10101" y="2744"/>
                  </a:cubicBezTo>
                  <a:close/>
                  <a:moveTo>
                    <a:pt x="14770" y="4548"/>
                  </a:moveTo>
                  <a:cubicBezTo>
                    <a:pt x="14646" y="4548"/>
                    <a:pt x="14495" y="4700"/>
                    <a:pt x="14563" y="4813"/>
                  </a:cubicBezTo>
                  <a:cubicBezTo>
                    <a:pt x="14588" y="4839"/>
                    <a:pt x="14588" y="4865"/>
                    <a:pt x="14614" y="4890"/>
                  </a:cubicBezTo>
                  <a:cubicBezTo>
                    <a:pt x="14661" y="4922"/>
                    <a:pt x="14719" y="4944"/>
                    <a:pt x="14780" y="4944"/>
                  </a:cubicBezTo>
                  <a:cubicBezTo>
                    <a:pt x="14818" y="4944"/>
                    <a:pt x="14857" y="4935"/>
                    <a:pt x="14896" y="4916"/>
                  </a:cubicBezTo>
                  <a:cubicBezTo>
                    <a:pt x="15024" y="4813"/>
                    <a:pt x="14998" y="4608"/>
                    <a:pt x="14819" y="4557"/>
                  </a:cubicBezTo>
                  <a:cubicBezTo>
                    <a:pt x="14804" y="4551"/>
                    <a:pt x="14787" y="4548"/>
                    <a:pt x="14770" y="4548"/>
                  </a:cubicBezTo>
                  <a:close/>
                  <a:moveTo>
                    <a:pt x="4573" y="4622"/>
                  </a:moveTo>
                  <a:cubicBezTo>
                    <a:pt x="4312" y="4622"/>
                    <a:pt x="4040" y="4894"/>
                    <a:pt x="4177" y="5147"/>
                  </a:cubicBezTo>
                  <a:cubicBezTo>
                    <a:pt x="4203" y="5172"/>
                    <a:pt x="4229" y="5224"/>
                    <a:pt x="4254" y="5249"/>
                  </a:cubicBezTo>
                  <a:cubicBezTo>
                    <a:pt x="4344" y="5324"/>
                    <a:pt x="4451" y="5364"/>
                    <a:pt x="4555" y="5364"/>
                  </a:cubicBezTo>
                  <a:cubicBezTo>
                    <a:pt x="4630" y="5364"/>
                    <a:pt x="4703" y="5343"/>
                    <a:pt x="4767" y="5300"/>
                  </a:cubicBezTo>
                  <a:cubicBezTo>
                    <a:pt x="5024" y="5121"/>
                    <a:pt x="4972" y="4711"/>
                    <a:pt x="4665" y="4634"/>
                  </a:cubicBezTo>
                  <a:cubicBezTo>
                    <a:pt x="4635" y="4626"/>
                    <a:pt x="4604" y="4622"/>
                    <a:pt x="4573" y="4622"/>
                  </a:cubicBezTo>
                  <a:close/>
                  <a:moveTo>
                    <a:pt x="8987" y="4400"/>
                  </a:moveTo>
                  <a:cubicBezTo>
                    <a:pt x="8604" y="4400"/>
                    <a:pt x="8182" y="4821"/>
                    <a:pt x="8383" y="5224"/>
                  </a:cubicBezTo>
                  <a:cubicBezTo>
                    <a:pt x="8408" y="5275"/>
                    <a:pt x="8460" y="5352"/>
                    <a:pt x="8537" y="5403"/>
                  </a:cubicBezTo>
                  <a:cubicBezTo>
                    <a:pt x="8665" y="5503"/>
                    <a:pt x="8818" y="5555"/>
                    <a:pt x="8972" y="5555"/>
                  </a:cubicBezTo>
                  <a:cubicBezTo>
                    <a:pt x="9094" y="5555"/>
                    <a:pt x="9218" y="5522"/>
                    <a:pt x="9331" y="5454"/>
                  </a:cubicBezTo>
                  <a:cubicBezTo>
                    <a:pt x="9716" y="5172"/>
                    <a:pt x="9614" y="4557"/>
                    <a:pt x="9152" y="4429"/>
                  </a:cubicBezTo>
                  <a:cubicBezTo>
                    <a:pt x="9099" y="4409"/>
                    <a:pt x="9044" y="4400"/>
                    <a:pt x="8987" y="4400"/>
                  </a:cubicBezTo>
                  <a:close/>
                  <a:moveTo>
                    <a:pt x="16985" y="4741"/>
                  </a:moveTo>
                  <a:cubicBezTo>
                    <a:pt x="16596" y="4741"/>
                    <a:pt x="16152" y="5169"/>
                    <a:pt x="16358" y="5557"/>
                  </a:cubicBezTo>
                  <a:cubicBezTo>
                    <a:pt x="16409" y="5634"/>
                    <a:pt x="16460" y="5685"/>
                    <a:pt x="16511" y="5736"/>
                  </a:cubicBezTo>
                  <a:cubicBezTo>
                    <a:pt x="16640" y="5836"/>
                    <a:pt x="16793" y="5889"/>
                    <a:pt x="16947" y="5889"/>
                  </a:cubicBezTo>
                  <a:cubicBezTo>
                    <a:pt x="17069" y="5889"/>
                    <a:pt x="17193" y="5856"/>
                    <a:pt x="17306" y="5788"/>
                  </a:cubicBezTo>
                  <a:cubicBezTo>
                    <a:pt x="17717" y="5506"/>
                    <a:pt x="17614" y="4890"/>
                    <a:pt x="17127" y="4762"/>
                  </a:cubicBezTo>
                  <a:cubicBezTo>
                    <a:pt x="17081" y="4748"/>
                    <a:pt x="17034" y="4741"/>
                    <a:pt x="16985" y="4741"/>
                  </a:cubicBezTo>
                  <a:close/>
                  <a:moveTo>
                    <a:pt x="6587" y="6245"/>
                  </a:moveTo>
                  <a:cubicBezTo>
                    <a:pt x="6511" y="6245"/>
                    <a:pt x="6414" y="6334"/>
                    <a:pt x="6460" y="6403"/>
                  </a:cubicBezTo>
                  <a:cubicBezTo>
                    <a:pt x="6460" y="6429"/>
                    <a:pt x="6485" y="6429"/>
                    <a:pt x="6485" y="6454"/>
                  </a:cubicBezTo>
                  <a:cubicBezTo>
                    <a:pt x="6511" y="6467"/>
                    <a:pt x="6536" y="6474"/>
                    <a:pt x="6562" y="6474"/>
                  </a:cubicBezTo>
                  <a:cubicBezTo>
                    <a:pt x="6588" y="6474"/>
                    <a:pt x="6613" y="6467"/>
                    <a:pt x="6639" y="6454"/>
                  </a:cubicBezTo>
                  <a:cubicBezTo>
                    <a:pt x="6716" y="6403"/>
                    <a:pt x="6690" y="6275"/>
                    <a:pt x="6613" y="6249"/>
                  </a:cubicBezTo>
                  <a:cubicBezTo>
                    <a:pt x="6605" y="6246"/>
                    <a:pt x="6596" y="6245"/>
                    <a:pt x="6587" y="6245"/>
                  </a:cubicBezTo>
                  <a:close/>
                  <a:moveTo>
                    <a:pt x="813" y="5837"/>
                  </a:moveTo>
                  <a:cubicBezTo>
                    <a:pt x="428" y="5837"/>
                    <a:pt x="1" y="6278"/>
                    <a:pt x="203" y="6659"/>
                  </a:cubicBezTo>
                  <a:cubicBezTo>
                    <a:pt x="228" y="6711"/>
                    <a:pt x="280" y="6788"/>
                    <a:pt x="357" y="6839"/>
                  </a:cubicBezTo>
                  <a:cubicBezTo>
                    <a:pt x="485" y="6939"/>
                    <a:pt x="638" y="6991"/>
                    <a:pt x="792" y="6991"/>
                  </a:cubicBezTo>
                  <a:cubicBezTo>
                    <a:pt x="915" y="6991"/>
                    <a:pt x="1038" y="6958"/>
                    <a:pt x="1152" y="6890"/>
                  </a:cubicBezTo>
                  <a:cubicBezTo>
                    <a:pt x="1536" y="6608"/>
                    <a:pt x="1434" y="5993"/>
                    <a:pt x="972" y="5865"/>
                  </a:cubicBezTo>
                  <a:cubicBezTo>
                    <a:pt x="921" y="5845"/>
                    <a:pt x="868" y="5837"/>
                    <a:pt x="813" y="5837"/>
                  </a:cubicBezTo>
                  <a:close/>
                  <a:moveTo>
                    <a:pt x="8010" y="7201"/>
                  </a:moveTo>
                  <a:cubicBezTo>
                    <a:pt x="7933" y="7201"/>
                    <a:pt x="7856" y="7225"/>
                    <a:pt x="7791" y="7279"/>
                  </a:cubicBezTo>
                  <a:lnTo>
                    <a:pt x="7791" y="7279"/>
                  </a:lnTo>
                  <a:cubicBezTo>
                    <a:pt x="7792" y="7278"/>
                    <a:pt x="7792" y="7276"/>
                    <a:pt x="7793" y="7275"/>
                  </a:cubicBezTo>
                  <a:lnTo>
                    <a:pt x="7793" y="7275"/>
                  </a:lnTo>
                  <a:lnTo>
                    <a:pt x="7767" y="7301"/>
                  </a:lnTo>
                  <a:cubicBezTo>
                    <a:pt x="7775" y="7293"/>
                    <a:pt x="7783" y="7286"/>
                    <a:pt x="7791" y="7279"/>
                  </a:cubicBezTo>
                  <a:lnTo>
                    <a:pt x="7791" y="7279"/>
                  </a:lnTo>
                  <a:cubicBezTo>
                    <a:pt x="7766" y="7328"/>
                    <a:pt x="7741" y="7353"/>
                    <a:pt x="7716" y="7403"/>
                  </a:cubicBezTo>
                  <a:cubicBezTo>
                    <a:pt x="7665" y="7583"/>
                    <a:pt x="7716" y="7762"/>
                    <a:pt x="7870" y="7890"/>
                  </a:cubicBezTo>
                  <a:cubicBezTo>
                    <a:pt x="7928" y="7929"/>
                    <a:pt x="7992" y="7946"/>
                    <a:pt x="8055" y="7946"/>
                  </a:cubicBezTo>
                  <a:cubicBezTo>
                    <a:pt x="8245" y="7946"/>
                    <a:pt x="8428" y="7788"/>
                    <a:pt x="8408" y="7557"/>
                  </a:cubicBezTo>
                  <a:cubicBezTo>
                    <a:pt x="8408" y="7360"/>
                    <a:pt x="8209" y="7201"/>
                    <a:pt x="8010" y="7201"/>
                  </a:cubicBezTo>
                  <a:close/>
                  <a:moveTo>
                    <a:pt x="4446" y="7536"/>
                  </a:moveTo>
                  <a:cubicBezTo>
                    <a:pt x="4057" y="7536"/>
                    <a:pt x="3613" y="7964"/>
                    <a:pt x="3818" y="8352"/>
                  </a:cubicBezTo>
                  <a:cubicBezTo>
                    <a:pt x="3844" y="8429"/>
                    <a:pt x="3895" y="8480"/>
                    <a:pt x="3972" y="8531"/>
                  </a:cubicBezTo>
                  <a:cubicBezTo>
                    <a:pt x="4087" y="8631"/>
                    <a:pt x="4241" y="8684"/>
                    <a:pt x="4399" y="8684"/>
                  </a:cubicBezTo>
                  <a:cubicBezTo>
                    <a:pt x="4525" y="8684"/>
                    <a:pt x="4654" y="8651"/>
                    <a:pt x="4767" y="8583"/>
                  </a:cubicBezTo>
                  <a:cubicBezTo>
                    <a:pt x="5152" y="8301"/>
                    <a:pt x="5049" y="7685"/>
                    <a:pt x="4588" y="7557"/>
                  </a:cubicBezTo>
                  <a:cubicBezTo>
                    <a:pt x="4542" y="7543"/>
                    <a:pt x="4495" y="7536"/>
                    <a:pt x="4446" y="7536"/>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0" name="Google Shape;280;p8"/>
            <p:cNvSpPr/>
            <p:nvPr/>
          </p:nvSpPr>
          <p:spPr>
            <a:xfrm rot="7018065">
              <a:off x="-731525" y="1533356"/>
              <a:ext cx="961945" cy="1237331"/>
            </a:xfrm>
            <a:custGeom>
              <a:avLst/>
              <a:gdLst/>
              <a:ahLst/>
              <a:cxnLst/>
              <a:rect l="l" t="t" r="r" b="b"/>
              <a:pathLst>
                <a:path w="39784" h="51178" extrusionOk="0">
                  <a:moveTo>
                    <a:pt x="39268" y="0"/>
                  </a:moveTo>
                  <a:cubicBezTo>
                    <a:pt x="39198" y="0"/>
                    <a:pt x="39125" y="22"/>
                    <a:pt x="39054" y="72"/>
                  </a:cubicBezTo>
                  <a:cubicBezTo>
                    <a:pt x="26772" y="10380"/>
                    <a:pt x="10053" y="27535"/>
                    <a:pt x="104" y="50665"/>
                  </a:cubicBezTo>
                  <a:cubicBezTo>
                    <a:pt x="1" y="50895"/>
                    <a:pt x="180" y="51152"/>
                    <a:pt x="437" y="51177"/>
                  </a:cubicBezTo>
                  <a:cubicBezTo>
                    <a:pt x="565" y="51177"/>
                    <a:pt x="668" y="51075"/>
                    <a:pt x="719" y="50972"/>
                  </a:cubicBezTo>
                  <a:cubicBezTo>
                    <a:pt x="10668" y="27945"/>
                    <a:pt x="27310" y="10868"/>
                    <a:pt x="39516" y="611"/>
                  </a:cubicBezTo>
                  <a:cubicBezTo>
                    <a:pt x="39784" y="363"/>
                    <a:pt x="39555" y="0"/>
                    <a:pt x="39268"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81" name="Google Shape;281;p8"/>
          <p:cNvGrpSpPr/>
          <p:nvPr/>
        </p:nvGrpSpPr>
        <p:grpSpPr>
          <a:xfrm rot="2207578">
            <a:off x="6271364" y="5433808"/>
            <a:ext cx="2053785" cy="3002307"/>
            <a:chOff x="-2055400" y="2385325"/>
            <a:chExt cx="1520600" cy="2222875"/>
          </a:xfrm>
        </p:grpSpPr>
        <p:grpSp>
          <p:nvGrpSpPr>
            <p:cNvPr id="282" name="Google Shape;282;p8"/>
            <p:cNvGrpSpPr/>
            <p:nvPr/>
          </p:nvGrpSpPr>
          <p:grpSpPr>
            <a:xfrm>
              <a:off x="-1858600" y="2385325"/>
              <a:ext cx="523125" cy="1635025"/>
              <a:chOff x="-1858600" y="2385325"/>
              <a:chExt cx="523125" cy="1635025"/>
            </a:xfrm>
          </p:grpSpPr>
          <p:sp>
            <p:nvSpPr>
              <p:cNvPr id="283" name="Google Shape;283;p8"/>
              <p:cNvSpPr/>
              <p:nvPr/>
            </p:nvSpPr>
            <p:spPr>
              <a:xfrm>
                <a:off x="-1804750" y="2385325"/>
                <a:ext cx="469275" cy="1635025"/>
              </a:xfrm>
              <a:custGeom>
                <a:avLst/>
                <a:gdLst/>
                <a:ahLst/>
                <a:cxnLst/>
                <a:rect l="l" t="t" r="r" b="b"/>
                <a:pathLst>
                  <a:path w="18771" h="65401" extrusionOk="0">
                    <a:moveTo>
                      <a:pt x="12062" y="1"/>
                    </a:moveTo>
                    <a:cubicBezTo>
                      <a:pt x="9693" y="1"/>
                      <a:pt x="7259" y="1264"/>
                      <a:pt x="5667" y="3115"/>
                    </a:cubicBezTo>
                    <a:cubicBezTo>
                      <a:pt x="3462" y="5679"/>
                      <a:pt x="2513" y="9064"/>
                      <a:pt x="1872" y="12397"/>
                    </a:cubicBezTo>
                    <a:lnTo>
                      <a:pt x="1872" y="12372"/>
                    </a:lnTo>
                    <a:cubicBezTo>
                      <a:pt x="129" y="21270"/>
                      <a:pt x="0" y="30373"/>
                      <a:pt x="975" y="39373"/>
                    </a:cubicBezTo>
                    <a:cubicBezTo>
                      <a:pt x="1308" y="42476"/>
                      <a:pt x="1308" y="44861"/>
                      <a:pt x="1462" y="47989"/>
                    </a:cubicBezTo>
                    <a:cubicBezTo>
                      <a:pt x="1795" y="54796"/>
                      <a:pt x="6238" y="62496"/>
                      <a:pt x="6079" y="65382"/>
                    </a:cubicBezTo>
                    <a:lnTo>
                      <a:pt x="6079" y="65382"/>
                    </a:lnTo>
                    <a:cubicBezTo>
                      <a:pt x="6979" y="50077"/>
                      <a:pt x="11644" y="31239"/>
                      <a:pt x="16694" y="16756"/>
                    </a:cubicBezTo>
                    <a:cubicBezTo>
                      <a:pt x="17694" y="13936"/>
                      <a:pt x="18771" y="11064"/>
                      <a:pt x="18745" y="8089"/>
                    </a:cubicBezTo>
                    <a:cubicBezTo>
                      <a:pt x="18745" y="5089"/>
                      <a:pt x="17412" y="1909"/>
                      <a:pt x="14719" y="602"/>
                    </a:cubicBezTo>
                    <a:cubicBezTo>
                      <a:pt x="13878" y="188"/>
                      <a:pt x="12974" y="1"/>
                      <a:pt x="12062" y="1"/>
                    </a:cubicBezTo>
                    <a:close/>
                    <a:moveTo>
                      <a:pt x="6079" y="65382"/>
                    </a:moveTo>
                    <a:lnTo>
                      <a:pt x="6079" y="65382"/>
                    </a:lnTo>
                    <a:cubicBezTo>
                      <a:pt x="6078" y="65388"/>
                      <a:pt x="6078" y="65394"/>
                      <a:pt x="6078" y="65400"/>
                    </a:cubicBezTo>
                    <a:cubicBezTo>
                      <a:pt x="6078" y="65394"/>
                      <a:pt x="6078" y="65388"/>
                      <a:pt x="6079" y="65382"/>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4" name="Google Shape;284;p8"/>
              <p:cNvSpPr/>
              <p:nvPr/>
            </p:nvSpPr>
            <p:spPr>
              <a:xfrm>
                <a:off x="-1858600" y="2385425"/>
                <a:ext cx="469275" cy="1634925"/>
              </a:xfrm>
              <a:custGeom>
                <a:avLst/>
                <a:gdLst/>
                <a:ahLst/>
                <a:cxnLst/>
                <a:rect l="l" t="t" r="r" b="b"/>
                <a:pathLst>
                  <a:path w="18771" h="65397" extrusionOk="0">
                    <a:moveTo>
                      <a:pt x="12088" y="1"/>
                    </a:moveTo>
                    <a:cubicBezTo>
                      <a:pt x="9704" y="1"/>
                      <a:pt x="7263" y="1274"/>
                      <a:pt x="5667" y="3111"/>
                    </a:cubicBezTo>
                    <a:cubicBezTo>
                      <a:pt x="3462" y="5649"/>
                      <a:pt x="2513" y="9060"/>
                      <a:pt x="1872" y="12393"/>
                    </a:cubicBezTo>
                    <a:lnTo>
                      <a:pt x="1872" y="12368"/>
                    </a:lnTo>
                    <a:cubicBezTo>
                      <a:pt x="129" y="21266"/>
                      <a:pt x="0" y="30369"/>
                      <a:pt x="975" y="39369"/>
                    </a:cubicBezTo>
                    <a:cubicBezTo>
                      <a:pt x="1308" y="42472"/>
                      <a:pt x="1308" y="44857"/>
                      <a:pt x="1462" y="47985"/>
                    </a:cubicBezTo>
                    <a:cubicBezTo>
                      <a:pt x="1795" y="54792"/>
                      <a:pt x="6239" y="62492"/>
                      <a:pt x="6079" y="65378"/>
                    </a:cubicBezTo>
                    <a:lnTo>
                      <a:pt x="6079" y="65378"/>
                    </a:lnTo>
                    <a:cubicBezTo>
                      <a:pt x="6979" y="50073"/>
                      <a:pt x="11670" y="31235"/>
                      <a:pt x="16694" y="16752"/>
                    </a:cubicBezTo>
                    <a:cubicBezTo>
                      <a:pt x="17694" y="13932"/>
                      <a:pt x="18771" y="11060"/>
                      <a:pt x="18771" y="8085"/>
                    </a:cubicBezTo>
                    <a:cubicBezTo>
                      <a:pt x="18745" y="5085"/>
                      <a:pt x="17412" y="1905"/>
                      <a:pt x="14745" y="598"/>
                    </a:cubicBezTo>
                    <a:cubicBezTo>
                      <a:pt x="13901" y="187"/>
                      <a:pt x="12999" y="1"/>
                      <a:pt x="12088" y="1"/>
                    </a:cubicBezTo>
                    <a:close/>
                    <a:moveTo>
                      <a:pt x="6079" y="65378"/>
                    </a:moveTo>
                    <a:cubicBezTo>
                      <a:pt x="6078" y="65384"/>
                      <a:pt x="6078" y="65390"/>
                      <a:pt x="6078" y="65396"/>
                    </a:cubicBezTo>
                    <a:cubicBezTo>
                      <a:pt x="6078" y="65390"/>
                      <a:pt x="6078" y="65384"/>
                      <a:pt x="6079" y="65378"/>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5" name="Google Shape;285;p8"/>
              <p:cNvSpPr/>
              <p:nvPr/>
            </p:nvSpPr>
            <p:spPr>
              <a:xfrm>
                <a:off x="-1766300" y="2414375"/>
                <a:ext cx="329125" cy="283550"/>
              </a:xfrm>
              <a:custGeom>
                <a:avLst/>
                <a:gdLst/>
                <a:ahLst/>
                <a:cxnLst/>
                <a:rect l="l" t="t" r="r" b="b"/>
                <a:pathLst>
                  <a:path w="13165" h="11342" extrusionOk="0">
                    <a:moveTo>
                      <a:pt x="7214" y="1"/>
                    </a:moveTo>
                    <a:cubicBezTo>
                      <a:pt x="7203" y="1"/>
                      <a:pt x="7192" y="2"/>
                      <a:pt x="7181" y="4"/>
                    </a:cubicBezTo>
                    <a:cubicBezTo>
                      <a:pt x="7053" y="55"/>
                      <a:pt x="6976" y="260"/>
                      <a:pt x="7104" y="337"/>
                    </a:cubicBezTo>
                    <a:cubicBezTo>
                      <a:pt x="7130" y="363"/>
                      <a:pt x="7155" y="363"/>
                      <a:pt x="7181" y="363"/>
                    </a:cubicBezTo>
                    <a:cubicBezTo>
                      <a:pt x="7258" y="363"/>
                      <a:pt x="7335" y="337"/>
                      <a:pt x="7386" y="260"/>
                    </a:cubicBezTo>
                    <a:cubicBezTo>
                      <a:pt x="7433" y="120"/>
                      <a:pt x="7330" y="1"/>
                      <a:pt x="7214" y="1"/>
                    </a:cubicBezTo>
                    <a:close/>
                    <a:moveTo>
                      <a:pt x="10096" y="914"/>
                    </a:moveTo>
                    <a:cubicBezTo>
                      <a:pt x="10065" y="914"/>
                      <a:pt x="10033" y="918"/>
                      <a:pt x="10001" y="927"/>
                    </a:cubicBezTo>
                    <a:cubicBezTo>
                      <a:pt x="9719" y="1004"/>
                      <a:pt x="9591" y="1440"/>
                      <a:pt x="9848" y="1619"/>
                    </a:cubicBezTo>
                    <a:cubicBezTo>
                      <a:pt x="9899" y="1619"/>
                      <a:pt x="9950" y="1645"/>
                      <a:pt x="10001" y="1645"/>
                    </a:cubicBezTo>
                    <a:cubicBezTo>
                      <a:pt x="10024" y="1648"/>
                      <a:pt x="10046" y="1650"/>
                      <a:pt x="10069" y="1650"/>
                    </a:cubicBezTo>
                    <a:cubicBezTo>
                      <a:pt x="10224" y="1650"/>
                      <a:pt x="10370" y="1571"/>
                      <a:pt x="10437" y="1414"/>
                    </a:cubicBezTo>
                    <a:cubicBezTo>
                      <a:pt x="10528" y="1164"/>
                      <a:pt x="10337" y="914"/>
                      <a:pt x="10096" y="914"/>
                    </a:cubicBezTo>
                    <a:close/>
                    <a:moveTo>
                      <a:pt x="4839" y="1534"/>
                    </a:moveTo>
                    <a:cubicBezTo>
                      <a:pt x="4695" y="1534"/>
                      <a:pt x="4554" y="1605"/>
                      <a:pt x="4540" y="1748"/>
                    </a:cubicBezTo>
                    <a:cubicBezTo>
                      <a:pt x="4540" y="1799"/>
                      <a:pt x="4540" y="1824"/>
                      <a:pt x="4540" y="1876"/>
                    </a:cubicBezTo>
                    <a:cubicBezTo>
                      <a:pt x="4591" y="2030"/>
                      <a:pt x="4719" y="2158"/>
                      <a:pt x="4873" y="2183"/>
                    </a:cubicBezTo>
                    <a:cubicBezTo>
                      <a:pt x="5129" y="2183"/>
                      <a:pt x="5309" y="1876"/>
                      <a:pt x="5129" y="1671"/>
                    </a:cubicBezTo>
                    <a:cubicBezTo>
                      <a:pt x="5072" y="1579"/>
                      <a:pt x="4955" y="1534"/>
                      <a:pt x="4839" y="1534"/>
                    </a:cubicBezTo>
                    <a:close/>
                    <a:moveTo>
                      <a:pt x="7873" y="1434"/>
                    </a:moveTo>
                    <a:cubicBezTo>
                      <a:pt x="7815" y="1434"/>
                      <a:pt x="7755" y="1444"/>
                      <a:pt x="7694" y="1465"/>
                    </a:cubicBezTo>
                    <a:cubicBezTo>
                      <a:pt x="7309" y="1542"/>
                      <a:pt x="7104" y="2183"/>
                      <a:pt x="7488" y="2414"/>
                    </a:cubicBezTo>
                    <a:lnTo>
                      <a:pt x="7514" y="2414"/>
                    </a:lnTo>
                    <a:cubicBezTo>
                      <a:pt x="7565" y="2440"/>
                      <a:pt x="7642" y="2466"/>
                      <a:pt x="7694" y="2491"/>
                    </a:cubicBezTo>
                    <a:cubicBezTo>
                      <a:pt x="7715" y="2493"/>
                      <a:pt x="7737" y="2494"/>
                      <a:pt x="7759" y="2494"/>
                    </a:cubicBezTo>
                    <a:cubicBezTo>
                      <a:pt x="7992" y="2494"/>
                      <a:pt x="8217" y="2369"/>
                      <a:pt x="8335" y="2158"/>
                    </a:cubicBezTo>
                    <a:cubicBezTo>
                      <a:pt x="8489" y="1805"/>
                      <a:pt x="8227" y="1434"/>
                      <a:pt x="7873" y="1434"/>
                    </a:cubicBezTo>
                    <a:close/>
                    <a:moveTo>
                      <a:pt x="12521" y="1809"/>
                    </a:moveTo>
                    <a:cubicBezTo>
                      <a:pt x="12477" y="1809"/>
                      <a:pt x="12432" y="1814"/>
                      <a:pt x="12386" y="1824"/>
                    </a:cubicBezTo>
                    <a:cubicBezTo>
                      <a:pt x="12002" y="1927"/>
                      <a:pt x="11796" y="2568"/>
                      <a:pt x="12181" y="2799"/>
                    </a:cubicBezTo>
                    <a:cubicBezTo>
                      <a:pt x="12232" y="2825"/>
                      <a:pt x="12309" y="2850"/>
                      <a:pt x="12386" y="2850"/>
                    </a:cubicBezTo>
                    <a:cubicBezTo>
                      <a:pt x="12424" y="2858"/>
                      <a:pt x="12461" y="2861"/>
                      <a:pt x="12498" y="2861"/>
                    </a:cubicBezTo>
                    <a:cubicBezTo>
                      <a:pt x="12709" y="2861"/>
                      <a:pt x="12896" y="2739"/>
                      <a:pt x="13027" y="2542"/>
                    </a:cubicBezTo>
                    <a:cubicBezTo>
                      <a:pt x="13165" y="2175"/>
                      <a:pt x="12892" y="1809"/>
                      <a:pt x="12521" y="1809"/>
                    </a:cubicBezTo>
                    <a:close/>
                    <a:moveTo>
                      <a:pt x="10496" y="2693"/>
                    </a:moveTo>
                    <a:cubicBezTo>
                      <a:pt x="10485" y="2693"/>
                      <a:pt x="10474" y="2694"/>
                      <a:pt x="10463" y="2696"/>
                    </a:cubicBezTo>
                    <a:cubicBezTo>
                      <a:pt x="10335" y="2722"/>
                      <a:pt x="10258" y="2953"/>
                      <a:pt x="10386" y="3030"/>
                    </a:cubicBezTo>
                    <a:cubicBezTo>
                      <a:pt x="10412" y="3055"/>
                      <a:pt x="10412" y="3055"/>
                      <a:pt x="10437" y="3055"/>
                    </a:cubicBezTo>
                    <a:cubicBezTo>
                      <a:pt x="10540" y="3055"/>
                      <a:pt x="10617" y="3030"/>
                      <a:pt x="10668" y="2953"/>
                    </a:cubicBezTo>
                    <a:cubicBezTo>
                      <a:pt x="10715" y="2812"/>
                      <a:pt x="10612" y="2693"/>
                      <a:pt x="10496" y="2693"/>
                    </a:cubicBezTo>
                    <a:close/>
                    <a:moveTo>
                      <a:pt x="3134" y="3127"/>
                    </a:moveTo>
                    <a:cubicBezTo>
                      <a:pt x="3124" y="3127"/>
                      <a:pt x="3114" y="3129"/>
                      <a:pt x="3104" y="3132"/>
                    </a:cubicBezTo>
                    <a:cubicBezTo>
                      <a:pt x="3027" y="3158"/>
                      <a:pt x="3001" y="3260"/>
                      <a:pt x="3078" y="3312"/>
                    </a:cubicBezTo>
                    <a:lnTo>
                      <a:pt x="3078" y="3337"/>
                    </a:lnTo>
                    <a:lnTo>
                      <a:pt x="3104" y="3337"/>
                    </a:lnTo>
                    <a:cubicBezTo>
                      <a:pt x="3155" y="3337"/>
                      <a:pt x="3206" y="3312"/>
                      <a:pt x="3232" y="3260"/>
                    </a:cubicBezTo>
                    <a:cubicBezTo>
                      <a:pt x="3254" y="3194"/>
                      <a:pt x="3199" y="3127"/>
                      <a:pt x="3134" y="3127"/>
                    </a:cubicBezTo>
                    <a:close/>
                    <a:moveTo>
                      <a:pt x="6219" y="3536"/>
                    </a:moveTo>
                    <a:cubicBezTo>
                      <a:pt x="6072" y="3536"/>
                      <a:pt x="5928" y="3614"/>
                      <a:pt x="5899" y="3773"/>
                    </a:cubicBezTo>
                    <a:lnTo>
                      <a:pt x="5924" y="3773"/>
                    </a:lnTo>
                    <a:cubicBezTo>
                      <a:pt x="5924" y="3799"/>
                      <a:pt x="5924" y="3850"/>
                      <a:pt x="5924" y="3902"/>
                    </a:cubicBezTo>
                    <a:cubicBezTo>
                      <a:pt x="5950" y="4055"/>
                      <a:pt x="6078" y="4158"/>
                      <a:pt x="6232" y="4184"/>
                    </a:cubicBezTo>
                    <a:cubicBezTo>
                      <a:pt x="6243" y="4185"/>
                      <a:pt x="6254" y="4185"/>
                      <a:pt x="6265" y="4185"/>
                    </a:cubicBezTo>
                    <a:cubicBezTo>
                      <a:pt x="6526" y="4185"/>
                      <a:pt x="6662" y="3892"/>
                      <a:pt x="6514" y="3671"/>
                    </a:cubicBezTo>
                    <a:cubicBezTo>
                      <a:pt x="6447" y="3582"/>
                      <a:pt x="6332" y="3536"/>
                      <a:pt x="6219" y="3536"/>
                    </a:cubicBezTo>
                    <a:close/>
                    <a:moveTo>
                      <a:pt x="3009" y="4870"/>
                    </a:moveTo>
                    <a:cubicBezTo>
                      <a:pt x="2866" y="4870"/>
                      <a:pt x="2722" y="4947"/>
                      <a:pt x="2693" y="5107"/>
                    </a:cubicBezTo>
                    <a:lnTo>
                      <a:pt x="2719" y="5107"/>
                    </a:lnTo>
                    <a:cubicBezTo>
                      <a:pt x="2693" y="5158"/>
                      <a:pt x="2693" y="5184"/>
                      <a:pt x="2719" y="5235"/>
                    </a:cubicBezTo>
                    <a:cubicBezTo>
                      <a:pt x="2745" y="5389"/>
                      <a:pt x="2873" y="5517"/>
                      <a:pt x="3027" y="5517"/>
                    </a:cubicBezTo>
                    <a:cubicBezTo>
                      <a:pt x="3038" y="5518"/>
                      <a:pt x="3049" y="5518"/>
                      <a:pt x="3059" y="5518"/>
                    </a:cubicBezTo>
                    <a:cubicBezTo>
                      <a:pt x="3320" y="5518"/>
                      <a:pt x="3456" y="5226"/>
                      <a:pt x="3283" y="5004"/>
                    </a:cubicBezTo>
                    <a:cubicBezTo>
                      <a:pt x="3228" y="4915"/>
                      <a:pt x="3119" y="4870"/>
                      <a:pt x="3009" y="4870"/>
                    </a:cubicBezTo>
                    <a:close/>
                    <a:moveTo>
                      <a:pt x="6277" y="5340"/>
                    </a:moveTo>
                    <a:cubicBezTo>
                      <a:pt x="6229" y="5340"/>
                      <a:pt x="6179" y="5348"/>
                      <a:pt x="6129" y="5363"/>
                    </a:cubicBezTo>
                    <a:cubicBezTo>
                      <a:pt x="5745" y="5466"/>
                      <a:pt x="5540" y="6107"/>
                      <a:pt x="5924" y="6312"/>
                    </a:cubicBezTo>
                    <a:cubicBezTo>
                      <a:pt x="5976" y="6363"/>
                      <a:pt x="6053" y="6363"/>
                      <a:pt x="6129" y="6389"/>
                    </a:cubicBezTo>
                    <a:cubicBezTo>
                      <a:pt x="6151" y="6391"/>
                      <a:pt x="6173" y="6392"/>
                      <a:pt x="6194" y="6392"/>
                    </a:cubicBezTo>
                    <a:cubicBezTo>
                      <a:pt x="6424" y="6392"/>
                      <a:pt x="6630" y="6267"/>
                      <a:pt x="6771" y="6055"/>
                    </a:cubicBezTo>
                    <a:cubicBezTo>
                      <a:pt x="6906" y="5718"/>
                      <a:pt x="6625" y="5340"/>
                      <a:pt x="6277" y="5340"/>
                    </a:cubicBezTo>
                    <a:close/>
                    <a:moveTo>
                      <a:pt x="1163" y="6898"/>
                    </a:moveTo>
                    <a:cubicBezTo>
                      <a:pt x="1152" y="6898"/>
                      <a:pt x="1140" y="6899"/>
                      <a:pt x="1129" y="6902"/>
                    </a:cubicBezTo>
                    <a:cubicBezTo>
                      <a:pt x="1001" y="6927"/>
                      <a:pt x="924" y="7158"/>
                      <a:pt x="1052" y="7235"/>
                    </a:cubicBezTo>
                    <a:cubicBezTo>
                      <a:pt x="1078" y="7235"/>
                      <a:pt x="1104" y="7261"/>
                      <a:pt x="1129" y="7261"/>
                    </a:cubicBezTo>
                    <a:cubicBezTo>
                      <a:pt x="1206" y="7261"/>
                      <a:pt x="1283" y="7235"/>
                      <a:pt x="1334" y="7132"/>
                    </a:cubicBezTo>
                    <a:cubicBezTo>
                      <a:pt x="1381" y="7015"/>
                      <a:pt x="1278" y="6898"/>
                      <a:pt x="1163" y="6898"/>
                    </a:cubicBezTo>
                    <a:close/>
                    <a:moveTo>
                      <a:pt x="5001" y="7850"/>
                    </a:moveTo>
                    <a:cubicBezTo>
                      <a:pt x="4924" y="7876"/>
                      <a:pt x="4899" y="8004"/>
                      <a:pt x="4950" y="8056"/>
                    </a:cubicBezTo>
                    <a:lnTo>
                      <a:pt x="5001" y="8056"/>
                    </a:lnTo>
                    <a:cubicBezTo>
                      <a:pt x="5052" y="8056"/>
                      <a:pt x="5104" y="8030"/>
                      <a:pt x="5129" y="8004"/>
                    </a:cubicBezTo>
                    <a:cubicBezTo>
                      <a:pt x="5155" y="7927"/>
                      <a:pt x="5078" y="7850"/>
                      <a:pt x="5001" y="7850"/>
                    </a:cubicBezTo>
                    <a:close/>
                    <a:moveTo>
                      <a:pt x="2940" y="7598"/>
                    </a:moveTo>
                    <a:cubicBezTo>
                      <a:pt x="2902" y="7598"/>
                      <a:pt x="2862" y="7605"/>
                      <a:pt x="2822" y="7620"/>
                    </a:cubicBezTo>
                    <a:cubicBezTo>
                      <a:pt x="2565" y="7697"/>
                      <a:pt x="2437" y="8107"/>
                      <a:pt x="2693" y="8235"/>
                    </a:cubicBezTo>
                    <a:cubicBezTo>
                      <a:pt x="2719" y="8261"/>
                      <a:pt x="2770" y="8286"/>
                      <a:pt x="2822" y="8286"/>
                    </a:cubicBezTo>
                    <a:cubicBezTo>
                      <a:pt x="2838" y="8289"/>
                      <a:pt x="2854" y="8290"/>
                      <a:pt x="2870" y="8290"/>
                    </a:cubicBezTo>
                    <a:cubicBezTo>
                      <a:pt x="3007" y="8290"/>
                      <a:pt x="3137" y="8196"/>
                      <a:pt x="3206" y="8081"/>
                    </a:cubicBezTo>
                    <a:cubicBezTo>
                      <a:pt x="3338" y="7840"/>
                      <a:pt x="3169" y="7598"/>
                      <a:pt x="2940" y="7598"/>
                    </a:cubicBezTo>
                    <a:close/>
                    <a:moveTo>
                      <a:pt x="6698" y="7919"/>
                    </a:moveTo>
                    <a:cubicBezTo>
                      <a:pt x="6554" y="7919"/>
                      <a:pt x="6414" y="7990"/>
                      <a:pt x="6386" y="8133"/>
                    </a:cubicBezTo>
                    <a:lnTo>
                      <a:pt x="6412" y="8133"/>
                    </a:lnTo>
                    <a:cubicBezTo>
                      <a:pt x="6412" y="8184"/>
                      <a:pt x="6412" y="8235"/>
                      <a:pt x="6412" y="8261"/>
                    </a:cubicBezTo>
                    <a:cubicBezTo>
                      <a:pt x="6437" y="8415"/>
                      <a:pt x="6565" y="8543"/>
                      <a:pt x="6745" y="8568"/>
                    </a:cubicBezTo>
                    <a:cubicBezTo>
                      <a:pt x="7001" y="8568"/>
                      <a:pt x="7181" y="8261"/>
                      <a:pt x="7001" y="8056"/>
                    </a:cubicBezTo>
                    <a:cubicBezTo>
                      <a:pt x="6933" y="7964"/>
                      <a:pt x="6814" y="7919"/>
                      <a:pt x="6698" y="7919"/>
                    </a:cubicBezTo>
                    <a:close/>
                    <a:moveTo>
                      <a:pt x="4317" y="9878"/>
                    </a:moveTo>
                    <a:cubicBezTo>
                      <a:pt x="4265" y="9878"/>
                      <a:pt x="4210" y="9886"/>
                      <a:pt x="4155" y="9902"/>
                    </a:cubicBezTo>
                    <a:cubicBezTo>
                      <a:pt x="3770" y="9979"/>
                      <a:pt x="3565" y="10645"/>
                      <a:pt x="3950" y="10851"/>
                    </a:cubicBezTo>
                    <a:cubicBezTo>
                      <a:pt x="4001" y="10876"/>
                      <a:pt x="4078" y="10902"/>
                      <a:pt x="4129" y="10928"/>
                    </a:cubicBezTo>
                    <a:cubicBezTo>
                      <a:pt x="4153" y="10930"/>
                      <a:pt x="4177" y="10931"/>
                      <a:pt x="4200" y="10931"/>
                    </a:cubicBezTo>
                    <a:cubicBezTo>
                      <a:pt x="4454" y="10931"/>
                      <a:pt x="4677" y="10805"/>
                      <a:pt x="4770" y="10594"/>
                    </a:cubicBezTo>
                    <a:cubicBezTo>
                      <a:pt x="4927" y="10236"/>
                      <a:pt x="4673" y="9878"/>
                      <a:pt x="4317" y="9878"/>
                    </a:cubicBezTo>
                    <a:close/>
                    <a:moveTo>
                      <a:pt x="746" y="10289"/>
                    </a:moveTo>
                    <a:cubicBezTo>
                      <a:pt x="696" y="10289"/>
                      <a:pt x="644" y="10297"/>
                      <a:pt x="591" y="10312"/>
                    </a:cubicBezTo>
                    <a:cubicBezTo>
                      <a:pt x="206" y="10415"/>
                      <a:pt x="1" y="11056"/>
                      <a:pt x="386" y="11287"/>
                    </a:cubicBezTo>
                    <a:lnTo>
                      <a:pt x="386" y="11261"/>
                    </a:lnTo>
                    <a:cubicBezTo>
                      <a:pt x="437" y="11312"/>
                      <a:pt x="514" y="11338"/>
                      <a:pt x="565" y="11338"/>
                    </a:cubicBezTo>
                    <a:cubicBezTo>
                      <a:pt x="589" y="11340"/>
                      <a:pt x="613" y="11341"/>
                      <a:pt x="636" y="11341"/>
                    </a:cubicBezTo>
                    <a:cubicBezTo>
                      <a:pt x="889" y="11341"/>
                      <a:pt x="1112" y="11216"/>
                      <a:pt x="1206" y="11004"/>
                    </a:cubicBezTo>
                    <a:cubicBezTo>
                      <a:pt x="1364" y="10667"/>
                      <a:pt x="1106" y="10289"/>
                      <a:pt x="746" y="10289"/>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6" name="Google Shape;286;p8"/>
              <p:cNvSpPr/>
              <p:nvPr/>
            </p:nvSpPr>
            <p:spPr>
              <a:xfrm>
                <a:off x="-1809250" y="2563500"/>
                <a:ext cx="247275" cy="1438900"/>
              </a:xfrm>
              <a:custGeom>
                <a:avLst/>
                <a:gdLst/>
                <a:ahLst/>
                <a:cxnLst/>
                <a:rect l="l" t="t" r="r" b="b"/>
                <a:pathLst>
                  <a:path w="9891" h="57556" extrusionOk="0">
                    <a:moveTo>
                      <a:pt x="9445" y="0"/>
                    </a:moveTo>
                    <a:cubicBezTo>
                      <a:pt x="9304" y="0"/>
                      <a:pt x="9164" y="81"/>
                      <a:pt x="9104" y="270"/>
                    </a:cubicBezTo>
                    <a:cubicBezTo>
                      <a:pt x="4617" y="13912"/>
                      <a:pt x="1" y="34913"/>
                      <a:pt x="3386" y="57247"/>
                    </a:cubicBezTo>
                    <a:cubicBezTo>
                      <a:pt x="3411" y="57427"/>
                      <a:pt x="3565" y="57555"/>
                      <a:pt x="3745" y="57555"/>
                    </a:cubicBezTo>
                    <a:lnTo>
                      <a:pt x="3822" y="57555"/>
                    </a:lnTo>
                    <a:cubicBezTo>
                      <a:pt x="4027" y="57530"/>
                      <a:pt x="4155" y="57324"/>
                      <a:pt x="4129" y="57119"/>
                    </a:cubicBezTo>
                    <a:cubicBezTo>
                      <a:pt x="796" y="34939"/>
                      <a:pt x="5360" y="14091"/>
                      <a:pt x="9796" y="501"/>
                    </a:cubicBezTo>
                    <a:cubicBezTo>
                      <a:pt x="9890" y="202"/>
                      <a:pt x="9667" y="0"/>
                      <a:pt x="9445"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87" name="Google Shape;287;p8"/>
            <p:cNvGrpSpPr/>
            <p:nvPr/>
          </p:nvGrpSpPr>
          <p:grpSpPr>
            <a:xfrm>
              <a:off x="-1779100" y="2408800"/>
              <a:ext cx="1032750" cy="1807075"/>
              <a:chOff x="-1779100" y="2408800"/>
              <a:chExt cx="1032750" cy="1807075"/>
            </a:xfrm>
          </p:grpSpPr>
          <p:sp>
            <p:nvSpPr>
              <p:cNvPr id="288" name="Google Shape;288;p8"/>
              <p:cNvSpPr/>
              <p:nvPr/>
            </p:nvSpPr>
            <p:spPr>
              <a:xfrm>
                <a:off x="-1779100" y="2498825"/>
                <a:ext cx="1032750" cy="1717050"/>
              </a:xfrm>
              <a:custGeom>
                <a:avLst/>
                <a:gdLst/>
                <a:ahLst/>
                <a:cxnLst/>
                <a:rect l="l" t="t" r="r" b="b"/>
                <a:pathLst>
                  <a:path w="41310" h="68682" extrusionOk="0">
                    <a:moveTo>
                      <a:pt x="32843" y="0"/>
                    </a:moveTo>
                    <a:cubicBezTo>
                      <a:pt x="31194" y="0"/>
                      <a:pt x="29516" y="392"/>
                      <a:pt x="28053" y="1113"/>
                    </a:cubicBezTo>
                    <a:cubicBezTo>
                      <a:pt x="24489" y="2883"/>
                      <a:pt x="21924" y="6139"/>
                      <a:pt x="19719" y="9421"/>
                    </a:cubicBezTo>
                    <a:lnTo>
                      <a:pt x="19719" y="9396"/>
                    </a:lnTo>
                    <a:cubicBezTo>
                      <a:pt x="13744" y="18242"/>
                      <a:pt x="9436" y="27987"/>
                      <a:pt x="6385" y="38167"/>
                    </a:cubicBezTo>
                    <a:cubicBezTo>
                      <a:pt x="5308" y="41705"/>
                      <a:pt x="4231" y="44270"/>
                      <a:pt x="2949" y="47731"/>
                    </a:cubicBezTo>
                    <a:cubicBezTo>
                      <a:pt x="205" y="55244"/>
                      <a:pt x="1487" y="65630"/>
                      <a:pt x="0" y="68681"/>
                    </a:cubicBezTo>
                    <a:cubicBezTo>
                      <a:pt x="7975" y="52526"/>
                      <a:pt x="21642" y="34269"/>
                      <a:pt x="33745" y="20935"/>
                    </a:cubicBezTo>
                    <a:cubicBezTo>
                      <a:pt x="36105" y="18319"/>
                      <a:pt x="38566" y="15704"/>
                      <a:pt x="39951" y="12473"/>
                    </a:cubicBezTo>
                    <a:cubicBezTo>
                      <a:pt x="41310" y="9242"/>
                      <a:pt x="41310" y="5190"/>
                      <a:pt x="39002" y="2549"/>
                    </a:cubicBezTo>
                    <a:cubicBezTo>
                      <a:pt x="37468" y="790"/>
                      <a:pt x="35184" y="0"/>
                      <a:pt x="3284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9" name="Google Shape;289;p8"/>
              <p:cNvSpPr/>
              <p:nvPr/>
            </p:nvSpPr>
            <p:spPr>
              <a:xfrm>
                <a:off x="-1776550" y="2408800"/>
                <a:ext cx="973150" cy="1753225"/>
              </a:xfrm>
              <a:custGeom>
                <a:avLst/>
                <a:gdLst/>
                <a:ahLst/>
                <a:cxnLst/>
                <a:rect l="l" t="t" r="r" b="b"/>
                <a:pathLst>
                  <a:path w="38926" h="70129" extrusionOk="0">
                    <a:moveTo>
                      <a:pt x="30542" y="0"/>
                    </a:moveTo>
                    <a:cubicBezTo>
                      <a:pt x="28732" y="0"/>
                      <a:pt x="26881" y="482"/>
                      <a:pt x="25310" y="1355"/>
                    </a:cubicBezTo>
                    <a:cubicBezTo>
                      <a:pt x="21848" y="3253"/>
                      <a:pt x="19438" y="6637"/>
                      <a:pt x="17361" y="10022"/>
                    </a:cubicBezTo>
                    <a:cubicBezTo>
                      <a:pt x="11822" y="19100"/>
                      <a:pt x="7975" y="29049"/>
                      <a:pt x="5386" y="39357"/>
                    </a:cubicBezTo>
                    <a:cubicBezTo>
                      <a:pt x="4488" y="42947"/>
                      <a:pt x="3514" y="45537"/>
                      <a:pt x="2411" y="49076"/>
                    </a:cubicBezTo>
                    <a:cubicBezTo>
                      <a:pt x="1" y="56717"/>
                      <a:pt x="1770" y="67025"/>
                      <a:pt x="411" y="70128"/>
                    </a:cubicBezTo>
                    <a:cubicBezTo>
                      <a:pt x="7642" y="53640"/>
                      <a:pt x="20463" y="34767"/>
                      <a:pt x="31925" y="20869"/>
                    </a:cubicBezTo>
                    <a:cubicBezTo>
                      <a:pt x="34156" y="18177"/>
                      <a:pt x="36515" y="15433"/>
                      <a:pt x="37721" y="12151"/>
                    </a:cubicBezTo>
                    <a:cubicBezTo>
                      <a:pt x="38926" y="8843"/>
                      <a:pt x="38772" y="4791"/>
                      <a:pt x="36336" y="2253"/>
                    </a:cubicBezTo>
                    <a:cubicBezTo>
                      <a:pt x="34837" y="698"/>
                      <a:pt x="32720" y="0"/>
                      <a:pt x="3054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0" name="Google Shape;290;p8"/>
              <p:cNvSpPr/>
              <p:nvPr/>
            </p:nvSpPr>
            <p:spPr>
              <a:xfrm>
                <a:off x="-1311125" y="2430900"/>
                <a:ext cx="402150" cy="319125"/>
              </a:xfrm>
              <a:custGeom>
                <a:avLst/>
                <a:gdLst/>
                <a:ahLst/>
                <a:cxnLst/>
                <a:rect l="l" t="t" r="r" b="b"/>
                <a:pathLst>
                  <a:path w="16086" h="12765" extrusionOk="0">
                    <a:moveTo>
                      <a:pt x="9413" y="1"/>
                    </a:moveTo>
                    <a:cubicBezTo>
                      <a:pt x="9396" y="1"/>
                      <a:pt x="9378" y="3"/>
                      <a:pt x="9359" y="10"/>
                    </a:cubicBezTo>
                    <a:cubicBezTo>
                      <a:pt x="9206" y="35"/>
                      <a:pt x="9103" y="266"/>
                      <a:pt x="9231" y="369"/>
                    </a:cubicBezTo>
                    <a:cubicBezTo>
                      <a:pt x="9257" y="394"/>
                      <a:pt x="9283" y="394"/>
                      <a:pt x="9308" y="394"/>
                    </a:cubicBezTo>
                    <a:cubicBezTo>
                      <a:pt x="9332" y="400"/>
                      <a:pt x="9357" y="403"/>
                      <a:pt x="9380" y="403"/>
                    </a:cubicBezTo>
                    <a:cubicBezTo>
                      <a:pt x="9458" y="403"/>
                      <a:pt x="9531" y="370"/>
                      <a:pt x="9590" y="292"/>
                    </a:cubicBezTo>
                    <a:cubicBezTo>
                      <a:pt x="9635" y="156"/>
                      <a:pt x="9541" y="1"/>
                      <a:pt x="9413" y="1"/>
                    </a:cubicBezTo>
                    <a:close/>
                    <a:moveTo>
                      <a:pt x="12560" y="1256"/>
                    </a:moveTo>
                    <a:cubicBezTo>
                      <a:pt x="12528" y="1256"/>
                      <a:pt x="12496" y="1259"/>
                      <a:pt x="12462" y="1266"/>
                    </a:cubicBezTo>
                    <a:cubicBezTo>
                      <a:pt x="12154" y="1317"/>
                      <a:pt x="11949" y="1856"/>
                      <a:pt x="12257" y="2061"/>
                    </a:cubicBezTo>
                    <a:cubicBezTo>
                      <a:pt x="12283" y="2087"/>
                      <a:pt x="12360" y="2112"/>
                      <a:pt x="12411" y="2112"/>
                    </a:cubicBezTo>
                    <a:cubicBezTo>
                      <a:pt x="12447" y="2121"/>
                      <a:pt x="12482" y="2125"/>
                      <a:pt x="12518" y="2125"/>
                    </a:cubicBezTo>
                    <a:cubicBezTo>
                      <a:pt x="12685" y="2125"/>
                      <a:pt x="12844" y="2030"/>
                      <a:pt x="12949" y="1881"/>
                    </a:cubicBezTo>
                    <a:cubicBezTo>
                      <a:pt x="13089" y="1579"/>
                      <a:pt x="12870" y="1256"/>
                      <a:pt x="12560" y="1256"/>
                    </a:cubicBezTo>
                    <a:close/>
                    <a:moveTo>
                      <a:pt x="6402" y="1567"/>
                    </a:moveTo>
                    <a:cubicBezTo>
                      <a:pt x="6244" y="1567"/>
                      <a:pt x="6092" y="1644"/>
                      <a:pt x="6052" y="1805"/>
                    </a:cubicBezTo>
                    <a:cubicBezTo>
                      <a:pt x="6026" y="1856"/>
                      <a:pt x="6026" y="1907"/>
                      <a:pt x="6052" y="1958"/>
                    </a:cubicBezTo>
                    <a:cubicBezTo>
                      <a:pt x="6077" y="2138"/>
                      <a:pt x="6231" y="2292"/>
                      <a:pt x="6411" y="2317"/>
                    </a:cubicBezTo>
                    <a:cubicBezTo>
                      <a:pt x="6431" y="2321"/>
                      <a:pt x="6450" y="2322"/>
                      <a:pt x="6470" y="2322"/>
                    </a:cubicBezTo>
                    <a:cubicBezTo>
                      <a:pt x="6747" y="2322"/>
                      <a:pt x="6937" y="1993"/>
                      <a:pt x="6770" y="1753"/>
                    </a:cubicBezTo>
                    <a:cubicBezTo>
                      <a:pt x="6696" y="1631"/>
                      <a:pt x="6547" y="1567"/>
                      <a:pt x="6402" y="1567"/>
                    </a:cubicBezTo>
                    <a:close/>
                    <a:moveTo>
                      <a:pt x="9895" y="1689"/>
                    </a:moveTo>
                    <a:cubicBezTo>
                      <a:pt x="9854" y="1689"/>
                      <a:pt x="9812" y="1693"/>
                      <a:pt x="9770" y="1702"/>
                    </a:cubicBezTo>
                    <a:cubicBezTo>
                      <a:pt x="9308" y="1779"/>
                      <a:pt x="9000" y="2523"/>
                      <a:pt x="9436" y="2830"/>
                    </a:cubicBezTo>
                    <a:cubicBezTo>
                      <a:pt x="9513" y="2856"/>
                      <a:pt x="9590" y="2907"/>
                      <a:pt x="9667" y="2907"/>
                    </a:cubicBezTo>
                    <a:cubicBezTo>
                      <a:pt x="9721" y="2921"/>
                      <a:pt x="9775" y="2927"/>
                      <a:pt x="9828" y="2927"/>
                    </a:cubicBezTo>
                    <a:cubicBezTo>
                      <a:pt x="10078" y="2927"/>
                      <a:pt x="10310" y="2785"/>
                      <a:pt x="10436" y="2574"/>
                    </a:cubicBezTo>
                    <a:cubicBezTo>
                      <a:pt x="10647" y="2153"/>
                      <a:pt x="10324" y="1689"/>
                      <a:pt x="9895" y="1689"/>
                    </a:cubicBezTo>
                    <a:close/>
                    <a:moveTo>
                      <a:pt x="4359" y="3369"/>
                    </a:moveTo>
                    <a:cubicBezTo>
                      <a:pt x="4257" y="3369"/>
                      <a:pt x="4205" y="3523"/>
                      <a:pt x="4282" y="3599"/>
                    </a:cubicBezTo>
                    <a:lnTo>
                      <a:pt x="4334" y="3599"/>
                    </a:lnTo>
                    <a:cubicBezTo>
                      <a:pt x="4347" y="3606"/>
                      <a:pt x="4363" y="3610"/>
                      <a:pt x="4379" y="3610"/>
                    </a:cubicBezTo>
                    <a:cubicBezTo>
                      <a:pt x="4422" y="3610"/>
                      <a:pt x="4469" y="3586"/>
                      <a:pt x="4487" y="3548"/>
                    </a:cubicBezTo>
                    <a:cubicBezTo>
                      <a:pt x="4513" y="3446"/>
                      <a:pt x="4436" y="3369"/>
                      <a:pt x="4359" y="3369"/>
                    </a:cubicBezTo>
                    <a:close/>
                    <a:moveTo>
                      <a:pt x="15337" y="2484"/>
                    </a:moveTo>
                    <a:cubicBezTo>
                      <a:pt x="15295" y="2484"/>
                      <a:pt x="15251" y="2488"/>
                      <a:pt x="15206" y="2497"/>
                    </a:cubicBezTo>
                    <a:cubicBezTo>
                      <a:pt x="14744" y="2574"/>
                      <a:pt x="14462" y="3317"/>
                      <a:pt x="14898" y="3599"/>
                    </a:cubicBezTo>
                    <a:cubicBezTo>
                      <a:pt x="14950" y="3651"/>
                      <a:pt x="15026" y="3676"/>
                      <a:pt x="15129" y="3702"/>
                    </a:cubicBezTo>
                    <a:cubicBezTo>
                      <a:pt x="15170" y="3710"/>
                      <a:pt x="15212" y="3713"/>
                      <a:pt x="15254" y="3713"/>
                    </a:cubicBezTo>
                    <a:cubicBezTo>
                      <a:pt x="15498" y="3713"/>
                      <a:pt x="15745" y="3588"/>
                      <a:pt x="15898" y="3369"/>
                    </a:cubicBezTo>
                    <a:cubicBezTo>
                      <a:pt x="16085" y="2948"/>
                      <a:pt x="15782" y="2484"/>
                      <a:pt x="15337" y="2484"/>
                    </a:cubicBezTo>
                    <a:close/>
                    <a:moveTo>
                      <a:pt x="13055" y="3385"/>
                    </a:moveTo>
                    <a:cubicBezTo>
                      <a:pt x="13037" y="3385"/>
                      <a:pt x="13019" y="3388"/>
                      <a:pt x="13001" y="3394"/>
                    </a:cubicBezTo>
                    <a:cubicBezTo>
                      <a:pt x="12847" y="3420"/>
                      <a:pt x="12744" y="3676"/>
                      <a:pt x="12898" y="3779"/>
                    </a:cubicBezTo>
                    <a:cubicBezTo>
                      <a:pt x="12898" y="3779"/>
                      <a:pt x="12924" y="3779"/>
                      <a:pt x="12975" y="3805"/>
                    </a:cubicBezTo>
                    <a:cubicBezTo>
                      <a:pt x="12993" y="3809"/>
                      <a:pt x="13010" y="3811"/>
                      <a:pt x="13028" y="3811"/>
                    </a:cubicBezTo>
                    <a:cubicBezTo>
                      <a:pt x="13111" y="3811"/>
                      <a:pt x="13189" y="3761"/>
                      <a:pt x="13231" y="3676"/>
                    </a:cubicBezTo>
                    <a:cubicBezTo>
                      <a:pt x="13299" y="3541"/>
                      <a:pt x="13188" y="3385"/>
                      <a:pt x="13055" y="3385"/>
                    </a:cubicBezTo>
                    <a:close/>
                    <a:moveTo>
                      <a:pt x="7890" y="4029"/>
                    </a:moveTo>
                    <a:cubicBezTo>
                      <a:pt x="7731" y="4029"/>
                      <a:pt x="7579" y="4105"/>
                      <a:pt x="7539" y="4266"/>
                    </a:cubicBezTo>
                    <a:cubicBezTo>
                      <a:pt x="7513" y="4317"/>
                      <a:pt x="7513" y="4369"/>
                      <a:pt x="7539" y="4420"/>
                    </a:cubicBezTo>
                    <a:cubicBezTo>
                      <a:pt x="7565" y="4625"/>
                      <a:pt x="7718" y="4779"/>
                      <a:pt x="7898" y="4805"/>
                    </a:cubicBezTo>
                    <a:cubicBezTo>
                      <a:pt x="7908" y="4806"/>
                      <a:pt x="7919" y="4806"/>
                      <a:pt x="7929" y="4806"/>
                    </a:cubicBezTo>
                    <a:cubicBezTo>
                      <a:pt x="8221" y="4806"/>
                      <a:pt x="8430" y="4463"/>
                      <a:pt x="8257" y="4215"/>
                    </a:cubicBezTo>
                    <a:cubicBezTo>
                      <a:pt x="8183" y="4093"/>
                      <a:pt x="8034" y="4029"/>
                      <a:pt x="7890" y="4029"/>
                    </a:cubicBezTo>
                    <a:close/>
                    <a:moveTo>
                      <a:pt x="4081" y="5358"/>
                    </a:moveTo>
                    <a:cubicBezTo>
                      <a:pt x="3918" y="5358"/>
                      <a:pt x="3759" y="5435"/>
                      <a:pt x="3718" y="5600"/>
                    </a:cubicBezTo>
                    <a:cubicBezTo>
                      <a:pt x="3693" y="5651"/>
                      <a:pt x="3693" y="5702"/>
                      <a:pt x="3718" y="5753"/>
                    </a:cubicBezTo>
                    <a:cubicBezTo>
                      <a:pt x="3744" y="5933"/>
                      <a:pt x="3898" y="6087"/>
                      <a:pt x="4077" y="6112"/>
                    </a:cubicBezTo>
                    <a:cubicBezTo>
                      <a:pt x="4088" y="6113"/>
                      <a:pt x="4099" y="6114"/>
                      <a:pt x="4110" y="6114"/>
                    </a:cubicBezTo>
                    <a:cubicBezTo>
                      <a:pt x="4401" y="6114"/>
                      <a:pt x="4609" y="5794"/>
                      <a:pt x="4436" y="5523"/>
                    </a:cubicBezTo>
                    <a:cubicBezTo>
                      <a:pt x="4365" y="5416"/>
                      <a:pt x="4222" y="5358"/>
                      <a:pt x="4081" y="5358"/>
                    </a:cubicBezTo>
                    <a:close/>
                    <a:moveTo>
                      <a:pt x="7747" y="6125"/>
                    </a:moveTo>
                    <a:cubicBezTo>
                      <a:pt x="7705" y="6125"/>
                      <a:pt x="7661" y="6129"/>
                      <a:pt x="7616" y="6138"/>
                    </a:cubicBezTo>
                    <a:cubicBezTo>
                      <a:pt x="7154" y="6215"/>
                      <a:pt x="6872" y="6959"/>
                      <a:pt x="7308" y="7266"/>
                    </a:cubicBezTo>
                    <a:cubicBezTo>
                      <a:pt x="7359" y="7292"/>
                      <a:pt x="7436" y="7343"/>
                      <a:pt x="7539" y="7343"/>
                    </a:cubicBezTo>
                    <a:cubicBezTo>
                      <a:pt x="7588" y="7357"/>
                      <a:pt x="7639" y="7363"/>
                      <a:pt x="7691" y="7363"/>
                    </a:cubicBezTo>
                    <a:cubicBezTo>
                      <a:pt x="7932" y="7363"/>
                      <a:pt x="8181" y="7221"/>
                      <a:pt x="8308" y="7010"/>
                    </a:cubicBezTo>
                    <a:cubicBezTo>
                      <a:pt x="8495" y="6589"/>
                      <a:pt x="8191" y="6125"/>
                      <a:pt x="7747" y="6125"/>
                    </a:cubicBezTo>
                    <a:close/>
                    <a:moveTo>
                      <a:pt x="1797" y="7616"/>
                    </a:moveTo>
                    <a:cubicBezTo>
                      <a:pt x="1780" y="7616"/>
                      <a:pt x="1762" y="7619"/>
                      <a:pt x="1744" y="7625"/>
                    </a:cubicBezTo>
                    <a:cubicBezTo>
                      <a:pt x="1590" y="7651"/>
                      <a:pt x="1487" y="7882"/>
                      <a:pt x="1615" y="7984"/>
                    </a:cubicBezTo>
                    <a:lnTo>
                      <a:pt x="1615" y="8010"/>
                    </a:lnTo>
                    <a:cubicBezTo>
                      <a:pt x="1641" y="8010"/>
                      <a:pt x="1667" y="8010"/>
                      <a:pt x="1692" y="8036"/>
                    </a:cubicBezTo>
                    <a:cubicBezTo>
                      <a:pt x="1795" y="8036"/>
                      <a:pt x="1898" y="8010"/>
                      <a:pt x="1974" y="7907"/>
                    </a:cubicBezTo>
                    <a:cubicBezTo>
                      <a:pt x="2020" y="7772"/>
                      <a:pt x="1926" y="7616"/>
                      <a:pt x="1797" y="7616"/>
                    </a:cubicBezTo>
                    <a:close/>
                    <a:moveTo>
                      <a:pt x="6237" y="9057"/>
                    </a:moveTo>
                    <a:cubicBezTo>
                      <a:pt x="6227" y="9057"/>
                      <a:pt x="6216" y="9059"/>
                      <a:pt x="6205" y="9061"/>
                    </a:cubicBezTo>
                    <a:cubicBezTo>
                      <a:pt x="6129" y="9087"/>
                      <a:pt x="6077" y="9215"/>
                      <a:pt x="6154" y="9292"/>
                    </a:cubicBezTo>
                    <a:lnTo>
                      <a:pt x="6205" y="9292"/>
                    </a:lnTo>
                    <a:cubicBezTo>
                      <a:pt x="6219" y="9299"/>
                      <a:pt x="6233" y="9302"/>
                      <a:pt x="6246" y="9302"/>
                    </a:cubicBezTo>
                    <a:cubicBezTo>
                      <a:pt x="6282" y="9302"/>
                      <a:pt x="6315" y="9278"/>
                      <a:pt x="6334" y="9241"/>
                    </a:cubicBezTo>
                    <a:cubicBezTo>
                      <a:pt x="6380" y="9149"/>
                      <a:pt x="6323" y="9057"/>
                      <a:pt x="6237" y="9057"/>
                    </a:cubicBezTo>
                    <a:close/>
                    <a:moveTo>
                      <a:pt x="3654" y="8563"/>
                    </a:moveTo>
                    <a:cubicBezTo>
                      <a:pt x="3625" y="8563"/>
                      <a:pt x="3595" y="8566"/>
                      <a:pt x="3564" y="8574"/>
                    </a:cubicBezTo>
                    <a:cubicBezTo>
                      <a:pt x="3282" y="8625"/>
                      <a:pt x="3077" y="9087"/>
                      <a:pt x="3359" y="9292"/>
                    </a:cubicBezTo>
                    <a:cubicBezTo>
                      <a:pt x="3410" y="9318"/>
                      <a:pt x="3462" y="9318"/>
                      <a:pt x="3513" y="9343"/>
                    </a:cubicBezTo>
                    <a:cubicBezTo>
                      <a:pt x="3535" y="9347"/>
                      <a:pt x="3558" y="9348"/>
                      <a:pt x="3581" y="9348"/>
                    </a:cubicBezTo>
                    <a:cubicBezTo>
                      <a:pt x="3742" y="9348"/>
                      <a:pt x="3910" y="9270"/>
                      <a:pt x="4000" y="9113"/>
                    </a:cubicBezTo>
                    <a:cubicBezTo>
                      <a:pt x="4116" y="8859"/>
                      <a:pt x="3919" y="8563"/>
                      <a:pt x="3654" y="8563"/>
                    </a:cubicBezTo>
                    <a:close/>
                    <a:moveTo>
                      <a:pt x="8158" y="9205"/>
                    </a:moveTo>
                    <a:cubicBezTo>
                      <a:pt x="7996" y="9205"/>
                      <a:pt x="7837" y="9281"/>
                      <a:pt x="7795" y="9446"/>
                    </a:cubicBezTo>
                    <a:cubicBezTo>
                      <a:pt x="7795" y="9497"/>
                      <a:pt x="7795" y="9549"/>
                      <a:pt x="7795" y="9600"/>
                    </a:cubicBezTo>
                    <a:cubicBezTo>
                      <a:pt x="7821" y="9779"/>
                      <a:pt x="7975" y="9933"/>
                      <a:pt x="8154" y="9959"/>
                    </a:cubicBezTo>
                    <a:cubicBezTo>
                      <a:pt x="8166" y="9960"/>
                      <a:pt x="8178" y="9960"/>
                      <a:pt x="8190" y="9960"/>
                    </a:cubicBezTo>
                    <a:cubicBezTo>
                      <a:pt x="8502" y="9960"/>
                      <a:pt x="8686" y="9641"/>
                      <a:pt x="8513" y="9369"/>
                    </a:cubicBezTo>
                    <a:cubicBezTo>
                      <a:pt x="8442" y="9262"/>
                      <a:pt x="8299" y="9205"/>
                      <a:pt x="8158" y="9205"/>
                    </a:cubicBezTo>
                    <a:close/>
                    <a:moveTo>
                      <a:pt x="5080" y="11305"/>
                    </a:moveTo>
                    <a:cubicBezTo>
                      <a:pt x="5038" y="11305"/>
                      <a:pt x="4994" y="11309"/>
                      <a:pt x="4949" y="11318"/>
                    </a:cubicBezTo>
                    <a:cubicBezTo>
                      <a:pt x="4487" y="11395"/>
                      <a:pt x="4205" y="12138"/>
                      <a:pt x="4641" y="12446"/>
                    </a:cubicBezTo>
                    <a:cubicBezTo>
                      <a:pt x="4693" y="12472"/>
                      <a:pt x="4769" y="12523"/>
                      <a:pt x="4872" y="12523"/>
                    </a:cubicBezTo>
                    <a:cubicBezTo>
                      <a:pt x="4921" y="12537"/>
                      <a:pt x="4972" y="12543"/>
                      <a:pt x="5022" y="12543"/>
                    </a:cubicBezTo>
                    <a:cubicBezTo>
                      <a:pt x="5258" y="12543"/>
                      <a:pt x="5493" y="12401"/>
                      <a:pt x="5641" y="12190"/>
                    </a:cubicBezTo>
                    <a:cubicBezTo>
                      <a:pt x="5829" y="11769"/>
                      <a:pt x="5525" y="11305"/>
                      <a:pt x="5080" y="11305"/>
                    </a:cubicBezTo>
                    <a:close/>
                    <a:moveTo>
                      <a:pt x="897" y="11529"/>
                    </a:moveTo>
                    <a:cubicBezTo>
                      <a:pt x="847" y="11529"/>
                      <a:pt x="796" y="11536"/>
                      <a:pt x="744" y="11549"/>
                    </a:cubicBezTo>
                    <a:cubicBezTo>
                      <a:pt x="282" y="11626"/>
                      <a:pt x="0" y="12369"/>
                      <a:pt x="436" y="12651"/>
                    </a:cubicBezTo>
                    <a:cubicBezTo>
                      <a:pt x="513" y="12703"/>
                      <a:pt x="590" y="12728"/>
                      <a:pt x="667" y="12754"/>
                    </a:cubicBezTo>
                    <a:cubicBezTo>
                      <a:pt x="712" y="12761"/>
                      <a:pt x="756" y="12765"/>
                      <a:pt x="801" y="12765"/>
                    </a:cubicBezTo>
                    <a:cubicBezTo>
                      <a:pt x="1061" y="12765"/>
                      <a:pt x="1305" y="12640"/>
                      <a:pt x="1436" y="12420"/>
                    </a:cubicBezTo>
                    <a:cubicBezTo>
                      <a:pt x="1643" y="12006"/>
                      <a:pt x="1333" y="11529"/>
                      <a:pt x="897" y="11529"/>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1" name="Google Shape;291;p8"/>
              <p:cNvSpPr/>
              <p:nvPr/>
            </p:nvSpPr>
            <p:spPr>
              <a:xfrm>
                <a:off x="-1775275" y="2546100"/>
                <a:ext cx="795475" cy="1591550"/>
              </a:xfrm>
              <a:custGeom>
                <a:avLst/>
                <a:gdLst/>
                <a:ahLst/>
                <a:cxnLst/>
                <a:rect l="l" t="t" r="r" b="b"/>
                <a:pathLst>
                  <a:path w="31819" h="63662" extrusionOk="0">
                    <a:moveTo>
                      <a:pt x="31286" y="1"/>
                    </a:moveTo>
                    <a:cubicBezTo>
                      <a:pt x="31186" y="1"/>
                      <a:pt x="31084" y="43"/>
                      <a:pt x="31003" y="145"/>
                    </a:cubicBezTo>
                    <a:cubicBezTo>
                      <a:pt x="15822" y="19300"/>
                      <a:pt x="4258" y="42891"/>
                      <a:pt x="52" y="63200"/>
                    </a:cubicBezTo>
                    <a:cubicBezTo>
                      <a:pt x="1" y="63405"/>
                      <a:pt x="129" y="63610"/>
                      <a:pt x="334" y="63662"/>
                    </a:cubicBezTo>
                    <a:lnTo>
                      <a:pt x="411" y="63662"/>
                    </a:lnTo>
                    <a:cubicBezTo>
                      <a:pt x="591" y="63662"/>
                      <a:pt x="745" y="63534"/>
                      <a:pt x="796" y="63354"/>
                    </a:cubicBezTo>
                    <a:cubicBezTo>
                      <a:pt x="4976" y="43148"/>
                      <a:pt x="16489" y="19685"/>
                      <a:pt x="31592" y="607"/>
                    </a:cubicBezTo>
                    <a:cubicBezTo>
                      <a:pt x="31818" y="325"/>
                      <a:pt x="31560" y="1"/>
                      <a:pt x="31286"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92" name="Google Shape;292;p8"/>
            <p:cNvGrpSpPr/>
            <p:nvPr/>
          </p:nvGrpSpPr>
          <p:grpSpPr>
            <a:xfrm>
              <a:off x="-2055400" y="3174000"/>
              <a:ext cx="1520600" cy="1434200"/>
              <a:chOff x="-2055400" y="3174000"/>
              <a:chExt cx="1520600" cy="1434200"/>
            </a:xfrm>
          </p:grpSpPr>
          <p:sp>
            <p:nvSpPr>
              <p:cNvPr id="293" name="Google Shape;293;p8"/>
              <p:cNvSpPr/>
              <p:nvPr/>
            </p:nvSpPr>
            <p:spPr>
              <a:xfrm>
                <a:off x="-2007975" y="3215025"/>
                <a:ext cx="1473175" cy="1393175"/>
              </a:xfrm>
              <a:custGeom>
                <a:avLst/>
                <a:gdLst/>
                <a:ahLst/>
                <a:cxnLst/>
                <a:rect l="l" t="t" r="r" b="b"/>
                <a:pathLst>
                  <a:path w="58927" h="55727" extrusionOk="0">
                    <a:moveTo>
                      <a:pt x="49062" y="0"/>
                    </a:moveTo>
                    <a:cubicBezTo>
                      <a:pt x="48551" y="0"/>
                      <a:pt x="48041" y="36"/>
                      <a:pt x="47542" y="108"/>
                    </a:cubicBezTo>
                    <a:cubicBezTo>
                      <a:pt x="43618" y="698"/>
                      <a:pt x="40182" y="3005"/>
                      <a:pt x="37054" y="5441"/>
                    </a:cubicBezTo>
                    <a:cubicBezTo>
                      <a:pt x="28669" y="11980"/>
                      <a:pt x="21566" y="19955"/>
                      <a:pt x="15489" y="28674"/>
                    </a:cubicBezTo>
                    <a:cubicBezTo>
                      <a:pt x="13386" y="31725"/>
                      <a:pt x="11591" y="33828"/>
                      <a:pt x="9309" y="36725"/>
                    </a:cubicBezTo>
                    <a:cubicBezTo>
                      <a:pt x="4366" y="43026"/>
                      <a:pt x="2390" y="53266"/>
                      <a:pt x="9" y="55718"/>
                    </a:cubicBezTo>
                    <a:lnTo>
                      <a:pt x="9" y="55718"/>
                    </a:lnTo>
                    <a:cubicBezTo>
                      <a:pt x="12574" y="42822"/>
                      <a:pt x="31237" y="29697"/>
                      <a:pt x="46849" y="20724"/>
                    </a:cubicBezTo>
                    <a:cubicBezTo>
                      <a:pt x="49901" y="18981"/>
                      <a:pt x="53055" y="17237"/>
                      <a:pt x="55363" y="14596"/>
                    </a:cubicBezTo>
                    <a:cubicBezTo>
                      <a:pt x="57645" y="11955"/>
                      <a:pt x="58927" y="8083"/>
                      <a:pt x="57542" y="4852"/>
                    </a:cubicBezTo>
                    <a:cubicBezTo>
                      <a:pt x="56177" y="1674"/>
                      <a:pt x="52567" y="0"/>
                      <a:pt x="49062" y="0"/>
                    </a:cubicBezTo>
                    <a:close/>
                    <a:moveTo>
                      <a:pt x="9" y="55718"/>
                    </a:moveTo>
                    <a:lnTo>
                      <a:pt x="9" y="55718"/>
                    </a:lnTo>
                    <a:cubicBezTo>
                      <a:pt x="6" y="55720"/>
                      <a:pt x="4" y="55723"/>
                      <a:pt x="1" y="55726"/>
                    </a:cubicBezTo>
                    <a:cubicBezTo>
                      <a:pt x="4" y="55723"/>
                      <a:pt x="6" y="55720"/>
                      <a:pt x="9" y="55718"/>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4" name="Google Shape;294;p8"/>
              <p:cNvSpPr/>
              <p:nvPr/>
            </p:nvSpPr>
            <p:spPr>
              <a:xfrm>
                <a:off x="-2055400" y="3174000"/>
                <a:ext cx="1472525" cy="1393175"/>
              </a:xfrm>
              <a:custGeom>
                <a:avLst/>
                <a:gdLst/>
                <a:ahLst/>
                <a:cxnLst/>
                <a:rect l="l" t="t" r="r" b="b"/>
                <a:pathLst>
                  <a:path w="58901" h="55727" extrusionOk="0">
                    <a:moveTo>
                      <a:pt x="49036" y="0"/>
                    </a:moveTo>
                    <a:cubicBezTo>
                      <a:pt x="48525" y="0"/>
                      <a:pt x="48015" y="36"/>
                      <a:pt x="47516" y="108"/>
                    </a:cubicBezTo>
                    <a:cubicBezTo>
                      <a:pt x="43592" y="697"/>
                      <a:pt x="40156" y="3005"/>
                      <a:pt x="37028" y="5441"/>
                    </a:cubicBezTo>
                    <a:lnTo>
                      <a:pt x="37053" y="5441"/>
                    </a:lnTo>
                    <a:cubicBezTo>
                      <a:pt x="28643" y="11980"/>
                      <a:pt x="21540" y="19955"/>
                      <a:pt x="15488" y="28673"/>
                    </a:cubicBezTo>
                    <a:cubicBezTo>
                      <a:pt x="13386" y="31725"/>
                      <a:pt x="11565" y="33828"/>
                      <a:pt x="9283" y="36725"/>
                    </a:cubicBezTo>
                    <a:cubicBezTo>
                      <a:pt x="4334" y="43033"/>
                      <a:pt x="2359" y="53290"/>
                      <a:pt x="0" y="55726"/>
                    </a:cubicBezTo>
                    <a:cubicBezTo>
                      <a:pt x="12565" y="42828"/>
                      <a:pt x="31207" y="29699"/>
                      <a:pt x="46823" y="20724"/>
                    </a:cubicBezTo>
                    <a:cubicBezTo>
                      <a:pt x="49875" y="18981"/>
                      <a:pt x="53029" y="17237"/>
                      <a:pt x="55336" y="14596"/>
                    </a:cubicBezTo>
                    <a:cubicBezTo>
                      <a:pt x="57619" y="11955"/>
                      <a:pt x="58901" y="8083"/>
                      <a:pt x="57516" y="4852"/>
                    </a:cubicBezTo>
                    <a:cubicBezTo>
                      <a:pt x="56151" y="1674"/>
                      <a:pt x="52541" y="0"/>
                      <a:pt x="49036"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5" name="Google Shape;295;p8"/>
              <p:cNvSpPr/>
              <p:nvPr/>
            </p:nvSpPr>
            <p:spPr>
              <a:xfrm>
                <a:off x="-1083325" y="3219875"/>
                <a:ext cx="461350" cy="203475"/>
              </a:xfrm>
              <a:custGeom>
                <a:avLst/>
                <a:gdLst/>
                <a:ahLst/>
                <a:cxnLst/>
                <a:rect l="l" t="t" r="r" b="b"/>
                <a:pathLst>
                  <a:path w="18454" h="8139" extrusionOk="0">
                    <a:moveTo>
                      <a:pt x="8731" y="282"/>
                    </a:moveTo>
                    <a:cubicBezTo>
                      <a:pt x="8661" y="282"/>
                      <a:pt x="8587" y="347"/>
                      <a:pt x="8607" y="427"/>
                    </a:cubicBezTo>
                    <a:cubicBezTo>
                      <a:pt x="8607" y="452"/>
                      <a:pt x="8633" y="452"/>
                      <a:pt x="8633" y="478"/>
                    </a:cubicBezTo>
                    <a:cubicBezTo>
                      <a:pt x="8669" y="496"/>
                      <a:pt x="8705" y="514"/>
                      <a:pt x="8741" y="514"/>
                    </a:cubicBezTo>
                    <a:cubicBezTo>
                      <a:pt x="8756" y="514"/>
                      <a:pt x="8771" y="511"/>
                      <a:pt x="8786" y="504"/>
                    </a:cubicBezTo>
                    <a:cubicBezTo>
                      <a:pt x="8889" y="452"/>
                      <a:pt x="8889" y="350"/>
                      <a:pt x="8786" y="298"/>
                    </a:cubicBezTo>
                    <a:cubicBezTo>
                      <a:pt x="8770" y="287"/>
                      <a:pt x="8750" y="282"/>
                      <a:pt x="8731" y="282"/>
                    </a:cubicBezTo>
                    <a:close/>
                    <a:moveTo>
                      <a:pt x="11359" y="1"/>
                    </a:moveTo>
                    <a:cubicBezTo>
                      <a:pt x="11294" y="1"/>
                      <a:pt x="11229" y="21"/>
                      <a:pt x="11171" y="68"/>
                    </a:cubicBezTo>
                    <a:cubicBezTo>
                      <a:pt x="11120" y="119"/>
                      <a:pt x="11094" y="145"/>
                      <a:pt x="11069" y="196"/>
                    </a:cubicBezTo>
                    <a:cubicBezTo>
                      <a:pt x="10992" y="375"/>
                      <a:pt x="11017" y="581"/>
                      <a:pt x="11145" y="709"/>
                    </a:cubicBezTo>
                    <a:cubicBezTo>
                      <a:pt x="11221" y="785"/>
                      <a:pt x="11314" y="819"/>
                      <a:pt x="11405" y="819"/>
                    </a:cubicBezTo>
                    <a:cubicBezTo>
                      <a:pt x="11590" y="819"/>
                      <a:pt x="11769" y="676"/>
                      <a:pt x="11787" y="452"/>
                    </a:cubicBezTo>
                    <a:cubicBezTo>
                      <a:pt x="11806" y="234"/>
                      <a:pt x="11581" y="1"/>
                      <a:pt x="11359" y="1"/>
                    </a:cubicBezTo>
                    <a:close/>
                    <a:moveTo>
                      <a:pt x="14759" y="611"/>
                    </a:moveTo>
                    <a:cubicBezTo>
                      <a:pt x="14635" y="611"/>
                      <a:pt x="14488" y="737"/>
                      <a:pt x="14530" y="863"/>
                    </a:cubicBezTo>
                    <a:cubicBezTo>
                      <a:pt x="14530" y="888"/>
                      <a:pt x="14556" y="914"/>
                      <a:pt x="14556" y="940"/>
                    </a:cubicBezTo>
                    <a:cubicBezTo>
                      <a:pt x="14606" y="989"/>
                      <a:pt x="14666" y="1017"/>
                      <a:pt x="14730" y="1017"/>
                    </a:cubicBezTo>
                    <a:cubicBezTo>
                      <a:pt x="14765" y="1017"/>
                      <a:pt x="14802" y="1009"/>
                      <a:pt x="14838" y="991"/>
                    </a:cubicBezTo>
                    <a:cubicBezTo>
                      <a:pt x="14992" y="914"/>
                      <a:pt x="14992" y="709"/>
                      <a:pt x="14838" y="632"/>
                    </a:cubicBezTo>
                    <a:cubicBezTo>
                      <a:pt x="14814" y="618"/>
                      <a:pt x="14787" y="611"/>
                      <a:pt x="14759" y="611"/>
                    </a:cubicBezTo>
                    <a:close/>
                    <a:moveTo>
                      <a:pt x="7128" y="1616"/>
                    </a:moveTo>
                    <a:cubicBezTo>
                      <a:pt x="7063" y="1616"/>
                      <a:pt x="6998" y="1637"/>
                      <a:pt x="6940" y="1683"/>
                    </a:cubicBezTo>
                    <a:cubicBezTo>
                      <a:pt x="6889" y="1709"/>
                      <a:pt x="6863" y="1760"/>
                      <a:pt x="6838" y="1811"/>
                    </a:cubicBezTo>
                    <a:cubicBezTo>
                      <a:pt x="6761" y="1965"/>
                      <a:pt x="6786" y="2170"/>
                      <a:pt x="6914" y="2324"/>
                    </a:cubicBezTo>
                    <a:cubicBezTo>
                      <a:pt x="6987" y="2389"/>
                      <a:pt x="7075" y="2418"/>
                      <a:pt x="7161" y="2418"/>
                    </a:cubicBezTo>
                    <a:cubicBezTo>
                      <a:pt x="7351" y="2418"/>
                      <a:pt x="7538" y="2279"/>
                      <a:pt x="7556" y="2068"/>
                    </a:cubicBezTo>
                    <a:cubicBezTo>
                      <a:pt x="7575" y="1850"/>
                      <a:pt x="7350" y="1616"/>
                      <a:pt x="7128" y="1616"/>
                    </a:cubicBezTo>
                    <a:close/>
                    <a:moveTo>
                      <a:pt x="4071" y="2071"/>
                    </a:moveTo>
                    <a:cubicBezTo>
                      <a:pt x="3935" y="2071"/>
                      <a:pt x="3797" y="2181"/>
                      <a:pt x="3837" y="2324"/>
                    </a:cubicBezTo>
                    <a:cubicBezTo>
                      <a:pt x="3863" y="2350"/>
                      <a:pt x="3863" y="2376"/>
                      <a:pt x="3889" y="2401"/>
                    </a:cubicBezTo>
                    <a:cubicBezTo>
                      <a:pt x="3938" y="2451"/>
                      <a:pt x="3999" y="2479"/>
                      <a:pt x="4063" y="2479"/>
                    </a:cubicBezTo>
                    <a:cubicBezTo>
                      <a:pt x="4098" y="2479"/>
                      <a:pt x="4134" y="2471"/>
                      <a:pt x="4171" y="2452"/>
                    </a:cubicBezTo>
                    <a:cubicBezTo>
                      <a:pt x="4325" y="2376"/>
                      <a:pt x="4325" y="2170"/>
                      <a:pt x="4171" y="2093"/>
                    </a:cubicBezTo>
                    <a:cubicBezTo>
                      <a:pt x="4140" y="2078"/>
                      <a:pt x="4105" y="2071"/>
                      <a:pt x="4071" y="2071"/>
                    </a:cubicBezTo>
                    <a:close/>
                    <a:moveTo>
                      <a:pt x="13880" y="2168"/>
                    </a:moveTo>
                    <a:cubicBezTo>
                      <a:pt x="13496" y="2168"/>
                      <a:pt x="13071" y="2519"/>
                      <a:pt x="13197" y="2940"/>
                    </a:cubicBezTo>
                    <a:lnTo>
                      <a:pt x="13171" y="2914"/>
                    </a:lnTo>
                    <a:lnTo>
                      <a:pt x="13171" y="2914"/>
                    </a:lnTo>
                    <a:cubicBezTo>
                      <a:pt x="13197" y="3017"/>
                      <a:pt x="13248" y="3068"/>
                      <a:pt x="13299" y="3145"/>
                    </a:cubicBezTo>
                    <a:cubicBezTo>
                      <a:pt x="13438" y="3300"/>
                      <a:pt x="13634" y="3386"/>
                      <a:pt x="13834" y="3386"/>
                    </a:cubicBezTo>
                    <a:cubicBezTo>
                      <a:pt x="13931" y="3386"/>
                      <a:pt x="14028" y="3366"/>
                      <a:pt x="14120" y="3324"/>
                    </a:cubicBezTo>
                    <a:cubicBezTo>
                      <a:pt x="14582" y="3119"/>
                      <a:pt x="14582" y="2452"/>
                      <a:pt x="14120" y="2222"/>
                    </a:cubicBezTo>
                    <a:cubicBezTo>
                      <a:pt x="14046" y="2185"/>
                      <a:pt x="13964" y="2168"/>
                      <a:pt x="13880" y="2168"/>
                    </a:cubicBezTo>
                    <a:close/>
                    <a:moveTo>
                      <a:pt x="11052" y="2873"/>
                    </a:moveTo>
                    <a:cubicBezTo>
                      <a:pt x="10986" y="2873"/>
                      <a:pt x="10922" y="2893"/>
                      <a:pt x="10863" y="2940"/>
                    </a:cubicBezTo>
                    <a:cubicBezTo>
                      <a:pt x="10812" y="2965"/>
                      <a:pt x="10786" y="3017"/>
                      <a:pt x="10761" y="3068"/>
                    </a:cubicBezTo>
                    <a:cubicBezTo>
                      <a:pt x="10658" y="3222"/>
                      <a:pt x="10710" y="3427"/>
                      <a:pt x="10838" y="3581"/>
                    </a:cubicBezTo>
                    <a:cubicBezTo>
                      <a:pt x="10910" y="3645"/>
                      <a:pt x="10998" y="3674"/>
                      <a:pt x="11085" y="3674"/>
                    </a:cubicBezTo>
                    <a:cubicBezTo>
                      <a:pt x="11275" y="3674"/>
                      <a:pt x="11461" y="3535"/>
                      <a:pt x="11479" y="3324"/>
                    </a:cubicBezTo>
                    <a:cubicBezTo>
                      <a:pt x="11499" y="3106"/>
                      <a:pt x="11273" y="2873"/>
                      <a:pt x="11052" y="2873"/>
                    </a:cubicBezTo>
                    <a:close/>
                    <a:moveTo>
                      <a:pt x="16379" y="3486"/>
                    </a:moveTo>
                    <a:cubicBezTo>
                      <a:pt x="16118" y="3486"/>
                      <a:pt x="15832" y="3726"/>
                      <a:pt x="15915" y="4017"/>
                    </a:cubicBezTo>
                    <a:cubicBezTo>
                      <a:pt x="15915" y="4068"/>
                      <a:pt x="15941" y="4119"/>
                      <a:pt x="15992" y="4170"/>
                    </a:cubicBezTo>
                    <a:cubicBezTo>
                      <a:pt x="16098" y="4277"/>
                      <a:pt x="16241" y="4334"/>
                      <a:pt x="16378" y="4334"/>
                    </a:cubicBezTo>
                    <a:cubicBezTo>
                      <a:pt x="16440" y="4334"/>
                      <a:pt x="16500" y="4323"/>
                      <a:pt x="16556" y="4299"/>
                    </a:cubicBezTo>
                    <a:cubicBezTo>
                      <a:pt x="16889" y="4145"/>
                      <a:pt x="16889" y="3683"/>
                      <a:pt x="16556" y="3529"/>
                    </a:cubicBezTo>
                    <a:cubicBezTo>
                      <a:pt x="16502" y="3500"/>
                      <a:pt x="16441" y="3486"/>
                      <a:pt x="16379" y="3486"/>
                    </a:cubicBezTo>
                    <a:close/>
                    <a:moveTo>
                      <a:pt x="4904" y="3922"/>
                    </a:moveTo>
                    <a:cubicBezTo>
                      <a:pt x="4663" y="3922"/>
                      <a:pt x="4396" y="4153"/>
                      <a:pt x="4478" y="4401"/>
                    </a:cubicBezTo>
                    <a:cubicBezTo>
                      <a:pt x="4478" y="4453"/>
                      <a:pt x="4504" y="4504"/>
                      <a:pt x="4555" y="4529"/>
                    </a:cubicBezTo>
                    <a:cubicBezTo>
                      <a:pt x="4644" y="4636"/>
                      <a:pt x="4769" y="4693"/>
                      <a:pt x="4897" y="4693"/>
                    </a:cubicBezTo>
                    <a:cubicBezTo>
                      <a:pt x="4955" y="4693"/>
                      <a:pt x="5013" y="4681"/>
                      <a:pt x="5068" y="4658"/>
                    </a:cubicBezTo>
                    <a:cubicBezTo>
                      <a:pt x="5376" y="4529"/>
                      <a:pt x="5376" y="4094"/>
                      <a:pt x="5068" y="3965"/>
                    </a:cubicBezTo>
                    <a:cubicBezTo>
                      <a:pt x="5018" y="3935"/>
                      <a:pt x="4962" y="3922"/>
                      <a:pt x="4904" y="3922"/>
                    </a:cubicBezTo>
                    <a:close/>
                    <a:moveTo>
                      <a:pt x="9543" y="4424"/>
                    </a:moveTo>
                    <a:cubicBezTo>
                      <a:pt x="9154" y="4424"/>
                      <a:pt x="8716" y="4772"/>
                      <a:pt x="8863" y="5171"/>
                    </a:cubicBezTo>
                    <a:lnTo>
                      <a:pt x="8838" y="5171"/>
                    </a:lnTo>
                    <a:cubicBezTo>
                      <a:pt x="8863" y="5247"/>
                      <a:pt x="8915" y="5324"/>
                      <a:pt x="8966" y="5376"/>
                    </a:cubicBezTo>
                    <a:cubicBezTo>
                      <a:pt x="9111" y="5539"/>
                      <a:pt x="9321" y="5625"/>
                      <a:pt x="9531" y="5625"/>
                    </a:cubicBezTo>
                    <a:cubicBezTo>
                      <a:pt x="9617" y="5625"/>
                      <a:pt x="9704" y="5611"/>
                      <a:pt x="9786" y="5581"/>
                    </a:cubicBezTo>
                    <a:cubicBezTo>
                      <a:pt x="10248" y="5350"/>
                      <a:pt x="10248" y="4709"/>
                      <a:pt x="9786" y="4478"/>
                    </a:cubicBezTo>
                    <a:cubicBezTo>
                      <a:pt x="9712" y="4441"/>
                      <a:pt x="9629" y="4424"/>
                      <a:pt x="9543" y="4424"/>
                    </a:cubicBezTo>
                    <a:close/>
                    <a:moveTo>
                      <a:pt x="803" y="4566"/>
                    </a:moveTo>
                    <a:cubicBezTo>
                      <a:pt x="420" y="4566"/>
                      <a:pt x="1" y="4912"/>
                      <a:pt x="145" y="5324"/>
                    </a:cubicBezTo>
                    <a:lnTo>
                      <a:pt x="119" y="5324"/>
                    </a:lnTo>
                    <a:cubicBezTo>
                      <a:pt x="145" y="5401"/>
                      <a:pt x="196" y="5478"/>
                      <a:pt x="247" y="5530"/>
                    </a:cubicBezTo>
                    <a:cubicBezTo>
                      <a:pt x="393" y="5693"/>
                      <a:pt x="602" y="5779"/>
                      <a:pt x="812" y="5779"/>
                    </a:cubicBezTo>
                    <a:cubicBezTo>
                      <a:pt x="899" y="5779"/>
                      <a:pt x="986" y="5765"/>
                      <a:pt x="1068" y="5735"/>
                    </a:cubicBezTo>
                    <a:cubicBezTo>
                      <a:pt x="1530" y="5504"/>
                      <a:pt x="1530" y="4837"/>
                      <a:pt x="1068" y="4632"/>
                    </a:cubicBezTo>
                    <a:cubicBezTo>
                      <a:pt x="988" y="4587"/>
                      <a:pt x="896" y="4566"/>
                      <a:pt x="803" y="4566"/>
                    </a:cubicBezTo>
                    <a:close/>
                    <a:moveTo>
                      <a:pt x="15597" y="5507"/>
                    </a:moveTo>
                    <a:cubicBezTo>
                      <a:pt x="15474" y="5507"/>
                      <a:pt x="15336" y="5617"/>
                      <a:pt x="15376" y="5760"/>
                    </a:cubicBezTo>
                    <a:cubicBezTo>
                      <a:pt x="15376" y="5786"/>
                      <a:pt x="15402" y="5812"/>
                      <a:pt x="15428" y="5837"/>
                    </a:cubicBezTo>
                    <a:cubicBezTo>
                      <a:pt x="15461" y="5887"/>
                      <a:pt x="15515" y="5915"/>
                      <a:pt x="15577" y="5915"/>
                    </a:cubicBezTo>
                    <a:cubicBezTo>
                      <a:pt x="15612" y="5915"/>
                      <a:pt x="15648" y="5907"/>
                      <a:pt x="15684" y="5889"/>
                    </a:cubicBezTo>
                    <a:cubicBezTo>
                      <a:pt x="15838" y="5812"/>
                      <a:pt x="15838" y="5606"/>
                      <a:pt x="15684" y="5530"/>
                    </a:cubicBezTo>
                    <a:cubicBezTo>
                      <a:pt x="15658" y="5514"/>
                      <a:pt x="15628" y="5507"/>
                      <a:pt x="15597" y="5507"/>
                    </a:cubicBezTo>
                    <a:close/>
                    <a:moveTo>
                      <a:pt x="6804" y="5935"/>
                    </a:moveTo>
                    <a:cubicBezTo>
                      <a:pt x="6729" y="5935"/>
                      <a:pt x="6636" y="6001"/>
                      <a:pt x="6658" y="6068"/>
                    </a:cubicBezTo>
                    <a:cubicBezTo>
                      <a:pt x="6658" y="6094"/>
                      <a:pt x="6684" y="6094"/>
                      <a:pt x="6684" y="6119"/>
                    </a:cubicBezTo>
                    <a:cubicBezTo>
                      <a:pt x="6702" y="6137"/>
                      <a:pt x="6746" y="6156"/>
                      <a:pt x="6788" y="6156"/>
                    </a:cubicBezTo>
                    <a:cubicBezTo>
                      <a:pt x="6805" y="6156"/>
                      <a:pt x="6823" y="6152"/>
                      <a:pt x="6838" y="6145"/>
                    </a:cubicBezTo>
                    <a:cubicBezTo>
                      <a:pt x="6914" y="6119"/>
                      <a:pt x="6914" y="5991"/>
                      <a:pt x="6838" y="5940"/>
                    </a:cubicBezTo>
                    <a:cubicBezTo>
                      <a:pt x="6827" y="5936"/>
                      <a:pt x="6816" y="5935"/>
                      <a:pt x="6804" y="5935"/>
                    </a:cubicBezTo>
                    <a:close/>
                    <a:moveTo>
                      <a:pt x="17748" y="6091"/>
                    </a:moveTo>
                    <a:cubicBezTo>
                      <a:pt x="17360" y="6091"/>
                      <a:pt x="16922" y="6438"/>
                      <a:pt x="17069" y="6837"/>
                    </a:cubicBezTo>
                    <a:lnTo>
                      <a:pt x="17043" y="6837"/>
                    </a:lnTo>
                    <a:cubicBezTo>
                      <a:pt x="17069" y="6914"/>
                      <a:pt x="17120" y="6991"/>
                      <a:pt x="17171" y="7068"/>
                    </a:cubicBezTo>
                    <a:cubicBezTo>
                      <a:pt x="17310" y="7224"/>
                      <a:pt x="17506" y="7309"/>
                      <a:pt x="17706" y="7309"/>
                    </a:cubicBezTo>
                    <a:cubicBezTo>
                      <a:pt x="17803" y="7309"/>
                      <a:pt x="17900" y="7289"/>
                      <a:pt x="17992" y="7248"/>
                    </a:cubicBezTo>
                    <a:cubicBezTo>
                      <a:pt x="18454" y="7042"/>
                      <a:pt x="18454" y="6376"/>
                      <a:pt x="17992" y="6145"/>
                    </a:cubicBezTo>
                    <a:cubicBezTo>
                      <a:pt x="17918" y="6108"/>
                      <a:pt x="17834" y="6091"/>
                      <a:pt x="17748" y="6091"/>
                    </a:cubicBezTo>
                    <a:close/>
                    <a:moveTo>
                      <a:pt x="8075" y="7152"/>
                    </a:moveTo>
                    <a:cubicBezTo>
                      <a:pt x="8008" y="7152"/>
                      <a:pt x="7944" y="7173"/>
                      <a:pt x="7889" y="7222"/>
                    </a:cubicBezTo>
                    <a:lnTo>
                      <a:pt x="7863" y="7222"/>
                    </a:lnTo>
                    <a:cubicBezTo>
                      <a:pt x="7838" y="7248"/>
                      <a:pt x="7812" y="7273"/>
                      <a:pt x="7786" y="7324"/>
                    </a:cubicBezTo>
                    <a:cubicBezTo>
                      <a:pt x="7684" y="7504"/>
                      <a:pt x="7709" y="7709"/>
                      <a:pt x="7838" y="7837"/>
                    </a:cubicBezTo>
                    <a:cubicBezTo>
                      <a:pt x="7923" y="7914"/>
                      <a:pt x="8023" y="7948"/>
                      <a:pt x="8118" y="7948"/>
                    </a:cubicBezTo>
                    <a:cubicBezTo>
                      <a:pt x="8308" y="7948"/>
                      <a:pt x="8479" y="7812"/>
                      <a:pt x="8479" y="7607"/>
                    </a:cubicBezTo>
                    <a:cubicBezTo>
                      <a:pt x="8518" y="7372"/>
                      <a:pt x="8288" y="7152"/>
                      <a:pt x="8075" y="7152"/>
                    </a:cubicBezTo>
                    <a:close/>
                    <a:moveTo>
                      <a:pt x="4203" y="6925"/>
                    </a:moveTo>
                    <a:cubicBezTo>
                      <a:pt x="3813" y="6925"/>
                      <a:pt x="3406" y="7271"/>
                      <a:pt x="3530" y="7683"/>
                    </a:cubicBezTo>
                    <a:cubicBezTo>
                      <a:pt x="3555" y="7760"/>
                      <a:pt x="3607" y="7837"/>
                      <a:pt x="3658" y="7889"/>
                    </a:cubicBezTo>
                    <a:cubicBezTo>
                      <a:pt x="3803" y="8052"/>
                      <a:pt x="4013" y="8138"/>
                      <a:pt x="4223" y="8138"/>
                    </a:cubicBezTo>
                    <a:cubicBezTo>
                      <a:pt x="4309" y="8138"/>
                      <a:pt x="4396" y="8124"/>
                      <a:pt x="4478" y="8094"/>
                    </a:cubicBezTo>
                    <a:cubicBezTo>
                      <a:pt x="4940" y="7863"/>
                      <a:pt x="4940" y="7196"/>
                      <a:pt x="4478" y="6991"/>
                    </a:cubicBezTo>
                    <a:cubicBezTo>
                      <a:pt x="4393" y="6946"/>
                      <a:pt x="4299" y="6925"/>
                      <a:pt x="4203" y="6925"/>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296" name="Google Shape;296;p8"/>
            <p:cNvSpPr/>
            <p:nvPr/>
          </p:nvSpPr>
          <p:spPr>
            <a:xfrm>
              <a:off x="-2054775" y="3375800"/>
              <a:ext cx="1243175" cy="1169575"/>
            </a:xfrm>
            <a:custGeom>
              <a:avLst/>
              <a:gdLst/>
              <a:ahLst/>
              <a:cxnLst/>
              <a:rect l="l" t="t" r="r" b="b"/>
              <a:pathLst>
                <a:path w="49727" h="46783" extrusionOk="0">
                  <a:moveTo>
                    <a:pt x="49209" y="0"/>
                  </a:moveTo>
                  <a:cubicBezTo>
                    <a:pt x="49160" y="0"/>
                    <a:pt x="49108" y="11"/>
                    <a:pt x="49055" y="36"/>
                  </a:cubicBezTo>
                  <a:cubicBezTo>
                    <a:pt x="34592" y="8729"/>
                    <a:pt x="14361" y="23807"/>
                    <a:pt x="180" y="46218"/>
                  </a:cubicBezTo>
                  <a:cubicBezTo>
                    <a:pt x="1" y="46449"/>
                    <a:pt x="206" y="46782"/>
                    <a:pt x="488" y="46782"/>
                  </a:cubicBezTo>
                  <a:cubicBezTo>
                    <a:pt x="616" y="46782"/>
                    <a:pt x="744" y="46705"/>
                    <a:pt x="796" y="46603"/>
                  </a:cubicBezTo>
                  <a:cubicBezTo>
                    <a:pt x="14899" y="24320"/>
                    <a:pt x="35028" y="9319"/>
                    <a:pt x="49439" y="677"/>
                  </a:cubicBezTo>
                  <a:cubicBezTo>
                    <a:pt x="49727" y="434"/>
                    <a:pt x="49519" y="0"/>
                    <a:pt x="4920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97" name="Google Shape;297;p8"/>
          <p:cNvGrpSpPr/>
          <p:nvPr/>
        </p:nvGrpSpPr>
        <p:grpSpPr>
          <a:xfrm rot="4579839">
            <a:off x="9583184" y="-1105467"/>
            <a:ext cx="2555341" cy="2750017"/>
            <a:chOff x="-700138" y="3808702"/>
            <a:chExt cx="1916655" cy="2062674"/>
          </a:xfrm>
        </p:grpSpPr>
        <p:sp>
          <p:nvSpPr>
            <p:cNvPr id="298" name="Google Shape;298;p8"/>
            <p:cNvSpPr/>
            <p:nvPr/>
          </p:nvSpPr>
          <p:spPr>
            <a:xfrm rot="-1128775">
              <a:off x="-425908" y="4068745"/>
              <a:ext cx="1419635" cy="1616920"/>
            </a:xfrm>
            <a:custGeom>
              <a:avLst/>
              <a:gdLst/>
              <a:ahLst/>
              <a:cxnLst/>
              <a:rect l="l" t="t" r="r" b="b"/>
              <a:pathLst>
                <a:path w="39095" h="44528" extrusionOk="0">
                  <a:moveTo>
                    <a:pt x="26633" y="0"/>
                  </a:moveTo>
                  <a:cubicBezTo>
                    <a:pt x="26552" y="0"/>
                    <a:pt x="26469" y="13"/>
                    <a:pt x="26386" y="38"/>
                  </a:cubicBezTo>
                  <a:lnTo>
                    <a:pt x="0" y="8878"/>
                  </a:lnTo>
                  <a:lnTo>
                    <a:pt x="11575" y="43436"/>
                  </a:lnTo>
                  <a:cubicBezTo>
                    <a:pt x="11787" y="44097"/>
                    <a:pt x="12397" y="44528"/>
                    <a:pt x="13057" y="44528"/>
                  </a:cubicBezTo>
                  <a:cubicBezTo>
                    <a:pt x="13229" y="44528"/>
                    <a:pt x="13404" y="44499"/>
                    <a:pt x="13577" y="44437"/>
                  </a:cubicBezTo>
                  <a:lnTo>
                    <a:pt x="38494" y="36097"/>
                  </a:lnTo>
                  <a:cubicBezTo>
                    <a:pt x="38861" y="35964"/>
                    <a:pt x="39095" y="35530"/>
                    <a:pt x="38961" y="35130"/>
                  </a:cubicBezTo>
                  <a:lnTo>
                    <a:pt x="27386" y="538"/>
                  </a:lnTo>
                  <a:cubicBezTo>
                    <a:pt x="27279" y="215"/>
                    <a:pt x="26975" y="0"/>
                    <a:pt x="2663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9" name="Google Shape;299;p8"/>
            <p:cNvSpPr/>
            <p:nvPr/>
          </p:nvSpPr>
          <p:spPr>
            <a:xfrm rot="-1128775">
              <a:off x="-474625" y="3993204"/>
              <a:ext cx="1414805" cy="1633006"/>
            </a:xfrm>
            <a:custGeom>
              <a:avLst/>
              <a:gdLst/>
              <a:ahLst/>
              <a:cxnLst/>
              <a:rect l="l" t="t" r="r" b="b"/>
              <a:pathLst>
                <a:path w="38962" h="44971" extrusionOk="0">
                  <a:moveTo>
                    <a:pt x="26500" y="0"/>
                  </a:moveTo>
                  <a:cubicBezTo>
                    <a:pt x="26418" y="0"/>
                    <a:pt x="26335" y="12"/>
                    <a:pt x="26252" y="38"/>
                  </a:cubicBezTo>
                  <a:lnTo>
                    <a:pt x="867" y="8544"/>
                  </a:lnTo>
                  <a:cubicBezTo>
                    <a:pt x="300" y="8744"/>
                    <a:pt x="0" y="9345"/>
                    <a:pt x="200" y="9912"/>
                  </a:cubicBezTo>
                  <a:lnTo>
                    <a:pt x="11942" y="44970"/>
                  </a:lnTo>
                  <a:lnTo>
                    <a:pt x="38327" y="36131"/>
                  </a:lnTo>
                  <a:cubicBezTo>
                    <a:pt x="38761" y="35997"/>
                    <a:pt x="38961" y="35563"/>
                    <a:pt x="38828" y="35163"/>
                  </a:cubicBezTo>
                  <a:lnTo>
                    <a:pt x="27253" y="538"/>
                  </a:lnTo>
                  <a:cubicBezTo>
                    <a:pt x="27145" y="215"/>
                    <a:pt x="26841" y="0"/>
                    <a:pt x="2650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0" name="Google Shape;300;p8"/>
            <p:cNvSpPr/>
            <p:nvPr/>
          </p:nvSpPr>
          <p:spPr>
            <a:xfrm rot="-1128775">
              <a:off x="358644" y="5086771"/>
              <a:ext cx="300449" cy="167182"/>
            </a:xfrm>
            <a:custGeom>
              <a:avLst/>
              <a:gdLst/>
              <a:ahLst/>
              <a:cxnLst/>
              <a:rect l="l" t="t" r="r" b="b"/>
              <a:pathLst>
                <a:path w="8274" h="4604" fill="none" extrusionOk="0">
                  <a:moveTo>
                    <a:pt x="835" y="1935"/>
                  </a:moveTo>
                  <a:lnTo>
                    <a:pt x="6539" y="0"/>
                  </a:lnTo>
                  <a:moveTo>
                    <a:pt x="1" y="3202"/>
                  </a:moveTo>
                  <a:lnTo>
                    <a:pt x="7973" y="534"/>
                  </a:lnTo>
                  <a:moveTo>
                    <a:pt x="335" y="4103"/>
                  </a:moveTo>
                  <a:lnTo>
                    <a:pt x="8274" y="1435"/>
                  </a:lnTo>
                  <a:moveTo>
                    <a:pt x="1736" y="4603"/>
                  </a:moveTo>
                  <a:lnTo>
                    <a:pt x="7440" y="2702"/>
                  </a:lnTo>
                </a:path>
              </a:pathLst>
            </a:custGeom>
            <a:noFill/>
            <a:ln w="9525"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1" name="Google Shape;301;p8"/>
            <p:cNvSpPr/>
            <p:nvPr/>
          </p:nvSpPr>
          <p:spPr>
            <a:xfrm rot="-1128775">
              <a:off x="206184" y="5200882"/>
              <a:ext cx="918160" cy="352049"/>
            </a:xfrm>
            <a:custGeom>
              <a:avLst/>
              <a:gdLst/>
              <a:ahLst/>
              <a:cxnLst/>
              <a:rect l="l" t="t" r="r" b="b"/>
              <a:pathLst>
                <a:path w="25285" h="9695" extrusionOk="0">
                  <a:moveTo>
                    <a:pt x="24884" y="1"/>
                  </a:moveTo>
                  <a:lnTo>
                    <a:pt x="0" y="8340"/>
                  </a:lnTo>
                  <a:lnTo>
                    <a:pt x="267" y="9107"/>
                  </a:lnTo>
                  <a:cubicBezTo>
                    <a:pt x="371" y="9473"/>
                    <a:pt x="700" y="9695"/>
                    <a:pt x="1061" y="9695"/>
                  </a:cubicBezTo>
                  <a:cubicBezTo>
                    <a:pt x="1162" y="9695"/>
                    <a:pt x="1266" y="9678"/>
                    <a:pt x="1368" y="9641"/>
                  </a:cubicBezTo>
                  <a:lnTo>
                    <a:pt x="24618" y="1869"/>
                  </a:lnTo>
                  <a:cubicBezTo>
                    <a:pt x="25051" y="1736"/>
                    <a:pt x="25285" y="1235"/>
                    <a:pt x="25151" y="835"/>
                  </a:cubicBezTo>
                  <a:lnTo>
                    <a:pt x="24884"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2" name="Google Shape;302;p8"/>
            <p:cNvSpPr/>
            <p:nvPr/>
          </p:nvSpPr>
          <p:spPr>
            <a:xfrm rot="-1128775">
              <a:off x="-404925" y="4413984"/>
              <a:ext cx="539022" cy="1345775"/>
            </a:xfrm>
            <a:custGeom>
              <a:avLst/>
              <a:gdLst/>
              <a:ahLst/>
              <a:cxnLst/>
              <a:rect l="l" t="t" r="r" b="b"/>
              <a:pathLst>
                <a:path w="14844" h="37061" extrusionOk="0">
                  <a:moveTo>
                    <a:pt x="2769" y="0"/>
                  </a:moveTo>
                  <a:lnTo>
                    <a:pt x="867" y="634"/>
                  </a:lnTo>
                  <a:cubicBezTo>
                    <a:pt x="300" y="834"/>
                    <a:pt x="0" y="1435"/>
                    <a:pt x="200" y="2002"/>
                  </a:cubicBezTo>
                  <a:lnTo>
                    <a:pt x="11942" y="37060"/>
                  </a:lnTo>
                  <a:lnTo>
                    <a:pt x="14844" y="36093"/>
                  </a:lnTo>
                  <a:lnTo>
                    <a:pt x="2769" y="0"/>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3" name="Google Shape;303;p8"/>
            <p:cNvSpPr/>
            <p:nvPr/>
          </p:nvSpPr>
          <p:spPr>
            <a:xfrm rot="-1128775">
              <a:off x="-294085" y="4308425"/>
              <a:ext cx="661395" cy="495483"/>
            </a:xfrm>
            <a:custGeom>
              <a:avLst/>
              <a:gdLst/>
              <a:ahLst/>
              <a:cxnLst/>
              <a:rect l="l" t="t" r="r" b="b"/>
              <a:pathLst>
                <a:path w="18214" h="13645" fill="none" extrusionOk="0">
                  <a:moveTo>
                    <a:pt x="18214" y="7373"/>
                  </a:moveTo>
                  <a:lnTo>
                    <a:pt x="16045" y="935"/>
                  </a:lnTo>
                  <a:cubicBezTo>
                    <a:pt x="15278" y="1202"/>
                    <a:pt x="14444" y="802"/>
                    <a:pt x="14177" y="1"/>
                  </a:cubicBezTo>
                  <a:lnTo>
                    <a:pt x="935" y="4437"/>
                  </a:lnTo>
                  <a:cubicBezTo>
                    <a:pt x="1201" y="5205"/>
                    <a:pt x="801" y="6039"/>
                    <a:pt x="1" y="6305"/>
                  </a:cubicBezTo>
                  <a:lnTo>
                    <a:pt x="2169" y="12743"/>
                  </a:lnTo>
                  <a:cubicBezTo>
                    <a:pt x="2936" y="12477"/>
                    <a:pt x="3770" y="12877"/>
                    <a:pt x="4037" y="13644"/>
                  </a:cubicBezTo>
                  <a:lnTo>
                    <a:pt x="17280" y="9241"/>
                  </a:lnTo>
                  <a:cubicBezTo>
                    <a:pt x="17013" y="8440"/>
                    <a:pt x="17413" y="7606"/>
                    <a:pt x="18214" y="7373"/>
                  </a:cubicBezTo>
                  <a:close/>
                </a:path>
              </a:pathLst>
            </a:custGeom>
            <a:noFill/>
            <a:ln w="9525"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4" name="Google Shape;304;p8"/>
            <p:cNvSpPr/>
            <p:nvPr/>
          </p:nvSpPr>
          <p:spPr>
            <a:xfrm rot="-1128775">
              <a:off x="201603" y="5203043"/>
              <a:ext cx="909699" cy="322237"/>
            </a:xfrm>
            <a:custGeom>
              <a:avLst/>
              <a:gdLst/>
              <a:ahLst/>
              <a:cxnLst/>
              <a:rect l="l" t="t" r="r" b="b"/>
              <a:pathLst>
                <a:path w="25052" h="8874" extrusionOk="0">
                  <a:moveTo>
                    <a:pt x="24884" y="1"/>
                  </a:moveTo>
                  <a:lnTo>
                    <a:pt x="0" y="8340"/>
                  </a:lnTo>
                  <a:lnTo>
                    <a:pt x="200" y="8874"/>
                  </a:lnTo>
                  <a:lnTo>
                    <a:pt x="25051" y="568"/>
                  </a:lnTo>
                  <a:lnTo>
                    <a:pt x="24884"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5" name="Google Shape;305;p8"/>
            <p:cNvSpPr/>
            <p:nvPr/>
          </p:nvSpPr>
          <p:spPr>
            <a:xfrm rot="-1128775">
              <a:off x="222822" y="5233880"/>
              <a:ext cx="902437" cy="311343"/>
            </a:xfrm>
            <a:custGeom>
              <a:avLst/>
              <a:gdLst/>
              <a:ahLst/>
              <a:cxnLst/>
              <a:rect l="l" t="t" r="r" b="b"/>
              <a:pathLst>
                <a:path w="24852" h="8574" extrusionOk="0">
                  <a:moveTo>
                    <a:pt x="24852" y="0"/>
                  </a:moveTo>
                  <a:lnTo>
                    <a:pt x="1" y="8340"/>
                  </a:lnTo>
                  <a:cubicBezTo>
                    <a:pt x="34" y="8406"/>
                    <a:pt x="134" y="8506"/>
                    <a:pt x="201" y="8573"/>
                  </a:cubicBezTo>
                  <a:lnTo>
                    <a:pt x="24818" y="334"/>
                  </a:lnTo>
                  <a:cubicBezTo>
                    <a:pt x="24852" y="200"/>
                    <a:pt x="24852" y="100"/>
                    <a:pt x="2485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6" name="Google Shape;306;p8"/>
            <p:cNvSpPr/>
            <p:nvPr/>
          </p:nvSpPr>
          <p:spPr>
            <a:xfrm rot="-1128677">
              <a:off x="394277" y="5550608"/>
              <a:ext cx="125012" cy="205964"/>
            </a:xfrm>
            <a:custGeom>
              <a:avLst/>
              <a:gdLst/>
              <a:ahLst/>
              <a:cxnLst/>
              <a:rect l="l" t="t" r="r" b="b"/>
              <a:pathLst>
                <a:path w="2670" h="5672" extrusionOk="0">
                  <a:moveTo>
                    <a:pt x="901" y="1"/>
                  </a:moveTo>
                  <a:lnTo>
                    <a:pt x="1" y="301"/>
                  </a:lnTo>
                  <a:lnTo>
                    <a:pt x="1769" y="5672"/>
                  </a:lnTo>
                  <a:lnTo>
                    <a:pt x="2002" y="4871"/>
                  </a:lnTo>
                  <a:lnTo>
                    <a:pt x="2669" y="5371"/>
                  </a:lnTo>
                  <a:lnTo>
                    <a:pt x="901" y="1"/>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307" name="Google Shape;307;p8"/>
          <p:cNvGrpSpPr/>
          <p:nvPr/>
        </p:nvGrpSpPr>
        <p:grpSpPr>
          <a:xfrm rot="8100000">
            <a:off x="5478489" y="-1521177"/>
            <a:ext cx="2053827" cy="3002367"/>
            <a:chOff x="-2055400" y="2385325"/>
            <a:chExt cx="1520600" cy="2222875"/>
          </a:xfrm>
        </p:grpSpPr>
        <p:grpSp>
          <p:nvGrpSpPr>
            <p:cNvPr id="308" name="Google Shape;308;p8"/>
            <p:cNvGrpSpPr/>
            <p:nvPr/>
          </p:nvGrpSpPr>
          <p:grpSpPr>
            <a:xfrm>
              <a:off x="-1858600" y="2385325"/>
              <a:ext cx="523125" cy="1635025"/>
              <a:chOff x="-1858600" y="2385325"/>
              <a:chExt cx="523125" cy="1635025"/>
            </a:xfrm>
          </p:grpSpPr>
          <p:sp>
            <p:nvSpPr>
              <p:cNvPr id="309" name="Google Shape;309;p8"/>
              <p:cNvSpPr/>
              <p:nvPr/>
            </p:nvSpPr>
            <p:spPr>
              <a:xfrm>
                <a:off x="-1804750" y="2385325"/>
                <a:ext cx="469275" cy="1635025"/>
              </a:xfrm>
              <a:custGeom>
                <a:avLst/>
                <a:gdLst/>
                <a:ahLst/>
                <a:cxnLst/>
                <a:rect l="l" t="t" r="r" b="b"/>
                <a:pathLst>
                  <a:path w="18771" h="65401" extrusionOk="0">
                    <a:moveTo>
                      <a:pt x="12062" y="1"/>
                    </a:moveTo>
                    <a:cubicBezTo>
                      <a:pt x="9693" y="1"/>
                      <a:pt x="7259" y="1264"/>
                      <a:pt x="5667" y="3115"/>
                    </a:cubicBezTo>
                    <a:cubicBezTo>
                      <a:pt x="3462" y="5679"/>
                      <a:pt x="2513" y="9064"/>
                      <a:pt x="1872" y="12397"/>
                    </a:cubicBezTo>
                    <a:lnTo>
                      <a:pt x="1872" y="12372"/>
                    </a:lnTo>
                    <a:cubicBezTo>
                      <a:pt x="129" y="21270"/>
                      <a:pt x="0" y="30373"/>
                      <a:pt x="975" y="39373"/>
                    </a:cubicBezTo>
                    <a:cubicBezTo>
                      <a:pt x="1308" y="42476"/>
                      <a:pt x="1308" y="44861"/>
                      <a:pt x="1462" y="47989"/>
                    </a:cubicBezTo>
                    <a:cubicBezTo>
                      <a:pt x="1795" y="54796"/>
                      <a:pt x="6238" y="62496"/>
                      <a:pt x="6079" y="65382"/>
                    </a:cubicBezTo>
                    <a:lnTo>
                      <a:pt x="6079" y="65382"/>
                    </a:lnTo>
                    <a:cubicBezTo>
                      <a:pt x="6979" y="50077"/>
                      <a:pt x="11644" y="31239"/>
                      <a:pt x="16694" y="16756"/>
                    </a:cubicBezTo>
                    <a:cubicBezTo>
                      <a:pt x="17694" y="13936"/>
                      <a:pt x="18771" y="11064"/>
                      <a:pt x="18745" y="8089"/>
                    </a:cubicBezTo>
                    <a:cubicBezTo>
                      <a:pt x="18745" y="5089"/>
                      <a:pt x="17412" y="1909"/>
                      <a:pt x="14719" y="602"/>
                    </a:cubicBezTo>
                    <a:cubicBezTo>
                      <a:pt x="13878" y="188"/>
                      <a:pt x="12974" y="1"/>
                      <a:pt x="12062" y="1"/>
                    </a:cubicBezTo>
                    <a:close/>
                    <a:moveTo>
                      <a:pt x="6079" y="65382"/>
                    </a:moveTo>
                    <a:lnTo>
                      <a:pt x="6079" y="65382"/>
                    </a:lnTo>
                    <a:cubicBezTo>
                      <a:pt x="6078" y="65388"/>
                      <a:pt x="6078" y="65394"/>
                      <a:pt x="6078" y="65400"/>
                    </a:cubicBezTo>
                    <a:cubicBezTo>
                      <a:pt x="6078" y="65394"/>
                      <a:pt x="6078" y="65388"/>
                      <a:pt x="6079" y="65382"/>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0" name="Google Shape;310;p8"/>
              <p:cNvSpPr/>
              <p:nvPr/>
            </p:nvSpPr>
            <p:spPr>
              <a:xfrm>
                <a:off x="-1858600" y="2385425"/>
                <a:ext cx="469275" cy="1634925"/>
              </a:xfrm>
              <a:custGeom>
                <a:avLst/>
                <a:gdLst/>
                <a:ahLst/>
                <a:cxnLst/>
                <a:rect l="l" t="t" r="r" b="b"/>
                <a:pathLst>
                  <a:path w="18771" h="65397" extrusionOk="0">
                    <a:moveTo>
                      <a:pt x="12088" y="1"/>
                    </a:moveTo>
                    <a:cubicBezTo>
                      <a:pt x="9704" y="1"/>
                      <a:pt x="7263" y="1274"/>
                      <a:pt x="5667" y="3111"/>
                    </a:cubicBezTo>
                    <a:cubicBezTo>
                      <a:pt x="3462" y="5649"/>
                      <a:pt x="2513" y="9060"/>
                      <a:pt x="1872" y="12393"/>
                    </a:cubicBezTo>
                    <a:lnTo>
                      <a:pt x="1872" y="12368"/>
                    </a:lnTo>
                    <a:cubicBezTo>
                      <a:pt x="129" y="21266"/>
                      <a:pt x="0" y="30369"/>
                      <a:pt x="975" y="39369"/>
                    </a:cubicBezTo>
                    <a:cubicBezTo>
                      <a:pt x="1308" y="42472"/>
                      <a:pt x="1308" y="44857"/>
                      <a:pt x="1462" y="47985"/>
                    </a:cubicBezTo>
                    <a:cubicBezTo>
                      <a:pt x="1795" y="54792"/>
                      <a:pt x="6239" y="62492"/>
                      <a:pt x="6079" y="65378"/>
                    </a:cubicBezTo>
                    <a:lnTo>
                      <a:pt x="6079" y="65378"/>
                    </a:lnTo>
                    <a:cubicBezTo>
                      <a:pt x="6979" y="50073"/>
                      <a:pt x="11670" y="31235"/>
                      <a:pt x="16694" y="16752"/>
                    </a:cubicBezTo>
                    <a:cubicBezTo>
                      <a:pt x="17694" y="13932"/>
                      <a:pt x="18771" y="11060"/>
                      <a:pt x="18771" y="8085"/>
                    </a:cubicBezTo>
                    <a:cubicBezTo>
                      <a:pt x="18745" y="5085"/>
                      <a:pt x="17412" y="1905"/>
                      <a:pt x="14745" y="598"/>
                    </a:cubicBezTo>
                    <a:cubicBezTo>
                      <a:pt x="13901" y="187"/>
                      <a:pt x="12999" y="1"/>
                      <a:pt x="12088" y="1"/>
                    </a:cubicBezTo>
                    <a:close/>
                    <a:moveTo>
                      <a:pt x="6079" y="65378"/>
                    </a:moveTo>
                    <a:cubicBezTo>
                      <a:pt x="6078" y="65384"/>
                      <a:pt x="6078" y="65390"/>
                      <a:pt x="6078" y="65396"/>
                    </a:cubicBezTo>
                    <a:cubicBezTo>
                      <a:pt x="6078" y="65390"/>
                      <a:pt x="6078" y="65384"/>
                      <a:pt x="6079" y="65378"/>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1" name="Google Shape;311;p8"/>
              <p:cNvSpPr/>
              <p:nvPr/>
            </p:nvSpPr>
            <p:spPr>
              <a:xfrm>
                <a:off x="-1766300" y="2414375"/>
                <a:ext cx="329125" cy="283550"/>
              </a:xfrm>
              <a:custGeom>
                <a:avLst/>
                <a:gdLst/>
                <a:ahLst/>
                <a:cxnLst/>
                <a:rect l="l" t="t" r="r" b="b"/>
                <a:pathLst>
                  <a:path w="13165" h="11342" extrusionOk="0">
                    <a:moveTo>
                      <a:pt x="7214" y="1"/>
                    </a:moveTo>
                    <a:cubicBezTo>
                      <a:pt x="7203" y="1"/>
                      <a:pt x="7192" y="2"/>
                      <a:pt x="7181" y="4"/>
                    </a:cubicBezTo>
                    <a:cubicBezTo>
                      <a:pt x="7053" y="55"/>
                      <a:pt x="6976" y="260"/>
                      <a:pt x="7104" y="337"/>
                    </a:cubicBezTo>
                    <a:cubicBezTo>
                      <a:pt x="7130" y="363"/>
                      <a:pt x="7155" y="363"/>
                      <a:pt x="7181" y="363"/>
                    </a:cubicBezTo>
                    <a:cubicBezTo>
                      <a:pt x="7258" y="363"/>
                      <a:pt x="7335" y="337"/>
                      <a:pt x="7386" y="260"/>
                    </a:cubicBezTo>
                    <a:cubicBezTo>
                      <a:pt x="7433" y="120"/>
                      <a:pt x="7330" y="1"/>
                      <a:pt x="7214" y="1"/>
                    </a:cubicBezTo>
                    <a:close/>
                    <a:moveTo>
                      <a:pt x="10096" y="914"/>
                    </a:moveTo>
                    <a:cubicBezTo>
                      <a:pt x="10065" y="914"/>
                      <a:pt x="10033" y="918"/>
                      <a:pt x="10001" y="927"/>
                    </a:cubicBezTo>
                    <a:cubicBezTo>
                      <a:pt x="9719" y="1004"/>
                      <a:pt x="9591" y="1440"/>
                      <a:pt x="9848" y="1619"/>
                    </a:cubicBezTo>
                    <a:cubicBezTo>
                      <a:pt x="9899" y="1619"/>
                      <a:pt x="9950" y="1645"/>
                      <a:pt x="10001" y="1645"/>
                    </a:cubicBezTo>
                    <a:cubicBezTo>
                      <a:pt x="10024" y="1648"/>
                      <a:pt x="10046" y="1650"/>
                      <a:pt x="10069" y="1650"/>
                    </a:cubicBezTo>
                    <a:cubicBezTo>
                      <a:pt x="10224" y="1650"/>
                      <a:pt x="10370" y="1571"/>
                      <a:pt x="10437" y="1414"/>
                    </a:cubicBezTo>
                    <a:cubicBezTo>
                      <a:pt x="10528" y="1164"/>
                      <a:pt x="10337" y="914"/>
                      <a:pt x="10096" y="914"/>
                    </a:cubicBezTo>
                    <a:close/>
                    <a:moveTo>
                      <a:pt x="4839" y="1534"/>
                    </a:moveTo>
                    <a:cubicBezTo>
                      <a:pt x="4695" y="1534"/>
                      <a:pt x="4554" y="1605"/>
                      <a:pt x="4540" y="1748"/>
                    </a:cubicBezTo>
                    <a:cubicBezTo>
                      <a:pt x="4540" y="1799"/>
                      <a:pt x="4540" y="1824"/>
                      <a:pt x="4540" y="1876"/>
                    </a:cubicBezTo>
                    <a:cubicBezTo>
                      <a:pt x="4591" y="2030"/>
                      <a:pt x="4719" y="2158"/>
                      <a:pt x="4873" y="2183"/>
                    </a:cubicBezTo>
                    <a:cubicBezTo>
                      <a:pt x="5129" y="2183"/>
                      <a:pt x="5309" y="1876"/>
                      <a:pt x="5129" y="1671"/>
                    </a:cubicBezTo>
                    <a:cubicBezTo>
                      <a:pt x="5072" y="1579"/>
                      <a:pt x="4955" y="1534"/>
                      <a:pt x="4839" y="1534"/>
                    </a:cubicBezTo>
                    <a:close/>
                    <a:moveTo>
                      <a:pt x="7873" y="1434"/>
                    </a:moveTo>
                    <a:cubicBezTo>
                      <a:pt x="7815" y="1434"/>
                      <a:pt x="7755" y="1444"/>
                      <a:pt x="7694" y="1465"/>
                    </a:cubicBezTo>
                    <a:cubicBezTo>
                      <a:pt x="7309" y="1542"/>
                      <a:pt x="7104" y="2183"/>
                      <a:pt x="7488" y="2414"/>
                    </a:cubicBezTo>
                    <a:lnTo>
                      <a:pt x="7514" y="2414"/>
                    </a:lnTo>
                    <a:cubicBezTo>
                      <a:pt x="7565" y="2440"/>
                      <a:pt x="7642" y="2466"/>
                      <a:pt x="7694" y="2491"/>
                    </a:cubicBezTo>
                    <a:cubicBezTo>
                      <a:pt x="7715" y="2493"/>
                      <a:pt x="7737" y="2494"/>
                      <a:pt x="7759" y="2494"/>
                    </a:cubicBezTo>
                    <a:cubicBezTo>
                      <a:pt x="7992" y="2494"/>
                      <a:pt x="8217" y="2369"/>
                      <a:pt x="8335" y="2158"/>
                    </a:cubicBezTo>
                    <a:cubicBezTo>
                      <a:pt x="8489" y="1805"/>
                      <a:pt x="8227" y="1434"/>
                      <a:pt x="7873" y="1434"/>
                    </a:cubicBezTo>
                    <a:close/>
                    <a:moveTo>
                      <a:pt x="12521" y="1809"/>
                    </a:moveTo>
                    <a:cubicBezTo>
                      <a:pt x="12477" y="1809"/>
                      <a:pt x="12432" y="1814"/>
                      <a:pt x="12386" y="1824"/>
                    </a:cubicBezTo>
                    <a:cubicBezTo>
                      <a:pt x="12002" y="1927"/>
                      <a:pt x="11796" y="2568"/>
                      <a:pt x="12181" y="2799"/>
                    </a:cubicBezTo>
                    <a:cubicBezTo>
                      <a:pt x="12232" y="2825"/>
                      <a:pt x="12309" y="2850"/>
                      <a:pt x="12386" y="2850"/>
                    </a:cubicBezTo>
                    <a:cubicBezTo>
                      <a:pt x="12424" y="2858"/>
                      <a:pt x="12461" y="2861"/>
                      <a:pt x="12498" y="2861"/>
                    </a:cubicBezTo>
                    <a:cubicBezTo>
                      <a:pt x="12709" y="2861"/>
                      <a:pt x="12896" y="2739"/>
                      <a:pt x="13027" y="2542"/>
                    </a:cubicBezTo>
                    <a:cubicBezTo>
                      <a:pt x="13165" y="2175"/>
                      <a:pt x="12892" y="1809"/>
                      <a:pt x="12521" y="1809"/>
                    </a:cubicBezTo>
                    <a:close/>
                    <a:moveTo>
                      <a:pt x="10496" y="2693"/>
                    </a:moveTo>
                    <a:cubicBezTo>
                      <a:pt x="10485" y="2693"/>
                      <a:pt x="10474" y="2694"/>
                      <a:pt x="10463" y="2696"/>
                    </a:cubicBezTo>
                    <a:cubicBezTo>
                      <a:pt x="10335" y="2722"/>
                      <a:pt x="10258" y="2953"/>
                      <a:pt x="10386" y="3030"/>
                    </a:cubicBezTo>
                    <a:cubicBezTo>
                      <a:pt x="10412" y="3055"/>
                      <a:pt x="10412" y="3055"/>
                      <a:pt x="10437" y="3055"/>
                    </a:cubicBezTo>
                    <a:cubicBezTo>
                      <a:pt x="10540" y="3055"/>
                      <a:pt x="10617" y="3030"/>
                      <a:pt x="10668" y="2953"/>
                    </a:cubicBezTo>
                    <a:cubicBezTo>
                      <a:pt x="10715" y="2812"/>
                      <a:pt x="10612" y="2693"/>
                      <a:pt x="10496" y="2693"/>
                    </a:cubicBezTo>
                    <a:close/>
                    <a:moveTo>
                      <a:pt x="3134" y="3127"/>
                    </a:moveTo>
                    <a:cubicBezTo>
                      <a:pt x="3124" y="3127"/>
                      <a:pt x="3114" y="3129"/>
                      <a:pt x="3104" y="3132"/>
                    </a:cubicBezTo>
                    <a:cubicBezTo>
                      <a:pt x="3027" y="3158"/>
                      <a:pt x="3001" y="3260"/>
                      <a:pt x="3078" y="3312"/>
                    </a:cubicBezTo>
                    <a:lnTo>
                      <a:pt x="3078" y="3337"/>
                    </a:lnTo>
                    <a:lnTo>
                      <a:pt x="3104" y="3337"/>
                    </a:lnTo>
                    <a:cubicBezTo>
                      <a:pt x="3155" y="3337"/>
                      <a:pt x="3206" y="3312"/>
                      <a:pt x="3232" y="3260"/>
                    </a:cubicBezTo>
                    <a:cubicBezTo>
                      <a:pt x="3254" y="3194"/>
                      <a:pt x="3199" y="3127"/>
                      <a:pt x="3134" y="3127"/>
                    </a:cubicBezTo>
                    <a:close/>
                    <a:moveTo>
                      <a:pt x="6219" y="3536"/>
                    </a:moveTo>
                    <a:cubicBezTo>
                      <a:pt x="6072" y="3536"/>
                      <a:pt x="5928" y="3614"/>
                      <a:pt x="5899" y="3773"/>
                    </a:cubicBezTo>
                    <a:lnTo>
                      <a:pt x="5924" y="3773"/>
                    </a:lnTo>
                    <a:cubicBezTo>
                      <a:pt x="5924" y="3799"/>
                      <a:pt x="5924" y="3850"/>
                      <a:pt x="5924" y="3902"/>
                    </a:cubicBezTo>
                    <a:cubicBezTo>
                      <a:pt x="5950" y="4055"/>
                      <a:pt x="6078" y="4158"/>
                      <a:pt x="6232" y="4184"/>
                    </a:cubicBezTo>
                    <a:cubicBezTo>
                      <a:pt x="6243" y="4185"/>
                      <a:pt x="6254" y="4185"/>
                      <a:pt x="6265" y="4185"/>
                    </a:cubicBezTo>
                    <a:cubicBezTo>
                      <a:pt x="6526" y="4185"/>
                      <a:pt x="6662" y="3892"/>
                      <a:pt x="6514" y="3671"/>
                    </a:cubicBezTo>
                    <a:cubicBezTo>
                      <a:pt x="6447" y="3582"/>
                      <a:pt x="6332" y="3536"/>
                      <a:pt x="6219" y="3536"/>
                    </a:cubicBezTo>
                    <a:close/>
                    <a:moveTo>
                      <a:pt x="3009" y="4870"/>
                    </a:moveTo>
                    <a:cubicBezTo>
                      <a:pt x="2866" y="4870"/>
                      <a:pt x="2722" y="4947"/>
                      <a:pt x="2693" y="5107"/>
                    </a:cubicBezTo>
                    <a:lnTo>
                      <a:pt x="2719" y="5107"/>
                    </a:lnTo>
                    <a:cubicBezTo>
                      <a:pt x="2693" y="5158"/>
                      <a:pt x="2693" y="5184"/>
                      <a:pt x="2719" y="5235"/>
                    </a:cubicBezTo>
                    <a:cubicBezTo>
                      <a:pt x="2745" y="5389"/>
                      <a:pt x="2873" y="5517"/>
                      <a:pt x="3027" y="5517"/>
                    </a:cubicBezTo>
                    <a:cubicBezTo>
                      <a:pt x="3038" y="5518"/>
                      <a:pt x="3049" y="5518"/>
                      <a:pt x="3059" y="5518"/>
                    </a:cubicBezTo>
                    <a:cubicBezTo>
                      <a:pt x="3320" y="5518"/>
                      <a:pt x="3456" y="5226"/>
                      <a:pt x="3283" y="5004"/>
                    </a:cubicBezTo>
                    <a:cubicBezTo>
                      <a:pt x="3228" y="4915"/>
                      <a:pt x="3119" y="4870"/>
                      <a:pt x="3009" y="4870"/>
                    </a:cubicBezTo>
                    <a:close/>
                    <a:moveTo>
                      <a:pt x="6277" y="5340"/>
                    </a:moveTo>
                    <a:cubicBezTo>
                      <a:pt x="6229" y="5340"/>
                      <a:pt x="6179" y="5348"/>
                      <a:pt x="6129" y="5363"/>
                    </a:cubicBezTo>
                    <a:cubicBezTo>
                      <a:pt x="5745" y="5466"/>
                      <a:pt x="5540" y="6107"/>
                      <a:pt x="5924" y="6312"/>
                    </a:cubicBezTo>
                    <a:cubicBezTo>
                      <a:pt x="5976" y="6363"/>
                      <a:pt x="6053" y="6363"/>
                      <a:pt x="6129" y="6389"/>
                    </a:cubicBezTo>
                    <a:cubicBezTo>
                      <a:pt x="6151" y="6391"/>
                      <a:pt x="6173" y="6392"/>
                      <a:pt x="6194" y="6392"/>
                    </a:cubicBezTo>
                    <a:cubicBezTo>
                      <a:pt x="6424" y="6392"/>
                      <a:pt x="6630" y="6267"/>
                      <a:pt x="6771" y="6055"/>
                    </a:cubicBezTo>
                    <a:cubicBezTo>
                      <a:pt x="6906" y="5718"/>
                      <a:pt x="6625" y="5340"/>
                      <a:pt x="6277" y="5340"/>
                    </a:cubicBezTo>
                    <a:close/>
                    <a:moveTo>
                      <a:pt x="1163" y="6898"/>
                    </a:moveTo>
                    <a:cubicBezTo>
                      <a:pt x="1152" y="6898"/>
                      <a:pt x="1140" y="6899"/>
                      <a:pt x="1129" y="6902"/>
                    </a:cubicBezTo>
                    <a:cubicBezTo>
                      <a:pt x="1001" y="6927"/>
                      <a:pt x="924" y="7158"/>
                      <a:pt x="1052" y="7235"/>
                    </a:cubicBezTo>
                    <a:cubicBezTo>
                      <a:pt x="1078" y="7235"/>
                      <a:pt x="1104" y="7261"/>
                      <a:pt x="1129" y="7261"/>
                    </a:cubicBezTo>
                    <a:cubicBezTo>
                      <a:pt x="1206" y="7261"/>
                      <a:pt x="1283" y="7235"/>
                      <a:pt x="1334" y="7132"/>
                    </a:cubicBezTo>
                    <a:cubicBezTo>
                      <a:pt x="1381" y="7015"/>
                      <a:pt x="1278" y="6898"/>
                      <a:pt x="1163" y="6898"/>
                    </a:cubicBezTo>
                    <a:close/>
                    <a:moveTo>
                      <a:pt x="5001" y="7850"/>
                    </a:moveTo>
                    <a:cubicBezTo>
                      <a:pt x="4924" y="7876"/>
                      <a:pt x="4899" y="8004"/>
                      <a:pt x="4950" y="8056"/>
                    </a:cubicBezTo>
                    <a:lnTo>
                      <a:pt x="5001" y="8056"/>
                    </a:lnTo>
                    <a:cubicBezTo>
                      <a:pt x="5052" y="8056"/>
                      <a:pt x="5104" y="8030"/>
                      <a:pt x="5129" y="8004"/>
                    </a:cubicBezTo>
                    <a:cubicBezTo>
                      <a:pt x="5155" y="7927"/>
                      <a:pt x="5078" y="7850"/>
                      <a:pt x="5001" y="7850"/>
                    </a:cubicBezTo>
                    <a:close/>
                    <a:moveTo>
                      <a:pt x="2940" y="7598"/>
                    </a:moveTo>
                    <a:cubicBezTo>
                      <a:pt x="2902" y="7598"/>
                      <a:pt x="2862" y="7605"/>
                      <a:pt x="2822" y="7620"/>
                    </a:cubicBezTo>
                    <a:cubicBezTo>
                      <a:pt x="2565" y="7697"/>
                      <a:pt x="2437" y="8107"/>
                      <a:pt x="2693" y="8235"/>
                    </a:cubicBezTo>
                    <a:cubicBezTo>
                      <a:pt x="2719" y="8261"/>
                      <a:pt x="2770" y="8286"/>
                      <a:pt x="2822" y="8286"/>
                    </a:cubicBezTo>
                    <a:cubicBezTo>
                      <a:pt x="2838" y="8289"/>
                      <a:pt x="2854" y="8290"/>
                      <a:pt x="2870" y="8290"/>
                    </a:cubicBezTo>
                    <a:cubicBezTo>
                      <a:pt x="3007" y="8290"/>
                      <a:pt x="3137" y="8196"/>
                      <a:pt x="3206" y="8081"/>
                    </a:cubicBezTo>
                    <a:cubicBezTo>
                      <a:pt x="3338" y="7840"/>
                      <a:pt x="3169" y="7598"/>
                      <a:pt x="2940" y="7598"/>
                    </a:cubicBezTo>
                    <a:close/>
                    <a:moveTo>
                      <a:pt x="6698" y="7919"/>
                    </a:moveTo>
                    <a:cubicBezTo>
                      <a:pt x="6554" y="7919"/>
                      <a:pt x="6414" y="7990"/>
                      <a:pt x="6386" y="8133"/>
                    </a:cubicBezTo>
                    <a:lnTo>
                      <a:pt x="6412" y="8133"/>
                    </a:lnTo>
                    <a:cubicBezTo>
                      <a:pt x="6412" y="8184"/>
                      <a:pt x="6412" y="8235"/>
                      <a:pt x="6412" y="8261"/>
                    </a:cubicBezTo>
                    <a:cubicBezTo>
                      <a:pt x="6437" y="8415"/>
                      <a:pt x="6565" y="8543"/>
                      <a:pt x="6745" y="8568"/>
                    </a:cubicBezTo>
                    <a:cubicBezTo>
                      <a:pt x="7001" y="8568"/>
                      <a:pt x="7181" y="8261"/>
                      <a:pt x="7001" y="8056"/>
                    </a:cubicBezTo>
                    <a:cubicBezTo>
                      <a:pt x="6933" y="7964"/>
                      <a:pt x="6814" y="7919"/>
                      <a:pt x="6698" y="7919"/>
                    </a:cubicBezTo>
                    <a:close/>
                    <a:moveTo>
                      <a:pt x="4317" y="9878"/>
                    </a:moveTo>
                    <a:cubicBezTo>
                      <a:pt x="4265" y="9878"/>
                      <a:pt x="4210" y="9886"/>
                      <a:pt x="4155" y="9902"/>
                    </a:cubicBezTo>
                    <a:cubicBezTo>
                      <a:pt x="3770" y="9979"/>
                      <a:pt x="3565" y="10645"/>
                      <a:pt x="3950" y="10851"/>
                    </a:cubicBezTo>
                    <a:cubicBezTo>
                      <a:pt x="4001" y="10876"/>
                      <a:pt x="4078" y="10902"/>
                      <a:pt x="4129" y="10928"/>
                    </a:cubicBezTo>
                    <a:cubicBezTo>
                      <a:pt x="4153" y="10930"/>
                      <a:pt x="4177" y="10931"/>
                      <a:pt x="4200" y="10931"/>
                    </a:cubicBezTo>
                    <a:cubicBezTo>
                      <a:pt x="4454" y="10931"/>
                      <a:pt x="4677" y="10805"/>
                      <a:pt x="4770" y="10594"/>
                    </a:cubicBezTo>
                    <a:cubicBezTo>
                      <a:pt x="4927" y="10236"/>
                      <a:pt x="4673" y="9878"/>
                      <a:pt x="4317" y="9878"/>
                    </a:cubicBezTo>
                    <a:close/>
                    <a:moveTo>
                      <a:pt x="746" y="10289"/>
                    </a:moveTo>
                    <a:cubicBezTo>
                      <a:pt x="696" y="10289"/>
                      <a:pt x="644" y="10297"/>
                      <a:pt x="591" y="10312"/>
                    </a:cubicBezTo>
                    <a:cubicBezTo>
                      <a:pt x="206" y="10415"/>
                      <a:pt x="1" y="11056"/>
                      <a:pt x="386" y="11287"/>
                    </a:cubicBezTo>
                    <a:lnTo>
                      <a:pt x="386" y="11261"/>
                    </a:lnTo>
                    <a:cubicBezTo>
                      <a:pt x="437" y="11312"/>
                      <a:pt x="514" y="11338"/>
                      <a:pt x="565" y="11338"/>
                    </a:cubicBezTo>
                    <a:cubicBezTo>
                      <a:pt x="589" y="11340"/>
                      <a:pt x="613" y="11341"/>
                      <a:pt x="636" y="11341"/>
                    </a:cubicBezTo>
                    <a:cubicBezTo>
                      <a:pt x="889" y="11341"/>
                      <a:pt x="1112" y="11216"/>
                      <a:pt x="1206" y="11004"/>
                    </a:cubicBezTo>
                    <a:cubicBezTo>
                      <a:pt x="1364" y="10667"/>
                      <a:pt x="1106" y="10289"/>
                      <a:pt x="746" y="10289"/>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2" name="Google Shape;312;p8"/>
              <p:cNvSpPr/>
              <p:nvPr/>
            </p:nvSpPr>
            <p:spPr>
              <a:xfrm>
                <a:off x="-1809250" y="2563500"/>
                <a:ext cx="247275" cy="1438900"/>
              </a:xfrm>
              <a:custGeom>
                <a:avLst/>
                <a:gdLst/>
                <a:ahLst/>
                <a:cxnLst/>
                <a:rect l="l" t="t" r="r" b="b"/>
                <a:pathLst>
                  <a:path w="9891" h="57556" extrusionOk="0">
                    <a:moveTo>
                      <a:pt x="9445" y="0"/>
                    </a:moveTo>
                    <a:cubicBezTo>
                      <a:pt x="9304" y="0"/>
                      <a:pt x="9164" y="81"/>
                      <a:pt x="9104" y="270"/>
                    </a:cubicBezTo>
                    <a:cubicBezTo>
                      <a:pt x="4617" y="13912"/>
                      <a:pt x="1" y="34913"/>
                      <a:pt x="3386" y="57247"/>
                    </a:cubicBezTo>
                    <a:cubicBezTo>
                      <a:pt x="3411" y="57427"/>
                      <a:pt x="3565" y="57555"/>
                      <a:pt x="3745" y="57555"/>
                    </a:cubicBezTo>
                    <a:lnTo>
                      <a:pt x="3822" y="57555"/>
                    </a:lnTo>
                    <a:cubicBezTo>
                      <a:pt x="4027" y="57530"/>
                      <a:pt x="4155" y="57324"/>
                      <a:pt x="4129" y="57119"/>
                    </a:cubicBezTo>
                    <a:cubicBezTo>
                      <a:pt x="796" y="34939"/>
                      <a:pt x="5360" y="14091"/>
                      <a:pt x="9796" y="501"/>
                    </a:cubicBezTo>
                    <a:cubicBezTo>
                      <a:pt x="9890" y="202"/>
                      <a:pt x="9667" y="0"/>
                      <a:pt x="9445"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313" name="Google Shape;313;p8"/>
            <p:cNvGrpSpPr/>
            <p:nvPr/>
          </p:nvGrpSpPr>
          <p:grpSpPr>
            <a:xfrm>
              <a:off x="-1779100" y="2408800"/>
              <a:ext cx="1032750" cy="1807075"/>
              <a:chOff x="-1779100" y="2408800"/>
              <a:chExt cx="1032750" cy="1807075"/>
            </a:xfrm>
          </p:grpSpPr>
          <p:sp>
            <p:nvSpPr>
              <p:cNvPr id="314" name="Google Shape;314;p8"/>
              <p:cNvSpPr/>
              <p:nvPr/>
            </p:nvSpPr>
            <p:spPr>
              <a:xfrm>
                <a:off x="-1779100" y="2498825"/>
                <a:ext cx="1032750" cy="1717050"/>
              </a:xfrm>
              <a:custGeom>
                <a:avLst/>
                <a:gdLst/>
                <a:ahLst/>
                <a:cxnLst/>
                <a:rect l="l" t="t" r="r" b="b"/>
                <a:pathLst>
                  <a:path w="41310" h="68682" extrusionOk="0">
                    <a:moveTo>
                      <a:pt x="32843" y="0"/>
                    </a:moveTo>
                    <a:cubicBezTo>
                      <a:pt x="31194" y="0"/>
                      <a:pt x="29516" y="392"/>
                      <a:pt x="28053" y="1113"/>
                    </a:cubicBezTo>
                    <a:cubicBezTo>
                      <a:pt x="24489" y="2883"/>
                      <a:pt x="21924" y="6139"/>
                      <a:pt x="19719" y="9421"/>
                    </a:cubicBezTo>
                    <a:lnTo>
                      <a:pt x="19719" y="9396"/>
                    </a:lnTo>
                    <a:cubicBezTo>
                      <a:pt x="13744" y="18242"/>
                      <a:pt x="9436" y="27987"/>
                      <a:pt x="6385" y="38167"/>
                    </a:cubicBezTo>
                    <a:cubicBezTo>
                      <a:pt x="5308" y="41705"/>
                      <a:pt x="4231" y="44270"/>
                      <a:pt x="2949" y="47731"/>
                    </a:cubicBezTo>
                    <a:cubicBezTo>
                      <a:pt x="205" y="55244"/>
                      <a:pt x="1487" y="65630"/>
                      <a:pt x="0" y="68681"/>
                    </a:cubicBezTo>
                    <a:cubicBezTo>
                      <a:pt x="7975" y="52526"/>
                      <a:pt x="21642" y="34269"/>
                      <a:pt x="33745" y="20935"/>
                    </a:cubicBezTo>
                    <a:cubicBezTo>
                      <a:pt x="36105" y="18319"/>
                      <a:pt x="38566" y="15704"/>
                      <a:pt x="39951" y="12473"/>
                    </a:cubicBezTo>
                    <a:cubicBezTo>
                      <a:pt x="41310" y="9242"/>
                      <a:pt x="41310" y="5190"/>
                      <a:pt x="39002" y="2549"/>
                    </a:cubicBezTo>
                    <a:cubicBezTo>
                      <a:pt x="37468" y="790"/>
                      <a:pt x="35184" y="0"/>
                      <a:pt x="3284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5" name="Google Shape;315;p8"/>
              <p:cNvSpPr/>
              <p:nvPr/>
            </p:nvSpPr>
            <p:spPr>
              <a:xfrm>
                <a:off x="-1776550" y="2408800"/>
                <a:ext cx="973150" cy="1753225"/>
              </a:xfrm>
              <a:custGeom>
                <a:avLst/>
                <a:gdLst/>
                <a:ahLst/>
                <a:cxnLst/>
                <a:rect l="l" t="t" r="r" b="b"/>
                <a:pathLst>
                  <a:path w="38926" h="70129" extrusionOk="0">
                    <a:moveTo>
                      <a:pt x="30542" y="0"/>
                    </a:moveTo>
                    <a:cubicBezTo>
                      <a:pt x="28732" y="0"/>
                      <a:pt x="26881" y="482"/>
                      <a:pt x="25310" y="1355"/>
                    </a:cubicBezTo>
                    <a:cubicBezTo>
                      <a:pt x="21848" y="3253"/>
                      <a:pt x="19438" y="6637"/>
                      <a:pt x="17361" y="10022"/>
                    </a:cubicBezTo>
                    <a:cubicBezTo>
                      <a:pt x="11822" y="19100"/>
                      <a:pt x="7975" y="29049"/>
                      <a:pt x="5386" y="39357"/>
                    </a:cubicBezTo>
                    <a:cubicBezTo>
                      <a:pt x="4488" y="42947"/>
                      <a:pt x="3514" y="45537"/>
                      <a:pt x="2411" y="49076"/>
                    </a:cubicBezTo>
                    <a:cubicBezTo>
                      <a:pt x="1" y="56717"/>
                      <a:pt x="1770" y="67025"/>
                      <a:pt x="411" y="70128"/>
                    </a:cubicBezTo>
                    <a:cubicBezTo>
                      <a:pt x="7642" y="53640"/>
                      <a:pt x="20463" y="34767"/>
                      <a:pt x="31925" y="20869"/>
                    </a:cubicBezTo>
                    <a:cubicBezTo>
                      <a:pt x="34156" y="18177"/>
                      <a:pt x="36515" y="15433"/>
                      <a:pt x="37721" y="12151"/>
                    </a:cubicBezTo>
                    <a:cubicBezTo>
                      <a:pt x="38926" y="8843"/>
                      <a:pt x="38772" y="4791"/>
                      <a:pt x="36336" y="2253"/>
                    </a:cubicBezTo>
                    <a:cubicBezTo>
                      <a:pt x="34837" y="698"/>
                      <a:pt x="32720" y="0"/>
                      <a:pt x="3054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6" name="Google Shape;316;p8"/>
              <p:cNvSpPr/>
              <p:nvPr/>
            </p:nvSpPr>
            <p:spPr>
              <a:xfrm>
                <a:off x="-1311125" y="2430900"/>
                <a:ext cx="402150" cy="319125"/>
              </a:xfrm>
              <a:custGeom>
                <a:avLst/>
                <a:gdLst/>
                <a:ahLst/>
                <a:cxnLst/>
                <a:rect l="l" t="t" r="r" b="b"/>
                <a:pathLst>
                  <a:path w="16086" h="12765" extrusionOk="0">
                    <a:moveTo>
                      <a:pt x="9413" y="1"/>
                    </a:moveTo>
                    <a:cubicBezTo>
                      <a:pt x="9396" y="1"/>
                      <a:pt x="9378" y="3"/>
                      <a:pt x="9359" y="10"/>
                    </a:cubicBezTo>
                    <a:cubicBezTo>
                      <a:pt x="9206" y="35"/>
                      <a:pt x="9103" y="266"/>
                      <a:pt x="9231" y="369"/>
                    </a:cubicBezTo>
                    <a:cubicBezTo>
                      <a:pt x="9257" y="394"/>
                      <a:pt x="9283" y="394"/>
                      <a:pt x="9308" y="394"/>
                    </a:cubicBezTo>
                    <a:cubicBezTo>
                      <a:pt x="9332" y="400"/>
                      <a:pt x="9357" y="403"/>
                      <a:pt x="9380" y="403"/>
                    </a:cubicBezTo>
                    <a:cubicBezTo>
                      <a:pt x="9458" y="403"/>
                      <a:pt x="9531" y="370"/>
                      <a:pt x="9590" y="292"/>
                    </a:cubicBezTo>
                    <a:cubicBezTo>
                      <a:pt x="9635" y="156"/>
                      <a:pt x="9541" y="1"/>
                      <a:pt x="9413" y="1"/>
                    </a:cubicBezTo>
                    <a:close/>
                    <a:moveTo>
                      <a:pt x="12560" y="1256"/>
                    </a:moveTo>
                    <a:cubicBezTo>
                      <a:pt x="12528" y="1256"/>
                      <a:pt x="12496" y="1259"/>
                      <a:pt x="12462" y="1266"/>
                    </a:cubicBezTo>
                    <a:cubicBezTo>
                      <a:pt x="12154" y="1317"/>
                      <a:pt x="11949" y="1856"/>
                      <a:pt x="12257" y="2061"/>
                    </a:cubicBezTo>
                    <a:cubicBezTo>
                      <a:pt x="12283" y="2087"/>
                      <a:pt x="12360" y="2112"/>
                      <a:pt x="12411" y="2112"/>
                    </a:cubicBezTo>
                    <a:cubicBezTo>
                      <a:pt x="12447" y="2121"/>
                      <a:pt x="12482" y="2125"/>
                      <a:pt x="12518" y="2125"/>
                    </a:cubicBezTo>
                    <a:cubicBezTo>
                      <a:pt x="12685" y="2125"/>
                      <a:pt x="12844" y="2030"/>
                      <a:pt x="12949" y="1881"/>
                    </a:cubicBezTo>
                    <a:cubicBezTo>
                      <a:pt x="13089" y="1579"/>
                      <a:pt x="12870" y="1256"/>
                      <a:pt x="12560" y="1256"/>
                    </a:cubicBezTo>
                    <a:close/>
                    <a:moveTo>
                      <a:pt x="6402" y="1567"/>
                    </a:moveTo>
                    <a:cubicBezTo>
                      <a:pt x="6244" y="1567"/>
                      <a:pt x="6092" y="1644"/>
                      <a:pt x="6052" y="1805"/>
                    </a:cubicBezTo>
                    <a:cubicBezTo>
                      <a:pt x="6026" y="1856"/>
                      <a:pt x="6026" y="1907"/>
                      <a:pt x="6052" y="1958"/>
                    </a:cubicBezTo>
                    <a:cubicBezTo>
                      <a:pt x="6077" y="2138"/>
                      <a:pt x="6231" y="2292"/>
                      <a:pt x="6411" y="2317"/>
                    </a:cubicBezTo>
                    <a:cubicBezTo>
                      <a:pt x="6431" y="2321"/>
                      <a:pt x="6450" y="2322"/>
                      <a:pt x="6470" y="2322"/>
                    </a:cubicBezTo>
                    <a:cubicBezTo>
                      <a:pt x="6747" y="2322"/>
                      <a:pt x="6937" y="1993"/>
                      <a:pt x="6770" y="1753"/>
                    </a:cubicBezTo>
                    <a:cubicBezTo>
                      <a:pt x="6696" y="1631"/>
                      <a:pt x="6547" y="1567"/>
                      <a:pt x="6402" y="1567"/>
                    </a:cubicBezTo>
                    <a:close/>
                    <a:moveTo>
                      <a:pt x="9895" y="1689"/>
                    </a:moveTo>
                    <a:cubicBezTo>
                      <a:pt x="9854" y="1689"/>
                      <a:pt x="9812" y="1693"/>
                      <a:pt x="9770" y="1702"/>
                    </a:cubicBezTo>
                    <a:cubicBezTo>
                      <a:pt x="9308" y="1779"/>
                      <a:pt x="9000" y="2523"/>
                      <a:pt x="9436" y="2830"/>
                    </a:cubicBezTo>
                    <a:cubicBezTo>
                      <a:pt x="9513" y="2856"/>
                      <a:pt x="9590" y="2907"/>
                      <a:pt x="9667" y="2907"/>
                    </a:cubicBezTo>
                    <a:cubicBezTo>
                      <a:pt x="9721" y="2921"/>
                      <a:pt x="9775" y="2927"/>
                      <a:pt x="9828" y="2927"/>
                    </a:cubicBezTo>
                    <a:cubicBezTo>
                      <a:pt x="10078" y="2927"/>
                      <a:pt x="10310" y="2785"/>
                      <a:pt x="10436" y="2574"/>
                    </a:cubicBezTo>
                    <a:cubicBezTo>
                      <a:pt x="10647" y="2153"/>
                      <a:pt x="10324" y="1689"/>
                      <a:pt x="9895" y="1689"/>
                    </a:cubicBezTo>
                    <a:close/>
                    <a:moveTo>
                      <a:pt x="4359" y="3369"/>
                    </a:moveTo>
                    <a:cubicBezTo>
                      <a:pt x="4257" y="3369"/>
                      <a:pt x="4205" y="3523"/>
                      <a:pt x="4282" y="3599"/>
                    </a:cubicBezTo>
                    <a:lnTo>
                      <a:pt x="4334" y="3599"/>
                    </a:lnTo>
                    <a:cubicBezTo>
                      <a:pt x="4347" y="3606"/>
                      <a:pt x="4363" y="3610"/>
                      <a:pt x="4379" y="3610"/>
                    </a:cubicBezTo>
                    <a:cubicBezTo>
                      <a:pt x="4422" y="3610"/>
                      <a:pt x="4469" y="3586"/>
                      <a:pt x="4487" y="3548"/>
                    </a:cubicBezTo>
                    <a:cubicBezTo>
                      <a:pt x="4513" y="3446"/>
                      <a:pt x="4436" y="3369"/>
                      <a:pt x="4359" y="3369"/>
                    </a:cubicBezTo>
                    <a:close/>
                    <a:moveTo>
                      <a:pt x="15337" y="2484"/>
                    </a:moveTo>
                    <a:cubicBezTo>
                      <a:pt x="15295" y="2484"/>
                      <a:pt x="15251" y="2488"/>
                      <a:pt x="15206" y="2497"/>
                    </a:cubicBezTo>
                    <a:cubicBezTo>
                      <a:pt x="14744" y="2574"/>
                      <a:pt x="14462" y="3317"/>
                      <a:pt x="14898" y="3599"/>
                    </a:cubicBezTo>
                    <a:cubicBezTo>
                      <a:pt x="14950" y="3651"/>
                      <a:pt x="15026" y="3676"/>
                      <a:pt x="15129" y="3702"/>
                    </a:cubicBezTo>
                    <a:cubicBezTo>
                      <a:pt x="15170" y="3710"/>
                      <a:pt x="15212" y="3713"/>
                      <a:pt x="15254" y="3713"/>
                    </a:cubicBezTo>
                    <a:cubicBezTo>
                      <a:pt x="15498" y="3713"/>
                      <a:pt x="15745" y="3588"/>
                      <a:pt x="15898" y="3369"/>
                    </a:cubicBezTo>
                    <a:cubicBezTo>
                      <a:pt x="16085" y="2948"/>
                      <a:pt x="15782" y="2484"/>
                      <a:pt x="15337" y="2484"/>
                    </a:cubicBezTo>
                    <a:close/>
                    <a:moveTo>
                      <a:pt x="13055" y="3385"/>
                    </a:moveTo>
                    <a:cubicBezTo>
                      <a:pt x="13037" y="3385"/>
                      <a:pt x="13019" y="3388"/>
                      <a:pt x="13001" y="3394"/>
                    </a:cubicBezTo>
                    <a:cubicBezTo>
                      <a:pt x="12847" y="3420"/>
                      <a:pt x="12744" y="3676"/>
                      <a:pt x="12898" y="3779"/>
                    </a:cubicBezTo>
                    <a:cubicBezTo>
                      <a:pt x="12898" y="3779"/>
                      <a:pt x="12924" y="3779"/>
                      <a:pt x="12975" y="3805"/>
                    </a:cubicBezTo>
                    <a:cubicBezTo>
                      <a:pt x="12993" y="3809"/>
                      <a:pt x="13010" y="3811"/>
                      <a:pt x="13028" y="3811"/>
                    </a:cubicBezTo>
                    <a:cubicBezTo>
                      <a:pt x="13111" y="3811"/>
                      <a:pt x="13189" y="3761"/>
                      <a:pt x="13231" y="3676"/>
                    </a:cubicBezTo>
                    <a:cubicBezTo>
                      <a:pt x="13299" y="3541"/>
                      <a:pt x="13188" y="3385"/>
                      <a:pt x="13055" y="3385"/>
                    </a:cubicBezTo>
                    <a:close/>
                    <a:moveTo>
                      <a:pt x="7890" y="4029"/>
                    </a:moveTo>
                    <a:cubicBezTo>
                      <a:pt x="7731" y="4029"/>
                      <a:pt x="7579" y="4105"/>
                      <a:pt x="7539" y="4266"/>
                    </a:cubicBezTo>
                    <a:cubicBezTo>
                      <a:pt x="7513" y="4317"/>
                      <a:pt x="7513" y="4369"/>
                      <a:pt x="7539" y="4420"/>
                    </a:cubicBezTo>
                    <a:cubicBezTo>
                      <a:pt x="7565" y="4625"/>
                      <a:pt x="7718" y="4779"/>
                      <a:pt x="7898" y="4805"/>
                    </a:cubicBezTo>
                    <a:cubicBezTo>
                      <a:pt x="7908" y="4806"/>
                      <a:pt x="7919" y="4806"/>
                      <a:pt x="7929" y="4806"/>
                    </a:cubicBezTo>
                    <a:cubicBezTo>
                      <a:pt x="8221" y="4806"/>
                      <a:pt x="8430" y="4463"/>
                      <a:pt x="8257" y="4215"/>
                    </a:cubicBezTo>
                    <a:cubicBezTo>
                      <a:pt x="8183" y="4093"/>
                      <a:pt x="8034" y="4029"/>
                      <a:pt x="7890" y="4029"/>
                    </a:cubicBezTo>
                    <a:close/>
                    <a:moveTo>
                      <a:pt x="4081" y="5358"/>
                    </a:moveTo>
                    <a:cubicBezTo>
                      <a:pt x="3918" y="5358"/>
                      <a:pt x="3759" y="5435"/>
                      <a:pt x="3718" y="5600"/>
                    </a:cubicBezTo>
                    <a:cubicBezTo>
                      <a:pt x="3693" y="5651"/>
                      <a:pt x="3693" y="5702"/>
                      <a:pt x="3718" y="5753"/>
                    </a:cubicBezTo>
                    <a:cubicBezTo>
                      <a:pt x="3744" y="5933"/>
                      <a:pt x="3898" y="6087"/>
                      <a:pt x="4077" y="6112"/>
                    </a:cubicBezTo>
                    <a:cubicBezTo>
                      <a:pt x="4088" y="6113"/>
                      <a:pt x="4099" y="6114"/>
                      <a:pt x="4110" y="6114"/>
                    </a:cubicBezTo>
                    <a:cubicBezTo>
                      <a:pt x="4401" y="6114"/>
                      <a:pt x="4609" y="5794"/>
                      <a:pt x="4436" y="5523"/>
                    </a:cubicBezTo>
                    <a:cubicBezTo>
                      <a:pt x="4365" y="5416"/>
                      <a:pt x="4222" y="5358"/>
                      <a:pt x="4081" y="5358"/>
                    </a:cubicBezTo>
                    <a:close/>
                    <a:moveTo>
                      <a:pt x="7747" y="6125"/>
                    </a:moveTo>
                    <a:cubicBezTo>
                      <a:pt x="7705" y="6125"/>
                      <a:pt x="7661" y="6129"/>
                      <a:pt x="7616" y="6138"/>
                    </a:cubicBezTo>
                    <a:cubicBezTo>
                      <a:pt x="7154" y="6215"/>
                      <a:pt x="6872" y="6959"/>
                      <a:pt x="7308" y="7266"/>
                    </a:cubicBezTo>
                    <a:cubicBezTo>
                      <a:pt x="7359" y="7292"/>
                      <a:pt x="7436" y="7343"/>
                      <a:pt x="7539" y="7343"/>
                    </a:cubicBezTo>
                    <a:cubicBezTo>
                      <a:pt x="7588" y="7357"/>
                      <a:pt x="7639" y="7363"/>
                      <a:pt x="7691" y="7363"/>
                    </a:cubicBezTo>
                    <a:cubicBezTo>
                      <a:pt x="7932" y="7363"/>
                      <a:pt x="8181" y="7221"/>
                      <a:pt x="8308" y="7010"/>
                    </a:cubicBezTo>
                    <a:cubicBezTo>
                      <a:pt x="8495" y="6589"/>
                      <a:pt x="8191" y="6125"/>
                      <a:pt x="7747" y="6125"/>
                    </a:cubicBezTo>
                    <a:close/>
                    <a:moveTo>
                      <a:pt x="1797" y="7616"/>
                    </a:moveTo>
                    <a:cubicBezTo>
                      <a:pt x="1780" y="7616"/>
                      <a:pt x="1762" y="7619"/>
                      <a:pt x="1744" y="7625"/>
                    </a:cubicBezTo>
                    <a:cubicBezTo>
                      <a:pt x="1590" y="7651"/>
                      <a:pt x="1487" y="7882"/>
                      <a:pt x="1615" y="7984"/>
                    </a:cubicBezTo>
                    <a:lnTo>
                      <a:pt x="1615" y="8010"/>
                    </a:lnTo>
                    <a:cubicBezTo>
                      <a:pt x="1641" y="8010"/>
                      <a:pt x="1667" y="8010"/>
                      <a:pt x="1692" y="8036"/>
                    </a:cubicBezTo>
                    <a:cubicBezTo>
                      <a:pt x="1795" y="8036"/>
                      <a:pt x="1898" y="8010"/>
                      <a:pt x="1974" y="7907"/>
                    </a:cubicBezTo>
                    <a:cubicBezTo>
                      <a:pt x="2020" y="7772"/>
                      <a:pt x="1926" y="7616"/>
                      <a:pt x="1797" y="7616"/>
                    </a:cubicBezTo>
                    <a:close/>
                    <a:moveTo>
                      <a:pt x="6237" y="9057"/>
                    </a:moveTo>
                    <a:cubicBezTo>
                      <a:pt x="6227" y="9057"/>
                      <a:pt x="6216" y="9059"/>
                      <a:pt x="6205" y="9061"/>
                    </a:cubicBezTo>
                    <a:cubicBezTo>
                      <a:pt x="6129" y="9087"/>
                      <a:pt x="6077" y="9215"/>
                      <a:pt x="6154" y="9292"/>
                    </a:cubicBezTo>
                    <a:lnTo>
                      <a:pt x="6205" y="9292"/>
                    </a:lnTo>
                    <a:cubicBezTo>
                      <a:pt x="6219" y="9299"/>
                      <a:pt x="6233" y="9302"/>
                      <a:pt x="6246" y="9302"/>
                    </a:cubicBezTo>
                    <a:cubicBezTo>
                      <a:pt x="6282" y="9302"/>
                      <a:pt x="6315" y="9278"/>
                      <a:pt x="6334" y="9241"/>
                    </a:cubicBezTo>
                    <a:cubicBezTo>
                      <a:pt x="6380" y="9149"/>
                      <a:pt x="6323" y="9057"/>
                      <a:pt x="6237" y="9057"/>
                    </a:cubicBezTo>
                    <a:close/>
                    <a:moveTo>
                      <a:pt x="3654" y="8563"/>
                    </a:moveTo>
                    <a:cubicBezTo>
                      <a:pt x="3625" y="8563"/>
                      <a:pt x="3595" y="8566"/>
                      <a:pt x="3564" y="8574"/>
                    </a:cubicBezTo>
                    <a:cubicBezTo>
                      <a:pt x="3282" y="8625"/>
                      <a:pt x="3077" y="9087"/>
                      <a:pt x="3359" y="9292"/>
                    </a:cubicBezTo>
                    <a:cubicBezTo>
                      <a:pt x="3410" y="9318"/>
                      <a:pt x="3462" y="9318"/>
                      <a:pt x="3513" y="9343"/>
                    </a:cubicBezTo>
                    <a:cubicBezTo>
                      <a:pt x="3535" y="9347"/>
                      <a:pt x="3558" y="9348"/>
                      <a:pt x="3581" y="9348"/>
                    </a:cubicBezTo>
                    <a:cubicBezTo>
                      <a:pt x="3742" y="9348"/>
                      <a:pt x="3910" y="9270"/>
                      <a:pt x="4000" y="9113"/>
                    </a:cubicBezTo>
                    <a:cubicBezTo>
                      <a:pt x="4116" y="8859"/>
                      <a:pt x="3919" y="8563"/>
                      <a:pt x="3654" y="8563"/>
                    </a:cubicBezTo>
                    <a:close/>
                    <a:moveTo>
                      <a:pt x="8158" y="9205"/>
                    </a:moveTo>
                    <a:cubicBezTo>
                      <a:pt x="7996" y="9205"/>
                      <a:pt x="7837" y="9281"/>
                      <a:pt x="7795" y="9446"/>
                    </a:cubicBezTo>
                    <a:cubicBezTo>
                      <a:pt x="7795" y="9497"/>
                      <a:pt x="7795" y="9549"/>
                      <a:pt x="7795" y="9600"/>
                    </a:cubicBezTo>
                    <a:cubicBezTo>
                      <a:pt x="7821" y="9779"/>
                      <a:pt x="7975" y="9933"/>
                      <a:pt x="8154" y="9959"/>
                    </a:cubicBezTo>
                    <a:cubicBezTo>
                      <a:pt x="8166" y="9960"/>
                      <a:pt x="8178" y="9960"/>
                      <a:pt x="8190" y="9960"/>
                    </a:cubicBezTo>
                    <a:cubicBezTo>
                      <a:pt x="8502" y="9960"/>
                      <a:pt x="8686" y="9641"/>
                      <a:pt x="8513" y="9369"/>
                    </a:cubicBezTo>
                    <a:cubicBezTo>
                      <a:pt x="8442" y="9262"/>
                      <a:pt x="8299" y="9205"/>
                      <a:pt x="8158" y="9205"/>
                    </a:cubicBezTo>
                    <a:close/>
                    <a:moveTo>
                      <a:pt x="5080" y="11305"/>
                    </a:moveTo>
                    <a:cubicBezTo>
                      <a:pt x="5038" y="11305"/>
                      <a:pt x="4994" y="11309"/>
                      <a:pt x="4949" y="11318"/>
                    </a:cubicBezTo>
                    <a:cubicBezTo>
                      <a:pt x="4487" y="11395"/>
                      <a:pt x="4205" y="12138"/>
                      <a:pt x="4641" y="12446"/>
                    </a:cubicBezTo>
                    <a:cubicBezTo>
                      <a:pt x="4693" y="12472"/>
                      <a:pt x="4769" y="12523"/>
                      <a:pt x="4872" y="12523"/>
                    </a:cubicBezTo>
                    <a:cubicBezTo>
                      <a:pt x="4921" y="12537"/>
                      <a:pt x="4972" y="12543"/>
                      <a:pt x="5022" y="12543"/>
                    </a:cubicBezTo>
                    <a:cubicBezTo>
                      <a:pt x="5258" y="12543"/>
                      <a:pt x="5493" y="12401"/>
                      <a:pt x="5641" y="12190"/>
                    </a:cubicBezTo>
                    <a:cubicBezTo>
                      <a:pt x="5829" y="11769"/>
                      <a:pt x="5525" y="11305"/>
                      <a:pt x="5080" y="11305"/>
                    </a:cubicBezTo>
                    <a:close/>
                    <a:moveTo>
                      <a:pt x="897" y="11529"/>
                    </a:moveTo>
                    <a:cubicBezTo>
                      <a:pt x="847" y="11529"/>
                      <a:pt x="796" y="11536"/>
                      <a:pt x="744" y="11549"/>
                    </a:cubicBezTo>
                    <a:cubicBezTo>
                      <a:pt x="282" y="11626"/>
                      <a:pt x="0" y="12369"/>
                      <a:pt x="436" y="12651"/>
                    </a:cubicBezTo>
                    <a:cubicBezTo>
                      <a:pt x="513" y="12703"/>
                      <a:pt x="590" y="12728"/>
                      <a:pt x="667" y="12754"/>
                    </a:cubicBezTo>
                    <a:cubicBezTo>
                      <a:pt x="712" y="12761"/>
                      <a:pt x="756" y="12765"/>
                      <a:pt x="801" y="12765"/>
                    </a:cubicBezTo>
                    <a:cubicBezTo>
                      <a:pt x="1061" y="12765"/>
                      <a:pt x="1305" y="12640"/>
                      <a:pt x="1436" y="12420"/>
                    </a:cubicBezTo>
                    <a:cubicBezTo>
                      <a:pt x="1643" y="12006"/>
                      <a:pt x="1333" y="11529"/>
                      <a:pt x="897" y="11529"/>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7" name="Google Shape;317;p8"/>
              <p:cNvSpPr/>
              <p:nvPr/>
            </p:nvSpPr>
            <p:spPr>
              <a:xfrm>
                <a:off x="-1775275" y="2546100"/>
                <a:ext cx="795475" cy="1591550"/>
              </a:xfrm>
              <a:custGeom>
                <a:avLst/>
                <a:gdLst/>
                <a:ahLst/>
                <a:cxnLst/>
                <a:rect l="l" t="t" r="r" b="b"/>
                <a:pathLst>
                  <a:path w="31819" h="63662" extrusionOk="0">
                    <a:moveTo>
                      <a:pt x="31286" y="1"/>
                    </a:moveTo>
                    <a:cubicBezTo>
                      <a:pt x="31186" y="1"/>
                      <a:pt x="31084" y="43"/>
                      <a:pt x="31003" y="145"/>
                    </a:cubicBezTo>
                    <a:cubicBezTo>
                      <a:pt x="15822" y="19300"/>
                      <a:pt x="4258" y="42891"/>
                      <a:pt x="52" y="63200"/>
                    </a:cubicBezTo>
                    <a:cubicBezTo>
                      <a:pt x="1" y="63405"/>
                      <a:pt x="129" y="63610"/>
                      <a:pt x="334" y="63662"/>
                    </a:cubicBezTo>
                    <a:lnTo>
                      <a:pt x="411" y="63662"/>
                    </a:lnTo>
                    <a:cubicBezTo>
                      <a:pt x="591" y="63662"/>
                      <a:pt x="745" y="63534"/>
                      <a:pt x="796" y="63354"/>
                    </a:cubicBezTo>
                    <a:cubicBezTo>
                      <a:pt x="4976" y="43148"/>
                      <a:pt x="16489" y="19685"/>
                      <a:pt x="31592" y="607"/>
                    </a:cubicBezTo>
                    <a:cubicBezTo>
                      <a:pt x="31818" y="325"/>
                      <a:pt x="31560" y="1"/>
                      <a:pt x="31286"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318" name="Google Shape;318;p8"/>
            <p:cNvGrpSpPr/>
            <p:nvPr/>
          </p:nvGrpSpPr>
          <p:grpSpPr>
            <a:xfrm>
              <a:off x="-2055400" y="3174000"/>
              <a:ext cx="1520600" cy="1434200"/>
              <a:chOff x="-2055400" y="3174000"/>
              <a:chExt cx="1520600" cy="1434200"/>
            </a:xfrm>
          </p:grpSpPr>
          <p:sp>
            <p:nvSpPr>
              <p:cNvPr id="319" name="Google Shape;319;p8"/>
              <p:cNvSpPr/>
              <p:nvPr/>
            </p:nvSpPr>
            <p:spPr>
              <a:xfrm>
                <a:off x="-2007975" y="3215025"/>
                <a:ext cx="1473175" cy="1393175"/>
              </a:xfrm>
              <a:custGeom>
                <a:avLst/>
                <a:gdLst/>
                <a:ahLst/>
                <a:cxnLst/>
                <a:rect l="l" t="t" r="r" b="b"/>
                <a:pathLst>
                  <a:path w="58927" h="55727" extrusionOk="0">
                    <a:moveTo>
                      <a:pt x="49062" y="0"/>
                    </a:moveTo>
                    <a:cubicBezTo>
                      <a:pt x="48551" y="0"/>
                      <a:pt x="48041" y="36"/>
                      <a:pt x="47542" y="108"/>
                    </a:cubicBezTo>
                    <a:cubicBezTo>
                      <a:pt x="43618" y="698"/>
                      <a:pt x="40182" y="3005"/>
                      <a:pt x="37054" y="5441"/>
                    </a:cubicBezTo>
                    <a:cubicBezTo>
                      <a:pt x="28669" y="11980"/>
                      <a:pt x="21566" y="19955"/>
                      <a:pt x="15489" y="28674"/>
                    </a:cubicBezTo>
                    <a:cubicBezTo>
                      <a:pt x="13386" y="31725"/>
                      <a:pt x="11591" y="33828"/>
                      <a:pt x="9309" y="36725"/>
                    </a:cubicBezTo>
                    <a:cubicBezTo>
                      <a:pt x="4366" y="43026"/>
                      <a:pt x="2390" y="53266"/>
                      <a:pt x="9" y="55718"/>
                    </a:cubicBezTo>
                    <a:lnTo>
                      <a:pt x="9" y="55718"/>
                    </a:lnTo>
                    <a:cubicBezTo>
                      <a:pt x="12574" y="42822"/>
                      <a:pt x="31237" y="29697"/>
                      <a:pt x="46849" y="20724"/>
                    </a:cubicBezTo>
                    <a:cubicBezTo>
                      <a:pt x="49901" y="18981"/>
                      <a:pt x="53055" y="17237"/>
                      <a:pt x="55363" y="14596"/>
                    </a:cubicBezTo>
                    <a:cubicBezTo>
                      <a:pt x="57645" y="11955"/>
                      <a:pt x="58927" y="8083"/>
                      <a:pt x="57542" y="4852"/>
                    </a:cubicBezTo>
                    <a:cubicBezTo>
                      <a:pt x="56177" y="1674"/>
                      <a:pt x="52567" y="0"/>
                      <a:pt x="49062" y="0"/>
                    </a:cubicBezTo>
                    <a:close/>
                    <a:moveTo>
                      <a:pt x="9" y="55718"/>
                    </a:moveTo>
                    <a:lnTo>
                      <a:pt x="9" y="55718"/>
                    </a:lnTo>
                    <a:cubicBezTo>
                      <a:pt x="6" y="55720"/>
                      <a:pt x="4" y="55723"/>
                      <a:pt x="1" y="55726"/>
                    </a:cubicBezTo>
                    <a:cubicBezTo>
                      <a:pt x="4" y="55723"/>
                      <a:pt x="6" y="55720"/>
                      <a:pt x="9" y="55718"/>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0" name="Google Shape;320;p8"/>
              <p:cNvSpPr/>
              <p:nvPr/>
            </p:nvSpPr>
            <p:spPr>
              <a:xfrm>
                <a:off x="-2055400" y="3174000"/>
                <a:ext cx="1472525" cy="1393175"/>
              </a:xfrm>
              <a:custGeom>
                <a:avLst/>
                <a:gdLst/>
                <a:ahLst/>
                <a:cxnLst/>
                <a:rect l="l" t="t" r="r" b="b"/>
                <a:pathLst>
                  <a:path w="58901" h="55727" extrusionOk="0">
                    <a:moveTo>
                      <a:pt x="49036" y="0"/>
                    </a:moveTo>
                    <a:cubicBezTo>
                      <a:pt x="48525" y="0"/>
                      <a:pt x="48015" y="36"/>
                      <a:pt x="47516" y="108"/>
                    </a:cubicBezTo>
                    <a:cubicBezTo>
                      <a:pt x="43592" y="697"/>
                      <a:pt x="40156" y="3005"/>
                      <a:pt x="37028" y="5441"/>
                    </a:cubicBezTo>
                    <a:lnTo>
                      <a:pt x="37053" y="5441"/>
                    </a:lnTo>
                    <a:cubicBezTo>
                      <a:pt x="28643" y="11980"/>
                      <a:pt x="21540" y="19955"/>
                      <a:pt x="15488" y="28673"/>
                    </a:cubicBezTo>
                    <a:cubicBezTo>
                      <a:pt x="13386" y="31725"/>
                      <a:pt x="11565" y="33828"/>
                      <a:pt x="9283" y="36725"/>
                    </a:cubicBezTo>
                    <a:cubicBezTo>
                      <a:pt x="4334" y="43033"/>
                      <a:pt x="2359" y="53290"/>
                      <a:pt x="0" y="55726"/>
                    </a:cubicBezTo>
                    <a:cubicBezTo>
                      <a:pt x="12565" y="42828"/>
                      <a:pt x="31207" y="29699"/>
                      <a:pt x="46823" y="20724"/>
                    </a:cubicBezTo>
                    <a:cubicBezTo>
                      <a:pt x="49875" y="18981"/>
                      <a:pt x="53029" y="17237"/>
                      <a:pt x="55336" y="14596"/>
                    </a:cubicBezTo>
                    <a:cubicBezTo>
                      <a:pt x="57619" y="11955"/>
                      <a:pt x="58901" y="8083"/>
                      <a:pt x="57516" y="4852"/>
                    </a:cubicBezTo>
                    <a:cubicBezTo>
                      <a:pt x="56151" y="1674"/>
                      <a:pt x="52541" y="0"/>
                      <a:pt x="49036"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1" name="Google Shape;321;p8"/>
              <p:cNvSpPr/>
              <p:nvPr/>
            </p:nvSpPr>
            <p:spPr>
              <a:xfrm>
                <a:off x="-1083325" y="3219875"/>
                <a:ext cx="461350" cy="203475"/>
              </a:xfrm>
              <a:custGeom>
                <a:avLst/>
                <a:gdLst/>
                <a:ahLst/>
                <a:cxnLst/>
                <a:rect l="l" t="t" r="r" b="b"/>
                <a:pathLst>
                  <a:path w="18454" h="8139" extrusionOk="0">
                    <a:moveTo>
                      <a:pt x="8731" y="282"/>
                    </a:moveTo>
                    <a:cubicBezTo>
                      <a:pt x="8661" y="282"/>
                      <a:pt x="8587" y="347"/>
                      <a:pt x="8607" y="427"/>
                    </a:cubicBezTo>
                    <a:cubicBezTo>
                      <a:pt x="8607" y="452"/>
                      <a:pt x="8633" y="452"/>
                      <a:pt x="8633" y="478"/>
                    </a:cubicBezTo>
                    <a:cubicBezTo>
                      <a:pt x="8669" y="496"/>
                      <a:pt x="8705" y="514"/>
                      <a:pt x="8741" y="514"/>
                    </a:cubicBezTo>
                    <a:cubicBezTo>
                      <a:pt x="8756" y="514"/>
                      <a:pt x="8771" y="511"/>
                      <a:pt x="8786" y="504"/>
                    </a:cubicBezTo>
                    <a:cubicBezTo>
                      <a:pt x="8889" y="452"/>
                      <a:pt x="8889" y="350"/>
                      <a:pt x="8786" y="298"/>
                    </a:cubicBezTo>
                    <a:cubicBezTo>
                      <a:pt x="8770" y="287"/>
                      <a:pt x="8750" y="282"/>
                      <a:pt x="8731" y="282"/>
                    </a:cubicBezTo>
                    <a:close/>
                    <a:moveTo>
                      <a:pt x="11359" y="1"/>
                    </a:moveTo>
                    <a:cubicBezTo>
                      <a:pt x="11294" y="1"/>
                      <a:pt x="11229" y="21"/>
                      <a:pt x="11171" y="68"/>
                    </a:cubicBezTo>
                    <a:cubicBezTo>
                      <a:pt x="11120" y="119"/>
                      <a:pt x="11094" y="145"/>
                      <a:pt x="11069" y="196"/>
                    </a:cubicBezTo>
                    <a:cubicBezTo>
                      <a:pt x="10992" y="375"/>
                      <a:pt x="11017" y="581"/>
                      <a:pt x="11145" y="709"/>
                    </a:cubicBezTo>
                    <a:cubicBezTo>
                      <a:pt x="11221" y="785"/>
                      <a:pt x="11314" y="819"/>
                      <a:pt x="11405" y="819"/>
                    </a:cubicBezTo>
                    <a:cubicBezTo>
                      <a:pt x="11590" y="819"/>
                      <a:pt x="11769" y="676"/>
                      <a:pt x="11787" y="452"/>
                    </a:cubicBezTo>
                    <a:cubicBezTo>
                      <a:pt x="11806" y="234"/>
                      <a:pt x="11581" y="1"/>
                      <a:pt x="11359" y="1"/>
                    </a:cubicBezTo>
                    <a:close/>
                    <a:moveTo>
                      <a:pt x="14759" y="611"/>
                    </a:moveTo>
                    <a:cubicBezTo>
                      <a:pt x="14635" y="611"/>
                      <a:pt x="14488" y="737"/>
                      <a:pt x="14530" y="863"/>
                    </a:cubicBezTo>
                    <a:cubicBezTo>
                      <a:pt x="14530" y="888"/>
                      <a:pt x="14556" y="914"/>
                      <a:pt x="14556" y="940"/>
                    </a:cubicBezTo>
                    <a:cubicBezTo>
                      <a:pt x="14606" y="989"/>
                      <a:pt x="14666" y="1017"/>
                      <a:pt x="14730" y="1017"/>
                    </a:cubicBezTo>
                    <a:cubicBezTo>
                      <a:pt x="14765" y="1017"/>
                      <a:pt x="14802" y="1009"/>
                      <a:pt x="14838" y="991"/>
                    </a:cubicBezTo>
                    <a:cubicBezTo>
                      <a:pt x="14992" y="914"/>
                      <a:pt x="14992" y="709"/>
                      <a:pt x="14838" y="632"/>
                    </a:cubicBezTo>
                    <a:cubicBezTo>
                      <a:pt x="14814" y="618"/>
                      <a:pt x="14787" y="611"/>
                      <a:pt x="14759" y="611"/>
                    </a:cubicBezTo>
                    <a:close/>
                    <a:moveTo>
                      <a:pt x="7128" y="1616"/>
                    </a:moveTo>
                    <a:cubicBezTo>
                      <a:pt x="7063" y="1616"/>
                      <a:pt x="6998" y="1637"/>
                      <a:pt x="6940" y="1683"/>
                    </a:cubicBezTo>
                    <a:cubicBezTo>
                      <a:pt x="6889" y="1709"/>
                      <a:pt x="6863" y="1760"/>
                      <a:pt x="6838" y="1811"/>
                    </a:cubicBezTo>
                    <a:cubicBezTo>
                      <a:pt x="6761" y="1965"/>
                      <a:pt x="6786" y="2170"/>
                      <a:pt x="6914" y="2324"/>
                    </a:cubicBezTo>
                    <a:cubicBezTo>
                      <a:pt x="6987" y="2389"/>
                      <a:pt x="7075" y="2418"/>
                      <a:pt x="7161" y="2418"/>
                    </a:cubicBezTo>
                    <a:cubicBezTo>
                      <a:pt x="7351" y="2418"/>
                      <a:pt x="7538" y="2279"/>
                      <a:pt x="7556" y="2068"/>
                    </a:cubicBezTo>
                    <a:cubicBezTo>
                      <a:pt x="7575" y="1850"/>
                      <a:pt x="7350" y="1616"/>
                      <a:pt x="7128" y="1616"/>
                    </a:cubicBezTo>
                    <a:close/>
                    <a:moveTo>
                      <a:pt x="4071" y="2071"/>
                    </a:moveTo>
                    <a:cubicBezTo>
                      <a:pt x="3935" y="2071"/>
                      <a:pt x="3797" y="2181"/>
                      <a:pt x="3837" y="2324"/>
                    </a:cubicBezTo>
                    <a:cubicBezTo>
                      <a:pt x="3863" y="2350"/>
                      <a:pt x="3863" y="2376"/>
                      <a:pt x="3889" y="2401"/>
                    </a:cubicBezTo>
                    <a:cubicBezTo>
                      <a:pt x="3938" y="2451"/>
                      <a:pt x="3999" y="2479"/>
                      <a:pt x="4063" y="2479"/>
                    </a:cubicBezTo>
                    <a:cubicBezTo>
                      <a:pt x="4098" y="2479"/>
                      <a:pt x="4134" y="2471"/>
                      <a:pt x="4171" y="2452"/>
                    </a:cubicBezTo>
                    <a:cubicBezTo>
                      <a:pt x="4325" y="2376"/>
                      <a:pt x="4325" y="2170"/>
                      <a:pt x="4171" y="2093"/>
                    </a:cubicBezTo>
                    <a:cubicBezTo>
                      <a:pt x="4140" y="2078"/>
                      <a:pt x="4105" y="2071"/>
                      <a:pt x="4071" y="2071"/>
                    </a:cubicBezTo>
                    <a:close/>
                    <a:moveTo>
                      <a:pt x="13880" y="2168"/>
                    </a:moveTo>
                    <a:cubicBezTo>
                      <a:pt x="13496" y="2168"/>
                      <a:pt x="13071" y="2519"/>
                      <a:pt x="13197" y="2940"/>
                    </a:cubicBezTo>
                    <a:lnTo>
                      <a:pt x="13171" y="2914"/>
                    </a:lnTo>
                    <a:lnTo>
                      <a:pt x="13171" y="2914"/>
                    </a:lnTo>
                    <a:cubicBezTo>
                      <a:pt x="13197" y="3017"/>
                      <a:pt x="13248" y="3068"/>
                      <a:pt x="13299" y="3145"/>
                    </a:cubicBezTo>
                    <a:cubicBezTo>
                      <a:pt x="13438" y="3300"/>
                      <a:pt x="13634" y="3386"/>
                      <a:pt x="13834" y="3386"/>
                    </a:cubicBezTo>
                    <a:cubicBezTo>
                      <a:pt x="13931" y="3386"/>
                      <a:pt x="14028" y="3366"/>
                      <a:pt x="14120" y="3324"/>
                    </a:cubicBezTo>
                    <a:cubicBezTo>
                      <a:pt x="14582" y="3119"/>
                      <a:pt x="14582" y="2452"/>
                      <a:pt x="14120" y="2222"/>
                    </a:cubicBezTo>
                    <a:cubicBezTo>
                      <a:pt x="14046" y="2185"/>
                      <a:pt x="13964" y="2168"/>
                      <a:pt x="13880" y="2168"/>
                    </a:cubicBezTo>
                    <a:close/>
                    <a:moveTo>
                      <a:pt x="11052" y="2873"/>
                    </a:moveTo>
                    <a:cubicBezTo>
                      <a:pt x="10986" y="2873"/>
                      <a:pt x="10922" y="2893"/>
                      <a:pt x="10863" y="2940"/>
                    </a:cubicBezTo>
                    <a:cubicBezTo>
                      <a:pt x="10812" y="2965"/>
                      <a:pt x="10786" y="3017"/>
                      <a:pt x="10761" y="3068"/>
                    </a:cubicBezTo>
                    <a:cubicBezTo>
                      <a:pt x="10658" y="3222"/>
                      <a:pt x="10710" y="3427"/>
                      <a:pt x="10838" y="3581"/>
                    </a:cubicBezTo>
                    <a:cubicBezTo>
                      <a:pt x="10910" y="3645"/>
                      <a:pt x="10998" y="3674"/>
                      <a:pt x="11085" y="3674"/>
                    </a:cubicBezTo>
                    <a:cubicBezTo>
                      <a:pt x="11275" y="3674"/>
                      <a:pt x="11461" y="3535"/>
                      <a:pt x="11479" y="3324"/>
                    </a:cubicBezTo>
                    <a:cubicBezTo>
                      <a:pt x="11499" y="3106"/>
                      <a:pt x="11273" y="2873"/>
                      <a:pt x="11052" y="2873"/>
                    </a:cubicBezTo>
                    <a:close/>
                    <a:moveTo>
                      <a:pt x="16379" y="3486"/>
                    </a:moveTo>
                    <a:cubicBezTo>
                      <a:pt x="16118" y="3486"/>
                      <a:pt x="15832" y="3726"/>
                      <a:pt x="15915" y="4017"/>
                    </a:cubicBezTo>
                    <a:cubicBezTo>
                      <a:pt x="15915" y="4068"/>
                      <a:pt x="15941" y="4119"/>
                      <a:pt x="15992" y="4170"/>
                    </a:cubicBezTo>
                    <a:cubicBezTo>
                      <a:pt x="16098" y="4277"/>
                      <a:pt x="16241" y="4334"/>
                      <a:pt x="16378" y="4334"/>
                    </a:cubicBezTo>
                    <a:cubicBezTo>
                      <a:pt x="16440" y="4334"/>
                      <a:pt x="16500" y="4323"/>
                      <a:pt x="16556" y="4299"/>
                    </a:cubicBezTo>
                    <a:cubicBezTo>
                      <a:pt x="16889" y="4145"/>
                      <a:pt x="16889" y="3683"/>
                      <a:pt x="16556" y="3529"/>
                    </a:cubicBezTo>
                    <a:cubicBezTo>
                      <a:pt x="16502" y="3500"/>
                      <a:pt x="16441" y="3486"/>
                      <a:pt x="16379" y="3486"/>
                    </a:cubicBezTo>
                    <a:close/>
                    <a:moveTo>
                      <a:pt x="4904" y="3922"/>
                    </a:moveTo>
                    <a:cubicBezTo>
                      <a:pt x="4663" y="3922"/>
                      <a:pt x="4396" y="4153"/>
                      <a:pt x="4478" y="4401"/>
                    </a:cubicBezTo>
                    <a:cubicBezTo>
                      <a:pt x="4478" y="4453"/>
                      <a:pt x="4504" y="4504"/>
                      <a:pt x="4555" y="4529"/>
                    </a:cubicBezTo>
                    <a:cubicBezTo>
                      <a:pt x="4644" y="4636"/>
                      <a:pt x="4769" y="4693"/>
                      <a:pt x="4897" y="4693"/>
                    </a:cubicBezTo>
                    <a:cubicBezTo>
                      <a:pt x="4955" y="4693"/>
                      <a:pt x="5013" y="4681"/>
                      <a:pt x="5068" y="4658"/>
                    </a:cubicBezTo>
                    <a:cubicBezTo>
                      <a:pt x="5376" y="4529"/>
                      <a:pt x="5376" y="4094"/>
                      <a:pt x="5068" y="3965"/>
                    </a:cubicBezTo>
                    <a:cubicBezTo>
                      <a:pt x="5018" y="3935"/>
                      <a:pt x="4962" y="3922"/>
                      <a:pt x="4904" y="3922"/>
                    </a:cubicBezTo>
                    <a:close/>
                    <a:moveTo>
                      <a:pt x="9543" y="4424"/>
                    </a:moveTo>
                    <a:cubicBezTo>
                      <a:pt x="9154" y="4424"/>
                      <a:pt x="8716" y="4772"/>
                      <a:pt x="8863" y="5171"/>
                    </a:cubicBezTo>
                    <a:lnTo>
                      <a:pt x="8838" y="5171"/>
                    </a:lnTo>
                    <a:cubicBezTo>
                      <a:pt x="8863" y="5247"/>
                      <a:pt x="8915" y="5324"/>
                      <a:pt x="8966" y="5376"/>
                    </a:cubicBezTo>
                    <a:cubicBezTo>
                      <a:pt x="9111" y="5539"/>
                      <a:pt x="9321" y="5625"/>
                      <a:pt x="9531" y="5625"/>
                    </a:cubicBezTo>
                    <a:cubicBezTo>
                      <a:pt x="9617" y="5625"/>
                      <a:pt x="9704" y="5611"/>
                      <a:pt x="9786" y="5581"/>
                    </a:cubicBezTo>
                    <a:cubicBezTo>
                      <a:pt x="10248" y="5350"/>
                      <a:pt x="10248" y="4709"/>
                      <a:pt x="9786" y="4478"/>
                    </a:cubicBezTo>
                    <a:cubicBezTo>
                      <a:pt x="9712" y="4441"/>
                      <a:pt x="9629" y="4424"/>
                      <a:pt x="9543" y="4424"/>
                    </a:cubicBezTo>
                    <a:close/>
                    <a:moveTo>
                      <a:pt x="803" y="4566"/>
                    </a:moveTo>
                    <a:cubicBezTo>
                      <a:pt x="420" y="4566"/>
                      <a:pt x="1" y="4912"/>
                      <a:pt x="145" y="5324"/>
                    </a:cubicBezTo>
                    <a:lnTo>
                      <a:pt x="119" y="5324"/>
                    </a:lnTo>
                    <a:cubicBezTo>
                      <a:pt x="145" y="5401"/>
                      <a:pt x="196" y="5478"/>
                      <a:pt x="247" y="5530"/>
                    </a:cubicBezTo>
                    <a:cubicBezTo>
                      <a:pt x="393" y="5693"/>
                      <a:pt x="602" y="5779"/>
                      <a:pt x="812" y="5779"/>
                    </a:cubicBezTo>
                    <a:cubicBezTo>
                      <a:pt x="899" y="5779"/>
                      <a:pt x="986" y="5765"/>
                      <a:pt x="1068" y="5735"/>
                    </a:cubicBezTo>
                    <a:cubicBezTo>
                      <a:pt x="1530" y="5504"/>
                      <a:pt x="1530" y="4837"/>
                      <a:pt x="1068" y="4632"/>
                    </a:cubicBezTo>
                    <a:cubicBezTo>
                      <a:pt x="988" y="4587"/>
                      <a:pt x="896" y="4566"/>
                      <a:pt x="803" y="4566"/>
                    </a:cubicBezTo>
                    <a:close/>
                    <a:moveTo>
                      <a:pt x="15597" y="5507"/>
                    </a:moveTo>
                    <a:cubicBezTo>
                      <a:pt x="15474" y="5507"/>
                      <a:pt x="15336" y="5617"/>
                      <a:pt x="15376" y="5760"/>
                    </a:cubicBezTo>
                    <a:cubicBezTo>
                      <a:pt x="15376" y="5786"/>
                      <a:pt x="15402" y="5812"/>
                      <a:pt x="15428" y="5837"/>
                    </a:cubicBezTo>
                    <a:cubicBezTo>
                      <a:pt x="15461" y="5887"/>
                      <a:pt x="15515" y="5915"/>
                      <a:pt x="15577" y="5915"/>
                    </a:cubicBezTo>
                    <a:cubicBezTo>
                      <a:pt x="15612" y="5915"/>
                      <a:pt x="15648" y="5907"/>
                      <a:pt x="15684" y="5889"/>
                    </a:cubicBezTo>
                    <a:cubicBezTo>
                      <a:pt x="15838" y="5812"/>
                      <a:pt x="15838" y="5606"/>
                      <a:pt x="15684" y="5530"/>
                    </a:cubicBezTo>
                    <a:cubicBezTo>
                      <a:pt x="15658" y="5514"/>
                      <a:pt x="15628" y="5507"/>
                      <a:pt x="15597" y="5507"/>
                    </a:cubicBezTo>
                    <a:close/>
                    <a:moveTo>
                      <a:pt x="6804" y="5935"/>
                    </a:moveTo>
                    <a:cubicBezTo>
                      <a:pt x="6729" y="5935"/>
                      <a:pt x="6636" y="6001"/>
                      <a:pt x="6658" y="6068"/>
                    </a:cubicBezTo>
                    <a:cubicBezTo>
                      <a:pt x="6658" y="6094"/>
                      <a:pt x="6684" y="6094"/>
                      <a:pt x="6684" y="6119"/>
                    </a:cubicBezTo>
                    <a:cubicBezTo>
                      <a:pt x="6702" y="6137"/>
                      <a:pt x="6746" y="6156"/>
                      <a:pt x="6788" y="6156"/>
                    </a:cubicBezTo>
                    <a:cubicBezTo>
                      <a:pt x="6805" y="6156"/>
                      <a:pt x="6823" y="6152"/>
                      <a:pt x="6838" y="6145"/>
                    </a:cubicBezTo>
                    <a:cubicBezTo>
                      <a:pt x="6914" y="6119"/>
                      <a:pt x="6914" y="5991"/>
                      <a:pt x="6838" y="5940"/>
                    </a:cubicBezTo>
                    <a:cubicBezTo>
                      <a:pt x="6827" y="5936"/>
                      <a:pt x="6816" y="5935"/>
                      <a:pt x="6804" y="5935"/>
                    </a:cubicBezTo>
                    <a:close/>
                    <a:moveTo>
                      <a:pt x="17748" y="6091"/>
                    </a:moveTo>
                    <a:cubicBezTo>
                      <a:pt x="17360" y="6091"/>
                      <a:pt x="16922" y="6438"/>
                      <a:pt x="17069" y="6837"/>
                    </a:cubicBezTo>
                    <a:lnTo>
                      <a:pt x="17043" y="6837"/>
                    </a:lnTo>
                    <a:cubicBezTo>
                      <a:pt x="17069" y="6914"/>
                      <a:pt x="17120" y="6991"/>
                      <a:pt x="17171" y="7068"/>
                    </a:cubicBezTo>
                    <a:cubicBezTo>
                      <a:pt x="17310" y="7224"/>
                      <a:pt x="17506" y="7309"/>
                      <a:pt x="17706" y="7309"/>
                    </a:cubicBezTo>
                    <a:cubicBezTo>
                      <a:pt x="17803" y="7309"/>
                      <a:pt x="17900" y="7289"/>
                      <a:pt x="17992" y="7248"/>
                    </a:cubicBezTo>
                    <a:cubicBezTo>
                      <a:pt x="18454" y="7042"/>
                      <a:pt x="18454" y="6376"/>
                      <a:pt x="17992" y="6145"/>
                    </a:cubicBezTo>
                    <a:cubicBezTo>
                      <a:pt x="17918" y="6108"/>
                      <a:pt x="17834" y="6091"/>
                      <a:pt x="17748" y="6091"/>
                    </a:cubicBezTo>
                    <a:close/>
                    <a:moveTo>
                      <a:pt x="8075" y="7152"/>
                    </a:moveTo>
                    <a:cubicBezTo>
                      <a:pt x="8008" y="7152"/>
                      <a:pt x="7944" y="7173"/>
                      <a:pt x="7889" y="7222"/>
                    </a:cubicBezTo>
                    <a:lnTo>
                      <a:pt x="7863" y="7222"/>
                    </a:lnTo>
                    <a:cubicBezTo>
                      <a:pt x="7838" y="7248"/>
                      <a:pt x="7812" y="7273"/>
                      <a:pt x="7786" y="7324"/>
                    </a:cubicBezTo>
                    <a:cubicBezTo>
                      <a:pt x="7684" y="7504"/>
                      <a:pt x="7709" y="7709"/>
                      <a:pt x="7838" y="7837"/>
                    </a:cubicBezTo>
                    <a:cubicBezTo>
                      <a:pt x="7923" y="7914"/>
                      <a:pt x="8023" y="7948"/>
                      <a:pt x="8118" y="7948"/>
                    </a:cubicBezTo>
                    <a:cubicBezTo>
                      <a:pt x="8308" y="7948"/>
                      <a:pt x="8479" y="7812"/>
                      <a:pt x="8479" y="7607"/>
                    </a:cubicBezTo>
                    <a:cubicBezTo>
                      <a:pt x="8518" y="7372"/>
                      <a:pt x="8288" y="7152"/>
                      <a:pt x="8075" y="7152"/>
                    </a:cubicBezTo>
                    <a:close/>
                    <a:moveTo>
                      <a:pt x="4203" y="6925"/>
                    </a:moveTo>
                    <a:cubicBezTo>
                      <a:pt x="3813" y="6925"/>
                      <a:pt x="3406" y="7271"/>
                      <a:pt x="3530" y="7683"/>
                    </a:cubicBezTo>
                    <a:cubicBezTo>
                      <a:pt x="3555" y="7760"/>
                      <a:pt x="3607" y="7837"/>
                      <a:pt x="3658" y="7889"/>
                    </a:cubicBezTo>
                    <a:cubicBezTo>
                      <a:pt x="3803" y="8052"/>
                      <a:pt x="4013" y="8138"/>
                      <a:pt x="4223" y="8138"/>
                    </a:cubicBezTo>
                    <a:cubicBezTo>
                      <a:pt x="4309" y="8138"/>
                      <a:pt x="4396" y="8124"/>
                      <a:pt x="4478" y="8094"/>
                    </a:cubicBezTo>
                    <a:cubicBezTo>
                      <a:pt x="4940" y="7863"/>
                      <a:pt x="4940" y="7196"/>
                      <a:pt x="4478" y="6991"/>
                    </a:cubicBezTo>
                    <a:cubicBezTo>
                      <a:pt x="4393" y="6946"/>
                      <a:pt x="4299" y="6925"/>
                      <a:pt x="4203" y="6925"/>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322" name="Google Shape;322;p8"/>
            <p:cNvSpPr/>
            <p:nvPr/>
          </p:nvSpPr>
          <p:spPr>
            <a:xfrm>
              <a:off x="-2054775" y="3375800"/>
              <a:ext cx="1243175" cy="1169575"/>
            </a:xfrm>
            <a:custGeom>
              <a:avLst/>
              <a:gdLst/>
              <a:ahLst/>
              <a:cxnLst/>
              <a:rect l="l" t="t" r="r" b="b"/>
              <a:pathLst>
                <a:path w="49727" h="46783" extrusionOk="0">
                  <a:moveTo>
                    <a:pt x="49209" y="0"/>
                  </a:moveTo>
                  <a:cubicBezTo>
                    <a:pt x="49160" y="0"/>
                    <a:pt x="49108" y="11"/>
                    <a:pt x="49055" y="36"/>
                  </a:cubicBezTo>
                  <a:cubicBezTo>
                    <a:pt x="34592" y="8729"/>
                    <a:pt x="14361" y="23807"/>
                    <a:pt x="180" y="46218"/>
                  </a:cubicBezTo>
                  <a:cubicBezTo>
                    <a:pt x="1" y="46449"/>
                    <a:pt x="206" y="46782"/>
                    <a:pt x="488" y="46782"/>
                  </a:cubicBezTo>
                  <a:cubicBezTo>
                    <a:pt x="616" y="46782"/>
                    <a:pt x="744" y="46705"/>
                    <a:pt x="796" y="46603"/>
                  </a:cubicBezTo>
                  <a:cubicBezTo>
                    <a:pt x="14899" y="24320"/>
                    <a:pt x="35028" y="9319"/>
                    <a:pt x="49439" y="677"/>
                  </a:cubicBezTo>
                  <a:cubicBezTo>
                    <a:pt x="49727" y="434"/>
                    <a:pt x="49519" y="0"/>
                    <a:pt x="4920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323" name="Google Shape;323;p8"/>
          <p:cNvGrpSpPr/>
          <p:nvPr/>
        </p:nvGrpSpPr>
        <p:grpSpPr>
          <a:xfrm rot="-618237" flipH="1">
            <a:off x="1035255" y="5822096"/>
            <a:ext cx="2983717" cy="2341213"/>
            <a:chOff x="-2415600" y="2986400"/>
            <a:chExt cx="1943075" cy="1524659"/>
          </a:xfrm>
        </p:grpSpPr>
        <p:sp>
          <p:nvSpPr>
            <p:cNvPr id="324" name="Google Shape;324;p8"/>
            <p:cNvSpPr/>
            <p:nvPr/>
          </p:nvSpPr>
          <p:spPr>
            <a:xfrm>
              <a:off x="-2415600" y="2986400"/>
              <a:ext cx="1117375" cy="1251275"/>
            </a:xfrm>
            <a:custGeom>
              <a:avLst/>
              <a:gdLst/>
              <a:ahLst/>
              <a:cxnLst/>
              <a:rect l="l" t="t" r="r" b="b"/>
              <a:pathLst>
                <a:path w="44695" h="50051" extrusionOk="0">
                  <a:moveTo>
                    <a:pt x="11387" y="1"/>
                  </a:moveTo>
                  <a:cubicBezTo>
                    <a:pt x="10743" y="1"/>
                    <a:pt x="10152" y="449"/>
                    <a:pt x="10001" y="1099"/>
                  </a:cubicBezTo>
                  <a:lnTo>
                    <a:pt x="180" y="41127"/>
                  </a:lnTo>
                  <a:cubicBezTo>
                    <a:pt x="0" y="41896"/>
                    <a:pt x="462" y="42665"/>
                    <a:pt x="1257" y="42871"/>
                  </a:cubicBezTo>
                  <a:lnTo>
                    <a:pt x="33617" y="50051"/>
                  </a:lnTo>
                  <a:lnTo>
                    <a:pt x="44695" y="8433"/>
                  </a:lnTo>
                  <a:lnTo>
                    <a:pt x="11744" y="48"/>
                  </a:lnTo>
                  <a:cubicBezTo>
                    <a:pt x="11625" y="16"/>
                    <a:pt x="11505" y="1"/>
                    <a:pt x="1138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5" name="Google Shape;325;p8"/>
            <p:cNvSpPr/>
            <p:nvPr/>
          </p:nvSpPr>
          <p:spPr>
            <a:xfrm>
              <a:off x="-1586075" y="3188225"/>
              <a:ext cx="1113550" cy="1279575"/>
            </a:xfrm>
            <a:custGeom>
              <a:avLst/>
              <a:gdLst/>
              <a:ahLst/>
              <a:cxnLst/>
              <a:rect l="l" t="t" r="r" b="b"/>
              <a:pathLst>
                <a:path w="44542" h="51183" extrusionOk="0">
                  <a:moveTo>
                    <a:pt x="10411" y="1"/>
                  </a:moveTo>
                  <a:lnTo>
                    <a:pt x="0" y="41772"/>
                  </a:lnTo>
                  <a:lnTo>
                    <a:pt x="31797" y="51132"/>
                  </a:lnTo>
                  <a:cubicBezTo>
                    <a:pt x="31925" y="51166"/>
                    <a:pt x="32054" y="51182"/>
                    <a:pt x="32181" y="51182"/>
                  </a:cubicBezTo>
                  <a:cubicBezTo>
                    <a:pt x="32815" y="51182"/>
                    <a:pt x="33395" y="50773"/>
                    <a:pt x="33566" y="50132"/>
                  </a:cubicBezTo>
                  <a:lnTo>
                    <a:pt x="44336" y="10360"/>
                  </a:lnTo>
                  <a:cubicBezTo>
                    <a:pt x="44541" y="9591"/>
                    <a:pt x="44080" y="8796"/>
                    <a:pt x="43310" y="8591"/>
                  </a:cubicBezTo>
                  <a:lnTo>
                    <a:pt x="10411" y="1"/>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6" name="Google Shape;326;p8"/>
            <p:cNvSpPr/>
            <p:nvPr/>
          </p:nvSpPr>
          <p:spPr>
            <a:xfrm>
              <a:off x="-2402775" y="2994000"/>
              <a:ext cx="1133400" cy="1217400"/>
            </a:xfrm>
            <a:custGeom>
              <a:avLst/>
              <a:gdLst/>
              <a:ahLst/>
              <a:cxnLst/>
              <a:rect l="l" t="t" r="r" b="b"/>
              <a:pathLst>
                <a:path w="45336" h="48696" extrusionOk="0">
                  <a:moveTo>
                    <a:pt x="12283" y="0"/>
                  </a:moveTo>
                  <a:lnTo>
                    <a:pt x="0" y="41900"/>
                  </a:lnTo>
                  <a:lnTo>
                    <a:pt x="19104" y="42131"/>
                  </a:lnTo>
                  <a:cubicBezTo>
                    <a:pt x="23976" y="42823"/>
                    <a:pt x="28540" y="44874"/>
                    <a:pt x="32309" y="48054"/>
                  </a:cubicBezTo>
                  <a:lnTo>
                    <a:pt x="33053" y="48695"/>
                  </a:lnTo>
                  <a:lnTo>
                    <a:pt x="45336" y="6770"/>
                  </a:lnTo>
                  <a:lnTo>
                    <a:pt x="44567" y="6129"/>
                  </a:lnTo>
                  <a:cubicBezTo>
                    <a:pt x="40797" y="2975"/>
                    <a:pt x="36233" y="923"/>
                    <a:pt x="31361" y="231"/>
                  </a:cubicBezTo>
                  <a:lnTo>
                    <a:pt x="12283"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7" name="Google Shape;327;p8"/>
            <p:cNvSpPr/>
            <p:nvPr/>
          </p:nvSpPr>
          <p:spPr>
            <a:xfrm>
              <a:off x="-2351263" y="3014809"/>
              <a:ext cx="1085975" cy="1231500"/>
            </a:xfrm>
            <a:custGeom>
              <a:avLst/>
              <a:gdLst/>
              <a:ahLst/>
              <a:cxnLst/>
              <a:rect l="l" t="t" r="r" b="b"/>
              <a:pathLst>
                <a:path w="43439" h="49260" extrusionOk="0">
                  <a:moveTo>
                    <a:pt x="12258" y="0"/>
                  </a:moveTo>
                  <a:lnTo>
                    <a:pt x="1" y="41925"/>
                  </a:lnTo>
                  <a:lnTo>
                    <a:pt x="17207" y="42695"/>
                  </a:lnTo>
                  <a:cubicBezTo>
                    <a:pt x="22079" y="43387"/>
                    <a:pt x="26643" y="45438"/>
                    <a:pt x="30412" y="48618"/>
                  </a:cubicBezTo>
                  <a:lnTo>
                    <a:pt x="31156" y="49259"/>
                  </a:lnTo>
                  <a:lnTo>
                    <a:pt x="43439" y="7334"/>
                  </a:lnTo>
                  <a:lnTo>
                    <a:pt x="42670" y="6693"/>
                  </a:lnTo>
                  <a:cubicBezTo>
                    <a:pt x="38900" y="3539"/>
                    <a:pt x="34336" y="1487"/>
                    <a:pt x="29464" y="769"/>
                  </a:cubicBezTo>
                  <a:lnTo>
                    <a:pt x="12258" y="0"/>
                  </a:ln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8" name="Google Shape;328;p8"/>
            <p:cNvSpPr/>
            <p:nvPr/>
          </p:nvSpPr>
          <p:spPr>
            <a:xfrm>
              <a:off x="-1573663" y="3188659"/>
              <a:ext cx="1070600" cy="1322400"/>
            </a:xfrm>
            <a:custGeom>
              <a:avLst/>
              <a:gdLst/>
              <a:ahLst/>
              <a:cxnLst/>
              <a:rect l="l" t="t" r="r" b="b"/>
              <a:pathLst>
                <a:path w="42824" h="52896" extrusionOk="0">
                  <a:moveTo>
                    <a:pt x="17135" y="1"/>
                  </a:moveTo>
                  <a:cubicBezTo>
                    <a:pt x="15803" y="1"/>
                    <a:pt x="14490" y="86"/>
                    <a:pt x="13232" y="252"/>
                  </a:cubicBezTo>
                  <a:lnTo>
                    <a:pt x="12258" y="380"/>
                  </a:lnTo>
                  <a:lnTo>
                    <a:pt x="1" y="42280"/>
                  </a:lnTo>
                  <a:lnTo>
                    <a:pt x="975" y="42151"/>
                  </a:lnTo>
                  <a:cubicBezTo>
                    <a:pt x="2113" y="42002"/>
                    <a:pt x="3255" y="41927"/>
                    <a:pt x="4394" y="41927"/>
                  </a:cubicBezTo>
                  <a:cubicBezTo>
                    <a:pt x="8133" y="41927"/>
                    <a:pt x="11844" y="42727"/>
                    <a:pt x="15284" y="44280"/>
                  </a:cubicBezTo>
                  <a:lnTo>
                    <a:pt x="30208" y="52895"/>
                  </a:lnTo>
                  <a:lnTo>
                    <a:pt x="42824" y="9124"/>
                  </a:lnTo>
                  <a:lnTo>
                    <a:pt x="28284" y="2226"/>
                  </a:lnTo>
                  <a:cubicBezTo>
                    <a:pt x="24955" y="704"/>
                    <a:pt x="20963" y="1"/>
                    <a:pt x="17135" y="1"/>
                  </a:cubicBez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329" name="Google Shape;329;p8"/>
            <p:cNvGrpSpPr/>
            <p:nvPr/>
          </p:nvGrpSpPr>
          <p:grpSpPr>
            <a:xfrm>
              <a:off x="-2218800" y="3088875"/>
              <a:ext cx="1598825" cy="1190475"/>
              <a:chOff x="-2218800" y="3088875"/>
              <a:chExt cx="1598825" cy="1190475"/>
            </a:xfrm>
          </p:grpSpPr>
          <p:sp>
            <p:nvSpPr>
              <p:cNvPr id="330" name="Google Shape;330;p8"/>
              <p:cNvSpPr/>
              <p:nvPr/>
            </p:nvSpPr>
            <p:spPr>
              <a:xfrm>
                <a:off x="-2218800" y="3088875"/>
                <a:ext cx="841100" cy="985325"/>
              </a:xfrm>
              <a:custGeom>
                <a:avLst/>
                <a:gdLst/>
                <a:ahLst/>
                <a:cxnLst/>
                <a:rect l="l" t="t" r="r" b="b"/>
                <a:pathLst>
                  <a:path w="33644" h="39413" extrusionOk="0">
                    <a:moveTo>
                      <a:pt x="9539" y="0"/>
                    </a:moveTo>
                    <a:lnTo>
                      <a:pt x="9462" y="667"/>
                    </a:lnTo>
                    <a:lnTo>
                      <a:pt x="22412" y="2385"/>
                    </a:lnTo>
                    <a:cubicBezTo>
                      <a:pt x="26027" y="3077"/>
                      <a:pt x="29489" y="4436"/>
                      <a:pt x="32643" y="6360"/>
                    </a:cubicBezTo>
                    <a:lnTo>
                      <a:pt x="33284" y="6744"/>
                    </a:lnTo>
                    <a:lnTo>
                      <a:pt x="33643" y="6154"/>
                    </a:lnTo>
                    <a:lnTo>
                      <a:pt x="33002" y="5770"/>
                    </a:lnTo>
                    <a:cubicBezTo>
                      <a:pt x="29797" y="3795"/>
                      <a:pt x="26233" y="2411"/>
                      <a:pt x="22540" y="1693"/>
                    </a:cubicBezTo>
                    <a:lnTo>
                      <a:pt x="9539" y="0"/>
                    </a:lnTo>
                    <a:close/>
                    <a:moveTo>
                      <a:pt x="8668" y="2385"/>
                    </a:moveTo>
                    <a:lnTo>
                      <a:pt x="8591" y="3052"/>
                    </a:lnTo>
                    <a:lnTo>
                      <a:pt x="21540" y="4770"/>
                    </a:lnTo>
                    <a:cubicBezTo>
                      <a:pt x="25156" y="5462"/>
                      <a:pt x="28617" y="6821"/>
                      <a:pt x="31771" y="8744"/>
                    </a:cubicBezTo>
                    <a:lnTo>
                      <a:pt x="32387" y="9129"/>
                    </a:lnTo>
                    <a:lnTo>
                      <a:pt x="32771" y="8565"/>
                    </a:lnTo>
                    <a:lnTo>
                      <a:pt x="32130" y="8180"/>
                    </a:lnTo>
                    <a:cubicBezTo>
                      <a:pt x="28899" y="6206"/>
                      <a:pt x="25361" y="4821"/>
                      <a:pt x="21668" y="4103"/>
                    </a:cubicBezTo>
                    <a:lnTo>
                      <a:pt x="8668" y="2385"/>
                    </a:lnTo>
                    <a:close/>
                    <a:moveTo>
                      <a:pt x="7796" y="4795"/>
                    </a:moveTo>
                    <a:lnTo>
                      <a:pt x="7719" y="5488"/>
                    </a:lnTo>
                    <a:lnTo>
                      <a:pt x="20668" y="7180"/>
                    </a:lnTo>
                    <a:cubicBezTo>
                      <a:pt x="24284" y="7898"/>
                      <a:pt x="27746" y="9232"/>
                      <a:pt x="30900" y="11180"/>
                    </a:cubicBezTo>
                    <a:lnTo>
                      <a:pt x="31515" y="11565"/>
                    </a:lnTo>
                    <a:lnTo>
                      <a:pt x="31874" y="10975"/>
                    </a:lnTo>
                    <a:lnTo>
                      <a:pt x="31259" y="10591"/>
                    </a:lnTo>
                    <a:cubicBezTo>
                      <a:pt x="28028" y="8616"/>
                      <a:pt x="24489" y="7231"/>
                      <a:pt x="20796" y="6513"/>
                    </a:cubicBezTo>
                    <a:lnTo>
                      <a:pt x="7796" y="4795"/>
                    </a:lnTo>
                    <a:close/>
                    <a:moveTo>
                      <a:pt x="6873" y="9206"/>
                    </a:moveTo>
                    <a:lnTo>
                      <a:pt x="6770" y="9873"/>
                    </a:lnTo>
                    <a:lnTo>
                      <a:pt x="19745" y="11591"/>
                    </a:lnTo>
                    <a:cubicBezTo>
                      <a:pt x="23361" y="12283"/>
                      <a:pt x="26822" y="13642"/>
                      <a:pt x="29976" y="15565"/>
                    </a:cubicBezTo>
                    <a:lnTo>
                      <a:pt x="30592" y="15950"/>
                    </a:lnTo>
                    <a:lnTo>
                      <a:pt x="30951" y="15386"/>
                    </a:lnTo>
                    <a:lnTo>
                      <a:pt x="30335" y="15001"/>
                    </a:lnTo>
                    <a:cubicBezTo>
                      <a:pt x="27104" y="13027"/>
                      <a:pt x="23566" y="11642"/>
                      <a:pt x="19848" y="10924"/>
                    </a:cubicBezTo>
                    <a:lnTo>
                      <a:pt x="6873" y="9206"/>
                    </a:lnTo>
                    <a:close/>
                    <a:moveTo>
                      <a:pt x="5975" y="11616"/>
                    </a:moveTo>
                    <a:lnTo>
                      <a:pt x="5898" y="12283"/>
                    </a:lnTo>
                    <a:lnTo>
                      <a:pt x="18848" y="14001"/>
                    </a:lnTo>
                    <a:cubicBezTo>
                      <a:pt x="22463" y="14693"/>
                      <a:pt x="25925" y="16052"/>
                      <a:pt x="29079" y="17976"/>
                    </a:cubicBezTo>
                    <a:lnTo>
                      <a:pt x="29694" y="18360"/>
                    </a:lnTo>
                    <a:lnTo>
                      <a:pt x="30079" y="17796"/>
                    </a:lnTo>
                    <a:lnTo>
                      <a:pt x="29438" y="17411"/>
                    </a:lnTo>
                    <a:cubicBezTo>
                      <a:pt x="26207" y="15437"/>
                      <a:pt x="22668" y="14052"/>
                      <a:pt x="18976" y="13334"/>
                    </a:cubicBezTo>
                    <a:lnTo>
                      <a:pt x="5975" y="11616"/>
                    </a:lnTo>
                    <a:close/>
                    <a:moveTo>
                      <a:pt x="5078" y="14027"/>
                    </a:moveTo>
                    <a:lnTo>
                      <a:pt x="5001" y="14693"/>
                    </a:lnTo>
                    <a:lnTo>
                      <a:pt x="17950" y="16411"/>
                    </a:lnTo>
                    <a:cubicBezTo>
                      <a:pt x="21566" y="17104"/>
                      <a:pt x="25027" y="18463"/>
                      <a:pt x="28181" y="20386"/>
                    </a:cubicBezTo>
                    <a:lnTo>
                      <a:pt x="28797" y="20796"/>
                    </a:lnTo>
                    <a:lnTo>
                      <a:pt x="29181" y="20206"/>
                    </a:lnTo>
                    <a:lnTo>
                      <a:pt x="28566" y="19822"/>
                    </a:lnTo>
                    <a:cubicBezTo>
                      <a:pt x="25335" y="17847"/>
                      <a:pt x="21796" y="16463"/>
                      <a:pt x="18104" y="15745"/>
                    </a:cubicBezTo>
                    <a:lnTo>
                      <a:pt x="5078" y="14027"/>
                    </a:lnTo>
                    <a:close/>
                    <a:moveTo>
                      <a:pt x="4078" y="19053"/>
                    </a:moveTo>
                    <a:lnTo>
                      <a:pt x="4001" y="19719"/>
                    </a:lnTo>
                    <a:lnTo>
                      <a:pt x="16950" y="21437"/>
                    </a:lnTo>
                    <a:cubicBezTo>
                      <a:pt x="20591" y="22130"/>
                      <a:pt x="24053" y="23489"/>
                      <a:pt x="27207" y="25412"/>
                    </a:cubicBezTo>
                    <a:lnTo>
                      <a:pt x="27822" y="25797"/>
                    </a:lnTo>
                    <a:lnTo>
                      <a:pt x="28181" y="25232"/>
                    </a:lnTo>
                    <a:lnTo>
                      <a:pt x="27566" y="24822"/>
                    </a:lnTo>
                    <a:cubicBezTo>
                      <a:pt x="24335" y="22848"/>
                      <a:pt x="20796" y="21463"/>
                      <a:pt x="17104" y="20745"/>
                    </a:cubicBezTo>
                    <a:lnTo>
                      <a:pt x="4078" y="19053"/>
                    </a:lnTo>
                    <a:close/>
                    <a:moveTo>
                      <a:pt x="3231" y="21463"/>
                    </a:moveTo>
                    <a:lnTo>
                      <a:pt x="3129" y="22130"/>
                    </a:lnTo>
                    <a:lnTo>
                      <a:pt x="16078" y="23848"/>
                    </a:lnTo>
                    <a:cubicBezTo>
                      <a:pt x="19899" y="24617"/>
                      <a:pt x="24438" y="26668"/>
                      <a:pt x="26310" y="27848"/>
                    </a:cubicBezTo>
                    <a:lnTo>
                      <a:pt x="26925" y="28233"/>
                    </a:lnTo>
                    <a:lnTo>
                      <a:pt x="27310" y="27643"/>
                    </a:lnTo>
                    <a:lnTo>
                      <a:pt x="26669" y="27258"/>
                    </a:lnTo>
                    <a:cubicBezTo>
                      <a:pt x="24745" y="26053"/>
                      <a:pt x="20104" y="23925"/>
                      <a:pt x="16206" y="23155"/>
                    </a:cubicBezTo>
                    <a:lnTo>
                      <a:pt x="3231" y="21463"/>
                    </a:lnTo>
                    <a:close/>
                    <a:moveTo>
                      <a:pt x="2334" y="23848"/>
                    </a:moveTo>
                    <a:lnTo>
                      <a:pt x="2231" y="24514"/>
                    </a:lnTo>
                    <a:lnTo>
                      <a:pt x="15206" y="26232"/>
                    </a:lnTo>
                    <a:cubicBezTo>
                      <a:pt x="18925" y="26976"/>
                      <a:pt x="24540" y="29669"/>
                      <a:pt x="25438" y="30233"/>
                    </a:cubicBezTo>
                    <a:lnTo>
                      <a:pt x="26053" y="30617"/>
                    </a:lnTo>
                    <a:lnTo>
                      <a:pt x="26412" y="30053"/>
                    </a:lnTo>
                    <a:lnTo>
                      <a:pt x="25797" y="29669"/>
                    </a:lnTo>
                    <a:cubicBezTo>
                      <a:pt x="24848" y="29079"/>
                      <a:pt x="19207" y="26335"/>
                      <a:pt x="15335" y="25566"/>
                    </a:cubicBezTo>
                    <a:lnTo>
                      <a:pt x="2334" y="23848"/>
                    </a:lnTo>
                    <a:close/>
                    <a:moveTo>
                      <a:pt x="1283" y="27592"/>
                    </a:moveTo>
                    <a:lnTo>
                      <a:pt x="1180" y="28284"/>
                    </a:lnTo>
                    <a:lnTo>
                      <a:pt x="14155" y="29976"/>
                    </a:lnTo>
                    <a:cubicBezTo>
                      <a:pt x="17771" y="30694"/>
                      <a:pt x="21232" y="32053"/>
                      <a:pt x="24361" y="33976"/>
                    </a:cubicBezTo>
                    <a:lnTo>
                      <a:pt x="25002" y="34361"/>
                    </a:lnTo>
                    <a:lnTo>
                      <a:pt x="25361" y="33797"/>
                    </a:lnTo>
                    <a:lnTo>
                      <a:pt x="24745" y="33387"/>
                    </a:lnTo>
                    <a:cubicBezTo>
                      <a:pt x="21514" y="31412"/>
                      <a:pt x="17976" y="30028"/>
                      <a:pt x="14258" y="29310"/>
                    </a:cubicBezTo>
                    <a:lnTo>
                      <a:pt x="1283" y="27592"/>
                    </a:lnTo>
                    <a:close/>
                    <a:moveTo>
                      <a:pt x="693" y="30156"/>
                    </a:moveTo>
                    <a:lnTo>
                      <a:pt x="590" y="30822"/>
                    </a:lnTo>
                    <a:lnTo>
                      <a:pt x="13565" y="32541"/>
                    </a:lnTo>
                    <a:cubicBezTo>
                      <a:pt x="17181" y="33233"/>
                      <a:pt x="20643" y="34592"/>
                      <a:pt x="23797" y="36515"/>
                    </a:cubicBezTo>
                    <a:lnTo>
                      <a:pt x="24412" y="36900"/>
                    </a:lnTo>
                    <a:lnTo>
                      <a:pt x="24771" y="36310"/>
                    </a:lnTo>
                    <a:lnTo>
                      <a:pt x="24130" y="35925"/>
                    </a:lnTo>
                    <a:cubicBezTo>
                      <a:pt x="20925" y="33951"/>
                      <a:pt x="17386" y="32566"/>
                      <a:pt x="13668" y="31874"/>
                    </a:cubicBezTo>
                    <a:lnTo>
                      <a:pt x="693" y="30156"/>
                    </a:lnTo>
                    <a:close/>
                    <a:moveTo>
                      <a:pt x="103" y="32643"/>
                    </a:moveTo>
                    <a:lnTo>
                      <a:pt x="0" y="33335"/>
                    </a:lnTo>
                    <a:lnTo>
                      <a:pt x="12975" y="35053"/>
                    </a:lnTo>
                    <a:cubicBezTo>
                      <a:pt x="16591" y="35746"/>
                      <a:pt x="20053" y="37105"/>
                      <a:pt x="23207" y="39028"/>
                    </a:cubicBezTo>
                    <a:lnTo>
                      <a:pt x="23848" y="39413"/>
                    </a:lnTo>
                    <a:lnTo>
                      <a:pt x="24181" y="38823"/>
                    </a:lnTo>
                    <a:lnTo>
                      <a:pt x="23540" y="38438"/>
                    </a:lnTo>
                    <a:cubicBezTo>
                      <a:pt x="20335" y="36464"/>
                      <a:pt x="16796" y="35079"/>
                      <a:pt x="13104" y="34361"/>
                    </a:cubicBezTo>
                    <a:lnTo>
                      <a:pt x="103" y="32643"/>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1" name="Google Shape;331;p8"/>
              <p:cNvSpPr/>
              <p:nvPr/>
            </p:nvSpPr>
            <p:spPr>
              <a:xfrm>
                <a:off x="-1461075" y="3283625"/>
                <a:ext cx="841100" cy="995725"/>
              </a:xfrm>
              <a:custGeom>
                <a:avLst/>
                <a:gdLst/>
                <a:ahLst/>
                <a:cxnLst/>
                <a:rect l="l" t="t" r="r" b="b"/>
                <a:pathLst>
                  <a:path w="33644" h="39829" extrusionOk="0">
                    <a:moveTo>
                      <a:pt x="11739" y="1"/>
                    </a:moveTo>
                    <a:cubicBezTo>
                      <a:pt x="10432" y="1"/>
                      <a:pt x="9481" y="31"/>
                      <a:pt x="9386" y="31"/>
                    </a:cubicBezTo>
                    <a:lnTo>
                      <a:pt x="9386" y="698"/>
                    </a:lnTo>
                    <a:cubicBezTo>
                      <a:pt x="9406" y="698"/>
                      <a:pt x="10284" y="673"/>
                      <a:pt x="11526" y="673"/>
                    </a:cubicBezTo>
                    <a:cubicBezTo>
                      <a:pt x="13388" y="673"/>
                      <a:pt x="16068" y="729"/>
                      <a:pt x="17899" y="1006"/>
                    </a:cubicBezTo>
                    <a:cubicBezTo>
                      <a:pt x="22643" y="1775"/>
                      <a:pt x="29618" y="4878"/>
                      <a:pt x="32618" y="6750"/>
                    </a:cubicBezTo>
                    <a:lnTo>
                      <a:pt x="33259" y="7134"/>
                    </a:lnTo>
                    <a:lnTo>
                      <a:pt x="33644" y="6570"/>
                    </a:lnTo>
                    <a:lnTo>
                      <a:pt x="33028" y="6185"/>
                    </a:lnTo>
                    <a:cubicBezTo>
                      <a:pt x="29977" y="4288"/>
                      <a:pt x="22874" y="1108"/>
                      <a:pt x="18053" y="365"/>
                    </a:cubicBezTo>
                    <a:cubicBezTo>
                      <a:pt x="16198" y="63"/>
                      <a:pt x="13606" y="1"/>
                      <a:pt x="11739" y="1"/>
                    </a:cubicBezTo>
                    <a:close/>
                    <a:moveTo>
                      <a:pt x="8770" y="2801"/>
                    </a:moveTo>
                    <a:lnTo>
                      <a:pt x="8770" y="3493"/>
                    </a:lnTo>
                    <a:cubicBezTo>
                      <a:pt x="8847" y="3493"/>
                      <a:pt x="16130" y="3519"/>
                      <a:pt x="19258" y="4288"/>
                    </a:cubicBezTo>
                    <a:cubicBezTo>
                      <a:pt x="22976" y="5211"/>
                      <a:pt x="28489" y="7134"/>
                      <a:pt x="31746" y="9160"/>
                    </a:cubicBezTo>
                    <a:lnTo>
                      <a:pt x="32387" y="9545"/>
                    </a:lnTo>
                    <a:lnTo>
                      <a:pt x="32746" y="8980"/>
                    </a:lnTo>
                    <a:lnTo>
                      <a:pt x="32105" y="8570"/>
                    </a:lnTo>
                    <a:cubicBezTo>
                      <a:pt x="28797" y="6519"/>
                      <a:pt x="23207" y="4570"/>
                      <a:pt x="19412" y="3621"/>
                    </a:cubicBezTo>
                    <a:cubicBezTo>
                      <a:pt x="16207" y="2852"/>
                      <a:pt x="9078" y="2801"/>
                      <a:pt x="8770" y="2801"/>
                    </a:cubicBezTo>
                    <a:close/>
                    <a:moveTo>
                      <a:pt x="8129" y="5570"/>
                    </a:moveTo>
                    <a:lnTo>
                      <a:pt x="8129" y="6262"/>
                    </a:lnTo>
                    <a:cubicBezTo>
                      <a:pt x="8232" y="6262"/>
                      <a:pt x="17412" y="6467"/>
                      <a:pt x="20592" y="7570"/>
                    </a:cubicBezTo>
                    <a:cubicBezTo>
                      <a:pt x="21463" y="7878"/>
                      <a:pt x="22361" y="8160"/>
                      <a:pt x="23233" y="8442"/>
                    </a:cubicBezTo>
                    <a:cubicBezTo>
                      <a:pt x="25976" y="9314"/>
                      <a:pt x="28592" y="10160"/>
                      <a:pt x="30874" y="11570"/>
                    </a:cubicBezTo>
                    <a:lnTo>
                      <a:pt x="31490" y="11955"/>
                    </a:lnTo>
                    <a:lnTo>
                      <a:pt x="31849" y="11391"/>
                    </a:lnTo>
                    <a:lnTo>
                      <a:pt x="31208" y="11006"/>
                    </a:lnTo>
                    <a:cubicBezTo>
                      <a:pt x="28874" y="9519"/>
                      <a:pt x="26079" y="8647"/>
                      <a:pt x="23412" y="7801"/>
                    </a:cubicBezTo>
                    <a:cubicBezTo>
                      <a:pt x="22540" y="7519"/>
                      <a:pt x="21669" y="7237"/>
                      <a:pt x="20797" y="6929"/>
                    </a:cubicBezTo>
                    <a:cubicBezTo>
                      <a:pt x="17540" y="5801"/>
                      <a:pt x="8514" y="5570"/>
                      <a:pt x="8129" y="5570"/>
                    </a:cubicBezTo>
                    <a:close/>
                    <a:moveTo>
                      <a:pt x="6822" y="9596"/>
                    </a:moveTo>
                    <a:lnTo>
                      <a:pt x="6745" y="10263"/>
                    </a:lnTo>
                    <a:lnTo>
                      <a:pt x="19694" y="11981"/>
                    </a:lnTo>
                    <a:cubicBezTo>
                      <a:pt x="23310" y="12699"/>
                      <a:pt x="26771" y="14032"/>
                      <a:pt x="29925" y="15981"/>
                    </a:cubicBezTo>
                    <a:lnTo>
                      <a:pt x="30566" y="16365"/>
                    </a:lnTo>
                    <a:lnTo>
                      <a:pt x="30925" y="15776"/>
                    </a:lnTo>
                    <a:lnTo>
                      <a:pt x="30284" y="15391"/>
                    </a:lnTo>
                    <a:cubicBezTo>
                      <a:pt x="27079" y="13417"/>
                      <a:pt x="23515" y="12032"/>
                      <a:pt x="19822" y="11314"/>
                    </a:cubicBezTo>
                    <a:lnTo>
                      <a:pt x="6822" y="9596"/>
                    </a:lnTo>
                    <a:close/>
                    <a:moveTo>
                      <a:pt x="5950" y="12006"/>
                    </a:moveTo>
                    <a:lnTo>
                      <a:pt x="5847" y="12673"/>
                    </a:lnTo>
                    <a:lnTo>
                      <a:pt x="18822" y="14391"/>
                    </a:lnTo>
                    <a:cubicBezTo>
                      <a:pt x="22438" y="15109"/>
                      <a:pt x="25900" y="16442"/>
                      <a:pt x="29054" y="18391"/>
                    </a:cubicBezTo>
                    <a:lnTo>
                      <a:pt x="29669" y="18776"/>
                    </a:lnTo>
                    <a:lnTo>
                      <a:pt x="30054" y="18186"/>
                    </a:lnTo>
                    <a:lnTo>
                      <a:pt x="29413" y="17801"/>
                    </a:lnTo>
                    <a:cubicBezTo>
                      <a:pt x="26182" y="15827"/>
                      <a:pt x="22643" y="14442"/>
                      <a:pt x="18925" y="13724"/>
                    </a:cubicBezTo>
                    <a:lnTo>
                      <a:pt x="5950" y="12006"/>
                    </a:lnTo>
                    <a:close/>
                    <a:moveTo>
                      <a:pt x="5052" y="14417"/>
                    </a:moveTo>
                    <a:lnTo>
                      <a:pt x="4975" y="15109"/>
                    </a:lnTo>
                    <a:lnTo>
                      <a:pt x="17925" y="16801"/>
                    </a:lnTo>
                    <a:cubicBezTo>
                      <a:pt x="21540" y="17519"/>
                      <a:pt x="25028" y="18853"/>
                      <a:pt x="28156" y="20802"/>
                    </a:cubicBezTo>
                    <a:lnTo>
                      <a:pt x="28797" y="21186"/>
                    </a:lnTo>
                    <a:lnTo>
                      <a:pt x="29156" y="20596"/>
                    </a:lnTo>
                    <a:lnTo>
                      <a:pt x="28515" y="20212"/>
                    </a:lnTo>
                    <a:cubicBezTo>
                      <a:pt x="25310" y="18237"/>
                      <a:pt x="21745" y="16853"/>
                      <a:pt x="18053" y="16135"/>
                    </a:cubicBezTo>
                    <a:lnTo>
                      <a:pt x="5052" y="14417"/>
                    </a:lnTo>
                    <a:close/>
                    <a:moveTo>
                      <a:pt x="4078" y="19443"/>
                    </a:moveTo>
                    <a:lnTo>
                      <a:pt x="4001" y="20109"/>
                    </a:lnTo>
                    <a:lnTo>
                      <a:pt x="16950" y="21827"/>
                    </a:lnTo>
                    <a:cubicBezTo>
                      <a:pt x="20566" y="22545"/>
                      <a:pt x="24028" y="23879"/>
                      <a:pt x="27182" y="25827"/>
                    </a:cubicBezTo>
                    <a:lnTo>
                      <a:pt x="27823" y="26212"/>
                    </a:lnTo>
                    <a:lnTo>
                      <a:pt x="28156" y="25622"/>
                    </a:lnTo>
                    <a:lnTo>
                      <a:pt x="27541" y="25238"/>
                    </a:lnTo>
                    <a:cubicBezTo>
                      <a:pt x="24310" y="23263"/>
                      <a:pt x="20771" y="21879"/>
                      <a:pt x="17079" y="21161"/>
                    </a:cubicBezTo>
                    <a:lnTo>
                      <a:pt x="4078" y="19443"/>
                    </a:lnTo>
                    <a:close/>
                    <a:moveTo>
                      <a:pt x="3180" y="21853"/>
                    </a:moveTo>
                    <a:lnTo>
                      <a:pt x="3103" y="22520"/>
                    </a:lnTo>
                    <a:lnTo>
                      <a:pt x="16053" y="24238"/>
                    </a:lnTo>
                    <a:cubicBezTo>
                      <a:pt x="19874" y="24981"/>
                      <a:pt x="24438" y="27058"/>
                      <a:pt x="26284" y="28212"/>
                    </a:cubicBezTo>
                    <a:lnTo>
                      <a:pt x="26925" y="28623"/>
                    </a:lnTo>
                    <a:lnTo>
                      <a:pt x="27284" y="28033"/>
                    </a:lnTo>
                    <a:lnTo>
                      <a:pt x="26643" y="27648"/>
                    </a:lnTo>
                    <a:cubicBezTo>
                      <a:pt x="24720" y="26443"/>
                      <a:pt x="20079" y="24340"/>
                      <a:pt x="16181" y="23571"/>
                    </a:cubicBezTo>
                    <a:lnTo>
                      <a:pt x="3180" y="21853"/>
                    </a:lnTo>
                    <a:close/>
                    <a:moveTo>
                      <a:pt x="2309" y="24263"/>
                    </a:moveTo>
                    <a:lnTo>
                      <a:pt x="2232" y="24930"/>
                    </a:lnTo>
                    <a:lnTo>
                      <a:pt x="15181" y="26648"/>
                    </a:lnTo>
                    <a:cubicBezTo>
                      <a:pt x="18925" y="27392"/>
                      <a:pt x="24515" y="30084"/>
                      <a:pt x="25412" y="30623"/>
                    </a:cubicBezTo>
                    <a:lnTo>
                      <a:pt x="26053" y="31007"/>
                    </a:lnTo>
                    <a:lnTo>
                      <a:pt x="26387" y="30443"/>
                    </a:lnTo>
                    <a:lnTo>
                      <a:pt x="25771" y="30058"/>
                    </a:lnTo>
                    <a:cubicBezTo>
                      <a:pt x="24823" y="29469"/>
                      <a:pt x="19181" y="26751"/>
                      <a:pt x="15309" y="25981"/>
                    </a:cubicBezTo>
                    <a:lnTo>
                      <a:pt x="2309" y="24263"/>
                    </a:lnTo>
                    <a:close/>
                    <a:moveTo>
                      <a:pt x="1257" y="28007"/>
                    </a:moveTo>
                    <a:lnTo>
                      <a:pt x="1180" y="28674"/>
                    </a:lnTo>
                    <a:lnTo>
                      <a:pt x="14130" y="30392"/>
                    </a:lnTo>
                    <a:cubicBezTo>
                      <a:pt x="17745" y="31110"/>
                      <a:pt x="21207" y="32443"/>
                      <a:pt x="24361" y="34392"/>
                    </a:cubicBezTo>
                    <a:lnTo>
                      <a:pt x="24976" y="34777"/>
                    </a:lnTo>
                    <a:lnTo>
                      <a:pt x="25335" y="34187"/>
                    </a:lnTo>
                    <a:lnTo>
                      <a:pt x="24720" y="33802"/>
                    </a:lnTo>
                    <a:cubicBezTo>
                      <a:pt x="21489" y="31828"/>
                      <a:pt x="17950" y="30443"/>
                      <a:pt x="14258" y="29725"/>
                    </a:cubicBezTo>
                    <a:lnTo>
                      <a:pt x="1257" y="28007"/>
                    </a:lnTo>
                    <a:close/>
                    <a:moveTo>
                      <a:pt x="667" y="30520"/>
                    </a:moveTo>
                    <a:lnTo>
                      <a:pt x="591" y="31212"/>
                    </a:lnTo>
                    <a:lnTo>
                      <a:pt x="13566" y="32905"/>
                    </a:lnTo>
                    <a:cubicBezTo>
                      <a:pt x="17155" y="33623"/>
                      <a:pt x="20617" y="34982"/>
                      <a:pt x="23771" y="36905"/>
                    </a:cubicBezTo>
                    <a:lnTo>
                      <a:pt x="24412" y="37290"/>
                    </a:lnTo>
                    <a:lnTo>
                      <a:pt x="24746" y="36726"/>
                    </a:lnTo>
                    <a:lnTo>
                      <a:pt x="24130" y="36315"/>
                    </a:lnTo>
                    <a:cubicBezTo>
                      <a:pt x="20899" y="34341"/>
                      <a:pt x="17361" y="32956"/>
                      <a:pt x="13668" y="32238"/>
                    </a:cubicBezTo>
                    <a:lnTo>
                      <a:pt x="667" y="30520"/>
                    </a:lnTo>
                    <a:close/>
                    <a:moveTo>
                      <a:pt x="103" y="33059"/>
                    </a:moveTo>
                    <a:lnTo>
                      <a:pt x="1" y="33725"/>
                    </a:lnTo>
                    <a:lnTo>
                      <a:pt x="12950" y="35443"/>
                    </a:lnTo>
                    <a:cubicBezTo>
                      <a:pt x="16566" y="36136"/>
                      <a:pt x="20027" y="37495"/>
                      <a:pt x="23181" y="39418"/>
                    </a:cubicBezTo>
                    <a:lnTo>
                      <a:pt x="23797" y="39828"/>
                    </a:lnTo>
                    <a:lnTo>
                      <a:pt x="24156" y="39238"/>
                    </a:lnTo>
                    <a:lnTo>
                      <a:pt x="23515" y="38854"/>
                    </a:lnTo>
                    <a:cubicBezTo>
                      <a:pt x="20310" y="36879"/>
                      <a:pt x="16745" y="35495"/>
                      <a:pt x="13053" y="34777"/>
                    </a:cubicBezTo>
                    <a:lnTo>
                      <a:pt x="103" y="33059"/>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332" name="Google Shape;332;p8"/>
          <p:cNvGrpSpPr/>
          <p:nvPr/>
        </p:nvGrpSpPr>
        <p:grpSpPr>
          <a:xfrm>
            <a:off x="-1156521" y="2719806"/>
            <a:ext cx="3179412" cy="2781660"/>
            <a:chOff x="-867391" y="2039854"/>
            <a:chExt cx="2384559" cy="2086245"/>
          </a:xfrm>
        </p:grpSpPr>
        <p:grpSp>
          <p:nvGrpSpPr>
            <p:cNvPr id="333" name="Google Shape;333;p8"/>
            <p:cNvGrpSpPr/>
            <p:nvPr/>
          </p:nvGrpSpPr>
          <p:grpSpPr>
            <a:xfrm rot="-10337279" flipH="1">
              <a:off x="-487925" y="2160875"/>
              <a:ext cx="1908935" cy="1561796"/>
              <a:chOff x="-586370" y="1929070"/>
              <a:chExt cx="1908848" cy="1561725"/>
            </a:xfrm>
          </p:grpSpPr>
          <p:sp>
            <p:nvSpPr>
              <p:cNvPr id="334" name="Google Shape;334;p8"/>
              <p:cNvSpPr/>
              <p:nvPr/>
            </p:nvSpPr>
            <p:spPr>
              <a:xfrm rot="7018065">
                <a:off x="-142978" y="1921291"/>
                <a:ext cx="949275" cy="1577284"/>
              </a:xfrm>
              <a:custGeom>
                <a:avLst/>
                <a:gdLst/>
                <a:ahLst/>
                <a:cxnLst/>
                <a:rect l="l" t="t" r="r" b="b"/>
                <a:pathLst>
                  <a:path w="39260" h="65239" extrusionOk="0">
                    <a:moveTo>
                      <a:pt x="31193" y="1"/>
                    </a:moveTo>
                    <a:cubicBezTo>
                      <a:pt x="29629" y="1"/>
                      <a:pt x="28036" y="370"/>
                      <a:pt x="26643" y="1056"/>
                    </a:cubicBezTo>
                    <a:cubicBezTo>
                      <a:pt x="23259" y="2722"/>
                      <a:pt x="20848" y="5825"/>
                      <a:pt x="18746" y="8953"/>
                    </a:cubicBezTo>
                    <a:lnTo>
                      <a:pt x="18746" y="8928"/>
                    </a:lnTo>
                    <a:cubicBezTo>
                      <a:pt x="13079" y="17313"/>
                      <a:pt x="9001" y="26595"/>
                      <a:pt x="6078" y="36263"/>
                    </a:cubicBezTo>
                    <a:cubicBezTo>
                      <a:pt x="5078" y="39622"/>
                      <a:pt x="4027" y="42058"/>
                      <a:pt x="2822" y="45340"/>
                    </a:cubicBezTo>
                    <a:cubicBezTo>
                      <a:pt x="214" y="52473"/>
                      <a:pt x="1430" y="62307"/>
                      <a:pt x="14" y="65213"/>
                    </a:cubicBezTo>
                    <a:lnTo>
                      <a:pt x="14" y="65213"/>
                    </a:lnTo>
                    <a:cubicBezTo>
                      <a:pt x="7580" y="49885"/>
                      <a:pt x="20598" y="32563"/>
                      <a:pt x="32080" y="19877"/>
                    </a:cubicBezTo>
                    <a:cubicBezTo>
                      <a:pt x="34310" y="17415"/>
                      <a:pt x="36644" y="14928"/>
                      <a:pt x="37952" y="11851"/>
                    </a:cubicBezTo>
                    <a:cubicBezTo>
                      <a:pt x="39234" y="8800"/>
                      <a:pt x="39259" y="4928"/>
                      <a:pt x="37054" y="2415"/>
                    </a:cubicBezTo>
                    <a:cubicBezTo>
                      <a:pt x="35606" y="755"/>
                      <a:pt x="33429" y="1"/>
                      <a:pt x="31193" y="1"/>
                    </a:cubicBezTo>
                    <a:close/>
                    <a:moveTo>
                      <a:pt x="14" y="65213"/>
                    </a:moveTo>
                    <a:lnTo>
                      <a:pt x="14" y="65213"/>
                    </a:lnTo>
                    <a:cubicBezTo>
                      <a:pt x="10" y="65221"/>
                      <a:pt x="5" y="65230"/>
                      <a:pt x="1" y="65239"/>
                    </a:cubicBezTo>
                    <a:cubicBezTo>
                      <a:pt x="5" y="65230"/>
                      <a:pt x="10" y="65221"/>
                      <a:pt x="14" y="65213"/>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5" name="Google Shape;335;p8"/>
              <p:cNvSpPr/>
              <p:nvPr/>
            </p:nvSpPr>
            <p:spPr>
              <a:xfrm rot="7018065">
                <a:off x="-45665" y="1912137"/>
                <a:ext cx="894703" cy="1611253"/>
              </a:xfrm>
              <a:custGeom>
                <a:avLst/>
                <a:gdLst/>
                <a:ahLst/>
                <a:cxnLst/>
                <a:rect l="l" t="t" r="r" b="b"/>
                <a:pathLst>
                  <a:path w="37003" h="66644" extrusionOk="0">
                    <a:moveTo>
                      <a:pt x="29021" y="0"/>
                    </a:moveTo>
                    <a:cubicBezTo>
                      <a:pt x="27307" y="0"/>
                      <a:pt x="25551" y="457"/>
                      <a:pt x="24053" y="1281"/>
                    </a:cubicBezTo>
                    <a:cubicBezTo>
                      <a:pt x="20745" y="3128"/>
                      <a:pt x="18489" y="6333"/>
                      <a:pt x="16514" y="9538"/>
                    </a:cubicBezTo>
                    <a:lnTo>
                      <a:pt x="16514" y="9513"/>
                    </a:lnTo>
                    <a:cubicBezTo>
                      <a:pt x="11232" y="18154"/>
                      <a:pt x="7591" y="27616"/>
                      <a:pt x="5129" y="37411"/>
                    </a:cubicBezTo>
                    <a:cubicBezTo>
                      <a:pt x="4257" y="40796"/>
                      <a:pt x="3360" y="43284"/>
                      <a:pt x="2308" y="46617"/>
                    </a:cubicBezTo>
                    <a:cubicBezTo>
                      <a:pt x="1" y="53874"/>
                      <a:pt x="1693" y="63669"/>
                      <a:pt x="411" y="66644"/>
                    </a:cubicBezTo>
                    <a:lnTo>
                      <a:pt x="411" y="66644"/>
                    </a:lnTo>
                    <a:cubicBezTo>
                      <a:pt x="7257" y="50951"/>
                      <a:pt x="19437" y="33052"/>
                      <a:pt x="30335" y="19846"/>
                    </a:cubicBezTo>
                    <a:cubicBezTo>
                      <a:pt x="32464" y="17257"/>
                      <a:pt x="34695" y="14692"/>
                      <a:pt x="35849" y="11564"/>
                    </a:cubicBezTo>
                    <a:cubicBezTo>
                      <a:pt x="37002" y="8436"/>
                      <a:pt x="36823" y="4564"/>
                      <a:pt x="34515" y="2153"/>
                    </a:cubicBezTo>
                    <a:cubicBezTo>
                      <a:pt x="33098" y="666"/>
                      <a:pt x="31091" y="0"/>
                      <a:pt x="2902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6" name="Google Shape;336;p8"/>
              <p:cNvSpPr/>
              <p:nvPr/>
            </p:nvSpPr>
            <p:spPr>
              <a:xfrm rot="7018065">
                <a:off x="710586" y="3008131"/>
                <a:ext cx="369724" cy="293122"/>
              </a:xfrm>
              <a:custGeom>
                <a:avLst/>
                <a:gdLst/>
                <a:ahLst/>
                <a:cxnLst/>
                <a:rect l="l" t="t" r="r" b="b"/>
                <a:pathLst>
                  <a:path w="15291" h="12124" extrusionOk="0">
                    <a:moveTo>
                      <a:pt x="8935" y="0"/>
                    </a:moveTo>
                    <a:cubicBezTo>
                      <a:pt x="8915" y="0"/>
                      <a:pt x="8895" y="3"/>
                      <a:pt x="8873" y="9"/>
                    </a:cubicBezTo>
                    <a:cubicBezTo>
                      <a:pt x="8745" y="35"/>
                      <a:pt x="8642" y="265"/>
                      <a:pt x="8770" y="368"/>
                    </a:cubicBezTo>
                    <a:cubicBezTo>
                      <a:pt x="8796" y="368"/>
                      <a:pt x="8822" y="368"/>
                      <a:pt x="8847" y="394"/>
                    </a:cubicBezTo>
                    <a:cubicBezTo>
                      <a:pt x="8950" y="394"/>
                      <a:pt x="9053" y="368"/>
                      <a:pt x="9104" y="265"/>
                    </a:cubicBezTo>
                    <a:cubicBezTo>
                      <a:pt x="9172" y="153"/>
                      <a:pt x="9080" y="0"/>
                      <a:pt x="8935" y="0"/>
                    </a:cubicBezTo>
                    <a:close/>
                    <a:moveTo>
                      <a:pt x="11916" y="1183"/>
                    </a:moveTo>
                    <a:cubicBezTo>
                      <a:pt x="11893" y="1183"/>
                      <a:pt x="11871" y="1185"/>
                      <a:pt x="11848" y="1189"/>
                    </a:cubicBezTo>
                    <a:cubicBezTo>
                      <a:pt x="11565" y="1240"/>
                      <a:pt x="11360" y="1753"/>
                      <a:pt x="11642" y="1932"/>
                    </a:cubicBezTo>
                    <a:cubicBezTo>
                      <a:pt x="11694" y="1958"/>
                      <a:pt x="11745" y="1983"/>
                      <a:pt x="11796" y="2009"/>
                    </a:cubicBezTo>
                    <a:cubicBezTo>
                      <a:pt x="11822" y="2012"/>
                      <a:pt x="11848" y="2014"/>
                      <a:pt x="11873" y="2014"/>
                    </a:cubicBezTo>
                    <a:cubicBezTo>
                      <a:pt x="12051" y="2014"/>
                      <a:pt x="12219" y="1935"/>
                      <a:pt x="12309" y="1778"/>
                    </a:cubicBezTo>
                    <a:cubicBezTo>
                      <a:pt x="12452" y="1492"/>
                      <a:pt x="12218" y="1183"/>
                      <a:pt x="11916" y="1183"/>
                    </a:cubicBezTo>
                    <a:close/>
                    <a:moveTo>
                      <a:pt x="6093" y="1486"/>
                    </a:moveTo>
                    <a:cubicBezTo>
                      <a:pt x="5938" y="1486"/>
                      <a:pt x="5786" y="1562"/>
                      <a:pt x="5745" y="1727"/>
                    </a:cubicBezTo>
                    <a:cubicBezTo>
                      <a:pt x="5745" y="1778"/>
                      <a:pt x="5745" y="1804"/>
                      <a:pt x="5745" y="1855"/>
                    </a:cubicBezTo>
                    <a:cubicBezTo>
                      <a:pt x="5770" y="2035"/>
                      <a:pt x="5924" y="2189"/>
                      <a:pt x="6104" y="2214"/>
                    </a:cubicBezTo>
                    <a:cubicBezTo>
                      <a:pt x="6114" y="2215"/>
                      <a:pt x="6124" y="2216"/>
                      <a:pt x="6134" y="2216"/>
                    </a:cubicBezTo>
                    <a:cubicBezTo>
                      <a:pt x="6400" y="2216"/>
                      <a:pt x="6585" y="1897"/>
                      <a:pt x="6437" y="1650"/>
                    </a:cubicBezTo>
                    <a:cubicBezTo>
                      <a:pt x="6366" y="1543"/>
                      <a:pt x="6228" y="1486"/>
                      <a:pt x="6093" y="1486"/>
                    </a:cubicBezTo>
                    <a:close/>
                    <a:moveTo>
                      <a:pt x="9380" y="1591"/>
                    </a:moveTo>
                    <a:cubicBezTo>
                      <a:pt x="9348" y="1591"/>
                      <a:pt x="9316" y="1593"/>
                      <a:pt x="9283" y="1599"/>
                    </a:cubicBezTo>
                    <a:cubicBezTo>
                      <a:pt x="8847" y="1676"/>
                      <a:pt x="8565" y="2394"/>
                      <a:pt x="8976" y="2676"/>
                    </a:cubicBezTo>
                    <a:cubicBezTo>
                      <a:pt x="9027" y="2701"/>
                      <a:pt x="9104" y="2753"/>
                      <a:pt x="9181" y="2753"/>
                    </a:cubicBezTo>
                    <a:cubicBezTo>
                      <a:pt x="9222" y="2760"/>
                      <a:pt x="9265" y="2764"/>
                      <a:pt x="9307" y="2764"/>
                    </a:cubicBezTo>
                    <a:cubicBezTo>
                      <a:pt x="9550" y="2764"/>
                      <a:pt x="9793" y="2642"/>
                      <a:pt x="9924" y="2445"/>
                    </a:cubicBezTo>
                    <a:cubicBezTo>
                      <a:pt x="10115" y="2040"/>
                      <a:pt x="9796" y="1591"/>
                      <a:pt x="9380" y="1591"/>
                    </a:cubicBezTo>
                    <a:close/>
                    <a:moveTo>
                      <a:pt x="4129" y="3189"/>
                    </a:moveTo>
                    <a:cubicBezTo>
                      <a:pt x="4052" y="3214"/>
                      <a:pt x="4001" y="3343"/>
                      <a:pt x="4078" y="3394"/>
                    </a:cubicBezTo>
                    <a:lnTo>
                      <a:pt x="4078" y="3419"/>
                    </a:lnTo>
                    <a:lnTo>
                      <a:pt x="4104" y="3419"/>
                    </a:lnTo>
                    <a:cubicBezTo>
                      <a:pt x="4155" y="3419"/>
                      <a:pt x="4232" y="3394"/>
                      <a:pt x="4257" y="3343"/>
                    </a:cubicBezTo>
                    <a:cubicBezTo>
                      <a:pt x="4283" y="3266"/>
                      <a:pt x="4206" y="3189"/>
                      <a:pt x="4129" y="3189"/>
                    </a:cubicBezTo>
                    <a:close/>
                    <a:moveTo>
                      <a:pt x="14587" y="2354"/>
                    </a:moveTo>
                    <a:cubicBezTo>
                      <a:pt x="14547" y="2354"/>
                      <a:pt x="14505" y="2359"/>
                      <a:pt x="14463" y="2368"/>
                    </a:cubicBezTo>
                    <a:cubicBezTo>
                      <a:pt x="14027" y="2445"/>
                      <a:pt x="13745" y="3137"/>
                      <a:pt x="14155" y="3419"/>
                    </a:cubicBezTo>
                    <a:lnTo>
                      <a:pt x="14130" y="3419"/>
                    </a:lnTo>
                    <a:cubicBezTo>
                      <a:pt x="14207" y="3471"/>
                      <a:pt x="14284" y="3496"/>
                      <a:pt x="14360" y="3496"/>
                    </a:cubicBezTo>
                    <a:cubicBezTo>
                      <a:pt x="14415" y="3511"/>
                      <a:pt x="14471" y="3519"/>
                      <a:pt x="14527" y="3519"/>
                    </a:cubicBezTo>
                    <a:cubicBezTo>
                      <a:pt x="14756" y="3519"/>
                      <a:pt x="14980" y="3395"/>
                      <a:pt x="15104" y="3189"/>
                    </a:cubicBezTo>
                    <a:cubicBezTo>
                      <a:pt x="15290" y="2793"/>
                      <a:pt x="14990" y="2354"/>
                      <a:pt x="14587" y="2354"/>
                    </a:cubicBezTo>
                    <a:close/>
                    <a:moveTo>
                      <a:pt x="12388" y="3205"/>
                    </a:moveTo>
                    <a:cubicBezTo>
                      <a:pt x="12371" y="3205"/>
                      <a:pt x="12353" y="3208"/>
                      <a:pt x="12335" y="3214"/>
                    </a:cubicBezTo>
                    <a:cubicBezTo>
                      <a:pt x="12181" y="3240"/>
                      <a:pt x="12078" y="3471"/>
                      <a:pt x="12232" y="3573"/>
                    </a:cubicBezTo>
                    <a:cubicBezTo>
                      <a:pt x="12258" y="3573"/>
                      <a:pt x="12283" y="3599"/>
                      <a:pt x="12309" y="3599"/>
                    </a:cubicBezTo>
                    <a:cubicBezTo>
                      <a:pt x="12323" y="3604"/>
                      <a:pt x="12337" y="3606"/>
                      <a:pt x="12352" y="3606"/>
                    </a:cubicBezTo>
                    <a:cubicBezTo>
                      <a:pt x="12421" y="3606"/>
                      <a:pt x="12498" y="3560"/>
                      <a:pt x="12540" y="3496"/>
                    </a:cubicBezTo>
                    <a:cubicBezTo>
                      <a:pt x="12608" y="3361"/>
                      <a:pt x="12516" y="3205"/>
                      <a:pt x="12388" y="3205"/>
                    </a:cubicBezTo>
                    <a:close/>
                    <a:moveTo>
                      <a:pt x="7478" y="3842"/>
                    </a:moveTo>
                    <a:cubicBezTo>
                      <a:pt x="7323" y="3842"/>
                      <a:pt x="7170" y="3912"/>
                      <a:pt x="7129" y="4061"/>
                    </a:cubicBezTo>
                    <a:lnTo>
                      <a:pt x="7155" y="4061"/>
                    </a:lnTo>
                    <a:cubicBezTo>
                      <a:pt x="7155" y="4112"/>
                      <a:pt x="7155" y="4163"/>
                      <a:pt x="7155" y="4214"/>
                    </a:cubicBezTo>
                    <a:cubicBezTo>
                      <a:pt x="7181" y="4394"/>
                      <a:pt x="7334" y="4522"/>
                      <a:pt x="7514" y="4573"/>
                    </a:cubicBezTo>
                    <a:cubicBezTo>
                      <a:pt x="7796" y="4573"/>
                      <a:pt x="7976" y="4240"/>
                      <a:pt x="7822" y="4009"/>
                    </a:cubicBezTo>
                    <a:cubicBezTo>
                      <a:pt x="7761" y="3900"/>
                      <a:pt x="7619" y="3842"/>
                      <a:pt x="7478" y="3842"/>
                    </a:cubicBezTo>
                    <a:close/>
                    <a:moveTo>
                      <a:pt x="3853" y="5099"/>
                    </a:moveTo>
                    <a:cubicBezTo>
                      <a:pt x="3701" y="5099"/>
                      <a:pt x="3554" y="5169"/>
                      <a:pt x="3514" y="5317"/>
                    </a:cubicBezTo>
                    <a:cubicBezTo>
                      <a:pt x="3514" y="5368"/>
                      <a:pt x="3514" y="5420"/>
                      <a:pt x="3514" y="5471"/>
                    </a:cubicBezTo>
                    <a:cubicBezTo>
                      <a:pt x="3539" y="5650"/>
                      <a:pt x="3693" y="5804"/>
                      <a:pt x="3873" y="5830"/>
                    </a:cubicBezTo>
                    <a:cubicBezTo>
                      <a:pt x="4155" y="5830"/>
                      <a:pt x="4360" y="5522"/>
                      <a:pt x="4206" y="5266"/>
                    </a:cubicBezTo>
                    <a:cubicBezTo>
                      <a:pt x="4133" y="5156"/>
                      <a:pt x="3991" y="5099"/>
                      <a:pt x="3853" y="5099"/>
                    </a:cubicBezTo>
                    <a:close/>
                    <a:moveTo>
                      <a:pt x="7382" y="5816"/>
                    </a:moveTo>
                    <a:cubicBezTo>
                      <a:pt x="7341" y="5816"/>
                      <a:pt x="7300" y="5820"/>
                      <a:pt x="7258" y="5830"/>
                    </a:cubicBezTo>
                    <a:cubicBezTo>
                      <a:pt x="6822" y="5907"/>
                      <a:pt x="6540" y="6625"/>
                      <a:pt x="6924" y="6907"/>
                    </a:cubicBezTo>
                    <a:lnTo>
                      <a:pt x="6950" y="6907"/>
                    </a:lnTo>
                    <a:cubicBezTo>
                      <a:pt x="7001" y="6932"/>
                      <a:pt x="7078" y="6958"/>
                      <a:pt x="7155" y="6984"/>
                    </a:cubicBezTo>
                    <a:cubicBezTo>
                      <a:pt x="7196" y="6991"/>
                      <a:pt x="7238" y="6995"/>
                      <a:pt x="7280" y="6995"/>
                    </a:cubicBezTo>
                    <a:cubicBezTo>
                      <a:pt x="7524" y="6995"/>
                      <a:pt x="7767" y="6869"/>
                      <a:pt x="7899" y="6650"/>
                    </a:cubicBezTo>
                    <a:cubicBezTo>
                      <a:pt x="8085" y="6254"/>
                      <a:pt x="7785" y="5816"/>
                      <a:pt x="7382" y="5816"/>
                    </a:cubicBezTo>
                    <a:close/>
                    <a:moveTo>
                      <a:pt x="1704" y="7231"/>
                    </a:moveTo>
                    <a:cubicBezTo>
                      <a:pt x="1684" y="7231"/>
                      <a:pt x="1663" y="7234"/>
                      <a:pt x="1642" y="7240"/>
                    </a:cubicBezTo>
                    <a:cubicBezTo>
                      <a:pt x="1514" y="7266"/>
                      <a:pt x="1411" y="7497"/>
                      <a:pt x="1539" y="7599"/>
                    </a:cubicBezTo>
                    <a:cubicBezTo>
                      <a:pt x="1565" y="7599"/>
                      <a:pt x="1591" y="7625"/>
                      <a:pt x="1616" y="7625"/>
                    </a:cubicBezTo>
                    <a:cubicBezTo>
                      <a:pt x="1634" y="7629"/>
                      <a:pt x="1653" y="7631"/>
                      <a:pt x="1670" y="7631"/>
                    </a:cubicBezTo>
                    <a:cubicBezTo>
                      <a:pt x="1754" y="7631"/>
                      <a:pt x="1830" y="7586"/>
                      <a:pt x="1873" y="7522"/>
                    </a:cubicBezTo>
                    <a:cubicBezTo>
                      <a:pt x="1940" y="7387"/>
                      <a:pt x="1849" y="7231"/>
                      <a:pt x="1704" y="7231"/>
                    </a:cubicBezTo>
                    <a:close/>
                    <a:moveTo>
                      <a:pt x="5899" y="8599"/>
                    </a:moveTo>
                    <a:cubicBezTo>
                      <a:pt x="5822" y="8599"/>
                      <a:pt x="5770" y="8753"/>
                      <a:pt x="5847" y="8804"/>
                    </a:cubicBezTo>
                    <a:cubicBezTo>
                      <a:pt x="5847" y="8804"/>
                      <a:pt x="5873" y="8804"/>
                      <a:pt x="5873" y="8830"/>
                    </a:cubicBezTo>
                    <a:cubicBezTo>
                      <a:pt x="5924" y="8830"/>
                      <a:pt x="6001" y="8804"/>
                      <a:pt x="6027" y="8753"/>
                    </a:cubicBezTo>
                    <a:cubicBezTo>
                      <a:pt x="6052" y="8676"/>
                      <a:pt x="5975" y="8599"/>
                      <a:pt x="5899" y="8599"/>
                    </a:cubicBezTo>
                    <a:close/>
                    <a:moveTo>
                      <a:pt x="3453" y="8132"/>
                    </a:moveTo>
                    <a:cubicBezTo>
                      <a:pt x="3431" y="8132"/>
                      <a:pt x="3408" y="8134"/>
                      <a:pt x="3386" y="8138"/>
                    </a:cubicBezTo>
                    <a:cubicBezTo>
                      <a:pt x="3103" y="8189"/>
                      <a:pt x="2924" y="8651"/>
                      <a:pt x="3206" y="8830"/>
                    </a:cubicBezTo>
                    <a:cubicBezTo>
                      <a:pt x="3232" y="8856"/>
                      <a:pt x="3283" y="8856"/>
                      <a:pt x="3334" y="8881"/>
                    </a:cubicBezTo>
                    <a:cubicBezTo>
                      <a:pt x="3357" y="8885"/>
                      <a:pt x="3380" y="8886"/>
                      <a:pt x="3403" y="8886"/>
                    </a:cubicBezTo>
                    <a:cubicBezTo>
                      <a:pt x="3558" y="8886"/>
                      <a:pt x="3706" y="8810"/>
                      <a:pt x="3796" y="8676"/>
                    </a:cubicBezTo>
                    <a:cubicBezTo>
                      <a:pt x="3915" y="8415"/>
                      <a:pt x="3726" y="8132"/>
                      <a:pt x="3453" y="8132"/>
                    </a:cubicBezTo>
                    <a:close/>
                    <a:moveTo>
                      <a:pt x="7730" y="8742"/>
                    </a:moveTo>
                    <a:cubicBezTo>
                      <a:pt x="7579" y="8742"/>
                      <a:pt x="7427" y="8819"/>
                      <a:pt x="7386" y="8984"/>
                    </a:cubicBezTo>
                    <a:cubicBezTo>
                      <a:pt x="7386" y="9010"/>
                      <a:pt x="7386" y="9061"/>
                      <a:pt x="7386" y="9112"/>
                    </a:cubicBezTo>
                    <a:cubicBezTo>
                      <a:pt x="7437" y="9292"/>
                      <a:pt x="7565" y="9445"/>
                      <a:pt x="7745" y="9471"/>
                    </a:cubicBezTo>
                    <a:cubicBezTo>
                      <a:pt x="8027" y="9471"/>
                      <a:pt x="8232" y="9163"/>
                      <a:pt x="8052" y="8907"/>
                    </a:cubicBezTo>
                    <a:cubicBezTo>
                      <a:pt x="7993" y="8800"/>
                      <a:pt x="7862" y="8742"/>
                      <a:pt x="7730" y="8742"/>
                    </a:cubicBezTo>
                    <a:close/>
                    <a:moveTo>
                      <a:pt x="4824" y="10739"/>
                    </a:moveTo>
                    <a:cubicBezTo>
                      <a:pt x="4782" y="10739"/>
                      <a:pt x="4738" y="10744"/>
                      <a:pt x="4693" y="10753"/>
                    </a:cubicBezTo>
                    <a:cubicBezTo>
                      <a:pt x="4257" y="10830"/>
                      <a:pt x="4001" y="11522"/>
                      <a:pt x="4411" y="11805"/>
                    </a:cubicBezTo>
                    <a:lnTo>
                      <a:pt x="4386" y="11805"/>
                    </a:lnTo>
                    <a:cubicBezTo>
                      <a:pt x="4463" y="11856"/>
                      <a:pt x="4539" y="11881"/>
                      <a:pt x="4616" y="11907"/>
                    </a:cubicBezTo>
                    <a:cubicBezTo>
                      <a:pt x="4658" y="11915"/>
                      <a:pt x="4699" y="11918"/>
                      <a:pt x="4739" y="11918"/>
                    </a:cubicBezTo>
                    <a:cubicBezTo>
                      <a:pt x="4978" y="11918"/>
                      <a:pt x="5203" y="11793"/>
                      <a:pt x="5334" y="11574"/>
                    </a:cubicBezTo>
                    <a:cubicBezTo>
                      <a:pt x="5544" y="11178"/>
                      <a:pt x="5246" y="10739"/>
                      <a:pt x="4824" y="10739"/>
                    </a:cubicBezTo>
                    <a:close/>
                    <a:moveTo>
                      <a:pt x="816" y="10950"/>
                    </a:moveTo>
                    <a:cubicBezTo>
                      <a:pt x="784" y="10950"/>
                      <a:pt x="751" y="10953"/>
                      <a:pt x="719" y="10958"/>
                    </a:cubicBezTo>
                    <a:cubicBezTo>
                      <a:pt x="283" y="11035"/>
                      <a:pt x="1" y="11753"/>
                      <a:pt x="411" y="12035"/>
                    </a:cubicBezTo>
                    <a:cubicBezTo>
                      <a:pt x="462" y="12061"/>
                      <a:pt x="539" y="12087"/>
                      <a:pt x="616" y="12112"/>
                    </a:cubicBezTo>
                    <a:cubicBezTo>
                      <a:pt x="658" y="12120"/>
                      <a:pt x="700" y="12123"/>
                      <a:pt x="742" y="12123"/>
                    </a:cubicBezTo>
                    <a:cubicBezTo>
                      <a:pt x="986" y="12123"/>
                      <a:pt x="1229" y="12001"/>
                      <a:pt x="1360" y="11805"/>
                    </a:cubicBezTo>
                    <a:cubicBezTo>
                      <a:pt x="1550" y="11400"/>
                      <a:pt x="1232" y="10950"/>
                      <a:pt x="816" y="1095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7" name="Google Shape;337;p8"/>
              <p:cNvSpPr/>
              <p:nvPr/>
            </p:nvSpPr>
            <p:spPr>
              <a:xfrm rot="7018065">
                <a:off x="26288" y="1891085"/>
                <a:ext cx="730647" cy="1461766"/>
              </a:xfrm>
              <a:custGeom>
                <a:avLst/>
                <a:gdLst/>
                <a:ahLst/>
                <a:cxnLst/>
                <a:rect l="l" t="t" r="r" b="b"/>
                <a:pathLst>
                  <a:path w="30218" h="60461" extrusionOk="0">
                    <a:moveTo>
                      <a:pt x="29718" y="1"/>
                    </a:moveTo>
                    <a:cubicBezTo>
                      <a:pt x="29628" y="1"/>
                      <a:pt x="29537" y="37"/>
                      <a:pt x="29464" y="124"/>
                    </a:cubicBezTo>
                    <a:cubicBezTo>
                      <a:pt x="15053" y="18330"/>
                      <a:pt x="4052" y="40716"/>
                      <a:pt x="52" y="60025"/>
                    </a:cubicBezTo>
                    <a:cubicBezTo>
                      <a:pt x="1" y="60230"/>
                      <a:pt x="129" y="60409"/>
                      <a:pt x="334" y="60461"/>
                    </a:cubicBezTo>
                    <a:lnTo>
                      <a:pt x="411" y="60461"/>
                    </a:lnTo>
                    <a:cubicBezTo>
                      <a:pt x="565" y="60461"/>
                      <a:pt x="719" y="60333"/>
                      <a:pt x="744" y="60179"/>
                    </a:cubicBezTo>
                    <a:cubicBezTo>
                      <a:pt x="4745" y="40947"/>
                      <a:pt x="15668" y="18689"/>
                      <a:pt x="30028" y="560"/>
                    </a:cubicBezTo>
                    <a:cubicBezTo>
                      <a:pt x="30218" y="294"/>
                      <a:pt x="29972" y="1"/>
                      <a:pt x="29718"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338" name="Google Shape;338;p8"/>
            <p:cNvGrpSpPr/>
            <p:nvPr/>
          </p:nvGrpSpPr>
          <p:grpSpPr>
            <a:xfrm rot="10718516" flipH="1">
              <a:off x="-847229" y="2380751"/>
              <a:ext cx="1864385" cy="1723498"/>
              <a:chOff x="-1181840" y="1435015"/>
              <a:chExt cx="1864421" cy="1723531"/>
            </a:xfrm>
          </p:grpSpPr>
          <p:sp>
            <p:nvSpPr>
              <p:cNvPr id="339" name="Google Shape;339;p8"/>
              <p:cNvSpPr/>
              <p:nvPr/>
            </p:nvSpPr>
            <p:spPr>
              <a:xfrm rot="7018065">
                <a:off x="-856508" y="1589854"/>
                <a:ext cx="1164422" cy="1444262"/>
              </a:xfrm>
              <a:custGeom>
                <a:avLst/>
                <a:gdLst/>
                <a:ahLst/>
                <a:cxnLst/>
                <a:rect l="l" t="t" r="r" b="b"/>
                <a:pathLst>
                  <a:path w="48158" h="59737" extrusionOk="0">
                    <a:moveTo>
                      <a:pt x="39340" y="1"/>
                    </a:moveTo>
                    <a:cubicBezTo>
                      <a:pt x="38303" y="1"/>
                      <a:pt x="37263" y="153"/>
                      <a:pt x="36285" y="451"/>
                    </a:cubicBezTo>
                    <a:cubicBezTo>
                      <a:pt x="32695" y="1579"/>
                      <a:pt x="29823" y="4272"/>
                      <a:pt x="27259" y="7016"/>
                    </a:cubicBezTo>
                    <a:cubicBezTo>
                      <a:pt x="20361" y="14401"/>
                      <a:pt x="14874" y="22940"/>
                      <a:pt x="10489" y="32043"/>
                    </a:cubicBezTo>
                    <a:cubicBezTo>
                      <a:pt x="8976" y="35197"/>
                      <a:pt x="7591" y="37427"/>
                      <a:pt x="5873" y="40505"/>
                    </a:cubicBezTo>
                    <a:cubicBezTo>
                      <a:pt x="2185" y="47138"/>
                      <a:pt x="1874" y="57072"/>
                      <a:pt x="8" y="59727"/>
                    </a:cubicBezTo>
                    <a:lnTo>
                      <a:pt x="8" y="59727"/>
                    </a:lnTo>
                    <a:cubicBezTo>
                      <a:pt x="9880" y="45729"/>
                      <a:pt x="25415" y="30630"/>
                      <a:pt x="38721" y="19888"/>
                    </a:cubicBezTo>
                    <a:cubicBezTo>
                      <a:pt x="41311" y="17811"/>
                      <a:pt x="44029" y="15708"/>
                      <a:pt x="45773" y="12888"/>
                    </a:cubicBezTo>
                    <a:cubicBezTo>
                      <a:pt x="47542" y="10041"/>
                      <a:pt x="48157" y="6246"/>
                      <a:pt x="46388" y="3426"/>
                    </a:cubicBezTo>
                    <a:cubicBezTo>
                      <a:pt x="44910" y="1106"/>
                      <a:pt x="42136" y="1"/>
                      <a:pt x="39340" y="1"/>
                    </a:cubicBezTo>
                    <a:close/>
                    <a:moveTo>
                      <a:pt x="8" y="59727"/>
                    </a:moveTo>
                    <a:lnTo>
                      <a:pt x="8" y="59727"/>
                    </a:lnTo>
                    <a:cubicBezTo>
                      <a:pt x="5" y="59730"/>
                      <a:pt x="3" y="59733"/>
                      <a:pt x="1" y="59736"/>
                    </a:cubicBezTo>
                    <a:lnTo>
                      <a:pt x="1" y="59736"/>
                    </a:lnTo>
                    <a:cubicBezTo>
                      <a:pt x="3" y="59733"/>
                      <a:pt x="5" y="59730"/>
                      <a:pt x="8" y="59727"/>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0" name="Google Shape;340;p8"/>
              <p:cNvSpPr/>
              <p:nvPr/>
            </p:nvSpPr>
            <p:spPr>
              <a:xfrm rot="7018065">
                <a:off x="-807037" y="1559505"/>
                <a:ext cx="1164398" cy="1443996"/>
              </a:xfrm>
              <a:custGeom>
                <a:avLst/>
                <a:gdLst/>
                <a:ahLst/>
                <a:cxnLst/>
                <a:rect l="l" t="t" r="r" b="b"/>
                <a:pathLst>
                  <a:path w="48157" h="59726" extrusionOk="0">
                    <a:moveTo>
                      <a:pt x="39365" y="0"/>
                    </a:moveTo>
                    <a:cubicBezTo>
                      <a:pt x="38317" y="0"/>
                      <a:pt x="37267" y="157"/>
                      <a:pt x="36285" y="466"/>
                    </a:cubicBezTo>
                    <a:cubicBezTo>
                      <a:pt x="32695" y="1569"/>
                      <a:pt x="29823" y="4261"/>
                      <a:pt x="27258" y="7005"/>
                    </a:cubicBezTo>
                    <a:cubicBezTo>
                      <a:pt x="20361" y="14390"/>
                      <a:pt x="14873" y="22929"/>
                      <a:pt x="10488" y="32032"/>
                    </a:cubicBezTo>
                    <a:cubicBezTo>
                      <a:pt x="8975" y="35186"/>
                      <a:pt x="7591" y="37417"/>
                      <a:pt x="5873" y="40494"/>
                    </a:cubicBezTo>
                    <a:cubicBezTo>
                      <a:pt x="2180" y="47161"/>
                      <a:pt x="1872" y="57085"/>
                      <a:pt x="1" y="59726"/>
                    </a:cubicBezTo>
                    <a:lnTo>
                      <a:pt x="1" y="59726"/>
                    </a:lnTo>
                    <a:cubicBezTo>
                      <a:pt x="9873" y="45751"/>
                      <a:pt x="25412" y="30622"/>
                      <a:pt x="38721" y="19878"/>
                    </a:cubicBezTo>
                    <a:cubicBezTo>
                      <a:pt x="41310" y="17801"/>
                      <a:pt x="44029" y="15698"/>
                      <a:pt x="45772" y="12877"/>
                    </a:cubicBezTo>
                    <a:cubicBezTo>
                      <a:pt x="47542" y="10031"/>
                      <a:pt x="48157" y="6236"/>
                      <a:pt x="46362" y="3415"/>
                    </a:cubicBezTo>
                    <a:cubicBezTo>
                      <a:pt x="44909" y="1106"/>
                      <a:pt x="42145" y="0"/>
                      <a:pt x="3936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1" name="Google Shape;341;p8"/>
              <p:cNvSpPr/>
              <p:nvPr/>
            </p:nvSpPr>
            <p:spPr>
              <a:xfrm rot="7018065">
                <a:off x="-77650" y="2737347"/>
                <a:ext cx="428383" cy="209953"/>
              </a:xfrm>
              <a:custGeom>
                <a:avLst/>
                <a:gdLst/>
                <a:ahLst/>
                <a:cxnLst/>
                <a:rect l="l" t="t" r="r" b="b"/>
                <a:pathLst>
                  <a:path w="17717" h="8684" extrusionOk="0">
                    <a:moveTo>
                      <a:pt x="13244" y="85"/>
                    </a:moveTo>
                    <a:cubicBezTo>
                      <a:pt x="13109" y="85"/>
                      <a:pt x="12983" y="218"/>
                      <a:pt x="13050" y="351"/>
                    </a:cubicBezTo>
                    <a:cubicBezTo>
                      <a:pt x="13050" y="377"/>
                      <a:pt x="13075" y="403"/>
                      <a:pt x="13101" y="428"/>
                    </a:cubicBezTo>
                    <a:cubicBezTo>
                      <a:pt x="13139" y="454"/>
                      <a:pt x="13184" y="467"/>
                      <a:pt x="13229" y="467"/>
                    </a:cubicBezTo>
                    <a:cubicBezTo>
                      <a:pt x="13274" y="467"/>
                      <a:pt x="13319" y="454"/>
                      <a:pt x="13357" y="428"/>
                    </a:cubicBezTo>
                    <a:cubicBezTo>
                      <a:pt x="13511" y="351"/>
                      <a:pt x="13460" y="146"/>
                      <a:pt x="13306" y="95"/>
                    </a:cubicBezTo>
                    <a:cubicBezTo>
                      <a:pt x="13285" y="88"/>
                      <a:pt x="13264" y="85"/>
                      <a:pt x="13244" y="85"/>
                    </a:cubicBezTo>
                    <a:close/>
                    <a:moveTo>
                      <a:pt x="9983" y="0"/>
                    </a:moveTo>
                    <a:cubicBezTo>
                      <a:pt x="9903" y="0"/>
                      <a:pt x="9827" y="28"/>
                      <a:pt x="9767" y="95"/>
                    </a:cubicBezTo>
                    <a:cubicBezTo>
                      <a:pt x="9742" y="121"/>
                      <a:pt x="9716" y="172"/>
                      <a:pt x="9690" y="223"/>
                    </a:cubicBezTo>
                    <a:cubicBezTo>
                      <a:pt x="9639" y="403"/>
                      <a:pt x="9690" y="582"/>
                      <a:pt x="9844" y="685"/>
                    </a:cubicBezTo>
                    <a:cubicBezTo>
                      <a:pt x="9910" y="731"/>
                      <a:pt x="9982" y="752"/>
                      <a:pt x="10050" y="752"/>
                    </a:cubicBezTo>
                    <a:cubicBezTo>
                      <a:pt x="10249" y="752"/>
                      <a:pt x="10428" y="580"/>
                      <a:pt x="10408" y="351"/>
                    </a:cubicBezTo>
                    <a:cubicBezTo>
                      <a:pt x="10390" y="169"/>
                      <a:pt x="10178" y="0"/>
                      <a:pt x="9983" y="0"/>
                    </a:cubicBezTo>
                    <a:close/>
                    <a:moveTo>
                      <a:pt x="7556" y="654"/>
                    </a:moveTo>
                    <a:cubicBezTo>
                      <a:pt x="7486" y="654"/>
                      <a:pt x="7412" y="721"/>
                      <a:pt x="7434" y="787"/>
                    </a:cubicBezTo>
                    <a:lnTo>
                      <a:pt x="7434" y="813"/>
                    </a:lnTo>
                    <a:cubicBezTo>
                      <a:pt x="7460" y="839"/>
                      <a:pt x="7460" y="839"/>
                      <a:pt x="7460" y="839"/>
                    </a:cubicBezTo>
                    <a:cubicBezTo>
                      <a:pt x="7485" y="864"/>
                      <a:pt x="7517" y="877"/>
                      <a:pt x="7546" y="877"/>
                    </a:cubicBezTo>
                    <a:cubicBezTo>
                      <a:pt x="7575" y="877"/>
                      <a:pt x="7601" y="864"/>
                      <a:pt x="7613" y="839"/>
                    </a:cubicBezTo>
                    <a:cubicBezTo>
                      <a:pt x="7690" y="787"/>
                      <a:pt x="7690" y="685"/>
                      <a:pt x="7588" y="659"/>
                    </a:cubicBezTo>
                    <a:cubicBezTo>
                      <a:pt x="7578" y="656"/>
                      <a:pt x="7567" y="654"/>
                      <a:pt x="7556" y="654"/>
                    </a:cubicBezTo>
                    <a:close/>
                    <a:moveTo>
                      <a:pt x="12799" y="1638"/>
                    </a:moveTo>
                    <a:cubicBezTo>
                      <a:pt x="12396" y="1638"/>
                      <a:pt x="11973" y="2067"/>
                      <a:pt x="12178" y="2454"/>
                    </a:cubicBezTo>
                    <a:lnTo>
                      <a:pt x="12152" y="2454"/>
                    </a:lnTo>
                    <a:cubicBezTo>
                      <a:pt x="12203" y="2531"/>
                      <a:pt x="12255" y="2582"/>
                      <a:pt x="12306" y="2634"/>
                    </a:cubicBezTo>
                    <a:cubicBezTo>
                      <a:pt x="12435" y="2734"/>
                      <a:pt x="12595" y="2786"/>
                      <a:pt x="12756" y="2786"/>
                    </a:cubicBezTo>
                    <a:cubicBezTo>
                      <a:pt x="12885" y="2786"/>
                      <a:pt x="13013" y="2753"/>
                      <a:pt x="13127" y="2685"/>
                    </a:cubicBezTo>
                    <a:cubicBezTo>
                      <a:pt x="13511" y="2403"/>
                      <a:pt x="13409" y="1787"/>
                      <a:pt x="12947" y="1659"/>
                    </a:cubicBezTo>
                    <a:cubicBezTo>
                      <a:pt x="12899" y="1645"/>
                      <a:pt x="12849" y="1638"/>
                      <a:pt x="12799" y="1638"/>
                    </a:cubicBezTo>
                    <a:close/>
                    <a:moveTo>
                      <a:pt x="6278" y="2155"/>
                    </a:moveTo>
                    <a:cubicBezTo>
                      <a:pt x="6196" y="2155"/>
                      <a:pt x="6115" y="2183"/>
                      <a:pt x="6049" y="2249"/>
                    </a:cubicBezTo>
                    <a:lnTo>
                      <a:pt x="6075" y="2249"/>
                    </a:lnTo>
                    <a:cubicBezTo>
                      <a:pt x="6049" y="2275"/>
                      <a:pt x="6024" y="2326"/>
                      <a:pt x="5998" y="2377"/>
                    </a:cubicBezTo>
                    <a:cubicBezTo>
                      <a:pt x="5947" y="2557"/>
                      <a:pt x="5998" y="2736"/>
                      <a:pt x="6152" y="2839"/>
                    </a:cubicBezTo>
                    <a:cubicBezTo>
                      <a:pt x="6212" y="2886"/>
                      <a:pt x="6279" y="2906"/>
                      <a:pt x="6345" y="2906"/>
                    </a:cubicBezTo>
                    <a:cubicBezTo>
                      <a:pt x="6532" y="2906"/>
                      <a:pt x="6709" y="2740"/>
                      <a:pt x="6690" y="2531"/>
                    </a:cubicBezTo>
                    <a:cubicBezTo>
                      <a:pt x="6690" y="2330"/>
                      <a:pt x="6481" y="2155"/>
                      <a:pt x="6278" y="2155"/>
                    </a:cubicBezTo>
                    <a:close/>
                    <a:moveTo>
                      <a:pt x="15296" y="2488"/>
                    </a:moveTo>
                    <a:cubicBezTo>
                      <a:pt x="15012" y="2488"/>
                      <a:pt x="14712" y="2798"/>
                      <a:pt x="14870" y="3070"/>
                    </a:cubicBezTo>
                    <a:cubicBezTo>
                      <a:pt x="14896" y="3121"/>
                      <a:pt x="14922" y="3146"/>
                      <a:pt x="14947" y="3198"/>
                    </a:cubicBezTo>
                    <a:cubicBezTo>
                      <a:pt x="15046" y="3268"/>
                      <a:pt x="15152" y="3308"/>
                      <a:pt x="15258" y="3308"/>
                    </a:cubicBezTo>
                    <a:cubicBezTo>
                      <a:pt x="15344" y="3308"/>
                      <a:pt x="15430" y="3281"/>
                      <a:pt x="15511" y="3223"/>
                    </a:cubicBezTo>
                    <a:cubicBezTo>
                      <a:pt x="15793" y="3044"/>
                      <a:pt x="15716" y="2608"/>
                      <a:pt x="15409" y="2505"/>
                    </a:cubicBezTo>
                    <a:cubicBezTo>
                      <a:pt x="15372" y="2493"/>
                      <a:pt x="15334" y="2488"/>
                      <a:pt x="15296" y="2488"/>
                    </a:cubicBezTo>
                    <a:close/>
                    <a:moveTo>
                      <a:pt x="3455" y="3035"/>
                    </a:moveTo>
                    <a:cubicBezTo>
                      <a:pt x="3318" y="3035"/>
                      <a:pt x="3186" y="3190"/>
                      <a:pt x="3254" y="3326"/>
                    </a:cubicBezTo>
                    <a:cubicBezTo>
                      <a:pt x="3254" y="3352"/>
                      <a:pt x="3280" y="3352"/>
                      <a:pt x="3306" y="3377"/>
                    </a:cubicBezTo>
                    <a:cubicBezTo>
                      <a:pt x="3348" y="3420"/>
                      <a:pt x="3398" y="3439"/>
                      <a:pt x="3447" y="3439"/>
                    </a:cubicBezTo>
                    <a:cubicBezTo>
                      <a:pt x="3488" y="3439"/>
                      <a:pt x="3527" y="3426"/>
                      <a:pt x="3562" y="3403"/>
                    </a:cubicBezTo>
                    <a:cubicBezTo>
                      <a:pt x="3690" y="3300"/>
                      <a:pt x="3665" y="3095"/>
                      <a:pt x="3511" y="3044"/>
                    </a:cubicBezTo>
                    <a:cubicBezTo>
                      <a:pt x="3492" y="3038"/>
                      <a:pt x="3474" y="3035"/>
                      <a:pt x="3455" y="3035"/>
                    </a:cubicBezTo>
                    <a:close/>
                    <a:moveTo>
                      <a:pt x="10101" y="2744"/>
                    </a:moveTo>
                    <a:cubicBezTo>
                      <a:pt x="10028" y="2744"/>
                      <a:pt x="9956" y="2766"/>
                      <a:pt x="9894" y="2817"/>
                    </a:cubicBezTo>
                    <a:lnTo>
                      <a:pt x="9894" y="2817"/>
                    </a:lnTo>
                    <a:cubicBezTo>
                      <a:pt x="9894" y="2816"/>
                      <a:pt x="9895" y="2815"/>
                      <a:pt x="9896" y="2813"/>
                    </a:cubicBezTo>
                    <a:lnTo>
                      <a:pt x="9896" y="2813"/>
                    </a:lnTo>
                    <a:lnTo>
                      <a:pt x="9870" y="2839"/>
                    </a:lnTo>
                    <a:cubicBezTo>
                      <a:pt x="9878" y="2831"/>
                      <a:pt x="9886" y="2824"/>
                      <a:pt x="9894" y="2817"/>
                    </a:cubicBezTo>
                    <a:lnTo>
                      <a:pt x="9894" y="2817"/>
                    </a:lnTo>
                    <a:cubicBezTo>
                      <a:pt x="9869" y="2867"/>
                      <a:pt x="9844" y="2916"/>
                      <a:pt x="9819" y="2941"/>
                    </a:cubicBezTo>
                    <a:cubicBezTo>
                      <a:pt x="9767" y="3121"/>
                      <a:pt x="9819" y="3300"/>
                      <a:pt x="9973" y="3429"/>
                    </a:cubicBezTo>
                    <a:cubicBezTo>
                      <a:pt x="10030" y="3467"/>
                      <a:pt x="10094" y="3485"/>
                      <a:pt x="10158" y="3485"/>
                    </a:cubicBezTo>
                    <a:cubicBezTo>
                      <a:pt x="10348" y="3485"/>
                      <a:pt x="10530" y="3326"/>
                      <a:pt x="10511" y="3095"/>
                    </a:cubicBezTo>
                    <a:cubicBezTo>
                      <a:pt x="10511" y="2913"/>
                      <a:pt x="10304" y="2744"/>
                      <a:pt x="10101" y="2744"/>
                    </a:cubicBezTo>
                    <a:close/>
                    <a:moveTo>
                      <a:pt x="14770" y="4548"/>
                    </a:moveTo>
                    <a:cubicBezTo>
                      <a:pt x="14646" y="4548"/>
                      <a:pt x="14495" y="4700"/>
                      <a:pt x="14563" y="4813"/>
                    </a:cubicBezTo>
                    <a:cubicBezTo>
                      <a:pt x="14588" y="4839"/>
                      <a:pt x="14588" y="4865"/>
                      <a:pt x="14614" y="4890"/>
                    </a:cubicBezTo>
                    <a:cubicBezTo>
                      <a:pt x="14661" y="4922"/>
                      <a:pt x="14719" y="4944"/>
                      <a:pt x="14780" y="4944"/>
                    </a:cubicBezTo>
                    <a:cubicBezTo>
                      <a:pt x="14818" y="4944"/>
                      <a:pt x="14857" y="4935"/>
                      <a:pt x="14896" y="4916"/>
                    </a:cubicBezTo>
                    <a:cubicBezTo>
                      <a:pt x="15024" y="4813"/>
                      <a:pt x="14998" y="4608"/>
                      <a:pt x="14819" y="4557"/>
                    </a:cubicBezTo>
                    <a:cubicBezTo>
                      <a:pt x="14804" y="4551"/>
                      <a:pt x="14787" y="4548"/>
                      <a:pt x="14770" y="4548"/>
                    </a:cubicBezTo>
                    <a:close/>
                    <a:moveTo>
                      <a:pt x="4573" y="4622"/>
                    </a:moveTo>
                    <a:cubicBezTo>
                      <a:pt x="4312" y="4622"/>
                      <a:pt x="4040" y="4894"/>
                      <a:pt x="4177" y="5147"/>
                    </a:cubicBezTo>
                    <a:cubicBezTo>
                      <a:pt x="4203" y="5172"/>
                      <a:pt x="4229" y="5224"/>
                      <a:pt x="4254" y="5249"/>
                    </a:cubicBezTo>
                    <a:cubicBezTo>
                      <a:pt x="4344" y="5324"/>
                      <a:pt x="4451" y="5364"/>
                      <a:pt x="4555" y="5364"/>
                    </a:cubicBezTo>
                    <a:cubicBezTo>
                      <a:pt x="4630" y="5364"/>
                      <a:pt x="4703" y="5343"/>
                      <a:pt x="4767" y="5300"/>
                    </a:cubicBezTo>
                    <a:cubicBezTo>
                      <a:pt x="5024" y="5121"/>
                      <a:pt x="4972" y="4711"/>
                      <a:pt x="4665" y="4634"/>
                    </a:cubicBezTo>
                    <a:cubicBezTo>
                      <a:pt x="4635" y="4626"/>
                      <a:pt x="4604" y="4622"/>
                      <a:pt x="4573" y="4622"/>
                    </a:cubicBezTo>
                    <a:close/>
                    <a:moveTo>
                      <a:pt x="8987" y="4400"/>
                    </a:moveTo>
                    <a:cubicBezTo>
                      <a:pt x="8604" y="4400"/>
                      <a:pt x="8182" y="4821"/>
                      <a:pt x="8383" y="5224"/>
                    </a:cubicBezTo>
                    <a:cubicBezTo>
                      <a:pt x="8408" y="5275"/>
                      <a:pt x="8460" y="5352"/>
                      <a:pt x="8537" y="5403"/>
                    </a:cubicBezTo>
                    <a:cubicBezTo>
                      <a:pt x="8665" y="5503"/>
                      <a:pt x="8818" y="5555"/>
                      <a:pt x="8972" y="5555"/>
                    </a:cubicBezTo>
                    <a:cubicBezTo>
                      <a:pt x="9094" y="5555"/>
                      <a:pt x="9218" y="5522"/>
                      <a:pt x="9331" y="5454"/>
                    </a:cubicBezTo>
                    <a:cubicBezTo>
                      <a:pt x="9716" y="5172"/>
                      <a:pt x="9614" y="4557"/>
                      <a:pt x="9152" y="4429"/>
                    </a:cubicBezTo>
                    <a:cubicBezTo>
                      <a:pt x="9099" y="4409"/>
                      <a:pt x="9044" y="4400"/>
                      <a:pt x="8987" y="4400"/>
                    </a:cubicBezTo>
                    <a:close/>
                    <a:moveTo>
                      <a:pt x="16985" y="4741"/>
                    </a:moveTo>
                    <a:cubicBezTo>
                      <a:pt x="16596" y="4741"/>
                      <a:pt x="16152" y="5169"/>
                      <a:pt x="16358" y="5557"/>
                    </a:cubicBezTo>
                    <a:cubicBezTo>
                      <a:pt x="16409" y="5634"/>
                      <a:pt x="16460" y="5685"/>
                      <a:pt x="16511" y="5736"/>
                    </a:cubicBezTo>
                    <a:cubicBezTo>
                      <a:pt x="16640" y="5836"/>
                      <a:pt x="16793" y="5889"/>
                      <a:pt x="16947" y="5889"/>
                    </a:cubicBezTo>
                    <a:cubicBezTo>
                      <a:pt x="17069" y="5889"/>
                      <a:pt x="17193" y="5856"/>
                      <a:pt x="17306" y="5788"/>
                    </a:cubicBezTo>
                    <a:cubicBezTo>
                      <a:pt x="17717" y="5506"/>
                      <a:pt x="17614" y="4890"/>
                      <a:pt x="17127" y="4762"/>
                    </a:cubicBezTo>
                    <a:cubicBezTo>
                      <a:pt x="17081" y="4748"/>
                      <a:pt x="17034" y="4741"/>
                      <a:pt x="16985" y="4741"/>
                    </a:cubicBezTo>
                    <a:close/>
                    <a:moveTo>
                      <a:pt x="6587" y="6245"/>
                    </a:moveTo>
                    <a:cubicBezTo>
                      <a:pt x="6511" y="6245"/>
                      <a:pt x="6414" y="6334"/>
                      <a:pt x="6460" y="6403"/>
                    </a:cubicBezTo>
                    <a:cubicBezTo>
                      <a:pt x="6460" y="6429"/>
                      <a:pt x="6485" y="6429"/>
                      <a:pt x="6485" y="6454"/>
                    </a:cubicBezTo>
                    <a:cubicBezTo>
                      <a:pt x="6511" y="6467"/>
                      <a:pt x="6536" y="6474"/>
                      <a:pt x="6562" y="6474"/>
                    </a:cubicBezTo>
                    <a:cubicBezTo>
                      <a:pt x="6588" y="6474"/>
                      <a:pt x="6613" y="6467"/>
                      <a:pt x="6639" y="6454"/>
                    </a:cubicBezTo>
                    <a:cubicBezTo>
                      <a:pt x="6716" y="6403"/>
                      <a:pt x="6690" y="6275"/>
                      <a:pt x="6613" y="6249"/>
                    </a:cubicBezTo>
                    <a:cubicBezTo>
                      <a:pt x="6605" y="6246"/>
                      <a:pt x="6596" y="6245"/>
                      <a:pt x="6587" y="6245"/>
                    </a:cubicBezTo>
                    <a:close/>
                    <a:moveTo>
                      <a:pt x="813" y="5837"/>
                    </a:moveTo>
                    <a:cubicBezTo>
                      <a:pt x="428" y="5837"/>
                      <a:pt x="1" y="6278"/>
                      <a:pt x="203" y="6659"/>
                    </a:cubicBezTo>
                    <a:cubicBezTo>
                      <a:pt x="228" y="6711"/>
                      <a:pt x="280" y="6788"/>
                      <a:pt x="357" y="6839"/>
                    </a:cubicBezTo>
                    <a:cubicBezTo>
                      <a:pt x="485" y="6939"/>
                      <a:pt x="638" y="6991"/>
                      <a:pt x="792" y="6991"/>
                    </a:cubicBezTo>
                    <a:cubicBezTo>
                      <a:pt x="915" y="6991"/>
                      <a:pt x="1038" y="6958"/>
                      <a:pt x="1152" y="6890"/>
                    </a:cubicBezTo>
                    <a:cubicBezTo>
                      <a:pt x="1536" y="6608"/>
                      <a:pt x="1434" y="5993"/>
                      <a:pt x="972" y="5865"/>
                    </a:cubicBezTo>
                    <a:cubicBezTo>
                      <a:pt x="921" y="5845"/>
                      <a:pt x="868" y="5837"/>
                      <a:pt x="813" y="5837"/>
                    </a:cubicBezTo>
                    <a:close/>
                    <a:moveTo>
                      <a:pt x="8010" y="7201"/>
                    </a:moveTo>
                    <a:cubicBezTo>
                      <a:pt x="7933" y="7201"/>
                      <a:pt x="7856" y="7225"/>
                      <a:pt x="7791" y="7279"/>
                    </a:cubicBezTo>
                    <a:lnTo>
                      <a:pt x="7791" y="7279"/>
                    </a:lnTo>
                    <a:cubicBezTo>
                      <a:pt x="7792" y="7278"/>
                      <a:pt x="7792" y="7276"/>
                      <a:pt x="7793" y="7275"/>
                    </a:cubicBezTo>
                    <a:lnTo>
                      <a:pt x="7793" y="7275"/>
                    </a:lnTo>
                    <a:lnTo>
                      <a:pt x="7767" y="7301"/>
                    </a:lnTo>
                    <a:cubicBezTo>
                      <a:pt x="7775" y="7293"/>
                      <a:pt x="7783" y="7286"/>
                      <a:pt x="7791" y="7279"/>
                    </a:cubicBezTo>
                    <a:lnTo>
                      <a:pt x="7791" y="7279"/>
                    </a:lnTo>
                    <a:cubicBezTo>
                      <a:pt x="7766" y="7328"/>
                      <a:pt x="7741" y="7353"/>
                      <a:pt x="7716" y="7403"/>
                    </a:cubicBezTo>
                    <a:cubicBezTo>
                      <a:pt x="7665" y="7583"/>
                      <a:pt x="7716" y="7762"/>
                      <a:pt x="7870" y="7890"/>
                    </a:cubicBezTo>
                    <a:cubicBezTo>
                      <a:pt x="7928" y="7929"/>
                      <a:pt x="7992" y="7946"/>
                      <a:pt x="8055" y="7946"/>
                    </a:cubicBezTo>
                    <a:cubicBezTo>
                      <a:pt x="8245" y="7946"/>
                      <a:pt x="8428" y="7788"/>
                      <a:pt x="8408" y="7557"/>
                    </a:cubicBezTo>
                    <a:cubicBezTo>
                      <a:pt x="8408" y="7360"/>
                      <a:pt x="8209" y="7201"/>
                      <a:pt x="8010" y="7201"/>
                    </a:cubicBezTo>
                    <a:close/>
                    <a:moveTo>
                      <a:pt x="4446" y="7536"/>
                    </a:moveTo>
                    <a:cubicBezTo>
                      <a:pt x="4057" y="7536"/>
                      <a:pt x="3613" y="7964"/>
                      <a:pt x="3818" y="8352"/>
                    </a:cubicBezTo>
                    <a:cubicBezTo>
                      <a:pt x="3844" y="8429"/>
                      <a:pt x="3895" y="8480"/>
                      <a:pt x="3972" y="8531"/>
                    </a:cubicBezTo>
                    <a:cubicBezTo>
                      <a:pt x="4087" y="8631"/>
                      <a:pt x="4241" y="8684"/>
                      <a:pt x="4399" y="8684"/>
                    </a:cubicBezTo>
                    <a:cubicBezTo>
                      <a:pt x="4525" y="8684"/>
                      <a:pt x="4654" y="8651"/>
                      <a:pt x="4767" y="8583"/>
                    </a:cubicBezTo>
                    <a:cubicBezTo>
                      <a:pt x="5152" y="8301"/>
                      <a:pt x="5049" y="7685"/>
                      <a:pt x="4588" y="7557"/>
                    </a:cubicBezTo>
                    <a:cubicBezTo>
                      <a:pt x="4542" y="7543"/>
                      <a:pt x="4495" y="7536"/>
                      <a:pt x="4446" y="7536"/>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2" name="Google Shape;342;p8"/>
              <p:cNvSpPr/>
              <p:nvPr/>
            </p:nvSpPr>
            <p:spPr>
              <a:xfrm rot="7018065">
                <a:off x="-731525" y="1533356"/>
                <a:ext cx="961945" cy="1237331"/>
              </a:xfrm>
              <a:custGeom>
                <a:avLst/>
                <a:gdLst/>
                <a:ahLst/>
                <a:cxnLst/>
                <a:rect l="l" t="t" r="r" b="b"/>
                <a:pathLst>
                  <a:path w="39784" h="51178" extrusionOk="0">
                    <a:moveTo>
                      <a:pt x="39268" y="0"/>
                    </a:moveTo>
                    <a:cubicBezTo>
                      <a:pt x="39198" y="0"/>
                      <a:pt x="39125" y="22"/>
                      <a:pt x="39054" y="72"/>
                    </a:cubicBezTo>
                    <a:cubicBezTo>
                      <a:pt x="26772" y="10380"/>
                      <a:pt x="10053" y="27535"/>
                      <a:pt x="104" y="50665"/>
                    </a:cubicBezTo>
                    <a:cubicBezTo>
                      <a:pt x="1" y="50895"/>
                      <a:pt x="180" y="51152"/>
                      <a:pt x="437" y="51177"/>
                    </a:cubicBezTo>
                    <a:cubicBezTo>
                      <a:pt x="565" y="51177"/>
                      <a:pt x="668" y="51075"/>
                      <a:pt x="719" y="50972"/>
                    </a:cubicBezTo>
                    <a:cubicBezTo>
                      <a:pt x="10668" y="27945"/>
                      <a:pt x="27310" y="10868"/>
                      <a:pt x="39516" y="611"/>
                    </a:cubicBezTo>
                    <a:cubicBezTo>
                      <a:pt x="39784" y="363"/>
                      <a:pt x="39555" y="0"/>
                      <a:pt x="39268"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343" name="Google Shape;343;p8"/>
          <p:cNvGrpSpPr/>
          <p:nvPr/>
        </p:nvGrpSpPr>
        <p:grpSpPr>
          <a:xfrm flipH="1">
            <a:off x="4387263" y="-1242186"/>
            <a:ext cx="2485895" cy="2298041"/>
            <a:chOff x="-1181840" y="1435015"/>
            <a:chExt cx="1864421" cy="1723531"/>
          </a:xfrm>
        </p:grpSpPr>
        <p:sp>
          <p:nvSpPr>
            <p:cNvPr id="344" name="Google Shape;344;p8"/>
            <p:cNvSpPr/>
            <p:nvPr/>
          </p:nvSpPr>
          <p:spPr>
            <a:xfrm rot="7018065">
              <a:off x="-856508" y="1589854"/>
              <a:ext cx="1164422" cy="1444262"/>
            </a:xfrm>
            <a:custGeom>
              <a:avLst/>
              <a:gdLst/>
              <a:ahLst/>
              <a:cxnLst/>
              <a:rect l="l" t="t" r="r" b="b"/>
              <a:pathLst>
                <a:path w="48158" h="59737" extrusionOk="0">
                  <a:moveTo>
                    <a:pt x="39340" y="1"/>
                  </a:moveTo>
                  <a:cubicBezTo>
                    <a:pt x="38303" y="1"/>
                    <a:pt x="37263" y="153"/>
                    <a:pt x="36285" y="451"/>
                  </a:cubicBezTo>
                  <a:cubicBezTo>
                    <a:pt x="32695" y="1579"/>
                    <a:pt x="29823" y="4272"/>
                    <a:pt x="27259" y="7016"/>
                  </a:cubicBezTo>
                  <a:cubicBezTo>
                    <a:pt x="20361" y="14401"/>
                    <a:pt x="14874" y="22940"/>
                    <a:pt x="10489" y="32043"/>
                  </a:cubicBezTo>
                  <a:cubicBezTo>
                    <a:pt x="8976" y="35197"/>
                    <a:pt x="7591" y="37427"/>
                    <a:pt x="5873" y="40505"/>
                  </a:cubicBezTo>
                  <a:cubicBezTo>
                    <a:pt x="2185" y="47138"/>
                    <a:pt x="1874" y="57072"/>
                    <a:pt x="8" y="59727"/>
                  </a:cubicBezTo>
                  <a:lnTo>
                    <a:pt x="8" y="59727"/>
                  </a:lnTo>
                  <a:cubicBezTo>
                    <a:pt x="9880" y="45729"/>
                    <a:pt x="25415" y="30630"/>
                    <a:pt x="38721" y="19888"/>
                  </a:cubicBezTo>
                  <a:cubicBezTo>
                    <a:pt x="41311" y="17811"/>
                    <a:pt x="44029" y="15708"/>
                    <a:pt x="45773" y="12888"/>
                  </a:cubicBezTo>
                  <a:cubicBezTo>
                    <a:pt x="47542" y="10041"/>
                    <a:pt x="48157" y="6246"/>
                    <a:pt x="46388" y="3426"/>
                  </a:cubicBezTo>
                  <a:cubicBezTo>
                    <a:pt x="44910" y="1106"/>
                    <a:pt x="42136" y="1"/>
                    <a:pt x="39340" y="1"/>
                  </a:cubicBezTo>
                  <a:close/>
                  <a:moveTo>
                    <a:pt x="8" y="59727"/>
                  </a:moveTo>
                  <a:lnTo>
                    <a:pt x="8" y="59727"/>
                  </a:lnTo>
                  <a:cubicBezTo>
                    <a:pt x="5" y="59730"/>
                    <a:pt x="3" y="59733"/>
                    <a:pt x="1" y="59736"/>
                  </a:cubicBezTo>
                  <a:lnTo>
                    <a:pt x="1" y="59736"/>
                  </a:lnTo>
                  <a:cubicBezTo>
                    <a:pt x="3" y="59733"/>
                    <a:pt x="5" y="59730"/>
                    <a:pt x="8" y="59727"/>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5" name="Google Shape;345;p8"/>
            <p:cNvSpPr/>
            <p:nvPr/>
          </p:nvSpPr>
          <p:spPr>
            <a:xfrm rot="7018065">
              <a:off x="-807037" y="1559505"/>
              <a:ext cx="1164398" cy="1443996"/>
            </a:xfrm>
            <a:custGeom>
              <a:avLst/>
              <a:gdLst/>
              <a:ahLst/>
              <a:cxnLst/>
              <a:rect l="l" t="t" r="r" b="b"/>
              <a:pathLst>
                <a:path w="48157" h="59726" extrusionOk="0">
                  <a:moveTo>
                    <a:pt x="39365" y="0"/>
                  </a:moveTo>
                  <a:cubicBezTo>
                    <a:pt x="38317" y="0"/>
                    <a:pt x="37267" y="157"/>
                    <a:pt x="36285" y="466"/>
                  </a:cubicBezTo>
                  <a:cubicBezTo>
                    <a:pt x="32695" y="1569"/>
                    <a:pt x="29823" y="4261"/>
                    <a:pt x="27258" y="7005"/>
                  </a:cubicBezTo>
                  <a:cubicBezTo>
                    <a:pt x="20361" y="14390"/>
                    <a:pt x="14873" y="22929"/>
                    <a:pt x="10488" y="32032"/>
                  </a:cubicBezTo>
                  <a:cubicBezTo>
                    <a:pt x="8975" y="35186"/>
                    <a:pt x="7591" y="37417"/>
                    <a:pt x="5873" y="40494"/>
                  </a:cubicBezTo>
                  <a:cubicBezTo>
                    <a:pt x="2180" y="47161"/>
                    <a:pt x="1872" y="57085"/>
                    <a:pt x="1" y="59726"/>
                  </a:cubicBezTo>
                  <a:lnTo>
                    <a:pt x="1" y="59726"/>
                  </a:lnTo>
                  <a:cubicBezTo>
                    <a:pt x="9873" y="45751"/>
                    <a:pt x="25412" y="30622"/>
                    <a:pt x="38721" y="19878"/>
                  </a:cubicBezTo>
                  <a:cubicBezTo>
                    <a:pt x="41310" y="17801"/>
                    <a:pt x="44029" y="15698"/>
                    <a:pt x="45772" y="12877"/>
                  </a:cubicBezTo>
                  <a:cubicBezTo>
                    <a:pt x="47542" y="10031"/>
                    <a:pt x="48157" y="6236"/>
                    <a:pt x="46362" y="3415"/>
                  </a:cubicBezTo>
                  <a:cubicBezTo>
                    <a:pt x="44909" y="1106"/>
                    <a:pt x="42145" y="0"/>
                    <a:pt x="3936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6" name="Google Shape;346;p8"/>
            <p:cNvSpPr/>
            <p:nvPr/>
          </p:nvSpPr>
          <p:spPr>
            <a:xfrm rot="7018065">
              <a:off x="-77650" y="2737347"/>
              <a:ext cx="428383" cy="209953"/>
            </a:xfrm>
            <a:custGeom>
              <a:avLst/>
              <a:gdLst/>
              <a:ahLst/>
              <a:cxnLst/>
              <a:rect l="l" t="t" r="r" b="b"/>
              <a:pathLst>
                <a:path w="17717" h="8684" extrusionOk="0">
                  <a:moveTo>
                    <a:pt x="13244" y="85"/>
                  </a:moveTo>
                  <a:cubicBezTo>
                    <a:pt x="13109" y="85"/>
                    <a:pt x="12983" y="218"/>
                    <a:pt x="13050" y="351"/>
                  </a:cubicBezTo>
                  <a:cubicBezTo>
                    <a:pt x="13050" y="377"/>
                    <a:pt x="13075" y="403"/>
                    <a:pt x="13101" y="428"/>
                  </a:cubicBezTo>
                  <a:cubicBezTo>
                    <a:pt x="13139" y="454"/>
                    <a:pt x="13184" y="467"/>
                    <a:pt x="13229" y="467"/>
                  </a:cubicBezTo>
                  <a:cubicBezTo>
                    <a:pt x="13274" y="467"/>
                    <a:pt x="13319" y="454"/>
                    <a:pt x="13357" y="428"/>
                  </a:cubicBezTo>
                  <a:cubicBezTo>
                    <a:pt x="13511" y="351"/>
                    <a:pt x="13460" y="146"/>
                    <a:pt x="13306" y="95"/>
                  </a:cubicBezTo>
                  <a:cubicBezTo>
                    <a:pt x="13285" y="88"/>
                    <a:pt x="13264" y="85"/>
                    <a:pt x="13244" y="85"/>
                  </a:cubicBezTo>
                  <a:close/>
                  <a:moveTo>
                    <a:pt x="9983" y="0"/>
                  </a:moveTo>
                  <a:cubicBezTo>
                    <a:pt x="9903" y="0"/>
                    <a:pt x="9827" y="28"/>
                    <a:pt x="9767" y="95"/>
                  </a:cubicBezTo>
                  <a:cubicBezTo>
                    <a:pt x="9742" y="121"/>
                    <a:pt x="9716" y="172"/>
                    <a:pt x="9690" y="223"/>
                  </a:cubicBezTo>
                  <a:cubicBezTo>
                    <a:pt x="9639" y="403"/>
                    <a:pt x="9690" y="582"/>
                    <a:pt x="9844" y="685"/>
                  </a:cubicBezTo>
                  <a:cubicBezTo>
                    <a:pt x="9910" y="731"/>
                    <a:pt x="9982" y="752"/>
                    <a:pt x="10050" y="752"/>
                  </a:cubicBezTo>
                  <a:cubicBezTo>
                    <a:pt x="10249" y="752"/>
                    <a:pt x="10428" y="580"/>
                    <a:pt x="10408" y="351"/>
                  </a:cubicBezTo>
                  <a:cubicBezTo>
                    <a:pt x="10390" y="169"/>
                    <a:pt x="10178" y="0"/>
                    <a:pt x="9983" y="0"/>
                  </a:cubicBezTo>
                  <a:close/>
                  <a:moveTo>
                    <a:pt x="7556" y="654"/>
                  </a:moveTo>
                  <a:cubicBezTo>
                    <a:pt x="7486" y="654"/>
                    <a:pt x="7412" y="721"/>
                    <a:pt x="7434" y="787"/>
                  </a:cubicBezTo>
                  <a:lnTo>
                    <a:pt x="7434" y="813"/>
                  </a:lnTo>
                  <a:cubicBezTo>
                    <a:pt x="7460" y="839"/>
                    <a:pt x="7460" y="839"/>
                    <a:pt x="7460" y="839"/>
                  </a:cubicBezTo>
                  <a:cubicBezTo>
                    <a:pt x="7485" y="864"/>
                    <a:pt x="7517" y="877"/>
                    <a:pt x="7546" y="877"/>
                  </a:cubicBezTo>
                  <a:cubicBezTo>
                    <a:pt x="7575" y="877"/>
                    <a:pt x="7601" y="864"/>
                    <a:pt x="7613" y="839"/>
                  </a:cubicBezTo>
                  <a:cubicBezTo>
                    <a:pt x="7690" y="787"/>
                    <a:pt x="7690" y="685"/>
                    <a:pt x="7588" y="659"/>
                  </a:cubicBezTo>
                  <a:cubicBezTo>
                    <a:pt x="7578" y="656"/>
                    <a:pt x="7567" y="654"/>
                    <a:pt x="7556" y="654"/>
                  </a:cubicBezTo>
                  <a:close/>
                  <a:moveTo>
                    <a:pt x="12799" y="1638"/>
                  </a:moveTo>
                  <a:cubicBezTo>
                    <a:pt x="12396" y="1638"/>
                    <a:pt x="11973" y="2067"/>
                    <a:pt x="12178" y="2454"/>
                  </a:cubicBezTo>
                  <a:lnTo>
                    <a:pt x="12152" y="2454"/>
                  </a:lnTo>
                  <a:cubicBezTo>
                    <a:pt x="12203" y="2531"/>
                    <a:pt x="12255" y="2582"/>
                    <a:pt x="12306" y="2634"/>
                  </a:cubicBezTo>
                  <a:cubicBezTo>
                    <a:pt x="12435" y="2734"/>
                    <a:pt x="12595" y="2786"/>
                    <a:pt x="12756" y="2786"/>
                  </a:cubicBezTo>
                  <a:cubicBezTo>
                    <a:pt x="12885" y="2786"/>
                    <a:pt x="13013" y="2753"/>
                    <a:pt x="13127" y="2685"/>
                  </a:cubicBezTo>
                  <a:cubicBezTo>
                    <a:pt x="13511" y="2403"/>
                    <a:pt x="13409" y="1787"/>
                    <a:pt x="12947" y="1659"/>
                  </a:cubicBezTo>
                  <a:cubicBezTo>
                    <a:pt x="12899" y="1645"/>
                    <a:pt x="12849" y="1638"/>
                    <a:pt x="12799" y="1638"/>
                  </a:cubicBezTo>
                  <a:close/>
                  <a:moveTo>
                    <a:pt x="6278" y="2155"/>
                  </a:moveTo>
                  <a:cubicBezTo>
                    <a:pt x="6196" y="2155"/>
                    <a:pt x="6115" y="2183"/>
                    <a:pt x="6049" y="2249"/>
                  </a:cubicBezTo>
                  <a:lnTo>
                    <a:pt x="6075" y="2249"/>
                  </a:lnTo>
                  <a:cubicBezTo>
                    <a:pt x="6049" y="2275"/>
                    <a:pt x="6024" y="2326"/>
                    <a:pt x="5998" y="2377"/>
                  </a:cubicBezTo>
                  <a:cubicBezTo>
                    <a:pt x="5947" y="2557"/>
                    <a:pt x="5998" y="2736"/>
                    <a:pt x="6152" y="2839"/>
                  </a:cubicBezTo>
                  <a:cubicBezTo>
                    <a:pt x="6212" y="2886"/>
                    <a:pt x="6279" y="2906"/>
                    <a:pt x="6345" y="2906"/>
                  </a:cubicBezTo>
                  <a:cubicBezTo>
                    <a:pt x="6532" y="2906"/>
                    <a:pt x="6709" y="2740"/>
                    <a:pt x="6690" y="2531"/>
                  </a:cubicBezTo>
                  <a:cubicBezTo>
                    <a:pt x="6690" y="2330"/>
                    <a:pt x="6481" y="2155"/>
                    <a:pt x="6278" y="2155"/>
                  </a:cubicBezTo>
                  <a:close/>
                  <a:moveTo>
                    <a:pt x="15296" y="2488"/>
                  </a:moveTo>
                  <a:cubicBezTo>
                    <a:pt x="15012" y="2488"/>
                    <a:pt x="14712" y="2798"/>
                    <a:pt x="14870" y="3070"/>
                  </a:cubicBezTo>
                  <a:cubicBezTo>
                    <a:pt x="14896" y="3121"/>
                    <a:pt x="14922" y="3146"/>
                    <a:pt x="14947" y="3198"/>
                  </a:cubicBezTo>
                  <a:cubicBezTo>
                    <a:pt x="15046" y="3268"/>
                    <a:pt x="15152" y="3308"/>
                    <a:pt x="15258" y="3308"/>
                  </a:cubicBezTo>
                  <a:cubicBezTo>
                    <a:pt x="15344" y="3308"/>
                    <a:pt x="15430" y="3281"/>
                    <a:pt x="15511" y="3223"/>
                  </a:cubicBezTo>
                  <a:cubicBezTo>
                    <a:pt x="15793" y="3044"/>
                    <a:pt x="15716" y="2608"/>
                    <a:pt x="15409" y="2505"/>
                  </a:cubicBezTo>
                  <a:cubicBezTo>
                    <a:pt x="15372" y="2493"/>
                    <a:pt x="15334" y="2488"/>
                    <a:pt x="15296" y="2488"/>
                  </a:cubicBezTo>
                  <a:close/>
                  <a:moveTo>
                    <a:pt x="3455" y="3035"/>
                  </a:moveTo>
                  <a:cubicBezTo>
                    <a:pt x="3318" y="3035"/>
                    <a:pt x="3186" y="3190"/>
                    <a:pt x="3254" y="3326"/>
                  </a:cubicBezTo>
                  <a:cubicBezTo>
                    <a:pt x="3254" y="3352"/>
                    <a:pt x="3280" y="3352"/>
                    <a:pt x="3306" y="3377"/>
                  </a:cubicBezTo>
                  <a:cubicBezTo>
                    <a:pt x="3348" y="3420"/>
                    <a:pt x="3398" y="3439"/>
                    <a:pt x="3447" y="3439"/>
                  </a:cubicBezTo>
                  <a:cubicBezTo>
                    <a:pt x="3488" y="3439"/>
                    <a:pt x="3527" y="3426"/>
                    <a:pt x="3562" y="3403"/>
                  </a:cubicBezTo>
                  <a:cubicBezTo>
                    <a:pt x="3690" y="3300"/>
                    <a:pt x="3665" y="3095"/>
                    <a:pt x="3511" y="3044"/>
                  </a:cubicBezTo>
                  <a:cubicBezTo>
                    <a:pt x="3492" y="3038"/>
                    <a:pt x="3474" y="3035"/>
                    <a:pt x="3455" y="3035"/>
                  </a:cubicBezTo>
                  <a:close/>
                  <a:moveTo>
                    <a:pt x="10101" y="2744"/>
                  </a:moveTo>
                  <a:cubicBezTo>
                    <a:pt x="10028" y="2744"/>
                    <a:pt x="9956" y="2766"/>
                    <a:pt x="9894" y="2817"/>
                  </a:cubicBezTo>
                  <a:lnTo>
                    <a:pt x="9894" y="2817"/>
                  </a:lnTo>
                  <a:cubicBezTo>
                    <a:pt x="9894" y="2816"/>
                    <a:pt x="9895" y="2815"/>
                    <a:pt x="9896" y="2813"/>
                  </a:cubicBezTo>
                  <a:lnTo>
                    <a:pt x="9896" y="2813"/>
                  </a:lnTo>
                  <a:lnTo>
                    <a:pt x="9870" y="2839"/>
                  </a:lnTo>
                  <a:cubicBezTo>
                    <a:pt x="9878" y="2831"/>
                    <a:pt x="9886" y="2824"/>
                    <a:pt x="9894" y="2817"/>
                  </a:cubicBezTo>
                  <a:lnTo>
                    <a:pt x="9894" y="2817"/>
                  </a:lnTo>
                  <a:cubicBezTo>
                    <a:pt x="9869" y="2867"/>
                    <a:pt x="9844" y="2916"/>
                    <a:pt x="9819" y="2941"/>
                  </a:cubicBezTo>
                  <a:cubicBezTo>
                    <a:pt x="9767" y="3121"/>
                    <a:pt x="9819" y="3300"/>
                    <a:pt x="9973" y="3429"/>
                  </a:cubicBezTo>
                  <a:cubicBezTo>
                    <a:pt x="10030" y="3467"/>
                    <a:pt x="10094" y="3485"/>
                    <a:pt x="10158" y="3485"/>
                  </a:cubicBezTo>
                  <a:cubicBezTo>
                    <a:pt x="10348" y="3485"/>
                    <a:pt x="10530" y="3326"/>
                    <a:pt x="10511" y="3095"/>
                  </a:cubicBezTo>
                  <a:cubicBezTo>
                    <a:pt x="10511" y="2913"/>
                    <a:pt x="10304" y="2744"/>
                    <a:pt x="10101" y="2744"/>
                  </a:cubicBezTo>
                  <a:close/>
                  <a:moveTo>
                    <a:pt x="14770" y="4548"/>
                  </a:moveTo>
                  <a:cubicBezTo>
                    <a:pt x="14646" y="4548"/>
                    <a:pt x="14495" y="4700"/>
                    <a:pt x="14563" y="4813"/>
                  </a:cubicBezTo>
                  <a:cubicBezTo>
                    <a:pt x="14588" y="4839"/>
                    <a:pt x="14588" y="4865"/>
                    <a:pt x="14614" y="4890"/>
                  </a:cubicBezTo>
                  <a:cubicBezTo>
                    <a:pt x="14661" y="4922"/>
                    <a:pt x="14719" y="4944"/>
                    <a:pt x="14780" y="4944"/>
                  </a:cubicBezTo>
                  <a:cubicBezTo>
                    <a:pt x="14818" y="4944"/>
                    <a:pt x="14857" y="4935"/>
                    <a:pt x="14896" y="4916"/>
                  </a:cubicBezTo>
                  <a:cubicBezTo>
                    <a:pt x="15024" y="4813"/>
                    <a:pt x="14998" y="4608"/>
                    <a:pt x="14819" y="4557"/>
                  </a:cubicBezTo>
                  <a:cubicBezTo>
                    <a:pt x="14804" y="4551"/>
                    <a:pt x="14787" y="4548"/>
                    <a:pt x="14770" y="4548"/>
                  </a:cubicBezTo>
                  <a:close/>
                  <a:moveTo>
                    <a:pt x="4573" y="4622"/>
                  </a:moveTo>
                  <a:cubicBezTo>
                    <a:pt x="4312" y="4622"/>
                    <a:pt x="4040" y="4894"/>
                    <a:pt x="4177" y="5147"/>
                  </a:cubicBezTo>
                  <a:cubicBezTo>
                    <a:pt x="4203" y="5172"/>
                    <a:pt x="4229" y="5224"/>
                    <a:pt x="4254" y="5249"/>
                  </a:cubicBezTo>
                  <a:cubicBezTo>
                    <a:pt x="4344" y="5324"/>
                    <a:pt x="4451" y="5364"/>
                    <a:pt x="4555" y="5364"/>
                  </a:cubicBezTo>
                  <a:cubicBezTo>
                    <a:pt x="4630" y="5364"/>
                    <a:pt x="4703" y="5343"/>
                    <a:pt x="4767" y="5300"/>
                  </a:cubicBezTo>
                  <a:cubicBezTo>
                    <a:pt x="5024" y="5121"/>
                    <a:pt x="4972" y="4711"/>
                    <a:pt x="4665" y="4634"/>
                  </a:cubicBezTo>
                  <a:cubicBezTo>
                    <a:pt x="4635" y="4626"/>
                    <a:pt x="4604" y="4622"/>
                    <a:pt x="4573" y="4622"/>
                  </a:cubicBezTo>
                  <a:close/>
                  <a:moveTo>
                    <a:pt x="8987" y="4400"/>
                  </a:moveTo>
                  <a:cubicBezTo>
                    <a:pt x="8604" y="4400"/>
                    <a:pt x="8182" y="4821"/>
                    <a:pt x="8383" y="5224"/>
                  </a:cubicBezTo>
                  <a:cubicBezTo>
                    <a:pt x="8408" y="5275"/>
                    <a:pt x="8460" y="5352"/>
                    <a:pt x="8537" y="5403"/>
                  </a:cubicBezTo>
                  <a:cubicBezTo>
                    <a:pt x="8665" y="5503"/>
                    <a:pt x="8818" y="5555"/>
                    <a:pt x="8972" y="5555"/>
                  </a:cubicBezTo>
                  <a:cubicBezTo>
                    <a:pt x="9094" y="5555"/>
                    <a:pt x="9218" y="5522"/>
                    <a:pt x="9331" y="5454"/>
                  </a:cubicBezTo>
                  <a:cubicBezTo>
                    <a:pt x="9716" y="5172"/>
                    <a:pt x="9614" y="4557"/>
                    <a:pt x="9152" y="4429"/>
                  </a:cubicBezTo>
                  <a:cubicBezTo>
                    <a:pt x="9099" y="4409"/>
                    <a:pt x="9044" y="4400"/>
                    <a:pt x="8987" y="4400"/>
                  </a:cubicBezTo>
                  <a:close/>
                  <a:moveTo>
                    <a:pt x="16985" y="4741"/>
                  </a:moveTo>
                  <a:cubicBezTo>
                    <a:pt x="16596" y="4741"/>
                    <a:pt x="16152" y="5169"/>
                    <a:pt x="16358" y="5557"/>
                  </a:cubicBezTo>
                  <a:cubicBezTo>
                    <a:pt x="16409" y="5634"/>
                    <a:pt x="16460" y="5685"/>
                    <a:pt x="16511" y="5736"/>
                  </a:cubicBezTo>
                  <a:cubicBezTo>
                    <a:pt x="16640" y="5836"/>
                    <a:pt x="16793" y="5889"/>
                    <a:pt x="16947" y="5889"/>
                  </a:cubicBezTo>
                  <a:cubicBezTo>
                    <a:pt x="17069" y="5889"/>
                    <a:pt x="17193" y="5856"/>
                    <a:pt x="17306" y="5788"/>
                  </a:cubicBezTo>
                  <a:cubicBezTo>
                    <a:pt x="17717" y="5506"/>
                    <a:pt x="17614" y="4890"/>
                    <a:pt x="17127" y="4762"/>
                  </a:cubicBezTo>
                  <a:cubicBezTo>
                    <a:pt x="17081" y="4748"/>
                    <a:pt x="17034" y="4741"/>
                    <a:pt x="16985" y="4741"/>
                  </a:cubicBezTo>
                  <a:close/>
                  <a:moveTo>
                    <a:pt x="6587" y="6245"/>
                  </a:moveTo>
                  <a:cubicBezTo>
                    <a:pt x="6511" y="6245"/>
                    <a:pt x="6414" y="6334"/>
                    <a:pt x="6460" y="6403"/>
                  </a:cubicBezTo>
                  <a:cubicBezTo>
                    <a:pt x="6460" y="6429"/>
                    <a:pt x="6485" y="6429"/>
                    <a:pt x="6485" y="6454"/>
                  </a:cubicBezTo>
                  <a:cubicBezTo>
                    <a:pt x="6511" y="6467"/>
                    <a:pt x="6536" y="6474"/>
                    <a:pt x="6562" y="6474"/>
                  </a:cubicBezTo>
                  <a:cubicBezTo>
                    <a:pt x="6588" y="6474"/>
                    <a:pt x="6613" y="6467"/>
                    <a:pt x="6639" y="6454"/>
                  </a:cubicBezTo>
                  <a:cubicBezTo>
                    <a:pt x="6716" y="6403"/>
                    <a:pt x="6690" y="6275"/>
                    <a:pt x="6613" y="6249"/>
                  </a:cubicBezTo>
                  <a:cubicBezTo>
                    <a:pt x="6605" y="6246"/>
                    <a:pt x="6596" y="6245"/>
                    <a:pt x="6587" y="6245"/>
                  </a:cubicBezTo>
                  <a:close/>
                  <a:moveTo>
                    <a:pt x="813" y="5837"/>
                  </a:moveTo>
                  <a:cubicBezTo>
                    <a:pt x="428" y="5837"/>
                    <a:pt x="1" y="6278"/>
                    <a:pt x="203" y="6659"/>
                  </a:cubicBezTo>
                  <a:cubicBezTo>
                    <a:pt x="228" y="6711"/>
                    <a:pt x="280" y="6788"/>
                    <a:pt x="357" y="6839"/>
                  </a:cubicBezTo>
                  <a:cubicBezTo>
                    <a:pt x="485" y="6939"/>
                    <a:pt x="638" y="6991"/>
                    <a:pt x="792" y="6991"/>
                  </a:cubicBezTo>
                  <a:cubicBezTo>
                    <a:pt x="915" y="6991"/>
                    <a:pt x="1038" y="6958"/>
                    <a:pt x="1152" y="6890"/>
                  </a:cubicBezTo>
                  <a:cubicBezTo>
                    <a:pt x="1536" y="6608"/>
                    <a:pt x="1434" y="5993"/>
                    <a:pt x="972" y="5865"/>
                  </a:cubicBezTo>
                  <a:cubicBezTo>
                    <a:pt x="921" y="5845"/>
                    <a:pt x="868" y="5837"/>
                    <a:pt x="813" y="5837"/>
                  </a:cubicBezTo>
                  <a:close/>
                  <a:moveTo>
                    <a:pt x="8010" y="7201"/>
                  </a:moveTo>
                  <a:cubicBezTo>
                    <a:pt x="7933" y="7201"/>
                    <a:pt x="7856" y="7225"/>
                    <a:pt x="7791" y="7279"/>
                  </a:cubicBezTo>
                  <a:lnTo>
                    <a:pt x="7791" y="7279"/>
                  </a:lnTo>
                  <a:cubicBezTo>
                    <a:pt x="7792" y="7278"/>
                    <a:pt x="7792" y="7276"/>
                    <a:pt x="7793" y="7275"/>
                  </a:cubicBezTo>
                  <a:lnTo>
                    <a:pt x="7793" y="7275"/>
                  </a:lnTo>
                  <a:lnTo>
                    <a:pt x="7767" y="7301"/>
                  </a:lnTo>
                  <a:cubicBezTo>
                    <a:pt x="7775" y="7293"/>
                    <a:pt x="7783" y="7286"/>
                    <a:pt x="7791" y="7279"/>
                  </a:cubicBezTo>
                  <a:lnTo>
                    <a:pt x="7791" y="7279"/>
                  </a:lnTo>
                  <a:cubicBezTo>
                    <a:pt x="7766" y="7328"/>
                    <a:pt x="7741" y="7353"/>
                    <a:pt x="7716" y="7403"/>
                  </a:cubicBezTo>
                  <a:cubicBezTo>
                    <a:pt x="7665" y="7583"/>
                    <a:pt x="7716" y="7762"/>
                    <a:pt x="7870" y="7890"/>
                  </a:cubicBezTo>
                  <a:cubicBezTo>
                    <a:pt x="7928" y="7929"/>
                    <a:pt x="7992" y="7946"/>
                    <a:pt x="8055" y="7946"/>
                  </a:cubicBezTo>
                  <a:cubicBezTo>
                    <a:pt x="8245" y="7946"/>
                    <a:pt x="8428" y="7788"/>
                    <a:pt x="8408" y="7557"/>
                  </a:cubicBezTo>
                  <a:cubicBezTo>
                    <a:pt x="8408" y="7360"/>
                    <a:pt x="8209" y="7201"/>
                    <a:pt x="8010" y="7201"/>
                  </a:cubicBezTo>
                  <a:close/>
                  <a:moveTo>
                    <a:pt x="4446" y="7536"/>
                  </a:moveTo>
                  <a:cubicBezTo>
                    <a:pt x="4057" y="7536"/>
                    <a:pt x="3613" y="7964"/>
                    <a:pt x="3818" y="8352"/>
                  </a:cubicBezTo>
                  <a:cubicBezTo>
                    <a:pt x="3844" y="8429"/>
                    <a:pt x="3895" y="8480"/>
                    <a:pt x="3972" y="8531"/>
                  </a:cubicBezTo>
                  <a:cubicBezTo>
                    <a:pt x="4087" y="8631"/>
                    <a:pt x="4241" y="8684"/>
                    <a:pt x="4399" y="8684"/>
                  </a:cubicBezTo>
                  <a:cubicBezTo>
                    <a:pt x="4525" y="8684"/>
                    <a:pt x="4654" y="8651"/>
                    <a:pt x="4767" y="8583"/>
                  </a:cubicBezTo>
                  <a:cubicBezTo>
                    <a:pt x="5152" y="8301"/>
                    <a:pt x="5049" y="7685"/>
                    <a:pt x="4588" y="7557"/>
                  </a:cubicBezTo>
                  <a:cubicBezTo>
                    <a:pt x="4542" y="7543"/>
                    <a:pt x="4495" y="7536"/>
                    <a:pt x="4446" y="7536"/>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7" name="Google Shape;347;p8"/>
            <p:cNvSpPr/>
            <p:nvPr/>
          </p:nvSpPr>
          <p:spPr>
            <a:xfrm rot="7018065">
              <a:off x="-731525" y="1533356"/>
              <a:ext cx="961945" cy="1237331"/>
            </a:xfrm>
            <a:custGeom>
              <a:avLst/>
              <a:gdLst/>
              <a:ahLst/>
              <a:cxnLst/>
              <a:rect l="l" t="t" r="r" b="b"/>
              <a:pathLst>
                <a:path w="39784" h="51178" extrusionOk="0">
                  <a:moveTo>
                    <a:pt x="39268" y="0"/>
                  </a:moveTo>
                  <a:cubicBezTo>
                    <a:pt x="39198" y="0"/>
                    <a:pt x="39125" y="22"/>
                    <a:pt x="39054" y="72"/>
                  </a:cubicBezTo>
                  <a:cubicBezTo>
                    <a:pt x="26772" y="10380"/>
                    <a:pt x="10053" y="27535"/>
                    <a:pt x="104" y="50665"/>
                  </a:cubicBezTo>
                  <a:cubicBezTo>
                    <a:pt x="1" y="50895"/>
                    <a:pt x="180" y="51152"/>
                    <a:pt x="437" y="51177"/>
                  </a:cubicBezTo>
                  <a:cubicBezTo>
                    <a:pt x="565" y="51177"/>
                    <a:pt x="668" y="51075"/>
                    <a:pt x="719" y="50972"/>
                  </a:cubicBezTo>
                  <a:cubicBezTo>
                    <a:pt x="10668" y="27945"/>
                    <a:pt x="27310" y="10868"/>
                    <a:pt x="39516" y="611"/>
                  </a:cubicBezTo>
                  <a:cubicBezTo>
                    <a:pt x="39784" y="363"/>
                    <a:pt x="39555" y="0"/>
                    <a:pt x="39268"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348" name="Google Shape;348;p8"/>
          <p:cNvGrpSpPr/>
          <p:nvPr/>
        </p:nvGrpSpPr>
        <p:grpSpPr>
          <a:xfrm rot="-7200044">
            <a:off x="4729295" y="5501443"/>
            <a:ext cx="2485840" cy="2297991"/>
            <a:chOff x="-1181840" y="1435015"/>
            <a:chExt cx="1864421" cy="1723531"/>
          </a:xfrm>
        </p:grpSpPr>
        <p:sp>
          <p:nvSpPr>
            <p:cNvPr id="349" name="Google Shape;349;p8"/>
            <p:cNvSpPr/>
            <p:nvPr/>
          </p:nvSpPr>
          <p:spPr>
            <a:xfrm rot="7018065">
              <a:off x="-856508" y="1589854"/>
              <a:ext cx="1164422" cy="1444262"/>
            </a:xfrm>
            <a:custGeom>
              <a:avLst/>
              <a:gdLst/>
              <a:ahLst/>
              <a:cxnLst/>
              <a:rect l="l" t="t" r="r" b="b"/>
              <a:pathLst>
                <a:path w="48158" h="59737" extrusionOk="0">
                  <a:moveTo>
                    <a:pt x="39340" y="1"/>
                  </a:moveTo>
                  <a:cubicBezTo>
                    <a:pt x="38303" y="1"/>
                    <a:pt x="37263" y="153"/>
                    <a:pt x="36285" y="451"/>
                  </a:cubicBezTo>
                  <a:cubicBezTo>
                    <a:pt x="32695" y="1579"/>
                    <a:pt x="29823" y="4272"/>
                    <a:pt x="27259" y="7016"/>
                  </a:cubicBezTo>
                  <a:cubicBezTo>
                    <a:pt x="20361" y="14401"/>
                    <a:pt x="14874" y="22940"/>
                    <a:pt x="10489" y="32043"/>
                  </a:cubicBezTo>
                  <a:cubicBezTo>
                    <a:pt x="8976" y="35197"/>
                    <a:pt x="7591" y="37427"/>
                    <a:pt x="5873" y="40505"/>
                  </a:cubicBezTo>
                  <a:cubicBezTo>
                    <a:pt x="2185" y="47138"/>
                    <a:pt x="1874" y="57072"/>
                    <a:pt x="8" y="59727"/>
                  </a:cubicBezTo>
                  <a:lnTo>
                    <a:pt x="8" y="59727"/>
                  </a:lnTo>
                  <a:cubicBezTo>
                    <a:pt x="9880" y="45729"/>
                    <a:pt x="25415" y="30630"/>
                    <a:pt x="38721" y="19888"/>
                  </a:cubicBezTo>
                  <a:cubicBezTo>
                    <a:pt x="41311" y="17811"/>
                    <a:pt x="44029" y="15708"/>
                    <a:pt x="45773" y="12888"/>
                  </a:cubicBezTo>
                  <a:cubicBezTo>
                    <a:pt x="47542" y="10041"/>
                    <a:pt x="48157" y="6246"/>
                    <a:pt x="46388" y="3426"/>
                  </a:cubicBezTo>
                  <a:cubicBezTo>
                    <a:pt x="44910" y="1106"/>
                    <a:pt x="42136" y="1"/>
                    <a:pt x="39340" y="1"/>
                  </a:cubicBezTo>
                  <a:close/>
                  <a:moveTo>
                    <a:pt x="8" y="59727"/>
                  </a:moveTo>
                  <a:lnTo>
                    <a:pt x="8" y="59727"/>
                  </a:lnTo>
                  <a:cubicBezTo>
                    <a:pt x="5" y="59730"/>
                    <a:pt x="3" y="59733"/>
                    <a:pt x="1" y="59736"/>
                  </a:cubicBezTo>
                  <a:lnTo>
                    <a:pt x="1" y="59736"/>
                  </a:lnTo>
                  <a:cubicBezTo>
                    <a:pt x="3" y="59733"/>
                    <a:pt x="5" y="59730"/>
                    <a:pt x="8" y="59727"/>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50" name="Google Shape;350;p8"/>
            <p:cNvSpPr/>
            <p:nvPr/>
          </p:nvSpPr>
          <p:spPr>
            <a:xfrm rot="7018065">
              <a:off x="-807037" y="1559505"/>
              <a:ext cx="1164398" cy="1443996"/>
            </a:xfrm>
            <a:custGeom>
              <a:avLst/>
              <a:gdLst/>
              <a:ahLst/>
              <a:cxnLst/>
              <a:rect l="l" t="t" r="r" b="b"/>
              <a:pathLst>
                <a:path w="48157" h="59726" extrusionOk="0">
                  <a:moveTo>
                    <a:pt x="39365" y="0"/>
                  </a:moveTo>
                  <a:cubicBezTo>
                    <a:pt x="38317" y="0"/>
                    <a:pt x="37267" y="157"/>
                    <a:pt x="36285" y="466"/>
                  </a:cubicBezTo>
                  <a:cubicBezTo>
                    <a:pt x="32695" y="1569"/>
                    <a:pt x="29823" y="4261"/>
                    <a:pt x="27258" y="7005"/>
                  </a:cubicBezTo>
                  <a:cubicBezTo>
                    <a:pt x="20361" y="14390"/>
                    <a:pt x="14873" y="22929"/>
                    <a:pt x="10488" y="32032"/>
                  </a:cubicBezTo>
                  <a:cubicBezTo>
                    <a:pt x="8975" y="35186"/>
                    <a:pt x="7591" y="37417"/>
                    <a:pt x="5873" y="40494"/>
                  </a:cubicBezTo>
                  <a:cubicBezTo>
                    <a:pt x="2180" y="47161"/>
                    <a:pt x="1872" y="57085"/>
                    <a:pt x="1" y="59726"/>
                  </a:cubicBezTo>
                  <a:lnTo>
                    <a:pt x="1" y="59726"/>
                  </a:lnTo>
                  <a:cubicBezTo>
                    <a:pt x="9873" y="45751"/>
                    <a:pt x="25412" y="30622"/>
                    <a:pt x="38721" y="19878"/>
                  </a:cubicBezTo>
                  <a:cubicBezTo>
                    <a:pt x="41310" y="17801"/>
                    <a:pt x="44029" y="15698"/>
                    <a:pt x="45772" y="12877"/>
                  </a:cubicBezTo>
                  <a:cubicBezTo>
                    <a:pt x="47542" y="10031"/>
                    <a:pt x="48157" y="6236"/>
                    <a:pt x="46362" y="3415"/>
                  </a:cubicBezTo>
                  <a:cubicBezTo>
                    <a:pt x="44909" y="1106"/>
                    <a:pt x="42145" y="0"/>
                    <a:pt x="3936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51" name="Google Shape;351;p8"/>
            <p:cNvSpPr/>
            <p:nvPr/>
          </p:nvSpPr>
          <p:spPr>
            <a:xfrm rot="7018065">
              <a:off x="-77650" y="2737347"/>
              <a:ext cx="428383" cy="209953"/>
            </a:xfrm>
            <a:custGeom>
              <a:avLst/>
              <a:gdLst/>
              <a:ahLst/>
              <a:cxnLst/>
              <a:rect l="l" t="t" r="r" b="b"/>
              <a:pathLst>
                <a:path w="17717" h="8684" extrusionOk="0">
                  <a:moveTo>
                    <a:pt x="13244" y="85"/>
                  </a:moveTo>
                  <a:cubicBezTo>
                    <a:pt x="13109" y="85"/>
                    <a:pt x="12983" y="218"/>
                    <a:pt x="13050" y="351"/>
                  </a:cubicBezTo>
                  <a:cubicBezTo>
                    <a:pt x="13050" y="377"/>
                    <a:pt x="13075" y="403"/>
                    <a:pt x="13101" y="428"/>
                  </a:cubicBezTo>
                  <a:cubicBezTo>
                    <a:pt x="13139" y="454"/>
                    <a:pt x="13184" y="467"/>
                    <a:pt x="13229" y="467"/>
                  </a:cubicBezTo>
                  <a:cubicBezTo>
                    <a:pt x="13274" y="467"/>
                    <a:pt x="13319" y="454"/>
                    <a:pt x="13357" y="428"/>
                  </a:cubicBezTo>
                  <a:cubicBezTo>
                    <a:pt x="13511" y="351"/>
                    <a:pt x="13460" y="146"/>
                    <a:pt x="13306" y="95"/>
                  </a:cubicBezTo>
                  <a:cubicBezTo>
                    <a:pt x="13285" y="88"/>
                    <a:pt x="13264" y="85"/>
                    <a:pt x="13244" y="85"/>
                  </a:cubicBezTo>
                  <a:close/>
                  <a:moveTo>
                    <a:pt x="9983" y="0"/>
                  </a:moveTo>
                  <a:cubicBezTo>
                    <a:pt x="9903" y="0"/>
                    <a:pt x="9827" y="28"/>
                    <a:pt x="9767" y="95"/>
                  </a:cubicBezTo>
                  <a:cubicBezTo>
                    <a:pt x="9742" y="121"/>
                    <a:pt x="9716" y="172"/>
                    <a:pt x="9690" y="223"/>
                  </a:cubicBezTo>
                  <a:cubicBezTo>
                    <a:pt x="9639" y="403"/>
                    <a:pt x="9690" y="582"/>
                    <a:pt x="9844" y="685"/>
                  </a:cubicBezTo>
                  <a:cubicBezTo>
                    <a:pt x="9910" y="731"/>
                    <a:pt x="9982" y="752"/>
                    <a:pt x="10050" y="752"/>
                  </a:cubicBezTo>
                  <a:cubicBezTo>
                    <a:pt x="10249" y="752"/>
                    <a:pt x="10428" y="580"/>
                    <a:pt x="10408" y="351"/>
                  </a:cubicBezTo>
                  <a:cubicBezTo>
                    <a:pt x="10390" y="169"/>
                    <a:pt x="10178" y="0"/>
                    <a:pt x="9983" y="0"/>
                  </a:cubicBezTo>
                  <a:close/>
                  <a:moveTo>
                    <a:pt x="7556" y="654"/>
                  </a:moveTo>
                  <a:cubicBezTo>
                    <a:pt x="7486" y="654"/>
                    <a:pt x="7412" y="721"/>
                    <a:pt x="7434" y="787"/>
                  </a:cubicBezTo>
                  <a:lnTo>
                    <a:pt x="7434" y="813"/>
                  </a:lnTo>
                  <a:cubicBezTo>
                    <a:pt x="7460" y="839"/>
                    <a:pt x="7460" y="839"/>
                    <a:pt x="7460" y="839"/>
                  </a:cubicBezTo>
                  <a:cubicBezTo>
                    <a:pt x="7485" y="864"/>
                    <a:pt x="7517" y="877"/>
                    <a:pt x="7546" y="877"/>
                  </a:cubicBezTo>
                  <a:cubicBezTo>
                    <a:pt x="7575" y="877"/>
                    <a:pt x="7601" y="864"/>
                    <a:pt x="7613" y="839"/>
                  </a:cubicBezTo>
                  <a:cubicBezTo>
                    <a:pt x="7690" y="787"/>
                    <a:pt x="7690" y="685"/>
                    <a:pt x="7588" y="659"/>
                  </a:cubicBezTo>
                  <a:cubicBezTo>
                    <a:pt x="7578" y="656"/>
                    <a:pt x="7567" y="654"/>
                    <a:pt x="7556" y="654"/>
                  </a:cubicBezTo>
                  <a:close/>
                  <a:moveTo>
                    <a:pt x="12799" y="1638"/>
                  </a:moveTo>
                  <a:cubicBezTo>
                    <a:pt x="12396" y="1638"/>
                    <a:pt x="11973" y="2067"/>
                    <a:pt x="12178" y="2454"/>
                  </a:cubicBezTo>
                  <a:lnTo>
                    <a:pt x="12152" y="2454"/>
                  </a:lnTo>
                  <a:cubicBezTo>
                    <a:pt x="12203" y="2531"/>
                    <a:pt x="12255" y="2582"/>
                    <a:pt x="12306" y="2634"/>
                  </a:cubicBezTo>
                  <a:cubicBezTo>
                    <a:pt x="12435" y="2734"/>
                    <a:pt x="12595" y="2786"/>
                    <a:pt x="12756" y="2786"/>
                  </a:cubicBezTo>
                  <a:cubicBezTo>
                    <a:pt x="12885" y="2786"/>
                    <a:pt x="13013" y="2753"/>
                    <a:pt x="13127" y="2685"/>
                  </a:cubicBezTo>
                  <a:cubicBezTo>
                    <a:pt x="13511" y="2403"/>
                    <a:pt x="13409" y="1787"/>
                    <a:pt x="12947" y="1659"/>
                  </a:cubicBezTo>
                  <a:cubicBezTo>
                    <a:pt x="12899" y="1645"/>
                    <a:pt x="12849" y="1638"/>
                    <a:pt x="12799" y="1638"/>
                  </a:cubicBezTo>
                  <a:close/>
                  <a:moveTo>
                    <a:pt x="6278" y="2155"/>
                  </a:moveTo>
                  <a:cubicBezTo>
                    <a:pt x="6196" y="2155"/>
                    <a:pt x="6115" y="2183"/>
                    <a:pt x="6049" y="2249"/>
                  </a:cubicBezTo>
                  <a:lnTo>
                    <a:pt x="6075" y="2249"/>
                  </a:lnTo>
                  <a:cubicBezTo>
                    <a:pt x="6049" y="2275"/>
                    <a:pt x="6024" y="2326"/>
                    <a:pt x="5998" y="2377"/>
                  </a:cubicBezTo>
                  <a:cubicBezTo>
                    <a:pt x="5947" y="2557"/>
                    <a:pt x="5998" y="2736"/>
                    <a:pt x="6152" y="2839"/>
                  </a:cubicBezTo>
                  <a:cubicBezTo>
                    <a:pt x="6212" y="2886"/>
                    <a:pt x="6279" y="2906"/>
                    <a:pt x="6345" y="2906"/>
                  </a:cubicBezTo>
                  <a:cubicBezTo>
                    <a:pt x="6532" y="2906"/>
                    <a:pt x="6709" y="2740"/>
                    <a:pt x="6690" y="2531"/>
                  </a:cubicBezTo>
                  <a:cubicBezTo>
                    <a:pt x="6690" y="2330"/>
                    <a:pt x="6481" y="2155"/>
                    <a:pt x="6278" y="2155"/>
                  </a:cubicBezTo>
                  <a:close/>
                  <a:moveTo>
                    <a:pt x="15296" y="2488"/>
                  </a:moveTo>
                  <a:cubicBezTo>
                    <a:pt x="15012" y="2488"/>
                    <a:pt x="14712" y="2798"/>
                    <a:pt x="14870" y="3070"/>
                  </a:cubicBezTo>
                  <a:cubicBezTo>
                    <a:pt x="14896" y="3121"/>
                    <a:pt x="14922" y="3146"/>
                    <a:pt x="14947" y="3198"/>
                  </a:cubicBezTo>
                  <a:cubicBezTo>
                    <a:pt x="15046" y="3268"/>
                    <a:pt x="15152" y="3308"/>
                    <a:pt x="15258" y="3308"/>
                  </a:cubicBezTo>
                  <a:cubicBezTo>
                    <a:pt x="15344" y="3308"/>
                    <a:pt x="15430" y="3281"/>
                    <a:pt x="15511" y="3223"/>
                  </a:cubicBezTo>
                  <a:cubicBezTo>
                    <a:pt x="15793" y="3044"/>
                    <a:pt x="15716" y="2608"/>
                    <a:pt x="15409" y="2505"/>
                  </a:cubicBezTo>
                  <a:cubicBezTo>
                    <a:pt x="15372" y="2493"/>
                    <a:pt x="15334" y="2488"/>
                    <a:pt x="15296" y="2488"/>
                  </a:cubicBezTo>
                  <a:close/>
                  <a:moveTo>
                    <a:pt x="3455" y="3035"/>
                  </a:moveTo>
                  <a:cubicBezTo>
                    <a:pt x="3318" y="3035"/>
                    <a:pt x="3186" y="3190"/>
                    <a:pt x="3254" y="3326"/>
                  </a:cubicBezTo>
                  <a:cubicBezTo>
                    <a:pt x="3254" y="3352"/>
                    <a:pt x="3280" y="3352"/>
                    <a:pt x="3306" y="3377"/>
                  </a:cubicBezTo>
                  <a:cubicBezTo>
                    <a:pt x="3348" y="3420"/>
                    <a:pt x="3398" y="3439"/>
                    <a:pt x="3447" y="3439"/>
                  </a:cubicBezTo>
                  <a:cubicBezTo>
                    <a:pt x="3488" y="3439"/>
                    <a:pt x="3527" y="3426"/>
                    <a:pt x="3562" y="3403"/>
                  </a:cubicBezTo>
                  <a:cubicBezTo>
                    <a:pt x="3690" y="3300"/>
                    <a:pt x="3665" y="3095"/>
                    <a:pt x="3511" y="3044"/>
                  </a:cubicBezTo>
                  <a:cubicBezTo>
                    <a:pt x="3492" y="3038"/>
                    <a:pt x="3474" y="3035"/>
                    <a:pt x="3455" y="3035"/>
                  </a:cubicBezTo>
                  <a:close/>
                  <a:moveTo>
                    <a:pt x="10101" y="2744"/>
                  </a:moveTo>
                  <a:cubicBezTo>
                    <a:pt x="10028" y="2744"/>
                    <a:pt x="9956" y="2766"/>
                    <a:pt x="9894" y="2817"/>
                  </a:cubicBezTo>
                  <a:lnTo>
                    <a:pt x="9894" y="2817"/>
                  </a:lnTo>
                  <a:cubicBezTo>
                    <a:pt x="9894" y="2816"/>
                    <a:pt x="9895" y="2815"/>
                    <a:pt x="9896" y="2813"/>
                  </a:cubicBezTo>
                  <a:lnTo>
                    <a:pt x="9896" y="2813"/>
                  </a:lnTo>
                  <a:lnTo>
                    <a:pt x="9870" y="2839"/>
                  </a:lnTo>
                  <a:cubicBezTo>
                    <a:pt x="9878" y="2831"/>
                    <a:pt x="9886" y="2824"/>
                    <a:pt x="9894" y="2817"/>
                  </a:cubicBezTo>
                  <a:lnTo>
                    <a:pt x="9894" y="2817"/>
                  </a:lnTo>
                  <a:cubicBezTo>
                    <a:pt x="9869" y="2867"/>
                    <a:pt x="9844" y="2916"/>
                    <a:pt x="9819" y="2941"/>
                  </a:cubicBezTo>
                  <a:cubicBezTo>
                    <a:pt x="9767" y="3121"/>
                    <a:pt x="9819" y="3300"/>
                    <a:pt x="9973" y="3429"/>
                  </a:cubicBezTo>
                  <a:cubicBezTo>
                    <a:pt x="10030" y="3467"/>
                    <a:pt x="10094" y="3485"/>
                    <a:pt x="10158" y="3485"/>
                  </a:cubicBezTo>
                  <a:cubicBezTo>
                    <a:pt x="10348" y="3485"/>
                    <a:pt x="10530" y="3326"/>
                    <a:pt x="10511" y="3095"/>
                  </a:cubicBezTo>
                  <a:cubicBezTo>
                    <a:pt x="10511" y="2913"/>
                    <a:pt x="10304" y="2744"/>
                    <a:pt x="10101" y="2744"/>
                  </a:cubicBezTo>
                  <a:close/>
                  <a:moveTo>
                    <a:pt x="14770" y="4548"/>
                  </a:moveTo>
                  <a:cubicBezTo>
                    <a:pt x="14646" y="4548"/>
                    <a:pt x="14495" y="4700"/>
                    <a:pt x="14563" y="4813"/>
                  </a:cubicBezTo>
                  <a:cubicBezTo>
                    <a:pt x="14588" y="4839"/>
                    <a:pt x="14588" y="4865"/>
                    <a:pt x="14614" y="4890"/>
                  </a:cubicBezTo>
                  <a:cubicBezTo>
                    <a:pt x="14661" y="4922"/>
                    <a:pt x="14719" y="4944"/>
                    <a:pt x="14780" y="4944"/>
                  </a:cubicBezTo>
                  <a:cubicBezTo>
                    <a:pt x="14818" y="4944"/>
                    <a:pt x="14857" y="4935"/>
                    <a:pt x="14896" y="4916"/>
                  </a:cubicBezTo>
                  <a:cubicBezTo>
                    <a:pt x="15024" y="4813"/>
                    <a:pt x="14998" y="4608"/>
                    <a:pt x="14819" y="4557"/>
                  </a:cubicBezTo>
                  <a:cubicBezTo>
                    <a:pt x="14804" y="4551"/>
                    <a:pt x="14787" y="4548"/>
                    <a:pt x="14770" y="4548"/>
                  </a:cubicBezTo>
                  <a:close/>
                  <a:moveTo>
                    <a:pt x="4573" y="4622"/>
                  </a:moveTo>
                  <a:cubicBezTo>
                    <a:pt x="4312" y="4622"/>
                    <a:pt x="4040" y="4894"/>
                    <a:pt x="4177" y="5147"/>
                  </a:cubicBezTo>
                  <a:cubicBezTo>
                    <a:pt x="4203" y="5172"/>
                    <a:pt x="4229" y="5224"/>
                    <a:pt x="4254" y="5249"/>
                  </a:cubicBezTo>
                  <a:cubicBezTo>
                    <a:pt x="4344" y="5324"/>
                    <a:pt x="4451" y="5364"/>
                    <a:pt x="4555" y="5364"/>
                  </a:cubicBezTo>
                  <a:cubicBezTo>
                    <a:pt x="4630" y="5364"/>
                    <a:pt x="4703" y="5343"/>
                    <a:pt x="4767" y="5300"/>
                  </a:cubicBezTo>
                  <a:cubicBezTo>
                    <a:pt x="5024" y="5121"/>
                    <a:pt x="4972" y="4711"/>
                    <a:pt x="4665" y="4634"/>
                  </a:cubicBezTo>
                  <a:cubicBezTo>
                    <a:pt x="4635" y="4626"/>
                    <a:pt x="4604" y="4622"/>
                    <a:pt x="4573" y="4622"/>
                  </a:cubicBezTo>
                  <a:close/>
                  <a:moveTo>
                    <a:pt x="8987" y="4400"/>
                  </a:moveTo>
                  <a:cubicBezTo>
                    <a:pt x="8604" y="4400"/>
                    <a:pt x="8182" y="4821"/>
                    <a:pt x="8383" y="5224"/>
                  </a:cubicBezTo>
                  <a:cubicBezTo>
                    <a:pt x="8408" y="5275"/>
                    <a:pt x="8460" y="5352"/>
                    <a:pt x="8537" y="5403"/>
                  </a:cubicBezTo>
                  <a:cubicBezTo>
                    <a:pt x="8665" y="5503"/>
                    <a:pt x="8818" y="5555"/>
                    <a:pt x="8972" y="5555"/>
                  </a:cubicBezTo>
                  <a:cubicBezTo>
                    <a:pt x="9094" y="5555"/>
                    <a:pt x="9218" y="5522"/>
                    <a:pt x="9331" y="5454"/>
                  </a:cubicBezTo>
                  <a:cubicBezTo>
                    <a:pt x="9716" y="5172"/>
                    <a:pt x="9614" y="4557"/>
                    <a:pt x="9152" y="4429"/>
                  </a:cubicBezTo>
                  <a:cubicBezTo>
                    <a:pt x="9099" y="4409"/>
                    <a:pt x="9044" y="4400"/>
                    <a:pt x="8987" y="4400"/>
                  </a:cubicBezTo>
                  <a:close/>
                  <a:moveTo>
                    <a:pt x="16985" y="4741"/>
                  </a:moveTo>
                  <a:cubicBezTo>
                    <a:pt x="16596" y="4741"/>
                    <a:pt x="16152" y="5169"/>
                    <a:pt x="16358" y="5557"/>
                  </a:cubicBezTo>
                  <a:cubicBezTo>
                    <a:pt x="16409" y="5634"/>
                    <a:pt x="16460" y="5685"/>
                    <a:pt x="16511" y="5736"/>
                  </a:cubicBezTo>
                  <a:cubicBezTo>
                    <a:pt x="16640" y="5836"/>
                    <a:pt x="16793" y="5889"/>
                    <a:pt x="16947" y="5889"/>
                  </a:cubicBezTo>
                  <a:cubicBezTo>
                    <a:pt x="17069" y="5889"/>
                    <a:pt x="17193" y="5856"/>
                    <a:pt x="17306" y="5788"/>
                  </a:cubicBezTo>
                  <a:cubicBezTo>
                    <a:pt x="17717" y="5506"/>
                    <a:pt x="17614" y="4890"/>
                    <a:pt x="17127" y="4762"/>
                  </a:cubicBezTo>
                  <a:cubicBezTo>
                    <a:pt x="17081" y="4748"/>
                    <a:pt x="17034" y="4741"/>
                    <a:pt x="16985" y="4741"/>
                  </a:cubicBezTo>
                  <a:close/>
                  <a:moveTo>
                    <a:pt x="6587" y="6245"/>
                  </a:moveTo>
                  <a:cubicBezTo>
                    <a:pt x="6511" y="6245"/>
                    <a:pt x="6414" y="6334"/>
                    <a:pt x="6460" y="6403"/>
                  </a:cubicBezTo>
                  <a:cubicBezTo>
                    <a:pt x="6460" y="6429"/>
                    <a:pt x="6485" y="6429"/>
                    <a:pt x="6485" y="6454"/>
                  </a:cubicBezTo>
                  <a:cubicBezTo>
                    <a:pt x="6511" y="6467"/>
                    <a:pt x="6536" y="6474"/>
                    <a:pt x="6562" y="6474"/>
                  </a:cubicBezTo>
                  <a:cubicBezTo>
                    <a:pt x="6588" y="6474"/>
                    <a:pt x="6613" y="6467"/>
                    <a:pt x="6639" y="6454"/>
                  </a:cubicBezTo>
                  <a:cubicBezTo>
                    <a:pt x="6716" y="6403"/>
                    <a:pt x="6690" y="6275"/>
                    <a:pt x="6613" y="6249"/>
                  </a:cubicBezTo>
                  <a:cubicBezTo>
                    <a:pt x="6605" y="6246"/>
                    <a:pt x="6596" y="6245"/>
                    <a:pt x="6587" y="6245"/>
                  </a:cubicBezTo>
                  <a:close/>
                  <a:moveTo>
                    <a:pt x="813" y="5837"/>
                  </a:moveTo>
                  <a:cubicBezTo>
                    <a:pt x="428" y="5837"/>
                    <a:pt x="1" y="6278"/>
                    <a:pt x="203" y="6659"/>
                  </a:cubicBezTo>
                  <a:cubicBezTo>
                    <a:pt x="228" y="6711"/>
                    <a:pt x="280" y="6788"/>
                    <a:pt x="357" y="6839"/>
                  </a:cubicBezTo>
                  <a:cubicBezTo>
                    <a:pt x="485" y="6939"/>
                    <a:pt x="638" y="6991"/>
                    <a:pt x="792" y="6991"/>
                  </a:cubicBezTo>
                  <a:cubicBezTo>
                    <a:pt x="915" y="6991"/>
                    <a:pt x="1038" y="6958"/>
                    <a:pt x="1152" y="6890"/>
                  </a:cubicBezTo>
                  <a:cubicBezTo>
                    <a:pt x="1536" y="6608"/>
                    <a:pt x="1434" y="5993"/>
                    <a:pt x="972" y="5865"/>
                  </a:cubicBezTo>
                  <a:cubicBezTo>
                    <a:pt x="921" y="5845"/>
                    <a:pt x="868" y="5837"/>
                    <a:pt x="813" y="5837"/>
                  </a:cubicBezTo>
                  <a:close/>
                  <a:moveTo>
                    <a:pt x="8010" y="7201"/>
                  </a:moveTo>
                  <a:cubicBezTo>
                    <a:pt x="7933" y="7201"/>
                    <a:pt x="7856" y="7225"/>
                    <a:pt x="7791" y="7279"/>
                  </a:cubicBezTo>
                  <a:lnTo>
                    <a:pt x="7791" y="7279"/>
                  </a:lnTo>
                  <a:cubicBezTo>
                    <a:pt x="7792" y="7278"/>
                    <a:pt x="7792" y="7276"/>
                    <a:pt x="7793" y="7275"/>
                  </a:cubicBezTo>
                  <a:lnTo>
                    <a:pt x="7793" y="7275"/>
                  </a:lnTo>
                  <a:lnTo>
                    <a:pt x="7767" y="7301"/>
                  </a:lnTo>
                  <a:cubicBezTo>
                    <a:pt x="7775" y="7293"/>
                    <a:pt x="7783" y="7286"/>
                    <a:pt x="7791" y="7279"/>
                  </a:cubicBezTo>
                  <a:lnTo>
                    <a:pt x="7791" y="7279"/>
                  </a:lnTo>
                  <a:cubicBezTo>
                    <a:pt x="7766" y="7328"/>
                    <a:pt x="7741" y="7353"/>
                    <a:pt x="7716" y="7403"/>
                  </a:cubicBezTo>
                  <a:cubicBezTo>
                    <a:pt x="7665" y="7583"/>
                    <a:pt x="7716" y="7762"/>
                    <a:pt x="7870" y="7890"/>
                  </a:cubicBezTo>
                  <a:cubicBezTo>
                    <a:pt x="7928" y="7929"/>
                    <a:pt x="7992" y="7946"/>
                    <a:pt x="8055" y="7946"/>
                  </a:cubicBezTo>
                  <a:cubicBezTo>
                    <a:pt x="8245" y="7946"/>
                    <a:pt x="8428" y="7788"/>
                    <a:pt x="8408" y="7557"/>
                  </a:cubicBezTo>
                  <a:cubicBezTo>
                    <a:pt x="8408" y="7360"/>
                    <a:pt x="8209" y="7201"/>
                    <a:pt x="8010" y="7201"/>
                  </a:cubicBezTo>
                  <a:close/>
                  <a:moveTo>
                    <a:pt x="4446" y="7536"/>
                  </a:moveTo>
                  <a:cubicBezTo>
                    <a:pt x="4057" y="7536"/>
                    <a:pt x="3613" y="7964"/>
                    <a:pt x="3818" y="8352"/>
                  </a:cubicBezTo>
                  <a:cubicBezTo>
                    <a:pt x="3844" y="8429"/>
                    <a:pt x="3895" y="8480"/>
                    <a:pt x="3972" y="8531"/>
                  </a:cubicBezTo>
                  <a:cubicBezTo>
                    <a:pt x="4087" y="8631"/>
                    <a:pt x="4241" y="8684"/>
                    <a:pt x="4399" y="8684"/>
                  </a:cubicBezTo>
                  <a:cubicBezTo>
                    <a:pt x="4525" y="8684"/>
                    <a:pt x="4654" y="8651"/>
                    <a:pt x="4767" y="8583"/>
                  </a:cubicBezTo>
                  <a:cubicBezTo>
                    <a:pt x="5152" y="8301"/>
                    <a:pt x="5049" y="7685"/>
                    <a:pt x="4588" y="7557"/>
                  </a:cubicBezTo>
                  <a:cubicBezTo>
                    <a:pt x="4542" y="7543"/>
                    <a:pt x="4495" y="7536"/>
                    <a:pt x="4446" y="7536"/>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52" name="Google Shape;352;p8"/>
            <p:cNvSpPr/>
            <p:nvPr/>
          </p:nvSpPr>
          <p:spPr>
            <a:xfrm rot="7018065">
              <a:off x="-731525" y="1533356"/>
              <a:ext cx="961945" cy="1237331"/>
            </a:xfrm>
            <a:custGeom>
              <a:avLst/>
              <a:gdLst/>
              <a:ahLst/>
              <a:cxnLst/>
              <a:rect l="l" t="t" r="r" b="b"/>
              <a:pathLst>
                <a:path w="39784" h="51178" extrusionOk="0">
                  <a:moveTo>
                    <a:pt x="39268" y="0"/>
                  </a:moveTo>
                  <a:cubicBezTo>
                    <a:pt x="39198" y="0"/>
                    <a:pt x="39125" y="22"/>
                    <a:pt x="39054" y="72"/>
                  </a:cubicBezTo>
                  <a:cubicBezTo>
                    <a:pt x="26772" y="10380"/>
                    <a:pt x="10053" y="27535"/>
                    <a:pt x="104" y="50665"/>
                  </a:cubicBezTo>
                  <a:cubicBezTo>
                    <a:pt x="1" y="50895"/>
                    <a:pt x="180" y="51152"/>
                    <a:pt x="437" y="51177"/>
                  </a:cubicBezTo>
                  <a:cubicBezTo>
                    <a:pt x="565" y="51177"/>
                    <a:pt x="668" y="51075"/>
                    <a:pt x="719" y="50972"/>
                  </a:cubicBezTo>
                  <a:cubicBezTo>
                    <a:pt x="10668" y="27945"/>
                    <a:pt x="27310" y="10868"/>
                    <a:pt x="39516" y="611"/>
                  </a:cubicBezTo>
                  <a:cubicBezTo>
                    <a:pt x="39784" y="363"/>
                    <a:pt x="39555" y="0"/>
                    <a:pt x="39268"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353" name="Google Shape;353;p8"/>
          <p:cNvGrpSpPr/>
          <p:nvPr/>
        </p:nvGrpSpPr>
        <p:grpSpPr>
          <a:xfrm rot="610151" flipH="1">
            <a:off x="70785" y="-924030"/>
            <a:ext cx="3524496" cy="2844395"/>
            <a:chOff x="-729163" y="3851975"/>
            <a:chExt cx="2464103" cy="1988620"/>
          </a:xfrm>
        </p:grpSpPr>
        <p:sp>
          <p:nvSpPr>
            <p:cNvPr id="354" name="Google Shape;354;p8"/>
            <p:cNvSpPr/>
            <p:nvPr/>
          </p:nvSpPr>
          <p:spPr>
            <a:xfrm rot="363082">
              <a:off x="-642946" y="3967874"/>
              <a:ext cx="2291669" cy="1756822"/>
            </a:xfrm>
            <a:custGeom>
              <a:avLst/>
              <a:gdLst/>
              <a:ahLst/>
              <a:cxnLst/>
              <a:rect l="l" t="t" r="r" b="b"/>
              <a:pathLst>
                <a:path w="73153" h="56080" extrusionOk="0">
                  <a:moveTo>
                    <a:pt x="12829" y="0"/>
                  </a:moveTo>
                  <a:cubicBezTo>
                    <a:pt x="12663" y="0"/>
                    <a:pt x="12517" y="100"/>
                    <a:pt x="12443" y="272"/>
                  </a:cubicBezTo>
                  <a:lnTo>
                    <a:pt x="101" y="32729"/>
                  </a:lnTo>
                  <a:cubicBezTo>
                    <a:pt x="1" y="32929"/>
                    <a:pt x="134" y="33196"/>
                    <a:pt x="334" y="33262"/>
                  </a:cubicBezTo>
                  <a:lnTo>
                    <a:pt x="60143" y="56045"/>
                  </a:lnTo>
                  <a:cubicBezTo>
                    <a:pt x="60198" y="56069"/>
                    <a:pt x="60253" y="56079"/>
                    <a:pt x="60306" y="56079"/>
                  </a:cubicBezTo>
                  <a:cubicBezTo>
                    <a:pt x="60479" y="56079"/>
                    <a:pt x="60634" y="55965"/>
                    <a:pt x="60711" y="55812"/>
                  </a:cubicBezTo>
                  <a:lnTo>
                    <a:pt x="73053" y="23355"/>
                  </a:lnTo>
                  <a:cubicBezTo>
                    <a:pt x="73153" y="23155"/>
                    <a:pt x="73053" y="22888"/>
                    <a:pt x="72819" y="22822"/>
                  </a:cubicBezTo>
                  <a:lnTo>
                    <a:pt x="13010" y="39"/>
                  </a:lnTo>
                  <a:cubicBezTo>
                    <a:pt x="12949" y="13"/>
                    <a:pt x="12888" y="0"/>
                    <a:pt x="1282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55" name="Google Shape;355;p8"/>
            <p:cNvSpPr/>
            <p:nvPr/>
          </p:nvSpPr>
          <p:spPr>
            <a:xfrm rot="363082">
              <a:off x="792956" y="4622556"/>
              <a:ext cx="778540" cy="1132818"/>
            </a:xfrm>
            <a:custGeom>
              <a:avLst/>
              <a:gdLst/>
              <a:ahLst/>
              <a:cxnLst/>
              <a:rect l="l" t="t" r="r" b="b"/>
              <a:pathLst>
                <a:path w="24852" h="36161" extrusionOk="0">
                  <a:moveTo>
                    <a:pt x="11909" y="1"/>
                  </a:moveTo>
                  <a:lnTo>
                    <a:pt x="0" y="31223"/>
                  </a:lnTo>
                  <a:lnTo>
                    <a:pt x="12943" y="36160"/>
                  </a:lnTo>
                  <a:lnTo>
                    <a:pt x="24851" y="4904"/>
                  </a:lnTo>
                  <a:lnTo>
                    <a:pt x="11909"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56" name="Google Shape;356;p8"/>
            <p:cNvSpPr/>
            <p:nvPr/>
          </p:nvSpPr>
          <p:spPr>
            <a:xfrm rot="363082">
              <a:off x="289098" y="4363311"/>
              <a:ext cx="1166244" cy="1323976"/>
            </a:xfrm>
            <a:custGeom>
              <a:avLst/>
              <a:gdLst/>
              <a:ahLst/>
              <a:cxnLst/>
              <a:rect l="l" t="t" r="r" b="b"/>
              <a:pathLst>
                <a:path w="37228" h="42263" extrusionOk="0">
                  <a:moveTo>
                    <a:pt x="13388" y="0"/>
                  </a:moveTo>
                  <a:cubicBezTo>
                    <a:pt x="12947" y="0"/>
                    <a:pt x="12544" y="279"/>
                    <a:pt x="12376" y="699"/>
                  </a:cubicBezTo>
                  <a:lnTo>
                    <a:pt x="6272" y="16711"/>
                  </a:lnTo>
                  <a:lnTo>
                    <a:pt x="201" y="32722"/>
                  </a:lnTo>
                  <a:cubicBezTo>
                    <a:pt x="1" y="33189"/>
                    <a:pt x="201" y="33756"/>
                    <a:pt x="668" y="34023"/>
                  </a:cubicBezTo>
                  <a:cubicBezTo>
                    <a:pt x="4271" y="35924"/>
                    <a:pt x="7973" y="37659"/>
                    <a:pt x="11743" y="39160"/>
                  </a:cubicBezTo>
                  <a:cubicBezTo>
                    <a:pt x="17146" y="41262"/>
                    <a:pt x="24952" y="42262"/>
                    <a:pt x="24952" y="42262"/>
                  </a:cubicBezTo>
                  <a:lnTo>
                    <a:pt x="31090" y="26151"/>
                  </a:lnTo>
                  <a:lnTo>
                    <a:pt x="37227" y="10039"/>
                  </a:lnTo>
                  <a:cubicBezTo>
                    <a:pt x="37227" y="10039"/>
                    <a:pt x="30756" y="5636"/>
                    <a:pt x="25319" y="3568"/>
                  </a:cubicBezTo>
                  <a:cubicBezTo>
                    <a:pt x="21483" y="2167"/>
                    <a:pt x="17580" y="999"/>
                    <a:pt x="13644" y="32"/>
                  </a:cubicBezTo>
                  <a:cubicBezTo>
                    <a:pt x="13558" y="11"/>
                    <a:pt x="13472" y="0"/>
                    <a:pt x="13388" y="0"/>
                  </a:cubicBezTo>
                  <a:close/>
                </a:path>
              </a:pathLst>
            </a:custGeom>
            <a:solidFill>
              <a:schemeClr val="l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57" name="Google Shape;357;p8"/>
            <p:cNvSpPr/>
            <p:nvPr/>
          </p:nvSpPr>
          <p:spPr>
            <a:xfrm rot="363082">
              <a:off x="1066041" y="4735131"/>
              <a:ext cx="399201" cy="988588"/>
            </a:xfrm>
            <a:custGeom>
              <a:avLst/>
              <a:gdLst/>
              <a:ahLst/>
              <a:cxnLst/>
              <a:rect l="l" t="t" r="r" b="b"/>
              <a:pathLst>
                <a:path w="12743" h="31557" extrusionOk="0">
                  <a:moveTo>
                    <a:pt x="11909" y="1"/>
                  </a:moveTo>
                  <a:lnTo>
                    <a:pt x="0" y="31257"/>
                  </a:lnTo>
                  <a:lnTo>
                    <a:pt x="834" y="31557"/>
                  </a:lnTo>
                  <a:lnTo>
                    <a:pt x="12743" y="334"/>
                  </a:lnTo>
                  <a:lnTo>
                    <a:pt x="11909"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58" name="Google Shape;358;p8"/>
            <p:cNvSpPr/>
            <p:nvPr/>
          </p:nvSpPr>
          <p:spPr>
            <a:xfrm rot="363082">
              <a:off x="1086646" y="4743259"/>
              <a:ext cx="390836" cy="979190"/>
            </a:xfrm>
            <a:custGeom>
              <a:avLst/>
              <a:gdLst/>
              <a:ahLst/>
              <a:cxnLst/>
              <a:rect l="l" t="t" r="r" b="b"/>
              <a:pathLst>
                <a:path w="12476" h="31257" extrusionOk="0">
                  <a:moveTo>
                    <a:pt x="12042" y="1"/>
                  </a:moveTo>
                  <a:lnTo>
                    <a:pt x="0" y="31090"/>
                  </a:lnTo>
                  <a:lnTo>
                    <a:pt x="434" y="31256"/>
                  </a:lnTo>
                  <a:lnTo>
                    <a:pt x="12476" y="167"/>
                  </a:lnTo>
                  <a:lnTo>
                    <a:pt x="12042"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59" name="Google Shape;359;p8"/>
            <p:cNvSpPr/>
            <p:nvPr/>
          </p:nvSpPr>
          <p:spPr>
            <a:xfrm rot="363082">
              <a:off x="-564252" y="3933299"/>
              <a:ext cx="778540" cy="1133852"/>
            </a:xfrm>
            <a:custGeom>
              <a:avLst/>
              <a:gdLst/>
              <a:ahLst/>
              <a:cxnLst/>
              <a:rect l="l" t="t" r="r" b="b"/>
              <a:pathLst>
                <a:path w="24852" h="36194" extrusionOk="0">
                  <a:moveTo>
                    <a:pt x="11909" y="1"/>
                  </a:moveTo>
                  <a:lnTo>
                    <a:pt x="0" y="31256"/>
                  </a:lnTo>
                  <a:lnTo>
                    <a:pt x="12943" y="36193"/>
                  </a:lnTo>
                  <a:lnTo>
                    <a:pt x="24851" y="4937"/>
                  </a:lnTo>
                  <a:lnTo>
                    <a:pt x="11909"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60" name="Google Shape;360;p8"/>
            <p:cNvSpPr/>
            <p:nvPr/>
          </p:nvSpPr>
          <p:spPr>
            <a:xfrm rot="363082">
              <a:off x="-449612" y="4006479"/>
              <a:ext cx="1166244" cy="1323004"/>
            </a:xfrm>
            <a:custGeom>
              <a:avLst/>
              <a:gdLst/>
              <a:ahLst/>
              <a:cxnLst/>
              <a:rect l="l" t="t" r="r" b="b"/>
              <a:pathLst>
                <a:path w="37228" h="42232" extrusionOk="0">
                  <a:moveTo>
                    <a:pt x="12243" y="0"/>
                  </a:moveTo>
                  <a:lnTo>
                    <a:pt x="6105" y="16112"/>
                  </a:lnTo>
                  <a:lnTo>
                    <a:pt x="1" y="32190"/>
                  </a:lnTo>
                  <a:cubicBezTo>
                    <a:pt x="1" y="32190"/>
                    <a:pt x="6506" y="36593"/>
                    <a:pt x="11909" y="38694"/>
                  </a:cubicBezTo>
                  <a:cubicBezTo>
                    <a:pt x="15745" y="40062"/>
                    <a:pt x="19648" y="41230"/>
                    <a:pt x="23584" y="42197"/>
                  </a:cubicBezTo>
                  <a:cubicBezTo>
                    <a:pt x="23677" y="42220"/>
                    <a:pt x="23769" y="42231"/>
                    <a:pt x="23859" y="42231"/>
                  </a:cubicBezTo>
                  <a:cubicBezTo>
                    <a:pt x="24293" y="42231"/>
                    <a:pt x="24686" y="41977"/>
                    <a:pt x="24852" y="41563"/>
                  </a:cubicBezTo>
                  <a:lnTo>
                    <a:pt x="30923" y="25552"/>
                  </a:lnTo>
                  <a:lnTo>
                    <a:pt x="37027" y="9540"/>
                  </a:lnTo>
                  <a:cubicBezTo>
                    <a:pt x="37227" y="9040"/>
                    <a:pt x="37027" y="8473"/>
                    <a:pt x="36560" y="8239"/>
                  </a:cubicBezTo>
                  <a:cubicBezTo>
                    <a:pt x="32958" y="6305"/>
                    <a:pt x="29255" y="4603"/>
                    <a:pt x="25486" y="3069"/>
                  </a:cubicBezTo>
                  <a:cubicBezTo>
                    <a:pt x="20049" y="1001"/>
                    <a:pt x="12243" y="0"/>
                    <a:pt x="12243" y="0"/>
                  </a:cubicBezTo>
                  <a:close/>
                </a:path>
              </a:pathLst>
            </a:custGeom>
            <a:solidFill>
              <a:schemeClr val="l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61" name="Google Shape;361;p8"/>
            <p:cNvSpPr/>
            <p:nvPr/>
          </p:nvSpPr>
          <p:spPr>
            <a:xfrm rot="363082">
              <a:off x="-458078" y="3966041"/>
              <a:ext cx="400266" cy="988588"/>
            </a:xfrm>
            <a:custGeom>
              <a:avLst/>
              <a:gdLst/>
              <a:ahLst/>
              <a:cxnLst/>
              <a:rect l="l" t="t" r="r" b="b"/>
              <a:pathLst>
                <a:path w="12777" h="31557" extrusionOk="0">
                  <a:moveTo>
                    <a:pt x="11909" y="0"/>
                  </a:moveTo>
                  <a:lnTo>
                    <a:pt x="1" y="31223"/>
                  </a:lnTo>
                  <a:lnTo>
                    <a:pt x="868" y="31556"/>
                  </a:lnTo>
                  <a:lnTo>
                    <a:pt x="12777" y="300"/>
                  </a:lnTo>
                  <a:lnTo>
                    <a:pt x="1190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62" name="Google Shape;362;p8"/>
            <p:cNvSpPr/>
            <p:nvPr/>
          </p:nvSpPr>
          <p:spPr>
            <a:xfrm rot="363082">
              <a:off x="-486520" y="3948733"/>
              <a:ext cx="386701" cy="983356"/>
            </a:xfrm>
            <a:custGeom>
              <a:avLst/>
              <a:gdLst/>
              <a:ahLst/>
              <a:cxnLst/>
              <a:rect l="l" t="t" r="r" b="b"/>
              <a:pathLst>
                <a:path w="12344" h="31390" extrusionOk="0">
                  <a:moveTo>
                    <a:pt x="11909" y="0"/>
                  </a:moveTo>
                  <a:lnTo>
                    <a:pt x="1" y="31223"/>
                  </a:lnTo>
                  <a:lnTo>
                    <a:pt x="435" y="31389"/>
                  </a:lnTo>
                  <a:lnTo>
                    <a:pt x="12343" y="167"/>
                  </a:lnTo>
                  <a:lnTo>
                    <a:pt x="1190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63" name="Google Shape;363;p8"/>
            <p:cNvSpPr/>
            <p:nvPr/>
          </p:nvSpPr>
          <p:spPr>
            <a:xfrm rot="363082">
              <a:off x="-536791" y="3924334"/>
              <a:ext cx="403367" cy="990687"/>
            </a:xfrm>
            <a:custGeom>
              <a:avLst/>
              <a:gdLst/>
              <a:ahLst/>
              <a:cxnLst/>
              <a:rect l="l" t="t" r="r" b="b"/>
              <a:pathLst>
                <a:path w="12876" h="31624" extrusionOk="0">
                  <a:moveTo>
                    <a:pt x="11909" y="0"/>
                  </a:moveTo>
                  <a:lnTo>
                    <a:pt x="0" y="31223"/>
                  </a:lnTo>
                  <a:lnTo>
                    <a:pt x="967" y="31623"/>
                  </a:lnTo>
                  <a:lnTo>
                    <a:pt x="12876" y="367"/>
                  </a:lnTo>
                  <a:lnTo>
                    <a:pt x="1190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64" name="Google Shape;364;p8"/>
            <p:cNvSpPr/>
            <p:nvPr/>
          </p:nvSpPr>
          <p:spPr>
            <a:xfrm rot="363082">
              <a:off x="633267" y="4549023"/>
              <a:ext cx="365775" cy="364741"/>
            </a:xfrm>
            <a:custGeom>
              <a:avLst/>
              <a:gdLst/>
              <a:ahLst/>
              <a:cxnLst/>
              <a:rect l="l" t="t" r="r" b="b"/>
              <a:pathLst>
                <a:path w="11676" h="11643" fill="none" extrusionOk="0">
                  <a:moveTo>
                    <a:pt x="3237" y="1"/>
                  </a:moveTo>
                  <a:lnTo>
                    <a:pt x="11676" y="3203"/>
                  </a:lnTo>
                  <a:lnTo>
                    <a:pt x="8440" y="11643"/>
                  </a:lnTo>
                  <a:lnTo>
                    <a:pt x="1" y="8407"/>
                  </a:lnTo>
                  <a:close/>
                </a:path>
              </a:pathLst>
            </a:custGeom>
            <a:noFill/>
            <a:ln w="19050"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65" name="Google Shape;365;p8"/>
            <p:cNvSpPr/>
            <p:nvPr/>
          </p:nvSpPr>
          <p:spPr>
            <a:xfrm rot="363082">
              <a:off x="-56388" y="4232909"/>
              <a:ext cx="499541" cy="423260"/>
            </a:xfrm>
            <a:custGeom>
              <a:avLst/>
              <a:gdLst/>
              <a:ahLst/>
              <a:cxnLst/>
              <a:rect l="l" t="t" r="r" b="b"/>
              <a:pathLst>
                <a:path w="15946" h="13511" fill="none" extrusionOk="0">
                  <a:moveTo>
                    <a:pt x="3303" y="1"/>
                  </a:moveTo>
                  <a:lnTo>
                    <a:pt x="15945" y="4804"/>
                  </a:lnTo>
                  <a:moveTo>
                    <a:pt x="2769" y="1435"/>
                  </a:moveTo>
                  <a:lnTo>
                    <a:pt x="15378" y="6272"/>
                  </a:lnTo>
                  <a:moveTo>
                    <a:pt x="2202" y="2903"/>
                  </a:moveTo>
                  <a:lnTo>
                    <a:pt x="14845" y="7740"/>
                  </a:lnTo>
                  <a:moveTo>
                    <a:pt x="14277" y="9174"/>
                  </a:moveTo>
                  <a:lnTo>
                    <a:pt x="1635" y="4337"/>
                  </a:lnTo>
                  <a:moveTo>
                    <a:pt x="1101" y="5805"/>
                  </a:moveTo>
                  <a:lnTo>
                    <a:pt x="13710" y="10608"/>
                  </a:lnTo>
                  <a:moveTo>
                    <a:pt x="534" y="7239"/>
                  </a:moveTo>
                  <a:lnTo>
                    <a:pt x="13177" y="12076"/>
                  </a:lnTo>
                  <a:moveTo>
                    <a:pt x="1" y="8707"/>
                  </a:moveTo>
                  <a:lnTo>
                    <a:pt x="12643" y="13511"/>
                  </a:lnTo>
                </a:path>
              </a:pathLst>
            </a:custGeom>
            <a:noFill/>
            <a:ln w="19050"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66" name="Google Shape;366;p8"/>
            <p:cNvSpPr/>
            <p:nvPr/>
          </p:nvSpPr>
          <p:spPr>
            <a:xfrm rot="363082">
              <a:off x="940056" y="4735937"/>
              <a:ext cx="406531" cy="311454"/>
            </a:xfrm>
            <a:custGeom>
              <a:avLst/>
              <a:gdLst/>
              <a:ahLst/>
              <a:cxnLst/>
              <a:rect l="l" t="t" r="r" b="b"/>
              <a:pathLst>
                <a:path w="12977" h="9942" fill="none" extrusionOk="0">
                  <a:moveTo>
                    <a:pt x="12977" y="3903"/>
                  </a:moveTo>
                  <a:lnTo>
                    <a:pt x="2670" y="1"/>
                  </a:lnTo>
                  <a:moveTo>
                    <a:pt x="2002" y="1769"/>
                  </a:moveTo>
                  <a:lnTo>
                    <a:pt x="12276" y="5671"/>
                  </a:lnTo>
                  <a:moveTo>
                    <a:pt x="1335" y="3503"/>
                  </a:moveTo>
                  <a:lnTo>
                    <a:pt x="11609" y="7439"/>
                  </a:lnTo>
                  <a:moveTo>
                    <a:pt x="668" y="5271"/>
                  </a:moveTo>
                  <a:lnTo>
                    <a:pt x="10942" y="9174"/>
                  </a:lnTo>
                  <a:moveTo>
                    <a:pt x="7706" y="9941"/>
                  </a:moveTo>
                  <a:lnTo>
                    <a:pt x="1" y="7006"/>
                  </a:lnTo>
                </a:path>
              </a:pathLst>
            </a:custGeom>
            <a:noFill/>
            <a:ln w="19050"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67" name="Google Shape;367;p8"/>
            <p:cNvSpPr/>
            <p:nvPr/>
          </p:nvSpPr>
          <p:spPr>
            <a:xfrm rot="363082">
              <a:off x="407066" y="4979342"/>
              <a:ext cx="760778" cy="501609"/>
            </a:xfrm>
            <a:custGeom>
              <a:avLst/>
              <a:gdLst/>
              <a:ahLst/>
              <a:cxnLst/>
              <a:rect l="l" t="t" r="r" b="b"/>
              <a:pathLst>
                <a:path w="24285" h="16012" fill="none" extrusionOk="0">
                  <a:moveTo>
                    <a:pt x="24285" y="6772"/>
                  </a:moveTo>
                  <a:lnTo>
                    <a:pt x="6472" y="0"/>
                  </a:lnTo>
                  <a:moveTo>
                    <a:pt x="3136" y="1067"/>
                  </a:moveTo>
                  <a:lnTo>
                    <a:pt x="23517" y="8806"/>
                  </a:lnTo>
                  <a:moveTo>
                    <a:pt x="2336" y="3069"/>
                  </a:moveTo>
                  <a:lnTo>
                    <a:pt x="22717" y="10841"/>
                  </a:lnTo>
                  <a:moveTo>
                    <a:pt x="1568" y="5137"/>
                  </a:moveTo>
                  <a:lnTo>
                    <a:pt x="21950" y="12909"/>
                  </a:lnTo>
                  <a:moveTo>
                    <a:pt x="801" y="7172"/>
                  </a:moveTo>
                  <a:lnTo>
                    <a:pt x="21182" y="14944"/>
                  </a:lnTo>
                  <a:moveTo>
                    <a:pt x="1" y="9240"/>
                  </a:moveTo>
                  <a:lnTo>
                    <a:pt x="17847" y="16011"/>
                  </a:lnTo>
                </a:path>
              </a:pathLst>
            </a:custGeom>
            <a:noFill/>
            <a:ln w="19050"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368" name="Google Shape;368;p8"/>
          <p:cNvGrpSpPr/>
          <p:nvPr/>
        </p:nvGrpSpPr>
        <p:grpSpPr>
          <a:xfrm rot="-731256">
            <a:off x="10425075" y="3648825"/>
            <a:ext cx="2414493" cy="2495537"/>
            <a:chOff x="334100" y="971800"/>
            <a:chExt cx="1810984" cy="1871771"/>
          </a:xfrm>
        </p:grpSpPr>
        <p:sp>
          <p:nvSpPr>
            <p:cNvPr id="369" name="Google Shape;369;p8"/>
            <p:cNvSpPr/>
            <p:nvPr/>
          </p:nvSpPr>
          <p:spPr>
            <a:xfrm>
              <a:off x="341909" y="971800"/>
              <a:ext cx="1803175" cy="1871771"/>
            </a:xfrm>
            <a:custGeom>
              <a:avLst/>
              <a:gdLst/>
              <a:ahLst/>
              <a:cxnLst/>
              <a:rect l="l" t="t" r="r" b="b"/>
              <a:pathLst>
                <a:path w="88903" h="92285" extrusionOk="0">
                  <a:moveTo>
                    <a:pt x="44583" y="1"/>
                  </a:moveTo>
                  <a:cubicBezTo>
                    <a:pt x="44328" y="1"/>
                    <a:pt x="44071" y="83"/>
                    <a:pt x="43849" y="252"/>
                  </a:cubicBezTo>
                  <a:lnTo>
                    <a:pt x="0" y="33408"/>
                  </a:lnTo>
                  <a:lnTo>
                    <a:pt x="43131" y="91437"/>
                  </a:lnTo>
                  <a:cubicBezTo>
                    <a:pt x="43514" y="91989"/>
                    <a:pt x="44136" y="92284"/>
                    <a:pt x="44766" y="92284"/>
                  </a:cubicBezTo>
                  <a:cubicBezTo>
                    <a:pt x="45190" y="92284"/>
                    <a:pt x="45617" y="92151"/>
                    <a:pt x="45977" y="91873"/>
                  </a:cubicBezTo>
                  <a:lnTo>
                    <a:pt x="88261" y="59204"/>
                  </a:lnTo>
                  <a:cubicBezTo>
                    <a:pt x="88800" y="58794"/>
                    <a:pt x="88903" y="58050"/>
                    <a:pt x="88492" y="57512"/>
                  </a:cubicBezTo>
                  <a:lnTo>
                    <a:pt x="45541" y="483"/>
                  </a:lnTo>
                  <a:cubicBezTo>
                    <a:pt x="45300" y="167"/>
                    <a:pt x="44944" y="1"/>
                    <a:pt x="4458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70" name="Google Shape;370;p8"/>
            <p:cNvSpPr/>
            <p:nvPr/>
          </p:nvSpPr>
          <p:spPr>
            <a:xfrm>
              <a:off x="336189" y="976911"/>
              <a:ext cx="1795894" cy="1820273"/>
            </a:xfrm>
            <a:custGeom>
              <a:avLst/>
              <a:gdLst/>
              <a:ahLst/>
              <a:cxnLst/>
              <a:rect l="l" t="t" r="r" b="b"/>
              <a:pathLst>
                <a:path w="88544" h="89746" extrusionOk="0">
                  <a:moveTo>
                    <a:pt x="44131" y="0"/>
                  </a:moveTo>
                  <a:lnTo>
                    <a:pt x="0" y="33258"/>
                  </a:lnTo>
                  <a:lnTo>
                    <a:pt x="46208" y="89415"/>
                  </a:lnTo>
                  <a:cubicBezTo>
                    <a:pt x="46378" y="89632"/>
                    <a:pt x="46632" y="89746"/>
                    <a:pt x="46886" y="89746"/>
                  </a:cubicBezTo>
                  <a:cubicBezTo>
                    <a:pt x="47053" y="89746"/>
                    <a:pt x="47219" y="89697"/>
                    <a:pt x="47362" y="89595"/>
                  </a:cubicBezTo>
                  <a:lnTo>
                    <a:pt x="88543" y="58952"/>
                  </a:lnTo>
                  <a:lnTo>
                    <a:pt x="44131"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371" name="Google Shape;371;p8"/>
            <p:cNvGrpSpPr/>
            <p:nvPr/>
          </p:nvGrpSpPr>
          <p:grpSpPr>
            <a:xfrm>
              <a:off x="1214129" y="978980"/>
              <a:ext cx="913828" cy="1211839"/>
              <a:chOff x="1214129" y="978980"/>
              <a:chExt cx="913828" cy="1211839"/>
            </a:xfrm>
          </p:grpSpPr>
          <p:sp>
            <p:nvSpPr>
              <p:cNvPr id="372" name="Google Shape;372;p8"/>
              <p:cNvSpPr/>
              <p:nvPr/>
            </p:nvSpPr>
            <p:spPr>
              <a:xfrm>
                <a:off x="1222973" y="978980"/>
                <a:ext cx="904985" cy="1199365"/>
              </a:xfrm>
              <a:custGeom>
                <a:avLst/>
                <a:gdLst/>
                <a:ahLst/>
                <a:cxnLst/>
                <a:rect l="l" t="t" r="r" b="b"/>
                <a:pathLst>
                  <a:path w="44619" h="59133" extrusionOk="0">
                    <a:moveTo>
                      <a:pt x="206" y="1"/>
                    </a:moveTo>
                    <a:lnTo>
                      <a:pt x="1" y="129"/>
                    </a:lnTo>
                    <a:lnTo>
                      <a:pt x="44439" y="59132"/>
                    </a:lnTo>
                    <a:lnTo>
                      <a:pt x="44618" y="58978"/>
                    </a:lnTo>
                    <a:lnTo>
                      <a:pt x="206"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73" name="Google Shape;373;p8"/>
              <p:cNvSpPr/>
              <p:nvPr/>
            </p:nvSpPr>
            <p:spPr>
              <a:xfrm>
                <a:off x="1214129" y="991475"/>
                <a:ext cx="904985" cy="1199345"/>
              </a:xfrm>
              <a:custGeom>
                <a:avLst/>
                <a:gdLst/>
                <a:ahLst/>
                <a:cxnLst/>
                <a:rect l="l" t="t" r="r" b="b"/>
                <a:pathLst>
                  <a:path w="44619" h="59132" extrusionOk="0">
                    <a:moveTo>
                      <a:pt x="206" y="0"/>
                    </a:moveTo>
                    <a:lnTo>
                      <a:pt x="1" y="154"/>
                    </a:lnTo>
                    <a:lnTo>
                      <a:pt x="44439" y="59132"/>
                    </a:lnTo>
                    <a:lnTo>
                      <a:pt x="44618" y="59003"/>
                    </a:lnTo>
                    <a:lnTo>
                      <a:pt x="206"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374" name="Google Shape;374;p8"/>
            <p:cNvSpPr/>
            <p:nvPr/>
          </p:nvSpPr>
          <p:spPr>
            <a:xfrm>
              <a:off x="334100" y="1004578"/>
              <a:ext cx="1741293" cy="1810882"/>
            </a:xfrm>
            <a:custGeom>
              <a:avLst/>
              <a:gdLst/>
              <a:ahLst/>
              <a:cxnLst/>
              <a:rect l="l" t="t" r="r" b="b"/>
              <a:pathLst>
                <a:path w="85852" h="89283" extrusionOk="0">
                  <a:moveTo>
                    <a:pt x="42828" y="0"/>
                  </a:moveTo>
                  <a:cubicBezTo>
                    <a:pt x="42573" y="0"/>
                    <a:pt x="42317" y="82"/>
                    <a:pt x="42106" y="252"/>
                  </a:cubicBezTo>
                  <a:lnTo>
                    <a:pt x="1" y="31946"/>
                  </a:lnTo>
                  <a:lnTo>
                    <a:pt x="43131" y="89282"/>
                  </a:lnTo>
                  <a:lnTo>
                    <a:pt x="85210" y="57588"/>
                  </a:lnTo>
                  <a:cubicBezTo>
                    <a:pt x="85749" y="57178"/>
                    <a:pt x="85851" y="56409"/>
                    <a:pt x="85441" y="55870"/>
                  </a:cubicBezTo>
                  <a:lnTo>
                    <a:pt x="43798" y="482"/>
                  </a:lnTo>
                  <a:cubicBezTo>
                    <a:pt x="43557" y="166"/>
                    <a:pt x="43192" y="0"/>
                    <a:pt x="42828"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75" name="Google Shape;375;p8"/>
            <p:cNvSpPr/>
            <p:nvPr/>
          </p:nvSpPr>
          <p:spPr>
            <a:xfrm>
              <a:off x="373105" y="1605205"/>
              <a:ext cx="899265" cy="1180097"/>
            </a:xfrm>
            <a:custGeom>
              <a:avLst/>
              <a:gdLst/>
              <a:ahLst/>
              <a:cxnLst/>
              <a:rect l="l" t="t" r="r" b="b"/>
              <a:pathLst>
                <a:path w="44337" h="58183" extrusionOk="0">
                  <a:moveTo>
                    <a:pt x="1155" y="0"/>
                  </a:moveTo>
                  <a:lnTo>
                    <a:pt x="1" y="872"/>
                  </a:lnTo>
                  <a:lnTo>
                    <a:pt x="43157" y="58183"/>
                  </a:lnTo>
                  <a:lnTo>
                    <a:pt x="44337" y="57311"/>
                  </a:lnTo>
                  <a:lnTo>
                    <a:pt x="1155"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76" name="Google Shape;376;p8"/>
            <p:cNvSpPr/>
            <p:nvPr/>
          </p:nvSpPr>
          <p:spPr>
            <a:xfrm>
              <a:off x="762685" y="1424197"/>
              <a:ext cx="916931" cy="993396"/>
            </a:xfrm>
            <a:custGeom>
              <a:avLst/>
              <a:gdLst/>
              <a:ahLst/>
              <a:cxnLst/>
              <a:rect l="l" t="t" r="r" b="b"/>
              <a:pathLst>
                <a:path w="45208" h="48978" extrusionOk="0">
                  <a:moveTo>
                    <a:pt x="19206" y="1"/>
                  </a:moveTo>
                  <a:lnTo>
                    <a:pt x="0" y="14463"/>
                  </a:lnTo>
                  <a:lnTo>
                    <a:pt x="26001" y="48978"/>
                  </a:lnTo>
                  <a:lnTo>
                    <a:pt x="45208" y="34515"/>
                  </a:lnTo>
                  <a:lnTo>
                    <a:pt x="19206" y="1"/>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377" name="Google Shape;377;p8"/>
          <p:cNvGrpSpPr/>
          <p:nvPr/>
        </p:nvGrpSpPr>
        <p:grpSpPr>
          <a:xfrm rot="-1946306">
            <a:off x="-591234" y="5337259"/>
            <a:ext cx="2436849" cy="2565005"/>
            <a:chOff x="1526600" y="450800"/>
            <a:chExt cx="4540675" cy="4779475"/>
          </a:xfrm>
        </p:grpSpPr>
        <p:sp>
          <p:nvSpPr>
            <p:cNvPr id="378" name="Google Shape;378;p8"/>
            <p:cNvSpPr/>
            <p:nvPr/>
          </p:nvSpPr>
          <p:spPr>
            <a:xfrm>
              <a:off x="1610100" y="473575"/>
              <a:ext cx="4457175" cy="4689450"/>
            </a:xfrm>
            <a:custGeom>
              <a:avLst/>
              <a:gdLst/>
              <a:ahLst/>
              <a:cxnLst/>
              <a:rect l="l" t="t" r="r" b="b"/>
              <a:pathLst>
                <a:path w="178287" h="187578" extrusionOk="0">
                  <a:moveTo>
                    <a:pt x="95602" y="1"/>
                  </a:moveTo>
                  <a:cubicBezTo>
                    <a:pt x="95141" y="1"/>
                    <a:pt x="94676" y="129"/>
                    <a:pt x="94258" y="394"/>
                  </a:cubicBezTo>
                  <a:lnTo>
                    <a:pt x="0" y="63859"/>
                  </a:lnTo>
                  <a:lnTo>
                    <a:pt x="79645" y="185257"/>
                  </a:lnTo>
                  <a:cubicBezTo>
                    <a:pt x="80631" y="186769"/>
                    <a:pt x="82280" y="187578"/>
                    <a:pt x="83965" y="187578"/>
                  </a:cubicBezTo>
                  <a:cubicBezTo>
                    <a:pt x="84955" y="187578"/>
                    <a:pt x="85959" y="187298"/>
                    <a:pt x="86847" y="186719"/>
                  </a:cubicBezTo>
                  <a:lnTo>
                    <a:pt x="176826" y="126176"/>
                  </a:lnTo>
                  <a:cubicBezTo>
                    <a:pt x="177974" y="125393"/>
                    <a:pt x="178287" y="123880"/>
                    <a:pt x="177504" y="122732"/>
                  </a:cubicBezTo>
                  <a:lnTo>
                    <a:pt x="97703" y="1125"/>
                  </a:lnTo>
                  <a:cubicBezTo>
                    <a:pt x="97205" y="394"/>
                    <a:pt x="96410" y="1"/>
                    <a:pt x="95602" y="1"/>
                  </a:cubicBezTo>
                  <a:close/>
                </a:path>
              </a:pathLst>
            </a:custGeom>
            <a:solidFill>
              <a:srgbClr val="119B9B"/>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79" name="Google Shape;379;p8"/>
            <p:cNvSpPr/>
            <p:nvPr/>
          </p:nvSpPr>
          <p:spPr>
            <a:xfrm>
              <a:off x="1616625" y="450800"/>
              <a:ext cx="4391950" cy="4645025"/>
            </a:xfrm>
            <a:custGeom>
              <a:avLst/>
              <a:gdLst/>
              <a:ahLst/>
              <a:cxnLst/>
              <a:rect l="l" t="t" r="r" b="b"/>
              <a:pathLst>
                <a:path w="175678" h="185801" extrusionOk="0">
                  <a:moveTo>
                    <a:pt x="93162" y="0"/>
                  </a:moveTo>
                  <a:lnTo>
                    <a:pt x="0" y="61587"/>
                  </a:lnTo>
                  <a:lnTo>
                    <a:pt x="80323" y="184028"/>
                  </a:lnTo>
                  <a:cubicBezTo>
                    <a:pt x="81085" y="185187"/>
                    <a:pt x="82329" y="185800"/>
                    <a:pt x="83604" y="185800"/>
                  </a:cubicBezTo>
                  <a:cubicBezTo>
                    <a:pt x="84339" y="185800"/>
                    <a:pt x="85083" y="185597"/>
                    <a:pt x="85751" y="185177"/>
                  </a:cubicBezTo>
                  <a:lnTo>
                    <a:pt x="175677" y="125782"/>
                  </a:lnTo>
                  <a:lnTo>
                    <a:pt x="93162" y="0"/>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80" name="Google Shape;380;p8"/>
            <p:cNvSpPr/>
            <p:nvPr/>
          </p:nvSpPr>
          <p:spPr>
            <a:xfrm>
              <a:off x="3931325" y="462525"/>
              <a:ext cx="2064200" cy="3145900"/>
            </a:xfrm>
            <a:custGeom>
              <a:avLst/>
              <a:gdLst/>
              <a:ahLst/>
              <a:cxnLst/>
              <a:rect l="l" t="t" r="r" b="b"/>
              <a:pathLst>
                <a:path w="82568" h="125836" fill="none" extrusionOk="0">
                  <a:moveTo>
                    <a:pt x="0" y="1"/>
                  </a:moveTo>
                  <a:lnTo>
                    <a:pt x="82567" y="125835"/>
                  </a:lnTo>
                </a:path>
              </a:pathLst>
            </a:custGeom>
            <a:noFill/>
            <a:ln w="11750" cap="flat" cmpd="sng">
              <a:solidFill>
                <a:schemeClr val="dk1"/>
              </a:solidFill>
              <a:prstDash val="solid"/>
              <a:miter lim="5219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81" name="Google Shape;381;p8"/>
            <p:cNvSpPr/>
            <p:nvPr/>
          </p:nvSpPr>
          <p:spPr>
            <a:xfrm>
              <a:off x="3898700" y="482100"/>
              <a:ext cx="2065500" cy="3145900"/>
            </a:xfrm>
            <a:custGeom>
              <a:avLst/>
              <a:gdLst/>
              <a:ahLst/>
              <a:cxnLst/>
              <a:rect l="l" t="t" r="r" b="b"/>
              <a:pathLst>
                <a:path w="82620" h="125836" fill="none" extrusionOk="0">
                  <a:moveTo>
                    <a:pt x="1" y="1"/>
                  </a:moveTo>
                  <a:lnTo>
                    <a:pt x="82620" y="125835"/>
                  </a:lnTo>
                </a:path>
              </a:pathLst>
            </a:custGeom>
            <a:noFill/>
            <a:ln w="11750" cap="flat" cmpd="sng">
              <a:solidFill>
                <a:schemeClr val="dk1"/>
              </a:solidFill>
              <a:prstDash val="solid"/>
              <a:miter lim="5219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82" name="Google Shape;382;p8"/>
            <p:cNvSpPr/>
            <p:nvPr/>
          </p:nvSpPr>
          <p:spPr>
            <a:xfrm>
              <a:off x="3742125" y="4138150"/>
              <a:ext cx="842925" cy="1092125"/>
            </a:xfrm>
            <a:custGeom>
              <a:avLst/>
              <a:gdLst/>
              <a:ahLst/>
              <a:cxnLst/>
              <a:rect l="l" t="t" r="r" b="b"/>
              <a:pathLst>
                <a:path w="33717" h="43685" extrusionOk="0">
                  <a:moveTo>
                    <a:pt x="9604" y="0"/>
                  </a:moveTo>
                  <a:lnTo>
                    <a:pt x="1" y="6159"/>
                  </a:lnTo>
                  <a:lnTo>
                    <a:pt x="24113" y="43685"/>
                  </a:lnTo>
                  <a:lnTo>
                    <a:pt x="25679" y="35595"/>
                  </a:lnTo>
                  <a:lnTo>
                    <a:pt x="33716" y="37526"/>
                  </a:lnTo>
                  <a:lnTo>
                    <a:pt x="9604"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83" name="Google Shape;383;p8"/>
            <p:cNvSpPr/>
            <p:nvPr/>
          </p:nvSpPr>
          <p:spPr>
            <a:xfrm>
              <a:off x="1526600" y="464775"/>
              <a:ext cx="4343675" cy="4627200"/>
            </a:xfrm>
            <a:custGeom>
              <a:avLst/>
              <a:gdLst/>
              <a:ahLst/>
              <a:cxnLst/>
              <a:rect l="l" t="t" r="r" b="b"/>
              <a:pathLst>
                <a:path w="173747" h="185088" extrusionOk="0">
                  <a:moveTo>
                    <a:pt x="91115" y="1"/>
                  </a:moveTo>
                  <a:cubicBezTo>
                    <a:pt x="90634" y="1"/>
                    <a:pt x="90147" y="140"/>
                    <a:pt x="89718" y="433"/>
                  </a:cubicBezTo>
                  <a:lnTo>
                    <a:pt x="0" y="59357"/>
                  </a:lnTo>
                  <a:lnTo>
                    <a:pt x="82515" y="185087"/>
                  </a:lnTo>
                  <a:lnTo>
                    <a:pt x="172285" y="126163"/>
                  </a:lnTo>
                  <a:cubicBezTo>
                    <a:pt x="173433" y="125380"/>
                    <a:pt x="173746" y="123866"/>
                    <a:pt x="172963" y="122718"/>
                  </a:cubicBezTo>
                  <a:lnTo>
                    <a:pt x="93162" y="1111"/>
                  </a:lnTo>
                  <a:cubicBezTo>
                    <a:pt x="92705" y="392"/>
                    <a:pt x="91920" y="1"/>
                    <a:pt x="9111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84" name="Google Shape;384;p8"/>
            <p:cNvSpPr/>
            <p:nvPr/>
          </p:nvSpPr>
          <p:spPr>
            <a:xfrm>
              <a:off x="1636200" y="1843000"/>
              <a:ext cx="2130750" cy="3199400"/>
            </a:xfrm>
            <a:custGeom>
              <a:avLst/>
              <a:gdLst/>
              <a:ahLst/>
              <a:cxnLst/>
              <a:rect l="l" t="t" r="r" b="b"/>
              <a:pathLst>
                <a:path w="85230" h="127976" extrusionOk="0">
                  <a:moveTo>
                    <a:pt x="2506" y="1"/>
                  </a:moveTo>
                  <a:lnTo>
                    <a:pt x="0" y="1619"/>
                  </a:lnTo>
                  <a:lnTo>
                    <a:pt x="82724" y="127975"/>
                  </a:lnTo>
                  <a:lnTo>
                    <a:pt x="85229" y="126357"/>
                  </a:lnTo>
                  <a:lnTo>
                    <a:pt x="2506"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85" name="Google Shape;385;p8"/>
            <p:cNvSpPr/>
            <p:nvPr/>
          </p:nvSpPr>
          <p:spPr>
            <a:xfrm>
              <a:off x="2647400" y="1567700"/>
              <a:ext cx="2116400" cy="2399550"/>
            </a:xfrm>
            <a:custGeom>
              <a:avLst/>
              <a:gdLst/>
              <a:ahLst/>
              <a:cxnLst/>
              <a:rect l="l" t="t" r="r" b="b"/>
              <a:pathLst>
                <a:path w="84656" h="95982" fill="none" extrusionOk="0">
                  <a:moveTo>
                    <a:pt x="82777" y="71347"/>
                  </a:moveTo>
                  <a:cubicBezTo>
                    <a:pt x="82777" y="69937"/>
                    <a:pt x="83507" y="68633"/>
                    <a:pt x="84656" y="67850"/>
                  </a:cubicBezTo>
                  <a:lnTo>
                    <a:pt x="40919" y="1201"/>
                  </a:lnTo>
                  <a:cubicBezTo>
                    <a:pt x="38988" y="2453"/>
                    <a:pt x="36431" y="1932"/>
                    <a:pt x="35178" y="0"/>
                  </a:cubicBezTo>
                  <a:lnTo>
                    <a:pt x="1149" y="22286"/>
                  </a:lnTo>
                  <a:cubicBezTo>
                    <a:pt x="2454" y="24217"/>
                    <a:pt x="1932" y="26827"/>
                    <a:pt x="1" y="28080"/>
                  </a:cubicBezTo>
                  <a:lnTo>
                    <a:pt x="43737" y="94729"/>
                  </a:lnTo>
                  <a:cubicBezTo>
                    <a:pt x="45668" y="93476"/>
                    <a:pt x="48226" y="94050"/>
                    <a:pt x="49478" y="95981"/>
                  </a:cubicBezTo>
                  <a:lnTo>
                    <a:pt x="83455" y="73643"/>
                  </a:lnTo>
                  <a:cubicBezTo>
                    <a:pt x="82985" y="72965"/>
                    <a:pt x="82777" y="72182"/>
                    <a:pt x="82777" y="71347"/>
                  </a:cubicBezTo>
                  <a:close/>
                </a:path>
              </a:pathLst>
            </a:custGeom>
            <a:solidFill>
              <a:schemeClr val="lt1"/>
            </a:solidFill>
            <a:ln w="14350" cap="flat" cmpd="sng">
              <a:solidFill>
                <a:schemeClr val="lt1"/>
              </a:solidFill>
              <a:prstDash val="solid"/>
              <a:miter lim="5219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386" name="Google Shape;386;p8"/>
          <p:cNvSpPr txBox="1">
            <a:spLocks noGrp="1"/>
          </p:cNvSpPr>
          <p:nvPr>
            <p:ph type="title"/>
          </p:nvPr>
        </p:nvSpPr>
        <p:spPr>
          <a:xfrm>
            <a:off x="2572984" y="1974184"/>
            <a:ext cx="7046000" cy="2909600"/>
          </a:xfrm>
          <a:prstGeom prst="rect">
            <a:avLst/>
          </a:prstGeom>
        </p:spPr>
        <p:txBody>
          <a:bodyPr spcFirstLastPara="1" wrap="square" lIns="91425" tIns="91425" rIns="91425" bIns="91425" anchor="ctr" anchorCtr="0">
            <a:noAutofit/>
          </a:bodyPr>
          <a:lstStyle>
            <a:lvl1pPr lvl="0" algn="ctr">
              <a:spcBef>
                <a:spcPts val="0"/>
              </a:spcBef>
              <a:spcAft>
                <a:spcPts val="0"/>
              </a:spcAft>
              <a:buSzPts val="7000"/>
              <a:buNone/>
              <a:defRPr sz="8666">
                <a:solidFill>
                  <a:schemeClr val="accent3"/>
                </a:solidFill>
              </a:defRPr>
            </a:lvl1pPr>
            <a:lvl2pPr lvl="1" algn="ctr">
              <a:spcBef>
                <a:spcPts val="0"/>
              </a:spcBef>
              <a:spcAft>
                <a:spcPts val="0"/>
              </a:spcAft>
              <a:buSzPts val="7000"/>
              <a:buNone/>
              <a:defRPr sz="9333"/>
            </a:lvl2pPr>
            <a:lvl3pPr lvl="2" algn="ctr">
              <a:spcBef>
                <a:spcPts val="0"/>
              </a:spcBef>
              <a:spcAft>
                <a:spcPts val="0"/>
              </a:spcAft>
              <a:buSzPts val="7000"/>
              <a:buNone/>
              <a:defRPr sz="9333"/>
            </a:lvl3pPr>
            <a:lvl4pPr lvl="3" algn="ctr">
              <a:spcBef>
                <a:spcPts val="0"/>
              </a:spcBef>
              <a:spcAft>
                <a:spcPts val="0"/>
              </a:spcAft>
              <a:buSzPts val="7000"/>
              <a:buNone/>
              <a:defRPr sz="9333"/>
            </a:lvl4pPr>
            <a:lvl5pPr lvl="4" algn="ctr">
              <a:spcBef>
                <a:spcPts val="0"/>
              </a:spcBef>
              <a:spcAft>
                <a:spcPts val="0"/>
              </a:spcAft>
              <a:buSzPts val="7000"/>
              <a:buNone/>
              <a:defRPr sz="9333"/>
            </a:lvl5pPr>
            <a:lvl6pPr lvl="5" algn="ctr">
              <a:spcBef>
                <a:spcPts val="0"/>
              </a:spcBef>
              <a:spcAft>
                <a:spcPts val="0"/>
              </a:spcAft>
              <a:buSzPts val="7000"/>
              <a:buNone/>
              <a:defRPr sz="9333"/>
            </a:lvl6pPr>
            <a:lvl7pPr lvl="6" algn="ctr">
              <a:spcBef>
                <a:spcPts val="0"/>
              </a:spcBef>
              <a:spcAft>
                <a:spcPts val="0"/>
              </a:spcAft>
              <a:buSzPts val="7000"/>
              <a:buNone/>
              <a:defRPr sz="9333"/>
            </a:lvl7pPr>
            <a:lvl8pPr lvl="7" algn="ctr">
              <a:spcBef>
                <a:spcPts val="0"/>
              </a:spcBef>
              <a:spcAft>
                <a:spcPts val="0"/>
              </a:spcAft>
              <a:buSzPts val="7000"/>
              <a:buNone/>
              <a:defRPr sz="9333"/>
            </a:lvl8pPr>
            <a:lvl9pPr lvl="8" algn="ctr">
              <a:spcBef>
                <a:spcPts val="0"/>
              </a:spcBef>
              <a:spcAft>
                <a:spcPts val="0"/>
              </a:spcAft>
              <a:buSzPts val="7000"/>
              <a:buNone/>
              <a:defRPr sz="9333"/>
            </a:lvl9pPr>
          </a:lstStyle>
          <a:p>
            <a:endParaRPr/>
          </a:p>
        </p:txBody>
      </p:sp>
    </p:spTree>
    <p:extLst>
      <p:ext uri="{BB962C8B-B14F-4D97-AF65-F5344CB8AC3E}">
        <p14:creationId xmlns:p14="http://schemas.microsoft.com/office/powerpoint/2010/main" val="172075062"/>
      </p:ext>
    </p:extLst>
  </p:cSld>
  <p:clrMapOvr>
    <a:masterClrMapping/>
  </p:clrMapOvr>
</p:sldLayout>
</file>

<file path=ppt/slideLayouts/slideLayout209.xml><?xml version="1.0" encoding="utf-8"?>
<p:sldLayout xmlns:a="http://schemas.openxmlformats.org/drawingml/2006/main" xmlns:r="http://schemas.openxmlformats.org/officeDocument/2006/relationships" xmlns:p="http://schemas.openxmlformats.org/presentationml/2006/main" matchingName="Section title and description">
  <p:cSld name="Section title and description">
    <p:spTree>
      <p:nvGrpSpPr>
        <p:cNvPr id="1" name="Shape 387"/>
        <p:cNvGrpSpPr/>
        <p:nvPr/>
      </p:nvGrpSpPr>
      <p:grpSpPr>
        <a:xfrm>
          <a:off x="0" y="0"/>
          <a:ext cx="0" cy="0"/>
          <a:chOff x="0" y="0"/>
          <a:chExt cx="0" cy="0"/>
        </a:xfrm>
      </p:grpSpPr>
      <p:pic>
        <p:nvPicPr>
          <p:cNvPr id="388" name="Google Shape;388;p9"/>
          <p:cNvPicPr preferRelativeResize="0"/>
          <p:nvPr/>
        </p:nvPicPr>
        <p:blipFill>
          <a:blip r:embed="rId2">
            <a:alphaModFix/>
          </a:blip>
          <a:stretch>
            <a:fillRect/>
          </a:stretch>
        </p:blipFill>
        <p:spPr>
          <a:xfrm>
            <a:off x="-75466" y="-36433"/>
            <a:ext cx="12342935" cy="7005332"/>
          </a:xfrm>
          <a:prstGeom prst="rect">
            <a:avLst/>
          </a:prstGeom>
          <a:noFill/>
          <a:ln>
            <a:noFill/>
          </a:ln>
        </p:spPr>
      </p:pic>
      <p:grpSp>
        <p:nvGrpSpPr>
          <p:cNvPr id="389" name="Google Shape;389;p9"/>
          <p:cNvGrpSpPr/>
          <p:nvPr/>
        </p:nvGrpSpPr>
        <p:grpSpPr>
          <a:xfrm rot="-899871">
            <a:off x="6583757" y="-1352154"/>
            <a:ext cx="2471792" cy="2426695"/>
            <a:chOff x="7928300" y="-514224"/>
            <a:chExt cx="1853720" cy="1819900"/>
          </a:xfrm>
        </p:grpSpPr>
        <p:sp>
          <p:nvSpPr>
            <p:cNvPr id="390" name="Google Shape;390;p9"/>
            <p:cNvSpPr/>
            <p:nvPr/>
          </p:nvSpPr>
          <p:spPr>
            <a:xfrm>
              <a:off x="7928300" y="-454883"/>
              <a:ext cx="1760560" cy="1748943"/>
            </a:xfrm>
            <a:custGeom>
              <a:avLst/>
              <a:gdLst/>
              <a:ahLst/>
              <a:cxnLst/>
              <a:rect l="l" t="t" r="r" b="b"/>
              <a:pathLst>
                <a:path w="63046" h="62630" extrusionOk="0">
                  <a:moveTo>
                    <a:pt x="36994" y="0"/>
                  </a:moveTo>
                  <a:lnTo>
                    <a:pt x="1035" y="26386"/>
                  </a:lnTo>
                  <a:cubicBezTo>
                    <a:pt x="168" y="27019"/>
                    <a:pt x="1" y="28220"/>
                    <a:pt x="635" y="29088"/>
                  </a:cubicBezTo>
                  <a:lnTo>
                    <a:pt x="24952" y="62245"/>
                  </a:lnTo>
                  <a:cubicBezTo>
                    <a:pt x="25130" y="62501"/>
                    <a:pt x="25412" y="62629"/>
                    <a:pt x="25702" y="62629"/>
                  </a:cubicBezTo>
                  <a:cubicBezTo>
                    <a:pt x="25904" y="62629"/>
                    <a:pt x="26109" y="62568"/>
                    <a:pt x="26286" y="62445"/>
                  </a:cubicBezTo>
                  <a:lnTo>
                    <a:pt x="63046" y="35492"/>
                  </a:lnTo>
                  <a:lnTo>
                    <a:pt x="36994" y="0"/>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91" name="Google Shape;391;p9"/>
            <p:cNvSpPr/>
            <p:nvPr/>
          </p:nvSpPr>
          <p:spPr>
            <a:xfrm>
              <a:off x="7969294" y="272619"/>
              <a:ext cx="748027" cy="970813"/>
            </a:xfrm>
            <a:custGeom>
              <a:avLst/>
              <a:gdLst/>
              <a:ahLst/>
              <a:cxnLst/>
              <a:rect l="l" t="t" r="r" b="b"/>
              <a:pathLst>
                <a:path w="26787" h="34765" extrusionOk="0">
                  <a:moveTo>
                    <a:pt x="2469" y="0"/>
                  </a:moveTo>
                  <a:lnTo>
                    <a:pt x="568" y="1401"/>
                  </a:lnTo>
                  <a:cubicBezTo>
                    <a:pt x="101" y="1768"/>
                    <a:pt x="1" y="2435"/>
                    <a:pt x="368" y="2902"/>
                  </a:cubicBezTo>
                  <a:lnTo>
                    <a:pt x="23417" y="34358"/>
                  </a:lnTo>
                  <a:cubicBezTo>
                    <a:pt x="23622" y="34624"/>
                    <a:pt x="23939" y="34764"/>
                    <a:pt x="24253" y="34764"/>
                  </a:cubicBezTo>
                  <a:cubicBezTo>
                    <a:pt x="24452" y="34764"/>
                    <a:pt x="24650" y="34708"/>
                    <a:pt x="24818" y="34592"/>
                  </a:cubicBezTo>
                  <a:lnTo>
                    <a:pt x="26786" y="33124"/>
                  </a:lnTo>
                  <a:lnTo>
                    <a:pt x="2469" y="0"/>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92" name="Google Shape;392;p9"/>
            <p:cNvSpPr/>
            <p:nvPr/>
          </p:nvSpPr>
          <p:spPr>
            <a:xfrm>
              <a:off x="7974879" y="316378"/>
              <a:ext cx="683744" cy="926887"/>
            </a:xfrm>
            <a:custGeom>
              <a:avLst/>
              <a:gdLst/>
              <a:ahLst/>
              <a:cxnLst/>
              <a:rect l="l" t="t" r="r" b="b"/>
              <a:pathLst>
                <a:path w="24485" h="33192" extrusionOk="0">
                  <a:moveTo>
                    <a:pt x="201" y="1"/>
                  </a:moveTo>
                  <a:cubicBezTo>
                    <a:pt x="134" y="101"/>
                    <a:pt x="68" y="201"/>
                    <a:pt x="1" y="334"/>
                  </a:cubicBezTo>
                  <a:lnTo>
                    <a:pt x="24118" y="33191"/>
                  </a:lnTo>
                  <a:cubicBezTo>
                    <a:pt x="24251" y="33191"/>
                    <a:pt x="24385" y="33158"/>
                    <a:pt x="24485" y="33091"/>
                  </a:cubicBezTo>
                  <a:lnTo>
                    <a:pt x="201"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93" name="Google Shape;393;p9"/>
            <p:cNvSpPr/>
            <p:nvPr/>
          </p:nvSpPr>
          <p:spPr>
            <a:xfrm>
              <a:off x="8024251" y="-514224"/>
              <a:ext cx="1757767" cy="1745368"/>
            </a:xfrm>
            <a:custGeom>
              <a:avLst/>
              <a:gdLst/>
              <a:ahLst/>
              <a:cxnLst/>
              <a:rect l="l" t="t" r="r" b="b"/>
              <a:pathLst>
                <a:path w="62946" h="62502" extrusionOk="0">
                  <a:moveTo>
                    <a:pt x="36883" y="0"/>
                  </a:moveTo>
                  <a:cubicBezTo>
                    <a:pt x="36619" y="0"/>
                    <a:pt x="36354" y="83"/>
                    <a:pt x="36127" y="257"/>
                  </a:cubicBezTo>
                  <a:lnTo>
                    <a:pt x="735" y="26209"/>
                  </a:lnTo>
                  <a:cubicBezTo>
                    <a:pt x="134" y="26643"/>
                    <a:pt x="1" y="27477"/>
                    <a:pt x="434" y="28077"/>
                  </a:cubicBezTo>
                  <a:lnTo>
                    <a:pt x="25686" y="62502"/>
                  </a:lnTo>
                  <a:lnTo>
                    <a:pt x="62412" y="35549"/>
                  </a:lnTo>
                  <a:cubicBezTo>
                    <a:pt x="62846" y="35215"/>
                    <a:pt x="62946" y="34615"/>
                    <a:pt x="62612" y="34215"/>
                  </a:cubicBezTo>
                  <a:lnTo>
                    <a:pt x="37928" y="524"/>
                  </a:lnTo>
                  <a:cubicBezTo>
                    <a:pt x="37668" y="184"/>
                    <a:pt x="37277" y="0"/>
                    <a:pt x="3688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94" name="Google Shape;394;p9"/>
            <p:cNvSpPr/>
            <p:nvPr/>
          </p:nvSpPr>
          <p:spPr>
            <a:xfrm>
              <a:off x="8538436" y="77926"/>
              <a:ext cx="581287" cy="715411"/>
            </a:xfrm>
            <a:custGeom>
              <a:avLst/>
              <a:gdLst/>
              <a:ahLst/>
              <a:cxnLst/>
              <a:rect l="l" t="t" r="r" b="b"/>
              <a:pathLst>
                <a:path w="20816" h="25619" fill="none" extrusionOk="0">
                  <a:moveTo>
                    <a:pt x="18047" y="25619"/>
                  </a:moveTo>
                  <a:lnTo>
                    <a:pt x="1" y="1034"/>
                  </a:lnTo>
                  <a:moveTo>
                    <a:pt x="19448" y="24618"/>
                  </a:moveTo>
                  <a:lnTo>
                    <a:pt x="1369" y="0"/>
                  </a:lnTo>
                  <a:moveTo>
                    <a:pt x="20816" y="23584"/>
                  </a:moveTo>
                  <a:lnTo>
                    <a:pt x="4471" y="1301"/>
                  </a:lnTo>
                </a:path>
              </a:pathLst>
            </a:custGeom>
            <a:solidFill>
              <a:schemeClr val="accent4"/>
            </a:solidFill>
            <a:ln w="19050" cap="flat" cmpd="sng">
              <a:solidFill>
                <a:srgbClr val="FFFFFF"/>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95" name="Google Shape;395;p9"/>
            <p:cNvSpPr/>
            <p:nvPr/>
          </p:nvSpPr>
          <p:spPr>
            <a:xfrm>
              <a:off x="8014952" y="272619"/>
              <a:ext cx="702370" cy="942692"/>
            </a:xfrm>
            <a:custGeom>
              <a:avLst/>
              <a:gdLst/>
              <a:ahLst/>
              <a:cxnLst/>
              <a:rect l="l" t="t" r="r" b="b"/>
              <a:pathLst>
                <a:path w="25152" h="33758" extrusionOk="0">
                  <a:moveTo>
                    <a:pt x="834" y="0"/>
                  </a:moveTo>
                  <a:lnTo>
                    <a:pt x="0" y="634"/>
                  </a:lnTo>
                  <a:lnTo>
                    <a:pt x="24318" y="33758"/>
                  </a:lnTo>
                  <a:lnTo>
                    <a:pt x="25151" y="33124"/>
                  </a:lnTo>
                  <a:lnTo>
                    <a:pt x="834" y="0"/>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96" name="Google Shape;396;p9"/>
            <p:cNvSpPr/>
            <p:nvPr/>
          </p:nvSpPr>
          <p:spPr>
            <a:xfrm>
              <a:off x="8435979" y="1124918"/>
              <a:ext cx="204020" cy="180759"/>
            </a:xfrm>
            <a:custGeom>
              <a:avLst/>
              <a:gdLst/>
              <a:ahLst/>
              <a:cxnLst/>
              <a:rect l="l" t="t" r="r" b="b"/>
              <a:pathLst>
                <a:path w="7306" h="6473" extrusionOk="0">
                  <a:moveTo>
                    <a:pt x="5571" y="1"/>
                  </a:moveTo>
                  <a:lnTo>
                    <a:pt x="1" y="4104"/>
                  </a:lnTo>
                  <a:lnTo>
                    <a:pt x="1535" y="4804"/>
                  </a:lnTo>
                  <a:lnTo>
                    <a:pt x="1769" y="6472"/>
                  </a:lnTo>
                  <a:lnTo>
                    <a:pt x="7306" y="2403"/>
                  </a:lnTo>
                  <a:lnTo>
                    <a:pt x="5571"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97" name="Google Shape;397;p9"/>
            <p:cNvSpPr/>
            <p:nvPr/>
          </p:nvSpPr>
          <p:spPr>
            <a:xfrm>
              <a:off x="7991662" y="298701"/>
              <a:ext cx="691200" cy="933393"/>
            </a:xfrm>
            <a:custGeom>
              <a:avLst/>
              <a:gdLst/>
              <a:ahLst/>
              <a:cxnLst/>
              <a:rect l="l" t="t" r="r" b="b"/>
              <a:pathLst>
                <a:path w="24752" h="33425" extrusionOk="0">
                  <a:moveTo>
                    <a:pt x="434" y="0"/>
                  </a:moveTo>
                  <a:lnTo>
                    <a:pt x="0" y="300"/>
                  </a:lnTo>
                  <a:lnTo>
                    <a:pt x="24318" y="33424"/>
                  </a:lnTo>
                  <a:lnTo>
                    <a:pt x="24751" y="33090"/>
                  </a:lnTo>
                  <a:lnTo>
                    <a:pt x="434"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98" name="Google Shape;398;p9"/>
            <p:cNvSpPr/>
            <p:nvPr/>
          </p:nvSpPr>
          <p:spPr>
            <a:xfrm>
              <a:off x="8679095" y="377868"/>
              <a:ext cx="1102926" cy="853276"/>
            </a:xfrm>
            <a:custGeom>
              <a:avLst/>
              <a:gdLst/>
              <a:ahLst/>
              <a:cxnLst/>
              <a:rect l="l" t="t" r="r" b="b"/>
              <a:pathLst>
                <a:path w="39496" h="30556" extrusionOk="0">
                  <a:moveTo>
                    <a:pt x="37528" y="0"/>
                  </a:moveTo>
                  <a:lnTo>
                    <a:pt x="1" y="27520"/>
                  </a:lnTo>
                  <a:lnTo>
                    <a:pt x="2236" y="30556"/>
                  </a:lnTo>
                  <a:lnTo>
                    <a:pt x="38962" y="3603"/>
                  </a:lnTo>
                  <a:cubicBezTo>
                    <a:pt x="39396" y="3269"/>
                    <a:pt x="39496" y="2669"/>
                    <a:pt x="39162" y="2235"/>
                  </a:cubicBezTo>
                  <a:lnTo>
                    <a:pt x="37528"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399" name="Google Shape;399;p9"/>
          <p:cNvGrpSpPr/>
          <p:nvPr/>
        </p:nvGrpSpPr>
        <p:grpSpPr>
          <a:xfrm rot="787487">
            <a:off x="768630" y="5437014"/>
            <a:ext cx="2436917" cy="2565077"/>
            <a:chOff x="1526600" y="450800"/>
            <a:chExt cx="4540675" cy="4779475"/>
          </a:xfrm>
        </p:grpSpPr>
        <p:sp>
          <p:nvSpPr>
            <p:cNvPr id="400" name="Google Shape;400;p9"/>
            <p:cNvSpPr/>
            <p:nvPr/>
          </p:nvSpPr>
          <p:spPr>
            <a:xfrm>
              <a:off x="1610100" y="473575"/>
              <a:ext cx="4457175" cy="4689450"/>
            </a:xfrm>
            <a:custGeom>
              <a:avLst/>
              <a:gdLst/>
              <a:ahLst/>
              <a:cxnLst/>
              <a:rect l="l" t="t" r="r" b="b"/>
              <a:pathLst>
                <a:path w="178287" h="187578" extrusionOk="0">
                  <a:moveTo>
                    <a:pt x="95602" y="1"/>
                  </a:moveTo>
                  <a:cubicBezTo>
                    <a:pt x="95141" y="1"/>
                    <a:pt x="94676" y="129"/>
                    <a:pt x="94258" y="394"/>
                  </a:cubicBezTo>
                  <a:lnTo>
                    <a:pt x="0" y="63859"/>
                  </a:lnTo>
                  <a:lnTo>
                    <a:pt x="79645" y="185257"/>
                  </a:lnTo>
                  <a:cubicBezTo>
                    <a:pt x="80631" y="186769"/>
                    <a:pt x="82280" y="187578"/>
                    <a:pt x="83965" y="187578"/>
                  </a:cubicBezTo>
                  <a:cubicBezTo>
                    <a:pt x="84955" y="187578"/>
                    <a:pt x="85959" y="187298"/>
                    <a:pt x="86847" y="186719"/>
                  </a:cubicBezTo>
                  <a:lnTo>
                    <a:pt x="176826" y="126176"/>
                  </a:lnTo>
                  <a:cubicBezTo>
                    <a:pt x="177974" y="125393"/>
                    <a:pt x="178287" y="123880"/>
                    <a:pt x="177504" y="122732"/>
                  </a:cubicBezTo>
                  <a:lnTo>
                    <a:pt x="97703" y="1125"/>
                  </a:lnTo>
                  <a:cubicBezTo>
                    <a:pt x="97205" y="394"/>
                    <a:pt x="96410" y="1"/>
                    <a:pt x="95602" y="1"/>
                  </a:cubicBezTo>
                  <a:close/>
                </a:path>
              </a:pathLst>
            </a:custGeom>
            <a:solidFill>
              <a:srgbClr val="119B9B"/>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01" name="Google Shape;401;p9"/>
            <p:cNvSpPr/>
            <p:nvPr/>
          </p:nvSpPr>
          <p:spPr>
            <a:xfrm>
              <a:off x="1616625" y="450800"/>
              <a:ext cx="4391950" cy="4645025"/>
            </a:xfrm>
            <a:custGeom>
              <a:avLst/>
              <a:gdLst/>
              <a:ahLst/>
              <a:cxnLst/>
              <a:rect l="l" t="t" r="r" b="b"/>
              <a:pathLst>
                <a:path w="175678" h="185801" extrusionOk="0">
                  <a:moveTo>
                    <a:pt x="93162" y="0"/>
                  </a:moveTo>
                  <a:lnTo>
                    <a:pt x="0" y="61587"/>
                  </a:lnTo>
                  <a:lnTo>
                    <a:pt x="80323" y="184028"/>
                  </a:lnTo>
                  <a:cubicBezTo>
                    <a:pt x="81085" y="185187"/>
                    <a:pt x="82329" y="185800"/>
                    <a:pt x="83604" y="185800"/>
                  </a:cubicBezTo>
                  <a:cubicBezTo>
                    <a:pt x="84339" y="185800"/>
                    <a:pt x="85083" y="185597"/>
                    <a:pt x="85751" y="185177"/>
                  </a:cubicBezTo>
                  <a:lnTo>
                    <a:pt x="175677" y="125782"/>
                  </a:lnTo>
                  <a:lnTo>
                    <a:pt x="93162" y="0"/>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02" name="Google Shape;402;p9"/>
            <p:cNvSpPr/>
            <p:nvPr/>
          </p:nvSpPr>
          <p:spPr>
            <a:xfrm>
              <a:off x="3931325" y="462525"/>
              <a:ext cx="2064200" cy="3145900"/>
            </a:xfrm>
            <a:custGeom>
              <a:avLst/>
              <a:gdLst/>
              <a:ahLst/>
              <a:cxnLst/>
              <a:rect l="l" t="t" r="r" b="b"/>
              <a:pathLst>
                <a:path w="82568" h="125836" fill="none" extrusionOk="0">
                  <a:moveTo>
                    <a:pt x="0" y="1"/>
                  </a:moveTo>
                  <a:lnTo>
                    <a:pt x="82567" y="125835"/>
                  </a:lnTo>
                </a:path>
              </a:pathLst>
            </a:custGeom>
            <a:noFill/>
            <a:ln w="11750" cap="flat" cmpd="sng">
              <a:solidFill>
                <a:schemeClr val="dk1"/>
              </a:solidFill>
              <a:prstDash val="solid"/>
              <a:miter lim="5219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03" name="Google Shape;403;p9"/>
            <p:cNvSpPr/>
            <p:nvPr/>
          </p:nvSpPr>
          <p:spPr>
            <a:xfrm>
              <a:off x="3898700" y="482100"/>
              <a:ext cx="2065500" cy="3145900"/>
            </a:xfrm>
            <a:custGeom>
              <a:avLst/>
              <a:gdLst/>
              <a:ahLst/>
              <a:cxnLst/>
              <a:rect l="l" t="t" r="r" b="b"/>
              <a:pathLst>
                <a:path w="82620" h="125836" fill="none" extrusionOk="0">
                  <a:moveTo>
                    <a:pt x="1" y="1"/>
                  </a:moveTo>
                  <a:lnTo>
                    <a:pt x="82620" y="125835"/>
                  </a:lnTo>
                </a:path>
              </a:pathLst>
            </a:custGeom>
            <a:noFill/>
            <a:ln w="11750" cap="flat" cmpd="sng">
              <a:solidFill>
                <a:schemeClr val="dk1"/>
              </a:solidFill>
              <a:prstDash val="solid"/>
              <a:miter lim="5219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04" name="Google Shape;404;p9"/>
            <p:cNvSpPr/>
            <p:nvPr/>
          </p:nvSpPr>
          <p:spPr>
            <a:xfrm>
              <a:off x="3742125" y="4138150"/>
              <a:ext cx="842925" cy="1092125"/>
            </a:xfrm>
            <a:custGeom>
              <a:avLst/>
              <a:gdLst/>
              <a:ahLst/>
              <a:cxnLst/>
              <a:rect l="l" t="t" r="r" b="b"/>
              <a:pathLst>
                <a:path w="33717" h="43685" extrusionOk="0">
                  <a:moveTo>
                    <a:pt x="9604" y="0"/>
                  </a:moveTo>
                  <a:lnTo>
                    <a:pt x="1" y="6159"/>
                  </a:lnTo>
                  <a:lnTo>
                    <a:pt x="24113" y="43685"/>
                  </a:lnTo>
                  <a:lnTo>
                    <a:pt x="25679" y="35595"/>
                  </a:lnTo>
                  <a:lnTo>
                    <a:pt x="33716" y="37526"/>
                  </a:lnTo>
                  <a:lnTo>
                    <a:pt x="9604"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05" name="Google Shape;405;p9"/>
            <p:cNvSpPr/>
            <p:nvPr/>
          </p:nvSpPr>
          <p:spPr>
            <a:xfrm>
              <a:off x="1526600" y="464775"/>
              <a:ext cx="4343675" cy="4627200"/>
            </a:xfrm>
            <a:custGeom>
              <a:avLst/>
              <a:gdLst/>
              <a:ahLst/>
              <a:cxnLst/>
              <a:rect l="l" t="t" r="r" b="b"/>
              <a:pathLst>
                <a:path w="173747" h="185088" extrusionOk="0">
                  <a:moveTo>
                    <a:pt x="91115" y="1"/>
                  </a:moveTo>
                  <a:cubicBezTo>
                    <a:pt x="90634" y="1"/>
                    <a:pt x="90147" y="140"/>
                    <a:pt x="89718" y="433"/>
                  </a:cubicBezTo>
                  <a:lnTo>
                    <a:pt x="0" y="59357"/>
                  </a:lnTo>
                  <a:lnTo>
                    <a:pt x="82515" y="185087"/>
                  </a:lnTo>
                  <a:lnTo>
                    <a:pt x="172285" y="126163"/>
                  </a:lnTo>
                  <a:cubicBezTo>
                    <a:pt x="173433" y="125380"/>
                    <a:pt x="173746" y="123866"/>
                    <a:pt x="172963" y="122718"/>
                  </a:cubicBezTo>
                  <a:lnTo>
                    <a:pt x="93162" y="1111"/>
                  </a:lnTo>
                  <a:cubicBezTo>
                    <a:pt x="92705" y="392"/>
                    <a:pt x="91920" y="1"/>
                    <a:pt x="9111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06" name="Google Shape;406;p9"/>
            <p:cNvSpPr/>
            <p:nvPr/>
          </p:nvSpPr>
          <p:spPr>
            <a:xfrm>
              <a:off x="1636200" y="1843000"/>
              <a:ext cx="2130750" cy="3199400"/>
            </a:xfrm>
            <a:custGeom>
              <a:avLst/>
              <a:gdLst/>
              <a:ahLst/>
              <a:cxnLst/>
              <a:rect l="l" t="t" r="r" b="b"/>
              <a:pathLst>
                <a:path w="85230" h="127976" extrusionOk="0">
                  <a:moveTo>
                    <a:pt x="2506" y="1"/>
                  </a:moveTo>
                  <a:lnTo>
                    <a:pt x="0" y="1619"/>
                  </a:lnTo>
                  <a:lnTo>
                    <a:pt x="82724" y="127975"/>
                  </a:lnTo>
                  <a:lnTo>
                    <a:pt x="85229" y="126357"/>
                  </a:lnTo>
                  <a:lnTo>
                    <a:pt x="2506"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07" name="Google Shape;407;p9"/>
            <p:cNvSpPr/>
            <p:nvPr/>
          </p:nvSpPr>
          <p:spPr>
            <a:xfrm>
              <a:off x="2647400" y="1567700"/>
              <a:ext cx="2116400" cy="2399550"/>
            </a:xfrm>
            <a:custGeom>
              <a:avLst/>
              <a:gdLst/>
              <a:ahLst/>
              <a:cxnLst/>
              <a:rect l="l" t="t" r="r" b="b"/>
              <a:pathLst>
                <a:path w="84656" h="95982" fill="none" extrusionOk="0">
                  <a:moveTo>
                    <a:pt x="82777" y="71347"/>
                  </a:moveTo>
                  <a:cubicBezTo>
                    <a:pt x="82777" y="69937"/>
                    <a:pt x="83507" y="68633"/>
                    <a:pt x="84656" y="67850"/>
                  </a:cubicBezTo>
                  <a:lnTo>
                    <a:pt x="40919" y="1201"/>
                  </a:lnTo>
                  <a:cubicBezTo>
                    <a:pt x="38988" y="2453"/>
                    <a:pt x="36431" y="1932"/>
                    <a:pt x="35178" y="0"/>
                  </a:cubicBezTo>
                  <a:lnTo>
                    <a:pt x="1149" y="22286"/>
                  </a:lnTo>
                  <a:cubicBezTo>
                    <a:pt x="2454" y="24217"/>
                    <a:pt x="1932" y="26827"/>
                    <a:pt x="1" y="28080"/>
                  </a:cubicBezTo>
                  <a:lnTo>
                    <a:pt x="43737" y="94729"/>
                  </a:lnTo>
                  <a:cubicBezTo>
                    <a:pt x="45668" y="93476"/>
                    <a:pt x="48226" y="94050"/>
                    <a:pt x="49478" y="95981"/>
                  </a:cubicBezTo>
                  <a:lnTo>
                    <a:pt x="83455" y="73643"/>
                  </a:lnTo>
                  <a:cubicBezTo>
                    <a:pt x="82985" y="72965"/>
                    <a:pt x="82777" y="72182"/>
                    <a:pt x="82777" y="71347"/>
                  </a:cubicBezTo>
                  <a:close/>
                </a:path>
              </a:pathLst>
            </a:custGeom>
            <a:solidFill>
              <a:schemeClr val="lt1"/>
            </a:solidFill>
            <a:ln w="14350" cap="flat" cmpd="sng">
              <a:solidFill>
                <a:schemeClr val="lt1"/>
              </a:solidFill>
              <a:prstDash val="solid"/>
              <a:miter lim="5219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408" name="Google Shape;408;p9"/>
          <p:cNvGrpSpPr/>
          <p:nvPr/>
        </p:nvGrpSpPr>
        <p:grpSpPr>
          <a:xfrm>
            <a:off x="-774856" y="4828019"/>
            <a:ext cx="2572187" cy="2440845"/>
            <a:chOff x="-356100" y="3692425"/>
            <a:chExt cx="1728775" cy="1640500"/>
          </a:xfrm>
        </p:grpSpPr>
        <p:sp>
          <p:nvSpPr>
            <p:cNvPr id="409" name="Google Shape;409;p9"/>
            <p:cNvSpPr/>
            <p:nvPr/>
          </p:nvSpPr>
          <p:spPr>
            <a:xfrm>
              <a:off x="-242675" y="3755800"/>
              <a:ext cx="1615350" cy="1577125"/>
            </a:xfrm>
            <a:custGeom>
              <a:avLst/>
              <a:gdLst/>
              <a:ahLst/>
              <a:cxnLst/>
              <a:rect l="l" t="t" r="r" b="b"/>
              <a:pathLst>
                <a:path w="64614" h="63085" extrusionOk="0">
                  <a:moveTo>
                    <a:pt x="22503" y="1"/>
                  </a:moveTo>
                  <a:cubicBezTo>
                    <a:pt x="22082" y="1"/>
                    <a:pt x="21688" y="233"/>
                    <a:pt x="21482" y="621"/>
                  </a:cubicBezTo>
                  <a:lnTo>
                    <a:pt x="0" y="41284"/>
                  </a:lnTo>
                  <a:lnTo>
                    <a:pt x="40729" y="62799"/>
                  </a:lnTo>
                  <a:cubicBezTo>
                    <a:pt x="41087" y="62993"/>
                    <a:pt x="41470" y="63084"/>
                    <a:pt x="41847" y="63084"/>
                  </a:cubicBezTo>
                  <a:cubicBezTo>
                    <a:pt x="42701" y="63084"/>
                    <a:pt x="43525" y="62618"/>
                    <a:pt x="43965" y="61832"/>
                  </a:cubicBezTo>
                  <a:lnTo>
                    <a:pt x="64313" y="23271"/>
                  </a:lnTo>
                  <a:cubicBezTo>
                    <a:pt x="64613" y="22704"/>
                    <a:pt x="64413" y="21970"/>
                    <a:pt x="63813" y="21670"/>
                  </a:cubicBezTo>
                  <a:lnTo>
                    <a:pt x="23083" y="154"/>
                  </a:lnTo>
                  <a:cubicBezTo>
                    <a:pt x="22895" y="49"/>
                    <a:pt x="22696" y="1"/>
                    <a:pt x="2250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10" name="Google Shape;410;p9"/>
            <p:cNvSpPr/>
            <p:nvPr/>
          </p:nvSpPr>
          <p:spPr>
            <a:xfrm>
              <a:off x="-356100" y="3692425"/>
              <a:ext cx="1647050" cy="1619200"/>
            </a:xfrm>
            <a:custGeom>
              <a:avLst/>
              <a:gdLst/>
              <a:ahLst/>
              <a:cxnLst/>
              <a:rect l="l" t="t" r="r" b="b"/>
              <a:pathLst>
                <a:path w="65882" h="64768" extrusionOk="0">
                  <a:moveTo>
                    <a:pt x="22170" y="0"/>
                  </a:moveTo>
                  <a:cubicBezTo>
                    <a:pt x="21749" y="0"/>
                    <a:pt x="21355" y="232"/>
                    <a:pt x="21149" y="621"/>
                  </a:cubicBezTo>
                  <a:lnTo>
                    <a:pt x="401" y="39883"/>
                  </a:lnTo>
                  <a:cubicBezTo>
                    <a:pt x="1" y="40650"/>
                    <a:pt x="301" y="41617"/>
                    <a:pt x="1068" y="42051"/>
                  </a:cubicBezTo>
                  <a:lnTo>
                    <a:pt x="44099" y="64767"/>
                  </a:lnTo>
                  <a:lnTo>
                    <a:pt x="65581" y="24105"/>
                  </a:lnTo>
                  <a:cubicBezTo>
                    <a:pt x="65881" y="23504"/>
                    <a:pt x="65648" y="22804"/>
                    <a:pt x="65081" y="22503"/>
                  </a:cubicBezTo>
                  <a:lnTo>
                    <a:pt x="22750" y="154"/>
                  </a:lnTo>
                  <a:cubicBezTo>
                    <a:pt x="22562" y="49"/>
                    <a:pt x="22363" y="0"/>
                    <a:pt x="22170"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11" name="Google Shape;411;p9"/>
            <p:cNvSpPr/>
            <p:nvPr/>
          </p:nvSpPr>
          <p:spPr>
            <a:xfrm>
              <a:off x="-161800" y="3833875"/>
              <a:ext cx="1314300" cy="1215875"/>
            </a:xfrm>
            <a:custGeom>
              <a:avLst/>
              <a:gdLst/>
              <a:ahLst/>
              <a:cxnLst/>
              <a:rect l="l" t="t" r="r" b="b"/>
              <a:pathLst>
                <a:path w="52572" h="48635" fill="none" extrusionOk="0">
                  <a:moveTo>
                    <a:pt x="51738" y="18513"/>
                  </a:moveTo>
                  <a:lnTo>
                    <a:pt x="16713" y="0"/>
                  </a:lnTo>
                  <a:cubicBezTo>
                    <a:pt x="16213" y="967"/>
                    <a:pt x="15012" y="1334"/>
                    <a:pt x="14078" y="834"/>
                  </a:cubicBezTo>
                  <a:lnTo>
                    <a:pt x="1" y="27486"/>
                  </a:lnTo>
                  <a:cubicBezTo>
                    <a:pt x="968" y="27987"/>
                    <a:pt x="1335" y="29188"/>
                    <a:pt x="835" y="30155"/>
                  </a:cubicBezTo>
                  <a:lnTo>
                    <a:pt x="35860" y="48635"/>
                  </a:lnTo>
                  <a:cubicBezTo>
                    <a:pt x="36360" y="47668"/>
                    <a:pt x="37528" y="47301"/>
                    <a:pt x="38495" y="47801"/>
                  </a:cubicBezTo>
                  <a:lnTo>
                    <a:pt x="52572" y="21182"/>
                  </a:lnTo>
                  <a:cubicBezTo>
                    <a:pt x="51604" y="20648"/>
                    <a:pt x="51238" y="19481"/>
                    <a:pt x="51738" y="18513"/>
                  </a:cubicBezTo>
                  <a:close/>
                </a:path>
              </a:pathLst>
            </a:custGeom>
            <a:solidFill>
              <a:schemeClr val="dk1"/>
            </a:solidFill>
            <a:ln w="19050"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12" name="Google Shape;412;p9"/>
            <p:cNvSpPr/>
            <p:nvPr/>
          </p:nvSpPr>
          <p:spPr>
            <a:xfrm>
              <a:off x="768050" y="4308375"/>
              <a:ext cx="555425" cy="979325"/>
            </a:xfrm>
            <a:custGeom>
              <a:avLst/>
              <a:gdLst/>
              <a:ahLst/>
              <a:cxnLst/>
              <a:rect l="l" t="t" r="r" b="b"/>
              <a:pathLst>
                <a:path w="22217" h="39173" extrusionOk="0">
                  <a:moveTo>
                    <a:pt x="20315" y="0"/>
                  </a:moveTo>
                  <a:lnTo>
                    <a:pt x="0" y="38495"/>
                  </a:lnTo>
                  <a:lnTo>
                    <a:pt x="968" y="39028"/>
                  </a:lnTo>
                  <a:cubicBezTo>
                    <a:pt x="1154" y="39127"/>
                    <a:pt x="1356" y="39173"/>
                    <a:pt x="1555" y="39173"/>
                  </a:cubicBezTo>
                  <a:cubicBezTo>
                    <a:pt x="2033" y="39173"/>
                    <a:pt x="2500" y="38908"/>
                    <a:pt x="2735" y="38461"/>
                  </a:cubicBezTo>
                  <a:lnTo>
                    <a:pt x="21882" y="2235"/>
                  </a:lnTo>
                  <a:cubicBezTo>
                    <a:pt x="22216" y="1635"/>
                    <a:pt x="21983" y="868"/>
                    <a:pt x="21382" y="567"/>
                  </a:cubicBezTo>
                  <a:lnTo>
                    <a:pt x="20315"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13" name="Google Shape;413;p9"/>
            <p:cNvSpPr/>
            <p:nvPr/>
          </p:nvSpPr>
          <p:spPr>
            <a:xfrm>
              <a:off x="-356100" y="4621925"/>
              <a:ext cx="1156700" cy="689700"/>
            </a:xfrm>
            <a:custGeom>
              <a:avLst/>
              <a:gdLst/>
              <a:ahLst/>
              <a:cxnLst/>
              <a:rect l="l" t="t" r="r" b="b"/>
              <a:pathLst>
                <a:path w="46268" h="27588" extrusionOk="0">
                  <a:moveTo>
                    <a:pt x="1835" y="1"/>
                  </a:moveTo>
                  <a:lnTo>
                    <a:pt x="401" y="2669"/>
                  </a:lnTo>
                  <a:cubicBezTo>
                    <a:pt x="1" y="3470"/>
                    <a:pt x="301" y="4437"/>
                    <a:pt x="1068" y="4837"/>
                  </a:cubicBezTo>
                  <a:lnTo>
                    <a:pt x="44099" y="27587"/>
                  </a:lnTo>
                  <a:lnTo>
                    <a:pt x="46267" y="23484"/>
                  </a:lnTo>
                  <a:lnTo>
                    <a:pt x="1835" y="1"/>
                  </a:lnTo>
                  <a:close/>
                </a:path>
              </a:pathLst>
            </a:custGeom>
            <a:solidFill>
              <a:srgbClr val="E24747">
                <a:alpha val="9554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14" name="Google Shape;414;p9"/>
            <p:cNvSpPr/>
            <p:nvPr/>
          </p:nvSpPr>
          <p:spPr>
            <a:xfrm>
              <a:off x="768050" y="4308375"/>
              <a:ext cx="521225" cy="969050"/>
            </a:xfrm>
            <a:custGeom>
              <a:avLst/>
              <a:gdLst/>
              <a:ahLst/>
              <a:cxnLst/>
              <a:rect l="l" t="t" r="r" b="b"/>
              <a:pathLst>
                <a:path w="20849" h="38762" extrusionOk="0">
                  <a:moveTo>
                    <a:pt x="20315" y="0"/>
                  </a:moveTo>
                  <a:lnTo>
                    <a:pt x="0" y="38495"/>
                  </a:lnTo>
                  <a:lnTo>
                    <a:pt x="501" y="38761"/>
                  </a:lnTo>
                  <a:lnTo>
                    <a:pt x="20848" y="267"/>
                  </a:lnTo>
                  <a:lnTo>
                    <a:pt x="20315"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15" name="Google Shape;415;p9"/>
            <p:cNvSpPr/>
            <p:nvPr/>
          </p:nvSpPr>
          <p:spPr>
            <a:xfrm>
              <a:off x="798075" y="4325050"/>
              <a:ext cx="516225" cy="962725"/>
            </a:xfrm>
            <a:custGeom>
              <a:avLst/>
              <a:gdLst/>
              <a:ahLst/>
              <a:cxnLst/>
              <a:rect l="l" t="t" r="r" b="b"/>
              <a:pathLst>
                <a:path w="20649" h="38509" extrusionOk="0">
                  <a:moveTo>
                    <a:pt x="20348" y="1"/>
                  </a:moveTo>
                  <a:lnTo>
                    <a:pt x="0" y="38461"/>
                  </a:lnTo>
                  <a:cubicBezTo>
                    <a:pt x="118" y="38485"/>
                    <a:pt x="236" y="38509"/>
                    <a:pt x="354" y="38509"/>
                  </a:cubicBezTo>
                  <a:cubicBezTo>
                    <a:pt x="403" y="38509"/>
                    <a:pt x="452" y="38504"/>
                    <a:pt x="500" y="38495"/>
                  </a:cubicBezTo>
                  <a:lnTo>
                    <a:pt x="20648" y="334"/>
                  </a:lnTo>
                  <a:cubicBezTo>
                    <a:pt x="20581" y="201"/>
                    <a:pt x="20448" y="101"/>
                    <a:pt x="20348"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16" name="Google Shape;416;p9"/>
            <p:cNvSpPr/>
            <p:nvPr/>
          </p:nvSpPr>
          <p:spPr>
            <a:xfrm>
              <a:off x="850600" y="5092275"/>
              <a:ext cx="175975" cy="130950"/>
            </a:xfrm>
            <a:custGeom>
              <a:avLst/>
              <a:gdLst/>
              <a:ahLst/>
              <a:cxnLst/>
              <a:rect l="l" t="t" r="r" b="b"/>
              <a:pathLst>
                <a:path w="7039" h="5238" extrusionOk="0">
                  <a:moveTo>
                    <a:pt x="1101" y="0"/>
                  </a:moveTo>
                  <a:lnTo>
                    <a:pt x="1" y="2102"/>
                  </a:lnTo>
                  <a:lnTo>
                    <a:pt x="5905" y="5237"/>
                  </a:lnTo>
                  <a:lnTo>
                    <a:pt x="5571" y="3703"/>
                  </a:lnTo>
                  <a:lnTo>
                    <a:pt x="7039" y="3136"/>
                  </a:lnTo>
                  <a:lnTo>
                    <a:pt x="1101" y="0"/>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417" name="Google Shape;417;p9"/>
          <p:cNvGrpSpPr/>
          <p:nvPr/>
        </p:nvGrpSpPr>
        <p:grpSpPr>
          <a:xfrm rot="-400487" flipH="1">
            <a:off x="9724591" y="5392873"/>
            <a:ext cx="3042492" cy="2387332"/>
            <a:chOff x="-2415600" y="2986400"/>
            <a:chExt cx="1943075" cy="1524659"/>
          </a:xfrm>
        </p:grpSpPr>
        <p:sp>
          <p:nvSpPr>
            <p:cNvPr id="418" name="Google Shape;418;p9"/>
            <p:cNvSpPr/>
            <p:nvPr/>
          </p:nvSpPr>
          <p:spPr>
            <a:xfrm>
              <a:off x="-2415600" y="2986400"/>
              <a:ext cx="1117375" cy="1251275"/>
            </a:xfrm>
            <a:custGeom>
              <a:avLst/>
              <a:gdLst/>
              <a:ahLst/>
              <a:cxnLst/>
              <a:rect l="l" t="t" r="r" b="b"/>
              <a:pathLst>
                <a:path w="44695" h="50051" extrusionOk="0">
                  <a:moveTo>
                    <a:pt x="11387" y="1"/>
                  </a:moveTo>
                  <a:cubicBezTo>
                    <a:pt x="10743" y="1"/>
                    <a:pt x="10152" y="449"/>
                    <a:pt x="10001" y="1099"/>
                  </a:cubicBezTo>
                  <a:lnTo>
                    <a:pt x="180" y="41127"/>
                  </a:lnTo>
                  <a:cubicBezTo>
                    <a:pt x="0" y="41896"/>
                    <a:pt x="462" y="42665"/>
                    <a:pt x="1257" y="42871"/>
                  </a:cubicBezTo>
                  <a:lnTo>
                    <a:pt x="33617" y="50051"/>
                  </a:lnTo>
                  <a:lnTo>
                    <a:pt x="44695" y="8433"/>
                  </a:lnTo>
                  <a:lnTo>
                    <a:pt x="11744" y="48"/>
                  </a:lnTo>
                  <a:cubicBezTo>
                    <a:pt x="11625" y="16"/>
                    <a:pt x="11505" y="1"/>
                    <a:pt x="1138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19" name="Google Shape;419;p9"/>
            <p:cNvSpPr/>
            <p:nvPr/>
          </p:nvSpPr>
          <p:spPr>
            <a:xfrm>
              <a:off x="-1586075" y="3188225"/>
              <a:ext cx="1113550" cy="1279575"/>
            </a:xfrm>
            <a:custGeom>
              <a:avLst/>
              <a:gdLst/>
              <a:ahLst/>
              <a:cxnLst/>
              <a:rect l="l" t="t" r="r" b="b"/>
              <a:pathLst>
                <a:path w="44542" h="51183" extrusionOk="0">
                  <a:moveTo>
                    <a:pt x="10411" y="1"/>
                  </a:moveTo>
                  <a:lnTo>
                    <a:pt x="0" y="41772"/>
                  </a:lnTo>
                  <a:lnTo>
                    <a:pt x="31797" y="51132"/>
                  </a:lnTo>
                  <a:cubicBezTo>
                    <a:pt x="31925" y="51166"/>
                    <a:pt x="32054" y="51182"/>
                    <a:pt x="32181" y="51182"/>
                  </a:cubicBezTo>
                  <a:cubicBezTo>
                    <a:pt x="32815" y="51182"/>
                    <a:pt x="33395" y="50773"/>
                    <a:pt x="33566" y="50132"/>
                  </a:cubicBezTo>
                  <a:lnTo>
                    <a:pt x="44336" y="10360"/>
                  </a:lnTo>
                  <a:cubicBezTo>
                    <a:pt x="44541" y="9591"/>
                    <a:pt x="44080" y="8796"/>
                    <a:pt x="43310" y="8591"/>
                  </a:cubicBezTo>
                  <a:lnTo>
                    <a:pt x="10411" y="1"/>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20" name="Google Shape;420;p9"/>
            <p:cNvSpPr/>
            <p:nvPr/>
          </p:nvSpPr>
          <p:spPr>
            <a:xfrm>
              <a:off x="-2402775" y="2994000"/>
              <a:ext cx="1133400" cy="1217400"/>
            </a:xfrm>
            <a:custGeom>
              <a:avLst/>
              <a:gdLst/>
              <a:ahLst/>
              <a:cxnLst/>
              <a:rect l="l" t="t" r="r" b="b"/>
              <a:pathLst>
                <a:path w="45336" h="48696" extrusionOk="0">
                  <a:moveTo>
                    <a:pt x="12283" y="0"/>
                  </a:moveTo>
                  <a:lnTo>
                    <a:pt x="0" y="41900"/>
                  </a:lnTo>
                  <a:lnTo>
                    <a:pt x="19104" y="42131"/>
                  </a:lnTo>
                  <a:cubicBezTo>
                    <a:pt x="23976" y="42823"/>
                    <a:pt x="28540" y="44874"/>
                    <a:pt x="32309" y="48054"/>
                  </a:cubicBezTo>
                  <a:lnTo>
                    <a:pt x="33053" y="48695"/>
                  </a:lnTo>
                  <a:lnTo>
                    <a:pt x="45336" y="6770"/>
                  </a:lnTo>
                  <a:lnTo>
                    <a:pt x="44567" y="6129"/>
                  </a:lnTo>
                  <a:cubicBezTo>
                    <a:pt x="40797" y="2975"/>
                    <a:pt x="36233" y="923"/>
                    <a:pt x="31361" y="231"/>
                  </a:cubicBezTo>
                  <a:lnTo>
                    <a:pt x="12283"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21" name="Google Shape;421;p9"/>
            <p:cNvSpPr/>
            <p:nvPr/>
          </p:nvSpPr>
          <p:spPr>
            <a:xfrm>
              <a:off x="-2351263" y="3014809"/>
              <a:ext cx="1085975" cy="1231500"/>
            </a:xfrm>
            <a:custGeom>
              <a:avLst/>
              <a:gdLst/>
              <a:ahLst/>
              <a:cxnLst/>
              <a:rect l="l" t="t" r="r" b="b"/>
              <a:pathLst>
                <a:path w="43439" h="49260" extrusionOk="0">
                  <a:moveTo>
                    <a:pt x="12258" y="0"/>
                  </a:moveTo>
                  <a:lnTo>
                    <a:pt x="1" y="41925"/>
                  </a:lnTo>
                  <a:lnTo>
                    <a:pt x="17207" y="42695"/>
                  </a:lnTo>
                  <a:cubicBezTo>
                    <a:pt x="22079" y="43387"/>
                    <a:pt x="26643" y="45438"/>
                    <a:pt x="30412" y="48618"/>
                  </a:cubicBezTo>
                  <a:lnTo>
                    <a:pt x="31156" y="49259"/>
                  </a:lnTo>
                  <a:lnTo>
                    <a:pt x="43439" y="7334"/>
                  </a:lnTo>
                  <a:lnTo>
                    <a:pt x="42670" y="6693"/>
                  </a:lnTo>
                  <a:cubicBezTo>
                    <a:pt x="38900" y="3539"/>
                    <a:pt x="34336" y="1487"/>
                    <a:pt x="29464" y="769"/>
                  </a:cubicBezTo>
                  <a:lnTo>
                    <a:pt x="12258" y="0"/>
                  </a:ln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22" name="Google Shape;422;p9"/>
            <p:cNvSpPr/>
            <p:nvPr/>
          </p:nvSpPr>
          <p:spPr>
            <a:xfrm>
              <a:off x="-1573663" y="3188659"/>
              <a:ext cx="1070600" cy="1322400"/>
            </a:xfrm>
            <a:custGeom>
              <a:avLst/>
              <a:gdLst/>
              <a:ahLst/>
              <a:cxnLst/>
              <a:rect l="l" t="t" r="r" b="b"/>
              <a:pathLst>
                <a:path w="42824" h="52896" extrusionOk="0">
                  <a:moveTo>
                    <a:pt x="17135" y="1"/>
                  </a:moveTo>
                  <a:cubicBezTo>
                    <a:pt x="15803" y="1"/>
                    <a:pt x="14490" y="86"/>
                    <a:pt x="13232" y="252"/>
                  </a:cubicBezTo>
                  <a:lnTo>
                    <a:pt x="12258" y="380"/>
                  </a:lnTo>
                  <a:lnTo>
                    <a:pt x="1" y="42280"/>
                  </a:lnTo>
                  <a:lnTo>
                    <a:pt x="975" y="42151"/>
                  </a:lnTo>
                  <a:cubicBezTo>
                    <a:pt x="2113" y="42002"/>
                    <a:pt x="3255" y="41927"/>
                    <a:pt x="4394" y="41927"/>
                  </a:cubicBezTo>
                  <a:cubicBezTo>
                    <a:pt x="8133" y="41927"/>
                    <a:pt x="11844" y="42727"/>
                    <a:pt x="15284" y="44280"/>
                  </a:cubicBezTo>
                  <a:lnTo>
                    <a:pt x="30208" y="52895"/>
                  </a:lnTo>
                  <a:lnTo>
                    <a:pt x="42824" y="9124"/>
                  </a:lnTo>
                  <a:lnTo>
                    <a:pt x="28284" y="2226"/>
                  </a:lnTo>
                  <a:cubicBezTo>
                    <a:pt x="24955" y="704"/>
                    <a:pt x="20963" y="1"/>
                    <a:pt x="17135" y="1"/>
                  </a:cubicBez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423" name="Google Shape;423;p9"/>
            <p:cNvGrpSpPr/>
            <p:nvPr/>
          </p:nvGrpSpPr>
          <p:grpSpPr>
            <a:xfrm>
              <a:off x="-2218800" y="3088875"/>
              <a:ext cx="1598825" cy="1190475"/>
              <a:chOff x="-2218800" y="3088875"/>
              <a:chExt cx="1598825" cy="1190475"/>
            </a:xfrm>
          </p:grpSpPr>
          <p:sp>
            <p:nvSpPr>
              <p:cNvPr id="424" name="Google Shape;424;p9"/>
              <p:cNvSpPr/>
              <p:nvPr/>
            </p:nvSpPr>
            <p:spPr>
              <a:xfrm>
                <a:off x="-2218800" y="3088875"/>
                <a:ext cx="841100" cy="985325"/>
              </a:xfrm>
              <a:custGeom>
                <a:avLst/>
                <a:gdLst/>
                <a:ahLst/>
                <a:cxnLst/>
                <a:rect l="l" t="t" r="r" b="b"/>
                <a:pathLst>
                  <a:path w="33644" h="39413" extrusionOk="0">
                    <a:moveTo>
                      <a:pt x="9539" y="0"/>
                    </a:moveTo>
                    <a:lnTo>
                      <a:pt x="9462" y="667"/>
                    </a:lnTo>
                    <a:lnTo>
                      <a:pt x="22412" y="2385"/>
                    </a:lnTo>
                    <a:cubicBezTo>
                      <a:pt x="26027" y="3077"/>
                      <a:pt x="29489" y="4436"/>
                      <a:pt x="32643" y="6360"/>
                    </a:cubicBezTo>
                    <a:lnTo>
                      <a:pt x="33284" y="6744"/>
                    </a:lnTo>
                    <a:lnTo>
                      <a:pt x="33643" y="6154"/>
                    </a:lnTo>
                    <a:lnTo>
                      <a:pt x="33002" y="5770"/>
                    </a:lnTo>
                    <a:cubicBezTo>
                      <a:pt x="29797" y="3795"/>
                      <a:pt x="26233" y="2411"/>
                      <a:pt x="22540" y="1693"/>
                    </a:cubicBezTo>
                    <a:lnTo>
                      <a:pt x="9539" y="0"/>
                    </a:lnTo>
                    <a:close/>
                    <a:moveTo>
                      <a:pt x="8668" y="2385"/>
                    </a:moveTo>
                    <a:lnTo>
                      <a:pt x="8591" y="3052"/>
                    </a:lnTo>
                    <a:lnTo>
                      <a:pt x="21540" y="4770"/>
                    </a:lnTo>
                    <a:cubicBezTo>
                      <a:pt x="25156" y="5462"/>
                      <a:pt x="28617" y="6821"/>
                      <a:pt x="31771" y="8744"/>
                    </a:cubicBezTo>
                    <a:lnTo>
                      <a:pt x="32387" y="9129"/>
                    </a:lnTo>
                    <a:lnTo>
                      <a:pt x="32771" y="8565"/>
                    </a:lnTo>
                    <a:lnTo>
                      <a:pt x="32130" y="8180"/>
                    </a:lnTo>
                    <a:cubicBezTo>
                      <a:pt x="28899" y="6206"/>
                      <a:pt x="25361" y="4821"/>
                      <a:pt x="21668" y="4103"/>
                    </a:cubicBezTo>
                    <a:lnTo>
                      <a:pt x="8668" y="2385"/>
                    </a:lnTo>
                    <a:close/>
                    <a:moveTo>
                      <a:pt x="7796" y="4795"/>
                    </a:moveTo>
                    <a:lnTo>
                      <a:pt x="7719" y="5488"/>
                    </a:lnTo>
                    <a:lnTo>
                      <a:pt x="20668" y="7180"/>
                    </a:lnTo>
                    <a:cubicBezTo>
                      <a:pt x="24284" y="7898"/>
                      <a:pt x="27746" y="9232"/>
                      <a:pt x="30900" y="11180"/>
                    </a:cubicBezTo>
                    <a:lnTo>
                      <a:pt x="31515" y="11565"/>
                    </a:lnTo>
                    <a:lnTo>
                      <a:pt x="31874" y="10975"/>
                    </a:lnTo>
                    <a:lnTo>
                      <a:pt x="31259" y="10591"/>
                    </a:lnTo>
                    <a:cubicBezTo>
                      <a:pt x="28028" y="8616"/>
                      <a:pt x="24489" y="7231"/>
                      <a:pt x="20796" y="6513"/>
                    </a:cubicBezTo>
                    <a:lnTo>
                      <a:pt x="7796" y="4795"/>
                    </a:lnTo>
                    <a:close/>
                    <a:moveTo>
                      <a:pt x="6873" y="9206"/>
                    </a:moveTo>
                    <a:lnTo>
                      <a:pt x="6770" y="9873"/>
                    </a:lnTo>
                    <a:lnTo>
                      <a:pt x="19745" y="11591"/>
                    </a:lnTo>
                    <a:cubicBezTo>
                      <a:pt x="23361" y="12283"/>
                      <a:pt x="26822" y="13642"/>
                      <a:pt x="29976" y="15565"/>
                    </a:cubicBezTo>
                    <a:lnTo>
                      <a:pt x="30592" y="15950"/>
                    </a:lnTo>
                    <a:lnTo>
                      <a:pt x="30951" y="15386"/>
                    </a:lnTo>
                    <a:lnTo>
                      <a:pt x="30335" y="15001"/>
                    </a:lnTo>
                    <a:cubicBezTo>
                      <a:pt x="27104" y="13027"/>
                      <a:pt x="23566" y="11642"/>
                      <a:pt x="19848" y="10924"/>
                    </a:cubicBezTo>
                    <a:lnTo>
                      <a:pt x="6873" y="9206"/>
                    </a:lnTo>
                    <a:close/>
                    <a:moveTo>
                      <a:pt x="5975" y="11616"/>
                    </a:moveTo>
                    <a:lnTo>
                      <a:pt x="5898" y="12283"/>
                    </a:lnTo>
                    <a:lnTo>
                      <a:pt x="18848" y="14001"/>
                    </a:lnTo>
                    <a:cubicBezTo>
                      <a:pt x="22463" y="14693"/>
                      <a:pt x="25925" y="16052"/>
                      <a:pt x="29079" y="17976"/>
                    </a:cubicBezTo>
                    <a:lnTo>
                      <a:pt x="29694" y="18360"/>
                    </a:lnTo>
                    <a:lnTo>
                      <a:pt x="30079" y="17796"/>
                    </a:lnTo>
                    <a:lnTo>
                      <a:pt x="29438" y="17411"/>
                    </a:lnTo>
                    <a:cubicBezTo>
                      <a:pt x="26207" y="15437"/>
                      <a:pt x="22668" y="14052"/>
                      <a:pt x="18976" y="13334"/>
                    </a:cubicBezTo>
                    <a:lnTo>
                      <a:pt x="5975" y="11616"/>
                    </a:lnTo>
                    <a:close/>
                    <a:moveTo>
                      <a:pt x="5078" y="14027"/>
                    </a:moveTo>
                    <a:lnTo>
                      <a:pt x="5001" y="14693"/>
                    </a:lnTo>
                    <a:lnTo>
                      <a:pt x="17950" y="16411"/>
                    </a:lnTo>
                    <a:cubicBezTo>
                      <a:pt x="21566" y="17104"/>
                      <a:pt x="25027" y="18463"/>
                      <a:pt x="28181" y="20386"/>
                    </a:cubicBezTo>
                    <a:lnTo>
                      <a:pt x="28797" y="20796"/>
                    </a:lnTo>
                    <a:lnTo>
                      <a:pt x="29181" y="20206"/>
                    </a:lnTo>
                    <a:lnTo>
                      <a:pt x="28566" y="19822"/>
                    </a:lnTo>
                    <a:cubicBezTo>
                      <a:pt x="25335" y="17847"/>
                      <a:pt x="21796" y="16463"/>
                      <a:pt x="18104" y="15745"/>
                    </a:cubicBezTo>
                    <a:lnTo>
                      <a:pt x="5078" y="14027"/>
                    </a:lnTo>
                    <a:close/>
                    <a:moveTo>
                      <a:pt x="4078" y="19053"/>
                    </a:moveTo>
                    <a:lnTo>
                      <a:pt x="4001" y="19719"/>
                    </a:lnTo>
                    <a:lnTo>
                      <a:pt x="16950" y="21437"/>
                    </a:lnTo>
                    <a:cubicBezTo>
                      <a:pt x="20591" y="22130"/>
                      <a:pt x="24053" y="23489"/>
                      <a:pt x="27207" y="25412"/>
                    </a:cubicBezTo>
                    <a:lnTo>
                      <a:pt x="27822" y="25797"/>
                    </a:lnTo>
                    <a:lnTo>
                      <a:pt x="28181" y="25232"/>
                    </a:lnTo>
                    <a:lnTo>
                      <a:pt x="27566" y="24822"/>
                    </a:lnTo>
                    <a:cubicBezTo>
                      <a:pt x="24335" y="22848"/>
                      <a:pt x="20796" y="21463"/>
                      <a:pt x="17104" y="20745"/>
                    </a:cubicBezTo>
                    <a:lnTo>
                      <a:pt x="4078" y="19053"/>
                    </a:lnTo>
                    <a:close/>
                    <a:moveTo>
                      <a:pt x="3231" y="21463"/>
                    </a:moveTo>
                    <a:lnTo>
                      <a:pt x="3129" y="22130"/>
                    </a:lnTo>
                    <a:lnTo>
                      <a:pt x="16078" y="23848"/>
                    </a:lnTo>
                    <a:cubicBezTo>
                      <a:pt x="19899" y="24617"/>
                      <a:pt x="24438" y="26668"/>
                      <a:pt x="26310" y="27848"/>
                    </a:cubicBezTo>
                    <a:lnTo>
                      <a:pt x="26925" y="28233"/>
                    </a:lnTo>
                    <a:lnTo>
                      <a:pt x="27310" y="27643"/>
                    </a:lnTo>
                    <a:lnTo>
                      <a:pt x="26669" y="27258"/>
                    </a:lnTo>
                    <a:cubicBezTo>
                      <a:pt x="24745" y="26053"/>
                      <a:pt x="20104" y="23925"/>
                      <a:pt x="16206" y="23155"/>
                    </a:cubicBezTo>
                    <a:lnTo>
                      <a:pt x="3231" y="21463"/>
                    </a:lnTo>
                    <a:close/>
                    <a:moveTo>
                      <a:pt x="2334" y="23848"/>
                    </a:moveTo>
                    <a:lnTo>
                      <a:pt x="2231" y="24514"/>
                    </a:lnTo>
                    <a:lnTo>
                      <a:pt x="15206" y="26232"/>
                    </a:lnTo>
                    <a:cubicBezTo>
                      <a:pt x="18925" y="26976"/>
                      <a:pt x="24540" y="29669"/>
                      <a:pt x="25438" y="30233"/>
                    </a:cubicBezTo>
                    <a:lnTo>
                      <a:pt x="26053" y="30617"/>
                    </a:lnTo>
                    <a:lnTo>
                      <a:pt x="26412" y="30053"/>
                    </a:lnTo>
                    <a:lnTo>
                      <a:pt x="25797" y="29669"/>
                    </a:lnTo>
                    <a:cubicBezTo>
                      <a:pt x="24848" y="29079"/>
                      <a:pt x="19207" y="26335"/>
                      <a:pt x="15335" y="25566"/>
                    </a:cubicBezTo>
                    <a:lnTo>
                      <a:pt x="2334" y="23848"/>
                    </a:lnTo>
                    <a:close/>
                    <a:moveTo>
                      <a:pt x="1283" y="27592"/>
                    </a:moveTo>
                    <a:lnTo>
                      <a:pt x="1180" y="28284"/>
                    </a:lnTo>
                    <a:lnTo>
                      <a:pt x="14155" y="29976"/>
                    </a:lnTo>
                    <a:cubicBezTo>
                      <a:pt x="17771" y="30694"/>
                      <a:pt x="21232" y="32053"/>
                      <a:pt x="24361" y="33976"/>
                    </a:cubicBezTo>
                    <a:lnTo>
                      <a:pt x="25002" y="34361"/>
                    </a:lnTo>
                    <a:lnTo>
                      <a:pt x="25361" y="33797"/>
                    </a:lnTo>
                    <a:lnTo>
                      <a:pt x="24745" y="33387"/>
                    </a:lnTo>
                    <a:cubicBezTo>
                      <a:pt x="21514" y="31412"/>
                      <a:pt x="17976" y="30028"/>
                      <a:pt x="14258" y="29310"/>
                    </a:cubicBezTo>
                    <a:lnTo>
                      <a:pt x="1283" y="27592"/>
                    </a:lnTo>
                    <a:close/>
                    <a:moveTo>
                      <a:pt x="693" y="30156"/>
                    </a:moveTo>
                    <a:lnTo>
                      <a:pt x="590" y="30822"/>
                    </a:lnTo>
                    <a:lnTo>
                      <a:pt x="13565" y="32541"/>
                    </a:lnTo>
                    <a:cubicBezTo>
                      <a:pt x="17181" y="33233"/>
                      <a:pt x="20643" y="34592"/>
                      <a:pt x="23797" y="36515"/>
                    </a:cubicBezTo>
                    <a:lnTo>
                      <a:pt x="24412" y="36900"/>
                    </a:lnTo>
                    <a:lnTo>
                      <a:pt x="24771" y="36310"/>
                    </a:lnTo>
                    <a:lnTo>
                      <a:pt x="24130" y="35925"/>
                    </a:lnTo>
                    <a:cubicBezTo>
                      <a:pt x="20925" y="33951"/>
                      <a:pt x="17386" y="32566"/>
                      <a:pt x="13668" y="31874"/>
                    </a:cubicBezTo>
                    <a:lnTo>
                      <a:pt x="693" y="30156"/>
                    </a:lnTo>
                    <a:close/>
                    <a:moveTo>
                      <a:pt x="103" y="32643"/>
                    </a:moveTo>
                    <a:lnTo>
                      <a:pt x="0" y="33335"/>
                    </a:lnTo>
                    <a:lnTo>
                      <a:pt x="12975" y="35053"/>
                    </a:lnTo>
                    <a:cubicBezTo>
                      <a:pt x="16591" y="35746"/>
                      <a:pt x="20053" y="37105"/>
                      <a:pt x="23207" y="39028"/>
                    </a:cubicBezTo>
                    <a:lnTo>
                      <a:pt x="23848" y="39413"/>
                    </a:lnTo>
                    <a:lnTo>
                      <a:pt x="24181" y="38823"/>
                    </a:lnTo>
                    <a:lnTo>
                      <a:pt x="23540" y="38438"/>
                    </a:lnTo>
                    <a:cubicBezTo>
                      <a:pt x="20335" y="36464"/>
                      <a:pt x="16796" y="35079"/>
                      <a:pt x="13104" y="34361"/>
                    </a:cubicBezTo>
                    <a:lnTo>
                      <a:pt x="103" y="32643"/>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25" name="Google Shape;425;p9"/>
              <p:cNvSpPr/>
              <p:nvPr/>
            </p:nvSpPr>
            <p:spPr>
              <a:xfrm>
                <a:off x="-1461075" y="3283625"/>
                <a:ext cx="841100" cy="995725"/>
              </a:xfrm>
              <a:custGeom>
                <a:avLst/>
                <a:gdLst/>
                <a:ahLst/>
                <a:cxnLst/>
                <a:rect l="l" t="t" r="r" b="b"/>
                <a:pathLst>
                  <a:path w="33644" h="39829" extrusionOk="0">
                    <a:moveTo>
                      <a:pt x="11739" y="1"/>
                    </a:moveTo>
                    <a:cubicBezTo>
                      <a:pt x="10432" y="1"/>
                      <a:pt x="9481" y="31"/>
                      <a:pt x="9386" y="31"/>
                    </a:cubicBezTo>
                    <a:lnTo>
                      <a:pt x="9386" y="698"/>
                    </a:lnTo>
                    <a:cubicBezTo>
                      <a:pt x="9406" y="698"/>
                      <a:pt x="10284" y="673"/>
                      <a:pt x="11526" y="673"/>
                    </a:cubicBezTo>
                    <a:cubicBezTo>
                      <a:pt x="13388" y="673"/>
                      <a:pt x="16068" y="729"/>
                      <a:pt x="17899" y="1006"/>
                    </a:cubicBezTo>
                    <a:cubicBezTo>
                      <a:pt x="22643" y="1775"/>
                      <a:pt x="29618" y="4878"/>
                      <a:pt x="32618" y="6750"/>
                    </a:cubicBezTo>
                    <a:lnTo>
                      <a:pt x="33259" y="7134"/>
                    </a:lnTo>
                    <a:lnTo>
                      <a:pt x="33644" y="6570"/>
                    </a:lnTo>
                    <a:lnTo>
                      <a:pt x="33028" y="6185"/>
                    </a:lnTo>
                    <a:cubicBezTo>
                      <a:pt x="29977" y="4288"/>
                      <a:pt x="22874" y="1108"/>
                      <a:pt x="18053" y="365"/>
                    </a:cubicBezTo>
                    <a:cubicBezTo>
                      <a:pt x="16198" y="63"/>
                      <a:pt x="13606" y="1"/>
                      <a:pt x="11739" y="1"/>
                    </a:cubicBezTo>
                    <a:close/>
                    <a:moveTo>
                      <a:pt x="8770" y="2801"/>
                    </a:moveTo>
                    <a:lnTo>
                      <a:pt x="8770" y="3493"/>
                    </a:lnTo>
                    <a:cubicBezTo>
                      <a:pt x="8847" y="3493"/>
                      <a:pt x="16130" y="3519"/>
                      <a:pt x="19258" y="4288"/>
                    </a:cubicBezTo>
                    <a:cubicBezTo>
                      <a:pt x="22976" y="5211"/>
                      <a:pt x="28489" y="7134"/>
                      <a:pt x="31746" y="9160"/>
                    </a:cubicBezTo>
                    <a:lnTo>
                      <a:pt x="32387" y="9545"/>
                    </a:lnTo>
                    <a:lnTo>
                      <a:pt x="32746" y="8980"/>
                    </a:lnTo>
                    <a:lnTo>
                      <a:pt x="32105" y="8570"/>
                    </a:lnTo>
                    <a:cubicBezTo>
                      <a:pt x="28797" y="6519"/>
                      <a:pt x="23207" y="4570"/>
                      <a:pt x="19412" y="3621"/>
                    </a:cubicBezTo>
                    <a:cubicBezTo>
                      <a:pt x="16207" y="2852"/>
                      <a:pt x="9078" y="2801"/>
                      <a:pt x="8770" y="2801"/>
                    </a:cubicBezTo>
                    <a:close/>
                    <a:moveTo>
                      <a:pt x="8129" y="5570"/>
                    </a:moveTo>
                    <a:lnTo>
                      <a:pt x="8129" y="6262"/>
                    </a:lnTo>
                    <a:cubicBezTo>
                      <a:pt x="8232" y="6262"/>
                      <a:pt x="17412" y="6467"/>
                      <a:pt x="20592" y="7570"/>
                    </a:cubicBezTo>
                    <a:cubicBezTo>
                      <a:pt x="21463" y="7878"/>
                      <a:pt x="22361" y="8160"/>
                      <a:pt x="23233" y="8442"/>
                    </a:cubicBezTo>
                    <a:cubicBezTo>
                      <a:pt x="25976" y="9314"/>
                      <a:pt x="28592" y="10160"/>
                      <a:pt x="30874" y="11570"/>
                    </a:cubicBezTo>
                    <a:lnTo>
                      <a:pt x="31490" y="11955"/>
                    </a:lnTo>
                    <a:lnTo>
                      <a:pt x="31849" y="11391"/>
                    </a:lnTo>
                    <a:lnTo>
                      <a:pt x="31208" y="11006"/>
                    </a:lnTo>
                    <a:cubicBezTo>
                      <a:pt x="28874" y="9519"/>
                      <a:pt x="26079" y="8647"/>
                      <a:pt x="23412" y="7801"/>
                    </a:cubicBezTo>
                    <a:cubicBezTo>
                      <a:pt x="22540" y="7519"/>
                      <a:pt x="21669" y="7237"/>
                      <a:pt x="20797" y="6929"/>
                    </a:cubicBezTo>
                    <a:cubicBezTo>
                      <a:pt x="17540" y="5801"/>
                      <a:pt x="8514" y="5570"/>
                      <a:pt x="8129" y="5570"/>
                    </a:cubicBezTo>
                    <a:close/>
                    <a:moveTo>
                      <a:pt x="6822" y="9596"/>
                    </a:moveTo>
                    <a:lnTo>
                      <a:pt x="6745" y="10263"/>
                    </a:lnTo>
                    <a:lnTo>
                      <a:pt x="19694" y="11981"/>
                    </a:lnTo>
                    <a:cubicBezTo>
                      <a:pt x="23310" y="12699"/>
                      <a:pt x="26771" y="14032"/>
                      <a:pt x="29925" y="15981"/>
                    </a:cubicBezTo>
                    <a:lnTo>
                      <a:pt x="30566" y="16365"/>
                    </a:lnTo>
                    <a:lnTo>
                      <a:pt x="30925" y="15776"/>
                    </a:lnTo>
                    <a:lnTo>
                      <a:pt x="30284" y="15391"/>
                    </a:lnTo>
                    <a:cubicBezTo>
                      <a:pt x="27079" y="13417"/>
                      <a:pt x="23515" y="12032"/>
                      <a:pt x="19822" y="11314"/>
                    </a:cubicBezTo>
                    <a:lnTo>
                      <a:pt x="6822" y="9596"/>
                    </a:lnTo>
                    <a:close/>
                    <a:moveTo>
                      <a:pt x="5950" y="12006"/>
                    </a:moveTo>
                    <a:lnTo>
                      <a:pt x="5847" y="12673"/>
                    </a:lnTo>
                    <a:lnTo>
                      <a:pt x="18822" y="14391"/>
                    </a:lnTo>
                    <a:cubicBezTo>
                      <a:pt x="22438" y="15109"/>
                      <a:pt x="25900" y="16442"/>
                      <a:pt x="29054" y="18391"/>
                    </a:cubicBezTo>
                    <a:lnTo>
                      <a:pt x="29669" y="18776"/>
                    </a:lnTo>
                    <a:lnTo>
                      <a:pt x="30054" y="18186"/>
                    </a:lnTo>
                    <a:lnTo>
                      <a:pt x="29413" y="17801"/>
                    </a:lnTo>
                    <a:cubicBezTo>
                      <a:pt x="26182" y="15827"/>
                      <a:pt x="22643" y="14442"/>
                      <a:pt x="18925" y="13724"/>
                    </a:cubicBezTo>
                    <a:lnTo>
                      <a:pt x="5950" y="12006"/>
                    </a:lnTo>
                    <a:close/>
                    <a:moveTo>
                      <a:pt x="5052" y="14417"/>
                    </a:moveTo>
                    <a:lnTo>
                      <a:pt x="4975" y="15109"/>
                    </a:lnTo>
                    <a:lnTo>
                      <a:pt x="17925" y="16801"/>
                    </a:lnTo>
                    <a:cubicBezTo>
                      <a:pt x="21540" y="17519"/>
                      <a:pt x="25028" y="18853"/>
                      <a:pt x="28156" y="20802"/>
                    </a:cubicBezTo>
                    <a:lnTo>
                      <a:pt x="28797" y="21186"/>
                    </a:lnTo>
                    <a:lnTo>
                      <a:pt x="29156" y="20596"/>
                    </a:lnTo>
                    <a:lnTo>
                      <a:pt x="28515" y="20212"/>
                    </a:lnTo>
                    <a:cubicBezTo>
                      <a:pt x="25310" y="18237"/>
                      <a:pt x="21745" y="16853"/>
                      <a:pt x="18053" y="16135"/>
                    </a:cubicBezTo>
                    <a:lnTo>
                      <a:pt x="5052" y="14417"/>
                    </a:lnTo>
                    <a:close/>
                    <a:moveTo>
                      <a:pt x="4078" y="19443"/>
                    </a:moveTo>
                    <a:lnTo>
                      <a:pt x="4001" y="20109"/>
                    </a:lnTo>
                    <a:lnTo>
                      <a:pt x="16950" y="21827"/>
                    </a:lnTo>
                    <a:cubicBezTo>
                      <a:pt x="20566" y="22545"/>
                      <a:pt x="24028" y="23879"/>
                      <a:pt x="27182" y="25827"/>
                    </a:cubicBezTo>
                    <a:lnTo>
                      <a:pt x="27823" y="26212"/>
                    </a:lnTo>
                    <a:lnTo>
                      <a:pt x="28156" y="25622"/>
                    </a:lnTo>
                    <a:lnTo>
                      <a:pt x="27541" y="25238"/>
                    </a:lnTo>
                    <a:cubicBezTo>
                      <a:pt x="24310" y="23263"/>
                      <a:pt x="20771" y="21879"/>
                      <a:pt x="17079" y="21161"/>
                    </a:cubicBezTo>
                    <a:lnTo>
                      <a:pt x="4078" y="19443"/>
                    </a:lnTo>
                    <a:close/>
                    <a:moveTo>
                      <a:pt x="3180" y="21853"/>
                    </a:moveTo>
                    <a:lnTo>
                      <a:pt x="3103" y="22520"/>
                    </a:lnTo>
                    <a:lnTo>
                      <a:pt x="16053" y="24238"/>
                    </a:lnTo>
                    <a:cubicBezTo>
                      <a:pt x="19874" y="24981"/>
                      <a:pt x="24438" y="27058"/>
                      <a:pt x="26284" y="28212"/>
                    </a:cubicBezTo>
                    <a:lnTo>
                      <a:pt x="26925" y="28623"/>
                    </a:lnTo>
                    <a:lnTo>
                      <a:pt x="27284" y="28033"/>
                    </a:lnTo>
                    <a:lnTo>
                      <a:pt x="26643" y="27648"/>
                    </a:lnTo>
                    <a:cubicBezTo>
                      <a:pt x="24720" y="26443"/>
                      <a:pt x="20079" y="24340"/>
                      <a:pt x="16181" y="23571"/>
                    </a:cubicBezTo>
                    <a:lnTo>
                      <a:pt x="3180" y="21853"/>
                    </a:lnTo>
                    <a:close/>
                    <a:moveTo>
                      <a:pt x="2309" y="24263"/>
                    </a:moveTo>
                    <a:lnTo>
                      <a:pt x="2232" y="24930"/>
                    </a:lnTo>
                    <a:lnTo>
                      <a:pt x="15181" y="26648"/>
                    </a:lnTo>
                    <a:cubicBezTo>
                      <a:pt x="18925" y="27392"/>
                      <a:pt x="24515" y="30084"/>
                      <a:pt x="25412" y="30623"/>
                    </a:cubicBezTo>
                    <a:lnTo>
                      <a:pt x="26053" y="31007"/>
                    </a:lnTo>
                    <a:lnTo>
                      <a:pt x="26387" y="30443"/>
                    </a:lnTo>
                    <a:lnTo>
                      <a:pt x="25771" y="30058"/>
                    </a:lnTo>
                    <a:cubicBezTo>
                      <a:pt x="24823" y="29469"/>
                      <a:pt x="19181" y="26751"/>
                      <a:pt x="15309" y="25981"/>
                    </a:cubicBezTo>
                    <a:lnTo>
                      <a:pt x="2309" y="24263"/>
                    </a:lnTo>
                    <a:close/>
                    <a:moveTo>
                      <a:pt x="1257" y="28007"/>
                    </a:moveTo>
                    <a:lnTo>
                      <a:pt x="1180" y="28674"/>
                    </a:lnTo>
                    <a:lnTo>
                      <a:pt x="14130" y="30392"/>
                    </a:lnTo>
                    <a:cubicBezTo>
                      <a:pt x="17745" y="31110"/>
                      <a:pt x="21207" y="32443"/>
                      <a:pt x="24361" y="34392"/>
                    </a:cubicBezTo>
                    <a:lnTo>
                      <a:pt x="24976" y="34777"/>
                    </a:lnTo>
                    <a:lnTo>
                      <a:pt x="25335" y="34187"/>
                    </a:lnTo>
                    <a:lnTo>
                      <a:pt x="24720" y="33802"/>
                    </a:lnTo>
                    <a:cubicBezTo>
                      <a:pt x="21489" y="31828"/>
                      <a:pt x="17950" y="30443"/>
                      <a:pt x="14258" y="29725"/>
                    </a:cubicBezTo>
                    <a:lnTo>
                      <a:pt x="1257" y="28007"/>
                    </a:lnTo>
                    <a:close/>
                    <a:moveTo>
                      <a:pt x="667" y="30520"/>
                    </a:moveTo>
                    <a:lnTo>
                      <a:pt x="591" y="31212"/>
                    </a:lnTo>
                    <a:lnTo>
                      <a:pt x="13566" y="32905"/>
                    </a:lnTo>
                    <a:cubicBezTo>
                      <a:pt x="17155" y="33623"/>
                      <a:pt x="20617" y="34982"/>
                      <a:pt x="23771" y="36905"/>
                    </a:cubicBezTo>
                    <a:lnTo>
                      <a:pt x="24412" y="37290"/>
                    </a:lnTo>
                    <a:lnTo>
                      <a:pt x="24746" y="36726"/>
                    </a:lnTo>
                    <a:lnTo>
                      <a:pt x="24130" y="36315"/>
                    </a:lnTo>
                    <a:cubicBezTo>
                      <a:pt x="20899" y="34341"/>
                      <a:pt x="17361" y="32956"/>
                      <a:pt x="13668" y="32238"/>
                    </a:cubicBezTo>
                    <a:lnTo>
                      <a:pt x="667" y="30520"/>
                    </a:lnTo>
                    <a:close/>
                    <a:moveTo>
                      <a:pt x="103" y="33059"/>
                    </a:moveTo>
                    <a:lnTo>
                      <a:pt x="1" y="33725"/>
                    </a:lnTo>
                    <a:lnTo>
                      <a:pt x="12950" y="35443"/>
                    </a:lnTo>
                    <a:cubicBezTo>
                      <a:pt x="16566" y="36136"/>
                      <a:pt x="20027" y="37495"/>
                      <a:pt x="23181" y="39418"/>
                    </a:cubicBezTo>
                    <a:lnTo>
                      <a:pt x="23797" y="39828"/>
                    </a:lnTo>
                    <a:lnTo>
                      <a:pt x="24156" y="39238"/>
                    </a:lnTo>
                    <a:lnTo>
                      <a:pt x="23515" y="38854"/>
                    </a:lnTo>
                    <a:cubicBezTo>
                      <a:pt x="20310" y="36879"/>
                      <a:pt x="16745" y="35495"/>
                      <a:pt x="13053" y="34777"/>
                    </a:cubicBezTo>
                    <a:lnTo>
                      <a:pt x="103" y="33059"/>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426" name="Google Shape;426;p9"/>
          <p:cNvGrpSpPr/>
          <p:nvPr/>
        </p:nvGrpSpPr>
        <p:grpSpPr>
          <a:xfrm rot="-1094791">
            <a:off x="8754417" y="5338714"/>
            <a:ext cx="2414599" cy="2495647"/>
            <a:chOff x="334100" y="971800"/>
            <a:chExt cx="1810984" cy="1871771"/>
          </a:xfrm>
        </p:grpSpPr>
        <p:sp>
          <p:nvSpPr>
            <p:cNvPr id="427" name="Google Shape;427;p9"/>
            <p:cNvSpPr/>
            <p:nvPr/>
          </p:nvSpPr>
          <p:spPr>
            <a:xfrm>
              <a:off x="341909" y="971800"/>
              <a:ext cx="1803175" cy="1871771"/>
            </a:xfrm>
            <a:custGeom>
              <a:avLst/>
              <a:gdLst/>
              <a:ahLst/>
              <a:cxnLst/>
              <a:rect l="l" t="t" r="r" b="b"/>
              <a:pathLst>
                <a:path w="88903" h="92285" extrusionOk="0">
                  <a:moveTo>
                    <a:pt x="44583" y="1"/>
                  </a:moveTo>
                  <a:cubicBezTo>
                    <a:pt x="44328" y="1"/>
                    <a:pt x="44071" y="83"/>
                    <a:pt x="43849" y="252"/>
                  </a:cubicBezTo>
                  <a:lnTo>
                    <a:pt x="0" y="33408"/>
                  </a:lnTo>
                  <a:lnTo>
                    <a:pt x="43131" y="91437"/>
                  </a:lnTo>
                  <a:cubicBezTo>
                    <a:pt x="43514" y="91989"/>
                    <a:pt x="44136" y="92284"/>
                    <a:pt x="44766" y="92284"/>
                  </a:cubicBezTo>
                  <a:cubicBezTo>
                    <a:pt x="45190" y="92284"/>
                    <a:pt x="45617" y="92151"/>
                    <a:pt x="45977" y="91873"/>
                  </a:cubicBezTo>
                  <a:lnTo>
                    <a:pt x="88261" y="59204"/>
                  </a:lnTo>
                  <a:cubicBezTo>
                    <a:pt x="88800" y="58794"/>
                    <a:pt x="88903" y="58050"/>
                    <a:pt x="88492" y="57512"/>
                  </a:cubicBezTo>
                  <a:lnTo>
                    <a:pt x="45541" y="483"/>
                  </a:lnTo>
                  <a:cubicBezTo>
                    <a:pt x="45300" y="167"/>
                    <a:pt x="44944" y="1"/>
                    <a:pt x="4458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28" name="Google Shape;428;p9"/>
            <p:cNvSpPr/>
            <p:nvPr/>
          </p:nvSpPr>
          <p:spPr>
            <a:xfrm>
              <a:off x="336189" y="976911"/>
              <a:ext cx="1795894" cy="1820273"/>
            </a:xfrm>
            <a:custGeom>
              <a:avLst/>
              <a:gdLst/>
              <a:ahLst/>
              <a:cxnLst/>
              <a:rect l="l" t="t" r="r" b="b"/>
              <a:pathLst>
                <a:path w="88544" h="89746" extrusionOk="0">
                  <a:moveTo>
                    <a:pt x="44131" y="0"/>
                  </a:moveTo>
                  <a:lnTo>
                    <a:pt x="0" y="33258"/>
                  </a:lnTo>
                  <a:lnTo>
                    <a:pt x="46208" y="89415"/>
                  </a:lnTo>
                  <a:cubicBezTo>
                    <a:pt x="46378" y="89632"/>
                    <a:pt x="46632" y="89746"/>
                    <a:pt x="46886" y="89746"/>
                  </a:cubicBezTo>
                  <a:cubicBezTo>
                    <a:pt x="47053" y="89746"/>
                    <a:pt x="47219" y="89697"/>
                    <a:pt x="47362" y="89595"/>
                  </a:cubicBezTo>
                  <a:lnTo>
                    <a:pt x="88543" y="58952"/>
                  </a:lnTo>
                  <a:lnTo>
                    <a:pt x="44131"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429" name="Google Shape;429;p9"/>
            <p:cNvGrpSpPr/>
            <p:nvPr/>
          </p:nvGrpSpPr>
          <p:grpSpPr>
            <a:xfrm>
              <a:off x="1214129" y="978980"/>
              <a:ext cx="913828" cy="1211839"/>
              <a:chOff x="1214129" y="978980"/>
              <a:chExt cx="913828" cy="1211839"/>
            </a:xfrm>
          </p:grpSpPr>
          <p:sp>
            <p:nvSpPr>
              <p:cNvPr id="430" name="Google Shape;430;p9"/>
              <p:cNvSpPr/>
              <p:nvPr/>
            </p:nvSpPr>
            <p:spPr>
              <a:xfrm>
                <a:off x="1222973" y="978980"/>
                <a:ext cx="904985" cy="1199365"/>
              </a:xfrm>
              <a:custGeom>
                <a:avLst/>
                <a:gdLst/>
                <a:ahLst/>
                <a:cxnLst/>
                <a:rect l="l" t="t" r="r" b="b"/>
                <a:pathLst>
                  <a:path w="44619" h="59133" extrusionOk="0">
                    <a:moveTo>
                      <a:pt x="206" y="1"/>
                    </a:moveTo>
                    <a:lnTo>
                      <a:pt x="1" y="129"/>
                    </a:lnTo>
                    <a:lnTo>
                      <a:pt x="44439" y="59132"/>
                    </a:lnTo>
                    <a:lnTo>
                      <a:pt x="44618" y="58978"/>
                    </a:lnTo>
                    <a:lnTo>
                      <a:pt x="206"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31" name="Google Shape;431;p9"/>
              <p:cNvSpPr/>
              <p:nvPr/>
            </p:nvSpPr>
            <p:spPr>
              <a:xfrm>
                <a:off x="1214129" y="991475"/>
                <a:ext cx="904985" cy="1199345"/>
              </a:xfrm>
              <a:custGeom>
                <a:avLst/>
                <a:gdLst/>
                <a:ahLst/>
                <a:cxnLst/>
                <a:rect l="l" t="t" r="r" b="b"/>
                <a:pathLst>
                  <a:path w="44619" h="59132" extrusionOk="0">
                    <a:moveTo>
                      <a:pt x="206" y="0"/>
                    </a:moveTo>
                    <a:lnTo>
                      <a:pt x="1" y="154"/>
                    </a:lnTo>
                    <a:lnTo>
                      <a:pt x="44439" y="59132"/>
                    </a:lnTo>
                    <a:lnTo>
                      <a:pt x="44618" y="59003"/>
                    </a:lnTo>
                    <a:lnTo>
                      <a:pt x="206"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432" name="Google Shape;432;p9"/>
            <p:cNvSpPr/>
            <p:nvPr/>
          </p:nvSpPr>
          <p:spPr>
            <a:xfrm>
              <a:off x="334100" y="1004578"/>
              <a:ext cx="1741293" cy="1810882"/>
            </a:xfrm>
            <a:custGeom>
              <a:avLst/>
              <a:gdLst/>
              <a:ahLst/>
              <a:cxnLst/>
              <a:rect l="l" t="t" r="r" b="b"/>
              <a:pathLst>
                <a:path w="85852" h="89283" extrusionOk="0">
                  <a:moveTo>
                    <a:pt x="42828" y="0"/>
                  </a:moveTo>
                  <a:cubicBezTo>
                    <a:pt x="42573" y="0"/>
                    <a:pt x="42317" y="82"/>
                    <a:pt x="42106" y="252"/>
                  </a:cubicBezTo>
                  <a:lnTo>
                    <a:pt x="1" y="31946"/>
                  </a:lnTo>
                  <a:lnTo>
                    <a:pt x="43131" y="89282"/>
                  </a:lnTo>
                  <a:lnTo>
                    <a:pt x="85210" y="57588"/>
                  </a:lnTo>
                  <a:cubicBezTo>
                    <a:pt x="85749" y="57178"/>
                    <a:pt x="85851" y="56409"/>
                    <a:pt x="85441" y="55870"/>
                  </a:cubicBezTo>
                  <a:lnTo>
                    <a:pt x="43798" y="482"/>
                  </a:lnTo>
                  <a:cubicBezTo>
                    <a:pt x="43557" y="166"/>
                    <a:pt x="43192" y="0"/>
                    <a:pt x="42828"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33" name="Google Shape;433;p9"/>
            <p:cNvSpPr/>
            <p:nvPr/>
          </p:nvSpPr>
          <p:spPr>
            <a:xfrm>
              <a:off x="373105" y="1605205"/>
              <a:ext cx="899265" cy="1180097"/>
            </a:xfrm>
            <a:custGeom>
              <a:avLst/>
              <a:gdLst/>
              <a:ahLst/>
              <a:cxnLst/>
              <a:rect l="l" t="t" r="r" b="b"/>
              <a:pathLst>
                <a:path w="44337" h="58183" extrusionOk="0">
                  <a:moveTo>
                    <a:pt x="1155" y="0"/>
                  </a:moveTo>
                  <a:lnTo>
                    <a:pt x="1" y="872"/>
                  </a:lnTo>
                  <a:lnTo>
                    <a:pt x="43157" y="58183"/>
                  </a:lnTo>
                  <a:lnTo>
                    <a:pt x="44337" y="57311"/>
                  </a:lnTo>
                  <a:lnTo>
                    <a:pt x="1155"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34" name="Google Shape;434;p9"/>
            <p:cNvSpPr/>
            <p:nvPr/>
          </p:nvSpPr>
          <p:spPr>
            <a:xfrm>
              <a:off x="762685" y="1424197"/>
              <a:ext cx="916931" cy="993396"/>
            </a:xfrm>
            <a:custGeom>
              <a:avLst/>
              <a:gdLst/>
              <a:ahLst/>
              <a:cxnLst/>
              <a:rect l="l" t="t" r="r" b="b"/>
              <a:pathLst>
                <a:path w="45208" h="48978" extrusionOk="0">
                  <a:moveTo>
                    <a:pt x="19206" y="1"/>
                  </a:moveTo>
                  <a:lnTo>
                    <a:pt x="0" y="14463"/>
                  </a:lnTo>
                  <a:lnTo>
                    <a:pt x="26001" y="48978"/>
                  </a:lnTo>
                  <a:lnTo>
                    <a:pt x="45208" y="34515"/>
                  </a:lnTo>
                  <a:lnTo>
                    <a:pt x="19206" y="1"/>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435" name="Google Shape;435;p9"/>
          <p:cNvGrpSpPr/>
          <p:nvPr/>
        </p:nvGrpSpPr>
        <p:grpSpPr>
          <a:xfrm rot="2395717" flipH="1">
            <a:off x="8122896" y="-1062137"/>
            <a:ext cx="3369253" cy="2719109"/>
            <a:chOff x="-729163" y="3851975"/>
            <a:chExt cx="2464103" cy="1988620"/>
          </a:xfrm>
        </p:grpSpPr>
        <p:sp>
          <p:nvSpPr>
            <p:cNvPr id="436" name="Google Shape;436;p9"/>
            <p:cNvSpPr/>
            <p:nvPr/>
          </p:nvSpPr>
          <p:spPr>
            <a:xfrm rot="363082">
              <a:off x="-642946" y="3967874"/>
              <a:ext cx="2291669" cy="1756822"/>
            </a:xfrm>
            <a:custGeom>
              <a:avLst/>
              <a:gdLst/>
              <a:ahLst/>
              <a:cxnLst/>
              <a:rect l="l" t="t" r="r" b="b"/>
              <a:pathLst>
                <a:path w="73153" h="56080" extrusionOk="0">
                  <a:moveTo>
                    <a:pt x="12829" y="0"/>
                  </a:moveTo>
                  <a:cubicBezTo>
                    <a:pt x="12663" y="0"/>
                    <a:pt x="12517" y="100"/>
                    <a:pt x="12443" y="272"/>
                  </a:cubicBezTo>
                  <a:lnTo>
                    <a:pt x="101" y="32729"/>
                  </a:lnTo>
                  <a:cubicBezTo>
                    <a:pt x="1" y="32929"/>
                    <a:pt x="134" y="33196"/>
                    <a:pt x="334" y="33262"/>
                  </a:cubicBezTo>
                  <a:lnTo>
                    <a:pt x="60143" y="56045"/>
                  </a:lnTo>
                  <a:cubicBezTo>
                    <a:pt x="60198" y="56069"/>
                    <a:pt x="60253" y="56079"/>
                    <a:pt x="60306" y="56079"/>
                  </a:cubicBezTo>
                  <a:cubicBezTo>
                    <a:pt x="60479" y="56079"/>
                    <a:pt x="60634" y="55965"/>
                    <a:pt x="60711" y="55812"/>
                  </a:cubicBezTo>
                  <a:lnTo>
                    <a:pt x="73053" y="23355"/>
                  </a:lnTo>
                  <a:cubicBezTo>
                    <a:pt x="73153" y="23155"/>
                    <a:pt x="73053" y="22888"/>
                    <a:pt x="72819" y="22822"/>
                  </a:cubicBezTo>
                  <a:lnTo>
                    <a:pt x="13010" y="39"/>
                  </a:lnTo>
                  <a:cubicBezTo>
                    <a:pt x="12949" y="13"/>
                    <a:pt x="12888" y="0"/>
                    <a:pt x="12829"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37" name="Google Shape;437;p9"/>
            <p:cNvSpPr/>
            <p:nvPr/>
          </p:nvSpPr>
          <p:spPr>
            <a:xfrm rot="363082">
              <a:off x="792956" y="4622556"/>
              <a:ext cx="778540" cy="1132818"/>
            </a:xfrm>
            <a:custGeom>
              <a:avLst/>
              <a:gdLst/>
              <a:ahLst/>
              <a:cxnLst/>
              <a:rect l="l" t="t" r="r" b="b"/>
              <a:pathLst>
                <a:path w="24852" h="36161" extrusionOk="0">
                  <a:moveTo>
                    <a:pt x="11909" y="1"/>
                  </a:moveTo>
                  <a:lnTo>
                    <a:pt x="0" y="31223"/>
                  </a:lnTo>
                  <a:lnTo>
                    <a:pt x="12943" y="36160"/>
                  </a:lnTo>
                  <a:lnTo>
                    <a:pt x="24851" y="4904"/>
                  </a:lnTo>
                  <a:lnTo>
                    <a:pt x="11909"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38" name="Google Shape;438;p9"/>
            <p:cNvSpPr/>
            <p:nvPr/>
          </p:nvSpPr>
          <p:spPr>
            <a:xfrm rot="363082">
              <a:off x="289098" y="4363311"/>
              <a:ext cx="1166244" cy="1323976"/>
            </a:xfrm>
            <a:custGeom>
              <a:avLst/>
              <a:gdLst/>
              <a:ahLst/>
              <a:cxnLst/>
              <a:rect l="l" t="t" r="r" b="b"/>
              <a:pathLst>
                <a:path w="37228" h="42263" extrusionOk="0">
                  <a:moveTo>
                    <a:pt x="13388" y="0"/>
                  </a:moveTo>
                  <a:cubicBezTo>
                    <a:pt x="12947" y="0"/>
                    <a:pt x="12544" y="279"/>
                    <a:pt x="12376" y="699"/>
                  </a:cubicBezTo>
                  <a:lnTo>
                    <a:pt x="6272" y="16711"/>
                  </a:lnTo>
                  <a:lnTo>
                    <a:pt x="201" y="32722"/>
                  </a:lnTo>
                  <a:cubicBezTo>
                    <a:pt x="1" y="33189"/>
                    <a:pt x="201" y="33756"/>
                    <a:pt x="668" y="34023"/>
                  </a:cubicBezTo>
                  <a:cubicBezTo>
                    <a:pt x="4271" y="35924"/>
                    <a:pt x="7973" y="37659"/>
                    <a:pt x="11743" y="39160"/>
                  </a:cubicBezTo>
                  <a:cubicBezTo>
                    <a:pt x="17146" y="41262"/>
                    <a:pt x="24952" y="42262"/>
                    <a:pt x="24952" y="42262"/>
                  </a:cubicBezTo>
                  <a:lnTo>
                    <a:pt x="31090" y="26151"/>
                  </a:lnTo>
                  <a:lnTo>
                    <a:pt x="37227" y="10039"/>
                  </a:lnTo>
                  <a:cubicBezTo>
                    <a:pt x="37227" y="10039"/>
                    <a:pt x="30756" y="5636"/>
                    <a:pt x="25319" y="3568"/>
                  </a:cubicBezTo>
                  <a:cubicBezTo>
                    <a:pt x="21483" y="2167"/>
                    <a:pt x="17580" y="999"/>
                    <a:pt x="13644" y="32"/>
                  </a:cubicBezTo>
                  <a:cubicBezTo>
                    <a:pt x="13558" y="11"/>
                    <a:pt x="13472" y="0"/>
                    <a:pt x="13388" y="0"/>
                  </a:cubicBezTo>
                  <a:close/>
                </a:path>
              </a:pathLst>
            </a:custGeom>
            <a:solidFill>
              <a:schemeClr val="l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39" name="Google Shape;439;p9"/>
            <p:cNvSpPr/>
            <p:nvPr/>
          </p:nvSpPr>
          <p:spPr>
            <a:xfrm rot="363082">
              <a:off x="1066041" y="4735131"/>
              <a:ext cx="399201" cy="988588"/>
            </a:xfrm>
            <a:custGeom>
              <a:avLst/>
              <a:gdLst/>
              <a:ahLst/>
              <a:cxnLst/>
              <a:rect l="l" t="t" r="r" b="b"/>
              <a:pathLst>
                <a:path w="12743" h="31557" extrusionOk="0">
                  <a:moveTo>
                    <a:pt x="11909" y="1"/>
                  </a:moveTo>
                  <a:lnTo>
                    <a:pt x="0" y="31257"/>
                  </a:lnTo>
                  <a:lnTo>
                    <a:pt x="834" y="31557"/>
                  </a:lnTo>
                  <a:lnTo>
                    <a:pt x="12743" y="334"/>
                  </a:lnTo>
                  <a:lnTo>
                    <a:pt x="11909"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40" name="Google Shape;440;p9"/>
            <p:cNvSpPr/>
            <p:nvPr/>
          </p:nvSpPr>
          <p:spPr>
            <a:xfrm rot="363082">
              <a:off x="1086646" y="4743259"/>
              <a:ext cx="390836" cy="979190"/>
            </a:xfrm>
            <a:custGeom>
              <a:avLst/>
              <a:gdLst/>
              <a:ahLst/>
              <a:cxnLst/>
              <a:rect l="l" t="t" r="r" b="b"/>
              <a:pathLst>
                <a:path w="12476" h="31257" extrusionOk="0">
                  <a:moveTo>
                    <a:pt x="12042" y="1"/>
                  </a:moveTo>
                  <a:lnTo>
                    <a:pt x="0" y="31090"/>
                  </a:lnTo>
                  <a:lnTo>
                    <a:pt x="434" y="31256"/>
                  </a:lnTo>
                  <a:lnTo>
                    <a:pt x="12476" y="167"/>
                  </a:lnTo>
                  <a:lnTo>
                    <a:pt x="12042"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41" name="Google Shape;441;p9"/>
            <p:cNvSpPr/>
            <p:nvPr/>
          </p:nvSpPr>
          <p:spPr>
            <a:xfrm rot="363082">
              <a:off x="-564252" y="3933299"/>
              <a:ext cx="778540" cy="1133852"/>
            </a:xfrm>
            <a:custGeom>
              <a:avLst/>
              <a:gdLst/>
              <a:ahLst/>
              <a:cxnLst/>
              <a:rect l="l" t="t" r="r" b="b"/>
              <a:pathLst>
                <a:path w="24852" h="36194" extrusionOk="0">
                  <a:moveTo>
                    <a:pt x="11909" y="1"/>
                  </a:moveTo>
                  <a:lnTo>
                    <a:pt x="0" y="31256"/>
                  </a:lnTo>
                  <a:lnTo>
                    <a:pt x="12943" y="36193"/>
                  </a:lnTo>
                  <a:lnTo>
                    <a:pt x="24851" y="4937"/>
                  </a:lnTo>
                  <a:lnTo>
                    <a:pt x="11909"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42" name="Google Shape;442;p9"/>
            <p:cNvSpPr/>
            <p:nvPr/>
          </p:nvSpPr>
          <p:spPr>
            <a:xfrm rot="363082">
              <a:off x="-449612" y="4006479"/>
              <a:ext cx="1166244" cy="1323004"/>
            </a:xfrm>
            <a:custGeom>
              <a:avLst/>
              <a:gdLst/>
              <a:ahLst/>
              <a:cxnLst/>
              <a:rect l="l" t="t" r="r" b="b"/>
              <a:pathLst>
                <a:path w="37228" h="42232" extrusionOk="0">
                  <a:moveTo>
                    <a:pt x="12243" y="0"/>
                  </a:moveTo>
                  <a:lnTo>
                    <a:pt x="6105" y="16112"/>
                  </a:lnTo>
                  <a:lnTo>
                    <a:pt x="1" y="32190"/>
                  </a:lnTo>
                  <a:cubicBezTo>
                    <a:pt x="1" y="32190"/>
                    <a:pt x="6506" y="36593"/>
                    <a:pt x="11909" y="38694"/>
                  </a:cubicBezTo>
                  <a:cubicBezTo>
                    <a:pt x="15745" y="40062"/>
                    <a:pt x="19648" y="41230"/>
                    <a:pt x="23584" y="42197"/>
                  </a:cubicBezTo>
                  <a:cubicBezTo>
                    <a:pt x="23677" y="42220"/>
                    <a:pt x="23769" y="42231"/>
                    <a:pt x="23859" y="42231"/>
                  </a:cubicBezTo>
                  <a:cubicBezTo>
                    <a:pt x="24293" y="42231"/>
                    <a:pt x="24686" y="41977"/>
                    <a:pt x="24852" y="41563"/>
                  </a:cubicBezTo>
                  <a:lnTo>
                    <a:pt x="30923" y="25552"/>
                  </a:lnTo>
                  <a:lnTo>
                    <a:pt x="37027" y="9540"/>
                  </a:lnTo>
                  <a:cubicBezTo>
                    <a:pt x="37227" y="9040"/>
                    <a:pt x="37027" y="8473"/>
                    <a:pt x="36560" y="8239"/>
                  </a:cubicBezTo>
                  <a:cubicBezTo>
                    <a:pt x="32958" y="6305"/>
                    <a:pt x="29255" y="4603"/>
                    <a:pt x="25486" y="3069"/>
                  </a:cubicBezTo>
                  <a:cubicBezTo>
                    <a:pt x="20049" y="1001"/>
                    <a:pt x="12243" y="0"/>
                    <a:pt x="12243" y="0"/>
                  </a:cubicBezTo>
                  <a:close/>
                </a:path>
              </a:pathLst>
            </a:custGeom>
            <a:solidFill>
              <a:schemeClr val="l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43" name="Google Shape;443;p9"/>
            <p:cNvSpPr/>
            <p:nvPr/>
          </p:nvSpPr>
          <p:spPr>
            <a:xfrm rot="363082">
              <a:off x="-458078" y="3966041"/>
              <a:ext cx="400266" cy="988588"/>
            </a:xfrm>
            <a:custGeom>
              <a:avLst/>
              <a:gdLst/>
              <a:ahLst/>
              <a:cxnLst/>
              <a:rect l="l" t="t" r="r" b="b"/>
              <a:pathLst>
                <a:path w="12777" h="31557" extrusionOk="0">
                  <a:moveTo>
                    <a:pt x="11909" y="0"/>
                  </a:moveTo>
                  <a:lnTo>
                    <a:pt x="1" y="31223"/>
                  </a:lnTo>
                  <a:lnTo>
                    <a:pt x="868" y="31556"/>
                  </a:lnTo>
                  <a:lnTo>
                    <a:pt x="12777" y="300"/>
                  </a:lnTo>
                  <a:lnTo>
                    <a:pt x="1190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44" name="Google Shape;444;p9"/>
            <p:cNvSpPr/>
            <p:nvPr/>
          </p:nvSpPr>
          <p:spPr>
            <a:xfrm rot="363082">
              <a:off x="-486520" y="3948733"/>
              <a:ext cx="386701" cy="983356"/>
            </a:xfrm>
            <a:custGeom>
              <a:avLst/>
              <a:gdLst/>
              <a:ahLst/>
              <a:cxnLst/>
              <a:rect l="l" t="t" r="r" b="b"/>
              <a:pathLst>
                <a:path w="12344" h="31390" extrusionOk="0">
                  <a:moveTo>
                    <a:pt x="11909" y="0"/>
                  </a:moveTo>
                  <a:lnTo>
                    <a:pt x="1" y="31223"/>
                  </a:lnTo>
                  <a:lnTo>
                    <a:pt x="435" y="31389"/>
                  </a:lnTo>
                  <a:lnTo>
                    <a:pt x="12343" y="167"/>
                  </a:lnTo>
                  <a:lnTo>
                    <a:pt x="1190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45" name="Google Shape;445;p9"/>
            <p:cNvSpPr/>
            <p:nvPr/>
          </p:nvSpPr>
          <p:spPr>
            <a:xfrm rot="363082">
              <a:off x="-536791" y="3924334"/>
              <a:ext cx="403367" cy="990687"/>
            </a:xfrm>
            <a:custGeom>
              <a:avLst/>
              <a:gdLst/>
              <a:ahLst/>
              <a:cxnLst/>
              <a:rect l="l" t="t" r="r" b="b"/>
              <a:pathLst>
                <a:path w="12876" h="31624" extrusionOk="0">
                  <a:moveTo>
                    <a:pt x="11909" y="0"/>
                  </a:moveTo>
                  <a:lnTo>
                    <a:pt x="0" y="31223"/>
                  </a:lnTo>
                  <a:lnTo>
                    <a:pt x="967" y="31623"/>
                  </a:lnTo>
                  <a:lnTo>
                    <a:pt x="12876" y="367"/>
                  </a:lnTo>
                  <a:lnTo>
                    <a:pt x="1190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46" name="Google Shape;446;p9"/>
            <p:cNvSpPr/>
            <p:nvPr/>
          </p:nvSpPr>
          <p:spPr>
            <a:xfrm rot="363082">
              <a:off x="633267" y="4549023"/>
              <a:ext cx="365775" cy="364741"/>
            </a:xfrm>
            <a:custGeom>
              <a:avLst/>
              <a:gdLst/>
              <a:ahLst/>
              <a:cxnLst/>
              <a:rect l="l" t="t" r="r" b="b"/>
              <a:pathLst>
                <a:path w="11676" h="11643" fill="none" extrusionOk="0">
                  <a:moveTo>
                    <a:pt x="3237" y="1"/>
                  </a:moveTo>
                  <a:lnTo>
                    <a:pt x="11676" y="3203"/>
                  </a:lnTo>
                  <a:lnTo>
                    <a:pt x="8440" y="11643"/>
                  </a:lnTo>
                  <a:lnTo>
                    <a:pt x="1" y="8407"/>
                  </a:lnTo>
                  <a:close/>
                </a:path>
              </a:pathLst>
            </a:custGeom>
            <a:noFill/>
            <a:ln w="19050"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47" name="Google Shape;447;p9"/>
            <p:cNvSpPr/>
            <p:nvPr/>
          </p:nvSpPr>
          <p:spPr>
            <a:xfrm rot="363082">
              <a:off x="-56388" y="4232909"/>
              <a:ext cx="499541" cy="423260"/>
            </a:xfrm>
            <a:custGeom>
              <a:avLst/>
              <a:gdLst/>
              <a:ahLst/>
              <a:cxnLst/>
              <a:rect l="l" t="t" r="r" b="b"/>
              <a:pathLst>
                <a:path w="15946" h="13511" fill="none" extrusionOk="0">
                  <a:moveTo>
                    <a:pt x="3303" y="1"/>
                  </a:moveTo>
                  <a:lnTo>
                    <a:pt x="15945" y="4804"/>
                  </a:lnTo>
                  <a:moveTo>
                    <a:pt x="2769" y="1435"/>
                  </a:moveTo>
                  <a:lnTo>
                    <a:pt x="15378" y="6272"/>
                  </a:lnTo>
                  <a:moveTo>
                    <a:pt x="2202" y="2903"/>
                  </a:moveTo>
                  <a:lnTo>
                    <a:pt x="14845" y="7740"/>
                  </a:lnTo>
                  <a:moveTo>
                    <a:pt x="14277" y="9174"/>
                  </a:moveTo>
                  <a:lnTo>
                    <a:pt x="1635" y="4337"/>
                  </a:lnTo>
                  <a:moveTo>
                    <a:pt x="1101" y="5805"/>
                  </a:moveTo>
                  <a:lnTo>
                    <a:pt x="13710" y="10608"/>
                  </a:lnTo>
                  <a:moveTo>
                    <a:pt x="534" y="7239"/>
                  </a:moveTo>
                  <a:lnTo>
                    <a:pt x="13177" y="12076"/>
                  </a:lnTo>
                  <a:moveTo>
                    <a:pt x="1" y="8707"/>
                  </a:moveTo>
                  <a:lnTo>
                    <a:pt x="12643" y="13511"/>
                  </a:lnTo>
                </a:path>
              </a:pathLst>
            </a:custGeom>
            <a:noFill/>
            <a:ln w="19050"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48" name="Google Shape;448;p9"/>
            <p:cNvSpPr/>
            <p:nvPr/>
          </p:nvSpPr>
          <p:spPr>
            <a:xfrm rot="363082">
              <a:off x="940056" y="4735937"/>
              <a:ext cx="406531" cy="311454"/>
            </a:xfrm>
            <a:custGeom>
              <a:avLst/>
              <a:gdLst/>
              <a:ahLst/>
              <a:cxnLst/>
              <a:rect l="l" t="t" r="r" b="b"/>
              <a:pathLst>
                <a:path w="12977" h="9942" fill="none" extrusionOk="0">
                  <a:moveTo>
                    <a:pt x="12977" y="3903"/>
                  </a:moveTo>
                  <a:lnTo>
                    <a:pt x="2670" y="1"/>
                  </a:lnTo>
                  <a:moveTo>
                    <a:pt x="2002" y="1769"/>
                  </a:moveTo>
                  <a:lnTo>
                    <a:pt x="12276" y="5671"/>
                  </a:lnTo>
                  <a:moveTo>
                    <a:pt x="1335" y="3503"/>
                  </a:moveTo>
                  <a:lnTo>
                    <a:pt x="11609" y="7439"/>
                  </a:lnTo>
                  <a:moveTo>
                    <a:pt x="668" y="5271"/>
                  </a:moveTo>
                  <a:lnTo>
                    <a:pt x="10942" y="9174"/>
                  </a:lnTo>
                  <a:moveTo>
                    <a:pt x="7706" y="9941"/>
                  </a:moveTo>
                  <a:lnTo>
                    <a:pt x="1" y="7006"/>
                  </a:lnTo>
                </a:path>
              </a:pathLst>
            </a:custGeom>
            <a:noFill/>
            <a:ln w="19050"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49" name="Google Shape;449;p9"/>
            <p:cNvSpPr/>
            <p:nvPr/>
          </p:nvSpPr>
          <p:spPr>
            <a:xfrm rot="363082">
              <a:off x="407066" y="4979342"/>
              <a:ext cx="760778" cy="501609"/>
            </a:xfrm>
            <a:custGeom>
              <a:avLst/>
              <a:gdLst/>
              <a:ahLst/>
              <a:cxnLst/>
              <a:rect l="l" t="t" r="r" b="b"/>
              <a:pathLst>
                <a:path w="24285" h="16012" fill="none" extrusionOk="0">
                  <a:moveTo>
                    <a:pt x="24285" y="6772"/>
                  </a:moveTo>
                  <a:lnTo>
                    <a:pt x="6472" y="0"/>
                  </a:lnTo>
                  <a:moveTo>
                    <a:pt x="3136" y="1067"/>
                  </a:moveTo>
                  <a:lnTo>
                    <a:pt x="23517" y="8806"/>
                  </a:lnTo>
                  <a:moveTo>
                    <a:pt x="2336" y="3069"/>
                  </a:moveTo>
                  <a:lnTo>
                    <a:pt x="22717" y="10841"/>
                  </a:lnTo>
                  <a:moveTo>
                    <a:pt x="1568" y="5137"/>
                  </a:moveTo>
                  <a:lnTo>
                    <a:pt x="21950" y="12909"/>
                  </a:lnTo>
                  <a:moveTo>
                    <a:pt x="801" y="7172"/>
                  </a:moveTo>
                  <a:lnTo>
                    <a:pt x="21182" y="14944"/>
                  </a:lnTo>
                  <a:moveTo>
                    <a:pt x="1" y="9240"/>
                  </a:moveTo>
                  <a:lnTo>
                    <a:pt x="17847" y="16011"/>
                  </a:lnTo>
                </a:path>
              </a:pathLst>
            </a:custGeom>
            <a:noFill/>
            <a:ln w="19050"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450" name="Google Shape;450;p9"/>
          <p:cNvSpPr txBox="1">
            <a:spLocks noGrp="1"/>
          </p:cNvSpPr>
          <p:nvPr>
            <p:ph type="title"/>
          </p:nvPr>
        </p:nvSpPr>
        <p:spPr>
          <a:xfrm>
            <a:off x="2848800" y="2095917"/>
            <a:ext cx="6494400" cy="1105200"/>
          </a:xfrm>
          <a:prstGeom prst="rect">
            <a:avLst/>
          </a:prstGeom>
        </p:spPr>
        <p:txBody>
          <a:bodyPr spcFirstLastPara="1" wrap="square" lIns="91425" tIns="91425" rIns="91425" bIns="91425" anchor="ctr" anchorCtr="0">
            <a:noAutofit/>
          </a:bodyPr>
          <a:lstStyle>
            <a:lvl1pPr lvl="0" algn="ctr">
              <a:spcBef>
                <a:spcPts val="0"/>
              </a:spcBef>
              <a:spcAft>
                <a:spcPts val="0"/>
              </a:spcAft>
              <a:buSzPts val="4200"/>
              <a:buNone/>
              <a:defRPr sz="5600"/>
            </a:lvl1pPr>
            <a:lvl2pPr lvl="1" algn="ctr">
              <a:spcBef>
                <a:spcPts val="0"/>
              </a:spcBef>
              <a:spcAft>
                <a:spcPts val="0"/>
              </a:spcAft>
              <a:buSzPts val="4200"/>
              <a:buNone/>
              <a:defRPr sz="5600"/>
            </a:lvl2pPr>
            <a:lvl3pPr lvl="2" algn="ctr">
              <a:spcBef>
                <a:spcPts val="0"/>
              </a:spcBef>
              <a:spcAft>
                <a:spcPts val="0"/>
              </a:spcAft>
              <a:buSzPts val="4200"/>
              <a:buNone/>
              <a:defRPr sz="5600"/>
            </a:lvl3pPr>
            <a:lvl4pPr lvl="3" algn="ctr">
              <a:spcBef>
                <a:spcPts val="0"/>
              </a:spcBef>
              <a:spcAft>
                <a:spcPts val="0"/>
              </a:spcAft>
              <a:buSzPts val="4200"/>
              <a:buNone/>
              <a:defRPr sz="5600"/>
            </a:lvl4pPr>
            <a:lvl5pPr lvl="4" algn="ctr">
              <a:spcBef>
                <a:spcPts val="0"/>
              </a:spcBef>
              <a:spcAft>
                <a:spcPts val="0"/>
              </a:spcAft>
              <a:buSzPts val="4200"/>
              <a:buNone/>
              <a:defRPr sz="5600"/>
            </a:lvl5pPr>
            <a:lvl6pPr lvl="5" algn="ctr">
              <a:spcBef>
                <a:spcPts val="0"/>
              </a:spcBef>
              <a:spcAft>
                <a:spcPts val="0"/>
              </a:spcAft>
              <a:buSzPts val="4200"/>
              <a:buNone/>
              <a:defRPr sz="5600"/>
            </a:lvl6pPr>
            <a:lvl7pPr lvl="6" algn="ctr">
              <a:spcBef>
                <a:spcPts val="0"/>
              </a:spcBef>
              <a:spcAft>
                <a:spcPts val="0"/>
              </a:spcAft>
              <a:buSzPts val="4200"/>
              <a:buNone/>
              <a:defRPr sz="5600"/>
            </a:lvl7pPr>
            <a:lvl8pPr lvl="7" algn="ctr">
              <a:spcBef>
                <a:spcPts val="0"/>
              </a:spcBef>
              <a:spcAft>
                <a:spcPts val="0"/>
              </a:spcAft>
              <a:buSzPts val="4200"/>
              <a:buNone/>
              <a:defRPr sz="5600"/>
            </a:lvl8pPr>
            <a:lvl9pPr lvl="8" algn="ctr">
              <a:spcBef>
                <a:spcPts val="0"/>
              </a:spcBef>
              <a:spcAft>
                <a:spcPts val="0"/>
              </a:spcAft>
              <a:buSzPts val="4200"/>
              <a:buNone/>
              <a:defRPr sz="5600"/>
            </a:lvl9pPr>
          </a:lstStyle>
          <a:p>
            <a:endParaRPr/>
          </a:p>
        </p:txBody>
      </p:sp>
      <p:sp>
        <p:nvSpPr>
          <p:cNvPr id="451" name="Google Shape;451;p9"/>
          <p:cNvSpPr txBox="1">
            <a:spLocks noGrp="1"/>
          </p:cNvSpPr>
          <p:nvPr>
            <p:ph type="subTitle" idx="1"/>
          </p:nvPr>
        </p:nvSpPr>
        <p:spPr>
          <a:xfrm>
            <a:off x="2525400" y="3115267"/>
            <a:ext cx="7141200" cy="1646800"/>
          </a:xfrm>
          <a:prstGeom prst="rect">
            <a:avLst/>
          </a:prstGeom>
        </p:spPr>
        <p:txBody>
          <a:bodyPr spcFirstLastPara="1" wrap="square" lIns="91425" tIns="91425" rIns="91425" bIns="91425" anchor="ctr" anchorCtr="0">
            <a:noAutofit/>
          </a:bodyPr>
          <a:lstStyle>
            <a:lvl1pPr lvl="0" algn="ctr">
              <a:lnSpc>
                <a:spcPct val="100000"/>
              </a:lnSpc>
              <a:spcBef>
                <a:spcPts val="0"/>
              </a:spcBef>
              <a:spcAft>
                <a:spcPts val="0"/>
              </a:spcAft>
              <a:buSzPts val="1600"/>
              <a:buNone/>
              <a:defRPr sz="2133"/>
            </a:lvl1pPr>
            <a:lvl2pPr lvl="1" algn="ctr">
              <a:lnSpc>
                <a:spcPct val="100000"/>
              </a:lnSpc>
              <a:spcBef>
                <a:spcPts val="0"/>
              </a:spcBef>
              <a:spcAft>
                <a:spcPts val="0"/>
              </a:spcAft>
              <a:buSzPts val="1600"/>
              <a:buNone/>
              <a:defRPr sz="2133"/>
            </a:lvl2pPr>
            <a:lvl3pPr lvl="2" algn="ctr">
              <a:lnSpc>
                <a:spcPct val="100000"/>
              </a:lnSpc>
              <a:spcBef>
                <a:spcPts val="0"/>
              </a:spcBef>
              <a:spcAft>
                <a:spcPts val="0"/>
              </a:spcAft>
              <a:buSzPts val="1600"/>
              <a:buNone/>
              <a:defRPr sz="2133"/>
            </a:lvl3pPr>
            <a:lvl4pPr lvl="3" algn="ctr">
              <a:lnSpc>
                <a:spcPct val="100000"/>
              </a:lnSpc>
              <a:spcBef>
                <a:spcPts val="0"/>
              </a:spcBef>
              <a:spcAft>
                <a:spcPts val="0"/>
              </a:spcAft>
              <a:buSzPts val="1600"/>
              <a:buNone/>
              <a:defRPr sz="2133"/>
            </a:lvl4pPr>
            <a:lvl5pPr lvl="4" algn="ctr">
              <a:lnSpc>
                <a:spcPct val="100000"/>
              </a:lnSpc>
              <a:spcBef>
                <a:spcPts val="0"/>
              </a:spcBef>
              <a:spcAft>
                <a:spcPts val="0"/>
              </a:spcAft>
              <a:buSzPts val="1600"/>
              <a:buNone/>
              <a:defRPr sz="2133"/>
            </a:lvl5pPr>
            <a:lvl6pPr lvl="5" algn="ctr">
              <a:lnSpc>
                <a:spcPct val="100000"/>
              </a:lnSpc>
              <a:spcBef>
                <a:spcPts val="0"/>
              </a:spcBef>
              <a:spcAft>
                <a:spcPts val="0"/>
              </a:spcAft>
              <a:buSzPts val="1600"/>
              <a:buNone/>
              <a:defRPr sz="2133"/>
            </a:lvl6pPr>
            <a:lvl7pPr lvl="6" algn="ctr">
              <a:lnSpc>
                <a:spcPct val="100000"/>
              </a:lnSpc>
              <a:spcBef>
                <a:spcPts val="0"/>
              </a:spcBef>
              <a:spcAft>
                <a:spcPts val="0"/>
              </a:spcAft>
              <a:buSzPts val="1600"/>
              <a:buNone/>
              <a:defRPr sz="2133"/>
            </a:lvl7pPr>
            <a:lvl8pPr lvl="7" algn="ctr">
              <a:lnSpc>
                <a:spcPct val="100000"/>
              </a:lnSpc>
              <a:spcBef>
                <a:spcPts val="0"/>
              </a:spcBef>
              <a:spcAft>
                <a:spcPts val="0"/>
              </a:spcAft>
              <a:buSzPts val="1600"/>
              <a:buNone/>
              <a:defRPr sz="2133"/>
            </a:lvl8pPr>
            <a:lvl9pPr lvl="8" algn="ctr">
              <a:lnSpc>
                <a:spcPct val="100000"/>
              </a:lnSpc>
              <a:spcBef>
                <a:spcPts val="0"/>
              </a:spcBef>
              <a:spcAft>
                <a:spcPts val="0"/>
              </a:spcAft>
              <a:buSzPts val="1600"/>
              <a:buNone/>
              <a:defRPr sz="2133"/>
            </a:lvl9pPr>
          </a:lstStyle>
          <a:p>
            <a:endParaRPr/>
          </a:p>
        </p:txBody>
      </p:sp>
    </p:spTree>
    <p:extLst>
      <p:ext uri="{BB962C8B-B14F-4D97-AF65-F5344CB8AC3E}">
        <p14:creationId xmlns:p14="http://schemas.microsoft.com/office/powerpoint/2010/main" val="1691212761"/>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p>
        </p:txBody>
      </p:sp>
      <p:sp>
        <p:nvSpPr>
          <p:cNvPr id="3" name="竖排文字占位符 2"/>
          <p:cNvSpPr>
            <a:spLocks noGrp="1"/>
          </p:cNvSpPr>
          <p:nvPr>
            <p:ph type="body" orient="vert" idx="1"/>
          </p:nvPr>
        </p:nvSpPr>
        <p:spPr/>
        <p:txBody>
          <a:bodyPr vert="eaVert"/>
          <a:lstStyle/>
          <a:p>
            <a:pPr lvl="0"/>
            <a:r>
              <a:rPr lang="zh-CN" altLang="en-US"/>
              <a:t>单击此处编辑母版文本样式</a:t>
            </a:r>
          </a:p>
          <a:p>
            <a:pPr lvl="1"/>
            <a:r>
              <a:rPr lang="zh-CN" altLang="en-US"/>
              <a:t>二级</a:t>
            </a:r>
          </a:p>
          <a:p>
            <a:pPr lvl="2"/>
            <a:r>
              <a:rPr lang="zh-CN" altLang="en-US"/>
              <a:t>三级</a:t>
            </a:r>
          </a:p>
          <a:p>
            <a:pPr lvl="3"/>
            <a:r>
              <a:rPr lang="zh-CN" altLang="en-US"/>
              <a:t>四级</a:t>
            </a:r>
          </a:p>
          <a:p>
            <a:pPr lvl="4"/>
            <a:r>
              <a:rPr lang="zh-CN" altLang="en-US"/>
              <a:t>五级</a:t>
            </a:r>
          </a:p>
        </p:txBody>
      </p:sp>
      <p:sp>
        <p:nvSpPr>
          <p:cNvPr id="4" name="日期占位符 3"/>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B93665EA-4190-4B26-94CF-11C06665461E}" type="datetimeFigureOut">
              <a:rPr kumimoji="0" lang="zh-CN" altLang="en-US" sz="1200" b="0" i="0" u="none" strike="noStrike" kern="1200" cap="none" spc="0" normalizeH="0" baseline="0" noProof="0" smtClean="0">
                <a:ln>
                  <a:noFill/>
                </a:ln>
                <a:solidFill>
                  <a:prstClr val="black">
                    <a:tint val="75000"/>
                  </a:prstClr>
                </a:solidFill>
                <a:effectLst/>
                <a:uLnTx/>
                <a:uFillTx/>
                <a:latin typeface="思源黑体 CN Light" panose="020B0300000000000000" pitchFamily="34" charset="-122"/>
                <a:ea typeface="思源黑体 CN Light" panose="020B0300000000000000" pitchFamily="34" charset="-122"/>
                <a:cs typeface="+mn-cs"/>
              </a:rPr>
              <a:pPr marL="0" marR="0" lvl="0" indent="0" algn="l" defTabSz="914400" rtl="0" eaLnBrk="1" fontAlgn="auto" latinLnBrk="0" hangingPunct="1">
                <a:lnSpc>
                  <a:spcPct val="100000"/>
                </a:lnSpc>
                <a:spcBef>
                  <a:spcPts val="0"/>
                </a:spcBef>
                <a:spcAft>
                  <a:spcPts val="0"/>
                </a:spcAft>
                <a:buClrTx/>
                <a:buSzTx/>
                <a:buFontTx/>
                <a:buNone/>
                <a:tabLst/>
                <a:defRPr/>
              </a:pPr>
              <a:t>2022/8/7</a:t>
            </a:fld>
            <a:endParaRPr kumimoji="0" lang="zh-CN" altLang="en-US" sz="1200" b="0" i="0" u="none" strike="noStrike" kern="1200" cap="none" spc="0" normalizeH="0" baseline="0" noProof="0">
              <a:ln>
                <a:noFill/>
              </a:ln>
              <a:solidFill>
                <a:prstClr val="black">
                  <a:tint val="75000"/>
                </a:prstClr>
              </a:solidFill>
              <a:effectLst/>
              <a:uLnTx/>
              <a:uFillTx/>
              <a:latin typeface="思源黑体 CN Light" panose="020B0300000000000000" pitchFamily="34" charset="-122"/>
              <a:ea typeface="思源黑体 CN Light" panose="020B0300000000000000" pitchFamily="34" charset="-122"/>
              <a:cs typeface="+mn-cs"/>
            </a:endParaRPr>
          </a:p>
        </p:txBody>
      </p:sp>
      <p:sp>
        <p:nvSpPr>
          <p:cNvPr id="5" name="页脚占位符 4"/>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200" b="0" i="0" u="none" strike="noStrike" kern="1200" cap="none" spc="0" normalizeH="0" baseline="0" noProof="0">
              <a:ln>
                <a:noFill/>
              </a:ln>
              <a:solidFill>
                <a:prstClr val="black">
                  <a:tint val="75000"/>
                </a:prstClr>
              </a:solidFill>
              <a:effectLst/>
              <a:uLnTx/>
              <a:uFillTx/>
              <a:latin typeface="思源黑体 CN Light" panose="020B0300000000000000" pitchFamily="34" charset="-122"/>
              <a:ea typeface="思源黑体 CN Light" panose="020B0300000000000000" pitchFamily="34"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18E094B-4BC8-4851-99F7-361ECCD2878D}" type="slidenum">
              <a:rPr kumimoji="0" lang="zh-CN" altLang="en-US" sz="1200" b="0" i="0" u="none" strike="noStrike" kern="1200" cap="none" spc="0" normalizeH="0" baseline="0" noProof="0" smtClean="0">
                <a:ln>
                  <a:noFill/>
                </a:ln>
                <a:solidFill>
                  <a:prstClr val="black">
                    <a:tint val="75000"/>
                  </a:prstClr>
                </a:solidFill>
                <a:effectLst/>
                <a:uLnTx/>
                <a:uFillTx/>
                <a:latin typeface="思源黑体 CN Light" panose="020B0300000000000000" pitchFamily="34" charset="-122"/>
                <a:ea typeface="思源黑体 CN Light" panose="020B0300000000000000" pitchFamily="34" charset="-122"/>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zh-CN" altLang="en-US" sz="1200" b="0" i="0" u="none" strike="noStrike" kern="1200" cap="none" spc="0" normalizeH="0" baseline="0" noProof="0">
              <a:ln>
                <a:noFill/>
              </a:ln>
              <a:solidFill>
                <a:prstClr val="black">
                  <a:tint val="75000"/>
                </a:prstClr>
              </a:solidFill>
              <a:effectLst/>
              <a:uLnTx/>
              <a:uFillTx/>
              <a:latin typeface="思源黑体 CN Light" panose="020B0300000000000000" pitchFamily="34" charset="-122"/>
              <a:ea typeface="思源黑体 CN Light" panose="020B0300000000000000" pitchFamily="34" charset="-122"/>
              <a:cs typeface="+mn-cs"/>
            </a:endParaRPr>
          </a:p>
        </p:txBody>
      </p:sp>
    </p:spTree>
    <p:extLst>
      <p:ext uri="{BB962C8B-B14F-4D97-AF65-F5344CB8AC3E}">
        <p14:creationId xmlns:p14="http://schemas.microsoft.com/office/powerpoint/2010/main" val="3200089325"/>
      </p:ext>
    </p:extLst>
  </p:cSld>
  <p:clrMapOvr>
    <a:masterClrMapping/>
  </p:clrMapOvr>
</p:sldLayout>
</file>

<file path=ppt/slideLayouts/slideLayout210.xml><?xml version="1.0" encoding="utf-8"?>
<p:sldLayout xmlns:a="http://schemas.openxmlformats.org/drawingml/2006/main" xmlns:r="http://schemas.openxmlformats.org/officeDocument/2006/relationships" xmlns:p="http://schemas.openxmlformats.org/presentationml/2006/main" matchingName="Blank" type="blank">
  <p:cSld name="Blank">
    <p:bg>
      <p:bgPr>
        <a:noFill/>
        <a:effectLst/>
      </p:bgPr>
    </p:bg>
    <p:spTree>
      <p:nvGrpSpPr>
        <p:cNvPr id="1" name="Shape 561"/>
        <p:cNvGrpSpPr/>
        <p:nvPr/>
      </p:nvGrpSpPr>
      <p:grpSpPr>
        <a:xfrm>
          <a:off x="0" y="0"/>
          <a:ext cx="0" cy="0"/>
          <a:chOff x="0" y="0"/>
          <a:chExt cx="0" cy="0"/>
        </a:xfrm>
      </p:grpSpPr>
    </p:spTree>
    <p:extLst>
      <p:ext uri="{BB962C8B-B14F-4D97-AF65-F5344CB8AC3E}">
        <p14:creationId xmlns:p14="http://schemas.microsoft.com/office/powerpoint/2010/main" val="3716242018"/>
      </p:ext>
    </p:extLst>
  </p:cSld>
  <p:clrMapOvr>
    <a:masterClrMapping/>
  </p:clrMapOvr>
</p:sldLayout>
</file>

<file path=ppt/slideLayouts/slideLayout211.xml><?xml version="1.0" encoding="utf-8"?>
<p:sldLayout xmlns:a="http://schemas.openxmlformats.org/drawingml/2006/main" xmlns:r="http://schemas.openxmlformats.org/officeDocument/2006/relationships" xmlns:p="http://schemas.openxmlformats.org/presentationml/2006/main" matchingName="Table of contents">
  <p:cSld name="Table of contents">
    <p:spTree>
      <p:nvGrpSpPr>
        <p:cNvPr id="1" name="Shape 562"/>
        <p:cNvGrpSpPr/>
        <p:nvPr/>
      </p:nvGrpSpPr>
      <p:grpSpPr>
        <a:xfrm>
          <a:off x="0" y="0"/>
          <a:ext cx="0" cy="0"/>
          <a:chOff x="0" y="0"/>
          <a:chExt cx="0" cy="0"/>
        </a:xfrm>
      </p:grpSpPr>
      <p:pic>
        <p:nvPicPr>
          <p:cNvPr id="563" name="Google Shape;563;p13"/>
          <p:cNvPicPr preferRelativeResize="0"/>
          <p:nvPr/>
        </p:nvPicPr>
        <p:blipFill>
          <a:blip r:embed="rId2">
            <a:alphaModFix/>
          </a:blip>
          <a:stretch>
            <a:fillRect/>
          </a:stretch>
        </p:blipFill>
        <p:spPr>
          <a:xfrm>
            <a:off x="-75466" y="-36433"/>
            <a:ext cx="12342935" cy="7005332"/>
          </a:xfrm>
          <a:prstGeom prst="rect">
            <a:avLst/>
          </a:prstGeom>
          <a:noFill/>
          <a:ln>
            <a:noFill/>
          </a:ln>
        </p:spPr>
      </p:pic>
      <p:grpSp>
        <p:nvGrpSpPr>
          <p:cNvPr id="564" name="Google Shape;564;p13"/>
          <p:cNvGrpSpPr/>
          <p:nvPr/>
        </p:nvGrpSpPr>
        <p:grpSpPr>
          <a:xfrm>
            <a:off x="-933517" y="5078269"/>
            <a:ext cx="2555540" cy="2750232"/>
            <a:chOff x="-700138" y="3808702"/>
            <a:chExt cx="1916655" cy="2062674"/>
          </a:xfrm>
        </p:grpSpPr>
        <p:sp>
          <p:nvSpPr>
            <p:cNvPr id="565" name="Google Shape;565;p13"/>
            <p:cNvSpPr/>
            <p:nvPr/>
          </p:nvSpPr>
          <p:spPr>
            <a:xfrm rot="-1128775">
              <a:off x="-425908" y="4068745"/>
              <a:ext cx="1419635" cy="1616920"/>
            </a:xfrm>
            <a:custGeom>
              <a:avLst/>
              <a:gdLst/>
              <a:ahLst/>
              <a:cxnLst/>
              <a:rect l="l" t="t" r="r" b="b"/>
              <a:pathLst>
                <a:path w="39095" h="44528" extrusionOk="0">
                  <a:moveTo>
                    <a:pt x="26633" y="0"/>
                  </a:moveTo>
                  <a:cubicBezTo>
                    <a:pt x="26552" y="0"/>
                    <a:pt x="26469" y="13"/>
                    <a:pt x="26386" y="38"/>
                  </a:cubicBezTo>
                  <a:lnTo>
                    <a:pt x="0" y="8878"/>
                  </a:lnTo>
                  <a:lnTo>
                    <a:pt x="11575" y="43436"/>
                  </a:lnTo>
                  <a:cubicBezTo>
                    <a:pt x="11787" y="44097"/>
                    <a:pt x="12397" y="44528"/>
                    <a:pt x="13057" y="44528"/>
                  </a:cubicBezTo>
                  <a:cubicBezTo>
                    <a:pt x="13229" y="44528"/>
                    <a:pt x="13404" y="44499"/>
                    <a:pt x="13577" y="44437"/>
                  </a:cubicBezTo>
                  <a:lnTo>
                    <a:pt x="38494" y="36097"/>
                  </a:lnTo>
                  <a:cubicBezTo>
                    <a:pt x="38861" y="35964"/>
                    <a:pt x="39095" y="35530"/>
                    <a:pt x="38961" y="35130"/>
                  </a:cubicBezTo>
                  <a:lnTo>
                    <a:pt x="27386" y="538"/>
                  </a:lnTo>
                  <a:cubicBezTo>
                    <a:pt x="27279" y="215"/>
                    <a:pt x="26975" y="0"/>
                    <a:pt x="26633"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66" name="Google Shape;566;p13"/>
            <p:cNvSpPr/>
            <p:nvPr/>
          </p:nvSpPr>
          <p:spPr>
            <a:xfrm rot="-1128775">
              <a:off x="-474625" y="3993204"/>
              <a:ext cx="1414805" cy="1633006"/>
            </a:xfrm>
            <a:custGeom>
              <a:avLst/>
              <a:gdLst/>
              <a:ahLst/>
              <a:cxnLst/>
              <a:rect l="l" t="t" r="r" b="b"/>
              <a:pathLst>
                <a:path w="38962" h="44971" extrusionOk="0">
                  <a:moveTo>
                    <a:pt x="26500" y="0"/>
                  </a:moveTo>
                  <a:cubicBezTo>
                    <a:pt x="26418" y="0"/>
                    <a:pt x="26335" y="12"/>
                    <a:pt x="26252" y="38"/>
                  </a:cubicBezTo>
                  <a:lnTo>
                    <a:pt x="867" y="8544"/>
                  </a:lnTo>
                  <a:cubicBezTo>
                    <a:pt x="300" y="8744"/>
                    <a:pt x="0" y="9345"/>
                    <a:pt x="200" y="9912"/>
                  </a:cubicBezTo>
                  <a:lnTo>
                    <a:pt x="11942" y="44970"/>
                  </a:lnTo>
                  <a:lnTo>
                    <a:pt x="38327" y="36131"/>
                  </a:lnTo>
                  <a:cubicBezTo>
                    <a:pt x="38761" y="35997"/>
                    <a:pt x="38961" y="35563"/>
                    <a:pt x="38828" y="35163"/>
                  </a:cubicBezTo>
                  <a:lnTo>
                    <a:pt x="27253" y="538"/>
                  </a:lnTo>
                  <a:cubicBezTo>
                    <a:pt x="27145" y="215"/>
                    <a:pt x="26841" y="0"/>
                    <a:pt x="26500"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67" name="Google Shape;567;p13"/>
            <p:cNvSpPr/>
            <p:nvPr/>
          </p:nvSpPr>
          <p:spPr>
            <a:xfrm rot="-1128775">
              <a:off x="411142" y="5063464"/>
              <a:ext cx="300449" cy="167182"/>
            </a:xfrm>
            <a:custGeom>
              <a:avLst/>
              <a:gdLst/>
              <a:ahLst/>
              <a:cxnLst/>
              <a:rect l="l" t="t" r="r" b="b"/>
              <a:pathLst>
                <a:path w="8274" h="4604" fill="none" extrusionOk="0">
                  <a:moveTo>
                    <a:pt x="835" y="1935"/>
                  </a:moveTo>
                  <a:lnTo>
                    <a:pt x="6539" y="0"/>
                  </a:lnTo>
                  <a:moveTo>
                    <a:pt x="1" y="3202"/>
                  </a:moveTo>
                  <a:lnTo>
                    <a:pt x="7973" y="534"/>
                  </a:lnTo>
                  <a:moveTo>
                    <a:pt x="335" y="4103"/>
                  </a:moveTo>
                  <a:lnTo>
                    <a:pt x="8274" y="1435"/>
                  </a:lnTo>
                  <a:moveTo>
                    <a:pt x="1736" y="4603"/>
                  </a:moveTo>
                  <a:lnTo>
                    <a:pt x="7440" y="2702"/>
                  </a:lnTo>
                </a:path>
              </a:pathLst>
            </a:custGeom>
            <a:noFill/>
            <a:ln w="9525"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68" name="Google Shape;568;p13"/>
            <p:cNvSpPr/>
            <p:nvPr/>
          </p:nvSpPr>
          <p:spPr>
            <a:xfrm rot="-1128775">
              <a:off x="206184" y="5200882"/>
              <a:ext cx="918160" cy="352049"/>
            </a:xfrm>
            <a:custGeom>
              <a:avLst/>
              <a:gdLst/>
              <a:ahLst/>
              <a:cxnLst/>
              <a:rect l="l" t="t" r="r" b="b"/>
              <a:pathLst>
                <a:path w="25285" h="9695" extrusionOk="0">
                  <a:moveTo>
                    <a:pt x="24884" y="1"/>
                  </a:moveTo>
                  <a:lnTo>
                    <a:pt x="0" y="8340"/>
                  </a:lnTo>
                  <a:lnTo>
                    <a:pt x="267" y="9107"/>
                  </a:lnTo>
                  <a:cubicBezTo>
                    <a:pt x="371" y="9473"/>
                    <a:pt x="700" y="9695"/>
                    <a:pt x="1061" y="9695"/>
                  </a:cubicBezTo>
                  <a:cubicBezTo>
                    <a:pt x="1162" y="9695"/>
                    <a:pt x="1266" y="9678"/>
                    <a:pt x="1368" y="9641"/>
                  </a:cubicBezTo>
                  <a:lnTo>
                    <a:pt x="24618" y="1869"/>
                  </a:lnTo>
                  <a:cubicBezTo>
                    <a:pt x="25051" y="1736"/>
                    <a:pt x="25285" y="1235"/>
                    <a:pt x="25151" y="835"/>
                  </a:cubicBezTo>
                  <a:lnTo>
                    <a:pt x="24884"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69" name="Google Shape;569;p13"/>
            <p:cNvSpPr/>
            <p:nvPr/>
          </p:nvSpPr>
          <p:spPr>
            <a:xfrm rot="-1128775">
              <a:off x="-404925" y="4413984"/>
              <a:ext cx="539022" cy="1345775"/>
            </a:xfrm>
            <a:custGeom>
              <a:avLst/>
              <a:gdLst/>
              <a:ahLst/>
              <a:cxnLst/>
              <a:rect l="l" t="t" r="r" b="b"/>
              <a:pathLst>
                <a:path w="14844" h="37061" extrusionOk="0">
                  <a:moveTo>
                    <a:pt x="2769" y="0"/>
                  </a:moveTo>
                  <a:lnTo>
                    <a:pt x="867" y="634"/>
                  </a:lnTo>
                  <a:cubicBezTo>
                    <a:pt x="300" y="834"/>
                    <a:pt x="0" y="1435"/>
                    <a:pt x="200" y="2002"/>
                  </a:cubicBezTo>
                  <a:lnTo>
                    <a:pt x="11942" y="37060"/>
                  </a:lnTo>
                  <a:lnTo>
                    <a:pt x="14844" y="36093"/>
                  </a:lnTo>
                  <a:lnTo>
                    <a:pt x="2769" y="0"/>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70" name="Google Shape;570;p13"/>
            <p:cNvSpPr/>
            <p:nvPr/>
          </p:nvSpPr>
          <p:spPr>
            <a:xfrm rot="-1128775">
              <a:off x="-276077" y="4234377"/>
              <a:ext cx="661395" cy="495483"/>
            </a:xfrm>
            <a:custGeom>
              <a:avLst/>
              <a:gdLst/>
              <a:ahLst/>
              <a:cxnLst/>
              <a:rect l="l" t="t" r="r" b="b"/>
              <a:pathLst>
                <a:path w="18214" h="13645" fill="none" extrusionOk="0">
                  <a:moveTo>
                    <a:pt x="18214" y="7373"/>
                  </a:moveTo>
                  <a:lnTo>
                    <a:pt x="16045" y="935"/>
                  </a:lnTo>
                  <a:cubicBezTo>
                    <a:pt x="15278" y="1202"/>
                    <a:pt x="14444" y="802"/>
                    <a:pt x="14177" y="1"/>
                  </a:cubicBezTo>
                  <a:lnTo>
                    <a:pt x="935" y="4437"/>
                  </a:lnTo>
                  <a:cubicBezTo>
                    <a:pt x="1201" y="5205"/>
                    <a:pt x="801" y="6039"/>
                    <a:pt x="1" y="6305"/>
                  </a:cubicBezTo>
                  <a:lnTo>
                    <a:pt x="2169" y="12743"/>
                  </a:lnTo>
                  <a:cubicBezTo>
                    <a:pt x="2936" y="12477"/>
                    <a:pt x="3770" y="12877"/>
                    <a:pt x="4037" y="13644"/>
                  </a:cubicBezTo>
                  <a:lnTo>
                    <a:pt x="17280" y="9241"/>
                  </a:lnTo>
                  <a:cubicBezTo>
                    <a:pt x="17013" y="8440"/>
                    <a:pt x="17413" y="7606"/>
                    <a:pt x="18214" y="7373"/>
                  </a:cubicBezTo>
                  <a:close/>
                </a:path>
              </a:pathLst>
            </a:custGeom>
            <a:noFill/>
            <a:ln w="19050"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71" name="Google Shape;571;p13"/>
            <p:cNvSpPr/>
            <p:nvPr/>
          </p:nvSpPr>
          <p:spPr>
            <a:xfrm rot="-1128775">
              <a:off x="201603" y="5203043"/>
              <a:ext cx="909699" cy="322237"/>
            </a:xfrm>
            <a:custGeom>
              <a:avLst/>
              <a:gdLst/>
              <a:ahLst/>
              <a:cxnLst/>
              <a:rect l="l" t="t" r="r" b="b"/>
              <a:pathLst>
                <a:path w="25052" h="8874" extrusionOk="0">
                  <a:moveTo>
                    <a:pt x="24884" y="1"/>
                  </a:moveTo>
                  <a:lnTo>
                    <a:pt x="0" y="8340"/>
                  </a:lnTo>
                  <a:lnTo>
                    <a:pt x="200" y="8874"/>
                  </a:lnTo>
                  <a:lnTo>
                    <a:pt x="25051" y="568"/>
                  </a:lnTo>
                  <a:lnTo>
                    <a:pt x="24884"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72" name="Google Shape;572;p13"/>
            <p:cNvSpPr/>
            <p:nvPr/>
          </p:nvSpPr>
          <p:spPr>
            <a:xfrm rot="-1128775">
              <a:off x="222822" y="5233880"/>
              <a:ext cx="902437" cy="311343"/>
            </a:xfrm>
            <a:custGeom>
              <a:avLst/>
              <a:gdLst/>
              <a:ahLst/>
              <a:cxnLst/>
              <a:rect l="l" t="t" r="r" b="b"/>
              <a:pathLst>
                <a:path w="24852" h="8574" extrusionOk="0">
                  <a:moveTo>
                    <a:pt x="24852" y="0"/>
                  </a:moveTo>
                  <a:lnTo>
                    <a:pt x="1" y="8340"/>
                  </a:lnTo>
                  <a:cubicBezTo>
                    <a:pt x="34" y="8406"/>
                    <a:pt x="134" y="8506"/>
                    <a:pt x="201" y="8573"/>
                  </a:cubicBezTo>
                  <a:lnTo>
                    <a:pt x="24818" y="334"/>
                  </a:lnTo>
                  <a:cubicBezTo>
                    <a:pt x="24852" y="200"/>
                    <a:pt x="24852" y="100"/>
                    <a:pt x="2485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73" name="Google Shape;573;p13"/>
            <p:cNvSpPr/>
            <p:nvPr/>
          </p:nvSpPr>
          <p:spPr>
            <a:xfrm rot="-1128775">
              <a:off x="421575" y="5546080"/>
              <a:ext cx="96954" cy="205964"/>
            </a:xfrm>
            <a:custGeom>
              <a:avLst/>
              <a:gdLst/>
              <a:ahLst/>
              <a:cxnLst/>
              <a:rect l="l" t="t" r="r" b="b"/>
              <a:pathLst>
                <a:path w="2670" h="5672" extrusionOk="0">
                  <a:moveTo>
                    <a:pt x="901" y="1"/>
                  </a:moveTo>
                  <a:lnTo>
                    <a:pt x="1" y="301"/>
                  </a:lnTo>
                  <a:lnTo>
                    <a:pt x="1769" y="5672"/>
                  </a:lnTo>
                  <a:lnTo>
                    <a:pt x="2002" y="4871"/>
                  </a:lnTo>
                  <a:lnTo>
                    <a:pt x="2669" y="5371"/>
                  </a:lnTo>
                  <a:lnTo>
                    <a:pt x="901" y="1"/>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574" name="Google Shape;574;p13"/>
          <p:cNvGrpSpPr/>
          <p:nvPr/>
        </p:nvGrpSpPr>
        <p:grpSpPr>
          <a:xfrm rot="6373967">
            <a:off x="-211459" y="-1003336"/>
            <a:ext cx="1932160" cy="2824509"/>
            <a:chOff x="-2055400" y="2385325"/>
            <a:chExt cx="1520600" cy="2222875"/>
          </a:xfrm>
        </p:grpSpPr>
        <p:grpSp>
          <p:nvGrpSpPr>
            <p:cNvPr id="575" name="Google Shape;575;p13"/>
            <p:cNvGrpSpPr/>
            <p:nvPr/>
          </p:nvGrpSpPr>
          <p:grpSpPr>
            <a:xfrm>
              <a:off x="-1858600" y="2385325"/>
              <a:ext cx="523125" cy="1635025"/>
              <a:chOff x="-1858600" y="2385325"/>
              <a:chExt cx="523125" cy="1635025"/>
            </a:xfrm>
          </p:grpSpPr>
          <p:sp>
            <p:nvSpPr>
              <p:cNvPr id="576" name="Google Shape;576;p13"/>
              <p:cNvSpPr/>
              <p:nvPr/>
            </p:nvSpPr>
            <p:spPr>
              <a:xfrm>
                <a:off x="-1804750" y="2385325"/>
                <a:ext cx="469275" cy="1635025"/>
              </a:xfrm>
              <a:custGeom>
                <a:avLst/>
                <a:gdLst/>
                <a:ahLst/>
                <a:cxnLst/>
                <a:rect l="l" t="t" r="r" b="b"/>
                <a:pathLst>
                  <a:path w="18771" h="65401" extrusionOk="0">
                    <a:moveTo>
                      <a:pt x="12062" y="1"/>
                    </a:moveTo>
                    <a:cubicBezTo>
                      <a:pt x="9693" y="1"/>
                      <a:pt x="7259" y="1264"/>
                      <a:pt x="5667" y="3115"/>
                    </a:cubicBezTo>
                    <a:cubicBezTo>
                      <a:pt x="3462" y="5679"/>
                      <a:pt x="2513" y="9064"/>
                      <a:pt x="1872" y="12397"/>
                    </a:cubicBezTo>
                    <a:lnTo>
                      <a:pt x="1872" y="12372"/>
                    </a:lnTo>
                    <a:cubicBezTo>
                      <a:pt x="129" y="21270"/>
                      <a:pt x="0" y="30373"/>
                      <a:pt x="975" y="39373"/>
                    </a:cubicBezTo>
                    <a:cubicBezTo>
                      <a:pt x="1308" y="42476"/>
                      <a:pt x="1308" y="44861"/>
                      <a:pt x="1462" y="47989"/>
                    </a:cubicBezTo>
                    <a:cubicBezTo>
                      <a:pt x="1795" y="54796"/>
                      <a:pt x="6238" y="62496"/>
                      <a:pt x="6079" y="65382"/>
                    </a:cubicBezTo>
                    <a:lnTo>
                      <a:pt x="6079" y="65382"/>
                    </a:lnTo>
                    <a:cubicBezTo>
                      <a:pt x="6979" y="50077"/>
                      <a:pt x="11644" y="31239"/>
                      <a:pt x="16694" y="16756"/>
                    </a:cubicBezTo>
                    <a:cubicBezTo>
                      <a:pt x="17694" y="13936"/>
                      <a:pt x="18771" y="11064"/>
                      <a:pt x="18745" y="8089"/>
                    </a:cubicBezTo>
                    <a:cubicBezTo>
                      <a:pt x="18745" y="5089"/>
                      <a:pt x="17412" y="1909"/>
                      <a:pt x="14719" y="602"/>
                    </a:cubicBezTo>
                    <a:cubicBezTo>
                      <a:pt x="13878" y="188"/>
                      <a:pt x="12974" y="1"/>
                      <a:pt x="12062" y="1"/>
                    </a:cubicBezTo>
                    <a:close/>
                    <a:moveTo>
                      <a:pt x="6079" y="65382"/>
                    </a:moveTo>
                    <a:lnTo>
                      <a:pt x="6079" y="65382"/>
                    </a:lnTo>
                    <a:cubicBezTo>
                      <a:pt x="6078" y="65388"/>
                      <a:pt x="6078" y="65394"/>
                      <a:pt x="6078" y="65400"/>
                    </a:cubicBezTo>
                    <a:cubicBezTo>
                      <a:pt x="6078" y="65394"/>
                      <a:pt x="6078" y="65388"/>
                      <a:pt x="6079" y="65382"/>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77" name="Google Shape;577;p13"/>
              <p:cNvSpPr/>
              <p:nvPr/>
            </p:nvSpPr>
            <p:spPr>
              <a:xfrm>
                <a:off x="-1858600" y="2385425"/>
                <a:ext cx="469275" cy="1634925"/>
              </a:xfrm>
              <a:custGeom>
                <a:avLst/>
                <a:gdLst/>
                <a:ahLst/>
                <a:cxnLst/>
                <a:rect l="l" t="t" r="r" b="b"/>
                <a:pathLst>
                  <a:path w="18771" h="65397" extrusionOk="0">
                    <a:moveTo>
                      <a:pt x="12088" y="1"/>
                    </a:moveTo>
                    <a:cubicBezTo>
                      <a:pt x="9704" y="1"/>
                      <a:pt x="7263" y="1274"/>
                      <a:pt x="5667" y="3111"/>
                    </a:cubicBezTo>
                    <a:cubicBezTo>
                      <a:pt x="3462" y="5649"/>
                      <a:pt x="2513" y="9060"/>
                      <a:pt x="1872" y="12393"/>
                    </a:cubicBezTo>
                    <a:lnTo>
                      <a:pt x="1872" y="12368"/>
                    </a:lnTo>
                    <a:cubicBezTo>
                      <a:pt x="129" y="21266"/>
                      <a:pt x="0" y="30369"/>
                      <a:pt x="975" y="39369"/>
                    </a:cubicBezTo>
                    <a:cubicBezTo>
                      <a:pt x="1308" y="42472"/>
                      <a:pt x="1308" y="44857"/>
                      <a:pt x="1462" y="47985"/>
                    </a:cubicBezTo>
                    <a:cubicBezTo>
                      <a:pt x="1795" y="54792"/>
                      <a:pt x="6239" y="62492"/>
                      <a:pt x="6079" y="65378"/>
                    </a:cubicBezTo>
                    <a:lnTo>
                      <a:pt x="6079" y="65378"/>
                    </a:lnTo>
                    <a:cubicBezTo>
                      <a:pt x="6979" y="50073"/>
                      <a:pt x="11670" y="31235"/>
                      <a:pt x="16694" y="16752"/>
                    </a:cubicBezTo>
                    <a:cubicBezTo>
                      <a:pt x="17694" y="13932"/>
                      <a:pt x="18771" y="11060"/>
                      <a:pt x="18771" y="8085"/>
                    </a:cubicBezTo>
                    <a:cubicBezTo>
                      <a:pt x="18745" y="5085"/>
                      <a:pt x="17412" y="1905"/>
                      <a:pt x="14745" y="598"/>
                    </a:cubicBezTo>
                    <a:cubicBezTo>
                      <a:pt x="13901" y="187"/>
                      <a:pt x="12999" y="1"/>
                      <a:pt x="12088" y="1"/>
                    </a:cubicBezTo>
                    <a:close/>
                    <a:moveTo>
                      <a:pt x="6079" y="65378"/>
                    </a:moveTo>
                    <a:cubicBezTo>
                      <a:pt x="6078" y="65384"/>
                      <a:pt x="6078" y="65390"/>
                      <a:pt x="6078" y="65396"/>
                    </a:cubicBezTo>
                    <a:cubicBezTo>
                      <a:pt x="6078" y="65390"/>
                      <a:pt x="6078" y="65384"/>
                      <a:pt x="6079" y="65378"/>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78" name="Google Shape;578;p13"/>
              <p:cNvSpPr/>
              <p:nvPr/>
            </p:nvSpPr>
            <p:spPr>
              <a:xfrm>
                <a:off x="-1766300" y="2414375"/>
                <a:ext cx="329125" cy="283550"/>
              </a:xfrm>
              <a:custGeom>
                <a:avLst/>
                <a:gdLst/>
                <a:ahLst/>
                <a:cxnLst/>
                <a:rect l="l" t="t" r="r" b="b"/>
                <a:pathLst>
                  <a:path w="13165" h="11342" extrusionOk="0">
                    <a:moveTo>
                      <a:pt x="7214" y="1"/>
                    </a:moveTo>
                    <a:cubicBezTo>
                      <a:pt x="7203" y="1"/>
                      <a:pt x="7192" y="2"/>
                      <a:pt x="7181" y="4"/>
                    </a:cubicBezTo>
                    <a:cubicBezTo>
                      <a:pt x="7053" y="55"/>
                      <a:pt x="6976" y="260"/>
                      <a:pt x="7104" y="337"/>
                    </a:cubicBezTo>
                    <a:cubicBezTo>
                      <a:pt x="7130" y="363"/>
                      <a:pt x="7155" y="363"/>
                      <a:pt x="7181" y="363"/>
                    </a:cubicBezTo>
                    <a:cubicBezTo>
                      <a:pt x="7258" y="363"/>
                      <a:pt x="7335" y="337"/>
                      <a:pt x="7386" y="260"/>
                    </a:cubicBezTo>
                    <a:cubicBezTo>
                      <a:pt x="7433" y="120"/>
                      <a:pt x="7330" y="1"/>
                      <a:pt x="7214" y="1"/>
                    </a:cubicBezTo>
                    <a:close/>
                    <a:moveTo>
                      <a:pt x="10096" y="914"/>
                    </a:moveTo>
                    <a:cubicBezTo>
                      <a:pt x="10065" y="914"/>
                      <a:pt x="10033" y="918"/>
                      <a:pt x="10001" y="927"/>
                    </a:cubicBezTo>
                    <a:cubicBezTo>
                      <a:pt x="9719" y="1004"/>
                      <a:pt x="9591" y="1440"/>
                      <a:pt x="9848" y="1619"/>
                    </a:cubicBezTo>
                    <a:cubicBezTo>
                      <a:pt x="9899" y="1619"/>
                      <a:pt x="9950" y="1645"/>
                      <a:pt x="10001" y="1645"/>
                    </a:cubicBezTo>
                    <a:cubicBezTo>
                      <a:pt x="10024" y="1648"/>
                      <a:pt x="10046" y="1650"/>
                      <a:pt x="10069" y="1650"/>
                    </a:cubicBezTo>
                    <a:cubicBezTo>
                      <a:pt x="10224" y="1650"/>
                      <a:pt x="10370" y="1571"/>
                      <a:pt x="10437" y="1414"/>
                    </a:cubicBezTo>
                    <a:cubicBezTo>
                      <a:pt x="10528" y="1164"/>
                      <a:pt x="10337" y="914"/>
                      <a:pt x="10096" y="914"/>
                    </a:cubicBezTo>
                    <a:close/>
                    <a:moveTo>
                      <a:pt x="4839" y="1534"/>
                    </a:moveTo>
                    <a:cubicBezTo>
                      <a:pt x="4695" y="1534"/>
                      <a:pt x="4554" y="1605"/>
                      <a:pt x="4540" y="1748"/>
                    </a:cubicBezTo>
                    <a:cubicBezTo>
                      <a:pt x="4540" y="1799"/>
                      <a:pt x="4540" y="1824"/>
                      <a:pt x="4540" y="1876"/>
                    </a:cubicBezTo>
                    <a:cubicBezTo>
                      <a:pt x="4591" y="2030"/>
                      <a:pt x="4719" y="2158"/>
                      <a:pt x="4873" y="2183"/>
                    </a:cubicBezTo>
                    <a:cubicBezTo>
                      <a:pt x="5129" y="2183"/>
                      <a:pt x="5309" y="1876"/>
                      <a:pt x="5129" y="1671"/>
                    </a:cubicBezTo>
                    <a:cubicBezTo>
                      <a:pt x="5072" y="1579"/>
                      <a:pt x="4955" y="1534"/>
                      <a:pt x="4839" y="1534"/>
                    </a:cubicBezTo>
                    <a:close/>
                    <a:moveTo>
                      <a:pt x="7873" y="1434"/>
                    </a:moveTo>
                    <a:cubicBezTo>
                      <a:pt x="7815" y="1434"/>
                      <a:pt x="7755" y="1444"/>
                      <a:pt x="7694" y="1465"/>
                    </a:cubicBezTo>
                    <a:cubicBezTo>
                      <a:pt x="7309" y="1542"/>
                      <a:pt x="7104" y="2183"/>
                      <a:pt x="7488" y="2414"/>
                    </a:cubicBezTo>
                    <a:lnTo>
                      <a:pt x="7514" y="2414"/>
                    </a:lnTo>
                    <a:cubicBezTo>
                      <a:pt x="7565" y="2440"/>
                      <a:pt x="7642" y="2466"/>
                      <a:pt x="7694" y="2491"/>
                    </a:cubicBezTo>
                    <a:cubicBezTo>
                      <a:pt x="7715" y="2493"/>
                      <a:pt x="7737" y="2494"/>
                      <a:pt x="7759" y="2494"/>
                    </a:cubicBezTo>
                    <a:cubicBezTo>
                      <a:pt x="7992" y="2494"/>
                      <a:pt x="8217" y="2369"/>
                      <a:pt x="8335" y="2158"/>
                    </a:cubicBezTo>
                    <a:cubicBezTo>
                      <a:pt x="8489" y="1805"/>
                      <a:pt x="8227" y="1434"/>
                      <a:pt x="7873" y="1434"/>
                    </a:cubicBezTo>
                    <a:close/>
                    <a:moveTo>
                      <a:pt x="12521" y="1809"/>
                    </a:moveTo>
                    <a:cubicBezTo>
                      <a:pt x="12477" y="1809"/>
                      <a:pt x="12432" y="1814"/>
                      <a:pt x="12386" y="1824"/>
                    </a:cubicBezTo>
                    <a:cubicBezTo>
                      <a:pt x="12002" y="1927"/>
                      <a:pt x="11796" y="2568"/>
                      <a:pt x="12181" y="2799"/>
                    </a:cubicBezTo>
                    <a:cubicBezTo>
                      <a:pt x="12232" y="2825"/>
                      <a:pt x="12309" y="2850"/>
                      <a:pt x="12386" y="2850"/>
                    </a:cubicBezTo>
                    <a:cubicBezTo>
                      <a:pt x="12424" y="2858"/>
                      <a:pt x="12461" y="2861"/>
                      <a:pt x="12498" y="2861"/>
                    </a:cubicBezTo>
                    <a:cubicBezTo>
                      <a:pt x="12709" y="2861"/>
                      <a:pt x="12896" y="2739"/>
                      <a:pt x="13027" y="2542"/>
                    </a:cubicBezTo>
                    <a:cubicBezTo>
                      <a:pt x="13165" y="2175"/>
                      <a:pt x="12892" y="1809"/>
                      <a:pt x="12521" y="1809"/>
                    </a:cubicBezTo>
                    <a:close/>
                    <a:moveTo>
                      <a:pt x="10496" y="2693"/>
                    </a:moveTo>
                    <a:cubicBezTo>
                      <a:pt x="10485" y="2693"/>
                      <a:pt x="10474" y="2694"/>
                      <a:pt x="10463" y="2696"/>
                    </a:cubicBezTo>
                    <a:cubicBezTo>
                      <a:pt x="10335" y="2722"/>
                      <a:pt x="10258" y="2953"/>
                      <a:pt x="10386" y="3030"/>
                    </a:cubicBezTo>
                    <a:cubicBezTo>
                      <a:pt x="10412" y="3055"/>
                      <a:pt x="10412" y="3055"/>
                      <a:pt x="10437" y="3055"/>
                    </a:cubicBezTo>
                    <a:cubicBezTo>
                      <a:pt x="10540" y="3055"/>
                      <a:pt x="10617" y="3030"/>
                      <a:pt x="10668" y="2953"/>
                    </a:cubicBezTo>
                    <a:cubicBezTo>
                      <a:pt x="10715" y="2812"/>
                      <a:pt x="10612" y="2693"/>
                      <a:pt x="10496" y="2693"/>
                    </a:cubicBezTo>
                    <a:close/>
                    <a:moveTo>
                      <a:pt x="3134" y="3127"/>
                    </a:moveTo>
                    <a:cubicBezTo>
                      <a:pt x="3124" y="3127"/>
                      <a:pt x="3114" y="3129"/>
                      <a:pt x="3104" y="3132"/>
                    </a:cubicBezTo>
                    <a:cubicBezTo>
                      <a:pt x="3027" y="3158"/>
                      <a:pt x="3001" y="3260"/>
                      <a:pt x="3078" y="3312"/>
                    </a:cubicBezTo>
                    <a:lnTo>
                      <a:pt x="3078" y="3337"/>
                    </a:lnTo>
                    <a:lnTo>
                      <a:pt x="3104" y="3337"/>
                    </a:lnTo>
                    <a:cubicBezTo>
                      <a:pt x="3155" y="3337"/>
                      <a:pt x="3206" y="3312"/>
                      <a:pt x="3232" y="3260"/>
                    </a:cubicBezTo>
                    <a:cubicBezTo>
                      <a:pt x="3254" y="3194"/>
                      <a:pt x="3199" y="3127"/>
                      <a:pt x="3134" y="3127"/>
                    </a:cubicBezTo>
                    <a:close/>
                    <a:moveTo>
                      <a:pt x="6219" y="3536"/>
                    </a:moveTo>
                    <a:cubicBezTo>
                      <a:pt x="6072" y="3536"/>
                      <a:pt x="5928" y="3614"/>
                      <a:pt x="5899" y="3773"/>
                    </a:cubicBezTo>
                    <a:lnTo>
                      <a:pt x="5924" y="3773"/>
                    </a:lnTo>
                    <a:cubicBezTo>
                      <a:pt x="5924" y="3799"/>
                      <a:pt x="5924" y="3850"/>
                      <a:pt x="5924" y="3902"/>
                    </a:cubicBezTo>
                    <a:cubicBezTo>
                      <a:pt x="5950" y="4055"/>
                      <a:pt x="6078" y="4158"/>
                      <a:pt x="6232" y="4184"/>
                    </a:cubicBezTo>
                    <a:cubicBezTo>
                      <a:pt x="6243" y="4185"/>
                      <a:pt x="6254" y="4185"/>
                      <a:pt x="6265" y="4185"/>
                    </a:cubicBezTo>
                    <a:cubicBezTo>
                      <a:pt x="6526" y="4185"/>
                      <a:pt x="6662" y="3892"/>
                      <a:pt x="6514" y="3671"/>
                    </a:cubicBezTo>
                    <a:cubicBezTo>
                      <a:pt x="6447" y="3582"/>
                      <a:pt x="6332" y="3536"/>
                      <a:pt x="6219" y="3536"/>
                    </a:cubicBezTo>
                    <a:close/>
                    <a:moveTo>
                      <a:pt x="3009" y="4870"/>
                    </a:moveTo>
                    <a:cubicBezTo>
                      <a:pt x="2866" y="4870"/>
                      <a:pt x="2722" y="4947"/>
                      <a:pt x="2693" y="5107"/>
                    </a:cubicBezTo>
                    <a:lnTo>
                      <a:pt x="2719" y="5107"/>
                    </a:lnTo>
                    <a:cubicBezTo>
                      <a:pt x="2693" y="5158"/>
                      <a:pt x="2693" y="5184"/>
                      <a:pt x="2719" y="5235"/>
                    </a:cubicBezTo>
                    <a:cubicBezTo>
                      <a:pt x="2745" y="5389"/>
                      <a:pt x="2873" y="5517"/>
                      <a:pt x="3027" y="5517"/>
                    </a:cubicBezTo>
                    <a:cubicBezTo>
                      <a:pt x="3038" y="5518"/>
                      <a:pt x="3049" y="5518"/>
                      <a:pt x="3059" y="5518"/>
                    </a:cubicBezTo>
                    <a:cubicBezTo>
                      <a:pt x="3320" y="5518"/>
                      <a:pt x="3456" y="5226"/>
                      <a:pt x="3283" y="5004"/>
                    </a:cubicBezTo>
                    <a:cubicBezTo>
                      <a:pt x="3228" y="4915"/>
                      <a:pt x="3119" y="4870"/>
                      <a:pt x="3009" y="4870"/>
                    </a:cubicBezTo>
                    <a:close/>
                    <a:moveTo>
                      <a:pt x="6277" y="5340"/>
                    </a:moveTo>
                    <a:cubicBezTo>
                      <a:pt x="6229" y="5340"/>
                      <a:pt x="6179" y="5348"/>
                      <a:pt x="6129" y="5363"/>
                    </a:cubicBezTo>
                    <a:cubicBezTo>
                      <a:pt x="5745" y="5466"/>
                      <a:pt x="5540" y="6107"/>
                      <a:pt x="5924" y="6312"/>
                    </a:cubicBezTo>
                    <a:cubicBezTo>
                      <a:pt x="5976" y="6363"/>
                      <a:pt x="6053" y="6363"/>
                      <a:pt x="6129" y="6389"/>
                    </a:cubicBezTo>
                    <a:cubicBezTo>
                      <a:pt x="6151" y="6391"/>
                      <a:pt x="6173" y="6392"/>
                      <a:pt x="6194" y="6392"/>
                    </a:cubicBezTo>
                    <a:cubicBezTo>
                      <a:pt x="6424" y="6392"/>
                      <a:pt x="6630" y="6267"/>
                      <a:pt x="6771" y="6055"/>
                    </a:cubicBezTo>
                    <a:cubicBezTo>
                      <a:pt x="6906" y="5718"/>
                      <a:pt x="6625" y="5340"/>
                      <a:pt x="6277" y="5340"/>
                    </a:cubicBezTo>
                    <a:close/>
                    <a:moveTo>
                      <a:pt x="1163" y="6898"/>
                    </a:moveTo>
                    <a:cubicBezTo>
                      <a:pt x="1152" y="6898"/>
                      <a:pt x="1140" y="6899"/>
                      <a:pt x="1129" y="6902"/>
                    </a:cubicBezTo>
                    <a:cubicBezTo>
                      <a:pt x="1001" y="6927"/>
                      <a:pt x="924" y="7158"/>
                      <a:pt x="1052" y="7235"/>
                    </a:cubicBezTo>
                    <a:cubicBezTo>
                      <a:pt x="1078" y="7235"/>
                      <a:pt x="1104" y="7261"/>
                      <a:pt x="1129" y="7261"/>
                    </a:cubicBezTo>
                    <a:cubicBezTo>
                      <a:pt x="1206" y="7261"/>
                      <a:pt x="1283" y="7235"/>
                      <a:pt x="1334" y="7132"/>
                    </a:cubicBezTo>
                    <a:cubicBezTo>
                      <a:pt x="1381" y="7015"/>
                      <a:pt x="1278" y="6898"/>
                      <a:pt x="1163" y="6898"/>
                    </a:cubicBezTo>
                    <a:close/>
                    <a:moveTo>
                      <a:pt x="5001" y="7850"/>
                    </a:moveTo>
                    <a:cubicBezTo>
                      <a:pt x="4924" y="7876"/>
                      <a:pt x="4899" y="8004"/>
                      <a:pt x="4950" y="8056"/>
                    </a:cubicBezTo>
                    <a:lnTo>
                      <a:pt x="5001" y="8056"/>
                    </a:lnTo>
                    <a:cubicBezTo>
                      <a:pt x="5052" y="8056"/>
                      <a:pt x="5104" y="8030"/>
                      <a:pt x="5129" y="8004"/>
                    </a:cubicBezTo>
                    <a:cubicBezTo>
                      <a:pt x="5155" y="7927"/>
                      <a:pt x="5078" y="7850"/>
                      <a:pt x="5001" y="7850"/>
                    </a:cubicBezTo>
                    <a:close/>
                    <a:moveTo>
                      <a:pt x="2940" y="7598"/>
                    </a:moveTo>
                    <a:cubicBezTo>
                      <a:pt x="2902" y="7598"/>
                      <a:pt x="2862" y="7605"/>
                      <a:pt x="2822" y="7620"/>
                    </a:cubicBezTo>
                    <a:cubicBezTo>
                      <a:pt x="2565" y="7697"/>
                      <a:pt x="2437" y="8107"/>
                      <a:pt x="2693" y="8235"/>
                    </a:cubicBezTo>
                    <a:cubicBezTo>
                      <a:pt x="2719" y="8261"/>
                      <a:pt x="2770" y="8286"/>
                      <a:pt x="2822" y="8286"/>
                    </a:cubicBezTo>
                    <a:cubicBezTo>
                      <a:pt x="2838" y="8289"/>
                      <a:pt x="2854" y="8290"/>
                      <a:pt x="2870" y="8290"/>
                    </a:cubicBezTo>
                    <a:cubicBezTo>
                      <a:pt x="3007" y="8290"/>
                      <a:pt x="3137" y="8196"/>
                      <a:pt x="3206" y="8081"/>
                    </a:cubicBezTo>
                    <a:cubicBezTo>
                      <a:pt x="3338" y="7840"/>
                      <a:pt x="3169" y="7598"/>
                      <a:pt x="2940" y="7598"/>
                    </a:cubicBezTo>
                    <a:close/>
                    <a:moveTo>
                      <a:pt x="6698" y="7919"/>
                    </a:moveTo>
                    <a:cubicBezTo>
                      <a:pt x="6554" y="7919"/>
                      <a:pt x="6414" y="7990"/>
                      <a:pt x="6386" y="8133"/>
                    </a:cubicBezTo>
                    <a:lnTo>
                      <a:pt x="6412" y="8133"/>
                    </a:lnTo>
                    <a:cubicBezTo>
                      <a:pt x="6412" y="8184"/>
                      <a:pt x="6412" y="8235"/>
                      <a:pt x="6412" y="8261"/>
                    </a:cubicBezTo>
                    <a:cubicBezTo>
                      <a:pt x="6437" y="8415"/>
                      <a:pt x="6565" y="8543"/>
                      <a:pt x="6745" y="8568"/>
                    </a:cubicBezTo>
                    <a:cubicBezTo>
                      <a:pt x="7001" y="8568"/>
                      <a:pt x="7181" y="8261"/>
                      <a:pt x="7001" y="8056"/>
                    </a:cubicBezTo>
                    <a:cubicBezTo>
                      <a:pt x="6933" y="7964"/>
                      <a:pt x="6814" y="7919"/>
                      <a:pt x="6698" y="7919"/>
                    </a:cubicBezTo>
                    <a:close/>
                    <a:moveTo>
                      <a:pt x="4317" y="9878"/>
                    </a:moveTo>
                    <a:cubicBezTo>
                      <a:pt x="4265" y="9878"/>
                      <a:pt x="4210" y="9886"/>
                      <a:pt x="4155" y="9902"/>
                    </a:cubicBezTo>
                    <a:cubicBezTo>
                      <a:pt x="3770" y="9979"/>
                      <a:pt x="3565" y="10645"/>
                      <a:pt x="3950" y="10851"/>
                    </a:cubicBezTo>
                    <a:cubicBezTo>
                      <a:pt x="4001" y="10876"/>
                      <a:pt x="4078" y="10902"/>
                      <a:pt x="4129" y="10928"/>
                    </a:cubicBezTo>
                    <a:cubicBezTo>
                      <a:pt x="4153" y="10930"/>
                      <a:pt x="4177" y="10931"/>
                      <a:pt x="4200" y="10931"/>
                    </a:cubicBezTo>
                    <a:cubicBezTo>
                      <a:pt x="4454" y="10931"/>
                      <a:pt x="4677" y="10805"/>
                      <a:pt x="4770" y="10594"/>
                    </a:cubicBezTo>
                    <a:cubicBezTo>
                      <a:pt x="4927" y="10236"/>
                      <a:pt x="4673" y="9878"/>
                      <a:pt x="4317" y="9878"/>
                    </a:cubicBezTo>
                    <a:close/>
                    <a:moveTo>
                      <a:pt x="746" y="10289"/>
                    </a:moveTo>
                    <a:cubicBezTo>
                      <a:pt x="696" y="10289"/>
                      <a:pt x="644" y="10297"/>
                      <a:pt x="591" y="10312"/>
                    </a:cubicBezTo>
                    <a:cubicBezTo>
                      <a:pt x="206" y="10415"/>
                      <a:pt x="1" y="11056"/>
                      <a:pt x="386" y="11287"/>
                    </a:cubicBezTo>
                    <a:lnTo>
                      <a:pt x="386" y="11261"/>
                    </a:lnTo>
                    <a:cubicBezTo>
                      <a:pt x="437" y="11312"/>
                      <a:pt x="514" y="11338"/>
                      <a:pt x="565" y="11338"/>
                    </a:cubicBezTo>
                    <a:cubicBezTo>
                      <a:pt x="589" y="11340"/>
                      <a:pt x="613" y="11341"/>
                      <a:pt x="636" y="11341"/>
                    </a:cubicBezTo>
                    <a:cubicBezTo>
                      <a:pt x="889" y="11341"/>
                      <a:pt x="1112" y="11216"/>
                      <a:pt x="1206" y="11004"/>
                    </a:cubicBezTo>
                    <a:cubicBezTo>
                      <a:pt x="1364" y="10667"/>
                      <a:pt x="1106" y="10289"/>
                      <a:pt x="746" y="10289"/>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79" name="Google Shape;579;p13"/>
              <p:cNvSpPr/>
              <p:nvPr/>
            </p:nvSpPr>
            <p:spPr>
              <a:xfrm>
                <a:off x="-1809250" y="2563500"/>
                <a:ext cx="247275" cy="1438900"/>
              </a:xfrm>
              <a:custGeom>
                <a:avLst/>
                <a:gdLst/>
                <a:ahLst/>
                <a:cxnLst/>
                <a:rect l="l" t="t" r="r" b="b"/>
                <a:pathLst>
                  <a:path w="9891" h="57556" extrusionOk="0">
                    <a:moveTo>
                      <a:pt x="9445" y="0"/>
                    </a:moveTo>
                    <a:cubicBezTo>
                      <a:pt x="9304" y="0"/>
                      <a:pt x="9164" y="81"/>
                      <a:pt x="9104" y="270"/>
                    </a:cubicBezTo>
                    <a:cubicBezTo>
                      <a:pt x="4617" y="13912"/>
                      <a:pt x="1" y="34913"/>
                      <a:pt x="3386" y="57247"/>
                    </a:cubicBezTo>
                    <a:cubicBezTo>
                      <a:pt x="3411" y="57427"/>
                      <a:pt x="3565" y="57555"/>
                      <a:pt x="3745" y="57555"/>
                    </a:cubicBezTo>
                    <a:lnTo>
                      <a:pt x="3822" y="57555"/>
                    </a:lnTo>
                    <a:cubicBezTo>
                      <a:pt x="4027" y="57530"/>
                      <a:pt x="4155" y="57324"/>
                      <a:pt x="4129" y="57119"/>
                    </a:cubicBezTo>
                    <a:cubicBezTo>
                      <a:pt x="796" y="34939"/>
                      <a:pt x="5360" y="14091"/>
                      <a:pt x="9796" y="501"/>
                    </a:cubicBezTo>
                    <a:cubicBezTo>
                      <a:pt x="9890" y="202"/>
                      <a:pt x="9667" y="0"/>
                      <a:pt x="9445"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580" name="Google Shape;580;p13"/>
            <p:cNvGrpSpPr/>
            <p:nvPr/>
          </p:nvGrpSpPr>
          <p:grpSpPr>
            <a:xfrm>
              <a:off x="-1779100" y="2408800"/>
              <a:ext cx="1032750" cy="1807075"/>
              <a:chOff x="-1779100" y="2408800"/>
              <a:chExt cx="1032750" cy="1807075"/>
            </a:xfrm>
          </p:grpSpPr>
          <p:sp>
            <p:nvSpPr>
              <p:cNvPr id="581" name="Google Shape;581;p13"/>
              <p:cNvSpPr/>
              <p:nvPr/>
            </p:nvSpPr>
            <p:spPr>
              <a:xfrm>
                <a:off x="-1779100" y="2498825"/>
                <a:ext cx="1032750" cy="1717050"/>
              </a:xfrm>
              <a:custGeom>
                <a:avLst/>
                <a:gdLst/>
                <a:ahLst/>
                <a:cxnLst/>
                <a:rect l="l" t="t" r="r" b="b"/>
                <a:pathLst>
                  <a:path w="41310" h="68682" extrusionOk="0">
                    <a:moveTo>
                      <a:pt x="32843" y="0"/>
                    </a:moveTo>
                    <a:cubicBezTo>
                      <a:pt x="31194" y="0"/>
                      <a:pt x="29516" y="392"/>
                      <a:pt x="28053" y="1113"/>
                    </a:cubicBezTo>
                    <a:cubicBezTo>
                      <a:pt x="24489" y="2883"/>
                      <a:pt x="21924" y="6139"/>
                      <a:pt x="19719" y="9421"/>
                    </a:cubicBezTo>
                    <a:lnTo>
                      <a:pt x="19719" y="9396"/>
                    </a:lnTo>
                    <a:cubicBezTo>
                      <a:pt x="13744" y="18242"/>
                      <a:pt x="9436" y="27987"/>
                      <a:pt x="6385" y="38167"/>
                    </a:cubicBezTo>
                    <a:cubicBezTo>
                      <a:pt x="5308" y="41705"/>
                      <a:pt x="4231" y="44270"/>
                      <a:pt x="2949" y="47731"/>
                    </a:cubicBezTo>
                    <a:cubicBezTo>
                      <a:pt x="205" y="55244"/>
                      <a:pt x="1487" y="65630"/>
                      <a:pt x="0" y="68681"/>
                    </a:cubicBezTo>
                    <a:cubicBezTo>
                      <a:pt x="7975" y="52526"/>
                      <a:pt x="21642" y="34269"/>
                      <a:pt x="33745" y="20935"/>
                    </a:cubicBezTo>
                    <a:cubicBezTo>
                      <a:pt x="36105" y="18319"/>
                      <a:pt x="38566" y="15704"/>
                      <a:pt x="39951" y="12473"/>
                    </a:cubicBezTo>
                    <a:cubicBezTo>
                      <a:pt x="41310" y="9242"/>
                      <a:pt x="41310" y="5190"/>
                      <a:pt x="39002" y="2549"/>
                    </a:cubicBezTo>
                    <a:cubicBezTo>
                      <a:pt x="37468" y="790"/>
                      <a:pt x="35184" y="0"/>
                      <a:pt x="3284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82" name="Google Shape;582;p13"/>
              <p:cNvSpPr/>
              <p:nvPr/>
            </p:nvSpPr>
            <p:spPr>
              <a:xfrm>
                <a:off x="-1776550" y="2408800"/>
                <a:ext cx="973150" cy="1753225"/>
              </a:xfrm>
              <a:custGeom>
                <a:avLst/>
                <a:gdLst/>
                <a:ahLst/>
                <a:cxnLst/>
                <a:rect l="l" t="t" r="r" b="b"/>
                <a:pathLst>
                  <a:path w="38926" h="70129" extrusionOk="0">
                    <a:moveTo>
                      <a:pt x="30542" y="0"/>
                    </a:moveTo>
                    <a:cubicBezTo>
                      <a:pt x="28732" y="0"/>
                      <a:pt x="26881" y="482"/>
                      <a:pt x="25310" y="1355"/>
                    </a:cubicBezTo>
                    <a:cubicBezTo>
                      <a:pt x="21848" y="3253"/>
                      <a:pt x="19438" y="6637"/>
                      <a:pt x="17361" y="10022"/>
                    </a:cubicBezTo>
                    <a:cubicBezTo>
                      <a:pt x="11822" y="19100"/>
                      <a:pt x="7975" y="29049"/>
                      <a:pt x="5386" y="39357"/>
                    </a:cubicBezTo>
                    <a:cubicBezTo>
                      <a:pt x="4488" y="42947"/>
                      <a:pt x="3514" y="45537"/>
                      <a:pt x="2411" y="49076"/>
                    </a:cubicBezTo>
                    <a:cubicBezTo>
                      <a:pt x="1" y="56717"/>
                      <a:pt x="1770" y="67025"/>
                      <a:pt x="411" y="70128"/>
                    </a:cubicBezTo>
                    <a:cubicBezTo>
                      <a:pt x="7642" y="53640"/>
                      <a:pt x="20463" y="34767"/>
                      <a:pt x="31925" y="20869"/>
                    </a:cubicBezTo>
                    <a:cubicBezTo>
                      <a:pt x="34156" y="18177"/>
                      <a:pt x="36515" y="15433"/>
                      <a:pt x="37721" y="12151"/>
                    </a:cubicBezTo>
                    <a:cubicBezTo>
                      <a:pt x="38926" y="8843"/>
                      <a:pt x="38772" y="4791"/>
                      <a:pt x="36336" y="2253"/>
                    </a:cubicBezTo>
                    <a:cubicBezTo>
                      <a:pt x="34837" y="698"/>
                      <a:pt x="32720" y="0"/>
                      <a:pt x="3054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83" name="Google Shape;583;p13"/>
              <p:cNvSpPr/>
              <p:nvPr/>
            </p:nvSpPr>
            <p:spPr>
              <a:xfrm>
                <a:off x="-1311125" y="2430900"/>
                <a:ext cx="402150" cy="319125"/>
              </a:xfrm>
              <a:custGeom>
                <a:avLst/>
                <a:gdLst/>
                <a:ahLst/>
                <a:cxnLst/>
                <a:rect l="l" t="t" r="r" b="b"/>
                <a:pathLst>
                  <a:path w="16086" h="12765" extrusionOk="0">
                    <a:moveTo>
                      <a:pt x="9413" y="1"/>
                    </a:moveTo>
                    <a:cubicBezTo>
                      <a:pt x="9396" y="1"/>
                      <a:pt x="9378" y="3"/>
                      <a:pt x="9359" y="10"/>
                    </a:cubicBezTo>
                    <a:cubicBezTo>
                      <a:pt x="9206" y="35"/>
                      <a:pt x="9103" y="266"/>
                      <a:pt x="9231" y="369"/>
                    </a:cubicBezTo>
                    <a:cubicBezTo>
                      <a:pt x="9257" y="394"/>
                      <a:pt x="9283" y="394"/>
                      <a:pt x="9308" y="394"/>
                    </a:cubicBezTo>
                    <a:cubicBezTo>
                      <a:pt x="9332" y="400"/>
                      <a:pt x="9357" y="403"/>
                      <a:pt x="9380" y="403"/>
                    </a:cubicBezTo>
                    <a:cubicBezTo>
                      <a:pt x="9458" y="403"/>
                      <a:pt x="9531" y="370"/>
                      <a:pt x="9590" y="292"/>
                    </a:cubicBezTo>
                    <a:cubicBezTo>
                      <a:pt x="9635" y="156"/>
                      <a:pt x="9541" y="1"/>
                      <a:pt x="9413" y="1"/>
                    </a:cubicBezTo>
                    <a:close/>
                    <a:moveTo>
                      <a:pt x="12560" y="1256"/>
                    </a:moveTo>
                    <a:cubicBezTo>
                      <a:pt x="12528" y="1256"/>
                      <a:pt x="12496" y="1259"/>
                      <a:pt x="12462" y="1266"/>
                    </a:cubicBezTo>
                    <a:cubicBezTo>
                      <a:pt x="12154" y="1317"/>
                      <a:pt x="11949" y="1856"/>
                      <a:pt x="12257" y="2061"/>
                    </a:cubicBezTo>
                    <a:cubicBezTo>
                      <a:pt x="12283" y="2087"/>
                      <a:pt x="12360" y="2112"/>
                      <a:pt x="12411" y="2112"/>
                    </a:cubicBezTo>
                    <a:cubicBezTo>
                      <a:pt x="12447" y="2121"/>
                      <a:pt x="12482" y="2125"/>
                      <a:pt x="12518" y="2125"/>
                    </a:cubicBezTo>
                    <a:cubicBezTo>
                      <a:pt x="12685" y="2125"/>
                      <a:pt x="12844" y="2030"/>
                      <a:pt x="12949" y="1881"/>
                    </a:cubicBezTo>
                    <a:cubicBezTo>
                      <a:pt x="13089" y="1579"/>
                      <a:pt x="12870" y="1256"/>
                      <a:pt x="12560" y="1256"/>
                    </a:cubicBezTo>
                    <a:close/>
                    <a:moveTo>
                      <a:pt x="6402" y="1567"/>
                    </a:moveTo>
                    <a:cubicBezTo>
                      <a:pt x="6244" y="1567"/>
                      <a:pt x="6092" y="1644"/>
                      <a:pt x="6052" y="1805"/>
                    </a:cubicBezTo>
                    <a:cubicBezTo>
                      <a:pt x="6026" y="1856"/>
                      <a:pt x="6026" y="1907"/>
                      <a:pt x="6052" y="1958"/>
                    </a:cubicBezTo>
                    <a:cubicBezTo>
                      <a:pt x="6077" y="2138"/>
                      <a:pt x="6231" y="2292"/>
                      <a:pt x="6411" y="2317"/>
                    </a:cubicBezTo>
                    <a:cubicBezTo>
                      <a:pt x="6431" y="2321"/>
                      <a:pt x="6450" y="2322"/>
                      <a:pt x="6470" y="2322"/>
                    </a:cubicBezTo>
                    <a:cubicBezTo>
                      <a:pt x="6747" y="2322"/>
                      <a:pt x="6937" y="1993"/>
                      <a:pt x="6770" y="1753"/>
                    </a:cubicBezTo>
                    <a:cubicBezTo>
                      <a:pt x="6696" y="1631"/>
                      <a:pt x="6547" y="1567"/>
                      <a:pt x="6402" y="1567"/>
                    </a:cubicBezTo>
                    <a:close/>
                    <a:moveTo>
                      <a:pt x="9895" y="1689"/>
                    </a:moveTo>
                    <a:cubicBezTo>
                      <a:pt x="9854" y="1689"/>
                      <a:pt x="9812" y="1693"/>
                      <a:pt x="9770" y="1702"/>
                    </a:cubicBezTo>
                    <a:cubicBezTo>
                      <a:pt x="9308" y="1779"/>
                      <a:pt x="9000" y="2523"/>
                      <a:pt x="9436" y="2830"/>
                    </a:cubicBezTo>
                    <a:cubicBezTo>
                      <a:pt x="9513" y="2856"/>
                      <a:pt x="9590" y="2907"/>
                      <a:pt x="9667" y="2907"/>
                    </a:cubicBezTo>
                    <a:cubicBezTo>
                      <a:pt x="9721" y="2921"/>
                      <a:pt x="9775" y="2927"/>
                      <a:pt x="9828" y="2927"/>
                    </a:cubicBezTo>
                    <a:cubicBezTo>
                      <a:pt x="10078" y="2927"/>
                      <a:pt x="10310" y="2785"/>
                      <a:pt x="10436" y="2574"/>
                    </a:cubicBezTo>
                    <a:cubicBezTo>
                      <a:pt x="10647" y="2153"/>
                      <a:pt x="10324" y="1689"/>
                      <a:pt x="9895" y="1689"/>
                    </a:cubicBezTo>
                    <a:close/>
                    <a:moveTo>
                      <a:pt x="4359" y="3369"/>
                    </a:moveTo>
                    <a:cubicBezTo>
                      <a:pt x="4257" y="3369"/>
                      <a:pt x="4205" y="3523"/>
                      <a:pt x="4282" y="3599"/>
                    </a:cubicBezTo>
                    <a:lnTo>
                      <a:pt x="4334" y="3599"/>
                    </a:lnTo>
                    <a:cubicBezTo>
                      <a:pt x="4347" y="3606"/>
                      <a:pt x="4363" y="3610"/>
                      <a:pt x="4379" y="3610"/>
                    </a:cubicBezTo>
                    <a:cubicBezTo>
                      <a:pt x="4422" y="3610"/>
                      <a:pt x="4469" y="3586"/>
                      <a:pt x="4487" y="3548"/>
                    </a:cubicBezTo>
                    <a:cubicBezTo>
                      <a:pt x="4513" y="3446"/>
                      <a:pt x="4436" y="3369"/>
                      <a:pt x="4359" y="3369"/>
                    </a:cubicBezTo>
                    <a:close/>
                    <a:moveTo>
                      <a:pt x="15337" y="2484"/>
                    </a:moveTo>
                    <a:cubicBezTo>
                      <a:pt x="15295" y="2484"/>
                      <a:pt x="15251" y="2488"/>
                      <a:pt x="15206" y="2497"/>
                    </a:cubicBezTo>
                    <a:cubicBezTo>
                      <a:pt x="14744" y="2574"/>
                      <a:pt x="14462" y="3317"/>
                      <a:pt x="14898" y="3599"/>
                    </a:cubicBezTo>
                    <a:cubicBezTo>
                      <a:pt x="14950" y="3651"/>
                      <a:pt x="15026" y="3676"/>
                      <a:pt x="15129" y="3702"/>
                    </a:cubicBezTo>
                    <a:cubicBezTo>
                      <a:pt x="15170" y="3710"/>
                      <a:pt x="15212" y="3713"/>
                      <a:pt x="15254" y="3713"/>
                    </a:cubicBezTo>
                    <a:cubicBezTo>
                      <a:pt x="15498" y="3713"/>
                      <a:pt x="15745" y="3588"/>
                      <a:pt x="15898" y="3369"/>
                    </a:cubicBezTo>
                    <a:cubicBezTo>
                      <a:pt x="16085" y="2948"/>
                      <a:pt x="15782" y="2484"/>
                      <a:pt x="15337" y="2484"/>
                    </a:cubicBezTo>
                    <a:close/>
                    <a:moveTo>
                      <a:pt x="13055" y="3385"/>
                    </a:moveTo>
                    <a:cubicBezTo>
                      <a:pt x="13037" y="3385"/>
                      <a:pt x="13019" y="3388"/>
                      <a:pt x="13001" y="3394"/>
                    </a:cubicBezTo>
                    <a:cubicBezTo>
                      <a:pt x="12847" y="3420"/>
                      <a:pt x="12744" y="3676"/>
                      <a:pt x="12898" y="3779"/>
                    </a:cubicBezTo>
                    <a:cubicBezTo>
                      <a:pt x="12898" y="3779"/>
                      <a:pt x="12924" y="3779"/>
                      <a:pt x="12975" y="3805"/>
                    </a:cubicBezTo>
                    <a:cubicBezTo>
                      <a:pt x="12993" y="3809"/>
                      <a:pt x="13010" y="3811"/>
                      <a:pt x="13028" y="3811"/>
                    </a:cubicBezTo>
                    <a:cubicBezTo>
                      <a:pt x="13111" y="3811"/>
                      <a:pt x="13189" y="3761"/>
                      <a:pt x="13231" y="3676"/>
                    </a:cubicBezTo>
                    <a:cubicBezTo>
                      <a:pt x="13299" y="3541"/>
                      <a:pt x="13188" y="3385"/>
                      <a:pt x="13055" y="3385"/>
                    </a:cubicBezTo>
                    <a:close/>
                    <a:moveTo>
                      <a:pt x="7890" y="4029"/>
                    </a:moveTo>
                    <a:cubicBezTo>
                      <a:pt x="7731" y="4029"/>
                      <a:pt x="7579" y="4105"/>
                      <a:pt x="7539" y="4266"/>
                    </a:cubicBezTo>
                    <a:cubicBezTo>
                      <a:pt x="7513" y="4317"/>
                      <a:pt x="7513" y="4369"/>
                      <a:pt x="7539" y="4420"/>
                    </a:cubicBezTo>
                    <a:cubicBezTo>
                      <a:pt x="7565" y="4625"/>
                      <a:pt x="7718" y="4779"/>
                      <a:pt x="7898" y="4805"/>
                    </a:cubicBezTo>
                    <a:cubicBezTo>
                      <a:pt x="7908" y="4806"/>
                      <a:pt x="7919" y="4806"/>
                      <a:pt x="7929" y="4806"/>
                    </a:cubicBezTo>
                    <a:cubicBezTo>
                      <a:pt x="8221" y="4806"/>
                      <a:pt x="8430" y="4463"/>
                      <a:pt x="8257" y="4215"/>
                    </a:cubicBezTo>
                    <a:cubicBezTo>
                      <a:pt x="8183" y="4093"/>
                      <a:pt x="8034" y="4029"/>
                      <a:pt x="7890" y="4029"/>
                    </a:cubicBezTo>
                    <a:close/>
                    <a:moveTo>
                      <a:pt x="4081" y="5358"/>
                    </a:moveTo>
                    <a:cubicBezTo>
                      <a:pt x="3918" y="5358"/>
                      <a:pt x="3759" y="5435"/>
                      <a:pt x="3718" y="5600"/>
                    </a:cubicBezTo>
                    <a:cubicBezTo>
                      <a:pt x="3693" y="5651"/>
                      <a:pt x="3693" y="5702"/>
                      <a:pt x="3718" y="5753"/>
                    </a:cubicBezTo>
                    <a:cubicBezTo>
                      <a:pt x="3744" y="5933"/>
                      <a:pt x="3898" y="6087"/>
                      <a:pt x="4077" y="6112"/>
                    </a:cubicBezTo>
                    <a:cubicBezTo>
                      <a:pt x="4088" y="6113"/>
                      <a:pt x="4099" y="6114"/>
                      <a:pt x="4110" y="6114"/>
                    </a:cubicBezTo>
                    <a:cubicBezTo>
                      <a:pt x="4401" y="6114"/>
                      <a:pt x="4609" y="5794"/>
                      <a:pt x="4436" y="5523"/>
                    </a:cubicBezTo>
                    <a:cubicBezTo>
                      <a:pt x="4365" y="5416"/>
                      <a:pt x="4222" y="5358"/>
                      <a:pt x="4081" y="5358"/>
                    </a:cubicBezTo>
                    <a:close/>
                    <a:moveTo>
                      <a:pt x="7747" y="6125"/>
                    </a:moveTo>
                    <a:cubicBezTo>
                      <a:pt x="7705" y="6125"/>
                      <a:pt x="7661" y="6129"/>
                      <a:pt x="7616" y="6138"/>
                    </a:cubicBezTo>
                    <a:cubicBezTo>
                      <a:pt x="7154" y="6215"/>
                      <a:pt x="6872" y="6959"/>
                      <a:pt x="7308" y="7266"/>
                    </a:cubicBezTo>
                    <a:cubicBezTo>
                      <a:pt x="7359" y="7292"/>
                      <a:pt x="7436" y="7343"/>
                      <a:pt x="7539" y="7343"/>
                    </a:cubicBezTo>
                    <a:cubicBezTo>
                      <a:pt x="7588" y="7357"/>
                      <a:pt x="7639" y="7363"/>
                      <a:pt x="7691" y="7363"/>
                    </a:cubicBezTo>
                    <a:cubicBezTo>
                      <a:pt x="7932" y="7363"/>
                      <a:pt x="8181" y="7221"/>
                      <a:pt x="8308" y="7010"/>
                    </a:cubicBezTo>
                    <a:cubicBezTo>
                      <a:pt x="8495" y="6589"/>
                      <a:pt x="8191" y="6125"/>
                      <a:pt x="7747" y="6125"/>
                    </a:cubicBezTo>
                    <a:close/>
                    <a:moveTo>
                      <a:pt x="1797" y="7616"/>
                    </a:moveTo>
                    <a:cubicBezTo>
                      <a:pt x="1780" y="7616"/>
                      <a:pt x="1762" y="7619"/>
                      <a:pt x="1744" y="7625"/>
                    </a:cubicBezTo>
                    <a:cubicBezTo>
                      <a:pt x="1590" y="7651"/>
                      <a:pt x="1487" y="7882"/>
                      <a:pt x="1615" y="7984"/>
                    </a:cubicBezTo>
                    <a:lnTo>
                      <a:pt x="1615" y="8010"/>
                    </a:lnTo>
                    <a:cubicBezTo>
                      <a:pt x="1641" y="8010"/>
                      <a:pt x="1667" y="8010"/>
                      <a:pt x="1692" y="8036"/>
                    </a:cubicBezTo>
                    <a:cubicBezTo>
                      <a:pt x="1795" y="8036"/>
                      <a:pt x="1898" y="8010"/>
                      <a:pt x="1974" y="7907"/>
                    </a:cubicBezTo>
                    <a:cubicBezTo>
                      <a:pt x="2020" y="7772"/>
                      <a:pt x="1926" y="7616"/>
                      <a:pt x="1797" y="7616"/>
                    </a:cubicBezTo>
                    <a:close/>
                    <a:moveTo>
                      <a:pt x="6237" y="9057"/>
                    </a:moveTo>
                    <a:cubicBezTo>
                      <a:pt x="6227" y="9057"/>
                      <a:pt x="6216" y="9059"/>
                      <a:pt x="6205" y="9061"/>
                    </a:cubicBezTo>
                    <a:cubicBezTo>
                      <a:pt x="6129" y="9087"/>
                      <a:pt x="6077" y="9215"/>
                      <a:pt x="6154" y="9292"/>
                    </a:cubicBezTo>
                    <a:lnTo>
                      <a:pt x="6205" y="9292"/>
                    </a:lnTo>
                    <a:cubicBezTo>
                      <a:pt x="6219" y="9299"/>
                      <a:pt x="6233" y="9302"/>
                      <a:pt x="6246" y="9302"/>
                    </a:cubicBezTo>
                    <a:cubicBezTo>
                      <a:pt x="6282" y="9302"/>
                      <a:pt x="6315" y="9278"/>
                      <a:pt x="6334" y="9241"/>
                    </a:cubicBezTo>
                    <a:cubicBezTo>
                      <a:pt x="6380" y="9149"/>
                      <a:pt x="6323" y="9057"/>
                      <a:pt x="6237" y="9057"/>
                    </a:cubicBezTo>
                    <a:close/>
                    <a:moveTo>
                      <a:pt x="3654" y="8563"/>
                    </a:moveTo>
                    <a:cubicBezTo>
                      <a:pt x="3625" y="8563"/>
                      <a:pt x="3595" y="8566"/>
                      <a:pt x="3564" y="8574"/>
                    </a:cubicBezTo>
                    <a:cubicBezTo>
                      <a:pt x="3282" y="8625"/>
                      <a:pt x="3077" y="9087"/>
                      <a:pt x="3359" y="9292"/>
                    </a:cubicBezTo>
                    <a:cubicBezTo>
                      <a:pt x="3410" y="9318"/>
                      <a:pt x="3462" y="9318"/>
                      <a:pt x="3513" y="9343"/>
                    </a:cubicBezTo>
                    <a:cubicBezTo>
                      <a:pt x="3535" y="9347"/>
                      <a:pt x="3558" y="9348"/>
                      <a:pt x="3581" y="9348"/>
                    </a:cubicBezTo>
                    <a:cubicBezTo>
                      <a:pt x="3742" y="9348"/>
                      <a:pt x="3910" y="9270"/>
                      <a:pt x="4000" y="9113"/>
                    </a:cubicBezTo>
                    <a:cubicBezTo>
                      <a:pt x="4116" y="8859"/>
                      <a:pt x="3919" y="8563"/>
                      <a:pt x="3654" y="8563"/>
                    </a:cubicBezTo>
                    <a:close/>
                    <a:moveTo>
                      <a:pt x="8158" y="9205"/>
                    </a:moveTo>
                    <a:cubicBezTo>
                      <a:pt x="7996" y="9205"/>
                      <a:pt x="7837" y="9281"/>
                      <a:pt x="7795" y="9446"/>
                    </a:cubicBezTo>
                    <a:cubicBezTo>
                      <a:pt x="7795" y="9497"/>
                      <a:pt x="7795" y="9549"/>
                      <a:pt x="7795" y="9600"/>
                    </a:cubicBezTo>
                    <a:cubicBezTo>
                      <a:pt x="7821" y="9779"/>
                      <a:pt x="7975" y="9933"/>
                      <a:pt x="8154" y="9959"/>
                    </a:cubicBezTo>
                    <a:cubicBezTo>
                      <a:pt x="8166" y="9960"/>
                      <a:pt x="8178" y="9960"/>
                      <a:pt x="8190" y="9960"/>
                    </a:cubicBezTo>
                    <a:cubicBezTo>
                      <a:pt x="8502" y="9960"/>
                      <a:pt x="8686" y="9641"/>
                      <a:pt x="8513" y="9369"/>
                    </a:cubicBezTo>
                    <a:cubicBezTo>
                      <a:pt x="8442" y="9262"/>
                      <a:pt x="8299" y="9205"/>
                      <a:pt x="8158" y="9205"/>
                    </a:cubicBezTo>
                    <a:close/>
                    <a:moveTo>
                      <a:pt x="5080" y="11305"/>
                    </a:moveTo>
                    <a:cubicBezTo>
                      <a:pt x="5038" y="11305"/>
                      <a:pt x="4994" y="11309"/>
                      <a:pt x="4949" y="11318"/>
                    </a:cubicBezTo>
                    <a:cubicBezTo>
                      <a:pt x="4487" y="11395"/>
                      <a:pt x="4205" y="12138"/>
                      <a:pt x="4641" y="12446"/>
                    </a:cubicBezTo>
                    <a:cubicBezTo>
                      <a:pt x="4693" y="12472"/>
                      <a:pt x="4769" y="12523"/>
                      <a:pt x="4872" y="12523"/>
                    </a:cubicBezTo>
                    <a:cubicBezTo>
                      <a:pt x="4921" y="12537"/>
                      <a:pt x="4972" y="12543"/>
                      <a:pt x="5022" y="12543"/>
                    </a:cubicBezTo>
                    <a:cubicBezTo>
                      <a:pt x="5258" y="12543"/>
                      <a:pt x="5493" y="12401"/>
                      <a:pt x="5641" y="12190"/>
                    </a:cubicBezTo>
                    <a:cubicBezTo>
                      <a:pt x="5829" y="11769"/>
                      <a:pt x="5525" y="11305"/>
                      <a:pt x="5080" y="11305"/>
                    </a:cubicBezTo>
                    <a:close/>
                    <a:moveTo>
                      <a:pt x="897" y="11529"/>
                    </a:moveTo>
                    <a:cubicBezTo>
                      <a:pt x="847" y="11529"/>
                      <a:pt x="796" y="11536"/>
                      <a:pt x="744" y="11549"/>
                    </a:cubicBezTo>
                    <a:cubicBezTo>
                      <a:pt x="282" y="11626"/>
                      <a:pt x="0" y="12369"/>
                      <a:pt x="436" y="12651"/>
                    </a:cubicBezTo>
                    <a:cubicBezTo>
                      <a:pt x="513" y="12703"/>
                      <a:pt x="590" y="12728"/>
                      <a:pt x="667" y="12754"/>
                    </a:cubicBezTo>
                    <a:cubicBezTo>
                      <a:pt x="712" y="12761"/>
                      <a:pt x="756" y="12765"/>
                      <a:pt x="801" y="12765"/>
                    </a:cubicBezTo>
                    <a:cubicBezTo>
                      <a:pt x="1061" y="12765"/>
                      <a:pt x="1305" y="12640"/>
                      <a:pt x="1436" y="12420"/>
                    </a:cubicBezTo>
                    <a:cubicBezTo>
                      <a:pt x="1643" y="12006"/>
                      <a:pt x="1333" y="11529"/>
                      <a:pt x="897" y="11529"/>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84" name="Google Shape;584;p13"/>
              <p:cNvSpPr/>
              <p:nvPr/>
            </p:nvSpPr>
            <p:spPr>
              <a:xfrm>
                <a:off x="-1775275" y="2546100"/>
                <a:ext cx="795475" cy="1591550"/>
              </a:xfrm>
              <a:custGeom>
                <a:avLst/>
                <a:gdLst/>
                <a:ahLst/>
                <a:cxnLst/>
                <a:rect l="l" t="t" r="r" b="b"/>
                <a:pathLst>
                  <a:path w="31819" h="63662" extrusionOk="0">
                    <a:moveTo>
                      <a:pt x="31286" y="1"/>
                    </a:moveTo>
                    <a:cubicBezTo>
                      <a:pt x="31186" y="1"/>
                      <a:pt x="31084" y="43"/>
                      <a:pt x="31003" y="145"/>
                    </a:cubicBezTo>
                    <a:cubicBezTo>
                      <a:pt x="15822" y="19300"/>
                      <a:pt x="4258" y="42891"/>
                      <a:pt x="52" y="63200"/>
                    </a:cubicBezTo>
                    <a:cubicBezTo>
                      <a:pt x="1" y="63405"/>
                      <a:pt x="129" y="63610"/>
                      <a:pt x="334" y="63662"/>
                    </a:cubicBezTo>
                    <a:lnTo>
                      <a:pt x="411" y="63662"/>
                    </a:lnTo>
                    <a:cubicBezTo>
                      <a:pt x="591" y="63662"/>
                      <a:pt x="745" y="63534"/>
                      <a:pt x="796" y="63354"/>
                    </a:cubicBezTo>
                    <a:cubicBezTo>
                      <a:pt x="4976" y="43148"/>
                      <a:pt x="16489" y="19685"/>
                      <a:pt x="31592" y="607"/>
                    </a:cubicBezTo>
                    <a:cubicBezTo>
                      <a:pt x="31818" y="325"/>
                      <a:pt x="31560" y="1"/>
                      <a:pt x="31286"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585" name="Google Shape;585;p13"/>
            <p:cNvGrpSpPr/>
            <p:nvPr/>
          </p:nvGrpSpPr>
          <p:grpSpPr>
            <a:xfrm>
              <a:off x="-2055400" y="3174000"/>
              <a:ext cx="1520600" cy="1434200"/>
              <a:chOff x="-2055400" y="3174000"/>
              <a:chExt cx="1520600" cy="1434200"/>
            </a:xfrm>
          </p:grpSpPr>
          <p:sp>
            <p:nvSpPr>
              <p:cNvPr id="586" name="Google Shape;586;p13"/>
              <p:cNvSpPr/>
              <p:nvPr/>
            </p:nvSpPr>
            <p:spPr>
              <a:xfrm>
                <a:off x="-2007975" y="3215025"/>
                <a:ext cx="1473175" cy="1393175"/>
              </a:xfrm>
              <a:custGeom>
                <a:avLst/>
                <a:gdLst/>
                <a:ahLst/>
                <a:cxnLst/>
                <a:rect l="l" t="t" r="r" b="b"/>
                <a:pathLst>
                  <a:path w="58927" h="55727" extrusionOk="0">
                    <a:moveTo>
                      <a:pt x="49062" y="0"/>
                    </a:moveTo>
                    <a:cubicBezTo>
                      <a:pt x="48551" y="0"/>
                      <a:pt x="48041" y="36"/>
                      <a:pt x="47542" y="108"/>
                    </a:cubicBezTo>
                    <a:cubicBezTo>
                      <a:pt x="43618" y="698"/>
                      <a:pt x="40182" y="3005"/>
                      <a:pt x="37054" y="5441"/>
                    </a:cubicBezTo>
                    <a:cubicBezTo>
                      <a:pt x="28669" y="11980"/>
                      <a:pt x="21566" y="19955"/>
                      <a:pt x="15489" y="28674"/>
                    </a:cubicBezTo>
                    <a:cubicBezTo>
                      <a:pt x="13386" y="31725"/>
                      <a:pt x="11591" y="33828"/>
                      <a:pt x="9309" y="36725"/>
                    </a:cubicBezTo>
                    <a:cubicBezTo>
                      <a:pt x="4366" y="43026"/>
                      <a:pt x="2390" y="53266"/>
                      <a:pt x="9" y="55718"/>
                    </a:cubicBezTo>
                    <a:lnTo>
                      <a:pt x="9" y="55718"/>
                    </a:lnTo>
                    <a:cubicBezTo>
                      <a:pt x="12574" y="42822"/>
                      <a:pt x="31237" y="29697"/>
                      <a:pt x="46849" y="20724"/>
                    </a:cubicBezTo>
                    <a:cubicBezTo>
                      <a:pt x="49901" y="18981"/>
                      <a:pt x="53055" y="17237"/>
                      <a:pt x="55363" y="14596"/>
                    </a:cubicBezTo>
                    <a:cubicBezTo>
                      <a:pt x="57645" y="11955"/>
                      <a:pt x="58927" y="8083"/>
                      <a:pt x="57542" y="4852"/>
                    </a:cubicBezTo>
                    <a:cubicBezTo>
                      <a:pt x="56177" y="1674"/>
                      <a:pt x="52567" y="0"/>
                      <a:pt x="49062" y="0"/>
                    </a:cubicBezTo>
                    <a:close/>
                    <a:moveTo>
                      <a:pt x="9" y="55718"/>
                    </a:moveTo>
                    <a:lnTo>
                      <a:pt x="9" y="55718"/>
                    </a:lnTo>
                    <a:cubicBezTo>
                      <a:pt x="6" y="55720"/>
                      <a:pt x="4" y="55723"/>
                      <a:pt x="1" y="55726"/>
                    </a:cubicBezTo>
                    <a:cubicBezTo>
                      <a:pt x="4" y="55723"/>
                      <a:pt x="6" y="55720"/>
                      <a:pt x="9" y="55718"/>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87" name="Google Shape;587;p13"/>
              <p:cNvSpPr/>
              <p:nvPr/>
            </p:nvSpPr>
            <p:spPr>
              <a:xfrm>
                <a:off x="-2055400" y="3174000"/>
                <a:ext cx="1472525" cy="1393175"/>
              </a:xfrm>
              <a:custGeom>
                <a:avLst/>
                <a:gdLst/>
                <a:ahLst/>
                <a:cxnLst/>
                <a:rect l="l" t="t" r="r" b="b"/>
                <a:pathLst>
                  <a:path w="58901" h="55727" extrusionOk="0">
                    <a:moveTo>
                      <a:pt x="49036" y="0"/>
                    </a:moveTo>
                    <a:cubicBezTo>
                      <a:pt x="48525" y="0"/>
                      <a:pt x="48015" y="36"/>
                      <a:pt x="47516" y="108"/>
                    </a:cubicBezTo>
                    <a:cubicBezTo>
                      <a:pt x="43592" y="697"/>
                      <a:pt x="40156" y="3005"/>
                      <a:pt x="37028" y="5441"/>
                    </a:cubicBezTo>
                    <a:lnTo>
                      <a:pt x="37053" y="5441"/>
                    </a:lnTo>
                    <a:cubicBezTo>
                      <a:pt x="28643" y="11980"/>
                      <a:pt x="21540" y="19955"/>
                      <a:pt x="15488" y="28673"/>
                    </a:cubicBezTo>
                    <a:cubicBezTo>
                      <a:pt x="13386" y="31725"/>
                      <a:pt x="11565" y="33828"/>
                      <a:pt x="9283" y="36725"/>
                    </a:cubicBezTo>
                    <a:cubicBezTo>
                      <a:pt x="4334" y="43033"/>
                      <a:pt x="2359" y="53290"/>
                      <a:pt x="0" y="55726"/>
                    </a:cubicBezTo>
                    <a:cubicBezTo>
                      <a:pt x="12565" y="42828"/>
                      <a:pt x="31207" y="29699"/>
                      <a:pt x="46823" y="20724"/>
                    </a:cubicBezTo>
                    <a:cubicBezTo>
                      <a:pt x="49875" y="18981"/>
                      <a:pt x="53029" y="17237"/>
                      <a:pt x="55336" y="14596"/>
                    </a:cubicBezTo>
                    <a:cubicBezTo>
                      <a:pt x="57619" y="11955"/>
                      <a:pt x="58901" y="8083"/>
                      <a:pt x="57516" y="4852"/>
                    </a:cubicBezTo>
                    <a:cubicBezTo>
                      <a:pt x="56151" y="1674"/>
                      <a:pt x="52541" y="0"/>
                      <a:pt x="49036"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88" name="Google Shape;588;p13"/>
              <p:cNvSpPr/>
              <p:nvPr/>
            </p:nvSpPr>
            <p:spPr>
              <a:xfrm>
                <a:off x="-1083325" y="3219875"/>
                <a:ext cx="461350" cy="203475"/>
              </a:xfrm>
              <a:custGeom>
                <a:avLst/>
                <a:gdLst/>
                <a:ahLst/>
                <a:cxnLst/>
                <a:rect l="l" t="t" r="r" b="b"/>
                <a:pathLst>
                  <a:path w="18454" h="8139" extrusionOk="0">
                    <a:moveTo>
                      <a:pt x="8731" y="282"/>
                    </a:moveTo>
                    <a:cubicBezTo>
                      <a:pt x="8661" y="282"/>
                      <a:pt x="8587" y="347"/>
                      <a:pt x="8607" y="427"/>
                    </a:cubicBezTo>
                    <a:cubicBezTo>
                      <a:pt x="8607" y="452"/>
                      <a:pt x="8633" y="452"/>
                      <a:pt x="8633" y="478"/>
                    </a:cubicBezTo>
                    <a:cubicBezTo>
                      <a:pt x="8669" y="496"/>
                      <a:pt x="8705" y="514"/>
                      <a:pt x="8741" y="514"/>
                    </a:cubicBezTo>
                    <a:cubicBezTo>
                      <a:pt x="8756" y="514"/>
                      <a:pt x="8771" y="511"/>
                      <a:pt x="8786" y="504"/>
                    </a:cubicBezTo>
                    <a:cubicBezTo>
                      <a:pt x="8889" y="452"/>
                      <a:pt x="8889" y="350"/>
                      <a:pt x="8786" y="298"/>
                    </a:cubicBezTo>
                    <a:cubicBezTo>
                      <a:pt x="8770" y="287"/>
                      <a:pt x="8750" y="282"/>
                      <a:pt x="8731" y="282"/>
                    </a:cubicBezTo>
                    <a:close/>
                    <a:moveTo>
                      <a:pt x="11359" y="1"/>
                    </a:moveTo>
                    <a:cubicBezTo>
                      <a:pt x="11294" y="1"/>
                      <a:pt x="11229" y="21"/>
                      <a:pt x="11171" y="68"/>
                    </a:cubicBezTo>
                    <a:cubicBezTo>
                      <a:pt x="11120" y="119"/>
                      <a:pt x="11094" y="145"/>
                      <a:pt x="11069" y="196"/>
                    </a:cubicBezTo>
                    <a:cubicBezTo>
                      <a:pt x="10992" y="375"/>
                      <a:pt x="11017" y="581"/>
                      <a:pt x="11145" y="709"/>
                    </a:cubicBezTo>
                    <a:cubicBezTo>
                      <a:pt x="11221" y="785"/>
                      <a:pt x="11314" y="819"/>
                      <a:pt x="11405" y="819"/>
                    </a:cubicBezTo>
                    <a:cubicBezTo>
                      <a:pt x="11590" y="819"/>
                      <a:pt x="11769" y="676"/>
                      <a:pt x="11787" y="452"/>
                    </a:cubicBezTo>
                    <a:cubicBezTo>
                      <a:pt x="11806" y="234"/>
                      <a:pt x="11581" y="1"/>
                      <a:pt x="11359" y="1"/>
                    </a:cubicBezTo>
                    <a:close/>
                    <a:moveTo>
                      <a:pt x="14759" y="611"/>
                    </a:moveTo>
                    <a:cubicBezTo>
                      <a:pt x="14635" y="611"/>
                      <a:pt x="14488" y="737"/>
                      <a:pt x="14530" y="863"/>
                    </a:cubicBezTo>
                    <a:cubicBezTo>
                      <a:pt x="14530" y="888"/>
                      <a:pt x="14556" y="914"/>
                      <a:pt x="14556" y="940"/>
                    </a:cubicBezTo>
                    <a:cubicBezTo>
                      <a:pt x="14606" y="989"/>
                      <a:pt x="14666" y="1017"/>
                      <a:pt x="14730" y="1017"/>
                    </a:cubicBezTo>
                    <a:cubicBezTo>
                      <a:pt x="14765" y="1017"/>
                      <a:pt x="14802" y="1009"/>
                      <a:pt x="14838" y="991"/>
                    </a:cubicBezTo>
                    <a:cubicBezTo>
                      <a:pt x="14992" y="914"/>
                      <a:pt x="14992" y="709"/>
                      <a:pt x="14838" y="632"/>
                    </a:cubicBezTo>
                    <a:cubicBezTo>
                      <a:pt x="14814" y="618"/>
                      <a:pt x="14787" y="611"/>
                      <a:pt x="14759" y="611"/>
                    </a:cubicBezTo>
                    <a:close/>
                    <a:moveTo>
                      <a:pt x="7128" y="1616"/>
                    </a:moveTo>
                    <a:cubicBezTo>
                      <a:pt x="7063" y="1616"/>
                      <a:pt x="6998" y="1637"/>
                      <a:pt x="6940" y="1683"/>
                    </a:cubicBezTo>
                    <a:cubicBezTo>
                      <a:pt x="6889" y="1709"/>
                      <a:pt x="6863" y="1760"/>
                      <a:pt x="6838" y="1811"/>
                    </a:cubicBezTo>
                    <a:cubicBezTo>
                      <a:pt x="6761" y="1965"/>
                      <a:pt x="6786" y="2170"/>
                      <a:pt x="6914" y="2324"/>
                    </a:cubicBezTo>
                    <a:cubicBezTo>
                      <a:pt x="6987" y="2389"/>
                      <a:pt x="7075" y="2418"/>
                      <a:pt x="7161" y="2418"/>
                    </a:cubicBezTo>
                    <a:cubicBezTo>
                      <a:pt x="7351" y="2418"/>
                      <a:pt x="7538" y="2279"/>
                      <a:pt x="7556" y="2068"/>
                    </a:cubicBezTo>
                    <a:cubicBezTo>
                      <a:pt x="7575" y="1850"/>
                      <a:pt x="7350" y="1616"/>
                      <a:pt x="7128" y="1616"/>
                    </a:cubicBezTo>
                    <a:close/>
                    <a:moveTo>
                      <a:pt x="4071" y="2071"/>
                    </a:moveTo>
                    <a:cubicBezTo>
                      <a:pt x="3935" y="2071"/>
                      <a:pt x="3797" y="2181"/>
                      <a:pt x="3837" y="2324"/>
                    </a:cubicBezTo>
                    <a:cubicBezTo>
                      <a:pt x="3863" y="2350"/>
                      <a:pt x="3863" y="2376"/>
                      <a:pt x="3889" y="2401"/>
                    </a:cubicBezTo>
                    <a:cubicBezTo>
                      <a:pt x="3938" y="2451"/>
                      <a:pt x="3999" y="2479"/>
                      <a:pt x="4063" y="2479"/>
                    </a:cubicBezTo>
                    <a:cubicBezTo>
                      <a:pt x="4098" y="2479"/>
                      <a:pt x="4134" y="2471"/>
                      <a:pt x="4171" y="2452"/>
                    </a:cubicBezTo>
                    <a:cubicBezTo>
                      <a:pt x="4325" y="2376"/>
                      <a:pt x="4325" y="2170"/>
                      <a:pt x="4171" y="2093"/>
                    </a:cubicBezTo>
                    <a:cubicBezTo>
                      <a:pt x="4140" y="2078"/>
                      <a:pt x="4105" y="2071"/>
                      <a:pt x="4071" y="2071"/>
                    </a:cubicBezTo>
                    <a:close/>
                    <a:moveTo>
                      <a:pt x="13880" y="2168"/>
                    </a:moveTo>
                    <a:cubicBezTo>
                      <a:pt x="13496" y="2168"/>
                      <a:pt x="13071" y="2519"/>
                      <a:pt x="13197" y="2940"/>
                    </a:cubicBezTo>
                    <a:lnTo>
                      <a:pt x="13171" y="2914"/>
                    </a:lnTo>
                    <a:lnTo>
                      <a:pt x="13171" y="2914"/>
                    </a:lnTo>
                    <a:cubicBezTo>
                      <a:pt x="13197" y="3017"/>
                      <a:pt x="13248" y="3068"/>
                      <a:pt x="13299" y="3145"/>
                    </a:cubicBezTo>
                    <a:cubicBezTo>
                      <a:pt x="13438" y="3300"/>
                      <a:pt x="13634" y="3386"/>
                      <a:pt x="13834" y="3386"/>
                    </a:cubicBezTo>
                    <a:cubicBezTo>
                      <a:pt x="13931" y="3386"/>
                      <a:pt x="14028" y="3366"/>
                      <a:pt x="14120" y="3324"/>
                    </a:cubicBezTo>
                    <a:cubicBezTo>
                      <a:pt x="14582" y="3119"/>
                      <a:pt x="14582" y="2452"/>
                      <a:pt x="14120" y="2222"/>
                    </a:cubicBezTo>
                    <a:cubicBezTo>
                      <a:pt x="14046" y="2185"/>
                      <a:pt x="13964" y="2168"/>
                      <a:pt x="13880" y="2168"/>
                    </a:cubicBezTo>
                    <a:close/>
                    <a:moveTo>
                      <a:pt x="11052" y="2873"/>
                    </a:moveTo>
                    <a:cubicBezTo>
                      <a:pt x="10986" y="2873"/>
                      <a:pt x="10922" y="2893"/>
                      <a:pt x="10863" y="2940"/>
                    </a:cubicBezTo>
                    <a:cubicBezTo>
                      <a:pt x="10812" y="2965"/>
                      <a:pt x="10786" y="3017"/>
                      <a:pt x="10761" y="3068"/>
                    </a:cubicBezTo>
                    <a:cubicBezTo>
                      <a:pt x="10658" y="3222"/>
                      <a:pt x="10710" y="3427"/>
                      <a:pt x="10838" y="3581"/>
                    </a:cubicBezTo>
                    <a:cubicBezTo>
                      <a:pt x="10910" y="3645"/>
                      <a:pt x="10998" y="3674"/>
                      <a:pt x="11085" y="3674"/>
                    </a:cubicBezTo>
                    <a:cubicBezTo>
                      <a:pt x="11275" y="3674"/>
                      <a:pt x="11461" y="3535"/>
                      <a:pt x="11479" y="3324"/>
                    </a:cubicBezTo>
                    <a:cubicBezTo>
                      <a:pt x="11499" y="3106"/>
                      <a:pt x="11273" y="2873"/>
                      <a:pt x="11052" y="2873"/>
                    </a:cubicBezTo>
                    <a:close/>
                    <a:moveTo>
                      <a:pt x="16379" y="3486"/>
                    </a:moveTo>
                    <a:cubicBezTo>
                      <a:pt x="16118" y="3486"/>
                      <a:pt x="15832" y="3726"/>
                      <a:pt x="15915" y="4017"/>
                    </a:cubicBezTo>
                    <a:cubicBezTo>
                      <a:pt x="15915" y="4068"/>
                      <a:pt x="15941" y="4119"/>
                      <a:pt x="15992" y="4170"/>
                    </a:cubicBezTo>
                    <a:cubicBezTo>
                      <a:pt x="16098" y="4277"/>
                      <a:pt x="16241" y="4334"/>
                      <a:pt x="16378" y="4334"/>
                    </a:cubicBezTo>
                    <a:cubicBezTo>
                      <a:pt x="16440" y="4334"/>
                      <a:pt x="16500" y="4323"/>
                      <a:pt x="16556" y="4299"/>
                    </a:cubicBezTo>
                    <a:cubicBezTo>
                      <a:pt x="16889" y="4145"/>
                      <a:pt x="16889" y="3683"/>
                      <a:pt x="16556" y="3529"/>
                    </a:cubicBezTo>
                    <a:cubicBezTo>
                      <a:pt x="16502" y="3500"/>
                      <a:pt x="16441" y="3486"/>
                      <a:pt x="16379" y="3486"/>
                    </a:cubicBezTo>
                    <a:close/>
                    <a:moveTo>
                      <a:pt x="4904" y="3922"/>
                    </a:moveTo>
                    <a:cubicBezTo>
                      <a:pt x="4663" y="3922"/>
                      <a:pt x="4396" y="4153"/>
                      <a:pt x="4478" y="4401"/>
                    </a:cubicBezTo>
                    <a:cubicBezTo>
                      <a:pt x="4478" y="4453"/>
                      <a:pt x="4504" y="4504"/>
                      <a:pt x="4555" y="4529"/>
                    </a:cubicBezTo>
                    <a:cubicBezTo>
                      <a:pt x="4644" y="4636"/>
                      <a:pt x="4769" y="4693"/>
                      <a:pt x="4897" y="4693"/>
                    </a:cubicBezTo>
                    <a:cubicBezTo>
                      <a:pt x="4955" y="4693"/>
                      <a:pt x="5013" y="4681"/>
                      <a:pt x="5068" y="4658"/>
                    </a:cubicBezTo>
                    <a:cubicBezTo>
                      <a:pt x="5376" y="4529"/>
                      <a:pt x="5376" y="4094"/>
                      <a:pt x="5068" y="3965"/>
                    </a:cubicBezTo>
                    <a:cubicBezTo>
                      <a:pt x="5018" y="3935"/>
                      <a:pt x="4962" y="3922"/>
                      <a:pt x="4904" y="3922"/>
                    </a:cubicBezTo>
                    <a:close/>
                    <a:moveTo>
                      <a:pt x="9543" y="4424"/>
                    </a:moveTo>
                    <a:cubicBezTo>
                      <a:pt x="9154" y="4424"/>
                      <a:pt x="8716" y="4772"/>
                      <a:pt x="8863" y="5171"/>
                    </a:cubicBezTo>
                    <a:lnTo>
                      <a:pt x="8838" y="5171"/>
                    </a:lnTo>
                    <a:cubicBezTo>
                      <a:pt x="8863" y="5247"/>
                      <a:pt x="8915" y="5324"/>
                      <a:pt x="8966" y="5376"/>
                    </a:cubicBezTo>
                    <a:cubicBezTo>
                      <a:pt x="9111" y="5539"/>
                      <a:pt x="9321" y="5625"/>
                      <a:pt x="9531" y="5625"/>
                    </a:cubicBezTo>
                    <a:cubicBezTo>
                      <a:pt x="9617" y="5625"/>
                      <a:pt x="9704" y="5611"/>
                      <a:pt x="9786" y="5581"/>
                    </a:cubicBezTo>
                    <a:cubicBezTo>
                      <a:pt x="10248" y="5350"/>
                      <a:pt x="10248" y="4709"/>
                      <a:pt x="9786" y="4478"/>
                    </a:cubicBezTo>
                    <a:cubicBezTo>
                      <a:pt x="9712" y="4441"/>
                      <a:pt x="9629" y="4424"/>
                      <a:pt x="9543" y="4424"/>
                    </a:cubicBezTo>
                    <a:close/>
                    <a:moveTo>
                      <a:pt x="803" y="4566"/>
                    </a:moveTo>
                    <a:cubicBezTo>
                      <a:pt x="420" y="4566"/>
                      <a:pt x="1" y="4912"/>
                      <a:pt x="145" y="5324"/>
                    </a:cubicBezTo>
                    <a:lnTo>
                      <a:pt x="119" y="5324"/>
                    </a:lnTo>
                    <a:cubicBezTo>
                      <a:pt x="145" y="5401"/>
                      <a:pt x="196" y="5478"/>
                      <a:pt x="247" y="5530"/>
                    </a:cubicBezTo>
                    <a:cubicBezTo>
                      <a:pt x="393" y="5693"/>
                      <a:pt x="602" y="5779"/>
                      <a:pt x="812" y="5779"/>
                    </a:cubicBezTo>
                    <a:cubicBezTo>
                      <a:pt x="899" y="5779"/>
                      <a:pt x="986" y="5765"/>
                      <a:pt x="1068" y="5735"/>
                    </a:cubicBezTo>
                    <a:cubicBezTo>
                      <a:pt x="1530" y="5504"/>
                      <a:pt x="1530" y="4837"/>
                      <a:pt x="1068" y="4632"/>
                    </a:cubicBezTo>
                    <a:cubicBezTo>
                      <a:pt x="988" y="4587"/>
                      <a:pt x="896" y="4566"/>
                      <a:pt x="803" y="4566"/>
                    </a:cubicBezTo>
                    <a:close/>
                    <a:moveTo>
                      <a:pt x="15597" y="5507"/>
                    </a:moveTo>
                    <a:cubicBezTo>
                      <a:pt x="15474" y="5507"/>
                      <a:pt x="15336" y="5617"/>
                      <a:pt x="15376" y="5760"/>
                    </a:cubicBezTo>
                    <a:cubicBezTo>
                      <a:pt x="15376" y="5786"/>
                      <a:pt x="15402" y="5812"/>
                      <a:pt x="15428" y="5837"/>
                    </a:cubicBezTo>
                    <a:cubicBezTo>
                      <a:pt x="15461" y="5887"/>
                      <a:pt x="15515" y="5915"/>
                      <a:pt x="15577" y="5915"/>
                    </a:cubicBezTo>
                    <a:cubicBezTo>
                      <a:pt x="15612" y="5915"/>
                      <a:pt x="15648" y="5907"/>
                      <a:pt x="15684" y="5889"/>
                    </a:cubicBezTo>
                    <a:cubicBezTo>
                      <a:pt x="15838" y="5812"/>
                      <a:pt x="15838" y="5606"/>
                      <a:pt x="15684" y="5530"/>
                    </a:cubicBezTo>
                    <a:cubicBezTo>
                      <a:pt x="15658" y="5514"/>
                      <a:pt x="15628" y="5507"/>
                      <a:pt x="15597" y="5507"/>
                    </a:cubicBezTo>
                    <a:close/>
                    <a:moveTo>
                      <a:pt x="6804" y="5935"/>
                    </a:moveTo>
                    <a:cubicBezTo>
                      <a:pt x="6729" y="5935"/>
                      <a:pt x="6636" y="6001"/>
                      <a:pt x="6658" y="6068"/>
                    </a:cubicBezTo>
                    <a:cubicBezTo>
                      <a:pt x="6658" y="6094"/>
                      <a:pt x="6684" y="6094"/>
                      <a:pt x="6684" y="6119"/>
                    </a:cubicBezTo>
                    <a:cubicBezTo>
                      <a:pt x="6702" y="6137"/>
                      <a:pt x="6746" y="6156"/>
                      <a:pt x="6788" y="6156"/>
                    </a:cubicBezTo>
                    <a:cubicBezTo>
                      <a:pt x="6805" y="6156"/>
                      <a:pt x="6823" y="6152"/>
                      <a:pt x="6838" y="6145"/>
                    </a:cubicBezTo>
                    <a:cubicBezTo>
                      <a:pt x="6914" y="6119"/>
                      <a:pt x="6914" y="5991"/>
                      <a:pt x="6838" y="5940"/>
                    </a:cubicBezTo>
                    <a:cubicBezTo>
                      <a:pt x="6827" y="5936"/>
                      <a:pt x="6816" y="5935"/>
                      <a:pt x="6804" y="5935"/>
                    </a:cubicBezTo>
                    <a:close/>
                    <a:moveTo>
                      <a:pt x="17748" y="6091"/>
                    </a:moveTo>
                    <a:cubicBezTo>
                      <a:pt x="17360" y="6091"/>
                      <a:pt x="16922" y="6438"/>
                      <a:pt x="17069" y="6837"/>
                    </a:cubicBezTo>
                    <a:lnTo>
                      <a:pt x="17043" y="6837"/>
                    </a:lnTo>
                    <a:cubicBezTo>
                      <a:pt x="17069" y="6914"/>
                      <a:pt x="17120" y="6991"/>
                      <a:pt x="17171" y="7068"/>
                    </a:cubicBezTo>
                    <a:cubicBezTo>
                      <a:pt x="17310" y="7224"/>
                      <a:pt x="17506" y="7309"/>
                      <a:pt x="17706" y="7309"/>
                    </a:cubicBezTo>
                    <a:cubicBezTo>
                      <a:pt x="17803" y="7309"/>
                      <a:pt x="17900" y="7289"/>
                      <a:pt x="17992" y="7248"/>
                    </a:cubicBezTo>
                    <a:cubicBezTo>
                      <a:pt x="18454" y="7042"/>
                      <a:pt x="18454" y="6376"/>
                      <a:pt x="17992" y="6145"/>
                    </a:cubicBezTo>
                    <a:cubicBezTo>
                      <a:pt x="17918" y="6108"/>
                      <a:pt x="17834" y="6091"/>
                      <a:pt x="17748" y="6091"/>
                    </a:cubicBezTo>
                    <a:close/>
                    <a:moveTo>
                      <a:pt x="8075" y="7152"/>
                    </a:moveTo>
                    <a:cubicBezTo>
                      <a:pt x="8008" y="7152"/>
                      <a:pt x="7944" y="7173"/>
                      <a:pt x="7889" y="7222"/>
                    </a:cubicBezTo>
                    <a:lnTo>
                      <a:pt x="7863" y="7222"/>
                    </a:lnTo>
                    <a:cubicBezTo>
                      <a:pt x="7838" y="7248"/>
                      <a:pt x="7812" y="7273"/>
                      <a:pt x="7786" y="7324"/>
                    </a:cubicBezTo>
                    <a:cubicBezTo>
                      <a:pt x="7684" y="7504"/>
                      <a:pt x="7709" y="7709"/>
                      <a:pt x="7838" y="7837"/>
                    </a:cubicBezTo>
                    <a:cubicBezTo>
                      <a:pt x="7923" y="7914"/>
                      <a:pt x="8023" y="7948"/>
                      <a:pt x="8118" y="7948"/>
                    </a:cubicBezTo>
                    <a:cubicBezTo>
                      <a:pt x="8308" y="7948"/>
                      <a:pt x="8479" y="7812"/>
                      <a:pt x="8479" y="7607"/>
                    </a:cubicBezTo>
                    <a:cubicBezTo>
                      <a:pt x="8518" y="7372"/>
                      <a:pt x="8288" y="7152"/>
                      <a:pt x="8075" y="7152"/>
                    </a:cubicBezTo>
                    <a:close/>
                    <a:moveTo>
                      <a:pt x="4203" y="6925"/>
                    </a:moveTo>
                    <a:cubicBezTo>
                      <a:pt x="3813" y="6925"/>
                      <a:pt x="3406" y="7271"/>
                      <a:pt x="3530" y="7683"/>
                    </a:cubicBezTo>
                    <a:cubicBezTo>
                      <a:pt x="3555" y="7760"/>
                      <a:pt x="3607" y="7837"/>
                      <a:pt x="3658" y="7889"/>
                    </a:cubicBezTo>
                    <a:cubicBezTo>
                      <a:pt x="3803" y="8052"/>
                      <a:pt x="4013" y="8138"/>
                      <a:pt x="4223" y="8138"/>
                    </a:cubicBezTo>
                    <a:cubicBezTo>
                      <a:pt x="4309" y="8138"/>
                      <a:pt x="4396" y="8124"/>
                      <a:pt x="4478" y="8094"/>
                    </a:cubicBezTo>
                    <a:cubicBezTo>
                      <a:pt x="4940" y="7863"/>
                      <a:pt x="4940" y="7196"/>
                      <a:pt x="4478" y="6991"/>
                    </a:cubicBezTo>
                    <a:cubicBezTo>
                      <a:pt x="4393" y="6946"/>
                      <a:pt x="4299" y="6925"/>
                      <a:pt x="4203" y="6925"/>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589" name="Google Shape;589;p13"/>
            <p:cNvSpPr/>
            <p:nvPr/>
          </p:nvSpPr>
          <p:spPr>
            <a:xfrm>
              <a:off x="-2054775" y="3375800"/>
              <a:ext cx="1243175" cy="1169575"/>
            </a:xfrm>
            <a:custGeom>
              <a:avLst/>
              <a:gdLst/>
              <a:ahLst/>
              <a:cxnLst/>
              <a:rect l="l" t="t" r="r" b="b"/>
              <a:pathLst>
                <a:path w="49727" h="46783" extrusionOk="0">
                  <a:moveTo>
                    <a:pt x="49209" y="0"/>
                  </a:moveTo>
                  <a:cubicBezTo>
                    <a:pt x="49160" y="0"/>
                    <a:pt x="49108" y="11"/>
                    <a:pt x="49055" y="36"/>
                  </a:cubicBezTo>
                  <a:cubicBezTo>
                    <a:pt x="34592" y="8729"/>
                    <a:pt x="14361" y="23807"/>
                    <a:pt x="180" y="46218"/>
                  </a:cubicBezTo>
                  <a:cubicBezTo>
                    <a:pt x="1" y="46449"/>
                    <a:pt x="206" y="46782"/>
                    <a:pt x="488" y="46782"/>
                  </a:cubicBezTo>
                  <a:cubicBezTo>
                    <a:pt x="616" y="46782"/>
                    <a:pt x="744" y="46705"/>
                    <a:pt x="796" y="46603"/>
                  </a:cubicBezTo>
                  <a:cubicBezTo>
                    <a:pt x="14899" y="24320"/>
                    <a:pt x="35028" y="9319"/>
                    <a:pt x="49439" y="677"/>
                  </a:cubicBezTo>
                  <a:cubicBezTo>
                    <a:pt x="49727" y="434"/>
                    <a:pt x="49519" y="0"/>
                    <a:pt x="4920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590" name="Google Shape;590;p13"/>
          <p:cNvGrpSpPr/>
          <p:nvPr/>
        </p:nvGrpSpPr>
        <p:grpSpPr>
          <a:xfrm rot="-489106" flipH="1">
            <a:off x="10445965" y="-507541"/>
            <a:ext cx="2156296" cy="3288276"/>
            <a:chOff x="7518282" y="2373612"/>
            <a:chExt cx="1544209" cy="2355088"/>
          </a:xfrm>
        </p:grpSpPr>
        <p:sp>
          <p:nvSpPr>
            <p:cNvPr id="591" name="Google Shape;591;p13"/>
            <p:cNvSpPr/>
            <p:nvPr/>
          </p:nvSpPr>
          <p:spPr>
            <a:xfrm rot="718822">
              <a:off x="7689615" y="3249120"/>
              <a:ext cx="1111866" cy="1379201"/>
            </a:xfrm>
            <a:custGeom>
              <a:avLst/>
              <a:gdLst/>
              <a:ahLst/>
              <a:cxnLst/>
              <a:rect l="l" t="t" r="r" b="b"/>
              <a:pathLst>
                <a:path w="48158" h="59737" extrusionOk="0">
                  <a:moveTo>
                    <a:pt x="39340" y="1"/>
                  </a:moveTo>
                  <a:cubicBezTo>
                    <a:pt x="38303" y="1"/>
                    <a:pt x="37263" y="153"/>
                    <a:pt x="36285" y="451"/>
                  </a:cubicBezTo>
                  <a:cubicBezTo>
                    <a:pt x="32695" y="1579"/>
                    <a:pt x="29823" y="4272"/>
                    <a:pt x="27259" y="7016"/>
                  </a:cubicBezTo>
                  <a:cubicBezTo>
                    <a:pt x="20361" y="14401"/>
                    <a:pt x="14874" y="22940"/>
                    <a:pt x="10489" y="32043"/>
                  </a:cubicBezTo>
                  <a:cubicBezTo>
                    <a:pt x="8976" y="35197"/>
                    <a:pt x="7591" y="37427"/>
                    <a:pt x="5873" y="40505"/>
                  </a:cubicBezTo>
                  <a:cubicBezTo>
                    <a:pt x="2185" y="47138"/>
                    <a:pt x="1874" y="57072"/>
                    <a:pt x="8" y="59727"/>
                  </a:cubicBezTo>
                  <a:lnTo>
                    <a:pt x="8" y="59727"/>
                  </a:lnTo>
                  <a:cubicBezTo>
                    <a:pt x="9880" y="45729"/>
                    <a:pt x="25415" y="30630"/>
                    <a:pt x="38721" y="19888"/>
                  </a:cubicBezTo>
                  <a:cubicBezTo>
                    <a:pt x="41311" y="17811"/>
                    <a:pt x="44029" y="15708"/>
                    <a:pt x="45773" y="12888"/>
                  </a:cubicBezTo>
                  <a:cubicBezTo>
                    <a:pt x="47542" y="10041"/>
                    <a:pt x="48157" y="6246"/>
                    <a:pt x="46388" y="3426"/>
                  </a:cubicBezTo>
                  <a:cubicBezTo>
                    <a:pt x="44910" y="1106"/>
                    <a:pt x="42136" y="1"/>
                    <a:pt x="39340" y="1"/>
                  </a:cubicBezTo>
                  <a:close/>
                  <a:moveTo>
                    <a:pt x="8" y="59727"/>
                  </a:moveTo>
                  <a:lnTo>
                    <a:pt x="8" y="59727"/>
                  </a:lnTo>
                  <a:cubicBezTo>
                    <a:pt x="5" y="59730"/>
                    <a:pt x="3" y="59733"/>
                    <a:pt x="1" y="59736"/>
                  </a:cubicBezTo>
                  <a:lnTo>
                    <a:pt x="1" y="59736"/>
                  </a:lnTo>
                  <a:cubicBezTo>
                    <a:pt x="3" y="59733"/>
                    <a:pt x="5" y="59730"/>
                    <a:pt x="8" y="59727"/>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92" name="Google Shape;592;p13"/>
            <p:cNvSpPr/>
            <p:nvPr/>
          </p:nvSpPr>
          <p:spPr>
            <a:xfrm rot="718822">
              <a:off x="7649292" y="3211149"/>
              <a:ext cx="1111843" cy="1378947"/>
            </a:xfrm>
            <a:custGeom>
              <a:avLst/>
              <a:gdLst/>
              <a:ahLst/>
              <a:cxnLst/>
              <a:rect l="l" t="t" r="r" b="b"/>
              <a:pathLst>
                <a:path w="48157" h="59726" extrusionOk="0">
                  <a:moveTo>
                    <a:pt x="39365" y="0"/>
                  </a:moveTo>
                  <a:cubicBezTo>
                    <a:pt x="38317" y="0"/>
                    <a:pt x="37267" y="157"/>
                    <a:pt x="36285" y="466"/>
                  </a:cubicBezTo>
                  <a:cubicBezTo>
                    <a:pt x="32695" y="1569"/>
                    <a:pt x="29823" y="4261"/>
                    <a:pt x="27258" y="7005"/>
                  </a:cubicBezTo>
                  <a:cubicBezTo>
                    <a:pt x="20361" y="14390"/>
                    <a:pt x="14873" y="22929"/>
                    <a:pt x="10488" y="32032"/>
                  </a:cubicBezTo>
                  <a:cubicBezTo>
                    <a:pt x="8975" y="35186"/>
                    <a:pt x="7591" y="37417"/>
                    <a:pt x="5873" y="40494"/>
                  </a:cubicBezTo>
                  <a:cubicBezTo>
                    <a:pt x="2180" y="47161"/>
                    <a:pt x="1872" y="57085"/>
                    <a:pt x="1" y="59726"/>
                  </a:cubicBezTo>
                  <a:lnTo>
                    <a:pt x="1" y="59726"/>
                  </a:lnTo>
                  <a:cubicBezTo>
                    <a:pt x="9873" y="45751"/>
                    <a:pt x="25412" y="30622"/>
                    <a:pt x="38721" y="19878"/>
                  </a:cubicBezTo>
                  <a:cubicBezTo>
                    <a:pt x="41310" y="17801"/>
                    <a:pt x="44029" y="15698"/>
                    <a:pt x="45772" y="12877"/>
                  </a:cubicBezTo>
                  <a:cubicBezTo>
                    <a:pt x="47542" y="10031"/>
                    <a:pt x="48157" y="6236"/>
                    <a:pt x="46362" y="3415"/>
                  </a:cubicBezTo>
                  <a:cubicBezTo>
                    <a:pt x="44909" y="1106"/>
                    <a:pt x="42145" y="0"/>
                    <a:pt x="3936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93" name="Google Shape;593;p13"/>
            <p:cNvSpPr/>
            <p:nvPr/>
          </p:nvSpPr>
          <p:spPr>
            <a:xfrm rot="718822">
              <a:off x="8428587" y="3328473"/>
              <a:ext cx="409048" cy="200495"/>
            </a:xfrm>
            <a:custGeom>
              <a:avLst/>
              <a:gdLst/>
              <a:ahLst/>
              <a:cxnLst/>
              <a:rect l="l" t="t" r="r" b="b"/>
              <a:pathLst>
                <a:path w="17717" h="8684" extrusionOk="0">
                  <a:moveTo>
                    <a:pt x="13244" y="85"/>
                  </a:moveTo>
                  <a:cubicBezTo>
                    <a:pt x="13109" y="85"/>
                    <a:pt x="12983" y="218"/>
                    <a:pt x="13050" y="351"/>
                  </a:cubicBezTo>
                  <a:cubicBezTo>
                    <a:pt x="13050" y="377"/>
                    <a:pt x="13075" y="403"/>
                    <a:pt x="13101" y="428"/>
                  </a:cubicBezTo>
                  <a:cubicBezTo>
                    <a:pt x="13139" y="454"/>
                    <a:pt x="13184" y="467"/>
                    <a:pt x="13229" y="467"/>
                  </a:cubicBezTo>
                  <a:cubicBezTo>
                    <a:pt x="13274" y="467"/>
                    <a:pt x="13319" y="454"/>
                    <a:pt x="13357" y="428"/>
                  </a:cubicBezTo>
                  <a:cubicBezTo>
                    <a:pt x="13511" y="351"/>
                    <a:pt x="13460" y="146"/>
                    <a:pt x="13306" y="95"/>
                  </a:cubicBezTo>
                  <a:cubicBezTo>
                    <a:pt x="13285" y="88"/>
                    <a:pt x="13264" y="85"/>
                    <a:pt x="13244" y="85"/>
                  </a:cubicBezTo>
                  <a:close/>
                  <a:moveTo>
                    <a:pt x="9983" y="0"/>
                  </a:moveTo>
                  <a:cubicBezTo>
                    <a:pt x="9903" y="0"/>
                    <a:pt x="9827" y="28"/>
                    <a:pt x="9767" y="95"/>
                  </a:cubicBezTo>
                  <a:cubicBezTo>
                    <a:pt x="9742" y="121"/>
                    <a:pt x="9716" y="172"/>
                    <a:pt x="9690" y="223"/>
                  </a:cubicBezTo>
                  <a:cubicBezTo>
                    <a:pt x="9639" y="403"/>
                    <a:pt x="9690" y="582"/>
                    <a:pt x="9844" y="685"/>
                  </a:cubicBezTo>
                  <a:cubicBezTo>
                    <a:pt x="9910" y="731"/>
                    <a:pt x="9982" y="752"/>
                    <a:pt x="10050" y="752"/>
                  </a:cubicBezTo>
                  <a:cubicBezTo>
                    <a:pt x="10249" y="752"/>
                    <a:pt x="10428" y="580"/>
                    <a:pt x="10408" y="351"/>
                  </a:cubicBezTo>
                  <a:cubicBezTo>
                    <a:pt x="10390" y="169"/>
                    <a:pt x="10178" y="0"/>
                    <a:pt x="9983" y="0"/>
                  </a:cubicBezTo>
                  <a:close/>
                  <a:moveTo>
                    <a:pt x="7556" y="654"/>
                  </a:moveTo>
                  <a:cubicBezTo>
                    <a:pt x="7486" y="654"/>
                    <a:pt x="7412" y="721"/>
                    <a:pt x="7434" y="787"/>
                  </a:cubicBezTo>
                  <a:lnTo>
                    <a:pt x="7434" y="813"/>
                  </a:lnTo>
                  <a:cubicBezTo>
                    <a:pt x="7460" y="839"/>
                    <a:pt x="7460" y="839"/>
                    <a:pt x="7460" y="839"/>
                  </a:cubicBezTo>
                  <a:cubicBezTo>
                    <a:pt x="7485" y="864"/>
                    <a:pt x="7517" y="877"/>
                    <a:pt x="7546" y="877"/>
                  </a:cubicBezTo>
                  <a:cubicBezTo>
                    <a:pt x="7575" y="877"/>
                    <a:pt x="7601" y="864"/>
                    <a:pt x="7613" y="839"/>
                  </a:cubicBezTo>
                  <a:cubicBezTo>
                    <a:pt x="7690" y="787"/>
                    <a:pt x="7690" y="685"/>
                    <a:pt x="7588" y="659"/>
                  </a:cubicBezTo>
                  <a:cubicBezTo>
                    <a:pt x="7578" y="656"/>
                    <a:pt x="7567" y="654"/>
                    <a:pt x="7556" y="654"/>
                  </a:cubicBezTo>
                  <a:close/>
                  <a:moveTo>
                    <a:pt x="12799" y="1638"/>
                  </a:moveTo>
                  <a:cubicBezTo>
                    <a:pt x="12396" y="1638"/>
                    <a:pt x="11973" y="2067"/>
                    <a:pt x="12178" y="2454"/>
                  </a:cubicBezTo>
                  <a:lnTo>
                    <a:pt x="12152" y="2454"/>
                  </a:lnTo>
                  <a:cubicBezTo>
                    <a:pt x="12203" y="2531"/>
                    <a:pt x="12255" y="2582"/>
                    <a:pt x="12306" y="2634"/>
                  </a:cubicBezTo>
                  <a:cubicBezTo>
                    <a:pt x="12435" y="2734"/>
                    <a:pt x="12595" y="2786"/>
                    <a:pt x="12756" y="2786"/>
                  </a:cubicBezTo>
                  <a:cubicBezTo>
                    <a:pt x="12885" y="2786"/>
                    <a:pt x="13013" y="2753"/>
                    <a:pt x="13127" y="2685"/>
                  </a:cubicBezTo>
                  <a:cubicBezTo>
                    <a:pt x="13511" y="2403"/>
                    <a:pt x="13409" y="1787"/>
                    <a:pt x="12947" y="1659"/>
                  </a:cubicBezTo>
                  <a:cubicBezTo>
                    <a:pt x="12899" y="1645"/>
                    <a:pt x="12849" y="1638"/>
                    <a:pt x="12799" y="1638"/>
                  </a:cubicBezTo>
                  <a:close/>
                  <a:moveTo>
                    <a:pt x="6278" y="2155"/>
                  </a:moveTo>
                  <a:cubicBezTo>
                    <a:pt x="6196" y="2155"/>
                    <a:pt x="6115" y="2183"/>
                    <a:pt x="6049" y="2249"/>
                  </a:cubicBezTo>
                  <a:lnTo>
                    <a:pt x="6075" y="2249"/>
                  </a:lnTo>
                  <a:cubicBezTo>
                    <a:pt x="6049" y="2275"/>
                    <a:pt x="6024" y="2326"/>
                    <a:pt x="5998" y="2377"/>
                  </a:cubicBezTo>
                  <a:cubicBezTo>
                    <a:pt x="5947" y="2557"/>
                    <a:pt x="5998" y="2736"/>
                    <a:pt x="6152" y="2839"/>
                  </a:cubicBezTo>
                  <a:cubicBezTo>
                    <a:pt x="6212" y="2886"/>
                    <a:pt x="6279" y="2906"/>
                    <a:pt x="6345" y="2906"/>
                  </a:cubicBezTo>
                  <a:cubicBezTo>
                    <a:pt x="6532" y="2906"/>
                    <a:pt x="6709" y="2740"/>
                    <a:pt x="6690" y="2531"/>
                  </a:cubicBezTo>
                  <a:cubicBezTo>
                    <a:pt x="6690" y="2330"/>
                    <a:pt x="6481" y="2155"/>
                    <a:pt x="6278" y="2155"/>
                  </a:cubicBezTo>
                  <a:close/>
                  <a:moveTo>
                    <a:pt x="15296" y="2488"/>
                  </a:moveTo>
                  <a:cubicBezTo>
                    <a:pt x="15012" y="2488"/>
                    <a:pt x="14712" y="2798"/>
                    <a:pt x="14870" y="3070"/>
                  </a:cubicBezTo>
                  <a:cubicBezTo>
                    <a:pt x="14896" y="3121"/>
                    <a:pt x="14922" y="3146"/>
                    <a:pt x="14947" y="3198"/>
                  </a:cubicBezTo>
                  <a:cubicBezTo>
                    <a:pt x="15046" y="3268"/>
                    <a:pt x="15152" y="3308"/>
                    <a:pt x="15258" y="3308"/>
                  </a:cubicBezTo>
                  <a:cubicBezTo>
                    <a:pt x="15344" y="3308"/>
                    <a:pt x="15430" y="3281"/>
                    <a:pt x="15511" y="3223"/>
                  </a:cubicBezTo>
                  <a:cubicBezTo>
                    <a:pt x="15793" y="3044"/>
                    <a:pt x="15716" y="2608"/>
                    <a:pt x="15409" y="2505"/>
                  </a:cubicBezTo>
                  <a:cubicBezTo>
                    <a:pt x="15372" y="2493"/>
                    <a:pt x="15334" y="2488"/>
                    <a:pt x="15296" y="2488"/>
                  </a:cubicBezTo>
                  <a:close/>
                  <a:moveTo>
                    <a:pt x="3455" y="3035"/>
                  </a:moveTo>
                  <a:cubicBezTo>
                    <a:pt x="3318" y="3035"/>
                    <a:pt x="3186" y="3190"/>
                    <a:pt x="3254" y="3326"/>
                  </a:cubicBezTo>
                  <a:cubicBezTo>
                    <a:pt x="3254" y="3352"/>
                    <a:pt x="3280" y="3352"/>
                    <a:pt x="3306" y="3377"/>
                  </a:cubicBezTo>
                  <a:cubicBezTo>
                    <a:pt x="3348" y="3420"/>
                    <a:pt x="3398" y="3439"/>
                    <a:pt x="3447" y="3439"/>
                  </a:cubicBezTo>
                  <a:cubicBezTo>
                    <a:pt x="3488" y="3439"/>
                    <a:pt x="3527" y="3426"/>
                    <a:pt x="3562" y="3403"/>
                  </a:cubicBezTo>
                  <a:cubicBezTo>
                    <a:pt x="3690" y="3300"/>
                    <a:pt x="3665" y="3095"/>
                    <a:pt x="3511" y="3044"/>
                  </a:cubicBezTo>
                  <a:cubicBezTo>
                    <a:pt x="3492" y="3038"/>
                    <a:pt x="3474" y="3035"/>
                    <a:pt x="3455" y="3035"/>
                  </a:cubicBezTo>
                  <a:close/>
                  <a:moveTo>
                    <a:pt x="10101" y="2744"/>
                  </a:moveTo>
                  <a:cubicBezTo>
                    <a:pt x="10028" y="2744"/>
                    <a:pt x="9956" y="2766"/>
                    <a:pt x="9894" y="2817"/>
                  </a:cubicBezTo>
                  <a:lnTo>
                    <a:pt x="9894" y="2817"/>
                  </a:lnTo>
                  <a:cubicBezTo>
                    <a:pt x="9894" y="2816"/>
                    <a:pt x="9895" y="2815"/>
                    <a:pt x="9896" y="2813"/>
                  </a:cubicBezTo>
                  <a:lnTo>
                    <a:pt x="9896" y="2813"/>
                  </a:lnTo>
                  <a:lnTo>
                    <a:pt x="9870" y="2839"/>
                  </a:lnTo>
                  <a:cubicBezTo>
                    <a:pt x="9878" y="2831"/>
                    <a:pt x="9886" y="2824"/>
                    <a:pt x="9894" y="2817"/>
                  </a:cubicBezTo>
                  <a:lnTo>
                    <a:pt x="9894" y="2817"/>
                  </a:lnTo>
                  <a:cubicBezTo>
                    <a:pt x="9869" y="2867"/>
                    <a:pt x="9844" y="2916"/>
                    <a:pt x="9819" y="2941"/>
                  </a:cubicBezTo>
                  <a:cubicBezTo>
                    <a:pt x="9767" y="3121"/>
                    <a:pt x="9819" y="3300"/>
                    <a:pt x="9973" y="3429"/>
                  </a:cubicBezTo>
                  <a:cubicBezTo>
                    <a:pt x="10030" y="3467"/>
                    <a:pt x="10094" y="3485"/>
                    <a:pt x="10158" y="3485"/>
                  </a:cubicBezTo>
                  <a:cubicBezTo>
                    <a:pt x="10348" y="3485"/>
                    <a:pt x="10530" y="3326"/>
                    <a:pt x="10511" y="3095"/>
                  </a:cubicBezTo>
                  <a:cubicBezTo>
                    <a:pt x="10511" y="2913"/>
                    <a:pt x="10304" y="2744"/>
                    <a:pt x="10101" y="2744"/>
                  </a:cubicBezTo>
                  <a:close/>
                  <a:moveTo>
                    <a:pt x="14770" y="4548"/>
                  </a:moveTo>
                  <a:cubicBezTo>
                    <a:pt x="14646" y="4548"/>
                    <a:pt x="14495" y="4700"/>
                    <a:pt x="14563" y="4813"/>
                  </a:cubicBezTo>
                  <a:cubicBezTo>
                    <a:pt x="14588" y="4839"/>
                    <a:pt x="14588" y="4865"/>
                    <a:pt x="14614" y="4890"/>
                  </a:cubicBezTo>
                  <a:cubicBezTo>
                    <a:pt x="14661" y="4922"/>
                    <a:pt x="14719" y="4944"/>
                    <a:pt x="14780" y="4944"/>
                  </a:cubicBezTo>
                  <a:cubicBezTo>
                    <a:pt x="14818" y="4944"/>
                    <a:pt x="14857" y="4935"/>
                    <a:pt x="14896" y="4916"/>
                  </a:cubicBezTo>
                  <a:cubicBezTo>
                    <a:pt x="15024" y="4813"/>
                    <a:pt x="14998" y="4608"/>
                    <a:pt x="14819" y="4557"/>
                  </a:cubicBezTo>
                  <a:cubicBezTo>
                    <a:pt x="14804" y="4551"/>
                    <a:pt x="14787" y="4548"/>
                    <a:pt x="14770" y="4548"/>
                  </a:cubicBezTo>
                  <a:close/>
                  <a:moveTo>
                    <a:pt x="4573" y="4622"/>
                  </a:moveTo>
                  <a:cubicBezTo>
                    <a:pt x="4312" y="4622"/>
                    <a:pt x="4040" y="4894"/>
                    <a:pt x="4177" y="5147"/>
                  </a:cubicBezTo>
                  <a:cubicBezTo>
                    <a:pt x="4203" y="5172"/>
                    <a:pt x="4229" y="5224"/>
                    <a:pt x="4254" y="5249"/>
                  </a:cubicBezTo>
                  <a:cubicBezTo>
                    <a:pt x="4344" y="5324"/>
                    <a:pt x="4451" y="5364"/>
                    <a:pt x="4555" y="5364"/>
                  </a:cubicBezTo>
                  <a:cubicBezTo>
                    <a:pt x="4630" y="5364"/>
                    <a:pt x="4703" y="5343"/>
                    <a:pt x="4767" y="5300"/>
                  </a:cubicBezTo>
                  <a:cubicBezTo>
                    <a:pt x="5024" y="5121"/>
                    <a:pt x="4972" y="4711"/>
                    <a:pt x="4665" y="4634"/>
                  </a:cubicBezTo>
                  <a:cubicBezTo>
                    <a:pt x="4635" y="4626"/>
                    <a:pt x="4604" y="4622"/>
                    <a:pt x="4573" y="4622"/>
                  </a:cubicBezTo>
                  <a:close/>
                  <a:moveTo>
                    <a:pt x="8987" y="4400"/>
                  </a:moveTo>
                  <a:cubicBezTo>
                    <a:pt x="8604" y="4400"/>
                    <a:pt x="8182" y="4821"/>
                    <a:pt x="8383" y="5224"/>
                  </a:cubicBezTo>
                  <a:cubicBezTo>
                    <a:pt x="8408" y="5275"/>
                    <a:pt x="8460" y="5352"/>
                    <a:pt x="8537" y="5403"/>
                  </a:cubicBezTo>
                  <a:cubicBezTo>
                    <a:pt x="8665" y="5503"/>
                    <a:pt x="8818" y="5555"/>
                    <a:pt x="8972" y="5555"/>
                  </a:cubicBezTo>
                  <a:cubicBezTo>
                    <a:pt x="9094" y="5555"/>
                    <a:pt x="9218" y="5522"/>
                    <a:pt x="9331" y="5454"/>
                  </a:cubicBezTo>
                  <a:cubicBezTo>
                    <a:pt x="9716" y="5172"/>
                    <a:pt x="9614" y="4557"/>
                    <a:pt x="9152" y="4429"/>
                  </a:cubicBezTo>
                  <a:cubicBezTo>
                    <a:pt x="9099" y="4409"/>
                    <a:pt x="9044" y="4400"/>
                    <a:pt x="8987" y="4400"/>
                  </a:cubicBezTo>
                  <a:close/>
                  <a:moveTo>
                    <a:pt x="16985" y="4741"/>
                  </a:moveTo>
                  <a:cubicBezTo>
                    <a:pt x="16596" y="4741"/>
                    <a:pt x="16152" y="5169"/>
                    <a:pt x="16358" y="5557"/>
                  </a:cubicBezTo>
                  <a:cubicBezTo>
                    <a:pt x="16409" y="5634"/>
                    <a:pt x="16460" y="5685"/>
                    <a:pt x="16511" y="5736"/>
                  </a:cubicBezTo>
                  <a:cubicBezTo>
                    <a:pt x="16640" y="5836"/>
                    <a:pt x="16793" y="5889"/>
                    <a:pt x="16947" y="5889"/>
                  </a:cubicBezTo>
                  <a:cubicBezTo>
                    <a:pt x="17069" y="5889"/>
                    <a:pt x="17193" y="5856"/>
                    <a:pt x="17306" y="5788"/>
                  </a:cubicBezTo>
                  <a:cubicBezTo>
                    <a:pt x="17717" y="5506"/>
                    <a:pt x="17614" y="4890"/>
                    <a:pt x="17127" y="4762"/>
                  </a:cubicBezTo>
                  <a:cubicBezTo>
                    <a:pt x="17081" y="4748"/>
                    <a:pt x="17034" y="4741"/>
                    <a:pt x="16985" y="4741"/>
                  </a:cubicBezTo>
                  <a:close/>
                  <a:moveTo>
                    <a:pt x="6587" y="6245"/>
                  </a:moveTo>
                  <a:cubicBezTo>
                    <a:pt x="6511" y="6245"/>
                    <a:pt x="6414" y="6334"/>
                    <a:pt x="6460" y="6403"/>
                  </a:cubicBezTo>
                  <a:cubicBezTo>
                    <a:pt x="6460" y="6429"/>
                    <a:pt x="6485" y="6429"/>
                    <a:pt x="6485" y="6454"/>
                  </a:cubicBezTo>
                  <a:cubicBezTo>
                    <a:pt x="6511" y="6467"/>
                    <a:pt x="6536" y="6474"/>
                    <a:pt x="6562" y="6474"/>
                  </a:cubicBezTo>
                  <a:cubicBezTo>
                    <a:pt x="6588" y="6474"/>
                    <a:pt x="6613" y="6467"/>
                    <a:pt x="6639" y="6454"/>
                  </a:cubicBezTo>
                  <a:cubicBezTo>
                    <a:pt x="6716" y="6403"/>
                    <a:pt x="6690" y="6275"/>
                    <a:pt x="6613" y="6249"/>
                  </a:cubicBezTo>
                  <a:cubicBezTo>
                    <a:pt x="6605" y="6246"/>
                    <a:pt x="6596" y="6245"/>
                    <a:pt x="6587" y="6245"/>
                  </a:cubicBezTo>
                  <a:close/>
                  <a:moveTo>
                    <a:pt x="813" y="5837"/>
                  </a:moveTo>
                  <a:cubicBezTo>
                    <a:pt x="428" y="5837"/>
                    <a:pt x="1" y="6278"/>
                    <a:pt x="203" y="6659"/>
                  </a:cubicBezTo>
                  <a:cubicBezTo>
                    <a:pt x="228" y="6711"/>
                    <a:pt x="280" y="6788"/>
                    <a:pt x="357" y="6839"/>
                  </a:cubicBezTo>
                  <a:cubicBezTo>
                    <a:pt x="485" y="6939"/>
                    <a:pt x="638" y="6991"/>
                    <a:pt x="792" y="6991"/>
                  </a:cubicBezTo>
                  <a:cubicBezTo>
                    <a:pt x="915" y="6991"/>
                    <a:pt x="1038" y="6958"/>
                    <a:pt x="1152" y="6890"/>
                  </a:cubicBezTo>
                  <a:cubicBezTo>
                    <a:pt x="1536" y="6608"/>
                    <a:pt x="1434" y="5993"/>
                    <a:pt x="972" y="5865"/>
                  </a:cubicBezTo>
                  <a:cubicBezTo>
                    <a:pt x="921" y="5845"/>
                    <a:pt x="868" y="5837"/>
                    <a:pt x="813" y="5837"/>
                  </a:cubicBezTo>
                  <a:close/>
                  <a:moveTo>
                    <a:pt x="8010" y="7201"/>
                  </a:moveTo>
                  <a:cubicBezTo>
                    <a:pt x="7933" y="7201"/>
                    <a:pt x="7856" y="7225"/>
                    <a:pt x="7791" y="7279"/>
                  </a:cubicBezTo>
                  <a:lnTo>
                    <a:pt x="7791" y="7279"/>
                  </a:lnTo>
                  <a:cubicBezTo>
                    <a:pt x="7792" y="7278"/>
                    <a:pt x="7792" y="7276"/>
                    <a:pt x="7793" y="7275"/>
                  </a:cubicBezTo>
                  <a:lnTo>
                    <a:pt x="7793" y="7275"/>
                  </a:lnTo>
                  <a:lnTo>
                    <a:pt x="7767" y="7301"/>
                  </a:lnTo>
                  <a:cubicBezTo>
                    <a:pt x="7775" y="7293"/>
                    <a:pt x="7783" y="7286"/>
                    <a:pt x="7791" y="7279"/>
                  </a:cubicBezTo>
                  <a:lnTo>
                    <a:pt x="7791" y="7279"/>
                  </a:lnTo>
                  <a:cubicBezTo>
                    <a:pt x="7766" y="7328"/>
                    <a:pt x="7741" y="7353"/>
                    <a:pt x="7716" y="7403"/>
                  </a:cubicBezTo>
                  <a:cubicBezTo>
                    <a:pt x="7665" y="7583"/>
                    <a:pt x="7716" y="7762"/>
                    <a:pt x="7870" y="7890"/>
                  </a:cubicBezTo>
                  <a:cubicBezTo>
                    <a:pt x="7928" y="7929"/>
                    <a:pt x="7992" y="7946"/>
                    <a:pt x="8055" y="7946"/>
                  </a:cubicBezTo>
                  <a:cubicBezTo>
                    <a:pt x="8245" y="7946"/>
                    <a:pt x="8428" y="7788"/>
                    <a:pt x="8408" y="7557"/>
                  </a:cubicBezTo>
                  <a:cubicBezTo>
                    <a:pt x="8408" y="7360"/>
                    <a:pt x="8209" y="7201"/>
                    <a:pt x="8010" y="7201"/>
                  </a:cubicBezTo>
                  <a:close/>
                  <a:moveTo>
                    <a:pt x="4446" y="7536"/>
                  </a:moveTo>
                  <a:cubicBezTo>
                    <a:pt x="4057" y="7536"/>
                    <a:pt x="3613" y="7964"/>
                    <a:pt x="3818" y="8352"/>
                  </a:cubicBezTo>
                  <a:cubicBezTo>
                    <a:pt x="3844" y="8429"/>
                    <a:pt x="3895" y="8480"/>
                    <a:pt x="3972" y="8531"/>
                  </a:cubicBezTo>
                  <a:cubicBezTo>
                    <a:pt x="4087" y="8631"/>
                    <a:pt x="4241" y="8684"/>
                    <a:pt x="4399" y="8684"/>
                  </a:cubicBezTo>
                  <a:cubicBezTo>
                    <a:pt x="4525" y="8684"/>
                    <a:pt x="4654" y="8651"/>
                    <a:pt x="4767" y="8583"/>
                  </a:cubicBezTo>
                  <a:cubicBezTo>
                    <a:pt x="5152" y="8301"/>
                    <a:pt x="5049" y="7685"/>
                    <a:pt x="4588" y="7557"/>
                  </a:cubicBezTo>
                  <a:cubicBezTo>
                    <a:pt x="4542" y="7543"/>
                    <a:pt x="4495" y="7536"/>
                    <a:pt x="4446" y="7536"/>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94" name="Google Shape;594;p13"/>
            <p:cNvSpPr/>
            <p:nvPr/>
          </p:nvSpPr>
          <p:spPr>
            <a:xfrm rot="718822">
              <a:off x="7632882" y="3365539"/>
              <a:ext cx="918528" cy="1181592"/>
            </a:xfrm>
            <a:custGeom>
              <a:avLst/>
              <a:gdLst/>
              <a:ahLst/>
              <a:cxnLst/>
              <a:rect l="l" t="t" r="r" b="b"/>
              <a:pathLst>
                <a:path w="39784" h="51178" extrusionOk="0">
                  <a:moveTo>
                    <a:pt x="39268" y="0"/>
                  </a:moveTo>
                  <a:cubicBezTo>
                    <a:pt x="39198" y="0"/>
                    <a:pt x="39125" y="22"/>
                    <a:pt x="39054" y="72"/>
                  </a:cubicBezTo>
                  <a:cubicBezTo>
                    <a:pt x="26772" y="10380"/>
                    <a:pt x="10053" y="27535"/>
                    <a:pt x="104" y="50665"/>
                  </a:cubicBezTo>
                  <a:cubicBezTo>
                    <a:pt x="1" y="50895"/>
                    <a:pt x="180" y="51152"/>
                    <a:pt x="437" y="51177"/>
                  </a:cubicBezTo>
                  <a:cubicBezTo>
                    <a:pt x="565" y="51177"/>
                    <a:pt x="668" y="51075"/>
                    <a:pt x="719" y="50972"/>
                  </a:cubicBezTo>
                  <a:cubicBezTo>
                    <a:pt x="10668" y="27945"/>
                    <a:pt x="27310" y="10868"/>
                    <a:pt x="39516" y="611"/>
                  </a:cubicBezTo>
                  <a:cubicBezTo>
                    <a:pt x="39784" y="363"/>
                    <a:pt x="39555" y="0"/>
                    <a:pt x="39268"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95" name="Google Shape;595;p13"/>
            <p:cNvSpPr/>
            <p:nvPr/>
          </p:nvSpPr>
          <p:spPr>
            <a:xfrm rot="718822">
              <a:off x="8009603" y="2528280"/>
              <a:ext cx="906430" cy="1506230"/>
            </a:xfrm>
            <a:custGeom>
              <a:avLst/>
              <a:gdLst/>
              <a:ahLst/>
              <a:cxnLst/>
              <a:rect l="l" t="t" r="r" b="b"/>
              <a:pathLst>
                <a:path w="39260" h="65239" extrusionOk="0">
                  <a:moveTo>
                    <a:pt x="31193" y="1"/>
                  </a:moveTo>
                  <a:cubicBezTo>
                    <a:pt x="29629" y="1"/>
                    <a:pt x="28036" y="370"/>
                    <a:pt x="26643" y="1056"/>
                  </a:cubicBezTo>
                  <a:cubicBezTo>
                    <a:pt x="23259" y="2722"/>
                    <a:pt x="20848" y="5825"/>
                    <a:pt x="18746" y="8953"/>
                  </a:cubicBezTo>
                  <a:lnTo>
                    <a:pt x="18746" y="8928"/>
                  </a:lnTo>
                  <a:cubicBezTo>
                    <a:pt x="13079" y="17313"/>
                    <a:pt x="9001" y="26595"/>
                    <a:pt x="6078" y="36263"/>
                  </a:cubicBezTo>
                  <a:cubicBezTo>
                    <a:pt x="5078" y="39622"/>
                    <a:pt x="4027" y="42058"/>
                    <a:pt x="2822" y="45340"/>
                  </a:cubicBezTo>
                  <a:cubicBezTo>
                    <a:pt x="214" y="52473"/>
                    <a:pt x="1430" y="62307"/>
                    <a:pt x="14" y="65213"/>
                  </a:cubicBezTo>
                  <a:lnTo>
                    <a:pt x="14" y="65213"/>
                  </a:lnTo>
                  <a:cubicBezTo>
                    <a:pt x="7580" y="49885"/>
                    <a:pt x="20598" y="32563"/>
                    <a:pt x="32080" y="19877"/>
                  </a:cubicBezTo>
                  <a:cubicBezTo>
                    <a:pt x="34310" y="17415"/>
                    <a:pt x="36644" y="14928"/>
                    <a:pt x="37952" y="11851"/>
                  </a:cubicBezTo>
                  <a:cubicBezTo>
                    <a:pt x="39234" y="8800"/>
                    <a:pt x="39259" y="4928"/>
                    <a:pt x="37054" y="2415"/>
                  </a:cubicBezTo>
                  <a:cubicBezTo>
                    <a:pt x="35606" y="755"/>
                    <a:pt x="33429" y="1"/>
                    <a:pt x="31193" y="1"/>
                  </a:cubicBezTo>
                  <a:close/>
                  <a:moveTo>
                    <a:pt x="14" y="65213"/>
                  </a:moveTo>
                  <a:lnTo>
                    <a:pt x="14" y="65213"/>
                  </a:lnTo>
                  <a:cubicBezTo>
                    <a:pt x="10" y="65221"/>
                    <a:pt x="5" y="65230"/>
                    <a:pt x="1" y="65239"/>
                  </a:cubicBezTo>
                  <a:cubicBezTo>
                    <a:pt x="5" y="65230"/>
                    <a:pt x="10" y="65221"/>
                    <a:pt x="14" y="65213"/>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96" name="Google Shape;596;p13"/>
            <p:cNvSpPr/>
            <p:nvPr/>
          </p:nvSpPr>
          <p:spPr>
            <a:xfrm rot="718822">
              <a:off x="8025575" y="2445523"/>
              <a:ext cx="854321" cy="1538669"/>
            </a:xfrm>
            <a:custGeom>
              <a:avLst/>
              <a:gdLst/>
              <a:ahLst/>
              <a:cxnLst/>
              <a:rect l="l" t="t" r="r" b="b"/>
              <a:pathLst>
                <a:path w="37003" h="66644" extrusionOk="0">
                  <a:moveTo>
                    <a:pt x="29021" y="0"/>
                  </a:moveTo>
                  <a:cubicBezTo>
                    <a:pt x="27307" y="0"/>
                    <a:pt x="25551" y="457"/>
                    <a:pt x="24053" y="1281"/>
                  </a:cubicBezTo>
                  <a:cubicBezTo>
                    <a:pt x="20745" y="3128"/>
                    <a:pt x="18489" y="6333"/>
                    <a:pt x="16514" y="9538"/>
                  </a:cubicBezTo>
                  <a:lnTo>
                    <a:pt x="16514" y="9513"/>
                  </a:lnTo>
                  <a:cubicBezTo>
                    <a:pt x="11232" y="18154"/>
                    <a:pt x="7591" y="27616"/>
                    <a:pt x="5129" y="37411"/>
                  </a:cubicBezTo>
                  <a:cubicBezTo>
                    <a:pt x="4257" y="40796"/>
                    <a:pt x="3360" y="43284"/>
                    <a:pt x="2308" y="46617"/>
                  </a:cubicBezTo>
                  <a:cubicBezTo>
                    <a:pt x="1" y="53874"/>
                    <a:pt x="1693" y="63669"/>
                    <a:pt x="411" y="66644"/>
                  </a:cubicBezTo>
                  <a:lnTo>
                    <a:pt x="411" y="66644"/>
                  </a:lnTo>
                  <a:cubicBezTo>
                    <a:pt x="7257" y="50951"/>
                    <a:pt x="19437" y="33052"/>
                    <a:pt x="30335" y="19846"/>
                  </a:cubicBezTo>
                  <a:cubicBezTo>
                    <a:pt x="32464" y="17257"/>
                    <a:pt x="34695" y="14692"/>
                    <a:pt x="35849" y="11564"/>
                  </a:cubicBezTo>
                  <a:cubicBezTo>
                    <a:pt x="37002" y="8436"/>
                    <a:pt x="36823" y="4564"/>
                    <a:pt x="34515" y="2153"/>
                  </a:cubicBezTo>
                  <a:cubicBezTo>
                    <a:pt x="33098" y="666"/>
                    <a:pt x="31091" y="0"/>
                    <a:pt x="2902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97" name="Google Shape;597;p13"/>
            <p:cNvSpPr/>
            <p:nvPr/>
          </p:nvSpPr>
          <p:spPr>
            <a:xfrm rot="718822">
              <a:off x="8557141" y="2511476"/>
              <a:ext cx="353037" cy="279917"/>
            </a:xfrm>
            <a:custGeom>
              <a:avLst/>
              <a:gdLst/>
              <a:ahLst/>
              <a:cxnLst/>
              <a:rect l="l" t="t" r="r" b="b"/>
              <a:pathLst>
                <a:path w="15291" h="12124" extrusionOk="0">
                  <a:moveTo>
                    <a:pt x="8935" y="0"/>
                  </a:moveTo>
                  <a:cubicBezTo>
                    <a:pt x="8915" y="0"/>
                    <a:pt x="8895" y="3"/>
                    <a:pt x="8873" y="9"/>
                  </a:cubicBezTo>
                  <a:cubicBezTo>
                    <a:pt x="8745" y="35"/>
                    <a:pt x="8642" y="265"/>
                    <a:pt x="8770" y="368"/>
                  </a:cubicBezTo>
                  <a:cubicBezTo>
                    <a:pt x="8796" y="368"/>
                    <a:pt x="8822" y="368"/>
                    <a:pt x="8847" y="394"/>
                  </a:cubicBezTo>
                  <a:cubicBezTo>
                    <a:pt x="8950" y="394"/>
                    <a:pt x="9053" y="368"/>
                    <a:pt x="9104" y="265"/>
                  </a:cubicBezTo>
                  <a:cubicBezTo>
                    <a:pt x="9172" y="153"/>
                    <a:pt x="9080" y="0"/>
                    <a:pt x="8935" y="0"/>
                  </a:cubicBezTo>
                  <a:close/>
                  <a:moveTo>
                    <a:pt x="11916" y="1183"/>
                  </a:moveTo>
                  <a:cubicBezTo>
                    <a:pt x="11893" y="1183"/>
                    <a:pt x="11871" y="1185"/>
                    <a:pt x="11848" y="1189"/>
                  </a:cubicBezTo>
                  <a:cubicBezTo>
                    <a:pt x="11565" y="1240"/>
                    <a:pt x="11360" y="1753"/>
                    <a:pt x="11642" y="1932"/>
                  </a:cubicBezTo>
                  <a:cubicBezTo>
                    <a:pt x="11694" y="1958"/>
                    <a:pt x="11745" y="1983"/>
                    <a:pt x="11796" y="2009"/>
                  </a:cubicBezTo>
                  <a:cubicBezTo>
                    <a:pt x="11822" y="2012"/>
                    <a:pt x="11848" y="2014"/>
                    <a:pt x="11873" y="2014"/>
                  </a:cubicBezTo>
                  <a:cubicBezTo>
                    <a:pt x="12051" y="2014"/>
                    <a:pt x="12219" y="1935"/>
                    <a:pt x="12309" y="1778"/>
                  </a:cubicBezTo>
                  <a:cubicBezTo>
                    <a:pt x="12452" y="1492"/>
                    <a:pt x="12218" y="1183"/>
                    <a:pt x="11916" y="1183"/>
                  </a:cubicBezTo>
                  <a:close/>
                  <a:moveTo>
                    <a:pt x="6093" y="1486"/>
                  </a:moveTo>
                  <a:cubicBezTo>
                    <a:pt x="5938" y="1486"/>
                    <a:pt x="5786" y="1562"/>
                    <a:pt x="5745" y="1727"/>
                  </a:cubicBezTo>
                  <a:cubicBezTo>
                    <a:pt x="5745" y="1778"/>
                    <a:pt x="5745" y="1804"/>
                    <a:pt x="5745" y="1855"/>
                  </a:cubicBezTo>
                  <a:cubicBezTo>
                    <a:pt x="5770" y="2035"/>
                    <a:pt x="5924" y="2189"/>
                    <a:pt x="6104" y="2214"/>
                  </a:cubicBezTo>
                  <a:cubicBezTo>
                    <a:pt x="6114" y="2215"/>
                    <a:pt x="6124" y="2216"/>
                    <a:pt x="6134" y="2216"/>
                  </a:cubicBezTo>
                  <a:cubicBezTo>
                    <a:pt x="6400" y="2216"/>
                    <a:pt x="6585" y="1897"/>
                    <a:pt x="6437" y="1650"/>
                  </a:cubicBezTo>
                  <a:cubicBezTo>
                    <a:pt x="6366" y="1543"/>
                    <a:pt x="6228" y="1486"/>
                    <a:pt x="6093" y="1486"/>
                  </a:cubicBezTo>
                  <a:close/>
                  <a:moveTo>
                    <a:pt x="9380" y="1591"/>
                  </a:moveTo>
                  <a:cubicBezTo>
                    <a:pt x="9348" y="1591"/>
                    <a:pt x="9316" y="1593"/>
                    <a:pt x="9283" y="1599"/>
                  </a:cubicBezTo>
                  <a:cubicBezTo>
                    <a:pt x="8847" y="1676"/>
                    <a:pt x="8565" y="2394"/>
                    <a:pt x="8976" y="2676"/>
                  </a:cubicBezTo>
                  <a:cubicBezTo>
                    <a:pt x="9027" y="2701"/>
                    <a:pt x="9104" y="2753"/>
                    <a:pt x="9181" y="2753"/>
                  </a:cubicBezTo>
                  <a:cubicBezTo>
                    <a:pt x="9222" y="2760"/>
                    <a:pt x="9265" y="2764"/>
                    <a:pt x="9307" y="2764"/>
                  </a:cubicBezTo>
                  <a:cubicBezTo>
                    <a:pt x="9550" y="2764"/>
                    <a:pt x="9793" y="2642"/>
                    <a:pt x="9924" y="2445"/>
                  </a:cubicBezTo>
                  <a:cubicBezTo>
                    <a:pt x="10115" y="2040"/>
                    <a:pt x="9796" y="1591"/>
                    <a:pt x="9380" y="1591"/>
                  </a:cubicBezTo>
                  <a:close/>
                  <a:moveTo>
                    <a:pt x="4129" y="3189"/>
                  </a:moveTo>
                  <a:cubicBezTo>
                    <a:pt x="4052" y="3214"/>
                    <a:pt x="4001" y="3343"/>
                    <a:pt x="4078" y="3394"/>
                  </a:cubicBezTo>
                  <a:lnTo>
                    <a:pt x="4078" y="3419"/>
                  </a:lnTo>
                  <a:lnTo>
                    <a:pt x="4104" y="3419"/>
                  </a:lnTo>
                  <a:cubicBezTo>
                    <a:pt x="4155" y="3419"/>
                    <a:pt x="4232" y="3394"/>
                    <a:pt x="4257" y="3343"/>
                  </a:cubicBezTo>
                  <a:cubicBezTo>
                    <a:pt x="4283" y="3266"/>
                    <a:pt x="4206" y="3189"/>
                    <a:pt x="4129" y="3189"/>
                  </a:cubicBezTo>
                  <a:close/>
                  <a:moveTo>
                    <a:pt x="14587" y="2354"/>
                  </a:moveTo>
                  <a:cubicBezTo>
                    <a:pt x="14547" y="2354"/>
                    <a:pt x="14505" y="2359"/>
                    <a:pt x="14463" y="2368"/>
                  </a:cubicBezTo>
                  <a:cubicBezTo>
                    <a:pt x="14027" y="2445"/>
                    <a:pt x="13745" y="3137"/>
                    <a:pt x="14155" y="3419"/>
                  </a:cubicBezTo>
                  <a:lnTo>
                    <a:pt x="14130" y="3419"/>
                  </a:lnTo>
                  <a:cubicBezTo>
                    <a:pt x="14207" y="3471"/>
                    <a:pt x="14284" y="3496"/>
                    <a:pt x="14360" y="3496"/>
                  </a:cubicBezTo>
                  <a:cubicBezTo>
                    <a:pt x="14415" y="3511"/>
                    <a:pt x="14471" y="3519"/>
                    <a:pt x="14527" y="3519"/>
                  </a:cubicBezTo>
                  <a:cubicBezTo>
                    <a:pt x="14756" y="3519"/>
                    <a:pt x="14980" y="3395"/>
                    <a:pt x="15104" y="3189"/>
                  </a:cubicBezTo>
                  <a:cubicBezTo>
                    <a:pt x="15290" y="2793"/>
                    <a:pt x="14990" y="2354"/>
                    <a:pt x="14587" y="2354"/>
                  </a:cubicBezTo>
                  <a:close/>
                  <a:moveTo>
                    <a:pt x="12388" y="3205"/>
                  </a:moveTo>
                  <a:cubicBezTo>
                    <a:pt x="12371" y="3205"/>
                    <a:pt x="12353" y="3208"/>
                    <a:pt x="12335" y="3214"/>
                  </a:cubicBezTo>
                  <a:cubicBezTo>
                    <a:pt x="12181" y="3240"/>
                    <a:pt x="12078" y="3471"/>
                    <a:pt x="12232" y="3573"/>
                  </a:cubicBezTo>
                  <a:cubicBezTo>
                    <a:pt x="12258" y="3573"/>
                    <a:pt x="12283" y="3599"/>
                    <a:pt x="12309" y="3599"/>
                  </a:cubicBezTo>
                  <a:cubicBezTo>
                    <a:pt x="12323" y="3604"/>
                    <a:pt x="12337" y="3606"/>
                    <a:pt x="12352" y="3606"/>
                  </a:cubicBezTo>
                  <a:cubicBezTo>
                    <a:pt x="12421" y="3606"/>
                    <a:pt x="12498" y="3560"/>
                    <a:pt x="12540" y="3496"/>
                  </a:cubicBezTo>
                  <a:cubicBezTo>
                    <a:pt x="12608" y="3361"/>
                    <a:pt x="12516" y="3205"/>
                    <a:pt x="12388" y="3205"/>
                  </a:cubicBezTo>
                  <a:close/>
                  <a:moveTo>
                    <a:pt x="7478" y="3842"/>
                  </a:moveTo>
                  <a:cubicBezTo>
                    <a:pt x="7323" y="3842"/>
                    <a:pt x="7170" y="3912"/>
                    <a:pt x="7129" y="4061"/>
                  </a:cubicBezTo>
                  <a:lnTo>
                    <a:pt x="7155" y="4061"/>
                  </a:lnTo>
                  <a:cubicBezTo>
                    <a:pt x="7155" y="4112"/>
                    <a:pt x="7155" y="4163"/>
                    <a:pt x="7155" y="4214"/>
                  </a:cubicBezTo>
                  <a:cubicBezTo>
                    <a:pt x="7181" y="4394"/>
                    <a:pt x="7334" y="4522"/>
                    <a:pt x="7514" y="4573"/>
                  </a:cubicBezTo>
                  <a:cubicBezTo>
                    <a:pt x="7796" y="4573"/>
                    <a:pt x="7976" y="4240"/>
                    <a:pt x="7822" y="4009"/>
                  </a:cubicBezTo>
                  <a:cubicBezTo>
                    <a:pt x="7761" y="3900"/>
                    <a:pt x="7619" y="3842"/>
                    <a:pt x="7478" y="3842"/>
                  </a:cubicBezTo>
                  <a:close/>
                  <a:moveTo>
                    <a:pt x="3853" y="5099"/>
                  </a:moveTo>
                  <a:cubicBezTo>
                    <a:pt x="3701" y="5099"/>
                    <a:pt x="3554" y="5169"/>
                    <a:pt x="3514" y="5317"/>
                  </a:cubicBezTo>
                  <a:cubicBezTo>
                    <a:pt x="3514" y="5368"/>
                    <a:pt x="3514" y="5420"/>
                    <a:pt x="3514" y="5471"/>
                  </a:cubicBezTo>
                  <a:cubicBezTo>
                    <a:pt x="3539" y="5650"/>
                    <a:pt x="3693" y="5804"/>
                    <a:pt x="3873" y="5830"/>
                  </a:cubicBezTo>
                  <a:cubicBezTo>
                    <a:pt x="4155" y="5830"/>
                    <a:pt x="4360" y="5522"/>
                    <a:pt x="4206" y="5266"/>
                  </a:cubicBezTo>
                  <a:cubicBezTo>
                    <a:pt x="4133" y="5156"/>
                    <a:pt x="3991" y="5099"/>
                    <a:pt x="3853" y="5099"/>
                  </a:cubicBezTo>
                  <a:close/>
                  <a:moveTo>
                    <a:pt x="7382" y="5816"/>
                  </a:moveTo>
                  <a:cubicBezTo>
                    <a:pt x="7341" y="5816"/>
                    <a:pt x="7300" y="5820"/>
                    <a:pt x="7258" y="5830"/>
                  </a:cubicBezTo>
                  <a:cubicBezTo>
                    <a:pt x="6822" y="5907"/>
                    <a:pt x="6540" y="6625"/>
                    <a:pt x="6924" y="6907"/>
                  </a:cubicBezTo>
                  <a:lnTo>
                    <a:pt x="6950" y="6907"/>
                  </a:lnTo>
                  <a:cubicBezTo>
                    <a:pt x="7001" y="6932"/>
                    <a:pt x="7078" y="6958"/>
                    <a:pt x="7155" y="6984"/>
                  </a:cubicBezTo>
                  <a:cubicBezTo>
                    <a:pt x="7196" y="6991"/>
                    <a:pt x="7238" y="6995"/>
                    <a:pt x="7280" y="6995"/>
                  </a:cubicBezTo>
                  <a:cubicBezTo>
                    <a:pt x="7524" y="6995"/>
                    <a:pt x="7767" y="6869"/>
                    <a:pt x="7899" y="6650"/>
                  </a:cubicBezTo>
                  <a:cubicBezTo>
                    <a:pt x="8085" y="6254"/>
                    <a:pt x="7785" y="5816"/>
                    <a:pt x="7382" y="5816"/>
                  </a:cubicBezTo>
                  <a:close/>
                  <a:moveTo>
                    <a:pt x="1704" y="7231"/>
                  </a:moveTo>
                  <a:cubicBezTo>
                    <a:pt x="1684" y="7231"/>
                    <a:pt x="1663" y="7234"/>
                    <a:pt x="1642" y="7240"/>
                  </a:cubicBezTo>
                  <a:cubicBezTo>
                    <a:pt x="1514" y="7266"/>
                    <a:pt x="1411" y="7497"/>
                    <a:pt x="1539" y="7599"/>
                  </a:cubicBezTo>
                  <a:cubicBezTo>
                    <a:pt x="1565" y="7599"/>
                    <a:pt x="1591" y="7625"/>
                    <a:pt x="1616" y="7625"/>
                  </a:cubicBezTo>
                  <a:cubicBezTo>
                    <a:pt x="1634" y="7629"/>
                    <a:pt x="1653" y="7631"/>
                    <a:pt x="1670" y="7631"/>
                  </a:cubicBezTo>
                  <a:cubicBezTo>
                    <a:pt x="1754" y="7631"/>
                    <a:pt x="1830" y="7586"/>
                    <a:pt x="1873" y="7522"/>
                  </a:cubicBezTo>
                  <a:cubicBezTo>
                    <a:pt x="1940" y="7387"/>
                    <a:pt x="1849" y="7231"/>
                    <a:pt x="1704" y="7231"/>
                  </a:cubicBezTo>
                  <a:close/>
                  <a:moveTo>
                    <a:pt x="5899" y="8599"/>
                  </a:moveTo>
                  <a:cubicBezTo>
                    <a:pt x="5822" y="8599"/>
                    <a:pt x="5770" y="8753"/>
                    <a:pt x="5847" y="8804"/>
                  </a:cubicBezTo>
                  <a:cubicBezTo>
                    <a:pt x="5847" y="8804"/>
                    <a:pt x="5873" y="8804"/>
                    <a:pt x="5873" y="8830"/>
                  </a:cubicBezTo>
                  <a:cubicBezTo>
                    <a:pt x="5924" y="8830"/>
                    <a:pt x="6001" y="8804"/>
                    <a:pt x="6027" y="8753"/>
                  </a:cubicBezTo>
                  <a:cubicBezTo>
                    <a:pt x="6052" y="8676"/>
                    <a:pt x="5975" y="8599"/>
                    <a:pt x="5899" y="8599"/>
                  </a:cubicBezTo>
                  <a:close/>
                  <a:moveTo>
                    <a:pt x="3453" y="8132"/>
                  </a:moveTo>
                  <a:cubicBezTo>
                    <a:pt x="3431" y="8132"/>
                    <a:pt x="3408" y="8134"/>
                    <a:pt x="3386" y="8138"/>
                  </a:cubicBezTo>
                  <a:cubicBezTo>
                    <a:pt x="3103" y="8189"/>
                    <a:pt x="2924" y="8651"/>
                    <a:pt x="3206" y="8830"/>
                  </a:cubicBezTo>
                  <a:cubicBezTo>
                    <a:pt x="3232" y="8856"/>
                    <a:pt x="3283" y="8856"/>
                    <a:pt x="3334" y="8881"/>
                  </a:cubicBezTo>
                  <a:cubicBezTo>
                    <a:pt x="3357" y="8885"/>
                    <a:pt x="3380" y="8886"/>
                    <a:pt x="3403" y="8886"/>
                  </a:cubicBezTo>
                  <a:cubicBezTo>
                    <a:pt x="3558" y="8886"/>
                    <a:pt x="3706" y="8810"/>
                    <a:pt x="3796" y="8676"/>
                  </a:cubicBezTo>
                  <a:cubicBezTo>
                    <a:pt x="3915" y="8415"/>
                    <a:pt x="3726" y="8132"/>
                    <a:pt x="3453" y="8132"/>
                  </a:cubicBezTo>
                  <a:close/>
                  <a:moveTo>
                    <a:pt x="7730" y="8742"/>
                  </a:moveTo>
                  <a:cubicBezTo>
                    <a:pt x="7579" y="8742"/>
                    <a:pt x="7427" y="8819"/>
                    <a:pt x="7386" y="8984"/>
                  </a:cubicBezTo>
                  <a:cubicBezTo>
                    <a:pt x="7386" y="9010"/>
                    <a:pt x="7386" y="9061"/>
                    <a:pt x="7386" y="9112"/>
                  </a:cubicBezTo>
                  <a:cubicBezTo>
                    <a:pt x="7437" y="9292"/>
                    <a:pt x="7565" y="9445"/>
                    <a:pt x="7745" y="9471"/>
                  </a:cubicBezTo>
                  <a:cubicBezTo>
                    <a:pt x="8027" y="9471"/>
                    <a:pt x="8232" y="9163"/>
                    <a:pt x="8052" y="8907"/>
                  </a:cubicBezTo>
                  <a:cubicBezTo>
                    <a:pt x="7993" y="8800"/>
                    <a:pt x="7862" y="8742"/>
                    <a:pt x="7730" y="8742"/>
                  </a:cubicBezTo>
                  <a:close/>
                  <a:moveTo>
                    <a:pt x="4824" y="10739"/>
                  </a:moveTo>
                  <a:cubicBezTo>
                    <a:pt x="4782" y="10739"/>
                    <a:pt x="4738" y="10744"/>
                    <a:pt x="4693" y="10753"/>
                  </a:cubicBezTo>
                  <a:cubicBezTo>
                    <a:pt x="4257" y="10830"/>
                    <a:pt x="4001" y="11522"/>
                    <a:pt x="4411" y="11805"/>
                  </a:cubicBezTo>
                  <a:lnTo>
                    <a:pt x="4386" y="11805"/>
                  </a:lnTo>
                  <a:cubicBezTo>
                    <a:pt x="4463" y="11856"/>
                    <a:pt x="4539" y="11881"/>
                    <a:pt x="4616" y="11907"/>
                  </a:cubicBezTo>
                  <a:cubicBezTo>
                    <a:pt x="4658" y="11915"/>
                    <a:pt x="4699" y="11918"/>
                    <a:pt x="4739" y="11918"/>
                  </a:cubicBezTo>
                  <a:cubicBezTo>
                    <a:pt x="4978" y="11918"/>
                    <a:pt x="5203" y="11793"/>
                    <a:pt x="5334" y="11574"/>
                  </a:cubicBezTo>
                  <a:cubicBezTo>
                    <a:pt x="5544" y="11178"/>
                    <a:pt x="5246" y="10739"/>
                    <a:pt x="4824" y="10739"/>
                  </a:cubicBezTo>
                  <a:close/>
                  <a:moveTo>
                    <a:pt x="816" y="10950"/>
                  </a:moveTo>
                  <a:cubicBezTo>
                    <a:pt x="784" y="10950"/>
                    <a:pt x="751" y="10953"/>
                    <a:pt x="719" y="10958"/>
                  </a:cubicBezTo>
                  <a:cubicBezTo>
                    <a:pt x="283" y="11035"/>
                    <a:pt x="1" y="11753"/>
                    <a:pt x="411" y="12035"/>
                  </a:cubicBezTo>
                  <a:cubicBezTo>
                    <a:pt x="462" y="12061"/>
                    <a:pt x="539" y="12087"/>
                    <a:pt x="616" y="12112"/>
                  </a:cubicBezTo>
                  <a:cubicBezTo>
                    <a:pt x="658" y="12120"/>
                    <a:pt x="700" y="12123"/>
                    <a:pt x="742" y="12123"/>
                  </a:cubicBezTo>
                  <a:cubicBezTo>
                    <a:pt x="986" y="12123"/>
                    <a:pt x="1229" y="12001"/>
                    <a:pt x="1360" y="11805"/>
                  </a:cubicBezTo>
                  <a:cubicBezTo>
                    <a:pt x="1550" y="11400"/>
                    <a:pt x="1232" y="10950"/>
                    <a:pt x="816" y="1095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98" name="Google Shape;598;p13"/>
            <p:cNvSpPr/>
            <p:nvPr/>
          </p:nvSpPr>
          <p:spPr>
            <a:xfrm rot="718822">
              <a:off x="8018037" y="2549860"/>
              <a:ext cx="697670" cy="1395916"/>
            </a:xfrm>
            <a:custGeom>
              <a:avLst/>
              <a:gdLst/>
              <a:ahLst/>
              <a:cxnLst/>
              <a:rect l="l" t="t" r="r" b="b"/>
              <a:pathLst>
                <a:path w="30218" h="60461" extrusionOk="0">
                  <a:moveTo>
                    <a:pt x="29718" y="1"/>
                  </a:moveTo>
                  <a:cubicBezTo>
                    <a:pt x="29628" y="1"/>
                    <a:pt x="29537" y="37"/>
                    <a:pt x="29464" y="124"/>
                  </a:cubicBezTo>
                  <a:cubicBezTo>
                    <a:pt x="15053" y="18330"/>
                    <a:pt x="4052" y="40716"/>
                    <a:pt x="52" y="60025"/>
                  </a:cubicBezTo>
                  <a:cubicBezTo>
                    <a:pt x="1" y="60230"/>
                    <a:pt x="129" y="60409"/>
                    <a:pt x="334" y="60461"/>
                  </a:cubicBezTo>
                  <a:lnTo>
                    <a:pt x="411" y="60461"/>
                  </a:lnTo>
                  <a:cubicBezTo>
                    <a:pt x="565" y="60461"/>
                    <a:pt x="719" y="60333"/>
                    <a:pt x="744" y="60179"/>
                  </a:cubicBezTo>
                  <a:cubicBezTo>
                    <a:pt x="4745" y="40947"/>
                    <a:pt x="15668" y="18689"/>
                    <a:pt x="30028" y="560"/>
                  </a:cubicBezTo>
                  <a:cubicBezTo>
                    <a:pt x="30218" y="294"/>
                    <a:pt x="29972" y="1"/>
                    <a:pt x="29718"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599" name="Google Shape;599;p13"/>
          <p:cNvGrpSpPr/>
          <p:nvPr/>
        </p:nvGrpSpPr>
        <p:grpSpPr>
          <a:xfrm rot="9505959">
            <a:off x="10726424" y="5595717"/>
            <a:ext cx="2471667" cy="2426569"/>
            <a:chOff x="7928300" y="-514224"/>
            <a:chExt cx="1853722" cy="1819900"/>
          </a:xfrm>
        </p:grpSpPr>
        <p:sp>
          <p:nvSpPr>
            <p:cNvPr id="600" name="Google Shape;600;p13"/>
            <p:cNvSpPr/>
            <p:nvPr/>
          </p:nvSpPr>
          <p:spPr>
            <a:xfrm>
              <a:off x="7928300" y="-454883"/>
              <a:ext cx="1760560" cy="1748943"/>
            </a:xfrm>
            <a:custGeom>
              <a:avLst/>
              <a:gdLst/>
              <a:ahLst/>
              <a:cxnLst/>
              <a:rect l="l" t="t" r="r" b="b"/>
              <a:pathLst>
                <a:path w="63046" h="62630" extrusionOk="0">
                  <a:moveTo>
                    <a:pt x="36994" y="0"/>
                  </a:moveTo>
                  <a:lnTo>
                    <a:pt x="1035" y="26386"/>
                  </a:lnTo>
                  <a:cubicBezTo>
                    <a:pt x="168" y="27019"/>
                    <a:pt x="1" y="28220"/>
                    <a:pt x="635" y="29088"/>
                  </a:cubicBezTo>
                  <a:lnTo>
                    <a:pt x="24952" y="62245"/>
                  </a:lnTo>
                  <a:cubicBezTo>
                    <a:pt x="25130" y="62501"/>
                    <a:pt x="25412" y="62629"/>
                    <a:pt x="25702" y="62629"/>
                  </a:cubicBezTo>
                  <a:cubicBezTo>
                    <a:pt x="25904" y="62629"/>
                    <a:pt x="26109" y="62568"/>
                    <a:pt x="26286" y="62445"/>
                  </a:cubicBezTo>
                  <a:lnTo>
                    <a:pt x="63046" y="35492"/>
                  </a:lnTo>
                  <a:lnTo>
                    <a:pt x="36994" y="0"/>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01" name="Google Shape;601;p13"/>
            <p:cNvSpPr/>
            <p:nvPr/>
          </p:nvSpPr>
          <p:spPr>
            <a:xfrm>
              <a:off x="7969294" y="272619"/>
              <a:ext cx="748027" cy="970813"/>
            </a:xfrm>
            <a:custGeom>
              <a:avLst/>
              <a:gdLst/>
              <a:ahLst/>
              <a:cxnLst/>
              <a:rect l="l" t="t" r="r" b="b"/>
              <a:pathLst>
                <a:path w="26787" h="34765" extrusionOk="0">
                  <a:moveTo>
                    <a:pt x="2469" y="0"/>
                  </a:moveTo>
                  <a:lnTo>
                    <a:pt x="568" y="1401"/>
                  </a:lnTo>
                  <a:cubicBezTo>
                    <a:pt x="101" y="1768"/>
                    <a:pt x="1" y="2435"/>
                    <a:pt x="368" y="2902"/>
                  </a:cubicBezTo>
                  <a:lnTo>
                    <a:pt x="23417" y="34358"/>
                  </a:lnTo>
                  <a:cubicBezTo>
                    <a:pt x="23622" y="34624"/>
                    <a:pt x="23939" y="34764"/>
                    <a:pt x="24253" y="34764"/>
                  </a:cubicBezTo>
                  <a:cubicBezTo>
                    <a:pt x="24452" y="34764"/>
                    <a:pt x="24650" y="34708"/>
                    <a:pt x="24818" y="34592"/>
                  </a:cubicBezTo>
                  <a:lnTo>
                    <a:pt x="26786" y="33124"/>
                  </a:lnTo>
                  <a:lnTo>
                    <a:pt x="2469" y="0"/>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02" name="Google Shape;602;p13"/>
            <p:cNvSpPr/>
            <p:nvPr/>
          </p:nvSpPr>
          <p:spPr>
            <a:xfrm>
              <a:off x="7974879" y="316378"/>
              <a:ext cx="683744" cy="926887"/>
            </a:xfrm>
            <a:custGeom>
              <a:avLst/>
              <a:gdLst/>
              <a:ahLst/>
              <a:cxnLst/>
              <a:rect l="l" t="t" r="r" b="b"/>
              <a:pathLst>
                <a:path w="24485" h="33192" extrusionOk="0">
                  <a:moveTo>
                    <a:pt x="201" y="1"/>
                  </a:moveTo>
                  <a:cubicBezTo>
                    <a:pt x="134" y="101"/>
                    <a:pt x="68" y="201"/>
                    <a:pt x="1" y="334"/>
                  </a:cubicBezTo>
                  <a:lnTo>
                    <a:pt x="24118" y="33191"/>
                  </a:lnTo>
                  <a:cubicBezTo>
                    <a:pt x="24251" y="33191"/>
                    <a:pt x="24385" y="33158"/>
                    <a:pt x="24485" y="33091"/>
                  </a:cubicBezTo>
                  <a:lnTo>
                    <a:pt x="201"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03" name="Google Shape;603;p13"/>
            <p:cNvSpPr/>
            <p:nvPr/>
          </p:nvSpPr>
          <p:spPr>
            <a:xfrm>
              <a:off x="8024251" y="-514224"/>
              <a:ext cx="1757767" cy="1745368"/>
            </a:xfrm>
            <a:custGeom>
              <a:avLst/>
              <a:gdLst/>
              <a:ahLst/>
              <a:cxnLst/>
              <a:rect l="l" t="t" r="r" b="b"/>
              <a:pathLst>
                <a:path w="62946" h="62502" extrusionOk="0">
                  <a:moveTo>
                    <a:pt x="36883" y="0"/>
                  </a:moveTo>
                  <a:cubicBezTo>
                    <a:pt x="36619" y="0"/>
                    <a:pt x="36354" y="83"/>
                    <a:pt x="36127" y="257"/>
                  </a:cubicBezTo>
                  <a:lnTo>
                    <a:pt x="735" y="26209"/>
                  </a:lnTo>
                  <a:cubicBezTo>
                    <a:pt x="134" y="26643"/>
                    <a:pt x="1" y="27477"/>
                    <a:pt x="434" y="28077"/>
                  </a:cubicBezTo>
                  <a:lnTo>
                    <a:pt x="25686" y="62502"/>
                  </a:lnTo>
                  <a:lnTo>
                    <a:pt x="62412" y="35549"/>
                  </a:lnTo>
                  <a:cubicBezTo>
                    <a:pt x="62846" y="35215"/>
                    <a:pt x="62946" y="34615"/>
                    <a:pt x="62612" y="34215"/>
                  </a:cubicBezTo>
                  <a:lnTo>
                    <a:pt x="37928" y="524"/>
                  </a:lnTo>
                  <a:cubicBezTo>
                    <a:pt x="37668" y="184"/>
                    <a:pt x="37277" y="0"/>
                    <a:pt x="3688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04" name="Google Shape;604;p13"/>
            <p:cNvSpPr/>
            <p:nvPr/>
          </p:nvSpPr>
          <p:spPr>
            <a:xfrm>
              <a:off x="8538436" y="77926"/>
              <a:ext cx="581287" cy="715411"/>
            </a:xfrm>
            <a:custGeom>
              <a:avLst/>
              <a:gdLst/>
              <a:ahLst/>
              <a:cxnLst/>
              <a:rect l="l" t="t" r="r" b="b"/>
              <a:pathLst>
                <a:path w="20816" h="25619" fill="none" extrusionOk="0">
                  <a:moveTo>
                    <a:pt x="18047" y="25619"/>
                  </a:moveTo>
                  <a:lnTo>
                    <a:pt x="1" y="1034"/>
                  </a:lnTo>
                  <a:moveTo>
                    <a:pt x="19448" y="24618"/>
                  </a:moveTo>
                  <a:lnTo>
                    <a:pt x="1369" y="0"/>
                  </a:lnTo>
                  <a:moveTo>
                    <a:pt x="20816" y="23584"/>
                  </a:moveTo>
                  <a:lnTo>
                    <a:pt x="4471" y="1301"/>
                  </a:lnTo>
                </a:path>
              </a:pathLst>
            </a:custGeom>
            <a:solidFill>
              <a:schemeClr val="accent4"/>
            </a:solidFill>
            <a:ln w="19050" cap="flat" cmpd="sng">
              <a:solidFill>
                <a:srgbClr val="FFFFFF"/>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05" name="Google Shape;605;p13"/>
            <p:cNvSpPr/>
            <p:nvPr/>
          </p:nvSpPr>
          <p:spPr>
            <a:xfrm>
              <a:off x="8014952" y="272619"/>
              <a:ext cx="702370" cy="942692"/>
            </a:xfrm>
            <a:custGeom>
              <a:avLst/>
              <a:gdLst/>
              <a:ahLst/>
              <a:cxnLst/>
              <a:rect l="l" t="t" r="r" b="b"/>
              <a:pathLst>
                <a:path w="25152" h="33758" extrusionOk="0">
                  <a:moveTo>
                    <a:pt x="834" y="0"/>
                  </a:moveTo>
                  <a:lnTo>
                    <a:pt x="0" y="634"/>
                  </a:lnTo>
                  <a:lnTo>
                    <a:pt x="24318" y="33758"/>
                  </a:lnTo>
                  <a:lnTo>
                    <a:pt x="25151" y="33124"/>
                  </a:lnTo>
                  <a:lnTo>
                    <a:pt x="834" y="0"/>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06" name="Google Shape;606;p13"/>
            <p:cNvSpPr/>
            <p:nvPr/>
          </p:nvSpPr>
          <p:spPr>
            <a:xfrm>
              <a:off x="8435979" y="1124918"/>
              <a:ext cx="204020" cy="180759"/>
            </a:xfrm>
            <a:custGeom>
              <a:avLst/>
              <a:gdLst/>
              <a:ahLst/>
              <a:cxnLst/>
              <a:rect l="l" t="t" r="r" b="b"/>
              <a:pathLst>
                <a:path w="7306" h="6473" extrusionOk="0">
                  <a:moveTo>
                    <a:pt x="5571" y="1"/>
                  </a:moveTo>
                  <a:lnTo>
                    <a:pt x="1" y="4104"/>
                  </a:lnTo>
                  <a:lnTo>
                    <a:pt x="1535" y="4804"/>
                  </a:lnTo>
                  <a:lnTo>
                    <a:pt x="1769" y="6472"/>
                  </a:lnTo>
                  <a:lnTo>
                    <a:pt x="7306" y="2403"/>
                  </a:lnTo>
                  <a:lnTo>
                    <a:pt x="5571"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07" name="Google Shape;607;p13"/>
            <p:cNvSpPr/>
            <p:nvPr/>
          </p:nvSpPr>
          <p:spPr>
            <a:xfrm>
              <a:off x="7991662" y="298701"/>
              <a:ext cx="691200" cy="933393"/>
            </a:xfrm>
            <a:custGeom>
              <a:avLst/>
              <a:gdLst/>
              <a:ahLst/>
              <a:cxnLst/>
              <a:rect l="l" t="t" r="r" b="b"/>
              <a:pathLst>
                <a:path w="24752" h="33425" extrusionOk="0">
                  <a:moveTo>
                    <a:pt x="434" y="0"/>
                  </a:moveTo>
                  <a:lnTo>
                    <a:pt x="0" y="300"/>
                  </a:lnTo>
                  <a:lnTo>
                    <a:pt x="24318" y="33424"/>
                  </a:lnTo>
                  <a:lnTo>
                    <a:pt x="24751" y="33090"/>
                  </a:lnTo>
                  <a:lnTo>
                    <a:pt x="434"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08" name="Google Shape;608;p13"/>
            <p:cNvSpPr/>
            <p:nvPr/>
          </p:nvSpPr>
          <p:spPr>
            <a:xfrm>
              <a:off x="8679096" y="377863"/>
              <a:ext cx="1102926" cy="858624"/>
            </a:xfrm>
            <a:custGeom>
              <a:avLst/>
              <a:gdLst/>
              <a:ahLst/>
              <a:cxnLst/>
              <a:rect l="l" t="t" r="r" b="b"/>
              <a:pathLst>
                <a:path w="39496" h="30556" extrusionOk="0">
                  <a:moveTo>
                    <a:pt x="37528" y="0"/>
                  </a:moveTo>
                  <a:lnTo>
                    <a:pt x="1" y="27520"/>
                  </a:lnTo>
                  <a:lnTo>
                    <a:pt x="2236" y="30556"/>
                  </a:lnTo>
                  <a:lnTo>
                    <a:pt x="38962" y="3603"/>
                  </a:lnTo>
                  <a:cubicBezTo>
                    <a:pt x="39396" y="3269"/>
                    <a:pt x="39496" y="2669"/>
                    <a:pt x="39162" y="2235"/>
                  </a:cubicBezTo>
                  <a:lnTo>
                    <a:pt x="37528"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609" name="Google Shape;609;p13"/>
          <p:cNvGrpSpPr/>
          <p:nvPr/>
        </p:nvGrpSpPr>
        <p:grpSpPr>
          <a:xfrm>
            <a:off x="945533" y="1672986"/>
            <a:ext cx="10301600" cy="4571417"/>
            <a:chOff x="709144" y="1137300"/>
            <a:chExt cx="7726200" cy="3546300"/>
          </a:xfrm>
        </p:grpSpPr>
        <p:sp>
          <p:nvSpPr>
            <p:cNvPr id="610" name="Google Shape;610;p13"/>
            <p:cNvSpPr/>
            <p:nvPr/>
          </p:nvSpPr>
          <p:spPr>
            <a:xfrm>
              <a:off x="785344" y="1213500"/>
              <a:ext cx="7650000" cy="3470100"/>
            </a:xfrm>
            <a:prstGeom prst="roundRect">
              <a:avLst>
                <a:gd name="adj" fmla="val 8345"/>
              </a:avLst>
            </a:prstGeom>
            <a:solidFill>
              <a:schemeClr val="accen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11" name="Google Shape;611;p13"/>
            <p:cNvSpPr/>
            <p:nvPr/>
          </p:nvSpPr>
          <p:spPr>
            <a:xfrm>
              <a:off x="709144" y="1137300"/>
              <a:ext cx="7650000" cy="3470100"/>
            </a:xfrm>
            <a:prstGeom prst="roundRect">
              <a:avLst>
                <a:gd name="adj" fmla="val 8345"/>
              </a:avLst>
            </a:prstGeom>
            <a:solidFill>
              <a:schemeClr val="l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612" name="Google Shape;612;p13"/>
          <p:cNvSpPr txBox="1">
            <a:spLocks noGrp="1"/>
          </p:cNvSpPr>
          <p:nvPr>
            <p:ph type="title" hasCustomPrompt="1"/>
          </p:nvPr>
        </p:nvSpPr>
        <p:spPr>
          <a:xfrm>
            <a:off x="3432033" y="2187884"/>
            <a:ext cx="978000" cy="5408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3"/>
              </a:buClr>
              <a:buSzPts val="2000"/>
              <a:buNone/>
              <a:defRPr sz="4000">
                <a:solidFill>
                  <a:schemeClr val="dk1"/>
                </a:solidFill>
              </a:defRPr>
            </a:lvl1pPr>
            <a:lvl2pPr lvl="1" algn="ctr" rtl="0">
              <a:spcBef>
                <a:spcPts val="0"/>
              </a:spcBef>
              <a:spcAft>
                <a:spcPts val="0"/>
              </a:spcAft>
              <a:buClr>
                <a:schemeClr val="accent3"/>
              </a:buClr>
              <a:buSzPts val="2000"/>
              <a:buNone/>
              <a:defRPr sz="2667">
                <a:solidFill>
                  <a:schemeClr val="accent3"/>
                </a:solidFill>
              </a:defRPr>
            </a:lvl2pPr>
            <a:lvl3pPr lvl="2" algn="ctr" rtl="0">
              <a:spcBef>
                <a:spcPts val="0"/>
              </a:spcBef>
              <a:spcAft>
                <a:spcPts val="0"/>
              </a:spcAft>
              <a:buClr>
                <a:schemeClr val="accent3"/>
              </a:buClr>
              <a:buSzPts val="2000"/>
              <a:buNone/>
              <a:defRPr sz="2667">
                <a:solidFill>
                  <a:schemeClr val="accent3"/>
                </a:solidFill>
              </a:defRPr>
            </a:lvl3pPr>
            <a:lvl4pPr lvl="3" algn="ctr" rtl="0">
              <a:spcBef>
                <a:spcPts val="0"/>
              </a:spcBef>
              <a:spcAft>
                <a:spcPts val="0"/>
              </a:spcAft>
              <a:buClr>
                <a:schemeClr val="accent3"/>
              </a:buClr>
              <a:buSzPts val="2000"/>
              <a:buNone/>
              <a:defRPr sz="2667">
                <a:solidFill>
                  <a:schemeClr val="accent3"/>
                </a:solidFill>
              </a:defRPr>
            </a:lvl4pPr>
            <a:lvl5pPr lvl="4" algn="ctr" rtl="0">
              <a:spcBef>
                <a:spcPts val="0"/>
              </a:spcBef>
              <a:spcAft>
                <a:spcPts val="0"/>
              </a:spcAft>
              <a:buClr>
                <a:schemeClr val="accent3"/>
              </a:buClr>
              <a:buSzPts val="2000"/>
              <a:buNone/>
              <a:defRPr sz="2667">
                <a:solidFill>
                  <a:schemeClr val="accent3"/>
                </a:solidFill>
              </a:defRPr>
            </a:lvl5pPr>
            <a:lvl6pPr lvl="5" algn="ctr" rtl="0">
              <a:spcBef>
                <a:spcPts val="0"/>
              </a:spcBef>
              <a:spcAft>
                <a:spcPts val="0"/>
              </a:spcAft>
              <a:buClr>
                <a:schemeClr val="accent3"/>
              </a:buClr>
              <a:buSzPts val="2000"/>
              <a:buNone/>
              <a:defRPr sz="2667">
                <a:solidFill>
                  <a:schemeClr val="accent3"/>
                </a:solidFill>
              </a:defRPr>
            </a:lvl6pPr>
            <a:lvl7pPr lvl="6" algn="ctr" rtl="0">
              <a:spcBef>
                <a:spcPts val="0"/>
              </a:spcBef>
              <a:spcAft>
                <a:spcPts val="0"/>
              </a:spcAft>
              <a:buClr>
                <a:schemeClr val="accent3"/>
              </a:buClr>
              <a:buSzPts val="2000"/>
              <a:buNone/>
              <a:defRPr sz="2667">
                <a:solidFill>
                  <a:schemeClr val="accent3"/>
                </a:solidFill>
              </a:defRPr>
            </a:lvl7pPr>
            <a:lvl8pPr lvl="7" algn="ctr" rtl="0">
              <a:spcBef>
                <a:spcPts val="0"/>
              </a:spcBef>
              <a:spcAft>
                <a:spcPts val="0"/>
              </a:spcAft>
              <a:buClr>
                <a:schemeClr val="accent3"/>
              </a:buClr>
              <a:buSzPts val="2000"/>
              <a:buNone/>
              <a:defRPr sz="2667">
                <a:solidFill>
                  <a:schemeClr val="accent3"/>
                </a:solidFill>
              </a:defRPr>
            </a:lvl8pPr>
            <a:lvl9pPr lvl="8" algn="ctr" rtl="0">
              <a:spcBef>
                <a:spcPts val="0"/>
              </a:spcBef>
              <a:spcAft>
                <a:spcPts val="0"/>
              </a:spcAft>
              <a:buClr>
                <a:schemeClr val="accent3"/>
              </a:buClr>
              <a:buSzPts val="2000"/>
              <a:buNone/>
              <a:defRPr sz="2667">
                <a:solidFill>
                  <a:schemeClr val="accent3"/>
                </a:solidFill>
              </a:defRPr>
            </a:lvl9pPr>
          </a:lstStyle>
          <a:p>
            <a:r>
              <a:t>xx%</a:t>
            </a:r>
          </a:p>
        </p:txBody>
      </p:sp>
      <p:sp>
        <p:nvSpPr>
          <p:cNvPr id="613" name="Google Shape;613;p13"/>
          <p:cNvSpPr txBox="1">
            <a:spLocks noGrp="1"/>
          </p:cNvSpPr>
          <p:nvPr>
            <p:ph type="subTitle" idx="1"/>
          </p:nvPr>
        </p:nvSpPr>
        <p:spPr>
          <a:xfrm>
            <a:off x="2217433" y="2905473"/>
            <a:ext cx="3407200" cy="435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lt2"/>
              </a:buClr>
              <a:buSzPts val="2800"/>
              <a:buNone/>
              <a:defRPr sz="2000" b="1">
                <a:solidFill>
                  <a:schemeClr val="lt2"/>
                </a:solidFill>
                <a:latin typeface="Josefin Sans"/>
                <a:ea typeface="Josefin Sans"/>
                <a:cs typeface="Josefin Sans"/>
                <a:sym typeface="Josefin Sans"/>
              </a:defRPr>
            </a:lvl1pPr>
            <a:lvl2pPr lvl="1" algn="ctr" rtl="0">
              <a:lnSpc>
                <a:spcPct val="100000"/>
              </a:lnSpc>
              <a:spcBef>
                <a:spcPts val="0"/>
              </a:spcBef>
              <a:spcAft>
                <a:spcPts val="0"/>
              </a:spcAft>
              <a:buClr>
                <a:schemeClr val="lt2"/>
              </a:buClr>
              <a:buSzPts val="2800"/>
              <a:buNone/>
              <a:defRPr sz="3733">
                <a:solidFill>
                  <a:schemeClr val="lt2"/>
                </a:solidFill>
              </a:defRPr>
            </a:lvl2pPr>
            <a:lvl3pPr lvl="2" algn="ctr" rtl="0">
              <a:lnSpc>
                <a:spcPct val="100000"/>
              </a:lnSpc>
              <a:spcBef>
                <a:spcPts val="0"/>
              </a:spcBef>
              <a:spcAft>
                <a:spcPts val="0"/>
              </a:spcAft>
              <a:buClr>
                <a:schemeClr val="lt2"/>
              </a:buClr>
              <a:buSzPts val="2800"/>
              <a:buNone/>
              <a:defRPr sz="3733">
                <a:solidFill>
                  <a:schemeClr val="lt2"/>
                </a:solidFill>
              </a:defRPr>
            </a:lvl3pPr>
            <a:lvl4pPr lvl="3" algn="ctr" rtl="0">
              <a:lnSpc>
                <a:spcPct val="100000"/>
              </a:lnSpc>
              <a:spcBef>
                <a:spcPts val="0"/>
              </a:spcBef>
              <a:spcAft>
                <a:spcPts val="0"/>
              </a:spcAft>
              <a:buClr>
                <a:schemeClr val="lt2"/>
              </a:buClr>
              <a:buSzPts val="2800"/>
              <a:buNone/>
              <a:defRPr sz="3733">
                <a:solidFill>
                  <a:schemeClr val="lt2"/>
                </a:solidFill>
              </a:defRPr>
            </a:lvl4pPr>
            <a:lvl5pPr lvl="4" algn="ctr" rtl="0">
              <a:lnSpc>
                <a:spcPct val="100000"/>
              </a:lnSpc>
              <a:spcBef>
                <a:spcPts val="0"/>
              </a:spcBef>
              <a:spcAft>
                <a:spcPts val="0"/>
              </a:spcAft>
              <a:buClr>
                <a:schemeClr val="lt2"/>
              </a:buClr>
              <a:buSzPts val="2800"/>
              <a:buNone/>
              <a:defRPr sz="3733">
                <a:solidFill>
                  <a:schemeClr val="lt2"/>
                </a:solidFill>
              </a:defRPr>
            </a:lvl5pPr>
            <a:lvl6pPr lvl="5" algn="ctr" rtl="0">
              <a:lnSpc>
                <a:spcPct val="100000"/>
              </a:lnSpc>
              <a:spcBef>
                <a:spcPts val="0"/>
              </a:spcBef>
              <a:spcAft>
                <a:spcPts val="0"/>
              </a:spcAft>
              <a:buClr>
                <a:schemeClr val="lt2"/>
              </a:buClr>
              <a:buSzPts val="2800"/>
              <a:buNone/>
              <a:defRPr sz="3733">
                <a:solidFill>
                  <a:schemeClr val="lt2"/>
                </a:solidFill>
              </a:defRPr>
            </a:lvl6pPr>
            <a:lvl7pPr lvl="6" algn="ctr" rtl="0">
              <a:lnSpc>
                <a:spcPct val="100000"/>
              </a:lnSpc>
              <a:spcBef>
                <a:spcPts val="0"/>
              </a:spcBef>
              <a:spcAft>
                <a:spcPts val="0"/>
              </a:spcAft>
              <a:buClr>
                <a:schemeClr val="lt2"/>
              </a:buClr>
              <a:buSzPts val="2800"/>
              <a:buNone/>
              <a:defRPr sz="3733">
                <a:solidFill>
                  <a:schemeClr val="lt2"/>
                </a:solidFill>
              </a:defRPr>
            </a:lvl7pPr>
            <a:lvl8pPr lvl="7" algn="ctr" rtl="0">
              <a:lnSpc>
                <a:spcPct val="100000"/>
              </a:lnSpc>
              <a:spcBef>
                <a:spcPts val="0"/>
              </a:spcBef>
              <a:spcAft>
                <a:spcPts val="0"/>
              </a:spcAft>
              <a:buClr>
                <a:schemeClr val="lt2"/>
              </a:buClr>
              <a:buSzPts val="2800"/>
              <a:buNone/>
              <a:defRPr sz="3733">
                <a:solidFill>
                  <a:schemeClr val="lt2"/>
                </a:solidFill>
              </a:defRPr>
            </a:lvl8pPr>
            <a:lvl9pPr lvl="8" algn="ctr" rtl="0">
              <a:lnSpc>
                <a:spcPct val="100000"/>
              </a:lnSpc>
              <a:spcBef>
                <a:spcPts val="0"/>
              </a:spcBef>
              <a:spcAft>
                <a:spcPts val="0"/>
              </a:spcAft>
              <a:buClr>
                <a:schemeClr val="lt2"/>
              </a:buClr>
              <a:buSzPts val="2800"/>
              <a:buNone/>
              <a:defRPr sz="3733">
                <a:solidFill>
                  <a:schemeClr val="lt2"/>
                </a:solidFill>
              </a:defRPr>
            </a:lvl9pPr>
          </a:lstStyle>
          <a:p>
            <a:endParaRPr/>
          </a:p>
        </p:txBody>
      </p:sp>
      <p:sp>
        <p:nvSpPr>
          <p:cNvPr id="614" name="Google Shape;614;p13"/>
          <p:cNvSpPr txBox="1">
            <a:spLocks noGrp="1"/>
          </p:cNvSpPr>
          <p:nvPr>
            <p:ph type="subTitle" idx="2"/>
          </p:nvPr>
        </p:nvSpPr>
        <p:spPr>
          <a:xfrm>
            <a:off x="1978633" y="3325367"/>
            <a:ext cx="3884800" cy="540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2800"/>
              <a:buNone/>
              <a:defRPr/>
            </a:lvl1pPr>
            <a:lvl2pPr lvl="1" algn="ctr" rtl="0">
              <a:lnSpc>
                <a:spcPct val="100000"/>
              </a:lnSpc>
              <a:spcBef>
                <a:spcPts val="0"/>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sp>
        <p:nvSpPr>
          <p:cNvPr id="615" name="Google Shape;615;p13"/>
          <p:cNvSpPr txBox="1">
            <a:spLocks noGrp="1"/>
          </p:cNvSpPr>
          <p:nvPr>
            <p:ph type="title" idx="3" hasCustomPrompt="1"/>
          </p:nvPr>
        </p:nvSpPr>
        <p:spPr>
          <a:xfrm>
            <a:off x="7781967" y="2187884"/>
            <a:ext cx="978000" cy="5408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3"/>
              </a:buClr>
              <a:buSzPts val="2000"/>
              <a:buNone/>
              <a:defRPr sz="4000">
                <a:solidFill>
                  <a:schemeClr val="dk1"/>
                </a:solidFill>
              </a:defRPr>
            </a:lvl1pPr>
            <a:lvl2pPr lvl="1" algn="ctr" rtl="0">
              <a:spcBef>
                <a:spcPts val="0"/>
              </a:spcBef>
              <a:spcAft>
                <a:spcPts val="0"/>
              </a:spcAft>
              <a:buClr>
                <a:schemeClr val="accent3"/>
              </a:buClr>
              <a:buSzPts val="2000"/>
              <a:buNone/>
              <a:defRPr sz="2667">
                <a:solidFill>
                  <a:schemeClr val="accent3"/>
                </a:solidFill>
              </a:defRPr>
            </a:lvl2pPr>
            <a:lvl3pPr lvl="2" algn="ctr" rtl="0">
              <a:spcBef>
                <a:spcPts val="0"/>
              </a:spcBef>
              <a:spcAft>
                <a:spcPts val="0"/>
              </a:spcAft>
              <a:buClr>
                <a:schemeClr val="accent3"/>
              </a:buClr>
              <a:buSzPts val="2000"/>
              <a:buNone/>
              <a:defRPr sz="2667">
                <a:solidFill>
                  <a:schemeClr val="accent3"/>
                </a:solidFill>
              </a:defRPr>
            </a:lvl3pPr>
            <a:lvl4pPr lvl="3" algn="ctr" rtl="0">
              <a:spcBef>
                <a:spcPts val="0"/>
              </a:spcBef>
              <a:spcAft>
                <a:spcPts val="0"/>
              </a:spcAft>
              <a:buClr>
                <a:schemeClr val="accent3"/>
              </a:buClr>
              <a:buSzPts val="2000"/>
              <a:buNone/>
              <a:defRPr sz="2667">
                <a:solidFill>
                  <a:schemeClr val="accent3"/>
                </a:solidFill>
              </a:defRPr>
            </a:lvl4pPr>
            <a:lvl5pPr lvl="4" algn="ctr" rtl="0">
              <a:spcBef>
                <a:spcPts val="0"/>
              </a:spcBef>
              <a:spcAft>
                <a:spcPts val="0"/>
              </a:spcAft>
              <a:buClr>
                <a:schemeClr val="accent3"/>
              </a:buClr>
              <a:buSzPts val="2000"/>
              <a:buNone/>
              <a:defRPr sz="2667">
                <a:solidFill>
                  <a:schemeClr val="accent3"/>
                </a:solidFill>
              </a:defRPr>
            </a:lvl5pPr>
            <a:lvl6pPr lvl="5" algn="ctr" rtl="0">
              <a:spcBef>
                <a:spcPts val="0"/>
              </a:spcBef>
              <a:spcAft>
                <a:spcPts val="0"/>
              </a:spcAft>
              <a:buClr>
                <a:schemeClr val="accent3"/>
              </a:buClr>
              <a:buSzPts val="2000"/>
              <a:buNone/>
              <a:defRPr sz="2667">
                <a:solidFill>
                  <a:schemeClr val="accent3"/>
                </a:solidFill>
              </a:defRPr>
            </a:lvl6pPr>
            <a:lvl7pPr lvl="6" algn="ctr" rtl="0">
              <a:spcBef>
                <a:spcPts val="0"/>
              </a:spcBef>
              <a:spcAft>
                <a:spcPts val="0"/>
              </a:spcAft>
              <a:buClr>
                <a:schemeClr val="accent3"/>
              </a:buClr>
              <a:buSzPts val="2000"/>
              <a:buNone/>
              <a:defRPr sz="2667">
                <a:solidFill>
                  <a:schemeClr val="accent3"/>
                </a:solidFill>
              </a:defRPr>
            </a:lvl7pPr>
            <a:lvl8pPr lvl="7" algn="ctr" rtl="0">
              <a:spcBef>
                <a:spcPts val="0"/>
              </a:spcBef>
              <a:spcAft>
                <a:spcPts val="0"/>
              </a:spcAft>
              <a:buClr>
                <a:schemeClr val="accent3"/>
              </a:buClr>
              <a:buSzPts val="2000"/>
              <a:buNone/>
              <a:defRPr sz="2667">
                <a:solidFill>
                  <a:schemeClr val="accent3"/>
                </a:solidFill>
              </a:defRPr>
            </a:lvl8pPr>
            <a:lvl9pPr lvl="8" algn="ctr" rtl="0">
              <a:spcBef>
                <a:spcPts val="0"/>
              </a:spcBef>
              <a:spcAft>
                <a:spcPts val="0"/>
              </a:spcAft>
              <a:buClr>
                <a:schemeClr val="accent3"/>
              </a:buClr>
              <a:buSzPts val="2000"/>
              <a:buNone/>
              <a:defRPr sz="2667">
                <a:solidFill>
                  <a:schemeClr val="accent3"/>
                </a:solidFill>
              </a:defRPr>
            </a:lvl9pPr>
          </a:lstStyle>
          <a:p>
            <a:r>
              <a:t>xx%</a:t>
            </a:r>
          </a:p>
        </p:txBody>
      </p:sp>
      <p:sp>
        <p:nvSpPr>
          <p:cNvPr id="616" name="Google Shape;616;p13"/>
          <p:cNvSpPr txBox="1">
            <a:spLocks noGrp="1"/>
          </p:cNvSpPr>
          <p:nvPr>
            <p:ph type="subTitle" idx="4"/>
          </p:nvPr>
        </p:nvSpPr>
        <p:spPr>
          <a:xfrm>
            <a:off x="6567367" y="2905473"/>
            <a:ext cx="3407200" cy="435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lt2"/>
              </a:buClr>
              <a:buSzPts val="2800"/>
              <a:buNone/>
              <a:defRPr sz="2000" b="1">
                <a:solidFill>
                  <a:schemeClr val="lt2"/>
                </a:solidFill>
                <a:latin typeface="Josefin Sans"/>
                <a:ea typeface="Josefin Sans"/>
                <a:cs typeface="Josefin Sans"/>
                <a:sym typeface="Josefin Sans"/>
              </a:defRPr>
            </a:lvl1pPr>
            <a:lvl2pPr lvl="1" algn="ctr" rtl="0">
              <a:lnSpc>
                <a:spcPct val="100000"/>
              </a:lnSpc>
              <a:spcBef>
                <a:spcPts val="0"/>
              </a:spcBef>
              <a:spcAft>
                <a:spcPts val="0"/>
              </a:spcAft>
              <a:buClr>
                <a:schemeClr val="lt2"/>
              </a:buClr>
              <a:buSzPts val="2800"/>
              <a:buNone/>
              <a:defRPr sz="3733">
                <a:solidFill>
                  <a:schemeClr val="lt2"/>
                </a:solidFill>
              </a:defRPr>
            </a:lvl2pPr>
            <a:lvl3pPr lvl="2" algn="ctr" rtl="0">
              <a:lnSpc>
                <a:spcPct val="100000"/>
              </a:lnSpc>
              <a:spcBef>
                <a:spcPts val="0"/>
              </a:spcBef>
              <a:spcAft>
                <a:spcPts val="0"/>
              </a:spcAft>
              <a:buClr>
                <a:schemeClr val="lt2"/>
              </a:buClr>
              <a:buSzPts val="2800"/>
              <a:buNone/>
              <a:defRPr sz="3733">
                <a:solidFill>
                  <a:schemeClr val="lt2"/>
                </a:solidFill>
              </a:defRPr>
            </a:lvl3pPr>
            <a:lvl4pPr lvl="3" algn="ctr" rtl="0">
              <a:lnSpc>
                <a:spcPct val="100000"/>
              </a:lnSpc>
              <a:spcBef>
                <a:spcPts val="0"/>
              </a:spcBef>
              <a:spcAft>
                <a:spcPts val="0"/>
              </a:spcAft>
              <a:buClr>
                <a:schemeClr val="lt2"/>
              </a:buClr>
              <a:buSzPts val="2800"/>
              <a:buNone/>
              <a:defRPr sz="3733">
                <a:solidFill>
                  <a:schemeClr val="lt2"/>
                </a:solidFill>
              </a:defRPr>
            </a:lvl4pPr>
            <a:lvl5pPr lvl="4" algn="ctr" rtl="0">
              <a:lnSpc>
                <a:spcPct val="100000"/>
              </a:lnSpc>
              <a:spcBef>
                <a:spcPts val="0"/>
              </a:spcBef>
              <a:spcAft>
                <a:spcPts val="0"/>
              </a:spcAft>
              <a:buClr>
                <a:schemeClr val="lt2"/>
              </a:buClr>
              <a:buSzPts val="2800"/>
              <a:buNone/>
              <a:defRPr sz="3733">
                <a:solidFill>
                  <a:schemeClr val="lt2"/>
                </a:solidFill>
              </a:defRPr>
            </a:lvl5pPr>
            <a:lvl6pPr lvl="5" algn="ctr" rtl="0">
              <a:lnSpc>
                <a:spcPct val="100000"/>
              </a:lnSpc>
              <a:spcBef>
                <a:spcPts val="0"/>
              </a:spcBef>
              <a:spcAft>
                <a:spcPts val="0"/>
              </a:spcAft>
              <a:buClr>
                <a:schemeClr val="lt2"/>
              </a:buClr>
              <a:buSzPts val="2800"/>
              <a:buNone/>
              <a:defRPr sz="3733">
                <a:solidFill>
                  <a:schemeClr val="lt2"/>
                </a:solidFill>
              </a:defRPr>
            </a:lvl6pPr>
            <a:lvl7pPr lvl="6" algn="ctr" rtl="0">
              <a:lnSpc>
                <a:spcPct val="100000"/>
              </a:lnSpc>
              <a:spcBef>
                <a:spcPts val="0"/>
              </a:spcBef>
              <a:spcAft>
                <a:spcPts val="0"/>
              </a:spcAft>
              <a:buClr>
                <a:schemeClr val="lt2"/>
              </a:buClr>
              <a:buSzPts val="2800"/>
              <a:buNone/>
              <a:defRPr sz="3733">
                <a:solidFill>
                  <a:schemeClr val="lt2"/>
                </a:solidFill>
              </a:defRPr>
            </a:lvl7pPr>
            <a:lvl8pPr lvl="7" algn="ctr" rtl="0">
              <a:lnSpc>
                <a:spcPct val="100000"/>
              </a:lnSpc>
              <a:spcBef>
                <a:spcPts val="0"/>
              </a:spcBef>
              <a:spcAft>
                <a:spcPts val="0"/>
              </a:spcAft>
              <a:buClr>
                <a:schemeClr val="lt2"/>
              </a:buClr>
              <a:buSzPts val="2800"/>
              <a:buNone/>
              <a:defRPr sz="3733">
                <a:solidFill>
                  <a:schemeClr val="lt2"/>
                </a:solidFill>
              </a:defRPr>
            </a:lvl8pPr>
            <a:lvl9pPr lvl="8" algn="ctr" rtl="0">
              <a:lnSpc>
                <a:spcPct val="100000"/>
              </a:lnSpc>
              <a:spcBef>
                <a:spcPts val="0"/>
              </a:spcBef>
              <a:spcAft>
                <a:spcPts val="0"/>
              </a:spcAft>
              <a:buClr>
                <a:schemeClr val="lt2"/>
              </a:buClr>
              <a:buSzPts val="2800"/>
              <a:buNone/>
              <a:defRPr sz="3733">
                <a:solidFill>
                  <a:schemeClr val="lt2"/>
                </a:solidFill>
              </a:defRPr>
            </a:lvl9pPr>
          </a:lstStyle>
          <a:p>
            <a:endParaRPr/>
          </a:p>
        </p:txBody>
      </p:sp>
      <p:sp>
        <p:nvSpPr>
          <p:cNvPr id="617" name="Google Shape;617;p13"/>
          <p:cNvSpPr txBox="1">
            <a:spLocks noGrp="1"/>
          </p:cNvSpPr>
          <p:nvPr>
            <p:ph type="subTitle" idx="5"/>
          </p:nvPr>
        </p:nvSpPr>
        <p:spPr>
          <a:xfrm>
            <a:off x="6328567" y="3325367"/>
            <a:ext cx="3884800" cy="540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2800"/>
              <a:buNone/>
              <a:defRPr/>
            </a:lvl1pPr>
            <a:lvl2pPr lvl="1" algn="ctr" rtl="0">
              <a:lnSpc>
                <a:spcPct val="100000"/>
              </a:lnSpc>
              <a:spcBef>
                <a:spcPts val="0"/>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sp>
        <p:nvSpPr>
          <p:cNvPr id="618" name="Google Shape;618;p13"/>
          <p:cNvSpPr txBox="1">
            <a:spLocks noGrp="1"/>
          </p:cNvSpPr>
          <p:nvPr>
            <p:ph type="title" idx="6" hasCustomPrompt="1"/>
          </p:nvPr>
        </p:nvSpPr>
        <p:spPr>
          <a:xfrm>
            <a:off x="3432033" y="4268551"/>
            <a:ext cx="978000" cy="5408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3"/>
              </a:buClr>
              <a:buSzPts val="2000"/>
              <a:buNone/>
              <a:defRPr sz="4000">
                <a:solidFill>
                  <a:schemeClr val="dk1"/>
                </a:solidFill>
              </a:defRPr>
            </a:lvl1pPr>
            <a:lvl2pPr lvl="1" algn="ctr" rtl="0">
              <a:spcBef>
                <a:spcPts val="0"/>
              </a:spcBef>
              <a:spcAft>
                <a:spcPts val="0"/>
              </a:spcAft>
              <a:buClr>
                <a:schemeClr val="accent3"/>
              </a:buClr>
              <a:buSzPts val="2000"/>
              <a:buNone/>
              <a:defRPr sz="2667">
                <a:solidFill>
                  <a:schemeClr val="accent3"/>
                </a:solidFill>
              </a:defRPr>
            </a:lvl2pPr>
            <a:lvl3pPr lvl="2" algn="ctr" rtl="0">
              <a:spcBef>
                <a:spcPts val="0"/>
              </a:spcBef>
              <a:spcAft>
                <a:spcPts val="0"/>
              </a:spcAft>
              <a:buClr>
                <a:schemeClr val="accent3"/>
              </a:buClr>
              <a:buSzPts val="2000"/>
              <a:buNone/>
              <a:defRPr sz="2667">
                <a:solidFill>
                  <a:schemeClr val="accent3"/>
                </a:solidFill>
              </a:defRPr>
            </a:lvl3pPr>
            <a:lvl4pPr lvl="3" algn="ctr" rtl="0">
              <a:spcBef>
                <a:spcPts val="0"/>
              </a:spcBef>
              <a:spcAft>
                <a:spcPts val="0"/>
              </a:spcAft>
              <a:buClr>
                <a:schemeClr val="accent3"/>
              </a:buClr>
              <a:buSzPts val="2000"/>
              <a:buNone/>
              <a:defRPr sz="2667">
                <a:solidFill>
                  <a:schemeClr val="accent3"/>
                </a:solidFill>
              </a:defRPr>
            </a:lvl4pPr>
            <a:lvl5pPr lvl="4" algn="ctr" rtl="0">
              <a:spcBef>
                <a:spcPts val="0"/>
              </a:spcBef>
              <a:spcAft>
                <a:spcPts val="0"/>
              </a:spcAft>
              <a:buClr>
                <a:schemeClr val="accent3"/>
              </a:buClr>
              <a:buSzPts val="2000"/>
              <a:buNone/>
              <a:defRPr sz="2667">
                <a:solidFill>
                  <a:schemeClr val="accent3"/>
                </a:solidFill>
              </a:defRPr>
            </a:lvl5pPr>
            <a:lvl6pPr lvl="5" algn="ctr" rtl="0">
              <a:spcBef>
                <a:spcPts val="0"/>
              </a:spcBef>
              <a:spcAft>
                <a:spcPts val="0"/>
              </a:spcAft>
              <a:buClr>
                <a:schemeClr val="accent3"/>
              </a:buClr>
              <a:buSzPts val="2000"/>
              <a:buNone/>
              <a:defRPr sz="2667">
                <a:solidFill>
                  <a:schemeClr val="accent3"/>
                </a:solidFill>
              </a:defRPr>
            </a:lvl6pPr>
            <a:lvl7pPr lvl="6" algn="ctr" rtl="0">
              <a:spcBef>
                <a:spcPts val="0"/>
              </a:spcBef>
              <a:spcAft>
                <a:spcPts val="0"/>
              </a:spcAft>
              <a:buClr>
                <a:schemeClr val="accent3"/>
              </a:buClr>
              <a:buSzPts val="2000"/>
              <a:buNone/>
              <a:defRPr sz="2667">
                <a:solidFill>
                  <a:schemeClr val="accent3"/>
                </a:solidFill>
              </a:defRPr>
            </a:lvl7pPr>
            <a:lvl8pPr lvl="7" algn="ctr" rtl="0">
              <a:spcBef>
                <a:spcPts val="0"/>
              </a:spcBef>
              <a:spcAft>
                <a:spcPts val="0"/>
              </a:spcAft>
              <a:buClr>
                <a:schemeClr val="accent3"/>
              </a:buClr>
              <a:buSzPts val="2000"/>
              <a:buNone/>
              <a:defRPr sz="2667">
                <a:solidFill>
                  <a:schemeClr val="accent3"/>
                </a:solidFill>
              </a:defRPr>
            </a:lvl8pPr>
            <a:lvl9pPr lvl="8" algn="ctr" rtl="0">
              <a:spcBef>
                <a:spcPts val="0"/>
              </a:spcBef>
              <a:spcAft>
                <a:spcPts val="0"/>
              </a:spcAft>
              <a:buClr>
                <a:schemeClr val="accent3"/>
              </a:buClr>
              <a:buSzPts val="2000"/>
              <a:buNone/>
              <a:defRPr sz="2667">
                <a:solidFill>
                  <a:schemeClr val="accent3"/>
                </a:solidFill>
              </a:defRPr>
            </a:lvl9pPr>
          </a:lstStyle>
          <a:p>
            <a:r>
              <a:t>xx%</a:t>
            </a:r>
          </a:p>
        </p:txBody>
      </p:sp>
      <p:sp>
        <p:nvSpPr>
          <p:cNvPr id="619" name="Google Shape;619;p13"/>
          <p:cNvSpPr txBox="1">
            <a:spLocks noGrp="1"/>
          </p:cNvSpPr>
          <p:nvPr>
            <p:ph type="subTitle" idx="7"/>
          </p:nvPr>
        </p:nvSpPr>
        <p:spPr>
          <a:xfrm>
            <a:off x="2217433" y="5007652"/>
            <a:ext cx="3407200" cy="435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lt2"/>
              </a:buClr>
              <a:buSzPts val="2800"/>
              <a:buNone/>
              <a:defRPr sz="2000" b="1">
                <a:solidFill>
                  <a:schemeClr val="lt2"/>
                </a:solidFill>
                <a:latin typeface="Josefin Sans"/>
                <a:ea typeface="Josefin Sans"/>
                <a:cs typeface="Josefin Sans"/>
                <a:sym typeface="Josefin Sans"/>
              </a:defRPr>
            </a:lvl1pPr>
            <a:lvl2pPr lvl="1" algn="ctr" rtl="0">
              <a:lnSpc>
                <a:spcPct val="100000"/>
              </a:lnSpc>
              <a:spcBef>
                <a:spcPts val="0"/>
              </a:spcBef>
              <a:spcAft>
                <a:spcPts val="0"/>
              </a:spcAft>
              <a:buClr>
                <a:schemeClr val="lt2"/>
              </a:buClr>
              <a:buSzPts val="2800"/>
              <a:buNone/>
              <a:defRPr sz="3733">
                <a:solidFill>
                  <a:schemeClr val="lt2"/>
                </a:solidFill>
              </a:defRPr>
            </a:lvl2pPr>
            <a:lvl3pPr lvl="2" algn="ctr" rtl="0">
              <a:lnSpc>
                <a:spcPct val="100000"/>
              </a:lnSpc>
              <a:spcBef>
                <a:spcPts val="0"/>
              </a:spcBef>
              <a:spcAft>
                <a:spcPts val="0"/>
              </a:spcAft>
              <a:buClr>
                <a:schemeClr val="lt2"/>
              </a:buClr>
              <a:buSzPts val="2800"/>
              <a:buNone/>
              <a:defRPr sz="3733">
                <a:solidFill>
                  <a:schemeClr val="lt2"/>
                </a:solidFill>
              </a:defRPr>
            </a:lvl3pPr>
            <a:lvl4pPr lvl="3" algn="ctr" rtl="0">
              <a:lnSpc>
                <a:spcPct val="100000"/>
              </a:lnSpc>
              <a:spcBef>
                <a:spcPts val="0"/>
              </a:spcBef>
              <a:spcAft>
                <a:spcPts val="0"/>
              </a:spcAft>
              <a:buClr>
                <a:schemeClr val="lt2"/>
              </a:buClr>
              <a:buSzPts val="2800"/>
              <a:buNone/>
              <a:defRPr sz="3733">
                <a:solidFill>
                  <a:schemeClr val="lt2"/>
                </a:solidFill>
              </a:defRPr>
            </a:lvl4pPr>
            <a:lvl5pPr lvl="4" algn="ctr" rtl="0">
              <a:lnSpc>
                <a:spcPct val="100000"/>
              </a:lnSpc>
              <a:spcBef>
                <a:spcPts val="0"/>
              </a:spcBef>
              <a:spcAft>
                <a:spcPts val="0"/>
              </a:spcAft>
              <a:buClr>
                <a:schemeClr val="lt2"/>
              </a:buClr>
              <a:buSzPts val="2800"/>
              <a:buNone/>
              <a:defRPr sz="3733">
                <a:solidFill>
                  <a:schemeClr val="lt2"/>
                </a:solidFill>
              </a:defRPr>
            </a:lvl5pPr>
            <a:lvl6pPr lvl="5" algn="ctr" rtl="0">
              <a:lnSpc>
                <a:spcPct val="100000"/>
              </a:lnSpc>
              <a:spcBef>
                <a:spcPts val="0"/>
              </a:spcBef>
              <a:spcAft>
                <a:spcPts val="0"/>
              </a:spcAft>
              <a:buClr>
                <a:schemeClr val="lt2"/>
              </a:buClr>
              <a:buSzPts val="2800"/>
              <a:buNone/>
              <a:defRPr sz="3733">
                <a:solidFill>
                  <a:schemeClr val="lt2"/>
                </a:solidFill>
              </a:defRPr>
            </a:lvl6pPr>
            <a:lvl7pPr lvl="6" algn="ctr" rtl="0">
              <a:lnSpc>
                <a:spcPct val="100000"/>
              </a:lnSpc>
              <a:spcBef>
                <a:spcPts val="0"/>
              </a:spcBef>
              <a:spcAft>
                <a:spcPts val="0"/>
              </a:spcAft>
              <a:buClr>
                <a:schemeClr val="lt2"/>
              </a:buClr>
              <a:buSzPts val="2800"/>
              <a:buNone/>
              <a:defRPr sz="3733">
                <a:solidFill>
                  <a:schemeClr val="lt2"/>
                </a:solidFill>
              </a:defRPr>
            </a:lvl7pPr>
            <a:lvl8pPr lvl="7" algn="ctr" rtl="0">
              <a:lnSpc>
                <a:spcPct val="100000"/>
              </a:lnSpc>
              <a:spcBef>
                <a:spcPts val="0"/>
              </a:spcBef>
              <a:spcAft>
                <a:spcPts val="0"/>
              </a:spcAft>
              <a:buClr>
                <a:schemeClr val="lt2"/>
              </a:buClr>
              <a:buSzPts val="2800"/>
              <a:buNone/>
              <a:defRPr sz="3733">
                <a:solidFill>
                  <a:schemeClr val="lt2"/>
                </a:solidFill>
              </a:defRPr>
            </a:lvl8pPr>
            <a:lvl9pPr lvl="8" algn="ctr" rtl="0">
              <a:lnSpc>
                <a:spcPct val="100000"/>
              </a:lnSpc>
              <a:spcBef>
                <a:spcPts val="0"/>
              </a:spcBef>
              <a:spcAft>
                <a:spcPts val="0"/>
              </a:spcAft>
              <a:buClr>
                <a:schemeClr val="lt2"/>
              </a:buClr>
              <a:buSzPts val="2800"/>
              <a:buNone/>
              <a:defRPr sz="3733">
                <a:solidFill>
                  <a:schemeClr val="lt2"/>
                </a:solidFill>
              </a:defRPr>
            </a:lvl9pPr>
          </a:lstStyle>
          <a:p>
            <a:endParaRPr/>
          </a:p>
        </p:txBody>
      </p:sp>
      <p:sp>
        <p:nvSpPr>
          <p:cNvPr id="620" name="Google Shape;620;p13"/>
          <p:cNvSpPr txBox="1">
            <a:spLocks noGrp="1"/>
          </p:cNvSpPr>
          <p:nvPr>
            <p:ph type="subTitle" idx="8"/>
          </p:nvPr>
        </p:nvSpPr>
        <p:spPr>
          <a:xfrm>
            <a:off x="1978633" y="5379567"/>
            <a:ext cx="3884800" cy="540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2800"/>
              <a:buNone/>
              <a:defRPr/>
            </a:lvl1pPr>
            <a:lvl2pPr lvl="1" algn="ctr" rtl="0">
              <a:lnSpc>
                <a:spcPct val="100000"/>
              </a:lnSpc>
              <a:spcBef>
                <a:spcPts val="0"/>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sp>
        <p:nvSpPr>
          <p:cNvPr id="621" name="Google Shape;621;p13"/>
          <p:cNvSpPr txBox="1">
            <a:spLocks noGrp="1"/>
          </p:cNvSpPr>
          <p:nvPr>
            <p:ph type="title" idx="9" hasCustomPrompt="1"/>
          </p:nvPr>
        </p:nvSpPr>
        <p:spPr>
          <a:xfrm>
            <a:off x="7781967" y="4268551"/>
            <a:ext cx="978000" cy="5408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3"/>
              </a:buClr>
              <a:buSzPts val="2000"/>
              <a:buNone/>
              <a:defRPr sz="4000">
                <a:solidFill>
                  <a:schemeClr val="dk1"/>
                </a:solidFill>
              </a:defRPr>
            </a:lvl1pPr>
            <a:lvl2pPr lvl="1" algn="ctr" rtl="0">
              <a:spcBef>
                <a:spcPts val="0"/>
              </a:spcBef>
              <a:spcAft>
                <a:spcPts val="0"/>
              </a:spcAft>
              <a:buClr>
                <a:schemeClr val="accent3"/>
              </a:buClr>
              <a:buSzPts val="2000"/>
              <a:buNone/>
              <a:defRPr sz="2667">
                <a:solidFill>
                  <a:schemeClr val="accent3"/>
                </a:solidFill>
              </a:defRPr>
            </a:lvl2pPr>
            <a:lvl3pPr lvl="2" algn="ctr" rtl="0">
              <a:spcBef>
                <a:spcPts val="0"/>
              </a:spcBef>
              <a:spcAft>
                <a:spcPts val="0"/>
              </a:spcAft>
              <a:buClr>
                <a:schemeClr val="accent3"/>
              </a:buClr>
              <a:buSzPts val="2000"/>
              <a:buNone/>
              <a:defRPr sz="2667">
                <a:solidFill>
                  <a:schemeClr val="accent3"/>
                </a:solidFill>
              </a:defRPr>
            </a:lvl3pPr>
            <a:lvl4pPr lvl="3" algn="ctr" rtl="0">
              <a:spcBef>
                <a:spcPts val="0"/>
              </a:spcBef>
              <a:spcAft>
                <a:spcPts val="0"/>
              </a:spcAft>
              <a:buClr>
                <a:schemeClr val="accent3"/>
              </a:buClr>
              <a:buSzPts val="2000"/>
              <a:buNone/>
              <a:defRPr sz="2667">
                <a:solidFill>
                  <a:schemeClr val="accent3"/>
                </a:solidFill>
              </a:defRPr>
            </a:lvl4pPr>
            <a:lvl5pPr lvl="4" algn="ctr" rtl="0">
              <a:spcBef>
                <a:spcPts val="0"/>
              </a:spcBef>
              <a:spcAft>
                <a:spcPts val="0"/>
              </a:spcAft>
              <a:buClr>
                <a:schemeClr val="accent3"/>
              </a:buClr>
              <a:buSzPts val="2000"/>
              <a:buNone/>
              <a:defRPr sz="2667">
                <a:solidFill>
                  <a:schemeClr val="accent3"/>
                </a:solidFill>
              </a:defRPr>
            </a:lvl5pPr>
            <a:lvl6pPr lvl="5" algn="ctr" rtl="0">
              <a:spcBef>
                <a:spcPts val="0"/>
              </a:spcBef>
              <a:spcAft>
                <a:spcPts val="0"/>
              </a:spcAft>
              <a:buClr>
                <a:schemeClr val="accent3"/>
              </a:buClr>
              <a:buSzPts val="2000"/>
              <a:buNone/>
              <a:defRPr sz="2667">
                <a:solidFill>
                  <a:schemeClr val="accent3"/>
                </a:solidFill>
              </a:defRPr>
            </a:lvl6pPr>
            <a:lvl7pPr lvl="6" algn="ctr" rtl="0">
              <a:spcBef>
                <a:spcPts val="0"/>
              </a:spcBef>
              <a:spcAft>
                <a:spcPts val="0"/>
              </a:spcAft>
              <a:buClr>
                <a:schemeClr val="accent3"/>
              </a:buClr>
              <a:buSzPts val="2000"/>
              <a:buNone/>
              <a:defRPr sz="2667">
                <a:solidFill>
                  <a:schemeClr val="accent3"/>
                </a:solidFill>
              </a:defRPr>
            </a:lvl7pPr>
            <a:lvl8pPr lvl="7" algn="ctr" rtl="0">
              <a:spcBef>
                <a:spcPts val="0"/>
              </a:spcBef>
              <a:spcAft>
                <a:spcPts val="0"/>
              </a:spcAft>
              <a:buClr>
                <a:schemeClr val="accent3"/>
              </a:buClr>
              <a:buSzPts val="2000"/>
              <a:buNone/>
              <a:defRPr sz="2667">
                <a:solidFill>
                  <a:schemeClr val="accent3"/>
                </a:solidFill>
              </a:defRPr>
            </a:lvl8pPr>
            <a:lvl9pPr lvl="8" algn="ctr" rtl="0">
              <a:spcBef>
                <a:spcPts val="0"/>
              </a:spcBef>
              <a:spcAft>
                <a:spcPts val="0"/>
              </a:spcAft>
              <a:buClr>
                <a:schemeClr val="accent3"/>
              </a:buClr>
              <a:buSzPts val="2000"/>
              <a:buNone/>
              <a:defRPr sz="2667">
                <a:solidFill>
                  <a:schemeClr val="accent3"/>
                </a:solidFill>
              </a:defRPr>
            </a:lvl9pPr>
          </a:lstStyle>
          <a:p>
            <a:r>
              <a:t>xx%</a:t>
            </a:r>
          </a:p>
        </p:txBody>
      </p:sp>
      <p:sp>
        <p:nvSpPr>
          <p:cNvPr id="622" name="Google Shape;622;p13"/>
          <p:cNvSpPr txBox="1">
            <a:spLocks noGrp="1"/>
          </p:cNvSpPr>
          <p:nvPr>
            <p:ph type="subTitle" idx="13"/>
          </p:nvPr>
        </p:nvSpPr>
        <p:spPr>
          <a:xfrm>
            <a:off x="6567367" y="5007652"/>
            <a:ext cx="3407200" cy="435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lt2"/>
              </a:buClr>
              <a:buSzPts val="2800"/>
              <a:buNone/>
              <a:defRPr sz="2000" b="1">
                <a:solidFill>
                  <a:schemeClr val="lt2"/>
                </a:solidFill>
                <a:latin typeface="Josefin Sans"/>
                <a:ea typeface="Josefin Sans"/>
                <a:cs typeface="Josefin Sans"/>
                <a:sym typeface="Josefin Sans"/>
              </a:defRPr>
            </a:lvl1pPr>
            <a:lvl2pPr lvl="1" algn="ctr" rtl="0">
              <a:lnSpc>
                <a:spcPct val="100000"/>
              </a:lnSpc>
              <a:spcBef>
                <a:spcPts val="0"/>
              </a:spcBef>
              <a:spcAft>
                <a:spcPts val="0"/>
              </a:spcAft>
              <a:buClr>
                <a:schemeClr val="lt2"/>
              </a:buClr>
              <a:buSzPts val="2800"/>
              <a:buNone/>
              <a:defRPr sz="3733">
                <a:solidFill>
                  <a:schemeClr val="lt2"/>
                </a:solidFill>
              </a:defRPr>
            </a:lvl2pPr>
            <a:lvl3pPr lvl="2" algn="ctr" rtl="0">
              <a:lnSpc>
                <a:spcPct val="100000"/>
              </a:lnSpc>
              <a:spcBef>
                <a:spcPts val="0"/>
              </a:spcBef>
              <a:spcAft>
                <a:spcPts val="0"/>
              </a:spcAft>
              <a:buClr>
                <a:schemeClr val="lt2"/>
              </a:buClr>
              <a:buSzPts val="2800"/>
              <a:buNone/>
              <a:defRPr sz="3733">
                <a:solidFill>
                  <a:schemeClr val="lt2"/>
                </a:solidFill>
              </a:defRPr>
            </a:lvl3pPr>
            <a:lvl4pPr lvl="3" algn="ctr" rtl="0">
              <a:lnSpc>
                <a:spcPct val="100000"/>
              </a:lnSpc>
              <a:spcBef>
                <a:spcPts val="0"/>
              </a:spcBef>
              <a:spcAft>
                <a:spcPts val="0"/>
              </a:spcAft>
              <a:buClr>
                <a:schemeClr val="lt2"/>
              </a:buClr>
              <a:buSzPts val="2800"/>
              <a:buNone/>
              <a:defRPr sz="3733">
                <a:solidFill>
                  <a:schemeClr val="lt2"/>
                </a:solidFill>
              </a:defRPr>
            </a:lvl4pPr>
            <a:lvl5pPr lvl="4" algn="ctr" rtl="0">
              <a:lnSpc>
                <a:spcPct val="100000"/>
              </a:lnSpc>
              <a:spcBef>
                <a:spcPts val="0"/>
              </a:spcBef>
              <a:spcAft>
                <a:spcPts val="0"/>
              </a:spcAft>
              <a:buClr>
                <a:schemeClr val="lt2"/>
              </a:buClr>
              <a:buSzPts val="2800"/>
              <a:buNone/>
              <a:defRPr sz="3733">
                <a:solidFill>
                  <a:schemeClr val="lt2"/>
                </a:solidFill>
              </a:defRPr>
            </a:lvl5pPr>
            <a:lvl6pPr lvl="5" algn="ctr" rtl="0">
              <a:lnSpc>
                <a:spcPct val="100000"/>
              </a:lnSpc>
              <a:spcBef>
                <a:spcPts val="0"/>
              </a:spcBef>
              <a:spcAft>
                <a:spcPts val="0"/>
              </a:spcAft>
              <a:buClr>
                <a:schemeClr val="lt2"/>
              </a:buClr>
              <a:buSzPts val="2800"/>
              <a:buNone/>
              <a:defRPr sz="3733">
                <a:solidFill>
                  <a:schemeClr val="lt2"/>
                </a:solidFill>
              </a:defRPr>
            </a:lvl6pPr>
            <a:lvl7pPr lvl="6" algn="ctr" rtl="0">
              <a:lnSpc>
                <a:spcPct val="100000"/>
              </a:lnSpc>
              <a:spcBef>
                <a:spcPts val="0"/>
              </a:spcBef>
              <a:spcAft>
                <a:spcPts val="0"/>
              </a:spcAft>
              <a:buClr>
                <a:schemeClr val="lt2"/>
              </a:buClr>
              <a:buSzPts val="2800"/>
              <a:buNone/>
              <a:defRPr sz="3733">
                <a:solidFill>
                  <a:schemeClr val="lt2"/>
                </a:solidFill>
              </a:defRPr>
            </a:lvl7pPr>
            <a:lvl8pPr lvl="7" algn="ctr" rtl="0">
              <a:lnSpc>
                <a:spcPct val="100000"/>
              </a:lnSpc>
              <a:spcBef>
                <a:spcPts val="0"/>
              </a:spcBef>
              <a:spcAft>
                <a:spcPts val="0"/>
              </a:spcAft>
              <a:buClr>
                <a:schemeClr val="lt2"/>
              </a:buClr>
              <a:buSzPts val="2800"/>
              <a:buNone/>
              <a:defRPr sz="3733">
                <a:solidFill>
                  <a:schemeClr val="lt2"/>
                </a:solidFill>
              </a:defRPr>
            </a:lvl8pPr>
            <a:lvl9pPr lvl="8" algn="ctr" rtl="0">
              <a:lnSpc>
                <a:spcPct val="100000"/>
              </a:lnSpc>
              <a:spcBef>
                <a:spcPts val="0"/>
              </a:spcBef>
              <a:spcAft>
                <a:spcPts val="0"/>
              </a:spcAft>
              <a:buClr>
                <a:schemeClr val="lt2"/>
              </a:buClr>
              <a:buSzPts val="2800"/>
              <a:buNone/>
              <a:defRPr sz="3733">
                <a:solidFill>
                  <a:schemeClr val="lt2"/>
                </a:solidFill>
              </a:defRPr>
            </a:lvl9pPr>
          </a:lstStyle>
          <a:p>
            <a:endParaRPr/>
          </a:p>
        </p:txBody>
      </p:sp>
      <p:sp>
        <p:nvSpPr>
          <p:cNvPr id="623" name="Google Shape;623;p13"/>
          <p:cNvSpPr txBox="1">
            <a:spLocks noGrp="1"/>
          </p:cNvSpPr>
          <p:nvPr>
            <p:ph type="subTitle" idx="14"/>
          </p:nvPr>
        </p:nvSpPr>
        <p:spPr>
          <a:xfrm>
            <a:off x="6328567" y="5379567"/>
            <a:ext cx="3884800" cy="540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2800"/>
              <a:buNone/>
              <a:defRPr/>
            </a:lvl1pPr>
            <a:lvl2pPr lvl="1" algn="ctr" rtl="0">
              <a:lnSpc>
                <a:spcPct val="100000"/>
              </a:lnSpc>
              <a:spcBef>
                <a:spcPts val="0"/>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sp>
        <p:nvSpPr>
          <p:cNvPr id="624" name="Google Shape;624;p13"/>
          <p:cNvSpPr txBox="1">
            <a:spLocks noGrp="1"/>
          </p:cNvSpPr>
          <p:nvPr>
            <p:ph type="title" idx="15"/>
          </p:nvPr>
        </p:nvSpPr>
        <p:spPr>
          <a:xfrm>
            <a:off x="3335600" y="778463"/>
            <a:ext cx="5520800" cy="540800"/>
          </a:xfrm>
          <a:prstGeom prst="rect">
            <a:avLst/>
          </a:prstGeom>
          <a:effectLst>
            <a:outerShdw dist="28575" dir="1920000" algn="bl" rotWithShape="0">
              <a:schemeClr val="accent1"/>
            </a:outerShdw>
          </a:effectLst>
        </p:spPr>
        <p:txBody>
          <a:bodyPr spcFirstLastPara="1" wrap="square" lIns="91425" tIns="91425" rIns="91425" bIns="91425" anchor="ctr" anchorCtr="0">
            <a:noAutofit/>
          </a:bodyPr>
          <a:lstStyle>
            <a:lvl1pPr lvl="0" algn="ctr" rtl="0">
              <a:spcBef>
                <a:spcPts val="0"/>
              </a:spcBef>
              <a:spcAft>
                <a:spcPts val="0"/>
              </a:spcAft>
              <a:buSzPts val="2500"/>
              <a:buNone/>
              <a:defRPr/>
            </a:lvl1pPr>
            <a:lvl2pPr lvl="1" rtl="0">
              <a:spcBef>
                <a:spcPts val="0"/>
              </a:spcBef>
              <a:spcAft>
                <a:spcPts val="0"/>
              </a:spcAft>
              <a:buSzPts val="2500"/>
              <a:buNone/>
              <a:defRPr sz="3333"/>
            </a:lvl2pPr>
            <a:lvl3pPr lvl="2" rtl="0">
              <a:spcBef>
                <a:spcPts val="0"/>
              </a:spcBef>
              <a:spcAft>
                <a:spcPts val="0"/>
              </a:spcAft>
              <a:buSzPts val="2500"/>
              <a:buNone/>
              <a:defRPr sz="3333"/>
            </a:lvl3pPr>
            <a:lvl4pPr lvl="3" rtl="0">
              <a:spcBef>
                <a:spcPts val="0"/>
              </a:spcBef>
              <a:spcAft>
                <a:spcPts val="0"/>
              </a:spcAft>
              <a:buSzPts val="2500"/>
              <a:buNone/>
              <a:defRPr sz="3333"/>
            </a:lvl4pPr>
            <a:lvl5pPr lvl="4" rtl="0">
              <a:spcBef>
                <a:spcPts val="0"/>
              </a:spcBef>
              <a:spcAft>
                <a:spcPts val="0"/>
              </a:spcAft>
              <a:buSzPts val="2500"/>
              <a:buNone/>
              <a:defRPr sz="3333"/>
            </a:lvl5pPr>
            <a:lvl6pPr lvl="5" rtl="0">
              <a:spcBef>
                <a:spcPts val="0"/>
              </a:spcBef>
              <a:spcAft>
                <a:spcPts val="0"/>
              </a:spcAft>
              <a:buSzPts val="2500"/>
              <a:buNone/>
              <a:defRPr sz="3333"/>
            </a:lvl6pPr>
            <a:lvl7pPr lvl="6" rtl="0">
              <a:spcBef>
                <a:spcPts val="0"/>
              </a:spcBef>
              <a:spcAft>
                <a:spcPts val="0"/>
              </a:spcAft>
              <a:buSzPts val="2500"/>
              <a:buNone/>
              <a:defRPr sz="3333"/>
            </a:lvl7pPr>
            <a:lvl8pPr lvl="7" rtl="0">
              <a:spcBef>
                <a:spcPts val="0"/>
              </a:spcBef>
              <a:spcAft>
                <a:spcPts val="0"/>
              </a:spcAft>
              <a:buSzPts val="2500"/>
              <a:buNone/>
              <a:defRPr sz="3333"/>
            </a:lvl8pPr>
            <a:lvl9pPr lvl="8" rtl="0">
              <a:spcBef>
                <a:spcPts val="0"/>
              </a:spcBef>
              <a:spcAft>
                <a:spcPts val="0"/>
              </a:spcAft>
              <a:buSzPts val="2500"/>
              <a:buNone/>
              <a:defRPr sz="3333"/>
            </a:lvl9pPr>
          </a:lstStyle>
          <a:p>
            <a:endParaRPr/>
          </a:p>
        </p:txBody>
      </p:sp>
    </p:spTree>
    <p:extLst>
      <p:ext uri="{BB962C8B-B14F-4D97-AF65-F5344CB8AC3E}">
        <p14:creationId xmlns:p14="http://schemas.microsoft.com/office/powerpoint/2010/main" val="113754599"/>
      </p:ext>
    </p:extLst>
  </p:cSld>
  <p:clrMapOvr>
    <a:masterClrMapping/>
  </p:clrMapOvr>
</p:sldLayout>
</file>

<file path=ppt/slideLayouts/slideLayout212.xml><?xml version="1.0" encoding="utf-8"?>
<p:sldLayout xmlns:a="http://schemas.openxmlformats.org/drawingml/2006/main" xmlns:r="http://schemas.openxmlformats.org/officeDocument/2006/relationships" xmlns:p="http://schemas.openxmlformats.org/presentationml/2006/main" matchingName="Title and text">
  <p:cSld name="Title and text">
    <p:spTree>
      <p:nvGrpSpPr>
        <p:cNvPr id="1" name="Shape 791"/>
        <p:cNvGrpSpPr/>
        <p:nvPr/>
      </p:nvGrpSpPr>
      <p:grpSpPr>
        <a:xfrm>
          <a:off x="0" y="0"/>
          <a:ext cx="0" cy="0"/>
          <a:chOff x="0" y="0"/>
          <a:chExt cx="0" cy="0"/>
        </a:xfrm>
      </p:grpSpPr>
      <p:pic>
        <p:nvPicPr>
          <p:cNvPr id="792" name="Google Shape;792;p17"/>
          <p:cNvPicPr preferRelativeResize="0"/>
          <p:nvPr/>
        </p:nvPicPr>
        <p:blipFill>
          <a:blip r:embed="rId2">
            <a:alphaModFix/>
          </a:blip>
          <a:stretch>
            <a:fillRect/>
          </a:stretch>
        </p:blipFill>
        <p:spPr>
          <a:xfrm>
            <a:off x="-75466" y="-36433"/>
            <a:ext cx="12342935" cy="7005332"/>
          </a:xfrm>
          <a:prstGeom prst="rect">
            <a:avLst/>
          </a:prstGeom>
          <a:noFill/>
          <a:ln>
            <a:noFill/>
          </a:ln>
        </p:spPr>
      </p:pic>
      <p:grpSp>
        <p:nvGrpSpPr>
          <p:cNvPr id="793" name="Google Shape;793;p17"/>
          <p:cNvGrpSpPr/>
          <p:nvPr/>
        </p:nvGrpSpPr>
        <p:grpSpPr>
          <a:xfrm>
            <a:off x="-563442" y="4234105"/>
            <a:ext cx="3658681" cy="2870832"/>
            <a:chOff x="-2415600" y="2986400"/>
            <a:chExt cx="1943075" cy="1524659"/>
          </a:xfrm>
        </p:grpSpPr>
        <p:sp>
          <p:nvSpPr>
            <p:cNvPr id="794" name="Google Shape;794;p17"/>
            <p:cNvSpPr/>
            <p:nvPr/>
          </p:nvSpPr>
          <p:spPr>
            <a:xfrm>
              <a:off x="-2415600" y="2986400"/>
              <a:ext cx="1117375" cy="1251275"/>
            </a:xfrm>
            <a:custGeom>
              <a:avLst/>
              <a:gdLst/>
              <a:ahLst/>
              <a:cxnLst/>
              <a:rect l="l" t="t" r="r" b="b"/>
              <a:pathLst>
                <a:path w="44695" h="50051" extrusionOk="0">
                  <a:moveTo>
                    <a:pt x="11387" y="1"/>
                  </a:moveTo>
                  <a:cubicBezTo>
                    <a:pt x="10743" y="1"/>
                    <a:pt x="10152" y="449"/>
                    <a:pt x="10001" y="1099"/>
                  </a:cubicBezTo>
                  <a:lnTo>
                    <a:pt x="180" y="41127"/>
                  </a:lnTo>
                  <a:cubicBezTo>
                    <a:pt x="0" y="41896"/>
                    <a:pt x="462" y="42665"/>
                    <a:pt x="1257" y="42871"/>
                  </a:cubicBezTo>
                  <a:lnTo>
                    <a:pt x="33617" y="50051"/>
                  </a:lnTo>
                  <a:lnTo>
                    <a:pt x="44695" y="8433"/>
                  </a:lnTo>
                  <a:lnTo>
                    <a:pt x="11744" y="48"/>
                  </a:lnTo>
                  <a:cubicBezTo>
                    <a:pt x="11625" y="16"/>
                    <a:pt x="11505" y="1"/>
                    <a:pt x="1138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95" name="Google Shape;795;p17"/>
            <p:cNvSpPr/>
            <p:nvPr/>
          </p:nvSpPr>
          <p:spPr>
            <a:xfrm>
              <a:off x="-1586075" y="3188225"/>
              <a:ext cx="1113550" cy="1279575"/>
            </a:xfrm>
            <a:custGeom>
              <a:avLst/>
              <a:gdLst/>
              <a:ahLst/>
              <a:cxnLst/>
              <a:rect l="l" t="t" r="r" b="b"/>
              <a:pathLst>
                <a:path w="44542" h="51183" extrusionOk="0">
                  <a:moveTo>
                    <a:pt x="10411" y="1"/>
                  </a:moveTo>
                  <a:lnTo>
                    <a:pt x="0" y="41772"/>
                  </a:lnTo>
                  <a:lnTo>
                    <a:pt x="31797" y="51132"/>
                  </a:lnTo>
                  <a:cubicBezTo>
                    <a:pt x="31925" y="51166"/>
                    <a:pt x="32054" y="51182"/>
                    <a:pt x="32181" y="51182"/>
                  </a:cubicBezTo>
                  <a:cubicBezTo>
                    <a:pt x="32815" y="51182"/>
                    <a:pt x="33395" y="50773"/>
                    <a:pt x="33566" y="50132"/>
                  </a:cubicBezTo>
                  <a:lnTo>
                    <a:pt x="44336" y="10360"/>
                  </a:lnTo>
                  <a:cubicBezTo>
                    <a:pt x="44541" y="9591"/>
                    <a:pt x="44080" y="8796"/>
                    <a:pt x="43310" y="8591"/>
                  </a:cubicBezTo>
                  <a:lnTo>
                    <a:pt x="10411" y="1"/>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96" name="Google Shape;796;p17"/>
            <p:cNvSpPr/>
            <p:nvPr/>
          </p:nvSpPr>
          <p:spPr>
            <a:xfrm>
              <a:off x="-2402775" y="2994000"/>
              <a:ext cx="1133400" cy="1217400"/>
            </a:xfrm>
            <a:custGeom>
              <a:avLst/>
              <a:gdLst/>
              <a:ahLst/>
              <a:cxnLst/>
              <a:rect l="l" t="t" r="r" b="b"/>
              <a:pathLst>
                <a:path w="45336" h="48696" extrusionOk="0">
                  <a:moveTo>
                    <a:pt x="12283" y="0"/>
                  </a:moveTo>
                  <a:lnTo>
                    <a:pt x="0" y="41900"/>
                  </a:lnTo>
                  <a:lnTo>
                    <a:pt x="19104" y="42131"/>
                  </a:lnTo>
                  <a:cubicBezTo>
                    <a:pt x="23976" y="42823"/>
                    <a:pt x="28540" y="44874"/>
                    <a:pt x="32309" y="48054"/>
                  </a:cubicBezTo>
                  <a:lnTo>
                    <a:pt x="33053" y="48695"/>
                  </a:lnTo>
                  <a:lnTo>
                    <a:pt x="45336" y="6770"/>
                  </a:lnTo>
                  <a:lnTo>
                    <a:pt x="44567" y="6129"/>
                  </a:lnTo>
                  <a:cubicBezTo>
                    <a:pt x="40797" y="2975"/>
                    <a:pt x="36233" y="923"/>
                    <a:pt x="31361" y="231"/>
                  </a:cubicBezTo>
                  <a:lnTo>
                    <a:pt x="12283"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97" name="Google Shape;797;p17"/>
            <p:cNvSpPr/>
            <p:nvPr/>
          </p:nvSpPr>
          <p:spPr>
            <a:xfrm>
              <a:off x="-2351263" y="3014809"/>
              <a:ext cx="1085975" cy="1231500"/>
            </a:xfrm>
            <a:custGeom>
              <a:avLst/>
              <a:gdLst/>
              <a:ahLst/>
              <a:cxnLst/>
              <a:rect l="l" t="t" r="r" b="b"/>
              <a:pathLst>
                <a:path w="43439" h="49260" extrusionOk="0">
                  <a:moveTo>
                    <a:pt x="12258" y="0"/>
                  </a:moveTo>
                  <a:lnTo>
                    <a:pt x="1" y="41925"/>
                  </a:lnTo>
                  <a:lnTo>
                    <a:pt x="17207" y="42695"/>
                  </a:lnTo>
                  <a:cubicBezTo>
                    <a:pt x="22079" y="43387"/>
                    <a:pt x="26643" y="45438"/>
                    <a:pt x="30412" y="48618"/>
                  </a:cubicBezTo>
                  <a:lnTo>
                    <a:pt x="31156" y="49259"/>
                  </a:lnTo>
                  <a:lnTo>
                    <a:pt x="43439" y="7334"/>
                  </a:lnTo>
                  <a:lnTo>
                    <a:pt x="42670" y="6693"/>
                  </a:lnTo>
                  <a:cubicBezTo>
                    <a:pt x="38900" y="3539"/>
                    <a:pt x="34336" y="1487"/>
                    <a:pt x="29464" y="769"/>
                  </a:cubicBezTo>
                  <a:lnTo>
                    <a:pt x="12258" y="0"/>
                  </a:ln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98" name="Google Shape;798;p17"/>
            <p:cNvSpPr/>
            <p:nvPr/>
          </p:nvSpPr>
          <p:spPr>
            <a:xfrm>
              <a:off x="-1573663" y="3188659"/>
              <a:ext cx="1070600" cy="1322400"/>
            </a:xfrm>
            <a:custGeom>
              <a:avLst/>
              <a:gdLst/>
              <a:ahLst/>
              <a:cxnLst/>
              <a:rect l="l" t="t" r="r" b="b"/>
              <a:pathLst>
                <a:path w="42824" h="52896" extrusionOk="0">
                  <a:moveTo>
                    <a:pt x="17135" y="1"/>
                  </a:moveTo>
                  <a:cubicBezTo>
                    <a:pt x="15803" y="1"/>
                    <a:pt x="14490" y="86"/>
                    <a:pt x="13232" y="252"/>
                  </a:cubicBezTo>
                  <a:lnTo>
                    <a:pt x="12258" y="380"/>
                  </a:lnTo>
                  <a:lnTo>
                    <a:pt x="1" y="42280"/>
                  </a:lnTo>
                  <a:lnTo>
                    <a:pt x="975" y="42151"/>
                  </a:lnTo>
                  <a:cubicBezTo>
                    <a:pt x="2113" y="42002"/>
                    <a:pt x="3255" y="41927"/>
                    <a:pt x="4394" y="41927"/>
                  </a:cubicBezTo>
                  <a:cubicBezTo>
                    <a:pt x="8133" y="41927"/>
                    <a:pt x="11844" y="42727"/>
                    <a:pt x="15284" y="44280"/>
                  </a:cubicBezTo>
                  <a:lnTo>
                    <a:pt x="30208" y="52895"/>
                  </a:lnTo>
                  <a:lnTo>
                    <a:pt x="42824" y="9124"/>
                  </a:lnTo>
                  <a:lnTo>
                    <a:pt x="28284" y="2226"/>
                  </a:lnTo>
                  <a:cubicBezTo>
                    <a:pt x="24955" y="704"/>
                    <a:pt x="20963" y="1"/>
                    <a:pt x="17135" y="1"/>
                  </a:cubicBez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799" name="Google Shape;799;p17"/>
            <p:cNvGrpSpPr/>
            <p:nvPr/>
          </p:nvGrpSpPr>
          <p:grpSpPr>
            <a:xfrm>
              <a:off x="-2218800" y="3088875"/>
              <a:ext cx="1598825" cy="1190475"/>
              <a:chOff x="-2218800" y="3088875"/>
              <a:chExt cx="1598825" cy="1190475"/>
            </a:xfrm>
          </p:grpSpPr>
          <p:sp>
            <p:nvSpPr>
              <p:cNvPr id="800" name="Google Shape;800;p17"/>
              <p:cNvSpPr/>
              <p:nvPr/>
            </p:nvSpPr>
            <p:spPr>
              <a:xfrm>
                <a:off x="-2218800" y="3088875"/>
                <a:ext cx="841100" cy="985325"/>
              </a:xfrm>
              <a:custGeom>
                <a:avLst/>
                <a:gdLst/>
                <a:ahLst/>
                <a:cxnLst/>
                <a:rect l="l" t="t" r="r" b="b"/>
                <a:pathLst>
                  <a:path w="33644" h="39413" extrusionOk="0">
                    <a:moveTo>
                      <a:pt x="9539" y="0"/>
                    </a:moveTo>
                    <a:lnTo>
                      <a:pt x="9462" y="667"/>
                    </a:lnTo>
                    <a:lnTo>
                      <a:pt x="22412" y="2385"/>
                    </a:lnTo>
                    <a:cubicBezTo>
                      <a:pt x="26027" y="3077"/>
                      <a:pt x="29489" y="4436"/>
                      <a:pt x="32643" y="6360"/>
                    </a:cubicBezTo>
                    <a:lnTo>
                      <a:pt x="33284" y="6744"/>
                    </a:lnTo>
                    <a:lnTo>
                      <a:pt x="33643" y="6154"/>
                    </a:lnTo>
                    <a:lnTo>
                      <a:pt x="33002" y="5770"/>
                    </a:lnTo>
                    <a:cubicBezTo>
                      <a:pt x="29797" y="3795"/>
                      <a:pt x="26233" y="2411"/>
                      <a:pt x="22540" y="1693"/>
                    </a:cubicBezTo>
                    <a:lnTo>
                      <a:pt x="9539" y="0"/>
                    </a:lnTo>
                    <a:close/>
                    <a:moveTo>
                      <a:pt x="8668" y="2385"/>
                    </a:moveTo>
                    <a:lnTo>
                      <a:pt x="8591" y="3052"/>
                    </a:lnTo>
                    <a:lnTo>
                      <a:pt x="21540" y="4770"/>
                    </a:lnTo>
                    <a:cubicBezTo>
                      <a:pt x="25156" y="5462"/>
                      <a:pt x="28617" y="6821"/>
                      <a:pt x="31771" y="8744"/>
                    </a:cubicBezTo>
                    <a:lnTo>
                      <a:pt x="32387" y="9129"/>
                    </a:lnTo>
                    <a:lnTo>
                      <a:pt x="32771" y="8565"/>
                    </a:lnTo>
                    <a:lnTo>
                      <a:pt x="32130" y="8180"/>
                    </a:lnTo>
                    <a:cubicBezTo>
                      <a:pt x="28899" y="6206"/>
                      <a:pt x="25361" y="4821"/>
                      <a:pt x="21668" y="4103"/>
                    </a:cubicBezTo>
                    <a:lnTo>
                      <a:pt x="8668" y="2385"/>
                    </a:lnTo>
                    <a:close/>
                    <a:moveTo>
                      <a:pt x="7796" y="4795"/>
                    </a:moveTo>
                    <a:lnTo>
                      <a:pt x="7719" y="5488"/>
                    </a:lnTo>
                    <a:lnTo>
                      <a:pt x="20668" y="7180"/>
                    </a:lnTo>
                    <a:cubicBezTo>
                      <a:pt x="24284" y="7898"/>
                      <a:pt x="27746" y="9232"/>
                      <a:pt x="30900" y="11180"/>
                    </a:cubicBezTo>
                    <a:lnTo>
                      <a:pt x="31515" y="11565"/>
                    </a:lnTo>
                    <a:lnTo>
                      <a:pt x="31874" y="10975"/>
                    </a:lnTo>
                    <a:lnTo>
                      <a:pt x="31259" y="10591"/>
                    </a:lnTo>
                    <a:cubicBezTo>
                      <a:pt x="28028" y="8616"/>
                      <a:pt x="24489" y="7231"/>
                      <a:pt x="20796" y="6513"/>
                    </a:cubicBezTo>
                    <a:lnTo>
                      <a:pt x="7796" y="4795"/>
                    </a:lnTo>
                    <a:close/>
                    <a:moveTo>
                      <a:pt x="6873" y="9206"/>
                    </a:moveTo>
                    <a:lnTo>
                      <a:pt x="6770" y="9873"/>
                    </a:lnTo>
                    <a:lnTo>
                      <a:pt x="19745" y="11591"/>
                    </a:lnTo>
                    <a:cubicBezTo>
                      <a:pt x="23361" y="12283"/>
                      <a:pt x="26822" y="13642"/>
                      <a:pt x="29976" y="15565"/>
                    </a:cubicBezTo>
                    <a:lnTo>
                      <a:pt x="30592" y="15950"/>
                    </a:lnTo>
                    <a:lnTo>
                      <a:pt x="30951" y="15386"/>
                    </a:lnTo>
                    <a:lnTo>
                      <a:pt x="30335" y="15001"/>
                    </a:lnTo>
                    <a:cubicBezTo>
                      <a:pt x="27104" y="13027"/>
                      <a:pt x="23566" y="11642"/>
                      <a:pt x="19848" y="10924"/>
                    </a:cubicBezTo>
                    <a:lnTo>
                      <a:pt x="6873" y="9206"/>
                    </a:lnTo>
                    <a:close/>
                    <a:moveTo>
                      <a:pt x="5975" y="11616"/>
                    </a:moveTo>
                    <a:lnTo>
                      <a:pt x="5898" y="12283"/>
                    </a:lnTo>
                    <a:lnTo>
                      <a:pt x="18848" y="14001"/>
                    </a:lnTo>
                    <a:cubicBezTo>
                      <a:pt x="22463" y="14693"/>
                      <a:pt x="25925" y="16052"/>
                      <a:pt x="29079" y="17976"/>
                    </a:cubicBezTo>
                    <a:lnTo>
                      <a:pt x="29694" y="18360"/>
                    </a:lnTo>
                    <a:lnTo>
                      <a:pt x="30079" y="17796"/>
                    </a:lnTo>
                    <a:lnTo>
                      <a:pt x="29438" y="17411"/>
                    </a:lnTo>
                    <a:cubicBezTo>
                      <a:pt x="26207" y="15437"/>
                      <a:pt x="22668" y="14052"/>
                      <a:pt x="18976" y="13334"/>
                    </a:cubicBezTo>
                    <a:lnTo>
                      <a:pt x="5975" y="11616"/>
                    </a:lnTo>
                    <a:close/>
                    <a:moveTo>
                      <a:pt x="5078" y="14027"/>
                    </a:moveTo>
                    <a:lnTo>
                      <a:pt x="5001" y="14693"/>
                    </a:lnTo>
                    <a:lnTo>
                      <a:pt x="17950" y="16411"/>
                    </a:lnTo>
                    <a:cubicBezTo>
                      <a:pt x="21566" y="17104"/>
                      <a:pt x="25027" y="18463"/>
                      <a:pt x="28181" y="20386"/>
                    </a:cubicBezTo>
                    <a:lnTo>
                      <a:pt x="28797" y="20796"/>
                    </a:lnTo>
                    <a:lnTo>
                      <a:pt x="29181" y="20206"/>
                    </a:lnTo>
                    <a:lnTo>
                      <a:pt x="28566" y="19822"/>
                    </a:lnTo>
                    <a:cubicBezTo>
                      <a:pt x="25335" y="17847"/>
                      <a:pt x="21796" y="16463"/>
                      <a:pt x="18104" y="15745"/>
                    </a:cubicBezTo>
                    <a:lnTo>
                      <a:pt x="5078" y="14027"/>
                    </a:lnTo>
                    <a:close/>
                    <a:moveTo>
                      <a:pt x="4078" y="19053"/>
                    </a:moveTo>
                    <a:lnTo>
                      <a:pt x="4001" y="19719"/>
                    </a:lnTo>
                    <a:lnTo>
                      <a:pt x="16950" y="21437"/>
                    </a:lnTo>
                    <a:cubicBezTo>
                      <a:pt x="20591" y="22130"/>
                      <a:pt x="24053" y="23489"/>
                      <a:pt x="27207" y="25412"/>
                    </a:cubicBezTo>
                    <a:lnTo>
                      <a:pt x="27822" y="25797"/>
                    </a:lnTo>
                    <a:lnTo>
                      <a:pt x="28181" y="25232"/>
                    </a:lnTo>
                    <a:lnTo>
                      <a:pt x="27566" y="24822"/>
                    </a:lnTo>
                    <a:cubicBezTo>
                      <a:pt x="24335" y="22848"/>
                      <a:pt x="20796" y="21463"/>
                      <a:pt x="17104" y="20745"/>
                    </a:cubicBezTo>
                    <a:lnTo>
                      <a:pt x="4078" y="19053"/>
                    </a:lnTo>
                    <a:close/>
                    <a:moveTo>
                      <a:pt x="3231" y="21463"/>
                    </a:moveTo>
                    <a:lnTo>
                      <a:pt x="3129" y="22130"/>
                    </a:lnTo>
                    <a:lnTo>
                      <a:pt x="16078" y="23848"/>
                    </a:lnTo>
                    <a:cubicBezTo>
                      <a:pt x="19899" y="24617"/>
                      <a:pt x="24438" y="26668"/>
                      <a:pt x="26310" y="27848"/>
                    </a:cubicBezTo>
                    <a:lnTo>
                      <a:pt x="26925" y="28233"/>
                    </a:lnTo>
                    <a:lnTo>
                      <a:pt x="27310" y="27643"/>
                    </a:lnTo>
                    <a:lnTo>
                      <a:pt x="26669" y="27258"/>
                    </a:lnTo>
                    <a:cubicBezTo>
                      <a:pt x="24745" y="26053"/>
                      <a:pt x="20104" y="23925"/>
                      <a:pt x="16206" y="23155"/>
                    </a:cubicBezTo>
                    <a:lnTo>
                      <a:pt x="3231" y="21463"/>
                    </a:lnTo>
                    <a:close/>
                    <a:moveTo>
                      <a:pt x="2334" y="23848"/>
                    </a:moveTo>
                    <a:lnTo>
                      <a:pt x="2231" y="24514"/>
                    </a:lnTo>
                    <a:lnTo>
                      <a:pt x="15206" y="26232"/>
                    </a:lnTo>
                    <a:cubicBezTo>
                      <a:pt x="18925" y="26976"/>
                      <a:pt x="24540" y="29669"/>
                      <a:pt x="25438" y="30233"/>
                    </a:cubicBezTo>
                    <a:lnTo>
                      <a:pt x="26053" y="30617"/>
                    </a:lnTo>
                    <a:lnTo>
                      <a:pt x="26412" y="30053"/>
                    </a:lnTo>
                    <a:lnTo>
                      <a:pt x="25797" y="29669"/>
                    </a:lnTo>
                    <a:cubicBezTo>
                      <a:pt x="24848" y="29079"/>
                      <a:pt x="19207" y="26335"/>
                      <a:pt x="15335" y="25566"/>
                    </a:cubicBezTo>
                    <a:lnTo>
                      <a:pt x="2334" y="23848"/>
                    </a:lnTo>
                    <a:close/>
                    <a:moveTo>
                      <a:pt x="1283" y="27592"/>
                    </a:moveTo>
                    <a:lnTo>
                      <a:pt x="1180" y="28284"/>
                    </a:lnTo>
                    <a:lnTo>
                      <a:pt x="14155" y="29976"/>
                    </a:lnTo>
                    <a:cubicBezTo>
                      <a:pt x="17771" y="30694"/>
                      <a:pt x="21232" y="32053"/>
                      <a:pt x="24361" y="33976"/>
                    </a:cubicBezTo>
                    <a:lnTo>
                      <a:pt x="25002" y="34361"/>
                    </a:lnTo>
                    <a:lnTo>
                      <a:pt x="25361" y="33797"/>
                    </a:lnTo>
                    <a:lnTo>
                      <a:pt x="24745" y="33387"/>
                    </a:lnTo>
                    <a:cubicBezTo>
                      <a:pt x="21514" y="31412"/>
                      <a:pt x="17976" y="30028"/>
                      <a:pt x="14258" y="29310"/>
                    </a:cubicBezTo>
                    <a:lnTo>
                      <a:pt x="1283" y="27592"/>
                    </a:lnTo>
                    <a:close/>
                    <a:moveTo>
                      <a:pt x="693" y="30156"/>
                    </a:moveTo>
                    <a:lnTo>
                      <a:pt x="590" y="30822"/>
                    </a:lnTo>
                    <a:lnTo>
                      <a:pt x="13565" y="32541"/>
                    </a:lnTo>
                    <a:cubicBezTo>
                      <a:pt x="17181" y="33233"/>
                      <a:pt x="20643" y="34592"/>
                      <a:pt x="23797" y="36515"/>
                    </a:cubicBezTo>
                    <a:lnTo>
                      <a:pt x="24412" y="36900"/>
                    </a:lnTo>
                    <a:lnTo>
                      <a:pt x="24771" y="36310"/>
                    </a:lnTo>
                    <a:lnTo>
                      <a:pt x="24130" y="35925"/>
                    </a:lnTo>
                    <a:cubicBezTo>
                      <a:pt x="20925" y="33951"/>
                      <a:pt x="17386" y="32566"/>
                      <a:pt x="13668" y="31874"/>
                    </a:cubicBezTo>
                    <a:lnTo>
                      <a:pt x="693" y="30156"/>
                    </a:lnTo>
                    <a:close/>
                    <a:moveTo>
                      <a:pt x="103" y="32643"/>
                    </a:moveTo>
                    <a:lnTo>
                      <a:pt x="0" y="33335"/>
                    </a:lnTo>
                    <a:lnTo>
                      <a:pt x="12975" y="35053"/>
                    </a:lnTo>
                    <a:cubicBezTo>
                      <a:pt x="16591" y="35746"/>
                      <a:pt x="20053" y="37105"/>
                      <a:pt x="23207" y="39028"/>
                    </a:cubicBezTo>
                    <a:lnTo>
                      <a:pt x="23848" y="39413"/>
                    </a:lnTo>
                    <a:lnTo>
                      <a:pt x="24181" y="38823"/>
                    </a:lnTo>
                    <a:lnTo>
                      <a:pt x="23540" y="38438"/>
                    </a:lnTo>
                    <a:cubicBezTo>
                      <a:pt x="20335" y="36464"/>
                      <a:pt x="16796" y="35079"/>
                      <a:pt x="13104" y="34361"/>
                    </a:cubicBezTo>
                    <a:lnTo>
                      <a:pt x="103" y="32643"/>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01" name="Google Shape;801;p17"/>
              <p:cNvSpPr/>
              <p:nvPr/>
            </p:nvSpPr>
            <p:spPr>
              <a:xfrm>
                <a:off x="-1461075" y="3283625"/>
                <a:ext cx="841100" cy="995725"/>
              </a:xfrm>
              <a:custGeom>
                <a:avLst/>
                <a:gdLst/>
                <a:ahLst/>
                <a:cxnLst/>
                <a:rect l="l" t="t" r="r" b="b"/>
                <a:pathLst>
                  <a:path w="33644" h="39829" extrusionOk="0">
                    <a:moveTo>
                      <a:pt x="11739" y="1"/>
                    </a:moveTo>
                    <a:cubicBezTo>
                      <a:pt x="10432" y="1"/>
                      <a:pt x="9481" y="31"/>
                      <a:pt x="9386" y="31"/>
                    </a:cubicBezTo>
                    <a:lnTo>
                      <a:pt x="9386" y="698"/>
                    </a:lnTo>
                    <a:cubicBezTo>
                      <a:pt x="9406" y="698"/>
                      <a:pt x="10284" y="673"/>
                      <a:pt x="11526" y="673"/>
                    </a:cubicBezTo>
                    <a:cubicBezTo>
                      <a:pt x="13388" y="673"/>
                      <a:pt x="16068" y="729"/>
                      <a:pt x="17899" y="1006"/>
                    </a:cubicBezTo>
                    <a:cubicBezTo>
                      <a:pt x="22643" y="1775"/>
                      <a:pt x="29618" y="4878"/>
                      <a:pt x="32618" y="6750"/>
                    </a:cubicBezTo>
                    <a:lnTo>
                      <a:pt x="33259" y="7134"/>
                    </a:lnTo>
                    <a:lnTo>
                      <a:pt x="33644" y="6570"/>
                    </a:lnTo>
                    <a:lnTo>
                      <a:pt x="33028" y="6185"/>
                    </a:lnTo>
                    <a:cubicBezTo>
                      <a:pt x="29977" y="4288"/>
                      <a:pt x="22874" y="1108"/>
                      <a:pt x="18053" y="365"/>
                    </a:cubicBezTo>
                    <a:cubicBezTo>
                      <a:pt x="16198" y="63"/>
                      <a:pt x="13606" y="1"/>
                      <a:pt x="11739" y="1"/>
                    </a:cubicBezTo>
                    <a:close/>
                    <a:moveTo>
                      <a:pt x="8770" y="2801"/>
                    </a:moveTo>
                    <a:lnTo>
                      <a:pt x="8770" y="3493"/>
                    </a:lnTo>
                    <a:cubicBezTo>
                      <a:pt x="8847" y="3493"/>
                      <a:pt x="16130" y="3519"/>
                      <a:pt x="19258" y="4288"/>
                    </a:cubicBezTo>
                    <a:cubicBezTo>
                      <a:pt x="22976" y="5211"/>
                      <a:pt x="28489" y="7134"/>
                      <a:pt x="31746" y="9160"/>
                    </a:cubicBezTo>
                    <a:lnTo>
                      <a:pt x="32387" y="9545"/>
                    </a:lnTo>
                    <a:lnTo>
                      <a:pt x="32746" y="8980"/>
                    </a:lnTo>
                    <a:lnTo>
                      <a:pt x="32105" y="8570"/>
                    </a:lnTo>
                    <a:cubicBezTo>
                      <a:pt x="28797" y="6519"/>
                      <a:pt x="23207" y="4570"/>
                      <a:pt x="19412" y="3621"/>
                    </a:cubicBezTo>
                    <a:cubicBezTo>
                      <a:pt x="16207" y="2852"/>
                      <a:pt x="9078" y="2801"/>
                      <a:pt x="8770" y="2801"/>
                    </a:cubicBezTo>
                    <a:close/>
                    <a:moveTo>
                      <a:pt x="8129" y="5570"/>
                    </a:moveTo>
                    <a:lnTo>
                      <a:pt x="8129" y="6262"/>
                    </a:lnTo>
                    <a:cubicBezTo>
                      <a:pt x="8232" y="6262"/>
                      <a:pt x="17412" y="6467"/>
                      <a:pt x="20592" y="7570"/>
                    </a:cubicBezTo>
                    <a:cubicBezTo>
                      <a:pt x="21463" y="7878"/>
                      <a:pt x="22361" y="8160"/>
                      <a:pt x="23233" y="8442"/>
                    </a:cubicBezTo>
                    <a:cubicBezTo>
                      <a:pt x="25976" y="9314"/>
                      <a:pt x="28592" y="10160"/>
                      <a:pt x="30874" y="11570"/>
                    </a:cubicBezTo>
                    <a:lnTo>
                      <a:pt x="31490" y="11955"/>
                    </a:lnTo>
                    <a:lnTo>
                      <a:pt x="31849" y="11391"/>
                    </a:lnTo>
                    <a:lnTo>
                      <a:pt x="31208" y="11006"/>
                    </a:lnTo>
                    <a:cubicBezTo>
                      <a:pt x="28874" y="9519"/>
                      <a:pt x="26079" y="8647"/>
                      <a:pt x="23412" y="7801"/>
                    </a:cubicBezTo>
                    <a:cubicBezTo>
                      <a:pt x="22540" y="7519"/>
                      <a:pt x="21669" y="7237"/>
                      <a:pt x="20797" y="6929"/>
                    </a:cubicBezTo>
                    <a:cubicBezTo>
                      <a:pt x="17540" y="5801"/>
                      <a:pt x="8514" y="5570"/>
                      <a:pt x="8129" y="5570"/>
                    </a:cubicBezTo>
                    <a:close/>
                    <a:moveTo>
                      <a:pt x="6822" y="9596"/>
                    </a:moveTo>
                    <a:lnTo>
                      <a:pt x="6745" y="10263"/>
                    </a:lnTo>
                    <a:lnTo>
                      <a:pt x="19694" y="11981"/>
                    </a:lnTo>
                    <a:cubicBezTo>
                      <a:pt x="23310" y="12699"/>
                      <a:pt x="26771" y="14032"/>
                      <a:pt x="29925" y="15981"/>
                    </a:cubicBezTo>
                    <a:lnTo>
                      <a:pt x="30566" y="16365"/>
                    </a:lnTo>
                    <a:lnTo>
                      <a:pt x="30925" y="15776"/>
                    </a:lnTo>
                    <a:lnTo>
                      <a:pt x="30284" y="15391"/>
                    </a:lnTo>
                    <a:cubicBezTo>
                      <a:pt x="27079" y="13417"/>
                      <a:pt x="23515" y="12032"/>
                      <a:pt x="19822" y="11314"/>
                    </a:cubicBezTo>
                    <a:lnTo>
                      <a:pt x="6822" y="9596"/>
                    </a:lnTo>
                    <a:close/>
                    <a:moveTo>
                      <a:pt x="5950" y="12006"/>
                    </a:moveTo>
                    <a:lnTo>
                      <a:pt x="5847" y="12673"/>
                    </a:lnTo>
                    <a:lnTo>
                      <a:pt x="18822" y="14391"/>
                    </a:lnTo>
                    <a:cubicBezTo>
                      <a:pt x="22438" y="15109"/>
                      <a:pt x="25900" y="16442"/>
                      <a:pt x="29054" y="18391"/>
                    </a:cubicBezTo>
                    <a:lnTo>
                      <a:pt x="29669" y="18776"/>
                    </a:lnTo>
                    <a:lnTo>
                      <a:pt x="30054" y="18186"/>
                    </a:lnTo>
                    <a:lnTo>
                      <a:pt x="29413" y="17801"/>
                    </a:lnTo>
                    <a:cubicBezTo>
                      <a:pt x="26182" y="15827"/>
                      <a:pt x="22643" y="14442"/>
                      <a:pt x="18925" y="13724"/>
                    </a:cubicBezTo>
                    <a:lnTo>
                      <a:pt x="5950" y="12006"/>
                    </a:lnTo>
                    <a:close/>
                    <a:moveTo>
                      <a:pt x="5052" y="14417"/>
                    </a:moveTo>
                    <a:lnTo>
                      <a:pt x="4975" y="15109"/>
                    </a:lnTo>
                    <a:lnTo>
                      <a:pt x="17925" y="16801"/>
                    </a:lnTo>
                    <a:cubicBezTo>
                      <a:pt x="21540" y="17519"/>
                      <a:pt x="25028" y="18853"/>
                      <a:pt x="28156" y="20802"/>
                    </a:cubicBezTo>
                    <a:lnTo>
                      <a:pt x="28797" y="21186"/>
                    </a:lnTo>
                    <a:lnTo>
                      <a:pt x="29156" y="20596"/>
                    </a:lnTo>
                    <a:lnTo>
                      <a:pt x="28515" y="20212"/>
                    </a:lnTo>
                    <a:cubicBezTo>
                      <a:pt x="25310" y="18237"/>
                      <a:pt x="21745" y="16853"/>
                      <a:pt x="18053" y="16135"/>
                    </a:cubicBezTo>
                    <a:lnTo>
                      <a:pt x="5052" y="14417"/>
                    </a:lnTo>
                    <a:close/>
                    <a:moveTo>
                      <a:pt x="4078" y="19443"/>
                    </a:moveTo>
                    <a:lnTo>
                      <a:pt x="4001" y="20109"/>
                    </a:lnTo>
                    <a:lnTo>
                      <a:pt x="16950" y="21827"/>
                    </a:lnTo>
                    <a:cubicBezTo>
                      <a:pt x="20566" y="22545"/>
                      <a:pt x="24028" y="23879"/>
                      <a:pt x="27182" y="25827"/>
                    </a:cubicBezTo>
                    <a:lnTo>
                      <a:pt x="27823" y="26212"/>
                    </a:lnTo>
                    <a:lnTo>
                      <a:pt x="28156" y="25622"/>
                    </a:lnTo>
                    <a:lnTo>
                      <a:pt x="27541" y="25238"/>
                    </a:lnTo>
                    <a:cubicBezTo>
                      <a:pt x="24310" y="23263"/>
                      <a:pt x="20771" y="21879"/>
                      <a:pt x="17079" y="21161"/>
                    </a:cubicBezTo>
                    <a:lnTo>
                      <a:pt x="4078" y="19443"/>
                    </a:lnTo>
                    <a:close/>
                    <a:moveTo>
                      <a:pt x="3180" y="21853"/>
                    </a:moveTo>
                    <a:lnTo>
                      <a:pt x="3103" y="22520"/>
                    </a:lnTo>
                    <a:lnTo>
                      <a:pt x="16053" y="24238"/>
                    </a:lnTo>
                    <a:cubicBezTo>
                      <a:pt x="19874" y="24981"/>
                      <a:pt x="24438" y="27058"/>
                      <a:pt x="26284" y="28212"/>
                    </a:cubicBezTo>
                    <a:lnTo>
                      <a:pt x="26925" y="28623"/>
                    </a:lnTo>
                    <a:lnTo>
                      <a:pt x="27284" y="28033"/>
                    </a:lnTo>
                    <a:lnTo>
                      <a:pt x="26643" y="27648"/>
                    </a:lnTo>
                    <a:cubicBezTo>
                      <a:pt x="24720" y="26443"/>
                      <a:pt x="20079" y="24340"/>
                      <a:pt x="16181" y="23571"/>
                    </a:cubicBezTo>
                    <a:lnTo>
                      <a:pt x="3180" y="21853"/>
                    </a:lnTo>
                    <a:close/>
                    <a:moveTo>
                      <a:pt x="2309" y="24263"/>
                    </a:moveTo>
                    <a:lnTo>
                      <a:pt x="2232" y="24930"/>
                    </a:lnTo>
                    <a:lnTo>
                      <a:pt x="15181" y="26648"/>
                    </a:lnTo>
                    <a:cubicBezTo>
                      <a:pt x="18925" y="27392"/>
                      <a:pt x="24515" y="30084"/>
                      <a:pt x="25412" y="30623"/>
                    </a:cubicBezTo>
                    <a:lnTo>
                      <a:pt x="26053" y="31007"/>
                    </a:lnTo>
                    <a:lnTo>
                      <a:pt x="26387" y="30443"/>
                    </a:lnTo>
                    <a:lnTo>
                      <a:pt x="25771" y="30058"/>
                    </a:lnTo>
                    <a:cubicBezTo>
                      <a:pt x="24823" y="29469"/>
                      <a:pt x="19181" y="26751"/>
                      <a:pt x="15309" y="25981"/>
                    </a:cubicBezTo>
                    <a:lnTo>
                      <a:pt x="2309" y="24263"/>
                    </a:lnTo>
                    <a:close/>
                    <a:moveTo>
                      <a:pt x="1257" y="28007"/>
                    </a:moveTo>
                    <a:lnTo>
                      <a:pt x="1180" y="28674"/>
                    </a:lnTo>
                    <a:lnTo>
                      <a:pt x="14130" y="30392"/>
                    </a:lnTo>
                    <a:cubicBezTo>
                      <a:pt x="17745" y="31110"/>
                      <a:pt x="21207" y="32443"/>
                      <a:pt x="24361" y="34392"/>
                    </a:cubicBezTo>
                    <a:lnTo>
                      <a:pt x="24976" y="34777"/>
                    </a:lnTo>
                    <a:lnTo>
                      <a:pt x="25335" y="34187"/>
                    </a:lnTo>
                    <a:lnTo>
                      <a:pt x="24720" y="33802"/>
                    </a:lnTo>
                    <a:cubicBezTo>
                      <a:pt x="21489" y="31828"/>
                      <a:pt x="17950" y="30443"/>
                      <a:pt x="14258" y="29725"/>
                    </a:cubicBezTo>
                    <a:lnTo>
                      <a:pt x="1257" y="28007"/>
                    </a:lnTo>
                    <a:close/>
                    <a:moveTo>
                      <a:pt x="667" y="30520"/>
                    </a:moveTo>
                    <a:lnTo>
                      <a:pt x="591" y="31212"/>
                    </a:lnTo>
                    <a:lnTo>
                      <a:pt x="13566" y="32905"/>
                    </a:lnTo>
                    <a:cubicBezTo>
                      <a:pt x="17155" y="33623"/>
                      <a:pt x="20617" y="34982"/>
                      <a:pt x="23771" y="36905"/>
                    </a:cubicBezTo>
                    <a:lnTo>
                      <a:pt x="24412" y="37290"/>
                    </a:lnTo>
                    <a:lnTo>
                      <a:pt x="24746" y="36726"/>
                    </a:lnTo>
                    <a:lnTo>
                      <a:pt x="24130" y="36315"/>
                    </a:lnTo>
                    <a:cubicBezTo>
                      <a:pt x="20899" y="34341"/>
                      <a:pt x="17361" y="32956"/>
                      <a:pt x="13668" y="32238"/>
                    </a:cubicBezTo>
                    <a:lnTo>
                      <a:pt x="667" y="30520"/>
                    </a:lnTo>
                    <a:close/>
                    <a:moveTo>
                      <a:pt x="103" y="33059"/>
                    </a:moveTo>
                    <a:lnTo>
                      <a:pt x="1" y="33725"/>
                    </a:lnTo>
                    <a:lnTo>
                      <a:pt x="12950" y="35443"/>
                    </a:lnTo>
                    <a:cubicBezTo>
                      <a:pt x="16566" y="36136"/>
                      <a:pt x="20027" y="37495"/>
                      <a:pt x="23181" y="39418"/>
                    </a:cubicBezTo>
                    <a:lnTo>
                      <a:pt x="23797" y="39828"/>
                    </a:lnTo>
                    <a:lnTo>
                      <a:pt x="24156" y="39238"/>
                    </a:lnTo>
                    <a:lnTo>
                      <a:pt x="23515" y="38854"/>
                    </a:lnTo>
                    <a:cubicBezTo>
                      <a:pt x="20310" y="36879"/>
                      <a:pt x="16745" y="35495"/>
                      <a:pt x="13053" y="34777"/>
                    </a:cubicBezTo>
                    <a:lnTo>
                      <a:pt x="103" y="33059"/>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802" name="Google Shape;802;p17"/>
          <p:cNvGrpSpPr/>
          <p:nvPr/>
        </p:nvGrpSpPr>
        <p:grpSpPr>
          <a:xfrm rot="4586258">
            <a:off x="9329091" y="4983631"/>
            <a:ext cx="4041356" cy="3976333"/>
            <a:chOff x="7235149" y="-718650"/>
            <a:chExt cx="3031064" cy="2982297"/>
          </a:xfrm>
        </p:grpSpPr>
        <p:grpSp>
          <p:nvGrpSpPr>
            <p:cNvPr id="803" name="Google Shape;803;p17"/>
            <p:cNvGrpSpPr/>
            <p:nvPr/>
          </p:nvGrpSpPr>
          <p:grpSpPr>
            <a:xfrm rot="-4962260" flipH="1">
              <a:off x="7958573" y="-653239"/>
              <a:ext cx="596905" cy="1865484"/>
              <a:chOff x="-1858600" y="2385325"/>
              <a:chExt cx="523125" cy="1635025"/>
            </a:xfrm>
          </p:grpSpPr>
          <p:sp>
            <p:nvSpPr>
              <p:cNvPr id="804" name="Google Shape;804;p17"/>
              <p:cNvSpPr/>
              <p:nvPr/>
            </p:nvSpPr>
            <p:spPr>
              <a:xfrm>
                <a:off x="-1804750" y="2385325"/>
                <a:ext cx="469275" cy="1635025"/>
              </a:xfrm>
              <a:custGeom>
                <a:avLst/>
                <a:gdLst/>
                <a:ahLst/>
                <a:cxnLst/>
                <a:rect l="l" t="t" r="r" b="b"/>
                <a:pathLst>
                  <a:path w="18771" h="65401" extrusionOk="0">
                    <a:moveTo>
                      <a:pt x="12062" y="1"/>
                    </a:moveTo>
                    <a:cubicBezTo>
                      <a:pt x="9693" y="1"/>
                      <a:pt x="7259" y="1264"/>
                      <a:pt x="5667" y="3115"/>
                    </a:cubicBezTo>
                    <a:cubicBezTo>
                      <a:pt x="3462" y="5679"/>
                      <a:pt x="2513" y="9064"/>
                      <a:pt x="1872" y="12397"/>
                    </a:cubicBezTo>
                    <a:lnTo>
                      <a:pt x="1872" y="12372"/>
                    </a:lnTo>
                    <a:cubicBezTo>
                      <a:pt x="129" y="21270"/>
                      <a:pt x="0" y="30373"/>
                      <a:pt x="975" y="39373"/>
                    </a:cubicBezTo>
                    <a:cubicBezTo>
                      <a:pt x="1308" y="42476"/>
                      <a:pt x="1308" y="44861"/>
                      <a:pt x="1462" y="47989"/>
                    </a:cubicBezTo>
                    <a:cubicBezTo>
                      <a:pt x="1795" y="54796"/>
                      <a:pt x="6238" y="62496"/>
                      <a:pt x="6079" y="65382"/>
                    </a:cubicBezTo>
                    <a:lnTo>
                      <a:pt x="6079" y="65382"/>
                    </a:lnTo>
                    <a:cubicBezTo>
                      <a:pt x="6979" y="50077"/>
                      <a:pt x="11644" y="31239"/>
                      <a:pt x="16694" y="16756"/>
                    </a:cubicBezTo>
                    <a:cubicBezTo>
                      <a:pt x="17694" y="13936"/>
                      <a:pt x="18771" y="11064"/>
                      <a:pt x="18745" y="8089"/>
                    </a:cubicBezTo>
                    <a:cubicBezTo>
                      <a:pt x="18745" y="5089"/>
                      <a:pt x="17412" y="1909"/>
                      <a:pt x="14719" y="602"/>
                    </a:cubicBezTo>
                    <a:cubicBezTo>
                      <a:pt x="13878" y="188"/>
                      <a:pt x="12974" y="1"/>
                      <a:pt x="12062" y="1"/>
                    </a:cubicBezTo>
                    <a:close/>
                    <a:moveTo>
                      <a:pt x="6079" y="65382"/>
                    </a:moveTo>
                    <a:lnTo>
                      <a:pt x="6079" y="65382"/>
                    </a:lnTo>
                    <a:cubicBezTo>
                      <a:pt x="6078" y="65388"/>
                      <a:pt x="6078" y="65394"/>
                      <a:pt x="6078" y="65400"/>
                    </a:cubicBezTo>
                    <a:cubicBezTo>
                      <a:pt x="6078" y="65394"/>
                      <a:pt x="6078" y="65388"/>
                      <a:pt x="6079" y="65382"/>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05" name="Google Shape;805;p17"/>
              <p:cNvSpPr/>
              <p:nvPr/>
            </p:nvSpPr>
            <p:spPr>
              <a:xfrm>
                <a:off x="-1858600" y="2385425"/>
                <a:ext cx="469275" cy="1634925"/>
              </a:xfrm>
              <a:custGeom>
                <a:avLst/>
                <a:gdLst/>
                <a:ahLst/>
                <a:cxnLst/>
                <a:rect l="l" t="t" r="r" b="b"/>
                <a:pathLst>
                  <a:path w="18771" h="65397" extrusionOk="0">
                    <a:moveTo>
                      <a:pt x="12088" y="1"/>
                    </a:moveTo>
                    <a:cubicBezTo>
                      <a:pt x="9704" y="1"/>
                      <a:pt x="7263" y="1274"/>
                      <a:pt x="5667" y="3111"/>
                    </a:cubicBezTo>
                    <a:cubicBezTo>
                      <a:pt x="3462" y="5649"/>
                      <a:pt x="2513" y="9060"/>
                      <a:pt x="1872" y="12393"/>
                    </a:cubicBezTo>
                    <a:lnTo>
                      <a:pt x="1872" y="12368"/>
                    </a:lnTo>
                    <a:cubicBezTo>
                      <a:pt x="129" y="21266"/>
                      <a:pt x="0" y="30369"/>
                      <a:pt x="975" y="39369"/>
                    </a:cubicBezTo>
                    <a:cubicBezTo>
                      <a:pt x="1308" y="42472"/>
                      <a:pt x="1308" y="44857"/>
                      <a:pt x="1462" y="47985"/>
                    </a:cubicBezTo>
                    <a:cubicBezTo>
                      <a:pt x="1795" y="54792"/>
                      <a:pt x="6239" y="62492"/>
                      <a:pt x="6079" y="65378"/>
                    </a:cubicBezTo>
                    <a:lnTo>
                      <a:pt x="6079" y="65378"/>
                    </a:lnTo>
                    <a:cubicBezTo>
                      <a:pt x="6979" y="50073"/>
                      <a:pt x="11670" y="31235"/>
                      <a:pt x="16694" y="16752"/>
                    </a:cubicBezTo>
                    <a:cubicBezTo>
                      <a:pt x="17694" y="13932"/>
                      <a:pt x="18771" y="11060"/>
                      <a:pt x="18771" y="8085"/>
                    </a:cubicBezTo>
                    <a:cubicBezTo>
                      <a:pt x="18745" y="5085"/>
                      <a:pt x="17412" y="1905"/>
                      <a:pt x="14745" y="598"/>
                    </a:cubicBezTo>
                    <a:cubicBezTo>
                      <a:pt x="13901" y="187"/>
                      <a:pt x="12999" y="1"/>
                      <a:pt x="12088" y="1"/>
                    </a:cubicBezTo>
                    <a:close/>
                    <a:moveTo>
                      <a:pt x="6079" y="65378"/>
                    </a:moveTo>
                    <a:cubicBezTo>
                      <a:pt x="6078" y="65384"/>
                      <a:pt x="6078" y="65390"/>
                      <a:pt x="6078" y="65396"/>
                    </a:cubicBezTo>
                    <a:cubicBezTo>
                      <a:pt x="6078" y="65390"/>
                      <a:pt x="6078" y="65384"/>
                      <a:pt x="6079" y="65378"/>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06" name="Google Shape;806;p17"/>
              <p:cNvSpPr/>
              <p:nvPr/>
            </p:nvSpPr>
            <p:spPr>
              <a:xfrm>
                <a:off x="-1766300" y="2414375"/>
                <a:ext cx="329125" cy="283550"/>
              </a:xfrm>
              <a:custGeom>
                <a:avLst/>
                <a:gdLst/>
                <a:ahLst/>
                <a:cxnLst/>
                <a:rect l="l" t="t" r="r" b="b"/>
                <a:pathLst>
                  <a:path w="13165" h="11342" extrusionOk="0">
                    <a:moveTo>
                      <a:pt x="7214" y="1"/>
                    </a:moveTo>
                    <a:cubicBezTo>
                      <a:pt x="7203" y="1"/>
                      <a:pt x="7192" y="2"/>
                      <a:pt x="7181" y="4"/>
                    </a:cubicBezTo>
                    <a:cubicBezTo>
                      <a:pt x="7053" y="55"/>
                      <a:pt x="6976" y="260"/>
                      <a:pt x="7104" y="337"/>
                    </a:cubicBezTo>
                    <a:cubicBezTo>
                      <a:pt x="7130" y="363"/>
                      <a:pt x="7155" y="363"/>
                      <a:pt x="7181" y="363"/>
                    </a:cubicBezTo>
                    <a:cubicBezTo>
                      <a:pt x="7258" y="363"/>
                      <a:pt x="7335" y="337"/>
                      <a:pt x="7386" y="260"/>
                    </a:cubicBezTo>
                    <a:cubicBezTo>
                      <a:pt x="7433" y="120"/>
                      <a:pt x="7330" y="1"/>
                      <a:pt x="7214" y="1"/>
                    </a:cubicBezTo>
                    <a:close/>
                    <a:moveTo>
                      <a:pt x="10096" y="914"/>
                    </a:moveTo>
                    <a:cubicBezTo>
                      <a:pt x="10065" y="914"/>
                      <a:pt x="10033" y="918"/>
                      <a:pt x="10001" y="927"/>
                    </a:cubicBezTo>
                    <a:cubicBezTo>
                      <a:pt x="9719" y="1004"/>
                      <a:pt x="9591" y="1440"/>
                      <a:pt x="9848" y="1619"/>
                    </a:cubicBezTo>
                    <a:cubicBezTo>
                      <a:pt x="9899" y="1619"/>
                      <a:pt x="9950" y="1645"/>
                      <a:pt x="10001" y="1645"/>
                    </a:cubicBezTo>
                    <a:cubicBezTo>
                      <a:pt x="10024" y="1648"/>
                      <a:pt x="10046" y="1650"/>
                      <a:pt x="10069" y="1650"/>
                    </a:cubicBezTo>
                    <a:cubicBezTo>
                      <a:pt x="10224" y="1650"/>
                      <a:pt x="10370" y="1571"/>
                      <a:pt x="10437" y="1414"/>
                    </a:cubicBezTo>
                    <a:cubicBezTo>
                      <a:pt x="10528" y="1164"/>
                      <a:pt x="10337" y="914"/>
                      <a:pt x="10096" y="914"/>
                    </a:cubicBezTo>
                    <a:close/>
                    <a:moveTo>
                      <a:pt x="4839" y="1534"/>
                    </a:moveTo>
                    <a:cubicBezTo>
                      <a:pt x="4695" y="1534"/>
                      <a:pt x="4554" y="1605"/>
                      <a:pt x="4540" y="1748"/>
                    </a:cubicBezTo>
                    <a:cubicBezTo>
                      <a:pt x="4540" y="1799"/>
                      <a:pt x="4540" y="1824"/>
                      <a:pt x="4540" y="1876"/>
                    </a:cubicBezTo>
                    <a:cubicBezTo>
                      <a:pt x="4591" y="2030"/>
                      <a:pt x="4719" y="2158"/>
                      <a:pt x="4873" y="2183"/>
                    </a:cubicBezTo>
                    <a:cubicBezTo>
                      <a:pt x="5129" y="2183"/>
                      <a:pt x="5309" y="1876"/>
                      <a:pt x="5129" y="1671"/>
                    </a:cubicBezTo>
                    <a:cubicBezTo>
                      <a:pt x="5072" y="1579"/>
                      <a:pt x="4955" y="1534"/>
                      <a:pt x="4839" y="1534"/>
                    </a:cubicBezTo>
                    <a:close/>
                    <a:moveTo>
                      <a:pt x="7873" y="1434"/>
                    </a:moveTo>
                    <a:cubicBezTo>
                      <a:pt x="7815" y="1434"/>
                      <a:pt x="7755" y="1444"/>
                      <a:pt x="7694" y="1465"/>
                    </a:cubicBezTo>
                    <a:cubicBezTo>
                      <a:pt x="7309" y="1542"/>
                      <a:pt x="7104" y="2183"/>
                      <a:pt x="7488" y="2414"/>
                    </a:cubicBezTo>
                    <a:lnTo>
                      <a:pt x="7514" y="2414"/>
                    </a:lnTo>
                    <a:cubicBezTo>
                      <a:pt x="7565" y="2440"/>
                      <a:pt x="7642" y="2466"/>
                      <a:pt x="7694" y="2491"/>
                    </a:cubicBezTo>
                    <a:cubicBezTo>
                      <a:pt x="7715" y="2493"/>
                      <a:pt x="7737" y="2494"/>
                      <a:pt x="7759" y="2494"/>
                    </a:cubicBezTo>
                    <a:cubicBezTo>
                      <a:pt x="7992" y="2494"/>
                      <a:pt x="8217" y="2369"/>
                      <a:pt x="8335" y="2158"/>
                    </a:cubicBezTo>
                    <a:cubicBezTo>
                      <a:pt x="8489" y="1805"/>
                      <a:pt x="8227" y="1434"/>
                      <a:pt x="7873" y="1434"/>
                    </a:cubicBezTo>
                    <a:close/>
                    <a:moveTo>
                      <a:pt x="12521" y="1809"/>
                    </a:moveTo>
                    <a:cubicBezTo>
                      <a:pt x="12477" y="1809"/>
                      <a:pt x="12432" y="1814"/>
                      <a:pt x="12386" y="1824"/>
                    </a:cubicBezTo>
                    <a:cubicBezTo>
                      <a:pt x="12002" y="1927"/>
                      <a:pt x="11796" y="2568"/>
                      <a:pt x="12181" y="2799"/>
                    </a:cubicBezTo>
                    <a:cubicBezTo>
                      <a:pt x="12232" y="2825"/>
                      <a:pt x="12309" y="2850"/>
                      <a:pt x="12386" y="2850"/>
                    </a:cubicBezTo>
                    <a:cubicBezTo>
                      <a:pt x="12424" y="2858"/>
                      <a:pt x="12461" y="2861"/>
                      <a:pt x="12498" y="2861"/>
                    </a:cubicBezTo>
                    <a:cubicBezTo>
                      <a:pt x="12709" y="2861"/>
                      <a:pt x="12896" y="2739"/>
                      <a:pt x="13027" y="2542"/>
                    </a:cubicBezTo>
                    <a:cubicBezTo>
                      <a:pt x="13165" y="2175"/>
                      <a:pt x="12892" y="1809"/>
                      <a:pt x="12521" y="1809"/>
                    </a:cubicBezTo>
                    <a:close/>
                    <a:moveTo>
                      <a:pt x="10496" y="2693"/>
                    </a:moveTo>
                    <a:cubicBezTo>
                      <a:pt x="10485" y="2693"/>
                      <a:pt x="10474" y="2694"/>
                      <a:pt x="10463" y="2696"/>
                    </a:cubicBezTo>
                    <a:cubicBezTo>
                      <a:pt x="10335" y="2722"/>
                      <a:pt x="10258" y="2953"/>
                      <a:pt x="10386" y="3030"/>
                    </a:cubicBezTo>
                    <a:cubicBezTo>
                      <a:pt x="10412" y="3055"/>
                      <a:pt x="10412" y="3055"/>
                      <a:pt x="10437" y="3055"/>
                    </a:cubicBezTo>
                    <a:cubicBezTo>
                      <a:pt x="10540" y="3055"/>
                      <a:pt x="10617" y="3030"/>
                      <a:pt x="10668" y="2953"/>
                    </a:cubicBezTo>
                    <a:cubicBezTo>
                      <a:pt x="10715" y="2812"/>
                      <a:pt x="10612" y="2693"/>
                      <a:pt x="10496" y="2693"/>
                    </a:cubicBezTo>
                    <a:close/>
                    <a:moveTo>
                      <a:pt x="3134" y="3127"/>
                    </a:moveTo>
                    <a:cubicBezTo>
                      <a:pt x="3124" y="3127"/>
                      <a:pt x="3114" y="3129"/>
                      <a:pt x="3104" y="3132"/>
                    </a:cubicBezTo>
                    <a:cubicBezTo>
                      <a:pt x="3027" y="3158"/>
                      <a:pt x="3001" y="3260"/>
                      <a:pt x="3078" y="3312"/>
                    </a:cubicBezTo>
                    <a:lnTo>
                      <a:pt x="3078" y="3337"/>
                    </a:lnTo>
                    <a:lnTo>
                      <a:pt x="3104" y="3337"/>
                    </a:lnTo>
                    <a:cubicBezTo>
                      <a:pt x="3155" y="3337"/>
                      <a:pt x="3206" y="3312"/>
                      <a:pt x="3232" y="3260"/>
                    </a:cubicBezTo>
                    <a:cubicBezTo>
                      <a:pt x="3254" y="3194"/>
                      <a:pt x="3199" y="3127"/>
                      <a:pt x="3134" y="3127"/>
                    </a:cubicBezTo>
                    <a:close/>
                    <a:moveTo>
                      <a:pt x="6219" y="3536"/>
                    </a:moveTo>
                    <a:cubicBezTo>
                      <a:pt x="6072" y="3536"/>
                      <a:pt x="5928" y="3614"/>
                      <a:pt x="5899" y="3773"/>
                    </a:cubicBezTo>
                    <a:lnTo>
                      <a:pt x="5924" y="3773"/>
                    </a:lnTo>
                    <a:cubicBezTo>
                      <a:pt x="5924" y="3799"/>
                      <a:pt x="5924" y="3850"/>
                      <a:pt x="5924" y="3902"/>
                    </a:cubicBezTo>
                    <a:cubicBezTo>
                      <a:pt x="5950" y="4055"/>
                      <a:pt x="6078" y="4158"/>
                      <a:pt x="6232" y="4184"/>
                    </a:cubicBezTo>
                    <a:cubicBezTo>
                      <a:pt x="6243" y="4185"/>
                      <a:pt x="6254" y="4185"/>
                      <a:pt x="6265" y="4185"/>
                    </a:cubicBezTo>
                    <a:cubicBezTo>
                      <a:pt x="6526" y="4185"/>
                      <a:pt x="6662" y="3892"/>
                      <a:pt x="6514" y="3671"/>
                    </a:cubicBezTo>
                    <a:cubicBezTo>
                      <a:pt x="6447" y="3582"/>
                      <a:pt x="6332" y="3536"/>
                      <a:pt x="6219" y="3536"/>
                    </a:cubicBezTo>
                    <a:close/>
                    <a:moveTo>
                      <a:pt x="3009" y="4870"/>
                    </a:moveTo>
                    <a:cubicBezTo>
                      <a:pt x="2866" y="4870"/>
                      <a:pt x="2722" y="4947"/>
                      <a:pt x="2693" y="5107"/>
                    </a:cubicBezTo>
                    <a:lnTo>
                      <a:pt x="2719" y="5107"/>
                    </a:lnTo>
                    <a:cubicBezTo>
                      <a:pt x="2693" y="5158"/>
                      <a:pt x="2693" y="5184"/>
                      <a:pt x="2719" y="5235"/>
                    </a:cubicBezTo>
                    <a:cubicBezTo>
                      <a:pt x="2745" y="5389"/>
                      <a:pt x="2873" y="5517"/>
                      <a:pt x="3027" y="5517"/>
                    </a:cubicBezTo>
                    <a:cubicBezTo>
                      <a:pt x="3038" y="5518"/>
                      <a:pt x="3049" y="5518"/>
                      <a:pt x="3059" y="5518"/>
                    </a:cubicBezTo>
                    <a:cubicBezTo>
                      <a:pt x="3320" y="5518"/>
                      <a:pt x="3456" y="5226"/>
                      <a:pt x="3283" y="5004"/>
                    </a:cubicBezTo>
                    <a:cubicBezTo>
                      <a:pt x="3228" y="4915"/>
                      <a:pt x="3119" y="4870"/>
                      <a:pt x="3009" y="4870"/>
                    </a:cubicBezTo>
                    <a:close/>
                    <a:moveTo>
                      <a:pt x="6277" y="5340"/>
                    </a:moveTo>
                    <a:cubicBezTo>
                      <a:pt x="6229" y="5340"/>
                      <a:pt x="6179" y="5348"/>
                      <a:pt x="6129" y="5363"/>
                    </a:cubicBezTo>
                    <a:cubicBezTo>
                      <a:pt x="5745" y="5466"/>
                      <a:pt x="5540" y="6107"/>
                      <a:pt x="5924" y="6312"/>
                    </a:cubicBezTo>
                    <a:cubicBezTo>
                      <a:pt x="5976" y="6363"/>
                      <a:pt x="6053" y="6363"/>
                      <a:pt x="6129" y="6389"/>
                    </a:cubicBezTo>
                    <a:cubicBezTo>
                      <a:pt x="6151" y="6391"/>
                      <a:pt x="6173" y="6392"/>
                      <a:pt x="6194" y="6392"/>
                    </a:cubicBezTo>
                    <a:cubicBezTo>
                      <a:pt x="6424" y="6392"/>
                      <a:pt x="6630" y="6267"/>
                      <a:pt x="6771" y="6055"/>
                    </a:cubicBezTo>
                    <a:cubicBezTo>
                      <a:pt x="6906" y="5718"/>
                      <a:pt x="6625" y="5340"/>
                      <a:pt x="6277" y="5340"/>
                    </a:cubicBezTo>
                    <a:close/>
                    <a:moveTo>
                      <a:pt x="1163" y="6898"/>
                    </a:moveTo>
                    <a:cubicBezTo>
                      <a:pt x="1152" y="6898"/>
                      <a:pt x="1140" y="6899"/>
                      <a:pt x="1129" y="6902"/>
                    </a:cubicBezTo>
                    <a:cubicBezTo>
                      <a:pt x="1001" y="6927"/>
                      <a:pt x="924" y="7158"/>
                      <a:pt x="1052" y="7235"/>
                    </a:cubicBezTo>
                    <a:cubicBezTo>
                      <a:pt x="1078" y="7235"/>
                      <a:pt x="1104" y="7261"/>
                      <a:pt x="1129" y="7261"/>
                    </a:cubicBezTo>
                    <a:cubicBezTo>
                      <a:pt x="1206" y="7261"/>
                      <a:pt x="1283" y="7235"/>
                      <a:pt x="1334" y="7132"/>
                    </a:cubicBezTo>
                    <a:cubicBezTo>
                      <a:pt x="1381" y="7015"/>
                      <a:pt x="1278" y="6898"/>
                      <a:pt x="1163" y="6898"/>
                    </a:cubicBezTo>
                    <a:close/>
                    <a:moveTo>
                      <a:pt x="5001" y="7850"/>
                    </a:moveTo>
                    <a:cubicBezTo>
                      <a:pt x="4924" y="7876"/>
                      <a:pt x="4899" y="8004"/>
                      <a:pt x="4950" y="8056"/>
                    </a:cubicBezTo>
                    <a:lnTo>
                      <a:pt x="5001" y="8056"/>
                    </a:lnTo>
                    <a:cubicBezTo>
                      <a:pt x="5052" y="8056"/>
                      <a:pt x="5104" y="8030"/>
                      <a:pt x="5129" y="8004"/>
                    </a:cubicBezTo>
                    <a:cubicBezTo>
                      <a:pt x="5155" y="7927"/>
                      <a:pt x="5078" y="7850"/>
                      <a:pt x="5001" y="7850"/>
                    </a:cubicBezTo>
                    <a:close/>
                    <a:moveTo>
                      <a:pt x="2940" y="7598"/>
                    </a:moveTo>
                    <a:cubicBezTo>
                      <a:pt x="2902" y="7598"/>
                      <a:pt x="2862" y="7605"/>
                      <a:pt x="2822" y="7620"/>
                    </a:cubicBezTo>
                    <a:cubicBezTo>
                      <a:pt x="2565" y="7697"/>
                      <a:pt x="2437" y="8107"/>
                      <a:pt x="2693" y="8235"/>
                    </a:cubicBezTo>
                    <a:cubicBezTo>
                      <a:pt x="2719" y="8261"/>
                      <a:pt x="2770" y="8286"/>
                      <a:pt x="2822" y="8286"/>
                    </a:cubicBezTo>
                    <a:cubicBezTo>
                      <a:pt x="2838" y="8289"/>
                      <a:pt x="2854" y="8290"/>
                      <a:pt x="2870" y="8290"/>
                    </a:cubicBezTo>
                    <a:cubicBezTo>
                      <a:pt x="3007" y="8290"/>
                      <a:pt x="3137" y="8196"/>
                      <a:pt x="3206" y="8081"/>
                    </a:cubicBezTo>
                    <a:cubicBezTo>
                      <a:pt x="3338" y="7840"/>
                      <a:pt x="3169" y="7598"/>
                      <a:pt x="2940" y="7598"/>
                    </a:cubicBezTo>
                    <a:close/>
                    <a:moveTo>
                      <a:pt x="6698" y="7919"/>
                    </a:moveTo>
                    <a:cubicBezTo>
                      <a:pt x="6554" y="7919"/>
                      <a:pt x="6414" y="7990"/>
                      <a:pt x="6386" y="8133"/>
                    </a:cubicBezTo>
                    <a:lnTo>
                      <a:pt x="6412" y="8133"/>
                    </a:lnTo>
                    <a:cubicBezTo>
                      <a:pt x="6412" y="8184"/>
                      <a:pt x="6412" y="8235"/>
                      <a:pt x="6412" y="8261"/>
                    </a:cubicBezTo>
                    <a:cubicBezTo>
                      <a:pt x="6437" y="8415"/>
                      <a:pt x="6565" y="8543"/>
                      <a:pt x="6745" y="8568"/>
                    </a:cubicBezTo>
                    <a:cubicBezTo>
                      <a:pt x="7001" y="8568"/>
                      <a:pt x="7181" y="8261"/>
                      <a:pt x="7001" y="8056"/>
                    </a:cubicBezTo>
                    <a:cubicBezTo>
                      <a:pt x="6933" y="7964"/>
                      <a:pt x="6814" y="7919"/>
                      <a:pt x="6698" y="7919"/>
                    </a:cubicBezTo>
                    <a:close/>
                    <a:moveTo>
                      <a:pt x="4317" y="9878"/>
                    </a:moveTo>
                    <a:cubicBezTo>
                      <a:pt x="4265" y="9878"/>
                      <a:pt x="4210" y="9886"/>
                      <a:pt x="4155" y="9902"/>
                    </a:cubicBezTo>
                    <a:cubicBezTo>
                      <a:pt x="3770" y="9979"/>
                      <a:pt x="3565" y="10645"/>
                      <a:pt x="3950" y="10851"/>
                    </a:cubicBezTo>
                    <a:cubicBezTo>
                      <a:pt x="4001" y="10876"/>
                      <a:pt x="4078" y="10902"/>
                      <a:pt x="4129" y="10928"/>
                    </a:cubicBezTo>
                    <a:cubicBezTo>
                      <a:pt x="4153" y="10930"/>
                      <a:pt x="4177" y="10931"/>
                      <a:pt x="4200" y="10931"/>
                    </a:cubicBezTo>
                    <a:cubicBezTo>
                      <a:pt x="4454" y="10931"/>
                      <a:pt x="4677" y="10805"/>
                      <a:pt x="4770" y="10594"/>
                    </a:cubicBezTo>
                    <a:cubicBezTo>
                      <a:pt x="4927" y="10236"/>
                      <a:pt x="4673" y="9878"/>
                      <a:pt x="4317" y="9878"/>
                    </a:cubicBezTo>
                    <a:close/>
                    <a:moveTo>
                      <a:pt x="746" y="10289"/>
                    </a:moveTo>
                    <a:cubicBezTo>
                      <a:pt x="696" y="10289"/>
                      <a:pt x="644" y="10297"/>
                      <a:pt x="591" y="10312"/>
                    </a:cubicBezTo>
                    <a:cubicBezTo>
                      <a:pt x="206" y="10415"/>
                      <a:pt x="1" y="11056"/>
                      <a:pt x="386" y="11287"/>
                    </a:cubicBezTo>
                    <a:lnTo>
                      <a:pt x="386" y="11261"/>
                    </a:lnTo>
                    <a:cubicBezTo>
                      <a:pt x="437" y="11312"/>
                      <a:pt x="514" y="11338"/>
                      <a:pt x="565" y="11338"/>
                    </a:cubicBezTo>
                    <a:cubicBezTo>
                      <a:pt x="589" y="11340"/>
                      <a:pt x="613" y="11341"/>
                      <a:pt x="636" y="11341"/>
                    </a:cubicBezTo>
                    <a:cubicBezTo>
                      <a:pt x="889" y="11341"/>
                      <a:pt x="1112" y="11216"/>
                      <a:pt x="1206" y="11004"/>
                    </a:cubicBezTo>
                    <a:cubicBezTo>
                      <a:pt x="1364" y="10667"/>
                      <a:pt x="1106" y="10289"/>
                      <a:pt x="746" y="10289"/>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07" name="Google Shape;807;p17"/>
              <p:cNvSpPr/>
              <p:nvPr/>
            </p:nvSpPr>
            <p:spPr>
              <a:xfrm>
                <a:off x="-1809250" y="2563500"/>
                <a:ext cx="247275" cy="1438900"/>
              </a:xfrm>
              <a:custGeom>
                <a:avLst/>
                <a:gdLst/>
                <a:ahLst/>
                <a:cxnLst/>
                <a:rect l="l" t="t" r="r" b="b"/>
                <a:pathLst>
                  <a:path w="9891" h="57556" extrusionOk="0">
                    <a:moveTo>
                      <a:pt x="9445" y="0"/>
                    </a:moveTo>
                    <a:cubicBezTo>
                      <a:pt x="9304" y="0"/>
                      <a:pt x="9164" y="81"/>
                      <a:pt x="9104" y="270"/>
                    </a:cubicBezTo>
                    <a:cubicBezTo>
                      <a:pt x="4617" y="13912"/>
                      <a:pt x="1" y="34913"/>
                      <a:pt x="3386" y="57247"/>
                    </a:cubicBezTo>
                    <a:cubicBezTo>
                      <a:pt x="3411" y="57427"/>
                      <a:pt x="3565" y="57555"/>
                      <a:pt x="3745" y="57555"/>
                    </a:cubicBezTo>
                    <a:lnTo>
                      <a:pt x="3822" y="57555"/>
                    </a:lnTo>
                    <a:cubicBezTo>
                      <a:pt x="4027" y="57530"/>
                      <a:pt x="4155" y="57324"/>
                      <a:pt x="4129" y="57119"/>
                    </a:cubicBezTo>
                    <a:cubicBezTo>
                      <a:pt x="796" y="34939"/>
                      <a:pt x="5360" y="14091"/>
                      <a:pt x="9796" y="501"/>
                    </a:cubicBezTo>
                    <a:cubicBezTo>
                      <a:pt x="9890" y="202"/>
                      <a:pt x="9667" y="0"/>
                      <a:pt x="9445"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808" name="Google Shape;808;p17"/>
            <p:cNvGrpSpPr/>
            <p:nvPr/>
          </p:nvGrpSpPr>
          <p:grpSpPr>
            <a:xfrm rot="-4962260" flipH="1">
              <a:off x="7743302" y="-357136"/>
              <a:ext cx="1178407" cy="2061785"/>
              <a:chOff x="-1779100" y="2408800"/>
              <a:chExt cx="1032750" cy="1807075"/>
            </a:xfrm>
          </p:grpSpPr>
          <p:sp>
            <p:nvSpPr>
              <p:cNvPr id="809" name="Google Shape;809;p17"/>
              <p:cNvSpPr/>
              <p:nvPr/>
            </p:nvSpPr>
            <p:spPr>
              <a:xfrm>
                <a:off x="-1779100" y="2498825"/>
                <a:ext cx="1032750" cy="1717050"/>
              </a:xfrm>
              <a:custGeom>
                <a:avLst/>
                <a:gdLst/>
                <a:ahLst/>
                <a:cxnLst/>
                <a:rect l="l" t="t" r="r" b="b"/>
                <a:pathLst>
                  <a:path w="41310" h="68682" extrusionOk="0">
                    <a:moveTo>
                      <a:pt x="32843" y="0"/>
                    </a:moveTo>
                    <a:cubicBezTo>
                      <a:pt x="31194" y="0"/>
                      <a:pt x="29516" y="392"/>
                      <a:pt x="28053" y="1113"/>
                    </a:cubicBezTo>
                    <a:cubicBezTo>
                      <a:pt x="24489" y="2883"/>
                      <a:pt x="21924" y="6139"/>
                      <a:pt x="19719" y="9421"/>
                    </a:cubicBezTo>
                    <a:lnTo>
                      <a:pt x="19719" y="9396"/>
                    </a:lnTo>
                    <a:cubicBezTo>
                      <a:pt x="13744" y="18242"/>
                      <a:pt x="9436" y="27987"/>
                      <a:pt x="6385" y="38167"/>
                    </a:cubicBezTo>
                    <a:cubicBezTo>
                      <a:pt x="5308" y="41705"/>
                      <a:pt x="4231" y="44270"/>
                      <a:pt x="2949" y="47731"/>
                    </a:cubicBezTo>
                    <a:cubicBezTo>
                      <a:pt x="205" y="55244"/>
                      <a:pt x="1487" y="65630"/>
                      <a:pt x="0" y="68681"/>
                    </a:cubicBezTo>
                    <a:cubicBezTo>
                      <a:pt x="7975" y="52526"/>
                      <a:pt x="21642" y="34269"/>
                      <a:pt x="33745" y="20935"/>
                    </a:cubicBezTo>
                    <a:cubicBezTo>
                      <a:pt x="36105" y="18319"/>
                      <a:pt x="38566" y="15704"/>
                      <a:pt x="39951" y="12473"/>
                    </a:cubicBezTo>
                    <a:cubicBezTo>
                      <a:pt x="41310" y="9242"/>
                      <a:pt x="41310" y="5190"/>
                      <a:pt x="39002" y="2549"/>
                    </a:cubicBezTo>
                    <a:cubicBezTo>
                      <a:pt x="37468" y="790"/>
                      <a:pt x="35184" y="0"/>
                      <a:pt x="3284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10" name="Google Shape;810;p17"/>
              <p:cNvSpPr/>
              <p:nvPr/>
            </p:nvSpPr>
            <p:spPr>
              <a:xfrm>
                <a:off x="-1776550" y="2408800"/>
                <a:ext cx="973150" cy="1753225"/>
              </a:xfrm>
              <a:custGeom>
                <a:avLst/>
                <a:gdLst/>
                <a:ahLst/>
                <a:cxnLst/>
                <a:rect l="l" t="t" r="r" b="b"/>
                <a:pathLst>
                  <a:path w="38926" h="70129" extrusionOk="0">
                    <a:moveTo>
                      <a:pt x="30542" y="0"/>
                    </a:moveTo>
                    <a:cubicBezTo>
                      <a:pt x="28732" y="0"/>
                      <a:pt x="26881" y="482"/>
                      <a:pt x="25310" y="1355"/>
                    </a:cubicBezTo>
                    <a:cubicBezTo>
                      <a:pt x="21848" y="3253"/>
                      <a:pt x="19438" y="6637"/>
                      <a:pt x="17361" y="10022"/>
                    </a:cubicBezTo>
                    <a:cubicBezTo>
                      <a:pt x="11822" y="19100"/>
                      <a:pt x="7975" y="29049"/>
                      <a:pt x="5386" y="39357"/>
                    </a:cubicBezTo>
                    <a:cubicBezTo>
                      <a:pt x="4488" y="42947"/>
                      <a:pt x="3514" y="45537"/>
                      <a:pt x="2411" y="49076"/>
                    </a:cubicBezTo>
                    <a:cubicBezTo>
                      <a:pt x="1" y="56717"/>
                      <a:pt x="1770" y="67025"/>
                      <a:pt x="411" y="70128"/>
                    </a:cubicBezTo>
                    <a:cubicBezTo>
                      <a:pt x="7642" y="53640"/>
                      <a:pt x="20463" y="34767"/>
                      <a:pt x="31925" y="20869"/>
                    </a:cubicBezTo>
                    <a:cubicBezTo>
                      <a:pt x="34156" y="18177"/>
                      <a:pt x="36515" y="15433"/>
                      <a:pt x="37721" y="12151"/>
                    </a:cubicBezTo>
                    <a:cubicBezTo>
                      <a:pt x="38926" y="8843"/>
                      <a:pt x="38772" y="4791"/>
                      <a:pt x="36336" y="2253"/>
                    </a:cubicBezTo>
                    <a:cubicBezTo>
                      <a:pt x="34837" y="698"/>
                      <a:pt x="32720" y="0"/>
                      <a:pt x="3054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11" name="Google Shape;811;p17"/>
              <p:cNvSpPr/>
              <p:nvPr/>
            </p:nvSpPr>
            <p:spPr>
              <a:xfrm>
                <a:off x="-1311125" y="2430900"/>
                <a:ext cx="402150" cy="319125"/>
              </a:xfrm>
              <a:custGeom>
                <a:avLst/>
                <a:gdLst/>
                <a:ahLst/>
                <a:cxnLst/>
                <a:rect l="l" t="t" r="r" b="b"/>
                <a:pathLst>
                  <a:path w="16086" h="12765" extrusionOk="0">
                    <a:moveTo>
                      <a:pt x="9413" y="1"/>
                    </a:moveTo>
                    <a:cubicBezTo>
                      <a:pt x="9396" y="1"/>
                      <a:pt x="9378" y="3"/>
                      <a:pt x="9359" y="10"/>
                    </a:cubicBezTo>
                    <a:cubicBezTo>
                      <a:pt x="9206" y="35"/>
                      <a:pt x="9103" y="266"/>
                      <a:pt x="9231" y="369"/>
                    </a:cubicBezTo>
                    <a:cubicBezTo>
                      <a:pt x="9257" y="394"/>
                      <a:pt x="9283" y="394"/>
                      <a:pt x="9308" y="394"/>
                    </a:cubicBezTo>
                    <a:cubicBezTo>
                      <a:pt x="9332" y="400"/>
                      <a:pt x="9357" y="403"/>
                      <a:pt x="9380" y="403"/>
                    </a:cubicBezTo>
                    <a:cubicBezTo>
                      <a:pt x="9458" y="403"/>
                      <a:pt x="9531" y="370"/>
                      <a:pt x="9590" y="292"/>
                    </a:cubicBezTo>
                    <a:cubicBezTo>
                      <a:pt x="9635" y="156"/>
                      <a:pt x="9541" y="1"/>
                      <a:pt x="9413" y="1"/>
                    </a:cubicBezTo>
                    <a:close/>
                    <a:moveTo>
                      <a:pt x="12560" y="1256"/>
                    </a:moveTo>
                    <a:cubicBezTo>
                      <a:pt x="12528" y="1256"/>
                      <a:pt x="12496" y="1259"/>
                      <a:pt x="12462" y="1266"/>
                    </a:cubicBezTo>
                    <a:cubicBezTo>
                      <a:pt x="12154" y="1317"/>
                      <a:pt x="11949" y="1856"/>
                      <a:pt x="12257" y="2061"/>
                    </a:cubicBezTo>
                    <a:cubicBezTo>
                      <a:pt x="12283" y="2087"/>
                      <a:pt x="12360" y="2112"/>
                      <a:pt x="12411" y="2112"/>
                    </a:cubicBezTo>
                    <a:cubicBezTo>
                      <a:pt x="12447" y="2121"/>
                      <a:pt x="12482" y="2125"/>
                      <a:pt x="12518" y="2125"/>
                    </a:cubicBezTo>
                    <a:cubicBezTo>
                      <a:pt x="12685" y="2125"/>
                      <a:pt x="12844" y="2030"/>
                      <a:pt x="12949" y="1881"/>
                    </a:cubicBezTo>
                    <a:cubicBezTo>
                      <a:pt x="13089" y="1579"/>
                      <a:pt x="12870" y="1256"/>
                      <a:pt x="12560" y="1256"/>
                    </a:cubicBezTo>
                    <a:close/>
                    <a:moveTo>
                      <a:pt x="6402" y="1567"/>
                    </a:moveTo>
                    <a:cubicBezTo>
                      <a:pt x="6244" y="1567"/>
                      <a:pt x="6092" y="1644"/>
                      <a:pt x="6052" y="1805"/>
                    </a:cubicBezTo>
                    <a:cubicBezTo>
                      <a:pt x="6026" y="1856"/>
                      <a:pt x="6026" y="1907"/>
                      <a:pt x="6052" y="1958"/>
                    </a:cubicBezTo>
                    <a:cubicBezTo>
                      <a:pt x="6077" y="2138"/>
                      <a:pt x="6231" y="2292"/>
                      <a:pt x="6411" y="2317"/>
                    </a:cubicBezTo>
                    <a:cubicBezTo>
                      <a:pt x="6431" y="2321"/>
                      <a:pt x="6450" y="2322"/>
                      <a:pt x="6470" y="2322"/>
                    </a:cubicBezTo>
                    <a:cubicBezTo>
                      <a:pt x="6747" y="2322"/>
                      <a:pt x="6937" y="1993"/>
                      <a:pt x="6770" y="1753"/>
                    </a:cubicBezTo>
                    <a:cubicBezTo>
                      <a:pt x="6696" y="1631"/>
                      <a:pt x="6547" y="1567"/>
                      <a:pt x="6402" y="1567"/>
                    </a:cubicBezTo>
                    <a:close/>
                    <a:moveTo>
                      <a:pt x="9895" y="1689"/>
                    </a:moveTo>
                    <a:cubicBezTo>
                      <a:pt x="9854" y="1689"/>
                      <a:pt x="9812" y="1693"/>
                      <a:pt x="9770" y="1702"/>
                    </a:cubicBezTo>
                    <a:cubicBezTo>
                      <a:pt x="9308" y="1779"/>
                      <a:pt x="9000" y="2523"/>
                      <a:pt x="9436" y="2830"/>
                    </a:cubicBezTo>
                    <a:cubicBezTo>
                      <a:pt x="9513" y="2856"/>
                      <a:pt x="9590" y="2907"/>
                      <a:pt x="9667" y="2907"/>
                    </a:cubicBezTo>
                    <a:cubicBezTo>
                      <a:pt x="9721" y="2921"/>
                      <a:pt x="9775" y="2927"/>
                      <a:pt x="9828" y="2927"/>
                    </a:cubicBezTo>
                    <a:cubicBezTo>
                      <a:pt x="10078" y="2927"/>
                      <a:pt x="10310" y="2785"/>
                      <a:pt x="10436" y="2574"/>
                    </a:cubicBezTo>
                    <a:cubicBezTo>
                      <a:pt x="10647" y="2153"/>
                      <a:pt x="10324" y="1689"/>
                      <a:pt x="9895" y="1689"/>
                    </a:cubicBezTo>
                    <a:close/>
                    <a:moveTo>
                      <a:pt x="4359" y="3369"/>
                    </a:moveTo>
                    <a:cubicBezTo>
                      <a:pt x="4257" y="3369"/>
                      <a:pt x="4205" y="3523"/>
                      <a:pt x="4282" y="3599"/>
                    </a:cubicBezTo>
                    <a:lnTo>
                      <a:pt x="4334" y="3599"/>
                    </a:lnTo>
                    <a:cubicBezTo>
                      <a:pt x="4347" y="3606"/>
                      <a:pt x="4363" y="3610"/>
                      <a:pt x="4379" y="3610"/>
                    </a:cubicBezTo>
                    <a:cubicBezTo>
                      <a:pt x="4422" y="3610"/>
                      <a:pt x="4469" y="3586"/>
                      <a:pt x="4487" y="3548"/>
                    </a:cubicBezTo>
                    <a:cubicBezTo>
                      <a:pt x="4513" y="3446"/>
                      <a:pt x="4436" y="3369"/>
                      <a:pt x="4359" y="3369"/>
                    </a:cubicBezTo>
                    <a:close/>
                    <a:moveTo>
                      <a:pt x="15337" y="2484"/>
                    </a:moveTo>
                    <a:cubicBezTo>
                      <a:pt x="15295" y="2484"/>
                      <a:pt x="15251" y="2488"/>
                      <a:pt x="15206" y="2497"/>
                    </a:cubicBezTo>
                    <a:cubicBezTo>
                      <a:pt x="14744" y="2574"/>
                      <a:pt x="14462" y="3317"/>
                      <a:pt x="14898" y="3599"/>
                    </a:cubicBezTo>
                    <a:cubicBezTo>
                      <a:pt x="14950" y="3651"/>
                      <a:pt x="15026" y="3676"/>
                      <a:pt x="15129" y="3702"/>
                    </a:cubicBezTo>
                    <a:cubicBezTo>
                      <a:pt x="15170" y="3710"/>
                      <a:pt x="15212" y="3713"/>
                      <a:pt x="15254" y="3713"/>
                    </a:cubicBezTo>
                    <a:cubicBezTo>
                      <a:pt x="15498" y="3713"/>
                      <a:pt x="15745" y="3588"/>
                      <a:pt x="15898" y="3369"/>
                    </a:cubicBezTo>
                    <a:cubicBezTo>
                      <a:pt x="16085" y="2948"/>
                      <a:pt x="15782" y="2484"/>
                      <a:pt x="15337" y="2484"/>
                    </a:cubicBezTo>
                    <a:close/>
                    <a:moveTo>
                      <a:pt x="13055" y="3385"/>
                    </a:moveTo>
                    <a:cubicBezTo>
                      <a:pt x="13037" y="3385"/>
                      <a:pt x="13019" y="3388"/>
                      <a:pt x="13001" y="3394"/>
                    </a:cubicBezTo>
                    <a:cubicBezTo>
                      <a:pt x="12847" y="3420"/>
                      <a:pt x="12744" y="3676"/>
                      <a:pt x="12898" y="3779"/>
                    </a:cubicBezTo>
                    <a:cubicBezTo>
                      <a:pt x="12898" y="3779"/>
                      <a:pt x="12924" y="3779"/>
                      <a:pt x="12975" y="3805"/>
                    </a:cubicBezTo>
                    <a:cubicBezTo>
                      <a:pt x="12993" y="3809"/>
                      <a:pt x="13010" y="3811"/>
                      <a:pt x="13028" y="3811"/>
                    </a:cubicBezTo>
                    <a:cubicBezTo>
                      <a:pt x="13111" y="3811"/>
                      <a:pt x="13189" y="3761"/>
                      <a:pt x="13231" y="3676"/>
                    </a:cubicBezTo>
                    <a:cubicBezTo>
                      <a:pt x="13299" y="3541"/>
                      <a:pt x="13188" y="3385"/>
                      <a:pt x="13055" y="3385"/>
                    </a:cubicBezTo>
                    <a:close/>
                    <a:moveTo>
                      <a:pt x="7890" y="4029"/>
                    </a:moveTo>
                    <a:cubicBezTo>
                      <a:pt x="7731" y="4029"/>
                      <a:pt x="7579" y="4105"/>
                      <a:pt x="7539" y="4266"/>
                    </a:cubicBezTo>
                    <a:cubicBezTo>
                      <a:pt x="7513" y="4317"/>
                      <a:pt x="7513" y="4369"/>
                      <a:pt x="7539" y="4420"/>
                    </a:cubicBezTo>
                    <a:cubicBezTo>
                      <a:pt x="7565" y="4625"/>
                      <a:pt x="7718" y="4779"/>
                      <a:pt x="7898" y="4805"/>
                    </a:cubicBezTo>
                    <a:cubicBezTo>
                      <a:pt x="7908" y="4806"/>
                      <a:pt x="7919" y="4806"/>
                      <a:pt x="7929" y="4806"/>
                    </a:cubicBezTo>
                    <a:cubicBezTo>
                      <a:pt x="8221" y="4806"/>
                      <a:pt x="8430" y="4463"/>
                      <a:pt x="8257" y="4215"/>
                    </a:cubicBezTo>
                    <a:cubicBezTo>
                      <a:pt x="8183" y="4093"/>
                      <a:pt x="8034" y="4029"/>
                      <a:pt x="7890" y="4029"/>
                    </a:cubicBezTo>
                    <a:close/>
                    <a:moveTo>
                      <a:pt x="4081" y="5358"/>
                    </a:moveTo>
                    <a:cubicBezTo>
                      <a:pt x="3918" y="5358"/>
                      <a:pt x="3759" y="5435"/>
                      <a:pt x="3718" y="5600"/>
                    </a:cubicBezTo>
                    <a:cubicBezTo>
                      <a:pt x="3693" y="5651"/>
                      <a:pt x="3693" y="5702"/>
                      <a:pt x="3718" y="5753"/>
                    </a:cubicBezTo>
                    <a:cubicBezTo>
                      <a:pt x="3744" y="5933"/>
                      <a:pt x="3898" y="6087"/>
                      <a:pt x="4077" y="6112"/>
                    </a:cubicBezTo>
                    <a:cubicBezTo>
                      <a:pt x="4088" y="6113"/>
                      <a:pt x="4099" y="6114"/>
                      <a:pt x="4110" y="6114"/>
                    </a:cubicBezTo>
                    <a:cubicBezTo>
                      <a:pt x="4401" y="6114"/>
                      <a:pt x="4609" y="5794"/>
                      <a:pt x="4436" y="5523"/>
                    </a:cubicBezTo>
                    <a:cubicBezTo>
                      <a:pt x="4365" y="5416"/>
                      <a:pt x="4222" y="5358"/>
                      <a:pt x="4081" y="5358"/>
                    </a:cubicBezTo>
                    <a:close/>
                    <a:moveTo>
                      <a:pt x="7747" y="6125"/>
                    </a:moveTo>
                    <a:cubicBezTo>
                      <a:pt x="7705" y="6125"/>
                      <a:pt x="7661" y="6129"/>
                      <a:pt x="7616" y="6138"/>
                    </a:cubicBezTo>
                    <a:cubicBezTo>
                      <a:pt x="7154" y="6215"/>
                      <a:pt x="6872" y="6959"/>
                      <a:pt x="7308" y="7266"/>
                    </a:cubicBezTo>
                    <a:cubicBezTo>
                      <a:pt x="7359" y="7292"/>
                      <a:pt x="7436" y="7343"/>
                      <a:pt x="7539" y="7343"/>
                    </a:cubicBezTo>
                    <a:cubicBezTo>
                      <a:pt x="7588" y="7357"/>
                      <a:pt x="7639" y="7363"/>
                      <a:pt x="7691" y="7363"/>
                    </a:cubicBezTo>
                    <a:cubicBezTo>
                      <a:pt x="7932" y="7363"/>
                      <a:pt x="8181" y="7221"/>
                      <a:pt x="8308" y="7010"/>
                    </a:cubicBezTo>
                    <a:cubicBezTo>
                      <a:pt x="8495" y="6589"/>
                      <a:pt x="8191" y="6125"/>
                      <a:pt x="7747" y="6125"/>
                    </a:cubicBezTo>
                    <a:close/>
                    <a:moveTo>
                      <a:pt x="1797" y="7616"/>
                    </a:moveTo>
                    <a:cubicBezTo>
                      <a:pt x="1780" y="7616"/>
                      <a:pt x="1762" y="7619"/>
                      <a:pt x="1744" y="7625"/>
                    </a:cubicBezTo>
                    <a:cubicBezTo>
                      <a:pt x="1590" y="7651"/>
                      <a:pt x="1487" y="7882"/>
                      <a:pt x="1615" y="7984"/>
                    </a:cubicBezTo>
                    <a:lnTo>
                      <a:pt x="1615" y="8010"/>
                    </a:lnTo>
                    <a:cubicBezTo>
                      <a:pt x="1641" y="8010"/>
                      <a:pt x="1667" y="8010"/>
                      <a:pt x="1692" y="8036"/>
                    </a:cubicBezTo>
                    <a:cubicBezTo>
                      <a:pt x="1795" y="8036"/>
                      <a:pt x="1898" y="8010"/>
                      <a:pt x="1974" y="7907"/>
                    </a:cubicBezTo>
                    <a:cubicBezTo>
                      <a:pt x="2020" y="7772"/>
                      <a:pt x="1926" y="7616"/>
                      <a:pt x="1797" y="7616"/>
                    </a:cubicBezTo>
                    <a:close/>
                    <a:moveTo>
                      <a:pt x="6237" y="9057"/>
                    </a:moveTo>
                    <a:cubicBezTo>
                      <a:pt x="6227" y="9057"/>
                      <a:pt x="6216" y="9059"/>
                      <a:pt x="6205" y="9061"/>
                    </a:cubicBezTo>
                    <a:cubicBezTo>
                      <a:pt x="6129" y="9087"/>
                      <a:pt x="6077" y="9215"/>
                      <a:pt x="6154" y="9292"/>
                    </a:cubicBezTo>
                    <a:lnTo>
                      <a:pt x="6205" y="9292"/>
                    </a:lnTo>
                    <a:cubicBezTo>
                      <a:pt x="6219" y="9299"/>
                      <a:pt x="6233" y="9302"/>
                      <a:pt x="6246" y="9302"/>
                    </a:cubicBezTo>
                    <a:cubicBezTo>
                      <a:pt x="6282" y="9302"/>
                      <a:pt x="6315" y="9278"/>
                      <a:pt x="6334" y="9241"/>
                    </a:cubicBezTo>
                    <a:cubicBezTo>
                      <a:pt x="6380" y="9149"/>
                      <a:pt x="6323" y="9057"/>
                      <a:pt x="6237" y="9057"/>
                    </a:cubicBezTo>
                    <a:close/>
                    <a:moveTo>
                      <a:pt x="3654" y="8563"/>
                    </a:moveTo>
                    <a:cubicBezTo>
                      <a:pt x="3625" y="8563"/>
                      <a:pt x="3595" y="8566"/>
                      <a:pt x="3564" y="8574"/>
                    </a:cubicBezTo>
                    <a:cubicBezTo>
                      <a:pt x="3282" y="8625"/>
                      <a:pt x="3077" y="9087"/>
                      <a:pt x="3359" y="9292"/>
                    </a:cubicBezTo>
                    <a:cubicBezTo>
                      <a:pt x="3410" y="9318"/>
                      <a:pt x="3462" y="9318"/>
                      <a:pt x="3513" y="9343"/>
                    </a:cubicBezTo>
                    <a:cubicBezTo>
                      <a:pt x="3535" y="9347"/>
                      <a:pt x="3558" y="9348"/>
                      <a:pt x="3581" y="9348"/>
                    </a:cubicBezTo>
                    <a:cubicBezTo>
                      <a:pt x="3742" y="9348"/>
                      <a:pt x="3910" y="9270"/>
                      <a:pt x="4000" y="9113"/>
                    </a:cubicBezTo>
                    <a:cubicBezTo>
                      <a:pt x="4116" y="8859"/>
                      <a:pt x="3919" y="8563"/>
                      <a:pt x="3654" y="8563"/>
                    </a:cubicBezTo>
                    <a:close/>
                    <a:moveTo>
                      <a:pt x="8158" y="9205"/>
                    </a:moveTo>
                    <a:cubicBezTo>
                      <a:pt x="7996" y="9205"/>
                      <a:pt x="7837" y="9281"/>
                      <a:pt x="7795" y="9446"/>
                    </a:cubicBezTo>
                    <a:cubicBezTo>
                      <a:pt x="7795" y="9497"/>
                      <a:pt x="7795" y="9549"/>
                      <a:pt x="7795" y="9600"/>
                    </a:cubicBezTo>
                    <a:cubicBezTo>
                      <a:pt x="7821" y="9779"/>
                      <a:pt x="7975" y="9933"/>
                      <a:pt x="8154" y="9959"/>
                    </a:cubicBezTo>
                    <a:cubicBezTo>
                      <a:pt x="8166" y="9960"/>
                      <a:pt x="8178" y="9960"/>
                      <a:pt x="8190" y="9960"/>
                    </a:cubicBezTo>
                    <a:cubicBezTo>
                      <a:pt x="8502" y="9960"/>
                      <a:pt x="8686" y="9641"/>
                      <a:pt x="8513" y="9369"/>
                    </a:cubicBezTo>
                    <a:cubicBezTo>
                      <a:pt x="8442" y="9262"/>
                      <a:pt x="8299" y="9205"/>
                      <a:pt x="8158" y="9205"/>
                    </a:cubicBezTo>
                    <a:close/>
                    <a:moveTo>
                      <a:pt x="5080" y="11305"/>
                    </a:moveTo>
                    <a:cubicBezTo>
                      <a:pt x="5038" y="11305"/>
                      <a:pt x="4994" y="11309"/>
                      <a:pt x="4949" y="11318"/>
                    </a:cubicBezTo>
                    <a:cubicBezTo>
                      <a:pt x="4487" y="11395"/>
                      <a:pt x="4205" y="12138"/>
                      <a:pt x="4641" y="12446"/>
                    </a:cubicBezTo>
                    <a:cubicBezTo>
                      <a:pt x="4693" y="12472"/>
                      <a:pt x="4769" y="12523"/>
                      <a:pt x="4872" y="12523"/>
                    </a:cubicBezTo>
                    <a:cubicBezTo>
                      <a:pt x="4921" y="12537"/>
                      <a:pt x="4972" y="12543"/>
                      <a:pt x="5022" y="12543"/>
                    </a:cubicBezTo>
                    <a:cubicBezTo>
                      <a:pt x="5258" y="12543"/>
                      <a:pt x="5493" y="12401"/>
                      <a:pt x="5641" y="12190"/>
                    </a:cubicBezTo>
                    <a:cubicBezTo>
                      <a:pt x="5829" y="11769"/>
                      <a:pt x="5525" y="11305"/>
                      <a:pt x="5080" y="11305"/>
                    </a:cubicBezTo>
                    <a:close/>
                    <a:moveTo>
                      <a:pt x="897" y="11529"/>
                    </a:moveTo>
                    <a:cubicBezTo>
                      <a:pt x="847" y="11529"/>
                      <a:pt x="796" y="11536"/>
                      <a:pt x="744" y="11549"/>
                    </a:cubicBezTo>
                    <a:cubicBezTo>
                      <a:pt x="282" y="11626"/>
                      <a:pt x="0" y="12369"/>
                      <a:pt x="436" y="12651"/>
                    </a:cubicBezTo>
                    <a:cubicBezTo>
                      <a:pt x="513" y="12703"/>
                      <a:pt x="590" y="12728"/>
                      <a:pt x="667" y="12754"/>
                    </a:cubicBezTo>
                    <a:cubicBezTo>
                      <a:pt x="712" y="12761"/>
                      <a:pt x="756" y="12765"/>
                      <a:pt x="801" y="12765"/>
                    </a:cubicBezTo>
                    <a:cubicBezTo>
                      <a:pt x="1061" y="12765"/>
                      <a:pt x="1305" y="12640"/>
                      <a:pt x="1436" y="12420"/>
                    </a:cubicBezTo>
                    <a:cubicBezTo>
                      <a:pt x="1643" y="12006"/>
                      <a:pt x="1333" y="11529"/>
                      <a:pt x="897" y="11529"/>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12" name="Google Shape;812;p17"/>
              <p:cNvSpPr/>
              <p:nvPr/>
            </p:nvSpPr>
            <p:spPr>
              <a:xfrm>
                <a:off x="-1775275" y="2546100"/>
                <a:ext cx="795475" cy="1591550"/>
              </a:xfrm>
              <a:custGeom>
                <a:avLst/>
                <a:gdLst/>
                <a:ahLst/>
                <a:cxnLst/>
                <a:rect l="l" t="t" r="r" b="b"/>
                <a:pathLst>
                  <a:path w="31819" h="63662" extrusionOk="0">
                    <a:moveTo>
                      <a:pt x="31286" y="1"/>
                    </a:moveTo>
                    <a:cubicBezTo>
                      <a:pt x="31186" y="1"/>
                      <a:pt x="31084" y="43"/>
                      <a:pt x="31003" y="145"/>
                    </a:cubicBezTo>
                    <a:cubicBezTo>
                      <a:pt x="15822" y="19300"/>
                      <a:pt x="4258" y="42891"/>
                      <a:pt x="52" y="63200"/>
                    </a:cubicBezTo>
                    <a:cubicBezTo>
                      <a:pt x="1" y="63405"/>
                      <a:pt x="129" y="63610"/>
                      <a:pt x="334" y="63662"/>
                    </a:cubicBezTo>
                    <a:lnTo>
                      <a:pt x="411" y="63662"/>
                    </a:lnTo>
                    <a:cubicBezTo>
                      <a:pt x="591" y="63662"/>
                      <a:pt x="745" y="63534"/>
                      <a:pt x="796" y="63354"/>
                    </a:cubicBezTo>
                    <a:cubicBezTo>
                      <a:pt x="4976" y="43148"/>
                      <a:pt x="16489" y="19685"/>
                      <a:pt x="31592" y="607"/>
                    </a:cubicBezTo>
                    <a:cubicBezTo>
                      <a:pt x="31818" y="325"/>
                      <a:pt x="31560" y="1"/>
                      <a:pt x="31286"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813" name="Google Shape;813;p17"/>
            <p:cNvGrpSpPr/>
            <p:nvPr/>
          </p:nvGrpSpPr>
          <p:grpSpPr>
            <a:xfrm rot="-3828478" flipH="1">
              <a:off x="7664496" y="-324322"/>
              <a:ext cx="2244432" cy="2193641"/>
              <a:chOff x="-623774" y="407959"/>
              <a:chExt cx="2317309" cy="2264556"/>
            </a:xfrm>
          </p:grpSpPr>
          <p:grpSp>
            <p:nvGrpSpPr>
              <p:cNvPr id="814" name="Google Shape;814;p17"/>
              <p:cNvGrpSpPr/>
              <p:nvPr/>
            </p:nvGrpSpPr>
            <p:grpSpPr>
              <a:xfrm rot="1413719">
                <a:off x="-360763" y="695549"/>
                <a:ext cx="1791287" cy="1689375"/>
                <a:chOff x="-2055400" y="3174000"/>
                <a:chExt cx="1520600" cy="1434200"/>
              </a:xfrm>
            </p:grpSpPr>
            <p:sp>
              <p:nvSpPr>
                <p:cNvPr id="815" name="Google Shape;815;p17"/>
                <p:cNvSpPr/>
                <p:nvPr/>
              </p:nvSpPr>
              <p:spPr>
                <a:xfrm>
                  <a:off x="-2007975" y="3215025"/>
                  <a:ext cx="1473175" cy="1393175"/>
                </a:xfrm>
                <a:custGeom>
                  <a:avLst/>
                  <a:gdLst/>
                  <a:ahLst/>
                  <a:cxnLst/>
                  <a:rect l="l" t="t" r="r" b="b"/>
                  <a:pathLst>
                    <a:path w="58927" h="55727" extrusionOk="0">
                      <a:moveTo>
                        <a:pt x="49062" y="0"/>
                      </a:moveTo>
                      <a:cubicBezTo>
                        <a:pt x="48551" y="0"/>
                        <a:pt x="48041" y="36"/>
                        <a:pt x="47542" y="108"/>
                      </a:cubicBezTo>
                      <a:cubicBezTo>
                        <a:pt x="43618" y="698"/>
                        <a:pt x="40182" y="3005"/>
                        <a:pt x="37054" y="5441"/>
                      </a:cubicBezTo>
                      <a:cubicBezTo>
                        <a:pt x="28669" y="11980"/>
                        <a:pt x="21566" y="19955"/>
                        <a:pt x="15489" y="28674"/>
                      </a:cubicBezTo>
                      <a:cubicBezTo>
                        <a:pt x="13386" y="31725"/>
                        <a:pt x="11591" y="33828"/>
                        <a:pt x="9309" y="36725"/>
                      </a:cubicBezTo>
                      <a:cubicBezTo>
                        <a:pt x="4366" y="43026"/>
                        <a:pt x="2390" y="53266"/>
                        <a:pt x="9" y="55718"/>
                      </a:cubicBezTo>
                      <a:lnTo>
                        <a:pt x="9" y="55718"/>
                      </a:lnTo>
                      <a:cubicBezTo>
                        <a:pt x="12574" y="42822"/>
                        <a:pt x="31237" y="29697"/>
                        <a:pt x="46849" y="20724"/>
                      </a:cubicBezTo>
                      <a:cubicBezTo>
                        <a:pt x="49901" y="18981"/>
                        <a:pt x="53055" y="17237"/>
                        <a:pt x="55363" y="14596"/>
                      </a:cubicBezTo>
                      <a:cubicBezTo>
                        <a:pt x="57645" y="11955"/>
                        <a:pt x="58927" y="8083"/>
                        <a:pt x="57542" y="4852"/>
                      </a:cubicBezTo>
                      <a:cubicBezTo>
                        <a:pt x="56177" y="1674"/>
                        <a:pt x="52567" y="0"/>
                        <a:pt x="49062" y="0"/>
                      </a:cubicBezTo>
                      <a:close/>
                      <a:moveTo>
                        <a:pt x="9" y="55718"/>
                      </a:moveTo>
                      <a:lnTo>
                        <a:pt x="9" y="55718"/>
                      </a:lnTo>
                      <a:cubicBezTo>
                        <a:pt x="6" y="55720"/>
                        <a:pt x="4" y="55723"/>
                        <a:pt x="1" y="55726"/>
                      </a:cubicBezTo>
                      <a:cubicBezTo>
                        <a:pt x="4" y="55723"/>
                        <a:pt x="6" y="55720"/>
                        <a:pt x="9" y="55718"/>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16" name="Google Shape;816;p17"/>
                <p:cNvSpPr/>
                <p:nvPr/>
              </p:nvSpPr>
              <p:spPr>
                <a:xfrm>
                  <a:off x="-2055400" y="3174000"/>
                  <a:ext cx="1472525" cy="1393175"/>
                </a:xfrm>
                <a:custGeom>
                  <a:avLst/>
                  <a:gdLst/>
                  <a:ahLst/>
                  <a:cxnLst/>
                  <a:rect l="l" t="t" r="r" b="b"/>
                  <a:pathLst>
                    <a:path w="58901" h="55727" extrusionOk="0">
                      <a:moveTo>
                        <a:pt x="49036" y="0"/>
                      </a:moveTo>
                      <a:cubicBezTo>
                        <a:pt x="48525" y="0"/>
                        <a:pt x="48015" y="36"/>
                        <a:pt x="47516" y="108"/>
                      </a:cubicBezTo>
                      <a:cubicBezTo>
                        <a:pt x="43592" y="697"/>
                        <a:pt x="40156" y="3005"/>
                        <a:pt x="37028" y="5441"/>
                      </a:cubicBezTo>
                      <a:lnTo>
                        <a:pt x="37053" y="5441"/>
                      </a:lnTo>
                      <a:cubicBezTo>
                        <a:pt x="28643" y="11980"/>
                        <a:pt x="21540" y="19955"/>
                        <a:pt x="15488" y="28673"/>
                      </a:cubicBezTo>
                      <a:cubicBezTo>
                        <a:pt x="13386" y="31725"/>
                        <a:pt x="11565" y="33828"/>
                        <a:pt x="9283" y="36725"/>
                      </a:cubicBezTo>
                      <a:cubicBezTo>
                        <a:pt x="4334" y="43033"/>
                        <a:pt x="2359" y="53290"/>
                        <a:pt x="0" y="55726"/>
                      </a:cubicBezTo>
                      <a:cubicBezTo>
                        <a:pt x="12565" y="42828"/>
                        <a:pt x="31207" y="29699"/>
                        <a:pt x="46823" y="20724"/>
                      </a:cubicBezTo>
                      <a:cubicBezTo>
                        <a:pt x="49875" y="18981"/>
                        <a:pt x="53029" y="17237"/>
                        <a:pt x="55336" y="14596"/>
                      </a:cubicBezTo>
                      <a:cubicBezTo>
                        <a:pt x="57619" y="11955"/>
                        <a:pt x="58901" y="8083"/>
                        <a:pt x="57516" y="4852"/>
                      </a:cubicBezTo>
                      <a:cubicBezTo>
                        <a:pt x="56151" y="1674"/>
                        <a:pt x="52541" y="0"/>
                        <a:pt x="49036"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17" name="Google Shape;817;p17"/>
                <p:cNvSpPr/>
                <p:nvPr/>
              </p:nvSpPr>
              <p:spPr>
                <a:xfrm>
                  <a:off x="-1083325" y="3219875"/>
                  <a:ext cx="461350" cy="203475"/>
                </a:xfrm>
                <a:custGeom>
                  <a:avLst/>
                  <a:gdLst/>
                  <a:ahLst/>
                  <a:cxnLst/>
                  <a:rect l="l" t="t" r="r" b="b"/>
                  <a:pathLst>
                    <a:path w="18454" h="8139" extrusionOk="0">
                      <a:moveTo>
                        <a:pt x="8731" y="282"/>
                      </a:moveTo>
                      <a:cubicBezTo>
                        <a:pt x="8661" y="282"/>
                        <a:pt x="8587" y="347"/>
                        <a:pt x="8607" y="427"/>
                      </a:cubicBezTo>
                      <a:cubicBezTo>
                        <a:pt x="8607" y="452"/>
                        <a:pt x="8633" y="452"/>
                        <a:pt x="8633" y="478"/>
                      </a:cubicBezTo>
                      <a:cubicBezTo>
                        <a:pt x="8669" y="496"/>
                        <a:pt x="8705" y="514"/>
                        <a:pt x="8741" y="514"/>
                      </a:cubicBezTo>
                      <a:cubicBezTo>
                        <a:pt x="8756" y="514"/>
                        <a:pt x="8771" y="511"/>
                        <a:pt x="8786" y="504"/>
                      </a:cubicBezTo>
                      <a:cubicBezTo>
                        <a:pt x="8889" y="452"/>
                        <a:pt x="8889" y="350"/>
                        <a:pt x="8786" y="298"/>
                      </a:cubicBezTo>
                      <a:cubicBezTo>
                        <a:pt x="8770" y="287"/>
                        <a:pt x="8750" y="282"/>
                        <a:pt x="8731" y="282"/>
                      </a:cubicBezTo>
                      <a:close/>
                      <a:moveTo>
                        <a:pt x="11359" y="1"/>
                      </a:moveTo>
                      <a:cubicBezTo>
                        <a:pt x="11294" y="1"/>
                        <a:pt x="11229" y="21"/>
                        <a:pt x="11171" y="68"/>
                      </a:cubicBezTo>
                      <a:cubicBezTo>
                        <a:pt x="11120" y="119"/>
                        <a:pt x="11094" y="145"/>
                        <a:pt x="11069" y="196"/>
                      </a:cubicBezTo>
                      <a:cubicBezTo>
                        <a:pt x="10992" y="375"/>
                        <a:pt x="11017" y="581"/>
                        <a:pt x="11145" y="709"/>
                      </a:cubicBezTo>
                      <a:cubicBezTo>
                        <a:pt x="11221" y="785"/>
                        <a:pt x="11314" y="819"/>
                        <a:pt x="11405" y="819"/>
                      </a:cubicBezTo>
                      <a:cubicBezTo>
                        <a:pt x="11590" y="819"/>
                        <a:pt x="11769" y="676"/>
                        <a:pt x="11787" y="452"/>
                      </a:cubicBezTo>
                      <a:cubicBezTo>
                        <a:pt x="11806" y="234"/>
                        <a:pt x="11581" y="1"/>
                        <a:pt x="11359" y="1"/>
                      </a:cubicBezTo>
                      <a:close/>
                      <a:moveTo>
                        <a:pt x="14759" y="611"/>
                      </a:moveTo>
                      <a:cubicBezTo>
                        <a:pt x="14635" y="611"/>
                        <a:pt x="14488" y="737"/>
                        <a:pt x="14530" y="863"/>
                      </a:cubicBezTo>
                      <a:cubicBezTo>
                        <a:pt x="14530" y="888"/>
                        <a:pt x="14556" y="914"/>
                        <a:pt x="14556" y="940"/>
                      </a:cubicBezTo>
                      <a:cubicBezTo>
                        <a:pt x="14606" y="989"/>
                        <a:pt x="14666" y="1017"/>
                        <a:pt x="14730" y="1017"/>
                      </a:cubicBezTo>
                      <a:cubicBezTo>
                        <a:pt x="14765" y="1017"/>
                        <a:pt x="14802" y="1009"/>
                        <a:pt x="14838" y="991"/>
                      </a:cubicBezTo>
                      <a:cubicBezTo>
                        <a:pt x="14992" y="914"/>
                        <a:pt x="14992" y="709"/>
                        <a:pt x="14838" y="632"/>
                      </a:cubicBezTo>
                      <a:cubicBezTo>
                        <a:pt x="14814" y="618"/>
                        <a:pt x="14787" y="611"/>
                        <a:pt x="14759" y="611"/>
                      </a:cubicBezTo>
                      <a:close/>
                      <a:moveTo>
                        <a:pt x="7128" y="1616"/>
                      </a:moveTo>
                      <a:cubicBezTo>
                        <a:pt x="7063" y="1616"/>
                        <a:pt x="6998" y="1637"/>
                        <a:pt x="6940" y="1683"/>
                      </a:cubicBezTo>
                      <a:cubicBezTo>
                        <a:pt x="6889" y="1709"/>
                        <a:pt x="6863" y="1760"/>
                        <a:pt x="6838" y="1811"/>
                      </a:cubicBezTo>
                      <a:cubicBezTo>
                        <a:pt x="6761" y="1965"/>
                        <a:pt x="6786" y="2170"/>
                        <a:pt x="6914" y="2324"/>
                      </a:cubicBezTo>
                      <a:cubicBezTo>
                        <a:pt x="6987" y="2389"/>
                        <a:pt x="7075" y="2418"/>
                        <a:pt x="7161" y="2418"/>
                      </a:cubicBezTo>
                      <a:cubicBezTo>
                        <a:pt x="7351" y="2418"/>
                        <a:pt x="7538" y="2279"/>
                        <a:pt x="7556" y="2068"/>
                      </a:cubicBezTo>
                      <a:cubicBezTo>
                        <a:pt x="7575" y="1850"/>
                        <a:pt x="7350" y="1616"/>
                        <a:pt x="7128" y="1616"/>
                      </a:cubicBezTo>
                      <a:close/>
                      <a:moveTo>
                        <a:pt x="4071" y="2071"/>
                      </a:moveTo>
                      <a:cubicBezTo>
                        <a:pt x="3935" y="2071"/>
                        <a:pt x="3797" y="2181"/>
                        <a:pt x="3837" y="2324"/>
                      </a:cubicBezTo>
                      <a:cubicBezTo>
                        <a:pt x="3863" y="2350"/>
                        <a:pt x="3863" y="2376"/>
                        <a:pt x="3889" y="2401"/>
                      </a:cubicBezTo>
                      <a:cubicBezTo>
                        <a:pt x="3938" y="2451"/>
                        <a:pt x="3999" y="2479"/>
                        <a:pt x="4063" y="2479"/>
                      </a:cubicBezTo>
                      <a:cubicBezTo>
                        <a:pt x="4098" y="2479"/>
                        <a:pt x="4134" y="2471"/>
                        <a:pt x="4171" y="2452"/>
                      </a:cubicBezTo>
                      <a:cubicBezTo>
                        <a:pt x="4325" y="2376"/>
                        <a:pt x="4325" y="2170"/>
                        <a:pt x="4171" y="2093"/>
                      </a:cubicBezTo>
                      <a:cubicBezTo>
                        <a:pt x="4140" y="2078"/>
                        <a:pt x="4105" y="2071"/>
                        <a:pt x="4071" y="2071"/>
                      </a:cubicBezTo>
                      <a:close/>
                      <a:moveTo>
                        <a:pt x="13880" y="2168"/>
                      </a:moveTo>
                      <a:cubicBezTo>
                        <a:pt x="13496" y="2168"/>
                        <a:pt x="13071" y="2519"/>
                        <a:pt x="13197" y="2940"/>
                      </a:cubicBezTo>
                      <a:lnTo>
                        <a:pt x="13171" y="2914"/>
                      </a:lnTo>
                      <a:lnTo>
                        <a:pt x="13171" y="2914"/>
                      </a:lnTo>
                      <a:cubicBezTo>
                        <a:pt x="13197" y="3017"/>
                        <a:pt x="13248" y="3068"/>
                        <a:pt x="13299" y="3145"/>
                      </a:cubicBezTo>
                      <a:cubicBezTo>
                        <a:pt x="13438" y="3300"/>
                        <a:pt x="13634" y="3386"/>
                        <a:pt x="13834" y="3386"/>
                      </a:cubicBezTo>
                      <a:cubicBezTo>
                        <a:pt x="13931" y="3386"/>
                        <a:pt x="14028" y="3366"/>
                        <a:pt x="14120" y="3324"/>
                      </a:cubicBezTo>
                      <a:cubicBezTo>
                        <a:pt x="14582" y="3119"/>
                        <a:pt x="14582" y="2452"/>
                        <a:pt x="14120" y="2222"/>
                      </a:cubicBezTo>
                      <a:cubicBezTo>
                        <a:pt x="14046" y="2185"/>
                        <a:pt x="13964" y="2168"/>
                        <a:pt x="13880" y="2168"/>
                      </a:cubicBezTo>
                      <a:close/>
                      <a:moveTo>
                        <a:pt x="11052" y="2873"/>
                      </a:moveTo>
                      <a:cubicBezTo>
                        <a:pt x="10986" y="2873"/>
                        <a:pt x="10922" y="2893"/>
                        <a:pt x="10863" y="2940"/>
                      </a:cubicBezTo>
                      <a:cubicBezTo>
                        <a:pt x="10812" y="2965"/>
                        <a:pt x="10786" y="3017"/>
                        <a:pt x="10761" y="3068"/>
                      </a:cubicBezTo>
                      <a:cubicBezTo>
                        <a:pt x="10658" y="3222"/>
                        <a:pt x="10710" y="3427"/>
                        <a:pt x="10838" y="3581"/>
                      </a:cubicBezTo>
                      <a:cubicBezTo>
                        <a:pt x="10910" y="3645"/>
                        <a:pt x="10998" y="3674"/>
                        <a:pt x="11085" y="3674"/>
                      </a:cubicBezTo>
                      <a:cubicBezTo>
                        <a:pt x="11275" y="3674"/>
                        <a:pt x="11461" y="3535"/>
                        <a:pt x="11479" y="3324"/>
                      </a:cubicBezTo>
                      <a:cubicBezTo>
                        <a:pt x="11499" y="3106"/>
                        <a:pt x="11273" y="2873"/>
                        <a:pt x="11052" y="2873"/>
                      </a:cubicBezTo>
                      <a:close/>
                      <a:moveTo>
                        <a:pt x="16379" y="3486"/>
                      </a:moveTo>
                      <a:cubicBezTo>
                        <a:pt x="16118" y="3486"/>
                        <a:pt x="15832" y="3726"/>
                        <a:pt x="15915" y="4017"/>
                      </a:cubicBezTo>
                      <a:cubicBezTo>
                        <a:pt x="15915" y="4068"/>
                        <a:pt x="15941" y="4119"/>
                        <a:pt x="15992" y="4170"/>
                      </a:cubicBezTo>
                      <a:cubicBezTo>
                        <a:pt x="16098" y="4277"/>
                        <a:pt x="16241" y="4334"/>
                        <a:pt x="16378" y="4334"/>
                      </a:cubicBezTo>
                      <a:cubicBezTo>
                        <a:pt x="16440" y="4334"/>
                        <a:pt x="16500" y="4323"/>
                        <a:pt x="16556" y="4299"/>
                      </a:cubicBezTo>
                      <a:cubicBezTo>
                        <a:pt x="16889" y="4145"/>
                        <a:pt x="16889" y="3683"/>
                        <a:pt x="16556" y="3529"/>
                      </a:cubicBezTo>
                      <a:cubicBezTo>
                        <a:pt x="16502" y="3500"/>
                        <a:pt x="16441" y="3486"/>
                        <a:pt x="16379" y="3486"/>
                      </a:cubicBezTo>
                      <a:close/>
                      <a:moveTo>
                        <a:pt x="4904" y="3922"/>
                      </a:moveTo>
                      <a:cubicBezTo>
                        <a:pt x="4663" y="3922"/>
                        <a:pt x="4396" y="4153"/>
                        <a:pt x="4478" y="4401"/>
                      </a:cubicBezTo>
                      <a:cubicBezTo>
                        <a:pt x="4478" y="4453"/>
                        <a:pt x="4504" y="4504"/>
                        <a:pt x="4555" y="4529"/>
                      </a:cubicBezTo>
                      <a:cubicBezTo>
                        <a:pt x="4644" y="4636"/>
                        <a:pt x="4769" y="4693"/>
                        <a:pt x="4897" y="4693"/>
                      </a:cubicBezTo>
                      <a:cubicBezTo>
                        <a:pt x="4955" y="4693"/>
                        <a:pt x="5013" y="4681"/>
                        <a:pt x="5068" y="4658"/>
                      </a:cubicBezTo>
                      <a:cubicBezTo>
                        <a:pt x="5376" y="4529"/>
                        <a:pt x="5376" y="4094"/>
                        <a:pt x="5068" y="3965"/>
                      </a:cubicBezTo>
                      <a:cubicBezTo>
                        <a:pt x="5018" y="3935"/>
                        <a:pt x="4962" y="3922"/>
                        <a:pt x="4904" y="3922"/>
                      </a:cubicBezTo>
                      <a:close/>
                      <a:moveTo>
                        <a:pt x="9543" y="4424"/>
                      </a:moveTo>
                      <a:cubicBezTo>
                        <a:pt x="9154" y="4424"/>
                        <a:pt x="8716" y="4772"/>
                        <a:pt x="8863" y="5171"/>
                      </a:cubicBezTo>
                      <a:lnTo>
                        <a:pt x="8838" y="5171"/>
                      </a:lnTo>
                      <a:cubicBezTo>
                        <a:pt x="8863" y="5247"/>
                        <a:pt x="8915" y="5324"/>
                        <a:pt x="8966" y="5376"/>
                      </a:cubicBezTo>
                      <a:cubicBezTo>
                        <a:pt x="9111" y="5539"/>
                        <a:pt x="9321" y="5625"/>
                        <a:pt x="9531" y="5625"/>
                      </a:cubicBezTo>
                      <a:cubicBezTo>
                        <a:pt x="9617" y="5625"/>
                        <a:pt x="9704" y="5611"/>
                        <a:pt x="9786" y="5581"/>
                      </a:cubicBezTo>
                      <a:cubicBezTo>
                        <a:pt x="10248" y="5350"/>
                        <a:pt x="10248" y="4709"/>
                        <a:pt x="9786" y="4478"/>
                      </a:cubicBezTo>
                      <a:cubicBezTo>
                        <a:pt x="9712" y="4441"/>
                        <a:pt x="9629" y="4424"/>
                        <a:pt x="9543" y="4424"/>
                      </a:cubicBezTo>
                      <a:close/>
                      <a:moveTo>
                        <a:pt x="803" y="4566"/>
                      </a:moveTo>
                      <a:cubicBezTo>
                        <a:pt x="420" y="4566"/>
                        <a:pt x="1" y="4912"/>
                        <a:pt x="145" y="5324"/>
                      </a:cubicBezTo>
                      <a:lnTo>
                        <a:pt x="119" y="5324"/>
                      </a:lnTo>
                      <a:cubicBezTo>
                        <a:pt x="145" y="5401"/>
                        <a:pt x="196" y="5478"/>
                        <a:pt x="247" y="5530"/>
                      </a:cubicBezTo>
                      <a:cubicBezTo>
                        <a:pt x="393" y="5693"/>
                        <a:pt x="602" y="5779"/>
                        <a:pt x="812" y="5779"/>
                      </a:cubicBezTo>
                      <a:cubicBezTo>
                        <a:pt x="899" y="5779"/>
                        <a:pt x="986" y="5765"/>
                        <a:pt x="1068" y="5735"/>
                      </a:cubicBezTo>
                      <a:cubicBezTo>
                        <a:pt x="1530" y="5504"/>
                        <a:pt x="1530" y="4837"/>
                        <a:pt x="1068" y="4632"/>
                      </a:cubicBezTo>
                      <a:cubicBezTo>
                        <a:pt x="988" y="4587"/>
                        <a:pt x="896" y="4566"/>
                        <a:pt x="803" y="4566"/>
                      </a:cubicBezTo>
                      <a:close/>
                      <a:moveTo>
                        <a:pt x="15597" y="5507"/>
                      </a:moveTo>
                      <a:cubicBezTo>
                        <a:pt x="15474" y="5507"/>
                        <a:pt x="15336" y="5617"/>
                        <a:pt x="15376" y="5760"/>
                      </a:cubicBezTo>
                      <a:cubicBezTo>
                        <a:pt x="15376" y="5786"/>
                        <a:pt x="15402" y="5812"/>
                        <a:pt x="15428" y="5837"/>
                      </a:cubicBezTo>
                      <a:cubicBezTo>
                        <a:pt x="15461" y="5887"/>
                        <a:pt x="15515" y="5915"/>
                        <a:pt x="15577" y="5915"/>
                      </a:cubicBezTo>
                      <a:cubicBezTo>
                        <a:pt x="15612" y="5915"/>
                        <a:pt x="15648" y="5907"/>
                        <a:pt x="15684" y="5889"/>
                      </a:cubicBezTo>
                      <a:cubicBezTo>
                        <a:pt x="15838" y="5812"/>
                        <a:pt x="15838" y="5606"/>
                        <a:pt x="15684" y="5530"/>
                      </a:cubicBezTo>
                      <a:cubicBezTo>
                        <a:pt x="15658" y="5514"/>
                        <a:pt x="15628" y="5507"/>
                        <a:pt x="15597" y="5507"/>
                      </a:cubicBezTo>
                      <a:close/>
                      <a:moveTo>
                        <a:pt x="6804" y="5935"/>
                      </a:moveTo>
                      <a:cubicBezTo>
                        <a:pt x="6729" y="5935"/>
                        <a:pt x="6636" y="6001"/>
                        <a:pt x="6658" y="6068"/>
                      </a:cubicBezTo>
                      <a:cubicBezTo>
                        <a:pt x="6658" y="6094"/>
                        <a:pt x="6684" y="6094"/>
                        <a:pt x="6684" y="6119"/>
                      </a:cubicBezTo>
                      <a:cubicBezTo>
                        <a:pt x="6702" y="6137"/>
                        <a:pt x="6746" y="6156"/>
                        <a:pt x="6788" y="6156"/>
                      </a:cubicBezTo>
                      <a:cubicBezTo>
                        <a:pt x="6805" y="6156"/>
                        <a:pt x="6823" y="6152"/>
                        <a:pt x="6838" y="6145"/>
                      </a:cubicBezTo>
                      <a:cubicBezTo>
                        <a:pt x="6914" y="6119"/>
                        <a:pt x="6914" y="5991"/>
                        <a:pt x="6838" y="5940"/>
                      </a:cubicBezTo>
                      <a:cubicBezTo>
                        <a:pt x="6827" y="5936"/>
                        <a:pt x="6816" y="5935"/>
                        <a:pt x="6804" y="5935"/>
                      </a:cubicBezTo>
                      <a:close/>
                      <a:moveTo>
                        <a:pt x="17748" y="6091"/>
                      </a:moveTo>
                      <a:cubicBezTo>
                        <a:pt x="17360" y="6091"/>
                        <a:pt x="16922" y="6438"/>
                        <a:pt x="17069" y="6837"/>
                      </a:cubicBezTo>
                      <a:lnTo>
                        <a:pt x="17043" y="6837"/>
                      </a:lnTo>
                      <a:cubicBezTo>
                        <a:pt x="17069" y="6914"/>
                        <a:pt x="17120" y="6991"/>
                        <a:pt x="17171" y="7068"/>
                      </a:cubicBezTo>
                      <a:cubicBezTo>
                        <a:pt x="17310" y="7224"/>
                        <a:pt x="17506" y="7309"/>
                        <a:pt x="17706" y="7309"/>
                      </a:cubicBezTo>
                      <a:cubicBezTo>
                        <a:pt x="17803" y="7309"/>
                        <a:pt x="17900" y="7289"/>
                        <a:pt x="17992" y="7248"/>
                      </a:cubicBezTo>
                      <a:cubicBezTo>
                        <a:pt x="18454" y="7042"/>
                        <a:pt x="18454" y="6376"/>
                        <a:pt x="17992" y="6145"/>
                      </a:cubicBezTo>
                      <a:cubicBezTo>
                        <a:pt x="17918" y="6108"/>
                        <a:pt x="17834" y="6091"/>
                        <a:pt x="17748" y="6091"/>
                      </a:cubicBezTo>
                      <a:close/>
                      <a:moveTo>
                        <a:pt x="8075" y="7152"/>
                      </a:moveTo>
                      <a:cubicBezTo>
                        <a:pt x="8008" y="7152"/>
                        <a:pt x="7944" y="7173"/>
                        <a:pt x="7889" y="7222"/>
                      </a:cubicBezTo>
                      <a:lnTo>
                        <a:pt x="7863" y="7222"/>
                      </a:lnTo>
                      <a:cubicBezTo>
                        <a:pt x="7838" y="7248"/>
                        <a:pt x="7812" y="7273"/>
                        <a:pt x="7786" y="7324"/>
                      </a:cubicBezTo>
                      <a:cubicBezTo>
                        <a:pt x="7684" y="7504"/>
                        <a:pt x="7709" y="7709"/>
                        <a:pt x="7838" y="7837"/>
                      </a:cubicBezTo>
                      <a:cubicBezTo>
                        <a:pt x="7923" y="7914"/>
                        <a:pt x="8023" y="7948"/>
                        <a:pt x="8118" y="7948"/>
                      </a:cubicBezTo>
                      <a:cubicBezTo>
                        <a:pt x="8308" y="7948"/>
                        <a:pt x="8479" y="7812"/>
                        <a:pt x="8479" y="7607"/>
                      </a:cubicBezTo>
                      <a:cubicBezTo>
                        <a:pt x="8518" y="7372"/>
                        <a:pt x="8288" y="7152"/>
                        <a:pt x="8075" y="7152"/>
                      </a:cubicBezTo>
                      <a:close/>
                      <a:moveTo>
                        <a:pt x="4203" y="6925"/>
                      </a:moveTo>
                      <a:cubicBezTo>
                        <a:pt x="3813" y="6925"/>
                        <a:pt x="3406" y="7271"/>
                        <a:pt x="3530" y="7683"/>
                      </a:cubicBezTo>
                      <a:cubicBezTo>
                        <a:pt x="3555" y="7760"/>
                        <a:pt x="3607" y="7837"/>
                        <a:pt x="3658" y="7889"/>
                      </a:cubicBezTo>
                      <a:cubicBezTo>
                        <a:pt x="3803" y="8052"/>
                        <a:pt x="4013" y="8138"/>
                        <a:pt x="4223" y="8138"/>
                      </a:cubicBezTo>
                      <a:cubicBezTo>
                        <a:pt x="4309" y="8138"/>
                        <a:pt x="4396" y="8124"/>
                        <a:pt x="4478" y="8094"/>
                      </a:cubicBezTo>
                      <a:cubicBezTo>
                        <a:pt x="4940" y="7863"/>
                        <a:pt x="4940" y="7196"/>
                        <a:pt x="4478" y="6991"/>
                      </a:cubicBezTo>
                      <a:cubicBezTo>
                        <a:pt x="4393" y="6946"/>
                        <a:pt x="4299" y="6925"/>
                        <a:pt x="4203" y="6925"/>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818" name="Google Shape;818;p17"/>
              <p:cNvSpPr/>
              <p:nvPr/>
            </p:nvSpPr>
            <p:spPr>
              <a:xfrm rot="1413719">
                <a:off x="-379186" y="861403"/>
                <a:ext cx="1464476" cy="1377667"/>
              </a:xfrm>
              <a:custGeom>
                <a:avLst/>
                <a:gdLst/>
                <a:ahLst/>
                <a:cxnLst/>
                <a:rect l="l" t="t" r="r" b="b"/>
                <a:pathLst>
                  <a:path w="49727" h="46783" extrusionOk="0">
                    <a:moveTo>
                      <a:pt x="49209" y="0"/>
                    </a:moveTo>
                    <a:cubicBezTo>
                      <a:pt x="49160" y="0"/>
                      <a:pt x="49108" y="11"/>
                      <a:pt x="49055" y="36"/>
                    </a:cubicBezTo>
                    <a:cubicBezTo>
                      <a:pt x="34592" y="8729"/>
                      <a:pt x="14361" y="23807"/>
                      <a:pt x="180" y="46218"/>
                    </a:cubicBezTo>
                    <a:cubicBezTo>
                      <a:pt x="1" y="46449"/>
                      <a:pt x="206" y="46782"/>
                      <a:pt x="488" y="46782"/>
                    </a:cubicBezTo>
                    <a:cubicBezTo>
                      <a:pt x="616" y="46782"/>
                      <a:pt x="744" y="46705"/>
                      <a:pt x="796" y="46603"/>
                    </a:cubicBezTo>
                    <a:cubicBezTo>
                      <a:pt x="14899" y="24320"/>
                      <a:pt x="35028" y="9319"/>
                      <a:pt x="49439" y="677"/>
                    </a:cubicBezTo>
                    <a:cubicBezTo>
                      <a:pt x="49727" y="434"/>
                      <a:pt x="49519" y="0"/>
                      <a:pt x="4920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819" name="Google Shape;819;p17"/>
          <p:cNvGrpSpPr/>
          <p:nvPr/>
        </p:nvGrpSpPr>
        <p:grpSpPr>
          <a:xfrm rot="796149" flipH="1">
            <a:off x="9962595" y="-637002"/>
            <a:ext cx="2566496" cy="2701471"/>
            <a:chOff x="1526600" y="450800"/>
            <a:chExt cx="4540675" cy="4779475"/>
          </a:xfrm>
        </p:grpSpPr>
        <p:sp>
          <p:nvSpPr>
            <p:cNvPr id="820" name="Google Shape;820;p17"/>
            <p:cNvSpPr/>
            <p:nvPr/>
          </p:nvSpPr>
          <p:spPr>
            <a:xfrm>
              <a:off x="1610100" y="473575"/>
              <a:ext cx="4457175" cy="4689450"/>
            </a:xfrm>
            <a:custGeom>
              <a:avLst/>
              <a:gdLst/>
              <a:ahLst/>
              <a:cxnLst/>
              <a:rect l="l" t="t" r="r" b="b"/>
              <a:pathLst>
                <a:path w="178287" h="187578" extrusionOk="0">
                  <a:moveTo>
                    <a:pt x="95602" y="1"/>
                  </a:moveTo>
                  <a:cubicBezTo>
                    <a:pt x="95141" y="1"/>
                    <a:pt x="94676" y="129"/>
                    <a:pt x="94258" y="394"/>
                  </a:cubicBezTo>
                  <a:lnTo>
                    <a:pt x="0" y="63859"/>
                  </a:lnTo>
                  <a:lnTo>
                    <a:pt x="79645" y="185257"/>
                  </a:lnTo>
                  <a:cubicBezTo>
                    <a:pt x="80631" y="186769"/>
                    <a:pt x="82280" y="187578"/>
                    <a:pt x="83965" y="187578"/>
                  </a:cubicBezTo>
                  <a:cubicBezTo>
                    <a:pt x="84955" y="187578"/>
                    <a:pt x="85959" y="187298"/>
                    <a:pt x="86847" y="186719"/>
                  </a:cubicBezTo>
                  <a:lnTo>
                    <a:pt x="176826" y="126176"/>
                  </a:lnTo>
                  <a:cubicBezTo>
                    <a:pt x="177974" y="125393"/>
                    <a:pt x="178287" y="123880"/>
                    <a:pt x="177504" y="122732"/>
                  </a:cubicBezTo>
                  <a:lnTo>
                    <a:pt x="97703" y="1125"/>
                  </a:lnTo>
                  <a:cubicBezTo>
                    <a:pt x="97205" y="394"/>
                    <a:pt x="96410" y="1"/>
                    <a:pt x="9560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21" name="Google Shape;821;p17"/>
            <p:cNvSpPr/>
            <p:nvPr/>
          </p:nvSpPr>
          <p:spPr>
            <a:xfrm>
              <a:off x="1616625" y="450800"/>
              <a:ext cx="4391950" cy="4645025"/>
            </a:xfrm>
            <a:custGeom>
              <a:avLst/>
              <a:gdLst/>
              <a:ahLst/>
              <a:cxnLst/>
              <a:rect l="l" t="t" r="r" b="b"/>
              <a:pathLst>
                <a:path w="175678" h="185801" extrusionOk="0">
                  <a:moveTo>
                    <a:pt x="93162" y="0"/>
                  </a:moveTo>
                  <a:lnTo>
                    <a:pt x="0" y="61587"/>
                  </a:lnTo>
                  <a:lnTo>
                    <a:pt x="80323" y="184028"/>
                  </a:lnTo>
                  <a:cubicBezTo>
                    <a:pt x="81085" y="185187"/>
                    <a:pt x="82329" y="185800"/>
                    <a:pt x="83604" y="185800"/>
                  </a:cubicBezTo>
                  <a:cubicBezTo>
                    <a:pt x="84339" y="185800"/>
                    <a:pt x="85083" y="185597"/>
                    <a:pt x="85751" y="185177"/>
                  </a:cubicBezTo>
                  <a:lnTo>
                    <a:pt x="175677" y="125782"/>
                  </a:lnTo>
                  <a:lnTo>
                    <a:pt x="93162" y="0"/>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22" name="Google Shape;822;p17"/>
            <p:cNvSpPr/>
            <p:nvPr/>
          </p:nvSpPr>
          <p:spPr>
            <a:xfrm>
              <a:off x="3931325" y="462525"/>
              <a:ext cx="2064200" cy="3145900"/>
            </a:xfrm>
            <a:custGeom>
              <a:avLst/>
              <a:gdLst/>
              <a:ahLst/>
              <a:cxnLst/>
              <a:rect l="l" t="t" r="r" b="b"/>
              <a:pathLst>
                <a:path w="82568" h="125836" fill="none" extrusionOk="0">
                  <a:moveTo>
                    <a:pt x="0" y="1"/>
                  </a:moveTo>
                  <a:lnTo>
                    <a:pt x="82567" y="125835"/>
                  </a:lnTo>
                </a:path>
              </a:pathLst>
            </a:custGeom>
            <a:noFill/>
            <a:ln w="11750" cap="flat" cmpd="sng">
              <a:solidFill>
                <a:schemeClr val="dk1"/>
              </a:solidFill>
              <a:prstDash val="solid"/>
              <a:miter lim="5219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23" name="Google Shape;823;p17"/>
            <p:cNvSpPr/>
            <p:nvPr/>
          </p:nvSpPr>
          <p:spPr>
            <a:xfrm>
              <a:off x="3898700" y="482100"/>
              <a:ext cx="2065500" cy="3145900"/>
            </a:xfrm>
            <a:custGeom>
              <a:avLst/>
              <a:gdLst/>
              <a:ahLst/>
              <a:cxnLst/>
              <a:rect l="l" t="t" r="r" b="b"/>
              <a:pathLst>
                <a:path w="82620" h="125836" fill="none" extrusionOk="0">
                  <a:moveTo>
                    <a:pt x="1" y="1"/>
                  </a:moveTo>
                  <a:lnTo>
                    <a:pt x="82620" y="125835"/>
                  </a:lnTo>
                </a:path>
              </a:pathLst>
            </a:custGeom>
            <a:noFill/>
            <a:ln w="11750" cap="flat" cmpd="sng">
              <a:solidFill>
                <a:schemeClr val="dk1"/>
              </a:solidFill>
              <a:prstDash val="solid"/>
              <a:miter lim="5219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24" name="Google Shape;824;p17"/>
            <p:cNvSpPr/>
            <p:nvPr/>
          </p:nvSpPr>
          <p:spPr>
            <a:xfrm>
              <a:off x="3742125" y="4138150"/>
              <a:ext cx="842925" cy="1092125"/>
            </a:xfrm>
            <a:custGeom>
              <a:avLst/>
              <a:gdLst/>
              <a:ahLst/>
              <a:cxnLst/>
              <a:rect l="l" t="t" r="r" b="b"/>
              <a:pathLst>
                <a:path w="33717" h="43685" extrusionOk="0">
                  <a:moveTo>
                    <a:pt x="9604" y="0"/>
                  </a:moveTo>
                  <a:lnTo>
                    <a:pt x="1" y="6159"/>
                  </a:lnTo>
                  <a:lnTo>
                    <a:pt x="24113" y="43685"/>
                  </a:lnTo>
                  <a:lnTo>
                    <a:pt x="25679" y="35595"/>
                  </a:lnTo>
                  <a:lnTo>
                    <a:pt x="33716" y="37526"/>
                  </a:lnTo>
                  <a:lnTo>
                    <a:pt x="9604" y="0"/>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25" name="Google Shape;825;p17"/>
            <p:cNvSpPr/>
            <p:nvPr/>
          </p:nvSpPr>
          <p:spPr>
            <a:xfrm>
              <a:off x="1526600" y="464775"/>
              <a:ext cx="4343675" cy="4627200"/>
            </a:xfrm>
            <a:custGeom>
              <a:avLst/>
              <a:gdLst/>
              <a:ahLst/>
              <a:cxnLst/>
              <a:rect l="l" t="t" r="r" b="b"/>
              <a:pathLst>
                <a:path w="173747" h="185088" extrusionOk="0">
                  <a:moveTo>
                    <a:pt x="91115" y="1"/>
                  </a:moveTo>
                  <a:cubicBezTo>
                    <a:pt x="90634" y="1"/>
                    <a:pt x="90147" y="140"/>
                    <a:pt x="89718" y="433"/>
                  </a:cubicBezTo>
                  <a:lnTo>
                    <a:pt x="0" y="59357"/>
                  </a:lnTo>
                  <a:lnTo>
                    <a:pt x="82515" y="185087"/>
                  </a:lnTo>
                  <a:lnTo>
                    <a:pt x="172285" y="126163"/>
                  </a:lnTo>
                  <a:cubicBezTo>
                    <a:pt x="173433" y="125380"/>
                    <a:pt x="173746" y="123866"/>
                    <a:pt x="172963" y="122718"/>
                  </a:cubicBezTo>
                  <a:lnTo>
                    <a:pt x="93162" y="1111"/>
                  </a:lnTo>
                  <a:cubicBezTo>
                    <a:pt x="92705" y="392"/>
                    <a:pt x="91920" y="1"/>
                    <a:pt x="91115"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26" name="Google Shape;826;p17"/>
            <p:cNvSpPr/>
            <p:nvPr/>
          </p:nvSpPr>
          <p:spPr>
            <a:xfrm>
              <a:off x="1636200" y="1843000"/>
              <a:ext cx="2130750" cy="3199400"/>
            </a:xfrm>
            <a:custGeom>
              <a:avLst/>
              <a:gdLst/>
              <a:ahLst/>
              <a:cxnLst/>
              <a:rect l="l" t="t" r="r" b="b"/>
              <a:pathLst>
                <a:path w="85230" h="127976" extrusionOk="0">
                  <a:moveTo>
                    <a:pt x="2506" y="1"/>
                  </a:moveTo>
                  <a:lnTo>
                    <a:pt x="0" y="1619"/>
                  </a:lnTo>
                  <a:lnTo>
                    <a:pt x="82724" y="127975"/>
                  </a:lnTo>
                  <a:lnTo>
                    <a:pt x="85229" y="126357"/>
                  </a:lnTo>
                  <a:lnTo>
                    <a:pt x="2506"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27" name="Google Shape;827;p17"/>
            <p:cNvSpPr/>
            <p:nvPr/>
          </p:nvSpPr>
          <p:spPr>
            <a:xfrm>
              <a:off x="2647400" y="1567700"/>
              <a:ext cx="2116400" cy="2399550"/>
            </a:xfrm>
            <a:custGeom>
              <a:avLst/>
              <a:gdLst/>
              <a:ahLst/>
              <a:cxnLst/>
              <a:rect l="l" t="t" r="r" b="b"/>
              <a:pathLst>
                <a:path w="84656" h="95982" fill="none" extrusionOk="0">
                  <a:moveTo>
                    <a:pt x="82777" y="71347"/>
                  </a:moveTo>
                  <a:cubicBezTo>
                    <a:pt x="82777" y="69937"/>
                    <a:pt x="83507" y="68633"/>
                    <a:pt x="84656" y="67850"/>
                  </a:cubicBezTo>
                  <a:lnTo>
                    <a:pt x="40919" y="1201"/>
                  </a:lnTo>
                  <a:cubicBezTo>
                    <a:pt x="38988" y="2453"/>
                    <a:pt x="36431" y="1932"/>
                    <a:pt x="35178" y="0"/>
                  </a:cubicBezTo>
                  <a:lnTo>
                    <a:pt x="1149" y="22286"/>
                  </a:lnTo>
                  <a:cubicBezTo>
                    <a:pt x="2454" y="24217"/>
                    <a:pt x="1932" y="26827"/>
                    <a:pt x="1" y="28080"/>
                  </a:cubicBezTo>
                  <a:lnTo>
                    <a:pt x="43737" y="94729"/>
                  </a:lnTo>
                  <a:cubicBezTo>
                    <a:pt x="45668" y="93476"/>
                    <a:pt x="48226" y="94050"/>
                    <a:pt x="49478" y="95981"/>
                  </a:cubicBezTo>
                  <a:lnTo>
                    <a:pt x="83455" y="73643"/>
                  </a:lnTo>
                  <a:cubicBezTo>
                    <a:pt x="82985" y="72965"/>
                    <a:pt x="82777" y="72182"/>
                    <a:pt x="82777" y="71347"/>
                  </a:cubicBezTo>
                  <a:close/>
                </a:path>
              </a:pathLst>
            </a:custGeom>
            <a:solidFill>
              <a:schemeClr val="lt1"/>
            </a:solidFill>
            <a:ln w="14350" cap="flat" cmpd="sng">
              <a:solidFill>
                <a:schemeClr val="lt1"/>
              </a:solidFill>
              <a:prstDash val="solid"/>
              <a:miter lim="5219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828" name="Google Shape;828;p17"/>
          <p:cNvGrpSpPr/>
          <p:nvPr/>
        </p:nvGrpSpPr>
        <p:grpSpPr>
          <a:xfrm rot="1799838">
            <a:off x="-313983" y="-420989"/>
            <a:ext cx="2283968" cy="3483031"/>
            <a:chOff x="7518282" y="2373612"/>
            <a:chExt cx="1544209" cy="2355088"/>
          </a:xfrm>
        </p:grpSpPr>
        <p:sp>
          <p:nvSpPr>
            <p:cNvPr id="829" name="Google Shape;829;p17"/>
            <p:cNvSpPr/>
            <p:nvPr/>
          </p:nvSpPr>
          <p:spPr>
            <a:xfrm rot="718822">
              <a:off x="7689615" y="3249120"/>
              <a:ext cx="1111866" cy="1379201"/>
            </a:xfrm>
            <a:custGeom>
              <a:avLst/>
              <a:gdLst/>
              <a:ahLst/>
              <a:cxnLst/>
              <a:rect l="l" t="t" r="r" b="b"/>
              <a:pathLst>
                <a:path w="48158" h="59737" extrusionOk="0">
                  <a:moveTo>
                    <a:pt x="39340" y="1"/>
                  </a:moveTo>
                  <a:cubicBezTo>
                    <a:pt x="38303" y="1"/>
                    <a:pt x="37263" y="153"/>
                    <a:pt x="36285" y="451"/>
                  </a:cubicBezTo>
                  <a:cubicBezTo>
                    <a:pt x="32695" y="1579"/>
                    <a:pt x="29823" y="4272"/>
                    <a:pt x="27259" y="7016"/>
                  </a:cubicBezTo>
                  <a:cubicBezTo>
                    <a:pt x="20361" y="14401"/>
                    <a:pt x="14874" y="22940"/>
                    <a:pt x="10489" y="32043"/>
                  </a:cubicBezTo>
                  <a:cubicBezTo>
                    <a:pt x="8976" y="35197"/>
                    <a:pt x="7591" y="37427"/>
                    <a:pt x="5873" y="40505"/>
                  </a:cubicBezTo>
                  <a:cubicBezTo>
                    <a:pt x="2185" y="47138"/>
                    <a:pt x="1874" y="57072"/>
                    <a:pt x="8" y="59727"/>
                  </a:cubicBezTo>
                  <a:lnTo>
                    <a:pt x="8" y="59727"/>
                  </a:lnTo>
                  <a:cubicBezTo>
                    <a:pt x="9880" y="45729"/>
                    <a:pt x="25415" y="30630"/>
                    <a:pt x="38721" y="19888"/>
                  </a:cubicBezTo>
                  <a:cubicBezTo>
                    <a:pt x="41311" y="17811"/>
                    <a:pt x="44029" y="15708"/>
                    <a:pt x="45773" y="12888"/>
                  </a:cubicBezTo>
                  <a:cubicBezTo>
                    <a:pt x="47542" y="10041"/>
                    <a:pt x="48157" y="6246"/>
                    <a:pt x="46388" y="3426"/>
                  </a:cubicBezTo>
                  <a:cubicBezTo>
                    <a:pt x="44910" y="1106"/>
                    <a:pt x="42136" y="1"/>
                    <a:pt x="39340" y="1"/>
                  </a:cubicBezTo>
                  <a:close/>
                  <a:moveTo>
                    <a:pt x="8" y="59727"/>
                  </a:moveTo>
                  <a:lnTo>
                    <a:pt x="8" y="59727"/>
                  </a:lnTo>
                  <a:cubicBezTo>
                    <a:pt x="5" y="59730"/>
                    <a:pt x="3" y="59733"/>
                    <a:pt x="1" y="59736"/>
                  </a:cubicBezTo>
                  <a:lnTo>
                    <a:pt x="1" y="59736"/>
                  </a:lnTo>
                  <a:cubicBezTo>
                    <a:pt x="3" y="59733"/>
                    <a:pt x="5" y="59730"/>
                    <a:pt x="8" y="59727"/>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30" name="Google Shape;830;p17"/>
            <p:cNvSpPr/>
            <p:nvPr/>
          </p:nvSpPr>
          <p:spPr>
            <a:xfrm rot="718822">
              <a:off x="7649292" y="3211149"/>
              <a:ext cx="1111843" cy="1378947"/>
            </a:xfrm>
            <a:custGeom>
              <a:avLst/>
              <a:gdLst/>
              <a:ahLst/>
              <a:cxnLst/>
              <a:rect l="l" t="t" r="r" b="b"/>
              <a:pathLst>
                <a:path w="48157" h="59726" extrusionOk="0">
                  <a:moveTo>
                    <a:pt x="39365" y="0"/>
                  </a:moveTo>
                  <a:cubicBezTo>
                    <a:pt x="38317" y="0"/>
                    <a:pt x="37267" y="157"/>
                    <a:pt x="36285" y="466"/>
                  </a:cubicBezTo>
                  <a:cubicBezTo>
                    <a:pt x="32695" y="1569"/>
                    <a:pt x="29823" y="4261"/>
                    <a:pt x="27258" y="7005"/>
                  </a:cubicBezTo>
                  <a:cubicBezTo>
                    <a:pt x="20361" y="14390"/>
                    <a:pt x="14873" y="22929"/>
                    <a:pt x="10488" y="32032"/>
                  </a:cubicBezTo>
                  <a:cubicBezTo>
                    <a:pt x="8975" y="35186"/>
                    <a:pt x="7591" y="37417"/>
                    <a:pt x="5873" y="40494"/>
                  </a:cubicBezTo>
                  <a:cubicBezTo>
                    <a:pt x="2180" y="47161"/>
                    <a:pt x="1872" y="57085"/>
                    <a:pt x="1" y="59726"/>
                  </a:cubicBezTo>
                  <a:lnTo>
                    <a:pt x="1" y="59726"/>
                  </a:lnTo>
                  <a:cubicBezTo>
                    <a:pt x="9873" y="45751"/>
                    <a:pt x="25412" y="30622"/>
                    <a:pt x="38721" y="19878"/>
                  </a:cubicBezTo>
                  <a:cubicBezTo>
                    <a:pt x="41310" y="17801"/>
                    <a:pt x="44029" y="15698"/>
                    <a:pt x="45772" y="12877"/>
                  </a:cubicBezTo>
                  <a:cubicBezTo>
                    <a:pt x="47542" y="10031"/>
                    <a:pt x="48157" y="6236"/>
                    <a:pt x="46362" y="3415"/>
                  </a:cubicBezTo>
                  <a:cubicBezTo>
                    <a:pt x="44909" y="1106"/>
                    <a:pt x="42145" y="0"/>
                    <a:pt x="3936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31" name="Google Shape;831;p17"/>
            <p:cNvSpPr/>
            <p:nvPr/>
          </p:nvSpPr>
          <p:spPr>
            <a:xfrm rot="718822">
              <a:off x="8428587" y="3328473"/>
              <a:ext cx="409048" cy="200495"/>
            </a:xfrm>
            <a:custGeom>
              <a:avLst/>
              <a:gdLst/>
              <a:ahLst/>
              <a:cxnLst/>
              <a:rect l="l" t="t" r="r" b="b"/>
              <a:pathLst>
                <a:path w="17717" h="8684" extrusionOk="0">
                  <a:moveTo>
                    <a:pt x="13244" y="85"/>
                  </a:moveTo>
                  <a:cubicBezTo>
                    <a:pt x="13109" y="85"/>
                    <a:pt x="12983" y="218"/>
                    <a:pt x="13050" y="351"/>
                  </a:cubicBezTo>
                  <a:cubicBezTo>
                    <a:pt x="13050" y="377"/>
                    <a:pt x="13075" y="403"/>
                    <a:pt x="13101" y="428"/>
                  </a:cubicBezTo>
                  <a:cubicBezTo>
                    <a:pt x="13139" y="454"/>
                    <a:pt x="13184" y="467"/>
                    <a:pt x="13229" y="467"/>
                  </a:cubicBezTo>
                  <a:cubicBezTo>
                    <a:pt x="13274" y="467"/>
                    <a:pt x="13319" y="454"/>
                    <a:pt x="13357" y="428"/>
                  </a:cubicBezTo>
                  <a:cubicBezTo>
                    <a:pt x="13511" y="351"/>
                    <a:pt x="13460" y="146"/>
                    <a:pt x="13306" y="95"/>
                  </a:cubicBezTo>
                  <a:cubicBezTo>
                    <a:pt x="13285" y="88"/>
                    <a:pt x="13264" y="85"/>
                    <a:pt x="13244" y="85"/>
                  </a:cubicBezTo>
                  <a:close/>
                  <a:moveTo>
                    <a:pt x="9983" y="0"/>
                  </a:moveTo>
                  <a:cubicBezTo>
                    <a:pt x="9903" y="0"/>
                    <a:pt x="9827" y="28"/>
                    <a:pt x="9767" y="95"/>
                  </a:cubicBezTo>
                  <a:cubicBezTo>
                    <a:pt x="9742" y="121"/>
                    <a:pt x="9716" y="172"/>
                    <a:pt x="9690" y="223"/>
                  </a:cubicBezTo>
                  <a:cubicBezTo>
                    <a:pt x="9639" y="403"/>
                    <a:pt x="9690" y="582"/>
                    <a:pt x="9844" y="685"/>
                  </a:cubicBezTo>
                  <a:cubicBezTo>
                    <a:pt x="9910" y="731"/>
                    <a:pt x="9982" y="752"/>
                    <a:pt x="10050" y="752"/>
                  </a:cubicBezTo>
                  <a:cubicBezTo>
                    <a:pt x="10249" y="752"/>
                    <a:pt x="10428" y="580"/>
                    <a:pt x="10408" y="351"/>
                  </a:cubicBezTo>
                  <a:cubicBezTo>
                    <a:pt x="10390" y="169"/>
                    <a:pt x="10178" y="0"/>
                    <a:pt x="9983" y="0"/>
                  </a:cubicBezTo>
                  <a:close/>
                  <a:moveTo>
                    <a:pt x="7556" y="654"/>
                  </a:moveTo>
                  <a:cubicBezTo>
                    <a:pt x="7486" y="654"/>
                    <a:pt x="7412" y="721"/>
                    <a:pt x="7434" y="787"/>
                  </a:cubicBezTo>
                  <a:lnTo>
                    <a:pt x="7434" y="813"/>
                  </a:lnTo>
                  <a:cubicBezTo>
                    <a:pt x="7460" y="839"/>
                    <a:pt x="7460" y="839"/>
                    <a:pt x="7460" y="839"/>
                  </a:cubicBezTo>
                  <a:cubicBezTo>
                    <a:pt x="7485" y="864"/>
                    <a:pt x="7517" y="877"/>
                    <a:pt x="7546" y="877"/>
                  </a:cubicBezTo>
                  <a:cubicBezTo>
                    <a:pt x="7575" y="877"/>
                    <a:pt x="7601" y="864"/>
                    <a:pt x="7613" y="839"/>
                  </a:cubicBezTo>
                  <a:cubicBezTo>
                    <a:pt x="7690" y="787"/>
                    <a:pt x="7690" y="685"/>
                    <a:pt x="7588" y="659"/>
                  </a:cubicBezTo>
                  <a:cubicBezTo>
                    <a:pt x="7578" y="656"/>
                    <a:pt x="7567" y="654"/>
                    <a:pt x="7556" y="654"/>
                  </a:cubicBezTo>
                  <a:close/>
                  <a:moveTo>
                    <a:pt x="12799" y="1638"/>
                  </a:moveTo>
                  <a:cubicBezTo>
                    <a:pt x="12396" y="1638"/>
                    <a:pt x="11973" y="2067"/>
                    <a:pt x="12178" y="2454"/>
                  </a:cubicBezTo>
                  <a:lnTo>
                    <a:pt x="12152" y="2454"/>
                  </a:lnTo>
                  <a:cubicBezTo>
                    <a:pt x="12203" y="2531"/>
                    <a:pt x="12255" y="2582"/>
                    <a:pt x="12306" y="2634"/>
                  </a:cubicBezTo>
                  <a:cubicBezTo>
                    <a:pt x="12435" y="2734"/>
                    <a:pt x="12595" y="2786"/>
                    <a:pt x="12756" y="2786"/>
                  </a:cubicBezTo>
                  <a:cubicBezTo>
                    <a:pt x="12885" y="2786"/>
                    <a:pt x="13013" y="2753"/>
                    <a:pt x="13127" y="2685"/>
                  </a:cubicBezTo>
                  <a:cubicBezTo>
                    <a:pt x="13511" y="2403"/>
                    <a:pt x="13409" y="1787"/>
                    <a:pt x="12947" y="1659"/>
                  </a:cubicBezTo>
                  <a:cubicBezTo>
                    <a:pt x="12899" y="1645"/>
                    <a:pt x="12849" y="1638"/>
                    <a:pt x="12799" y="1638"/>
                  </a:cubicBezTo>
                  <a:close/>
                  <a:moveTo>
                    <a:pt x="6278" y="2155"/>
                  </a:moveTo>
                  <a:cubicBezTo>
                    <a:pt x="6196" y="2155"/>
                    <a:pt x="6115" y="2183"/>
                    <a:pt x="6049" y="2249"/>
                  </a:cubicBezTo>
                  <a:lnTo>
                    <a:pt x="6075" y="2249"/>
                  </a:lnTo>
                  <a:cubicBezTo>
                    <a:pt x="6049" y="2275"/>
                    <a:pt x="6024" y="2326"/>
                    <a:pt x="5998" y="2377"/>
                  </a:cubicBezTo>
                  <a:cubicBezTo>
                    <a:pt x="5947" y="2557"/>
                    <a:pt x="5998" y="2736"/>
                    <a:pt x="6152" y="2839"/>
                  </a:cubicBezTo>
                  <a:cubicBezTo>
                    <a:pt x="6212" y="2886"/>
                    <a:pt x="6279" y="2906"/>
                    <a:pt x="6345" y="2906"/>
                  </a:cubicBezTo>
                  <a:cubicBezTo>
                    <a:pt x="6532" y="2906"/>
                    <a:pt x="6709" y="2740"/>
                    <a:pt x="6690" y="2531"/>
                  </a:cubicBezTo>
                  <a:cubicBezTo>
                    <a:pt x="6690" y="2330"/>
                    <a:pt x="6481" y="2155"/>
                    <a:pt x="6278" y="2155"/>
                  </a:cubicBezTo>
                  <a:close/>
                  <a:moveTo>
                    <a:pt x="15296" y="2488"/>
                  </a:moveTo>
                  <a:cubicBezTo>
                    <a:pt x="15012" y="2488"/>
                    <a:pt x="14712" y="2798"/>
                    <a:pt x="14870" y="3070"/>
                  </a:cubicBezTo>
                  <a:cubicBezTo>
                    <a:pt x="14896" y="3121"/>
                    <a:pt x="14922" y="3146"/>
                    <a:pt x="14947" y="3198"/>
                  </a:cubicBezTo>
                  <a:cubicBezTo>
                    <a:pt x="15046" y="3268"/>
                    <a:pt x="15152" y="3308"/>
                    <a:pt x="15258" y="3308"/>
                  </a:cubicBezTo>
                  <a:cubicBezTo>
                    <a:pt x="15344" y="3308"/>
                    <a:pt x="15430" y="3281"/>
                    <a:pt x="15511" y="3223"/>
                  </a:cubicBezTo>
                  <a:cubicBezTo>
                    <a:pt x="15793" y="3044"/>
                    <a:pt x="15716" y="2608"/>
                    <a:pt x="15409" y="2505"/>
                  </a:cubicBezTo>
                  <a:cubicBezTo>
                    <a:pt x="15372" y="2493"/>
                    <a:pt x="15334" y="2488"/>
                    <a:pt x="15296" y="2488"/>
                  </a:cubicBezTo>
                  <a:close/>
                  <a:moveTo>
                    <a:pt x="3455" y="3035"/>
                  </a:moveTo>
                  <a:cubicBezTo>
                    <a:pt x="3318" y="3035"/>
                    <a:pt x="3186" y="3190"/>
                    <a:pt x="3254" y="3326"/>
                  </a:cubicBezTo>
                  <a:cubicBezTo>
                    <a:pt x="3254" y="3352"/>
                    <a:pt x="3280" y="3352"/>
                    <a:pt x="3306" y="3377"/>
                  </a:cubicBezTo>
                  <a:cubicBezTo>
                    <a:pt x="3348" y="3420"/>
                    <a:pt x="3398" y="3439"/>
                    <a:pt x="3447" y="3439"/>
                  </a:cubicBezTo>
                  <a:cubicBezTo>
                    <a:pt x="3488" y="3439"/>
                    <a:pt x="3527" y="3426"/>
                    <a:pt x="3562" y="3403"/>
                  </a:cubicBezTo>
                  <a:cubicBezTo>
                    <a:pt x="3690" y="3300"/>
                    <a:pt x="3665" y="3095"/>
                    <a:pt x="3511" y="3044"/>
                  </a:cubicBezTo>
                  <a:cubicBezTo>
                    <a:pt x="3492" y="3038"/>
                    <a:pt x="3474" y="3035"/>
                    <a:pt x="3455" y="3035"/>
                  </a:cubicBezTo>
                  <a:close/>
                  <a:moveTo>
                    <a:pt x="10101" y="2744"/>
                  </a:moveTo>
                  <a:cubicBezTo>
                    <a:pt x="10028" y="2744"/>
                    <a:pt x="9956" y="2766"/>
                    <a:pt x="9894" y="2817"/>
                  </a:cubicBezTo>
                  <a:lnTo>
                    <a:pt x="9894" y="2817"/>
                  </a:lnTo>
                  <a:cubicBezTo>
                    <a:pt x="9894" y="2816"/>
                    <a:pt x="9895" y="2815"/>
                    <a:pt x="9896" y="2813"/>
                  </a:cubicBezTo>
                  <a:lnTo>
                    <a:pt x="9896" y="2813"/>
                  </a:lnTo>
                  <a:lnTo>
                    <a:pt x="9870" y="2839"/>
                  </a:lnTo>
                  <a:cubicBezTo>
                    <a:pt x="9878" y="2831"/>
                    <a:pt x="9886" y="2824"/>
                    <a:pt x="9894" y="2817"/>
                  </a:cubicBezTo>
                  <a:lnTo>
                    <a:pt x="9894" y="2817"/>
                  </a:lnTo>
                  <a:cubicBezTo>
                    <a:pt x="9869" y="2867"/>
                    <a:pt x="9844" y="2916"/>
                    <a:pt x="9819" y="2941"/>
                  </a:cubicBezTo>
                  <a:cubicBezTo>
                    <a:pt x="9767" y="3121"/>
                    <a:pt x="9819" y="3300"/>
                    <a:pt x="9973" y="3429"/>
                  </a:cubicBezTo>
                  <a:cubicBezTo>
                    <a:pt x="10030" y="3467"/>
                    <a:pt x="10094" y="3485"/>
                    <a:pt x="10158" y="3485"/>
                  </a:cubicBezTo>
                  <a:cubicBezTo>
                    <a:pt x="10348" y="3485"/>
                    <a:pt x="10530" y="3326"/>
                    <a:pt x="10511" y="3095"/>
                  </a:cubicBezTo>
                  <a:cubicBezTo>
                    <a:pt x="10511" y="2913"/>
                    <a:pt x="10304" y="2744"/>
                    <a:pt x="10101" y="2744"/>
                  </a:cubicBezTo>
                  <a:close/>
                  <a:moveTo>
                    <a:pt x="14770" y="4548"/>
                  </a:moveTo>
                  <a:cubicBezTo>
                    <a:pt x="14646" y="4548"/>
                    <a:pt x="14495" y="4700"/>
                    <a:pt x="14563" y="4813"/>
                  </a:cubicBezTo>
                  <a:cubicBezTo>
                    <a:pt x="14588" y="4839"/>
                    <a:pt x="14588" y="4865"/>
                    <a:pt x="14614" y="4890"/>
                  </a:cubicBezTo>
                  <a:cubicBezTo>
                    <a:pt x="14661" y="4922"/>
                    <a:pt x="14719" y="4944"/>
                    <a:pt x="14780" y="4944"/>
                  </a:cubicBezTo>
                  <a:cubicBezTo>
                    <a:pt x="14818" y="4944"/>
                    <a:pt x="14857" y="4935"/>
                    <a:pt x="14896" y="4916"/>
                  </a:cubicBezTo>
                  <a:cubicBezTo>
                    <a:pt x="15024" y="4813"/>
                    <a:pt x="14998" y="4608"/>
                    <a:pt x="14819" y="4557"/>
                  </a:cubicBezTo>
                  <a:cubicBezTo>
                    <a:pt x="14804" y="4551"/>
                    <a:pt x="14787" y="4548"/>
                    <a:pt x="14770" y="4548"/>
                  </a:cubicBezTo>
                  <a:close/>
                  <a:moveTo>
                    <a:pt x="4573" y="4622"/>
                  </a:moveTo>
                  <a:cubicBezTo>
                    <a:pt x="4312" y="4622"/>
                    <a:pt x="4040" y="4894"/>
                    <a:pt x="4177" y="5147"/>
                  </a:cubicBezTo>
                  <a:cubicBezTo>
                    <a:pt x="4203" y="5172"/>
                    <a:pt x="4229" y="5224"/>
                    <a:pt x="4254" y="5249"/>
                  </a:cubicBezTo>
                  <a:cubicBezTo>
                    <a:pt x="4344" y="5324"/>
                    <a:pt x="4451" y="5364"/>
                    <a:pt x="4555" y="5364"/>
                  </a:cubicBezTo>
                  <a:cubicBezTo>
                    <a:pt x="4630" y="5364"/>
                    <a:pt x="4703" y="5343"/>
                    <a:pt x="4767" y="5300"/>
                  </a:cubicBezTo>
                  <a:cubicBezTo>
                    <a:pt x="5024" y="5121"/>
                    <a:pt x="4972" y="4711"/>
                    <a:pt x="4665" y="4634"/>
                  </a:cubicBezTo>
                  <a:cubicBezTo>
                    <a:pt x="4635" y="4626"/>
                    <a:pt x="4604" y="4622"/>
                    <a:pt x="4573" y="4622"/>
                  </a:cubicBezTo>
                  <a:close/>
                  <a:moveTo>
                    <a:pt x="8987" y="4400"/>
                  </a:moveTo>
                  <a:cubicBezTo>
                    <a:pt x="8604" y="4400"/>
                    <a:pt x="8182" y="4821"/>
                    <a:pt x="8383" y="5224"/>
                  </a:cubicBezTo>
                  <a:cubicBezTo>
                    <a:pt x="8408" y="5275"/>
                    <a:pt x="8460" y="5352"/>
                    <a:pt x="8537" y="5403"/>
                  </a:cubicBezTo>
                  <a:cubicBezTo>
                    <a:pt x="8665" y="5503"/>
                    <a:pt x="8818" y="5555"/>
                    <a:pt x="8972" y="5555"/>
                  </a:cubicBezTo>
                  <a:cubicBezTo>
                    <a:pt x="9094" y="5555"/>
                    <a:pt x="9218" y="5522"/>
                    <a:pt x="9331" y="5454"/>
                  </a:cubicBezTo>
                  <a:cubicBezTo>
                    <a:pt x="9716" y="5172"/>
                    <a:pt x="9614" y="4557"/>
                    <a:pt x="9152" y="4429"/>
                  </a:cubicBezTo>
                  <a:cubicBezTo>
                    <a:pt x="9099" y="4409"/>
                    <a:pt x="9044" y="4400"/>
                    <a:pt x="8987" y="4400"/>
                  </a:cubicBezTo>
                  <a:close/>
                  <a:moveTo>
                    <a:pt x="16985" y="4741"/>
                  </a:moveTo>
                  <a:cubicBezTo>
                    <a:pt x="16596" y="4741"/>
                    <a:pt x="16152" y="5169"/>
                    <a:pt x="16358" y="5557"/>
                  </a:cubicBezTo>
                  <a:cubicBezTo>
                    <a:pt x="16409" y="5634"/>
                    <a:pt x="16460" y="5685"/>
                    <a:pt x="16511" y="5736"/>
                  </a:cubicBezTo>
                  <a:cubicBezTo>
                    <a:pt x="16640" y="5836"/>
                    <a:pt x="16793" y="5889"/>
                    <a:pt x="16947" y="5889"/>
                  </a:cubicBezTo>
                  <a:cubicBezTo>
                    <a:pt x="17069" y="5889"/>
                    <a:pt x="17193" y="5856"/>
                    <a:pt x="17306" y="5788"/>
                  </a:cubicBezTo>
                  <a:cubicBezTo>
                    <a:pt x="17717" y="5506"/>
                    <a:pt x="17614" y="4890"/>
                    <a:pt x="17127" y="4762"/>
                  </a:cubicBezTo>
                  <a:cubicBezTo>
                    <a:pt x="17081" y="4748"/>
                    <a:pt x="17034" y="4741"/>
                    <a:pt x="16985" y="4741"/>
                  </a:cubicBezTo>
                  <a:close/>
                  <a:moveTo>
                    <a:pt x="6587" y="6245"/>
                  </a:moveTo>
                  <a:cubicBezTo>
                    <a:pt x="6511" y="6245"/>
                    <a:pt x="6414" y="6334"/>
                    <a:pt x="6460" y="6403"/>
                  </a:cubicBezTo>
                  <a:cubicBezTo>
                    <a:pt x="6460" y="6429"/>
                    <a:pt x="6485" y="6429"/>
                    <a:pt x="6485" y="6454"/>
                  </a:cubicBezTo>
                  <a:cubicBezTo>
                    <a:pt x="6511" y="6467"/>
                    <a:pt x="6536" y="6474"/>
                    <a:pt x="6562" y="6474"/>
                  </a:cubicBezTo>
                  <a:cubicBezTo>
                    <a:pt x="6588" y="6474"/>
                    <a:pt x="6613" y="6467"/>
                    <a:pt x="6639" y="6454"/>
                  </a:cubicBezTo>
                  <a:cubicBezTo>
                    <a:pt x="6716" y="6403"/>
                    <a:pt x="6690" y="6275"/>
                    <a:pt x="6613" y="6249"/>
                  </a:cubicBezTo>
                  <a:cubicBezTo>
                    <a:pt x="6605" y="6246"/>
                    <a:pt x="6596" y="6245"/>
                    <a:pt x="6587" y="6245"/>
                  </a:cubicBezTo>
                  <a:close/>
                  <a:moveTo>
                    <a:pt x="813" y="5837"/>
                  </a:moveTo>
                  <a:cubicBezTo>
                    <a:pt x="428" y="5837"/>
                    <a:pt x="1" y="6278"/>
                    <a:pt x="203" y="6659"/>
                  </a:cubicBezTo>
                  <a:cubicBezTo>
                    <a:pt x="228" y="6711"/>
                    <a:pt x="280" y="6788"/>
                    <a:pt x="357" y="6839"/>
                  </a:cubicBezTo>
                  <a:cubicBezTo>
                    <a:pt x="485" y="6939"/>
                    <a:pt x="638" y="6991"/>
                    <a:pt x="792" y="6991"/>
                  </a:cubicBezTo>
                  <a:cubicBezTo>
                    <a:pt x="915" y="6991"/>
                    <a:pt x="1038" y="6958"/>
                    <a:pt x="1152" y="6890"/>
                  </a:cubicBezTo>
                  <a:cubicBezTo>
                    <a:pt x="1536" y="6608"/>
                    <a:pt x="1434" y="5993"/>
                    <a:pt x="972" y="5865"/>
                  </a:cubicBezTo>
                  <a:cubicBezTo>
                    <a:pt x="921" y="5845"/>
                    <a:pt x="868" y="5837"/>
                    <a:pt x="813" y="5837"/>
                  </a:cubicBezTo>
                  <a:close/>
                  <a:moveTo>
                    <a:pt x="8010" y="7201"/>
                  </a:moveTo>
                  <a:cubicBezTo>
                    <a:pt x="7933" y="7201"/>
                    <a:pt x="7856" y="7225"/>
                    <a:pt x="7791" y="7279"/>
                  </a:cubicBezTo>
                  <a:lnTo>
                    <a:pt x="7791" y="7279"/>
                  </a:lnTo>
                  <a:cubicBezTo>
                    <a:pt x="7792" y="7278"/>
                    <a:pt x="7792" y="7276"/>
                    <a:pt x="7793" y="7275"/>
                  </a:cubicBezTo>
                  <a:lnTo>
                    <a:pt x="7793" y="7275"/>
                  </a:lnTo>
                  <a:lnTo>
                    <a:pt x="7767" y="7301"/>
                  </a:lnTo>
                  <a:cubicBezTo>
                    <a:pt x="7775" y="7293"/>
                    <a:pt x="7783" y="7286"/>
                    <a:pt x="7791" y="7279"/>
                  </a:cubicBezTo>
                  <a:lnTo>
                    <a:pt x="7791" y="7279"/>
                  </a:lnTo>
                  <a:cubicBezTo>
                    <a:pt x="7766" y="7328"/>
                    <a:pt x="7741" y="7353"/>
                    <a:pt x="7716" y="7403"/>
                  </a:cubicBezTo>
                  <a:cubicBezTo>
                    <a:pt x="7665" y="7583"/>
                    <a:pt x="7716" y="7762"/>
                    <a:pt x="7870" y="7890"/>
                  </a:cubicBezTo>
                  <a:cubicBezTo>
                    <a:pt x="7928" y="7929"/>
                    <a:pt x="7992" y="7946"/>
                    <a:pt x="8055" y="7946"/>
                  </a:cubicBezTo>
                  <a:cubicBezTo>
                    <a:pt x="8245" y="7946"/>
                    <a:pt x="8428" y="7788"/>
                    <a:pt x="8408" y="7557"/>
                  </a:cubicBezTo>
                  <a:cubicBezTo>
                    <a:pt x="8408" y="7360"/>
                    <a:pt x="8209" y="7201"/>
                    <a:pt x="8010" y="7201"/>
                  </a:cubicBezTo>
                  <a:close/>
                  <a:moveTo>
                    <a:pt x="4446" y="7536"/>
                  </a:moveTo>
                  <a:cubicBezTo>
                    <a:pt x="4057" y="7536"/>
                    <a:pt x="3613" y="7964"/>
                    <a:pt x="3818" y="8352"/>
                  </a:cubicBezTo>
                  <a:cubicBezTo>
                    <a:pt x="3844" y="8429"/>
                    <a:pt x="3895" y="8480"/>
                    <a:pt x="3972" y="8531"/>
                  </a:cubicBezTo>
                  <a:cubicBezTo>
                    <a:pt x="4087" y="8631"/>
                    <a:pt x="4241" y="8684"/>
                    <a:pt x="4399" y="8684"/>
                  </a:cubicBezTo>
                  <a:cubicBezTo>
                    <a:pt x="4525" y="8684"/>
                    <a:pt x="4654" y="8651"/>
                    <a:pt x="4767" y="8583"/>
                  </a:cubicBezTo>
                  <a:cubicBezTo>
                    <a:pt x="5152" y="8301"/>
                    <a:pt x="5049" y="7685"/>
                    <a:pt x="4588" y="7557"/>
                  </a:cubicBezTo>
                  <a:cubicBezTo>
                    <a:pt x="4542" y="7543"/>
                    <a:pt x="4495" y="7536"/>
                    <a:pt x="4446" y="7536"/>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32" name="Google Shape;832;p17"/>
            <p:cNvSpPr/>
            <p:nvPr/>
          </p:nvSpPr>
          <p:spPr>
            <a:xfrm rot="718822">
              <a:off x="7632882" y="3365539"/>
              <a:ext cx="918528" cy="1181592"/>
            </a:xfrm>
            <a:custGeom>
              <a:avLst/>
              <a:gdLst/>
              <a:ahLst/>
              <a:cxnLst/>
              <a:rect l="l" t="t" r="r" b="b"/>
              <a:pathLst>
                <a:path w="39784" h="51178" extrusionOk="0">
                  <a:moveTo>
                    <a:pt x="39268" y="0"/>
                  </a:moveTo>
                  <a:cubicBezTo>
                    <a:pt x="39198" y="0"/>
                    <a:pt x="39125" y="22"/>
                    <a:pt x="39054" y="72"/>
                  </a:cubicBezTo>
                  <a:cubicBezTo>
                    <a:pt x="26772" y="10380"/>
                    <a:pt x="10053" y="27535"/>
                    <a:pt x="104" y="50665"/>
                  </a:cubicBezTo>
                  <a:cubicBezTo>
                    <a:pt x="1" y="50895"/>
                    <a:pt x="180" y="51152"/>
                    <a:pt x="437" y="51177"/>
                  </a:cubicBezTo>
                  <a:cubicBezTo>
                    <a:pt x="565" y="51177"/>
                    <a:pt x="668" y="51075"/>
                    <a:pt x="719" y="50972"/>
                  </a:cubicBezTo>
                  <a:cubicBezTo>
                    <a:pt x="10668" y="27945"/>
                    <a:pt x="27310" y="10868"/>
                    <a:pt x="39516" y="611"/>
                  </a:cubicBezTo>
                  <a:cubicBezTo>
                    <a:pt x="39784" y="363"/>
                    <a:pt x="39555" y="0"/>
                    <a:pt x="39268"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33" name="Google Shape;833;p17"/>
            <p:cNvSpPr/>
            <p:nvPr/>
          </p:nvSpPr>
          <p:spPr>
            <a:xfrm rot="718822">
              <a:off x="8009603" y="2528280"/>
              <a:ext cx="906430" cy="1506230"/>
            </a:xfrm>
            <a:custGeom>
              <a:avLst/>
              <a:gdLst/>
              <a:ahLst/>
              <a:cxnLst/>
              <a:rect l="l" t="t" r="r" b="b"/>
              <a:pathLst>
                <a:path w="39260" h="65239" extrusionOk="0">
                  <a:moveTo>
                    <a:pt x="31193" y="1"/>
                  </a:moveTo>
                  <a:cubicBezTo>
                    <a:pt x="29629" y="1"/>
                    <a:pt x="28036" y="370"/>
                    <a:pt x="26643" y="1056"/>
                  </a:cubicBezTo>
                  <a:cubicBezTo>
                    <a:pt x="23259" y="2722"/>
                    <a:pt x="20848" y="5825"/>
                    <a:pt x="18746" y="8953"/>
                  </a:cubicBezTo>
                  <a:lnTo>
                    <a:pt x="18746" y="8928"/>
                  </a:lnTo>
                  <a:cubicBezTo>
                    <a:pt x="13079" y="17313"/>
                    <a:pt x="9001" y="26595"/>
                    <a:pt x="6078" y="36263"/>
                  </a:cubicBezTo>
                  <a:cubicBezTo>
                    <a:pt x="5078" y="39622"/>
                    <a:pt x="4027" y="42058"/>
                    <a:pt x="2822" y="45340"/>
                  </a:cubicBezTo>
                  <a:cubicBezTo>
                    <a:pt x="214" y="52473"/>
                    <a:pt x="1430" y="62307"/>
                    <a:pt x="14" y="65213"/>
                  </a:cubicBezTo>
                  <a:lnTo>
                    <a:pt x="14" y="65213"/>
                  </a:lnTo>
                  <a:cubicBezTo>
                    <a:pt x="7580" y="49885"/>
                    <a:pt x="20598" y="32563"/>
                    <a:pt x="32080" y="19877"/>
                  </a:cubicBezTo>
                  <a:cubicBezTo>
                    <a:pt x="34310" y="17415"/>
                    <a:pt x="36644" y="14928"/>
                    <a:pt x="37952" y="11851"/>
                  </a:cubicBezTo>
                  <a:cubicBezTo>
                    <a:pt x="39234" y="8800"/>
                    <a:pt x="39259" y="4928"/>
                    <a:pt x="37054" y="2415"/>
                  </a:cubicBezTo>
                  <a:cubicBezTo>
                    <a:pt x="35606" y="755"/>
                    <a:pt x="33429" y="1"/>
                    <a:pt x="31193" y="1"/>
                  </a:cubicBezTo>
                  <a:close/>
                  <a:moveTo>
                    <a:pt x="14" y="65213"/>
                  </a:moveTo>
                  <a:lnTo>
                    <a:pt x="14" y="65213"/>
                  </a:lnTo>
                  <a:cubicBezTo>
                    <a:pt x="10" y="65221"/>
                    <a:pt x="5" y="65230"/>
                    <a:pt x="1" y="65239"/>
                  </a:cubicBezTo>
                  <a:cubicBezTo>
                    <a:pt x="5" y="65230"/>
                    <a:pt x="10" y="65221"/>
                    <a:pt x="14" y="65213"/>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34" name="Google Shape;834;p17"/>
            <p:cNvSpPr/>
            <p:nvPr/>
          </p:nvSpPr>
          <p:spPr>
            <a:xfrm rot="718822">
              <a:off x="8025575" y="2445523"/>
              <a:ext cx="854321" cy="1538669"/>
            </a:xfrm>
            <a:custGeom>
              <a:avLst/>
              <a:gdLst/>
              <a:ahLst/>
              <a:cxnLst/>
              <a:rect l="l" t="t" r="r" b="b"/>
              <a:pathLst>
                <a:path w="37003" h="66644" extrusionOk="0">
                  <a:moveTo>
                    <a:pt x="29021" y="0"/>
                  </a:moveTo>
                  <a:cubicBezTo>
                    <a:pt x="27307" y="0"/>
                    <a:pt x="25551" y="457"/>
                    <a:pt x="24053" y="1281"/>
                  </a:cubicBezTo>
                  <a:cubicBezTo>
                    <a:pt x="20745" y="3128"/>
                    <a:pt x="18489" y="6333"/>
                    <a:pt x="16514" y="9538"/>
                  </a:cubicBezTo>
                  <a:lnTo>
                    <a:pt x="16514" y="9513"/>
                  </a:lnTo>
                  <a:cubicBezTo>
                    <a:pt x="11232" y="18154"/>
                    <a:pt x="7591" y="27616"/>
                    <a:pt x="5129" y="37411"/>
                  </a:cubicBezTo>
                  <a:cubicBezTo>
                    <a:pt x="4257" y="40796"/>
                    <a:pt x="3360" y="43284"/>
                    <a:pt x="2308" y="46617"/>
                  </a:cubicBezTo>
                  <a:cubicBezTo>
                    <a:pt x="1" y="53874"/>
                    <a:pt x="1693" y="63669"/>
                    <a:pt x="411" y="66644"/>
                  </a:cubicBezTo>
                  <a:lnTo>
                    <a:pt x="411" y="66644"/>
                  </a:lnTo>
                  <a:cubicBezTo>
                    <a:pt x="7257" y="50951"/>
                    <a:pt x="19437" y="33052"/>
                    <a:pt x="30335" y="19846"/>
                  </a:cubicBezTo>
                  <a:cubicBezTo>
                    <a:pt x="32464" y="17257"/>
                    <a:pt x="34695" y="14692"/>
                    <a:pt x="35849" y="11564"/>
                  </a:cubicBezTo>
                  <a:cubicBezTo>
                    <a:pt x="37002" y="8436"/>
                    <a:pt x="36823" y="4564"/>
                    <a:pt x="34515" y="2153"/>
                  </a:cubicBezTo>
                  <a:cubicBezTo>
                    <a:pt x="33098" y="666"/>
                    <a:pt x="31091" y="0"/>
                    <a:pt x="2902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35" name="Google Shape;835;p17"/>
            <p:cNvSpPr/>
            <p:nvPr/>
          </p:nvSpPr>
          <p:spPr>
            <a:xfrm rot="718822">
              <a:off x="8557141" y="2511476"/>
              <a:ext cx="353037" cy="279917"/>
            </a:xfrm>
            <a:custGeom>
              <a:avLst/>
              <a:gdLst/>
              <a:ahLst/>
              <a:cxnLst/>
              <a:rect l="l" t="t" r="r" b="b"/>
              <a:pathLst>
                <a:path w="15291" h="12124" extrusionOk="0">
                  <a:moveTo>
                    <a:pt x="8935" y="0"/>
                  </a:moveTo>
                  <a:cubicBezTo>
                    <a:pt x="8915" y="0"/>
                    <a:pt x="8895" y="3"/>
                    <a:pt x="8873" y="9"/>
                  </a:cubicBezTo>
                  <a:cubicBezTo>
                    <a:pt x="8745" y="35"/>
                    <a:pt x="8642" y="265"/>
                    <a:pt x="8770" y="368"/>
                  </a:cubicBezTo>
                  <a:cubicBezTo>
                    <a:pt x="8796" y="368"/>
                    <a:pt x="8822" y="368"/>
                    <a:pt x="8847" y="394"/>
                  </a:cubicBezTo>
                  <a:cubicBezTo>
                    <a:pt x="8950" y="394"/>
                    <a:pt x="9053" y="368"/>
                    <a:pt x="9104" y="265"/>
                  </a:cubicBezTo>
                  <a:cubicBezTo>
                    <a:pt x="9172" y="153"/>
                    <a:pt x="9080" y="0"/>
                    <a:pt x="8935" y="0"/>
                  </a:cubicBezTo>
                  <a:close/>
                  <a:moveTo>
                    <a:pt x="11916" y="1183"/>
                  </a:moveTo>
                  <a:cubicBezTo>
                    <a:pt x="11893" y="1183"/>
                    <a:pt x="11871" y="1185"/>
                    <a:pt x="11848" y="1189"/>
                  </a:cubicBezTo>
                  <a:cubicBezTo>
                    <a:pt x="11565" y="1240"/>
                    <a:pt x="11360" y="1753"/>
                    <a:pt x="11642" y="1932"/>
                  </a:cubicBezTo>
                  <a:cubicBezTo>
                    <a:pt x="11694" y="1958"/>
                    <a:pt x="11745" y="1983"/>
                    <a:pt x="11796" y="2009"/>
                  </a:cubicBezTo>
                  <a:cubicBezTo>
                    <a:pt x="11822" y="2012"/>
                    <a:pt x="11848" y="2014"/>
                    <a:pt x="11873" y="2014"/>
                  </a:cubicBezTo>
                  <a:cubicBezTo>
                    <a:pt x="12051" y="2014"/>
                    <a:pt x="12219" y="1935"/>
                    <a:pt x="12309" y="1778"/>
                  </a:cubicBezTo>
                  <a:cubicBezTo>
                    <a:pt x="12452" y="1492"/>
                    <a:pt x="12218" y="1183"/>
                    <a:pt x="11916" y="1183"/>
                  </a:cubicBezTo>
                  <a:close/>
                  <a:moveTo>
                    <a:pt x="6093" y="1486"/>
                  </a:moveTo>
                  <a:cubicBezTo>
                    <a:pt x="5938" y="1486"/>
                    <a:pt x="5786" y="1562"/>
                    <a:pt x="5745" y="1727"/>
                  </a:cubicBezTo>
                  <a:cubicBezTo>
                    <a:pt x="5745" y="1778"/>
                    <a:pt x="5745" y="1804"/>
                    <a:pt x="5745" y="1855"/>
                  </a:cubicBezTo>
                  <a:cubicBezTo>
                    <a:pt x="5770" y="2035"/>
                    <a:pt x="5924" y="2189"/>
                    <a:pt x="6104" y="2214"/>
                  </a:cubicBezTo>
                  <a:cubicBezTo>
                    <a:pt x="6114" y="2215"/>
                    <a:pt x="6124" y="2216"/>
                    <a:pt x="6134" y="2216"/>
                  </a:cubicBezTo>
                  <a:cubicBezTo>
                    <a:pt x="6400" y="2216"/>
                    <a:pt x="6585" y="1897"/>
                    <a:pt x="6437" y="1650"/>
                  </a:cubicBezTo>
                  <a:cubicBezTo>
                    <a:pt x="6366" y="1543"/>
                    <a:pt x="6228" y="1486"/>
                    <a:pt x="6093" y="1486"/>
                  </a:cubicBezTo>
                  <a:close/>
                  <a:moveTo>
                    <a:pt x="9380" y="1591"/>
                  </a:moveTo>
                  <a:cubicBezTo>
                    <a:pt x="9348" y="1591"/>
                    <a:pt x="9316" y="1593"/>
                    <a:pt x="9283" y="1599"/>
                  </a:cubicBezTo>
                  <a:cubicBezTo>
                    <a:pt x="8847" y="1676"/>
                    <a:pt x="8565" y="2394"/>
                    <a:pt x="8976" y="2676"/>
                  </a:cubicBezTo>
                  <a:cubicBezTo>
                    <a:pt x="9027" y="2701"/>
                    <a:pt x="9104" y="2753"/>
                    <a:pt x="9181" y="2753"/>
                  </a:cubicBezTo>
                  <a:cubicBezTo>
                    <a:pt x="9222" y="2760"/>
                    <a:pt x="9265" y="2764"/>
                    <a:pt x="9307" y="2764"/>
                  </a:cubicBezTo>
                  <a:cubicBezTo>
                    <a:pt x="9550" y="2764"/>
                    <a:pt x="9793" y="2642"/>
                    <a:pt x="9924" y="2445"/>
                  </a:cubicBezTo>
                  <a:cubicBezTo>
                    <a:pt x="10115" y="2040"/>
                    <a:pt x="9796" y="1591"/>
                    <a:pt x="9380" y="1591"/>
                  </a:cubicBezTo>
                  <a:close/>
                  <a:moveTo>
                    <a:pt x="4129" y="3189"/>
                  </a:moveTo>
                  <a:cubicBezTo>
                    <a:pt x="4052" y="3214"/>
                    <a:pt x="4001" y="3343"/>
                    <a:pt x="4078" y="3394"/>
                  </a:cubicBezTo>
                  <a:lnTo>
                    <a:pt x="4078" y="3419"/>
                  </a:lnTo>
                  <a:lnTo>
                    <a:pt x="4104" y="3419"/>
                  </a:lnTo>
                  <a:cubicBezTo>
                    <a:pt x="4155" y="3419"/>
                    <a:pt x="4232" y="3394"/>
                    <a:pt x="4257" y="3343"/>
                  </a:cubicBezTo>
                  <a:cubicBezTo>
                    <a:pt x="4283" y="3266"/>
                    <a:pt x="4206" y="3189"/>
                    <a:pt x="4129" y="3189"/>
                  </a:cubicBezTo>
                  <a:close/>
                  <a:moveTo>
                    <a:pt x="14587" y="2354"/>
                  </a:moveTo>
                  <a:cubicBezTo>
                    <a:pt x="14547" y="2354"/>
                    <a:pt x="14505" y="2359"/>
                    <a:pt x="14463" y="2368"/>
                  </a:cubicBezTo>
                  <a:cubicBezTo>
                    <a:pt x="14027" y="2445"/>
                    <a:pt x="13745" y="3137"/>
                    <a:pt x="14155" y="3419"/>
                  </a:cubicBezTo>
                  <a:lnTo>
                    <a:pt x="14130" y="3419"/>
                  </a:lnTo>
                  <a:cubicBezTo>
                    <a:pt x="14207" y="3471"/>
                    <a:pt x="14284" y="3496"/>
                    <a:pt x="14360" y="3496"/>
                  </a:cubicBezTo>
                  <a:cubicBezTo>
                    <a:pt x="14415" y="3511"/>
                    <a:pt x="14471" y="3519"/>
                    <a:pt x="14527" y="3519"/>
                  </a:cubicBezTo>
                  <a:cubicBezTo>
                    <a:pt x="14756" y="3519"/>
                    <a:pt x="14980" y="3395"/>
                    <a:pt x="15104" y="3189"/>
                  </a:cubicBezTo>
                  <a:cubicBezTo>
                    <a:pt x="15290" y="2793"/>
                    <a:pt x="14990" y="2354"/>
                    <a:pt x="14587" y="2354"/>
                  </a:cubicBezTo>
                  <a:close/>
                  <a:moveTo>
                    <a:pt x="12388" y="3205"/>
                  </a:moveTo>
                  <a:cubicBezTo>
                    <a:pt x="12371" y="3205"/>
                    <a:pt x="12353" y="3208"/>
                    <a:pt x="12335" y="3214"/>
                  </a:cubicBezTo>
                  <a:cubicBezTo>
                    <a:pt x="12181" y="3240"/>
                    <a:pt x="12078" y="3471"/>
                    <a:pt x="12232" y="3573"/>
                  </a:cubicBezTo>
                  <a:cubicBezTo>
                    <a:pt x="12258" y="3573"/>
                    <a:pt x="12283" y="3599"/>
                    <a:pt x="12309" y="3599"/>
                  </a:cubicBezTo>
                  <a:cubicBezTo>
                    <a:pt x="12323" y="3604"/>
                    <a:pt x="12337" y="3606"/>
                    <a:pt x="12352" y="3606"/>
                  </a:cubicBezTo>
                  <a:cubicBezTo>
                    <a:pt x="12421" y="3606"/>
                    <a:pt x="12498" y="3560"/>
                    <a:pt x="12540" y="3496"/>
                  </a:cubicBezTo>
                  <a:cubicBezTo>
                    <a:pt x="12608" y="3361"/>
                    <a:pt x="12516" y="3205"/>
                    <a:pt x="12388" y="3205"/>
                  </a:cubicBezTo>
                  <a:close/>
                  <a:moveTo>
                    <a:pt x="7478" y="3842"/>
                  </a:moveTo>
                  <a:cubicBezTo>
                    <a:pt x="7323" y="3842"/>
                    <a:pt x="7170" y="3912"/>
                    <a:pt x="7129" y="4061"/>
                  </a:cubicBezTo>
                  <a:lnTo>
                    <a:pt x="7155" y="4061"/>
                  </a:lnTo>
                  <a:cubicBezTo>
                    <a:pt x="7155" y="4112"/>
                    <a:pt x="7155" y="4163"/>
                    <a:pt x="7155" y="4214"/>
                  </a:cubicBezTo>
                  <a:cubicBezTo>
                    <a:pt x="7181" y="4394"/>
                    <a:pt x="7334" y="4522"/>
                    <a:pt x="7514" y="4573"/>
                  </a:cubicBezTo>
                  <a:cubicBezTo>
                    <a:pt x="7796" y="4573"/>
                    <a:pt x="7976" y="4240"/>
                    <a:pt x="7822" y="4009"/>
                  </a:cubicBezTo>
                  <a:cubicBezTo>
                    <a:pt x="7761" y="3900"/>
                    <a:pt x="7619" y="3842"/>
                    <a:pt x="7478" y="3842"/>
                  </a:cubicBezTo>
                  <a:close/>
                  <a:moveTo>
                    <a:pt x="3853" y="5099"/>
                  </a:moveTo>
                  <a:cubicBezTo>
                    <a:pt x="3701" y="5099"/>
                    <a:pt x="3554" y="5169"/>
                    <a:pt x="3514" y="5317"/>
                  </a:cubicBezTo>
                  <a:cubicBezTo>
                    <a:pt x="3514" y="5368"/>
                    <a:pt x="3514" y="5420"/>
                    <a:pt x="3514" y="5471"/>
                  </a:cubicBezTo>
                  <a:cubicBezTo>
                    <a:pt x="3539" y="5650"/>
                    <a:pt x="3693" y="5804"/>
                    <a:pt x="3873" y="5830"/>
                  </a:cubicBezTo>
                  <a:cubicBezTo>
                    <a:pt x="4155" y="5830"/>
                    <a:pt x="4360" y="5522"/>
                    <a:pt x="4206" y="5266"/>
                  </a:cubicBezTo>
                  <a:cubicBezTo>
                    <a:pt x="4133" y="5156"/>
                    <a:pt x="3991" y="5099"/>
                    <a:pt x="3853" y="5099"/>
                  </a:cubicBezTo>
                  <a:close/>
                  <a:moveTo>
                    <a:pt x="7382" y="5816"/>
                  </a:moveTo>
                  <a:cubicBezTo>
                    <a:pt x="7341" y="5816"/>
                    <a:pt x="7300" y="5820"/>
                    <a:pt x="7258" y="5830"/>
                  </a:cubicBezTo>
                  <a:cubicBezTo>
                    <a:pt x="6822" y="5907"/>
                    <a:pt x="6540" y="6625"/>
                    <a:pt x="6924" y="6907"/>
                  </a:cubicBezTo>
                  <a:lnTo>
                    <a:pt x="6950" y="6907"/>
                  </a:lnTo>
                  <a:cubicBezTo>
                    <a:pt x="7001" y="6932"/>
                    <a:pt x="7078" y="6958"/>
                    <a:pt x="7155" y="6984"/>
                  </a:cubicBezTo>
                  <a:cubicBezTo>
                    <a:pt x="7196" y="6991"/>
                    <a:pt x="7238" y="6995"/>
                    <a:pt x="7280" y="6995"/>
                  </a:cubicBezTo>
                  <a:cubicBezTo>
                    <a:pt x="7524" y="6995"/>
                    <a:pt x="7767" y="6869"/>
                    <a:pt x="7899" y="6650"/>
                  </a:cubicBezTo>
                  <a:cubicBezTo>
                    <a:pt x="8085" y="6254"/>
                    <a:pt x="7785" y="5816"/>
                    <a:pt x="7382" y="5816"/>
                  </a:cubicBezTo>
                  <a:close/>
                  <a:moveTo>
                    <a:pt x="1704" y="7231"/>
                  </a:moveTo>
                  <a:cubicBezTo>
                    <a:pt x="1684" y="7231"/>
                    <a:pt x="1663" y="7234"/>
                    <a:pt x="1642" y="7240"/>
                  </a:cubicBezTo>
                  <a:cubicBezTo>
                    <a:pt x="1514" y="7266"/>
                    <a:pt x="1411" y="7497"/>
                    <a:pt x="1539" y="7599"/>
                  </a:cubicBezTo>
                  <a:cubicBezTo>
                    <a:pt x="1565" y="7599"/>
                    <a:pt x="1591" y="7625"/>
                    <a:pt x="1616" y="7625"/>
                  </a:cubicBezTo>
                  <a:cubicBezTo>
                    <a:pt x="1634" y="7629"/>
                    <a:pt x="1653" y="7631"/>
                    <a:pt x="1670" y="7631"/>
                  </a:cubicBezTo>
                  <a:cubicBezTo>
                    <a:pt x="1754" y="7631"/>
                    <a:pt x="1830" y="7586"/>
                    <a:pt x="1873" y="7522"/>
                  </a:cubicBezTo>
                  <a:cubicBezTo>
                    <a:pt x="1940" y="7387"/>
                    <a:pt x="1849" y="7231"/>
                    <a:pt x="1704" y="7231"/>
                  </a:cubicBezTo>
                  <a:close/>
                  <a:moveTo>
                    <a:pt x="5899" y="8599"/>
                  </a:moveTo>
                  <a:cubicBezTo>
                    <a:pt x="5822" y="8599"/>
                    <a:pt x="5770" y="8753"/>
                    <a:pt x="5847" y="8804"/>
                  </a:cubicBezTo>
                  <a:cubicBezTo>
                    <a:pt x="5847" y="8804"/>
                    <a:pt x="5873" y="8804"/>
                    <a:pt x="5873" y="8830"/>
                  </a:cubicBezTo>
                  <a:cubicBezTo>
                    <a:pt x="5924" y="8830"/>
                    <a:pt x="6001" y="8804"/>
                    <a:pt x="6027" y="8753"/>
                  </a:cubicBezTo>
                  <a:cubicBezTo>
                    <a:pt x="6052" y="8676"/>
                    <a:pt x="5975" y="8599"/>
                    <a:pt x="5899" y="8599"/>
                  </a:cubicBezTo>
                  <a:close/>
                  <a:moveTo>
                    <a:pt x="3453" y="8132"/>
                  </a:moveTo>
                  <a:cubicBezTo>
                    <a:pt x="3431" y="8132"/>
                    <a:pt x="3408" y="8134"/>
                    <a:pt x="3386" y="8138"/>
                  </a:cubicBezTo>
                  <a:cubicBezTo>
                    <a:pt x="3103" y="8189"/>
                    <a:pt x="2924" y="8651"/>
                    <a:pt x="3206" y="8830"/>
                  </a:cubicBezTo>
                  <a:cubicBezTo>
                    <a:pt x="3232" y="8856"/>
                    <a:pt x="3283" y="8856"/>
                    <a:pt x="3334" y="8881"/>
                  </a:cubicBezTo>
                  <a:cubicBezTo>
                    <a:pt x="3357" y="8885"/>
                    <a:pt x="3380" y="8886"/>
                    <a:pt x="3403" y="8886"/>
                  </a:cubicBezTo>
                  <a:cubicBezTo>
                    <a:pt x="3558" y="8886"/>
                    <a:pt x="3706" y="8810"/>
                    <a:pt x="3796" y="8676"/>
                  </a:cubicBezTo>
                  <a:cubicBezTo>
                    <a:pt x="3915" y="8415"/>
                    <a:pt x="3726" y="8132"/>
                    <a:pt x="3453" y="8132"/>
                  </a:cubicBezTo>
                  <a:close/>
                  <a:moveTo>
                    <a:pt x="7730" y="8742"/>
                  </a:moveTo>
                  <a:cubicBezTo>
                    <a:pt x="7579" y="8742"/>
                    <a:pt x="7427" y="8819"/>
                    <a:pt x="7386" y="8984"/>
                  </a:cubicBezTo>
                  <a:cubicBezTo>
                    <a:pt x="7386" y="9010"/>
                    <a:pt x="7386" y="9061"/>
                    <a:pt x="7386" y="9112"/>
                  </a:cubicBezTo>
                  <a:cubicBezTo>
                    <a:pt x="7437" y="9292"/>
                    <a:pt x="7565" y="9445"/>
                    <a:pt x="7745" y="9471"/>
                  </a:cubicBezTo>
                  <a:cubicBezTo>
                    <a:pt x="8027" y="9471"/>
                    <a:pt x="8232" y="9163"/>
                    <a:pt x="8052" y="8907"/>
                  </a:cubicBezTo>
                  <a:cubicBezTo>
                    <a:pt x="7993" y="8800"/>
                    <a:pt x="7862" y="8742"/>
                    <a:pt x="7730" y="8742"/>
                  </a:cubicBezTo>
                  <a:close/>
                  <a:moveTo>
                    <a:pt x="4824" y="10739"/>
                  </a:moveTo>
                  <a:cubicBezTo>
                    <a:pt x="4782" y="10739"/>
                    <a:pt x="4738" y="10744"/>
                    <a:pt x="4693" y="10753"/>
                  </a:cubicBezTo>
                  <a:cubicBezTo>
                    <a:pt x="4257" y="10830"/>
                    <a:pt x="4001" y="11522"/>
                    <a:pt x="4411" y="11805"/>
                  </a:cubicBezTo>
                  <a:lnTo>
                    <a:pt x="4386" y="11805"/>
                  </a:lnTo>
                  <a:cubicBezTo>
                    <a:pt x="4463" y="11856"/>
                    <a:pt x="4539" y="11881"/>
                    <a:pt x="4616" y="11907"/>
                  </a:cubicBezTo>
                  <a:cubicBezTo>
                    <a:pt x="4658" y="11915"/>
                    <a:pt x="4699" y="11918"/>
                    <a:pt x="4739" y="11918"/>
                  </a:cubicBezTo>
                  <a:cubicBezTo>
                    <a:pt x="4978" y="11918"/>
                    <a:pt x="5203" y="11793"/>
                    <a:pt x="5334" y="11574"/>
                  </a:cubicBezTo>
                  <a:cubicBezTo>
                    <a:pt x="5544" y="11178"/>
                    <a:pt x="5246" y="10739"/>
                    <a:pt x="4824" y="10739"/>
                  </a:cubicBezTo>
                  <a:close/>
                  <a:moveTo>
                    <a:pt x="816" y="10950"/>
                  </a:moveTo>
                  <a:cubicBezTo>
                    <a:pt x="784" y="10950"/>
                    <a:pt x="751" y="10953"/>
                    <a:pt x="719" y="10958"/>
                  </a:cubicBezTo>
                  <a:cubicBezTo>
                    <a:pt x="283" y="11035"/>
                    <a:pt x="1" y="11753"/>
                    <a:pt x="411" y="12035"/>
                  </a:cubicBezTo>
                  <a:cubicBezTo>
                    <a:pt x="462" y="12061"/>
                    <a:pt x="539" y="12087"/>
                    <a:pt x="616" y="12112"/>
                  </a:cubicBezTo>
                  <a:cubicBezTo>
                    <a:pt x="658" y="12120"/>
                    <a:pt x="700" y="12123"/>
                    <a:pt x="742" y="12123"/>
                  </a:cubicBezTo>
                  <a:cubicBezTo>
                    <a:pt x="986" y="12123"/>
                    <a:pt x="1229" y="12001"/>
                    <a:pt x="1360" y="11805"/>
                  </a:cubicBezTo>
                  <a:cubicBezTo>
                    <a:pt x="1550" y="11400"/>
                    <a:pt x="1232" y="10950"/>
                    <a:pt x="816" y="1095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36" name="Google Shape;836;p17"/>
            <p:cNvSpPr/>
            <p:nvPr/>
          </p:nvSpPr>
          <p:spPr>
            <a:xfrm rot="718822">
              <a:off x="8018037" y="2549860"/>
              <a:ext cx="697670" cy="1395916"/>
            </a:xfrm>
            <a:custGeom>
              <a:avLst/>
              <a:gdLst/>
              <a:ahLst/>
              <a:cxnLst/>
              <a:rect l="l" t="t" r="r" b="b"/>
              <a:pathLst>
                <a:path w="30218" h="60461" extrusionOk="0">
                  <a:moveTo>
                    <a:pt x="29718" y="1"/>
                  </a:moveTo>
                  <a:cubicBezTo>
                    <a:pt x="29628" y="1"/>
                    <a:pt x="29537" y="37"/>
                    <a:pt x="29464" y="124"/>
                  </a:cubicBezTo>
                  <a:cubicBezTo>
                    <a:pt x="15053" y="18330"/>
                    <a:pt x="4052" y="40716"/>
                    <a:pt x="52" y="60025"/>
                  </a:cubicBezTo>
                  <a:cubicBezTo>
                    <a:pt x="1" y="60230"/>
                    <a:pt x="129" y="60409"/>
                    <a:pt x="334" y="60461"/>
                  </a:cubicBezTo>
                  <a:lnTo>
                    <a:pt x="411" y="60461"/>
                  </a:lnTo>
                  <a:cubicBezTo>
                    <a:pt x="565" y="60461"/>
                    <a:pt x="719" y="60333"/>
                    <a:pt x="744" y="60179"/>
                  </a:cubicBezTo>
                  <a:cubicBezTo>
                    <a:pt x="4745" y="40947"/>
                    <a:pt x="15668" y="18689"/>
                    <a:pt x="30028" y="560"/>
                  </a:cubicBezTo>
                  <a:cubicBezTo>
                    <a:pt x="30218" y="294"/>
                    <a:pt x="29972" y="1"/>
                    <a:pt x="29718"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837" name="Google Shape;837;p17"/>
          <p:cNvSpPr txBox="1">
            <a:spLocks noGrp="1"/>
          </p:cNvSpPr>
          <p:nvPr>
            <p:ph type="ctrTitle"/>
          </p:nvPr>
        </p:nvSpPr>
        <p:spPr>
          <a:xfrm>
            <a:off x="2598800" y="2116300"/>
            <a:ext cx="6994400" cy="1654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5500"/>
              <a:buNone/>
              <a:defRPr sz="10666" b="1">
                <a:solidFill>
                  <a:schemeClr val="accent3"/>
                </a:solidFill>
                <a:latin typeface="Josefin Sans"/>
                <a:ea typeface="Josefin Sans"/>
                <a:cs typeface="Josefin Sans"/>
                <a:sym typeface="Josefin Sans"/>
              </a:defRPr>
            </a:lvl1pPr>
            <a:lvl2pPr lvl="1" algn="ctr" rtl="0">
              <a:spcBef>
                <a:spcPts val="0"/>
              </a:spcBef>
              <a:spcAft>
                <a:spcPts val="0"/>
              </a:spcAft>
              <a:buSzPts val="5500"/>
              <a:buNone/>
              <a:defRPr sz="7333"/>
            </a:lvl2pPr>
            <a:lvl3pPr lvl="2" algn="ctr" rtl="0">
              <a:spcBef>
                <a:spcPts val="0"/>
              </a:spcBef>
              <a:spcAft>
                <a:spcPts val="0"/>
              </a:spcAft>
              <a:buSzPts val="5500"/>
              <a:buNone/>
              <a:defRPr sz="7333"/>
            </a:lvl3pPr>
            <a:lvl4pPr lvl="3" algn="ctr" rtl="0">
              <a:spcBef>
                <a:spcPts val="0"/>
              </a:spcBef>
              <a:spcAft>
                <a:spcPts val="0"/>
              </a:spcAft>
              <a:buSzPts val="5500"/>
              <a:buNone/>
              <a:defRPr sz="7333"/>
            </a:lvl4pPr>
            <a:lvl5pPr lvl="4" algn="ctr" rtl="0">
              <a:spcBef>
                <a:spcPts val="0"/>
              </a:spcBef>
              <a:spcAft>
                <a:spcPts val="0"/>
              </a:spcAft>
              <a:buSzPts val="5500"/>
              <a:buNone/>
              <a:defRPr sz="7333"/>
            </a:lvl5pPr>
            <a:lvl6pPr lvl="5" algn="ctr" rtl="0">
              <a:spcBef>
                <a:spcPts val="0"/>
              </a:spcBef>
              <a:spcAft>
                <a:spcPts val="0"/>
              </a:spcAft>
              <a:buSzPts val="5500"/>
              <a:buNone/>
              <a:defRPr sz="7333"/>
            </a:lvl6pPr>
            <a:lvl7pPr lvl="6" algn="ctr" rtl="0">
              <a:spcBef>
                <a:spcPts val="0"/>
              </a:spcBef>
              <a:spcAft>
                <a:spcPts val="0"/>
              </a:spcAft>
              <a:buSzPts val="5500"/>
              <a:buNone/>
              <a:defRPr sz="7333"/>
            </a:lvl7pPr>
            <a:lvl8pPr lvl="7" algn="ctr" rtl="0">
              <a:spcBef>
                <a:spcPts val="0"/>
              </a:spcBef>
              <a:spcAft>
                <a:spcPts val="0"/>
              </a:spcAft>
              <a:buSzPts val="5500"/>
              <a:buNone/>
              <a:defRPr sz="7333"/>
            </a:lvl8pPr>
            <a:lvl9pPr lvl="8" algn="ctr" rtl="0">
              <a:spcBef>
                <a:spcPts val="0"/>
              </a:spcBef>
              <a:spcAft>
                <a:spcPts val="0"/>
              </a:spcAft>
              <a:buSzPts val="5500"/>
              <a:buNone/>
              <a:defRPr sz="7333"/>
            </a:lvl9pPr>
          </a:lstStyle>
          <a:p>
            <a:endParaRPr/>
          </a:p>
        </p:txBody>
      </p:sp>
      <p:sp>
        <p:nvSpPr>
          <p:cNvPr id="838" name="Google Shape;838;p17"/>
          <p:cNvSpPr txBox="1">
            <a:spLocks noGrp="1"/>
          </p:cNvSpPr>
          <p:nvPr>
            <p:ph type="subTitle" idx="1"/>
          </p:nvPr>
        </p:nvSpPr>
        <p:spPr>
          <a:xfrm>
            <a:off x="3248800" y="3643700"/>
            <a:ext cx="5694400" cy="1098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2800"/>
              <a:buNone/>
              <a:defRPr/>
            </a:lvl1pPr>
            <a:lvl2pPr lvl="1" algn="ctr" rtl="0">
              <a:lnSpc>
                <a:spcPct val="100000"/>
              </a:lnSpc>
              <a:spcBef>
                <a:spcPts val="0"/>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spTree>
    <p:extLst>
      <p:ext uri="{BB962C8B-B14F-4D97-AF65-F5344CB8AC3E}">
        <p14:creationId xmlns:p14="http://schemas.microsoft.com/office/powerpoint/2010/main" val="2579137183"/>
      </p:ext>
    </p:extLst>
  </p:cSld>
  <p:clrMapOvr>
    <a:masterClrMapping/>
  </p:clrMapOvr>
</p:sldLayout>
</file>

<file path=ppt/slideLayouts/slideLayout213.xml><?xml version="1.0" encoding="utf-8"?>
<p:sldLayout xmlns:a="http://schemas.openxmlformats.org/drawingml/2006/main" xmlns:r="http://schemas.openxmlformats.org/officeDocument/2006/relationships" xmlns:p="http://schemas.openxmlformats.org/presentationml/2006/main" matchingName="Title and two columns 1">
  <p:cSld name="Title and two columns 1">
    <p:spTree>
      <p:nvGrpSpPr>
        <p:cNvPr id="1" name="Shape 998"/>
        <p:cNvGrpSpPr/>
        <p:nvPr/>
      </p:nvGrpSpPr>
      <p:grpSpPr>
        <a:xfrm>
          <a:off x="0" y="0"/>
          <a:ext cx="0" cy="0"/>
          <a:chOff x="0" y="0"/>
          <a:chExt cx="0" cy="0"/>
        </a:xfrm>
      </p:grpSpPr>
      <p:pic>
        <p:nvPicPr>
          <p:cNvPr id="999" name="Google Shape;999;p21"/>
          <p:cNvPicPr preferRelativeResize="0"/>
          <p:nvPr/>
        </p:nvPicPr>
        <p:blipFill>
          <a:blip r:embed="rId2">
            <a:alphaModFix/>
          </a:blip>
          <a:stretch>
            <a:fillRect/>
          </a:stretch>
        </p:blipFill>
        <p:spPr>
          <a:xfrm>
            <a:off x="-75466" y="-36433"/>
            <a:ext cx="12342935" cy="7005332"/>
          </a:xfrm>
          <a:prstGeom prst="rect">
            <a:avLst/>
          </a:prstGeom>
          <a:noFill/>
          <a:ln>
            <a:noFill/>
          </a:ln>
        </p:spPr>
      </p:pic>
      <p:sp>
        <p:nvSpPr>
          <p:cNvPr id="1000" name="Google Shape;1000;p21"/>
          <p:cNvSpPr txBox="1">
            <a:spLocks noGrp="1"/>
          </p:cNvSpPr>
          <p:nvPr>
            <p:ph type="body" idx="1"/>
          </p:nvPr>
        </p:nvSpPr>
        <p:spPr>
          <a:xfrm>
            <a:off x="6407040" y="2549500"/>
            <a:ext cx="4099600" cy="2734400"/>
          </a:xfrm>
          <a:prstGeom prst="rect">
            <a:avLst/>
          </a:prstGeom>
        </p:spPr>
        <p:txBody>
          <a:bodyPr spcFirstLastPara="1" wrap="square" lIns="91425" tIns="91425" rIns="91425" bIns="91425" anchor="t" anchorCtr="0">
            <a:noAutofit/>
          </a:bodyPr>
          <a:lstStyle>
            <a:lvl1pPr marL="609585" lvl="0" indent="-423323" rtl="0">
              <a:lnSpc>
                <a:spcPct val="100000"/>
              </a:lnSpc>
              <a:spcBef>
                <a:spcPts val="0"/>
              </a:spcBef>
              <a:spcAft>
                <a:spcPts val="0"/>
              </a:spcAft>
              <a:buClr>
                <a:srgbClr val="273638"/>
              </a:buClr>
              <a:buSzPts val="1400"/>
              <a:buChar char="●"/>
              <a:defRPr/>
            </a:lvl1pPr>
            <a:lvl2pPr marL="1219170" lvl="1" indent="-423323" algn="ctr" rtl="0">
              <a:spcBef>
                <a:spcPts val="0"/>
              </a:spcBef>
              <a:spcAft>
                <a:spcPts val="0"/>
              </a:spcAft>
              <a:buClr>
                <a:srgbClr val="273638"/>
              </a:buClr>
              <a:buSzPts val="1400"/>
              <a:buChar char="○"/>
              <a:defRPr/>
            </a:lvl2pPr>
            <a:lvl3pPr marL="1828754" lvl="2" indent="-423323" algn="ctr" rtl="0">
              <a:spcBef>
                <a:spcPts val="0"/>
              </a:spcBef>
              <a:spcAft>
                <a:spcPts val="0"/>
              </a:spcAft>
              <a:buClr>
                <a:srgbClr val="273638"/>
              </a:buClr>
              <a:buSzPts val="1400"/>
              <a:buChar char="■"/>
              <a:defRPr/>
            </a:lvl3pPr>
            <a:lvl4pPr marL="2438339" lvl="3" indent="-423323" algn="ctr" rtl="0">
              <a:spcBef>
                <a:spcPts val="0"/>
              </a:spcBef>
              <a:spcAft>
                <a:spcPts val="0"/>
              </a:spcAft>
              <a:buClr>
                <a:srgbClr val="273638"/>
              </a:buClr>
              <a:buSzPts val="1400"/>
              <a:buChar char="●"/>
              <a:defRPr/>
            </a:lvl4pPr>
            <a:lvl5pPr marL="3047924" lvl="4" indent="-423323" algn="ctr" rtl="0">
              <a:spcBef>
                <a:spcPts val="0"/>
              </a:spcBef>
              <a:spcAft>
                <a:spcPts val="0"/>
              </a:spcAft>
              <a:buClr>
                <a:srgbClr val="273638"/>
              </a:buClr>
              <a:buSzPts val="1400"/>
              <a:buChar char="○"/>
              <a:defRPr/>
            </a:lvl5pPr>
            <a:lvl6pPr marL="3657509" lvl="5" indent="-423323" algn="ctr" rtl="0">
              <a:spcBef>
                <a:spcPts val="0"/>
              </a:spcBef>
              <a:spcAft>
                <a:spcPts val="0"/>
              </a:spcAft>
              <a:buClr>
                <a:srgbClr val="273638"/>
              </a:buClr>
              <a:buSzPts val="1400"/>
              <a:buChar char="■"/>
              <a:defRPr/>
            </a:lvl6pPr>
            <a:lvl7pPr marL="4267093" lvl="6" indent="-423323" algn="ctr" rtl="0">
              <a:spcBef>
                <a:spcPts val="0"/>
              </a:spcBef>
              <a:spcAft>
                <a:spcPts val="0"/>
              </a:spcAft>
              <a:buClr>
                <a:srgbClr val="273638"/>
              </a:buClr>
              <a:buSzPts val="1400"/>
              <a:buChar char="●"/>
              <a:defRPr/>
            </a:lvl7pPr>
            <a:lvl8pPr marL="4876678" lvl="7" indent="-423323" algn="ctr" rtl="0">
              <a:spcBef>
                <a:spcPts val="0"/>
              </a:spcBef>
              <a:spcAft>
                <a:spcPts val="0"/>
              </a:spcAft>
              <a:buClr>
                <a:srgbClr val="273638"/>
              </a:buClr>
              <a:buSzPts val="1400"/>
              <a:buChar char="○"/>
              <a:defRPr/>
            </a:lvl8pPr>
            <a:lvl9pPr marL="5486263" lvl="8" indent="-423323" algn="ctr" rtl="0">
              <a:spcBef>
                <a:spcPts val="0"/>
              </a:spcBef>
              <a:spcAft>
                <a:spcPts val="0"/>
              </a:spcAft>
              <a:buClr>
                <a:srgbClr val="273638"/>
              </a:buClr>
              <a:buSzPts val="1400"/>
              <a:buChar char="■"/>
              <a:defRPr/>
            </a:lvl9pPr>
          </a:lstStyle>
          <a:p>
            <a:endParaRPr/>
          </a:p>
        </p:txBody>
      </p:sp>
      <p:sp>
        <p:nvSpPr>
          <p:cNvPr id="1001" name="Google Shape;1001;p21"/>
          <p:cNvSpPr txBox="1">
            <a:spLocks noGrp="1"/>
          </p:cNvSpPr>
          <p:nvPr>
            <p:ph type="body" idx="2"/>
          </p:nvPr>
        </p:nvSpPr>
        <p:spPr>
          <a:xfrm>
            <a:off x="1685600" y="2549500"/>
            <a:ext cx="4099600" cy="2734400"/>
          </a:xfrm>
          <a:prstGeom prst="rect">
            <a:avLst/>
          </a:prstGeom>
        </p:spPr>
        <p:txBody>
          <a:bodyPr spcFirstLastPara="1" wrap="square" lIns="91425" tIns="91425" rIns="91425" bIns="91425" anchor="t" anchorCtr="0">
            <a:noAutofit/>
          </a:bodyPr>
          <a:lstStyle>
            <a:lvl1pPr marL="609585" lvl="0" indent="-423323" rtl="0">
              <a:lnSpc>
                <a:spcPct val="100000"/>
              </a:lnSpc>
              <a:spcBef>
                <a:spcPts val="0"/>
              </a:spcBef>
              <a:spcAft>
                <a:spcPts val="0"/>
              </a:spcAft>
              <a:buSzPts val="1400"/>
              <a:buChar char="●"/>
              <a:defRPr/>
            </a:lvl1pPr>
            <a:lvl2pPr marL="1219170" lvl="1" indent="-423323" algn="ctr" rtl="0">
              <a:spcBef>
                <a:spcPts val="0"/>
              </a:spcBef>
              <a:spcAft>
                <a:spcPts val="0"/>
              </a:spcAft>
              <a:buClr>
                <a:srgbClr val="273638"/>
              </a:buClr>
              <a:buSzPts val="1400"/>
              <a:buChar char="○"/>
              <a:defRPr/>
            </a:lvl2pPr>
            <a:lvl3pPr marL="1828754" lvl="2" indent="-423323" algn="ctr" rtl="0">
              <a:spcBef>
                <a:spcPts val="0"/>
              </a:spcBef>
              <a:spcAft>
                <a:spcPts val="0"/>
              </a:spcAft>
              <a:buClr>
                <a:srgbClr val="273638"/>
              </a:buClr>
              <a:buSzPts val="1400"/>
              <a:buChar char="■"/>
              <a:defRPr/>
            </a:lvl3pPr>
            <a:lvl4pPr marL="2438339" lvl="3" indent="-423323" algn="ctr" rtl="0">
              <a:spcBef>
                <a:spcPts val="0"/>
              </a:spcBef>
              <a:spcAft>
                <a:spcPts val="0"/>
              </a:spcAft>
              <a:buClr>
                <a:srgbClr val="273638"/>
              </a:buClr>
              <a:buSzPts val="1400"/>
              <a:buChar char="●"/>
              <a:defRPr/>
            </a:lvl4pPr>
            <a:lvl5pPr marL="3047924" lvl="4" indent="-423323" algn="ctr" rtl="0">
              <a:spcBef>
                <a:spcPts val="0"/>
              </a:spcBef>
              <a:spcAft>
                <a:spcPts val="0"/>
              </a:spcAft>
              <a:buClr>
                <a:srgbClr val="273638"/>
              </a:buClr>
              <a:buSzPts val="1400"/>
              <a:buChar char="○"/>
              <a:defRPr/>
            </a:lvl5pPr>
            <a:lvl6pPr marL="3657509" lvl="5" indent="-423323" algn="ctr" rtl="0">
              <a:spcBef>
                <a:spcPts val="0"/>
              </a:spcBef>
              <a:spcAft>
                <a:spcPts val="0"/>
              </a:spcAft>
              <a:buClr>
                <a:srgbClr val="273638"/>
              </a:buClr>
              <a:buSzPts val="1400"/>
              <a:buChar char="■"/>
              <a:defRPr/>
            </a:lvl6pPr>
            <a:lvl7pPr marL="4267093" lvl="6" indent="-423323" algn="ctr" rtl="0">
              <a:spcBef>
                <a:spcPts val="0"/>
              </a:spcBef>
              <a:spcAft>
                <a:spcPts val="0"/>
              </a:spcAft>
              <a:buClr>
                <a:srgbClr val="273638"/>
              </a:buClr>
              <a:buSzPts val="1400"/>
              <a:buChar char="●"/>
              <a:defRPr/>
            </a:lvl7pPr>
            <a:lvl8pPr marL="4876678" lvl="7" indent="-423323" algn="ctr" rtl="0">
              <a:spcBef>
                <a:spcPts val="0"/>
              </a:spcBef>
              <a:spcAft>
                <a:spcPts val="0"/>
              </a:spcAft>
              <a:buClr>
                <a:srgbClr val="273638"/>
              </a:buClr>
              <a:buSzPts val="1400"/>
              <a:buChar char="○"/>
              <a:defRPr/>
            </a:lvl8pPr>
            <a:lvl9pPr marL="5486263" lvl="8" indent="-423323" algn="ctr" rtl="0">
              <a:spcBef>
                <a:spcPts val="0"/>
              </a:spcBef>
              <a:spcAft>
                <a:spcPts val="0"/>
              </a:spcAft>
              <a:buClr>
                <a:srgbClr val="273638"/>
              </a:buClr>
              <a:buSzPts val="1400"/>
              <a:buChar char="■"/>
              <a:defRPr/>
            </a:lvl9pPr>
          </a:lstStyle>
          <a:p>
            <a:endParaRPr/>
          </a:p>
        </p:txBody>
      </p:sp>
      <p:grpSp>
        <p:nvGrpSpPr>
          <p:cNvPr id="1002" name="Google Shape;1002;p21"/>
          <p:cNvGrpSpPr/>
          <p:nvPr/>
        </p:nvGrpSpPr>
        <p:grpSpPr>
          <a:xfrm flipH="1">
            <a:off x="-603425" y="-816255"/>
            <a:ext cx="2436224" cy="2564348"/>
            <a:chOff x="1526600" y="450800"/>
            <a:chExt cx="4540675" cy="4779475"/>
          </a:xfrm>
        </p:grpSpPr>
        <p:sp>
          <p:nvSpPr>
            <p:cNvPr id="1003" name="Google Shape;1003;p21"/>
            <p:cNvSpPr/>
            <p:nvPr/>
          </p:nvSpPr>
          <p:spPr>
            <a:xfrm>
              <a:off x="1610100" y="473575"/>
              <a:ext cx="4457175" cy="4689450"/>
            </a:xfrm>
            <a:custGeom>
              <a:avLst/>
              <a:gdLst/>
              <a:ahLst/>
              <a:cxnLst/>
              <a:rect l="l" t="t" r="r" b="b"/>
              <a:pathLst>
                <a:path w="178287" h="187578" extrusionOk="0">
                  <a:moveTo>
                    <a:pt x="95602" y="1"/>
                  </a:moveTo>
                  <a:cubicBezTo>
                    <a:pt x="95141" y="1"/>
                    <a:pt x="94676" y="129"/>
                    <a:pt x="94258" y="394"/>
                  </a:cubicBezTo>
                  <a:lnTo>
                    <a:pt x="0" y="63859"/>
                  </a:lnTo>
                  <a:lnTo>
                    <a:pt x="79645" y="185257"/>
                  </a:lnTo>
                  <a:cubicBezTo>
                    <a:pt x="80631" y="186769"/>
                    <a:pt x="82280" y="187578"/>
                    <a:pt x="83965" y="187578"/>
                  </a:cubicBezTo>
                  <a:cubicBezTo>
                    <a:pt x="84955" y="187578"/>
                    <a:pt x="85959" y="187298"/>
                    <a:pt x="86847" y="186719"/>
                  </a:cubicBezTo>
                  <a:lnTo>
                    <a:pt x="176826" y="126176"/>
                  </a:lnTo>
                  <a:cubicBezTo>
                    <a:pt x="177974" y="125393"/>
                    <a:pt x="178287" y="123880"/>
                    <a:pt x="177504" y="122732"/>
                  </a:cubicBezTo>
                  <a:lnTo>
                    <a:pt x="97703" y="1125"/>
                  </a:lnTo>
                  <a:cubicBezTo>
                    <a:pt x="97205" y="394"/>
                    <a:pt x="96410" y="1"/>
                    <a:pt x="9560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04" name="Google Shape;1004;p21"/>
            <p:cNvSpPr/>
            <p:nvPr/>
          </p:nvSpPr>
          <p:spPr>
            <a:xfrm>
              <a:off x="1616625" y="450800"/>
              <a:ext cx="4391950" cy="4645025"/>
            </a:xfrm>
            <a:custGeom>
              <a:avLst/>
              <a:gdLst/>
              <a:ahLst/>
              <a:cxnLst/>
              <a:rect l="l" t="t" r="r" b="b"/>
              <a:pathLst>
                <a:path w="175678" h="185801" extrusionOk="0">
                  <a:moveTo>
                    <a:pt x="93162" y="0"/>
                  </a:moveTo>
                  <a:lnTo>
                    <a:pt x="0" y="61587"/>
                  </a:lnTo>
                  <a:lnTo>
                    <a:pt x="80323" y="184028"/>
                  </a:lnTo>
                  <a:cubicBezTo>
                    <a:pt x="81085" y="185187"/>
                    <a:pt x="82329" y="185800"/>
                    <a:pt x="83604" y="185800"/>
                  </a:cubicBezTo>
                  <a:cubicBezTo>
                    <a:pt x="84339" y="185800"/>
                    <a:pt x="85083" y="185597"/>
                    <a:pt x="85751" y="185177"/>
                  </a:cubicBezTo>
                  <a:lnTo>
                    <a:pt x="175677" y="125782"/>
                  </a:lnTo>
                  <a:lnTo>
                    <a:pt x="93162" y="0"/>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05" name="Google Shape;1005;p21"/>
            <p:cNvSpPr/>
            <p:nvPr/>
          </p:nvSpPr>
          <p:spPr>
            <a:xfrm>
              <a:off x="3931325" y="462525"/>
              <a:ext cx="2064200" cy="3145900"/>
            </a:xfrm>
            <a:custGeom>
              <a:avLst/>
              <a:gdLst/>
              <a:ahLst/>
              <a:cxnLst/>
              <a:rect l="l" t="t" r="r" b="b"/>
              <a:pathLst>
                <a:path w="82568" h="125836" fill="none" extrusionOk="0">
                  <a:moveTo>
                    <a:pt x="0" y="1"/>
                  </a:moveTo>
                  <a:lnTo>
                    <a:pt x="82567" y="125835"/>
                  </a:lnTo>
                </a:path>
              </a:pathLst>
            </a:custGeom>
            <a:noFill/>
            <a:ln w="11750" cap="flat" cmpd="sng">
              <a:solidFill>
                <a:schemeClr val="dk1"/>
              </a:solidFill>
              <a:prstDash val="solid"/>
              <a:miter lim="5219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06" name="Google Shape;1006;p21"/>
            <p:cNvSpPr/>
            <p:nvPr/>
          </p:nvSpPr>
          <p:spPr>
            <a:xfrm>
              <a:off x="3898700" y="482100"/>
              <a:ext cx="2065500" cy="3145900"/>
            </a:xfrm>
            <a:custGeom>
              <a:avLst/>
              <a:gdLst/>
              <a:ahLst/>
              <a:cxnLst/>
              <a:rect l="l" t="t" r="r" b="b"/>
              <a:pathLst>
                <a:path w="82620" h="125836" fill="none" extrusionOk="0">
                  <a:moveTo>
                    <a:pt x="1" y="1"/>
                  </a:moveTo>
                  <a:lnTo>
                    <a:pt x="82620" y="125835"/>
                  </a:lnTo>
                </a:path>
              </a:pathLst>
            </a:custGeom>
            <a:noFill/>
            <a:ln w="11750" cap="flat" cmpd="sng">
              <a:solidFill>
                <a:schemeClr val="dk1"/>
              </a:solidFill>
              <a:prstDash val="solid"/>
              <a:miter lim="5219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07" name="Google Shape;1007;p21"/>
            <p:cNvSpPr/>
            <p:nvPr/>
          </p:nvSpPr>
          <p:spPr>
            <a:xfrm>
              <a:off x="3742125" y="4138150"/>
              <a:ext cx="842925" cy="1092125"/>
            </a:xfrm>
            <a:custGeom>
              <a:avLst/>
              <a:gdLst/>
              <a:ahLst/>
              <a:cxnLst/>
              <a:rect l="l" t="t" r="r" b="b"/>
              <a:pathLst>
                <a:path w="33717" h="43685" extrusionOk="0">
                  <a:moveTo>
                    <a:pt x="9604" y="0"/>
                  </a:moveTo>
                  <a:lnTo>
                    <a:pt x="1" y="6159"/>
                  </a:lnTo>
                  <a:lnTo>
                    <a:pt x="24113" y="43685"/>
                  </a:lnTo>
                  <a:lnTo>
                    <a:pt x="25679" y="35595"/>
                  </a:lnTo>
                  <a:lnTo>
                    <a:pt x="33716" y="37526"/>
                  </a:lnTo>
                  <a:lnTo>
                    <a:pt x="9604"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08" name="Google Shape;1008;p21"/>
            <p:cNvSpPr/>
            <p:nvPr/>
          </p:nvSpPr>
          <p:spPr>
            <a:xfrm>
              <a:off x="1526600" y="464775"/>
              <a:ext cx="4343675" cy="4627200"/>
            </a:xfrm>
            <a:custGeom>
              <a:avLst/>
              <a:gdLst/>
              <a:ahLst/>
              <a:cxnLst/>
              <a:rect l="l" t="t" r="r" b="b"/>
              <a:pathLst>
                <a:path w="173747" h="185088" extrusionOk="0">
                  <a:moveTo>
                    <a:pt x="91115" y="1"/>
                  </a:moveTo>
                  <a:cubicBezTo>
                    <a:pt x="90634" y="1"/>
                    <a:pt x="90147" y="140"/>
                    <a:pt x="89718" y="433"/>
                  </a:cubicBezTo>
                  <a:lnTo>
                    <a:pt x="0" y="59357"/>
                  </a:lnTo>
                  <a:lnTo>
                    <a:pt x="82515" y="185087"/>
                  </a:lnTo>
                  <a:lnTo>
                    <a:pt x="172285" y="126163"/>
                  </a:lnTo>
                  <a:cubicBezTo>
                    <a:pt x="173433" y="125380"/>
                    <a:pt x="173746" y="123866"/>
                    <a:pt x="172963" y="122718"/>
                  </a:cubicBezTo>
                  <a:lnTo>
                    <a:pt x="93162" y="1111"/>
                  </a:lnTo>
                  <a:cubicBezTo>
                    <a:pt x="92705" y="392"/>
                    <a:pt x="91920" y="1"/>
                    <a:pt x="91115"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09" name="Google Shape;1009;p21"/>
            <p:cNvSpPr/>
            <p:nvPr/>
          </p:nvSpPr>
          <p:spPr>
            <a:xfrm>
              <a:off x="1636200" y="1843000"/>
              <a:ext cx="2130750" cy="3199400"/>
            </a:xfrm>
            <a:custGeom>
              <a:avLst/>
              <a:gdLst/>
              <a:ahLst/>
              <a:cxnLst/>
              <a:rect l="l" t="t" r="r" b="b"/>
              <a:pathLst>
                <a:path w="85230" h="127976" extrusionOk="0">
                  <a:moveTo>
                    <a:pt x="2506" y="1"/>
                  </a:moveTo>
                  <a:lnTo>
                    <a:pt x="0" y="1619"/>
                  </a:lnTo>
                  <a:lnTo>
                    <a:pt x="82724" y="127975"/>
                  </a:lnTo>
                  <a:lnTo>
                    <a:pt x="85229" y="126357"/>
                  </a:lnTo>
                  <a:lnTo>
                    <a:pt x="2506"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10" name="Google Shape;1010;p21"/>
            <p:cNvSpPr/>
            <p:nvPr/>
          </p:nvSpPr>
          <p:spPr>
            <a:xfrm>
              <a:off x="2647400" y="1567700"/>
              <a:ext cx="2116400" cy="2399550"/>
            </a:xfrm>
            <a:custGeom>
              <a:avLst/>
              <a:gdLst/>
              <a:ahLst/>
              <a:cxnLst/>
              <a:rect l="l" t="t" r="r" b="b"/>
              <a:pathLst>
                <a:path w="84656" h="95982" fill="none" extrusionOk="0">
                  <a:moveTo>
                    <a:pt x="82777" y="71347"/>
                  </a:moveTo>
                  <a:cubicBezTo>
                    <a:pt x="82777" y="69937"/>
                    <a:pt x="83507" y="68633"/>
                    <a:pt x="84656" y="67850"/>
                  </a:cubicBezTo>
                  <a:lnTo>
                    <a:pt x="40919" y="1201"/>
                  </a:lnTo>
                  <a:cubicBezTo>
                    <a:pt x="38988" y="2453"/>
                    <a:pt x="36431" y="1932"/>
                    <a:pt x="35178" y="0"/>
                  </a:cubicBezTo>
                  <a:lnTo>
                    <a:pt x="1149" y="22286"/>
                  </a:lnTo>
                  <a:cubicBezTo>
                    <a:pt x="2454" y="24217"/>
                    <a:pt x="1932" y="26827"/>
                    <a:pt x="1" y="28080"/>
                  </a:cubicBezTo>
                  <a:lnTo>
                    <a:pt x="43737" y="94729"/>
                  </a:lnTo>
                  <a:cubicBezTo>
                    <a:pt x="45668" y="93476"/>
                    <a:pt x="48226" y="94050"/>
                    <a:pt x="49478" y="95981"/>
                  </a:cubicBezTo>
                  <a:lnTo>
                    <a:pt x="83455" y="73643"/>
                  </a:lnTo>
                  <a:cubicBezTo>
                    <a:pt x="82985" y="72965"/>
                    <a:pt x="82777" y="72182"/>
                    <a:pt x="82777" y="71347"/>
                  </a:cubicBezTo>
                  <a:close/>
                </a:path>
              </a:pathLst>
            </a:custGeom>
            <a:solidFill>
              <a:schemeClr val="lt1"/>
            </a:solidFill>
            <a:ln w="14350" cap="flat" cmpd="sng">
              <a:solidFill>
                <a:schemeClr val="lt1"/>
              </a:solidFill>
              <a:prstDash val="solid"/>
              <a:miter lim="5219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11" name="Google Shape;1011;p21"/>
          <p:cNvGrpSpPr/>
          <p:nvPr/>
        </p:nvGrpSpPr>
        <p:grpSpPr>
          <a:xfrm rot="215000" flipH="1">
            <a:off x="9724532" y="5900520"/>
            <a:ext cx="3042587" cy="2387405"/>
            <a:chOff x="-2415600" y="2986400"/>
            <a:chExt cx="1943075" cy="1524659"/>
          </a:xfrm>
        </p:grpSpPr>
        <p:sp>
          <p:nvSpPr>
            <p:cNvPr id="1012" name="Google Shape;1012;p21"/>
            <p:cNvSpPr/>
            <p:nvPr/>
          </p:nvSpPr>
          <p:spPr>
            <a:xfrm>
              <a:off x="-2415600" y="2986400"/>
              <a:ext cx="1117375" cy="1251275"/>
            </a:xfrm>
            <a:custGeom>
              <a:avLst/>
              <a:gdLst/>
              <a:ahLst/>
              <a:cxnLst/>
              <a:rect l="l" t="t" r="r" b="b"/>
              <a:pathLst>
                <a:path w="44695" h="50051" extrusionOk="0">
                  <a:moveTo>
                    <a:pt x="11387" y="1"/>
                  </a:moveTo>
                  <a:cubicBezTo>
                    <a:pt x="10743" y="1"/>
                    <a:pt x="10152" y="449"/>
                    <a:pt x="10001" y="1099"/>
                  </a:cubicBezTo>
                  <a:lnTo>
                    <a:pt x="180" y="41127"/>
                  </a:lnTo>
                  <a:cubicBezTo>
                    <a:pt x="0" y="41896"/>
                    <a:pt x="462" y="42665"/>
                    <a:pt x="1257" y="42871"/>
                  </a:cubicBezTo>
                  <a:lnTo>
                    <a:pt x="33617" y="50051"/>
                  </a:lnTo>
                  <a:lnTo>
                    <a:pt x="44695" y="8433"/>
                  </a:lnTo>
                  <a:lnTo>
                    <a:pt x="11744" y="48"/>
                  </a:lnTo>
                  <a:cubicBezTo>
                    <a:pt x="11625" y="16"/>
                    <a:pt x="11505" y="1"/>
                    <a:pt x="1138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13" name="Google Shape;1013;p21"/>
            <p:cNvSpPr/>
            <p:nvPr/>
          </p:nvSpPr>
          <p:spPr>
            <a:xfrm>
              <a:off x="-1586075" y="3188225"/>
              <a:ext cx="1113550" cy="1279575"/>
            </a:xfrm>
            <a:custGeom>
              <a:avLst/>
              <a:gdLst/>
              <a:ahLst/>
              <a:cxnLst/>
              <a:rect l="l" t="t" r="r" b="b"/>
              <a:pathLst>
                <a:path w="44542" h="51183" extrusionOk="0">
                  <a:moveTo>
                    <a:pt x="10411" y="1"/>
                  </a:moveTo>
                  <a:lnTo>
                    <a:pt x="0" y="41772"/>
                  </a:lnTo>
                  <a:lnTo>
                    <a:pt x="31797" y="51132"/>
                  </a:lnTo>
                  <a:cubicBezTo>
                    <a:pt x="31925" y="51166"/>
                    <a:pt x="32054" y="51182"/>
                    <a:pt x="32181" y="51182"/>
                  </a:cubicBezTo>
                  <a:cubicBezTo>
                    <a:pt x="32815" y="51182"/>
                    <a:pt x="33395" y="50773"/>
                    <a:pt x="33566" y="50132"/>
                  </a:cubicBezTo>
                  <a:lnTo>
                    <a:pt x="44336" y="10360"/>
                  </a:lnTo>
                  <a:cubicBezTo>
                    <a:pt x="44541" y="9591"/>
                    <a:pt x="44080" y="8796"/>
                    <a:pt x="43310" y="8591"/>
                  </a:cubicBezTo>
                  <a:lnTo>
                    <a:pt x="10411" y="1"/>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14" name="Google Shape;1014;p21"/>
            <p:cNvSpPr/>
            <p:nvPr/>
          </p:nvSpPr>
          <p:spPr>
            <a:xfrm>
              <a:off x="-2402775" y="2994000"/>
              <a:ext cx="1133400" cy="1217400"/>
            </a:xfrm>
            <a:custGeom>
              <a:avLst/>
              <a:gdLst/>
              <a:ahLst/>
              <a:cxnLst/>
              <a:rect l="l" t="t" r="r" b="b"/>
              <a:pathLst>
                <a:path w="45336" h="48696" extrusionOk="0">
                  <a:moveTo>
                    <a:pt x="12283" y="0"/>
                  </a:moveTo>
                  <a:lnTo>
                    <a:pt x="0" y="41900"/>
                  </a:lnTo>
                  <a:lnTo>
                    <a:pt x="19104" y="42131"/>
                  </a:lnTo>
                  <a:cubicBezTo>
                    <a:pt x="23976" y="42823"/>
                    <a:pt x="28540" y="44874"/>
                    <a:pt x="32309" y="48054"/>
                  </a:cubicBezTo>
                  <a:lnTo>
                    <a:pt x="33053" y="48695"/>
                  </a:lnTo>
                  <a:lnTo>
                    <a:pt x="45336" y="6770"/>
                  </a:lnTo>
                  <a:lnTo>
                    <a:pt x="44567" y="6129"/>
                  </a:lnTo>
                  <a:cubicBezTo>
                    <a:pt x="40797" y="2975"/>
                    <a:pt x="36233" y="923"/>
                    <a:pt x="31361" y="231"/>
                  </a:cubicBezTo>
                  <a:lnTo>
                    <a:pt x="12283"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15" name="Google Shape;1015;p21"/>
            <p:cNvSpPr/>
            <p:nvPr/>
          </p:nvSpPr>
          <p:spPr>
            <a:xfrm>
              <a:off x="-2351263" y="3014809"/>
              <a:ext cx="1085975" cy="1231500"/>
            </a:xfrm>
            <a:custGeom>
              <a:avLst/>
              <a:gdLst/>
              <a:ahLst/>
              <a:cxnLst/>
              <a:rect l="l" t="t" r="r" b="b"/>
              <a:pathLst>
                <a:path w="43439" h="49260" extrusionOk="0">
                  <a:moveTo>
                    <a:pt x="12258" y="0"/>
                  </a:moveTo>
                  <a:lnTo>
                    <a:pt x="1" y="41925"/>
                  </a:lnTo>
                  <a:lnTo>
                    <a:pt x="17207" y="42695"/>
                  </a:lnTo>
                  <a:cubicBezTo>
                    <a:pt x="22079" y="43387"/>
                    <a:pt x="26643" y="45438"/>
                    <a:pt x="30412" y="48618"/>
                  </a:cubicBezTo>
                  <a:lnTo>
                    <a:pt x="31156" y="49259"/>
                  </a:lnTo>
                  <a:lnTo>
                    <a:pt x="43439" y="7334"/>
                  </a:lnTo>
                  <a:lnTo>
                    <a:pt x="42670" y="6693"/>
                  </a:lnTo>
                  <a:cubicBezTo>
                    <a:pt x="38900" y="3539"/>
                    <a:pt x="34336" y="1487"/>
                    <a:pt x="29464" y="769"/>
                  </a:cubicBezTo>
                  <a:lnTo>
                    <a:pt x="12258" y="0"/>
                  </a:ln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16" name="Google Shape;1016;p21"/>
            <p:cNvSpPr/>
            <p:nvPr/>
          </p:nvSpPr>
          <p:spPr>
            <a:xfrm>
              <a:off x="-1573663" y="3188659"/>
              <a:ext cx="1070600" cy="1322400"/>
            </a:xfrm>
            <a:custGeom>
              <a:avLst/>
              <a:gdLst/>
              <a:ahLst/>
              <a:cxnLst/>
              <a:rect l="l" t="t" r="r" b="b"/>
              <a:pathLst>
                <a:path w="42824" h="52896" extrusionOk="0">
                  <a:moveTo>
                    <a:pt x="17135" y="1"/>
                  </a:moveTo>
                  <a:cubicBezTo>
                    <a:pt x="15803" y="1"/>
                    <a:pt x="14490" y="86"/>
                    <a:pt x="13232" y="252"/>
                  </a:cubicBezTo>
                  <a:lnTo>
                    <a:pt x="12258" y="380"/>
                  </a:lnTo>
                  <a:lnTo>
                    <a:pt x="1" y="42280"/>
                  </a:lnTo>
                  <a:lnTo>
                    <a:pt x="975" y="42151"/>
                  </a:lnTo>
                  <a:cubicBezTo>
                    <a:pt x="2113" y="42002"/>
                    <a:pt x="3255" y="41927"/>
                    <a:pt x="4394" y="41927"/>
                  </a:cubicBezTo>
                  <a:cubicBezTo>
                    <a:pt x="8133" y="41927"/>
                    <a:pt x="11844" y="42727"/>
                    <a:pt x="15284" y="44280"/>
                  </a:cubicBezTo>
                  <a:lnTo>
                    <a:pt x="30208" y="52895"/>
                  </a:lnTo>
                  <a:lnTo>
                    <a:pt x="42824" y="9124"/>
                  </a:lnTo>
                  <a:lnTo>
                    <a:pt x="28284" y="2226"/>
                  </a:lnTo>
                  <a:cubicBezTo>
                    <a:pt x="24955" y="704"/>
                    <a:pt x="20963" y="1"/>
                    <a:pt x="17135" y="1"/>
                  </a:cubicBez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1017" name="Google Shape;1017;p21"/>
            <p:cNvGrpSpPr/>
            <p:nvPr/>
          </p:nvGrpSpPr>
          <p:grpSpPr>
            <a:xfrm>
              <a:off x="-2218800" y="3088875"/>
              <a:ext cx="1598825" cy="1190475"/>
              <a:chOff x="-2218800" y="3088875"/>
              <a:chExt cx="1598825" cy="1190475"/>
            </a:xfrm>
          </p:grpSpPr>
          <p:sp>
            <p:nvSpPr>
              <p:cNvPr id="1018" name="Google Shape;1018;p21"/>
              <p:cNvSpPr/>
              <p:nvPr/>
            </p:nvSpPr>
            <p:spPr>
              <a:xfrm>
                <a:off x="-2218800" y="3088875"/>
                <a:ext cx="841100" cy="985325"/>
              </a:xfrm>
              <a:custGeom>
                <a:avLst/>
                <a:gdLst/>
                <a:ahLst/>
                <a:cxnLst/>
                <a:rect l="l" t="t" r="r" b="b"/>
                <a:pathLst>
                  <a:path w="33644" h="39413" extrusionOk="0">
                    <a:moveTo>
                      <a:pt x="9539" y="0"/>
                    </a:moveTo>
                    <a:lnTo>
                      <a:pt x="9462" y="667"/>
                    </a:lnTo>
                    <a:lnTo>
                      <a:pt x="22412" y="2385"/>
                    </a:lnTo>
                    <a:cubicBezTo>
                      <a:pt x="26027" y="3077"/>
                      <a:pt x="29489" y="4436"/>
                      <a:pt x="32643" y="6360"/>
                    </a:cubicBezTo>
                    <a:lnTo>
                      <a:pt x="33284" y="6744"/>
                    </a:lnTo>
                    <a:lnTo>
                      <a:pt x="33643" y="6154"/>
                    </a:lnTo>
                    <a:lnTo>
                      <a:pt x="33002" y="5770"/>
                    </a:lnTo>
                    <a:cubicBezTo>
                      <a:pt x="29797" y="3795"/>
                      <a:pt x="26233" y="2411"/>
                      <a:pt x="22540" y="1693"/>
                    </a:cubicBezTo>
                    <a:lnTo>
                      <a:pt x="9539" y="0"/>
                    </a:lnTo>
                    <a:close/>
                    <a:moveTo>
                      <a:pt x="8668" y="2385"/>
                    </a:moveTo>
                    <a:lnTo>
                      <a:pt x="8591" y="3052"/>
                    </a:lnTo>
                    <a:lnTo>
                      <a:pt x="21540" y="4770"/>
                    </a:lnTo>
                    <a:cubicBezTo>
                      <a:pt x="25156" y="5462"/>
                      <a:pt x="28617" y="6821"/>
                      <a:pt x="31771" y="8744"/>
                    </a:cubicBezTo>
                    <a:lnTo>
                      <a:pt x="32387" y="9129"/>
                    </a:lnTo>
                    <a:lnTo>
                      <a:pt x="32771" y="8565"/>
                    </a:lnTo>
                    <a:lnTo>
                      <a:pt x="32130" y="8180"/>
                    </a:lnTo>
                    <a:cubicBezTo>
                      <a:pt x="28899" y="6206"/>
                      <a:pt x="25361" y="4821"/>
                      <a:pt x="21668" y="4103"/>
                    </a:cubicBezTo>
                    <a:lnTo>
                      <a:pt x="8668" y="2385"/>
                    </a:lnTo>
                    <a:close/>
                    <a:moveTo>
                      <a:pt x="7796" y="4795"/>
                    </a:moveTo>
                    <a:lnTo>
                      <a:pt x="7719" y="5488"/>
                    </a:lnTo>
                    <a:lnTo>
                      <a:pt x="20668" y="7180"/>
                    </a:lnTo>
                    <a:cubicBezTo>
                      <a:pt x="24284" y="7898"/>
                      <a:pt x="27746" y="9232"/>
                      <a:pt x="30900" y="11180"/>
                    </a:cubicBezTo>
                    <a:lnTo>
                      <a:pt x="31515" y="11565"/>
                    </a:lnTo>
                    <a:lnTo>
                      <a:pt x="31874" y="10975"/>
                    </a:lnTo>
                    <a:lnTo>
                      <a:pt x="31259" y="10591"/>
                    </a:lnTo>
                    <a:cubicBezTo>
                      <a:pt x="28028" y="8616"/>
                      <a:pt x="24489" y="7231"/>
                      <a:pt x="20796" y="6513"/>
                    </a:cubicBezTo>
                    <a:lnTo>
                      <a:pt x="7796" y="4795"/>
                    </a:lnTo>
                    <a:close/>
                    <a:moveTo>
                      <a:pt x="6873" y="9206"/>
                    </a:moveTo>
                    <a:lnTo>
                      <a:pt x="6770" y="9873"/>
                    </a:lnTo>
                    <a:lnTo>
                      <a:pt x="19745" y="11591"/>
                    </a:lnTo>
                    <a:cubicBezTo>
                      <a:pt x="23361" y="12283"/>
                      <a:pt x="26822" y="13642"/>
                      <a:pt x="29976" y="15565"/>
                    </a:cubicBezTo>
                    <a:lnTo>
                      <a:pt x="30592" y="15950"/>
                    </a:lnTo>
                    <a:lnTo>
                      <a:pt x="30951" y="15386"/>
                    </a:lnTo>
                    <a:lnTo>
                      <a:pt x="30335" y="15001"/>
                    </a:lnTo>
                    <a:cubicBezTo>
                      <a:pt x="27104" y="13027"/>
                      <a:pt x="23566" y="11642"/>
                      <a:pt x="19848" y="10924"/>
                    </a:cubicBezTo>
                    <a:lnTo>
                      <a:pt x="6873" y="9206"/>
                    </a:lnTo>
                    <a:close/>
                    <a:moveTo>
                      <a:pt x="5975" y="11616"/>
                    </a:moveTo>
                    <a:lnTo>
                      <a:pt x="5898" y="12283"/>
                    </a:lnTo>
                    <a:lnTo>
                      <a:pt x="18848" y="14001"/>
                    </a:lnTo>
                    <a:cubicBezTo>
                      <a:pt x="22463" y="14693"/>
                      <a:pt x="25925" y="16052"/>
                      <a:pt x="29079" y="17976"/>
                    </a:cubicBezTo>
                    <a:lnTo>
                      <a:pt x="29694" y="18360"/>
                    </a:lnTo>
                    <a:lnTo>
                      <a:pt x="30079" y="17796"/>
                    </a:lnTo>
                    <a:lnTo>
                      <a:pt x="29438" y="17411"/>
                    </a:lnTo>
                    <a:cubicBezTo>
                      <a:pt x="26207" y="15437"/>
                      <a:pt x="22668" y="14052"/>
                      <a:pt x="18976" y="13334"/>
                    </a:cubicBezTo>
                    <a:lnTo>
                      <a:pt x="5975" y="11616"/>
                    </a:lnTo>
                    <a:close/>
                    <a:moveTo>
                      <a:pt x="5078" y="14027"/>
                    </a:moveTo>
                    <a:lnTo>
                      <a:pt x="5001" y="14693"/>
                    </a:lnTo>
                    <a:lnTo>
                      <a:pt x="17950" y="16411"/>
                    </a:lnTo>
                    <a:cubicBezTo>
                      <a:pt x="21566" y="17104"/>
                      <a:pt x="25027" y="18463"/>
                      <a:pt x="28181" y="20386"/>
                    </a:cubicBezTo>
                    <a:lnTo>
                      <a:pt x="28797" y="20796"/>
                    </a:lnTo>
                    <a:lnTo>
                      <a:pt x="29181" y="20206"/>
                    </a:lnTo>
                    <a:lnTo>
                      <a:pt x="28566" y="19822"/>
                    </a:lnTo>
                    <a:cubicBezTo>
                      <a:pt x="25335" y="17847"/>
                      <a:pt x="21796" y="16463"/>
                      <a:pt x="18104" y="15745"/>
                    </a:cubicBezTo>
                    <a:lnTo>
                      <a:pt x="5078" y="14027"/>
                    </a:lnTo>
                    <a:close/>
                    <a:moveTo>
                      <a:pt x="4078" y="19053"/>
                    </a:moveTo>
                    <a:lnTo>
                      <a:pt x="4001" y="19719"/>
                    </a:lnTo>
                    <a:lnTo>
                      <a:pt x="16950" y="21437"/>
                    </a:lnTo>
                    <a:cubicBezTo>
                      <a:pt x="20591" y="22130"/>
                      <a:pt x="24053" y="23489"/>
                      <a:pt x="27207" y="25412"/>
                    </a:cubicBezTo>
                    <a:lnTo>
                      <a:pt x="27822" y="25797"/>
                    </a:lnTo>
                    <a:lnTo>
                      <a:pt x="28181" y="25232"/>
                    </a:lnTo>
                    <a:lnTo>
                      <a:pt x="27566" y="24822"/>
                    </a:lnTo>
                    <a:cubicBezTo>
                      <a:pt x="24335" y="22848"/>
                      <a:pt x="20796" y="21463"/>
                      <a:pt x="17104" y="20745"/>
                    </a:cubicBezTo>
                    <a:lnTo>
                      <a:pt x="4078" y="19053"/>
                    </a:lnTo>
                    <a:close/>
                    <a:moveTo>
                      <a:pt x="3231" y="21463"/>
                    </a:moveTo>
                    <a:lnTo>
                      <a:pt x="3129" y="22130"/>
                    </a:lnTo>
                    <a:lnTo>
                      <a:pt x="16078" y="23848"/>
                    </a:lnTo>
                    <a:cubicBezTo>
                      <a:pt x="19899" y="24617"/>
                      <a:pt x="24438" y="26668"/>
                      <a:pt x="26310" y="27848"/>
                    </a:cubicBezTo>
                    <a:lnTo>
                      <a:pt x="26925" y="28233"/>
                    </a:lnTo>
                    <a:lnTo>
                      <a:pt x="27310" y="27643"/>
                    </a:lnTo>
                    <a:lnTo>
                      <a:pt x="26669" y="27258"/>
                    </a:lnTo>
                    <a:cubicBezTo>
                      <a:pt x="24745" y="26053"/>
                      <a:pt x="20104" y="23925"/>
                      <a:pt x="16206" y="23155"/>
                    </a:cubicBezTo>
                    <a:lnTo>
                      <a:pt x="3231" y="21463"/>
                    </a:lnTo>
                    <a:close/>
                    <a:moveTo>
                      <a:pt x="2334" y="23848"/>
                    </a:moveTo>
                    <a:lnTo>
                      <a:pt x="2231" y="24514"/>
                    </a:lnTo>
                    <a:lnTo>
                      <a:pt x="15206" y="26232"/>
                    </a:lnTo>
                    <a:cubicBezTo>
                      <a:pt x="18925" y="26976"/>
                      <a:pt x="24540" y="29669"/>
                      <a:pt x="25438" y="30233"/>
                    </a:cubicBezTo>
                    <a:lnTo>
                      <a:pt x="26053" y="30617"/>
                    </a:lnTo>
                    <a:lnTo>
                      <a:pt x="26412" y="30053"/>
                    </a:lnTo>
                    <a:lnTo>
                      <a:pt x="25797" y="29669"/>
                    </a:lnTo>
                    <a:cubicBezTo>
                      <a:pt x="24848" y="29079"/>
                      <a:pt x="19207" y="26335"/>
                      <a:pt x="15335" y="25566"/>
                    </a:cubicBezTo>
                    <a:lnTo>
                      <a:pt x="2334" y="23848"/>
                    </a:lnTo>
                    <a:close/>
                    <a:moveTo>
                      <a:pt x="1283" y="27592"/>
                    </a:moveTo>
                    <a:lnTo>
                      <a:pt x="1180" y="28284"/>
                    </a:lnTo>
                    <a:lnTo>
                      <a:pt x="14155" y="29976"/>
                    </a:lnTo>
                    <a:cubicBezTo>
                      <a:pt x="17771" y="30694"/>
                      <a:pt x="21232" y="32053"/>
                      <a:pt x="24361" y="33976"/>
                    </a:cubicBezTo>
                    <a:lnTo>
                      <a:pt x="25002" y="34361"/>
                    </a:lnTo>
                    <a:lnTo>
                      <a:pt x="25361" y="33797"/>
                    </a:lnTo>
                    <a:lnTo>
                      <a:pt x="24745" y="33387"/>
                    </a:lnTo>
                    <a:cubicBezTo>
                      <a:pt x="21514" y="31412"/>
                      <a:pt x="17976" y="30028"/>
                      <a:pt x="14258" y="29310"/>
                    </a:cubicBezTo>
                    <a:lnTo>
                      <a:pt x="1283" y="27592"/>
                    </a:lnTo>
                    <a:close/>
                    <a:moveTo>
                      <a:pt x="693" y="30156"/>
                    </a:moveTo>
                    <a:lnTo>
                      <a:pt x="590" y="30822"/>
                    </a:lnTo>
                    <a:lnTo>
                      <a:pt x="13565" y="32541"/>
                    </a:lnTo>
                    <a:cubicBezTo>
                      <a:pt x="17181" y="33233"/>
                      <a:pt x="20643" y="34592"/>
                      <a:pt x="23797" y="36515"/>
                    </a:cubicBezTo>
                    <a:lnTo>
                      <a:pt x="24412" y="36900"/>
                    </a:lnTo>
                    <a:lnTo>
                      <a:pt x="24771" y="36310"/>
                    </a:lnTo>
                    <a:lnTo>
                      <a:pt x="24130" y="35925"/>
                    </a:lnTo>
                    <a:cubicBezTo>
                      <a:pt x="20925" y="33951"/>
                      <a:pt x="17386" y="32566"/>
                      <a:pt x="13668" y="31874"/>
                    </a:cubicBezTo>
                    <a:lnTo>
                      <a:pt x="693" y="30156"/>
                    </a:lnTo>
                    <a:close/>
                    <a:moveTo>
                      <a:pt x="103" y="32643"/>
                    </a:moveTo>
                    <a:lnTo>
                      <a:pt x="0" y="33335"/>
                    </a:lnTo>
                    <a:lnTo>
                      <a:pt x="12975" y="35053"/>
                    </a:lnTo>
                    <a:cubicBezTo>
                      <a:pt x="16591" y="35746"/>
                      <a:pt x="20053" y="37105"/>
                      <a:pt x="23207" y="39028"/>
                    </a:cubicBezTo>
                    <a:lnTo>
                      <a:pt x="23848" y="39413"/>
                    </a:lnTo>
                    <a:lnTo>
                      <a:pt x="24181" y="38823"/>
                    </a:lnTo>
                    <a:lnTo>
                      <a:pt x="23540" y="38438"/>
                    </a:lnTo>
                    <a:cubicBezTo>
                      <a:pt x="20335" y="36464"/>
                      <a:pt x="16796" y="35079"/>
                      <a:pt x="13104" y="34361"/>
                    </a:cubicBezTo>
                    <a:lnTo>
                      <a:pt x="103" y="32643"/>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19" name="Google Shape;1019;p21"/>
              <p:cNvSpPr/>
              <p:nvPr/>
            </p:nvSpPr>
            <p:spPr>
              <a:xfrm>
                <a:off x="-1461075" y="3283625"/>
                <a:ext cx="841100" cy="995725"/>
              </a:xfrm>
              <a:custGeom>
                <a:avLst/>
                <a:gdLst/>
                <a:ahLst/>
                <a:cxnLst/>
                <a:rect l="l" t="t" r="r" b="b"/>
                <a:pathLst>
                  <a:path w="33644" h="39829" extrusionOk="0">
                    <a:moveTo>
                      <a:pt x="11739" y="1"/>
                    </a:moveTo>
                    <a:cubicBezTo>
                      <a:pt x="10432" y="1"/>
                      <a:pt x="9481" y="31"/>
                      <a:pt x="9386" y="31"/>
                    </a:cubicBezTo>
                    <a:lnTo>
                      <a:pt x="9386" y="698"/>
                    </a:lnTo>
                    <a:cubicBezTo>
                      <a:pt x="9406" y="698"/>
                      <a:pt x="10284" y="673"/>
                      <a:pt x="11526" y="673"/>
                    </a:cubicBezTo>
                    <a:cubicBezTo>
                      <a:pt x="13388" y="673"/>
                      <a:pt x="16068" y="729"/>
                      <a:pt x="17899" y="1006"/>
                    </a:cubicBezTo>
                    <a:cubicBezTo>
                      <a:pt x="22643" y="1775"/>
                      <a:pt x="29618" y="4878"/>
                      <a:pt x="32618" y="6750"/>
                    </a:cubicBezTo>
                    <a:lnTo>
                      <a:pt x="33259" y="7134"/>
                    </a:lnTo>
                    <a:lnTo>
                      <a:pt x="33644" y="6570"/>
                    </a:lnTo>
                    <a:lnTo>
                      <a:pt x="33028" y="6185"/>
                    </a:lnTo>
                    <a:cubicBezTo>
                      <a:pt x="29977" y="4288"/>
                      <a:pt x="22874" y="1108"/>
                      <a:pt x="18053" y="365"/>
                    </a:cubicBezTo>
                    <a:cubicBezTo>
                      <a:pt x="16198" y="63"/>
                      <a:pt x="13606" y="1"/>
                      <a:pt x="11739" y="1"/>
                    </a:cubicBezTo>
                    <a:close/>
                    <a:moveTo>
                      <a:pt x="8770" y="2801"/>
                    </a:moveTo>
                    <a:lnTo>
                      <a:pt x="8770" y="3493"/>
                    </a:lnTo>
                    <a:cubicBezTo>
                      <a:pt x="8847" y="3493"/>
                      <a:pt x="16130" y="3519"/>
                      <a:pt x="19258" y="4288"/>
                    </a:cubicBezTo>
                    <a:cubicBezTo>
                      <a:pt x="22976" y="5211"/>
                      <a:pt x="28489" y="7134"/>
                      <a:pt x="31746" y="9160"/>
                    </a:cubicBezTo>
                    <a:lnTo>
                      <a:pt x="32387" y="9545"/>
                    </a:lnTo>
                    <a:lnTo>
                      <a:pt x="32746" y="8980"/>
                    </a:lnTo>
                    <a:lnTo>
                      <a:pt x="32105" y="8570"/>
                    </a:lnTo>
                    <a:cubicBezTo>
                      <a:pt x="28797" y="6519"/>
                      <a:pt x="23207" y="4570"/>
                      <a:pt x="19412" y="3621"/>
                    </a:cubicBezTo>
                    <a:cubicBezTo>
                      <a:pt x="16207" y="2852"/>
                      <a:pt x="9078" y="2801"/>
                      <a:pt x="8770" y="2801"/>
                    </a:cubicBezTo>
                    <a:close/>
                    <a:moveTo>
                      <a:pt x="8129" y="5570"/>
                    </a:moveTo>
                    <a:lnTo>
                      <a:pt x="8129" y="6262"/>
                    </a:lnTo>
                    <a:cubicBezTo>
                      <a:pt x="8232" y="6262"/>
                      <a:pt x="17412" y="6467"/>
                      <a:pt x="20592" y="7570"/>
                    </a:cubicBezTo>
                    <a:cubicBezTo>
                      <a:pt x="21463" y="7878"/>
                      <a:pt x="22361" y="8160"/>
                      <a:pt x="23233" y="8442"/>
                    </a:cubicBezTo>
                    <a:cubicBezTo>
                      <a:pt x="25976" y="9314"/>
                      <a:pt x="28592" y="10160"/>
                      <a:pt x="30874" y="11570"/>
                    </a:cubicBezTo>
                    <a:lnTo>
                      <a:pt x="31490" y="11955"/>
                    </a:lnTo>
                    <a:lnTo>
                      <a:pt x="31849" y="11391"/>
                    </a:lnTo>
                    <a:lnTo>
                      <a:pt x="31208" y="11006"/>
                    </a:lnTo>
                    <a:cubicBezTo>
                      <a:pt x="28874" y="9519"/>
                      <a:pt x="26079" y="8647"/>
                      <a:pt x="23412" y="7801"/>
                    </a:cubicBezTo>
                    <a:cubicBezTo>
                      <a:pt x="22540" y="7519"/>
                      <a:pt x="21669" y="7237"/>
                      <a:pt x="20797" y="6929"/>
                    </a:cubicBezTo>
                    <a:cubicBezTo>
                      <a:pt x="17540" y="5801"/>
                      <a:pt x="8514" y="5570"/>
                      <a:pt x="8129" y="5570"/>
                    </a:cubicBezTo>
                    <a:close/>
                    <a:moveTo>
                      <a:pt x="6822" y="9596"/>
                    </a:moveTo>
                    <a:lnTo>
                      <a:pt x="6745" y="10263"/>
                    </a:lnTo>
                    <a:lnTo>
                      <a:pt x="19694" y="11981"/>
                    </a:lnTo>
                    <a:cubicBezTo>
                      <a:pt x="23310" y="12699"/>
                      <a:pt x="26771" y="14032"/>
                      <a:pt x="29925" y="15981"/>
                    </a:cubicBezTo>
                    <a:lnTo>
                      <a:pt x="30566" y="16365"/>
                    </a:lnTo>
                    <a:lnTo>
                      <a:pt x="30925" y="15776"/>
                    </a:lnTo>
                    <a:lnTo>
                      <a:pt x="30284" y="15391"/>
                    </a:lnTo>
                    <a:cubicBezTo>
                      <a:pt x="27079" y="13417"/>
                      <a:pt x="23515" y="12032"/>
                      <a:pt x="19822" y="11314"/>
                    </a:cubicBezTo>
                    <a:lnTo>
                      <a:pt x="6822" y="9596"/>
                    </a:lnTo>
                    <a:close/>
                    <a:moveTo>
                      <a:pt x="5950" y="12006"/>
                    </a:moveTo>
                    <a:lnTo>
                      <a:pt x="5847" y="12673"/>
                    </a:lnTo>
                    <a:lnTo>
                      <a:pt x="18822" y="14391"/>
                    </a:lnTo>
                    <a:cubicBezTo>
                      <a:pt x="22438" y="15109"/>
                      <a:pt x="25900" y="16442"/>
                      <a:pt x="29054" y="18391"/>
                    </a:cubicBezTo>
                    <a:lnTo>
                      <a:pt x="29669" y="18776"/>
                    </a:lnTo>
                    <a:lnTo>
                      <a:pt x="30054" y="18186"/>
                    </a:lnTo>
                    <a:lnTo>
                      <a:pt x="29413" y="17801"/>
                    </a:lnTo>
                    <a:cubicBezTo>
                      <a:pt x="26182" y="15827"/>
                      <a:pt x="22643" y="14442"/>
                      <a:pt x="18925" y="13724"/>
                    </a:cubicBezTo>
                    <a:lnTo>
                      <a:pt x="5950" y="12006"/>
                    </a:lnTo>
                    <a:close/>
                    <a:moveTo>
                      <a:pt x="5052" y="14417"/>
                    </a:moveTo>
                    <a:lnTo>
                      <a:pt x="4975" y="15109"/>
                    </a:lnTo>
                    <a:lnTo>
                      <a:pt x="17925" y="16801"/>
                    </a:lnTo>
                    <a:cubicBezTo>
                      <a:pt x="21540" y="17519"/>
                      <a:pt x="25028" y="18853"/>
                      <a:pt x="28156" y="20802"/>
                    </a:cubicBezTo>
                    <a:lnTo>
                      <a:pt x="28797" y="21186"/>
                    </a:lnTo>
                    <a:lnTo>
                      <a:pt x="29156" y="20596"/>
                    </a:lnTo>
                    <a:lnTo>
                      <a:pt x="28515" y="20212"/>
                    </a:lnTo>
                    <a:cubicBezTo>
                      <a:pt x="25310" y="18237"/>
                      <a:pt x="21745" y="16853"/>
                      <a:pt x="18053" y="16135"/>
                    </a:cubicBezTo>
                    <a:lnTo>
                      <a:pt x="5052" y="14417"/>
                    </a:lnTo>
                    <a:close/>
                    <a:moveTo>
                      <a:pt x="4078" y="19443"/>
                    </a:moveTo>
                    <a:lnTo>
                      <a:pt x="4001" y="20109"/>
                    </a:lnTo>
                    <a:lnTo>
                      <a:pt x="16950" y="21827"/>
                    </a:lnTo>
                    <a:cubicBezTo>
                      <a:pt x="20566" y="22545"/>
                      <a:pt x="24028" y="23879"/>
                      <a:pt x="27182" y="25827"/>
                    </a:cubicBezTo>
                    <a:lnTo>
                      <a:pt x="27823" y="26212"/>
                    </a:lnTo>
                    <a:lnTo>
                      <a:pt x="28156" y="25622"/>
                    </a:lnTo>
                    <a:lnTo>
                      <a:pt x="27541" y="25238"/>
                    </a:lnTo>
                    <a:cubicBezTo>
                      <a:pt x="24310" y="23263"/>
                      <a:pt x="20771" y="21879"/>
                      <a:pt x="17079" y="21161"/>
                    </a:cubicBezTo>
                    <a:lnTo>
                      <a:pt x="4078" y="19443"/>
                    </a:lnTo>
                    <a:close/>
                    <a:moveTo>
                      <a:pt x="3180" y="21853"/>
                    </a:moveTo>
                    <a:lnTo>
                      <a:pt x="3103" y="22520"/>
                    </a:lnTo>
                    <a:lnTo>
                      <a:pt x="16053" y="24238"/>
                    </a:lnTo>
                    <a:cubicBezTo>
                      <a:pt x="19874" y="24981"/>
                      <a:pt x="24438" y="27058"/>
                      <a:pt x="26284" y="28212"/>
                    </a:cubicBezTo>
                    <a:lnTo>
                      <a:pt x="26925" y="28623"/>
                    </a:lnTo>
                    <a:lnTo>
                      <a:pt x="27284" y="28033"/>
                    </a:lnTo>
                    <a:lnTo>
                      <a:pt x="26643" y="27648"/>
                    </a:lnTo>
                    <a:cubicBezTo>
                      <a:pt x="24720" y="26443"/>
                      <a:pt x="20079" y="24340"/>
                      <a:pt x="16181" y="23571"/>
                    </a:cubicBezTo>
                    <a:lnTo>
                      <a:pt x="3180" y="21853"/>
                    </a:lnTo>
                    <a:close/>
                    <a:moveTo>
                      <a:pt x="2309" y="24263"/>
                    </a:moveTo>
                    <a:lnTo>
                      <a:pt x="2232" y="24930"/>
                    </a:lnTo>
                    <a:lnTo>
                      <a:pt x="15181" y="26648"/>
                    </a:lnTo>
                    <a:cubicBezTo>
                      <a:pt x="18925" y="27392"/>
                      <a:pt x="24515" y="30084"/>
                      <a:pt x="25412" y="30623"/>
                    </a:cubicBezTo>
                    <a:lnTo>
                      <a:pt x="26053" y="31007"/>
                    </a:lnTo>
                    <a:lnTo>
                      <a:pt x="26387" y="30443"/>
                    </a:lnTo>
                    <a:lnTo>
                      <a:pt x="25771" y="30058"/>
                    </a:lnTo>
                    <a:cubicBezTo>
                      <a:pt x="24823" y="29469"/>
                      <a:pt x="19181" y="26751"/>
                      <a:pt x="15309" y="25981"/>
                    </a:cubicBezTo>
                    <a:lnTo>
                      <a:pt x="2309" y="24263"/>
                    </a:lnTo>
                    <a:close/>
                    <a:moveTo>
                      <a:pt x="1257" y="28007"/>
                    </a:moveTo>
                    <a:lnTo>
                      <a:pt x="1180" y="28674"/>
                    </a:lnTo>
                    <a:lnTo>
                      <a:pt x="14130" y="30392"/>
                    </a:lnTo>
                    <a:cubicBezTo>
                      <a:pt x="17745" y="31110"/>
                      <a:pt x="21207" y="32443"/>
                      <a:pt x="24361" y="34392"/>
                    </a:cubicBezTo>
                    <a:lnTo>
                      <a:pt x="24976" y="34777"/>
                    </a:lnTo>
                    <a:lnTo>
                      <a:pt x="25335" y="34187"/>
                    </a:lnTo>
                    <a:lnTo>
                      <a:pt x="24720" y="33802"/>
                    </a:lnTo>
                    <a:cubicBezTo>
                      <a:pt x="21489" y="31828"/>
                      <a:pt x="17950" y="30443"/>
                      <a:pt x="14258" y="29725"/>
                    </a:cubicBezTo>
                    <a:lnTo>
                      <a:pt x="1257" y="28007"/>
                    </a:lnTo>
                    <a:close/>
                    <a:moveTo>
                      <a:pt x="667" y="30520"/>
                    </a:moveTo>
                    <a:lnTo>
                      <a:pt x="591" y="31212"/>
                    </a:lnTo>
                    <a:lnTo>
                      <a:pt x="13566" y="32905"/>
                    </a:lnTo>
                    <a:cubicBezTo>
                      <a:pt x="17155" y="33623"/>
                      <a:pt x="20617" y="34982"/>
                      <a:pt x="23771" y="36905"/>
                    </a:cubicBezTo>
                    <a:lnTo>
                      <a:pt x="24412" y="37290"/>
                    </a:lnTo>
                    <a:lnTo>
                      <a:pt x="24746" y="36726"/>
                    </a:lnTo>
                    <a:lnTo>
                      <a:pt x="24130" y="36315"/>
                    </a:lnTo>
                    <a:cubicBezTo>
                      <a:pt x="20899" y="34341"/>
                      <a:pt x="17361" y="32956"/>
                      <a:pt x="13668" y="32238"/>
                    </a:cubicBezTo>
                    <a:lnTo>
                      <a:pt x="667" y="30520"/>
                    </a:lnTo>
                    <a:close/>
                    <a:moveTo>
                      <a:pt x="103" y="33059"/>
                    </a:moveTo>
                    <a:lnTo>
                      <a:pt x="1" y="33725"/>
                    </a:lnTo>
                    <a:lnTo>
                      <a:pt x="12950" y="35443"/>
                    </a:lnTo>
                    <a:cubicBezTo>
                      <a:pt x="16566" y="36136"/>
                      <a:pt x="20027" y="37495"/>
                      <a:pt x="23181" y="39418"/>
                    </a:cubicBezTo>
                    <a:lnTo>
                      <a:pt x="23797" y="39828"/>
                    </a:lnTo>
                    <a:lnTo>
                      <a:pt x="24156" y="39238"/>
                    </a:lnTo>
                    <a:lnTo>
                      <a:pt x="23515" y="38854"/>
                    </a:lnTo>
                    <a:cubicBezTo>
                      <a:pt x="20310" y="36879"/>
                      <a:pt x="16745" y="35495"/>
                      <a:pt x="13053" y="34777"/>
                    </a:cubicBezTo>
                    <a:lnTo>
                      <a:pt x="103" y="33059"/>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1020" name="Google Shape;1020;p21"/>
          <p:cNvGrpSpPr/>
          <p:nvPr/>
        </p:nvGrpSpPr>
        <p:grpSpPr>
          <a:xfrm rot="337778">
            <a:off x="10623227" y="-781960"/>
            <a:ext cx="2414701" cy="2495752"/>
            <a:chOff x="334100" y="971800"/>
            <a:chExt cx="1810984" cy="1871771"/>
          </a:xfrm>
        </p:grpSpPr>
        <p:sp>
          <p:nvSpPr>
            <p:cNvPr id="1021" name="Google Shape;1021;p21"/>
            <p:cNvSpPr/>
            <p:nvPr/>
          </p:nvSpPr>
          <p:spPr>
            <a:xfrm>
              <a:off x="341909" y="971800"/>
              <a:ext cx="1803175" cy="1871771"/>
            </a:xfrm>
            <a:custGeom>
              <a:avLst/>
              <a:gdLst/>
              <a:ahLst/>
              <a:cxnLst/>
              <a:rect l="l" t="t" r="r" b="b"/>
              <a:pathLst>
                <a:path w="88903" h="92285" extrusionOk="0">
                  <a:moveTo>
                    <a:pt x="44583" y="1"/>
                  </a:moveTo>
                  <a:cubicBezTo>
                    <a:pt x="44328" y="1"/>
                    <a:pt x="44071" y="83"/>
                    <a:pt x="43849" y="252"/>
                  </a:cubicBezTo>
                  <a:lnTo>
                    <a:pt x="0" y="33408"/>
                  </a:lnTo>
                  <a:lnTo>
                    <a:pt x="43131" y="91437"/>
                  </a:lnTo>
                  <a:cubicBezTo>
                    <a:pt x="43514" y="91989"/>
                    <a:pt x="44136" y="92284"/>
                    <a:pt x="44766" y="92284"/>
                  </a:cubicBezTo>
                  <a:cubicBezTo>
                    <a:pt x="45190" y="92284"/>
                    <a:pt x="45617" y="92151"/>
                    <a:pt x="45977" y="91873"/>
                  </a:cubicBezTo>
                  <a:lnTo>
                    <a:pt x="88261" y="59204"/>
                  </a:lnTo>
                  <a:cubicBezTo>
                    <a:pt x="88800" y="58794"/>
                    <a:pt x="88903" y="58050"/>
                    <a:pt x="88492" y="57512"/>
                  </a:cubicBezTo>
                  <a:lnTo>
                    <a:pt x="45541" y="483"/>
                  </a:lnTo>
                  <a:cubicBezTo>
                    <a:pt x="45300" y="167"/>
                    <a:pt x="44944" y="1"/>
                    <a:pt x="4458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22" name="Google Shape;1022;p21"/>
            <p:cNvSpPr/>
            <p:nvPr/>
          </p:nvSpPr>
          <p:spPr>
            <a:xfrm>
              <a:off x="336189" y="976911"/>
              <a:ext cx="1795894" cy="1820273"/>
            </a:xfrm>
            <a:custGeom>
              <a:avLst/>
              <a:gdLst/>
              <a:ahLst/>
              <a:cxnLst/>
              <a:rect l="l" t="t" r="r" b="b"/>
              <a:pathLst>
                <a:path w="88544" h="89746" extrusionOk="0">
                  <a:moveTo>
                    <a:pt x="44131" y="0"/>
                  </a:moveTo>
                  <a:lnTo>
                    <a:pt x="0" y="33258"/>
                  </a:lnTo>
                  <a:lnTo>
                    <a:pt x="46208" y="89415"/>
                  </a:lnTo>
                  <a:cubicBezTo>
                    <a:pt x="46378" y="89632"/>
                    <a:pt x="46632" y="89746"/>
                    <a:pt x="46886" y="89746"/>
                  </a:cubicBezTo>
                  <a:cubicBezTo>
                    <a:pt x="47053" y="89746"/>
                    <a:pt x="47219" y="89697"/>
                    <a:pt x="47362" y="89595"/>
                  </a:cubicBezTo>
                  <a:lnTo>
                    <a:pt x="88543" y="58952"/>
                  </a:lnTo>
                  <a:lnTo>
                    <a:pt x="44131"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1023" name="Google Shape;1023;p21"/>
            <p:cNvGrpSpPr/>
            <p:nvPr/>
          </p:nvGrpSpPr>
          <p:grpSpPr>
            <a:xfrm>
              <a:off x="1214129" y="978980"/>
              <a:ext cx="913828" cy="1211839"/>
              <a:chOff x="1214129" y="978980"/>
              <a:chExt cx="913828" cy="1211839"/>
            </a:xfrm>
          </p:grpSpPr>
          <p:sp>
            <p:nvSpPr>
              <p:cNvPr id="1024" name="Google Shape;1024;p21"/>
              <p:cNvSpPr/>
              <p:nvPr/>
            </p:nvSpPr>
            <p:spPr>
              <a:xfrm>
                <a:off x="1222973" y="978980"/>
                <a:ext cx="904985" cy="1199365"/>
              </a:xfrm>
              <a:custGeom>
                <a:avLst/>
                <a:gdLst/>
                <a:ahLst/>
                <a:cxnLst/>
                <a:rect l="l" t="t" r="r" b="b"/>
                <a:pathLst>
                  <a:path w="44619" h="59133" extrusionOk="0">
                    <a:moveTo>
                      <a:pt x="206" y="1"/>
                    </a:moveTo>
                    <a:lnTo>
                      <a:pt x="1" y="129"/>
                    </a:lnTo>
                    <a:lnTo>
                      <a:pt x="44439" y="59132"/>
                    </a:lnTo>
                    <a:lnTo>
                      <a:pt x="44618" y="58978"/>
                    </a:lnTo>
                    <a:lnTo>
                      <a:pt x="206"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25" name="Google Shape;1025;p21"/>
              <p:cNvSpPr/>
              <p:nvPr/>
            </p:nvSpPr>
            <p:spPr>
              <a:xfrm>
                <a:off x="1214129" y="991475"/>
                <a:ext cx="904985" cy="1199345"/>
              </a:xfrm>
              <a:custGeom>
                <a:avLst/>
                <a:gdLst/>
                <a:ahLst/>
                <a:cxnLst/>
                <a:rect l="l" t="t" r="r" b="b"/>
                <a:pathLst>
                  <a:path w="44619" h="59132" extrusionOk="0">
                    <a:moveTo>
                      <a:pt x="206" y="0"/>
                    </a:moveTo>
                    <a:lnTo>
                      <a:pt x="1" y="154"/>
                    </a:lnTo>
                    <a:lnTo>
                      <a:pt x="44439" y="59132"/>
                    </a:lnTo>
                    <a:lnTo>
                      <a:pt x="44618" y="59003"/>
                    </a:lnTo>
                    <a:lnTo>
                      <a:pt x="206"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1026" name="Google Shape;1026;p21"/>
            <p:cNvSpPr/>
            <p:nvPr/>
          </p:nvSpPr>
          <p:spPr>
            <a:xfrm>
              <a:off x="334100" y="1004578"/>
              <a:ext cx="1741293" cy="1810882"/>
            </a:xfrm>
            <a:custGeom>
              <a:avLst/>
              <a:gdLst/>
              <a:ahLst/>
              <a:cxnLst/>
              <a:rect l="l" t="t" r="r" b="b"/>
              <a:pathLst>
                <a:path w="85852" h="89283" extrusionOk="0">
                  <a:moveTo>
                    <a:pt x="42828" y="0"/>
                  </a:moveTo>
                  <a:cubicBezTo>
                    <a:pt x="42573" y="0"/>
                    <a:pt x="42317" y="82"/>
                    <a:pt x="42106" y="252"/>
                  </a:cubicBezTo>
                  <a:lnTo>
                    <a:pt x="1" y="31946"/>
                  </a:lnTo>
                  <a:lnTo>
                    <a:pt x="43131" y="89282"/>
                  </a:lnTo>
                  <a:lnTo>
                    <a:pt x="85210" y="57588"/>
                  </a:lnTo>
                  <a:cubicBezTo>
                    <a:pt x="85749" y="57178"/>
                    <a:pt x="85851" y="56409"/>
                    <a:pt x="85441" y="55870"/>
                  </a:cubicBezTo>
                  <a:lnTo>
                    <a:pt x="43798" y="482"/>
                  </a:lnTo>
                  <a:cubicBezTo>
                    <a:pt x="43557" y="166"/>
                    <a:pt x="43192" y="0"/>
                    <a:pt x="4282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27" name="Google Shape;1027;p21"/>
            <p:cNvSpPr/>
            <p:nvPr/>
          </p:nvSpPr>
          <p:spPr>
            <a:xfrm>
              <a:off x="373105" y="1605205"/>
              <a:ext cx="899265" cy="1180097"/>
            </a:xfrm>
            <a:custGeom>
              <a:avLst/>
              <a:gdLst/>
              <a:ahLst/>
              <a:cxnLst/>
              <a:rect l="l" t="t" r="r" b="b"/>
              <a:pathLst>
                <a:path w="44337" h="58183" extrusionOk="0">
                  <a:moveTo>
                    <a:pt x="1155" y="0"/>
                  </a:moveTo>
                  <a:lnTo>
                    <a:pt x="1" y="872"/>
                  </a:lnTo>
                  <a:lnTo>
                    <a:pt x="43157" y="58183"/>
                  </a:lnTo>
                  <a:lnTo>
                    <a:pt x="44337" y="57311"/>
                  </a:lnTo>
                  <a:lnTo>
                    <a:pt x="1155"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28" name="Google Shape;1028;p21"/>
            <p:cNvSpPr/>
            <p:nvPr/>
          </p:nvSpPr>
          <p:spPr>
            <a:xfrm>
              <a:off x="762685" y="1424197"/>
              <a:ext cx="916931" cy="993396"/>
            </a:xfrm>
            <a:custGeom>
              <a:avLst/>
              <a:gdLst/>
              <a:ahLst/>
              <a:cxnLst/>
              <a:rect l="l" t="t" r="r" b="b"/>
              <a:pathLst>
                <a:path w="45208" h="48978" extrusionOk="0">
                  <a:moveTo>
                    <a:pt x="19206" y="1"/>
                  </a:moveTo>
                  <a:lnTo>
                    <a:pt x="0" y="14463"/>
                  </a:lnTo>
                  <a:lnTo>
                    <a:pt x="26001" y="48978"/>
                  </a:lnTo>
                  <a:lnTo>
                    <a:pt x="45208" y="34515"/>
                  </a:lnTo>
                  <a:lnTo>
                    <a:pt x="19206" y="1"/>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1029" name="Google Shape;1029;p21"/>
          <p:cNvSpPr txBox="1">
            <a:spLocks noGrp="1"/>
          </p:cNvSpPr>
          <p:nvPr>
            <p:ph type="title"/>
          </p:nvPr>
        </p:nvSpPr>
        <p:spPr>
          <a:xfrm>
            <a:off x="3006800" y="778467"/>
            <a:ext cx="6178400" cy="540800"/>
          </a:xfrm>
          <a:prstGeom prst="rect">
            <a:avLst/>
          </a:prstGeom>
          <a:effectLst>
            <a:outerShdw dist="28575" dir="1920000" algn="bl" rotWithShape="0">
              <a:schemeClr val="accent1"/>
            </a:outerShdw>
          </a:effectLst>
        </p:spPr>
        <p:txBody>
          <a:bodyPr spcFirstLastPara="1" wrap="square" lIns="91425" tIns="91425" rIns="91425" bIns="91425" anchor="ctr" anchorCtr="0">
            <a:noAutofit/>
          </a:bodyPr>
          <a:lstStyle>
            <a:lvl1pPr lvl="0" algn="ctr" rtl="0">
              <a:spcBef>
                <a:spcPts val="0"/>
              </a:spcBef>
              <a:spcAft>
                <a:spcPts val="0"/>
              </a:spcAft>
              <a:buSzPts val="2500"/>
              <a:buNone/>
              <a:defRPr/>
            </a:lvl1pPr>
            <a:lvl2pPr lvl="1" rtl="0">
              <a:spcBef>
                <a:spcPts val="0"/>
              </a:spcBef>
              <a:spcAft>
                <a:spcPts val="0"/>
              </a:spcAft>
              <a:buSzPts val="2500"/>
              <a:buNone/>
              <a:defRPr sz="3333"/>
            </a:lvl2pPr>
            <a:lvl3pPr lvl="2" rtl="0">
              <a:spcBef>
                <a:spcPts val="0"/>
              </a:spcBef>
              <a:spcAft>
                <a:spcPts val="0"/>
              </a:spcAft>
              <a:buSzPts val="2500"/>
              <a:buNone/>
              <a:defRPr sz="3333"/>
            </a:lvl3pPr>
            <a:lvl4pPr lvl="3" rtl="0">
              <a:spcBef>
                <a:spcPts val="0"/>
              </a:spcBef>
              <a:spcAft>
                <a:spcPts val="0"/>
              </a:spcAft>
              <a:buSzPts val="2500"/>
              <a:buNone/>
              <a:defRPr sz="3333"/>
            </a:lvl4pPr>
            <a:lvl5pPr lvl="4" rtl="0">
              <a:spcBef>
                <a:spcPts val="0"/>
              </a:spcBef>
              <a:spcAft>
                <a:spcPts val="0"/>
              </a:spcAft>
              <a:buSzPts val="2500"/>
              <a:buNone/>
              <a:defRPr sz="3333"/>
            </a:lvl5pPr>
            <a:lvl6pPr lvl="5" rtl="0">
              <a:spcBef>
                <a:spcPts val="0"/>
              </a:spcBef>
              <a:spcAft>
                <a:spcPts val="0"/>
              </a:spcAft>
              <a:buSzPts val="2500"/>
              <a:buNone/>
              <a:defRPr sz="3333"/>
            </a:lvl6pPr>
            <a:lvl7pPr lvl="6" rtl="0">
              <a:spcBef>
                <a:spcPts val="0"/>
              </a:spcBef>
              <a:spcAft>
                <a:spcPts val="0"/>
              </a:spcAft>
              <a:buSzPts val="2500"/>
              <a:buNone/>
              <a:defRPr sz="3333"/>
            </a:lvl7pPr>
            <a:lvl8pPr lvl="7" rtl="0">
              <a:spcBef>
                <a:spcPts val="0"/>
              </a:spcBef>
              <a:spcAft>
                <a:spcPts val="0"/>
              </a:spcAft>
              <a:buSzPts val="2500"/>
              <a:buNone/>
              <a:defRPr sz="3333"/>
            </a:lvl8pPr>
            <a:lvl9pPr lvl="8" rtl="0">
              <a:spcBef>
                <a:spcPts val="0"/>
              </a:spcBef>
              <a:spcAft>
                <a:spcPts val="0"/>
              </a:spcAft>
              <a:buSzPts val="2500"/>
              <a:buNone/>
              <a:defRPr sz="3333"/>
            </a:lvl9pPr>
          </a:lstStyle>
          <a:p>
            <a:endParaRPr/>
          </a:p>
        </p:txBody>
      </p:sp>
    </p:spTree>
    <p:extLst>
      <p:ext uri="{BB962C8B-B14F-4D97-AF65-F5344CB8AC3E}">
        <p14:creationId xmlns:p14="http://schemas.microsoft.com/office/powerpoint/2010/main" val="4248363100"/>
      </p:ext>
    </p:extLst>
  </p:cSld>
  <p:clrMapOvr>
    <a:masterClrMapping/>
  </p:clrMapOvr>
</p:sldLayout>
</file>

<file path=ppt/slideLayouts/slideLayout214.xml><?xml version="1.0" encoding="utf-8"?>
<p:sldLayout xmlns:a="http://schemas.openxmlformats.org/drawingml/2006/main" xmlns:r="http://schemas.openxmlformats.org/officeDocument/2006/relationships" xmlns:p="http://schemas.openxmlformats.org/presentationml/2006/main" matchingName="Title and four columns">
  <p:cSld name="Title and four columns">
    <p:spTree>
      <p:nvGrpSpPr>
        <p:cNvPr id="1" name="Shape 1306"/>
        <p:cNvGrpSpPr/>
        <p:nvPr/>
      </p:nvGrpSpPr>
      <p:grpSpPr>
        <a:xfrm>
          <a:off x="0" y="0"/>
          <a:ext cx="0" cy="0"/>
          <a:chOff x="0" y="0"/>
          <a:chExt cx="0" cy="0"/>
        </a:xfrm>
      </p:grpSpPr>
      <p:pic>
        <p:nvPicPr>
          <p:cNvPr id="1307" name="Google Shape;1307;p26"/>
          <p:cNvPicPr preferRelativeResize="0"/>
          <p:nvPr/>
        </p:nvPicPr>
        <p:blipFill>
          <a:blip r:embed="rId2">
            <a:alphaModFix/>
          </a:blip>
          <a:stretch>
            <a:fillRect/>
          </a:stretch>
        </p:blipFill>
        <p:spPr>
          <a:xfrm>
            <a:off x="-75466" y="-36433"/>
            <a:ext cx="12342935" cy="7005332"/>
          </a:xfrm>
          <a:prstGeom prst="rect">
            <a:avLst/>
          </a:prstGeom>
          <a:noFill/>
          <a:ln>
            <a:noFill/>
          </a:ln>
        </p:spPr>
      </p:pic>
      <p:grpSp>
        <p:nvGrpSpPr>
          <p:cNvPr id="1308" name="Google Shape;1308;p26"/>
          <p:cNvGrpSpPr/>
          <p:nvPr/>
        </p:nvGrpSpPr>
        <p:grpSpPr>
          <a:xfrm rot="337778">
            <a:off x="-830923" y="5149823"/>
            <a:ext cx="2414701" cy="2495752"/>
            <a:chOff x="334100" y="971800"/>
            <a:chExt cx="1810984" cy="1871771"/>
          </a:xfrm>
        </p:grpSpPr>
        <p:sp>
          <p:nvSpPr>
            <p:cNvPr id="1309" name="Google Shape;1309;p26"/>
            <p:cNvSpPr/>
            <p:nvPr/>
          </p:nvSpPr>
          <p:spPr>
            <a:xfrm>
              <a:off x="341909" y="971800"/>
              <a:ext cx="1803175" cy="1871771"/>
            </a:xfrm>
            <a:custGeom>
              <a:avLst/>
              <a:gdLst/>
              <a:ahLst/>
              <a:cxnLst/>
              <a:rect l="l" t="t" r="r" b="b"/>
              <a:pathLst>
                <a:path w="88903" h="92285" extrusionOk="0">
                  <a:moveTo>
                    <a:pt x="44583" y="1"/>
                  </a:moveTo>
                  <a:cubicBezTo>
                    <a:pt x="44328" y="1"/>
                    <a:pt x="44071" y="83"/>
                    <a:pt x="43849" y="252"/>
                  </a:cubicBezTo>
                  <a:lnTo>
                    <a:pt x="0" y="33408"/>
                  </a:lnTo>
                  <a:lnTo>
                    <a:pt x="43131" y="91437"/>
                  </a:lnTo>
                  <a:cubicBezTo>
                    <a:pt x="43514" y="91989"/>
                    <a:pt x="44136" y="92284"/>
                    <a:pt x="44766" y="92284"/>
                  </a:cubicBezTo>
                  <a:cubicBezTo>
                    <a:pt x="45190" y="92284"/>
                    <a:pt x="45617" y="92151"/>
                    <a:pt x="45977" y="91873"/>
                  </a:cubicBezTo>
                  <a:lnTo>
                    <a:pt x="88261" y="59204"/>
                  </a:lnTo>
                  <a:cubicBezTo>
                    <a:pt x="88800" y="58794"/>
                    <a:pt x="88903" y="58050"/>
                    <a:pt x="88492" y="57512"/>
                  </a:cubicBezTo>
                  <a:lnTo>
                    <a:pt x="45541" y="483"/>
                  </a:lnTo>
                  <a:cubicBezTo>
                    <a:pt x="45300" y="167"/>
                    <a:pt x="44944" y="1"/>
                    <a:pt x="4458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10" name="Google Shape;1310;p26"/>
            <p:cNvSpPr/>
            <p:nvPr/>
          </p:nvSpPr>
          <p:spPr>
            <a:xfrm>
              <a:off x="336189" y="976911"/>
              <a:ext cx="1795894" cy="1820273"/>
            </a:xfrm>
            <a:custGeom>
              <a:avLst/>
              <a:gdLst/>
              <a:ahLst/>
              <a:cxnLst/>
              <a:rect l="l" t="t" r="r" b="b"/>
              <a:pathLst>
                <a:path w="88544" h="89746" extrusionOk="0">
                  <a:moveTo>
                    <a:pt x="44131" y="0"/>
                  </a:moveTo>
                  <a:lnTo>
                    <a:pt x="0" y="33258"/>
                  </a:lnTo>
                  <a:lnTo>
                    <a:pt x="46208" y="89415"/>
                  </a:lnTo>
                  <a:cubicBezTo>
                    <a:pt x="46378" y="89632"/>
                    <a:pt x="46632" y="89746"/>
                    <a:pt x="46886" y="89746"/>
                  </a:cubicBezTo>
                  <a:cubicBezTo>
                    <a:pt x="47053" y="89746"/>
                    <a:pt x="47219" y="89697"/>
                    <a:pt x="47362" y="89595"/>
                  </a:cubicBezTo>
                  <a:lnTo>
                    <a:pt x="88543" y="58952"/>
                  </a:lnTo>
                  <a:lnTo>
                    <a:pt x="44131"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1311" name="Google Shape;1311;p26"/>
            <p:cNvGrpSpPr/>
            <p:nvPr/>
          </p:nvGrpSpPr>
          <p:grpSpPr>
            <a:xfrm>
              <a:off x="1214129" y="978980"/>
              <a:ext cx="913828" cy="1211839"/>
              <a:chOff x="1214129" y="978980"/>
              <a:chExt cx="913828" cy="1211839"/>
            </a:xfrm>
          </p:grpSpPr>
          <p:sp>
            <p:nvSpPr>
              <p:cNvPr id="1312" name="Google Shape;1312;p26"/>
              <p:cNvSpPr/>
              <p:nvPr/>
            </p:nvSpPr>
            <p:spPr>
              <a:xfrm>
                <a:off x="1222973" y="978980"/>
                <a:ext cx="904985" cy="1199365"/>
              </a:xfrm>
              <a:custGeom>
                <a:avLst/>
                <a:gdLst/>
                <a:ahLst/>
                <a:cxnLst/>
                <a:rect l="l" t="t" r="r" b="b"/>
                <a:pathLst>
                  <a:path w="44619" h="59133" extrusionOk="0">
                    <a:moveTo>
                      <a:pt x="206" y="1"/>
                    </a:moveTo>
                    <a:lnTo>
                      <a:pt x="1" y="129"/>
                    </a:lnTo>
                    <a:lnTo>
                      <a:pt x="44439" y="59132"/>
                    </a:lnTo>
                    <a:lnTo>
                      <a:pt x="44618" y="58978"/>
                    </a:lnTo>
                    <a:lnTo>
                      <a:pt x="206"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13" name="Google Shape;1313;p26"/>
              <p:cNvSpPr/>
              <p:nvPr/>
            </p:nvSpPr>
            <p:spPr>
              <a:xfrm>
                <a:off x="1214129" y="991475"/>
                <a:ext cx="904985" cy="1199345"/>
              </a:xfrm>
              <a:custGeom>
                <a:avLst/>
                <a:gdLst/>
                <a:ahLst/>
                <a:cxnLst/>
                <a:rect l="l" t="t" r="r" b="b"/>
                <a:pathLst>
                  <a:path w="44619" h="59132" extrusionOk="0">
                    <a:moveTo>
                      <a:pt x="206" y="0"/>
                    </a:moveTo>
                    <a:lnTo>
                      <a:pt x="1" y="154"/>
                    </a:lnTo>
                    <a:lnTo>
                      <a:pt x="44439" y="59132"/>
                    </a:lnTo>
                    <a:lnTo>
                      <a:pt x="44618" y="59003"/>
                    </a:lnTo>
                    <a:lnTo>
                      <a:pt x="206"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1314" name="Google Shape;1314;p26"/>
            <p:cNvSpPr/>
            <p:nvPr/>
          </p:nvSpPr>
          <p:spPr>
            <a:xfrm>
              <a:off x="334100" y="1004578"/>
              <a:ext cx="1741293" cy="1810882"/>
            </a:xfrm>
            <a:custGeom>
              <a:avLst/>
              <a:gdLst/>
              <a:ahLst/>
              <a:cxnLst/>
              <a:rect l="l" t="t" r="r" b="b"/>
              <a:pathLst>
                <a:path w="85852" h="89283" extrusionOk="0">
                  <a:moveTo>
                    <a:pt x="42828" y="0"/>
                  </a:moveTo>
                  <a:cubicBezTo>
                    <a:pt x="42573" y="0"/>
                    <a:pt x="42317" y="82"/>
                    <a:pt x="42106" y="252"/>
                  </a:cubicBezTo>
                  <a:lnTo>
                    <a:pt x="1" y="31946"/>
                  </a:lnTo>
                  <a:lnTo>
                    <a:pt x="43131" y="89282"/>
                  </a:lnTo>
                  <a:lnTo>
                    <a:pt x="85210" y="57588"/>
                  </a:lnTo>
                  <a:cubicBezTo>
                    <a:pt x="85749" y="57178"/>
                    <a:pt x="85851" y="56409"/>
                    <a:pt x="85441" y="55870"/>
                  </a:cubicBezTo>
                  <a:lnTo>
                    <a:pt x="43798" y="482"/>
                  </a:lnTo>
                  <a:cubicBezTo>
                    <a:pt x="43557" y="166"/>
                    <a:pt x="43192" y="0"/>
                    <a:pt x="4282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15" name="Google Shape;1315;p26"/>
            <p:cNvSpPr/>
            <p:nvPr/>
          </p:nvSpPr>
          <p:spPr>
            <a:xfrm>
              <a:off x="373105" y="1605205"/>
              <a:ext cx="899265" cy="1180097"/>
            </a:xfrm>
            <a:custGeom>
              <a:avLst/>
              <a:gdLst/>
              <a:ahLst/>
              <a:cxnLst/>
              <a:rect l="l" t="t" r="r" b="b"/>
              <a:pathLst>
                <a:path w="44337" h="58183" extrusionOk="0">
                  <a:moveTo>
                    <a:pt x="1155" y="0"/>
                  </a:moveTo>
                  <a:lnTo>
                    <a:pt x="1" y="872"/>
                  </a:lnTo>
                  <a:lnTo>
                    <a:pt x="43157" y="58183"/>
                  </a:lnTo>
                  <a:lnTo>
                    <a:pt x="44337" y="57311"/>
                  </a:lnTo>
                  <a:lnTo>
                    <a:pt x="1155"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16" name="Google Shape;1316;p26"/>
            <p:cNvSpPr/>
            <p:nvPr/>
          </p:nvSpPr>
          <p:spPr>
            <a:xfrm>
              <a:off x="762685" y="1424197"/>
              <a:ext cx="916931" cy="993396"/>
            </a:xfrm>
            <a:custGeom>
              <a:avLst/>
              <a:gdLst/>
              <a:ahLst/>
              <a:cxnLst/>
              <a:rect l="l" t="t" r="r" b="b"/>
              <a:pathLst>
                <a:path w="45208" h="48978" extrusionOk="0">
                  <a:moveTo>
                    <a:pt x="19206" y="1"/>
                  </a:moveTo>
                  <a:lnTo>
                    <a:pt x="0" y="14463"/>
                  </a:lnTo>
                  <a:lnTo>
                    <a:pt x="26001" y="48978"/>
                  </a:lnTo>
                  <a:lnTo>
                    <a:pt x="45208" y="34515"/>
                  </a:lnTo>
                  <a:lnTo>
                    <a:pt x="19206" y="1"/>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17" name="Google Shape;1317;p26"/>
          <p:cNvGrpSpPr/>
          <p:nvPr/>
        </p:nvGrpSpPr>
        <p:grpSpPr>
          <a:xfrm rot="2379605">
            <a:off x="-247576" y="-1027729"/>
            <a:ext cx="2284019" cy="3482937"/>
            <a:chOff x="7518282" y="2373612"/>
            <a:chExt cx="1544209" cy="2355088"/>
          </a:xfrm>
        </p:grpSpPr>
        <p:sp>
          <p:nvSpPr>
            <p:cNvPr id="1318" name="Google Shape;1318;p26"/>
            <p:cNvSpPr/>
            <p:nvPr/>
          </p:nvSpPr>
          <p:spPr>
            <a:xfrm rot="718822">
              <a:off x="7689615" y="3249120"/>
              <a:ext cx="1111866" cy="1379201"/>
            </a:xfrm>
            <a:custGeom>
              <a:avLst/>
              <a:gdLst/>
              <a:ahLst/>
              <a:cxnLst/>
              <a:rect l="l" t="t" r="r" b="b"/>
              <a:pathLst>
                <a:path w="48158" h="59737" extrusionOk="0">
                  <a:moveTo>
                    <a:pt x="39340" y="1"/>
                  </a:moveTo>
                  <a:cubicBezTo>
                    <a:pt x="38303" y="1"/>
                    <a:pt x="37263" y="153"/>
                    <a:pt x="36285" y="451"/>
                  </a:cubicBezTo>
                  <a:cubicBezTo>
                    <a:pt x="32695" y="1579"/>
                    <a:pt x="29823" y="4272"/>
                    <a:pt x="27259" y="7016"/>
                  </a:cubicBezTo>
                  <a:cubicBezTo>
                    <a:pt x="20361" y="14401"/>
                    <a:pt x="14874" y="22940"/>
                    <a:pt x="10489" y="32043"/>
                  </a:cubicBezTo>
                  <a:cubicBezTo>
                    <a:pt x="8976" y="35197"/>
                    <a:pt x="7591" y="37427"/>
                    <a:pt x="5873" y="40505"/>
                  </a:cubicBezTo>
                  <a:cubicBezTo>
                    <a:pt x="2185" y="47138"/>
                    <a:pt x="1874" y="57072"/>
                    <a:pt x="8" y="59727"/>
                  </a:cubicBezTo>
                  <a:lnTo>
                    <a:pt x="8" y="59727"/>
                  </a:lnTo>
                  <a:cubicBezTo>
                    <a:pt x="9880" y="45729"/>
                    <a:pt x="25415" y="30630"/>
                    <a:pt x="38721" y="19888"/>
                  </a:cubicBezTo>
                  <a:cubicBezTo>
                    <a:pt x="41311" y="17811"/>
                    <a:pt x="44029" y="15708"/>
                    <a:pt x="45773" y="12888"/>
                  </a:cubicBezTo>
                  <a:cubicBezTo>
                    <a:pt x="47542" y="10041"/>
                    <a:pt x="48157" y="6246"/>
                    <a:pt x="46388" y="3426"/>
                  </a:cubicBezTo>
                  <a:cubicBezTo>
                    <a:pt x="44910" y="1106"/>
                    <a:pt x="42136" y="1"/>
                    <a:pt x="39340" y="1"/>
                  </a:cubicBezTo>
                  <a:close/>
                  <a:moveTo>
                    <a:pt x="8" y="59727"/>
                  </a:moveTo>
                  <a:lnTo>
                    <a:pt x="8" y="59727"/>
                  </a:lnTo>
                  <a:cubicBezTo>
                    <a:pt x="5" y="59730"/>
                    <a:pt x="3" y="59733"/>
                    <a:pt x="1" y="59736"/>
                  </a:cubicBezTo>
                  <a:lnTo>
                    <a:pt x="1" y="59736"/>
                  </a:lnTo>
                  <a:cubicBezTo>
                    <a:pt x="3" y="59733"/>
                    <a:pt x="5" y="59730"/>
                    <a:pt x="8" y="59727"/>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19" name="Google Shape;1319;p26"/>
            <p:cNvSpPr/>
            <p:nvPr/>
          </p:nvSpPr>
          <p:spPr>
            <a:xfrm rot="718822">
              <a:off x="7649292" y="3211149"/>
              <a:ext cx="1111843" cy="1378947"/>
            </a:xfrm>
            <a:custGeom>
              <a:avLst/>
              <a:gdLst/>
              <a:ahLst/>
              <a:cxnLst/>
              <a:rect l="l" t="t" r="r" b="b"/>
              <a:pathLst>
                <a:path w="48157" h="59726" extrusionOk="0">
                  <a:moveTo>
                    <a:pt x="39365" y="0"/>
                  </a:moveTo>
                  <a:cubicBezTo>
                    <a:pt x="38317" y="0"/>
                    <a:pt x="37267" y="157"/>
                    <a:pt x="36285" y="466"/>
                  </a:cubicBezTo>
                  <a:cubicBezTo>
                    <a:pt x="32695" y="1569"/>
                    <a:pt x="29823" y="4261"/>
                    <a:pt x="27258" y="7005"/>
                  </a:cubicBezTo>
                  <a:cubicBezTo>
                    <a:pt x="20361" y="14390"/>
                    <a:pt x="14873" y="22929"/>
                    <a:pt x="10488" y="32032"/>
                  </a:cubicBezTo>
                  <a:cubicBezTo>
                    <a:pt x="8975" y="35186"/>
                    <a:pt x="7591" y="37417"/>
                    <a:pt x="5873" y="40494"/>
                  </a:cubicBezTo>
                  <a:cubicBezTo>
                    <a:pt x="2180" y="47161"/>
                    <a:pt x="1872" y="57085"/>
                    <a:pt x="1" y="59726"/>
                  </a:cubicBezTo>
                  <a:lnTo>
                    <a:pt x="1" y="59726"/>
                  </a:lnTo>
                  <a:cubicBezTo>
                    <a:pt x="9873" y="45751"/>
                    <a:pt x="25412" y="30622"/>
                    <a:pt x="38721" y="19878"/>
                  </a:cubicBezTo>
                  <a:cubicBezTo>
                    <a:pt x="41310" y="17801"/>
                    <a:pt x="44029" y="15698"/>
                    <a:pt x="45772" y="12877"/>
                  </a:cubicBezTo>
                  <a:cubicBezTo>
                    <a:pt x="47542" y="10031"/>
                    <a:pt x="48157" y="6236"/>
                    <a:pt x="46362" y="3415"/>
                  </a:cubicBezTo>
                  <a:cubicBezTo>
                    <a:pt x="44909" y="1106"/>
                    <a:pt x="42145" y="0"/>
                    <a:pt x="3936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20" name="Google Shape;1320;p26"/>
            <p:cNvSpPr/>
            <p:nvPr/>
          </p:nvSpPr>
          <p:spPr>
            <a:xfrm rot="718822">
              <a:off x="8428587" y="3328473"/>
              <a:ext cx="409048" cy="200495"/>
            </a:xfrm>
            <a:custGeom>
              <a:avLst/>
              <a:gdLst/>
              <a:ahLst/>
              <a:cxnLst/>
              <a:rect l="l" t="t" r="r" b="b"/>
              <a:pathLst>
                <a:path w="17717" h="8684" extrusionOk="0">
                  <a:moveTo>
                    <a:pt x="13244" y="85"/>
                  </a:moveTo>
                  <a:cubicBezTo>
                    <a:pt x="13109" y="85"/>
                    <a:pt x="12983" y="218"/>
                    <a:pt x="13050" y="351"/>
                  </a:cubicBezTo>
                  <a:cubicBezTo>
                    <a:pt x="13050" y="377"/>
                    <a:pt x="13075" y="403"/>
                    <a:pt x="13101" y="428"/>
                  </a:cubicBezTo>
                  <a:cubicBezTo>
                    <a:pt x="13139" y="454"/>
                    <a:pt x="13184" y="467"/>
                    <a:pt x="13229" y="467"/>
                  </a:cubicBezTo>
                  <a:cubicBezTo>
                    <a:pt x="13274" y="467"/>
                    <a:pt x="13319" y="454"/>
                    <a:pt x="13357" y="428"/>
                  </a:cubicBezTo>
                  <a:cubicBezTo>
                    <a:pt x="13511" y="351"/>
                    <a:pt x="13460" y="146"/>
                    <a:pt x="13306" y="95"/>
                  </a:cubicBezTo>
                  <a:cubicBezTo>
                    <a:pt x="13285" y="88"/>
                    <a:pt x="13264" y="85"/>
                    <a:pt x="13244" y="85"/>
                  </a:cubicBezTo>
                  <a:close/>
                  <a:moveTo>
                    <a:pt x="9983" y="0"/>
                  </a:moveTo>
                  <a:cubicBezTo>
                    <a:pt x="9903" y="0"/>
                    <a:pt x="9827" y="28"/>
                    <a:pt x="9767" y="95"/>
                  </a:cubicBezTo>
                  <a:cubicBezTo>
                    <a:pt x="9742" y="121"/>
                    <a:pt x="9716" y="172"/>
                    <a:pt x="9690" y="223"/>
                  </a:cubicBezTo>
                  <a:cubicBezTo>
                    <a:pt x="9639" y="403"/>
                    <a:pt x="9690" y="582"/>
                    <a:pt x="9844" y="685"/>
                  </a:cubicBezTo>
                  <a:cubicBezTo>
                    <a:pt x="9910" y="731"/>
                    <a:pt x="9982" y="752"/>
                    <a:pt x="10050" y="752"/>
                  </a:cubicBezTo>
                  <a:cubicBezTo>
                    <a:pt x="10249" y="752"/>
                    <a:pt x="10428" y="580"/>
                    <a:pt x="10408" y="351"/>
                  </a:cubicBezTo>
                  <a:cubicBezTo>
                    <a:pt x="10390" y="169"/>
                    <a:pt x="10178" y="0"/>
                    <a:pt x="9983" y="0"/>
                  </a:cubicBezTo>
                  <a:close/>
                  <a:moveTo>
                    <a:pt x="7556" y="654"/>
                  </a:moveTo>
                  <a:cubicBezTo>
                    <a:pt x="7486" y="654"/>
                    <a:pt x="7412" y="721"/>
                    <a:pt x="7434" y="787"/>
                  </a:cubicBezTo>
                  <a:lnTo>
                    <a:pt x="7434" y="813"/>
                  </a:lnTo>
                  <a:cubicBezTo>
                    <a:pt x="7460" y="839"/>
                    <a:pt x="7460" y="839"/>
                    <a:pt x="7460" y="839"/>
                  </a:cubicBezTo>
                  <a:cubicBezTo>
                    <a:pt x="7485" y="864"/>
                    <a:pt x="7517" y="877"/>
                    <a:pt x="7546" y="877"/>
                  </a:cubicBezTo>
                  <a:cubicBezTo>
                    <a:pt x="7575" y="877"/>
                    <a:pt x="7601" y="864"/>
                    <a:pt x="7613" y="839"/>
                  </a:cubicBezTo>
                  <a:cubicBezTo>
                    <a:pt x="7690" y="787"/>
                    <a:pt x="7690" y="685"/>
                    <a:pt x="7588" y="659"/>
                  </a:cubicBezTo>
                  <a:cubicBezTo>
                    <a:pt x="7578" y="656"/>
                    <a:pt x="7567" y="654"/>
                    <a:pt x="7556" y="654"/>
                  </a:cubicBezTo>
                  <a:close/>
                  <a:moveTo>
                    <a:pt x="12799" y="1638"/>
                  </a:moveTo>
                  <a:cubicBezTo>
                    <a:pt x="12396" y="1638"/>
                    <a:pt x="11973" y="2067"/>
                    <a:pt x="12178" y="2454"/>
                  </a:cubicBezTo>
                  <a:lnTo>
                    <a:pt x="12152" y="2454"/>
                  </a:lnTo>
                  <a:cubicBezTo>
                    <a:pt x="12203" y="2531"/>
                    <a:pt x="12255" y="2582"/>
                    <a:pt x="12306" y="2634"/>
                  </a:cubicBezTo>
                  <a:cubicBezTo>
                    <a:pt x="12435" y="2734"/>
                    <a:pt x="12595" y="2786"/>
                    <a:pt x="12756" y="2786"/>
                  </a:cubicBezTo>
                  <a:cubicBezTo>
                    <a:pt x="12885" y="2786"/>
                    <a:pt x="13013" y="2753"/>
                    <a:pt x="13127" y="2685"/>
                  </a:cubicBezTo>
                  <a:cubicBezTo>
                    <a:pt x="13511" y="2403"/>
                    <a:pt x="13409" y="1787"/>
                    <a:pt x="12947" y="1659"/>
                  </a:cubicBezTo>
                  <a:cubicBezTo>
                    <a:pt x="12899" y="1645"/>
                    <a:pt x="12849" y="1638"/>
                    <a:pt x="12799" y="1638"/>
                  </a:cubicBezTo>
                  <a:close/>
                  <a:moveTo>
                    <a:pt x="6278" y="2155"/>
                  </a:moveTo>
                  <a:cubicBezTo>
                    <a:pt x="6196" y="2155"/>
                    <a:pt x="6115" y="2183"/>
                    <a:pt x="6049" y="2249"/>
                  </a:cubicBezTo>
                  <a:lnTo>
                    <a:pt x="6075" y="2249"/>
                  </a:lnTo>
                  <a:cubicBezTo>
                    <a:pt x="6049" y="2275"/>
                    <a:pt x="6024" y="2326"/>
                    <a:pt x="5998" y="2377"/>
                  </a:cubicBezTo>
                  <a:cubicBezTo>
                    <a:pt x="5947" y="2557"/>
                    <a:pt x="5998" y="2736"/>
                    <a:pt x="6152" y="2839"/>
                  </a:cubicBezTo>
                  <a:cubicBezTo>
                    <a:pt x="6212" y="2886"/>
                    <a:pt x="6279" y="2906"/>
                    <a:pt x="6345" y="2906"/>
                  </a:cubicBezTo>
                  <a:cubicBezTo>
                    <a:pt x="6532" y="2906"/>
                    <a:pt x="6709" y="2740"/>
                    <a:pt x="6690" y="2531"/>
                  </a:cubicBezTo>
                  <a:cubicBezTo>
                    <a:pt x="6690" y="2330"/>
                    <a:pt x="6481" y="2155"/>
                    <a:pt x="6278" y="2155"/>
                  </a:cubicBezTo>
                  <a:close/>
                  <a:moveTo>
                    <a:pt x="15296" y="2488"/>
                  </a:moveTo>
                  <a:cubicBezTo>
                    <a:pt x="15012" y="2488"/>
                    <a:pt x="14712" y="2798"/>
                    <a:pt x="14870" y="3070"/>
                  </a:cubicBezTo>
                  <a:cubicBezTo>
                    <a:pt x="14896" y="3121"/>
                    <a:pt x="14922" y="3146"/>
                    <a:pt x="14947" y="3198"/>
                  </a:cubicBezTo>
                  <a:cubicBezTo>
                    <a:pt x="15046" y="3268"/>
                    <a:pt x="15152" y="3308"/>
                    <a:pt x="15258" y="3308"/>
                  </a:cubicBezTo>
                  <a:cubicBezTo>
                    <a:pt x="15344" y="3308"/>
                    <a:pt x="15430" y="3281"/>
                    <a:pt x="15511" y="3223"/>
                  </a:cubicBezTo>
                  <a:cubicBezTo>
                    <a:pt x="15793" y="3044"/>
                    <a:pt x="15716" y="2608"/>
                    <a:pt x="15409" y="2505"/>
                  </a:cubicBezTo>
                  <a:cubicBezTo>
                    <a:pt x="15372" y="2493"/>
                    <a:pt x="15334" y="2488"/>
                    <a:pt x="15296" y="2488"/>
                  </a:cubicBezTo>
                  <a:close/>
                  <a:moveTo>
                    <a:pt x="3455" y="3035"/>
                  </a:moveTo>
                  <a:cubicBezTo>
                    <a:pt x="3318" y="3035"/>
                    <a:pt x="3186" y="3190"/>
                    <a:pt x="3254" y="3326"/>
                  </a:cubicBezTo>
                  <a:cubicBezTo>
                    <a:pt x="3254" y="3352"/>
                    <a:pt x="3280" y="3352"/>
                    <a:pt x="3306" y="3377"/>
                  </a:cubicBezTo>
                  <a:cubicBezTo>
                    <a:pt x="3348" y="3420"/>
                    <a:pt x="3398" y="3439"/>
                    <a:pt x="3447" y="3439"/>
                  </a:cubicBezTo>
                  <a:cubicBezTo>
                    <a:pt x="3488" y="3439"/>
                    <a:pt x="3527" y="3426"/>
                    <a:pt x="3562" y="3403"/>
                  </a:cubicBezTo>
                  <a:cubicBezTo>
                    <a:pt x="3690" y="3300"/>
                    <a:pt x="3665" y="3095"/>
                    <a:pt x="3511" y="3044"/>
                  </a:cubicBezTo>
                  <a:cubicBezTo>
                    <a:pt x="3492" y="3038"/>
                    <a:pt x="3474" y="3035"/>
                    <a:pt x="3455" y="3035"/>
                  </a:cubicBezTo>
                  <a:close/>
                  <a:moveTo>
                    <a:pt x="10101" y="2744"/>
                  </a:moveTo>
                  <a:cubicBezTo>
                    <a:pt x="10028" y="2744"/>
                    <a:pt x="9956" y="2766"/>
                    <a:pt x="9894" y="2817"/>
                  </a:cubicBezTo>
                  <a:lnTo>
                    <a:pt x="9894" y="2817"/>
                  </a:lnTo>
                  <a:cubicBezTo>
                    <a:pt x="9894" y="2816"/>
                    <a:pt x="9895" y="2815"/>
                    <a:pt x="9896" y="2813"/>
                  </a:cubicBezTo>
                  <a:lnTo>
                    <a:pt x="9896" y="2813"/>
                  </a:lnTo>
                  <a:lnTo>
                    <a:pt x="9870" y="2839"/>
                  </a:lnTo>
                  <a:cubicBezTo>
                    <a:pt x="9878" y="2831"/>
                    <a:pt x="9886" y="2824"/>
                    <a:pt x="9894" y="2817"/>
                  </a:cubicBezTo>
                  <a:lnTo>
                    <a:pt x="9894" y="2817"/>
                  </a:lnTo>
                  <a:cubicBezTo>
                    <a:pt x="9869" y="2867"/>
                    <a:pt x="9844" y="2916"/>
                    <a:pt x="9819" y="2941"/>
                  </a:cubicBezTo>
                  <a:cubicBezTo>
                    <a:pt x="9767" y="3121"/>
                    <a:pt x="9819" y="3300"/>
                    <a:pt x="9973" y="3429"/>
                  </a:cubicBezTo>
                  <a:cubicBezTo>
                    <a:pt x="10030" y="3467"/>
                    <a:pt x="10094" y="3485"/>
                    <a:pt x="10158" y="3485"/>
                  </a:cubicBezTo>
                  <a:cubicBezTo>
                    <a:pt x="10348" y="3485"/>
                    <a:pt x="10530" y="3326"/>
                    <a:pt x="10511" y="3095"/>
                  </a:cubicBezTo>
                  <a:cubicBezTo>
                    <a:pt x="10511" y="2913"/>
                    <a:pt x="10304" y="2744"/>
                    <a:pt x="10101" y="2744"/>
                  </a:cubicBezTo>
                  <a:close/>
                  <a:moveTo>
                    <a:pt x="14770" y="4548"/>
                  </a:moveTo>
                  <a:cubicBezTo>
                    <a:pt x="14646" y="4548"/>
                    <a:pt x="14495" y="4700"/>
                    <a:pt x="14563" y="4813"/>
                  </a:cubicBezTo>
                  <a:cubicBezTo>
                    <a:pt x="14588" y="4839"/>
                    <a:pt x="14588" y="4865"/>
                    <a:pt x="14614" y="4890"/>
                  </a:cubicBezTo>
                  <a:cubicBezTo>
                    <a:pt x="14661" y="4922"/>
                    <a:pt x="14719" y="4944"/>
                    <a:pt x="14780" y="4944"/>
                  </a:cubicBezTo>
                  <a:cubicBezTo>
                    <a:pt x="14818" y="4944"/>
                    <a:pt x="14857" y="4935"/>
                    <a:pt x="14896" y="4916"/>
                  </a:cubicBezTo>
                  <a:cubicBezTo>
                    <a:pt x="15024" y="4813"/>
                    <a:pt x="14998" y="4608"/>
                    <a:pt x="14819" y="4557"/>
                  </a:cubicBezTo>
                  <a:cubicBezTo>
                    <a:pt x="14804" y="4551"/>
                    <a:pt x="14787" y="4548"/>
                    <a:pt x="14770" y="4548"/>
                  </a:cubicBezTo>
                  <a:close/>
                  <a:moveTo>
                    <a:pt x="4573" y="4622"/>
                  </a:moveTo>
                  <a:cubicBezTo>
                    <a:pt x="4312" y="4622"/>
                    <a:pt x="4040" y="4894"/>
                    <a:pt x="4177" y="5147"/>
                  </a:cubicBezTo>
                  <a:cubicBezTo>
                    <a:pt x="4203" y="5172"/>
                    <a:pt x="4229" y="5224"/>
                    <a:pt x="4254" y="5249"/>
                  </a:cubicBezTo>
                  <a:cubicBezTo>
                    <a:pt x="4344" y="5324"/>
                    <a:pt x="4451" y="5364"/>
                    <a:pt x="4555" y="5364"/>
                  </a:cubicBezTo>
                  <a:cubicBezTo>
                    <a:pt x="4630" y="5364"/>
                    <a:pt x="4703" y="5343"/>
                    <a:pt x="4767" y="5300"/>
                  </a:cubicBezTo>
                  <a:cubicBezTo>
                    <a:pt x="5024" y="5121"/>
                    <a:pt x="4972" y="4711"/>
                    <a:pt x="4665" y="4634"/>
                  </a:cubicBezTo>
                  <a:cubicBezTo>
                    <a:pt x="4635" y="4626"/>
                    <a:pt x="4604" y="4622"/>
                    <a:pt x="4573" y="4622"/>
                  </a:cubicBezTo>
                  <a:close/>
                  <a:moveTo>
                    <a:pt x="8987" y="4400"/>
                  </a:moveTo>
                  <a:cubicBezTo>
                    <a:pt x="8604" y="4400"/>
                    <a:pt x="8182" y="4821"/>
                    <a:pt x="8383" y="5224"/>
                  </a:cubicBezTo>
                  <a:cubicBezTo>
                    <a:pt x="8408" y="5275"/>
                    <a:pt x="8460" y="5352"/>
                    <a:pt x="8537" y="5403"/>
                  </a:cubicBezTo>
                  <a:cubicBezTo>
                    <a:pt x="8665" y="5503"/>
                    <a:pt x="8818" y="5555"/>
                    <a:pt x="8972" y="5555"/>
                  </a:cubicBezTo>
                  <a:cubicBezTo>
                    <a:pt x="9094" y="5555"/>
                    <a:pt x="9218" y="5522"/>
                    <a:pt x="9331" y="5454"/>
                  </a:cubicBezTo>
                  <a:cubicBezTo>
                    <a:pt x="9716" y="5172"/>
                    <a:pt x="9614" y="4557"/>
                    <a:pt x="9152" y="4429"/>
                  </a:cubicBezTo>
                  <a:cubicBezTo>
                    <a:pt x="9099" y="4409"/>
                    <a:pt x="9044" y="4400"/>
                    <a:pt x="8987" y="4400"/>
                  </a:cubicBezTo>
                  <a:close/>
                  <a:moveTo>
                    <a:pt x="16985" y="4741"/>
                  </a:moveTo>
                  <a:cubicBezTo>
                    <a:pt x="16596" y="4741"/>
                    <a:pt x="16152" y="5169"/>
                    <a:pt x="16358" y="5557"/>
                  </a:cubicBezTo>
                  <a:cubicBezTo>
                    <a:pt x="16409" y="5634"/>
                    <a:pt x="16460" y="5685"/>
                    <a:pt x="16511" y="5736"/>
                  </a:cubicBezTo>
                  <a:cubicBezTo>
                    <a:pt x="16640" y="5836"/>
                    <a:pt x="16793" y="5889"/>
                    <a:pt x="16947" y="5889"/>
                  </a:cubicBezTo>
                  <a:cubicBezTo>
                    <a:pt x="17069" y="5889"/>
                    <a:pt x="17193" y="5856"/>
                    <a:pt x="17306" y="5788"/>
                  </a:cubicBezTo>
                  <a:cubicBezTo>
                    <a:pt x="17717" y="5506"/>
                    <a:pt x="17614" y="4890"/>
                    <a:pt x="17127" y="4762"/>
                  </a:cubicBezTo>
                  <a:cubicBezTo>
                    <a:pt x="17081" y="4748"/>
                    <a:pt x="17034" y="4741"/>
                    <a:pt x="16985" y="4741"/>
                  </a:cubicBezTo>
                  <a:close/>
                  <a:moveTo>
                    <a:pt x="6587" y="6245"/>
                  </a:moveTo>
                  <a:cubicBezTo>
                    <a:pt x="6511" y="6245"/>
                    <a:pt x="6414" y="6334"/>
                    <a:pt x="6460" y="6403"/>
                  </a:cubicBezTo>
                  <a:cubicBezTo>
                    <a:pt x="6460" y="6429"/>
                    <a:pt x="6485" y="6429"/>
                    <a:pt x="6485" y="6454"/>
                  </a:cubicBezTo>
                  <a:cubicBezTo>
                    <a:pt x="6511" y="6467"/>
                    <a:pt x="6536" y="6474"/>
                    <a:pt x="6562" y="6474"/>
                  </a:cubicBezTo>
                  <a:cubicBezTo>
                    <a:pt x="6588" y="6474"/>
                    <a:pt x="6613" y="6467"/>
                    <a:pt x="6639" y="6454"/>
                  </a:cubicBezTo>
                  <a:cubicBezTo>
                    <a:pt x="6716" y="6403"/>
                    <a:pt x="6690" y="6275"/>
                    <a:pt x="6613" y="6249"/>
                  </a:cubicBezTo>
                  <a:cubicBezTo>
                    <a:pt x="6605" y="6246"/>
                    <a:pt x="6596" y="6245"/>
                    <a:pt x="6587" y="6245"/>
                  </a:cubicBezTo>
                  <a:close/>
                  <a:moveTo>
                    <a:pt x="813" y="5837"/>
                  </a:moveTo>
                  <a:cubicBezTo>
                    <a:pt x="428" y="5837"/>
                    <a:pt x="1" y="6278"/>
                    <a:pt x="203" y="6659"/>
                  </a:cubicBezTo>
                  <a:cubicBezTo>
                    <a:pt x="228" y="6711"/>
                    <a:pt x="280" y="6788"/>
                    <a:pt x="357" y="6839"/>
                  </a:cubicBezTo>
                  <a:cubicBezTo>
                    <a:pt x="485" y="6939"/>
                    <a:pt x="638" y="6991"/>
                    <a:pt x="792" y="6991"/>
                  </a:cubicBezTo>
                  <a:cubicBezTo>
                    <a:pt x="915" y="6991"/>
                    <a:pt x="1038" y="6958"/>
                    <a:pt x="1152" y="6890"/>
                  </a:cubicBezTo>
                  <a:cubicBezTo>
                    <a:pt x="1536" y="6608"/>
                    <a:pt x="1434" y="5993"/>
                    <a:pt x="972" y="5865"/>
                  </a:cubicBezTo>
                  <a:cubicBezTo>
                    <a:pt x="921" y="5845"/>
                    <a:pt x="868" y="5837"/>
                    <a:pt x="813" y="5837"/>
                  </a:cubicBezTo>
                  <a:close/>
                  <a:moveTo>
                    <a:pt x="8010" y="7201"/>
                  </a:moveTo>
                  <a:cubicBezTo>
                    <a:pt x="7933" y="7201"/>
                    <a:pt x="7856" y="7225"/>
                    <a:pt x="7791" y="7279"/>
                  </a:cubicBezTo>
                  <a:lnTo>
                    <a:pt x="7791" y="7279"/>
                  </a:lnTo>
                  <a:cubicBezTo>
                    <a:pt x="7792" y="7278"/>
                    <a:pt x="7792" y="7276"/>
                    <a:pt x="7793" y="7275"/>
                  </a:cubicBezTo>
                  <a:lnTo>
                    <a:pt x="7793" y="7275"/>
                  </a:lnTo>
                  <a:lnTo>
                    <a:pt x="7767" y="7301"/>
                  </a:lnTo>
                  <a:cubicBezTo>
                    <a:pt x="7775" y="7293"/>
                    <a:pt x="7783" y="7286"/>
                    <a:pt x="7791" y="7279"/>
                  </a:cubicBezTo>
                  <a:lnTo>
                    <a:pt x="7791" y="7279"/>
                  </a:lnTo>
                  <a:cubicBezTo>
                    <a:pt x="7766" y="7328"/>
                    <a:pt x="7741" y="7353"/>
                    <a:pt x="7716" y="7403"/>
                  </a:cubicBezTo>
                  <a:cubicBezTo>
                    <a:pt x="7665" y="7583"/>
                    <a:pt x="7716" y="7762"/>
                    <a:pt x="7870" y="7890"/>
                  </a:cubicBezTo>
                  <a:cubicBezTo>
                    <a:pt x="7928" y="7929"/>
                    <a:pt x="7992" y="7946"/>
                    <a:pt x="8055" y="7946"/>
                  </a:cubicBezTo>
                  <a:cubicBezTo>
                    <a:pt x="8245" y="7946"/>
                    <a:pt x="8428" y="7788"/>
                    <a:pt x="8408" y="7557"/>
                  </a:cubicBezTo>
                  <a:cubicBezTo>
                    <a:pt x="8408" y="7360"/>
                    <a:pt x="8209" y="7201"/>
                    <a:pt x="8010" y="7201"/>
                  </a:cubicBezTo>
                  <a:close/>
                  <a:moveTo>
                    <a:pt x="4446" y="7536"/>
                  </a:moveTo>
                  <a:cubicBezTo>
                    <a:pt x="4057" y="7536"/>
                    <a:pt x="3613" y="7964"/>
                    <a:pt x="3818" y="8352"/>
                  </a:cubicBezTo>
                  <a:cubicBezTo>
                    <a:pt x="3844" y="8429"/>
                    <a:pt x="3895" y="8480"/>
                    <a:pt x="3972" y="8531"/>
                  </a:cubicBezTo>
                  <a:cubicBezTo>
                    <a:pt x="4087" y="8631"/>
                    <a:pt x="4241" y="8684"/>
                    <a:pt x="4399" y="8684"/>
                  </a:cubicBezTo>
                  <a:cubicBezTo>
                    <a:pt x="4525" y="8684"/>
                    <a:pt x="4654" y="8651"/>
                    <a:pt x="4767" y="8583"/>
                  </a:cubicBezTo>
                  <a:cubicBezTo>
                    <a:pt x="5152" y="8301"/>
                    <a:pt x="5049" y="7685"/>
                    <a:pt x="4588" y="7557"/>
                  </a:cubicBezTo>
                  <a:cubicBezTo>
                    <a:pt x="4542" y="7543"/>
                    <a:pt x="4495" y="7536"/>
                    <a:pt x="4446" y="7536"/>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21" name="Google Shape;1321;p26"/>
            <p:cNvSpPr/>
            <p:nvPr/>
          </p:nvSpPr>
          <p:spPr>
            <a:xfrm rot="718822">
              <a:off x="7632882" y="3365539"/>
              <a:ext cx="918528" cy="1181592"/>
            </a:xfrm>
            <a:custGeom>
              <a:avLst/>
              <a:gdLst/>
              <a:ahLst/>
              <a:cxnLst/>
              <a:rect l="l" t="t" r="r" b="b"/>
              <a:pathLst>
                <a:path w="39784" h="51178" extrusionOk="0">
                  <a:moveTo>
                    <a:pt x="39268" y="0"/>
                  </a:moveTo>
                  <a:cubicBezTo>
                    <a:pt x="39198" y="0"/>
                    <a:pt x="39125" y="22"/>
                    <a:pt x="39054" y="72"/>
                  </a:cubicBezTo>
                  <a:cubicBezTo>
                    <a:pt x="26772" y="10380"/>
                    <a:pt x="10053" y="27535"/>
                    <a:pt x="104" y="50665"/>
                  </a:cubicBezTo>
                  <a:cubicBezTo>
                    <a:pt x="1" y="50895"/>
                    <a:pt x="180" y="51152"/>
                    <a:pt x="437" y="51177"/>
                  </a:cubicBezTo>
                  <a:cubicBezTo>
                    <a:pt x="565" y="51177"/>
                    <a:pt x="668" y="51075"/>
                    <a:pt x="719" y="50972"/>
                  </a:cubicBezTo>
                  <a:cubicBezTo>
                    <a:pt x="10668" y="27945"/>
                    <a:pt x="27310" y="10868"/>
                    <a:pt x="39516" y="611"/>
                  </a:cubicBezTo>
                  <a:cubicBezTo>
                    <a:pt x="39784" y="363"/>
                    <a:pt x="39555" y="0"/>
                    <a:pt x="39268"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22" name="Google Shape;1322;p26"/>
            <p:cNvSpPr/>
            <p:nvPr/>
          </p:nvSpPr>
          <p:spPr>
            <a:xfrm rot="718822">
              <a:off x="8009603" y="2528280"/>
              <a:ext cx="906430" cy="1506230"/>
            </a:xfrm>
            <a:custGeom>
              <a:avLst/>
              <a:gdLst/>
              <a:ahLst/>
              <a:cxnLst/>
              <a:rect l="l" t="t" r="r" b="b"/>
              <a:pathLst>
                <a:path w="39260" h="65239" extrusionOk="0">
                  <a:moveTo>
                    <a:pt x="31193" y="1"/>
                  </a:moveTo>
                  <a:cubicBezTo>
                    <a:pt x="29629" y="1"/>
                    <a:pt x="28036" y="370"/>
                    <a:pt x="26643" y="1056"/>
                  </a:cubicBezTo>
                  <a:cubicBezTo>
                    <a:pt x="23259" y="2722"/>
                    <a:pt x="20848" y="5825"/>
                    <a:pt x="18746" y="8953"/>
                  </a:cubicBezTo>
                  <a:lnTo>
                    <a:pt x="18746" y="8928"/>
                  </a:lnTo>
                  <a:cubicBezTo>
                    <a:pt x="13079" y="17313"/>
                    <a:pt x="9001" y="26595"/>
                    <a:pt x="6078" y="36263"/>
                  </a:cubicBezTo>
                  <a:cubicBezTo>
                    <a:pt x="5078" y="39622"/>
                    <a:pt x="4027" y="42058"/>
                    <a:pt x="2822" y="45340"/>
                  </a:cubicBezTo>
                  <a:cubicBezTo>
                    <a:pt x="214" y="52473"/>
                    <a:pt x="1430" y="62307"/>
                    <a:pt x="14" y="65213"/>
                  </a:cubicBezTo>
                  <a:lnTo>
                    <a:pt x="14" y="65213"/>
                  </a:lnTo>
                  <a:cubicBezTo>
                    <a:pt x="7580" y="49885"/>
                    <a:pt x="20598" y="32563"/>
                    <a:pt x="32080" y="19877"/>
                  </a:cubicBezTo>
                  <a:cubicBezTo>
                    <a:pt x="34310" y="17415"/>
                    <a:pt x="36644" y="14928"/>
                    <a:pt x="37952" y="11851"/>
                  </a:cubicBezTo>
                  <a:cubicBezTo>
                    <a:pt x="39234" y="8800"/>
                    <a:pt x="39259" y="4928"/>
                    <a:pt x="37054" y="2415"/>
                  </a:cubicBezTo>
                  <a:cubicBezTo>
                    <a:pt x="35606" y="755"/>
                    <a:pt x="33429" y="1"/>
                    <a:pt x="31193" y="1"/>
                  </a:cubicBezTo>
                  <a:close/>
                  <a:moveTo>
                    <a:pt x="14" y="65213"/>
                  </a:moveTo>
                  <a:lnTo>
                    <a:pt x="14" y="65213"/>
                  </a:lnTo>
                  <a:cubicBezTo>
                    <a:pt x="10" y="65221"/>
                    <a:pt x="5" y="65230"/>
                    <a:pt x="1" y="65239"/>
                  </a:cubicBezTo>
                  <a:cubicBezTo>
                    <a:pt x="5" y="65230"/>
                    <a:pt x="10" y="65221"/>
                    <a:pt x="14" y="65213"/>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23" name="Google Shape;1323;p26"/>
            <p:cNvSpPr/>
            <p:nvPr/>
          </p:nvSpPr>
          <p:spPr>
            <a:xfrm rot="718822">
              <a:off x="8025575" y="2445523"/>
              <a:ext cx="854321" cy="1538669"/>
            </a:xfrm>
            <a:custGeom>
              <a:avLst/>
              <a:gdLst/>
              <a:ahLst/>
              <a:cxnLst/>
              <a:rect l="l" t="t" r="r" b="b"/>
              <a:pathLst>
                <a:path w="37003" h="66644" extrusionOk="0">
                  <a:moveTo>
                    <a:pt x="29021" y="0"/>
                  </a:moveTo>
                  <a:cubicBezTo>
                    <a:pt x="27307" y="0"/>
                    <a:pt x="25551" y="457"/>
                    <a:pt x="24053" y="1281"/>
                  </a:cubicBezTo>
                  <a:cubicBezTo>
                    <a:pt x="20745" y="3128"/>
                    <a:pt x="18489" y="6333"/>
                    <a:pt x="16514" y="9538"/>
                  </a:cubicBezTo>
                  <a:lnTo>
                    <a:pt x="16514" y="9513"/>
                  </a:lnTo>
                  <a:cubicBezTo>
                    <a:pt x="11232" y="18154"/>
                    <a:pt x="7591" y="27616"/>
                    <a:pt x="5129" y="37411"/>
                  </a:cubicBezTo>
                  <a:cubicBezTo>
                    <a:pt x="4257" y="40796"/>
                    <a:pt x="3360" y="43284"/>
                    <a:pt x="2308" y="46617"/>
                  </a:cubicBezTo>
                  <a:cubicBezTo>
                    <a:pt x="1" y="53874"/>
                    <a:pt x="1693" y="63669"/>
                    <a:pt x="411" y="66644"/>
                  </a:cubicBezTo>
                  <a:lnTo>
                    <a:pt x="411" y="66644"/>
                  </a:lnTo>
                  <a:cubicBezTo>
                    <a:pt x="7257" y="50951"/>
                    <a:pt x="19437" y="33052"/>
                    <a:pt x="30335" y="19846"/>
                  </a:cubicBezTo>
                  <a:cubicBezTo>
                    <a:pt x="32464" y="17257"/>
                    <a:pt x="34695" y="14692"/>
                    <a:pt x="35849" y="11564"/>
                  </a:cubicBezTo>
                  <a:cubicBezTo>
                    <a:pt x="37002" y="8436"/>
                    <a:pt x="36823" y="4564"/>
                    <a:pt x="34515" y="2153"/>
                  </a:cubicBezTo>
                  <a:cubicBezTo>
                    <a:pt x="33098" y="666"/>
                    <a:pt x="31091" y="0"/>
                    <a:pt x="2902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24" name="Google Shape;1324;p26"/>
            <p:cNvSpPr/>
            <p:nvPr/>
          </p:nvSpPr>
          <p:spPr>
            <a:xfrm rot="718822">
              <a:off x="8557141" y="2511476"/>
              <a:ext cx="353037" cy="279917"/>
            </a:xfrm>
            <a:custGeom>
              <a:avLst/>
              <a:gdLst/>
              <a:ahLst/>
              <a:cxnLst/>
              <a:rect l="l" t="t" r="r" b="b"/>
              <a:pathLst>
                <a:path w="15291" h="12124" extrusionOk="0">
                  <a:moveTo>
                    <a:pt x="8935" y="0"/>
                  </a:moveTo>
                  <a:cubicBezTo>
                    <a:pt x="8915" y="0"/>
                    <a:pt x="8895" y="3"/>
                    <a:pt x="8873" y="9"/>
                  </a:cubicBezTo>
                  <a:cubicBezTo>
                    <a:pt x="8745" y="35"/>
                    <a:pt x="8642" y="265"/>
                    <a:pt x="8770" y="368"/>
                  </a:cubicBezTo>
                  <a:cubicBezTo>
                    <a:pt x="8796" y="368"/>
                    <a:pt x="8822" y="368"/>
                    <a:pt x="8847" y="394"/>
                  </a:cubicBezTo>
                  <a:cubicBezTo>
                    <a:pt x="8950" y="394"/>
                    <a:pt x="9053" y="368"/>
                    <a:pt x="9104" y="265"/>
                  </a:cubicBezTo>
                  <a:cubicBezTo>
                    <a:pt x="9172" y="153"/>
                    <a:pt x="9080" y="0"/>
                    <a:pt x="8935" y="0"/>
                  </a:cubicBezTo>
                  <a:close/>
                  <a:moveTo>
                    <a:pt x="11916" y="1183"/>
                  </a:moveTo>
                  <a:cubicBezTo>
                    <a:pt x="11893" y="1183"/>
                    <a:pt x="11871" y="1185"/>
                    <a:pt x="11848" y="1189"/>
                  </a:cubicBezTo>
                  <a:cubicBezTo>
                    <a:pt x="11565" y="1240"/>
                    <a:pt x="11360" y="1753"/>
                    <a:pt x="11642" y="1932"/>
                  </a:cubicBezTo>
                  <a:cubicBezTo>
                    <a:pt x="11694" y="1958"/>
                    <a:pt x="11745" y="1983"/>
                    <a:pt x="11796" y="2009"/>
                  </a:cubicBezTo>
                  <a:cubicBezTo>
                    <a:pt x="11822" y="2012"/>
                    <a:pt x="11848" y="2014"/>
                    <a:pt x="11873" y="2014"/>
                  </a:cubicBezTo>
                  <a:cubicBezTo>
                    <a:pt x="12051" y="2014"/>
                    <a:pt x="12219" y="1935"/>
                    <a:pt x="12309" y="1778"/>
                  </a:cubicBezTo>
                  <a:cubicBezTo>
                    <a:pt x="12452" y="1492"/>
                    <a:pt x="12218" y="1183"/>
                    <a:pt x="11916" y="1183"/>
                  </a:cubicBezTo>
                  <a:close/>
                  <a:moveTo>
                    <a:pt x="6093" y="1486"/>
                  </a:moveTo>
                  <a:cubicBezTo>
                    <a:pt x="5938" y="1486"/>
                    <a:pt x="5786" y="1562"/>
                    <a:pt x="5745" y="1727"/>
                  </a:cubicBezTo>
                  <a:cubicBezTo>
                    <a:pt x="5745" y="1778"/>
                    <a:pt x="5745" y="1804"/>
                    <a:pt x="5745" y="1855"/>
                  </a:cubicBezTo>
                  <a:cubicBezTo>
                    <a:pt x="5770" y="2035"/>
                    <a:pt x="5924" y="2189"/>
                    <a:pt x="6104" y="2214"/>
                  </a:cubicBezTo>
                  <a:cubicBezTo>
                    <a:pt x="6114" y="2215"/>
                    <a:pt x="6124" y="2216"/>
                    <a:pt x="6134" y="2216"/>
                  </a:cubicBezTo>
                  <a:cubicBezTo>
                    <a:pt x="6400" y="2216"/>
                    <a:pt x="6585" y="1897"/>
                    <a:pt x="6437" y="1650"/>
                  </a:cubicBezTo>
                  <a:cubicBezTo>
                    <a:pt x="6366" y="1543"/>
                    <a:pt x="6228" y="1486"/>
                    <a:pt x="6093" y="1486"/>
                  </a:cubicBezTo>
                  <a:close/>
                  <a:moveTo>
                    <a:pt x="9380" y="1591"/>
                  </a:moveTo>
                  <a:cubicBezTo>
                    <a:pt x="9348" y="1591"/>
                    <a:pt x="9316" y="1593"/>
                    <a:pt x="9283" y="1599"/>
                  </a:cubicBezTo>
                  <a:cubicBezTo>
                    <a:pt x="8847" y="1676"/>
                    <a:pt x="8565" y="2394"/>
                    <a:pt x="8976" y="2676"/>
                  </a:cubicBezTo>
                  <a:cubicBezTo>
                    <a:pt x="9027" y="2701"/>
                    <a:pt x="9104" y="2753"/>
                    <a:pt x="9181" y="2753"/>
                  </a:cubicBezTo>
                  <a:cubicBezTo>
                    <a:pt x="9222" y="2760"/>
                    <a:pt x="9265" y="2764"/>
                    <a:pt x="9307" y="2764"/>
                  </a:cubicBezTo>
                  <a:cubicBezTo>
                    <a:pt x="9550" y="2764"/>
                    <a:pt x="9793" y="2642"/>
                    <a:pt x="9924" y="2445"/>
                  </a:cubicBezTo>
                  <a:cubicBezTo>
                    <a:pt x="10115" y="2040"/>
                    <a:pt x="9796" y="1591"/>
                    <a:pt x="9380" y="1591"/>
                  </a:cubicBezTo>
                  <a:close/>
                  <a:moveTo>
                    <a:pt x="4129" y="3189"/>
                  </a:moveTo>
                  <a:cubicBezTo>
                    <a:pt x="4052" y="3214"/>
                    <a:pt x="4001" y="3343"/>
                    <a:pt x="4078" y="3394"/>
                  </a:cubicBezTo>
                  <a:lnTo>
                    <a:pt x="4078" y="3419"/>
                  </a:lnTo>
                  <a:lnTo>
                    <a:pt x="4104" y="3419"/>
                  </a:lnTo>
                  <a:cubicBezTo>
                    <a:pt x="4155" y="3419"/>
                    <a:pt x="4232" y="3394"/>
                    <a:pt x="4257" y="3343"/>
                  </a:cubicBezTo>
                  <a:cubicBezTo>
                    <a:pt x="4283" y="3266"/>
                    <a:pt x="4206" y="3189"/>
                    <a:pt x="4129" y="3189"/>
                  </a:cubicBezTo>
                  <a:close/>
                  <a:moveTo>
                    <a:pt x="14587" y="2354"/>
                  </a:moveTo>
                  <a:cubicBezTo>
                    <a:pt x="14547" y="2354"/>
                    <a:pt x="14505" y="2359"/>
                    <a:pt x="14463" y="2368"/>
                  </a:cubicBezTo>
                  <a:cubicBezTo>
                    <a:pt x="14027" y="2445"/>
                    <a:pt x="13745" y="3137"/>
                    <a:pt x="14155" y="3419"/>
                  </a:cubicBezTo>
                  <a:lnTo>
                    <a:pt x="14130" y="3419"/>
                  </a:lnTo>
                  <a:cubicBezTo>
                    <a:pt x="14207" y="3471"/>
                    <a:pt x="14284" y="3496"/>
                    <a:pt x="14360" y="3496"/>
                  </a:cubicBezTo>
                  <a:cubicBezTo>
                    <a:pt x="14415" y="3511"/>
                    <a:pt x="14471" y="3519"/>
                    <a:pt x="14527" y="3519"/>
                  </a:cubicBezTo>
                  <a:cubicBezTo>
                    <a:pt x="14756" y="3519"/>
                    <a:pt x="14980" y="3395"/>
                    <a:pt x="15104" y="3189"/>
                  </a:cubicBezTo>
                  <a:cubicBezTo>
                    <a:pt x="15290" y="2793"/>
                    <a:pt x="14990" y="2354"/>
                    <a:pt x="14587" y="2354"/>
                  </a:cubicBezTo>
                  <a:close/>
                  <a:moveTo>
                    <a:pt x="12388" y="3205"/>
                  </a:moveTo>
                  <a:cubicBezTo>
                    <a:pt x="12371" y="3205"/>
                    <a:pt x="12353" y="3208"/>
                    <a:pt x="12335" y="3214"/>
                  </a:cubicBezTo>
                  <a:cubicBezTo>
                    <a:pt x="12181" y="3240"/>
                    <a:pt x="12078" y="3471"/>
                    <a:pt x="12232" y="3573"/>
                  </a:cubicBezTo>
                  <a:cubicBezTo>
                    <a:pt x="12258" y="3573"/>
                    <a:pt x="12283" y="3599"/>
                    <a:pt x="12309" y="3599"/>
                  </a:cubicBezTo>
                  <a:cubicBezTo>
                    <a:pt x="12323" y="3604"/>
                    <a:pt x="12337" y="3606"/>
                    <a:pt x="12352" y="3606"/>
                  </a:cubicBezTo>
                  <a:cubicBezTo>
                    <a:pt x="12421" y="3606"/>
                    <a:pt x="12498" y="3560"/>
                    <a:pt x="12540" y="3496"/>
                  </a:cubicBezTo>
                  <a:cubicBezTo>
                    <a:pt x="12608" y="3361"/>
                    <a:pt x="12516" y="3205"/>
                    <a:pt x="12388" y="3205"/>
                  </a:cubicBezTo>
                  <a:close/>
                  <a:moveTo>
                    <a:pt x="7478" y="3842"/>
                  </a:moveTo>
                  <a:cubicBezTo>
                    <a:pt x="7323" y="3842"/>
                    <a:pt x="7170" y="3912"/>
                    <a:pt x="7129" y="4061"/>
                  </a:cubicBezTo>
                  <a:lnTo>
                    <a:pt x="7155" y="4061"/>
                  </a:lnTo>
                  <a:cubicBezTo>
                    <a:pt x="7155" y="4112"/>
                    <a:pt x="7155" y="4163"/>
                    <a:pt x="7155" y="4214"/>
                  </a:cubicBezTo>
                  <a:cubicBezTo>
                    <a:pt x="7181" y="4394"/>
                    <a:pt x="7334" y="4522"/>
                    <a:pt x="7514" y="4573"/>
                  </a:cubicBezTo>
                  <a:cubicBezTo>
                    <a:pt x="7796" y="4573"/>
                    <a:pt x="7976" y="4240"/>
                    <a:pt x="7822" y="4009"/>
                  </a:cubicBezTo>
                  <a:cubicBezTo>
                    <a:pt x="7761" y="3900"/>
                    <a:pt x="7619" y="3842"/>
                    <a:pt x="7478" y="3842"/>
                  </a:cubicBezTo>
                  <a:close/>
                  <a:moveTo>
                    <a:pt x="3853" y="5099"/>
                  </a:moveTo>
                  <a:cubicBezTo>
                    <a:pt x="3701" y="5099"/>
                    <a:pt x="3554" y="5169"/>
                    <a:pt x="3514" y="5317"/>
                  </a:cubicBezTo>
                  <a:cubicBezTo>
                    <a:pt x="3514" y="5368"/>
                    <a:pt x="3514" y="5420"/>
                    <a:pt x="3514" y="5471"/>
                  </a:cubicBezTo>
                  <a:cubicBezTo>
                    <a:pt x="3539" y="5650"/>
                    <a:pt x="3693" y="5804"/>
                    <a:pt x="3873" y="5830"/>
                  </a:cubicBezTo>
                  <a:cubicBezTo>
                    <a:pt x="4155" y="5830"/>
                    <a:pt x="4360" y="5522"/>
                    <a:pt x="4206" y="5266"/>
                  </a:cubicBezTo>
                  <a:cubicBezTo>
                    <a:pt x="4133" y="5156"/>
                    <a:pt x="3991" y="5099"/>
                    <a:pt x="3853" y="5099"/>
                  </a:cubicBezTo>
                  <a:close/>
                  <a:moveTo>
                    <a:pt x="7382" y="5816"/>
                  </a:moveTo>
                  <a:cubicBezTo>
                    <a:pt x="7341" y="5816"/>
                    <a:pt x="7300" y="5820"/>
                    <a:pt x="7258" y="5830"/>
                  </a:cubicBezTo>
                  <a:cubicBezTo>
                    <a:pt x="6822" y="5907"/>
                    <a:pt x="6540" y="6625"/>
                    <a:pt x="6924" y="6907"/>
                  </a:cubicBezTo>
                  <a:lnTo>
                    <a:pt x="6950" y="6907"/>
                  </a:lnTo>
                  <a:cubicBezTo>
                    <a:pt x="7001" y="6932"/>
                    <a:pt x="7078" y="6958"/>
                    <a:pt x="7155" y="6984"/>
                  </a:cubicBezTo>
                  <a:cubicBezTo>
                    <a:pt x="7196" y="6991"/>
                    <a:pt x="7238" y="6995"/>
                    <a:pt x="7280" y="6995"/>
                  </a:cubicBezTo>
                  <a:cubicBezTo>
                    <a:pt x="7524" y="6995"/>
                    <a:pt x="7767" y="6869"/>
                    <a:pt x="7899" y="6650"/>
                  </a:cubicBezTo>
                  <a:cubicBezTo>
                    <a:pt x="8085" y="6254"/>
                    <a:pt x="7785" y="5816"/>
                    <a:pt x="7382" y="5816"/>
                  </a:cubicBezTo>
                  <a:close/>
                  <a:moveTo>
                    <a:pt x="1704" y="7231"/>
                  </a:moveTo>
                  <a:cubicBezTo>
                    <a:pt x="1684" y="7231"/>
                    <a:pt x="1663" y="7234"/>
                    <a:pt x="1642" y="7240"/>
                  </a:cubicBezTo>
                  <a:cubicBezTo>
                    <a:pt x="1514" y="7266"/>
                    <a:pt x="1411" y="7497"/>
                    <a:pt x="1539" y="7599"/>
                  </a:cubicBezTo>
                  <a:cubicBezTo>
                    <a:pt x="1565" y="7599"/>
                    <a:pt x="1591" y="7625"/>
                    <a:pt x="1616" y="7625"/>
                  </a:cubicBezTo>
                  <a:cubicBezTo>
                    <a:pt x="1634" y="7629"/>
                    <a:pt x="1653" y="7631"/>
                    <a:pt x="1670" y="7631"/>
                  </a:cubicBezTo>
                  <a:cubicBezTo>
                    <a:pt x="1754" y="7631"/>
                    <a:pt x="1830" y="7586"/>
                    <a:pt x="1873" y="7522"/>
                  </a:cubicBezTo>
                  <a:cubicBezTo>
                    <a:pt x="1940" y="7387"/>
                    <a:pt x="1849" y="7231"/>
                    <a:pt x="1704" y="7231"/>
                  </a:cubicBezTo>
                  <a:close/>
                  <a:moveTo>
                    <a:pt x="5899" y="8599"/>
                  </a:moveTo>
                  <a:cubicBezTo>
                    <a:pt x="5822" y="8599"/>
                    <a:pt x="5770" y="8753"/>
                    <a:pt x="5847" y="8804"/>
                  </a:cubicBezTo>
                  <a:cubicBezTo>
                    <a:pt x="5847" y="8804"/>
                    <a:pt x="5873" y="8804"/>
                    <a:pt x="5873" y="8830"/>
                  </a:cubicBezTo>
                  <a:cubicBezTo>
                    <a:pt x="5924" y="8830"/>
                    <a:pt x="6001" y="8804"/>
                    <a:pt x="6027" y="8753"/>
                  </a:cubicBezTo>
                  <a:cubicBezTo>
                    <a:pt x="6052" y="8676"/>
                    <a:pt x="5975" y="8599"/>
                    <a:pt x="5899" y="8599"/>
                  </a:cubicBezTo>
                  <a:close/>
                  <a:moveTo>
                    <a:pt x="3453" y="8132"/>
                  </a:moveTo>
                  <a:cubicBezTo>
                    <a:pt x="3431" y="8132"/>
                    <a:pt x="3408" y="8134"/>
                    <a:pt x="3386" y="8138"/>
                  </a:cubicBezTo>
                  <a:cubicBezTo>
                    <a:pt x="3103" y="8189"/>
                    <a:pt x="2924" y="8651"/>
                    <a:pt x="3206" y="8830"/>
                  </a:cubicBezTo>
                  <a:cubicBezTo>
                    <a:pt x="3232" y="8856"/>
                    <a:pt x="3283" y="8856"/>
                    <a:pt x="3334" y="8881"/>
                  </a:cubicBezTo>
                  <a:cubicBezTo>
                    <a:pt x="3357" y="8885"/>
                    <a:pt x="3380" y="8886"/>
                    <a:pt x="3403" y="8886"/>
                  </a:cubicBezTo>
                  <a:cubicBezTo>
                    <a:pt x="3558" y="8886"/>
                    <a:pt x="3706" y="8810"/>
                    <a:pt x="3796" y="8676"/>
                  </a:cubicBezTo>
                  <a:cubicBezTo>
                    <a:pt x="3915" y="8415"/>
                    <a:pt x="3726" y="8132"/>
                    <a:pt x="3453" y="8132"/>
                  </a:cubicBezTo>
                  <a:close/>
                  <a:moveTo>
                    <a:pt x="7730" y="8742"/>
                  </a:moveTo>
                  <a:cubicBezTo>
                    <a:pt x="7579" y="8742"/>
                    <a:pt x="7427" y="8819"/>
                    <a:pt x="7386" y="8984"/>
                  </a:cubicBezTo>
                  <a:cubicBezTo>
                    <a:pt x="7386" y="9010"/>
                    <a:pt x="7386" y="9061"/>
                    <a:pt x="7386" y="9112"/>
                  </a:cubicBezTo>
                  <a:cubicBezTo>
                    <a:pt x="7437" y="9292"/>
                    <a:pt x="7565" y="9445"/>
                    <a:pt x="7745" y="9471"/>
                  </a:cubicBezTo>
                  <a:cubicBezTo>
                    <a:pt x="8027" y="9471"/>
                    <a:pt x="8232" y="9163"/>
                    <a:pt x="8052" y="8907"/>
                  </a:cubicBezTo>
                  <a:cubicBezTo>
                    <a:pt x="7993" y="8800"/>
                    <a:pt x="7862" y="8742"/>
                    <a:pt x="7730" y="8742"/>
                  </a:cubicBezTo>
                  <a:close/>
                  <a:moveTo>
                    <a:pt x="4824" y="10739"/>
                  </a:moveTo>
                  <a:cubicBezTo>
                    <a:pt x="4782" y="10739"/>
                    <a:pt x="4738" y="10744"/>
                    <a:pt x="4693" y="10753"/>
                  </a:cubicBezTo>
                  <a:cubicBezTo>
                    <a:pt x="4257" y="10830"/>
                    <a:pt x="4001" y="11522"/>
                    <a:pt x="4411" y="11805"/>
                  </a:cubicBezTo>
                  <a:lnTo>
                    <a:pt x="4386" y="11805"/>
                  </a:lnTo>
                  <a:cubicBezTo>
                    <a:pt x="4463" y="11856"/>
                    <a:pt x="4539" y="11881"/>
                    <a:pt x="4616" y="11907"/>
                  </a:cubicBezTo>
                  <a:cubicBezTo>
                    <a:pt x="4658" y="11915"/>
                    <a:pt x="4699" y="11918"/>
                    <a:pt x="4739" y="11918"/>
                  </a:cubicBezTo>
                  <a:cubicBezTo>
                    <a:pt x="4978" y="11918"/>
                    <a:pt x="5203" y="11793"/>
                    <a:pt x="5334" y="11574"/>
                  </a:cubicBezTo>
                  <a:cubicBezTo>
                    <a:pt x="5544" y="11178"/>
                    <a:pt x="5246" y="10739"/>
                    <a:pt x="4824" y="10739"/>
                  </a:cubicBezTo>
                  <a:close/>
                  <a:moveTo>
                    <a:pt x="816" y="10950"/>
                  </a:moveTo>
                  <a:cubicBezTo>
                    <a:pt x="784" y="10950"/>
                    <a:pt x="751" y="10953"/>
                    <a:pt x="719" y="10958"/>
                  </a:cubicBezTo>
                  <a:cubicBezTo>
                    <a:pt x="283" y="11035"/>
                    <a:pt x="1" y="11753"/>
                    <a:pt x="411" y="12035"/>
                  </a:cubicBezTo>
                  <a:cubicBezTo>
                    <a:pt x="462" y="12061"/>
                    <a:pt x="539" y="12087"/>
                    <a:pt x="616" y="12112"/>
                  </a:cubicBezTo>
                  <a:cubicBezTo>
                    <a:pt x="658" y="12120"/>
                    <a:pt x="700" y="12123"/>
                    <a:pt x="742" y="12123"/>
                  </a:cubicBezTo>
                  <a:cubicBezTo>
                    <a:pt x="986" y="12123"/>
                    <a:pt x="1229" y="12001"/>
                    <a:pt x="1360" y="11805"/>
                  </a:cubicBezTo>
                  <a:cubicBezTo>
                    <a:pt x="1550" y="11400"/>
                    <a:pt x="1232" y="10950"/>
                    <a:pt x="816" y="1095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25" name="Google Shape;1325;p26"/>
            <p:cNvSpPr/>
            <p:nvPr/>
          </p:nvSpPr>
          <p:spPr>
            <a:xfrm rot="718822">
              <a:off x="8018037" y="2549860"/>
              <a:ext cx="697670" cy="1395916"/>
            </a:xfrm>
            <a:custGeom>
              <a:avLst/>
              <a:gdLst/>
              <a:ahLst/>
              <a:cxnLst/>
              <a:rect l="l" t="t" r="r" b="b"/>
              <a:pathLst>
                <a:path w="30218" h="60461" extrusionOk="0">
                  <a:moveTo>
                    <a:pt x="29718" y="1"/>
                  </a:moveTo>
                  <a:cubicBezTo>
                    <a:pt x="29628" y="1"/>
                    <a:pt x="29537" y="37"/>
                    <a:pt x="29464" y="124"/>
                  </a:cubicBezTo>
                  <a:cubicBezTo>
                    <a:pt x="15053" y="18330"/>
                    <a:pt x="4052" y="40716"/>
                    <a:pt x="52" y="60025"/>
                  </a:cubicBezTo>
                  <a:cubicBezTo>
                    <a:pt x="1" y="60230"/>
                    <a:pt x="129" y="60409"/>
                    <a:pt x="334" y="60461"/>
                  </a:cubicBezTo>
                  <a:lnTo>
                    <a:pt x="411" y="60461"/>
                  </a:lnTo>
                  <a:cubicBezTo>
                    <a:pt x="565" y="60461"/>
                    <a:pt x="719" y="60333"/>
                    <a:pt x="744" y="60179"/>
                  </a:cubicBezTo>
                  <a:cubicBezTo>
                    <a:pt x="4745" y="40947"/>
                    <a:pt x="15668" y="18689"/>
                    <a:pt x="30028" y="560"/>
                  </a:cubicBezTo>
                  <a:cubicBezTo>
                    <a:pt x="30218" y="294"/>
                    <a:pt x="29972" y="1"/>
                    <a:pt x="29718"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26" name="Google Shape;1326;p26"/>
          <p:cNvGrpSpPr/>
          <p:nvPr/>
        </p:nvGrpSpPr>
        <p:grpSpPr>
          <a:xfrm rot="-10505712" flipH="1">
            <a:off x="10156366" y="5451665"/>
            <a:ext cx="2571924" cy="2440596"/>
            <a:chOff x="-356100" y="3692425"/>
            <a:chExt cx="1728775" cy="1640500"/>
          </a:xfrm>
        </p:grpSpPr>
        <p:sp>
          <p:nvSpPr>
            <p:cNvPr id="1327" name="Google Shape;1327;p26"/>
            <p:cNvSpPr/>
            <p:nvPr/>
          </p:nvSpPr>
          <p:spPr>
            <a:xfrm>
              <a:off x="-242675" y="3755800"/>
              <a:ext cx="1615350" cy="1577125"/>
            </a:xfrm>
            <a:custGeom>
              <a:avLst/>
              <a:gdLst/>
              <a:ahLst/>
              <a:cxnLst/>
              <a:rect l="l" t="t" r="r" b="b"/>
              <a:pathLst>
                <a:path w="64614" h="63085" extrusionOk="0">
                  <a:moveTo>
                    <a:pt x="22503" y="1"/>
                  </a:moveTo>
                  <a:cubicBezTo>
                    <a:pt x="22082" y="1"/>
                    <a:pt x="21688" y="233"/>
                    <a:pt x="21482" y="621"/>
                  </a:cubicBezTo>
                  <a:lnTo>
                    <a:pt x="0" y="41284"/>
                  </a:lnTo>
                  <a:lnTo>
                    <a:pt x="40729" y="62799"/>
                  </a:lnTo>
                  <a:cubicBezTo>
                    <a:pt x="41087" y="62993"/>
                    <a:pt x="41470" y="63084"/>
                    <a:pt x="41847" y="63084"/>
                  </a:cubicBezTo>
                  <a:cubicBezTo>
                    <a:pt x="42701" y="63084"/>
                    <a:pt x="43525" y="62618"/>
                    <a:pt x="43965" y="61832"/>
                  </a:cubicBezTo>
                  <a:lnTo>
                    <a:pt x="64313" y="23271"/>
                  </a:lnTo>
                  <a:cubicBezTo>
                    <a:pt x="64613" y="22704"/>
                    <a:pt x="64413" y="21970"/>
                    <a:pt x="63813" y="21670"/>
                  </a:cubicBezTo>
                  <a:lnTo>
                    <a:pt x="23083" y="154"/>
                  </a:lnTo>
                  <a:cubicBezTo>
                    <a:pt x="22895" y="49"/>
                    <a:pt x="22696" y="1"/>
                    <a:pt x="2250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28" name="Google Shape;1328;p26"/>
            <p:cNvSpPr/>
            <p:nvPr/>
          </p:nvSpPr>
          <p:spPr>
            <a:xfrm>
              <a:off x="-356100" y="3692425"/>
              <a:ext cx="1647050" cy="1619200"/>
            </a:xfrm>
            <a:custGeom>
              <a:avLst/>
              <a:gdLst/>
              <a:ahLst/>
              <a:cxnLst/>
              <a:rect l="l" t="t" r="r" b="b"/>
              <a:pathLst>
                <a:path w="65882" h="64768" extrusionOk="0">
                  <a:moveTo>
                    <a:pt x="22170" y="0"/>
                  </a:moveTo>
                  <a:cubicBezTo>
                    <a:pt x="21749" y="0"/>
                    <a:pt x="21355" y="232"/>
                    <a:pt x="21149" y="621"/>
                  </a:cubicBezTo>
                  <a:lnTo>
                    <a:pt x="401" y="39883"/>
                  </a:lnTo>
                  <a:cubicBezTo>
                    <a:pt x="1" y="40650"/>
                    <a:pt x="301" y="41617"/>
                    <a:pt x="1068" y="42051"/>
                  </a:cubicBezTo>
                  <a:lnTo>
                    <a:pt x="44099" y="64767"/>
                  </a:lnTo>
                  <a:lnTo>
                    <a:pt x="65581" y="24105"/>
                  </a:lnTo>
                  <a:cubicBezTo>
                    <a:pt x="65881" y="23504"/>
                    <a:pt x="65648" y="22804"/>
                    <a:pt x="65081" y="22503"/>
                  </a:cubicBezTo>
                  <a:lnTo>
                    <a:pt x="22750" y="154"/>
                  </a:lnTo>
                  <a:cubicBezTo>
                    <a:pt x="22562" y="49"/>
                    <a:pt x="22363" y="0"/>
                    <a:pt x="22170"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29" name="Google Shape;1329;p26"/>
            <p:cNvSpPr/>
            <p:nvPr/>
          </p:nvSpPr>
          <p:spPr>
            <a:xfrm>
              <a:off x="-161800" y="3833875"/>
              <a:ext cx="1314300" cy="1215875"/>
            </a:xfrm>
            <a:custGeom>
              <a:avLst/>
              <a:gdLst/>
              <a:ahLst/>
              <a:cxnLst/>
              <a:rect l="l" t="t" r="r" b="b"/>
              <a:pathLst>
                <a:path w="52572" h="48635" fill="none" extrusionOk="0">
                  <a:moveTo>
                    <a:pt x="51738" y="18513"/>
                  </a:moveTo>
                  <a:lnTo>
                    <a:pt x="16713" y="0"/>
                  </a:lnTo>
                  <a:cubicBezTo>
                    <a:pt x="16213" y="967"/>
                    <a:pt x="15012" y="1334"/>
                    <a:pt x="14078" y="834"/>
                  </a:cubicBezTo>
                  <a:lnTo>
                    <a:pt x="1" y="27486"/>
                  </a:lnTo>
                  <a:cubicBezTo>
                    <a:pt x="968" y="27987"/>
                    <a:pt x="1335" y="29188"/>
                    <a:pt x="835" y="30155"/>
                  </a:cubicBezTo>
                  <a:lnTo>
                    <a:pt x="35860" y="48635"/>
                  </a:lnTo>
                  <a:cubicBezTo>
                    <a:pt x="36360" y="47668"/>
                    <a:pt x="37528" y="47301"/>
                    <a:pt x="38495" y="47801"/>
                  </a:cubicBezTo>
                  <a:lnTo>
                    <a:pt x="52572" y="21182"/>
                  </a:lnTo>
                  <a:cubicBezTo>
                    <a:pt x="51604" y="20648"/>
                    <a:pt x="51238" y="19481"/>
                    <a:pt x="51738" y="18513"/>
                  </a:cubicBezTo>
                  <a:close/>
                </a:path>
              </a:pathLst>
            </a:custGeom>
            <a:solidFill>
              <a:schemeClr val="dk1"/>
            </a:solidFill>
            <a:ln w="19050"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30" name="Google Shape;1330;p26"/>
            <p:cNvSpPr/>
            <p:nvPr/>
          </p:nvSpPr>
          <p:spPr>
            <a:xfrm>
              <a:off x="768050" y="4308375"/>
              <a:ext cx="555425" cy="979325"/>
            </a:xfrm>
            <a:custGeom>
              <a:avLst/>
              <a:gdLst/>
              <a:ahLst/>
              <a:cxnLst/>
              <a:rect l="l" t="t" r="r" b="b"/>
              <a:pathLst>
                <a:path w="22217" h="39173" extrusionOk="0">
                  <a:moveTo>
                    <a:pt x="20315" y="0"/>
                  </a:moveTo>
                  <a:lnTo>
                    <a:pt x="0" y="38495"/>
                  </a:lnTo>
                  <a:lnTo>
                    <a:pt x="968" y="39028"/>
                  </a:lnTo>
                  <a:cubicBezTo>
                    <a:pt x="1154" y="39127"/>
                    <a:pt x="1356" y="39173"/>
                    <a:pt x="1555" y="39173"/>
                  </a:cubicBezTo>
                  <a:cubicBezTo>
                    <a:pt x="2033" y="39173"/>
                    <a:pt x="2500" y="38908"/>
                    <a:pt x="2735" y="38461"/>
                  </a:cubicBezTo>
                  <a:lnTo>
                    <a:pt x="21882" y="2235"/>
                  </a:lnTo>
                  <a:cubicBezTo>
                    <a:pt x="22216" y="1635"/>
                    <a:pt x="21983" y="868"/>
                    <a:pt x="21382" y="567"/>
                  </a:cubicBezTo>
                  <a:lnTo>
                    <a:pt x="20315"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31" name="Google Shape;1331;p26"/>
            <p:cNvSpPr/>
            <p:nvPr/>
          </p:nvSpPr>
          <p:spPr>
            <a:xfrm>
              <a:off x="-356100" y="4621925"/>
              <a:ext cx="1156700" cy="689700"/>
            </a:xfrm>
            <a:custGeom>
              <a:avLst/>
              <a:gdLst/>
              <a:ahLst/>
              <a:cxnLst/>
              <a:rect l="l" t="t" r="r" b="b"/>
              <a:pathLst>
                <a:path w="46268" h="27588" extrusionOk="0">
                  <a:moveTo>
                    <a:pt x="1835" y="1"/>
                  </a:moveTo>
                  <a:lnTo>
                    <a:pt x="401" y="2669"/>
                  </a:lnTo>
                  <a:cubicBezTo>
                    <a:pt x="1" y="3470"/>
                    <a:pt x="301" y="4437"/>
                    <a:pt x="1068" y="4837"/>
                  </a:cubicBezTo>
                  <a:lnTo>
                    <a:pt x="44099" y="27587"/>
                  </a:lnTo>
                  <a:lnTo>
                    <a:pt x="46267" y="23484"/>
                  </a:lnTo>
                  <a:lnTo>
                    <a:pt x="1835" y="1"/>
                  </a:lnTo>
                  <a:close/>
                </a:path>
              </a:pathLst>
            </a:custGeom>
            <a:solidFill>
              <a:srgbClr val="E24747">
                <a:alpha val="9554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32" name="Google Shape;1332;p26"/>
            <p:cNvSpPr/>
            <p:nvPr/>
          </p:nvSpPr>
          <p:spPr>
            <a:xfrm>
              <a:off x="768050" y="4308375"/>
              <a:ext cx="521225" cy="969050"/>
            </a:xfrm>
            <a:custGeom>
              <a:avLst/>
              <a:gdLst/>
              <a:ahLst/>
              <a:cxnLst/>
              <a:rect l="l" t="t" r="r" b="b"/>
              <a:pathLst>
                <a:path w="20849" h="38762" extrusionOk="0">
                  <a:moveTo>
                    <a:pt x="20315" y="0"/>
                  </a:moveTo>
                  <a:lnTo>
                    <a:pt x="0" y="38495"/>
                  </a:lnTo>
                  <a:lnTo>
                    <a:pt x="501" y="38761"/>
                  </a:lnTo>
                  <a:lnTo>
                    <a:pt x="20848" y="267"/>
                  </a:lnTo>
                  <a:lnTo>
                    <a:pt x="20315"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33" name="Google Shape;1333;p26"/>
            <p:cNvSpPr/>
            <p:nvPr/>
          </p:nvSpPr>
          <p:spPr>
            <a:xfrm>
              <a:off x="798075" y="4325050"/>
              <a:ext cx="516225" cy="962725"/>
            </a:xfrm>
            <a:custGeom>
              <a:avLst/>
              <a:gdLst/>
              <a:ahLst/>
              <a:cxnLst/>
              <a:rect l="l" t="t" r="r" b="b"/>
              <a:pathLst>
                <a:path w="20649" h="38509" extrusionOk="0">
                  <a:moveTo>
                    <a:pt x="20348" y="1"/>
                  </a:moveTo>
                  <a:lnTo>
                    <a:pt x="0" y="38461"/>
                  </a:lnTo>
                  <a:cubicBezTo>
                    <a:pt x="118" y="38485"/>
                    <a:pt x="236" y="38509"/>
                    <a:pt x="354" y="38509"/>
                  </a:cubicBezTo>
                  <a:cubicBezTo>
                    <a:pt x="403" y="38509"/>
                    <a:pt x="452" y="38504"/>
                    <a:pt x="500" y="38495"/>
                  </a:cubicBezTo>
                  <a:lnTo>
                    <a:pt x="20648" y="334"/>
                  </a:lnTo>
                  <a:cubicBezTo>
                    <a:pt x="20581" y="201"/>
                    <a:pt x="20448" y="101"/>
                    <a:pt x="20348"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34" name="Google Shape;1334;p26"/>
            <p:cNvSpPr/>
            <p:nvPr/>
          </p:nvSpPr>
          <p:spPr>
            <a:xfrm>
              <a:off x="850600" y="5092275"/>
              <a:ext cx="175975" cy="130950"/>
            </a:xfrm>
            <a:custGeom>
              <a:avLst/>
              <a:gdLst/>
              <a:ahLst/>
              <a:cxnLst/>
              <a:rect l="l" t="t" r="r" b="b"/>
              <a:pathLst>
                <a:path w="7039" h="5238" extrusionOk="0">
                  <a:moveTo>
                    <a:pt x="1101" y="0"/>
                  </a:moveTo>
                  <a:lnTo>
                    <a:pt x="1" y="2102"/>
                  </a:lnTo>
                  <a:lnTo>
                    <a:pt x="5905" y="5237"/>
                  </a:lnTo>
                  <a:lnTo>
                    <a:pt x="5571" y="3703"/>
                  </a:lnTo>
                  <a:lnTo>
                    <a:pt x="7039" y="3136"/>
                  </a:lnTo>
                  <a:lnTo>
                    <a:pt x="1101" y="0"/>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35" name="Google Shape;1335;p26"/>
          <p:cNvGrpSpPr/>
          <p:nvPr/>
        </p:nvGrpSpPr>
        <p:grpSpPr>
          <a:xfrm rot="3508924" flipH="1">
            <a:off x="9675722" y="-968440"/>
            <a:ext cx="3524511" cy="2844407"/>
            <a:chOff x="-729163" y="3851975"/>
            <a:chExt cx="2464103" cy="1988620"/>
          </a:xfrm>
        </p:grpSpPr>
        <p:sp>
          <p:nvSpPr>
            <p:cNvPr id="1336" name="Google Shape;1336;p26"/>
            <p:cNvSpPr/>
            <p:nvPr/>
          </p:nvSpPr>
          <p:spPr>
            <a:xfrm rot="363082">
              <a:off x="-642946" y="3967874"/>
              <a:ext cx="2291669" cy="1756822"/>
            </a:xfrm>
            <a:custGeom>
              <a:avLst/>
              <a:gdLst/>
              <a:ahLst/>
              <a:cxnLst/>
              <a:rect l="l" t="t" r="r" b="b"/>
              <a:pathLst>
                <a:path w="73153" h="56080" extrusionOk="0">
                  <a:moveTo>
                    <a:pt x="12829" y="0"/>
                  </a:moveTo>
                  <a:cubicBezTo>
                    <a:pt x="12663" y="0"/>
                    <a:pt x="12517" y="100"/>
                    <a:pt x="12443" y="272"/>
                  </a:cubicBezTo>
                  <a:lnTo>
                    <a:pt x="101" y="32729"/>
                  </a:lnTo>
                  <a:cubicBezTo>
                    <a:pt x="1" y="32929"/>
                    <a:pt x="134" y="33196"/>
                    <a:pt x="334" y="33262"/>
                  </a:cubicBezTo>
                  <a:lnTo>
                    <a:pt x="60143" y="56045"/>
                  </a:lnTo>
                  <a:cubicBezTo>
                    <a:pt x="60198" y="56069"/>
                    <a:pt x="60253" y="56079"/>
                    <a:pt x="60306" y="56079"/>
                  </a:cubicBezTo>
                  <a:cubicBezTo>
                    <a:pt x="60479" y="56079"/>
                    <a:pt x="60634" y="55965"/>
                    <a:pt x="60711" y="55812"/>
                  </a:cubicBezTo>
                  <a:lnTo>
                    <a:pt x="73053" y="23355"/>
                  </a:lnTo>
                  <a:cubicBezTo>
                    <a:pt x="73153" y="23155"/>
                    <a:pt x="73053" y="22888"/>
                    <a:pt x="72819" y="22822"/>
                  </a:cubicBezTo>
                  <a:lnTo>
                    <a:pt x="13010" y="39"/>
                  </a:lnTo>
                  <a:cubicBezTo>
                    <a:pt x="12949" y="13"/>
                    <a:pt x="12888" y="0"/>
                    <a:pt x="1282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37" name="Google Shape;1337;p26"/>
            <p:cNvSpPr/>
            <p:nvPr/>
          </p:nvSpPr>
          <p:spPr>
            <a:xfrm rot="363082">
              <a:off x="792956" y="4622556"/>
              <a:ext cx="778540" cy="1132818"/>
            </a:xfrm>
            <a:custGeom>
              <a:avLst/>
              <a:gdLst/>
              <a:ahLst/>
              <a:cxnLst/>
              <a:rect l="l" t="t" r="r" b="b"/>
              <a:pathLst>
                <a:path w="24852" h="36161" extrusionOk="0">
                  <a:moveTo>
                    <a:pt x="11909" y="1"/>
                  </a:moveTo>
                  <a:lnTo>
                    <a:pt x="0" y="31223"/>
                  </a:lnTo>
                  <a:lnTo>
                    <a:pt x="12943" y="36160"/>
                  </a:lnTo>
                  <a:lnTo>
                    <a:pt x="24851" y="4904"/>
                  </a:lnTo>
                  <a:lnTo>
                    <a:pt x="11909"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38" name="Google Shape;1338;p26"/>
            <p:cNvSpPr/>
            <p:nvPr/>
          </p:nvSpPr>
          <p:spPr>
            <a:xfrm rot="363082">
              <a:off x="289098" y="4363311"/>
              <a:ext cx="1166244" cy="1323976"/>
            </a:xfrm>
            <a:custGeom>
              <a:avLst/>
              <a:gdLst/>
              <a:ahLst/>
              <a:cxnLst/>
              <a:rect l="l" t="t" r="r" b="b"/>
              <a:pathLst>
                <a:path w="37228" h="42263" extrusionOk="0">
                  <a:moveTo>
                    <a:pt x="13388" y="0"/>
                  </a:moveTo>
                  <a:cubicBezTo>
                    <a:pt x="12947" y="0"/>
                    <a:pt x="12544" y="279"/>
                    <a:pt x="12376" y="699"/>
                  </a:cubicBezTo>
                  <a:lnTo>
                    <a:pt x="6272" y="16711"/>
                  </a:lnTo>
                  <a:lnTo>
                    <a:pt x="201" y="32722"/>
                  </a:lnTo>
                  <a:cubicBezTo>
                    <a:pt x="1" y="33189"/>
                    <a:pt x="201" y="33756"/>
                    <a:pt x="668" y="34023"/>
                  </a:cubicBezTo>
                  <a:cubicBezTo>
                    <a:pt x="4271" y="35924"/>
                    <a:pt x="7973" y="37659"/>
                    <a:pt x="11743" y="39160"/>
                  </a:cubicBezTo>
                  <a:cubicBezTo>
                    <a:pt x="17146" y="41262"/>
                    <a:pt x="24952" y="42262"/>
                    <a:pt x="24952" y="42262"/>
                  </a:cubicBezTo>
                  <a:lnTo>
                    <a:pt x="31090" y="26151"/>
                  </a:lnTo>
                  <a:lnTo>
                    <a:pt x="37227" y="10039"/>
                  </a:lnTo>
                  <a:cubicBezTo>
                    <a:pt x="37227" y="10039"/>
                    <a:pt x="30756" y="5636"/>
                    <a:pt x="25319" y="3568"/>
                  </a:cubicBezTo>
                  <a:cubicBezTo>
                    <a:pt x="21483" y="2167"/>
                    <a:pt x="17580" y="999"/>
                    <a:pt x="13644" y="32"/>
                  </a:cubicBezTo>
                  <a:cubicBezTo>
                    <a:pt x="13558" y="11"/>
                    <a:pt x="13472" y="0"/>
                    <a:pt x="13388" y="0"/>
                  </a:cubicBezTo>
                  <a:close/>
                </a:path>
              </a:pathLst>
            </a:custGeom>
            <a:solidFill>
              <a:schemeClr val="l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39" name="Google Shape;1339;p26"/>
            <p:cNvSpPr/>
            <p:nvPr/>
          </p:nvSpPr>
          <p:spPr>
            <a:xfrm rot="363082">
              <a:off x="1066041" y="4735131"/>
              <a:ext cx="399201" cy="988588"/>
            </a:xfrm>
            <a:custGeom>
              <a:avLst/>
              <a:gdLst/>
              <a:ahLst/>
              <a:cxnLst/>
              <a:rect l="l" t="t" r="r" b="b"/>
              <a:pathLst>
                <a:path w="12743" h="31557" extrusionOk="0">
                  <a:moveTo>
                    <a:pt x="11909" y="1"/>
                  </a:moveTo>
                  <a:lnTo>
                    <a:pt x="0" y="31257"/>
                  </a:lnTo>
                  <a:lnTo>
                    <a:pt x="834" y="31557"/>
                  </a:lnTo>
                  <a:lnTo>
                    <a:pt x="12743" y="334"/>
                  </a:lnTo>
                  <a:lnTo>
                    <a:pt x="11909"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40" name="Google Shape;1340;p26"/>
            <p:cNvSpPr/>
            <p:nvPr/>
          </p:nvSpPr>
          <p:spPr>
            <a:xfrm rot="363082">
              <a:off x="1086646" y="4743259"/>
              <a:ext cx="390836" cy="979190"/>
            </a:xfrm>
            <a:custGeom>
              <a:avLst/>
              <a:gdLst/>
              <a:ahLst/>
              <a:cxnLst/>
              <a:rect l="l" t="t" r="r" b="b"/>
              <a:pathLst>
                <a:path w="12476" h="31257" extrusionOk="0">
                  <a:moveTo>
                    <a:pt x="12042" y="1"/>
                  </a:moveTo>
                  <a:lnTo>
                    <a:pt x="0" y="31090"/>
                  </a:lnTo>
                  <a:lnTo>
                    <a:pt x="434" y="31256"/>
                  </a:lnTo>
                  <a:lnTo>
                    <a:pt x="12476" y="167"/>
                  </a:lnTo>
                  <a:lnTo>
                    <a:pt x="12042"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41" name="Google Shape;1341;p26"/>
            <p:cNvSpPr/>
            <p:nvPr/>
          </p:nvSpPr>
          <p:spPr>
            <a:xfrm rot="363082">
              <a:off x="-564252" y="3933299"/>
              <a:ext cx="778540" cy="1133852"/>
            </a:xfrm>
            <a:custGeom>
              <a:avLst/>
              <a:gdLst/>
              <a:ahLst/>
              <a:cxnLst/>
              <a:rect l="l" t="t" r="r" b="b"/>
              <a:pathLst>
                <a:path w="24852" h="36194" extrusionOk="0">
                  <a:moveTo>
                    <a:pt x="11909" y="1"/>
                  </a:moveTo>
                  <a:lnTo>
                    <a:pt x="0" y="31256"/>
                  </a:lnTo>
                  <a:lnTo>
                    <a:pt x="12943" y="36193"/>
                  </a:lnTo>
                  <a:lnTo>
                    <a:pt x="24851" y="4937"/>
                  </a:lnTo>
                  <a:lnTo>
                    <a:pt x="11909"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42" name="Google Shape;1342;p26"/>
            <p:cNvSpPr/>
            <p:nvPr/>
          </p:nvSpPr>
          <p:spPr>
            <a:xfrm rot="363082">
              <a:off x="-449612" y="4006479"/>
              <a:ext cx="1166244" cy="1323004"/>
            </a:xfrm>
            <a:custGeom>
              <a:avLst/>
              <a:gdLst/>
              <a:ahLst/>
              <a:cxnLst/>
              <a:rect l="l" t="t" r="r" b="b"/>
              <a:pathLst>
                <a:path w="37228" h="42232" extrusionOk="0">
                  <a:moveTo>
                    <a:pt x="12243" y="0"/>
                  </a:moveTo>
                  <a:lnTo>
                    <a:pt x="6105" y="16112"/>
                  </a:lnTo>
                  <a:lnTo>
                    <a:pt x="1" y="32190"/>
                  </a:lnTo>
                  <a:cubicBezTo>
                    <a:pt x="1" y="32190"/>
                    <a:pt x="6506" y="36593"/>
                    <a:pt x="11909" y="38694"/>
                  </a:cubicBezTo>
                  <a:cubicBezTo>
                    <a:pt x="15745" y="40062"/>
                    <a:pt x="19648" y="41230"/>
                    <a:pt x="23584" y="42197"/>
                  </a:cubicBezTo>
                  <a:cubicBezTo>
                    <a:pt x="23677" y="42220"/>
                    <a:pt x="23769" y="42231"/>
                    <a:pt x="23859" y="42231"/>
                  </a:cubicBezTo>
                  <a:cubicBezTo>
                    <a:pt x="24293" y="42231"/>
                    <a:pt x="24686" y="41977"/>
                    <a:pt x="24852" y="41563"/>
                  </a:cubicBezTo>
                  <a:lnTo>
                    <a:pt x="30923" y="25552"/>
                  </a:lnTo>
                  <a:lnTo>
                    <a:pt x="37027" y="9540"/>
                  </a:lnTo>
                  <a:cubicBezTo>
                    <a:pt x="37227" y="9040"/>
                    <a:pt x="37027" y="8473"/>
                    <a:pt x="36560" y="8239"/>
                  </a:cubicBezTo>
                  <a:cubicBezTo>
                    <a:pt x="32958" y="6305"/>
                    <a:pt x="29255" y="4603"/>
                    <a:pt x="25486" y="3069"/>
                  </a:cubicBezTo>
                  <a:cubicBezTo>
                    <a:pt x="20049" y="1001"/>
                    <a:pt x="12243" y="0"/>
                    <a:pt x="12243" y="0"/>
                  </a:cubicBezTo>
                  <a:close/>
                </a:path>
              </a:pathLst>
            </a:custGeom>
            <a:solidFill>
              <a:schemeClr val="l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43" name="Google Shape;1343;p26"/>
            <p:cNvSpPr/>
            <p:nvPr/>
          </p:nvSpPr>
          <p:spPr>
            <a:xfrm rot="363082">
              <a:off x="-458078" y="3966041"/>
              <a:ext cx="400266" cy="988588"/>
            </a:xfrm>
            <a:custGeom>
              <a:avLst/>
              <a:gdLst/>
              <a:ahLst/>
              <a:cxnLst/>
              <a:rect l="l" t="t" r="r" b="b"/>
              <a:pathLst>
                <a:path w="12777" h="31557" extrusionOk="0">
                  <a:moveTo>
                    <a:pt x="11909" y="0"/>
                  </a:moveTo>
                  <a:lnTo>
                    <a:pt x="1" y="31223"/>
                  </a:lnTo>
                  <a:lnTo>
                    <a:pt x="868" y="31556"/>
                  </a:lnTo>
                  <a:lnTo>
                    <a:pt x="12777" y="300"/>
                  </a:lnTo>
                  <a:lnTo>
                    <a:pt x="1190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44" name="Google Shape;1344;p26"/>
            <p:cNvSpPr/>
            <p:nvPr/>
          </p:nvSpPr>
          <p:spPr>
            <a:xfrm rot="363082">
              <a:off x="-486520" y="3948733"/>
              <a:ext cx="386701" cy="983356"/>
            </a:xfrm>
            <a:custGeom>
              <a:avLst/>
              <a:gdLst/>
              <a:ahLst/>
              <a:cxnLst/>
              <a:rect l="l" t="t" r="r" b="b"/>
              <a:pathLst>
                <a:path w="12344" h="31390" extrusionOk="0">
                  <a:moveTo>
                    <a:pt x="11909" y="0"/>
                  </a:moveTo>
                  <a:lnTo>
                    <a:pt x="1" y="31223"/>
                  </a:lnTo>
                  <a:lnTo>
                    <a:pt x="435" y="31389"/>
                  </a:lnTo>
                  <a:lnTo>
                    <a:pt x="12343" y="167"/>
                  </a:lnTo>
                  <a:lnTo>
                    <a:pt x="1190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45" name="Google Shape;1345;p26"/>
            <p:cNvSpPr/>
            <p:nvPr/>
          </p:nvSpPr>
          <p:spPr>
            <a:xfrm rot="363082">
              <a:off x="-536791" y="3924334"/>
              <a:ext cx="403367" cy="990687"/>
            </a:xfrm>
            <a:custGeom>
              <a:avLst/>
              <a:gdLst/>
              <a:ahLst/>
              <a:cxnLst/>
              <a:rect l="l" t="t" r="r" b="b"/>
              <a:pathLst>
                <a:path w="12876" h="31624" extrusionOk="0">
                  <a:moveTo>
                    <a:pt x="11909" y="0"/>
                  </a:moveTo>
                  <a:lnTo>
                    <a:pt x="0" y="31223"/>
                  </a:lnTo>
                  <a:lnTo>
                    <a:pt x="967" y="31623"/>
                  </a:lnTo>
                  <a:lnTo>
                    <a:pt x="12876" y="367"/>
                  </a:lnTo>
                  <a:lnTo>
                    <a:pt x="1190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46" name="Google Shape;1346;p26"/>
            <p:cNvSpPr/>
            <p:nvPr/>
          </p:nvSpPr>
          <p:spPr>
            <a:xfrm rot="363082">
              <a:off x="633267" y="4549023"/>
              <a:ext cx="365775" cy="364741"/>
            </a:xfrm>
            <a:custGeom>
              <a:avLst/>
              <a:gdLst/>
              <a:ahLst/>
              <a:cxnLst/>
              <a:rect l="l" t="t" r="r" b="b"/>
              <a:pathLst>
                <a:path w="11676" h="11643" fill="none" extrusionOk="0">
                  <a:moveTo>
                    <a:pt x="3237" y="1"/>
                  </a:moveTo>
                  <a:lnTo>
                    <a:pt x="11676" y="3203"/>
                  </a:lnTo>
                  <a:lnTo>
                    <a:pt x="8440" y="11643"/>
                  </a:lnTo>
                  <a:lnTo>
                    <a:pt x="1" y="8407"/>
                  </a:lnTo>
                  <a:close/>
                </a:path>
              </a:pathLst>
            </a:custGeom>
            <a:noFill/>
            <a:ln w="19050"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47" name="Google Shape;1347;p26"/>
            <p:cNvSpPr/>
            <p:nvPr/>
          </p:nvSpPr>
          <p:spPr>
            <a:xfrm rot="363082">
              <a:off x="-56388" y="4232909"/>
              <a:ext cx="499541" cy="423260"/>
            </a:xfrm>
            <a:custGeom>
              <a:avLst/>
              <a:gdLst/>
              <a:ahLst/>
              <a:cxnLst/>
              <a:rect l="l" t="t" r="r" b="b"/>
              <a:pathLst>
                <a:path w="15946" h="13511" fill="none" extrusionOk="0">
                  <a:moveTo>
                    <a:pt x="3303" y="1"/>
                  </a:moveTo>
                  <a:lnTo>
                    <a:pt x="15945" y="4804"/>
                  </a:lnTo>
                  <a:moveTo>
                    <a:pt x="2769" y="1435"/>
                  </a:moveTo>
                  <a:lnTo>
                    <a:pt x="15378" y="6272"/>
                  </a:lnTo>
                  <a:moveTo>
                    <a:pt x="2202" y="2903"/>
                  </a:moveTo>
                  <a:lnTo>
                    <a:pt x="14845" y="7740"/>
                  </a:lnTo>
                  <a:moveTo>
                    <a:pt x="14277" y="9174"/>
                  </a:moveTo>
                  <a:lnTo>
                    <a:pt x="1635" y="4337"/>
                  </a:lnTo>
                  <a:moveTo>
                    <a:pt x="1101" y="5805"/>
                  </a:moveTo>
                  <a:lnTo>
                    <a:pt x="13710" y="10608"/>
                  </a:lnTo>
                  <a:moveTo>
                    <a:pt x="534" y="7239"/>
                  </a:moveTo>
                  <a:lnTo>
                    <a:pt x="13177" y="12076"/>
                  </a:lnTo>
                  <a:moveTo>
                    <a:pt x="1" y="8707"/>
                  </a:moveTo>
                  <a:lnTo>
                    <a:pt x="12643" y="13511"/>
                  </a:lnTo>
                </a:path>
              </a:pathLst>
            </a:custGeom>
            <a:noFill/>
            <a:ln w="19050"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48" name="Google Shape;1348;p26"/>
            <p:cNvSpPr/>
            <p:nvPr/>
          </p:nvSpPr>
          <p:spPr>
            <a:xfrm rot="363082">
              <a:off x="940056" y="4735937"/>
              <a:ext cx="406531" cy="311454"/>
            </a:xfrm>
            <a:custGeom>
              <a:avLst/>
              <a:gdLst/>
              <a:ahLst/>
              <a:cxnLst/>
              <a:rect l="l" t="t" r="r" b="b"/>
              <a:pathLst>
                <a:path w="12977" h="9942" fill="none" extrusionOk="0">
                  <a:moveTo>
                    <a:pt x="12977" y="3903"/>
                  </a:moveTo>
                  <a:lnTo>
                    <a:pt x="2670" y="1"/>
                  </a:lnTo>
                  <a:moveTo>
                    <a:pt x="2002" y="1769"/>
                  </a:moveTo>
                  <a:lnTo>
                    <a:pt x="12276" y="5671"/>
                  </a:lnTo>
                  <a:moveTo>
                    <a:pt x="1335" y="3503"/>
                  </a:moveTo>
                  <a:lnTo>
                    <a:pt x="11609" y="7439"/>
                  </a:lnTo>
                  <a:moveTo>
                    <a:pt x="668" y="5271"/>
                  </a:moveTo>
                  <a:lnTo>
                    <a:pt x="10942" y="9174"/>
                  </a:lnTo>
                  <a:moveTo>
                    <a:pt x="7706" y="9941"/>
                  </a:moveTo>
                  <a:lnTo>
                    <a:pt x="1" y="7006"/>
                  </a:lnTo>
                </a:path>
              </a:pathLst>
            </a:custGeom>
            <a:noFill/>
            <a:ln w="19050"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49" name="Google Shape;1349;p26"/>
            <p:cNvSpPr/>
            <p:nvPr/>
          </p:nvSpPr>
          <p:spPr>
            <a:xfrm rot="363082">
              <a:off x="407066" y="4979342"/>
              <a:ext cx="760778" cy="501609"/>
            </a:xfrm>
            <a:custGeom>
              <a:avLst/>
              <a:gdLst/>
              <a:ahLst/>
              <a:cxnLst/>
              <a:rect l="l" t="t" r="r" b="b"/>
              <a:pathLst>
                <a:path w="24285" h="16012" fill="none" extrusionOk="0">
                  <a:moveTo>
                    <a:pt x="24285" y="6772"/>
                  </a:moveTo>
                  <a:lnTo>
                    <a:pt x="6472" y="0"/>
                  </a:lnTo>
                  <a:moveTo>
                    <a:pt x="3136" y="1067"/>
                  </a:moveTo>
                  <a:lnTo>
                    <a:pt x="23517" y="8806"/>
                  </a:lnTo>
                  <a:moveTo>
                    <a:pt x="2336" y="3069"/>
                  </a:moveTo>
                  <a:lnTo>
                    <a:pt x="22717" y="10841"/>
                  </a:lnTo>
                  <a:moveTo>
                    <a:pt x="1568" y="5137"/>
                  </a:moveTo>
                  <a:lnTo>
                    <a:pt x="21950" y="12909"/>
                  </a:lnTo>
                  <a:moveTo>
                    <a:pt x="801" y="7172"/>
                  </a:moveTo>
                  <a:lnTo>
                    <a:pt x="21182" y="14944"/>
                  </a:lnTo>
                  <a:moveTo>
                    <a:pt x="1" y="9240"/>
                  </a:moveTo>
                  <a:lnTo>
                    <a:pt x="17847" y="16011"/>
                  </a:lnTo>
                </a:path>
              </a:pathLst>
            </a:custGeom>
            <a:noFill/>
            <a:ln w="19050"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1350" name="Google Shape;1350;p26"/>
          <p:cNvSpPr txBox="1">
            <a:spLocks noGrp="1"/>
          </p:cNvSpPr>
          <p:nvPr>
            <p:ph type="title"/>
          </p:nvPr>
        </p:nvSpPr>
        <p:spPr>
          <a:xfrm>
            <a:off x="3134800" y="778467"/>
            <a:ext cx="5922400" cy="540800"/>
          </a:xfrm>
          <a:prstGeom prst="rect">
            <a:avLst/>
          </a:prstGeom>
          <a:effectLst>
            <a:outerShdw dist="28575" dir="1920000" algn="bl" rotWithShape="0">
              <a:schemeClr val="accent1"/>
            </a:outerShdw>
          </a:effectLst>
        </p:spPr>
        <p:txBody>
          <a:bodyPr spcFirstLastPara="1" wrap="square" lIns="91425" tIns="91425" rIns="91425" bIns="91425" anchor="ctr" anchorCtr="0">
            <a:noAutofit/>
          </a:bodyPr>
          <a:lstStyle>
            <a:lvl1pPr lvl="0" algn="ctr" rtl="0">
              <a:spcBef>
                <a:spcPts val="0"/>
              </a:spcBef>
              <a:spcAft>
                <a:spcPts val="0"/>
              </a:spcAft>
              <a:buSzPts val="2500"/>
              <a:buNone/>
              <a:defRPr/>
            </a:lvl1pPr>
            <a:lvl2pPr lvl="1" rtl="0">
              <a:spcBef>
                <a:spcPts val="0"/>
              </a:spcBef>
              <a:spcAft>
                <a:spcPts val="0"/>
              </a:spcAft>
              <a:buSzPts val="2500"/>
              <a:buNone/>
              <a:defRPr sz="3333"/>
            </a:lvl2pPr>
            <a:lvl3pPr lvl="2" rtl="0">
              <a:spcBef>
                <a:spcPts val="0"/>
              </a:spcBef>
              <a:spcAft>
                <a:spcPts val="0"/>
              </a:spcAft>
              <a:buSzPts val="2500"/>
              <a:buNone/>
              <a:defRPr sz="3333"/>
            </a:lvl3pPr>
            <a:lvl4pPr lvl="3" rtl="0">
              <a:spcBef>
                <a:spcPts val="0"/>
              </a:spcBef>
              <a:spcAft>
                <a:spcPts val="0"/>
              </a:spcAft>
              <a:buSzPts val="2500"/>
              <a:buNone/>
              <a:defRPr sz="3333"/>
            </a:lvl4pPr>
            <a:lvl5pPr lvl="4" rtl="0">
              <a:spcBef>
                <a:spcPts val="0"/>
              </a:spcBef>
              <a:spcAft>
                <a:spcPts val="0"/>
              </a:spcAft>
              <a:buSzPts val="2500"/>
              <a:buNone/>
              <a:defRPr sz="3333"/>
            </a:lvl5pPr>
            <a:lvl6pPr lvl="5" rtl="0">
              <a:spcBef>
                <a:spcPts val="0"/>
              </a:spcBef>
              <a:spcAft>
                <a:spcPts val="0"/>
              </a:spcAft>
              <a:buSzPts val="2500"/>
              <a:buNone/>
              <a:defRPr sz="3333"/>
            </a:lvl6pPr>
            <a:lvl7pPr lvl="6" rtl="0">
              <a:spcBef>
                <a:spcPts val="0"/>
              </a:spcBef>
              <a:spcAft>
                <a:spcPts val="0"/>
              </a:spcAft>
              <a:buSzPts val="2500"/>
              <a:buNone/>
              <a:defRPr sz="3333"/>
            </a:lvl7pPr>
            <a:lvl8pPr lvl="7" rtl="0">
              <a:spcBef>
                <a:spcPts val="0"/>
              </a:spcBef>
              <a:spcAft>
                <a:spcPts val="0"/>
              </a:spcAft>
              <a:buSzPts val="2500"/>
              <a:buNone/>
              <a:defRPr sz="3333"/>
            </a:lvl8pPr>
            <a:lvl9pPr lvl="8" rtl="0">
              <a:spcBef>
                <a:spcPts val="0"/>
              </a:spcBef>
              <a:spcAft>
                <a:spcPts val="0"/>
              </a:spcAft>
              <a:buSzPts val="2500"/>
              <a:buNone/>
              <a:defRPr sz="3333"/>
            </a:lvl9pPr>
          </a:lstStyle>
          <a:p>
            <a:endParaRPr/>
          </a:p>
        </p:txBody>
      </p:sp>
      <p:sp>
        <p:nvSpPr>
          <p:cNvPr id="1351" name="Google Shape;1351;p26"/>
          <p:cNvSpPr txBox="1">
            <a:spLocks noGrp="1"/>
          </p:cNvSpPr>
          <p:nvPr>
            <p:ph type="subTitle" idx="1"/>
          </p:nvPr>
        </p:nvSpPr>
        <p:spPr>
          <a:xfrm>
            <a:off x="1645635" y="3133133"/>
            <a:ext cx="1477600" cy="435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lt2"/>
              </a:buClr>
              <a:buSzPts val="2800"/>
              <a:buNone/>
              <a:defRPr sz="2000" b="1">
                <a:latin typeface="Josefin Sans"/>
                <a:ea typeface="Josefin Sans"/>
                <a:cs typeface="Josefin Sans"/>
                <a:sym typeface="Josefin Sans"/>
              </a:defRPr>
            </a:lvl1pPr>
            <a:lvl2pPr lvl="1" algn="ctr" rtl="0">
              <a:lnSpc>
                <a:spcPct val="100000"/>
              </a:lnSpc>
              <a:spcBef>
                <a:spcPts val="0"/>
              </a:spcBef>
              <a:spcAft>
                <a:spcPts val="0"/>
              </a:spcAft>
              <a:buClr>
                <a:schemeClr val="lt2"/>
              </a:buClr>
              <a:buSzPts val="2800"/>
              <a:buNone/>
              <a:defRPr sz="3733">
                <a:solidFill>
                  <a:schemeClr val="lt2"/>
                </a:solidFill>
              </a:defRPr>
            </a:lvl2pPr>
            <a:lvl3pPr lvl="2" algn="ctr" rtl="0">
              <a:lnSpc>
                <a:spcPct val="100000"/>
              </a:lnSpc>
              <a:spcBef>
                <a:spcPts val="0"/>
              </a:spcBef>
              <a:spcAft>
                <a:spcPts val="0"/>
              </a:spcAft>
              <a:buClr>
                <a:schemeClr val="lt2"/>
              </a:buClr>
              <a:buSzPts val="2800"/>
              <a:buNone/>
              <a:defRPr sz="3733">
                <a:solidFill>
                  <a:schemeClr val="lt2"/>
                </a:solidFill>
              </a:defRPr>
            </a:lvl3pPr>
            <a:lvl4pPr lvl="3" algn="ctr" rtl="0">
              <a:lnSpc>
                <a:spcPct val="100000"/>
              </a:lnSpc>
              <a:spcBef>
                <a:spcPts val="0"/>
              </a:spcBef>
              <a:spcAft>
                <a:spcPts val="0"/>
              </a:spcAft>
              <a:buClr>
                <a:schemeClr val="lt2"/>
              </a:buClr>
              <a:buSzPts val="2800"/>
              <a:buNone/>
              <a:defRPr sz="3733">
                <a:solidFill>
                  <a:schemeClr val="lt2"/>
                </a:solidFill>
              </a:defRPr>
            </a:lvl4pPr>
            <a:lvl5pPr lvl="4" algn="ctr" rtl="0">
              <a:lnSpc>
                <a:spcPct val="100000"/>
              </a:lnSpc>
              <a:spcBef>
                <a:spcPts val="0"/>
              </a:spcBef>
              <a:spcAft>
                <a:spcPts val="0"/>
              </a:spcAft>
              <a:buClr>
                <a:schemeClr val="lt2"/>
              </a:buClr>
              <a:buSzPts val="2800"/>
              <a:buNone/>
              <a:defRPr sz="3733">
                <a:solidFill>
                  <a:schemeClr val="lt2"/>
                </a:solidFill>
              </a:defRPr>
            </a:lvl5pPr>
            <a:lvl6pPr lvl="5" algn="ctr" rtl="0">
              <a:lnSpc>
                <a:spcPct val="100000"/>
              </a:lnSpc>
              <a:spcBef>
                <a:spcPts val="0"/>
              </a:spcBef>
              <a:spcAft>
                <a:spcPts val="0"/>
              </a:spcAft>
              <a:buClr>
                <a:schemeClr val="lt2"/>
              </a:buClr>
              <a:buSzPts val="2800"/>
              <a:buNone/>
              <a:defRPr sz="3733">
                <a:solidFill>
                  <a:schemeClr val="lt2"/>
                </a:solidFill>
              </a:defRPr>
            </a:lvl6pPr>
            <a:lvl7pPr lvl="6" algn="ctr" rtl="0">
              <a:lnSpc>
                <a:spcPct val="100000"/>
              </a:lnSpc>
              <a:spcBef>
                <a:spcPts val="0"/>
              </a:spcBef>
              <a:spcAft>
                <a:spcPts val="0"/>
              </a:spcAft>
              <a:buClr>
                <a:schemeClr val="lt2"/>
              </a:buClr>
              <a:buSzPts val="2800"/>
              <a:buNone/>
              <a:defRPr sz="3733">
                <a:solidFill>
                  <a:schemeClr val="lt2"/>
                </a:solidFill>
              </a:defRPr>
            </a:lvl7pPr>
            <a:lvl8pPr lvl="7" algn="ctr" rtl="0">
              <a:lnSpc>
                <a:spcPct val="100000"/>
              </a:lnSpc>
              <a:spcBef>
                <a:spcPts val="0"/>
              </a:spcBef>
              <a:spcAft>
                <a:spcPts val="0"/>
              </a:spcAft>
              <a:buClr>
                <a:schemeClr val="lt2"/>
              </a:buClr>
              <a:buSzPts val="2800"/>
              <a:buNone/>
              <a:defRPr sz="3733">
                <a:solidFill>
                  <a:schemeClr val="lt2"/>
                </a:solidFill>
              </a:defRPr>
            </a:lvl8pPr>
            <a:lvl9pPr lvl="8" algn="ctr" rtl="0">
              <a:lnSpc>
                <a:spcPct val="100000"/>
              </a:lnSpc>
              <a:spcBef>
                <a:spcPts val="0"/>
              </a:spcBef>
              <a:spcAft>
                <a:spcPts val="0"/>
              </a:spcAft>
              <a:buClr>
                <a:schemeClr val="lt2"/>
              </a:buClr>
              <a:buSzPts val="2800"/>
              <a:buNone/>
              <a:defRPr sz="3733">
                <a:solidFill>
                  <a:schemeClr val="lt2"/>
                </a:solidFill>
              </a:defRPr>
            </a:lvl9pPr>
          </a:lstStyle>
          <a:p>
            <a:endParaRPr/>
          </a:p>
        </p:txBody>
      </p:sp>
      <p:sp>
        <p:nvSpPr>
          <p:cNvPr id="1352" name="Google Shape;1352;p26"/>
          <p:cNvSpPr txBox="1">
            <a:spLocks noGrp="1"/>
          </p:cNvSpPr>
          <p:nvPr>
            <p:ph type="subTitle" idx="2"/>
          </p:nvPr>
        </p:nvSpPr>
        <p:spPr>
          <a:xfrm>
            <a:off x="1202033" y="3764068"/>
            <a:ext cx="2364800" cy="1078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353" name="Google Shape;1353;p26"/>
          <p:cNvSpPr txBox="1">
            <a:spLocks noGrp="1"/>
          </p:cNvSpPr>
          <p:nvPr>
            <p:ph type="subTitle" idx="3"/>
          </p:nvPr>
        </p:nvSpPr>
        <p:spPr>
          <a:xfrm>
            <a:off x="4120005" y="3133133"/>
            <a:ext cx="1477600" cy="435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lt2"/>
              </a:buClr>
              <a:buSzPts val="2800"/>
              <a:buNone/>
              <a:defRPr sz="2000" b="1">
                <a:latin typeface="Josefin Sans"/>
                <a:ea typeface="Josefin Sans"/>
                <a:cs typeface="Josefin Sans"/>
                <a:sym typeface="Josefin Sans"/>
              </a:defRPr>
            </a:lvl1pPr>
            <a:lvl2pPr lvl="1" algn="ctr" rtl="0">
              <a:lnSpc>
                <a:spcPct val="100000"/>
              </a:lnSpc>
              <a:spcBef>
                <a:spcPts val="0"/>
              </a:spcBef>
              <a:spcAft>
                <a:spcPts val="0"/>
              </a:spcAft>
              <a:buClr>
                <a:schemeClr val="lt2"/>
              </a:buClr>
              <a:buSzPts val="2800"/>
              <a:buNone/>
              <a:defRPr sz="3733">
                <a:solidFill>
                  <a:schemeClr val="lt2"/>
                </a:solidFill>
              </a:defRPr>
            </a:lvl2pPr>
            <a:lvl3pPr lvl="2" algn="ctr" rtl="0">
              <a:lnSpc>
                <a:spcPct val="100000"/>
              </a:lnSpc>
              <a:spcBef>
                <a:spcPts val="0"/>
              </a:spcBef>
              <a:spcAft>
                <a:spcPts val="0"/>
              </a:spcAft>
              <a:buClr>
                <a:schemeClr val="lt2"/>
              </a:buClr>
              <a:buSzPts val="2800"/>
              <a:buNone/>
              <a:defRPr sz="3733">
                <a:solidFill>
                  <a:schemeClr val="lt2"/>
                </a:solidFill>
              </a:defRPr>
            </a:lvl3pPr>
            <a:lvl4pPr lvl="3" algn="ctr" rtl="0">
              <a:lnSpc>
                <a:spcPct val="100000"/>
              </a:lnSpc>
              <a:spcBef>
                <a:spcPts val="0"/>
              </a:spcBef>
              <a:spcAft>
                <a:spcPts val="0"/>
              </a:spcAft>
              <a:buClr>
                <a:schemeClr val="lt2"/>
              </a:buClr>
              <a:buSzPts val="2800"/>
              <a:buNone/>
              <a:defRPr sz="3733">
                <a:solidFill>
                  <a:schemeClr val="lt2"/>
                </a:solidFill>
              </a:defRPr>
            </a:lvl4pPr>
            <a:lvl5pPr lvl="4" algn="ctr" rtl="0">
              <a:lnSpc>
                <a:spcPct val="100000"/>
              </a:lnSpc>
              <a:spcBef>
                <a:spcPts val="0"/>
              </a:spcBef>
              <a:spcAft>
                <a:spcPts val="0"/>
              </a:spcAft>
              <a:buClr>
                <a:schemeClr val="lt2"/>
              </a:buClr>
              <a:buSzPts val="2800"/>
              <a:buNone/>
              <a:defRPr sz="3733">
                <a:solidFill>
                  <a:schemeClr val="lt2"/>
                </a:solidFill>
              </a:defRPr>
            </a:lvl5pPr>
            <a:lvl6pPr lvl="5" algn="ctr" rtl="0">
              <a:lnSpc>
                <a:spcPct val="100000"/>
              </a:lnSpc>
              <a:spcBef>
                <a:spcPts val="0"/>
              </a:spcBef>
              <a:spcAft>
                <a:spcPts val="0"/>
              </a:spcAft>
              <a:buClr>
                <a:schemeClr val="lt2"/>
              </a:buClr>
              <a:buSzPts val="2800"/>
              <a:buNone/>
              <a:defRPr sz="3733">
                <a:solidFill>
                  <a:schemeClr val="lt2"/>
                </a:solidFill>
              </a:defRPr>
            </a:lvl6pPr>
            <a:lvl7pPr lvl="6" algn="ctr" rtl="0">
              <a:lnSpc>
                <a:spcPct val="100000"/>
              </a:lnSpc>
              <a:spcBef>
                <a:spcPts val="0"/>
              </a:spcBef>
              <a:spcAft>
                <a:spcPts val="0"/>
              </a:spcAft>
              <a:buClr>
                <a:schemeClr val="lt2"/>
              </a:buClr>
              <a:buSzPts val="2800"/>
              <a:buNone/>
              <a:defRPr sz="3733">
                <a:solidFill>
                  <a:schemeClr val="lt2"/>
                </a:solidFill>
              </a:defRPr>
            </a:lvl7pPr>
            <a:lvl8pPr lvl="7" algn="ctr" rtl="0">
              <a:lnSpc>
                <a:spcPct val="100000"/>
              </a:lnSpc>
              <a:spcBef>
                <a:spcPts val="0"/>
              </a:spcBef>
              <a:spcAft>
                <a:spcPts val="0"/>
              </a:spcAft>
              <a:buClr>
                <a:schemeClr val="lt2"/>
              </a:buClr>
              <a:buSzPts val="2800"/>
              <a:buNone/>
              <a:defRPr sz="3733">
                <a:solidFill>
                  <a:schemeClr val="lt2"/>
                </a:solidFill>
              </a:defRPr>
            </a:lvl8pPr>
            <a:lvl9pPr lvl="8" algn="ctr" rtl="0">
              <a:lnSpc>
                <a:spcPct val="100000"/>
              </a:lnSpc>
              <a:spcBef>
                <a:spcPts val="0"/>
              </a:spcBef>
              <a:spcAft>
                <a:spcPts val="0"/>
              </a:spcAft>
              <a:buClr>
                <a:schemeClr val="lt2"/>
              </a:buClr>
              <a:buSzPts val="2800"/>
              <a:buNone/>
              <a:defRPr sz="3733">
                <a:solidFill>
                  <a:schemeClr val="lt2"/>
                </a:solidFill>
              </a:defRPr>
            </a:lvl9pPr>
          </a:lstStyle>
          <a:p>
            <a:endParaRPr/>
          </a:p>
        </p:txBody>
      </p:sp>
      <p:sp>
        <p:nvSpPr>
          <p:cNvPr id="1354" name="Google Shape;1354;p26"/>
          <p:cNvSpPr txBox="1">
            <a:spLocks noGrp="1"/>
          </p:cNvSpPr>
          <p:nvPr>
            <p:ph type="subTitle" idx="4"/>
          </p:nvPr>
        </p:nvSpPr>
        <p:spPr>
          <a:xfrm>
            <a:off x="3676405" y="3764067"/>
            <a:ext cx="2364800" cy="1078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355" name="Google Shape;1355;p26"/>
          <p:cNvSpPr txBox="1">
            <a:spLocks noGrp="1"/>
          </p:cNvSpPr>
          <p:nvPr>
            <p:ph type="subTitle" idx="5"/>
          </p:nvPr>
        </p:nvSpPr>
        <p:spPr>
          <a:xfrm>
            <a:off x="6594393" y="3133133"/>
            <a:ext cx="1477600" cy="435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lt2"/>
              </a:buClr>
              <a:buSzPts val="2800"/>
              <a:buNone/>
              <a:defRPr sz="2000" b="1">
                <a:latin typeface="Josefin Sans"/>
                <a:ea typeface="Josefin Sans"/>
                <a:cs typeface="Josefin Sans"/>
                <a:sym typeface="Josefin Sans"/>
              </a:defRPr>
            </a:lvl1pPr>
            <a:lvl2pPr lvl="1" algn="ctr" rtl="0">
              <a:lnSpc>
                <a:spcPct val="100000"/>
              </a:lnSpc>
              <a:spcBef>
                <a:spcPts val="0"/>
              </a:spcBef>
              <a:spcAft>
                <a:spcPts val="0"/>
              </a:spcAft>
              <a:buClr>
                <a:schemeClr val="lt2"/>
              </a:buClr>
              <a:buSzPts val="2800"/>
              <a:buNone/>
              <a:defRPr sz="3733">
                <a:solidFill>
                  <a:schemeClr val="lt2"/>
                </a:solidFill>
              </a:defRPr>
            </a:lvl2pPr>
            <a:lvl3pPr lvl="2" algn="ctr" rtl="0">
              <a:lnSpc>
                <a:spcPct val="100000"/>
              </a:lnSpc>
              <a:spcBef>
                <a:spcPts val="0"/>
              </a:spcBef>
              <a:spcAft>
                <a:spcPts val="0"/>
              </a:spcAft>
              <a:buClr>
                <a:schemeClr val="lt2"/>
              </a:buClr>
              <a:buSzPts val="2800"/>
              <a:buNone/>
              <a:defRPr sz="3733">
                <a:solidFill>
                  <a:schemeClr val="lt2"/>
                </a:solidFill>
              </a:defRPr>
            </a:lvl3pPr>
            <a:lvl4pPr lvl="3" algn="ctr" rtl="0">
              <a:lnSpc>
                <a:spcPct val="100000"/>
              </a:lnSpc>
              <a:spcBef>
                <a:spcPts val="0"/>
              </a:spcBef>
              <a:spcAft>
                <a:spcPts val="0"/>
              </a:spcAft>
              <a:buClr>
                <a:schemeClr val="lt2"/>
              </a:buClr>
              <a:buSzPts val="2800"/>
              <a:buNone/>
              <a:defRPr sz="3733">
                <a:solidFill>
                  <a:schemeClr val="lt2"/>
                </a:solidFill>
              </a:defRPr>
            </a:lvl4pPr>
            <a:lvl5pPr lvl="4" algn="ctr" rtl="0">
              <a:lnSpc>
                <a:spcPct val="100000"/>
              </a:lnSpc>
              <a:spcBef>
                <a:spcPts val="0"/>
              </a:spcBef>
              <a:spcAft>
                <a:spcPts val="0"/>
              </a:spcAft>
              <a:buClr>
                <a:schemeClr val="lt2"/>
              </a:buClr>
              <a:buSzPts val="2800"/>
              <a:buNone/>
              <a:defRPr sz="3733">
                <a:solidFill>
                  <a:schemeClr val="lt2"/>
                </a:solidFill>
              </a:defRPr>
            </a:lvl5pPr>
            <a:lvl6pPr lvl="5" algn="ctr" rtl="0">
              <a:lnSpc>
                <a:spcPct val="100000"/>
              </a:lnSpc>
              <a:spcBef>
                <a:spcPts val="0"/>
              </a:spcBef>
              <a:spcAft>
                <a:spcPts val="0"/>
              </a:spcAft>
              <a:buClr>
                <a:schemeClr val="lt2"/>
              </a:buClr>
              <a:buSzPts val="2800"/>
              <a:buNone/>
              <a:defRPr sz="3733">
                <a:solidFill>
                  <a:schemeClr val="lt2"/>
                </a:solidFill>
              </a:defRPr>
            </a:lvl6pPr>
            <a:lvl7pPr lvl="6" algn="ctr" rtl="0">
              <a:lnSpc>
                <a:spcPct val="100000"/>
              </a:lnSpc>
              <a:spcBef>
                <a:spcPts val="0"/>
              </a:spcBef>
              <a:spcAft>
                <a:spcPts val="0"/>
              </a:spcAft>
              <a:buClr>
                <a:schemeClr val="lt2"/>
              </a:buClr>
              <a:buSzPts val="2800"/>
              <a:buNone/>
              <a:defRPr sz="3733">
                <a:solidFill>
                  <a:schemeClr val="lt2"/>
                </a:solidFill>
              </a:defRPr>
            </a:lvl7pPr>
            <a:lvl8pPr lvl="7" algn="ctr" rtl="0">
              <a:lnSpc>
                <a:spcPct val="100000"/>
              </a:lnSpc>
              <a:spcBef>
                <a:spcPts val="0"/>
              </a:spcBef>
              <a:spcAft>
                <a:spcPts val="0"/>
              </a:spcAft>
              <a:buClr>
                <a:schemeClr val="lt2"/>
              </a:buClr>
              <a:buSzPts val="2800"/>
              <a:buNone/>
              <a:defRPr sz="3733">
                <a:solidFill>
                  <a:schemeClr val="lt2"/>
                </a:solidFill>
              </a:defRPr>
            </a:lvl8pPr>
            <a:lvl9pPr lvl="8" algn="ctr" rtl="0">
              <a:lnSpc>
                <a:spcPct val="100000"/>
              </a:lnSpc>
              <a:spcBef>
                <a:spcPts val="0"/>
              </a:spcBef>
              <a:spcAft>
                <a:spcPts val="0"/>
              </a:spcAft>
              <a:buClr>
                <a:schemeClr val="lt2"/>
              </a:buClr>
              <a:buSzPts val="2800"/>
              <a:buNone/>
              <a:defRPr sz="3733">
                <a:solidFill>
                  <a:schemeClr val="lt2"/>
                </a:solidFill>
              </a:defRPr>
            </a:lvl9pPr>
          </a:lstStyle>
          <a:p>
            <a:endParaRPr/>
          </a:p>
        </p:txBody>
      </p:sp>
      <p:sp>
        <p:nvSpPr>
          <p:cNvPr id="1356" name="Google Shape;1356;p26"/>
          <p:cNvSpPr txBox="1">
            <a:spLocks noGrp="1"/>
          </p:cNvSpPr>
          <p:nvPr>
            <p:ph type="subTitle" idx="6"/>
          </p:nvPr>
        </p:nvSpPr>
        <p:spPr>
          <a:xfrm>
            <a:off x="6150793" y="3764068"/>
            <a:ext cx="2364800" cy="1078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357" name="Google Shape;1357;p26"/>
          <p:cNvSpPr txBox="1">
            <a:spLocks noGrp="1"/>
          </p:cNvSpPr>
          <p:nvPr>
            <p:ph type="subTitle" idx="7"/>
          </p:nvPr>
        </p:nvSpPr>
        <p:spPr>
          <a:xfrm>
            <a:off x="9068764" y="3133133"/>
            <a:ext cx="1477600" cy="435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lt2"/>
              </a:buClr>
              <a:buSzPts val="2800"/>
              <a:buNone/>
              <a:defRPr sz="2000" b="1">
                <a:latin typeface="Josefin Sans"/>
                <a:ea typeface="Josefin Sans"/>
                <a:cs typeface="Josefin Sans"/>
                <a:sym typeface="Josefin Sans"/>
              </a:defRPr>
            </a:lvl1pPr>
            <a:lvl2pPr lvl="1" algn="ctr" rtl="0">
              <a:lnSpc>
                <a:spcPct val="100000"/>
              </a:lnSpc>
              <a:spcBef>
                <a:spcPts val="0"/>
              </a:spcBef>
              <a:spcAft>
                <a:spcPts val="0"/>
              </a:spcAft>
              <a:buClr>
                <a:schemeClr val="lt2"/>
              </a:buClr>
              <a:buSzPts val="2800"/>
              <a:buNone/>
              <a:defRPr sz="3733">
                <a:solidFill>
                  <a:schemeClr val="lt2"/>
                </a:solidFill>
              </a:defRPr>
            </a:lvl2pPr>
            <a:lvl3pPr lvl="2" algn="ctr" rtl="0">
              <a:lnSpc>
                <a:spcPct val="100000"/>
              </a:lnSpc>
              <a:spcBef>
                <a:spcPts val="0"/>
              </a:spcBef>
              <a:spcAft>
                <a:spcPts val="0"/>
              </a:spcAft>
              <a:buClr>
                <a:schemeClr val="lt2"/>
              </a:buClr>
              <a:buSzPts val="2800"/>
              <a:buNone/>
              <a:defRPr sz="3733">
                <a:solidFill>
                  <a:schemeClr val="lt2"/>
                </a:solidFill>
              </a:defRPr>
            </a:lvl3pPr>
            <a:lvl4pPr lvl="3" algn="ctr" rtl="0">
              <a:lnSpc>
                <a:spcPct val="100000"/>
              </a:lnSpc>
              <a:spcBef>
                <a:spcPts val="0"/>
              </a:spcBef>
              <a:spcAft>
                <a:spcPts val="0"/>
              </a:spcAft>
              <a:buClr>
                <a:schemeClr val="lt2"/>
              </a:buClr>
              <a:buSzPts val="2800"/>
              <a:buNone/>
              <a:defRPr sz="3733">
                <a:solidFill>
                  <a:schemeClr val="lt2"/>
                </a:solidFill>
              </a:defRPr>
            </a:lvl4pPr>
            <a:lvl5pPr lvl="4" algn="ctr" rtl="0">
              <a:lnSpc>
                <a:spcPct val="100000"/>
              </a:lnSpc>
              <a:spcBef>
                <a:spcPts val="0"/>
              </a:spcBef>
              <a:spcAft>
                <a:spcPts val="0"/>
              </a:spcAft>
              <a:buClr>
                <a:schemeClr val="lt2"/>
              </a:buClr>
              <a:buSzPts val="2800"/>
              <a:buNone/>
              <a:defRPr sz="3733">
                <a:solidFill>
                  <a:schemeClr val="lt2"/>
                </a:solidFill>
              </a:defRPr>
            </a:lvl5pPr>
            <a:lvl6pPr lvl="5" algn="ctr" rtl="0">
              <a:lnSpc>
                <a:spcPct val="100000"/>
              </a:lnSpc>
              <a:spcBef>
                <a:spcPts val="0"/>
              </a:spcBef>
              <a:spcAft>
                <a:spcPts val="0"/>
              </a:spcAft>
              <a:buClr>
                <a:schemeClr val="lt2"/>
              </a:buClr>
              <a:buSzPts val="2800"/>
              <a:buNone/>
              <a:defRPr sz="3733">
                <a:solidFill>
                  <a:schemeClr val="lt2"/>
                </a:solidFill>
              </a:defRPr>
            </a:lvl6pPr>
            <a:lvl7pPr lvl="6" algn="ctr" rtl="0">
              <a:lnSpc>
                <a:spcPct val="100000"/>
              </a:lnSpc>
              <a:spcBef>
                <a:spcPts val="0"/>
              </a:spcBef>
              <a:spcAft>
                <a:spcPts val="0"/>
              </a:spcAft>
              <a:buClr>
                <a:schemeClr val="lt2"/>
              </a:buClr>
              <a:buSzPts val="2800"/>
              <a:buNone/>
              <a:defRPr sz="3733">
                <a:solidFill>
                  <a:schemeClr val="lt2"/>
                </a:solidFill>
              </a:defRPr>
            </a:lvl7pPr>
            <a:lvl8pPr lvl="7" algn="ctr" rtl="0">
              <a:lnSpc>
                <a:spcPct val="100000"/>
              </a:lnSpc>
              <a:spcBef>
                <a:spcPts val="0"/>
              </a:spcBef>
              <a:spcAft>
                <a:spcPts val="0"/>
              </a:spcAft>
              <a:buClr>
                <a:schemeClr val="lt2"/>
              </a:buClr>
              <a:buSzPts val="2800"/>
              <a:buNone/>
              <a:defRPr sz="3733">
                <a:solidFill>
                  <a:schemeClr val="lt2"/>
                </a:solidFill>
              </a:defRPr>
            </a:lvl8pPr>
            <a:lvl9pPr lvl="8" algn="ctr" rtl="0">
              <a:lnSpc>
                <a:spcPct val="100000"/>
              </a:lnSpc>
              <a:spcBef>
                <a:spcPts val="0"/>
              </a:spcBef>
              <a:spcAft>
                <a:spcPts val="0"/>
              </a:spcAft>
              <a:buClr>
                <a:schemeClr val="lt2"/>
              </a:buClr>
              <a:buSzPts val="2800"/>
              <a:buNone/>
              <a:defRPr sz="3733">
                <a:solidFill>
                  <a:schemeClr val="lt2"/>
                </a:solidFill>
              </a:defRPr>
            </a:lvl9pPr>
          </a:lstStyle>
          <a:p>
            <a:endParaRPr/>
          </a:p>
        </p:txBody>
      </p:sp>
      <p:sp>
        <p:nvSpPr>
          <p:cNvPr id="1358" name="Google Shape;1358;p26"/>
          <p:cNvSpPr txBox="1">
            <a:spLocks noGrp="1"/>
          </p:cNvSpPr>
          <p:nvPr>
            <p:ph type="subTitle" idx="8"/>
          </p:nvPr>
        </p:nvSpPr>
        <p:spPr>
          <a:xfrm>
            <a:off x="8625164" y="3764068"/>
            <a:ext cx="2364800" cy="1078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Tree>
    <p:extLst>
      <p:ext uri="{BB962C8B-B14F-4D97-AF65-F5344CB8AC3E}">
        <p14:creationId xmlns:p14="http://schemas.microsoft.com/office/powerpoint/2010/main" val="1413901603"/>
      </p:ext>
    </p:extLst>
  </p:cSld>
  <p:clrMapOvr>
    <a:masterClrMapping/>
  </p:clrMapOvr>
</p:sldLayout>
</file>

<file path=ppt/slideLayouts/slideLayout215.xml><?xml version="1.0" encoding="utf-8"?>
<p:sldLayout xmlns:a="http://schemas.openxmlformats.org/drawingml/2006/main" xmlns:r="http://schemas.openxmlformats.org/officeDocument/2006/relationships" xmlns:p="http://schemas.openxmlformats.org/presentationml/2006/main" matchingName="Section header 1">
  <p:cSld name="Section header 1">
    <p:spTree>
      <p:nvGrpSpPr>
        <p:cNvPr id="1" name="Shape 1598"/>
        <p:cNvGrpSpPr/>
        <p:nvPr/>
      </p:nvGrpSpPr>
      <p:grpSpPr>
        <a:xfrm>
          <a:off x="0" y="0"/>
          <a:ext cx="0" cy="0"/>
          <a:chOff x="0" y="0"/>
          <a:chExt cx="0" cy="0"/>
        </a:xfrm>
      </p:grpSpPr>
      <p:pic>
        <p:nvPicPr>
          <p:cNvPr id="1599" name="Google Shape;1599;p33"/>
          <p:cNvPicPr preferRelativeResize="0"/>
          <p:nvPr/>
        </p:nvPicPr>
        <p:blipFill>
          <a:blip r:embed="rId2">
            <a:alphaModFix/>
          </a:blip>
          <a:stretch>
            <a:fillRect/>
          </a:stretch>
        </p:blipFill>
        <p:spPr>
          <a:xfrm>
            <a:off x="-75466" y="-36433"/>
            <a:ext cx="12342935" cy="7005332"/>
          </a:xfrm>
          <a:prstGeom prst="rect">
            <a:avLst/>
          </a:prstGeom>
          <a:noFill/>
          <a:ln>
            <a:noFill/>
          </a:ln>
        </p:spPr>
      </p:pic>
      <p:grpSp>
        <p:nvGrpSpPr>
          <p:cNvPr id="1600" name="Google Shape;1600;p33"/>
          <p:cNvGrpSpPr/>
          <p:nvPr/>
        </p:nvGrpSpPr>
        <p:grpSpPr>
          <a:xfrm rot="-400594" flipH="1">
            <a:off x="9648522" y="2820942"/>
            <a:ext cx="2919124" cy="2290529"/>
            <a:chOff x="-2415600" y="2986400"/>
            <a:chExt cx="1943075" cy="1524659"/>
          </a:xfrm>
        </p:grpSpPr>
        <p:sp>
          <p:nvSpPr>
            <p:cNvPr id="1601" name="Google Shape;1601;p33"/>
            <p:cNvSpPr/>
            <p:nvPr/>
          </p:nvSpPr>
          <p:spPr>
            <a:xfrm>
              <a:off x="-2415600" y="2986400"/>
              <a:ext cx="1117375" cy="1251275"/>
            </a:xfrm>
            <a:custGeom>
              <a:avLst/>
              <a:gdLst/>
              <a:ahLst/>
              <a:cxnLst/>
              <a:rect l="l" t="t" r="r" b="b"/>
              <a:pathLst>
                <a:path w="44695" h="50051" extrusionOk="0">
                  <a:moveTo>
                    <a:pt x="11387" y="1"/>
                  </a:moveTo>
                  <a:cubicBezTo>
                    <a:pt x="10743" y="1"/>
                    <a:pt x="10152" y="449"/>
                    <a:pt x="10001" y="1099"/>
                  </a:cubicBezTo>
                  <a:lnTo>
                    <a:pt x="180" y="41127"/>
                  </a:lnTo>
                  <a:cubicBezTo>
                    <a:pt x="0" y="41896"/>
                    <a:pt x="462" y="42665"/>
                    <a:pt x="1257" y="42871"/>
                  </a:cubicBezTo>
                  <a:lnTo>
                    <a:pt x="33617" y="50051"/>
                  </a:lnTo>
                  <a:lnTo>
                    <a:pt x="44695" y="8433"/>
                  </a:lnTo>
                  <a:lnTo>
                    <a:pt x="11744" y="48"/>
                  </a:lnTo>
                  <a:cubicBezTo>
                    <a:pt x="11625" y="16"/>
                    <a:pt x="11505" y="1"/>
                    <a:pt x="1138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02" name="Google Shape;1602;p33"/>
            <p:cNvSpPr/>
            <p:nvPr/>
          </p:nvSpPr>
          <p:spPr>
            <a:xfrm>
              <a:off x="-1586075" y="3188225"/>
              <a:ext cx="1113550" cy="1279575"/>
            </a:xfrm>
            <a:custGeom>
              <a:avLst/>
              <a:gdLst/>
              <a:ahLst/>
              <a:cxnLst/>
              <a:rect l="l" t="t" r="r" b="b"/>
              <a:pathLst>
                <a:path w="44542" h="51183" extrusionOk="0">
                  <a:moveTo>
                    <a:pt x="10411" y="1"/>
                  </a:moveTo>
                  <a:lnTo>
                    <a:pt x="0" y="41772"/>
                  </a:lnTo>
                  <a:lnTo>
                    <a:pt x="31797" y="51132"/>
                  </a:lnTo>
                  <a:cubicBezTo>
                    <a:pt x="31925" y="51166"/>
                    <a:pt x="32054" y="51182"/>
                    <a:pt x="32181" y="51182"/>
                  </a:cubicBezTo>
                  <a:cubicBezTo>
                    <a:pt x="32815" y="51182"/>
                    <a:pt x="33395" y="50773"/>
                    <a:pt x="33566" y="50132"/>
                  </a:cubicBezTo>
                  <a:lnTo>
                    <a:pt x="44336" y="10360"/>
                  </a:lnTo>
                  <a:cubicBezTo>
                    <a:pt x="44541" y="9591"/>
                    <a:pt x="44080" y="8796"/>
                    <a:pt x="43310" y="8591"/>
                  </a:cubicBezTo>
                  <a:lnTo>
                    <a:pt x="10411" y="1"/>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03" name="Google Shape;1603;p33"/>
            <p:cNvSpPr/>
            <p:nvPr/>
          </p:nvSpPr>
          <p:spPr>
            <a:xfrm>
              <a:off x="-2402775" y="2994000"/>
              <a:ext cx="1133400" cy="1217400"/>
            </a:xfrm>
            <a:custGeom>
              <a:avLst/>
              <a:gdLst/>
              <a:ahLst/>
              <a:cxnLst/>
              <a:rect l="l" t="t" r="r" b="b"/>
              <a:pathLst>
                <a:path w="45336" h="48696" extrusionOk="0">
                  <a:moveTo>
                    <a:pt x="12283" y="0"/>
                  </a:moveTo>
                  <a:lnTo>
                    <a:pt x="0" y="41900"/>
                  </a:lnTo>
                  <a:lnTo>
                    <a:pt x="19104" y="42131"/>
                  </a:lnTo>
                  <a:cubicBezTo>
                    <a:pt x="23976" y="42823"/>
                    <a:pt x="28540" y="44874"/>
                    <a:pt x="32309" y="48054"/>
                  </a:cubicBezTo>
                  <a:lnTo>
                    <a:pt x="33053" y="48695"/>
                  </a:lnTo>
                  <a:lnTo>
                    <a:pt x="45336" y="6770"/>
                  </a:lnTo>
                  <a:lnTo>
                    <a:pt x="44567" y="6129"/>
                  </a:lnTo>
                  <a:cubicBezTo>
                    <a:pt x="40797" y="2975"/>
                    <a:pt x="36233" y="923"/>
                    <a:pt x="31361" y="231"/>
                  </a:cubicBezTo>
                  <a:lnTo>
                    <a:pt x="12283"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04" name="Google Shape;1604;p33"/>
            <p:cNvSpPr/>
            <p:nvPr/>
          </p:nvSpPr>
          <p:spPr>
            <a:xfrm>
              <a:off x="-2351263" y="3014809"/>
              <a:ext cx="1085975" cy="1231500"/>
            </a:xfrm>
            <a:custGeom>
              <a:avLst/>
              <a:gdLst/>
              <a:ahLst/>
              <a:cxnLst/>
              <a:rect l="l" t="t" r="r" b="b"/>
              <a:pathLst>
                <a:path w="43439" h="49260" extrusionOk="0">
                  <a:moveTo>
                    <a:pt x="12258" y="0"/>
                  </a:moveTo>
                  <a:lnTo>
                    <a:pt x="1" y="41925"/>
                  </a:lnTo>
                  <a:lnTo>
                    <a:pt x="17207" y="42695"/>
                  </a:lnTo>
                  <a:cubicBezTo>
                    <a:pt x="22079" y="43387"/>
                    <a:pt x="26643" y="45438"/>
                    <a:pt x="30412" y="48618"/>
                  </a:cubicBezTo>
                  <a:lnTo>
                    <a:pt x="31156" y="49259"/>
                  </a:lnTo>
                  <a:lnTo>
                    <a:pt x="43439" y="7334"/>
                  </a:lnTo>
                  <a:lnTo>
                    <a:pt x="42670" y="6693"/>
                  </a:lnTo>
                  <a:cubicBezTo>
                    <a:pt x="38900" y="3539"/>
                    <a:pt x="34336" y="1487"/>
                    <a:pt x="29464" y="769"/>
                  </a:cubicBezTo>
                  <a:lnTo>
                    <a:pt x="12258" y="0"/>
                  </a:ln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05" name="Google Shape;1605;p33"/>
            <p:cNvSpPr/>
            <p:nvPr/>
          </p:nvSpPr>
          <p:spPr>
            <a:xfrm>
              <a:off x="-1573663" y="3188659"/>
              <a:ext cx="1070600" cy="1322400"/>
            </a:xfrm>
            <a:custGeom>
              <a:avLst/>
              <a:gdLst/>
              <a:ahLst/>
              <a:cxnLst/>
              <a:rect l="l" t="t" r="r" b="b"/>
              <a:pathLst>
                <a:path w="42824" h="52896" extrusionOk="0">
                  <a:moveTo>
                    <a:pt x="17135" y="1"/>
                  </a:moveTo>
                  <a:cubicBezTo>
                    <a:pt x="15803" y="1"/>
                    <a:pt x="14490" y="86"/>
                    <a:pt x="13232" y="252"/>
                  </a:cubicBezTo>
                  <a:lnTo>
                    <a:pt x="12258" y="380"/>
                  </a:lnTo>
                  <a:lnTo>
                    <a:pt x="1" y="42280"/>
                  </a:lnTo>
                  <a:lnTo>
                    <a:pt x="975" y="42151"/>
                  </a:lnTo>
                  <a:cubicBezTo>
                    <a:pt x="2113" y="42002"/>
                    <a:pt x="3255" y="41927"/>
                    <a:pt x="4394" y="41927"/>
                  </a:cubicBezTo>
                  <a:cubicBezTo>
                    <a:pt x="8133" y="41927"/>
                    <a:pt x="11844" y="42727"/>
                    <a:pt x="15284" y="44280"/>
                  </a:cubicBezTo>
                  <a:lnTo>
                    <a:pt x="30208" y="52895"/>
                  </a:lnTo>
                  <a:lnTo>
                    <a:pt x="42824" y="9124"/>
                  </a:lnTo>
                  <a:lnTo>
                    <a:pt x="28284" y="2226"/>
                  </a:lnTo>
                  <a:cubicBezTo>
                    <a:pt x="24955" y="704"/>
                    <a:pt x="20963" y="1"/>
                    <a:pt x="17135" y="1"/>
                  </a:cubicBez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1606" name="Google Shape;1606;p33"/>
            <p:cNvGrpSpPr/>
            <p:nvPr/>
          </p:nvGrpSpPr>
          <p:grpSpPr>
            <a:xfrm>
              <a:off x="-2218800" y="3088875"/>
              <a:ext cx="1598825" cy="1190475"/>
              <a:chOff x="-2218800" y="3088875"/>
              <a:chExt cx="1598825" cy="1190475"/>
            </a:xfrm>
          </p:grpSpPr>
          <p:sp>
            <p:nvSpPr>
              <p:cNvPr id="1607" name="Google Shape;1607;p33"/>
              <p:cNvSpPr/>
              <p:nvPr/>
            </p:nvSpPr>
            <p:spPr>
              <a:xfrm>
                <a:off x="-2218800" y="3088875"/>
                <a:ext cx="841100" cy="985325"/>
              </a:xfrm>
              <a:custGeom>
                <a:avLst/>
                <a:gdLst/>
                <a:ahLst/>
                <a:cxnLst/>
                <a:rect l="l" t="t" r="r" b="b"/>
                <a:pathLst>
                  <a:path w="33644" h="39413" extrusionOk="0">
                    <a:moveTo>
                      <a:pt x="9539" y="0"/>
                    </a:moveTo>
                    <a:lnTo>
                      <a:pt x="9462" y="667"/>
                    </a:lnTo>
                    <a:lnTo>
                      <a:pt x="22412" y="2385"/>
                    </a:lnTo>
                    <a:cubicBezTo>
                      <a:pt x="26027" y="3077"/>
                      <a:pt x="29489" y="4436"/>
                      <a:pt x="32643" y="6360"/>
                    </a:cubicBezTo>
                    <a:lnTo>
                      <a:pt x="33284" y="6744"/>
                    </a:lnTo>
                    <a:lnTo>
                      <a:pt x="33643" y="6154"/>
                    </a:lnTo>
                    <a:lnTo>
                      <a:pt x="33002" y="5770"/>
                    </a:lnTo>
                    <a:cubicBezTo>
                      <a:pt x="29797" y="3795"/>
                      <a:pt x="26233" y="2411"/>
                      <a:pt x="22540" y="1693"/>
                    </a:cubicBezTo>
                    <a:lnTo>
                      <a:pt x="9539" y="0"/>
                    </a:lnTo>
                    <a:close/>
                    <a:moveTo>
                      <a:pt x="8668" y="2385"/>
                    </a:moveTo>
                    <a:lnTo>
                      <a:pt x="8591" y="3052"/>
                    </a:lnTo>
                    <a:lnTo>
                      <a:pt x="21540" y="4770"/>
                    </a:lnTo>
                    <a:cubicBezTo>
                      <a:pt x="25156" y="5462"/>
                      <a:pt x="28617" y="6821"/>
                      <a:pt x="31771" y="8744"/>
                    </a:cubicBezTo>
                    <a:lnTo>
                      <a:pt x="32387" y="9129"/>
                    </a:lnTo>
                    <a:lnTo>
                      <a:pt x="32771" y="8565"/>
                    </a:lnTo>
                    <a:lnTo>
                      <a:pt x="32130" y="8180"/>
                    </a:lnTo>
                    <a:cubicBezTo>
                      <a:pt x="28899" y="6206"/>
                      <a:pt x="25361" y="4821"/>
                      <a:pt x="21668" y="4103"/>
                    </a:cubicBezTo>
                    <a:lnTo>
                      <a:pt x="8668" y="2385"/>
                    </a:lnTo>
                    <a:close/>
                    <a:moveTo>
                      <a:pt x="7796" y="4795"/>
                    </a:moveTo>
                    <a:lnTo>
                      <a:pt x="7719" y="5488"/>
                    </a:lnTo>
                    <a:lnTo>
                      <a:pt x="20668" y="7180"/>
                    </a:lnTo>
                    <a:cubicBezTo>
                      <a:pt x="24284" y="7898"/>
                      <a:pt x="27746" y="9232"/>
                      <a:pt x="30900" y="11180"/>
                    </a:cubicBezTo>
                    <a:lnTo>
                      <a:pt x="31515" y="11565"/>
                    </a:lnTo>
                    <a:lnTo>
                      <a:pt x="31874" y="10975"/>
                    </a:lnTo>
                    <a:lnTo>
                      <a:pt x="31259" y="10591"/>
                    </a:lnTo>
                    <a:cubicBezTo>
                      <a:pt x="28028" y="8616"/>
                      <a:pt x="24489" y="7231"/>
                      <a:pt x="20796" y="6513"/>
                    </a:cubicBezTo>
                    <a:lnTo>
                      <a:pt x="7796" y="4795"/>
                    </a:lnTo>
                    <a:close/>
                    <a:moveTo>
                      <a:pt x="6873" y="9206"/>
                    </a:moveTo>
                    <a:lnTo>
                      <a:pt x="6770" y="9873"/>
                    </a:lnTo>
                    <a:lnTo>
                      <a:pt x="19745" y="11591"/>
                    </a:lnTo>
                    <a:cubicBezTo>
                      <a:pt x="23361" y="12283"/>
                      <a:pt x="26822" y="13642"/>
                      <a:pt x="29976" y="15565"/>
                    </a:cubicBezTo>
                    <a:lnTo>
                      <a:pt x="30592" y="15950"/>
                    </a:lnTo>
                    <a:lnTo>
                      <a:pt x="30951" y="15386"/>
                    </a:lnTo>
                    <a:lnTo>
                      <a:pt x="30335" y="15001"/>
                    </a:lnTo>
                    <a:cubicBezTo>
                      <a:pt x="27104" y="13027"/>
                      <a:pt x="23566" y="11642"/>
                      <a:pt x="19848" y="10924"/>
                    </a:cubicBezTo>
                    <a:lnTo>
                      <a:pt x="6873" y="9206"/>
                    </a:lnTo>
                    <a:close/>
                    <a:moveTo>
                      <a:pt x="5975" y="11616"/>
                    </a:moveTo>
                    <a:lnTo>
                      <a:pt x="5898" y="12283"/>
                    </a:lnTo>
                    <a:lnTo>
                      <a:pt x="18848" y="14001"/>
                    </a:lnTo>
                    <a:cubicBezTo>
                      <a:pt x="22463" y="14693"/>
                      <a:pt x="25925" y="16052"/>
                      <a:pt x="29079" y="17976"/>
                    </a:cubicBezTo>
                    <a:lnTo>
                      <a:pt x="29694" y="18360"/>
                    </a:lnTo>
                    <a:lnTo>
                      <a:pt x="30079" y="17796"/>
                    </a:lnTo>
                    <a:lnTo>
                      <a:pt x="29438" y="17411"/>
                    </a:lnTo>
                    <a:cubicBezTo>
                      <a:pt x="26207" y="15437"/>
                      <a:pt x="22668" y="14052"/>
                      <a:pt x="18976" y="13334"/>
                    </a:cubicBezTo>
                    <a:lnTo>
                      <a:pt x="5975" y="11616"/>
                    </a:lnTo>
                    <a:close/>
                    <a:moveTo>
                      <a:pt x="5078" y="14027"/>
                    </a:moveTo>
                    <a:lnTo>
                      <a:pt x="5001" y="14693"/>
                    </a:lnTo>
                    <a:lnTo>
                      <a:pt x="17950" y="16411"/>
                    </a:lnTo>
                    <a:cubicBezTo>
                      <a:pt x="21566" y="17104"/>
                      <a:pt x="25027" y="18463"/>
                      <a:pt x="28181" y="20386"/>
                    </a:cubicBezTo>
                    <a:lnTo>
                      <a:pt x="28797" y="20796"/>
                    </a:lnTo>
                    <a:lnTo>
                      <a:pt x="29181" y="20206"/>
                    </a:lnTo>
                    <a:lnTo>
                      <a:pt x="28566" y="19822"/>
                    </a:lnTo>
                    <a:cubicBezTo>
                      <a:pt x="25335" y="17847"/>
                      <a:pt x="21796" y="16463"/>
                      <a:pt x="18104" y="15745"/>
                    </a:cubicBezTo>
                    <a:lnTo>
                      <a:pt x="5078" y="14027"/>
                    </a:lnTo>
                    <a:close/>
                    <a:moveTo>
                      <a:pt x="4078" y="19053"/>
                    </a:moveTo>
                    <a:lnTo>
                      <a:pt x="4001" y="19719"/>
                    </a:lnTo>
                    <a:lnTo>
                      <a:pt x="16950" y="21437"/>
                    </a:lnTo>
                    <a:cubicBezTo>
                      <a:pt x="20591" y="22130"/>
                      <a:pt x="24053" y="23489"/>
                      <a:pt x="27207" y="25412"/>
                    </a:cubicBezTo>
                    <a:lnTo>
                      <a:pt x="27822" y="25797"/>
                    </a:lnTo>
                    <a:lnTo>
                      <a:pt x="28181" y="25232"/>
                    </a:lnTo>
                    <a:lnTo>
                      <a:pt x="27566" y="24822"/>
                    </a:lnTo>
                    <a:cubicBezTo>
                      <a:pt x="24335" y="22848"/>
                      <a:pt x="20796" y="21463"/>
                      <a:pt x="17104" y="20745"/>
                    </a:cubicBezTo>
                    <a:lnTo>
                      <a:pt x="4078" y="19053"/>
                    </a:lnTo>
                    <a:close/>
                    <a:moveTo>
                      <a:pt x="3231" y="21463"/>
                    </a:moveTo>
                    <a:lnTo>
                      <a:pt x="3129" y="22130"/>
                    </a:lnTo>
                    <a:lnTo>
                      <a:pt x="16078" y="23848"/>
                    </a:lnTo>
                    <a:cubicBezTo>
                      <a:pt x="19899" y="24617"/>
                      <a:pt x="24438" y="26668"/>
                      <a:pt x="26310" y="27848"/>
                    </a:cubicBezTo>
                    <a:lnTo>
                      <a:pt x="26925" y="28233"/>
                    </a:lnTo>
                    <a:lnTo>
                      <a:pt x="27310" y="27643"/>
                    </a:lnTo>
                    <a:lnTo>
                      <a:pt x="26669" y="27258"/>
                    </a:lnTo>
                    <a:cubicBezTo>
                      <a:pt x="24745" y="26053"/>
                      <a:pt x="20104" y="23925"/>
                      <a:pt x="16206" y="23155"/>
                    </a:cubicBezTo>
                    <a:lnTo>
                      <a:pt x="3231" y="21463"/>
                    </a:lnTo>
                    <a:close/>
                    <a:moveTo>
                      <a:pt x="2334" y="23848"/>
                    </a:moveTo>
                    <a:lnTo>
                      <a:pt x="2231" y="24514"/>
                    </a:lnTo>
                    <a:lnTo>
                      <a:pt x="15206" y="26232"/>
                    </a:lnTo>
                    <a:cubicBezTo>
                      <a:pt x="18925" y="26976"/>
                      <a:pt x="24540" y="29669"/>
                      <a:pt x="25438" y="30233"/>
                    </a:cubicBezTo>
                    <a:lnTo>
                      <a:pt x="26053" y="30617"/>
                    </a:lnTo>
                    <a:lnTo>
                      <a:pt x="26412" y="30053"/>
                    </a:lnTo>
                    <a:lnTo>
                      <a:pt x="25797" y="29669"/>
                    </a:lnTo>
                    <a:cubicBezTo>
                      <a:pt x="24848" y="29079"/>
                      <a:pt x="19207" y="26335"/>
                      <a:pt x="15335" y="25566"/>
                    </a:cubicBezTo>
                    <a:lnTo>
                      <a:pt x="2334" y="23848"/>
                    </a:lnTo>
                    <a:close/>
                    <a:moveTo>
                      <a:pt x="1283" y="27592"/>
                    </a:moveTo>
                    <a:lnTo>
                      <a:pt x="1180" y="28284"/>
                    </a:lnTo>
                    <a:lnTo>
                      <a:pt x="14155" y="29976"/>
                    </a:lnTo>
                    <a:cubicBezTo>
                      <a:pt x="17771" y="30694"/>
                      <a:pt x="21232" y="32053"/>
                      <a:pt x="24361" y="33976"/>
                    </a:cubicBezTo>
                    <a:lnTo>
                      <a:pt x="25002" y="34361"/>
                    </a:lnTo>
                    <a:lnTo>
                      <a:pt x="25361" y="33797"/>
                    </a:lnTo>
                    <a:lnTo>
                      <a:pt x="24745" y="33387"/>
                    </a:lnTo>
                    <a:cubicBezTo>
                      <a:pt x="21514" y="31412"/>
                      <a:pt x="17976" y="30028"/>
                      <a:pt x="14258" y="29310"/>
                    </a:cubicBezTo>
                    <a:lnTo>
                      <a:pt x="1283" y="27592"/>
                    </a:lnTo>
                    <a:close/>
                    <a:moveTo>
                      <a:pt x="693" y="30156"/>
                    </a:moveTo>
                    <a:lnTo>
                      <a:pt x="590" y="30822"/>
                    </a:lnTo>
                    <a:lnTo>
                      <a:pt x="13565" y="32541"/>
                    </a:lnTo>
                    <a:cubicBezTo>
                      <a:pt x="17181" y="33233"/>
                      <a:pt x="20643" y="34592"/>
                      <a:pt x="23797" y="36515"/>
                    </a:cubicBezTo>
                    <a:lnTo>
                      <a:pt x="24412" y="36900"/>
                    </a:lnTo>
                    <a:lnTo>
                      <a:pt x="24771" y="36310"/>
                    </a:lnTo>
                    <a:lnTo>
                      <a:pt x="24130" y="35925"/>
                    </a:lnTo>
                    <a:cubicBezTo>
                      <a:pt x="20925" y="33951"/>
                      <a:pt x="17386" y="32566"/>
                      <a:pt x="13668" y="31874"/>
                    </a:cubicBezTo>
                    <a:lnTo>
                      <a:pt x="693" y="30156"/>
                    </a:lnTo>
                    <a:close/>
                    <a:moveTo>
                      <a:pt x="103" y="32643"/>
                    </a:moveTo>
                    <a:lnTo>
                      <a:pt x="0" y="33335"/>
                    </a:lnTo>
                    <a:lnTo>
                      <a:pt x="12975" y="35053"/>
                    </a:lnTo>
                    <a:cubicBezTo>
                      <a:pt x="16591" y="35746"/>
                      <a:pt x="20053" y="37105"/>
                      <a:pt x="23207" y="39028"/>
                    </a:cubicBezTo>
                    <a:lnTo>
                      <a:pt x="23848" y="39413"/>
                    </a:lnTo>
                    <a:lnTo>
                      <a:pt x="24181" y="38823"/>
                    </a:lnTo>
                    <a:lnTo>
                      <a:pt x="23540" y="38438"/>
                    </a:lnTo>
                    <a:cubicBezTo>
                      <a:pt x="20335" y="36464"/>
                      <a:pt x="16796" y="35079"/>
                      <a:pt x="13104" y="34361"/>
                    </a:cubicBezTo>
                    <a:lnTo>
                      <a:pt x="103" y="32643"/>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08" name="Google Shape;1608;p33"/>
              <p:cNvSpPr/>
              <p:nvPr/>
            </p:nvSpPr>
            <p:spPr>
              <a:xfrm>
                <a:off x="-1461075" y="3283625"/>
                <a:ext cx="841100" cy="995725"/>
              </a:xfrm>
              <a:custGeom>
                <a:avLst/>
                <a:gdLst/>
                <a:ahLst/>
                <a:cxnLst/>
                <a:rect l="l" t="t" r="r" b="b"/>
                <a:pathLst>
                  <a:path w="33644" h="39829" extrusionOk="0">
                    <a:moveTo>
                      <a:pt x="11739" y="1"/>
                    </a:moveTo>
                    <a:cubicBezTo>
                      <a:pt x="10432" y="1"/>
                      <a:pt x="9481" y="31"/>
                      <a:pt x="9386" y="31"/>
                    </a:cubicBezTo>
                    <a:lnTo>
                      <a:pt x="9386" y="698"/>
                    </a:lnTo>
                    <a:cubicBezTo>
                      <a:pt x="9406" y="698"/>
                      <a:pt x="10284" y="673"/>
                      <a:pt x="11526" y="673"/>
                    </a:cubicBezTo>
                    <a:cubicBezTo>
                      <a:pt x="13388" y="673"/>
                      <a:pt x="16068" y="729"/>
                      <a:pt x="17899" y="1006"/>
                    </a:cubicBezTo>
                    <a:cubicBezTo>
                      <a:pt x="22643" y="1775"/>
                      <a:pt x="29618" y="4878"/>
                      <a:pt x="32618" y="6750"/>
                    </a:cubicBezTo>
                    <a:lnTo>
                      <a:pt x="33259" y="7134"/>
                    </a:lnTo>
                    <a:lnTo>
                      <a:pt x="33644" y="6570"/>
                    </a:lnTo>
                    <a:lnTo>
                      <a:pt x="33028" y="6185"/>
                    </a:lnTo>
                    <a:cubicBezTo>
                      <a:pt x="29977" y="4288"/>
                      <a:pt x="22874" y="1108"/>
                      <a:pt x="18053" y="365"/>
                    </a:cubicBezTo>
                    <a:cubicBezTo>
                      <a:pt x="16198" y="63"/>
                      <a:pt x="13606" y="1"/>
                      <a:pt x="11739" y="1"/>
                    </a:cubicBezTo>
                    <a:close/>
                    <a:moveTo>
                      <a:pt x="8770" y="2801"/>
                    </a:moveTo>
                    <a:lnTo>
                      <a:pt x="8770" y="3493"/>
                    </a:lnTo>
                    <a:cubicBezTo>
                      <a:pt x="8847" y="3493"/>
                      <a:pt x="16130" y="3519"/>
                      <a:pt x="19258" y="4288"/>
                    </a:cubicBezTo>
                    <a:cubicBezTo>
                      <a:pt x="22976" y="5211"/>
                      <a:pt x="28489" y="7134"/>
                      <a:pt x="31746" y="9160"/>
                    </a:cubicBezTo>
                    <a:lnTo>
                      <a:pt x="32387" y="9545"/>
                    </a:lnTo>
                    <a:lnTo>
                      <a:pt x="32746" y="8980"/>
                    </a:lnTo>
                    <a:lnTo>
                      <a:pt x="32105" y="8570"/>
                    </a:lnTo>
                    <a:cubicBezTo>
                      <a:pt x="28797" y="6519"/>
                      <a:pt x="23207" y="4570"/>
                      <a:pt x="19412" y="3621"/>
                    </a:cubicBezTo>
                    <a:cubicBezTo>
                      <a:pt x="16207" y="2852"/>
                      <a:pt x="9078" y="2801"/>
                      <a:pt x="8770" y="2801"/>
                    </a:cubicBezTo>
                    <a:close/>
                    <a:moveTo>
                      <a:pt x="8129" y="5570"/>
                    </a:moveTo>
                    <a:lnTo>
                      <a:pt x="8129" y="6262"/>
                    </a:lnTo>
                    <a:cubicBezTo>
                      <a:pt x="8232" y="6262"/>
                      <a:pt x="17412" y="6467"/>
                      <a:pt x="20592" y="7570"/>
                    </a:cubicBezTo>
                    <a:cubicBezTo>
                      <a:pt x="21463" y="7878"/>
                      <a:pt x="22361" y="8160"/>
                      <a:pt x="23233" y="8442"/>
                    </a:cubicBezTo>
                    <a:cubicBezTo>
                      <a:pt x="25976" y="9314"/>
                      <a:pt x="28592" y="10160"/>
                      <a:pt x="30874" y="11570"/>
                    </a:cubicBezTo>
                    <a:lnTo>
                      <a:pt x="31490" y="11955"/>
                    </a:lnTo>
                    <a:lnTo>
                      <a:pt x="31849" y="11391"/>
                    </a:lnTo>
                    <a:lnTo>
                      <a:pt x="31208" y="11006"/>
                    </a:lnTo>
                    <a:cubicBezTo>
                      <a:pt x="28874" y="9519"/>
                      <a:pt x="26079" y="8647"/>
                      <a:pt x="23412" y="7801"/>
                    </a:cubicBezTo>
                    <a:cubicBezTo>
                      <a:pt x="22540" y="7519"/>
                      <a:pt x="21669" y="7237"/>
                      <a:pt x="20797" y="6929"/>
                    </a:cubicBezTo>
                    <a:cubicBezTo>
                      <a:pt x="17540" y="5801"/>
                      <a:pt x="8514" y="5570"/>
                      <a:pt x="8129" y="5570"/>
                    </a:cubicBezTo>
                    <a:close/>
                    <a:moveTo>
                      <a:pt x="6822" y="9596"/>
                    </a:moveTo>
                    <a:lnTo>
                      <a:pt x="6745" y="10263"/>
                    </a:lnTo>
                    <a:lnTo>
                      <a:pt x="19694" y="11981"/>
                    </a:lnTo>
                    <a:cubicBezTo>
                      <a:pt x="23310" y="12699"/>
                      <a:pt x="26771" y="14032"/>
                      <a:pt x="29925" y="15981"/>
                    </a:cubicBezTo>
                    <a:lnTo>
                      <a:pt x="30566" y="16365"/>
                    </a:lnTo>
                    <a:lnTo>
                      <a:pt x="30925" y="15776"/>
                    </a:lnTo>
                    <a:lnTo>
                      <a:pt x="30284" y="15391"/>
                    </a:lnTo>
                    <a:cubicBezTo>
                      <a:pt x="27079" y="13417"/>
                      <a:pt x="23515" y="12032"/>
                      <a:pt x="19822" y="11314"/>
                    </a:cubicBezTo>
                    <a:lnTo>
                      <a:pt x="6822" y="9596"/>
                    </a:lnTo>
                    <a:close/>
                    <a:moveTo>
                      <a:pt x="5950" y="12006"/>
                    </a:moveTo>
                    <a:lnTo>
                      <a:pt x="5847" y="12673"/>
                    </a:lnTo>
                    <a:lnTo>
                      <a:pt x="18822" y="14391"/>
                    </a:lnTo>
                    <a:cubicBezTo>
                      <a:pt x="22438" y="15109"/>
                      <a:pt x="25900" y="16442"/>
                      <a:pt x="29054" y="18391"/>
                    </a:cubicBezTo>
                    <a:lnTo>
                      <a:pt x="29669" y="18776"/>
                    </a:lnTo>
                    <a:lnTo>
                      <a:pt x="30054" y="18186"/>
                    </a:lnTo>
                    <a:lnTo>
                      <a:pt x="29413" y="17801"/>
                    </a:lnTo>
                    <a:cubicBezTo>
                      <a:pt x="26182" y="15827"/>
                      <a:pt x="22643" y="14442"/>
                      <a:pt x="18925" y="13724"/>
                    </a:cubicBezTo>
                    <a:lnTo>
                      <a:pt x="5950" y="12006"/>
                    </a:lnTo>
                    <a:close/>
                    <a:moveTo>
                      <a:pt x="5052" y="14417"/>
                    </a:moveTo>
                    <a:lnTo>
                      <a:pt x="4975" y="15109"/>
                    </a:lnTo>
                    <a:lnTo>
                      <a:pt x="17925" y="16801"/>
                    </a:lnTo>
                    <a:cubicBezTo>
                      <a:pt x="21540" y="17519"/>
                      <a:pt x="25028" y="18853"/>
                      <a:pt x="28156" y="20802"/>
                    </a:cubicBezTo>
                    <a:lnTo>
                      <a:pt x="28797" y="21186"/>
                    </a:lnTo>
                    <a:lnTo>
                      <a:pt x="29156" y="20596"/>
                    </a:lnTo>
                    <a:lnTo>
                      <a:pt x="28515" y="20212"/>
                    </a:lnTo>
                    <a:cubicBezTo>
                      <a:pt x="25310" y="18237"/>
                      <a:pt x="21745" y="16853"/>
                      <a:pt x="18053" y="16135"/>
                    </a:cubicBezTo>
                    <a:lnTo>
                      <a:pt x="5052" y="14417"/>
                    </a:lnTo>
                    <a:close/>
                    <a:moveTo>
                      <a:pt x="4078" y="19443"/>
                    </a:moveTo>
                    <a:lnTo>
                      <a:pt x="4001" y="20109"/>
                    </a:lnTo>
                    <a:lnTo>
                      <a:pt x="16950" y="21827"/>
                    </a:lnTo>
                    <a:cubicBezTo>
                      <a:pt x="20566" y="22545"/>
                      <a:pt x="24028" y="23879"/>
                      <a:pt x="27182" y="25827"/>
                    </a:cubicBezTo>
                    <a:lnTo>
                      <a:pt x="27823" y="26212"/>
                    </a:lnTo>
                    <a:lnTo>
                      <a:pt x="28156" y="25622"/>
                    </a:lnTo>
                    <a:lnTo>
                      <a:pt x="27541" y="25238"/>
                    </a:lnTo>
                    <a:cubicBezTo>
                      <a:pt x="24310" y="23263"/>
                      <a:pt x="20771" y="21879"/>
                      <a:pt x="17079" y="21161"/>
                    </a:cubicBezTo>
                    <a:lnTo>
                      <a:pt x="4078" y="19443"/>
                    </a:lnTo>
                    <a:close/>
                    <a:moveTo>
                      <a:pt x="3180" y="21853"/>
                    </a:moveTo>
                    <a:lnTo>
                      <a:pt x="3103" y="22520"/>
                    </a:lnTo>
                    <a:lnTo>
                      <a:pt x="16053" y="24238"/>
                    </a:lnTo>
                    <a:cubicBezTo>
                      <a:pt x="19874" y="24981"/>
                      <a:pt x="24438" y="27058"/>
                      <a:pt x="26284" y="28212"/>
                    </a:cubicBezTo>
                    <a:lnTo>
                      <a:pt x="26925" y="28623"/>
                    </a:lnTo>
                    <a:lnTo>
                      <a:pt x="27284" y="28033"/>
                    </a:lnTo>
                    <a:lnTo>
                      <a:pt x="26643" y="27648"/>
                    </a:lnTo>
                    <a:cubicBezTo>
                      <a:pt x="24720" y="26443"/>
                      <a:pt x="20079" y="24340"/>
                      <a:pt x="16181" y="23571"/>
                    </a:cubicBezTo>
                    <a:lnTo>
                      <a:pt x="3180" y="21853"/>
                    </a:lnTo>
                    <a:close/>
                    <a:moveTo>
                      <a:pt x="2309" y="24263"/>
                    </a:moveTo>
                    <a:lnTo>
                      <a:pt x="2232" y="24930"/>
                    </a:lnTo>
                    <a:lnTo>
                      <a:pt x="15181" y="26648"/>
                    </a:lnTo>
                    <a:cubicBezTo>
                      <a:pt x="18925" y="27392"/>
                      <a:pt x="24515" y="30084"/>
                      <a:pt x="25412" y="30623"/>
                    </a:cubicBezTo>
                    <a:lnTo>
                      <a:pt x="26053" y="31007"/>
                    </a:lnTo>
                    <a:lnTo>
                      <a:pt x="26387" y="30443"/>
                    </a:lnTo>
                    <a:lnTo>
                      <a:pt x="25771" y="30058"/>
                    </a:lnTo>
                    <a:cubicBezTo>
                      <a:pt x="24823" y="29469"/>
                      <a:pt x="19181" y="26751"/>
                      <a:pt x="15309" y="25981"/>
                    </a:cubicBezTo>
                    <a:lnTo>
                      <a:pt x="2309" y="24263"/>
                    </a:lnTo>
                    <a:close/>
                    <a:moveTo>
                      <a:pt x="1257" y="28007"/>
                    </a:moveTo>
                    <a:lnTo>
                      <a:pt x="1180" y="28674"/>
                    </a:lnTo>
                    <a:lnTo>
                      <a:pt x="14130" y="30392"/>
                    </a:lnTo>
                    <a:cubicBezTo>
                      <a:pt x="17745" y="31110"/>
                      <a:pt x="21207" y="32443"/>
                      <a:pt x="24361" y="34392"/>
                    </a:cubicBezTo>
                    <a:lnTo>
                      <a:pt x="24976" y="34777"/>
                    </a:lnTo>
                    <a:lnTo>
                      <a:pt x="25335" y="34187"/>
                    </a:lnTo>
                    <a:lnTo>
                      <a:pt x="24720" y="33802"/>
                    </a:lnTo>
                    <a:cubicBezTo>
                      <a:pt x="21489" y="31828"/>
                      <a:pt x="17950" y="30443"/>
                      <a:pt x="14258" y="29725"/>
                    </a:cubicBezTo>
                    <a:lnTo>
                      <a:pt x="1257" y="28007"/>
                    </a:lnTo>
                    <a:close/>
                    <a:moveTo>
                      <a:pt x="667" y="30520"/>
                    </a:moveTo>
                    <a:lnTo>
                      <a:pt x="591" y="31212"/>
                    </a:lnTo>
                    <a:lnTo>
                      <a:pt x="13566" y="32905"/>
                    </a:lnTo>
                    <a:cubicBezTo>
                      <a:pt x="17155" y="33623"/>
                      <a:pt x="20617" y="34982"/>
                      <a:pt x="23771" y="36905"/>
                    </a:cubicBezTo>
                    <a:lnTo>
                      <a:pt x="24412" y="37290"/>
                    </a:lnTo>
                    <a:lnTo>
                      <a:pt x="24746" y="36726"/>
                    </a:lnTo>
                    <a:lnTo>
                      <a:pt x="24130" y="36315"/>
                    </a:lnTo>
                    <a:cubicBezTo>
                      <a:pt x="20899" y="34341"/>
                      <a:pt x="17361" y="32956"/>
                      <a:pt x="13668" y="32238"/>
                    </a:cubicBezTo>
                    <a:lnTo>
                      <a:pt x="667" y="30520"/>
                    </a:lnTo>
                    <a:close/>
                    <a:moveTo>
                      <a:pt x="103" y="33059"/>
                    </a:moveTo>
                    <a:lnTo>
                      <a:pt x="1" y="33725"/>
                    </a:lnTo>
                    <a:lnTo>
                      <a:pt x="12950" y="35443"/>
                    </a:lnTo>
                    <a:cubicBezTo>
                      <a:pt x="16566" y="36136"/>
                      <a:pt x="20027" y="37495"/>
                      <a:pt x="23181" y="39418"/>
                    </a:cubicBezTo>
                    <a:lnTo>
                      <a:pt x="23797" y="39828"/>
                    </a:lnTo>
                    <a:lnTo>
                      <a:pt x="24156" y="39238"/>
                    </a:lnTo>
                    <a:lnTo>
                      <a:pt x="23515" y="38854"/>
                    </a:lnTo>
                    <a:cubicBezTo>
                      <a:pt x="20310" y="36879"/>
                      <a:pt x="16745" y="35495"/>
                      <a:pt x="13053" y="34777"/>
                    </a:cubicBezTo>
                    <a:lnTo>
                      <a:pt x="103" y="33059"/>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1609" name="Google Shape;1609;p33"/>
          <p:cNvGrpSpPr/>
          <p:nvPr/>
        </p:nvGrpSpPr>
        <p:grpSpPr>
          <a:xfrm rot="5526795" flipH="1">
            <a:off x="7056399" y="4641033"/>
            <a:ext cx="2283688" cy="3482863"/>
            <a:chOff x="7518282" y="2373612"/>
            <a:chExt cx="1544209" cy="2355088"/>
          </a:xfrm>
        </p:grpSpPr>
        <p:sp>
          <p:nvSpPr>
            <p:cNvPr id="1610" name="Google Shape;1610;p33"/>
            <p:cNvSpPr/>
            <p:nvPr/>
          </p:nvSpPr>
          <p:spPr>
            <a:xfrm rot="718822">
              <a:off x="7689615" y="3249120"/>
              <a:ext cx="1111866" cy="1379201"/>
            </a:xfrm>
            <a:custGeom>
              <a:avLst/>
              <a:gdLst/>
              <a:ahLst/>
              <a:cxnLst/>
              <a:rect l="l" t="t" r="r" b="b"/>
              <a:pathLst>
                <a:path w="48158" h="59737" extrusionOk="0">
                  <a:moveTo>
                    <a:pt x="39340" y="1"/>
                  </a:moveTo>
                  <a:cubicBezTo>
                    <a:pt x="38303" y="1"/>
                    <a:pt x="37263" y="153"/>
                    <a:pt x="36285" y="451"/>
                  </a:cubicBezTo>
                  <a:cubicBezTo>
                    <a:pt x="32695" y="1579"/>
                    <a:pt x="29823" y="4272"/>
                    <a:pt x="27259" y="7016"/>
                  </a:cubicBezTo>
                  <a:cubicBezTo>
                    <a:pt x="20361" y="14401"/>
                    <a:pt x="14874" y="22940"/>
                    <a:pt x="10489" y="32043"/>
                  </a:cubicBezTo>
                  <a:cubicBezTo>
                    <a:pt x="8976" y="35197"/>
                    <a:pt x="7591" y="37427"/>
                    <a:pt x="5873" y="40505"/>
                  </a:cubicBezTo>
                  <a:cubicBezTo>
                    <a:pt x="2185" y="47138"/>
                    <a:pt x="1874" y="57072"/>
                    <a:pt x="8" y="59727"/>
                  </a:cubicBezTo>
                  <a:lnTo>
                    <a:pt x="8" y="59727"/>
                  </a:lnTo>
                  <a:cubicBezTo>
                    <a:pt x="9880" y="45729"/>
                    <a:pt x="25415" y="30630"/>
                    <a:pt x="38721" y="19888"/>
                  </a:cubicBezTo>
                  <a:cubicBezTo>
                    <a:pt x="41311" y="17811"/>
                    <a:pt x="44029" y="15708"/>
                    <a:pt x="45773" y="12888"/>
                  </a:cubicBezTo>
                  <a:cubicBezTo>
                    <a:pt x="47542" y="10041"/>
                    <a:pt x="48157" y="6246"/>
                    <a:pt x="46388" y="3426"/>
                  </a:cubicBezTo>
                  <a:cubicBezTo>
                    <a:pt x="44910" y="1106"/>
                    <a:pt x="42136" y="1"/>
                    <a:pt x="39340" y="1"/>
                  </a:cubicBezTo>
                  <a:close/>
                  <a:moveTo>
                    <a:pt x="8" y="59727"/>
                  </a:moveTo>
                  <a:lnTo>
                    <a:pt x="8" y="59727"/>
                  </a:lnTo>
                  <a:cubicBezTo>
                    <a:pt x="5" y="59730"/>
                    <a:pt x="3" y="59733"/>
                    <a:pt x="1" y="59736"/>
                  </a:cubicBezTo>
                  <a:lnTo>
                    <a:pt x="1" y="59736"/>
                  </a:lnTo>
                  <a:cubicBezTo>
                    <a:pt x="3" y="59733"/>
                    <a:pt x="5" y="59730"/>
                    <a:pt x="8" y="59727"/>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11" name="Google Shape;1611;p33"/>
            <p:cNvSpPr/>
            <p:nvPr/>
          </p:nvSpPr>
          <p:spPr>
            <a:xfrm rot="718822">
              <a:off x="7649292" y="3211149"/>
              <a:ext cx="1111843" cy="1378947"/>
            </a:xfrm>
            <a:custGeom>
              <a:avLst/>
              <a:gdLst/>
              <a:ahLst/>
              <a:cxnLst/>
              <a:rect l="l" t="t" r="r" b="b"/>
              <a:pathLst>
                <a:path w="48157" h="59726" extrusionOk="0">
                  <a:moveTo>
                    <a:pt x="39365" y="0"/>
                  </a:moveTo>
                  <a:cubicBezTo>
                    <a:pt x="38317" y="0"/>
                    <a:pt x="37267" y="157"/>
                    <a:pt x="36285" y="466"/>
                  </a:cubicBezTo>
                  <a:cubicBezTo>
                    <a:pt x="32695" y="1569"/>
                    <a:pt x="29823" y="4261"/>
                    <a:pt x="27258" y="7005"/>
                  </a:cubicBezTo>
                  <a:cubicBezTo>
                    <a:pt x="20361" y="14390"/>
                    <a:pt x="14873" y="22929"/>
                    <a:pt x="10488" y="32032"/>
                  </a:cubicBezTo>
                  <a:cubicBezTo>
                    <a:pt x="8975" y="35186"/>
                    <a:pt x="7591" y="37417"/>
                    <a:pt x="5873" y="40494"/>
                  </a:cubicBezTo>
                  <a:cubicBezTo>
                    <a:pt x="2180" y="47161"/>
                    <a:pt x="1872" y="57085"/>
                    <a:pt x="1" y="59726"/>
                  </a:cubicBezTo>
                  <a:lnTo>
                    <a:pt x="1" y="59726"/>
                  </a:lnTo>
                  <a:cubicBezTo>
                    <a:pt x="9873" y="45751"/>
                    <a:pt x="25412" y="30622"/>
                    <a:pt x="38721" y="19878"/>
                  </a:cubicBezTo>
                  <a:cubicBezTo>
                    <a:pt x="41310" y="17801"/>
                    <a:pt x="44029" y="15698"/>
                    <a:pt x="45772" y="12877"/>
                  </a:cubicBezTo>
                  <a:cubicBezTo>
                    <a:pt x="47542" y="10031"/>
                    <a:pt x="48157" y="6236"/>
                    <a:pt x="46362" y="3415"/>
                  </a:cubicBezTo>
                  <a:cubicBezTo>
                    <a:pt x="44909" y="1106"/>
                    <a:pt x="42145" y="0"/>
                    <a:pt x="3936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12" name="Google Shape;1612;p33"/>
            <p:cNvSpPr/>
            <p:nvPr/>
          </p:nvSpPr>
          <p:spPr>
            <a:xfrm rot="718822">
              <a:off x="8428587" y="3328473"/>
              <a:ext cx="409048" cy="200495"/>
            </a:xfrm>
            <a:custGeom>
              <a:avLst/>
              <a:gdLst/>
              <a:ahLst/>
              <a:cxnLst/>
              <a:rect l="l" t="t" r="r" b="b"/>
              <a:pathLst>
                <a:path w="17717" h="8684" extrusionOk="0">
                  <a:moveTo>
                    <a:pt x="13244" y="85"/>
                  </a:moveTo>
                  <a:cubicBezTo>
                    <a:pt x="13109" y="85"/>
                    <a:pt x="12983" y="218"/>
                    <a:pt x="13050" y="351"/>
                  </a:cubicBezTo>
                  <a:cubicBezTo>
                    <a:pt x="13050" y="377"/>
                    <a:pt x="13075" y="403"/>
                    <a:pt x="13101" y="428"/>
                  </a:cubicBezTo>
                  <a:cubicBezTo>
                    <a:pt x="13139" y="454"/>
                    <a:pt x="13184" y="467"/>
                    <a:pt x="13229" y="467"/>
                  </a:cubicBezTo>
                  <a:cubicBezTo>
                    <a:pt x="13274" y="467"/>
                    <a:pt x="13319" y="454"/>
                    <a:pt x="13357" y="428"/>
                  </a:cubicBezTo>
                  <a:cubicBezTo>
                    <a:pt x="13511" y="351"/>
                    <a:pt x="13460" y="146"/>
                    <a:pt x="13306" y="95"/>
                  </a:cubicBezTo>
                  <a:cubicBezTo>
                    <a:pt x="13285" y="88"/>
                    <a:pt x="13264" y="85"/>
                    <a:pt x="13244" y="85"/>
                  </a:cubicBezTo>
                  <a:close/>
                  <a:moveTo>
                    <a:pt x="9983" y="0"/>
                  </a:moveTo>
                  <a:cubicBezTo>
                    <a:pt x="9903" y="0"/>
                    <a:pt x="9827" y="28"/>
                    <a:pt x="9767" y="95"/>
                  </a:cubicBezTo>
                  <a:cubicBezTo>
                    <a:pt x="9742" y="121"/>
                    <a:pt x="9716" y="172"/>
                    <a:pt x="9690" y="223"/>
                  </a:cubicBezTo>
                  <a:cubicBezTo>
                    <a:pt x="9639" y="403"/>
                    <a:pt x="9690" y="582"/>
                    <a:pt x="9844" y="685"/>
                  </a:cubicBezTo>
                  <a:cubicBezTo>
                    <a:pt x="9910" y="731"/>
                    <a:pt x="9982" y="752"/>
                    <a:pt x="10050" y="752"/>
                  </a:cubicBezTo>
                  <a:cubicBezTo>
                    <a:pt x="10249" y="752"/>
                    <a:pt x="10428" y="580"/>
                    <a:pt x="10408" y="351"/>
                  </a:cubicBezTo>
                  <a:cubicBezTo>
                    <a:pt x="10390" y="169"/>
                    <a:pt x="10178" y="0"/>
                    <a:pt x="9983" y="0"/>
                  </a:cubicBezTo>
                  <a:close/>
                  <a:moveTo>
                    <a:pt x="7556" y="654"/>
                  </a:moveTo>
                  <a:cubicBezTo>
                    <a:pt x="7486" y="654"/>
                    <a:pt x="7412" y="721"/>
                    <a:pt x="7434" y="787"/>
                  </a:cubicBezTo>
                  <a:lnTo>
                    <a:pt x="7434" y="813"/>
                  </a:lnTo>
                  <a:cubicBezTo>
                    <a:pt x="7460" y="839"/>
                    <a:pt x="7460" y="839"/>
                    <a:pt x="7460" y="839"/>
                  </a:cubicBezTo>
                  <a:cubicBezTo>
                    <a:pt x="7485" y="864"/>
                    <a:pt x="7517" y="877"/>
                    <a:pt x="7546" y="877"/>
                  </a:cubicBezTo>
                  <a:cubicBezTo>
                    <a:pt x="7575" y="877"/>
                    <a:pt x="7601" y="864"/>
                    <a:pt x="7613" y="839"/>
                  </a:cubicBezTo>
                  <a:cubicBezTo>
                    <a:pt x="7690" y="787"/>
                    <a:pt x="7690" y="685"/>
                    <a:pt x="7588" y="659"/>
                  </a:cubicBezTo>
                  <a:cubicBezTo>
                    <a:pt x="7578" y="656"/>
                    <a:pt x="7567" y="654"/>
                    <a:pt x="7556" y="654"/>
                  </a:cubicBezTo>
                  <a:close/>
                  <a:moveTo>
                    <a:pt x="12799" y="1638"/>
                  </a:moveTo>
                  <a:cubicBezTo>
                    <a:pt x="12396" y="1638"/>
                    <a:pt x="11973" y="2067"/>
                    <a:pt x="12178" y="2454"/>
                  </a:cubicBezTo>
                  <a:lnTo>
                    <a:pt x="12152" y="2454"/>
                  </a:lnTo>
                  <a:cubicBezTo>
                    <a:pt x="12203" y="2531"/>
                    <a:pt x="12255" y="2582"/>
                    <a:pt x="12306" y="2634"/>
                  </a:cubicBezTo>
                  <a:cubicBezTo>
                    <a:pt x="12435" y="2734"/>
                    <a:pt x="12595" y="2786"/>
                    <a:pt x="12756" y="2786"/>
                  </a:cubicBezTo>
                  <a:cubicBezTo>
                    <a:pt x="12885" y="2786"/>
                    <a:pt x="13013" y="2753"/>
                    <a:pt x="13127" y="2685"/>
                  </a:cubicBezTo>
                  <a:cubicBezTo>
                    <a:pt x="13511" y="2403"/>
                    <a:pt x="13409" y="1787"/>
                    <a:pt x="12947" y="1659"/>
                  </a:cubicBezTo>
                  <a:cubicBezTo>
                    <a:pt x="12899" y="1645"/>
                    <a:pt x="12849" y="1638"/>
                    <a:pt x="12799" y="1638"/>
                  </a:cubicBezTo>
                  <a:close/>
                  <a:moveTo>
                    <a:pt x="6278" y="2155"/>
                  </a:moveTo>
                  <a:cubicBezTo>
                    <a:pt x="6196" y="2155"/>
                    <a:pt x="6115" y="2183"/>
                    <a:pt x="6049" y="2249"/>
                  </a:cubicBezTo>
                  <a:lnTo>
                    <a:pt x="6075" y="2249"/>
                  </a:lnTo>
                  <a:cubicBezTo>
                    <a:pt x="6049" y="2275"/>
                    <a:pt x="6024" y="2326"/>
                    <a:pt x="5998" y="2377"/>
                  </a:cubicBezTo>
                  <a:cubicBezTo>
                    <a:pt x="5947" y="2557"/>
                    <a:pt x="5998" y="2736"/>
                    <a:pt x="6152" y="2839"/>
                  </a:cubicBezTo>
                  <a:cubicBezTo>
                    <a:pt x="6212" y="2886"/>
                    <a:pt x="6279" y="2906"/>
                    <a:pt x="6345" y="2906"/>
                  </a:cubicBezTo>
                  <a:cubicBezTo>
                    <a:pt x="6532" y="2906"/>
                    <a:pt x="6709" y="2740"/>
                    <a:pt x="6690" y="2531"/>
                  </a:cubicBezTo>
                  <a:cubicBezTo>
                    <a:pt x="6690" y="2330"/>
                    <a:pt x="6481" y="2155"/>
                    <a:pt x="6278" y="2155"/>
                  </a:cubicBezTo>
                  <a:close/>
                  <a:moveTo>
                    <a:pt x="15296" y="2488"/>
                  </a:moveTo>
                  <a:cubicBezTo>
                    <a:pt x="15012" y="2488"/>
                    <a:pt x="14712" y="2798"/>
                    <a:pt x="14870" y="3070"/>
                  </a:cubicBezTo>
                  <a:cubicBezTo>
                    <a:pt x="14896" y="3121"/>
                    <a:pt x="14922" y="3146"/>
                    <a:pt x="14947" y="3198"/>
                  </a:cubicBezTo>
                  <a:cubicBezTo>
                    <a:pt x="15046" y="3268"/>
                    <a:pt x="15152" y="3308"/>
                    <a:pt x="15258" y="3308"/>
                  </a:cubicBezTo>
                  <a:cubicBezTo>
                    <a:pt x="15344" y="3308"/>
                    <a:pt x="15430" y="3281"/>
                    <a:pt x="15511" y="3223"/>
                  </a:cubicBezTo>
                  <a:cubicBezTo>
                    <a:pt x="15793" y="3044"/>
                    <a:pt x="15716" y="2608"/>
                    <a:pt x="15409" y="2505"/>
                  </a:cubicBezTo>
                  <a:cubicBezTo>
                    <a:pt x="15372" y="2493"/>
                    <a:pt x="15334" y="2488"/>
                    <a:pt x="15296" y="2488"/>
                  </a:cubicBezTo>
                  <a:close/>
                  <a:moveTo>
                    <a:pt x="3455" y="3035"/>
                  </a:moveTo>
                  <a:cubicBezTo>
                    <a:pt x="3318" y="3035"/>
                    <a:pt x="3186" y="3190"/>
                    <a:pt x="3254" y="3326"/>
                  </a:cubicBezTo>
                  <a:cubicBezTo>
                    <a:pt x="3254" y="3352"/>
                    <a:pt x="3280" y="3352"/>
                    <a:pt x="3306" y="3377"/>
                  </a:cubicBezTo>
                  <a:cubicBezTo>
                    <a:pt x="3348" y="3420"/>
                    <a:pt x="3398" y="3439"/>
                    <a:pt x="3447" y="3439"/>
                  </a:cubicBezTo>
                  <a:cubicBezTo>
                    <a:pt x="3488" y="3439"/>
                    <a:pt x="3527" y="3426"/>
                    <a:pt x="3562" y="3403"/>
                  </a:cubicBezTo>
                  <a:cubicBezTo>
                    <a:pt x="3690" y="3300"/>
                    <a:pt x="3665" y="3095"/>
                    <a:pt x="3511" y="3044"/>
                  </a:cubicBezTo>
                  <a:cubicBezTo>
                    <a:pt x="3492" y="3038"/>
                    <a:pt x="3474" y="3035"/>
                    <a:pt x="3455" y="3035"/>
                  </a:cubicBezTo>
                  <a:close/>
                  <a:moveTo>
                    <a:pt x="10101" y="2744"/>
                  </a:moveTo>
                  <a:cubicBezTo>
                    <a:pt x="10028" y="2744"/>
                    <a:pt x="9956" y="2766"/>
                    <a:pt x="9894" y="2817"/>
                  </a:cubicBezTo>
                  <a:lnTo>
                    <a:pt x="9894" y="2817"/>
                  </a:lnTo>
                  <a:cubicBezTo>
                    <a:pt x="9894" y="2816"/>
                    <a:pt x="9895" y="2815"/>
                    <a:pt x="9896" y="2813"/>
                  </a:cubicBezTo>
                  <a:lnTo>
                    <a:pt x="9896" y="2813"/>
                  </a:lnTo>
                  <a:lnTo>
                    <a:pt x="9870" y="2839"/>
                  </a:lnTo>
                  <a:cubicBezTo>
                    <a:pt x="9878" y="2831"/>
                    <a:pt x="9886" y="2824"/>
                    <a:pt x="9894" y="2817"/>
                  </a:cubicBezTo>
                  <a:lnTo>
                    <a:pt x="9894" y="2817"/>
                  </a:lnTo>
                  <a:cubicBezTo>
                    <a:pt x="9869" y="2867"/>
                    <a:pt x="9844" y="2916"/>
                    <a:pt x="9819" y="2941"/>
                  </a:cubicBezTo>
                  <a:cubicBezTo>
                    <a:pt x="9767" y="3121"/>
                    <a:pt x="9819" y="3300"/>
                    <a:pt x="9973" y="3429"/>
                  </a:cubicBezTo>
                  <a:cubicBezTo>
                    <a:pt x="10030" y="3467"/>
                    <a:pt x="10094" y="3485"/>
                    <a:pt x="10158" y="3485"/>
                  </a:cubicBezTo>
                  <a:cubicBezTo>
                    <a:pt x="10348" y="3485"/>
                    <a:pt x="10530" y="3326"/>
                    <a:pt x="10511" y="3095"/>
                  </a:cubicBezTo>
                  <a:cubicBezTo>
                    <a:pt x="10511" y="2913"/>
                    <a:pt x="10304" y="2744"/>
                    <a:pt x="10101" y="2744"/>
                  </a:cubicBezTo>
                  <a:close/>
                  <a:moveTo>
                    <a:pt x="14770" y="4548"/>
                  </a:moveTo>
                  <a:cubicBezTo>
                    <a:pt x="14646" y="4548"/>
                    <a:pt x="14495" y="4700"/>
                    <a:pt x="14563" y="4813"/>
                  </a:cubicBezTo>
                  <a:cubicBezTo>
                    <a:pt x="14588" y="4839"/>
                    <a:pt x="14588" y="4865"/>
                    <a:pt x="14614" y="4890"/>
                  </a:cubicBezTo>
                  <a:cubicBezTo>
                    <a:pt x="14661" y="4922"/>
                    <a:pt x="14719" y="4944"/>
                    <a:pt x="14780" y="4944"/>
                  </a:cubicBezTo>
                  <a:cubicBezTo>
                    <a:pt x="14818" y="4944"/>
                    <a:pt x="14857" y="4935"/>
                    <a:pt x="14896" y="4916"/>
                  </a:cubicBezTo>
                  <a:cubicBezTo>
                    <a:pt x="15024" y="4813"/>
                    <a:pt x="14998" y="4608"/>
                    <a:pt x="14819" y="4557"/>
                  </a:cubicBezTo>
                  <a:cubicBezTo>
                    <a:pt x="14804" y="4551"/>
                    <a:pt x="14787" y="4548"/>
                    <a:pt x="14770" y="4548"/>
                  </a:cubicBezTo>
                  <a:close/>
                  <a:moveTo>
                    <a:pt x="4573" y="4622"/>
                  </a:moveTo>
                  <a:cubicBezTo>
                    <a:pt x="4312" y="4622"/>
                    <a:pt x="4040" y="4894"/>
                    <a:pt x="4177" y="5147"/>
                  </a:cubicBezTo>
                  <a:cubicBezTo>
                    <a:pt x="4203" y="5172"/>
                    <a:pt x="4229" y="5224"/>
                    <a:pt x="4254" y="5249"/>
                  </a:cubicBezTo>
                  <a:cubicBezTo>
                    <a:pt x="4344" y="5324"/>
                    <a:pt x="4451" y="5364"/>
                    <a:pt x="4555" y="5364"/>
                  </a:cubicBezTo>
                  <a:cubicBezTo>
                    <a:pt x="4630" y="5364"/>
                    <a:pt x="4703" y="5343"/>
                    <a:pt x="4767" y="5300"/>
                  </a:cubicBezTo>
                  <a:cubicBezTo>
                    <a:pt x="5024" y="5121"/>
                    <a:pt x="4972" y="4711"/>
                    <a:pt x="4665" y="4634"/>
                  </a:cubicBezTo>
                  <a:cubicBezTo>
                    <a:pt x="4635" y="4626"/>
                    <a:pt x="4604" y="4622"/>
                    <a:pt x="4573" y="4622"/>
                  </a:cubicBezTo>
                  <a:close/>
                  <a:moveTo>
                    <a:pt x="8987" y="4400"/>
                  </a:moveTo>
                  <a:cubicBezTo>
                    <a:pt x="8604" y="4400"/>
                    <a:pt x="8182" y="4821"/>
                    <a:pt x="8383" y="5224"/>
                  </a:cubicBezTo>
                  <a:cubicBezTo>
                    <a:pt x="8408" y="5275"/>
                    <a:pt x="8460" y="5352"/>
                    <a:pt x="8537" y="5403"/>
                  </a:cubicBezTo>
                  <a:cubicBezTo>
                    <a:pt x="8665" y="5503"/>
                    <a:pt x="8818" y="5555"/>
                    <a:pt x="8972" y="5555"/>
                  </a:cubicBezTo>
                  <a:cubicBezTo>
                    <a:pt x="9094" y="5555"/>
                    <a:pt x="9218" y="5522"/>
                    <a:pt x="9331" y="5454"/>
                  </a:cubicBezTo>
                  <a:cubicBezTo>
                    <a:pt x="9716" y="5172"/>
                    <a:pt x="9614" y="4557"/>
                    <a:pt x="9152" y="4429"/>
                  </a:cubicBezTo>
                  <a:cubicBezTo>
                    <a:pt x="9099" y="4409"/>
                    <a:pt x="9044" y="4400"/>
                    <a:pt x="8987" y="4400"/>
                  </a:cubicBezTo>
                  <a:close/>
                  <a:moveTo>
                    <a:pt x="16985" y="4741"/>
                  </a:moveTo>
                  <a:cubicBezTo>
                    <a:pt x="16596" y="4741"/>
                    <a:pt x="16152" y="5169"/>
                    <a:pt x="16358" y="5557"/>
                  </a:cubicBezTo>
                  <a:cubicBezTo>
                    <a:pt x="16409" y="5634"/>
                    <a:pt x="16460" y="5685"/>
                    <a:pt x="16511" y="5736"/>
                  </a:cubicBezTo>
                  <a:cubicBezTo>
                    <a:pt x="16640" y="5836"/>
                    <a:pt x="16793" y="5889"/>
                    <a:pt x="16947" y="5889"/>
                  </a:cubicBezTo>
                  <a:cubicBezTo>
                    <a:pt x="17069" y="5889"/>
                    <a:pt x="17193" y="5856"/>
                    <a:pt x="17306" y="5788"/>
                  </a:cubicBezTo>
                  <a:cubicBezTo>
                    <a:pt x="17717" y="5506"/>
                    <a:pt x="17614" y="4890"/>
                    <a:pt x="17127" y="4762"/>
                  </a:cubicBezTo>
                  <a:cubicBezTo>
                    <a:pt x="17081" y="4748"/>
                    <a:pt x="17034" y="4741"/>
                    <a:pt x="16985" y="4741"/>
                  </a:cubicBezTo>
                  <a:close/>
                  <a:moveTo>
                    <a:pt x="6587" y="6245"/>
                  </a:moveTo>
                  <a:cubicBezTo>
                    <a:pt x="6511" y="6245"/>
                    <a:pt x="6414" y="6334"/>
                    <a:pt x="6460" y="6403"/>
                  </a:cubicBezTo>
                  <a:cubicBezTo>
                    <a:pt x="6460" y="6429"/>
                    <a:pt x="6485" y="6429"/>
                    <a:pt x="6485" y="6454"/>
                  </a:cubicBezTo>
                  <a:cubicBezTo>
                    <a:pt x="6511" y="6467"/>
                    <a:pt x="6536" y="6474"/>
                    <a:pt x="6562" y="6474"/>
                  </a:cubicBezTo>
                  <a:cubicBezTo>
                    <a:pt x="6588" y="6474"/>
                    <a:pt x="6613" y="6467"/>
                    <a:pt x="6639" y="6454"/>
                  </a:cubicBezTo>
                  <a:cubicBezTo>
                    <a:pt x="6716" y="6403"/>
                    <a:pt x="6690" y="6275"/>
                    <a:pt x="6613" y="6249"/>
                  </a:cubicBezTo>
                  <a:cubicBezTo>
                    <a:pt x="6605" y="6246"/>
                    <a:pt x="6596" y="6245"/>
                    <a:pt x="6587" y="6245"/>
                  </a:cubicBezTo>
                  <a:close/>
                  <a:moveTo>
                    <a:pt x="813" y="5837"/>
                  </a:moveTo>
                  <a:cubicBezTo>
                    <a:pt x="428" y="5837"/>
                    <a:pt x="1" y="6278"/>
                    <a:pt x="203" y="6659"/>
                  </a:cubicBezTo>
                  <a:cubicBezTo>
                    <a:pt x="228" y="6711"/>
                    <a:pt x="280" y="6788"/>
                    <a:pt x="357" y="6839"/>
                  </a:cubicBezTo>
                  <a:cubicBezTo>
                    <a:pt x="485" y="6939"/>
                    <a:pt x="638" y="6991"/>
                    <a:pt x="792" y="6991"/>
                  </a:cubicBezTo>
                  <a:cubicBezTo>
                    <a:pt x="915" y="6991"/>
                    <a:pt x="1038" y="6958"/>
                    <a:pt x="1152" y="6890"/>
                  </a:cubicBezTo>
                  <a:cubicBezTo>
                    <a:pt x="1536" y="6608"/>
                    <a:pt x="1434" y="5993"/>
                    <a:pt x="972" y="5865"/>
                  </a:cubicBezTo>
                  <a:cubicBezTo>
                    <a:pt x="921" y="5845"/>
                    <a:pt x="868" y="5837"/>
                    <a:pt x="813" y="5837"/>
                  </a:cubicBezTo>
                  <a:close/>
                  <a:moveTo>
                    <a:pt x="8010" y="7201"/>
                  </a:moveTo>
                  <a:cubicBezTo>
                    <a:pt x="7933" y="7201"/>
                    <a:pt x="7856" y="7225"/>
                    <a:pt x="7791" y="7279"/>
                  </a:cubicBezTo>
                  <a:lnTo>
                    <a:pt x="7791" y="7279"/>
                  </a:lnTo>
                  <a:cubicBezTo>
                    <a:pt x="7792" y="7278"/>
                    <a:pt x="7792" y="7276"/>
                    <a:pt x="7793" y="7275"/>
                  </a:cubicBezTo>
                  <a:lnTo>
                    <a:pt x="7793" y="7275"/>
                  </a:lnTo>
                  <a:lnTo>
                    <a:pt x="7767" y="7301"/>
                  </a:lnTo>
                  <a:cubicBezTo>
                    <a:pt x="7775" y="7293"/>
                    <a:pt x="7783" y="7286"/>
                    <a:pt x="7791" y="7279"/>
                  </a:cubicBezTo>
                  <a:lnTo>
                    <a:pt x="7791" y="7279"/>
                  </a:lnTo>
                  <a:cubicBezTo>
                    <a:pt x="7766" y="7328"/>
                    <a:pt x="7741" y="7353"/>
                    <a:pt x="7716" y="7403"/>
                  </a:cubicBezTo>
                  <a:cubicBezTo>
                    <a:pt x="7665" y="7583"/>
                    <a:pt x="7716" y="7762"/>
                    <a:pt x="7870" y="7890"/>
                  </a:cubicBezTo>
                  <a:cubicBezTo>
                    <a:pt x="7928" y="7929"/>
                    <a:pt x="7992" y="7946"/>
                    <a:pt x="8055" y="7946"/>
                  </a:cubicBezTo>
                  <a:cubicBezTo>
                    <a:pt x="8245" y="7946"/>
                    <a:pt x="8428" y="7788"/>
                    <a:pt x="8408" y="7557"/>
                  </a:cubicBezTo>
                  <a:cubicBezTo>
                    <a:pt x="8408" y="7360"/>
                    <a:pt x="8209" y="7201"/>
                    <a:pt x="8010" y="7201"/>
                  </a:cubicBezTo>
                  <a:close/>
                  <a:moveTo>
                    <a:pt x="4446" y="7536"/>
                  </a:moveTo>
                  <a:cubicBezTo>
                    <a:pt x="4057" y="7536"/>
                    <a:pt x="3613" y="7964"/>
                    <a:pt x="3818" y="8352"/>
                  </a:cubicBezTo>
                  <a:cubicBezTo>
                    <a:pt x="3844" y="8429"/>
                    <a:pt x="3895" y="8480"/>
                    <a:pt x="3972" y="8531"/>
                  </a:cubicBezTo>
                  <a:cubicBezTo>
                    <a:pt x="4087" y="8631"/>
                    <a:pt x="4241" y="8684"/>
                    <a:pt x="4399" y="8684"/>
                  </a:cubicBezTo>
                  <a:cubicBezTo>
                    <a:pt x="4525" y="8684"/>
                    <a:pt x="4654" y="8651"/>
                    <a:pt x="4767" y="8583"/>
                  </a:cubicBezTo>
                  <a:cubicBezTo>
                    <a:pt x="5152" y="8301"/>
                    <a:pt x="5049" y="7685"/>
                    <a:pt x="4588" y="7557"/>
                  </a:cubicBezTo>
                  <a:cubicBezTo>
                    <a:pt x="4542" y="7543"/>
                    <a:pt x="4495" y="7536"/>
                    <a:pt x="4446" y="7536"/>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13" name="Google Shape;1613;p33"/>
            <p:cNvSpPr/>
            <p:nvPr/>
          </p:nvSpPr>
          <p:spPr>
            <a:xfrm rot="718822">
              <a:off x="7632882" y="3365539"/>
              <a:ext cx="918528" cy="1181592"/>
            </a:xfrm>
            <a:custGeom>
              <a:avLst/>
              <a:gdLst/>
              <a:ahLst/>
              <a:cxnLst/>
              <a:rect l="l" t="t" r="r" b="b"/>
              <a:pathLst>
                <a:path w="39784" h="51178" extrusionOk="0">
                  <a:moveTo>
                    <a:pt x="39268" y="0"/>
                  </a:moveTo>
                  <a:cubicBezTo>
                    <a:pt x="39198" y="0"/>
                    <a:pt x="39125" y="22"/>
                    <a:pt x="39054" y="72"/>
                  </a:cubicBezTo>
                  <a:cubicBezTo>
                    <a:pt x="26772" y="10380"/>
                    <a:pt x="10053" y="27535"/>
                    <a:pt x="104" y="50665"/>
                  </a:cubicBezTo>
                  <a:cubicBezTo>
                    <a:pt x="1" y="50895"/>
                    <a:pt x="180" y="51152"/>
                    <a:pt x="437" y="51177"/>
                  </a:cubicBezTo>
                  <a:cubicBezTo>
                    <a:pt x="565" y="51177"/>
                    <a:pt x="668" y="51075"/>
                    <a:pt x="719" y="50972"/>
                  </a:cubicBezTo>
                  <a:cubicBezTo>
                    <a:pt x="10668" y="27945"/>
                    <a:pt x="27310" y="10868"/>
                    <a:pt x="39516" y="611"/>
                  </a:cubicBezTo>
                  <a:cubicBezTo>
                    <a:pt x="39784" y="363"/>
                    <a:pt x="39555" y="0"/>
                    <a:pt x="39268"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14" name="Google Shape;1614;p33"/>
            <p:cNvSpPr/>
            <p:nvPr/>
          </p:nvSpPr>
          <p:spPr>
            <a:xfrm rot="718822">
              <a:off x="8009603" y="2528280"/>
              <a:ext cx="906430" cy="1506230"/>
            </a:xfrm>
            <a:custGeom>
              <a:avLst/>
              <a:gdLst/>
              <a:ahLst/>
              <a:cxnLst/>
              <a:rect l="l" t="t" r="r" b="b"/>
              <a:pathLst>
                <a:path w="39260" h="65239" extrusionOk="0">
                  <a:moveTo>
                    <a:pt x="31193" y="1"/>
                  </a:moveTo>
                  <a:cubicBezTo>
                    <a:pt x="29629" y="1"/>
                    <a:pt x="28036" y="370"/>
                    <a:pt x="26643" y="1056"/>
                  </a:cubicBezTo>
                  <a:cubicBezTo>
                    <a:pt x="23259" y="2722"/>
                    <a:pt x="20848" y="5825"/>
                    <a:pt x="18746" y="8953"/>
                  </a:cubicBezTo>
                  <a:lnTo>
                    <a:pt x="18746" y="8928"/>
                  </a:lnTo>
                  <a:cubicBezTo>
                    <a:pt x="13079" y="17313"/>
                    <a:pt x="9001" y="26595"/>
                    <a:pt x="6078" y="36263"/>
                  </a:cubicBezTo>
                  <a:cubicBezTo>
                    <a:pt x="5078" y="39622"/>
                    <a:pt x="4027" y="42058"/>
                    <a:pt x="2822" y="45340"/>
                  </a:cubicBezTo>
                  <a:cubicBezTo>
                    <a:pt x="214" y="52473"/>
                    <a:pt x="1430" y="62307"/>
                    <a:pt x="14" y="65213"/>
                  </a:cubicBezTo>
                  <a:lnTo>
                    <a:pt x="14" y="65213"/>
                  </a:lnTo>
                  <a:cubicBezTo>
                    <a:pt x="7580" y="49885"/>
                    <a:pt x="20598" y="32563"/>
                    <a:pt x="32080" y="19877"/>
                  </a:cubicBezTo>
                  <a:cubicBezTo>
                    <a:pt x="34310" y="17415"/>
                    <a:pt x="36644" y="14928"/>
                    <a:pt x="37952" y="11851"/>
                  </a:cubicBezTo>
                  <a:cubicBezTo>
                    <a:pt x="39234" y="8800"/>
                    <a:pt x="39259" y="4928"/>
                    <a:pt x="37054" y="2415"/>
                  </a:cubicBezTo>
                  <a:cubicBezTo>
                    <a:pt x="35606" y="755"/>
                    <a:pt x="33429" y="1"/>
                    <a:pt x="31193" y="1"/>
                  </a:cubicBezTo>
                  <a:close/>
                  <a:moveTo>
                    <a:pt x="14" y="65213"/>
                  </a:moveTo>
                  <a:lnTo>
                    <a:pt x="14" y="65213"/>
                  </a:lnTo>
                  <a:cubicBezTo>
                    <a:pt x="10" y="65221"/>
                    <a:pt x="5" y="65230"/>
                    <a:pt x="1" y="65239"/>
                  </a:cubicBezTo>
                  <a:cubicBezTo>
                    <a:pt x="5" y="65230"/>
                    <a:pt x="10" y="65221"/>
                    <a:pt x="14" y="65213"/>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15" name="Google Shape;1615;p33"/>
            <p:cNvSpPr/>
            <p:nvPr/>
          </p:nvSpPr>
          <p:spPr>
            <a:xfrm rot="718822">
              <a:off x="8025575" y="2445523"/>
              <a:ext cx="854321" cy="1538669"/>
            </a:xfrm>
            <a:custGeom>
              <a:avLst/>
              <a:gdLst/>
              <a:ahLst/>
              <a:cxnLst/>
              <a:rect l="l" t="t" r="r" b="b"/>
              <a:pathLst>
                <a:path w="37003" h="66644" extrusionOk="0">
                  <a:moveTo>
                    <a:pt x="29021" y="0"/>
                  </a:moveTo>
                  <a:cubicBezTo>
                    <a:pt x="27307" y="0"/>
                    <a:pt x="25551" y="457"/>
                    <a:pt x="24053" y="1281"/>
                  </a:cubicBezTo>
                  <a:cubicBezTo>
                    <a:pt x="20745" y="3128"/>
                    <a:pt x="18489" y="6333"/>
                    <a:pt x="16514" y="9538"/>
                  </a:cubicBezTo>
                  <a:lnTo>
                    <a:pt x="16514" y="9513"/>
                  </a:lnTo>
                  <a:cubicBezTo>
                    <a:pt x="11232" y="18154"/>
                    <a:pt x="7591" y="27616"/>
                    <a:pt x="5129" y="37411"/>
                  </a:cubicBezTo>
                  <a:cubicBezTo>
                    <a:pt x="4257" y="40796"/>
                    <a:pt x="3360" y="43284"/>
                    <a:pt x="2308" y="46617"/>
                  </a:cubicBezTo>
                  <a:cubicBezTo>
                    <a:pt x="1" y="53874"/>
                    <a:pt x="1693" y="63669"/>
                    <a:pt x="411" y="66644"/>
                  </a:cubicBezTo>
                  <a:lnTo>
                    <a:pt x="411" y="66644"/>
                  </a:lnTo>
                  <a:cubicBezTo>
                    <a:pt x="7257" y="50951"/>
                    <a:pt x="19437" y="33052"/>
                    <a:pt x="30335" y="19846"/>
                  </a:cubicBezTo>
                  <a:cubicBezTo>
                    <a:pt x="32464" y="17257"/>
                    <a:pt x="34695" y="14692"/>
                    <a:pt x="35849" y="11564"/>
                  </a:cubicBezTo>
                  <a:cubicBezTo>
                    <a:pt x="37002" y="8436"/>
                    <a:pt x="36823" y="4564"/>
                    <a:pt x="34515" y="2153"/>
                  </a:cubicBezTo>
                  <a:cubicBezTo>
                    <a:pt x="33098" y="666"/>
                    <a:pt x="31091" y="0"/>
                    <a:pt x="2902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16" name="Google Shape;1616;p33"/>
            <p:cNvSpPr/>
            <p:nvPr/>
          </p:nvSpPr>
          <p:spPr>
            <a:xfrm rot="718822">
              <a:off x="8557141" y="2511476"/>
              <a:ext cx="353037" cy="279917"/>
            </a:xfrm>
            <a:custGeom>
              <a:avLst/>
              <a:gdLst/>
              <a:ahLst/>
              <a:cxnLst/>
              <a:rect l="l" t="t" r="r" b="b"/>
              <a:pathLst>
                <a:path w="15291" h="12124" extrusionOk="0">
                  <a:moveTo>
                    <a:pt x="8935" y="0"/>
                  </a:moveTo>
                  <a:cubicBezTo>
                    <a:pt x="8915" y="0"/>
                    <a:pt x="8895" y="3"/>
                    <a:pt x="8873" y="9"/>
                  </a:cubicBezTo>
                  <a:cubicBezTo>
                    <a:pt x="8745" y="35"/>
                    <a:pt x="8642" y="265"/>
                    <a:pt x="8770" y="368"/>
                  </a:cubicBezTo>
                  <a:cubicBezTo>
                    <a:pt x="8796" y="368"/>
                    <a:pt x="8822" y="368"/>
                    <a:pt x="8847" y="394"/>
                  </a:cubicBezTo>
                  <a:cubicBezTo>
                    <a:pt x="8950" y="394"/>
                    <a:pt x="9053" y="368"/>
                    <a:pt x="9104" y="265"/>
                  </a:cubicBezTo>
                  <a:cubicBezTo>
                    <a:pt x="9172" y="153"/>
                    <a:pt x="9080" y="0"/>
                    <a:pt x="8935" y="0"/>
                  </a:cubicBezTo>
                  <a:close/>
                  <a:moveTo>
                    <a:pt x="11916" y="1183"/>
                  </a:moveTo>
                  <a:cubicBezTo>
                    <a:pt x="11893" y="1183"/>
                    <a:pt x="11871" y="1185"/>
                    <a:pt x="11848" y="1189"/>
                  </a:cubicBezTo>
                  <a:cubicBezTo>
                    <a:pt x="11565" y="1240"/>
                    <a:pt x="11360" y="1753"/>
                    <a:pt x="11642" y="1932"/>
                  </a:cubicBezTo>
                  <a:cubicBezTo>
                    <a:pt x="11694" y="1958"/>
                    <a:pt x="11745" y="1983"/>
                    <a:pt x="11796" y="2009"/>
                  </a:cubicBezTo>
                  <a:cubicBezTo>
                    <a:pt x="11822" y="2012"/>
                    <a:pt x="11848" y="2014"/>
                    <a:pt x="11873" y="2014"/>
                  </a:cubicBezTo>
                  <a:cubicBezTo>
                    <a:pt x="12051" y="2014"/>
                    <a:pt x="12219" y="1935"/>
                    <a:pt x="12309" y="1778"/>
                  </a:cubicBezTo>
                  <a:cubicBezTo>
                    <a:pt x="12452" y="1492"/>
                    <a:pt x="12218" y="1183"/>
                    <a:pt x="11916" y="1183"/>
                  </a:cubicBezTo>
                  <a:close/>
                  <a:moveTo>
                    <a:pt x="6093" y="1486"/>
                  </a:moveTo>
                  <a:cubicBezTo>
                    <a:pt x="5938" y="1486"/>
                    <a:pt x="5786" y="1562"/>
                    <a:pt x="5745" y="1727"/>
                  </a:cubicBezTo>
                  <a:cubicBezTo>
                    <a:pt x="5745" y="1778"/>
                    <a:pt x="5745" y="1804"/>
                    <a:pt x="5745" y="1855"/>
                  </a:cubicBezTo>
                  <a:cubicBezTo>
                    <a:pt x="5770" y="2035"/>
                    <a:pt x="5924" y="2189"/>
                    <a:pt x="6104" y="2214"/>
                  </a:cubicBezTo>
                  <a:cubicBezTo>
                    <a:pt x="6114" y="2215"/>
                    <a:pt x="6124" y="2216"/>
                    <a:pt x="6134" y="2216"/>
                  </a:cubicBezTo>
                  <a:cubicBezTo>
                    <a:pt x="6400" y="2216"/>
                    <a:pt x="6585" y="1897"/>
                    <a:pt x="6437" y="1650"/>
                  </a:cubicBezTo>
                  <a:cubicBezTo>
                    <a:pt x="6366" y="1543"/>
                    <a:pt x="6228" y="1486"/>
                    <a:pt x="6093" y="1486"/>
                  </a:cubicBezTo>
                  <a:close/>
                  <a:moveTo>
                    <a:pt x="9380" y="1591"/>
                  </a:moveTo>
                  <a:cubicBezTo>
                    <a:pt x="9348" y="1591"/>
                    <a:pt x="9316" y="1593"/>
                    <a:pt x="9283" y="1599"/>
                  </a:cubicBezTo>
                  <a:cubicBezTo>
                    <a:pt x="8847" y="1676"/>
                    <a:pt x="8565" y="2394"/>
                    <a:pt x="8976" y="2676"/>
                  </a:cubicBezTo>
                  <a:cubicBezTo>
                    <a:pt x="9027" y="2701"/>
                    <a:pt x="9104" y="2753"/>
                    <a:pt x="9181" y="2753"/>
                  </a:cubicBezTo>
                  <a:cubicBezTo>
                    <a:pt x="9222" y="2760"/>
                    <a:pt x="9265" y="2764"/>
                    <a:pt x="9307" y="2764"/>
                  </a:cubicBezTo>
                  <a:cubicBezTo>
                    <a:pt x="9550" y="2764"/>
                    <a:pt x="9793" y="2642"/>
                    <a:pt x="9924" y="2445"/>
                  </a:cubicBezTo>
                  <a:cubicBezTo>
                    <a:pt x="10115" y="2040"/>
                    <a:pt x="9796" y="1591"/>
                    <a:pt x="9380" y="1591"/>
                  </a:cubicBezTo>
                  <a:close/>
                  <a:moveTo>
                    <a:pt x="4129" y="3189"/>
                  </a:moveTo>
                  <a:cubicBezTo>
                    <a:pt x="4052" y="3214"/>
                    <a:pt x="4001" y="3343"/>
                    <a:pt x="4078" y="3394"/>
                  </a:cubicBezTo>
                  <a:lnTo>
                    <a:pt x="4078" y="3419"/>
                  </a:lnTo>
                  <a:lnTo>
                    <a:pt x="4104" y="3419"/>
                  </a:lnTo>
                  <a:cubicBezTo>
                    <a:pt x="4155" y="3419"/>
                    <a:pt x="4232" y="3394"/>
                    <a:pt x="4257" y="3343"/>
                  </a:cubicBezTo>
                  <a:cubicBezTo>
                    <a:pt x="4283" y="3266"/>
                    <a:pt x="4206" y="3189"/>
                    <a:pt x="4129" y="3189"/>
                  </a:cubicBezTo>
                  <a:close/>
                  <a:moveTo>
                    <a:pt x="14587" y="2354"/>
                  </a:moveTo>
                  <a:cubicBezTo>
                    <a:pt x="14547" y="2354"/>
                    <a:pt x="14505" y="2359"/>
                    <a:pt x="14463" y="2368"/>
                  </a:cubicBezTo>
                  <a:cubicBezTo>
                    <a:pt x="14027" y="2445"/>
                    <a:pt x="13745" y="3137"/>
                    <a:pt x="14155" y="3419"/>
                  </a:cubicBezTo>
                  <a:lnTo>
                    <a:pt x="14130" y="3419"/>
                  </a:lnTo>
                  <a:cubicBezTo>
                    <a:pt x="14207" y="3471"/>
                    <a:pt x="14284" y="3496"/>
                    <a:pt x="14360" y="3496"/>
                  </a:cubicBezTo>
                  <a:cubicBezTo>
                    <a:pt x="14415" y="3511"/>
                    <a:pt x="14471" y="3519"/>
                    <a:pt x="14527" y="3519"/>
                  </a:cubicBezTo>
                  <a:cubicBezTo>
                    <a:pt x="14756" y="3519"/>
                    <a:pt x="14980" y="3395"/>
                    <a:pt x="15104" y="3189"/>
                  </a:cubicBezTo>
                  <a:cubicBezTo>
                    <a:pt x="15290" y="2793"/>
                    <a:pt x="14990" y="2354"/>
                    <a:pt x="14587" y="2354"/>
                  </a:cubicBezTo>
                  <a:close/>
                  <a:moveTo>
                    <a:pt x="12388" y="3205"/>
                  </a:moveTo>
                  <a:cubicBezTo>
                    <a:pt x="12371" y="3205"/>
                    <a:pt x="12353" y="3208"/>
                    <a:pt x="12335" y="3214"/>
                  </a:cubicBezTo>
                  <a:cubicBezTo>
                    <a:pt x="12181" y="3240"/>
                    <a:pt x="12078" y="3471"/>
                    <a:pt x="12232" y="3573"/>
                  </a:cubicBezTo>
                  <a:cubicBezTo>
                    <a:pt x="12258" y="3573"/>
                    <a:pt x="12283" y="3599"/>
                    <a:pt x="12309" y="3599"/>
                  </a:cubicBezTo>
                  <a:cubicBezTo>
                    <a:pt x="12323" y="3604"/>
                    <a:pt x="12337" y="3606"/>
                    <a:pt x="12352" y="3606"/>
                  </a:cubicBezTo>
                  <a:cubicBezTo>
                    <a:pt x="12421" y="3606"/>
                    <a:pt x="12498" y="3560"/>
                    <a:pt x="12540" y="3496"/>
                  </a:cubicBezTo>
                  <a:cubicBezTo>
                    <a:pt x="12608" y="3361"/>
                    <a:pt x="12516" y="3205"/>
                    <a:pt x="12388" y="3205"/>
                  </a:cubicBezTo>
                  <a:close/>
                  <a:moveTo>
                    <a:pt x="7478" y="3842"/>
                  </a:moveTo>
                  <a:cubicBezTo>
                    <a:pt x="7323" y="3842"/>
                    <a:pt x="7170" y="3912"/>
                    <a:pt x="7129" y="4061"/>
                  </a:cubicBezTo>
                  <a:lnTo>
                    <a:pt x="7155" y="4061"/>
                  </a:lnTo>
                  <a:cubicBezTo>
                    <a:pt x="7155" y="4112"/>
                    <a:pt x="7155" y="4163"/>
                    <a:pt x="7155" y="4214"/>
                  </a:cubicBezTo>
                  <a:cubicBezTo>
                    <a:pt x="7181" y="4394"/>
                    <a:pt x="7334" y="4522"/>
                    <a:pt x="7514" y="4573"/>
                  </a:cubicBezTo>
                  <a:cubicBezTo>
                    <a:pt x="7796" y="4573"/>
                    <a:pt x="7976" y="4240"/>
                    <a:pt x="7822" y="4009"/>
                  </a:cubicBezTo>
                  <a:cubicBezTo>
                    <a:pt x="7761" y="3900"/>
                    <a:pt x="7619" y="3842"/>
                    <a:pt x="7478" y="3842"/>
                  </a:cubicBezTo>
                  <a:close/>
                  <a:moveTo>
                    <a:pt x="3853" y="5099"/>
                  </a:moveTo>
                  <a:cubicBezTo>
                    <a:pt x="3701" y="5099"/>
                    <a:pt x="3554" y="5169"/>
                    <a:pt x="3514" y="5317"/>
                  </a:cubicBezTo>
                  <a:cubicBezTo>
                    <a:pt x="3514" y="5368"/>
                    <a:pt x="3514" y="5420"/>
                    <a:pt x="3514" y="5471"/>
                  </a:cubicBezTo>
                  <a:cubicBezTo>
                    <a:pt x="3539" y="5650"/>
                    <a:pt x="3693" y="5804"/>
                    <a:pt x="3873" y="5830"/>
                  </a:cubicBezTo>
                  <a:cubicBezTo>
                    <a:pt x="4155" y="5830"/>
                    <a:pt x="4360" y="5522"/>
                    <a:pt x="4206" y="5266"/>
                  </a:cubicBezTo>
                  <a:cubicBezTo>
                    <a:pt x="4133" y="5156"/>
                    <a:pt x="3991" y="5099"/>
                    <a:pt x="3853" y="5099"/>
                  </a:cubicBezTo>
                  <a:close/>
                  <a:moveTo>
                    <a:pt x="7382" y="5816"/>
                  </a:moveTo>
                  <a:cubicBezTo>
                    <a:pt x="7341" y="5816"/>
                    <a:pt x="7300" y="5820"/>
                    <a:pt x="7258" y="5830"/>
                  </a:cubicBezTo>
                  <a:cubicBezTo>
                    <a:pt x="6822" y="5907"/>
                    <a:pt x="6540" y="6625"/>
                    <a:pt x="6924" y="6907"/>
                  </a:cubicBezTo>
                  <a:lnTo>
                    <a:pt x="6950" y="6907"/>
                  </a:lnTo>
                  <a:cubicBezTo>
                    <a:pt x="7001" y="6932"/>
                    <a:pt x="7078" y="6958"/>
                    <a:pt x="7155" y="6984"/>
                  </a:cubicBezTo>
                  <a:cubicBezTo>
                    <a:pt x="7196" y="6991"/>
                    <a:pt x="7238" y="6995"/>
                    <a:pt x="7280" y="6995"/>
                  </a:cubicBezTo>
                  <a:cubicBezTo>
                    <a:pt x="7524" y="6995"/>
                    <a:pt x="7767" y="6869"/>
                    <a:pt x="7899" y="6650"/>
                  </a:cubicBezTo>
                  <a:cubicBezTo>
                    <a:pt x="8085" y="6254"/>
                    <a:pt x="7785" y="5816"/>
                    <a:pt x="7382" y="5816"/>
                  </a:cubicBezTo>
                  <a:close/>
                  <a:moveTo>
                    <a:pt x="1704" y="7231"/>
                  </a:moveTo>
                  <a:cubicBezTo>
                    <a:pt x="1684" y="7231"/>
                    <a:pt x="1663" y="7234"/>
                    <a:pt x="1642" y="7240"/>
                  </a:cubicBezTo>
                  <a:cubicBezTo>
                    <a:pt x="1514" y="7266"/>
                    <a:pt x="1411" y="7497"/>
                    <a:pt x="1539" y="7599"/>
                  </a:cubicBezTo>
                  <a:cubicBezTo>
                    <a:pt x="1565" y="7599"/>
                    <a:pt x="1591" y="7625"/>
                    <a:pt x="1616" y="7625"/>
                  </a:cubicBezTo>
                  <a:cubicBezTo>
                    <a:pt x="1634" y="7629"/>
                    <a:pt x="1653" y="7631"/>
                    <a:pt x="1670" y="7631"/>
                  </a:cubicBezTo>
                  <a:cubicBezTo>
                    <a:pt x="1754" y="7631"/>
                    <a:pt x="1830" y="7586"/>
                    <a:pt x="1873" y="7522"/>
                  </a:cubicBezTo>
                  <a:cubicBezTo>
                    <a:pt x="1940" y="7387"/>
                    <a:pt x="1849" y="7231"/>
                    <a:pt x="1704" y="7231"/>
                  </a:cubicBezTo>
                  <a:close/>
                  <a:moveTo>
                    <a:pt x="5899" y="8599"/>
                  </a:moveTo>
                  <a:cubicBezTo>
                    <a:pt x="5822" y="8599"/>
                    <a:pt x="5770" y="8753"/>
                    <a:pt x="5847" y="8804"/>
                  </a:cubicBezTo>
                  <a:cubicBezTo>
                    <a:pt x="5847" y="8804"/>
                    <a:pt x="5873" y="8804"/>
                    <a:pt x="5873" y="8830"/>
                  </a:cubicBezTo>
                  <a:cubicBezTo>
                    <a:pt x="5924" y="8830"/>
                    <a:pt x="6001" y="8804"/>
                    <a:pt x="6027" y="8753"/>
                  </a:cubicBezTo>
                  <a:cubicBezTo>
                    <a:pt x="6052" y="8676"/>
                    <a:pt x="5975" y="8599"/>
                    <a:pt x="5899" y="8599"/>
                  </a:cubicBezTo>
                  <a:close/>
                  <a:moveTo>
                    <a:pt x="3453" y="8132"/>
                  </a:moveTo>
                  <a:cubicBezTo>
                    <a:pt x="3431" y="8132"/>
                    <a:pt x="3408" y="8134"/>
                    <a:pt x="3386" y="8138"/>
                  </a:cubicBezTo>
                  <a:cubicBezTo>
                    <a:pt x="3103" y="8189"/>
                    <a:pt x="2924" y="8651"/>
                    <a:pt x="3206" y="8830"/>
                  </a:cubicBezTo>
                  <a:cubicBezTo>
                    <a:pt x="3232" y="8856"/>
                    <a:pt x="3283" y="8856"/>
                    <a:pt x="3334" y="8881"/>
                  </a:cubicBezTo>
                  <a:cubicBezTo>
                    <a:pt x="3357" y="8885"/>
                    <a:pt x="3380" y="8886"/>
                    <a:pt x="3403" y="8886"/>
                  </a:cubicBezTo>
                  <a:cubicBezTo>
                    <a:pt x="3558" y="8886"/>
                    <a:pt x="3706" y="8810"/>
                    <a:pt x="3796" y="8676"/>
                  </a:cubicBezTo>
                  <a:cubicBezTo>
                    <a:pt x="3915" y="8415"/>
                    <a:pt x="3726" y="8132"/>
                    <a:pt x="3453" y="8132"/>
                  </a:cubicBezTo>
                  <a:close/>
                  <a:moveTo>
                    <a:pt x="7730" y="8742"/>
                  </a:moveTo>
                  <a:cubicBezTo>
                    <a:pt x="7579" y="8742"/>
                    <a:pt x="7427" y="8819"/>
                    <a:pt x="7386" y="8984"/>
                  </a:cubicBezTo>
                  <a:cubicBezTo>
                    <a:pt x="7386" y="9010"/>
                    <a:pt x="7386" y="9061"/>
                    <a:pt x="7386" y="9112"/>
                  </a:cubicBezTo>
                  <a:cubicBezTo>
                    <a:pt x="7437" y="9292"/>
                    <a:pt x="7565" y="9445"/>
                    <a:pt x="7745" y="9471"/>
                  </a:cubicBezTo>
                  <a:cubicBezTo>
                    <a:pt x="8027" y="9471"/>
                    <a:pt x="8232" y="9163"/>
                    <a:pt x="8052" y="8907"/>
                  </a:cubicBezTo>
                  <a:cubicBezTo>
                    <a:pt x="7993" y="8800"/>
                    <a:pt x="7862" y="8742"/>
                    <a:pt x="7730" y="8742"/>
                  </a:cubicBezTo>
                  <a:close/>
                  <a:moveTo>
                    <a:pt x="4824" y="10739"/>
                  </a:moveTo>
                  <a:cubicBezTo>
                    <a:pt x="4782" y="10739"/>
                    <a:pt x="4738" y="10744"/>
                    <a:pt x="4693" y="10753"/>
                  </a:cubicBezTo>
                  <a:cubicBezTo>
                    <a:pt x="4257" y="10830"/>
                    <a:pt x="4001" y="11522"/>
                    <a:pt x="4411" y="11805"/>
                  </a:cubicBezTo>
                  <a:lnTo>
                    <a:pt x="4386" y="11805"/>
                  </a:lnTo>
                  <a:cubicBezTo>
                    <a:pt x="4463" y="11856"/>
                    <a:pt x="4539" y="11881"/>
                    <a:pt x="4616" y="11907"/>
                  </a:cubicBezTo>
                  <a:cubicBezTo>
                    <a:pt x="4658" y="11915"/>
                    <a:pt x="4699" y="11918"/>
                    <a:pt x="4739" y="11918"/>
                  </a:cubicBezTo>
                  <a:cubicBezTo>
                    <a:pt x="4978" y="11918"/>
                    <a:pt x="5203" y="11793"/>
                    <a:pt x="5334" y="11574"/>
                  </a:cubicBezTo>
                  <a:cubicBezTo>
                    <a:pt x="5544" y="11178"/>
                    <a:pt x="5246" y="10739"/>
                    <a:pt x="4824" y="10739"/>
                  </a:cubicBezTo>
                  <a:close/>
                  <a:moveTo>
                    <a:pt x="816" y="10950"/>
                  </a:moveTo>
                  <a:cubicBezTo>
                    <a:pt x="784" y="10950"/>
                    <a:pt x="751" y="10953"/>
                    <a:pt x="719" y="10958"/>
                  </a:cubicBezTo>
                  <a:cubicBezTo>
                    <a:pt x="283" y="11035"/>
                    <a:pt x="1" y="11753"/>
                    <a:pt x="411" y="12035"/>
                  </a:cubicBezTo>
                  <a:cubicBezTo>
                    <a:pt x="462" y="12061"/>
                    <a:pt x="539" y="12087"/>
                    <a:pt x="616" y="12112"/>
                  </a:cubicBezTo>
                  <a:cubicBezTo>
                    <a:pt x="658" y="12120"/>
                    <a:pt x="700" y="12123"/>
                    <a:pt x="742" y="12123"/>
                  </a:cubicBezTo>
                  <a:cubicBezTo>
                    <a:pt x="986" y="12123"/>
                    <a:pt x="1229" y="12001"/>
                    <a:pt x="1360" y="11805"/>
                  </a:cubicBezTo>
                  <a:cubicBezTo>
                    <a:pt x="1550" y="11400"/>
                    <a:pt x="1232" y="10950"/>
                    <a:pt x="816" y="1095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17" name="Google Shape;1617;p33"/>
            <p:cNvSpPr/>
            <p:nvPr/>
          </p:nvSpPr>
          <p:spPr>
            <a:xfrm rot="718822">
              <a:off x="8018037" y="2549860"/>
              <a:ext cx="697670" cy="1395916"/>
            </a:xfrm>
            <a:custGeom>
              <a:avLst/>
              <a:gdLst/>
              <a:ahLst/>
              <a:cxnLst/>
              <a:rect l="l" t="t" r="r" b="b"/>
              <a:pathLst>
                <a:path w="30218" h="60461" extrusionOk="0">
                  <a:moveTo>
                    <a:pt x="29718" y="1"/>
                  </a:moveTo>
                  <a:cubicBezTo>
                    <a:pt x="29628" y="1"/>
                    <a:pt x="29537" y="37"/>
                    <a:pt x="29464" y="124"/>
                  </a:cubicBezTo>
                  <a:cubicBezTo>
                    <a:pt x="15053" y="18330"/>
                    <a:pt x="4052" y="40716"/>
                    <a:pt x="52" y="60025"/>
                  </a:cubicBezTo>
                  <a:cubicBezTo>
                    <a:pt x="1" y="60230"/>
                    <a:pt x="129" y="60409"/>
                    <a:pt x="334" y="60461"/>
                  </a:cubicBezTo>
                  <a:lnTo>
                    <a:pt x="411" y="60461"/>
                  </a:lnTo>
                  <a:cubicBezTo>
                    <a:pt x="565" y="60461"/>
                    <a:pt x="719" y="60333"/>
                    <a:pt x="744" y="60179"/>
                  </a:cubicBezTo>
                  <a:cubicBezTo>
                    <a:pt x="4745" y="40947"/>
                    <a:pt x="15668" y="18689"/>
                    <a:pt x="30028" y="560"/>
                  </a:cubicBezTo>
                  <a:cubicBezTo>
                    <a:pt x="30218" y="294"/>
                    <a:pt x="29972" y="1"/>
                    <a:pt x="29718"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618" name="Google Shape;1618;p33"/>
          <p:cNvGrpSpPr/>
          <p:nvPr/>
        </p:nvGrpSpPr>
        <p:grpSpPr>
          <a:xfrm rot="2018735" flipH="1">
            <a:off x="6555489" y="-681455"/>
            <a:ext cx="3286336" cy="2652192"/>
            <a:chOff x="-729163" y="3851975"/>
            <a:chExt cx="2464103" cy="1988620"/>
          </a:xfrm>
        </p:grpSpPr>
        <p:sp>
          <p:nvSpPr>
            <p:cNvPr id="1619" name="Google Shape;1619;p33"/>
            <p:cNvSpPr/>
            <p:nvPr/>
          </p:nvSpPr>
          <p:spPr>
            <a:xfrm rot="363082">
              <a:off x="-642946" y="3967874"/>
              <a:ext cx="2291669" cy="1756822"/>
            </a:xfrm>
            <a:custGeom>
              <a:avLst/>
              <a:gdLst/>
              <a:ahLst/>
              <a:cxnLst/>
              <a:rect l="l" t="t" r="r" b="b"/>
              <a:pathLst>
                <a:path w="73153" h="56080" extrusionOk="0">
                  <a:moveTo>
                    <a:pt x="12829" y="0"/>
                  </a:moveTo>
                  <a:cubicBezTo>
                    <a:pt x="12663" y="0"/>
                    <a:pt x="12517" y="100"/>
                    <a:pt x="12443" y="272"/>
                  </a:cubicBezTo>
                  <a:lnTo>
                    <a:pt x="101" y="32729"/>
                  </a:lnTo>
                  <a:cubicBezTo>
                    <a:pt x="1" y="32929"/>
                    <a:pt x="134" y="33196"/>
                    <a:pt x="334" y="33262"/>
                  </a:cubicBezTo>
                  <a:lnTo>
                    <a:pt x="60143" y="56045"/>
                  </a:lnTo>
                  <a:cubicBezTo>
                    <a:pt x="60198" y="56069"/>
                    <a:pt x="60253" y="56079"/>
                    <a:pt x="60306" y="56079"/>
                  </a:cubicBezTo>
                  <a:cubicBezTo>
                    <a:pt x="60479" y="56079"/>
                    <a:pt x="60634" y="55965"/>
                    <a:pt x="60711" y="55812"/>
                  </a:cubicBezTo>
                  <a:lnTo>
                    <a:pt x="73053" y="23355"/>
                  </a:lnTo>
                  <a:cubicBezTo>
                    <a:pt x="73153" y="23155"/>
                    <a:pt x="73053" y="22888"/>
                    <a:pt x="72819" y="22822"/>
                  </a:cubicBezTo>
                  <a:lnTo>
                    <a:pt x="13010" y="39"/>
                  </a:lnTo>
                  <a:cubicBezTo>
                    <a:pt x="12949" y="13"/>
                    <a:pt x="12888" y="0"/>
                    <a:pt x="12829"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20" name="Google Shape;1620;p33"/>
            <p:cNvSpPr/>
            <p:nvPr/>
          </p:nvSpPr>
          <p:spPr>
            <a:xfrm rot="363082">
              <a:off x="792956" y="4622556"/>
              <a:ext cx="778540" cy="1132818"/>
            </a:xfrm>
            <a:custGeom>
              <a:avLst/>
              <a:gdLst/>
              <a:ahLst/>
              <a:cxnLst/>
              <a:rect l="l" t="t" r="r" b="b"/>
              <a:pathLst>
                <a:path w="24852" h="36161" extrusionOk="0">
                  <a:moveTo>
                    <a:pt x="11909" y="1"/>
                  </a:moveTo>
                  <a:lnTo>
                    <a:pt x="0" y="31223"/>
                  </a:lnTo>
                  <a:lnTo>
                    <a:pt x="12943" y="36160"/>
                  </a:lnTo>
                  <a:lnTo>
                    <a:pt x="24851" y="4904"/>
                  </a:lnTo>
                  <a:lnTo>
                    <a:pt x="11909"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21" name="Google Shape;1621;p33"/>
            <p:cNvSpPr/>
            <p:nvPr/>
          </p:nvSpPr>
          <p:spPr>
            <a:xfrm rot="363082">
              <a:off x="289098" y="4363311"/>
              <a:ext cx="1166244" cy="1323976"/>
            </a:xfrm>
            <a:custGeom>
              <a:avLst/>
              <a:gdLst/>
              <a:ahLst/>
              <a:cxnLst/>
              <a:rect l="l" t="t" r="r" b="b"/>
              <a:pathLst>
                <a:path w="37228" h="42263" extrusionOk="0">
                  <a:moveTo>
                    <a:pt x="13388" y="0"/>
                  </a:moveTo>
                  <a:cubicBezTo>
                    <a:pt x="12947" y="0"/>
                    <a:pt x="12544" y="279"/>
                    <a:pt x="12376" y="699"/>
                  </a:cubicBezTo>
                  <a:lnTo>
                    <a:pt x="6272" y="16711"/>
                  </a:lnTo>
                  <a:lnTo>
                    <a:pt x="201" y="32722"/>
                  </a:lnTo>
                  <a:cubicBezTo>
                    <a:pt x="1" y="33189"/>
                    <a:pt x="201" y="33756"/>
                    <a:pt x="668" y="34023"/>
                  </a:cubicBezTo>
                  <a:cubicBezTo>
                    <a:pt x="4271" y="35924"/>
                    <a:pt x="7973" y="37659"/>
                    <a:pt x="11743" y="39160"/>
                  </a:cubicBezTo>
                  <a:cubicBezTo>
                    <a:pt x="17146" y="41262"/>
                    <a:pt x="24952" y="42262"/>
                    <a:pt x="24952" y="42262"/>
                  </a:cubicBezTo>
                  <a:lnTo>
                    <a:pt x="31090" y="26151"/>
                  </a:lnTo>
                  <a:lnTo>
                    <a:pt x="37227" y="10039"/>
                  </a:lnTo>
                  <a:cubicBezTo>
                    <a:pt x="37227" y="10039"/>
                    <a:pt x="30756" y="5636"/>
                    <a:pt x="25319" y="3568"/>
                  </a:cubicBezTo>
                  <a:cubicBezTo>
                    <a:pt x="21483" y="2167"/>
                    <a:pt x="17580" y="999"/>
                    <a:pt x="13644" y="32"/>
                  </a:cubicBezTo>
                  <a:cubicBezTo>
                    <a:pt x="13558" y="11"/>
                    <a:pt x="13472" y="0"/>
                    <a:pt x="13388" y="0"/>
                  </a:cubicBezTo>
                  <a:close/>
                </a:path>
              </a:pathLst>
            </a:custGeom>
            <a:solidFill>
              <a:schemeClr val="l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22" name="Google Shape;1622;p33"/>
            <p:cNvSpPr/>
            <p:nvPr/>
          </p:nvSpPr>
          <p:spPr>
            <a:xfrm rot="363082">
              <a:off x="1066041" y="4735131"/>
              <a:ext cx="399201" cy="988588"/>
            </a:xfrm>
            <a:custGeom>
              <a:avLst/>
              <a:gdLst/>
              <a:ahLst/>
              <a:cxnLst/>
              <a:rect l="l" t="t" r="r" b="b"/>
              <a:pathLst>
                <a:path w="12743" h="31557" extrusionOk="0">
                  <a:moveTo>
                    <a:pt x="11909" y="1"/>
                  </a:moveTo>
                  <a:lnTo>
                    <a:pt x="0" y="31257"/>
                  </a:lnTo>
                  <a:lnTo>
                    <a:pt x="834" y="31557"/>
                  </a:lnTo>
                  <a:lnTo>
                    <a:pt x="12743" y="334"/>
                  </a:lnTo>
                  <a:lnTo>
                    <a:pt x="11909"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23" name="Google Shape;1623;p33"/>
            <p:cNvSpPr/>
            <p:nvPr/>
          </p:nvSpPr>
          <p:spPr>
            <a:xfrm rot="363082">
              <a:off x="1086646" y="4743259"/>
              <a:ext cx="390836" cy="979190"/>
            </a:xfrm>
            <a:custGeom>
              <a:avLst/>
              <a:gdLst/>
              <a:ahLst/>
              <a:cxnLst/>
              <a:rect l="l" t="t" r="r" b="b"/>
              <a:pathLst>
                <a:path w="12476" h="31257" extrusionOk="0">
                  <a:moveTo>
                    <a:pt x="12042" y="1"/>
                  </a:moveTo>
                  <a:lnTo>
                    <a:pt x="0" y="31090"/>
                  </a:lnTo>
                  <a:lnTo>
                    <a:pt x="434" y="31256"/>
                  </a:lnTo>
                  <a:lnTo>
                    <a:pt x="12476" y="167"/>
                  </a:lnTo>
                  <a:lnTo>
                    <a:pt x="12042"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24" name="Google Shape;1624;p33"/>
            <p:cNvSpPr/>
            <p:nvPr/>
          </p:nvSpPr>
          <p:spPr>
            <a:xfrm rot="363082">
              <a:off x="-564252" y="3933299"/>
              <a:ext cx="778540" cy="1133852"/>
            </a:xfrm>
            <a:custGeom>
              <a:avLst/>
              <a:gdLst/>
              <a:ahLst/>
              <a:cxnLst/>
              <a:rect l="l" t="t" r="r" b="b"/>
              <a:pathLst>
                <a:path w="24852" h="36194" extrusionOk="0">
                  <a:moveTo>
                    <a:pt x="11909" y="1"/>
                  </a:moveTo>
                  <a:lnTo>
                    <a:pt x="0" y="31256"/>
                  </a:lnTo>
                  <a:lnTo>
                    <a:pt x="12943" y="36193"/>
                  </a:lnTo>
                  <a:lnTo>
                    <a:pt x="24851" y="4937"/>
                  </a:lnTo>
                  <a:lnTo>
                    <a:pt x="11909"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25" name="Google Shape;1625;p33"/>
            <p:cNvSpPr/>
            <p:nvPr/>
          </p:nvSpPr>
          <p:spPr>
            <a:xfrm rot="363082">
              <a:off x="-449612" y="4006479"/>
              <a:ext cx="1166244" cy="1323004"/>
            </a:xfrm>
            <a:custGeom>
              <a:avLst/>
              <a:gdLst/>
              <a:ahLst/>
              <a:cxnLst/>
              <a:rect l="l" t="t" r="r" b="b"/>
              <a:pathLst>
                <a:path w="37228" h="42232" extrusionOk="0">
                  <a:moveTo>
                    <a:pt x="12243" y="0"/>
                  </a:moveTo>
                  <a:lnTo>
                    <a:pt x="6105" y="16112"/>
                  </a:lnTo>
                  <a:lnTo>
                    <a:pt x="1" y="32190"/>
                  </a:lnTo>
                  <a:cubicBezTo>
                    <a:pt x="1" y="32190"/>
                    <a:pt x="6506" y="36593"/>
                    <a:pt x="11909" y="38694"/>
                  </a:cubicBezTo>
                  <a:cubicBezTo>
                    <a:pt x="15745" y="40062"/>
                    <a:pt x="19648" y="41230"/>
                    <a:pt x="23584" y="42197"/>
                  </a:cubicBezTo>
                  <a:cubicBezTo>
                    <a:pt x="23677" y="42220"/>
                    <a:pt x="23769" y="42231"/>
                    <a:pt x="23859" y="42231"/>
                  </a:cubicBezTo>
                  <a:cubicBezTo>
                    <a:pt x="24293" y="42231"/>
                    <a:pt x="24686" y="41977"/>
                    <a:pt x="24852" y="41563"/>
                  </a:cubicBezTo>
                  <a:lnTo>
                    <a:pt x="30923" y="25552"/>
                  </a:lnTo>
                  <a:lnTo>
                    <a:pt x="37027" y="9540"/>
                  </a:lnTo>
                  <a:cubicBezTo>
                    <a:pt x="37227" y="9040"/>
                    <a:pt x="37027" y="8473"/>
                    <a:pt x="36560" y="8239"/>
                  </a:cubicBezTo>
                  <a:cubicBezTo>
                    <a:pt x="32958" y="6305"/>
                    <a:pt x="29255" y="4603"/>
                    <a:pt x="25486" y="3069"/>
                  </a:cubicBezTo>
                  <a:cubicBezTo>
                    <a:pt x="20049" y="1001"/>
                    <a:pt x="12243" y="0"/>
                    <a:pt x="12243" y="0"/>
                  </a:cubicBezTo>
                  <a:close/>
                </a:path>
              </a:pathLst>
            </a:custGeom>
            <a:solidFill>
              <a:schemeClr val="l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26" name="Google Shape;1626;p33"/>
            <p:cNvSpPr/>
            <p:nvPr/>
          </p:nvSpPr>
          <p:spPr>
            <a:xfrm rot="363082">
              <a:off x="-458078" y="3966041"/>
              <a:ext cx="400266" cy="988588"/>
            </a:xfrm>
            <a:custGeom>
              <a:avLst/>
              <a:gdLst/>
              <a:ahLst/>
              <a:cxnLst/>
              <a:rect l="l" t="t" r="r" b="b"/>
              <a:pathLst>
                <a:path w="12777" h="31557" extrusionOk="0">
                  <a:moveTo>
                    <a:pt x="11909" y="0"/>
                  </a:moveTo>
                  <a:lnTo>
                    <a:pt x="1" y="31223"/>
                  </a:lnTo>
                  <a:lnTo>
                    <a:pt x="868" y="31556"/>
                  </a:lnTo>
                  <a:lnTo>
                    <a:pt x="12777" y="300"/>
                  </a:lnTo>
                  <a:lnTo>
                    <a:pt x="1190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27" name="Google Shape;1627;p33"/>
            <p:cNvSpPr/>
            <p:nvPr/>
          </p:nvSpPr>
          <p:spPr>
            <a:xfrm rot="363082">
              <a:off x="-486520" y="3948733"/>
              <a:ext cx="386701" cy="983356"/>
            </a:xfrm>
            <a:custGeom>
              <a:avLst/>
              <a:gdLst/>
              <a:ahLst/>
              <a:cxnLst/>
              <a:rect l="l" t="t" r="r" b="b"/>
              <a:pathLst>
                <a:path w="12344" h="31390" extrusionOk="0">
                  <a:moveTo>
                    <a:pt x="11909" y="0"/>
                  </a:moveTo>
                  <a:lnTo>
                    <a:pt x="1" y="31223"/>
                  </a:lnTo>
                  <a:lnTo>
                    <a:pt x="435" y="31389"/>
                  </a:lnTo>
                  <a:lnTo>
                    <a:pt x="12343" y="167"/>
                  </a:lnTo>
                  <a:lnTo>
                    <a:pt x="1190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28" name="Google Shape;1628;p33"/>
            <p:cNvSpPr/>
            <p:nvPr/>
          </p:nvSpPr>
          <p:spPr>
            <a:xfrm rot="363082">
              <a:off x="-536791" y="3924334"/>
              <a:ext cx="403367" cy="990687"/>
            </a:xfrm>
            <a:custGeom>
              <a:avLst/>
              <a:gdLst/>
              <a:ahLst/>
              <a:cxnLst/>
              <a:rect l="l" t="t" r="r" b="b"/>
              <a:pathLst>
                <a:path w="12876" h="31624" extrusionOk="0">
                  <a:moveTo>
                    <a:pt x="11909" y="0"/>
                  </a:moveTo>
                  <a:lnTo>
                    <a:pt x="0" y="31223"/>
                  </a:lnTo>
                  <a:lnTo>
                    <a:pt x="967" y="31623"/>
                  </a:lnTo>
                  <a:lnTo>
                    <a:pt x="12876" y="367"/>
                  </a:lnTo>
                  <a:lnTo>
                    <a:pt x="1190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29" name="Google Shape;1629;p33"/>
            <p:cNvSpPr/>
            <p:nvPr/>
          </p:nvSpPr>
          <p:spPr>
            <a:xfrm rot="363082">
              <a:off x="633267" y="4549023"/>
              <a:ext cx="365775" cy="364741"/>
            </a:xfrm>
            <a:custGeom>
              <a:avLst/>
              <a:gdLst/>
              <a:ahLst/>
              <a:cxnLst/>
              <a:rect l="l" t="t" r="r" b="b"/>
              <a:pathLst>
                <a:path w="11676" h="11643" fill="none" extrusionOk="0">
                  <a:moveTo>
                    <a:pt x="3237" y="1"/>
                  </a:moveTo>
                  <a:lnTo>
                    <a:pt x="11676" y="3203"/>
                  </a:lnTo>
                  <a:lnTo>
                    <a:pt x="8440" y="11643"/>
                  </a:lnTo>
                  <a:lnTo>
                    <a:pt x="1" y="8407"/>
                  </a:lnTo>
                  <a:close/>
                </a:path>
              </a:pathLst>
            </a:custGeom>
            <a:noFill/>
            <a:ln w="19050"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30" name="Google Shape;1630;p33"/>
            <p:cNvSpPr/>
            <p:nvPr/>
          </p:nvSpPr>
          <p:spPr>
            <a:xfrm rot="363082">
              <a:off x="-56388" y="4232909"/>
              <a:ext cx="499541" cy="423260"/>
            </a:xfrm>
            <a:custGeom>
              <a:avLst/>
              <a:gdLst/>
              <a:ahLst/>
              <a:cxnLst/>
              <a:rect l="l" t="t" r="r" b="b"/>
              <a:pathLst>
                <a:path w="15946" h="13511" fill="none" extrusionOk="0">
                  <a:moveTo>
                    <a:pt x="3303" y="1"/>
                  </a:moveTo>
                  <a:lnTo>
                    <a:pt x="15945" y="4804"/>
                  </a:lnTo>
                  <a:moveTo>
                    <a:pt x="2769" y="1435"/>
                  </a:moveTo>
                  <a:lnTo>
                    <a:pt x="15378" y="6272"/>
                  </a:lnTo>
                  <a:moveTo>
                    <a:pt x="2202" y="2903"/>
                  </a:moveTo>
                  <a:lnTo>
                    <a:pt x="14845" y="7740"/>
                  </a:lnTo>
                  <a:moveTo>
                    <a:pt x="14277" y="9174"/>
                  </a:moveTo>
                  <a:lnTo>
                    <a:pt x="1635" y="4337"/>
                  </a:lnTo>
                  <a:moveTo>
                    <a:pt x="1101" y="5805"/>
                  </a:moveTo>
                  <a:lnTo>
                    <a:pt x="13710" y="10608"/>
                  </a:lnTo>
                  <a:moveTo>
                    <a:pt x="534" y="7239"/>
                  </a:moveTo>
                  <a:lnTo>
                    <a:pt x="13177" y="12076"/>
                  </a:lnTo>
                  <a:moveTo>
                    <a:pt x="1" y="8707"/>
                  </a:moveTo>
                  <a:lnTo>
                    <a:pt x="12643" y="13511"/>
                  </a:lnTo>
                </a:path>
              </a:pathLst>
            </a:custGeom>
            <a:noFill/>
            <a:ln w="19050"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31" name="Google Shape;1631;p33"/>
            <p:cNvSpPr/>
            <p:nvPr/>
          </p:nvSpPr>
          <p:spPr>
            <a:xfrm rot="363082">
              <a:off x="940056" y="4735937"/>
              <a:ext cx="406531" cy="311454"/>
            </a:xfrm>
            <a:custGeom>
              <a:avLst/>
              <a:gdLst/>
              <a:ahLst/>
              <a:cxnLst/>
              <a:rect l="l" t="t" r="r" b="b"/>
              <a:pathLst>
                <a:path w="12977" h="9942" fill="none" extrusionOk="0">
                  <a:moveTo>
                    <a:pt x="12977" y="3903"/>
                  </a:moveTo>
                  <a:lnTo>
                    <a:pt x="2670" y="1"/>
                  </a:lnTo>
                  <a:moveTo>
                    <a:pt x="2002" y="1769"/>
                  </a:moveTo>
                  <a:lnTo>
                    <a:pt x="12276" y="5671"/>
                  </a:lnTo>
                  <a:moveTo>
                    <a:pt x="1335" y="3503"/>
                  </a:moveTo>
                  <a:lnTo>
                    <a:pt x="11609" y="7439"/>
                  </a:lnTo>
                  <a:moveTo>
                    <a:pt x="668" y="5271"/>
                  </a:moveTo>
                  <a:lnTo>
                    <a:pt x="10942" y="9174"/>
                  </a:lnTo>
                  <a:moveTo>
                    <a:pt x="7706" y="9941"/>
                  </a:moveTo>
                  <a:lnTo>
                    <a:pt x="1" y="7006"/>
                  </a:lnTo>
                </a:path>
              </a:pathLst>
            </a:custGeom>
            <a:noFill/>
            <a:ln w="19050"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32" name="Google Shape;1632;p33"/>
            <p:cNvSpPr/>
            <p:nvPr/>
          </p:nvSpPr>
          <p:spPr>
            <a:xfrm rot="363082">
              <a:off x="407066" y="4979342"/>
              <a:ext cx="760778" cy="501609"/>
            </a:xfrm>
            <a:custGeom>
              <a:avLst/>
              <a:gdLst/>
              <a:ahLst/>
              <a:cxnLst/>
              <a:rect l="l" t="t" r="r" b="b"/>
              <a:pathLst>
                <a:path w="24285" h="16012" fill="none" extrusionOk="0">
                  <a:moveTo>
                    <a:pt x="24285" y="6772"/>
                  </a:moveTo>
                  <a:lnTo>
                    <a:pt x="6472" y="0"/>
                  </a:lnTo>
                  <a:moveTo>
                    <a:pt x="3136" y="1067"/>
                  </a:moveTo>
                  <a:lnTo>
                    <a:pt x="23517" y="8806"/>
                  </a:lnTo>
                  <a:moveTo>
                    <a:pt x="2336" y="3069"/>
                  </a:moveTo>
                  <a:lnTo>
                    <a:pt x="22717" y="10841"/>
                  </a:lnTo>
                  <a:moveTo>
                    <a:pt x="1568" y="5137"/>
                  </a:moveTo>
                  <a:lnTo>
                    <a:pt x="21950" y="12909"/>
                  </a:lnTo>
                  <a:moveTo>
                    <a:pt x="801" y="7172"/>
                  </a:moveTo>
                  <a:lnTo>
                    <a:pt x="21182" y="14944"/>
                  </a:lnTo>
                  <a:moveTo>
                    <a:pt x="1" y="9240"/>
                  </a:moveTo>
                  <a:lnTo>
                    <a:pt x="17847" y="16011"/>
                  </a:lnTo>
                </a:path>
              </a:pathLst>
            </a:custGeom>
            <a:noFill/>
            <a:ln w="19050"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633" name="Google Shape;1633;p33"/>
          <p:cNvGrpSpPr/>
          <p:nvPr/>
        </p:nvGrpSpPr>
        <p:grpSpPr>
          <a:xfrm rot="9900040">
            <a:off x="10096863" y="41390"/>
            <a:ext cx="2725656" cy="2106717"/>
            <a:chOff x="-874852" y="3661982"/>
            <a:chExt cx="2044303" cy="1580085"/>
          </a:xfrm>
        </p:grpSpPr>
        <p:grpSp>
          <p:nvGrpSpPr>
            <p:cNvPr id="1634" name="Google Shape;1634;p33"/>
            <p:cNvGrpSpPr/>
            <p:nvPr/>
          </p:nvGrpSpPr>
          <p:grpSpPr>
            <a:xfrm rot="5249857" flipH="1">
              <a:off x="48808" y="4095917"/>
              <a:ext cx="537972" cy="1681428"/>
              <a:chOff x="-1858600" y="2385325"/>
              <a:chExt cx="523125" cy="1635025"/>
            </a:xfrm>
          </p:grpSpPr>
          <p:sp>
            <p:nvSpPr>
              <p:cNvPr id="1635" name="Google Shape;1635;p33"/>
              <p:cNvSpPr/>
              <p:nvPr/>
            </p:nvSpPr>
            <p:spPr>
              <a:xfrm>
                <a:off x="-1804750" y="2385325"/>
                <a:ext cx="469275" cy="1635025"/>
              </a:xfrm>
              <a:custGeom>
                <a:avLst/>
                <a:gdLst/>
                <a:ahLst/>
                <a:cxnLst/>
                <a:rect l="l" t="t" r="r" b="b"/>
                <a:pathLst>
                  <a:path w="18771" h="65401" extrusionOk="0">
                    <a:moveTo>
                      <a:pt x="12062" y="1"/>
                    </a:moveTo>
                    <a:cubicBezTo>
                      <a:pt x="9693" y="1"/>
                      <a:pt x="7259" y="1264"/>
                      <a:pt x="5667" y="3115"/>
                    </a:cubicBezTo>
                    <a:cubicBezTo>
                      <a:pt x="3462" y="5679"/>
                      <a:pt x="2513" y="9064"/>
                      <a:pt x="1872" y="12397"/>
                    </a:cubicBezTo>
                    <a:lnTo>
                      <a:pt x="1872" y="12372"/>
                    </a:lnTo>
                    <a:cubicBezTo>
                      <a:pt x="129" y="21270"/>
                      <a:pt x="0" y="30373"/>
                      <a:pt x="975" y="39373"/>
                    </a:cubicBezTo>
                    <a:cubicBezTo>
                      <a:pt x="1308" y="42476"/>
                      <a:pt x="1308" y="44861"/>
                      <a:pt x="1462" y="47989"/>
                    </a:cubicBezTo>
                    <a:cubicBezTo>
                      <a:pt x="1795" y="54796"/>
                      <a:pt x="6238" y="62496"/>
                      <a:pt x="6079" y="65382"/>
                    </a:cubicBezTo>
                    <a:lnTo>
                      <a:pt x="6079" y="65382"/>
                    </a:lnTo>
                    <a:cubicBezTo>
                      <a:pt x="6979" y="50077"/>
                      <a:pt x="11644" y="31239"/>
                      <a:pt x="16694" y="16756"/>
                    </a:cubicBezTo>
                    <a:cubicBezTo>
                      <a:pt x="17694" y="13936"/>
                      <a:pt x="18771" y="11064"/>
                      <a:pt x="18745" y="8089"/>
                    </a:cubicBezTo>
                    <a:cubicBezTo>
                      <a:pt x="18745" y="5089"/>
                      <a:pt x="17412" y="1909"/>
                      <a:pt x="14719" y="602"/>
                    </a:cubicBezTo>
                    <a:cubicBezTo>
                      <a:pt x="13878" y="188"/>
                      <a:pt x="12974" y="1"/>
                      <a:pt x="12062" y="1"/>
                    </a:cubicBezTo>
                    <a:close/>
                    <a:moveTo>
                      <a:pt x="6079" y="65382"/>
                    </a:moveTo>
                    <a:lnTo>
                      <a:pt x="6079" y="65382"/>
                    </a:lnTo>
                    <a:cubicBezTo>
                      <a:pt x="6078" y="65388"/>
                      <a:pt x="6078" y="65394"/>
                      <a:pt x="6078" y="65400"/>
                    </a:cubicBezTo>
                    <a:cubicBezTo>
                      <a:pt x="6078" y="65394"/>
                      <a:pt x="6078" y="65388"/>
                      <a:pt x="6079" y="65382"/>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36" name="Google Shape;1636;p33"/>
              <p:cNvSpPr/>
              <p:nvPr/>
            </p:nvSpPr>
            <p:spPr>
              <a:xfrm>
                <a:off x="-1858600" y="2385425"/>
                <a:ext cx="469275" cy="1634925"/>
              </a:xfrm>
              <a:custGeom>
                <a:avLst/>
                <a:gdLst/>
                <a:ahLst/>
                <a:cxnLst/>
                <a:rect l="l" t="t" r="r" b="b"/>
                <a:pathLst>
                  <a:path w="18771" h="65397" extrusionOk="0">
                    <a:moveTo>
                      <a:pt x="12088" y="1"/>
                    </a:moveTo>
                    <a:cubicBezTo>
                      <a:pt x="9704" y="1"/>
                      <a:pt x="7263" y="1274"/>
                      <a:pt x="5667" y="3111"/>
                    </a:cubicBezTo>
                    <a:cubicBezTo>
                      <a:pt x="3462" y="5649"/>
                      <a:pt x="2513" y="9060"/>
                      <a:pt x="1872" y="12393"/>
                    </a:cubicBezTo>
                    <a:lnTo>
                      <a:pt x="1872" y="12368"/>
                    </a:lnTo>
                    <a:cubicBezTo>
                      <a:pt x="129" y="21266"/>
                      <a:pt x="0" y="30369"/>
                      <a:pt x="975" y="39369"/>
                    </a:cubicBezTo>
                    <a:cubicBezTo>
                      <a:pt x="1308" y="42472"/>
                      <a:pt x="1308" y="44857"/>
                      <a:pt x="1462" y="47985"/>
                    </a:cubicBezTo>
                    <a:cubicBezTo>
                      <a:pt x="1795" y="54792"/>
                      <a:pt x="6239" y="62492"/>
                      <a:pt x="6079" y="65378"/>
                    </a:cubicBezTo>
                    <a:lnTo>
                      <a:pt x="6079" y="65378"/>
                    </a:lnTo>
                    <a:cubicBezTo>
                      <a:pt x="6979" y="50073"/>
                      <a:pt x="11670" y="31235"/>
                      <a:pt x="16694" y="16752"/>
                    </a:cubicBezTo>
                    <a:cubicBezTo>
                      <a:pt x="17694" y="13932"/>
                      <a:pt x="18771" y="11060"/>
                      <a:pt x="18771" y="8085"/>
                    </a:cubicBezTo>
                    <a:cubicBezTo>
                      <a:pt x="18745" y="5085"/>
                      <a:pt x="17412" y="1905"/>
                      <a:pt x="14745" y="598"/>
                    </a:cubicBezTo>
                    <a:cubicBezTo>
                      <a:pt x="13901" y="187"/>
                      <a:pt x="12999" y="1"/>
                      <a:pt x="12088" y="1"/>
                    </a:cubicBezTo>
                    <a:close/>
                    <a:moveTo>
                      <a:pt x="6079" y="65378"/>
                    </a:moveTo>
                    <a:cubicBezTo>
                      <a:pt x="6078" y="65384"/>
                      <a:pt x="6078" y="65390"/>
                      <a:pt x="6078" y="65396"/>
                    </a:cubicBezTo>
                    <a:cubicBezTo>
                      <a:pt x="6078" y="65390"/>
                      <a:pt x="6078" y="65384"/>
                      <a:pt x="6079" y="65378"/>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37" name="Google Shape;1637;p33"/>
              <p:cNvSpPr/>
              <p:nvPr/>
            </p:nvSpPr>
            <p:spPr>
              <a:xfrm>
                <a:off x="-1766300" y="2414375"/>
                <a:ext cx="329125" cy="283550"/>
              </a:xfrm>
              <a:custGeom>
                <a:avLst/>
                <a:gdLst/>
                <a:ahLst/>
                <a:cxnLst/>
                <a:rect l="l" t="t" r="r" b="b"/>
                <a:pathLst>
                  <a:path w="13165" h="11342" extrusionOk="0">
                    <a:moveTo>
                      <a:pt x="7214" y="1"/>
                    </a:moveTo>
                    <a:cubicBezTo>
                      <a:pt x="7203" y="1"/>
                      <a:pt x="7192" y="2"/>
                      <a:pt x="7181" y="4"/>
                    </a:cubicBezTo>
                    <a:cubicBezTo>
                      <a:pt x="7053" y="55"/>
                      <a:pt x="6976" y="260"/>
                      <a:pt x="7104" y="337"/>
                    </a:cubicBezTo>
                    <a:cubicBezTo>
                      <a:pt x="7130" y="363"/>
                      <a:pt x="7155" y="363"/>
                      <a:pt x="7181" y="363"/>
                    </a:cubicBezTo>
                    <a:cubicBezTo>
                      <a:pt x="7258" y="363"/>
                      <a:pt x="7335" y="337"/>
                      <a:pt x="7386" y="260"/>
                    </a:cubicBezTo>
                    <a:cubicBezTo>
                      <a:pt x="7433" y="120"/>
                      <a:pt x="7330" y="1"/>
                      <a:pt x="7214" y="1"/>
                    </a:cubicBezTo>
                    <a:close/>
                    <a:moveTo>
                      <a:pt x="10096" y="914"/>
                    </a:moveTo>
                    <a:cubicBezTo>
                      <a:pt x="10065" y="914"/>
                      <a:pt x="10033" y="918"/>
                      <a:pt x="10001" y="927"/>
                    </a:cubicBezTo>
                    <a:cubicBezTo>
                      <a:pt x="9719" y="1004"/>
                      <a:pt x="9591" y="1440"/>
                      <a:pt x="9848" y="1619"/>
                    </a:cubicBezTo>
                    <a:cubicBezTo>
                      <a:pt x="9899" y="1619"/>
                      <a:pt x="9950" y="1645"/>
                      <a:pt x="10001" y="1645"/>
                    </a:cubicBezTo>
                    <a:cubicBezTo>
                      <a:pt x="10024" y="1648"/>
                      <a:pt x="10046" y="1650"/>
                      <a:pt x="10069" y="1650"/>
                    </a:cubicBezTo>
                    <a:cubicBezTo>
                      <a:pt x="10224" y="1650"/>
                      <a:pt x="10370" y="1571"/>
                      <a:pt x="10437" y="1414"/>
                    </a:cubicBezTo>
                    <a:cubicBezTo>
                      <a:pt x="10528" y="1164"/>
                      <a:pt x="10337" y="914"/>
                      <a:pt x="10096" y="914"/>
                    </a:cubicBezTo>
                    <a:close/>
                    <a:moveTo>
                      <a:pt x="4839" y="1534"/>
                    </a:moveTo>
                    <a:cubicBezTo>
                      <a:pt x="4695" y="1534"/>
                      <a:pt x="4554" y="1605"/>
                      <a:pt x="4540" y="1748"/>
                    </a:cubicBezTo>
                    <a:cubicBezTo>
                      <a:pt x="4540" y="1799"/>
                      <a:pt x="4540" y="1824"/>
                      <a:pt x="4540" y="1876"/>
                    </a:cubicBezTo>
                    <a:cubicBezTo>
                      <a:pt x="4591" y="2030"/>
                      <a:pt x="4719" y="2158"/>
                      <a:pt x="4873" y="2183"/>
                    </a:cubicBezTo>
                    <a:cubicBezTo>
                      <a:pt x="5129" y="2183"/>
                      <a:pt x="5309" y="1876"/>
                      <a:pt x="5129" y="1671"/>
                    </a:cubicBezTo>
                    <a:cubicBezTo>
                      <a:pt x="5072" y="1579"/>
                      <a:pt x="4955" y="1534"/>
                      <a:pt x="4839" y="1534"/>
                    </a:cubicBezTo>
                    <a:close/>
                    <a:moveTo>
                      <a:pt x="7873" y="1434"/>
                    </a:moveTo>
                    <a:cubicBezTo>
                      <a:pt x="7815" y="1434"/>
                      <a:pt x="7755" y="1444"/>
                      <a:pt x="7694" y="1465"/>
                    </a:cubicBezTo>
                    <a:cubicBezTo>
                      <a:pt x="7309" y="1542"/>
                      <a:pt x="7104" y="2183"/>
                      <a:pt x="7488" y="2414"/>
                    </a:cubicBezTo>
                    <a:lnTo>
                      <a:pt x="7514" y="2414"/>
                    </a:lnTo>
                    <a:cubicBezTo>
                      <a:pt x="7565" y="2440"/>
                      <a:pt x="7642" y="2466"/>
                      <a:pt x="7694" y="2491"/>
                    </a:cubicBezTo>
                    <a:cubicBezTo>
                      <a:pt x="7715" y="2493"/>
                      <a:pt x="7737" y="2494"/>
                      <a:pt x="7759" y="2494"/>
                    </a:cubicBezTo>
                    <a:cubicBezTo>
                      <a:pt x="7992" y="2494"/>
                      <a:pt x="8217" y="2369"/>
                      <a:pt x="8335" y="2158"/>
                    </a:cubicBezTo>
                    <a:cubicBezTo>
                      <a:pt x="8489" y="1805"/>
                      <a:pt x="8227" y="1434"/>
                      <a:pt x="7873" y="1434"/>
                    </a:cubicBezTo>
                    <a:close/>
                    <a:moveTo>
                      <a:pt x="12521" y="1809"/>
                    </a:moveTo>
                    <a:cubicBezTo>
                      <a:pt x="12477" y="1809"/>
                      <a:pt x="12432" y="1814"/>
                      <a:pt x="12386" y="1824"/>
                    </a:cubicBezTo>
                    <a:cubicBezTo>
                      <a:pt x="12002" y="1927"/>
                      <a:pt x="11796" y="2568"/>
                      <a:pt x="12181" y="2799"/>
                    </a:cubicBezTo>
                    <a:cubicBezTo>
                      <a:pt x="12232" y="2825"/>
                      <a:pt x="12309" y="2850"/>
                      <a:pt x="12386" y="2850"/>
                    </a:cubicBezTo>
                    <a:cubicBezTo>
                      <a:pt x="12424" y="2858"/>
                      <a:pt x="12461" y="2861"/>
                      <a:pt x="12498" y="2861"/>
                    </a:cubicBezTo>
                    <a:cubicBezTo>
                      <a:pt x="12709" y="2861"/>
                      <a:pt x="12896" y="2739"/>
                      <a:pt x="13027" y="2542"/>
                    </a:cubicBezTo>
                    <a:cubicBezTo>
                      <a:pt x="13165" y="2175"/>
                      <a:pt x="12892" y="1809"/>
                      <a:pt x="12521" y="1809"/>
                    </a:cubicBezTo>
                    <a:close/>
                    <a:moveTo>
                      <a:pt x="10496" y="2693"/>
                    </a:moveTo>
                    <a:cubicBezTo>
                      <a:pt x="10485" y="2693"/>
                      <a:pt x="10474" y="2694"/>
                      <a:pt x="10463" y="2696"/>
                    </a:cubicBezTo>
                    <a:cubicBezTo>
                      <a:pt x="10335" y="2722"/>
                      <a:pt x="10258" y="2953"/>
                      <a:pt x="10386" y="3030"/>
                    </a:cubicBezTo>
                    <a:cubicBezTo>
                      <a:pt x="10412" y="3055"/>
                      <a:pt x="10412" y="3055"/>
                      <a:pt x="10437" y="3055"/>
                    </a:cubicBezTo>
                    <a:cubicBezTo>
                      <a:pt x="10540" y="3055"/>
                      <a:pt x="10617" y="3030"/>
                      <a:pt x="10668" y="2953"/>
                    </a:cubicBezTo>
                    <a:cubicBezTo>
                      <a:pt x="10715" y="2812"/>
                      <a:pt x="10612" y="2693"/>
                      <a:pt x="10496" y="2693"/>
                    </a:cubicBezTo>
                    <a:close/>
                    <a:moveTo>
                      <a:pt x="3134" y="3127"/>
                    </a:moveTo>
                    <a:cubicBezTo>
                      <a:pt x="3124" y="3127"/>
                      <a:pt x="3114" y="3129"/>
                      <a:pt x="3104" y="3132"/>
                    </a:cubicBezTo>
                    <a:cubicBezTo>
                      <a:pt x="3027" y="3158"/>
                      <a:pt x="3001" y="3260"/>
                      <a:pt x="3078" y="3312"/>
                    </a:cubicBezTo>
                    <a:lnTo>
                      <a:pt x="3078" y="3337"/>
                    </a:lnTo>
                    <a:lnTo>
                      <a:pt x="3104" y="3337"/>
                    </a:lnTo>
                    <a:cubicBezTo>
                      <a:pt x="3155" y="3337"/>
                      <a:pt x="3206" y="3312"/>
                      <a:pt x="3232" y="3260"/>
                    </a:cubicBezTo>
                    <a:cubicBezTo>
                      <a:pt x="3254" y="3194"/>
                      <a:pt x="3199" y="3127"/>
                      <a:pt x="3134" y="3127"/>
                    </a:cubicBezTo>
                    <a:close/>
                    <a:moveTo>
                      <a:pt x="6219" y="3536"/>
                    </a:moveTo>
                    <a:cubicBezTo>
                      <a:pt x="6072" y="3536"/>
                      <a:pt x="5928" y="3614"/>
                      <a:pt x="5899" y="3773"/>
                    </a:cubicBezTo>
                    <a:lnTo>
                      <a:pt x="5924" y="3773"/>
                    </a:lnTo>
                    <a:cubicBezTo>
                      <a:pt x="5924" y="3799"/>
                      <a:pt x="5924" y="3850"/>
                      <a:pt x="5924" y="3902"/>
                    </a:cubicBezTo>
                    <a:cubicBezTo>
                      <a:pt x="5950" y="4055"/>
                      <a:pt x="6078" y="4158"/>
                      <a:pt x="6232" y="4184"/>
                    </a:cubicBezTo>
                    <a:cubicBezTo>
                      <a:pt x="6243" y="4185"/>
                      <a:pt x="6254" y="4185"/>
                      <a:pt x="6265" y="4185"/>
                    </a:cubicBezTo>
                    <a:cubicBezTo>
                      <a:pt x="6526" y="4185"/>
                      <a:pt x="6662" y="3892"/>
                      <a:pt x="6514" y="3671"/>
                    </a:cubicBezTo>
                    <a:cubicBezTo>
                      <a:pt x="6447" y="3582"/>
                      <a:pt x="6332" y="3536"/>
                      <a:pt x="6219" y="3536"/>
                    </a:cubicBezTo>
                    <a:close/>
                    <a:moveTo>
                      <a:pt x="3009" y="4870"/>
                    </a:moveTo>
                    <a:cubicBezTo>
                      <a:pt x="2866" y="4870"/>
                      <a:pt x="2722" y="4947"/>
                      <a:pt x="2693" y="5107"/>
                    </a:cubicBezTo>
                    <a:lnTo>
                      <a:pt x="2719" y="5107"/>
                    </a:lnTo>
                    <a:cubicBezTo>
                      <a:pt x="2693" y="5158"/>
                      <a:pt x="2693" y="5184"/>
                      <a:pt x="2719" y="5235"/>
                    </a:cubicBezTo>
                    <a:cubicBezTo>
                      <a:pt x="2745" y="5389"/>
                      <a:pt x="2873" y="5517"/>
                      <a:pt x="3027" y="5517"/>
                    </a:cubicBezTo>
                    <a:cubicBezTo>
                      <a:pt x="3038" y="5518"/>
                      <a:pt x="3049" y="5518"/>
                      <a:pt x="3059" y="5518"/>
                    </a:cubicBezTo>
                    <a:cubicBezTo>
                      <a:pt x="3320" y="5518"/>
                      <a:pt x="3456" y="5226"/>
                      <a:pt x="3283" y="5004"/>
                    </a:cubicBezTo>
                    <a:cubicBezTo>
                      <a:pt x="3228" y="4915"/>
                      <a:pt x="3119" y="4870"/>
                      <a:pt x="3009" y="4870"/>
                    </a:cubicBezTo>
                    <a:close/>
                    <a:moveTo>
                      <a:pt x="6277" y="5340"/>
                    </a:moveTo>
                    <a:cubicBezTo>
                      <a:pt x="6229" y="5340"/>
                      <a:pt x="6179" y="5348"/>
                      <a:pt x="6129" y="5363"/>
                    </a:cubicBezTo>
                    <a:cubicBezTo>
                      <a:pt x="5745" y="5466"/>
                      <a:pt x="5540" y="6107"/>
                      <a:pt x="5924" y="6312"/>
                    </a:cubicBezTo>
                    <a:cubicBezTo>
                      <a:pt x="5976" y="6363"/>
                      <a:pt x="6053" y="6363"/>
                      <a:pt x="6129" y="6389"/>
                    </a:cubicBezTo>
                    <a:cubicBezTo>
                      <a:pt x="6151" y="6391"/>
                      <a:pt x="6173" y="6392"/>
                      <a:pt x="6194" y="6392"/>
                    </a:cubicBezTo>
                    <a:cubicBezTo>
                      <a:pt x="6424" y="6392"/>
                      <a:pt x="6630" y="6267"/>
                      <a:pt x="6771" y="6055"/>
                    </a:cubicBezTo>
                    <a:cubicBezTo>
                      <a:pt x="6906" y="5718"/>
                      <a:pt x="6625" y="5340"/>
                      <a:pt x="6277" y="5340"/>
                    </a:cubicBezTo>
                    <a:close/>
                    <a:moveTo>
                      <a:pt x="1163" y="6898"/>
                    </a:moveTo>
                    <a:cubicBezTo>
                      <a:pt x="1152" y="6898"/>
                      <a:pt x="1140" y="6899"/>
                      <a:pt x="1129" y="6902"/>
                    </a:cubicBezTo>
                    <a:cubicBezTo>
                      <a:pt x="1001" y="6927"/>
                      <a:pt x="924" y="7158"/>
                      <a:pt x="1052" y="7235"/>
                    </a:cubicBezTo>
                    <a:cubicBezTo>
                      <a:pt x="1078" y="7235"/>
                      <a:pt x="1104" y="7261"/>
                      <a:pt x="1129" y="7261"/>
                    </a:cubicBezTo>
                    <a:cubicBezTo>
                      <a:pt x="1206" y="7261"/>
                      <a:pt x="1283" y="7235"/>
                      <a:pt x="1334" y="7132"/>
                    </a:cubicBezTo>
                    <a:cubicBezTo>
                      <a:pt x="1381" y="7015"/>
                      <a:pt x="1278" y="6898"/>
                      <a:pt x="1163" y="6898"/>
                    </a:cubicBezTo>
                    <a:close/>
                    <a:moveTo>
                      <a:pt x="5001" y="7850"/>
                    </a:moveTo>
                    <a:cubicBezTo>
                      <a:pt x="4924" y="7876"/>
                      <a:pt x="4899" y="8004"/>
                      <a:pt x="4950" y="8056"/>
                    </a:cubicBezTo>
                    <a:lnTo>
                      <a:pt x="5001" y="8056"/>
                    </a:lnTo>
                    <a:cubicBezTo>
                      <a:pt x="5052" y="8056"/>
                      <a:pt x="5104" y="8030"/>
                      <a:pt x="5129" y="8004"/>
                    </a:cubicBezTo>
                    <a:cubicBezTo>
                      <a:pt x="5155" y="7927"/>
                      <a:pt x="5078" y="7850"/>
                      <a:pt x="5001" y="7850"/>
                    </a:cubicBezTo>
                    <a:close/>
                    <a:moveTo>
                      <a:pt x="2940" y="7598"/>
                    </a:moveTo>
                    <a:cubicBezTo>
                      <a:pt x="2902" y="7598"/>
                      <a:pt x="2862" y="7605"/>
                      <a:pt x="2822" y="7620"/>
                    </a:cubicBezTo>
                    <a:cubicBezTo>
                      <a:pt x="2565" y="7697"/>
                      <a:pt x="2437" y="8107"/>
                      <a:pt x="2693" y="8235"/>
                    </a:cubicBezTo>
                    <a:cubicBezTo>
                      <a:pt x="2719" y="8261"/>
                      <a:pt x="2770" y="8286"/>
                      <a:pt x="2822" y="8286"/>
                    </a:cubicBezTo>
                    <a:cubicBezTo>
                      <a:pt x="2838" y="8289"/>
                      <a:pt x="2854" y="8290"/>
                      <a:pt x="2870" y="8290"/>
                    </a:cubicBezTo>
                    <a:cubicBezTo>
                      <a:pt x="3007" y="8290"/>
                      <a:pt x="3137" y="8196"/>
                      <a:pt x="3206" y="8081"/>
                    </a:cubicBezTo>
                    <a:cubicBezTo>
                      <a:pt x="3338" y="7840"/>
                      <a:pt x="3169" y="7598"/>
                      <a:pt x="2940" y="7598"/>
                    </a:cubicBezTo>
                    <a:close/>
                    <a:moveTo>
                      <a:pt x="6698" y="7919"/>
                    </a:moveTo>
                    <a:cubicBezTo>
                      <a:pt x="6554" y="7919"/>
                      <a:pt x="6414" y="7990"/>
                      <a:pt x="6386" y="8133"/>
                    </a:cubicBezTo>
                    <a:lnTo>
                      <a:pt x="6412" y="8133"/>
                    </a:lnTo>
                    <a:cubicBezTo>
                      <a:pt x="6412" y="8184"/>
                      <a:pt x="6412" y="8235"/>
                      <a:pt x="6412" y="8261"/>
                    </a:cubicBezTo>
                    <a:cubicBezTo>
                      <a:pt x="6437" y="8415"/>
                      <a:pt x="6565" y="8543"/>
                      <a:pt x="6745" y="8568"/>
                    </a:cubicBezTo>
                    <a:cubicBezTo>
                      <a:pt x="7001" y="8568"/>
                      <a:pt x="7181" y="8261"/>
                      <a:pt x="7001" y="8056"/>
                    </a:cubicBezTo>
                    <a:cubicBezTo>
                      <a:pt x="6933" y="7964"/>
                      <a:pt x="6814" y="7919"/>
                      <a:pt x="6698" y="7919"/>
                    </a:cubicBezTo>
                    <a:close/>
                    <a:moveTo>
                      <a:pt x="4317" y="9878"/>
                    </a:moveTo>
                    <a:cubicBezTo>
                      <a:pt x="4265" y="9878"/>
                      <a:pt x="4210" y="9886"/>
                      <a:pt x="4155" y="9902"/>
                    </a:cubicBezTo>
                    <a:cubicBezTo>
                      <a:pt x="3770" y="9979"/>
                      <a:pt x="3565" y="10645"/>
                      <a:pt x="3950" y="10851"/>
                    </a:cubicBezTo>
                    <a:cubicBezTo>
                      <a:pt x="4001" y="10876"/>
                      <a:pt x="4078" y="10902"/>
                      <a:pt x="4129" y="10928"/>
                    </a:cubicBezTo>
                    <a:cubicBezTo>
                      <a:pt x="4153" y="10930"/>
                      <a:pt x="4177" y="10931"/>
                      <a:pt x="4200" y="10931"/>
                    </a:cubicBezTo>
                    <a:cubicBezTo>
                      <a:pt x="4454" y="10931"/>
                      <a:pt x="4677" y="10805"/>
                      <a:pt x="4770" y="10594"/>
                    </a:cubicBezTo>
                    <a:cubicBezTo>
                      <a:pt x="4927" y="10236"/>
                      <a:pt x="4673" y="9878"/>
                      <a:pt x="4317" y="9878"/>
                    </a:cubicBezTo>
                    <a:close/>
                    <a:moveTo>
                      <a:pt x="746" y="10289"/>
                    </a:moveTo>
                    <a:cubicBezTo>
                      <a:pt x="696" y="10289"/>
                      <a:pt x="644" y="10297"/>
                      <a:pt x="591" y="10312"/>
                    </a:cubicBezTo>
                    <a:cubicBezTo>
                      <a:pt x="206" y="10415"/>
                      <a:pt x="1" y="11056"/>
                      <a:pt x="386" y="11287"/>
                    </a:cubicBezTo>
                    <a:lnTo>
                      <a:pt x="386" y="11261"/>
                    </a:lnTo>
                    <a:cubicBezTo>
                      <a:pt x="437" y="11312"/>
                      <a:pt x="514" y="11338"/>
                      <a:pt x="565" y="11338"/>
                    </a:cubicBezTo>
                    <a:cubicBezTo>
                      <a:pt x="589" y="11340"/>
                      <a:pt x="613" y="11341"/>
                      <a:pt x="636" y="11341"/>
                    </a:cubicBezTo>
                    <a:cubicBezTo>
                      <a:pt x="889" y="11341"/>
                      <a:pt x="1112" y="11216"/>
                      <a:pt x="1206" y="11004"/>
                    </a:cubicBezTo>
                    <a:cubicBezTo>
                      <a:pt x="1364" y="10667"/>
                      <a:pt x="1106" y="10289"/>
                      <a:pt x="746" y="10289"/>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38" name="Google Shape;1638;p33"/>
              <p:cNvSpPr/>
              <p:nvPr/>
            </p:nvSpPr>
            <p:spPr>
              <a:xfrm>
                <a:off x="-1809250" y="2563500"/>
                <a:ext cx="247275" cy="1438900"/>
              </a:xfrm>
              <a:custGeom>
                <a:avLst/>
                <a:gdLst/>
                <a:ahLst/>
                <a:cxnLst/>
                <a:rect l="l" t="t" r="r" b="b"/>
                <a:pathLst>
                  <a:path w="9891" h="57556" extrusionOk="0">
                    <a:moveTo>
                      <a:pt x="9445" y="0"/>
                    </a:moveTo>
                    <a:cubicBezTo>
                      <a:pt x="9304" y="0"/>
                      <a:pt x="9164" y="81"/>
                      <a:pt x="9104" y="270"/>
                    </a:cubicBezTo>
                    <a:cubicBezTo>
                      <a:pt x="4617" y="13912"/>
                      <a:pt x="1" y="34913"/>
                      <a:pt x="3386" y="57247"/>
                    </a:cubicBezTo>
                    <a:cubicBezTo>
                      <a:pt x="3411" y="57427"/>
                      <a:pt x="3565" y="57555"/>
                      <a:pt x="3745" y="57555"/>
                    </a:cubicBezTo>
                    <a:lnTo>
                      <a:pt x="3822" y="57555"/>
                    </a:lnTo>
                    <a:cubicBezTo>
                      <a:pt x="4027" y="57530"/>
                      <a:pt x="4155" y="57324"/>
                      <a:pt x="4129" y="57119"/>
                    </a:cubicBezTo>
                    <a:cubicBezTo>
                      <a:pt x="796" y="34939"/>
                      <a:pt x="5360" y="14091"/>
                      <a:pt x="9796" y="501"/>
                    </a:cubicBezTo>
                    <a:cubicBezTo>
                      <a:pt x="9890" y="202"/>
                      <a:pt x="9667" y="0"/>
                      <a:pt x="9445"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639" name="Google Shape;1639;p33"/>
            <p:cNvGrpSpPr/>
            <p:nvPr/>
          </p:nvGrpSpPr>
          <p:grpSpPr>
            <a:xfrm rot="5249857" flipH="1">
              <a:off x="-340747" y="3668895"/>
              <a:ext cx="1062060" cy="1858361"/>
              <a:chOff x="-1779100" y="2408800"/>
              <a:chExt cx="1032750" cy="1807075"/>
            </a:xfrm>
          </p:grpSpPr>
          <p:sp>
            <p:nvSpPr>
              <p:cNvPr id="1640" name="Google Shape;1640;p33"/>
              <p:cNvSpPr/>
              <p:nvPr/>
            </p:nvSpPr>
            <p:spPr>
              <a:xfrm>
                <a:off x="-1779100" y="2498825"/>
                <a:ext cx="1032750" cy="1717050"/>
              </a:xfrm>
              <a:custGeom>
                <a:avLst/>
                <a:gdLst/>
                <a:ahLst/>
                <a:cxnLst/>
                <a:rect l="l" t="t" r="r" b="b"/>
                <a:pathLst>
                  <a:path w="41310" h="68682" extrusionOk="0">
                    <a:moveTo>
                      <a:pt x="32843" y="0"/>
                    </a:moveTo>
                    <a:cubicBezTo>
                      <a:pt x="31194" y="0"/>
                      <a:pt x="29516" y="392"/>
                      <a:pt x="28053" y="1113"/>
                    </a:cubicBezTo>
                    <a:cubicBezTo>
                      <a:pt x="24489" y="2883"/>
                      <a:pt x="21924" y="6139"/>
                      <a:pt x="19719" y="9421"/>
                    </a:cubicBezTo>
                    <a:lnTo>
                      <a:pt x="19719" y="9396"/>
                    </a:lnTo>
                    <a:cubicBezTo>
                      <a:pt x="13744" y="18242"/>
                      <a:pt x="9436" y="27987"/>
                      <a:pt x="6385" y="38167"/>
                    </a:cubicBezTo>
                    <a:cubicBezTo>
                      <a:pt x="5308" y="41705"/>
                      <a:pt x="4231" y="44270"/>
                      <a:pt x="2949" y="47731"/>
                    </a:cubicBezTo>
                    <a:cubicBezTo>
                      <a:pt x="205" y="55244"/>
                      <a:pt x="1487" y="65630"/>
                      <a:pt x="0" y="68681"/>
                    </a:cubicBezTo>
                    <a:cubicBezTo>
                      <a:pt x="7975" y="52526"/>
                      <a:pt x="21642" y="34269"/>
                      <a:pt x="33745" y="20935"/>
                    </a:cubicBezTo>
                    <a:cubicBezTo>
                      <a:pt x="36105" y="18319"/>
                      <a:pt x="38566" y="15704"/>
                      <a:pt x="39951" y="12473"/>
                    </a:cubicBezTo>
                    <a:cubicBezTo>
                      <a:pt x="41310" y="9242"/>
                      <a:pt x="41310" y="5190"/>
                      <a:pt x="39002" y="2549"/>
                    </a:cubicBezTo>
                    <a:cubicBezTo>
                      <a:pt x="37468" y="790"/>
                      <a:pt x="35184" y="0"/>
                      <a:pt x="3284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41" name="Google Shape;1641;p33"/>
              <p:cNvSpPr/>
              <p:nvPr/>
            </p:nvSpPr>
            <p:spPr>
              <a:xfrm>
                <a:off x="-1776550" y="2408800"/>
                <a:ext cx="973150" cy="1753225"/>
              </a:xfrm>
              <a:custGeom>
                <a:avLst/>
                <a:gdLst/>
                <a:ahLst/>
                <a:cxnLst/>
                <a:rect l="l" t="t" r="r" b="b"/>
                <a:pathLst>
                  <a:path w="38926" h="70129" extrusionOk="0">
                    <a:moveTo>
                      <a:pt x="30542" y="0"/>
                    </a:moveTo>
                    <a:cubicBezTo>
                      <a:pt x="28732" y="0"/>
                      <a:pt x="26881" y="482"/>
                      <a:pt x="25310" y="1355"/>
                    </a:cubicBezTo>
                    <a:cubicBezTo>
                      <a:pt x="21848" y="3253"/>
                      <a:pt x="19438" y="6637"/>
                      <a:pt x="17361" y="10022"/>
                    </a:cubicBezTo>
                    <a:cubicBezTo>
                      <a:pt x="11822" y="19100"/>
                      <a:pt x="7975" y="29049"/>
                      <a:pt x="5386" y="39357"/>
                    </a:cubicBezTo>
                    <a:cubicBezTo>
                      <a:pt x="4488" y="42947"/>
                      <a:pt x="3514" y="45537"/>
                      <a:pt x="2411" y="49076"/>
                    </a:cubicBezTo>
                    <a:cubicBezTo>
                      <a:pt x="1" y="56717"/>
                      <a:pt x="1770" y="67025"/>
                      <a:pt x="411" y="70128"/>
                    </a:cubicBezTo>
                    <a:cubicBezTo>
                      <a:pt x="7642" y="53640"/>
                      <a:pt x="20463" y="34767"/>
                      <a:pt x="31925" y="20869"/>
                    </a:cubicBezTo>
                    <a:cubicBezTo>
                      <a:pt x="34156" y="18177"/>
                      <a:pt x="36515" y="15433"/>
                      <a:pt x="37721" y="12151"/>
                    </a:cubicBezTo>
                    <a:cubicBezTo>
                      <a:pt x="38926" y="8843"/>
                      <a:pt x="38772" y="4791"/>
                      <a:pt x="36336" y="2253"/>
                    </a:cubicBezTo>
                    <a:cubicBezTo>
                      <a:pt x="34837" y="698"/>
                      <a:pt x="32720" y="0"/>
                      <a:pt x="3054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42" name="Google Shape;1642;p33"/>
              <p:cNvSpPr/>
              <p:nvPr/>
            </p:nvSpPr>
            <p:spPr>
              <a:xfrm>
                <a:off x="-1311125" y="2430900"/>
                <a:ext cx="402150" cy="319125"/>
              </a:xfrm>
              <a:custGeom>
                <a:avLst/>
                <a:gdLst/>
                <a:ahLst/>
                <a:cxnLst/>
                <a:rect l="l" t="t" r="r" b="b"/>
                <a:pathLst>
                  <a:path w="16086" h="12765" extrusionOk="0">
                    <a:moveTo>
                      <a:pt x="9413" y="1"/>
                    </a:moveTo>
                    <a:cubicBezTo>
                      <a:pt x="9396" y="1"/>
                      <a:pt x="9378" y="3"/>
                      <a:pt x="9359" y="10"/>
                    </a:cubicBezTo>
                    <a:cubicBezTo>
                      <a:pt x="9206" y="35"/>
                      <a:pt x="9103" y="266"/>
                      <a:pt x="9231" y="369"/>
                    </a:cubicBezTo>
                    <a:cubicBezTo>
                      <a:pt x="9257" y="394"/>
                      <a:pt x="9283" y="394"/>
                      <a:pt x="9308" y="394"/>
                    </a:cubicBezTo>
                    <a:cubicBezTo>
                      <a:pt x="9332" y="400"/>
                      <a:pt x="9357" y="403"/>
                      <a:pt x="9380" y="403"/>
                    </a:cubicBezTo>
                    <a:cubicBezTo>
                      <a:pt x="9458" y="403"/>
                      <a:pt x="9531" y="370"/>
                      <a:pt x="9590" y="292"/>
                    </a:cubicBezTo>
                    <a:cubicBezTo>
                      <a:pt x="9635" y="156"/>
                      <a:pt x="9541" y="1"/>
                      <a:pt x="9413" y="1"/>
                    </a:cubicBezTo>
                    <a:close/>
                    <a:moveTo>
                      <a:pt x="12560" y="1256"/>
                    </a:moveTo>
                    <a:cubicBezTo>
                      <a:pt x="12528" y="1256"/>
                      <a:pt x="12496" y="1259"/>
                      <a:pt x="12462" y="1266"/>
                    </a:cubicBezTo>
                    <a:cubicBezTo>
                      <a:pt x="12154" y="1317"/>
                      <a:pt x="11949" y="1856"/>
                      <a:pt x="12257" y="2061"/>
                    </a:cubicBezTo>
                    <a:cubicBezTo>
                      <a:pt x="12283" y="2087"/>
                      <a:pt x="12360" y="2112"/>
                      <a:pt x="12411" y="2112"/>
                    </a:cubicBezTo>
                    <a:cubicBezTo>
                      <a:pt x="12447" y="2121"/>
                      <a:pt x="12482" y="2125"/>
                      <a:pt x="12518" y="2125"/>
                    </a:cubicBezTo>
                    <a:cubicBezTo>
                      <a:pt x="12685" y="2125"/>
                      <a:pt x="12844" y="2030"/>
                      <a:pt x="12949" y="1881"/>
                    </a:cubicBezTo>
                    <a:cubicBezTo>
                      <a:pt x="13089" y="1579"/>
                      <a:pt x="12870" y="1256"/>
                      <a:pt x="12560" y="1256"/>
                    </a:cubicBezTo>
                    <a:close/>
                    <a:moveTo>
                      <a:pt x="6402" y="1567"/>
                    </a:moveTo>
                    <a:cubicBezTo>
                      <a:pt x="6244" y="1567"/>
                      <a:pt x="6092" y="1644"/>
                      <a:pt x="6052" y="1805"/>
                    </a:cubicBezTo>
                    <a:cubicBezTo>
                      <a:pt x="6026" y="1856"/>
                      <a:pt x="6026" y="1907"/>
                      <a:pt x="6052" y="1958"/>
                    </a:cubicBezTo>
                    <a:cubicBezTo>
                      <a:pt x="6077" y="2138"/>
                      <a:pt x="6231" y="2292"/>
                      <a:pt x="6411" y="2317"/>
                    </a:cubicBezTo>
                    <a:cubicBezTo>
                      <a:pt x="6431" y="2321"/>
                      <a:pt x="6450" y="2322"/>
                      <a:pt x="6470" y="2322"/>
                    </a:cubicBezTo>
                    <a:cubicBezTo>
                      <a:pt x="6747" y="2322"/>
                      <a:pt x="6937" y="1993"/>
                      <a:pt x="6770" y="1753"/>
                    </a:cubicBezTo>
                    <a:cubicBezTo>
                      <a:pt x="6696" y="1631"/>
                      <a:pt x="6547" y="1567"/>
                      <a:pt x="6402" y="1567"/>
                    </a:cubicBezTo>
                    <a:close/>
                    <a:moveTo>
                      <a:pt x="9895" y="1689"/>
                    </a:moveTo>
                    <a:cubicBezTo>
                      <a:pt x="9854" y="1689"/>
                      <a:pt x="9812" y="1693"/>
                      <a:pt x="9770" y="1702"/>
                    </a:cubicBezTo>
                    <a:cubicBezTo>
                      <a:pt x="9308" y="1779"/>
                      <a:pt x="9000" y="2523"/>
                      <a:pt x="9436" y="2830"/>
                    </a:cubicBezTo>
                    <a:cubicBezTo>
                      <a:pt x="9513" y="2856"/>
                      <a:pt x="9590" y="2907"/>
                      <a:pt x="9667" y="2907"/>
                    </a:cubicBezTo>
                    <a:cubicBezTo>
                      <a:pt x="9721" y="2921"/>
                      <a:pt x="9775" y="2927"/>
                      <a:pt x="9828" y="2927"/>
                    </a:cubicBezTo>
                    <a:cubicBezTo>
                      <a:pt x="10078" y="2927"/>
                      <a:pt x="10310" y="2785"/>
                      <a:pt x="10436" y="2574"/>
                    </a:cubicBezTo>
                    <a:cubicBezTo>
                      <a:pt x="10647" y="2153"/>
                      <a:pt x="10324" y="1689"/>
                      <a:pt x="9895" y="1689"/>
                    </a:cubicBezTo>
                    <a:close/>
                    <a:moveTo>
                      <a:pt x="4359" y="3369"/>
                    </a:moveTo>
                    <a:cubicBezTo>
                      <a:pt x="4257" y="3369"/>
                      <a:pt x="4205" y="3523"/>
                      <a:pt x="4282" y="3599"/>
                    </a:cubicBezTo>
                    <a:lnTo>
                      <a:pt x="4334" y="3599"/>
                    </a:lnTo>
                    <a:cubicBezTo>
                      <a:pt x="4347" y="3606"/>
                      <a:pt x="4363" y="3610"/>
                      <a:pt x="4379" y="3610"/>
                    </a:cubicBezTo>
                    <a:cubicBezTo>
                      <a:pt x="4422" y="3610"/>
                      <a:pt x="4469" y="3586"/>
                      <a:pt x="4487" y="3548"/>
                    </a:cubicBezTo>
                    <a:cubicBezTo>
                      <a:pt x="4513" y="3446"/>
                      <a:pt x="4436" y="3369"/>
                      <a:pt x="4359" y="3369"/>
                    </a:cubicBezTo>
                    <a:close/>
                    <a:moveTo>
                      <a:pt x="15337" y="2484"/>
                    </a:moveTo>
                    <a:cubicBezTo>
                      <a:pt x="15295" y="2484"/>
                      <a:pt x="15251" y="2488"/>
                      <a:pt x="15206" y="2497"/>
                    </a:cubicBezTo>
                    <a:cubicBezTo>
                      <a:pt x="14744" y="2574"/>
                      <a:pt x="14462" y="3317"/>
                      <a:pt x="14898" y="3599"/>
                    </a:cubicBezTo>
                    <a:cubicBezTo>
                      <a:pt x="14950" y="3651"/>
                      <a:pt x="15026" y="3676"/>
                      <a:pt x="15129" y="3702"/>
                    </a:cubicBezTo>
                    <a:cubicBezTo>
                      <a:pt x="15170" y="3710"/>
                      <a:pt x="15212" y="3713"/>
                      <a:pt x="15254" y="3713"/>
                    </a:cubicBezTo>
                    <a:cubicBezTo>
                      <a:pt x="15498" y="3713"/>
                      <a:pt x="15745" y="3588"/>
                      <a:pt x="15898" y="3369"/>
                    </a:cubicBezTo>
                    <a:cubicBezTo>
                      <a:pt x="16085" y="2948"/>
                      <a:pt x="15782" y="2484"/>
                      <a:pt x="15337" y="2484"/>
                    </a:cubicBezTo>
                    <a:close/>
                    <a:moveTo>
                      <a:pt x="13055" y="3385"/>
                    </a:moveTo>
                    <a:cubicBezTo>
                      <a:pt x="13037" y="3385"/>
                      <a:pt x="13019" y="3388"/>
                      <a:pt x="13001" y="3394"/>
                    </a:cubicBezTo>
                    <a:cubicBezTo>
                      <a:pt x="12847" y="3420"/>
                      <a:pt x="12744" y="3676"/>
                      <a:pt x="12898" y="3779"/>
                    </a:cubicBezTo>
                    <a:cubicBezTo>
                      <a:pt x="12898" y="3779"/>
                      <a:pt x="12924" y="3779"/>
                      <a:pt x="12975" y="3805"/>
                    </a:cubicBezTo>
                    <a:cubicBezTo>
                      <a:pt x="12993" y="3809"/>
                      <a:pt x="13010" y="3811"/>
                      <a:pt x="13028" y="3811"/>
                    </a:cubicBezTo>
                    <a:cubicBezTo>
                      <a:pt x="13111" y="3811"/>
                      <a:pt x="13189" y="3761"/>
                      <a:pt x="13231" y="3676"/>
                    </a:cubicBezTo>
                    <a:cubicBezTo>
                      <a:pt x="13299" y="3541"/>
                      <a:pt x="13188" y="3385"/>
                      <a:pt x="13055" y="3385"/>
                    </a:cubicBezTo>
                    <a:close/>
                    <a:moveTo>
                      <a:pt x="7890" y="4029"/>
                    </a:moveTo>
                    <a:cubicBezTo>
                      <a:pt x="7731" y="4029"/>
                      <a:pt x="7579" y="4105"/>
                      <a:pt x="7539" y="4266"/>
                    </a:cubicBezTo>
                    <a:cubicBezTo>
                      <a:pt x="7513" y="4317"/>
                      <a:pt x="7513" y="4369"/>
                      <a:pt x="7539" y="4420"/>
                    </a:cubicBezTo>
                    <a:cubicBezTo>
                      <a:pt x="7565" y="4625"/>
                      <a:pt x="7718" y="4779"/>
                      <a:pt x="7898" y="4805"/>
                    </a:cubicBezTo>
                    <a:cubicBezTo>
                      <a:pt x="7908" y="4806"/>
                      <a:pt x="7919" y="4806"/>
                      <a:pt x="7929" y="4806"/>
                    </a:cubicBezTo>
                    <a:cubicBezTo>
                      <a:pt x="8221" y="4806"/>
                      <a:pt x="8430" y="4463"/>
                      <a:pt x="8257" y="4215"/>
                    </a:cubicBezTo>
                    <a:cubicBezTo>
                      <a:pt x="8183" y="4093"/>
                      <a:pt x="8034" y="4029"/>
                      <a:pt x="7890" y="4029"/>
                    </a:cubicBezTo>
                    <a:close/>
                    <a:moveTo>
                      <a:pt x="4081" y="5358"/>
                    </a:moveTo>
                    <a:cubicBezTo>
                      <a:pt x="3918" y="5358"/>
                      <a:pt x="3759" y="5435"/>
                      <a:pt x="3718" y="5600"/>
                    </a:cubicBezTo>
                    <a:cubicBezTo>
                      <a:pt x="3693" y="5651"/>
                      <a:pt x="3693" y="5702"/>
                      <a:pt x="3718" y="5753"/>
                    </a:cubicBezTo>
                    <a:cubicBezTo>
                      <a:pt x="3744" y="5933"/>
                      <a:pt x="3898" y="6087"/>
                      <a:pt x="4077" y="6112"/>
                    </a:cubicBezTo>
                    <a:cubicBezTo>
                      <a:pt x="4088" y="6113"/>
                      <a:pt x="4099" y="6114"/>
                      <a:pt x="4110" y="6114"/>
                    </a:cubicBezTo>
                    <a:cubicBezTo>
                      <a:pt x="4401" y="6114"/>
                      <a:pt x="4609" y="5794"/>
                      <a:pt x="4436" y="5523"/>
                    </a:cubicBezTo>
                    <a:cubicBezTo>
                      <a:pt x="4365" y="5416"/>
                      <a:pt x="4222" y="5358"/>
                      <a:pt x="4081" y="5358"/>
                    </a:cubicBezTo>
                    <a:close/>
                    <a:moveTo>
                      <a:pt x="7747" y="6125"/>
                    </a:moveTo>
                    <a:cubicBezTo>
                      <a:pt x="7705" y="6125"/>
                      <a:pt x="7661" y="6129"/>
                      <a:pt x="7616" y="6138"/>
                    </a:cubicBezTo>
                    <a:cubicBezTo>
                      <a:pt x="7154" y="6215"/>
                      <a:pt x="6872" y="6959"/>
                      <a:pt x="7308" y="7266"/>
                    </a:cubicBezTo>
                    <a:cubicBezTo>
                      <a:pt x="7359" y="7292"/>
                      <a:pt x="7436" y="7343"/>
                      <a:pt x="7539" y="7343"/>
                    </a:cubicBezTo>
                    <a:cubicBezTo>
                      <a:pt x="7588" y="7357"/>
                      <a:pt x="7639" y="7363"/>
                      <a:pt x="7691" y="7363"/>
                    </a:cubicBezTo>
                    <a:cubicBezTo>
                      <a:pt x="7932" y="7363"/>
                      <a:pt x="8181" y="7221"/>
                      <a:pt x="8308" y="7010"/>
                    </a:cubicBezTo>
                    <a:cubicBezTo>
                      <a:pt x="8495" y="6589"/>
                      <a:pt x="8191" y="6125"/>
                      <a:pt x="7747" y="6125"/>
                    </a:cubicBezTo>
                    <a:close/>
                    <a:moveTo>
                      <a:pt x="1797" y="7616"/>
                    </a:moveTo>
                    <a:cubicBezTo>
                      <a:pt x="1780" y="7616"/>
                      <a:pt x="1762" y="7619"/>
                      <a:pt x="1744" y="7625"/>
                    </a:cubicBezTo>
                    <a:cubicBezTo>
                      <a:pt x="1590" y="7651"/>
                      <a:pt x="1487" y="7882"/>
                      <a:pt x="1615" y="7984"/>
                    </a:cubicBezTo>
                    <a:lnTo>
                      <a:pt x="1615" y="8010"/>
                    </a:lnTo>
                    <a:cubicBezTo>
                      <a:pt x="1641" y="8010"/>
                      <a:pt x="1667" y="8010"/>
                      <a:pt x="1692" y="8036"/>
                    </a:cubicBezTo>
                    <a:cubicBezTo>
                      <a:pt x="1795" y="8036"/>
                      <a:pt x="1898" y="8010"/>
                      <a:pt x="1974" y="7907"/>
                    </a:cubicBezTo>
                    <a:cubicBezTo>
                      <a:pt x="2020" y="7772"/>
                      <a:pt x="1926" y="7616"/>
                      <a:pt x="1797" y="7616"/>
                    </a:cubicBezTo>
                    <a:close/>
                    <a:moveTo>
                      <a:pt x="6237" y="9057"/>
                    </a:moveTo>
                    <a:cubicBezTo>
                      <a:pt x="6227" y="9057"/>
                      <a:pt x="6216" y="9059"/>
                      <a:pt x="6205" y="9061"/>
                    </a:cubicBezTo>
                    <a:cubicBezTo>
                      <a:pt x="6129" y="9087"/>
                      <a:pt x="6077" y="9215"/>
                      <a:pt x="6154" y="9292"/>
                    </a:cubicBezTo>
                    <a:lnTo>
                      <a:pt x="6205" y="9292"/>
                    </a:lnTo>
                    <a:cubicBezTo>
                      <a:pt x="6219" y="9299"/>
                      <a:pt x="6233" y="9302"/>
                      <a:pt x="6246" y="9302"/>
                    </a:cubicBezTo>
                    <a:cubicBezTo>
                      <a:pt x="6282" y="9302"/>
                      <a:pt x="6315" y="9278"/>
                      <a:pt x="6334" y="9241"/>
                    </a:cubicBezTo>
                    <a:cubicBezTo>
                      <a:pt x="6380" y="9149"/>
                      <a:pt x="6323" y="9057"/>
                      <a:pt x="6237" y="9057"/>
                    </a:cubicBezTo>
                    <a:close/>
                    <a:moveTo>
                      <a:pt x="3654" y="8563"/>
                    </a:moveTo>
                    <a:cubicBezTo>
                      <a:pt x="3625" y="8563"/>
                      <a:pt x="3595" y="8566"/>
                      <a:pt x="3564" y="8574"/>
                    </a:cubicBezTo>
                    <a:cubicBezTo>
                      <a:pt x="3282" y="8625"/>
                      <a:pt x="3077" y="9087"/>
                      <a:pt x="3359" y="9292"/>
                    </a:cubicBezTo>
                    <a:cubicBezTo>
                      <a:pt x="3410" y="9318"/>
                      <a:pt x="3462" y="9318"/>
                      <a:pt x="3513" y="9343"/>
                    </a:cubicBezTo>
                    <a:cubicBezTo>
                      <a:pt x="3535" y="9347"/>
                      <a:pt x="3558" y="9348"/>
                      <a:pt x="3581" y="9348"/>
                    </a:cubicBezTo>
                    <a:cubicBezTo>
                      <a:pt x="3742" y="9348"/>
                      <a:pt x="3910" y="9270"/>
                      <a:pt x="4000" y="9113"/>
                    </a:cubicBezTo>
                    <a:cubicBezTo>
                      <a:pt x="4116" y="8859"/>
                      <a:pt x="3919" y="8563"/>
                      <a:pt x="3654" y="8563"/>
                    </a:cubicBezTo>
                    <a:close/>
                    <a:moveTo>
                      <a:pt x="8158" y="9205"/>
                    </a:moveTo>
                    <a:cubicBezTo>
                      <a:pt x="7996" y="9205"/>
                      <a:pt x="7837" y="9281"/>
                      <a:pt x="7795" y="9446"/>
                    </a:cubicBezTo>
                    <a:cubicBezTo>
                      <a:pt x="7795" y="9497"/>
                      <a:pt x="7795" y="9549"/>
                      <a:pt x="7795" y="9600"/>
                    </a:cubicBezTo>
                    <a:cubicBezTo>
                      <a:pt x="7821" y="9779"/>
                      <a:pt x="7975" y="9933"/>
                      <a:pt x="8154" y="9959"/>
                    </a:cubicBezTo>
                    <a:cubicBezTo>
                      <a:pt x="8166" y="9960"/>
                      <a:pt x="8178" y="9960"/>
                      <a:pt x="8190" y="9960"/>
                    </a:cubicBezTo>
                    <a:cubicBezTo>
                      <a:pt x="8502" y="9960"/>
                      <a:pt x="8686" y="9641"/>
                      <a:pt x="8513" y="9369"/>
                    </a:cubicBezTo>
                    <a:cubicBezTo>
                      <a:pt x="8442" y="9262"/>
                      <a:pt x="8299" y="9205"/>
                      <a:pt x="8158" y="9205"/>
                    </a:cubicBezTo>
                    <a:close/>
                    <a:moveTo>
                      <a:pt x="5080" y="11305"/>
                    </a:moveTo>
                    <a:cubicBezTo>
                      <a:pt x="5038" y="11305"/>
                      <a:pt x="4994" y="11309"/>
                      <a:pt x="4949" y="11318"/>
                    </a:cubicBezTo>
                    <a:cubicBezTo>
                      <a:pt x="4487" y="11395"/>
                      <a:pt x="4205" y="12138"/>
                      <a:pt x="4641" y="12446"/>
                    </a:cubicBezTo>
                    <a:cubicBezTo>
                      <a:pt x="4693" y="12472"/>
                      <a:pt x="4769" y="12523"/>
                      <a:pt x="4872" y="12523"/>
                    </a:cubicBezTo>
                    <a:cubicBezTo>
                      <a:pt x="4921" y="12537"/>
                      <a:pt x="4972" y="12543"/>
                      <a:pt x="5022" y="12543"/>
                    </a:cubicBezTo>
                    <a:cubicBezTo>
                      <a:pt x="5258" y="12543"/>
                      <a:pt x="5493" y="12401"/>
                      <a:pt x="5641" y="12190"/>
                    </a:cubicBezTo>
                    <a:cubicBezTo>
                      <a:pt x="5829" y="11769"/>
                      <a:pt x="5525" y="11305"/>
                      <a:pt x="5080" y="11305"/>
                    </a:cubicBezTo>
                    <a:close/>
                    <a:moveTo>
                      <a:pt x="897" y="11529"/>
                    </a:moveTo>
                    <a:cubicBezTo>
                      <a:pt x="847" y="11529"/>
                      <a:pt x="796" y="11536"/>
                      <a:pt x="744" y="11549"/>
                    </a:cubicBezTo>
                    <a:cubicBezTo>
                      <a:pt x="282" y="11626"/>
                      <a:pt x="0" y="12369"/>
                      <a:pt x="436" y="12651"/>
                    </a:cubicBezTo>
                    <a:cubicBezTo>
                      <a:pt x="513" y="12703"/>
                      <a:pt x="590" y="12728"/>
                      <a:pt x="667" y="12754"/>
                    </a:cubicBezTo>
                    <a:cubicBezTo>
                      <a:pt x="712" y="12761"/>
                      <a:pt x="756" y="12765"/>
                      <a:pt x="801" y="12765"/>
                    </a:cubicBezTo>
                    <a:cubicBezTo>
                      <a:pt x="1061" y="12765"/>
                      <a:pt x="1305" y="12640"/>
                      <a:pt x="1436" y="12420"/>
                    </a:cubicBezTo>
                    <a:cubicBezTo>
                      <a:pt x="1643" y="12006"/>
                      <a:pt x="1333" y="11529"/>
                      <a:pt x="897" y="11529"/>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43" name="Google Shape;1643;p33"/>
              <p:cNvSpPr/>
              <p:nvPr/>
            </p:nvSpPr>
            <p:spPr>
              <a:xfrm>
                <a:off x="-1775275" y="2546100"/>
                <a:ext cx="795475" cy="1591550"/>
              </a:xfrm>
              <a:custGeom>
                <a:avLst/>
                <a:gdLst/>
                <a:ahLst/>
                <a:cxnLst/>
                <a:rect l="l" t="t" r="r" b="b"/>
                <a:pathLst>
                  <a:path w="31819" h="63662" extrusionOk="0">
                    <a:moveTo>
                      <a:pt x="31286" y="1"/>
                    </a:moveTo>
                    <a:cubicBezTo>
                      <a:pt x="31186" y="1"/>
                      <a:pt x="31084" y="43"/>
                      <a:pt x="31003" y="145"/>
                    </a:cubicBezTo>
                    <a:cubicBezTo>
                      <a:pt x="15822" y="19300"/>
                      <a:pt x="4258" y="42891"/>
                      <a:pt x="52" y="63200"/>
                    </a:cubicBezTo>
                    <a:cubicBezTo>
                      <a:pt x="1" y="63405"/>
                      <a:pt x="129" y="63610"/>
                      <a:pt x="334" y="63662"/>
                    </a:cubicBezTo>
                    <a:lnTo>
                      <a:pt x="411" y="63662"/>
                    </a:lnTo>
                    <a:cubicBezTo>
                      <a:pt x="591" y="63662"/>
                      <a:pt x="745" y="63534"/>
                      <a:pt x="796" y="63354"/>
                    </a:cubicBezTo>
                    <a:cubicBezTo>
                      <a:pt x="4976" y="43148"/>
                      <a:pt x="16489" y="19685"/>
                      <a:pt x="31592" y="607"/>
                    </a:cubicBezTo>
                    <a:cubicBezTo>
                      <a:pt x="31818" y="325"/>
                      <a:pt x="31560" y="1"/>
                      <a:pt x="31286"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644" name="Google Shape;1644;p33"/>
            <p:cNvGrpSpPr/>
            <p:nvPr/>
          </p:nvGrpSpPr>
          <p:grpSpPr>
            <a:xfrm rot="2700000" flipH="1">
              <a:off x="-365668" y="3606652"/>
              <a:ext cx="531184" cy="1660213"/>
              <a:chOff x="-1858600" y="2385325"/>
              <a:chExt cx="523125" cy="1635025"/>
            </a:xfrm>
          </p:grpSpPr>
          <p:sp>
            <p:nvSpPr>
              <p:cNvPr id="1645" name="Google Shape;1645;p33"/>
              <p:cNvSpPr/>
              <p:nvPr/>
            </p:nvSpPr>
            <p:spPr>
              <a:xfrm>
                <a:off x="-1804750" y="2385325"/>
                <a:ext cx="469275" cy="1635025"/>
              </a:xfrm>
              <a:custGeom>
                <a:avLst/>
                <a:gdLst/>
                <a:ahLst/>
                <a:cxnLst/>
                <a:rect l="l" t="t" r="r" b="b"/>
                <a:pathLst>
                  <a:path w="18771" h="65401" extrusionOk="0">
                    <a:moveTo>
                      <a:pt x="12062" y="1"/>
                    </a:moveTo>
                    <a:cubicBezTo>
                      <a:pt x="9693" y="1"/>
                      <a:pt x="7259" y="1264"/>
                      <a:pt x="5667" y="3115"/>
                    </a:cubicBezTo>
                    <a:cubicBezTo>
                      <a:pt x="3462" y="5679"/>
                      <a:pt x="2513" y="9064"/>
                      <a:pt x="1872" y="12397"/>
                    </a:cubicBezTo>
                    <a:lnTo>
                      <a:pt x="1872" y="12372"/>
                    </a:lnTo>
                    <a:cubicBezTo>
                      <a:pt x="129" y="21270"/>
                      <a:pt x="0" y="30373"/>
                      <a:pt x="975" y="39373"/>
                    </a:cubicBezTo>
                    <a:cubicBezTo>
                      <a:pt x="1308" y="42476"/>
                      <a:pt x="1308" y="44861"/>
                      <a:pt x="1462" y="47989"/>
                    </a:cubicBezTo>
                    <a:cubicBezTo>
                      <a:pt x="1795" y="54796"/>
                      <a:pt x="6238" y="62496"/>
                      <a:pt x="6079" y="65382"/>
                    </a:cubicBezTo>
                    <a:lnTo>
                      <a:pt x="6079" y="65382"/>
                    </a:lnTo>
                    <a:cubicBezTo>
                      <a:pt x="6979" y="50077"/>
                      <a:pt x="11644" y="31239"/>
                      <a:pt x="16694" y="16756"/>
                    </a:cubicBezTo>
                    <a:cubicBezTo>
                      <a:pt x="17694" y="13936"/>
                      <a:pt x="18771" y="11064"/>
                      <a:pt x="18745" y="8089"/>
                    </a:cubicBezTo>
                    <a:cubicBezTo>
                      <a:pt x="18745" y="5089"/>
                      <a:pt x="17412" y="1909"/>
                      <a:pt x="14719" y="602"/>
                    </a:cubicBezTo>
                    <a:cubicBezTo>
                      <a:pt x="13878" y="188"/>
                      <a:pt x="12974" y="1"/>
                      <a:pt x="12062" y="1"/>
                    </a:cubicBezTo>
                    <a:close/>
                    <a:moveTo>
                      <a:pt x="6079" y="65382"/>
                    </a:moveTo>
                    <a:lnTo>
                      <a:pt x="6079" y="65382"/>
                    </a:lnTo>
                    <a:cubicBezTo>
                      <a:pt x="6078" y="65388"/>
                      <a:pt x="6078" y="65394"/>
                      <a:pt x="6078" y="65400"/>
                    </a:cubicBezTo>
                    <a:cubicBezTo>
                      <a:pt x="6078" y="65394"/>
                      <a:pt x="6078" y="65388"/>
                      <a:pt x="6079" y="65382"/>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46" name="Google Shape;1646;p33"/>
              <p:cNvSpPr/>
              <p:nvPr/>
            </p:nvSpPr>
            <p:spPr>
              <a:xfrm>
                <a:off x="-1858600" y="2385425"/>
                <a:ext cx="469275" cy="1634925"/>
              </a:xfrm>
              <a:custGeom>
                <a:avLst/>
                <a:gdLst/>
                <a:ahLst/>
                <a:cxnLst/>
                <a:rect l="l" t="t" r="r" b="b"/>
                <a:pathLst>
                  <a:path w="18771" h="65397" extrusionOk="0">
                    <a:moveTo>
                      <a:pt x="12088" y="1"/>
                    </a:moveTo>
                    <a:cubicBezTo>
                      <a:pt x="9704" y="1"/>
                      <a:pt x="7263" y="1274"/>
                      <a:pt x="5667" y="3111"/>
                    </a:cubicBezTo>
                    <a:cubicBezTo>
                      <a:pt x="3462" y="5649"/>
                      <a:pt x="2513" y="9060"/>
                      <a:pt x="1872" y="12393"/>
                    </a:cubicBezTo>
                    <a:lnTo>
                      <a:pt x="1872" y="12368"/>
                    </a:lnTo>
                    <a:cubicBezTo>
                      <a:pt x="129" y="21266"/>
                      <a:pt x="0" y="30369"/>
                      <a:pt x="975" y="39369"/>
                    </a:cubicBezTo>
                    <a:cubicBezTo>
                      <a:pt x="1308" y="42472"/>
                      <a:pt x="1308" y="44857"/>
                      <a:pt x="1462" y="47985"/>
                    </a:cubicBezTo>
                    <a:cubicBezTo>
                      <a:pt x="1795" y="54792"/>
                      <a:pt x="6239" y="62492"/>
                      <a:pt x="6079" y="65378"/>
                    </a:cubicBezTo>
                    <a:lnTo>
                      <a:pt x="6079" y="65378"/>
                    </a:lnTo>
                    <a:cubicBezTo>
                      <a:pt x="6979" y="50073"/>
                      <a:pt x="11670" y="31235"/>
                      <a:pt x="16694" y="16752"/>
                    </a:cubicBezTo>
                    <a:cubicBezTo>
                      <a:pt x="17694" y="13932"/>
                      <a:pt x="18771" y="11060"/>
                      <a:pt x="18771" y="8085"/>
                    </a:cubicBezTo>
                    <a:cubicBezTo>
                      <a:pt x="18745" y="5085"/>
                      <a:pt x="17412" y="1905"/>
                      <a:pt x="14745" y="598"/>
                    </a:cubicBezTo>
                    <a:cubicBezTo>
                      <a:pt x="13901" y="187"/>
                      <a:pt x="12999" y="1"/>
                      <a:pt x="12088" y="1"/>
                    </a:cubicBezTo>
                    <a:close/>
                    <a:moveTo>
                      <a:pt x="6079" y="65378"/>
                    </a:moveTo>
                    <a:cubicBezTo>
                      <a:pt x="6078" y="65384"/>
                      <a:pt x="6078" y="65390"/>
                      <a:pt x="6078" y="65396"/>
                    </a:cubicBezTo>
                    <a:cubicBezTo>
                      <a:pt x="6078" y="65390"/>
                      <a:pt x="6078" y="65384"/>
                      <a:pt x="6079" y="65378"/>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47" name="Google Shape;1647;p33"/>
              <p:cNvSpPr/>
              <p:nvPr/>
            </p:nvSpPr>
            <p:spPr>
              <a:xfrm>
                <a:off x="-1766300" y="2414375"/>
                <a:ext cx="329125" cy="283550"/>
              </a:xfrm>
              <a:custGeom>
                <a:avLst/>
                <a:gdLst/>
                <a:ahLst/>
                <a:cxnLst/>
                <a:rect l="l" t="t" r="r" b="b"/>
                <a:pathLst>
                  <a:path w="13165" h="11342" extrusionOk="0">
                    <a:moveTo>
                      <a:pt x="7214" y="1"/>
                    </a:moveTo>
                    <a:cubicBezTo>
                      <a:pt x="7203" y="1"/>
                      <a:pt x="7192" y="2"/>
                      <a:pt x="7181" y="4"/>
                    </a:cubicBezTo>
                    <a:cubicBezTo>
                      <a:pt x="7053" y="55"/>
                      <a:pt x="6976" y="260"/>
                      <a:pt x="7104" y="337"/>
                    </a:cubicBezTo>
                    <a:cubicBezTo>
                      <a:pt x="7130" y="363"/>
                      <a:pt x="7155" y="363"/>
                      <a:pt x="7181" y="363"/>
                    </a:cubicBezTo>
                    <a:cubicBezTo>
                      <a:pt x="7258" y="363"/>
                      <a:pt x="7335" y="337"/>
                      <a:pt x="7386" y="260"/>
                    </a:cubicBezTo>
                    <a:cubicBezTo>
                      <a:pt x="7433" y="120"/>
                      <a:pt x="7330" y="1"/>
                      <a:pt x="7214" y="1"/>
                    </a:cubicBezTo>
                    <a:close/>
                    <a:moveTo>
                      <a:pt x="10096" y="914"/>
                    </a:moveTo>
                    <a:cubicBezTo>
                      <a:pt x="10065" y="914"/>
                      <a:pt x="10033" y="918"/>
                      <a:pt x="10001" y="927"/>
                    </a:cubicBezTo>
                    <a:cubicBezTo>
                      <a:pt x="9719" y="1004"/>
                      <a:pt x="9591" y="1440"/>
                      <a:pt x="9848" y="1619"/>
                    </a:cubicBezTo>
                    <a:cubicBezTo>
                      <a:pt x="9899" y="1619"/>
                      <a:pt x="9950" y="1645"/>
                      <a:pt x="10001" y="1645"/>
                    </a:cubicBezTo>
                    <a:cubicBezTo>
                      <a:pt x="10024" y="1648"/>
                      <a:pt x="10046" y="1650"/>
                      <a:pt x="10069" y="1650"/>
                    </a:cubicBezTo>
                    <a:cubicBezTo>
                      <a:pt x="10224" y="1650"/>
                      <a:pt x="10370" y="1571"/>
                      <a:pt x="10437" y="1414"/>
                    </a:cubicBezTo>
                    <a:cubicBezTo>
                      <a:pt x="10528" y="1164"/>
                      <a:pt x="10337" y="914"/>
                      <a:pt x="10096" y="914"/>
                    </a:cubicBezTo>
                    <a:close/>
                    <a:moveTo>
                      <a:pt x="4839" y="1534"/>
                    </a:moveTo>
                    <a:cubicBezTo>
                      <a:pt x="4695" y="1534"/>
                      <a:pt x="4554" y="1605"/>
                      <a:pt x="4540" y="1748"/>
                    </a:cubicBezTo>
                    <a:cubicBezTo>
                      <a:pt x="4540" y="1799"/>
                      <a:pt x="4540" y="1824"/>
                      <a:pt x="4540" y="1876"/>
                    </a:cubicBezTo>
                    <a:cubicBezTo>
                      <a:pt x="4591" y="2030"/>
                      <a:pt x="4719" y="2158"/>
                      <a:pt x="4873" y="2183"/>
                    </a:cubicBezTo>
                    <a:cubicBezTo>
                      <a:pt x="5129" y="2183"/>
                      <a:pt x="5309" y="1876"/>
                      <a:pt x="5129" y="1671"/>
                    </a:cubicBezTo>
                    <a:cubicBezTo>
                      <a:pt x="5072" y="1579"/>
                      <a:pt x="4955" y="1534"/>
                      <a:pt x="4839" y="1534"/>
                    </a:cubicBezTo>
                    <a:close/>
                    <a:moveTo>
                      <a:pt x="7873" y="1434"/>
                    </a:moveTo>
                    <a:cubicBezTo>
                      <a:pt x="7815" y="1434"/>
                      <a:pt x="7755" y="1444"/>
                      <a:pt x="7694" y="1465"/>
                    </a:cubicBezTo>
                    <a:cubicBezTo>
                      <a:pt x="7309" y="1542"/>
                      <a:pt x="7104" y="2183"/>
                      <a:pt x="7488" y="2414"/>
                    </a:cubicBezTo>
                    <a:lnTo>
                      <a:pt x="7514" y="2414"/>
                    </a:lnTo>
                    <a:cubicBezTo>
                      <a:pt x="7565" y="2440"/>
                      <a:pt x="7642" y="2466"/>
                      <a:pt x="7694" y="2491"/>
                    </a:cubicBezTo>
                    <a:cubicBezTo>
                      <a:pt x="7715" y="2493"/>
                      <a:pt x="7737" y="2494"/>
                      <a:pt x="7759" y="2494"/>
                    </a:cubicBezTo>
                    <a:cubicBezTo>
                      <a:pt x="7992" y="2494"/>
                      <a:pt x="8217" y="2369"/>
                      <a:pt x="8335" y="2158"/>
                    </a:cubicBezTo>
                    <a:cubicBezTo>
                      <a:pt x="8489" y="1805"/>
                      <a:pt x="8227" y="1434"/>
                      <a:pt x="7873" y="1434"/>
                    </a:cubicBezTo>
                    <a:close/>
                    <a:moveTo>
                      <a:pt x="12521" y="1809"/>
                    </a:moveTo>
                    <a:cubicBezTo>
                      <a:pt x="12477" y="1809"/>
                      <a:pt x="12432" y="1814"/>
                      <a:pt x="12386" y="1824"/>
                    </a:cubicBezTo>
                    <a:cubicBezTo>
                      <a:pt x="12002" y="1927"/>
                      <a:pt x="11796" y="2568"/>
                      <a:pt x="12181" y="2799"/>
                    </a:cubicBezTo>
                    <a:cubicBezTo>
                      <a:pt x="12232" y="2825"/>
                      <a:pt x="12309" y="2850"/>
                      <a:pt x="12386" y="2850"/>
                    </a:cubicBezTo>
                    <a:cubicBezTo>
                      <a:pt x="12424" y="2858"/>
                      <a:pt x="12461" y="2861"/>
                      <a:pt x="12498" y="2861"/>
                    </a:cubicBezTo>
                    <a:cubicBezTo>
                      <a:pt x="12709" y="2861"/>
                      <a:pt x="12896" y="2739"/>
                      <a:pt x="13027" y="2542"/>
                    </a:cubicBezTo>
                    <a:cubicBezTo>
                      <a:pt x="13165" y="2175"/>
                      <a:pt x="12892" y="1809"/>
                      <a:pt x="12521" y="1809"/>
                    </a:cubicBezTo>
                    <a:close/>
                    <a:moveTo>
                      <a:pt x="10496" y="2693"/>
                    </a:moveTo>
                    <a:cubicBezTo>
                      <a:pt x="10485" y="2693"/>
                      <a:pt x="10474" y="2694"/>
                      <a:pt x="10463" y="2696"/>
                    </a:cubicBezTo>
                    <a:cubicBezTo>
                      <a:pt x="10335" y="2722"/>
                      <a:pt x="10258" y="2953"/>
                      <a:pt x="10386" y="3030"/>
                    </a:cubicBezTo>
                    <a:cubicBezTo>
                      <a:pt x="10412" y="3055"/>
                      <a:pt x="10412" y="3055"/>
                      <a:pt x="10437" y="3055"/>
                    </a:cubicBezTo>
                    <a:cubicBezTo>
                      <a:pt x="10540" y="3055"/>
                      <a:pt x="10617" y="3030"/>
                      <a:pt x="10668" y="2953"/>
                    </a:cubicBezTo>
                    <a:cubicBezTo>
                      <a:pt x="10715" y="2812"/>
                      <a:pt x="10612" y="2693"/>
                      <a:pt x="10496" y="2693"/>
                    </a:cubicBezTo>
                    <a:close/>
                    <a:moveTo>
                      <a:pt x="3134" y="3127"/>
                    </a:moveTo>
                    <a:cubicBezTo>
                      <a:pt x="3124" y="3127"/>
                      <a:pt x="3114" y="3129"/>
                      <a:pt x="3104" y="3132"/>
                    </a:cubicBezTo>
                    <a:cubicBezTo>
                      <a:pt x="3027" y="3158"/>
                      <a:pt x="3001" y="3260"/>
                      <a:pt x="3078" y="3312"/>
                    </a:cubicBezTo>
                    <a:lnTo>
                      <a:pt x="3078" y="3337"/>
                    </a:lnTo>
                    <a:lnTo>
                      <a:pt x="3104" y="3337"/>
                    </a:lnTo>
                    <a:cubicBezTo>
                      <a:pt x="3155" y="3337"/>
                      <a:pt x="3206" y="3312"/>
                      <a:pt x="3232" y="3260"/>
                    </a:cubicBezTo>
                    <a:cubicBezTo>
                      <a:pt x="3254" y="3194"/>
                      <a:pt x="3199" y="3127"/>
                      <a:pt x="3134" y="3127"/>
                    </a:cubicBezTo>
                    <a:close/>
                    <a:moveTo>
                      <a:pt x="6219" y="3536"/>
                    </a:moveTo>
                    <a:cubicBezTo>
                      <a:pt x="6072" y="3536"/>
                      <a:pt x="5928" y="3614"/>
                      <a:pt x="5899" y="3773"/>
                    </a:cubicBezTo>
                    <a:lnTo>
                      <a:pt x="5924" y="3773"/>
                    </a:lnTo>
                    <a:cubicBezTo>
                      <a:pt x="5924" y="3799"/>
                      <a:pt x="5924" y="3850"/>
                      <a:pt x="5924" y="3902"/>
                    </a:cubicBezTo>
                    <a:cubicBezTo>
                      <a:pt x="5950" y="4055"/>
                      <a:pt x="6078" y="4158"/>
                      <a:pt x="6232" y="4184"/>
                    </a:cubicBezTo>
                    <a:cubicBezTo>
                      <a:pt x="6243" y="4185"/>
                      <a:pt x="6254" y="4185"/>
                      <a:pt x="6265" y="4185"/>
                    </a:cubicBezTo>
                    <a:cubicBezTo>
                      <a:pt x="6526" y="4185"/>
                      <a:pt x="6662" y="3892"/>
                      <a:pt x="6514" y="3671"/>
                    </a:cubicBezTo>
                    <a:cubicBezTo>
                      <a:pt x="6447" y="3582"/>
                      <a:pt x="6332" y="3536"/>
                      <a:pt x="6219" y="3536"/>
                    </a:cubicBezTo>
                    <a:close/>
                    <a:moveTo>
                      <a:pt x="3009" y="4870"/>
                    </a:moveTo>
                    <a:cubicBezTo>
                      <a:pt x="2866" y="4870"/>
                      <a:pt x="2722" y="4947"/>
                      <a:pt x="2693" y="5107"/>
                    </a:cubicBezTo>
                    <a:lnTo>
                      <a:pt x="2719" y="5107"/>
                    </a:lnTo>
                    <a:cubicBezTo>
                      <a:pt x="2693" y="5158"/>
                      <a:pt x="2693" y="5184"/>
                      <a:pt x="2719" y="5235"/>
                    </a:cubicBezTo>
                    <a:cubicBezTo>
                      <a:pt x="2745" y="5389"/>
                      <a:pt x="2873" y="5517"/>
                      <a:pt x="3027" y="5517"/>
                    </a:cubicBezTo>
                    <a:cubicBezTo>
                      <a:pt x="3038" y="5518"/>
                      <a:pt x="3049" y="5518"/>
                      <a:pt x="3059" y="5518"/>
                    </a:cubicBezTo>
                    <a:cubicBezTo>
                      <a:pt x="3320" y="5518"/>
                      <a:pt x="3456" y="5226"/>
                      <a:pt x="3283" y="5004"/>
                    </a:cubicBezTo>
                    <a:cubicBezTo>
                      <a:pt x="3228" y="4915"/>
                      <a:pt x="3119" y="4870"/>
                      <a:pt x="3009" y="4870"/>
                    </a:cubicBezTo>
                    <a:close/>
                    <a:moveTo>
                      <a:pt x="6277" y="5340"/>
                    </a:moveTo>
                    <a:cubicBezTo>
                      <a:pt x="6229" y="5340"/>
                      <a:pt x="6179" y="5348"/>
                      <a:pt x="6129" y="5363"/>
                    </a:cubicBezTo>
                    <a:cubicBezTo>
                      <a:pt x="5745" y="5466"/>
                      <a:pt x="5540" y="6107"/>
                      <a:pt x="5924" y="6312"/>
                    </a:cubicBezTo>
                    <a:cubicBezTo>
                      <a:pt x="5976" y="6363"/>
                      <a:pt x="6053" y="6363"/>
                      <a:pt x="6129" y="6389"/>
                    </a:cubicBezTo>
                    <a:cubicBezTo>
                      <a:pt x="6151" y="6391"/>
                      <a:pt x="6173" y="6392"/>
                      <a:pt x="6194" y="6392"/>
                    </a:cubicBezTo>
                    <a:cubicBezTo>
                      <a:pt x="6424" y="6392"/>
                      <a:pt x="6630" y="6267"/>
                      <a:pt x="6771" y="6055"/>
                    </a:cubicBezTo>
                    <a:cubicBezTo>
                      <a:pt x="6906" y="5718"/>
                      <a:pt x="6625" y="5340"/>
                      <a:pt x="6277" y="5340"/>
                    </a:cubicBezTo>
                    <a:close/>
                    <a:moveTo>
                      <a:pt x="1163" y="6898"/>
                    </a:moveTo>
                    <a:cubicBezTo>
                      <a:pt x="1152" y="6898"/>
                      <a:pt x="1140" y="6899"/>
                      <a:pt x="1129" y="6902"/>
                    </a:cubicBezTo>
                    <a:cubicBezTo>
                      <a:pt x="1001" y="6927"/>
                      <a:pt x="924" y="7158"/>
                      <a:pt x="1052" y="7235"/>
                    </a:cubicBezTo>
                    <a:cubicBezTo>
                      <a:pt x="1078" y="7235"/>
                      <a:pt x="1104" y="7261"/>
                      <a:pt x="1129" y="7261"/>
                    </a:cubicBezTo>
                    <a:cubicBezTo>
                      <a:pt x="1206" y="7261"/>
                      <a:pt x="1283" y="7235"/>
                      <a:pt x="1334" y="7132"/>
                    </a:cubicBezTo>
                    <a:cubicBezTo>
                      <a:pt x="1381" y="7015"/>
                      <a:pt x="1278" y="6898"/>
                      <a:pt x="1163" y="6898"/>
                    </a:cubicBezTo>
                    <a:close/>
                    <a:moveTo>
                      <a:pt x="5001" y="7850"/>
                    </a:moveTo>
                    <a:cubicBezTo>
                      <a:pt x="4924" y="7876"/>
                      <a:pt x="4899" y="8004"/>
                      <a:pt x="4950" y="8056"/>
                    </a:cubicBezTo>
                    <a:lnTo>
                      <a:pt x="5001" y="8056"/>
                    </a:lnTo>
                    <a:cubicBezTo>
                      <a:pt x="5052" y="8056"/>
                      <a:pt x="5104" y="8030"/>
                      <a:pt x="5129" y="8004"/>
                    </a:cubicBezTo>
                    <a:cubicBezTo>
                      <a:pt x="5155" y="7927"/>
                      <a:pt x="5078" y="7850"/>
                      <a:pt x="5001" y="7850"/>
                    </a:cubicBezTo>
                    <a:close/>
                    <a:moveTo>
                      <a:pt x="2940" y="7598"/>
                    </a:moveTo>
                    <a:cubicBezTo>
                      <a:pt x="2902" y="7598"/>
                      <a:pt x="2862" y="7605"/>
                      <a:pt x="2822" y="7620"/>
                    </a:cubicBezTo>
                    <a:cubicBezTo>
                      <a:pt x="2565" y="7697"/>
                      <a:pt x="2437" y="8107"/>
                      <a:pt x="2693" y="8235"/>
                    </a:cubicBezTo>
                    <a:cubicBezTo>
                      <a:pt x="2719" y="8261"/>
                      <a:pt x="2770" y="8286"/>
                      <a:pt x="2822" y="8286"/>
                    </a:cubicBezTo>
                    <a:cubicBezTo>
                      <a:pt x="2838" y="8289"/>
                      <a:pt x="2854" y="8290"/>
                      <a:pt x="2870" y="8290"/>
                    </a:cubicBezTo>
                    <a:cubicBezTo>
                      <a:pt x="3007" y="8290"/>
                      <a:pt x="3137" y="8196"/>
                      <a:pt x="3206" y="8081"/>
                    </a:cubicBezTo>
                    <a:cubicBezTo>
                      <a:pt x="3338" y="7840"/>
                      <a:pt x="3169" y="7598"/>
                      <a:pt x="2940" y="7598"/>
                    </a:cubicBezTo>
                    <a:close/>
                    <a:moveTo>
                      <a:pt x="6698" y="7919"/>
                    </a:moveTo>
                    <a:cubicBezTo>
                      <a:pt x="6554" y="7919"/>
                      <a:pt x="6414" y="7990"/>
                      <a:pt x="6386" y="8133"/>
                    </a:cubicBezTo>
                    <a:lnTo>
                      <a:pt x="6412" y="8133"/>
                    </a:lnTo>
                    <a:cubicBezTo>
                      <a:pt x="6412" y="8184"/>
                      <a:pt x="6412" y="8235"/>
                      <a:pt x="6412" y="8261"/>
                    </a:cubicBezTo>
                    <a:cubicBezTo>
                      <a:pt x="6437" y="8415"/>
                      <a:pt x="6565" y="8543"/>
                      <a:pt x="6745" y="8568"/>
                    </a:cubicBezTo>
                    <a:cubicBezTo>
                      <a:pt x="7001" y="8568"/>
                      <a:pt x="7181" y="8261"/>
                      <a:pt x="7001" y="8056"/>
                    </a:cubicBezTo>
                    <a:cubicBezTo>
                      <a:pt x="6933" y="7964"/>
                      <a:pt x="6814" y="7919"/>
                      <a:pt x="6698" y="7919"/>
                    </a:cubicBezTo>
                    <a:close/>
                    <a:moveTo>
                      <a:pt x="4317" y="9878"/>
                    </a:moveTo>
                    <a:cubicBezTo>
                      <a:pt x="4265" y="9878"/>
                      <a:pt x="4210" y="9886"/>
                      <a:pt x="4155" y="9902"/>
                    </a:cubicBezTo>
                    <a:cubicBezTo>
                      <a:pt x="3770" y="9979"/>
                      <a:pt x="3565" y="10645"/>
                      <a:pt x="3950" y="10851"/>
                    </a:cubicBezTo>
                    <a:cubicBezTo>
                      <a:pt x="4001" y="10876"/>
                      <a:pt x="4078" y="10902"/>
                      <a:pt x="4129" y="10928"/>
                    </a:cubicBezTo>
                    <a:cubicBezTo>
                      <a:pt x="4153" y="10930"/>
                      <a:pt x="4177" y="10931"/>
                      <a:pt x="4200" y="10931"/>
                    </a:cubicBezTo>
                    <a:cubicBezTo>
                      <a:pt x="4454" y="10931"/>
                      <a:pt x="4677" y="10805"/>
                      <a:pt x="4770" y="10594"/>
                    </a:cubicBezTo>
                    <a:cubicBezTo>
                      <a:pt x="4927" y="10236"/>
                      <a:pt x="4673" y="9878"/>
                      <a:pt x="4317" y="9878"/>
                    </a:cubicBezTo>
                    <a:close/>
                    <a:moveTo>
                      <a:pt x="746" y="10289"/>
                    </a:moveTo>
                    <a:cubicBezTo>
                      <a:pt x="696" y="10289"/>
                      <a:pt x="644" y="10297"/>
                      <a:pt x="591" y="10312"/>
                    </a:cubicBezTo>
                    <a:cubicBezTo>
                      <a:pt x="206" y="10415"/>
                      <a:pt x="1" y="11056"/>
                      <a:pt x="386" y="11287"/>
                    </a:cubicBezTo>
                    <a:lnTo>
                      <a:pt x="386" y="11261"/>
                    </a:lnTo>
                    <a:cubicBezTo>
                      <a:pt x="437" y="11312"/>
                      <a:pt x="514" y="11338"/>
                      <a:pt x="565" y="11338"/>
                    </a:cubicBezTo>
                    <a:cubicBezTo>
                      <a:pt x="589" y="11340"/>
                      <a:pt x="613" y="11341"/>
                      <a:pt x="636" y="11341"/>
                    </a:cubicBezTo>
                    <a:cubicBezTo>
                      <a:pt x="889" y="11341"/>
                      <a:pt x="1112" y="11216"/>
                      <a:pt x="1206" y="11004"/>
                    </a:cubicBezTo>
                    <a:cubicBezTo>
                      <a:pt x="1364" y="10667"/>
                      <a:pt x="1106" y="10289"/>
                      <a:pt x="746" y="10289"/>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48" name="Google Shape;1648;p33"/>
              <p:cNvSpPr/>
              <p:nvPr/>
            </p:nvSpPr>
            <p:spPr>
              <a:xfrm>
                <a:off x="-1809250" y="2563500"/>
                <a:ext cx="247275" cy="1438900"/>
              </a:xfrm>
              <a:custGeom>
                <a:avLst/>
                <a:gdLst/>
                <a:ahLst/>
                <a:cxnLst/>
                <a:rect l="l" t="t" r="r" b="b"/>
                <a:pathLst>
                  <a:path w="9891" h="57556" extrusionOk="0">
                    <a:moveTo>
                      <a:pt x="9445" y="0"/>
                    </a:moveTo>
                    <a:cubicBezTo>
                      <a:pt x="9304" y="0"/>
                      <a:pt x="9164" y="81"/>
                      <a:pt x="9104" y="270"/>
                    </a:cubicBezTo>
                    <a:cubicBezTo>
                      <a:pt x="4617" y="13912"/>
                      <a:pt x="1" y="34913"/>
                      <a:pt x="3386" y="57247"/>
                    </a:cubicBezTo>
                    <a:cubicBezTo>
                      <a:pt x="3411" y="57427"/>
                      <a:pt x="3565" y="57555"/>
                      <a:pt x="3745" y="57555"/>
                    </a:cubicBezTo>
                    <a:lnTo>
                      <a:pt x="3822" y="57555"/>
                    </a:lnTo>
                    <a:cubicBezTo>
                      <a:pt x="4027" y="57530"/>
                      <a:pt x="4155" y="57324"/>
                      <a:pt x="4129" y="57119"/>
                    </a:cubicBezTo>
                    <a:cubicBezTo>
                      <a:pt x="796" y="34939"/>
                      <a:pt x="5360" y="14091"/>
                      <a:pt x="9796" y="501"/>
                    </a:cubicBezTo>
                    <a:cubicBezTo>
                      <a:pt x="9890" y="202"/>
                      <a:pt x="9667" y="0"/>
                      <a:pt x="9445"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1649" name="Google Shape;1649;p33"/>
          <p:cNvGrpSpPr/>
          <p:nvPr/>
        </p:nvGrpSpPr>
        <p:grpSpPr>
          <a:xfrm rot="3983753">
            <a:off x="10557657" y="4985999"/>
            <a:ext cx="2437328" cy="2565511"/>
            <a:chOff x="1526600" y="450800"/>
            <a:chExt cx="4540675" cy="4779475"/>
          </a:xfrm>
        </p:grpSpPr>
        <p:sp>
          <p:nvSpPr>
            <p:cNvPr id="1650" name="Google Shape;1650;p33"/>
            <p:cNvSpPr/>
            <p:nvPr/>
          </p:nvSpPr>
          <p:spPr>
            <a:xfrm>
              <a:off x="1610100" y="473575"/>
              <a:ext cx="4457175" cy="4689450"/>
            </a:xfrm>
            <a:custGeom>
              <a:avLst/>
              <a:gdLst/>
              <a:ahLst/>
              <a:cxnLst/>
              <a:rect l="l" t="t" r="r" b="b"/>
              <a:pathLst>
                <a:path w="178287" h="187578" extrusionOk="0">
                  <a:moveTo>
                    <a:pt x="95602" y="1"/>
                  </a:moveTo>
                  <a:cubicBezTo>
                    <a:pt x="95141" y="1"/>
                    <a:pt x="94676" y="129"/>
                    <a:pt x="94258" y="394"/>
                  </a:cubicBezTo>
                  <a:lnTo>
                    <a:pt x="0" y="63859"/>
                  </a:lnTo>
                  <a:lnTo>
                    <a:pt x="79645" y="185257"/>
                  </a:lnTo>
                  <a:cubicBezTo>
                    <a:pt x="80631" y="186769"/>
                    <a:pt x="82280" y="187578"/>
                    <a:pt x="83965" y="187578"/>
                  </a:cubicBezTo>
                  <a:cubicBezTo>
                    <a:pt x="84955" y="187578"/>
                    <a:pt x="85959" y="187298"/>
                    <a:pt x="86847" y="186719"/>
                  </a:cubicBezTo>
                  <a:lnTo>
                    <a:pt x="176826" y="126176"/>
                  </a:lnTo>
                  <a:cubicBezTo>
                    <a:pt x="177974" y="125393"/>
                    <a:pt x="178287" y="123880"/>
                    <a:pt x="177504" y="122732"/>
                  </a:cubicBezTo>
                  <a:lnTo>
                    <a:pt x="97703" y="1125"/>
                  </a:lnTo>
                  <a:cubicBezTo>
                    <a:pt x="97205" y="394"/>
                    <a:pt x="96410" y="1"/>
                    <a:pt x="95602" y="1"/>
                  </a:cubicBezTo>
                  <a:close/>
                </a:path>
              </a:pathLst>
            </a:custGeom>
            <a:solidFill>
              <a:srgbClr val="119B9B"/>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51" name="Google Shape;1651;p33"/>
            <p:cNvSpPr/>
            <p:nvPr/>
          </p:nvSpPr>
          <p:spPr>
            <a:xfrm>
              <a:off x="1616625" y="450800"/>
              <a:ext cx="4391950" cy="4645025"/>
            </a:xfrm>
            <a:custGeom>
              <a:avLst/>
              <a:gdLst/>
              <a:ahLst/>
              <a:cxnLst/>
              <a:rect l="l" t="t" r="r" b="b"/>
              <a:pathLst>
                <a:path w="175678" h="185801" extrusionOk="0">
                  <a:moveTo>
                    <a:pt x="93162" y="0"/>
                  </a:moveTo>
                  <a:lnTo>
                    <a:pt x="0" y="61587"/>
                  </a:lnTo>
                  <a:lnTo>
                    <a:pt x="80323" y="184028"/>
                  </a:lnTo>
                  <a:cubicBezTo>
                    <a:pt x="81085" y="185187"/>
                    <a:pt x="82329" y="185800"/>
                    <a:pt x="83604" y="185800"/>
                  </a:cubicBezTo>
                  <a:cubicBezTo>
                    <a:pt x="84339" y="185800"/>
                    <a:pt x="85083" y="185597"/>
                    <a:pt x="85751" y="185177"/>
                  </a:cubicBezTo>
                  <a:lnTo>
                    <a:pt x="175677" y="125782"/>
                  </a:lnTo>
                  <a:lnTo>
                    <a:pt x="93162" y="0"/>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52" name="Google Shape;1652;p33"/>
            <p:cNvSpPr/>
            <p:nvPr/>
          </p:nvSpPr>
          <p:spPr>
            <a:xfrm>
              <a:off x="3931325" y="462525"/>
              <a:ext cx="2064200" cy="3145900"/>
            </a:xfrm>
            <a:custGeom>
              <a:avLst/>
              <a:gdLst/>
              <a:ahLst/>
              <a:cxnLst/>
              <a:rect l="l" t="t" r="r" b="b"/>
              <a:pathLst>
                <a:path w="82568" h="125836" fill="none" extrusionOk="0">
                  <a:moveTo>
                    <a:pt x="0" y="1"/>
                  </a:moveTo>
                  <a:lnTo>
                    <a:pt x="82567" y="125835"/>
                  </a:lnTo>
                </a:path>
              </a:pathLst>
            </a:custGeom>
            <a:noFill/>
            <a:ln w="11750" cap="flat" cmpd="sng">
              <a:solidFill>
                <a:schemeClr val="dk1"/>
              </a:solidFill>
              <a:prstDash val="solid"/>
              <a:miter lim="5219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53" name="Google Shape;1653;p33"/>
            <p:cNvSpPr/>
            <p:nvPr/>
          </p:nvSpPr>
          <p:spPr>
            <a:xfrm>
              <a:off x="3898700" y="482100"/>
              <a:ext cx="2065500" cy="3145900"/>
            </a:xfrm>
            <a:custGeom>
              <a:avLst/>
              <a:gdLst/>
              <a:ahLst/>
              <a:cxnLst/>
              <a:rect l="l" t="t" r="r" b="b"/>
              <a:pathLst>
                <a:path w="82620" h="125836" fill="none" extrusionOk="0">
                  <a:moveTo>
                    <a:pt x="1" y="1"/>
                  </a:moveTo>
                  <a:lnTo>
                    <a:pt x="82620" y="125835"/>
                  </a:lnTo>
                </a:path>
              </a:pathLst>
            </a:custGeom>
            <a:noFill/>
            <a:ln w="11750" cap="flat" cmpd="sng">
              <a:solidFill>
                <a:schemeClr val="dk1"/>
              </a:solidFill>
              <a:prstDash val="solid"/>
              <a:miter lim="5219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54" name="Google Shape;1654;p33"/>
            <p:cNvSpPr/>
            <p:nvPr/>
          </p:nvSpPr>
          <p:spPr>
            <a:xfrm>
              <a:off x="3742125" y="4138150"/>
              <a:ext cx="842925" cy="1092125"/>
            </a:xfrm>
            <a:custGeom>
              <a:avLst/>
              <a:gdLst/>
              <a:ahLst/>
              <a:cxnLst/>
              <a:rect l="l" t="t" r="r" b="b"/>
              <a:pathLst>
                <a:path w="33717" h="43685" extrusionOk="0">
                  <a:moveTo>
                    <a:pt x="9604" y="0"/>
                  </a:moveTo>
                  <a:lnTo>
                    <a:pt x="1" y="6159"/>
                  </a:lnTo>
                  <a:lnTo>
                    <a:pt x="24113" y="43685"/>
                  </a:lnTo>
                  <a:lnTo>
                    <a:pt x="25679" y="35595"/>
                  </a:lnTo>
                  <a:lnTo>
                    <a:pt x="33716" y="37526"/>
                  </a:lnTo>
                  <a:lnTo>
                    <a:pt x="9604"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55" name="Google Shape;1655;p33"/>
            <p:cNvSpPr/>
            <p:nvPr/>
          </p:nvSpPr>
          <p:spPr>
            <a:xfrm>
              <a:off x="1526600" y="464775"/>
              <a:ext cx="4343675" cy="4627200"/>
            </a:xfrm>
            <a:custGeom>
              <a:avLst/>
              <a:gdLst/>
              <a:ahLst/>
              <a:cxnLst/>
              <a:rect l="l" t="t" r="r" b="b"/>
              <a:pathLst>
                <a:path w="173747" h="185088" extrusionOk="0">
                  <a:moveTo>
                    <a:pt x="91115" y="1"/>
                  </a:moveTo>
                  <a:cubicBezTo>
                    <a:pt x="90634" y="1"/>
                    <a:pt x="90147" y="140"/>
                    <a:pt x="89718" y="433"/>
                  </a:cubicBezTo>
                  <a:lnTo>
                    <a:pt x="0" y="59357"/>
                  </a:lnTo>
                  <a:lnTo>
                    <a:pt x="82515" y="185087"/>
                  </a:lnTo>
                  <a:lnTo>
                    <a:pt x="172285" y="126163"/>
                  </a:lnTo>
                  <a:cubicBezTo>
                    <a:pt x="173433" y="125380"/>
                    <a:pt x="173746" y="123866"/>
                    <a:pt x="172963" y="122718"/>
                  </a:cubicBezTo>
                  <a:lnTo>
                    <a:pt x="93162" y="1111"/>
                  </a:lnTo>
                  <a:cubicBezTo>
                    <a:pt x="92705" y="392"/>
                    <a:pt x="91920" y="1"/>
                    <a:pt x="9111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56" name="Google Shape;1656;p33"/>
            <p:cNvSpPr/>
            <p:nvPr/>
          </p:nvSpPr>
          <p:spPr>
            <a:xfrm>
              <a:off x="1636200" y="1843000"/>
              <a:ext cx="2130750" cy="3199400"/>
            </a:xfrm>
            <a:custGeom>
              <a:avLst/>
              <a:gdLst/>
              <a:ahLst/>
              <a:cxnLst/>
              <a:rect l="l" t="t" r="r" b="b"/>
              <a:pathLst>
                <a:path w="85230" h="127976" extrusionOk="0">
                  <a:moveTo>
                    <a:pt x="2506" y="1"/>
                  </a:moveTo>
                  <a:lnTo>
                    <a:pt x="0" y="1619"/>
                  </a:lnTo>
                  <a:lnTo>
                    <a:pt x="82724" y="127975"/>
                  </a:lnTo>
                  <a:lnTo>
                    <a:pt x="85229" y="126357"/>
                  </a:lnTo>
                  <a:lnTo>
                    <a:pt x="2506"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57" name="Google Shape;1657;p33"/>
            <p:cNvSpPr/>
            <p:nvPr/>
          </p:nvSpPr>
          <p:spPr>
            <a:xfrm>
              <a:off x="2647400" y="1567700"/>
              <a:ext cx="2116400" cy="2399550"/>
            </a:xfrm>
            <a:custGeom>
              <a:avLst/>
              <a:gdLst/>
              <a:ahLst/>
              <a:cxnLst/>
              <a:rect l="l" t="t" r="r" b="b"/>
              <a:pathLst>
                <a:path w="84656" h="95982" fill="none" extrusionOk="0">
                  <a:moveTo>
                    <a:pt x="82777" y="71347"/>
                  </a:moveTo>
                  <a:cubicBezTo>
                    <a:pt x="82777" y="69937"/>
                    <a:pt x="83507" y="68633"/>
                    <a:pt x="84656" y="67850"/>
                  </a:cubicBezTo>
                  <a:lnTo>
                    <a:pt x="40919" y="1201"/>
                  </a:lnTo>
                  <a:cubicBezTo>
                    <a:pt x="38988" y="2453"/>
                    <a:pt x="36431" y="1932"/>
                    <a:pt x="35178" y="0"/>
                  </a:cubicBezTo>
                  <a:lnTo>
                    <a:pt x="1149" y="22286"/>
                  </a:lnTo>
                  <a:cubicBezTo>
                    <a:pt x="2454" y="24217"/>
                    <a:pt x="1932" y="26827"/>
                    <a:pt x="1" y="28080"/>
                  </a:cubicBezTo>
                  <a:lnTo>
                    <a:pt x="43737" y="94729"/>
                  </a:lnTo>
                  <a:cubicBezTo>
                    <a:pt x="45668" y="93476"/>
                    <a:pt x="48226" y="94050"/>
                    <a:pt x="49478" y="95981"/>
                  </a:cubicBezTo>
                  <a:lnTo>
                    <a:pt x="83455" y="73643"/>
                  </a:lnTo>
                  <a:cubicBezTo>
                    <a:pt x="82985" y="72965"/>
                    <a:pt x="82777" y="72182"/>
                    <a:pt x="82777" y="71347"/>
                  </a:cubicBezTo>
                  <a:close/>
                </a:path>
              </a:pathLst>
            </a:custGeom>
            <a:solidFill>
              <a:schemeClr val="lt1"/>
            </a:solidFill>
            <a:ln w="14350" cap="flat" cmpd="sng">
              <a:solidFill>
                <a:schemeClr val="lt1"/>
              </a:solidFill>
              <a:prstDash val="solid"/>
              <a:miter lim="5219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1658" name="Google Shape;1658;p33"/>
          <p:cNvSpPr txBox="1">
            <a:spLocks noGrp="1"/>
          </p:cNvSpPr>
          <p:nvPr>
            <p:ph type="title"/>
          </p:nvPr>
        </p:nvSpPr>
        <p:spPr>
          <a:xfrm>
            <a:off x="1847701" y="2842805"/>
            <a:ext cx="4220000" cy="1700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600"/>
              <a:buNone/>
              <a:defRPr sz="4800"/>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a:endParaRPr/>
          </a:p>
        </p:txBody>
      </p:sp>
      <p:sp>
        <p:nvSpPr>
          <p:cNvPr id="1659" name="Google Shape;1659;p33"/>
          <p:cNvSpPr txBox="1">
            <a:spLocks noGrp="1"/>
          </p:cNvSpPr>
          <p:nvPr>
            <p:ph type="title" idx="2" hasCustomPrompt="1"/>
          </p:nvPr>
        </p:nvSpPr>
        <p:spPr>
          <a:xfrm>
            <a:off x="3311735" y="981727"/>
            <a:ext cx="1292000" cy="9628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3"/>
              </a:buClr>
              <a:buSzPts val="4900"/>
              <a:buNone/>
              <a:defRPr sz="6667">
                <a:solidFill>
                  <a:schemeClr val="dk1"/>
                </a:solidFill>
              </a:defRPr>
            </a:lvl1pPr>
            <a:lvl2pPr lvl="1" algn="ctr" rtl="0">
              <a:spcBef>
                <a:spcPts val="0"/>
              </a:spcBef>
              <a:spcAft>
                <a:spcPts val="0"/>
              </a:spcAft>
              <a:buClr>
                <a:schemeClr val="accent3"/>
              </a:buClr>
              <a:buSzPts val="4900"/>
              <a:buNone/>
              <a:defRPr sz="6533">
                <a:solidFill>
                  <a:schemeClr val="accent3"/>
                </a:solidFill>
              </a:defRPr>
            </a:lvl2pPr>
            <a:lvl3pPr lvl="2" algn="ctr" rtl="0">
              <a:spcBef>
                <a:spcPts val="0"/>
              </a:spcBef>
              <a:spcAft>
                <a:spcPts val="0"/>
              </a:spcAft>
              <a:buClr>
                <a:schemeClr val="accent3"/>
              </a:buClr>
              <a:buSzPts val="4900"/>
              <a:buNone/>
              <a:defRPr sz="6533">
                <a:solidFill>
                  <a:schemeClr val="accent3"/>
                </a:solidFill>
              </a:defRPr>
            </a:lvl3pPr>
            <a:lvl4pPr lvl="3" algn="ctr" rtl="0">
              <a:spcBef>
                <a:spcPts val="0"/>
              </a:spcBef>
              <a:spcAft>
                <a:spcPts val="0"/>
              </a:spcAft>
              <a:buClr>
                <a:schemeClr val="accent3"/>
              </a:buClr>
              <a:buSzPts val="4900"/>
              <a:buNone/>
              <a:defRPr sz="6533">
                <a:solidFill>
                  <a:schemeClr val="accent3"/>
                </a:solidFill>
              </a:defRPr>
            </a:lvl4pPr>
            <a:lvl5pPr lvl="4" algn="ctr" rtl="0">
              <a:spcBef>
                <a:spcPts val="0"/>
              </a:spcBef>
              <a:spcAft>
                <a:spcPts val="0"/>
              </a:spcAft>
              <a:buClr>
                <a:schemeClr val="accent3"/>
              </a:buClr>
              <a:buSzPts val="4900"/>
              <a:buNone/>
              <a:defRPr sz="6533">
                <a:solidFill>
                  <a:schemeClr val="accent3"/>
                </a:solidFill>
              </a:defRPr>
            </a:lvl5pPr>
            <a:lvl6pPr lvl="5" algn="ctr" rtl="0">
              <a:spcBef>
                <a:spcPts val="0"/>
              </a:spcBef>
              <a:spcAft>
                <a:spcPts val="0"/>
              </a:spcAft>
              <a:buClr>
                <a:schemeClr val="accent3"/>
              </a:buClr>
              <a:buSzPts val="4900"/>
              <a:buNone/>
              <a:defRPr sz="6533">
                <a:solidFill>
                  <a:schemeClr val="accent3"/>
                </a:solidFill>
              </a:defRPr>
            </a:lvl6pPr>
            <a:lvl7pPr lvl="6" algn="ctr" rtl="0">
              <a:spcBef>
                <a:spcPts val="0"/>
              </a:spcBef>
              <a:spcAft>
                <a:spcPts val="0"/>
              </a:spcAft>
              <a:buClr>
                <a:schemeClr val="accent3"/>
              </a:buClr>
              <a:buSzPts val="4900"/>
              <a:buNone/>
              <a:defRPr sz="6533">
                <a:solidFill>
                  <a:schemeClr val="accent3"/>
                </a:solidFill>
              </a:defRPr>
            </a:lvl7pPr>
            <a:lvl8pPr lvl="7" algn="ctr" rtl="0">
              <a:spcBef>
                <a:spcPts val="0"/>
              </a:spcBef>
              <a:spcAft>
                <a:spcPts val="0"/>
              </a:spcAft>
              <a:buClr>
                <a:schemeClr val="accent3"/>
              </a:buClr>
              <a:buSzPts val="4900"/>
              <a:buNone/>
              <a:defRPr sz="6533">
                <a:solidFill>
                  <a:schemeClr val="accent3"/>
                </a:solidFill>
              </a:defRPr>
            </a:lvl8pPr>
            <a:lvl9pPr lvl="8" algn="ctr" rtl="0">
              <a:spcBef>
                <a:spcPts val="0"/>
              </a:spcBef>
              <a:spcAft>
                <a:spcPts val="0"/>
              </a:spcAft>
              <a:buClr>
                <a:schemeClr val="accent3"/>
              </a:buClr>
              <a:buSzPts val="4900"/>
              <a:buNone/>
              <a:defRPr sz="6533">
                <a:solidFill>
                  <a:schemeClr val="accent3"/>
                </a:solidFill>
              </a:defRPr>
            </a:lvl9pPr>
          </a:lstStyle>
          <a:p>
            <a:r>
              <a:t>xx%</a:t>
            </a:r>
          </a:p>
        </p:txBody>
      </p:sp>
      <p:sp>
        <p:nvSpPr>
          <p:cNvPr id="1660" name="Google Shape;1660;p33"/>
          <p:cNvSpPr txBox="1">
            <a:spLocks noGrp="1"/>
          </p:cNvSpPr>
          <p:nvPr>
            <p:ph type="subTitle" idx="1"/>
          </p:nvPr>
        </p:nvSpPr>
        <p:spPr>
          <a:xfrm>
            <a:off x="1964135" y="4479105"/>
            <a:ext cx="3987200" cy="781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600"/>
              <a:buNone/>
              <a:defRPr sz="2133"/>
            </a:lvl1pPr>
            <a:lvl2pPr lvl="1" algn="ctr" rtl="0">
              <a:lnSpc>
                <a:spcPct val="100000"/>
              </a:lnSpc>
              <a:spcBef>
                <a:spcPts val="0"/>
              </a:spcBef>
              <a:spcAft>
                <a:spcPts val="0"/>
              </a:spcAft>
              <a:buSzPts val="1600"/>
              <a:buNone/>
              <a:defRPr sz="2133"/>
            </a:lvl2pPr>
            <a:lvl3pPr lvl="2" algn="ctr" rtl="0">
              <a:lnSpc>
                <a:spcPct val="100000"/>
              </a:lnSpc>
              <a:spcBef>
                <a:spcPts val="0"/>
              </a:spcBef>
              <a:spcAft>
                <a:spcPts val="0"/>
              </a:spcAft>
              <a:buSzPts val="1600"/>
              <a:buNone/>
              <a:defRPr sz="2133"/>
            </a:lvl3pPr>
            <a:lvl4pPr lvl="3" algn="ctr" rtl="0">
              <a:lnSpc>
                <a:spcPct val="100000"/>
              </a:lnSpc>
              <a:spcBef>
                <a:spcPts val="0"/>
              </a:spcBef>
              <a:spcAft>
                <a:spcPts val="0"/>
              </a:spcAft>
              <a:buSzPts val="1600"/>
              <a:buNone/>
              <a:defRPr sz="2133"/>
            </a:lvl4pPr>
            <a:lvl5pPr lvl="4" algn="ctr" rtl="0">
              <a:lnSpc>
                <a:spcPct val="100000"/>
              </a:lnSpc>
              <a:spcBef>
                <a:spcPts val="0"/>
              </a:spcBef>
              <a:spcAft>
                <a:spcPts val="0"/>
              </a:spcAft>
              <a:buSzPts val="1600"/>
              <a:buNone/>
              <a:defRPr sz="2133"/>
            </a:lvl5pPr>
            <a:lvl6pPr lvl="5" algn="ctr" rtl="0">
              <a:lnSpc>
                <a:spcPct val="100000"/>
              </a:lnSpc>
              <a:spcBef>
                <a:spcPts val="0"/>
              </a:spcBef>
              <a:spcAft>
                <a:spcPts val="0"/>
              </a:spcAft>
              <a:buSzPts val="1600"/>
              <a:buNone/>
              <a:defRPr sz="2133"/>
            </a:lvl6pPr>
            <a:lvl7pPr lvl="6" algn="ctr" rtl="0">
              <a:lnSpc>
                <a:spcPct val="100000"/>
              </a:lnSpc>
              <a:spcBef>
                <a:spcPts val="0"/>
              </a:spcBef>
              <a:spcAft>
                <a:spcPts val="0"/>
              </a:spcAft>
              <a:buSzPts val="1600"/>
              <a:buNone/>
              <a:defRPr sz="2133"/>
            </a:lvl7pPr>
            <a:lvl8pPr lvl="7" algn="ctr" rtl="0">
              <a:lnSpc>
                <a:spcPct val="100000"/>
              </a:lnSpc>
              <a:spcBef>
                <a:spcPts val="0"/>
              </a:spcBef>
              <a:spcAft>
                <a:spcPts val="0"/>
              </a:spcAft>
              <a:buSzPts val="1600"/>
              <a:buNone/>
              <a:defRPr sz="2133"/>
            </a:lvl8pPr>
            <a:lvl9pPr lvl="8" algn="ctr" rtl="0">
              <a:lnSpc>
                <a:spcPct val="100000"/>
              </a:lnSpc>
              <a:spcBef>
                <a:spcPts val="0"/>
              </a:spcBef>
              <a:spcAft>
                <a:spcPts val="0"/>
              </a:spcAft>
              <a:buSzPts val="1600"/>
              <a:buNone/>
              <a:defRPr sz="2133"/>
            </a:lvl9pPr>
          </a:lstStyle>
          <a:p>
            <a:endParaRPr/>
          </a:p>
        </p:txBody>
      </p:sp>
    </p:spTree>
    <p:extLst>
      <p:ext uri="{BB962C8B-B14F-4D97-AF65-F5344CB8AC3E}">
        <p14:creationId xmlns:p14="http://schemas.microsoft.com/office/powerpoint/2010/main" val="2627640850"/>
      </p:ext>
    </p:extLst>
  </p:cSld>
  <p:clrMapOvr>
    <a:masterClrMapping/>
  </p:clrMapOvr>
</p:sldLayout>
</file>

<file path=ppt/slideLayouts/slideLayout216.xml><?xml version="1.0" encoding="utf-8"?>
<p:sldLayout xmlns:a="http://schemas.openxmlformats.org/drawingml/2006/main" xmlns:r="http://schemas.openxmlformats.org/officeDocument/2006/relationships" xmlns:p="http://schemas.openxmlformats.org/presentationml/2006/main" matchingName="Background">
  <p:cSld name="Background">
    <p:spTree>
      <p:nvGrpSpPr>
        <p:cNvPr id="1" name="Shape 1743"/>
        <p:cNvGrpSpPr/>
        <p:nvPr/>
      </p:nvGrpSpPr>
      <p:grpSpPr>
        <a:xfrm>
          <a:off x="0" y="0"/>
          <a:ext cx="0" cy="0"/>
          <a:chOff x="0" y="0"/>
          <a:chExt cx="0" cy="0"/>
        </a:xfrm>
      </p:grpSpPr>
      <p:pic>
        <p:nvPicPr>
          <p:cNvPr id="1744" name="Google Shape;1744;p35"/>
          <p:cNvPicPr preferRelativeResize="0"/>
          <p:nvPr/>
        </p:nvPicPr>
        <p:blipFill>
          <a:blip r:embed="rId2">
            <a:alphaModFix/>
          </a:blip>
          <a:stretch>
            <a:fillRect/>
          </a:stretch>
        </p:blipFill>
        <p:spPr>
          <a:xfrm>
            <a:off x="-75466" y="-36433"/>
            <a:ext cx="12342935" cy="7005332"/>
          </a:xfrm>
          <a:prstGeom prst="rect">
            <a:avLst/>
          </a:prstGeom>
          <a:noFill/>
          <a:ln>
            <a:noFill/>
          </a:ln>
        </p:spPr>
      </p:pic>
      <p:grpSp>
        <p:nvGrpSpPr>
          <p:cNvPr id="1745" name="Google Shape;1745;p35"/>
          <p:cNvGrpSpPr/>
          <p:nvPr/>
        </p:nvGrpSpPr>
        <p:grpSpPr>
          <a:xfrm rot="963590" flipH="1">
            <a:off x="-349027" y="-1010629"/>
            <a:ext cx="3524885" cy="2844709"/>
            <a:chOff x="-729163" y="3851975"/>
            <a:chExt cx="2464103" cy="1988620"/>
          </a:xfrm>
        </p:grpSpPr>
        <p:sp>
          <p:nvSpPr>
            <p:cNvPr id="1746" name="Google Shape;1746;p35"/>
            <p:cNvSpPr/>
            <p:nvPr/>
          </p:nvSpPr>
          <p:spPr>
            <a:xfrm rot="363082">
              <a:off x="-642946" y="3967874"/>
              <a:ext cx="2291669" cy="1756822"/>
            </a:xfrm>
            <a:custGeom>
              <a:avLst/>
              <a:gdLst/>
              <a:ahLst/>
              <a:cxnLst/>
              <a:rect l="l" t="t" r="r" b="b"/>
              <a:pathLst>
                <a:path w="73153" h="56080" extrusionOk="0">
                  <a:moveTo>
                    <a:pt x="12829" y="0"/>
                  </a:moveTo>
                  <a:cubicBezTo>
                    <a:pt x="12663" y="0"/>
                    <a:pt x="12517" y="100"/>
                    <a:pt x="12443" y="272"/>
                  </a:cubicBezTo>
                  <a:lnTo>
                    <a:pt x="101" y="32729"/>
                  </a:lnTo>
                  <a:cubicBezTo>
                    <a:pt x="1" y="32929"/>
                    <a:pt x="134" y="33196"/>
                    <a:pt x="334" y="33262"/>
                  </a:cubicBezTo>
                  <a:lnTo>
                    <a:pt x="60143" y="56045"/>
                  </a:lnTo>
                  <a:cubicBezTo>
                    <a:pt x="60198" y="56069"/>
                    <a:pt x="60253" y="56079"/>
                    <a:pt x="60306" y="56079"/>
                  </a:cubicBezTo>
                  <a:cubicBezTo>
                    <a:pt x="60479" y="56079"/>
                    <a:pt x="60634" y="55965"/>
                    <a:pt x="60711" y="55812"/>
                  </a:cubicBezTo>
                  <a:lnTo>
                    <a:pt x="73053" y="23355"/>
                  </a:lnTo>
                  <a:cubicBezTo>
                    <a:pt x="73153" y="23155"/>
                    <a:pt x="73053" y="22888"/>
                    <a:pt x="72819" y="22822"/>
                  </a:cubicBezTo>
                  <a:lnTo>
                    <a:pt x="13010" y="39"/>
                  </a:lnTo>
                  <a:cubicBezTo>
                    <a:pt x="12949" y="13"/>
                    <a:pt x="12888" y="0"/>
                    <a:pt x="1282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47" name="Google Shape;1747;p35"/>
            <p:cNvSpPr/>
            <p:nvPr/>
          </p:nvSpPr>
          <p:spPr>
            <a:xfrm rot="363082">
              <a:off x="792956" y="4622556"/>
              <a:ext cx="778540" cy="1132818"/>
            </a:xfrm>
            <a:custGeom>
              <a:avLst/>
              <a:gdLst/>
              <a:ahLst/>
              <a:cxnLst/>
              <a:rect l="l" t="t" r="r" b="b"/>
              <a:pathLst>
                <a:path w="24852" h="36161" extrusionOk="0">
                  <a:moveTo>
                    <a:pt x="11909" y="1"/>
                  </a:moveTo>
                  <a:lnTo>
                    <a:pt x="0" y="31223"/>
                  </a:lnTo>
                  <a:lnTo>
                    <a:pt x="12943" y="36160"/>
                  </a:lnTo>
                  <a:lnTo>
                    <a:pt x="24851" y="4904"/>
                  </a:lnTo>
                  <a:lnTo>
                    <a:pt x="11909"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48" name="Google Shape;1748;p35"/>
            <p:cNvSpPr/>
            <p:nvPr/>
          </p:nvSpPr>
          <p:spPr>
            <a:xfrm rot="363082">
              <a:off x="289098" y="4363311"/>
              <a:ext cx="1166244" cy="1323976"/>
            </a:xfrm>
            <a:custGeom>
              <a:avLst/>
              <a:gdLst/>
              <a:ahLst/>
              <a:cxnLst/>
              <a:rect l="l" t="t" r="r" b="b"/>
              <a:pathLst>
                <a:path w="37228" h="42263" extrusionOk="0">
                  <a:moveTo>
                    <a:pt x="13388" y="0"/>
                  </a:moveTo>
                  <a:cubicBezTo>
                    <a:pt x="12947" y="0"/>
                    <a:pt x="12544" y="279"/>
                    <a:pt x="12376" y="699"/>
                  </a:cubicBezTo>
                  <a:lnTo>
                    <a:pt x="6272" y="16711"/>
                  </a:lnTo>
                  <a:lnTo>
                    <a:pt x="201" y="32722"/>
                  </a:lnTo>
                  <a:cubicBezTo>
                    <a:pt x="1" y="33189"/>
                    <a:pt x="201" y="33756"/>
                    <a:pt x="668" y="34023"/>
                  </a:cubicBezTo>
                  <a:cubicBezTo>
                    <a:pt x="4271" y="35924"/>
                    <a:pt x="7973" y="37659"/>
                    <a:pt x="11743" y="39160"/>
                  </a:cubicBezTo>
                  <a:cubicBezTo>
                    <a:pt x="17146" y="41262"/>
                    <a:pt x="24952" y="42262"/>
                    <a:pt x="24952" y="42262"/>
                  </a:cubicBezTo>
                  <a:lnTo>
                    <a:pt x="31090" y="26151"/>
                  </a:lnTo>
                  <a:lnTo>
                    <a:pt x="37227" y="10039"/>
                  </a:lnTo>
                  <a:cubicBezTo>
                    <a:pt x="37227" y="10039"/>
                    <a:pt x="30756" y="5636"/>
                    <a:pt x="25319" y="3568"/>
                  </a:cubicBezTo>
                  <a:cubicBezTo>
                    <a:pt x="21483" y="2167"/>
                    <a:pt x="17580" y="999"/>
                    <a:pt x="13644" y="32"/>
                  </a:cubicBezTo>
                  <a:cubicBezTo>
                    <a:pt x="13558" y="11"/>
                    <a:pt x="13472" y="0"/>
                    <a:pt x="13388" y="0"/>
                  </a:cubicBezTo>
                  <a:close/>
                </a:path>
              </a:pathLst>
            </a:custGeom>
            <a:solidFill>
              <a:schemeClr val="l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49" name="Google Shape;1749;p35"/>
            <p:cNvSpPr/>
            <p:nvPr/>
          </p:nvSpPr>
          <p:spPr>
            <a:xfrm rot="363082">
              <a:off x="1066041" y="4735131"/>
              <a:ext cx="399201" cy="988588"/>
            </a:xfrm>
            <a:custGeom>
              <a:avLst/>
              <a:gdLst/>
              <a:ahLst/>
              <a:cxnLst/>
              <a:rect l="l" t="t" r="r" b="b"/>
              <a:pathLst>
                <a:path w="12743" h="31557" extrusionOk="0">
                  <a:moveTo>
                    <a:pt x="11909" y="1"/>
                  </a:moveTo>
                  <a:lnTo>
                    <a:pt x="0" y="31257"/>
                  </a:lnTo>
                  <a:lnTo>
                    <a:pt x="834" y="31557"/>
                  </a:lnTo>
                  <a:lnTo>
                    <a:pt x="12743" y="334"/>
                  </a:lnTo>
                  <a:lnTo>
                    <a:pt x="11909"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50" name="Google Shape;1750;p35"/>
            <p:cNvSpPr/>
            <p:nvPr/>
          </p:nvSpPr>
          <p:spPr>
            <a:xfrm rot="363082">
              <a:off x="1086646" y="4743259"/>
              <a:ext cx="390836" cy="979190"/>
            </a:xfrm>
            <a:custGeom>
              <a:avLst/>
              <a:gdLst/>
              <a:ahLst/>
              <a:cxnLst/>
              <a:rect l="l" t="t" r="r" b="b"/>
              <a:pathLst>
                <a:path w="12476" h="31257" extrusionOk="0">
                  <a:moveTo>
                    <a:pt x="12042" y="1"/>
                  </a:moveTo>
                  <a:lnTo>
                    <a:pt x="0" y="31090"/>
                  </a:lnTo>
                  <a:lnTo>
                    <a:pt x="434" y="31256"/>
                  </a:lnTo>
                  <a:lnTo>
                    <a:pt x="12476" y="167"/>
                  </a:lnTo>
                  <a:lnTo>
                    <a:pt x="12042"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51" name="Google Shape;1751;p35"/>
            <p:cNvSpPr/>
            <p:nvPr/>
          </p:nvSpPr>
          <p:spPr>
            <a:xfrm rot="363082">
              <a:off x="-564252" y="3933299"/>
              <a:ext cx="778540" cy="1133852"/>
            </a:xfrm>
            <a:custGeom>
              <a:avLst/>
              <a:gdLst/>
              <a:ahLst/>
              <a:cxnLst/>
              <a:rect l="l" t="t" r="r" b="b"/>
              <a:pathLst>
                <a:path w="24852" h="36194" extrusionOk="0">
                  <a:moveTo>
                    <a:pt x="11909" y="1"/>
                  </a:moveTo>
                  <a:lnTo>
                    <a:pt x="0" y="31256"/>
                  </a:lnTo>
                  <a:lnTo>
                    <a:pt x="12943" y="36193"/>
                  </a:lnTo>
                  <a:lnTo>
                    <a:pt x="24851" y="4937"/>
                  </a:lnTo>
                  <a:lnTo>
                    <a:pt x="11909"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52" name="Google Shape;1752;p35"/>
            <p:cNvSpPr/>
            <p:nvPr/>
          </p:nvSpPr>
          <p:spPr>
            <a:xfrm rot="363082">
              <a:off x="-449612" y="4006479"/>
              <a:ext cx="1166244" cy="1323004"/>
            </a:xfrm>
            <a:custGeom>
              <a:avLst/>
              <a:gdLst/>
              <a:ahLst/>
              <a:cxnLst/>
              <a:rect l="l" t="t" r="r" b="b"/>
              <a:pathLst>
                <a:path w="37228" h="42232" extrusionOk="0">
                  <a:moveTo>
                    <a:pt x="12243" y="0"/>
                  </a:moveTo>
                  <a:lnTo>
                    <a:pt x="6105" y="16112"/>
                  </a:lnTo>
                  <a:lnTo>
                    <a:pt x="1" y="32190"/>
                  </a:lnTo>
                  <a:cubicBezTo>
                    <a:pt x="1" y="32190"/>
                    <a:pt x="6506" y="36593"/>
                    <a:pt x="11909" y="38694"/>
                  </a:cubicBezTo>
                  <a:cubicBezTo>
                    <a:pt x="15745" y="40062"/>
                    <a:pt x="19648" y="41230"/>
                    <a:pt x="23584" y="42197"/>
                  </a:cubicBezTo>
                  <a:cubicBezTo>
                    <a:pt x="23677" y="42220"/>
                    <a:pt x="23769" y="42231"/>
                    <a:pt x="23859" y="42231"/>
                  </a:cubicBezTo>
                  <a:cubicBezTo>
                    <a:pt x="24293" y="42231"/>
                    <a:pt x="24686" y="41977"/>
                    <a:pt x="24852" y="41563"/>
                  </a:cubicBezTo>
                  <a:lnTo>
                    <a:pt x="30923" y="25552"/>
                  </a:lnTo>
                  <a:lnTo>
                    <a:pt x="37027" y="9540"/>
                  </a:lnTo>
                  <a:cubicBezTo>
                    <a:pt x="37227" y="9040"/>
                    <a:pt x="37027" y="8473"/>
                    <a:pt x="36560" y="8239"/>
                  </a:cubicBezTo>
                  <a:cubicBezTo>
                    <a:pt x="32958" y="6305"/>
                    <a:pt x="29255" y="4603"/>
                    <a:pt x="25486" y="3069"/>
                  </a:cubicBezTo>
                  <a:cubicBezTo>
                    <a:pt x="20049" y="1001"/>
                    <a:pt x="12243" y="0"/>
                    <a:pt x="12243" y="0"/>
                  </a:cubicBezTo>
                  <a:close/>
                </a:path>
              </a:pathLst>
            </a:custGeom>
            <a:solidFill>
              <a:schemeClr val="l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53" name="Google Shape;1753;p35"/>
            <p:cNvSpPr/>
            <p:nvPr/>
          </p:nvSpPr>
          <p:spPr>
            <a:xfrm rot="363082">
              <a:off x="-458078" y="3966041"/>
              <a:ext cx="400266" cy="988588"/>
            </a:xfrm>
            <a:custGeom>
              <a:avLst/>
              <a:gdLst/>
              <a:ahLst/>
              <a:cxnLst/>
              <a:rect l="l" t="t" r="r" b="b"/>
              <a:pathLst>
                <a:path w="12777" h="31557" extrusionOk="0">
                  <a:moveTo>
                    <a:pt x="11909" y="0"/>
                  </a:moveTo>
                  <a:lnTo>
                    <a:pt x="1" y="31223"/>
                  </a:lnTo>
                  <a:lnTo>
                    <a:pt x="868" y="31556"/>
                  </a:lnTo>
                  <a:lnTo>
                    <a:pt x="12777" y="300"/>
                  </a:lnTo>
                  <a:lnTo>
                    <a:pt x="1190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54" name="Google Shape;1754;p35"/>
            <p:cNvSpPr/>
            <p:nvPr/>
          </p:nvSpPr>
          <p:spPr>
            <a:xfrm rot="363082">
              <a:off x="-486520" y="3948733"/>
              <a:ext cx="386701" cy="983356"/>
            </a:xfrm>
            <a:custGeom>
              <a:avLst/>
              <a:gdLst/>
              <a:ahLst/>
              <a:cxnLst/>
              <a:rect l="l" t="t" r="r" b="b"/>
              <a:pathLst>
                <a:path w="12344" h="31390" extrusionOk="0">
                  <a:moveTo>
                    <a:pt x="11909" y="0"/>
                  </a:moveTo>
                  <a:lnTo>
                    <a:pt x="1" y="31223"/>
                  </a:lnTo>
                  <a:lnTo>
                    <a:pt x="435" y="31389"/>
                  </a:lnTo>
                  <a:lnTo>
                    <a:pt x="12343" y="167"/>
                  </a:lnTo>
                  <a:lnTo>
                    <a:pt x="1190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55" name="Google Shape;1755;p35"/>
            <p:cNvSpPr/>
            <p:nvPr/>
          </p:nvSpPr>
          <p:spPr>
            <a:xfrm rot="363082">
              <a:off x="-536791" y="3924334"/>
              <a:ext cx="403367" cy="990687"/>
            </a:xfrm>
            <a:custGeom>
              <a:avLst/>
              <a:gdLst/>
              <a:ahLst/>
              <a:cxnLst/>
              <a:rect l="l" t="t" r="r" b="b"/>
              <a:pathLst>
                <a:path w="12876" h="31624" extrusionOk="0">
                  <a:moveTo>
                    <a:pt x="11909" y="0"/>
                  </a:moveTo>
                  <a:lnTo>
                    <a:pt x="0" y="31223"/>
                  </a:lnTo>
                  <a:lnTo>
                    <a:pt x="967" y="31623"/>
                  </a:lnTo>
                  <a:lnTo>
                    <a:pt x="12876" y="367"/>
                  </a:lnTo>
                  <a:lnTo>
                    <a:pt x="1190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56" name="Google Shape;1756;p35"/>
            <p:cNvSpPr/>
            <p:nvPr/>
          </p:nvSpPr>
          <p:spPr>
            <a:xfrm rot="363082">
              <a:off x="633267" y="4549023"/>
              <a:ext cx="365775" cy="364741"/>
            </a:xfrm>
            <a:custGeom>
              <a:avLst/>
              <a:gdLst/>
              <a:ahLst/>
              <a:cxnLst/>
              <a:rect l="l" t="t" r="r" b="b"/>
              <a:pathLst>
                <a:path w="11676" h="11643" fill="none" extrusionOk="0">
                  <a:moveTo>
                    <a:pt x="3237" y="1"/>
                  </a:moveTo>
                  <a:lnTo>
                    <a:pt x="11676" y="3203"/>
                  </a:lnTo>
                  <a:lnTo>
                    <a:pt x="8440" y="11643"/>
                  </a:lnTo>
                  <a:lnTo>
                    <a:pt x="1" y="8407"/>
                  </a:lnTo>
                  <a:close/>
                </a:path>
              </a:pathLst>
            </a:custGeom>
            <a:noFill/>
            <a:ln w="19050"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57" name="Google Shape;1757;p35"/>
            <p:cNvSpPr/>
            <p:nvPr/>
          </p:nvSpPr>
          <p:spPr>
            <a:xfrm rot="363082">
              <a:off x="-56388" y="4232909"/>
              <a:ext cx="499541" cy="423260"/>
            </a:xfrm>
            <a:custGeom>
              <a:avLst/>
              <a:gdLst/>
              <a:ahLst/>
              <a:cxnLst/>
              <a:rect l="l" t="t" r="r" b="b"/>
              <a:pathLst>
                <a:path w="15946" h="13511" fill="none" extrusionOk="0">
                  <a:moveTo>
                    <a:pt x="3303" y="1"/>
                  </a:moveTo>
                  <a:lnTo>
                    <a:pt x="15945" y="4804"/>
                  </a:lnTo>
                  <a:moveTo>
                    <a:pt x="2769" y="1435"/>
                  </a:moveTo>
                  <a:lnTo>
                    <a:pt x="15378" y="6272"/>
                  </a:lnTo>
                  <a:moveTo>
                    <a:pt x="2202" y="2903"/>
                  </a:moveTo>
                  <a:lnTo>
                    <a:pt x="14845" y="7740"/>
                  </a:lnTo>
                  <a:moveTo>
                    <a:pt x="14277" y="9174"/>
                  </a:moveTo>
                  <a:lnTo>
                    <a:pt x="1635" y="4337"/>
                  </a:lnTo>
                  <a:moveTo>
                    <a:pt x="1101" y="5805"/>
                  </a:moveTo>
                  <a:lnTo>
                    <a:pt x="13710" y="10608"/>
                  </a:lnTo>
                  <a:moveTo>
                    <a:pt x="534" y="7239"/>
                  </a:moveTo>
                  <a:lnTo>
                    <a:pt x="13177" y="12076"/>
                  </a:lnTo>
                  <a:moveTo>
                    <a:pt x="1" y="8707"/>
                  </a:moveTo>
                  <a:lnTo>
                    <a:pt x="12643" y="13511"/>
                  </a:lnTo>
                </a:path>
              </a:pathLst>
            </a:custGeom>
            <a:noFill/>
            <a:ln w="19050"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58" name="Google Shape;1758;p35"/>
            <p:cNvSpPr/>
            <p:nvPr/>
          </p:nvSpPr>
          <p:spPr>
            <a:xfrm rot="363082">
              <a:off x="940056" y="4735937"/>
              <a:ext cx="406531" cy="311454"/>
            </a:xfrm>
            <a:custGeom>
              <a:avLst/>
              <a:gdLst/>
              <a:ahLst/>
              <a:cxnLst/>
              <a:rect l="l" t="t" r="r" b="b"/>
              <a:pathLst>
                <a:path w="12977" h="9942" fill="none" extrusionOk="0">
                  <a:moveTo>
                    <a:pt x="12977" y="3903"/>
                  </a:moveTo>
                  <a:lnTo>
                    <a:pt x="2670" y="1"/>
                  </a:lnTo>
                  <a:moveTo>
                    <a:pt x="2002" y="1769"/>
                  </a:moveTo>
                  <a:lnTo>
                    <a:pt x="12276" y="5671"/>
                  </a:lnTo>
                  <a:moveTo>
                    <a:pt x="1335" y="3503"/>
                  </a:moveTo>
                  <a:lnTo>
                    <a:pt x="11609" y="7439"/>
                  </a:lnTo>
                  <a:moveTo>
                    <a:pt x="668" y="5271"/>
                  </a:moveTo>
                  <a:lnTo>
                    <a:pt x="10942" y="9174"/>
                  </a:lnTo>
                  <a:moveTo>
                    <a:pt x="7706" y="9941"/>
                  </a:moveTo>
                  <a:lnTo>
                    <a:pt x="1" y="7006"/>
                  </a:lnTo>
                </a:path>
              </a:pathLst>
            </a:custGeom>
            <a:noFill/>
            <a:ln w="19050"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59" name="Google Shape;1759;p35"/>
            <p:cNvSpPr/>
            <p:nvPr/>
          </p:nvSpPr>
          <p:spPr>
            <a:xfrm rot="363082">
              <a:off x="407066" y="4979342"/>
              <a:ext cx="760778" cy="501609"/>
            </a:xfrm>
            <a:custGeom>
              <a:avLst/>
              <a:gdLst/>
              <a:ahLst/>
              <a:cxnLst/>
              <a:rect l="l" t="t" r="r" b="b"/>
              <a:pathLst>
                <a:path w="24285" h="16012" fill="none" extrusionOk="0">
                  <a:moveTo>
                    <a:pt x="24285" y="6772"/>
                  </a:moveTo>
                  <a:lnTo>
                    <a:pt x="6472" y="0"/>
                  </a:lnTo>
                  <a:moveTo>
                    <a:pt x="3136" y="1067"/>
                  </a:moveTo>
                  <a:lnTo>
                    <a:pt x="23517" y="8806"/>
                  </a:lnTo>
                  <a:moveTo>
                    <a:pt x="2336" y="3069"/>
                  </a:moveTo>
                  <a:lnTo>
                    <a:pt x="22717" y="10841"/>
                  </a:lnTo>
                  <a:moveTo>
                    <a:pt x="1568" y="5137"/>
                  </a:moveTo>
                  <a:lnTo>
                    <a:pt x="21950" y="12909"/>
                  </a:lnTo>
                  <a:moveTo>
                    <a:pt x="801" y="7172"/>
                  </a:moveTo>
                  <a:lnTo>
                    <a:pt x="21182" y="14944"/>
                  </a:lnTo>
                  <a:moveTo>
                    <a:pt x="1" y="9240"/>
                  </a:moveTo>
                  <a:lnTo>
                    <a:pt x="17847" y="16011"/>
                  </a:lnTo>
                </a:path>
              </a:pathLst>
            </a:custGeom>
            <a:noFill/>
            <a:ln w="19050"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760" name="Google Shape;1760;p35"/>
          <p:cNvGrpSpPr/>
          <p:nvPr/>
        </p:nvGrpSpPr>
        <p:grpSpPr>
          <a:xfrm rot="3429524">
            <a:off x="-397309" y="776456"/>
            <a:ext cx="2437039" cy="2565205"/>
            <a:chOff x="1526600" y="450800"/>
            <a:chExt cx="4540675" cy="4779475"/>
          </a:xfrm>
        </p:grpSpPr>
        <p:sp>
          <p:nvSpPr>
            <p:cNvPr id="1761" name="Google Shape;1761;p35"/>
            <p:cNvSpPr/>
            <p:nvPr/>
          </p:nvSpPr>
          <p:spPr>
            <a:xfrm>
              <a:off x="1610100" y="473575"/>
              <a:ext cx="4457175" cy="4689450"/>
            </a:xfrm>
            <a:custGeom>
              <a:avLst/>
              <a:gdLst/>
              <a:ahLst/>
              <a:cxnLst/>
              <a:rect l="l" t="t" r="r" b="b"/>
              <a:pathLst>
                <a:path w="178287" h="187578" extrusionOk="0">
                  <a:moveTo>
                    <a:pt x="95602" y="1"/>
                  </a:moveTo>
                  <a:cubicBezTo>
                    <a:pt x="95141" y="1"/>
                    <a:pt x="94676" y="129"/>
                    <a:pt x="94258" y="394"/>
                  </a:cubicBezTo>
                  <a:lnTo>
                    <a:pt x="0" y="63859"/>
                  </a:lnTo>
                  <a:lnTo>
                    <a:pt x="79645" y="185257"/>
                  </a:lnTo>
                  <a:cubicBezTo>
                    <a:pt x="80631" y="186769"/>
                    <a:pt x="82280" y="187578"/>
                    <a:pt x="83965" y="187578"/>
                  </a:cubicBezTo>
                  <a:cubicBezTo>
                    <a:pt x="84955" y="187578"/>
                    <a:pt x="85959" y="187298"/>
                    <a:pt x="86847" y="186719"/>
                  </a:cubicBezTo>
                  <a:lnTo>
                    <a:pt x="176826" y="126176"/>
                  </a:lnTo>
                  <a:cubicBezTo>
                    <a:pt x="177974" y="125393"/>
                    <a:pt x="178287" y="123880"/>
                    <a:pt x="177504" y="122732"/>
                  </a:cubicBezTo>
                  <a:lnTo>
                    <a:pt x="97703" y="1125"/>
                  </a:lnTo>
                  <a:cubicBezTo>
                    <a:pt x="97205" y="394"/>
                    <a:pt x="96410" y="1"/>
                    <a:pt x="9560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62" name="Google Shape;1762;p35"/>
            <p:cNvSpPr/>
            <p:nvPr/>
          </p:nvSpPr>
          <p:spPr>
            <a:xfrm>
              <a:off x="1616625" y="450800"/>
              <a:ext cx="4391950" cy="4645025"/>
            </a:xfrm>
            <a:custGeom>
              <a:avLst/>
              <a:gdLst/>
              <a:ahLst/>
              <a:cxnLst/>
              <a:rect l="l" t="t" r="r" b="b"/>
              <a:pathLst>
                <a:path w="175678" h="185801" extrusionOk="0">
                  <a:moveTo>
                    <a:pt x="93162" y="0"/>
                  </a:moveTo>
                  <a:lnTo>
                    <a:pt x="0" y="61587"/>
                  </a:lnTo>
                  <a:lnTo>
                    <a:pt x="80323" y="184028"/>
                  </a:lnTo>
                  <a:cubicBezTo>
                    <a:pt x="81085" y="185187"/>
                    <a:pt x="82329" y="185800"/>
                    <a:pt x="83604" y="185800"/>
                  </a:cubicBezTo>
                  <a:cubicBezTo>
                    <a:pt x="84339" y="185800"/>
                    <a:pt x="85083" y="185597"/>
                    <a:pt x="85751" y="185177"/>
                  </a:cubicBezTo>
                  <a:lnTo>
                    <a:pt x="175677" y="125782"/>
                  </a:lnTo>
                  <a:lnTo>
                    <a:pt x="93162" y="0"/>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63" name="Google Shape;1763;p35"/>
            <p:cNvSpPr/>
            <p:nvPr/>
          </p:nvSpPr>
          <p:spPr>
            <a:xfrm>
              <a:off x="3931325" y="462525"/>
              <a:ext cx="2064200" cy="3145900"/>
            </a:xfrm>
            <a:custGeom>
              <a:avLst/>
              <a:gdLst/>
              <a:ahLst/>
              <a:cxnLst/>
              <a:rect l="l" t="t" r="r" b="b"/>
              <a:pathLst>
                <a:path w="82568" h="125836" fill="none" extrusionOk="0">
                  <a:moveTo>
                    <a:pt x="0" y="1"/>
                  </a:moveTo>
                  <a:lnTo>
                    <a:pt x="82567" y="125835"/>
                  </a:lnTo>
                </a:path>
              </a:pathLst>
            </a:custGeom>
            <a:noFill/>
            <a:ln w="11750" cap="flat" cmpd="sng">
              <a:solidFill>
                <a:schemeClr val="dk1"/>
              </a:solidFill>
              <a:prstDash val="solid"/>
              <a:miter lim="5219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64" name="Google Shape;1764;p35"/>
            <p:cNvSpPr/>
            <p:nvPr/>
          </p:nvSpPr>
          <p:spPr>
            <a:xfrm>
              <a:off x="3898700" y="482100"/>
              <a:ext cx="2065500" cy="3145900"/>
            </a:xfrm>
            <a:custGeom>
              <a:avLst/>
              <a:gdLst/>
              <a:ahLst/>
              <a:cxnLst/>
              <a:rect l="l" t="t" r="r" b="b"/>
              <a:pathLst>
                <a:path w="82620" h="125836" fill="none" extrusionOk="0">
                  <a:moveTo>
                    <a:pt x="1" y="1"/>
                  </a:moveTo>
                  <a:lnTo>
                    <a:pt x="82620" y="125835"/>
                  </a:lnTo>
                </a:path>
              </a:pathLst>
            </a:custGeom>
            <a:noFill/>
            <a:ln w="11750" cap="flat" cmpd="sng">
              <a:solidFill>
                <a:schemeClr val="dk1"/>
              </a:solidFill>
              <a:prstDash val="solid"/>
              <a:miter lim="5219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65" name="Google Shape;1765;p35"/>
            <p:cNvSpPr/>
            <p:nvPr/>
          </p:nvSpPr>
          <p:spPr>
            <a:xfrm>
              <a:off x="3742125" y="4138150"/>
              <a:ext cx="842925" cy="1092125"/>
            </a:xfrm>
            <a:custGeom>
              <a:avLst/>
              <a:gdLst/>
              <a:ahLst/>
              <a:cxnLst/>
              <a:rect l="l" t="t" r="r" b="b"/>
              <a:pathLst>
                <a:path w="33717" h="43685" extrusionOk="0">
                  <a:moveTo>
                    <a:pt x="9604" y="0"/>
                  </a:moveTo>
                  <a:lnTo>
                    <a:pt x="1" y="6159"/>
                  </a:lnTo>
                  <a:lnTo>
                    <a:pt x="24113" y="43685"/>
                  </a:lnTo>
                  <a:lnTo>
                    <a:pt x="25679" y="35595"/>
                  </a:lnTo>
                  <a:lnTo>
                    <a:pt x="33716" y="37526"/>
                  </a:lnTo>
                  <a:lnTo>
                    <a:pt x="9604"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66" name="Google Shape;1766;p35"/>
            <p:cNvSpPr/>
            <p:nvPr/>
          </p:nvSpPr>
          <p:spPr>
            <a:xfrm>
              <a:off x="1526600" y="464775"/>
              <a:ext cx="4343675" cy="4627200"/>
            </a:xfrm>
            <a:custGeom>
              <a:avLst/>
              <a:gdLst/>
              <a:ahLst/>
              <a:cxnLst/>
              <a:rect l="l" t="t" r="r" b="b"/>
              <a:pathLst>
                <a:path w="173747" h="185088" extrusionOk="0">
                  <a:moveTo>
                    <a:pt x="91115" y="1"/>
                  </a:moveTo>
                  <a:cubicBezTo>
                    <a:pt x="90634" y="1"/>
                    <a:pt x="90147" y="140"/>
                    <a:pt x="89718" y="433"/>
                  </a:cubicBezTo>
                  <a:lnTo>
                    <a:pt x="0" y="59357"/>
                  </a:lnTo>
                  <a:lnTo>
                    <a:pt x="82515" y="185087"/>
                  </a:lnTo>
                  <a:lnTo>
                    <a:pt x="172285" y="126163"/>
                  </a:lnTo>
                  <a:cubicBezTo>
                    <a:pt x="173433" y="125380"/>
                    <a:pt x="173746" y="123866"/>
                    <a:pt x="172963" y="122718"/>
                  </a:cubicBezTo>
                  <a:lnTo>
                    <a:pt x="93162" y="1111"/>
                  </a:lnTo>
                  <a:cubicBezTo>
                    <a:pt x="92705" y="392"/>
                    <a:pt x="91920" y="1"/>
                    <a:pt x="91115"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67" name="Google Shape;1767;p35"/>
            <p:cNvSpPr/>
            <p:nvPr/>
          </p:nvSpPr>
          <p:spPr>
            <a:xfrm>
              <a:off x="1636200" y="1843000"/>
              <a:ext cx="2130750" cy="3199400"/>
            </a:xfrm>
            <a:custGeom>
              <a:avLst/>
              <a:gdLst/>
              <a:ahLst/>
              <a:cxnLst/>
              <a:rect l="l" t="t" r="r" b="b"/>
              <a:pathLst>
                <a:path w="85230" h="127976" extrusionOk="0">
                  <a:moveTo>
                    <a:pt x="2506" y="1"/>
                  </a:moveTo>
                  <a:lnTo>
                    <a:pt x="0" y="1619"/>
                  </a:lnTo>
                  <a:lnTo>
                    <a:pt x="82724" y="127975"/>
                  </a:lnTo>
                  <a:lnTo>
                    <a:pt x="85229" y="126357"/>
                  </a:lnTo>
                  <a:lnTo>
                    <a:pt x="2506"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68" name="Google Shape;1768;p35"/>
            <p:cNvSpPr/>
            <p:nvPr/>
          </p:nvSpPr>
          <p:spPr>
            <a:xfrm>
              <a:off x="2647400" y="1567700"/>
              <a:ext cx="2116400" cy="2399550"/>
            </a:xfrm>
            <a:custGeom>
              <a:avLst/>
              <a:gdLst/>
              <a:ahLst/>
              <a:cxnLst/>
              <a:rect l="l" t="t" r="r" b="b"/>
              <a:pathLst>
                <a:path w="84656" h="95982" fill="none" extrusionOk="0">
                  <a:moveTo>
                    <a:pt x="82777" y="71347"/>
                  </a:moveTo>
                  <a:cubicBezTo>
                    <a:pt x="82777" y="69937"/>
                    <a:pt x="83507" y="68633"/>
                    <a:pt x="84656" y="67850"/>
                  </a:cubicBezTo>
                  <a:lnTo>
                    <a:pt x="40919" y="1201"/>
                  </a:lnTo>
                  <a:cubicBezTo>
                    <a:pt x="38988" y="2453"/>
                    <a:pt x="36431" y="1932"/>
                    <a:pt x="35178" y="0"/>
                  </a:cubicBezTo>
                  <a:lnTo>
                    <a:pt x="1149" y="22286"/>
                  </a:lnTo>
                  <a:cubicBezTo>
                    <a:pt x="2454" y="24217"/>
                    <a:pt x="1932" y="26827"/>
                    <a:pt x="1" y="28080"/>
                  </a:cubicBezTo>
                  <a:lnTo>
                    <a:pt x="43737" y="94729"/>
                  </a:lnTo>
                  <a:cubicBezTo>
                    <a:pt x="45668" y="93476"/>
                    <a:pt x="48226" y="94050"/>
                    <a:pt x="49478" y="95981"/>
                  </a:cubicBezTo>
                  <a:lnTo>
                    <a:pt x="83455" y="73643"/>
                  </a:lnTo>
                  <a:cubicBezTo>
                    <a:pt x="82985" y="72965"/>
                    <a:pt x="82777" y="72182"/>
                    <a:pt x="82777" y="71347"/>
                  </a:cubicBezTo>
                  <a:close/>
                </a:path>
              </a:pathLst>
            </a:custGeom>
            <a:solidFill>
              <a:schemeClr val="lt1"/>
            </a:solidFill>
            <a:ln w="14350" cap="flat" cmpd="sng">
              <a:solidFill>
                <a:schemeClr val="lt1"/>
              </a:solidFill>
              <a:prstDash val="solid"/>
              <a:miter lim="5219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769" name="Google Shape;1769;p35"/>
          <p:cNvGrpSpPr/>
          <p:nvPr/>
        </p:nvGrpSpPr>
        <p:grpSpPr>
          <a:xfrm rot="-9827298" flipH="1">
            <a:off x="-276618" y="4481423"/>
            <a:ext cx="3380067" cy="3325684"/>
            <a:chOff x="7235149" y="-718650"/>
            <a:chExt cx="3031064" cy="2982297"/>
          </a:xfrm>
        </p:grpSpPr>
        <p:grpSp>
          <p:nvGrpSpPr>
            <p:cNvPr id="1770" name="Google Shape;1770;p35"/>
            <p:cNvGrpSpPr/>
            <p:nvPr/>
          </p:nvGrpSpPr>
          <p:grpSpPr>
            <a:xfrm rot="-4962260" flipH="1">
              <a:off x="7958573" y="-653239"/>
              <a:ext cx="596905" cy="1865484"/>
              <a:chOff x="-1858600" y="2385325"/>
              <a:chExt cx="523125" cy="1635025"/>
            </a:xfrm>
          </p:grpSpPr>
          <p:sp>
            <p:nvSpPr>
              <p:cNvPr id="1771" name="Google Shape;1771;p35"/>
              <p:cNvSpPr/>
              <p:nvPr/>
            </p:nvSpPr>
            <p:spPr>
              <a:xfrm>
                <a:off x="-1804750" y="2385325"/>
                <a:ext cx="469275" cy="1635025"/>
              </a:xfrm>
              <a:custGeom>
                <a:avLst/>
                <a:gdLst/>
                <a:ahLst/>
                <a:cxnLst/>
                <a:rect l="l" t="t" r="r" b="b"/>
                <a:pathLst>
                  <a:path w="18771" h="65401" extrusionOk="0">
                    <a:moveTo>
                      <a:pt x="12062" y="1"/>
                    </a:moveTo>
                    <a:cubicBezTo>
                      <a:pt x="9693" y="1"/>
                      <a:pt x="7259" y="1264"/>
                      <a:pt x="5667" y="3115"/>
                    </a:cubicBezTo>
                    <a:cubicBezTo>
                      <a:pt x="3462" y="5679"/>
                      <a:pt x="2513" y="9064"/>
                      <a:pt x="1872" y="12397"/>
                    </a:cubicBezTo>
                    <a:lnTo>
                      <a:pt x="1872" y="12372"/>
                    </a:lnTo>
                    <a:cubicBezTo>
                      <a:pt x="129" y="21270"/>
                      <a:pt x="0" y="30373"/>
                      <a:pt x="975" y="39373"/>
                    </a:cubicBezTo>
                    <a:cubicBezTo>
                      <a:pt x="1308" y="42476"/>
                      <a:pt x="1308" y="44861"/>
                      <a:pt x="1462" y="47989"/>
                    </a:cubicBezTo>
                    <a:cubicBezTo>
                      <a:pt x="1795" y="54796"/>
                      <a:pt x="6238" y="62496"/>
                      <a:pt x="6079" y="65382"/>
                    </a:cubicBezTo>
                    <a:lnTo>
                      <a:pt x="6079" y="65382"/>
                    </a:lnTo>
                    <a:cubicBezTo>
                      <a:pt x="6979" y="50077"/>
                      <a:pt x="11644" y="31239"/>
                      <a:pt x="16694" y="16756"/>
                    </a:cubicBezTo>
                    <a:cubicBezTo>
                      <a:pt x="17694" y="13936"/>
                      <a:pt x="18771" y="11064"/>
                      <a:pt x="18745" y="8089"/>
                    </a:cubicBezTo>
                    <a:cubicBezTo>
                      <a:pt x="18745" y="5089"/>
                      <a:pt x="17412" y="1909"/>
                      <a:pt x="14719" y="602"/>
                    </a:cubicBezTo>
                    <a:cubicBezTo>
                      <a:pt x="13878" y="188"/>
                      <a:pt x="12974" y="1"/>
                      <a:pt x="12062" y="1"/>
                    </a:cubicBezTo>
                    <a:close/>
                    <a:moveTo>
                      <a:pt x="6079" y="65382"/>
                    </a:moveTo>
                    <a:lnTo>
                      <a:pt x="6079" y="65382"/>
                    </a:lnTo>
                    <a:cubicBezTo>
                      <a:pt x="6078" y="65388"/>
                      <a:pt x="6078" y="65394"/>
                      <a:pt x="6078" y="65400"/>
                    </a:cubicBezTo>
                    <a:cubicBezTo>
                      <a:pt x="6078" y="65394"/>
                      <a:pt x="6078" y="65388"/>
                      <a:pt x="6079" y="65382"/>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72" name="Google Shape;1772;p35"/>
              <p:cNvSpPr/>
              <p:nvPr/>
            </p:nvSpPr>
            <p:spPr>
              <a:xfrm>
                <a:off x="-1858600" y="2385425"/>
                <a:ext cx="469275" cy="1634925"/>
              </a:xfrm>
              <a:custGeom>
                <a:avLst/>
                <a:gdLst/>
                <a:ahLst/>
                <a:cxnLst/>
                <a:rect l="l" t="t" r="r" b="b"/>
                <a:pathLst>
                  <a:path w="18771" h="65397" extrusionOk="0">
                    <a:moveTo>
                      <a:pt x="12088" y="1"/>
                    </a:moveTo>
                    <a:cubicBezTo>
                      <a:pt x="9704" y="1"/>
                      <a:pt x="7263" y="1274"/>
                      <a:pt x="5667" y="3111"/>
                    </a:cubicBezTo>
                    <a:cubicBezTo>
                      <a:pt x="3462" y="5649"/>
                      <a:pt x="2513" y="9060"/>
                      <a:pt x="1872" y="12393"/>
                    </a:cubicBezTo>
                    <a:lnTo>
                      <a:pt x="1872" y="12368"/>
                    </a:lnTo>
                    <a:cubicBezTo>
                      <a:pt x="129" y="21266"/>
                      <a:pt x="0" y="30369"/>
                      <a:pt x="975" y="39369"/>
                    </a:cubicBezTo>
                    <a:cubicBezTo>
                      <a:pt x="1308" y="42472"/>
                      <a:pt x="1308" y="44857"/>
                      <a:pt x="1462" y="47985"/>
                    </a:cubicBezTo>
                    <a:cubicBezTo>
                      <a:pt x="1795" y="54792"/>
                      <a:pt x="6239" y="62492"/>
                      <a:pt x="6079" y="65378"/>
                    </a:cubicBezTo>
                    <a:lnTo>
                      <a:pt x="6079" y="65378"/>
                    </a:lnTo>
                    <a:cubicBezTo>
                      <a:pt x="6979" y="50073"/>
                      <a:pt x="11670" y="31235"/>
                      <a:pt x="16694" y="16752"/>
                    </a:cubicBezTo>
                    <a:cubicBezTo>
                      <a:pt x="17694" y="13932"/>
                      <a:pt x="18771" y="11060"/>
                      <a:pt x="18771" y="8085"/>
                    </a:cubicBezTo>
                    <a:cubicBezTo>
                      <a:pt x="18745" y="5085"/>
                      <a:pt x="17412" y="1905"/>
                      <a:pt x="14745" y="598"/>
                    </a:cubicBezTo>
                    <a:cubicBezTo>
                      <a:pt x="13901" y="187"/>
                      <a:pt x="12999" y="1"/>
                      <a:pt x="12088" y="1"/>
                    </a:cubicBezTo>
                    <a:close/>
                    <a:moveTo>
                      <a:pt x="6079" y="65378"/>
                    </a:moveTo>
                    <a:cubicBezTo>
                      <a:pt x="6078" y="65384"/>
                      <a:pt x="6078" y="65390"/>
                      <a:pt x="6078" y="65396"/>
                    </a:cubicBezTo>
                    <a:cubicBezTo>
                      <a:pt x="6078" y="65390"/>
                      <a:pt x="6078" y="65384"/>
                      <a:pt x="6079" y="65378"/>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73" name="Google Shape;1773;p35"/>
              <p:cNvSpPr/>
              <p:nvPr/>
            </p:nvSpPr>
            <p:spPr>
              <a:xfrm>
                <a:off x="-1766300" y="2414375"/>
                <a:ext cx="329125" cy="283550"/>
              </a:xfrm>
              <a:custGeom>
                <a:avLst/>
                <a:gdLst/>
                <a:ahLst/>
                <a:cxnLst/>
                <a:rect l="l" t="t" r="r" b="b"/>
                <a:pathLst>
                  <a:path w="13165" h="11342" extrusionOk="0">
                    <a:moveTo>
                      <a:pt x="7214" y="1"/>
                    </a:moveTo>
                    <a:cubicBezTo>
                      <a:pt x="7203" y="1"/>
                      <a:pt x="7192" y="2"/>
                      <a:pt x="7181" y="4"/>
                    </a:cubicBezTo>
                    <a:cubicBezTo>
                      <a:pt x="7053" y="55"/>
                      <a:pt x="6976" y="260"/>
                      <a:pt x="7104" y="337"/>
                    </a:cubicBezTo>
                    <a:cubicBezTo>
                      <a:pt x="7130" y="363"/>
                      <a:pt x="7155" y="363"/>
                      <a:pt x="7181" y="363"/>
                    </a:cubicBezTo>
                    <a:cubicBezTo>
                      <a:pt x="7258" y="363"/>
                      <a:pt x="7335" y="337"/>
                      <a:pt x="7386" y="260"/>
                    </a:cubicBezTo>
                    <a:cubicBezTo>
                      <a:pt x="7433" y="120"/>
                      <a:pt x="7330" y="1"/>
                      <a:pt x="7214" y="1"/>
                    </a:cubicBezTo>
                    <a:close/>
                    <a:moveTo>
                      <a:pt x="10096" y="914"/>
                    </a:moveTo>
                    <a:cubicBezTo>
                      <a:pt x="10065" y="914"/>
                      <a:pt x="10033" y="918"/>
                      <a:pt x="10001" y="927"/>
                    </a:cubicBezTo>
                    <a:cubicBezTo>
                      <a:pt x="9719" y="1004"/>
                      <a:pt x="9591" y="1440"/>
                      <a:pt x="9848" y="1619"/>
                    </a:cubicBezTo>
                    <a:cubicBezTo>
                      <a:pt x="9899" y="1619"/>
                      <a:pt x="9950" y="1645"/>
                      <a:pt x="10001" y="1645"/>
                    </a:cubicBezTo>
                    <a:cubicBezTo>
                      <a:pt x="10024" y="1648"/>
                      <a:pt x="10046" y="1650"/>
                      <a:pt x="10069" y="1650"/>
                    </a:cubicBezTo>
                    <a:cubicBezTo>
                      <a:pt x="10224" y="1650"/>
                      <a:pt x="10370" y="1571"/>
                      <a:pt x="10437" y="1414"/>
                    </a:cubicBezTo>
                    <a:cubicBezTo>
                      <a:pt x="10528" y="1164"/>
                      <a:pt x="10337" y="914"/>
                      <a:pt x="10096" y="914"/>
                    </a:cubicBezTo>
                    <a:close/>
                    <a:moveTo>
                      <a:pt x="4839" y="1534"/>
                    </a:moveTo>
                    <a:cubicBezTo>
                      <a:pt x="4695" y="1534"/>
                      <a:pt x="4554" y="1605"/>
                      <a:pt x="4540" y="1748"/>
                    </a:cubicBezTo>
                    <a:cubicBezTo>
                      <a:pt x="4540" y="1799"/>
                      <a:pt x="4540" y="1824"/>
                      <a:pt x="4540" y="1876"/>
                    </a:cubicBezTo>
                    <a:cubicBezTo>
                      <a:pt x="4591" y="2030"/>
                      <a:pt x="4719" y="2158"/>
                      <a:pt x="4873" y="2183"/>
                    </a:cubicBezTo>
                    <a:cubicBezTo>
                      <a:pt x="5129" y="2183"/>
                      <a:pt x="5309" y="1876"/>
                      <a:pt x="5129" y="1671"/>
                    </a:cubicBezTo>
                    <a:cubicBezTo>
                      <a:pt x="5072" y="1579"/>
                      <a:pt x="4955" y="1534"/>
                      <a:pt x="4839" y="1534"/>
                    </a:cubicBezTo>
                    <a:close/>
                    <a:moveTo>
                      <a:pt x="7873" y="1434"/>
                    </a:moveTo>
                    <a:cubicBezTo>
                      <a:pt x="7815" y="1434"/>
                      <a:pt x="7755" y="1444"/>
                      <a:pt x="7694" y="1465"/>
                    </a:cubicBezTo>
                    <a:cubicBezTo>
                      <a:pt x="7309" y="1542"/>
                      <a:pt x="7104" y="2183"/>
                      <a:pt x="7488" y="2414"/>
                    </a:cubicBezTo>
                    <a:lnTo>
                      <a:pt x="7514" y="2414"/>
                    </a:lnTo>
                    <a:cubicBezTo>
                      <a:pt x="7565" y="2440"/>
                      <a:pt x="7642" y="2466"/>
                      <a:pt x="7694" y="2491"/>
                    </a:cubicBezTo>
                    <a:cubicBezTo>
                      <a:pt x="7715" y="2493"/>
                      <a:pt x="7737" y="2494"/>
                      <a:pt x="7759" y="2494"/>
                    </a:cubicBezTo>
                    <a:cubicBezTo>
                      <a:pt x="7992" y="2494"/>
                      <a:pt x="8217" y="2369"/>
                      <a:pt x="8335" y="2158"/>
                    </a:cubicBezTo>
                    <a:cubicBezTo>
                      <a:pt x="8489" y="1805"/>
                      <a:pt x="8227" y="1434"/>
                      <a:pt x="7873" y="1434"/>
                    </a:cubicBezTo>
                    <a:close/>
                    <a:moveTo>
                      <a:pt x="12521" y="1809"/>
                    </a:moveTo>
                    <a:cubicBezTo>
                      <a:pt x="12477" y="1809"/>
                      <a:pt x="12432" y="1814"/>
                      <a:pt x="12386" y="1824"/>
                    </a:cubicBezTo>
                    <a:cubicBezTo>
                      <a:pt x="12002" y="1927"/>
                      <a:pt x="11796" y="2568"/>
                      <a:pt x="12181" y="2799"/>
                    </a:cubicBezTo>
                    <a:cubicBezTo>
                      <a:pt x="12232" y="2825"/>
                      <a:pt x="12309" y="2850"/>
                      <a:pt x="12386" y="2850"/>
                    </a:cubicBezTo>
                    <a:cubicBezTo>
                      <a:pt x="12424" y="2858"/>
                      <a:pt x="12461" y="2861"/>
                      <a:pt x="12498" y="2861"/>
                    </a:cubicBezTo>
                    <a:cubicBezTo>
                      <a:pt x="12709" y="2861"/>
                      <a:pt x="12896" y="2739"/>
                      <a:pt x="13027" y="2542"/>
                    </a:cubicBezTo>
                    <a:cubicBezTo>
                      <a:pt x="13165" y="2175"/>
                      <a:pt x="12892" y="1809"/>
                      <a:pt x="12521" y="1809"/>
                    </a:cubicBezTo>
                    <a:close/>
                    <a:moveTo>
                      <a:pt x="10496" y="2693"/>
                    </a:moveTo>
                    <a:cubicBezTo>
                      <a:pt x="10485" y="2693"/>
                      <a:pt x="10474" y="2694"/>
                      <a:pt x="10463" y="2696"/>
                    </a:cubicBezTo>
                    <a:cubicBezTo>
                      <a:pt x="10335" y="2722"/>
                      <a:pt x="10258" y="2953"/>
                      <a:pt x="10386" y="3030"/>
                    </a:cubicBezTo>
                    <a:cubicBezTo>
                      <a:pt x="10412" y="3055"/>
                      <a:pt x="10412" y="3055"/>
                      <a:pt x="10437" y="3055"/>
                    </a:cubicBezTo>
                    <a:cubicBezTo>
                      <a:pt x="10540" y="3055"/>
                      <a:pt x="10617" y="3030"/>
                      <a:pt x="10668" y="2953"/>
                    </a:cubicBezTo>
                    <a:cubicBezTo>
                      <a:pt x="10715" y="2812"/>
                      <a:pt x="10612" y="2693"/>
                      <a:pt x="10496" y="2693"/>
                    </a:cubicBezTo>
                    <a:close/>
                    <a:moveTo>
                      <a:pt x="3134" y="3127"/>
                    </a:moveTo>
                    <a:cubicBezTo>
                      <a:pt x="3124" y="3127"/>
                      <a:pt x="3114" y="3129"/>
                      <a:pt x="3104" y="3132"/>
                    </a:cubicBezTo>
                    <a:cubicBezTo>
                      <a:pt x="3027" y="3158"/>
                      <a:pt x="3001" y="3260"/>
                      <a:pt x="3078" y="3312"/>
                    </a:cubicBezTo>
                    <a:lnTo>
                      <a:pt x="3078" y="3337"/>
                    </a:lnTo>
                    <a:lnTo>
                      <a:pt x="3104" y="3337"/>
                    </a:lnTo>
                    <a:cubicBezTo>
                      <a:pt x="3155" y="3337"/>
                      <a:pt x="3206" y="3312"/>
                      <a:pt x="3232" y="3260"/>
                    </a:cubicBezTo>
                    <a:cubicBezTo>
                      <a:pt x="3254" y="3194"/>
                      <a:pt x="3199" y="3127"/>
                      <a:pt x="3134" y="3127"/>
                    </a:cubicBezTo>
                    <a:close/>
                    <a:moveTo>
                      <a:pt x="6219" y="3536"/>
                    </a:moveTo>
                    <a:cubicBezTo>
                      <a:pt x="6072" y="3536"/>
                      <a:pt x="5928" y="3614"/>
                      <a:pt x="5899" y="3773"/>
                    </a:cubicBezTo>
                    <a:lnTo>
                      <a:pt x="5924" y="3773"/>
                    </a:lnTo>
                    <a:cubicBezTo>
                      <a:pt x="5924" y="3799"/>
                      <a:pt x="5924" y="3850"/>
                      <a:pt x="5924" y="3902"/>
                    </a:cubicBezTo>
                    <a:cubicBezTo>
                      <a:pt x="5950" y="4055"/>
                      <a:pt x="6078" y="4158"/>
                      <a:pt x="6232" y="4184"/>
                    </a:cubicBezTo>
                    <a:cubicBezTo>
                      <a:pt x="6243" y="4185"/>
                      <a:pt x="6254" y="4185"/>
                      <a:pt x="6265" y="4185"/>
                    </a:cubicBezTo>
                    <a:cubicBezTo>
                      <a:pt x="6526" y="4185"/>
                      <a:pt x="6662" y="3892"/>
                      <a:pt x="6514" y="3671"/>
                    </a:cubicBezTo>
                    <a:cubicBezTo>
                      <a:pt x="6447" y="3582"/>
                      <a:pt x="6332" y="3536"/>
                      <a:pt x="6219" y="3536"/>
                    </a:cubicBezTo>
                    <a:close/>
                    <a:moveTo>
                      <a:pt x="3009" y="4870"/>
                    </a:moveTo>
                    <a:cubicBezTo>
                      <a:pt x="2866" y="4870"/>
                      <a:pt x="2722" y="4947"/>
                      <a:pt x="2693" y="5107"/>
                    </a:cubicBezTo>
                    <a:lnTo>
                      <a:pt x="2719" y="5107"/>
                    </a:lnTo>
                    <a:cubicBezTo>
                      <a:pt x="2693" y="5158"/>
                      <a:pt x="2693" y="5184"/>
                      <a:pt x="2719" y="5235"/>
                    </a:cubicBezTo>
                    <a:cubicBezTo>
                      <a:pt x="2745" y="5389"/>
                      <a:pt x="2873" y="5517"/>
                      <a:pt x="3027" y="5517"/>
                    </a:cubicBezTo>
                    <a:cubicBezTo>
                      <a:pt x="3038" y="5518"/>
                      <a:pt x="3049" y="5518"/>
                      <a:pt x="3059" y="5518"/>
                    </a:cubicBezTo>
                    <a:cubicBezTo>
                      <a:pt x="3320" y="5518"/>
                      <a:pt x="3456" y="5226"/>
                      <a:pt x="3283" y="5004"/>
                    </a:cubicBezTo>
                    <a:cubicBezTo>
                      <a:pt x="3228" y="4915"/>
                      <a:pt x="3119" y="4870"/>
                      <a:pt x="3009" y="4870"/>
                    </a:cubicBezTo>
                    <a:close/>
                    <a:moveTo>
                      <a:pt x="6277" y="5340"/>
                    </a:moveTo>
                    <a:cubicBezTo>
                      <a:pt x="6229" y="5340"/>
                      <a:pt x="6179" y="5348"/>
                      <a:pt x="6129" y="5363"/>
                    </a:cubicBezTo>
                    <a:cubicBezTo>
                      <a:pt x="5745" y="5466"/>
                      <a:pt x="5540" y="6107"/>
                      <a:pt x="5924" y="6312"/>
                    </a:cubicBezTo>
                    <a:cubicBezTo>
                      <a:pt x="5976" y="6363"/>
                      <a:pt x="6053" y="6363"/>
                      <a:pt x="6129" y="6389"/>
                    </a:cubicBezTo>
                    <a:cubicBezTo>
                      <a:pt x="6151" y="6391"/>
                      <a:pt x="6173" y="6392"/>
                      <a:pt x="6194" y="6392"/>
                    </a:cubicBezTo>
                    <a:cubicBezTo>
                      <a:pt x="6424" y="6392"/>
                      <a:pt x="6630" y="6267"/>
                      <a:pt x="6771" y="6055"/>
                    </a:cubicBezTo>
                    <a:cubicBezTo>
                      <a:pt x="6906" y="5718"/>
                      <a:pt x="6625" y="5340"/>
                      <a:pt x="6277" y="5340"/>
                    </a:cubicBezTo>
                    <a:close/>
                    <a:moveTo>
                      <a:pt x="1163" y="6898"/>
                    </a:moveTo>
                    <a:cubicBezTo>
                      <a:pt x="1152" y="6898"/>
                      <a:pt x="1140" y="6899"/>
                      <a:pt x="1129" y="6902"/>
                    </a:cubicBezTo>
                    <a:cubicBezTo>
                      <a:pt x="1001" y="6927"/>
                      <a:pt x="924" y="7158"/>
                      <a:pt x="1052" y="7235"/>
                    </a:cubicBezTo>
                    <a:cubicBezTo>
                      <a:pt x="1078" y="7235"/>
                      <a:pt x="1104" y="7261"/>
                      <a:pt x="1129" y="7261"/>
                    </a:cubicBezTo>
                    <a:cubicBezTo>
                      <a:pt x="1206" y="7261"/>
                      <a:pt x="1283" y="7235"/>
                      <a:pt x="1334" y="7132"/>
                    </a:cubicBezTo>
                    <a:cubicBezTo>
                      <a:pt x="1381" y="7015"/>
                      <a:pt x="1278" y="6898"/>
                      <a:pt x="1163" y="6898"/>
                    </a:cubicBezTo>
                    <a:close/>
                    <a:moveTo>
                      <a:pt x="5001" y="7850"/>
                    </a:moveTo>
                    <a:cubicBezTo>
                      <a:pt x="4924" y="7876"/>
                      <a:pt x="4899" y="8004"/>
                      <a:pt x="4950" y="8056"/>
                    </a:cubicBezTo>
                    <a:lnTo>
                      <a:pt x="5001" y="8056"/>
                    </a:lnTo>
                    <a:cubicBezTo>
                      <a:pt x="5052" y="8056"/>
                      <a:pt x="5104" y="8030"/>
                      <a:pt x="5129" y="8004"/>
                    </a:cubicBezTo>
                    <a:cubicBezTo>
                      <a:pt x="5155" y="7927"/>
                      <a:pt x="5078" y="7850"/>
                      <a:pt x="5001" y="7850"/>
                    </a:cubicBezTo>
                    <a:close/>
                    <a:moveTo>
                      <a:pt x="2940" y="7598"/>
                    </a:moveTo>
                    <a:cubicBezTo>
                      <a:pt x="2902" y="7598"/>
                      <a:pt x="2862" y="7605"/>
                      <a:pt x="2822" y="7620"/>
                    </a:cubicBezTo>
                    <a:cubicBezTo>
                      <a:pt x="2565" y="7697"/>
                      <a:pt x="2437" y="8107"/>
                      <a:pt x="2693" y="8235"/>
                    </a:cubicBezTo>
                    <a:cubicBezTo>
                      <a:pt x="2719" y="8261"/>
                      <a:pt x="2770" y="8286"/>
                      <a:pt x="2822" y="8286"/>
                    </a:cubicBezTo>
                    <a:cubicBezTo>
                      <a:pt x="2838" y="8289"/>
                      <a:pt x="2854" y="8290"/>
                      <a:pt x="2870" y="8290"/>
                    </a:cubicBezTo>
                    <a:cubicBezTo>
                      <a:pt x="3007" y="8290"/>
                      <a:pt x="3137" y="8196"/>
                      <a:pt x="3206" y="8081"/>
                    </a:cubicBezTo>
                    <a:cubicBezTo>
                      <a:pt x="3338" y="7840"/>
                      <a:pt x="3169" y="7598"/>
                      <a:pt x="2940" y="7598"/>
                    </a:cubicBezTo>
                    <a:close/>
                    <a:moveTo>
                      <a:pt x="6698" y="7919"/>
                    </a:moveTo>
                    <a:cubicBezTo>
                      <a:pt x="6554" y="7919"/>
                      <a:pt x="6414" y="7990"/>
                      <a:pt x="6386" y="8133"/>
                    </a:cubicBezTo>
                    <a:lnTo>
                      <a:pt x="6412" y="8133"/>
                    </a:lnTo>
                    <a:cubicBezTo>
                      <a:pt x="6412" y="8184"/>
                      <a:pt x="6412" y="8235"/>
                      <a:pt x="6412" y="8261"/>
                    </a:cubicBezTo>
                    <a:cubicBezTo>
                      <a:pt x="6437" y="8415"/>
                      <a:pt x="6565" y="8543"/>
                      <a:pt x="6745" y="8568"/>
                    </a:cubicBezTo>
                    <a:cubicBezTo>
                      <a:pt x="7001" y="8568"/>
                      <a:pt x="7181" y="8261"/>
                      <a:pt x="7001" y="8056"/>
                    </a:cubicBezTo>
                    <a:cubicBezTo>
                      <a:pt x="6933" y="7964"/>
                      <a:pt x="6814" y="7919"/>
                      <a:pt x="6698" y="7919"/>
                    </a:cubicBezTo>
                    <a:close/>
                    <a:moveTo>
                      <a:pt x="4317" y="9878"/>
                    </a:moveTo>
                    <a:cubicBezTo>
                      <a:pt x="4265" y="9878"/>
                      <a:pt x="4210" y="9886"/>
                      <a:pt x="4155" y="9902"/>
                    </a:cubicBezTo>
                    <a:cubicBezTo>
                      <a:pt x="3770" y="9979"/>
                      <a:pt x="3565" y="10645"/>
                      <a:pt x="3950" y="10851"/>
                    </a:cubicBezTo>
                    <a:cubicBezTo>
                      <a:pt x="4001" y="10876"/>
                      <a:pt x="4078" y="10902"/>
                      <a:pt x="4129" y="10928"/>
                    </a:cubicBezTo>
                    <a:cubicBezTo>
                      <a:pt x="4153" y="10930"/>
                      <a:pt x="4177" y="10931"/>
                      <a:pt x="4200" y="10931"/>
                    </a:cubicBezTo>
                    <a:cubicBezTo>
                      <a:pt x="4454" y="10931"/>
                      <a:pt x="4677" y="10805"/>
                      <a:pt x="4770" y="10594"/>
                    </a:cubicBezTo>
                    <a:cubicBezTo>
                      <a:pt x="4927" y="10236"/>
                      <a:pt x="4673" y="9878"/>
                      <a:pt x="4317" y="9878"/>
                    </a:cubicBezTo>
                    <a:close/>
                    <a:moveTo>
                      <a:pt x="746" y="10289"/>
                    </a:moveTo>
                    <a:cubicBezTo>
                      <a:pt x="696" y="10289"/>
                      <a:pt x="644" y="10297"/>
                      <a:pt x="591" y="10312"/>
                    </a:cubicBezTo>
                    <a:cubicBezTo>
                      <a:pt x="206" y="10415"/>
                      <a:pt x="1" y="11056"/>
                      <a:pt x="386" y="11287"/>
                    </a:cubicBezTo>
                    <a:lnTo>
                      <a:pt x="386" y="11261"/>
                    </a:lnTo>
                    <a:cubicBezTo>
                      <a:pt x="437" y="11312"/>
                      <a:pt x="514" y="11338"/>
                      <a:pt x="565" y="11338"/>
                    </a:cubicBezTo>
                    <a:cubicBezTo>
                      <a:pt x="589" y="11340"/>
                      <a:pt x="613" y="11341"/>
                      <a:pt x="636" y="11341"/>
                    </a:cubicBezTo>
                    <a:cubicBezTo>
                      <a:pt x="889" y="11341"/>
                      <a:pt x="1112" y="11216"/>
                      <a:pt x="1206" y="11004"/>
                    </a:cubicBezTo>
                    <a:cubicBezTo>
                      <a:pt x="1364" y="10667"/>
                      <a:pt x="1106" y="10289"/>
                      <a:pt x="746" y="10289"/>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74" name="Google Shape;1774;p35"/>
              <p:cNvSpPr/>
              <p:nvPr/>
            </p:nvSpPr>
            <p:spPr>
              <a:xfrm>
                <a:off x="-1809250" y="2563500"/>
                <a:ext cx="247275" cy="1438900"/>
              </a:xfrm>
              <a:custGeom>
                <a:avLst/>
                <a:gdLst/>
                <a:ahLst/>
                <a:cxnLst/>
                <a:rect l="l" t="t" r="r" b="b"/>
                <a:pathLst>
                  <a:path w="9891" h="57556" extrusionOk="0">
                    <a:moveTo>
                      <a:pt x="9445" y="0"/>
                    </a:moveTo>
                    <a:cubicBezTo>
                      <a:pt x="9304" y="0"/>
                      <a:pt x="9164" y="81"/>
                      <a:pt x="9104" y="270"/>
                    </a:cubicBezTo>
                    <a:cubicBezTo>
                      <a:pt x="4617" y="13912"/>
                      <a:pt x="1" y="34913"/>
                      <a:pt x="3386" y="57247"/>
                    </a:cubicBezTo>
                    <a:cubicBezTo>
                      <a:pt x="3411" y="57427"/>
                      <a:pt x="3565" y="57555"/>
                      <a:pt x="3745" y="57555"/>
                    </a:cubicBezTo>
                    <a:lnTo>
                      <a:pt x="3822" y="57555"/>
                    </a:lnTo>
                    <a:cubicBezTo>
                      <a:pt x="4027" y="57530"/>
                      <a:pt x="4155" y="57324"/>
                      <a:pt x="4129" y="57119"/>
                    </a:cubicBezTo>
                    <a:cubicBezTo>
                      <a:pt x="796" y="34939"/>
                      <a:pt x="5360" y="14091"/>
                      <a:pt x="9796" y="501"/>
                    </a:cubicBezTo>
                    <a:cubicBezTo>
                      <a:pt x="9890" y="202"/>
                      <a:pt x="9667" y="0"/>
                      <a:pt x="9445"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775" name="Google Shape;1775;p35"/>
            <p:cNvGrpSpPr/>
            <p:nvPr/>
          </p:nvGrpSpPr>
          <p:grpSpPr>
            <a:xfrm rot="-4962260" flipH="1">
              <a:off x="7743302" y="-357136"/>
              <a:ext cx="1178407" cy="2061785"/>
              <a:chOff x="-1779100" y="2408800"/>
              <a:chExt cx="1032750" cy="1807075"/>
            </a:xfrm>
          </p:grpSpPr>
          <p:sp>
            <p:nvSpPr>
              <p:cNvPr id="1776" name="Google Shape;1776;p35"/>
              <p:cNvSpPr/>
              <p:nvPr/>
            </p:nvSpPr>
            <p:spPr>
              <a:xfrm>
                <a:off x="-1779100" y="2498825"/>
                <a:ext cx="1032750" cy="1717050"/>
              </a:xfrm>
              <a:custGeom>
                <a:avLst/>
                <a:gdLst/>
                <a:ahLst/>
                <a:cxnLst/>
                <a:rect l="l" t="t" r="r" b="b"/>
                <a:pathLst>
                  <a:path w="41310" h="68682" extrusionOk="0">
                    <a:moveTo>
                      <a:pt x="32843" y="0"/>
                    </a:moveTo>
                    <a:cubicBezTo>
                      <a:pt x="31194" y="0"/>
                      <a:pt x="29516" y="392"/>
                      <a:pt x="28053" y="1113"/>
                    </a:cubicBezTo>
                    <a:cubicBezTo>
                      <a:pt x="24489" y="2883"/>
                      <a:pt x="21924" y="6139"/>
                      <a:pt x="19719" y="9421"/>
                    </a:cubicBezTo>
                    <a:lnTo>
                      <a:pt x="19719" y="9396"/>
                    </a:lnTo>
                    <a:cubicBezTo>
                      <a:pt x="13744" y="18242"/>
                      <a:pt x="9436" y="27987"/>
                      <a:pt x="6385" y="38167"/>
                    </a:cubicBezTo>
                    <a:cubicBezTo>
                      <a:pt x="5308" y="41705"/>
                      <a:pt x="4231" y="44270"/>
                      <a:pt x="2949" y="47731"/>
                    </a:cubicBezTo>
                    <a:cubicBezTo>
                      <a:pt x="205" y="55244"/>
                      <a:pt x="1487" y="65630"/>
                      <a:pt x="0" y="68681"/>
                    </a:cubicBezTo>
                    <a:cubicBezTo>
                      <a:pt x="7975" y="52526"/>
                      <a:pt x="21642" y="34269"/>
                      <a:pt x="33745" y="20935"/>
                    </a:cubicBezTo>
                    <a:cubicBezTo>
                      <a:pt x="36105" y="18319"/>
                      <a:pt x="38566" y="15704"/>
                      <a:pt x="39951" y="12473"/>
                    </a:cubicBezTo>
                    <a:cubicBezTo>
                      <a:pt x="41310" y="9242"/>
                      <a:pt x="41310" y="5190"/>
                      <a:pt x="39002" y="2549"/>
                    </a:cubicBezTo>
                    <a:cubicBezTo>
                      <a:pt x="37468" y="790"/>
                      <a:pt x="35184" y="0"/>
                      <a:pt x="3284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77" name="Google Shape;1777;p35"/>
              <p:cNvSpPr/>
              <p:nvPr/>
            </p:nvSpPr>
            <p:spPr>
              <a:xfrm>
                <a:off x="-1776550" y="2408800"/>
                <a:ext cx="973150" cy="1753225"/>
              </a:xfrm>
              <a:custGeom>
                <a:avLst/>
                <a:gdLst/>
                <a:ahLst/>
                <a:cxnLst/>
                <a:rect l="l" t="t" r="r" b="b"/>
                <a:pathLst>
                  <a:path w="38926" h="70129" extrusionOk="0">
                    <a:moveTo>
                      <a:pt x="30542" y="0"/>
                    </a:moveTo>
                    <a:cubicBezTo>
                      <a:pt x="28732" y="0"/>
                      <a:pt x="26881" y="482"/>
                      <a:pt x="25310" y="1355"/>
                    </a:cubicBezTo>
                    <a:cubicBezTo>
                      <a:pt x="21848" y="3253"/>
                      <a:pt x="19438" y="6637"/>
                      <a:pt x="17361" y="10022"/>
                    </a:cubicBezTo>
                    <a:cubicBezTo>
                      <a:pt x="11822" y="19100"/>
                      <a:pt x="7975" y="29049"/>
                      <a:pt x="5386" y="39357"/>
                    </a:cubicBezTo>
                    <a:cubicBezTo>
                      <a:pt x="4488" y="42947"/>
                      <a:pt x="3514" y="45537"/>
                      <a:pt x="2411" y="49076"/>
                    </a:cubicBezTo>
                    <a:cubicBezTo>
                      <a:pt x="1" y="56717"/>
                      <a:pt x="1770" y="67025"/>
                      <a:pt x="411" y="70128"/>
                    </a:cubicBezTo>
                    <a:cubicBezTo>
                      <a:pt x="7642" y="53640"/>
                      <a:pt x="20463" y="34767"/>
                      <a:pt x="31925" y="20869"/>
                    </a:cubicBezTo>
                    <a:cubicBezTo>
                      <a:pt x="34156" y="18177"/>
                      <a:pt x="36515" y="15433"/>
                      <a:pt x="37721" y="12151"/>
                    </a:cubicBezTo>
                    <a:cubicBezTo>
                      <a:pt x="38926" y="8843"/>
                      <a:pt x="38772" y="4791"/>
                      <a:pt x="36336" y="2253"/>
                    </a:cubicBezTo>
                    <a:cubicBezTo>
                      <a:pt x="34837" y="698"/>
                      <a:pt x="32720" y="0"/>
                      <a:pt x="3054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78" name="Google Shape;1778;p35"/>
              <p:cNvSpPr/>
              <p:nvPr/>
            </p:nvSpPr>
            <p:spPr>
              <a:xfrm>
                <a:off x="-1311125" y="2430900"/>
                <a:ext cx="402150" cy="319125"/>
              </a:xfrm>
              <a:custGeom>
                <a:avLst/>
                <a:gdLst/>
                <a:ahLst/>
                <a:cxnLst/>
                <a:rect l="l" t="t" r="r" b="b"/>
                <a:pathLst>
                  <a:path w="16086" h="12765" extrusionOk="0">
                    <a:moveTo>
                      <a:pt x="9413" y="1"/>
                    </a:moveTo>
                    <a:cubicBezTo>
                      <a:pt x="9396" y="1"/>
                      <a:pt x="9378" y="3"/>
                      <a:pt x="9359" y="10"/>
                    </a:cubicBezTo>
                    <a:cubicBezTo>
                      <a:pt x="9206" y="35"/>
                      <a:pt x="9103" y="266"/>
                      <a:pt x="9231" y="369"/>
                    </a:cubicBezTo>
                    <a:cubicBezTo>
                      <a:pt x="9257" y="394"/>
                      <a:pt x="9283" y="394"/>
                      <a:pt x="9308" y="394"/>
                    </a:cubicBezTo>
                    <a:cubicBezTo>
                      <a:pt x="9332" y="400"/>
                      <a:pt x="9357" y="403"/>
                      <a:pt x="9380" y="403"/>
                    </a:cubicBezTo>
                    <a:cubicBezTo>
                      <a:pt x="9458" y="403"/>
                      <a:pt x="9531" y="370"/>
                      <a:pt x="9590" y="292"/>
                    </a:cubicBezTo>
                    <a:cubicBezTo>
                      <a:pt x="9635" y="156"/>
                      <a:pt x="9541" y="1"/>
                      <a:pt x="9413" y="1"/>
                    </a:cubicBezTo>
                    <a:close/>
                    <a:moveTo>
                      <a:pt x="12560" y="1256"/>
                    </a:moveTo>
                    <a:cubicBezTo>
                      <a:pt x="12528" y="1256"/>
                      <a:pt x="12496" y="1259"/>
                      <a:pt x="12462" y="1266"/>
                    </a:cubicBezTo>
                    <a:cubicBezTo>
                      <a:pt x="12154" y="1317"/>
                      <a:pt x="11949" y="1856"/>
                      <a:pt x="12257" y="2061"/>
                    </a:cubicBezTo>
                    <a:cubicBezTo>
                      <a:pt x="12283" y="2087"/>
                      <a:pt x="12360" y="2112"/>
                      <a:pt x="12411" y="2112"/>
                    </a:cubicBezTo>
                    <a:cubicBezTo>
                      <a:pt x="12447" y="2121"/>
                      <a:pt x="12482" y="2125"/>
                      <a:pt x="12518" y="2125"/>
                    </a:cubicBezTo>
                    <a:cubicBezTo>
                      <a:pt x="12685" y="2125"/>
                      <a:pt x="12844" y="2030"/>
                      <a:pt x="12949" y="1881"/>
                    </a:cubicBezTo>
                    <a:cubicBezTo>
                      <a:pt x="13089" y="1579"/>
                      <a:pt x="12870" y="1256"/>
                      <a:pt x="12560" y="1256"/>
                    </a:cubicBezTo>
                    <a:close/>
                    <a:moveTo>
                      <a:pt x="6402" y="1567"/>
                    </a:moveTo>
                    <a:cubicBezTo>
                      <a:pt x="6244" y="1567"/>
                      <a:pt x="6092" y="1644"/>
                      <a:pt x="6052" y="1805"/>
                    </a:cubicBezTo>
                    <a:cubicBezTo>
                      <a:pt x="6026" y="1856"/>
                      <a:pt x="6026" y="1907"/>
                      <a:pt x="6052" y="1958"/>
                    </a:cubicBezTo>
                    <a:cubicBezTo>
                      <a:pt x="6077" y="2138"/>
                      <a:pt x="6231" y="2292"/>
                      <a:pt x="6411" y="2317"/>
                    </a:cubicBezTo>
                    <a:cubicBezTo>
                      <a:pt x="6431" y="2321"/>
                      <a:pt x="6450" y="2322"/>
                      <a:pt x="6470" y="2322"/>
                    </a:cubicBezTo>
                    <a:cubicBezTo>
                      <a:pt x="6747" y="2322"/>
                      <a:pt x="6937" y="1993"/>
                      <a:pt x="6770" y="1753"/>
                    </a:cubicBezTo>
                    <a:cubicBezTo>
                      <a:pt x="6696" y="1631"/>
                      <a:pt x="6547" y="1567"/>
                      <a:pt x="6402" y="1567"/>
                    </a:cubicBezTo>
                    <a:close/>
                    <a:moveTo>
                      <a:pt x="9895" y="1689"/>
                    </a:moveTo>
                    <a:cubicBezTo>
                      <a:pt x="9854" y="1689"/>
                      <a:pt x="9812" y="1693"/>
                      <a:pt x="9770" y="1702"/>
                    </a:cubicBezTo>
                    <a:cubicBezTo>
                      <a:pt x="9308" y="1779"/>
                      <a:pt x="9000" y="2523"/>
                      <a:pt x="9436" y="2830"/>
                    </a:cubicBezTo>
                    <a:cubicBezTo>
                      <a:pt x="9513" y="2856"/>
                      <a:pt x="9590" y="2907"/>
                      <a:pt x="9667" y="2907"/>
                    </a:cubicBezTo>
                    <a:cubicBezTo>
                      <a:pt x="9721" y="2921"/>
                      <a:pt x="9775" y="2927"/>
                      <a:pt x="9828" y="2927"/>
                    </a:cubicBezTo>
                    <a:cubicBezTo>
                      <a:pt x="10078" y="2927"/>
                      <a:pt x="10310" y="2785"/>
                      <a:pt x="10436" y="2574"/>
                    </a:cubicBezTo>
                    <a:cubicBezTo>
                      <a:pt x="10647" y="2153"/>
                      <a:pt x="10324" y="1689"/>
                      <a:pt x="9895" y="1689"/>
                    </a:cubicBezTo>
                    <a:close/>
                    <a:moveTo>
                      <a:pt x="4359" y="3369"/>
                    </a:moveTo>
                    <a:cubicBezTo>
                      <a:pt x="4257" y="3369"/>
                      <a:pt x="4205" y="3523"/>
                      <a:pt x="4282" y="3599"/>
                    </a:cubicBezTo>
                    <a:lnTo>
                      <a:pt x="4334" y="3599"/>
                    </a:lnTo>
                    <a:cubicBezTo>
                      <a:pt x="4347" y="3606"/>
                      <a:pt x="4363" y="3610"/>
                      <a:pt x="4379" y="3610"/>
                    </a:cubicBezTo>
                    <a:cubicBezTo>
                      <a:pt x="4422" y="3610"/>
                      <a:pt x="4469" y="3586"/>
                      <a:pt x="4487" y="3548"/>
                    </a:cubicBezTo>
                    <a:cubicBezTo>
                      <a:pt x="4513" y="3446"/>
                      <a:pt x="4436" y="3369"/>
                      <a:pt x="4359" y="3369"/>
                    </a:cubicBezTo>
                    <a:close/>
                    <a:moveTo>
                      <a:pt x="15337" y="2484"/>
                    </a:moveTo>
                    <a:cubicBezTo>
                      <a:pt x="15295" y="2484"/>
                      <a:pt x="15251" y="2488"/>
                      <a:pt x="15206" y="2497"/>
                    </a:cubicBezTo>
                    <a:cubicBezTo>
                      <a:pt x="14744" y="2574"/>
                      <a:pt x="14462" y="3317"/>
                      <a:pt x="14898" y="3599"/>
                    </a:cubicBezTo>
                    <a:cubicBezTo>
                      <a:pt x="14950" y="3651"/>
                      <a:pt x="15026" y="3676"/>
                      <a:pt x="15129" y="3702"/>
                    </a:cubicBezTo>
                    <a:cubicBezTo>
                      <a:pt x="15170" y="3710"/>
                      <a:pt x="15212" y="3713"/>
                      <a:pt x="15254" y="3713"/>
                    </a:cubicBezTo>
                    <a:cubicBezTo>
                      <a:pt x="15498" y="3713"/>
                      <a:pt x="15745" y="3588"/>
                      <a:pt x="15898" y="3369"/>
                    </a:cubicBezTo>
                    <a:cubicBezTo>
                      <a:pt x="16085" y="2948"/>
                      <a:pt x="15782" y="2484"/>
                      <a:pt x="15337" y="2484"/>
                    </a:cubicBezTo>
                    <a:close/>
                    <a:moveTo>
                      <a:pt x="13055" y="3385"/>
                    </a:moveTo>
                    <a:cubicBezTo>
                      <a:pt x="13037" y="3385"/>
                      <a:pt x="13019" y="3388"/>
                      <a:pt x="13001" y="3394"/>
                    </a:cubicBezTo>
                    <a:cubicBezTo>
                      <a:pt x="12847" y="3420"/>
                      <a:pt x="12744" y="3676"/>
                      <a:pt x="12898" y="3779"/>
                    </a:cubicBezTo>
                    <a:cubicBezTo>
                      <a:pt x="12898" y="3779"/>
                      <a:pt x="12924" y="3779"/>
                      <a:pt x="12975" y="3805"/>
                    </a:cubicBezTo>
                    <a:cubicBezTo>
                      <a:pt x="12993" y="3809"/>
                      <a:pt x="13010" y="3811"/>
                      <a:pt x="13028" y="3811"/>
                    </a:cubicBezTo>
                    <a:cubicBezTo>
                      <a:pt x="13111" y="3811"/>
                      <a:pt x="13189" y="3761"/>
                      <a:pt x="13231" y="3676"/>
                    </a:cubicBezTo>
                    <a:cubicBezTo>
                      <a:pt x="13299" y="3541"/>
                      <a:pt x="13188" y="3385"/>
                      <a:pt x="13055" y="3385"/>
                    </a:cubicBezTo>
                    <a:close/>
                    <a:moveTo>
                      <a:pt x="7890" y="4029"/>
                    </a:moveTo>
                    <a:cubicBezTo>
                      <a:pt x="7731" y="4029"/>
                      <a:pt x="7579" y="4105"/>
                      <a:pt x="7539" y="4266"/>
                    </a:cubicBezTo>
                    <a:cubicBezTo>
                      <a:pt x="7513" y="4317"/>
                      <a:pt x="7513" y="4369"/>
                      <a:pt x="7539" y="4420"/>
                    </a:cubicBezTo>
                    <a:cubicBezTo>
                      <a:pt x="7565" y="4625"/>
                      <a:pt x="7718" y="4779"/>
                      <a:pt x="7898" y="4805"/>
                    </a:cubicBezTo>
                    <a:cubicBezTo>
                      <a:pt x="7908" y="4806"/>
                      <a:pt x="7919" y="4806"/>
                      <a:pt x="7929" y="4806"/>
                    </a:cubicBezTo>
                    <a:cubicBezTo>
                      <a:pt x="8221" y="4806"/>
                      <a:pt x="8430" y="4463"/>
                      <a:pt x="8257" y="4215"/>
                    </a:cubicBezTo>
                    <a:cubicBezTo>
                      <a:pt x="8183" y="4093"/>
                      <a:pt x="8034" y="4029"/>
                      <a:pt x="7890" y="4029"/>
                    </a:cubicBezTo>
                    <a:close/>
                    <a:moveTo>
                      <a:pt x="4081" y="5358"/>
                    </a:moveTo>
                    <a:cubicBezTo>
                      <a:pt x="3918" y="5358"/>
                      <a:pt x="3759" y="5435"/>
                      <a:pt x="3718" y="5600"/>
                    </a:cubicBezTo>
                    <a:cubicBezTo>
                      <a:pt x="3693" y="5651"/>
                      <a:pt x="3693" y="5702"/>
                      <a:pt x="3718" y="5753"/>
                    </a:cubicBezTo>
                    <a:cubicBezTo>
                      <a:pt x="3744" y="5933"/>
                      <a:pt x="3898" y="6087"/>
                      <a:pt x="4077" y="6112"/>
                    </a:cubicBezTo>
                    <a:cubicBezTo>
                      <a:pt x="4088" y="6113"/>
                      <a:pt x="4099" y="6114"/>
                      <a:pt x="4110" y="6114"/>
                    </a:cubicBezTo>
                    <a:cubicBezTo>
                      <a:pt x="4401" y="6114"/>
                      <a:pt x="4609" y="5794"/>
                      <a:pt x="4436" y="5523"/>
                    </a:cubicBezTo>
                    <a:cubicBezTo>
                      <a:pt x="4365" y="5416"/>
                      <a:pt x="4222" y="5358"/>
                      <a:pt x="4081" y="5358"/>
                    </a:cubicBezTo>
                    <a:close/>
                    <a:moveTo>
                      <a:pt x="7747" y="6125"/>
                    </a:moveTo>
                    <a:cubicBezTo>
                      <a:pt x="7705" y="6125"/>
                      <a:pt x="7661" y="6129"/>
                      <a:pt x="7616" y="6138"/>
                    </a:cubicBezTo>
                    <a:cubicBezTo>
                      <a:pt x="7154" y="6215"/>
                      <a:pt x="6872" y="6959"/>
                      <a:pt x="7308" y="7266"/>
                    </a:cubicBezTo>
                    <a:cubicBezTo>
                      <a:pt x="7359" y="7292"/>
                      <a:pt x="7436" y="7343"/>
                      <a:pt x="7539" y="7343"/>
                    </a:cubicBezTo>
                    <a:cubicBezTo>
                      <a:pt x="7588" y="7357"/>
                      <a:pt x="7639" y="7363"/>
                      <a:pt x="7691" y="7363"/>
                    </a:cubicBezTo>
                    <a:cubicBezTo>
                      <a:pt x="7932" y="7363"/>
                      <a:pt x="8181" y="7221"/>
                      <a:pt x="8308" y="7010"/>
                    </a:cubicBezTo>
                    <a:cubicBezTo>
                      <a:pt x="8495" y="6589"/>
                      <a:pt x="8191" y="6125"/>
                      <a:pt x="7747" y="6125"/>
                    </a:cubicBezTo>
                    <a:close/>
                    <a:moveTo>
                      <a:pt x="1797" y="7616"/>
                    </a:moveTo>
                    <a:cubicBezTo>
                      <a:pt x="1780" y="7616"/>
                      <a:pt x="1762" y="7619"/>
                      <a:pt x="1744" y="7625"/>
                    </a:cubicBezTo>
                    <a:cubicBezTo>
                      <a:pt x="1590" y="7651"/>
                      <a:pt x="1487" y="7882"/>
                      <a:pt x="1615" y="7984"/>
                    </a:cubicBezTo>
                    <a:lnTo>
                      <a:pt x="1615" y="8010"/>
                    </a:lnTo>
                    <a:cubicBezTo>
                      <a:pt x="1641" y="8010"/>
                      <a:pt x="1667" y="8010"/>
                      <a:pt x="1692" y="8036"/>
                    </a:cubicBezTo>
                    <a:cubicBezTo>
                      <a:pt x="1795" y="8036"/>
                      <a:pt x="1898" y="8010"/>
                      <a:pt x="1974" y="7907"/>
                    </a:cubicBezTo>
                    <a:cubicBezTo>
                      <a:pt x="2020" y="7772"/>
                      <a:pt x="1926" y="7616"/>
                      <a:pt x="1797" y="7616"/>
                    </a:cubicBezTo>
                    <a:close/>
                    <a:moveTo>
                      <a:pt x="6237" y="9057"/>
                    </a:moveTo>
                    <a:cubicBezTo>
                      <a:pt x="6227" y="9057"/>
                      <a:pt x="6216" y="9059"/>
                      <a:pt x="6205" y="9061"/>
                    </a:cubicBezTo>
                    <a:cubicBezTo>
                      <a:pt x="6129" y="9087"/>
                      <a:pt x="6077" y="9215"/>
                      <a:pt x="6154" y="9292"/>
                    </a:cubicBezTo>
                    <a:lnTo>
                      <a:pt x="6205" y="9292"/>
                    </a:lnTo>
                    <a:cubicBezTo>
                      <a:pt x="6219" y="9299"/>
                      <a:pt x="6233" y="9302"/>
                      <a:pt x="6246" y="9302"/>
                    </a:cubicBezTo>
                    <a:cubicBezTo>
                      <a:pt x="6282" y="9302"/>
                      <a:pt x="6315" y="9278"/>
                      <a:pt x="6334" y="9241"/>
                    </a:cubicBezTo>
                    <a:cubicBezTo>
                      <a:pt x="6380" y="9149"/>
                      <a:pt x="6323" y="9057"/>
                      <a:pt x="6237" y="9057"/>
                    </a:cubicBezTo>
                    <a:close/>
                    <a:moveTo>
                      <a:pt x="3654" y="8563"/>
                    </a:moveTo>
                    <a:cubicBezTo>
                      <a:pt x="3625" y="8563"/>
                      <a:pt x="3595" y="8566"/>
                      <a:pt x="3564" y="8574"/>
                    </a:cubicBezTo>
                    <a:cubicBezTo>
                      <a:pt x="3282" y="8625"/>
                      <a:pt x="3077" y="9087"/>
                      <a:pt x="3359" y="9292"/>
                    </a:cubicBezTo>
                    <a:cubicBezTo>
                      <a:pt x="3410" y="9318"/>
                      <a:pt x="3462" y="9318"/>
                      <a:pt x="3513" y="9343"/>
                    </a:cubicBezTo>
                    <a:cubicBezTo>
                      <a:pt x="3535" y="9347"/>
                      <a:pt x="3558" y="9348"/>
                      <a:pt x="3581" y="9348"/>
                    </a:cubicBezTo>
                    <a:cubicBezTo>
                      <a:pt x="3742" y="9348"/>
                      <a:pt x="3910" y="9270"/>
                      <a:pt x="4000" y="9113"/>
                    </a:cubicBezTo>
                    <a:cubicBezTo>
                      <a:pt x="4116" y="8859"/>
                      <a:pt x="3919" y="8563"/>
                      <a:pt x="3654" y="8563"/>
                    </a:cubicBezTo>
                    <a:close/>
                    <a:moveTo>
                      <a:pt x="8158" y="9205"/>
                    </a:moveTo>
                    <a:cubicBezTo>
                      <a:pt x="7996" y="9205"/>
                      <a:pt x="7837" y="9281"/>
                      <a:pt x="7795" y="9446"/>
                    </a:cubicBezTo>
                    <a:cubicBezTo>
                      <a:pt x="7795" y="9497"/>
                      <a:pt x="7795" y="9549"/>
                      <a:pt x="7795" y="9600"/>
                    </a:cubicBezTo>
                    <a:cubicBezTo>
                      <a:pt x="7821" y="9779"/>
                      <a:pt x="7975" y="9933"/>
                      <a:pt x="8154" y="9959"/>
                    </a:cubicBezTo>
                    <a:cubicBezTo>
                      <a:pt x="8166" y="9960"/>
                      <a:pt x="8178" y="9960"/>
                      <a:pt x="8190" y="9960"/>
                    </a:cubicBezTo>
                    <a:cubicBezTo>
                      <a:pt x="8502" y="9960"/>
                      <a:pt x="8686" y="9641"/>
                      <a:pt x="8513" y="9369"/>
                    </a:cubicBezTo>
                    <a:cubicBezTo>
                      <a:pt x="8442" y="9262"/>
                      <a:pt x="8299" y="9205"/>
                      <a:pt x="8158" y="9205"/>
                    </a:cubicBezTo>
                    <a:close/>
                    <a:moveTo>
                      <a:pt x="5080" y="11305"/>
                    </a:moveTo>
                    <a:cubicBezTo>
                      <a:pt x="5038" y="11305"/>
                      <a:pt x="4994" y="11309"/>
                      <a:pt x="4949" y="11318"/>
                    </a:cubicBezTo>
                    <a:cubicBezTo>
                      <a:pt x="4487" y="11395"/>
                      <a:pt x="4205" y="12138"/>
                      <a:pt x="4641" y="12446"/>
                    </a:cubicBezTo>
                    <a:cubicBezTo>
                      <a:pt x="4693" y="12472"/>
                      <a:pt x="4769" y="12523"/>
                      <a:pt x="4872" y="12523"/>
                    </a:cubicBezTo>
                    <a:cubicBezTo>
                      <a:pt x="4921" y="12537"/>
                      <a:pt x="4972" y="12543"/>
                      <a:pt x="5022" y="12543"/>
                    </a:cubicBezTo>
                    <a:cubicBezTo>
                      <a:pt x="5258" y="12543"/>
                      <a:pt x="5493" y="12401"/>
                      <a:pt x="5641" y="12190"/>
                    </a:cubicBezTo>
                    <a:cubicBezTo>
                      <a:pt x="5829" y="11769"/>
                      <a:pt x="5525" y="11305"/>
                      <a:pt x="5080" y="11305"/>
                    </a:cubicBezTo>
                    <a:close/>
                    <a:moveTo>
                      <a:pt x="897" y="11529"/>
                    </a:moveTo>
                    <a:cubicBezTo>
                      <a:pt x="847" y="11529"/>
                      <a:pt x="796" y="11536"/>
                      <a:pt x="744" y="11549"/>
                    </a:cubicBezTo>
                    <a:cubicBezTo>
                      <a:pt x="282" y="11626"/>
                      <a:pt x="0" y="12369"/>
                      <a:pt x="436" y="12651"/>
                    </a:cubicBezTo>
                    <a:cubicBezTo>
                      <a:pt x="513" y="12703"/>
                      <a:pt x="590" y="12728"/>
                      <a:pt x="667" y="12754"/>
                    </a:cubicBezTo>
                    <a:cubicBezTo>
                      <a:pt x="712" y="12761"/>
                      <a:pt x="756" y="12765"/>
                      <a:pt x="801" y="12765"/>
                    </a:cubicBezTo>
                    <a:cubicBezTo>
                      <a:pt x="1061" y="12765"/>
                      <a:pt x="1305" y="12640"/>
                      <a:pt x="1436" y="12420"/>
                    </a:cubicBezTo>
                    <a:cubicBezTo>
                      <a:pt x="1643" y="12006"/>
                      <a:pt x="1333" y="11529"/>
                      <a:pt x="897" y="11529"/>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79" name="Google Shape;1779;p35"/>
              <p:cNvSpPr/>
              <p:nvPr/>
            </p:nvSpPr>
            <p:spPr>
              <a:xfrm>
                <a:off x="-1775275" y="2546100"/>
                <a:ext cx="795475" cy="1591550"/>
              </a:xfrm>
              <a:custGeom>
                <a:avLst/>
                <a:gdLst/>
                <a:ahLst/>
                <a:cxnLst/>
                <a:rect l="l" t="t" r="r" b="b"/>
                <a:pathLst>
                  <a:path w="31819" h="63662" extrusionOk="0">
                    <a:moveTo>
                      <a:pt x="31286" y="1"/>
                    </a:moveTo>
                    <a:cubicBezTo>
                      <a:pt x="31186" y="1"/>
                      <a:pt x="31084" y="43"/>
                      <a:pt x="31003" y="145"/>
                    </a:cubicBezTo>
                    <a:cubicBezTo>
                      <a:pt x="15822" y="19300"/>
                      <a:pt x="4258" y="42891"/>
                      <a:pt x="52" y="63200"/>
                    </a:cubicBezTo>
                    <a:cubicBezTo>
                      <a:pt x="1" y="63405"/>
                      <a:pt x="129" y="63610"/>
                      <a:pt x="334" y="63662"/>
                    </a:cubicBezTo>
                    <a:lnTo>
                      <a:pt x="411" y="63662"/>
                    </a:lnTo>
                    <a:cubicBezTo>
                      <a:pt x="591" y="63662"/>
                      <a:pt x="745" y="63534"/>
                      <a:pt x="796" y="63354"/>
                    </a:cubicBezTo>
                    <a:cubicBezTo>
                      <a:pt x="4976" y="43148"/>
                      <a:pt x="16489" y="19685"/>
                      <a:pt x="31592" y="607"/>
                    </a:cubicBezTo>
                    <a:cubicBezTo>
                      <a:pt x="31818" y="325"/>
                      <a:pt x="31560" y="1"/>
                      <a:pt x="31286"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780" name="Google Shape;1780;p35"/>
            <p:cNvGrpSpPr/>
            <p:nvPr/>
          </p:nvGrpSpPr>
          <p:grpSpPr>
            <a:xfrm rot="-3828478" flipH="1">
              <a:off x="7664496" y="-324322"/>
              <a:ext cx="2244432" cy="2193641"/>
              <a:chOff x="-623774" y="407959"/>
              <a:chExt cx="2317309" cy="2264556"/>
            </a:xfrm>
          </p:grpSpPr>
          <p:grpSp>
            <p:nvGrpSpPr>
              <p:cNvPr id="1781" name="Google Shape;1781;p35"/>
              <p:cNvGrpSpPr/>
              <p:nvPr/>
            </p:nvGrpSpPr>
            <p:grpSpPr>
              <a:xfrm rot="1413719">
                <a:off x="-360763" y="695549"/>
                <a:ext cx="1791287" cy="1689375"/>
                <a:chOff x="-2055400" y="3174000"/>
                <a:chExt cx="1520600" cy="1434200"/>
              </a:xfrm>
            </p:grpSpPr>
            <p:sp>
              <p:nvSpPr>
                <p:cNvPr id="1782" name="Google Shape;1782;p35"/>
                <p:cNvSpPr/>
                <p:nvPr/>
              </p:nvSpPr>
              <p:spPr>
                <a:xfrm>
                  <a:off x="-2007975" y="3215025"/>
                  <a:ext cx="1473175" cy="1393175"/>
                </a:xfrm>
                <a:custGeom>
                  <a:avLst/>
                  <a:gdLst/>
                  <a:ahLst/>
                  <a:cxnLst/>
                  <a:rect l="l" t="t" r="r" b="b"/>
                  <a:pathLst>
                    <a:path w="58927" h="55727" extrusionOk="0">
                      <a:moveTo>
                        <a:pt x="49062" y="0"/>
                      </a:moveTo>
                      <a:cubicBezTo>
                        <a:pt x="48551" y="0"/>
                        <a:pt x="48041" y="36"/>
                        <a:pt x="47542" y="108"/>
                      </a:cubicBezTo>
                      <a:cubicBezTo>
                        <a:pt x="43618" y="698"/>
                        <a:pt x="40182" y="3005"/>
                        <a:pt x="37054" y="5441"/>
                      </a:cubicBezTo>
                      <a:cubicBezTo>
                        <a:pt x="28669" y="11980"/>
                        <a:pt x="21566" y="19955"/>
                        <a:pt x="15489" y="28674"/>
                      </a:cubicBezTo>
                      <a:cubicBezTo>
                        <a:pt x="13386" y="31725"/>
                        <a:pt x="11591" y="33828"/>
                        <a:pt x="9309" y="36725"/>
                      </a:cubicBezTo>
                      <a:cubicBezTo>
                        <a:pt x="4366" y="43026"/>
                        <a:pt x="2390" y="53266"/>
                        <a:pt x="9" y="55718"/>
                      </a:cubicBezTo>
                      <a:lnTo>
                        <a:pt x="9" y="55718"/>
                      </a:lnTo>
                      <a:cubicBezTo>
                        <a:pt x="12574" y="42822"/>
                        <a:pt x="31237" y="29697"/>
                        <a:pt x="46849" y="20724"/>
                      </a:cubicBezTo>
                      <a:cubicBezTo>
                        <a:pt x="49901" y="18981"/>
                        <a:pt x="53055" y="17237"/>
                        <a:pt x="55363" y="14596"/>
                      </a:cubicBezTo>
                      <a:cubicBezTo>
                        <a:pt x="57645" y="11955"/>
                        <a:pt x="58927" y="8083"/>
                        <a:pt x="57542" y="4852"/>
                      </a:cubicBezTo>
                      <a:cubicBezTo>
                        <a:pt x="56177" y="1674"/>
                        <a:pt x="52567" y="0"/>
                        <a:pt x="49062" y="0"/>
                      </a:cubicBezTo>
                      <a:close/>
                      <a:moveTo>
                        <a:pt x="9" y="55718"/>
                      </a:moveTo>
                      <a:lnTo>
                        <a:pt x="9" y="55718"/>
                      </a:lnTo>
                      <a:cubicBezTo>
                        <a:pt x="6" y="55720"/>
                        <a:pt x="4" y="55723"/>
                        <a:pt x="1" y="55726"/>
                      </a:cubicBezTo>
                      <a:cubicBezTo>
                        <a:pt x="4" y="55723"/>
                        <a:pt x="6" y="55720"/>
                        <a:pt x="9" y="55718"/>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83" name="Google Shape;1783;p35"/>
                <p:cNvSpPr/>
                <p:nvPr/>
              </p:nvSpPr>
              <p:spPr>
                <a:xfrm>
                  <a:off x="-2055400" y="3174000"/>
                  <a:ext cx="1472525" cy="1393175"/>
                </a:xfrm>
                <a:custGeom>
                  <a:avLst/>
                  <a:gdLst/>
                  <a:ahLst/>
                  <a:cxnLst/>
                  <a:rect l="l" t="t" r="r" b="b"/>
                  <a:pathLst>
                    <a:path w="58901" h="55727" extrusionOk="0">
                      <a:moveTo>
                        <a:pt x="49036" y="0"/>
                      </a:moveTo>
                      <a:cubicBezTo>
                        <a:pt x="48525" y="0"/>
                        <a:pt x="48015" y="36"/>
                        <a:pt x="47516" y="108"/>
                      </a:cubicBezTo>
                      <a:cubicBezTo>
                        <a:pt x="43592" y="697"/>
                        <a:pt x="40156" y="3005"/>
                        <a:pt x="37028" y="5441"/>
                      </a:cubicBezTo>
                      <a:lnTo>
                        <a:pt x="37053" y="5441"/>
                      </a:lnTo>
                      <a:cubicBezTo>
                        <a:pt x="28643" y="11980"/>
                        <a:pt x="21540" y="19955"/>
                        <a:pt x="15488" y="28673"/>
                      </a:cubicBezTo>
                      <a:cubicBezTo>
                        <a:pt x="13386" y="31725"/>
                        <a:pt x="11565" y="33828"/>
                        <a:pt x="9283" y="36725"/>
                      </a:cubicBezTo>
                      <a:cubicBezTo>
                        <a:pt x="4334" y="43033"/>
                        <a:pt x="2359" y="53290"/>
                        <a:pt x="0" y="55726"/>
                      </a:cubicBezTo>
                      <a:cubicBezTo>
                        <a:pt x="12565" y="42828"/>
                        <a:pt x="31207" y="29699"/>
                        <a:pt x="46823" y="20724"/>
                      </a:cubicBezTo>
                      <a:cubicBezTo>
                        <a:pt x="49875" y="18981"/>
                        <a:pt x="53029" y="17237"/>
                        <a:pt x="55336" y="14596"/>
                      </a:cubicBezTo>
                      <a:cubicBezTo>
                        <a:pt x="57619" y="11955"/>
                        <a:pt x="58901" y="8083"/>
                        <a:pt x="57516" y="4852"/>
                      </a:cubicBezTo>
                      <a:cubicBezTo>
                        <a:pt x="56151" y="1674"/>
                        <a:pt x="52541" y="0"/>
                        <a:pt x="49036"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84" name="Google Shape;1784;p35"/>
                <p:cNvSpPr/>
                <p:nvPr/>
              </p:nvSpPr>
              <p:spPr>
                <a:xfrm>
                  <a:off x="-1083325" y="3219875"/>
                  <a:ext cx="461350" cy="203475"/>
                </a:xfrm>
                <a:custGeom>
                  <a:avLst/>
                  <a:gdLst/>
                  <a:ahLst/>
                  <a:cxnLst/>
                  <a:rect l="l" t="t" r="r" b="b"/>
                  <a:pathLst>
                    <a:path w="18454" h="8139" extrusionOk="0">
                      <a:moveTo>
                        <a:pt x="8731" y="282"/>
                      </a:moveTo>
                      <a:cubicBezTo>
                        <a:pt x="8661" y="282"/>
                        <a:pt x="8587" y="347"/>
                        <a:pt x="8607" y="427"/>
                      </a:cubicBezTo>
                      <a:cubicBezTo>
                        <a:pt x="8607" y="452"/>
                        <a:pt x="8633" y="452"/>
                        <a:pt x="8633" y="478"/>
                      </a:cubicBezTo>
                      <a:cubicBezTo>
                        <a:pt x="8669" y="496"/>
                        <a:pt x="8705" y="514"/>
                        <a:pt x="8741" y="514"/>
                      </a:cubicBezTo>
                      <a:cubicBezTo>
                        <a:pt x="8756" y="514"/>
                        <a:pt x="8771" y="511"/>
                        <a:pt x="8786" y="504"/>
                      </a:cubicBezTo>
                      <a:cubicBezTo>
                        <a:pt x="8889" y="452"/>
                        <a:pt x="8889" y="350"/>
                        <a:pt x="8786" y="298"/>
                      </a:cubicBezTo>
                      <a:cubicBezTo>
                        <a:pt x="8770" y="287"/>
                        <a:pt x="8750" y="282"/>
                        <a:pt x="8731" y="282"/>
                      </a:cubicBezTo>
                      <a:close/>
                      <a:moveTo>
                        <a:pt x="11359" y="1"/>
                      </a:moveTo>
                      <a:cubicBezTo>
                        <a:pt x="11294" y="1"/>
                        <a:pt x="11229" y="21"/>
                        <a:pt x="11171" y="68"/>
                      </a:cubicBezTo>
                      <a:cubicBezTo>
                        <a:pt x="11120" y="119"/>
                        <a:pt x="11094" y="145"/>
                        <a:pt x="11069" y="196"/>
                      </a:cubicBezTo>
                      <a:cubicBezTo>
                        <a:pt x="10992" y="375"/>
                        <a:pt x="11017" y="581"/>
                        <a:pt x="11145" y="709"/>
                      </a:cubicBezTo>
                      <a:cubicBezTo>
                        <a:pt x="11221" y="785"/>
                        <a:pt x="11314" y="819"/>
                        <a:pt x="11405" y="819"/>
                      </a:cubicBezTo>
                      <a:cubicBezTo>
                        <a:pt x="11590" y="819"/>
                        <a:pt x="11769" y="676"/>
                        <a:pt x="11787" y="452"/>
                      </a:cubicBezTo>
                      <a:cubicBezTo>
                        <a:pt x="11806" y="234"/>
                        <a:pt x="11581" y="1"/>
                        <a:pt x="11359" y="1"/>
                      </a:cubicBezTo>
                      <a:close/>
                      <a:moveTo>
                        <a:pt x="14759" y="611"/>
                      </a:moveTo>
                      <a:cubicBezTo>
                        <a:pt x="14635" y="611"/>
                        <a:pt x="14488" y="737"/>
                        <a:pt x="14530" y="863"/>
                      </a:cubicBezTo>
                      <a:cubicBezTo>
                        <a:pt x="14530" y="888"/>
                        <a:pt x="14556" y="914"/>
                        <a:pt x="14556" y="940"/>
                      </a:cubicBezTo>
                      <a:cubicBezTo>
                        <a:pt x="14606" y="989"/>
                        <a:pt x="14666" y="1017"/>
                        <a:pt x="14730" y="1017"/>
                      </a:cubicBezTo>
                      <a:cubicBezTo>
                        <a:pt x="14765" y="1017"/>
                        <a:pt x="14802" y="1009"/>
                        <a:pt x="14838" y="991"/>
                      </a:cubicBezTo>
                      <a:cubicBezTo>
                        <a:pt x="14992" y="914"/>
                        <a:pt x="14992" y="709"/>
                        <a:pt x="14838" y="632"/>
                      </a:cubicBezTo>
                      <a:cubicBezTo>
                        <a:pt x="14814" y="618"/>
                        <a:pt x="14787" y="611"/>
                        <a:pt x="14759" y="611"/>
                      </a:cubicBezTo>
                      <a:close/>
                      <a:moveTo>
                        <a:pt x="7128" y="1616"/>
                      </a:moveTo>
                      <a:cubicBezTo>
                        <a:pt x="7063" y="1616"/>
                        <a:pt x="6998" y="1637"/>
                        <a:pt x="6940" y="1683"/>
                      </a:cubicBezTo>
                      <a:cubicBezTo>
                        <a:pt x="6889" y="1709"/>
                        <a:pt x="6863" y="1760"/>
                        <a:pt x="6838" y="1811"/>
                      </a:cubicBezTo>
                      <a:cubicBezTo>
                        <a:pt x="6761" y="1965"/>
                        <a:pt x="6786" y="2170"/>
                        <a:pt x="6914" y="2324"/>
                      </a:cubicBezTo>
                      <a:cubicBezTo>
                        <a:pt x="6987" y="2389"/>
                        <a:pt x="7075" y="2418"/>
                        <a:pt x="7161" y="2418"/>
                      </a:cubicBezTo>
                      <a:cubicBezTo>
                        <a:pt x="7351" y="2418"/>
                        <a:pt x="7538" y="2279"/>
                        <a:pt x="7556" y="2068"/>
                      </a:cubicBezTo>
                      <a:cubicBezTo>
                        <a:pt x="7575" y="1850"/>
                        <a:pt x="7350" y="1616"/>
                        <a:pt x="7128" y="1616"/>
                      </a:cubicBezTo>
                      <a:close/>
                      <a:moveTo>
                        <a:pt x="4071" y="2071"/>
                      </a:moveTo>
                      <a:cubicBezTo>
                        <a:pt x="3935" y="2071"/>
                        <a:pt x="3797" y="2181"/>
                        <a:pt x="3837" y="2324"/>
                      </a:cubicBezTo>
                      <a:cubicBezTo>
                        <a:pt x="3863" y="2350"/>
                        <a:pt x="3863" y="2376"/>
                        <a:pt x="3889" y="2401"/>
                      </a:cubicBezTo>
                      <a:cubicBezTo>
                        <a:pt x="3938" y="2451"/>
                        <a:pt x="3999" y="2479"/>
                        <a:pt x="4063" y="2479"/>
                      </a:cubicBezTo>
                      <a:cubicBezTo>
                        <a:pt x="4098" y="2479"/>
                        <a:pt x="4134" y="2471"/>
                        <a:pt x="4171" y="2452"/>
                      </a:cubicBezTo>
                      <a:cubicBezTo>
                        <a:pt x="4325" y="2376"/>
                        <a:pt x="4325" y="2170"/>
                        <a:pt x="4171" y="2093"/>
                      </a:cubicBezTo>
                      <a:cubicBezTo>
                        <a:pt x="4140" y="2078"/>
                        <a:pt x="4105" y="2071"/>
                        <a:pt x="4071" y="2071"/>
                      </a:cubicBezTo>
                      <a:close/>
                      <a:moveTo>
                        <a:pt x="13880" y="2168"/>
                      </a:moveTo>
                      <a:cubicBezTo>
                        <a:pt x="13496" y="2168"/>
                        <a:pt x="13071" y="2519"/>
                        <a:pt x="13197" y="2940"/>
                      </a:cubicBezTo>
                      <a:lnTo>
                        <a:pt x="13171" y="2914"/>
                      </a:lnTo>
                      <a:lnTo>
                        <a:pt x="13171" y="2914"/>
                      </a:lnTo>
                      <a:cubicBezTo>
                        <a:pt x="13197" y="3017"/>
                        <a:pt x="13248" y="3068"/>
                        <a:pt x="13299" y="3145"/>
                      </a:cubicBezTo>
                      <a:cubicBezTo>
                        <a:pt x="13438" y="3300"/>
                        <a:pt x="13634" y="3386"/>
                        <a:pt x="13834" y="3386"/>
                      </a:cubicBezTo>
                      <a:cubicBezTo>
                        <a:pt x="13931" y="3386"/>
                        <a:pt x="14028" y="3366"/>
                        <a:pt x="14120" y="3324"/>
                      </a:cubicBezTo>
                      <a:cubicBezTo>
                        <a:pt x="14582" y="3119"/>
                        <a:pt x="14582" y="2452"/>
                        <a:pt x="14120" y="2222"/>
                      </a:cubicBezTo>
                      <a:cubicBezTo>
                        <a:pt x="14046" y="2185"/>
                        <a:pt x="13964" y="2168"/>
                        <a:pt x="13880" y="2168"/>
                      </a:cubicBezTo>
                      <a:close/>
                      <a:moveTo>
                        <a:pt x="11052" y="2873"/>
                      </a:moveTo>
                      <a:cubicBezTo>
                        <a:pt x="10986" y="2873"/>
                        <a:pt x="10922" y="2893"/>
                        <a:pt x="10863" y="2940"/>
                      </a:cubicBezTo>
                      <a:cubicBezTo>
                        <a:pt x="10812" y="2965"/>
                        <a:pt x="10786" y="3017"/>
                        <a:pt x="10761" y="3068"/>
                      </a:cubicBezTo>
                      <a:cubicBezTo>
                        <a:pt x="10658" y="3222"/>
                        <a:pt x="10710" y="3427"/>
                        <a:pt x="10838" y="3581"/>
                      </a:cubicBezTo>
                      <a:cubicBezTo>
                        <a:pt x="10910" y="3645"/>
                        <a:pt x="10998" y="3674"/>
                        <a:pt x="11085" y="3674"/>
                      </a:cubicBezTo>
                      <a:cubicBezTo>
                        <a:pt x="11275" y="3674"/>
                        <a:pt x="11461" y="3535"/>
                        <a:pt x="11479" y="3324"/>
                      </a:cubicBezTo>
                      <a:cubicBezTo>
                        <a:pt x="11499" y="3106"/>
                        <a:pt x="11273" y="2873"/>
                        <a:pt x="11052" y="2873"/>
                      </a:cubicBezTo>
                      <a:close/>
                      <a:moveTo>
                        <a:pt x="16379" y="3486"/>
                      </a:moveTo>
                      <a:cubicBezTo>
                        <a:pt x="16118" y="3486"/>
                        <a:pt x="15832" y="3726"/>
                        <a:pt x="15915" y="4017"/>
                      </a:cubicBezTo>
                      <a:cubicBezTo>
                        <a:pt x="15915" y="4068"/>
                        <a:pt x="15941" y="4119"/>
                        <a:pt x="15992" y="4170"/>
                      </a:cubicBezTo>
                      <a:cubicBezTo>
                        <a:pt x="16098" y="4277"/>
                        <a:pt x="16241" y="4334"/>
                        <a:pt x="16378" y="4334"/>
                      </a:cubicBezTo>
                      <a:cubicBezTo>
                        <a:pt x="16440" y="4334"/>
                        <a:pt x="16500" y="4323"/>
                        <a:pt x="16556" y="4299"/>
                      </a:cubicBezTo>
                      <a:cubicBezTo>
                        <a:pt x="16889" y="4145"/>
                        <a:pt x="16889" y="3683"/>
                        <a:pt x="16556" y="3529"/>
                      </a:cubicBezTo>
                      <a:cubicBezTo>
                        <a:pt x="16502" y="3500"/>
                        <a:pt x="16441" y="3486"/>
                        <a:pt x="16379" y="3486"/>
                      </a:cubicBezTo>
                      <a:close/>
                      <a:moveTo>
                        <a:pt x="4904" y="3922"/>
                      </a:moveTo>
                      <a:cubicBezTo>
                        <a:pt x="4663" y="3922"/>
                        <a:pt x="4396" y="4153"/>
                        <a:pt x="4478" y="4401"/>
                      </a:cubicBezTo>
                      <a:cubicBezTo>
                        <a:pt x="4478" y="4453"/>
                        <a:pt x="4504" y="4504"/>
                        <a:pt x="4555" y="4529"/>
                      </a:cubicBezTo>
                      <a:cubicBezTo>
                        <a:pt x="4644" y="4636"/>
                        <a:pt x="4769" y="4693"/>
                        <a:pt x="4897" y="4693"/>
                      </a:cubicBezTo>
                      <a:cubicBezTo>
                        <a:pt x="4955" y="4693"/>
                        <a:pt x="5013" y="4681"/>
                        <a:pt x="5068" y="4658"/>
                      </a:cubicBezTo>
                      <a:cubicBezTo>
                        <a:pt x="5376" y="4529"/>
                        <a:pt x="5376" y="4094"/>
                        <a:pt x="5068" y="3965"/>
                      </a:cubicBezTo>
                      <a:cubicBezTo>
                        <a:pt x="5018" y="3935"/>
                        <a:pt x="4962" y="3922"/>
                        <a:pt x="4904" y="3922"/>
                      </a:cubicBezTo>
                      <a:close/>
                      <a:moveTo>
                        <a:pt x="9543" y="4424"/>
                      </a:moveTo>
                      <a:cubicBezTo>
                        <a:pt x="9154" y="4424"/>
                        <a:pt x="8716" y="4772"/>
                        <a:pt x="8863" y="5171"/>
                      </a:cubicBezTo>
                      <a:lnTo>
                        <a:pt x="8838" y="5171"/>
                      </a:lnTo>
                      <a:cubicBezTo>
                        <a:pt x="8863" y="5247"/>
                        <a:pt x="8915" y="5324"/>
                        <a:pt x="8966" y="5376"/>
                      </a:cubicBezTo>
                      <a:cubicBezTo>
                        <a:pt x="9111" y="5539"/>
                        <a:pt x="9321" y="5625"/>
                        <a:pt x="9531" y="5625"/>
                      </a:cubicBezTo>
                      <a:cubicBezTo>
                        <a:pt x="9617" y="5625"/>
                        <a:pt x="9704" y="5611"/>
                        <a:pt x="9786" y="5581"/>
                      </a:cubicBezTo>
                      <a:cubicBezTo>
                        <a:pt x="10248" y="5350"/>
                        <a:pt x="10248" y="4709"/>
                        <a:pt x="9786" y="4478"/>
                      </a:cubicBezTo>
                      <a:cubicBezTo>
                        <a:pt x="9712" y="4441"/>
                        <a:pt x="9629" y="4424"/>
                        <a:pt x="9543" y="4424"/>
                      </a:cubicBezTo>
                      <a:close/>
                      <a:moveTo>
                        <a:pt x="803" y="4566"/>
                      </a:moveTo>
                      <a:cubicBezTo>
                        <a:pt x="420" y="4566"/>
                        <a:pt x="1" y="4912"/>
                        <a:pt x="145" y="5324"/>
                      </a:cubicBezTo>
                      <a:lnTo>
                        <a:pt x="119" y="5324"/>
                      </a:lnTo>
                      <a:cubicBezTo>
                        <a:pt x="145" y="5401"/>
                        <a:pt x="196" y="5478"/>
                        <a:pt x="247" y="5530"/>
                      </a:cubicBezTo>
                      <a:cubicBezTo>
                        <a:pt x="393" y="5693"/>
                        <a:pt x="602" y="5779"/>
                        <a:pt x="812" y="5779"/>
                      </a:cubicBezTo>
                      <a:cubicBezTo>
                        <a:pt x="899" y="5779"/>
                        <a:pt x="986" y="5765"/>
                        <a:pt x="1068" y="5735"/>
                      </a:cubicBezTo>
                      <a:cubicBezTo>
                        <a:pt x="1530" y="5504"/>
                        <a:pt x="1530" y="4837"/>
                        <a:pt x="1068" y="4632"/>
                      </a:cubicBezTo>
                      <a:cubicBezTo>
                        <a:pt x="988" y="4587"/>
                        <a:pt x="896" y="4566"/>
                        <a:pt x="803" y="4566"/>
                      </a:cubicBezTo>
                      <a:close/>
                      <a:moveTo>
                        <a:pt x="15597" y="5507"/>
                      </a:moveTo>
                      <a:cubicBezTo>
                        <a:pt x="15474" y="5507"/>
                        <a:pt x="15336" y="5617"/>
                        <a:pt x="15376" y="5760"/>
                      </a:cubicBezTo>
                      <a:cubicBezTo>
                        <a:pt x="15376" y="5786"/>
                        <a:pt x="15402" y="5812"/>
                        <a:pt x="15428" y="5837"/>
                      </a:cubicBezTo>
                      <a:cubicBezTo>
                        <a:pt x="15461" y="5887"/>
                        <a:pt x="15515" y="5915"/>
                        <a:pt x="15577" y="5915"/>
                      </a:cubicBezTo>
                      <a:cubicBezTo>
                        <a:pt x="15612" y="5915"/>
                        <a:pt x="15648" y="5907"/>
                        <a:pt x="15684" y="5889"/>
                      </a:cubicBezTo>
                      <a:cubicBezTo>
                        <a:pt x="15838" y="5812"/>
                        <a:pt x="15838" y="5606"/>
                        <a:pt x="15684" y="5530"/>
                      </a:cubicBezTo>
                      <a:cubicBezTo>
                        <a:pt x="15658" y="5514"/>
                        <a:pt x="15628" y="5507"/>
                        <a:pt x="15597" y="5507"/>
                      </a:cubicBezTo>
                      <a:close/>
                      <a:moveTo>
                        <a:pt x="6804" y="5935"/>
                      </a:moveTo>
                      <a:cubicBezTo>
                        <a:pt x="6729" y="5935"/>
                        <a:pt x="6636" y="6001"/>
                        <a:pt x="6658" y="6068"/>
                      </a:cubicBezTo>
                      <a:cubicBezTo>
                        <a:pt x="6658" y="6094"/>
                        <a:pt x="6684" y="6094"/>
                        <a:pt x="6684" y="6119"/>
                      </a:cubicBezTo>
                      <a:cubicBezTo>
                        <a:pt x="6702" y="6137"/>
                        <a:pt x="6746" y="6156"/>
                        <a:pt x="6788" y="6156"/>
                      </a:cubicBezTo>
                      <a:cubicBezTo>
                        <a:pt x="6805" y="6156"/>
                        <a:pt x="6823" y="6152"/>
                        <a:pt x="6838" y="6145"/>
                      </a:cubicBezTo>
                      <a:cubicBezTo>
                        <a:pt x="6914" y="6119"/>
                        <a:pt x="6914" y="5991"/>
                        <a:pt x="6838" y="5940"/>
                      </a:cubicBezTo>
                      <a:cubicBezTo>
                        <a:pt x="6827" y="5936"/>
                        <a:pt x="6816" y="5935"/>
                        <a:pt x="6804" y="5935"/>
                      </a:cubicBezTo>
                      <a:close/>
                      <a:moveTo>
                        <a:pt x="17748" y="6091"/>
                      </a:moveTo>
                      <a:cubicBezTo>
                        <a:pt x="17360" y="6091"/>
                        <a:pt x="16922" y="6438"/>
                        <a:pt x="17069" y="6837"/>
                      </a:cubicBezTo>
                      <a:lnTo>
                        <a:pt x="17043" y="6837"/>
                      </a:lnTo>
                      <a:cubicBezTo>
                        <a:pt x="17069" y="6914"/>
                        <a:pt x="17120" y="6991"/>
                        <a:pt x="17171" y="7068"/>
                      </a:cubicBezTo>
                      <a:cubicBezTo>
                        <a:pt x="17310" y="7224"/>
                        <a:pt x="17506" y="7309"/>
                        <a:pt x="17706" y="7309"/>
                      </a:cubicBezTo>
                      <a:cubicBezTo>
                        <a:pt x="17803" y="7309"/>
                        <a:pt x="17900" y="7289"/>
                        <a:pt x="17992" y="7248"/>
                      </a:cubicBezTo>
                      <a:cubicBezTo>
                        <a:pt x="18454" y="7042"/>
                        <a:pt x="18454" y="6376"/>
                        <a:pt x="17992" y="6145"/>
                      </a:cubicBezTo>
                      <a:cubicBezTo>
                        <a:pt x="17918" y="6108"/>
                        <a:pt x="17834" y="6091"/>
                        <a:pt x="17748" y="6091"/>
                      </a:cubicBezTo>
                      <a:close/>
                      <a:moveTo>
                        <a:pt x="8075" y="7152"/>
                      </a:moveTo>
                      <a:cubicBezTo>
                        <a:pt x="8008" y="7152"/>
                        <a:pt x="7944" y="7173"/>
                        <a:pt x="7889" y="7222"/>
                      </a:cubicBezTo>
                      <a:lnTo>
                        <a:pt x="7863" y="7222"/>
                      </a:lnTo>
                      <a:cubicBezTo>
                        <a:pt x="7838" y="7248"/>
                        <a:pt x="7812" y="7273"/>
                        <a:pt x="7786" y="7324"/>
                      </a:cubicBezTo>
                      <a:cubicBezTo>
                        <a:pt x="7684" y="7504"/>
                        <a:pt x="7709" y="7709"/>
                        <a:pt x="7838" y="7837"/>
                      </a:cubicBezTo>
                      <a:cubicBezTo>
                        <a:pt x="7923" y="7914"/>
                        <a:pt x="8023" y="7948"/>
                        <a:pt x="8118" y="7948"/>
                      </a:cubicBezTo>
                      <a:cubicBezTo>
                        <a:pt x="8308" y="7948"/>
                        <a:pt x="8479" y="7812"/>
                        <a:pt x="8479" y="7607"/>
                      </a:cubicBezTo>
                      <a:cubicBezTo>
                        <a:pt x="8518" y="7372"/>
                        <a:pt x="8288" y="7152"/>
                        <a:pt x="8075" y="7152"/>
                      </a:cubicBezTo>
                      <a:close/>
                      <a:moveTo>
                        <a:pt x="4203" y="6925"/>
                      </a:moveTo>
                      <a:cubicBezTo>
                        <a:pt x="3813" y="6925"/>
                        <a:pt x="3406" y="7271"/>
                        <a:pt x="3530" y="7683"/>
                      </a:cubicBezTo>
                      <a:cubicBezTo>
                        <a:pt x="3555" y="7760"/>
                        <a:pt x="3607" y="7837"/>
                        <a:pt x="3658" y="7889"/>
                      </a:cubicBezTo>
                      <a:cubicBezTo>
                        <a:pt x="3803" y="8052"/>
                        <a:pt x="4013" y="8138"/>
                        <a:pt x="4223" y="8138"/>
                      </a:cubicBezTo>
                      <a:cubicBezTo>
                        <a:pt x="4309" y="8138"/>
                        <a:pt x="4396" y="8124"/>
                        <a:pt x="4478" y="8094"/>
                      </a:cubicBezTo>
                      <a:cubicBezTo>
                        <a:pt x="4940" y="7863"/>
                        <a:pt x="4940" y="7196"/>
                        <a:pt x="4478" y="6991"/>
                      </a:cubicBezTo>
                      <a:cubicBezTo>
                        <a:pt x="4393" y="6946"/>
                        <a:pt x="4299" y="6925"/>
                        <a:pt x="4203" y="6925"/>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1785" name="Google Shape;1785;p35"/>
              <p:cNvSpPr/>
              <p:nvPr/>
            </p:nvSpPr>
            <p:spPr>
              <a:xfrm rot="1413719">
                <a:off x="-379186" y="861403"/>
                <a:ext cx="1464476" cy="1377667"/>
              </a:xfrm>
              <a:custGeom>
                <a:avLst/>
                <a:gdLst/>
                <a:ahLst/>
                <a:cxnLst/>
                <a:rect l="l" t="t" r="r" b="b"/>
                <a:pathLst>
                  <a:path w="49727" h="46783" extrusionOk="0">
                    <a:moveTo>
                      <a:pt x="49209" y="0"/>
                    </a:moveTo>
                    <a:cubicBezTo>
                      <a:pt x="49160" y="0"/>
                      <a:pt x="49108" y="11"/>
                      <a:pt x="49055" y="36"/>
                    </a:cubicBezTo>
                    <a:cubicBezTo>
                      <a:pt x="34592" y="8729"/>
                      <a:pt x="14361" y="23807"/>
                      <a:pt x="180" y="46218"/>
                    </a:cubicBezTo>
                    <a:cubicBezTo>
                      <a:pt x="1" y="46449"/>
                      <a:pt x="206" y="46782"/>
                      <a:pt x="488" y="46782"/>
                    </a:cubicBezTo>
                    <a:cubicBezTo>
                      <a:pt x="616" y="46782"/>
                      <a:pt x="744" y="46705"/>
                      <a:pt x="796" y="46603"/>
                    </a:cubicBezTo>
                    <a:cubicBezTo>
                      <a:pt x="14899" y="24320"/>
                      <a:pt x="35028" y="9319"/>
                      <a:pt x="49439" y="677"/>
                    </a:cubicBezTo>
                    <a:cubicBezTo>
                      <a:pt x="49727" y="434"/>
                      <a:pt x="49519" y="0"/>
                      <a:pt x="4920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1786" name="Google Shape;1786;p35"/>
          <p:cNvGrpSpPr/>
          <p:nvPr/>
        </p:nvGrpSpPr>
        <p:grpSpPr>
          <a:xfrm rot="10424794">
            <a:off x="10496146" y="-640419"/>
            <a:ext cx="2802652" cy="2235188"/>
            <a:chOff x="-874852" y="3661982"/>
            <a:chExt cx="2044303" cy="1580085"/>
          </a:xfrm>
        </p:grpSpPr>
        <p:grpSp>
          <p:nvGrpSpPr>
            <p:cNvPr id="1787" name="Google Shape;1787;p35"/>
            <p:cNvGrpSpPr/>
            <p:nvPr/>
          </p:nvGrpSpPr>
          <p:grpSpPr>
            <a:xfrm rot="5249857" flipH="1">
              <a:off x="48808" y="4095917"/>
              <a:ext cx="537972" cy="1681428"/>
              <a:chOff x="-1858600" y="2385325"/>
              <a:chExt cx="523125" cy="1635025"/>
            </a:xfrm>
          </p:grpSpPr>
          <p:sp>
            <p:nvSpPr>
              <p:cNvPr id="1788" name="Google Shape;1788;p35"/>
              <p:cNvSpPr/>
              <p:nvPr/>
            </p:nvSpPr>
            <p:spPr>
              <a:xfrm>
                <a:off x="-1804750" y="2385325"/>
                <a:ext cx="469275" cy="1635025"/>
              </a:xfrm>
              <a:custGeom>
                <a:avLst/>
                <a:gdLst/>
                <a:ahLst/>
                <a:cxnLst/>
                <a:rect l="l" t="t" r="r" b="b"/>
                <a:pathLst>
                  <a:path w="18771" h="65401" extrusionOk="0">
                    <a:moveTo>
                      <a:pt x="12062" y="1"/>
                    </a:moveTo>
                    <a:cubicBezTo>
                      <a:pt x="9693" y="1"/>
                      <a:pt x="7259" y="1264"/>
                      <a:pt x="5667" y="3115"/>
                    </a:cubicBezTo>
                    <a:cubicBezTo>
                      <a:pt x="3462" y="5679"/>
                      <a:pt x="2513" y="9064"/>
                      <a:pt x="1872" y="12397"/>
                    </a:cubicBezTo>
                    <a:lnTo>
                      <a:pt x="1872" y="12372"/>
                    </a:lnTo>
                    <a:cubicBezTo>
                      <a:pt x="129" y="21270"/>
                      <a:pt x="0" y="30373"/>
                      <a:pt x="975" y="39373"/>
                    </a:cubicBezTo>
                    <a:cubicBezTo>
                      <a:pt x="1308" y="42476"/>
                      <a:pt x="1308" y="44861"/>
                      <a:pt x="1462" y="47989"/>
                    </a:cubicBezTo>
                    <a:cubicBezTo>
                      <a:pt x="1795" y="54796"/>
                      <a:pt x="6238" y="62496"/>
                      <a:pt x="6079" y="65382"/>
                    </a:cubicBezTo>
                    <a:lnTo>
                      <a:pt x="6079" y="65382"/>
                    </a:lnTo>
                    <a:cubicBezTo>
                      <a:pt x="6979" y="50077"/>
                      <a:pt x="11644" y="31239"/>
                      <a:pt x="16694" y="16756"/>
                    </a:cubicBezTo>
                    <a:cubicBezTo>
                      <a:pt x="17694" y="13936"/>
                      <a:pt x="18771" y="11064"/>
                      <a:pt x="18745" y="8089"/>
                    </a:cubicBezTo>
                    <a:cubicBezTo>
                      <a:pt x="18745" y="5089"/>
                      <a:pt x="17412" y="1909"/>
                      <a:pt x="14719" y="602"/>
                    </a:cubicBezTo>
                    <a:cubicBezTo>
                      <a:pt x="13878" y="188"/>
                      <a:pt x="12974" y="1"/>
                      <a:pt x="12062" y="1"/>
                    </a:cubicBezTo>
                    <a:close/>
                    <a:moveTo>
                      <a:pt x="6079" y="65382"/>
                    </a:moveTo>
                    <a:lnTo>
                      <a:pt x="6079" y="65382"/>
                    </a:lnTo>
                    <a:cubicBezTo>
                      <a:pt x="6078" y="65388"/>
                      <a:pt x="6078" y="65394"/>
                      <a:pt x="6078" y="65400"/>
                    </a:cubicBezTo>
                    <a:cubicBezTo>
                      <a:pt x="6078" y="65394"/>
                      <a:pt x="6078" y="65388"/>
                      <a:pt x="6079" y="65382"/>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89" name="Google Shape;1789;p35"/>
              <p:cNvSpPr/>
              <p:nvPr/>
            </p:nvSpPr>
            <p:spPr>
              <a:xfrm>
                <a:off x="-1858600" y="2385425"/>
                <a:ext cx="469275" cy="1634925"/>
              </a:xfrm>
              <a:custGeom>
                <a:avLst/>
                <a:gdLst/>
                <a:ahLst/>
                <a:cxnLst/>
                <a:rect l="l" t="t" r="r" b="b"/>
                <a:pathLst>
                  <a:path w="18771" h="65397" extrusionOk="0">
                    <a:moveTo>
                      <a:pt x="12088" y="1"/>
                    </a:moveTo>
                    <a:cubicBezTo>
                      <a:pt x="9704" y="1"/>
                      <a:pt x="7263" y="1274"/>
                      <a:pt x="5667" y="3111"/>
                    </a:cubicBezTo>
                    <a:cubicBezTo>
                      <a:pt x="3462" y="5649"/>
                      <a:pt x="2513" y="9060"/>
                      <a:pt x="1872" y="12393"/>
                    </a:cubicBezTo>
                    <a:lnTo>
                      <a:pt x="1872" y="12368"/>
                    </a:lnTo>
                    <a:cubicBezTo>
                      <a:pt x="129" y="21266"/>
                      <a:pt x="0" y="30369"/>
                      <a:pt x="975" y="39369"/>
                    </a:cubicBezTo>
                    <a:cubicBezTo>
                      <a:pt x="1308" y="42472"/>
                      <a:pt x="1308" y="44857"/>
                      <a:pt x="1462" y="47985"/>
                    </a:cubicBezTo>
                    <a:cubicBezTo>
                      <a:pt x="1795" y="54792"/>
                      <a:pt x="6239" y="62492"/>
                      <a:pt x="6079" y="65378"/>
                    </a:cubicBezTo>
                    <a:lnTo>
                      <a:pt x="6079" y="65378"/>
                    </a:lnTo>
                    <a:cubicBezTo>
                      <a:pt x="6979" y="50073"/>
                      <a:pt x="11670" y="31235"/>
                      <a:pt x="16694" y="16752"/>
                    </a:cubicBezTo>
                    <a:cubicBezTo>
                      <a:pt x="17694" y="13932"/>
                      <a:pt x="18771" y="11060"/>
                      <a:pt x="18771" y="8085"/>
                    </a:cubicBezTo>
                    <a:cubicBezTo>
                      <a:pt x="18745" y="5085"/>
                      <a:pt x="17412" y="1905"/>
                      <a:pt x="14745" y="598"/>
                    </a:cubicBezTo>
                    <a:cubicBezTo>
                      <a:pt x="13901" y="187"/>
                      <a:pt x="12999" y="1"/>
                      <a:pt x="12088" y="1"/>
                    </a:cubicBezTo>
                    <a:close/>
                    <a:moveTo>
                      <a:pt x="6079" y="65378"/>
                    </a:moveTo>
                    <a:cubicBezTo>
                      <a:pt x="6078" y="65384"/>
                      <a:pt x="6078" y="65390"/>
                      <a:pt x="6078" y="65396"/>
                    </a:cubicBezTo>
                    <a:cubicBezTo>
                      <a:pt x="6078" y="65390"/>
                      <a:pt x="6078" y="65384"/>
                      <a:pt x="6079" y="65378"/>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90" name="Google Shape;1790;p35"/>
              <p:cNvSpPr/>
              <p:nvPr/>
            </p:nvSpPr>
            <p:spPr>
              <a:xfrm>
                <a:off x="-1766300" y="2414375"/>
                <a:ext cx="329125" cy="283550"/>
              </a:xfrm>
              <a:custGeom>
                <a:avLst/>
                <a:gdLst/>
                <a:ahLst/>
                <a:cxnLst/>
                <a:rect l="l" t="t" r="r" b="b"/>
                <a:pathLst>
                  <a:path w="13165" h="11342" extrusionOk="0">
                    <a:moveTo>
                      <a:pt x="7214" y="1"/>
                    </a:moveTo>
                    <a:cubicBezTo>
                      <a:pt x="7203" y="1"/>
                      <a:pt x="7192" y="2"/>
                      <a:pt x="7181" y="4"/>
                    </a:cubicBezTo>
                    <a:cubicBezTo>
                      <a:pt x="7053" y="55"/>
                      <a:pt x="6976" y="260"/>
                      <a:pt x="7104" y="337"/>
                    </a:cubicBezTo>
                    <a:cubicBezTo>
                      <a:pt x="7130" y="363"/>
                      <a:pt x="7155" y="363"/>
                      <a:pt x="7181" y="363"/>
                    </a:cubicBezTo>
                    <a:cubicBezTo>
                      <a:pt x="7258" y="363"/>
                      <a:pt x="7335" y="337"/>
                      <a:pt x="7386" y="260"/>
                    </a:cubicBezTo>
                    <a:cubicBezTo>
                      <a:pt x="7433" y="120"/>
                      <a:pt x="7330" y="1"/>
                      <a:pt x="7214" y="1"/>
                    </a:cubicBezTo>
                    <a:close/>
                    <a:moveTo>
                      <a:pt x="10096" y="914"/>
                    </a:moveTo>
                    <a:cubicBezTo>
                      <a:pt x="10065" y="914"/>
                      <a:pt x="10033" y="918"/>
                      <a:pt x="10001" y="927"/>
                    </a:cubicBezTo>
                    <a:cubicBezTo>
                      <a:pt x="9719" y="1004"/>
                      <a:pt x="9591" y="1440"/>
                      <a:pt x="9848" y="1619"/>
                    </a:cubicBezTo>
                    <a:cubicBezTo>
                      <a:pt x="9899" y="1619"/>
                      <a:pt x="9950" y="1645"/>
                      <a:pt x="10001" y="1645"/>
                    </a:cubicBezTo>
                    <a:cubicBezTo>
                      <a:pt x="10024" y="1648"/>
                      <a:pt x="10046" y="1650"/>
                      <a:pt x="10069" y="1650"/>
                    </a:cubicBezTo>
                    <a:cubicBezTo>
                      <a:pt x="10224" y="1650"/>
                      <a:pt x="10370" y="1571"/>
                      <a:pt x="10437" y="1414"/>
                    </a:cubicBezTo>
                    <a:cubicBezTo>
                      <a:pt x="10528" y="1164"/>
                      <a:pt x="10337" y="914"/>
                      <a:pt x="10096" y="914"/>
                    </a:cubicBezTo>
                    <a:close/>
                    <a:moveTo>
                      <a:pt x="4839" y="1534"/>
                    </a:moveTo>
                    <a:cubicBezTo>
                      <a:pt x="4695" y="1534"/>
                      <a:pt x="4554" y="1605"/>
                      <a:pt x="4540" y="1748"/>
                    </a:cubicBezTo>
                    <a:cubicBezTo>
                      <a:pt x="4540" y="1799"/>
                      <a:pt x="4540" y="1824"/>
                      <a:pt x="4540" y="1876"/>
                    </a:cubicBezTo>
                    <a:cubicBezTo>
                      <a:pt x="4591" y="2030"/>
                      <a:pt x="4719" y="2158"/>
                      <a:pt x="4873" y="2183"/>
                    </a:cubicBezTo>
                    <a:cubicBezTo>
                      <a:pt x="5129" y="2183"/>
                      <a:pt x="5309" y="1876"/>
                      <a:pt x="5129" y="1671"/>
                    </a:cubicBezTo>
                    <a:cubicBezTo>
                      <a:pt x="5072" y="1579"/>
                      <a:pt x="4955" y="1534"/>
                      <a:pt x="4839" y="1534"/>
                    </a:cubicBezTo>
                    <a:close/>
                    <a:moveTo>
                      <a:pt x="7873" y="1434"/>
                    </a:moveTo>
                    <a:cubicBezTo>
                      <a:pt x="7815" y="1434"/>
                      <a:pt x="7755" y="1444"/>
                      <a:pt x="7694" y="1465"/>
                    </a:cubicBezTo>
                    <a:cubicBezTo>
                      <a:pt x="7309" y="1542"/>
                      <a:pt x="7104" y="2183"/>
                      <a:pt x="7488" y="2414"/>
                    </a:cubicBezTo>
                    <a:lnTo>
                      <a:pt x="7514" y="2414"/>
                    </a:lnTo>
                    <a:cubicBezTo>
                      <a:pt x="7565" y="2440"/>
                      <a:pt x="7642" y="2466"/>
                      <a:pt x="7694" y="2491"/>
                    </a:cubicBezTo>
                    <a:cubicBezTo>
                      <a:pt x="7715" y="2493"/>
                      <a:pt x="7737" y="2494"/>
                      <a:pt x="7759" y="2494"/>
                    </a:cubicBezTo>
                    <a:cubicBezTo>
                      <a:pt x="7992" y="2494"/>
                      <a:pt x="8217" y="2369"/>
                      <a:pt x="8335" y="2158"/>
                    </a:cubicBezTo>
                    <a:cubicBezTo>
                      <a:pt x="8489" y="1805"/>
                      <a:pt x="8227" y="1434"/>
                      <a:pt x="7873" y="1434"/>
                    </a:cubicBezTo>
                    <a:close/>
                    <a:moveTo>
                      <a:pt x="12521" y="1809"/>
                    </a:moveTo>
                    <a:cubicBezTo>
                      <a:pt x="12477" y="1809"/>
                      <a:pt x="12432" y="1814"/>
                      <a:pt x="12386" y="1824"/>
                    </a:cubicBezTo>
                    <a:cubicBezTo>
                      <a:pt x="12002" y="1927"/>
                      <a:pt x="11796" y="2568"/>
                      <a:pt x="12181" y="2799"/>
                    </a:cubicBezTo>
                    <a:cubicBezTo>
                      <a:pt x="12232" y="2825"/>
                      <a:pt x="12309" y="2850"/>
                      <a:pt x="12386" y="2850"/>
                    </a:cubicBezTo>
                    <a:cubicBezTo>
                      <a:pt x="12424" y="2858"/>
                      <a:pt x="12461" y="2861"/>
                      <a:pt x="12498" y="2861"/>
                    </a:cubicBezTo>
                    <a:cubicBezTo>
                      <a:pt x="12709" y="2861"/>
                      <a:pt x="12896" y="2739"/>
                      <a:pt x="13027" y="2542"/>
                    </a:cubicBezTo>
                    <a:cubicBezTo>
                      <a:pt x="13165" y="2175"/>
                      <a:pt x="12892" y="1809"/>
                      <a:pt x="12521" y="1809"/>
                    </a:cubicBezTo>
                    <a:close/>
                    <a:moveTo>
                      <a:pt x="10496" y="2693"/>
                    </a:moveTo>
                    <a:cubicBezTo>
                      <a:pt x="10485" y="2693"/>
                      <a:pt x="10474" y="2694"/>
                      <a:pt x="10463" y="2696"/>
                    </a:cubicBezTo>
                    <a:cubicBezTo>
                      <a:pt x="10335" y="2722"/>
                      <a:pt x="10258" y="2953"/>
                      <a:pt x="10386" y="3030"/>
                    </a:cubicBezTo>
                    <a:cubicBezTo>
                      <a:pt x="10412" y="3055"/>
                      <a:pt x="10412" y="3055"/>
                      <a:pt x="10437" y="3055"/>
                    </a:cubicBezTo>
                    <a:cubicBezTo>
                      <a:pt x="10540" y="3055"/>
                      <a:pt x="10617" y="3030"/>
                      <a:pt x="10668" y="2953"/>
                    </a:cubicBezTo>
                    <a:cubicBezTo>
                      <a:pt x="10715" y="2812"/>
                      <a:pt x="10612" y="2693"/>
                      <a:pt x="10496" y="2693"/>
                    </a:cubicBezTo>
                    <a:close/>
                    <a:moveTo>
                      <a:pt x="3134" y="3127"/>
                    </a:moveTo>
                    <a:cubicBezTo>
                      <a:pt x="3124" y="3127"/>
                      <a:pt x="3114" y="3129"/>
                      <a:pt x="3104" y="3132"/>
                    </a:cubicBezTo>
                    <a:cubicBezTo>
                      <a:pt x="3027" y="3158"/>
                      <a:pt x="3001" y="3260"/>
                      <a:pt x="3078" y="3312"/>
                    </a:cubicBezTo>
                    <a:lnTo>
                      <a:pt x="3078" y="3337"/>
                    </a:lnTo>
                    <a:lnTo>
                      <a:pt x="3104" y="3337"/>
                    </a:lnTo>
                    <a:cubicBezTo>
                      <a:pt x="3155" y="3337"/>
                      <a:pt x="3206" y="3312"/>
                      <a:pt x="3232" y="3260"/>
                    </a:cubicBezTo>
                    <a:cubicBezTo>
                      <a:pt x="3254" y="3194"/>
                      <a:pt x="3199" y="3127"/>
                      <a:pt x="3134" y="3127"/>
                    </a:cubicBezTo>
                    <a:close/>
                    <a:moveTo>
                      <a:pt x="6219" y="3536"/>
                    </a:moveTo>
                    <a:cubicBezTo>
                      <a:pt x="6072" y="3536"/>
                      <a:pt x="5928" y="3614"/>
                      <a:pt x="5899" y="3773"/>
                    </a:cubicBezTo>
                    <a:lnTo>
                      <a:pt x="5924" y="3773"/>
                    </a:lnTo>
                    <a:cubicBezTo>
                      <a:pt x="5924" y="3799"/>
                      <a:pt x="5924" y="3850"/>
                      <a:pt x="5924" y="3902"/>
                    </a:cubicBezTo>
                    <a:cubicBezTo>
                      <a:pt x="5950" y="4055"/>
                      <a:pt x="6078" y="4158"/>
                      <a:pt x="6232" y="4184"/>
                    </a:cubicBezTo>
                    <a:cubicBezTo>
                      <a:pt x="6243" y="4185"/>
                      <a:pt x="6254" y="4185"/>
                      <a:pt x="6265" y="4185"/>
                    </a:cubicBezTo>
                    <a:cubicBezTo>
                      <a:pt x="6526" y="4185"/>
                      <a:pt x="6662" y="3892"/>
                      <a:pt x="6514" y="3671"/>
                    </a:cubicBezTo>
                    <a:cubicBezTo>
                      <a:pt x="6447" y="3582"/>
                      <a:pt x="6332" y="3536"/>
                      <a:pt x="6219" y="3536"/>
                    </a:cubicBezTo>
                    <a:close/>
                    <a:moveTo>
                      <a:pt x="3009" y="4870"/>
                    </a:moveTo>
                    <a:cubicBezTo>
                      <a:pt x="2866" y="4870"/>
                      <a:pt x="2722" y="4947"/>
                      <a:pt x="2693" y="5107"/>
                    </a:cubicBezTo>
                    <a:lnTo>
                      <a:pt x="2719" y="5107"/>
                    </a:lnTo>
                    <a:cubicBezTo>
                      <a:pt x="2693" y="5158"/>
                      <a:pt x="2693" y="5184"/>
                      <a:pt x="2719" y="5235"/>
                    </a:cubicBezTo>
                    <a:cubicBezTo>
                      <a:pt x="2745" y="5389"/>
                      <a:pt x="2873" y="5517"/>
                      <a:pt x="3027" y="5517"/>
                    </a:cubicBezTo>
                    <a:cubicBezTo>
                      <a:pt x="3038" y="5518"/>
                      <a:pt x="3049" y="5518"/>
                      <a:pt x="3059" y="5518"/>
                    </a:cubicBezTo>
                    <a:cubicBezTo>
                      <a:pt x="3320" y="5518"/>
                      <a:pt x="3456" y="5226"/>
                      <a:pt x="3283" y="5004"/>
                    </a:cubicBezTo>
                    <a:cubicBezTo>
                      <a:pt x="3228" y="4915"/>
                      <a:pt x="3119" y="4870"/>
                      <a:pt x="3009" y="4870"/>
                    </a:cubicBezTo>
                    <a:close/>
                    <a:moveTo>
                      <a:pt x="6277" y="5340"/>
                    </a:moveTo>
                    <a:cubicBezTo>
                      <a:pt x="6229" y="5340"/>
                      <a:pt x="6179" y="5348"/>
                      <a:pt x="6129" y="5363"/>
                    </a:cubicBezTo>
                    <a:cubicBezTo>
                      <a:pt x="5745" y="5466"/>
                      <a:pt x="5540" y="6107"/>
                      <a:pt x="5924" y="6312"/>
                    </a:cubicBezTo>
                    <a:cubicBezTo>
                      <a:pt x="5976" y="6363"/>
                      <a:pt x="6053" y="6363"/>
                      <a:pt x="6129" y="6389"/>
                    </a:cubicBezTo>
                    <a:cubicBezTo>
                      <a:pt x="6151" y="6391"/>
                      <a:pt x="6173" y="6392"/>
                      <a:pt x="6194" y="6392"/>
                    </a:cubicBezTo>
                    <a:cubicBezTo>
                      <a:pt x="6424" y="6392"/>
                      <a:pt x="6630" y="6267"/>
                      <a:pt x="6771" y="6055"/>
                    </a:cubicBezTo>
                    <a:cubicBezTo>
                      <a:pt x="6906" y="5718"/>
                      <a:pt x="6625" y="5340"/>
                      <a:pt x="6277" y="5340"/>
                    </a:cubicBezTo>
                    <a:close/>
                    <a:moveTo>
                      <a:pt x="1163" y="6898"/>
                    </a:moveTo>
                    <a:cubicBezTo>
                      <a:pt x="1152" y="6898"/>
                      <a:pt x="1140" y="6899"/>
                      <a:pt x="1129" y="6902"/>
                    </a:cubicBezTo>
                    <a:cubicBezTo>
                      <a:pt x="1001" y="6927"/>
                      <a:pt x="924" y="7158"/>
                      <a:pt x="1052" y="7235"/>
                    </a:cubicBezTo>
                    <a:cubicBezTo>
                      <a:pt x="1078" y="7235"/>
                      <a:pt x="1104" y="7261"/>
                      <a:pt x="1129" y="7261"/>
                    </a:cubicBezTo>
                    <a:cubicBezTo>
                      <a:pt x="1206" y="7261"/>
                      <a:pt x="1283" y="7235"/>
                      <a:pt x="1334" y="7132"/>
                    </a:cubicBezTo>
                    <a:cubicBezTo>
                      <a:pt x="1381" y="7015"/>
                      <a:pt x="1278" y="6898"/>
                      <a:pt x="1163" y="6898"/>
                    </a:cubicBezTo>
                    <a:close/>
                    <a:moveTo>
                      <a:pt x="5001" y="7850"/>
                    </a:moveTo>
                    <a:cubicBezTo>
                      <a:pt x="4924" y="7876"/>
                      <a:pt x="4899" y="8004"/>
                      <a:pt x="4950" y="8056"/>
                    </a:cubicBezTo>
                    <a:lnTo>
                      <a:pt x="5001" y="8056"/>
                    </a:lnTo>
                    <a:cubicBezTo>
                      <a:pt x="5052" y="8056"/>
                      <a:pt x="5104" y="8030"/>
                      <a:pt x="5129" y="8004"/>
                    </a:cubicBezTo>
                    <a:cubicBezTo>
                      <a:pt x="5155" y="7927"/>
                      <a:pt x="5078" y="7850"/>
                      <a:pt x="5001" y="7850"/>
                    </a:cubicBezTo>
                    <a:close/>
                    <a:moveTo>
                      <a:pt x="2940" y="7598"/>
                    </a:moveTo>
                    <a:cubicBezTo>
                      <a:pt x="2902" y="7598"/>
                      <a:pt x="2862" y="7605"/>
                      <a:pt x="2822" y="7620"/>
                    </a:cubicBezTo>
                    <a:cubicBezTo>
                      <a:pt x="2565" y="7697"/>
                      <a:pt x="2437" y="8107"/>
                      <a:pt x="2693" y="8235"/>
                    </a:cubicBezTo>
                    <a:cubicBezTo>
                      <a:pt x="2719" y="8261"/>
                      <a:pt x="2770" y="8286"/>
                      <a:pt x="2822" y="8286"/>
                    </a:cubicBezTo>
                    <a:cubicBezTo>
                      <a:pt x="2838" y="8289"/>
                      <a:pt x="2854" y="8290"/>
                      <a:pt x="2870" y="8290"/>
                    </a:cubicBezTo>
                    <a:cubicBezTo>
                      <a:pt x="3007" y="8290"/>
                      <a:pt x="3137" y="8196"/>
                      <a:pt x="3206" y="8081"/>
                    </a:cubicBezTo>
                    <a:cubicBezTo>
                      <a:pt x="3338" y="7840"/>
                      <a:pt x="3169" y="7598"/>
                      <a:pt x="2940" y="7598"/>
                    </a:cubicBezTo>
                    <a:close/>
                    <a:moveTo>
                      <a:pt x="6698" y="7919"/>
                    </a:moveTo>
                    <a:cubicBezTo>
                      <a:pt x="6554" y="7919"/>
                      <a:pt x="6414" y="7990"/>
                      <a:pt x="6386" y="8133"/>
                    </a:cubicBezTo>
                    <a:lnTo>
                      <a:pt x="6412" y="8133"/>
                    </a:lnTo>
                    <a:cubicBezTo>
                      <a:pt x="6412" y="8184"/>
                      <a:pt x="6412" y="8235"/>
                      <a:pt x="6412" y="8261"/>
                    </a:cubicBezTo>
                    <a:cubicBezTo>
                      <a:pt x="6437" y="8415"/>
                      <a:pt x="6565" y="8543"/>
                      <a:pt x="6745" y="8568"/>
                    </a:cubicBezTo>
                    <a:cubicBezTo>
                      <a:pt x="7001" y="8568"/>
                      <a:pt x="7181" y="8261"/>
                      <a:pt x="7001" y="8056"/>
                    </a:cubicBezTo>
                    <a:cubicBezTo>
                      <a:pt x="6933" y="7964"/>
                      <a:pt x="6814" y="7919"/>
                      <a:pt x="6698" y="7919"/>
                    </a:cubicBezTo>
                    <a:close/>
                    <a:moveTo>
                      <a:pt x="4317" y="9878"/>
                    </a:moveTo>
                    <a:cubicBezTo>
                      <a:pt x="4265" y="9878"/>
                      <a:pt x="4210" y="9886"/>
                      <a:pt x="4155" y="9902"/>
                    </a:cubicBezTo>
                    <a:cubicBezTo>
                      <a:pt x="3770" y="9979"/>
                      <a:pt x="3565" y="10645"/>
                      <a:pt x="3950" y="10851"/>
                    </a:cubicBezTo>
                    <a:cubicBezTo>
                      <a:pt x="4001" y="10876"/>
                      <a:pt x="4078" y="10902"/>
                      <a:pt x="4129" y="10928"/>
                    </a:cubicBezTo>
                    <a:cubicBezTo>
                      <a:pt x="4153" y="10930"/>
                      <a:pt x="4177" y="10931"/>
                      <a:pt x="4200" y="10931"/>
                    </a:cubicBezTo>
                    <a:cubicBezTo>
                      <a:pt x="4454" y="10931"/>
                      <a:pt x="4677" y="10805"/>
                      <a:pt x="4770" y="10594"/>
                    </a:cubicBezTo>
                    <a:cubicBezTo>
                      <a:pt x="4927" y="10236"/>
                      <a:pt x="4673" y="9878"/>
                      <a:pt x="4317" y="9878"/>
                    </a:cubicBezTo>
                    <a:close/>
                    <a:moveTo>
                      <a:pt x="746" y="10289"/>
                    </a:moveTo>
                    <a:cubicBezTo>
                      <a:pt x="696" y="10289"/>
                      <a:pt x="644" y="10297"/>
                      <a:pt x="591" y="10312"/>
                    </a:cubicBezTo>
                    <a:cubicBezTo>
                      <a:pt x="206" y="10415"/>
                      <a:pt x="1" y="11056"/>
                      <a:pt x="386" y="11287"/>
                    </a:cubicBezTo>
                    <a:lnTo>
                      <a:pt x="386" y="11261"/>
                    </a:lnTo>
                    <a:cubicBezTo>
                      <a:pt x="437" y="11312"/>
                      <a:pt x="514" y="11338"/>
                      <a:pt x="565" y="11338"/>
                    </a:cubicBezTo>
                    <a:cubicBezTo>
                      <a:pt x="589" y="11340"/>
                      <a:pt x="613" y="11341"/>
                      <a:pt x="636" y="11341"/>
                    </a:cubicBezTo>
                    <a:cubicBezTo>
                      <a:pt x="889" y="11341"/>
                      <a:pt x="1112" y="11216"/>
                      <a:pt x="1206" y="11004"/>
                    </a:cubicBezTo>
                    <a:cubicBezTo>
                      <a:pt x="1364" y="10667"/>
                      <a:pt x="1106" y="10289"/>
                      <a:pt x="746" y="10289"/>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91" name="Google Shape;1791;p35"/>
              <p:cNvSpPr/>
              <p:nvPr/>
            </p:nvSpPr>
            <p:spPr>
              <a:xfrm>
                <a:off x="-1809250" y="2563500"/>
                <a:ext cx="247275" cy="1438900"/>
              </a:xfrm>
              <a:custGeom>
                <a:avLst/>
                <a:gdLst/>
                <a:ahLst/>
                <a:cxnLst/>
                <a:rect l="l" t="t" r="r" b="b"/>
                <a:pathLst>
                  <a:path w="9891" h="57556" extrusionOk="0">
                    <a:moveTo>
                      <a:pt x="9445" y="0"/>
                    </a:moveTo>
                    <a:cubicBezTo>
                      <a:pt x="9304" y="0"/>
                      <a:pt x="9164" y="81"/>
                      <a:pt x="9104" y="270"/>
                    </a:cubicBezTo>
                    <a:cubicBezTo>
                      <a:pt x="4617" y="13912"/>
                      <a:pt x="1" y="34913"/>
                      <a:pt x="3386" y="57247"/>
                    </a:cubicBezTo>
                    <a:cubicBezTo>
                      <a:pt x="3411" y="57427"/>
                      <a:pt x="3565" y="57555"/>
                      <a:pt x="3745" y="57555"/>
                    </a:cubicBezTo>
                    <a:lnTo>
                      <a:pt x="3822" y="57555"/>
                    </a:lnTo>
                    <a:cubicBezTo>
                      <a:pt x="4027" y="57530"/>
                      <a:pt x="4155" y="57324"/>
                      <a:pt x="4129" y="57119"/>
                    </a:cubicBezTo>
                    <a:cubicBezTo>
                      <a:pt x="796" y="34939"/>
                      <a:pt x="5360" y="14091"/>
                      <a:pt x="9796" y="501"/>
                    </a:cubicBezTo>
                    <a:cubicBezTo>
                      <a:pt x="9890" y="202"/>
                      <a:pt x="9667" y="0"/>
                      <a:pt x="9445"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792" name="Google Shape;1792;p35"/>
            <p:cNvGrpSpPr/>
            <p:nvPr/>
          </p:nvGrpSpPr>
          <p:grpSpPr>
            <a:xfrm rot="5249857" flipH="1">
              <a:off x="-340747" y="3668895"/>
              <a:ext cx="1062060" cy="1858361"/>
              <a:chOff x="-1779100" y="2408800"/>
              <a:chExt cx="1032750" cy="1807075"/>
            </a:xfrm>
          </p:grpSpPr>
          <p:sp>
            <p:nvSpPr>
              <p:cNvPr id="1793" name="Google Shape;1793;p35"/>
              <p:cNvSpPr/>
              <p:nvPr/>
            </p:nvSpPr>
            <p:spPr>
              <a:xfrm>
                <a:off x="-1779100" y="2498825"/>
                <a:ext cx="1032750" cy="1717050"/>
              </a:xfrm>
              <a:custGeom>
                <a:avLst/>
                <a:gdLst/>
                <a:ahLst/>
                <a:cxnLst/>
                <a:rect l="l" t="t" r="r" b="b"/>
                <a:pathLst>
                  <a:path w="41310" h="68682" extrusionOk="0">
                    <a:moveTo>
                      <a:pt x="32843" y="0"/>
                    </a:moveTo>
                    <a:cubicBezTo>
                      <a:pt x="31194" y="0"/>
                      <a:pt x="29516" y="392"/>
                      <a:pt x="28053" y="1113"/>
                    </a:cubicBezTo>
                    <a:cubicBezTo>
                      <a:pt x="24489" y="2883"/>
                      <a:pt x="21924" y="6139"/>
                      <a:pt x="19719" y="9421"/>
                    </a:cubicBezTo>
                    <a:lnTo>
                      <a:pt x="19719" y="9396"/>
                    </a:lnTo>
                    <a:cubicBezTo>
                      <a:pt x="13744" y="18242"/>
                      <a:pt x="9436" y="27987"/>
                      <a:pt x="6385" y="38167"/>
                    </a:cubicBezTo>
                    <a:cubicBezTo>
                      <a:pt x="5308" y="41705"/>
                      <a:pt x="4231" y="44270"/>
                      <a:pt x="2949" y="47731"/>
                    </a:cubicBezTo>
                    <a:cubicBezTo>
                      <a:pt x="205" y="55244"/>
                      <a:pt x="1487" y="65630"/>
                      <a:pt x="0" y="68681"/>
                    </a:cubicBezTo>
                    <a:cubicBezTo>
                      <a:pt x="7975" y="52526"/>
                      <a:pt x="21642" y="34269"/>
                      <a:pt x="33745" y="20935"/>
                    </a:cubicBezTo>
                    <a:cubicBezTo>
                      <a:pt x="36105" y="18319"/>
                      <a:pt x="38566" y="15704"/>
                      <a:pt x="39951" y="12473"/>
                    </a:cubicBezTo>
                    <a:cubicBezTo>
                      <a:pt x="41310" y="9242"/>
                      <a:pt x="41310" y="5190"/>
                      <a:pt x="39002" y="2549"/>
                    </a:cubicBezTo>
                    <a:cubicBezTo>
                      <a:pt x="37468" y="790"/>
                      <a:pt x="35184" y="0"/>
                      <a:pt x="3284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94" name="Google Shape;1794;p35"/>
              <p:cNvSpPr/>
              <p:nvPr/>
            </p:nvSpPr>
            <p:spPr>
              <a:xfrm>
                <a:off x="-1776550" y="2408800"/>
                <a:ext cx="973150" cy="1753225"/>
              </a:xfrm>
              <a:custGeom>
                <a:avLst/>
                <a:gdLst/>
                <a:ahLst/>
                <a:cxnLst/>
                <a:rect l="l" t="t" r="r" b="b"/>
                <a:pathLst>
                  <a:path w="38926" h="70129" extrusionOk="0">
                    <a:moveTo>
                      <a:pt x="30542" y="0"/>
                    </a:moveTo>
                    <a:cubicBezTo>
                      <a:pt x="28732" y="0"/>
                      <a:pt x="26881" y="482"/>
                      <a:pt x="25310" y="1355"/>
                    </a:cubicBezTo>
                    <a:cubicBezTo>
                      <a:pt x="21848" y="3253"/>
                      <a:pt x="19438" y="6637"/>
                      <a:pt x="17361" y="10022"/>
                    </a:cubicBezTo>
                    <a:cubicBezTo>
                      <a:pt x="11822" y="19100"/>
                      <a:pt x="7975" y="29049"/>
                      <a:pt x="5386" y="39357"/>
                    </a:cubicBezTo>
                    <a:cubicBezTo>
                      <a:pt x="4488" y="42947"/>
                      <a:pt x="3514" y="45537"/>
                      <a:pt x="2411" y="49076"/>
                    </a:cubicBezTo>
                    <a:cubicBezTo>
                      <a:pt x="1" y="56717"/>
                      <a:pt x="1770" y="67025"/>
                      <a:pt x="411" y="70128"/>
                    </a:cubicBezTo>
                    <a:cubicBezTo>
                      <a:pt x="7642" y="53640"/>
                      <a:pt x="20463" y="34767"/>
                      <a:pt x="31925" y="20869"/>
                    </a:cubicBezTo>
                    <a:cubicBezTo>
                      <a:pt x="34156" y="18177"/>
                      <a:pt x="36515" y="15433"/>
                      <a:pt x="37721" y="12151"/>
                    </a:cubicBezTo>
                    <a:cubicBezTo>
                      <a:pt x="38926" y="8843"/>
                      <a:pt x="38772" y="4791"/>
                      <a:pt x="36336" y="2253"/>
                    </a:cubicBezTo>
                    <a:cubicBezTo>
                      <a:pt x="34837" y="698"/>
                      <a:pt x="32720" y="0"/>
                      <a:pt x="3054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95" name="Google Shape;1795;p35"/>
              <p:cNvSpPr/>
              <p:nvPr/>
            </p:nvSpPr>
            <p:spPr>
              <a:xfrm>
                <a:off x="-1311125" y="2430900"/>
                <a:ext cx="402150" cy="319125"/>
              </a:xfrm>
              <a:custGeom>
                <a:avLst/>
                <a:gdLst/>
                <a:ahLst/>
                <a:cxnLst/>
                <a:rect l="l" t="t" r="r" b="b"/>
                <a:pathLst>
                  <a:path w="16086" h="12765" extrusionOk="0">
                    <a:moveTo>
                      <a:pt x="9413" y="1"/>
                    </a:moveTo>
                    <a:cubicBezTo>
                      <a:pt x="9396" y="1"/>
                      <a:pt x="9378" y="3"/>
                      <a:pt x="9359" y="10"/>
                    </a:cubicBezTo>
                    <a:cubicBezTo>
                      <a:pt x="9206" y="35"/>
                      <a:pt x="9103" y="266"/>
                      <a:pt x="9231" y="369"/>
                    </a:cubicBezTo>
                    <a:cubicBezTo>
                      <a:pt x="9257" y="394"/>
                      <a:pt x="9283" y="394"/>
                      <a:pt x="9308" y="394"/>
                    </a:cubicBezTo>
                    <a:cubicBezTo>
                      <a:pt x="9332" y="400"/>
                      <a:pt x="9357" y="403"/>
                      <a:pt x="9380" y="403"/>
                    </a:cubicBezTo>
                    <a:cubicBezTo>
                      <a:pt x="9458" y="403"/>
                      <a:pt x="9531" y="370"/>
                      <a:pt x="9590" y="292"/>
                    </a:cubicBezTo>
                    <a:cubicBezTo>
                      <a:pt x="9635" y="156"/>
                      <a:pt x="9541" y="1"/>
                      <a:pt x="9413" y="1"/>
                    </a:cubicBezTo>
                    <a:close/>
                    <a:moveTo>
                      <a:pt x="12560" y="1256"/>
                    </a:moveTo>
                    <a:cubicBezTo>
                      <a:pt x="12528" y="1256"/>
                      <a:pt x="12496" y="1259"/>
                      <a:pt x="12462" y="1266"/>
                    </a:cubicBezTo>
                    <a:cubicBezTo>
                      <a:pt x="12154" y="1317"/>
                      <a:pt x="11949" y="1856"/>
                      <a:pt x="12257" y="2061"/>
                    </a:cubicBezTo>
                    <a:cubicBezTo>
                      <a:pt x="12283" y="2087"/>
                      <a:pt x="12360" y="2112"/>
                      <a:pt x="12411" y="2112"/>
                    </a:cubicBezTo>
                    <a:cubicBezTo>
                      <a:pt x="12447" y="2121"/>
                      <a:pt x="12482" y="2125"/>
                      <a:pt x="12518" y="2125"/>
                    </a:cubicBezTo>
                    <a:cubicBezTo>
                      <a:pt x="12685" y="2125"/>
                      <a:pt x="12844" y="2030"/>
                      <a:pt x="12949" y="1881"/>
                    </a:cubicBezTo>
                    <a:cubicBezTo>
                      <a:pt x="13089" y="1579"/>
                      <a:pt x="12870" y="1256"/>
                      <a:pt x="12560" y="1256"/>
                    </a:cubicBezTo>
                    <a:close/>
                    <a:moveTo>
                      <a:pt x="6402" y="1567"/>
                    </a:moveTo>
                    <a:cubicBezTo>
                      <a:pt x="6244" y="1567"/>
                      <a:pt x="6092" y="1644"/>
                      <a:pt x="6052" y="1805"/>
                    </a:cubicBezTo>
                    <a:cubicBezTo>
                      <a:pt x="6026" y="1856"/>
                      <a:pt x="6026" y="1907"/>
                      <a:pt x="6052" y="1958"/>
                    </a:cubicBezTo>
                    <a:cubicBezTo>
                      <a:pt x="6077" y="2138"/>
                      <a:pt x="6231" y="2292"/>
                      <a:pt x="6411" y="2317"/>
                    </a:cubicBezTo>
                    <a:cubicBezTo>
                      <a:pt x="6431" y="2321"/>
                      <a:pt x="6450" y="2322"/>
                      <a:pt x="6470" y="2322"/>
                    </a:cubicBezTo>
                    <a:cubicBezTo>
                      <a:pt x="6747" y="2322"/>
                      <a:pt x="6937" y="1993"/>
                      <a:pt x="6770" y="1753"/>
                    </a:cubicBezTo>
                    <a:cubicBezTo>
                      <a:pt x="6696" y="1631"/>
                      <a:pt x="6547" y="1567"/>
                      <a:pt x="6402" y="1567"/>
                    </a:cubicBezTo>
                    <a:close/>
                    <a:moveTo>
                      <a:pt x="9895" y="1689"/>
                    </a:moveTo>
                    <a:cubicBezTo>
                      <a:pt x="9854" y="1689"/>
                      <a:pt x="9812" y="1693"/>
                      <a:pt x="9770" y="1702"/>
                    </a:cubicBezTo>
                    <a:cubicBezTo>
                      <a:pt x="9308" y="1779"/>
                      <a:pt x="9000" y="2523"/>
                      <a:pt x="9436" y="2830"/>
                    </a:cubicBezTo>
                    <a:cubicBezTo>
                      <a:pt x="9513" y="2856"/>
                      <a:pt x="9590" y="2907"/>
                      <a:pt x="9667" y="2907"/>
                    </a:cubicBezTo>
                    <a:cubicBezTo>
                      <a:pt x="9721" y="2921"/>
                      <a:pt x="9775" y="2927"/>
                      <a:pt x="9828" y="2927"/>
                    </a:cubicBezTo>
                    <a:cubicBezTo>
                      <a:pt x="10078" y="2927"/>
                      <a:pt x="10310" y="2785"/>
                      <a:pt x="10436" y="2574"/>
                    </a:cubicBezTo>
                    <a:cubicBezTo>
                      <a:pt x="10647" y="2153"/>
                      <a:pt x="10324" y="1689"/>
                      <a:pt x="9895" y="1689"/>
                    </a:cubicBezTo>
                    <a:close/>
                    <a:moveTo>
                      <a:pt x="4359" y="3369"/>
                    </a:moveTo>
                    <a:cubicBezTo>
                      <a:pt x="4257" y="3369"/>
                      <a:pt x="4205" y="3523"/>
                      <a:pt x="4282" y="3599"/>
                    </a:cubicBezTo>
                    <a:lnTo>
                      <a:pt x="4334" y="3599"/>
                    </a:lnTo>
                    <a:cubicBezTo>
                      <a:pt x="4347" y="3606"/>
                      <a:pt x="4363" y="3610"/>
                      <a:pt x="4379" y="3610"/>
                    </a:cubicBezTo>
                    <a:cubicBezTo>
                      <a:pt x="4422" y="3610"/>
                      <a:pt x="4469" y="3586"/>
                      <a:pt x="4487" y="3548"/>
                    </a:cubicBezTo>
                    <a:cubicBezTo>
                      <a:pt x="4513" y="3446"/>
                      <a:pt x="4436" y="3369"/>
                      <a:pt x="4359" y="3369"/>
                    </a:cubicBezTo>
                    <a:close/>
                    <a:moveTo>
                      <a:pt x="15337" y="2484"/>
                    </a:moveTo>
                    <a:cubicBezTo>
                      <a:pt x="15295" y="2484"/>
                      <a:pt x="15251" y="2488"/>
                      <a:pt x="15206" y="2497"/>
                    </a:cubicBezTo>
                    <a:cubicBezTo>
                      <a:pt x="14744" y="2574"/>
                      <a:pt x="14462" y="3317"/>
                      <a:pt x="14898" y="3599"/>
                    </a:cubicBezTo>
                    <a:cubicBezTo>
                      <a:pt x="14950" y="3651"/>
                      <a:pt x="15026" y="3676"/>
                      <a:pt x="15129" y="3702"/>
                    </a:cubicBezTo>
                    <a:cubicBezTo>
                      <a:pt x="15170" y="3710"/>
                      <a:pt x="15212" y="3713"/>
                      <a:pt x="15254" y="3713"/>
                    </a:cubicBezTo>
                    <a:cubicBezTo>
                      <a:pt x="15498" y="3713"/>
                      <a:pt x="15745" y="3588"/>
                      <a:pt x="15898" y="3369"/>
                    </a:cubicBezTo>
                    <a:cubicBezTo>
                      <a:pt x="16085" y="2948"/>
                      <a:pt x="15782" y="2484"/>
                      <a:pt x="15337" y="2484"/>
                    </a:cubicBezTo>
                    <a:close/>
                    <a:moveTo>
                      <a:pt x="13055" y="3385"/>
                    </a:moveTo>
                    <a:cubicBezTo>
                      <a:pt x="13037" y="3385"/>
                      <a:pt x="13019" y="3388"/>
                      <a:pt x="13001" y="3394"/>
                    </a:cubicBezTo>
                    <a:cubicBezTo>
                      <a:pt x="12847" y="3420"/>
                      <a:pt x="12744" y="3676"/>
                      <a:pt x="12898" y="3779"/>
                    </a:cubicBezTo>
                    <a:cubicBezTo>
                      <a:pt x="12898" y="3779"/>
                      <a:pt x="12924" y="3779"/>
                      <a:pt x="12975" y="3805"/>
                    </a:cubicBezTo>
                    <a:cubicBezTo>
                      <a:pt x="12993" y="3809"/>
                      <a:pt x="13010" y="3811"/>
                      <a:pt x="13028" y="3811"/>
                    </a:cubicBezTo>
                    <a:cubicBezTo>
                      <a:pt x="13111" y="3811"/>
                      <a:pt x="13189" y="3761"/>
                      <a:pt x="13231" y="3676"/>
                    </a:cubicBezTo>
                    <a:cubicBezTo>
                      <a:pt x="13299" y="3541"/>
                      <a:pt x="13188" y="3385"/>
                      <a:pt x="13055" y="3385"/>
                    </a:cubicBezTo>
                    <a:close/>
                    <a:moveTo>
                      <a:pt x="7890" y="4029"/>
                    </a:moveTo>
                    <a:cubicBezTo>
                      <a:pt x="7731" y="4029"/>
                      <a:pt x="7579" y="4105"/>
                      <a:pt x="7539" y="4266"/>
                    </a:cubicBezTo>
                    <a:cubicBezTo>
                      <a:pt x="7513" y="4317"/>
                      <a:pt x="7513" y="4369"/>
                      <a:pt x="7539" y="4420"/>
                    </a:cubicBezTo>
                    <a:cubicBezTo>
                      <a:pt x="7565" y="4625"/>
                      <a:pt x="7718" y="4779"/>
                      <a:pt x="7898" y="4805"/>
                    </a:cubicBezTo>
                    <a:cubicBezTo>
                      <a:pt x="7908" y="4806"/>
                      <a:pt x="7919" y="4806"/>
                      <a:pt x="7929" y="4806"/>
                    </a:cubicBezTo>
                    <a:cubicBezTo>
                      <a:pt x="8221" y="4806"/>
                      <a:pt x="8430" y="4463"/>
                      <a:pt x="8257" y="4215"/>
                    </a:cubicBezTo>
                    <a:cubicBezTo>
                      <a:pt x="8183" y="4093"/>
                      <a:pt x="8034" y="4029"/>
                      <a:pt x="7890" y="4029"/>
                    </a:cubicBezTo>
                    <a:close/>
                    <a:moveTo>
                      <a:pt x="4081" y="5358"/>
                    </a:moveTo>
                    <a:cubicBezTo>
                      <a:pt x="3918" y="5358"/>
                      <a:pt x="3759" y="5435"/>
                      <a:pt x="3718" y="5600"/>
                    </a:cubicBezTo>
                    <a:cubicBezTo>
                      <a:pt x="3693" y="5651"/>
                      <a:pt x="3693" y="5702"/>
                      <a:pt x="3718" y="5753"/>
                    </a:cubicBezTo>
                    <a:cubicBezTo>
                      <a:pt x="3744" y="5933"/>
                      <a:pt x="3898" y="6087"/>
                      <a:pt x="4077" y="6112"/>
                    </a:cubicBezTo>
                    <a:cubicBezTo>
                      <a:pt x="4088" y="6113"/>
                      <a:pt x="4099" y="6114"/>
                      <a:pt x="4110" y="6114"/>
                    </a:cubicBezTo>
                    <a:cubicBezTo>
                      <a:pt x="4401" y="6114"/>
                      <a:pt x="4609" y="5794"/>
                      <a:pt x="4436" y="5523"/>
                    </a:cubicBezTo>
                    <a:cubicBezTo>
                      <a:pt x="4365" y="5416"/>
                      <a:pt x="4222" y="5358"/>
                      <a:pt x="4081" y="5358"/>
                    </a:cubicBezTo>
                    <a:close/>
                    <a:moveTo>
                      <a:pt x="7747" y="6125"/>
                    </a:moveTo>
                    <a:cubicBezTo>
                      <a:pt x="7705" y="6125"/>
                      <a:pt x="7661" y="6129"/>
                      <a:pt x="7616" y="6138"/>
                    </a:cubicBezTo>
                    <a:cubicBezTo>
                      <a:pt x="7154" y="6215"/>
                      <a:pt x="6872" y="6959"/>
                      <a:pt x="7308" y="7266"/>
                    </a:cubicBezTo>
                    <a:cubicBezTo>
                      <a:pt x="7359" y="7292"/>
                      <a:pt x="7436" y="7343"/>
                      <a:pt x="7539" y="7343"/>
                    </a:cubicBezTo>
                    <a:cubicBezTo>
                      <a:pt x="7588" y="7357"/>
                      <a:pt x="7639" y="7363"/>
                      <a:pt x="7691" y="7363"/>
                    </a:cubicBezTo>
                    <a:cubicBezTo>
                      <a:pt x="7932" y="7363"/>
                      <a:pt x="8181" y="7221"/>
                      <a:pt x="8308" y="7010"/>
                    </a:cubicBezTo>
                    <a:cubicBezTo>
                      <a:pt x="8495" y="6589"/>
                      <a:pt x="8191" y="6125"/>
                      <a:pt x="7747" y="6125"/>
                    </a:cubicBezTo>
                    <a:close/>
                    <a:moveTo>
                      <a:pt x="1797" y="7616"/>
                    </a:moveTo>
                    <a:cubicBezTo>
                      <a:pt x="1780" y="7616"/>
                      <a:pt x="1762" y="7619"/>
                      <a:pt x="1744" y="7625"/>
                    </a:cubicBezTo>
                    <a:cubicBezTo>
                      <a:pt x="1590" y="7651"/>
                      <a:pt x="1487" y="7882"/>
                      <a:pt x="1615" y="7984"/>
                    </a:cubicBezTo>
                    <a:lnTo>
                      <a:pt x="1615" y="8010"/>
                    </a:lnTo>
                    <a:cubicBezTo>
                      <a:pt x="1641" y="8010"/>
                      <a:pt x="1667" y="8010"/>
                      <a:pt x="1692" y="8036"/>
                    </a:cubicBezTo>
                    <a:cubicBezTo>
                      <a:pt x="1795" y="8036"/>
                      <a:pt x="1898" y="8010"/>
                      <a:pt x="1974" y="7907"/>
                    </a:cubicBezTo>
                    <a:cubicBezTo>
                      <a:pt x="2020" y="7772"/>
                      <a:pt x="1926" y="7616"/>
                      <a:pt x="1797" y="7616"/>
                    </a:cubicBezTo>
                    <a:close/>
                    <a:moveTo>
                      <a:pt x="6237" y="9057"/>
                    </a:moveTo>
                    <a:cubicBezTo>
                      <a:pt x="6227" y="9057"/>
                      <a:pt x="6216" y="9059"/>
                      <a:pt x="6205" y="9061"/>
                    </a:cubicBezTo>
                    <a:cubicBezTo>
                      <a:pt x="6129" y="9087"/>
                      <a:pt x="6077" y="9215"/>
                      <a:pt x="6154" y="9292"/>
                    </a:cubicBezTo>
                    <a:lnTo>
                      <a:pt x="6205" y="9292"/>
                    </a:lnTo>
                    <a:cubicBezTo>
                      <a:pt x="6219" y="9299"/>
                      <a:pt x="6233" y="9302"/>
                      <a:pt x="6246" y="9302"/>
                    </a:cubicBezTo>
                    <a:cubicBezTo>
                      <a:pt x="6282" y="9302"/>
                      <a:pt x="6315" y="9278"/>
                      <a:pt x="6334" y="9241"/>
                    </a:cubicBezTo>
                    <a:cubicBezTo>
                      <a:pt x="6380" y="9149"/>
                      <a:pt x="6323" y="9057"/>
                      <a:pt x="6237" y="9057"/>
                    </a:cubicBezTo>
                    <a:close/>
                    <a:moveTo>
                      <a:pt x="3654" y="8563"/>
                    </a:moveTo>
                    <a:cubicBezTo>
                      <a:pt x="3625" y="8563"/>
                      <a:pt x="3595" y="8566"/>
                      <a:pt x="3564" y="8574"/>
                    </a:cubicBezTo>
                    <a:cubicBezTo>
                      <a:pt x="3282" y="8625"/>
                      <a:pt x="3077" y="9087"/>
                      <a:pt x="3359" y="9292"/>
                    </a:cubicBezTo>
                    <a:cubicBezTo>
                      <a:pt x="3410" y="9318"/>
                      <a:pt x="3462" y="9318"/>
                      <a:pt x="3513" y="9343"/>
                    </a:cubicBezTo>
                    <a:cubicBezTo>
                      <a:pt x="3535" y="9347"/>
                      <a:pt x="3558" y="9348"/>
                      <a:pt x="3581" y="9348"/>
                    </a:cubicBezTo>
                    <a:cubicBezTo>
                      <a:pt x="3742" y="9348"/>
                      <a:pt x="3910" y="9270"/>
                      <a:pt x="4000" y="9113"/>
                    </a:cubicBezTo>
                    <a:cubicBezTo>
                      <a:pt x="4116" y="8859"/>
                      <a:pt x="3919" y="8563"/>
                      <a:pt x="3654" y="8563"/>
                    </a:cubicBezTo>
                    <a:close/>
                    <a:moveTo>
                      <a:pt x="8158" y="9205"/>
                    </a:moveTo>
                    <a:cubicBezTo>
                      <a:pt x="7996" y="9205"/>
                      <a:pt x="7837" y="9281"/>
                      <a:pt x="7795" y="9446"/>
                    </a:cubicBezTo>
                    <a:cubicBezTo>
                      <a:pt x="7795" y="9497"/>
                      <a:pt x="7795" y="9549"/>
                      <a:pt x="7795" y="9600"/>
                    </a:cubicBezTo>
                    <a:cubicBezTo>
                      <a:pt x="7821" y="9779"/>
                      <a:pt x="7975" y="9933"/>
                      <a:pt x="8154" y="9959"/>
                    </a:cubicBezTo>
                    <a:cubicBezTo>
                      <a:pt x="8166" y="9960"/>
                      <a:pt x="8178" y="9960"/>
                      <a:pt x="8190" y="9960"/>
                    </a:cubicBezTo>
                    <a:cubicBezTo>
                      <a:pt x="8502" y="9960"/>
                      <a:pt x="8686" y="9641"/>
                      <a:pt x="8513" y="9369"/>
                    </a:cubicBezTo>
                    <a:cubicBezTo>
                      <a:pt x="8442" y="9262"/>
                      <a:pt x="8299" y="9205"/>
                      <a:pt x="8158" y="9205"/>
                    </a:cubicBezTo>
                    <a:close/>
                    <a:moveTo>
                      <a:pt x="5080" y="11305"/>
                    </a:moveTo>
                    <a:cubicBezTo>
                      <a:pt x="5038" y="11305"/>
                      <a:pt x="4994" y="11309"/>
                      <a:pt x="4949" y="11318"/>
                    </a:cubicBezTo>
                    <a:cubicBezTo>
                      <a:pt x="4487" y="11395"/>
                      <a:pt x="4205" y="12138"/>
                      <a:pt x="4641" y="12446"/>
                    </a:cubicBezTo>
                    <a:cubicBezTo>
                      <a:pt x="4693" y="12472"/>
                      <a:pt x="4769" y="12523"/>
                      <a:pt x="4872" y="12523"/>
                    </a:cubicBezTo>
                    <a:cubicBezTo>
                      <a:pt x="4921" y="12537"/>
                      <a:pt x="4972" y="12543"/>
                      <a:pt x="5022" y="12543"/>
                    </a:cubicBezTo>
                    <a:cubicBezTo>
                      <a:pt x="5258" y="12543"/>
                      <a:pt x="5493" y="12401"/>
                      <a:pt x="5641" y="12190"/>
                    </a:cubicBezTo>
                    <a:cubicBezTo>
                      <a:pt x="5829" y="11769"/>
                      <a:pt x="5525" y="11305"/>
                      <a:pt x="5080" y="11305"/>
                    </a:cubicBezTo>
                    <a:close/>
                    <a:moveTo>
                      <a:pt x="897" y="11529"/>
                    </a:moveTo>
                    <a:cubicBezTo>
                      <a:pt x="847" y="11529"/>
                      <a:pt x="796" y="11536"/>
                      <a:pt x="744" y="11549"/>
                    </a:cubicBezTo>
                    <a:cubicBezTo>
                      <a:pt x="282" y="11626"/>
                      <a:pt x="0" y="12369"/>
                      <a:pt x="436" y="12651"/>
                    </a:cubicBezTo>
                    <a:cubicBezTo>
                      <a:pt x="513" y="12703"/>
                      <a:pt x="590" y="12728"/>
                      <a:pt x="667" y="12754"/>
                    </a:cubicBezTo>
                    <a:cubicBezTo>
                      <a:pt x="712" y="12761"/>
                      <a:pt x="756" y="12765"/>
                      <a:pt x="801" y="12765"/>
                    </a:cubicBezTo>
                    <a:cubicBezTo>
                      <a:pt x="1061" y="12765"/>
                      <a:pt x="1305" y="12640"/>
                      <a:pt x="1436" y="12420"/>
                    </a:cubicBezTo>
                    <a:cubicBezTo>
                      <a:pt x="1643" y="12006"/>
                      <a:pt x="1333" y="11529"/>
                      <a:pt x="897" y="11529"/>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96" name="Google Shape;1796;p35"/>
              <p:cNvSpPr/>
              <p:nvPr/>
            </p:nvSpPr>
            <p:spPr>
              <a:xfrm>
                <a:off x="-1775275" y="2546100"/>
                <a:ext cx="795475" cy="1591550"/>
              </a:xfrm>
              <a:custGeom>
                <a:avLst/>
                <a:gdLst/>
                <a:ahLst/>
                <a:cxnLst/>
                <a:rect l="l" t="t" r="r" b="b"/>
                <a:pathLst>
                  <a:path w="31819" h="63662" extrusionOk="0">
                    <a:moveTo>
                      <a:pt x="31286" y="1"/>
                    </a:moveTo>
                    <a:cubicBezTo>
                      <a:pt x="31186" y="1"/>
                      <a:pt x="31084" y="43"/>
                      <a:pt x="31003" y="145"/>
                    </a:cubicBezTo>
                    <a:cubicBezTo>
                      <a:pt x="15822" y="19300"/>
                      <a:pt x="4258" y="42891"/>
                      <a:pt x="52" y="63200"/>
                    </a:cubicBezTo>
                    <a:cubicBezTo>
                      <a:pt x="1" y="63405"/>
                      <a:pt x="129" y="63610"/>
                      <a:pt x="334" y="63662"/>
                    </a:cubicBezTo>
                    <a:lnTo>
                      <a:pt x="411" y="63662"/>
                    </a:lnTo>
                    <a:cubicBezTo>
                      <a:pt x="591" y="63662"/>
                      <a:pt x="745" y="63534"/>
                      <a:pt x="796" y="63354"/>
                    </a:cubicBezTo>
                    <a:cubicBezTo>
                      <a:pt x="4976" y="43148"/>
                      <a:pt x="16489" y="19685"/>
                      <a:pt x="31592" y="607"/>
                    </a:cubicBezTo>
                    <a:cubicBezTo>
                      <a:pt x="31818" y="325"/>
                      <a:pt x="31560" y="1"/>
                      <a:pt x="31286"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797" name="Google Shape;1797;p35"/>
            <p:cNvGrpSpPr/>
            <p:nvPr/>
          </p:nvGrpSpPr>
          <p:grpSpPr>
            <a:xfrm rot="2700000" flipH="1">
              <a:off x="-365668" y="3606652"/>
              <a:ext cx="531184" cy="1660213"/>
              <a:chOff x="-1858600" y="2385325"/>
              <a:chExt cx="523125" cy="1635025"/>
            </a:xfrm>
          </p:grpSpPr>
          <p:sp>
            <p:nvSpPr>
              <p:cNvPr id="1798" name="Google Shape;1798;p35"/>
              <p:cNvSpPr/>
              <p:nvPr/>
            </p:nvSpPr>
            <p:spPr>
              <a:xfrm>
                <a:off x="-1804750" y="2385325"/>
                <a:ext cx="469275" cy="1635025"/>
              </a:xfrm>
              <a:custGeom>
                <a:avLst/>
                <a:gdLst/>
                <a:ahLst/>
                <a:cxnLst/>
                <a:rect l="l" t="t" r="r" b="b"/>
                <a:pathLst>
                  <a:path w="18771" h="65401" extrusionOk="0">
                    <a:moveTo>
                      <a:pt x="12062" y="1"/>
                    </a:moveTo>
                    <a:cubicBezTo>
                      <a:pt x="9693" y="1"/>
                      <a:pt x="7259" y="1264"/>
                      <a:pt x="5667" y="3115"/>
                    </a:cubicBezTo>
                    <a:cubicBezTo>
                      <a:pt x="3462" y="5679"/>
                      <a:pt x="2513" y="9064"/>
                      <a:pt x="1872" y="12397"/>
                    </a:cubicBezTo>
                    <a:lnTo>
                      <a:pt x="1872" y="12372"/>
                    </a:lnTo>
                    <a:cubicBezTo>
                      <a:pt x="129" y="21270"/>
                      <a:pt x="0" y="30373"/>
                      <a:pt x="975" y="39373"/>
                    </a:cubicBezTo>
                    <a:cubicBezTo>
                      <a:pt x="1308" y="42476"/>
                      <a:pt x="1308" y="44861"/>
                      <a:pt x="1462" y="47989"/>
                    </a:cubicBezTo>
                    <a:cubicBezTo>
                      <a:pt x="1795" y="54796"/>
                      <a:pt x="6238" y="62496"/>
                      <a:pt x="6079" y="65382"/>
                    </a:cubicBezTo>
                    <a:lnTo>
                      <a:pt x="6079" y="65382"/>
                    </a:lnTo>
                    <a:cubicBezTo>
                      <a:pt x="6979" y="50077"/>
                      <a:pt x="11644" y="31239"/>
                      <a:pt x="16694" y="16756"/>
                    </a:cubicBezTo>
                    <a:cubicBezTo>
                      <a:pt x="17694" y="13936"/>
                      <a:pt x="18771" y="11064"/>
                      <a:pt x="18745" y="8089"/>
                    </a:cubicBezTo>
                    <a:cubicBezTo>
                      <a:pt x="18745" y="5089"/>
                      <a:pt x="17412" y="1909"/>
                      <a:pt x="14719" y="602"/>
                    </a:cubicBezTo>
                    <a:cubicBezTo>
                      <a:pt x="13878" y="188"/>
                      <a:pt x="12974" y="1"/>
                      <a:pt x="12062" y="1"/>
                    </a:cubicBezTo>
                    <a:close/>
                    <a:moveTo>
                      <a:pt x="6079" y="65382"/>
                    </a:moveTo>
                    <a:lnTo>
                      <a:pt x="6079" y="65382"/>
                    </a:lnTo>
                    <a:cubicBezTo>
                      <a:pt x="6078" y="65388"/>
                      <a:pt x="6078" y="65394"/>
                      <a:pt x="6078" y="65400"/>
                    </a:cubicBezTo>
                    <a:cubicBezTo>
                      <a:pt x="6078" y="65394"/>
                      <a:pt x="6078" y="65388"/>
                      <a:pt x="6079" y="65382"/>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99" name="Google Shape;1799;p35"/>
              <p:cNvSpPr/>
              <p:nvPr/>
            </p:nvSpPr>
            <p:spPr>
              <a:xfrm>
                <a:off x="-1858600" y="2385425"/>
                <a:ext cx="469275" cy="1634925"/>
              </a:xfrm>
              <a:custGeom>
                <a:avLst/>
                <a:gdLst/>
                <a:ahLst/>
                <a:cxnLst/>
                <a:rect l="l" t="t" r="r" b="b"/>
                <a:pathLst>
                  <a:path w="18771" h="65397" extrusionOk="0">
                    <a:moveTo>
                      <a:pt x="12088" y="1"/>
                    </a:moveTo>
                    <a:cubicBezTo>
                      <a:pt x="9704" y="1"/>
                      <a:pt x="7263" y="1274"/>
                      <a:pt x="5667" y="3111"/>
                    </a:cubicBezTo>
                    <a:cubicBezTo>
                      <a:pt x="3462" y="5649"/>
                      <a:pt x="2513" y="9060"/>
                      <a:pt x="1872" y="12393"/>
                    </a:cubicBezTo>
                    <a:lnTo>
                      <a:pt x="1872" y="12368"/>
                    </a:lnTo>
                    <a:cubicBezTo>
                      <a:pt x="129" y="21266"/>
                      <a:pt x="0" y="30369"/>
                      <a:pt x="975" y="39369"/>
                    </a:cubicBezTo>
                    <a:cubicBezTo>
                      <a:pt x="1308" y="42472"/>
                      <a:pt x="1308" y="44857"/>
                      <a:pt x="1462" y="47985"/>
                    </a:cubicBezTo>
                    <a:cubicBezTo>
                      <a:pt x="1795" y="54792"/>
                      <a:pt x="6239" y="62492"/>
                      <a:pt x="6079" y="65378"/>
                    </a:cubicBezTo>
                    <a:lnTo>
                      <a:pt x="6079" y="65378"/>
                    </a:lnTo>
                    <a:cubicBezTo>
                      <a:pt x="6979" y="50073"/>
                      <a:pt x="11670" y="31235"/>
                      <a:pt x="16694" y="16752"/>
                    </a:cubicBezTo>
                    <a:cubicBezTo>
                      <a:pt x="17694" y="13932"/>
                      <a:pt x="18771" y="11060"/>
                      <a:pt x="18771" y="8085"/>
                    </a:cubicBezTo>
                    <a:cubicBezTo>
                      <a:pt x="18745" y="5085"/>
                      <a:pt x="17412" y="1905"/>
                      <a:pt x="14745" y="598"/>
                    </a:cubicBezTo>
                    <a:cubicBezTo>
                      <a:pt x="13901" y="187"/>
                      <a:pt x="12999" y="1"/>
                      <a:pt x="12088" y="1"/>
                    </a:cubicBezTo>
                    <a:close/>
                    <a:moveTo>
                      <a:pt x="6079" y="65378"/>
                    </a:moveTo>
                    <a:cubicBezTo>
                      <a:pt x="6078" y="65384"/>
                      <a:pt x="6078" y="65390"/>
                      <a:pt x="6078" y="65396"/>
                    </a:cubicBezTo>
                    <a:cubicBezTo>
                      <a:pt x="6078" y="65390"/>
                      <a:pt x="6078" y="65384"/>
                      <a:pt x="6079" y="65378"/>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00" name="Google Shape;1800;p35"/>
              <p:cNvSpPr/>
              <p:nvPr/>
            </p:nvSpPr>
            <p:spPr>
              <a:xfrm>
                <a:off x="-1766300" y="2414375"/>
                <a:ext cx="329125" cy="283550"/>
              </a:xfrm>
              <a:custGeom>
                <a:avLst/>
                <a:gdLst/>
                <a:ahLst/>
                <a:cxnLst/>
                <a:rect l="l" t="t" r="r" b="b"/>
                <a:pathLst>
                  <a:path w="13165" h="11342" extrusionOk="0">
                    <a:moveTo>
                      <a:pt x="7214" y="1"/>
                    </a:moveTo>
                    <a:cubicBezTo>
                      <a:pt x="7203" y="1"/>
                      <a:pt x="7192" y="2"/>
                      <a:pt x="7181" y="4"/>
                    </a:cubicBezTo>
                    <a:cubicBezTo>
                      <a:pt x="7053" y="55"/>
                      <a:pt x="6976" y="260"/>
                      <a:pt x="7104" y="337"/>
                    </a:cubicBezTo>
                    <a:cubicBezTo>
                      <a:pt x="7130" y="363"/>
                      <a:pt x="7155" y="363"/>
                      <a:pt x="7181" y="363"/>
                    </a:cubicBezTo>
                    <a:cubicBezTo>
                      <a:pt x="7258" y="363"/>
                      <a:pt x="7335" y="337"/>
                      <a:pt x="7386" y="260"/>
                    </a:cubicBezTo>
                    <a:cubicBezTo>
                      <a:pt x="7433" y="120"/>
                      <a:pt x="7330" y="1"/>
                      <a:pt x="7214" y="1"/>
                    </a:cubicBezTo>
                    <a:close/>
                    <a:moveTo>
                      <a:pt x="10096" y="914"/>
                    </a:moveTo>
                    <a:cubicBezTo>
                      <a:pt x="10065" y="914"/>
                      <a:pt x="10033" y="918"/>
                      <a:pt x="10001" y="927"/>
                    </a:cubicBezTo>
                    <a:cubicBezTo>
                      <a:pt x="9719" y="1004"/>
                      <a:pt x="9591" y="1440"/>
                      <a:pt x="9848" y="1619"/>
                    </a:cubicBezTo>
                    <a:cubicBezTo>
                      <a:pt x="9899" y="1619"/>
                      <a:pt x="9950" y="1645"/>
                      <a:pt x="10001" y="1645"/>
                    </a:cubicBezTo>
                    <a:cubicBezTo>
                      <a:pt x="10024" y="1648"/>
                      <a:pt x="10046" y="1650"/>
                      <a:pt x="10069" y="1650"/>
                    </a:cubicBezTo>
                    <a:cubicBezTo>
                      <a:pt x="10224" y="1650"/>
                      <a:pt x="10370" y="1571"/>
                      <a:pt x="10437" y="1414"/>
                    </a:cubicBezTo>
                    <a:cubicBezTo>
                      <a:pt x="10528" y="1164"/>
                      <a:pt x="10337" y="914"/>
                      <a:pt x="10096" y="914"/>
                    </a:cubicBezTo>
                    <a:close/>
                    <a:moveTo>
                      <a:pt x="4839" y="1534"/>
                    </a:moveTo>
                    <a:cubicBezTo>
                      <a:pt x="4695" y="1534"/>
                      <a:pt x="4554" y="1605"/>
                      <a:pt x="4540" y="1748"/>
                    </a:cubicBezTo>
                    <a:cubicBezTo>
                      <a:pt x="4540" y="1799"/>
                      <a:pt x="4540" y="1824"/>
                      <a:pt x="4540" y="1876"/>
                    </a:cubicBezTo>
                    <a:cubicBezTo>
                      <a:pt x="4591" y="2030"/>
                      <a:pt x="4719" y="2158"/>
                      <a:pt x="4873" y="2183"/>
                    </a:cubicBezTo>
                    <a:cubicBezTo>
                      <a:pt x="5129" y="2183"/>
                      <a:pt x="5309" y="1876"/>
                      <a:pt x="5129" y="1671"/>
                    </a:cubicBezTo>
                    <a:cubicBezTo>
                      <a:pt x="5072" y="1579"/>
                      <a:pt x="4955" y="1534"/>
                      <a:pt x="4839" y="1534"/>
                    </a:cubicBezTo>
                    <a:close/>
                    <a:moveTo>
                      <a:pt x="7873" y="1434"/>
                    </a:moveTo>
                    <a:cubicBezTo>
                      <a:pt x="7815" y="1434"/>
                      <a:pt x="7755" y="1444"/>
                      <a:pt x="7694" y="1465"/>
                    </a:cubicBezTo>
                    <a:cubicBezTo>
                      <a:pt x="7309" y="1542"/>
                      <a:pt x="7104" y="2183"/>
                      <a:pt x="7488" y="2414"/>
                    </a:cubicBezTo>
                    <a:lnTo>
                      <a:pt x="7514" y="2414"/>
                    </a:lnTo>
                    <a:cubicBezTo>
                      <a:pt x="7565" y="2440"/>
                      <a:pt x="7642" y="2466"/>
                      <a:pt x="7694" y="2491"/>
                    </a:cubicBezTo>
                    <a:cubicBezTo>
                      <a:pt x="7715" y="2493"/>
                      <a:pt x="7737" y="2494"/>
                      <a:pt x="7759" y="2494"/>
                    </a:cubicBezTo>
                    <a:cubicBezTo>
                      <a:pt x="7992" y="2494"/>
                      <a:pt x="8217" y="2369"/>
                      <a:pt x="8335" y="2158"/>
                    </a:cubicBezTo>
                    <a:cubicBezTo>
                      <a:pt x="8489" y="1805"/>
                      <a:pt x="8227" y="1434"/>
                      <a:pt x="7873" y="1434"/>
                    </a:cubicBezTo>
                    <a:close/>
                    <a:moveTo>
                      <a:pt x="12521" y="1809"/>
                    </a:moveTo>
                    <a:cubicBezTo>
                      <a:pt x="12477" y="1809"/>
                      <a:pt x="12432" y="1814"/>
                      <a:pt x="12386" y="1824"/>
                    </a:cubicBezTo>
                    <a:cubicBezTo>
                      <a:pt x="12002" y="1927"/>
                      <a:pt x="11796" y="2568"/>
                      <a:pt x="12181" y="2799"/>
                    </a:cubicBezTo>
                    <a:cubicBezTo>
                      <a:pt x="12232" y="2825"/>
                      <a:pt x="12309" y="2850"/>
                      <a:pt x="12386" y="2850"/>
                    </a:cubicBezTo>
                    <a:cubicBezTo>
                      <a:pt x="12424" y="2858"/>
                      <a:pt x="12461" y="2861"/>
                      <a:pt x="12498" y="2861"/>
                    </a:cubicBezTo>
                    <a:cubicBezTo>
                      <a:pt x="12709" y="2861"/>
                      <a:pt x="12896" y="2739"/>
                      <a:pt x="13027" y="2542"/>
                    </a:cubicBezTo>
                    <a:cubicBezTo>
                      <a:pt x="13165" y="2175"/>
                      <a:pt x="12892" y="1809"/>
                      <a:pt x="12521" y="1809"/>
                    </a:cubicBezTo>
                    <a:close/>
                    <a:moveTo>
                      <a:pt x="10496" y="2693"/>
                    </a:moveTo>
                    <a:cubicBezTo>
                      <a:pt x="10485" y="2693"/>
                      <a:pt x="10474" y="2694"/>
                      <a:pt x="10463" y="2696"/>
                    </a:cubicBezTo>
                    <a:cubicBezTo>
                      <a:pt x="10335" y="2722"/>
                      <a:pt x="10258" y="2953"/>
                      <a:pt x="10386" y="3030"/>
                    </a:cubicBezTo>
                    <a:cubicBezTo>
                      <a:pt x="10412" y="3055"/>
                      <a:pt x="10412" y="3055"/>
                      <a:pt x="10437" y="3055"/>
                    </a:cubicBezTo>
                    <a:cubicBezTo>
                      <a:pt x="10540" y="3055"/>
                      <a:pt x="10617" y="3030"/>
                      <a:pt x="10668" y="2953"/>
                    </a:cubicBezTo>
                    <a:cubicBezTo>
                      <a:pt x="10715" y="2812"/>
                      <a:pt x="10612" y="2693"/>
                      <a:pt x="10496" y="2693"/>
                    </a:cubicBezTo>
                    <a:close/>
                    <a:moveTo>
                      <a:pt x="3134" y="3127"/>
                    </a:moveTo>
                    <a:cubicBezTo>
                      <a:pt x="3124" y="3127"/>
                      <a:pt x="3114" y="3129"/>
                      <a:pt x="3104" y="3132"/>
                    </a:cubicBezTo>
                    <a:cubicBezTo>
                      <a:pt x="3027" y="3158"/>
                      <a:pt x="3001" y="3260"/>
                      <a:pt x="3078" y="3312"/>
                    </a:cubicBezTo>
                    <a:lnTo>
                      <a:pt x="3078" y="3337"/>
                    </a:lnTo>
                    <a:lnTo>
                      <a:pt x="3104" y="3337"/>
                    </a:lnTo>
                    <a:cubicBezTo>
                      <a:pt x="3155" y="3337"/>
                      <a:pt x="3206" y="3312"/>
                      <a:pt x="3232" y="3260"/>
                    </a:cubicBezTo>
                    <a:cubicBezTo>
                      <a:pt x="3254" y="3194"/>
                      <a:pt x="3199" y="3127"/>
                      <a:pt x="3134" y="3127"/>
                    </a:cubicBezTo>
                    <a:close/>
                    <a:moveTo>
                      <a:pt x="6219" y="3536"/>
                    </a:moveTo>
                    <a:cubicBezTo>
                      <a:pt x="6072" y="3536"/>
                      <a:pt x="5928" y="3614"/>
                      <a:pt x="5899" y="3773"/>
                    </a:cubicBezTo>
                    <a:lnTo>
                      <a:pt x="5924" y="3773"/>
                    </a:lnTo>
                    <a:cubicBezTo>
                      <a:pt x="5924" y="3799"/>
                      <a:pt x="5924" y="3850"/>
                      <a:pt x="5924" y="3902"/>
                    </a:cubicBezTo>
                    <a:cubicBezTo>
                      <a:pt x="5950" y="4055"/>
                      <a:pt x="6078" y="4158"/>
                      <a:pt x="6232" y="4184"/>
                    </a:cubicBezTo>
                    <a:cubicBezTo>
                      <a:pt x="6243" y="4185"/>
                      <a:pt x="6254" y="4185"/>
                      <a:pt x="6265" y="4185"/>
                    </a:cubicBezTo>
                    <a:cubicBezTo>
                      <a:pt x="6526" y="4185"/>
                      <a:pt x="6662" y="3892"/>
                      <a:pt x="6514" y="3671"/>
                    </a:cubicBezTo>
                    <a:cubicBezTo>
                      <a:pt x="6447" y="3582"/>
                      <a:pt x="6332" y="3536"/>
                      <a:pt x="6219" y="3536"/>
                    </a:cubicBezTo>
                    <a:close/>
                    <a:moveTo>
                      <a:pt x="3009" y="4870"/>
                    </a:moveTo>
                    <a:cubicBezTo>
                      <a:pt x="2866" y="4870"/>
                      <a:pt x="2722" y="4947"/>
                      <a:pt x="2693" y="5107"/>
                    </a:cubicBezTo>
                    <a:lnTo>
                      <a:pt x="2719" y="5107"/>
                    </a:lnTo>
                    <a:cubicBezTo>
                      <a:pt x="2693" y="5158"/>
                      <a:pt x="2693" y="5184"/>
                      <a:pt x="2719" y="5235"/>
                    </a:cubicBezTo>
                    <a:cubicBezTo>
                      <a:pt x="2745" y="5389"/>
                      <a:pt x="2873" y="5517"/>
                      <a:pt x="3027" y="5517"/>
                    </a:cubicBezTo>
                    <a:cubicBezTo>
                      <a:pt x="3038" y="5518"/>
                      <a:pt x="3049" y="5518"/>
                      <a:pt x="3059" y="5518"/>
                    </a:cubicBezTo>
                    <a:cubicBezTo>
                      <a:pt x="3320" y="5518"/>
                      <a:pt x="3456" y="5226"/>
                      <a:pt x="3283" y="5004"/>
                    </a:cubicBezTo>
                    <a:cubicBezTo>
                      <a:pt x="3228" y="4915"/>
                      <a:pt x="3119" y="4870"/>
                      <a:pt x="3009" y="4870"/>
                    </a:cubicBezTo>
                    <a:close/>
                    <a:moveTo>
                      <a:pt x="6277" y="5340"/>
                    </a:moveTo>
                    <a:cubicBezTo>
                      <a:pt x="6229" y="5340"/>
                      <a:pt x="6179" y="5348"/>
                      <a:pt x="6129" y="5363"/>
                    </a:cubicBezTo>
                    <a:cubicBezTo>
                      <a:pt x="5745" y="5466"/>
                      <a:pt x="5540" y="6107"/>
                      <a:pt x="5924" y="6312"/>
                    </a:cubicBezTo>
                    <a:cubicBezTo>
                      <a:pt x="5976" y="6363"/>
                      <a:pt x="6053" y="6363"/>
                      <a:pt x="6129" y="6389"/>
                    </a:cubicBezTo>
                    <a:cubicBezTo>
                      <a:pt x="6151" y="6391"/>
                      <a:pt x="6173" y="6392"/>
                      <a:pt x="6194" y="6392"/>
                    </a:cubicBezTo>
                    <a:cubicBezTo>
                      <a:pt x="6424" y="6392"/>
                      <a:pt x="6630" y="6267"/>
                      <a:pt x="6771" y="6055"/>
                    </a:cubicBezTo>
                    <a:cubicBezTo>
                      <a:pt x="6906" y="5718"/>
                      <a:pt x="6625" y="5340"/>
                      <a:pt x="6277" y="5340"/>
                    </a:cubicBezTo>
                    <a:close/>
                    <a:moveTo>
                      <a:pt x="1163" y="6898"/>
                    </a:moveTo>
                    <a:cubicBezTo>
                      <a:pt x="1152" y="6898"/>
                      <a:pt x="1140" y="6899"/>
                      <a:pt x="1129" y="6902"/>
                    </a:cubicBezTo>
                    <a:cubicBezTo>
                      <a:pt x="1001" y="6927"/>
                      <a:pt x="924" y="7158"/>
                      <a:pt x="1052" y="7235"/>
                    </a:cubicBezTo>
                    <a:cubicBezTo>
                      <a:pt x="1078" y="7235"/>
                      <a:pt x="1104" y="7261"/>
                      <a:pt x="1129" y="7261"/>
                    </a:cubicBezTo>
                    <a:cubicBezTo>
                      <a:pt x="1206" y="7261"/>
                      <a:pt x="1283" y="7235"/>
                      <a:pt x="1334" y="7132"/>
                    </a:cubicBezTo>
                    <a:cubicBezTo>
                      <a:pt x="1381" y="7015"/>
                      <a:pt x="1278" y="6898"/>
                      <a:pt x="1163" y="6898"/>
                    </a:cubicBezTo>
                    <a:close/>
                    <a:moveTo>
                      <a:pt x="5001" y="7850"/>
                    </a:moveTo>
                    <a:cubicBezTo>
                      <a:pt x="4924" y="7876"/>
                      <a:pt x="4899" y="8004"/>
                      <a:pt x="4950" y="8056"/>
                    </a:cubicBezTo>
                    <a:lnTo>
                      <a:pt x="5001" y="8056"/>
                    </a:lnTo>
                    <a:cubicBezTo>
                      <a:pt x="5052" y="8056"/>
                      <a:pt x="5104" y="8030"/>
                      <a:pt x="5129" y="8004"/>
                    </a:cubicBezTo>
                    <a:cubicBezTo>
                      <a:pt x="5155" y="7927"/>
                      <a:pt x="5078" y="7850"/>
                      <a:pt x="5001" y="7850"/>
                    </a:cubicBezTo>
                    <a:close/>
                    <a:moveTo>
                      <a:pt x="2940" y="7598"/>
                    </a:moveTo>
                    <a:cubicBezTo>
                      <a:pt x="2902" y="7598"/>
                      <a:pt x="2862" y="7605"/>
                      <a:pt x="2822" y="7620"/>
                    </a:cubicBezTo>
                    <a:cubicBezTo>
                      <a:pt x="2565" y="7697"/>
                      <a:pt x="2437" y="8107"/>
                      <a:pt x="2693" y="8235"/>
                    </a:cubicBezTo>
                    <a:cubicBezTo>
                      <a:pt x="2719" y="8261"/>
                      <a:pt x="2770" y="8286"/>
                      <a:pt x="2822" y="8286"/>
                    </a:cubicBezTo>
                    <a:cubicBezTo>
                      <a:pt x="2838" y="8289"/>
                      <a:pt x="2854" y="8290"/>
                      <a:pt x="2870" y="8290"/>
                    </a:cubicBezTo>
                    <a:cubicBezTo>
                      <a:pt x="3007" y="8290"/>
                      <a:pt x="3137" y="8196"/>
                      <a:pt x="3206" y="8081"/>
                    </a:cubicBezTo>
                    <a:cubicBezTo>
                      <a:pt x="3338" y="7840"/>
                      <a:pt x="3169" y="7598"/>
                      <a:pt x="2940" y="7598"/>
                    </a:cubicBezTo>
                    <a:close/>
                    <a:moveTo>
                      <a:pt x="6698" y="7919"/>
                    </a:moveTo>
                    <a:cubicBezTo>
                      <a:pt x="6554" y="7919"/>
                      <a:pt x="6414" y="7990"/>
                      <a:pt x="6386" y="8133"/>
                    </a:cubicBezTo>
                    <a:lnTo>
                      <a:pt x="6412" y="8133"/>
                    </a:lnTo>
                    <a:cubicBezTo>
                      <a:pt x="6412" y="8184"/>
                      <a:pt x="6412" y="8235"/>
                      <a:pt x="6412" y="8261"/>
                    </a:cubicBezTo>
                    <a:cubicBezTo>
                      <a:pt x="6437" y="8415"/>
                      <a:pt x="6565" y="8543"/>
                      <a:pt x="6745" y="8568"/>
                    </a:cubicBezTo>
                    <a:cubicBezTo>
                      <a:pt x="7001" y="8568"/>
                      <a:pt x="7181" y="8261"/>
                      <a:pt x="7001" y="8056"/>
                    </a:cubicBezTo>
                    <a:cubicBezTo>
                      <a:pt x="6933" y="7964"/>
                      <a:pt x="6814" y="7919"/>
                      <a:pt x="6698" y="7919"/>
                    </a:cubicBezTo>
                    <a:close/>
                    <a:moveTo>
                      <a:pt x="4317" y="9878"/>
                    </a:moveTo>
                    <a:cubicBezTo>
                      <a:pt x="4265" y="9878"/>
                      <a:pt x="4210" y="9886"/>
                      <a:pt x="4155" y="9902"/>
                    </a:cubicBezTo>
                    <a:cubicBezTo>
                      <a:pt x="3770" y="9979"/>
                      <a:pt x="3565" y="10645"/>
                      <a:pt x="3950" y="10851"/>
                    </a:cubicBezTo>
                    <a:cubicBezTo>
                      <a:pt x="4001" y="10876"/>
                      <a:pt x="4078" y="10902"/>
                      <a:pt x="4129" y="10928"/>
                    </a:cubicBezTo>
                    <a:cubicBezTo>
                      <a:pt x="4153" y="10930"/>
                      <a:pt x="4177" y="10931"/>
                      <a:pt x="4200" y="10931"/>
                    </a:cubicBezTo>
                    <a:cubicBezTo>
                      <a:pt x="4454" y="10931"/>
                      <a:pt x="4677" y="10805"/>
                      <a:pt x="4770" y="10594"/>
                    </a:cubicBezTo>
                    <a:cubicBezTo>
                      <a:pt x="4927" y="10236"/>
                      <a:pt x="4673" y="9878"/>
                      <a:pt x="4317" y="9878"/>
                    </a:cubicBezTo>
                    <a:close/>
                    <a:moveTo>
                      <a:pt x="746" y="10289"/>
                    </a:moveTo>
                    <a:cubicBezTo>
                      <a:pt x="696" y="10289"/>
                      <a:pt x="644" y="10297"/>
                      <a:pt x="591" y="10312"/>
                    </a:cubicBezTo>
                    <a:cubicBezTo>
                      <a:pt x="206" y="10415"/>
                      <a:pt x="1" y="11056"/>
                      <a:pt x="386" y="11287"/>
                    </a:cubicBezTo>
                    <a:lnTo>
                      <a:pt x="386" y="11261"/>
                    </a:lnTo>
                    <a:cubicBezTo>
                      <a:pt x="437" y="11312"/>
                      <a:pt x="514" y="11338"/>
                      <a:pt x="565" y="11338"/>
                    </a:cubicBezTo>
                    <a:cubicBezTo>
                      <a:pt x="589" y="11340"/>
                      <a:pt x="613" y="11341"/>
                      <a:pt x="636" y="11341"/>
                    </a:cubicBezTo>
                    <a:cubicBezTo>
                      <a:pt x="889" y="11341"/>
                      <a:pt x="1112" y="11216"/>
                      <a:pt x="1206" y="11004"/>
                    </a:cubicBezTo>
                    <a:cubicBezTo>
                      <a:pt x="1364" y="10667"/>
                      <a:pt x="1106" y="10289"/>
                      <a:pt x="746" y="10289"/>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01" name="Google Shape;1801;p35"/>
              <p:cNvSpPr/>
              <p:nvPr/>
            </p:nvSpPr>
            <p:spPr>
              <a:xfrm>
                <a:off x="-1809250" y="2563500"/>
                <a:ext cx="247275" cy="1438900"/>
              </a:xfrm>
              <a:custGeom>
                <a:avLst/>
                <a:gdLst/>
                <a:ahLst/>
                <a:cxnLst/>
                <a:rect l="l" t="t" r="r" b="b"/>
                <a:pathLst>
                  <a:path w="9891" h="57556" extrusionOk="0">
                    <a:moveTo>
                      <a:pt x="9445" y="0"/>
                    </a:moveTo>
                    <a:cubicBezTo>
                      <a:pt x="9304" y="0"/>
                      <a:pt x="9164" y="81"/>
                      <a:pt x="9104" y="270"/>
                    </a:cubicBezTo>
                    <a:cubicBezTo>
                      <a:pt x="4617" y="13912"/>
                      <a:pt x="1" y="34913"/>
                      <a:pt x="3386" y="57247"/>
                    </a:cubicBezTo>
                    <a:cubicBezTo>
                      <a:pt x="3411" y="57427"/>
                      <a:pt x="3565" y="57555"/>
                      <a:pt x="3745" y="57555"/>
                    </a:cubicBezTo>
                    <a:lnTo>
                      <a:pt x="3822" y="57555"/>
                    </a:lnTo>
                    <a:cubicBezTo>
                      <a:pt x="4027" y="57530"/>
                      <a:pt x="4155" y="57324"/>
                      <a:pt x="4129" y="57119"/>
                    </a:cubicBezTo>
                    <a:cubicBezTo>
                      <a:pt x="796" y="34939"/>
                      <a:pt x="5360" y="14091"/>
                      <a:pt x="9796" y="501"/>
                    </a:cubicBezTo>
                    <a:cubicBezTo>
                      <a:pt x="9890" y="202"/>
                      <a:pt x="9667" y="0"/>
                      <a:pt x="9445"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1802" name="Google Shape;1802;p35"/>
          <p:cNvGrpSpPr/>
          <p:nvPr/>
        </p:nvGrpSpPr>
        <p:grpSpPr>
          <a:xfrm rot="5170076">
            <a:off x="10330203" y="5272232"/>
            <a:ext cx="2436828" cy="2564984"/>
            <a:chOff x="1526600" y="450800"/>
            <a:chExt cx="4540675" cy="4779475"/>
          </a:xfrm>
        </p:grpSpPr>
        <p:sp>
          <p:nvSpPr>
            <p:cNvPr id="1803" name="Google Shape;1803;p35"/>
            <p:cNvSpPr/>
            <p:nvPr/>
          </p:nvSpPr>
          <p:spPr>
            <a:xfrm>
              <a:off x="1610100" y="473575"/>
              <a:ext cx="4457175" cy="4689450"/>
            </a:xfrm>
            <a:custGeom>
              <a:avLst/>
              <a:gdLst/>
              <a:ahLst/>
              <a:cxnLst/>
              <a:rect l="l" t="t" r="r" b="b"/>
              <a:pathLst>
                <a:path w="178287" h="187578" extrusionOk="0">
                  <a:moveTo>
                    <a:pt x="95602" y="1"/>
                  </a:moveTo>
                  <a:cubicBezTo>
                    <a:pt x="95141" y="1"/>
                    <a:pt x="94676" y="129"/>
                    <a:pt x="94258" y="394"/>
                  </a:cubicBezTo>
                  <a:lnTo>
                    <a:pt x="0" y="63859"/>
                  </a:lnTo>
                  <a:lnTo>
                    <a:pt x="79645" y="185257"/>
                  </a:lnTo>
                  <a:cubicBezTo>
                    <a:pt x="80631" y="186769"/>
                    <a:pt x="82280" y="187578"/>
                    <a:pt x="83965" y="187578"/>
                  </a:cubicBezTo>
                  <a:cubicBezTo>
                    <a:pt x="84955" y="187578"/>
                    <a:pt x="85959" y="187298"/>
                    <a:pt x="86847" y="186719"/>
                  </a:cubicBezTo>
                  <a:lnTo>
                    <a:pt x="176826" y="126176"/>
                  </a:lnTo>
                  <a:cubicBezTo>
                    <a:pt x="177974" y="125393"/>
                    <a:pt x="178287" y="123880"/>
                    <a:pt x="177504" y="122732"/>
                  </a:cubicBezTo>
                  <a:lnTo>
                    <a:pt x="97703" y="1125"/>
                  </a:lnTo>
                  <a:cubicBezTo>
                    <a:pt x="97205" y="394"/>
                    <a:pt x="96410" y="1"/>
                    <a:pt x="95602" y="1"/>
                  </a:cubicBezTo>
                  <a:close/>
                </a:path>
              </a:pathLst>
            </a:custGeom>
            <a:solidFill>
              <a:srgbClr val="119B9B"/>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04" name="Google Shape;1804;p35"/>
            <p:cNvSpPr/>
            <p:nvPr/>
          </p:nvSpPr>
          <p:spPr>
            <a:xfrm>
              <a:off x="1616625" y="450800"/>
              <a:ext cx="4391950" cy="4645025"/>
            </a:xfrm>
            <a:custGeom>
              <a:avLst/>
              <a:gdLst/>
              <a:ahLst/>
              <a:cxnLst/>
              <a:rect l="l" t="t" r="r" b="b"/>
              <a:pathLst>
                <a:path w="175678" h="185801" extrusionOk="0">
                  <a:moveTo>
                    <a:pt x="93162" y="0"/>
                  </a:moveTo>
                  <a:lnTo>
                    <a:pt x="0" y="61587"/>
                  </a:lnTo>
                  <a:lnTo>
                    <a:pt x="80323" y="184028"/>
                  </a:lnTo>
                  <a:cubicBezTo>
                    <a:pt x="81085" y="185187"/>
                    <a:pt x="82329" y="185800"/>
                    <a:pt x="83604" y="185800"/>
                  </a:cubicBezTo>
                  <a:cubicBezTo>
                    <a:pt x="84339" y="185800"/>
                    <a:pt x="85083" y="185597"/>
                    <a:pt x="85751" y="185177"/>
                  </a:cubicBezTo>
                  <a:lnTo>
                    <a:pt x="175677" y="125782"/>
                  </a:lnTo>
                  <a:lnTo>
                    <a:pt x="93162" y="0"/>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05" name="Google Shape;1805;p35"/>
            <p:cNvSpPr/>
            <p:nvPr/>
          </p:nvSpPr>
          <p:spPr>
            <a:xfrm>
              <a:off x="3931325" y="462525"/>
              <a:ext cx="2064200" cy="3145900"/>
            </a:xfrm>
            <a:custGeom>
              <a:avLst/>
              <a:gdLst/>
              <a:ahLst/>
              <a:cxnLst/>
              <a:rect l="l" t="t" r="r" b="b"/>
              <a:pathLst>
                <a:path w="82568" h="125836" fill="none" extrusionOk="0">
                  <a:moveTo>
                    <a:pt x="0" y="1"/>
                  </a:moveTo>
                  <a:lnTo>
                    <a:pt x="82567" y="125835"/>
                  </a:lnTo>
                </a:path>
              </a:pathLst>
            </a:custGeom>
            <a:noFill/>
            <a:ln w="11750" cap="flat" cmpd="sng">
              <a:solidFill>
                <a:schemeClr val="dk1"/>
              </a:solidFill>
              <a:prstDash val="solid"/>
              <a:miter lim="5219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06" name="Google Shape;1806;p35"/>
            <p:cNvSpPr/>
            <p:nvPr/>
          </p:nvSpPr>
          <p:spPr>
            <a:xfrm>
              <a:off x="3898700" y="482100"/>
              <a:ext cx="2065500" cy="3145900"/>
            </a:xfrm>
            <a:custGeom>
              <a:avLst/>
              <a:gdLst/>
              <a:ahLst/>
              <a:cxnLst/>
              <a:rect l="l" t="t" r="r" b="b"/>
              <a:pathLst>
                <a:path w="82620" h="125836" fill="none" extrusionOk="0">
                  <a:moveTo>
                    <a:pt x="1" y="1"/>
                  </a:moveTo>
                  <a:lnTo>
                    <a:pt x="82620" y="125835"/>
                  </a:lnTo>
                </a:path>
              </a:pathLst>
            </a:custGeom>
            <a:noFill/>
            <a:ln w="11750" cap="flat" cmpd="sng">
              <a:solidFill>
                <a:schemeClr val="dk1"/>
              </a:solidFill>
              <a:prstDash val="solid"/>
              <a:miter lim="5219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07" name="Google Shape;1807;p35"/>
            <p:cNvSpPr/>
            <p:nvPr/>
          </p:nvSpPr>
          <p:spPr>
            <a:xfrm>
              <a:off x="3742125" y="4138150"/>
              <a:ext cx="842925" cy="1092125"/>
            </a:xfrm>
            <a:custGeom>
              <a:avLst/>
              <a:gdLst/>
              <a:ahLst/>
              <a:cxnLst/>
              <a:rect l="l" t="t" r="r" b="b"/>
              <a:pathLst>
                <a:path w="33717" h="43685" extrusionOk="0">
                  <a:moveTo>
                    <a:pt x="9604" y="0"/>
                  </a:moveTo>
                  <a:lnTo>
                    <a:pt x="1" y="6159"/>
                  </a:lnTo>
                  <a:lnTo>
                    <a:pt x="24113" y="43685"/>
                  </a:lnTo>
                  <a:lnTo>
                    <a:pt x="25679" y="35595"/>
                  </a:lnTo>
                  <a:lnTo>
                    <a:pt x="33716" y="37526"/>
                  </a:lnTo>
                  <a:lnTo>
                    <a:pt x="9604"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08" name="Google Shape;1808;p35"/>
            <p:cNvSpPr/>
            <p:nvPr/>
          </p:nvSpPr>
          <p:spPr>
            <a:xfrm>
              <a:off x="1526600" y="464775"/>
              <a:ext cx="4343675" cy="4627200"/>
            </a:xfrm>
            <a:custGeom>
              <a:avLst/>
              <a:gdLst/>
              <a:ahLst/>
              <a:cxnLst/>
              <a:rect l="l" t="t" r="r" b="b"/>
              <a:pathLst>
                <a:path w="173747" h="185088" extrusionOk="0">
                  <a:moveTo>
                    <a:pt x="91115" y="1"/>
                  </a:moveTo>
                  <a:cubicBezTo>
                    <a:pt x="90634" y="1"/>
                    <a:pt x="90147" y="140"/>
                    <a:pt x="89718" y="433"/>
                  </a:cubicBezTo>
                  <a:lnTo>
                    <a:pt x="0" y="59357"/>
                  </a:lnTo>
                  <a:lnTo>
                    <a:pt x="82515" y="185087"/>
                  </a:lnTo>
                  <a:lnTo>
                    <a:pt x="172285" y="126163"/>
                  </a:lnTo>
                  <a:cubicBezTo>
                    <a:pt x="173433" y="125380"/>
                    <a:pt x="173746" y="123866"/>
                    <a:pt x="172963" y="122718"/>
                  </a:cubicBezTo>
                  <a:lnTo>
                    <a:pt x="93162" y="1111"/>
                  </a:lnTo>
                  <a:cubicBezTo>
                    <a:pt x="92705" y="392"/>
                    <a:pt x="91920" y="1"/>
                    <a:pt x="9111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09" name="Google Shape;1809;p35"/>
            <p:cNvSpPr/>
            <p:nvPr/>
          </p:nvSpPr>
          <p:spPr>
            <a:xfrm>
              <a:off x="1636200" y="1843000"/>
              <a:ext cx="2130750" cy="3199400"/>
            </a:xfrm>
            <a:custGeom>
              <a:avLst/>
              <a:gdLst/>
              <a:ahLst/>
              <a:cxnLst/>
              <a:rect l="l" t="t" r="r" b="b"/>
              <a:pathLst>
                <a:path w="85230" h="127976" extrusionOk="0">
                  <a:moveTo>
                    <a:pt x="2506" y="1"/>
                  </a:moveTo>
                  <a:lnTo>
                    <a:pt x="0" y="1619"/>
                  </a:lnTo>
                  <a:lnTo>
                    <a:pt x="82724" y="127975"/>
                  </a:lnTo>
                  <a:lnTo>
                    <a:pt x="85229" y="126357"/>
                  </a:lnTo>
                  <a:lnTo>
                    <a:pt x="2506"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10" name="Google Shape;1810;p35"/>
            <p:cNvSpPr/>
            <p:nvPr/>
          </p:nvSpPr>
          <p:spPr>
            <a:xfrm>
              <a:off x="2647400" y="1567700"/>
              <a:ext cx="2116400" cy="2399550"/>
            </a:xfrm>
            <a:custGeom>
              <a:avLst/>
              <a:gdLst/>
              <a:ahLst/>
              <a:cxnLst/>
              <a:rect l="l" t="t" r="r" b="b"/>
              <a:pathLst>
                <a:path w="84656" h="95982" fill="none" extrusionOk="0">
                  <a:moveTo>
                    <a:pt x="82777" y="71347"/>
                  </a:moveTo>
                  <a:cubicBezTo>
                    <a:pt x="82777" y="69937"/>
                    <a:pt x="83507" y="68633"/>
                    <a:pt x="84656" y="67850"/>
                  </a:cubicBezTo>
                  <a:lnTo>
                    <a:pt x="40919" y="1201"/>
                  </a:lnTo>
                  <a:cubicBezTo>
                    <a:pt x="38988" y="2453"/>
                    <a:pt x="36431" y="1932"/>
                    <a:pt x="35178" y="0"/>
                  </a:cubicBezTo>
                  <a:lnTo>
                    <a:pt x="1149" y="22286"/>
                  </a:lnTo>
                  <a:cubicBezTo>
                    <a:pt x="2454" y="24217"/>
                    <a:pt x="1932" y="26827"/>
                    <a:pt x="1" y="28080"/>
                  </a:cubicBezTo>
                  <a:lnTo>
                    <a:pt x="43737" y="94729"/>
                  </a:lnTo>
                  <a:cubicBezTo>
                    <a:pt x="45668" y="93476"/>
                    <a:pt x="48226" y="94050"/>
                    <a:pt x="49478" y="95981"/>
                  </a:cubicBezTo>
                  <a:lnTo>
                    <a:pt x="83455" y="73643"/>
                  </a:lnTo>
                  <a:cubicBezTo>
                    <a:pt x="82985" y="72965"/>
                    <a:pt x="82777" y="72182"/>
                    <a:pt x="82777" y="71347"/>
                  </a:cubicBezTo>
                  <a:close/>
                </a:path>
              </a:pathLst>
            </a:custGeom>
            <a:solidFill>
              <a:schemeClr val="lt1"/>
            </a:solidFill>
            <a:ln w="14350" cap="flat" cmpd="sng">
              <a:solidFill>
                <a:schemeClr val="lt1"/>
              </a:solidFill>
              <a:prstDash val="solid"/>
              <a:miter lim="5219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Tree>
    <p:extLst>
      <p:ext uri="{BB962C8B-B14F-4D97-AF65-F5344CB8AC3E}">
        <p14:creationId xmlns:p14="http://schemas.microsoft.com/office/powerpoint/2010/main" val="1225742137"/>
      </p:ext>
    </p:extLst>
  </p:cSld>
  <p:clrMapOvr>
    <a:masterClrMapping/>
  </p:clrMapOvr>
</p:sldLayout>
</file>

<file path=ppt/slideLayouts/slideLayout217.xml><?xml version="1.0" encoding="utf-8"?>
<p:sldLayout xmlns:a="http://schemas.openxmlformats.org/drawingml/2006/main" xmlns:r="http://schemas.openxmlformats.org/officeDocument/2006/relationships" xmlns:p="http://schemas.openxmlformats.org/presentationml/2006/main" matchingName="Background 1">
  <p:cSld name="Background 1">
    <p:spTree>
      <p:nvGrpSpPr>
        <p:cNvPr id="1" name="Shape 1811"/>
        <p:cNvGrpSpPr/>
        <p:nvPr/>
      </p:nvGrpSpPr>
      <p:grpSpPr>
        <a:xfrm>
          <a:off x="0" y="0"/>
          <a:ext cx="0" cy="0"/>
          <a:chOff x="0" y="0"/>
          <a:chExt cx="0" cy="0"/>
        </a:xfrm>
      </p:grpSpPr>
      <p:pic>
        <p:nvPicPr>
          <p:cNvPr id="1812" name="Google Shape;1812;p36"/>
          <p:cNvPicPr preferRelativeResize="0"/>
          <p:nvPr/>
        </p:nvPicPr>
        <p:blipFill>
          <a:blip r:embed="rId2">
            <a:alphaModFix/>
          </a:blip>
          <a:stretch>
            <a:fillRect/>
          </a:stretch>
        </p:blipFill>
        <p:spPr>
          <a:xfrm>
            <a:off x="-75466" y="-36433"/>
            <a:ext cx="12342935" cy="7005332"/>
          </a:xfrm>
          <a:prstGeom prst="rect">
            <a:avLst/>
          </a:prstGeom>
          <a:noFill/>
          <a:ln>
            <a:noFill/>
          </a:ln>
        </p:spPr>
      </p:pic>
      <p:grpSp>
        <p:nvGrpSpPr>
          <p:cNvPr id="1813" name="Google Shape;1813;p36"/>
          <p:cNvGrpSpPr/>
          <p:nvPr/>
        </p:nvGrpSpPr>
        <p:grpSpPr>
          <a:xfrm rot="-1529531" flipH="1">
            <a:off x="-1273305" y="-845404"/>
            <a:ext cx="3658412" cy="3599552"/>
            <a:chOff x="7235149" y="-718650"/>
            <a:chExt cx="3031064" cy="2982297"/>
          </a:xfrm>
        </p:grpSpPr>
        <p:grpSp>
          <p:nvGrpSpPr>
            <p:cNvPr id="1814" name="Google Shape;1814;p36"/>
            <p:cNvGrpSpPr/>
            <p:nvPr/>
          </p:nvGrpSpPr>
          <p:grpSpPr>
            <a:xfrm rot="-4962260" flipH="1">
              <a:off x="7958573" y="-653239"/>
              <a:ext cx="596905" cy="1865484"/>
              <a:chOff x="-1858600" y="2385325"/>
              <a:chExt cx="523125" cy="1635025"/>
            </a:xfrm>
          </p:grpSpPr>
          <p:sp>
            <p:nvSpPr>
              <p:cNvPr id="1815" name="Google Shape;1815;p36"/>
              <p:cNvSpPr/>
              <p:nvPr/>
            </p:nvSpPr>
            <p:spPr>
              <a:xfrm>
                <a:off x="-1804750" y="2385325"/>
                <a:ext cx="469275" cy="1635025"/>
              </a:xfrm>
              <a:custGeom>
                <a:avLst/>
                <a:gdLst/>
                <a:ahLst/>
                <a:cxnLst/>
                <a:rect l="l" t="t" r="r" b="b"/>
                <a:pathLst>
                  <a:path w="18771" h="65401" extrusionOk="0">
                    <a:moveTo>
                      <a:pt x="12062" y="1"/>
                    </a:moveTo>
                    <a:cubicBezTo>
                      <a:pt x="9693" y="1"/>
                      <a:pt x="7259" y="1264"/>
                      <a:pt x="5667" y="3115"/>
                    </a:cubicBezTo>
                    <a:cubicBezTo>
                      <a:pt x="3462" y="5679"/>
                      <a:pt x="2513" y="9064"/>
                      <a:pt x="1872" y="12397"/>
                    </a:cubicBezTo>
                    <a:lnTo>
                      <a:pt x="1872" y="12372"/>
                    </a:lnTo>
                    <a:cubicBezTo>
                      <a:pt x="129" y="21270"/>
                      <a:pt x="0" y="30373"/>
                      <a:pt x="975" y="39373"/>
                    </a:cubicBezTo>
                    <a:cubicBezTo>
                      <a:pt x="1308" y="42476"/>
                      <a:pt x="1308" y="44861"/>
                      <a:pt x="1462" y="47989"/>
                    </a:cubicBezTo>
                    <a:cubicBezTo>
                      <a:pt x="1795" y="54796"/>
                      <a:pt x="6238" y="62496"/>
                      <a:pt x="6079" y="65382"/>
                    </a:cubicBezTo>
                    <a:lnTo>
                      <a:pt x="6079" y="65382"/>
                    </a:lnTo>
                    <a:cubicBezTo>
                      <a:pt x="6979" y="50077"/>
                      <a:pt x="11644" y="31239"/>
                      <a:pt x="16694" y="16756"/>
                    </a:cubicBezTo>
                    <a:cubicBezTo>
                      <a:pt x="17694" y="13936"/>
                      <a:pt x="18771" y="11064"/>
                      <a:pt x="18745" y="8089"/>
                    </a:cubicBezTo>
                    <a:cubicBezTo>
                      <a:pt x="18745" y="5089"/>
                      <a:pt x="17412" y="1909"/>
                      <a:pt x="14719" y="602"/>
                    </a:cubicBezTo>
                    <a:cubicBezTo>
                      <a:pt x="13878" y="188"/>
                      <a:pt x="12974" y="1"/>
                      <a:pt x="12062" y="1"/>
                    </a:cubicBezTo>
                    <a:close/>
                    <a:moveTo>
                      <a:pt x="6079" y="65382"/>
                    </a:moveTo>
                    <a:lnTo>
                      <a:pt x="6079" y="65382"/>
                    </a:lnTo>
                    <a:cubicBezTo>
                      <a:pt x="6078" y="65388"/>
                      <a:pt x="6078" y="65394"/>
                      <a:pt x="6078" y="65400"/>
                    </a:cubicBezTo>
                    <a:cubicBezTo>
                      <a:pt x="6078" y="65394"/>
                      <a:pt x="6078" y="65388"/>
                      <a:pt x="6079" y="65382"/>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16" name="Google Shape;1816;p36"/>
              <p:cNvSpPr/>
              <p:nvPr/>
            </p:nvSpPr>
            <p:spPr>
              <a:xfrm>
                <a:off x="-1858600" y="2385425"/>
                <a:ext cx="469275" cy="1634925"/>
              </a:xfrm>
              <a:custGeom>
                <a:avLst/>
                <a:gdLst/>
                <a:ahLst/>
                <a:cxnLst/>
                <a:rect l="l" t="t" r="r" b="b"/>
                <a:pathLst>
                  <a:path w="18771" h="65397" extrusionOk="0">
                    <a:moveTo>
                      <a:pt x="12088" y="1"/>
                    </a:moveTo>
                    <a:cubicBezTo>
                      <a:pt x="9704" y="1"/>
                      <a:pt x="7263" y="1274"/>
                      <a:pt x="5667" y="3111"/>
                    </a:cubicBezTo>
                    <a:cubicBezTo>
                      <a:pt x="3462" y="5649"/>
                      <a:pt x="2513" y="9060"/>
                      <a:pt x="1872" y="12393"/>
                    </a:cubicBezTo>
                    <a:lnTo>
                      <a:pt x="1872" y="12368"/>
                    </a:lnTo>
                    <a:cubicBezTo>
                      <a:pt x="129" y="21266"/>
                      <a:pt x="0" y="30369"/>
                      <a:pt x="975" y="39369"/>
                    </a:cubicBezTo>
                    <a:cubicBezTo>
                      <a:pt x="1308" y="42472"/>
                      <a:pt x="1308" y="44857"/>
                      <a:pt x="1462" y="47985"/>
                    </a:cubicBezTo>
                    <a:cubicBezTo>
                      <a:pt x="1795" y="54792"/>
                      <a:pt x="6239" y="62492"/>
                      <a:pt x="6079" y="65378"/>
                    </a:cubicBezTo>
                    <a:lnTo>
                      <a:pt x="6079" y="65378"/>
                    </a:lnTo>
                    <a:cubicBezTo>
                      <a:pt x="6979" y="50073"/>
                      <a:pt x="11670" y="31235"/>
                      <a:pt x="16694" y="16752"/>
                    </a:cubicBezTo>
                    <a:cubicBezTo>
                      <a:pt x="17694" y="13932"/>
                      <a:pt x="18771" y="11060"/>
                      <a:pt x="18771" y="8085"/>
                    </a:cubicBezTo>
                    <a:cubicBezTo>
                      <a:pt x="18745" y="5085"/>
                      <a:pt x="17412" y="1905"/>
                      <a:pt x="14745" y="598"/>
                    </a:cubicBezTo>
                    <a:cubicBezTo>
                      <a:pt x="13901" y="187"/>
                      <a:pt x="12999" y="1"/>
                      <a:pt x="12088" y="1"/>
                    </a:cubicBezTo>
                    <a:close/>
                    <a:moveTo>
                      <a:pt x="6079" y="65378"/>
                    </a:moveTo>
                    <a:cubicBezTo>
                      <a:pt x="6078" y="65384"/>
                      <a:pt x="6078" y="65390"/>
                      <a:pt x="6078" y="65396"/>
                    </a:cubicBezTo>
                    <a:cubicBezTo>
                      <a:pt x="6078" y="65390"/>
                      <a:pt x="6078" y="65384"/>
                      <a:pt x="6079" y="65378"/>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17" name="Google Shape;1817;p36"/>
              <p:cNvSpPr/>
              <p:nvPr/>
            </p:nvSpPr>
            <p:spPr>
              <a:xfrm>
                <a:off x="-1766300" y="2414375"/>
                <a:ext cx="329125" cy="283550"/>
              </a:xfrm>
              <a:custGeom>
                <a:avLst/>
                <a:gdLst/>
                <a:ahLst/>
                <a:cxnLst/>
                <a:rect l="l" t="t" r="r" b="b"/>
                <a:pathLst>
                  <a:path w="13165" h="11342" extrusionOk="0">
                    <a:moveTo>
                      <a:pt x="7214" y="1"/>
                    </a:moveTo>
                    <a:cubicBezTo>
                      <a:pt x="7203" y="1"/>
                      <a:pt x="7192" y="2"/>
                      <a:pt x="7181" y="4"/>
                    </a:cubicBezTo>
                    <a:cubicBezTo>
                      <a:pt x="7053" y="55"/>
                      <a:pt x="6976" y="260"/>
                      <a:pt x="7104" y="337"/>
                    </a:cubicBezTo>
                    <a:cubicBezTo>
                      <a:pt x="7130" y="363"/>
                      <a:pt x="7155" y="363"/>
                      <a:pt x="7181" y="363"/>
                    </a:cubicBezTo>
                    <a:cubicBezTo>
                      <a:pt x="7258" y="363"/>
                      <a:pt x="7335" y="337"/>
                      <a:pt x="7386" y="260"/>
                    </a:cubicBezTo>
                    <a:cubicBezTo>
                      <a:pt x="7433" y="120"/>
                      <a:pt x="7330" y="1"/>
                      <a:pt x="7214" y="1"/>
                    </a:cubicBezTo>
                    <a:close/>
                    <a:moveTo>
                      <a:pt x="10096" y="914"/>
                    </a:moveTo>
                    <a:cubicBezTo>
                      <a:pt x="10065" y="914"/>
                      <a:pt x="10033" y="918"/>
                      <a:pt x="10001" y="927"/>
                    </a:cubicBezTo>
                    <a:cubicBezTo>
                      <a:pt x="9719" y="1004"/>
                      <a:pt x="9591" y="1440"/>
                      <a:pt x="9848" y="1619"/>
                    </a:cubicBezTo>
                    <a:cubicBezTo>
                      <a:pt x="9899" y="1619"/>
                      <a:pt x="9950" y="1645"/>
                      <a:pt x="10001" y="1645"/>
                    </a:cubicBezTo>
                    <a:cubicBezTo>
                      <a:pt x="10024" y="1648"/>
                      <a:pt x="10046" y="1650"/>
                      <a:pt x="10069" y="1650"/>
                    </a:cubicBezTo>
                    <a:cubicBezTo>
                      <a:pt x="10224" y="1650"/>
                      <a:pt x="10370" y="1571"/>
                      <a:pt x="10437" y="1414"/>
                    </a:cubicBezTo>
                    <a:cubicBezTo>
                      <a:pt x="10528" y="1164"/>
                      <a:pt x="10337" y="914"/>
                      <a:pt x="10096" y="914"/>
                    </a:cubicBezTo>
                    <a:close/>
                    <a:moveTo>
                      <a:pt x="4839" y="1534"/>
                    </a:moveTo>
                    <a:cubicBezTo>
                      <a:pt x="4695" y="1534"/>
                      <a:pt x="4554" y="1605"/>
                      <a:pt x="4540" y="1748"/>
                    </a:cubicBezTo>
                    <a:cubicBezTo>
                      <a:pt x="4540" y="1799"/>
                      <a:pt x="4540" y="1824"/>
                      <a:pt x="4540" y="1876"/>
                    </a:cubicBezTo>
                    <a:cubicBezTo>
                      <a:pt x="4591" y="2030"/>
                      <a:pt x="4719" y="2158"/>
                      <a:pt x="4873" y="2183"/>
                    </a:cubicBezTo>
                    <a:cubicBezTo>
                      <a:pt x="5129" y="2183"/>
                      <a:pt x="5309" y="1876"/>
                      <a:pt x="5129" y="1671"/>
                    </a:cubicBezTo>
                    <a:cubicBezTo>
                      <a:pt x="5072" y="1579"/>
                      <a:pt x="4955" y="1534"/>
                      <a:pt x="4839" y="1534"/>
                    </a:cubicBezTo>
                    <a:close/>
                    <a:moveTo>
                      <a:pt x="7873" y="1434"/>
                    </a:moveTo>
                    <a:cubicBezTo>
                      <a:pt x="7815" y="1434"/>
                      <a:pt x="7755" y="1444"/>
                      <a:pt x="7694" y="1465"/>
                    </a:cubicBezTo>
                    <a:cubicBezTo>
                      <a:pt x="7309" y="1542"/>
                      <a:pt x="7104" y="2183"/>
                      <a:pt x="7488" y="2414"/>
                    </a:cubicBezTo>
                    <a:lnTo>
                      <a:pt x="7514" y="2414"/>
                    </a:lnTo>
                    <a:cubicBezTo>
                      <a:pt x="7565" y="2440"/>
                      <a:pt x="7642" y="2466"/>
                      <a:pt x="7694" y="2491"/>
                    </a:cubicBezTo>
                    <a:cubicBezTo>
                      <a:pt x="7715" y="2493"/>
                      <a:pt x="7737" y="2494"/>
                      <a:pt x="7759" y="2494"/>
                    </a:cubicBezTo>
                    <a:cubicBezTo>
                      <a:pt x="7992" y="2494"/>
                      <a:pt x="8217" y="2369"/>
                      <a:pt x="8335" y="2158"/>
                    </a:cubicBezTo>
                    <a:cubicBezTo>
                      <a:pt x="8489" y="1805"/>
                      <a:pt x="8227" y="1434"/>
                      <a:pt x="7873" y="1434"/>
                    </a:cubicBezTo>
                    <a:close/>
                    <a:moveTo>
                      <a:pt x="12521" y="1809"/>
                    </a:moveTo>
                    <a:cubicBezTo>
                      <a:pt x="12477" y="1809"/>
                      <a:pt x="12432" y="1814"/>
                      <a:pt x="12386" y="1824"/>
                    </a:cubicBezTo>
                    <a:cubicBezTo>
                      <a:pt x="12002" y="1927"/>
                      <a:pt x="11796" y="2568"/>
                      <a:pt x="12181" y="2799"/>
                    </a:cubicBezTo>
                    <a:cubicBezTo>
                      <a:pt x="12232" y="2825"/>
                      <a:pt x="12309" y="2850"/>
                      <a:pt x="12386" y="2850"/>
                    </a:cubicBezTo>
                    <a:cubicBezTo>
                      <a:pt x="12424" y="2858"/>
                      <a:pt x="12461" y="2861"/>
                      <a:pt x="12498" y="2861"/>
                    </a:cubicBezTo>
                    <a:cubicBezTo>
                      <a:pt x="12709" y="2861"/>
                      <a:pt x="12896" y="2739"/>
                      <a:pt x="13027" y="2542"/>
                    </a:cubicBezTo>
                    <a:cubicBezTo>
                      <a:pt x="13165" y="2175"/>
                      <a:pt x="12892" y="1809"/>
                      <a:pt x="12521" y="1809"/>
                    </a:cubicBezTo>
                    <a:close/>
                    <a:moveTo>
                      <a:pt x="10496" y="2693"/>
                    </a:moveTo>
                    <a:cubicBezTo>
                      <a:pt x="10485" y="2693"/>
                      <a:pt x="10474" y="2694"/>
                      <a:pt x="10463" y="2696"/>
                    </a:cubicBezTo>
                    <a:cubicBezTo>
                      <a:pt x="10335" y="2722"/>
                      <a:pt x="10258" y="2953"/>
                      <a:pt x="10386" y="3030"/>
                    </a:cubicBezTo>
                    <a:cubicBezTo>
                      <a:pt x="10412" y="3055"/>
                      <a:pt x="10412" y="3055"/>
                      <a:pt x="10437" y="3055"/>
                    </a:cubicBezTo>
                    <a:cubicBezTo>
                      <a:pt x="10540" y="3055"/>
                      <a:pt x="10617" y="3030"/>
                      <a:pt x="10668" y="2953"/>
                    </a:cubicBezTo>
                    <a:cubicBezTo>
                      <a:pt x="10715" y="2812"/>
                      <a:pt x="10612" y="2693"/>
                      <a:pt x="10496" y="2693"/>
                    </a:cubicBezTo>
                    <a:close/>
                    <a:moveTo>
                      <a:pt x="3134" y="3127"/>
                    </a:moveTo>
                    <a:cubicBezTo>
                      <a:pt x="3124" y="3127"/>
                      <a:pt x="3114" y="3129"/>
                      <a:pt x="3104" y="3132"/>
                    </a:cubicBezTo>
                    <a:cubicBezTo>
                      <a:pt x="3027" y="3158"/>
                      <a:pt x="3001" y="3260"/>
                      <a:pt x="3078" y="3312"/>
                    </a:cubicBezTo>
                    <a:lnTo>
                      <a:pt x="3078" y="3337"/>
                    </a:lnTo>
                    <a:lnTo>
                      <a:pt x="3104" y="3337"/>
                    </a:lnTo>
                    <a:cubicBezTo>
                      <a:pt x="3155" y="3337"/>
                      <a:pt x="3206" y="3312"/>
                      <a:pt x="3232" y="3260"/>
                    </a:cubicBezTo>
                    <a:cubicBezTo>
                      <a:pt x="3254" y="3194"/>
                      <a:pt x="3199" y="3127"/>
                      <a:pt x="3134" y="3127"/>
                    </a:cubicBezTo>
                    <a:close/>
                    <a:moveTo>
                      <a:pt x="6219" y="3536"/>
                    </a:moveTo>
                    <a:cubicBezTo>
                      <a:pt x="6072" y="3536"/>
                      <a:pt x="5928" y="3614"/>
                      <a:pt x="5899" y="3773"/>
                    </a:cubicBezTo>
                    <a:lnTo>
                      <a:pt x="5924" y="3773"/>
                    </a:lnTo>
                    <a:cubicBezTo>
                      <a:pt x="5924" y="3799"/>
                      <a:pt x="5924" y="3850"/>
                      <a:pt x="5924" y="3902"/>
                    </a:cubicBezTo>
                    <a:cubicBezTo>
                      <a:pt x="5950" y="4055"/>
                      <a:pt x="6078" y="4158"/>
                      <a:pt x="6232" y="4184"/>
                    </a:cubicBezTo>
                    <a:cubicBezTo>
                      <a:pt x="6243" y="4185"/>
                      <a:pt x="6254" y="4185"/>
                      <a:pt x="6265" y="4185"/>
                    </a:cubicBezTo>
                    <a:cubicBezTo>
                      <a:pt x="6526" y="4185"/>
                      <a:pt x="6662" y="3892"/>
                      <a:pt x="6514" y="3671"/>
                    </a:cubicBezTo>
                    <a:cubicBezTo>
                      <a:pt x="6447" y="3582"/>
                      <a:pt x="6332" y="3536"/>
                      <a:pt x="6219" y="3536"/>
                    </a:cubicBezTo>
                    <a:close/>
                    <a:moveTo>
                      <a:pt x="3009" y="4870"/>
                    </a:moveTo>
                    <a:cubicBezTo>
                      <a:pt x="2866" y="4870"/>
                      <a:pt x="2722" y="4947"/>
                      <a:pt x="2693" y="5107"/>
                    </a:cubicBezTo>
                    <a:lnTo>
                      <a:pt x="2719" y="5107"/>
                    </a:lnTo>
                    <a:cubicBezTo>
                      <a:pt x="2693" y="5158"/>
                      <a:pt x="2693" y="5184"/>
                      <a:pt x="2719" y="5235"/>
                    </a:cubicBezTo>
                    <a:cubicBezTo>
                      <a:pt x="2745" y="5389"/>
                      <a:pt x="2873" y="5517"/>
                      <a:pt x="3027" y="5517"/>
                    </a:cubicBezTo>
                    <a:cubicBezTo>
                      <a:pt x="3038" y="5518"/>
                      <a:pt x="3049" y="5518"/>
                      <a:pt x="3059" y="5518"/>
                    </a:cubicBezTo>
                    <a:cubicBezTo>
                      <a:pt x="3320" y="5518"/>
                      <a:pt x="3456" y="5226"/>
                      <a:pt x="3283" y="5004"/>
                    </a:cubicBezTo>
                    <a:cubicBezTo>
                      <a:pt x="3228" y="4915"/>
                      <a:pt x="3119" y="4870"/>
                      <a:pt x="3009" y="4870"/>
                    </a:cubicBezTo>
                    <a:close/>
                    <a:moveTo>
                      <a:pt x="6277" y="5340"/>
                    </a:moveTo>
                    <a:cubicBezTo>
                      <a:pt x="6229" y="5340"/>
                      <a:pt x="6179" y="5348"/>
                      <a:pt x="6129" y="5363"/>
                    </a:cubicBezTo>
                    <a:cubicBezTo>
                      <a:pt x="5745" y="5466"/>
                      <a:pt x="5540" y="6107"/>
                      <a:pt x="5924" y="6312"/>
                    </a:cubicBezTo>
                    <a:cubicBezTo>
                      <a:pt x="5976" y="6363"/>
                      <a:pt x="6053" y="6363"/>
                      <a:pt x="6129" y="6389"/>
                    </a:cubicBezTo>
                    <a:cubicBezTo>
                      <a:pt x="6151" y="6391"/>
                      <a:pt x="6173" y="6392"/>
                      <a:pt x="6194" y="6392"/>
                    </a:cubicBezTo>
                    <a:cubicBezTo>
                      <a:pt x="6424" y="6392"/>
                      <a:pt x="6630" y="6267"/>
                      <a:pt x="6771" y="6055"/>
                    </a:cubicBezTo>
                    <a:cubicBezTo>
                      <a:pt x="6906" y="5718"/>
                      <a:pt x="6625" y="5340"/>
                      <a:pt x="6277" y="5340"/>
                    </a:cubicBezTo>
                    <a:close/>
                    <a:moveTo>
                      <a:pt x="1163" y="6898"/>
                    </a:moveTo>
                    <a:cubicBezTo>
                      <a:pt x="1152" y="6898"/>
                      <a:pt x="1140" y="6899"/>
                      <a:pt x="1129" y="6902"/>
                    </a:cubicBezTo>
                    <a:cubicBezTo>
                      <a:pt x="1001" y="6927"/>
                      <a:pt x="924" y="7158"/>
                      <a:pt x="1052" y="7235"/>
                    </a:cubicBezTo>
                    <a:cubicBezTo>
                      <a:pt x="1078" y="7235"/>
                      <a:pt x="1104" y="7261"/>
                      <a:pt x="1129" y="7261"/>
                    </a:cubicBezTo>
                    <a:cubicBezTo>
                      <a:pt x="1206" y="7261"/>
                      <a:pt x="1283" y="7235"/>
                      <a:pt x="1334" y="7132"/>
                    </a:cubicBezTo>
                    <a:cubicBezTo>
                      <a:pt x="1381" y="7015"/>
                      <a:pt x="1278" y="6898"/>
                      <a:pt x="1163" y="6898"/>
                    </a:cubicBezTo>
                    <a:close/>
                    <a:moveTo>
                      <a:pt x="5001" y="7850"/>
                    </a:moveTo>
                    <a:cubicBezTo>
                      <a:pt x="4924" y="7876"/>
                      <a:pt x="4899" y="8004"/>
                      <a:pt x="4950" y="8056"/>
                    </a:cubicBezTo>
                    <a:lnTo>
                      <a:pt x="5001" y="8056"/>
                    </a:lnTo>
                    <a:cubicBezTo>
                      <a:pt x="5052" y="8056"/>
                      <a:pt x="5104" y="8030"/>
                      <a:pt x="5129" y="8004"/>
                    </a:cubicBezTo>
                    <a:cubicBezTo>
                      <a:pt x="5155" y="7927"/>
                      <a:pt x="5078" y="7850"/>
                      <a:pt x="5001" y="7850"/>
                    </a:cubicBezTo>
                    <a:close/>
                    <a:moveTo>
                      <a:pt x="2940" y="7598"/>
                    </a:moveTo>
                    <a:cubicBezTo>
                      <a:pt x="2902" y="7598"/>
                      <a:pt x="2862" y="7605"/>
                      <a:pt x="2822" y="7620"/>
                    </a:cubicBezTo>
                    <a:cubicBezTo>
                      <a:pt x="2565" y="7697"/>
                      <a:pt x="2437" y="8107"/>
                      <a:pt x="2693" y="8235"/>
                    </a:cubicBezTo>
                    <a:cubicBezTo>
                      <a:pt x="2719" y="8261"/>
                      <a:pt x="2770" y="8286"/>
                      <a:pt x="2822" y="8286"/>
                    </a:cubicBezTo>
                    <a:cubicBezTo>
                      <a:pt x="2838" y="8289"/>
                      <a:pt x="2854" y="8290"/>
                      <a:pt x="2870" y="8290"/>
                    </a:cubicBezTo>
                    <a:cubicBezTo>
                      <a:pt x="3007" y="8290"/>
                      <a:pt x="3137" y="8196"/>
                      <a:pt x="3206" y="8081"/>
                    </a:cubicBezTo>
                    <a:cubicBezTo>
                      <a:pt x="3338" y="7840"/>
                      <a:pt x="3169" y="7598"/>
                      <a:pt x="2940" y="7598"/>
                    </a:cubicBezTo>
                    <a:close/>
                    <a:moveTo>
                      <a:pt x="6698" y="7919"/>
                    </a:moveTo>
                    <a:cubicBezTo>
                      <a:pt x="6554" y="7919"/>
                      <a:pt x="6414" y="7990"/>
                      <a:pt x="6386" y="8133"/>
                    </a:cubicBezTo>
                    <a:lnTo>
                      <a:pt x="6412" y="8133"/>
                    </a:lnTo>
                    <a:cubicBezTo>
                      <a:pt x="6412" y="8184"/>
                      <a:pt x="6412" y="8235"/>
                      <a:pt x="6412" y="8261"/>
                    </a:cubicBezTo>
                    <a:cubicBezTo>
                      <a:pt x="6437" y="8415"/>
                      <a:pt x="6565" y="8543"/>
                      <a:pt x="6745" y="8568"/>
                    </a:cubicBezTo>
                    <a:cubicBezTo>
                      <a:pt x="7001" y="8568"/>
                      <a:pt x="7181" y="8261"/>
                      <a:pt x="7001" y="8056"/>
                    </a:cubicBezTo>
                    <a:cubicBezTo>
                      <a:pt x="6933" y="7964"/>
                      <a:pt x="6814" y="7919"/>
                      <a:pt x="6698" y="7919"/>
                    </a:cubicBezTo>
                    <a:close/>
                    <a:moveTo>
                      <a:pt x="4317" y="9878"/>
                    </a:moveTo>
                    <a:cubicBezTo>
                      <a:pt x="4265" y="9878"/>
                      <a:pt x="4210" y="9886"/>
                      <a:pt x="4155" y="9902"/>
                    </a:cubicBezTo>
                    <a:cubicBezTo>
                      <a:pt x="3770" y="9979"/>
                      <a:pt x="3565" y="10645"/>
                      <a:pt x="3950" y="10851"/>
                    </a:cubicBezTo>
                    <a:cubicBezTo>
                      <a:pt x="4001" y="10876"/>
                      <a:pt x="4078" y="10902"/>
                      <a:pt x="4129" y="10928"/>
                    </a:cubicBezTo>
                    <a:cubicBezTo>
                      <a:pt x="4153" y="10930"/>
                      <a:pt x="4177" y="10931"/>
                      <a:pt x="4200" y="10931"/>
                    </a:cubicBezTo>
                    <a:cubicBezTo>
                      <a:pt x="4454" y="10931"/>
                      <a:pt x="4677" y="10805"/>
                      <a:pt x="4770" y="10594"/>
                    </a:cubicBezTo>
                    <a:cubicBezTo>
                      <a:pt x="4927" y="10236"/>
                      <a:pt x="4673" y="9878"/>
                      <a:pt x="4317" y="9878"/>
                    </a:cubicBezTo>
                    <a:close/>
                    <a:moveTo>
                      <a:pt x="746" y="10289"/>
                    </a:moveTo>
                    <a:cubicBezTo>
                      <a:pt x="696" y="10289"/>
                      <a:pt x="644" y="10297"/>
                      <a:pt x="591" y="10312"/>
                    </a:cubicBezTo>
                    <a:cubicBezTo>
                      <a:pt x="206" y="10415"/>
                      <a:pt x="1" y="11056"/>
                      <a:pt x="386" y="11287"/>
                    </a:cubicBezTo>
                    <a:lnTo>
                      <a:pt x="386" y="11261"/>
                    </a:lnTo>
                    <a:cubicBezTo>
                      <a:pt x="437" y="11312"/>
                      <a:pt x="514" y="11338"/>
                      <a:pt x="565" y="11338"/>
                    </a:cubicBezTo>
                    <a:cubicBezTo>
                      <a:pt x="589" y="11340"/>
                      <a:pt x="613" y="11341"/>
                      <a:pt x="636" y="11341"/>
                    </a:cubicBezTo>
                    <a:cubicBezTo>
                      <a:pt x="889" y="11341"/>
                      <a:pt x="1112" y="11216"/>
                      <a:pt x="1206" y="11004"/>
                    </a:cubicBezTo>
                    <a:cubicBezTo>
                      <a:pt x="1364" y="10667"/>
                      <a:pt x="1106" y="10289"/>
                      <a:pt x="746" y="10289"/>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18" name="Google Shape;1818;p36"/>
              <p:cNvSpPr/>
              <p:nvPr/>
            </p:nvSpPr>
            <p:spPr>
              <a:xfrm>
                <a:off x="-1809250" y="2563500"/>
                <a:ext cx="247275" cy="1438900"/>
              </a:xfrm>
              <a:custGeom>
                <a:avLst/>
                <a:gdLst/>
                <a:ahLst/>
                <a:cxnLst/>
                <a:rect l="l" t="t" r="r" b="b"/>
                <a:pathLst>
                  <a:path w="9891" h="57556" extrusionOk="0">
                    <a:moveTo>
                      <a:pt x="9445" y="0"/>
                    </a:moveTo>
                    <a:cubicBezTo>
                      <a:pt x="9304" y="0"/>
                      <a:pt x="9164" y="81"/>
                      <a:pt x="9104" y="270"/>
                    </a:cubicBezTo>
                    <a:cubicBezTo>
                      <a:pt x="4617" y="13912"/>
                      <a:pt x="1" y="34913"/>
                      <a:pt x="3386" y="57247"/>
                    </a:cubicBezTo>
                    <a:cubicBezTo>
                      <a:pt x="3411" y="57427"/>
                      <a:pt x="3565" y="57555"/>
                      <a:pt x="3745" y="57555"/>
                    </a:cubicBezTo>
                    <a:lnTo>
                      <a:pt x="3822" y="57555"/>
                    </a:lnTo>
                    <a:cubicBezTo>
                      <a:pt x="4027" y="57530"/>
                      <a:pt x="4155" y="57324"/>
                      <a:pt x="4129" y="57119"/>
                    </a:cubicBezTo>
                    <a:cubicBezTo>
                      <a:pt x="796" y="34939"/>
                      <a:pt x="5360" y="14091"/>
                      <a:pt x="9796" y="501"/>
                    </a:cubicBezTo>
                    <a:cubicBezTo>
                      <a:pt x="9890" y="202"/>
                      <a:pt x="9667" y="0"/>
                      <a:pt x="9445"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819" name="Google Shape;1819;p36"/>
            <p:cNvGrpSpPr/>
            <p:nvPr/>
          </p:nvGrpSpPr>
          <p:grpSpPr>
            <a:xfrm rot="-4962260" flipH="1">
              <a:off x="7743302" y="-357136"/>
              <a:ext cx="1178407" cy="2061785"/>
              <a:chOff x="-1779100" y="2408800"/>
              <a:chExt cx="1032750" cy="1807075"/>
            </a:xfrm>
          </p:grpSpPr>
          <p:sp>
            <p:nvSpPr>
              <p:cNvPr id="1820" name="Google Shape;1820;p36"/>
              <p:cNvSpPr/>
              <p:nvPr/>
            </p:nvSpPr>
            <p:spPr>
              <a:xfrm>
                <a:off x="-1779100" y="2498825"/>
                <a:ext cx="1032750" cy="1717050"/>
              </a:xfrm>
              <a:custGeom>
                <a:avLst/>
                <a:gdLst/>
                <a:ahLst/>
                <a:cxnLst/>
                <a:rect l="l" t="t" r="r" b="b"/>
                <a:pathLst>
                  <a:path w="41310" h="68682" extrusionOk="0">
                    <a:moveTo>
                      <a:pt x="32843" y="0"/>
                    </a:moveTo>
                    <a:cubicBezTo>
                      <a:pt x="31194" y="0"/>
                      <a:pt x="29516" y="392"/>
                      <a:pt x="28053" y="1113"/>
                    </a:cubicBezTo>
                    <a:cubicBezTo>
                      <a:pt x="24489" y="2883"/>
                      <a:pt x="21924" y="6139"/>
                      <a:pt x="19719" y="9421"/>
                    </a:cubicBezTo>
                    <a:lnTo>
                      <a:pt x="19719" y="9396"/>
                    </a:lnTo>
                    <a:cubicBezTo>
                      <a:pt x="13744" y="18242"/>
                      <a:pt x="9436" y="27987"/>
                      <a:pt x="6385" y="38167"/>
                    </a:cubicBezTo>
                    <a:cubicBezTo>
                      <a:pt x="5308" y="41705"/>
                      <a:pt x="4231" y="44270"/>
                      <a:pt x="2949" y="47731"/>
                    </a:cubicBezTo>
                    <a:cubicBezTo>
                      <a:pt x="205" y="55244"/>
                      <a:pt x="1487" y="65630"/>
                      <a:pt x="0" y="68681"/>
                    </a:cubicBezTo>
                    <a:cubicBezTo>
                      <a:pt x="7975" y="52526"/>
                      <a:pt x="21642" y="34269"/>
                      <a:pt x="33745" y="20935"/>
                    </a:cubicBezTo>
                    <a:cubicBezTo>
                      <a:pt x="36105" y="18319"/>
                      <a:pt x="38566" y="15704"/>
                      <a:pt x="39951" y="12473"/>
                    </a:cubicBezTo>
                    <a:cubicBezTo>
                      <a:pt x="41310" y="9242"/>
                      <a:pt x="41310" y="5190"/>
                      <a:pt x="39002" y="2549"/>
                    </a:cubicBezTo>
                    <a:cubicBezTo>
                      <a:pt x="37468" y="790"/>
                      <a:pt x="35184" y="0"/>
                      <a:pt x="3284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21" name="Google Shape;1821;p36"/>
              <p:cNvSpPr/>
              <p:nvPr/>
            </p:nvSpPr>
            <p:spPr>
              <a:xfrm>
                <a:off x="-1776550" y="2408800"/>
                <a:ext cx="973150" cy="1753225"/>
              </a:xfrm>
              <a:custGeom>
                <a:avLst/>
                <a:gdLst/>
                <a:ahLst/>
                <a:cxnLst/>
                <a:rect l="l" t="t" r="r" b="b"/>
                <a:pathLst>
                  <a:path w="38926" h="70129" extrusionOk="0">
                    <a:moveTo>
                      <a:pt x="30542" y="0"/>
                    </a:moveTo>
                    <a:cubicBezTo>
                      <a:pt x="28732" y="0"/>
                      <a:pt x="26881" y="482"/>
                      <a:pt x="25310" y="1355"/>
                    </a:cubicBezTo>
                    <a:cubicBezTo>
                      <a:pt x="21848" y="3253"/>
                      <a:pt x="19438" y="6637"/>
                      <a:pt x="17361" y="10022"/>
                    </a:cubicBezTo>
                    <a:cubicBezTo>
                      <a:pt x="11822" y="19100"/>
                      <a:pt x="7975" y="29049"/>
                      <a:pt x="5386" y="39357"/>
                    </a:cubicBezTo>
                    <a:cubicBezTo>
                      <a:pt x="4488" y="42947"/>
                      <a:pt x="3514" y="45537"/>
                      <a:pt x="2411" y="49076"/>
                    </a:cubicBezTo>
                    <a:cubicBezTo>
                      <a:pt x="1" y="56717"/>
                      <a:pt x="1770" y="67025"/>
                      <a:pt x="411" y="70128"/>
                    </a:cubicBezTo>
                    <a:cubicBezTo>
                      <a:pt x="7642" y="53640"/>
                      <a:pt x="20463" y="34767"/>
                      <a:pt x="31925" y="20869"/>
                    </a:cubicBezTo>
                    <a:cubicBezTo>
                      <a:pt x="34156" y="18177"/>
                      <a:pt x="36515" y="15433"/>
                      <a:pt x="37721" y="12151"/>
                    </a:cubicBezTo>
                    <a:cubicBezTo>
                      <a:pt x="38926" y="8843"/>
                      <a:pt x="38772" y="4791"/>
                      <a:pt x="36336" y="2253"/>
                    </a:cubicBezTo>
                    <a:cubicBezTo>
                      <a:pt x="34837" y="698"/>
                      <a:pt x="32720" y="0"/>
                      <a:pt x="3054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22" name="Google Shape;1822;p36"/>
              <p:cNvSpPr/>
              <p:nvPr/>
            </p:nvSpPr>
            <p:spPr>
              <a:xfrm>
                <a:off x="-1311125" y="2430900"/>
                <a:ext cx="402150" cy="319125"/>
              </a:xfrm>
              <a:custGeom>
                <a:avLst/>
                <a:gdLst/>
                <a:ahLst/>
                <a:cxnLst/>
                <a:rect l="l" t="t" r="r" b="b"/>
                <a:pathLst>
                  <a:path w="16086" h="12765" extrusionOk="0">
                    <a:moveTo>
                      <a:pt x="9413" y="1"/>
                    </a:moveTo>
                    <a:cubicBezTo>
                      <a:pt x="9396" y="1"/>
                      <a:pt x="9378" y="3"/>
                      <a:pt x="9359" y="10"/>
                    </a:cubicBezTo>
                    <a:cubicBezTo>
                      <a:pt x="9206" y="35"/>
                      <a:pt x="9103" y="266"/>
                      <a:pt x="9231" y="369"/>
                    </a:cubicBezTo>
                    <a:cubicBezTo>
                      <a:pt x="9257" y="394"/>
                      <a:pt x="9283" y="394"/>
                      <a:pt x="9308" y="394"/>
                    </a:cubicBezTo>
                    <a:cubicBezTo>
                      <a:pt x="9332" y="400"/>
                      <a:pt x="9357" y="403"/>
                      <a:pt x="9380" y="403"/>
                    </a:cubicBezTo>
                    <a:cubicBezTo>
                      <a:pt x="9458" y="403"/>
                      <a:pt x="9531" y="370"/>
                      <a:pt x="9590" y="292"/>
                    </a:cubicBezTo>
                    <a:cubicBezTo>
                      <a:pt x="9635" y="156"/>
                      <a:pt x="9541" y="1"/>
                      <a:pt x="9413" y="1"/>
                    </a:cubicBezTo>
                    <a:close/>
                    <a:moveTo>
                      <a:pt x="12560" y="1256"/>
                    </a:moveTo>
                    <a:cubicBezTo>
                      <a:pt x="12528" y="1256"/>
                      <a:pt x="12496" y="1259"/>
                      <a:pt x="12462" y="1266"/>
                    </a:cubicBezTo>
                    <a:cubicBezTo>
                      <a:pt x="12154" y="1317"/>
                      <a:pt x="11949" y="1856"/>
                      <a:pt x="12257" y="2061"/>
                    </a:cubicBezTo>
                    <a:cubicBezTo>
                      <a:pt x="12283" y="2087"/>
                      <a:pt x="12360" y="2112"/>
                      <a:pt x="12411" y="2112"/>
                    </a:cubicBezTo>
                    <a:cubicBezTo>
                      <a:pt x="12447" y="2121"/>
                      <a:pt x="12482" y="2125"/>
                      <a:pt x="12518" y="2125"/>
                    </a:cubicBezTo>
                    <a:cubicBezTo>
                      <a:pt x="12685" y="2125"/>
                      <a:pt x="12844" y="2030"/>
                      <a:pt x="12949" y="1881"/>
                    </a:cubicBezTo>
                    <a:cubicBezTo>
                      <a:pt x="13089" y="1579"/>
                      <a:pt x="12870" y="1256"/>
                      <a:pt x="12560" y="1256"/>
                    </a:cubicBezTo>
                    <a:close/>
                    <a:moveTo>
                      <a:pt x="6402" y="1567"/>
                    </a:moveTo>
                    <a:cubicBezTo>
                      <a:pt x="6244" y="1567"/>
                      <a:pt x="6092" y="1644"/>
                      <a:pt x="6052" y="1805"/>
                    </a:cubicBezTo>
                    <a:cubicBezTo>
                      <a:pt x="6026" y="1856"/>
                      <a:pt x="6026" y="1907"/>
                      <a:pt x="6052" y="1958"/>
                    </a:cubicBezTo>
                    <a:cubicBezTo>
                      <a:pt x="6077" y="2138"/>
                      <a:pt x="6231" y="2292"/>
                      <a:pt x="6411" y="2317"/>
                    </a:cubicBezTo>
                    <a:cubicBezTo>
                      <a:pt x="6431" y="2321"/>
                      <a:pt x="6450" y="2322"/>
                      <a:pt x="6470" y="2322"/>
                    </a:cubicBezTo>
                    <a:cubicBezTo>
                      <a:pt x="6747" y="2322"/>
                      <a:pt x="6937" y="1993"/>
                      <a:pt x="6770" y="1753"/>
                    </a:cubicBezTo>
                    <a:cubicBezTo>
                      <a:pt x="6696" y="1631"/>
                      <a:pt x="6547" y="1567"/>
                      <a:pt x="6402" y="1567"/>
                    </a:cubicBezTo>
                    <a:close/>
                    <a:moveTo>
                      <a:pt x="9895" y="1689"/>
                    </a:moveTo>
                    <a:cubicBezTo>
                      <a:pt x="9854" y="1689"/>
                      <a:pt x="9812" y="1693"/>
                      <a:pt x="9770" y="1702"/>
                    </a:cubicBezTo>
                    <a:cubicBezTo>
                      <a:pt x="9308" y="1779"/>
                      <a:pt x="9000" y="2523"/>
                      <a:pt x="9436" y="2830"/>
                    </a:cubicBezTo>
                    <a:cubicBezTo>
                      <a:pt x="9513" y="2856"/>
                      <a:pt x="9590" y="2907"/>
                      <a:pt x="9667" y="2907"/>
                    </a:cubicBezTo>
                    <a:cubicBezTo>
                      <a:pt x="9721" y="2921"/>
                      <a:pt x="9775" y="2927"/>
                      <a:pt x="9828" y="2927"/>
                    </a:cubicBezTo>
                    <a:cubicBezTo>
                      <a:pt x="10078" y="2927"/>
                      <a:pt x="10310" y="2785"/>
                      <a:pt x="10436" y="2574"/>
                    </a:cubicBezTo>
                    <a:cubicBezTo>
                      <a:pt x="10647" y="2153"/>
                      <a:pt x="10324" y="1689"/>
                      <a:pt x="9895" y="1689"/>
                    </a:cubicBezTo>
                    <a:close/>
                    <a:moveTo>
                      <a:pt x="4359" y="3369"/>
                    </a:moveTo>
                    <a:cubicBezTo>
                      <a:pt x="4257" y="3369"/>
                      <a:pt x="4205" y="3523"/>
                      <a:pt x="4282" y="3599"/>
                    </a:cubicBezTo>
                    <a:lnTo>
                      <a:pt x="4334" y="3599"/>
                    </a:lnTo>
                    <a:cubicBezTo>
                      <a:pt x="4347" y="3606"/>
                      <a:pt x="4363" y="3610"/>
                      <a:pt x="4379" y="3610"/>
                    </a:cubicBezTo>
                    <a:cubicBezTo>
                      <a:pt x="4422" y="3610"/>
                      <a:pt x="4469" y="3586"/>
                      <a:pt x="4487" y="3548"/>
                    </a:cubicBezTo>
                    <a:cubicBezTo>
                      <a:pt x="4513" y="3446"/>
                      <a:pt x="4436" y="3369"/>
                      <a:pt x="4359" y="3369"/>
                    </a:cubicBezTo>
                    <a:close/>
                    <a:moveTo>
                      <a:pt x="15337" y="2484"/>
                    </a:moveTo>
                    <a:cubicBezTo>
                      <a:pt x="15295" y="2484"/>
                      <a:pt x="15251" y="2488"/>
                      <a:pt x="15206" y="2497"/>
                    </a:cubicBezTo>
                    <a:cubicBezTo>
                      <a:pt x="14744" y="2574"/>
                      <a:pt x="14462" y="3317"/>
                      <a:pt x="14898" y="3599"/>
                    </a:cubicBezTo>
                    <a:cubicBezTo>
                      <a:pt x="14950" y="3651"/>
                      <a:pt x="15026" y="3676"/>
                      <a:pt x="15129" y="3702"/>
                    </a:cubicBezTo>
                    <a:cubicBezTo>
                      <a:pt x="15170" y="3710"/>
                      <a:pt x="15212" y="3713"/>
                      <a:pt x="15254" y="3713"/>
                    </a:cubicBezTo>
                    <a:cubicBezTo>
                      <a:pt x="15498" y="3713"/>
                      <a:pt x="15745" y="3588"/>
                      <a:pt x="15898" y="3369"/>
                    </a:cubicBezTo>
                    <a:cubicBezTo>
                      <a:pt x="16085" y="2948"/>
                      <a:pt x="15782" y="2484"/>
                      <a:pt x="15337" y="2484"/>
                    </a:cubicBezTo>
                    <a:close/>
                    <a:moveTo>
                      <a:pt x="13055" y="3385"/>
                    </a:moveTo>
                    <a:cubicBezTo>
                      <a:pt x="13037" y="3385"/>
                      <a:pt x="13019" y="3388"/>
                      <a:pt x="13001" y="3394"/>
                    </a:cubicBezTo>
                    <a:cubicBezTo>
                      <a:pt x="12847" y="3420"/>
                      <a:pt x="12744" y="3676"/>
                      <a:pt x="12898" y="3779"/>
                    </a:cubicBezTo>
                    <a:cubicBezTo>
                      <a:pt x="12898" y="3779"/>
                      <a:pt x="12924" y="3779"/>
                      <a:pt x="12975" y="3805"/>
                    </a:cubicBezTo>
                    <a:cubicBezTo>
                      <a:pt x="12993" y="3809"/>
                      <a:pt x="13010" y="3811"/>
                      <a:pt x="13028" y="3811"/>
                    </a:cubicBezTo>
                    <a:cubicBezTo>
                      <a:pt x="13111" y="3811"/>
                      <a:pt x="13189" y="3761"/>
                      <a:pt x="13231" y="3676"/>
                    </a:cubicBezTo>
                    <a:cubicBezTo>
                      <a:pt x="13299" y="3541"/>
                      <a:pt x="13188" y="3385"/>
                      <a:pt x="13055" y="3385"/>
                    </a:cubicBezTo>
                    <a:close/>
                    <a:moveTo>
                      <a:pt x="7890" y="4029"/>
                    </a:moveTo>
                    <a:cubicBezTo>
                      <a:pt x="7731" y="4029"/>
                      <a:pt x="7579" y="4105"/>
                      <a:pt x="7539" y="4266"/>
                    </a:cubicBezTo>
                    <a:cubicBezTo>
                      <a:pt x="7513" y="4317"/>
                      <a:pt x="7513" y="4369"/>
                      <a:pt x="7539" y="4420"/>
                    </a:cubicBezTo>
                    <a:cubicBezTo>
                      <a:pt x="7565" y="4625"/>
                      <a:pt x="7718" y="4779"/>
                      <a:pt x="7898" y="4805"/>
                    </a:cubicBezTo>
                    <a:cubicBezTo>
                      <a:pt x="7908" y="4806"/>
                      <a:pt x="7919" y="4806"/>
                      <a:pt x="7929" y="4806"/>
                    </a:cubicBezTo>
                    <a:cubicBezTo>
                      <a:pt x="8221" y="4806"/>
                      <a:pt x="8430" y="4463"/>
                      <a:pt x="8257" y="4215"/>
                    </a:cubicBezTo>
                    <a:cubicBezTo>
                      <a:pt x="8183" y="4093"/>
                      <a:pt x="8034" y="4029"/>
                      <a:pt x="7890" y="4029"/>
                    </a:cubicBezTo>
                    <a:close/>
                    <a:moveTo>
                      <a:pt x="4081" y="5358"/>
                    </a:moveTo>
                    <a:cubicBezTo>
                      <a:pt x="3918" y="5358"/>
                      <a:pt x="3759" y="5435"/>
                      <a:pt x="3718" y="5600"/>
                    </a:cubicBezTo>
                    <a:cubicBezTo>
                      <a:pt x="3693" y="5651"/>
                      <a:pt x="3693" y="5702"/>
                      <a:pt x="3718" y="5753"/>
                    </a:cubicBezTo>
                    <a:cubicBezTo>
                      <a:pt x="3744" y="5933"/>
                      <a:pt x="3898" y="6087"/>
                      <a:pt x="4077" y="6112"/>
                    </a:cubicBezTo>
                    <a:cubicBezTo>
                      <a:pt x="4088" y="6113"/>
                      <a:pt x="4099" y="6114"/>
                      <a:pt x="4110" y="6114"/>
                    </a:cubicBezTo>
                    <a:cubicBezTo>
                      <a:pt x="4401" y="6114"/>
                      <a:pt x="4609" y="5794"/>
                      <a:pt x="4436" y="5523"/>
                    </a:cubicBezTo>
                    <a:cubicBezTo>
                      <a:pt x="4365" y="5416"/>
                      <a:pt x="4222" y="5358"/>
                      <a:pt x="4081" y="5358"/>
                    </a:cubicBezTo>
                    <a:close/>
                    <a:moveTo>
                      <a:pt x="7747" y="6125"/>
                    </a:moveTo>
                    <a:cubicBezTo>
                      <a:pt x="7705" y="6125"/>
                      <a:pt x="7661" y="6129"/>
                      <a:pt x="7616" y="6138"/>
                    </a:cubicBezTo>
                    <a:cubicBezTo>
                      <a:pt x="7154" y="6215"/>
                      <a:pt x="6872" y="6959"/>
                      <a:pt x="7308" y="7266"/>
                    </a:cubicBezTo>
                    <a:cubicBezTo>
                      <a:pt x="7359" y="7292"/>
                      <a:pt x="7436" y="7343"/>
                      <a:pt x="7539" y="7343"/>
                    </a:cubicBezTo>
                    <a:cubicBezTo>
                      <a:pt x="7588" y="7357"/>
                      <a:pt x="7639" y="7363"/>
                      <a:pt x="7691" y="7363"/>
                    </a:cubicBezTo>
                    <a:cubicBezTo>
                      <a:pt x="7932" y="7363"/>
                      <a:pt x="8181" y="7221"/>
                      <a:pt x="8308" y="7010"/>
                    </a:cubicBezTo>
                    <a:cubicBezTo>
                      <a:pt x="8495" y="6589"/>
                      <a:pt x="8191" y="6125"/>
                      <a:pt x="7747" y="6125"/>
                    </a:cubicBezTo>
                    <a:close/>
                    <a:moveTo>
                      <a:pt x="1797" y="7616"/>
                    </a:moveTo>
                    <a:cubicBezTo>
                      <a:pt x="1780" y="7616"/>
                      <a:pt x="1762" y="7619"/>
                      <a:pt x="1744" y="7625"/>
                    </a:cubicBezTo>
                    <a:cubicBezTo>
                      <a:pt x="1590" y="7651"/>
                      <a:pt x="1487" y="7882"/>
                      <a:pt x="1615" y="7984"/>
                    </a:cubicBezTo>
                    <a:lnTo>
                      <a:pt x="1615" y="8010"/>
                    </a:lnTo>
                    <a:cubicBezTo>
                      <a:pt x="1641" y="8010"/>
                      <a:pt x="1667" y="8010"/>
                      <a:pt x="1692" y="8036"/>
                    </a:cubicBezTo>
                    <a:cubicBezTo>
                      <a:pt x="1795" y="8036"/>
                      <a:pt x="1898" y="8010"/>
                      <a:pt x="1974" y="7907"/>
                    </a:cubicBezTo>
                    <a:cubicBezTo>
                      <a:pt x="2020" y="7772"/>
                      <a:pt x="1926" y="7616"/>
                      <a:pt x="1797" y="7616"/>
                    </a:cubicBezTo>
                    <a:close/>
                    <a:moveTo>
                      <a:pt x="6237" y="9057"/>
                    </a:moveTo>
                    <a:cubicBezTo>
                      <a:pt x="6227" y="9057"/>
                      <a:pt x="6216" y="9059"/>
                      <a:pt x="6205" y="9061"/>
                    </a:cubicBezTo>
                    <a:cubicBezTo>
                      <a:pt x="6129" y="9087"/>
                      <a:pt x="6077" y="9215"/>
                      <a:pt x="6154" y="9292"/>
                    </a:cubicBezTo>
                    <a:lnTo>
                      <a:pt x="6205" y="9292"/>
                    </a:lnTo>
                    <a:cubicBezTo>
                      <a:pt x="6219" y="9299"/>
                      <a:pt x="6233" y="9302"/>
                      <a:pt x="6246" y="9302"/>
                    </a:cubicBezTo>
                    <a:cubicBezTo>
                      <a:pt x="6282" y="9302"/>
                      <a:pt x="6315" y="9278"/>
                      <a:pt x="6334" y="9241"/>
                    </a:cubicBezTo>
                    <a:cubicBezTo>
                      <a:pt x="6380" y="9149"/>
                      <a:pt x="6323" y="9057"/>
                      <a:pt x="6237" y="9057"/>
                    </a:cubicBezTo>
                    <a:close/>
                    <a:moveTo>
                      <a:pt x="3654" y="8563"/>
                    </a:moveTo>
                    <a:cubicBezTo>
                      <a:pt x="3625" y="8563"/>
                      <a:pt x="3595" y="8566"/>
                      <a:pt x="3564" y="8574"/>
                    </a:cubicBezTo>
                    <a:cubicBezTo>
                      <a:pt x="3282" y="8625"/>
                      <a:pt x="3077" y="9087"/>
                      <a:pt x="3359" y="9292"/>
                    </a:cubicBezTo>
                    <a:cubicBezTo>
                      <a:pt x="3410" y="9318"/>
                      <a:pt x="3462" y="9318"/>
                      <a:pt x="3513" y="9343"/>
                    </a:cubicBezTo>
                    <a:cubicBezTo>
                      <a:pt x="3535" y="9347"/>
                      <a:pt x="3558" y="9348"/>
                      <a:pt x="3581" y="9348"/>
                    </a:cubicBezTo>
                    <a:cubicBezTo>
                      <a:pt x="3742" y="9348"/>
                      <a:pt x="3910" y="9270"/>
                      <a:pt x="4000" y="9113"/>
                    </a:cubicBezTo>
                    <a:cubicBezTo>
                      <a:pt x="4116" y="8859"/>
                      <a:pt x="3919" y="8563"/>
                      <a:pt x="3654" y="8563"/>
                    </a:cubicBezTo>
                    <a:close/>
                    <a:moveTo>
                      <a:pt x="8158" y="9205"/>
                    </a:moveTo>
                    <a:cubicBezTo>
                      <a:pt x="7996" y="9205"/>
                      <a:pt x="7837" y="9281"/>
                      <a:pt x="7795" y="9446"/>
                    </a:cubicBezTo>
                    <a:cubicBezTo>
                      <a:pt x="7795" y="9497"/>
                      <a:pt x="7795" y="9549"/>
                      <a:pt x="7795" y="9600"/>
                    </a:cubicBezTo>
                    <a:cubicBezTo>
                      <a:pt x="7821" y="9779"/>
                      <a:pt x="7975" y="9933"/>
                      <a:pt x="8154" y="9959"/>
                    </a:cubicBezTo>
                    <a:cubicBezTo>
                      <a:pt x="8166" y="9960"/>
                      <a:pt x="8178" y="9960"/>
                      <a:pt x="8190" y="9960"/>
                    </a:cubicBezTo>
                    <a:cubicBezTo>
                      <a:pt x="8502" y="9960"/>
                      <a:pt x="8686" y="9641"/>
                      <a:pt x="8513" y="9369"/>
                    </a:cubicBezTo>
                    <a:cubicBezTo>
                      <a:pt x="8442" y="9262"/>
                      <a:pt x="8299" y="9205"/>
                      <a:pt x="8158" y="9205"/>
                    </a:cubicBezTo>
                    <a:close/>
                    <a:moveTo>
                      <a:pt x="5080" y="11305"/>
                    </a:moveTo>
                    <a:cubicBezTo>
                      <a:pt x="5038" y="11305"/>
                      <a:pt x="4994" y="11309"/>
                      <a:pt x="4949" y="11318"/>
                    </a:cubicBezTo>
                    <a:cubicBezTo>
                      <a:pt x="4487" y="11395"/>
                      <a:pt x="4205" y="12138"/>
                      <a:pt x="4641" y="12446"/>
                    </a:cubicBezTo>
                    <a:cubicBezTo>
                      <a:pt x="4693" y="12472"/>
                      <a:pt x="4769" y="12523"/>
                      <a:pt x="4872" y="12523"/>
                    </a:cubicBezTo>
                    <a:cubicBezTo>
                      <a:pt x="4921" y="12537"/>
                      <a:pt x="4972" y="12543"/>
                      <a:pt x="5022" y="12543"/>
                    </a:cubicBezTo>
                    <a:cubicBezTo>
                      <a:pt x="5258" y="12543"/>
                      <a:pt x="5493" y="12401"/>
                      <a:pt x="5641" y="12190"/>
                    </a:cubicBezTo>
                    <a:cubicBezTo>
                      <a:pt x="5829" y="11769"/>
                      <a:pt x="5525" y="11305"/>
                      <a:pt x="5080" y="11305"/>
                    </a:cubicBezTo>
                    <a:close/>
                    <a:moveTo>
                      <a:pt x="897" y="11529"/>
                    </a:moveTo>
                    <a:cubicBezTo>
                      <a:pt x="847" y="11529"/>
                      <a:pt x="796" y="11536"/>
                      <a:pt x="744" y="11549"/>
                    </a:cubicBezTo>
                    <a:cubicBezTo>
                      <a:pt x="282" y="11626"/>
                      <a:pt x="0" y="12369"/>
                      <a:pt x="436" y="12651"/>
                    </a:cubicBezTo>
                    <a:cubicBezTo>
                      <a:pt x="513" y="12703"/>
                      <a:pt x="590" y="12728"/>
                      <a:pt x="667" y="12754"/>
                    </a:cubicBezTo>
                    <a:cubicBezTo>
                      <a:pt x="712" y="12761"/>
                      <a:pt x="756" y="12765"/>
                      <a:pt x="801" y="12765"/>
                    </a:cubicBezTo>
                    <a:cubicBezTo>
                      <a:pt x="1061" y="12765"/>
                      <a:pt x="1305" y="12640"/>
                      <a:pt x="1436" y="12420"/>
                    </a:cubicBezTo>
                    <a:cubicBezTo>
                      <a:pt x="1643" y="12006"/>
                      <a:pt x="1333" y="11529"/>
                      <a:pt x="897" y="11529"/>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23" name="Google Shape;1823;p36"/>
              <p:cNvSpPr/>
              <p:nvPr/>
            </p:nvSpPr>
            <p:spPr>
              <a:xfrm>
                <a:off x="-1775275" y="2546100"/>
                <a:ext cx="795475" cy="1591550"/>
              </a:xfrm>
              <a:custGeom>
                <a:avLst/>
                <a:gdLst/>
                <a:ahLst/>
                <a:cxnLst/>
                <a:rect l="l" t="t" r="r" b="b"/>
                <a:pathLst>
                  <a:path w="31819" h="63662" extrusionOk="0">
                    <a:moveTo>
                      <a:pt x="31286" y="1"/>
                    </a:moveTo>
                    <a:cubicBezTo>
                      <a:pt x="31186" y="1"/>
                      <a:pt x="31084" y="43"/>
                      <a:pt x="31003" y="145"/>
                    </a:cubicBezTo>
                    <a:cubicBezTo>
                      <a:pt x="15822" y="19300"/>
                      <a:pt x="4258" y="42891"/>
                      <a:pt x="52" y="63200"/>
                    </a:cubicBezTo>
                    <a:cubicBezTo>
                      <a:pt x="1" y="63405"/>
                      <a:pt x="129" y="63610"/>
                      <a:pt x="334" y="63662"/>
                    </a:cubicBezTo>
                    <a:lnTo>
                      <a:pt x="411" y="63662"/>
                    </a:lnTo>
                    <a:cubicBezTo>
                      <a:pt x="591" y="63662"/>
                      <a:pt x="745" y="63534"/>
                      <a:pt x="796" y="63354"/>
                    </a:cubicBezTo>
                    <a:cubicBezTo>
                      <a:pt x="4976" y="43148"/>
                      <a:pt x="16489" y="19685"/>
                      <a:pt x="31592" y="607"/>
                    </a:cubicBezTo>
                    <a:cubicBezTo>
                      <a:pt x="31818" y="325"/>
                      <a:pt x="31560" y="1"/>
                      <a:pt x="31286"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824" name="Google Shape;1824;p36"/>
            <p:cNvGrpSpPr/>
            <p:nvPr/>
          </p:nvGrpSpPr>
          <p:grpSpPr>
            <a:xfrm rot="-3828478" flipH="1">
              <a:off x="7664496" y="-324322"/>
              <a:ext cx="2244432" cy="2193641"/>
              <a:chOff x="-623774" y="407959"/>
              <a:chExt cx="2317309" cy="2264556"/>
            </a:xfrm>
          </p:grpSpPr>
          <p:grpSp>
            <p:nvGrpSpPr>
              <p:cNvPr id="1825" name="Google Shape;1825;p36"/>
              <p:cNvGrpSpPr/>
              <p:nvPr/>
            </p:nvGrpSpPr>
            <p:grpSpPr>
              <a:xfrm rot="1413719">
                <a:off x="-360763" y="695549"/>
                <a:ext cx="1791287" cy="1689375"/>
                <a:chOff x="-2055400" y="3174000"/>
                <a:chExt cx="1520600" cy="1434200"/>
              </a:xfrm>
            </p:grpSpPr>
            <p:sp>
              <p:nvSpPr>
                <p:cNvPr id="1826" name="Google Shape;1826;p36"/>
                <p:cNvSpPr/>
                <p:nvPr/>
              </p:nvSpPr>
              <p:spPr>
                <a:xfrm>
                  <a:off x="-2007975" y="3215025"/>
                  <a:ext cx="1473175" cy="1393175"/>
                </a:xfrm>
                <a:custGeom>
                  <a:avLst/>
                  <a:gdLst/>
                  <a:ahLst/>
                  <a:cxnLst/>
                  <a:rect l="l" t="t" r="r" b="b"/>
                  <a:pathLst>
                    <a:path w="58927" h="55727" extrusionOk="0">
                      <a:moveTo>
                        <a:pt x="49062" y="0"/>
                      </a:moveTo>
                      <a:cubicBezTo>
                        <a:pt x="48551" y="0"/>
                        <a:pt x="48041" y="36"/>
                        <a:pt x="47542" y="108"/>
                      </a:cubicBezTo>
                      <a:cubicBezTo>
                        <a:pt x="43618" y="698"/>
                        <a:pt x="40182" y="3005"/>
                        <a:pt x="37054" y="5441"/>
                      </a:cubicBezTo>
                      <a:cubicBezTo>
                        <a:pt x="28669" y="11980"/>
                        <a:pt x="21566" y="19955"/>
                        <a:pt x="15489" y="28674"/>
                      </a:cubicBezTo>
                      <a:cubicBezTo>
                        <a:pt x="13386" y="31725"/>
                        <a:pt x="11591" y="33828"/>
                        <a:pt x="9309" y="36725"/>
                      </a:cubicBezTo>
                      <a:cubicBezTo>
                        <a:pt x="4366" y="43026"/>
                        <a:pt x="2390" y="53266"/>
                        <a:pt x="9" y="55718"/>
                      </a:cubicBezTo>
                      <a:lnTo>
                        <a:pt x="9" y="55718"/>
                      </a:lnTo>
                      <a:cubicBezTo>
                        <a:pt x="12574" y="42822"/>
                        <a:pt x="31237" y="29697"/>
                        <a:pt x="46849" y="20724"/>
                      </a:cubicBezTo>
                      <a:cubicBezTo>
                        <a:pt x="49901" y="18981"/>
                        <a:pt x="53055" y="17237"/>
                        <a:pt x="55363" y="14596"/>
                      </a:cubicBezTo>
                      <a:cubicBezTo>
                        <a:pt x="57645" y="11955"/>
                        <a:pt x="58927" y="8083"/>
                        <a:pt x="57542" y="4852"/>
                      </a:cubicBezTo>
                      <a:cubicBezTo>
                        <a:pt x="56177" y="1674"/>
                        <a:pt x="52567" y="0"/>
                        <a:pt x="49062" y="0"/>
                      </a:cubicBezTo>
                      <a:close/>
                      <a:moveTo>
                        <a:pt x="9" y="55718"/>
                      </a:moveTo>
                      <a:lnTo>
                        <a:pt x="9" y="55718"/>
                      </a:lnTo>
                      <a:cubicBezTo>
                        <a:pt x="6" y="55720"/>
                        <a:pt x="4" y="55723"/>
                        <a:pt x="1" y="55726"/>
                      </a:cubicBezTo>
                      <a:cubicBezTo>
                        <a:pt x="4" y="55723"/>
                        <a:pt x="6" y="55720"/>
                        <a:pt x="9" y="55718"/>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27" name="Google Shape;1827;p36"/>
                <p:cNvSpPr/>
                <p:nvPr/>
              </p:nvSpPr>
              <p:spPr>
                <a:xfrm>
                  <a:off x="-2055400" y="3174000"/>
                  <a:ext cx="1472525" cy="1393175"/>
                </a:xfrm>
                <a:custGeom>
                  <a:avLst/>
                  <a:gdLst/>
                  <a:ahLst/>
                  <a:cxnLst/>
                  <a:rect l="l" t="t" r="r" b="b"/>
                  <a:pathLst>
                    <a:path w="58901" h="55727" extrusionOk="0">
                      <a:moveTo>
                        <a:pt x="49036" y="0"/>
                      </a:moveTo>
                      <a:cubicBezTo>
                        <a:pt x="48525" y="0"/>
                        <a:pt x="48015" y="36"/>
                        <a:pt x="47516" y="108"/>
                      </a:cubicBezTo>
                      <a:cubicBezTo>
                        <a:pt x="43592" y="697"/>
                        <a:pt x="40156" y="3005"/>
                        <a:pt x="37028" y="5441"/>
                      </a:cubicBezTo>
                      <a:lnTo>
                        <a:pt x="37053" y="5441"/>
                      </a:lnTo>
                      <a:cubicBezTo>
                        <a:pt x="28643" y="11980"/>
                        <a:pt x="21540" y="19955"/>
                        <a:pt x="15488" y="28673"/>
                      </a:cubicBezTo>
                      <a:cubicBezTo>
                        <a:pt x="13386" y="31725"/>
                        <a:pt x="11565" y="33828"/>
                        <a:pt x="9283" y="36725"/>
                      </a:cubicBezTo>
                      <a:cubicBezTo>
                        <a:pt x="4334" y="43033"/>
                        <a:pt x="2359" y="53290"/>
                        <a:pt x="0" y="55726"/>
                      </a:cubicBezTo>
                      <a:cubicBezTo>
                        <a:pt x="12565" y="42828"/>
                        <a:pt x="31207" y="29699"/>
                        <a:pt x="46823" y="20724"/>
                      </a:cubicBezTo>
                      <a:cubicBezTo>
                        <a:pt x="49875" y="18981"/>
                        <a:pt x="53029" y="17237"/>
                        <a:pt x="55336" y="14596"/>
                      </a:cubicBezTo>
                      <a:cubicBezTo>
                        <a:pt x="57619" y="11955"/>
                        <a:pt x="58901" y="8083"/>
                        <a:pt x="57516" y="4852"/>
                      </a:cubicBezTo>
                      <a:cubicBezTo>
                        <a:pt x="56151" y="1674"/>
                        <a:pt x="52541" y="0"/>
                        <a:pt x="49036"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28" name="Google Shape;1828;p36"/>
                <p:cNvSpPr/>
                <p:nvPr/>
              </p:nvSpPr>
              <p:spPr>
                <a:xfrm>
                  <a:off x="-1083325" y="3219875"/>
                  <a:ext cx="461350" cy="203475"/>
                </a:xfrm>
                <a:custGeom>
                  <a:avLst/>
                  <a:gdLst/>
                  <a:ahLst/>
                  <a:cxnLst/>
                  <a:rect l="l" t="t" r="r" b="b"/>
                  <a:pathLst>
                    <a:path w="18454" h="8139" extrusionOk="0">
                      <a:moveTo>
                        <a:pt x="8731" y="282"/>
                      </a:moveTo>
                      <a:cubicBezTo>
                        <a:pt x="8661" y="282"/>
                        <a:pt x="8587" y="347"/>
                        <a:pt x="8607" y="427"/>
                      </a:cubicBezTo>
                      <a:cubicBezTo>
                        <a:pt x="8607" y="452"/>
                        <a:pt x="8633" y="452"/>
                        <a:pt x="8633" y="478"/>
                      </a:cubicBezTo>
                      <a:cubicBezTo>
                        <a:pt x="8669" y="496"/>
                        <a:pt x="8705" y="514"/>
                        <a:pt x="8741" y="514"/>
                      </a:cubicBezTo>
                      <a:cubicBezTo>
                        <a:pt x="8756" y="514"/>
                        <a:pt x="8771" y="511"/>
                        <a:pt x="8786" y="504"/>
                      </a:cubicBezTo>
                      <a:cubicBezTo>
                        <a:pt x="8889" y="452"/>
                        <a:pt x="8889" y="350"/>
                        <a:pt x="8786" y="298"/>
                      </a:cubicBezTo>
                      <a:cubicBezTo>
                        <a:pt x="8770" y="287"/>
                        <a:pt x="8750" y="282"/>
                        <a:pt x="8731" y="282"/>
                      </a:cubicBezTo>
                      <a:close/>
                      <a:moveTo>
                        <a:pt x="11359" y="1"/>
                      </a:moveTo>
                      <a:cubicBezTo>
                        <a:pt x="11294" y="1"/>
                        <a:pt x="11229" y="21"/>
                        <a:pt x="11171" y="68"/>
                      </a:cubicBezTo>
                      <a:cubicBezTo>
                        <a:pt x="11120" y="119"/>
                        <a:pt x="11094" y="145"/>
                        <a:pt x="11069" y="196"/>
                      </a:cubicBezTo>
                      <a:cubicBezTo>
                        <a:pt x="10992" y="375"/>
                        <a:pt x="11017" y="581"/>
                        <a:pt x="11145" y="709"/>
                      </a:cubicBezTo>
                      <a:cubicBezTo>
                        <a:pt x="11221" y="785"/>
                        <a:pt x="11314" y="819"/>
                        <a:pt x="11405" y="819"/>
                      </a:cubicBezTo>
                      <a:cubicBezTo>
                        <a:pt x="11590" y="819"/>
                        <a:pt x="11769" y="676"/>
                        <a:pt x="11787" y="452"/>
                      </a:cubicBezTo>
                      <a:cubicBezTo>
                        <a:pt x="11806" y="234"/>
                        <a:pt x="11581" y="1"/>
                        <a:pt x="11359" y="1"/>
                      </a:cubicBezTo>
                      <a:close/>
                      <a:moveTo>
                        <a:pt x="14759" y="611"/>
                      </a:moveTo>
                      <a:cubicBezTo>
                        <a:pt x="14635" y="611"/>
                        <a:pt x="14488" y="737"/>
                        <a:pt x="14530" y="863"/>
                      </a:cubicBezTo>
                      <a:cubicBezTo>
                        <a:pt x="14530" y="888"/>
                        <a:pt x="14556" y="914"/>
                        <a:pt x="14556" y="940"/>
                      </a:cubicBezTo>
                      <a:cubicBezTo>
                        <a:pt x="14606" y="989"/>
                        <a:pt x="14666" y="1017"/>
                        <a:pt x="14730" y="1017"/>
                      </a:cubicBezTo>
                      <a:cubicBezTo>
                        <a:pt x="14765" y="1017"/>
                        <a:pt x="14802" y="1009"/>
                        <a:pt x="14838" y="991"/>
                      </a:cubicBezTo>
                      <a:cubicBezTo>
                        <a:pt x="14992" y="914"/>
                        <a:pt x="14992" y="709"/>
                        <a:pt x="14838" y="632"/>
                      </a:cubicBezTo>
                      <a:cubicBezTo>
                        <a:pt x="14814" y="618"/>
                        <a:pt x="14787" y="611"/>
                        <a:pt x="14759" y="611"/>
                      </a:cubicBezTo>
                      <a:close/>
                      <a:moveTo>
                        <a:pt x="7128" y="1616"/>
                      </a:moveTo>
                      <a:cubicBezTo>
                        <a:pt x="7063" y="1616"/>
                        <a:pt x="6998" y="1637"/>
                        <a:pt x="6940" y="1683"/>
                      </a:cubicBezTo>
                      <a:cubicBezTo>
                        <a:pt x="6889" y="1709"/>
                        <a:pt x="6863" y="1760"/>
                        <a:pt x="6838" y="1811"/>
                      </a:cubicBezTo>
                      <a:cubicBezTo>
                        <a:pt x="6761" y="1965"/>
                        <a:pt x="6786" y="2170"/>
                        <a:pt x="6914" y="2324"/>
                      </a:cubicBezTo>
                      <a:cubicBezTo>
                        <a:pt x="6987" y="2389"/>
                        <a:pt x="7075" y="2418"/>
                        <a:pt x="7161" y="2418"/>
                      </a:cubicBezTo>
                      <a:cubicBezTo>
                        <a:pt x="7351" y="2418"/>
                        <a:pt x="7538" y="2279"/>
                        <a:pt x="7556" y="2068"/>
                      </a:cubicBezTo>
                      <a:cubicBezTo>
                        <a:pt x="7575" y="1850"/>
                        <a:pt x="7350" y="1616"/>
                        <a:pt x="7128" y="1616"/>
                      </a:cubicBezTo>
                      <a:close/>
                      <a:moveTo>
                        <a:pt x="4071" y="2071"/>
                      </a:moveTo>
                      <a:cubicBezTo>
                        <a:pt x="3935" y="2071"/>
                        <a:pt x="3797" y="2181"/>
                        <a:pt x="3837" y="2324"/>
                      </a:cubicBezTo>
                      <a:cubicBezTo>
                        <a:pt x="3863" y="2350"/>
                        <a:pt x="3863" y="2376"/>
                        <a:pt x="3889" y="2401"/>
                      </a:cubicBezTo>
                      <a:cubicBezTo>
                        <a:pt x="3938" y="2451"/>
                        <a:pt x="3999" y="2479"/>
                        <a:pt x="4063" y="2479"/>
                      </a:cubicBezTo>
                      <a:cubicBezTo>
                        <a:pt x="4098" y="2479"/>
                        <a:pt x="4134" y="2471"/>
                        <a:pt x="4171" y="2452"/>
                      </a:cubicBezTo>
                      <a:cubicBezTo>
                        <a:pt x="4325" y="2376"/>
                        <a:pt x="4325" y="2170"/>
                        <a:pt x="4171" y="2093"/>
                      </a:cubicBezTo>
                      <a:cubicBezTo>
                        <a:pt x="4140" y="2078"/>
                        <a:pt x="4105" y="2071"/>
                        <a:pt x="4071" y="2071"/>
                      </a:cubicBezTo>
                      <a:close/>
                      <a:moveTo>
                        <a:pt x="13880" y="2168"/>
                      </a:moveTo>
                      <a:cubicBezTo>
                        <a:pt x="13496" y="2168"/>
                        <a:pt x="13071" y="2519"/>
                        <a:pt x="13197" y="2940"/>
                      </a:cubicBezTo>
                      <a:lnTo>
                        <a:pt x="13171" y="2914"/>
                      </a:lnTo>
                      <a:lnTo>
                        <a:pt x="13171" y="2914"/>
                      </a:lnTo>
                      <a:cubicBezTo>
                        <a:pt x="13197" y="3017"/>
                        <a:pt x="13248" y="3068"/>
                        <a:pt x="13299" y="3145"/>
                      </a:cubicBezTo>
                      <a:cubicBezTo>
                        <a:pt x="13438" y="3300"/>
                        <a:pt x="13634" y="3386"/>
                        <a:pt x="13834" y="3386"/>
                      </a:cubicBezTo>
                      <a:cubicBezTo>
                        <a:pt x="13931" y="3386"/>
                        <a:pt x="14028" y="3366"/>
                        <a:pt x="14120" y="3324"/>
                      </a:cubicBezTo>
                      <a:cubicBezTo>
                        <a:pt x="14582" y="3119"/>
                        <a:pt x="14582" y="2452"/>
                        <a:pt x="14120" y="2222"/>
                      </a:cubicBezTo>
                      <a:cubicBezTo>
                        <a:pt x="14046" y="2185"/>
                        <a:pt x="13964" y="2168"/>
                        <a:pt x="13880" y="2168"/>
                      </a:cubicBezTo>
                      <a:close/>
                      <a:moveTo>
                        <a:pt x="11052" y="2873"/>
                      </a:moveTo>
                      <a:cubicBezTo>
                        <a:pt x="10986" y="2873"/>
                        <a:pt x="10922" y="2893"/>
                        <a:pt x="10863" y="2940"/>
                      </a:cubicBezTo>
                      <a:cubicBezTo>
                        <a:pt x="10812" y="2965"/>
                        <a:pt x="10786" y="3017"/>
                        <a:pt x="10761" y="3068"/>
                      </a:cubicBezTo>
                      <a:cubicBezTo>
                        <a:pt x="10658" y="3222"/>
                        <a:pt x="10710" y="3427"/>
                        <a:pt x="10838" y="3581"/>
                      </a:cubicBezTo>
                      <a:cubicBezTo>
                        <a:pt x="10910" y="3645"/>
                        <a:pt x="10998" y="3674"/>
                        <a:pt x="11085" y="3674"/>
                      </a:cubicBezTo>
                      <a:cubicBezTo>
                        <a:pt x="11275" y="3674"/>
                        <a:pt x="11461" y="3535"/>
                        <a:pt x="11479" y="3324"/>
                      </a:cubicBezTo>
                      <a:cubicBezTo>
                        <a:pt x="11499" y="3106"/>
                        <a:pt x="11273" y="2873"/>
                        <a:pt x="11052" y="2873"/>
                      </a:cubicBezTo>
                      <a:close/>
                      <a:moveTo>
                        <a:pt x="16379" y="3486"/>
                      </a:moveTo>
                      <a:cubicBezTo>
                        <a:pt x="16118" y="3486"/>
                        <a:pt x="15832" y="3726"/>
                        <a:pt x="15915" y="4017"/>
                      </a:cubicBezTo>
                      <a:cubicBezTo>
                        <a:pt x="15915" y="4068"/>
                        <a:pt x="15941" y="4119"/>
                        <a:pt x="15992" y="4170"/>
                      </a:cubicBezTo>
                      <a:cubicBezTo>
                        <a:pt x="16098" y="4277"/>
                        <a:pt x="16241" y="4334"/>
                        <a:pt x="16378" y="4334"/>
                      </a:cubicBezTo>
                      <a:cubicBezTo>
                        <a:pt x="16440" y="4334"/>
                        <a:pt x="16500" y="4323"/>
                        <a:pt x="16556" y="4299"/>
                      </a:cubicBezTo>
                      <a:cubicBezTo>
                        <a:pt x="16889" y="4145"/>
                        <a:pt x="16889" y="3683"/>
                        <a:pt x="16556" y="3529"/>
                      </a:cubicBezTo>
                      <a:cubicBezTo>
                        <a:pt x="16502" y="3500"/>
                        <a:pt x="16441" y="3486"/>
                        <a:pt x="16379" y="3486"/>
                      </a:cubicBezTo>
                      <a:close/>
                      <a:moveTo>
                        <a:pt x="4904" y="3922"/>
                      </a:moveTo>
                      <a:cubicBezTo>
                        <a:pt x="4663" y="3922"/>
                        <a:pt x="4396" y="4153"/>
                        <a:pt x="4478" y="4401"/>
                      </a:cubicBezTo>
                      <a:cubicBezTo>
                        <a:pt x="4478" y="4453"/>
                        <a:pt x="4504" y="4504"/>
                        <a:pt x="4555" y="4529"/>
                      </a:cubicBezTo>
                      <a:cubicBezTo>
                        <a:pt x="4644" y="4636"/>
                        <a:pt x="4769" y="4693"/>
                        <a:pt x="4897" y="4693"/>
                      </a:cubicBezTo>
                      <a:cubicBezTo>
                        <a:pt x="4955" y="4693"/>
                        <a:pt x="5013" y="4681"/>
                        <a:pt x="5068" y="4658"/>
                      </a:cubicBezTo>
                      <a:cubicBezTo>
                        <a:pt x="5376" y="4529"/>
                        <a:pt x="5376" y="4094"/>
                        <a:pt x="5068" y="3965"/>
                      </a:cubicBezTo>
                      <a:cubicBezTo>
                        <a:pt x="5018" y="3935"/>
                        <a:pt x="4962" y="3922"/>
                        <a:pt x="4904" y="3922"/>
                      </a:cubicBezTo>
                      <a:close/>
                      <a:moveTo>
                        <a:pt x="9543" y="4424"/>
                      </a:moveTo>
                      <a:cubicBezTo>
                        <a:pt x="9154" y="4424"/>
                        <a:pt x="8716" y="4772"/>
                        <a:pt x="8863" y="5171"/>
                      </a:cubicBezTo>
                      <a:lnTo>
                        <a:pt x="8838" y="5171"/>
                      </a:lnTo>
                      <a:cubicBezTo>
                        <a:pt x="8863" y="5247"/>
                        <a:pt x="8915" y="5324"/>
                        <a:pt x="8966" y="5376"/>
                      </a:cubicBezTo>
                      <a:cubicBezTo>
                        <a:pt x="9111" y="5539"/>
                        <a:pt x="9321" y="5625"/>
                        <a:pt x="9531" y="5625"/>
                      </a:cubicBezTo>
                      <a:cubicBezTo>
                        <a:pt x="9617" y="5625"/>
                        <a:pt x="9704" y="5611"/>
                        <a:pt x="9786" y="5581"/>
                      </a:cubicBezTo>
                      <a:cubicBezTo>
                        <a:pt x="10248" y="5350"/>
                        <a:pt x="10248" y="4709"/>
                        <a:pt x="9786" y="4478"/>
                      </a:cubicBezTo>
                      <a:cubicBezTo>
                        <a:pt x="9712" y="4441"/>
                        <a:pt x="9629" y="4424"/>
                        <a:pt x="9543" y="4424"/>
                      </a:cubicBezTo>
                      <a:close/>
                      <a:moveTo>
                        <a:pt x="803" y="4566"/>
                      </a:moveTo>
                      <a:cubicBezTo>
                        <a:pt x="420" y="4566"/>
                        <a:pt x="1" y="4912"/>
                        <a:pt x="145" y="5324"/>
                      </a:cubicBezTo>
                      <a:lnTo>
                        <a:pt x="119" y="5324"/>
                      </a:lnTo>
                      <a:cubicBezTo>
                        <a:pt x="145" y="5401"/>
                        <a:pt x="196" y="5478"/>
                        <a:pt x="247" y="5530"/>
                      </a:cubicBezTo>
                      <a:cubicBezTo>
                        <a:pt x="393" y="5693"/>
                        <a:pt x="602" y="5779"/>
                        <a:pt x="812" y="5779"/>
                      </a:cubicBezTo>
                      <a:cubicBezTo>
                        <a:pt x="899" y="5779"/>
                        <a:pt x="986" y="5765"/>
                        <a:pt x="1068" y="5735"/>
                      </a:cubicBezTo>
                      <a:cubicBezTo>
                        <a:pt x="1530" y="5504"/>
                        <a:pt x="1530" y="4837"/>
                        <a:pt x="1068" y="4632"/>
                      </a:cubicBezTo>
                      <a:cubicBezTo>
                        <a:pt x="988" y="4587"/>
                        <a:pt x="896" y="4566"/>
                        <a:pt x="803" y="4566"/>
                      </a:cubicBezTo>
                      <a:close/>
                      <a:moveTo>
                        <a:pt x="15597" y="5507"/>
                      </a:moveTo>
                      <a:cubicBezTo>
                        <a:pt x="15474" y="5507"/>
                        <a:pt x="15336" y="5617"/>
                        <a:pt x="15376" y="5760"/>
                      </a:cubicBezTo>
                      <a:cubicBezTo>
                        <a:pt x="15376" y="5786"/>
                        <a:pt x="15402" y="5812"/>
                        <a:pt x="15428" y="5837"/>
                      </a:cubicBezTo>
                      <a:cubicBezTo>
                        <a:pt x="15461" y="5887"/>
                        <a:pt x="15515" y="5915"/>
                        <a:pt x="15577" y="5915"/>
                      </a:cubicBezTo>
                      <a:cubicBezTo>
                        <a:pt x="15612" y="5915"/>
                        <a:pt x="15648" y="5907"/>
                        <a:pt x="15684" y="5889"/>
                      </a:cubicBezTo>
                      <a:cubicBezTo>
                        <a:pt x="15838" y="5812"/>
                        <a:pt x="15838" y="5606"/>
                        <a:pt x="15684" y="5530"/>
                      </a:cubicBezTo>
                      <a:cubicBezTo>
                        <a:pt x="15658" y="5514"/>
                        <a:pt x="15628" y="5507"/>
                        <a:pt x="15597" y="5507"/>
                      </a:cubicBezTo>
                      <a:close/>
                      <a:moveTo>
                        <a:pt x="6804" y="5935"/>
                      </a:moveTo>
                      <a:cubicBezTo>
                        <a:pt x="6729" y="5935"/>
                        <a:pt x="6636" y="6001"/>
                        <a:pt x="6658" y="6068"/>
                      </a:cubicBezTo>
                      <a:cubicBezTo>
                        <a:pt x="6658" y="6094"/>
                        <a:pt x="6684" y="6094"/>
                        <a:pt x="6684" y="6119"/>
                      </a:cubicBezTo>
                      <a:cubicBezTo>
                        <a:pt x="6702" y="6137"/>
                        <a:pt x="6746" y="6156"/>
                        <a:pt x="6788" y="6156"/>
                      </a:cubicBezTo>
                      <a:cubicBezTo>
                        <a:pt x="6805" y="6156"/>
                        <a:pt x="6823" y="6152"/>
                        <a:pt x="6838" y="6145"/>
                      </a:cubicBezTo>
                      <a:cubicBezTo>
                        <a:pt x="6914" y="6119"/>
                        <a:pt x="6914" y="5991"/>
                        <a:pt x="6838" y="5940"/>
                      </a:cubicBezTo>
                      <a:cubicBezTo>
                        <a:pt x="6827" y="5936"/>
                        <a:pt x="6816" y="5935"/>
                        <a:pt x="6804" y="5935"/>
                      </a:cubicBezTo>
                      <a:close/>
                      <a:moveTo>
                        <a:pt x="17748" y="6091"/>
                      </a:moveTo>
                      <a:cubicBezTo>
                        <a:pt x="17360" y="6091"/>
                        <a:pt x="16922" y="6438"/>
                        <a:pt x="17069" y="6837"/>
                      </a:cubicBezTo>
                      <a:lnTo>
                        <a:pt x="17043" y="6837"/>
                      </a:lnTo>
                      <a:cubicBezTo>
                        <a:pt x="17069" y="6914"/>
                        <a:pt x="17120" y="6991"/>
                        <a:pt x="17171" y="7068"/>
                      </a:cubicBezTo>
                      <a:cubicBezTo>
                        <a:pt x="17310" y="7224"/>
                        <a:pt x="17506" y="7309"/>
                        <a:pt x="17706" y="7309"/>
                      </a:cubicBezTo>
                      <a:cubicBezTo>
                        <a:pt x="17803" y="7309"/>
                        <a:pt x="17900" y="7289"/>
                        <a:pt x="17992" y="7248"/>
                      </a:cubicBezTo>
                      <a:cubicBezTo>
                        <a:pt x="18454" y="7042"/>
                        <a:pt x="18454" y="6376"/>
                        <a:pt x="17992" y="6145"/>
                      </a:cubicBezTo>
                      <a:cubicBezTo>
                        <a:pt x="17918" y="6108"/>
                        <a:pt x="17834" y="6091"/>
                        <a:pt x="17748" y="6091"/>
                      </a:cubicBezTo>
                      <a:close/>
                      <a:moveTo>
                        <a:pt x="8075" y="7152"/>
                      </a:moveTo>
                      <a:cubicBezTo>
                        <a:pt x="8008" y="7152"/>
                        <a:pt x="7944" y="7173"/>
                        <a:pt x="7889" y="7222"/>
                      </a:cubicBezTo>
                      <a:lnTo>
                        <a:pt x="7863" y="7222"/>
                      </a:lnTo>
                      <a:cubicBezTo>
                        <a:pt x="7838" y="7248"/>
                        <a:pt x="7812" y="7273"/>
                        <a:pt x="7786" y="7324"/>
                      </a:cubicBezTo>
                      <a:cubicBezTo>
                        <a:pt x="7684" y="7504"/>
                        <a:pt x="7709" y="7709"/>
                        <a:pt x="7838" y="7837"/>
                      </a:cubicBezTo>
                      <a:cubicBezTo>
                        <a:pt x="7923" y="7914"/>
                        <a:pt x="8023" y="7948"/>
                        <a:pt x="8118" y="7948"/>
                      </a:cubicBezTo>
                      <a:cubicBezTo>
                        <a:pt x="8308" y="7948"/>
                        <a:pt x="8479" y="7812"/>
                        <a:pt x="8479" y="7607"/>
                      </a:cubicBezTo>
                      <a:cubicBezTo>
                        <a:pt x="8518" y="7372"/>
                        <a:pt x="8288" y="7152"/>
                        <a:pt x="8075" y="7152"/>
                      </a:cubicBezTo>
                      <a:close/>
                      <a:moveTo>
                        <a:pt x="4203" y="6925"/>
                      </a:moveTo>
                      <a:cubicBezTo>
                        <a:pt x="3813" y="6925"/>
                        <a:pt x="3406" y="7271"/>
                        <a:pt x="3530" y="7683"/>
                      </a:cubicBezTo>
                      <a:cubicBezTo>
                        <a:pt x="3555" y="7760"/>
                        <a:pt x="3607" y="7837"/>
                        <a:pt x="3658" y="7889"/>
                      </a:cubicBezTo>
                      <a:cubicBezTo>
                        <a:pt x="3803" y="8052"/>
                        <a:pt x="4013" y="8138"/>
                        <a:pt x="4223" y="8138"/>
                      </a:cubicBezTo>
                      <a:cubicBezTo>
                        <a:pt x="4309" y="8138"/>
                        <a:pt x="4396" y="8124"/>
                        <a:pt x="4478" y="8094"/>
                      </a:cubicBezTo>
                      <a:cubicBezTo>
                        <a:pt x="4940" y="7863"/>
                        <a:pt x="4940" y="7196"/>
                        <a:pt x="4478" y="6991"/>
                      </a:cubicBezTo>
                      <a:cubicBezTo>
                        <a:pt x="4393" y="6946"/>
                        <a:pt x="4299" y="6925"/>
                        <a:pt x="4203" y="6925"/>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1829" name="Google Shape;1829;p36"/>
              <p:cNvSpPr/>
              <p:nvPr/>
            </p:nvSpPr>
            <p:spPr>
              <a:xfrm rot="1413719">
                <a:off x="-379186" y="861403"/>
                <a:ext cx="1464476" cy="1377667"/>
              </a:xfrm>
              <a:custGeom>
                <a:avLst/>
                <a:gdLst/>
                <a:ahLst/>
                <a:cxnLst/>
                <a:rect l="l" t="t" r="r" b="b"/>
                <a:pathLst>
                  <a:path w="49727" h="46783" extrusionOk="0">
                    <a:moveTo>
                      <a:pt x="49209" y="0"/>
                    </a:moveTo>
                    <a:cubicBezTo>
                      <a:pt x="49160" y="0"/>
                      <a:pt x="49108" y="11"/>
                      <a:pt x="49055" y="36"/>
                    </a:cubicBezTo>
                    <a:cubicBezTo>
                      <a:pt x="34592" y="8729"/>
                      <a:pt x="14361" y="23807"/>
                      <a:pt x="180" y="46218"/>
                    </a:cubicBezTo>
                    <a:cubicBezTo>
                      <a:pt x="1" y="46449"/>
                      <a:pt x="206" y="46782"/>
                      <a:pt x="488" y="46782"/>
                    </a:cubicBezTo>
                    <a:cubicBezTo>
                      <a:pt x="616" y="46782"/>
                      <a:pt x="744" y="46705"/>
                      <a:pt x="796" y="46603"/>
                    </a:cubicBezTo>
                    <a:cubicBezTo>
                      <a:pt x="14899" y="24320"/>
                      <a:pt x="35028" y="9319"/>
                      <a:pt x="49439" y="677"/>
                    </a:cubicBezTo>
                    <a:cubicBezTo>
                      <a:pt x="49727" y="434"/>
                      <a:pt x="49519" y="0"/>
                      <a:pt x="4920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1830" name="Google Shape;1830;p36"/>
          <p:cNvGrpSpPr/>
          <p:nvPr/>
        </p:nvGrpSpPr>
        <p:grpSpPr>
          <a:xfrm rot="6549583">
            <a:off x="10758871" y="-257570"/>
            <a:ext cx="2474387" cy="2426515"/>
            <a:chOff x="7928300" y="-514224"/>
            <a:chExt cx="1855805" cy="1819900"/>
          </a:xfrm>
        </p:grpSpPr>
        <p:sp>
          <p:nvSpPr>
            <p:cNvPr id="1831" name="Google Shape;1831;p36"/>
            <p:cNvSpPr/>
            <p:nvPr/>
          </p:nvSpPr>
          <p:spPr>
            <a:xfrm>
              <a:off x="7928300" y="-454883"/>
              <a:ext cx="1760560" cy="1748943"/>
            </a:xfrm>
            <a:custGeom>
              <a:avLst/>
              <a:gdLst/>
              <a:ahLst/>
              <a:cxnLst/>
              <a:rect l="l" t="t" r="r" b="b"/>
              <a:pathLst>
                <a:path w="63046" h="62630" extrusionOk="0">
                  <a:moveTo>
                    <a:pt x="36994" y="0"/>
                  </a:moveTo>
                  <a:lnTo>
                    <a:pt x="1035" y="26386"/>
                  </a:lnTo>
                  <a:cubicBezTo>
                    <a:pt x="168" y="27019"/>
                    <a:pt x="1" y="28220"/>
                    <a:pt x="635" y="29088"/>
                  </a:cubicBezTo>
                  <a:lnTo>
                    <a:pt x="24952" y="62245"/>
                  </a:lnTo>
                  <a:cubicBezTo>
                    <a:pt x="25130" y="62501"/>
                    <a:pt x="25412" y="62629"/>
                    <a:pt x="25702" y="62629"/>
                  </a:cubicBezTo>
                  <a:cubicBezTo>
                    <a:pt x="25904" y="62629"/>
                    <a:pt x="26109" y="62568"/>
                    <a:pt x="26286" y="62445"/>
                  </a:cubicBezTo>
                  <a:lnTo>
                    <a:pt x="63046" y="35492"/>
                  </a:lnTo>
                  <a:lnTo>
                    <a:pt x="36994" y="0"/>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32" name="Google Shape;1832;p36"/>
            <p:cNvSpPr/>
            <p:nvPr/>
          </p:nvSpPr>
          <p:spPr>
            <a:xfrm>
              <a:off x="7969294" y="272619"/>
              <a:ext cx="748027" cy="970813"/>
            </a:xfrm>
            <a:custGeom>
              <a:avLst/>
              <a:gdLst/>
              <a:ahLst/>
              <a:cxnLst/>
              <a:rect l="l" t="t" r="r" b="b"/>
              <a:pathLst>
                <a:path w="26787" h="34765" extrusionOk="0">
                  <a:moveTo>
                    <a:pt x="2469" y="0"/>
                  </a:moveTo>
                  <a:lnTo>
                    <a:pt x="568" y="1401"/>
                  </a:lnTo>
                  <a:cubicBezTo>
                    <a:pt x="101" y="1768"/>
                    <a:pt x="1" y="2435"/>
                    <a:pt x="368" y="2902"/>
                  </a:cubicBezTo>
                  <a:lnTo>
                    <a:pt x="23417" y="34358"/>
                  </a:lnTo>
                  <a:cubicBezTo>
                    <a:pt x="23622" y="34624"/>
                    <a:pt x="23939" y="34764"/>
                    <a:pt x="24253" y="34764"/>
                  </a:cubicBezTo>
                  <a:cubicBezTo>
                    <a:pt x="24452" y="34764"/>
                    <a:pt x="24650" y="34708"/>
                    <a:pt x="24818" y="34592"/>
                  </a:cubicBezTo>
                  <a:lnTo>
                    <a:pt x="26786" y="33124"/>
                  </a:lnTo>
                  <a:lnTo>
                    <a:pt x="2469" y="0"/>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33" name="Google Shape;1833;p36"/>
            <p:cNvSpPr/>
            <p:nvPr/>
          </p:nvSpPr>
          <p:spPr>
            <a:xfrm>
              <a:off x="7974879" y="316378"/>
              <a:ext cx="683744" cy="926887"/>
            </a:xfrm>
            <a:custGeom>
              <a:avLst/>
              <a:gdLst/>
              <a:ahLst/>
              <a:cxnLst/>
              <a:rect l="l" t="t" r="r" b="b"/>
              <a:pathLst>
                <a:path w="24485" h="33192" extrusionOk="0">
                  <a:moveTo>
                    <a:pt x="201" y="1"/>
                  </a:moveTo>
                  <a:cubicBezTo>
                    <a:pt x="134" y="101"/>
                    <a:pt x="68" y="201"/>
                    <a:pt x="1" y="334"/>
                  </a:cubicBezTo>
                  <a:lnTo>
                    <a:pt x="24118" y="33191"/>
                  </a:lnTo>
                  <a:cubicBezTo>
                    <a:pt x="24251" y="33191"/>
                    <a:pt x="24385" y="33158"/>
                    <a:pt x="24485" y="33091"/>
                  </a:cubicBezTo>
                  <a:lnTo>
                    <a:pt x="201"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34" name="Google Shape;1834;p36"/>
            <p:cNvSpPr/>
            <p:nvPr/>
          </p:nvSpPr>
          <p:spPr>
            <a:xfrm>
              <a:off x="8024251" y="-514224"/>
              <a:ext cx="1757767" cy="1745368"/>
            </a:xfrm>
            <a:custGeom>
              <a:avLst/>
              <a:gdLst/>
              <a:ahLst/>
              <a:cxnLst/>
              <a:rect l="l" t="t" r="r" b="b"/>
              <a:pathLst>
                <a:path w="62946" h="62502" extrusionOk="0">
                  <a:moveTo>
                    <a:pt x="36883" y="0"/>
                  </a:moveTo>
                  <a:cubicBezTo>
                    <a:pt x="36619" y="0"/>
                    <a:pt x="36354" y="83"/>
                    <a:pt x="36127" y="257"/>
                  </a:cubicBezTo>
                  <a:lnTo>
                    <a:pt x="735" y="26209"/>
                  </a:lnTo>
                  <a:cubicBezTo>
                    <a:pt x="134" y="26643"/>
                    <a:pt x="1" y="27477"/>
                    <a:pt x="434" y="28077"/>
                  </a:cubicBezTo>
                  <a:lnTo>
                    <a:pt x="25686" y="62502"/>
                  </a:lnTo>
                  <a:lnTo>
                    <a:pt x="62412" y="35549"/>
                  </a:lnTo>
                  <a:cubicBezTo>
                    <a:pt x="62846" y="35215"/>
                    <a:pt x="62946" y="34615"/>
                    <a:pt x="62612" y="34215"/>
                  </a:cubicBezTo>
                  <a:lnTo>
                    <a:pt x="37928" y="524"/>
                  </a:lnTo>
                  <a:cubicBezTo>
                    <a:pt x="37668" y="184"/>
                    <a:pt x="37277" y="0"/>
                    <a:pt x="3688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35" name="Google Shape;1835;p36"/>
            <p:cNvSpPr/>
            <p:nvPr/>
          </p:nvSpPr>
          <p:spPr>
            <a:xfrm>
              <a:off x="8538436" y="77926"/>
              <a:ext cx="581287" cy="715411"/>
            </a:xfrm>
            <a:custGeom>
              <a:avLst/>
              <a:gdLst/>
              <a:ahLst/>
              <a:cxnLst/>
              <a:rect l="l" t="t" r="r" b="b"/>
              <a:pathLst>
                <a:path w="20816" h="25619" fill="none" extrusionOk="0">
                  <a:moveTo>
                    <a:pt x="18047" y="25619"/>
                  </a:moveTo>
                  <a:lnTo>
                    <a:pt x="1" y="1034"/>
                  </a:lnTo>
                  <a:moveTo>
                    <a:pt x="19448" y="24618"/>
                  </a:moveTo>
                  <a:lnTo>
                    <a:pt x="1369" y="0"/>
                  </a:lnTo>
                  <a:moveTo>
                    <a:pt x="20816" y="23584"/>
                  </a:moveTo>
                  <a:lnTo>
                    <a:pt x="4471" y="1301"/>
                  </a:lnTo>
                </a:path>
              </a:pathLst>
            </a:custGeom>
            <a:solidFill>
              <a:schemeClr val="accent4"/>
            </a:solidFill>
            <a:ln w="19050" cap="flat" cmpd="sng">
              <a:solidFill>
                <a:srgbClr val="FFFFFF"/>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36" name="Google Shape;1836;p36"/>
            <p:cNvSpPr/>
            <p:nvPr/>
          </p:nvSpPr>
          <p:spPr>
            <a:xfrm>
              <a:off x="8014952" y="272619"/>
              <a:ext cx="702370" cy="942692"/>
            </a:xfrm>
            <a:custGeom>
              <a:avLst/>
              <a:gdLst/>
              <a:ahLst/>
              <a:cxnLst/>
              <a:rect l="l" t="t" r="r" b="b"/>
              <a:pathLst>
                <a:path w="25152" h="33758" extrusionOk="0">
                  <a:moveTo>
                    <a:pt x="834" y="0"/>
                  </a:moveTo>
                  <a:lnTo>
                    <a:pt x="0" y="634"/>
                  </a:lnTo>
                  <a:lnTo>
                    <a:pt x="24318" y="33758"/>
                  </a:lnTo>
                  <a:lnTo>
                    <a:pt x="25151" y="33124"/>
                  </a:lnTo>
                  <a:lnTo>
                    <a:pt x="834" y="0"/>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37" name="Google Shape;1837;p36"/>
            <p:cNvSpPr/>
            <p:nvPr/>
          </p:nvSpPr>
          <p:spPr>
            <a:xfrm>
              <a:off x="8435979" y="1124918"/>
              <a:ext cx="204020" cy="180759"/>
            </a:xfrm>
            <a:custGeom>
              <a:avLst/>
              <a:gdLst/>
              <a:ahLst/>
              <a:cxnLst/>
              <a:rect l="l" t="t" r="r" b="b"/>
              <a:pathLst>
                <a:path w="7306" h="6473" extrusionOk="0">
                  <a:moveTo>
                    <a:pt x="5571" y="1"/>
                  </a:moveTo>
                  <a:lnTo>
                    <a:pt x="1" y="4104"/>
                  </a:lnTo>
                  <a:lnTo>
                    <a:pt x="1535" y="4804"/>
                  </a:lnTo>
                  <a:lnTo>
                    <a:pt x="1769" y="6472"/>
                  </a:lnTo>
                  <a:lnTo>
                    <a:pt x="7306" y="2403"/>
                  </a:lnTo>
                  <a:lnTo>
                    <a:pt x="5571"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38" name="Google Shape;1838;p36"/>
            <p:cNvSpPr/>
            <p:nvPr/>
          </p:nvSpPr>
          <p:spPr>
            <a:xfrm>
              <a:off x="7991662" y="298701"/>
              <a:ext cx="691200" cy="933393"/>
            </a:xfrm>
            <a:custGeom>
              <a:avLst/>
              <a:gdLst/>
              <a:ahLst/>
              <a:cxnLst/>
              <a:rect l="l" t="t" r="r" b="b"/>
              <a:pathLst>
                <a:path w="24752" h="33425" extrusionOk="0">
                  <a:moveTo>
                    <a:pt x="434" y="0"/>
                  </a:moveTo>
                  <a:lnTo>
                    <a:pt x="0" y="300"/>
                  </a:lnTo>
                  <a:lnTo>
                    <a:pt x="24318" y="33424"/>
                  </a:lnTo>
                  <a:lnTo>
                    <a:pt x="24751" y="33090"/>
                  </a:lnTo>
                  <a:lnTo>
                    <a:pt x="434"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39" name="Google Shape;1839;p36"/>
            <p:cNvSpPr/>
            <p:nvPr/>
          </p:nvSpPr>
          <p:spPr>
            <a:xfrm>
              <a:off x="8681179" y="383867"/>
              <a:ext cx="1102926" cy="853276"/>
            </a:xfrm>
            <a:custGeom>
              <a:avLst/>
              <a:gdLst/>
              <a:ahLst/>
              <a:cxnLst/>
              <a:rect l="l" t="t" r="r" b="b"/>
              <a:pathLst>
                <a:path w="39496" h="30556" extrusionOk="0">
                  <a:moveTo>
                    <a:pt x="37528" y="0"/>
                  </a:moveTo>
                  <a:lnTo>
                    <a:pt x="1" y="27520"/>
                  </a:lnTo>
                  <a:lnTo>
                    <a:pt x="2236" y="30556"/>
                  </a:lnTo>
                  <a:lnTo>
                    <a:pt x="38962" y="3603"/>
                  </a:lnTo>
                  <a:cubicBezTo>
                    <a:pt x="39396" y="3269"/>
                    <a:pt x="39496" y="2669"/>
                    <a:pt x="39162" y="2235"/>
                  </a:cubicBezTo>
                  <a:lnTo>
                    <a:pt x="37528"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840" name="Google Shape;1840;p36"/>
          <p:cNvGrpSpPr/>
          <p:nvPr/>
        </p:nvGrpSpPr>
        <p:grpSpPr>
          <a:xfrm rot="495391">
            <a:off x="10718793" y="1295612"/>
            <a:ext cx="2555449" cy="2750133"/>
            <a:chOff x="-700138" y="3808702"/>
            <a:chExt cx="1916655" cy="2062674"/>
          </a:xfrm>
        </p:grpSpPr>
        <p:sp>
          <p:nvSpPr>
            <p:cNvPr id="1841" name="Google Shape;1841;p36"/>
            <p:cNvSpPr/>
            <p:nvPr/>
          </p:nvSpPr>
          <p:spPr>
            <a:xfrm rot="-1128775">
              <a:off x="-425908" y="4068745"/>
              <a:ext cx="1419635" cy="1616920"/>
            </a:xfrm>
            <a:custGeom>
              <a:avLst/>
              <a:gdLst/>
              <a:ahLst/>
              <a:cxnLst/>
              <a:rect l="l" t="t" r="r" b="b"/>
              <a:pathLst>
                <a:path w="39095" h="44528" extrusionOk="0">
                  <a:moveTo>
                    <a:pt x="26633" y="0"/>
                  </a:moveTo>
                  <a:cubicBezTo>
                    <a:pt x="26552" y="0"/>
                    <a:pt x="26469" y="13"/>
                    <a:pt x="26386" y="38"/>
                  </a:cubicBezTo>
                  <a:lnTo>
                    <a:pt x="0" y="8878"/>
                  </a:lnTo>
                  <a:lnTo>
                    <a:pt x="11575" y="43436"/>
                  </a:lnTo>
                  <a:cubicBezTo>
                    <a:pt x="11787" y="44097"/>
                    <a:pt x="12397" y="44528"/>
                    <a:pt x="13057" y="44528"/>
                  </a:cubicBezTo>
                  <a:cubicBezTo>
                    <a:pt x="13229" y="44528"/>
                    <a:pt x="13404" y="44499"/>
                    <a:pt x="13577" y="44437"/>
                  </a:cubicBezTo>
                  <a:lnTo>
                    <a:pt x="38494" y="36097"/>
                  </a:lnTo>
                  <a:cubicBezTo>
                    <a:pt x="38861" y="35964"/>
                    <a:pt x="39095" y="35530"/>
                    <a:pt x="38961" y="35130"/>
                  </a:cubicBezTo>
                  <a:lnTo>
                    <a:pt x="27386" y="538"/>
                  </a:lnTo>
                  <a:cubicBezTo>
                    <a:pt x="27279" y="215"/>
                    <a:pt x="26975" y="0"/>
                    <a:pt x="26633"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42" name="Google Shape;1842;p36"/>
            <p:cNvSpPr/>
            <p:nvPr/>
          </p:nvSpPr>
          <p:spPr>
            <a:xfrm rot="-1128775">
              <a:off x="-474625" y="3993204"/>
              <a:ext cx="1414805" cy="1633006"/>
            </a:xfrm>
            <a:custGeom>
              <a:avLst/>
              <a:gdLst/>
              <a:ahLst/>
              <a:cxnLst/>
              <a:rect l="l" t="t" r="r" b="b"/>
              <a:pathLst>
                <a:path w="38962" h="44971" extrusionOk="0">
                  <a:moveTo>
                    <a:pt x="26500" y="0"/>
                  </a:moveTo>
                  <a:cubicBezTo>
                    <a:pt x="26418" y="0"/>
                    <a:pt x="26335" y="12"/>
                    <a:pt x="26252" y="38"/>
                  </a:cubicBezTo>
                  <a:lnTo>
                    <a:pt x="867" y="8544"/>
                  </a:lnTo>
                  <a:cubicBezTo>
                    <a:pt x="300" y="8744"/>
                    <a:pt x="0" y="9345"/>
                    <a:pt x="200" y="9912"/>
                  </a:cubicBezTo>
                  <a:lnTo>
                    <a:pt x="11942" y="44970"/>
                  </a:lnTo>
                  <a:lnTo>
                    <a:pt x="38327" y="36131"/>
                  </a:lnTo>
                  <a:cubicBezTo>
                    <a:pt x="38761" y="35997"/>
                    <a:pt x="38961" y="35563"/>
                    <a:pt x="38828" y="35163"/>
                  </a:cubicBezTo>
                  <a:lnTo>
                    <a:pt x="27253" y="538"/>
                  </a:lnTo>
                  <a:cubicBezTo>
                    <a:pt x="27145" y="215"/>
                    <a:pt x="26841" y="0"/>
                    <a:pt x="26500"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43" name="Google Shape;1843;p36"/>
            <p:cNvSpPr/>
            <p:nvPr/>
          </p:nvSpPr>
          <p:spPr>
            <a:xfrm rot="-1128775">
              <a:off x="411142" y="5063464"/>
              <a:ext cx="300449" cy="167182"/>
            </a:xfrm>
            <a:custGeom>
              <a:avLst/>
              <a:gdLst/>
              <a:ahLst/>
              <a:cxnLst/>
              <a:rect l="l" t="t" r="r" b="b"/>
              <a:pathLst>
                <a:path w="8274" h="4604" fill="none" extrusionOk="0">
                  <a:moveTo>
                    <a:pt x="835" y="1935"/>
                  </a:moveTo>
                  <a:lnTo>
                    <a:pt x="6539" y="0"/>
                  </a:lnTo>
                  <a:moveTo>
                    <a:pt x="1" y="3202"/>
                  </a:moveTo>
                  <a:lnTo>
                    <a:pt x="7973" y="534"/>
                  </a:lnTo>
                  <a:moveTo>
                    <a:pt x="335" y="4103"/>
                  </a:moveTo>
                  <a:lnTo>
                    <a:pt x="8274" y="1435"/>
                  </a:lnTo>
                  <a:moveTo>
                    <a:pt x="1736" y="4603"/>
                  </a:moveTo>
                  <a:lnTo>
                    <a:pt x="7440" y="2702"/>
                  </a:lnTo>
                </a:path>
              </a:pathLst>
            </a:custGeom>
            <a:noFill/>
            <a:ln w="9525"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44" name="Google Shape;1844;p36"/>
            <p:cNvSpPr/>
            <p:nvPr/>
          </p:nvSpPr>
          <p:spPr>
            <a:xfrm rot="-1128775">
              <a:off x="206184" y="5200882"/>
              <a:ext cx="918160" cy="352049"/>
            </a:xfrm>
            <a:custGeom>
              <a:avLst/>
              <a:gdLst/>
              <a:ahLst/>
              <a:cxnLst/>
              <a:rect l="l" t="t" r="r" b="b"/>
              <a:pathLst>
                <a:path w="25285" h="9695" extrusionOk="0">
                  <a:moveTo>
                    <a:pt x="24884" y="1"/>
                  </a:moveTo>
                  <a:lnTo>
                    <a:pt x="0" y="8340"/>
                  </a:lnTo>
                  <a:lnTo>
                    <a:pt x="267" y="9107"/>
                  </a:lnTo>
                  <a:cubicBezTo>
                    <a:pt x="371" y="9473"/>
                    <a:pt x="700" y="9695"/>
                    <a:pt x="1061" y="9695"/>
                  </a:cubicBezTo>
                  <a:cubicBezTo>
                    <a:pt x="1162" y="9695"/>
                    <a:pt x="1266" y="9678"/>
                    <a:pt x="1368" y="9641"/>
                  </a:cubicBezTo>
                  <a:lnTo>
                    <a:pt x="24618" y="1869"/>
                  </a:lnTo>
                  <a:cubicBezTo>
                    <a:pt x="25051" y="1736"/>
                    <a:pt x="25285" y="1235"/>
                    <a:pt x="25151" y="835"/>
                  </a:cubicBezTo>
                  <a:lnTo>
                    <a:pt x="24884"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45" name="Google Shape;1845;p36"/>
            <p:cNvSpPr/>
            <p:nvPr/>
          </p:nvSpPr>
          <p:spPr>
            <a:xfrm rot="-1128775">
              <a:off x="-404925" y="4413984"/>
              <a:ext cx="539022" cy="1345775"/>
            </a:xfrm>
            <a:custGeom>
              <a:avLst/>
              <a:gdLst/>
              <a:ahLst/>
              <a:cxnLst/>
              <a:rect l="l" t="t" r="r" b="b"/>
              <a:pathLst>
                <a:path w="14844" h="37061" extrusionOk="0">
                  <a:moveTo>
                    <a:pt x="2769" y="0"/>
                  </a:moveTo>
                  <a:lnTo>
                    <a:pt x="867" y="634"/>
                  </a:lnTo>
                  <a:cubicBezTo>
                    <a:pt x="300" y="834"/>
                    <a:pt x="0" y="1435"/>
                    <a:pt x="200" y="2002"/>
                  </a:cubicBezTo>
                  <a:lnTo>
                    <a:pt x="11942" y="37060"/>
                  </a:lnTo>
                  <a:lnTo>
                    <a:pt x="14844" y="36093"/>
                  </a:lnTo>
                  <a:lnTo>
                    <a:pt x="2769" y="0"/>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46" name="Google Shape;1846;p36"/>
            <p:cNvSpPr/>
            <p:nvPr/>
          </p:nvSpPr>
          <p:spPr>
            <a:xfrm rot="-1128775">
              <a:off x="-276077" y="4234377"/>
              <a:ext cx="661395" cy="495483"/>
            </a:xfrm>
            <a:custGeom>
              <a:avLst/>
              <a:gdLst/>
              <a:ahLst/>
              <a:cxnLst/>
              <a:rect l="l" t="t" r="r" b="b"/>
              <a:pathLst>
                <a:path w="18214" h="13645" fill="none" extrusionOk="0">
                  <a:moveTo>
                    <a:pt x="18214" y="7373"/>
                  </a:moveTo>
                  <a:lnTo>
                    <a:pt x="16045" y="935"/>
                  </a:lnTo>
                  <a:cubicBezTo>
                    <a:pt x="15278" y="1202"/>
                    <a:pt x="14444" y="802"/>
                    <a:pt x="14177" y="1"/>
                  </a:cubicBezTo>
                  <a:lnTo>
                    <a:pt x="935" y="4437"/>
                  </a:lnTo>
                  <a:cubicBezTo>
                    <a:pt x="1201" y="5205"/>
                    <a:pt x="801" y="6039"/>
                    <a:pt x="1" y="6305"/>
                  </a:cubicBezTo>
                  <a:lnTo>
                    <a:pt x="2169" y="12743"/>
                  </a:lnTo>
                  <a:cubicBezTo>
                    <a:pt x="2936" y="12477"/>
                    <a:pt x="3770" y="12877"/>
                    <a:pt x="4037" y="13644"/>
                  </a:cubicBezTo>
                  <a:lnTo>
                    <a:pt x="17280" y="9241"/>
                  </a:lnTo>
                  <a:cubicBezTo>
                    <a:pt x="17013" y="8440"/>
                    <a:pt x="17413" y="7606"/>
                    <a:pt x="18214" y="7373"/>
                  </a:cubicBezTo>
                  <a:close/>
                </a:path>
              </a:pathLst>
            </a:custGeom>
            <a:noFill/>
            <a:ln w="19050"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47" name="Google Shape;1847;p36"/>
            <p:cNvSpPr/>
            <p:nvPr/>
          </p:nvSpPr>
          <p:spPr>
            <a:xfrm rot="-1128775">
              <a:off x="201603" y="5203043"/>
              <a:ext cx="909699" cy="322237"/>
            </a:xfrm>
            <a:custGeom>
              <a:avLst/>
              <a:gdLst/>
              <a:ahLst/>
              <a:cxnLst/>
              <a:rect l="l" t="t" r="r" b="b"/>
              <a:pathLst>
                <a:path w="25052" h="8874" extrusionOk="0">
                  <a:moveTo>
                    <a:pt x="24884" y="1"/>
                  </a:moveTo>
                  <a:lnTo>
                    <a:pt x="0" y="8340"/>
                  </a:lnTo>
                  <a:lnTo>
                    <a:pt x="200" y="8874"/>
                  </a:lnTo>
                  <a:lnTo>
                    <a:pt x="25051" y="568"/>
                  </a:lnTo>
                  <a:lnTo>
                    <a:pt x="24884"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48" name="Google Shape;1848;p36"/>
            <p:cNvSpPr/>
            <p:nvPr/>
          </p:nvSpPr>
          <p:spPr>
            <a:xfrm rot="-1128775">
              <a:off x="222822" y="5233880"/>
              <a:ext cx="902437" cy="311343"/>
            </a:xfrm>
            <a:custGeom>
              <a:avLst/>
              <a:gdLst/>
              <a:ahLst/>
              <a:cxnLst/>
              <a:rect l="l" t="t" r="r" b="b"/>
              <a:pathLst>
                <a:path w="24852" h="8574" extrusionOk="0">
                  <a:moveTo>
                    <a:pt x="24852" y="0"/>
                  </a:moveTo>
                  <a:lnTo>
                    <a:pt x="1" y="8340"/>
                  </a:lnTo>
                  <a:cubicBezTo>
                    <a:pt x="34" y="8406"/>
                    <a:pt x="134" y="8506"/>
                    <a:pt x="201" y="8573"/>
                  </a:cubicBezTo>
                  <a:lnTo>
                    <a:pt x="24818" y="334"/>
                  </a:lnTo>
                  <a:cubicBezTo>
                    <a:pt x="24852" y="200"/>
                    <a:pt x="24852" y="100"/>
                    <a:pt x="2485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49" name="Google Shape;1849;p36"/>
            <p:cNvSpPr/>
            <p:nvPr/>
          </p:nvSpPr>
          <p:spPr>
            <a:xfrm rot="-1128775">
              <a:off x="421575" y="5546080"/>
              <a:ext cx="96954" cy="205964"/>
            </a:xfrm>
            <a:custGeom>
              <a:avLst/>
              <a:gdLst/>
              <a:ahLst/>
              <a:cxnLst/>
              <a:rect l="l" t="t" r="r" b="b"/>
              <a:pathLst>
                <a:path w="2670" h="5672" extrusionOk="0">
                  <a:moveTo>
                    <a:pt x="901" y="1"/>
                  </a:moveTo>
                  <a:lnTo>
                    <a:pt x="1" y="301"/>
                  </a:lnTo>
                  <a:lnTo>
                    <a:pt x="1769" y="5672"/>
                  </a:lnTo>
                  <a:lnTo>
                    <a:pt x="2002" y="4871"/>
                  </a:lnTo>
                  <a:lnTo>
                    <a:pt x="2669" y="5371"/>
                  </a:lnTo>
                  <a:lnTo>
                    <a:pt x="901" y="1"/>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850" name="Google Shape;1850;p36"/>
          <p:cNvGrpSpPr/>
          <p:nvPr/>
        </p:nvGrpSpPr>
        <p:grpSpPr>
          <a:xfrm rot="1625577">
            <a:off x="-979486" y="4642620"/>
            <a:ext cx="2414459" cy="2495501"/>
            <a:chOff x="334100" y="971800"/>
            <a:chExt cx="1810984" cy="1871771"/>
          </a:xfrm>
        </p:grpSpPr>
        <p:sp>
          <p:nvSpPr>
            <p:cNvPr id="1851" name="Google Shape;1851;p36"/>
            <p:cNvSpPr/>
            <p:nvPr/>
          </p:nvSpPr>
          <p:spPr>
            <a:xfrm>
              <a:off x="341909" y="971800"/>
              <a:ext cx="1803175" cy="1871771"/>
            </a:xfrm>
            <a:custGeom>
              <a:avLst/>
              <a:gdLst/>
              <a:ahLst/>
              <a:cxnLst/>
              <a:rect l="l" t="t" r="r" b="b"/>
              <a:pathLst>
                <a:path w="88903" h="92285" extrusionOk="0">
                  <a:moveTo>
                    <a:pt x="44583" y="1"/>
                  </a:moveTo>
                  <a:cubicBezTo>
                    <a:pt x="44328" y="1"/>
                    <a:pt x="44071" y="83"/>
                    <a:pt x="43849" y="252"/>
                  </a:cubicBezTo>
                  <a:lnTo>
                    <a:pt x="0" y="33408"/>
                  </a:lnTo>
                  <a:lnTo>
                    <a:pt x="43131" y="91437"/>
                  </a:lnTo>
                  <a:cubicBezTo>
                    <a:pt x="43514" y="91989"/>
                    <a:pt x="44136" y="92284"/>
                    <a:pt x="44766" y="92284"/>
                  </a:cubicBezTo>
                  <a:cubicBezTo>
                    <a:pt x="45190" y="92284"/>
                    <a:pt x="45617" y="92151"/>
                    <a:pt x="45977" y="91873"/>
                  </a:cubicBezTo>
                  <a:lnTo>
                    <a:pt x="88261" y="59204"/>
                  </a:lnTo>
                  <a:cubicBezTo>
                    <a:pt x="88800" y="58794"/>
                    <a:pt x="88903" y="58050"/>
                    <a:pt x="88492" y="57512"/>
                  </a:cubicBezTo>
                  <a:lnTo>
                    <a:pt x="45541" y="483"/>
                  </a:lnTo>
                  <a:cubicBezTo>
                    <a:pt x="45300" y="167"/>
                    <a:pt x="44944" y="1"/>
                    <a:pt x="4458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52" name="Google Shape;1852;p36"/>
            <p:cNvSpPr/>
            <p:nvPr/>
          </p:nvSpPr>
          <p:spPr>
            <a:xfrm>
              <a:off x="336189" y="976911"/>
              <a:ext cx="1795894" cy="1820273"/>
            </a:xfrm>
            <a:custGeom>
              <a:avLst/>
              <a:gdLst/>
              <a:ahLst/>
              <a:cxnLst/>
              <a:rect l="l" t="t" r="r" b="b"/>
              <a:pathLst>
                <a:path w="88544" h="89746" extrusionOk="0">
                  <a:moveTo>
                    <a:pt x="44131" y="0"/>
                  </a:moveTo>
                  <a:lnTo>
                    <a:pt x="0" y="33258"/>
                  </a:lnTo>
                  <a:lnTo>
                    <a:pt x="46208" y="89415"/>
                  </a:lnTo>
                  <a:cubicBezTo>
                    <a:pt x="46378" y="89632"/>
                    <a:pt x="46632" y="89746"/>
                    <a:pt x="46886" y="89746"/>
                  </a:cubicBezTo>
                  <a:cubicBezTo>
                    <a:pt x="47053" y="89746"/>
                    <a:pt x="47219" y="89697"/>
                    <a:pt x="47362" y="89595"/>
                  </a:cubicBezTo>
                  <a:lnTo>
                    <a:pt x="88543" y="58952"/>
                  </a:lnTo>
                  <a:lnTo>
                    <a:pt x="44131"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1853" name="Google Shape;1853;p36"/>
            <p:cNvGrpSpPr/>
            <p:nvPr/>
          </p:nvGrpSpPr>
          <p:grpSpPr>
            <a:xfrm>
              <a:off x="1214129" y="978980"/>
              <a:ext cx="913828" cy="1211839"/>
              <a:chOff x="1214129" y="978980"/>
              <a:chExt cx="913828" cy="1211839"/>
            </a:xfrm>
          </p:grpSpPr>
          <p:sp>
            <p:nvSpPr>
              <p:cNvPr id="1854" name="Google Shape;1854;p36"/>
              <p:cNvSpPr/>
              <p:nvPr/>
            </p:nvSpPr>
            <p:spPr>
              <a:xfrm>
                <a:off x="1222973" y="978980"/>
                <a:ext cx="904985" cy="1199365"/>
              </a:xfrm>
              <a:custGeom>
                <a:avLst/>
                <a:gdLst/>
                <a:ahLst/>
                <a:cxnLst/>
                <a:rect l="l" t="t" r="r" b="b"/>
                <a:pathLst>
                  <a:path w="44619" h="59133" extrusionOk="0">
                    <a:moveTo>
                      <a:pt x="206" y="1"/>
                    </a:moveTo>
                    <a:lnTo>
                      <a:pt x="1" y="129"/>
                    </a:lnTo>
                    <a:lnTo>
                      <a:pt x="44439" y="59132"/>
                    </a:lnTo>
                    <a:lnTo>
                      <a:pt x="44618" y="58978"/>
                    </a:lnTo>
                    <a:lnTo>
                      <a:pt x="206"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55" name="Google Shape;1855;p36"/>
              <p:cNvSpPr/>
              <p:nvPr/>
            </p:nvSpPr>
            <p:spPr>
              <a:xfrm>
                <a:off x="1214129" y="991475"/>
                <a:ext cx="904985" cy="1199345"/>
              </a:xfrm>
              <a:custGeom>
                <a:avLst/>
                <a:gdLst/>
                <a:ahLst/>
                <a:cxnLst/>
                <a:rect l="l" t="t" r="r" b="b"/>
                <a:pathLst>
                  <a:path w="44619" h="59132" extrusionOk="0">
                    <a:moveTo>
                      <a:pt x="206" y="0"/>
                    </a:moveTo>
                    <a:lnTo>
                      <a:pt x="1" y="154"/>
                    </a:lnTo>
                    <a:lnTo>
                      <a:pt x="44439" y="59132"/>
                    </a:lnTo>
                    <a:lnTo>
                      <a:pt x="44618" y="59003"/>
                    </a:lnTo>
                    <a:lnTo>
                      <a:pt x="206"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1856" name="Google Shape;1856;p36"/>
            <p:cNvSpPr/>
            <p:nvPr/>
          </p:nvSpPr>
          <p:spPr>
            <a:xfrm>
              <a:off x="334100" y="1004578"/>
              <a:ext cx="1741293" cy="1810882"/>
            </a:xfrm>
            <a:custGeom>
              <a:avLst/>
              <a:gdLst/>
              <a:ahLst/>
              <a:cxnLst/>
              <a:rect l="l" t="t" r="r" b="b"/>
              <a:pathLst>
                <a:path w="85852" h="89283" extrusionOk="0">
                  <a:moveTo>
                    <a:pt x="42828" y="0"/>
                  </a:moveTo>
                  <a:cubicBezTo>
                    <a:pt x="42573" y="0"/>
                    <a:pt x="42317" y="82"/>
                    <a:pt x="42106" y="252"/>
                  </a:cubicBezTo>
                  <a:lnTo>
                    <a:pt x="1" y="31946"/>
                  </a:lnTo>
                  <a:lnTo>
                    <a:pt x="43131" y="89282"/>
                  </a:lnTo>
                  <a:lnTo>
                    <a:pt x="85210" y="57588"/>
                  </a:lnTo>
                  <a:cubicBezTo>
                    <a:pt x="85749" y="57178"/>
                    <a:pt x="85851" y="56409"/>
                    <a:pt x="85441" y="55870"/>
                  </a:cubicBezTo>
                  <a:lnTo>
                    <a:pt x="43798" y="482"/>
                  </a:lnTo>
                  <a:cubicBezTo>
                    <a:pt x="43557" y="166"/>
                    <a:pt x="43192" y="0"/>
                    <a:pt x="42828"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57" name="Google Shape;1857;p36"/>
            <p:cNvSpPr/>
            <p:nvPr/>
          </p:nvSpPr>
          <p:spPr>
            <a:xfrm>
              <a:off x="373105" y="1605205"/>
              <a:ext cx="899265" cy="1180097"/>
            </a:xfrm>
            <a:custGeom>
              <a:avLst/>
              <a:gdLst/>
              <a:ahLst/>
              <a:cxnLst/>
              <a:rect l="l" t="t" r="r" b="b"/>
              <a:pathLst>
                <a:path w="44337" h="58183" extrusionOk="0">
                  <a:moveTo>
                    <a:pt x="1155" y="0"/>
                  </a:moveTo>
                  <a:lnTo>
                    <a:pt x="1" y="872"/>
                  </a:lnTo>
                  <a:lnTo>
                    <a:pt x="43157" y="58183"/>
                  </a:lnTo>
                  <a:lnTo>
                    <a:pt x="44337" y="57311"/>
                  </a:lnTo>
                  <a:lnTo>
                    <a:pt x="1155"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58" name="Google Shape;1858;p36"/>
            <p:cNvSpPr/>
            <p:nvPr/>
          </p:nvSpPr>
          <p:spPr>
            <a:xfrm>
              <a:off x="762685" y="1424197"/>
              <a:ext cx="916931" cy="993396"/>
            </a:xfrm>
            <a:custGeom>
              <a:avLst/>
              <a:gdLst/>
              <a:ahLst/>
              <a:cxnLst/>
              <a:rect l="l" t="t" r="r" b="b"/>
              <a:pathLst>
                <a:path w="45208" h="48978" extrusionOk="0">
                  <a:moveTo>
                    <a:pt x="19206" y="1"/>
                  </a:moveTo>
                  <a:lnTo>
                    <a:pt x="0" y="14463"/>
                  </a:lnTo>
                  <a:lnTo>
                    <a:pt x="26001" y="48978"/>
                  </a:lnTo>
                  <a:lnTo>
                    <a:pt x="45208" y="34515"/>
                  </a:lnTo>
                  <a:lnTo>
                    <a:pt x="19206" y="1"/>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859" name="Google Shape;1859;p36"/>
          <p:cNvGrpSpPr/>
          <p:nvPr/>
        </p:nvGrpSpPr>
        <p:grpSpPr>
          <a:xfrm rot="-6973059">
            <a:off x="9888624" y="4955219"/>
            <a:ext cx="2156433" cy="3288100"/>
            <a:chOff x="7518282" y="2373612"/>
            <a:chExt cx="1544209" cy="2355088"/>
          </a:xfrm>
        </p:grpSpPr>
        <p:sp>
          <p:nvSpPr>
            <p:cNvPr id="1860" name="Google Shape;1860;p36"/>
            <p:cNvSpPr/>
            <p:nvPr/>
          </p:nvSpPr>
          <p:spPr>
            <a:xfrm rot="718822">
              <a:off x="7689615" y="3249120"/>
              <a:ext cx="1111866" cy="1379201"/>
            </a:xfrm>
            <a:custGeom>
              <a:avLst/>
              <a:gdLst/>
              <a:ahLst/>
              <a:cxnLst/>
              <a:rect l="l" t="t" r="r" b="b"/>
              <a:pathLst>
                <a:path w="48158" h="59737" extrusionOk="0">
                  <a:moveTo>
                    <a:pt x="39340" y="1"/>
                  </a:moveTo>
                  <a:cubicBezTo>
                    <a:pt x="38303" y="1"/>
                    <a:pt x="37263" y="153"/>
                    <a:pt x="36285" y="451"/>
                  </a:cubicBezTo>
                  <a:cubicBezTo>
                    <a:pt x="32695" y="1579"/>
                    <a:pt x="29823" y="4272"/>
                    <a:pt x="27259" y="7016"/>
                  </a:cubicBezTo>
                  <a:cubicBezTo>
                    <a:pt x="20361" y="14401"/>
                    <a:pt x="14874" y="22940"/>
                    <a:pt x="10489" y="32043"/>
                  </a:cubicBezTo>
                  <a:cubicBezTo>
                    <a:pt x="8976" y="35197"/>
                    <a:pt x="7591" y="37427"/>
                    <a:pt x="5873" y="40505"/>
                  </a:cubicBezTo>
                  <a:cubicBezTo>
                    <a:pt x="2185" y="47138"/>
                    <a:pt x="1874" y="57072"/>
                    <a:pt x="8" y="59727"/>
                  </a:cubicBezTo>
                  <a:lnTo>
                    <a:pt x="8" y="59727"/>
                  </a:lnTo>
                  <a:cubicBezTo>
                    <a:pt x="9880" y="45729"/>
                    <a:pt x="25415" y="30630"/>
                    <a:pt x="38721" y="19888"/>
                  </a:cubicBezTo>
                  <a:cubicBezTo>
                    <a:pt x="41311" y="17811"/>
                    <a:pt x="44029" y="15708"/>
                    <a:pt x="45773" y="12888"/>
                  </a:cubicBezTo>
                  <a:cubicBezTo>
                    <a:pt x="47542" y="10041"/>
                    <a:pt x="48157" y="6246"/>
                    <a:pt x="46388" y="3426"/>
                  </a:cubicBezTo>
                  <a:cubicBezTo>
                    <a:pt x="44910" y="1106"/>
                    <a:pt x="42136" y="1"/>
                    <a:pt x="39340" y="1"/>
                  </a:cubicBezTo>
                  <a:close/>
                  <a:moveTo>
                    <a:pt x="8" y="59727"/>
                  </a:moveTo>
                  <a:lnTo>
                    <a:pt x="8" y="59727"/>
                  </a:lnTo>
                  <a:cubicBezTo>
                    <a:pt x="5" y="59730"/>
                    <a:pt x="3" y="59733"/>
                    <a:pt x="1" y="59736"/>
                  </a:cubicBezTo>
                  <a:lnTo>
                    <a:pt x="1" y="59736"/>
                  </a:lnTo>
                  <a:cubicBezTo>
                    <a:pt x="3" y="59733"/>
                    <a:pt x="5" y="59730"/>
                    <a:pt x="8" y="59727"/>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61" name="Google Shape;1861;p36"/>
            <p:cNvSpPr/>
            <p:nvPr/>
          </p:nvSpPr>
          <p:spPr>
            <a:xfrm rot="718822">
              <a:off x="7649292" y="3211149"/>
              <a:ext cx="1111843" cy="1378947"/>
            </a:xfrm>
            <a:custGeom>
              <a:avLst/>
              <a:gdLst/>
              <a:ahLst/>
              <a:cxnLst/>
              <a:rect l="l" t="t" r="r" b="b"/>
              <a:pathLst>
                <a:path w="48157" h="59726" extrusionOk="0">
                  <a:moveTo>
                    <a:pt x="39365" y="0"/>
                  </a:moveTo>
                  <a:cubicBezTo>
                    <a:pt x="38317" y="0"/>
                    <a:pt x="37267" y="157"/>
                    <a:pt x="36285" y="466"/>
                  </a:cubicBezTo>
                  <a:cubicBezTo>
                    <a:pt x="32695" y="1569"/>
                    <a:pt x="29823" y="4261"/>
                    <a:pt x="27258" y="7005"/>
                  </a:cubicBezTo>
                  <a:cubicBezTo>
                    <a:pt x="20361" y="14390"/>
                    <a:pt x="14873" y="22929"/>
                    <a:pt x="10488" y="32032"/>
                  </a:cubicBezTo>
                  <a:cubicBezTo>
                    <a:pt x="8975" y="35186"/>
                    <a:pt x="7591" y="37417"/>
                    <a:pt x="5873" y="40494"/>
                  </a:cubicBezTo>
                  <a:cubicBezTo>
                    <a:pt x="2180" y="47161"/>
                    <a:pt x="1872" y="57085"/>
                    <a:pt x="1" y="59726"/>
                  </a:cubicBezTo>
                  <a:lnTo>
                    <a:pt x="1" y="59726"/>
                  </a:lnTo>
                  <a:cubicBezTo>
                    <a:pt x="9873" y="45751"/>
                    <a:pt x="25412" y="30622"/>
                    <a:pt x="38721" y="19878"/>
                  </a:cubicBezTo>
                  <a:cubicBezTo>
                    <a:pt x="41310" y="17801"/>
                    <a:pt x="44029" y="15698"/>
                    <a:pt x="45772" y="12877"/>
                  </a:cubicBezTo>
                  <a:cubicBezTo>
                    <a:pt x="47542" y="10031"/>
                    <a:pt x="48157" y="6236"/>
                    <a:pt x="46362" y="3415"/>
                  </a:cubicBezTo>
                  <a:cubicBezTo>
                    <a:pt x="44909" y="1106"/>
                    <a:pt x="42145" y="0"/>
                    <a:pt x="3936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62" name="Google Shape;1862;p36"/>
            <p:cNvSpPr/>
            <p:nvPr/>
          </p:nvSpPr>
          <p:spPr>
            <a:xfrm rot="718822">
              <a:off x="8428587" y="3328473"/>
              <a:ext cx="409048" cy="200495"/>
            </a:xfrm>
            <a:custGeom>
              <a:avLst/>
              <a:gdLst/>
              <a:ahLst/>
              <a:cxnLst/>
              <a:rect l="l" t="t" r="r" b="b"/>
              <a:pathLst>
                <a:path w="17717" h="8684" extrusionOk="0">
                  <a:moveTo>
                    <a:pt x="13244" y="85"/>
                  </a:moveTo>
                  <a:cubicBezTo>
                    <a:pt x="13109" y="85"/>
                    <a:pt x="12983" y="218"/>
                    <a:pt x="13050" y="351"/>
                  </a:cubicBezTo>
                  <a:cubicBezTo>
                    <a:pt x="13050" y="377"/>
                    <a:pt x="13075" y="403"/>
                    <a:pt x="13101" y="428"/>
                  </a:cubicBezTo>
                  <a:cubicBezTo>
                    <a:pt x="13139" y="454"/>
                    <a:pt x="13184" y="467"/>
                    <a:pt x="13229" y="467"/>
                  </a:cubicBezTo>
                  <a:cubicBezTo>
                    <a:pt x="13274" y="467"/>
                    <a:pt x="13319" y="454"/>
                    <a:pt x="13357" y="428"/>
                  </a:cubicBezTo>
                  <a:cubicBezTo>
                    <a:pt x="13511" y="351"/>
                    <a:pt x="13460" y="146"/>
                    <a:pt x="13306" y="95"/>
                  </a:cubicBezTo>
                  <a:cubicBezTo>
                    <a:pt x="13285" y="88"/>
                    <a:pt x="13264" y="85"/>
                    <a:pt x="13244" y="85"/>
                  </a:cubicBezTo>
                  <a:close/>
                  <a:moveTo>
                    <a:pt x="9983" y="0"/>
                  </a:moveTo>
                  <a:cubicBezTo>
                    <a:pt x="9903" y="0"/>
                    <a:pt x="9827" y="28"/>
                    <a:pt x="9767" y="95"/>
                  </a:cubicBezTo>
                  <a:cubicBezTo>
                    <a:pt x="9742" y="121"/>
                    <a:pt x="9716" y="172"/>
                    <a:pt x="9690" y="223"/>
                  </a:cubicBezTo>
                  <a:cubicBezTo>
                    <a:pt x="9639" y="403"/>
                    <a:pt x="9690" y="582"/>
                    <a:pt x="9844" y="685"/>
                  </a:cubicBezTo>
                  <a:cubicBezTo>
                    <a:pt x="9910" y="731"/>
                    <a:pt x="9982" y="752"/>
                    <a:pt x="10050" y="752"/>
                  </a:cubicBezTo>
                  <a:cubicBezTo>
                    <a:pt x="10249" y="752"/>
                    <a:pt x="10428" y="580"/>
                    <a:pt x="10408" y="351"/>
                  </a:cubicBezTo>
                  <a:cubicBezTo>
                    <a:pt x="10390" y="169"/>
                    <a:pt x="10178" y="0"/>
                    <a:pt x="9983" y="0"/>
                  </a:cubicBezTo>
                  <a:close/>
                  <a:moveTo>
                    <a:pt x="7556" y="654"/>
                  </a:moveTo>
                  <a:cubicBezTo>
                    <a:pt x="7486" y="654"/>
                    <a:pt x="7412" y="721"/>
                    <a:pt x="7434" y="787"/>
                  </a:cubicBezTo>
                  <a:lnTo>
                    <a:pt x="7434" y="813"/>
                  </a:lnTo>
                  <a:cubicBezTo>
                    <a:pt x="7460" y="839"/>
                    <a:pt x="7460" y="839"/>
                    <a:pt x="7460" y="839"/>
                  </a:cubicBezTo>
                  <a:cubicBezTo>
                    <a:pt x="7485" y="864"/>
                    <a:pt x="7517" y="877"/>
                    <a:pt x="7546" y="877"/>
                  </a:cubicBezTo>
                  <a:cubicBezTo>
                    <a:pt x="7575" y="877"/>
                    <a:pt x="7601" y="864"/>
                    <a:pt x="7613" y="839"/>
                  </a:cubicBezTo>
                  <a:cubicBezTo>
                    <a:pt x="7690" y="787"/>
                    <a:pt x="7690" y="685"/>
                    <a:pt x="7588" y="659"/>
                  </a:cubicBezTo>
                  <a:cubicBezTo>
                    <a:pt x="7578" y="656"/>
                    <a:pt x="7567" y="654"/>
                    <a:pt x="7556" y="654"/>
                  </a:cubicBezTo>
                  <a:close/>
                  <a:moveTo>
                    <a:pt x="12799" y="1638"/>
                  </a:moveTo>
                  <a:cubicBezTo>
                    <a:pt x="12396" y="1638"/>
                    <a:pt x="11973" y="2067"/>
                    <a:pt x="12178" y="2454"/>
                  </a:cubicBezTo>
                  <a:lnTo>
                    <a:pt x="12152" y="2454"/>
                  </a:lnTo>
                  <a:cubicBezTo>
                    <a:pt x="12203" y="2531"/>
                    <a:pt x="12255" y="2582"/>
                    <a:pt x="12306" y="2634"/>
                  </a:cubicBezTo>
                  <a:cubicBezTo>
                    <a:pt x="12435" y="2734"/>
                    <a:pt x="12595" y="2786"/>
                    <a:pt x="12756" y="2786"/>
                  </a:cubicBezTo>
                  <a:cubicBezTo>
                    <a:pt x="12885" y="2786"/>
                    <a:pt x="13013" y="2753"/>
                    <a:pt x="13127" y="2685"/>
                  </a:cubicBezTo>
                  <a:cubicBezTo>
                    <a:pt x="13511" y="2403"/>
                    <a:pt x="13409" y="1787"/>
                    <a:pt x="12947" y="1659"/>
                  </a:cubicBezTo>
                  <a:cubicBezTo>
                    <a:pt x="12899" y="1645"/>
                    <a:pt x="12849" y="1638"/>
                    <a:pt x="12799" y="1638"/>
                  </a:cubicBezTo>
                  <a:close/>
                  <a:moveTo>
                    <a:pt x="6278" y="2155"/>
                  </a:moveTo>
                  <a:cubicBezTo>
                    <a:pt x="6196" y="2155"/>
                    <a:pt x="6115" y="2183"/>
                    <a:pt x="6049" y="2249"/>
                  </a:cubicBezTo>
                  <a:lnTo>
                    <a:pt x="6075" y="2249"/>
                  </a:lnTo>
                  <a:cubicBezTo>
                    <a:pt x="6049" y="2275"/>
                    <a:pt x="6024" y="2326"/>
                    <a:pt x="5998" y="2377"/>
                  </a:cubicBezTo>
                  <a:cubicBezTo>
                    <a:pt x="5947" y="2557"/>
                    <a:pt x="5998" y="2736"/>
                    <a:pt x="6152" y="2839"/>
                  </a:cubicBezTo>
                  <a:cubicBezTo>
                    <a:pt x="6212" y="2886"/>
                    <a:pt x="6279" y="2906"/>
                    <a:pt x="6345" y="2906"/>
                  </a:cubicBezTo>
                  <a:cubicBezTo>
                    <a:pt x="6532" y="2906"/>
                    <a:pt x="6709" y="2740"/>
                    <a:pt x="6690" y="2531"/>
                  </a:cubicBezTo>
                  <a:cubicBezTo>
                    <a:pt x="6690" y="2330"/>
                    <a:pt x="6481" y="2155"/>
                    <a:pt x="6278" y="2155"/>
                  </a:cubicBezTo>
                  <a:close/>
                  <a:moveTo>
                    <a:pt x="15296" y="2488"/>
                  </a:moveTo>
                  <a:cubicBezTo>
                    <a:pt x="15012" y="2488"/>
                    <a:pt x="14712" y="2798"/>
                    <a:pt x="14870" y="3070"/>
                  </a:cubicBezTo>
                  <a:cubicBezTo>
                    <a:pt x="14896" y="3121"/>
                    <a:pt x="14922" y="3146"/>
                    <a:pt x="14947" y="3198"/>
                  </a:cubicBezTo>
                  <a:cubicBezTo>
                    <a:pt x="15046" y="3268"/>
                    <a:pt x="15152" y="3308"/>
                    <a:pt x="15258" y="3308"/>
                  </a:cubicBezTo>
                  <a:cubicBezTo>
                    <a:pt x="15344" y="3308"/>
                    <a:pt x="15430" y="3281"/>
                    <a:pt x="15511" y="3223"/>
                  </a:cubicBezTo>
                  <a:cubicBezTo>
                    <a:pt x="15793" y="3044"/>
                    <a:pt x="15716" y="2608"/>
                    <a:pt x="15409" y="2505"/>
                  </a:cubicBezTo>
                  <a:cubicBezTo>
                    <a:pt x="15372" y="2493"/>
                    <a:pt x="15334" y="2488"/>
                    <a:pt x="15296" y="2488"/>
                  </a:cubicBezTo>
                  <a:close/>
                  <a:moveTo>
                    <a:pt x="3455" y="3035"/>
                  </a:moveTo>
                  <a:cubicBezTo>
                    <a:pt x="3318" y="3035"/>
                    <a:pt x="3186" y="3190"/>
                    <a:pt x="3254" y="3326"/>
                  </a:cubicBezTo>
                  <a:cubicBezTo>
                    <a:pt x="3254" y="3352"/>
                    <a:pt x="3280" y="3352"/>
                    <a:pt x="3306" y="3377"/>
                  </a:cubicBezTo>
                  <a:cubicBezTo>
                    <a:pt x="3348" y="3420"/>
                    <a:pt x="3398" y="3439"/>
                    <a:pt x="3447" y="3439"/>
                  </a:cubicBezTo>
                  <a:cubicBezTo>
                    <a:pt x="3488" y="3439"/>
                    <a:pt x="3527" y="3426"/>
                    <a:pt x="3562" y="3403"/>
                  </a:cubicBezTo>
                  <a:cubicBezTo>
                    <a:pt x="3690" y="3300"/>
                    <a:pt x="3665" y="3095"/>
                    <a:pt x="3511" y="3044"/>
                  </a:cubicBezTo>
                  <a:cubicBezTo>
                    <a:pt x="3492" y="3038"/>
                    <a:pt x="3474" y="3035"/>
                    <a:pt x="3455" y="3035"/>
                  </a:cubicBezTo>
                  <a:close/>
                  <a:moveTo>
                    <a:pt x="10101" y="2744"/>
                  </a:moveTo>
                  <a:cubicBezTo>
                    <a:pt x="10028" y="2744"/>
                    <a:pt x="9956" y="2766"/>
                    <a:pt x="9894" y="2817"/>
                  </a:cubicBezTo>
                  <a:lnTo>
                    <a:pt x="9894" y="2817"/>
                  </a:lnTo>
                  <a:cubicBezTo>
                    <a:pt x="9894" y="2816"/>
                    <a:pt x="9895" y="2815"/>
                    <a:pt x="9896" y="2813"/>
                  </a:cubicBezTo>
                  <a:lnTo>
                    <a:pt x="9896" y="2813"/>
                  </a:lnTo>
                  <a:lnTo>
                    <a:pt x="9870" y="2839"/>
                  </a:lnTo>
                  <a:cubicBezTo>
                    <a:pt x="9878" y="2831"/>
                    <a:pt x="9886" y="2824"/>
                    <a:pt x="9894" y="2817"/>
                  </a:cubicBezTo>
                  <a:lnTo>
                    <a:pt x="9894" y="2817"/>
                  </a:lnTo>
                  <a:cubicBezTo>
                    <a:pt x="9869" y="2867"/>
                    <a:pt x="9844" y="2916"/>
                    <a:pt x="9819" y="2941"/>
                  </a:cubicBezTo>
                  <a:cubicBezTo>
                    <a:pt x="9767" y="3121"/>
                    <a:pt x="9819" y="3300"/>
                    <a:pt x="9973" y="3429"/>
                  </a:cubicBezTo>
                  <a:cubicBezTo>
                    <a:pt x="10030" y="3467"/>
                    <a:pt x="10094" y="3485"/>
                    <a:pt x="10158" y="3485"/>
                  </a:cubicBezTo>
                  <a:cubicBezTo>
                    <a:pt x="10348" y="3485"/>
                    <a:pt x="10530" y="3326"/>
                    <a:pt x="10511" y="3095"/>
                  </a:cubicBezTo>
                  <a:cubicBezTo>
                    <a:pt x="10511" y="2913"/>
                    <a:pt x="10304" y="2744"/>
                    <a:pt x="10101" y="2744"/>
                  </a:cubicBezTo>
                  <a:close/>
                  <a:moveTo>
                    <a:pt x="14770" y="4548"/>
                  </a:moveTo>
                  <a:cubicBezTo>
                    <a:pt x="14646" y="4548"/>
                    <a:pt x="14495" y="4700"/>
                    <a:pt x="14563" y="4813"/>
                  </a:cubicBezTo>
                  <a:cubicBezTo>
                    <a:pt x="14588" y="4839"/>
                    <a:pt x="14588" y="4865"/>
                    <a:pt x="14614" y="4890"/>
                  </a:cubicBezTo>
                  <a:cubicBezTo>
                    <a:pt x="14661" y="4922"/>
                    <a:pt x="14719" y="4944"/>
                    <a:pt x="14780" y="4944"/>
                  </a:cubicBezTo>
                  <a:cubicBezTo>
                    <a:pt x="14818" y="4944"/>
                    <a:pt x="14857" y="4935"/>
                    <a:pt x="14896" y="4916"/>
                  </a:cubicBezTo>
                  <a:cubicBezTo>
                    <a:pt x="15024" y="4813"/>
                    <a:pt x="14998" y="4608"/>
                    <a:pt x="14819" y="4557"/>
                  </a:cubicBezTo>
                  <a:cubicBezTo>
                    <a:pt x="14804" y="4551"/>
                    <a:pt x="14787" y="4548"/>
                    <a:pt x="14770" y="4548"/>
                  </a:cubicBezTo>
                  <a:close/>
                  <a:moveTo>
                    <a:pt x="4573" y="4622"/>
                  </a:moveTo>
                  <a:cubicBezTo>
                    <a:pt x="4312" y="4622"/>
                    <a:pt x="4040" y="4894"/>
                    <a:pt x="4177" y="5147"/>
                  </a:cubicBezTo>
                  <a:cubicBezTo>
                    <a:pt x="4203" y="5172"/>
                    <a:pt x="4229" y="5224"/>
                    <a:pt x="4254" y="5249"/>
                  </a:cubicBezTo>
                  <a:cubicBezTo>
                    <a:pt x="4344" y="5324"/>
                    <a:pt x="4451" y="5364"/>
                    <a:pt x="4555" y="5364"/>
                  </a:cubicBezTo>
                  <a:cubicBezTo>
                    <a:pt x="4630" y="5364"/>
                    <a:pt x="4703" y="5343"/>
                    <a:pt x="4767" y="5300"/>
                  </a:cubicBezTo>
                  <a:cubicBezTo>
                    <a:pt x="5024" y="5121"/>
                    <a:pt x="4972" y="4711"/>
                    <a:pt x="4665" y="4634"/>
                  </a:cubicBezTo>
                  <a:cubicBezTo>
                    <a:pt x="4635" y="4626"/>
                    <a:pt x="4604" y="4622"/>
                    <a:pt x="4573" y="4622"/>
                  </a:cubicBezTo>
                  <a:close/>
                  <a:moveTo>
                    <a:pt x="8987" y="4400"/>
                  </a:moveTo>
                  <a:cubicBezTo>
                    <a:pt x="8604" y="4400"/>
                    <a:pt x="8182" y="4821"/>
                    <a:pt x="8383" y="5224"/>
                  </a:cubicBezTo>
                  <a:cubicBezTo>
                    <a:pt x="8408" y="5275"/>
                    <a:pt x="8460" y="5352"/>
                    <a:pt x="8537" y="5403"/>
                  </a:cubicBezTo>
                  <a:cubicBezTo>
                    <a:pt x="8665" y="5503"/>
                    <a:pt x="8818" y="5555"/>
                    <a:pt x="8972" y="5555"/>
                  </a:cubicBezTo>
                  <a:cubicBezTo>
                    <a:pt x="9094" y="5555"/>
                    <a:pt x="9218" y="5522"/>
                    <a:pt x="9331" y="5454"/>
                  </a:cubicBezTo>
                  <a:cubicBezTo>
                    <a:pt x="9716" y="5172"/>
                    <a:pt x="9614" y="4557"/>
                    <a:pt x="9152" y="4429"/>
                  </a:cubicBezTo>
                  <a:cubicBezTo>
                    <a:pt x="9099" y="4409"/>
                    <a:pt x="9044" y="4400"/>
                    <a:pt x="8987" y="4400"/>
                  </a:cubicBezTo>
                  <a:close/>
                  <a:moveTo>
                    <a:pt x="16985" y="4741"/>
                  </a:moveTo>
                  <a:cubicBezTo>
                    <a:pt x="16596" y="4741"/>
                    <a:pt x="16152" y="5169"/>
                    <a:pt x="16358" y="5557"/>
                  </a:cubicBezTo>
                  <a:cubicBezTo>
                    <a:pt x="16409" y="5634"/>
                    <a:pt x="16460" y="5685"/>
                    <a:pt x="16511" y="5736"/>
                  </a:cubicBezTo>
                  <a:cubicBezTo>
                    <a:pt x="16640" y="5836"/>
                    <a:pt x="16793" y="5889"/>
                    <a:pt x="16947" y="5889"/>
                  </a:cubicBezTo>
                  <a:cubicBezTo>
                    <a:pt x="17069" y="5889"/>
                    <a:pt x="17193" y="5856"/>
                    <a:pt x="17306" y="5788"/>
                  </a:cubicBezTo>
                  <a:cubicBezTo>
                    <a:pt x="17717" y="5506"/>
                    <a:pt x="17614" y="4890"/>
                    <a:pt x="17127" y="4762"/>
                  </a:cubicBezTo>
                  <a:cubicBezTo>
                    <a:pt x="17081" y="4748"/>
                    <a:pt x="17034" y="4741"/>
                    <a:pt x="16985" y="4741"/>
                  </a:cubicBezTo>
                  <a:close/>
                  <a:moveTo>
                    <a:pt x="6587" y="6245"/>
                  </a:moveTo>
                  <a:cubicBezTo>
                    <a:pt x="6511" y="6245"/>
                    <a:pt x="6414" y="6334"/>
                    <a:pt x="6460" y="6403"/>
                  </a:cubicBezTo>
                  <a:cubicBezTo>
                    <a:pt x="6460" y="6429"/>
                    <a:pt x="6485" y="6429"/>
                    <a:pt x="6485" y="6454"/>
                  </a:cubicBezTo>
                  <a:cubicBezTo>
                    <a:pt x="6511" y="6467"/>
                    <a:pt x="6536" y="6474"/>
                    <a:pt x="6562" y="6474"/>
                  </a:cubicBezTo>
                  <a:cubicBezTo>
                    <a:pt x="6588" y="6474"/>
                    <a:pt x="6613" y="6467"/>
                    <a:pt x="6639" y="6454"/>
                  </a:cubicBezTo>
                  <a:cubicBezTo>
                    <a:pt x="6716" y="6403"/>
                    <a:pt x="6690" y="6275"/>
                    <a:pt x="6613" y="6249"/>
                  </a:cubicBezTo>
                  <a:cubicBezTo>
                    <a:pt x="6605" y="6246"/>
                    <a:pt x="6596" y="6245"/>
                    <a:pt x="6587" y="6245"/>
                  </a:cubicBezTo>
                  <a:close/>
                  <a:moveTo>
                    <a:pt x="813" y="5837"/>
                  </a:moveTo>
                  <a:cubicBezTo>
                    <a:pt x="428" y="5837"/>
                    <a:pt x="1" y="6278"/>
                    <a:pt x="203" y="6659"/>
                  </a:cubicBezTo>
                  <a:cubicBezTo>
                    <a:pt x="228" y="6711"/>
                    <a:pt x="280" y="6788"/>
                    <a:pt x="357" y="6839"/>
                  </a:cubicBezTo>
                  <a:cubicBezTo>
                    <a:pt x="485" y="6939"/>
                    <a:pt x="638" y="6991"/>
                    <a:pt x="792" y="6991"/>
                  </a:cubicBezTo>
                  <a:cubicBezTo>
                    <a:pt x="915" y="6991"/>
                    <a:pt x="1038" y="6958"/>
                    <a:pt x="1152" y="6890"/>
                  </a:cubicBezTo>
                  <a:cubicBezTo>
                    <a:pt x="1536" y="6608"/>
                    <a:pt x="1434" y="5993"/>
                    <a:pt x="972" y="5865"/>
                  </a:cubicBezTo>
                  <a:cubicBezTo>
                    <a:pt x="921" y="5845"/>
                    <a:pt x="868" y="5837"/>
                    <a:pt x="813" y="5837"/>
                  </a:cubicBezTo>
                  <a:close/>
                  <a:moveTo>
                    <a:pt x="8010" y="7201"/>
                  </a:moveTo>
                  <a:cubicBezTo>
                    <a:pt x="7933" y="7201"/>
                    <a:pt x="7856" y="7225"/>
                    <a:pt x="7791" y="7279"/>
                  </a:cubicBezTo>
                  <a:lnTo>
                    <a:pt x="7791" y="7279"/>
                  </a:lnTo>
                  <a:cubicBezTo>
                    <a:pt x="7792" y="7278"/>
                    <a:pt x="7792" y="7276"/>
                    <a:pt x="7793" y="7275"/>
                  </a:cubicBezTo>
                  <a:lnTo>
                    <a:pt x="7793" y="7275"/>
                  </a:lnTo>
                  <a:lnTo>
                    <a:pt x="7767" y="7301"/>
                  </a:lnTo>
                  <a:cubicBezTo>
                    <a:pt x="7775" y="7293"/>
                    <a:pt x="7783" y="7286"/>
                    <a:pt x="7791" y="7279"/>
                  </a:cubicBezTo>
                  <a:lnTo>
                    <a:pt x="7791" y="7279"/>
                  </a:lnTo>
                  <a:cubicBezTo>
                    <a:pt x="7766" y="7328"/>
                    <a:pt x="7741" y="7353"/>
                    <a:pt x="7716" y="7403"/>
                  </a:cubicBezTo>
                  <a:cubicBezTo>
                    <a:pt x="7665" y="7583"/>
                    <a:pt x="7716" y="7762"/>
                    <a:pt x="7870" y="7890"/>
                  </a:cubicBezTo>
                  <a:cubicBezTo>
                    <a:pt x="7928" y="7929"/>
                    <a:pt x="7992" y="7946"/>
                    <a:pt x="8055" y="7946"/>
                  </a:cubicBezTo>
                  <a:cubicBezTo>
                    <a:pt x="8245" y="7946"/>
                    <a:pt x="8428" y="7788"/>
                    <a:pt x="8408" y="7557"/>
                  </a:cubicBezTo>
                  <a:cubicBezTo>
                    <a:pt x="8408" y="7360"/>
                    <a:pt x="8209" y="7201"/>
                    <a:pt x="8010" y="7201"/>
                  </a:cubicBezTo>
                  <a:close/>
                  <a:moveTo>
                    <a:pt x="4446" y="7536"/>
                  </a:moveTo>
                  <a:cubicBezTo>
                    <a:pt x="4057" y="7536"/>
                    <a:pt x="3613" y="7964"/>
                    <a:pt x="3818" y="8352"/>
                  </a:cubicBezTo>
                  <a:cubicBezTo>
                    <a:pt x="3844" y="8429"/>
                    <a:pt x="3895" y="8480"/>
                    <a:pt x="3972" y="8531"/>
                  </a:cubicBezTo>
                  <a:cubicBezTo>
                    <a:pt x="4087" y="8631"/>
                    <a:pt x="4241" y="8684"/>
                    <a:pt x="4399" y="8684"/>
                  </a:cubicBezTo>
                  <a:cubicBezTo>
                    <a:pt x="4525" y="8684"/>
                    <a:pt x="4654" y="8651"/>
                    <a:pt x="4767" y="8583"/>
                  </a:cubicBezTo>
                  <a:cubicBezTo>
                    <a:pt x="5152" y="8301"/>
                    <a:pt x="5049" y="7685"/>
                    <a:pt x="4588" y="7557"/>
                  </a:cubicBezTo>
                  <a:cubicBezTo>
                    <a:pt x="4542" y="7543"/>
                    <a:pt x="4495" y="7536"/>
                    <a:pt x="4446" y="7536"/>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63" name="Google Shape;1863;p36"/>
            <p:cNvSpPr/>
            <p:nvPr/>
          </p:nvSpPr>
          <p:spPr>
            <a:xfrm rot="718822">
              <a:off x="7632882" y="3365539"/>
              <a:ext cx="918528" cy="1181592"/>
            </a:xfrm>
            <a:custGeom>
              <a:avLst/>
              <a:gdLst/>
              <a:ahLst/>
              <a:cxnLst/>
              <a:rect l="l" t="t" r="r" b="b"/>
              <a:pathLst>
                <a:path w="39784" h="51178" extrusionOk="0">
                  <a:moveTo>
                    <a:pt x="39268" y="0"/>
                  </a:moveTo>
                  <a:cubicBezTo>
                    <a:pt x="39198" y="0"/>
                    <a:pt x="39125" y="22"/>
                    <a:pt x="39054" y="72"/>
                  </a:cubicBezTo>
                  <a:cubicBezTo>
                    <a:pt x="26772" y="10380"/>
                    <a:pt x="10053" y="27535"/>
                    <a:pt x="104" y="50665"/>
                  </a:cubicBezTo>
                  <a:cubicBezTo>
                    <a:pt x="1" y="50895"/>
                    <a:pt x="180" y="51152"/>
                    <a:pt x="437" y="51177"/>
                  </a:cubicBezTo>
                  <a:cubicBezTo>
                    <a:pt x="565" y="51177"/>
                    <a:pt x="668" y="51075"/>
                    <a:pt x="719" y="50972"/>
                  </a:cubicBezTo>
                  <a:cubicBezTo>
                    <a:pt x="10668" y="27945"/>
                    <a:pt x="27310" y="10868"/>
                    <a:pt x="39516" y="611"/>
                  </a:cubicBezTo>
                  <a:cubicBezTo>
                    <a:pt x="39784" y="363"/>
                    <a:pt x="39555" y="0"/>
                    <a:pt x="39268"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64" name="Google Shape;1864;p36"/>
            <p:cNvSpPr/>
            <p:nvPr/>
          </p:nvSpPr>
          <p:spPr>
            <a:xfrm rot="718822">
              <a:off x="8009603" y="2528280"/>
              <a:ext cx="906430" cy="1506230"/>
            </a:xfrm>
            <a:custGeom>
              <a:avLst/>
              <a:gdLst/>
              <a:ahLst/>
              <a:cxnLst/>
              <a:rect l="l" t="t" r="r" b="b"/>
              <a:pathLst>
                <a:path w="39260" h="65239" extrusionOk="0">
                  <a:moveTo>
                    <a:pt x="31193" y="1"/>
                  </a:moveTo>
                  <a:cubicBezTo>
                    <a:pt x="29629" y="1"/>
                    <a:pt x="28036" y="370"/>
                    <a:pt x="26643" y="1056"/>
                  </a:cubicBezTo>
                  <a:cubicBezTo>
                    <a:pt x="23259" y="2722"/>
                    <a:pt x="20848" y="5825"/>
                    <a:pt x="18746" y="8953"/>
                  </a:cubicBezTo>
                  <a:lnTo>
                    <a:pt x="18746" y="8928"/>
                  </a:lnTo>
                  <a:cubicBezTo>
                    <a:pt x="13079" y="17313"/>
                    <a:pt x="9001" y="26595"/>
                    <a:pt x="6078" y="36263"/>
                  </a:cubicBezTo>
                  <a:cubicBezTo>
                    <a:pt x="5078" y="39622"/>
                    <a:pt x="4027" y="42058"/>
                    <a:pt x="2822" y="45340"/>
                  </a:cubicBezTo>
                  <a:cubicBezTo>
                    <a:pt x="214" y="52473"/>
                    <a:pt x="1430" y="62307"/>
                    <a:pt x="14" y="65213"/>
                  </a:cubicBezTo>
                  <a:lnTo>
                    <a:pt x="14" y="65213"/>
                  </a:lnTo>
                  <a:cubicBezTo>
                    <a:pt x="7580" y="49885"/>
                    <a:pt x="20598" y="32563"/>
                    <a:pt x="32080" y="19877"/>
                  </a:cubicBezTo>
                  <a:cubicBezTo>
                    <a:pt x="34310" y="17415"/>
                    <a:pt x="36644" y="14928"/>
                    <a:pt x="37952" y="11851"/>
                  </a:cubicBezTo>
                  <a:cubicBezTo>
                    <a:pt x="39234" y="8800"/>
                    <a:pt x="39259" y="4928"/>
                    <a:pt x="37054" y="2415"/>
                  </a:cubicBezTo>
                  <a:cubicBezTo>
                    <a:pt x="35606" y="755"/>
                    <a:pt x="33429" y="1"/>
                    <a:pt x="31193" y="1"/>
                  </a:cubicBezTo>
                  <a:close/>
                  <a:moveTo>
                    <a:pt x="14" y="65213"/>
                  </a:moveTo>
                  <a:lnTo>
                    <a:pt x="14" y="65213"/>
                  </a:lnTo>
                  <a:cubicBezTo>
                    <a:pt x="10" y="65221"/>
                    <a:pt x="5" y="65230"/>
                    <a:pt x="1" y="65239"/>
                  </a:cubicBezTo>
                  <a:cubicBezTo>
                    <a:pt x="5" y="65230"/>
                    <a:pt x="10" y="65221"/>
                    <a:pt x="14" y="65213"/>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65" name="Google Shape;1865;p36"/>
            <p:cNvSpPr/>
            <p:nvPr/>
          </p:nvSpPr>
          <p:spPr>
            <a:xfrm rot="718822">
              <a:off x="8025575" y="2445523"/>
              <a:ext cx="854321" cy="1538669"/>
            </a:xfrm>
            <a:custGeom>
              <a:avLst/>
              <a:gdLst/>
              <a:ahLst/>
              <a:cxnLst/>
              <a:rect l="l" t="t" r="r" b="b"/>
              <a:pathLst>
                <a:path w="37003" h="66644" extrusionOk="0">
                  <a:moveTo>
                    <a:pt x="29021" y="0"/>
                  </a:moveTo>
                  <a:cubicBezTo>
                    <a:pt x="27307" y="0"/>
                    <a:pt x="25551" y="457"/>
                    <a:pt x="24053" y="1281"/>
                  </a:cubicBezTo>
                  <a:cubicBezTo>
                    <a:pt x="20745" y="3128"/>
                    <a:pt x="18489" y="6333"/>
                    <a:pt x="16514" y="9538"/>
                  </a:cubicBezTo>
                  <a:lnTo>
                    <a:pt x="16514" y="9513"/>
                  </a:lnTo>
                  <a:cubicBezTo>
                    <a:pt x="11232" y="18154"/>
                    <a:pt x="7591" y="27616"/>
                    <a:pt x="5129" y="37411"/>
                  </a:cubicBezTo>
                  <a:cubicBezTo>
                    <a:pt x="4257" y="40796"/>
                    <a:pt x="3360" y="43284"/>
                    <a:pt x="2308" y="46617"/>
                  </a:cubicBezTo>
                  <a:cubicBezTo>
                    <a:pt x="1" y="53874"/>
                    <a:pt x="1693" y="63669"/>
                    <a:pt x="411" y="66644"/>
                  </a:cubicBezTo>
                  <a:lnTo>
                    <a:pt x="411" y="66644"/>
                  </a:lnTo>
                  <a:cubicBezTo>
                    <a:pt x="7257" y="50951"/>
                    <a:pt x="19437" y="33052"/>
                    <a:pt x="30335" y="19846"/>
                  </a:cubicBezTo>
                  <a:cubicBezTo>
                    <a:pt x="32464" y="17257"/>
                    <a:pt x="34695" y="14692"/>
                    <a:pt x="35849" y="11564"/>
                  </a:cubicBezTo>
                  <a:cubicBezTo>
                    <a:pt x="37002" y="8436"/>
                    <a:pt x="36823" y="4564"/>
                    <a:pt x="34515" y="2153"/>
                  </a:cubicBezTo>
                  <a:cubicBezTo>
                    <a:pt x="33098" y="666"/>
                    <a:pt x="31091" y="0"/>
                    <a:pt x="2902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66" name="Google Shape;1866;p36"/>
            <p:cNvSpPr/>
            <p:nvPr/>
          </p:nvSpPr>
          <p:spPr>
            <a:xfrm rot="718822">
              <a:off x="8557141" y="2511476"/>
              <a:ext cx="353037" cy="279917"/>
            </a:xfrm>
            <a:custGeom>
              <a:avLst/>
              <a:gdLst/>
              <a:ahLst/>
              <a:cxnLst/>
              <a:rect l="l" t="t" r="r" b="b"/>
              <a:pathLst>
                <a:path w="15291" h="12124" extrusionOk="0">
                  <a:moveTo>
                    <a:pt x="8935" y="0"/>
                  </a:moveTo>
                  <a:cubicBezTo>
                    <a:pt x="8915" y="0"/>
                    <a:pt x="8895" y="3"/>
                    <a:pt x="8873" y="9"/>
                  </a:cubicBezTo>
                  <a:cubicBezTo>
                    <a:pt x="8745" y="35"/>
                    <a:pt x="8642" y="265"/>
                    <a:pt x="8770" y="368"/>
                  </a:cubicBezTo>
                  <a:cubicBezTo>
                    <a:pt x="8796" y="368"/>
                    <a:pt x="8822" y="368"/>
                    <a:pt x="8847" y="394"/>
                  </a:cubicBezTo>
                  <a:cubicBezTo>
                    <a:pt x="8950" y="394"/>
                    <a:pt x="9053" y="368"/>
                    <a:pt x="9104" y="265"/>
                  </a:cubicBezTo>
                  <a:cubicBezTo>
                    <a:pt x="9172" y="153"/>
                    <a:pt x="9080" y="0"/>
                    <a:pt x="8935" y="0"/>
                  </a:cubicBezTo>
                  <a:close/>
                  <a:moveTo>
                    <a:pt x="11916" y="1183"/>
                  </a:moveTo>
                  <a:cubicBezTo>
                    <a:pt x="11893" y="1183"/>
                    <a:pt x="11871" y="1185"/>
                    <a:pt x="11848" y="1189"/>
                  </a:cubicBezTo>
                  <a:cubicBezTo>
                    <a:pt x="11565" y="1240"/>
                    <a:pt x="11360" y="1753"/>
                    <a:pt x="11642" y="1932"/>
                  </a:cubicBezTo>
                  <a:cubicBezTo>
                    <a:pt x="11694" y="1958"/>
                    <a:pt x="11745" y="1983"/>
                    <a:pt x="11796" y="2009"/>
                  </a:cubicBezTo>
                  <a:cubicBezTo>
                    <a:pt x="11822" y="2012"/>
                    <a:pt x="11848" y="2014"/>
                    <a:pt x="11873" y="2014"/>
                  </a:cubicBezTo>
                  <a:cubicBezTo>
                    <a:pt x="12051" y="2014"/>
                    <a:pt x="12219" y="1935"/>
                    <a:pt x="12309" y="1778"/>
                  </a:cubicBezTo>
                  <a:cubicBezTo>
                    <a:pt x="12452" y="1492"/>
                    <a:pt x="12218" y="1183"/>
                    <a:pt x="11916" y="1183"/>
                  </a:cubicBezTo>
                  <a:close/>
                  <a:moveTo>
                    <a:pt x="6093" y="1486"/>
                  </a:moveTo>
                  <a:cubicBezTo>
                    <a:pt x="5938" y="1486"/>
                    <a:pt x="5786" y="1562"/>
                    <a:pt x="5745" y="1727"/>
                  </a:cubicBezTo>
                  <a:cubicBezTo>
                    <a:pt x="5745" y="1778"/>
                    <a:pt x="5745" y="1804"/>
                    <a:pt x="5745" y="1855"/>
                  </a:cubicBezTo>
                  <a:cubicBezTo>
                    <a:pt x="5770" y="2035"/>
                    <a:pt x="5924" y="2189"/>
                    <a:pt x="6104" y="2214"/>
                  </a:cubicBezTo>
                  <a:cubicBezTo>
                    <a:pt x="6114" y="2215"/>
                    <a:pt x="6124" y="2216"/>
                    <a:pt x="6134" y="2216"/>
                  </a:cubicBezTo>
                  <a:cubicBezTo>
                    <a:pt x="6400" y="2216"/>
                    <a:pt x="6585" y="1897"/>
                    <a:pt x="6437" y="1650"/>
                  </a:cubicBezTo>
                  <a:cubicBezTo>
                    <a:pt x="6366" y="1543"/>
                    <a:pt x="6228" y="1486"/>
                    <a:pt x="6093" y="1486"/>
                  </a:cubicBezTo>
                  <a:close/>
                  <a:moveTo>
                    <a:pt x="9380" y="1591"/>
                  </a:moveTo>
                  <a:cubicBezTo>
                    <a:pt x="9348" y="1591"/>
                    <a:pt x="9316" y="1593"/>
                    <a:pt x="9283" y="1599"/>
                  </a:cubicBezTo>
                  <a:cubicBezTo>
                    <a:pt x="8847" y="1676"/>
                    <a:pt x="8565" y="2394"/>
                    <a:pt x="8976" y="2676"/>
                  </a:cubicBezTo>
                  <a:cubicBezTo>
                    <a:pt x="9027" y="2701"/>
                    <a:pt x="9104" y="2753"/>
                    <a:pt x="9181" y="2753"/>
                  </a:cubicBezTo>
                  <a:cubicBezTo>
                    <a:pt x="9222" y="2760"/>
                    <a:pt x="9265" y="2764"/>
                    <a:pt x="9307" y="2764"/>
                  </a:cubicBezTo>
                  <a:cubicBezTo>
                    <a:pt x="9550" y="2764"/>
                    <a:pt x="9793" y="2642"/>
                    <a:pt x="9924" y="2445"/>
                  </a:cubicBezTo>
                  <a:cubicBezTo>
                    <a:pt x="10115" y="2040"/>
                    <a:pt x="9796" y="1591"/>
                    <a:pt x="9380" y="1591"/>
                  </a:cubicBezTo>
                  <a:close/>
                  <a:moveTo>
                    <a:pt x="4129" y="3189"/>
                  </a:moveTo>
                  <a:cubicBezTo>
                    <a:pt x="4052" y="3214"/>
                    <a:pt x="4001" y="3343"/>
                    <a:pt x="4078" y="3394"/>
                  </a:cubicBezTo>
                  <a:lnTo>
                    <a:pt x="4078" y="3419"/>
                  </a:lnTo>
                  <a:lnTo>
                    <a:pt x="4104" y="3419"/>
                  </a:lnTo>
                  <a:cubicBezTo>
                    <a:pt x="4155" y="3419"/>
                    <a:pt x="4232" y="3394"/>
                    <a:pt x="4257" y="3343"/>
                  </a:cubicBezTo>
                  <a:cubicBezTo>
                    <a:pt x="4283" y="3266"/>
                    <a:pt x="4206" y="3189"/>
                    <a:pt x="4129" y="3189"/>
                  </a:cubicBezTo>
                  <a:close/>
                  <a:moveTo>
                    <a:pt x="14587" y="2354"/>
                  </a:moveTo>
                  <a:cubicBezTo>
                    <a:pt x="14547" y="2354"/>
                    <a:pt x="14505" y="2359"/>
                    <a:pt x="14463" y="2368"/>
                  </a:cubicBezTo>
                  <a:cubicBezTo>
                    <a:pt x="14027" y="2445"/>
                    <a:pt x="13745" y="3137"/>
                    <a:pt x="14155" y="3419"/>
                  </a:cubicBezTo>
                  <a:lnTo>
                    <a:pt x="14130" y="3419"/>
                  </a:lnTo>
                  <a:cubicBezTo>
                    <a:pt x="14207" y="3471"/>
                    <a:pt x="14284" y="3496"/>
                    <a:pt x="14360" y="3496"/>
                  </a:cubicBezTo>
                  <a:cubicBezTo>
                    <a:pt x="14415" y="3511"/>
                    <a:pt x="14471" y="3519"/>
                    <a:pt x="14527" y="3519"/>
                  </a:cubicBezTo>
                  <a:cubicBezTo>
                    <a:pt x="14756" y="3519"/>
                    <a:pt x="14980" y="3395"/>
                    <a:pt x="15104" y="3189"/>
                  </a:cubicBezTo>
                  <a:cubicBezTo>
                    <a:pt x="15290" y="2793"/>
                    <a:pt x="14990" y="2354"/>
                    <a:pt x="14587" y="2354"/>
                  </a:cubicBezTo>
                  <a:close/>
                  <a:moveTo>
                    <a:pt x="12388" y="3205"/>
                  </a:moveTo>
                  <a:cubicBezTo>
                    <a:pt x="12371" y="3205"/>
                    <a:pt x="12353" y="3208"/>
                    <a:pt x="12335" y="3214"/>
                  </a:cubicBezTo>
                  <a:cubicBezTo>
                    <a:pt x="12181" y="3240"/>
                    <a:pt x="12078" y="3471"/>
                    <a:pt x="12232" y="3573"/>
                  </a:cubicBezTo>
                  <a:cubicBezTo>
                    <a:pt x="12258" y="3573"/>
                    <a:pt x="12283" y="3599"/>
                    <a:pt x="12309" y="3599"/>
                  </a:cubicBezTo>
                  <a:cubicBezTo>
                    <a:pt x="12323" y="3604"/>
                    <a:pt x="12337" y="3606"/>
                    <a:pt x="12352" y="3606"/>
                  </a:cubicBezTo>
                  <a:cubicBezTo>
                    <a:pt x="12421" y="3606"/>
                    <a:pt x="12498" y="3560"/>
                    <a:pt x="12540" y="3496"/>
                  </a:cubicBezTo>
                  <a:cubicBezTo>
                    <a:pt x="12608" y="3361"/>
                    <a:pt x="12516" y="3205"/>
                    <a:pt x="12388" y="3205"/>
                  </a:cubicBezTo>
                  <a:close/>
                  <a:moveTo>
                    <a:pt x="7478" y="3842"/>
                  </a:moveTo>
                  <a:cubicBezTo>
                    <a:pt x="7323" y="3842"/>
                    <a:pt x="7170" y="3912"/>
                    <a:pt x="7129" y="4061"/>
                  </a:cubicBezTo>
                  <a:lnTo>
                    <a:pt x="7155" y="4061"/>
                  </a:lnTo>
                  <a:cubicBezTo>
                    <a:pt x="7155" y="4112"/>
                    <a:pt x="7155" y="4163"/>
                    <a:pt x="7155" y="4214"/>
                  </a:cubicBezTo>
                  <a:cubicBezTo>
                    <a:pt x="7181" y="4394"/>
                    <a:pt x="7334" y="4522"/>
                    <a:pt x="7514" y="4573"/>
                  </a:cubicBezTo>
                  <a:cubicBezTo>
                    <a:pt x="7796" y="4573"/>
                    <a:pt x="7976" y="4240"/>
                    <a:pt x="7822" y="4009"/>
                  </a:cubicBezTo>
                  <a:cubicBezTo>
                    <a:pt x="7761" y="3900"/>
                    <a:pt x="7619" y="3842"/>
                    <a:pt x="7478" y="3842"/>
                  </a:cubicBezTo>
                  <a:close/>
                  <a:moveTo>
                    <a:pt x="3853" y="5099"/>
                  </a:moveTo>
                  <a:cubicBezTo>
                    <a:pt x="3701" y="5099"/>
                    <a:pt x="3554" y="5169"/>
                    <a:pt x="3514" y="5317"/>
                  </a:cubicBezTo>
                  <a:cubicBezTo>
                    <a:pt x="3514" y="5368"/>
                    <a:pt x="3514" y="5420"/>
                    <a:pt x="3514" y="5471"/>
                  </a:cubicBezTo>
                  <a:cubicBezTo>
                    <a:pt x="3539" y="5650"/>
                    <a:pt x="3693" y="5804"/>
                    <a:pt x="3873" y="5830"/>
                  </a:cubicBezTo>
                  <a:cubicBezTo>
                    <a:pt x="4155" y="5830"/>
                    <a:pt x="4360" y="5522"/>
                    <a:pt x="4206" y="5266"/>
                  </a:cubicBezTo>
                  <a:cubicBezTo>
                    <a:pt x="4133" y="5156"/>
                    <a:pt x="3991" y="5099"/>
                    <a:pt x="3853" y="5099"/>
                  </a:cubicBezTo>
                  <a:close/>
                  <a:moveTo>
                    <a:pt x="7382" y="5816"/>
                  </a:moveTo>
                  <a:cubicBezTo>
                    <a:pt x="7341" y="5816"/>
                    <a:pt x="7300" y="5820"/>
                    <a:pt x="7258" y="5830"/>
                  </a:cubicBezTo>
                  <a:cubicBezTo>
                    <a:pt x="6822" y="5907"/>
                    <a:pt x="6540" y="6625"/>
                    <a:pt x="6924" y="6907"/>
                  </a:cubicBezTo>
                  <a:lnTo>
                    <a:pt x="6950" y="6907"/>
                  </a:lnTo>
                  <a:cubicBezTo>
                    <a:pt x="7001" y="6932"/>
                    <a:pt x="7078" y="6958"/>
                    <a:pt x="7155" y="6984"/>
                  </a:cubicBezTo>
                  <a:cubicBezTo>
                    <a:pt x="7196" y="6991"/>
                    <a:pt x="7238" y="6995"/>
                    <a:pt x="7280" y="6995"/>
                  </a:cubicBezTo>
                  <a:cubicBezTo>
                    <a:pt x="7524" y="6995"/>
                    <a:pt x="7767" y="6869"/>
                    <a:pt x="7899" y="6650"/>
                  </a:cubicBezTo>
                  <a:cubicBezTo>
                    <a:pt x="8085" y="6254"/>
                    <a:pt x="7785" y="5816"/>
                    <a:pt x="7382" y="5816"/>
                  </a:cubicBezTo>
                  <a:close/>
                  <a:moveTo>
                    <a:pt x="1704" y="7231"/>
                  </a:moveTo>
                  <a:cubicBezTo>
                    <a:pt x="1684" y="7231"/>
                    <a:pt x="1663" y="7234"/>
                    <a:pt x="1642" y="7240"/>
                  </a:cubicBezTo>
                  <a:cubicBezTo>
                    <a:pt x="1514" y="7266"/>
                    <a:pt x="1411" y="7497"/>
                    <a:pt x="1539" y="7599"/>
                  </a:cubicBezTo>
                  <a:cubicBezTo>
                    <a:pt x="1565" y="7599"/>
                    <a:pt x="1591" y="7625"/>
                    <a:pt x="1616" y="7625"/>
                  </a:cubicBezTo>
                  <a:cubicBezTo>
                    <a:pt x="1634" y="7629"/>
                    <a:pt x="1653" y="7631"/>
                    <a:pt x="1670" y="7631"/>
                  </a:cubicBezTo>
                  <a:cubicBezTo>
                    <a:pt x="1754" y="7631"/>
                    <a:pt x="1830" y="7586"/>
                    <a:pt x="1873" y="7522"/>
                  </a:cubicBezTo>
                  <a:cubicBezTo>
                    <a:pt x="1940" y="7387"/>
                    <a:pt x="1849" y="7231"/>
                    <a:pt x="1704" y="7231"/>
                  </a:cubicBezTo>
                  <a:close/>
                  <a:moveTo>
                    <a:pt x="5899" y="8599"/>
                  </a:moveTo>
                  <a:cubicBezTo>
                    <a:pt x="5822" y="8599"/>
                    <a:pt x="5770" y="8753"/>
                    <a:pt x="5847" y="8804"/>
                  </a:cubicBezTo>
                  <a:cubicBezTo>
                    <a:pt x="5847" y="8804"/>
                    <a:pt x="5873" y="8804"/>
                    <a:pt x="5873" y="8830"/>
                  </a:cubicBezTo>
                  <a:cubicBezTo>
                    <a:pt x="5924" y="8830"/>
                    <a:pt x="6001" y="8804"/>
                    <a:pt x="6027" y="8753"/>
                  </a:cubicBezTo>
                  <a:cubicBezTo>
                    <a:pt x="6052" y="8676"/>
                    <a:pt x="5975" y="8599"/>
                    <a:pt x="5899" y="8599"/>
                  </a:cubicBezTo>
                  <a:close/>
                  <a:moveTo>
                    <a:pt x="3453" y="8132"/>
                  </a:moveTo>
                  <a:cubicBezTo>
                    <a:pt x="3431" y="8132"/>
                    <a:pt x="3408" y="8134"/>
                    <a:pt x="3386" y="8138"/>
                  </a:cubicBezTo>
                  <a:cubicBezTo>
                    <a:pt x="3103" y="8189"/>
                    <a:pt x="2924" y="8651"/>
                    <a:pt x="3206" y="8830"/>
                  </a:cubicBezTo>
                  <a:cubicBezTo>
                    <a:pt x="3232" y="8856"/>
                    <a:pt x="3283" y="8856"/>
                    <a:pt x="3334" y="8881"/>
                  </a:cubicBezTo>
                  <a:cubicBezTo>
                    <a:pt x="3357" y="8885"/>
                    <a:pt x="3380" y="8886"/>
                    <a:pt x="3403" y="8886"/>
                  </a:cubicBezTo>
                  <a:cubicBezTo>
                    <a:pt x="3558" y="8886"/>
                    <a:pt x="3706" y="8810"/>
                    <a:pt x="3796" y="8676"/>
                  </a:cubicBezTo>
                  <a:cubicBezTo>
                    <a:pt x="3915" y="8415"/>
                    <a:pt x="3726" y="8132"/>
                    <a:pt x="3453" y="8132"/>
                  </a:cubicBezTo>
                  <a:close/>
                  <a:moveTo>
                    <a:pt x="7730" y="8742"/>
                  </a:moveTo>
                  <a:cubicBezTo>
                    <a:pt x="7579" y="8742"/>
                    <a:pt x="7427" y="8819"/>
                    <a:pt x="7386" y="8984"/>
                  </a:cubicBezTo>
                  <a:cubicBezTo>
                    <a:pt x="7386" y="9010"/>
                    <a:pt x="7386" y="9061"/>
                    <a:pt x="7386" y="9112"/>
                  </a:cubicBezTo>
                  <a:cubicBezTo>
                    <a:pt x="7437" y="9292"/>
                    <a:pt x="7565" y="9445"/>
                    <a:pt x="7745" y="9471"/>
                  </a:cubicBezTo>
                  <a:cubicBezTo>
                    <a:pt x="8027" y="9471"/>
                    <a:pt x="8232" y="9163"/>
                    <a:pt x="8052" y="8907"/>
                  </a:cubicBezTo>
                  <a:cubicBezTo>
                    <a:pt x="7993" y="8800"/>
                    <a:pt x="7862" y="8742"/>
                    <a:pt x="7730" y="8742"/>
                  </a:cubicBezTo>
                  <a:close/>
                  <a:moveTo>
                    <a:pt x="4824" y="10739"/>
                  </a:moveTo>
                  <a:cubicBezTo>
                    <a:pt x="4782" y="10739"/>
                    <a:pt x="4738" y="10744"/>
                    <a:pt x="4693" y="10753"/>
                  </a:cubicBezTo>
                  <a:cubicBezTo>
                    <a:pt x="4257" y="10830"/>
                    <a:pt x="4001" y="11522"/>
                    <a:pt x="4411" y="11805"/>
                  </a:cubicBezTo>
                  <a:lnTo>
                    <a:pt x="4386" y="11805"/>
                  </a:lnTo>
                  <a:cubicBezTo>
                    <a:pt x="4463" y="11856"/>
                    <a:pt x="4539" y="11881"/>
                    <a:pt x="4616" y="11907"/>
                  </a:cubicBezTo>
                  <a:cubicBezTo>
                    <a:pt x="4658" y="11915"/>
                    <a:pt x="4699" y="11918"/>
                    <a:pt x="4739" y="11918"/>
                  </a:cubicBezTo>
                  <a:cubicBezTo>
                    <a:pt x="4978" y="11918"/>
                    <a:pt x="5203" y="11793"/>
                    <a:pt x="5334" y="11574"/>
                  </a:cubicBezTo>
                  <a:cubicBezTo>
                    <a:pt x="5544" y="11178"/>
                    <a:pt x="5246" y="10739"/>
                    <a:pt x="4824" y="10739"/>
                  </a:cubicBezTo>
                  <a:close/>
                  <a:moveTo>
                    <a:pt x="816" y="10950"/>
                  </a:moveTo>
                  <a:cubicBezTo>
                    <a:pt x="784" y="10950"/>
                    <a:pt x="751" y="10953"/>
                    <a:pt x="719" y="10958"/>
                  </a:cubicBezTo>
                  <a:cubicBezTo>
                    <a:pt x="283" y="11035"/>
                    <a:pt x="1" y="11753"/>
                    <a:pt x="411" y="12035"/>
                  </a:cubicBezTo>
                  <a:cubicBezTo>
                    <a:pt x="462" y="12061"/>
                    <a:pt x="539" y="12087"/>
                    <a:pt x="616" y="12112"/>
                  </a:cubicBezTo>
                  <a:cubicBezTo>
                    <a:pt x="658" y="12120"/>
                    <a:pt x="700" y="12123"/>
                    <a:pt x="742" y="12123"/>
                  </a:cubicBezTo>
                  <a:cubicBezTo>
                    <a:pt x="986" y="12123"/>
                    <a:pt x="1229" y="12001"/>
                    <a:pt x="1360" y="11805"/>
                  </a:cubicBezTo>
                  <a:cubicBezTo>
                    <a:pt x="1550" y="11400"/>
                    <a:pt x="1232" y="10950"/>
                    <a:pt x="816" y="1095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67" name="Google Shape;1867;p36"/>
            <p:cNvSpPr/>
            <p:nvPr/>
          </p:nvSpPr>
          <p:spPr>
            <a:xfrm rot="718822">
              <a:off x="8018037" y="2549860"/>
              <a:ext cx="697670" cy="1395916"/>
            </a:xfrm>
            <a:custGeom>
              <a:avLst/>
              <a:gdLst/>
              <a:ahLst/>
              <a:cxnLst/>
              <a:rect l="l" t="t" r="r" b="b"/>
              <a:pathLst>
                <a:path w="30218" h="60461" extrusionOk="0">
                  <a:moveTo>
                    <a:pt x="29718" y="1"/>
                  </a:moveTo>
                  <a:cubicBezTo>
                    <a:pt x="29628" y="1"/>
                    <a:pt x="29537" y="37"/>
                    <a:pt x="29464" y="124"/>
                  </a:cubicBezTo>
                  <a:cubicBezTo>
                    <a:pt x="15053" y="18330"/>
                    <a:pt x="4052" y="40716"/>
                    <a:pt x="52" y="60025"/>
                  </a:cubicBezTo>
                  <a:cubicBezTo>
                    <a:pt x="1" y="60230"/>
                    <a:pt x="129" y="60409"/>
                    <a:pt x="334" y="60461"/>
                  </a:cubicBezTo>
                  <a:lnTo>
                    <a:pt x="411" y="60461"/>
                  </a:lnTo>
                  <a:cubicBezTo>
                    <a:pt x="565" y="60461"/>
                    <a:pt x="719" y="60333"/>
                    <a:pt x="744" y="60179"/>
                  </a:cubicBezTo>
                  <a:cubicBezTo>
                    <a:pt x="4745" y="40947"/>
                    <a:pt x="15668" y="18689"/>
                    <a:pt x="30028" y="560"/>
                  </a:cubicBezTo>
                  <a:cubicBezTo>
                    <a:pt x="30218" y="294"/>
                    <a:pt x="29972" y="1"/>
                    <a:pt x="29718"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Tree>
    <p:extLst>
      <p:ext uri="{BB962C8B-B14F-4D97-AF65-F5344CB8AC3E}">
        <p14:creationId xmlns:p14="http://schemas.microsoft.com/office/powerpoint/2010/main" val="1617763446"/>
      </p:ext>
    </p:extLst>
  </p:cSld>
  <p:clrMapOvr>
    <a:masterClrMapping/>
  </p:clrMapOvr>
</p:sldLayout>
</file>

<file path=ppt/slideLayouts/slideLayout218.xml><?xml version="1.0" encoding="utf-8"?>
<p:sldLayout xmlns:a="http://schemas.openxmlformats.org/drawingml/2006/main" xmlns:r="http://schemas.openxmlformats.org/officeDocument/2006/relationships" xmlns:p="http://schemas.openxmlformats.org/presentationml/2006/main" matchingName="Title slide" type="title">
  <p:cSld name="Title slide">
    <p:spTree>
      <p:nvGrpSpPr>
        <p:cNvPr id="1" name="Shape 8"/>
        <p:cNvGrpSpPr/>
        <p:nvPr/>
      </p:nvGrpSpPr>
      <p:grpSpPr>
        <a:xfrm>
          <a:off x="0" y="0"/>
          <a:ext cx="0" cy="0"/>
          <a:chOff x="0" y="0"/>
          <a:chExt cx="0" cy="0"/>
        </a:xfrm>
      </p:grpSpPr>
      <p:pic>
        <p:nvPicPr>
          <p:cNvPr id="9" name="Google Shape;9;p2"/>
          <p:cNvPicPr preferRelativeResize="0"/>
          <p:nvPr/>
        </p:nvPicPr>
        <p:blipFill>
          <a:blip r:embed="rId2">
            <a:alphaModFix/>
          </a:blip>
          <a:stretch>
            <a:fillRect/>
          </a:stretch>
        </p:blipFill>
        <p:spPr>
          <a:xfrm>
            <a:off x="-75466" y="-36433"/>
            <a:ext cx="12342935" cy="7005332"/>
          </a:xfrm>
          <a:prstGeom prst="rect">
            <a:avLst/>
          </a:prstGeom>
          <a:noFill/>
          <a:ln>
            <a:noFill/>
          </a:ln>
        </p:spPr>
      </p:pic>
      <p:grpSp>
        <p:nvGrpSpPr>
          <p:cNvPr id="10" name="Google Shape;10;p2"/>
          <p:cNvGrpSpPr/>
          <p:nvPr/>
        </p:nvGrpSpPr>
        <p:grpSpPr>
          <a:xfrm>
            <a:off x="-831699" y="-410817"/>
            <a:ext cx="3265613" cy="4031221"/>
            <a:chOff x="-623774" y="-350900"/>
            <a:chExt cx="2449210" cy="3023416"/>
          </a:xfrm>
        </p:grpSpPr>
        <p:grpSp>
          <p:nvGrpSpPr>
            <p:cNvPr id="11" name="Google Shape;11;p2"/>
            <p:cNvGrpSpPr/>
            <p:nvPr/>
          </p:nvGrpSpPr>
          <p:grpSpPr>
            <a:xfrm rot="1413719">
              <a:off x="224827" y="-308028"/>
              <a:ext cx="616248" cy="1925931"/>
              <a:chOff x="-1858600" y="2385325"/>
              <a:chExt cx="523125" cy="1635025"/>
            </a:xfrm>
          </p:grpSpPr>
          <p:sp>
            <p:nvSpPr>
              <p:cNvPr id="12" name="Google Shape;12;p2"/>
              <p:cNvSpPr/>
              <p:nvPr/>
            </p:nvSpPr>
            <p:spPr>
              <a:xfrm>
                <a:off x="-1804750" y="2385325"/>
                <a:ext cx="469275" cy="1635025"/>
              </a:xfrm>
              <a:custGeom>
                <a:avLst/>
                <a:gdLst/>
                <a:ahLst/>
                <a:cxnLst/>
                <a:rect l="l" t="t" r="r" b="b"/>
                <a:pathLst>
                  <a:path w="18771" h="65401" extrusionOk="0">
                    <a:moveTo>
                      <a:pt x="12062" y="1"/>
                    </a:moveTo>
                    <a:cubicBezTo>
                      <a:pt x="9693" y="1"/>
                      <a:pt x="7259" y="1264"/>
                      <a:pt x="5667" y="3115"/>
                    </a:cubicBezTo>
                    <a:cubicBezTo>
                      <a:pt x="3462" y="5679"/>
                      <a:pt x="2513" y="9064"/>
                      <a:pt x="1872" y="12397"/>
                    </a:cubicBezTo>
                    <a:lnTo>
                      <a:pt x="1872" y="12372"/>
                    </a:lnTo>
                    <a:cubicBezTo>
                      <a:pt x="129" y="21270"/>
                      <a:pt x="0" y="30373"/>
                      <a:pt x="975" y="39373"/>
                    </a:cubicBezTo>
                    <a:cubicBezTo>
                      <a:pt x="1308" y="42476"/>
                      <a:pt x="1308" y="44861"/>
                      <a:pt x="1462" y="47989"/>
                    </a:cubicBezTo>
                    <a:cubicBezTo>
                      <a:pt x="1795" y="54796"/>
                      <a:pt x="6238" y="62496"/>
                      <a:pt x="6079" y="65382"/>
                    </a:cubicBezTo>
                    <a:lnTo>
                      <a:pt x="6079" y="65382"/>
                    </a:lnTo>
                    <a:cubicBezTo>
                      <a:pt x="6979" y="50077"/>
                      <a:pt x="11644" y="31239"/>
                      <a:pt x="16694" y="16756"/>
                    </a:cubicBezTo>
                    <a:cubicBezTo>
                      <a:pt x="17694" y="13936"/>
                      <a:pt x="18771" y="11064"/>
                      <a:pt x="18745" y="8089"/>
                    </a:cubicBezTo>
                    <a:cubicBezTo>
                      <a:pt x="18745" y="5089"/>
                      <a:pt x="17412" y="1909"/>
                      <a:pt x="14719" y="602"/>
                    </a:cubicBezTo>
                    <a:cubicBezTo>
                      <a:pt x="13878" y="188"/>
                      <a:pt x="12974" y="1"/>
                      <a:pt x="12062" y="1"/>
                    </a:cubicBezTo>
                    <a:close/>
                    <a:moveTo>
                      <a:pt x="6079" y="65382"/>
                    </a:moveTo>
                    <a:lnTo>
                      <a:pt x="6079" y="65382"/>
                    </a:lnTo>
                    <a:cubicBezTo>
                      <a:pt x="6078" y="65388"/>
                      <a:pt x="6078" y="65394"/>
                      <a:pt x="6078" y="65400"/>
                    </a:cubicBezTo>
                    <a:cubicBezTo>
                      <a:pt x="6078" y="65394"/>
                      <a:pt x="6078" y="65388"/>
                      <a:pt x="6079" y="65382"/>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 name="Google Shape;13;p2"/>
              <p:cNvSpPr/>
              <p:nvPr/>
            </p:nvSpPr>
            <p:spPr>
              <a:xfrm>
                <a:off x="-1858600" y="2385425"/>
                <a:ext cx="469275" cy="1634925"/>
              </a:xfrm>
              <a:custGeom>
                <a:avLst/>
                <a:gdLst/>
                <a:ahLst/>
                <a:cxnLst/>
                <a:rect l="l" t="t" r="r" b="b"/>
                <a:pathLst>
                  <a:path w="18771" h="65397" extrusionOk="0">
                    <a:moveTo>
                      <a:pt x="12088" y="1"/>
                    </a:moveTo>
                    <a:cubicBezTo>
                      <a:pt x="9704" y="1"/>
                      <a:pt x="7263" y="1274"/>
                      <a:pt x="5667" y="3111"/>
                    </a:cubicBezTo>
                    <a:cubicBezTo>
                      <a:pt x="3462" y="5649"/>
                      <a:pt x="2513" y="9060"/>
                      <a:pt x="1872" y="12393"/>
                    </a:cubicBezTo>
                    <a:lnTo>
                      <a:pt x="1872" y="12368"/>
                    </a:lnTo>
                    <a:cubicBezTo>
                      <a:pt x="129" y="21266"/>
                      <a:pt x="0" y="30369"/>
                      <a:pt x="975" y="39369"/>
                    </a:cubicBezTo>
                    <a:cubicBezTo>
                      <a:pt x="1308" y="42472"/>
                      <a:pt x="1308" y="44857"/>
                      <a:pt x="1462" y="47985"/>
                    </a:cubicBezTo>
                    <a:cubicBezTo>
                      <a:pt x="1795" y="54792"/>
                      <a:pt x="6239" y="62492"/>
                      <a:pt x="6079" y="65378"/>
                    </a:cubicBezTo>
                    <a:lnTo>
                      <a:pt x="6079" y="65378"/>
                    </a:lnTo>
                    <a:cubicBezTo>
                      <a:pt x="6979" y="50073"/>
                      <a:pt x="11670" y="31235"/>
                      <a:pt x="16694" y="16752"/>
                    </a:cubicBezTo>
                    <a:cubicBezTo>
                      <a:pt x="17694" y="13932"/>
                      <a:pt x="18771" y="11060"/>
                      <a:pt x="18771" y="8085"/>
                    </a:cubicBezTo>
                    <a:cubicBezTo>
                      <a:pt x="18745" y="5085"/>
                      <a:pt x="17412" y="1905"/>
                      <a:pt x="14745" y="598"/>
                    </a:cubicBezTo>
                    <a:cubicBezTo>
                      <a:pt x="13901" y="187"/>
                      <a:pt x="12999" y="1"/>
                      <a:pt x="12088" y="1"/>
                    </a:cubicBezTo>
                    <a:close/>
                    <a:moveTo>
                      <a:pt x="6079" y="65378"/>
                    </a:moveTo>
                    <a:cubicBezTo>
                      <a:pt x="6078" y="65384"/>
                      <a:pt x="6078" y="65390"/>
                      <a:pt x="6078" y="65396"/>
                    </a:cubicBezTo>
                    <a:cubicBezTo>
                      <a:pt x="6078" y="65390"/>
                      <a:pt x="6078" y="65384"/>
                      <a:pt x="6079" y="65378"/>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 name="Google Shape;14;p2"/>
              <p:cNvSpPr/>
              <p:nvPr/>
            </p:nvSpPr>
            <p:spPr>
              <a:xfrm>
                <a:off x="-1766300" y="2414375"/>
                <a:ext cx="329125" cy="283550"/>
              </a:xfrm>
              <a:custGeom>
                <a:avLst/>
                <a:gdLst/>
                <a:ahLst/>
                <a:cxnLst/>
                <a:rect l="l" t="t" r="r" b="b"/>
                <a:pathLst>
                  <a:path w="13165" h="11342" extrusionOk="0">
                    <a:moveTo>
                      <a:pt x="7214" y="1"/>
                    </a:moveTo>
                    <a:cubicBezTo>
                      <a:pt x="7203" y="1"/>
                      <a:pt x="7192" y="2"/>
                      <a:pt x="7181" y="4"/>
                    </a:cubicBezTo>
                    <a:cubicBezTo>
                      <a:pt x="7053" y="55"/>
                      <a:pt x="6976" y="260"/>
                      <a:pt x="7104" y="337"/>
                    </a:cubicBezTo>
                    <a:cubicBezTo>
                      <a:pt x="7130" y="363"/>
                      <a:pt x="7155" y="363"/>
                      <a:pt x="7181" y="363"/>
                    </a:cubicBezTo>
                    <a:cubicBezTo>
                      <a:pt x="7258" y="363"/>
                      <a:pt x="7335" y="337"/>
                      <a:pt x="7386" y="260"/>
                    </a:cubicBezTo>
                    <a:cubicBezTo>
                      <a:pt x="7433" y="120"/>
                      <a:pt x="7330" y="1"/>
                      <a:pt x="7214" y="1"/>
                    </a:cubicBezTo>
                    <a:close/>
                    <a:moveTo>
                      <a:pt x="10096" y="914"/>
                    </a:moveTo>
                    <a:cubicBezTo>
                      <a:pt x="10065" y="914"/>
                      <a:pt x="10033" y="918"/>
                      <a:pt x="10001" y="927"/>
                    </a:cubicBezTo>
                    <a:cubicBezTo>
                      <a:pt x="9719" y="1004"/>
                      <a:pt x="9591" y="1440"/>
                      <a:pt x="9848" y="1619"/>
                    </a:cubicBezTo>
                    <a:cubicBezTo>
                      <a:pt x="9899" y="1619"/>
                      <a:pt x="9950" y="1645"/>
                      <a:pt x="10001" y="1645"/>
                    </a:cubicBezTo>
                    <a:cubicBezTo>
                      <a:pt x="10024" y="1648"/>
                      <a:pt x="10046" y="1650"/>
                      <a:pt x="10069" y="1650"/>
                    </a:cubicBezTo>
                    <a:cubicBezTo>
                      <a:pt x="10224" y="1650"/>
                      <a:pt x="10370" y="1571"/>
                      <a:pt x="10437" y="1414"/>
                    </a:cubicBezTo>
                    <a:cubicBezTo>
                      <a:pt x="10528" y="1164"/>
                      <a:pt x="10337" y="914"/>
                      <a:pt x="10096" y="914"/>
                    </a:cubicBezTo>
                    <a:close/>
                    <a:moveTo>
                      <a:pt x="4839" y="1534"/>
                    </a:moveTo>
                    <a:cubicBezTo>
                      <a:pt x="4695" y="1534"/>
                      <a:pt x="4554" y="1605"/>
                      <a:pt x="4540" y="1748"/>
                    </a:cubicBezTo>
                    <a:cubicBezTo>
                      <a:pt x="4540" y="1799"/>
                      <a:pt x="4540" y="1824"/>
                      <a:pt x="4540" y="1876"/>
                    </a:cubicBezTo>
                    <a:cubicBezTo>
                      <a:pt x="4591" y="2030"/>
                      <a:pt x="4719" y="2158"/>
                      <a:pt x="4873" y="2183"/>
                    </a:cubicBezTo>
                    <a:cubicBezTo>
                      <a:pt x="5129" y="2183"/>
                      <a:pt x="5309" y="1876"/>
                      <a:pt x="5129" y="1671"/>
                    </a:cubicBezTo>
                    <a:cubicBezTo>
                      <a:pt x="5072" y="1579"/>
                      <a:pt x="4955" y="1534"/>
                      <a:pt x="4839" y="1534"/>
                    </a:cubicBezTo>
                    <a:close/>
                    <a:moveTo>
                      <a:pt x="7873" y="1434"/>
                    </a:moveTo>
                    <a:cubicBezTo>
                      <a:pt x="7815" y="1434"/>
                      <a:pt x="7755" y="1444"/>
                      <a:pt x="7694" y="1465"/>
                    </a:cubicBezTo>
                    <a:cubicBezTo>
                      <a:pt x="7309" y="1542"/>
                      <a:pt x="7104" y="2183"/>
                      <a:pt x="7488" y="2414"/>
                    </a:cubicBezTo>
                    <a:lnTo>
                      <a:pt x="7514" y="2414"/>
                    </a:lnTo>
                    <a:cubicBezTo>
                      <a:pt x="7565" y="2440"/>
                      <a:pt x="7642" y="2466"/>
                      <a:pt x="7694" y="2491"/>
                    </a:cubicBezTo>
                    <a:cubicBezTo>
                      <a:pt x="7715" y="2493"/>
                      <a:pt x="7737" y="2494"/>
                      <a:pt x="7759" y="2494"/>
                    </a:cubicBezTo>
                    <a:cubicBezTo>
                      <a:pt x="7992" y="2494"/>
                      <a:pt x="8217" y="2369"/>
                      <a:pt x="8335" y="2158"/>
                    </a:cubicBezTo>
                    <a:cubicBezTo>
                      <a:pt x="8489" y="1805"/>
                      <a:pt x="8227" y="1434"/>
                      <a:pt x="7873" y="1434"/>
                    </a:cubicBezTo>
                    <a:close/>
                    <a:moveTo>
                      <a:pt x="12521" y="1809"/>
                    </a:moveTo>
                    <a:cubicBezTo>
                      <a:pt x="12477" y="1809"/>
                      <a:pt x="12432" y="1814"/>
                      <a:pt x="12386" y="1824"/>
                    </a:cubicBezTo>
                    <a:cubicBezTo>
                      <a:pt x="12002" y="1927"/>
                      <a:pt x="11796" y="2568"/>
                      <a:pt x="12181" y="2799"/>
                    </a:cubicBezTo>
                    <a:cubicBezTo>
                      <a:pt x="12232" y="2825"/>
                      <a:pt x="12309" y="2850"/>
                      <a:pt x="12386" y="2850"/>
                    </a:cubicBezTo>
                    <a:cubicBezTo>
                      <a:pt x="12424" y="2858"/>
                      <a:pt x="12461" y="2861"/>
                      <a:pt x="12498" y="2861"/>
                    </a:cubicBezTo>
                    <a:cubicBezTo>
                      <a:pt x="12709" y="2861"/>
                      <a:pt x="12896" y="2739"/>
                      <a:pt x="13027" y="2542"/>
                    </a:cubicBezTo>
                    <a:cubicBezTo>
                      <a:pt x="13165" y="2175"/>
                      <a:pt x="12892" y="1809"/>
                      <a:pt x="12521" y="1809"/>
                    </a:cubicBezTo>
                    <a:close/>
                    <a:moveTo>
                      <a:pt x="10496" y="2693"/>
                    </a:moveTo>
                    <a:cubicBezTo>
                      <a:pt x="10485" y="2693"/>
                      <a:pt x="10474" y="2694"/>
                      <a:pt x="10463" y="2696"/>
                    </a:cubicBezTo>
                    <a:cubicBezTo>
                      <a:pt x="10335" y="2722"/>
                      <a:pt x="10258" y="2953"/>
                      <a:pt x="10386" y="3030"/>
                    </a:cubicBezTo>
                    <a:cubicBezTo>
                      <a:pt x="10412" y="3055"/>
                      <a:pt x="10412" y="3055"/>
                      <a:pt x="10437" y="3055"/>
                    </a:cubicBezTo>
                    <a:cubicBezTo>
                      <a:pt x="10540" y="3055"/>
                      <a:pt x="10617" y="3030"/>
                      <a:pt x="10668" y="2953"/>
                    </a:cubicBezTo>
                    <a:cubicBezTo>
                      <a:pt x="10715" y="2812"/>
                      <a:pt x="10612" y="2693"/>
                      <a:pt x="10496" y="2693"/>
                    </a:cubicBezTo>
                    <a:close/>
                    <a:moveTo>
                      <a:pt x="3134" y="3127"/>
                    </a:moveTo>
                    <a:cubicBezTo>
                      <a:pt x="3124" y="3127"/>
                      <a:pt x="3114" y="3129"/>
                      <a:pt x="3104" y="3132"/>
                    </a:cubicBezTo>
                    <a:cubicBezTo>
                      <a:pt x="3027" y="3158"/>
                      <a:pt x="3001" y="3260"/>
                      <a:pt x="3078" y="3312"/>
                    </a:cubicBezTo>
                    <a:lnTo>
                      <a:pt x="3078" y="3337"/>
                    </a:lnTo>
                    <a:lnTo>
                      <a:pt x="3104" y="3337"/>
                    </a:lnTo>
                    <a:cubicBezTo>
                      <a:pt x="3155" y="3337"/>
                      <a:pt x="3206" y="3312"/>
                      <a:pt x="3232" y="3260"/>
                    </a:cubicBezTo>
                    <a:cubicBezTo>
                      <a:pt x="3254" y="3194"/>
                      <a:pt x="3199" y="3127"/>
                      <a:pt x="3134" y="3127"/>
                    </a:cubicBezTo>
                    <a:close/>
                    <a:moveTo>
                      <a:pt x="6219" y="3536"/>
                    </a:moveTo>
                    <a:cubicBezTo>
                      <a:pt x="6072" y="3536"/>
                      <a:pt x="5928" y="3614"/>
                      <a:pt x="5899" y="3773"/>
                    </a:cubicBezTo>
                    <a:lnTo>
                      <a:pt x="5924" y="3773"/>
                    </a:lnTo>
                    <a:cubicBezTo>
                      <a:pt x="5924" y="3799"/>
                      <a:pt x="5924" y="3850"/>
                      <a:pt x="5924" y="3902"/>
                    </a:cubicBezTo>
                    <a:cubicBezTo>
                      <a:pt x="5950" y="4055"/>
                      <a:pt x="6078" y="4158"/>
                      <a:pt x="6232" y="4184"/>
                    </a:cubicBezTo>
                    <a:cubicBezTo>
                      <a:pt x="6243" y="4185"/>
                      <a:pt x="6254" y="4185"/>
                      <a:pt x="6265" y="4185"/>
                    </a:cubicBezTo>
                    <a:cubicBezTo>
                      <a:pt x="6526" y="4185"/>
                      <a:pt x="6662" y="3892"/>
                      <a:pt x="6514" y="3671"/>
                    </a:cubicBezTo>
                    <a:cubicBezTo>
                      <a:pt x="6447" y="3582"/>
                      <a:pt x="6332" y="3536"/>
                      <a:pt x="6219" y="3536"/>
                    </a:cubicBezTo>
                    <a:close/>
                    <a:moveTo>
                      <a:pt x="3009" y="4870"/>
                    </a:moveTo>
                    <a:cubicBezTo>
                      <a:pt x="2866" y="4870"/>
                      <a:pt x="2722" y="4947"/>
                      <a:pt x="2693" y="5107"/>
                    </a:cubicBezTo>
                    <a:lnTo>
                      <a:pt x="2719" y="5107"/>
                    </a:lnTo>
                    <a:cubicBezTo>
                      <a:pt x="2693" y="5158"/>
                      <a:pt x="2693" y="5184"/>
                      <a:pt x="2719" y="5235"/>
                    </a:cubicBezTo>
                    <a:cubicBezTo>
                      <a:pt x="2745" y="5389"/>
                      <a:pt x="2873" y="5517"/>
                      <a:pt x="3027" y="5517"/>
                    </a:cubicBezTo>
                    <a:cubicBezTo>
                      <a:pt x="3038" y="5518"/>
                      <a:pt x="3049" y="5518"/>
                      <a:pt x="3059" y="5518"/>
                    </a:cubicBezTo>
                    <a:cubicBezTo>
                      <a:pt x="3320" y="5518"/>
                      <a:pt x="3456" y="5226"/>
                      <a:pt x="3283" y="5004"/>
                    </a:cubicBezTo>
                    <a:cubicBezTo>
                      <a:pt x="3228" y="4915"/>
                      <a:pt x="3119" y="4870"/>
                      <a:pt x="3009" y="4870"/>
                    </a:cubicBezTo>
                    <a:close/>
                    <a:moveTo>
                      <a:pt x="6277" y="5340"/>
                    </a:moveTo>
                    <a:cubicBezTo>
                      <a:pt x="6229" y="5340"/>
                      <a:pt x="6179" y="5348"/>
                      <a:pt x="6129" y="5363"/>
                    </a:cubicBezTo>
                    <a:cubicBezTo>
                      <a:pt x="5745" y="5466"/>
                      <a:pt x="5540" y="6107"/>
                      <a:pt x="5924" y="6312"/>
                    </a:cubicBezTo>
                    <a:cubicBezTo>
                      <a:pt x="5976" y="6363"/>
                      <a:pt x="6053" y="6363"/>
                      <a:pt x="6129" y="6389"/>
                    </a:cubicBezTo>
                    <a:cubicBezTo>
                      <a:pt x="6151" y="6391"/>
                      <a:pt x="6173" y="6392"/>
                      <a:pt x="6194" y="6392"/>
                    </a:cubicBezTo>
                    <a:cubicBezTo>
                      <a:pt x="6424" y="6392"/>
                      <a:pt x="6630" y="6267"/>
                      <a:pt x="6771" y="6055"/>
                    </a:cubicBezTo>
                    <a:cubicBezTo>
                      <a:pt x="6906" y="5718"/>
                      <a:pt x="6625" y="5340"/>
                      <a:pt x="6277" y="5340"/>
                    </a:cubicBezTo>
                    <a:close/>
                    <a:moveTo>
                      <a:pt x="1163" y="6898"/>
                    </a:moveTo>
                    <a:cubicBezTo>
                      <a:pt x="1152" y="6898"/>
                      <a:pt x="1140" y="6899"/>
                      <a:pt x="1129" y="6902"/>
                    </a:cubicBezTo>
                    <a:cubicBezTo>
                      <a:pt x="1001" y="6927"/>
                      <a:pt x="924" y="7158"/>
                      <a:pt x="1052" y="7235"/>
                    </a:cubicBezTo>
                    <a:cubicBezTo>
                      <a:pt x="1078" y="7235"/>
                      <a:pt x="1104" y="7261"/>
                      <a:pt x="1129" y="7261"/>
                    </a:cubicBezTo>
                    <a:cubicBezTo>
                      <a:pt x="1206" y="7261"/>
                      <a:pt x="1283" y="7235"/>
                      <a:pt x="1334" y="7132"/>
                    </a:cubicBezTo>
                    <a:cubicBezTo>
                      <a:pt x="1381" y="7015"/>
                      <a:pt x="1278" y="6898"/>
                      <a:pt x="1163" y="6898"/>
                    </a:cubicBezTo>
                    <a:close/>
                    <a:moveTo>
                      <a:pt x="5001" y="7850"/>
                    </a:moveTo>
                    <a:cubicBezTo>
                      <a:pt x="4924" y="7876"/>
                      <a:pt x="4899" y="8004"/>
                      <a:pt x="4950" y="8056"/>
                    </a:cubicBezTo>
                    <a:lnTo>
                      <a:pt x="5001" y="8056"/>
                    </a:lnTo>
                    <a:cubicBezTo>
                      <a:pt x="5052" y="8056"/>
                      <a:pt x="5104" y="8030"/>
                      <a:pt x="5129" y="8004"/>
                    </a:cubicBezTo>
                    <a:cubicBezTo>
                      <a:pt x="5155" y="7927"/>
                      <a:pt x="5078" y="7850"/>
                      <a:pt x="5001" y="7850"/>
                    </a:cubicBezTo>
                    <a:close/>
                    <a:moveTo>
                      <a:pt x="2940" y="7598"/>
                    </a:moveTo>
                    <a:cubicBezTo>
                      <a:pt x="2902" y="7598"/>
                      <a:pt x="2862" y="7605"/>
                      <a:pt x="2822" y="7620"/>
                    </a:cubicBezTo>
                    <a:cubicBezTo>
                      <a:pt x="2565" y="7697"/>
                      <a:pt x="2437" y="8107"/>
                      <a:pt x="2693" y="8235"/>
                    </a:cubicBezTo>
                    <a:cubicBezTo>
                      <a:pt x="2719" y="8261"/>
                      <a:pt x="2770" y="8286"/>
                      <a:pt x="2822" y="8286"/>
                    </a:cubicBezTo>
                    <a:cubicBezTo>
                      <a:pt x="2838" y="8289"/>
                      <a:pt x="2854" y="8290"/>
                      <a:pt x="2870" y="8290"/>
                    </a:cubicBezTo>
                    <a:cubicBezTo>
                      <a:pt x="3007" y="8290"/>
                      <a:pt x="3137" y="8196"/>
                      <a:pt x="3206" y="8081"/>
                    </a:cubicBezTo>
                    <a:cubicBezTo>
                      <a:pt x="3338" y="7840"/>
                      <a:pt x="3169" y="7598"/>
                      <a:pt x="2940" y="7598"/>
                    </a:cubicBezTo>
                    <a:close/>
                    <a:moveTo>
                      <a:pt x="6698" y="7919"/>
                    </a:moveTo>
                    <a:cubicBezTo>
                      <a:pt x="6554" y="7919"/>
                      <a:pt x="6414" y="7990"/>
                      <a:pt x="6386" y="8133"/>
                    </a:cubicBezTo>
                    <a:lnTo>
                      <a:pt x="6412" y="8133"/>
                    </a:lnTo>
                    <a:cubicBezTo>
                      <a:pt x="6412" y="8184"/>
                      <a:pt x="6412" y="8235"/>
                      <a:pt x="6412" y="8261"/>
                    </a:cubicBezTo>
                    <a:cubicBezTo>
                      <a:pt x="6437" y="8415"/>
                      <a:pt x="6565" y="8543"/>
                      <a:pt x="6745" y="8568"/>
                    </a:cubicBezTo>
                    <a:cubicBezTo>
                      <a:pt x="7001" y="8568"/>
                      <a:pt x="7181" y="8261"/>
                      <a:pt x="7001" y="8056"/>
                    </a:cubicBezTo>
                    <a:cubicBezTo>
                      <a:pt x="6933" y="7964"/>
                      <a:pt x="6814" y="7919"/>
                      <a:pt x="6698" y="7919"/>
                    </a:cubicBezTo>
                    <a:close/>
                    <a:moveTo>
                      <a:pt x="4317" y="9878"/>
                    </a:moveTo>
                    <a:cubicBezTo>
                      <a:pt x="4265" y="9878"/>
                      <a:pt x="4210" y="9886"/>
                      <a:pt x="4155" y="9902"/>
                    </a:cubicBezTo>
                    <a:cubicBezTo>
                      <a:pt x="3770" y="9979"/>
                      <a:pt x="3565" y="10645"/>
                      <a:pt x="3950" y="10851"/>
                    </a:cubicBezTo>
                    <a:cubicBezTo>
                      <a:pt x="4001" y="10876"/>
                      <a:pt x="4078" y="10902"/>
                      <a:pt x="4129" y="10928"/>
                    </a:cubicBezTo>
                    <a:cubicBezTo>
                      <a:pt x="4153" y="10930"/>
                      <a:pt x="4177" y="10931"/>
                      <a:pt x="4200" y="10931"/>
                    </a:cubicBezTo>
                    <a:cubicBezTo>
                      <a:pt x="4454" y="10931"/>
                      <a:pt x="4677" y="10805"/>
                      <a:pt x="4770" y="10594"/>
                    </a:cubicBezTo>
                    <a:cubicBezTo>
                      <a:pt x="4927" y="10236"/>
                      <a:pt x="4673" y="9878"/>
                      <a:pt x="4317" y="9878"/>
                    </a:cubicBezTo>
                    <a:close/>
                    <a:moveTo>
                      <a:pt x="746" y="10289"/>
                    </a:moveTo>
                    <a:cubicBezTo>
                      <a:pt x="696" y="10289"/>
                      <a:pt x="644" y="10297"/>
                      <a:pt x="591" y="10312"/>
                    </a:cubicBezTo>
                    <a:cubicBezTo>
                      <a:pt x="206" y="10415"/>
                      <a:pt x="1" y="11056"/>
                      <a:pt x="386" y="11287"/>
                    </a:cubicBezTo>
                    <a:lnTo>
                      <a:pt x="386" y="11261"/>
                    </a:lnTo>
                    <a:cubicBezTo>
                      <a:pt x="437" y="11312"/>
                      <a:pt x="514" y="11338"/>
                      <a:pt x="565" y="11338"/>
                    </a:cubicBezTo>
                    <a:cubicBezTo>
                      <a:pt x="589" y="11340"/>
                      <a:pt x="613" y="11341"/>
                      <a:pt x="636" y="11341"/>
                    </a:cubicBezTo>
                    <a:cubicBezTo>
                      <a:pt x="889" y="11341"/>
                      <a:pt x="1112" y="11216"/>
                      <a:pt x="1206" y="11004"/>
                    </a:cubicBezTo>
                    <a:cubicBezTo>
                      <a:pt x="1364" y="10667"/>
                      <a:pt x="1106" y="10289"/>
                      <a:pt x="746" y="10289"/>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 name="Google Shape;15;p2"/>
              <p:cNvSpPr/>
              <p:nvPr/>
            </p:nvSpPr>
            <p:spPr>
              <a:xfrm>
                <a:off x="-1809250" y="2563500"/>
                <a:ext cx="247275" cy="1438900"/>
              </a:xfrm>
              <a:custGeom>
                <a:avLst/>
                <a:gdLst/>
                <a:ahLst/>
                <a:cxnLst/>
                <a:rect l="l" t="t" r="r" b="b"/>
                <a:pathLst>
                  <a:path w="9891" h="57556" extrusionOk="0">
                    <a:moveTo>
                      <a:pt x="9445" y="0"/>
                    </a:moveTo>
                    <a:cubicBezTo>
                      <a:pt x="9304" y="0"/>
                      <a:pt x="9164" y="81"/>
                      <a:pt x="9104" y="270"/>
                    </a:cubicBezTo>
                    <a:cubicBezTo>
                      <a:pt x="4617" y="13912"/>
                      <a:pt x="1" y="34913"/>
                      <a:pt x="3386" y="57247"/>
                    </a:cubicBezTo>
                    <a:cubicBezTo>
                      <a:pt x="3411" y="57427"/>
                      <a:pt x="3565" y="57555"/>
                      <a:pt x="3745" y="57555"/>
                    </a:cubicBezTo>
                    <a:lnTo>
                      <a:pt x="3822" y="57555"/>
                    </a:lnTo>
                    <a:cubicBezTo>
                      <a:pt x="4027" y="57530"/>
                      <a:pt x="4155" y="57324"/>
                      <a:pt x="4129" y="57119"/>
                    </a:cubicBezTo>
                    <a:cubicBezTo>
                      <a:pt x="796" y="34939"/>
                      <a:pt x="5360" y="14091"/>
                      <a:pt x="9796" y="501"/>
                    </a:cubicBezTo>
                    <a:cubicBezTo>
                      <a:pt x="9890" y="202"/>
                      <a:pt x="9667" y="0"/>
                      <a:pt x="9445"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6" name="Google Shape;16;p2"/>
            <p:cNvGrpSpPr/>
            <p:nvPr/>
          </p:nvGrpSpPr>
          <p:grpSpPr>
            <a:xfrm rot="1413719">
              <a:off x="234082" y="-133704"/>
              <a:ext cx="1216593" cy="2128592"/>
              <a:chOff x="-1779100" y="2408800"/>
              <a:chExt cx="1032750" cy="1807075"/>
            </a:xfrm>
          </p:grpSpPr>
          <p:sp>
            <p:nvSpPr>
              <p:cNvPr id="17" name="Google Shape;17;p2"/>
              <p:cNvSpPr/>
              <p:nvPr/>
            </p:nvSpPr>
            <p:spPr>
              <a:xfrm>
                <a:off x="-1779100" y="2498825"/>
                <a:ext cx="1032750" cy="1717050"/>
              </a:xfrm>
              <a:custGeom>
                <a:avLst/>
                <a:gdLst/>
                <a:ahLst/>
                <a:cxnLst/>
                <a:rect l="l" t="t" r="r" b="b"/>
                <a:pathLst>
                  <a:path w="41310" h="68682" extrusionOk="0">
                    <a:moveTo>
                      <a:pt x="32843" y="0"/>
                    </a:moveTo>
                    <a:cubicBezTo>
                      <a:pt x="31194" y="0"/>
                      <a:pt x="29516" y="392"/>
                      <a:pt x="28053" y="1113"/>
                    </a:cubicBezTo>
                    <a:cubicBezTo>
                      <a:pt x="24489" y="2883"/>
                      <a:pt x="21924" y="6139"/>
                      <a:pt x="19719" y="9421"/>
                    </a:cubicBezTo>
                    <a:lnTo>
                      <a:pt x="19719" y="9396"/>
                    </a:lnTo>
                    <a:cubicBezTo>
                      <a:pt x="13744" y="18242"/>
                      <a:pt x="9436" y="27987"/>
                      <a:pt x="6385" y="38167"/>
                    </a:cubicBezTo>
                    <a:cubicBezTo>
                      <a:pt x="5308" y="41705"/>
                      <a:pt x="4231" y="44270"/>
                      <a:pt x="2949" y="47731"/>
                    </a:cubicBezTo>
                    <a:cubicBezTo>
                      <a:pt x="205" y="55244"/>
                      <a:pt x="1487" y="65630"/>
                      <a:pt x="0" y="68681"/>
                    </a:cubicBezTo>
                    <a:cubicBezTo>
                      <a:pt x="7975" y="52526"/>
                      <a:pt x="21642" y="34269"/>
                      <a:pt x="33745" y="20935"/>
                    </a:cubicBezTo>
                    <a:cubicBezTo>
                      <a:pt x="36105" y="18319"/>
                      <a:pt x="38566" y="15704"/>
                      <a:pt x="39951" y="12473"/>
                    </a:cubicBezTo>
                    <a:cubicBezTo>
                      <a:pt x="41310" y="9242"/>
                      <a:pt x="41310" y="5190"/>
                      <a:pt x="39002" y="2549"/>
                    </a:cubicBezTo>
                    <a:cubicBezTo>
                      <a:pt x="37468" y="790"/>
                      <a:pt x="35184" y="0"/>
                      <a:pt x="3284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 name="Google Shape;18;p2"/>
              <p:cNvSpPr/>
              <p:nvPr/>
            </p:nvSpPr>
            <p:spPr>
              <a:xfrm>
                <a:off x="-1776550" y="2408800"/>
                <a:ext cx="973150" cy="1753225"/>
              </a:xfrm>
              <a:custGeom>
                <a:avLst/>
                <a:gdLst/>
                <a:ahLst/>
                <a:cxnLst/>
                <a:rect l="l" t="t" r="r" b="b"/>
                <a:pathLst>
                  <a:path w="38926" h="70129" extrusionOk="0">
                    <a:moveTo>
                      <a:pt x="30542" y="0"/>
                    </a:moveTo>
                    <a:cubicBezTo>
                      <a:pt x="28732" y="0"/>
                      <a:pt x="26881" y="482"/>
                      <a:pt x="25310" y="1355"/>
                    </a:cubicBezTo>
                    <a:cubicBezTo>
                      <a:pt x="21848" y="3253"/>
                      <a:pt x="19438" y="6637"/>
                      <a:pt x="17361" y="10022"/>
                    </a:cubicBezTo>
                    <a:cubicBezTo>
                      <a:pt x="11822" y="19100"/>
                      <a:pt x="7975" y="29049"/>
                      <a:pt x="5386" y="39357"/>
                    </a:cubicBezTo>
                    <a:cubicBezTo>
                      <a:pt x="4488" y="42947"/>
                      <a:pt x="3514" y="45537"/>
                      <a:pt x="2411" y="49076"/>
                    </a:cubicBezTo>
                    <a:cubicBezTo>
                      <a:pt x="1" y="56717"/>
                      <a:pt x="1770" y="67025"/>
                      <a:pt x="411" y="70128"/>
                    </a:cubicBezTo>
                    <a:cubicBezTo>
                      <a:pt x="7642" y="53640"/>
                      <a:pt x="20463" y="34767"/>
                      <a:pt x="31925" y="20869"/>
                    </a:cubicBezTo>
                    <a:cubicBezTo>
                      <a:pt x="34156" y="18177"/>
                      <a:pt x="36515" y="15433"/>
                      <a:pt x="37721" y="12151"/>
                    </a:cubicBezTo>
                    <a:cubicBezTo>
                      <a:pt x="38926" y="8843"/>
                      <a:pt x="38772" y="4791"/>
                      <a:pt x="36336" y="2253"/>
                    </a:cubicBezTo>
                    <a:cubicBezTo>
                      <a:pt x="34837" y="698"/>
                      <a:pt x="32720" y="0"/>
                      <a:pt x="3054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 name="Google Shape;19;p2"/>
              <p:cNvSpPr/>
              <p:nvPr/>
            </p:nvSpPr>
            <p:spPr>
              <a:xfrm>
                <a:off x="-1311125" y="2430900"/>
                <a:ext cx="402150" cy="319125"/>
              </a:xfrm>
              <a:custGeom>
                <a:avLst/>
                <a:gdLst/>
                <a:ahLst/>
                <a:cxnLst/>
                <a:rect l="l" t="t" r="r" b="b"/>
                <a:pathLst>
                  <a:path w="16086" h="12765" extrusionOk="0">
                    <a:moveTo>
                      <a:pt x="9413" y="1"/>
                    </a:moveTo>
                    <a:cubicBezTo>
                      <a:pt x="9396" y="1"/>
                      <a:pt x="9378" y="3"/>
                      <a:pt x="9359" y="10"/>
                    </a:cubicBezTo>
                    <a:cubicBezTo>
                      <a:pt x="9206" y="35"/>
                      <a:pt x="9103" y="266"/>
                      <a:pt x="9231" y="369"/>
                    </a:cubicBezTo>
                    <a:cubicBezTo>
                      <a:pt x="9257" y="394"/>
                      <a:pt x="9283" y="394"/>
                      <a:pt x="9308" y="394"/>
                    </a:cubicBezTo>
                    <a:cubicBezTo>
                      <a:pt x="9332" y="400"/>
                      <a:pt x="9357" y="403"/>
                      <a:pt x="9380" y="403"/>
                    </a:cubicBezTo>
                    <a:cubicBezTo>
                      <a:pt x="9458" y="403"/>
                      <a:pt x="9531" y="370"/>
                      <a:pt x="9590" y="292"/>
                    </a:cubicBezTo>
                    <a:cubicBezTo>
                      <a:pt x="9635" y="156"/>
                      <a:pt x="9541" y="1"/>
                      <a:pt x="9413" y="1"/>
                    </a:cubicBezTo>
                    <a:close/>
                    <a:moveTo>
                      <a:pt x="12560" y="1256"/>
                    </a:moveTo>
                    <a:cubicBezTo>
                      <a:pt x="12528" y="1256"/>
                      <a:pt x="12496" y="1259"/>
                      <a:pt x="12462" y="1266"/>
                    </a:cubicBezTo>
                    <a:cubicBezTo>
                      <a:pt x="12154" y="1317"/>
                      <a:pt x="11949" y="1856"/>
                      <a:pt x="12257" y="2061"/>
                    </a:cubicBezTo>
                    <a:cubicBezTo>
                      <a:pt x="12283" y="2087"/>
                      <a:pt x="12360" y="2112"/>
                      <a:pt x="12411" y="2112"/>
                    </a:cubicBezTo>
                    <a:cubicBezTo>
                      <a:pt x="12447" y="2121"/>
                      <a:pt x="12482" y="2125"/>
                      <a:pt x="12518" y="2125"/>
                    </a:cubicBezTo>
                    <a:cubicBezTo>
                      <a:pt x="12685" y="2125"/>
                      <a:pt x="12844" y="2030"/>
                      <a:pt x="12949" y="1881"/>
                    </a:cubicBezTo>
                    <a:cubicBezTo>
                      <a:pt x="13089" y="1579"/>
                      <a:pt x="12870" y="1256"/>
                      <a:pt x="12560" y="1256"/>
                    </a:cubicBezTo>
                    <a:close/>
                    <a:moveTo>
                      <a:pt x="6402" y="1567"/>
                    </a:moveTo>
                    <a:cubicBezTo>
                      <a:pt x="6244" y="1567"/>
                      <a:pt x="6092" y="1644"/>
                      <a:pt x="6052" y="1805"/>
                    </a:cubicBezTo>
                    <a:cubicBezTo>
                      <a:pt x="6026" y="1856"/>
                      <a:pt x="6026" y="1907"/>
                      <a:pt x="6052" y="1958"/>
                    </a:cubicBezTo>
                    <a:cubicBezTo>
                      <a:pt x="6077" y="2138"/>
                      <a:pt x="6231" y="2292"/>
                      <a:pt x="6411" y="2317"/>
                    </a:cubicBezTo>
                    <a:cubicBezTo>
                      <a:pt x="6431" y="2321"/>
                      <a:pt x="6450" y="2322"/>
                      <a:pt x="6470" y="2322"/>
                    </a:cubicBezTo>
                    <a:cubicBezTo>
                      <a:pt x="6747" y="2322"/>
                      <a:pt x="6937" y="1993"/>
                      <a:pt x="6770" y="1753"/>
                    </a:cubicBezTo>
                    <a:cubicBezTo>
                      <a:pt x="6696" y="1631"/>
                      <a:pt x="6547" y="1567"/>
                      <a:pt x="6402" y="1567"/>
                    </a:cubicBezTo>
                    <a:close/>
                    <a:moveTo>
                      <a:pt x="9895" y="1689"/>
                    </a:moveTo>
                    <a:cubicBezTo>
                      <a:pt x="9854" y="1689"/>
                      <a:pt x="9812" y="1693"/>
                      <a:pt x="9770" y="1702"/>
                    </a:cubicBezTo>
                    <a:cubicBezTo>
                      <a:pt x="9308" y="1779"/>
                      <a:pt x="9000" y="2523"/>
                      <a:pt x="9436" y="2830"/>
                    </a:cubicBezTo>
                    <a:cubicBezTo>
                      <a:pt x="9513" y="2856"/>
                      <a:pt x="9590" y="2907"/>
                      <a:pt x="9667" y="2907"/>
                    </a:cubicBezTo>
                    <a:cubicBezTo>
                      <a:pt x="9721" y="2921"/>
                      <a:pt x="9775" y="2927"/>
                      <a:pt x="9828" y="2927"/>
                    </a:cubicBezTo>
                    <a:cubicBezTo>
                      <a:pt x="10078" y="2927"/>
                      <a:pt x="10310" y="2785"/>
                      <a:pt x="10436" y="2574"/>
                    </a:cubicBezTo>
                    <a:cubicBezTo>
                      <a:pt x="10647" y="2153"/>
                      <a:pt x="10324" y="1689"/>
                      <a:pt x="9895" y="1689"/>
                    </a:cubicBezTo>
                    <a:close/>
                    <a:moveTo>
                      <a:pt x="4359" y="3369"/>
                    </a:moveTo>
                    <a:cubicBezTo>
                      <a:pt x="4257" y="3369"/>
                      <a:pt x="4205" y="3523"/>
                      <a:pt x="4282" y="3599"/>
                    </a:cubicBezTo>
                    <a:lnTo>
                      <a:pt x="4334" y="3599"/>
                    </a:lnTo>
                    <a:cubicBezTo>
                      <a:pt x="4347" y="3606"/>
                      <a:pt x="4363" y="3610"/>
                      <a:pt x="4379" y="3610"/>
                    </a:cubicBezTo>
                    <a:cubicBezTo>
                      <a:pt x="4422" y="3610"/>
                      <a:pt x="4469" y="3586"/>
                      <a:pt x="4487" y="3548"/>
                    </a:cubicBezTo>
                    <a:cubicBezTo>
                      <a:pt x="4513" y="3446"/>
                      <a:pt x="4436" y="3369"/>
                      <a:pt x="4359" y="3369"/>
                    </a:cubicBezTo>
                    <a:close/>
                    <a:moveTo>
                      <a:pt x="15337" y="2484"/>
                    </a:moveTo>
                    <a:cubicBezTo>
                      <a:pt x="15295" y="2484"/>
                      <a:pt x="15251" y="2488"/>
                      <a:pt x="15206" y="2497"/>
                    </a:cubicBezTo>
                    <a:cubicBezTo>
                      <a:pt x="14744" y="2574"/>
                      <a:pt x="14462" y="3317"/>
                      <a:pt x="14898" y="3599"/>
                    </a:cubicBezTo>
                    <a:cubicBezTo>
                      <a:pt x="14950" y="3651"/>
                      <a:pt x="15026" y="3676"/>
                      <a:pt x="15129" y="3702"/>
                    </a:cubicBezTo>
                    <a:cubicBezTo>
                      <a:pt x="15170" y="3710"/>
                      <a:pt x="15212" y="3713"/>
                      <a:pt x="15254" y="3713"/>
                    </a:cubicBezTo>
                    <a:cubicBezTo>
                      <a:pt x="15498" y="3713"/>
                      <a:pt x="15745" y="3588"/>
                      <a:pt x="15898" y="3369"/>
                    </a:cubicBezTo>
                    <a:cubicBezTo>
                      <a:pt x="16085" y="2948"/>
                      <a:pt x="15782" y="2484"/>
                      <a:pt x="15337" y="2484"/>
                    </a:cubicBezTo>
                    <a:close/>
                    <a:moveTo>
                      <a:pt x="13055" y="3385"/>
                    </a:moveTo>
                    <a:cubicBezTo>
                      <a:pt x="13037" y="3385"/>
                      <a:pt x="13019" y="3388"/>
                      <a:pt x="13001" y="3394"/>
                    </a:cubicBezTo>
                    <a:cubicBezTo>
                      <a:pt x="12847" y="3420"/>
                      <a:pt x="12744" y="3676"/>
                      <a:pt x="12898" y="3779"/>
                    </a:cubicBezTo>
                    <a:cubicBezTo>
                      <a:pt x="12898" y="3779"/>
                      <a:pt x="12924" y="3779"/>
                      <a:pt x="12975" y="3805"/>
                    </a:cubicBezTo>
                    <a:cubicBezTo>
                      <a:pt x="12993" y="3809"/>
                      <a:pt x="13010" y="3811"/>
                      <a:pt x="13028" y="3811"/>
                    </a:cubicBezTo>
                    <a:cubicBezTo>
                      <a:pt x="13111" y="3811"/>
                      <a:pt x="13189" y="3761"/>
                      <a:pt x="13231" y="3676"/>
                    </a:cubicBezTo>
                    <a:cubicBezTo>
                      <a:pt x="13299" y="3541"/>
                      <a:pt x="13188" y="3385"/>
                      <a:pt x="13055" y="3385"/>
                    </a:cubicBezTo>
                    <a:close/>
                    <a:moveTo>
                      <a:pt x="7890" y="4029"/>
                    </a:moveTo>
                    <a:cubicBezTo>
                      <a:pt x="7731" y="4029"/>
                      <a:pt x="7579" y="4105"/>
                      <a:pt x="7539" y="4266"/>
                    </a:cubicBezTo>
                    <a:cubicBezTo>
                      <a:pt x="7513" y="4317"/>
                      <a:pt x="7513" y="4369"/>
                      <a:pt x="7539" y="4420"/>
                    </a:cubicBezTo>
                    <a:cubicBezTo>
                      <a:pt x="7565" y="4625"/>
                      <a:pt x="7718" y="4779"/>
                      <a:pt x="7898" y="4805"/>
                    </a:cubicBezTo>
                    <a:cubicBezTo>
                      <a:pt x="7908" y="4806"/>
                      <a:pt x="7919" y="4806"/>
                      <a:pt x="7929" y="4806"/>
                    </a:cubicBezTo>
                    <a:cubicBezTo>
                      <a:pt x="8221" y="4806"/>
                      <a:pt x="8430" y="4463"/>
                      <a:pt x="8257" y="4215"/>
                    </a:cubicBezTo>
                    <a:cubicBezTo>
                      <a:pt x="8183" y="4093"/>
                      <a:pt x="8034" y="4029"/>
                      <a:pt x="7890" y="4029"/>
                    </a:cubicBezTo>
                    <a:close/>
                    <a:moveTo>
                      <a:pt x="4081" y="5358"/>
                    </a:moveTo>
                    <a:cubicBezTo>
                      <a:pt x="3918" y="5358"/>
                      <a:pt x="3759" y="5435"/>
                      <a:pt x="3718" y="5600"/>
                    </a:cubicBezTo>
                    <a:cubicBezTo>
                      <a:pt x="3693" y="5651"/>
                      <a:pt x="3693" y="5702"/>
                      <a:pt x="3718" y="5753"/>
                    </a:cubicBezTo>
                    <a:cubicBezTo>
                      <a:pt x="3744" y="5933"/>
                      <a:pt x="3898" y="6087"/>
                      <a:pt x="4077" y="6112"/>
                    </a:cubicBezTo>
                    <a:cubicBezTo>
                      <a:pt x="4088" y="6113"/>
                      <a:pt x="4099" y="6114"/>
                      <a:pt x="4110" y="6114"/>
                    </a:cubicBezTo>
                    <a:cubicBezTo>
                      <a:pt x="4401" y="6114"/>
                      <a:pt x="4609" y="5794"/>
                      <a:pt x="4436" y="5523"/>
                    </a:cubicBezTo>
                    <a:cubicBezTo>
                      <a:pt x="4365" y="5416"/>
                      <a:pt x="4222" y="5358"/>
                      <a:pt x="4081" y="5358"/>
                    </a:cubicBezTo>
                    <a:close/>
                    <a:moveTo>
                      <a:pt x="7747" y="6125"/>
                    </a:moveTo>
                    <a:cubicBezTo>
                      <a:pt x="7705" y="6125"/>
                      <a:pt x="7661" y="6129"/>
                      <a:pt x="7616" y="6138"/>
                    </a:cubicBezTo>
                    <a:cubicBezTo>
                      <a:pt x="7154" y="6215"/>
                      <a:pt x="6872" y="6959"/>
                      <a:pt x="7308" y="7266"/>
                    </a:cubicBezTo>
                    <a:cubicBezTo>
                      <a:pt x="7359" y="7292"/>
                      <a:pt x="7436" y="7343"/>
                      <a:pt x="7539" y="7343"/>
                    </a:cubicBezTo>
                    <a:cubicBezTo>
                      <a:pt x="7588" y="7357"/>
                      <a:pt x="7639" y="7363"/>
                      <a:pt x="7691" y="7363"/>
                    </a:cubicBezTo>
                    <a:cubicBezTo>
                      <a:pt x="7932" y="7363"/>
                      <a:pt x="8181" y="7221"/>
                      <a:pt x="8308" y="7010"/>
                    </a:cubicBezTo>
                    <a:cubicBezTo>
                      <a:pt x="8495" y="6589"/>
                      <a:pt x="8191" y="6125"/>
                      <a:pt x="7747" y="6125"/>
                    </a:cubicBezTo>
                    <a:close/>
                    <a:moveTo>
                      <a:pt x="1797" y="7616"/>
                    </a:moveTo>
                    <a:cubicBezTo>
                      <a:pt x="1780" y="7616"/>
                      <a:pt x="1762" y="7619"/>
                      <a:pt x="1744" y="7625"/>
                    </a:cubicBezTo>
                    <a:cubicBezTo>
                      <a:pt x="1590" y="7651"/>
                      <a:pt x="1487" y="7882"/>
                      <a:pt x="1615" y="7984"/>
                    </a:cubicBezTo>
                    <a:lnTo>
                      <a:pt x="1615" y="8010"/>
                    </a:lnTo>
                    <a:cubicBezTo>
                      <a:pt x="1641" y="8010"/>
                      <a:pt x="1667" y="8010"/>
                      <a:pt x="1692" y="8036"/>
                    </a:cubicBezTo>
                    <a:cubicBezTo>
                      <a:pt x="1795" y="8036"/>
                      <a:pt x="1898" y="8010"/>
                      <a:pt x="1974" y="7907"/>
                    </a:cubicBezTo>
                    <a:cubicBezTo>
                      <a:pt x="2020" y="7772"/>
                      <a:pt x="1926" y="7616"/>
                      <a:pt x="1797" y="7616"/>
                    </a:cubicBezTo>
                    <a:close/>
                    <a:moveTo>
                      <a:pt x="6237" y="9057"/>
                    </a:moveTo>
                    <a:cubicBezTo>
                      <a:pt x="6227" y="9057"/>
                      <a:pt x="6216" y="9059"/>
                      <a:pt x="6205" y="9061"/>
                    </a:cubicBezTo>
                    <a:cubicBezTo>
                      <a:pt x="6129" y="9087"/>
                      <a:pt x="6077" y="9215"/>
                      <a:pt x="6154" y="9292"/>
                    </a:cubicBezTo>
                    <a:lnTo>
                      <a:pt x="6205" y="9292"/>
                    </a:lnTo>
                    <a:cubicBezTo>
                      <a:pt x="6219" y="9299"/>
                      <a:pt x="6233" y="9302"/>
                      <a:pt x="6246" y="9302"/>
                    </a:cubicBezTo>
                    <a:cubicBezTo>
                      <a:pt x="6282" y="9302"/>
                      <a:pt x="6315" y="9278"/>
                      <a:pt x="6334" y="9241"/>
                    </a:cubicBezTo>
                    <a:cubicBezTo>
                      <a:pt x="6380" y="9149"/>
                      <a:pt x="6323" y="9057"/>
                      <a:pt x="6237" y="9057"/>
                    </a:cubicBezTo>
                    <a:close/>
                    <a:moveTo>
                      <a:pt x="3654" y="8563"/>
                    </a:moveTo>
                    <a:cubicBezTo>
                      <a:pt x="3625" y="8563"/>
                      <a:pt x="3595" y="8566"/>
                      <a:pt x="3564" y="8574"/>
                    </a:cubicBezTo>
                    <a:cubicBezTo>
                      <a:pt x="3282" y="8625"/>
                      <a:pt x="3077" y="9087"/>
                      <a:pt x="3359" y="9292"/>
                    </a:cubicBezTo>
                    <a:cubicBezTo>
                      <a:pt x="3410" y="9318"/>
                      <a:pt x="3462" y="9318"/>
                      <a:pt x="3513" y="9343"/>
                    </a:cubicBezTo>
                    <a:cubicBezTo>
                      <a:pt x="3535" y="9347"/>
                      <a:pt x="3558" y="9348"/>
                      <a:pt x="3581" y="9348"/>
                    </a:cubicBezTo>
                    <a:cubicBezTo>
                      <a:pt x="3742" y="9348"/>
                      <a:pt x="3910" y="9270"/>
                      <a:pt x="4000" y="9113"/>
                    </a:cubicBezTo>
                    <a:cubicBezTo>
                      <a:pt x="4116" y="8859"/>
                      <a:pt x="3919" y="8563"/>
                      <a:pt x="3654" y="8563"/>
                    </a:cubicBezTo>
                    <a:close/>
                    <a:moveTo>
                      <a:pt x="8158" y="9205"/>
                    </a:moveTo>
                    <a:cubicBezTo>
                      <a:pt x="7996" y="9205"/>
                      <a:pt x="7837" y="9281"/>
                      <a:pt x="7795" y="9446"/>
                    </a:cubicBezTo>
                    <a:cubicBezTo>
                      <a:pt x="7795" y="9497"/>
                      <a:pt x="7795" y="9549"/>
                      <a:pt x="7795" y="9600"/>
                    </a:cubicBezTo>
                    <a:cubicBezTo>
                      <a:pt x="7821" y="9779"/>
                      <a:pt x="7975" y="9933"/>
                      <a:pt x="8154" y="9959"/>
                    </a:cubicBezTo>
                    <a:cubicBezTo>
                      <a:pt x="8166" y="9960"/>
                      <a:pt x="8178" y="9960"/>
                      <a:pt x="8190" y="9960"/>
                    </a:cubicBezTo>
                    <a:cubicBezTo>
                      <a:pt x="8502" y="9960"/>
                      <a:pt x="8686" y="9641"/>
                      <a:pt x="8513" y="9369"/>
                    </a:cubicBezTo>
                    <a:cubicBezTo>
                      <a:pt x="8442" y="9262"/>
                      <a:pt x="8299" y="9205"/>
                      <a:pt x="8158" y="9205"/>
                    </a:cubicBezTo>
                    <a:close/>
                    <a:moveTo>
                      <a:pt x="5080" y="11305"/>
                    </a:moveTo>
                    <a:cubicBezTo>
                      <a:pt x="5038" y="11305"/>
                      <a:pt x="4994" y="11309"/>
                      <a:pt x="4949" y="11318"/>
                    </a:cubicBezTo>
                    <a:cubicBezTo>
                      <a:pt x="4487" y="11395"/>
                      <a:pt x="4205" y="12138"/>
                      <a:pt x="4641" y="12446"/>
                    </a:cubicBezTo>
                    <a:cubicBezTo>
                      <a:pt x="4693" y="12472"/>
                      <a:pt x="4769" y="12523"/>
                      <a:pt x="4872" y="12523"/>
                    </a:cubicBezTo>
                    <a:cubicBezTo>
                      <a:pt x="4921" y="12537"/>
                      <a:pt x="4972" y="12543"/>
                      <a:pt x="5022" y="12543"/>
                    </a:cubicBezTo>
                    <a:cubicBezTo>
                      <a:pt x="5258" y="12543"/>
                      <a:pt x="5493" y="12401"/>
                      <a:pt x="5641" y="12190"/>
                    </a:cubicBezTo>
                    <a:cubicBezTo>
                      <a:pt x="5829" y="11769"/>
                      <a:pt x="5525" y="11305"/>
                      <a:pt x="5080" y="11305"/>
                    </a:cubicBezTo>
                    <a:close/>
                    <a:moveTo>
                      <a:pt x="897" y="11529"/>
                    </a:moveTo>
                    <a:cubicBezTo>
                      <a:pt x="847" y="11529"/>
                      <a:pt x="796" y="11536"/>
                      <a:pt x="744" y="11549"/>
                    </a:cubicBezTo>
                    <a:cubicBezTo>
                      <a:pt x="282" y="11626"/>
                      <a:pt x="0" y="12369"/>
                      <a:pt x="436" y="12651"/>
                    </a:cubicBezTo>
                    <a:cubicBezTo>
                      <a:pt x="513" y="12703"/>
                      <a:pt x="590" y="12728"/>
                      <a:pt x="667" y="12754"/>
                    </a:cubicBezTo>
                    <a:cubicBezTo>
                      <a:pt x="712" y="12761"/>
                      <a:pt x="756" y="12765"/>
                      <a:pt x="801" y="12765"/>
                    </a:cubicBezTo>
                    <a:cubicBezTo>
                      <a:pt x="1061" y="12765"/>
                      <a:pt x="1305" y="12640"/>
                      <a:pt x="1436" y="12420"/>
                    </a:cubicBezTo>
                    <a:cubicBezTo>
                      <a:pt x="1643" y="12006"/>
                      <a:pt x="1333" y="11529"/>
                      <a:pt x="897" y="11529"/>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 name="Google Shape;20;p2"/>
              <p:cNvSpPr/>
              <p:nvPr/>
            </p:nvSpPr>
            <p:spPr>
              <a:xfrm>
                <a:off x="-1775275" y="2546100"/>
                <a:ext cx="795475" cy="1591550"/>
              </a:xfrm>
              <a:custGeom>
                <a:avLst/>
                <a:gdLst/>
                <a:ahLst/>
                <a:cxnLst/>
                <a:rect l="l" t="t" r="r" b="b"/>
                <a:pathLst>
                  <a:path w="31819" h="63662" extrusionOk="0">
                    <a:moveTo>
                      <a:pt x="31286" y="1"/>
                    </a:moveTo>
                    <a:cubicBezTo>
                      <a:pt x="31186" y="1"/>
                      <a:pt x="31084" y="43"/>
                      <a:pt x="31003" y="145"/>
                    </a:cubicBezTo>
                    <a:cubicBezTo>
                      <a:pt x="15822" y="19300"/>
                      <a:pt x="4258" y="42891"/>
                      <a:pt x="52" y="63200"/>
                    </a:cubicBezTo>
                    <a:cubicBezTo>
                      <a:pt x="1" y="63405"/>
                      <a:pt x="129" y="63610"/>
                      <a:pt x="334" y="63662"/>
                    </a:cubicBezTo>
                    <a:lnTo>
                      <a:pt x="411" y="63662"/>
                    </a:lnTo>
                    <a:cubicBezTo>
                      <a:pt x="591" y="63662"/>
                      <a:pt x="745" y="63534"/>
                      <a:pt x="796" y="63354"/>
                    </a:cubicBezTo>
                    <a:cubicBezTo>
                      <a:pt x="4976" y="43148"/>
                      <a:pt x="16489" y="19685"/>
                      <a:pt x="31592" y="607"/>
                    </a:cubicBezTo>
                    <a:cubicBezTo>
                      <a:pt x="31818" y="325"/>
                      <a:pt x="31560" y="1"/>
                      <a:pt x="31286"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1" name="Google Shape;21;p2"/>
            <p:cNvGrpSpPr/>
            <p:nvPr/>
          </p:nvGrpSpPr>
          <p:grpSpPr>
            <a:xfrm>
              <a:off x="-623774" y="407959"/>
              <a:ext cx="2317309" cy="2264556"/>
              <a:chOff x="-623774" y="407959"/>
              <a:chExt cx="2317309" cy="2264556"/>
            </a:xfrm>
          </p:grpSpPr>
          <p:grpSp>
            <p:nvGrpSpPr>
              <p:cNvPr id="22" name="Google Shape;22;p2"/>
              <p:cNvGrpSpPr/>
              <p:nvPr/>
            </p:nvGrpSpPr>
            <p:grpSpPr>
              <a:xfrm rot="1413719">
                <a:off x="-360763" y="695549"/>
                <a:ext cx="1791287" cy="1689375"/>
                <a:chOff x="-2055400" y="3174000"/>
                <a:chExt cx="1520600" cy="1434200"/>
              </a:xfrm>
            </p:grpSpPr>
            <p:sp>
              <p:nvSpPr>
                <p:cNvPr id="23" name="Google Shape;23;p2"/>
                <p:cNvSpPr/>
                <p:nvPr/>
              </p:nvSpPr>
              <p:spPr>
                <a:xfrm>
                  <a:off x="-2007975" y="3215025"/>
                  <a:ext cx="1473175" cy="1393175"/>
                </a:xfrm>
                <a:custGeom>
                  <a:avLst/>
                  <a:gdLst/>
                  <a:ahLst/>
                  <a:cxnLst/>
                  <a:rect l="l" t="t" r="r" b="b"/>
                  <a:pathLst>
                    <a:path w="58927" h="55727" extrusionOk="0">
                      <a:moveTo>
                        <a:pt x="49062" y="0"/>
                      </a:moveTo>
                      <a:cubicBezTo>
                        <a:pt x="48551" y="0"/>
                        <a:pt x="48041" y="36"/>
                        <a:pt x="47542" y="108"/>
                      </a:cubicBezTo>
                      <a:cubicBezTo>
                        <a:pt x="43618" y="698"/>
                        <a:pt x="40182" y="3005"/>
                        <a:pt x="37054" y="5441"/>
                      </a:cubicBezTo>
                      <a:cubicBezTo>
                        <a:pt x="28669" y="11980"/>
                        <a:pt x="21566" y="19955"/>
                        <a:pt x="15489" y="28674"/>
                      </a:cubicBezTo>
                      <a:cubicBezTo>
                        <a:pt x="13386" y="31725"/>
                        <a:pt x="11591" y="33828"/>
                        <a:pt x="9309" y="36725"/>
                      </a:cubicBezTo>
                      <a:cubicBezTo>
                        <a:pt x="4366" y="43026"/>
                        <a:pt x="2390" y="53266"/>
                        <a:pt x="9" y="55718"/>
                      </a:cubicBezTo>
                      <a:lnTo>
                        <a:pt x="9" y="55718"/>
                      </a:lnTo>
                      <a:cubicBezTo>
                        <a:pt x="12574" y="42822"/>
                        <a:pt x="31237" y="29697"/>
                        <a:pt x="46849" y="20724"/>
                      </a:cubicBezTo>
                      <a:cubicBezTo>
                        <a:pt x="49901" y="18981"/>
                        <a:pt x="53055" y="17237"/>
                        <a:pt x="55363" y="14596"/>
                      </a:cubicBezTo>
                      <a:cubicBezTo>
                        <a:pt x="57645" y="11955"/>
                        <a:pt x="58927" y="8083"/>
                        <a:pt x="57542" y="4852"/>
                      </a:cubicBezTo>
                      <a:cubicBezTo>
                        <a:pt x="56177" y="1674"/>
                        <a:pt x="52567" y="0"/>
                        <a:pt x="49062" y="0"/>
                      </a:cubicBezTo>
                      <a:close/>
                      <a:moveTo>
                        <a:pt x="9" y="55718"/>
                      </a:moveTo>
                      <a:lnTo>
                        <a:pt x="9" y="55718"/>
                      </a:lnTo>
                      <a:cubicBezTo>
                        <a:pt x="6" y="55720"/>
                        <a:pt x="4" y="55723"/>
                        <a:pt x="1" y="55726"/>
                      </a:cubicBezTo>
                      <a:cubicBezTo>
                        <a:pt x="4" y="55723"/>
                        <a:pt x="6" y="55720"/>
                        <a:pt x="9" y="55718"/>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 name="Google Shape;24;p2"/>
                <p:cNvSpPr/>
                <p:nvPr/>
              </p:nvSpPr>
              <p:spPr>
                <a:xfrm>
                  <a:off x="-2055400" y="3174000"/>
                  <a:ext cx="1472525" cy="1393175"/>
                </a:xfrm>
                <a:custGeom>
                  <a:avLst/>
                  <a:gdLst/>
                  <a:ahLst/>
                  <a:cxnLst/>
                  <a:rect l="l" t="t" r="r" b="b"/>
                  <a:pathLst>
                    <a:path w="58901" h="55727" extrusionOk="0">
                      <a:moveTo>
                        <a:pt x="49036" y="0"/>
                      </a:moveTo>
                      <a:cubicBezTo>
                        <a:pt x="48525" y="0"/>
                        <a:pt x="48015" y="36"/>
                        <a:pt x="47516" y="108"/>
                      </a:cubicBezTo>
                      <a:cubicBezTo>
                        <a:pt x="43592" y="697"/>
                        <a:pt x="40156" y="3005"/>
                        <a:pt x="37028" y="5441"/>
                      </a:cubicBezTo>
                      <a:lnTo>
                        <a:pt x="37053" y="5441"/>
                      </a:lnTo>
                      <a:cubicBezTo>
                        <a:pt x="28643" y="11980"/>
                        <a:pt x="21540" y="19955"/>
                        <a:pt x="15488" y="28673"/>
                      </a:cubicBezTo>
                      <a:cubicBezTo>
                        <a:pt x="13386" y="31725"/>
                        <a:pt x="11565" y="33828"/>
                        <a:pt x="9283" y="36725"/>
                      </a:cubicBezTo>
                      <a:cubicBezTo>
                        <a:pt x="4334" y="43033"/>
                        <a:pt x="2359" y="53290"/>
                        <a:pt x="0" y="55726"/>
                      </a:cubicBezTo>
                      <a:cubicBezTo>
                        <a:pt x="12565" y="42828"/>
                        <a:pt x="31207" y="29699"/>
                        <a:pt x="46823" y="20724"/>
                      </a:cubicBezTo>
                      <a:cubicBezTo>
                        <a:pt x="49875" y="18981"/>
                        <a:pt x="53029" y="17237"/>
                        <a:pt x="55336" y="14596"/>
                      </a:cubicBezTo>
                      <a:cubicBezTo>
                        <a:pt x="57619" y="11955"/>
                        <a:pt x="58901" y="8083"/>
                        <a:pt x="57516" y="4852"/>
                      </a:cubicBezTo>
                      <a:cubicBezTo>
                        <a:pt x="56151" y="1674"/>
                        <a:pt x="52541" y="0"/>
                        <a:pt x="49036"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 name="Google Shape;25;p2"/>
                <p:cNvSpPr/>
                <p:nvPr/>
              </p:nvSpPr>
              <p:spPr>
                <a:xfrm>
                  <a:off x="-1083325" y="3219875"/>
                  <a:ext cx="461350" cy="203475"/>
                </a:xfrm>
                <a:custGeom>
                  <a:avLst/>
                  <a:gdLst/>
                  <a:ahLst/>
                  <a:cxnLst/>
                  <a:rect l="l" t="t" r="r" b="b"/>
                  <a:pathLst>
                    <a:path w="18454" h="8139" extrusionOk="0">
                      <a:moveTo>
                        <a:pt x="8731" y="282"/>
                      </a:moveTo>
                      <a:cubicBezTo>
                        <a:pt x="8661" y="282"/>
                        <a:pt x="8587" y="347"/>
                        <a:pt x="8607" y="427"/>
                      </a:cubicBezTo>
                      <a:cubicBezTo>
                        <a:pt x="8607" y="452"/>
                        <a:pt x="8633" y="452"/>
                        <a:pt x="8633" y="478"/>
                      </a:cubicBezTo>
                      <a:cubicBezTo>
                        <a:pt x="8669" y="496"/>
                        <a:pt x="8705" y="514"/>
                        <a:pt x="8741" y="514"/>
                      </a:cubicBezTo>
                      <a:cubicBezTo>
                        <a:pt x="8756" y="514"/>
                        <a:pt x="8771" y="511"/>
                        <a:pt x="8786" y="504"/>
                      </a:cubicBezTo>
                      <a:cubicBezTo>
                        <a:pt x="8889" y="452"/>
                        <a:pt x="8889" y="350"/>
                        <a:pt x="8786" y="298"/>
                      </a:cubicBezTo>
                      <a:cubicBezTo>
                        <a:pt x="8770" y="287"/>
                        <a:pt x="8750" y="282"/>
                        <a:pt x="8731" y="282"/>
                      </a:cubicBezTo>
                      <a:close/>
                      <a:moveTo>
                        <a:pt x="11359" y="1"/>
                      </a:moveTo>
                      <a:cubicBezTo>
                        <a:pt x="11294" y="1"/>
                        <a:pt x="11229" y="21"/>
                        <a:pt x="11171" y="68"/>
                      </a:cubicBezTo>
                      <a:cubicBezTo>
                        <a:pt x="11120" y="119"/>
                        <a:pt x="11094" y="145"/>
                        <a:pt x="11069" y="196"/>
                      </a:cubicBezTo>
                      <a:cubicBezTo>
                        <a:pt x="10992" y="375"/>
                        <a:pt x="11017" y="581"/>
                        <a:pt x="11145" y="709"/>
                      </a:cubicBezTo>
                      <a:cubicBezTo>
                        <a:pt x="11221" y="785"/>
                        <a:pt x="11314" y="819"/>
                        <a:pt x="11405" y="819"/>
                      </a:cubicBezTo>
                      <a:cubicBezTo>
                        <a:pt x="11590" y="819"/>
                        <a:pt x="11769" y="676"/>
                        <a:pt x="11787" y="452"/>
                      </a:cubicBezTo>
                      <a:cubicBezTo>
                        <a:pt x="11806" y="234"/>
                        <a:pt x="11581" y="1"/>
                        <a:pt x="11359" y="1"/>
                      </a:cubicBezTo>
                      <a:close/>
                      <a:moveTo>
                        <a:pt x="14759" y="611"/>
                      </a:moveTo>
                      <a:cubicBezTo>
                        <a:pt x="14635" y="611"/>
                        <a:pt x="14488" y="737"/>
                        <a:pt x="14530" y="863"/>
                      </a:cubicBezTo>
                      <a:cubicBezTo>
                        <a:pt x="14530" y="888"/>
                        <a:pt x="14556" y="914"/>
                        <a:pt x="14556" y="940"/>
                      </a:cubicBezTo>
                      <a:cubicBezTo>
                        <a:pt x="14606" y="989"/>
                        <a:pt x="14666" y="1017"/>
                        <a:pt x="14730" y="1017"/>
                      </a:cubicBezTo>
                      <a:cubicBezTo>
                        <a:pt x="14765" y="1017"/>
                        <a:pt x="14802" y="1009"/>
                        <a:pt x="14838" y="991"/>
                      </a:cubicBezTo>
                      <a:cubicBezTo>
                        <a:pt x="14992" y="914"/>
                        <a:pt x="14992" y="709"/>
                        <a:pt x="14838" y="632"/>
                      </a:cubicBezTo>
                      <a:cubicBezTo>
                        <a:pt x="14814" y="618"/>
                        <a:pt x="14787" y="611"/>
                        <a:pt x="14759" y="611"/>
                      </a:cubicBezTo>
                      <a:close/>
                      <a:moveTo>
                        <a:pt x="7128" y="1616"/>
                      </a:moveTo>
                      <a:cubicBezTo>
                        <a:pt x="7063" y="1616"/>
                        <a:pt x="6998" y="1637"/>
                        <a:pt x="6940" y="1683"/>
                      </a:cubicBezTo>
                      <a:cubicBezTo>
                        <a:pt x="6889" y="1709"/>
                        <a:pt x="6863" y="1760"/>
                        <a:pt x="6838" y="1811"/>
                      </a:cubicBezTo>
                      <a:cubicBezTo>
                        <a:pt x="6761" y="1965"/>
                        <a:pt x="6786" y="2170"/>
                        <a:pt x="6914" y="2324"/>
                      </a:cubicBezTo>
                      <a:cubicBezTo>
                        <a:pt x="6987" y="2389"/>
                        <a:pt x="7075" y="2418"/>
                        <a:pt x="7161" y="2418"/>
                      </a:cubicBezTo>
                      <a:cubicBezTo>
                        <a:pt x="7351" y="2418"/>
                        <a:pt x="7538" y="2279"/>
                        <a:pt x="7556" y="2068"/>
                      </a:cubicBezTo>
                      <a:cubicBezTo>
                        <a:pt x="7575" y="1850"/>
                        <a:pt x="7350" y="1616"/>
                        <a:pt x="7128" y="1616"/>
                      </a:cubicBezTo>
                      <a:close/>
                      <a:moveTo>
                        <a:pt x="4071" y="2071"/>
                      </a:moveTo>
                      <a:cubicBezTo>
                        <a:pt x="3935" y="2071"/>
                        <a:pt x="3797" y="2181"/>
                        <a:pt x="3837" y="2324"/>
                      </a:cubicBezTo>
                      <a:cubicBezTo>
                        <a:pt x="3863" y="2350"/>
                        <a:pt x="3863" y="2376"/>
                        <a:pt x="3889" y="2401"/>
                      </a:cubicBezTo>
                      <a:cubicBezTo>
                        <a:pt x="3938" y="2451"/>
                        <a:pt x="3999" y="2479"/>
                        <a:pt x="4063" y="2479"/>
                      </a:cubicBezTo>
                      <a:cubicBezTo>
                        <a:pt x="4098" y="2479"/>
                        <a:pt x="4134" y="2471"/>
                        <a:pt x="4171" y="2452"/>
                      </a:cubicBezTo>
                      <a:cubicBezTo>
                        <a:pt x="4325" y="2376"/>
                        <a:pt x="4325" y="2170"/>
                        <a:pt x="4171" y="2093"/>
                      </a:cubicBezTo>
                      <a:cubicBezTo>
                        <a:pt x="4140" y="2078"/>
                        <a:pt x="4105" y="2071"/>
                        <a:pt x="4071" y="2071"/>
                      </a:cubicBezTo>
                      <a:close/>
                      <a:moveTo>
                        <a:pt x="13880" y="2168"/>
                      </a:moveTo>
                      <a:cubicBezTo>
                        <a:pt x="13496" y="2168"/>
                        <a:pt x="13071" y="2519"/>
                        <a:pt x="13197" y="2940"/>
                      </a:cubicBezTo>
                      <a:lnTo>
                        <a:pt x="13171" y="2914"/>
                      </a:lnTo>
                      <a:lnTo>
                        <a:pt x="13171" y="2914"/>
                      </a:lnTo>
                      <a:cubicBezTo>
                        <a:pt x="13197" y="3017"/>
                        <a:pt x="13248" y="3068"/>
                        <a:pt x="13299" y="3145"/>
                      </a:cubicBezTo>
                      <a:cubicBezTo>
                        <a:pt x="13438" y="3300"/>
                        <a:pt x="13634" y="3386"/>
                        <a:pt x="13834" y="3386"/>
                      </a:cubicBezTo>
                      <a:cubicBezTo>
                        <a:pt x="13931" y="3386"/>
                        <a:pt x="14028" y="3366"/>
                        <a:pt x="14120" y="3324"/>
                      </a:cubicBezTo>
                      <a:cubicBezTo>
                        <a:pt x="14582" y="3119"/>
                        <a:pt x="14582" y="2452"/>
                        <a:pt x="14120" y="2222"/>
                      </a:cubicBezTo>
                      <a:cubicBezTo>
                        <a:pt x="14046" y="2185"/>
                        <a:pt x="13964" y="2168"/>
                        <a:pt x="13880" y="2168"/>
                      </a:cubicBezTo>
                      <a:close/>
                      <a:moveTo>
                        <a:pt x="11052" y="2873"/>
                      </a:moveTo>
                      <a:cubicBezTo>
                        <a:pt x="10986" y="2873"/>
                        <a:pt x="10922" y="2893"/>
                        <a:pt x="10863" y="2940"/>
                      </a:cubicBezTo>
                      <a:cubicBezTo>
                        <a:pt x="10812" y="2965"/>
                        <a:pt x="10786" y="3017"/>
                        <a:pt x="10761" y="3068"/>
                      </a:cubicBezTo>
                      <a:cubicBezTo>
                        <a:pt x="10658" y="3222"/>
                        <a:pt x="10710" y="3427"/>
                        <a:pt x="10838" y="3581"/>
                      </a:cubicBezTo>
                      <a:cubicBezTo>
                        <a:pt x="10910" y="3645"/>
                        <a:pt x="10998" y="3674"/>
                        <a:pt x="11085" y="3674"/>
                      </a:cubicBezTo>
                      <a:cubicBezTo>
                        <a:pt x="11275" y="3674"/>
                        <a:pt x="11461" y="3535"/>
                        <a:pt x="11479" y="3324"/>
                      </a:cubicBezTo>
                      <a:cubicBezTo>
                        <a:pt x="11499" y="3106"/>
                        <a:pt x="11273" y="2873"/>
                        <a:pt x="11052" y="2873"/>
                      </a:cubicBezTo>
                      <a:close/>
                      <a:moveTo>
                        <a:pt x="16379" y="3486"/>
                      </a:moveTo>
                      <a:cubicBezTo>
                        <a:pt x="16118" y="3486"/>
                        <a:pt x="15832" y="3726"/>
                        <a:pt x="15915" y="4017"/>
                      </a:cubicBezTo>
                      <a:cubicBezTo>
                        <a:pt x="15915" y="4068"/>
                        <a:pt x="15941" y="4119"/>
                        <a:pt x="15992" y="4170"/>
                      </a:cubicBezTo>
                      <a:cubicBezTo>
                        <a:pt x="16098" y="4277"/>
                        <a:pt x="16241" y="4334"/>
                        <a:pt x="16378" y="4334"/>
                      </a:cubicBezTo>
                      <a:cubicBezTo>
                        <a:pt x="16440" y="4334"/>
                        <a:pt x="16500" y="4323"/>
                        <a:pt x="16556" y="4299"/>
                      </a:cubicBezTo>
                      <a:cubicBezTo>
                        <a:pt x="16889" y="4145"/>
                        <a:pt x="16889" y="3683"/>
                        <a:pt x="16556" y="3529"/>
                      </a:cubicBezTo>
                      <a:cubicBezTo>
                        <a:pt x="16502" y="3500"/>
                        <a:pt x="16441" y="3486"/>
                        <a:pt x="16379" y="3486"/>
                      </a:cubicBezTo>
                      <a:close/>
                      <a:moveTo>
                        <a:pt x="4904" y="3922"/>
                      </a:moveTo>
                      <a:cubicBezTo>
                        <a:pt x="4663" y="3922"/>
                        <a:pt x="4396" y="4153"/>
                        <a:pt x="4478" y="4401"/>
                      </a:cubicBezTo>
                      <a:cubicBezTo>
                        <a:pt x="4478" y="4453"/>
                        <a:pt x="4504" y="4504"/>
                        <a:pt x="4555" y="4529"/>
                      </a:cubicBezTo>
                      <a:cubicBezTo>
                        <a:pt x="4644" y="4636"/>
                        <a:pt x="4769" y="4693"/>
                        <a:pt x="4897" y="4693"/>
                      </a:cubicBezTo>
                      <a:cubicBezTo>
                        <a:pt x="4955" y="4693"/>
                        <a:pt x="5013" y="4681"/>
                        <a:pt x="5068" y="4658"/>
                      </a:cubicBezTo>
                      <a:cubicBezTo>
                        <a:pt x="5376" y="4529"/>
                        <a:pt x="5376" y="4094"/>
                        <a:pt x="5068" y="3965"/>
                      </a:cubicBezTo>
                      <a:cubicBezTo>
                        <a:pt x="5018" y="3935"/>
                        <a:pt x="4962" y="3922"/>
                        <a:pt x="4904" y="3922"/>
                      </a:cubicBezTo>
                      <a:close/>
                      <a:moveTo>
                        <a:pt x="9543" y="4424"/>
                      </a:moveTo>
                      <a:cubicBezTo>
                        <a:pt x="9154" y="4424"/>
                        <a:pt x="8716" y="4772"/>
                        <a:pt x="8863" y="5171"/>
                      </a:cubicBezTo>
                      <a:lnTo>
                        <a:pt x="8838" y="5171"/>
                      </a:lnTo>
                      <a:cubicBezTo>
                        <a:pt x="8863" y="5247"/>
                        <a:pt x="8915" y="5324"/>
                        <a:pt x="8966" y="5376"/>
                      </a:cubicBezTo>
                      <a:cubicBezTo>
                        <a:pt x="9111" y="5539"/>
                        <a:pt x="9321" y="5625"/>
                        <a:pt x="9531" y="5625"/>
                      </a:cubicBezTo>
                      <a:cubicBezTo>
                        <a:pt x="9617" y="5625"/>
                        <a:pt x="9704" y="5611"/>
                        <a:pt x="9786" y="5581"/>
                      </a:cubicBezTo>
                      <a:cubicBezTo>
                        <a:pt x="10248" y="5350"/>
                        <a:pt x="10248" y="4709"/>
                        <a:pt x="9786" y="4478"/>
                      </a:cubicBezTo>
                      <a:cubicBezTo>
                        <a:pt x="9712" y="4441"/>
                        <a:pt x="9629" y="4424"/>
                        <a:pt x="9543" y="4424"/>
                      </a:cubicBezTo>
                      <a:close/>
                      <a:moveTo>
                        <a:pt x="803" y="4566"/>
                      </a:moveTo>
                      <a:cubicBezTo>
                        <a:pt x="420" y="4566"/>
                        <a:pt x="1" y="4912"/>
                        <a:pt x="145" y="5324"/>
                      </a:cubicBezTo>
                      <a:lnTo>
                        <a:pt x="119" y="5324"/>
                      </a:lnTo>
                      <a:cubicBezTo>
                        <a:pt x="145" y="5401"/>
                        <a:pt x="196" y="5478"/>
                        <a:pt x="247" y="5530"/>
                      </a:cubicBezTo>
                      <a:cubicBezTo>
                        <a:pt x="393" y="5693"/>
                        <a:pt x="602" y="5779"/>
                        <a:pt x="812" y="5779"/>
                      </a:cubicBezTo>
                      <a:cubicBezTo>
                        <a:pt x="899" y="5779"/>
                        <a:pt x="986" y="5765"/>
                        <a:pt x="1068" y="5735"/>
                      </a:cubicBezTo>
                      <a:cubicBezTo>
                        <a:pt x="1530" y="5504"/>
                        <a:pt x="1530" y="4837"/>
                        <a:pt x="1068" y="4632"/>
                      </a:cubicBezTo>
                      <a:cubicBezTo>
                        <a:pt x="988" y="4587"/>
                        <a:pt x="896" y="4566"/>
                        <a:pt x="803" y="4566"/>
                      </a:cubicBezTo>
                      <a:close/>
                      <a:moveTo>
                        <a:pt x="15597" y="5507"/>
                      </a:moveTo>
                      <a:cubicBezTo>
                        <a:pt x="15474" y="5507"/>
                        <a:pt x="15336" y="5617"/>
                        <a:pt x="15376" y="5760"/>
                      </a:cubicBezTo>
                      <a:cubicBezTo>
                        <a:pt x="15376" y="5786"/>
                        <a:pt x="15402" y="5812"/>
                        <a:pt x="15428" y="5837"/>
                      </a:cubicBezTo>
                      <a:cubicBezTo>
                        <a:pt x="15461" y="5887"/>
                        <a:pt x="15515" y="5915"/>
                        <a:pt x="15577" y="5915"/>
                      </a:cubicBezTo>
                      <a:cubicBezTo>
                        <a:pt x="15612" y="5915"/>
                        <a:pt x="15648" y="5907"/>
                        <a:pt x="15684" y="5889"/>
                      </a:cubicBezTo>
                      <a:cubicBezTo>
                        <a:pt x="15838" y="5812"/>
                        <a:pt x="15838" y="5606"/>
                        <a:pt x="15684" y="5530"/>
                      </a:cubicBezTo>
                      <a:cubicBezTo>
                        <a:pt x="15658" y="5514"/>
                        <a:pt x="15628" y="5507"/>
                        <a:pt x="15597" y="5507"/>
                      </a:cubicBezTo>
                      <a:close/>
                      <a:moveTo>
                        <a:pt x="6804" y="5935"/>
                      </a:moveTo>
                      <a:cubicBezTo>
                        <a:pt x="6729" y="5935"/>
                        <a:pt x="6636" y="6001"/>
                        <a:pt x="6658" y="6068"/>
                      </a:cubicBezTo>
                      <a:cubicBezTo>
                        <a:pt x="6658" y="6094"/>
                        <a:pt x="6684" y="6094"/>
                        <a:pt x="6684" y="6119"/>
                      </a:cubicBezTo>
                      <a:cubicBezTo>
                        <a:pt x="6702" y="6137"/>
                        <a:pt x="6746" y="6156"/>
                        <a:pt x="6788" y="6156"/>
                      </a:cubicBezTo>
                      <a:cubicBezTo>
                        <a:pt x="6805" y="6156"/>
                        <a:pt x="6823" y="6152"/>
                        <a:pt x="6838" y="6145"/>
                      </a:cubicBezTo>
                      <a:cubicBezTo>
                        <a:pt x="6914" y="6119"/>
                        <a:pt x="6914" y="5991"/>
                        <a:pt x="6838" y="5940"/>
                      </a:cubicBezTo>
                      <a:cubicBezTo>
                        <a:pt x="6827" y="5936"/>
                        <a:pt x="6816" y="5935"/>
                        <a:pt x="6804" y="5935"/>
                      </a:cubicBezTo>
                      <a:close/>
                      <a:moveTo>
                        <a:pt x="17748" y="6091"/>
                      </a:moveTo>
                      <a:cubicBezTo>
                        <a:pt x="17360" y="6091"/>
                        <a:pt x="16922" y="6438"/>
                        <a:pt x="17069" y="6837"/>
                      </a:cubicBezTo>
                      <a:lnTo>
                        <a:pt x="17043" y="6837"/>
                      </a:lnTo>
                      <a:cubicBezTo>
                        <a:pt x="17069" y="6914"/>
                        <a:pt x="17120" y="6991"/>
                        <a:pt x="17171" y="7068"/>
                      </a:cubicBezTo>
                      <a:cubicBezTo>
                        <a:pt x="17310" y="7224"/>
                        <a:pt x="17506" y="7309"/>
                        <a:pt x="17706" y="7309"/>
                      </a:cubicBezTo>
                      <a:cubicBezTo>
                        <a:pt x="17803" y="7309"/>
                        <a:pt x="17900" y="7289"/>
                        <a:pt x="17992" y="7248"/>
                      </a:cubicBezTo>
                      <a:cubicBezTo>
                        <a:pt x="18454" y="7042"/>
                        <a:pt x="18454" y="6376"/>
                        <a:pt x="17992" y="6145"/>
                      </a:cubicBezTo>
                      <a:cubicBezTo>
                        <a:pt x="17918" y="6108"/>
                        <a:pt x="17834" y="6091"/>
                        <a:pt x="17748" y="6091"/>
                      </a:cubicBezTo>
                      <a:close/>
                      <a:moveTo>
                        <a:pt x="8075" y="7152"/>
                      </a:moveTo>
                      <a:cubicBezTo>
                        <a:pt x="8008" y="7152"/>
                        <a:pt x="7944" y="7173"/>
                        <a:pt x="7889" y="7222"/>
                      </a:cubicBezTo>
                      <a:lnTo>
                        <a:pt x="7863" y="7222"/>
                      </a:lnTo>
                      <a:cubicBezTo>
                        <a:pt x="7838" y="7248"/>
                        <a:pt x="7812" y="7273"/>
                        <a:pt x="7786" y="7324"/>
                      </a:cubicBezTo>
                      <a:cubicBezTo>
                        <a:pt x="7684" y="7504"/>
                        <a:pt x="7709" y="7709"/>
                        <a:pt x="7838" y="7837"/>
                      </a:cubicBezTo>
                      <a:cubicBezTo>
                        <a:pt x="7923" y="7914"/>
                        <a:pt x="8023" y="7948"/>
                        <a:pt x="8118" y="7948"/>
                      </a:cubicBezTo>
                      <a:cubicBezTo>
                        <a:pt x="8308" y="7948"/>
                        <a:pt x="8479" y="7812"/>
                        <a:pt x="8479" y="7607"/>
                      </a:cubicBezTo>
                      <a:cubicBezTo>
                        <a:pt x="8518" y="7372"/>
                        <a:pt x="8288" y="7152"/>
                        <a:pt x="8075" y="7152"/>
                      </a:cubicBezTo>
                      <a:close/>
                      <a:moveTo>
                        <a:pt x="4203" y="6925"/>
                      </a:moveTo>
                      <a:cubicBezTo>
                        <a:pt x="3813" y="6925"/>
                        <a:pt x="3406" y="7271"/>
                        <a:pt x="3530" y="7683"/>
                      </a:cubicBezTo>
                      <a:cubicBezTo>
                        <a:pt x="3555" y="7760"/>
                        <a:pt x="3607" y="7837"/>
                        <a:pt x="3658" y="7889"/>
                      </a:cubicBezTo>
                      <a:cubicBezTo>
                        <a:pt x="3803" y="8052"/>
                        <a:pt x="4013" y="8138"/>
                        <a:pt x="4223" y="8138"/>
                      </a:cubicBezTo>
                      <a:cubicBezTo>
                        <a:pt x="4309" y="8138"/>
                        <a:pt x="4396" y="8124"/>
                        <a:pt x="4478" y="8094"/>
                      </a:cubicBezTo>
                      <a:cubicBezTo>
                        <a:pt x="4940" y="7863"/>
                        <a:pt x="4940" y="7196"/>
                        <a:pt x="4478" y="6991"/>
                      </a:cubicBezTo>
                      <a:cubicBezTo>
                        <a:pt x="4393" y="6946"/>
                        <a:pt x="4299" y="6925"/>
                        <a:pt x="4203" y="6925"/>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26" name="Google Shape;26;p2"/>
              <p:cNvSpPr/>
              <p:nvPr/>
            </p:nvSpPr>
            <p:spPr>
              <a:xfrm rot="1413719">
                <a:off x="-379186" y="861403"/>
                <a:ext cx="1464476" cy="1377667"/>
              </a:xfrm>
              <a:custGeom>
                <a:avLst/>
                <a:gdLst/>
                <a:ahLst/>
                <a:cxnLst/>
                <a:rect l="l" t="t" r="r" b="b"/>
                <a:pathLst>
                  <a:path w="49727" h="46783" extrusionOk="0">
                    <a:moveTo>
                      <a:pt x="49209" y="0"/>
                    </a:moveTo>
                    <a:cubicBezTo>
                      <a:pt x="49160" y="0"/>
                      <a:pt x="49108" y="11"/>
                      <a:pt x="49055" y="36"/>
                    </a:cubicBezTo>
                    <a:cubicBezTo>
                      <a:pt x="34592" y="8729"/>
                      <a:pt x="14361" y="23807"/>
                      <a:pt x="180" y="46218"/>
                    </a:cubicBezTo>
                    <a:cubicBezTo>
                      <a:pt x="1" y="46449"/>
                      <a:pt x="206" y="46782"/>
                      <a:pt x="488" y="46782"/>
                    </a:cubicBezTo>
                    <a:cubicBezTo>
                      <a:pt x="616" y="46782"/>
                      <a:pt x="744" y="46705"/>
                      <a:pt x="796" y="46603"/>
                    </a:cubicBezTo>
                    <a:cubicBezTo>
                      <a:pt x="14899" y="24320"/>
                      <a:pt x="35028" y="9319"/>
                      <a:pt x="49439" y="677"/>
                    </a:cubicBezTo>
                    <a:cubicBezTo>
                      <a:pt x="49727" y="434"/>
                      <a:pt x="49519" y="0"/>
                      <a:pt x="4920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27" name="Google Shape;27;p2"/>
          <p:cNvGrpSpPr/>
          <p:nvPr/>
        </p:nvGrpSpPr>
        <p:grpSpPr>
          <a:xfrm rot="-9899952" flipH="1">
            <a:off x="3428649" y="-2024995"/>
            <a:ext cx="4596288" cy="3709371"/>
            <a:chOff x="-729163" y="3851975"/>
            <a:chExt cx="2464103" cy="1988620"/>
          </a:xfrm>
        </p:grpSpPr>
        <p:sp>
          <p:nvSpPr>
            <p:cNvPr id="28" name="Google Shape;28;p2"/>
            <p:cNvSpPr/>
            <p:nvPr/>
          </p:nvSpPr>
          <p:spPr>
            <a:xfrm rot="363082">
              <a:off x="-642946" y="3967874"/>
              <a:ext cx="2291669" cy="1756822"/>
            </a:xfrm>
            <a:custGeom>
              <a:avLst/>
              <a:gdLst/>
              <a:ahLst/>
              <a:cxnLst/>
              <a:rect l="l" t="t" r="r" b="b"/>
              <a:pathLst>
                <a:path w="73153" h="56080" extrusionOk="0">
                  <a:moveTo>
                    <a:pt x="12829" y="0"/>
                  </a:moveTo>
                  <a:cubicBezTo>
                    <a:pt x="12663" y="0"/>
                    <a:pt x="12517" y="100"/>
                    <a:pt x="12443" y="272"/>
                  </a:cubicBezTo>
                  <a:lnTo>
                    <a:pt x="101" y="32729"/>
                  </a:lnTo>
                  <a:cubicBezTo>
                    <a:pt x="1" y="32929"/>
                    <a:pt x="134" y="33196"/>
                    <a:pt x="334" y="33262"/>
                  </a:cubicBezTo>
                  <a:lnTo>
                    <a:pt x="60143" y="56045"/>
                  </a:lnTo>
                  <a:cubicBezTo>
                    <a:pt x="60198" y="56069"/>
                    <a:pt x="60253" y="56079"/>
                    <a:pt x="60306" y="56079"/>
                  </a:cubicBezTo>
                  <a:cubicBezTo>
                    <a:pt x="60479" y="56079"/>
                    <a:pt x="60634" y="55965"/>
                    <a:pt x="60711" y="55812"/>
                  </a:cubicBezTo>
                  <a:lnTo>
                    <a:pt x="73053" y="23355"/>
                  </a:lnTo>
                  <a:cubicBezTo>
                    <a:pt x="73153" y="23155"/>
                    <a:pt x="73053" y="22888"/>
                    <a:pt x="72819" y="22822"/>
                  </a:cubicBezTo>
                  <a:lnTo>
                    <a:pt x="13010" y="39"/>
                  </a:lnTo>
                  <a:cubicBezTo>
                    <a:pt x="12949" y="13"/>
                    <a:pt x="12888" y="0"/>
                    <a:pt x="1282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 name="Google Shape;29;p2"/>
            <p:cNvSpPr/>
            <p:nvPr/>
          </p:nvSpPr>
          <p:spPr>
            <a:xfrm rot="363082">
              <a:off x="792956" y="4622556"/>
              <a:ext cx="778540" cy="1132818"/>
            </a:xfrm>
            <a:custGeom>
              <a:avLst/>
              <a:gdLst/>
              <a:ahLst/>
              <a:cxnLst/>
              <a:rect l="l" t="t" r="r" b="b"/>
              <a:pathLst>
                <a:path w="24852" h="36161" extrusionOk="0">
                  <a:moveTo>
                    <a:pt x="11909" y="1"/>
                  </a:moveTo>
                  <a:lnTo>
                    <a:pt x="0" y="31223"/>
                  </a:lnTo>
                  <a:lnTo>
                    <a:pt x="12943" y="36160"/>
                  </a:lnTo>
                  <a:lnTo>
                    <a:pt x="24851" y="4904"/>
                  </a:lnTo>
                  <a:lnTo>
                    <a:pt x="11909"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 name="Google Shape;30;p2"/>
            <p:cNvSpPr/>
            <p:nvPr/>
          </p:nvSpPr>
          <p:spPr>
            <a:xfrm rot="363082">
              <a:off x="289098" y="4363311"/>
              <a:ext cx="1166244" cy="1323976"/>
            </a:xfrm>
            <a:custGeom>
              <a:avLst/>
              <a:gdLst/>
              <a:ahLst/>
              <a:cxnLst/>
              <a:rect l="l" t="t" r="r" b="b"/>
              <a:pathLst>
                <a:path w="37228" h="42263" extrusionOk="0">
                  <a:moveTo>
                    <a:pt x="13388" y="0"/>
                  </a:moveTo>
                  <a:cubicBezTo>
                    <a:pt x="12947" y="0"/>
                    <a:pt x="12544" y="279"/>
                    <a:pt x="12376" y="699"/>
                  </a:cubicBezTo>
                  <a:lnTo>
                    <a:pt x="6272" y="16711"/>
                  </a:lnTo>
                  <a:lnTo>
                    <a:pt x="201" y="32722"/>
                  </a:lnTo>
                  <a:cubicBezTo>
                    <a:pt x="1" y="33189"/>
                    <a:pt x="201" y="33756"/>
                    <a:pt x="668" y="34023"/>
                  </a:cubicBezTo>
                  <a:cubicBezTo>
                    <a:pt x="4271" y="35924"/>
                    <a:pt x="7973" y="37659"/>
                    <a:pt x="11743" y="39160"/>
                  </a:cubicBezTo>
                  <a:cubicBezTo>
                    <a:pt x="17146" y="41262"/>
                    <a:pt x="24952" y="42262"/>
                    <a:pt x="24952" y="42262"/>
                  </a:cubicBezTo>
                  <a:lnTo>
                    <a:pt x="31090" y="26151"/>
                  </a:lnTo>
                  <a:lnTo>
                    <a:pt x="37227" y="10039"/>
                  </a:lnTo>
                  <a:cubicBezTo>
                    <a:pt x="37227" y="10039"/>
                    <a:pt x="30756" y="5636"/>
                    <a:pt x="25319" y="3568"/>
                  </a:cubicBezTo>
                  <a:cubicBezTo>
                    <a:pt x="21483" y="2167"/>
                    <a:pt x="17580" y="999"/>
                    <a:pt x="13644" y="32"/>
                  </a:cubicBezTo>
                  <a:cubicBezTo>
                    <a:pt x="13558" y="11"/>
                    <a:pt x="13472" y="0"/>
                    <a:pt x="13388" y="0"/>
                  </a:cubicBezTo>
                  <a:close/>
                </a:path>
              </a:pathLst>
            </a:custGeom>
            <a:solidFill>
              <a:schemeClr val="l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 name="Google Shape;31;p2"/>
            <p:cNvSpPr/>
            <p:nvPr/>
          </p:nvSpPr>
          <p:spPr>
            <a:xfrm rot="363082">
              <a:off x="1066041" y="4735131"/>
              <a:ext cx="399201" cy="988588"/>
            </a:xfrm>
            <a:custGeom>
              <a:avLst/>
              <a:gdLst/>
              <a:ahLst/>
              <a:cxnLst/>
              <a:rect l="l" t="t" r="r" b="b"/>
              <a:pathLst>
                <a:path w="12743" h="31557" extrusionOk="0">
                  <a:moveTo>
                    <a:pt x="11909" y="1"/>
                  </a:moveTo>
                  <a:lnTo>
                    <a:pt x="0" y="31257"/>
                  </a:lnTo>
                  <a:lnTo>
                    <a:pt x="834" y="31557"/>
                  </a:lnTo>
                  <a:lnTo>
                    <a:pt x="12743" y="334"/>
                  </a:lnTo>
                  <a:lnTo>
                    <a:pt x="11909"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 name="Google Shape;32;p2"/>
            <p:cNvSpPr/>
            <p:nvPr/>
          </p:nvSpPr>
          <p:spPr>
            <a:xfrm rot="363082">
              <a:off x="1086646" y="4743259"/>
              <a:ext cx="390836" cy="979190"/>
            </a:xfrm>
            <a:custGeom>
              <a:avLst/>
              <a:gdLst/>
              <a:ahLst/>
              <a:cxnLst/>
              <a:rect l="l" t="t" r="r" b="b"/>
              <a:pathLst>
                <a:path w="12476" h="31257" extrusionOk="0">
                  <a:moveTo>
                    <a:pt x="12042" y="1"/>
                  </a:moveTo>
                  <a:lnTo>
                    <a:pt x="0" y="31090"/>
                  </a:lnTo>
                  <a:lnTo>
                    <a:pt x="434" y="31256"/>
                  </a:lnTo>
                  <a:lnTo>
                    <a:pt x="12476" y="167"/>
                  </a:lnTo>
                  <a:lnTo>
                    <a:pt x="12042"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 name="Google Shape;33;p2"/>
            <p:cNvSpPr/>
            <p:nvPr/>
          </p:nvSpPr>
          <p:spPr>
            <a:xfrm rot="363082">
              <a:off x="-564252" y="3933299"/>
              <a:ext cx="778540" cy="1133852"/>
            </a:xfrm>
            <a:custGeom>
              <a:avLst/>
              <a:gdLst/>
              <a:ahLst/>
              <a:cxnLst/>
              <a:rect l="l" t="t" r="r" b="b"/>
              <a:pathLst>
                <a:path w="24852" h="36194" extrusionOk="0">
                  <a:moveTo>
                    <a:pt x="11909" y="1"/>
                  </a:moveTo>
                  <a:lnTo>
                    <a:pt x="0" y="31256"/>
                  </a:lnTo>
                  <a:lnTo>
                    <a:pt x="12943" y="36193"/>
                  </a:lnTo>
                  <a:lnTo>
                    <a:pt x="24851" y="4937"/>
                  </a:lnTo>
                  <a:lnTo>
                    <a:pt x="11909"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 name="Google Shape;34;p2"/>
            <p:cNvSpPr/>
            <p:nvPr/>
          </p:nvSpPr>
          <p:spPr>
            <a:xfrm rot="363082">
              <a:off x="-449612" y="4006479"/>
              <a:ext cx="1166244" cy="1323004"/>
            </a:xfrm>
            <a:custGeom>
              <a:avLst/>
              <a:gdLst/>
              <a:ahLst/>
              <a:cxnLst/>
              <a:rect l="l" t="t" r="r" b="b"/>
              <a:pathLst>
                <a:path w="37228" h="42232" extrusionOk="0">
                  <a:moveTo>
                    <a:pt x="12243" y="0"/>
                  </a:moveTo>
                  <a:lnTo>
                    <a:pt x="6105" y="16112"/>
                  </a:lnTo>
                  <a:lnTo>
                    <a:pt x="1" y="32190"/>
                  </a:lnTo>
                  <a:cubicBezTo>
                    <a:pt x="1" y="32190"/>
                    <a:pt x="6506" y="36593"/>
                    <a:pt x="11909" y="38694"/>
                  </a:cubicBezTo>
                  <a:cubicBezTo>
                    <a:pt x="15745" y="40062"/>
                    <a:pt x="19648" y="41230"/>
                    <a:pt x="23584" y="42197"/>
                  </a:cubicBezTo>
                  <a:cubicBezTo>
                    <a:pt x="23677" y="42220"/>
                    <a:pt x="23769" y="42231"/>
                    <a:pt x="23859" y="42231"/>
                  </a:cubicBezTo>
                  <a:cubicBezTo>
                    <a:pt x="24293" y="42231"/>
                    <a:pt x="24686" y="41977"/>
                    <a:pt x="24852" y="41563"/>
                  </a:cubicBezTo>
                  <a:lnTo>
                    <a:pt x="30923" y="25552"/>
                  </a:lnTo>
                  <a:lnTo>
                    <a:pt x="37027" y="9540"/>
                  </a:lnTo>
                  <a:cubicBezTo>
                    <a:pt x="37227" y="9040"/>
                    <a:pt x="37027" y="8473"/>
                    <a:pt x="36560" y="8239"/>
                  </a:cubicBezTo>
                  <a:cubicBezTo>
                    <a:pt x="32958" y="6305"/>
                    <a:pt x="29255" y="4603"/>
                    <a:pt x="25486" y="3069"/>
                  </a:cubicBezTo>
                  <a:cubicBezTo>
                    <a:pt x="20049" y="1001"/>
                    <a:pt x="12243" y="0"/>
                    <a:pt x="12243" y="0"/>
                  </a:cubicBezTo>
                  <a:close/>
                </a:path>
              </a:pathLst>
            </a:custGeom>
            <a:solidFill>
              <a:schemeClr val="l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5" name="Google Shape;35;p2"/>
            <p:cNvSpPr/>
            <p:nvPr/>
          </p:nvSpPr>
          <p:spPr>
            <a:xfrm rot="363082">
              <a:off x="-458078" y="3966041"/>
              <a:ext cx="400266" cy="988588"/>
            </a:xfrm>
            <a:custGeom>
              <a:avLst/>
              <a:gdLst/>
              <a:ahLst/>
              <a:cxnLst/>
              <a:rect l="l" t="t" r="r" b="b"/>
              <a:pathLst>
                <a:path w="12777" h="31557" extrusionOk="0">
                  <a:moveTo>
                    <a:pt x="11909" y="0"/>
                  </a:moveTo>
                  <a:lnTo>
                    <a:pt x="1" y="31223"/>
                  </a:lnTo>
                  <a:lnTo>
                    <a:pt x="868" y="31556"/>
                  </a:lnTo>
                  <a:lnTo>
                    <a:pt x="12777" y="300"/>
                  </a:lnTo>
                  <a:lnTo>
                    <a:pt x="1190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6" name="Google Shape;36;p2"/>
            <p:cNvSpPr/>
            <p:nvPr/>
          </p:nvSpPr>
          <p:spPr>
            <a:xfrm rot="363082">
              <a:off x="-486520" y="3948733"/>
              <a:ext cx="386701" cy="983356"/>
            </a:xfrm>
            <a:custGeom>
              <a:avLst/>
              <a:gdLst/>
              <a:ahLst/>
              <a:cxnLst/>
              <a:rect l="l" t="t" r="r" b="b"/>
              <a:pathLst>
                <a:path w="12344" h="31390" extrusionOk="0">
                  <a:moveTo>
                    <a:pt x="11909" y="0"/>
                  </a:moveTo>
                  <a:lnTo>
                    <a:pt x="1" y="31223"/>
                  </a:lnTo>
                  <a:lnTo>
                    <a:pt x="435" y="31389"/>
                  </a:lnTo>
                  <a:lnTo>
                    <a:pt x="12343" y="167"/>
                  </a:lnTo>
                  <a:lnTo>
                    <a:pt x="1190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7" name="Google Shape;37;p2"/>
            <p:cNvSpPr/>
            <p:nvPr/>
          </p:nvSpPr>
          <p:spPr>
            <a:xfrm rot="363082">
              <a:off x="-536791" y="3924334"/>
              <a:ext cx="403367" cy="990687"/>
            </a:xfrm>
            <a:custGeom>
              <a:avLst/>
              <a:gdLst/>
              <a:ahLst/>
              <a:cxnLst/>
              <a:rect l="l" t="t" r="r" b="b"/>
              <a:pathLst>
                <a:path w="12876" h="31624" extrusionOk="0">
                  <a:moveTo>
                    <a:pt x="11909" y="0"/>
                  </a:moveTo>
                  <a:lnTo>
                    <a:pt x="0" y="31223"/>
                  </a:lnTo>
                  <a:lnTo>
                    <a:pt x="967" y="31623"/>
                  </a:lnTo>
                  <a:lnTo>
                    <a:pt x="12876" y="367"/>
                  </a:lnTo>
                  <a:lnTo>
                    <a:pt x="1190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8" name="Google Shape;38;p2"/>
            <p:cNvSpPr/>
            <p:nvPr/>
          </p:nvSpPr>
          <p:spPr>
            <a:xfrm rot="363082">
              <a:off x="633267" y="4549023"/>
              <a:ext cx="365775" cy="364741"/>
            </a:xfrm>
            <a:custGeom>
              <a:avLst/>
              <a:gdLst/>
              <a:ahLst/>
              <a:cxnLst/>
              <a:rect l="l" t="t" r="r" b="b"/>
              <a:pathLst>
                <a:path w="11676" h="11643" fill="none" extrusionOk="0">
                  <a:moveTo>
                    <a:pt x="3237" y="1"/>
                  </a:moveTo>
                  <a:lnTo>
                    <a:pt x="11676" y="3203"/>
                  </a:lnTo>
                  <a:lnTo>
                    <a:pt x="8440" y="11643"/>
                  </a:lnTo>
                  <a:lnTo>
                    <a:pt x="1" y="8407"/>
                  </a:lnTo>
                  <a:close/>
                </a:path>
              </a:pathLst>
            </a:custGeom>
            <a:noFill/>
            <a:ln w="19050"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9" name="Google Shape;39;p2"/>
            <p:cNvSpPr/>
            <p:nvPr/>
          </p:nvSpPr>
          <p:spPr>
            <a:xfrm rot="363082">
              <a:off x="-56388" y="4232909"/>
              <a:ext cx="499541" cy="423260"/>
            </a:xfrm>
            <a:custGeom>
              <a:avLst/>
              <a:gdLst/>
              <a:ahLst/>
              <a:cxnLst/>
              <a:rect l="l" t="t" r="r" b="b"/>
              <a:pathLst>
                <a:path w="15946" h="13511" fill="none" extrusionOk="0">
                  <a:moveTo>
                    <a:pt x="3303" y="1"/>
                  </a:moveTo>
                  <a:lnTo>
                    <a:pt x="15945" y="4804"/>
                  </a:lnTo>
                  <a:moveTo>
                    <a:pt x="2769" y="1435"/>
                  </a:moveTo>
                  <a:lnTo>
                    <a:pt x="15378" y="6272"/>
                  </a:lnTo>
                  <a:moveTo>
                    <a:pt x="2202" y="2903"/>
                  </a:moveTo>
                  <a:lnTo>
                    <a:pt x="14845" y="7740"/>
                  </a:lnTo>
                  <a:moveTo>
                    <a:pt x="14277" y="9174"/>
                  </a:moveTo>
                  <a:lnTo>
                    <a:pt x="1635" y="4337"/>
                  </a:lnTo>
                  <a:moveTo>
                    <a:pt x="1101" y="5805"/>
                  </a:moveTo>
                  <a:lnTo>
                    <a:pt x="13710" y="10608"/>
                  </a:lnTo>
                  <a:moveTo>
                    <a:pt x="534" y="7239"/>
                  </a:moveTo>
                  <a:lnTo>
                    <a:pt x="13177" y="12076"/>
                  </a:lnTo>
                  <a:moveTo>
                    <a:pt x="1" y="8707"/>
                  </a:moveTo>
                  <a:lnTo>
                    <a:pt x="12643" y="13511"/>
                  </a:lnTo>
                </a:path>
              </a:pathLst>
            </a:custGeom>
            <a:noFill/>
            <a:ln w="19050"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0" name="Google Shape;40;p2"/>
            <p:cNvSpPr/>
            <p:nvPr/>
          </p:nvSpPr>
          <p:spPr>
            <a:xfrm rot="363082">
              <a:off x="940056" y="4735937"/>
              <a:ext cx="406531" cy="311454"/>
            </a:xfrm>
            <a:custGeom>
              <a:avLst/>
              <a:gdLst/>
              <a:ahLst/>
              <a:cxnLst/>
              <a:rect l="l" t="t" r="r" b="b"/>
              <a:pathLst>
                <a:path w="12977" h="9942" fill="none" extrusionOk="0">
                  <a:moveTo>
                    <a:pt x="12977" y="3903"/>
                  </a:moveTo>
                  <a:lnTo>
                    <a:pt x="2670" y="1"/>
                  </a:lnTo>
                  <a:moveTo>
                    <a:pt x="2002" y="1769"/>
                  </a:moveTo>
                  <a:lnTo>
                    <a:pt x="12276" y="5671"/>
                  </a:lnTo>
                  <a:moveTo>
                    <a:pt x="1335" y="3503"/>
                  </a:moveTo>
                  <a:lnTo>
                    <a:pt x="11609" y="7439"/>
                  </a:lnTo>
                  <a:moveTo>
                    <a:pt x="668" y="5271"/>
                  </a:moveTo>
                  <a:lnTo>
                    <a:pt x="10942" y="9174"/>
                  </a:lnTo>
                  <a:moveTo>
                    <a:pt x="7706" y="9941"/>
                  </a:moveTo>
                  <a:lnTo>
                    <a:pt x="1" y="7006"/>
                  </a:lnTo>
                </a:path>
              </a:pathLst>
            </a:custGeom>
            <a:noFill/>
            <a:ln w="19050"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1" name="Google Shape;41;p2"/>
            <p:cNvSpPr/>
            <p:nvPr/>
          </p:nvSpPr>
          <p:spPr>
            <a:xfrm rot="363082">
              <a:off x="407066" y="4979342"/>
              <a:ext cx="760778" cy="501609"/>
            </a:xfrm>
            <a:custGeom>
              <a:avLst/>
              <a:gdLst/>
              <a:ahLst/>
              <a:cxnLst/>
              <a:rect l="l" t="t" r="r" b="b"/>
              <a:pathLst>
                <a:path w="24285" h="16012" fill="none" extrusionOk="0">
                  <a:moveTo>
                    <a:pt x="24285" y="6772"/>
                  </a:moveTo>
                  <a:lnTo>
                    <a:pt x="6472" y="0"/>
                  </a:lnTo>
                  <a:moveTo>
                    <a:pt x="3136" y="1067"/>
                  </a:moveTo>
                  <a:lnTo>
                    <a:pt x="23517" y="8806"/>
                  </a:lnTo>
                  <a:moveTo>
                    <a:pt x="2336" y="3069"/>
                  </a:moveTo>
                  <a:lnTo>
                    <a:pt x="22717" y="10841"/>
                  </a:lnTo>
                  <a:moveTo>
                    <a:pt x="1568" y="5137"/>
                  </a:moveTo>
                  <a:lnTo>
                    <a:pt x="21950" y="12909"/>
                  </a:lnTo>
                  <a:moveTo>
                    <a:pt x="801" y="7172"/>
                  </a:moveTo>
                  <a:lnTo>
                    <a:pt x="21182" y="14944"/>
                  </a:lnTo>
                  <a:moveTo>
                    <a:pt x="1" y="9240"/>
                  </a:moveTo>
                  <a:lnTo>
                    <a:pt x="17847" y="16011"/>
                  </a:lnTo>
                </a:path>
              </a:pathLst>
            </a:custGeom>
            <a:noFill/>
            <a:ln w="19050"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42" name="Google Shape;42;p2"/>
          <p:cNvGrpSpPr/>
          <p:nvPr/>
        </p:nvGrpSpPr>
        <p:grpSpPr>
          <a:xfrm rot="10800000" flipH="1">
            <a:off x="4627258" y="5963682"/>
            <a:ext cx="4596373" cy="3709439"/>
            <a:chOff x="-729163" y="3851975"/>
            <a:chExt cx="2464103" cy="1988620"/>
          </a:xfrm>
        </p:grpSpPr>
        <p:sp>
          <p:nvSpPr>
            <p:cNvPr id="43" name="Google Shape;43;p2"/>
            <p:cNvSpPr/>
            <p:nvPr/>
          </p:nvSpPr>
          <p:spPr>
            <a:xfrm rot="363082">
              <a:off x="-642946" y="3967874"/>
              <a:ext cx="2291669" cy="1756822"/>
            </a:xfrm>
            <a:custGeom>
              <a:avLst/>
              <a:gdLst/>
              <a:ahLst/>
              <a:cxnLst/>
              <a:rect l="l" t="t" r="r" b="b"/>
              <a:pathLst>
                <a:path w="73153" h="56080" extrusionOk="0">
                  <a:moveTo>
                    <a:pt x="12829" y="0"/>
                  </a:moveTo>
                  <a:cubicBezTo>
                    <a:pt x="12663" y="0"/>
                    <a:pt x="12517" y="100"/>
                    <a:pt x="12443" y="272"/>
                  </a:cubicBezTo>
                  <a:lnTo>
                    <a:pt x="101" y="32729"/>
                  </a:lnTo>
                  <a:cubicBezTo>
                    <a:pt x="1" y="32929"/>
                    <a:pt x="134" y="33196"/>
                    <a:pt x="334" y="33262"/>
                  </a:cubicBezTo>
                  <a:lnTo>
                    <a:pt x="60143" y="56045"/>
                  </a:lnTo>
                  <a:cubicBezTo>
                    <a:pt x="60198" y="56069"/>
                    <a:pt x="60253" y="56079"/>
                    <a:pt x="60306" y="56079"/>
                  </a:cubicBezTo>
                  <a:cubicBezTo>
                    <a:pt x="60479" y="56079"/>
                    <a:pt x="60634" y="55965"/>
                    <a:pt x="60711" y="55812"/>
                  </a:cubicBezTo>
                  <a:lnTo>
                    <a:pt x="73053" y="23355"/>
                  </a:lnTo>
                  <a:cubicBezTo>
                    <a:pt x="73153" y="23155"/>
                    <a:pt x="73053" y="22888"/>
                    <a:pt x="72819" y="22822"/>
                  </a:cubicBezTo>
                  <a:lnTo>
                    <a:pt x="13010" y="39"/>
                  </a:lnTo>
                  <a:cubicBezTo>
                    <a:pt x="12949" y="13"/>
                    <a:pt x="12888" y="0"/>
                    <a:pt x="12829"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4" name="Google Shape;44;p2"/>
            <p:cNvSpPr/>
            <p:nvPr/>
          </p:nvSpPr>
          <p:spPr>
            <a:xfrm rot="363082">
              <a:off x="792956" y="4622556"/>
              <a:ext cx="778540" cy="1132818"/>
            </a:xfrm>
            <a:custGeom>
              <a:avLst/>
              <a:gdLst/>
              <a:ahLst/>
              <a:cxnLst/>
              <a:rect l="l" t="t" r="r" b="b"/>
              <a:pathLst>
                <a:path w="24852" h="36161" extrusionOk="0">
                  <a:moveTo>
                    <a:pt x="11909" y="1"/>
                  </a:moveTo>
                  <a:lnTo>
                    <a:pt x="0" y="31223"/>
                  </a:lnTo>
                  <a:lnTo>
                    <a:pt x="12943" y="36160"/>
                  </a:lnTo>
                  <a:lnTo>
                    <a:pt x="24851" y="4904"/>
                  </a:lnTo>
                  <a:lnTo>
                    <a:pt x="11909"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5" name="Google Shape;45;p2"/>
            <p:cNvSpPr/>
            <p:nvPr/>
          </p:nvSpPr>
          <p:spPr>
            <a:xfrm rot="363082">
              <a:off x="289098" y="4363311"/>
              <a:ext cx="1166244" cy="1323976"/>
            </a:xfrm>
            <a:custGeom>
              <a:avLst/>
              <a:gdLst/>
              <a:ahLst/>
              <a:cxnLst/>
              <a:rect l="l" t="t" r="r" b="b"/>
              <a:pathLst>
                <a:path w="37228" h="42263" extrusionOk="0">
                  <a:moveTo>
                    <a:pt x="13388" y="0"/>
                  </a:moveTo>
                  <a:cubicBezTo>
                    <a:pt x="12947" y="0"/>
                    <a:pt x="12544" y="279"/>
                    <a:pt x="12376" y="699"/>
                  </a:cubicBezTo>
                  <a:lnTo>
                    <a:pt x="6272" y="16711"/>
                  </a:lnTo>
                  <a:lnTo>
                    <a:pt x="201" y="32722"/>
                  </a:lnTo>
                  <a:cubicBezTo>
                    <a:pt x="1" y="33189"/>
                    <a:pt x="201" y="33756"/>
                    <a:pt x="668" y="34023"/>
                  </a:cubicBezTo>
                  <a:cubicBezTo>
                    <a:pt x="4271" y="35924"/>
                    <a:pt x="7973" y="37659"/>
                    <a:pt x="11743" y="39160"/>
                  </a:cubicBezTo>
                  <a:cubicBezTo>
                    <a:pt x="17146" y="41262"/>
                    <a:pt x="24952" y="42262"/>
                    <a:pt x="24952" y="42262"/>
                  </a:cubicBezTo>
                  <a:lnTo>
                    <a:pt x="31090" y="26151"/>
                  </a:lnTo>
                  <a:lnTo>
                    <a:pt x="37227" y="10039"/>
                  </a:lnTo>
                  <a:cubicBezTo>
                    <a:pt x="37227" y="10039"/>
                    <a:pt x="30756" y="5636"/>
                    <a:pt x="25319" y="3568"/>
                  </a:cubicBezTo>
                  <a:cubicBezTo>
                    <a:pt x="21483" y="2167"/>
                    <a:pt x="17580" y="999"/>
                    <a:pt x="13644" y="32"/>
                  </a:cubicBezTo>
                  <a:cubicBezTo>
                    <a:pt x="13558" y="11"/>
                    <a:pt x="13472" y="0"/>
                    <a:pt x="13388" y="0"/>
                  </a:cubicBezTo>
                  <a:close/>
                </a:path>
              </a:pathLst>
            </a:custGeom>
            <a:solidFill>
              <a:schemeClr val="l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6" name="Google Shape;46;p2"/>
            <p:cNvSpPr/>
            <p:nvPr/>
          </p:nvSpPr>
          <p:spPr>
            <a:xfrm rot="363082">
              <a:off x="1066041" y="4735131"/>
              <a:ext cx="399201" cy="988588"/>
            </a:xfrm>
            <a:custGeom>
              <a:avLst/>
              <a:gdLst/>
              <a:ahLst/>
              <a:cxnLst/>
              <a:rect l="l" t="t" r="r" b="b"/>
              <a:pathLst>
                <a:path w="12743" h="31557" extrusionOk="0">
                  <a:moveTo>
                    <a:pt x="11909" y="1"/>
                  </a:moveTo>
                  <a:lnTo>
                    <a:pt x="0" y="31257"/>
                  </a:lnTo>
                  <a:lnTo>
                    <a:pt x="834" y="31557"/>
                  </a:lnTo>
                  <a:lnTo>
                    <a:pt x="12743" y="334"/>
                  </a:lnTo>
                  <a:lnTo>
                    <a:pt x="11909"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7" name="Google Shape;47;p2"/>
            <p:cNvSpPr/>
            <p:nvPr/>
          </p:nvSpPr>
          <p:spPr>
            <a:xfrm rot="363082">
              <a:off x="1086646" y="4743259"/>
              <a:ext cx="390836" cy="979190"/>
            </a:xfrm>
            <a:custGeom>
              <a:avLst/>
              <a:gdLst/>
              <a:ahLst/>
              <a:cxnLst/>
              <a:rect l="l" t="t" r="r" b="b"/>
              <a:pathLst>
                <a:path w="12476" h="31257" extrusionOk="0">
                  <a:moveTo>
                    <a:pt x="12042" y="1"/>
                  </a:moveTo>
                  <a:lnTo>
                    <a:pt x="0" y="31090"/>
                  </a:lnTo>
                  <a:lnTo>
                    <a:pt x="434" y="31256"/>
                  </a:lnTo>
                  <a:lnTo>
                    <a:pt x="12476" y="167"/>
                  </a:lnTo>
                  <a:lnTo>
                    <a:pt x="12042"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8" name="Google Shape;48;p2"/>
            <p:cNvSpPr/>
            <p:nvPr/>
          </p:nvSpPr>
          <p:spPr>
            <a:xfrm rot="363082">
              <a:off x="-564252" y="3933299"/>
              <a:ext cx="778540" cy="1133852"/>
            </a:xfrm>
            <a:custGeom>
              <a:avLst/>
              <a:gdLst/>
              <a:ahLst/>
              <a:cxnLst/>
              <a:rect l="l" t="t" r="r" b="b"/>
              <a:pathLst>
                <a:path w="24852" h="36194" extrusionOk="0">
                  <a:moveTo>
                    <a:pt x="11909" y="1"/>
                  </a:moveTo>
                  <a:lnTo>
                    <a:pt x="0" y="31256"/>
                  </a:lnTo>
                  <a:lnTo>
                    <a:pt x="12943" y="36193"/>
                  </a:lnTo>
                  <a:lnTo>
                    <a:pt x="24851" y="4937"/>
                  </a:lnTo>
                  <a:lnTo>
                    <a:pt x="11909"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9" name="Google Shape;49;p2"/>
            <p:cNvSpPr/>
            <p:nvPr/>
          </p:nvSpPr>
          <p:spPr>
            <a:xfrm rot="363082">
              <a:off x="-449612" y="4006479"/>
              <a:ext cx="1166244" cy="1323004"/>
            </a:xfrm>
            <a:custGeom>
              <a:avLst/>
              <a:gdLst/>
              <a:ahLst/>
              <a:cxnLst/>
              <a:rect l="l" t="t" r="r" b="b"/>
              <a:pathLst>
                <a:path w="37228" h="42232" extrusionOk="0">
                  <a:moveTo>
                    <a:pt x="12243" y="0"/>
                  </a:moveTo>
                  <a:lnTo>
                    <a:pt x="6105" y="16112"/>
                  </a:lnTo>
                  <a:lnTo>
                    <a:pt x="1" y="32190"/>
                  </a:lnTo>
                  <a:cubicBezTo>
                    <a:pt x="1" y="32190"/>
                    <a:pt x="6506" y="36593"/>
                    <a:pt x="11909" y="38694"/>
                  </a:cubicBezTo>
                  <a:cubicBezTo>
                    <a:pt x="15745" y="40062"/>
                    <a:pt x="19648" y="41230"/>
                    <a:pt x="23584" y="42197"/>
                  </a:cubicBezTo>
                  <a:cubicBezTo>
                    <a:pt x="23677" y="42220"/>
                    <a:pt x="23769" y="42231"/>
                    <a:pt x="23859" y="42231"/>
                  </a:cubicBezTo>
                  <a:cubicBezTo>
                    <a:pt x="24293" y="42231"/>
                    <a:pt x="24686" y="41977"/>
                    <a:pt x="24852" y="41563"/>
                  </a:cubicBezTo>
                  <a:lnTo>
                    <a:pt x="30923" y="25552"/>
                  </a:lnTo>
                  <a:lnTo>
                    <a:pt x="37027" y="9540"/>
                  </a:lnTo>
                  <a:cubicBezTo>
                    <a:pt x="37227" y="9040"/>
                    <a:pt x="37027" y="8473"/>
                    <a:pt x="36560" y="8239"/>
                  </a:cubicBezTo>
                  <a:cubicBezTo>
                    <a:pt x="32958" y="6305"/>
                    <a:pt x="29255" y="4603"/>
                    <a:pt x="25486" y="3069"/>
                  </a:cubicBezTo>
                  <a:cubicBezTo>
                    <a:pt x="20049" y="1001"/>
                    <a:pt x="12243" y="0"/>
                    <a:pt x="12243" y="0"/>
                  </a:cubicBezTo>
                  <a:close/>
                </a:path>
              </a:pathLst>
            </a:custGeom>
            <a:solidFill>
              <a:schemeClr val="l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0" name="Google Shape;50;p2"/>
            <p:cNvSpPr/>
            <p:nvPr/>
          </p:nvSpPr>
          <p:spPr>
            <a:xfrm rot="363082">
              <a:off x="-458078" y="3966041"/>
              <a:ext cx="400266" cy="988588"/>
            </a:xfrm>
            <a:custGeom>
              <a:avLst/>
              <a:gdLst/>
              <a:ahLst/>
              <a:cxnLst/>
              <a:rect l="l" t="t" r="r" b="b"/>
              <a:pathLst>
                <a:path w="12777" h="31557" extrusionOk="0">
                  <a:moveTo>
                    <a:pt x="11909" y="0"/>
                  </a:moveTo>
                  <a:lnTo>
                    <a:pt x="1" y="31223"/>
                  </a:lnTo>
                  <a:lnTo>
                    <a:pt x="868" y="31556"/>
                  </a:lnTo>
                  <a:lnTo>
                    <a:pt x="12777" y="300"/>
                  </a:lnTo>
                  <a:lnTo>
                    <a:pt x="1190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1" name="Google Shape;51;p2"/>
            <p:cNvSpPr/>
            <p:nvPr/>
          </p:nvSpPr>
          <p:spPr>
            <a:xfrm rot="363082">
              <a:off x="-486520" y="3948733"/>
              <a:ext cx="386701" cy="983356"/>
            </a:xfrm>
            <a:custGeom>
              <a:avLst/>
              <a:gdLst/>
              <a:ahLst/>
              <a:cxnLst/>
              <a:rect l="l" t="t" r="r" b="b"/>
              <a:pathLst>
                <a:path w="12344" h="31390" extrusionOk="0">
                  <a:moveTo>
                    <a:pt x="11909" y="0"/>
                  </a:moveTo>
                  <a:lnTo>
                    <a:pt x="1" y="31223"/>
                  </a:lnTo>
                  <a:lnTo>
                    <a:pt x="435" y="31389"/>
                  </a:lnTo>
                  <a:lnTo>
                    <a:pt x="12343" y="167"/>
                  </a:lnTo>
                  <a:lnTo>
                    <a:pt x="1190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2" name="Google Shape;52;p2"/>
            <p:cNvSpPr/>
            <p:nvPr/>
          </p:nvSpPr>
          <p:spPr>
            <a:xfrm rot="363082">
              <a:off x="-536791" y="3924334"/>
              <a:ext cx="403367" cy="990687"/>
            </a:xfrm>
            <a:custGeom>
              <a:avLst/>
              <a:gdLst/>
              <a:ahLst/>
              <a:cxnLst/>
              <a:rect l="l" t="t" r="r" b="b"/>
              <a:pathLst>
                <a:path w="12876" h="31624" extrusionOk="0">
                  <a:moveTo>
                    <a:pt x="11909" y="0"/>
                  </a:moveTo>
                  <a:lnTo>
                    <a:pt x="0" y="31223"/>
                  </a:lnTo>
                  <a:lnTo>
                    <a:pt x="967" y="31623"/>
                  </a:lnTo>
                  <a:lnTo>
                    <a:pt x="12876" y="367"/>
                  </a:lnTo>
                  <a:lnTo>
                    <a:pt x="1190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3" name="Google Shape;53;p2"/>
            <p:cNvSpPr/>
            <p:nvPr/>
          </p:nvSpPr>
          <p:spPr>
            <a:xfrm rot="363082">
              <a:off x="633267" y="4549023"/>
              <a:ext cx="365775" cy="364741"/>
            </a:xfrm>
            <a:custGeom>
              <a:avLst/>
              <a:gdLst/>
              <a:ahLst/>
              <a:cxnLst/>
              <a:rect l="l" t="t" r="r" b="b"/>
              <a:pathLst>
                <a:path w="11676" h="11643" fill="none" extrusionOk="0">
                  <a:moveTo>
                    <a:pt x="3237" y="1"/>
                  </a:moveTo>
                  <a:lnTo>
                    <a:pt x="11676" y="3203"/>
                  </a:lnTo>
                  <a:lnTo>
                    <a:pt x="8440" y="11643"/>
                  </a:lnTo>
                  <a:lnTo>
                    <a:pt x="1" y="8407"/>
                  </a:lnTo>
                  <a:close/>
                </a:path>
              </a:pathLst>
            </a:custGeom>
            <a:noFill/>
            <a:ln w="19050"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4" name="Google Shape;54;p2"/>
            <p:cNvSpPr/>
            <p:nvPr/>
          </p:nvSpPr>
          <p:spPr>
            <a:xfrm rot="363082">
              <a:off x="-56388" y="4232909"/>
              <a:ext cx="499541" cy="423260"/>
            </a:xfrm>
            <a:custGeom>
              <a:avLst/>
              <a:gdLst/>
              <a:ahLst/>
              <a:cxnLst/>
              <a:rect l="l" t="t" r="r" b="b"/>
              <a:pathLst>
                <a:path w="15946" h="13511" fill="none" extrusionOk="0">
                  <a:moveTo>
                    <a:pt x="3303" y="1"/>
                  </a:moveTo>
                  <a:lnTo>
                    <a:pt x="15945" y="4804"/>
                  </a:lnTo>
                  <a:moveTo>
                    <a:pt x="2769" y="1435"/>
                  </a:moveTo>
                  <a:lnTo>
                    <a:pt x="15378" y="6272"/>
                  </a:lnTo>
                  <a:moveTo>
                    <a:pt x="2202" y="2903"/>
                  </a:moveTo>
                  <a:lnTo>
                    <a:pt x="14845" y="7740"/>
                  </a:lnTo>
                  <a:moveTo>
                    <a:pt x="14277" y="9174"/>
                  </a:moveTo>
                  <a:lnTo>
                    <a:pt x="1635" y="4337"/>
                  </a:lnTo>
                  <a:moveTo>
                    <a:pt x="1101" y="5805"/>
                  </a:moveTo>
                  <a:lnTo>
                    <a:pt x="13710" y="10608"/>
                  </a:lnTo>
                  <a:moveTo>
                    <a:pt x="534" y="7239"/>
                  </a:moveTo>
                  <a:lnTo>
                    <a:pt x="13177" y="12076"/>
                  </a:lnTo>
                  <a:moveTo>
                    <a:pt x="1" y="8707"/>
                  </a:moveTo>
                  <a:lnTo>
                    <a:pt x="12643" y="13511"/>
                  </a:lnTo>
                </a:path>
              </a:pathLst>
            </a:custGeom>
            <a:noFill/>
            <a:ln w="19050"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5" name="Google Shape;55;p2"/>
            <p:cNvSpPr/>
            <p:nvPr/>
          </p:nvSpPr>
          <p:spPr>
            <a:xfrm rot="363082">
              <a:off x="940056" y="4735937"/>
              <a:ext cx="406531" cy="311454"/>
            </a:xfrm>
            <a:custGeom>
              <a:avLst/>
              <a:gdLst/>
              <a:ahLst/>
              <a:cxnLst/>
              <a:rect l="l" t="t" r="r" b="b"/>
              <a:pathLst>
                <a:path w="12977" h="9942" fill="none" extrusionOk="0">
                  <a:moveTo>
                    <a:pt x="12977" y="3903"/>
                  </a:moveTo>
                  <a:lnTo>
                    <a:pt x="2670" y="1"/>
                  </a:lnTo>
                  <a:moveTo>
                    <a:pt x="2002" y="1769"/>
                  </a:moveTo>
                  <a:lnTo>
                    <a:pt x="12276" y="5671"/>
                  </a:lnTo>
                  <a:moveTo>
                    <a:pt x="1335" y="3503"/>
                  </a:moveTo>
                  <a:lnTo>
                    <a:pt x="11609" y="7439"/>
                  </a:lnTo>
                  <a:moveTo>
                    <a:pt x="668" y="5271"/>
                  </a:moveTo>
                  <a:lnTo>
                    <a:pt x="10942" y="9174"/>
                  </a:lnTo>
                  <a:moveTo>
                    <a:pt x="7706" y="9941"/>
                  </a:moveTo>
                  <a:lnTo>
                    <a:pt x="1" y="7006"/>
                  </a:lnTo>
                </a:path>
              </a:pathLst>
            </a:custGeom>
            <a:noFill/>
            <a:ln w="19050"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6" name="Google Shape;56;p2"/>
            <p:cNvSpPr/>
            <p:nvPr/>
          </p:nvSpPr>
          <p:spPr>
            <a:xfrm rot="363082">
              <a:off x="407066" y="4979342"/>
              <a:ext cx="760778" cy="501609"/>
            </a:xfrm>
            <a:custGeom>
              <a:avLst/>
              <a:gdLst/>
              <a:ahLst/>
              <a:cxnLst/>
              <a:rect l="l" t="t" r="r" b="b"/>
              <a:pathLst>
                <a:path w="24285" h="16012" fill="none" extrusionOk="0">
                  <a:moveTo>
                    <a:pt x="24285" y="6772"/>
                  </a:moveTo>
                  <a:lnTo>
                    <a:pt x="6472" y="0"/>
                  </a:lnTo>
                  <a:moveTo>
                    <a:pt x="3136" y="1067"/>
                  </a:moveTo>
                  <a:lnTo>
                    <a:pt x="23517" y="8806"/>
                  </a:lnTo>
                  <a:moveTo>
                    <a:pt x="2336" y="3069"/>
                  </a:moveTo>
                  <a:lnTo>
                    <a:pt x="22717" y="10841"/>
                  </a:lnTo>
                  <a:moveTo>
                    <a:pt x="1568" y="5137"/>
                  </a:moveTo>
                  <a:lnTo>
                    <a:pt x="21950" y="12909"/>
                  </a:lnTo>
                  <a:moveTo>
                    <a:pt x="801" y="7172"/>
                  </a:moveTo>
                  <a:lnTo>
                    <a:pt x="21182" y="14944"/>
                  </a:lnTo>
                  <a:moveTo>
                    <a:pt x="1" y="9240"/>
                  </a:moveTo>
                  <a:lnTo>
                    <a:pt x="17847" y="16011"/>
                  </a:lnTo>
                </a:path>
              </a:pathLst>
            </a:custGeom>
            <a:noFill/>
            <a:ln w="19050"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57" name="Google Shape;57;p2"/>
          <p:cNvSpPr txBox="1">
            <a:spLocks noGrp="1"/>
          </p:cNvSpPr>
          <p:nvPr>
            <p:ph type="ctrTitle"/>
          </p:nvPr>
        </p:nvSpPr>
        <p:spPr>
          <a:xfrm>
            <a:off x="1718000" y="2472444"/>
            <a:ext cx="8756000" cy="1910400"/>
          </a:xfrm>
          <a:prstGeom prst="rect">
            <a:avLst/>
          </a:prstGeom>
        </p:spPr>
        <p:txBody>
          <a:bodyPr spcFirstLastPara="1" wrap="square" lIns="91425" tIns="91425" rIns="91425" bIns="91425" anchor="ctr" anchorCtr="0">
            <a:noAutofit/>
          </a:bodyPr>
          <a:lstStyle>
            <a:lvl1pPr lvl="0" algn="ctr">
              <a:spcBef>
                <a:spcPts val="0"/>
              </a:spcBef>
              <a:spcAft>
                <a:spcPts val="0"/>
              </a:spcAft>
              <a:buSzPts val="5200"/>
              <a:buNone/>
              <a:defRPr sz="4933" b="1">
                <a:latin typeface="Josefin Sans"/>
                <a:ea typeface="Josefin Sans"/>
                <a:cs typeface="Josefin Sans"/>
                <a:sym typeface="Josefin Sans"/>
              </a:defRPr>
            </a:lvl1pPr>
            <a:lvl2pPr lvl="1" algn="ctr">
              <a:spcBef>
                <a:spcPts val="0"/>
              </a:spcBef>
              <a:spcAft>
                <a:spcPts val="0"/>
              </a:spcAft>
              <a:buSzPts val="5200"/>
              <a:buNone/>
              <a:defRPr sz="6933"/>
            </a:lvl2pPr>
            <a:lvl3pPr lvl="2" algn="ctr">
              <a:spcBef>
                <a:spcPts val="0"/>
              </a:spcBef>
              <a:spcAft>
                <a:spcPts val="0"/>
              </a:spcAft>
              <a:buSzPts val="5200"/>
              <a:buNone/>
              <a:defRPr sz="6933"/>
            </a:lvl3pPr>
            <a:lvl4pPr lvl="3" algn="ctr">
              <a:spcBef>
                <a:spcPts val="0"/>
              </a:spcBef>
              <a:spcAft>
                <a:spcPts val="0"/>
              </a:spcAft>
              <a:buSzPts val="5200"/>
              <a:buNone/>
              <a:defRPr sz="6933"/>
            </a:lvl4pPr>
            <a:lvl5pPr lvl="4" algn="ctr">
              <a:spcBef>
                <a:spcPts val="0"/>
              </a:spcBef>
              <a:spcAft>
                <a:spcPts val="0"/>
              </a:spcAft>
              <a:buSzPts val="5200"/>
              <a:buNone/>
              <a:defRPr sz="6933"/>
            </a:lvl5pPr>
            <a:lvl6pPr lvl="5" algn="ctr">
              <a:spcBef>
                <a:spcPts val="0"/>
              </a:spcBef>
              <a:spcAft>
                <a:spcPts val="0"/>
              </a:spcAft>
              <a:buSzPts val="5200"/>
              <a:buNone/>
              <a:defRPr sz="6933"/>
            </a:lvl6pPr>
            <a:lvl7pPr lvl="6" algn="ctr">
              <a:spcBef>
                <a:spcPts val="0"/>
              </a:spcBef>
              <a:spcAft>
                <a:spcPts val="0"/>
              </a:spcAft>
              <a:buSzPts val="5200"/>
              <a:buNone/>
              <a:defRPr sz="6933"/>
            </a:lvl7pPr>
            <a:lvl8pPr lvl="7" algn="ctr">
              <a:spcBef>
                <a:spcPts val="0"/>
              </a:spcBef>
              <a:spcAft>
                <a:spcPts val="0"/>
              </a:spcAft>
              <a:buSzPts val="5200"/>
              <a:buNone/>
              <a:defRPr sz="6933"/>
            </a:lvl8pPr>
            <a:lvl9pPr lvl="8" algn="ctr">
              <a:spcBef>
                <a:spcPts val="0"/>
              </a:spcBef>
              <a:spcAft>
                <a:spcPts val="0"/>
              </a:spcAft>
              <a:buSzPts val="5200"/>
              <a:buNone/>
              <a:defRPr sz="6933"/>
            </a:lvl9pPr>
          </a:lstStyle>
          <a:p>
            <a:endParaRPr/>
          </a:p>
        </p:txBody>
      </p:sp>
      <p:sp>
        <p:nvSpPr>
          <p:cNvPr id="58" name="Google Shape;58;p2"/>
          <p:cNvSpPr txBox="1">
            <a:spLocks noGrp="1"/>
          </p:cNvSpPr>
          <p:nvPr>
            <p:ph type="subTitle" idx="1"/>
          </p:nvPr>
        </p:nvSpPr>
        <p:spPr>
          <a:xfrm>
            <a:off x="5012400" y="4382844"/>
            <a:ext cx="2167200" cy="471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2800"/>
              <a:buNone/>
              <a:defRPr sz="2533"/>
            </a:lvl1pPr>
            <a:lvl2pPr lvl="1" algn="ctr" rtl="0">
              <a:lnSpc>
                <a:spcPct val="100000"/>
              </a:lnSpc>
              <a:spcBef>
                <a:spcPts val="0"/>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sp>
        <p:nvSpPr>
          <p:cNvPr id="59" name="Google Shape;59;p2"/>
          <p:cNvSpPr txBox="1">
            <a:spLocks noGrp="1"/>
          </p:cNvSpPr>
          <p:nvPr>
            <p:ph type="subTitle" idx="2"/>
          </p:nvPr>
        </p:nvSpPr>
        <p:spPr>
          <a:xfrm>
            <a:off x="8806633" y="756733"/>
            <a:ext cx="2246800" cy="562800"/>
          </a:xfrm>
          <a:prstGeom prst="rect">
            <a:avLst/>
          </a:prstGeom>
        </p:spPr>
        <p:txBody>
          <a:bodyPr spcFirstLastPara="1" wrap="square" lIns="91425" tIns="91425" rIns="91425" bIns="91425" anchor="ctr" anchorCtr="0">
            <a:noAutofit/>
          </a:bodyPr>
          <a:lstStyle>
            <a:lvl1pPr lvl="0" algn="ctr">
              <a:lnSpc>
                <a:spcPct val="100000"/>
              </a:lnSpc>
              <a:spcBef>
                <a:spcPts val="0"/>
              </a:spcBef>
              <a:spcAft>
                <a:spcPts val="0"/>
              </a:spcAft>
              <a:buClr>
                <a:schemeClr val="accent3"/>
              </a:buClr>
              <a:buSzPts val="2800"/>
              <a:buNone/>
              <a:defRPr sz="2667" b="1">
                <a:latin typeface="Josefin Sans"/>
                <a:ea typeface="Josefin Sans"/>
                <a:cs typeface="Josefin Sans"/>
                <a:sym typeface="Josefin Sans"/>
              </a:defRPr>
            </a:lvl1pPr>
            <a:lvl2pPr lvl="1" algn="ctr">
              <a:lnSpc>
                <a:spcPct val="100000"/>
              </a:lnSpc>
              <a:spcBef>
                <a:spcPts val="0"/>
              </a:spcBef>
              <a:spcAft>
                <a:spcPts val="0"/>
              </a:spcAft>
              <a:buSzPts val="2800"/>
              <a:buNone/>
              <a:defRPr sz="3733"/>
            </a:lvl2pPr>
            <a:lvl3pPr lvl="2" algn="ctr">
              <a:lnSpc>
                <a:spcPct val="100000"/>
              </a:lnSpc>
              <a:spcBef>
                <a:spcPts val="0"/>
              </a:spcBef>
              <a:spcAft>
                <a:spcPts val="0"/>
              </a:spcAft>
              <a:buSzPts val="2800"/>
              <a:buNone/>
              <a:defRPr sz="3733"/>
            </a:lvl3pPr>
            <a:lvl4pPr lvl="3" algn="ctr">
              <a:lnSpc>
                <a:spcPct val="100000"/>
              </a:lnSpc>
              <a:spcBef>
                <a:spcPts val="0"/>
              </a:spcBef>
              <a:spcAft>
                <a:spcPts val="0"/>
              </a:spcAft>
              <a:buSzPts val="2800"/>
              <a:buNone/>
              <a:defRPr sz="3733"/>
            </a:lvl4pPr>
            <a:lvl5pPr lvl="4" algn="ctr">
              <a:lnSpc>
                <a:spcPct val="100000"/>
              </a:lnSpc>
              <a:spcBef>
                <a:spcPts val="0"/>
              </a:spcBef>
              <a:spcAft>
                <a:spcPts val="0"/>
              </a:spcAft>
              <a:buSzPts val="2800"/>
              <a:buNone/>
              <a:defRPr sz="3733"/>
            </a:lvl5pPr>
            <a:lvl6pPr lvl="5" algn="ctr">
              <a:lnSpc>
                <a:spcPct val="100000"/>
              </a:lnSpc>
              <a:spcBef>
                <a:spcPts val="0"/>
              </a:spcBef>
              <a:spcAft>
                <a:spcPts val="0"/>
              </a:spcAft>
              <a:buSzPts val="2800"/>
              <a:buNone/>
              <a:defRPr sz="3733"/>
            </a:lvl6pPr>
            <a:lvl7pPr lvl="6" algn="ctr">
              <a:lnSpc>
                <a:spcPct val="100000"/>
              </a:lnSpc>
              <a:spcBef>
                <a:spcPts val="0"/>
              </a:spcBef>
              <a:spcAft>
                <a:spcPts val="0"/>
              </a:spcAft>
              <a:buSzPts val="2800"/>
              <a:buNone/>
              <a:defRPr sz="3733"/>
            </a:lvl7pPr>
            <a:lvl8pPr lvl="7" algn="ctr">
              <a:lnSpc>
                <a:spcPct val="100000"/>
              </a:lnSpc>
              <a:spcBef>
                <a:spcPts val="0"/>
              </a:spcBef>
              <a:spcAft>
                <a:spcPts val="0"/>
              </a:spcAft>
              <a:buSzPts val="2800"/>
              <a:buNone/>
              <a:defRPr sz="3733"/>
            </a:lvl8pPr>
            <a:lvl9pPr lvl="8" algn="ctr">
              <a:lnSpc>
                <a:spcPct val="100000"/>
              </a:lnSpc>
              <a:spcBef>
                <a:spcPts val="0"/>
              </a:spcBef>
              <a:spcAft>
                <a:spcPts val="0"/>
              </a:spcAft>
              <a:buSzPts val="2800"/>
              <a:buNone/>
              <a:defRPr sz="3733"/>
            </a:lvl9pPr>
          </a:lstStyle>
          <a:p>
            <a:endParaRPr/>
          </a:p>
        </p:txBody>
      </p:sp>
    </p:spTree>
    <p:extLst>
      <p:ext uri="{BB962C8B-B14F-4D97-AF65-F5344CB8AC3E}">
        <p14:creationId xmlns:p14="http://schemas.microsoft.com/office/powerpoint/2010/main" val="448407452"/>
      </p:ext>
    </p:extLst>
  </p:cSld>
  <p:clrMapOvr>
    <a:masterClrMapping/>
  </p:clrMapOvr>
</p:sldLayout>
</file>

<file path=ppt/slideLayouts/slideLayout219.xml><?xml version="1.0" encoding="utf-8"?>
<p:sldLayout xmlns:a="http://schemas.openxmlformats.org/drawingml/2006/main" xmlns:r="http://schemas.openxmlformats.org/officeDocument/2006/relationships" xmlns:p="http://schemas.openxmlformats.org/presentationml/2006/main" matchingName="Section header" type="secHead">
  <p:cSld name="Section header">
    <p:spTree>
      <p:nvGrpSpPr>
        <p:cNvPr id="1" name="Shape 60"/>
        <p:cNvGrpSpPr/>
        <p:nvPr/>
      </p:nvGrpSpPr>
      <p:grpSpPr>
        <a:xfrm>
          <a:off x="0" y="0"/>
          <a:ext cx="0" cy="0"/>
          <a:chOff x="0" y="0"/>
          <a:chExt cx="0" cy="0"/>
        </a:xfrm>
      </p:grpSpPr>
      <p:pic>
        <p:nvPicPr>
          <p:cNvPr id="61" name="Google Shape;61;p3"/>
          <p:cNvPicPr preferRelativeResize="0"/>
          <p:nvPr/>
        </p:nvPicPr>
        <p:blipFill>
          <a:blip r:embed="rId2">
            <a:alphaModFix/>
          </a:blip>
          <a:stretch>
            <a:fillRect/>
          </a:stretch>
        </p:blipFill>
        <p:spPr>
          <a:xfrm>
            <a:off x="-75466" y="-36433"/>
            <a:ext cx="12342935" cy="7005332"/>
          </a:xfrm>
          <a:prstGeom prst="rect">
            <a:avLst/>
          </a:prstGeom>
          <a:noFill/>
          <a:ln>
            <a:noFill/>
          </a:ln>
        </p:spPr>
      </p:pic>
      <p:grpSp>
        <p:nvGrpSpPr>
          <p:cNvPr id="62" name="Google Shape;62;p3"/>
          <p:cNvGrpSpPr/>
          <p:nvPr/>
        </p:nvGrpSpPr>
        <p:grpSpPr>
          <a:xfrm rot="5170076">
            <a:off x="10330203" y="5272232"/>
            <a:ext cx="2436828" cy="2564984"/>
            <a:chOff x="1526600" y="450800"/>
            <a:chExt cx="4540675" cy="4779475"/>
          </a:xfrm>
        </p:grpSpPr>
        <p:sp>
          <p:nvSpPr>
            <p:cNvPr id="63" name="Google Shape;63;p3"/>
            <p:cNvSpPr/>
            <p:nvPr/>
          </p:nvSpPr>
          <p:spPr>
            <a:xfrm>
              <a:off x="1610100" y="473575"/>
              <a:ext cx="4457175" cy="4689450"/>
            </a:xfrm>
            <a:custGeom>
              <a:avLst/>
              <a:gdLst/>
              <a:ahLst/>
              <a:cxnLst/>
              <a:rect l="l" t="t" r="r" b="b"/>
              <a:pathLst>
                <a:path w="178287" h="187578" extrusionOk="0">
                  <a:moveTo>
                    <a:pt x="95602" y="1"/>
                  </a:moveTo>
                  <a:cubicBezTo>
                    <a:pt x="95141" y="1"/>
                    <a:pt x="94676" y="129"/>
                    <a:pt x="94258" y="394"/>
                  </a:cubicBezTo>
                  <a:lnTo>
                    <a:pt x="0" y="63859"/>
                  </a:lnTo>
                  <a:lnTo>
                    <a:pt x="79645" y="185257"/>
                  </a:lnTo>
                  <a:cubicBezTo>
                    <a:pt x="80631" y="186769"/>
                    <a:pt x="82280" y="187578"/>
                    <a:pt x="83965" y="187578"/>
                  </a:cubicBezTo>
                  <a:cubicBezTo>
                    <a:pt x="84955" y="187578"/>
                    <a:pt x="85959" y="187298"/>
                    <a:pt x="86847" y="186719"/>
                  </a:cubicBezTo>
                  <a:lnTo>
                    <a:pt x="176826" y="126176"/>
                  </a:lnTo>
                  <a:cubicBezTo>
                    <a:pt x="177974" y="125393"/>
                    <a:pt x="178287" y="123880"/>
                    <a:pt x="177504" y="122732"/>
                  </a:cubicBezTo>
                  <a:lnTo>
                    <a:pt x="97703" y="1125"/>
                  </a:lnTo>
                  <a:cubicBezTo>
                    <a:pt x="97205" y="394"/>
                    <a:pt x="96410" y="1"/>
                    <a:pt x="95602" y="1"/>
                  </a:cubicBezTo>
                  <a:close/>
                </a:path>
              </a:pathLst>
            </a:custGeom>
            <a:solidFill>
              <a:srgbClr val="119B9B"/>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4" name="Google Shape;64;p3"/>
            <p:cNvSpPr/>
            <p:nvPr/>
          </p:nvSpPr>
          <p:spPr>
            <a:xfrm>
              <a:off x="1616625" y="450800"/>
              <a:ext cx="4391950" cy="4645025"/>
            </a:xfrm>
            <a:custGeom>
              <a:avLst/>
              <a:gdLst/>
              <a:ahLst/>
              <a:cxnLst/>
              <a:rect l="l" t="t" r="r" b="b"/>
              <a:pathLst>
                <a:path w="175678" h="185801" extrusionOk="0">
                  <a:moveTo>
                    <a:pt x="93162" y="0"/>
                  </a:moveTo>
                  <a:lnTo>
                    <a:pt x="0" y="61587"/>
                  </a:lnTo>
                  <a:lnTo>
                    <a:pt x="80323" y="184028"/>
                  </a:lnTo>
                  <a:cubicBezTo>
                    <a:pt x="81085" y="185187"/>
                    <a:pt x="82329" y="185800"/>
                    <a:pt x="83604" y="185800"/>
                  </a:cubicBezTo>
                  <a:cubicBezTo>
                    <a:pt x="84339" y="185800"/>
                    <a:pt x="85083" y="185597"/>
                    <a:pt x="85751" y="185177"/>
                  </a:cubicBezTo>
                  <a:lnTo>
                    <a:pt x="175677" y="125782"/>
                  </a:lnTo>
                  <a:lnTo>
                    <a:pt x="93162" y="0"/>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5" name="Google Shape;65;p3"/>
            <p:cNvSpPr/>
            <p:nvPr/>
          </p:nvSpPr>
          <p:spPr>
            <a:xfrm>
              <a:off x="3931325" y="462525"/>
              <a:ext cx="2064200" cy="3145900"/>
            </a:xfrm>
            <a:custGeom>
              <a:avLst/>
              <a:gdLst/>
              <a:ahLst/>
              <a:cxnLst/>
              <a:rect l="l" t="t" r="r" b="b"/>
              <a:pathLst>
                <a:path w="82568" h="125836" fill="none" extrusionOk="0">
                  <a:moveTo>
                    <a:pt x="0" y="1"/>
                  </a:moveTo>
                  <a:lnTo>
                    <a:pt x="82567" y="125835"/>
                  </a:lnTo>
                </a:path>
              </a:pathLst>
            </a:custGeom>
            <a:noFill/>
            <a:ln w="11750" cap="flat" cmpd="sng">
              <a:solidFill>
                <a:schemeClr val="dk1"/>
              </a:solidFill>
              <a:prstDash val="solid"/>
              <a:miter lim="5219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6" name="Google Shape;66;p3"/>
            <p:cNvSpPr/>
            <p:nvPr/>
          </p:nvSpPr>
          <p:spPr>
            <a:xfrm>
              <a:off x="3898700" y="482100"/>
              <a:ext cx="2065500" cy="3145900"/>
            </a:xfrm>
            <a:custGeom>
              <a:avLst/>
              <a:gdLst/>
              <a:ahLst/>
              <a:cxnLst/>
              <a:rect l="l" t="t" r="r" b="b"/>
              <a:pathLst>
                <a:path w="82620" h="125836" fill="none" extrusionOk="0">
                  <a:moveTo>
                    <a:pt x="1" y="1"/>
                  </a:moveTo>
                  <a:lnTo>
                    <a:pt x="82620" y="125835"/>
                  </a:lnTo>
                </a:path>
              </a:pathLst>
            </a:custGeom>
            <a:noFill/>
            <a:ln w="11750" cap="flat" cmpd="sng">
              <a:solidFill>
                <a:schemeClr val="dk1"/>
              </a:solidFill>
              <a:prstDash val="solid"/>
              <a:miter lim="5219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7" name="Google Shape;67;p3"/>
            <p:cNvSpPr/>
            <p:nvPr/>
          </p:nvSpPr>
          <p:spPr>
            <a:xfrm>
              <a:off x="3742125" y="4138150"/>
              <a:ext cx="842925" cy="1092125"/>
            </a:xfrm>
            <a:custGeom>
              <a:avLst/>
              <a:gdLst/>
              <a:ahLst/>
              <a:cxnLst/>
              <a:rect l="l" t="t" r="r" b="b"/>
              <a:pathLst>
                <a:path w="33717" h="43685" extrusionOk="0">
                  <a:moveTo>
                    <a:pt x="9604" y="0"/>
                  </a:moveTo>
                  <a:lnTo>
                    <a:pt x="1" y="6159"/>
                  </a:lnTo>
                  <a:lnTo>
                    <a:pt x="24113" y="43685"/>
                  </a:lnTo>
                  <a:lnTo>
                    <a:pt x="25679" y="35595"/>
                  </a:lnTo>
                  <a:lnTo>
                    <a:pt x="33716" y="37526"/>
                  </a:lnTo>
                  <a:lnTo>
                    <a:pt x="9604"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8" name="Google Shape;68;p3"/>
            <p:cNvSpPr/>
            <p:nvPr/>
          </p:nvSpPr>
          <p:spPr>
            <a:xfrm>
              <a:off x="1526600" y="464775"/>
              <a:ext cx="4343675" cy="4627200"/>
            </a:xfrm>
            <a:custGeom>
              <a:avLst/>
              <a:gdLst/>
              <a:ahLst/>
              <a:cxnLst/>
              <a:rect l="l" t="t" r="r" b="b"/>
              <a:pathLst>
                <a:path w="173747" h="185088" extrusionOk="0">
                  <a:moveTo>
                    <a:pt x="91115" y="1"/>
                  </a:moveTo>
                  <a:cubicBezTo>
                    <a:pt x="90634" y="1"/>
                    <a:pt x="90147" y="140"/>
                    <a:pt x="89718" y="433"/>
                  </a:cubicBezTo>
                  <a:lnTo>
                    <a:pt x="0" y="59357"/>
                  </a:lnTo>
                  <a:lnTo>
                    <a:pt x="82515" y="185087"/>
                  </a:lnTo>
                  <a:lnTo>
                    <a:pt x="172285" y="126163"/>
                  </a:lnTo>
                  <a:cubicBezTo>
                    <a:pt x="173433" y="125380"/>
                    <a:pt x="173746" y="123866"/>
                    <a:pt x="172963" y="122718"/>
                  </a:cubicBezTo>
                  <a:lnTo>
                    <a:pt x="93162" y="1111"/>
                  </a:lnTo>
                  <a:cubicBezTo>
                    <a:pt x="92705" y="392"/>
                    <a:pt x="91920" y="1"/>
                    <a:pt x="9111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9" name="Google Shape;69;p3"/>
            <p:cNvSpPr/>
            <p:nvPr/>
          </p:nvSpPr>
          <p:spPr>
            <a:xfrm>
              <a:off x="1636200" y="1843000"/>
              <a:ext cx="2130750" cy="3199400"/>
            </a:xfrm>
            <a:custGeom>
              <a:avLst/>
              <a:gdLst/>
              <a:ahLst/>
              <a:cxnLst/>
              <a:rect l="l" t="t" r="r" b="b"/>
              <a:pathLst>
                <a:path w="85230" h="127976" extrusionOk="0">
                  <a:moveTo>
                    <a:pt x="2506" y="1"/>
                  </a:moveTo>
                  <a:lnTo>
                    <a:pt x="0" y="1619"/>
                  </a:lnTo>
                  <a:lnTo>
                    <a:pt x="82724" y="127975"/>
                  </a:lnTo>
                  <a:lnTo>
                    <a:pt x="85229" y="126357"/>
                  </a:lnTo>
                  <a:lnTo>
                    <a:pt x="2506"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0" name="Google Shape;70;p3"/>
            <p:cNvSpPr/>
            <p:nvPr/>
          </p:nvSpPr>
          <p:spPr>
            <a:xfrm>
              <a:off x="2647400" y="1567700"/>
              <a:ext cx="2116400" cy="2399550"/>
            </a:xfrm>
            <a:custGeom>
              <a:avLst/>
              <a:gdLst/>
              <a:ahLst/>
              <a:cxnLst/>
              <a:rect l="l" t="t" r="r" b="b"/>
              <a:pathLst>
                <a:path w="84656" h="95982" fill="none" extrusionOk="0">
                  <a:moveTo>
                    <a:pt x="82777" y="71347"/>
                  </a:moveTo>
                  <a:cubicBezTo>
                    <a:pt x="82777" y="69937"/>
                    <a:pt x="83507" y="68633"/>
                    <a:pt x="84656" y="67850"/>
                  </a:cubicBezTo>
                  <a:lnTo>
                    <a:pt x="40919" y="1201"/>
                  </a:lnTo>
                  <a:cubicBezTo>
                    <a:pt x="38988" y="2453"/>
                    <a:pt x="36431" y="1932"/>
                    <a:pt x="35178" y="0"/>
                  </a:cubicBezTo>
                  <a:lnTo>
                    <a:pt x="1149" y="22286"/>
                  </a:lnTo>
                  <a:cubicBezTo>
                    <a:pt x="2454" y="24217"/>
                    <a:pt x="1932" y="26827"/>
                    <a:pt x="1" y="28080"/>
                  </a:cubicBezTo>
                  <a:lnTo>
                    <a:pt x="43737" y="94729"/>
                  </a:lnTo>
                  <a:cubicBezTo>
                    <a:pt x="45668" y="93476"/>
                    <a:pt x="48226" y="94050"/>
                    <a:pt x="49478" y="95981"/>
                  </a:cubicBezTo>
                  <a:lnTo>
                    <a:pt x="83455" y="73643"/>
                  </a:lnTo>
                  <a:cubicBezTo>
                    <a:pt x="82985" y="72965"/>
                    <a:pt x="82777" y="72182"/>
                    <a:pt x="82777" y="71347"/>
                  </a:cubicBezTo>
                  <a:close/>
                </a:path>
              </a:pathLst>
            </a:custGeom>
            <a:solidFill>
              <a:schemeClr val="lt1"/>
            </a:solidFill>
            <a:ln w="14350" cap="flat" cmpd="sng">
              <a:solidFill>
                <a:schemeClr val="lt1"/>
              </a:solidFill>
              <a:prstDash val="solid"/>
              <a:miter lim="5219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71" name="Google Shape;71;p3"/>
          <p:cNvGrpSpPr/>
          <p:nvPr/>
        </p:nvGrpSpPr>
        <p:grpSpPr>
          <a:xfrm rot="-400487" flipH="1">
            <a:off x="56691" y="-91127"/>
            <a:ext cx="3042492" cy="2387332"/>
            <a:chOff x="-2415600" y="2986400"/>
            <a:chExt cx="1943075" cy="1524659"/>
          </a:xfrm>
        </p:grpSpPr>
        <p:sp>
          <p:nvSpPr>
            <p:cNvPr id="72" name="Google Shape;72;p3"/>
            <p:cNvSpPr/>
            <p:nvPr/>
          </p:nvSpPr>
          <p:spPr>
            <a:xfrm>
              <a:off x="-2415600" y="2986400"/>
              <a:ext cx="1117375" cy="1251275"/>
            </a:xfrm>
            <a:custGeom>
              <a:avLst/>
              <a:gdLst/>
              <a:ahLst/>
              <a:cxnLst/>
              <a:rect l="l" t="t" r="r" b="b"/>
              <a:pathLst>
                <a:path w="44695" h="50051" extrusionOk="0">
                  <a:moveTo>
                    <a:pt x="11387" y="1"/>
                  </a:moveTo>
                  <a:cubicBezTo>
                    <a:pt x="10743" y="1"/>
                    <a:pt x="10152" y="449"/>
                    <a:pt x="10001" y="1099"/>
                  </a:cubicBezTo>
                  <a:lnTo>
                    <a:pt x="180" y="41127"/>
                  </a:lnTo>
                  <a:cubicBezTo>
                    <a:pt x="0" y="41896"/>
                    <a:pt x="462" y="42665"/>
                    <a:pt x="1257" y="42871"/>
                  </a:cubicBezTo>
                  <a:lnTo>
                    <a:pt x="33617" y="50051"/>
                  </a:lnTo>
                  <a:lnTo>
                    <a:pt x="44695" y="8433"/>
                  </a:lnTo>
                  <a:lnTo>
                    <a:pt x="11744" y="48"/>
                  </a:lnTo>
                  <a:cubicBezTo>
                    <a:pt x="11625" y="16"/>
                    <a:pt x="11505" y="1"/>
                    <a:pt x="1138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3" name="Google Shape;73;p3"/>
            <p:cNvSpPr/>
            <p:nvPr/>
          </p:nvSpPr>
          <p:spPr>
            <a:xfrm>
              <a:off x="-1586075" y="3188225"/>
              <a:ext cx="1113550" cy="1279575"/>
            </a:xfrm>
            <a:custGeom>
              <a:avLst/>
              <a:gdLst/>
              <a:ahLst/>
              <a:cxnLst/>
              <a:rect l="l" t="t" r="r" b="b"/>
              <a:pathLst>
                <a:path w="44542" h="51183" extrusionOk="0">
                  <a:moveTo>
                    <a:pt x="10411" y="1"/>
                  </a:moveTo>
                  <a:lnTo>
                    <a:pt x="0" y="41772"/>
                  </a:lnTo>
                  <a:lnTo>
                    <a:pt x="31797" y="51132"/>
                  </a:lnTo>
                  <a:cubicBezTo>
                    <a:pt x="31925" y="51166"/>
                    <a:pt x="32054" y="51182"/>
                    <a:pt x="32181" y="51182"/>
                  </a:cubicBezTo>
                  <a:cubicBezTo>
                    <a:pt x="32815" y="51182"/>
                    <a:pt x="33395" y="50773"/>
                    <a:pt x="33566" y="50132"/>
                  </a:cubicBezTo>
                  <a:lnTo>
                    <a:pt x="44336" y="10360"/>
                  </a:lnTo>
                  <a:cubicBezTo>
                    <a:pt x="44541" y="9591"/>
                    <a:pt x="44080" y="8796"/>
                    <a:pt x="43310" y="8591"/>
                  </a:cubicBezTo>
                  <a:lnTo>
                    <a:pt x="10411" y="1"/>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4" name="Google Shape;74;p3"/>
            <p:cNvSpPr/>
            <p:nvPr/>
          </p:nvSpPr>
          <p:spPr>
            <a:xfrm>
              <a:off x="-2402775" y="2994000"/>
              <a:ext cx="1133400" cy="1217400"/>
            </a:xfrm>
            <a:custGeom>
              <a:avLst/>
              <a:gdLst/>
              <a:ahLst/>
              <a:cxnLst/>
              <a:rect l="l" t="t" r="r" b="b"/>
              <a:pathLst>
                <a:path w="45336" h="48696" extrusionOk="0">
                  <a:moveTo>
                    <a:pt x="12283" y="0"/>
                  </a:moveTo>
                  <a:lnTo>
                    <a:pt x="0" y="41900"/>
                  </a:lnTo>
                  <a:lnTo>
                    <a:pt x="19104" y="42131"/>
                  </a:lnTo>
                  <a:cubicBezTo>
                    <a:pt x="23976" y="42823"/>
                    <a:pt x="28540" y="44874"/>
                    <a:pt x="32309" y="48054"/>
                  </a:cubicBezTo>
                  <a:lnTo>
                    <a:pt x="33053" y="48695"/>
                  </a:lnTo>
                  <a:lnTo>
                    <a:pt x="45336" y="6770"/>
                  </a:lnTo>
                  <a:lnTo>
                    <a:pt x="44567" y="6129"/>
                  </a:lnTo>
                  <a:cubicBezTo>
                    <a:pt x="40797" y="2975"/>
                    <a:pt x="36233" y="923"/>
                    <a:pt x="31361" y="231"/>
                  </a:cubicBezTo>
                  <a:lnTo>
                    <a:pt x="12283"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5" name="Google Shape;75;p3"/>
            <p:cNvSpPr/>
            <p:nvPr/>
          </p:nvSpPr>
          <p:spPr>
            <a:xfrm>
              <a:off x="-2351263" y="3014809"/>
              <a:ext cx="1085975" cy="1231500"/>
            </a:xfrm>
            <a:custGeom>
              <a:avLst/>
              <a:gdLst/>
              <a:ahLst/>
              <a:cxnLst/>
              <a:rect l="l" t="t" r="r" b="b"/>
              <a:pathLst>
                <a:path w="43439" h="49260" extrusionOk="0">
                  <a:moveTo>
                    <a:pt x="12258" y="0"/>
                  </a:moveTo>
                  <a:lnTo>
                    <a:pt x="1" y="41925"/>
                  </a:lnTo>
                  <a:lnTo>
                    <a:pt x="17207" y="42695"/>
                  </a:lnTo>
                  <a:cubicBezTo>
                    <a:pt x="22079" y="43387"/>
                    <a:pt x="26643" y="45438"/>
                    <a:pt x="30412" y="48618"/>
                  </a:cubicBezTo>
                  <a:lnTo>
                    <a:pt x="31156" y="49259"/>
                  </a:lnTo>
                  <a:lnTo>
                    <a:pt x="43439" y="7334"/>
                  </a:lnTo>
                  <a:lnTo>
                    <a:pt x="42670" y="6693"/>
                  </a:lnTo>
                  <a:cubicBezTo>
                    <a:pt x="38900" y="3539"/>
                    <a:pt x="34336" y="1487"/>
                    <a:pt x="29464" y="769"/>
                  </a:cubicBezTo>
                  <a:lnTo>
                    <a:pt x="12258" y="0"/>
                  </a:ln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6" name="Google Shape;76;p3"/>
            <p:cNvSpPr/>
            <p:nvPr/>
          </p:nvSpPr>
          <p:spPr>
            <a:xfrm>
              <a:off x="-1573663" y="3188659"/>
              <a:ext cx="1070600" cy="1322400"/>
            </a:xfrm>
            <a:custGeom>
              <a:avLst/>
              <a:gdLst/>
              <a:ahLst/>
              <a:cxnLst/>
              <a:rect l="l" t="t" r="r" b="b"/>
              <a:pathLst>
                <a:path w="42824" h="52896" extrusionOk="0">
                  <a:moveTo>
                    <a:pt x="17135" y="1"/>
                  </a:moveTo>
                  <a:cubicBezTo>
                    <a:pt x="15803" y="1"/>
                    <a:pt x="14490" y="86"/>
                    <a:pt x="13232" y="252"/>
                  </a:cubicBezTo>
                  <a:lnTo>
                    <a:pt x="12258" y="380"/>
                  </a:lnTo>
                  <a:lnTo>
                    <a:pt x="1" y="42280"/>
                  </a:lnTo>
                  <a:lnTo>
                    <a:pt x="975" y="42151"/>
                  </a:lnTo>
                  <a:cubicBezTo>
                    <a:pt x="2113" y="42002"/>
                    <a:pt x="3255" y="41927"/>
                    <a:pt x="4394" y="41927"/>
                  </a:cubicBezTo>
                  <a:cubicBezTo>
                    <a:pt x="8133" y="41927"/>
                    <a:pt x="11844" y="42727"/>
                    <a:pt x="15284" y="44280"/>
                  </a:cubicBezTo>
                  <a:lnTo>
                    <a:pt x="30208" y="52895"/>
                  </a:lnTo>
                  <a:lnTo>
                    <a:pt x="42824" y="9124"/>
                  </a:lnTo>
                  <a:lnTo>
                    <a:pt x="28284" y="2226"/>
                  </a:lnTo>
                  <a:cubicBezTo>
                    <a:pt x="24955" y="704"/>
                    <a:pt x="20963" y="1"/>
                    <a:pt x="17135" y="1"/>
                  </a:cubicBez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77" name="Google Shape;77;p3"/>
            <p:cNvGrpSpPr/>
            <p:nvPr/>
          </p:nvGrpSpPr>
          <p:grpSpPr>
            <a:xfrm>
              <a:off x="-2218800" y="3088875"/>
              <a:ext cx="1598825" cy="1190475"/>
              <a:chOff x="-2218800" y="3088875"/>
              <a:chExt cx="1598825" cy="1190475"/>
            </a:xfrm>
          </p:grpSpPr>
          <p:sp>
            <p:nvSpPr>
              <p:cNvPr id="78" name="Google Shape;78;p3"/>
              <p:cNvSpPr/>
              <p:nvPr/>
            </p:nvSpPr>
            <p:spPr>
              <a:xfrm>
                <a:off x="-2218800" y="3088875"/>
                <a:ext cx="841100" cy="985325"/>
              </a:xfrm>
              <a:custGeom>
                <a:avLst/>
                <a:gdLst/>
                <a:ahLst/>
                <a:cxnLst/>
                <a:rect l="l" t="t" r="r" b="b"/>
                <a:pathLst>
                  <a:path w="33644" h="39413" extrusionOk="0">
                    <a:moveTo>
                      <a:pt x="9539" y="0"/>
                    </a:moveTo>
                    <a:lnTo>
                      <a:pt x="9462" y="667"/>
                    </a:lnTo>
                    <a:lnTo>
                      <a:pt x="22412" y="2385"/>
                    </a:lnTo>
                    <a:cubicBezTo>
                      <a:pt x="26027" y="3077"/>
                      <a:pt x="29489" y="4436"/>
                      <a:pt x="32643" y="6360"/>
                    </a:cubicBezTo>
                    <a:lnTo>
                      <a:pt x="33284" y="6744"/>
                    </a:lnTo>
                    <a:lnTo>
                      <a:pt x="33643" y="6154"/>
                    </a:lnTo>
                    <a:lnTo>
                      <a:pt x="33002" y="5770"/>
                    </a:lnTo>
                    <a:cubicBezTo>
                      <a:pt x="29797" y="3795"/>
                      <a:pt x="26233" y="2411"/>
                      <a:pt x="22540" y="1693"/>
                    </a:cubicBezTo>
                    <a:lnTo>
                      <a:pt x="9539" y="0"/>
                    </a:lnTo>
                    <a:close/>
                    <a:moveTo>
                      <a:pt x="8668" y="2385"/>
                    </a:moveTo>
                    <a:lnTo>
                      <a:pt x="8591" y="3052"/>
                    </a:lnTo>
                    <a:lnTo>
                      <a:pt x="21540" y="4770"/>
                    </a:lnTo>
                    <a:cubicBezTo>
                      <a:pt x="25156" y="5462"/>
                      <a:pt x="28617" y="6821"/>
                      <a:pt x="31771" y="8744"/>
                    </a:cubicBezTo>
                    <a:lnTo>
                      <a:pt x="32387" y="9129"/>
                    </a:lnTo>
                    <a:lnTo>
                      <a:pt x="32771" y="8565"/>
                    </a:lnTo>
                    <a:lnTo>
                      <a:pt x="32130" y="8180"/>
                    </a:lnTo>
                    <a:cubicBezTo>
                      <a:pt x="28899" y="6206"/>
                      <a:pt x="25361" y="4821"/>
                      <a:pt x="21668" y="4103"/>
                    </a:cubicBezTo>
                    <a:lnTo>
                      <a:pt x="8668" y="2385"/>
                    </a:lnTo>
                    <a:close/>
                    <a:moveTo>
                      <a:pt x="7796" y="4795"/>
                    </a:moveTo>
                    <a:lnTo>
                      <a:pt x="7719" y="5488"/>
                    </a:lnTo>
                    <a:lnTo>
                      <a:pt x="20668" y="7180"/>
                    </a:lnTo>
                    <a:cubicBezTo>
                      <a:pt x="24284" y="7898"/>
                      <a:pt x="27746" y="9232"/>
                      <a:pt x="30900" y="11180"/>
                    </a:cubicBezTo>
                    <a:lnTo>
                      <a:pt x="31515" y="11565"/>
                    </a:lnTo>
                    <a:lnTo>
                      <a:pt x="31874" y="10975"/>
                    </a:lnTo>
                    <a:lnTo>
                      <a:pt x="31259" y="10591"/>
                    </a:lnTo>
                    <a:cubicBezTo>
                      <a:pt x="28028" y="8616"/>
                      <a:pt x="24489" y="7231"/>
                      <a:pt x="20796" y="6513"/>
                    </a:cubicBezTo>
                    <a:lnTo>
                      <a:pt x="7796" y="4795"/>
                    </a:lnTo>
                    <a:close/>
                    <a:moveTo>
                      <a:pt x="6873" y="9206"/>
                    </a:moveTo>
                    <a:lnTo>
                      <a:pt x="6770" y="9873"/>
                    </a:lnTo>
                    <a:lnTo>
                      <a:pt x="19745" y="11591"/>
                    </a:lnTo>
                    <a:cubicBezTo>
                      <a:pt x="23361" y="12283"/>
                      <a:pt x="26822" y="13642"/>
                      <a:pt x="29976" y="15565"/>
                    </a:cubicBezTo>
                    <a:lnTo>
                      <a:pt x="30592" y="15950"/>
                    </a:lnTo>
                    <a:lnTo>
                      <a:pt x="30951" y="15386"/>
                    </a:lnTo>
                    <a:lnTo>
                      <a:pt x="30335" y="15001"/>
                    </a:lnTo>
                    <a:cubicBezTo>
                      <a:pt x="27104" y="13027"/>
                      <a:pt x="23566" y="11642"/>
                      <a:pt x="19848" y="10924"/>
                    </a:cubicBezTo>
                    <a:lnTo>
                      <a:pt x="6873" y="9206"/>
                    </a:lnTo>
                    <a:close/>
                    <a:moveTo>
                      <a:pt x="5975" y="11616"/>
                    </a:moveTo>
                    <a:lnTo>
                      <a:pt x="5898" y="12283"/>
                    </a:lnTo>
                    <a:lnTo>
                      <a:pt x="18848" y="14001"/>
                    </a:lnTo>
                    <a:cubicBezTo>
                      <a:pt x="22463" y="14693"/>
                      <a:pt x="25925" y="16052"/>
                      <a:pt x="29079" y="17976"/>
                    </a:cubicBezTo>
                    <a:lnTo>
                      <a:pt x="29694" y="18360"/>
                    </a:lnTo>
                    <a:lnTo>
                      <a:pt x="30079" y="17796"/>
                    </a:lnTo>
                    <a:lnTo>
                      <a:pt x="29438" y="17411"/>
                    </a:lnTo>
                    <a:cubicBezTo>
                      <a:pt x="26207" y="15437"/>
                      <a:pt x="22668" y="14052"/>
                      <a:pt x="18976" y="13334"/>
                    </a:cubicBezTo>
                    <a:lnTo>
                      <a:pt x="5975" y="11616"/>
                    </a:lnTo>
                    <a:close/>
                    <a:moveTo>
                      <a:pt x="5078" y="14027"/>
                    </a:moveTo>
                    <a:lnTo>
                      <a:pt x="5001" y="14693"/>
                    </a:lnTo>
                    <a:lnTo>
                      <a:pt x="17950" y="16411"/>
                    </a:lnTo>
                    <a:cubicBezTo>
                      <a:pt x="21566" y="17104"/>
                      <a:pt x="25027" y="18463"/>
                      <a:pt x="28181" y="20386"/>
                    </a:cubicBezTo>
                    <a:lnTo>
                      <a:pt x="28797" y="20796"/>
                    </a:lnTo>
                    <a:lnTo>
                      <a:pt x="29181" y="20206"/>
                    </a:lnTo>
                    <a:lnTo>
                      <a:pt x="28566" y="19822"/>
                    </a:lnTo>
                    <a:cubicBezTo>
                      <a:pt x="25335" y="17847"/>
                      <a:pt x="21796" y="16463"/>
                      <a:pt x="18104" y="15745"/>
                    </a:cubicBezTo>
                    <a:lnTo>
                      <a:pt x="5078" y="14027"/>
                    </a:lnTo>
                    <a:close/>
                    <a:moveTo>
                      <a:pt x="4078" y="19053"/>
                    </a:moveTo>
                    <a:lnTo>
                      <a:pt x="4001" y="19719"/>
                    </a:lnTo>
                    <a:lnTo>
                      <a:pt x="16950" y="21437"/>
                    </a:lnTo>
                    <a:cubicBezTo>
                      <a:pt x="20591" y="22130"/>
                      <a:pt x="24053" y="23489"/>
                      <a:pt x="27207" y="25412"/>
                    </a:cubicBezTo>
                    <a:lnTo>
                      <a:pt x="27822" y="25797"/>
                    </a:lnTo>
                    <a:lnTo>
                      <a:pt x="28181" y="25232"/>
                    </a:lnTo>
                    <a:lnTo>
                      <a:pt x="27566" y="24822"/>
                    </a:lnTo>
                    <a:cubicBezTo>
                      <a:pt x="24335" y="22848"/>
                      <a:pt x="20796" y="21463"/>
                      <a:pt x="17104" y="20745"/>
                    </a:cubicBezTo>
                    <a:lnTo>
                      <a:pt x="4078" y="19053"/>
                    </a:lnTo>
                    <a:close/>
                    <a:moveTo>
                      <a:pt x="3231" y="21463"/>
                    </a:moveTo>
                    <a:lnTo>
                      <a:pt x="3129" y="22130"/>
                    </a:lnTo>
                    <a:lnTo>
                      <a:pt x="16078" y="23848"/>
                    </a:lnTo>
                    <a:cubicBezTo>
                      <a:pt x="19899" y="24617"/>
                      <a:pt x="24438" y="26668"/>
                      <a:pt x="26310" y="27848"/>
                    </a:cubicBezTo>
                    <a:lnTo>
                      <a:pt x="26925" y="28233"/>
                    </a:lnTo>
                    <a:lnTo>
                      <a:pt x="27310" y="27643"/>
                    </a:lnTo>
                    <a:lnTo>
                      <a:pt x="26669" y="27258"/>
                    </a:lnTo>
                    <a:cubicBezTo>
                      <a:pt x="24745" y="26053"/>
                      <a:pt x="20104" y="23925"/>
                      <a:pt x="16206" y="23155"/>
                    </a:cubicBezTo>
                    <a:lnTo>
                      <a:pt x="3231" y="21463"/>
                    </a:lnTo>
                    <a:close/>
                    <a:moveTo>
                      <a:pt x="2334" y="23848"/>
                    </a:moveTo>
                    <a:lnTo>
                      <a:pt x="2231" y="24514"/>
                    </a:lnTo>
                    <a:lnTo>
                      <a:pt x="15206" y="26232"/>
                    </a:lnTo>
                    <a:cubicBezTo>
                      <a:pt x="18925" y="26976"/>
                      <a:pt x="24540" y="29669"/>
                      <a:pt x="25438" y="30233"/>
                    </a:cubicBezTo>
                    <a:lnTo>
                      <a:pt x="26053" y="30617"/>
                    </a:lnTo>
                    <a:lnTo>
                      <a:pt x="26412" y="30053"/>
                    </a:lnTo>
                    <a:lnTo>
                      <a:pt x="25797" y="29669"/>
                    </a:lnTo>
                    <a:cubicBezTo>
                      <a:pt x="24848" y="29079"/>
                      <a:pt x="19207" y="26335"/>
                      <a:pt x="15335" y="25566"/>
                    </a:cubicBezTo>
                    <a:lnTo>
                      <a:pt x="2334" y="23848"/>
                    </a:lnTo>
                    <a:close/>
                    <a:moveTo>
                      <a:pt x="1283" y="27592"/>
                    </a:moveTo>
                    <a:lnTo>
                      <a:pt x="1180" y="28284"/>
                    </a:lnTo>
                    <a:lnTo>
                      <a:pt x="14155" y="29976"/>
                    </a:lnTo>
                    <a:cubicBezTo>
                      <a:pt x="17771" y="30694"/>
                      <a:pt x="21232" y="32053"/>
                      <a:pt x="24361" y="33976"/>
                    </a:cubicBezTo>
                    <a:lnTo>
                      <a:pt x="25002" y="34361"/>
                    </a:lnTo>
                    <a:lnTo>
                      <a:pt x="25361" y="33797"/>
                    </a:lnTo>
                    <a:lnTo>
                      <a:pt x="24745" y="33387"/>
                    </a:lnTo>
                    <a:cubicBezTo>
                      <a:pt x="21514" y="31412"/>
                      <a:pt x="17976" y="30028"/>
                      <a:pt x="14258" y="29310"/>
                    </a:cubicBezTo>
                    <a:lnTo>
                      <a:pt x="1283" y="27592"/>
                    </a:lnTo>
                    <a:close/>
                    <a:moveTo>
                      <a:pt x="693" y="30156"/>
                    </a:moveTo>
                    <a:lnTo>
                      <a:pt x="590" y="30822"/>
                    </a:lnTo>
                    <a:lnTo>
                      <a:pt x="13565" y="32541"/>
                    </a:lnTo>
                    <a:cubicBezTo>
                      <a:pt x="17181" y="33233"/>
                      <a:pt x="20643" y="34592"/>
                      <a:pt x="23797" y="36515"/>
                    </a:cubicBezTo>
                    <a:lnTo>
                      <a:pt x="24412" y="36900"/>
                    </a:lnTo>
                    <a:lnTo>
                      <a:pt x="24771" y="36310"/>
                    </a:lnTo>
                    <a:lnTo>
                      <a:pt x="24130" y="35925"/>
                    </a:lnTo>
                    <a:cubicBezTo>
                      <a:pt x="20925" y="33951"/>
                      <a:pt x="17386" y="32566"/>
                      <a:pt x="13668" y="31874"/>
                    </a:cubicBezTo>
                    <a:lnTo>
                      <a:pt x="693" y="30156"/>
                    </a:lnTo>
                    <a:close/>
                    <a:moveTo>
                      <a:pt x="103" y="32643"/>
                    </a:moveTo>
                    <a:lnTo>
                      <a:pt x="0" y="33335"/>
                    </a:lnTo>
                    <a:lnTo>
                      <a:pt x="12975" y="35053"/>
                    </a:lnTo>
                    <a:cubicBezTo>
                      <a:pt x="16591" y="35746"/>
                      <a:pt x="20053" y="37105"/>
                      <a:pt x="23207" y="39028"/>
                    </a:cubicBezTo>
                    <a:lnTo>
                      <a:pt x="23848" y="39413"/>
                    </a:lnTo>
                    <a:lnTo>
                      <a:pt x="24181" y="38823"/>
                    </a:lnTo>
                    <a:lnTo>
                      <a:pt x="23540" y="38438"/>
                    </a:lnTo>
                    <a:cubicBezTo>
                      <a:pt x="20335" y="36464"/>
                      <a:pt x="16796" y="35079"/>
                      <a:pt x="13104" y="34361"/>
                    </a:cubicBezTo>
                    <a:lnTo>
                      <a:pt x="103" y="32643"/>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9" name="Google Shape;79;p3"/>
              <p:cNvSpPr/>
              <p:nvPr/>
            </p:nvSpPr>
            <p:spPr>
              <a:xfrm>
                <a:off x="-1461075" y="3283625"/>
                <a:ext cx="841100" cy="995725"/>
              </a:xfrm>
              <a:custGeom>
                <a:avLst/>
                <a:gdLst/>
                <a:ahLst/>
                <a:cxnLst/>
                <a:rect l="l" t="t" r="r" b="b"/>
                <a:pathLst>
                  <a:path w="33644" h="39829" extrusionOk="0">
                    <a:moveTo>
                      <a:pt x="11739" y="1"/>
                    </a:moveTo>
                    <a:cubicBezTo>
                      <a:pt x="10432" y="1"/>
                      <a:pt x="9481" y="31"/>
                      <a:pt x="9386" y="31"/>
                    </a:cubicBezTo>
                    <a:lnTo>
                      <a:pt x="9386" y="698"/>
                    </a:lnTo>
                    <a:cubicBezTo>
                      <a:pt x="9406" y="698"/>
                      <a:pt x="10284" y="673"/>
                      <a:pt x="11526" y="673"/>
                    </a:cubicBezTo>
                    <a:cubicBezTo>
                      <a:pt x="13388" y="673"/>
                      <a:pt x="16068" y="729"/>
                      <a:pt x="17899" y="1006"/>
                    </a:cubicBezTo>
                    <a:cubicBezTo>
                      <a:pt x="22643" y="1775"/>
                      <a:pt x="29618" y="4878"/>
                      <a:pt x="32618" y="6750"/>
                    </a:cubicBezTo>
                    <a:lnTo>
                      <a:pt x="33259" y="7134"/>
                    </a:lnTo>
                    <a:lnTo>
                      <a:pt x="33644" y="6570"/>
                    </a:lnTo>
                    <a:lnTo>
                      <a:pt x="33028" y="6185"/>
                    </a:lnTo>
                    <a:cubicBezTo>
                      <a:pt x="29977" y="4288"/>
                      <a:pt x="22874" y="1108"/>
                      <a:pt x="18053" y="365"/>
                    </a:cubicBezTo>
                    <a:cubicBezTo>
                      <a:pt x="16198" y="63"/>
                      <a:pt x="13606" y="1"/>
                      <a:pt x="11739" y="1"/>
                    </a:cubicBezTo>
                    <a:close/>
                    <a:moveTo>
                      <a:pt x="8770" y="2801"/>
                    </a:moveTo>
                    <a:lnTo>
                      <a:pt x="8770" y="3493"/>
                    </a:lnTo>
                    <a:cubicBezTo>
                      <a:pt x="8847" y="3493"/>
                      <a:pt x="16130" y="3519"/>
                      <a:pt x="19258" y="4288"/>
                    </a:cubicBezTo>
                    <a:cubicBezTo>
                      <a:pt x="22976" y="5211"/>
                      <a:pt x="28489" y="7134"/>
                      <a:pt x="31746" y="9160"/>
                    </a:cubicBezTo>
                    <a:lnTo>
                      <a:pt x="32387" y="9545"/>
                    </a:lnTo>
                    <a:lnTo>
                      <a:pt x="32746" y="8980"/>
                    </a:lnTo>
                    <a:lnTo>
                      <a:pt x="32105" y="8570"/>
                    </a:lnTo>
                    <a:cubicBezTo>
                      <a:pt x="28797" y="6519"/>
                      <a:pt x="23207" y="4570"/>
                      <a:pt x="19412" y="3621"/>
                    </a:cubicBezTo>
                    <a:cubicBezTo>
                      <a:pt x="16207" y="2852"/>
                      <a:pt x="9078" y="2801"/>
                      <a:pt x="8770" y="2801"/>
                    </a:cubicBezTo>
                    <a:close/>
                    <a:moveTo>
                      <a:pt x="8129" y="5570"/>
                    </a:moveTo>
                    <a:lnTo>
                      <a:pt x="8129" y="6262"/>
                    </a:lnTo>
                    <a:cubicBezTo>
                      <a:pt x="8232" y="6262"/>
                      <a:pt x="17412" y="6467"/>
                      <a:pt x="20592" y="7570"/>
                    </a:cubicBezTo>
                    <a:cubicBezTo>
                      <a:pt x="21463" y="7878"/>
                      <a:pt x="22361" y="8160"/>
                      <a:pt x="23233" y="8442"/>
                    </a:cubicBezTo>
                    <a:cubicBezTo>
                      <a:pt x="25976" y="9314"/>
                      <a:pt x="28592" y="10160"/>
                      <a:pt x="30874" y="11570"/>
                    </a:cubicBezTo>
                    <a:lnTo>
                      <a:pt x="31490" y="11955"/>
                    </a:lnTo>
                    <a:lnTo>
                      <a:pt x="31849" y="11391"/>
                    </a:lnTo>
                    <a:lnTo>
                      <a:pt x="31208" y="11006"/>
                    </a:lnTo>
                    <a:cubicBezTo>
                      <a:pt x="28874" y="9519"/>
                      <a:pt x="26079" y="8647"/>
                      <a:pt x="23412" y="7801"/>
                    </a:cubicBezTo>
                    <a:cubicBezTo>
                      <a:pt x="22540" y="7519"/>
                      <a:pt x="21669" y="7237"/>
                      <a:pt x="20797" y="6929"/>
                    </a:cubicBezTo>
                    <a:cubicBezTo>
                      <a:pt x="17540" y="5801"/>
                      <a:pt x="8514" y="5570"/>
                      <a:pt x="8129" y="5570"/>
                    </a:cubicBezTo>
                    <a:close/>
                    <a:moveTo>
                      <a:pt x="6822" y="9596"/>
                    </a:moveTo>
                    <a:lnTo>
                      <a:pt x="6745" y="10263"/>
                    </a:lnTo>
                    <a:lnTo>
                      <a:pt x="19694" y="11981"/>
                    </a:lnTo>
                    <a:cubicBezTo>
                      <a:pt x="23310" y="12699"/>
                      <a:pt x="26771" y="14032"/>
                      <a:pt x="29925" y="15981"/>
                    </a:cubicBezTo>
                    <a:lnTo>
                      <a:pt x="30566" y="16365"/>
                    </a:lnTo>
                    <a:lnTo>
                      <a:pt x="30925" y="15776"/>
                    </a:lnTo>
                    <a:lnTo>
                      <a:pt x="30284" y="15391"/>
                    </a:lnTo>
                    <a:cubicBezTo>
                      <a:pt x="27079" y="13417"/>
                      <a:pt x="23515" y="12032"/>
                      <a:pt x="19822" y="11314"/>
                    </a:cubicBezTo>
                    <a:lnTo>
                      <a:pt x="6822" y="9596"/>
                    </a:lnTo>
                    <a:close/>
                    <a:moveTo>
                      <a:pt x="5950" y="12006"/>
                    </a:moveTo>
                    <a:lnTo>
                      <a:pt x="5847" y="12673"/>
                    </a:lnTo>
                    <a:lnTo>
                      <a:pt x="18822" y="14391"/>
                    </a:lnTo>
                    <a:cubicBezTo>
                      <a:pt x="22438" y="15109"/>
                      <a:pt x="25900" y="16442"/>
                      <a:pt x="29054" y="18391"/>
                    </a:cubicBezTo>
                    <a:lnTo>
                      <a:pt x="29669" y="18776"/>
                    </a:lnTo>
                    <a:lnTo>
                      <a:pt x="30054" y="18186"/>
                    </a:lnTo>
                    <a:lnTo>
                      <a:pt x="29413" y="17801"/>
                    </a:lnTo>
                    <a:cubicBezTo>
                      <a:pt x="26182" y="15827"/>
                      <a:pt x="22643" y="14442"/>
                      <a:pt x="18925" y="13724"/>
                    </a:cubicBezTo>
                    <a:lnTo>
                      <a:pt x="5950" y="12006"/>
                    </a:lnTo>
                    <a:close/>
                    <a:moveTo>
                      <a:pt x="5052" y="14417"/>
                    </a:moveTo>
                    <a:lnTo>
                      <a:pt x="4975" y="15109"/>
                    </a:lnTo>
                    <a:lnTo>
                      <a:pt x="17925" y="16801"/>
                    </a:lnTo>
                    <a:cubicBezTo>
                      <a:pt x="21540" y="17519"/>
                      <a:pt x="25028" y="18853"/>
                      <a:pt x="28156" y="20802"/>
                    </a:cubicBezTo>
                    <a:lnTo>
                      <a:pt x="28797" y="21186"/>
                    </a:lnTo>
                    <a:lnTo>
                      <a:pt x="29156" y="20596"/>
                    </a:lnTo>
                    <a:lnTo>
                      <a:pt x="28515" y="20212"/>
                    </a:lnTo>
                    <a:cubicBezTo>
                      <a:pt x="25310" y="18237"/>
                      <a:pt x="21745" y="16853"/>
                      <a:pt x="18053" y="16135"/>
                    </a:cubicBezTo>
                    <a:lnTo>
                      <a:pt x="5052" y="14417"/>
                    </a:lnTo>
                    <a:close/>
                    <a:moveTo>
                      <a:pt x="4078" y="19443"/>
                    </a:moveTo>
                    <a:lnTo>
                      <a:pt x="4001" y="20109"/>
                    </a:lnTo>
                    <a:lnTo>
                      <a:pt x="16950" y="21827"/>
                    </a:lnTo>
                    <a:cubicBezTo>
                      <a:pt x="20566" y="22545"/>
                      <a:pt x="24028" y="23879"/>
                      <a:pt x="27182" y="25827"/>
                    </a:cubicBezTo>
                    <a:lnTo>
                      <a:pt x="27823" y="26212"/>
                    </a:lnTo>
                    <a:lnTo>
                      <a:pt x="28156" y="25622"/>
                    </a:lnTo>
                    <a:lnTo>
                      <a:pt x="27541" y="25238"/>
                    </a:lnTo>
                    <a:cubicBezTo>
                      <a:pt x="24310" y="23263"/>
                      <a:pt x="20771" y="21879"/>
                      <a:pt x="17079" y="21161"/>
                    </a:cubicBezTo>
                    <a:lnTo>
                      <a:pt x="4078" y="19443"/>
                    </a:lnTo>
                    <a:close/>
                    <a:moveTo>
                      <a:pt x="3180" y="21853"/>
                    </a:moveTo>
                    <a:lnTo>
                      <a:pt x="3103" y="22520"/>
                    </a:lnTo>
                    <a:lnTo>
                      <a:pt x="16053" y="24238"/>
                    </a:lnTo>
                    <a:cubicBezTo>
                      <a:pt x="19874" y="24981"/>
                      <a:pt x="24438" y="27058"/>
                      <a:pt x="26284" y="28212"/>
                    </a:cubicBezTo>
                    <a:lnTo>
                      <a:pt x="26925" y="28623"/>
                    </a:lnTo>
                    <a:lnTo>
                      <a:pt x="27284" y="28033"/>
                    </a:lnTo>
                    <a:lnTo>
                      <a:pt x="26643" y="27648"/>
                    </a:lnTo>
                    <a:cubicBezTo>
                      <a:pt x="24720" y="26443"/>
                      <a:pt x="20079" y="24340"/>
                      <a:pt x="16181" y="23571"/>
                    </a:cubicBezTo>
                    <a:lnTo>
                      <a:pt x="3180" y="21853"/>
                    </a:lnTo>
                    <a:close/>
                    <a:moveTo>
                      <a:pt x="2309" y="24263"/>
                    </a:moveTo>
                    <a:lnTo>
                      <a:pt x="2232" y="24930"/>
                    </a:lnTo>
                    <a:lnTo>
                      <a:pt x="15181" y="26648"/>
                    </a:lnTo>
                    <a:cubicBezTo>
                      <a:pt x="18925" y="27392"/>
                      <a:pt x="24515" y="30084"/>
                      <a:pt x="25412" y="30623"/>
                    </a:cubicBezTo>
                    <a:lnTo>
                      <a:pt x="26053" y="31007"/>
                    </a:lnTo>
                    <a:lnTo>
                      <a:pt x="26387" y="30443"/>
                    </a:lnTo>
                    <a:lnTo>
                      <a:pt x="25771" y="30058"/>
                    </a:lnTo>
                    <a:cubicBezTo>
                      <a:pt x="24823" y="29469"/>
                      <a:pt x="19181" y="26751"/>
                      <a:pt x="15309" y="25981"/>
                    </a:cubicBezTo>
                    <a:lnTo>
                      <a:pt x="2309" y="24263"/>
                    </a:lnTo>
                    <a:close/>
                    <a:moveTo>
                      <a:pt x="1257" y="28007"/>
                    </a:moveTo>
                    <a:lnTo>
                      <a:pt x="1180" y="28674"/>
                    </a:lnTo>
                    <a:lnTo>
                      <a:pt x="14130" y="30392"/>
                    </a:lnTo>
                    <a:cubicBezTo>
                      <a:pt x="17745" y="31110"/>
                      <a:pt x="21207" y="32443"/>
                      <a:pt x="24361" y="34392"/>
                    </a:cubicBezTo>
                    <a:lnTo>
                      <a:pt x="24976" y="34777"/>
                    </a:lnTo>
                    <a:lnTo>
                      <a:pt x="25335" y="34187"/>
                    </a:lnTo>
                    <a:lnTo>
                      <a:pt x="24720" y="33802"/>
                    </a:lnTo>
                    <a:cubicBezTo>
                      <a:pt x="21489" y="31828"/>
                      <a:pt x="17950" y="30443"/>
                      <a:pt x="14258" y="29725"/>
                    </a:cubicBezTo>
                    <a:lnTo>
                      <a:pt x="1257" y="28007"/>
                    </a:lnTo>
                    <a:close/>
                    <a:moveTo>
                      <a:pt x="667" y="30520"/>
                    </a:moveTo>
                    <a:lnTo>
                      <a:pt x="591" y="31212"/>
                    </a:lnTo>
                    <a:lnTo>
                      <a:pt x="13566" y="32905"/>
                    </a:lnTo>
                    <a:cubicBezTo>
                      <a:pt x="17155" y="33623"/>
                      <a:pt x="20617" y="34982"/>
                      <a:pt x="23771" y="36905"/>
                    </a:cubicBezTo>
                    <a:lnTo>
                      <a:pt x="24412" y="37290"/>
                    </a:lnTo>
                    <a:lnTo>
                      <a:pt x="24746" y="36726"/>
                    </a:lnTo>
                    <a:lnTo>
                      <a:pt x="24130" y="36315"/>
                    </a:lnTo>
                    <a:cubicBezTo>
                      <a:pt x="20899" y="34341"/>
                      <a:pt x="17361" y="32956"/>
                      <a:pt x="13668" y="32238"/>
                    </a:cubicBezTo>
                    <a:lnTo>
                      <a:pt x="667" y="30520"/>
                    </a:lnTo>
                    <a:close/>
                    <a:moveTo>
                      <a:pt x="103" y="33059"/>
                    </a:moveTo>
                    <a:lnTo>
                      <a:pt x="1" y="33725"/>
                    </a:lnTo>
                    <a:lnTo>
                      <a:pt x="12950" y="35443"/>
                    </a:lnTo>
                    <a:cubicBezTo>
                      <a:pt x="16566" y="36136"/>
                      <a:pt x="20027" y="37495"/>
                      <a:pt x="23181" y="39418"/>
                    </a:cubicBezTo>
                    <a:lnTo>
                      <a:pt x="23797" y="39828"/>
                    </a:lnTo>
                    <a:lnTo>
                      <a:pt x="24156" y="39238"/>
                    </a:lnTo>
                    <a:lnTo>
                      <a:pt x="23515" y="38854"/>
                    </a:lnTo>
                    <a:cubicBezTo>
                      <a:pt x="20310" y="36879"/>
                      <a:pt x="16745" y="35495"/>
                      <a:pt x="13053" y="34777"/>
                    </a:cubicBezTo>
                    <a:lnTo>
                      <a:pt x="103" y="33059"/>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80" name="Google Shape;80;p3"/>
          <p:cNvGrpSpPr/>
          <p:nvPr/>
        </p:nvGrpSpPr>
        <p:grpSpPr>
          <a:xfrm rot="-135829">
            <a:off x="-725854" y="-333649"/>
            <a:ext cx="2414599" cy="2495645"/>
            <a:chOff x="334100" y="971800"/>
            <a:chExt cx="1810984" cy="1871771"/>
          </a:xfrm>
        </p:grpSpPr>
        <p:sp>
          <p:nvSpPr>
            <p:cNvPr id="81" name="Google Shape;81;p3"/>
            <p:cNvSpPr/>
            <p:nvPr/>
          </p:nvSpPr>
          <p:spPr>
            <a:xfrm>
              <a:off x="341909" y="971800"/>
              <a:ext cx="1803175" cy="1871771"/>
            </a:xfrm>
            <a:custGeom>
              <a:avLst/>
              <a:gdLst/>
              <a:ahLst/>
              <a:cxnLst/>
              <a:rect l="l" t="t" r="r" b="b"/>
              <a:pathLst>
                <a:path w="88903" h="92285" extrusionOk="0">
                  <a:moveTo>
                    <a:pt x="44583" y="1"/>
                  </a:moveTo>
                  <a:cubicBezTo>
                    <a:pt x="44328" y="1"/>
                    <a:pt x="44071" y="83"/>
                    <a:pt x="43849" y="252"/>
                  </a:cubicBezTo>
                  <a:lnTo>
                    <a:pt x="0" y="33408"/>
                  </a:lnTo>
                  <a:lnTo>
                    <a:pt x="43131" y="91437"/>
                  </a:lnTo>
                  <a:cubicBezTo>
                    <a:pt x="43514" y="91989"/>
                    <a:pt x="44136" y="92284"/>
                    <a:pt x="44766" y="92284"/>
                  </a:cubicBezTo>
                  <a:cubicBezTo>
                    <a:pt x="45190" y="92284"/>
                    <a:pt x="45617" y="92151"/>
                    <a:pt x="45977" y="91873"/>
                  </a:cubicBezTo>
                  <a:lnTo>
                    <a:pt x="88261" y="59204"/>
                  </a:lnTo>
                  <a:cubicBezTo>
                    <a:pt x="88800" y="58794"/>
                    <a:pt x="88903" y="58050"/>
                    <a:pt x="88492" y="57512"/>
                  </a:cubicBezTo>
                  <a:lnTo>
                    <a:pt x="45541" y="483"/>
                  </a:lnTo>
                  <a:cubicBezTo>
                    <a:pt x="45300" y="167"/>
                    <a:pt x="44944" y="1"/>
                    <a:pt x="4458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2" name="Google Shape;82;p3"/>
            <p:cNvSpPr/>
            <p:nvPr/>
          </p:nvSpPr>
          <p:spPr>
            <a:xfrm>
              <a:off x="336189" y="976911"/>
              <a:ext cx="1795894" cy="1820273"/>
            </a:xfrm>
            <a:custGeom>
              <a:avLst/>
              <a:gdLst/>
              <a:ahLst/>
              <a:cxnLst/>
              <a:rect l="l" t="t" r="r" b="b"/>
              <a:pathLst>
                <a:path w="88544" h="89746" extrusionOk="0">
                  <a:moveTo>
                    <a:pt x="44131" y="0"/>
                  </a:moveTo>
                  <a:lnTo>
                    <a:pt x="0" y="33258"/>
                  </a:lnTo>
                  <a:lnTo>
                    <a:pt x="46208" y="89415"/>
                  </a:lnTo>
                  <a:cubicBezTo>
                    <a:pt x="46378" y="89632"/>
                    <a:pt x="46632" y="89746"/>
                    <a:pt x="46886" y="89746"/>
                  </a:cubicBezTo>
                  <a:cubicBezTo>
                    <a:pt x="47053" y="89746"/>
                    <a:pt x="47219" y="89697"/>
                    <a:pt x="47362" y="89595"/>
                  </a:cubicBezTo>
                  <a:lnTo>
                    <a:pt x="88543" y="58952"/>
                  </a:lnTo>
                  <a:lnTo>
                    <a:pt x="44131"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83" name="Google Shape;83;p3"/>
            <p:cNvGrpSpPr/>
            <p:nvPr/>
          </p:nvGrpSpPr>
          <p:grpSpPr>
            <a:xfrm>
              <a:off x="1214129" y="978980"/>
              <a:ext cx="913828" cy="1211839"/>
              <a:chOff x="1214129" y="978980"/>
              <a:chExt cx="913828" cy="1211839"/>
            </a:xfrm>
          </p:grpSpPr>
          <p:sp>
            <p:nvSpPr>
              <p:cNvPr id="84" name="Google Shape;84;p3"/>
              <p:cNvSpPr/>
              <p:nvPr/>
            </p:nvSpPr>
            <p:spPr>
              <a:xfrm>
                <a:off x="1222973" y="978980"/>
                <a:ext cx="904985" cy="1199365"/>
              </a:xfrm>
              <a:custGeom>
                <a:avLst/>
                <a:gdLst/>
                <a:ahLst/>
                <a:cxnLst/>
                <a:rect l="l" t="t" r="r" b="b"/>
                <a:pathLst>
                  <a:path w="44619" h="59133" extrusionOk="0">
                    <a:moveTo>
                      <a:pt x="206" y="1"/>
                    </a:moveTo>
                    <a:lnTo>
                      <a:pt x="1" y="129"/>
                    </a:lnTo>
                    <a:lnTo>
                      <a:pt x="44439" y="59132"/>
                    </a:lnTo>
                    <a:lnTo>
                      <a:pt x="44618" y="58978"/>
                    </a:lnTo>
                    <a:lnTo>
                      <a:pt x="206"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5" name="Google Shape;85;p3"/>
              <p:cNvSpPr/>
              <p:nvPr/>
            </p:nvSpPr>
            <p:spPr>
              <a:xfrm>
                <a:off x="1214129" y="991475"/>
                <a:ext cx="904985" cy="1199345"/>
              </a:xfrm>
              <a:custGeom>
                <a:avLst/>
                <a:gdLst/>
                <a:ahLst/>
                <a:cxnLst/>
                <a:rect l="l" t="t" r="r" b="b"/>
                <a:pathLst>
                  <a:path w="44619" h="59132" extrusionOk="0">
                    <a:moveTo>
                      <a:pt x="206" y="0"/>
                    </a:moveTo>
                    <a:lnTo>
                      <a:pt x="1" y="154"/>
                    </a:lnTo>
                    <a:lnTo>
                      <a:pt x="44439" y="59132"/>
                    </a:lnTo>
                    <a:lnTo>
                      <a:pt x="44618" y="59003"/>
                    </a:lnTo>
                    <a:lnTo>
                      <a:pt x="206"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86" name="Google Shape;86;p3"/>
            <p:cNvSpPr/>
            <p:nvPr/>
          </p:nvSpPr>
          <p:spPr>
            <a:xfrm>
              <a:off x="334100" y="1004578"/>
              <a:ext cx="1741293" cy="1810882"/>
            </a:xfrm>
            <a:custGeom>
              <a:avLst/>
              <a:gdLst/>
              <a:ahLst/>
              <a:cxnLst/>
              <a:rect l="l" t="t" r="r" b="b"/>
              <a:pathLst>
                <a:path w="85852" h="89283" extrusionOk="0">
                  <a:moveTo>
                    <a:pt x="42828" y="0"/>
                  </a:moveTo>
                  <a:cubicBezTo>
                    <a:pt x="42573" y="0"/>
                    <a:pt x="42317" y="82"/>
                    <a:pt x="42106" y="252"/>
                  </a:cubicBezTo>
                  <a:lnTo>
                    <a:pt x="1" y="31946"/>
                  </a:lnTo>
                  <a:lnTo>
                    <a:pt x="43131" y="89282"/>
                  </a:lnTo>
                  <a:lnTo>
                    <a:pt x="85210" y="57588"/>
                  </a:lnTo>
                  <a:cubicBezTo>
                    <a:pt x="85749" y="57178"/>
                    <a:pt x="85851" y="56409"/>
                    <a:pt x="85441" y="55870"/>
                  </a:cubicBezTo>
                  <a:lnTo>
                    <a:pt x="43798" y="482"/>
                  </a:lnTo>
                  <a:cubicBezTo>
                    <a:pt x="43557" y="166"/>
                    <a:pt x="43192" y="0"/>
                    <a:pt x="42828"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7" name="Google Shape;87;p3"/>
            <p:cNvSpPr/>
            <p:nvPr/>
          </p:nvSpPr>
          <p:spPr>
            <a:xfrm>
              <a:off x="373105" y="1605205"/>
              <a:ext cx="899265" cy="1180097"/>
            </a:xfrm>
            <a:custGeom>
              <a:avLst/>
              <a:gdLst/>
              <a:ahLst/>
              <a:cxnLst/>
              <a:rect l="l" t="t" r="r" b="b"/>
              <a:pathLst>
                <a:path w="44337" h="58183" extrusionOk="0">
                  <a:moveTo>
                    <a:pt x="1155" y="0"/>
                  </a:moveTo>
                  <a:lnTo>
                    <a:pt x="1" y="872"/>
                  </a:lnTo>
                  <a:lnTo>
                    <a:pt x="43157" y="58183"/>
                  </a:lnTo>
                  <a:lnTo>
                    <a:pt x="44337" y="57311"/>
                  </a:lnTo>
                  <a:lnTo>
                    <a:pt x="1155"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8" name="Google Shape;88;p3"/>
            <p:cNvSpPr/>
            <p:nvPr/>
          </p:nvSpPr>
          <p:spPr>
            <a:xfrm>
              <a:off x="762685" y="1424197"/>
              <a:ext cx="916931" cy="993396"/>
            </a:xfrm>
            <a:custGeom>
              <a:avLst/>
              <a:gdLst/>
              <a:ahLst/>
              <a:cxnLst/>
              <a:rect l="l" t="t" r="r" b="b"/>
              <a:pathLst>
                <a:path w="45208" h="48978" extrusionOk="0">
                  <a:moveTo>
                    <a:pt x="19206" y="1"/>
                  </a:moveTo>
                  <a:lnTo>
                    <a:pt x="0" y="14463"/>
                  </a:lnTo>
                  <a:lnTo>
                    <a:pt x="26001" y="48978"/>
                  </a:lnTo>
                  <a:lnTo>
                    <a:pt x="45208" y="34515"/>
                  </a:lnTo>
                  <a:lnTo>
                    <a:pt x="19206" y="1"/>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89" name="Google Shape;89;p3"/>
          <p:cNvGrpSpPr/>
          <p:nvPr/>
        </p:nvGrpSpPr>
        <p:grpSpPr>
          <a:xfrm>
            <a:off x="9646865" y="-958199"/>
            <a:ext cx="4041419" cy="3976396"/>
            <a:chOff x="7235149" y="-718650"/>
            <a:chExt cx="3031064" cy="2982297"/>
          </a:xfrm>
        </p:grpSpPr>
        <p:grpSp>
          <p:nvGrpSpPr>
            <p:cNvPr id="90" name="Google Shape;90;p3"/>
            <p:cNvGrpSpPr/>
            <p:nvPr/>
          </p:nvGrpSpPr>
          <p:grpSpPr>
            <a:xfrm rot="-4962260" flipH="1">
              <a:off x="7958573" y="-653239"/>
              <a:ext cx="596905" cy="1865484"/>
              <a:chOff x="-1858600" y="2385325"/>
              <a:chExt cx="523125" cy="1635025"/>
            </a:xfrm>
          </p:grpSpPr>
          <p:sp>
            <p:nvSpPr>
              <p:cNvPr id="91" name="Google Shape;91;p3"/>
              <p:cNvSpPr/>
              <p:nvPr/>
            </p:nvSpPr>
            <p:spPr>
              <a:xfrm>
                <a:off x="-1804750" y="2385325"/>
                <a:ext cx="469275" cy="1635025"/>
              </a:xfrm>
              <a:custGeom>
                <a:avLst/>
                <a:gdLst/>
                <a:ahLst/>
                <a:cxnLst/>
                <a:rect l="l" t="t" r="r" b="b"/>
                <a:pathLst>
                  <a:path w="18771" h="65401" extrusionOk="0">
                    <a:moveTo>
                      <a:pt x="12062" y="1"/>
                    </a:moveTo>
                    <a:cubicBezTo>
                      <a:pt x="9693" y="1"/>
                      <a:pt x="7259" y="1264"/>
                      <a:pt x="5667" y="3115"/>
                    </a:cubicBezTo>
                    <a:cubicBezTo>
                      <a:pt x="3462" y="5679"/>
                      <a:pt x="2513" y="9064"/>
                      <a:pt x="1872" y="12397"/>
                    </a:cubicBezTo>
                    <a:lnTo>
                      <a:pt x="1872" y="12372"/>
                    </a:lnTo>
                    <a:cubicBezTo>
                      <a:pt x="129" y="21270"/>
                      <a:pt x="0" y="30373"/>
                      <a:pt x="975" y="39373"/>
                    </a:cubicBezTo>
                    <a:cubicBezTo>
                      <a:pt x="1308" y="42476"/>
                      <a:pt x="1308" y="44861"/>
                      <a:pt x="1462" y="47989"/>
                    </a:cubicBezTo>
                    <a:cubicBezTo>
                      <a:pt x="1795" y="54796"/>
                      <a:pt x="6238" y="62496"/>
                      <a:pt x="6079" y="65382"/>
                    </a:cubicBezTo>
                    <a:lnTo>
                      <a:pt x="6079" y="65382"/>
                    </a:lnTo>
                    <a:cubicBezTo>
                      <a:pt x="6979" y="50077"/>
                      <a:pt x="11644" y="31239"/>
                      <a:pt x="16694" y="16756"/>
                    </a:cubicBezTo>
                    <a:cubicBezTo>
                      <a:pt x="17694" y="13936"/>
                      <a:pt x="18771" y="11064"/>
                      <a:pt x="18745" y="8089"/>
                    </a:cubicBezTo>
                    <a:cubicBezTo>
                      <a:pt x="18745" y="5089"/>
                      <a:pt x="17412" y="1909"/>
                      <a:pt x="14719" y="602"/>
                    </a:cubicBezTo>
                    <a:cubicBezTo>
                      <a:pt x="13878" y="188"/>
                      <a:pt x="12974" y="1"/>
                      <a:pt x="12062" y="1"/>
                    </a:cubicBezTo>
                    <a:close/>
                    <a:moveTo>
                      <a:pt x="6079" y="65382"/>
                    </a:moveTo>
                    <a:lnTo>
                      <a:pt x="6079" y="65382"/>
                    </a:lnTo>
                    <a:cubicBezTo>
                      <a:pt x="6078" y="65388"/>
                      <a:pt x="6078" y="65394"/>
                      <a:pt x="6078" y="65400"/>
                    </a:cubicBezTo>
                    <a:cubicBezTo>
                      <a:pt x="6078" y="65394"/>
                      <a:pt x="6078" y="65388"/>
                      <a:pt x="6079" y="65382"/>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2" name="Google Shape;92;p3"/>
              <p:cNvSpPr/>
              <p:nvPr/>
            </p:nvSpPr>
            <p:spPr>
              <a:xfrm>
                <a:off x="-1858600" y="2385425"/>
                <a:ext cx="469275" cy="1634925"/>
              </a:xfrm>
              <a:custGeom>
                <a:avLst/>
                <a:gdLst/>
                <a:ahLst/>
                <a:cxnLst/>
                <a:rect l="l" t="t" r="r" b="b"/>
                <a:pathLst>
                  <a:path w="18771" h="65397" extrusionOk="0">
                    <a:moveTo>
                      <a:pt x="12088" y="1"/>
                    </a:moveTo>
                    <a:cubicBezTo>
                      <a:pt x="9704" y="1"/>
                      <a:pt x="7263" y="1274"/>
                      <a:pt x="5667" y="3111"/>
                    </a:cubicBezTo>
                    <a:cubicBezTo>
                      <a:pt x="3462" y="5649"/>
                      <a:pt x="2513" y="9060"/>
                      <a:pt x="1872" y="12393"/>
                    </a:cubicBezTo>
                    <a:lnTo>
                      <a:pt x="1872" y="12368"/>
                    </a:lnTo>
                    <a:cubicBezTo>
                      <a:pt x="129" y="21266"/>
                      <a:pt x="0" y="30369"/>
                      <a:pt x="975" y="39369"/>
                    </a:cubicBezTo>
                    <a:cubicBezTo>
                      <a:pt x="1308" y="42472"/>
                      <a:pt x="1308" y="44857"/>
                      <a:pt x="1462" y="47985"/>
                    </a:cubicBezTo>
                    <a:cubicBezTo>
                      <a:pt x="1795" y="54792"/>
                      <a:pt x="6239" y="62492"/>
                      <a:pt x="6079" y="65378"/>
                    </a:cubicBezTo>
                    <a:lnTo>
                      <a:pt x="6079" y="65378"/>
                    </a:lnTo>
                    <a:cubicBezTo>
                      <a:pt x="6979" y="50073"/>
                      <a:pt x="11670" y="31235"/>
                      <a:pt x="16694" y="16752"/>
                    </a:cubicBezTo>
                    <a:cubicBezTo>
                      <a:pt x="17694" y="13932"/>
                      <a:pt x="18771" y="11060"/>
                      <a:pt x="18771" y="8085"/>
                    </a:cubicBezTo>
                    <a:cubicBezTo>
                      <a:pt x="18745" y="5085"/>
                      <a:pt x="17412" y="1905"/>
                      <a:pt x="14745" y="598"/>
                    </a:cubicBezTo>
                    <a:cubicBezTo>
                      <a:pt x="13901" y="187"/>
                      <a:pt x="12999" y="1"/>
                      <a:pt x="12088" y="1"/>
                    </a:cubicBezTo>
                    <a:close/>
                    <a:moveTo>
                      <a:pt x="6079" y="65378"/>
                    </a:moveTo>
                    <a:cubicBezTo>
                      <a:pt x="6078" y="65384"/>
                      <a:pt x="6078" y="65390"/>
                      <a:pt x="6078" y="65396"/>
                    </a:cubicBezTo>
                    <a:cubicBezTo>
                      <a:pt x="6078" y="65390"/>
                      <a:pt x="6078" y="65384"/>
                      <a:pt x="6079" y="65378"/>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3" name="Google Shape;93;p3"/>
              <p:cNvSpPr/>
              <p:nvPr/>
            </p:nvSpPr>
            <p:spPr>
              <a:xfrm>
                <a:off x="-1766300" y="2414375"/>
                <a:ext cx="329125" cy="283550"/>
              </a:xfrm>
              <a:custGeom>
                <a:avLst/>
                <a:gdLst/>
                <a:ahLst/>
                <a:cxnLst/>
                <a:rect l="l" t="t" r="r" b="b"/>
                <a:pathLst>
                  <a:path w="13165" h="11342" extrusionOk="0">
                    <a:moveTo>
                      <a:pt x="7214" y="1"/>
                    </a:moveTo>
                    <a:cubicBezTo>
                      <a:pt x="7203" y="1"/>
                      <a:pt x="7192" y="2"/>
                      <a:pt x="7181" y="4"/>
                    </a:cubicBezTo>
                    <a:cubicBezTo>
                      <a:pt x="7053" y="55"/>
                      <a:pt x="6976" y="260"/>
                      <a:pt x="7104" y="337"/>
                    </a:cubicBezTo>
                    <a:cubicBezTo>
                      <a:pt x="7130" y="363"/>
                      <a:pt x="7155" y="363"/>
                      <a:pt x="7181" y="363"/>
                    </a:cubicBezTo>
                    <a:cubicBezTo>
                      <a:pt x="7258" y="363"/>
                      <a:pt x="7335" y="337"/>
                      <a:pt x="7386" y="260"/>
                    </a:cubicBezTo>
                    <a:cubicBezTo>
                      <a:pt x="7433" y="120"/>
                      <a:pt x="7330" y="1"/>
                      <a:pt x="7214" y="1"/>
                    </a:cubicBezTo>
                    <a:close/>
                    <a:moveTo>
                      <a:pt x="10096" y="914"/>
                    </a:moveTo>
                    <a:cubicBezTo>
                      <a:pt x="10065" y="914"/>
                      <a:pt x="10033" y="918"/>
                      <a:pt x="10001" y="927"/>
                    </a:cubicBezTo>
                    <a:cubicBezTo>
                      <a:pt x="9719" y="1004"/>
                      <a:pt x="9591" y="1440"/>
                      <a:pt x="9848" y="1619"/>
                    </a:cubicBezTo>
                    <a:cubicBezTo>
                      <a:pt x="9899" y="1619"/>
                      <a:pt x="9950" y="1645"/>
                      <a:pt x="10001" y="1645"/>
                    </a:cubicBezTo>
                    <a:cubicBezTo>
                      <a:pt x="10024" y="1648"/>
                      <a:pt x="10046" y="1650"/>
                      <a:pt x="10069" y="1650"/>
                    </a:cubicBezTo>
                    <a:cubicBezTo>
                      <a:pt x="10224" y="1650"/>
                      <a:pt x="10370" y="1571"/>
                      <a:pt x="10437" y="1414"/>
                    </a:cubicBezTo>
                    <a:cubicBezTo>
                      <a:pt x="10528" y="1164"/>
                      <a:pt x="10337" y="914"/>
                      <a:pt x="10096" y="914"/>
                    </a:cubicBezTo>
                    <a:close/>
                    <a:moveTo>
                      <a:pt x="4839" y="1534"/>
                    </a:moveTo>
                    <a:cubicBezTo>
                      <a:pt x="4695" y="1534"/>
                      <a:pt x="4554" y="1605"/>
                      <a:pt x="4540" y="1748"/>
                    </a:cubicBezTo>
                    <a:cubicBezTo>
                      <a:pt x="4540" y="1799"/>
                      <a:pt x="4540" y="1824"/>
                      <a:pt x="4540" y="1876"/>
                    </a:cubicBezTo>
                    <a:cubicBezTo>
                      <a:pt x="4591" y="2030"/>
                      <a:pt x="4719" y="2158"/>
                      <a:pt x="4873" y="2183"/>
                    </a:cubicBezTo>
                    <a:cubicBezTo>
                      <a:pt x="5129" y="2183"/>
                      <a:pt x="5309" y="1876"/>
                      <a:pt x="5129" y="1671"/>
                    </a:cubicBezTo>
                    <a:cubicBezTo>
                      <a:pt x="5072" y="1579"/>
                      <a:pt x="4955" y="1534"/>
                      <a:pt x="4839" y="1534"/>
                    </a:cubicBezTo>
                    <a:close/>
                    <a:moveTo>
                      <a:pt x="7873" y="1434"/>
                    </a:moveTo>
                    <a:cubicBezTo>
                      <a:pt x="7815" y="1434"/>
                      <a:pt x="7755" y="1444"/>
                      <a:pt x="7694" y="1465"/>
                    </a:cubicBezTo>
                    <a:cubicBezTo>
                      <a:pt x="7309" y="1542"/>
                      <a:pt x="7104" y="2183"/>
                      <a:pt x="7488" y="2414"/>
                    </a:cubicBezTo>
                    <a:lnTo>
                      <a:pt x="7514" y="2414"/>
                    </a:lnTo>
                    <a:cubicBezTo>
                      <a:pt x="7565" y="2440"/>
                      <a:pt x="7642" y="2466"/>
                      <a:pt x="7694" y="2491"/>
                    </a:cubicBezTo>
                    <a:cubicBezTo>
                      <a:pt x="7715" y="2493"/>
                      <a:pt x="7737" y="2494"/>
                      <a:pt x="7759" y="2494"/>
                    </a:cubicBezTo>
                    <a:cubicBezTo>
                      <a:pt x="7992" y="2494"/>
                      <a:pt x="8217" y="2369"/>
                      <a:pt x="8335" y="2158"/>
                    </a:cubicBezTo>
                    <a:cubicBezTo>
                      <a:pt x="8489" y="1805"/>
                      <a:pt x="8227" y="1434"/>
                      <a:pt x="7873" y="1434"/>
                    </a:cubicBezTo>
                    <a:close/>
                    <a:moveTo>
                      <a:pt x="12521" y="1809"/>
                    </a:moveTo>
                    <a:cubicBezTo>
                      <a:pt x="12477" y="1809"/>
                      <a:pt x="12432" y="1814"/>
                      <a:pt x="12386" y="1824"/>
                    </a:cubicBezTo>
                    <a:cubicBezTo>
                      <a:pt x="12002" y="1927"/>
                      <a:pt x="11796" y="2568"/>
                      <a:pt x="12181" y="2799"/>
                    </a:cubicBezTo>
                    <a:cubicBezTo>
                      <a:pt x="12232" y="2825"/>
                      <a:pt x="12309" y="2850"/>
                      <a:pt x="12386" y="2850"/>
                    </a:cubicBezTo>
                    <a:cubicBezTo>
                      <a:pt x="12424" y="2858"/>
                      <a:pt x="12461" y="2861"/>
                      <a:pt x="12498" y="2861"/>
                    </a:cubicBezTo>
                    <a:cubicBezTo>
                      <a:pt x="12709" y="2861"/>
                      <a:pt x="12896" y="2739"/>
                      <a:pt x="13027" y="2542"/>
                    </a:cubicBezTo>
                    <a:cubicBezTo>
                      <a:pt x="13165" y="2175"/>
                      <a:pt x="12892" y="1809"/>
                      <a:pt x="12521" y="1809"/>
                    </a:cubicBezTo>
                    <a:close/>
                    <a:moveTo>
                      <a:pt x="10496" y="2693"/>
                    </a:moveTo>
                    <a:cubicBezTo>
                      <a:pt x="10485" y="2693"/>
                      <a:pt x="10474" y="2694"/>
                      <a:pt x="10463" y="2696"/>
                    </a:cubicBezTo>
                    <a:cubicBezTo>
                      <a:pt x="10335" y="2722"/>
                      <a:pt x="10258" y="2953"/>
                      <a:pt x="10386" y="3030"/>
                    </a:cubicBezTo>
                    <a:cubicBezTo>
                      <a:pt x="10412" y="3055"/>
                      <a:pt x="10412" y="3055"/>
                      <a:pt x="10437" y="3055"/>
                    </a:cubicBezTo>
                    <a:cubicBezTo>
                      <a:pt x="10540" y="3055"/>
                      <a:pt x="10617" y="3030"/>
                      <a:pt x="10668" y="2953"/>
                    </a:cubicBezTo>
                    <a:cubicBezTo>
                      <a:pt x="10715" y="2812"/>
                      <a:pt x="10612" y="2693"/>
                      <a:pt x="10496" y="2693"/>
                    </a:cubicBezTo>
                    <a:close/>
                    <a:moveTo>
                      <a:pt x="3134" y="3127"/>
                    </a:moveTo>
                    <a:cubicBezTo>
                      <a:pt x="3124" y="3127"/>
                      <a:pt x="3114" y="3129"/>
                      <a:pt x="3104" y="3132"/>
                    </a:cubicBezTo>
                    <a:cubicBezTo>
                      <a:pt x="3027" y="3158"/>
                      <a:pt x="3001" y="3260"/>
                      <a:pt x="3078" y="3312"/>
                    </a:cubicBezTo>
                    <a:lnTo>
                      <a:pt x="3078" y="3337"/>
                    </a:lnTo>
                    <a:lnTo>
                      <a:pt x="3104" y="3337"/>
                    </a:lnTo>
                    <a:cubicBezTo>
                      <a:pt x="3155" y="3337"/>
                      <a:pt x="3206" y="3312"/>
                      <a:pt x="3232" y="3260"/>
                    </a:cubicBezTo>
                    <a:cubicBezTo>
                      <a:pt x="3254" y="3194"/>
                      <a:pt x="3199" y="3127"/>
                      <a:pt x="3134" y="3127"/>
                    </a:cubicBezTo>
                    <a:close/>
                    <a:moveTo>
                      <a:pt x="6219" y="3536"/>
                    </a:moveTo>
                    <a:cubicBezTo>
                      <a:pt x="6072" y="3536"/>
                      <a:pt x="5928" y="3614"/>
                      <a:pt x="5899" y="3773"/>
                    </a:cubicBezTo>
                    <a:lnTo>
                      <a:pt x="5924" y="3773"/>
                    </a:lnTo>
                    <a:cubicBezTo>
                      <a:pt x="5924" y="3799"/>
                      <a:pt x="5924" y="3850"/>
                      <a:pt x="5924" y="3902"/>
                    </a:cubicBezTo>
                    <a:cubicBezTo>
                      <a:pt x="5950" y="4055"/>
                      <a:pt x="6078" y="4158"/>
                      <a:pt x="6232" y="4184"/>
                    </a:cubicBezTo>
                    <a:cubicBezTo>
                      <a:pt x="6243" y="4185"/>
                      <a:pt x="6254" y="4185"/>
                      <a:pt x="6265" y="4185"/>
                    </a:cubicBezTo>
                    <a:cubicBezTo>
                      <a:pt x="6526" y="4185"/>
                      <a:pt x="6662" y="3892"/>
                      <a:pt x="6514" y="3671"/>
                    </a:cubicBezTo>
                    <a:cubicBezTo>
                      <a:pt x="6447" y="3582"/>
                      <a:pt x="6332" y="3536"/>
                      <a:pt x="6219" y="3536"/>
                    </a:cubicBezTo>
                    <a:close/>
                    <a:moveTo>
                      <a:pt x="3009" y="4870"/>
                    </a:moveTo>
                    <a:cubicBezTo>
                      <a:pt x="2866" y="4870"/>
                      <a:pt x="2722" y="4947"/>
                      <a:pt x="2693" y="5107"/>
                    </a:cubicBezTo>
                    <a:lnTo>
                      <a:pt x="2719" y="5107"/>
                    </a:lnTo>
                    <a:cubicBezTo>
                      <a:pt x="2693" y="5158"/>
                      <a:pt x="2693" y="5184"/>
                      <a:pt x="2719" y="5235"/>
                    </a:cubicBezTo>
                    <a:cubicBezTo>
                      <a:pt x="2745" y="5389"/>
                      <a:pt x="2873" y="5517"/>
                      <a:pt x="3027" y="5517"/>
                    </a:cubicBezTo>
                    <a:cubicBezTo>
                      <a:pt x="3038" y="5518"/>
                      <a:pt x="3049" y="5518"/>
                      <a:pt x="3059" y="5518"/>
                    </a:cubicBezTo>
                    <a:cubicBezTo>
                      <a:pt x="3320" y="5518"/>
                      <a:pt x="3456" y="5226"/>
                      <a:pt x="3283" y="5004"/>
                    </a:cubicBezTo>
                    <a:cubicBezTo>
                      <a:pt x="3228" y="4915"/>
                      <a:pt x="3119" y="4870"/>
                      <a:pt x="3009" y="4870"/>
                    </a:cubicBezTo>
                    <a:close/>
                    <a:moveTo>
                      <a:pt x="6277" y="5340"/>
                    </a:moveTo>
                    <a:cubicBezTo>
                      <a:pt x="6229" y="5340"/>
                      <a:pt x="6179" y="5348"/>
                      <a:pt x="6129" y="5363"/>
                    </a:cubicBezTo>
                    <a:cubicBezTo>
                      <a:pt x="5745" y="5466"/>
                      <a:pt x="5540" y="6107"/>
                      <a:pt x="5924" y="6312"/>
                    </a:cubicBezTo>
                    <a:cubicBezTo>
                      <a:pt x="5976" y="6363"/>
                      <a:pt x="6053" y="6363"/>
                      <a:pt x="6129" y="6389"/>
                    </a:cubicBezTo>
                    <a:cubicBezTo>
                      <a:pt x="6151" y="6391"/>
                      <a:pt x="6173" y="6392"/>
                      <a:pt x="6194" y="6392"/>
                    </a:cubicBezTo>
                    <a:cubicBezTo>
                      <a:pt x="6424" y="6392"/>
                      <a:pt x="6630" y="6267"/>
                      <a:pt x="6771" y="6055"/>
                    </a:cubicBezTo>
                    <a:cubicBezTo>
                      <a:pt x="6906" y="5718"/>
                      <a:pt x="6625" y="5340"/>
                      <a:pt x="6277" y="5340"/>
                    </a:cubicBezTo>
                    <a:close/>
                    <a:moveTo>
                      <a:pt x="1163" y="6898"/>
                    </a:moveTo>
                    <a:cubicBezTo>
                      <a:pt x="1152" y="6898"/>
                      <a:pt x="1140" y="6899"/>
                      <a:pt x="1129" y="6902"/>
                    </a:cubicBezTo>
                    <a:cubicBezTo>
                      <a:pt x="1001" y="6927"/>
                      <a:pt x="924" y="7158"/>
                      <a:pt x="1052" y="7235"/>
                    </a:cubicBezTo>
                    <a:cubicBezTo>
                      <a:pt x="1078" y="7235"/>
                      <a:pt x="1104" y="7261"/>
                      <a:pt x="1129" y="7261"/>
                    </a:cubicBezTo>
                    <a:cubicBezTo>
                      <a:pt x="1206" y="7261"/>
                      <a:pt x="1283" y="7235"/>
                      <a:pt x="1334" y="7132"/>
                    </a:cubicBezTo>
                    <a:cubicBezTo>
                      <a:pt x="1381" y="7015"/>
                      <a:pt x="1278" y="6898"/>
                      <a:pt x="1163" y="6898"/>
                    </a:cubicBezTo>
                    <a:close/>
                    <a:moveTo>
                      <a:pt x="5001" y="7850"/>
                    </a:moveTo>
                    <a:cubicBezTo>
                      <a:pt x="4924" y="7876"/>
                      <a:pt x="4899" y="8004"/>
                      <a:pt x="4950" y="8056"/>
                    </a:cubicBezTo>
                    <a:lnTo>
                      <a:pt x="5001" y="8056"/>
                    </a:lnTo>
                    <a:cubicBezTo>
                      <a:pt x="5052" y="8056"/>
                      <a:pt x="5104" y="8030"/>
                      <a:pt x="5129" y="8004"/>
                    </a:cubicBezTo>
                    <a:cubicBezTo>
                      <a:pt x="5155" y="7927"/>
                      <a:pt x="5078" y="7850"/>
                      <a:pt x="5001" y="7850"/>
                    </a:cubicBezTo>
                    <a:close/>
                    <a:moveTo>
                      <a:pt x="2940" y="7598"/>
                    </a:moveTo>
                    <a:cubicBezTo>
                      <a:pt x="2902" y="7598"/>
                      <a:pt x="2862" y="7605"/>
                      <a:pt x="2822" y="7620"/>
                    </a:cubicBezTo>
                    <a:cubicBezTo>
                      <a:pt x="2565" y="7697"/>
                      <a:pt x="2437" y="8107"/>
                      <a:pt x="2693" y="8235"/>
                    </a:cubicBezTo>
                    <a:cubicBezTo>
                      <a:pt x="2719" y="8261"/>
                      <a:pt x="2770" y="8286"/>
                      <a:pt x="2822" y="8286"/>
                    </a:cubicBezTo>
                    <a:cubicBezTo>
                      <a:pt x="2838" y="8289"/>
                      <a:pt x="2854" y="8290"/>
                      <a:pt x="2870" y="8290"/>
                    </a:cubicBezTo>
                    <a:cubicBezTo>
                      <a:pt x="3007" y="8290"/>
                      <a:pt x="3137" y="8196"/>
                      <a:pt x="3206" y="8081"/>
                    </a:cubicBezTo>
                    <a:cubicBezTo>
                      <a:pt x="3338" y="7840"/>
                      <a:pt x="3169" y="7598"/>
                      <a:pt x="2940" y="7598"/>
                    </a:cubicBezTo>
                    <a:close/>
                    <a:moveTo>
                      <a:pt x="6698" y="7919"/>
                    </a:moveTo>
                    <a:cubicBezTo>
                      <a:pt x="6554" y="7919"/>
                      <a:pt x="6414" y="7990"/>
                      <a:pt x="6386" y="8133"/>
                    </a:cubicBezTo>
                    <a:lnTo>
                      <a:pt x="6412" y="8133"/>
                    </a:lnTo>
                    <a:cubicBezTo>
                      <a:pt x="6412" y="8184"/>
                      <a:pt x="6412" y="8235"/>
                      <a:pt x="6412" y="8261"/>
                    </a:cubicBezTo>
                    <a:cubicBezTo>
                      <a:pt x="6437" y="8415"/>
                      <a:pt x="6565" y="8543"/>
                      <a:pt x="6745" y="8568"/>
                    </a:cubicBezTo>
                    <a:cubicBezTo>
                      <a:pt x="7001" y="8568"/>
                      <a:pt x="7181" y="8261"/>
                      <a:pt x="7001" y="8056"/>
                    </a:cubicBezTo>
                    <a:cubicBezTo>
                      <a:pt x="6933" y="7964"/>
                      <a:pt x="6814" y="7919"/>
                      <a:pt x="6698" y="7919"/>
                    </a:cubicBezTo>
                    <a:close/>
                    <a:moveTo>
                      <a:pt x="4317" y="9878"/>
                    </a:moveTo>
                    <a:cubicBezTo>
                      <a:pt x="4265" y="9878"/>
                      <a:pt x="4210" y="9886"/>
                      <a:pt x="4155" y="9902"/>
                    </a:cubicBezTo>
                    <a:cubicBezTo>
                      <a:pt x="3770" y="9979"/>
                      <a:pt x="3565" y="10645"/>
                      <a:pt x="3950" y="10851"/>
                    </a:cubicBezTo>
                    <a:cubicBezTo>
                      <a:pt x="4001" y="10876"/>
                      <a:pt x="4078" y="10902"/>
                      <a:pt x="4129" y="10928"/>
                    </a:cubicBezTo>
                    <a:cubicBezTo>
                      <a:pt x="4153" y="10930"/>
                      <a:pt x="4177" y="10931"/>
                      <a:pt x="4200" y="10931"/>
                    </a:cubicBezTo>
                    <a:cubicBezTo>
                      <a:pt x="4454" y="10931"/>
                      <a:pt x="4677" y="10805"/>
                      <a:pt x="4770" y="10594"/>
                    </a:cubicBezTo>
                    <a:cubicBezTo>
                      <a:pt x="4927" y="10236"/>
                      <a:pt x="4673" y="9878"/>
                      <a:pt x="4317" y="9878"/>
                    </a:cubicBezTo>
                    <a:close/>
                    <a:moveTo>
                      <a:pt x="746" y="10289"/>
                    </a:moveTo>
                    <a:cubicBezTo>
                      <a:pt x="696" y="10289"/>
                      <a:pt x="644" y="10297"/>
                      <a:pt x="591" y="10312"/>
                    </a:cubicBezTo>
                    <a:cubicBezTo>
                      <a:pt x="206" y="10415"/>
                      <a:pt x="1" y="11056"/>
                      <a:pt x="386" y="11287"/>
                    </a:cubicBezTo>
                    <a:lnTo>
                      <a:pt x="386" y="11261"/>
                    </a:lnTo>
                    <a:cubicBezTo>
                      <a:pt x="437" y="11312"/>
                      <a:pt x="514" y="11338"/>
                      <a:pt x="565" y="11338"/>
                    </a:cubicBezTo>
                    <a:cubicBezTo>
                      <a:pt x="589" y="11340"/>
                      <a:pt x="613" y="11341"/>
                      <a:pt x="636" y="11341"/>
                    </a:cubicBezTo>
                    <a:cubicBezTo>
                      <a:pt x="889" y="11341"/>
                      <a:pt x="1112" y="11216"/>
                      <a:pt x="1206" y="11004"/>
                    </a:cubicBezTo>
                    <a:cubicBezTo>
                      <a:pt x="1364" y="10667"/>
                      <a:pt x="1106" y="10289"/>
                      <a:pt x="746" y="10289"/>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4" name="Google Shape;94;p3"/>
              <p:cNvSpPr/>
              <p:nvPr/>
            </p:nvSpPr>
            <p:spPr>
              <a:xfrm>
                <a:off x="-1809250" y="2563500"/>
                <a:ext cx="247275" cy="1438900"/>
              </a:xfrm>
              <a:custGeom>
                <a:avLst/>
                <a:gdLst/>
                <a:ahLst/>
                <a:cxnLst/>
                <a:rect l="l" t="t" r="r" b="b"/>
                <a:pathLst>
                  <a:path w="9891" h="57556" extrusionOk="0">
                    <a:moveTo>
                      <a:pt x="9445" y="0"/>
                    </a:moveTo>
                    <a:cubicBezTo>
                      <a:pt x="9304" y="0"/>
                      <a:pt x="9164" y="81"/>
                      <a:pt x="9104" y="270"/>
                    </a:cubicBezTo>
                    <a:cubicBezTo>
                      <a:pt x="4617" y="13912"/>
                      <a:pt x="1" y="34913"/>
                      <a:pt x="3386" y="57247"/>
                    </a:cubicBezTo>
                    <a:cubicBezTo>
                      <a:pt x="3411" y="57427"/>
                      <a:pt x="3565" y="57555"/>
                      <a:pt x="3745" y="57555"/>
                    </a:cubicBezTo>
                    <a:lnTo>
                      <a:pt x="3822" y="57555"/>
                    </a:lnTo>
                    <a:cubicBezTo>
                      <a:pt x="4027" y="57530"/>
                      <a:pt x="4155" y="57324"/>
                      <a:pt x="4129" y="57119"/>
                    </a:cubicBezTo>
                    <a:cubicBezTo>
                      <a:pt x="796" y="34939"/>
                      <a:pt x="5360" y="14091"/>
                      <a:pt x="9796" y="501"/>
                    </a:cubicBezTo>
                    <a:cubicBezTo>
                      <a:pt x="9890" y="202"/>
                      <a:pt x="9667" y="0"/>
                      <a:pt x="9445"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5" name="Google Shape;95;p3"/>
            <p:cNvGrpSpPr/>
            <p:nvPr/>
          </p:nvGrpSpPr>
          <p:grpSpPr>
            <a:xfrm rot="-4962260" flipH="1">
              <a:off x="7743302" y="-357136"/>
              <a:ext cx="1178407" cy="2061785"/>
              <a:chOff x="-1779100" y="2408800"/>
              <a:chExt cx="1032750" cy="1807075"/>
            </a:xfrm>
          </p:grpSpPr>
          <p:sp>
            <p:nvSpPr>
              <p:cNvPr id="96" name="Google Shape;96;p3"/>
              <p:cNvSpPr/>
              <p:nvPr/>
            </p:nvSpPr>
            <p:spPr>
              <a:xfrm>
                <a:off x="-1779100" y="2498825"/>
                <a:ext cx="1032750" cy="1717050"/>
              </a:xfrm>
              <a:custGeom>
                <a:avLst/>
                <a:gdLst/>
                <a:ahLst/>
                <a:cxnLst/>
                <a:rect l="l" t="t" r="r" b="b"/>
                <a:pathLst>
                  <a:path w="41310" h="68682" extrusionOk="0">
                    <a:moveTo>
                      <a:pt x="32843" y="0"/>
                    </a:moveTo>
                    <a:cubicBezTo>
                      <a:pt x="31194" y="0"/>
                      <a:pt x="29516" y="392"/>
                      <a:pt x="28053" y="1113"/>
                    </a:cubicBezTo>
                    <a:cubicBezTo>
                      <a:pt x="24489" y="2883"/>
                      <a:pt x="21924" y="6139"/>
                      <a:pt x="19719" y="9421"/>
                    </a:cubicBezTo>
                    <a:lnTo>
                      <a:pt x="19719" y="9396"/>
                    </a:lnTo>
                    <a:cubicBezTo>
                      <a:pt x="13744" y="18242"/>
                      <a:pt x="9436" y="27987"/>
                      <a:pt x="6385" y="38167"/>
                    </a:cubicBezTo>
                    <a:cubicBezTo>
                      <a:pt x="5308" y="41705"/>
                      <a:pt x="4231" y="44270"/>
                      <a:pt x="2949" y="47731"/>
                    </a:cubicBezTo>
                    <a:cubicBezTo>
                      <a:pt x="205" y="55244"/>
                      <a:pt x="1487" y="65630"/>
                      <a:pt x="0" y="68681"/>
                    </a:cubicBezTo>
                    <a:cubicBezTo>
                      <a:pt x="7975" y="52526"/>
                      <a:pt x="21642" y="34269"/>
                      <a:pt x="33745" y="20935"/>
                    </a:cubicBezTo>
                    <a:cubicBezTo>
                      <a:pt x="36105" y="18319"/>
                      <a:pt x="38566" y="15704"/>
                      <a:pt x="39951" y="12473"/>
                    </a:cubicBezTo>
                    <a:cubicBezTo>
                      <a:pt x="41310" y="9242"/>
                      <a:pt x="41310" y="5190"/>
                      <a:pt x="39002" y="2549"/>
                    </a:cubicBezTo>
                    <a:cubicBezTo>
                      <a:pt x="37468" y="790"/>
                      <a:pt x="35184" y="0"/>
                      <a:pt x="3284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7" name="Google Shape;97;p3"/>
              <p:cNvSpPr/>
              <p:nvPr/>
            </p:nvSpPr>
            <p:spPr>
              <a:xfrm>
                <a:off x="-1776550" y="2408800"/>
                <a:ext cx="973150" cy="1753225"/>
              </a:xfrm>
              <a:custGeom>
                <a:avLst/>
                <a:gdLst/>
                <a:ahLst/>
                <a:cxnLst/>
                <a:rect l="l" t="t" r="r" b="b"/>
                <a:pathLst>
                  <a:path w="38926" h="70129" extrusionOk="0">
                    <a:moveTo>
                      <a:pt x="30542" y="0"/>
                    </a:moveTo>
                    <a:cubicBezTo>
                      <a:pt x="28732" y="0"/>
                      <a:pt x="26881" y="482"/>
                      <a:pt x="25310" y="1355"/>
                    </a:cubicBezTo>
                    <a:cubicBezTo>
                      <a:pt x="21848" y="3253"/>
                      <a:pt x="19438" y="6637"/>
                      <a:pt x="17361" y="10022"/>
                    </a:cubicBezTo>
                    <a:cubicBezTo>
                      <a:pt x="11822" y="19100"/>
                      <a:pt x="7975" y="29049"/>
                      <a:pt x="5386" y="39357"/>
                    </a:cubicBezTo>
                    <a:cubicBezTo>
                      <a:pt x="4488" y="42947"/>
                      <a:pt x="3514" y="45537"/>
                      <a:pt x="2411" y="49076"/>
                    </a:cubicBezTo>
                    <a:cubicBezTo>
                      <a:pt x="1" y="56717"/>
                      <a:pt x="1770" y="67025"/>
                      <a:pt x="411" y="70128"/>
                    </a:cubicBezTo>
                    <a:cubicBezTo>
                      <a:pt x="7642" y="53640"/>
                      <a:pt x="20463" y="34767"/>
                      <a:pt x="31925" y="20869"/>
                    </a:cubicBezTo>
                    <a:cubicBezTo>
                      <a:pt x="34156" y="18177"/>
                      <a:pt x="36515" y="15433"/>
                      <a:pt x="37721" y="12151"/>
                    </a:cubicBezTo>
                    <a:cubicBezTo>
                      <a:pt x="38926" y="8843"/>
                      <a:pt x="38772" y="4791"/>
                      <a:pt x="36336" y="2253"/>
                    </a:cubicBezTo>
                    <a:cubicBezTo>
                      <a:pt x="34837" y="698"/>
                      <a:pt x="32720" y="0"/>
                      <a:pt x="3054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8" name="Google Shape;98;p3"/>
              <p:cNvSpPr/>
              <p:nvPr/>
            </p:nvSpPr>
            <p:spPr>
              <a:xfrm>
                <a:off x="-1311125" y="2430900"/>
                <a:ext cx="402150" cy="319125"/>
              </a:xfrm>
              <a:custGeom>
                <a:avLst/>
                <a:gdLst/>
                <a:ahLst/>
                <a:cxnLst/>
                <a:rect l="l" t="t" r="r" b="b"/>
                <a:pathLst>
                  <a:path w="16086" h="12765" extrusionOk="0">
                    <a:moveTo>
                      <a:pt x="9413" y="1"/>
                    </a:moveTo>
                    <a:cubicBezTo>
                      <a:pt x="9396" y="1"/>
                      <a:pt x="9378" y="3"/>
                      <a:pt x="9359" y="10"/>
                    </a:cubicBezTo>
                    <a:cubicBezTo>
                      <a:pt x="9206" y="35"/>
                      <a:pt x="9103" y="266"/>
                      <a:pt x="9231" y="369"/>
                    </a:cubicBezTo>
                    <a:cubicBezTo>
                      <a:pt x="9257" y="394"/>
                      <a:pt x="9283" y="394"/>
                      <a:pt x="9308" y="394"/>
                    </a:cubicBezTo>
                    <a:cubicBezTo>
                      <a:pt x="9332" y="400"/>
                      <a:pt x="9357" y="403"/>
                      <a:pt x="9380" y="403"/>
                    </a:cubicBezTo>
                    <a:cubicBezTo>
                      <a:pt x="9458" y="403"/>
                      <a:pt x="9531" y="370"/>
                      <a:pt x="9590" y="292"/>
                    </a:cubicBezTo>
                    <a:cubicBezTo>
                      <a:pt x="9635" y="156"/>
                      <a:pt x="9541" y="1"/>
                      <a:pt x="9413" y="1"/>
                    </a:cubicBezTo>
                    <a:close/>
                    <a:moveTo>
                      <a:pt x="12560" y="1256"/>
                    </a:moveTo>
                    <a:cubicBezTo>
                      <a:pt x="12528" y="1256"/>
                      <a:pt x="12496" y="1259"/>
                      <a:pt x="12462" y="1266"/>
                    </a:cubicBezTo>
                    <a:cubicBezTo>
                      <a:pt x="12154" y="1317"/>
                      <a:pt x="11949" y="1856"/>
                      <a:pt x="12257" y="2061"/>
                    </a:cubicBezTo>
                    <a:cubicBezTo>
                      <a:pt x="12283" y="2087"/>
                      <a:pt x="12360" y="2112"/>
                      <a:pt x="12411" y="2112"/>
                    </a:cubicBezTo>
                    <a:cubicBezTo>
                      <a:pt x="12447" y="2121"/>
                      <a:pt x="12482" y="2125"/>
                      <a:pt x="12518" y="2125"/>
                    </a:cubicBezTo>
                    <a:cubicBezTo>
                      <a:pt x="12685" y="2125"/>
                      <a:pt x="12844" y="2030"/>
                      <a:pt x="12949" y="1881"/>
                    </a:cubicBezTo>
                    <a:cubicBezTo>
                      <a:pt x="13089" y="1579"/>
                      <a:pt x="12870" y="1256"/>
                      <a:pt x="12560" y="1256"/>
                    </a:cubicBezTo>
                    <a:close/>
                    <a:moveTo>
                      <a:pt x="6402" y="1567"/>
                    </a:moveTo>
                    <a:cubicBezTo>
                      <a:pt x="6244" y="1567"/>
                      <a:pt x="6092" y="1644"/>
                      <a:pt x="6052" y="1805"/>
                    </a:cubicBezTo>
                    <a:cubicBezTo>
                      <a:pt x="6026" y="1856"/>
                      <a:pt x="6026" y="1907"/>
                      <a:pt x="6052" y="1958"/>
                    </a:cubicBezTo>
                    <a:cubicBezTo>
                      <a:pt x="6077" y="2138"/>
                      <a:pt x="6231" y="2292"/>
                      <a:pt x="6411" y="2317"/>
                    </a:cubicBezTo>
                    <a:cubicBezTo>
                      <a:pt x="6431" y="2321"/>
                      <a:pt x="6450" y="2322"/>
                      <a:pt x="6470" y="2322"/>
                    </a:cubicBezTo>
                    <a:cubicBezTo>
                      <a:pt x="6747" y="2322"/>
                      <a:pt x="6937" y="1993"/>
                      <a:pt x="6770" y="1753"/>
                    </a:cubicBezTo>
                    <a:cubicBezTo>
                      <a:pt x="6696" y="1631"/>
                      <a:pt x="6547" y="1567"/>
                      <a:pt x="6402" y="1567"/>
                    </a:cubicBezTo>
                    <a:close/>
                    <a:moveTo>
                      <a:pt x="9895" y="1689"/>
                    </a:moveTo>
                    <a:cubicBezTo>
                      <a:pt x="9854" y="1689"/>
                      <a:pt x="9812" y="1693"/>
                      <a:pt x="9770" y="1702"/>
                    </a:cubicBezTo>
                    <a:cubicBezTo>
                      <a:pt x="9308" y="1779"/>
                      <a:pt x="9000" y="2523"/>
                      <a:pt x="9436" y="2830"/>
                    </a:cubicBezTo>
                    <a:cubicBezTo>
                      <a:pt x="9513" y="2856"/>
                      <a:pt x="9590" y="2907"/>
                      <a:pt x="9667" y="2907"/>
                    </a:cubicBezTo>
                    <a:cubicBezTo>
                      <a:pt x="9721" y="2921"/>
                      <a:pt x="9775" y="2927"/>
                      <a:pt x="9828" y="2927"/>
                    </a:cubicBezTo>
                    <a:cubicBezTo>
                      <a:pt x="10078" y="2927"/>
                      <a:pt x="10310" y="2785"/>
                      <a:pt x="10436" y="2574"/>
                    </a:cubicBezTo>
                    <a:cubicBezTo>
                      <a:pt x="10647" y="2153"/>
                      <a:pt x="10324" y="1689"/>
                      <a:pt x="9895" y="1689"/>
                    </a:cubicBezTo>
                    <a:close/>
                    <a:moveTo>
                      <a:pt x="4359" y="3369"/>
                    </a:moveTo>
                    <a:cubicBezTo>
                      <a:pt x="4257" y="3369"/>
                      <a:pt x="4205" y="3523"/>
                      <a:pt x="4282" y="3599"/>
                    </a:cubicBezTo>
                    <a:lnTo>
                      <a:pt x="4334" y="3599"/>
                    </a:lnTo>
                    <a:cubicBezTo>
                      <a:pt x="4347" y="3606"/>
                      <a:pt x="4363" y="3610"/>
                      <a:pt x="4379" y="3610"/>
                    </a:cubicBezTo>
                    <a:cubicBezTo>
                      <a:pt x="4422" y="3610"/>
                      <a:pt x="4469" y="3586"/>
                      <a:pt x="4487" y="3548"/>
                    </a:cubicBezTo>
                    <a:cubicBezTo>
                      <a:pt x="4513" y="3446"/>
                      <a:pt x="4436" y="3369"/>
                      <a:pt x="4359" y="3369"/>
                    </a:cubicBezTo>
                    <a:close/>
                    <a:moveTo>
                      <a:pt x="15337" y="2484"/>
                    </a:moveTo>
                    <a:cubicBezTo>
                      <a:pt x="15295" y="2484"/>
                      <a:pt x="15251" y="2488"/>
                      <a:pt x="15206" y="2497"/>
                    </a:cubicBezTo>
                    <a:cubicBezTo>
                      <a:pt x="14744" y="2574"/>
                      <a:pt x="14462" y="3317"/>
                      <a:pt x="14898" y="3599"/>
                    </a:cubicBezTo>
                    <a:cubicBezTo>
                      <a:pt x="14950" y="3651"/>
                      <a:pt x="15026" y="3676"/>
                      <a:pt x="15129" y="3702"/>
                    </a:cubicBezTo>
                    <a:cubicBezTo>
                      <a:pt x="15170" y="3710"/>
                      <a:pt x="15212" y="3713"/>
                      <a:pt x="15254" y="3713"/>
                    </a:cubicBezTo>
                    <a:cubicBezTo>
                      <a:pt x="15498" y="3713"/>
                      <a:pt x="15745" y="3588"/>
                      <a:pt x="15898" y="3369"/>
                    </a:cubicBezTo>
                    <a:cubicBezTo>
                      <a:pt x="16085" y="2948"/>
                      <a:pt x="15782" y="2484"/>
                      <a:pt x="15337" y="2484"/>
                    </a:cubicBezTo>
                    <a:close/>
                    <a:moveTo>
                      <a:pt x="13055" y="3385"/>
                    </a:moveTo>
                    <a:cubicBezTo>
                      <a:pt x="13037" y="3385"/>
                      <a:pt x="13019" y="3388"/>
                      <a:pt x="13001" y="3394"/>
                    </a:cubicBezTo>
                    <a:cubicBezTo>
                      <a:pt x="12847" y="3420"/>
                      <a:pt x="12744" y="3676"/>
                      <a:pt x="12898" y="3779"/>
                    </a:cubicBezTo>
                    <a:cubicBezTo>
                      <a:pt x="12898" y="3779"/>
                      <a:pt x="12924" y="3779"/>
                      <a:pt x="12975" y="3805"/>
                    </a:cubicBezTo>
                    <a:cubicBezTo>
                      <a:pt x="12993" y="3809"/>
                      <a:pt x="13010" y="3811"/>
                      <a:pt x="13028" y="3811"/>
                    </a:cubicBezTo>
                    <a:cubicBezTo>
                      <a:pt x="13111" y="3811"/>
                      <a:pt x="13189" y="3761"/>
                      <a:pt x="13231" y="3676"/>
                    </a:cubicBezTo>
                    <a:cubicBezTo>
                      <a:pt x="13299" y="3541"/>
                      <a:pt x="13188" y="3385"/>
                      <a:pt x="13055" y="3385"/>
                    </a:cubicBezTo>
                    <a:close/>
                    <a:moveTo>
                      <a:pt x="7890" y="4029"/>
                    </a:moveTo>
                    <a:cubicBezTo>
                      <a:pt x="7731" y="4029"/>
                      <a:pt x="7579" y="4105"/>
                      <a:pt x="7539" y="4266"/>
                    </a:cubicBezTo>
                    <a:cubicBezTo>
                      <a:pt x="7513" y="4317"/>
                      <a:pt x="7513" y="4369"/>
                      <a:pt x="7539" y="4420"/>
                    </a:cubicBezTo>
                    <a:cubicBezTo>
                      <a:pt x="7565" y="4625"/>
                      <a:pt x="7718" y="4779"/>
                      <a:pt x="7898" y="4805"/>
                    </a:cubicBezTo>
                    <a:cubicBezTo>
                      <a:pt x="7908" y="4806"/>
                      <a:pt x="7919" y="4806"/>
                      <a:pt x="7929" y="4806"/>
                    </a:cubicBezTo>
                    <a:cubicBezTo>
                      <a:pt x="8221" y="4806"/>
                      <a:pt x="8430" y="4463"/>
                      <a:pt x="8257" y="4215"/>
                    </a:cubicBezTo>
                    <a:cubicBezTo>
                      <a:pt x="8183" y="4093"/>
                      <a:pt x="8034" y="4029"/>
                      <a:pt x="7890" y="4029"/>
                    </a:cubicBezTo>
                    <a:close/>
                    <a:moveTo>
                      <a:pt x="4081" y="5358"/>
                    </a:moveTo>
                    <a:cubicBezTo>
                      <a:pt x="3918" y="5358"/>
                      <a:pt x="3759" y="5435"/>
                      <a:pt x="3718" y="5600"/>
                    </a:cubicBezTo>
                    <a:cubicBezTo>
                      <a:pt x="3693" y="5651"/>
                      <a:pt x="3693" y="5702"/>
                      <a:pt x="3718" y="5753"/>
                    </a:cubicBezTo>
                    <a:cubicBezTo>
                      <a:pt x="3744" y="5933"/>
                      <a:pt x="3898" y="6087"/>
                      <a:pt x="4077" y="6112"/>
                    </a:cubicBezTo>
                    <a:cubicBezTo>
                      <a:pt x="4088" y="6113"/>
                      <a:pt x="4099" y="6114"/>
                      <a:pt x="4110" y="6114"/>
                    </a:cubicBezTo>
                    <a:cubicBezTo>
                      <a:pt x="4401" y="6114"/>
                      <a:pt x="4609" y="5794"/>
                      <a:pt x="4436" y="5523"/>
                    </a:cubicBezTo>
                    <a:cubicBezTo>
                      <a:pt x="4365" y="5416"/>
                      <a:pt x="4222" y="5358"/>
                      <a:pt x="4081" y="5358"/>
                    </a:cubicBezTo>
                    <a:close/>
                    <a:moveTo>
                      <a:pt x="7747" y="6125"/>
                    </a:moveTo>
                    <a:cubicBezTo>
                      <a:pt x="7705" y="6125"/>
                      <a:pt x="7661" y="6129"/>
                      <a:pt x="7616" y="6138"/>
                    </a:cubicBezTo>
                    <a:cubicBezTo>
                      <a:pt x="7154" y="6215"/>
                      <a:pt x="6872" y="6959"/>
                      <a:pt x="7308" y="7266"/>
                    </a:cubicBezTo>
                    <a:cubicBezTo>
                      <a:pt x="7359" y="7292"/>
                      <a:pt x="7436" y="7343"/>
                      <a:pt x="7539" y="7343"/>
                    </a:cubicBezTo>
                    <a:cubicBezTo>
                      <a:pt x="7588" y="7357"/>
                      <a:pt x="7639" y="7363"/>
                      <a:pt x="7691" y="7363"/>
                    </a:cubicBezTo>
                    <a:cubicBezTo>
                      <a:pt x="7932" y="7363"/>
                      <a:pt x="8181" y="7221"/>
                      <a:pt x="8308" y="7010"/>
                    </a:cubicBezTo>
                    <a:cubicBezTo>
                      <a:pt x="8495" y="6589"/>
                      <a:pt x="8191" y="6125"/>
                      <a:pt x="7747" y="6125"/>
                    </a:cubicBezTo>
                    <a:close/>
                    <a:moveTo>
                      <a:pt x="1797" y="7616"/>
                    </a:moveTo>
                    <a:cubicBezTo>
                      <a:pt x="1780" y="7616"/>
                      <a:pt x="1762" y="7619"/>
                      <a:pt x="1744" y="7625"/>
                    </a:cubicBezTo>
                    <a:cubicBezTo>
                      <a:pt x="1590" y="7651"/>
                      <a:pt x="1487" y="7882"/>
                      <a:pt x="1615" y="7984"/>
                    </a:cubicBezTo>
                    <a:lnTo>
                      <a:pt x="1615" y="8010"/>
                    </a:lnTo>
                    <a:cubicBezTo>
                      <a:pt x="1641" y="8010"/>
                      <a:pt x="1667" y="8010"/>
                      <a:pt x="1692" y="8036"/>
                    </a:cubicBezTo>
                    <a:cubicBezTo>
                      <a:pt x="1795" y="8036"/>
                      <a:pt x="1898" y="8010"/>
                      <a:pt x="1974" y="7907"/>
                    </a:cubicBezTo>
                    <a:cubicBezTo>
                      <a:pt x="2020" y="7772"/>
                      <a:pt x="1926" y="7616"/>
                      <a:pt x="1797" y="7616"/>
                    </a:cubicBezTo>
                    <a:close/>
                    <a:moveTo>
                      <a:pt x="6237" y="9057"/>
                    </a:moveTo>
                    <a:cubicBezTo>
                      <a:pt x="6227" y="9057"/>
                      <a:pt x="6216" y="9059"/>
                      <a:pt x="6205" y="9061"/>
                    </a:cubicBezTo>
                    <a:cubicBezTo>
                      <a:pt x="6129" y="9087"/>
                      <a:pt x="6077" y="9215"/>
                      <a:pt x="6154" y="9292"/>
                    </a:cubicBezTo>
                    <a:lnTo>
                      <a:pt x="6205" y="9292"/>
                    </a:lnTo>
                    <a:cubicBezTo>
                      <a:pt x="6219" y="9299"/>
                      <a:pt x="6233" y="9302"/>
                      <a:pt x="6246" y="9302"/>
                    </a:cubicBezTo>
                    <a:cubicBezTo>
                      <a:pt x="6282" y="9302"/>
                      <a:pt x="6315" y="9278"/>
                      <a:pt x="6334" y="9241"/>
                    </a:cubicBezTo>
                    <a:cubicBezTo>
                      <a:pt x="6380" y="9149"/>
                      <a:pt x="6323" y="9057"/>
                      <a:pt x="6237" y="9057"/>
                    </a:cubicBezTo>
                    <a:close/>
                    <a:moveTo>
                      <a:pt x="3654" y="8563"/>
                    </a:moveTo>
                    <a:cubicBezTo>
                      <a:pt x="3625" y="8563"/>
                      <a:pt x="3595" y="8566"/>
                      <a:pt x="3564" y="8574"/>
                    </a:cubicBezTo>
                    <a:cubicBezTo>
                      <a:pt x="3282" y="8625"/>
                      <a:pt x="3077" y="9087"/>
                      <a:pt x="3359" y="9292"/>
                    </a:cubicBezTo>
                    <a:cubicBezTo>
                      <a:pt x="3410" y="9318"/>
                      <a:pt x="3462" y="9318"/>
                      <a:pt x="3513" y="9343"/>
                    </a:cubicBezTo>
                    <a:cubicBezTo>
                      <a:pt x="3535" y="9347"/>
                      <a:pt x="3558" y="9348"/>
                      <a:pt x="3581" y="9348"/>
                    </a:cubicBezTo>
                    <a:cubicBezTo>
                      <a:pt x="3742" y="9348"/>
                      <a:pt x="3910" y="9270"/>
                      <a:pt x="4000" y="9113"/>
                    </a:cubicBezTo>
                    <a:cubicBezTo>
                      <a:pt x="4116" y="8859"/>
                      <a:pt x="3919" y="8563"/>
                      <a:pt x="3654" y="8563"/>
                    </a:cubicBezTo>
                    <a:close/>
                    <a:moveTo>
                      <a:pt x="8158" y="9205"/>
                    </a:moveTo>
                    <a:cubicBezTo>
                      <a:pt x="7996" y="9205"/>
                      <a:pt x="7837" y="9281"/>
                      <a:pt x="7795" y="9446"/>
                    </a:cubicBezTo>
                    <a:cubicBezTo>
                      <a:pt x="7795" y="9497"/>
                      <a:pt x="7795" y="9549"/>
                      <a:pt x="7795" y="9600"/>
                    </a:cubicBezTo>
                    <a:cubicBezTo>
                      <a:pt x="7821" y="9779"/>
                      <a:pt x="7975" y="9933"/>
                      <a:pt x="8154" y="9959"/>
                    </a:cubicBezTo>
                    <a:cubicBezTo>
                      <a:pt x="8166" y="9960"/>
                      <a:pt x="8178" y="9960"/>
                      <a:pt x="8190" y="9960"/>
                    </a:cubicBezTo>
                    <a:cubicBezTo>
                      <a:pt x="8502" y="9960"/>
                      <a:pt x="8686" y="9641"/>
                      <a:pt x="8513" y="9369"/>
                    </a:cubicBezTo>
                    <a:cubicBezTo>
                      <a:pt x="8442" y="9262"/>
                      <a:pt x="8299" y="9205"/>
                      <a:pt x="8158" y="9205"/>
                    </a:cubicBezTo>
                    <a:close/>
                    <a:moveTo>
                      <a:pt x="5080" y="11305"/>
                    </a:moveTo>
                    <a:cubicBezTo>
                      <a:pt x="5038" y="11305"/>
                      <a:pt x="4994" y="11309"/>
                      <a:pt x="4949" y="11318"/>
                    </a:cubicBezTo>
                    <a:cubicBezTo>
                      <a:pt x="4487" y="11395"/>
                      <a:pt x="4205" y="12138"/>
                      <a:pt x="4641" y="12446"/>
                    </a:cubicBezTo>
                    <a:cubicBezTo>
                      <a:pt x="4693" y="12472"/>
                      <a:pt x="4769" y="12523"/>
                      <a:pt x="4872" y="12523"/>
                    </a:cubicBezTo>
                    <a:cubicBezTo>
                      <a:pt x="4921" y="12537"/>
                      <a:pt x="4972" y="12543"/>
                      <a:pt x="5022" y="12543"/>
                    </a:cubicBezTo>
                    <a:cubicBezTo>
                      <a:pt x="5258" y="12543"/>
                      <a:pt x="5493" y="12401"/>
                      <a:pt x="5641" y="12190"/>
                    </a:cubicBezTo>
                    <a:cubicBezTo>
                      <a:pt x="5829" y="11769"/>
                      <a:pt x="5525" y="11305"/>
                      <a:pt x="5080" y="11305"/>
                    </a:cubicBezTo>
                    <a:close/>
                    <a:moveTo>
                      <a:pt x="897" y="11529"/>
                    </a:moveTo>
                    <a:cubicBezTo>
                      <a:pt x="847" y="11529"/>
                      <a:pt x="796" y="11536"/>
                      <a:pt x="744" y="11549"/>
                    </a:cubicBezTo>
                    <a:cubicBezTo>
                      <a:pt x="282" y="11626"/>
                      <a:pt x="0" y="12369"/>
                      <a:pt x="436" y="12651"/>
                    </a:cubicBezTo>
                    <a:cubicBezTo>
                      <a:pt x="513" y="12703"/>
                      <a:pt x="590" y="12728"/>
                      <a:pt x="667" y="12754"/>
                    </a:cubicBezTo>
                    <a:cubicBezTo>
                      <a:pt x="712" y="12761"/>
                      <a:pt x="756" y="12765"/>
                      <a:pt x="801" y="12765"/>
                    </a:cubicBezTo>
                    <a:cubicBezTo>
                      <a:pt x="1061" y="12765"/>
                      <a:pt x="1305" y="12640"/>
                      <a:pt x="1436" y="12420"/>
                    </a:cubicBezTo>
                    <a:cubicBezTo>
                      <a:pt x="1643" y="12006"/>
                      <a:pt x="1333" y="11529"/>
                      <a:pt x="897" y="11529"/>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9" name="Google Shape;99;p3"/>
              <p:cNvSpPr/>
              <p:nvPr/>
            </p:nvSpPr>
            <p:spPr>
              <a:xfrm>
                <a:off x="-1775275" y="2546100"/>
                <a:ext cx="795475" cy="1591550"/>
              </a:xfrm>
              <a:custGeom>
                <a:avLst/>
                <a:gdLst/>
                <a:ahLst/>
                <a:cxnLst/>
                <a:rect l="l" t="t" r="r" b="b"/>
                <a:pathLst>
                  <a:path w="31819" h="63662" extrusionOk="0">
                    <a:moveTo>
                      <a:pt x="31286" y="1"/>
                    </a:moveTo>
                    <a:cubicBezTo>
                      <a:pt x="31186" y="1"/>
                      <a:pt x="31084" y="43"/>
                      <a:pt x="31003" y="145"/>
                    </a:cubicBezTo>
                    <a:cubicBezTo>
                      <a:pt x="15822" y="19300"/>
                      <a:pt x="4258" y="42891"/>
                      <a:pt x="52" y="63200"/>
                    </a:cubicBezTo>
                    <a:cubicBezTo>
                      <a:pt x="1" y="63405"/>
                      <a:pt x="129" y="63610"/>
                      <a:pt x="334" y="63662"/>
                    </a:cubicBezTo>
                    <a:lnTo>
                      <a:pt x="411" y="63662"/>
                    </a:lnTo>
                    <a:cubicBezTo>
                      <a:pt x="591" y="63662"/>
                      <a:pt x="745" y="63534"/>
                      <a:pt x="796" y="63354"/>
                    </a:cubicBezTo>
                    <a:cubicBezTo>
                      <a:pt x="4976" y="43148"/>
                      <a:pt x="16489" y="19685"/>
                      <a:pt x="31592" y="607"/>
                    </a:cubicBezTo>
                    <a:cubicBezTo>
                      <a:pt x="31818" y="325"/>
                      <a:pt x="31560" y="1"/>
                      <a:pt x="31286"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0" name="Google Shape;100;p3"/>
            <p:cNvGrpSpPr/>
            <p:nvPr/>
          </p:nvGrpSpPr>
          <p:grpSpPr>
            <a:xfrm rot="-3828478" flipH="1">
              <a:off x="7664496" y="-324322"/>
              <a:ext cx="2244432" cy="2193641"/>
              <a:chOff x="-623774" y="407959"/>
              <a:chExt cx="2317309" cy="2264556"/>
            </a:xfrm>
          </p:grpSpPr>
          <p:grpSp>
            <p:nvGrpSpPr>
              <p:cNvPr id="101" name="Google Shape;101;p3"/>
              <p:cNvGrpSpPr/>
              <p:nvPr/>
            </p:nvGrpSpPr>
            <p:grpSpPr>
              <a:xfrm rot="1413719">
                <a:off x="-360763" y="695549"/>
                <a:ext cx="1791287" cy="1689375"/>
                <a:chOff x="-2055400" y="3174000"/>
                <a:chExt cx="1520600" cy="1434200"/>
              </a:xfrm>
            </p:grpSpPr>
            <p:sp>
              <p:nvSpPr>
                <p:cNvPr id="102" name="Google Shape;102;p3"/>
                <p:cNvSpPr/>
                <p:nvPr/>
              </p:nvSpPr>
              <p:spPr>
                <a:xfrm>
                  <a:off x="-2007975" y="3215025"/>
                  <a:ext cx="1473175" cy="1393175"/>
                </a:xfrm>
                <a:custGeom>
                  <a:avLst/>
                  <a:gdLst/>
                  <a:ahLst/>
                  <a:cxnLst/>
                  <a:rect l="l" t="t" r="r" b="b"/>
                  <a:pathLst>
                    <a:path w="58927" h="55727" extrusionOk="0">
                      <a:moveTo>
                        <a:pt x="49062" y="0"/>
                      </a:moveTo>
                      <a:cubicBezTo>
                        <a:pt x="48551" y="0"/>
                        <a:pt x="48041" y="36"/>
                        <a:pt x="47542" y="108"/>
                      </a:cubicBezTo>
                      <a:cubicBezTo>
                        <a:pt x="43618" y="698"/>
                        <a:pt x="40182" y="3005"/>
                        <a:pt x="37054" y="5441"/>
                      </a:cubicBezTo>
                      <a:cubicBezTo>
                        <a:pt x="28669" y="11980"/>
                        <a:pt x="21566" y="19955"/>
                        <a:pt x="15489" y="28674"/>
                      </a:cubicBezTo>
                      <a:cubicBezTo>
                        <a:pt x="13386" y="31725"/>
                        <a:pt x="11591" y="33828"/>
                        <a:pt x="9309" y="36725"/>
                      </a:cubicBezTo>
                      <a:cubicBezTo>
                        <a:pt x="4366" y="43026"/>
                        <a:pt x="2390" y="53266"/>
                        <a:pt x="9" y="55718"/>
                      </a:cubicBezTo>
                      <a:lnTo>
                        <a:pt x="9" y="55718"/>
                      </a:lnTo>
                      <a:cubicBezTo>
                        <a:pt x="12574" y="42822"/>
                        <a:pt x="31237" y="29697"/>
                        <a:pt x="46849" y="20724"/>
                      </a:cubicBezTo>
                      <a:cubicBezTo>
                        <a:pt x="49901" y="18981"/>
                        <a:pt x="53055" y="17237"/>
                        <a:pt x="55363" y="14596"/>
                      </a:cubicBezTo>
                      <a:cubicBezTo>
                        <a:pt x="57645" y="11955"/>
                        <a:pt x="58927" y="8083"/>
                        <a:pt x="57542" y="4852"/>
                      </a:cubicBezTo>
                      <a:cubicBezTo>
                        <a:pt x="56177" y="1674"/>
                        <a:pt x="52567" y="0"/>
                        <a:pt x="49062" y="0"/>
                      </a:cubicBezTo>
                      <a:close/>
                      <a:moveTo>
                        <a:pt x="9" y="55718"/>
                      </a:moveTo>
                      <a:lnTo>
                        <a:pt x="9" y="55718"/>
                      </a:lnTo>
                      <a:cubicBezTo>
                        <a:pt x="6" y="55720"/>
                        <a:pt x="4" y="55723"/>
                        <a:pt x="1" y="55726"/>
                      </a:cubicBezTo>
                      <a:cubicBezTo>
                        <a:pt x="4" y="55723"/>
                        <a:pt x="6" y="55720"/>
                        <a:pt x="9" y="55718"/>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3" name="Google Shape;103;p3"/>
                <p:cNvSpPr/>
                <p:nvPr/>
              </p:nvSpPr>
              <p:spPr>
                <a:xfrm>
                  <a:off x="-2055400" y="3174000"/>
                  <a:ext cx="1472525" cy="1393175"/>
                </a:xfrm>
                <a:custGeom>
                  <a:avLst/>
                  <a:gdLst/>
                  <a:ahLst/>
                  <a:cxnLst/>
                  <a:rect l="l" t="t" r="r" b="b"/>
                  <a:pathLst>
                    <a:path w="58901" h="55727" extrusionOk="0">
                      <a:moveTo>
                        <a:pt x="49036" y="0"/>
                      </a:moveTo>
                      <a:cubicBezTo>
                        <a:pt x="48525" y="0"/>
                        <a:pt x="48015" y="36"/>
                        <a:pt x="47516" y="108"/>
                      </a:cubicBezTo>
                      <a:cubicBezTo>
                        <a:pt x="43592" y="697"/>
                        <a:pt x="40156" y="3005"/>
                        <a:pt x="37028" y="5441"/>
                      </a:cubicBezTo>
                      <a:lnTo>
                        <a:pt x="37053" y="5441"/>
                      </a:lnTo>
                      <a:cubicBezTo>
                        <a:pt x="28643" y="11980"/>
                        <a:pt x="21540" y="19955"/>
                        <a:pt x="15488" y="28673"/>
                      </a:cubicBezTo>
                      <a:cubicBezTo>
                        <a:pt x="13386" y="31725"/>
                        <a:pt x="11565" y="33828"/>
                        <a:pt x="9283" y="36725"/>
                      </a:cubicBezTo>
                      <a:cubicBezTo>
                        <a:pt x="4334" y="43033"/>
                        <a:pt x="2359" y="53290"/>
                        <a:pt x="0" y="55726"/>
                      </a:cubicBezTo>
                      <a:cubicBezTo>
                        <a:pt x="12565" y="42828"/>
                        <a:pt x="31207" y="29699"/>
                        <a:pt x="46823" y="20724"/>
                      </a:cubicBezTo>
                      <a:cubicBezTo>
                        <a:pt x="49875" y="18981"/>
                        <a:pt x="53029" y="17237"/>
                        <a:pt x="55336" y="14596"/>
                      </a:cubicBezTo>
                      <a:cubicBezTo>
                        <a:pt x="57619" y="11955"/>
                        <a:pt x="58901" y="8083"/>
                        <a:pt x="57516" y="4852"/>
                      </a:cubicBezTo>
                      <a:cubicBezTo>
                        <a:pt x="56151" y="1674"/>
                        <a:pt x="52541" y="0"/>
                        <a:pt x="49036"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4" name="Google Shape;104;p3"/>
                <p:cNvSpPr/>
                <p:nvPr/>
              </p:nvSpPr>
              <p:spPr>
                <a:xfrm>
                  <a:off x="-1083325" y="3219875"/>
                  <a:ext cx="461350" cy="203475"/>
                </a:xfrm>
                <a:custGeom>
                  <a:avLst/>
                  <a:gdLst/>
                  <a:ahLst/>
                  <a:cxnLst/>
                  <a:rect l="l" t="t" r="r" b="b"/>
                  <a:pathLst>
                    <a:path w="18454" h="8139" extrusionOk="0">
                      <a:moveTo>
                        <a:pt x="8731" y="282"/>
                      </a:moveTo>
                      <a:cubicBezTo>
                        <a:pt x="8661" y="282"/>
                        <a:pt x="8587" y="347"/>
                        <a:pt x="8607" y="427"/>
                      </a:cubicBezTo>
                      <a:cubicBezTo>
                        <a:pt x="8607" y="452"/>
                        <a:pt x="8633" y="452"/>
                        <a:pt x="8633" y="478"/>
                      </a:cubicBezTo>
                      <a:cubicBezTo>
                        <a:pt x="8669" y="496"/>
                        <a:pt x="8705" y="514"/>
                        <a:pt x="8741" y="514"/>
                      </a:cubicBezTo>
                      <a:cubicBezTo>
                        <a:pt x="8756" y="514"/>
                        <a:pt x="8771" y="511"/>
                        <a:pt x="8786" y="504"/>
                      </a:cubicBezTo>
                      <a:cubicBezTo>
                        <a:pt x="8889" y="452"/>
                        <a:pt x="8889" y="350"/>
                        <a:pt x="8786" y="298"/>
                      </a:cubicBezTo>
                      <a:cubicBezTo>
                        <a:pt x="8770" y="287"/>
                        <a:pt x="8750" y="282"/>
                        <a:pt x="8731" y="282"/>
                      </a:cubicBezTo>
                      <a:close/>
                      <a:moveTo>
                        <a:pt x="11359" y="1"/>
                      </a:moveTo>
                      <a:cubicBezTo>
                        <a:pt x="11294" y="1"/>
                        <a:pt x="11229" y="21"/>
                        <a:pt x="11171" y="68"/>
                      </a:cubicBezTo>
                      <a:cubicBezTo>
                        <a:pt x="11120" y="119"/>
                        <a:pt x="11094" y="145"/>
                        <a:pt x="11069" y="196"/>
                      </a:cubicBezTo>
                      <a:cubicBezTo>
                        <a:pt x="10992" y="375"/>
                        <a:pt x="11017" y="581"/>
                        <a:pt x="11145" y="709"/>
                      </a:cubicBezTo>
                      <a:cubicBezTo>
                        <a:pt x="11221" y="785"/>
                        <a:pt x="11314" y="819"/>
                        <a:pt x="11405" y="819"/>
                      </a:cubicBezTo>
                      <a:cubicBezTo>
                        <a:pt x="11590" y="819"/>
                        <a:pt x="11769" y="676"/>
                        <a:pt x="11787" y="452"/>
                      </a:cubicBezTo>
                      <a:cubicBezTo>
                        <a:pt x="11806" y="234"/>
                        <a:pt x="11581" y="1"/>
                        <a:pt x="11359" y="1"/>
                      </a:cubicBezTo>
                      <a:close/>
                      <a:moveTo>
                        <a:pt x="14759" y="611"/>
                      </a:moveTo>
                      <a:cubicBezTo>
                        <a:pt x="14635" y="611"/>
                        <a:pt x="14488" y="737"/>
                        <a:pt x="14530" y="863"/>
                      </a:cubicBezTo>
                      <a:cubicBezTo>
                        <a:pt x="14530" y="888"/>
                        <a:pt x="14556" y="914"/>
                        <a:pt x="14556" y="940"/>
                      </a:cubicBezTo>
                      <a:cubicBezTo>
                        <a:pt x="14606" y="989"/>
                        <a:pt x="14666" y="1017"/>
                        <a:pt x="14730" y="1017"/>
                      </a:cubicBezTo>
                      <a:cubicBezTo>
                        <a:pt x="14765" y="1017"/>
                        <a:pt x="14802" y="1009"/>
                        <a:pt x="14838" y="991"/>
                      </a:cubicBezTo>
                      <a:cubicBezTo>
                        <a:pt x="14992" y="914"/>
                        <a:pt x="14992" y="709"/>
                        <a:pt x="14838" y="632"/>
                      </a:cubicBezTo>
                      <a:cubicBezTo>
                        <a:pt x="14814" y="618"/>
                        <a:pt x="14787" y="611"/>
                        <a:pt x="14759" y="611"/>
                      </a:cubicBezTo>
                      <a:close/>
                      <a:moveTo>
                        <a:pt x="7128" y="1616"/>
                      </a:moveTo>
                      <a:cubicBezTo>
                        <a:pt x="7063" y="1616"/>
                        <a:pt x="6998" y="1637"/>
                        <a:pt x="6940" y="1683"/>
                      </a:cubicBezTo>
                      <a:cubicBezTo>
                        <a:pt x="6889" y="1709"/>
                        <a:pt x="6863" y="1760"/>
                        <a:pt x="6838" y="1811"/>
                      </a:cubicBezTo>
                      <a:cubicBezTo>
                        <a:pt x="6761" y="1965"/>
                        <a:pt x="6786" y="2170"/>
                        <a:pt x="6914" y="2324"/>
                      </a:cubicBezTo>
                      <a:cubicBezTo>
                        <a:pt x="6987" y="2389"/>
                        <a:pt x="7075" y="2418"/>
                        <a:pt x="7161" y="2418"/>
                      </a:cubicBezTo>
                      <a:cubicBezTo>
                        <a:pt x="7351" y="2418"/>
                        <a:pt x="7538" y="2279"/>
                        <a:pt x="7556" y="2068"/>
                      </a:cubicBezTo>
                      <a:cubicBezTo>
                        <a:pt x="7575" y="1850"/>
                        <a:pt x="7350" y="1616"/>
                        <a:pt x="7128" y="1616"/>
                      </a:cubicBezTo>
                      <a:close/>
                      <a:moveTo>
                        <a:pt x="4071" y="2071"/>
                      </a:moveTo>
                      <a:cubicBezTo>
                        <a:pt x="3935" y="2071"/>
                        <a:pt x="3797" y="2181"/>
                        <a:pt x="3837" y="2324"/>
                      </a:cubicBezTo>
                      <a:cubicBezTo>
                        <a:pt x="3863" y="2350"/>
                        <a:pt x="3863" y="2376"/>
                        <a:pt x="3889" y="2401"/>
                      </a:cubicBezTo>
                      <a:cubicBezTo>
                        <a:pt x="3938" y="2451"/>
                        <a:pt x="3999" y="2479"/>
                        <a:pt x="4063" y="2479"/>
                      </a:cubicBezTo>
                      <a:cubicBezTo>
                        <a:pt x="4098" y="2479"/>
                        <a:pt x="4134" y="2471"/>
                        <a:pt x="4171" y="2452"/>
                      </a:cubicBezTo>
                      <a:cubicBezTo>
                        <a:pt x="4325" y="2376"/>
                        <a:pt x="4325" y="2170"/>
                        <a:pt x="4171" y="2093"/>
                      </a:cubicBezTo>
                      <a:cubicBezTo>
                        <a:pt x="4140" y="2078"/>
                        <a:pt x="4105" y="2071"/>
                        <a:pt x="4071" y="2071"/>
                      </a:cubicBezTo>
                      <a:close/>
                      <a:moveTo>
                        <a:pt x="13880" y="2168"/>
                      </a:moveTo>
                      <a:cubicBezTo>
                        <a:pt x="13496" y="2168"/>
                        <a:pt x="13071" y="2519"/>
                        <a:pt x="13197" y="2940"/>
                      </a:cubicBezTo>
                      <a:lnTo>
                        <a:pt x="13171" y="2914"/>
                      </a:lnTo>
                      <a:lnTo>
                        <a:pt x="13171" y="2914"/>
                      </a:lnTo>
                      <a:cubicBezTo>
                        <a:pt x="13197" y="3017"/>
                        <a:pt x="13248" y="3068"/>
                        <a:pt x="13299" y="3145"/>
                      </a:cubicBezTo>
                      <a:cubicBezTo>
                        <a:pt x="13438" y="3300"/>
                        <a:pt x="13634" y="3386"/>
                        <a:pt x="13834" y="3386"/>
                      </a:cubicBezTo>
                      <a:cubicBezTo>
                        <a:pt x="13931" y="3386"/>
                        <a:pt x="14028" y="3366"/>
                        <a:pt x="14120" y="3324"/>
                      </a:cubicBezTo>
                      <a:cubicBezTo>
                        <a:pt x="14582" y="3119"/>
                        <a:pt x="14582" y="2452"/>
                        <a:pt x="14120" y="2222"/>
                      </a:cubicBezTo>
                      <a:cubicBezTo>
                        <a:pt x="14046" y="2185"/>
                        <a:pt x="13964" y="2168"/>
                        <a:pt x="13880" y="2168"/>
                      </a:cubicBezTo>
                      <a:close/>
                      <a:moveTo>
                        <a:pt x="11052" y="2873"/>
                      </a:moveTo>
                      <a:cubicBezTo>
                        <a:pt x="10986" y="2873"/>
                        <a:pt x="10922" y="2893"/>
                        <a:pt x="10863" y="2940"/>
                      </a:cubicBezTo>
                      <a:cubicBezTo>
                        <a:pt x="10812" y="2965"/>
                        <a:pt x="10786" y="3017"/>
                        <a:pt x="10761" y="3068"/>
                      </a:cubicBezTo>
                      <a:cubicBezTo>
                        <a:pt x="10658" y="3222"/>
                        <a:pt x="10710" y="3427"/>
                        <a:pt x="10838" y="3581"/>
                      </a:cubicBezTo>
                      <a:cubicBezTo>
                        <a:pt x="10910" y="3645"/>
                        <a:pt x="10998" y="3674"/>
                        <a:pt x="11085" y="3674"/>
                      </a:cubicBezTo>
                      <a:cubicBezTo>
                        <a:pt x="11275" y="3674"/>
                        <a:pt x="11461" y="3535"/>
                        <a:pt x="11479" y="3324"/>
                      </a:cubicBezTo>
                      <a:cubicBezTo>
                        <a:pt x="11499" y="3106"/>
                        <a:pt x="11273" y="2873"/>
                        <a:pt x="11052" y="2873"/>
                      </a:cubicBezTo>
                      <a:close/>
                      <a:moveTo>
                        <a:pt x="16379" y="3486"/>
                      </a:moveTo>
                      <a:cubicBezTo>
                        <a:pt x="16118" y="3486"/>
                        <a:pt x="15832" y="3726"/>
                        <a:pt x="15915" y="4017"/>
                      </a:cubicBezTo>
                      <a:cubicBezTo>
                        <a:pt x="15915" y="4068"/>
                        <a:pt x="15941" y="4119"/>
                        <a:pt x="15992" y="4170"/>
                      </a:cubicBezTo>
                      <a:cubicBezTo>
                        <a:pt x="16098" y="4277"/>
                        <a:pt x="16241" y="4334"/>
                        <a:pt x="16378" y="4334"/>
                      </a:cubicBezTo>
                      <a:cubicBezTo>
                        <a:pt x="16440" y="4334"/>
                        <a:pt x="16500" y="4323"/>
                        <a:pt x="16556" y="4299"/>
                      </a:cubicBezTo>
                      <a:cubicBezTo>
                        <a:pt x="16889" y="4145"/>
                        <a:pt x="16889" y="3683"/>
                        <a:pt x="16556" y="3529"/>
                      </a:cubicBezTo>
                      <a:cubicBezTo>
                        <a:pt x="16502" y="3500"/>
                        <a:pt x="16441" y="3486"/>
                        <a:pt x="16379" y="3486"/>
                      </a:cubicBezTo>
                      <a:close/>
                      <a:moveTo>
                        <a:pt x="4904" y="3922"/>
                      </a:moveTo>
                      <a:cubicBezTo>
                        <a:pt x="4663" y="3922"/>
                        <a:pt x="4396" y="4153"/>
                        <a:pt x="4478" y="4401"/>
                      </a:cubicBezTo>
                      <a:cubicBezTo>
                        <a:pt x="4478" y="4453"/>
                        <a:pt x="4504" y="4504"/>
                        <a:pt x="4555" y="4529"/>
                      </a:cubicBezTo>
                      <a:cubicBezTo>
                        <a:pt x="4644" y="4636"/>
                        <a:pt x="4769" y="4693"/>
                        <a:pt x="4897" y="4693"/>
                      </a:cubicBezTo>
                      <a:cubicBezTo>
                        <a:pt x="4955" y="4693"/>
                        <a:pt x="5013" y="4681"/>
                        <a:pt x="5068" y="4658"/>
                      </a:cubicBezTo>
                      <a:cubicBezTo>
                        <a:pt x="5376" y="4529"/>
                        <a:pt x="5376" y="4094"/>
                        <a:pt x="5068" y="3965"/>
                      </a:cubicBezTo>
                      <a:cubicBezTo>
                        <a:pt x="5018" y="3935"/>
                        <a:pt x="4962" y="3922"/>
                        <a:pt x="4904" y="3922"/>
                      </a:cubicBezTo>
                      <a:close/>
                      <a:moveTo>
                        <a:pt x="9543" y="4424"/>
                      </a:moveTo>
                      <a:cubicBezTo>
                        <a:pt x="9154" y="4424"/>
                        <a:pt x="8716" y="4772"/>
                        <a:pt x="8863" y="5171"/>
                      </a:cubicBezTo>
                      <a:lnTo>
                        <a:pt x="8838" y="5171"/>
                      </a:lnTo>
                      <a:cubicBezTo>
                        <a:pt x="8863" y="5247"/>
                        <a:pt x="8915" y="5324"/>
                        <a:pt x="8966" y="5376"/>
                      </a:cubicBezTo>
                      <a:cubicBezTo>
                        <a:pt x="9111" y="5539"/>
                        <a:pt x="9321" y="5625"/>
                        <a:pt x="9531" y="5625"/>
                      </a:cubicBezTo>
                      <a:cubicBezTo>
                        <a:pt x="9617" y="5625"/>
                        <a:pt x="9704" y="5611"/>
                        <a:pt x="9786" y="5581"/>
                      </a:cubicBezTo>
                      <a:cubicBezTo>
                        <a:pt x="10248" y="5350"/>
                        <a:pt x="10248" y="4709"/>
                        <a:pt x="9786" y="4478"/>
                      </a:cubicBezTo>
                      <a:cubicBezTo>
                        <a:pt x="9712" y="4441"/>
                        <a:pt x="9629" y="4424"/>
                        <a:pt x="9543" y="4424"/>
                      </a:cubicBezTo>
                      <a:close/>
                      <a:moveTo>
                        <a:pt x="803" y="4566"/>
                      </a:moveTo>
                      <a:cubicBezTo>
                        <a:pt x="420" y="4566"/>
                        <a:pt x="1" y="4912"/>
                        <a:pt x="145" y="5324"/>
                      </a:cubicBezTo>
                      <a:lnTo>
                        <a:pt x="119" y="5324"/>
                      </a:lnTo>
                      <a:cubicBezTo>
                        <a:pt x="145" y="5401"/>
                        <a:pt x="196" y="5478"/>
                        <a:pt x="247" y="5530"/>
                      </a:cubicBezTo>
                      <a:cubicBezTo>
                        <a:pt x="393" y="5693"/>
                        <a:pt x="602" y="5779"/>
                        <a:pt x="812" y="5779"/>
                      </a:cubicBezTo>
                      <a:cubicBezTo>
                        <a:pt x="899" y="5779"/>
                        <a:pt x="986" y="5765"/>
                        <a:pt x="1068" y="5735"/>
                      </a:cubicBezTo>
                      <a:cubicBezTo>
                        <a:pt x="1530" y="5504"/>
                        <a:pt x="1530" y="4837"/>
                        <a:pt x="1068" y="4632"/>
                      </a:cubicBezTo>
                      <a:cubicBezTo>
                        <a:pt x="988" y="4587"/>
                        <a:pt x="896" y="4566"/>
                        <a:pt x="803" y="4566"/>
                      </a:cubicBezTo>
                      <a:close/>
                      <a:moveTo>
                        <a:pt x="15597" y="5507"/>
                      </a:moveTo>
                      <a:cubicBezTo>
                        <a:pt x="15474" y="5507"/>
                        <a:pt x="15336" y="5617"/>
                        <a:pt x="15376" y="5760"/>
                      </a:cubicBezTo>
                      <a:cubicBezTo>
                        <a:pt x="15376" y="5786"/>
                        <a:pt x="15402" y="5812"/>
                        <a:pt x="15428" y="5837"/>
                      </a:cubicBezTo>
                      <a:cubicBezTo>
                        <a:pt x="15461" y="5887"/>
                        <a:pt x="15515" y="5915"/>
                        <a:pt x="15577" y="5915"/>
                      </a:cubicBezTo>
                      <a:cubicBezTo>
                        <a:pt x="15612" y="5915"/>
                        <a:pt x="15648" y="5907"/>
                        <a:pt x="15684" y="5889"/>
                      </a:cubicBezTo>
                      <a:cubicBezTo>
                        <a:pt x="15838" y="5812"/>
                        <a:pt x="15838" y="5606"/>
                        <a:pt x="15684" y="5530"/>
                      </a:cubicBezTo>
                      <a:cubicBezTo>
                        <a:pt x="15658" y="5514"/>
                        <a:pt x="15628" y="5507"/>
                        <a:pt x="15597" y="5507"/>
                      </a:cubicBezTo>
                      <a:close/>
                      <a:moveTo>
                        <a:pt x="6804" y="5935"/>
                      </a:moveTo>
                      <a:cubicBezTo>
                        <a:pt x="6729" y="5935"/>
                        <a:pt x="6636" y="6001"/>
                        <a:pt x="6658" y="6068"/>
                      </a:cubicBezTo>
                      <a:cubicBezTo>
                        <a:pt x="6658" y="6094"/>
                        <a:pt x="6684" y="6094"/>
                        <a:pt x="6684" y="6119"/>
                      </a:cubicBezTo>
                      <a:cubicBezTo>
                        <a:pt x="6702" y="6137"/>
                        <a:pt x="6746" y="6156"/>
                        <a:pt x="6788" y="6156"/>
                      </a:cubicBezTo>
                      <a:cubicBezTo>
                        <a:pt x="6805" y="6156"/>
                        <a:pt x="6823" y="6152"/>
                        <a:pt x="6838" y="6145"/>
                      </a:cubicBezTo>
                      <a:cubicBezTo>
                        <a:pt x="6914" y="6119"/>
                        <a:pt x="6914" y="5991"/>
                        <a:pt x="6838" y="5940"/>
                      </a:cubicBezTo>
                      <a:cubicBezTo>
                        <a:pt x="6827" y="5936"/>
                        <a:pt x="6816" y="5935"/>
                        <a:pt x="6804" y="5935"/>
                      </a:cubicBezTo>
                      <a:close/>
                      <a:moveTo>
                        <a:pt x="17748" y="6091"/>
                      </a:moveTo>
                      <a:cubicBezTo>
                        <a:pt x="17360" y="6091"/>
                        <a:pt x="16922" y="6438"/>
                        <a:pt x="17069" y="6837"/>
                      </a:cubicBezTo>
                      <a:lnTo>
                        <a:pt x="17043" y="6837"/>
                      </a:lnTo>
                      <a:cubicBezTo>
                        <a:pt x="17069" y="6914"/>
                        <a:pt x="17120" y="6991"/>
                        <a:pt x="17171" y="7068"/>
                      </a:cubicBezTo>
                      <a:cubicBezTo>
                        <a:pt x="17310" y="7224"/>
                        <a:pt x="17506" y="7309"/>
                        <a:pt x="17706" y="7309"/>
                      </a:cubicBezTo>
                      <a:cubicBezTo>
                        <a:pt x="17803" y="7309"/>
                        <a:pt x="17900" y="7289"/>
                        <a:pt x="17992" y="7248"/>
                      </a:cubicBezTo>
                      <a:cubicBezTo>
                        <a:pt x="18454" y="7042"/>
                        <a:pt x="18454" y="6376"/>
                        <a:pt x="17992" y="6145"/>
                      </a:cubicBezTo>
                      <a:cubicBezTo>
                        <a:pt x="17918" y="6108"/>
                        <a:pt x="17834" y="6091"/>
                        <a:pt x="17748" y="6091"/>
                      </a:cubicBezTo>
                      <a:close/>
                      <a:moveTo>
                        <a:pt x="8075" y="7152"/>
                      </a:moveTo>
                      <a:cubicBezTo>
                        <a:pt x="8008" y="7152"/>
                        <a:pt x="7944" y="7173"/>
                        <a:pt x="7889" y="7222"/>
                      </a:cubicBezTo>
                      <a:lnTo>
                        <a:pt x="7863" y="7222"/>
                      </a:lnTo>
                      <a:cubicBezTo>
                        <a:pt x="7838" y="7248"/>
                        <a:pt x="7812" y="7273"/>
                        <a:pt x="7786" y="7324"/>
                      </a:cubicBezTo>
                      <a:cubicBezTo>
                        <a:pt x="7684" y="7504"/>
                        <a:pt x="7709" y="7709"/>
                        <a:pt x="7838" y="7837"/>
                      </a:cubicBezTo>
                      <a:cubicBezTo>
                        <a:pt x="7923" y="7914"/>
                        <a:pt x="8023" y="7948"/>
                        <a:pt x="8118" y="7948"/>
                      </a:cubicBezTo>
                      <a:cubicBezTo>
                        <a:pt x="8308" y="7948"/>
                        <a:pt x="8479" y="7812"/>
                        <a:pt x="8479" y="7607"/>
                      </a:cubicBezTo>
                      <a:cubicBezTo>
                        <a:pt x="8518" y="7372"/>
                        <a:pt x="8288" y="7152"/>
                        <a:pt x="8075" y="7152"/>
                      </a:cubicBezTo>
                      <a:close/>
                      <a:moveTo>
                        <a:pt x="4203" y="6925"/>
                      </a:moveTo>
                      <a:cubicBezTo>
                        <a:pt x="3813" y="6925"/>
                        <a:pt x="3406" y="7271"/>
                        <a:pt x="3530" y="7683"/>
                      </a:cubicBezTo>
                      <a:cubicBezTo>
                        <a:pt x="3555" y="7760"/>
                        <a:pt x="3607" y="7837"/>
                        <a:pt x="3658" y="7889"/>
                      </a:cubicBezTo>
                      <a:cubicBezTo>
                        <a:pt x="3803" y="8052"/>
                        <a:pt x="4013" y="8138"/>
                        <a:pt x="4223" y="8138"/>
                      </a:cubicBezTo>
                      <a:cubicBezTo>
                        <a:pt x="4309" y="8138"/>
                        <a:pt x="4396" y="8124"/>
                        <a:pt x="4478" y="8094"/>
                      </a:cubicBezTo>
                      <a:cubicBezTo>
                        <a:pt x="4940" y="7863"/>
                        <a:pt x="4940" y="7196"/>
                        <a:pt x="4478" y="6991"/>
                      </a:cubicBezTo>
                      <a:cubicBezTo>
                        <a:pt x="4393" y="6946"/>
                        <a:pt x="4299" y="6925"/>
                        <a:pt x="4203" y="6925"/>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105" name="Google Shape;105;p3"/>
              <p:cNvSpPr/>
              <p:nvPr/>
            </p:nvSpPr>
            <p:spPr>
              <a:xfrm rot="1413719">
                <a:off x="-379186" y="861403"/>
                <a:ext cx="1464476" cy="1377667"/>
              </a:xfrm>
              <a:custGeom>
                <a:avLst/>
                <a:gdLst/>
                <a:ahLst/>
                <a:cxnLst/>
                <a:rect l="l" t="t" r="r" b="b"/>
                <a:pathLst>
                  <a:path w="49727" h="46783" extrusionOk="0">
                    <a:moveTo>
                      <a:pt x="49209" y="0"/>
                    </a:moveTo>
                    <a:cubicBezTo>
                      <a:pt x="49160" y="0"/>
                      <a:pt x="49108" y="11"/>
                      <a:pt x="49055" y="36"/>
                    </a:cubicBezTo>
                    <a:cubicBezTo>
                      <a:pt x="34592" y="8729"/>
                      <a:pt x="14361" y="23807"/>
                      <a:pt x="180" y="46218"/>
                    </a:cubicBezTo>
                    <a:cubicBezTo>
                      <a:pt x="1" y="46449"/>
                      <a:pt x="206" y="46782"/>
                      <a:pt x="488" y="46782"/>
                    </a:cubicBezTo>
                    <a:cubicBezTo>
                      <a:pt x="616" y="46782"/>
                      <a:pt x="744" y="46705"/>
                      <a:pt x="796" y="46603"/>
                    </a:cubicBezTo>
                    <a:cubicBezTo>
                      <a:pt x="14899" y="24320"/>
                      <a:pt x="35028" y="9319"/>
                      <a:pt x="49439" y="677"/>
                    </a:cubicBezTo>
                    <a:cubicBezTo>
                      <a:pt x="49727" y="434"/>
                      <a:pt x="49519" y="0"/>
                      <a:pt x="4920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106" name="Google Shape;106;p3"/>
          <p:cNvGrpSpPr/>
          <p:nvPr/>
        </p:nvGrpSpPr>
        <p:grpSpPr>
          <a:xfrm>
            <a:off x="-1166469" y="4882643"/>
            <a:ext cx="2725737" cy="2106780"/>
            <a:chOff x="-874852" y="3661982"/>
            <a:chExt cx="2044303" cy="1580085"/>
          </a:xfrm>
        </p:grpSpPr>
        <p:grpSp>
          <p:nvGrpSpPr>
            <p:cNvPr id="107" name="Google Shape;107;p3"/>
            <p:cNvGrpSpPr/>
            <p:nvPr/>
          </p:nvGrpSpPr>
          <p:grpSpPr>
            <a:xfrm rot="5249857" flipH="1">
              <a:off x="48808" y="4095917"/>
              <a:ext cx="537972" cy="1681428"/>
              <a:chOff x="-1858600" y="2385325"/>
              <a:chExt cx="523125" cy="1635025"/>
            </a:xfrm>
          </p:grpSpPr>
          <p:sp>
            <p:nvSpPr>
              <p:cNvPr id="108" name="Google Shape;108;p3"/>
              <p:cNvSpPr/>
              <p:nvPr/>
            </p:nvSpPr>
            <p:spPr>
              <a:xfrm>
                <a:off x="-1804750" y="2385325"/>
                <a:ext cx="469275" cy="1635025"/>
              </a:xfrm>
              <a:custGeom>
                <a:avLst/>
                <a:gdLst/>
                <a:ahLst/>
                <a:cxnLst/>
                <a:rect l="l" t="t" r="r" b="b"/>
                <a:pathLst>
                  <a:path w="18771" h="65401" extrusionOk="0">
                    <a:moveTo>
                      <a:pt x="12062" y="1"/>
                    </a:moveTo>
                    <a:cubicBezTo>
                      <a:pt x="9693" y="1"/>
                      <a:pt x="7259" y="1264"/>
                      <a:pt x="5667" y="3115"/>
                    </a:cubicBezTo>
                    <a:cubicBezTo>
                      <a:pt x="3462" y="5679"/>
                      <a:pt x="2513" y="9064"/>
                      <a:pt x="1872" y="12397"/>
                    </a:cubicBezTo>
                    <a:lnTo>
                      <a:pt x="1872" y="12372"/>
                    </a:lnTo>
                    <a:cubicBezTo>
                      <a:pt x="129" y="21270"/>
                      <a:pt x="0" y="30373"/>
                      <a:pt x="975" y="39373"/>
                    </a:cubicBezTo>
                    <a:cubicBezTo>
                      <a:pt x="1308" y="42476"/>
                      <a:pt x="1308" y="44861"/>
                      <a:pt x="1462" y="47989"/>
                    </a:cubicBezTo>
                    <a:cubicBezTo>
                      <a:pt x="1795" y="54796"/>
                      <a:pt x="6238" y="62496"/>
                      <a:pt x="6079" y="65382"/>
                    </a:cubicBezTo>
                    <a:lnTo>
                      <a:pt x="6079" y="65382"/>
                    </a:lnTo>
                    <a:cubicBezTo>
                      <a:pt x="6979" y="50077"/>
                      <a:pt x="11644" y="31239"/>
                      <a:pt x="16694" y="16756"/>
                    </a:cubicBezTo>
                    <a:cubicBezTo>
                      <a:pt x="17694" y="13936"/>
                      <a:pt x="18771" y="11064"/>
                      <a:pt x="18745" y="8089"/>
                    </a:cubicBezTo>
                    <a:cubicBezTo>
                      <a:pt x="18745" y="5089"/>
                      <a:pt x="17412" y="1909"/>
                      <a:pt x="14719" y="602"/>
                    </a:cubicBezTo>
                    <a:cubicBezTo>
                      <a:pt x="13878" y="188"/>
                      <a:pt x="12974" y="1"/>
                      <a:pt x="12062" y="1"/>
                    </a:cubicBezTo>
                    <a:close/>
                    <a:moveTo>
                      <a:pt x="6079" y="65382"/>
                    </a:moveTo>
                    <a:lnTo>
                      <a:pt x="6079" y="65382"/>
                    </a:lnTo>
                    <a:cubicBezTo>
                      <a:pt x="6078" y="65388"/>
                      <a:pt x="6078" y="65394"/>
                      <a:pt x="6078" y="65400"/>
                    </a:cubicBezTo>
                    <a:cubicBezTo>
                      <a:pt x="6078" y="65394"/>
                      <a:pt x="6078" y="65388"/>
                      <a:pt x="6079" y="65382"/>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9" name="Google Shape;109;p3"/>
              <p:cNvSpPr/>
              <p:nvPr/>
            </p:nvSpPr>
            <p:spPr>
              <a:xfrm>
                <a:off x="-1858600" y="2385425"/>
                <a:ext cx="469275" cy="1634925"/>
              </a:xfrm>
              <a:custGeom>
                <a:avLst/>
                <a:gdLst/>
                <a:ahLst/>
                <a:cxnLst/>
                <a:rect l="l" t="t" r="r" b="b"/>
                <a:pathLst>
                  <a:path w="18771" h="65397" extrusionOk="0">
                    <a:moveTo>
                      <a:pt x="12088" y="1"/>
                    </a:moveTo>
                    <a:cubicBezTo>
                      <a:pt x="9704" y="1"/>
                      <a:pt x="7263" y="1274"/>
                      <a:pt x="5667" y="3111"/>
                    </a:cubicBezTo>
                    <a:cubicBezTo>
                      <a:pt x="3462" y="5649"/>
                      <a:pt x="2513" y="9060"/>
                      <a:pt x="1872" y="12393"/>
                    </a:cubicBezTo>
                    <a:lnTo>
                      <a:pt x="1872" y="12368"/>
                    </a:lnTo>
                    <a:cubicBezTo>
                      <a:pt x="129" y="21266"/>
                      <a:pt x="0" y="30369"/>
                      <a:pt x="975" y="39369"/>
                    </a:cubicBezTo>
                    <a:cubicBezTo>
                      <a:pt x="1308" y="42472"/>
                      <a:pt x="1308" y="44857"/>
                      <a:pt x="1462" y="47985"/>
                    </a:cubicBezTo>
                    <a:cubicBezTo>
                      <a:pt x="1795" y="54792"/>
                      <a:pt x="6239" y="62492"/>
                      <a:pt x="6079" y="65378"/>
                    </a:cubicBezTo>
                    <a:lnTo>
                      <a:pt x="6079" y="65378"/>
                    </a:lnTo>
                    <a:cubicBezTo>
                      <a:pt x="6979" y="50073"/>
                      <a:pt x="11670" y="31235"/>
                      <a:pt x="16694" y="16752"/>
                    </a:cubicBezTo>
                    <a:cubicBezTo>
                      <a:pt x="17694" y="13932"/>
                      <a:pt x="18771" y="11060"/>
                      <a:pt x="18771" y="8085"/>
                    </a:cubicBezTo>
                    <a:cubicBezTo>
                      <a:pt x="18745" y="5085"/>
                      <a:pt x="17412" y="1905"/>
                      <a:pt x="14745" y="598"/>
                    </a:cubicBezTo>
                    <a:cubicBezTo>
                      <a:pt x="13901" y="187"/>
                      <a:pt x="12999" y="1"/>
                      <a:pt x="12088" y="1"/>
                    </a:cubicBezTo>
                    <a:close/>
                    <a:moveTo>
                      <a:pt x="6079" y="65378"/>
                    </a:moveTo>
                    <a:cubicBezTo>
                      <a:pt x="6078" y="65384"/>
                      <a:pt x="6078" y="65390"/>
                      <a:pt x="6078" y="65396"/>
                    </a:cubicBezTo>
                    <a:cubicBezTo>
                      <a:pt x="6078" y="65390"/>
                      <a:pt x="6078" y="65384"/>
                      <a:pt x="6079" y="65378"/>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0" name="Google Shape;110;p3"/>
              <p:cNvSpPr/>
              <p:nvPr/>
            </p:nvSpPr>
            <p:spPr>
              <a:xfrm>
                <a:off x="-1766300" y="2414375"/>
                <a:ext cx="329125" cy="283550"/>
              </a:xfrm>
              <a:custGeom>
                <a:avLst/>
                <a:gdLst/>
                <a:ahLst/>
                <a:cxnLst/>
                <a:rect l="l" t="t" r="r" b="b"/>
                <a:pathLst>
                  <a:path w="13165" h="11342" extrusionOk="0">
                    <a:moveTo>
                      <a:pt x="7214" y="1"/>
                    </a:moveTo>
                    <a:cubicBezTo>
                      <a:pt x="7203" y="1"/>
                      <a:pt x="7192" y="2"/>
                      <a:pt x="7181" y="4"/>
                    </a:cubicBezTo>
                    <a:cubicBezTo>
                      <a:pt x="7053" y="55"/>
                      <a:pt x="6976" y="260"/>
                      <a:pt x="7104" y="337"/>
                    </a:cubicBezTo>
                    <a:cubicBezTo>
                      <a:pt x="7130" y="363"/>
                      <a:pt x="7155" y="363"/>
                      <a:pt x="7181" y="363"/>
                    </a:cubicBezTo>
                    <a:cubicBezTo>
                      <a:pt x="7258" y="363"/>
                      <a:pt x="7335" y="337"/>
                      <a:pt x="7386" y="260"/>
                    </a:cubicBezTo>
                    <a:cubicBezTo>
                      <a:pt x="7433" y="120"/>
                      <a:pt x="7330" y="1"/>
                      <a:pt x="7214" y="1"/>
                    </a:cubicBezTo>
                    <a:close/>
                    <a:moveTo>
                      <a:pt x="10096" y="914"/>
                    </a:moveTo>
                    <a:cubicBezTo>
                      <a:pt x="10065" y="914"/>
                      <a:pt x="10033" y="918"/>
                      <a:pt x="10001" y="927"/>
                    </a:cubicBezTo>
                    <a:cubicBezTo>
                      <a:pt x="9719" y="1004"/>
                      <a:pt x="9591" y="1440"/>
                      <a:pt x="9848" y="1619"/>
                    </a:cubicBezTo>
                    <a:cubicBezTo>
                      <a:pt x="9899" y="1619"/>
                      <a:pt x="9950" y="1645"/>
                      <a:pt x="10001" y="1645"/>
                    </a:cubicBezTo>
                    <a:cubicBezTo>
                      <a:pt x="10024" y="1648"/>
                      <a:pt x="10046" y="1650"/>
                      <a:pt x="10069" y="1650"/>
                    </a:cubicBezTo>
                    <a:cubicBezTo>
                      <a:pt x="10224" y="1650"/>
                      <a:pt x="10370" y="1571"/>
                      <a:pt x="10437" y="1414"/>
                    </a:cubicBezTo>
                    <a:cubicBezTo>
                      <a:pt x="10528" y="1164"/>
                      <a:pt x="10337" y="914"/>
                      <a:pt x="10096" y="914"/>
                    </a:cubicBezTo>
                    <a:close/>
                    <a:moveTo>
                      <a:pt x="4839" y="1534"/>
                    </a:moveTo>
                    <a:cubicBezTo>
                      <a:pt x="4695" y="1534"/>
                      <a:pt x="4554" y="1605"/>
                      <a:pt x="4540" y="1748"/>
                    </a:cubicBezTo>
                    <a:cubicBezTo>
                      <a:pt x="4540" y="1799"/>
                      <a:pt x="4540" y="1824"/>
                      <a:pt x="4540" y="1876"/>
                    </a:cubicBezTo>
                    <a:cubicBezTo>
                      <a:pt x="4591" y="2030"/>
                      <a:pt x="4719" y="2158"/>
                      <a:pt x="4873" y="2183"/>
                    </a:cubicBezTo>
                    <a:cubicBezTo>
                      <a:pt x="5129" y="2183"/>
                      <a:pt x="5309" y="1876"/>
                      <a:pt x="5129" y="1671"/>
                    </a:cubicBezTo>
                    <a:cubicBezTo>
                      <a:pt x="5072" y="1579"/>
                      <a:pt x="4955" y="1534"/>
                      <a:pt x="4839" y="1534"/>
                    </a:cubicBezTo>
                    <a:close/>
                    <a:moveTo>
                      <a:pt x="7873" y="1434"/>
                    </a:moveTo>
                    <a:cubicBezTo>
                      <a:pt x="7815" y="1434"/>
                      <a:pt x="7755" y="1444"/>
                      <a:pt x="7694" y="1465"/>
                    </a:cubicBezTo>
                    <a:cubicBezTo>
                      <a:pt x="7309" y="1542"/>
                      <a:pt x="7104" y="2183"/>
                      <a:pt x="7488" y="2414"/>
                    </a:cubicBezTo>
                    <a:lnTo>
                      <a:pt x="7514" y="2414"/>
                    </a:lnTo>
                    <a:cubicBezTo>
                      <a:pt x="7565" y="2440"/>
                      <a:pt x="7642" y="2466"/>
                      <a:pt x="7694" y="2491"/>
                    </a:cubicBezTo>
                    <a:cubicBezTo>
                      <a:pt x="7715" y="2493"/>
                      <a:pt x="7737" y="2494"/>
                      <a:pt x="7759" y="2494"/>
                    </a:cubicBezTo>
                    <a:cubicBezTo>
                      <a:pt x="7992" y="2494"/>
                      <a:pt x="8217" y="2369"/>
                      <a:pt x="8335" y="2158"/>
                    </a:cubicBezTo>
                    <a:cubicBezTo>
                      <a:pt x="8489" y="1805"/>
                      <a:pt x="8227" y="1434"/>
                      <a:pt x="7873" y="1434"/>
                    </a:cubicBezTo>
                    <a:close/>
                    <a:moveTo>
                      <a:pt x="12521" y="1809"/>
                    </a:moveTo>
                    <a:cubicBezTo>
                      <a:pt x="12477" y="1809"/>
                      <a:pt x="12432" y="1814"/>
                      <a:pt x="12386" y="1824"/>
                    </a:cubicBezTo>
                    <a:cubicBezTo>
                      <a:pt x="12002" y="1927"/>
                      <a:pt x="11796" y="2568"/>
                      <a:pt x="12181" y="2799"/>
                    </a:cubicBezTo>
                    <a:cubicBezTo>
                      <a:pt x="12232" y="2825"/>
                      <a:pt x="12309" y="2850"/>
                      <a:pt x="12386" y="2850"/>
                    </a:cubicBezTo>
                    <a:cubicBezTo>
                      <a:pt x="12424" y="2858"/>
                      <a:pt x="12461" y="2861"/>
                      <a:pt x="12498" y="2861"/>
                    </a:cubicBezTo>
                    <a:cubicBezTo>
                      <a:pt x="12709" y="2861"/>
                      <a:pt x="12896" y="2739"/>
                      <a:pt x="13027" y="2542"/>
                    </a:cubicBezTo>
                    <a:cubicBezTo>
                      <a:pt x="13165" y="2175"/>
                      <a:pt x="12892" y="1809"/>
                      <a:pt x="12521" y="1809"/>
                    </a:cubicBezTo>
                    <a:close/>
                    <a:moveTo>
                      <a:pt x="10496" y="2693"/>
                    </a:moveTo>
                    <a:cubicBezTo>
                      <a:pt x="10485" y="2693"/>
                      <a:pt x="10474" y="2694"/>
                      <a:pt x="10463" y="2696"/>
                    </a:cubicBezTo>
                    <a:cubicBezTo>
                      <a:pt x="10335" y="2722"/>
                      <a:pt x="10258" y="2953"/>
                      <a:pt x="10386" y="3030"/>
                    </a:cubicBezTo>
                    <a:cubicBezTo>
                      <a:pt x="10412" y="3055"/>
                      <a:pt x="10412" y="3055"/>
                      <a:pt x="10437" y="3055"/>
                    </a:cubicBezTo>
                    <a:cubicBezTo>
                      <a:pt x="10540" y="3055"/>
                      <a:pt x="10617" y="3030"/>
                      <a:pt x="10668" y="2953"/>
                    </a:cubicBezTo>
                    <a:cubicBezTo>
                      <a:pt x="10715" y="2812"/>
                      <a:pt x="10612" y="2693"/>
                      <a:pt x="10496" y="2693"/>
                    </a:cubicBezTo>
                    <a:close/>
                    <a:moveTo>
                      <a:pt x="3134" y="3127"/>
                    </a:moveTo>
                    <a:cubicBezTo>
                      <a:pt x="3124" y="3127"/>
                      <a:pt x="3114" y="3129"/>
                      <a:pt x="3104" y="3132"/>
                    </a:cubicBezTo>
                    <a:cubicBezTo>
                      <a:pt x="3027" y="3158"/>
                      <a:pt x="3001" y="3260"/>
                      <a:pt x="3078" y="3312"/>
                    </a:cubicBezTo>
                    <a:lnTo>
                      <a:pt x="3078" y="3337"/>
                    </a:lnTo>
                    <a:lnTo>
                      <a:pt x="3104" y="3337"/>
                    </a:lnTo>
                    <a:cubicBezTo>
                      <a:pt x="3155" y="3337"/>
                      <a:pt x="3206" y="3312"/>
                      <a:pt x="3232" y="3260"/>
                    </a:cubicBezTo>
                    <a:cubicBezTo>
                      <a:pt x="3254" y="3194"/>
                      <a:pt x="3199" y="3127"/>
                      <a:pt x="3134" y="3127"/>
                    </a:cubicBezTo>
                    <a:close/>
                    <a:moveTo>
                      <a:pt x="6219" y="3536"/>
                    </a:moveTo>
                    <a:cubicBezTo>
                      <a:pt x="6072" y="3536"/>
                      <a:pt x="5928" y="3614"/>
                      <a:pt x="5899" y="3773"/>
                    </a:cubicBezTo>
                    <a:lnTo>
                      <a:pt x="5924" y="3773"/>
                    </a:lnTo>
                    <a:cubicBezTo>
                      <a:pt x="5924" y="3799"/>
                      <a:pt x="5924" y="3850"/>
                      <a:pt x="5924" y="3902"/>
                    </a:cubicBezTo>
                    <a:cubicBezTo>
                      <a:pt x="5950" y="4055"/>
                      <a:pt x="6078" y="4158"/>
                      <a:pt x="6232" y="4184"/>
                    </a:cubicBezTo>
                    <a:cubicBezTo>
                      <a:pt x="6243" y="4185"/>
                      <a:pt x="6254" y="4185"/>
                      <a:pt x="6265" y="4185"/>
                    </a:cubicBezTo>
                    <a:cubicBezTo>
                      <a:pt x="6526" y="4185"/>
                      <a:pt x="6662" y="3892"/>
                      <a:pt x="6514" y="3671"/>
                    </a:cubicBezTo>
                    <a:cubicBezTo>
                      <a:pt x="6447" y="3582"/>
                      <a:pt x="6332" y="3536"/>
                      <a:pt x="6219" y="3536"/>
                    </a:cubicBezTo>
                    <a:close/>
                    <a:moveTo>
                      <a:pt x="3009" y="4870"/>
                    </a:moveTo>
                    <a:cubicBezTo>
                      <a:pt x="2866" y="4870"/>
                      <a:pt x="2722" y="4947"/>
                      <a:pt x="2693" y="5107"/>
                    </a:cubicBezTo>
                    <a:lnTo>
                      <a:pt x="2719" y="5107"/>
                    </a:lnTo>
                    <a:cubicBezTo>
                      <a:pt x="2693" y="5158"/>
                      <a:pt x="2693" y="5184"/>
                      <a:pt x="2719" y="5235"/>
                    </a:cubicBezTo>
                    <a:cubicBezTo>
                      <a:pt x="2745" y="5389"/>
                      <a:pt x="2873" y="5517"/>
                      <a:pt x="3027" y="5517"/>
                    </a:cubicBezTo>
                    <a:cubicBezTo>
                      <a:pt x="3038" y="5518"/>
                      <a:pt x="3049" y="5518"/>
                      <a:pt x="3059" y="5518"/>
                    </a:cubicBezTo>
                    <a:cubicBezTo>
                      <a:pt x="3320" y="5518"/>
                      <a:pt x="3456" y="5226"/>
                      <a:pt x="3283" y="5004"/>
                    </a:cubicBezTo>
                    <a:cubicBezTo>
                      <a:pt x="3228" y="4915"/>
                      <a:pt x="3119" y="4870"/>
                      <a:pt x="3009" y="4870"/>
                    </a:cubicBezTo>
                    <a:close/>
                    <a:moveTo>
                      <a:pt x="6277" y="5340"/>
                    </a:moveTo>
                    <a:cubicBezTo>
                      <a:pt x="6229" y="5340"/>
                      <a:pt x="6179" y="5348"/>
                      <a:pt x="6129" y="5363"/>
                    </a:cubicBezTo>
                    <a:cubicBezTo>
                      <a:pt x="5745" y="5466"/>
                      <a:pt x="5540" y="6107"/>
                      <a:pt x="5924" y="6312"/>
                    </a:cubicBezTo>
                    <a:cubicBezTo>
                      <a:pt x="5976" y="6363"/>
                      <a:pt x="6053" y="6363"/>
                      <a:pt x="6129" y="6389"/>
                    </a:cubicBezTo>
                    <a:cubicBezTo>
                      <a:pt x="6151" y="6391"/>
                      <a:pt x="6173" y="6392"/>
                      <a:pt x="6194" y="6392"/>
                    </a:cubicBezTo>
                    <a:cubicBezTo>
                      <a:pt x="6424" y="6392"/>
                      <a:pt x="6630" y="6267"/>
                      <a:pt x="6771" y="6055"/>
                    </a:cubicBezTo>
                    <a:cubicBezTo>
                      <a:pt x="6906" y="5718"/>
                      <a:pt x="6625" y="5340"/>
                      <a:pt x="6277" y="5340"/>
                    </a:cubicBezTo>
                    <a:close/>
                    <a:moveTo>
                      <a:pt x="1163" y="6898"/>
                    </a:moveTo>
                    <a:cubicBezTo>
                      <a:pt x="1152" y="6898"/>
                      <a:pt x="1140" y="6899"/>
                      <a:pt x="1129" y="6902"/>
                    </a:cubicBezTo>
                    <a:cubicBezTo>
                      <a:pt x="1001" y="6927"/>
                      <a:pt x="924" y="7158"/>
                      <a:pt x="1052" y="7235"/>
                    </a:cubicBezTo>
                    <a:cubicBezTo>
                      <a:pt x="1078" y="7235"/>
                      <a:pt x="1104" y="7261"/>
                      <a:pt x="1129" y="7261"/>
                    </a:cubicBezTo>
                    <a:cubicBezTo>
                      <a:pt x="1206" y="7261"/>
                      <a:pt x="1283" y="7235"/>
                      <a:pt x="1334" y="7132"/>
                    </a:cubicBezTo>
                    <a:cubicBezTo>
                      <a:pt x="1381" y="7015"/>
                      <a:pt x="1278" y="6898"/>
                      <a:pt x="1163" y="6898"/>
                    </a:cubicBezTo>
                    <a:close/>
                    <a:moveTo>
                      <a:pt x="5001" y="7850"/>
                    </a:moveTo>
                    <a:cubicBezTo>
                      <a:pt x="4924" y="7876"/>
                      <a:pt x="4899" y="8004"/>
                      <a:pt x="4950" y="8056"/>
                    </a:cubicBezTo>
                    <a:lnTo>
                      <a:pt x="5001" y="8056"/>
                    </a:lnTo>
                    <a:cubicBezTo>
                      <a:pt x="5052" y="8056"/>
                      <a:pt x="5104" y="8030"/>
                      <a:pt x="5129" y="8004"/>
                    </a:cubicBezTo>
                    <a:cubicBezTo>
                      <a:pt x="5155" y="7927"/>
                      <a:pt x="5078" y="7850"/>
                      <a:pt x="5001" y="7850"/>
                    </a:cubicBezTo>
                    <a:close/>
                    <a:moveTo>
                      <a:pt x="2940" y="7598"/>
                    </a:moveTo>
                    <a:cubicBezTo>
                      <a:pt x="2902" y="7598"/>
                      <a:pt x="2862" y="7605"/>
                      <a:pt x="2822" y="7620"/>
                    </a:cubicBezTo>
                    <a:cubicBezTo>
                      <a:pt x="2565" y="7697"/>
                      <a:pt x="2437" y="8107"/>
                      <a:pt x="2693" y="8235"/>
                    </a:cubicBezTo>
                    <a:cubicBezTo>
                      <a:pt x="2719" y="8261"/>
                      <a:pt x="2770" y="8286"/>
                      <a:pt x="2822" y="8286"/>
                    </a:cubicBezTo>
                    <a:cubicBezTo>
                      <a:pt x="2838" y="8289"/>
                      <a:pt x="2854" y="8290"/>
                      <a:pt x="2870" y="8290"/>
                    </a:cubicBezTo>
                    <a:cubicBezTo>
                      <a:pt x="3007" y="8290"/>
                      <a:pt x="3137" y="8196"/>
                      <a:pt x="3206" y="8081"/>
                    </a:cubicBezTo>
                    <a:cubicBezTo>
                      <a:pt x="3338" y="7840"/>
                      <a:pt x="3169" y="7598"/>
                      <a:pt x="2940" y="7598"/>
                    </a:cubicBezTo>
                    <a:close/>
                    <a:moveTo>
                      <a:pt x="6698" y="7919"/>
                    </a:moveTo>
                    <a:cubicBezTo>
                      <a:pt x="6554" y="7919"/>
                      <a:pt x="6414" y="7990"/>
                      <a:pt x="6386" y="8133"/>
                    </a:cubicBezTo>
                    <a:lnTo>
                      <a:pt x="6412" y="8133"/>
                    </a:lnTo>
                    <a:cubicBezTo>
                      <a:pt x="6412" y="8184"/>
                      <a:pt x="6412" y="8235"/>
                      <a:pt x="6412" y="8261"/>
                    </a:cubicBezTo>
                    <a:cubicBezTo>
                      <a:pt x="6437" y="8415"/>
                      <a:pt x="6565" y="8543"/>
                      <a:pt x="6745" y="8568"/>
                    </a:cubicBezTo>
                    <a:cubicBezTo>
                      <a:pt x="7001" y="8568"/>
                      <a:pt x="7181" y="8261"/>
                      <a:pt x="7001" y="8056"/>
                    </a:cubicBezTo>
                    <a:cubicBezTo>
                      <a:pt x="6933" y="7964"/>
                      <a:pt x="6814" y="7919"/>
                      <a:pt x="6698" y="7919"/>
                    </a:cubicBezTo>
                    <a:close/>
                    <a:moveTo>
                      <a:pt x="4317" y="9878"/>
                    </a:moveTo>
                    <a:cubicBezTo>
                      <a:pt x="4265" y="9878"/>
                      <a:pt x="4210" y="9886"/>
                      <a:pt x="4155" y="9902"/>
                    </a:cubicBezTo>
                    <a:cubicBezTo>
                      <a:pt x="3770" y="9979"/>
                      <a:pt x="3565" y="10645"/>
                      <a:pt x="3950" y="10851"/>
                    </a:cubicBezTo>
                    <a:cubicBezTo>
                      <a:pt x="4001" y="10876"/>
                      <a:pt x="4078" y="10902"/>
                      <a:pt x="4129" y="10928"/>
                    </a:cubicBezTo>
                    <a:cubicBezTo>
                      <a:pt x="4153" y="10930"/>
                      <a:pt x="4177" y="10931"/>
                      <a:pt x="4200" y="10931"/>
                    </a:cubicBezTo>
                    <a:cubicBezTo>
                      <a:pt x="4454" y="10931"/>
                      <a:pt x="4677" y="10805"/>
                      <a:pt x="4770" y="10594"/>
                    </a:cubicBezTo>
                    <a:cubicBezTo>
                      <a:pt x="4927" y="10236"/>
                      <a:pt x="4673" y="9878"/>
                      <a:pt x="4317" y="9878"/>
                    </a:cubicBezTo>
                    <a:close/>
                    <a:moveTo>
                      <a:pt x="746" y="10289"/>
                    </a:moveTo>
                    <a:cubicBezTo>
                      <a:pt x="696" y="10289"/>
                      <a:pt x="644" y="10297"/>
                      <a:pt x="591" y="10312"/>
                    </a:cubicBezTo>
                    <a:cubicBezTo>
                      <a:pt x="206" y="10415"/>
                      <a:pt x="1" y="11056"/>
                      <a:pt x="386" y="11287"/>
                    </a:cubicBezTo>
                    <a:lnTo>
                      <a:pt x="386" y="11261"/>
                    </a:lnTo>
                    <a:cubicBezTo>
                      <a:pt x="437" y="11312"/>
                      <a:pt x="514" y="11338"/>
                      <a:pt x="565" y="11338"/>
                    </a:cubicBezTo>
                    <a:cubicBezTo>
                      <a:pt x="589" y="11340"/>
                      <a:pt x="613" y="11341"/>
                      <a:pt x="636" y="11341"/>
                    </a:cubicBezTo>
                    <a:cubicBezTo>
                      <a:pt x="889" y="11341"/>
                      <a:pt x="1112" y="11216"/>
                      <a:pt x="1206" y="11004"/>
                    </a:cubicBezTo>
                    <a:cubicBezTo>
                      <a:pt x="1364" y="10667"/>
                      <a:pt x="1106" y="10289"/>
                      <a:pt x="746" y="10289"/>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1" name="Google Shape;111;p3"/>
              <p:cNvSpPr/>
              <p:nvPr/>
            </p:nvSpPr>
            <p:spPr>
              <a:xfrm>
                <a:off x="-1809250" y="2563500"/>
                <a:ext cx="247275" cy="1438900"/>
              </a:xfrm>
              <a:custGeom>
                <a:avLst/>
                <a:gdLst/>
                <a:ahLst/>
                <a:cxnLst/>
                <a:rect l="l" t="t" r="r" b="b"/>
                <a:pathLst>
                  <a:path w="9891" h="57556" extrusionOk="0">
                    <a:moveTo>
                      <a:pt x="9445" y="0"/>
                    </a:moveTo>
                    <a:cubicBezTo>
                      <a:pt x="9304" y="0"/>
                      <a:pt x="9164" y="81"/>
                      <a:pt x="9104" y="270"/>
                    </a:cubicBezTo>
                    <a:cubicBezTo>
                      <a:pt x="4617" y="13912"/>
                      <a:pt x="1" y="34913"/>
                      <a:pt x="3386" y="57247"/>
                    </a:cubicBezTo>
                    <a:cubicBezTo>
                      <a:pt x="3411" y="57427"/>
                      <a:pt x="3565" y="57555"/>
                      <a:pt x="3745" y="57555"/>
                    </a:cubicBezTo>
                    <a:lnTo>
                      <a:pt x="3822" y="57555"/>
                    </a:lnTo>
                    <a:cubicBezTo>
                      <a:pt x="4027" y="57530"/>
                      <a:pt x="4155" y="57324"/>
                      <a:pt x="4129" y="57119"/>
                    </a:cubicBezTo>
                    <a:cubicBezTo>
                      <a:pt x="796" y="34939"/>
                      <a:pt x="5360" y="14091"/>
                      <a:pt x="9796" y="501"/>
                    </a:cubicBezTo>
                    <a:cubicBezTo>
                      <a:pt x="9890" y="202"/>
                      <a:pt x="9667" y="0"/>
                      <a:pt x="9445"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2" name="Google Shape;112;p3"/>
            <p:cNvGrpSpPr/>
            <p:nvPr/>
          </p:nvGrpSpPr>
          <p:grpSpPr>
            <a:xfrm rot="5249857" flipH="1">
              <a:off x="-340747" y="3668895"/>
              <a:ext cx="1062060" cy="1858361"/>
              <a:chOff x="-1779100" y="2408800"/>
              <a:chExt cx="1032750" cy="1807075"/>
            </a:xfrm>
          </p:grpSpPr>
          <p:sp>
            <p:nvSpPr>
              <p:cNvPr id="113" name="Google Shape;113;p3"/>
              <p:cNvSpPr/>
              <p:nvPr/>
            </p:nvSpPr>
            <p:spPr>
              <a:xfrm>
                <a:off x="-1779100" y="2498825"/>
                <a:ext cx="1032750" cy="1717050"/>
              </a:xfrm>
              <a:custGeom>
                <a:avLst/>
                <a:gdLst/>
                <a:ahLst/>
                <a:cxnLst/>
                <a:rect l="l" t="t" r="r" b="b"/>
                <a:pathLst>
                  <a:path w="41310" h="68682" extrusionOk="0">
                    <a:moveTo>
                      <a:pt x="32843" y="0"/>
                    </a:moveTo>
                    <a:cubicBezTo>
                      <a:pt x="31194" y="0"/>
                      <a:pt x="29516" y="392"/>
                      <a:pt x="28053" y="1113"/>
                    </a:cubicBezTo>
                    <a:cubicBezTo>
                      <a:pt x="24489" y="2883"/>
                      <a:pt x="21924" y="6139"/>
                      <a:pt x="19719" y="9421"/>
                    </a:cubicBezTo>
                    <a:lnTo>
                      <a:pt x="19719" y="9396"/>
                    </a:lnTo>
                    <a:cubicBezTo>
                      <a:pt x="13744" y="18242"/>
                      <a:pt x="9436" y="27987"/>
                      <a:pt x="6385" y="38167"/>
                    </a:cubicBezTo>
                    <a:cubicBezTo>
                      <a:pt x="5308" y="41705"/>
                      <a:pt x="4231" y="44270"/>
                      <a:pt x="2949" y="47731"/>
                    </a:cubicBezTo>
                    <a:cubicBezTo>
                      <a:pt x="205" y="55244"/>
                      <a:pt x="1487" y="65630"/>
                      <a:pt x="0" y="68681"/>
                    </a:cubicBezTo>
                    <a:cubicBezTo>
                      <a:pt x="7975" y="52526"/>
                      <a:pt x="21642" y="34269"/>
                      <a:pt x="33745" y="20935"/>
                    </a:cubicBezTo>
                    <a:cubicBezTo>
                      <a:pt x="36105" y="18319"/>
                      <a:pt x="38566" y="15704"/>
                      <a:pt x="39951" y="12473"/>
                    </a:cubicBezTo>
                    <a:cubicBezTo>
                      <a:pt x="41310" y="9242"/>
                      <a:pt x="41310" y="5190"/>
                      <a:pt x="39002" y="2549"/>
                    </a:cubicBezTo>
                    <a:cubicBezTo>
                      <a:pt x="37468" y="790"/>
                      <a:pt x="35184" y="0"/>
                      <a:pt x="3284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4" name="Google Shape;114;p3"/>
              <p:cNvSpPr/>
              <p:nvPr/>
            </p:nvSpPr>
            <p:spPr>
              <a:xfrm>
                <a:off x="-1776550" y="2408800"/>
                <a:ext cx="973150" cy="1753225"/>
              </a:xfrm>
              <a:custGeom>
                <a:avLst/>
                <a:gdLst/>
                <a:ahLst/>
                <a:cxnLst/>
                <a:rect l="l" t="t" r="r" b="b"/>
                <a:pathLst>
                  <a:path w="38926" h="70129" extrusionOk="0">
                    <a:moveTo>
                      <a:pt x="30542" y="0"/>
                    </a:moveTo>
                    <a:cubicBezTo>
                      <a:pt x="28732" y="0"/>
                      <a:pt x="26881" y="482"/>
                      <a:pt x="25310" y="1355"/>
                    </a:cubicBezTo>
                    <a:cubicBezTo>
                      <a:pt x="21848" y="3253"/>
                      <a:pt x="19438" y="6637"/>
                      <a:pt x="17361" y="10022"/>
                    </a:cubicBezTo>
                    <a:cubicBezTo>
                      <a:pt x="11822" y="19100"/>
                      <a:pt x="7975" y="29049"/>
                      <a:pt x="5386" y="39357"/>
                    </a:cubicBezTo>
                    <a:cubicBezTo>
                      <a:pt x="4488" y="42947"/>
                      <a:pt x="3514" y="45537"/>
                      <a:pt x="2411" y="49076"/>
                    </a:cubicBezTo>
                    <a:cubicBezTo>
                      <a:pt x="1" y="56717"/>
                      <a:pt x="1770" y="67025"/>
                      <a:pt x="411" y="70128"/>
                    </a:cubicBezTo>
                    <a:cubicBezTo>
                      <a:pt x="7642" y="53640"/>
                      <a:pt x="20463" y="34767"/>
                      <a:pt x="31925" y="20869"/>
                    </a:cubicBezTo>
                    <a:cubicBezTo>
                      <a:pt x="34156" y="18177"/>
                      <a:pt x="36515" y="15433"/>
                      <a:pt x="37721" y="12151"/>
                    </a:cubicBezTo>
                    <a:cubicBezTo>
                      <a:pt x="38926" y="8843"/>
                      <a:pt x="38772" y="4791"/>
                      <a:pt x="36336" y="2253"/>
                    </a:cubicBezTo>
                    <a:cubicBezTo>
                      <a:pt x="34837" y="698"/>
                      <a:pt x="32720" y="0"/>
                      <a:pt x="3054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5" name="Google Shape;115;p3"/>
              <p:cNvSpPr/>
              <p:nvPr/>
            </p:nvSpPr>
            <p:spPr>
              <a:xfrm>
                <a:off x="-1311125" y="2430900"/>
                <a:ext cx="402150" cy="319125"/>
              </a:xfrm>
              <a:custGeom>
                <a:avLst/>
                <a:gdLst/>
                <a:ahLst/>
                <a:cxnLst/>
                <a:rect l="l" t="t" r="r" b="b"/>
                <a:pathLst>
                  <a:path w="16086" h="12765" extrusionOk="0">
                    <a:moveTo>
                      <a:pt x="9413" y="1"/>
                    </a:moveTo>
                    <a:cubicBezTo>
                      <a:pt x="9396" y="1"/>
                      <a:pt x="9378" y="3"/>
                      <a:pt x="9359" y="10"/>
                    </a:cubicBezTo>
                    <a:cubicBezTo>
                      <a:pt x="9206" y="35"/>
                      <a:pt x="9103" y="266"/>
                      <a:pt x="9231" y="369"/>
                    </a:cubicBezTo>
                    <a:cubicBezTo>
                      <a:pt x="9257" y="394"/>
                      <a:pt x="9283" y="394"/>
                      <a:pt x="9308" y="394"/>
                    </a:cubicBezTo>
                    <a:cubicBezTo>
                      <a:pt x="9332" y="400"/>
                      <a:pt x="9357" y="403"/>
                      <a:pt x="9380" y="403"/>
                    </a:cubicBezTo>
                    <a:cubicBezTo>
                      <a:pt x="9458" y="403"/>
                      <a:pt x="9531" y="370"/>
                      <a:pt x="9590" y="292"/>
                    </a:cubicBezTo>
                    <a:cubicBezTo>
                      <a:pt x="9635" y="156"/>
                      <a:pt x="9541" y="1"/>
                      <a:pt x="9413" y="1"/>
                    </a:cubicBezTo>
                    <a:close/>
                    <a:moveTo>
                      <a:pt x="12560" y="1256"/>
                    </a:moveTo>
                    <a:cubicBezTo>
                      <a:pt x="12528" y="1256"/>
                      <a:pt x="12496" y="1259"/>
                      <a:pt x="12462" y="1266"/>
                    </a:cubicBezTo>
                    <a:cubicBezTo>
                      <a:pt x="12154" y="1317"/>
                      <a:pt x="11949" y="1856"/>
                      <a:pt x="12257" y="2061"/>
                    </a:cubicBezTo>
                    <a:cubicBezTo>
                      <a:pt x="12283" y="2087"/>
                      <a:pt x="12360" y="2112"/>
                      <a:pt x="12411" y="2112"/>
                    </a:cubicBezTo>
                    <a:cubicBezTo>
                      <a:pt x="12447" y="2121"/>
                      <a:pt x="12482" y="2125"/>
                      <a:pt x="12518" y="2125"/>
                    </a:cubicBezTo>
                    <a:cubicBezTo>
                      <a:pt x="12685" y="2125"/>
                      <a:pt x="12844" y="2030"/>
                      <a:pt x="12949" y="1881"/>
                    </a:cubicBezTo>
                    <a:cubicBezTo>
                      <a:pt x="13089" y="1579"/>
                      <a:pt x="12870" y="1256"/>
                      <a:pt x="12560" y="1256"/>
                    </a:cubicBezTo>
                    <a:close/>
                    <a:moveTo>
                      <a:pt x="6402" y="1567"/>
                    </a:moveTo>
                    <a:cubicBezTo>
                      <a:pt x="6244" y="1567"/>
                      <a:pt x="6092" y="1644"/>
                      <a:pt x="6052" y="1805"/>
                    </a:cubicBezTo>
                    <a:cubicBezTo>
                      <a:pt x="6026" y="1856"/>
                      <a:pt x="6026" y="1907"/>
                      <a:pt x="6052" y="1958"/>
                    </a:cubicBezTo>
                    <a:cubicBezTo>
                      <a:pt x="6077" y="2138"/>
                      <a:pt x="6231" y="2292"/>
                      <a:pt x="6411" y="2317"/>
                    </a:cubicBezTo>
                    <a:cubicBezTo>
                      <a:pt x="6431" y="2321"/>
                      <a:pt x="6450" y="2322"/>
                      <a:pt x="6470" y="2322"/>
                    </a:cubicBezTo>
                    <a:cubicBezTo>
                      <a:pt x="6747" y="2322"/>
                      <a:pt x="6937" y="1993"/>
                      <a:pt x="6770" y="1753"/>
                    </a:cubicBezTo>
                    <a:cubicBezTo>
                      <a:pt x="6696" y="1631"/>
                      <a:pt x="6547" y="1567"/>
                      <a:pt x="6402" y="1567"/>
                    </a:cubicBezTo>
                    <a:close/>
                    <a:moveTo>
                      <a:pt x="9895" y="1689"/>
                    </a:moveTo>
                    <a:cubicBezTo>
                      <a:pt x="9854" y="1689"/>
                      <a:pt x="9812" y="1693"/>
                      <a:pt x="9770" y="1702"/>
                    </a:cubicBezTo>
                    <a:cubicBezTo>
                      <a:pt x="9308" y="1779"/>
                      <a:pt x="9000" y="2523"/>
                      <a:pt x="9436" y="2830"/>
                    </a:cubicBezTo>
                    <a:cubicBezTo>
                      <a:pt x="9513" y="2856"/>
                      <a:pt x="9590" y="2907"/>
                      <a:pt x="9667" y="2907"/>
                    </a:cubicBezTo>
                    <a:cubicBezTo>
                      <a:pt x="9721" y="2921"/>
                      <a:pt x="9775" y="2927"/>
                      <a:pt x="9828" y="2927"/>
                    </a:cubicBezTo>
                    <a:cubicBezTo>
                      <a:pt x="10078" y="2927"/>
                      <a:pt x="10310" y="2785"/>
                      <a:pt x="10436" y="2574"/>
                    </a:cubicBezTo>
                    <a:cubicBezTo>
                      <a:pt x="10647" y="2153"/>
                      <a:pt x="10324" y="1689"/>
                      <a:pt x="9895" y="1689"/>
                    </a:cubicBezTo>
                    <a:close/>
                    <a:moveTo>
                      <a:pt x="4359" y="3369"/>
                    </a:moveTo>
                    <a:cubicBezTo>
                      <a:pt x="4257" y="3369"/>
                      <a:pt x="4205" y="3523"/>
                      <a:pt x="4282" y="3599"/>
                    </a:cubicBezTo>
                    <a:lnTo>
                      <a:pt x="4334" y="3599"/>
                    </a:lnTo>
                    <a:cubicBezTo>
                      <a:pt x="4347" y="3606"/>
                      <a:pt x="4363" y="3610"/>
                      <a:pt x="4379" y="3610"/>
                    </a:cubicBezTo>
                    <a:cubicBezTo>
                      <a:pt x="4422" y="3610"/>
                      <a:pt x="4469" y="3586"/>
                      <a:pt x="4487" y="3548"/>
                    </a:cubicBezTo>
                    <a:cubicBezTo>
                      <a:pt x="4513" y="3446"/>
                      <a:pt x="4436" y="3369"/>
                      <a:pt x="4359" y="3369"/>
                    </a:cubicBezTo>
                    <a:close/>
                    <a:moveTo>
                      <a:pt x="15337" y="2484"/>
                    </a:moveTo>
                    <a:cubicBezTo>
                      <a:pt x="15295" y="2484"/>
                      <a:pt x="15251" y="2488"/>
                      <a:pt x="15206" y="2497"/>
                    </a:cubicBezTo>
                    <a:cubicBezTo>
                      <a:pt x="14744" y="2574"/>
                      <a:pt x="14462" y="3317"/>
                      <a:pt x="14898" y="3599"/>
                    </a:cubicBezTo>
                    <a:cubicBezTo>
                      <a:pt x="14950" y="3651"/>
                      <a:pt x="15026" y="3676"/>
                      <a:pt x="15129" y="3702"/>
                    </a:cubicBezTo>
                    <a:cubicBezTo>
                      <a:pt x="15170" y="3710"/>
                      <a:pt x="15212" y="3713"/>
                      <a:pt x="15254" y="3713"/>
                    </a:cubicBezTo>
                    <a:cubicBezTo>
                      <a:pt x="15498" y="3713"/>
                      <a:pt x="15745" y="3588"/>
                      <a:pt x="15898" y="3369"/>
                    </a:cubicBezTo>
                    <a:cubicBezTo>
                      <a:pt x="16085" y="2948"/>
                      <a:pt x="15782" y="2484"/>
                      <a:pt x="15337" y="2484"/>
                    </a:cubicBezTo>
                    <a:close/>
                    <a:moveTo>
                      <a:pt x="13055" y="3385"/>
                    </a:moveTo>
                    <a:cubicBezTo>
                      <a:pt x="13037" y="3385"/>
                      <a:pt x="13019" y="3388"/>
                      <a:pt x="13001" y="3394"/>
                    </a:cubicBezTo>
                    <a:cubicBezTo>
                      <a:pt x="12847" y="3420"/>
                      <a:pt x="12744" y="3676"/>
                      <a:pt x="12898" y="3779"/>
                    </a:cubicBezTo>
                    <a:cubicBezTo>
                      <a:pt x="12898" y="3779"/>
                      <a:pt x="12924" y="3779"/>
                      <a:pt x="12975" y="3805"/>
                    </a:cubicBezTo>
                    <a:cubicBezTo>
                      <a:pt x="12993" y="3809"/>
                      <a:pt x="13010" y="3811"/>
                      <a:pt x="13028" y="3811"/>
                    </a:cubicBezTo>
                    <a:cubicBezTo>
                      <a:pt x="13111" y="3811"/>
                      <a:pt x="13189" y="3761"/>
                      <a:pt x="13231" y="3676"/>
                    </a:cubicBezTo>
                    <a:cubicBezTo>
                      <a:pt x="13299" y="3541"/>
                      <a:pt x="13188" y="3385"/>
                      <a:pt x="13055" y="3385"/>
                    </a:cubicBezTo>
                    <a:close/>
                    <a:moveTo>
                      <a:pt x="7890" y="4029"/>
                    </a:moveTo>
                    <a:cubicBezTo>
                      <a:pt x="7731" y="4029"/>
                      <a:pt x="7579" y="4105"/>
                      <a:pt x="7539" y="4266"/>
                    </a:cubicBezTo>
                    <a:cubicBezTo>
                      <a:pt x="7513" y="4317"/>
                      <a:pt x="7513" y="4369"/>
                      <a:pt x="7539" y="4420"/>
                    </a:cubicBezTo>
                    <a:cubicBezTo>
                      <a:pt x="7565" y="4625"/>
                      <a:pt x="7718" y="4779"/>
                      <a:pt x="7898" y="4805"/>
                    </a:cubicBezTo>
                    <a:cubicBezTo>
                      <a:pt x="7908" y="4806"/>
                      <a:pt x="7919" y="4806"/>
                      <a:pt x="7929" y="4806"/>
                    </a:cubicBezTo>
                    <a:cubicBezTo>
                      <a:pt x="8221" y="4806"/>
                      <a:pt x="8430" y="4463"/>
                      <a:pt x="8257" y="4215"/>
                    </a:cubicBezTo>
                    <a:cubicBezTo>
                      <a:pt x="8183" y="4093"/>
                      <a:pt x="8034" y="4029"/>
                      <a:pt x="7890" y="4029"/>
                    </a:cubicBezTo>
                    <a:close/>
                    <a:moveTo>
                      <a:pt x="4081" y="5358"/>
                    </a:moveTo>
                    <a:cubicBezTo>
                      <a:pt x="3918" y="5358"/>
                      <a:pt x="3759" y="5435"/>
                      <a:pt x="3718" y="5600"/>
                    </a:cubicBezTo>
                    <a:cubicBezTo>
                      <a:pt x="3693" y="5651"/>
                      <a:pt x="3693" y="5702"/>
                      <a:pt x="3718" y="5753"/>
                    </a:cubicBezTo>
                    <a:cubicBezTo>
                      <a:pt x="3744" y="5933"/>
                      <a:pt x="3898" y="6087"/>
                      <a:pt x="4077" y="6112"/>
                    </a:cubicBezTo>
                    <a:cubicBezTo>
                      <a:pt x="4088" y="6113"/>
                      <a:pt x="4099" y="6114"/>
                      <a:pt x="4110" y="6114"/>
                    </a:cubicBezTo>
                    <a:cubicBezTo>
                      <a:pt x="4401" y="6114"/>
                      <a:pt x="4609" y="5794"/>
                      <a:pt x="4436" y="5523"/>
                    </a:cubicBezTo>
                    <a:cubicBezTo>
                      <a:pt x="4365" y="5416"/>
                      <a:pt x="4222" y="5358"/>
                      <a:pt x="4081" y="5358"/>
                    </a:cubicBezTo>
                    <a:close/>
                    <a:moveTo>
                      <a:pt x="7747" y="6125"/>
                    </a:moveTo>
                    <a:cubicBezTo>
                      <a:pt x="7705" y="6125"/>
                      <a:pt x="7661" y="6129"/>
                      <a:pt x="7616" y="6138"/>
                    </a:cubicBezTo>
                    <a:cubicBezTo>
                      <a:pt x="7154" y="6215"/>
                      <a:pt x="6872" y="6959"/>
                      <a:pt x="7308" y="7266"/>
                    </a:cubicBezTo>
                    <a:cubicBezTo>
                      <a:pt x="7359" y="7292"/>
                      <a:pt x="7436" y="7343"/>
                      <a:pt x="7539" y="7343"/>
                    </a:cubicBezTo>
                    <a:cubicBezTo>
                      <a:pt x="7588" y="7357"/>
                      <a:pt x="7639" y="7363"/>
                      <a:pt x="7691" y="7363"/>
                    </a:cubicBezTo>
                    <a:cubicBezTo>
                      <a:pt x="7932" y="7363"/>
                      <a:pt x="8181" y="7221"/>
                      <a:pt x="8308" y="7010"/>
                    </a:cubicBezTo>
                    <a:cubicBezTo>
                      <a:pt x="8495" y="6589"/>
                      <a:pt x="8191" y="6125"/>
                      <a:pt x="7747" y="6125"/>
                    </a:cubicBezTo>
                    <a:close/>
                    <a:moveTo>
                      <a:pt x="1797" y="7616"/>
                    </a:moveTo>
                    <a:cubicBezTo>
                      <a:pt x="1780" y="7616"/>
                      <a:pt x="1762" y="7619"/>
                      <a:pt x="1744" y="7625"/>
                    </a:cubicBezTo>
                    <a:cubicBezTo>
                      <a:pt x="1590" y="7651"/>
                      <a:pt x="1487" y="7882"/>
                      <a:pt x="1615" y="7984"/>
                    </a:cubicBezTo>
                    <a:lnTo>
                      <a:pt x="1615" y="8010"/>
                    </a:lnTo>
                    <a:cubicBezTo>
                      <a:pt x="1641" y="8010"/>
                      <a:pt x="1667" y="8010"/>
                      <a:pt x="1692" y="8036"/>
                    </a:cubicBezTo>
                    <a:cubicBezTo>
                      <a:pt x="1795" y="8036"/>
                      <a:pt x="1898" y="8010"/>
                      <a:pt x="1974" y="7907"/>
                    </a:cubicBezTo>
                    <a:cubicBezTo>
                      <a:pt x="2020" y="7772"/>
                      <a:pt x="1926" y="7616"/>
                      <a:pt x="1797" y="7616"/>
                    </a:cubicBezTo>
                    <a:close/>
                    <a:moveTo>
                      <a:pt x="6237" y="9057"/>
                    </a:moveTo>
                    <a:cubicBezTo>
                      <a:pt x="6227" y="9057"/>
                      <a:pt x="6216" y="9059"/>
                      <a:pt x="6205" y="9061"/>
                    </a:cubicBezTo>
                    <a:cubicBezTo>
                      <a:pt x="6129" y="9087"/>
                      <a:pt x="6077" y="9215"/>
                      <a:pt x="6154" y="9292"/>
                    </a:cubicBezTo>
                    <a:lnTo>
                      <a:pt x="6205" y="9292"/>
                    </a:lnTo>
                    <a:cubicBezTo>
                      <a:pt x="6219" y="9299"/>
                      <a:pt x="6233" y="9302"/>
                      <a:pt x="6246" y="9302"/>
                    </a:cubicBezTo>
                    <a:cubicBezTo>
                      <a:pt x="6282" y="9302"/>
                      <a:pt x="6315" y="9278"/>
                      <a:pt x="6334" y="9241"/>
                    </a:cubicBezTo>
                    <a:cubicBezTo>
                      <a:pt x="6380" y="9149"/>
                      <a:pt x="6323" y="9057"/>
                      <a:pt x="6237" y="9057"/>
                    </a:cubicBezTo>
                    <a:close/>
                    <a:moveTo>
                      <a:pt x="3654" y="8563"/>
                    </a:moveTo>
                    <a:cubicBezTo>
                      <a:pt x="3625" y="8563"/>
                      <a:pt x="3595" y="8566"/>
                      <a:pt x="3564" y="8574"/>
                    </a:cubicBezTo>
                    <a:cubicBezTo>
                      <a:pt x="3282" y="8625"/>
                      <a:pt x="3077" y="9087"/>
                      <a:pt x="3359" y="9292"/>
                    </a:cubicBezTo>
                    <a:cubicBezTo>
                      <a:pt x="3410" y="9318"/>
                      <a:pt x="3462" y="9318"/>
                      <a:pt x="3513" y="9343"/>
                    </a:cubicBezTo>
                    <a:cubicBezTo>
                      <a:pt x="3535" y="9347"/>
                      <a:pt x="3558" y="9348"/>
                      <a:pt x="3581" y="9348"/>
                    </a:cubicBezTo>
                    <a:cubicBezTo>
                      <a:pt x="3742" y="9348"/>
                      <a:pt x="3910" y="9270"/>
                      <a:pt x="4000" y="9113"/>
                    </a:cubicBezTo>
                    <a:cubicBezTo>
                      <a:pt x="4116" y="8859"/>
                      <a:pt x="3919" y="8563"/>
                      <a:pt x="3654" y="8563"/>
                    </a:cubicBezTo>
                    <a:close/>
                    <a:moveTo>
                      <a:pt x="8158" y="9205"/>
                    </a:moveTo>
                    <a:cubicBezTo>
                      <a:pt x="7996" y="9205"/>
                      <a:pt x="7837" y="9281"/>
                      <a:pt x="7795" y="9446"/>
                    </a:cubicBezTo>
                    <a:cubicBezTo>
                      <a:pt x="7795" y="9497"/>
                      <a:pt x="7795" y="9549"/>
                      <a:pt x="7795" y="9600"/>
                    </a:cubicBezTo>
                    <a:cubicBezTo>
                      <a:pt x="7821" y="9779"/>
                      <a:pt x="7975" y="9933"/>
                      <a:pt x="8154" y="9959"/>
                    </a:cubicBezTo>
                    <a:cubicBezTo>
                      <a:pt x="8166" y="9960"/>
                      <a:pt x="8178" y="9960"/>
                      <a:pt x="8190" y="9960"/>
                    </a:cubicBezTo>
                    <a:cubicBezTo>
                      <a:pt x="8502" y="9960"/>
                      <a:pt x="8686" y="9641"/>
                      <a:pt x="8513" y="9369"/>
                    </a:cubicBezTo>
                    <a:cubicBezTo>
                      <a:pt x="8442" y="9262"/>
                      <a:pt x="8299" y="9205"/>
                      <a:pt x="8158" y="9205"/>
                    </a:cubicBezTo>
                    <a:close/>
                    <a:moveTo>
                      <a:pt x="5080" y="11305"/>
                    </a:moveTo>
                    <a:cubicBezTo>
                      <a:pt x="5038" y="11305"/>
                      <a:pt x="4994" y="11309"/>
                      <a:pt x="4949" y="11318"/>
                    </a:cubicBezTo>
                    <a:cubicBezTo>
                      <a:pt x="4487" y="11395"/>
                      <a:pt x="4205" y="12138"/>
                      <a:pt x="4641" y="12446"/>
                    </a:cubicBezTo>
                    <a:cubicBezTo>
                      <a:pt x="4693" y="12472"/>
                      <a:pt x="4769" y="12523"/>
                      <a:pt x="4872" y="12523"/>
                    </a:cubicBezTo>
                    <a:cubicBezTo>
                      <a:pt x="4921" y="12537"/>
                      <a:pt x="4972" y="12543"/>
                      <a:pt x="5022" y="12543"/>
                    </a:cubicBezTo>
                    <a:cubicBezTo>
                      <a:pt x="5258" y="12543"/>
                      <a:pt x="5493" y="12401"/>
                      <a:pt x="5641" y="12190"/>
                    </a:cubicBezTo>
                    <a:cubicBezTo>
                      <a:pt x="5829" y="11769"/>
                      <a:pt x="5525" y="11305"/>
                      <a:pt x="5080" y="11305"/>
                    </a:cubicBezTo>
                    <a:close/>
                    <a:moveTo>
                      <a:pt x="897" y="11529"/>
                    </a:moveTo>
                    <a:cubicBezTo>
                      <a:pt x="847" y="11529"/>
                      <a:pt x="796" y="11536"/>
                      <a:pt x="744" y="11549"/>
                    </a:cubicBezTo>
                    <a:cubicBezTo>
                      <a:pt x="282" y="11626"/>
                      <a:pt x="0" y="12369"/>
                      <a:pt x="436" y="12651"/>
                    </a:cubicBezTo>
                    <a:cubicBezTo>
                      <a:pt x="513" y="12703"/>
                      <a:pt x="590" y="12728"/>
                      <a:pt x="667" y="12754"/>
                    </a:cubicBezTo>
                    <a:cubicBezTo>
                      <a:pt x="712" y="12761"/>
                      <a:pt x="756" y="12765"/>
                      <a:pt x="801" y="12765"/>
                    </a:cubicBezTo>
                    <a:cubicBezTo>
                      <a:pt x="1061" y="12765"/>
                      <a:pt x="1305" y="12640"/>
                      <a:pt x="1436" y="12420"/>
                    </a:cubicBezTo>
                    <a:cubicBezTo>
                      <a:pt x="1643" y="12006"/>
                      <a:pt x="1333" y="11529"/>
                      <a:pt x="897" y="11529"/>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6" name="Google Shape;116;p3"/>
              <p:cNvSpPr/>
              <p:nvPr/>
            </p:nvSpPr>
            <p:spPr>
              <a:xfrm>
                <a:off x="-1775275" y="2546100"/>
                <a:ext cx="795475" cy="1591550"/>
              </a:xfrm>
              <a:custGeom>
                <a:avLst/>
                <a:gdLst/>
                <a:ahLst/>
                <a:cxnLst/>
                <a:rect l="l" t="t" r="r" b="b"/>
                <a:pathLst>
                  <a:path w="31819" h="63662" extrusionOk="0">
                    <a:moveTo>
                      <a:pt x="31286" y="1"/>
                    </a:moveTo>
                    <a:cubicBezTo>
                      <a:pt x="31186" y="1"/>
                      <a:pt x="31084" y="43"/>
                      <a:pt x="31003" y="145"/>
                    </a:cubicBezTo>
                    <a:cubicBezTo>
                      <a:pt x="15822" y="19300"/>
                      <a:pt x="4258" y="42891"/>
                      <a:pt x="52" y="63200"/>
                    </a:cubicBezTo>
                    <a:cubicBezTo>
                      <a:pt x="1" y="63405"/>
                      <a:pt x="129" y="63610"/>
                      <a:pt x="334" y="63662"/>
                    </a:cubicBezTo>
                    <a:lnTo>
                      <a:pt x="411" y="63662"/>
                    </a:lnTo>
                    <a:cubicBezTo>
                      <a:pt x="591" y="63662"/>
                      <a:pt x="745" y="63534"/>
                      <a:pt x="796" y="63354"/>
                    </a:cubicBezTo>
                    <a:cubicBezTo>
                      <a:pt x="4976" y="43148"/>
                      <a:pt x="16489" y="19685"/>
                      <a:pt x="31592" y="607"/>
                    </a:cubicBezTo>
                    <a:cubicBezTo>
                      <a:pt x="31818" y="325"/>
                      <a:pt x="31560" y="1"/>
                      <a:pt x="31286"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7" name="Google Shape;117;p3"/>
            <p:cNvGrpSpPr/>
            <p:nvPr/>
          </p:nvGrpSpPr>
          <p:grpSpPr>
            <a:xfrm rot="2700000" flipH="1">
              <a:off x="-365668" y="3606652"/>
              <a:ext cx="531184" cy="1660213"/>
              <a:chOff x="-1858600" y="2385325"/>
              <a:chExt cx="523125" cy="1635025"/>
            </a:xfrm>
          </p:grpSpPr>
          <p:sp>
            <p:nvSpPr>
              <p:cNvPr id="118" name="Google Shape;118;p3"/>
              <p:cNvSpPr/>
              <p:nvPr/>
            </p:nvSpPr>
            <p:spPr>
              <a:xfrm>
                <a:off x="-1804750" y="2385325"/>
                <a:ext cx="469275" cy="1635025"/>
              </a:xfrm>
              <a:custGeom>
                <a:avLst/>
                <a:gdLst/>
                <a:ahLst/>
                <a:cxnLst/>
                <a:rect l="l" t="t" r="r" b="b"/>
                <a:pathLst>
                  <a:path w="18771" h="65401" extrusionOk="0">
                    <a:moveTo>
                      <a:pt x="12062" y="1"/>
                    </a:moveTo>
                    <a:cubicBezTo>
                      <a:pt x="9693" y="1"/>
                      <a:pt x="7259" y="1264"/>
                      <a:pt x="5667" y="3115"/>
                    </a:cubicBezTo>
                    <a:cubicBezTo>
                      <a:pt x="3462" y="5679"/>
                      <a:pt x="2513" y="9064"/>
                      <a:pt x="1872" y="12397"/>
                    </a:cubicBezTo>
                    <a:lnTo>
                      <a:pt x="1872" y="12372"/>
                    </a:lnTo>
                    <a:cubicBezTo>
                      <a:pt x="129" y="21270"/>
                      <a:pt x="0" y="30373"/>
                      <a:pt x="975" y="39373"/>
                    </a:cubicBezTo>
                    <a:cubicBezTo>
                      <a:pt x="1308" y="42476"/>
                      <a:pt x="1308" y="44861"/>
                      <a:pt x="1462" y="47989"/>
                    </a:cubicBezTo>
                    <a:cubicBezTo>
                      <a:pt x="1795" y="54796"/>
                      <a:pt x="6238" y="62496"/>
                      <a:pt x="6079" y="65382"/>
                    </a:cubicBezTo>
                    <a:lnTo>
                      <a:pt x="6079" y="65382"/>
                    </a:lnTo>
                    <a:cubicBezTo>
                      <a:pt x="6979" y="50077"/>
                      <a:pt x="11644" y="31239"/>
                      <a:pt x="16694" y="16756"/>
                    </a:cubicBezTo>
                    <a:cubicBezTo>
                      <a:pt x="17694" y="13936"/>
                      <a:pt x="18771" y="11064"/>
                      <a:pt x="18745" y="8089"/>
                    </a:cubicBezTo>
                    <a:cubicBezTo>
                      <a:pt x="18745" y="5089"/>
                      <a:pt x="17412" y="1909"/>
                      <a:pt x="14719" y="602"/>
                    </a:cubicBezTo>
                    <a:cubicBezTo>
                      <a:pt x="13878" y="188"/>
                      <a:pt x="12974" y="1"/>
                      <a:pt x="12062" y="1"/>
                    </a:cubicBezTo>
                    <a:close/>
                    <a:moveTo>
                      <a:pt x="6079" y="65382"/>
                    </a:moveTo>
                    <a:lnTo>
                      <a:pt x="6079" y="65382"/>
                    </a:lnTo>
                    <a:cubicBezTo>
                      <a:pt x="6078" y="65388"/>
                      <a:pt x="6078" y="65394"/>
                      <a:pt x="6078" y="65400"/>
                    </a:cubicBezTo>
                    <a:cubicBezTo>
                      <a:pt x="6078" y="65394"/>
                      <a:pt x="6078" y="65388"/>
                      <a:pt x="6079" y="65382"/>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9" name="Google Shape;119;p3"/>
              <p:cNvSpPr/>
              <p:nvPr/>
            </p:nvSpPr>
            <p:spPr>
              <a:xfrm>
                <a:off x="-1858600" y="2385425"/>
                <a:ext cx="469275" cy="1634925"/>
              </a:xfrm>
              <a:custGeom>
                <a:avLst/>
                <a:gdLst/>
                <a:ahLst/>
                <a:cxnLst/>
                <a:rect l="l" t="t" r="r" b="b"/>
                <a:pathLst>
                  <a:path w="18771" h="65397" extrusionOk="0">
                    <a:moveTo>
                      <a:pt x="12088" y="1"/>
                    </a:moveTo>
                    <a:cubicBezTo>
                      <a:pt x="9704" y="1"/>
                      <a:pt x="7263" y="1274"/>
                      <a:pt x="5667" y="3111"/>
                    </a:cubicBezTo>
                    <a:cubicBezTo>
                      <a:pt x="3462" y="5649"/>
                      <a:pt x="2513" y="9060"/>
                      <a:pt x="1872" y="12393"/>
                    </a:cubicBezTo>
                    <a:lnTo>
                      <a:pt x="1872" y="12368"/>
                    </a:lnTo>
                    <a:cubicBezTo>
                      <a:pt x="129" y="21266"/>
                      <a:pt x="0" y="30369"/>
                      <a:pt x="975" y="39369"/>
                    </a:cubicBezTo>
                    <a:cubicBezTo>
                      <a:pt x="1308" y="42472"/>
                      <a:pt x="1308" y="44857"/>
                      <a:pt x="1462" y="47985"/>
                    </a:cubicBezTo>
                    <a:cubicBezTo>
                      <a:pt x="1795" y="54792"/>
                      <a:pt x="6239" y="62492"/>
                      <a:pt x="6079" y="65378"/>
                    </a:cubicBezTo>
                    <a:lnTo>
                      <a:pt x="6079" y="65378"/>
                    </a:lnTo>
                    <a:cubicBezTo>
                      <a:pt x="6979" y="50073"/>
                      <a:pt x="11670" y="31235"/>
                      <a:pt x="16694" y="16752"/>
                    </a:cubicBezTo>
                    <a:cubicBezTo>
                      <a:pt x="17694" y="13932"/>
                      <a:pt x="18771" y="11060"/>
                      <a:pt x="18771" y="8085"/>
                    </a:cubicBezTo>
                    <a:cubicBezTo>
                      <a:pt x="18745" y="5085"/>
                      <a:pt x="17412" y="1905"/>
                      <a:pt x="14745" y="598"/>
                    </a:cubicBezTo>
                    <a:cubicBezTo>
                      <a:pt x="13901" y="187"/>
                      <a:pt x="12999" y="1"/>
                      <a:pt x="12088" y="1"/>
                    </a:cubicBezTo>
                    <a:close/>
                    <a:moveTo>
                      <a:pt x="6079" y="65378"/>
                    </a:moveTo>
                    <a:cubicBezTo>
                      <a:pt x="6078" y="65384"/>
                      <a:pt x="6078" y="65390"/>
                      <a:pt x="6078" y="65396"/>
                    </a:cubicBezTo>
                    <a:cubicBezTo>
                      <a:pt x="6078" y="65390"/>
                      <a:pt x="6078" y="65384"/>
                      <a:pt x="6079" y="65378"/>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0" name="Google Shape;120;p3"/>
              <p:cNvSpPr/>
              <p:nvPr/>
            </p:nvSpPr>
            <p:spPr>
              <a:xfrm>
                <a:off x="-1766300" y="2414375"/>
                <a:ext cx="329125" cy="283550"/>
              </a:xfrm>
              <a:custGeom>
                <a:avLst/>
                <a:gdLst/>
                <a:ahLst/>
                <a:cxnLst/>
                <a:rect l="l" t="t" r="r" b="b"/>
                <a:pathLst>
                  <a:path w="13165" h="11342" extrusionOk="0">
                    <a:moveTo>
                      <a:pt x="7214" y="1"/>
                    </a:moveTo>
                    <a:cubicBezTo>
                      <a:pt x="7203" y="1"/>
                      <a:pt x="7192" y="2"/>
                      <a:pt x="7181" y="4"/>
                    </a:cubicBezTo>
                    <a:cubicBezTo>
                      <a:pt x="7053" y="55"/>
                      <a:pt x="6976" y="260"/>
                      <a:pt x="7104" y="337"/>
                    </a:cubicBezTo>
                    <a:cubicBezTo>
                      <a:pt x="7130" y="363"/>
                      <a:pt x="7155" y="363"/>
                      <a:pt x="7181" y="363"/>
                    </a:cubicBezTo>
                    <a:cubicBezTo>
                      <a:pt x="7258" y="363"/>
                      <a:pt x="7335" y="337"/>
                      <a:pt x="7386" y="260"/>
                    </a:cubicBezTo>
                    <a:cubicBezTo>
                      <a:pt x="7433" y="120"/>
                      <a:pt x="7330" y="1"/>
                      <a:pt x="7214" y="1"/>
                    </a:cubicBezTo>
                    <a:close/>
                    <a:moveTo>
                      <a:pt x="10096" y="914"/>
                    </a:moveTo>
                    <a:cubicBezTo>
                      <a:pt x="10065" y="914"/>
                      <a:pt x="10033" y="918"/>
                      <a:pt x="10001" y="927"/>
                    </a:cubicBezTo>
                    <a:cubicBezTo>
                      <a:pt x="9719" y="1004"/>
                      <a:pt x="9591" y="1440"/>
                      <a:pt x="9848" y="1619"/>
                    </a:cubicBezTo>
                    <a:cubicBezTo>
                      <a:pt x="9899" y="1619"/>
                      <a:pt x="9950" y="1645"/>
                      <a:pt x="10001" y="1645"/>
                    </a:cubicBezTo>
                    <a:cubicBezTo>
                      <a:pt x="10024" y="1648"/>
                      <a:pt x="10046" y="1650"/>
                      <a:pt x="10069" y="1650"/>
                    </a:cubicBezTo>
                    <a:cubicBezTo>
                      <a:pt x="10224" y="1650"/>
                      <a:pt x="10370" y="1571"/>
                      <a:pt x="10437" y="1414"/>
                    </a:cubicBezTo>
                    <a:cubicBezTo>
                      <a:pt x="10528" y="1164"/>
                      <a:pt x="10337" y="914"/>
                      <a:pt x="10096" y="914"/>
                    </a:cubicBezTo>
                    <a:close/>
                    <a:moveTo>
                      <a:pt x="4839" y="1534"/>
                    </a:moveTo>
                    <a:cubicBezTo>
                      <a:pt x="4695" y="1534"/>
                      <a:pt x="4554" y="1605"/>
                      <a:pt x="4540" y="1748"/>
                    </a:cubicBezTo>
                    <a:cubicBezTo>
                      <a:pt x="4540" y="1799"/>
                      <a:pt x="4540" y="1824"/>
                      <a:pt x="4540" y="1876"/>
                    </a:cubicBezTo>
                    <a:cubicBezTo>
                      <a:pt x="4591" y="2030"/>
                      <a:pt x="4719" y="2158"/>
                      <a:pt x="4873" y="2183"/>
                    </a:cubicBezTo>
                    <a:cubicBezTo>
                      <a:pt x="5129" y="2183"/>
                      <a:pt x="5309" y="1876"/>
                      <a:pt x="5129" y="1671"/>
                    </a:cubicBezTo>
                    <a:cubicBezTo>
                      <a:pt x="5072" y="1579"/>
                      <a:pt x="4955" y="1534"/>
                      <a:pt x="4839" y="1534"/>
                    </a:cubicBezTo>
                    <a:close/>
                    <a:moveTo>
                      <a:pt x="7873" y="1434"/>
                    </a:moveTo>
                    <a:cubicBezTo>
                      <a:pt x="7815" y="1434"/>
                      <a:pt x="7755" y="1444"/>
                      <a:pt x="7694" y="1465"/>
                    </a:cubicBezTo>
                    <a:cubicBezTo>
                      <a:pt x="7309" y="1542"/>
                      <a:pt x="7104" y="2183"/>
                      <a:pt x="7488" y="2414"/>
                    </a:cubicBezTo>
                    <a:lnTo>
                      <a:pt x="7514" y="2414"/>
                    </a:lnTo>
                    <a:cubicBezTo>
                      <a:pt x="7565" y="2440"/>
                      <a:pt x="7642" y="2466"/>
                      <a:pt x="7694" y="2491"/>
                    </a:cubicBezTo>
                    <a:cubicBezTo>
                      <a:pt x="7715" y="2493"/>
                      <a:pt x="7737" y="2494"/>
                      <a:pt x="7759" y="2494"/>
                    </a:cubicBezTo>
                    <a:cubicBezTo>
                      <a:pt x="7992" y="2494"/>
                      <a:pt x="8217" y="2369"/>
                      <a:pt x="8335" y="2158"/>
                    </a:cubicBezTo>
                    <a:cubicBezTo>
                      <a:pt x="8489" y="1805"/>
                      <a:pt x="8227" y="1434"/>
                      <a:pt x="7873" y="1434"/>
                    </a:cubicBezTo>
                    <a:close/>
                    <a:moveTo>
                      <a:pt x="12521" y="1809"/>
                    </a:moveTo>
                    <a:cubicBezTo>
                      <a:pt x="12477" y="1809"/>
                      <a:pt x="12432" y="1814"/>
                      <a:pt x="12386" y="1824"/>
                    </a:cubicBezTo>
                    <a:cubicBezTo>
                      <a:pt x="12002" y="1927"/>
                      <a:pt x="11796" y="2568"/>
                      <a:pt x="12181" y="2799"/>
                    </a:cubicBezTo>
                    <a:cubicBezTo>
                      <a:pt x="12232" y="2825"/>
                      <a:pt x="12309" y="2850"/>
                      <a:pt x="12386" y="2850"/>
                    </a:cubicBezTo>
                    <a:cubicBezTo>
                      <a:pt x="12424" y="2858"/>
                      <a:pt x="12461" y="2861"/>
                      <a:pt x="12498" y="2861"/>
                    </a:cubicBezTo>
                    <a:cubicBezTo>
                      <a:pt x="12709" y="2861"/>
                      <a:pt x="12896" y="2739"/>
                      <a:pt x="13027" y="2542"/>
                    </a:cubicBezTo>
                    <a:cubicBezTo>
                      <a:pt x="13165" y="2175"/>
                      <a:pt x="12892" y="1809"/>
                      <a:pt x="12521" y="1809"/>
                    </a:cubicBezTo>
                    <a:close/>
                    <a:moveTo>
                      <a:pt x="10496" y="2693"/>
                    </a:moveTo>
                    <a:cubicBezTo>
                      <a:pt x="10485" y="2693"/>
                      <a:pt x="10474" y="2694"/>
                      <a:pt x="10463" y="2696"/>
                    </a:cubicBezTo>
                    <a:cubicBezTo>
                      <a:pt x="10335" y="2722"/>
                      <a:pt x="10258" y="2953"/>
                      <a:pt x="10386" y="3030"/>
                    </a:cubicBezTo>
                    <a:cubicBezTo>
                      <a:pt x="10412" y="3055"/>
                      <a:pt x="10412" y="3055"/>
                      <a:pt x="10437" y="3055"/>
                    </a:cubicBezTo>
                    <a:cubicBezTo>
                      <a:pt x="10540" y="3055"/>
                      <a:pt x="10617" y="3030"/>
                      <a:pt x="10668" y="2953"/>
                    </a:cubicBezTo>
                    <a:cubicBezTo>
                      <a:pt x="10715" y="2812"/>
                      <a:pt x="10612" y="2693"/>
                      <a:pt x="10496" y="2693"/>
                    </a:cubicBezTo>
                    <a:close/>
                    <a:moveTo>
                      <a:pt x="3134" y="3127"/>
                    </a:moveTo>
                    <a:cubicBezTo>
                      <a:pt x="3124" y="3127"/>
                      <a:pt x="3114" y="3129"/>
                      <a:pt x="3104" y="3132"/>
                    </a:cubicBezTo>
                    <a:cubicBezTo>
                      <a:pt x="3027" y="3158"/>
                      <a:pt x="3001" y="3260"/>
                      <a:pt x="3078" y="3312"/>
                    </a:cubicBezTo>
                    <a:lnTo>
                      <a:pt x="3078" y="3337"/>
                    </a:lnTo>
                    <a:lnTo>
                      <a:pt x="3104" y="3337"/>
                    </a:lnTo>
                    <a:cubicBezTo>
                      <a:pt x="3155" y="3337"/>
                      <a:pt x="3206" y="3312"/>
                      <a:pt x="3232" y="3260"/>
                    </a:cubicBezTo>
                    <a:cubicBezTo>
                      <a:pt x="3254" y="3194"/>
                      <a:pt x="3199" y="3127"/>
                      <a:pt x="3134" y="3127"/>
                    </a:cubicBezTo>
                    <a:close/>
                    <a:moveTo>
                      <a:pt x="6219" y="3536"/>
                    </a:moveTo>
                    <a:cubicBezTo>
                      <a:pt x="6072" y="3536"/>
                      <a:pt x="5928" y="3614"/>
                      <a:pt x="5899" y="3773"/>
                    </a:cubicBezTo>
                    <a:lnTo>
                      <a:pt x="5924" y="3773"/>
                    </a:lnTo>
                    <a:cubicBezTo>
                      <a:pt x="5924" y="3799"/>
                      <a:pt x="5924" y="3850"/>
                      <a:pt x="5924" y="3902"/>
                    </a:cubicBezTo>
                    <a:cubicBezTo>
                      <a:pt x="5950" y="4055"/>
                      <a:pt x="6078" y="4158"/>
                      <a:pt x="6232" y="4184"/>
                    </a:cubicBezTo>
                    <a:cubicBezTo>
                      <a:pt x="6243" y="4185"/>
                      <a:pt x="6254" y="4185"/>
                      <a:pt x="6265" y="4185"/>
                    </a:cubicBezTo>
                    <a:cubicBezTo>
                      <a:pt x="6526" y="4185"/>
                      <a:pt x="6662" y="3892"/>
                      <a:pt x="6514" y="3671"/>
                    </a:cubicBezTo>
                    <a:cubicBezTo>
                      <a:pt x="6447" y="3582"/>
                      <a:pt x="6332" y="3536"/>
                      <a:pt x="6219" y="3536"/>
                    </a:cubicBezTo>
                    <a:close/>
                    <a:moveTo>
                      <a:pt x="3009" y="4870"/>
                    </a:moveTo>
                    <a:cubicBezTo>
                      <a:pt x="2866" y="4870"/>
                      <a:pt x="2722" y="4947"/>
                      <a:pt x="2693" y="5107"/>
                    </a:cubicBezTo>
                    <a:lnTo>
                      <a:pt x="2719" y="5107"/>
                    </a:lnTo>
                    <a:cubicBezTo>
                      <a:pt x="2693" y="5158"/>
                      <a:pt x="2693" y="5184"/>
                      <a:pt x="2719" y="5235"/>
                    </a:cubicBezTo>
                    <a:cubicBezTo>
                      <a:pt x="2745" y="5389"/>
                      <a:pt x="2873" y="5517"/>
                      <a:pt x="3027" y="5517"/>
                    </a:cubicBezTo>
                    <a:cubicBezTo>
                      <a:pt x="3038" y="5518"/>
                      <a:pt x="3049" y="5518"/>
                      <a:pt x="3059" y="5518"/>
                    </a:cubicBezTo>
                    <a:cubicBezTo>
                      <a:pt x="3320" y="5518"/>
                      <a:pt x="3456" y="5226"/>
                      <a:pt x="3283" y="5004"/>
                    </a:cubicBezTo>
                    <a:cubicBezTo>
                      <a:pt x="3228" y="4915"/>
                      <a:pt x="3119" y="4870"/>
                      <a:pt x="3009" y="4870"/>
                    </a:cubicBezTo>
                    <a:close/>
                    <a:moveTo>
                      <a:pt x="6277" y="5340"/>
                    </a:moveTo>
                    <a:cubicBezTo>
                      <a:pt x="6229" y="5340"/>
                      <a:pt x="6179" y="5348"/>
                      <a:pt x="6129" y="5363"/>
                    </a:cubicBezTo>
                    <a:cubicBezTo>
                      <a:pt x="5745" y="5466"/>
                      <a:pt x="5540" y="6107"/>
                      <a:pt x="5924" y="6312"/>
                    </a:cubicBezTo>
                    <a:cubicBezTo>
                      <a:pt x="5976" y="6363"/>
                      <a:pt x="6053" y="6363"/>
                      <a:pt x="6129" y="6389"/>
                    </a:cubicBezTo>
                    <a:cubicBezTo>
                      <a:pt x="6151" y="6391"/>
                      <a:pt x="6173" y="6392"/>
                      <a:pt x="6194" y="6392"/>
                    </a:cubicBezTo>
                    <a:cubicBezTo>
                      <a:pt x="6424" y="6392"/>
                      <a:pt x="6630" y="6267"/>
                      <a:pt x="6771" y="6055"/>
                    </a:cubicBezTo>
                    <a:cubicBezTo>
                      <a:pt x="6906" y="5718"/>
                      <a:pt x="6625" y="5340"/>
                      <a:pt x="6277" y="5340"/>
                    </a:cubicBezTo>
                    <a:close/>
                    <a:moveTo>
                      <a:pt x="1163" y="6898"/>
                    </a:moveTo>
                    <a:cubicBezTo>
                      <a:pt x="1152" y="6898"/>
                      <a:pt x="1140" y="6899"/>
                      <a:pt x="1129" y="6902"/>
                    </a:cubicBezTo>
                    <a:cubicBezTo>
                      <a:pt x="1001" y="6927"/>
                      <a:pt x="924" y="7158"/>
                      <a:pt x="1052" y="7235"/>
                    </a:cubicBezTo>
                    <a:cubicBezTo>
                      <a:pt x="1078" y="7235"/>
                      <a:pt x="1104" y="7261"/>
                      <a:pt x="1129" y="7261"/>
                    </a:cubicBezTo>
                    <a:cubicBezTo>
                      <a:pt x="1206" y="7261"/>
                      <a:pt x="1283" y="7235"/>
                      <a:pt x="1334" y="7132"/>
                    </a:cubicBezTo>
                    <a:cubicBezTo>
                      <a:pt x="1381" y="7015"/>
                      <a:pt x="1278" y="6898"/>
                      <a:pt x="1163" y="6898"/>
                    </a:cubicBezTo>
                    <a:close/>
                    <a:moveTo>
                      <a:pt x="5001" y="7850"/>
                    </a:moveTo>
                    <a:cubicBezTo>
                      <a:pt x="4924" y="7876"/>
                      <a:pt x="4899" y="8004"/>
                      <a:pt x="4950" y="8056"/>
                    </a:cubicBezTo>
                    <a:lnTo>
                      <a:pt x="5001" y="8056"/>
                    </a:lnTo>
                    <a:cubicBezTo>
                      <a:pt x="5052" y="8056"/>
                      <a:pt x="5104" y="8030"/>
                      <a:pt x="5129" y="8004"/>
                    </a:cubicBezTo>
                    <a:cubicBezTo>
                      <a:pt x="5155" y="7927"/>
                      <a:pt x="5078" y="7850"/>
                      <a:pt x="5001" y="7850"/>
                    </a:cubicBezTo>
                    <a:close/>
                    <a:moveTo>
                      <a:pt x="2940" y="7598"/>
                    </a:moveTo>
                    <a:cubicBezTo>
                      <a:pt x="2902" y="7598"/>
                      <a:pt x="2862" y="7605"/>
                      <a:pt x="2822" y="7620"/>
                    </a:cubicBezTo>
                    <a:cubicBezTo>
                      <a:pt x="2565" y="7697"/>
                      <a:pt x="2437" y="8107"/>
                      <a:pt x="2693" y="8235"/>
                    </a:cubicBezTo>
                    <a:cubicBezTo>
                      <a:pt x="2719" y="8261"/>
                      <a:pt x="2770" y="8286"/>
                      <a:pt x="2822" y="8286"/>
                    </a:cubicBezTo>
                    <a:cubicBezTo>
                      <a:pt x="2838" y="8289"/>
                      <a:pt x="2854" y="8290"/>
                      <a:pt x="2870" y="8290"/>
                    </a:cubicBezTo>
                    <a:cubicBezTo>
                      <a:pt x="3007" y="8290"/>
                      <a:pt x="3137" y="8196"/>
                      <a:pt x="3206" y="8081"/>
                    </a:cubicBezTo>
                    <a:cubicBezTo>
                      <a:pt x="3338" y="7840"/>
                      <a:pt x="3169" y="7598"/>
                      <a:pt x="2940" y="7598"/>
                    </a:cubicBezTo>
                    <a:close/>
                    <a:moveTo>
                      <a:pt x="6698" y="7919"/>
                    </a:moveTo>
                    <a:cubicBezTo>
                      <a:pt x="6554" y="7919"/>
                      <a:pt x="6414" y="7990"/>
                      <a:pt x="6386" y="8133"/>
                    </a:cubicBezTo>
                    <a:lnTo>
                      <a:pt x="6412" y="8133"/>
                    </a:lnTo>
                    <a:cubicBezTo>
                      <a:pt x="6412" y="8184"/>
                      <a:pt x="6412" y="8235"/>
                      <a:pt x="6412" y="8261"/>
                    </a:cubicBezTo>
                    <a:cubicBezTo>
                      <a:pt x="6437" y="8415"/>
                      <a:pt x="6565" y="8543"/>
                      <a:pt x="6745" y="8568"/>
                    </a:cubicBezTo>
                    <a:cubicBezTo>
                      <a:pt x="7001" y="8568"/>
                      <a:pt x="7181" y="8261"/>
                      <a:pt x="7001" y="8056"/>
                    </a:cubicBezTo>
                    <a:cubicBezTo>
                      <a:pt x="6933" y="7964"/>
                      <a:pt x="6814" y="7919"/>
                      <a:pt x="6698" y="7919"/>
                    </a:cubicBezTo>
                    <a:close/>
                    <a:moveTo>
                      <a:pt x="4317" y="9878"/>
                    </a:moveTo>
                    <a:cubicBezTo>
                      <a:pt x="4265" y="9878"/>
                      <a:pt x="4210" y="9886"/>
                      <a:pt x="4155" y="9902"/>
                    </a:cubicBezTo>
                    <a:cubicBezTo>
                      <a:pt x="3770" y="9979"/>
                      <a:pt x="3565" y="10645"/>
                      <a:pt x="3950" y="10851"/>
                    </a:cubicBezTo>
                    <a:cubicBezTo>
                      <a:pt x="4001" y="10876"/>
                      <a:pt x="4078" y="10902"/>
                      <a:pt x="4129" y="10928"/>
                    </a:cubicBezTo>
                    <a:cubicBezTo>
                      <a:pt x="4153" y="10930"/>
                      <a:pt x="4177" y="10931"/>
                      <a:pt x="4200" y="10931"/>
                    </a:cubicBezTo>
                    <a:cubicBezTo>
                      <a:pt x="4454" y="10931"/>
                      <a:pt x="4677" y="10805"/>
                      <a:pt x="4770" y="10594"/>
                    </a:cubicBezTo>
                    <a:cubicBezTo>
                      <a:pt x="4927" y="10236"/>
                      <a:pt x="4673" y="9878"/>
                      <a:pt x="4317" y="9878"/>
                    </a:cubicBezTo>
                    <a:close/>
                    <a:moveTo>
                      <a:pt x="746" y="10289"/>
                    </a:moveTo>
                    <a:cubicBezTo>
                      <a:pt x="696" y="10289"/>
                      <a:pt x="644" y="10297"/>
                      <a:pt x="591" y="10312"/>
                    </a:cubicBezTo>
                    <a:cubicBezTo>
                      <a:pt x="206" y="10415"/>
                      <a:pt x="1" y="11056"/>
                      <a:pt x="386" y="11287"/>
                    </a:cubicBezTo>
                    <a:lnTo>
                      <a:pt x="386" y="11261"/>
                    </a:lnTo>
                    <a:cubicBezTo>
                      <a:pt x="437" y="11312"/>
                      <a:pt x="514" y="11338"/>
                      <a:pt x="565" y="11338"/>
                    </a:cubicBezTo>
                    <a:cubicBezTo>
                      <a:pt x="589" y="11340"/>
                      <a:pt x="613" y="11341"/>
                      <a:pt x="636" y="11341"/>
                    </a:cubicBezTo>
                    <a:cubicBezTo>
                      <a:pt x="889" y="11341"/>
                      <a:pt x="1112" y="11216"/>
                      <a:pt x="1206" y="11004"/>
                    </a:cubicBezTo>
                    <a:cubicBezTo>
                      <a:pt x="1364" y="10667"/>
                      <a:pt x="1106" y="10289"/>
                      <a:pt x="746" y="10289"/>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1" name="Google Shape;121;p3"/>
              <p:cNvSpPr/>
              <p:nvPr/>
            </p:nvSpPr>
            <p:spPr>
              <a:xfrm>
                <a:off x="-1809250" y="2563500"/>
                <a:ext cx="247275" cy="1438900"/>
              </a:xfrm>
              <a:custGeom>
                <a:avLst/>
                <a:gdLst/>
                <a:ahLst/>
                <a:cxnLst/>
                <a:rect l="l" t="t" r="r" b="b"/>
                <a:pathLst>
                  <a:path w="9891" h="57556" extrusionOk="0">
                    <a:moveTo>
                      <a:pt x="9445" y="0"/>
                    </a:moveTo>
                    <a:cubicBezTo>
                      <a:pt x="9304" y="0"/>
                      <a:pt x="9164" y="81"/>
                      <a:pt x="9104" y="270"/>
                    </a:cubicBezTo>
                    <a:cubicBezTo>
                      <a:pt x="4617" y="13912"/>
                      <a:pt x="1" y="34913"/>
                      <a:pt x="3386" y="57247"/>
                    </a:cubicBezTo>
                    <a:cubicBezTo>
                      <a:pt x="3411" y="57427"/>
                      <a:pt x="3565" y="57555"/>
                      <a:pt x="3745" y="57555"/>
                    </a:cubicBezTo>
                    <a:lnTo>
                      <a:pt x="3822" y="57555"/>
                    </a:lnTo>
                    <a:cubicBezTo>
                      <a:pt x="4027" y="57530"/>
                      <a:pt x="4155" y="57324"/>
                      <a:pt x="4129" y="57119"/>
                    </a:cubicBezTo>
                    <a:cubicBezTo>
                      <a:pt x="796" y="34939"/>
                      <a:pt x="5360" y="14091"/>
                      <a:pt x="9796" y="501"/>
                    </a:cubicBezTo>
                    <a:cubicBezTo>
                      <a:pt x="9890" y="202"/>
                      <a:pt x="9667" y="0"/>
                      <a:pt x="9445"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sp>
        <p:nvSpPr>
          <p:cNvPr id="122" name="Google Shape;122;p3"/>
          <p:cNvSpPr txBox="1">
            <a:spLocks noGrp="1"/>
          </p:cNvSpPr>
          <p:nvPr>
            <p:ph type="title"/>
          </p:nvPr>
        </p:nvSpPr>
        <p:spPr>
          <a:xfrm>
            <a:off x="2679000" y="3267333"/>
            <a:ext cx="6834000" cy="962800"/>
          </a:xfrm>
          <a:prstGeom prst="rect">
            <a:avLst/>
          </a:prstGeom>
        </p:spPr>
        <p:txBody>
          <a:bodyPr spcFirstLastPara="1" wrap="square" lIns="91425" tIns="91425" rIns="91425" bIns="91425" anchor="ctr" anchorCtr="0">
            <a:noAutofit/>
          </a:bodyPr>
          <a:lstStyle>
            <a:lvl1pPr lvl="0" algn="ctr">
              <a:spcBef>
                <a:spcPts val="0"/>
              </a:spcBef>
              <a:spcAft>
                <a:spcPts val="0"/>
              </a:spcAft>
              <a:buSzPts val="3600"/>
              <a:buNone/>
              <a:defRPr sz="4800"/>
            </a:lvl1pPr>
            <a:lvl2pPr lvl="1" algn="ctr">
              <a:spcBef>
                <a:spcPts val="0"/>
              </a:spcBef>
              <a:spcAft>
                <a:spcPts val="0"/>
              </a:spcAft>
              <a:buSzPts val="3600"/>
              <a:buNone/>
              <a:defRPr sz="4800"/>
            </a:lvl2pPr>
            <a:lvl3pPr lvl="2" algn="ctr">
              <a:spcBef>
                <a:spcPts val="0"/>
              </a:spcBef>
              <a:spcAft>
                <a:spcPts val="0"/>
              </a:spcAft>
              <a:buSzPts val="3600"/>
              <a:buNone/>
              <a:defRPr sz="4800"/>
            </a:lvl3pPr>
            <a:lvl4pPr lvl="3" algn="ctr">
              <a:spcBef>
                <a:spcPts val="0"/>
              </a:spcBef>
              <a:spcAft>
                <a:spcPts val="0"/>
              </a:spcAft>
              <a:buSzPts val="3600"/>
              <a:buNone/>
              <a:defRPr sz="4800"/>
            </a:lvl4pPr>
            <a:lvl5pPr lvl="4" algn="ctr">
              <a:spcBef>
                <a:spcPts val="0"/>
              </a:spcBef>
              <a:spcAft>
                <a:spcPts val="0"/>
              </a:spcAft>
              <a:buSzPts val="3600"/>
              <a:buNone/>
              <a:defRPr sz="4800"/>
            </a:lvl5pPr>
            <a:lvl6pPr lvl="5" algn="ctr">
              <a:spcBef>
                <a:spcPts val="0"/>
              </a:spcBef>
              <a:spcAft>
                <a:spcPts val="0"/>
              </a:spcAft>
              <a:buSzPts val="3600"/>
              <a:buNone/>
              <a:defRPr sz="4800"/>
            </a:lvl6pPr>
            <a:lvl7pPr lvl="6" algn="ctr">
              <a:spcBef>
                <a:spcPts val="0"/>
              </a:spcBef>
              <a:spcAft>
                <a:spcPts val="0"/>
              </a:spcAft>
              <a:buSzPts val="3600"/>
              <a:buNone/>
              <a:defRPr sz="4800"/>
            </a:lvl7pPr>
            <a:lvl8pPr lvl="7" algn="ctr">
              <a:spcBef>
                <a:spcPts val="0"/>
              </a:spcBef>
              <a:spcAft>
                <a:spcPts val="0"/>
              </a:spcAft>
              <a:buSzPts val="3600"/>
              <a:buNone/>
              <a:defRPr sz="4800"/>
            </a:lvl8pPr>
            <a:lvl9pPr lvl="8" algn="ctr">
              <a:spcBef>
                <a:spcPts val="0"/>
              </a:spcBef>
              <a:spcAft>
                <a:spcPts val="0"/>
              </a:spcAft>
              <a:buSzPts val="3600"/>
              <a:buNone/>
              <a:defRPr sz="4800"/>
            </a:lvl9pPr>
          </a:lstStyle>
          <a:p>
            <a:endParaRPr/>
          </a:p>
        </p:txBody>
      </p:sp>
      <p:sp>
        <p:nvSpPr>
          <p:cNvPr id="123" name="Google Shape;123;p3"/>
          <p:cNvSpPr txBox="1">
            <a:spLocks noGrp="1"/>
          </p:cNvSpPr>
          <p:nvPr>
            <p:ph type="title" idx="2" hasCustomPrompt="1"/>
          </p:nvPr>
        </p:nvSpPr>
        <p:spPr>
          <a:xfrm>
            <a:off x="5516600" y="1038600"/>
            <a:ext cx="1158800" cy="9628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3"/>
              </a:buClr>
              <a:buSzPts val="4900"/>
              <a:buNone/>
              <a:defRPr sz="6667">
                <a:solidFill>
                  <a:schemeClr val="dk1"/>
                </a:solidFill>
              </a:defRPr>
            </a:lvl1pPr>
            <a:lvl2pPr lvl="1" algn="ctr" rtl="0">
              <a:spcBef>
                <a:spcPts val="0"/>
              </a:spcBef>
              <a:spcAft>
                <a:spcPts val="0"/>
              </a:spcAft>
              <a:buClr>
                <a:schemeClr val="accent3"/>
              </a:buClr>
              <a:buSzPts val="4900"/>
              <a:buNone/>
              <a:defRPr sz="6533">
                <a:solidFill>
                  <a:schemeClr val="accent3"/>
                </a:solidFill>
              </a:defRPr>
            </a:lvl2pPr>
            <a:lvl3pPr lvl="2" algn="ctr" rtl="0">
              <a:spcBef>
                <a:spcPts val="0"/>
              </a:spcBef>
              <a:spcAft>
                <a:spcPts val="0"/>
              </a:spcAft>
              <a:buClr>
                <a:schemeClr val="accent3"/>
              </a:buClr>
              <a:buSzPts val="4900"/>
              <a:buNone/>
              <a:defRPr sz="6533">
                <a:solidFill>
                  <a:schemeClr val="accent3"/>
                </a:solidFill>
              </a:defRPr>
            </a:lvl3pPr>
            <a:lvl4pPr lvl="3" algn="ctr" rtl="0">
              <a:spcBef>
                <a:spcPts val="0"/>
              </a:spcBef>
              <a:spcAft>
                <a:spcPts val="0"/>
              </a:spcAft>
              <a:buClr>
                <a:schemeClr val="accent3"/>
              </a:buClr>
              <a:buSzPts val="4900"/>
              <a:buNone/>
              <a:defRPr sz="6533">
                <a:solidFill>
                  <a:schemeClr val="accent3"/>
                </a:solidFill>
              </a:defRPr>
            </a:lvl4pPr>
            <a:lvl5pPr lvl="4" algn="ctr" rtl="0">
              <a:spcBef>
                <a:spcPts val="0"/>
              </a:spcBef>
              <a:spcAft>
                <a:spcPts val="0"/>
              </a:spcAft>
              <a:buClr>
                <a:schemeClr val="accent3"/>
              </a:buClr>
              <a:buSzPts val="4900"/>
              <a:buNone/>
              <a:defRPr sz="6533">
                <a:solidFill>
                  <a:schemeClr val="accent3"/>
                </a:solidFill>
              </a:defRPr>
            </a:lvl5pPr>
            <a:lvl6pPr lvl="5" algn="ctr" rtl="0">
              <a:spcBef>
                <a:spcPts val="0"/>
              </a:spcBef>
              <a:spcAft>
                <a:spcPts val="0"/>
              </a:spcAft>
              <a:buClr>
                <a:schemeClr val="accent3"/>
              </a:buClr>
              <a:buSzPts val="4900"/>
              <a:buNone/>
              <a:defRPr sz="6533">
                <a:solidFill>
                  <a:schemeClr val="accent3"/>
                </a:solidFill>
              </a:defRPr>
            </a:lvl6pPr>
            <a:lvl7pPr lvl="6" algn="ctr" rtl="0">
              <a:spcBef>
                <a:spcPts val="0"/>
              </a:spcBef>
              <a:spcAft>
                <a:spcPts val="0"/>
              </a:spcAft>
              <a:buClr>
                <a:schemeClr val="accent3"/>
              </a:buClr>
              <a:buSzPts val="4900"/>
              <a:buNone/>
              <a:defRPr sz="6533">
                <a:solidFill>
                  <a:schemeClr val="accent3"/>
                </a:solidFill>
              </a:defRPr>
            </a:lvl7pPr>
            <a:lvl8pPr lvl="7" algn="ctr" rtl="0">
              <a:spcBef>
                <a:spcPts val="0"/>
              </a:spcBef>
              <a:spcAft>
                <a:spcPts val="0"/>
              </a:spcAft>
              <a:buClr>
                <a:schemeClr val="accent3"/>
              </a:buClr>
              <a:buSzPts val="4900"/>
              <a:buNone/>
              <a:defRPr sz="6533">
                <a:solidFill>
                  <a:schemeClr val="accent3"/>
                </a:solidFill>
              </a:defRPr>
            </a:lvl8pPr>
            <a:lvl9pPr lvl="8" algn="ctr" rtl="0">
              <a:spcBef>
                <a:spcPts val="0"/>
              </a:spcBef>
              <a:spcAft>
                <a:spcPts val="0"/>
              </a:spcAft>
              <a:buClr>
                <a:schemeClr val="accent3"/>
              </a:buClr>
              <a:buSzPts val="4900"/>
              <a:buNone/>
              <a:defRPr sz="6533">
                <a:solidFill>
                  <a:schemeClr val="accent3"/>
                </a:solidFill>
              </a:defRPr>
            </a:lvl9pPr>
          </a:lstStyle>
          <a:p>
            <a:r>
              <a:t>xx%</a:t>
            </a:r>
          </a:p>
        </p:txBody>
      </p:sp>
      <p:sp>
        <p:nvSpPr>
          <p:cNvPr id="124" name="Google Shape;124;p3"/>
          <p:cNvSpPr txBox="1">
            <a:spLocks noGrp="1"/>
          </p:cNvSpPr>
          <p:nvPr>
            <p:ph type="subTitle" idx="1"/>
          </p:nvPr>
        </p:nvSpPr>
        <p:spPr>
          <a:xfrm>
            <a:off x="4102400" y="4230133"/>
            <a:ext cx="3987200" cy="781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600"/>
              <a:buNone/>
              <a:defRPr sz="2133"/>
            </a:lvl1pPr>
            <a:lvl2pPr lvl="1" algn="ctr" rtl="0">
              <a:lnSpc>
                <a:spcPct val="100000"/>
              </a:lnSpc>
              <a:spcBef>
                <a:spcPts val="0"/>
              </a:spcBef>
              <a:spcAft>
                <a:spcPts val="0"/>
              </a:spcAft>
              <a:buSzPts val="1600"/>
              <a:buNone/>
              <a:defRPr sz="2133"/>
            </a:lvl2pPr>
            <a:lvl3pPr lvl="2" algn="ctr" rtl="0">
              <a:lnSpc>
                <a:spcPct val="100000"/>
              </a:lnSpc>
              <a:spcBef>
                <a:spcPts val="0"/>
              </a:spcBef>
              <a:spcAft>
                <a:spcPts val="0"/>
              </a:spcAft>
              <a:buSzPts val="1600"/>
              <a:buNone/>
              <a:defRPr sz="2133"/>
            </a:lvl3pPr>
            <a:lvl4pPr lvl="3" algn="ctr" rtl="0">
              <a:lnSpc>
                <a:spcPct val="100000"/>
              </a:lnSpc>
              <a:spcBef>
                <a:spcPts val="0"/>
              </a:spcBef>
              <a:spcAft>
                <a:spcPts val="0"/>
              </a:spcAft>
              <a:buSzPts val="1600"/>
              <a:buNone/>
              <a:defRPr sz="2133"/>
            </a:lvl4pPr>
            <a:lvl5pPr lvl="4" algn="ctr" rtl="0">
              <a:lnSpc>
                <a:spcPct val="100000"/>
              </a:lnSpc>
              <a:spcBef>
                <a:spcPts val="0"/>
              </a:spcBef>
              <a:spcAft>
                <a:spcPts val="0"/>
              </a:spcAft>
              <a:buSzPts val="1600"/>
              <a:buNone/>
              <a:defRPr sz="2133"/>
            </a:lvl5pPr>
            <a:lvl6pPr lvl="5" algn="ctr" rtl="0">
              <a:lnSpc>
                <a:spcPct val="100000"/>
              </a:lnSpc>
              <a:spcBef>
                <a:spcPts val="0"/>
              </a:spcBef>
              <a:spcAft>
                <a:spcPts val="0"/>
              </a:spcAft>
              <a:buSzPts val="1600"/>
              <a:buNone/>
              <a:defRPr sz="2133"/>
            </a:lvl6pPr>
            <a:lvl7pPr lvl="6" algn="ctr" rtl="0">
              <a:lnSpc>
                <a:spcPct val="100000"/>
              </a:lnSpc>
              <a:spcBef>
                <a:spcPts val="0"/>
              </a:spcBef>
              <a:spcAft>
                <a:spcPts val="0"/>
              </a:spcAft>
              <a:buSzPts val="1600"/>
              <a:buNone/>
              <a:defRPr sz="2133"/>
            </a:lvl7pPr>
            <a:lvl8pPr lvl="7" algn="ctr" rtl="0">
              <a:lnSpc>
                <a:spcPct val="100000"/>
              </a:lnSpc>
              <a:spcBef>
                <a:spcPts val="0"/>
              </a:spcBef>
              <a:spcAft>
                <a:spcPts val="0"/>
              </a:spcAft>
              <a:buSzPts val="1600"/>
              <a:buNone/>
              <a:defRPr sz="2133"/>
            </a:lvl8pPr>
            <a:lvl9pPr lvl="8" algn="ctr" rtl="0">
              <a:lnSpc>
                <a:spcPct val="100000"/>
              </a:lnSpc>
              <a:spcBef>
                <a:spcPts val="0"/>
              </a:spcBef>
              <a:spcAft>
                <a:spcPts val="0"/>
              </a:spcAft>
              <a:buSzPts val="1600"/>
              <a:buNone/>
              <a:defRPr sz="2133"/>
            </a:lvl9pPr>
          </a:lstStyle>
          <a:p>
            <a:endParaRPr/>
          </a:p>
        </p:txBody>
      </p:sp>
    </p:spTree>
    <p:extLst>
      <p:ext uri="{BB962C8B-B14F-4D97-AF65-F5344CB8AC3E}">
        <p14:creationId xmlns:p14="http://schemas.microsoft.com/office/powerpoint/2010/main" val="1447864976"/>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vertTitleAndTx" preserve="1">
  <p:cSld name="竖排标题与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p>
          <a:p>
            <a:pPr lvl="1"/>
            <a:r>
              <a:rPr lang="zh-CN" altLang="en-US"/>
              <a:t>二级</a:t>
            </a:r>
          </a:p>
          <a:p>
            <a:pPr lvl="2"/>
            <a:r>
              <a:rPr lang="zh-CN" altLang="en-US"/>
              <a:t>三级</a:t>
            </a:r>
          </a:p>
          <a:p>
            <a:pPr lvl="3"/>
            <a:r>
              <a:rPr lang="zh-CN" altLang="en-US"/>
              <a:t>四级</a:t>
            </a:r>
          </a:p>
          <a:p>
            <a:pPr lvl="4"/>
            <a:r>
              <a:rPr lang="zh-CN" altLang="en-US"/>
              <a:t>五级</a:t>
            </a:r>
          </a:p>
        </p:txBody>
      </p:sp>
      <p:sp>
        <p:nvSpPr>
          <p:cNvPr id="4" name="日期占位符 3"/>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B93665EA-4190-4B26-94CF-11C06665461E}" type="datetimeFigureOut">
              <a:rPr kumimoji="0" lang="zh-CN" altLang="en-US" sz="1200" b="0" i="0" u="none" strike="noStrike" kern="1200" cap="none" spc="0" normalizeH="0" baseline="0" noProof="0" smtClean="0">
                <a:ln>
                  <a:noFill/>
                </a:ln>
                <a:solidFill>
                  <a:prstClr val="black">
                    <a:tint val="75000"/>
                  </a:prstClr>
                </a:solidFill>
                <a:effectLst/>
                <a:uLnTx/>
                <a:uFillTx/>
                <a:latin typeface="思源黑体 CN Light" panose="020B0300000000000000" pitchFamily="34" charset="-122"/>
                <a:ea typeface="思源黑体 CN Light" panose="020B0300000000000000" pitchFamily="34" charset="-122"/>
                <a:cs typeface="+mn-cs"/>
              </a:rPr>
              <a:pPr marL="0" marR="0" lvl="0" indent="0" algn="l" defTabSz="914400" rtl="0" eaLnBrk="1" fontAlgn="auto" latinLnBrk="0" hangingPunct="1">
                <a:lnSpc>
                  <a:spcPct val="100000"/>
                </a:lnSpc>
                <a:spcBef>
                  <a:spcPts val="0"/>
                </a:spcBef>
                <a:spcAft>
                  <a:spcPts val="0"/>
                </a:spcAft>
                <a:buClrTx/>
                <a:buSzTx/>
                <a:buFontTx/>
                <a:buNone/>
                <a:tabLst/>
                <a:defRPr/>
              </a:pPr>
              <a:t>2022/8/7</a:t>
            </a:fld>
            <a:endParaRPr kumimoji="0" lang="zh-CN" altLang="en-US" sz="1200" b="0" i="0" u="none" strike="noStrike" kern="1200" cap="none" spc="0" normalizeH="0" baseline="0" noProof="0">
              <a:ln>
                <a:noFill/>
              </a:ln>
              <a:solidFill>
                <a:prstClr val="black">
                  <a:tint val="75000"/>
                </a:prstClr>
              </a:solidFill>
              <a:effectLst/>
              <a:uLnTx/>
              <a:uFillTx/>
              <a:latin typeface="思源黑体 CN Light" panose="020B0300000000000000" pitchFamily="34" charset="-122"/>
              <a:ea typeface="思源黑体 CN Light" panose="020B0300000000000000" pitchFamily="34" charset="-122"/>
              <a:cs typeface="+mn-cs"/>
            </a:endParaRPr>
          </a:p>
        </p:txBody>
      </p:sp>
      <p:sp>
        <p:nvSpPr>
          <p:cNvPr id="5" name="页脚占位符 4"/>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200" b="0" i="0" u="none" strike="noStrike" kern="1200" cap="none" spc="0" normalizeH="0" baseline="0" noProof="0">
              <a:ln>
                <a:noFill/>
              </a:ln>
              <a:solidFill>
                <a:prstClr val="black">
                  <a:tint val="75000"/>
                </a:prstClr>
              </a:solidFill>
              <a:effectLst/>
              <a:uLnTx/>
              <a:uFillTx/>
              <a:latin typeface="思源黑体 CN Light" panose="020B0300000000000000" pitchFamily="34" charset="-122"/>
              <a:ea typeface="思源黑体 CN Light" panose="020B0300000000000000" pitchFamily="34"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18E094B-4BC8-4851-99F7-361ECCD2878D}" type="slidenum">
              <a:rPr kumimoji="0" lang="zh-CN" altLang="en-US" sz="1200" b="0" i="0" u="none" strike="noStrike" kern="1200" cap="none" spc="0" normalizeH="0" baseline="0" noProof="0" smtClean="0">
                <a:ln>
                  <a:noFill/>
                </a:ln>
                <a:solidFill>
                  <a:prstClr val="black">
                    <a:tint val="75000"/>
                  </a:prstClr>
                </a:solidFill>
                <a:effectLst/>
                <a:uLnTx/>
                <a:uFillTx/>
                <a:latin typeface="思源黑体 CN Light" panose="020B0300000000000000" pitchFamily="34" charset="-122"/>
                <a:ea typeface="思源黑体 CN Light" panose="020B0300000000000000" pitchFamily="34" charset="-122"/>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zh-CN" altLang="en-US" sz="1200" b="0" i="0" u="none" strike="noStrike" kern="1200" cap="none" spc="0" normalizeH="0" baseline="0" noProof="0">
              <a:ln>
                <a:noFill/>
              </a:ln>
              <a:solidFill>
                <a:prstClr val="black">
                  <a:tint val="75000"/>
                </a:prstClr>
              </a:solidFill>
              <a:effectLst/>
              <a:uLnTx/>
              <a:uFillTx/>
              <a:latin typeface="思源黑体 CN Light" panose="020B0300000000000000" pitchFamily="34" charset="-122"/>
              <a:ea typeface="思源黑体 CN Light" panose="020B0300000000000000" pitchFamily="34" charset="-122"/>
              <a:cs typeface="+mn-cs"/>
            </a:endParaRPr>
          </a:p>
        </p:txBody>
      </p:sp>
    </p:spTree>
    <p:extLst>
      <p:ext uri="{BB962C8B-B14F-4D97-AF65-F5344CB8AC3E}">
        <p14:creationId xmlns:p14="http://schemas.microsoft.com/office/powerpoint/2010/main" val="48552899"/>
      </p:ext>
    </p:extLst>
  </p:cSld>
  <p:clrMapOvr>
    <a:masterClrMapping/>
  </p:clrMapOvr>
</p:sldLayout>
</file>

<file path=ppt/slideLayouts/slideLayout220.xml><?xml version="1.0" encoding="utf-8"?>
<p:sldLayout xmlns:a="http://schemas.openxmlformats.org/drawingml/2006/main" xmlns:r="http://schemas.openxmlformats.org/officeDocument/2006/relationships" xmlns:p="http://schemas.openxmlformats.org/presentationml/2006/main" matchingName="Title and body" type="tx">
  <p:cSld name="Title and body">
    <p:spTree>
      <p:nvGrpSpPr>
        <p:cNvPr id="1" name="Shape 125"/>
        <p:cNvGrpSpPr/>
        <p:nvPr/>
      </p:nvGrpSpPr>
      <p:grpSpPr>
        <a:xfrm>
          <a:off x="0" y="0"/>
          <a:ext cx="0" cy="0"/>
          <a:chOff x="0" y="0"/>
          <a:chExt cx="0" cy="0"/>
        </a:xfrm>
      </p:grpSpPr>
      <p:pic>
        <p:nvPicPr>
          <p:cNvPr id="126" name="Google Shape;126;p4"/>
          <p:cNvPicPr preferRelativeResize="0"/>
          <p:nvPr/>
        </p:nvPicPr>
        <p:blipFill>
          <a:blip r:embed="rId2">
            <a:alphaModFix/>
          </a:blip>
          <a:stretch>
            <a:fillRect/>
          </a:stretch>
        </p:blipFill>
        <p:spPr>
          <a:xfrm>
            <a:off x="-75466" y="-36433"/>
            <a:ext cx="12342935" cy="7005332"/>
          </a:xfrm>
          <a:prstGeom prst="rect">
            <a:avLst/>
          </a:prstGeom>
          <a:noFill/>
          <a:ln>
            <a:noFill/>
          </a:ln>
        </p:spPr>
      </p:pic>
      <p:grpSp>
        <p:nvGrpSpPr>
          <p:cNvPr id="127" name="Google Shape;127;p4"/>
          <p:cNvGrpSpPr/>
          <p:nvPr/>
        </p:nvGrpSpPr>
        <p:grpSpPr>
          <a:xfrm>
            <a:off x="945525" y="1516400"/>
            <a:ext cx="10301600" cy="4728400"/>
            <a:chOff x="709144" y="1137300"/>
            <a:chExt cx="7726200" cy="3546300"/>
          </a:xfrm>
        </p:grpSpPr>
        <p:sp>
          <p:nvSpPr>
            <p:cNvPr id="128" name="Google Shape;128;p4"/>
            <p:cNvSpPr/>
            <p:nvPr/>
          </p:nvSpPr>
          <p:spPr>
            <a:xfrm>
              <a:off x="785344" y="1213500"/>
              <a:ext cx="7650000" cy="3470100"/>
            </a:xfrm>
            <a:prstGeom prst="roundRect">
              <a:avLst>
                <a:gd name="adj" fmla="val 8345"/>
              </a:avLst>
            </a:prstGeom>
            <a:solidFill>
              <a:schemeClr val="accen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9" name="Google Shape;129;p4"/>
            <p:cNvSpPr/>
            <p:nvPr/>
          </p:nvSpPr>
          <p:spPr>
            <a:xfrm>
              <a:off x="709144" y="1137300"/>
              <a:ext cx="7650000" cy="3470100"/>
            </a:xfrm>
            <a:prstGeom prst="roundRect">
              <a:avLst>
                <a:gd name="adj" fmla="val 8345"/>
              </a:avLst>
            </a:prstGeom>
            <a:solidFill>
              <a:schemeClr val="l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130" name="Google Shape;130;p4"/>
          <p:cNvSpPr txBox="1">
            <a:spLocks noGrp="1"/>
          </p:cNvSpPr>
          <p:nvPr>
            <p:ph type="body" idx="1"/>
          </p:nvPr>
        </p:nvSpPr>
        <p:spPr>
          <a:xfrm>
            <a:off x="1145817" y="1634251"/>
            <a:ext cx="9900800" cy="4518400"/>
          </a:xfrm>
          <a:prstGeom prst="rect">
            <a:avLst/>
          </a:prstGeom>
        </p:spPr>
        <p:txBody>
          <a:bodyPr spcFirstLastPara="1" wrap="square" lIns="91425" tIns="91425" rIns="91425" bIns="91425" anchor="ctr" anchorCtr="0">
            <a:noAutofit/>
          </a:bodyPr>
          <a:lstStyle>
            <a:lvl1pPr marL="609585" lvl="0" indent="-423323">
              <a:lnSpc>
                <a:spcPct val="100000"/>
              </a:lnSpc>
              <a:spcBef>
                <a:spcPts val="0"/>
              </a:spcBef>
              <a:spcAft>
                <a:spcPts val="0"/>
              </a:spcAft>
              <a:buClr>
                <a:srgbClr val="273638"/>
              </a:buClr>
              <a:buSzPts val="1400"/>
              <a:buChar char="●"/>
              <a:defRPr sz="1600"/>
            </a:lvl1pPr>
            <a:lvl2pPr marL="1219170" lvl="1" indent="-423323">
              <a:spcBef>
                <a:spcPts val="0"/>
              </a:spcBef>
              <a:spcAft>
                <a:spcPts val="0"/>
              </a:spcAft>
              <a:buClr>
                <a:srgbClr val="273638"/>
              </a:buClr>
              <a:buSzPts val="1400"/>
              <a:buChar char="○"/>
              <a:defRPr/>
            </a:lvl2pPr>
            <a:lvl3pPr marL="1828754" lvl="2" indent="-423323">
              <a:spcBef>
                <a:spcPts val="0"/>
              </a:spcBef>
              <a:spcAft>
                <a:spcPts val="0"/>
              </a:spcAft>
              <a:buClr>
                <a:srgbClr val="273638"/>
              </a:buClr>
              <a:buSzPts val="1400"/>
              <a:buChar char="■"/>
              <a:defRPr/>
            </a:lvl3pPr>
            <a:lvl4pPr marL="2438339" lvl="3" indent="-423323">
              <a:spcBef>
                <a:spcPts val="0"/>
              </a:spcBef>
              <a:spcAft>
                <a:spcPts val="0"/>
              </a:spcAft>
              <a:buClr>
                <a:srgbClr val="273638"/>
              </a:buClr>
              <a:buSzPts val="1400"/>
              <a:buChar char="●"/>
              <a:defRPr/>
            </a:lvl4pPr>
            <a:lvl5pPr marL="3047924" lvl="4" indent="-423323">
              <a:spcBef>
                <a:spcPts val="0"/>
              </a:spcBef>
              <a:spcAft>
                <a:spcPts val="0"/>
              </a:spcAft>
              <a:buClr>
                <a:srgbClr val="273638"/>
              </a:buClr>
              <a:buSzPts val="1400"/>
              <a:buChar char="○"/>
              <a:defRPr/>
            </a:lvl5pPr>
            <a:lvl6pPr marL="3657509" lvl="5" indent="-423323">
              <a:spcBef>
                <a:spcPts val="0"/>
              </a:spcBef>
              <a:spcAft>
                <a:spcPts val="0"/>
              </a:spcAft>
              <a:buClr>
                <a:srgbClr val="273638"/>
              </a:buClr>
              <a:buSzPts val="1400"/>
              <a:buChar char="■"/>
              <a:defRPr/>
            </a:lvl6pPr>
            <a:lvl7pPr marL="4267093" lvl="6" indent="-423323">
              <a:spcBef>
                <a:spcPts val="0"/>
              </a:spcBef>
              <a:spcAft>
                <a:spcPts val="0"/>
              </a:spcAft>
              <a:buClr>
                <a:srgbClr val="273638"/>
              </a:buClr>
              <a:buSzPts val="1400"/>
              <a:buChar char="●"/>
              <a:defRPr/>
            </a:lvl7pPr>
            <a:lvl8pPr marL="4876678" lvl="7" indent="-423323">
              <a:spcBef>
                <a:spcPts val="0"/>
              </a:spcBef>
              <a:spcAft>
                <a:spcPts val="0"/>
              </a:spcAft>
              <a:buClr>
                <a:srgbClr val="273638"/>
              </a:buClr>
              <a:buSzPts val="1400"/>
              <a:buChar char="○"/>
              <a:defRPr/>
            </a:lvl8pPr>
            <a:lvl9pPr marL="5486263" lvl="8" indent="-423323">
              <a:spcBef>
                <a:spcPts val="0"/>
              </a:spcBef>
              <a:spcAft>
                <a:spcPts val="0"/>
              </a:spcAft>
              <a:buClr>
                <a:srgbClr val="273638"/>
              </a:buClr>
              <a:buSzPts val="1400"/>
              <a:buChar char="■"/>
              <a:defRPr/>
            </a:lvl9pPr>
          </a:lstStyle>
          <a:p>
            <a:endParaRPr/>
          </a:p>
        </p:txBody>
      </p:sp>
      <p:grpSp>
        <p:nvGrpSpPr>
          <p:cNvPr id="131" name="Google Shape;131;p4"/>
          <p:cNvGrpSpPr/>
          <p:nvPr/>
        </p:nvGrpSpPr>
        <p:grpSpPr>
          <a:xfrm rot="755454" flipH="1">
            <a:off x="10291469" y="-824257"/>
            <a:ext cx="2876292" cy="3550625"/>
            <a:chOff x="-623774" y="-350900"/>
            <a:chExt cx="2449210" cy="3023416"/>
          </a:xfrm>
        </p:grpSpPr>
        <p:grpSp>
          <p:nvGrpSpPr>
            <p:cNvPr id="132" name="Google Shape;132;p4"/>
            <p:cNvGrpSpPr/>
            <p:nvPr/>
          </p:nvGrpSpPr>
          <p:grpSpPr>
            <a:xfrm rot="1413719">
              <a:off x="224827" y="-308028"/>
              <a:ext cx="616248" cy="1925931"/>
              <a:chOff x="-1858600" y="2385325"/>
              <a:chExt cx="523125" cy="1635025"/>
            </a:xfrm>
          </p:grpSpPr>
          <p:sp>
            <p:nvSpPr>
              <p:cNvPr id="133" name="Google Shape;133;p4"/>
              <p:cNvSpPr/>
              <p:nvPr/>
            </p:nvSpPr>
            <p:spPr>
              <a:xfrm>
                <a:off x="-1804750" y="2385325"/>
                <a:ext cx="469275" cy="1635025"/>
              </a:xfrm>
              <a:custGeom>
                <a:avLst/>
                <a:gdLst/>
                <a:ahLst/>
                <a:cxnLst/>
                <a:rect l="l" t="t" r="r" b="b"/>
                <a:pathLst>
                  <a:path w="18771" h="65401" extrusionOk="0">
                    <a:moveTo>
                      <a:pt x="12062" y="1"/>
                    </a:moveTo>
                    <a:cubicBezTo>
                      <a:pt x="9693" y="1"/>
                      <a:pt x="7259" y="1264"/>
                      <a:pt x="5667" y="3115"/>
                    </a:cubicBezTo>
                    <a:cubicBezTo>
                      <a:pt x="3462" y="5679"/>
                      <a:pt x="2513" y="9064"/>
                      <a:pt x="1872" y="12397"/>
                    </a:cubicBezTo>
                    <a:lnTo>
                      <a:pt x="1872" y="12372"/>
                    </a:lnTo>
                    <a:cubicBezTo>
                      <a:pt x="129" y="21270"/>
                      <a:pt x="0" y="30373"/>
                      <a:pt x="975" y="39373"/>
                    </a:cubicBezTo>
                    <a:cubicBezTo>
                      <a:pt x="1308" y="42476"/>
                      <a:pt x="1308" y="44861"/>
                      <a:pt x="1462" y="47989"/>
                    </a:cubicBezTo>
                    <a:cubicBezTo>
                      <a:pt x="1795" y="54796"/>
                      <a:pt x="6238" y="62496"/>
                      <a:pt x="6079" y="65382"/>
                    </a:cubicBezTo>
                    <a:lnTo>
                      <a:pt x="6079" y="65382"/>
                    </a:lnTo>
                    <a:cubicBezTo>
                      <a:pt x="6979" y="50077"/>
                      <a:pt x="11644" y="31239"/>
                      <a:pt x="16694" y="16756"/>
                    </a:cubicBezTo>
                    <a:cubicBezTo>
                      <a:pt x="17694" y="13936"/>
                      <a:pt x="18771" y="11064"/>
                      <a:pt x="18745" y="8089"/>
                    </a:cubicBezTo>
                    <a:cubicBezTo>
                      <a:pt x="18745" y="5089"/>
                      <a:pt x="17412" y="1909"/>
                      <a:pt x="14719" y="602"/>
                    </a:cubicBezTo>
                    <a:cubicBezTo>
                      <a:pt x="13878" y="188"/>
                      <a:pt x="12974" y="1"/>
                      <a:pt x="12062" y="1"/>
                    </a:cubicBezTo>
                    <a:close/>
                    <a:moveTo>
                      <a:pt x="6079" y="65382"/>
                    </a:moveTo>
                    <a:lnTo>
                      <a:pt x="6079" y="65382"/>
                    </a:lnTo>
                    <a:cubicBezTo>
                      <a:pt x="6078" y="65388"/>
                      <a:pt x="6078" y="65394"/>
                      <a:pt x="6078" y="65400"/>
                    </a:cubicBezTo>
                    <a:cubicBezTo>
                      <a:pt x="6078" y="65394"/>
                      <a:pt x="6078" y="65388"/>
                      <a:pt x="6079" y="65382"/>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4" name="Google Shape;134;p4"/>
              <p:cNvSpPr/>
              <p:nvPr/>
            </p:nvSpPr>
            <p:spPr>
              <a:xfrm>
                <a:off x="-1858600" y="2385425"/>
                <a:ext cx="469275" cy="1634925"/>
              </a:xfrm>
              <a:custGeom>
                <a:avLst/>
                <a:gdLst/>
                <a:ahLst/>
                <a:cxnLst/>
                <a:rect l="l" t="t" r="r" b="b"/>
                <a:pathLst>
                  <a:path w="18771" h="65397" extrusionOk="0">
                    <a:moveTo>
                      <a:pt x="12088" y="1"/>
                    </a:moveTo>
                    <a:cubicBezTo>
                      <a:pt x="9704" y="1"/>
                      <a:pt x="7263" y="1274"/>
                      <a:pt x="5667" y="3111"/>
                    </a:cubicBezTo>
                    <a:cubicBezTo>
                      <a:pt x="3462" y="5649"/>
                      <a:pt x="2513" y="9060"/>
                      <a:pt x="1872" y="12393"/>
                    </a:cubicBezTo>
                    <a:lnTo>
                      <a:pt x="1872" y="12368"/>
                    </a:lnTo>
                    <a:cubicBezTo>
                      <a:pt x="129" y="21266"/>
                      <a:pt x="0" y="30369"/>
                      <a:pt x="975" y="39369"/>
                    </a:cubicBezTo>
                    <a:cubicBezTo>
                      <a:pt x="1308" y="42472"/>
                      <a:pt x="1308" y="44857"/>
                      <a:pt x="1462" y="47985"/>
                    </a:cubicBezTo>
                    <a:cubicBezTo>
                      <a:pt x="1795" y="54792"/>
                      <a:pt x="6239" y="62492"/>
                      <a:pt x="6079" y="65378"/>
                    </a:cubicBezTo>
                    <a:lnTo>
                      <a:pt x="6079" y="65378"/>
                    </a:lnTo>
                    <a:cubicBezTo>
                      <a:pt x="6979" y="50073"/>
                      <a:pt x="11670" y="31235"/>
                      <a:pt x="16694" y="16752"/>
                    </a:cubicBezTo>
                    <a:cubicBezTo>
                      <a:pt x="17694" y="13932"/>
                      <a:pt x="18771" y="11060"/>
                      <a:pt x="18771" y="8085"/>
                    </a:cubicBezTo>
                    <a:cubicBezTo>
                      <a:pt x="18745" y="5085"/>
                      <a:pt x="17412" y="1905"/>
                      <a:pt x="14745" y="598"/>
                    </a:cubicBezTo>
                    <a:cubicBezTo>
                      <a:pt x="13901" y="187"/>
                      <a:pt x="12999" y="1"/>
                      <a:pt x="12088" y="1"/>
                    </a:cubicBezTo>
                    <a:close/>
                    <a:moveTo>
                      <a:pt x="6079" y="65378"/>
                    </a:moveTo>
                    <a:cubicBezTo>
                      <a:pt x="6078" y="65384"/>
                      <a:pt x="6078" y="65390"/>
                      <a:pt x="6078" y="65396"/>
                    </a:cubicBezTo>
                    <a:cubicBezTo>
                      <a:pt x="6078" y="65390"/>
                      <a:pt x="6078" y="65384"/>
                      <a:pt x="6079" y="65378"/>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5" name="Google Shape;135;p4"/>
              <p:cNvSpPr/>
              <p:nvPr/>
            </p:nvSpPr>
            <p:spPr>
              <a:xfrm>
                <a:off x="-1766300" y="2414375"/>
                <a:ext cx="329125" cy="283550"/>
              </a:xfrm>
              <a:custGeom>
                <a:avLst/>
                <a:gdLst/>
                <a:ahLst/>
                <a:cxnLst/>
                <a:rect l="l" t="t" r="r" b="b"/>
                <a:pathLst>
                  <a:path w="13165" h="11342" extrusionOk="0">
                    <a:moveTo>
                      <a:pt x="7214" y="1"/>
                    </a:moveTo>
                    <a:cubicBezTo>
                      <a:pt x="7203" y="1"/>
                      <a:pt x="7192" y="2"/>
                      <a:pt x="7181" y="4"/>
                    </a:cubicBezTo>
                    <a:cubicBezTo>
                      <a:pt x="7053" y="55"/>
                      <a:pt x="6976" y="260"/>
                      <a:pt x="7104" y="337"/>
                    </a:cubicBezTo>
                    <a:cubicBezTo>
                      <a:pt x="7130" y="363"/>
                      <a:pt x="7155" y="363"/>
                      <a:pt x="7181" y="363"/>
                    </a:cubicBezTo>
                    <a:cubicBezTo>
                      <a:pt x="7258" y="363"/>
                      <a:pt x="7335" y="337"/>
                      <a:pt x="7386" y="260"/>
                    </a:cubicBezTo>
                    <a:cubicBezTo>
                      <a:pt x="7433" y="120"/>
                      <a:pt x="7330" y="1"/>
                      <a:pt x="7214" y="1"/>
                    </a:cubicBezTo>
                    <a:close/>
                    <a:moveTo>
                      <a:pt x="10096" y="914"/>
                    </a:moveTo>
                    <a:cubicBezTo>
                      <a:pt x="10065" y="914"/>
                      <a:pt x="10033" y="918"/>
                      <a:pt x="10001" y="927"/>
                    </a:cubicBezTo>
                    <a:cubicBezTo>
                      <a:pt x="9719" y="1004"/>
                      <a:pt x="9591" y="1440"/>
                      <a:pt x="9848" y="1619"/>
                    </a:cubicBezTo>
                    <a:cubicBezTo>
                      <a:pt x="9899" y="1619"/>
                      <a:pt x="9950" y="1645"/>
                      <a:pt x="10001" y="1645"/>
                    </a:cubicBezTo>
                    <a:cubicBezTo>
                      <a:pt x="10024" y="1648"/>
                      <a:pt x="10046" y="1650"/>
                      <a:pt x="10069" y="1650"/>
                    </a:cubicBezTo>
                    <a:cubicBezTo>
                      <a:pt x="10224" y="1650"/>
                      <a:pt x="10370" y="1571"/>
                      <a:pt x="10437" y="1414"/>
                    </a:cubicBezTo>
                    <a:cubicBezTo>
                      <a:pt x="10528" y="1164"/>
                      <a:pt x="10337" y="914"/>
                      <a:pt x="10096" y="914"/>
                    </a:cubicBezTo>
                    <a:close/>
                    <a:moveTo>
                      <a:pt x="4839" y="1534"/>
                    </a:moveTo>
                    <a:cubicBezTo>
                      <a:pt x="4695" y="1534"/>
                      <a:pt x="4554" y="1605"/>
                      <a:pt x="4540" y="1748"/>
                    </a:cubicBezTo>
                    <a:cubicBezTo>
                      <a:pt x="4540" y="1799"/>
                      <a:pt x="4540" y="1824"/>
                      <a:pt x="4540" y="1876"/>
                    </a:cubicBezTo>
                    <a:cubicBezTo>
                      <a:pt x="4591" y="2030"/>
                      <a:pt x="4719" y="2158"/>
                      <a:pt x="4873" y="2183"/>
                    </a:cubicBezTo>
                    <a:cubicBezTo>
                      <a:pt x="5129" y="2183"/>
                      <a:pt x="5309" y="1876"/>
                      <a:pt x="5129" y="1671"/>
                    </a:cubicBezTo>
                    <a:cubicBezTo>
                      <a:pt x="5072" y="1579"/>
                      <a:pt x="4955" y="1534"/>
                      <a:pt x="4839" y="1534"/>
                    </a:cubicBezTo>
                    <a:close/>
                    <a:moveTo>
                      <a:pt x="7873" y="1434"/>
                    </a:moveTo>
                    <a:cubicBezTo>
                      <a:pt x="7815" y="1434"/>
                      <a:pt x="7755" y="1444"/>
                      <a:pt x="7694" y="1465"/>
                    </a:cubicBezTo>
                    <a:cubicBezTo>
                      <a:pt x="7309" y="1542"/>
                      <a:pt x="7104" y="2183"/>
                      <a:pt x="7488" y="2414"/>
                    </a:cubicBezTo>
                    <a:lnTo>
                      <a:pt x="7514" y="2414"/>
                    </a:lnTo>
                    <a:cubicBezTo>
                      <a:pt x="7565" y="2440"/>
                      <a:pt x="7642" y="2466"/>
                      <a:pt x="7694" y="2491"/>
                    </a:cubicBezTo>
                    <a:cubicBezTo>
                      <a:pt x="7715" y="2493"/>
                      <a:pt x="7737" y="2494"/>
                      <a:pt x="7759" y="2494"/>
                    </a:cubicBezTo>
                    <a:cubicBezTo>
                      <a:pt x="7992" y="2494"/>
                      <a:pt x="8217" y="2369"/>
                      <a:pt x="8335" y="2158"/>
                    </a:cubicBezTo>
                    <a:cubicBezTo>
                      <a:pt x="8489" y="1805"/>
                      <a:pt x="8227" y="1434"/>
                      <a:pt x="7873" y="1434"/>
                    </a:cubicBezTo>
                    <a:close/>
                    <a:moveTo>
                      <a:pt x="12521" y="1809"/>
                    </a:moveTo>
                    <a:cubicBezTo>
                      <a:pt x="12477" y="1809"/>
                      <a:pt x="12432" y="1814"/>
                      <a:pt x="12386" y="1824"/>
                    </a:cubicBezTo>
                    <a:cubicBezTo>
                      <a:pt x="12002" y="1927"/>
                      <a:pt x="11796" y="2568"/>
                      <a:pt x="12181" y="2799"/>
                    </a:cubicBezTo>
                    <a:cubicBezTo>
                      <a:pt x="12232" y="2825"/>
                      <a:pt x="12309" y="2850"/>
                      <a:pt x="12386" y="2850"/>
                    </a:cubicBezTo>
                    <a:cubicBezTo>
                      <a:pt x="12424" y="2858"/>
                      <a:pt x="12461" y="2861"/>
                      <a:pt x="12498" y="2861"/>
                    </a:cubicBezTo>
                    <a:cubicBezTo>
                      <a:pt x="12709" y="2861"/>
                      <a:pt x="12896" y="2739"/>
                      <a:pt x="13027" y="2542"/>
                    </a:cubicBezTo>
                    <a:cubicBezTo>
                      <a:pt x="13165" y="2175"/>
                      <a:pt x="12892" y="1809"/>
                      <a:pt x="12521" y="1809"/>
                    </a:cubicBezTo>
                    <a:close/>
                    <a:moveTo>
                      <a:pt x="10496" y="2693"/>
                    </a:moveTo>
                    <a:cubicBezTo>
                      <a:pt x="10485" y="2693"/>
                      <a:pt x="10474" y="2694"/>
                      <a:pt x="10463" y="2696"/>
                    </a:cubicBezTo>
                    <a:cubicBezTo>
                      <a:pt x="10335" y="2722"/>
                      <a:pt x="10258" y="2953"/>
                      <a:pt x="10386" y="3030"/>
                    </a:cubicBezTo>
                    <a:cubicBezTo>
                      <a:pt x="10412" y="3055"/>
                      <a:pt x="10412" y="3055"/>
                      <a:pt x="10437" y="3055"/>
                    </a:cubicBezTo>
                    <a:cubicBezTo>
                      <a:pt x="10540" y="3055"/>
                      <a:pt x="10617" y="3030"/>
                      <a:pt x="10668" y="2953"/>
                    </a:cubicBezTo>
                    <a:cubicBezTo>
                      <a:pt x="10715" y="2812"/>
                      <a:pt x="10612" y="2693"/>
                      <a:pt x="10496" y="2693"/>
                    </a:cubicBezTo>
                    <a:close/>
                    <a:moveTo>
                      <a:pt x="3134" y="3127"/>
                    </a:moveTo>
                    <a:cubicBezTo>
                      <a:pt x="3124" y="3127"/>
                      <a:pt x="3114" y="3129"/>
                      <a:pt x="3104" y="3132"/>
                    </a:cubicBezTo>
                    <a:cubicBezTo>
                      <a:pt x="3027" y="3158"/>
                      <a:pt x="3001" y="3260"/>
                      <a:pt x="3078" y="3312"/>
                    </a:cubicBezTo>
                    <a:lnTo>
                      <a:pt x="3078" y="3337"/>
                    </a:lnTo>
                    <a:lnTo>
                      <a:pt x="3104" y="3337"/>
                    </a:lnTo>
                    <a:cubicBezTo>
                      <a:pt x="3155" y="3337"/>
                      <a:pt x="3206" y="3312"/>
                      <a:pt x="3232" y="3260"/>
                    </a:cubicBezTo>
                    <a:cubicBezTo>
                      <a:pt x="3254" y="3194"/>
                      <a:pt x="3199" y="3127"/>
                      <a:pt x="3134" y="3127"/>
                    </a:cubicBezTo>
                    <a:close/>
                    <a:moveTo>
                      <a:pt x="6219" y="3536"/>
                    </a:moveTo>
                    <a:cubicBezTo>
                      <a:pt x="6072" y="3536"/>
                      <a:pt x="5928" y="3614"/>
                      <a:pt x="5899" y="3773"/>
                    </a:cubicBezTo>
                    <a:lnTo>
                      <a:pt x="5924" y="3773"/>
                    </a:lnTo>
                    <a:cubicBezTo>
                      <a:pt x="5924" y="3799"/>
                      <a:pt x="5924" y="3850"/>
                      <a:pt x="5924" y="3902"/>
                    </a:cubicBezTo>
                    <a:cubicBezTo>
                      <a:pt x="5950" y="4055"/>
                      <a:pt x="6078" y="4158"/>
                      <a:pt x="6232" y="4184"/>
                    </a:cubicBezTo>
                    <a:cubicBezTo>
                      <a:pt x="6243" y="4185"/>
                      <a:pt x="6254" y="4185"/>
                      <a:pt x="6265" y="4185"/>
                    </a:cubicBezTo>
                    <a:cubicBezTo>
                      <a:pt x="6526" y="4185"/>
                      <a:pt x="6662" y="3892"/>
                      <a:pt x="6514" y="3671"/>
                    </a:cubicBezTo>
                    <a:cubicBezTo>
                      <a:pt x="6447" y="3582"/>
                      <a:pt x="6332" y="3536"/>
                      <a:pt x="6219" y="3536"/>
                    </a:cubicBezTo>
                    <a:close/>
                    <a:moveTo>
                      <a:pt x="3009" y="4870"/>
                    </a:moveTo>
                    <a:cubicBezTo>
                      <a:pt x="2866" y="4870"/>
                      <a:pt x="2722" y="4947"/>
                      <a:pt x="2693" y="5107"/>
                    </a:cubicBezTo>
                    <a:lnTo>
                      <a:pt x="2719" y="5107"/>
                    </a:lnTo>
                    <a:cubicBezTo>
                      <a:pt x="2693" y="5158"/>
                      <a:pt x="2693" y="5184"/>
                      <a:pt x="2719" y="5235"/>
                    </a:cubicBezTo>
                    <a:cubicBezTo>
                      <a:pt x="2745" y="5389"/>
                      <a:pt x="2873" y="5517"/>
                      <a:pt x="3027" y="5517"/>
                    </a:cubicBezTo>
                    <a:cubicBezTo>
                      <a:pt x="3038" y="5518"/>
                      <a:pt x="3049" y="5518"/>
                      <a:pt x="3059" y="5518"/>
                    </a:cubicBezTo>
                    <a:cubicBezTo>
                      <a:pt x="3320" y="5518"/>
                      <a:pt x="3456" y="5226"/>
                      <a:pt x="3283" y="5004"/>
                    </a:cubicBezTo>
                    <a:cubicBezTo>
                      <a:pt x="3228" y="4915"/>
                      <a:pt x="3119" y="4870"/>
                      <a:pt x="3009" y="4870"/>
                    </a:cubicBezTo>
                    <a:close/>
                    <a:moveTo>
                      <a:pt x="6277" y="5340"/>
                    </a:moveTo>
                    <a:cubicBezTo>
                      <a:pt x="6229" y="5340"/>
                      <a:pt x="6179" y="5348"/>
                      <a:pt x="6129" y="5363"/>
                    </a:cubicBezTo>
                    <a:cubicBezTo>
                      <a:pt x="5745" y="5466"/>
                      <a:pt x="5540" y="6107"/>
                      <a:pt x="5924" y="6312"/>
                    </a:cubicBezTo>
                    <a:cubicBezTo>
                      <a:pt x="5976" y="6363"/>
                      <a:pt x="6053" y="6363"/>
                      <a:pt x="6129" y="6389"/>
                    </a:cubicBezTo>
                    <a:cubicBezTo>
                      <a:pt x="6151" y="6391"/>
                      <a:pt x="6173" y="6392"/>
                      <a:pt x="6194" y="6392"/>
                    </a:cubicBezTo>
                    <a:cubicBezTo>
                      <a:pt x="6424" y="6392"/>
                      <a:pt x="6630" y="6267"/>
                      <a:pt x="6771" y="6055"/>
                    </a:cubicBezTo>
                    <a:cubicBezTo>
                      <a:pt x="6906" y="5718"/>
                      <a:pt x="6625" y="5340"/>
                      <a:pt x="6277" y="5340"/>
                    </a:cubicBezTo>
                    <a:close/>
                    <a:moveTo>
                      <a:pt x="1163" y="6898"/>
                    </a:moveTo>
                    <a:cubicBezTo>
                      <a:pt x="1152" y="6898"/>
                      <a:pt x="1140" y="6899"/>
                      <a:pt x="1129" y="6902"/>
                    </a:cubicBezTo>
                    <a:cubicBezTo>
                      <a:pt x="1001" y="6927"/>
                      <a:pt x="924" y="7158"/>
                      <a:pt x="1052" y="7235"/>
                    </a:cubicBezTo>
                    <a:cubicBezTo>
                      <a:pt x="1078" y="7235"/>
                      <a:pt x="1104" y="7261"/>
                      <a:pt x="1129" y="7261"/>
                    </a:cubicBezTo>
                    <a:cubicBezTo>
                      <a:pt x="1206" y="7261"/>
                      <a:pt x="1283" y="7235"/>
                      <a:pt x="1334" y="7132"/>
                    </a:cubicBezTo>
                    <a:cubicBezTo>
                      <a:pt x="1381" y="7015"/>
                      <a:pt x="1278" y="6898"/>
                      <a:pt x="1163" y="6898"/>
                    </a:cubicBezTo>
                    <a:close/>
                    <a:moveTo>
                      <a:pt x="5001" y="7850"/>
                    </a:moveTo>
                    <a:cubicBezTo>
                      <a:pt x="4924" y="7876"/>
                      <a:pt x="4899" y="8004"/>
                      <a:pt x="4950" y="8056"/>
                    </a:cubicBezTo>
                    <a:lnTo>
                      <a:pt x="5001" y="8056"/>
                    </a:lnTo>
                    <a:cubicBezTo>
                      <a:pt x="5052" y="8056"/>
                      <a:pt x="5104" y="8030"/>
                      <a:pt x="5129" y="8004"/>
                    </a:cubicBezTo>
                    <a:cubicBezTo>
                      <a:pt x="5155" y="7927"/>
                      <a:pt x="5078" y="7850"/>
                      <a:pt x="5001" y="7850"/>
                    </a:cubicBezTo>
                    <a:close/>
                    <a:moveTo>
                      <a:pt x="2940" y="7598"/>
                    </a:moveTo>
                    <a:cubicBezTo>
                      <a:pt x="2902" y="7598"/>
                      <a:pt x="2862" y="7605"/>
                      <a:pt x="2822" y="7620"/>
                    </a:cubicBezTo>
                    <a:cubicBezTo>
                      <a:pt x="2565" y="7697"/>
                      <a:pt x="2437" y="8107"/>
                      <a:pt x="2693" y="8235"/>
                    </a:cubicBezTo>
                    <a:cubicBezTo>
                      <a:pt x="2719" y="8261"/>
                      <a:pt x="2770" y="8286"/>
                      <a:pt x="2822" y="8286"/>
                    </a:cubicBezTo>
                    <a:cubicBezTo>
                      <a:pt x="2838" y="8289"/>
                      <a:pt x="2854" y="8290"/>
                      <a:pt x="2870" y="8290"/>
                    </a:cubicBezTo>
                    <a:cubicBezTo>
                      <a:pt x="3007" y="8290"/>
                      <a:pt x="3137" y="8196"/>
                      <a:pt x="3206" y="8081"/>
                    </a:cubicBezTo>
                    <a:cubicBezTo>
                      <a:pt x="3338" y="7840"/>
                      <a:pt x="3169" y="7598"/>
                      <a:pt x="2940" y="7598"/>
                    </a:cubicBezTo>
                    <a:close/>
                    <a:moveTo>
                      <a:pt x="6698" y="7919"/>
                    </a:moveTo>
                    <a:cubicBezTo>
                      <a:pt x="6554" y="7919"/>
                      <a:pt x="6414" y="7990"/>
                      <a:pt x="6386" y="8133"/>
                    </a:cubicBezTo>
                    <a:lnTo>
                      <a:pt x="6412" y="8133"/>
                    </a:lnTo>
                    <a:cubicBezTo>
                      <a:pt x="6412" y="8184"/>
                      <a:pt x="6412" y="8235"/>
                      <a:pt x="6412" y="8261"/>
                    </a:cubicBezTo>
                    <a:cubicBezTo>
                      <a:pt x="6437" y="8415"/>
                      <a:pt x="6565" y="8543"/>
                      <a:pt x="6745" y="8568"/>
                    </a:cubicBezTo>
                    <a:cubicBezTo>
                      <a:pt x="7001" y="8568"/>
                      <a:pt x="7181" y="8261"/>
                      <a:pt x="7001" y="8056"/>
                    </a:cubicBezTo>
                    <a:cubicBezTo>
                      <a:pt x="6933" y="7964"/>
                      <a:pt x="6814" y="7919"/>
                      <a:pt x="6698" y="7919"/>
                    </a:cubicBezTo>
                    <a:close/>
                    <a:moveTo>
                      <a:pt x="4317" y="9878"/>
                    </a:moveTo>
                    <a:cubicBezTo>
                      <a:pt x="4265" y="9878"/>
                      <a:pt x="4210" y="9886"/>
                      <a:pt x="4155" y="9902"/>
                    </a:cubicBezTo>
                    <a:cubicBezTo>
                      <a:pt x="3770" y="9979"/>
                      <a:pt x="3565" y="10645"/>
                      <a:pt x="3950" y="10851"/>
                    </a:cubicBezTo>
                    <a:cubicBezTo>
                      <a:pt x="4001" y="10876"/>
                      <a:pt x="4078" y="10902"/>
                      <a:pt x="4129" y="10928"/>
                    </a:cubicBezTo>
                    <a:cubicBezTo>
                      <a:pt x="4153" y="10930"/>
                      <a:pt x="4177" y="10931"/>
                      <a:pt x="4200" y="10931"/>
                    </a:cubicBezTo>
                    <a:cubicBezTo>
                      <a:pt x="4454" y="10931"/>
                      <a:pt x="4677" y="10805"/>
                      <a:pt x="4770" y="10594"/>
                    </a:cubicBezTo>
                    <a:cubicBezTo>
                      <a:pt x="4927" y="10236"/>
                      <a:pt x="4673" y="9878"/>
                      <a:pt x="4317" y="9878"/>
                    </a:cubicBezTo>
                    <a:close/>
                    <a:moveTo>
                      <a:pt x="746" y="10289"/>
                    </a:moveTo>
                    <a:cubicBezTo>
                      <a:pt x="696" y="10289"/>
                      <a:pt x="644" y="10297"/>
                      <a:pt x="591" y="10312"/>
                    </a:cubicBezTo>
                    <a:cubicBezTo>
                      <a:pt x="206" y="10415"/>
                      <a:pt x="1" y="11056"/>
                      <a:pt x="386" y="11287"/>
                    </a:cubicBezTo>
                    <a:lnTo>
                      <a:pt x="386" y="11261"/>
                    </a:lnTo>
                    <a:cubicBezTo>
                      <a:pt x="437" y="11312"/>
                      <a:pt x="514" y="11338"/>
                      <a:pt x="565" y="11338"/>
                    </a:cubicBezTo>
                    <a:cubicBezTo>
                      <a:pt x="589" y="11340"/>
                      <a:pt x="613" y="11341"/>
                      <a:pt x="636" y="11341"/>
                    </a:cubicBezTo>
                    <a:cubicBezTo>
                      <a:pt x="889" y="11341"/>
                      <a:pt x="1112" y="11216"/>
                      <a:pt x="1206" y="11004"/>
                    </a:cubicBezTo>
                    <a:cubicBezTo>
                      <a:pt x="1364" y="10667"/>
                      <a:pt x="1106" y="10289"/>
                      <a:pt x="746" y="10289"/>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6" name="Google Shape;136;p4"/>
              <p:cNvSpPr/>
              <p:nvPr/>
            </p:nvSpPr>
            <p:spPr>
              <a:xfrm>
                <a:off x="-1809250" y="2563500"/>
                <a:ext cx="247275" cy="1438900"/>
              </a:xfrm>
              <a:custGeom>
                <a:avLst/>
                <a:gdLst/>
                <a:ahLst/>
                <a:cxnLst/>
                <a:rect l="l" t="t" r="r" b="b"/>
                <a:pathLst>
                  <a:path w="9891" h="57556" extrusionOk="0">
                    <a:moveTo>
                      <a:pt x="9445" y="0"/>
                    </a:moveTo>
                    <a:cubicBezTo>
                      <a:pt x="9304" y="0"/>
                      <a:pt x="9164" y="81"/>
                      <a:pt x="9104" y="270"/>
                    </a:cubicBezTo>
                    <a:cubicBezTo>
                      <a:pt x="4617" y="13912"/>
                      <a:pt x="1" y="34913"/>
                      <a:pt x="3386" y="57247"/>
                    </a:cubicBezTo>
                    <a:cubicBezTo>
                      <a:pt x="3411" y="57427"/>
                      <a:pt x="3565" y="57555"/>
                      <a:pt x="3745" y="57555"/>
                    </a:cubicBezTo>
                    <a:lnTo>
                      <a:pt x="3822" y="57555"/>
                    </a:lnTo>
                    <a:cubicBezTo>
                      <a:pt x="4027" y="57530"/>
                      <a:pt x="4155" y="57324"/>
                      <a:pt x="4129" y="57119"/>
                    </a:cubicBezTo>
                    <a:cubicBezTo>
                      <a:pt x="796" y="34939"/>
                      <a:pt x="5360" y="14091"/>
                      <a:pt x="9796" y="501"/>
                    </a:cubicBezTo>
                    <a:cubicBezTo>
                      <a:pt x="9890" y="202"/>
                      <a:pt x="9667" y="0"/>
                      <a:pt x="9445"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7" name="Google Shape;137;p4"/>
            <p:cNvGrpSpPr/>
            <p:nvPr/>
          </p:nvGrpSpPr>
          <p:grpSpPr>
            <a:xfrm rot="1413719">
              <a:off x="234082" y="-133704"/>
              <a:ext cx="1216593" cy="2128592"/>
              <a:chOff x="-1779100" y="2408800"/>
              <a:chExt cx="1032750" cy="1807075"/>
            </a:xfrm>
          </p:grpSpPr>
          <p:sp>
            <p:nvSpPr>
              <p:cNvPr id="138" name="Google Shape;138;p4"/>
              <p:cNvSpPr/>
              <p:nvPr/>
            </p:nvSpPr>
            <p:spPr>
              <a:xfrm>
                <a:off x="-1779100" y="2498825"/>
                <a:ext cx="1032750" cy="1717050"/>
              </a:xfrm>
              <a:custGeom>
                <a:avLst/>
                <a:gdLst/>
                <a:ahLst/>
                <a:cxnLst/>
                <a:rect l="l" t="t" r="r" b="b"/>
                <a:pathLst>
                  <a:path w="41310" h="68682" extrusionOk="0">
                    <a:moveTo>
                      <a:pt x="32843" y="0"/>
                    </a:moveTo>
                    <a:cubicBezTo>
                      <a:pt x="31194" y="0"/>
                      <a:pt x="29516" y="392"/>
                      <a:pt x="28053" y="1113"/>
                    </a:cubicBezTo>
                    <a:cubicBezTo>
                      <a:pt x="24489" y="2883"/>
                      <a:pt x="21924" y="6139"/>
                      <a:pt x="19719" y="9421"/>
                    </a:cubicBezTo>
                    <a:lnTo>
                      <a:pt x="19719" y="9396"/>
                    </a:lnTo>
                    <a:cubicBezTo>
                      <a:pt x="13744" y="18242"/>
                      <a:pt x="9436" y="27987"/>
                      <a:pt x="6385" y="38167"/>
                    </a:cubicBezTo>
                    <a:cubicBezTo>
                      <a:pt x="5308" y="41705"/>
                      <a:pt x="4231" y="44270"/>
                      <a:pt x="2949" y="47731"/>
                    </a:cubicBezTo>
                    <a:cubicBezTo>
                      <a:pt x="205" y="55244"/>
                      <a:pt x="1487" y="65630"/>
                      <a:pt x="0" y="68681"/>
                    </a:cubicBezTo>
                    <a:cubicBezTo>
                      <a:pt x="7975" y="52526"/>
                      <a:pt x="21642" y="34269"/>
                      <a:pt x="33745" y="20935"/>
                    </a:cubicBezTo>
                    <a:cubicBezTo>
                      <a:pt x="36105" y="18319"/>
                      <a:pt x="38566" y="15704"/>
                      <a:pt x="39951" y="12473"/>
                    </a:cubicBezTo>
                    <a:cubicBezTo>
                      <a:pt x="41310" y="9242"/>
                      <a:pt x="41310" y="5190"/>
                      <a:pt x="39002" y="2549"/>
                    </a:cubicBezTo>
                    <a:cubicBezTo>
                      <a:pt x="37468" y="790"/>
                      <a:pt x="35184" y="0"/>
                      <a:pt x="3284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9" name="Google Shape;139;p4"/>
              <p:cNvSpPr/>
              <p:nvPr/>
            </p:nvSpPr>
            <p:spPr>
              <a:xfrm>
                <a:off x="-1776550" y="2408800"/>
                <a:ext cx="973150" cy="1753225"/>
              </a:xfrm>
              <a:custGeom>
                <a:avLst/>
                <a:gdLst/>
                <a:ahLst/>
                <a:cxnLst/>
                <a:rect l="l" t="t" r="r" b="b"/>
                <a:pathLst>
                  <a:path w="38926" h="70129" extrusionOk="0">
                    <a:moveTo>
                      <a:pt x="30542" y="0"/>
                    </a:moveTo>
                    <a:cubicBezTo>
                      <a:pt x="28732" y="0"/>
                      <a:pt x="26881" y="482"/>
                      <a:pt x="25310" y="1355"/>
                    </a:cubicBezTo>
                    <a:cubicBezTo>
                      <a:pt x="21848" y="3253"/>
                      <a:pt x="19438" y="6637"/>
                      <a:pt x="17361" y="10022"/>
                    </a:cubicBezTo>
                    <a:cubicBezTo>
                      <a:pt x="11822" y="19100"/>
                      <a:pt x="7975" y="29049"/>
                      <a:pt x="5386" y="39357"/>
                    </a:cubicBezTo>
                    <a:cubicBezTo>
                      <a:pt x="4488" y="42947"/>
                      <a:pt x="3514" y="45537"/>
                      <a:pt x="2411" y="49076"/>
                    </a:cubicBezTo>
                    <a:cubicBezTo>
                      <a:pt x="1" y="56717"/>
                      <a:pt x="1770" y="67025"/>
                      <a:pt x="411" y="70128"/>
                    </a:cubicBezTo>
                    <a:cubicBezTo>
                      <a:pt x="7642" y="53640"/>
                      <a:pt x="20463" y="34767"/>
                      <a:pt x="31925" y="20869"/>
                    </a:cubicBezTo>
                    <a:cubicBezTo>
                      <a:pt x="34156" y="18177"/>
                      <a:pt x="36515" y="15433"/>
                      <a:pt x="37721" y="12151"/>
                    </a:cubicBezTo>
                    <a:cubicBezTo>
                      <a:pt x="38926" y="8843"/>
                      <a:pt x="38772" y="4791"/>
                      <a:pt x="36336" y="2253"/>
                    </a:cubicBezTo>
                    <a:cubicBezTo>
                      <a:pt x="34837" y="698"/>
                      <a:pt x="32720" y="0"/>
                      <a:pt x="3054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0" name="Google Shape;140;p4"/>
              <p:cNvSpPr/>
              <p:nvPr/>
            </p:nvSpPr>
            <p:spPr>
              <a:xfrm>
                <a:off x="-1311125" y="2430900"/>
                <a:ext cx="402150" cy="319125"/>
              </a:xfrm>
              <a:custGeom>
                <a:avLst/>
                <a:gdLst/>
                <a:ahLst/>
                <a:cxnLst/>
                <a:rect l="l" t="t" r="r" b="b"/>
                <a:pathLst>
                  <a:path w="16086" h="12765" extrusionOk="0">
                    <a:moveTo>
                      <a:pt x="9413" y="1"/>
                    </a:moveTo>
                    <a:cubicBezTo>
                      <a:pt x="9396" y="1"/>
                      <a:pt x="9378" y="3"/>
                      <a:pt x="9359" y="10"/>
                    </a:cubicBezTo>
                    <a:cubicBezTo>
                      <a:pt x="9206" y="35"/>
                      <a:pt x="9103" y="266"/>
                      <a:pt x="9231" y="369"/>
                    </a:cubicBezTo>
                    <a:cubicBezTo>
                      <a:pt x="9257" y="394"/>
                      <a:pt x="9283" y="394"/>
                      <a:pt x="9308" y="394"/>
                    </a:cubicBezTo>
                    <a:cubicBezTo>
                      <a:pt x="9332" y="400"/>
                      <a:pt x="9357" y="403"/>
                      <a:pt x="9380" y="403"/>
                    </a:cubicBezTo>
                    <a:cubicBezTo>
                      <a:pt x="9458" y="403"/>
                      <a:pt x="9531" y="370"/>
                      <a:pt x="9590" y="292"/>
                    </a:cubicBezTo>
                    <a:cubicBezTo>
                      <a:pt x="9635" y="156"/>
                      <a:pt x="9541" y="1"/>
                      <a:pt x="9413" y="1"/>
                    </a:cubicBezTo>
                    <a:close/>
                    <a:moveTo>
                      <a:pt x="12560" y="1256"/>
                    </a:moveTo>
                    <a:cubicBezTo>
                      <a:pt x="12528" y="1256"/>
                      <a:pt x="12496" y="1259"/>
                      <a:pt x="12462" y="1266"/>
                    </a:cubicBezTo>
                    <a:cubicBezTo>
                      <a:pt x="12154" y="1317"/>
                      <a:pt x="11949" y="1856"/>
                      <a:pt x="12257" y="2061"/>
                    </a:cubicBezTo>
                    <a:cubicBezTo>
                      <a:pt x="12283" y="2087"/>
                      <a:pt x="12360" y="2112"/>
                      <a:pt x="12411" y="2112"/>
                    </a:cubicBezTo>
                    <a:cubicBezTo>
                      <a:pt x="12447" y="2121"/>
                      <a:pt x="12482" y="2125"/>
                      <a:pt x="12518" y="2125"/>
                    </a:cubicBezTo>
                    <a:cubicBezTo>
                      <a:pt x="12685" y="2125"/>
                      <a:pt x="12844" y="2030"/>
                      <a:pt x="12949" y="1881"/>
                    </a:cubicBezTo>
                    <a:cubicBezTo>
                      <a:pt x="13089" y="1579"/>
                      <a:pt x="12870" y="1256"/>
                      <a:pt x="12560" y="1256"/>
                    </a:cubicBezTo>
                    <a:close/>
                    <a:moveTo>
                      <a:pt x="6402" y="1567"/>
                    </a:moveTo>
                    <a:cubicBezTo>
                      <a:pt x="6244" y="1567"/>
                      <a:pt x="6092" y="1644"/>
                      <a:pt x="6052" y="1805"/>
                    </a:cubicBezTo>
                    <a:cubicBezTo>
                      <a:pt x="6026" y="1856"/>
                      <a:pt x="6026" y="1907"/>
                      <a:pt x="6052" y="1958"/>
                    </a:cubicBezTo>
                    <a:cubicBezTo>
                      <a:pt x="6077" y="2138"/>
                      <a:pt x="6231" y="2292"/>
                      <a:pt x="6411" y="2317"/>
                    </a:cubicBezTo>
                    <a:cubicBezTo>
                      <a:pt x="6431" y="2321"/>
                      <a:pt x="6450" y="2322"/>
                      <a:pt x="6470" y="2322"/>
                    </a:cubicBezTo>
                    <a:cubicBezTo>
                      <a:pt x="6747" y="2322"/>
                      <a:pt x="6937" y="1993"/>
                      <a:pt x="6770" y="1753"/>
                    </a:cubicBezTo>
                    <a:cubicBezTo>
                      <a:pt x="6696" y="1631"/>
                      <a:pt x="6547" y="1567"/>
                      <a:pt x="6402" y="1567"/>
                    </a:cubicBezTo>
                    <a:close/>
                    <a:moveTo>
                      <a:pt x="9895" y="1689"/>
                    </a:moveTo>
                    <a:cubicBezTo>
                      <a:pt x="9854" y="1689"/>
                      <a:pt x="9812" y="1693"/>
                      <a:pt x="9770" y="1702"/>
                    </a:cubicBezTo>
                    <a:cubicBezTo>
                      <a:pt x="9308" y="1779"/>
                      <a:pt x="9000" y="2523"/>
                      <a:pt x="9436" y="2830"/>
                    </a:cubicBezTo>
                    <a:cubicBezTo>
                      <a:pt x="9513" y="2856"/>
                      <a:pt x="9590" y="2907"/>
                      <a:pt x="9667" y="2907"/>
                    </a:cubicBezTo>
                    <a:cubicBezTo>
                      <a:pt x="9721" y="2921"/>
                      <a:pt x="9775" y="2927"/>
                      <a:pt x="9828" y="2927"/>
                    </a:cubicBezTo>
                    <a:cubicBezTo>
                      <a:pt x="10078" y="2927"/>
                      <a:pt x="10310" y="2785"/>
                      <a:pt x="10436" y="2574"/>
                    </a:cubicBezTo>
                    <a:cubicBezTo>
                      <a:pt x="10647" y="2153"/>
                      <a:pt x="10324" y="1689"/>
                      <a:pt x="9895" y="1689"/>
                    </a:cubicBezTo>
                    <a:close/>
                    <a:moveTo>
                      <a:pt x="4359" y="3369"/>
                    </a:moveTo>
                    <a:cubicBezTo>
                      <a:pt x="4257" y="3369"/>
                      <a:pt x="4205" y="3523"/>
                      <a:pt x="4282" y="3599"/>
                    </a:cubicBezTo>
                    <a:lnTo>
                      <a:pt x="4334" y="3599"/>
                    </a:lnTo>
                    <a:cubicBezTo>
                      <a:pt x="4347" y="3606"/>
                      <a:pt x="4363" y="3610"/>
                      <a:pt x="4379" y="3610"/>
                    </a:cubicBezTo>
                    <a:cubicBezTo>
                      <a:pt x="4422" y="3610"/>
                      <a:pt x="4469" y="3586"/>
                      <a:pt x="4487" y="3548"/>
                    </a:cubicBezTo>
                    <a:cubicBezTo>
                      <a:pt x="4513" y="3446"/>
                      <a:pt x="4436" y="3369"/>
                      <a:pt x="4359" y="3369"/>
                    </a:cubicBezTo>
                    <a:close/>
                    <a:moveTo>
                      <a:pt x="15337" y="2484"/>
                    </a:moveTo>
                    <a:cubicBezTo>
                      <a:pt x="15295" y="2484"/>
                      <a:pt x="15251" y="2488"/>
                      <a:pt x="15206" y="2497"/>
                    </a:cubicBezTo>
                    <a:cubicBezTo>
                      <a:pt x="14744" y="2574"/>
                      <a:pt x="14462" y="3317"/>
                      <a:pt x="14898" y="3599"/>
                    </a:cubicBezTo>
                    <a:cubicBezTo>
                      <a:pt x="14950" y="3651"/>
                      <a:pt x="15026" y="3676"/>
                      <a:pt x="15129" y="3702"/>
                    </a:cubicBezTo>
                    <a:cubicBezTo>
                      <a:pt x="15170" y="3710"/>
                      <a:pt x="15212" y="3713"/>
                      <a:pt x="15254" y="3713"/>
                    </a:cubicBezTo>
                    <a:cubicBezTo>
                      <a:pt x="15498" y="3713"/>
                      <a:pt x="15745" y="3588"/>
                      <a:pt x="15898" y="3369"/>
                    </a:cubicBezTo>
                    <a:cubicBezTo>
                      <a:pt x="16085" y="2948"/>
                      <a:pt x="15782" y="2484"/>
                      <a:pt x="15337" y="2484"/>
                    </a:cubicBezTo>
                    <a:close/>
                    <a:moveTo>
                      <a:pt x="13055" y="3385"/>
                    </a:moveTo>
                    <a:cubicBezTo>
                      <a:pt x="13037" y="3385"/>
                      <a:pt x="13019" y="3388"/>
                      <a:pt x="13001" y="3394"/>
                    </a:cubicBezTo>
                    <a:cubicBezTo>
                      <a:pt x="12847" y="3420"/>
                      <a:pt x="12744" y="3676"/>
                      <a:pt x="12898" y="3779"/>
                    </a:cubicBezTo>
                    <a:cubicBezTo>
                      <a:pt x="12898" y="3779"/>
                      <a:pt x="12924" y="3779"/>
                      <a:pt x="12975" y="3805"/>
                    </a:cubicBezTo>
                    <a:cubicBezTo>
                      <a:pt x="12993" y="3809"/>
                      <a:pt x="13010" y="3811"/>
                      <a:pt x="13028" y="3811"/>
                    </a:cubicBezTo>
                    <a:cubicBezTo>
                      <a:pt x="13111" y="3811"/>
                      <a:pt x="13189" y="3761"/>
                      <a:pt x="13231" y="3676"/>
                    </a:cubicBezTo>
                    <a:cubicBezTo>
                      <a:pt x="13299" y="3541"/>
                      <a:pt x="13188" y="3385"/>
                      <a:pt x="13055" y="3385"/>
                    </a:cubicBezTo>
                    <a:close/>
                    <a:moveTo>
                      <a:pt x="7890" y="4029"/>
                    </a:moveTo>
                    <a:cubicBezTo>
                      <a:pt x="7731" y="4029"/>
                      <a:pt x="7579" y="4105"/>
                      <a:pt x="7539" y="4266"/>
                    </a:cubicBezTo>
                    <a:cubicBezTo>
                      <a:pt x="7513" y="4317"/>
                      <a:pt x="7513" y="4369"/>
                      <a:pt x="7539" y="4420"/>
                    </a:cubicBezTo>
                    <a:cubicBezTo>
                      <a:pt x="7565" y="4625"/>
                      <a:pt x="7718" y="4779"/>
                      <a:pt x="7898" y="4805"/>
                    </a:cubicBezTo>
                    <a:cubicBezTo>
                      <a:pt x="7908" y="4806"/>
                      <a:pt x="7919" y="4806"/>
                      <a:pt x="7929" y="4806"/>
                    </a:cubicBezTo>
                    <a:cubicBezTo>
                      <a:pt x="8221" y="4806"/>
                      <a:pt x="8430" y="4463"/>
                      <a:pt x="8257" y="4215"/>
                    </a:cubicBezTo>
                    <a:cubicBezTo>
                      <a:pt x="8183" y="4093"/>
                      <a:pt x="8034" y="4029"/>
                      <a:pt x="7890" y="4029"/>
                    </a:cubicBezTo>
                    <a:close/>
                    <a:moveTo>
                      <a:pt x="4081" y="5358"/>
                    </a:moveTo>
                    <a:cubicBezTo>
                      <a:pt x="3918" y="5358"/>
                      <a:pt x="3759" y="5435"/>
                      <a:pt x="3718" y="5600"/>
                    </a:cubicBezTo>
                    <a:cubicBezTo>
                      <a:pt x="3693" y="5651"/>
                      <a:pt x="3693" y="5702"/>
                      <a:pt x="3718" y="5753"/>
                    </a:cubicBezTo>
                    <a:cubicBezTo>
                      <a:pt x="3744" y="5933"/>
                      <a:pt x="3898" y="6087"/>
                      <a:pt x="4077" y="6112"/>
                    </a:cubicBezTo>
                    <a:cubicBezTo>
                      <a:pt x="4088" y="6113"/>
                      <a:pt x="4099" y="6114"/>
                      <a:pt x="4110" y="6114"/>
                    </a:cubicBezTo>
                    <a:cubicBezTo>
                      <a:pt x="4401" y="6114"/>
                      <a:pt x="4609" y="5794"/>
                      <a:pt x="4436" y="5523"/>
                    </a:cubicBezTo>
                    <a:cubicBezTo>
                      <a:pt x="4365" y="5416"/>
                      <a:pt x="4222" y="5358"/>
                      <a:pt x="4081" y="5358"/>
                    </a:cubicBezTo>
                    <a:close/>
                    <a:moveTo>
                      <a:pt x="7747" y="6125"/>
                    </a:moveTo>
                    <a:cubicBezTo>
                      <a:pt x="7705" y="6125"/>
                      <a:pt x="7661" y="6129"/>
                      <a:pt x="7616" y="6138"/>
                    </a:cubicBezTo>
                    <a:cubicBezTo>
                      <a:pt x="7154" y="6215"/>
                      <a:pt x="6872" y="6959"/>
                      <a:pt x="7308" y="7266"/>
                    </a:cubicBezTo>
                    <a:cubicBezTo>
                      <a:pt x="7359" y="7292"/>
                      <a:pt x="7436" y="7343"/>
                      <a:pt x="7539" y="7343"/>
                    </a:cubicBezTo>
                    <a:cubicBezTo>
                      <a:pt x="7588" y="7357"/>
                      <a:pt x="7639" y="7363"/>
                      <a:pt x="7691" y="7363"/>
                    </a:cubicBezTo>
                    <a:cubicBezTo>
                      <a:pt x="7932" y="7363"/>
                      <a:pt x="8181" y="7221"/>
                      <a:pt x="8308" y="7010"/>
                    </a:cubicBezTo>
                    <a:cubicBezTo>
                      <a:pt x="8495" y="6589"/>
                      <a:pt x="8191" y="6125"/>
                      <a:pt x="7747" y="6125"/>
                    </a:cubicBezTo>
                    <a:close/>
                    <a:moveTo>
                      <a:pt x="1797" y="7616"/>
                    </a:moveTo>
                    <a:cubicBezTo>
                      <a:pt x="1780" y="7616"/>
                      <a:pt x="1762" y="7619"/>
                      <a:pt x="1744" y="7625"/>
                    </a:cubicBezTo>
                    <a:cubicBezTo>
                      <a:pt x="1590" y="7651"/>
                      <a:pt x="1487" y="7882"/>
                      <a:pt x="1615" y="7984"/>
                    </a:cubicBezTo>
                    <a:lnTo>
                      <a:pt x="1615" y="8010"/>
                    </a:lnTo>
                    <a:cubicBezTo>
                      <a:pt x="1641" y="8010"/>
                      <a:pt x="1667" y="8010"/>
                      <a:pt x="1692" y="8036"/>
                    </a:cubicBezTo>
                    <a:cubicBezTo>
                      <a:pt x="1795" y="8036"/>
                      <a:pt x="1898" y="8010"/>
                      <a:pt x="1974" y="7907"/>
                    </a:cubicBezTo>
                    <a:cubicBezTo>
                      <a:pt x="2020" y="7772"/>
                      <a:pt x="1926" y="7616"/>
                      <a:pt x="1797" y="7616"/>
                    </a:cubicBezTo>
                    <a:close/>
                    <a:moveTo>
                      <a:pt x="6237" y="9057"/>
                    </a:moveTo>
                    <a:cubicBezTo>
                      <a:pt x="6227" y="9057"/>
                      <a:pt x="6216" y="9059"/>
                      <a:pt x="6205" y="9061"/>
                    </a:cubicBezTo>
                    <a:cubicBezTo>
                      <a:pt x="6129" y="9087"/>
                      <a:pt x="6077" y="9215"/>
                      <a:pt x="6154" y="9292"/>
                    </a:cubicBezTo>
                    <a:lnTo>
                      <a:pt x="6205" y="9292"/>
                    </a:lnTo>
                    <a:cubicBezTo>
                      <a:pt x="6219" y="9299"/>
                      <a:pt x="6233" y="9302"/>
                      <a:pt x="6246" y="9302"/>
                    </a:cubicBezTo>
                    <a:cubicBezTo>
                      <a:pt x="6282" y="9302"/>
                      <a:pt x="6315" y="9278"/>
                      <a:pt x="6334" y="9241"/>
                    </a:cubicBezTo>
                    <a:cubicBezTo>
                      <a:pt x="6380" y="9149"/>
                      <a:pt x="6323" y="9057"/>
                      <a:pt x="6237" y="9057"/>
                    </a:cubicBezTo>
                    <a:close/>
                    <a:moveTo>
                      <a:pt x="3654" y="8563"/>
                    </a:moveTo>
                    <a:cubicBezTo>
                      <a:pt x="3625" y="8563"/>
                      <a:pt x="3595" y="8566"/>
                      <a:pt x="3564" y="8574"/>
                    </a:cubicBezTo>
                    <a:cubicBezTo>
                      <a:pt x="3282" y="8625"/>
                      <a:pt x="3077" y="9087"/>
                      <a:pt x="3359" y="9292"/>
                    </a:cubicBezTo>
                    <a:cubicBezTo>
                      <a:pt x="3410" y="9318"/>
                      <a:pt x="3462" y="9318"/>
                      <a:pt x="3513" y="9343"/>
                    </a:cubicBezTo>
                    <a:cubicBezTo>
                      <a:pt x="3535" y="9347"/>
                      <a:pt x="3558" y="9348"/>
                      <a:pt x="3581" y="9348"/>
                    </a:cubicBezTo>
                    <a:cubicBezTo>
                      <a:pt x="3742" y="9348"/>
                      <a:pt x="3910" y="9270"/>
                      <a:pt x="4000" y="9113"/>
                    </a:cubicBezTo>
                    <a:cubicBezTo>
                      <a:pt x="4116" y="8859"/>
                      <a:pt x="3919" y="8563"/>
                      <a:pt x="3654" y="8563"/>
                    </a:cubicBezTo>
                    <a:close/>
                    <a:moveTo>
                      <a:pt x="8158" y="9205"/>
                    </a:moveTo>
                    <a:cubicBezTo>
                      <a:pt x="7996" y="9205"/>
                      <a:pt x="7837" y="9281"/>
                      <a:pt x="7795" y="9446"/>
                    </a:cubicBezTo>
                    <a:cubicBezTo>
                      <a:pt x="7795" y="9497"/>
                      <a:pt x="7795" y="9549"/>
                      <a:pt x="7795" y="9600"/>
                    </a:cubicBezTo>
                    <a:cubicBezTo>
                      <a:pt x="7821" y="9779"/>
                      <a:pt x="7975" y="9933"/>
                      <a:pt x="8154" y="9959"/>
                    </a:cubicBezTo>
                    <a:cubicBezTo>
                      <a:pt x="8166" y="9960"/>
                      <a:pt x="8178" y="9960"/>
                      <a:pt x="8190" y="9960"/>
                    </a:cubicBezTo>
                    <a:cubicBezTo>
                      <a:pt x="8502" y="9960"/>
                      <a:pt x="8686" y="9641"/>
                      <a:pt x="8513" y="9369"/>
                    </a:cubicBezTo>
                    <a:cubicBezTo>
                      <a:pt x="8442" y="9262"/>
                      <a:pt x="8299" y="9205"/>
                      <a:pt x="8158" y="9205"/>
                    </a:cubicBezTo>
                    <a:close/>
                    <a:moveTo>
                      <a:pt x="5080" y="11305"/>
                    </a:moveTo>
                    <a:cubicBezTo>
                      <a:pt x="5038" y="11305"/>
                      <a:pt x="4994" y="11309"/>
                      <a:pt x="4949" y="11318"/>
                    </a:cubicBezTo>
                    <a:cubicBezTo>
                      <a:pt x="4487" y="11395"/>
                      <a:pt x="4205" y="12138"/>
                      <a:pt x="4641" y="12446"/>
                    </a:cubicBezTo>
                    <a:cubicBezTo>
                      <a:pt x="4693" y="12472"/>
                      <a:pt x="4769" y="12523"/>
                      <a:pt x="4872" y="12523"/>
                    </a:cubicBezTo>
                    <a:cubicBezTo>
                      <a:pt x="4921" y="12537"/>
                      <a:pt x="4972" y="12543"/>
                      <a:pt x="5022" y="12543"/>
                    </a:cubicBezTo>
                    <a:cubicBezTo>
                      <a:pt x="5258" y="12543"/>
                      <a:pt x="5493" y="12401"/>
                      <a:pt x="5641" y="12190"/>
                    </a:cubicBezTo>
                    <a:cubicBezTo>
                      <a:pt x="5829" y="11769"/>
                      <a:pt x="5525" y="11305"/>
                      <a:pt x="5080" y="11305"/>
                    </a:cubicBezTo>
                    <a:close/>
                    <a:moveTo>
                      <a:pt x="897" y="11529"/>
                    </a:moveTo>
                    <a:cubicBezTo>
                      <a:pt x="847" y="11529"/>
                      <a:pt x="796" y="11536"/>
                      <a:pt x="744" y="11549"/>
                    </a:cubicBezTo>
                    <a:cubicBezTo>
                      <a:pt x="282" y="11626"/>
                      <a:pt x="0" y="12369"/>
                      <a:pt x="436" y="12651"/>
                    </a:cubicBezTo>
                    <a:cubicBezTo>
                      <a:pt x="513" y="12703"/>
                      <a:pt x="590" y="12728"/>
                      <a:pt x="667" y="12754"/>
                    </a:cubicBezTo>
                    <a:cubicBezTo>
                      <a:pt x="712" y="12761"/>
                      <a:pt x="756" y="12765"/>
                      <a:pt x="801" y="12765"/>
                    </a:cubicBezTo>
                    <a:cubicBezTo>
                      <a:pt x="1061" y="12765"/>
                      <a:pt x="1305" y="12640"/>
                      <a:pt x="1436" y="12420"/>
                    </a:cubicBezTo>
                    <a:cubicBezTo>
                      <a:pt x="1643" y="12006"/>
                      <a:pt x="1333" y="11529"/>
                      <a:pt x="897" y="11529"/>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1" name="Google Shape;141;p4"/>
              <p:cNvSpPr/>
              <p:nvPr/>
            </p:nvSpPr>
            <p:spPr>
              <a:xfrm>
                <a:off x="-1775275" y="2546100"/>
                <a:ext cx="795475" cy="1591550"/>
              </a:xfrm>
              <a:custGeom>
                <a:avLst/>
                <a:gdLst/>
                <a:ahLst/>
                <a:cxnLst/>
                <a:rect l="l" t="t" r="r" b="b"/>
                <a:pathLst>
                  <a:path w="31819" h="63662" extrusionOk="0">
                    <a:moveTo>
                      <a:pt x="31286" y="1"/>
                    </a:moveTo>
                    <a:cubicBezTo>
                      <a:pt x="31186" y="1"/>
                      <a:pt x="31084" y="43"/>
                      <a:pt x="31003" y="145"/>
                    </a:cubicBezTo>
                    <a:cubicBezTo>
                      <a:pt x="15822" y="19300"/>
                      <a:pt x="4258" y="42891"/>
                      <a:pt x="52" y="63200"/>
                    </a:cubicBezTo>
                    <a:cubicBezTo>
                      <a:pt x="1" y="63405"/>
                      <a:pt x="129" y="63610"/>
                      <a:pt x="334" y="63662"/>
                    </a:cubicBezTo>
                    <a:lnTo>
                      <a:pt x="411" y="63662"/>
                    </a:lnTo>
                    <a:cubicBezTo>
                      <a:pt x="591" y="63662"/>
                      <a:pt x="745" y="63534"/>
                      <a:pt x="796" y="63354"/>
                    </a:cubicBezTo>
                    <a:cubicBezTo>
                      <a:pt x="4976" y="43148"/>
                      <a:pt x="16489" y="19685"/>
                      <a:pt x="31592" y="607"/>
                    </a:cubicBezTo>
                    <a:cubicBezTo>
                      <a:pt x="31818" y="325"/>
                      <a:pt x="31560" y="1"/>
                      <a:pt x="31286"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42" name="Google Shape;142;p4"/>
            <p:cNvGrpSpPr/>
            <p:nvPr/>
          </p:nvGrpSpPr>
          <p:grpSpPr>
            <a:xfrm>
              <a:off x="-623774" y="407959"/>
              <a:ext cx="2317309" cy="2264556"/>
              <a:chOff x="-623774" y="407959"/>
              <a:chExt cx="2317309" cy="2264556"/>
            </a:xfrm>
          </p:grpSpPr>
          <p:grpSp>
            <p:nvGrpSpPr>
              <p:cNvPr id="143" name="Google Shape;143;p4"/>
              <p:cNvGrpSpPr/>
              <p:nvPr/>
            </p:nvGrpSpPr>
            <p:grpSpPr>
              <a:xfrm rot="1413719">
                <a:off x="-360763" y="695549"/>
                <a:ext cx="1791287" cy="1689375"/>
                <a:chOff x="-2055400" y="3174000"/>
                <a:chExt cx="1520600" cy="1434200"/>
              </a:xfrm>
            </p:grpSpPr>
            <p:sp>
              <p:nvSpPr>
                <p:cNvPr id="144" name="Google Shape;144;p4"/>
                <p:cNvSpPr/>
                <p:nvPr/>
              </p:nvSpPr>
              <p:spPr>
                <a:xfrm>
                  <a:off x="-2007975" y="3215025"/>
                  <a:ext cx="1473175" cy="1393175"/>
                </a:xfrm>
                <a:custGeom>
                  <a:avLst/>
                  <a:gdLst/>
                  <a:ahLst/>
                  <a:cxnLst/>
                  <a:rect l="l" t="t" r="r" b="b"/>
                  <a:pathLst>
                    <a:path w="58927" h="55727" extrusionOk="0">
                      <a:moveTo>
                        <a:pt x="49062" y="0"/>
                      </a:moveTo>
                      <a:cubicBezTo>
                        <a:pt x="48551" y="0"/>
                        <a:pt x="48041" y="36"/>
                        <a:pt x="47542" y="108"/>
                      </a:cubicBezTo>
                      <a:cubicBezTo>
                        <a:pt x="43618" y="698"/>
                        <a:pt x="40182" y="3005"/>
                        <a:pt x="37054" y="5441"/>
                      </a:cubicBezTo>
                      <a:cubicBezTo>
                        <a:pt x="28669" y="11980"/>
                        <a:pt x="21566" y="19955"/>
                        <a:pt x="15489" y="28674"/>
                      </a:cubicBezTo>
                      <a:cubicBezTo>
                        <a:pt x="13386" y="31725"/>
                        <a:pt x="11591" y="33828"/>
                        <a:pt x="9309" y="36725"/>
                      </a:cubicBezTo>
                      <a:cubicBezTo>
                        <a:pt x="4366" y="43026"/>
                        <a:pt x="2390" y="53266"/>
                        <a:pt x="9" y="55718"/>
                      </a:cubicBezTo>
                      <a:lnTo>
                        <a:pt x="9" y="55718"/>
                      </a:lnTo>
                      <a:cubicBezTo>
                        <a:pt x="12574" y="42822"/>
                        <a:pt x="31237" y="29697"/>
                        <a:pt x="46849" y="20724"/>
                      </a:cubicBezTo>
                      <a:cubicBezTo>
                        <a:pt x="49901" y="18981"/>
                        <a:pt x="53055" y="17237"/>
                        <a:pt x="55363" y="14596"/>
                      </a:cubicBezTo>
                      <a:cubicBezTo>
                        <a:pt x="57645" y="11955"/>
                        <a:pt x="58927" y="8083"/>
                        <a:pt x="57542" y="4852"/>
                      </a:cubicBezTo>
                      <a:cubicBezTo>
                        <a:pt x="56177" y="1674"/>
                        <a:pt x="52567" y="0"/>
                        <a:pt x="49062" y="0"/>
                      </a:cubicBezTo>
                      <a:close/>
                      <a:moveTo>
                        <a:pt x="9" y="55718"/>
                      </a:moveTo>
                      <a:lnTo>
                        <a:pt x="9" y="55718"/>
                      </a:lnTo>
                      <a:cubicBezTo>
                        <a:pt x="6" y="55720"/>
                        <a:pt x="4" y="55723"/>
                        <a:pt x="1" y="55726"/>
                      </a:cubicBezTo>
                      <a:cubicBezTo>
                        <a:pt x="4" y="55723"/>
                        <a:pt x="6" y="55720"/>
                        <a:pt x="9" y="55718"/>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5" name="Google Shape;145;p4"/>
                <p:cNvSpPr/>
                <p:nvPr/>
              </p:nvSpPr>
              <p:spPr>
                <a:xfrm>
                  <a:off x="-2055400" y="3174000"/>
                  <a:ext cx="1472525" cy="1393175"/>
                </a:xfrm>
                <a:custGeom>
                  <a:avLst/>
                  <a:gdLst/>
                  <a:ahLst/>
                  <a:cxnLst/>
                  <a:rect l="l" t="t" r="r" b="b"/>
                  <a:pathLst>
                    <a:path w="58901" h="55727" extrusionOk="0">
                      <a:moveTo>
                        <a:pt x="49036" y="0"/>
                      </a:moveTo>
                      <a:cubicBezTo>
                        <a:pt x="48525" y="0"/>
                        <a:pt x="48015" y="36"/>
                        <a:pt x="47516" y="108"/>
                      </a:cubicBezTo>
                      <a:cubicBezTo>
                        <a:pt x="43592" y="697"/>
                        <a:pt x="40156" y="3005"/>
                        <a:pt x="37028" y="5441"/>
                      </a:cubicBezTo>
                      <a:lnTo>
                        <a:pt x="37053" y="5441"/>
                      </a:lnTo>
                      <a:cubicBezTo>
                        <a:pt x="28643" y="11980"/>
                        <a:pt x="21540" y="19955"/>
                        <a:pt x="15488" y="28673"/>
                      </a:cubicBezTo>
                      <a:cubicBezTo>
                        <a:pt x="13386" y="31725"/>
                        <a:pt x="11565" y="33828"/>
                        <a:pt x="9283" y="36725"/>
                      </a:cubicBezTo>
                      <a:cubicBezTo>
                        <a:pt x="4334" y="43033"/>
                        <a:pt x="2359" y="53290"/>
                        <a:pt x="0" y="55726"/>
                      </a:cubicBezTo>
                      <a:cubicBezTo>
                        <a:pt x="12565" y="42828"/>
                        <a:pt x="31207" y="29699"/>
                        <a:pt x="46823" y="20724"/>
                      </a:cubicBezTo>
                      <a:cubicBezTo>
                        <a:pt x="49875" y="18981"/>
                        <a:pt x="53029" y="17237"/>
                        <a:pt x="55336" y="14596"/>
                      </a:cubicBezTo>
                      <a:cubicBezTo>
                        <a:pt x="57619" y="11955"/>
                        <a:pt x="58901" y="8083"/>
                        <a:pt x="57516" y="4852"/>
                      </a:cubicBezTo>
                      <a:cubicBezTo>
                        <a:pt x="56151" y="1674"/>
                        <a:pt x="52541" y="0"/>
                        <a:pt x="49036"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6" name="Google Shape;146;p4"/>
                <p:cNvSpPr/>
                <p:nvPr/>
              </p:nvSpPr>
              <p:spPr>
                <a:xfrm>
                  <a:off x="-1083325" y="3219875"/>
                  <a:ext cx="461350" cy="203475"/>
                </a:xfrm>
                <a:custGeom>
                  <a:avLst/>
                  <a:gdLst/>
                  <a:ahLst/>
                  <a:cxnLst/>
                  <a:rect l="l" t="t" r="r" b="b"/>
                  <a:pathLst>
                    <a:path w="18454" h="8139" extrusionOk="0">
                      <a:moveTo>
                        <a:pt x="8731" y="282"/>
                      </a:moveTo>
                      <a:cubicBezTo>
                        <a:pt x="8661" y="282"/>
                        <a:pt x="8587" y="347"/>
                        <a:pt x="8607" y="427"/>
                      </a:cubicBezTo>
                      <a:cubicBezTo>
                        <a:pt x="8607" y="452"/>
                        <a:pt x="8633" y="452"/>
                        <a:pt x="8633" y="478"/>
                      </a:cubicBezTo>
                      <a:cubicBezTo>
                        <a:pt x="8669" y="496"/>
                        <a:pt x="8705" y="514"/>
                        <a:pt x="8741" y="514"/>
                      </a:cubicBezTo>
                      <a:cubicBezTo>
                        <a:pt x="8756" y="514"/>
                        <a:pt x="8771" y="511"/>
                        <a:pt x="8786" y="504"/>
                      </a:cubicBezTo>
                      <a:cubicBezTo>
                        <a:pt x="8889" y="452"/>
                        <a:pt x="8889" y="350"/>
                        <a:pt x="8786" y="298"/>
                      </a:cubicBezTo>
                      <a:cubicBezTo>
                        <a:pt x="8770" y="287"/>
                        <a:pt x="8750" y="282"/>
                        <a:pt x="8731" y="282"/>
                      </a:cubicBezTo>
                      <a:close/>
                      <a:moveTo>
                        <a:pt x="11359" y="1"/>
                      </a:moveTo>
                      <a:cubicBezTo>
                        <a:pt x="11294" y="1"/>
                        <a:pt x="11229" y="21"/>
                        <a:pt x="11171" y="68"/>
                      </a:cubicBezTo>
                      <a:cubicBezTo>
                        <a:pt x="11120" y="119"/>
                        <a:pt x="11094" y="145"/>
                        <a:pt x="11069" y="196"/>
                      </a:cubicBezTo>
                      <a:cubicBezTo>
                        <a:pt x="10992" y="375"/>
                        <a:pt x="11017" y="581"/>
                        <a:pt x="11145" y="709"/>
                      </a:cubicBezTo>
                      <a:cubicBezTo>
                        <a:pt x="11221" y="785"/>
                        <a:pt x="11314" y="819"/>
                        <a:pt x="11405" y="819"/>
                      </a:cubicBezTo>
                      <a:cubicBezTo>
                        <a:pt x="11590" y="819"/>
                        <a:pt x="11769" y="676"/>
                        <a:pt x="11787" y="452"/>
                      </a:cubicBezTo>
                      <a:cubicBezTo>
                        <a:pt x="11806" y="234"/>
                        <a:pt x="11581" y="1"/>
                        <a:pt x="11359" y="1"/>
                      </a:cubicBezTo>
                      <a:close/>
                      <a:moveTo>
                        <a:pt x="14759" y="611"/>
                      </a:moveTo>
                      <a:cubicBezTo>
                        <a:pt x="14635" y="611"/>
                        <a:pt x="14488" y="737"/>
                        <a:pt x="14530" y="863"/>
                      </a:cubicBezTo>
                      <a:cubicBezTo>
                        <a:pt x="14530" y="888"/>
                        <a:pt x="14556" y="914"/>
                        <a:pt x="14556" y="940"/>
                      </a:cubicBezTo>
                      <a:cubicBezTo>
                        <a:pt x="14606" y="989"/>
                        <a:pt x="14666" y="1017"/>
                        <a:pt x="14730" y="1017"/>
                      </a:cubicBezTo>
                      <a:cubicBezTo>
                        <a:pt x="14765" y="1017"/>
                        <a:pt x="14802" y="1009"/>
                        <a:pt x="14838" y="991"/>
                      </a:cubicBezTo>
                      <a:cubicBezTo>
                        <a:pt x="14992" y="914"/>
                        <a:pt x="14992" y="709"/>
                        <a:pt x="14838" y="632"/>
                      </a:cubicBezTo>
                      <a:cubicBezTo>
                        <a:pt x="14814" y="618"/>
                        <a:pt x="14787" y="611"/>
                        <a:pt x="14759" y="611"/>
                      </a:cubicBezTo>
                      <a:close/>
                      <a:moveTo>
                        <a:pt x="7128" y="1616"/>
                      </a:moveTo>
                      <a:cubicBezTo>
                        <a:pt x="7063" y="1616"/>
                        <a:pt x="6998" y="1637"/>
                        <a:pt x="6940" y="1683"/>
                      </a:cubicBezTo>
                      <a:cubicBezTo>
                        <a:pt x="6889" y="1709"/>
                        <a:pt x="6863" y="1760"/>
                        <a:pt x="6838" y="1811"/>
                      </a:cubicBezTo>
                      <a:cubicBezTo>
                        <a:pt x="6761" y="1965"/>
                        <a:pt x="6786" y="2170"/>
                        <a:pt x="6914" y="2324"/>
                      </a:cubicBezTo>
                      <a:cubicBezTo>
                        <a:pt x="6987" y="2389"/>
                        <a:pt x="7075" y="2418"/>
                        <a:pt x="7161" y="2418"/>
                      </a:cubicBezTo>
                      <a:cubicBezTo>
                        <a:pt x="7351" y="2418"/>
                        <a:pt x="7538" y="2279"/>
                        <a:pt x="7556" y="2068"/>
                      </a:cubicBezTo>
                      <a:cubicBezTo>
                        <a:pt x="7575" y="1850"/>
                        <a:pt x="7350" y="1616"/>
                        <a:pt x="7128" y="1616"/>
                      </a:cubicBezTo>
                      <a:close/>
                      <a:moveTo>
                        <a:pt x="4071" y="2071"/>
                      </a:moveTo>
                      <a:cubicBezTo>
                        <a:pt x="3935" y="2071"/>
                        <a:pt x="3797" y="2181"/>
                        <a:pt x="3837" y="2324"/>
                      </a:cubicBezTo>
                      <a:cubicBezTo>
                        <a:pt x="3863" y="2350"/>
                        <a:pt x="3863" y="2376"/>
                        <a:pt x="3889" y="2401"/>
                      </a:cubicBezTo>
                      <a:cubicBezTo>
                        <a:pt x="3938" y="2451"/>
                        <a:pt x="3999" y="2479"/>
                        <a:pt x="4063" y="2479"/>
                      </a:cubicBezTo>
                      <a:cubicBezTo>
                        <a:pt x="4098" y="2479"/>
                        <a:pt x="4134" y="2471"/>
                        <a:pt x="4171" y="2452"/>
                      </a:cubicBezTo>
                      <a:cubicBezTo>
                        <a:pt x="4325" y="2376"/>
                        <a:pt x="4325" y="2170"/>
                        <a:pt x="4171" y="2093"/>
                      </a:cubicBezTo>
                      <a:cubicBezTo>
                        <a:pt x="4140" y="2078"/>
                        <a:pt x="4105" y="2071"/>
                        <a:pt x="4071" y="2071"/>
                      </a:cubicBezTo>
                      <a:close/>
                      <a:moveTo>
                        <a:pt x="13880" y="2168"/>
                      </a:moveTo>
                      <a:cubicBezTo>
                        <a:pt x="13496" y="2168"/>
                        <a:pt x="13071" y="2519"/>
                        <a:pt x="13197" y="2940"/>
                      </a:cubicBezTo>
                      <a:lnTo>
                        <a:pt x="13171" y="2914"/>
                      </a:lnTo>
                      <a:lnTo>
                        <a:pt x="13171" y="2914"/>
                      </a:lnTo>
                      <a:cubicBezTo>
                        <a:pt x="13197" y="3017"/>
                        <a:pt x="13248" y="3068"/>
                        <a:pt x="13299" y="3145"/>
                      </a:cubicBezTo>
                      <a:cubicBezTo>
                        <a:pt x="13438" y="3300"/>
                        <a:pt x="13634" y="3386"/>
                        <a:pt x="13834" y="3386"/>
                      </a:cubicBezTo>
                      <a:cubicBezTo>
                        <a:pt x="13931" y="3386"/>
                        <a:pt x="14028" y="3366"/>
                        <a:pt x="14120" y="3324"/>
                      </a:cubicBezTo>
                      <a:cubicBezTo>
                        <a:pt x="14582" y="3119"/>
                        <a:pt x="14582" y="2452"/>
                        <a:pt x="14120" y="2222"/>
                      </a:cubicBezTo>
                      <a:cubicBezTo>
                        <a:pt x="14046" y="2185"/>
                        <a:pt x="13964" y="2168"/>
                        <a:pt x="13880" y="2168"/>
                      </a:cubicBezTo>
                      <a:close/>
                      <a:moveTo>
                        <a:pt x="11052" y="2873"/>
                      </a:moveTo>
                      <a:cubicBezTo>
                        <a:pt x="10986" y="2873"/>
                        <a:pt x="10922" y="2893"/>
                        <a:pt x="10863" y="2940"/>
                      </a:cubicBezTo>
                      <a:cubicBezTo>
                        <a:pt x="10812" y="2965"/>
                        <a:pt x="10786" y="3017"/>
                        <a:pt x="10761" y="3068"/>
                      </a:cubicBezTo>
                      <a:cubicBezTo>
                        <a:pt x="10658" y="3222"/>
                        <a:pt x="10710" y="3427"/>
                        <a:pt x="10838" y="3581"/>
                      </a:cubicBezTo>
                      <a:cubicBezTo>
                        <a:pt x="10910" y="3645"/>
                        <a:pt x="10998" y="3674"/>
                        <a:pt x="11085" y="3674"/>
                      </a:cubicBezTo>
                      <a:cubicBezTo>
                        <a:pt x="11275" y="3674"/>
                        <a:pt x="11461" y="3535"/>
                        <a:pt x="11479" y="3324"/>
                      </a:cubicBezTo>
                      <a:cubicBezTo>
                        <a:pt x="11499" y="3106"/>
                        <a:pt x="11273" y="2873"/>
                        <a:pt x="11052" y="2873"/>
                      </a:cubicBezTo>
                      <a:close/>
                      <a:moveTo>
                        <a:pt x="16379" y="3486"/>
                      </a:moveTo>
                      <a:cubicBezTo>
                        <a:pt x="16118" y="3486"/>
                        <a:pt x="15832" y="3726"/>
                        <a:pt x="15915" y="4017"/>
                      </a:cubicBezTo>
                      <a:cubicBezTo>
                        <a:pt x="15915" y="4068"/>
                        <a:pt x="15941" y="4119"/>
                        <a:pt x="15992" y="4170"/>
                      </a:cubicBezTo>
                      <a:cubicBezTo>
                        <a:pt x="16098" y="4277"/>
                        <a:pt x="16241" y="4334"/>
                        <a:pt x="16378" y="4334"/>
                      </a:cubicBezTo>
                      <a:cubicBezTo>
                        <a:pt x="16440" y="4334"/>
                        <a:pt x="16500" y="4323"/>
                        <a:pt x="16556" y="4299"/>
                      </a:cubicBezTo>
                      <a:cubicBezTo>
                        <a:pt x="16889" y="4145"/>
                        <a:pt x="16889" y="3683"/>
                        <a:pt x="16556" y="3529"/>
                      </a:cubicBezTo>
                      <a:cubicBezTo>
                        <a:pt x="16502" y="3500"/>
                        <a:pt x="16441" y="3486"/>
                        <a:pt x="16379" y="3486"/>
                      </a:cubicBezTo>
                      <a:close/>
                      <a:moveTo>
                        <a:pt x="4904" y="3922"/>
                      </a:moveTo>
                      <a:cubicBezTo>
                        <a:pt x="4663" y="3922"/>
                        <a:pt x="4396" y="4153"/>
                        <a:pt x="4478" y="4401"/>
                      </a:cubicBezTo>
                      <a:cubicBezTo>
                        <a:pt x="4478" y="4453"/>
                        <a:pt x="4504" y="4504"/>
                        <a:pt x="4555" y="4529"/>
                      </a:cubicBezTo>
                      <a:cubicBezTo>
                        <a:pt x="4644" y="4636"/>
                        <a:pt x="4769" y="4693"/>
                        <a:pt x="4897" y="4693"/>
                      </a:cubicBezTo>
                      <a:cubicBezTo>
                        <a:pt x="4955" y="4693"/>
                        <a:pt x="5013" y="4681"/>
                        <a:pt x="5068" y="4658"/>
                      </a:cubicBezTo>
                      <a:cubicBezTo>
                        <a:pt x="5376" y="4529"/>
                        <a:pt x="5376" y="4094"/>
                        <a:pt x="5068" y="3965"/>
                      </a:cubicBezTo>
                      <a:cubicBezTo>
                        <a:pt x="5018" y="3935"/>
                        <a:pt x="4962" y="3922"/>
                        <a:pt x="4904" y="3922"/>
                      </a:cubicBezTo>
                      <a:close/>
                      <a:moveTo>
                        <a:pt x="9543" y="4424"/>
                      </a:moveTo>
                      <a:cubicBezTo>
                        <a:pt x="9154" y="4424"/>
                        <a:pt x="8716" y="4772"/>
                        <a:pt x="8863" y="5171"/>
                      </a:cubicBezTo>
                      <a:lnTo>
                        <a:pt x="8838" y="5171"/>
                      </a:lnTo>
                      <a:cubicBezTo>
                        <a:pt x="8863" y="5247"/>
                        <a:pt x="8915" y="5324"/>
                        <a:pt x="8966" y="5376"/>
                      </a:cubicBezTo>
                      <a:cubicBezTo>
                        <a:pt x="9111" y="5539"/>
                        <a:pt x="9321" y="5625"/>
                        <a:pt x="9531" y="5625"/>
                      </a:cubicBezTo>
                      <a:cubicBezTo>
                        <a:pt x="9617" y="5625"/>
                        <a:pt x="9704" y="5611"/>
                        <a:pt x="9786" y="5581"/>
                      </a:cubicBezTo>
                      <a:cubicBezTo>
                        <a:pt x="10248" y="5350"/>
                        <a:pt x="10248" y="4709"/>
                        <a:pt x="9786" y="4478"/>
                      </a:cubicBezTo>
                      <a:cubicBezTo>
                        <a:pt x="9712" y="4441"/>
                        <a:pt x="9629" y="4424"/>
                        <a:pt x="9543" y="4424"/>
                      </a:cubicBezTo>
                      <a:close/>
                      <a:moveTo>
                        <a:pt x="803" y="4566"/>
                      </a:moveTo>
                      <a:cubicBezTo>
                        <a:pt x="420" y="4566"/>
                        <a:pt x="1" y="4912"/>
                        <a:pt x="145" y="5324"/>
                      </a:cubicBezTo>
                      <a:lnTo>
                        <a:pt x="119" y="5324"/>
                      </a:lnTo>
                      <a:cubicBezTo>
                        <a:pt x="145" y="5401"/>
                        <a:pt x="196" y="5478"/>
                        <a:pt x="247" y="5530"/>
                      </a:cubicBezTo>
                      <a:cubicBezTo>
                        <a:pt x="393" y="5693"/>
                        <a:pt x="602" y="5779"/>
                        <a:pt x="812" y="5779"/>
                      </a:cubicBezTo>
                      <a:cubicBezTo>
                        <a:pt x="899" y="5779"/>
                        <a:pt x="986" y="5765"/>
                        <a:pt x="1068" y="5735"/>
                      </a:cubicBezTo>
                      <a:cubicBezTo>
                        <a:pt x="1530" y="5504"/>
                        <a:pt x="1530" y="4837"/>
                        <a:pt x="1068" y="4632"/>
                      </a:cubicBezTo>
                      <a:cubicBezTo>
                        <a:pt x="988" y="4587"/>
                        <a:pt x="896" y="4566"/>
                        <a:pt x="803" y="4566"/>
                      </a:cubicBezTo>
                      <a:close/>
                      <a:moveTo>
                        <a:pt x="15597" y="5507"/>
                      </a:moveTo>
                      <a:cubicBezTo>
                        <a:pt x="15474" y="5507"/>
                        <a:pt x="15336" y="5617"/>
                        <a:pt x="15376" y="5760"/>
                      </a:cubicBezTo>
                      <a:cubicBezTo>
                        <a:pt x="15376" y="5786"/>
                        <a:pt x="15402" y="5812"/>
                        <a:pt x="15428" y="5837"/>
                      </a:cubicBezTo>
                      <a:cubicBezTo>
                        <a:pt x="15461" y="5887"/>
                        <a:pt x="15515" y="5915"/>
                        <a:pt x="15577" y="5915"/>
                      </a:cubicBezTo>
                      <a:cubicBezTo>
                        <a:pt x="15612" y="5915"/>
                        <a:pt x="15648" y="5907"/>
                        <a:pt x="15684" y="5889"/>
                      </a:cubicBezTo>
                      <a:cubicBezTo>
                        <a:pt x="15838" y="5812"/>
                        <a:pt x="15838" y="5606"/>
                        <a:pt x="15684" y="5530"/>
                      </a:cubicBezTo>
                      <a:cubicBezTo>
                        <a:pt x="15658" y="5514"/>
                        <a:pt x="15628" y="5507"/>
                        <a:pt x="15597" y="5507"/>
                      </a:cubicBezTo>
                      <a:close/>
                      <a:moveTo>
                        <a:pt x="6804" y="5935"/>
                      </a:moveTo>
                      <a:cubicBezTo>
                        <a:pt x="6729" y="5935"/>
                        <a:pt x="6636" y="6001"/>
                        <a:pt x="6658" y="6068"/>
                      </a:cubicBezTo>
                      <a:cubicBezTo>
                        <a:pt x="6658" y="6094"/>
                        <a:pt x="6684" y="6094"/>
                        <a:pt x="6684" y="6119"/>
                      </a:cubicBezTo>
                      <a:cubicBezTo>
                        <a:pt x="6702" y="6137"/>
                        <a:pt x="6746" y="6156"/>
                        <a:pt x="6788" y="6156"/>
                      </a:cubicBezTo>
                      <a:cubicBezTo>
                        <a:pt x="6805" y="6156"/>
                        <a:pt x="6823" y="6152"/>
                        <a:pt x="6838" y="6145"/>
                      </a:cubicBezTo>
                      <a:cubicBezTo>
                        <a:pt x="6914" y="6119"/>
                        <a:pt x="6914" y="5991"/>
                        <a:pt x="6838" y="5940"/>
                      </a:cubicBezTo>
                      <a:cubicBezTo>
                        <a:pt x="6827" y="5936"/>
                        <a:pt x="6816" y="5935"/>
                        <a:pt x="6804" y="5935"/>
                      </a:cubicBezTo>
                      <a:close/>
                      <a:moveTo>
                        <a:pt x="17748" y="6091"/>
                      </a:moveTo>
                      <a:cubicBezTo>
                        <a:pt x="17360" y="6091"/>
                        <a:pt x="16922" y="6438"/>
                        <a:pt x="17069" y="6837"/>
                      </a:cubicBezTo>
                      <a:lnTo>
                        <a:pt x="17043" y="6837"/>
                      </a:lnTo>
                      <a:cubicBezTo>
                        <a:pt x="17069" y="6914"/>
                        <a:pt x="17120" y="6991"/>
                        <a:pt x="17171" y="7068"/>
                      </a:cubicBezTo>
                      <a:cubicBezTo>
                        <a:pt x="17310" y="7224"/>
                        <a:pt x="17506" y="7309"/>
                        <a:pt x="17706" y="7309"/>
                      </a:cubicBezTo>
                      <a:cubicBezTo>
                        <a:pt x="17803" y="7309"/>
                        <a:pt x="17900" y="7289"/>
                        <a:pt x="17992" y="7248"/>
                      </a:cubicBezTo>
                      <a:cubicBezTo>
                        <a:pt x="18454" y="7042"/>
                        <a:pt x="18454" y="6376"/>
                        <a:pt x="17992" y="6145"/>
                      </a:cubicBezTo>
                      <a:cubicBezTo>
                        <a:pt x="17918" y="6108"/>
                        <a:pt x="17834" y="6091"/>
                        <a:pt x="17748" y="6091"/>
                      </a:cubicBezTo>
                      <a:close/>
                      <a:moveTo>
                        <a:pt x="8075" y="7152"/>
                      </a:moveTo>
                      <a:cubicBezTo>
                        <a:pt x="8008" y="7152"/>
                        <a:pt x="7944" y="7173"/>
                        <a:pt x="7889" y="7222"/>
                      </a:cubicBezTo>
                      <a:lnTo>
                        <a:pt x="7863" y="7222"/>
                      </a:lnTo>
                      <a:cubicBezTo>
                        <a:pt x="7838" y="7248"/>
                        <a:pt x="7812" y="7273"/>
                        <a:pt x="7786" y="7324"/>
                      </a:cubicBezTo>
                      <a:cubicBezTo>
                        <a:pt x="7684" y="7504"/>
                        <a:pt x="7709" y="7709"/>
                        <a:pt x="7838" y="7837"/>
                      </a:cubicBezTo>
                      <a:cubicBezTo>
                        <a:pt x="7923" y="7914"/>
                        <a:pt x="8023" y="7948"/>
                        <a:pt x="8118" y="7948"/>
                      </a:cubicBezTo>
                      <a:cubicBezTo>
                        <a:pt x="8308" y="7948"/>
                        <a:pt x="8479" y="7812"/>
                        <a:pt x="8479" y="7607"/>
                      </a:cubicBezTo>
                      <a:cubicBezTo>
                        <a:pt x="8518" y="7372"/>
                        <a:pt x="8288" y="7152"/>
                        <a:pt x="8075" y="7152"/>
                      </a:cubicBezTo>
                      <a:close/>
                      <a:moveTo>
                        <a:pt x="4203" y="6925"/>
                      </a:moveTo>
                      <a:cubicBezTo>
                        <a:pt x="3813" y="6925"/>
                        <a:pt x="3406" y="7271"/>
                        <a:pt x="3530" y="7683"/>
                      </a:cubicBezTo>
                      <a:cubicBezTo>
                        <a:pt x="3555" y="7760"/>
                        <a:pt x="3607" y="7837"/>
                        <a:pt x="3658" y="7889"/>
                      </a:cubicBezTo>
                      <a:cubicBezTo>
                        <a:pt x="3803" y="8052"/>
                        <a:pt x="4013" y="8138"/>
                        <a:pt x="4223" y="8138"/>
                      </a:cubicBezTo>
                      <a:cubicBezTo>
                        <a:pt x="4309" y="8138"/>
                        <a:pt x="4396" y="8124"/>
                        <a:pt x="4478" y="8094"/>
                      </a:cubicBezTo>
                      <a:cubicBezTo>
                        <a:pt x="4940" y="7863"/>
                        <a:pt x="4940" y="7196"/>
                        <a:pt x="4478" y="6991"/>
                      </a:cubicBezTo>
                      <a:cubicBezTo>
                        <a:pt x="4393" y="6946"/>
                        <a:pt x="4299" y="6925"/>
                        <a:pt x="4203" y="6925"/>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147" name="Google Shape;147;p4"/>
              <p:cNvSpPr/>
              <p:nvPr/>
            </p:nvSpPr>
            <p:spPr>
              <a:xfrm rot="1413719">
                <a:off x="-379186" y="861403"/>
                <a:ext cx="1464476" cy="1377667"/>
              </a:xfrm>
              <a:custGeom>
                <a:avLst/>
                <a:gdLst/>
                <a:ahLst/>
                <a:cxnLst/>
                <a:rect l="l" t="t" r="r" b="b"/>
                <a:pathLst>
                  <a:path w="49727" h="46783" extrusionOk="0">
                    <a:moveTo>
                      <a:pt x="49209" y="0"/>
                    </a:moveTo>
                    <a:cubicBezTo>
                      <a:pt x="49160" y="0"/>
                      <a:pt x="49108" y="11"/>
                      <a:pt x="49055" y="36"/>
                    </a:cubicBezTo>
                    <a:cubicBezTo>
                      <a:pt x="34592" y="8729"/>
                      <a:pt x="14361" y="23807"/>
                      <a:pt x="180" y="46218"/>
                    </a:cubicBezTo>
                    <a:cubicBezTo>
                      <a:pt x="1" y="46449"/>
                      <a:pt x="206" y="46782"/>
                      <a:pt x="488" y="46782"/>
                    </a:cubicBezTo>
                    <a:cubicBezTo>
                      <a:pt x="616" y="46782"/>
                      <a:pt x="744" y="46705"/>
                      <a:pt x="796" y="46603"/>
                    </a:cubicBezTo>
                    <a:cubicBezTo>
                      <a:pt x="14899" y="24320"/>
                      <a:pt x="35028" y="9319"/>
                      <a:pt x="49439" y="677"/>
                    </a:cubicBezTo>
                    <a:cubicBezTo>
                      <a:pt x="49727" y="434"/>
                      <a:pt x="49519" y="0"/>
                      <a:pt x="4920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sp>
        <p:nvSpPr>
          <p:cNvPr id="148" name="Google Shape;148;p4"/>
          <p:cNvSpPr txBox="1">
            <a:spLocks noGrp="1"/>
          </p:cNvSpPr>
          <p:nvPr>
            <p:ph type="title"/>
          </p:nvPr>
        </p:nvSpPr>
        <p:spPr>
          <a:xfrm>
            <a:off x="1145833" y="762767"/>
            <a:ext cx="6989600" cy="540800"/>
          </a:xfrm>
          <a:prstGeom prst="rect">
            <a:avLst/>
          </a:prstGeom>
          <a:effectLst>
            <a:outerShdw dist="28575" dir="1920000" algn="bl" rotWithShape="0">
              <a:schemeClr val="accent1"/>
            </a:outerShdw>
          </a:effectLst>
        </p:spPr>
        <p:txBody>
          <a:bodyPr spcFirstLastPara="1" wrap="square" lIns="91425" tIns="91425" rIns="91425" bIns="91425" anchor="ctr" anchorCtr="0">
            <a:noAutofit/>
          </a:bodyPr>
          <a:lstStyle>
            <a:lvl1pPr lvl="0" rtl="0">
              <a:spcBef>
                <a:spcPts val="0"/>
              </a:spcBef>
              <a:spcAft>
                <a:spcPts val="0"/>
              </a:spcAft>
              <a:buSzPts val="2500"/>
              <a:buNone/>
              <a:defRPr/>
            </a:lvl1pPr>
            <a:lvl2pPr lvl="1" rtl="0">
              <a:spcBef>
                <a:spcPts val="0"/>
              </a:spcBef>
              <a:spcAft>
                <a:spcPts val="0"/>
              </a:spcAft>
              <a:buSzPts val="2500"/>
              <a:buNone/>
              <a:defRPr sz="3333"/>
            </a:lvl2pPr>
            <a:lvl3pPr lvl="2" rtl="0">
              <a:spcBef>
                <a:spcPts val="0"/>
              </a:spcBef>
              <a:spcAft>
                <a:spcPts val="0"/>
              </a:spcAft>
              <a:buSzPts val="2500"/>
              <a:buNone/>
              <a:defRPr sz="3333"/>
            </a:lvl3pPr>
            <a:lvl4pPr lvl="3" rtl="0">
              <a:spcBef>
                <a:spcPts val="0"/>
              </a:spcBef>
              <a:spcAft>
                <a:spcPts val="0"/>
              </a:spcAft>
              <a:buSzPts val="2500"/>
              <a:buNone/>
              <a:defRPr sz="3333"/>
            </a:lvl4pPr>
            <a:lvl5pPr lvl="4" rtl="0">
              <a:spcBef>
                <a:spcPts val="0"/>
              </a:spcBef>
              <a:spcAft>
                <a:spcPts val="0"/>
              </a:spcAft>
              <a:buSzPts val="2500"/>
              <a:buNone/>
              <a:defRPr sz="3333"/>
            </a:lvl5pPr>
            <a:lvl6pPr lvl="5" rtl="0">
              <a:spcBef>
                <a:spcPts val="0"/>
              </a:spcBef>
              <a:spcAft>
                <a:spcPts val="0"/>
              </a:spcAft>
              <a:buSzPts val="2500"/>
              <a:buNone/>
              <a:defRPr sz="3333"/>
            </a:lvl6pPr>
            <a:lvl7pPr lvl="6" rtl="0">
              <a:spcBef>
                <a:spcPts val="0"/>
              </a:spcBef>
              <a:spcAft>
                <a:spcPts val="0"/>
              </a:spcAft>
              <a:buSzPts val="2500"/>
              <a:buNone/>
              <a:defRPr sz="3333"/>
            </a:lvl7pPr>
            <a:lvl8pPr lvl="7" rtl="0">
              <a:spcBef>
                <a:spcPts val="0"/>
              </a:spcBef>
              <a:spcAft>
                <a:spcPts val="0"/>
              </a:spcAft>
              <a:buSzPts val="2500"/>
              <a:buNone/>
              <a:defRPr sz="3333"/>
            </a:lvl8pPr>
            <a:lvl9pPr lvl="8" rtl="0">
              <a:spcBef>
                <a:spcPts val="0"/>
              </a:spcBef>
              <a:spcAft>
                <a:spcPts val="0"/>
              </a:spcAft>
              <a:buSzPts val="2500"/>
              <a:buNone/>
              <a:defRPr sz="3333"/>
            </a:lvl9pPr>
          </a:lstStyle>
          <a:p>
            <a:endParaRPr/>
          </a:p>
        </p:txBody>
      </p:sp>
    </p:spTree>
    <p:extLst>
      <p:ext uri="{BB962C8B-B14F-4D97-AF65-F5344CB8AC3E}">
        <p14:creationId xmlns:p14="http://schemas.microsoft.com/office/powerpoint/2010/main" val="761907439"/>
      </p:ext>
    </p:extLst>
  </p:cSld>
  <p:clrMapOvr>
    <a:masterClrMapping/>
  </p:clrMapOvr>
</p:sldLayout>
</file>

<file path=ppt/slideLayouts/slideLayout221.xml><?xml version="1.0" encoding="utf-8"?>
<p:sldLayout xmlns:a="http://schemas.openxmlformats.org/drawingml/2006/main" xmlns:r="http://schemas.openxmlformats.org/officeDocument/2006/relationships" xmlns:p="http://schemas.openxmlformats.org/presentationml/2006/main" matchingName="Title only" type="titleOnly">
  <p:cSld name="Title only">
    <p:spTree>
      <p:nvGrpSpPr>
        <p:cNvPr id="1" name="Shape 193"/>
        <p:cNvGrpSpPr/>
        <p:nvPr/>
      </p:nvGrpSpPr>
      <p:grpSpPr>
        <a:xfrm>
          <a:off x="0" y="0"/>
          <a:ext cx="0" cy="0"/>
          <a:chOff x="0" y="0"/>
          <a:chExt cx="0" cy="0"/>
        </a:xfrm>
      </p:grpSpPr>
      <p:pic>
        <p:nvPicPr>
          <p:cNvPr id="194" name="Google Shape;194;p6"/>
          <p:cNvPicPr preferRelativeResize="0"/>
          <p:nvPr/>
        </p:nvPicPr>
        <p:blipFill>
          <a:blip r:embed="rId2">
            <a:alphaModFix/>
          </a:blip>
          <a:stretch>
            <a:fillRect/>
          </a:stretch>
        </p:blipFill>
        <p:spPr>
          <a:xfrm>
            <a:off x="-75466" y="-36433"/>
            <a:ext cx="12342935" cy="7005332"/>
          </a:xfrm>
          <a:prstGeom prst="rect">
            <a:avLst/>
          </a:prstGeom>
          <a:noFill/>
          <a:ln>
            <a:noFill/>
          </a:ln>
        </p:spPr>
      </p:pic>
      <p:grpSp>
        <p:nvGrpSpPr>
          <p:cNvPr id="195" name="Google Shape;195;p6"/>
          <p:cNvGrpSpPr/>
          <p:nvPr/>
        </p:nvGrpSpPr>
        <p:grpSpPr>
          <a:xfrm rot="-899955" flipH="1">
            <a:off x="-895785" y="-873924"/>
            <a:ext cx="2437540" cy="2565733"/>
            <a:chOff x="1526600" y="450800"/>
            <a:chExt cx="4540675" cy="4779475"/>
          </a:xfrm>
        </p:grpSpPr>
        <p:sp>
          <p:nvSpPr>
            <p:cNvPr id="196" name="Google Shape;196;p6"/>
            <p:cNvSpPr/>
            <p:nvPr/>
          </p:nvSpPr>
          <p:spPr>
            <a:xfrm>
              <a:off x="1610100" y="473575"/>
              <a:ext cx="4457175" cy="4689450"/>
            </a:xfrm>
            <a:custGeom>
              <a:avLst/>
              <a:gdLst/>
              <a:ahLst/>
              <a:cxnLst/>
              <a:rect l="l" t="t" r="r" b="b"/>
              <a:pathLst>
                <a:path w="178287" h="187578" extrusionOk="0">
                  <a:moveTo>
                    <a:pt x="95602" y="1"/>
                  </a:moveTo>
                  <a:cubicBezTo>
                    <a:pt x="95141" y="1"/>
                    <a:pt x="94676" y="129"/>
                    <a:pt x="94258" y="394"/>
                  </a:cubicBezTo>
                  <a:lnTo>
                    <a:pt x="0" y="63859"/>
                  </a:lnTo>
                  <a:lnTo>
                    <a:pt x="79645" y="185257"/>
                  </a:lnTo>
                  <a:cubicBezTo>
                    <a:pt x="80631" y="186769"/>
                    <a:pt x="82280" y="187578"/>
                    <a:pt x="83965" y="187578"/>
                  </a:cubicBezTo>
                  <a:cubicBezTo>
                    <a:pt x="84955" y="187578"/>
                    <a:pt x="85959" y="187298"/>
                    <a:pt x="86847" y="186719"/>
                  </a:cubicBezTo>
                  <a:lnTo>
                    <a:pt x="176826" y="126176"/>
                  </a:lnTo>
                  <a:cubicBezTo>
                    <a:pt x="177974" y="125393"/>
                    <a:pt x="178287" y="123880"/>
                    <a:pt x="177504" y="122732"/>
                  </a:cubicBezTo>
                  <a:lnTo>
                    <a:pt x="97703" y="1125"/>
                  </a:lnTo>
                  <a:cubicBezTo>
                    <a:pt x="97205" y="394"/>
                    <a:pt x="96410" y="1"/>
                    <a:pt x="95602" y="1"/>
                  </a:cubicBezTo>
                  <a:close/>
                </a:path>
              </a:pathLst>
            </a:custGeom>
            <a:solidFill>
              <a:srgbClr val="119B9B"/>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7" name="Google Shape;197;p6"/>
            <p:cNvSpPr/>
            <p:nvPr/>
          </p:nvSpPr>
          <p:spPr>
            <a:xfrm>
              <a:off x="1616625" y="450800"/>
              <a:ext cx="4391950" cy="4645025"/>
            </a:xfrm>
            <a:custGeom>
              <a:avLst/>
              <a:gdLst/>
              <a:ahLst/>
              <a:cxnLst/>
              <a:rect l="l" t="t" r="r" b="b"/>
              <a:pathLst>
                <a:path w="175678" h="185801" extrusionOk="0">
                  <a:moveTo>
                    <a:pt x="93162" y="0"/>
                  </a:moveTo>
                  <a:lnTo>
                    <a:pt x="0" y="61587"/>
                  </a:lnTo>
                  <a:lnTo>
                    <a:pt x="80323" y="184028"/>
                  </a:lnTo>
                  <a:cubicBezTo>
                    <a:pt x="81085" y="185187"/>
                    <a:pt x="82329" y="185800"/>
                    <a:pt x="83604" y="185800"/>
                  </a:cubicBezTo>
                  <a:cubicBezTo>
                    <a:pt x="84339" y="185800"/>
                    <a:pt x="85083" y="185597"/>
                    <a:pt x="85751" y="185177"/>
                  </a:cubicBezTo>
                  <a:lnTo>
                    <a:pt x="175677" y="125782"/>
                  </a:lnTo>
                  <a:lnTo>
                    <a:pt x="93162" y="0"/>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8" name="Google Shape;198;p6"/>
            <p:cNvSpPr/>
            <p:nvPr/>
          </p:nvSpPr>
          <p:spPr>
            <a:xfrm>
              <a:off x="3931325" y="462525"/>
              <a:ext cx="2064200" cy="3145900"/>
            </a:xfrm>
            <a:custGeom>
              <a:avLst/>
              <a:gdLst/>
              <a:ahLst/>
              <a:cxnLst/>
              <a:rect l="l" t="t" r="r" b="b"/>
              <a:pathLst>
                <a:path w="82568" h="125836" fill="none" extrusionOk="0">
                  <a:moveTo>
                    <a:pt x="0" y="1"/>
                  </a:moveTo>
                  <a:lnTo>
                    <a:pt x="82567" y="125835"/>
                  </a:lnTo>
                </a:path>
              </a:pathLst>
            </a:custGeom>
            <a:noFill/>
            <a:ln w="11750" cap="flat" cmpd="sng">
              <a:solidFill>
                <a:schemeClr val="dk1"/>
              </a:solidFill>
              <a:prstDash val="solid"/>
              <a:miter lim="5219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9" name="Google Shape;199;p6"/>
            <p:cNvSpPr/>
            <p:nvPr/>
          </p:nvSpPr>
          <p:spPr>
            <a:xfrm>
              <a:off x="3898700" y="482100"/>
              <a:ext cx="2065500" cy="3145900"/>
            </a:xfrm>
            <a:custGeom>
              <a:avLst/>
              <a:gdLst/>
              <a:ahLst/>
              <a:cxnLst/>
              <a:rect l="l" t="t" r="r" b="b"/>
              <a:pathLst>
                <a:path w="82620" h="125836" fill="none" extrusionOk="0">
                  <a:moveTo>
                    <a:pt x="1" y="1"/>
                  </a:moveTo>
                  <a:lnTo>
                    <a:pt x="82620" y="125835"/>
                  </a:lnTo>
                </a:path>
              </a:pathLst>
            </a:custGeom>
            <a:noFill/>
            <a:ln w="11750" cap="flat" cmpd="sng">
              <a:solidFill>
                <a:schemeClr val="dk1"/>
              </a:solidFill>
              <a:prstDash val="solid"/>
              <a:miter lim="5219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0" name="Google Shape;200;p6"/>
            <p:cNvSpPr/>
            <p:nvPr/>
          </p:nvSpPr>
          <p:spPr>
            <a:xfrm>
              <a:off x="3742125" y="4138150"/>
              <a:ext cx="842925" cy="1092125"/>
            </a:xfrm>
            <a:custGeom>
              <a:avLst/>
              <a:gdLst/>
              <a:ahLst/>
              <a:cxnLst/>
              <a:rect l="l" t="t" r="r" b="b"/>
              <a:pathLst>
                <a:path w="33717" h="43685" extrusionOk="0">
                  <a:moveTo>
                    <a:pt x="9604" y="0"/>
                  </a:moveTo>
                  <a:lnTo>
                    <a:pt x="1" y="6159"/>
                  </a:lnTo>
                  <a:lnTo>
                    <a:pt x="24113" y="43685"/>
                  </a:lnTo>
                  <a:lnTo>
                    <a:pt x="25679" y="35595"/>
                  </a:lnTo>
                  <a:lnTo>
                    <a:pt x="33716" y="37526"/>
                  </a:lnTo>
                  <a:lnTo>
                    <a:pt x="9604"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1" name="Google Shape;201;p6"/>
            <p:cNvSpPr/>
            <p:nvPr/>
          </p:nvSpPr>
          <p:spPr>
            <a:xfrm>
              <a:off x="1526600" y="464775"/>
              <a:ext cx="4343675" cy="4627200"/>
            </a:xfrm>
            <a:custGeom>
              <a:avLst/>
              <a:gdLst/>
              <a:ahLst/>
              <a:cxnLst/>
              <a:rect l="l" t="t" r="r" b="b"/>
              <a:pathLst>
                <a:path w="173747" h="185088" extrusionOk="0">
                  <a:moveTo>
                    <a:pt x="91115" y="1"/>
                  </a:moveTo>
                  <a:cubicBezTo>
                    <a:pt x="90634" y="1"/>
                    <a:pt x="90147" y="140"/>
                    <a:pt x="89718" y="433"/>
                  </a:cubicBezTo>
                  <a:lnTo>
                    <a:pt x="0" y="59357"/>
                  </a:lnTo>
                  <a:lnTo>
                    <a:pt x="82515" y="185087"/>
                  </a:lnTo>
                  <a:lnTo>
                    <a:pt x="172285" y="126163"/>
                  </a:lnTo>
                  <a:cubicBezTo>
                    <a:pt x="173433" y="125380"/>
                    <a:pt x="173746" y="123866"/>
                    <a:pt x="172963" y="122718"/>
                  </a:cubicBezTo>
                  <a:lnTo>
                    <a:pt x="93162" y="1111"/>
                  </a:lnTo>
                  <a:cubicBezTo>
                    <a:pt x="92705" y="392"/>
                    <a:pt x="91920" y="1"/>
                    <a:pt x="9111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2" name="Google Shape;202;p6"/>
            <p:cNvSpPr/>
            <p:nvPr/>
          </p:nvSpPr>
          <p:spPr>
            <a:xfrm>
              <a:off x="1636200" y="1843000"/>
              <a:ext cx="2130750" cy="3199400"/>
            </a:xfrm>
            <a:custGeom>
              <a:avLst/>
              <a:gdLst/>
              <a:ahLst/>
              <a:cxnLst/>
              <a:rect l="l" t="t" r="r" b="b"/>
              <a:pathLst>
                <a:path w="85230" h="127976" extrusionOk="0">
                  <a:moveTo>
                    <a:pt x="2506" y="1"/>
                  </a:moveTo>
                  <a:lnTo>
                    <a:pt x="0" y="1619"/>
                  </a:lnTo>
                  <a:lnTo>
                    <a:pt x="82724" y="127975"/>
                  </a:lnTo>
                  <a:lnTo>
                    <a:pt x="85229" y="126357"/>
                  </a:lnTo>
                  <a:lnTo>
                    <a:pt x="2506"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3" name="Google Shape;203;p6"/>
            <p:cNvSpPr/>
            <p:nvPr/>
          </p:nvSpPr>
          <p:spPr>
            <a:xfrm>
              <a:off x="2647400" y="1567700"/>
              <a:ext cx="2116400" cy="2399550"/>
            </a:xfrm>
            <a:custGeom>
              <a:avLst/>
              <a:gdLst/>
              <a:ahLst/>
              <a:cxnLst/>
              <a:rect l="l" t="t" r="r" b="b"/>
              <a:pathLst>
                <a:path w="84656" h="95982" fill="none" extrusionOk="0">
                  <a:moveTo>
                    <a:pt x="82777" y="71347"/>
                  </a:moveTo>
                  <a:cubicBezTo>
                    <a:pt x="82777" y="69937"/>
                    <a:pt x="83507" y="68633"/>
                    <a:pt x="84656" y="67850"/>
                  </a:cubicBezTo>
                  <a:lnTo>
                    <a:pt x="40919" y="1201"/>
                  </a:lnTo>
                  <a:cubicBezTo>
                    <a:pt x="38988" y="2453"/>
                    <a:pt x="36431" y="1932"/>
                    <a:pt x="35178" y="0"/>
                  </a:cubicBezTo>
                  <a:lnTo>
                    <a:pt x="1149" y="22286"/>
                  </a:lnTo>
                  <a:cubicBezTo>
                    <a:pt x="2454" y="24217"/>
                    <a:pt x="1932" y="26827"/>
                    <a:pt x="1" y="28080"/>
                  </a:cubicBezTo>
                  <a:lnTo>
                    <a:pt x="43737" y="94729"/>
                  </a:lnTo>
                  <a:cubicBezTo>
                    <a:pt x="45668" y="93476"/>
                    <a:pt x="48226" y="94050"/>
                    <a:pt x="49478" y="95981"/>
                  </a:cubicBezTo>
                  <a:lnTo>
                    <a:pt x="83455" y="73643"/>
                  </a:lnTo>
                  <a:cubicBezTo>
                    <a:pt x="82985" y="72965"/>
                    <a:pt x="82777" y="72182"/>
                    <a:pt x="82777" y="71347"/>
                  </a:cubicBezTo>
                  <a:close/>
                </a:path>
              </a:pathLst>
            </a:custGeom>
            <a:solidFill>
              <a:schemeClr val="lt1"/>
            </a:solidFill>
            <a:ln w="14350" cap="flat" cmpd="sng">
              <a:solidFill>
                <a:schemeClr val="lt1"/>
              </a:solidFill>
              <a:prstDash val="solid"/>
              <a:miter lim="5219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04" name="Google Shape;204;p6"/>
          <p:cNvGrpSpPr/>
          <p:nvPr/>
        </p:nvGrpSpPr>
        <p:grpSpPr>
          <a:xfrm rot="-2141843" flipH="1">
            <a:off x="10746293" y="-1027778"/>
            <a:ext cx="2284055" cy="3482995"/>
            <a:chOff x="7518282" y="2373612"/>
            <a:chExt cx="1544209" cy="2355088"/>
          </a:xfrm>
        </p:grpSpPr>
        <p:sp>
          <p:nvSpPr>
            <p:cNvPr id="205" name="Google Shape;205;p6"/>
            <p:cNvSpPr/>
            <p:nvPr/>
          </p:nvSpPr>
          <p:spPr>
            <a:xfrm rot="718822">
              <a:off x="7689615" y="3249120"/>
              <a:ext cx="1111866" cy="1379201"/>
            </a:xfrm>
            <a:custGeom>
              <a:avLst/>
              <a:gdLst/>
              <a:ahLst/>
              <a:cxnLst/>
              <a:rect l="l" t="t" r="r" b="b"/>
              <a:pathLst>
                <a:path w="48158" h="59737" extrusionOk="0">
                  <a:moveTo>
                    <a:pt x="39340" y="1"/>
                  </a:moveTo>
                  <a:cubicBezTo>
                    <a:pt x="38303" y="1"/>
                    <a:pt x="37263" y="153"/>
                    <a:pt x="36285" y="451"/>
                  </a:cubicBezTo>
                  <a:cubicBezTo>
                    <a:pt x="32695" y="1579"/>
                    <a:pt x="29823" y="4272"/>
                    <a:pt x="27259" y="7016"/>
                  </a:cubicBezTo>
                  <a:cubicBezTo>
                    <a:pt x="20361" y="14401"/>
                    <a:pt x="14874" y="22940"/>
                    <a:pt x="10489" y="32043"/>
                  </a:cubicBezTo>
                  <a:cubicBezTo>
                    <a:pt x="8976" y="35197"/>
                    <a:pt x="7591" y="37427"/>
                    <a:pt x="5873" y="40505"/>
                  </a:cubicBezTo>
                  <a:cubicBezTo>
                    <a:pt x="2185" y="47138"/>
                    <a:pt x="1874" y="57072"/>
                    <a:pt x="8" y="59727"/>
                  </a:cubicBezTo>
                  <a:lnTo>
                    <a:pt x="8" y="59727"/>
                  </a:lnTo>
                  <a:cubicBezTo>
                    <a:pt x="9880" y="45729"/>
                    <a:pt x="25415" y="30630"/>
                    <a:pt x="38721" y="19888"/>
                  </a:cubicBezTo>
                  <a:cubicBezTo>
                    <a:pt x="41311" y="17811"/>
                    <a:pt x="44029" y="15708"/>
                    <a:pt x="45773" y="12888"/>
                  </a:cubicBezTo>
                  <a:cubicBezTo>
                    <a:pt x="47542" y="10041"/>
                    <a:pt x="48157" y="6246"/>
                    <a:pt x="46388" y="3426"/>
                  </a:cubicBezTo>
                  <a:cubicBezTo>
                    <a:pt x="44910" y="1106"/>
                    <a:pt x="42136" y="1"/>
                    <a:pt x="39340" y="1"/>
                  </a:cubicBezTo>
                  <a:close/>
                  <a:moveTo>
                    <a:pt x="8" y="59727"/>
                  </a:moveTo>
                  <a:lnTo>
                    <a:pt x="8" y="59727"/>
                  </a:lnTo>
                  <a:cubicBezTo>
                    <a:pt x="5" y="59730"/>
                    <a:pt x="3" y="59733"/>
                    <a:pt x="1" y="59736"/>
                  </a:cubicBezTo>
                  <a:lnTo>
                    <a:pt x="1" y="59736"/>
                  </a:lnTo>
                  <a:cubicBezTo>
                    <a:pt x="3" y="59733"/>
                    <a:pt x="5" y="59730"/>
                    <a:pt x="8" y="59727"/>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6" name="Google Shape;206;p6"/>
            <p:cNvSpPr/>
            <p:nvPr/>
          </p:nvSpPr>
          <p:spPr>
            <a:xfrm rot="718822">
              <a:off x="7649292" y="3211149"/>
              <a:ext cx="1111843" cy="1378947"/>
            </a:xfrm>
            <a:custGeom>
              <a:avLst/>
              <a:gdLst/>
              <a:ahLst/>
              <a:cxnLst/>
              <a:rect l="l" t="t" r="r" b="b"/>
              <a:pathLst>
                <a:path w="48157" h="59726" extrusionOk="0">
                  <a:moveTo>
                    <a:pt x="39365" y="0"/>
                  </a:moveTo>
                  <a:cubicBezTo>
                    <a:pt x="38317" y="0"/>
                    <a:pt x="37267" y="157"/>
                    <a:pt x="36285" y="466"/>
                  </a:cubicBezTo>
                  <a:cubicBezTo>
                    <a:pt x="32695" y="1569"/>
                    <a:pt x="29823" y="4261"/>
                    <a:pt x="27258" y="7005"/>
                  </a:cubicBezTo>
                  <a:cubicBezTo>
                    <a:pt x="20361" y="14390"/>
                    <a:pt x="14873" y="22929"/>
                    <a:pt x="10488" y="32032"/>
                  </a:cubicBezTo>
                  <a:cubicBezTo>
                    <a:pt x="8975" y="35186"/>
                    <a:pt x="7591" y="37417"/>
                    <a:pt x="5873" y="40494"/>
                  </a:cubicBezTo>
                  <a:cubicBezTo>
                    <a:pt x="2180" y="47161"/>
                    <a:pt x="1872" y="57085"/>
                    <a:pt x="1" y="59726"/>
                  </a:cubicBezTo>
                  <a:lnTo>
                    <a:pt x="1" y="59726"/>
                  </a:lnTo>
                  <a:cubicBezTo>
                    <a:pt x="9873" y="45751"/>
                    <a:pt x="25412" y="30622"/>
                    <a:pt x="38721" y="19878"/>
                  </a:cubicBezTo>
                  <a:cubicBezTo>
                    <a:pt x="41310" y="17801"/>
                    <a:pt x="44029" y="15698"/>
                    <a:pt x="45772" y="12877"/>
                  </a:cubicBezTo>
                  <a:cubicBezTo>
                    <a:pt x="47542" y="10031"/>
                    <a:pt x="48157" y="6236"/>
                    <a:pt x="46362" y="3415"/>
                  </a:cubicBezTo>
                  <a:cubicBezTo>
                    <a:pt x="44909" y="1106"/>
                    <a:pt x="42145" y="0"/>
                    <a:pt x="3936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7" name="Google Shape;207;p6"/>
            <p:cNvSpPr/>
            <p:nvPr/>
          </p:nvSpPr>
          <p:spPr>
            <a:xfrm rot="718822">
              <a:off x="8428587" y="3328473"/>
              <a:ext cx="409048" cy="200495"/>
            </a:xfrm>
            <a:custGeom>
              <a:avLst/>
              <a:gdLst/>
              <a:ahLst/>
              <a:cxnLst/>
              <a:rect l="l" t="t" r="r" b="b"/>
              <a:pathLst>
                <a:path w="17717" h="8684" extrusionOk="0">
                  <a:moveTo>
                    <a:pt x="13244" y="85"/>
                  </a:moveTo>
                  <a:cubicBezTo>
                    <a:pt x="13109" y="85"/>
                    <a:pt x="12983" y="218"/>
                    <a:pt x="13050" y="351"/>
                  </a:cubicBezTo>
                  <a:cubicBezTo>
                    <a:pt x="13050" y="377"/>
                    <a:pt x="13075" y="403"/>
                    <a:pt x="13101" y="428"/>
                  </a:cubicBezTo>
                  <a:cubicBezTo>
                    <a:pt x="13139" y="454"/>
                    <a:pt x="13184" y="467"/>
                    <a:pt x="13229" y="467"/>
                  </a:cubicBezTo>
                  <a:cubicBezTo>
                    <a:pt x="13274" y="467"/>
                    <a:pt x="13319" y="454"/>
                    <a:pt x="13357" y="428"/>
                  </a:cubicBezTo>
                  <a:cubicBezTo>
                    <a:pt x="13511" y="351"/>
                    <a:pt x="13460" y="146"/>
                    <a:pt x="13306" y="95"/>
                  </a:cubicBezTo>
                  <a:cubicBezTo>
                    <a:pt x="13285" y="88"/>
                    <a:pt x="13264" y="85"/>
                    <a:pt x="13244" y="85"/>
                  </a:cubicBezTo>
                  <a:close/>
                  <a:moveTo>
                    <a:pt x="9983" y="0"/>
                  </a:moveTo>
                  <a:cubicBezTo>
                    <a:pt x="9903" y="0"/>
                    <a:pt x="9827" y="28"/>
                    <a:pt x="9767" y="95"/>
                  </a:cubicBezTo>
                  <a:cubicBezTo>
                    <a:pt x="9742" y="121"/>
                    <a:pt x="9716" y="172"/>
                    <a:pt x="9690" y="223"/>
                  </a:cubicBezTo>
                  <a:cubicBezTo>
                    <a:pt x="9639" y="403"/>
                    <a:pt x="9690" y="582"/>
                    <a:pt x="9844" y="685"/>
                  </a:cubicBezTo>
                  <a:cubicBezTo>
                    <a:pt x="9910" y="731"/>
                    <a:pt x="9982" y="752"/>
                    <a:pt x="10050" y="752"/>
                  </a:cubicBezTo>
                  <a:cubicBezTo>
                    <a:pt x="10249" y="752"/>
                    <a:pt x="10428" y="580"/>
                    <a:pt x="10408" y="351"/>
                  </a:cubicBezTo>
                  <a:cubicBezTo>
                    <a:pt x="10390" y="169"/>
                    <a:pt x="10178" y="0"/>
                    <a:pt x="9983" y="0"/>
                  </a:cubicBezTo>
                  <a:close/>
                  <a:moveTo>
                    <a:pt x="7556" y="654"/>
                  </a:moveTo>
                  <a:cubicBezTo>
                    <a:pt x="7486" y="654"/>
                    <a:pt x="7412" y="721"/>
                    <a:pt x="7434" y="787"/>
                  </a:cubicBezTo>
                  <a:lnTo>
                    <a:pt x="7434" y="813"/>
                  </a:lnTo>
                  <a:cubicBezTo>
                    <a:pt x="7460" y="839"/>
                    <a:pt x="7460" y="839"/>
                    <a:pt x="7460" y="839"/>
                  </a:cubicBezTo>
                  <a:cubicBezTo>
                    <a:pt x="7485" y="864"/>
                    <a:pt x="7517" y="877"/>
                    <a:pt x="7546" y="877"/>
                  </a:cubicBezTo>
                  <a:cubicBezTo>
                    <a:pt x="7575" y="877"/>
                    <a:pt x="7601" y="864"/>
                    <a:pt x="7613" y="839"/>
                  </a:cubicBezTo>
                  <a:cubicBezTo>
                    <a:pt x="7690" y="787"/>
                    <a:pt x="7690" y="685"/>
                    <a:pt x="7588" y="659"/>
                  </a:cubicBezTo>
                  <a:cubicBezTo>
                    <a:pt x="7578" y="656"/>
                    <a:pt x="7567" y="654"/>
                    <a:pt x="7556" y="654"/>
                  </a:cubicBezTo>
                  <a:close/>
                  <a:moveTo>
                    <a:pt x="12799" y="1638"/>
                  </a:moveTo>
                  <a:cubicBezTo>
                    <a:pt x="12396" y="1638"/>
                    <a:pt x="11973" y="2067"/>
                    <a:pt x="12178" y="2454"/>
                  </a:cubicBezTo>
                  <a:lnTo>
                    <a:pt x="12152" y="2454"/>
                  </a:lnTo>
                  <a:cubicBezTo>
                    <a:pt x="12203" y="2531"/>
                    <a:pt x="12255" y="2582"/>
                    <a:pt x="12306" y="2634"/>
                  </a:cubicBezTo>
                  <a:cubicBezTo>
                    <a:pt x="12435" y="2734"/>
                    <a:pt x="12595" y="2786"/>
                    <a:pt x="12756" y="2786"/>
                  </a:cubicBezTo>
                  <a:cubicBezTo>
                    <a:pt x="12885" y="2786"/>
                    <a:pt x="13013" y="2753"/>
                    <a:pt x="13127" y="2685"/>
                  </a:cubicBezTo>
                  <a:cubicBezTo>
                    <a:pt x="13511" y="2403"/>
                    <a:pt x="13409" y="1787"/>
                    <a:pt x="12947" y="1659"/>
                  </a:cubicBezTo>
                  <a:cubicBezTo>
                    <a:pt x="12899" y="1645"/>
                    <a:pt x="12849" y="1638"/>
                    <a:pt x="12799" y="1638"/>
                  </a:cubicBezTo>
                  <a:close/>
                  <a:moveTo>
                    <a:pt x="6278" y="2155"/>
                  </a:moveTo>
                  <a:cubicBezTo>
                    <a:pt x="6196" y="2155"/>
                    <a:pt x="6115" y="2183"/>
                    <a:pt x="6049" y="2249"/>
                  </a:cubicBezTo>
                  <a:lnTo>
                    <a:pt x="6075" y="2249"/>
                  </a:lnTo>
                  <a:cubicBezTo>
                    <a:pt x="6049" y="2275"/>
                    <a:pt x="6024" y="2326"/>
                    <a:pt x="5998" y="2377"/>
                  </a:cubicBezTo>
                  <a:cubicBezTo>
                    <a:pt x="5947" y="2557"/>
                    <a:pt x="5998" y="2736"/>
                    <a:pt x="6152" y="2839"/>
                  </a:cubicBezTo>
                  <a:cubicBezTo>
                    <a:pt x="6212" y="2886"/>
                    <a:pt x="6279" y="2906"/>
                    <a:pt x="6345" y="2906"/>
                  </a:cubicBezTo>
                  <a:cubicBezTo>
                    <a:pt x="6532" y="2906"/>
                    <a:pt x="6709" y="2740"/>
                    <a:pt x="6690" y="2531"/>
                  </a:cubicBezTo>
                  <a:cubicBezTo>
                    <a:pt x="6690" y="2330"/>
                    <a:pt x="6481" y="2155"/>
                    <a:pt x="6278" y="2155"/>
                  </a:cubicBezTo>
                  <a:close/>
                  <a:moveTo>
                    <a:pt x="15296" y="2488"/>
                  </a:moveTo>
                  <a:cubicBezTo>
                    <a:pt x="15012" y="2488"/>
                    <a:pt x="14712" y="2798"/>
                    <a:pt x="14870" y="3070"/>
                  </a:cubicBezTo>
                  <a:cubicBezTo>
                    <a:pt x="14896" y="3121"/>
                    <a:pt x="14922" y="3146"/>
                    <a:pt x="14947" y="3198"/>
                  </a:cubicBezTo>
                  <a:cubicBezTo>
                    <a:pt x="15046" y="3268"/>
                    <a:pt x="15152" y="3308"/>
                    <a:pt x="15258" y="3308"/>
                  </a:cubicBezTo>
                  <a:cubicBezTo>
                    <a:pt x="15344" y="3308"/>
                    <a:pt x="15430" y="3281"/>
                    <a:pt x="15511" y="3223"/>
                  </a:cubicBezTo>
                  <a:cubicBezTo>
                    <a:pt x="15793" y="3044"/>
                    <a:pt x="15716" y="2608"/>
                    <a:pt x="15409" y="2505"/>
                  </a:cubicBezTo>
                  <a:cubicBezTo>
                    <a:pt x="15372" y="2493"/>
                    <a:pt x="15334" y="2488"/>
                    <a:pt x="15296" y="2488"/>
                  </a:cubicBezTo>
                  <a:close/>
                  <a:moveTo>
                    <a:pt x="3455" y="3035"/>
                  </a:moveTo>
                  <a:cubicBezTo>
                    <a:pt x="3318" y="3035"/>
                    <a:pt x="3186" y="3190"/>
                    <a:pt x="3254" y="3326"/>
                  </a:cubicBezTo>
                  <a:cubicBezTo>
                    <a:pt x="3254" y="3352"/>
                    <a:pt x="3280" y="3352"/>
                    <a:pt x="3306" y="3377"/>
                  </a:cubicBezTo>
                  <a:cubicBezTo>
                    <a:pt x="3348" y="3420"/>
                    <a:pt x="3398" y="3439"/>
                    <a:pt x="3447" y="3439"/>
                  </a:cubicBezTo>
                  <a:cubicBezTo>
                    <a:pt x="3488" y="3439"/>
                    <a:pt x="3527" y="3426"/>
                    <a:pt x="3562" y="3403"/>
                  </a:cubicBezTo>
                  <a:cubicBezTo>
                    <a:pt x="3690" y="3300"/>
                    <a:pt x="3665" y="3095"/>
                    <a:pt x="3511" y="3044"/>
                  </a:cubicBezTo>
                  <a:cubicBezTo>
                    <a:pt x="3492" y="3038"/>
                    <a:pt x="3474" y="3035"/>
                    <a:pt x="3455" y="3035"/>
                  </a:cubicBezTo>
                  <a:close/>
                  <a:moveTo>
                    <a:pt x="10101" y="2744"/>
                  </a:moveTo>
                  <a:cubicBezTo>
                    <a:pt x="10028" y="2744"/>
                    <a:pt x="9956" y="2766"/>
                    <a:pt x="9894" y="2817"/>
                  </a:cubicBezTo>
                  <a:lnTo>
                    <a:pt x="9894" y="2817"/>
                  </a:lnTo>
                  <a:cubicBezTo>
                    <a:pt x="9894" y="2816"/>
                    <a:pt x="9895" y="2815"/>
                    <a:pt x="9896" y="2813"/>
                  </a:cubicBezTo>
                  <a:lnTo>
                    <a:pt x="9896" y="2813"/>
                  </a:lnTo>
                  <a:lnTo>
                    <a:pt x="9870" y="2839"/>
                  </a:lnTo>
                  <a:cubicBezTo>
                    <a:pt x="9878" y="2831"/>
                    <a:pt x="9886" y="2824"/>
                    <a:pt x="9894" y="2817"/>
                  </a:cubicBezTo>
                  <a:lnTo>
                    <a:pt x="9894" y="2817"/>
                  </a:lnTo>
                  <a:cubicBezTo>
                    <a:pt x="9869" y="2867"/>
                    <a:pt x="9844" y="2916"/>
                    <a:pt x="9819" y="2941"/>
                  </a:cubicBezTo>
                  <a:cubicBezTo>
                    <a:pt x="9767" y="3121"/>
                    <a:pt x="9819" y="3300"/>
                    <a:pt x="9973" y="3429"/>
                  </a:cubicBezTo>
                  <a:cubicBezTo>
                    <a:pt x="10030" y="3467"/>
                    <a:pt x="10094" y="3485"/>
                    <a:pt x="10158" y="3485"/>
                  </a:cubicBezTo>
                  <a:cubicBezTo>
                    <a:pt x="10348" y="3485"/>
                    <a:pt x="10530" y="3326"/>
                    <a:pt x="10511" y="3095"/>
                  </a:cubicBezTo>
                  <a:cubicBezTo>
                    <a:pt x="10511" y="2913"/>
                    <a:pt x="10304" y="2744"/>
                    <a:pt x="10101" y="2744"/>
                  </a:cubicBezTo>
                  <a:close/>
                  <a:moveTo>
                    <a:pt x="14770" y="4548"/>
                  </a:moveTo>
                  <a:cubicBezTo>
                    <a:pt x="14646" y="4548"/>
                    <a:pt x="14495" y="4700"/>
                    <a:pt x="14563" y="4813"/>
                  </a:cubicBezTo>
                  <a:cubicBezTo>
                    <a:pt x="14588" y="4839"/>
                    <a:pt x="14588" y="4865"/>
                    <a:pt x="14614" y="4890"/>
                  </a:cubicBezTo>
                  <a:cubicBezTo>
                    <a:pt x="14661" y="4922"/>
                    <a:pt x="14719" y="4944"/>
                    <a:pt x="14780" y="4944"/>
                  </a:cubicBezTo>
                  <a:cubicBezTo>
                    <a:pt x="14818" y="4944"/>
                    <a:pt x="14857" y="4935"/>
                    <a:pt x="14896" y="4916"/>
                  </a:cubicBezTo>
                  <a:cubicBezTo>
                    <a:pt x="15024" y="4813"/>
                    <a:pt x="14998" y="4608"/>
                    <a:pt x="14819" y="4557"/>
                  </a:cubicBezTo>
                  <a:cubicBezTo>
                    <a:pt x="14804" y="4551"/>
                    <a:pt x="14787" y="4548"/>
                    <a:pt x="14770" y="4548"/>
                  </a:cubicBezTo>
                  <a:close/>
                  <a:moveTo>
                    <a:pt x="4573" y="4622"/>
                  </a:moveTo>
                  <a:cubicBezTo>
                    <a:pt x="4312" y="4622"/>
                    <a:pt x="4040" y="4894"/>
                    <a:pt x="4177" y="5147"/>
                  </a:cubicBezTo>
                  <a:cubicBezTo>
                    <a:pt x="4203" y="5172"/>
                    <a:pt x="4229" y="5224"/>
                    <a:pt x="4254" y="5249"/>
                  </a:cubicBezTo>
                  <a:cubicBezTo>
                    <a:pt x="4344" y="5324"/>
                    <a:pt x="4451" y="5364"/>
                    <a:pt x="4555" y="5364"/>
                  </a:cubicBezTo>
                  <a:cubicBezTo>
                    <a:pt x="4630" y="5364"/>
                    <a:pt x="4703" y="5343"/>
                    <a:pt x="4767" y="5300"/>
                  </a:cubicBezTo>
                  <a:cubicBezTo>
                    <a:pt x="5024" y="5121"/>
                    <a:pt x="4972" y="4711"/>
                    <a:pt x="4665" y="4634"/>
                  </a:cubicBezTo>
                  <a:cubicBezTo>
                    <a:pt x="4635" y="4626"/>
                    <a:pt x="4604" y="4622"/>
                    <a:pt x="4573" y="4622"/>
                  </a:cubicBezTo>
                  <a:close/>
                  <a:moveTo>
                    <a:pt x="8987" y="4400"/>
                  </a:moveTo>
                  <a:cubicBezTo>
                    <a:pt x="8604" y="4400"/>
                    <a:pt x="8182" y="4821"/>
                    <a:pt x="8383" y="5224"/>
                  </a:cubicBezTo>
                  <a:cubicBezTo>
                    <a:pt x="8408" y="5275"/>
                    <a:pt x="8460" y="5352"/>
                    <a:pt x="8537" y="5403"/>
                  </a:cubicBezTo>
                  <a:cubicBezTo>
                    <a:pt x="8665" y="5503"/>
                    <a:pt x="8818" y="5555"/>
                    <a:pt x="8972" y="5555"/>
                  </a:cubicBezTo>
                  <a:cubicBezTo>
                    <a:pt x="9094" y="5555"/>
                    <a:pt x="9218" y="5522"/>
                    <a:pt x="9331" y="5454"/>
                  </a:cubicBezTo>
                  <a:cubicBezTo>
                    <a:pt x="9716" y="5172"/>
                    <a:pt x="9614" y="4557"/>
                    <a:pt x="9152" y="4429"/>
                  </a:cubicBezTo>
                  <a:cubicBezTo>
                    <a:pt x="9099" y="4409"/>
                    <a:pt x="9044" y="4400"/>
                    <a:pt x="8987" y="4400"/>
                  </a:cubicBezTo>
                  <a:close/>
                  <a:moveTo>
                    <a:pt x="16985" y="4741"/>
                  </a:moveTo>
                  <a:cubicBezTo>
                    <a:pt x="16596" y="4741"/>
                    <a:pt x="16152" y="5169"/>
                    <a:pt x="16358" y="5557"/>
                  </a:cubicBezTo>
                  <a:cubicBezTo>
                    <a:pt x="16409" y="5634"/>
                    <a:pt x="16460" y="5685"/>
                    <a:pt x="16511" y="5736"/>
                  </a:cubicBezTo>
                  <a:cubicBezTo>
                    <a:pt x="16640" y="5836"/>
                    <a:pt x="16793" y="5889"/>
                    <a:pt x="16947" y="5889"/>
                  </a:cubicBezTo>
                  <a:cubicBezTo>
                    <a:pt x="17069" y="5889"/>
                    <a:pt x="17193" y="5856"/>
                    <a:pt x="17306" y="5788"/>
                  </a:cubicBezTo>
                  <a:cubicBezTo>
                    <a:pt x="17717" y="5506"/>
                    <a:pt x="17614" y="4890"/>
                    <a:pt x="17127" y="4762"/>
                  </a:cubicBezTo>
                  <a:cubicBezTo>
                    <a:pt x="17081" y="4748"/>
                    <a:pt x="17034" y="4741"/>
                    <a:pt x="16985" y="4741"/>
                  </a:cubicBezTo>
                  <a:close/>
                  <a:moveTo>
                    <a:pt x="6587" y="6245"/>
                  </a:moveTo>
                  <a:cubicBezTo>
                    <a:pt x="6511" y="6245"/>
                    <a:pt x="6414" y="6334"/>
                    <a:pt x="6460" y="6403"/>
                  </a:cubicBezTo>
                  <a:cubicBezTo>
                    <a:pt x="6460" y="6429"/>
                    <a:pt x="6485" y="6429"/>
                    <a:pt x="6485" y="6454"/>
                  </a:cubicBezTo>
                  <a:cubicBezTo>
                    <a:pt x="6511" y="6467"/>
                    <a:pt x="6536" y="6474"/>
                    <a:pt x="6562" y="6474"/>
                  </a:cubicBezTo>
                  <a:cubicBezTo>
                    <a:pt x="6588" y="6474"/>
                    <a:pt x="6613" y="6467"/>
                    <a:pt x="6639" y="6454"/>
                  </a:cubicBezTo>
                  <a:cubicBezTo>
                    <a:pt x="6716" y="6403"/>
                    <a:pt x="6690" y="6275"/>
                    <a:pt x="6613" y="6249"/>
                  </a:cubicBezTo>
                  <a:cubicBezTo>
                    <a:pt x="6605" y="6246"/>
                    <a:pt x="6596" y="6245"/>
                    <a:pt x="6587" y="6245"/>
                  </a:cubicBezTo>
                  <a:close/>
                  <a:moveTo>
                    <a:pt x="813" y="5837"/>
                  </a:moveTo>
                  <a:cubicBezTo>
                    <a:pt x="428" y="5837"/>
                    <a:pt x="1" y="6278"/>
                    <a:pt x="203" y="6659"/>
                  </a:cubicBezTo>
                  <a:cubicBezTo>
                    <a:pt x="228" y="6711"/>
                    <a:pt x="280" y="6788"/>
                    <a:pt x="357" y="6839"/>
                  </a:cubicBezTo>
                  <a:cubicBezTo>
                    <a:pt x="485" y="6939"/>
                    <a:pt x="638" y="6991"/>
                    <a:pt x="792" y="6991"/>
                  </a:cubicBezTo>
                  <a:cubicBezTo>
                    <a:pt x="915" y="6991"/>
                    <a:pt x="1038" y="6958"/>
                    <a:pt x="1152" y="6890"/>
                  </a:cubicBezTo>
                  <a:cubicBezTo>
                    <a:pt x="1536" y="6608"/>
                    <a:pt x="1434" y="5993"/>
                    <a:pt x="972" y="5865"/>
                  </a:cubicBezTo>
                  <a:cubicBezTo>
                    <a:pt x="921" y="5845"/>
                    <a:pt x="868" y="5837"/>
                    <a:pt x="813" y="5837"/>
                  </a:cubicBezTo>
                  <a:close/>
                  <a:moveTo>
                    <a:pt x="8010" y="7201"/>
                  </a:moveTo>
                  <a:cubicBezTo>
                    <a:pt x="7933" y="7201"/>
                    <a:pt x="7856" y="7225"/>
                    <a:pt x="7791" y="7279"/>
                  </a:cubicBezTo>
                  <a:lnTo>
                    <a:pt x="7791" y="7279"/>
                  </a:lnTo>
                  <a:cubicBezTo>
                    <a:pt x="7792" y="7278"/>
                    <a:pt x="7792" y="7276"/>
                    <a:pt x="7793" y="7275"/>
                  </a:cubicBezTo>
                  <a:lnTo>
                    <a:pt x="7793" y="7275"/>
                  </a:lnTo>
                  <a:lnTo>
                    <a:pt x="7767" y="7301"/>
                  </a:lnTo>
                  <a:cubicBezTo>
                    <a:pt x="7775" y="7293"/>
                    <a:pt x="7783" y="7286"/>
                    <a:pt x="7791" y="7279"/>
                  </a:cubicBezTo>
                  <a:lnTo>
                    <a:pt x="7791" y="7279"/>
                  </a:lnTo>
                  <a:cubicBezTo>
                    <a:pt x="7766" y="7328"/>
                    <a:pt x="7741" y="7353"/>
                    <a:pt x="7716" y="7403"/>
                  </a:cubicBezTo>
                  <a:cubicBezTo>
                    <a:pt x="7665" y="7583"/>
                    <a:pt x="7716" y="7762"/>
                    <a:pt x="7870" y="7890"/>
                  </a:cubicBezTo>
                  <a:cubicBezTo>
                    <a:pt x="7928" y="7929"/>
                    <a:pt x="7992" y="7946"/>
                    <a:pt x="8055" y="7946"/>
                  </a:cubicBezTo>
                  <a:cubicBezTo>
                    <a:pt x="8245" y="7946"/>
                    <a:pt x="8428" y="7788"/>
                    <a:pt x="8408" y="7557"/>
                  </a:cubicBezTo>
                  <a:cubicBezTo>
                    <a:pt x="8408" y="7360"/>
                    <a:pt x="8209" y="7201"/>
                    <a:pt x="8010" y="7201"/>
                  </a:cubicBezTo>
                  <a:close/>
                  <a:moveTo>
                    <a:pt x="4446" y="7536"/>
                  </a:moveTo>
                  <a:cubicBezTo>
                    <a:pt x="4057" y="7536"/>
                    <a:pt x="3613" y="7964"/>
                    <a:pt x="3818" y="8352"/>
                  </a:cubicBezTo>
                  <a:cubicBezTo>
                    <a:pt x="3844" y="8429"/>
                    <a:pt x="3895" y="8480"/>
                    <a:pt x="3972" y="8531"/>
                  </a:cubicBezTo>
                  <a:cubicBezTo>
                    <a:pt x="4087" y="8631"/>
                    <a:pt x="4241" y="8684"/>
                    <a:pt x="4399" y="8684"/>
                  </a:cubicBezTo>
                  <a:cubicBezTo>
                    <a:pt x="4525" y="8684"/>
                    <a:pt x="4654" y="8651"/>
                    <a:pt x="4767" y="8583"/>
                  </a:cubicBezTo>
                  <a:cubicBezTo>
                    <a:pt x="5152" y="8301"/>
                    <a:pt x="5049" y="7685"/>
                    <a:pt x="4588" y="7557"/>
                  </a:cubicBezTo>
                  <a:cubicBezTo>
                    <a:pt x="4542" y="7543"/>
                    <a:pt x="4495" y="7536"/>
                    <a:pt x="4446" y="7536"/>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8" name="Google Shape;208;p6"/>
            <p:cNvSpPr/>
            <p:nvPr/>
          </p:nvSpPr>
          <p:spPr>
            <a:xfrm rot="718822">
              <a:off x="7632882" y="3365539"/>
              <a:ext cx="918528" cy="1181592"/>
            </a:xfrm>
            <a:custGeom>
              <a:avLst/>
              <a:gdLst/>
              <a:ahLst/>
              <a:cxnLst/>
              <a:rect l="l" t="t" r="r" b="b"/>
              <a:pathLst>
                <a:path w="39784" h="51178" extrusionOk="0">
                  <a:moveTo>
                    <a:pt x="39268" y="0"/>
                  </a:moveTo>
                  <a:cubicBezTo>
                    <a:pt x="39198" y="0"/>
                    <a:pt x="39125" y="22"/>
                    <a:pt x="39054" y="72"/>
                  </a:cubicBezTo>
                  <a:cubicBezTo>
                    <a:pt x="26772" y="10380"/>
                    <a:pt x="10053" y="27535"/>
                    <a:pt x="104" y="50665"/>
                  </a:cubicBezTo>
                  <a:cubicBezTo>
                    <a:pt x="1" y="50895"/>
                    <a:pt x="180" y="51152"/>
                    <a:pt x="437" y="51177"/>
                  </a:cubicBezTo>
                  <a:cubicBezTo>
                    <a:pt x="565" y="51177"/>
                    <a:pt x="668" y="51075"/>
                    <a:pt x="719" y="50972"/>
                  </a:cubicBezTo>
                  <a:cubicBezTo>
                    <a:pt x="10668" y="27945"/>
                    <a:pt x="27310" y="10868"/>
                    <a:pt x="39516" y="611"/>
                  </a:cubicBezTo>
                  <a:cubicBezTo>
                    <a:pt x="39784" y="363"/>
                    <a:pt x="39555" y="0"/>
                    <a:pt x="39268"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9" name="Google Shape;209;p6"/>
            <p:cNvSpPr/>
            <p:nvPr/>
          </p:nvSpPr>
          <p:spPr>
            <a:xfrm rot="718822">
              <a:off x="8009603" y="2528280"/>
              <a:ext cx="906430" cy="1506230"/>
            </a:xfrm>
            <a:custGeom>
              <a:avLst/>
              <a:gdLst/>
              <a:ahLst/>
              <a:cxnLst/>
              <a:rect l="l" t="t" r="r" b="b"/>
              <a:pathLst>
                <a:path w="39260" h="65239" extrusionOk="0">
                  <a:moveTo>
                    <a:pt x="31193" y="1"/>
                  </a:moveTo>
                  <a:cubicBezTo>
                    <a:pt x="29629" y="1"/>
                    <a:pt x="28036" y="370"/>
                    <a:pt x="26643" y="1056"/>
                  </a:cubicBezTo>
                  <a:cubicBezTo>
                    <a:pt x="23259" y="2722"/>
                    <a:pt x="20848" y="5825"/>
                    <a:pt x="18746" y="8953"/>
                  </a:cubicBezTo>
                  <a:lnTo>
                    <a:pt x="18746" y="8928"/>
                  </a:lnTo>
                  <a:cubicBezTo>
                    <a:pt x="13079" y="17313"/>
                    <a:pt x="9001" y="26595"/>
                    <a:pt x="6078" y="36263"/>
                  </a:cubicBezTo>
                  <a:cubicBezTo>
                    <a:pt x="5078" y="39622"/>
                    <a:pt x="4027" y="42058"/>
                    <a:pt x="2822" y="45340"/>
                  </a:cubicBezTo>
                  <a:cubicBezTo>
                    <a:pt x="214" y="52473"/>
                    <a:pt x="1430" y="62307"/>
                    <a:pt x="14" y="65213"/>
                  </a:cubicBezTo>
                  <a:lnTo>
                    <a:pt x="14" y="65213"/>
                  </a:lnTo>
                  <a:cubicBezTo>
                    <a:pt x="7580" y="49885"/>
                    <a:pt x="20598" y="32563"/>
                    <a:pt x="32080" y="19877"/>
                  </a:cubicBezTo>
                  <a:cubicBezTo>
                    <a:pt x="34310" y="17415"/>
                    <a:pt x="36644" y="14928"/>
                    <a:pt x="37952" y="11851"/>
                  </a:cubicBezTo>
                  <a:cubicBezTo>
                    <a:pt x="39234" y="8800"/>
                    <a:pt x="39259" y="4928"/>
                    <a:pt x="37054" y="2415"/>
                  </a:cubicBezTo>
                  <a:cubicBezTo>
                    <a:pt x="35606" y="755"/>
                    <a:pt x="33429" y="1"/>
                    <a:pt x="31193" y="1"/>
                  </a:cubicBezTo>
                  <a:close/>
                  <a:moveTo>
                    <a:pt x="14" y="65213"/>
                  </a:moveTo>
                  <a:lnTo>
                    <a:pt x="14" y="65213"/>
                  </a:lnTo>
                  <a:cubicBezTo>
                    <a:pt x="10" y="65221"/>
                    <a:pt x="5" y="65230"/>
                    <a:pt x="1" y="65239"/>
                  </a:cubicBezTo>
                  <a:cubicBezTo>
                    <a:pt x="5" y="65230"/>
                    <a:pt x="10" y="65221"/>
                    <a:pt x="14" y="65213"/>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0" name="Google Shape;210;p6"/>
            <p:cNvSpPr/>
            <p:nvPr/>
          </p:nvSpPr>
          <p:spPr>
            <a:xfrm rot="718822">
              <a:off x="8025575" y="2445523"/>
              <a:ext cx="854321" cy="1538669"/>
            </a:xfrm>
            <a:custGeom>
              <a:avLst/>
              <a:gdLst/>
              <a:ahLst/>
              <a:cxnLst/>
              <a:rect l="l" t="t" r="r" b="b"/>
              <a:pathLst>
                <a:path w="37003" h="66644" extrusionOk="0">
                  <a:moveTo>
                    <a:pt x="29021" y="0"/>
                  </a:moveTo>
                  <a:cubicBezTo>
                    <a:pt x="27307" y="0"/>
                    <a:pt x="25551" y="457"/>
                    <a:pt x="24053" y="1281"/>
                  </a:cubicBezTo>
                  <a:cubicBezTo>
                    <a:pt x="20745" y="3128"/>
                    <a:pt x="18489" y="6333"/>
                    <a:pt x="16514" y="9538"/>
                  </a:cubicBezTo>
                  <a:lnTo>
                    <a:pt x="16514" y="9513"/>
                  </a:lnTo>
                  <a:cubicBezTo>
                    <a:pt x="11232" y="18154"/>
                    <a:pt x="7591" y="27616"/>
                    <a:pt x="5129" y="37411"/>
                  </a:cubicBezTo>
                  <a:cubicBezTo>
                    <a:pt x="4257" y="40796"/>
                    <a:pt x="3360" y="43284"/>
                    <a:pt x="2308" y="46617"/>
                  </a:cubicBezTo>
                  <a:cubicBezTo>
                    <a:pt x="1" y="53874"/>
                    <a:pt x="1693" y="63669"/>
                    <a:pt x="411" y="66644"/>
                  </a:cubicBezTo>
                  <a:lnTo>
                    <a:pt x="411" y="66644"/>
                  </a:lnTo>
                  <a:cubicBezTo>
                    <a:pt x="7257" y="50951"/>
                    <a:pt x="19437" y="33052"/>
                    <a:pt x="30335" y="19846"/>
                  </a:cubicBezTo>
                  <a:cubicBezTo>
                    <a:pt x="32464" y="17257"/>
                    <a:pt x="34695" y="14692"/>
                    <a:pt x="35849" y="11564"/>
                  </a:cubicBezTo>
                  <a:cubicBezTo>
                    <a:pt x="37002" y="8436"/>
                    <a:pt x="36823" y="4564"/>
                    <a:pt x="34515" y="2153"/>
                  </a:cubicBezTo>
                  <a:cubicBezTo>
                    <a:pt x="33098" y="666"/>
                    <a:pt x="31091" y="0"/>
                    <a:pt x="2902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1" name="Google Shape;211;p6"/>
            <p:cNvSpPr/>
            <p:nvPr/>
          </p:nvSpPr>
          <p:spPr>
            <a:xfrm rot="718822">
              <a:off x="8557141" y="2511476"/>
              <a:ext cx="353037" cy="279917"/>
            </a:xfrm>
            <a:custGeom>
              <a:avLst/>
              <a:gdLst/>
              <a:ahLst/>
              <a:cxnLst/>
              <a:rect l="l" t="t" r="r" b="b"/>
              <a:pathLst>
                <a:path w="15291" h="12124" extrusionOk="0">
                  <a:moveTo>
                    <a:pt x="8935" y="0"/>
                  </a:moveTo>
                  <a:cubicBezTo>
                    <a:pt x="8915" y="0"/>
                    <a:pt x="8895" y="3"/>
                    <a:pt x="8873" y="9"/>
                  </a:cubicBezTo>
                  <a:cubicBezTo>
                    <a:pt x="8745" y="35"/>
                    <a:pt x="8642" y="265"/>
                    <a:pt x="8770" y="368"/>
                  </a:cubicBezTo>
                  <a:cubicBezTo>
                    <a:pt x="8796" y="368"/>
                    <a:pt x="8822" y="368"/>
                    <a:pt x="8847" y="394"/>
                  </a:cubicBezTo>
                  <a:cubicBezTo>
                    <a:pt x="8950" y="394"/>
                    <a:pt x="9053" y="368"/>
                    <a:pt x="9104" y="265"/>
                  </a:cubicBezTo>
                  <a:cubicBezTo>
                    <a:pt x="9172" y="153"/>
                    <a:pt x="9080" y="0"/>
                    <a:pt x="8935" y="0"/>
                  </a:cubicBezTo>
                  <a:close/>
                  <a:moveTo>
                    <a:pt x="11916" y="1183"/>
                  </a:moveTo>
                  <a:cubicBezTo>
                    <a:pt x="11893" y="1183"/>
                    <a:pt x="11871" y="1185"/>
                    <a:pt x="11848" y="1189"/>
                  </a:cubicBezTo>
                  <a:cubicBezTo>
                    <a:pt x="11565" y="1240"/>
                    <a:pt x="11360" y="1753"/>
                    <a:pt x="11642" y="1932"/>
                  </a:cubicBezTo>
                  <a:cubicBezTo>
                    <a:pt x="11694" y="1958"/>
                    <a:pt x="11745" y="1983"/>
                    <a:pt x="11796" y="2009"/>
                  </a:cubicBezTo>
                  <a:cubicBezTo>
                    <a:pt x="11822" y="2012"/>
                    <a:pt x="11848" y="2014"/>
                    <a:pt x="11873" y="2014"/>
                  </a:cubicBezTo>
                  <a:cubicBezTo>
                    <a:pt x="12051" y="2014"/>
                    <a:pt x="12219" y="1935"/>
                    <a:pt x="12309" y="1778"/>
                  </a:cubicBezTo>
                  <a:cubicBezTo>
                    <a:pt x="12452" y="1492"/>
                    <a:pt x="12218" y="1183"/>
                    <a:pt x="11916" y="1183"/>
                  </a:cubicBezTo>
                  <a:close/>
                  <a:moveTo>
                    <a:pt x="6093" y="1486"/>
                  </a:moveTo>
                  <a:cubicBezTo>
                    <a:pt x="5938" y="1486"/>
                    <a:pt x="5786" y="1562"/>
                    <a:pt x="5745" y="1727"/>
                  </a:cubicBezTo>
                  <a:cubicBezTo>
                    <a:pt x="5745" y="1778"/>
                    <a:pt x="5745" y="1804"/>
                    <a:pt x="5745" y="1855"/>
                  </a:cubicBezTo>
                  <a:cubicBezTo>
                    <a:pt x="5770" y="2035"/>
                    <a:pt x="5924" y="2189"/>
                    <a:pt x="6104" y="2214"/>
                  </a:cubicBezTo>
                  <a:cubicBezTo>
                    <a:pt x="6114" y="2215"/>
                    <a:pt x="6124" y="2216"/>
                    <a:pt x="6134" y="2216"/>
                  </a:cubicBezTo>
                  <a:cubicBezTo>
                    <a:pt x="6400" y="2216"/>
                    <a:pt x="6585" y="1897"/>
                    <a:pt x="6437" y="1650"/>
                  </a:cubicBezTo>
                  <a:cubicBezTo>
                    <a:pt x="6366" y="1543"/>
                    <a:pt x="6228" y="1486"/>
                    <a:pt x="6093" y="1486"/>
                  </a:cubicBezTo>
                  <a:close/>
                  <a:moveTo>
                    <a:pt x="9380" y="1591"/>
                  </a:moveTo>
                  <a:cubicBezTo>
                    <a:pt x="9348" y="1591"/>
                    <a:pt x="9316" y="1593"/>
                    <a:pt x="9283" y="1599"/>
                  </a:cubicBezTo>
                  <a:cubicBezTo>
                    <a:pt x="8847" y="1676"/>
                    <a:pt x="8565" y="2394"/>
                    <a:pt x="8976" y="2676"/>
                  </a:cubicBezTo>
                  <a:cubicBezTo>
                    <a:pt x="9027" y="2701"/>
                    <a:pt x="9104" y="2753"/>
                    <a:pt x="9181" y="2753"/>
                  </a:cubicBezTo>
                  <a:cubicBezTo>
                    <a:pt x="9222" y="2760"/>
                    <a:pt x="9265" y="2764"/>
                    <a:pt x="9307" y="2764"/>
                  </a:cubicBezTo>
                  <a:cubicBezTo>
                    <a:pt x="9550" y="2764"/>
                    <a:pt x="9793" y="2642"/>
                    <a:pt x="9924" y="2445"/>
                  </a:cubicBezTo>
                  <a:cubicBezTo>
                    <a:pt x="10115" y="2040"/>
                    <a:pt x="9796" y="1591"/>
                    <a:pt x="9380" y="1591"/>
                  </a:cubicBezTo>
                  <a:close/>
                  <a:moveTo>
                    <a:pt x="4129" y="3189"/>
                  </a:moveTo>
                  <a:cubicBezTo>
                    <a:pt x="4052" y="3214"/>
                    <a:pt x="4001" y="3343"/>
                    <a:pt x="4078" y="3394"/>
                  </a:cubicBezTo>
                  <a:lnTo>
                    <a:pt x="4078" y="3419"/>
                  </a:lnTo>
                  <a:lnTo>
                    <a:pt x="4104" y="3419"/>
                  </a:lnTo>
                  <a:cubicBezTo>
                    <a:pt x="4155" y="3419"/>
                    <a:pt x="4232" y="3394"/>
                    <a:pt x="4257" y="3343"/>
                  </a:cubicBezTo>
                  <a:cubicBezTo>
                    <a:pt x="4283" y="3266"/>
                    <a:pt x="4206" y="3189"/>
                    <a:pt x="4129" y="3189"/>
                  </a:cubicBezTo>
                  <a:close/>
                  <a:moveTo>
                    <a:pt x="14587" y="2354"/>
                  </a:moveTo>
                  <a:cubicBezTo>
                    <a:pt x="14547" y="2354"/>
                    <a:pt x="14505" y="2359"/>
                    <a:pt x="14463" y="2368"/>
                  </a:cubicBezTo>
                  <a:cubicBezTo>
                    <a:pt x="14027" y="2445"/>
                    <a:pt x="13745" y="3137"/>
                    <a:pt x="14155" y="3419"/>
                  </a:cubicBezTo>
                  <a:lnTo>
                    <a:pt x="14130" y="3419"/>
                  </a:lnTo>
                  <a:cubicBezTo>
                    <a:pt x="14207" y="3471"/>
                    <a:pt x="14284" y="3496"/>
                    <a:pt x="14360" y="3496"/>
                  </a:cubicBezTo>
                  <a:cubicBezTo>
                    <a:pt x="14415" y="3511"/>
                    <a:pt x="14471" y="3519"/>
                    <a:pt x="14527" y="3519"/>
                  </a:cubicBezTo>
                  <a:cubicBezTo>
                    <a:pt x="14756" y="3519"/>
                    <a:pt x="14980" y="3395"/>
                    <a:pt x="15104" y="3189"/>
                  </a:cubicBezTo>
                  <a:cubicBezTo>
                    <a:pt x="15290" y="2793"/>
                    <a:pt x="14990" y="2354"/>
                    <a:pt x="14587" y="2354"/>
                  </a:cubicBezTo>
                  <a:close/>
                  <a:moveTo>
                    <a:pt x="12388" y="3205"/>
                  </a:moveTo>
                  <a:cubicBezTo>
                    <a:pt x="12371" y="3205"/>
                    <a:pt x="12353" y="3208"/>
                    <a:pt x="12335" y="3214"/>
                  </a:cubicBezTo>
                  <a:cubicBezTo>
                    <a:pt x="12181" y="3240"/>
                    <a:pt x="12078" y="3471"/>
                    <a:pt x="12232" y="3573"/>
                  </a:cubicBezTo>
                  <a:cubicBezTo>
                    <a:pt x="12258" y="3573"/>
                    <a:pt x="12283" y="3599"/>
                    <a:pt x="12309" y="3599"/>
                  </a:cubicBezTo>
                  <a:cubicBezTo>
                    <a:pt x="12323" y="3604"/>
                    <a:pt x="12337" y="3606"/>
                    <a:pt x="12352" y="3606"/>
                  </a:cubicBezTo>
                  <a:cubicBezTo>
                    <a:pt x="12421" y="3606"/>
                    <a:pt x="12498" y="3560"/>
                    <a:pt x="12540" y="3496"/>
                  </a:cubicBezTo>
                  <a:cubicBezTo>
                    <a:pt x="12608" y="3361"/>
                    <a:pt x="12516" y="3205"/>
                    <a:pt x="12388" y="3205"/>
                  </a:cubicBezTo>
                  <a:close/>
                  <a:moveTo>
                    <a:pt x="7478" y="3842"/>
                  </a:moveTo>
                  <a:cubicBezTo>
                    <a:pt x="7323" y="3842"/>
                    <a:pt x="7170" y="3912"/>
                    <a:pt x="7129" y="4061"/>
                  </a:cubicBezTo>
                  <a:lnTo>
                    <a:pt x="7155" y="4061"/>
                  </a:lnTo>
                  <a:cubicBezTo>
                    <a:pt x="7155" y="4112"/>
                    <a:pt x="7155" y="4163"/>
                    <a:pt x="7155" y="4214"/>
                  </a:cubicBezTo>
                  <a:cubicBezTo>
                    <a:pt x="7181" y="4394"/>
                    <a:pt x="7334" y="4522"/>
                    <a:pt x="7514" y="4573"/>
                  </a:cubicBezTo>
                  <a:cubicBezTo>
                    <a:pt x="7796" y="4573"/>
                    <a:pt x="7976" y="4240"/>
                    <a:pt x="7822" y="4009"/>
                  </a:cubicBezTo>
                  <a:cubicBezTo>
                    <a:pt x="7761" y="3900"/>
                    <a:pt x="7619" y="3842"/>
                    <a:pt x="7478" y="3842"/>
                  </a:cubicBezTo>
                  <a:close/>
                  <a:moveTo>
                    <a:pt x="3853" y="5099"/>
                  </a:moveTo>
                  <a:cubicBezTo>
                    <a:pt x="3701" y="5099"/>
                    <a:pt x="3554" y="5169"/>
                    <a:pt x="3514" y="5317"/>
                  </a:cubicBezTo>
                  <a:cubicBezTo>
                    <a:pt x="3514" y="5368"/>
                    <a:pt x="3514" y="5420"/>
                    <a:pt x="3514" y="5471"/>
                  </a:cubicBezTo>
                  <a:cubicBezTo>
                    <a:pt x="3539" y="5650"/>
                    <a:pt x="3693" y="5804"/>
                    <a:pt x="3873" y="5830"/>
                  </a:cubicBezTo>
                  <a:cubicBezTo>
                    <a:pt x="4155" y="5830"/>
                    <a:pt x="4360" y="5522"/>
                    <a:pt x="4206" y="5266"/>
                  </a:cubicBezTo>
                  <a:cubicBezTo>
                    <a:pt x="4133" y="5156"/>
                    <a:pt x="3991" y="5099"/>
                    <a:pt x="3853" y="5099"/>
                  </a:cubicBezTo>
                  <a:close/>
                  <a:moveTo>
                    <a:pt x="7382" y="5816"/>
                  </a:moveTo>
                  <a:cubicBezTo>
                    <a:pt x="7341" y="5816"/>
                    <a:pt x="7300" y="5820"/>
                    <a:pt x="7258" y="5830"/>
                  </a:cubicBezTo>
                  <a:cubicBezTo>
                    <a:pt x="6822" y="5907"/>
                    <a:pt x="6540" y="6625"/>
                    <a:pt x="6924" y="6907"/>
                  </a:cubicBezTo>
                  <a:lnTo>
                    <a:pt x="6950" y="6907"/>
                  </a:lnTo>
                  <a:cubicBezTo>
                    <a:pt x="7001" y="6932"/>
                    <a:pt x="7078" y="6958"/>
                    <a:pt x="7155" y="6984"/>
                  </a:cubicBezTo>
                  <a:cubicBezTo>
                    <a:pt x="7196" y="6991"/>
                    <a:pt x="7238" y="6995"/>
                    <a:pt x="7280" y="6995"/>
                  </a:cubicBezTo>
                  <a:cubicBezTo>
                    <a:pt x="7524" y="6995"/>
                    <a:pt x="7767" y="6869"/>
                    <a:pt x="7899" y="6650"/>
                  </a:cubicBezTo>
                  <a:cubicBezTo>
                    <a:pt x="8085" y="6254"/>
                    <a:pt x="7785" y="5816"/>
                    <a:pt x="7382" y="5816"/>
                  </a:cubicBezTo>
                  <a:close/>
                  <a:moveTo>
                    <a:pt x="1704" y="7231"/>
                  </a:moveTo>
                  <a:cubicBezTo>
                    <a:pt x="1684" y="7231"/>
                    <a:pt x="1663" y="7234"/>
                    <a:pt x="1642" y="7240"/>
                  </a:cubicBezTo>
                  <a:cubicBezTo>
                    <a:pt x="1514" y="7266"/>
                    <a:pt x="1411" y="7497"/>
                    <a:pt x="1539" y="7599"/>
                  </a:cubicBezTo>
                  <a:cubicBezTo>
                    <a:pt x="1565" y="7599"/>
                    <a:pt x="1591" y="7625"/>
                    <a:pt x="1616" y="7625"/>
                  </a:cubicBezTo>
                  <a:cubicBezTo>
                    <a:pt x="1634" y="7629"/>
                    <a:pt x="1653" y="7631"/>
                    <a:pt x="1670" y="7631"/>
                  </a:cubicBezTo>
                  <a:cubicBezTo>
                    <a:pt x="1754" y="7631"/>
                    <a:pt x="1830" y="7586"/>
                    <a:pt x="1873" y="7522"/>
                  </a:cubicBezTo>
                  <a:cubicBezTo>
                    <a:pt x="1940" y="7387"/>
                    <a:pt x="1849" y="7231"/>
                    <a:pt x="1704" y="7231"/>
                  </a:cubicBezTo>
                  <a:close/>
                  <a:moveTo>
                    <a:pt x="5899" y="8599"/>
                  </a:moveTo>
                  <a:cubicBezTo>
                    <a:pt x="5822" y="8599"/>
                    <a:pt x="5770" y="8753"/>
                    <a:pt x="5847" y="8804"/>
                  </a:cubicBezTo>
                  <a:cubicBezTo>
                    <a:pt x="5847" y="8804"/>
                    <a:pt x="5873" y="8804"/>
                    <a:pt x="5873" y="8830"/>
                  </a:cubicBezTo>
                  <a:cubicBezTo>
                    <a:pt x="5924" y="8830"/>
                    <a:pt x="6001" y="8804"/>
                    <a:pt x="6027" y="8753"/>
                  </a:cubicBezTo>
                  <a:cubicBezTo>
                    <a:pt x="6052" y="8676"/>
                    <a:pt x="5975" y="8599"/>
                    <a:pt x="5899" y="8599"/>
                  </a:cubicBezTo>
                  <a:close/>
                  <a:moveTo>
                    <a:pt x="3453" y="8132"/>
                  </a:moveTo>
                  <a:cubicBezTo>
                    <a:pt x="3431" y="8132"/>
                    <a:pt x="3408" y="8134"/>
                    <a:pt x="3386" y="8138"/>
                  </a:cubicBezTo>
                  <a:cubicBezTo>
                    <a:pt x="3103" y="8189"/>
                    <a:pt x="2924" y="8651"/>
                    <a:pt x="3206" y="8830"/>
                  </a:cubicBezTo>
                  <a:cubicBezTo>
                    <a:pt x="3232" y="8856"/>
                    <a:pt x="3283" y="8856"/>
                    <a:pt x="3334" y="8881"/>
                  </a:cubicBezTo>
                  <a:cubicBezTo>
                    <a:pt x="3357" y="8885"/>
                    <a:pt x="3380" y="8886"/>
                    <a:pt x="3403" y="8886"/>
                  </a:cubicBezTo>
                  <a:cubicBezTo>
                    <a:pt x="3558" y="8886"/>
                    <a:pt x="3706" y="8810"/>
                    <a:pt x="3796" y="8676"/>
                  </a:cubicBezTo>
                  <a:cubicBezTo>
                    <a:pt x="3915" y="8415"/>
                    <a:pt x="3726" y="8132"/>
                    <a:pt x="3453" y="8132"/>
                  </a:cubicBezTo>
                  <a:close/>
                  <a:moveTo>
                    <a:pt x="7730" y="8742"/>
                  </a:moveTo>
                  <a:cubicBezTo>
                    <a:pt x="7579" y="8742"/>
                    <a:pt x="7427" y="8819"/>
                    <a:pt x="7386" y="8984"/>
                  </a:cubicBezTo>
                  <a:cubicBezTo>
                    <a:pt x="7386" y="9010"/>
                    <a:pt x="7386" y="9061"/>
                    <a:pt x="7386" y="9112"/>
                  </a:cubicBezTo>
                  <a:cubicBezTo>
                    <a:pt x="7437" y="9292"/>
                    <a:pt x="7565" y="9445"/>
                    <a:pt x="7745" y="9471"/>
                  </a:cubicBezTo>
                  <a:cubicBezTo>
                    <a:pt x="8027" y="9471"/>
                    <a:pt x="8232" y="9163"/>
                    <a:pt x="8052" y="8907"/>
                  </a:cubicBezTo>
                  <a:cubicBezTo>
                    <a:pt x="7993" y="8800"/>
                    <a:pt x="7862" y="8742"/>
                    <a:pt x="7730" y="8742"/>
                  </a:cubicBezTo>
                  <a:close/>
                  <a:moveTo>
                    <a:pt x="4824" y="10739"/>
                  </a:moveTo>
                  <a:cubicBezTo>
                    <a:pt x="4782" y="10739"/>
                    <a:pt x="4738" y="10744"/>
                    <a:pt x="4693" y="10753"/>
                  </a:cubicBezTo>
                  <a:cubicBezTo>
                    <a:pt x="4257" y="10830"/>
                    <a:pt x="4001" y="11522"/>
                    <a:pt x="4411" y="11805"/>
                  </a:cubicBezTo>
                  <a:lnTo>
                    <a:pt x="4386" y="11805"/>
                  </a:lnTo>
                  <a:cubicBezTo>
                    <a:pt x="4463" y="11856"/>
                    <a:pt x="4539" y="11881"/>
                    <a:pt x="4616" y="11907"/>
                  </a:cubicBezTo>
                  <a:cubicBezTo>
                    <a:pt x="4658" y="11915"/>
                    <a:pt x="4699" y="11918"/>
                    <a:pt x="4739" y="11918"/>
                  </a:cubicBezTo>
                  <a:cubicBezTo>
                    <a:pt x="4978" y="11918"/>
                    <a:pt x="5203" y="11793"/>
                    <a:pt x="5334" y="11574"/>
                  </a:cubicBezTo>
                  <a:cubicBezTo>
                    <a:pt x="5544" y="11178"/>
                    <a:pt x="5246" y="10739"/>
                    <a:pt x="4824" y="10739"/>
                  </a:cubicBezTo>
                  <a:close/>
                  <a:moveTo>
                    <a:pt x="816" y="10950"/>
                  </a:moveTo>
                  <a:cubicBezTo>
                    <a:pt x="784" y="10950"/>
                    <a:pt x="751" y="10953"/>
                    <a:pt x="719" y="10958"/>
                  </a:cubicBezTo>
                  <a:cubicBezTo>
                    <a:pt x="283" y="11035"/>
                    <a:pt x="1" y="11753"/>
                    <a:pt x="411" y="12035"/>
                  </a:cubicBezTo>
                  <a:cubicBezTo>
                    <a:pt x="462" y="12061"/>
                    <a:pt x="539" y="12087"/>
                    <a:pt x="616" y="12112"/>
                  </a:cubicBezTo>
                  <a:cubicBezTo>
                    <a:pt x="658" y="12120"/>
                    <a:pt x="700" y="12123"/>
                    <a:pt x="742" y="12123"/>
                  </a:cubicBezTo>
                  <a:cubicBezTo>
                    <a:pt x="986" y="12123"/>
                    <a:pt x="1229" y="12001"/>
                    <a:pt x="1360" y="11805"/>
                  </a:cubicBezTo>
                  <a:cubicBezTo>
                    <a:pt x="1550" y="11400"/>
                    <a:pt x="1232" y="10950"/>
                    <a:pt x="816" y="1095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2" name="Google Shape;212;p6"/>
            <p:cNvSpPr/>
            <p:nvPr/>
          </p:nvSpPr>
          <p:spPr>
            <a:xfrm rot="718822">
              <a:off x="8018037" y="2549860"/>
              <a:ext cx="697670" cy="1395916"/>
            </a:xfrm>
            <a:custGeom>
              <a:avLst/>
              <a:gdLst/>
              <a:ahLst/>
              <a:cxnLst/>
              <a:rect l="l" t="t" r="r" b="b"/>
              <a:pathLst>
                <a:path w="30218" h="60461" extrusionOk="0">
                  <a:moveTo>
                    <a:pt x="29718" y="1"/>
                  </a:moveTo>
                  <a:cubicBezTo>
                    <a:pt x="29628" y="1"/>
                    <a:pt x="29537" y="37"/>
                    <a:pt x="29464" y="124"/>
                  </a:cubicBezTo>
                  <a:cubicBezTo>
                    <a:pt x="15053" y="18330"/>
                    <a:pt x="4052" y="40716"/>
                    <a:pt x="52" y="60025"/>
                  </a:cubicBezTo>
                  <a:cubicBezTo>
                    <a:pt x="1" y="60230"/>
                    <a:pt x="129" y="60409"/>
                    <a:pt x="334" y="60461"/>
                  </a:cubicBezTo>
                  <a:lnTo>
                    <a:pt x="411" y="60461"/>
                  </a:lnTo>
                  <a:cubicBezTo>
                    <a:pt x="565" y="60461"/>
                    <a:pt x="719" y="60333"/>
                    <a:pt x="744" y="60179"/>
                  </a:cubicBezTo>
                  <a:cubicBezTo>
                    <a:pt x="4745" y="40947"/>
                    <a:pt x="15668" y="18689"/>
                    <a:pt x="30028" y="560"/>
                  </a:cubicBezTo>
                  <a:cubicBezTo>
                    <a:pt x="30218" y="294"/>
                    <a:pt x="29972" y="1"/>
                    <a:pt x="29718"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213" name="Google Shape;213;p6"/>
          <p:cNvSpPr txBox="1">
            <a:spLocks noGrp="1"/>
          </p:cNvSpPr>
          <p:nvPr>
            <p:ph type="title"/>
          </p:nvPr>
        </p:nvSpPr>
        <p:spPr>
          <a:xfrm>
            <a:off x="2642200" y="778467"/>
            <a:ext cx="6907600" cy="540800"/>
          </a:xfrm>
          <a:prstGeom prst="rect">
            <a:avLst/>
          </a:prstGeom>
          <a:effectLst>
            <a:outerShdw dist="28575" dir="1920000" algn="bl" rotWithShape="0">
              <a:schemeClr val="accent1"/>
            </a:outerShdw>
          </a:effectLst>
        </p:spPr>
        <p:txBody>
          <a:bodyPr spcFirstLastPara="1" wrap="square" lIns="91425" tIns="91425" rIns="91425" bIns="91425" anchor="ctr" anchorCtr="0">
            <a:noAutofit/>
          </a:bodyPr>
          <a:lstStyle>
            <a:lvl1pPr lvl="0" algn="ctr" rtl="0">
              <a:spcBef>
                <a:spcPts val="0"/>
              </a:spcBef>
              <a:spcAft>
                <a:spcPts val="0"/>
              </a:spcAft>
              <a:buSzPts val="2500"/>
              <a:buNone/>
              <a:defRPr/>
            </a:lvl1pPr>
            <a:lvl2pPr lvl="1" rtl="0">
              <a:spcBef>
                <a:spcPts val="0"/>
              </a:spcBef>
              <a:spcAft>
                <a:spcPts val="0"/>
              </a:spcAft>
              <a:buSzPts val="2500"/>
              <a:buNone/>
              <a:defRPr sz="3333"/>
            </a:lvl2pPr>
            <a:lvl3pPr lvl="2" rtl="0">
              <a:spcBef>
                <a:spcPts val="0"/>
              </a:spcBef>
              <a:spcAft>
                <a:spcPts val="0"/>
              </a:spcAft>
              <a:buSzPts val="2500"/>
              <a:buNone/>
              <a:defRPr sz="3333"/>
            </a:lvl3pPr>
            <a:lvl4pPr lvl="3" rtl="0">
              <a:spcBef>
                <a:spcPts val="0"/>
              </a:spcBef>
              <a:spcAft>
                <a:spcPts val="0"/>
              </a:spcAft>
              <a:buSzPts val="2500"/>
              <a:buNone/>
              <a:defRPr sz="3333"/>
            </a:lvl4pPr>
            <a:lvl5pPr lvl="4" rtl="0">
              <a:spcBef>
                <a:spcPts val="0"/>
              </a:spcBef>
              <a:spcAft>
                <a:spcPts val="0"/>
              </a:spcAft>
              <a:buSzPts val="2500"/>
              <a:buNone/>
              <a:defRPr sz="3333"/>
            </a:lvl5pPr>
            <a:lvl6pPr lvl="5" rtl="0">
              <a:spcBef>
                <a:spcPts val="0"/>
              </a:spcBef>
              <a:spcAft>
                <a:spcPts val="0"/>
              </a:spcAft>
              <a:buSzPts val="2500"/>
              <a:buNone/>
              <a:defRPr sz="3333"/>
            </a:lvl6pPr>
            <a:lvl7pPr lvl="6" rtl="0">
              <a:spcBef>
                <a:spcPts val="0"/>
              </a:spcBef>
              <a:spcAft>
                <a:spcPts val="0"/>
              </a:spcAft>
              <a:buSzPts val="2500"/>
              <a:buNone/>
              <a:defRPr sz="3333"/>
            </a:lvl7pPr>
            <a:lvl8pPr lvl="7" rtl="0">
              <a:spcBef>
                <a:spcPts val="0"/>
              </a:spcBef>
              <a:spcAft>
                <a:spcPts val="0"/>
              </a:spcAft>
              <a:buSzPts val="2500"/>
              <a:buNone/>
              <a:defRPr sz="3333"/>
            </a:lvl8pPr>
            <a:lvl9pPr lvl="8" rtl="0">
              <a:spcBef>
                <a:spcPts val="0"/>
              </a:spcBef>
              <a:spcAft>
                <a:spcPts val="0"/>
              </a:spcAft>
              <a:buSzPts val="2500"/>
              <a:buNone/>
              <a:defRPr sz="3333"/>
            </a:lvl9pPr>
          </a:lstStyle>
          <a:p>
            <a:endParaRPr/>
          </a:p>
        </p:txBody>
      </p:sp>
      <p:grpSp>
        <p:nvGrpSpPr>
          <p:cNvPr id="214" name="Google Shape;214;p6"/>
          <p:cNvGrpSpPr/>
          <p:nvPr/>
        </p:nvGrpSpPr>
        <p:grpSpPr>
          <a:xfrm>
            <a:off x="945533" y="1672986"/>
            <a:ext cx="10301600" cy="4571417"/>
            <a:chOff x="709144" y="1137300"/>
            <a:chExt cx="7726200" cy="3546300"/>
          </a:xfrm>
        </p:grpSpPr>
        <p:sp>
          <p:nvSpPr>
            <p:cNvPr id="215" name="Google Shape;215;p6"/>
            <p:cNvSpPr/>
            <p:nvPr/>
          </p:nvSpPr>
          <p:spPr>
            <a:xfrm>
              <a:off x="785344" y="1213500"/>
              <a:ext cx="7650000" cy="3470100"/>
            </a:xfrm>
            <a:prstGeom prst="roundRect">
              <a:avLst>
                <a:gd name="adj" fmla="val 8345"/>
              </a:avLst>
            </a:prstGeom>
            <a:solidFill>
              <a:schemeClr val="accen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6" name="Google Shape;216;p6"/>
            <p:cNvSpPr/>
            <p:nvPr/>
          </p:nvSpPr>
          <p:spPr>
            <a:xfrm>
              <a:off x="709144" y="1137300"/>
              <a:ext cx="7650000" cy="3470100"/>
            </a:xfrm>
            <a:prstGeom prst="roundRect">
              <a:avLst>
                <a:gd name="adj" fmla="val 8345"/>
              </a:avLst>
            </a:prstGeom>
            <a:solidFill>
              <a:schemeClr val="l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Tree>
    <p:extLst>
      <p:ext uri="{BB962C8B-B14F-4D97-AF65-F5344CB8AC3E}">
        <p14:creationId xmlns:p14="http://schemas.microsoft.com/office/powerpoint/2010/main" val="3130507259"/>
      </p:ext>
    </p:extLst>
  </p:cSld>
  <p:clrMapOvr>
    <a:masterClrMapping/>
  </p:clrMapOvr>
</p:sldLayout>
</file>

<file path=ppt/slideLayouts/slideLayout222.xml><?xml version="1.0" encoding="utf-8"?>
<p:sldLayout xmlns:a="http://schemas.openxmlformats.org/drawingml/2006/main" xmlns:r="http://schemas.openxmlformats.org/officeDocument/2006/relationships" xmlns:p="http://schemas.openxmlformats.org/presentationml/2006/main" matchingName="One column text">
  <p:cSld name="One column text">
    <p:spTree>
      <p:nvGrpSpPr>
        <p:cNvPr id="1" name="Shape 217"/>
        <p:cNvGrpSpPr/>
        <p:nvPr/>
      </p:nvGrpSpPr>
      <p:grpSpPr>
        <a:xfrm>
          <a:off x="0" y="0"/>
          <a:ext cx="0" cy="0"/>
          <a:chOff x="0" y="0"/>
          <a:chExt cx="0" cy="0"/>
        </a:xfrm>
      </p:grpSpPr>
      <p:pic>
        <p:nvPicPr>
          <p:cNvPr id="218" name="Google Shape;218;p7"/>
          <p:cNvPicPr preferRelativeResize="0"/>
          <p:nvPr/>
        </p:nvPicPr>
        <p:blipFill>
          <a:blip r:embed="rId2">
            <a:alphaModFix/>
          </a:blip>
          <a:stretch>
            <a:fillRect/>
          </a:stretch>
        </p:blipFill>
        <p:spPr>
          <a:xfrm>
            <a:off x="-75466" y="-36433"/>
            <a:ext cx="12342935" cy="7005332"/>
          </a:xfrm>
          <a:prstGeom prst="rect">
            <a:avLst/>
          </a:prstGeom>
          <a:noFill/>
          <a:ln>
            <a:noFill/>
          </a:ln>
        </p:spPr>
      </p:pic>
      <p:grpSp>
        <p:nvGrpSpPr>
          <p:cNvPr id="219" name="Google Shape;219;p7"/>
          <p:cNvGrpSpPr/>
          <p:nvPr/>
        </p:nvGrpSpPr>
        <p:grpSpPr>
          <a:xfrm rot="-900067" flipH="1">
            <a:off x="-1503281" y="1231724"/>
            <a:ext cx="3141897" cy="2465331"/>
            <a:chOff x="-2415600" y="2986400"/>
            <a:chExt cx="1943075" cy="1524659"/>
          </a:xfrm>
        </p:grpSpPr>
        <p:sp>
          <p:nvSpPr>
            <p:cNvPr id="220" name="Google Shape;220;p7"/>
            <p:cNvSpPr/>
            <p:nvPr/>
          </p:nvSpPr>
          <p:spPr>
            <a:xfrm>
              <a:off x="-2415600" y="2986400"/>
              <a:ext cx="1117375" cy="1251275"/>
            </a:xfrm>
            <a:custGeom>
              <a:avLst/>
              <a:gdLst/>
              <a:ahLst/>
              <a:cxnLst/>
              <a:rect l="l" t="t" r="r" b="b"/>
              <a:pathLst>
                <a:path w="44695" h="50051" extrusionOk="0">
                  <a:moveTo>
                    <a:pt x="11387" y="1"/>
                  </a:moveTo>
                  <a:cubicBezTo>
                    <a:pt x="10743" y="1"/>
                    <a:pt x="10152" y="449"/>
                    <a:pt x="10001" y="1099"/>
                  </a:cubicBezTo>
                  <a:lnTo>
                    <a:pt x="180" y="41127"/>
                  </a:lnTo>
                  <a:cubicBezTo>
                    <a:pt x="0" y="41896"/>
                    <a:pt x="462" y="42665"/>
                    <a:pt x="1257" y="42871"/>
                  </a:cubicBezTo>
                  <a:lnTo>
                    <a:pt x="33617" y="50051"/>
                  </a:lnTo>
                  <a:lnTo>
                    <a:pt x="44695" y="8433"/>
                  </a:lnTo>
                  <a:lnTo>
                    <a:pt x="11744" y="48"/>
                  </a:lnTo>
                  <a:cubicBezTo>
                    <a:pt x="11625" y="16"/>
                    <a:pt x="11505" y="1"/>
                    <a:pt x="1138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1" name="Google Shape;221;p7"/>
            <p:cNvSpPr/>
            <p:nvPr/>
          </p:nvSpPr>
          <p:spPr>
            <a:xfrm>
              <a:off x="-1586075" y="3188225"/>
              <a:ext cx="1113550" cy="1279575"/>
            </a:xfrm>
            <a:custGeom>
              <a:avLst/>
              <a:gdLst/>
              <a:ahLst/>
              <a:cxnLst/>
              <a:rect l="l" t="t" r="r" b="b"/>
              <a:pathLst>
                <a:path w="44542" h="51183" extrusionOk="0">
                  <a:moveTo>
                    <a:pt x="10411" y="1"/>
                  </a:moveTo>
                  <a:lnTo>
                    <a:pt x="0" y="41772"/>
                  </a:lnTo>
                  <a:lnTo>
                    <a:pt x="31797" y="51132"/>
                  </a:lnTo>
                  <a:cubicBezTo>
                    <a:pt x="31925" y="51166"/>
                    <a:pt x="32054" y="51182"/>
                    <a:pt x="32181" y="51182"/>
                  </a:cubicBezTo>
                  <a:cubicBezTo>
                    <a:pt x="32815" y="51182"/>
                    <a:pt x="33395" y="50773"/>
                    <a:pt x="33566" y="50132"/>
                  </a:cubicBezTo>
                  <a:lnTo>
                    <a:pt x="44336" y="10360"/>
                  </a:lnTo>
                  <a:cubicBezTo>
                    <a:pt x="44541" y="9591"/>
                    <a:pt x="44080" y="8796"/>
                    <a:pt x="43310" y="8591"/>
                  </a:cubicBezTo>
                  <a:lnTo>
                    <a:pt x="10411" y="1"/>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2" name="Google Shape;222;p7"/>
            <p:cNvSpPr/>
            <p:nvPr/>
          </p:nvSpPr>
          <p:spPr>
            <a:xfrm>
              <a:off x="-2351263" y="3014809"/>
              <a:ext cx="1085975" cy="1231500"/>
            </a:xfrm>
            <a:custGeom>
              <a:avLst/>
              <a:gdLst/>
              <a:ahLst/>
              <a:cxnLst/>
              <a:rect l="l" t="t" r="r" b="b"/>
              <a:pathLst>
                <a:path w="43439" h="49260" extrusionOk="0">
                  <a:moveTo>
                    <a:pt x="12258" y="0"/>
                  </a:moveTo>
                  <a:lnTo>
                    <a:pt x="1" y="41925"/>
                  </a:lnTo>
                  <a:lnTo>
                    <a:pt x="17207" y="42695"/>
                  </a:lnTo>
                  <a:cubicBezTo>
                    <a:pt x="22079" y="43387"/>
                    <a:pt x="26643" y="45438"/>
                    <a:pt x="30412" y="48618"/>
                  </a:cubicBezTo>
                  <a:lnTo>
                    <a:pt x="31156" y="49259"/>
                  </a:lnTo>
                  <a:lnTo>
                    <a:pt x="43439" y="7334"/>
                  </a:lnTo>
                  <a:lnTo>
                    <a:pt x="42670" y="6693"/>
                  </a:lnTo>
                  <a:cubicBezTo>
                    <a:pt x="38900" y="3539"/>
                    <a:pt x="34336" y="1487"/>
                    <a:pt x="29464" y="769"/>
                  </a:cubicBezTo>
                  <a:lnTo>
                    <a:pt x="12258" y="0"/>
                  </a:ln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3" name="Google Shape;223;p7"/>
            <p:cNvSpPr/>
            <p:nvPr/>
          </p:nvSpPr>
          <p:spPr>
            <a:xfrm>
              <a:off x="-1573663" y="3188659"/>
              <a:ext cx="1070600" cy="1322400"/>
            </a:xfrm>
            <a:custGeom>
              <a:avLst/>
              <a:gdLst/>
              <a:ahLst/>
              <a:cxnLst/>
              <a:rect l="l" t="t" r="r" b="b"/>
              <a:pathLst>
                <a:path w="42824" h="52896" extrusionOk="0">
                  <a:moveTo>
                    <a:pt x="17135" y="1"/>
                  </a:moveTo>
                  <a:cubicBezTo>
                    <a:pt x="15803" y="1"/>
                    <a:pt x="14490" y="86"/>
                    <a:pt x="13232" y="252"/>
                  </a:cubicBezTo>
                  <a:lnTo>
                    <a:pt x="12258" y="380"/>
                  </a:lnTo>
                  <a:lnTo>
                    <a:pt x="1" y="42280"/>
                  </a:lnTo>
                  <a:lnTo>
                    <a:pt x="975" y="42151"/>
                  </a:lnTo>
                  <a:cubicBezTo>
                    <a:pt x="2113" y="42002"/>
                    <a:pt x="3255" y="41927"/>
                    <a:pt x="4394" y="41927"/>
                  </a:cubicBezTo>
                  <a:cubicBezTo>
                    <a:pt x="8133" y="41927"/>
                    <a:pt x="11844" y="42727"/>
                    <a:pt x="15284" y="44280"/>
                  </a:cubicBezTo>
                  <a:lnTo>
                    <a:pt x="30208" y="52895"/>
                  </a:lnTo>
                  <a:lnTo>
                    <a:pt x="42824" y="9124"/>
                  </a:lnTo>
                  <a:lnTo>
                    <a:pt x="28284" y="2226"/>
                  </a:lnTo>
                  <a:cubicBezTo>
                    <a:pt x="24955" y="704"/>
                    <a:pt x="20963" y="1"/>
                    <a:pt x="17135" y="1"/>
                  </a:cubicBez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224" name="Google Shape;224;p7"/>
            <p:cNvGrpSpPr/>
            <p:nvPr/>
          </p:nvGrpSpPr>
          <p:grpSpPr>
            <a:xfrm>
              <a:off x="-2218800" y="3088875"/>
              <a:ext cx="1598825" cy="1190475"/>
              <a:chOff x="-2218800" y="3088875"/>
              <a:chExt cx="1598825" cy="1190475"/>
            </a:xfrm>
          </p:grpSpPr>
          <p:sp>
            <p:nvSpPr>
              <p:cNvPr id="225" name="Google Shape;225;p7"/>
              <p:cNvSpPr/>
              <p:nvPr/>
            </p:nvSpPr>
            <p:spPr>
              <a:xfrm>
                <a:off x="-2218800" y="3088875"/>
                <a:ext cx="841100" cy="985325"/>
              </a:xfrm>
              <a:custGeom>
                <a:avLst/>
                <a:gdLst/>
                <a:ahLst/>
                <a:cxnLst/>
                <a:rect l="l" t="t" r="r" b="b"/>
                <a:pathLst>
                  <a:path w="33644" h="39413" extrusionOk="0">
                    <a:moveTo>
                      <a:pt x="9539" y="0"/>
                    </a:moveTo>
                    <a:lnTo>
                      <a:pt x="9462" y="667"/>
                    </a:lnTo>
                    <a:lnTo>
                      <a:pt x="22412" y="2385"/>
                    </a:lnTo>
                    <a:cubicBezTo>
                      <a:pt x="26027" y="3077"/>
                      <a:pt x="29489" y="4436"/>
                      <a:pt x="32643" y="6360"/>
                    </a:cubicBezTo>
                    <a:lnTo>
                      <a:pt x="33284" y="6744"/>
                    </a:lnTo>
                    <a:lnTo>
                      <a:pt x="33643" y="6154"/>
                    </a:lnTo>
                    <a:lnTo>
                      <a:pt x="33002" y="5770"/>
                    </a:lnTo>
                    <a:cubicBezTo>
                      <a:pt x="29797" y="3795"/>
                      <a:pt x="26233" y="2411"/>
                      <a:pt x="22540" y="1693"/>
                    </a:cubicBezTo>
                    <a:lnTo>
                      <a:pt x="9539" y="0"/>
                    </a:lnTo>
                    <a:close/>
                    <a:moveTo>
                      <a:pt x="8668" y="2385"/>
                    </a:moveTo>
                    <a:lnTo>
                      <a:pt x="8591" y="3052"/>
                    </a:lnTo>
                    <a:lnTo>
                      <a:pt x="21540" y="4770"/>
                    </a:lnTo>
                    <a:cubicBezTo>
                      <a:pt x="25156" y="5462"/>
                      <a:pt x="28617" y="6821"/>
                      <a:pt x="31771" y="8744"/>
                    </a:cubicBezTo>
                    <a:lnTo>
                      <a:pt x="32387" y="9129"/>
                    </a:lnTo>
                    <a:lnTo>
                      <a:pt x="32771" y="8565"/>
                    </a:lnTo>
                    <a:lnTo>
                      <a:pt x="32130" y="8180"/>
                    </a:lnTo>
                    <a:cubicBezTo>
                      <a:pt x="28899" y="6206"/>
                      <a:pt x="25361" y="4821"/>
                      <a:pt x="21668" y="4103"/>
                    </a:cubicBezTo>
                    <a:lnTo>
                      <a:pt x="8668" y="2385"/>
                    </a:lnTo>
                    <a:close/>
                    <a:moveTo>
                      <a:pt x="7796" y="4795"/>
                    </a:moveTo>
                    <a:lnTo>
                      <a:pt x="7719" y="5488"/>
                    </a:lnTo>
                    <a:lnTo>
                      <a:pt x="20668" y="7180"/>
                    </a:lnTo>
                    <a:cubicBezTo>
                      <a:pt x="24284" y="7898"/>
                      <a:pt x="27746" y="9232"/>
                      <a:pt x="30900" y="11180"/>
                    </a:cubicBezTo>
                    <a:lnTo>
                      <a:pt x="31515" y="11565"/>
                    </a:lnTo>
                    <a:lnTo>
                      <a:pt x="31874" y="10975"/>
                    </a:lnTo>
                    <a:lnTo>
                      <a:pt x="31259" y="10591"/>
                    </a:lnTo>
                    <a:cubicBezTo>
                      <a:pt x="28028" y="8616"/>
                      <a:pt x="24489" y="7231"/>
                      <a:pt x="20796" y="6513"/>
                    </a:cubicBezTo>
                    <a:lnTo>
                      <a:pt x="7796" y="4795"/>
                    </a:lnTo>
                    <a:close/>
                    <a:moveTo>
                      <a:pt x="6873" y="9206"/>
                    </a:moveTo>
                    <a:lnTo>
                      <a:pt x="6770" y="9873"/>
                    </a:lnTo>
                    <a:lnTo>
                      <a:pt x="19745" y="11591"/>
                    </a:lnTo>
                    <a:cubicBezTo>
                      <a:pt x="23361" y="12283"/>
                      <a:pt x="26822" y="13642"/>
                      <a:pt x="29976" y="15565"/>
                    </a:cubicBezTo>
                    <a:lnTo>
                      <a:pt x="30592" y="15950"/>
                    </a:lnTo>
                    <a:lnTo>
                      <a:pt x="30951" y="15386"/>
                    </a:lnTo>
                    <a:lnTo>
                      <a:pt x="30335" y="15001"/>
                    </a:lnTo>
                    <a:cubicBezTo>
                      <a:pt x="27104" y="13027"/>
                      <a:pt x="23566" y="11642"/>
                      <a:pt x="19848" y="10924"/>
                    </a:cubicBezTo>
                    <a:lnTo>
                      <a:pt x="6873" y="9206"/>
                    </a:lnTo>
                    <a:close/>
                    <a:moveTo>
                      <a:pt x="5975" y="11616"/>
                    </a:moveTo>
                    <a:lnTo>
                      <a:pt x="5898" y="12283"/>
                    </a:lnTo>
                    <a:lnTo>
                      <a:pt x="18848" y="14001"/>
                    </a:lnTo>
                    <a:cubicBezTo>
                      <a:pt x="22463" y="14693"/>
                      <a:pt x="25925" y="16052"/>
                      <a:pt x="29079" y="17976"/>
                    </a:cubicBezTo>
                    <a:lnTo>
                      <a:pt x="29694" y="18360"/>
                    </a:lnTo>
                    <a:lnTo>
                      <a:pt x="30079" y="17796"/>
                    </a:lnTo>
                    <a:lnTo>
                      <a:pt x="29438" y="17411"/>
                    </a:lnTo>
                    <a:cubicBezTo>
                      <a:pt x="26207" y="15437"/>
                      <a:pt x="22668" y="14052"/>
                      <a:pt x="18976" y="13334"/>
                    </a:cubicBezTo>
                    <a:lnTo>
                      <a:pt x="5975" y="11616"/>
                    </a:lnTo>
                    <a:close/>
                    <a:moveTo>
                      <a:pt x="5078" y="14027"/>
                    </a:moveTo>
                    <a:lnTo>
                      <a:pt x="5001" y="14693"/>
                    </a:lnTo>
                    <a:lnTo>
                      <a:pt x="17950" y="16411"/>
                    </a:lnTo>
                    <a:cubicBezTo>
                      <a:pt x="21566" y="17104"/>
                      <a:pt x="25027" y="18463"/>
                      <a:pt x="28181" y="20386"/>
                    </a:cubicBezTo>
                    <a:lnTo>
                      <a:pt x="28797" y="20796"/>
                    </a:lnTo>
                    <a:lnTo>
                      <a:pt x="29181" y="20206"/>
                    </a:lnTo>
                    <a:lnTo>
                      <a:pt x="28566" y="19822"/>
                    </a:lnTo>
                    <a:cubicBezTo>
                      <a:pt x="25335" y="17847"/>
                      <a:pt x="21796" y="16463"/>
                      <a:pt x="18104" y="15745"/>
                    </a:cubicBezTo>
                    <a:lnTo>
                      <a:pt x="5078" y="14027"/>
                    </a:lnTo>
                    <a:close/>
                    <a:moveTo>
                      <a:pt x="4078" y="19053"/>
                    </a:moveTo>
                    <a:lnTo>
                      <a:pt x="4001" y="19719"/>
                    </a:lnTo>
                    <a:lnTo>
                      <a:pt x="16950" y="21437"/>
                    </a:lnTo>
                    <a:cubicBezTo>
                      <a:pt x="20591" y="22130"/>
                      <a:pt x="24053" y="23489"/>
                      <a:pt x="27207" y="25412"/>
                    </a:cubicBezTo>
                    <a:lnTo>
                      <a:pt x="27822" y="25797"/>
                    </a:lnTo>
                    <a:lnTo>
                      <a:pt x="28181" y="25232"/>
                    </a:lnTo>
                    <a:lnTo>
                      <a:pt x="27566" y="24822"/>
                    </a:lnTo>
                    <a:cubicBezTo>
                      <a:pt x="24335" y="22848"/>
                      <a:pt x="20796" y="21463"/>
                      <a:pt x="17104" y="20745"/>
                    </a:cubicBezTo>
                    <a:lnTo>
                      <a:pt x="4078" y="19053"/>
                    </a:lnTo>
                    <a:close/>
                    <a:moveTo>
                      <a:pt x="3231" y="21463"/>
                    </a:moveTo>
                    <a:lnTo>
                      <a:pt x="3129" y="22130"/>
                    </a:lnTo>
                    <a:lnTo>
                      <a:pt x="16078" y="23848"/>
                    </a:lnTo>
                    <a:cubicBezTo>
                      <a:pt x="19899" y="24617"/>
                      <a:pt x="24438" y="26668"/>
                      <a:pt x="26310" y="27848"/>
                    </a:cubicBezTo>
                    <a:lnTo>
                      <a:pt x="26925" y="28233"/>
                    </a:lnTo>
                    <a:lnTo>
                      <a:pt x="27310" y="27643"/>
                    </a:lnTo>
                    <a:lnTo>
                      <a:pt x="26669" y="27258"/>
                    </a:lnTo>
                    <a:cubicBezTo>
                      <a:pt x="24745" y="26053"/>
                      <a:pt x="20104" y="23925"/>
                      <a:pt x="16206" y="23155"/>
                    </a:cubicBezTo>
                    <a:lnTo>
                      <a:pt x="3231" y="21463"/>
                    </a:lnTo>
                    <a:close/>
                    <a:moveTo>
                      <a:pt x="2334" y="23848"/>
                    </a:moveTo>
                    <a:lnTo>
                      <a:pt x="2231" y="24514"/>
                    </a:lnTo>
                    <a:lnTo>
                      <a:pt x="15206" y="26232"/>
                    </a:lnTo>
                    <a:cubicBezTo>
                      <a:pt x="18925" y="26976"/>
                      <a:pt x="24540" y="29669"/>
                      <a:pt x="25438" y="30233"/>
                    </a:cubicBezTo>
                    <a:lnTo>
                      <a:pt x="26053" y="30617"/>
                    </a:lnTo>
                    <a:lnTo>
                      <a:pt x="26412" y="30053"/>
                    </a:lnTo>
                    <a:lnTo>
                      <a:pt x="25797" y="29669"/>
                    </a:lnTo>
                    <a:cubicBezTo>
                      <a:pt x="24848" y="29079"/>
                      <a:pt x="19207" y="26335"/>
                      <a:pt x="15335" y="25566"/>
                    </a:cubicBezTo>
                    <a:lnTo>
                      <a:pt x="2334" y="23848"/>
                    </a:lnTo>
                    <a:close/>
                    <a:moveTo>
                      <a:pt x="1283" y="27592"/>
                    </a:moveTo>
                    <a:lnTo>
                      <a:pt x="1180" y="28284"/>
                    </a:lnTo>
                    <a:lnTo>
                      <a:pt x="14155" y="29976"/>
                    </a:lnTo>
                    <a:cubicBezTo>
                      <a:pt x="17771" y="30694"/>
                      <a:pt x="21232" y="32053"/>
                      <a:pt x="24361" y="33976"/>
                    </a:cubicBezTo>
                    <a:lnTo>
                      <a:pt x="25002" y="34361"/>
                    </a:lnTo>
                    <a:lnTo>
                      <a:pt x="25361" y="33797"/>
                    </a:lnTo>
                    <a:lnTo>
                      <a:pt x="24745" y="33387"/>
                    </a:lnTo>
                    <a:cubicBezTo>
                      <a:pt x="21514" y="31412"/>
                      <a:pt x="17976" y="30028"/>
                      <a:pt x="14258" y="29310"/>
                    </a:cubicBezTo>
                    <a:lnTo>
                      <a:pt x="1283" y="27592"/>
                    </a:lnTo>
                    <a:close/>
                    <a:moveTo>
                      <a:pt x="693" y="30156"/>
                    </a:moveTo>
                    <a:lnTo>
                      <a:pt x="590" y="30822"/>
                    </a:lnTo>
                    <a:lnTo>
                      <a:pt x="13565" y="32541"/>
                    </a:lnTo>
                    <a:cubicBezTo>
                      <a:pt x="17181" y="33233"/>
                      <a:pt x="20643" y="34592"/>
                      <a:pt x="23797" y="36515"/>
                    </a:cubicBezTo>
                    <a:lnTo>
                      <a:pt x="24412" y="36900"/>
                    </a:lnTo>
                    <a:lnTo>
                      <a:pt x="24771" y="36310"/>
                    </a:lnTo>
                    <a:lnTo>
                      <a:pt x="24130" y="35925"/>
                    </a:lnTo>
                    <a:cubicBezTo>
                      <a:pt x="20925" y="33951"/>
                      <a:pt x="17386" y="32566"/>
                      <a:pt x="13668" y="31874"/>
                    </a:cubicBezTo>
                    <a:lnTo>
                      <a:pt x="693" y="30156"/>
                    </a:lnTo>
                    <a:close/>
                    <a:moveTo>
                      <a:pt x="103" y="32643"/>
                    </a:moveTo>
                    <a:lnTo>
                      <a:pt x="0" y="33335"/>
                    </a:lnTo>
                    <a:lnTo>
                      <a:pt x="12975" y="35053"/>
                    </a:lnTo>
                    <a:cubicBezTo>
                      <a:pt x="16591" y="35746"/>
                      <a:pt x="20053" y="37105"/>
                      <a:pt x="23207" y="39028"/>
                    </a:cubicBezTo>
                    <a:lnTo>
                      <a:pt x="23848" y="39413"/>
                    </a:lnTo>
                    <a:lnTo>
                      <a:pt x="24181" y="38823"/>
                    </a:lnTo>
                    <a:lnTo>
                      <a:pt x="23540" y="38438"/>
                    </a:lnTo>
                    <a:cubicBezTo>
                      <a:pt x="20335" y="36464"/>
                      <a:pt x="16796" y="35079"/>
                      <a:pt x="13104" y="34361"/>
                    </a:cubicBezTo>
                    <a:lnTo>
                      <a:pt x="103" y="32643"/>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6" name="Google Shape;226;p7"/>
              <p:cNvSpPr/>
              <p:nvPr/>
            </p:nvSpPr>
            <p:spPr>
              <a:xfrm>
                <a:off x="-1461075" y="3283625"/>
                <a:ext cx="841100" cy="995725"/>
              </a:xfrm>
              <a:custGeom>
                <a:avLst/>
                <a:gdLst/>
                <a:ahLst/>
                <a:cxnLst/>
                <a:rect l="l" t="t" r="r" b="b"/>
                <a:pathLst>
                  <a:path w="33644" h="39829" extrusionOk="0">
                    <a:moveTo>
                      <a:pt x="11739" y="1"/>
                    </a:moveTo>
                    <a:cubicBezTo>
                      <a:pt x="10432" y="1"/>
                      <a:pt x="9481" y="31"/>
                      <a:pt x="9386" y="31"/>
                    </a:cubicBezTo>
                    <a:lnTo>
                      <a:pt x="9386" y="698"/>
                    </a:lnTo>
                    <a:cubicBezTo>
                      <a:pt x="9406" y="698"/>
                      <a:pt x="10284" y="673"/>
                      <a:pt x="11526" y="673"/>
                    </a:cubicBezTo>
                    <a:cubicBezTo>
                      <a:pt x="13388" y="673"/>
                      <a:pt x="16068" y="729"/>
                      <a:pt x="17899" y="1006"/>
                    </a:cubicBezTo>
                    <a:cubicBezTo>
                      <a:pt x="22643" y="1775"/>
                      <a:pt x="29618" y="4878"/>
                      <a:pt x="32618" y="6750"/>
                    </a:cubicBezTo>
                    <a:lnTo>
                      <a:pt x="33259" y="7134"/>
                    </a:lnTo>
                    <a:lnTo>
                      <a:pt x="33644" y="6570"/>
                    </a:lnTo>
                    <a:lnTo>
                      <a:pt x="33028" y="6185"/>
                    </a:lnTo>
                    <a:cubicBezTo>
                      <a:pt x="29977" y="4288"/>
                      <a:pt x="22874" y="1108"/>
                      <a:pt x="18053" y="365"/>
                    </a:cubicBezTo>
                    <a:cubicBezTo>
                      <a:pt x="16198" y="63"/>
                      <a:pt x="13606" y="1"/>
                      <a:pt x="11739" y="1"/>
                    </a:cubicBezTo>
                    <a:close/>
                    <a:moveTo>
                      <a:pt x="8770" y="2801"/>
                    </a:moveTo>
                    <a:lnTo>
                      <a:pt x="8770" y="3493"/>
                    </a:lnTo>
                    <a:cubicBezTo>
                      <a:pt x="8847" y="3493"/>
                      <a:pt x="16130" y="3519"/>
                      <a:pt x="19258" y="4288"/>
                    </a:cubicBezTo>
                    <a:cubicBezTo>
                      <a:pt x="22976" y="5211"/>
                      <a:pt x="28489" y="7134"/>
                      <a:pt x="31746" y="9160"/>
                    </a:cubicBezTo>
                    <a:lnTo>
                      <a:pt x="32387" y="9545"/>
                    </a:lnTo>
                    <a:lnTo>
                      <a:pt x="32746" y="8980"/>
                    </a:lnTo>
                    <a:lnTo>
                      <a:pt x="32105" y="8570"/>
                    </a:lnTo>
                    <a:cubicBezTo>
                      <a:pt x="28797" y="6519"/>
                      <a:pt x="23207" y="4570"/>
                      <a:pt x="19412" y="3621"/>
                    </a:cubicBezTo>
                    <a:cubicBezTo>
                      <a:pt x="16207" y="2852"/>
                      <a:pt x="9078" y="2801"/>
                      <a:pt x="8770" y="2801"/>
                    </a:cubicBezTo>
                    <a:close/>
                    <a:moveTo>
                      <a:pt x="8129" y="5570"/>
                    </a:moveTo>
                    <a:lnTo>
                      <a:pt x="8129" y="6262"/>
                    </a:lnTo>
                    <a:cubicBezTo>
                      <a:pt x="8232" y="6262"/>
                      <a:pt x="17412" y="6467"/>
                      <a:pt x="20592" y="7570"/>
                    </a:cubicBezTo>
                    <a:cubicBezTo>
                      <a:pt x="21463" y="7878"/>
                      <a:pt x="22361" y="8160"/>
                      <a:pt x="23233" y="8442"/>
                    </a:cubicBezTo>
                    <a:cubicBezTo>
                      <a:pt x="25976" y="9314"/>
                      <a:pt x="28592" y="10160"/>
                      <a:pt x="30874" y="11570"/>
                    </a:cubicBezTo>
                    <a:lnTo>
                      <a:pt x="31490" y="11955"/>
                    </a:lnTo>
                    <a:lnTo>
                      <a:pt x="31849" y="11391"/>
                    </a:lnTo>
                    <a:lnTo>
                      <a:pt x="31208" y="11006"/>
                    </a:lnTo>
                    <a:cubicBezTo>
                      <a:pt x="28874" y="9519"/>
                      <a:pt x="26079" y="8647"/>
                      <a:pt x="23412" y="7801"/>
                    </a:cubicBezTo>
                    <a:cubicBezTo>
                      <a:pt x="22540" y="7519"/>
                      <a:pt x="21669" y="7237"/>
                      <a:pt x="20797" y="6929"/>
                    </a:cubicBezTo>
                    <a:cubicBezTo>
                      <a:pt x="17540" y="5801"/>
                      <a:pt x="8514" y="5570"/>
                      <a:pt x="8129" y="5570"/>
                    </a:cubicBezTo>
                    <a:close/>
                    <a:moveTo>
                      <a:pt x="6822" y="9596"/>
                    </a:moveTo>
                    <a:lnTo>
                      <a:pt x="6745" y="10263"/>
                    </a:lnTo>
                    <a:lnTo>
                      <a:pt x="19694" y="11981"/>
                    </a:lnTo>
                    <a:cubicBezTo>
                      <a:pt x="23310" y="12699"/>
                      <a:pt x="26771" y="14032"/>
                      <a:pt x="29925" y="15981"/>
                    </a:cubicBezTo>
                    <a:lnTo>
                      <a:pt x="30566" y="16365"/>
                    </a:lnTo>
                    <a:lnTo>
                      <a:pt x="30925" y="15776"/>
                    </a:lnTo>
                    <a:lnTo>
                      <a:pt x="30284" y="15391"/>
                    </a:lnTo>
                    <a:cubicBezTo>
                      <a:pt x="27079" y="13417"/>
                      <a:pt x="23515" y="12032"/>
                      <a:pt x="19822" y="11314"/>
                    </a:cubicBezTo>
                    <a:lnTo>
                      <a:pt x="6822" y="9596"/>
                    </a:lnTo>
                    <a:close/>
                    <a:moveTo>
                      <a:pt x="5950" y="12006"/>
                    </a:moveTo>
                    <a:lnTo>
                      <a:pt x="5847" y="12673"/>
                    </a:lnTo>
                    <a:lnTo>
                      <a:pt x="18822" y="14391"/>
                    </a:lnTo>
                    <a:cubicBezTo>
                      <a:pt x="22438" y="15109"/>
                      <a:pt x="25900" y="16442"/>
                      <a:pt x="29054" y="18391"/>
                    </a:cubicBezTo>
                    <a:lnTo>
                      <a:pt x="29669" y="18776"/>
                    </a:lnTo>
                    <a:lnTo>
                      <a:pt x="30054" y="18186"/>
                    </a:lnTo>
                    <a:lnTo>
                      <a:pt x="29413" y="17801"/>
                    </a:lnTo>
                    <a:cubicBezTo>
                      <a:pt x="26182" y="15827"/>
                      <a:pt x="22643" y="14442"/>
                      <a:pt x="18925" y="13724"/>
                    </a:cubicBezTo>
                    <a:lnTo>
                      <a:pt x="5950" y="12006"/>
                    </a:lnTo>
                    <a:close/>
                    <a:moveTo>
                      <a:pt x="5052" y="14417"/>
                    </a:moveTo>
                    <a:lnTo>
                      <a:pt x="4975" y="15109"/>
                    </a:lnTo>
                    <a:lnTo>
                      <a:pt x="17925" y="16801"/>
                    </a:lnTo>
                    <a:cubicBezTo>
                      <a:pt x="21540" y="17519"/>
                      <a:pt x="25028" y="18853"/>
                      <a:pt x="28156" y="20802"/>
                    </a:cubicBezTo>
                    <a:lnTo>
                      <a:pt x="28797" y="21186"/>
                    </a:lnTo>
                    <a:lnTo>
                      <a:pt x="29156" y="20596"/>
                    </a:lnTo>
                    <a:lnTo>
                      <a:pt x="28515" y="20212"/>
                    </a:lnTo>
                    <a:cubicBezTo>
                      <a:pt x="25310" y="18237"/>
                      <a:pt x="21745" y="16853"/>
                      <a:pt x="18053" y="16135"/>
                    </a:cubicBezTo>
                    <a:lnTo>
                      <a:pt x="5052" y="14417"/>
                    </a:lnTo>
                    <a:close/>
                    <a:moveTo>
                      <a:pt x="4078" y="19443"/>
                    </a:moveTo>
                    <a:lnTo>
                      <a:pt x="4001" y="20109"/>
                    </a:lnTo>
                    <a:lnTo>
                      <a:pt x="16950" y="21827"/>
                    </a:lnTo>
                    <a:cubicBezTo>
                      <a:pt x="20566" y="22545"/>
                      <a:pt x="24028" y="23879"/>
                      <a:pt x="27182" y="25827"/>
                    </a:cubicBezTo>
                    <a:lnTo>
                      <a:pt x="27823" y="26212"/>
                    </a:lnTo>
                    <a:lnTo>
                      <a:pt x="28156" y="25622"/>
                    </a:lnTo>
                    <a:lnTo>
                      <a:pt x="27541" y="25238"/>
                    </a:lnTo>
                    <a:cubicBezTo>
                      <a:pt x="24310" y="23263"/>
                      <a:pt x="20771" y="21879"/>
                      <a:pt x="17079" y="21161"/>
                    </a:cubicBezTo>
                    <a:lnTo>
                      <a:pt x="4078" y="19443"/>
                    </a:lnTo>
                    <a:close/>
                    <a:moveTo>
                      <a:pt x="3180" y="21853"/>
                    </a:moveTo>
                    <a:lnTo>
                      <a:pt x="3103" y="22520"/>
                    </a:lnTo>
                    <a:lnTo>
                      <a:pt x="16053" y="24238"/>
                    </a:lnTo>
                    <a:cubicBezTo>
                      <a:pt x="19874" y="24981"/>
                      <a:pt x="24438" y="27058"/>
                      <a:pt x="26284" y="28212"/>
                    </a:cubicBezTo>
                    <a:lnTo>
                      <a:pt x="26925" y="28623"/>
                    </a:lnTo>
                    <a:lnTo>
                      <a:pt x="27284" y="28033"/>
                    </a:lnTo>
                    <a:lnTo>
                      <a:pt x="26643" y="27648"/>
                    </a:lnTo>
                    <a:cubicBezTo>
                      <a:pt x="24720" y="26443"/>
                      <a:pt x="20079" y="24340"/>
                      <a:pt x="16181" y="23571"/>
                    </a:cubicBezTo>
                    <a:lnTo>
                      <a:pt x="3180" y="21853"/>
                    </a:lnTo>
                    <a:close/>
                    <a:moveTo>
                      <a:pt x="2309" y="24263"/>
                    </a:moveTo>
                    <a:lnTo>
                      <a:pt x="2232" y="24930"/>
                    </a:lnTo>
                    <a:lnTo>
                      <a:pt x="15181" y="26648"/>
                    </a:lnTo>
                    <a:cubicBezTo>
                      <a:pt x="18925" y="27392"/>
                      <a:pt x="24515" y="30084"/>
                      <a:pt x="25412" y="30623"/>
                    </a:cubicBezTo>
                    <a:lnTo>
                      <a:pt x="26053" y="31007"/>
                    </a:lnTo>
                    <a:lnTo>
                      <a:pt x="26387" y="30443"/>
                    </a:lnTo>
                    <a:lnTo>
                      <a:pt x="25771" y="30058"/>
                    </a:lnTo>
                    <a:cubicBezTo>
                      <a:pt x="24823" y="29469"/>
                      <a:pt x="19181" y="26751"/>
                      <a:pt x="15309" y="25981"/>
                    </a:cubicBezTo>
                    <a:lnTo>
                      <a:pt x="2309" y="24263"/>
                    </a:lnTo>
                    <a:close/>
                    <a:moveTo>
                      <a:pt x="1257" y="28007"/>
                    </a:moveTo>
                    <a:lnTo>
                      <a:pt x="1180" y="28674"/>
                    </a:lnTo>
                    <a:lnTo>
                      <a:pt x="14130" y="30392"/>
                    </a:lnTo>
                    <a:cubicBezTo>
                      <a:pt x="17745" y="31110"/>
                      <a:pt x="21207" y="32443"/>
                      <a:pt x="24361" y="34392"/>
                    </a:cubicBezTo>
                    <a:lnTo>
                      <a:pt x="24976" y="34777"/>
                    </a:lnTo>
                    <a:lnTo>
                      <a:pt x="25335" y="34187"/>
                    </a:lnTo>
                    <a:lnTo>
                      <a:pt x="24720" y="33802"/>
                    </a:lnTo>
                    <a:cubicBezTo>
                      <a:pt x="21489" y="31828"/>
                      <a:pt x="17950" y="30443"/>
                      <a:pt x="14258" y="29725"/>
                    </a:cubicBezTo>
                    <a:lnTo>
                      <a:pt x="1257" y="28007"/>
                    </a:lnTo>
                    <a:close/>
                    <a:moveTo>
                      <a:pt x="667" y="30520"/>
                    </a:moveTo>
                    <a:lnTo>
                      <a:pt x="591" y="31212"/>
                    </a:lnTo>
                    <a:lnTo>
                      <a:pt x="13566" y="32905"/>
                    </a:lnTo>
                    <a:cubicBezTo>
                      <a:pt x="17155" y="33623"/>
                      <a:pt x="20617" y="34982"/>
                      <a:pt x="23771" y="36905"/>
                    </a:cubicBezTo>
                    <a:lnTo>
                      <a:pt x="24412" y="37290"/>
                    </a:lnTo>
                    <a:lnTo>
                      <a:pt x="24746" y="36726"/>
                    </a:lnTo>
                    <a:lnTo>
                      <a:pt x="24130" y="36315"/>
                    </a:lnTo>
                    <a:cubicBezTo>
                      <a:pt x="20899" y="34341"/>
                      <a:pt x="17361" y="32956"/>
                      <a:pt x="13668" y="32238"/>
                    </a:cubicBezTo>
                    <a:lnTo>
                      <a:pt x="667" y="30520"/>
                    </a:lnTo>
                    <a:close/>
                    <a:moveTo>
                      <a:pt x="103" y="33059"/>
                    </a:moveTo>
                    <a:lnTo>
                      <a:pt x="1" y="33725"/>
                    </a:lnTo>
                    <a:lnTo>
                      <a:pt x="12950" y="35443"/>
                    </a:lnTo>
                    <a:cubicBezTo>
                      <a:pt x="16566" y="36136"/>
                      <a:pt x="20027" y="37495"/>
                      <a:pt x="23181" y="39418"/>
                    </a:cubicBezTo>
                    <a:lnTo>
                      <a:pt x="23797" y="39828"/>
                    </a:lnTo>
                    <a:lnTo>
                      <a:pt x="24156" y="39238"/>
                    </a:lnTo>
                    <a:lnTo>
                      <a:pt x="23515" y="38854"/>
                    </a:lnTo>
                    <a:cubicBezTo>
                      <a:pt x="20310" y="36879"/>
                      <a:pt x="16745" y="35495"/>
                      <a:pt x="13053" y="34777"/>
                    </a:cubicBezTo>
                    <a:lnTo>
                      <a:pt x="103" y="33059"/>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227" name="Google Shape;227;p7"/>
          <p:cNvGrpSpPr/>
          <p:nvPr/>
        </p:nvGrpSpPr>
        <p:grpSpPr>
          <a:xfrm rot="4282019">
            <a:off x="-396046" y="-465989"/>
            <a:ext cx="2436812" cy="2564967"/>
            <a:chOff x="1526600" y="450800"/>
            <a:chExt cx="4540675" cy="4779475"/>
          </a:xfrm>
        </p:grpSpPr>
        <p:sp>
          <p:nvSpPr>
            <p:cNvPr id="228" name="Google Shape;228;p7"/>
            <p:cNvSpPr/>
            <p:nvPr/>
          </p:nvSpPr>
          <p:spPr>
            <a:xfrm>
              <a:off x="1610100" y="473575"/>
              <a:ext cx="4457175" cy="4689450"/>
            </a:xfrm>
            <a:custGeom>
              <a:avLst/>
              <a:gdLst/>
              <a:ahLst/>
              <a:cxnLst/>
              <a:rect l="l" t="t" r="r" b="b"/>
              <a:pathLst>
                <a:path w="178287" h="187578" extrusionOk="0">
                  <a:moveTo>
                    <a:pt x="95602" y="1"/>
                  </a:moveTo>
                  <a:cubicBezTo>
                    <a:pt x="95141" y="1"/>
                    <a:pt x="94676" y="129"/>
                    <a:pt x="94258" y="394"/>
                  </a:cubicBezTo>
                  <a:lnTo>
                    <a:pt x="0" y="63859"/>
                  </a:lnTo>
                  <a:lnTo>
                    <a:pt x="79645" y="185257"/>
                  </a:lnTo>
                  <a:cubicBezTo>
                    <a:pt x="80631" y="186769"/>
                    <a:pt x="82280" y="187578"/>
                    <a:pt x="83965" y="187578"/>
                  </a:cubicBezTo>
                  <a:cubicBezTo>
                    <a:pt x="84955" y="187578"/>
                    <a:pt x="85959" y="187298"/>
                    <a:pt x="86847" y="186719"/>
                  </a:cubicBezTo>
                  <a:lnTo>
                    <a:pt x="176826" y="126176"/>
                  </a:lnTo>
                  <a:cubicBezTo>
                    <a:pt x="177974" y="125393"/>
                    <a:pt x="178287" y="123880"/>
                    <a:pt x="177504" y="122732"/>
                  </a:cubicBezTo>
                  <a:lnTo>
                    <a:pt x="97703" y="1125"/>
                  </a:lnTo>
                  <a:cubicBezTo>
                    <a:pt x="97205" y="394"/>
                    <a:pt x="96410" y="1"/>
                    <a:pt x="9560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9" name="Google Shape;229;p7"/>
            <p:cNvSpPr/>
            <p:nvPr/>
          </p:nvSpPr>
          <p:spPr>
            <a:xfrm>
              <a:off x="1616625" y="450800"/>
              <a:ext cx="4391950" cy="4645025"/>
            </a:xfrm>
            <a:custGeom>
              <a:avLst/>
              <a:gdLst/>
              <a:ahLst/>
              <a:cxnLst/>
              <a:rect l="l" t="t" r="r" b="b"/>
              <a:pathLst>
                <a:path w="175678" h="185801" extrusionOk="0">
                  <a:moveTo>
                    <a:pt x="93162" y="0"/>
                  </a:moveTo>
                  <a:lnTo>
                    <a:pt x="0" y="61587"/>
                  </a:lnTo>
                  <a:lnTo>
                    <a:pt x="80323" y="184028"/>
                  </a:lnTo>
                  <a:cubicBezTo>
                    <a:pt x="81085" y="185187"/>
                    <a:pt x="82329" y="185800"/>
                    <a:pt x="83604" y="185800"/>
                  </a:cubicBezTo>
                  <a:cubicBezTo>
                    <a:pt x="84339" y="185800"/>
                    <a:pt x="85083" y="185597"/>
                    <a:pt x="85751" y="185177"/>
                  </a:cubicBezTo>
                  <a:lnTo>
                    <a:pt x="175677" y="125782"/>
                  </a:lnTo>
                  <a:lnTo>
                    <a:pt x="93162" y="0"/>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0" name="Google Shape;230;p7"/>
            <p:cNvSpPr/>
            <p:nvPr/>
          </p:nvSpPr>
          <p:spPr>
            <a:xfrm>
              <a:off x="3931325" y="462525"/>
              <a:ext cx="2064200" cy="3145900"/>
            </a:xfrm>
            <a:custGeom>
              <a:avLst/>
              <a:gdLst/>
              <a:ahLst/>
              <a:cxnLst/>
              <a:rect l="l" t="t" r="r" b="b"/>
              <a:pathLst>
                <a:path w="82568" h="125836" fill="none" extrusionOk="0">
                  <a:moveTo>
                    <a:pt x="0" y="1"/>
                  </a:moveTo>
                  <a:lnTo>
                    <a:pt x="82567" y="125835"/>
                  </a:lnTo>
                </a:path>
              </a:pathLst>
            </a:custGeom>
            <a:noFill/>
            <a:ln w="11750" cap="flat" cmpd="sng">
              <a:solidFill>
                <a:schemeClr val="dk1"/>
              </a:solidFill>
              <a:prstDash val="solid"/>
              <a:miter lim="5219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1" name="Google Shape;231;p7"/>
            <p:cNvSpPr/>
            <p:nvPr/>
          </p:nvSpPr>
          <p:spPr>
            <a:xfrm>
              <a:off x="3898700" y="482100"/>
              <a:ext cx="2065500" cy="3145900"/>
            </a:xfrm>
            <a:custGeom>
              <a:avLst/>
              <a:gdLst/>
              <a:ahLst/>
              <a:cxnLst/>
              <a:rect l="l" t="t" r="r" b="b"/>
              <a:pathLst>
                <a:path w="82620" h="125836" fill="none" extrusionOk="0">
                  <a:moveTo>
                    <a:pt x="1" y="1"/>
                  </a:moveTo>
                  <a:lnTo>
                    <a:pt x="82620" y="125835"/>
                  </a:lnTo>
                </a:path>
              </a:pathLst>
            </a:custGeom>
            <a:noFill/>
            <a:ln w="11750" cap="flat" cmpd="sng">
              <a:solidFill>
                <a:schemeClr val="dk1"/>
              </a:solidFill>
              <a:prstDash val="solid"/>
              <a:miter lim="5219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2" name="Google Shape;232;p7"/>
            <p:cNvSpPr/>
            <p:nvPr/>
          </p:nvSpPr>
          <p:spPr>
            <a:xfrm>
              <a:off x="3742125" y="4138150"/>
              <a:ext cx="842925" cy="1092125"/>
            </a:xfrm>
            <a:custGeom>
              <a:avLst/>
              <a:gdLst/>
              <a:ahLst/>
              <a:cxnLst/>
              <a:rect l="l" t="t" r="r" b="b"/>
              <a:pathLst>
                <a:path w="33717" h="43685" extrusionOk="0">
                  <a:moveTo>
                    <a:pt x="9604" y="0"/>
                  </a:moveTo>
                  <a:lnTo>
                    <a:pt x="1" y="6159"/>
                  </a:lnTo>
                  <a:lnTo>
                    <a:pt x="24113" y="43685"/>
                  </a:lnTo>
                  <a:lnTo>
                    <a:pt x="25679" y="35595"/>
                  </a:lnTo>
                  <a:lnTo>
                    <a:pt x="33716" y="37526"/>
                  </a:lnTo>
                  <a:lnTo>
                    <a:pt x="9604"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3" name="Google Shape;233;p7"/>
            <p:cNvSpPr/>
            <p:nvPr/>
          </p:nvSpPr>
          <p:spPr>
            <a:xfrm>
              <a:off x="1526600" y="464775"/>
              <a:ext cx="4343675" cy="4627200"/>
            </a:xfrm>
            <a:custGeom>
              <a:avLst/>
              <a:gdLst/>
              <a:ahLst/>
              <a:cxnLst/>
              <a:rect l="l" t="t" r="r" b="b"/>
              <a:pathLst>
                <a:path w="173747" h="185088" extrusionOk="0">
                  <a:moveTo>
                    <a:pt x="91115" y="1"/>
                  </a:moveTo>
                  <a:cubicBezTo>
                    <a:pt x="90634" y="1"/>
                    <a:pt x="90147" y="140"/>
                    <a:pt x="89718" y="433"/>
                  </a:cubicBezTo>
                  <a:lnTo>
                    <a:pt x="0" y="59357"/>
                  </a:lnTo>
                  <a:lnTo>
                    <a:pt x="82515" y="185087"/>
                  </a:lnTo>
                  <a:lnTo>
                    <a:pt x="172285" y="126163"/>
                  </a:lnTo>
                  <a:cubicBezTo>
                    <a:pt x="173433" y="125380"/>
                    <a:pt x="173746" y="123866"/>
                    <a:pt x="172963" y="122718"/>
                  </a:cubicBezTo>
                  <a:lnTo>
                    <a:pt x="93162" y="1111"/>
                  </a:lnTo>
                  <a:cubicBezTo>
                    <a:pt x="92705" y="392"/>
                    <a:pt x="91920" y="1"/>
                    <a:pt x="91115"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4" name="Google Shape;234;p7"/>
            <p:cNvSpPr/>
            <p:nvPr/>
          </p:nvSpPr>
          <p:spPr>
            <a:xfrm>
              <a:off x="1636200" y="1843000"/>
              <a:ext cx="2130750" cy="3199400"/>
            </a:xfrm>
            <a:custGeom>
              <a:avLst/>
              <a:gdLst/>
              <a:ahLst/>
              <a:cxnLst/>
              <a:rect l="l" t="t" r="r" b="b"/>
              <a:pathLst>
                <a:path w="85230" h="127976" extrusionOk="0">
                  <a:moveTo>
                    <a:pt x="2506" y="1"/>
                  </a:moveTo>
                  <a:lnTo>
                    <a:pt x="0" y="1619"/>
                  </a:lnTo>
                  <a:lnTo>
                    <a:pt x="82724" y="127975"/>
                  </a:lnTo>
                  <a:lnTo>
                    <a:pt x="85229" y="126357"/>
                  </a:lnTo>
                  <a:lnTo>
                    <a:pt x="2506"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5" name="Google Shape;235;p7"/>
            <p:cNvSpPr/>
            <p:nvPr/>
          </p:nvSpPr>
          <p:spPr>
            <a:xfrm>
              <a:off x="2647400" y="1567700"/>
              <a:ext cx="2116400" cy="2399550"/>
            </a:xfrm>
            <a:custGeom>
              <a:avLst/>
              <a:gdLst/>
              <a:ahLst/>
              <a:cxnLst/>
              <a:rect l="l" t="t" r="r" b="b"/>
              <a:pathLst>
                <a:path w="84656" h="95982" fill="none" extrusionOk="0">
                  <a:moveTo>
                    <a:pt x="82777" y="71347"/>
                  </a:moveTo>
                  <a:cubicBezTo>
                    <a:pt x="82777" y="69937"/>
                    <a:pt x="83507" y="68633"/>
                    <a:pt x="84656" y="67850"/>
                  </a:cubicBezTo>
                  <a:lnTo>
                    <a:pt x="40919" y="1201"/>
                  </a:lnTo>
                  <a:cubicBezTo>
                    <a:pt x="38988" y="2453"/>
                    <a:pt x="36431" y="1932"/>
                    <a:pt x="35178" y="0"/>
                  </a:cubicBezTo>
                  <a:lnTo>
                    <a:pt x="1149" y="22286"/>
                  </a:lnTo>
                  <a:cubicBezTo>
                    <a:pt x="2454" y="24217"/>
                    <a:pt x="1932" y="26827"/>
                    <a:pt x="1" y="28080"/>
                  </a:cubicBezTo>
                  <a:lnTo>
                    <a:pt x="43737" y="94729"/>
                  </a:lnTo>
                  <a:cubicBezTo>
                    <a:pt x="45668" y="93476"/>
                    <a:pt x="48226" y="94050"/>
                    <a:pt x="49478" y="95981"/>
                  </a:cubicBezTo>
                  <a:lnTo>
                    <a:pt x="83455" y="73643"/>
                  </a:lnTo>
                  <a:cubicBezTo>
                    <a:pt x="82985" y="72965"/>
                    <a:pt x="82777" y="72182"/>
                    <a:pt x="82777" y="71347"/>
                  </a:cubicBezTo>
                  <a:close/>
                </a:path>
              </a:pathLst>
            </a:custGeom>
            <a:solidFill>
              <a:schemeClr val="lt1"/>
            </a:solidFill>
            <a:ln w="14350" cap="flat" cmpd="sng">
              <a:solidFill>
                <a:schemeClr val="lt1"/>
              </a:solidFill>
              <a:prstDash val="solid"/>
              <a:miter lim="5219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36" name="Google Shape;236;p7"/>
          <p:cNvGrpSpPr/>
          <p:nvPr/>
        </p:nvGrpSpPr>
        <p:grpSpPr>
          <a:xfrm rot="-9427094">
            <a:off x="10113901" y="-177273"/>
            <a:ext cx="2802632" cy="2235164"/>
            <a:chOff x="-874852" y="3661982"/>
            <a:chExt cx="2044303" cy="1580085"/>
          </a:xfrm>
        </p:grpSpPr>
        <p:grpSp>
          <p:nvGrpSpPr>
            <p:cNvPr id="237" name="Google Shape;237;p7"/>
            <p:cNvGrpSpPr/>
            <p:nvPr/>
          </p:nvGrpSpPr>
          <p:grpSpPr>
            <a:xfrm rot="5249857" flipH="1">
              <a:off x="48808" y="4095917"/>
              <a:ext cx="537972" cy="1681428"/>
              <a:chOff x="-1858600" y="2385325"/>
              <a:chExt cx="523125" cy="1635025"/>
            </a:xfrm>
          </p:grpSpPr>
          <p:sp>
            <p:nvSpPr>
              <p:cNvPr id="238" name="Google Shape;238;p7"/>
              <p:cNvSpPr/>
              <p:nvPr/>
            </p:nvSpPr>
            <p:spPr>
              <a:xfrm>
                <a:off x="-1804750" y="2385325"/>
                <a:ext cx="469275" cy="1635025"/>
              </a:xfrm>
              <a:custGeom>
                <a:avLst/>
                <a:gdLst/>
                <a:ahLst/>
                <a:cxnLst/>
                <a:rect l="l" t="t" r="r" b="b"/>
                <a:pathLst>
                  <a:path w="18771" h="65401" extrusionOk="0">
                    <a:moveTo>
                      <a:pt x="12062" y="1"/>
                    </a:moveTo>
                    <a:cubicBezTo>
                      <a:pt x="9693" y="1"/>
                      <a:pt x="7259" y="1264"/>
                      <a:pt x="5667" y="3115"/>
                    </a:cubicBezTo>
                    <a:cubicBezTo>
                      <a:pt x="3462" y="5679"/>
                      <a:pt x="2513" y="9064"/>
                      <a:pt x="1872" y="12397"/>
                    </a:cubicBezTo>
                    <a:lnTo>
                      <a:pt x="1872" y="12372"/>
                    </a:lnTo>
                    <a:cubicBezTo>
                      <a:pt x="129" y="21270"/>
                      <a:pt x="0" y="30373"/>
                      <a:pt x="975" y="39373"/>
                    </a:cubicBezTo>
                    <a:cubicBezTo>
                      <a:pt x="1308" y="42476"/>
                      <a:pt x="1308" y="44861"/>
                      <a:pt x="1462" y="47989"/>
                    </a:cubicBezTo>
                    <a:cubicBezTo>
                      <a:pt x="1795" y="54796"/>
                      <a:pt x="6238" y="62496"/>
                      <a:pt x="6079" y="65382"/>
                    </a:cubicBezTo>
                    <a:lnTo>
                      <a:pt x="6079" y="65382"/>
                    </a:lnTo>
                    <a:cubicBezTo>
                      <a:pt x="6979" y="50077"/>
                      <a:pt x="11644" y="31239"/>
                      <a:pt x="16694" y="16756"/>
                    </a:cubicBezTo>
                    <a:cubicBezTo>
                      <a:pt x="17694" y="13936"/>
                      <a:pt x="18771" y="11064"/>
                      <a:pt x="18745" y="8089"/>
                    </a:cubicBezTo>
                    <a:cubicBezTo>
                      <a:pt x="18745" y="5089"/>
                      <a:pt x="17412" y="1909"/>
                      <a:pt x="14719" y="602"/>
                    </a:cubicBezTo>
                    <a:cubicBezTo>
                      <a:pt x="13878" y="188"/>
                      <a:pt x="12974" y="1"/>
                      <a:pt x="12062" y="1"/>
                    </a:cubicBezTo>
                    <a:close/>
                    <a:moveTo>
                      <a:pt x="6079" y="65382"/>
                    </a:moveTo>
                    <a:lnTo>
                      <a:pt x="6079" y="65382"/>
                    </a:lnTo>
                    <a:cubicBezTo>
                      <a:pt x="6078" y="65388"/>
                      <a:pt x="6078" y="65394"/>
                      <a:pt x="6078" y="65400"/>
                    </a:cubicBezTo>
                    <a:cubicBezTo>
                      <a:pt x="6078" y="65394"/>
                      <a:pt x="6078" y="65388"/>
                      <a:pt x="6079" y="65382"/>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9" name="Google Shape;239;p7"/>
              <p:cNvSpPr/>
              <p:nvPr/>
            </p:nvSpPr>
            <p:spPr>
              <a:xfrm>
                <a:off x="-1858600" y="2385425"/>
                <a:ext cx="469275" cy="1634925"/>
              </a:xfrm>
              <a:custGeom>
                <a:avLst/>
                <a:gdLst/>
                <a:ahLst/>
                <a:cxnLst/>
                <a:rect l="l" t="t" r="r" b="b"/>
                <a:pathLst>
                  <a:path w="18771" h="65397" extrusionOk="0">
                    <a:moveTo>
                      <a:pt x="12088" y="1"/>
                    </a:moveTo>
                    <a:cubicBezTo>
                      <a:pt x="9704" y="1"/>
                      <a:pt x="7263" y="1274"/>
                      <a:pt x="5667" y="3111"/>
                    </a:cubicBezTo>
                    <a:cubicBezTo>
                      <a:pt x="3462" y="5649"/>
                      <a:pt x="2513" y="9060"/>
                      <a:pt x="1872" y="12393"/>
                    </a:cubicBezTo>
                    <a:lnTo>
                      <a:pt x="1872" y="12368"/>
                    </a:lnTo>
                    <a:cubicBezTo>
                      <a:pt x="129" y="21266"/>
                      <a:pt x="0" y="30369"/>
                      <a:pt x="975" y="39369"/>
                    </a:cubicBezTo>
                    <a:cubicBezTo>
                      <a:pt x="1308" y="42472"/>
                      <a:pt x="1308" y="44857"/>
                      <a:pt x="1462" y="47985"/>
                    </a:cubicBezTo>
                    <a:cubicBezTo>
                      <a:pt x="1795" y="54792"/>
                      <a:pt x="6239" y="62492"/>
                      <a:pt x="6079" y="65378"/>
                    </a:cubicBezTo>
                    <a:lnTo>
                      <a:pt x="6079" y="65378"/>
                    </a:lnTo>
                    <a:cubicBezTo>
                      <a:pt x="6979" y="50073"/>
                      <a:pt x="11670" y="31235"/>
                      <a:pt x="16694" y="16752"/>
                    </a:cubicBezTo>
                    <a:cubicBezTo>
                      <a:pt x="17694" y="13932"/>
                      <a:pt x="18771" y="11060"/>
                      <a:pt x="18771" y="8085"/>
                    </a:cubicBezTo>
                    <a:cubicBezTo>
                      <a:pt x="18745" y="5085"/>
                      <a:pt x="17412" y="1905"/>
                      <a:pt x="14745" y="598"/>
                    </a:cubicBezTo>
                    <a:cubicBezTo>
                      <a:pt x="13901" y="187"/>
                      <a:pt x="12999" y="1"/>
                      <a:pt x="12088" y="1"/>
                    </a:cubicBezTo>
                    <a:close/>
                    <a:moveTo>
                      <a:pt x="6079" y="65378"/>
                    </a:moveTo>
                    <a:cubicBezTo>
                      <a:pt x="6078" y="65384"/>
                      <a:pt x="6078" y="65390"/>
                      <a:pt x="6078" y="65396"/>
                    </a:cubicBezTo>
                    <a:cubicBezTo>
                      <a:pt x="6078" y="65390"/>
                      <a:pt x="6078" y="65384"/>
                      <a:pt x="6079" y="65378"/>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0" name="Google Shape;240;p7"/>
              <p:cNvSpPr/>
              <p:nvPr/>
            </p:nvSpPr>
            <p:spPr>
              <a:xfrm>
                <a:off x="-1766300" y="2414375"/>
                <a:ext cx="329125" cy="283550"/>
              </a:xfrm>
              <a:custGeom>
                <a:avLst/>
                <a:gdLst/>
                <a:ahLst/>
                <a:cxnLst/>
                <a:rect l="l" t="t" r="r" b="b"/>
                <a:pathLst>
                  <a:path w="13165" h="11342" extrusionOk="0">
                    <a:moveTo>
                      <a:pt x="7214" y="1"/>
                    </a:moveTo>
                    <a:cubicBezTo>
                      <a:pt x="7203" y="1"/>
                      <a:pt x="7192" y="2"/>
                      <a:pt x="7181" y="4"/>
                    </a:cubicBezTo>
                    <a:cubicBezTo>
                      <a:pt x="7053" y="55"/>
                      <a:pt x="6976" y="260"/>
                      <a:pt x="7104" y="337"/>
                    </a:cubicBezTo>
                    <a:cubicBezTo>
                      <a:pt x="7130" y="363"/>
                      <a:pt x="7155" y="363"/>
                      <a:pt x="7181" y="363"/>
                    </a:cubicBezTo>
                    <a:cubicBezTo>
                      <a:pt x="7258" y="363"/>
                      <a:pt x="7335" y="337"/>
                      <a:pt x="7386" y="260"/>
                    </a:cubicBezTo>
                    <a:cubicBezTo>
                      <a:pt x="7433" y="120"/>
                      <a:pt x="7330" y="1"/>
                      <a:pt x="7214" y="1"/>
                    </a:cubicBezTo>
                    <a:close/>
                    <a:moveTo>
                      <a:pt x="10096" y="914"/>
                    </a:moveTo>
                    <a:cubicBezTo>
                      <a:pt x="10065" y="914"/>
                      <a:pt x="10033" y="918"/>
                      <a:pt x="10001" y="927"/>
                    </a:cubicBezTo>
                    <a:cubicBezTo>
                      <a:pt x="9719" y="1004"/>
                      <a:pt x="9591" y="1440"/>
                      <a:pt x="9848" y="1619"/>
                    </a:cubicBezTo>
                    <a:cubicBezTo>
                      <a:pt x="9899" y="1619"/>
                      <a:pt x="9950" y="1645"/>
                      <a:pt x="10001" y="1645"/>
                    </a:cubicBezTo>
                    <a:cubicBezTo>
                      <a:pt x="10024" y="1648"/>
                      <a:pt x="10046" y="1650"/>
                      <a:pt x="10069" y="1650"/>
                    </a:cubicBezTo>
                    <a:cubicBezTo>
                      <a:pt x="10224" y="1650"/>
                      <a:pt x="10370" y="1571"/>
                      <a:pt x="10437" y="1414"/>
                    </a:cubicBezTo>
                    <a:cubicBezTo>
                      <a:pt x="10528" y="1164"/>
                      <a:pt x="10337" y="914"/>
                      <a:pt x="10096" y="914"/>
                    </a:cubicBezTo>
                    <a:close/>
                    <a:moveTo>
                      <a:pt x="4839" y="1534"/>
                    </a:moveTo>
                    <a:cubicBezTo>
                      <a:pt x="4695" y="1534"/>
                      <a:pt x="4554" y="1605"/>
                      <a:pt x="4540" y="1748"/>
                    </a:cubicBezTo>
                    <a:cubicBezTo>
                      <a:pt x="4540" y="1799"/>
                      <a:pt x="4540" y="1824"/>
                      <a:pt x="4540" y="1876"/>
                    </a:cubicBezTo>
                    <a:cubicBezTo>
                      <a:pt x="4591" y="2030"/>
                      <a:pt x="4719" y="2158"/>
                      <a:pt x="4873" y="2183"/>
                    </a:cubicBezTo>
                    <a:cubicBezTo>
                      <a:pt x="5129" y="2183"/>
                      <a:pt x="5309" y="1876"/>
                      <a:pt x="5129" y="1671"/>
                    </a:cubicBezTo>
                    <a:cubicBezTo>
                      <a:pt x="5072" y="1579"/>
                      <a:pt x="4955" y="1534"/>
                      <a:pt x="4839" y="1534"/>
                    </a:cubicBezTo>
                    <a:close/>
                    <a:moveTo>
                      <a:pt x="7873" y="1434"/>
                    </a:moveTo>
                    <a:cubicBezTo>
                      <a:pt x="7815" y="1434"/>
                      <a:pt x="7755" y="1444"/>
                      <a:pt x="7694" y="1465"/>
                    </a:cubicBezTo>
                    <a:cubicBezTo>
                      <a:pt x="7309" y="1542"/>
                      <a:pt x="7104" y="2183"/>
                      <a:pt x="7488" y="2414"/>
                    </a:cubicBezTo>
                    <a:lnTo>
                      <a:pt x="7514" y="2414"/>
                    </a:lnTo>
                    <a:cubicBezTo>
                      <a:pt x="7565" y="2440"/>
                      <a:pt x="7642" y="2466"/>
                      <a:pt x="7694" y="2491"/>
                    </a:cubicBezTo>
                    <a:cubicBezTo>
                      <a:pt x="7715" y="2493"/>
                      <a:pt x="7737" y="2494"/>
                      <a:pt x="7759" y="2494"/>
                    </a:cubicBezTo>
                    <a:cubicBezTo>
                      <a:pt x="7992" y="2494"/>
                      <a:pt x="8217" y="2369"/>
                      <a:pt x="8335" y="2158"/>
                    </a:cubicBezTo>
                    <a:cubicBezTo>
                      <a:pt x="8489" y="1805"/>
                      <a:pt x="8227" y="1434"/>
                      <a:pt x="7873" y="1434"/>
                    </a:cubicBezTo>
                    <a:close/>
                    <a:moveTo>
                      <a:pt x="12521" y="1809"/>
                    </a:moveTo>
                    <a:cubicBezTo>
                      <a:pt x="12477" y="1809"/>
                      <a:pt x="12432" y="1814"/>
                      <a:pt x="12386" y="1824"/>
                    </a:cubicBezTo>
                    <a:cubicBezTo>
                      <a:pt x="12002" y="1927"/>
                      <a:pt x="11796" y="2568"/>
                      <a:pt x="12181" y="2799"/>
                    </a:cubicBezTo>
                    <a:cubicBezTo>
                      <a:pt x="12232" y="2825"/>
                      <a:pt x="12309" y="2850"/>
                      <a:pt x="12386" y="2850"/>
                    </a:cubicBezTo>
                    <a:cubicBezTo>
                      <a:pt x="12424" y="2858"/>
                      <a:pt x="12461" y="2861"/>
                      <a:pt x="12498" y="2861"/>
                    </a:cubicBezTo>
                    <a:cubicBezTo>
                      <a:pt x="12709" y="2861"/>
                      <a:pt x="12896" y="2739"/>
                      <a:pt x="13027" y="2542"/>
                    </a:cubicBezTo>
                    <a:cubicBezTo>
                      <a:pt x="13165" y="2175"/>
                      <a:pt x="12892" y="1809"/>
                      <a:pt x="12521" y="1809"/>
                    </a:cubicBezTo>
                    <a:close/>
                    <a:moveTo>
                      <a:pt x="10496" y="2693"/>
                    </a:moveTo>
                    <a:cubicBezTo>
                      <a:pt x="10485" y="2693"/>
                      <a:pt x="10474" y="2694"/>
                      <a:pt x="10463" y="2696"/>
                    </a:cubicBezTo>
                    <a:cubicBezTo>
                      <a:pt x="10335" y="2722"/>
                      <a:pt x="10258" y="2953"/>
                      <a:pt x="10386" y="3030"/>
                    </a:cubicBezTo>
                    <a:cubicBezTo>
                      <a:pt x="10412" y="3055"/>
                      <a:pt x="10412" y="3055"/>
                      <a:pt x="10437" y="3055"/>
                    </a:cubicBezTo>
                    <a:cubicBezTo>
                      <a:pt x="10540" y="3055"/>
                      <a:pt x="10617" y="3030"/>
                      <a:pt x="10668" y="2953"/>
                    </a:cubicBezTo>
                    <a:cubicBezTo>
                      <a:pt x="10715" y="2812"/>
                      <a:pt x="10612" y="2693"/>
                      <a:pt x="10496" y="2693"/>
                    </a:cubicBezTo>
                    <a:close/>
                    <a:moveTo>
                      <a:pt x="3134" y="3127"/>
                    </a:moveTo>
                    <a:cubicBezTo>
                      <a:pt x="3124" y="3127"/>
                      <a:pt x="3114" y="3129"/>
                      <a:pt x="3104" y="3132"/>
                    </a:cubicBezTo>
                    <a:cubicBezTo>
                      <a:pt x="3027" y="3158"/>
                      <a:pt x="3001" y="3260"/>
                      <a:pt x="3078" y="3312"/>
                    </a:cubicBezTo>
                    <a:lnTo>
                      <a:pt x="3078" y="3337"/>
                    </a:lnTo>
                    <a:lnTo>
                      <a:pt x="3104" y="3337"/>
                    </a:lnTo>
                    <a:cubicBezTo>
                      <a:pt x="3155" y="3337"/>
                      <a:pt x="3206" y="3312"/>
                      <a:pt x="3232" y="3260"/>
                    </a:cubicBezTo>
                    <a:cubicBezTo>
                      <a:pt x="3254" y="3194"/>
                      <a:pt x="3199" y="3127"/>
                      <a:pt x="3134" y="3127"/>
                    </a:cubicBezTo>
                    <a:close/>
                    <a:moveTo>
                      <a:pt x="6219" y="3536"/>
                    </a:moveTo>
                    <a:cubicBezTo>
                      <a:pt x="6072" y="3536"/>
                      <a:pt x="5928" y="3614"/>
                      <a:pt x="5899" y="3773"/>
                    </a:cubicBezTo>
                    <a:lnTo>
                      <a:pt x="5924" y="3773"/>
                    </a:lnTo>
                    <a:cubicBezTo>
                      <a:pt x="5924" y="3799"/>
                      <a:pt x="5924" y="3850"/>
                      <a:pt x="5924" y="3902"/>
                    </a:cubicBezTo>
                    <a:cubicBezTo>
                      <a:pt x="5950" y="4055"/>
                      <a:pt x="6078" y="4158"/>
                      <a:pt x="6232" y="4184"/>
                    </a:cubicBezTo>
                    <a:cubicBezTo>
                      <a:pt x="6243" y="4185"/>
                      <a:pt x="6254" y="4185"/>
                      <a:pt x="6265" y="4185"/>
                    </a:cubicBezTo>
                    <a:cubicBezTo>
                      <a:pt x="6526" y="4185"/>
                      <a:pt x="6662" y="3892"/>
                      <a:pt x="6514" y="3671"/>
                    </a:cubicBezTo>
                    <a:cubicBezTo>
                      <a:pt x="6447" y="3582"/>
                      <a:pt x="6332" y="3536"/>
                      <a:pt x="6219" y="3536"/>
                    </a:cubicBezTo>
                    <a:close/>
                    <a:moveTo>
                      <a:pt x="3009" y="4870"/>
                    </a:moveTo>
                    <a:cubicBezTo>
                      <a:pt x="2866" y="4870"/>
                      <a:pt x="2722" y="4947"/>
                      <a:pt x="2693" y="5107"/>
                    </a:cubicBezTo>
                    <a:lnTo>
                      <a:pt x="2719" y="5107"/>
                    </a:lnTo>
                    <a:cubicBezTo>
                      <a:pt x="2693" y="5158"/>
                      <a:pt x="2693" y="5184"/>
                      <a:pt x="2719" y="5235"/>
                    </a:cubicBezTo>
                    <a:cubicBezTo>
                      <a:pt x="2745" y="5389"/>
                      <a:pt x="2873" y="5517"/>
                      <a:pt x="3027" y="5517"/>
                    </a:cubicBezTo>
                    <a:cubicBezTo>
                      <a:pt x="3038" y="5518"/>
                      <a:pt x="3049" y="5518"/>
                      <a:pt x="3059" y="5518"/>
                    </a:cubicBezTo>
                    <a:cubicBezTo>
                      <a:pt x="3320" y="5518"/>
                      <a:pt x="3456" y="5226"/>
                      <a:pt x="3283" y="5004"/>
                    </a:cubicBezTo>
                    <a:cubicBezTo>
                      <a:pt x="3228" y="4915"/>
                      <a:pt x="3119" y="4870"/>
                      <a:pt x="3009" y="4870"/>
                    </a:cubicBezTo>
                    <a:close/>
                    <a:moveTo>
                      <a:pt x="6277" y="5340"/>
                    </a:moveTo>
                    <a:cubicBezTo>
                      <a:pt x="6229" y="5340"/>
                      <a:pt x="6179" y="5348"/>
                      <a:pt x="6129" y="5363"/>
                    </a:cubicBezTo>
                    <a:cubicBezTo>
                      <a:pt x="5745" y="5466"/>
                      <a:pt x="5540" y="6107"/>
                      <a:pt x="5924" y="6312"/>
                    </a:cubicBezTo>
                    <a:cubicBezTo>
                      <a:pt x="5976" y="6363"/>
                      <a:pt x="6053" y="6363"/>
                      <a:pt x="6129" y="6389"/>
                    </a:cubicBezTo>
                    <a:cubicBezTo>
                      <a:pt x="6151" y="6391"/>
                      <a:pt x="6173" y="6392"/>
                      <a:pt x="6194" y="6392"/>
                    </a:cubicBezTo>
                    <a:cubicBezTo>
                      <a:pt x="6424" y="6392"/>
                      <a:pt x="6630" y="6267"/>
                      <a:pt x="6771" y="6055"/>
                    </a:cubicBezTo>
                    <a:cubicBezTo>
                      <a:pt x="6906" y="5718"/>
                      <a:pt x="6625" y="5340"/>
                      <a:pt x="6277" y="5340"/>
                    </a:cubicBezTo>
                    <a:close/>
                    <a:moveTo>
                      <a:pt x="1163" y="6898"/>
                    </a:moveTo>
                    <a:cubicBezTo>
                      <a:pt x="1152" y="6898"/>
                      <a:pt x="1140" y="6899"/>
                      <a:pt x="1129" y="6902"/>
                    </a:cubicBezTo>
                    <a:cubicBezTo>
                      <a:pt x="1001" y="6927"/>
                      <a:pt x="924" y="7158"/>
                      <a:pt x="1052" y="7235"/>
                    </a:cubicBezTo>
                    <a:cubicBezTo>
                      <a:pt x="1078" y="7235"/>
                      <a:pt x="1104" y="7261"/>
                      <a:pt x="1129" y="7261"/>
                    </a:cubicBezTo>
                    <a:cubicBezTo>
                      <a:pt x="1206" y="7261"/>
                      <a:pt x="1283" y="7235"/>
                      <a:pt x="1334" y="7132"/>
                    </a:cubicBezTo>
                    <a:cubicBezTo>
                      <a:pt x="1381" y="7015"/>
                      <a:pt x="1278" y="6898"/>
                      <a:pt x="1163" y="6898"/>
                    </a:cubicBezTo>
                    <a:close/>
                    <a:moveTo>
                      <a:pt x="5001" y="7850"/>
                    </a:moveTo>
                    <a:cubicBezTo>
                      <a:pt x="4924" y="7876"/>
                      <a:pt x="4899" y="8004"/>
                      <a:pt x="4950" y="8056"/>
                    </a:cubicBezTo>
                    <a:lnTo>
                      <a:pt x="5001" y="8056"/>
                    </a:lnTo>
                    <a:cubicBezTo>
                      <a:pt x="5052" y="8056"/>
                      <a:pt x="5104" y="8030"/>
                      <a:pt x="5129" y="8004"/>
                    </a:cubicBezTo>
                    <a:cubicBezTo>
                      <a:pt x="5155" y="7927"/>
                      <a:pt x="5078" y="7850"/>
                      <a:pt x="5001" y="7850"/>
                    </a:cubicBezTo>
                    <a:close/>
                    <a:moveTo>
                      <a:pt x="2940" y="7598"/>
                    </a:moveTo>
                    <a:cubicBezTo>
                      <a:pt x="2902" y="7598"/>
                      <a:pt x="2862" y="7605"/>
                      <a:pt x="2822" y="7620"/>
                    </a:cubicBezTo>
                    <a:cubicBezTo>
                      <a:pt x="2565" y="7697"/>
                      <a:pt x="2437" y="8107"/>
                      <a:pt x="2693" y="8235"/>
                    </a:cubicBezTo>
                    <a:cubicBezTo>
                      <a:pt x="2719" y="8261"/>
                      <a:pt x="2770" y="8286"/>
                      <a:pt x="2822" y="8286"/>
                    </a:cubicBezTo>
                    <a:cubicBezTo>
                      <a:pt x="2838" y="8289"/>
                      <a:pt x="2854" y="8290"/>
                      <a:pt x="2870" y="8290"/>
                    </a:cubicBezTo>
                    <a:cubicBezTo>
                      <a:pt x="3007" y="8290"/>
                      <a:pt x="3137" y="8196"/>
                      <a:pt x="3206" y="8081"/>
                    </a:cubicBezTo>
                    <a:cubicBezTo>
                      <a:pt x="3338" y="7840"/>
                      <a:pt x="3169" y="7598"/>
                      <a:pt x="2940" y="7598"/>
                    </a:cubicBezTo>
                    <a:close/>
                    <a:moveTo>
                      <a:pt x="6698" y="7919"/>
                    </a:moveTo>
                    <a:cubicBezTo>
                      <a:pt x="6554" y="7919"/>
                      <a:pt x="6414" y="7990"/>
                      <a:pt x="6386" y="8133"/>
                    </a:cubicBezTo>
                    <a:lnTo>
                      <a:pt x="6412" y="8133"/>
                    </a:lnTo>
                    <a:cubicBezTo>
                      <a:pt x="6412" y="8184"/>
                      <a:pt x="6412" y="8235"/>
                      <a:pt x="6412" y="8261"/>
                    </a:cubicBezTo>
                    <a:cubicBezTo>
                      <a:pt x="6437" y="8415"/>
                      <a:pt x="6565" y="8543"/>
                      <a:pt x="6745" y="8568"/>
                    </a:cubicBezTo>
                    <a:cubicBezTo>
                      <a:pt x="7001" y="8568"/>
                      <a:pt x="7181" y="8261"/>
                      <a:pt x="7001" y="8056"/>
                    </a:cubicBezTo>
                    <a:cubicBezTo>
                      <a:pt x="6933" y="7964"/>
                      <a:pt x="6814" y="7919"/>
                      <a:pt x="6698" y="7919"/>
                    </a:cubicBezTo>
                    <a:close/>
                    <a:moveTo>
                      <a:pt x="4317" y="9878"/>
                    </a:moveTo>
                    <a:cubicBezTo>
                      <a:pt x="4265" y="9878"/>
                      <a:pt x="4210" y="9886"/>
                      <a:pt x="4155" y="9902"/>
                    </a:cubicBezTo>
                    <a:cubicBezTo>
                      <a:pt x="3770" y="9979"/>
                      <a:pt x="3565" y="10645"/>
                      <a:pt x="3950" y="10851"/>
                    </a:cubicBezTo>
                    <a:cubicBezTo>
                      <a:pt x="4001" y="10876"/>
                      <a:pt x="4078" y="10902"/>
                      <a:pt x="4129" y="10928"/>
                    </a:cubicBezTo>
                    <a:cubicBezTo>
                      <a:pt x="4153" y="10930"/>
                      <a:pt x="4177" y="10931"/>
                      <a:pt x="4200" y="10931"/>
                    </a:cubicBezTo>
                    <a:cubicBezTo>
                      <a:pt x="4454" y="10931"/>
                      <a:pt x="4677" y="10805"/>
                      <a:pt x="4770" y="10594"/>
                    </a:cubicBezTo>
                    <a:cubicBezTo>
                      <a:pt x="4927" y="10236"/>
                      <a:pt x="4673" y="9878"/>
                      <a:pt x="4317" y="9878"/>
                    </a:cubicBezTo>
                    <a:close/>
                    <a:moveTo>
                      <a:pt x="746" y="10289"/>
                    </a:moveTo>
                    <a:cubicBezTo>
                      <a:pt x="696" y="10289"/>
                      <a:pt x="644" y="10297"/>
                      <a:pt x="591" y="10312"/>
                    </a:cubicBezTo>
                    <a:cubicBezTo>
                      <a:pt x="206" y="10415"/>
                      <a:pt x="1" y="11056"/>
                      <a:pt x="386" y="11287"/>
                    </a:cubicBezTo>
                    <a:lnTo>
                      <a:pt x="386" y="11261"/>
                    </a:lnTo>
                    <a:cubicBezTo>
                      <a:pt x="437" y="11312"/>
                      <a:pt x="514" y="11338"/>
                      <a:pt x="565" y="11338"/>
                    </a:cubicBezTo>
                    <a:cubicBezTo>
                      <a:pt x="589" y="11340"/>
                      <a:pt x="613" y="11341"/>
                      <a:pt x="636" y="11341"/>
                    </a:cubicBezTo>
                    <a:cubicBezTo>
                      <a:pt x="889" y="11341"/>
                      <a:pt x="1112" y="11216"/>
                      <a:pt x="1206" y="11004"/>
                    </a:cubicBezTo>
                    <a:cubicBezTo>
                      <a:pt x="1364" y="10667"/>
                      <a:pt x="1106" y="10289"/>
                      <a:pt x="746" y="10289"/>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1" name="Google Shape;241;p7"/>
              <p:cNvSpPr/>
              <p:nvPr/>
            </p:nvSpPr>
            <p:spPr>
              <a:xfrm>
                <a:off x="-1809250" y="2563500"/>
                <a:ext cx="247275" cy="1438900"/>
              </a:xfrm>
              <a:custGeom>
                <a:avLst/>
                <a:gdLst/>
                <a:ahLst/>
                <a:cxnLst/>
                <a:rect l="l" t="t" r="r" b="b"/>
                <a:pathLst>
                  <a:path w="9891" h="57556" extrusionOk="0">
                    <a:moveTo>
                      <a:pt x="9445" y="0"/>
                    </a:moveTo>
                    <a:cubicBezTo>
                      <a:pt x="9304" y="0"/>
                      <a:pt x="9164" y="81"/>
                      <a:pt x="9104" y="270"/>
                    </a:cubicBezTo>
                    <a:cubicBezTo>
                      <a:pt x="4617" y="13912"/>
                      <a:pt x="1" y="34913"/>
                      <a:pt x="3386" y="57247"/>
                    </a:cubicBezTo>
                    <a:cubicBezTo>
                      <a:pt x="3411" y="57427"/>
                      <a:pt x="3565" y="57555"/>
                      <a:pt x="3745" y="57555"/>
                    </a:cubicBezTo>
                    <a:lnTo>
                      <a:pt x="3822" y="57555"/>
                    </a:lnTo>
                    <a:cubicBezTo>
                      <a:pt x="4027" y="57530"/>
                      <a:pt x="4155" y="57324"/>
                      <a:pt x="4129" y="57119"/>
                    </a:cubicBezTo>
                    <a:cubicBezTo>
                      <a:pt x="796" y="34939"/>
                      <a:pt x="5360" y="14091"/>
                      <a:pt x="9796" y="501"/>
                    </a:cubicBezTo>
                    <a:cubicBezTo>
                      <a:pt x="9890" y="202"/>
                      <a:pt x="9667" y="0"/>
                      <a:pt x="9445"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42" name="Google Shape;242;p7"/>
            <p:cNvGrpSpPr/>
            <p:nvPr/>
          </p:nvGrpSpPr>
          <p:grpSpPr>
            <a:xfrm rot="5249857" flipH="1">
              <a:off x="-340747" y="3668895"/>
              <a:ext cx="1062060" cy="1858361"/>
              <a:chOff x="-1779100" y="2408800"/>
              <a:chExt cx="1032750" cy="1807075"/>
            </a:xfrm>
          </p:grpSpPr>
          <p:sp>
            <p:nvSpPr>
              <p:cNvPr id="243" name="Google Shape;243;p7"/>
              <p:cNvSpPr/>
              <p:nvPr/>
            </p:nvSpPr>
            <p:spPr>
              <a:xfrm>
                <a:off x="-1779100" y="2498825"/>
                <a:ext cx="1032750" cy="1717050"/>
              </a:xfrm>
              <a:custGeom>
                <a:avLst/>
                <a:gdLst/>
                <a:ahLst/>
                <a:cxnLst/>
                <a:rect l="l" t="t" r="r" b="b"/>
                <a:pathLst>
                  <a:path w="41310" h="68682" extrusionOk="0">
                    <a:moveTo>
                      <a:pt x="32843" y="0"/>
                    </a:moveTo>
                    <a:cubicBezTo>
                      <a:pt x="31194" y="0"/>
                      <a:pt x="29516" y="392"/>
                      <a:pt x="28053" y="1113"/>
                    </a:cubicBezTo>
                    <a:cubicBezTo>
                      <a:pt x="24489" y="2883"/>
                      <a:pt x="21924" y="6139"/>
                      <a:pt x="19719" y="9421"/>
                    </a:cubicBezTo>
                    <a:lnTo>
                      <a:pt x="19719" y="9396"/>
                    </a:lnTo>
                    <a:cubicBezTo>
                      <a:pt x="13744" y="18242"/>
                      <a:pt x="9436" y="27987"/>
                      <a:pt x="6385" y="38167"/>
                    </a:cubicBezTo>
                    <a:cubicBezTo>
                      <a:pt x="5308" y="41705"/>
                      <a:pt x="4231" y="44270"/>
                      <a:pt x="2949" y="47731"/>
                    </a:cubicBezTo>
                    <a:cubicBezTo>
                      <a:pt x="205" y="55244"/>
                      <a:pt x="1487" y="65630"/>
                      <a:pt x="0" y="68681"/>
                    </a:cubicBezTo>
                    <a:cubicBezTo>
                      <a:pt x="7975" y="52526"/>
                      <a:pt x="21642" y="34269"/>
                      <a:pt x="33745" y="20935"/>
                    </a:cubicBezTo>
                    <a:cubicBezTo>
                      <a:pt x="36105" y="18319"/>
                      <a:pt x="38566" y="15704"/>
                      <a:pt x="39951" y="12473"/>
                    </a:cubicBezTo>
                    <a:cubicBezTo>
                      <a:pt x="41310" y="9242"/>
                      <a:pt x="41310" y="5190"/>
                      <a:pt x="39002" y="2549"/>
                    </a:cubicBezTo>
                    <a:cubicBezTo>
                      <a:pt x="37468" y="790"/>
                      <a:pt x="35184" y="0"/>
                      <a:pt x="3284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4" name="Google Shape;244;p7"/>
              <p:cNvSpPr/>
              <p:nvPr/>
            </p:nvSpPr>
            <p:spPr>
              <a:xfrm>
                <a:off x="-1776550" y="2408800"/>
                <a:ext cx="973150" cy="1753225"/>
              </a:xfrm>
              <a:custGeom>
                <a:avLst/>
                <a:gdLst/>
                <a:ahLst/>
                <a:cxnLst/>
                <a:rect l="l" t="t" r="r" b="b"/>
                <a:pathLst>
                  <a:path w="38926" h="70129" extrusionOk="0">
                    <a:moveTo>
                      <a:pt x="30542" y="0"/>
                    </a:moveTo>
                    <a:cubicBezTo>
                      <a:pt x="28732" y="0"/>
                      <a:pt x="26881" y="482"/>
                      <a:pt x="25310" y="1355"/>
                    </a:cubicBezTo>
                    <a:cubicBezTo>
                      <a:pt x="21848" y="3253"/>
                      <a:pt x="19438" y="6637"/>
                      <a:pt x="17361" y="10022"/>
                    </a:cubicBezTo>
                    <a:cubicBezTo>
                      <a:pt x="11822" y="19100"/>
                      <a:pt x="7975" y="29049"/>
                      <a:pt x="5386" y="39357"/>
                    </a:cubicBezTo>
                    <a:cubicBezTo>
                      <a:pt x="4488" y="42947"/>
                      <a:pt x="3514" y="45537"/>
                      <a:pt x="2411" y="49076"/>
                    </a:cubicBezTo>
                    <a:cubicBezTo>
                      <a:pt x="1" y="56717"/>
                      <a:pt x="1770" y="67025"/>
                      <a:pt x="411" y="70128"/>
                    </a:cubicBezTo>
                    <a:cubicBezTo>
                      <a:pt x="7642" y="53640"/>
                      <a:pt x="20463" y="34767"/>
                      <a:pt x="31925" y="20869"/>
                    </a:cubicBezTo>
                    <a:cubicBezTo>
                      <a:pt x="34156" y="18177"/>
                      <a:pt x="36515" y="15433"/>
                      <a:pt x="37721" y="12151"/>
                    </a:cubicBezTo>
                    <a:cubicBezTo>
                      <a:pt x="38926" y="8843"/>
                      <a:pt x="38772" y="4791"/>
                      <a:pt x="36336" y="2253"/>
                    </a:cubicBezTo>
                    <a:cubicBezTo>
                      <a:pt x="34837" y="698"/>
                      <a:pt x="32720" y="0"/>
                      <a:pt x="3054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5" name="Google Shape;245;p7"/>
              <p:cNvSpPr/>
              <p:nvPr/>
            </p:nvSpPr>
            <p:spPr>
              <a:xfrm>
                <a:off x="-1311125" y="2430900"/>
                <a:ext cx="402150" cy="319125"/>
              </a:xfrm>
              <a:custGeom>
                <a:avLst/>
                <a:gdLst/>
                <a:ahLst/>
                <a:cxnLst/>
                <a:rect l="l" t="t" r="r" b="b"/>
                <a:pathLst>
                  <a:path w="16086" h="12765" extrusionOk="0">
                    <a:moveTo>
                      <a:pt x="9413" y="1"/>
                    </a:moveTo>
                    <a:cubicBezTo>
                      <a:pt x="9396" y="1"/>
                      <a:pt x="9378" y="3"/>
                      <a:pt x="9359" y="10"/>
                    </a:cubicBezTo>
                    <a:cubicBezTo>
                      <a:pt x="9206" y="35"/>
                      <a:pt x="9103" y="266"/>
                      <a:pt x="9231" y="369"/>
                    </a:cubicBezTo>
                    <a:cubicBezTo>
                      <a:pt x="9257" y="394"/>
                      <a:pt x="9283" y="394"/>
                      <a:pt x="9308" y="394"/>
                    </a:cubicBezTo>
                    <a:cubicBezTo>
                      <a:pt x="9332" y="400"/>
                      <a:pt x="9357" y="403"/>
                      <a:pt x="9380" y="403"/>
                    </a:cubicBezTo>
                    <a:cubicBezTo>
                      <a:pt x="9458" y="403"/>
                      <a:pt x="9531" y="370"/>
                      <a:pt x="9590" y="292"/>
                    </a:cubicBezTo>
                    <a:cubicBezTo>
                      <a:pt x="9635" y="156"/>
                      <a:pt x="9541" y="1"/>
                      <a:pt x="9413" y="1"/>
                    </a:cubicBezTo>
                    <a:close/>
                    <a:moveTo>
                      <a:pt x="12560" y="1256"/>
                    </a:moveTo>
                    <a:cubicBezTo>
                      <a:pt x="12528" y="1256"/>
                      <a:pt x="12496" y="1259"/>
                      <a:pt x="12462" y="1266"/>
                    </a:cubicBezTo>
                    <a:cubicBezTo>
                      <a:pt x="12154" y="1317"/>
                      <a:pt x="11949" y="1856"/>
                      <a:pt x="12257" y="2061"/>
                    </a:cubicBezTo>
                    <a:cubicBezTo>
                      <a:pt x="12283" y="2087"/>
                      <a:pt x="12360" y="2112"/>
                      <a:pt x="12411" y="2112"/>
                    </a:cubicBezTo>
                    <a:cubicBezTo>
                      <a:pt x="12447" y="2121"/>
                      <a:pt x="12482" y="2125"/>
                      <a:pt x="12518" y="2125"/>
                    </a:cubicBezTo>
                    <a:cubicBezTo>
                      <a:pt x="12685" y="2125"/>
                      <a:pt x="12844" y="2030"/>
                      <a:pt x="12949" y="1881"/>
                    </a:cubicBezTo>
                    <a:cubicBezTo>
                      <a:pt x="13089" y="1579"/>
                      <a:pt x="12870" y="1256"/>
                      <a:pt x="12560" y="1256"/>
                    </a:cubicBezTo>
                    <a:close/>
                    <a:moveTo>
                      <a:pt x="6402" y="1567"/>
                    </a:moveTo>
                    <a:cubicBezTo>
                      <a:pt x="6244" y="1567"/>
                      <a:pt x="6092" y="1644"/>
                      <a:pt x="6052" y="1805"/>
                    </a:cubicBezTo>
                    <a:cubicBezTo>
                      <a:pt x="6026" y="1856"/>
                      <a:pt x="6026" y="1907"/>
                      <a:pt x="6052" y="1958"/>
                    </a:cubicBezTo>
                    <a:cubicBezTo>
                      <a:pt x="6077" y="2138"/>
                      <a:pt x="6231" y="2292"/>
                      <a:pt x="6411" y="2317"/>
                    </a:cubicBezTo>
                    <a:cubicBezTo>
                      <a:pt x="6431" y="2321"/>
                      <a:pt x="6450" y="2322"/>
                      <a:pt x="6470" y="2322"/>
                    </a:cubicBezTo>
                    <a:cubicBezTo>
                      <a:pt x="6747" y="2322"/>
                      <a:pt x="6937" y="1993"/>
                      <a:pt x="6770" y="1753"/>
                    </a:cubicBezTo>
                    <a:cubicBezTo>
                      <a:pt x="6696" y="1631"/>
                      <a:pt x="6547" y="1567"/>
                      <a:pt x="6402" y="1567"/>
                    </a:cubicBezTo>
                    <a:close/>
                    <a:moveTo>
                      <a:pt x="9895" y="1689"/>
                    </a:moveTo>
                    <a:cubicBezTo>
                      <a:pt x="9854" y="1689"/>
                      <a:pt x="9812" y="1693"/>
                      <a:pt x="9770" y="1702"/>
                    </a:cubicBezTo>
                    <a:cubicBezTo>
                      <a:pt x="9308" y="1779"/>
                      <a:pt x="9000" y="2523"/>
                      <a:pt x="9436" y="2830"/>
                    </a:cubicBezTo>
                    <a:cubicBezTo>
                      <a:pt x="9513" y="2856"/>
                      <a:pt x="9590" y="2907"/>
                      <a:pt x="9667" y="2907"/>
                    </a:cubicBezTo>
                    <a:cubicBezTo>
                      <a:pt x="9721" y="2921"/>
                      <a:pt x="9775" y="2927"/>
                      <a:pt x="9828" y="2927"/>
                    </a:cubicBezTo>
                    <a:cubicBezTo>
                      <a:pt x="10078" y="2927"/>
                      <a:pt x="10310" y="2785"/>
                      <a:pt x="10436" y="2574"/>
                    </a:cubicBezTo>
                    <a:cubicBezTo>
                      <a:pt x="10647" y="2153"/>
                      <a:pt x="10324" y="1689"/>
                      <a:pt x="9895" y="1689"/>
                    </a:cubicBezTo>
                    <a:close/>
                    <a:moveTo>
                      <a:pt x="4359" y="3369"/>
                    </a:moveTo>
                    <a:cubicBezTo>
                      <a:pt x="4257" y="3369"/>
                      <a:pt x="4205" y="3523"/>
                      <a:pt x="4282" y="3599"/>
                    </a:cubicBezTo>
                    <a:lnTo>
                      <a:pt x="4334" y="3599"/>
                    </a:lnTo>
                    <a:cubicBezTo>
                      <a:pt x="4347" y="3606"/>
                      <a:pt x="4363" y="3610"/>
                      <a:pt x="4379" y="3610"/>
                    </a:cubicBezTo>
                    <a:cubicBezTo>
                      <a:pt x="4422" y="3610"/>
                      <a:pt x="4469" y="3586"/>
                      <a:pt x="4487" y="3548"/>
                    </a:cubicBezTo>
                    <a:cubicBezTo>
                      <a:pt x="4513" y="3446"/>
                      <a:pt x="4436" y="3369"/>
                      <a:pt x="4359" y="3369"/>
                    </a:cubicBezTo>
                    <a:close/>
                    <a:moveTo>
                      <a:pt x="15337" y="2484"/>
                    </a:moveTo>
                    <a:cubicBezTo>
                      <a:pt x="15295" y="2484"/>
                      <a:pt x="15251" y="2488"/>
                      <a:pt x="15206" y="2497"/>
                    </a:cubicBezTo>
                    <a:cubicBezTo>
                      <a:pt x="14744" y="2574"/>
                      <a:pt x="14462" y="3317"/>
                      <a:pt x="14898" y="3599"/>
                    </a:cubicBezTo>
                    <a:cubicBezTo>
                      <a:pt x="14950" y="3651"/>
                      <a:pt x="15026" y="3676"/>
                      <a:pt x="15129" y="3702"/>
                    </a:cubicBezTo>
                    <a:cubicBezTo>
                      <a:pt x="15170" y="3710"/>
                      <a:pt x="15212" y="3713"/>
                      <a:pt x="15254" y="3713"/>
                    </a:cubicBezTo>
                    <a:cubicBezTo>
                      <a:pt x="15498" y="3713"/>
                      <a:pt x="15745" y="3588"/>
                      <a:pt x="15898" y="3369"/>
                    </a:cubicBezTo>
                    <a:cubicBezTo>
                      <a:pt x="16085" y="2948"/>
                      <a:pt x="15782" y="2484"/>
                      <a:pt x="15337" y="2484"/>
                    </a:cubicBezTo>
                    <a:close/>
                    <a:moveTo>
                      <a:pt x="13055" y="3385"/>
                    </a:moveTo>
                    <a:cubicBezTo>
                      <a:pt x="13037" y="3385"/>
                      <a:pt x="13019" y="3388"/>
                      <a:pt x="13001" y="3394"/>
                    </a:cubicBezTo>
                    <a:cubicBezTo>
                      <a:pt x="12847" y="3420"/>
                      <a:pt x="12744" y="3676"/>
                      <a:pt x="12898" y="3779"/>
                    </a:cubicBezTo>
                    <a:cubicBezTo>
                      <a:pt x="12898" y="3779"/>
                      <a:pt x="12924" y="3779"/>
                      <a:pt x="12975" y="3805"/>
                    </a:cubicBezTo>
                    <a:cubicBezTo>
                      <a:pt x="12993" y="3809"/>
                      <a:pt x="13010" y="3811"/>
                      <a:pt x="13028" y="3811"/>
                    </a:cubicBezTo>
                    <a:cubicBezTo>
                      <a:pt x="13111" y="3811"/>
                      <a:pt x="13189" y="3761"/>
                      <a:pt x="13231" y="3676"/>
                    </a:cubicBezTo>
                    <a:cubicBezTo>
                      <a:pt x="13299" y="3541"/>
                      <a:pt x="13188" y="3385"/>
                      <a:pt x="13055" y="3385"/>
                    </a:cubicBezTo>
                    <a:close/>
                    <a:moveTo>
                      <a:pt x="7890" y="4029"/>
                    </a:moveTo>
                    <a:cubicBezTo>
                      <a:pt x="7731" y="4029"/>
                      <a:pt x="7579" y="4105"/>
                      <a:pt x="7539" y="4266"/>
                    </a:cubicBezTo>
                    <a:cubicBezTo>
                      <a:pt x="7513" y="4317"/>
                      <a:pt x="7513" y="4369"/>
                      <a:pt x="7539" y="4420"/>
                    </a:cubicBezTo>
                    <a:cubicBezTo>
                      <a:pt x="7565" y="4625"/>
                      <a:pt x="7718" y="4779"/>
                      <a:pt x="7898" y="4805"/>
                    </a:cubicBezTo>
                    <a:cubicBezTo>
                      <a:pt x="7908" y="4806"/>
                      <a:pt x="7919" y="4806"/>
                      <a:pt x="7929" y="4806"/>
                    </a:cubicBezTo>
                    <a:cubicBezTo>
                      <a:pt x="8221" y="4806"/>
                      <a:pt x="8430" y="4463"/>
                      <a:pt x="8257" y="4215"/>
                    </a:cubicBezTo>
                    <a:cubicBezTo>
                      <a:pt x="8183" y="4093"/>
                      <a:pt x="8034" y="4029"/>
                      <a:pt x="7890" y="4029"/>
                    </a:cubicBezTo>
                    <a:close/>
                    <a:moveTo>
                      <a:pt x="4081" y="5358"/>
                    </a:moveTo>
                    <a:cubicBezTo>
                      <a:pt x="3918" y="5358"/>
                      <a:pt x="3759" y="5435"/>
                      <a:pt x="3718" y="5600"/>
                    </a:cubicBezTo>
                    <a:cubicBezTo>
                      <a:pt x="3693" y="5651"/>
                      <a:pt x="3693" y="5702"/>
                      <a:pt x="3718" y="5753"/>
                    </a:cubicBezTo>
                    <a:cubicBezTo>
                      <a:pt x="3744" y="5933"/>
                      <a:pt x="3898" y="6087"/>
                      <a:pt x="4077" y="6112"/>
                    </a:cubicBezTo>
                    <a:cubicBezTo>
                      <a:pt x="4088" y="6113"/>
                      <a:pt x="4099" y="6114"/>
                      <a:pt x="4110" y="6114"/>
                    </a:cubicBezTo>
                    <a:cubicBezTo>
                      <a:pt x="4401" y="6114"/>
                      <a:pt x="4609" y="5794"/>
                      <a:pt x="4436" y="5523"/>
                    </a:cubicBezTo>
                    <a:cubicBezTo>
                      <a:pt x="4365" y="5416"/>
                      <a:pt x="4222" y="5358"/>
                      <a:pt x="4081" y="5358"/>
                    </a:cubicBezTo>
                    <a:close/>
                    <a:moveTo>
                      <a:pt x="7747" y="6125"/>
                    </a:moveTo>
                    <a:cubicBezTo>
                      <a:pt x="7705" y="6125"/>
                      <a:pt x="7661" y="6129"/>
                      <a:pt x="7616" y="6138"/>
                    </a:cubicBezTo>
                    <a:cubicBezTo>
                      <a:pt x="7154" y="6215"/>
                      <a:pt x="6872" y="6959"/>
                      <a:pt x="7308" y="7266"/>
                    </a:cubicBezTo>
                    <a:cubicBezTo>
                      <a:pt x="7359" y="7292"/>
                      <a:pt x="7436" y="7343"/>
                      <a:pt x="7539" y="7343"/>
                    </a:cubicBezTo>
                    <a:cubicBezTo>
                      <a:pt x="7588" y="7357"/>
                      <a:pt x="7639" y="7363"/>
                      <a:pt x="7691" y="7363"/>
                    </a:cubicBezTo>
                    <a:cubicBezTo>
                      <a:pt x="7932" y="7363"/>
                      <a:pt x="8181" y="7221"/>
                      <a:pt x="8308" y="7010"/>
                    </a:cubicBezTo>
                    <a:cubicBezTo>
                      <a:pt x="8495" y="6589"/>
                      <a:pt x="8191" y="6125"/>
                      <a:pt x="7747" y="6125"/>
                    </a:cubicBezTo>
                    <a:close/>
                    <a:moveTo>
                      <a:pt x="1797" y="7616"/>
                    </a:moveTo>
                    <a:cubicBezTo>
                      <a:pt x="1780" y="7616"/>
                      <a:pt x="1762" y="7619"/>
                      <a:pt x="1744" y="7625"/>
                    </a:cubicBezTo>
                    <a:cubicBezTo>
                      <a:pt x="1590" y="7651"/>
                      <a:pt x="1487" y="7882"/>
                      <a:pt x="1615" y="7984"/>
                    </a:cubicBezTo>
                    <a:lnTo>
                      <a:pt x="1615" y="8010"/>
                    </a:lnTo>
                    <a:cubicBezTo>
                      <a:pt x="1641" y="8010"/>
                      <a:pt x="1667" y="8010"/>
                      <a:pt x="1692" y="8036"/>
                    </a:cubicBezTo>
                    <a:cubicBezTo>
                      <a:pt x="1795" y="8036"/>
                      <a:pt x="1898" y="8010"/>
                      <a:pt x="1974" y="7907"/>
                    </a:cubicBezTo>
                    <a:cubicBezTo>
                      <a:pt x="2020" y="7772"/>
                      <a:pt x="1926" y="7616"/>
                      <a:pt x="1797" y="7616"/>
                    </a:cubicBezTo>
                    <a:close/>
                    <a:moveTo>
                      <a:pt x="6237" y="9057"/>
                    </a:moveTo>
                    <a:cubicBezTo>
                      <a:pt x="6227" y="9057"/>
                      <a:pt x="6216" y="9059"/>
                      <a:pt x="6205" y="9061"/>
                    </a:cubicBezTo>
                    <a:cubicBezTo>
                      <a:pt x="6129" y="9087"/>
                      <a:pt x="6077" y="9215"/>
                      <a:pt x="6154" y="9292"/>
                    </a:cubicBezTo>
                    <a:lnTo>
                      <a:pt x="6205" y="9292"/>
                    </a:lnTo>
                    <a:cubicBezTo>
                      <a:pt x="6219" y="9299"/>
                      <a:pt x="6233" y="9302"/>
                      <a:pt x="6246" y="9302"/>
                    </a:cubicBezTo>
                    <a:cubicBezTo>
                      <a:pt x="6282" y="9302"/>
                      <a:pt x="6315" y="9278"/>
                      <a:pt x="6334" y="9241"/>
                    </a:cubicBezTo>
                    <a:cubicBezTo>
                      <a:pt x="6380" y="9149"/>
                      <a:pt x="6323" y="9057"/>
                      <a:pt x="6237" y="9057"/>
                    </a:cubicBezTo>
                    <a:close/>
                    <a:moveTo>
                      <a:pt x="3654" y="8563"/>
                    </a:moveTo>
                    <a:cubicBezTo>
                      <a:pt x="3625" y="8563"/>
                      <a:pt x="3595" y="8566"/>
                      <a:pt x="3564" y="8574"/>
                    </a:cubicBezTo>
                    <a:cubicBezTo>
                      <a:pt x="3282" y="8625"/>
                      <a:pt x="3077" y="9087"/>
                      <a:pt x="3359" y="9292"/>
                    </a:cubicBezTo>
                    <a:cubicBezTo>
                      <a:pt x="3410" y="9318"/>
                      <a:pt x="3462" y="9318"/>
                      <a:pt x="3513" y="9343"/>
                    </a:cubicBezTo>
                    <a:cubicBezTo>
                      <a:pt x="3535" y="9347"/>
                      <a:pt x="3558" y="9348"/>
                      <a:pt x="3581" y="9348"/>
                    </a:cubicBezTo>
                    <a:cubicBezTo>
                      <a:pt x="3742" y="9348"/>
                      <a:pt x="3910" y="9270"/>
                      <a:pt x="4000" y="9113"/>
                    </a:cubicBezTo>
                    <a:cubicBezTo>
                      <a:pt x="4116" y="8859"/>
                      <a:pt x="3919" y="8563"/>
                      <a:pt x="3654" y="8563"/>
                    </a:cubicBezTo>
                    <a:close/>
                    <a:moveTo>
                      <a:pt x="8158" y="9205"/>
                    </a:moveTo>
                    <a:cubicBezTo>
                      <a:pt x="7996" y="9205"/>
                      <a:pt x="7837" y="9281"/>
                      <a:pt x="7795" y="9446"/>
                    </a:cubicBezTo>
                    <a:cubicBezTo>
                      <a:pt x="7795" y="9497"/>
                      <a:pt x="7795" y="9549"/>
                      <a:pt x="7795" y="9600"/>
                    </a:cubicBezTo>
                    <a:cubicBezTo>
                      <a:pt x="7821" y="9779"/>
                      <a:pt x="7975" y="9933"/>
                      <a:pt x="8154" y="9959"/>
                    </a:cubicBezTo>
                    <a:cubicBezTo>
                      <a:pt x="8166" y="9960"/>
                      <a:pt x="8178" y="9960"/>
                      <a:pt x="8190" y="9960"/>
                    </a:cubicBezTo>
                    <a:cubicBezTo>
                      <a:pt x="8502" y="9960"/>
                      <a:pt x="8686" y="9641"/>
                      <a:pt x="8513" y="9369"/>
                    </a:cubicBezTo>
                    <a:cubicBezTo>
                      <a:pt x="8442" y="9262"/>
                      <a:pt x="8299" y="9205"/>
                      <a:pt x="8158" y="9205"/>
                    </a:cubicBezTo>
                    <a:close/>
                    <a:moveTo>
                      <a:pt x="5080" y="11305"/>
                    </a:moveTo>
                    <a:cubicBezTo>
                      <a:pt x="5038" y="11305"/>
                      <a:pt x="4994" y="11309"/>
                      <a:pt x="4949" y="11318"/>
                    </a:cubicBezTo>
                    <a:cubicBezTo>
                      <a:pt x="4487" y="11395"/>
                      <a:pt x="4205" y="12138"/>
                      <a:pt x="4641" y="12446"/>
                    </a:cubicBezTo>
                    <a:cubicBezTo>
                      <a:pt x="4693" y="12472"/>
                      <a:pt x="4769" y="12523"/>
                      <a:pt x="4872" y="12523"/>
                    </a:cubicBezTo>
                    <a:cubicBezTo>
                      <a:pt x="4921" y="12537"/>
                      <a:pt x="4972" y="12543"/>
                      <a:pt x="5022" y="12543"/>
                    </a:cubicBezTo>
                    <a:cubicBezTo>
                      <a:pt x="5258" y="12543"/>
                      <a:pt x="5493" y="12401"/>
                      <a:pt x="5641" y="12190"/>
                    </a:cubicBezTo>
                    <a:cubicBezTo>
                      <a:pt x="5829" y="11769"/>
                      <a:pt x="5525" y="11305"/>
                      <a:pt x="5080" y="11305"/>
                    </a:cubicBezTo>
                    <a:close/>
                    <a:moveTo>
                      <a:pt x="897" y="11529"/>
                    </a:moveTo>
                    <a:cubicBezTo>
                      <a:pt x="847" y="11529"/>
                      <a:pt x="796" y="11536"/>
                      <a:pt x="744" y="11549"/>
                    </a:cubicBezTo>
                    <a:cubicBezTo>
                      <a:pt x="282" y="11626"/>
                      <a:pt x="0" y="12369"/>
                      <a:pt x="436" y="12651"/>
                    </a:cubicBezTo>
                    <a:cubicBezTo>
                      <a:pt x="513" y="12703"/>
                      <a:pt x="590" y="12728"/>
                      <a:pt x="667" y="12754"/>
                    </a:cubicBezTo>
                    <a:cubicBezTo>
                      <a:pt x="712" y="12761"/>
                      <a:pt x="756" y="12765"/>
                      <a:pt x="801" y="12765"/>
                    </a:cubicBezTo>
                    <a:cubicBezTo>
                      <a:pt x="1061" y="12765"/>
                      <a:pt x="1305" y="12640"/>
                      <a:pt x="1436" y="12420"/>
                    </a:cubicBezTo>
                    <a:cubicBezTo>
                      <a:pt x="1643" y="12006"/>
                      <a:pt x="1333" y="11529"/>
                      <a:pt x="897" y="11529"/>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6" name="Google Shape;246;p7"/>
              <p:cNvSpPr/>
              <p:nvPr/>
            </p:nvSpPr>
            <p:spPr>
              <a:xfrm>
                <a:off x="-1775275" y="2546100"/>
                <a:ext cx="795475" cy="1591550"/>
              </a:xfrm>
              <a:custGeom>
                <a:avLst/>
                <a:gdLst/>
                <a:ahLst/>
                <a:cxnLst/>
                <a:rect l="l" t="t" r="r" b="b"/>
                <a:pathLst>
                  <a:path w="31819" h="63662" extrusionOk="0">
                    <a:moveTo>
                      <a:pt x="31286" y="1"/>
                    </a:moveTo>
                    <a:cubicBezTo>
                      <a:pt x="31186" y="1"/>
                      <a:pt x="31084" y="43"/>
                      <a:pt x="31003" y="145"/>
                    </a:cubicBezTo>
                    <a:cubicBezTo>
                      <a:pt x="15822" y="19300"/>
                      <a:pt x="4258" y="42891"/>
                      <a:pt x="52" y="63200"/>
                    </a:cubicBezTo>
                    <a:cubicBezTo>
                      <a:pt x="1" y="63405"/>
                      <a:pt x="129" y="63610"/>
                      <a:pt x="334" y="63662"/>
                    </a:cubicBezTo>
                    <a:lnTo>
                      <a:pt x="411" y="63662"/>
                    </a:lnTo>
                    <a:cubicBezTo>
                      <a:pt x="591" y="63662"/>
                      <a:pt x="745" y="63534"/>
                      <a:pt x="796" y="63354"/>
                    </a:cubicBezTo>
                    <a:cubicBezTo>
                      <a:pt x="4976" y="43148"/>
                      <a:pt x="16489" y="19685"/>
                      <a:pt x="31592" y="607"/>
                    </a:cubicBezTo>
                    <a:cubicBezTo>
                      <a:pt x="31818" y="325"/>
                      <a:pt x="31560" y="1"/>
                      <a:pt x="31286"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47" name="Google Shape;247;p7"/>
            <p:cNvGrpSpPr/>
            <p:nvPr/>
          </p:nvGrpSpPr>
          <p:grpSpPr>
            <a:xfrm rot="2700000" flipH="1">
              <a:off x="-365668" y="3606652"/>
              <a:ext cx="531184" cy="1660213"/>
              <a:chOff x="-1858600" y="2385325"/>
              <a:chExt cx="523125" cy="1635025"/>
            </a:xfrm>
          </p:grpSpPr>
          <p:sp>
            <p:nvSpPr>
              <p:cNvPr id="248" name="Google Shape;248;p7"/>
              <p:cNvSpPr/>
              <p:nvPr/>
            </p:nvSpPr>
            <p:spPr>
              <a:xfrm>
                <a:off x="-1804750" y="2385325"/>
                <a:ext cx="469275" cy="1635025"/>
              </a:xfrm>
              <a:custGeom>
                <a:avLst/>
                <a:gdLst/>
                <a:ahLst/>
                <a:cxnLst/>
                <a:rect l="l" t="t" r="r" b="b"/>
                <a:pathLst>
                  <a:path w="18771" h="65401" extrusionOk="0">
                    <a:moveTo>
                      <a:pt x="12062" y="1"/>
                    </a:moveTo>
                    <a:cubicBezTo>
                      <a:pt x="9693" y="1"/>
                      <a:pt x="7259" y="1264"/>
                      <a:pt x="5667" y="3115"/>
                    </a:cubicBezTo>
                    <a:cubicBezTo>
                      <a:pt x="3462" y="5679"/>
                      <a:pt x="2513" y="9064"/>
                      <a:pt x="1872" y="12397"/>
                    </a:cubicBezTo>
                    <a:lnTo>
                      <a:pt x="1872" y="12372"/>
                    </a:lnTo>
                    <a:cubicBezTo>
                      <a:pt x="129" y="21270"/>
                      <a:pt x="0" y="30373"/>
                      <a:pt x="975" y="39373"/>
                    </a:cubicBezTo>
                    <a:cubicBezTo>
                      <a:pt x="1308" y="42476"/>
                      <a:pt x="1308" y="44861"/>
                      <a:pt x="1462" y="47989"/>
                    </a:cubicBezTo>
                    <a:cubicBezTo>
                      <a:pt x="1795" y="54796"/>
                      <a:pt x="6238" y="62496"/>
                      <a:pt x="6079" y="65382"/>
                    </a:cubicBezTo>
                    <a:lnTo>
                      <a:pt x="6079" y="65382"/>
                    </a:lnTo>
                    <a:cubicBezTo>
                      <a:pt x="6979" y="50077"/>
                      <a:pt x="11644" y="31239"/>
                      <a:pt x="16694" y="16756"/>
                    </a:cubicBezTo>
                    <a:cubicBezTo>
                      <a:pt x="17694" y="13936"/>
                      <a:pt x="18771" y="11064"/>
                      <a:pt x="18745" y="8089"/>
                    </a:cubicBezTo>
                    <a:cubicBezTo>
                      <a:pt x="18745" y="5089"/>
                      <a:pt x="17412" y="1909"/>
                      <a:pt x="14719" y="602"/>
                    </a:cubicBezTo>
                    <a:cubicBezTo>
                      <a:pt x="13878" y="188"/>
                      <a:pt x="12974" y="1"/>
                      <a:pt x="12062" y="1"/>
                    </a:cubicBezTo>
                    <a:close/>
                    <a:moveTo>
                      <a:pt x="6079" y="65382"/>
                    </a:moveTo>
                    <a:lnTo>
                      <a:pt x="6079" y="65382"/>
                    </a:lnTo>
                    <a:cubicBezTo>
                      <a:pt x="6078" y="65388"/>
                      <a:pt x="6078" y="65394"/>
                      <a:pt x="6078" y="65400"/>
                    </a:cubicBezTo>
                    <a:cubicBezTo>
                      <a:pt x="6078" y="65394"/>
                      <a:pt x="6078" y="65388"/>
                      <a:pt x="6079" y="65382"/>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9" name="Google Shape;249;p7"/>
              <p:cNvSpPr/>
              <p:nvPr/>
            </p:nvSpPr>
            <p:spPr>
              <a:xfrm>
                <a:off x="-1858600" y="2385425"/>
                <a:ext cx="469275" cy="1634925"/>
              </a:xfrm>
              <a:custGeom>
                <a:avLst/>
                <a:gdLst/>
                <a:ahLst/>
                <a:cxnLst/>
                <a:rect l="l" t="t" r="r" b="b"/>
                <a:pathLst>
                  <a:path w="18771" h="65397" extrusionOk="0">
                    <a:moveTo>
                      <a:pt x="12088" y="1"/>
                    </a:moveTo>
                    <a:cubicBezTo>
                      <a:pt x="9704" y="1"/>
                      <a:pt x="7263" y="1274"/>
                      <a:pt x="5667" y="3111"/>
                    </a:cubicBezTo>
                    <a:cubicBezTo>
                      <a:pt x="3462" y="5649"/>
                      <a:pt x="2513" y="9060"/>
                      <a:pt x="1872" y="12393"/>
                    </a:cubicBezTo>
                    <a:lnTo>
                      <a:pt x="1872" y="12368"/>
                    </a:lnTo>
                    <a:cubicBezTo>
                      <a:pt x="129" y="21266"/>
                      <a:pt x="0" y="30369"/>
                      <a:pt x="975" y="39369"/>
                    </a:cubicBezTo>
                    <a:cubicBezTo>
                      <a:pt x="1308" y="42472"/>
                      <a:pt x="1308" y="44857"/>
                      <a:pt x="1462" y="47985"/>
                    </a:cubicBezTo>
                    <a:cubicBezTo>
                      <a:pt x="1795" y="54792"/>
                      <a:pt x="6239" y="62492"/>
                      <a:pt x="6079" y="65378"/>
                    </a:cubicBezTo>
                    <a:lnTo>
                      <a:pt x="6079" y="65378"/>
                    </a:lnTo>
                    <a:cubicBezTo>
                      <a:pt x="6979" y="50073"/>
                      <a:pt x="11670" y="31235"/>
                      <a:pt x="16694" y="16752"/>
                    </a:cubicBezTo>
                    <a:cubicBezTo>
                      <a:pt x="17694" y="13932"/>
                      <a:pt x="18771" y="11060"/>
                      <a:pt x="18771" y="8085"/>
                    </a:cubicBezTo>
                    <a:cubicBezTo>
                      <a:pt x="18745" y="5085"/>
                      <a:pt x="17412" y="1905"/>
                      <a:pt x="14745" y="598"/>
                    </a:cubicBezTo>
                    <a:cubicBezTo>
                      <a:pt x="13901" y="187"/>
                      <a:pt x="12999" y="1"/>
                      <a:pt x="12088" y="1"/>
                    </a:cubicBezTo>
                    <a:close/>
                    <a:moveTo>
                      <a:pt x="6079" y="65378"/>
                    </a:moveTo>
                    <a:cubicBezTo>
                      <a:pt x="6078" y="65384"/>
                      <a:pt x="6078" y="65390"/>
                      <a:pt x="6078" y="65396"/>
                    </a:cubicBezTo>
                    <a:cubicBezTo>
                      <a:pt x="6078" y="65390"/>
                      <a:pt x="6078" y="65384"/>
                      <a:pt x="6079" y="65378"/>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0" name="Google Shape;250;p7"/>
              <p:cNvSpPr/>
              <p:nvPr/>
            </p:nvSpPr>
            <p:spPr>
              <a:xfrm>
                <a:off x="-1766300" y="2414375"/>
                <a:ext cx="329125" cy="283550"/>
              </a:xfrm>
              <a:custGeom>
                <a:avLst/>
                <a:gdLst/>
                <a:ahLst/>
                <a:cxnLst/>
                <a:rect l="l" t="t" r="r" b="b"/>
                <a:pathLst>
                  <a:path w="13165" h="11342" extrusionOk="0">
                    <a:moveTo>
                      <a:pt x="7214" y="1"/>
                    </a:moveTo>
                    <a:cubicBezTo>
                      <a:pt x="7203" y="1"/>
                      <a:pt x="7192" y="2"/>
                      <a:pt x="7181" y="4"/>
                    </a:cubicBezTo>
                    <a:cubicBezTo>
                      <a:pt x="7053" y="55"/>
                      <a:pt x="6976" y="260"/>
                      <a:pt x="7104" y="337"/>
                    </a:cubicBezTo>
                    <a:cubicBezTo>
                      <a:pt x="7130" y="363"/>
                      <a:pt x="7155" y="363"/>
                      <a:pt x="7181" y="363"/>
                    </a:cubicBezTo>
                    <a:cubicBezTo>
                      <a:pt x="7258" y="363"/>
                      <a:pt x="7335" y="337"/>
                      <a:pt x="7386" y="260"/>
                    </a:cubicBezTo>
                    <a:cubicBezTo>
                      <a:pt x="7433" y="120"/>
                      <a:pt x="7330" y="1"/>
                      <a:pt x="7214" y="1"/>
                    </a:cubicBezTo>
                    <a:close/>
                    <a:moveTo>
                      <a:pt x="10096" y="914"/>
                    </a:moveTo>
                    <a:cubicBezTo>
                      <a:pt x="10065" y="914"/>
                      <a:pt x="10033" y="918"/>
                      <a:pt x="10001" y="927"/>
                    </a:cubicBezTo>
                    <a:cubicBezTo>
                      <a:pt x="9719" y="1004"/>
                      <a:pt x="9591" y="1440"/>
                      <a:pt x="9848" y="1619"/>
                    </a:cubicBezTo>
                    <a:cubicBezTo>
                      <a:pt x="9899" y="1619"/>
                      <a:pt x="9950" y="1645"/>
                      <a:pt x="10001" y="1645"/>
                    </a:cubicBezTo>
                    <a:cubicBezTo>
                      <a:pt x="10024" y="1648"/>
                      <a:pt x="10046" y="1650"/>
                      <a:pt x="10069" y="1650"/>
                    </a:cubicBezTo>
                    <a:cubicBezTo>
                      <a:pt x="10224" y="1650"/>
                      <a:pt x="10370" y="1571"/>
                      <a:pt x="10437" y="1414"/>
                    </a:cubicBezTo>
                    <a:cubicBezTo>
                      <a:pt x="10528" y="1164"/>
                      <a:pt x="10337" y="914"/>
                      <a:pt x="10096" y="914"/>
                    </a:cubicBezTo>
                    <a:close/>
                    <a:moveTo>
                      <a:pt x="4839" y="1534"/>
                    </a:moveTo>
                    <a:cubicBezTo>
                      <a:pt x="4695" y="1534"/>
                      <a:pt x="4554" y="1605"/>
                      <a:pt x="4540" y="1748"/>
                    </a:cubicBezTo>
                    <a:cubicBezTo>
                      <a:pt x="4540" y="1799"/>
                      <a:pt x="4540" y="1824"/>
                      <a:pt x="4540" y="1876"/>
                    </a:cubicBezTo>
                    <a:cubicBezTo>
                      <a:pt x="4591" y="2030"/>
                      <a:pt x="4719" y="2158"/>
                      <a:pt x="4873" y="2183"/>
                    </a:cubicBezTo>
                    <a:cubicBezTo>
                      <a:pt x="5129" y="2183"/>
                      <a:pt x="5309" y="1876"/>
                      <a:pt x="5129" y="1671"/>
                    </a:cubicBezTo>
                    <a:cubicBezTo>
                      <a:pt x="5072" y="1579"/>
                      <a:pt x="4955" y="1534"/>
                      <a:pt x="4839" y="1534"/>
                    </a:cubicBezTo>
                    <a:close/>
                    <a:moveTo>
                      <a:pt x="7873" y="1434"/>
                    </a:moveTo>
                    <a:cubicBezTo>
                      <a:pt x="7815" y="1434"/>
                      <a:pt x="7755" y="1444"/>
                      <a:pt x="7694" y="1465"/>
                    </a:cubicBezTo>
                    <a:cubicBezTo>
                      <a:pt x="7309" y="1542"/>
                      <a:pt x="7104" y="2183"/>
                      <a:pt x="7488" y="2414"/>
                    </a:cubicBezTo>
                    <a:lnTo>
                      <a:pt x="7514" y="2414"/>
                    </a:lnTo>
                    <a:cubicBezTo>
                      <a:pt x="7565" y="2440"/>
                      <a:pt x="7642" y="2466"/>
                      <a:pt x="7694" y="2491"/>
                    </a:cubicBezTo>
                    <a:cubicBezTo>
                      <a:pt x="7715" y="2493"/>
                      <a:pt x="7737" y="2494"/>
                      <a:pt x="7759" y="2494"/>
                    </a:cubicBezTo>
                    <a:cubicBezTo>
                      <a:pt x="7992" y="2494"/>
                      <a:pt x="8217" y="2369"/>
                      <a:pt x="8335" y="2158"/>
                    </a:cubicBezTo>
                    <a:cubicBezTo>
                      <a:pt x="8489" y="1805"/>
                      <a:pt x="8227" y="1434"/>
                      <a:pt x="7873" y="1434"/>
                    </a:cubicBezTo>
                    <a:close/>
                    <a:moveTo>
                      <a:pt x="12521" y="1809"/>
                    </a:moveTo>
                    <a:cubicBezTo>
                      <a:pt x="12477" y="1809"/>
                      <a:pt x="12432" y="1814"/>
                      <a:pt x="12386" y="1824"/>
                    </a:cubicBezTo>
                    <a:cubicBezTo>
                      <a:pt x="12002" y="1927"/>
                      <a:pt x="11796" y="2568"/>
                      <a:pt x="12181" y="2799"/>
                    </a:cubicBezTo>
                    <a:cubicBezTo>
                      <a:pt x="12232" y="2825"/>
                      <a:pt x="12309" y="2850"/>
                      <a:pt x="12386" y="2850"/>
                    </a:cubicBezTo>
                    <a:cubicBezTo>
                      <a:pt x="12424" y="2858"/>
                      <a:pt x="12461" y="2861"/>
                      <a:pt x="12498" y="2861"/>
                    </a:cubicBezTo>
                    <a:cubicBezTo>
                      <a:pt x="12709" y="2861"/>
                      <a:pt x="12896" y="2739"/>
                      <a:pt x="13027" y="2542"/>
                    </a:cubicBezTo>
                    <a:cubicBezTo>
                      <a:pt x="13165" y="2175"/>
                      <a:pt x="12892" y="1809"/>
                      <a:pt x="12521" y="1809"/>
                    </a:cubicBezTo>
                    <a:close/>
                    <a:moveTo>
                      <a:pt x="10496" y="2693"/>
                    </a:moveTo>
                    <a:cubicBezTo>
                      <a:pt x="10485" y="2693"/>
                      <a:pt x="10474" y="2694"/>
                      <a:pt x="10463" y="2696"/>
                    </a:cubicBezTo>
                    <a:cubicBezTo>
                      <a:pt x="10335" y="2722"/>
                      <a:pt x="10258" y="2953"/>
                      <a:pt x="10386" y="3030"/>
                    </a:cubicBezTo>
                    <a:cubicBezTo>
                      <a:pt x="10412" y="3055"/>
                      <a:pt x="10412" y="3055"/>
                      <a:pt x="10437" y="3055"/>
                    </a:cubicBezTo>
                    <a:cubicBezTo>
                      <a:pt x="10540" y="3055"/>
                      <a:pt x="10617" y="3030"/>
                      <a:pt x="10668" y="2953"/>
                    </a:cubicBezTo>
                    <a:cubicBezTo>
                      <a:pt x="10715" y="2812"/>
                      <a:pt x="10612" y="2693"/>
                      <a:pt x="10496" y="2693"/>
                    </a:cubicBezTo>
                    <a:close/>
                    <a:moveTo>
                      <a:pt x="3134" y="3127"/>
                    </a:moveTo>
                    <a:cubicBezTo>
                      <a:pt x="3124" y="3127"/>
                      <a:pt x="3114" y="3129"/>
                      <a:pt x="3104" y="3132"/>
                    </a:cubicBezTo>
                    <a:cubicBezTo>
                      <a:pt x="3027" y="3158"/>
                      <a:pt x="3001" y="3260"/>
                      <a:pt x="3078" y="3312"/>
                    </a:cubicBezTo>
                    <a:lnTo>
                      <a:pt x="3078" y="3337"/>
                    </a:lnTo>
                    <a:lnTo>
                      <a:pt x="3104" y="3337"/>
                    </a:lnTo>
                    <a:cubicBezTo>
                      <a:pt x="3155" y="3337"/>
                      <a:pt x="3206" y="3312"/>
                      <a:pt x="3232" y="3260"/>
                    </a:cubicBezTo>
                    <a:cubicBezTo>
                      <a:pt x="3254" y="3194"/>
                      <a:pt x="3199" y="3127"/>
                      <a:pt x="3134" y="3127"/>
                    </a:cubicBezTo>
                    <a:close/>
                    <a:moveTo>
                      <a:pt x="6219" y="3536"/>
                    </a:moveTo>
                    <a:cubicBezTo>
                      <a:pt x="6072" y="3536"/>
                      <a:pt x="5928" y="3614"/>
                      <a:pt x="5899" y="3773"/>
                    </a:cubicBezTo>
                    <a:lnTo>
                      <a:pt x="5924" y="3773"/>
                    </a:lnTo>
                    <a:cubicBezTo>
                      <a:pt x="5924" y="3799"/>
                      <a:pt x="5924" y="3850"/>
                      <a:pt x="5924" y="3902"/>
                    </a:cubicBezTo>
                    <a:cubicBezTo>
                      <a:pt x="5950" y="4055"/>
                      <a:pt x="6078" y="4158"/>
                      <a:pt x="6232" y="4184"/>
                    </a:cubicBezTo>
                    <a:cubicBezTo>
                      <a:pt x="6243" y="4185"/>
                      <a:pt x="6254" y="4185"/>
                      <a:pt x="6265" y="4185"/>
                    </a:cubicBezTo>
                    <a:cubicBezTo>
                      <a:pt x="6526" y="4185"/>
                      <a:pt x="6662" y="3892"/>
                      <a:pt x="6514" y="3671"/>
                    </a:cubicBezTo>
                    <a:cubicBezTo>
                      <a:pt x="6447" y="3582"/>
                      <a:pt x="6332" y="3536"/>
                      <a:pt x="6219" y="3536"/>
                    </a:cubicBezTo>
                    <a:close/>
                    <a:moveTo>
                      <a:pt x="3009" y="4870"/>
                    </a:moveTo>
                    <a:cubicBezTo>
                      <a:pt x="2866" y="4870"/>
                      <a:pt x="2722" y="4947"/>
                      <a:pt x="2693" y="5107"/>
                    </a:cubicBezTo>
                    <a:lnTo>
                      <a:pt x="2719" y="5107"/>
                    </a:lnTo>
                    <a:cubicBezTo>
                      <a:pt x="2693" y="5158"/>
                      <a:pt x="2693" y="5184"/>
                      <a:pt x="2719" y="5235"/>
                    </a:cubicBezTo>
                    <a:cubicBezTo>
                      <a:pt x="2745" y="5389"/>
                      <a:pt x="2873" y="5517"/>
                      <a:pt x="3027" y="5517"/>
                    </a:cubicBezTo>
                    <a:cubicBezTo>
                      <a:pt x="3038" y="5518"/>
                      <a:pt x="3049" y="5518"/>
                      <a:pt x="3059" y="5518"/>
                    </a:cubicBezTo>
                    <a:cubicBezTo>
                      <a:pt x="3320" y="5518"/>
                      <a:pt x="3456" y="5226"/>
                      <a:pt x="3283" y="5004"/>
                    </a:cubicBezTo>
                    <a:cubicBezTo>
                      <a:pt x="3228" y="4915"/>
                      <a:pt x="3119" y="4870"/>
                      <a:pt x="3009" y="4870"/>
                    </a:cubicBezTo>
                    <a:close/>
                    <a:moveTo>
                      <a:pt x="6277" y="5340"/>
                    </a:moveTo>
                    <a:cubicBezTo>
                      <a:pt x="6229" y="5340"/>
                      <a:pt x="6179" y="5348"/>
                      <a:pt x="6129" y="5363"/>
                    </a:cubicBezTo>
                    <a:cubicBezTo>
                      <a:pt x="5745" y="5466"/>
                      <a:pt x="5540" y="6107"/>
                      <a:pt x="5924" y="6312"/>
                    </a:cubicBezTo>
                    <a:cubicBezTo>
                      <a:pt x="5976" y="6363"/>
                      <a:pt x="6053" y="6363"/>
                      <a:pt x="6129" y="6389"/>
                    </a:cubicBezTo>
                    <a:cubicBezTo>
                      <a:pt x="6151" y="6391"/>
                      <a:pt x="6173" y="6392"/>
                      <a:pt x="6194" y="6392"/>
                    </a:cubicBezTo>
                    <a:cubicBezTo>
                      <a:pt x="6424" y="6392"/>
                      <a:pt x="6630" y="6267"/>
                      <a:pt x="6771" y="6055"/>
                    </a:cubicBezTo>
                    <a:cubicBezTo>
                      <a:pt x="6906" y="5718"/>
                      <a:pt x="6625" y="5340"/>
                      <a:pt x="6277" y="5340"/>
                    </a:cubicBezTo>
                    <a:close/>
                    <a:moveTo>
                      <a:pt x="1163" y="6898"/>
                    </a:moveTo>
                    <a:cubicBezTo>
                      <a:pt x="1152" y="6898"/>
                      <a:pt x="1140" y="6899"/>
                      <a:pt x="1129" y="6902"/>
                    </a:cubicBezTo>
                    <a:cubicBezTo>
                      <a:pt x="1001" y="6927"/>
                      <a:pt x="924" y="7158"/>
                      <a:pt x="1052" y="7235"/>
                    </a:cubicBezTo>
                    <a:cubicBezTo>
                      <a:pt x="1078" y="7235"/>
                      <a:pt x="1104" y="7261"/>
                      <a:pt x="1129" y="7261"/>
                    </a:cubicBezTo>
                    <a:cubicBezTo>
                      <a:pt x="1206" y="7261"/>
                      <a:pt x="1283" y="7235"/>
                      <a:pt x="1334" y="7132"/>
                    </a:cubicBezTo>
                    <a:cubicBezTo>
                      <a:pt x="1381" y="7015"/>
                      <a:pt x="1278" y="6898"/>
                      <a:pt x="1163" y="6898"/>
                    </a:cubicBezTo>
                    <a:close/>
                    <a:moveTo>
                      <a:pt x="5001" y="7850"/>
                    </a:moveTo>
                    <a:cubicBezTo>
                      <a:pt x="4924" y="7876"/>
                      <a:pt x="4899" y="8004"/>
                      <a:pt x="4950" y="8056"/>
                    </a:cubicBezTo>
                    <a:lnTo>
                      <a:pt x="5001" y="8056"/>
                    </a:lnTo>
                    <a:cubicBezTo>
                      <a:pt x="5052" y="8056"/>
                      <a:pt x="5104" y="8030"/>
                      <a:pt x="5129" y="8004"/>
                    </a:cubicBezTo>
                    <a:cubicBezTo>
                      <a:pt x="5155" y="7927"/>
                      <a:pt x="5078" y="7850"/>
                      <a:pt x="5001" y="7850"/>
                    </a:cubicBezTo>
                    <a:close/>
                    <a:moveTo>
                      <a:pt x="2940" y="7598"/>
                    </a:moveTo>
                    <a:cubicBezTo>
                      <a:pt x="2902" y="7598"/>
                      <a:pt x="2862" y="7605"/>
                      <a:pt x="2822" y="7620"/>
                    </a:cubicBezTo>
                    <a:cubicBezTo>
                      <a:pt x="2565" y="7697"/>
                      <a:pt x="2437" y="8107"/>
                      <a:pt x="2693" y="8235"/>
                    </a:cubicBezTo>
                    <a:cubicBezTo>
                      <a:pt x="2719" y="8261"/>
                      <a:pt x="2770" y="8286"/>
                      <a:pt x="2822" y="8286"/>
                    </a:cubicBezTo>
                    <a:cubicBezTo>
                      <a:pt x="2838" y="8289"/>
                      <a:pt x="2854" y="8290"/>
                      <a:pt x="2870" y="8290"/>
                    </a:cubicBezTo>
                    <a:cubicBezTo>
                      <a:pt x="3007" y="8290"/>
                      <a:pt x="3137" y="8196"/>
                      <a:pt x="3206" y="8081"/>
                    </a:cubicBezTo>
                    <a:cubicBezTo>
                      <a:pt x="3338" y="7840"/>
                      <a:pt x="3169" y="7598"/>
                      <a:pt x="2940" y="7598"/>
                    </a:cubicBezTo>
                    <a:close/>
                    <a:moveTo>
                      <a:pt x="6698" y="7919"/>
                    </a:moveTo>
                    <a:cubicBezTo>
                      <a:pt x="6554" y="7919"/>
                      <a:pt x="6414" y="7990"/>
                      <a:pt x="6386" y="8133"/>
                    </a:cubicBezTo>
                    <a:lnTo>
                      <a:pt x="6412" y="8133"/>
                    </a:lnTo>
                    <a:cubicBezTo>
                      <a:pt x="6412" y="8184"/>
                      <a:pt x="6412" y="8235"/>
                      <a:pt x="6412" y="8261"/>
                    </a:cubicBezTo>
                    <a:cubicBezTo>
                      <a:pt x="6437" y="8415"/>
                      <a:pt x="6565" y="8543"/>
                      <a:pt x="6745" y="8568"/>
                    </a:cubicBezTo>
                    <a:cubicBezTo>
                      <a:pt x="7001" y="8568"/>
                      <a:pt x="7181" y="8261"/>
                      <a:pt x="7001" y="8056"/>
                    </a:cubicBezTo>
                    <a:cubicBezTo>
                      <a:pt x="6933" y="7964"/>
                      <a:pt x="6814" y="7919"/>
                      <a:pt x="6698" y="7919"/>
                    </a:cubicBezTo>
                    <a:close/>
                    <a:moveTo>
                      <a:pt x="4317" y="9878"/>
                    </a:moveTo>
                    <a:cubicBezTo>
                      <a:pt x="4265" y="9878"/>
                      <a:pt x="4210" y="9886"/>
                      <a:pt x="4155" y="9902"/>
                    </a:cubicBezTo>
                    <a:cubicBezTo>
                      <a:pt x="3770" y="9979"/>
                      <a:pt x="3565" y="10645"/>
                      <a:pt x="3950" y="10851"/>
                    </a:cubicBezTo>
                    <a:cubicBezTo>
                      <a:pt x="4001" y="10876"/>
                      <a:pt x="4078" y="10902"/>
                      <a:pt x="4129" y="10928"/>
                    </a:cubicBezTo>
                    <a:cubicBezTo>
                      <a:pt x="4153" y="10930"/>
                      <a:pt x="4177" y="10931"/>
                      <a:pt x="4200" y="10931"/>
                    </a:cubicBezTo>
                    <a:cubicBezTo>
                      <a:pt x="4454" y="10931"/>
                      <a:pt x="4677" y="10805"/>
                      <a:pt x="4770" y="10594"/>
                    </a:cubicBezTo>
                    <a:cubicBezTo>
                      <a:pt x="4927" y="10236"/>
                      <a:pt x="4673" y="9878"/>
                      <a:pt x="4317" y="9878"/>
                    </a:cubicBezTo>
                    <a:close/>
                    <a:moveTo>
                      <a:pt x="746" y="10289"/>
                    </a:moveTo>
                    <a:cubicBezTo>
                      <a:pt x="696" y="10289"/>
                      <a:pt x="644" y="10297"/>
                      <a:pt x="591" y="10312"/>
                    </a:cubicBezTo>
                    <a:cubicBezTo>
                      <a:pt x="206" y="10415"/>
                      <a:pt x="1" y="11056"/>
                      <a:pt x="386" y="11287"/>
                    </a:cubicBezTo>
                    <a:lnTo>
                      <a:pt x="386" y="11261"/>
                    </a:lnTo>
                    <a:cubicBezTo>
                      <a:pt x="437" y="11312"/>
                      <a:pt x="514" y="11338"/>
                      <a:pt x="565" y="11338"/>
                    </a:cubicBezTo>
                    <a:cubicBezTo>
                      <a:pt x="589" y="11340"/>
                      <a:pt x="613" y="11341"/>
                      <a:pt x="636" y="11341"/>
                    </a:cubicBezTo>
                    <a:cubicBezTo>
                      <a:pt x="889" y="11341"/>
                      <a:pt x="1112" y="11216"/>
                      <a:pt x="1206" y="11004"/>
                    </a:cubicBezTo>
                    <a:cubicBezTo>
                      <a:pt x="1364" y="10667"/>
                      <a:pt x="1106" y="10289"/>
                      <a:pt x="746" y="10289"/>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1" name="Google Shape;251;p7"/>
              <p:cNvSpPr/>
              <p:nvPr/>
            </p:nvSpPr>
            <p:spPr>
              <a:xfrm>
                <a:off x="-1809250" y="2563500"/>
                <a:ext cx="247275" cy="1438900"/>
              </a:xfrm>
              <a:custGeom>
                <a:avLst/>
                <a:gdLst/>
                <a:ahLst/>
                <a:cxnLst/>
                <a:rect l="l" t="t" r="r" b="b"/>
                <a:pathLst>
                  <a:path w="9891" h="57556" extrusionOk="0">
                    <a:moveTo>
                      <a:pt x="9445" y="0"/>
                    </a:moveTo>
                    <a:cubicBezTo>
                      <a:pt x="9304" y="0"/>
                      <a:pt x="9164" y="81"/>
                      <a:pt x="9104" y="270"/>
                    </a:cubicBezTo>
                    <a:cubicBezTo>
                      <a:pt x="4617" y="13912"/>
                      <a:pt x="1" y="34913"/>
                      <a:pt x="3386" y="57247"/>
                    </a:cubicBezTo>
                    <a:cubicBezTo>
                      <a:pt x="3411" y="57427"/>
                      <a:pt x="3565" y="57555"/>
                      <a:pt x="3745" y="57555"/>
                    </a:cubicBezTo>
                    <a:lnTo>
                      <a:pt x="3822" y="57555"/>
                    </a:lnTo>
                    <a:cubicBezTo>
                      <a:pt x="4027" y="57530"/>
                      <a:pt x="4155" y="57324"/>
                      <a:pt x="4129" y="57119"/>
                    </a:cubicBezTo>
                    <a:cubicBezTo>
                      <a:pt x="796" y="34939"/>
                      <a:pt x="5360" y="14091"/>
                      <a:pt x="9796" y="501"/>
                    </a:cubicBezTo>
                    <a:cubicBezTo>
                      <a:pt x="9890" y="202"/>
                      <a:pt x="9667" y="0"/>
                      <a:pt x="9445"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252" name="Google Shape;252;p7"/>
          <p:cNvGrpSpPr/>
          <p:nvPr/>
        </p:nvGrpSpPr>
        <p:grpSpPr>
          <a:xfrm rot="-1800044">
            <a:off x="-826655" y="4769121"/>
            <a:ext cx="2895508" cy="3384161"/>
            <a:chOff x="-620005" y="3576935"/>
            <a:chExt cx="2171679" cy="2538176"/>
          </a:xfrm>
        </p:grpSpPr>
        <p:grpSp>
          <p:nvGrpSpPr>
            <p:cNvPr id="253" name="Google Shape;253;p7"/>
            <p:cNvGrpSpPr/>
            <p:nvPr/>
          </p:nvGrpSpPr>
          <p:grpSpPr>
            <a:xfrm>
              <a:off x="-201900" y="3576935"/>
              <a:ext cx="1753574" cy="2021128"/>
              <a:chOff x="26700" y="3424535"/>
              <a:chExt cx="1753574" cy="2021128"/>
            </a:xfrm>
          </p:grpSpPr>
          <p:sp>
            <p:nvSpPr>
              <p:cNvPr id="254" name="Google Shape;254;p7"/>
              <p:cNvSpPr/>
              <p:nvPr/>
            </p:nvSpPr>
            <p:spPr>
              <a:xfrm rot="1975425">
                <a:off x="400021" y="3635917"/>
                <a:ext cx="1005477" cy="1670681"/>
              </a:xfrm>
              <a:custGeom>
                <a:avLst/>
                <a:gdLst/>
                <a:ahLst/>
                <a:cxnLst/>
                <a:rect l="l" t="t" r="r" b="b"/>
                <a:pathLst>
                  <a:path w="39260" h="65239" extrusionOk="0">
                    <a:moveTo>
                      <a:pt x="31193" y="1"/>
                    </a:moveTo>
                    <a:cubicBezTo>
                      <a:pt x="29629" y="1"/>
                      <a:pt x="28036" y="370"/>
                      <a:pt x="26643" y="1056"/>
                    </a:cubicBezTo>
                    <a:cubicBezTo>
                      <a:pt x="23259" y="2722"/>
                      <a:pt x="20848" y="5825"/>
                      <a:pt x="18746" y="8953"/>
                    </a:cubicBezTo>
                    <a:lnTo>
                      <a:pt x="18746" y="8928"/>
                    </a:lnTo>
                    <a:cubicBezTo>
                      <a:pt x="13079" y="17313"/>
                      <a:pt x="9001" y="26595"/>
                      <a:pt x="6078" y="36263"/>
                    </a:cubicBezTo>
                    <a:cubicBezTo>
                      <a:pt x="5078" y="39622"/>
                      <a:pt x="4027" y="42058"/>
                      <a:pt x="2822" y="45340"/>
                    </a:cubicBezTo>
                    <a:cubicBezTo>
                      <a:pt x="214" y="52473"/>
                      <a:pt x="1430" y="62307"/>
                      <a:pt x="14" y="65213"/>
                    </a:cubicBezTo>
                    <a:lnTo>
                      <a:pt x="14" y="65213"/>
                    </a:lnTo>
                    <a:cubicBezTo>
                      <a:pt x="7580" y="49885"/>
                      <a:pt x="20598" y="32563"/>
                      <a:pt x="32080" y="19877"/>
                    </a:cubicBezTo>
                    <a:cubicBezTo>
                      <a:pt x="34310" y="17415"/>
                      <a:pt x="36644" y="14928"/>
                      <a:pt x="37952" y="11851"/>
                    </a:cubicBezTo>
                    <a:cubicBezTo>
                      <a:pt x="39234" y="8800"/>
                      <a:pt x="39259" y="4928"/>
                      <a:pt x="37054" y="2415"/>
                    </a:cubicBezTo>
                    <a:cubicBezTo>
                      <a:pt x="35606" y="755"/>
                      <a:pt x="33429" y="1"/>
                      <a:pt x="31193" y="1"/>
                    </a:cubicBezTo>
                    <a:close/>
                    <a:moveTo>
                      <a:pt x="14" y="65213"/>
                    </a:moveTo>
                    <a:lnTo>
                      <a:pt x="14" y="65213"/>
                    </a:lnTo>
                    <a:cubicBezTo>
                      <a:pt x="10" y="65221"/>
                      <a:pt x="5" y="65230"/>
                      <a:pt x="1" y="65239"/>
                    </a:cubicBezTo>
                    <a:cubicBezTo>
                      <a:pt x="5" y="65230"/>
                      <a:pt x="10" y="65221"/>
                      <a:pt x="14" y="65213"/>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5" name="Google Shape;255;p7"/>
              <p:cNvSpPr/>
              <p:nvPr/>
            </p:nvSpPr>
            <p:spPr>
              <a:xfrm rot="1975425">
                <a:off x="444859" y="3545002"/>
                <a:ext cx="947673" cy="1706661"/>
              </a:xfrm>
              <a:custGeom>
                <a:avLst/>
                <a:gdLst/>
                <a:ahLst/>
                <a:cxnLst/>
                <a:rect l="l" t="t" r="r" b="b"/>
                <a:pathLst>
                  <a:path w="37003" h="66644" extrusionOk="0">
                    <a:moveTo>
                      <a:pt x="29021" y="0"/>
                    </a:moveTo>
                    <a:cubicBezTo>
                      <a:pt x="27307" y="0"/>
                      <a:pt x="25551" y="457"/>
                      <a:pt x="24053" y="1281"/>
                    </a:cubicBezTo>
                    <a:cubicBezTo>
                      <a:pt x="20745" y="3128"/>
                      <a:pt x="18489" y="6333"/>
                      <a:pt x="16514" y="9538"/>
                    </a:cubicBezTo>
                    <a:lnTo>
                      <a:pt x="16514" y="9513"/>
                    </a:lnTo>
                    <a:cubicBezTo>
                      <a:pt x="11232" y="18154"/>
                      <a:pt x="7591" y="27616"/>
                      <a:pt x="5129" y="37411"/>
                    </a:cubicBezTo>
                    <a:cubicBezTo>
                      <a:pt x="4257" y="40796"/>
                      <a:pt x="3360" y="43284"/>
                      <a:pt x="2308" y="46617"/>
                    </a:cubicBezTo>
                    <a:cubicBezTo>
                      <a:pt x="1" y="53874"/>
                      <a:pt x="1693" y="63669"/>
                      <a:pt x="411" y="66644"/>
                    </a:cubicBezTo>
                    <a:lnTo>
                      <a:pt x="411" y="66644"/>
                    </a:lnTo>
                    <a:cubicBezTo>
                      <a:pt x="7257" y="50951"/>
                      <a:pt x="19437" y="33052"/>
                      <a:pt x="30335" y="19846"/>
                    </a:cubicBezTo>
                    <a:cubicBezTo>
                      <a:pt x="32464" y="17257"/>
                      <a:pt x="34695" y="14692"/>
                      <a:pt x="35849" y="11564"/>
                    </a:cubicBezTo>
                    <a:cubicBezTo>
                      <a:pt x="37002" y="8436"/>
                      <a:pt x="36823" y="4564"/>
                      <a:pt x="34515" y="2153"/>
                    </a:cubicBezTo>
                    <a:cubicBezTo>
                      <a:pt x="33098" y="666"/>
                      <a:pt x="31091" y="0"/>
                      <a:pt x="2902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6" name="Google Shape;256;p7"/>
              <p:cNvSpPr/>
              <p:nvPr/>
            </p:nvSpPr>
            <p:spPr>
              <a:xfrm rot="1975425">
                <a:off x="1237328" y="3770840"/>
                <a:ext cx="391613" cy="310479"/>
              </a:xfrm>
              <a:custGeom>
                <a:avLst/>
                <a:gdLst/>
                <a:ahLst/>
                <a:cxnLst/>
                <a:rect l="l" t="t" r="r" b="b"/>
                <a:pathLst>
                  <a:path w="15291" h="12124" extrusionOk="0">
                    <a:moveTo>
                      <a:pt x="8935" y="0"/>
                    </a:moveTo>
                    <a:cubicBezTo>
                      <a:pt x="8915" y="0"/>
                      <a:pt x="8895" y="3"/>
                      <a:pt x="8873" y="9"/>
                    </a:cubicBezTo>
                    <a:cubicBezTo>
                      <a:pt x="8745" y="35"/>
                      <a:pt x="8642" y="265"/>
                      <a:pt x="8770" y="368"/>
                    </a:cubicBezTo>
                    <a:cubicBezTo>
                      <a:pt x="8796" y="368"/>
                      <a:pt x="8822" y="368"/>
                      <a:pt x="8847" y="394"/>
                    </a:cubicBezTo>
                    <a:cubicBezTo>
                      <a:pt x="8950" y="394"/>
                      <a:pt x="9053" y="368"/>
                      <a:pt x="9104" y="265"/>
                    </a:cubicBezTo>
                    <a:cubicBezTo>
                      <a:pt x="9172" y="153"/>
                      <a:pt x="9080" y="0"/>
                      <a:pt x="8935" y="0"/>
                    </a:cubicBezTo>
                    <a:close/>
                    <a:moveTo>
                      <a:pt x="11916" y="1183"/>
                    </a:moveTo>
                    <a:cubicBezTo>
                      <a:pt x="11893" y="1183"/>
                      <a:pt x="11871" y="1185"/>
                      <a:pt x="11848" y="1189"/>
                    </a:cubicBezTo>
                    <a:cubicBezTo>
                      <a:pt x="11565" y="1240"/>
                      <a:pt x="11360" y="1753"/>
                      <a:pt x="11642" y="1932"/>
                    </a:cubicBezTo>
                    <a:cubicBezTo>
                      <a:pt x="11694" y="1958"/>
                      <a:pt x="11745" y="1983"/>
                      <a:pt x="11796" y="2009"/>
                    </a:cubicBezTo>
                    <a:cubicBezTo>
                      <a:pt x="11822" y="2012"/>
                      <a:pt x="11848" y="2014"/>
                      <a:pt x="11873" y="2014"/>
                    </a:cubicBezTo>
                    <a:cubicBezTo>
                      <a:pt x="12051" y="2014"/>
                      <a:pt x="12219" y="1935"/>
                      <a:pt x="12309" y="1778"/>
                    </a:cubicBezTo>
                    <a:cubicBezTo>
                      <a:pt x="12452" y="1492"/>
                      <a:pt x="12218" y="1183"/>
                      <a:pt x="11916" y="1183"/>
                    </a:cubicBezTo>
                    <a:close/>
                    <a:moveTo>
                      <a:pt x="6093" y="1486"/>
                    </a:moveTo>
                    <a:cubicBezTo>
                      <a:pt x="5938" y="1486"/>
                      <a:pt x="5786" y="1562"/>
                      <a:pt x="5745" y="1727"/>
                    </a:cubicBezTo>
                    <a:cubicBezTo>
                      <a:pt x="5745" y="1778"/>
                      <a:pt x="5745" y="1804"/>
                      <a:pt x="5745" y="1855"/>
                    </a:cubicBezTo>
                    <a:cubicBezTo>
                      <a:pt x="5770" y="2035"/>
                      <a:pt x="5924" y="2189"/>
                      <a:pt x="6104" y="2214"/>
                    </a:cubicBezTo>
                    <a:cubicBezTo>
                      <a:pt x="6114" y="2215"/>
                      <a:pt x="6124" y="2216"/>
                      <a:pt x="6134" y="2216"/>
                    </a:cubicBezTo>
                    <a:cubicBezTo>
                      <a:pt x="6400" y="2216"/>
                      <a:pt x="6585" y="1897"/>
                      <a:pt x="6437" y="1650"/>
                    </a:cubicBezTo>
                    <a:cubicBezTo>
                      <a:pt x="6366" y="1543"/>
                      <a:pt x="6228" y="1486"/>
                      <a:pt x="6093" y="1486"/>
                    </a:cubicBezTo>
                    <a:close/>
                    <a:moveTo>
                      <a:pt x="9380" y="1591"/>
                    </a:moveTo>
                    <a:cubicBezTo>
                      <a:pt x="9348" y="1591"/>
                      <a:pt x="9316" y="1593"/>
                      <a:pt x="9283" y="1599"/>
                    </a:cubicBezTo>
                    <a:cubicBezTo>
                      <a:pt x="8847" y="1676"/>
                      <a:pt x="8565" y="2394"/>
                      <a:pt x="8976" y="2676"/>
                    </a:cubicBezTo>
                    <a:cubicBezTo>
                      <a:pt x="9027" y="2701"/>
                      <a:pt x="9104" y="2753"/>
                      <a:pt x="9181" y="2753"/>
                    </a:cubicBezTo>
                    <a:cubicBezTo>
                      <a:pt x="9222" y="2760"/>
                      <a:pt x="9265" y="2764"/>
                      <a:pt x="9307" y="2764"/>
                    </a:cubicBezTo>
                    <a:cubicBezTo>
                      <a:pt x="9550" y="2764"/>
                      <a:pt x="9793" y="2642"/>
                      <a:pt x="9924" y="2445"/>
                    </a:cubicBezTo>
                    <a:cubicBezTo>
                      <a:pt x="10115" y="2040"/>
                      <a:pt x="9796" y="1591"/>
                      <a:pt x="9380" y="1591"/>
                    </a:cubicBezTo>
                    <a:close/>
                    <a:moveTo>
                      <a:pt x="4129" y="3189"/>
                    </a:moveTo>
                    <a:cubicBezTo>
                      <a:pt x="4052" y="3214"/>
                      <a:pt x="4001" y="3343"/>
                      <a:pt x="4078" y="3394"/>
                    </a:cubicBezTo>
                    <a:lnTo>
                      <a:pt x="4078" y="3419"/>
                    </a:lnTo>
                    <a:lnTo>
                      <a:pt x="4104" y="3419"/>
                    </a:lnTo>
                    <a:cubicBezTo>
                      <a:pt x="4155" y="3419"/>
                      <a:pt x="4232" y="3394"/>
                      <a:pt x="4257" y="3343"/>
                    </a:cubicBezTo>
                    <a:cubicBezTo>
                      <a:pt x="4283" y="3266"/>
                      <a:pt x="4206" y="3189"/>
                      <a:pt x="4129" y="3189"/>
                    </a:cubicBezTo>
                    <a:close/>
                    <a:moveTo>
                      <a:pt x="14587" y="2354"/>
                    </a:moveTo>
                    <a:cubicBezTo>
                      <a:pt x="14547" y="2354"/>
                      <a:pt x="14505" y="2359"/>
                      <a:pt x="14463" y="2368"/>
                    </a:cubicBezTo>
                    <a:cubicBezTo>
                      <a:pt x="14027" y="2445"/>
                      <a:pt x="13745" y="3137"/>
                      <a:pt x="14155" y="3419"/>
                    </a:cubicBezTo>
                    <a:lnTo>
                      <a:pt x="14130" y="3419"/>
                    </a:lnTo>
                    <a:cubicBezTo>
                      <a:pt x="14207" y="3471"/>
                      <a:pt x="14284" y="3496"/>
                      <a:pt x="14360" y="3496"/>
                    </a:cubicBezTo>
                    <a:cubicBezTo>
                      <a:pt x="14415" y="3511"/>
                      <a:pt x="14471" y="3519"/>
                      <a:pt x="14527" y="3519"/>
                    </a:cubicBezTo>
                    <a:cubicBezTo>
                      <a:pt x="14756" y="3519"/>
                      <a:pt x="14980" y="3395"/>
                      <a:pt x="15104" y="3189"/>
                    </a:cubicBezTo>
                    <a:cubicBezTo>
                      <a:pt x="15290" y="2793"/>
                      <a:pt x="14990" y="2354"/>
                      <a:pt x="14587" y="2354"/>
                    </a:cubicBezTo>
                    <a:close/>
                    <a:moveTo>
                      <a:pt x="12388" y="3205"/>
                    </a:moveTo>
                    <a:cubicBezTo>
                      <a:pt x="12371" y="3205"/>
                      <a:pt x="12353" y="3208"/>
                      <a:pt x="12335" y="3214"/>
                    </a:cubicBezTo>
                    <a:cubicBezTo>
                      <a:pt x="12181" y="3240"/>
                      <a:pt x="12078" y="3471"/>
                      <a:pt x="12232" y="3573"/>
                    </a:cubicBezTo>
                    <a:cubicBezTo>
                      <a:pt x="12258" y="3573"/>
                      <a:pt x="12283" y="3599"/>
                      <a:pt x="12309" y="3599"/>
                    </a:cubicBezTo>
                    <a:cubicBezTo>
                      <a:pt x="12323" y="3604"/>
                      <a:pt x="12337" y="3606"/>
                      <a:pt x="12352" y="3606"/>
                    </a:cubicBezTo>
                    <a:cubicBezTo>
                      <a:pt x="12421" y="3606"/>
                      <a:pt x="12498" y="3560"/>
                      <a:pt x="12540" y="3496"/>
                    </a:cubicBezTo>
                    <a:cubicBezTo>
                      <a:pt x="12608" y="3361"/>
                      <a:pt x="12516" y="3205"/>
                      <a:pt x="12388" y="3205"/>
                    </a:cubicBezTo>
                    <a:close/>
                    <a:moveTo>
                      <a:pt x="7478" y="3842"/>
                    </a:moveTo>
                    <a:cubicBezTo>
                      <a:pt x="7323" y="3842"/>
                      <a:pt x="7170" y="3912"/>
                      <a:pt x="7129" y="4061"/>
                    </a:cubicBezTo>
                    <a:lnTo>
                      <a:pt x="7155" y="4061"/>
                    </a:lnTo>
                    <a:cubicBezTo>
                      <a:pt x="7155" y="4112"/>
                      <a:pt x="7155" y="4163"/>
                      <a:pt x="7155" y="4214"/>
                    </a:cubicBezTo>
                    <a:cubicBezTo>
                      <a:pt x="7181" y="4394"/>
                      <a:pt x="7334" y="4522"/>
                      <a:pt x="7514" y="4573"/>
                    </a:cubicBezTo>
                    <a:cubicBezTo>
                      <a:pt x="7796" y="4573"/>
                      <a:pt x="7976" y="4240"/>
                      <a:pt x="7822" y="4009"/>
                    </a:cubicBezTo>
                    <a:cubicBezTo>
                      <a:pt x="7761" y="3900"/>
                      <a:pt x="7619" y="3842"/>
                      <a:pt x="7478" y="3842"/>
                    </a:cubicBezTo>
                    <a:close/>
                    <a:moveTo>
                      <a:pt x="3853" y="5099"/>
                    </a:moveTo>
                    <a:cubicBezTo>
                      <a:pt x="3701" y="5099"/>
                      <a:pt x="3554" y="5169"/>
                      <a:pt x="3514" y="5317"/>
                    </a:cubicBezTo>
                    <a:cubicBezTo>
                      <a:pt x="3514" y="5368"/>
                      <a:pt x="3514" y="5420"/>
                      <a:pt x="3514" y="5471"/>
                    </a:cubicBezTo>
                    <a:cubicBezTo>
                      <a:pt x="3539" y="5650"/>
                      <a:pt x="3693" y="5804"/>
                      <a:pt x="3873" y="5830"/>
                    </a:cubicBezTo>
                    <a:cubicBezTo>
                      <a:pt x="4155" y="5830"/>
                      <a:pt x="4360" y="5522"/>
                      <a:pt x="4206" y="5266"/>
                    </a:cubicBezTo>
                    <a:cubicBezTo>
                      <a:pt x="4133" y="5156"/>
                      <a:pt x="3991" y="5099"/>
                      <a:pt x="3853" y="5099"/>
                    </a:cubicBezTo>
                    <a:close/>
                    <a:moveTo>
                      <a:pt x="7382" y="5816"/>
                    </a:moveTo>
                    <a:cubicBezTo>
                      <a:pt x="7341" y="5816"/>
                      <a:pt x="7300" y="5820"/>
                      <a:pt x="7258" y="5830"/>
                    </a:cubicBezTo>
                    <a:cubicBezTo>
                      <a:pt x="6822" y="5907"/>
                      <a:pt x="6540" y="6625"/>
                      <a:pt x="6924" y="6907"/>
                    </a:cubicBezTo>
                    <a:lnTo>
                      <a:pt x="6950" y="6907"/>
                    </a:lnTo>
                    <a:cubicBezTo>
                      <a:pt x="7001" y="6932"/>
                      <a:pt x="7078" y="6958"/>
                      <a:pt x="7155" y="6984"/>
                    </a:cubicBezTo>
                    <a:cubicBezTo>
                      <a:pt x="7196" y="6991"/>
                      <a:pt x="7238" y="6995"/>
                      <a:pt x="7280" y="6995"/>
                    </a:cubicBezTo>
                    <a:cubicBezTo>
                      <a:pt x="7524" y="6995"/>
                      <a:pt x="7767" y="6869"/>
                      <a:pt x="7899" y="6650"/>
                    </a:cubicBezTo>
                    <a:cubicBezTo>
                      <a:pt x="8085" y="6254"/>
                      <a:pt x="7785" y="5816"/>
                      <a:pt x="7382" y="5816"/>
                    </a:cubicBezTo>
                    <a:close/>
                    <a:moveTo>
                      <a:pt x="1704" y="7231"/>
                    </a:moveTo>
                    <a:cubicBezTo>
                      <a:pt x="1684" y="7231"/>
                      <a:pt x="1663" y="7234"/>
                      <a:pt x="1642" y="7240"/>
                    </a:cubicBezTo>
                    <a:cubicBezTo>
                      <a:pt x="1514" y="7266"/>
                      <a:pt x="1411" y="7497"/>
                      <a:pt x="1539" y="7599"/>
                    </a:cubicBezTo>
                    <a:cubicBezTo>
                      <a:pt x="1565" y="7599"/>
                      <a:pt x="1591" y="7625"/>
                      <a:pt x="1616" y="7625"/>
                    </a:cubicBezTo>
                    <a:cubicBezTo>
                      <a:pt x="1634" y="7629"/>
                      <a:pt x="1653" y="7631"/>
                      <a:pt x="1670" y="7631"/>
                    </a:cubicBezTo>
                    <a:cubicBezTo>
                      <a:pt x="1754" y="7631"/>
                      <a:pt x="1830" y="7586"/>
                      <a:pt x="1873" y="7522"/>
                    </a:cubicBezTo>
                    <a:cubicBezTo>
                      <a:pt x="1940" y="7387"/>
                      <a:pt x="1849" y="7231"/>
                      <a:pt x="1704" y="7231"/>
                    </a:cubicBezTo>
                    <a:close/>
                    <a:moveTo>
                      <a:pt x="5899" y="8599"/>
                    </a:moveTo>
                    <a:cubicBezTo>
                      <a:pt x="5822" y="8599"/>
                      <a:pt x="5770" y="8753"/>
                      <a:pt x="5847" y="8804"/>
                    </a:cubicBezTo>
                    <a:cubicBezTo>
                      <a:pt x="5847" y="8804"/>
                      <a:pt x="5873" y="8804"/>
                      <a:pt x="5873" y="8830"/>
                    </a:cubicBezTo>
                    <a:cubicBezTo>
                      <a:pt x="5924" y="8830"/>
                      <a:pt x="6001" y="8804"/>
                      <a:pt x="6027" y="8753"/>
                    </a:cubicBezTo>
                    <a:cubicBezTo>
                      <a:pt x="6052" y="8676"/>
                      <a:pt x="5975" y="8599"/>
                      <a:pt x="5899" y="8599"/>
                    </a:cubicBezTo>
                    <a:close/>
                    <a:moveTo>
                      <a:pt x="3453" y="8132"/>
                    </a:moveTo>
                    <a:cubicBezTo>
                      <a:pt x="3431" y="8132"/>
                      <a:pt x="3408" y="8134"/>
                      <a:pt x="3386" y="8138"/>
                    </a:cubicBezTo>
                    <a:cubicBezTo>
                      <a:pt x="3103" y="8189"/>
                      <a:pt x="2924" y="8651"/>
                      <a:pt x="3206" y="8830"/>
                    </a:cubicBezTo>
                    <a:cubicBezTo>
                      <a:pt x="3232" y="8856"/>
                      <a:pt x="3283" y="8856"/>
                      <a:pt x="3334" y="8881"/>
                    </a:cubicBezTo>
                    <a:cubicBezTo>
                      <a:pt x="3357" y="8885"/>
                      <a:pt x="3380" y="8886"/>
                      <a:pt x="3403" y="8886"/>
                    </a:cubicBezTo>
                    <a:cubicBezTo>
                      <a:pt x="3558" y="8886"/>
                      <a:pt x="3706" y="8810"/>
                      <a:pt x="3796" y="8676"/>
                    </a:cubicBezTo>
                    <a:cubicBezTo>
                      <a:pt x="3915" y="8415"/>
                      <a:pt x="3726" y="8132"/>
                      <a:pt x="3453" y="8132"/>
                    </a:cubicBezTo>
                    <a:close/>
                    <a:moveTo>
                      <a:pt x="7730" y="8742"/>
                    </a:moveTo>
                    <a:cubicBezTo>
                      <a:pt x="7579" y="8742"/>
                      <a:pt x="7427" y="8819"/>
                      <a:pt x="7386" y="8984"/>
                    </a:cubicBezTo>
                    <a:cubicBezTo>
                      <a:pt x="7386" y="9010"/>
                      <a:pt x="7386" y="9061"/>
                      <a:pt x="7386" y="9112"/>
                    </a:cubicBezTo>
                    <a:cubicBezTo>
                      <a:pt x="7437" y="9292"/>
                      <a:pt x="7565" y="9445"/>
                      <a:pt x="7745" y="9471"/>
                    </a:cubicBezTo>
                    <a:cubicBezTo>
                      <a:pt x="8027" y="9471"/>
                      <a:pt x="8232" y="9163"/>
                      <a:pt x="8052" y="8907"/>
                    </a:cubicBezTo>
                    <a:cubicBezTo>
                      <a:pt x="7993" y="8800"/>
                      <a:pt x="7862" y="8742"/>
                      <a:pt x="7730" y="8742"/>
                    </a:cubicBezTo>
                    <a:close/>
                    <a:moveTo>
                      <a:pt x="4824" y="10739"/>
                    </a:moveTo>
                    <a:cubicBezTo>
                      <a:pt x="4782" y="10739"/>
                      <a:pt x="4738" y="10744"/>
                      <a:pt x="4693" y="10753"/>
                    </a:cubicBezTo>
                    <a:cubicBezTo>
                      <a:pt x="4257" y="10830"/>
                      <a:pt x="4001" y="11522"/>
                      <a:pt x="4411" y="11805"/>
                    </a:cubicBezTo>
                    <a:lnTo>
                      <a:pt x="4386" y="11805"/>
                    </a:lnTo>
                    <a:cubicBezTo>
                      <a:pt x="4463" y="11856"/>
                      <a:pt x="4539" y="11881"/>
                      <a:pt x="4616" y="11907"/>
                    </a:cubicBezTo>
                    <a:cubicBezTo>
                      <a:pt x="4658" y="11915"/>
                      <a:pt x="4699" y="11918"/>
                      <a:pt x="4739" y="11918"/>
                    </a:cubicBezTo>
                    <a:cubicBezTo>
                      <a:pt x="4978" y="11918"/>
                      <a:pt x="5203" y="11793"/>
                      <a:pt x="5334" y="11574"/>
                    </a:cubicBezTo>
                    <a:cubicBezTo>
                      <a:pt x="5544" y="11178"/>
                      <a:pt x="5246" y="10739"/>
                      <a:pt x="4824" y="10739"/>
                    </a:cubicBezTo>
                    <a:close/>
                    <a:moveTo>
                      <a:pt x="816" y="10950"/>
                    </a:moveTo>
                    <a:cubicBezTo>
                      <a:pt x="784" y="10950"/>
                      <a:pt x="751" y="10953"/>
                      <a:pt x="719" y="10958"/>
                    </a:cubicBezTo>
                    <a:cubicBezTo>
                      <a:pt x="283" y="11035"/>
                      <a:pt x="1" y="11753"/>
                      <a:pt x="411" y="12035"/>
                    </a:cubicBezTo>
                    <a:cubicBezTo>
                      <a:pt x="462" y="12061"/>
                      <a:pt x="539" y="12087"/>
                      <a:pt x="616" y="12112"/>
                    </a:cubicBezTo>
                    <a:cubicBezTo>
                      <a:pt x="658" y="12120"/>
                      <a:pt x="700" y="12123"/>
                      <a:pt x="742" y="12123"/>
                    </a:cubicBezTo>
                    <a:cubicBezTo>
                      <a:pt x="986" y="12123"/>
                      <a:pt x="1229" y="12001"/>
                      <a:pt x="1360" y="11805"/>
                    </a:cubicBezTo>
                    <a:cubicBezTo>
                      <a:pt x="1550" y="11400"/>
                      <a:pt x="1232" y="10950"/>
                      <a:pt x="816" y="1095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7" name="Google Shape;257;p7"/>
              <p:cNvSpPr/>
              <p:nvPr/>
            </p:nvSpPr>
            <p:spPr>
              <a:xfrm rot="1975425">
                <a:off x="429721" y="3624270"/>
                <a:ext cx="773905" cy="1548323"/>
              </a:xfrm>
              <a:custGeom>
                <a:avLst/>
                <a:gdLst/>
                <a:ahLst/>
                <a:cxnLst/>
                <a:rect l="l" t="t" r="r" b="b"/>
                <a:pathLst>
                  <a:path w="30218" h="60461" extrusionOk="0">
                    <a:moveTo>
                      <a:pt x="29718" y="1"/>
                    </a:moveTo>
                    <a:cubicBezTo>
                      <a:pt x="29628" y="1"/>
                      <a:pt x="29537" y="37"/>
                      <a:pt x="29464" y="124"/>
                    </a:cubicBezTo>
                    <a:cubicBezTo>
                      <a:pt x="15053" y="18330"/>
                      <a:pt x="4052" y="40716"/>
                      <a:pt x="52" y="60025"/>
                    </a:cubicBezTo>
                    <a:cubicBezTo>
                      <a:pt x="1" y="60230"/>
                      <a:pt x="129" y="60409"/>
                      <a:pt x="334" y="60461"/>
                    </a:cubicBezTo>
                    <a:lnTo>
                      <a:pt x="411" y="60461"/>
                    </a:lnTo>
                    <a:cubicBezTo>
                      <a:pt x="565" y="60461"/>
                      <a:pt x="719" y="60333"/>
                      <a:pt x="744" y="60179"/>
                    </a:cubicBezTo>
                    <a:cubicBezTo>
                      <a:pt x="4745" y="40947"/>
                      <a:pt x="15668" y="18689"/>
                      <a:pt x="30028" y="560"/>
                    </a:cubicBezTo>
                    <a:cubicBezTo>
                      <a:pt x="30218" y="294"/>
                      <a:pt x="29972" y="1"/>
                      <a:pt x="29718"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58" name="Google Shape;258;p7"/>
            <p:cNvGrpSpPr/>
            <p:nvPr/>
          </p:nvGrpSpPr>
          <p:grpSpPr>
            <a:xfrm rot="273599">
              <a:off x="-543114" y="4033359"/>
              <a:ext cx="1893343" cy="2009669"/>
              <a:chOff x="-542965" y="4033501"/>
              <a:chExt cx="1893409" cy="2009739"/>
            </a:xfrm>
          </p:grpSpPr>
          <p:sp>
            <p:nvSpPr>
              <p:cNvPr id="259" name="Google Shape;259;p7"/>
              <p:cNvSpPr/>
              <p:nvPr/>
            </p:nvSpPr>
            <p:spPr>
              <a:xfrm rot="1975425">
                <a:off x="-199645" y="4301146"/>
                <a:ext cx="1233361" cy="1529782"/>
              </a:xfrm>
              <a:custGeom>
                <a:avLst/>
                <a:gdLst/>
                <a:ahLst/>
                <a:cxnLst/>
                <a:rect l="l" t="t" r="r" b="b"/>
                <a:pathLst>
                  <a:path w="48158" h="59737" extrusionOk="0">
                    <a:moveTo>
                      <a:pt x="39340" y="1"/>
                    </a:moveTo>
                    <a:cubicBezTo>
                      <a:pt x="38303" y="1"/>
                      <a:pt x="37263" y="153"/>
                      <a:pt x="36285" y="451"/>
                    </a:cubicBezTo>
                    <a:cubicBezTo>
                      <a:pt x="32695" y="1579"/>
                      <a:pt x="29823" y="4272"/>
                      <a:pt x="27259" y="7016"/>
                    </a:cubicBezTo>
                    <a:cubicBezTo>
                      <a:pt x="20361" y="14401"/>
                      <a:pt x="14874" y="22940"/>
                      <a:pt x="10489" y="32043"/>
                    </a:cubicBezTo>
                    <a:cubicBezTo>
                      <a:pt x="8976" y="35197"/>
                      <a:pt x="7591" y="37427"/>
                      <a:pt x="5873" y="40505"/>
                    </a:cubicBezTo>
                    <a:cubicBezTo>
                      <a:pt x="2185" y="47138"/>
                      <a:pt x="1874" y="57072"/>
                      <a:pt x="8" y="59727"/>
                    </a:cubicBezTo>
                    <a:lnTo>
                      <a:pt x="8" y="59727"/>
                    </a:lnTo>
                    <a:cubicBezTo>
                      <a:pt x="9880" y="45729"/>
                      <a:pt x="25415" y="30630"/>
                      <a:pt x="38721" y="19888"/>
                    </a:cubicBezTo>
                    <a:cubicBezTo>
                      <a:pt x="41311" y="17811"/>
                      <a:pt x="44029" y="15708"/>
                      <a:pt x="45773" y="12888"/>
                    </a:cubicBezTo>
                    <a:cubicBezTo>
                      <a:pt x="47542" y="10041"/>
                      <a:pt x="48157" y="6246"/>
                      <a:pt x="46388" y="3426"/>
                    </a:cubicBezTo>
                    <a:cubicBezTo>
                      <a:pt x="44910" y="1106"/>
                      <a:pt x="42136" y="1"/>
                      <a:pt x="39340" y="1"/>
                    </a:cubicBezTo>
                    <a:close/>
                    <a:moveTo>
                      <a:pt x="8" y="59727"/>
                    </a:moveTo>
                    <a:lnTo>
                      <a:pt x="8" y="59727"/>
                    </a:lnTo>
                    <a:cubicBezTo>
                      <a:pt x="5" y="59730"/>
                      <a:pt x="3" y="59733"/>
                      <a:pt x="1" y="59736"/>
                    </a:cubicBezTo>
                    <a:lnTo>
                      <a:pt x="1" y="59736"/>
                    </a:lnTo>
                    <a:cubicBezTo>
                      <a:pt x="3" y="59733"/>
                      <a:pt x="5" y="59730"/>
                      <a:pt x="8" y="59727"/>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0" name="Google Shape;260;p7"/>
              <p:cNvSpPr/>
              <p:nvPr/>
            </p:nvSpPr>
            <p:spPr>
              <a:xfrm rot="1975425">
                <a:off x="-226313" y="4245828"/>
                <a:ext cx="1233335" cy="1529500"/>
              </a:xfrm>
              <a:custGeom>
                <a:avLst/>
                <a:gdLst/>
                <a:ahLst/>
                <a:cxnLst/>
                <a:rect l="l" t="t" r="r" b="b"/>
                <a:pathLst>
                  <a:path w="48157" h="59726" extrusionOk="0">
                    <a:moveTo>
                      <a:pt x="39365" y="0"/>
                    </a:moveTo>
                    <a:cubicBezTo>
                      <a:pt x="38317" y="0"/>
                      <a:pt x="37267" y="157"/>
                      <a:pt x="36285" y="466"/>
                    </a:cubicBezTo>
                    <a:cubicBezTo>
                      <a:pt x="32695" y="1569"/>
                      <a:pt x="29823" y="4261"/>
                      <a:pt x="27258" y="7005"/>
                    </a:cubicBezTo>
                    <a:cubicBezTo>
                      <a:pt x="20361" y="14390"/>
                      <a:pt x="14873" y="22929"/>
                      <a:pt x="10488" y="32032"/>
                    </a:cubicBezTo>
                    <a:cubicBezTo>
                      <a:pt x="8975" y="35186"/>
                      <a:pt x="7591" y="37417"/>
                      <a:pt x="5873" y="40494"/>
                    </a:cubicBezTo>
                    <a:cubicBezTo>
                      <a:pt x="2180" y="47161"/>
                      <a:pt x="1872" y="57085"/>
                      <a:pt x="1" y="59726"/>
                    </a:cubicBezTo>
                    <a:lnTo>
                      <a:pt x="1" y="59726"/>
                    </a:lnTo>
                    <a:cubicBezTo>
                      <a:pt x="9873" y="45751"/>
                      <a:pt x="25412" y="30622"/>
                      <a:pt x="38721" y="19878"/>
                    </a:cubicBezTo>
                    <a:cubicBezTo>
                      <a:pt x="41310" y="17801"/>
                      <a:pt x="44029" y="15698"/>
                      <a:pt x="45772" y="12877"/>
                    </a:cubicBezTo>
                    <a:cubicBezTo>
                      <a:pt x="47542" y="10031"/>
                      <a:pt x="48157" y="6236"/>
                      <a:pt x="46362" y="3415"/>
                    </a:cubicBezTo>
                    <a:cubicBezTo>
                      <a:pt x="44909" y="1106"/>
                      <a:pt x="42145" y="0"/>
                      <a:pt x="3936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1" name="Google Shape;261;p7"/>
              <p:cNvSpPr/>
              <p:nvPr/>
            </p:nvSpPr>
            <p:spPr>
              <a:xfrm rot="1975425">
                <a:off x="793900" y="4580211"/>
                <a:ext cx="453745" cy="222385"/>
              </a:xfrm>
              <a:custGeom>
                <a:avLst/>
                <a:gdLst/>
                <a:ahLst/>
                <a:cxnLst/>
                <a:rect l="l" t="t" r="r" b="b"/>
                <a:pathLst>
                  <a:path w="17717" h="8684" extrusionOk="0">
                    <a:moveTo>
                      <a:pt x="13244" y="85"/>
                    </a:moveTo>
                    <a:cubicBezTo>
                      <a:pt x="13109" y="85"/>
                      <a:pt x="12983" y="218"/>
                      <a:pt x="13050" y="351"/>
                    </a:cubicBezTo>
                    <a:cubicBezTo>
                      <a:pt x="13050" y="377"/>
                      <a:pt x="13075" y="403"/>
                      <a:pt x="13101" y="428"/>
                    </a:cubicBezTo>
                    <a:cubicBezTo>
                      <a:pt x="13139" y="454"/>
                      <a:pt x="13184" y="467"/>
                      <a:pt x="13229" y="467"/>
                    </a:cubicBezTo>
                    <a:cubicBezTo>
                      <a:pt x="13274" y="467"/>
                      <a:pt x="13319" y="454"/>
                      <a:pt x="13357" y="428"/>
                    </a:cubicBezTo>
                    <a:cubicBezTo>
                      <a:pt x="13511" y="351"/>
                      <a:pt x="13460" y="146"/>
                      <a:pt x="13306" y="95"/>
                    </a:cubicBezTo>
                    <a:cubicBezTo>
                      <a:pt x="13285" y="88"/>
                      <a:pt x="13264" y="85"/>
                      <a:pt x="13244" y="85"/>
                    </a:cubicBezTo>
                    <a:close/>
                    <a:moveTo>
                      <a:pt x="9983" y="0"/>
                    </a:moveTo>
                    <a:cubicBezTo>
                      <a:pt x="9903" y="0"/>
                      <a:pt x="9827" y="28"/>
                      <a:pt x="9767" y="95"/>
                    </a:cubicBezTo>
                    <a:cubicBezTo>
                      <a:pt x="9742" y="121"/>
                      <a:pt x="9716" y="172"/>
                      <a:pt x="9690" y="223"/>
                    </a:cubicBezTo>
                    <a:cubicBezTo>
                      <a:pt x="9639" y="403"/>
                      <a:pt x="9690" y="582"/>
                      <a:pt x="9844" y="685"/>
                    </a:cubicBezTo>
                    <a:cubicBezTo>
                      <a:pt x="9910" y="731"/>
                      <a:pt x="9982" y="752"/>
                      <a:pt x="10050" y="752"/>
                    </a:cubicBezTo>
                    <a:cubicBezTo>
                      <a:pt x="10249" y="752"/>
                      <a:pt x="10428" y="580"/>
                      <a:pt x="10408" y="351"/>
                    </a:cubicBezTo>
                    <a:cubicBezTo>
                      <a:pt x="10390" y="169"/>
                      <a:pt x="10178" y="0"/>
                      <a:pt x="9983" y="0"/>
                    </a:cubicBezTo>
                    <a:close/>
                    <a:moveTo>
                      <a:pt x="7556" y="654"/>
                    </a:moveTo>
                    <a:cubicBezTo>
                      <a:pt x="7486" y="654"/>
                      <a:pt x="7412" y="721"/>
                      <a:pt x="7434" y="787"/>
                    </a:cubicBezTo>
                    <a:lnTo>
                      <a:pt x="7434" y="813"/>
                    </a:lnTo>
                    <a:cubicBezTo>
                      <a:pt x="7460" y="839"/>
                      <a:pt x="7460" y="839"/>
                      <a:pt x="7460" y="839"/>
                    </a:cubicBezTo>
                    <a:cubicBezTo>
                      <a:pt x="7485" y="864"/>
                      <a:pt x="7517" y="877"/>
                      <a:pt x="7546" y="877"/>
                    </a:cubicBezTo>
                    <a:cubicBezTo>
                      <a:pt x="7575" y="877"/>
                      <a:pt x="7601" y="864"/>
                      <a:pt x="7613" y="839"/>
                    </a:cubicBezTo>
                    <a:cubicBezTo>
                      <a:pt x="7690" y="787"/>
                      <a:pt x="7690" y="685"/>
                      <a:pt x="7588" y="659"/>
                    </a:cubicBezTo>
                    <a:cubicBezTo>
                      <a:pt x="7578" y="656"/>
                      <a:pt x="7567" y="654"/>
                      <a:pt x="7556" y="654"/>
                    </a:cubicBezTo>
                    <a:close/>
                    <a:moveTo>
                      <a:pt x="12799" y="1638"/>
                    </a:moveTo>
                    <a:cubicBezTo>
                      <a:pt x="12396" y="1638"/>
                      <a:pt x="11973" y="2067"/>
                      <a:pt x="12178" y="2454"/>
                    </a:cubicBezTo>
                    <a:lnTo>
                      <a:pt x="12152" y="2454"/>
                    </a:lnTo>
                    <a:cubicBezTo>
                      <a:pt x="12203" y="2531"/>
                      <a:pt x="12255" y="2582"/>
                      <a:pt x="12306" y="2634"/>
                    </a:cubicBezTo>
                    <a:cubicBezTo>
                      <a:pt x="12435" y="2734"/>
                      <a:pt x="12595" y="2786"/>
                      <a:pt x="12756" y="2786"/>
                    </a:cubicBezTo>
                    <a:cubicBezTo>
                      <a:pt x="12885" y="2786"/>
                      <a:pt x="13013" y="2753"/>
                      <a:pt x="13127" y="2685"/>
                    </a:cubicBezTo>
                    <a:cubicBezTo>
                      <a:pt x="13511" y="2403"/>
                      <a:pt x="13409" y="1787"/>
                      <a:pt x="12947" y="1659"/>
                    </a:cubicBezTo>
                    <a:cubicBezTo>
                      <a:pt x="12899" y="1645"/>
                      <a:pt x="12849" y="1638"/>
                      <a:pt x="12799" y="1638"/>
                    </a:cubicBezTo>
                    <a:close/>
                    <a:moveTo>
                      <a:pt x="6278" y="2155"/>
                    </a:moveTo>
                    <a:cubicBezTo>
                      <a:pt x="6196" y="2155"/>
                      <a:pt x="6115" y="2183"/>
                      <a:pt x="6049" y="2249"/>
                    </a:cubicBezTo>
                    <a:lnTo>
                      <a:pt x="6075" y="2249"/>
                    </a:lnTo>
                    <a:cubicBezTo>
                      <a:pt x="6049" y="2275"/>
                      <a:pt x="6024" y="2326"/>
                      <a:pt x="5998" y="2377"/>
                    </a:cubicBezTo>
                    <a:cubicBezTo>
                      <a:pt x="5947" y="2557"/>
                      <a:pt x="5998" y="2736"/>
                      <a:pt x="6152" y="2839"/>
                    </a:cubicBezTo>
                    <a:cubicBezTo>
                      <a:pt x="6212" y="2886"/>
                      <a:pt x="6279" y="2906"/>
                      <a:pt x="6345" y="2906"/>
                    </a:cubicBezTo>
                    <a:cubicBezTo>
                      <a:pt x="6532" y="2906"/>
                      <a:pt x="6709" y="2740"/>
                      <a:pt x="6690" y="2531"/>
                    </a:cubicBezTo>
                    <a:cubicBezTo>
                      <a:pt x="6690" y="2330"/>
                      <a:pt x="6481" y="2155"/>
                      <a:pt x="6278" y="2155"/>
                    </a:cubicBezTo>
                    <a:close/>
                    <a:moveTo>
                      <a:pt x="15296" y="2488"/>
                    </a:moveTo>
                    <a:cubicBezTo>
                      <a:pt x="15012" y="2488"/>
                      <a:pt x="14712" y="2798"/>
                      <a:pt x="14870" y="3070"/>
                    </a:cubicBezTo>
                    <a:cubicBezTo>
                      <a:pt x="14896" y="3121"/>
                      <a:pt x="14922" y="3146"/>
                      <a:pt x="14947" y="3198"/>
                    </a:cubicBezTo>
                    <a:cubicBezTo>
                      <a:pt x="15046" y="3268"/>
                      <a:pt x="15152" y="3308"/>
                      <a:pt x="15258" y="3308"/>
                    </a:cubicBezTo>
                    <a:cubicBezTo>
                      <a:pt x="15344" y="3308"/>
                      <a:pt x="15430" y="3281"/>
                      <a:pt x="15511" y="3223"/>
                    </a:cubicBezTo>
                    <a:cubicBezTo>
                      <a:pt x="15793" y="3044"/>
                      <a:pt x="15716" y="2608"/>
                      <a:pt x="15409" y="2505"/>
                    </a:cubicBezTo>
                    <a:cubicBezTo>
                      <a:pt x="15372" y="2493"/>
                      <a:pt x="15334" y="2488"/>
                      <a:pt x="15296" y="2488"/>
                    </a:cubicBezTo>
                    <a:close/>
                    <a:moveTo>
                      <a:pt x="3455" y="3035"/>
                    </a:moveTo>
                    <a:cubicBezTo>
                      <a:pt x="3318" y="3035"/>
                      <a:pt x="3186" y="3190"/>
                      <a:pt x="3254" y="3326"/>
                    </a:cubicBezTo>
                    <a:cubicBezTo>
                      <a:pt x="3254" y="3352"/>
                      <a:pt x="3280" y="3352"/>
                      <a:pt x="3306" y="3377"/>
                    </a:cubicBezTo>
                    <a:cubicBezTo>
                      <a:pt x="3348" y="3420"/>
                      <a:pt x="3398" y="3439"/>
                      <a:pt x="3447" y="3439"/>
                    </a:cubicBezTo>
                    <a:cubicBezTo>
                      <a:pt x="3488" y="3439"/>
                      <a:pt x="3527" y="3426"/>
                      <a:pt x="3562" y="3403"/>
                    </a:cubicBezTo>
                    <a:cubicBezTo>
                      <a:pt x="3690" y="3300"/>
                      <a:pt x="3665" y="3095"/>
                      <a:pt x="3511" y="3044"/>
                    </a:cubicBezTo>
                    <a:cubicBezTo>
                      <a:pt x="3492" y="3038"/>
                      <a:pt x="3474" y="3035"/>
                      <a:pt x="3455" y="3035"/>
                    </a:cubicBezTo>
                    <a:close/>
                    <a:moveTo>
                      <a:pt x="10101" y="2744"/>
                    </a:moveTo>
                    <a:cubicBezTo>
                      <a:pt x="10028" y="2744"/>
                      <a:pt x="9956" y="2766"/>
                      <a:pt x="9894" y="2817"/>
                    </a:cubicBezTo>
                    <a:lnTo>
                      <a:pt x="9894" y="2817"/>
                    </a:lnTo>
                    <a:cubicBezTo>
                      <a:pt x="9894" y="2816"/>
                      <a:pt x="9895" y="2815"/>
                      <a:pt x="9896" y="2813"/>
                    </a:cubicBezTo>
                    <a:lnTo>
                      <a:pt x="9896" y="2813"/>
                    </a:lnTo>
                    <a:lnTo>
                      <a:pt x="9870" y="2839"/>
                    </a:lnTo>
                    <a:cubicBezTo>
                      <a:pt x="9878" y="2831"/>
                      <a:pt x="9886" y="2824"/>
                      <a:pt x="9894" y="2817"/>
                    </a:cubicBezTo>
                    <a:lnTo>
                      <a:pt x="9894" y="2817"/>
                    </a:lnTo>
                    <a:cubicBezTo>
                      <a:pt x="9869" y="2867"/>
                      <a:pt x="9844" y="2916"/>
                      <a:pt x="9819" y="2941"/>
                    </a:cubicBezTo>
                    <a:cubicBezTo>
                      <a:pt x="9767" y="3121"/>
                      <a:pt x="9819" y="3300"/>
                      <a:pt x="9973" y="3429"/>
                    </a:cubicBezTo>
                    <a:cubicBezTo>
                      <a:pt x="10030" y="3467"/>
                      <a:pt x="10094" y="3485"/>
                      <a:pt x="10158" y="3485"/>
                    </a:cubicBezTo>
                    <a:cubicBezTo>
                      <a:pt x="10348" y="3485"/>
                      <a:pt x="10530" y="3326"/>
                      <a:pt x="10511" y="3095"/>
                    </a:cubicBezTo>
                    <a:cubicBezTo>
                      <a:pt x="10511" y="2913"/>
                      <a:pt x="10304" y="2744"/>
                      <a:pt x="10101" y="2744"/>
                    </a:cubicBezTo>
                    <a:close/>
                    <a:moveTo>
                      <a:pt x="14770" y="4548"/>
                    </a:moveTo>
                    <a:cubicBezTo>
                      <a:pt x="14646" y="4548"/>
                      <a:pt x="14495" y="4700"/>
                      <a:pt x="14563" y="4813"/>
                    </a:cubicBezTo>
                    <a:cubicBezTo>
                      <a:pt x="14588" y="4839"/>
                      <a:pt x="14588" y="4865"/>
                      <a:pt x="14614" y="4890"/>
                    </a:cubicBezTo>
                    <a:cubicBezTo>
                      <a:pt x="14661" y="4922"/>
                      <a:pt x="14719" y="4944"/>
                      <a:pt x="14780" y="4944"/>
                    </a:cubicBezTo>
                    <a:cubicBezTo>
                      <a:pt x="14818" y="4944"/>
                      <a:pt x="14857" y="4935"/>
                      <a:pt x="14896" y="4916"/>
                    </a:cubicBezTo>
                    <a:cubicBezTo>
                      <a:pt x="15024" y="4813"/>
                      <a:pt x="14998" y="4608"/>
                      <a:pt x="14819" y="4557"/>
                    </a:cubicBezTo>
                    <a:cubicBezTo>
                      <a:pt x="14804" y="4551"/>
                      <a:pt x="14787" y="4548"/>
                      <a:pt x="14770" y="4548"/>
                    </a:cubicBezTo>
                    <a:close/>
                    <a:moveTo>
                      <a:pt x="4573" y="4622"/>
                    </a:moveTo>
                    <a:cubicBezTo>
                      <a:pt x="4312" y="4622"/>
                      <a:pt x="4040" y="4894"/>
                      <a:pt x="4177" y="5147"/>
                    </a:cubicBezTo>
                    <a:cubicBezTo>
                      <a:pt x="4203" y="5172"/>
                      <a:pt x="4229" y="5224"/>
                      <a:pt x="4254" y="5249"/>
                    </a:cubicBezTo>
                    <a:cubicBezTo>
                      <a:pt x="4344" y="5324"/>
                      <a:pt x="4451" y="5364"/>
                      <a:pt x="4555" y="5364"/>
                    </a:cubicBezTo>
                    <a:cubicBezTo>
                      <a:pt x="4630" y="5364"/>
                      <a:pt x="4703" y="5343"/>
                      <a:pt x="4767" y="5300"/>
                    </a:cubicBezTo>
                    <a:cubicBezTo>
                      <a:pt x="5024" y="5121"/>
                      <a:pt x="4972" y="4711"/>
                      <a:pt x="4665" y="4634"/>
                    </a:cubicBezTo>
                    <a:cubicBezTo>
                      <a:pt x="4635" y="4626"/>
                      <a:pt x="4604" y="4622"/>
                      <a:pt x="4573" y="4622"/>
                    </a:cubicBezTo>
                    <a:close/>
                    <a:moveTo>
                      <a:pt x="8987" y="4400"/>
                    </a:moveTo>
                    <a:cubicBezTo>
                      <a:pt x="8604" y="4400"/>
                      <a:pt x="8182" y="4821"/>
                      <a:pt x="8383" y="5224"/>
                    </a:cubicBezTo>
                    <a:cubicBezTo>
                      <a:pt x="8408" y="5275"/>
                      <a:pt x="8460" y="5352"/>
                      <a:pt x="8537" y="5403"/>
                    </a:cubicBezTo>
                    <a:cubicBezTo>
                      <a:pt x="8665" y="5503"/>
                      <a:pt x="8818" y="5555"/>
                      <a:pt x="8972" y="5555"/>
                    </a:cubicBezTo>
                    <a:cubicBezTo>
                      <a:pt x="9094" y="5555"/>
                      <a:pt x="9218" y="5522"/>
                      <a:pt x="9331" y="5454"/>
                    </a:cubicBezTo>
                    <a:cubicBezTo>
                      <a:pt x="9716" y="5172"/>
                      <a:pt x="9614" y="4557"/>
                      <a:pt x="9152" y="4429"/>
                    </a:cubicBezTo>
                    <a:cubicBezTo>
                      <a:pt x="9099" y="4409"/>
                      <a:pt x="9044" y="4400"/>
                      <a:pt x="8987" y="4400"/>
                    </a:cubicBezTo>
                    <a:close/>
                    <a:moveTo>
                      <a:pt x="16985" y="4741"/>
                    </a:moveTo>
                    <a:cubicBezTo>
                      <a:pt x="16596" y="4741"/>
                      <a:pt x="16152" y="5169"/>
                      <a:pt x="16358" y="5557"/>
                    </a:cubicBezTo>
                    <a:cubicBezTo>
                      <a:pt x="16409" y="5634"/>
                      <a:pt x="16460" y="5685"/>
                      <a:pt x="16511" y="5736"/>
                    </a:cubicBezTo>
                    <a:cubicBezTo>
                      <a:pt x="16640" y="5836"/>
                      <a:pt x="16793" y="5889"/>
                      <a:pt x="16947" y="5889"/>
                    </a:cubicBezTo>
                    <a:cubicBezTo>
                      <a:pt x="17069" y="5889"/>
                      <a:pt x="17193" y="5856"/>
                      <a:pt x="17306" y="5788"/>
                    </a:cubicBezTo>
                    <a:cubicBezTo>
                      <a:pt x="17717" y="5506"/>
                      <a:pt x="17614" y="4890"/>
                      <a:pt x="17127" y="4762"/>
                    </a:cubicBezTo>
                    <a:cubicBezTo>
                      <a:pt x="17081" y="4748"/>
                      <a:pt x="17034" y="4741"/>
                      <a:pt x="16985" y="4741"/>
                    </a:cubicBezTo>
                    <a:close/>
                    <a:moveTo>
                      <a:pt x="6587" y="6245"/>
                    </a:moveTo>
                    <a:cubicBezTo>
                      <a:pt x="6511" y="6245"/>
                      <a:pt x="6414" y="6334"/>
                      <a:pt x="6460" y="6403"/>
                    </a:cubicBezTo>
                    <a:cubicBezTo>
                      <a:pt x="6460" y="6429"/>
                      <a:pt x="6485" y="6429"/>
                      <a:pt x="6485" y="6454"/>
                    </a:cubicBezTo>
                    <a:cubicBezTo>
                      <a:pt x="6511" y="6467"/>
                      <a:pt x="6536" y="6474"/>
                      <a:pt x="6562" y="6474"/>
                    </a:cubicBezTo>
                    <a:cubicBezTo>
                      <a:pt x="6588" y="6474"/>
                      <a:pt x="6613" y="6467"/>
                      <a:pt x="6639" y="6454"/>
                    </a:cubicBezTo>
                    <a:cubicBezTo>
                      <a:pt x="6716" y="6403"/>
                      <a:pt x="6690" y="6275"/>
                      <a:pt x="6613" y="6249"/>
                    </a:cubicBezTo>
                    <a:cubicBezTo>
                      <a:pt x="6605" y="6246"/>
                      <a:pt x="6596" y="6245"/>
                      <a:pt x="6587" y="6245"/>
                    </a:cubicBezTo>
                    <a:close/>
                    <a:moveTo>
                      <a:pt x="813" y="5837"/>
                    </a:moveTo>
                    <a:cubicBezTo>
                      <a:pt x="428" y="5837"/>
                      <a:pt x="1" y="6278"/>
                      <a:pt x="203" y="6659"/>
                    </a:cubicBezTo>
                    <a:cubicBezTo>
                      <a:pt x="228" y="6711"/>
                      <a:pt x="280" y="6788"/>
                      <a:pt x="357" y="6839"/>
                    </a:cubicBezTo>
                    <a:cubicBezTo>
                      <a:pt x="485" y="6939"/>
                      <a:pt x="638" y="6991"/>
                      <a:pt x="792" y="6991"/>
                    </a:cubicBezTo>
                    <a:cubicBezTo>
                      <a:pt x="915" y="6991"/>
                      <a:pt x="1038" y="6958"/>
                      <a:pt x="1152" y="6890"/>
                    </a:cubicBezTo>
                    <a:cubicBezTo>
                      <a:pt x="1536" y="6608"/>
                      <a:pt x="1434" y="5993"/>
                      <a:pt x="972" y="5865"/>
                    </a:cubicBezTo>
                    <a:cubicBezTo>
                      <a:pt x="921" y="5845"/>
                      <a:pt x="868" y="5837"/>
                      <a:pt x="813" y="5837"/>
                    </a:cubicBezTo>
                    <a:close/>
                    <a:moveTo>
                      <a:pt x="8010" y="7201"/>
                    </a:moveTo>
                    <a:cubicBezTo>
                      <a:pt x="7933" y="7201"/>
                      <a:pt x="7856" y="7225"/>
                      <a:pt x="7791" y="7279"/>
                    </a:cubicBezTo>
                    <a:lnTo>
                      <a:pt x="7791" y="7279"/>
                    </a:lnTo>
                    <a:cubicBezTo>
                      <a:pt x="7792" y="7278"/>
                      <a:pt x="7792" y="7276"/>
                      <a:pt x="7793" y="7275"/>
                    </a:cubicBezTo>
                    <a:lnTo>
                      <a:pt x="7793" y="7275"/>
                    </a:lnTo>
                    <a:lnTo>
                      <a:pt x="7767" y="7301"/>
                    </a:lnTo>
                    <a:cubicBezTo>
                      <a:pt x="7775" y="7293"/>
                      <a:pt x="7783" y="7286"/>
                      <a:pt x="7791" y="7279"/>
                    </a:cubicBezTo>
                    <a:lnTo>
                      <a:pt x="7791" y="7279"/>
                    </a:lnTo>
                    <a:cubicBezTo>
                      <a:pt x="7766" y="7328"/>
                      <a:pt x="7741" y="7353"/>
                      <a:pt x="7716" y="7403"/>
                    </a:cubicBezTo>
                    <a:cubicBezTo>
                      <a:pt x="7665" y="7583"/>
                      <a:pt x="7716" y="7762"/>
                      <a:pt x="7870" y="7890"/>
                    </a:cubicBezTo>
                    <a:cubicBezTo>
                      <a:pt x="7928" y="7929"/>
                      <a:pt x="7992" y="7946"/>
                      <a:pt x="8055" y="7946"/>
                    </a:cubicBezTo>
                    <a:cubicBezTo>
                      <a:pt x="8245" y="7946"/>
                      <a:pt x="8428" y="7788"/>
                      <a:pt x="8408" y="7557"/>
                    </a:cubicBezTo>
                    <a:cubicBezTo>
                      <a:pt x="8408" y="7360"/>
                      <a:pt x="8209" y="7201"/>
                      <a:pt x="8010" y="7201"/>
                    </a:cubicBezTo>
                    <a:close/>
                    <a:moveTo>
                      <a:pt x="4446" y="7536"/>
                    </a:moveTo>
                    <a:cubicBezTo>
                      <a:pt x="4057" y="7536"/>
                      <a:pt x="3613" y="7964"/>
                      <a:pt x="3818" y="8352"/>
                    </a:cubicBezTo>
                    <a:cubicBezTo>
                      <a:pt x="3844" y="8429"/>
                      <a:pt x="3895" y="8480"/>
                      <a:pt x="3972" y="8531"/>
                    </a:cubicBezTo>
                    <a:cubicBezTo>
                      <a:pt x="4087" y="8631"/>
                      <a:pt x="4241" y="8684"/>
                      <a:pt x="4399" y="8684"/>
                    </a:cubicBezTo>
                    <a:cubicBezTo>
                      <a:pt x="4525" y="8684"/>
                      <a:pt x="4654" y="8651"/>
                      <a:pt x="4767" y="8583"/>
                    </a:cubicBezTo>
                    <a:cubicBezTo>
                      <a:pt x="5152" y="8301"/>
                      <a:pt x="5049" y="7685"/>
                      <a:pt x="4588" y="7557"/>
                    </a:cubicBezTo>
                    <a:cubicBezTo>
                      <a:pt x="4542" y="7543"/>
                      <a:pt x="4495" y="7536"/>
                      <a:pt x="4446" y="7536"/>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2" name="Google Shape;262;p7"/>
              <p:cNvSpPr/>
              <p:nvPr/>
            </p:nvSpPr>
            <p:spPr>
              <a:xfrm rot="1975425">
                <a:off x="-258319" y="4368161"/>
                <a:ext cx="1018897" cy="1310598"/>
              </a:xfrm>
              <a:custGeom>
                <a:avLst/>
                <a:gdLst/>
                <a:ahLst/>
                <a:cxnLst/>
                <a:rect l="l" t="t" r="r" b="b"/>
                <a:pathLst>
                  <a:path w="39784" h="51178" extrusionOk="0">
                    <a:moveTo>
                      <a:pt x="39268" y="0"/>
                    </a:moveTo>
                    <a:cubicBezTo>
                      <a:pt x="39198" y="0"/>
                      <a:pt x="39125" y="22"/>
                      <a:pt x="39054" y="72"/>
                    </a:cubicBezTo>
                    <a:cubicBezTo>
                      <a:pt x="26772" y="10380"/>
                      <a:pt x="10053" y="27535"/>
                      <a:pt x="104" y="50665"/>
                    </a:cubicBezTo>
                    <a:cubicBezTo>
                      <a:pt x="1" y="50895"/>
                      <a:pt x="180" y="51152"/>
                      <a:pt x="437" y="51177"/>
                    </a:cubicBezTo>
                    <a:cubicBezTo>
                      <a:pt x="565" y="51177"/>
                      <a:pt x="668" y="51075"/>
                      <a:pt x="719" y="50972"/>
                    </a:cubicBezTo>
                    <a:cubicBezTo>
                      <a:pt x="10668" y="27945"/>
                      <a:pt x="27310" y="10868"/>
                      <a:pt x="39516" y="611"/>
                    </a:cubicBezTo>
                    <a:cubicBezTo>
                      <a:pt x="39784" y="363"/>
                      <a:pt x="39555" y="0"/>
                      <a:pt x="39268"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sp>
        <p:nvSpPr>
          <p:cNvPr id="263" name="Google Shape;263;p7"/>
          <p:cNvSpPr txBox="1">
            <a:spLocks noGrp="1"/>
          </p:cNvSpPr>
          <p:nvPr>
            <p:ph type="body" idx="1"/>
          </p:nvPr>
        </p:nvSpPr>
        <p:spPr>
          <a:xfrm>
            <a:off x="2622008" y="2702588"/>
            <a:ext cx="6948000" cy="2609200"/>
          </a:xfrm>
          <a:prstGeom prst="rect">
            <a:avLst/>
          </a:prstGeom>
        </p:spPr>
        <p:txBody>
          <a:bodyPr spcFirstLastPara="1" wrap="square" lIns="91425" tIns="91425" rIns="91425" bIns="91425" anchor="ctr" anchorCtr="0">
            <a:noAutofit/>
          </a:bodyPr>
          <a:lstStyle>
            <a:lvl1pPr marL="609585" lvl="0" indent="-423323">
              <a:lnSpc>
                <a:spcPct val="100000"/>
              </a:lnSpc>
              <a:spcBef>
                <a:spcPts val="0"/>
              </a:spcBef>
              <a:spcAft>
                <a:spcPts val="0"/>
              </a:spcAft>
              <a:buSzPts val="1400"/>
              <a:buAutoNum type="arabicPeriod"/>
              <a:defRPr/>
            </a:lvl1pPr>
            <a:lvl2pPr marL="1219170" lvl="1" indent="-423323">
              <a:lnSpc>
                <a:spcPct val="100000"/>
              </a:lnSpc>
              <a:spcBef>
                <a:spcPts val="0"/>
              </a:spcBef>
              <a:spcAft>
                <a:spcPts val="0"/>
              </a:spcAft>
              <a:buSzPts val="1400"/>
              <a:buAutoNum type="alphaLcPeriod"/>
              <a:defRPr/>
            </a:lvl2pPr>
            <a:lvl3pPr marL="1828754" lvl="2" indent="-423323">
              <a:lnSpc>
                <a:spcPct val="100000"/>
              </a:lnSpc>
              <a:spcBef>
                <a:spcPts val="0"/>
              </a:spcBef>
              <a:spcAft>
                <a:spcPts val="0"/>
              </a:spcAft>
              <a:buSzPts val="1400"/>
              <a:buAutoNum type="romanLcPeriod"/>
              <a:defRPr/>
            </a:lvl3pPr>
            <a:lvl4pPr marL="2438339" lvl="3" indent="-423323">
              <a:lnSpc>
                <a:spcPct val="100000"/>
              </a:lnSpc>
              <a:spcBef>
                <a:spcPts val="0"/>
              </a:spcBef>
              <a:spcAft>
                <a:spcPts val="0"/>
              </a:spcAft>
              <a:buSzPts val="1400"/>
              <a:buAutoNum type="arabicPeriod"/>
              <a:defRPr/>
            </a:lvl4pPr>
            <a:lvl5pPr marL="3047924" lvl="4" indent="-423323">
              <a:lnSpc>
                <a:spcPct val="100000"/>
              </a:lnSpc>
              <a:spcBef>
                <a:spcPts val="0"/>
              </a:spcBef>
              <a:spcAft>
                <a:spcPts val="0"/>
              </a:spcAft>
              <a:buSzPts val="1400"/>
              <a:buAutoNum type="alphaLcPeriod"/>
              <a:defRPr/>
            </a:lvl5pPr>
            <a:lvl6pPr marL="3657509" lvl="5" indent="-423323">
              <a:lnSpc>
                <a:spcPct val="100000"/>
              </a:lnSpc>
              <a:spcBef>
                <a:spcPts val="0"/>
              </a:spcBef>
              <a:spcAft>
                <a:spcPts val="0"/>
              </a:spcAft>
              <a:buSzPts val="1400"/>
              <a:buAutoNum type="romanLcPeriod"/>
              <a:defRPr/>
            </a:lvl6pPr>
            <a:lvl7pPr marL="4267093" lvl="6" indent="-423323">
              <a:lnSpc>
                <a:spcPct val="100000"/>
              </a:lnSpc>
              <a:spcBef>
                <a:spcPts val="0"/>
              </a:spcBef>
              <a:spcAft>
                <a:spcPts val="0"/>
              </a:spcAft>
              <a:buSzPts val="1400"/>
              <a:buAutoNum type="arabicPeriod"/>
              <a:defRPr/>
            </a:lvl7pPr>
            <a:lvl8pPr marL="4876678" lvl="7" indent="-423323">
              <a:lnSpc>
                <a:spcPct val="100000"/>
              </a:lnSpc>
              <a:spcBef>
                <a:spcPts val="0"/>
              </a:spcBef>
              <a:spcAft>
                <a:spcPts val="0"/>
              </a:spcAft>
              <a:buSzPts val="1400"/>
              <a:buAutoNum type="alphaLcPeriod"/>
              <a:defRPr/>
            </a:lvl8pPr>
            <a:lvl9pPr marL="5486263" lvl="8" indent="-423323">
              <a:lnSpc>
                <a:spcPct val="100000"/>
              </a:lnSpc>
              <a:spcBef>
                <a:spcPts val="0"/>
              </a:spcBef>
              <a:spcAft>
                <a:spcPts val="0"/>
              </a:spcAft>
              <a:buSzPts val="1400"/>
              <a:buAutoNum type="romanLcPeriod"/>
              <a:defRPr/>
            </a:lvl9pPr>
          </a:lstStyle>
          <a:p>
            <a:endParaRPr/>
          </a:p>
        </p:txBody>
      </p:sp>
      <p:sp>
        <p:nvSpPr>
          <p:cNvPr id="264" name="Google Shape;264;p7"/>
          <p:cNvSpPr txBox="1">
            <a:spLocks noGrp="1"/>
          </p:cNvSpPr>
          <p:nvPr>
            <p:ph type="title"/>
          </p:nvPr>
        </p:nvSpPr>
        <p:spPr>
          <a:xfrm>
            <a:off x="2960600" y="1292851"/>
            <a:ext cx="6270800" cy="435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960"/>
            </a:lvl1pPr>
            <a:lvl2pPr lvl="1" rtl="0">
              <a:spcBef>
                <a:spcPts val="0"/>
              </a:spcBef>
              <a:spcAft>
                <a:spcPts val="0"/>
              </a:spcAft>
              <a:buSzPts val="2200"/>
              <a:buNone/>
              <a:defRPr/>
            </a:lvl2pPr>
            <a:lvl3pPr lvl="2" rtl="0">
              <a:spcBef>
                <a:spcPts val="0"/>
              </a:spcBef>
              <a:spcAft>
                <a:spcPts val="0"/>
              </a:spcAft>
              <a:buSzPts val="2200"/>
              <a:buNone/>
              <a:defRPr/>
            </a:lvl3pPr>
            <a:lvl4pPr lvl="3" rtl="0">
              <a:spcBef>
                <a:spcPts val="0"/>
              </a:spcBef>
              <a:spcAft>
                <a:spcPts val="0"/>
              </a:spcAft>
              <a:buSzPts val="2200"/>
              <a:buNone/>
              <a:defRPr/>
            </a:lvl4pPr>
            <a:lvl5pPr lvl="4" rtl="0">
              <a:spcBef>
                <a:spcPts val="0"/>
              </a:spcBef>
              <a:spcAft>
                <a:spcPts val="0"/>
              </a:spcAft>
              <a:buSzPts val="2200"/>
              <a:buNone/>
              <a:defRPr/>
            </a:lvl5pPr>
            <a:lvl6pPr lvl="5" rtl="0">
              <a:spcBef>
                <a:spcPts val="0"/>
              </a:spcBef>
              <a:spcAft>
                <a:spcPts val="0"/>
              </a:spcAft>
              <a:buSzPts val="2200"/>
              <a:buNone/>
              <a:defRPr/>
            </a:lvl6pPr>
            <a:lvl7pPr lvl="6" rtl="0">
              <a:spcBef>
                <a:spcPts val="0"/>
              </a:spcBef>
              <a:spcAft>
                <a:spcPts val="0"/>
              </a:spcAft>
              <a:buSzPts val="2200"/>
              <a:buNone/>
              <a:defRPr/>
            </a:lvl7pPr>
            <a:lvl8pPr lvl="7" rtl="0">
              <a:spcBef>
                <a:spcPts val="0"/>
              </a:spcBef>
              <a:spcAft>
                <a:spcPts val="0"/>
              </a:spcAft>
              <a:buSzPts val="2200"/>
              <a:buNone/>
              <a:defRPr/>
            </a:lvl8pPr>
            <a:lvl9pPr lvl="8" rtl="0">
              <a:spcBef>
                <a:spcPts val="0"/>
              </a:spcBef>
              <a:spcAft>
                <a:spcPts val="0"/>
              </a:spcAft>
              <a:buSzPts val="2200"/>
              <a:buNone/>
              <a:defRPr/>
            </a:lvl9pPr>
          </a:lstStyle>
          <a:p>
            <a:endParaRPr/>
          </a:p>
        </p:txBody>
      </p:sp>
      <p:grpSp>
        <p:nvGrpSpPr>
          <p:cNvPr id="265" name="Google Shape;265;p7"/>
          <p:cNvGrpSpPr/>
          <p:nvPr/>
        </p:nvGrpSpPr>
        <p:grpSpPr>
          <a:xfrm rot="8100000" flipH="1">
            <a:off x="10578329" y="2866856"/>
            <a:ext cx="2437596" cy="2565792"/>
            <a:chOff x="1526600" y="450800"/>
            <a:chExt cx="4540675" cy="4779475"/>
          </a:xfrm>
        </p:grpSpPr>
        <p:sp>
          <p:nvSpPr>
            <p:cNvPr id="266" name="Google Shape;266;p7"/>
            <p:cNvSpPr/>
            <p:nvPr/>
          </p:nvSpPr>
          <p:spPr>
            <a:xfrm>
              <a:off x="1610100" y="473575"/>
              <a:ext cx="4457175" cy="4689450"/>
            </a:xfrm>
            <a:custGeom>
              <a:avLst/>
              <a:gdLst/>
              <a:ahLst/>
              <a:cxnLst/>
              <a:rect l="l" t="t" r="r" b="b"/>
              <a:pathLst>
                <a:path w="178287" h="187578" extrusionOk="0">
                  <a:moveTo>
                    <a:pt x="95602" y="1"/>
                  </a:moveTo>
                  <a:cubicBezTo>
                    <a:pt x="95141" y="1"/>
                    <a:pt x="94676" y="129"/>
                    <a:pt x="94258" y="394"/>
                  </a:cubicBezTo>
                  <a:lnTo>
                    <a:pt x="0" y="63859"/>
                  </a:lnTo>
                  <a:lnTo>
                    <a:pt x="79645" y="185257"/>
                  </a:lnTo>
                  <a:cubicBezTo>
                    <a:pt x="80631" y="186769"/>
                    <a:pt x="82280" y="187578"/>
                    <a:pt x="83965" y="187578"/>
                  </a:cubicBezTo>
                  <a:cubicBezTo>
                    <a:pt x="84955" y="187578"/>
                    <a:pt x="85959" y="187298"/>
                    <a:pt x="86847" y="186719"/>
                  </a:cubicBezTo>
                  <a:lnTo>
                    <a:pt x="176826" y="126176"/>
                  </a:lnTo>
                  <a:cubicBezTo>
                    <a:pt x="177974" y="125393"/>
                    <a:pt x="178287" y="123880"/>
                    <a:pt x="177504" y="122732"/>
                  </a:cubicBezTo>
                  <a:lnTo>
                    <a:pt x="97703" y="1125"/>
                  </a:lnTo>
                  <a:cubicBezTo>
                    <a:pt x="97205" y="394"/>
                    <a:pt x="96410" y="1"/>
                    <a:pt x="95602" y="1"/>
                  </a:cubicBezTo>
                  <a:close/>
                </a:path>
              </a:pathLst>
            </a:custGeom>
            <a:solidFill>
              <a:srgbClr val="119B9B"/>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7" name="Google Shape;267;p7"/>
            <p:cNvSpPr/>
            <p:nvPr/>
          </p:nvSpPr>
          <p:spPr>
            <a:xfrm>
              <a:off x="1616625" y="450800"/>
              <a:ext cx="4391950" cy="4645025"/>
            </a:xfrm>
            <a:custGeom>
              <a:avLst/>
              <a:gdLst/>
              <a:ahLst/>
              <a:cxnLst/>
              <a:rect l="l" t="t" r="r" b="b"/>
              <a:pathLst>
                <a:path w="175678" h="185801" extrusionOk="0">
                  <a:moveTo>
                    <a:pt x="93162" y="0"/>
                  </a:moveTo>
                  <a:lnTo>
                    <a:pt x="0" y="61587"/>
                  </a:lnTo>
                  <a:lnTo>
                    <a:pt x="80323" y="184028"/>
                  </a:lnTo>
                  <a:cubicBezTo>
                    <a:pt x="81085" y="185187"/>
                    <a:pt x="82329" y="185800"/>
                    <a:pt x="83604" y="185800"/>
                  </a:cubicBezTo>
                  <a:cubicBezTo>
                    <a:pt x="84339" y="185800"/>
                    <a:pt x="85083" y="185597"/>
                    <a:pt x="85751" y="185177"/>
                  </a:cubicBezTo>
                  <a:lnTo>
                    <a:pt x="175677" y="125782"/>
                  </a:lnTo>
                  <a:lnTo>
                    <a:pt x="93162" y="0"/>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8" name="Google Shape;268;p7"/>
            <p:cNvSpPr/>
            <p:nvPr/>
          </p:nvSpPr>
          <p:spPr>
            <a:xfrm>
              <a:off x="3931325" y="462525"/>
              <a:ext cx="2064200" cy="3145900"/>
            </a:xfrm>
            <a:custGeom>
              <a:avLst/>
              <a:gdLst/>
              <a:ahLst/>
              <a:cxnLst/>
              <a:rect l="l" t="t" r="r" b="b"/>
              <a:pathLst>
                <a:path w="82568" h="125836" fill="none" extrusionOk="0">
                  <a:moveTo>
                    <a:pt x="0" y="1"/>
                  </a:moveTo>
                  <a:lnTo>
                    <a:pt x="82567" y="125835"/>
                  </a:lnTo>
                </a:path>
              </a:pathLst>
            </a:custGeom>
            <a:noFill/>
            <a:ln w="11750" cap="flat" cmpd="sng">
              <a:solidFill>
                <a:schemeClr val="dk1"/>
              </a:solidFill>
              <a:prstDash val="solid"/>
              <a:miter lim="5219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9" name="Google Shape;269;p7"/>
            <p:cNvSpPr/>
            <p:nvPr/>
          </p:nvSpPr>
          <p:spPr>
            <a:xfrm>
              <a:off x="3898700" y="482100"/>
              <a:ext cx="2065500" cy="3145900"/>
            </a:xfrm>
            <a:custGeom>
              <a:avLst/>
              <a:gdLst/>
              <a:ahLst/>
              <a:cxnLst/>
              <a:rect l="l" t="t" r="r" b="b"/>
              <a:pathLst>
                <a:path w="82620" h="125836" fill="none" extrusionOk="0">
                  <a:moveTo>
                    <a:pt x="1" y="1"/>
                  </a:moveTo>
                  <a:lnTo>
                    <a:pt x="82620" y="125835"/>
                  </a:lnTo>
                </a:path>
              </a:pathLst>
            </a:custGeom>
            <a:noFill/>
            <a:ln w="11750" cap="flat" cmpd="sng">
              <a:solidFill>
                <a:schemeClr val="dk1"/>
              </a:solidFill>
              <a:prstDash val="solid"/>
              <a:miter lim="5219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0" name="Google Shape;270;p7"/>
            <p:cNvSpPr/>
            <p:nvPr/>
          </p:nvSpPr>
          <p:spPr>
            <a:xfrm>
              <a:off x="3742125" y="4138150"/>
              <a:ext cx="842925" cy="1092125"/>
            </a:xfrm>
            <a:custGeom>
              <a:avLst/>
              <a:gdLst/>
              <a:ahLst/>
              <a:cxnLst/>
              <a:rect l="l" t="t" r="r" b="b"/>
              <a:pathLst>
                <a:path w="33717" h="43685" extrusionOk="0">
                  <a:moveTo>
                    <a:pt x="9604" y="0"/>
                  </a:moveTo>
                  <a:lnTo>
                    <a:pt x="1" y="6159"/>
                  </a:lnTo>
                  <a:lnTo>
                    <a:pt x="24113" y="43685"/>
                  </a:lnTo>
                  <a:lnTo>
                    <a:pt x="25679" y="35595"/>
                  </a:lnTo>
                  <a:lnTo>
                    <a:pt x="33716" y="37526"/>
                  </a:lnTo>
                  <a:lnTo>
                    <a:pt x="9604"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1" name="Google Shape;271;p7"/>
            <p:cNvSpPr/>
            <p:nvPr/>
          </p:nvSpPr>
          <p:spPr>
            <a:xfrm>
              <a:off x="1526600" y="464775"/>
              <a:ext cx="4343675" cy="4627200"/>
            </a:xfrm>
            <a:custGeom>
              <a:avLst/>
              <a:gdLst/>
              <a:ahLst/>
              <a:cxnLst/>
              <a:rect l="l" t="t" r="r" b="b"/>
              <a:pathLst>
                <a:path w="173747" h="185088" extrusionOk="0">
                  <a:moveTo>
                    <a:pt x="91115" y="1"/>
                  </a:moveTo>
                  <a:cubicBezTo>
                    <a:pt x="90634" y="1"/>
                    <a:pt x="90147" y="140"/>
                    <a:pt x="89718" y="433"/>
                  </a:cubicBezTo>
                  <a:lnTo>
                    <a:pt x="0" y="59357"/>
                  </a:lnTo>
                  <a:lnTo>
                    <a:pt x="82515" y="185087"/>
                  </a:lnTo>
                  <a:lnTo>
                    <a:pt x="172285" y="126163"/>
                  </a:lnTo>
                  <a:cubicBezTo>
                    <a:pt x="173433" y="125380"/>
                    <a:pt x="173746" y="123866"/>
                    <a:pt x="172963" y="122718"/>
                  </a:cubicBezTo>
                  <a:lnTo>
                    <a:pt x="93162" y="1111"/>
                  </a:lnTo>
                  <a:cubicBezTo>
                    <a:pt x="92705" y="392"/>
                    <a:pt x="91920" y="1"/>
                    <a:pt x="9111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2" name="Google Shape;272;p7"/>
            <p:cNvSpPr/>
            <p:nvPr/>
          </p:nvSpPr>
          <p:spPr>
            <a:xfrm>
              <a:off x="1636200" y="1843000"/>
              <a:ext cx="2130750" cy="3199400"/>
            </a:xfrm>
            <a:custGeom>
              <a:avLst/>
              <a:gdLst/>
              <a:ahLst/>
              <a:cxnLst/>
              <a:rect l="l" t="t" r="r" b="b"/>
              <a:pathLst>
                <a:path w="85230" h="127976" extrusionOk="0">
                  <a:moveTo>
                    <a:pt x="2506" y="1"/>
                  </a:moveTo>
                  <a:lnTo>
                    <a:pt x="0" y="1619"/>
                  </a:lnTo>
                  <a:lnTo>
                    <a:pt x="82724" y="127975"/>
                  </a:lnTo>
                  <a:lnTo>
                    <a:pt x="85229" y="126357"/>
                  </a:lnTo>
                  <a:lnTo>
                    <a:pt x="2506"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3" name="Google Shape;273;p7"/>
            <p:cNvSpPr/>
            <p:nvPr/>
          </p:nvSpPr>
          <p:spPr>
            <a:xfrm>
              <a:off x="2647400" y="1567700"/>
              <a:ext cx="2116400" cy="2399550"/>
            </a:xfrm>
            <a:custGeom>
              <a:avLst/>
              <a:gdLst/>
              <a:ahLst/>
              <a:cxnLst/>
              <a:rect l="l" t="t" r="r" b="b"/>
              <a:pathLst>
                <a:path w="84656" h="95982" fill="none" extrusionOk="0">
                  <a:moveTo>
                    <a:pt x="82777" y="71347"/>
                  </a:moveTo>
                  <a:cubicBezTo>
                    <a:pt x="82777" y="69937"/>
                    <a:pt x="83507" y="68633"/>
                    <a:pt x="84656" y="67850"/>
                  </a:cubicBezTo>
                  <a:lnTo>
                    <a:pt x="40919" y="1201"/>
                  </a:lnTo>
                  <a:cubicBezTo>
                    <a:pt x="38988" y="2453"/>
                    <a:pt x="36431" y="1932"/>
                    <a:pt x="35178" y="0"/>
                  </a:cubicBezTo>
                  <a:lnTo>
                    <a:pt x="1149" y="22286"/>
                  </a:lnTo>
                  <a:cubicBezTo>
                    <a:pt x="2454" y="24217"/>
                    <a:pt x="1932" y="26827"/>
                    <a:pt x="1" y="28080"/>
                  </a:cubicBezTo>
                  <a:lnTo>
                    <a:pt x="43737" y="94729"/>
                  </a:lnTo>
                  <a:cubicBezTo>
                    <a:pt x="45668" y="93476"/>
                    <a:pt x="48226" y="94050"/>
                    <a:pt x="49478" y="95981"/>
                  </a:cubicBezTo>
                  <a:lnTo>
                    <a:pt x="83455" y="73643"/>
                  </a:lnTo>
                  <a:cubicBezTo>
                    <a:pt x="82985" y="72965"/>
                    <a:pt x="82777" y="72182"/>
                    <a:pt x="82777" y="71347"/>
                  </a:cubicBezTo>
                  <a:close/>
                </a:path>
              </a:pathLst>
            </a:custGeom>
            <a:solidFill>
              <a:schemeClr val="lt1"/>
            </a:solidFill>
            <a:ln w="14350" cap="flat" cmpd="sng">
              <a:solidFill>
                <a:schemeClr val="lt1"/>
              </a:solidFill>
              <a:prstDash val="solid"/>
              <a:miter lim="5219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Tree>
    <p:extLst>
      <p:ext uri="{BB962C8B-B14F-4D97-AF65-F5344CB8AC3E}">
        <p14:creationId xmlns:p14="http://schemas.microsoft.com/office/powerpoint/2010/main" val="620116551"/>
      </p:ext>
    </p:extLst>
  </p:cSld>
  <p:clrMapOvr>
    <a:masterClrMapping/>
  </p:clrMapOvr>
</p:sldLayout>
</file>

<file path=ppt/slideLayouts/slideLayout223.xml><?xml version="1.0" encoding="utf-8"?>
<p:sldLayout xmlns:a="http://schemas.openxmlformats.org/drawingml/2006/main" xmlns:r="http://schemas.openxmlformats.org/officeDocument/2006/relationships" xmlns:p="http://schemas.openxmlformats.org/presentationml/2006/main" matchingName="Main point">
  <p:cSld name="Main point">
    <p:spTree>
      <p:nvGrpSpPr>
        <p:cNvPr id="1" name="Shape 274"/>
        <p:cNvGrpSpPr/>
        <p:nvPr/>
      </p:nvGrpSpPr>
      <p:grpSpPr>
        <a:xfrm>
          <a:off x="0" y="0"/>
          <a:ext cx="0" cy="0"/>
          <a:chOff x="0" y="0"/>
          <a:chExt cx="0" cy="0"/>
        </a:xfrm>
      </p:grpSpPr>
      <p:pic>
        <p:nvPicPr>
          <p:cNvPr id="275" name="Google Shape;275;p8"/>
          <p:cNvPicPr preferRelativeResize="0"/>
          <p:nvPr/>
        </p:nvPicPr>
        <p:blipFill>
          <a:blip r:embed="rId2">
            <a:alphaModFix/>
          </a:blip>
          <a:stretch>
            <a:fillRect/>
          </a:stretch>
        </p:blipFill>
        <p:spPr>
          <a:xfrm>
            <a:off x="-75466" y="-36433"/>
            <a:ext cx="12342935" cy="7005332"/>
          </a:xfrm>
          <a:prstGeom prst="rect">
            <a:avLst/>
          </a:prstGeom>
          <a:noFill/>
          <a:ln>
            <a:noFill/>
          </a:ln>
        </p:spPr>
      </p:pic>
      <p:grpSp>
        <p:nvGrpSpPr>
          <p:cNvPr id="276" name="Google Shape;276;p8"/>
          <p:cNvGrpSpPr/>
          <p:nvPr/>
        </p:nvGrpSpPr>
        <p:grpSpPr>
          <a:xfrm rot="-5400000">
            <a:off x="7905659" y="5595421"/>
            <a:ext cx="2485895" cy="2298041"/>
            <a:chOff x="-1181840" y="1435015"/>
            <a:chExt cx="1864421" cy="1723531"/>
          </a:xfrm>
        </p:grpSpPr>
        <p:sp>
          <p:nvSpPr>
            <p:cNvPr id="277" name="Google Shape;277;p8"/>
            <p:cNvSpPr/>
            <p:nvPr/>
          </p:nvSpPr>
          <p:spPr>
            <a:xfrm rot="7018065">
              <a:off x="-856508" y="1589854"/>
              <a:ext cx="1164422" cy="1444262"/>
            </a:xfrm>
            <a:custGeom>
              <a:avLst/>
              <a:gdLst/>
              <a:ahLst/>
              <a:cxnLst/>
              <a:rect l="l" t="t" r="r" b="b"/>
              <a:pathLst>
                <a:path w="48158" h="59737" extrusionOk="0">
                  <a:moveTo>
                    <a:pt x="39340" y="1"/>
                  </a:moveTo>
                  <a:cubicBezTo>
                    <a:pt x="38303" y="1"/>
                    <a:pt x="37263" y="153"/>
                    <a:pt x="36285" y="451"/>
                  </a:cubicBezTo>
                  <a:cubicBezTo>
                    <a:pt x="32695" y="1579"/>
                    <a:pt x="29823" y="4272"/>
                    <a:pt x="27259" y="7016"/>
                  </a:cubicBezTo>
                  <a:cubicBezTo>
                    <a:pt x="20361" y="14401"/>
                    <a:pt x="14874" y="22940"/>
                    <a:pt x="10489" y="32043"/>
                  </a:cubicBezTo>
                  <a:cubicBezTo>
                    <a:pt x="8976" y="35197"/>
                    <a:pt x="7591" y="37427"/>
                    <a:pt x="5873" y="40505"/>
                  </a:cubicBezTo>
                  <a:cubicBezTo>
                    <a:pt x="2185" y="47138"/>
                    <a:pt x="1874" y="57072"/>
                    <a:pt x="8" y="59727"/>
                  </a:cubicBezTo>
                  <a:lnTo>
                    <a:pt x="8" y="59727"/>
                  </a:lnTo>
                  <a:cubicBezTo>
                    <a:pt x="9880" y="45729"/>
                    <a:pt x="25415" y="30630"/>
                    <a:pt x="38721" y="19888"/>
                  </a:cubicBezTo>
                  <a:cubicBezTo>
                    <a:pt x="41311" y="17811"/>
                    <a:pt x="44029" y="15708"/>
                    <a:pt x="45773" y="12888"/>
                  </a:cubicBezTo>
                  <a:cubicBezTo>
                    <a:pt x="47542" y="10041"/>
                    <a:pt x="48157" y="6246"/>
                    <a:pt x="46388" y="3426"/>
                  </a:cubicBezTo>
                  <a:cubicBezTo>
                    <a:pt x="44910" y="1106"/>
                    <a:pt x="42136" y="1"/>
                    <a:pt x="39340" y="1"/>
                  </a:cubicBezTo>
                  <a:close/>
                  <a:moveTo>
                    <a:pt x="8" y="59727"/>
                  </a:moveTo>
                  <a:lnTo>
                    <a:pt x="8" y="59727"/>
                  </a:lnTo>
                  <a:cubicBezTo>
                    <a:pt x="5" y="59730"/>
                    <a:pt x="3" y="59733"/>
                    <a:pt x="1" y="59736"/>
                  </a:cubicBezTo>
                  <a:lnTo>
                    <a:pt x="1" y="59736"/>
                  </a:lnTo>
                  <a:cubicBezTo>
                    <a:pt x="3" y="59733"/>
                    <a:pt x="5" y="59730"/>
                    <a:pt x="8" y="59727"/>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8" name="Google Shape;278;p8"/>
            <p:cNvSpPr/>
            <p:nvPr/>
          </p:nvSpPr>
          <p:spPr>
            <a:xfrm rot="7018065">
              <a:off x="-807037" y="1559505"/>
              <a:ext cx="1164398" cy="1443996"/>
            </a:xfrm>
            <a:custGeom>
              <a:avLst/>
              <a:gdLst/>
              <a:ahLst/>
              <a:cxnLst/>
              <a:rect l="l" t="t" r="r" b="b"/>
              <a:pathLst>
                <a:path w="48157" h="59726" extrusionOk="0">
                  <a:moveTo>
                    <a:pt x="39365" y="0"/>
                  </a:moveTo>
                  <a:cubicBezTo>
                    <a:pt x="38317" y="0"/>
                    <a:pt x="37267" y="157"/>
                    <a:pt x="36285" y="466"/>
                  </a:cubicBezTo>
                  <a:cubicBezTo>
                    <a:pt x="32695" y="1569"/>
                    <a:pt x="29823" y="4261"/>
                    <a:pt x="27258" y="7005"/>
                  </a:cubicBezTo>
                  <a:cubicBezTo>
                    <a:pt x="20361" y="14390"/>
                    <a:pt x="14873" y="22929"/>
                    <a:pt x="10488" y="32032"/>
                  </a:cubicBezTo>
                  <a:cubicBezTo>
                    <a:pt x="8975" y="35186"/>
                    <a:pt x="7591" y="37417"/>
                    <a:pt x="5873" y="40494"/>
                  </a:cubicBezTo>
                  <a:cubicBezTo>
                    <a:pt x="2180" y="47161"/>
                    <a:pt x="1872" y="57085"/>
                    <a:pt x="1" y="59726"/>
                  </a:cubicBezTo>
                  <a:lnTo>
                    <a:pt x="1" y="59726"/>
                  </a:lnTo>
                  <a:cubicBezTo>
                    <a:pt x="9873" y="45751"/>
                    <a:pt x="25412" y="30622"/>
                    <a:pt x="38721" y="19878"/>
                  </a:cubicBezTo>
                  <a:cubicBezTo>
                    <a:pt x="41310" y="17801"/>
                    <a:pt x="44029" y="15698"/>
                    <a:pt x="45772" y="12877"/>
                  </a:cubicBezTo>
                  <a:cubicBezTo>
                    <a:pt x="47542" y="10031"/>
                    <a:pt x="48157" y="6236"/>
                    <a:pt x="46362" y="3415"/>
                  </a:cubicBezTo>
                  <a:cubicBezTo>
                    <a:pt x="44909" y="1106"/>
                    <a:pt x="42145" y="0"/>
                    <a:pt x="3936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9" name="Google Shape;279;p8"/>
            <p:cNvSpPr/>
            <p:nvPr/>
          </p:nvSpPr>
          <p:spPr>
            <a:xfrm rot="7018065">
              <a:off x="-77650" y="2737347"/>
              <a:ext cx="428383" cy="209953"/>
            </a:xfrm>
            <a:custGeom>
              <a:avLst/>
              <a:gdLst/>
              <a:ahLst/>
              <a:cxnLst/>
              <a:rect l="l" t="t" r="r" b="b"/>
              <a:pathLst>
                <a:path w="17717" h="8684" extrusionOk="0">
                  <a:moveTo>
                    <a:pt x="13244" y="85"/>
                  </a:moveTo>
                  <a:cubicBezTo>
                    <a:pt x="13109" y="85"/>
                    <a:pt x="12983" y="218"/>
                    <a:pt x="13050" y="351"/>
                  </a:cubicBezTo>
                  <a:cubicBezTo>
                    <a:pt x="13050" y="377"/>
                    <a:pt x="13075" y="403"/>
                    <a:pt x="13101" y="428"/>
                  </a:cubicBezTo>
                  <a:cubicBezTo>
                    <a:pt x="13139" y="454"/>
                    <a:pt x="13184" y="467"/>
                    <a:pt x="13229" y="467"/>
                  </a:cubicBezTo>
                  <a:cubicBezTo>
                    <a:pt x="13274" y="467"/>
                    <a:pt x="13319" y="454"/>
                    <a:pt x="13357" y="428"/>
                  </a:cubicBezTo>
                  <a:cubicBezTo>
                    <a:pt x="13511" y="351"/>
                    <a:pt x="13460" y="146"/>
                    <a:pt x="13306" y="95"/>
                  </a:cubicBezTo>
                  <a:cubicBezTo>
                    <a:pt x="13285" y="88"/>
                    <a:pt x="13264" y="85"/>
                    <a:pt x="13244" y="85"/>
                  </a:cubicBezTo>
                  <a:close/>
                  <a:moveTo>
                    <a:pt x="9983" y="0"/>
                  </a:moveTo>
                  <a:cubicBezTo>
                    <a:pt x="9903" y="0"/>
                    <a:pt x="9827" y="28"/>
                    <a:pt x="9767" y="95"/>
                  </a:cubicBezTo>
                  <a:cubicBezTo>
                    <a:pt x="9742" y="121"/>
                    <a:pt x="9716" y="172"/>
                    <a:pt x="9690" y="223"/>
                  </a:cubicBezTo>
                  <a:cubicBezTo>
                    <a:pt x="9639" y="403"/>
                    <a:pt x="9690" y="582"/>
                    <a:pt x="9844" y="685"/>
                  </a:cubicBezTo>
                  <a:cubicBezTo>
                    <a:pt x="9910" y="731"/>
                    <a:pt x="9982" y="752"/>
                    <a:pt x="10050" y="752"/>
                  </a:cubicBezTo>
                  <a:cubicBezTo>
                    <a:pt x="10249" y="752"/>
                    <a:pt x="10428" y="580"/>
                    <a:pt x="10408" y="351"/>
                  </a:cubicBezTo>
                  <a:cubicBezTo>
                    <a:pt x="10390" y="169"/>
                    <a:pt x="10178" y="0"/>
                    <a:pt x="9983" y="0"/>
                  </a:cubicBezTo>
                  <a:close/>
                  <a:moveTo>
                    <a:pt x="7556" y="654"/>
                  </a:moveTo>
                  <a:cubicBezTo>
                    <a:pt x="7486" y="654"/>
                    <a:pt x="7412" y="721"/>
                    <a:pt x="7434" y="787"/>
                  </a:cubicBezTo>
                  <a:lnTo>
                    <a:pt x="7434" y="813"/>
                  </a:lnTo>
                  <a:cubicBezTo>
                    <a:pt x="7460" y="839"/>
                    <a:pt x="7460" y="839"/>
                    <a:pt x="7460" y="839"/>
                  </a:cubicBezTo>
                  <a:cubicBezTo>
                    <a:pt x="7485" y="864"/>
                    <a:pt x="7517" y="877"/>
                    <a:pt x="7546" y="877"/>
                  </a:cubicBezTo>
                  <a:cubicBezTo>
                    <a:pt x="7575" y="877"/>
                    <a:pt x="7601" y="864"/>
                    <a:pt x="7613" y="839"/>
                  </a:cubicBezTo>
                  <a:cubicBezTo>
                    <a:pt x="7690" y="787"/>
                    <a:pt x="7690" y="685"/>
                    <a:pt x="7588" y="659"/>
                  </a:cubicBezTo>
                  <a:cubicBezTo>
                    <a:pt x="7578" y="656"/>
                    <a:pt x="7567" y="654"/>
                    <a:pt x="7556" y="654"/>
                  </a:cubicBezTo>
                  <a:close/>
                  <a:moveTo>
                    <a:pt x="12799" y="1638"/>
                  </a:moveTo>
                  <a:cubicBezTo>
                    <a:pt x="12396" y="1638"/>
                    <a:pt x="11973" y="2067"/>
                    <a:pt x="12178" y="2454"/>
                  </a:cubicBezTo>
                  <a:lnTo>
                    <a:pt x="12152" y="2454"/>
                  </a:lnTo>
                  <a:cubicBezTo>
                    <a:pt x="12203" y="2531"/>
                    <a:pt x="12255" y="2582"/>
                    <a:pt x="12306" y="2634"/>
                  </a:cubicBezTo>
                  <a:cubicBezTo>
                    <a:pt x="12435" y="2734"/>
                    <a:pt x="12595" y="2786"/>
                    <a:pt x="12756" y="2786"/>
                  </a:cubicBezTo>
                  <a:cubicBezTo>
                    <a:pt x="12885" y="2786"/>
                    <a:pt x="13013" y="2753"/>
                    <a:pt x="13127" y="2685"/>
                  </a:cubicBezTo>
                  <a:cubicBezTo>
                    <a:pt x="13511" y="2403"/>
                    <a:pt x="13409" y="1787"/>
                    <a:pt x="12947" y="1659"/>
                  </a:cubicBezTo>
                  <a:cubicBezTo>
                    <a:pt x="12899" y="1645"/>
                    <a:pt x="12849" y="1638"/>
                    <a:pt x="12799" y="1638"/>
                  </a:cubicBezTo>
                  <a:close/>
                  <a:moveTo>
                    <a:pt x="6278" y="2155"/>
                  </a:moveTo>
                  <a:cubicBezTo>
                    <a:pt x="6196" y="2155"/>
                    <a:pt x="6115" y="2183"/>
                    <a:pt x="6049" y="2249"/>
                  </a:cubicBezTo>
                  <a:lnTo>
                    <a:pt x="6075" y="2249"/>
                  </a:lnTo>
                  <a:cubicBezTo>
                    <a:pt x="6049" y="2275"/>
                    <a:pt x="6024" y="2326"/>
                    <a:pt x="5998" y="2377"/>
                  </a:cubicBezTo>
                  <a:cubicBezTo>
                    <a:pt x="5947" y="2557"/>
                    <a:pt x="5998" y="2736"/>
                    <a:pt x="6152" y="2839"/>
                  </a:cubicBezTo>
                  <a:cubicBezTo>
                    <a:pt x="6212" y="2886"/>
                    <a:pt x="6279" y="2906"/>
                    <a:pt x="6345" y="2906"/>
                  </a:cubicBezTo>
                  <a:cubicBezTo>
                    <a:pt x="6532" y="2906"/>
                    <a:pt x="6709" y="2740"/>
                    <a:pt x="6690" y="2531"/>
                  </a:cubicBezTo>
                  <a:cubicBezTo>
                    <a:pt x="6690" y="2330"/>
                    <a:pt x="6481" y="2155"/>
                    <a:pt x="6278" y="2155"/>
                  </a:cubicBezTo>
                  <a:close/>
                  <a:moveTo>
                    <a:pt x="15296" y="2488"/>
                  </a:moveTo>
                  <a:cubicBezTo>
                    <a:pt x="15012" y="2488"/>
                    <a:pt x="14712" y="2798"/>
                    <a:pt x="14870" y="3070"/>
                  </a:cubicBezTo>
                  <a:cubicBezTo>
                    <a:pt x="14896" y="3121"/>
                    <a:pt x="14922" y="3146"/>
                    <a:pt x="14947" y="3198"/>
                  </a:cubicBezTo>
                  <a:cubicBezTo>
                    <a:pt x="15046" y="3268"/>
                    <a:pt x="15152" y="3308"/>
                    <a:pt x="15258" y="3308"/>
                  </a:cubicBezTo>
                  <a:cubicBezTo>
                    <a:pt x="15344" y="3308"/>
                    <a:pt x="15430" y="3281"/>
                    <a:pt x="15511" y="3223"/>
                  </a:cubicBezTo>
                  <a:cubicBezTo>
                    <a:pt x="15793" y="3044"/>
                    <a:pt x="15716" y="2608"/>
                    <a:pt x="15409" y="2505"/>
                  </a:cubicBezTo>
                  <a:cubicBezTo>
                    <a:pt x="15372" y="2493"/>
                    <a:pt x="15334" y="2488"/>
                    <a:pt x="15296" y="2488"/>
                  </a:cubicBezTo>
                  <a:close/>
                  <a:moveTo>
                    <a:pt x="3455" y="3035"/>
                  </a:moveTo>
                  <a:cubicBezTo>
                    <a:pt x="3318" y="3035"/>
                    <a:pt x="3186" y="3190"/>
                    <a:pt x="3254" y="3326"/>
                  </a:cubicBezTo>
                  <a:cubicBezTo>
                    <a:pt x="3254" y="3352"/>
                    <a:pt x="3280" y="3352"/>
                    <a:pt x="3306" y="3377"/>
                  </a:cubicBezTo>
                  <a:cubicBezTo>
                    <a:pt x="3348" y="3420"/>
                    <a:pt x="3398" y="3439"/>
                    <a:pt x="3447" y="3439"/>
                  </a:cubicBezTo>
                  <a:cubicBezTo>
                    <a:pt x="3488" y="3439"/>
                    <a:pt x="3527" y="3426"/>
                    <a:pt x="3562" y="3403"/>
                  </a:cubicBezTo>
                  <a:cubicBezTo>
                    <a:pt x="3690" y="3300"/>
                    <a:pt x="3665" y="3095"/>
                    <a:pt x="3511" y="3044"/>
                  </a:cubicBezTo>
                  <a:cubicBezTo>
                    <a:pt x="3492" y="3038"/>
                    <a:pt x="3474" y="3035"/>
                    <a:pt x="3455" y="3035"/>
                  </a:cubicBezTo>
                  <a:close/>
                  <a:moveTo>
                    <a:pt x="10101" y="2744"/>
                  </a:moveTo>
                  <a:cubicBezTo>
                    <a:pt x="10028" y="2744"/>
                    <a:pt x="9956" y="2766"/>
                    <a:pt x="9894" y="2817"/>
                  </a:cubicBezTo>
                  <a:lnTo>
                    <a:pt x="9894" y="2817"/>
                  </a:lnTo>
                  <a:cubicBezTo>
                    <a:pt x="9894" y="2816"/>
                    <a:pt x="9895" y="2815"/>
                    <a:pt x="9896" y="2813"/>
                  </a:cubicBezTo>
                  <a:lnTo>
                    <a:pt x="9896" y="2813"/>
                  </a:lnTo>
                  <a:lnTo>
                    <a:pt x="9870" y="2839"/>
                  </a:lnTo>
                  <a:cubicBezTo>
                    <a:pt x="9878" y="2831"/>
                    <a:pt x="9886" y="2824"/>
                    <a:pt x="9894" y="2817"/>
                  </a:cubicBezTo>
                  <a:lnTo>
                    <a:pt x="9894" y="2817"/>
                  </a:lnTo>
                  <a:cubicBezTo>
                    <a:pt x="9869" y="2867"/>
                    <a:pt x="9844" y="2916"/>
                    <a:pt x="9819" y="2941"/>
                  </a:cubicBezTo>
                  <a:cubicBezTo>
                    <a:pt x="9767" y="3121"/>
                    <a:pt x="9819" y="3300"/>
                    <a:pt x="9973" y="3429"/>
                  </a:cubicBezTo>
                  <a:cubicBezTo>
                    <a:pt x="10030" y="3467"/>
                    <a:pt x="10094" y="3485"/>
                    <a:pt x="10158" y="3485"/>
                  </a:cubicBezTo>
                  <a:cubicBezTo>
                    <a:pt x="10348" y="3485"/>
                    <a:pt x="10530" y="3326"/>
                    <a:pt x="10511" y="3095"/>
                  </a:cubicBezTo>
                  <a:cubicBezTo>
                    <a:pt x="10511" y="2913"/>
                    <a:pt x="10304" y="2744"/>
                    <a:pt x="10101" y="2744"/>
                  </a:cubicBezTo>
                  <a:close/>
                  <a:moveTo>
                    <a:pt x="14770" y="4548"/>
                  </a:moveTo>
                  <a:cubicBezTo>
                    <a:pt x="14646" y="4548"/>
                    <a:pt x="14495" y="4700"/>
                    <a:pt x="14563" y="4813"/>
                  </a:cubicBezTo>
                  <a:cubicBezTo>
                    <a:pt x="14588" y="4839"/>
                    <a:pt x="14588" y="4865"/>
                    <a:pt x="14614" y="4890"/>
                  </a:cubicBezTo>
                  <a:cubicBezTo>
                    <a:pt x="14661" y="4922"/>
                    <a:pt x="14719" y="4944"/>
                    <a:pt x="14780" y="4944"/>
                  </a:cubicBezTo>
                  <a:cubicBezTo>
                    <a:pt x="14818" y="4944"/>
                    <a:pt x="14857" y="4935"/>
                    <a:pt x="14896" y="4916"/>
                  </a:cubicBezTo>
                  <a:cubicBezTo>
                    <a:pt x="15024" y="4813"/>
                    <a:pt x="14998" y="4608"/>
                    <a:pt x="14819" y="4557"/>
                  </a:cubicBezTo>
                  <a:cubicBezTo>
                    <a:pt x="14804" y="4551"/>
                    <a:pt x="14787" y="4548"/>
                    <a:pt x="14770" y="4548"/>
                  </a:cubicBezTo>
                  <a:close/>
                  <a:moveTo>
                    <a:pt x="4573" y="4622"/>
                  </a:moveTo>
                  <a:cubicBezTo>
                    <a:pt x="4312" y="4622"/>
                    <a:pt x="4040" y="4894"/>
                    <a:pt x="4177" y="5147"/>
                  </a:cubicBezTo>
                  <a:cubicBezTo>
                    <a:pt x="4203" y="5172"/>
                    <a:pt x="4229" y="5224"/>
                    <a:pt x="4254" y="5249"/>
                  </a:cubicBezTo>
                  <a:cubicBezTo>
                    <a:pt x="4344" y="5324"/>
                    <a:pt x="4451" y="5364"/>
                    <a:pt x="4555" y="5364"/>
                  </a:cubicBezTo>
                  <a:cubicBezTo>
                    <a:pt x="4630" y="5364"/>
                    <a:pt x="4703" y="5343"/>
                    <a:pt x="4767" y="5300"/>
                  </a:cubicBezTo>
                  <a:cubicBezTo>
                    <a:pt x="5024" y="5121"/>
                    <a:pt x="4972" y="4711"/>
                    <a:pt x="4665" y="4634"/>
                  </a:cubicBezTo>
                  <a:cubicBezTo>
                    <a:pt x="4635" y="4626"/>
                    <a:pt x="4604" y="4622"/>
                    <a:pt x="4573" y="4622"/>
                  </a:cubicBezTo>
                  <a:close/>
                  <a:moveTo>
                    <a:pt x="8987" y="4400"/>
                  </a:moveTo>
                  <a:cubicBezTo>
                    <a:pt x="8604" y="4400"/>
                    <a:pt x="8182" y="4821"/>
                    <a:pt x="8383" y="5224"/>
                  </a:cubicBezTo>
                  <a:cubicBezTo>
                    <a:pt x="8408" y="5275"/>
                    <a:pt x="8460" y="5352"/>
                    <a:pt x="8537" y="5403"/>
                  </a:cubicBezTo>
                  <a:cubicBezTo>
                    <a:pt x="8665" y="5503"/>
                    <a:pt x="8818" y="5555"/>
                    <a:pt x="8972" y="5555"/>
                  </a:cubicBezTo>
                  <a:cubicBezTo>
                    <a:pt x="9094" y="5555"/>
                    <a:pt x="9218" y="5522"/>
                    <a:pt x="9331" y="5454"/>
                  </a:cubicBezTo>
                  <a:cubicBezTo>
                    <a:pt x="9716" y="5172"/>
                    <a:pt x="9614" y="4557"/>
                    <a:pt x="9152" y="4429"/>
                  </a:cubicBezTo>
                  <a:cubicBezTo>
                    <a:pt x="9099" y="4409"/>
                    <a:pt x="9044" y="4400"/>
                    <a:pt x="8987" y="4400"/>
                  </a:cubicBezTo>
                  <a:close/>
                  <a:moveTo>
                    <a:pt x="16985" y="4741"/>
                  </a:moveTo>
                  <a:cubicBezTo>
                    <a:pt x="16596" y="4741"/>
                    <a:pt x="16152" y="5169"/>
                    <a:pt x="16358" y="5557"/>
                  </a:cubicBezTo>
                  <a:cubicBezTo>
                    <a:pt x="16409" y="5634"/>
                    <a:pt x="16460" y="5685"/>
                    <a:pt x="16511" y="5736"/>
                  </a:cubicBezTo>
                  <a:cubicBezTo>
                    <a:pt x="16640" y="5836"/>
                    <a:pt x="16793" y="5889"/>
                    <a:pt x="16947" y="5889"/>
                  </a:cubicBezTo>
                  <a:cubicBezTo>
                    <a:pt x="17069" y="5889"/>
                    <a:pt x="17193" y="5856"/>
                    <a:pt x="17306" y="5788"/>
                  </a:cubicBezTo>
                  <a:cubicBezTo>
                    <a:pt x="17717" y="5506"/>
                    <a:pt x="17614" y="4890"/>
                    <a:pt x="17127" y="4762"/>
                  </a:cubicBezTo>
                  <a:cubicBezTo>
                    <a:pt x="17081" y="4748"/>
                    <a:pt x="17034" y="4741"/>
                    <a:pt x="16985" y="4741"/>
                  </a:cubicBezTo>
                  <a:close/>
                  <a:moveTo>
                    <a:pt x="6587" y="6245"/>
                  </a:moveTo>
                  <a:cubicBezTo>
                    <a:pt x="6511" y="6245"/>
                    <a:pt x="6414" y="6334"/>
                    <a:pt x="6460" y="6403"/>
                  </a:cubicBezTo>
                  <a:cubicBezTo>
                    <a:pt x="6460" y="6429"/>
                    <a:pt x="6485" y="6429"/>
                    <a:pt x="6485" y="6454"/>
                  </a:cubicBezTo>
                  <a:cubicBezTo>
                    <a:pt x="6511" y="6467"/>
                    <a:pt x="6536" y="6474"/>
                    <a:pt x="6562" y="6474"/>
                  </a:cubicBezTo>
                  <a:cubicBezTo>
                    <a:pt x="6588" y="6474"/>
                    <a:pt x="6613" y="6467"/>
                    <a:pt x="6639" y="6454"/>
                  </a:cubicBezTo>
                  <a:cubicBezTo>
                    <a:pt x="6716" y="6403"/>
                    <a:pt x="6690" y="6275"/>
                    <a:pt x="6613" y="6249"/>
                  </a:cubicBezTo>
                  <a:cubicBezTo>
                    <a:pt x="6605" y="6246"/>
                    <a:pt x="6596" y="6245"/>
                    <a:pt x="6587" y="6245"/>
                  </a:cubicBezTo>
                  <a:close/>
                  <a:moveTo>
                    <a:pt x="813" y="5837"/>
                  </a:moveTo>
                  <a:cubicBezTo>
                    <a:pt x="428" y="5837"/>
                    <a:pt x="1" y="6278"/>
                    <a:pt x="203" y="6659"/>
                  </a:cubicBezTo>
                  <a:cubicBezTo>
                    <a:pt x="228" y="6711"/>
                    <a:pt x="280" y="6788"/>
                    <a:pt x="357" y="6839"/>
                  </a:cubicBezTo>
                  <a:cubicBezTo>
                    <a:pt x="485" y="6939"/>
                    <a:pt x="638" y="6991"/>
                    <a:pt x="792" y="6991"/>
                  </a:cubicBezTo>
                  <a:cubicBezTo>
                    <a:pt x="915" y="6991"/>
                    <a:pt x="1038" y="6958"/>
                    <a:pt x="1152" y="6890"/>
                  </a:cubicBezTo>
                  <a:cubicBezTo>
                    <a:pt x="1536" y="6608"/>
                    <a:pt x="1434" y="5993"/>
                    <a:pt x="972" y="5865"/>
                  </a:cubicBezTo>
                  <a:cubicBezTo>
                    <a:pt x="921" y="5845"/>
                    <a:pt x="868" y="5837"/>
                    <a:pt x="813" y="5837"/>
                  </a:cubicBezTo>
                  <a:close/>
                  <a:moveTo>
                    <a:pt x="8010" y="7201"/>
                  </a:moveTo>
                  <a:cubicBezTo>
                    <a:pt x="7933" y="7201"/>
                    <a:pt x="7856" y="7225"/>
                    <a:pt x="7791" y="7279"/>
                  </a:cubicBezTo>
                  <a:lnTo>
                    <a:pt x="7791" y="7279"/>
                  </a:lnTo>
                  <a:cubicBezTo>
                    <a:pt x="7792" y="7278"/>
                    <a:pt x="7792" y="7276"/>
                    <a:pt x="7793" y="7275"/>
                  </a:cubicBezTo>
                  <a:lnTo>
                    <a:pt x="7793" y="7275"/>
                  </a:lnTo>
                  <a:lnTo>
                    <a:pt x="7767" y="7301"/>
                  </a:lnTo>
                  <a:cubicBezTo>
                    <a:pt x="7775" y="7293"/>
                    <a:pt x="7783" y="7286"/>
                    <a:pt x="7791" y="7279"/>
                  </a:cubicBezTo>
                  <a:lnTo>
                    <a:pt x="7791" y="7279"/>
                  </a:lnTo>
                  <a:cubicBezTo>
                    <a:pt x="7766" y="7328"/>
                    <a:pt x="7741" y="7353"/>
                    <a:pt x="7716" y="7403"/>
                  </a:cubicBezTo>
                  <a:cubicBezTo>
                    <a:pt x="7665" y="7583"/>
                    <a:pt x="7716" y="7762"/>
                    <a:pt x="7870" y="7890"/>
                  </a:cubicBezTo>
                  <a:cubicBezTo>
                    <a:pt x="7928" y="7929"/>
                    <a:pt x="7992" y="7946"/>
                    <a:pt x="8055" y="7946"/>
                  </a:cubicBezTo>
                  <a:cubicBezTo>
                    <a:pt x="8245" y="7946"/>
                    <a:pt x="8428" y="7788"/>
                    <a:pt x="8408" y="7557"/>
                  </a:cubicBezTo>
                  <a:cubicBezTo>
                    <a:pt x="8408" y="7360"/>
                    <a:pt x="8209" y="7201"/>
                    <a:pt x="8010" y="7201"/>
                  </a:cubicBezTo>
                  <a:close/>
                  <a:moveTo>
                    <a:pt x="4446" y="7536"/>
                  </a:moveTo>
                  <a:cubicBezTo>
                    <a:pt x="4057" y="7536"/>
                    <a:pt x="3613" y="7964"/>
                    <a:pt x="3818" y="8352"/>
                  </a:cubicBezTo>
                  <a:cubicBezTo>
                    <a:pt x="3844" y="8429"/>
                    <a:pt x="3895" y="8480"/>
                    <a:pt x="3972" y="8531"/>
                  </a:cubicBezTo>
                  <a:cubicBezTo>
                    <a:pt x="4087" y="8631"/>
                    <a:pt x="4241" y="8684"/>
                    <a:pt x="4399" y="8684"/>
                  </a:cubicBezTo>
                  <a:cubicBezTo>
                    <a:pt x="4525" y="8684"/>
                    <a:pt x="4654" y="8651"/>
                    <a:pt x="4767" y="8583"/>
                  </a:cubicBezTo>
                  <a:cubicBezTo>
                    <a:pt x="5152" y="8301"/>
                    <a:pt x="5049" y="7685"/>
                    <a:pt x="4588" y="7557"/>
                  </a:cubicBezTo>
                  <a:cubicBezTo>
                    <a:pt x="4542" y="7543"/>
                    <a:pt x="4495" y="7536"/>
                    <a:pt x="4446" y="7536"/>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0" name="Google Shape;280;p8"/>
            <p:cNvSpPr/>
            <p:nvPr/>
          </p:nvSpPr>
          <p:spPr>
            <a:xfrm rot="7018065">
              <a:off x="-731525" y="1533356"/>
              <a:ext cx="961945" cy="1237331"/>
            </a:xfrm>
            <a:custGeom>
              <a:avLst/>
              <a:gdLst/>
              <a:ahLst/>
              <a:cxnLst/>
              <a:rect l="l" t="t" r="r" b="b"/>
              <a:pathLst>
                <a:path w="39784" h="51178" extrusionOk="0">
                  <a:moveTo>
                    <a:pt x="39268" y="0"/>
                  </a:moveTo>
                  <a:cubicBezTo>
                    <a:pt x="39198" y="0"/>
                    <a:pt x="39125" y="22"/>
                    <a:pt x="39054" y="72"/>
                  </a:cubicBezTo>
                  <a:cubicBezTo>
                    <a:pt x="26772" y="10380"/>
                    <a:pt x="10053" y="27535"/>
                    <a:pt x="104" y="50665"/>
                  </a:cubicBezTo>
                  <a:cubicBezTo>
                    <a:pt x="1" y="50895"/>
                    <a:pt x="180" y="51152"/>
                    <a:pt x="437" y="51177"/>
                  </a:cubicBezTo>
                  <a:cubicBezTo>
                    <a:pt x="565" y="51177"/>
                    <a:pt x="668" y="51075"/>
                    <a:pt x="719" y="50972"/>
                  </a:cubicBezTo>
                  <a:cubicBezTo>
                    <a:pt x="10668" y="27945"/>
                    <a:pt x="27310" y="10868"/>
                    <a:pt x="39516" y="611"/>
                  </a:cubicBezTo>
                  <a:cubicBezTo>
                    <a:pt x="39784" y="363"/>
                    <a:pt x="39555" y="0"/>
                    <a:pt x="39268"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81" name="Google Shape;281;p8"/>
          <p:cNvGrpSpPr/>
          <p:nvPr/>
        </p:nvGrpSpPr>
        <p:grpSpPr>
          <a:xfrm rot="2207578">
            <a:off x="6271364" y="5433808"/>
            <a:ext cx="2053785" cy="3002307"/>
            <a:chOff x="-2055400" y="2385325"/>
            <a:chExt cx="1520600" cy="2222875"/>
          </a:xfrm>
        </p:grpSpPr>
        <p:grpSp>
          <p:nvGrpSpPr>
            <p:cNvPr id="282" name="Google Shape;282;p8"/>
            <p:cNvGrpSpPr/>
            <p:nvPr/>
          </p:nvGrpSpPr>
          <p:grpSpPr>
            <a:xfrm>
              <a:off x="-1858600" y="2385325"/>
              <a:ext cx="523125" cy="1635025"/>
              <a:chOff x="-1858600" y="2385325"/>
              <a:chExt cx="523125" cy="1635025"/>
            </a:xfrm>
          </p:grpSpPr>
          <p:sp>
            <p:nvSpPr>
              <p:cNvPr id="283" name="Google Shape;283;p8"/>
              <p:cNvSpPr/>
              <p:nvPr/>
            </p:nvSpPr>
            <p:spPr>
              <a:xfrm>
                <a:off x="-1804750" y="2385325"/>
                <a:ext cx="469275" cy="1635025"/>
              </a:xfrm>
              <a:custGeom>
                <a:avLst/>
                <a:gdLst/>
                <a:ahLst/>
                <a:cxnLst/>
                <a:rect l="l" t="t" r="r" b="b"/>
                <a:pathLst>
                  <a:path w="18771" h="65401" extrusionOk="0">
                    <a:moveTo>
                      <a:pt x="12062" y="1"/>
                    </a:moveTo>
                    <a:cubicBezTo>
                      <a:pt x="9693" y="1"/>
                      <a:pt x="7259" y="1264"/>
                      <a:pt x="5667" y="3115"/>
                    </a:cubicBezTo>
                    <a:cubicBezTo>
                      <a:pt x="3462" y="5679"/>
                      <a:pt x="2513" y="9064"/>
                      <a:pt x="1872" y="12397"/>
                    </a:cubicBezTo>
                    <a:lnTo>
                      <a:pt x="1872" y="12372"/>
                    </a:lnTo>
                    <a:cubicBezTo>
                      <a:pt x="129" y="21270"/>
                      <a:pt x="0" y="30373"/>
                      <a:pt x="975" y="39373"/>
                    </a:cubicBezTo>
                    <a:cubicBezTo>
                      <a:pt x="1308" y="42476"/>
                      <a:pt x="1308" y="44861"/>
                      <a:pt x="1462" y="47989"/>
                    </a:cubicBezTo>
                    <a:cubicBezTo>
                      <a:pt x="1795" y="54796"/>
                      <a:pt x="6238" y="62496"/>
                      <a:pt x="6079" y="65382"/>
                    </a:cubicBezTo>
                    <a:lnTo>
                      <a:pt x="6079" y="65382"/>
                    </a:lnTo>
                    <a:cubicBezTo>
                      <a:pt x="6979" y="50077"/>
                      <a:pt x="11644" y="31239"/>
                      <a:pt x="16694" y="16756"/>
                    </a:cubicBezTo>
                    <a:cubicBezTo>
                      <a:pt x="17694" y="13936"/>
                      <a:pt x="18771" y="11064"/>
                      <a:pt x="18745" y="8089"/>
                    </a:cubicBezTo>
                    <a:cubicBezTo>
                      <a:pt x="18745" y="5089"/>
                      <a:pt x="17412" y="1909"/>
                      <a:pt x="14719" y="602"/>
                    </a:cubicBezTo>
                    <a:cubicBezTo>
                      <a:pt x="13878" y="188"/>
                      <a:pt x="12974" y="1"/>
                      <a:pt x="12062" y="1"/>
                    </a:cubicBezTo>
                    <a:close/>
                    <a:moveTo>
                      <a:pt x="6079" y="65382"/>
                    </a:moveTo>
                    <a:lnTo>
                      <a:pt x="6079" y="65382"/>
                    </a:lnTo>
                    <a:cubicBezTo>
                      <a:pt x="6078" y="65388"/>
                      <a:pt x="6078" y="65394"/>
                      <a:pt x="6078" y="65400"/>
                    </a:cubicBezTo>
                    <a:cubicBezTo>
                      <a:pt x="6078" y="65394"/>
                      <a:pt x="6078" y="65388"/>
                      <a:pt x="6079" y="65382"/>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4" name="Google Shape;284;p8"/>
              <p:cNvSpPr/>
              <p:nvPr/>
            </p:nvSpPr>
            <p:spPr>
              <a:xfrm>
                <a:off x="-1858600" y="2385425"/>
                <a:ext cx="469275" cy="1634925"/>
              </a:xfrm>
              <a:custGeom>
                <a:avLst/>
                <a:gdLst/>
                <a:ahLst/>
                <a:cxnLst/>
                <a:rect l="l" t="t" r="r" b="b"/>
                <a:pathLst>
                  <a:path w="18771" h="65397" extrusionOk="0">
                    <a:moveTo>
                      <a:pt x="12088" y="1"/>
                    </a:moveTo>
                    <a:cubicBezTo>
                      <a:pt x="9704" y="1"/>
                      <a:pt x="7263" y="1274"/>
                      <a:pt x="5667" y="3111"/>
                    </a:cubicBezTo>
                    <a:cubicBezTo>
                      <a:pt x="3462" y="5649"/>
                      <a:pt x="2513" y="9060"/>
                      <a:pt x="1872" y="12393"/>
                    </a:cubicBezTo>
                    <a:lnTo>
                      <a:pt x="1872" y="12368"/>
                    </a:lnTo>
                    <a:cubicBezTo>
                      <a:pt x="129" y="21266"/>
                      <a:pt x="0" y="30369"/>
                      <a:pt x="975" y="39369"/>
                    </a:cubicBezTo>
                    <a:cubicBezTo>
                      <a:pt x="1308" y="42472"/>
                      <a:pt x="1308" y="44857"/>
                      <a:pt x="1462" y="47985"/>
                    </a:cubicBezTo>
                    <a:cubicBezTo>
                      <a:pt x="1795" y="54792"/>
                      <a:pt x="6239" y="62492"/>
                      <a:pt x="6079" y="65378"/>
                    </a:cubicBezTo>
                    <a:lnTo>
                      <a:pt x="6079" y="65378"/>
                    </a:lnTo>
                    <a:cubicBezTo>
                      <a:pt x="6979" y="50073"/>
                      <a:pt x="11670" y="31235"/>
                      <a:pt x="16694" y="16752"/>
                    </a:cubicBezTo>
                    <a:cubicBezTo>
                      <a:pt x="17694" y="13932"/>
                      <a:pt x="18771" y="11060"/>
                      <a:pt x="18771" y="8085"/>
                    </a:cubicBezTo>
                    <a:cubicBezTo>
                      <a:pt x="18745" y="5085"/>
                      <a:pt x="17412" y="1905"/>
                      <a:pt x="14745" y="598"/>
                    </a:cubicBezTo>
                    <a:cubicBezTo>
                      <a:pt x="13901" y="187"/>
                      <a:pt x="12999" y="1"/>
                      <a:pt x="12088" y="1"/>
                    </a:cubicBezTo>
                    <a:close/>
                    <a:moveTo>
                      <a:pt x="6079" y="65378"/>
                    </a:moveTo>
                    <a:cubicBezTo>
                      <a:pt x="6078" y="65384"/>
                      <a:pt x="6078" y="65390"/>
                      <a:pt x="6078" y="65396"/>
                    </a:cubicBezTo>
                    <a:cubicBezTo>
                      <a:pt x="6078" y="65390"/>
                      <a:pt x="6078" y="65384"/>
                      <a:pt x="6079" y="65378"/>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5" name="Google Shape;285;p8"/>
              <p:cNvSpPr/>
              <p:nvPr/>
            </p:nvSpPr>
            <p:spPr>
              <a:xfrm>
                <a:off x="-1766300" y="2414375"/>
                <a:ext cx="329125" cy="283550"/>
              </a:xfrm>
              <a:custGeom>
                <a:avLst/>
                <a:gdLst/>
                <a:ahLst/>
                <a:cxnLst/>
                <a:rect l="l" t="t" r="r" b="b"/>
                <a:pathLst>
                  <a:path w="13165" h="11342" extrusionOk="0">
                    <a:moveTo>
                      <a:pt x="7214" y="1"/>
                    </a:moveTo>
                    <a:cubicBezTo>
                      <a:pt x="7203" y="1"/>
                      <a:pt x="7192" y="2"/>
                      <a:pt x="7181" y="4"/>
                    </a:cubicBezTo>
                    <a:cubicBezTo>
                      <a:pt x="7053" y="55"/>
                      <a:pt x="6976" y="260"/>
                      <a:pt x="7104" y="337"/>
                    </a:cubicBezTo>
                    <a:cubicBezTo>
                      <a:pt x="7130" y="363"/>
                      <a:pt x="7155" y="363"/>
                      <a:pt x="7181" y="363"/>
                    </a:cubicBezTo>
                    <a:cubicBezTo>
                      <a:pt x="7258" y="363"/>
                      <a:pt x="7335" y="337"/>
                      <a:pt x="7386" y="260"/>
                    </a:cubicBezTo>
                    <a:cubicBezTo>
                      <a:pt x="7433" y="120"/>
                      <a:pt x="7330" y="1"/>
                      <a:pt x="7214" y="1"/>
                    </a:cubicBezTo>
                    <a:close/>
                    <a:moveTo>
                      <a:pt x="10096" y="914"/>
                    </a:moveTo>
                    <a:cubicBezTo>
                      <a:pt x="10065" y="914"/>
                      <a:pt x="10033" y="918"/>
                      <a:pt x="10001" y="927"/>
                    </a:cubicBezTo>
                    <a:cubicBezTo>
                      <a:pt x="9719" y="1004"/>
                      <a:pt x="9591" y="1440"/>
                      <a:pt x="9848" y="1619"/>
                    </a:cubicBezTo>
                    <a:cubicBezTo>
                      <a:pt x="9899" y="1619"/>
                      <a:pt x="9950" y="1645"/>
                      <a:pt x="10001" y="1645"/>
                    </a:cubicBezTo>
                    <a:cubicBezTo>
                      <a:pt x="10024" y="1648"/>
                      <a:pt x="10046" y="1650"/>
                      <a:pt x="10069" y="1650"/>
                    </a:cubicBezTo>
                    <a:cubicBezTo>
                      <a:pt x="10224" y="1650"/>
                      <a:pt x="10370" y="1571"/>
                      <a:pt x="10437" y="1414"/>
                    </a:cubicBezTo>
                    <a:cubicBezTo>
                      <a:pt x="10528" y="1164"/>
                      <a:pt x="10337" y="914"/>
                      <a:pt x="10096" y="914"/>
                    </a:cubicBezTo>
                    <a:close/>
                    <a:moveTo>
                      <a:pt x="4839" y="1534"/>
                    </a:moveTo>
                    <a:cubicBezTo>
                      <a:pt x="4695" y="1534"/>
                      <a:pt x="4554" y="1605"/>
                      <a:pt x="4540" y="1748"/>
                    </a:cubicBezTo>
                    <a:cubicBezTo>
                      <a:pt x="4540" y="1799"/>
                      <a:pt x="4540" y="1824"/>
                      <a:pt x="4540" y="1876"/>
                    </a:cubicBezTo>
                    <a:cubicBezTo>
                      <a:pt x="4591" y="2030"/>
                      <a:pt x="4719" y="2158"/>
                      <a:pt x="4873" y="2183"/>
                    </a:cubicBezTo>
                    <a:cubicBezTo>
                      <a:pt x="5129" y="2183"/>
                      <a:pt x="5309" y="1876"/>
                      <a:pt x="5129" y="1671"/>
                    </a:cubicBezTo>
                    <a:cubicBezTo>
                      <a:pt x="5072" y="1579"/>
                      <a:pt x="4955" y="1534"/>
                      <a:pt x="4839" y="1534"/>
                    </a:cubicBezTo>
                    <a:close/>
                    <a:moveTo>
                      <a:pt x="7873" y="1434"/>
                    </a:moveTo>
                    <a:cubicBezTo>
                      <a:pt x="7815" y="1434"/>
                      <a:pt x="7755" y="1444"/>
                      <a:pt x="7694" y="1465"/>
                    </a:cubicBezTo>
                    <a:cubicBezTo>
                      <a:pt x="7309" y="1542"/>
                      <a:pt x="7104" y="2183"/>
                      <a:pt x="7488" y="2414"/>
                    </a:cubicBezTo>
                    <a:lnTo>
                      <a:pt x="7514" y="2414"/>
                    </a:lnTo>
                    <a:cubicBezTo>
                      <a:pt x="7565" y="2440"/>
                      <a:pt x="7642" y="2466"/>
                      <a:pt x="7694" y="2491"/>
                    </a:cubicBezTo>
                    <a:cubicBezTo>
                      <a:pt x="7715" y="2493"/>
                      <a:pt x="7737" y="2494"/>
                      <a:pt x="7759" y="2494"/>
                    </a:cubicBezTo>
                    <a:cubicBezTo>
                      <a:pt x="7992" y="2494"/>
                      <a:pt x="8217" y="2369"/>
                      <a:pt x="8335" y="2158"/>
                    </a:cubicBezTo>
                    <a:cubicBezTo>
                      <a:pt x="8489" y="1805"/>
                      <a:pt x="8227" y="1434"/>
                      <a:pt x="7873" y="1434"/>
                    </a:cubicBezTo>
                    <a:close/>
                    <a:moveTo>
                      <a:pt x="12521" y="1809"/>
                    </a:moveTo>
                    <a:cubicBezTo>
                      <a:pt x="12477" y="1809"/>
                      <a:pt x="12432" y="1814"/>
                      <a:pt x="12386" y="1824"/>
                    </a:cubicBezTo>
                    <a:cubicBezTo>
                      <a:pt x="12002" y="1927"/>
                      <a:pt x="11796" y="2568"/>
                      <a:pt x="12181" y="2799"/>
                    </a:cubicBezTo>
                    <a:cubicBezTo>
                      <a:pt x="12232" y="2825"/>
                      <a:pt x="12309" y="2850"/>
                      <a:pt x="12386" y="2850"/>
                    </a:cubicBezTo>
                    <a:cubicBezTo>
                      <a:pt x="12424" y="2858"/>
                      <a:pt x="12461" y="2861"/>
                      <a:pt x="12498" y="2861"/>
                    </a:cubicBezTo>
                    <a:cubicBezTo>
                      <a:pt x="12709" y="2861"/>
                      <a:pt x="12896" y="2739"/>
                      <a:pt x="13027" y="2542"/>
                    </a:cubicBezTo>
                    <a:cubicBezTo>
                      <a:pt x="13165" y="2175"/>
                      <a:pt x="12892" y="1809"/>
                      <a:pt x="12521" y="1809"/>
                    </a:cubicBezTo>
                    <a:close/>
                    <a:moveTo>
                      <a:pt x="10496" y="2693"/>
                    </a:moveTo>
                    <a:cubicBezTo>
                      <a:pt x="10485" y="2693"/>
                      <a:pt x="10474" y="2694"/>
                      <a:pt x="10463" y="2696"/>
                    </a:cubicBezTo>
                    <a:cubicBezTo>
                      <a:pt x="10335" y="2722"/>
                      <a:pt x="10258" y="2953"/>
                      <a:pt x="10386" y="3030"/>
                    </a:cubicBezTo>
                    <a:cubicBezTo>
                      <a:pt x="10412" y="3055"/>
                      <a:pt x="10412" y="3055"/>
                      <a:pt x="10437" y="3055"/>
                    </a:cubicBezTo>
                    <a:cubicBezTo>
                      <a:pt x="10540" y="3055"/>
                      <a:pt x="10617" y="3030"/>
                      <a:pt x="10668" y="2953"/>
                    </a:cubicBezTo>
                    <a:cubicBezTo>
                      <a:pt x="10715" y="2812"/>
                      <a:pt x="10612" y="2693"/>
                      <a:pt x="10496" y="2693"/>
                    </a:cubicBezTo>
                    <a:close/>
                    <a:moveTo>
                      <a:pt x="3134" y="3127"/>
                    </a:moveTo>
                    <a:cubicBezTo>
                      <a:pt x="3124" y="3127"/>
                      <a:pt x="3114" y="3129"/>
                      <a:pt x="3104" y="3132"/>
                    </a:cubicBezTo>
                    <a:cubicBezTo>
                      <a:pt x="3027" y="3158"/>
                      <a:pt x="3001" y="3260"/>
                      <a:pt x="3078" y="3312"/>
                    </a:cubicBezTo>
                    <a:lnTo>
                      <a:pt x="3078" y="3337"/>
                    </a:lnTo>
                    <a:lnTo>
                      <a:pt x="3104" y="3337"/>
                    </a:lnTo>
                    <a:cubicBezTo>
                      <a:pt x="3155" y="3337"/>
                      <a:pt x="3206" y="3312"/>
                      <a:pt x="3232" y="3260"/>
                    </a:cubicBezTo>
                    <a:cubicBezTo>
                      <a:pt x="3254" y="3194"/>
                      <a:pt x="3199" y="3127"/>
                      <a:pt x="3134" y="3127"/>
                    </a:cubicBezTo>
                    <a:close/>
                    <a:moveTo>
                      <a:pt x="6219" y="3536"/>
                    </a:moveTo>
                    <a:cubicBezTo>
                      <a:pt x="6072" y="3536"/>
                      <a:pt x="5928" y="3614"/>
                      <a:pt x="5899" y="3773"/>
                    </a:cubicBezTo>
                    <a:lnTo>
                      <a:pt x="5924" y="3773"/>
                    </a:lnTo>
                    <a:cubicBezTo>
                      <a:pt x="5924" y="3799"/>
                      <a:pt x="5924" y="3850"/>
                      <a:pt x="5924" y="3902"/>
                    </a:cubicBezTo>
                    <a:cubicBezTo>
                      <a:pt x="5950" y="4055"/>
                      <a:pt x="6078" y="4158"/>
                      <a:pt x="6232" y="4184"/>
                    </a:cubicBezTo>
                    <a:cubicBezTo>
                      <a:pt x="6243" y="4185"/>
                      <a:pt x="6254" y="4185"/>
                      <a:pt x="6265" y="4185"/>
                    </a:cubicBezTo>
                    <a:cubicBezTo>
                      <a:pt x="6526" y="4185"/>
                      <a:pt x="6662" y="3892"/>
                      <a:pt x="6514" y="3671"/>
                    </a:cubicBezTo>
                    <a:cubicBezTo>
                      <a:pt x="6447" y="3582"/>
                      <a:pt x="6332" y="3536"/>
                      <a:pt x="6219" y="3536"/>
                    </a:cubicBezTo>
                    <a:close/>
                    <a:moveTo>
                      <a:pt x="3009" y="4870"/>
                    </a:moveTo>
                    <a:cubicBezTo>
                      <a:pt x="2866" y="4870"/>
                      <a:pt x="2722" y="4947"/>
                      <a:pt x="2693" y="5107"/>
                    </a:cubicBezTo>
                    <a:lnTo>
                      <a:pt x="2719" y="5107"/>
                    </a:lnTo>
                    <a:cubicBezTo>
                      <a:pt x="2693" y="5158"/>
                      <a:pt x="2693" y="5184"/>
                      <a:pt x="2719" y="5235"/>
                    </a:cubicBezTo>
                    <a:cubicBezTo>
                      <a:pt x="2745" y="5389"/>
                      <a:pt x="2873" y="5517"/>
                      <a:pt x="3027" y="5517"/>
                    </a:cubicBezTo>
                    <a:cubicBezTo>
                      <a:pt x="3038" y="5518"/>
                      <a:pt x="3049" y="5518"/>
                      <a:pt x="3059" y="5518"/>
                    </a:cubicBezTo>
                    <a:cubicBezTo>
                      <a:pt x="3320" y="5518"/>
                      <a:pt x="3456" y="5226"/>
                      <a:pt x="3283" y="5004"/>
                    </a:cubicBezTo>
                    <a:cubicBezTo>
                      <a:pt x="3228" y="4915"/>
                      <a:pt x="3119" y="4870"/>
                      <a:pt x="3009" y="4870"/>
                    </a:cubicBezTo>
                    <a:close/>
                    <a:moveTo>
                      <a:pt x="6277" y="5340"/>
                    </a:moveTo>
                    <a:cubicBezTo>
                      <a:pt x="6229" y="5340"/>
                      <a:pt x="6179" y="5348"/>
                      <a:pt x="6129" y="5363"/>
                    </a:cubicBezTo>
                    <a:cubicBezTo>
                      <a:pt x="5745" y="5466"/>
                      <a:pt x="5540" y="6107"/>
                      <a:pt x="5924" y="6312"/>
                    </a:cubicBezTo>
                    <a:cubicBezTo>
                      <a:pt x="5976" y="6363"/>
                      <a:pt x="6053" y="6363"/>
                      <a:pt x="6129" y="6389"/>
                    </a:cubicBezTo>
                    <a:cubicBezTo>
                      <a:pt x="6151" y="6391"/>
                      <a:pt x="6173" y="6392"/>
                      <a:pt x="6194" y="6392"/>
                    </a:cubicBezTo>
                    <a:cubicBezTo>
                      <a:pt x="6424" y="6392"/>
                      <a:pt x="6630" y="6267"/>
                      <a:pt x="6771" y="6055"/>
                    </a:cubicBezTo>
                    <a:cubicBezTo>
                      <a:pt x="6906" y="5718"/>
                      <a:pt x="6625" y="5340"/>
                      <a:pt x="6277" y="5340"/>
                    </a:cubicBezTo>
                    <a:close/>
                    <a:moveTo>
                      <a:pt x="1163" y="6898"/>
                    </a:moveTo>
                    <a:cubicBezTo>
                      <a:pt x="1152" y="6898"/>
                      <a:pt x="1140" y="6899"/>
                      <a:pt x="1129" y="6902"/>
                    </a:cubicBezTo>
                    <a:cubicBezTo>
                      <a:pt x="1001" y="6927"/>
                      <a:pt x="924" y="7158"/>
                      <a:pt x="1052" y="7235"/>
                    </a:cubicBezTo>
                    <a:cubicBezTo>
                      <a:pt x="1078" y="7235"/>
                      <a:pt x="1104" y="7261"/>
                      <a:pt x="1129" y="7261"/>
                    </a:cubicBezTo>
                    <a:cubicBezTo>
                      <a:pt x="1206" y="7261"/>
                      <a:pt x="1283" y="7235"/>
                      <a:pt x="1334" y="7132"/>
                    </a:cubicBezTo>
                    <a:cubicBezTo>
                      <a:pt x="1381" y="7015"/>
                      <a:pt x="1278" y="6898"/>
                      <a:pt x="1163" y="6898"/>
                    </a:cubicBezTo>
                    <a:close/>
                    <a:moveTo>
                      <a:pt x="5001" y="7850"/>
                    </a:moveTo>
                    <a:cubicBezTo>
                      <a:pt x="4924" y="7876"/>
                      <a:pt x="4899" y="8004"/>
                      <a:pt x="4950" y="8056"/>
                    </a:cubicBezTo>
                    <a:lnTo>
                      <a:pt x="5001" y="8056"/>
                    </a:lnTo>
                    <a:cubicBezTo>
                      <a:pt x="5052" y="8056"/>
                      <a:pt x="5104" y="8030"/>
                      <a:pt x="5129" y="8004"/>
                    </a:cubicBezTo>
                    <a:cubicBezTo>
                      <a:pt x="5155" y="7927"/>
                      <a:pt x="5078" y="7850"/>
                      <a:pt x="5001" y="7850"/>
                    </a:cubicBezTo>
                    <a:close/>
                    <a:moveTo>
                      <a:pt x="2940" y="7598"/>
                    </a:moveTo>
                    <a:cubicBezTo>
                      <a:pt x="2902" y="7598"/>
                      <a:pt x="2862" y="7605"/>
                      <a:pt x="2822" y="7620"/>
                    </a:cubicBezTo>
                    <a:cubicBezTo>
                      <a:pt x="2565" y="7697"/>
                      <a:pt x="2437" y="8107"/>
                      <a:pt x="2693" y="8235"/>
                    </a:cubicBezTo>
                    <a:cubicBezTo>
                      <a:pt x="2719" y="8261"/>
                      <a:pt x="2770" y="8286"/>
                      <a:pt x="2822" y="8286"/>
                    </a:cubicBezTo>
                    <a:cubicBezTo>
                      <a:pt x="2838" y="8289"/>
                      <a:pt x="2854" y="8290"/>
                      <a:pt x="2870" y="8290"/>
                    </a:cubicBezTo>
                    <a:cubicBezTo>
                      <a:pt x="3007" y="8290"/>
                      <a:pt x="3137" y="8196"/>
                      <a:pt x="3206" y="8081"/>
                    </a:cubicBezTo>
                    <a:cubicBezTo>
                      <a:pt x="3338" y="7840"/>
                      <a:pt x="3169" y="7598"/>
                      <a:pt x="2940" y="7598"/>
                    </a:cubicBezTo>
                    <a:close/>
                    <a:moveTo>
                      <a:pt x="6698" y="7919"/>
                    </a:moveTo>
                    <a:cubicBezTo>
                      <a:pt x="6554" y="7919"/>
                      <a:pt x="6414" y="7990"/>
                      <a:pt x="6386" y="8133"/>
                    </a:cubicBezTo>
                    <a:lnTo>
                      <a:pt x="6412" y="8133"/>
                    </a:lnTo>
                    <a:cubicBezTo>
                      <a:pt x="6412" y="8184"/>
                      <a:pt x="6412" y="8235"/>
                      <a:pt x="6412" y="8261"/>
                    </a:cubicBezTo>
                    <a:cubicBezTo>
                      <a:pt x="6437" y="8415"/>
                      <a:pt x="6565" y="8543"/>
                      <a:pt x="6745" y="8568"/>
                    </a:cubicBezTo>
                    <a:cubicBezTo>
                      <a:pt x="7001" y="8568"/>
                      <a:pt x="7181" y="8261"/>
                      <a:pt x="7001" y="8056"/>
                    </a:cubicBezTo>
                    <a:cubicBezTo>
                      <a:pt x="6933" y="7964"/>
                      <a:pt x="6814" y="7919"/>
                      <a:pt x="6698" y="7919"/>
                    </a:cubicBezTo>
                    <a:close/>
                    <a:moveTo>
                      <a:pt x="4317" y="9878"/>
                    </a:moveTo>
                    <a:cubicBezTo>
                      <a:pt x="4265" y="9878"/>
                      <a:pt x="4210" y="9886"/>
                      <a:pt x="4155" y="9902"/>
                    </a:cubicBezTo>
                    <a:cubicBezTo>
                      <a:pt x="3770" y="9979"/>
                      <a:pt x="3565" y="10645"/>
                      <a:pt x="3950" y="10851"/>
                    </a:cubicBezTo>
                    <a:cubicBezTo>
                      <a:pt x="4001" y="10876"/>
                      <a:pt x="4078" y="10902"/>
                      <a:pt x="4129" y="10928"/>
                    </a:cubicBezTo>
                    <a:cubicBezTo>
                      <a:pt x="4153" y="10930"/>
                      <a:pt x="4177" y="10931"/>
                      <a:pt x="4200" y="10931"/>
                    </a:cubicBezTo>
                    <a:cubicBezTo>
                      <a:pt x="4454" y="10931"/>
                      <a:pt x="4677" y="10805"/>
                      <a:pt x="4770" y="10594"/>
                    </a:cubicBezTo>
                    <a:cubicBezTo>
                      <a:pt x="4927" y="10236"/>
                      <a:pt x="4673" y="9878"/>
                      <a:pt x="4317" y="9878"/>
                    </a:cubicBezTo>
                    <a:close/>
                    <a:moveTo>
                      <a:pt x="746" y="10289"/>
                    </a:moveTo>
                    <a:cubicBezTo>
                      <a:pt x="696" y="10289"/>
                      <a:pt x="644" y="10297"/>
                      <a:pt x="591" y="10312"/>
                    </a:cubicBezTo>
                    <a:cubicBezTo>
                      <a:pt x="206" y="10415"/>
                      <a:pt x="1" y="11056"/>
                      <a:pt x="386" y="11287"/>
                    </a:cubicBezTo>
                    <a:lnTo>
                      <a:pt x="386" y="11261"/>
                    </a:lnTo>
                    <a:cubicBezTo>
                      <a:pt x="437" y="11312"/>
                      <a:pt x="514" y="11338"/>
                      <a:pt x="565" y="11338"/>
                    </a:cubicBezTo>
                    <a:cubicBezTo>
                      <a:pt x="589" y="11340"/>
                      <a:pt x="613" y="11341"/>
                      <a:pt x="636" y="11341"/>
                    </a:cubicBezTo>
                    <a:cubicBezTo>
                      <a:pt x="889" y="11341"/>
                      <a:pt x="1112" y="11216"/>
                      <a:pt x="1206" y="11004"/>
                    </a:cubicBezTo>
                    <a:cubicBezTo>
                      <a:pt x="1364" y="10667"/>
                      <a:pt x="1106" y="10289"/>
                      <a:pt x="746" y="10289"/>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6" name="Google Shape;286;p8"/>
              <p:cNvSpPr/>
              <p:nvPr/>
            </p:nvSpPr>
            <p:spPr>
              <a:xfrm>
                <a:off x="-1809250" y="2563500"/>
                <a:ext cx="247275" cy="1438900"/>
              </a:xfrm>
              <a:custGeom>
                <a:avLst/>
                <a:gdLst/>
                <a:ahLst/>
                <a:cxnLst/>
                <a:rect l="l" t="t" r="r" b="b"/>
                <a:pathLst>
                  <a:path w="9891" h="57556" extrusionOk="0">
                    <a:moveTo>
                      <a:pt x="9445" y="0"/>
                    </a:moveTo>
                    <a:cubicBezTo>
                      <a:pt x="9304" y="0"/>
                      <a:pt x="9164" y="81"/>
                      <a:pt x="9104" y="270"/>
                    </a:cubicBezTo>
                    <a:cubicBezTo>
                      <a:pt x="4617" y="13912"/>
                      <a:pt x="1" y="34913"/>
                      <a:pt x="3386" y="57247"/>
                    </a:cubicBezTo>
                    <a:cubicBezTo>
                      <a:pt x="3411" y="57427"/>
                      <a:pt x="3565" y="57555"/>
                      <a:pt x="3745" y="57555"/>
                    </a:cubicBezTo>
                    <a:lnTo>
                      <a:pt x="3822" y="57555"/>
                    </a:lnTo>
                    <a:cubicBezTo>
                      <a:pt x="4027" y="57530"/>
                      <a:pt x="4155" y="57324"/>
                      <a:pt x="4129" y="57119"/>
                    </a:cubicBezTo>
                    <a:cubicBezTo>
                      <a:pt x="796" y="34939"/>
                      <a:pt x="5360" y="14091"/>
                      <a:pt x="9796" y="501"/>
                    </a:cubicBezTo>
                    <a:cubicBezTo>
                      <a:pt x="9890" y="202"/>
                      <a:pt x="9667" y="0"/>
                      <a:pt x="9445"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87" name="Google Shape;287;p8"/>
            <p:cNvGrpSpPr/>
            <p:nvPr/>
          </p:nvGrpSpPr>
          <p:grpSpPr>
            <a:xfrm>
              <a:off x="-1779100" y="2408800"/>
              <a:ext cx="1032750" cy="1807075"/>
              <a:chOff x="-1779100" y="2408800"/>
              <a:chExt cx="1032750" cy="1807075"/>
            </a:xfrm>
          </p:grpSpPr>
          <p:sp>
            <p:nvSpPr>
              <p:cNvPr id="288" name="Google Shape;288;p8"/>
              <p:cNvSpPr/>
              <p:nvPr/>
            </p:nvSpPr>
            <p:spPr>
              <a:xfrm>
                <a:off x="-1779100" y="2498825"/>
                <a:ext cx="1032750" cy="1717050"/>
              </a:xfrm>
              <a:custGeom>
                <a:avLst/>
                <a:gdLst/>
                <a:ahLst/>
                <a:cxnLst/>
                <a:rect l="l" t="t" r="r" b="b"/>
                <a:pathLst>
                  <a:path w="41310" h="68682" extrusionOk="0">
                    <a:moveTo>
                      <a:pt x="32843" y="0"/>
                    </a:moveTo>
                    <a:cubicBezTo>
                      <a:pt x="31194" y="0"/>
                      <a:pt x="29516" y="392"/>
                      <a:pt x="28053" y="1113"/>
                    </a:cubicBezTo>
                    <a:cubicBezTo>
                      <a:pt x="24489" y="2883"/>
                      <a:pt x="21924" y="6139"/>
                      <a:pt x="19719" y="9421"/>
                    </a:cubicBezTo>
                    <a:lnTo>
                      <a:pt x="19719" y="9396"/>
                    </a:lnTo>
                    <a:cubicBezTo>
                      <a:pt x="13744" y="18242"/>
                      <a:pt x="9436" y="27987"/>
                      <a:pt x="6385" y="38167"/>
                    </a:cubicBezTo>
                    <a:cubicBezTo>
                      <a:pt x="5308" y="41705"/>
                      <a:pt x="4231" y="44270"/>
                      <a:pt x="2949" y="47731"/>
                    </a:cubicBezTo>
                    <a:cubicBezTo>
                      <a:pt x="205" y="55244"/>
                      <a:pt x="1487" y="65630"/>
                      <a:pt x="0" y="68681"/>
                    </a:cubicBezTo>
                    <a:cubicBezTo>
                      <a:pt x="7975" y="52526"/>
                      <a:pt x="21642" y="34269"/>
                      <a:pt x="33745" y="20935"/>
                    </a:cubicBezTo>
                    <a:cubicBezTo>
                      <a:pt x="36105" y="18319"/>
                      <a:pt x="38566" y="15704"/>
                      <a:pt x="39951" y="12473"/>
                    </a:cubicBezTo>
                    <a:cubicBezTo>
                      <a:pt x="41310" y="9242"/>
                      <a:pt x="41310" y="5190"/>
                      <a:pt x="39002" y="2549"/>
                    </a:cubicBezTo>
                    <a:cubicBezTo>
                      <a:pt x="37468" y="790"/>
                      <a:pt x="35184" y="0"/>
                      <a:pt x="3284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9" name="Google Shape;289;p8"/>
              <p:cNvSpPr/>
              <p:nvPr/>
            </p:nvSpPr>
            <p:spPr>
              <a:xfrm>
                <a:off x="-1776550" y="2408800"/>
                <a:ext cx="973150" cy="1753225"/>
              </a:xfrm>
              <a:custGeom>
                <a:avLst/>
                <a:gdLst/>
                <a:ahLst/>
                <a:cxnLst/>
                <a:rect l="l" t="t" r="r" b="b"/>
                <a:pathLst>
                  <a:path w="38926" h="70129" extrusionOk="0">
                    <a:moveTo>
                      <a:pt x="30542" y="0"/>
                    </a:moveTo>
                    <a:cubicBezTo>
                      <a:pt x="28732" y="0"/>
                      <a:pt x="26881" y="482"/>
                      <a:pt x="25310" y="1355"/>
                    </a:cubicBezTo>
                    <a:cubicBezTo>
                      <a:pt x="21848" y="3253"/>
                      <a:pt x="19438" y="6637"/>
                      <a:pt x="17361" y="10022"/>
                    </a:cubicBezTo>
                    <a:cubicBezTo>
                      <a:pt x="11822" y="19100"/>
                      <a:pt x="7975" y="29049"/>
                      <a:pt x="5386" y="39357"/>
                    </a:cubicBezTo>
                    <a:cubicBezTo>
                      <a:pt x="4488" y="42947"/>
                      <a:pt x="3514" y="45537"/>
                      <a:pt x="2411" y="49076"/>
                    </a:cubicBezTo>
                    <a:cubicBezTo>
                      <a:pt x="1" y="56717"/>
                      <a:pt x="1770" y="67025"/>
                      <a:pt x="411" y="70128"/>
                    </a:cubicBezTo>
                    <a:cubicBezTo>
                      <a:pt x="7642" y="53640"/>
                      <a:pt x="20463" y="34767"/>
                      <a:pt x="31925" y="20869"/>
                    </a:cubicBezTo>
                    <a:cubicBezTo>
                      <a:pt x="34156" y="18177"/>
                      <a:pt x="36515" y="15433"/>
                      <a:pt x="37721" y="12151"/>
                    </a:cubicBezTo>
                    <a:cubicBezTo>
                      <a:pt x="38926" y="8843"/>
                      <a:pt x="38772" y="4791"/>
                      <a:pt x="36336" y="2253"/>
                    </a:cubicBezTo>
                    <a:cubicBezTo>
                      <a:pt x="34837" y="698"/>
                      <a:pt x="32720" y="0"/>
                      <a:pt x="3054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0" name="Google Shape;290;p8"/>
              <p:cNvSpPr/>
              <p:nvPr/>
            </p:nvSpPr>
            <p:spPr>
              <a:xfrm>
                <a:off x="-1311125" y="2430900"/>
                <a:ext cx="402150" cy="319125"/>
              </a:xfrm>
              <a:custGeom>
                <a:avLst/>
                <a:gdLst/>
                <a:ahLst/>
                <a:cxnLst/>
                <a:rect l="l" t="t" r="r" b="b"/>
                <a:pathLst>
                  <a:path w="16086" h="12765" extrusionOk="0">
                    <a:moveTo>
                      <a:pt x="9413" y="1"/>
                    </a:moveTo>
                    <a:cubicBezTo>
                      <a:pt x="9396" y="1"/>
                      <a:pt x="9378" y="3"/>
                      <a:pt x="9359" y="10"/>
                    </a:cubicBezTo>
                    <a:cubicBezTo>
                      <a:pt x="9206" y="35"/>
                      <a:pt x="9103" y="266"/>
                      <a:pt x="9231" y="369"/>
                    </a:cubicBezTo>
                    <a:cubicBezTo>
                      <a:pt x="9257" y="394"/>
                      <a:pt x="9283" y="394"/>
                      <a:pt x="9308" y="394"/>
                    </a:cubicBezTo>
                    <a:cubicBezTo>
                      <a:pt x="9332" y="400"/>
                      <a:pt x="9357" y="403"/>
                      <a:pt x="9380" y="403"/>
                    </a:cubicBezTo>
                    <a:cubicBezTo>
                      <a:pt x="9458" y="403"/>
                      <a:pt x="9531" y="370"/>
                      <a:pt x="9590" y="292"/>
                    </a:cubicBezTo>
                    <a:cubicBezTo>
                      <a:pt x="9635" y="156"/>
                      <a:pt x="9541" y="1"/>
                      <a:pt x="9413" y="1"/>
                    </a:cubicBezTo>
                    <a:close/>
                    <a:moveTo>
                      <a:pt x="12560" y="1256"/>
                    </a:moveTo>
                    <a:cubicBezTo>
                      <a:pt x="12528" y="1256"/>
                      <a:pt x="12496" y="1259"/>
                      <a:pt x="12462" y="1266"/>
                    </a:cubicBezTo>
                    <a:cubicBezTo>
                      <a:pt x="12154" y="1317"/>
                      <a:pt x="11949" y="1856"/>
                      <a:pt x="12257" y="2061"/>
                    </a:cubicBezTo>
                    <a:cubicBezTo>
                      <a:pt x="12283" y="2087"/>
                      <a:pt x="12360" y="2112"/>
                      <a:pt x="12411" y="2112"/>
                    </a:cubicBezTo>
                    <a:cubicBezTo>
                      <a:pt x="12447" y="2121"/>
                      <a:pt x="12482" y="2125"/>
                      <a:pt x="12518" y="2125"/>
                    </a:cubicBezTo>
                    <a:cubicBezTo>
                      <a:pt x="12685" y="2125"/>
                      <a:pt x="12844" y="2030"/>
                      <a:pt x="12949" y="1881"/>
                    </a:cubicBezTo>
                    <a:cubicBezTo>
                      <a:pt x="13089" y="1579"/>
                      <a:pt x="12870" y="1256"/>
                      <a:pt x="12560" y="1256"/>
                    </a:cubicBezTo>
                    <a:close/>
                    <a:moveTo>
                      <a:pt x="6402" y="1567"/>
                    </a:moveTo>
                    <a:cubicBezTo>
                      <a:pt x="6244" y="1567"/>
                      <a:pt x="6092" y="1644"/>
                      <a:pt x="6052" y="1805"/>
                    </a:cubicBezTo>
                    <a:cubicBezTo>
                      <a:pt x="6026" y="1856"/>
                      <a:pt x="6026" y="1907"/>
                      <a:pt x="6052" y="1958"/>
                    </a:cubicBezTo>
                    <a:cubicBezTo>
                      <a:pt x="6077" y="2138"/>
                      <a:pt x="6231" y="2292"/>
                      <a:pt x="6411" y="2317"/>
                    </a:cubicBezTo>
                    <a:cubicBezTo>
                      <a:pt x="6431" y="2321"/>
                      <a:pt x="6450" y="2322"/>
                      <a:pt x="6470" y="2322"/>
                    </a:cubicBezTo>
                    <a:cubicBezTo>
                      <a:pt x="6747" y="2322"/>
                      <a:pt x="6937" y="1993"/>
                      <a:pt x="6770" y="1753"/>
                    </a:cubicBezTo>
                    <a:cubicBezTo>
                      <a:pt x="6696" y="1631"/>
                      <a:pt x="6547" y="1567"/>
                      <a:pt x="6402" y="1567"/>
                    </a:cubicBezTo>
                    <a:close/>
                    <a:moveTo>
                      <a:pt x="9895" y="1689"/>
                    </a:moveTo>
                    <a:cubicBezTo>
                      <a:pt x="9854" y="1689"/>
                      <a:pt x="9812" y="1693"/>
                      <a:pt x="9770" y="1702"/>
                    </a:cubicBezTo>
                    <a:cubicBezTo>
                      <a:pt x="9308" y="1779"/>
                      <a:pt x="9000" y="2523"/>
                      <a:pt x="9436" y="2830"/>
                    </a:cubicBezTo>
                    <a:cubicBezTo>
                      <a:pt x="9513" y="2856"/>
                      <a:pt x="9590" y="2907"/>
                      <a:pt x="9667" y="2907"/>
                    </a:cubicBezTo>
                    <a:cubicBezTo>
                      <a:pt x="9721" y="2921"/>
                      <a:pt x="9775" y="2927"/>
                      <a:pt x="9828" y="2927"/>
                    </a:cubicBezTo>
                    <a:cubicBezTo>
                      <a:pt x="10078" y="2927"/>
                      <a:pt x="10310" y="2785"/>
                      <a:pt x="10436" y="2574"/>
                    </a:cubicBezTo>
                    <a:cubicBezTo>
                      <a:pt x="10647" y="2153"/>
                      <a:pt x="10324" y="1689"/>
                      <a:pt x="9895" y="1689"/>
                    </a:cubicBezTo>
                    <a:close/>
                    <a:moveTo>
                      <a:pt x="4359" y="3369"/>
                    </a:moveTo>
                    <a:cubicBezTo>
                      <a:pt x="4257" y="3369"/>
                      <a:pt x="4205" y="3523"/>
                      <a:pt x="4282" y="3599"/>
                    </a:cubicBezTo>
                    <a:lnTo>
                      <a:pt x="4334" y="3599"/>
                    </a:lnTo>
                    <a:cubicBezTo>
                      <a:pt x="4347" y="3606"/>
                      <a:pt x="4363" y="3610"/>
                      <a:pt x="4379" y="3610"/>
                    </a:cubicBezTo>
                    <a:cubicBezTo>
                      <a:pt x="4422" y="3610"/>
                      <a:pt x="4469" y="3586"/>
                      <a:pt x="4487" y="3548"/>
                    </a:cubicBezTo>
                    <a:cubicBezTo>
                      <a:pt x="4513" y="3446"/>
                      <a:pt x="4436" y="3369"/>
                      <a:pt x="4359" y="3369"/>
                    </a:cubicBezTo>
                    <a:close/>
                    <a:moveTo>
                      <a:pt x="15337" y="2484"/>
                    </a:moveTo>
                    <a:cubicBezTo>
                      <a:pt x="15295" y="2484"/>
                      <a:pt x="15251" y="2488"/>
                      <a:pt x="15206" y="2497"/>
                    </a:cubicBezTo>
                    <a:cubicBezTo>
                      <a:pt x="14744" y="2574"/>
                      <a:pt x="14462" y="3317"/>
                      <a:pt x="14898" y="3599"/>
                    </a:cubicBezTo>
                    <a:cubicBezTo>
                      <a:pt x="14950" y="3651"/>
                      <a:pt x="15026" y="3676"/>
                      <a:pt x="15129" y="3702"/>
                    </a:cubicBezTo>
                    <a:cubicBezTo>
                      <a:pt x="15170" y="3710"/>
                      <a:pt x="15212" y="3713"/>
                      <a:pt x="15254" y="3713"/>
                    </a:cubicBezTo>
                    <a:cubicBezTo>
                      <a:pt x="15498" y="3713"/>
                      <a:pt x="15745" y="3588"/>
                      <a:pt x="15898" y="3369"/>
                    </a:cubicBezTo>
                    <a:cubicBezTo>
                      <a:pt x="16085" y="2948"/>
                      <a:pt x="15782" y="2484"/>
                      <a:pt x="15337" y="2484"/>
                    </a:cubicBezTo>
                    <a:close/>
                    <a:moveTo>
                      <a:pt x="13055" y="3385"/>
                    </a:moveTo>
                    <a:cubicBezTo>
                      <a:pt x="13037" y="3385"/>
                      <a:pt x="13019" y="3388"/>
                      <a:pt x="13001" y="3394"/>
                    </a:cubicBezTo>
                    <a:cubicBezTo>
                      <a:pt x="12847" y="3420"/>
                      <a:pt x="12744" y="3676"/>
                      <a:pt x="12898" y="3779"/>
                    </a:cubicBezTo>
                    <a:cubicBezTo>
                      <a:pt x="12898" y="3779"/>
                      <a:pt x="12924" y="3779"/>
                      <a:pt x="12975" y="3805"/>
                    </a:cubicBezTo>
                    <a:cubicBezTo>
                      <a:pt x="12993" y="3809"/>
                      <a:pt x="13010" y="3811"/>
                      <a:pt x="13028" y="3811"/>
                    </a:cubicBezTo>
                    <a:cubicBezTo>
                      <a:pt x="13111" y="3811"/>
                      <a:pt x="13189" y="3761"/>
                      <a:pt x="13231" y="3676"/>
                    </a:cubicBezTo>
                    <a:cubicBezTo>
                      <a:pt x="13299" y="3541"/>
                      <a:pt x="13188" y="3385"/>
                      <a:pt x="13055" y="3385"/>
                    </a:cubicBezTo>
                    <a:close/>
                    <a:moveTo>
                      <a:pt x="7890" y="4029"/>
                    </a:moveTo>
                    <a:cubicBezTo>
                      <a:pt x="7731" y="4029"/>
                      <a:pt x="7579" y="4105"/>
                      <a:pt x="7539" y="4266"/>
                    </a:cubicBezTo>
                    <a:cubicBezTo>
                      <a:pt x="7513" y="4317"/>
                      <a:pt x="7513" y="4369"/>
                      <a:pt x="7539" y="4420"/>
                    </a:cubicBezTo>
                    <a:cubicBezTo>
                      <a:pt x="7565" y="4625"/>
                      <a:pt x="7718" y="4779"/>
                      <a:pt x="7898" y="4805"/>
                    </a:cubicBezTo>
                    <a:cubicBezTo>
                      <a:pt x="7908" y="4806"/>
                      <a:pt x="7919" y="4806"/>
                      <a:pt x="7929" y="4806"/>
                    </a:cubicBezTo>
                    <a:cubicBezTo>
                      <a:pt x="8221" y="4806"/>
                      <a:pt x="8430" y="4463"/>
                      <a:pt x="8257" y="4215"/>
                    </a:cubicBezTo>
                    <a:cubicBezTo>
                      <a:pt x="8183" y="4093"/>
                      <a:pt x="8034" y="4029"/>
                      <a:pt x="7890" y="4029"/>
                    </a:cubicBezTo>
                    <a:close/>
                    <a:moveTo>
                      <a:pt x="4081" y="5358"/>
                    </a:moveTo>
                    <a:cubicBezTo>
                      <a:pt x="3918" y="5358"/>
                      <a:pt x="3759" y="5435"/>
                      <a:pt x="3718" y="5600"/>
                    </a:cubicBezTo>
                    <a:cubicBezTo>
                      <a:pt x="3693" y="5651"/>
                      <a:pt x="3693" y="5702"/>
                      <a:pt x="3718" y="5753"/>
                    </a:cubicBezTo>
                    <a:cubicBezTo>
                      <a:pt x="3744" y="5933"/>
                      <a:pt x="3898" y="6087"/>
                      <a:pt x="4077" y="6112"/>
                    </a:cubicBezTo>
                    <a:cubicBezTo>
                      <a:pt x="4088" y="6113"/>
                      <a:pt x="4099" y="6114"/>
                      <a:pt x="4110" y="6114"/>
                    </a:cubicBezTo>
                    <a:cubicBezTo>
                      <a:pt x="4401" y="6114"/>
                      <a:pt x="4609" y="5794"/>
                      <a:pt x="4436" y="5523"/>
                    </a:cubicBezTo>
                    <a:cubicBezTo>
                      <a:pt x="4365" y="5416"/>
                      <a:pt x="4222" y="5358"/>
                      <a:pt x="4081" y="5358"/>
                    </a:cubicBezTo>
                    <a:close/>
                    <a:moveTo>
                      <a:pt x="7747" y="6125"/>
                    </a:moveTo>
                    <a:cubicBezTo>
                      <a:pt x="7705" y="6125"/>
                      <a:pt x="7661" y="6129"/>
                      <a:pt x="7616" y="6138"/>
                    </a:cubicBezTo>
                    <a:cubicBezTo>
                      <a:pt x="7154" y="6215"/>
                      <a:pt x="6872" y="6959"/>
                      <a:pt x="7308" y="7266"/>
                    </a:cubicBezTo>
                    <a:cubicBezTo>
                      <a:pt x="7359" y="7292"/>
                      <a:pt x="7436" y="7343"/>
                      <a:pt x="7539" y="7343"/>
                    </a:cubicBezTo>
                    <a:cubicBezTo>
                      <a:pt x="7588" y="7357"/>
                      <a:pt x="7639" y="7363"/>
                      <a:pt x="7691" y="7363"/>
                    </a:cubicBezTo>
                    <a:cubicBezTo>
                      <a:pt x="7932" y="7363"/>
                      <a:pt x="8181" y="7221"/>
                      <a:pt x="8308" y="7010"/>
                    </a:cubicBezTo>
                    <a:cubicBezTo>
                      <a:pt x="8495" y="6589"/>
                      <a:pt x="8191" y="6125"/>
                      <a:pt x="7747" y="6125"/>
                    </a:cubicBezTo>
                    <a:close/>
                    <a:moveTo>
                      <a:pt x="1797" y="7616"/>
                    </a:moveTo>
                    <a:cubicBezTo>
                      <a:pt x="1780" y="7616"/>
                      <a:pt x="1762" y="7619"/>
                      <a:pt x="1744" y="7625"/>
                    </a:cubicBezTo>
                    <a:cubicBezTo>
                      <a:pt x="1590" y="7651"/>
                      <a:pt x="1487" y="7882"/>
                      <a:pt x="1615" y="7984"/>
                    </a:cubicBezTo>
                    <a:lnTo>
                      <a:pt x="1615" y="8010"/>
                    </a:lnTo>
                    <a:cubicBezTo>
                      <a:pt x="1641" y="8010"/>
                      <a:pt x="1667" y="8010"/>
                      <a:pt x="1692" y="8036"/>
                    </a:cubicBezTo>
                    <a:cubicBezTo>
                      <a:pt x="1795" y="8036"/>
                      <a:pt x="1898" y="8010"/>
                      <a:pt x="1974" y="7907"/>
                    </a:cubicBezTo>
                    <a:cubicBezTo>
                      <a:pt x="2020" y="7772"/>
                      <a:pt x="1926" y="7616"/>
                      <a:pt x="1797" y="7616"/>
                    </a:cubicBezTo>
                    <a:close/>
                    <a:moveTo>
                      <a:pt x="6237" y="9057"/>
                    </a:moveTo>
                    <a:cubicBezTo>
                      <a:pt x="6227" y="9057"/>
                      <a:pt x="6216" y="9059"/>
                      <a:pt x="6205" y="9061"/>
                    </a:cubicBezTo>
                    <a:cubicBezTo>
                      <a:pt x="6129" y="9087"/>
                      <a:pt x="6077" y="9215"/>
                      <a:pt x="6154" y="9292"/>
                    </a:cubicBezTo>
                    <a:lnTo>
                      <a:pt x="6205" y="9292"/>
                    </a:lnTo>
                    <a:cubicBezTo>
                      <a:pt x="6219" y="9299"/>
                      <a:pt x="6233" y="9302"/>
                      <a:pt x="6246" y="9302"/>
                    </a:cubicBezTo>
                    <a:cubicBezTo>
                      <a:pt x="6282" y="9302"/>
                      <a:pt x="6315" y="9278"/>
                      <a:pt x="6334" y="9241"/>
                    </a:cubicBezTo>
                    <a:cubicBezTo>
                      <a:pt x="6380" y="9149"/>
                      <a:pt x="6323" y="9057"/>
                      <a:pt x="6237" y="9057"/>
                    </a:cubicBezTo>
                    <a:close/>
                    <a:moveTo>
                      <a:pt x="3654" y="8563"/>
                    </a:moveTo>
                    <a:cubicBezTo>
                      <a:pt x="3625" y="8563"/>
                      <a:pt x="3595" y="8566"/>
                      <a:pt x="3564" y="8574"/>
                    </a:cubicBezTo>
                    <a:cubicBezTo>
                      <a:pt x="3282" y="8625"/>
                      <a:pt x="3077" y="9087"/>
                      <a:pt x="3359" y="9292"/>
                    </a:cubicBezTo>
                    <a:cubicBezTo>
                      <a:pt x="3410" y="9318"/>
                      <a:pt x="3462" y="9318"/>
                      <a:pt x="3513" y="9343"/>
                    </a:cubicBezTo>
                    <a:cubicBezTo>
                      <a:pt x="3535" y="9347"/>
                      <a:pt x="3558" y="9348"/>
                      <a:pt x="3581" y="9348"/>
                    </a:cubicBezTo>
                    <a:cubicBezTo>
                      <a:pt x="3742" y="9348"/>
                      <a:pt x="3910" y="9270"/>
                      <a:pt x="4000" y="9113"/>
                    </a:cubicBezTo>
                    <a:cubicBezTo>
                      <a:pt x="4116" y="8859"/>
                      <a:pt x="3919" y="8563"/>
                      <a:pt x="3654" y="8563"/>
                    </a:cubicBezTo>
                    <a:close/>
                    <a:moveTo>
                      <a:pt x="8158" y="9205"/>
                    </a:moveTo>
                    <a:cubicBezTo>
                      <a:pt x="7996" y="9205"/>
                      <a:pt x="7837" y="9281"/>
                      <a:pt x="7795" y="9446"/>
                    </a:cubicBezTo>
                    <a:cubicBezTo>
                      <a:pt x="7795" y="9497"/>
                      <a:pt x="7795" y="9549"/>
                      <a:pt x="7795" y="9600"/>
                    </a:cubicBezTo>
                    <a:cubicBezTo>
                      <a:pt x="7821" y="9779"/>
                      <a:pt x="7975" y="9933"/>
                      <a:pt x="8154" y="9959"/>
                    </a:cubicBezTo>
                    <a:cubicBezTo>
                      <a:pt x="8166" y="9960"/>
                      <a:pt x="8178" y="9960"/>
                      <a:pt x="8190" y="9960"/>
                    </a:cubicBezTo>
                    <a:cubicBezTo>
                      <a:pt x="8502" y="9960"/>
                      <a:pt x="8686" y="9641"/>
                      <a:pt x="8513" y="9369"/>
                    </a:cubicBezTo>
                    <a:cubicBezTo>
                      <a:pt x="8442" y="9262"/>
                      <a:pt x="8299" y="9205"/>
                      <a:pt x="8158" y="9205"/>
                    </a:cubicBezTo>
                    <a:close/>
                    <a:moveTo>
                      <a:pt x="5080" y="11305"/>
                    </a:moveTo>
                    <a:cubicBezTo>
                      <a:pt x="5038" y="11305"/>
                      <a:pt x="4994" y="11309"/>
                      <a:pt x="4949" y="11318"/>
                    </a:cubicBezTo>
                    <a:cubicBezTo>
                      <a:pt x="4487" y="11395"/>
                      <a:pt x="4205" y="12138"/>
                      <a:pt x="4641" y="12446"/>
                    </a:cubicBezTo>
                    <a:cubicBezTo>
                      <a:pt x="4693" y="12472"/>
                      <a:pt x="4769" y="12523"/>
                      <a:pt x="4872" y="12523"/>
                    </a:cubicBezTo>
                    <a:cubicBezTo>
                      <a:pt x="4921" y="12537"/>
                      <a:pt x="4972" y="12543"/>
                      <a:pt x="5022" y="12543"/>
                    </a:cubicBezTo>
                    <a:cubicBezTo>
                      <a:pt x="5258" y="12543"/>
                      <a:pt x="5493" y="12401"/>
                      <a:pt x="5641" y="12190"/>
                    </a:cubicBezTo>
                    <a:cubicBezTo>
                      <a:pt x="5829" y="11769"/>
                      <a:pt x="5525" y="11305"/>
                      <a:pt x="5080" y="11305"/>
                    </a:cubicBezTo>
                    <a:close/>
                    <a:moveTo>
                      <a:pt x="897" y="11529"/>
                    </a:moveTo>
                    <a:cubicBezTo>
                      <a:pt x="847" y="11529"/>
                      <a:pt x="796" y="11536"/>
                      <a:pt x="744" y="11549"/>
                    </a:cubicBezTo>
                    <a:cubicBezTo>
                      <a:pt x="282" y="11626"/>
                      <a:pt x="0" y="12369"/>
                      <a:pt x="436" y="12651"/>
                    </a:cubicBezTo>
                    <a:cubicBezTo>
                      <a:pt x="513" y="12703"/>
                      <a:pt x="590" y="12728"/>
                      <a:pt x="667" y="12754"/>
                    </a:cubicBezTo>
                    <a:cubicBezTo>
                      <a:pt x="712" y="12761"/>
                      <a:pt x="756" y="12765"/>
                      <a:pt x="801" y="12765"/>
                    </a:cubicBezTo>
                    <a:cubicBezTo>
                      <a:pt x="1061" y="12765"/>
                      <a:pt x="1305" y="12640"/>
                      <a:pt x="1436" y="12420"/>
                    </a:cubicBezTo>
                    <a:cubicBezTo>
                      <a:pt x="1643" y="12006"/>
                      <a:pt x="1333" y="11529"/>
                      <a:pt x="897" y="11529"/>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1" name="Google Shape;291;p8"/>
              <p:cNvSpPr/>
              <p:nvPr/>
            </p:nvSpPr>
            <p:spPr>
              <a:xfrm>
                <a:off x="-1775275" y="2546100"/>
                <a:ext cx="795475" cy="1591550"/>
              </a:xfrm>
              <a:custGeom>
                <a:avLst/>
                <a:gdLst/>
                <a:ahLst/>
                <a:cxnLst/>
                <a:rect l="l" t="t" r="r" b="b"/>
                <a:pathLst>
                  <a:path w="31819" h="63662" extrusionOk="0">
                    <a:moveTo>
                      <a:pt x="31286" y="1"/>
                    </a:moveTo>
                    <a:cubicBezTo>
                      <a:pt x="31186" y="1"/>
                      <a:pt x="31084" y="43"/>
                      <a:pt x="31003" y="145"/>
                    </a:cubicBezTo>
                    <a:cubicBezTo>
                      <a:pt x="15822" y="19300"/>
                      <a:pt x="4258" y="42891"/>
                      <a:pt x="52" y="63200"/>
                    </a:cubicBezTo>
                    <a:cubicBezTo>
                      <a:pt x="1" y="63405"/>
                      <a:pt x="129" y="63610"/>
                      <a:pt x="334" y="63662"/>
                    </a:cubicBezTo>
                    <a:lnTo>
                      <a:pt x="411" y="63662"/>
                    </a:lnTo>
                    <a:cubicBezTo>
                      <a:pt x="591" y="63662"/>
                      <a:pt x="745" y="63534"/>
                      <a:pt x="796" y="63354"/>
                    </a:cubicBezTo>
                    <a:cubicBezTo>
                      <a:pt x="4976" y="43148"/>
                      <a:pt x="16489" y="19685"/>
                      <a:pt x="31592" y="607"/>
                    </a:cubicBezTo>
                    <a:cubicBezTo>
                      <a:pt x="31818" y="325"/>
                      <a:pt x="31560" y="1"/>
                      <a:pt x="31286"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92" name="Google Shape;292;p8"/>
            <p:cNvGrpSpPr/>
            <p:nvPr/>
          </p:nvGrpSpPr>
          <p:grpSpPr>
            <a:xfrm>
              <a:off x="-2055400" y="3174000"/>
              <a:ext cx="1520600" cy="1434200"/>
              <a:chOff x="-2055400" y="3174000"/>
              <a:chExt cx="1520600" cy="1434200"/>
            </a:xfrm>
          </p:grpSpPr>
          <p:sp>
            <p:nvSpPr>
              <p:cNvPr id="293" name="Google Shape;293;p8"/>
              <p:cNvSpPr/>
              <p:nvPr/>
            </p:nvSpPr>
            <p:spPr>
              <a:xfrm>
                <a:off x="-2007975" y="3215025"/>
                <a:ext cx="1473175" cy="1393175"/>
              </a:xfrm>
              <a:custGeom>
                <a:avLst/>
                <a:gdLst/>
                <a:ahLst/>
                <a:cxnLst/>
                <a:rect l="l" t="t" r="r" b="b"/>
                <a:pathLst>
                  <a:path w="58927" h="55727" extrusionOk="0">
                    <a:moveTo>
                      <a:pt x="49062" y="0"/>
                    </a:moveTo>
                    <a:cubicBezTo>
                      <a:pt x="48551" y="0"/>
                      <a:pt x="48041" y="36"/>
                      <a:pt x="47542" y="108"/>
                    </a:cubicBezTo>
                    <a:cubicBezTo>
                      <a:pt x="43618" y="698"/>
                      <a:pt x="40182" y="3005"/>
                      <a:pt x="37054" y="5441"/>
                    </a:cubicBezTo>
                    <a:cubicBezTo>
                      <a:pt x="28669" y="11980"/>
                      <a:pt x="21566" y="19955"/>
                      <a:pt x="15489" y="28674"/>
                    </a:cubicBezTo>
                    <a:cubicBezTo>
                      <a:pt x="13386" y="31725"/>
                      <a:pt x="11591" y="33828"/>
                      <a:pt x="9309" y="36725"/>
                    </a:cubicBezTo>
                    <a:cubicBezTo>
                      <a:pt x="4366" y="43026"/>
                      <a:pt x="2390" y="53266"/>
                      <a:pt x="9" y="55718"/>
                    </a:cubicBezTo>
                    <a:lnTo>
                      <a:pt x="9" y="55718"/>
                    </a:lnTo>
                    <a:cubicBezTo>
                      <a:pt x="12574" y="42822"/>
                      <a:pt x="31237" y="29697"/>
                      <a:pt x="46849" y="20724"/>
                    </a:cubicBezTo>
                    <a:cubicBezTo>
                      <a:pt x="49901" y="18981"/>
                      <a:pt x="53055" y="17237"/>
                      <a:pt x="55363" y="14596"/>
                    </a:cubicBezTo>
                    <a:cubicBezTo>
                      <a:pt x="57645" y="11955"/>
                      <a:pt x="58927" y="8083"/>
                      <a:pt x="57542" y="4852"/>
                    </a:cubicBezTo>
                    <a:cubicBezTo>
                      <a:pt x="56177" y="1674"/>
                      <a:pt x="52567" y="0"/>
                      <a:pt x="49062" y="0"/>
                    </a:cubicBezTo>
                    <a:close/>
                    <a:moveTo>
                      <a:pt x="9" y="55718"/>
                    </a:moveTo>
                    <a:lnTo>
                      <a:pt x="9" y="55718"/>
                    </a:lnTo>
                    <a:cubicBezTo>
                      <a:pt x="6" y="55720"/>
                      <a:pt x="4" y="55723"/>
                      <a:pt x="1" y="55726"/>
                    </a:cubicBezTo>
                    <a:cubicBezTo>
                      <a:pt x="4" y="55723"/>
                      <a:pt x="6" y="55720"/>
                      <a:pt x="9" y="55718"/>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4" name="Google Shape;294;p8"/>
              <p:cNvSpPr/>
              <p:nvPr/>
            </p:nvSpPr>
            <p:spPr>
              <a:xfrm>
                <a:off x="-2055400" y="3174000"/>
                <a:ext cx="1472525" cy="1393175"/>
              </a:xfrm>
              <a:custGeom>
                <a:avLst/>
                <a:gdLst/>
                <a:ahLst/>
                <a:cxnLst/>
                <a:rect l="l" t="t" r="r" b="b"/>
                <a:pathLst>
                  <a:path w="58901" h="55727" extrusionOk="0">
                    <a:moveTo>
                      <a:pt x="49036" y="0"/>
                    </a:moveTo>
                    <a:cubicBezTo>
                      <a:pt x="48525" y="0"/>
                      <a:pt x="48015" y="36"/>
                      <a:pt x="47516" y="108"/>
                    </a:cubicBezTo>
                    <a:cubicBezTo>
                      <a:pt x="43592" y="697"/>
                      <a:pt x="40156" y="3005"/>
                      <a:pt x="37028" y="5441"/>
                    </a:cubicBezTo>
                    <a:lnTo>
                      <a:pt x="37053" y="5441"/>
                    </a:lnTo>
                    <a:cubicBezTo>
                      <a:pt x="28643" y="11980"/>
                      <a:pt x="21540" y="19955"/>
                      <a:pt x="15488" y="28673"/>
                    </a:cubicBezTo>
                    <a:cubicBezTo>
                      <a:pt x="13386" y="31725"/>
                      <a:pt x="11565" y="33828"/>
                      <a:pt x="9283" y="36725"/>
                    </a:cubicBezTo>
                    <a:cubicBezTo>
                      <a:pt x="4334" y="43033"/>
                      <a:pt x="2359" y="53290"/>
                      <a:pt x="0" y="55726"/>
                    </a:cubicBezTo>
                    <a:cubicBezTo>
                      <a:pt x="12565" y="42828"/>
                      <a:pt x="31207" y="29699"/>
                      <a:pt x="46823" y="20724"/>
                    </a:cubicBezTo>
                    <a:cubicBezTo>
                      <a:pt x="49875" y="18981"/>
                      <a:pt x="53029" y="17237"/>
                      <a:pt x="55336" y="14596"/>
                    </a:cubicBezTo>
                    <a:cubicBezTo>
                      <a:pt x="57619" y="11955"/>
                      <a:pt x="58901" y="8083"/>
                      <a:pt x="57516" y="4852"/>
                    </a:cubicBezTo>
                    <a:cubicBezTo>
                      <a:pt x="56151" y="1674"/>
                      <a:pt x="52541" y="0"/>
                      <a:pt x="49036"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5" name="Google Shape;295;p8"/>
              <p:cNvSpPr/>
              <p:nvPr/>
            </p:nvSpPr>
            <p:spPr>
              <a:xfrm>
                <a:off x="-1083325" y="3219875"/>
                <a:ext cx="461350" cy="203475"/>
              </a:xfrm>
              <a:custGeom>
                <a:avLst/>
                <a:gdLst/>
                <a:ahLst/>
                <a:cxnLst/>
                <a:rect l="l" t="t" r="r" b="b"/>
                <a:pathLst>
                  <a:path w="18454" h="8139" extrusionOk="0">
                    <a:moveTo>
                      <a:pt x="8731" y="282"/>
                    </a:moveTo>
                    <a:cubicBezTo>
                      <a:pt x="8661" y="282"/>
                      <a:pt x="8587" y="347"/>
                      <a:pt x="8607" y="427"/>
                    </a:cubicBezTo>
                    <a:cubicBezTo>
                      <a:pt x="8607" y="452"/>
                      <a:pt x="8633" y="452"/>
                      <a:pt x="8633" y="478"/>
                    </a:cubicBezTo>
                    <a:cubicBezTo>
                      <a:pt x="8669" y="496"/>
                      <a:pt x="8705" y="514"/>
                      <a:pt x="8741" y="514"/>
                    </a:cubicBezTo>
                    <a:cubicBezTo>
                      <a:pt x="8756" y="514"/>
                      <a:pt x="8771" y="511"/>
                      <a:pt x="8786" y="504"/>
                    </a:cubicBezTo>
                    <a:cubicBezTo>
                      <a:pt x="8889" y="452"/>
                      <a:pt x="8889" y="350"/>
                      <a:pt x="8786" y="298"/>
                    </a:cubicBezTo>
                    <a:cubicBezTo>
                      <a:pt x="8770" y="287"/>
                      <a:pt x="8750" y="282"/>
                      <a:pt x="8731" y="282"/>
                    </a:cubicBezTo>
                    <a:close/>
                    <a:moveTo>
                      <a:pt x="11359" y="1"/>
                    </a:moveTo>
                    <a:cubicBezTo>
                      <a:pt x="11294" y="1"/>
                      <a:pt x="11229" y="21"/>
                      <a:pt x="11171" y="68"/>
                    </a:cubicBezTo>
                    <a:cubicBezTo>
                      <a:pt x="11120" y="119"/>
                      <a:pt x="11094" y="145"/>
                      <a:pt x="11069" y="196"/>
                    </a:cubicBezTo>
                    <a:cubicBezTo>
                      <a:pt x="10992" y="375"/>
                      <a:pt x="11017" y="581"/>
                      <a:pt x="11145" y="709"/>
                    </a:cubicBezTo>
                    <a:cubicBezTo>
                      <a:pt x="11221" y="785"/>
                      <a:pt x="11314" y="819"/>
                      <a:pt x="11405" y="819"/>
                    </a:cubicBezTo>
                    <a:cubicBezTo>
                      <a:pt x="11590" y="819"/>
                      <a:pt x="11769" y="676"/>
                      <a:pt x="11787" y="452"/>
                    </a:cubicBezTo>
                    <a:cubicBezTo>
                      <a:pt x="11806" y="234"/>
                      <a:pt x="11581" y="1"/>
                      <a:pt x="11359" y="1"/>
                    </a:cubicBezTo>
                    <a:close/>
                    <a:moveTo>
                      <a:pt x="14759" y="611"/>
                    </a:moveTo>
                    <a:cubicBezTo>
                      <a:pt x="14635" y="611"/>
                      <a:pt x="14488" y="737"/>
                      <a:pt x="14530" y="863"/>
                    </a:cubicBezTo>
                    <a:cubicBezTo>
                      <a:pt x="14530" y="888"/>
                      <a:pt x="14556" y="914"/>
                      <a:pt x="14556" y="940"/>
                    </a:cubicBezTo>
                    <a:cubicBezTo>
                      <a:pt x="14606" y="989"/>
                      <a:pt x="14666" y="1017"/>
                      <a:pt x="14730" y="1017"/>
                    </a:cubicBezTo>
                    <a:cubicBezTo>
                      <a:pt x="14765" y="1017"/>
                      <a:pt x="14802" y="1009"/>
                      <a:pt x="14838" y="991"/>
                    </a:cubicBezTo>
                    <a:cubicBezTo>
                      <a:pt x="14992" y="914"/>
                      <a:pt x="14992" y="709"/>
                      <a:pt x="14838" y="632"/>
                    </a:cubicBezTo>
                    <a:cubicBezTo>
                      <a:pt x="14814" y="618"/>
                      <a:pt x="14787" y="611"/>
                      <a:pt x="14759" y="611"/>
                    </a:cubicBezTo>
                    <a:close/>
                    <a:moveTo>
                      <a:pt x="7128" y="1616"/>
                    </a:moveTo>
                    <a:cubicBezTo>
                      <a:pt x="7063" y="1616"/>
                      <a:pt x="6998" y="1637"/>
                      <a:pt x="6940" y="1683"/>
                    </a:cubicBezTo>
                    <a:cubicBezTo>
                      <a:pt x="6889" y="1709"/>
                      <a:pt x="6863" y="1760"/>
                      <a:pt x="6838" y="1811"/>
                    </a:cubicBezTo>
                    <a:cubicBezTo>
                      <a:pt x="6761" y="1965"/>
                      <a:pt x="6786" y="2170"/>
                      <a:pt x="6914" y="2324"/>
                    </a:cubicBezTo>
                    <a:cubicBezTo>
                      <a:pt x="6987" y="2389"/>
                      <a:pt x="7075" y="2418"/>
                      <a:pt x="7161" y="2418"/>
                    </a:cubicBezTo>
                    <a:cubicBezTo>
                      <a:pt x="7351" y="2418"/>
                      <a:pt x="7538" y="2279"/>
                      <a:pt x="7556" y="2068"/>
                    </a:cubicBezTo>
                    <a:cubicBezTo>
                      <a:pt x="7575" y="1850"/>
                      <a:pt x="7350" y="1616"/>
                      <a:pt x="7128" y="1616"/>
                    </a:cubicBezTo>
                    <a:close/>
                    <a:moveTo>
                      <a:pt x="4071" y="2071"/>
                    </a:moveTo>
                    <a:cubicBezTo>
                      <a:pt x="3935" y="2071"/>
                      <a:pt x="3797" y="2181"/>
                      <a:pt x="3837" y="2324"/>
                    </a:cubicBezTo>
                    <a:cubicBezTo>
                      <a:pt x="3863" y="2350"/>
                      <a:pt x="3863" y="2376"/>
                      <a:pt x="3889" y="2401"/>
                    </a:cubicBezTo>
                    <a:cubicBezTo>
                      <a:pt x="3938" y="2451"/>
                      <a:pt x="3999" y="2479"/>
                      <a:pt x="4063" y="2479"/>
                    </a:cubicBezTo>
                    <a:cubicBezTo>
                      <a:pt x="4098" y="2479"/>
                      <a:pt x="4134" y="2471"/>
                      <a:pt x="4171" y="2452"/>
                    </a:cubicBezTo>
                    <a:cubicBezTo>
                      <a:pt x="4325" y="2376"/>
                      <a:pt x="4325" y="2170"/>
                      <a:pt x="4171" y="2093"/>
                    </a:cubicBezTo>
                    <a:cubicBezTo>
                      <a:pt x="4140" y="2078"/>
                      <a:pt x="4105" y="2071"/>
                      <a:pt x="4071" y="2071"/>
                    </a:cubicBezTo>
                    <a:close/>
                    <a:moveTo>
                      <a:pt x="13880" y="2168"/>
                    </a:moveTo>
                    <a:cubicBezTo>
                      <a:pt x="13496" y="2168"/>
                      <a:pt x="13071" y="2519"/>
                      <a:pt x="13197" y="2940"/>
                    </a:cubicBezTo>
                    <a:lnTo>
                      <a:pt x="13171" y="2914"/>
                    </a:lnTo>
                    <a:lnTo>
                      <a:pt x="13171" y="2914"/>
                    </a:lnTo>
                    <a:cubicBezTo>
                      <a:pt x="13197" y="3017"/>
                      <a:pt x="13248" y="3068"/>
                      <a:pt x="13299" y="3145"/>
                    </a:cubicBezTo>
                    <a:cubicBezTo>
                      <a:pt x="13438" y="3300"/>
                      <a:pt x="13634" y="3386"/>
                      <a:pt x="13834" y="3386"/>
                    </a:cubicBezTo>
                    <a:cubicBezTo>
                      <a:pt x="13931" y="3386"/>
                      <a:pt x="14028" y="3366"/>
                      <a:pt x="14120" y="3324"/>
                    </a:cubicBezTo>
                    <a:cubicBezTo>
                      <a:pt x="14582" y="3119"/>
                      <a:pt x="14582" y="2452"/>
                      <a:pt x="14120" y="2222"/>
                    </a:cubicBezTo>
                    <a:cubicBezTo>
                      <a:pt x="14046" y="2185"/>
                      <a:pt x="13964" y="2168"/>
                      <a:pt x="13880" y="2168"/>
                    </a:cubicBezTo>
                    <a:close/>
                    <a:moveTo>
                      <a:pt x="11052" y="2873"/>
                    </a:moveTo>
                    <a:cubicBezTo>
                      <a:pt x="10986" y="2873"/>
                      <a:pt x="10922" y="2893"/>
                      <a:pt x="10863" y="2940"/>
                    </a:cubicBezTo>
                    <a:cubicBezTo>
                      <a:pt x="10812" y="2965"/>
                      <a:pt x="10786" y="3017"/>
                      <a:pt x="10761" y="3068"/>
                    </a:cubicBezTo>
                    <a:cubicBezTo>
                      <a:pt x="10658" y="3222"/>
                      <a:pt x="10710" y="3427"/>
                      <a:pt x="10838" y="3581"/>
                    </a:cubicBezTo>
                    <a:cubicBezTo>
                      <a:pt x="10910" y="3645"/>
                      <a:pt x="10998" y="3674"/>
                      <a:pt x="11085" y="3674"/>
                    </a:cubicBezTo>
                    <a:cubicBezTo>
                      <a:pt x="11275" y="3674"/>
                      <a:pt x="11461" y="3535"/>
                      <a:pt x="11479" y="3324"/>
                    </a:cubicBezTo>
                    <a:cubicBezTo>
                      <a:pt x="11499" y="3106"/>
                      <a:pt x="11273" y="2873"/>
                      <a:pt x="11052" y="2873"/>
                    </a:cubicBezTo>
                    <a:close/>
                    <a:moveTo>
                      <a:pt x="16379" y="3486"/>
                    </a:moveTo>
                    <a:cubicBezTo>
                      <a:pt x="16118" y="3486"/>
                      <a:pt x="15832" y="3726"/>
                      <a:pt x="15915" y="4017"/>
                    </a:cubicBezTo>
                    <a:cubicBezTo>
                      <a:pt x="15915" y="4068"/>
                      <a:pt x="15941" y="4119"/>
                      <a:pt x="15992" y="4170"/>
                    </a:cubicBezTo>
                    <a:cubicBezTo>
                      <a:pt x="16098" y="4277"/>
                      <a:pt x="16241" y="4334"/>
                      <a:pt x="16378" y="4334"/>
                    </a:cubicBezTo>
                    <a:cubicBezTo>
                      <a:pt x="16440" y="4334"/>
                      <a:pt x="16500" y="4323"/>
                      <a:pt x="16556" y="4299"/>
                    </a:cubicBezTo>
                    <a:cubicBezTo>
                      <a:pt x="16889" y="4145"/>
                      <a:pt x="16889" y="3683"/>
                      <a:pt x="16556" y="3529"/>
                    </a:cubicBezTo>
                    <a:cubicBezTo>
                      <a:pt x="16502" y="3500"/>
                      <a:pt x="16441" y="3486"/>
                      <a:pt x="16379" y="3486"/>
                    </a:cubicBezTo>
                    <a:close/>
                    <a:moveTo>
                      <a:pt x="4904" y="3922"/>
                    </a:moveTo>
                    <a:cubicBezTo>
                      <a:pt x="4663" y="3922"/>
                      <a:pt x="4396" y="4153"/>
                      <a:pt x="4478" y="4401"/>
                    </a:cubicBezTo>
                    <a:cubicBezTo>
                      <a:pt x="4478" y="4453"/>
                      <a:pt x="4504" y="4504"/>
                      <a:pt x="4555" y="4529"/>
                    </a:cubicBezTo>
                    <a:cubicBezTo>
                      <a:pt x="4644" y="4636"/>
                      <a:pt x="4769" y="4693"/>
                      <a:pt x="4897" y="4693"/>
                    </a:cubicBezTo>
                    <a:cubicBezTo>
                      <a:pt x="4955" y="4693"/>
                      <a:pt x="5013" y="4681"/>
                      <a:pt x="5068" y="4658"/>
                    </a:cubicBezTo>
                    <a:cubicBezTo>
                      <a:pt x="5376" y="4529"/>
                      <a:pt x="5376" y="4094"/>
                      <a:pt x="5068" y="3965"/>
                    </a:cubicBezTo>
                    <a:cubicBezTo>
                      <a:pt x="5018" y="3935"/>
                      <a:pt x="4962" y="3922"/>
                      <a:pt x="4904" y="3922"/>
                    </a:cubicBezTo>
                    <a:close/>
                    <a:moveTo>
                      <a:pt x="9543" y="4424"/>
                    </a:moveTo>
                    <a:cubicBezTo>
                      <a:pt x="9154" y="4424"/>
                      <a:pt x="8716" y="4772"/>
                      <a:pt x="8863" y="5171"/>
                    </a:cubicBezTo>
                    <a:lnTo>
                      <a:pt x="8838" y="5171"/>
                    </a:lnTo>
                    <a:cubicBezTo>
                      <a:pt x="8863" y="5247"/>
                      <a:pt x="8915" y="5324"/>
                      <a:pt x="8966" y="5376"/>
                    </a:cubicBezTo>
                    <a:cubicBezTo>
                      <a:pt x="9111" y="5539"/>
                      <a:pt x="9321" y="5625"/>
                      <a:pt x="9531" y="5625"/>
                    </a:cubicBezTo>
                    <a:cubicBezTo>
                      <a:pt x="9617" y="5625"/>
                      <a:pt x="9704" y="5611"/>
                      <a:pt x="9786" y="5581"/>
                    </a:cubicBezTo>
                    <a:cubicBezTo>
                      <a:pt x="10248" y="5350"/>
                      <a:pt x="10248" y="4709"/>
                      <a:pt x="9786" y="4478"/>
                    </a:cubicBezTo>
                    <a:cubicBezTo>
                      <a:pt x="9712" y="4441"/>
                      <a:pt x="9629" y="4424"/>
                      <a:pt x="9543" y="4424"/>
                    </a:cubicBezTo>
                    <a:close/>
                    <a:moveTo>
                      <a:pt x="803" y="4566"/>
                    </a:moveTo>
                    <a:cubicBezTo>
                      <a:pt x="420" y="4566"/>
                      <a:pt x="1" y="4912"/>
                      <a:pt x="145" y="5324"/>
                    </a:cubicBezTo>
                    <a:lnTo>
                      <a:pt x="119" y="5324"/>
                    </a:lnTo>
                    <a:cubicBezTo>
                      <a:pt x="145" y="5401"/>
                      <a:pt x="196" y="5478"/>
                      <a:pt x="247" y="5530"/>
                    </a:cubicBezTo>
                    <a:cubicBezTo>
                      <a:pt x="393" y="5693"/>
                      <a:pt x="602" y="5779"/>
                      <a:pt x="812" y="5779"/>
                    </a:cubicBezTo>
                    <a:cubicBezTo>
                      <a:pt x="899" y="5779"/>
                      <a:pt x="986" y="5765"/>
                      <a:pt x="1068" y="5735"/>
                    </a:cubicBezTo>
                    <a:cubicBezTo>
                      <a:pt x="1530" y="5504"/>
                      <a:pt x="1530" y="4837"/>
                      <a:pt x="1068" y="4632"/>
                    </a:cubicBezTo>
                    <a:cubicBezTo>
                      <a:pt x="988" y="4587"/>
                      <a:pt x="896" y="4566"/>
                      <a:pt x="803" y="4566"/>
                    </a:cubicBezTo>
                    <a:close/>
                    <a:moveTo>
                      <a:pt x="15597" y="5507"/>
                    </a:moveTo>
                    <a:cubicBezTo>
                      <a:pt x="15474" y="5507"/>
                      <a:pt x="15336" y="5617"/>
                      <a:pt x="15376" y="5760"/>
                    </a:cubicBezTo>
                    <a:cubicBezTo>
                      <a:pt x="15376" y="5786"/>
                      <a:pt x="15402" y="5812"/>
                      <a:pt x="15428" y="5837"/>
                    </a:cubicBezTo>
                    <a:cubicBezTo>
                      <a:pt x="15461" y="5887"/>
                      <a:pt x="15515" y="5915"/>
                      <a:pt x="15577" y="5915"/>
                    </a:cubicBezTo>
                    <a:cubicBezTo>
                      <a:pt x="15612" y="5915"/>
                      <a:pt x="15648" y="5907"/>
                      <a:pt x="15684" y="5889"/>
                    </a:cubicBezTo>
                    <a:cubicBezTo>
                      <a:pt x="15838" y="5812"/>
                      <a:pt x="15838" y="5606"/>
                      <a:pt x="15684" y="5530"/>
                    </a:cubicBezTo>
                    <a:cubicBezTo>
                      <a:pt x="15658" y="5514"/>
                      <a:pt x="15628" y="5507"/>
                      <a:pt x="15597" y="5507"/>
                    </a:cubicBezTo>
                    <a:close/>
                    <a:moveTo>
                      <a:pt x="6804" y="5935"/>
                    </a:moveTo>
                    <a:cubicBezTo>
                      <a:pt x="6729" y="5935"/>
                      <a:pt x="6636" y="6001"/>
                      <a:pt x="6658" y="6068"/>
                    </a:cubicBezTo>
                    <a:cubicBezTo>
                      <a:pt x="6658" y="6094"/>
                      <a:pt x="6684" y="6094"/>
                      <a:pt x="6684" y="6119"/>
                    </a:cubicBezTo>
                    <a:cubicBezTo>
                      <a:pt x="6702" y="6137"/>
                      <a:pt x="6746" y="6156"/>
                      <a:pt x="6788" y="6156"/>
                    </a:cubicBezTo>
                    <a:cubicBezTo>
                      <a:pt x="6805" y="6156"/>
                      <a:pt x="6823" y="6152"/>
                      <a:pt x="6838" y="6145"/>
                    </a:cubicBezTo>
                    <a:cubicBezTo>
                      <a:pt x="6914" y="6119"/>
                      <a:pt x="6914" y="5991"/>
                      <a:pt x="6838" y="5940"/>
                    </a:cubicBezTo>
                    <a:cubicBezTo>
                      <a:pt x="6827" y="5936"/>
                      <a:pt x="6816" y="5935"/>
                      <a:pt x="6804" y="5935"/>
                    </a:cubicBezTo>
                    <a:close/>
                    <a:moveTo>
                      <a:pt x="17748" y="6091"/>
                    </a:moveTo>
                    <a:cubicBezTo>
                      <a:pt x="17360" y="6091"/>
                      <a:pt x="16922" y="6438"/>
                      <a:pt x="17069" y="6837"/>
                    </a:cubicBezTo>
                    <a:lnTo>
                      <a:pt x="17043" y="6837"/>
                    </a:lnTo>
                    <a:cubicBezTo>
                      <a:pt x="17069" y="6914"/>
                      <a:pt x="17120" y="6991"/>
                      <a:pt x="17171" y="7068"/>
                    </a:cubicBezTo>
                    <a:cubicBezTo>
                      <a:pt x="17310" y="7224"/>
                      <a:pt x="17506" y="7309"/>
                      <a:pt x="17706" y="7309"/>
                    </a:cubicBezTo>
                    <a:cubicBezTo>
                      <a:pt x="17803" y="7309"/>
                      <a:pt x="17900" y="7289"/>
                      <a:pt x="17992" y="7248"/>
                    </a:cubicBezTo>
                    <a:cubicBezTo>
                      <a:pt x="18454" y="7042"/>
                      <a:pt x="18454" y="6376"/>
                      <a:pt x="17992" y="6145"/>
                    </a:cubicBezTo>
                    <a:cubicBezTo>
                      <a:pt x="17918" y="6108"/>
                      <a:pt x="17834" y="6091"/>
                      <a:pt x="17748" y="6091"/>
                    </a:cubicBezTo>
                    <a:close/>
                    <a:moveTo>
                      <a:pt x="8075" y="7152"/>
                    </a:moveTo>
                    <a:cubicBezTo>
                      <a:pt x="8008" y="7152"/>
                      <a:pt x="7944" y="7173"/>
                      <a:pt x="7889" y="7222"/>
                    </a:cubicBezTo>
                    <a:lnTo>
                      <a:pt x="7863" y="7222"/>
                    </a:lnTo>
                    <a:cubicBezTo>
                      <a:pt x="7838" y="7248"/>
                      <a:pt x="7812" y="7273"/>
                      <a:pt x="7786" y="7324"/>
                    </a:cubicBezTo>
                    <a:cubicBezTo>
                      <a:pt x="7684" y="7504"/>
                      <a:pt x="7709" y="7709"/>
                      <a:pt x="7838" y="7837"/>
                    </a:cubicBezTo>
                    <a:cubicBezTo>
                      <a:pt x="7923" y="7914"/>
                      <a:pt x="8023" y="7948"/>
                      <a:pt x="8118" y="7948"/>
                    </a:cubicBezTo>
                    <a:cubicBezTo>
                      <a:pt x="8308" y="7948"/>
                      <a:pt x="8479" y="7812"/>
                      <a:pt x="8479" y="7607"/>
                    </a:cubicBezTo>
                    <a:cubicBezTo>
                      <a:pt x="8518" y="7372"/>
                      <a:pt x="8288" y="7152"/>
                      <a:pt x="8075" y="7152"/>
                    </a:cubicBezTo>
                    <a:close/>
                    <a:moveTo>
                      <a:pt x="4203" y="6925"/>
                    </a:moveTo>
                    <a:cubicBezTo>
                      <a:pt x="3813" y="6925"/>
                      <a:pt x="3406" y="7271"/>
                      <a:pt x="3530" y="7683"/>
                    </a:cubicBezTo>
                    <a:cubicBezTo>
                      <a:pt x="3555" y="7760"/>
                      <a:pt x="3607" y="7837"/>
                      <a:pt x="3658" y="7889"/>
                    </a:cubicBezTo>
                    <a:cubicBezTo>
                      <a:pt x="3803" y="8052"/>
                      <a:pt x="4013" y="8138"/>
                      <a:pt x="4223" y="8138"/>
                    </a:cubicBezTo>
                    <a:cubicBezTo>
                      <a:pt x="4309" y="8138"/>
                      <a:pt x="4396" y="8124"/>
                      <a:pt x="4478" y="8094"/>
                    </a:cubicBezTo>
                    <a:cubicBezTo>
                      <a:pt x="4940" y="7863"/>
                      <a:pt x="4940" y="7196"/>
                      <a:pt x="4478" y="6991"/>
                    </a:cubicBezTo>
                    <a:cubicBezTo>
                      <a:pt x="4393" y="6946"/>
                      <a:pt x="4299" y="6925"/>
                      <a:pt x="4203" y="6925"/>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296" name="Google Shape;296;p8"/>
            <p:cNvSpPr/>
            <p:nvPr/>
          </p:nvSpPr>
          <p:spPr>
            <a:xfrm>
              <a:off x="-2054775" y="3375800"/>
              <a:ext cx="1243175" cy="1169575"/>
            </a:xfrm>
            <a:custGeom>
              <a:avLst/>
              <a:gdLst/>
              <a:ahLst/>
              <a:cxnLst/>
              <a:rect l="l" t="t" r="r" b="b"/>
              <a:pathLst>
                <a:path w="49727" h="46783" extrusionOk="0">
                  <a:moveTo>
                    <a:pt x="49209" y="0"/>
                  </a:moveTo>
                  <a:cubicBezTo>
                    <a:pt x="49160" y="0"/>
                    <a:pt x="49108" y="11"/>
                    <a:pt x="49055" y="36"/>
                  </a:cubicBezTo>
                  <a:cubicBezTo>
                    <a:pt x="34592" y="8729"/>
                    <a:pt x="14361" y="23807"/>
                    <a:pt x="180" y="46218"/>
                  </a:cubicBezTo>
                  <a:cubicBezTo>
                    <a:pt x="1" y="46449"/>
                    <a:pt x="206" y="46782"/>
                    <a:pt x="488" y="46782"/>
                  </a:cubicBezTo>
                  <a:cubicBezTo>
                    <a:pt x="616" y="46782"/>
                    <a:pt x="744" y="46705"/>
                    <a:pt x="796" y="46603"/>
                  </a:cubicBezTo>
                  <a:cubicBezTo>
                    <a:pt x="14899" y="24320"/>
                    <a:pt x="35028" y="9319"/>
                    <a:pt x="49439" y="677"/>
                  </a:cubicBezTo>
                  <a:cubicBezTo>
                    <a:pt x="49727" y="434"/>
                    <a:pt x="49519" y="0"/>
                    <a:pt x="4920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97" name="Google Shape;297;p8"/>
          <p:cNvGrpSpPr/>
          <p:nvPr/>
        </p:nvGrpSpPr>
        <p:grpSpPr>
          <a:xfrm rot="4579839">
            <a:off x="9583184" y="-1105467"/>
            <a:ext cx="2555341" cy="2750017"/>
            <a:chOff x="-700138" y="3808702"/>
            <a:chExt cx="1916655" cy="2062674"/>
          </a:xfrm>
        </p:grpSpPr>
        <p:sp>
          <p:nvSpPr>
            <p:cNvPr id="298" name="Google Shape;298;p8"/>
            <p:cNvSpPr/>
            <p:nvPr/>
          </p:nvSpPr>
          <p:spPr>
            <a:xfrm rot="-1128775">
              <a:off x="-425908" y="4068745"/>
              <a:ext cx="1419635" cy="1616920"/>
            </a:xfrm>
            <a:custGeom>
              <a:avLst/>
              <a:gdLst/>
              <a:ahLst/>
              <a:cxnLst/>
              <a:rect l="l" t="t" r="r" b="b"/>
              <a:pathLst>
                <a:path w="39095" h="44528" extrusionOk="0">
                  <a:moveTo>
                    <a:pt x="26633" y="0"/>
                  </a:moveTo>
                  <a:cubicBezTo>
                    <a:pt x="26552" y="0"/>
                    <a:pt x="26469" y="13"/>
                    <a:pt x="26386" y="38"/>
                  </a:cubicBezTo>
                  <a:lnTo>
                    <a:pt x="0" y="8878"/>
                  </a:lnTo>
                  <a:lnTo>
                    <a:pt x="11575" y="43436"/>
                  </a:lnTo>
                  <a:cubicBezTo>
                    <a:pt x="11787" y="44097"/>
                    <a:pt x="12397" y="44528"/>
                    <a:pt x="13057" y="44528"/>
                  </a:cubicBezTo>
                  <a:cubicBezTo>
                    <a:pt x="13229" y="44528"/>
                    <a:pt x="13404" y="44499"/>
                    <a:pt x="13577" y="44437"/>
                  </a:cubicBezTo>
                  <a:lnTo>
                    <a:pt x="38494" y="36097"/>
                  </a:lnTo>
                  <a:cubicBezTo>
                    <a:pt x="38861" y="35964"/>
                    <a:pt x="39095" y="35530"/>
                    <a:pt x="38961" y="35130"/>
                  </a:cubicBezTo>
                  <a:lnTo>
                    <a:pt x="27386" y="538"/>
                  </a:lnTo>
                  <a:cubicBezTo>
                    <a:pt x="27279" y="215"/>
                    <a:pt x="26975" y="0"/>
                    <a:pt x="2663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9" name="Google Shape;299;p8"/>
            <p:cNvSpPr/>
            <p:nvPr/>
          </p:nvSpPr>
          <p:spPr>
            <a:xfrm rot="-1128775">
              <a:off x="-474625" y="3993204"/>
              <a:ext cx="1414805" cy="1633006"/>
            </a:xfrm>
            <a:custGeom>
              <a:avLst/>
              <a:gdLst/>
              <a:ahLst/>
              <a:cxnLst/>
              <a:rect l="l" t="t" r="r" b="b"/>
              <a:pathLst>
                <a:path w="38962" h="44971" extrusionOk="0">
                  <a:moveTo>
                    <a:pt x="26500" y="0"/>
                  </a:moveTo>
                  <a:cubicBezTo>
                    <a:pt x="26418" y="0"/>
                    <a:pt x="26335" y="12"/>
                    <a:pt x="26252" y="38"/>
                  </a:cubicBezTo>
                  <a:lnTo>
                    <a:pt x="867" y="8544"/>
                  </a:lnTo>
                  <a:cubicBezTo>
                    <a:pt x="300" y="8744"/>
                    <a:pt x="0" y="9345"/>
                    <a:pt x="200" y="9912"/>
                  </a:cubicBezTo>
                  <a:lnTo>
                    <a:pt x="11942" y="44970"/>
                  </a:lnTo>
                  <a:lnTo>
                    <a:pt x="38327" y="36131"/>
                  </a:lnTo>
                  <a:cubicBezTo>
                    <a:pt x="38761" y="35997"/>
                    <a:pt x="38961" y="35563"/>
                    <a:pt x="38828" y="35163"/>
                  </a:cubicBezTo>
                  <a:lnTo>
                    <a:pt x="27253" y="538"/>
                  </a:lnTo>
                  <a:cubicBezTo>
                    <a:pt x="27145" y="215"/>
                    <a:pt x="26841" y="0"/>
                    <a:pt x="2650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0" name="Google Shape;300;p8"/>
            <p:cNvSpPr/>
            <p:nvPr/>
          </p:nvSpPr>
          <p:spPr>
            <a:xfrm rot="-1128775">
              <a:off x="358644" y="5086771"/>
              <a:ext cx="300449" cy="167182"/>
            </a:xfrm>
            <a:custGeom>
              <a:avLst/>
              <a:gdLst/>
              <a:ahLst/>
              <a:cxnLst/>
              <a:rect l="l" t="t" r="r" b="b"/>
              <a:pathLst>
                <a:path w="8274" h="4604" fill="none" extrusionOk="0">
                  <a:moveTo>
                    <a:pt x="835" y="1935"/>
                  </a:moveTo>
                  <a:lnTo>
                    <a:pt x="6539" y="0"/>
                  </a:lnTo>
                  <a:moveTo>
                    <a:pt x="1" y="3202"/>
                  </a:moveTo>
                  <a:lnTo>
                    <a:pt x="7973" y="534"/>
                  </a:lnTo>
                  <a:moveTo>
                    <a:pt x="335" y="4103"/>
                  </a:moveTo>
                  <a:lnTo>
                    <a:pt x="8274" y="1435"/>
                  </a:lnTo>
                  <a:moveTo>
                    <a:pt x="1736" y="4603"/>
                  </a:moveTo>
                  <a:lnTo>
                    <a:pt x="7440" y="2702"/>
                  </a:lnTo>
                </a:path>
              </a:pathLst>
            </a:custGeom>
            <a:noFill/>
            <a:ln w="9525"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1" name="Google Shape;301;p8"/>
            <p:cNvSpPr/>
            <p:nvPr/>
          </p:nvSpPr>
          <p:spPr>
            <a:xfrm rot="-1128775">
              <a:off x="206184" y="5200882"/>
              <a:ext cx="918160" cy="352049"/>
            </a:xfrm>
            <a:custGeom>
              <a:avLst/>
              <a:gdLst/>
              <a:ahLst/>
              <a:cxnLst/>
              <a:rect l="l" t="t" r="r" b="b"/>
              <a:pathLst>
                <a:path w="25285" h="9695" extrusionOk="0">
                  <a:moveTo>
                    <a:pt x="24884" y="1"/>
                  </a:moveTo>
                  <a:lnTo>
                    <a:pt x="0" y="8340"/>
                  </a:lnTo>
                  <a:lnTo>
                    <a:pt x="267" y="9107"/>
                  </a:lnTo>
                  <a:cubicBezTo>
                    <a:pt x="371" y="9473"/>
                    <a:pt x="700" y="9695"/>
                    <a:pt x="1061" y="9695"/>
                  </a:cubicBezTo>
                  <a:cubicBezTo>
                    <a:pt x="1162" y="9695"/>
                    <a:pt x="1266" y="9678"/>
                    <a:pt x="1368" y="9641"/>
                  </a:cubicBezTo>
                  <a:lnTo>
                    <a:pt x="24618" y="1869"/>
                  </a:lnTo>
                  <a:cubicBezTo>
                    <a:pt x="25051" y="1736"/>
                    <a:pt x="25285" y="1235"/>
                    <a:pt x="25151" y="835"/>
                  </a:cubicBezTo>
                  <a:lnTo>
                    <a:pt x="24884"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2" name="Google Shape;302;p8"/>
            <p:cNvSpPr/>
            <p:nvPr/>
          </p:nvSpPr>
          <p:spPr>
            <a:xfrm rot="-1128775">
              <a:off x="-404925" y="4413984"/>
              <a:ext cx="539022" cy="1345775"/>
            </a:xfrm>
            <a:custGeom>
              <a:avLst/>
              <a:gdLst/>
              <a:ahLst/>
              <a:cxnLst/>
              <a:rect l="l" t="t" r="r" b="b"/>
              <a:pathLst>
                <a:path w="14844" h="37061" extrusionOk="0">
                  <a:moveTo>
                    <a:pt x="2769" y="0"/>
                  </a:moveTo>
                  <a:lnTo>
                    <a:pt x="867" y="634"/>
                  </a:lnTo>
                  <a:cubicBezTo>
                    <a:pt x="300" y="834"/>
                    <a:pt x="0" y="1435"/>
                    <a:pt x="200" y="2002"/>
                  </a:cubicBezTo>
                  <a:lnTo>
                    <a:pt x="11942" y="37060"/>
                  </a:lnTo>
                  <a:lnTo>
                    <a:pt x="14844" y="36093"/>
                  </a:lnTo>
                  <a:lnTo>
                    <a:pt x="2769" y="0"/>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3" name="Google Shape;303;p8"/>
            <p:cNvSpPr/>
            <p:nvPr/>
          </p:nvSpPr>
          <p:spPr>
            <a:xfrm rot="-1128775">
              <a:off x="-294085" y="4308425"/>
              <a:ext cx="661395" cy="495483"/>
            </a:xfrm>
            <a:custGeom>
              <a:avLst/>
              <a:gdLst/>
              <a:ahLst/>
              <a:cxnLst/>
              <a:rect l="l" t="t" r="r" b="b"/>
              <a:pathLst>
                <a:path w="18214" h="13645" fill="none" extrusionOk="0">
                  <a:moveTo>
                    <a:pt x="18214" y="7373"/>
                  </a:moveTo>
                  <a:lnTo>
                    <a:pt x="16045" y="935"/>
                  </a:lnTo>
                  <a:cubicBezTo>
                    <a:pt x="15278" y="1202"/>
                    <a:pt x="14444" y="802"/>
                    <a:pt x="14177" y="1"/>
                  </a:cubicBezTo>
                  <a:lnTo>
                    <a:pt x="935" y="4437"/>
                  </a:lnTo>
                  <a:cubicBezTo>
                    <a:pt x="1201" y="5205"/>
                    <a:pt x="801" y="6039"/>
                    <a:pt x="1" y="6305"/>
                  </a:cubicBezTo>
                  <a:lnTo>
                    <a:pt x="2169" y="12743"/>
                  </a:lnTo>
                  <a:cubicBezTo>
                    <a:pt x="2936" y="12477"/>
                    <a:pt x="3770" y="12877"/>
                    <a:pt x="4037" y="13644"/>
                  </a:cubicBezTo>
                  <a:lnTo>
                    <a:pt x="17280" y="9241"/>
                  </a:lnTo>
                  <a:cubicBezTo>
                    <a:pt x="17013" y="8440"/>
                    <a:pt x="17413" y="7606"/>
                    <a:pt x="18214" y="7373"/>
                  </a:cubicBezTo>
                  <a:close/>
                </a:path>
              </a:pathLst>
            </a:custGeom>
            <a:noFill/>
            <a:ln w="9525"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4" name="Google Shape;304;p8"/>
            <p:cNvSpPr/>
            <p:nvPr/>
          </p:nvSpPr>
          <p:spPr>
            <a:xfrm rot="-1128775">
              <a:off x="201603" y="5203043"/>
              <a:ext cx="909699" cy="322237"/>
            </a:xfrm>
            <a:custGeom>
              <a:avLst/>
              <a:gdLst/>
              <a:ahLst/>
              <a:cxnLst/>
              <a:rect l="l" t="t" r="r" b="b"/>
              <a:pathLst>
                <a:path w="25052" h="8874" extrusionOk="0">
                  <a:moveTo>
                    <a:pt x="24884" y="1"/>
                  </a:moveTo>
                  <a:lnTo>
                    <a:pt x="0" y="8340"/>
                  </a:lnTo>
                  <a:lnTo>
                    <a:pt x="200" y="8874"/>
                  </a:lnTo>
                  <a:lnTo>
                    <a:pt x="25051" y="568"/>
                  </a:lnTo>
                  <a:lnTo>
                    <a:pt x="24884"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5" name="Google Shape;305;p8"/>
            <p:cNvSpPr/>
            <p:nvPr/>
          </p:nvSpPr>
          <p:spPr>
            <a:xfrm rot="-1128775">
              <a:off x="222822" y="5233880"/>
              <a:ext cx="902437" cy="311343"/>
            </a:xfrm>
            <a:custGeom>
              <a:avLst/>
              <a:gdLst/>
              <a:ahLst/>
              <a:cxnLst/>
              <a:rect l="l" t="t" r="r" b="b"/>
              <a:pathLst>
                <a:path w="24852" h="8574" extrusionOk="0">
                  <a:moveTo>
                    <a:pt x="24852" y="0"/>
                  </a:moveTo>
                  <a:lnTo>
                    <a:pt x="1" y="8340"/>
                  </a:lnTo>
                  <a:cubicBezTo>
                    <a:pt x="34" y="8406"/>
                    <a:pt x="134" y="8506"/>
                    <a:pt x="201" y="8573"/>
                  </a:cubicBezTo>
                  <a:lnTo>
                    <a:pt x="24818" y="334"/>
                  </a:lnTo>
                  <a:cubicBezTo>
                    <a:pt x="24852" y="200"/>
                    <a:pt x="24852" y="100"/>
                    <a:pt x="2485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6" name="Google Shape;306;p8"/>
            <p:cNvSpPr/>
            <p:nvPr/>
          </p:nvSpPr>
          <p:spPr>
            <a:xfrm rot="-1128677">
              <a:off x="394277" y="5550608"/>
              <a:ext cx="125012" cy="205964"/>
            </a:xfrm>
            <a:custGeom>
              <a:avLst/>
              <a:gdLst/>
              <a:ahLst/>
              <a:cxnLst/>
              <a:rect l="l" t="t" r="r" b="b"/>
              <a:pathLst>
                <a:path w="2670" h="5672" extrusionOk="0">
                  <a:moveTo>
                    <a:pt x="901" y="1"/>
                  </a:moveTo>
                  <a:lnTo>
                    <a:pt x="1" y="301"/>
                  </a:lnTo>
                  <a:lnTo>
                    <a:pt x="1769" y="5672"/>
                  </a:lnTo>
                  <a:lnTo>
                    <a:pt x="2002" y="4871"/>
                  </a:lnTo>
                  <a:lnTo>
                    <a:pt x="2669" y="5371"/>
                  </a:lnTo>
                  <a:lnTo>
                    <a:pt x="901" y="1"/>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307" name="Google Shape;307;p8"/>
          <p:cNvGrpSpPr/>
          <p:nvPr/>
        </p:nvGrpSpPr>
        <p:grpSpPr>
          <a:xfrm rot="8100000">
            <a:off x="5478489" y="-1521177"/>
            <a:ext cx="2053827" cy="3002367"/>
            <a:chOff x="-2055400" y="2385325"/>
            <a:chExt cx="1520600" cy="2222875"/>
          </a:xfrm>
        </p:grpSpPr>
        <p:grpSp>
          <p:nvGrpSpPr>
            <p:cNvPr id="308" name="Google Shape;308;p8"/>
            <p:cNvGrpSpPr/>
            <p:nvPr/>
          </p:nvGrpSpPr>
          <p:grpSpPr>
            <a:xfrm>
              <a:off x="-1858600" y="2385325"/>
              <a:ext cx="523125" cy="1635025"/>
              <a:chOff x="-1858600" y="2385325"/>
              <a:chExt cx="523125" cy="1635025"/>
            </a:xfrm>
          </p:grpSpPr>
          <p:sp>
            <p:nvSpPr>
              <p:cNvPr id="309" name="Google Shape;309;p8"/>
              <p:cNvSpPr/>
              <p:nvPr/>
            </p:nvSpPr>
            <p:spPr>
              <a:xfrm>
                <a:off x="-1804750" y="2385325"/>
                <a:ext cx="469275" cy="1635025"/>
              </a:xfrm>
              <a:custGeom>
                <a:avLst/>
                <a:gdLst/>
                <a:ahLst/>
                <a:cxnLst/>
                <a:rect l="l" t="t" r="r" b="b"/>
                <a:pathLst>
                  <a:path w="18771" h="65401" extrusionOk="0">
                    <a:moveTo>
                      <a:pt x="12062" y="1"/>
                    </a:moveTo>
                    <a:cubicBezTo>
                      <a:pt x="9693" y="1"/>
                      <a:pt x="7259" y="1264"/>
                      <a:pt x="5667" y="3115"/>
                    </a:cubicBezTo>
                    <a:cubicBezTo>
                      <a:pt x="3462" y="5679"/>
                      <a:pt x="2513" y="9064"/>
                      <a:pt x="1872" y="12397"/>
                    </a:cubicBezTo>
                    <a:lnTo>
                      <a:pt x="1872" y="12372"/>
                    </a:lnTo>
                    <a:cubicBezTo>
                      <a:pt x="129" y="21270"/>
                      <a:pt x="0" y="30373"/>
                      <a:pt x="975" y="39373"/>
                    </a:cubicBezTo>
                    <a:cubicBezTo>
                      <a:pt x="1308" y="42476"/>
                      <a:pt x="1308" y="44861"/>
                      <a:pt x="1462" y="47989"/>
                    </a:cubicBezTo>
                    <a:cubicBezTo>
                      <a:pt x="1795" y="54796"/>
                      <a:pt x="6238" y="62496"/>
                      <a:pt x="6079" y="65382"/>
                    </a:cubicBezTo>
                    <a:lnTo>
                      <a:pt x="6079" y="65382"/>
                    </a:lnTo>
                    <a:cubicBezTo>
                      <a:pt x="6979" y="50077"/>
                      <a:pt x="11644" y="31239"/>
                      <a:pt x="16694" y="16756"/>
                    </a:cubicBezTo>
                    <a:cubicBezTo>
                      <a:pt x="17694" y="13936"/>
                      <a:pt x="18771" y="11064"/>
                      <a:pt x="18745" y="8089"/>
                    </a:cubicBezTo>
                    <a:cubicBezTo>
                      <a:pt x="18745" y="5089"/>
                      <a:pt x="17412" y="1909"/>
                      <a:pt x="14719" y="602"/>
                    </a:cubicBezTo>
                    <a:cubicBezTo>
                      <a:pt x="13878" y="188"/>
                      <a:pt x="12974" y="1"/>
                      <a:pt x="12062" y="1"/>
                    </a:cubicBezTo>
                    <a:close/>
                    <a:moveTo>
                      <a:pt x="6079" y="65382"/>
                    </a:moveTo>
                    <a:lnTo>
                      <a:pt x="6079" y="65382"/>
                    </a:lnTo>
                    <a:cubicBezTo>
                      <a:pt x="6078" y="65388"/>
                      <a:pt x="6078" y="65394"/>
                      <a:pt x="6078" y="65400"/>
                    </a:cubicBezTo>
                    <a:cubicBezTo>
                      <a:pt x="6078" y="65394"/>
                      <a:pt x="6078" y="65388"/>
                      <a:pt x="6079" y="65382"/>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0" name="Google Shape;310;p8"/>
              <p:cNvSpPr/>
              <p:nvPr/>
            </p:nvSpPr>
            <p:spPr>
              <a:xfrm>
                <a:off x="-1858600" y="2385425"/>
                <a:ext cx="469275" cy="1634925"/>
              </a:xfrm>
              <a:custGeom>
                <a:avLst/>
                <a:gdLst/>
                <a:ahLst/>
                <a:cxnLst/>
                <a:rect l="l" t="t" r="r" b="b"/>
                <a:pathLst>
                  <a:path w="18771" h="65397" extrusionOk="0">
                    <a:moveTo>
                      <a:pt x="12088" y="1"/>
                    </a:moveTo>
                    <a:cubicBezTo>
                      <a:pt x="9704" y="1"/>
                      <a:pt x="7263" y="1274"/>
                      <a:pt x="5667" y="3111"/>
                    </a:cubicBezTo>
                    <a:cubicBezTo>
                      <a:pt x="3462" y="5649"/>
                      <a:pt x="2513" y="9060"/>
                      <a:pt x="1872" y="12393"/>
                    </a:cubicBezTo>
                    <a:lnTo>
                      <a:pt x="1872" y="12368"/>
                    </a:lnTo>
                    <a:cubicBezTo>
                      <a:pt x="129" y="21266"/>
                      <a:pt x="0" y="30369"/>
                      <a:pt x="975" y="39369"/>
                    </a:cubicBezTo>
                    <a:cubicBezTo>
                      <a:pt x="1308" y="42472"/>
                      <a:pt x="1308" y="44857"/>
                      <a:pt x="1462" y="47985"/>
                    </a:cubicBezTo>
                    <a:cubicBezTo>
                      <a:pt x="1795" y="54792"/>
                      <a:pt x="6239" y="62492"/>
                      <a:pt x="6079" y="65378"/>
                    </a:cubicBezTo>
                    <a:lnTo>
                      <a:pt x="6079" y="65378"/>
                    </a:lnTo>
                    <a:cubicBezTo>
                      <a:pt x="6979" y="50073"/>
                      <a:pt x="11670" y="31235"/>
                      <a:pt x="16694" y="16752"/>
                    </a:cubicBezTo>
                    <a:cubicBezTo>
                      <a:pt x="17694" y="13932"/>
                      <a:pt x="18771" y="11060"/>
                      <a:pt x="18771" y="8085"/>
                    </a:cubicBezTo>
                    <a:cubicBezTo>
                      <a:pt x="18745" y="5085"/>
                      <a:pt x="17412" y="1905"/>
                      <a:pt x="14745" y="598"/>
                    </a:cubicBezTo>
                    <a:cubicBezTo>
                      <a:pt x="13901" y="187"/>
                      <a:pt x="12999" y="1"/>
                      <a:pt x="12088" y="1"/>
                    </a:cubicBezTo>
                    <a:close/>
                    <a:moveTo>
                      <a:pt x="6079" y="65378"/>
                    </a:moveTo>
                    <a:cubicBezTo>
                      <a:pt x="6078" y="65384"/>
                      <a:pt x="6078" y="65390"/>
                      <a:pt x="6078" y="65396"/>
                    </a:cubicBezTo>
                    <a:cubicBezTo>
                      <a:pt x="6078" y="65390"/>
                      <a:pt x="6078" y="65384"/>
                      <a:pt x="6079" y="65378"/>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1" name="Google Shape;311;p8"/>
              <p:cNvSpPr/>
              <p:nvPr/>
            </p:nvSpPr>
            <p:spPr>
              <a:xfrm>
                <a:off x="-1766300" y="2414375"/>
                <a:ext cx="329125" cy="283550"/>
              </a:xfrm>
              <a:custGeom>
                <a:avLst/>
                <a:gdLst/>
                <a:ahLst/>
                <a:cxnLst/>
                <a:rect l="l" t="t" r="r" b="b"/>
                <a:pathLst>
                  <a:path w="13165" h="11342" extrusionOk="0">
                    <a:moveTo>
                      <a:pt x="7214" y="1"/>
                    </a:moveTo>
                    <a:cubicBezTo>
                      <a:pt x="7203" y="1"/>
                      <a:pt x="7192" y="2"/>
                      <a:pt x="7181" y="4"/>
                    </a:cubicBezTo>
                    <a:cubicBezTo>
                      <a:pt x="7053" y="55"/>
                      <a:pt x="6976" y="260"/>
                      <a:pt x="7104" y="337"/>
                    </a:cubicBezTo>
                    <a:cubicBezTo>
                      <a:pt x="7130" y="363"/>
                      <a:pt x="7155" y="363"/>
                      <a:pt x="7181" y="363"/>
                    </a:cubicBezTo>
                    <a:cubicBezTo>
                      <a:pt x="7258" y="363"/>
                      <a:pt x="7335" y="337"/>
                      <a:pt x="7386" y="260"/>
                    </a:cubicBezTo>
                    <a:cubicBezTo>
                      <a:pt x="7433" y="120"/>
                      <a:pt x="7330" y="1"/>
                      <a:pt x="7214" y="1"/>
                    </a:cubicBezTo>
                    <a:close/>
                    <a:moveTo>
                      <a:pt x="10096" y="914"/>
                    </a:moveTo>
                    <a:cubicBezTo>
                      <a:pt x="10065" y="914"/>
                      <a:pt x="10033" y="918"/>
                      <a:pt x="10001" y="927"/>
                    </a:cubicBezTo>
                    <a:cubicBezTo>
                      <a:pt x="9719" y="1004"/>
                      <a:pt x="9591" y="1440"/>
                      <a:pt x="9848" y="1619"/>
                    </a:cubicBezTo>
                    <a:cubicBezTo>
                      <a:pt x="9899" y="1619"/>
                      <a:pt x="9950" y="1645"/>
                      <a:pt x="10001" y="1645"/>
                    </a:cubicBezTo>
                    <a:cubicBezTo>
                      <a:pt x="10024" y="1648"/>
                      <a:pt x="10046" y="1650"/>
                      <a:pt x="10069" y="1650"/>
                    </a:cubicBezTo>
                    <a:cubicBezTo>
                      <a:pt x="10224" y="1650"/>
                      <a:pt x="10370" y="1571"/>
                      <a:pt x="10437" y="1414"/>
                    </a:cubicBezTo>
                    <a:cubicBezTo>
                      <a:pt x="10528" y="1164"/>
                      <a:pt x="10337" y="914"/>
                      <a:pt x="10096" y="914"/>
                    </a:cubicBezTo>
                    <a:close/>
                    <a:moveTo>
                      <a:pt x="4839" y="1534"/>
                    </a:moveTo>
                    <a:cubicBezTo>
                      <a:pt x="4695" y="1534"/>
                      <a:pt x="4554" y="1605"/>
                      <a:pt x="4540" y="1748"/>
                    </a:cubicBezTo>
                    <a:cubicBezTo>
                      <a:pt x="4540" y="1799"/>
                      <a:pt x="4540" y="1824"/>
                      <a:pt x="4540" y="1876"/>
                    </a:cubicBezTo>
                    <a:cubicBezTo>
                      <a:pt x="4591" y="2030"/>
                      <a:pt x="4719" y="2158"/>
                      <a:pt x="4873" y="2183"/>
                    </a:cubicBezTo>
                    <a:cubicBezTo>
                      <a:pt x="5129" y="2183"/>
                      <a:pt x="5309" y="1876"/>
                      <a:pt x="5129" y="1671"/>
                    </a:cubicBezTo>
                    <a:cubicBezTo>
                      <a:pt x="5072" y="1579"/>
                      <a:pt x="4955" y="1534"/>
                      <a:pt x="4839" y="1534"/>
                    </a:cubicBezTo>
                    <a:close/>
                    <a:moveTo>
                      <a:pt x="7873" y="1434"/>
                    </a:moveTo>
                    <a:cubicBezTo>
                      <a:pt x="7815" y="1434"/>
                      <a:pt x="7755" y="1444"/>
                      <a:pt x="7694" y="1465"/>
                    </a:cubicBezTo>
                    <a:cubicBezTo>
                      <a:pt x="7309" y="1542"/>
                      <a:pt x="7104" y="2183"/>
                      <a:pt x="7488" y="2414"/>
                    </a:cubicBezTo>
                    <a:lnTo>
                      <a:pt x="7514" y="2414"/>
                    </a:lnTo>
                    <a:cubicBezTo>
                      <a:pt x="7565" y="2440"/>
                      <a:pt x="7642" y="2466"/>
                      <a:pt x="7694" y="2491"/>
                    </a:cubicBezTo>
                    <a:cubicBezTo>
                      <a:pt x="7715" y="2493"/>
                      <a:pt x="7737" y="2494"/>
                      <a:pt x="7759" y="2494"/>
                    </a:cubicBezTo>
                    <a:cubicBezTo>
                      <a:pt x="7992" y="2494"/>
                      <a:pt x="8217" y="2369"/>
                      <a:pt x="8335" y="2158"/>
                    </a:cubicBezTo>
                    <a:cubicBezTo>
                      <a:pt x="8489" y="1805"/>
                      <a:pt x="8227" y="1434"/>
                      <a:pt x="7873" y="1434"/>
                    </a:cubicBezTo>
                    <a:close/>
                    <a:moveTo>
                      <a:pt x="12521" y="1809"/>
                    </a:moveTo>
                    <a:cubicBezTo>
                      <a:pt x="12477" y="1809"/>
                      <a:pt x="12432" y="1814"/>
                      <a:pt x="12386" y="1824"/>
                    </a:cubicBezTo>
                    <a:cubicBezTo>
                      <a:pt x="12002" y="1927"/>
                      <a:pt x="11796" y="2568"/>
                      <a:pt x="12181" y="2799"/>
                    </a:cubicBezTo>
                    <a:cubicBezTo>
                      <a:pt x="12232" y="2825"/>
                      <a:pt x="12309" y="2850"/>
                      <a:pt x="12386" y="2850"/>
                    </a:cubicBezTo>
                    <a:cubicBezTo>
                      <a:pt x="12424" y="2858"/>
                      <a:pt x="12461" y="2861"/>
                      <a:pt x="12498" y="2861"/>
                    </a:cubicBezTo>
                    <a:cubicBezTo>
                      <a:pt x="12709" y="2861"/>
                      <a:pt x="12896" y="2739"/>
                      <a:pt x="13027" y="2542"/>
                    </a:cubicBezTo>
                    <a:cubicBezTo>
                      <a:pt x="13165" y="2175"/>
                      <a:pt x="12892" y="1809"/>
                      <a:pt x="12521" y="1809"/>
                    </a:cubicBezTo>
                    <a:close/>
                    <a:moveTo>
                      <a:pt x="10496" y="2693"/>
                    </a:moveTo>
                    <a:cubicBezTo>
                      <a:pt x="10485" y="2693"/>
                      <a:pt x="10474" y="2694"/>
                      <a:pt x="10463" y="2696"/>
                    </a:cubicBezTo>
                    <a:cubicBezTo>
                      <a:pt x="10335" y="2722"/>
                      <a:pt x="10258" y="2953"/>
                      <a:pt x="10386" y="3030"/>
                    </a:cubicBezTo>
                    <a:cubicBezTo>
                      <a:pt x="10412" y="3055"/>
                      <a:pt x="10412" y="3055"/>
                      <a:pt x="10437" y="3055"/>
                    </a:cubicBezTo>
                    <a:cubicBezTo>
                      <a:pt x="10540" y="3055"/>
                      <a:pt x="10617" y="3030"/>
                      <a:pt x="10668" y="2953"/>
                    </a:cubicBezTo>
                    <a:cubicBezTo>
                      <a:pt x="10715" y="2812"/>
                      <a:pt x="10612" y="2693"/>
                      <a:pt x="10496" y="2693"/>
                    </a:cubicBezTo>
                    <a:close/>
                    <a:moveTo>
                      <a:pt x="3134" y="3127"/>
                    </a:moveTo>
                    <a:cubicBezTo>
                      <a:pt x="3124" y="3127"/>
                      <a:pt x="3114" y="3129"/>
                      <a:pt x="3104" y="3132"/>
                    </a:cubicBezTo>
                    <a:cubicBezTo>
                      <a:pt x="3027" y="3158"/>
                      <a:pt x="3001" y="3260"/>
                      <a:pt x="3078" y="3312"/>
                    </a:cubicBezTo>
                    <a:lnTo>
                      <a:pt x="3078" y="3337"/>
                    </a:lnTo>
                    <a:lnTo>
                      <a:pt x="3104" y="3337"/>
                    </a:lnTo>
                    <a:cubicBezTo>
                      <a:pt x="3155" y="3337"/>
                      <a:pt x="3206" y="3312"/>
                      <a:pt x="3232" y="3260"/>
                    </a:cubicBezTo>
                    <a:cubicBezTo>
                      <a:pt x="3254" y="3194"/>
                      <a:pt x="3199" y="3127"/>
                      <a:pt x="3134" y="3127"/>
                    </a:cubicBezTo>
                    <a:close/>
                    <a:moveTo>
                      <a:pt x="6219" y="3536"/>
                    </a:moveTo>
                    <a:cubicBezTo>
                      <a:pt x="6072" y="3536"/>
                      <a:pt x="5928" y="3614"/>
                      <a:pt x="5899" y="3773"/>
                    </a:cubicBezTo>
                    <a:lnTo>
                      <a:pt x="5924" y="3773"/>
                    </a:lnTo>
                    <a:cubicBezTo>
                      <a:pt x="5924" y="3799"/>
                      <a:pt x="5924" y="3850"/>
                      <a:pt x="5924" y="3902"/>
                    </a:cubicBezTo>
                    <a:cubicBezTo>
                      <a:pt x="5950" y="4055"/>
                      <a:pt x="6078" y="4158"/>
                      <a:pt x="6232" y="4184"/>
                    </a:cubicBezTo>
                    <a:cubicBezTo>
                      <a:pt x="6243" y="4185"/>
                      <a:pt x="6254" y="4185"/>
                      <a:pt x="6265" y="4185"/>
                    </a:cubicBezTo>
                    <a:cubicBezTo>
                      <a:pt x="6526" y="4185"/>
                      <a:pt x="6662" y="3892"/>
                      <a:pt x="6514" y="3671"/>
                    </a:cubicBezTo>
                    <a:cubicBezTo>
                      <a:pt x="6447" y="3582"/>
                      <a:pt x="6332" y="3536"/>
                      <a:pt x="6219" y="3536"/>
                    </a:cubicBezTo>
                    <a:close/>
                    <a:moveTo>
                      <a:pt x="3009" y="4870"/>
                    </a:moveTo>
                    <a:cubicBezTo>
                      <a:pt x="2866" y="4870"/>
                      <a:pt x="2722" y="4947"/>
                      <a:pt x="2693" y="5107"/>
                    </a:cubicBezTo>
                    <a:lnTo>
                      <a:pt x="2719" y="5107"/>
                    </a:lnTo>
                    <a:cubicBezTo>
                      <a:pt x="2693" y="5158"/>
                      <a:pt x="2693" y="5184"/>
                      <a:pt x="2719" y="5235"/>
                    </a:cubicBezTo>
                    <a:cubicBezTo>
                      <a:pt x="2745" y="5389"/>
                      <a:pt x="2873" y="5517"/>
                      <a:pt x="3027" y="5517"/>
                    </a:cubicBezTo>
                    <a:cubicBezTo>
                      <a:pt x="3038" y="5518"/>
                      <a:pt x="3049" y="5518"/>
                      <a:pt x="3059" y="5518"/>
                    </a:cubicBezTo>
                    <a:cubicBezTo>
                      <a:pt x="3320" y="5518"/>
                      <a:pt x="3456" y="5226"/>
                      <a:pt x="3283" y="5004"/>
                    </a:cubicBezTo>
                    <a:cubicBezTo>
                      <a:pt x="3228" y="4915"/>
                      <a:pt x="3119" y="4870"/>
                      <a:pt x="3009" y="4870"/>
                    </a:cubicBezTo>
                    <a:close/>
                    <a:moveTo>
                      <a:pt x="6277" y="5340"/>
                    </a:moveTo>
                    <a:cubicBezTo>
                      <a:pt x="6229" y="5340"/>
                      <a:pt x="6179" y="5348"/>
                      <a:pt x="6129" y="5363"/>
                    </a:cubicBezTo>
                    <a:cubicBezTo>
                      <a:pt x="5745" y="5466"/>
                      <a:pt x="5540" y="6107"/>
                      <a:pt x="5924" y="6312"/>
                    </a:cubicBezTo>
                    <a:cubicBezTo>
                      <a:pt x="5976" y="6363"/>
                      <a:pt x="6053" y="6363"/>
                      <a:pt x="6129" y="6389"/>
                    </a:cubicBezTo>
                    <a:cubicBezTo>
                      <a:pt x="6151" y="6391"/>
                      <a:pt x="6173" y="6392"/>
                      <a:pt x="6194" y="6392"/>
                    </a:cubicBezTo>
                    <a:cubicBezTo>
                      <a:pt x="6424" y="6392"/>
                      <a:pt x="6630" y="6267"/>
                      <a:pt x="6771" y="6055"/>
                    </a:cubicBezTo>
                    <a:cubicBezTo>
                      <a:pt x="6906" y="5718"/>
                      <a:pt x="6625" y="5340"/>
                      <a:pt x="6277" y="5340"/>
                    </a:cubicBezTo>
                    <a:close/>
                    <a:moveTo>
                      <a:pt x="1163" y="6898"/>
                    </a:moveTo>
                    <a:cubicBezTo>
                      <a:pt x="1152" y="6898"/>
                      <a:pt x="1140" y="6899"/>
                      <a:pt x="1129" y="6902"/>
                    </a:cubicBezTo>
                    <a:cubicBezTo>
                      <a:pt x="1001" y="6927"/>
                      <a:pt x="924" y="7158"/>
                      <a:pt x="1052" y="7235"/>
                    </a:cubicBezTo>
                    <a:cubicBezTo>
                      <a:pt x="1078" y="7235"/>
                      <a:pt x="1104" y="7261"/>
                      <a:pt x="1129" y="7261"/>
                    </a:cubicBezTo>
                    <a:cubicBezTo>
                      <a:pt x="1206" y="7261"/>
                      <a:pt x="1283" y="7235"/>
                      <a:pt x="1334" y="7132"/>
                    </a:cubicBezTo>
                    <a:cubicBezTo>
                      <a:pt x="1381" y="7015"/>
                      <a:pt x="1278" y="6898"/>
                      <a:pt x="1163" y="6898"/>
                    </a:cubicBezTo>
                    <a:close/>
                    <a:moveTo>
                      <a:pt x="5001" y="7850"/>
                    </a:moveTo>
                    <a:cubicBezTo>
                      <a:pt x="4924" y="7876"/>
                      <a:pt x="4899" y="8004"/>
                      <a:pt x="4950" y="8056"/>
                    </a:cubicBezTo>
                    <a:lnTo>
                      <a:pt x="5001" y="8056"/>
                    </a:lnTo>
                    <a:cubicBezTo>
                      <a:pt x="5052" y="8056"/>
                      <a:pt x="5104" y="8030"/>
                      <a:pt x="5129" y="8004"/>
                    </a:cubicBezTo>
                    <a:cubicBezTo>
                      <a:pt x="5155" y="7927"/>
                      <a:pt x="5078" y="7850"/>
                      <a:pt x="5001" y="7850"/>
                    </a:cubicBezTo>
                    <a:close/>
                    <a:moveTo>
                      <a:pt x="2940" y="7598"/>
                    </a:moveTo>
                    <a:cubicBezTo>
                      <a:pt x="2902" y="7598"/>
                      <a:pt x="2862" y="7605"/>
                      <a:pt x="2822" y="7620"/>
                    </a:cubicBezTo>
                    <a:cubicBezTo>
                      <a:pt x="2565" y="7697"/>
                      <a:pt x="2437" y="8107"/>
                      <a:pt x="2693" y="8235"/>
                    </a:cubicBezTo>
                    <a:cubicBezTo>
                      <a:pt x="2719" y="8261"/>
                      <a:pt x="2770" y="8286"/>
                      <a:pt x="2822" y="8286"/>
                    </a:cubicBezTo>
                    <a:cubicBezTo>
                      <a:pt x="2838" y="8289"/>
                      <a:pt x="2854" y="8290"/>
                      <a:pt x="2870" y="8290"/>
                    </a:cubicBezTo>
                    <a:cubicBezTo>
                      <a:pt x="3007" y="8290"/>
                      <a:pt x="3137" y="8196"/>
                      <a:pt x="3206" y="8081"/>
                    </a:cubicBezTo>
                    <a:cubicBezTo>
                      <a:pt x="3338" y="7840"/>
                      <a:pt x="3169" y="7598"/>
                      <a:pt x="2940" y="7598"/>
                    </a:cubicBezTo>
                    <a:close/>
                    <a:moveTo>
                      <a:pt x="6698" y="7919"/>
                    </a:moveTo>
                    <a:cubicBezTo>
                      <a:pt x="6554" y="7919"/>
                      <a:pt x="6414" y="7990"/>
                      <a:pt x="6386" y="8133"/>
                    </a:cubicBezTo>
                    <a:lnTo>
                      <a:pt x="6412" y="8133"/>
                    </a:lnTo>
                    <a:cubicBezTo>
                      <a:pt x="6412" y="8184"/>
                      <a:pt x="6412" y="8235"/>
                      <a:pt x="6412" y="8261"/>
                    </a:cubicBezTo>
                    <a:cubicBezTo>
                      <a:pt x="6437" y="8415"/>
                      <a:pt x="6565" y="8543"/>
                      <a:pt x="6745" y="8568"/>
                    </a:cubicBezTo>
                    <a:cubicBezTo>
                      <a:pt x="7001" y="8568"/>
                      <a:pt x="7181" y="8261"/>
                      <a:pt x="7001" y="8056"/>
                    </a:cubicBezTo>
                    <a:cubicBezTo>
                      <a:pt x="6933" y="7964"/>
                      <a:pt x="6814" y="7919"/>
                      <a:pt x="6698" y="7919"/>
                    </a:cubicBezTo>
                    <a:close/>
                    <a:moveTo>
                      <a:pt x="4317" y="9878"/>
                    </a:moveTo>
                    <a:cubicBezTo>
                      <a:pt x="4265" y="9878"/>
                      <a:pt x="4210" y="9886"/>
                      <a:pt x="4155" y="9902"/>
                    </a:cubicBezTo>
                    <a:cubicBezTo>
                      <a:pt x="3770" y="9979"/>
                      <a:pt x="3565" y="10645"/>
                      <a:pt x="3950" y="10851"/>
                    </a:cubicBezTo>
                    <a:cubicBezTo>
                      <a:pt x="4001" y="10876"/>
                      <a:pt x="4078" y="10902"/>
                      <a:pt x="4129" y="10928"/>
                    </a:cubicBezTo>
                    <a:cubicBezTo>
                      <a:pt x="4153" y="10930"/>
                      <a:pt x="4177" y="10931"/>
                      <a:pt x="4200" y="10931"/>
                    </a:cubicBezTo>
                    <a:cubicBezTo>
                      <a:pt x="4454" y="10931"/>
                      <a:pt x="4677" y="10805"/>
                      <a:pt x="4770" y="10594"/>
                    </a:cubicBezTo>
                    <a:cubicBezTo>
                      <a:pt x="4927" y="10236"/>
                      <a:pt x="4673" y="9878"/>
                      <a:pt x="4317" y="9878"/>
                    </a:cubicBezTo>
                    <a:close/>
                    <a:moveTo>
                      <a:pt x="746" y="10289"/>
                    </a:moveTo>
                    <a:cubicBezTo>
                      <a:pt x="696" y="10289"/>
                      <a:pt x="644" y="10297"/>
                      <a:pt x="591" y="10312"/>
                    </a:cubicBezTo>
                    <a:cubicBezTo>
                      <a:pt x="206" y="10415"/>
                      <a:pt x="1" y="11056"/>
                      <a:pt x="386" y="11287"/>
                    </a:cubicBezTo>
                    <a:lnTo>
                      <a:pt x="386" y="11261"/>
                    </a:lnTo>
                    <a:cubicBezTo>
                      <a:pt x="437" y="11312"/>
                      <a:pt x="514" y="11338"/>
                      <a:pt x="565" y="11338"/>
                    </a:cubicBezTo>
                    <a:cubicBezTo>
                      <a:pt x="589" y="11340"/>
                      <a:pt x="613" y="11341"/>
                      <a:pt x="636" y="11341"/>
                    </a:cubicBezTo>
                    <a:cubicBezTo>
                      <a:pt x="889" y="11341"/>
                      <a:pt x="1112" y="11216"/>
                      <a:pt x="1206" y="11004"/>
                    </a:cubicBezTo>
                    <a:cubicBezTo>
                      <a:pt x="1364" y="10667"/>
                      <a:pt x="1106" y="10289"/>
                      <a:pt x="746" y="10289"/>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2" name="Google Shape;312;p8"/>
              <p:cNvSpPr/>
              <p:nvPr/>
            </p:nvSpPr>
            <p:spPr>
              <a:xfrm>
                <a:off x="-1809250" y="2563500"/>
                <a:ext cx="247275" cy="1438900"/>
              </a:xfrm>
              <a:custGeom>
                <a:avLst/>
                <a:gdLst/>
                <a:ahLst/>
                <a:cxnLst/>
                <a:rect l="l" t="t" r="r" b="b"/>
                <a:pathLst>
                  <a:path w="9891" h="57556" extrusionOk="0">
                    <a:moveTo>
                      <a:pt x="9445" y="0"/>
                    </a:moveTo>
                    <a:cubicBezTo>
                      <a:pt x="9304" y="0"/>
                      <a:pt x="9164" y="81"/>
                      <a:pt x="9104" y="270"/>
                    </a:cubicBezTo>
                    <a:cubicBezTo>
                      <a:pt x="4617" y="13912"/>
                      <a:pt x="1" y="34913"/>
                      <a:pt x="3386" y="57247"/>
                    </a:cubicBezTo>
                    <a:cubicBezTo>
                      <a:pt x="3411" y="57427"/>
                      <a:pt x="3565" y="57555"/>
                      <a:pt x="3745" y="57555"/>
                    </a:cubicBezTo>
                    <a:lnTo>
                      <a:pt x="3822" y="57555"/>
                    </a:lnTo>
                    <a:cubicBezTo>
                      <a:pt x="4027" y="57530"/>
                      <a:pt x="4155" y="57324"/>
                      <a:pt x="4129" y="57119"/>
                    </a:cubicBezTo>
                    <a:cubicBezTo>
                      <a:pt x="796" y="34939"/>
                      <a:pt x="5360" y="14091"/>
                      <a:pt x="9796" y="501"/>
                    </a:cubicBezTo>
                    <a:cubicBezTo>
                      <a:pt x="9890" y="202"/>
                      <a:pt x="9667" y="0"/>
                      <a:pt x="9445"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313" name="Google Shape;313;p8"/>
            <p:cNvGrpSpPr/>
            <p:nvPr/>
          </p:nvGrpSpPr>
          <p:grpSpPr>
            <a:xfrm>
              <a:off x="-1779100" y="2408800"/>
              <a:ext cx="1032750" cy="1807075"/>
              <a:chOff x="-1779100" y="2408800"/>
              <a:chExt cx="1032750" cy="1807075"/>
            </a:xfrm>
          </p:grpSpPr>
          <p:sp>
            <p:nvSpPr>
              <p:cNvPr id="314" name="Google Shape;314;p8"/>
              <p:cNvSpPr/>
              <p:nvPr/>
            </p:nvSpPr>
            <p:spPr>
              <a:xfrm>
                <a:off x="-1779100" y="2498825"/>
                <a:ext cx="1032750" cy="1717050"/>
              </a:xfrm>
              <a:custGeom>
                <a:avLst/>
                <a:gdLst/>
                <a:ahLst/>
                <a:cxnLst/>
                <a:rect l="l" t="t" r="r" b="b"/>
                <a:pathLst>
                  <a:path w="41310" h="68682" extrusionOk="0">
                    <a:moveTo>
                      <a:pt x="32843" y="0"/>
                    </a:moveTo>
                    <a:cubicBezTo>
                      <a:pt x="31194" y="0"/>
                      <a:pt x="29516" y="392"/>
                      <a:pt x="28053" y="1113"/>
                    </a:cubicBezTo>
                    <a:cubicBezTo>
                      <a:pt x="24489" y="2883"/>
                      <a:pt x="21924" y="6139"/>
                      <a:pt x="19719" y="9421"/>
                    </a:cubicBezTo>
                    <a:lnTo>
                      <a:pt x="19719" y="9396"/>
                    </a:lnTo>
                    <a:cubicBezTo>
                      <a:pt x="13744" y="18242"/>
                      <a:pt x="9436" y="27987"/>
                      <a:pt x="6385" y="38167"/>
                    </a:cubicBezTo>
                    <a:cubicBezTo>
                      <a:pt x="5308" y="41705"/>
                      <a:pt x="4231" y="44270"/>
                      <a:pt x="2949" y="47731"/>
                    </a:cubicBezTo>
                    <a:cubicBezTo>
                      <a:pt x="205" y="55244"/>
                      <a:pt x="1487" y="65630"/>
                      <a:pt x="0" y="68681"/>
                    </a:cubicBezTo>
                    <a:cubicBezTo>
                      <a:pt x="7975" y="52526"/>
                      <a:pt x="21642" y="34269"/>
                      <a:pt x="33745" y="20935"/>
                    </a:cubicBezTo>
                    <a:cubicBezTo>
                      <a:pt x="36105" y="18319"/>
                      <a:pt x="38566" y="15704"/>
                      <a:pt x="39951" y="12473"/>
                    </a:cubicBezTo>
                    <a:cubicBezTo>
                      <a:pt x="41310" y="9242"/>
                      <a:pt x="41310" y="5190"/>
                      <a:pt x="39002" y="2549"/>
                    </a:cubicBezTo>
                    <a:cubicBezTo>
                      <a:pt x="37468" y="790"/>
                      <a:pt x="35184" y="0"/>
                      <a:pt x="3284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5" name="Google Shape;315;p8"/>
              <p:cNvSpPr/>
              <p:nvPr/>
            </p:nvSpPr>
            <p:spPr>
              <a:xfrm>
                <a:off x="-1776550" y="2408800"/>
                <a:ext cx="973150" cy="1753225"/>
              </a:xfrm>
              <a:custGeom>
                <a:avLst/>
                <a:gdLst/>
                <a:ahLst/>
                <a:cxnLst/>
                <a:rect l="l" t="t" r="r" b="b"/>
                <a:pathLst>
                  <a:path w="38926" h="70129" extrusionOk="0">
                    <a:moveTo>
                      <a:pt x="30542" y="0"/>
                    </a:moveTo>
                    <a:cubicBezTo>
                      <a:pt x="28732" y="0"/>
                      <a:pt x="26881" y="482"/>
                      <a:pt x="25310" y="1355"/>
                    </a:cubicBezTo>
                    <a:cubicBezTo>
                      <a:pt x="21848" y="3253"/>
                      <a:pt x="19438" y="6637"/>
                      <a:pt x="17361" y="10022"/>
                    </a:cubicBezTo>
                    <a:cubicBezTo>
                      <a:pt x="11822" y="19100"/>
                      <a:pt x="7975" y="29049"/>
                      <a:pt x="5386" y="39357"/>
                    </a:cubicBezTo>
                    <a:cubicBezTo>
                      <a:pt x="4488" y="42947"/>
                      <a:pt x="3514" y="45537"/>
                      <a:pt x="2411" y="49076"/>
                    </a:cubicBezTo>
                    <a:cubicBezTo>
                      <a:pt x="1" y="56717"/>
                      <a:pt x="1770" y="67025"/>
                      <a:pt x="411" y="70128"/>
                    </a:cubicBezTo>
                    <a:cubicBezTo>
                      <a:pt x="7642" y="53640"/>
                      <a:pt x="20463" y="34767"/>
                      <a:pt x="31925" y="20869"/>
                    </a:cubicBezTo>
                    <a:cubicBezTo>
                      <a:pt x="34156" y="18177"/>
                      <a:pt x="36515" y="15433"/>
                      <a:pt x="37721" y="12151"/>
                    </a:cubicBezTo>
                    <a:cubicBezTo>
                      <a:pt x="38926" y="8843"/>
                      <a:pt x="38772" y="4791"/>
                      <a:pt x="36336" y="2253"/>
                    </a:cubicBezTo>
                    <a:cubicBezTo>
                      <a:pt x="34837" y="698"/>
                      <a:pt x="32720" y="0"/>
                      <a:pt x="3054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6" name="Google Shape;316;p8"/>
              <p:cNvSpPr/>
              <p:nvPr/>
            </p:nvSpPr>
            <p:spPr>
              <a:xfrm>
                <a:off x="-1311125" y="2430900"/>
                <a:ext cx="402150" cy="319125"/>
              </a:xfrm>
              <a:custGeom>
                <a:avLst/>
                <a:gdLst/>
                <a:ahLst/>
                <a:cxnLst/>
                <a:rect l="l" t="t" r="r" b="b"/>
                <a:pathLst>
                  <a:path w="16086" h="12765" extrusionOk="0">
                    <a:moveTo>
                      <a:pt x="9413" y="1"/>
                    </a:moveTo>
                    <a:cubicBezTo>
                      <a:pt x="9396" y="1"/>
                      <a:pt x="9378" y="3"/>
                      <a:pt x="9359" y="10"/>
                    </a:cubicBezTo>
                    <a:cubicBezTo>
                      <a:pt x="9206" y="35"/>
                      <a:pt x="9103" y="266"/>
                      <a:pt x="9231" y="369"/>
                    </a:cubicBezTo>
                    <a:cubicBezTo>
                      <a:pt x="9257" y="394"/>
                      <a:pt x="9283" y="394"/>
                      <a:pt x="9308" y="394"/>
                    </a:cubicBezTo>
                    <a:cubicBezTo>
                      <a:pt x="9332" y="400"/>
                      <a:pt x="9357" y="403"/>
                      <a:pt x="9380" y="403"/>
                    </a:cubicBezTo>
                    <a:cubicBezTo>
                      <a:pt x="9458" y="403"/>
                      <a:pt x="9531" y="370"/>
                      <a:pt x="9590" y="292"/>
                    </a:cubicBezTo>
                    <a:cubicBezTo>
                      <a:pt x="9635" y="156"/>
                      <a:pt x="9541" y="1"/>
                      <a:pt x="9413" y="1"/>
                    </a:cubicBezTo>
                    <a:close/>
                    <a:moveTo>
                      <a:pt x="12560" y="1256"/>
                    </a:moveTo>
                    <a:cubicBezTo>
                      <a:pt x="12528" y="1256"/>
                      <a:pt x="12496" y="1259"/>
                      <a:pt x="12462" y="1266"/>
                    </a:cubicBezTo>
                    <a:cubicBezTo>
                      <a:pt x="12154" y="1317"/>
                      <a:pt x="11949" y="1856"/>
                      <a:pt x="12257" y="2061"/>
                    </a:cubicBezTo>
                    <a:cubicBezTo>
                      <a:pt x="12283" y="2087"/>
                      <a:pt x="12360" y="2112"/>
                      <a:pt x="12411" y="2112"/>
                    </a:cubicBezTo>
                    <a:cubicBezTo>
                      <a:pt x="12447" y="2121"/>
                      <a:pt x="12482" y="2125"/>
                      <a:pt x="12518" y="2125"/>
                    </a:cubicBezTo>
                    <a:cubicBezTo>
                      <a:pt x="12685" y="2125"/>
                      <a:pt x="12844" y="2030"/>
                      <a:pt x="12949" y="1881"/>
                    </a:cubicBezTo>
                    <a:cubicBezTo>
                      <a:pt x="13089" y="1579"/>
                      <a:pt x="12870" y="1256"/>
                      <a:pt x="12560" y="1256"/>
                    </a:cubicBezTo>
                    <a:close/>
                    <a:moveTo>
                      <a:pt x="6402" y="1567"/>
                    </a:moveTo>
                    <a:cubicBezTo>
                      <a:pt x="6244" y="1567"/>
                      <a:pt x="6092" y="1644"/>
                      <a:pt x="6052" y="1805"/>
                    </a:cubicBezTo>
                    <a:cubicBezTo>
                      <a:pt x="6026" y="1856"/>
                      <a:pt x="6026" y="1907"/>
                      <a:pt x="6052" y="1958"/>
                    </a:cubicBezTo>
                    <a:cubicBezTo>
                      <a:pt x="6077" y="2138"/>
                      <a:pt x="6231" y="2292"/>
                      <a:pt x="6411" y="2317"/>
                    </a:cubicBezTo>
                    <a:cubicBezTo>
                      <a:pt x="6431" y="2321"/>
                      <a:pt x="6450" y="2322"/>
                      <a:pt x="6470" y="2322"/>
                    </a:cubicBezTo>
                    <a:cubicBezTo>
                      <a:pt x="6747" y="2322"/>
                      <a:pt x="6937" y="1993"/>
                      <a:pt x="6770" y="1753"/>
                    </a:cubicBezTo>
                    <a:cubicBezTo>
                      <a:pt x="6696" y="1631"/>
                      <a:pt x="6547" y="1567"/>
                      <a:pt x="6402" y="1567"/>
                    </a:cubicBezTo>
                    <a:close/>
                    <a:moveTo>
                      <a:pt x="9895" y="1689"/>
                    </a:moveTo>
                    <a:cubicBezTo>
                      <a:pt x="9854" y="1689"/>
                      <a:pt x="9812" y="1693"/>
                      <a:pt x="9770" y="1702"/>
                    </a:cubicBezTo>
                    <a:cubicBezTo>
                      <a:pt x="9308" y="1779"/>
                      <a:pt x="9000" y="2523"/>
                      <a:pt x="9436" y="2830"/>
                    </a:cubicBezTo>
                    <a:cubicBezTo>
                      <a:pt x="9513" y="2856"/>
                      <a:pt x="9590" y="2907"/>
                      <a:pt x="9667" y="2907"/>
                    </a:cubicBezTo>
                    <a:cubicBezTo>
                      <a:pt x="9721" y="2921"/>
                      <a:pt x="9775" y="2927"/>
                      <a:pt x="9828" y="2927"/>
                    </a:cubicBezTo>
                    <a:cubicBezTo>
                      <a:pt x="10078" y="2927"/>
                      <a:pt x="10310" y="2785"/>
                      <a:pt x="10436" y="2574"/>
                    </a:cubicBezTo>
                    <a:cubicBezTo>
                      <a:pt x="10647" y="2153"/>
                      <a:pt x="10324" y="1689"/>
                      <a:pt x="9895" y="1689"/>
                    </a:cubicBezTo>
                    <a:close/>
                    <a:moveTo>
                      <a:pt x="4359" y="3369"/>
                    </a:moveTo>
                    <a:cubicBezTo>
                      <a:pt x="4257" y="3369"/>
                      <a:pt x="4205" y="3523"/>
                      <a:pt x="4282" y="3599"/>
                    </a:cubicBezTo>
                    <a:lnTo>
                      <a:pt x="4334" y="3599"/>
                    </a:lnTo>
                    <a:cubicBezTo>
                      <a:pt x="4347" y="3606"/>
                      <a:pt x="4363" y="3610"/>
                      <a:pt x="4379" y="3610"/>
                    </a:cubicBezTo>
                    <a:cubicBezTo>
                      <a:pt x="4422" y="3610"/>
                      <a:pt x="4469" y="3586"/>
                      <a:pt x="4487" y="3548"/>
                    </a:cubicBezTo>
                    <a:cubicBezTo>
                      <a:pt x="4513" y="3446"/>
                      <a:pt x="4436" y="3369"/>
                      <a:pt x="4359" y="3369"/>
                    </a:cubicBezTo>
                    <a:close/>
                    <a:moveTo>
                      <a:pt x="15337" y="2484"/>
                    </a:moveTo>
                    <a:cubicBezTo>
                      <a:pt x="15295" y="2484"/>
                      <a:pt x="15251" y="2488"/>
                      <a:pt x="15206" y="2497"/>
                    </a:cubicBezTo>
                    <a:cubicBezTo>
                      <a:pt x="14744" y="2574"/>
                      <a:pt x="14462" y="3317"/>
                      <a:pt x="14898" y="3599"/>
                    </a:cubicBezTo>
                    <a:cubicBezTo>
                      <a:pt x="14950" y="3651"/>
                      <a:pt x="15026" y="3676"/>
                      <a:pt x="15129" y="3702"/>
                    </a:cubicBezTo>
                    <a:cubicBezTo>
                      <a:pt x="15170" y="3710"/>
                      <a:pt x="15212" y="3713"/>
                      <a:pt x="15254" y="3713"/>
                    </a:cubicBezTo>
                    <a:cubicBezTo>
                      <a:pt x="15498" y="3713"/>
                      <a:pt x="15745" y="3588"/>
                      <a:pt x="15898" y="3369"/>
                    </a:cubicBezTo>
                    <a:cubicBezTo>
                      <a:pt x="16085" y="2948"/>
                      <a:pt x="15782" y="2484"/>
                      <a:pt x="15337" y="2484"/>
                    </a:cubicBezTo>
                    <a:close/>
                    <a:moveTo>
                      <a:pt x="13055" y="3385"/>
                    </a:moveTo>
                    <a:cubicBezTo>
                      <a:pt x="13037" y="3385"/>
                      <a:pt x="13019" y="3388"/>
                      <a:pt x="13001" y="3394"/>
                    </a:cubicBezTo>
                    <a:cubicBezTo>
                      <a:pt x="12847" y="3420"/>
                      <a:pt x="12744" y="3676"/>
                      <a:pt x="12898" y="3779"/>
                    </a:cubicBezTo>
                    <a:cubicBezTo>
                      <a:pt x="12898" y="3779"/>
                      <a:pt x="12924" y="3779"/>
                      <a:pt x="12975" y="3805"/>
                    </a:cubicBezTo>
                    <a:cubicBezTo>
                      <a:pt x="12993" y="3809"/>
                      <a:pt x="13010" y="3811"/>
                      <a:pt x="13028" y="3811"/>
                    </a:cubicBezTo>
                    <a:cubicBezTo>
                      <a:pt x="13111" y="3811"/>
                      <a:pt x="13189" y="3761"/>
                      <a:pt x="13231" y="3676"/>
                    </a:cubicBezTo>
                    <a:cubicBezTo>
                      <a:pt x="13299" y="3541"/>
                      <a:pt x="13188" y="3385"/>
                      <a:pt x="13055" y="3385"/>
                    </a:cubicBezTo>
                    <a:close/>
                    <a:moveTo>
                      <a:pt x="7890" y="4029"/>
                    </a:moveTo>
                    <a:cubicBezTo>
                      <a:pt x="7731" y="4029"/>
                      <a:pt x="7579" y="4105"/>
                      <a:pt x="7539" y="4266"/>
                    </a:cubicBezTo>
                    <a:cubicBezTo>
                      <a:pt x="7513" y="4317"/>
                      <a:pt x="7513" y="4369"/>
                      <a:pt x="7539" y="4420"/>
                    </a:cubicBezTo>
                    <a:cubicBezTo>
                      <a:pt x="7565" y="4625"/>
                      <a:pt x="7718" y="4779"/>
                      <a:pt x="7898" y="4805"/>
                    </a:cubicBezTo>
                    <a:cubicBezTo>
                      <a:pt x="7908" y="4806"/>
                      <a:pt x="7919" y="4806"/>
                      <a:pt x="7929" y="4806"/>
                    </a:cubicBezTo>
                    <a:cubicBezTo>
                      <a:pt x="8221" y="4806"/>
                      <a:pt x="8430" y="4463"/>
                      <a:pt x="8257" y="4215"/>
                    </a:cubicBezTo>
                    <a:cubicBezTo>
                      <a:pt x="8183" y="4093"/>
                      <a:pt x="8034" y="4029"/>
                      <a:pt x="7890" y="4029"/>
                    </a:cubicBezTo>
                    <a:close/>
                    <a:moveTo>
                      <a:pt x="4081" y="5358"/>
                    </a:moveTo>
                    <a:cubicBezTo>
                      <a:pt x="3918" y="5358"/>
                      <a:pt x="3759" y="5435"/>
                      <a:pt x="3718" y="5600"/>
                    </a:cubicBezTo>
                    <a:cubicBezTo>
                      <a:pt x="3693" y="5651"/>
                      <a:pt x="3693" y="5702"/>
                      <a:pt x="3718" y="5753"/>
                    </a:cubicBezTo>
                    <a:cubicBezTo>
                      <a:pt x="3744" y="5933"/>
                      <a:pt x="3898" y="6087"/>
                      <a:pt x="4077" y="6112"/>
                    </a:cubicBezTo>
                    <a:cubicBezTo>
                      <a:pt x="4088" y="6113"/>
                      <a:pt x="4099" y="6114"/>
                      <a:pt x="4110" y="6114"/>
                    </a:cubicBezTo>
                    <a:cubicBezTo>
                      <a:pt x="4401" y="6114"/>
                      <a:pt x="4609" y="5794"/>
                      <a:pt x="4436" y="5523"/>
                    </a:cubicBezTo>
                    <a:cubicBezTo>
                      <a:pt x="4365" y="5416"/>
                      <a:pt x="4222" y="5358"/>
                      <a:pt x="4081" y="5358"/>
                    </a:cubicBezTo>
                    <a:close/>
                    <a:moveTo>
                      <a:pt x="7747" y="6125"/>
                    </a:moveTo>
                    <a:cubicBezTo>
                      <a:pt x="7705" y="6125"/>
                      <a:pt x="7661" y="6129"/>
                      <a:pt x="7616" y="6138"/>
                    </a:cubicBezTo>
                    <a:cubicBezTo>
                      <a:pt x="7154" y="6215"/>
                      <a:pt x="6872" y="6959"/>
                      <a:pt x="7308" y="7266"/>
                    </a:cubicBezTo>
                    <a:cubicBezTo>
                      <a:pt x="7359" y="7292"/>
                      <a:pt x="7436" y="7343"/>
                      <a:pt x="7539" y="7343"/>
                    </a:cubicBezTo>
                    <a:cubicBezTo>
                      <a:pt x="7588" y="7357"/>
                      <a:pt x="7639" y="7363"/>
                      <a:pt x="7691" y="7363"/>
                    </a:cubicBezTo>
                    <a:cubicBezTo>
                      <a:pt x="7932" y="7363"/>
                      <a:pt x="8181" y="7221"/>
                      <a:pt x="8308" y="7010"/>
                    </a:cubicBezTo>
                    <a:cubicBezTo>
                      <a:pt x="8495" y="6589"/>
                      <a:pt x="8191" y="6125"/>
                      <a:pt x="7747" y="6125"/>
                    </a:cubicBezTo>
                    <a:close/>
                    <a:moveTo>
                      <a:pt x="1797" y="7616"/>
                    </a:moveTo>
                    <a:cubicBezTo>
                      <a:pt x="1780" y="7616"/>
                      <a:pt x="1762" y="7619"/>
                      <a:pt x="1744" y="7625"/>
                    </a:cubicBezTo>
                    <a:cubicBezTo>
                      <a:pt x="1590" y="7651"/>
                      <a:pt x="1487" y="7882"/>
                      <a:pt x="1615" y="7984"/>
                    </a:cubicBezTo>
                    <a:lnTo>
                      <a:pt x="1615" y="8010"/>
                    </a:lnTo>
                    <a:cubicBezTo>
                      <a:pt x="1641" y="8010"/>
                      <a:pt x="1667" y="8010"/>
                      <a:pt x="1692" y="8036"/>
                    </a:cubicBezTo>
                    <a:cubicBezTo>
                      <a:pt x="1795" y="8036"/>
                      <a:pt x="1898" y="8010"/>
                      <a:pt x="1974" y="7907"/>
                    </a:cubicBezTo>
                    <a:cubicBezTo>
                      <a:pt x="2020" y="7772"/>
                      <a:pt x="1926" y="7616"/>
                      <a:pt x="1797" y="7616"/>
                    </a:cubicBezTo>
                    <a:close/>
                    <a:moveTo>
                      <a:pt x="6237" y="9057"/>
                    </a:moveTo>
                    <a:cubicBezTo>
                      <a:pt x="6227" y="9057"/>
                      <a:pt x="6216" y="9059"/>
                      <a:pt x="6205" y="9061"/>
                    </a:cubicBezTo>
                    <a:cubicBezTo>
                      <a:pt x="6129" y="9087"/>
                      <a:pt x="6077" y="9215"/>
                      <a:pt x="6154" y="9292"/>
                    </a:cubicBezTo>
                    <a:lnTo>
                      <a:pt x="6205" y="9292"/>
                    </a:lnTo>
                    <a:cubicBezTo>
                      <a:pt x="6219" y="9299"/>
                      <a:pt x="6233" y="9302"/>
                      <a:pt x="6246" y="9302"/>
                    </a:cubicBezTo>
                    <a:cubicBezTo>
                      <a:pt x="6282" y="9302"/>
                      <a:pt x="6315" y="9278"/>
                      <a:pt x="6334" y="9241"/>
                    </a:cubicBezTo>
                    <a:cubicBezTo>
                      <a:pt x="6380" y="9149"/>
                      <a:pt x="6323" y="9057"/>
                      <a:pt x="6237" y="9057"/>
                    </a:cubicBezTo>
                    <a:close/>
                    <a:moveTo>
                      <a:pt x="3654" y="8563"/>
                    </a:moveTo>
                    <a:cubicBezTo>
                      <a:pt x="3625" y="8563"/>
                      <a:pt x="3595" y="8566"/>
                      <a:pt x="3564" y="8574"/>
                    </a:cubicBezTo>
                    <a:cubicBezTo>
                      <a:pt x="3282" y="8625"/>
                      <a:pt x="3077" y="9087"/>
                      <a:pt x="3359" y="9292"/>
                    </a:cubicBezTo>
                    <a:cubicBezTo>
                      <a:pt x="3410" y="9318"/>
                      <a:pt x="3462" y="9318"/>
                      <a:pt x="3513" y="9343"/>
                    </a:cubicBezTo>
                    <a:cubicBezTo>
                      <a:pt x="3535" y="9347"/>
                      <a:pt x="3558" y="9348"/>
                      <a:pt x="3581" y="9348"/>
                    </a:cubicBezTo>
                    <a:cubicBezTo>
                      <a:pt x="3742" y="9348"/>
                      <a:pt x="3910" y="9270"/>
                      <a:pt x="4000" y="9113"/>
                    </a:cubicBezTo>
                    <a:cubicBezTo>
                      <a:pt x="4116" y="8859"/>
                      <a:pt x="3919" y="8563"/>
                      <a:pt x="3654" y="8563"/>
                    </a:cubicBezTo>
                    <a:close/>
                    <a:moveTo>
                      <a:pt x="8158" y="9205"/>
                    </a:moveTo>
                    <a:cubicBezTo>
                      <a:pt x="7996" y="9205"/>
                      <a:pt x="7837" y="9281"/>
                      <a:pt x="7795" y="9446"/>
                    </a:cubicBezTo>
                    <a:cubicBezTo>
                      <a:pt x="7795" y="9497"/>
                      <a:pt x="7795" y="9549"/>
                      <a:pt x="7795" y="9600"/>
                    </a:cubicBezTo>
                    <a:cubicBezTo>
                      <a:pt x="7821" y="9779"/>
                      <a:pt x="7975" y="9933"/>
                      <a:pt x="8154" y="9959"/>
                    </a:cubicBezTo>
                    <a:cubicBezTo>
                      <a:pt x="8166" y="9960"/>
                      <a:pt x="8178" y="9960"/>
                      <a:pt x="8190" y="9960"/>
                    </a:cubicBezTo>
                    <a:cubicBezTo>
                      <a:pt x="8502" y="9960"/>
                      <a:pt x="8686" y="9641"/>
                      <a:pt x="8513" y="9369"/>
                    </a:cubicBezTo>
                    <a:cubicBezTo>
                      <a:pt x="8442" y="9262"/>
                      <a:pt x="8299" y="9205"/>
                      <a:pt x="8158" y="9205"/>
                    </a:cubicBezTo>
                    <a:close/>
                    <a:moveTo>
                      <a:pt x="5080" y="11305"/>
                    </a:moveTo>
                    <a:cubicBezTo>
                      <a:pt x="5038" y="11305"/>
                      <a:pt x="4994" y="11309"/>
                      <a:pt x="4949" y="11318"/>
                    </a:cubicBezTo>
                    <a:cubicBezTo>
                      <a:pt x="4487" y="11395"/>
                      <a:pt x="4205" y="12138"/>
                      <a:pt x="4641" y="12446"/>
                    </a:cubicBezTo>
                    <a:cubicBezTo>
                      <a:pt x="4693" y="12472"/>
                      <a:pt x="4769" y="12523"/>
                      <a:pt x="4872" y="12523"/>
                    </a:cubicBezTo>
                    <a:cubicBezTo>
                      <a:pt x="4921" y="12537"/>
                      <a:pt x="4972" y="12543"/>
                      <a:pt x="5022" y="12543"/>
                    </a:cubicBezTo>
                    <a:cubicBezTo>
                      <a:pt x="5258" y="12543"/>
                      <a:pt x="5493" y="12401"/>
                      <a:pt x="5641" y="12190"/>
                    </a:cubicBezTo>
                    <a:cubicBezTo>
                      <a:pt x="5829" y="11769"/>
                      <a:pt x="5525" y="11305"/>
                      <a:pt x="5080" y="11305"/>
                    </a:cubicBezTo>
                    <a:close/>
                    <a:moveTo>
                      <a:pt x="897" y="11529"/>
                    </a:moveTo>
                    <a:cubicBezTo>
                      <a:pt x="847" y="11529"/>
                      <a:pt x="796" y="11536"/>
                      <a:pt x="744" y="11549"/>
                    </a:cubicBezTo>
                    <a:cubicBezTo>
                      <a:pt x="282" y="11626"/>
                      <a:pt x="0" y="12369"/>
                      <a:pt x="436" y="12651"/>
                    </a:cubicBezTo>
                    <a:cubicBezTo>
                      <a:pt x="513" y="12703"/>
                      <a:pt x="590" y="12728"/>
                      <a:pt x="667" y="12754"/>
                    </a:cubicBezTo>
                    <a:cubicBezTo>
                      <a:pt x="712" y="12761"/>
                      <a:pt x="756" y="12765"/>
                      <a:pt x="801" y="12765"/>
                    </a:cubicBezTo>
                    <a:cubicBezTo>
                      <a:pt x="1061" y="12765"/>
                      <a:pt x="1305" y="12640"/>
                      <a:pt x="1436" y="12420"/>
                    </a:cubicBezTo>
                    <a:cubicBezTo>
                      <a:pt x="1643" y="12006"/>
                      <a:pt x="1333" y="11529"/>
                      <a:pt x="897" y="11529"/>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7" name="Google Shape;317;p8"/>
              <p:cNvSpPr/>
              <p:nvPr/>
            </p:nvSpPr>
            <p:spPr>
              <a:xfrm>
                <a:off x="-1775275" y="2546100"/>
                <a:ext cx="795475" cy="1591550"/>
              </a:xfrm>
              <a:custGeom>
                <a:avLst/>
                <a:gdLst/>
                <a:ahLst/>
                <a:cxnLst/>
                <a:rect l="l" t="t" r="r" b="b"/>
                <a:pathLst>
                  <a:path w="31819" h="63662" extrusionOk="0">
                    <a:moveTo>
                      <a:pt x="31286" y="1"/>
                    </a:moveTo>
                    <a:cubicBezTo>
                      <a:pt x="31186" y="1"/>
                      <a:pt x="31084" y="43"/>
                      <a:pt x="31003" y="145"/>
                    </a:cubicBezTo>
                    <a:cubicBezTo>
                      <a:pt x="15822" y="19300"/>
                      <a:pt x="4258" y="42891"/>
                      <a:pt x="52" y="63200"/>
                    </a:cubicBezTo>
                    <a:cubicBezTo>
                      <a:pt x="1" y="63405"/>
                      <a:pt x="129" y="63610"/>
                      <a:pt x="334" y="63662"/>
                    </a:cubicBezTo>
                    <a:lnTo>
                      <a:pt x="411" y="63662"/>
                    </a:lnTo>
                    <a:cubicBezTo>
                      <a:pt x="591" y="63662"/>
                      <a:pt x="745" y="63534"/>
                      <a:pt x="796" y="63354"/>
                    </a:cubicBezTo>
                    <a:cubicBezTo>
                      <a:pt x="4976" y="43148"/>
                      <a:pt x="16489" y="19685"/>
                      <a:pt x="31592" y="607"/>
                    </a:cubicBezTo>
                    <a:cubicBezTo>
                      <a:pt x="31818" y="325"/>
                      <a:pt x="31560" y="1"/>
                      <a:pt x="31286"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318" name="Google Shape;318;p8"/>
            <p:cNvGrpSpPr/>
            <p:nvPr/>
          </p:nvGrpSpPr>
          <p:grpSpPr>
            <a:xfrm>
              <a:off x="-2055400" y="3174000"/>
              <a:ext cx="1520600" cy="1434200"/>
              <a:chOff x="-2055400" y="3174000"/>
              <a:chExt cx="1520600" cy="1434200"/>
            </a:xfrm>
          </p:grpSpPr>
          <p:sp>
            <p:nvSpPr>
              <p:cNvPr id="319" name="Google Shape;319;p8"/>
              <p:cNvSpPr/>
              <p:nvPr/>
            </p:nvSpPr>
            <p:spPr>
              <a:xfrm>
                <a:off x="-2007975" y="3215025"/>
                <a:ext cx="1473175" cy="1393175"/>
              </a:xfrm>
              <a:custGeom>
                <a:avLst/>
                <a:gdLst/>
                <a:ahLst/>
                <a:cxnLst/>
                <a:rect l="l" t="t" r="r" b="b"/>
                <a:pathLst>
                  <a:path w="58927" h="55727" extrusionOk="0">
                    <a:moveTo>
                      <a:pt x="49062" y="0"/>
                    </a:moveTo>
                    <a:cubicBezTo>
                      <a:pt x="48551" y="0"/>
                      <a:pt x="48041" y="36"/>
                      <a:pt x="47542" y="108"/>
                    </a:cubicBezTo>
                    <a:cubicBezTo>
                      <a:pt x="43618" y="698"/>
                      <a:pt x="40182" y="3005"/>
                      <a:pt x="37054" y="5441"/>
                    </a:cubicBezTo>
                    <a:cubicBezTo>
                      <a:pt x="28669" y="11980"/>
                      <a:pt x="21566" y="19955"/>
                      <a:pt x="15489" y="28674"/>
                    </a:cubicBezTo>
                    <a:cubicBezTo>
                      <a:pt x="13386" y="31725"/>
                      <a:pt x="11591" y="33828"/>
                      <a:pt x="9309" y="36725"/>
                    </a:cubicBezTo>
                    <a:cubicBezTo>
                      <a:pt x="4366" y="43026"/>
                      <a:pt x="2390" y="53266"/>
                      <a:pt x="9" y="55718"/>
                    </a:cubicBezTo>
                    <a:lnTo>
                      <a:pt x="9" y="55718"/>
                    </a:lnTo>
                    <a:cubicBezTo>
                      <a:pt x="12574" y="42822"/>
                      <a:pt x="31237" y="29697"/>
                      <a:pt x="46849" y="20724"/>
                    </a:cubicBezTo>
                    <a:cubicBezTo>
                      <a:pt x="49901" y="18981"/>
                      <a:pt x="53055" y="17237"/>
                      <a:pt x="55363" y="14596"/>
                    </a:cubicBezTo>
                    <a:cubicBezTo>
                      <a:pt x="57645" y="11955"/>
                      <a:pt x="58927" y="8083"/>
                      <a:pt x="57542" y="4852"/>
                    </a:cubicBezTo>
                    <a:cubicBezTo>
                      <a:pt x="56177" y="1674"/>
                      <a:pt x="52567" y="0"/>
                      <a:pt x="49062" y="0"/>
                    </a:cubicBezTo>
                    <a:close/>
                    <a:moveTo>
                      <a:pt x="9" y="55718"/>
                    </a:moveTo>
                    <a:lnTo>
                      <a:pt x="9" y="55718"/>
                    </a:lnTo>
                    <a:cubicBezTo>
                      <a:pt x="6" y="55720"/>
                      <a:pt x="4" y="55723"/>
                      <a:pt x="1" y="55726"/>
                    </a:cubicBezTo>
                    <a:cubicBezTo>
                      <a:pt x="4" y="55723"/>
                      <a:pt x="6" y="55720"/>
                      <a:pt x="9" y="55718"/>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0" name="Google Shape;320;p8"/>
              <p:cNvSpPr/>
              <p:nvPr/>
            </p:nvSpPr>
            <p:spPr>
              <a:xfrm>
                <a:off x="-2055400" y="3174000"/>
                <a:ext cx="1472525" cy="1393175"/>
              </a:xfrm>
              <a:custGeom>
                <a:avLst/>
                <a:gdLst/>
                <a:ahLst/>
                <a:cxnLst/>
                <a:rect l="l" t="t" r="r" b="b"/>
                <a:pathLst>
                  <a:path w="58901" h="55727" extrusionOk="0">
                    <a:moveTo>
                      <a:pt x="49036" y="0"/>
                    </a:moveTo>
                    <a:cubicBezTo>
                      <a:pt x="48525" y="0"/>
                      <a:pt x="48015" y="36"/>
                      <a:pt x="47516" y="108"/>
                    </a:cubicBezTo>
                    <a:cubicBezTo>
                      <a:pt x="43592" y="697"/>
                      <a:pt x="40156" y="3005"/>
                      <a:pt x="37028" y="5441"/>
                    </a:cubicBezTo>
                    <a:lnTo>
                      <a:pt x="37053" y="5441"/>
                    </a:lnTo>
                    <a:cubicBezTo>
                      <a:pt x="28643" y="11980"/>
                      <a:pt x="21540" y="19955"/>
                      <a:pt x="15488" y="28673"/>
                    </a:cubicBezTo>
                    <a:cubicBezTo>
                      <a:pt x="13386" y="31725"/>
                      <a:pt x="11565" y="33828"/>
                      <a:pt x="9283" y="36725"/>
                    </a:cubicBezTo>
                    <a:cubicBezTo>
                      <a:pt x="4334" y="43033"/>
                      <a:pt x="2359" y="53290"/>
                      <a:pt x="0" y="55726"/>
                    </a:cubicBezTo>
                    <a:cubicBezTo>
                      <a:pt x="12565" y="42828"/>
                      <a:pt x="31207" y="29699"/>
                      <a:pt x="46823" y="20724"/>
                    </a:cubicBezTo>
                    <a:cubicBezTo>
                      <a:pt x="49875" y="18981"/>
                      <a:pt x="53029" y="17237"/>
                      <a:pt x="55336" y="14596"/>
                    </a:cubicBezTo>
                    <a:cubicBezTo>
                      <a:pt x="57619" y="11955"/>
                      <a:pt x="58901" y="8083"/>
                      <a:pt x="57516" y="4852"/>
                    </a:cubicBezTo>
                    <a:cubicBezTo>
                      <a:pt x="56151" y="1674"/>
                      <a:pt x="52541" y="0"/>
                      <a:pt x="49036"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1" name="Google Shape;321;p8"/>
              <p:cNvSpPr/>
              <p:nvPr/>
            </p:nvSpPr>
            <p:spPr>
              <a:xfrm>
                <a:off x="-1083325" y="3219875"/>
                <a:ext cx="461350" cy="203475"/>
              </a:xfrm>
              <a:custGeom>
                <a:avLst/>
                <a:gdLst/>
                <a:ahLst/>
                <a:cxnLst/>
                <a:rect l="l" t="t" r="r" b="b"/>
                <a:pathLst>
                  <a:path w="18454" h="8139" extrusionOk="0">
                    <a:moveTo>
                      <a:pt x="8731" y="282"/>
                    </a:moveTo>
                    <a:cubicBezTo>
                      <a:pt x="8661" y="282"/>
                      <a:pt x="8587" y="347"/>
                      <a:pt x="8607" y="427"/>
                    </a:cubicBezTo>
                    <a:cubicBezTo>
                      <a:pt x="8607" y="452"/>
                      <a:pt x="8633" y="452"/>
                      <a:pt x="8633" y="478"/>
                    </a:cubicBezTo>
                    <a:cubicBezTo>
                      <a:pt x="8669" y="496"/>
                      <a:pt x="8705" y="514"/>
                      <a:pt x="8741" y="514"/>
                    </a:cubicBezTo>
                    <a:cubicBezTo>
                      <a:pt x="8756" y="514"/>
                      <a:pt x="8771" y="511"/>
                      <a:pt x="8786" y="504"/>
                    </a:cubicBezTo>
                    <a:cubicBezTo>
                      <a:pt x="8889" y="452"/>
                      <a:pt x="8889" y="350"/>
                      <a:pt x="8786" y="298"/>
                    </a:cubicBezTo>
                    <a:cubicBezTo>
                      <a:pt x="8770" y="287"/>
                      <a:pt x="8750" y="282"/>
                      <a:pt x="8731" y="282"/>
                    </a:cubicBezTo>
                    <a:close/>
                    <a:moveTo>
                      <a:pt x="11359" y="1"/>
                    </a:moveTo>
                    <a:cubicBezTo>
                      <a:pt x="11294" y="1"/>
                      <a:pt x="11229" y="21"/>
                      <a:pt x="11171" y="68"/>
                    </a:cubicBezTo>
                    <a:cubicBezTo>
                      <a:pt x="11120" y="119"/>
                      <a:pt x="11094" y="145"/>
                      <a:pt x="11069" y="196"/>
                    </a:cubicBezTo>
                    <a:cubicBezTo>
                      <a:pt x="10992" y="375"/>
                      <a:pt x="11017" y="581"/>
                      <a:pt x="11145" y="709"/>
                    </a:cubicBezTo>
                    <a:cubicBezTo>
                      <a:pt x="11221" y="785"/>
                      <a:pt x="11314" y="819"/>
                      <a:pt x="11405" y="819"/>
                    </a:cubicBezTo>
                    <a:cubicBezTo>
                      <a:pt x="11590" y="819"/>
                      <a:pt x="11769" y="676"/>
                      <a:pt x="11787" y="452"/>
                    </a:cubicBezTo>
                    <a:cubicBezTo>
                      <a:pt x="11806" y="234"/>
                      <a:pt x="11581" y="1"/>
                      <a:pt x="11359" y="1"/>
                    </a:cubicBezTo>
                    <a:close/>
                    <a:moveTo>
                      <a:pt x="14759" y="611"/>
                    </a:moveTo>
                    <a:cubicBezTo>
                      <a:pt x="14635" y="611"/>
                      <a:pt x="14488" y="737"/>
                      <a:pt x="14530" y="863"/>
                    </a:cubicBezTo>
                    <a:cubicBezTo>
                      <a:pt x="14530" y="888"/>
                      <a:pt x="14556" y="914"/>
                      <a:pt x="14556" y="940"/>
                    </a:cubicBezTo>
                    <a:cubicBezTo>
                      <a:pt x="14606" y="989"/>
                      <a:pt x="14666" y="1017"/>
                      <a:pt x="14730" y="1017"/>
                    </a:cubicBezTo>
                    <a:cubicBezTo>
                      <a:pt x="14765" y="1017"/>
                      <a:pt x="14802" y="1009"/>
                      <a:pt x="14838" y="991"/>
                    </a:cubicBezTo>
                    <a:cubicBezTo>
                      <a:pt x="14992" y="914"/>
                      <a:pt x="14992" y="709"/>
                      <a:pt x="14838" y="632"/>
                    </a:cubicBezTo>
                    <a:cubicBezTo>
                      <a:pt x="14814" y="618"/>
                      <a:pt x="14787" y="611"/>
                      <a:pt x="14759" y="611"/>
                    </a:cubicBezTo>
                    <a:close/>
                    <a:moveTo>
                      <a:pt x="7128" y="1616"/>
                    </a:moveTo>
                    <a:cubicBezTo>
                      <a:pt x="7063" y="1616"/>
                      <a:pt x="6998" y="1637"/>
                      <a:pt x="6940" y="1683"/>
                    </a:cubicBezTo>
                    <a:cubicBezTo>
                      <a:pt x="6889" y="1709"/>
                      <a:pt x="6863" y="1760"/>
                      <a:pt x="6838" y="1811"/>
                    </a:cubicBezTo>
                    <a:cubicBezTo>
                      <a:pt x="6761" y="1965"/>
                      <a:pt x="6786" y="2170"/>
                      <a:pt x="6914" y="2324"/>
                    </a:cubicBezTo>
                    <a:cubicBezTo>
                      <a:pt x="6987" y="2389"/>
                      <a:pt x="7075" y="2418"/>
                      <a:pt x="7161" y="2418"/>
                    </a:cubicBezTo>
                    <a:cubicBezTo>
                      <a:pt x="7351" y="2418"/>
                      <a:pt x="7538" y="2279"/>
                      <a:pt x="7556" y="2068"/>
                    </a:cubicBezTo>
                    <a:cubicBezTo>
                      <a:pt x="7575" y="1850"/>
                      <a:pt x="7350" y="1616"/>
                      <a:pt x="7128" y="1616"/>
                    </a:cubicBezTo>
                    <a:close/>
                    <a:moveTo>
                      <a:pt x="4071" y="2071"/>
                    </a:moveTo>
                    <a:cubicBezTo>
                      <a:pt x="3935" y="2071"/>
                      <a:pt x="3797" y="2181"/>
                      <a:pt x="3837" y="2324"/>
                    </a:cubicBezTo>
                    <a:cubicBezTo>
                      <a:pt x="3863" y="2350"/>
                      <a:pt x="3863" y="2376"/>
                      <a:pt x="3889" y="2401"/>
                    </a:cubicBezTo>
                    <a:cubicBezTo>
                      <a:pt x="3938" y="2451"/>
                      <a:pt x="3999" y="2479"/>
                      <a:pt x="4063" y="2479"/>
                    </a:cubicBezTo>
                    <a:cubicBezTo>
                      <a:pt x="4098" y="2479"/>
                      <a:pt x="4134" y="2471"/>
                      <a:pt x="4171" y="2452"/>
                    </a:cubicBezTo>
                    <a:cubicBezTo>
                      <a:pt x="4325" y="2376"/>
                      <a:pt x="4325" y="2170"/>
                      <a:pt x="4171" y="2093"/>
                    </a:cubicBezTo>
                    <a:cubicBezTo>
                      <a:pt x="4140" y="2078"/>
                      <a:pt x="4105" y="2071"/>
                      <a:pt x="4071" y="2071"/>
                    </a:cubicBezTo>
                    <a:close/>
                    <a:moveTo>
                      <a:pt x="13880" y="2168"/>
                    </a:moveTo>
                    <a:cubicBezTo>
                      <a:pt x="13496" y="2168"/>
                      <a:pt x="13071" y="2519"/>
                      <a:pt x="13197" y="2940"/>
                    </a:cubicBezTo>
                    <a:lnTo>
                      <a:pt x="13171" y="2914"/>
                    </a:lnTo>
                    <a:lnTo>
                      <a:pt x="13171" y="2914"/>
                    </a:lnTo>
                    <a:cubicBezTo>
                      <a:pt x="13197" y="3017"/>
                      <a:pt x="13248" y="3068"/>
                      <a:pt x="13299" y="3145"/>
                    </a:cubicBezTo>
                    <a:cubicBezTo>
                      <a:pt x="13438" y="3300"/>
                      <a:pt x="13634" y="3386"/>
                      <a:pt x="13834" y="3386"/>
                    </a:cubicBezTo>
                    <a:cubicBezTo>
                      <a:pt x="13931" y="3386"/>
                      <a:pt x="14028" y="3366"/>
                      <a:pt x="14120" y="3324"/>
                    </a:cubicBezTo>
                    <a:cubicBezTo>
                      <a:pt x="14582" y="3119"/>
                      <a:pt x="14582" y="2452"/>
                      <a:pt x="14120" y="2222"/>
                    </a:cubicBezTo>
                    <a:cubicBezTo>
                      <a:pt x="14046" y="2185"/>
                      <a:pt x="13964" y="2168"/>
                      <a:pt x="13880" y="2168"/>
                    </a:cubicBezTo>
                    <a:close/>
                    <a:moveTo>
                      <a:pt x="11052" y="2873"/>
                    </a:moveTo>
                    <a:cubicBezTo>
                      <a:pt x="10986" y="2873"/>
                      <a:pt x="10922" y="2893"/>
                      <a:pt x="10863" y="2940"/>
                    </a:cubicBezTo>
                    <a:cubicBezTo>
                      <a:pt x="10812" y="2965"/>
                      <a:pt x="10786" y="3017"/>
                      <a:pt x="10761" y="3068"/>
                    </a:cubicBezTo>
                    <a:cubicBezTo>
                      <a:pt x="10658" y="3222"/>
                      <a:pt x="10710" y="3427"/>
                      <a:pt x="10838" y="3581"/>
                    </a:cubicBezTo>
                    <a:cubicBezTo>
                      <a:pt x="10910" y="3645"/>
                      <a:pt x="10998" y="3674"/>
                      <a:pt x="11085" y="3674"/>
                    </a:cubicBezTo>
                    <a:cubicBezTo>
                      <a:pt x="11275" y="3674"/>
                      <a:pt x="11461" y="3535"/>
                      <a:pt x="11479" y="3324"/>
                    </a:cubicBezTo>
                    <a:cubicBezTo>
                      <a:pt x="11499" y="3106"/>
                      <a:pt x="11273" y="2873"/>
                      <a:pt x="11052" y="2873"/>
                    </a:cubicBezTo>
                    <a:close/>
                    <a:moveTo>
                      <a:pt x="16379" y="3486"/>
                    </a:moveTo>
                    <a:cubicBezTo>
                      <a:pt x="16118" y="3486"/>
                      <a:pt x="15832" y="3726"/>
                      <a:pt x="15915" y="4017"/>
                    </a:cubicBezTo>
                    <a:cubicBezTo>
                      <a:pt x="15915" y="4068"/>
                      <a:pt x="15941" y="4119"/>
                      <a:pt x="15992" y="4170"/>
                    </a:cubicBezTo>
                    <a:cubicBezTo>
                      <a:pt x="16098" y="4277"/>
                      <a:pt x="16241" y="4334"/>
                      <a:pt x="16378" y="4334"/>
                    </a:cubicBezTo>
                    <a:cubicBezTo>
                      <a:pt x="16440" y="4334"/>
                      <a:pt x="16500" y="4323"/>
                      <a:pt x="16556" y="4299"/>
                    </a:cubicBezTo>
                    <a:cubicBezTo>
                      <a:pt x="16889" y="4145"/>
                      <a:pt x="16889" y="3683"/>
                      <a:pt x="16556" y="3529"/>
                    </a:cubicBezTo>
                    <a:cubicBezTo>
                      <a:pt x="16502" y="3500"/>
                      <a:pt x="16441" y="3486"/>
                      <a:pt x="16379" y="3486"/>
                    </a:cubicBezTo>
                    <a:close/>
                    <a:moveTo>
                      <a:pt x="4904" y="3922"/>
                    </a:moveTo>
                    <a:cubicBezTo>
                      <a:pt x="4663" y="3922"/>
                      <a:pt x="4396" y="4153"/>
                      <a:pt x="4478" y="4401"/>
                    </a:cubicBezTo>
                    <a:cubicBezTo>
                      <a:pt x="4478" y="4453"/>
                      <a:pt x="4504" y="4504"/>
                      <a:pt x="4555" y="4529"/>
                    </a:cubicBezTo>
                    <a:cubicBezTo>
                      <a:pt x="4644" y="4636"/>
                      <a:pt x="4769" y="4693"/>
                      <a:pt x="4897" y="4693"/>
                    </a:cubicBezTo>
                    <a:cubicBezTo>
                      <a:pt x="4955" y="4693"/>
                      <a:pt x="5013" y="4681"/>
                      <a:pt x="5068" y="4658"/>
                    </a:cubicBezTo>
                    <a:cubicBezTo>
                      <a:pt x="5376" y="4529"/>
                      <a:pt x="5376" y="4094"/>
                      <a:pt x="5068" y="3965"/>
                    </a:cubicBezTo>
                    <a:cubicBezTo>
                      <a:pt x="5018" y="3935"/>
                      <a:pt x="4962" y="3922"/>
                      <a:pt x="4904" y="3922"/>
                    </a:cubicBezTo>
                    <a:close/>
                    <a:moveTo>
                      <a:pt x="9543" y="4424"/>
                    </a:moveTo>
                    <a:cubicBezTo>
                      <a:pt x="9154" y="4424"/>
                      <a:pt x="8716" y="4772"/>
                      <a:pt x="8863" y="5171"/>
                    </a:cubicBezTo>
                    <a:lnTo>
                      <a:pt x="8838" y="5171"/>
                    </a:lnTo>
                    <a:cubicBezTo>
                      <a:pt x="8863" y="5247"/>
                      <a:pt x="8915" y="5324"/>
                      <a:pt x="8966" y="5376"/>
                    </a:cubicBezTo>
                    <a:cubicBezTo>
                      <a:pt x="9111" y="5539"/>
                      <a:pt x="9321" y="5625"/>
                      <a:pt x="9531" y="5625"/>
                    </a:cubicBezTo>
                    <a:cubicBezTo>
                      <a:pt x="9617" y="5625"/>
                      <a:pt x="9704" y="5611"/>
                      <a:pt x="9786" y="5581"/>
                    </a:cubicBezTo>
                    <a:cubicBezTo>
                      <a:pt x="10248" y="5350"/>
                      <a:pt x="10248" y="4709"/>
                      <a:pt x="9786" y="4478"/>
                    </a:cubicBezTo>
                    <a:cubicBezTo>
                      <a:pt x="9712" y="4441"/>
                      <a:pt x="9629" y="4424"/>
                      <a:pt x="9543" y="4424"/>
                    </a:cubicBezTo>
                    <a:close/>
                    <a:moveTo>
                      <a:pt x="803" y="4566"/>
                    </a:moveTo>
                    <a:cubicBezTo>
                      <a:pt x="420" y="4566"/>
                      <a:pt x="1" y="4912"/>
                      <a:pt x="145" y="5324"/>
                    </a:cubicBezTo>
                    <a:lnTo>
                      <a:pt x="119" y="5324"/>
                    </a:lnTo>
                    <a:cubicBezTo>
                      <a:pt x="145" y="5401"/>
                      <a:pt x="196" y="5478"/>
                      <a:pt x="247" y="5530"/>
                    </a:cubicBezTo>
                    <a:cubicBezTo>
                      <a:pt x="393" y="5693"/>
                      <a:pt x="602" y="5779"/>
                      <a:pt x="812" y="5779"/>
                    </a:cubicBezTo>
                    <a:cubicBezTo>
                      <a:pt x="899" y="5779"/>
                      <a:pt x="986" y="5765"/>
                      <a:pt x="1068" y="5735"/>
                    </a:cubicBezTo>
                    <a:cubicBezTo>
                      <a:pt x="1530" y="5504"/>
                      <a:pt x="1530" y="4837"/>
                      <a:pt x="1068" y="4632"/>
                    </a:cubicBezTo>
                    <a:cubicBezTo>
                      <a:pt x="988" y="4587"/>
                      <a:pt x="896" y="4566"/>
                      <a:pt x="803" y="4566"/>
                    </a:cubicBezTo>
                    <a:close/>
                    <a:moveTo>
                      <a:pt x="15597" y="5507"/>
                    </a:moveTo>
                    <a:cubicBezTo>
                      <a:pt x="15474" y="5507"/>
                      <a:pt x="15336" y="5617"/>
                      <a:pt x="15376" y="5760"/>
                    </a:cubicBezTo>
                    <a:cubicBezTo>
                      <a:pt x="15376" y="5786"/>
                      <a:pt x="15402" y="5812"/>
                      <a:pt x="15428" y="5837"/>
                    </a:cubicBezTo>
                    <a:cubicBezTo>
                      <a:pt x="15461" y="5887"/>
                      <a:pt x="15515" y="5915"/>
                      <a:pt x="15577" y="5915"/>
                    </a:cubicBezTo>
                    <a:cubicBezTo>
                      <a:pt x="15612" y="5915"/>
                      <a:pt x="15648" y="5907"/>
                      <a:pt x="15684" y="5889"/>
                    </a:cubicBezTo>
                    <a:cubicBezTo>
                      <a:pt x="15838" y="5812"/>
                      <a:pt x="15838" y="5606"/>
                      <a:pt x="15684" y="5530"/>
                    </a:cubicBezTo>
                    <a:cubicBezTo>
                      <a:pt x="15658" y="5514"/>
                      <a:pt x="15628" y="5507"/>
                      <a:pt x="15597" y="5507"/>
                    </a:cubicBezTo>
                    <a:close/>
                    <a:moveTo>
                      <a:pt x="6804" y="5935"/>
                    </a:moveTo>
                    <a:cubicBezTo>
                      <a:pt x="6729" y="5935"/>
                      <a:pt x="6636" y="6001"/>
                      <a:pt x="6658" y="6068"/>
                    </a:cubicBezTo>
                    <a:cubicBezTo>
                      <a:pt x="6658" y="6094"/>
                      <a:pt x="6684" y="6094"/>
                      <a:pt x="6684" y="6119"/>
                    </a:cubicBezTo>
                    <a:cubicBezTo>
                      <a:pt x="6702" y="6137"/>
                      <a:pt x="6746" y="6156"/>
                      <a:pt x="6788" y="6156"/>
                    </a:cubicBezTo>
                    <a:cubicBezTo>
                      <a:pt x="6805" y="6156"/>
                      <a:pt x="6823" y="6152"/>
                      <a:pt x="6838" y="6145"/>
                    </a:cubicBezTo>
                    <a:cubicBezTo>
                      <a:pt x="6914" y="6119"/>
                      <a:pt x="6914" y="5991"/>
                      <a:pt x="6838" y="5940"/>
                    </a:cubicBezTo>
                    <a:cubicBezTo>
                      <a:pt x="6827" y="5936"/>
                      <a:pt x="6816" y="5935"/>
                      <a:pt x="6804" y="5935"/>
                    </a:cubicBezTo>
                    <a:close/>
                    <a:moveTo>
                      <a:pt x="17748" y="6091"/>
                    </a:moveTo>
                    <a:cubicBezTo>
                      <a:pt x="17360" y="6091"/>
                      <a:pt x="16922" y="6438"/>
                      <a:pt x="17069" y="6837"/>
                    </a:cubicBezTo>
                    <a:lnTo>
                      <a:pt x="17043" y="6837"/>
                    </a:lnTo>
                    <a:cubicBezTo>
                      <a:pt x="17069" y="6914"/>
                      <a:pt x="17120" y="6991"/>
                      <a:pt x="17171" y="7068"/>
                    </a:cubicBezTo>
                    <a:cubicBezTo>
                      <a:pt x="17310" y="7224"/>
                      <a:pt x="17506" y="7309"/>
                      <a:pt x="17706" y="7309"/>
                    </a:cubicBezTo>
                    <a:cubicBezTo>
                      <a:pt x="17803" y="7309"/>
                      <a:pt x="17900" y="7289"/>
                      <a:pt x="17992" y="7248"/>
                    </a:cubicBezTo>
                    <a:cubicBezTo>
                      <a:pt x="18454" y="7042"/>
                      <a:pt x="18454" y="6376"/>
                      <a:pt x="17992" y="6145"/>
                    </a:cubicBezTo>
                    <a:cubicBezTo>
                      <a:pt x="17918" y="6108"/>
                      <a:pt x="17834" y="6091"/>
                      <a:pt x="17748" y="6091"/>
                    </a:cubicBezTo>
                    <a:close/>
                    <a:moveTo>
                      <a:pt x="8075" y="7152"/>
                    </a:moveTo>
                    <a:cubicBezTo>
                      <a:pt x="8008" y="7152"/>
                      <a:pt x="7944" y="7173"/>
                      <a:pt x="7889" y="7222"/>
                    </a:cubicBezTo>
                    <a:lnTo>
                      <a:pt x="7863" y="7222"/>
                    </a:lnTo>
                    <a:cubicBezTo>
                      <a:pt x="7838" y="7248"/>
                      <a:pt x="7812" y="7273"/>
                      <a:pt x="7786" y="7324"/>
                    </a:cubicBezTo>
                    <a:cubicBezTo>
                      <a:pt x="7684" y="7504"/>
                      <a:pt x="7709" y="7709"/>
                      <a:pt x="7838" y="7837"/>
                    </a:cubicBezTo>
                    <a:cubicBezTo>
                      <a:pt x="7923" y="7914"/>
                      <a:pt x="8023" y="7948"/>
                      <a:pt x="8118" y="7948"/>
                    </a:cubicBezTo>
                    <a:cubicBezTo>
                      <a:pt x="8308" y="7948"/>
                      <a:pt x="8479" y="7812"/>
                      <a:pt x="8479" y="7607"/>
                    </a:cubicBezTo>
                    <a:cubicBezTo>
                      <a:pt x="8518" y="7372"/>
                      <a:pt x="8288" y="7152"/>
                      <a:pt x="8075" y="7152"/>
                    </a:cubicBezTo>
                    <a:close/>
                    <a:moveTo>
                      <a:pt x="4203" y="6925"/>
                    </a:moveTo>
                    <a:cubicBezTo>
                      <a:pt x="3813" y="6925"/>
                      <a:pt x="3406" y="7271"/>
                      <a:pt x="3530" y="7683"/>
                    </a:cubicBezTo>
                    <a:cubicBezTo>
                      <a:pt x="3555" y="7760"/>
                      <a:pt x="3607" y="7837"/>
                      <a:pt x="3658" y="7889"/>
                    </a:cubicBezTo>
                    <a:cubicBezTo>
                      <a:pt x="3803" y="8052"/>
                      <a:pt x="4013" y="8138"/>
                      <a:pt x="4223" y="8138"/>
                    </a:cubicBezTo>
                    <a:cubicBezTo>
                      <a:pt x="4309" y="8138"/>
                      <a:pt x="4396" y="8124"/>
                      <a:pt x="4478" y="8094"/>
                    </a:cubicBezTo>
                    <a:cubicBezTo>
                      <a:pt x="4940" y="7863"/>
                      <a:pt x="4940" y="7196"/>
                      <a:pt x="4478" y="6991"/>
                    </a:cubicBezTo>
                    <a:cubicBezTo>
                      <a:pt x="4393" y="6946"/>
                      <a:pt x="4299" y="6925"/>
                      <a:pt x="4203" y="6925"/>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322" name="Google Shape;322;p8"/>
            <p:cNvSpPr/>
            <p:nvPr/>
          </p:nvSpPr>
          <p:spPr>
            <a:xfrm>
              <a:off x="-2054775" y="3375800"/>
              <a:ext cx="1243175" cy="1169575"/>
            </a:xfrm>
            <a:custGeom>
              <a:avLst/>
              <a:gdLst/>
              <a:ahLst/>
              <a:cxnLst/>
              <a:rect l="l" t="t" r="r" b="b"/>
              <a:pathLst>
                <a:path w="49727" h="46783" extrusionOk="0">
                  <a:moveTo>
                    <a:pt x="49209" y="0"/>
                  </a:moveTo>
                  <a:cubicBezTo>
                    <a:pt x="49160" y="0"/>
                    <a:pt x="49108" y="11"/>
                    <a:pt x="49055" y="36"/>
                  </a:cubicBezTo>
                  <a:cubicBezTo>
                    <a:pt x="34592" y="8729"/>
                    <a:pt x="14361" y="23807"/>
                    <a:pt x="180" y="46218"/>
                  </a:cubicBezTo>
                  <a:cubicBezTo>
                    <a:pt x="1" y="46449"/>
                    <a:pt x="206" y="46782"/>
                    <a:pt x="488" y="46782"/>
                  </a:cubicBezTo>
                  <a:cubicBezTo>
                    <a:pt x="616" y="46782"/>
                    <a:pt x="744" y="46705"/>
                    <a:pt x="796" y="46603"/>
                  </a:cubicBezTo>
                  <a:cubicBezTo>
                    <a:pt x="14899" y="24320"/>
                    <a:pt x="35028" y="9319"/>
                    <a:pt x="49439" y="677"/>
                  </a:cubicBezTo>
                  <a:cubicBezTo>
                    <a:pt x="49727" y="434"/>
                    <a:pt x="49519" y="0"/>
                    <a:pt x="4920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323" name="Google Shape;323;p8"/>
          <p:cNvGrpSpPr/>
          <p:nvPr/>
        </p:nvGrpSpPr>
        <p:grpSpPr>
          <a:xfrm rot="-618237" flipH="1">
            <a:off x="1035255" y="5822096"/>
            <a:ext cx="2983717" cy="2341213"/>
            <a:chOff x="-2415600" y="2986400"/>
            <a:chExt cx="1943075" cy="1524659"/>
          </a:xfrm>
        </p:grpSpPr>
        <p:sp>
          <p:nvSpPr>
            <p:cNvPr id="324" name="Google Shape;324;p8"/>
            <p:cNvSpPr/>
            <p:nvPr/>
          </p:nvSpPr>
          <p:spPr>
            <a:xfrm>
              <a:off x="-2415600" y="2986400"/>
              <a:ext cx="1117375" cy="1251275"/>
            </a:xfrm>
            <a:custGeom>
              <a:avLst/>
              <a:gdLst/>
              <a:ahLst/>
              <a:cxnLst/>
              <a:rect l="l" t="t" r="r" b="b"/>
              <a:pathLst>
                <a:path w="44695" h="50051" extrusionOk="0">
                  <a:moveTo>
                    <a:pt x="11387" y="1"/>
                  </a:moveTo>
                  <a:cubicBezTo>
                    <a:pt x="10743" y="1"/>
                    <a:pt x="10152" y="449"/>
                    <a:pt x="10001" y="1099"/>
                  </a:cubicBezTo>
                  <a:lnTo>
                    <a:pt x="180" y="41127"/>
                  </a:lnTo>
                  <a:cubicBezTo>
                    <a:pt x="0" y="41896"/>
                    <a:pt x="462" y="42665"/>
                    <a:pt x="1257" y="42871"/>
                  </a:cubicBezTo>
                  <a:lnTo>
                    <a:pt x="33617" y="50051"/>
                  </a:lnTo>
                  <a:lnTo>
                    <a:pt x="44695" y="8433"/>
                  </a:lnTo>
                  <a:lnTo>
                    <a:pt x="11744" y="48"/>
                  </a:lnTo>
                  <a:cubicBezTo>
                    <a:pt x="11625" y="16"/>
                    <a:pt x="11505" y="1"/>
                    <a:pt x="1138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5" name="Google Shape;325;p8"/>
            <p:cNvSpPr/>
            <p:nvPr/>
          </p:nvSpPr>
          <p:spPr>
            <a:xfrm>
              <a:off x="-1586075" y="3188225"/>
              <a:ext cx="1113550" cy="1279575"/>
            </a:xfrm>
            <a:custGeom>
              <a:avLst/>
              <a:gdLst/>
              <a:ahLst/>
              <a:cxnLst/>
              <a:rect l="l" t="t" r="r" b="b"/>
              <a:pathLst>
                <a:path w="44542" h="51183" extrusionOk="0">
                  <a:moveTo>
                    <a:pt x="10411" y="1"/>
                  </a:moveTo>
                  <a:lnTo>
                    <a:pt x="0" y="41772"/>
                  </a:lnTo>
                  <a:lnTo>
                    <a:pt x="31797" y="51132"/>
                  </a:lnTo>
                  <a:cubicBezTo>
                    <a:pt x="31925" y="51166"/>
                    <a:pt x="32054" y="51182"/>
                    <a:pt x="32181" y="51182"/>
                  </a:cubicBezTo>
                  <a:cubicBezTo>
                    <a:pt x="32815" y="51182"/>
                    <a:pt x="33395" y="50773"/>
                    <a:pt x="33566" y="50132"/>
                  </a:cubicBezTo>
                  <a:lnTo>
                    <a:pt x="44336" y="10360"/>
                  </a:lnTo>
                  <a:cubicBezTo>
                    <a:pt x="44541" y="9591"/>
                    <a:pt x="44080" y="8796"/>
                    <a:pt x="43310" y="8591"/>
                  </a:cubicBezTo>
                  <a:lnTo>
                    <a:pt x="10411" y="1"/>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6" name="Google Shape;326;p8"/>
            <p:cNvSpPr/>
            <p:nvPr/>
          </p:nvSpPr>
          <p:spPr>
            <a:xfrm>
              <a:off x="-2402775" y="2994000"/>
              <a:ext cx="1133400" cy="1217400"/>
            </a:xfrm>
            <a:custGeom>
              <a:avLst/>
              <a:gdLst/>
              <a:ahLst/>
              <a:cxnLst/>
              <a:rect l="l" t="t" r="r" b="b"/>
              <a:pathLst>
                <a:path w="45336" h="48696" extrusionOk="0">
                  <a:moveTo>
                    <a:pt x="12283" y="0"/>
                  </a:moveTo>
                  <a:lnTo>
                    <a:pt x="0" y="41900"/>
                  </a:lnTo>
                  <a:lnTo>
                    <a:pt x="19104" y="42131"/>
                  </a:lnTo>
                  <a:cubicBezTo>
                    <a:pt x="23976" y="42823"/>
                    <a:pt x="28540" y="44874"/>
                    <a:pt x="32309" y="48054"/>
                  </a:cubicBezTo>
                  <a:lnTo>
                    <a:pt x="33053" y="48695"/>
                  </a:lnTo>
                  <a:lnTo>
                    <a:pt x="45336" y="6770"/>
                  </a:lnTo>
                  <a:lnTo>
                    <a:pt x="44567" y="6129"/>
                  </a:lnTo>
                  <a:cubicBezTo>
                    <a:pt x="40797" y="2975"/>
                    <a:pt x="36233" y="923"/>
                    <a:pt x="31361" y="231"/>
                  </a:cubicBezTo>
                  <a:lnTo>
                    <a:pt x="12283"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7" name="Google Shape;327;p8"/>
            <p:cNvSpPr/>
            <p:nvPr/>
          </p:nvSpPr>
          <p:spPr>
            <a:xfrm>
              <a:off x="-2351263" y="3014809"/>
              <a:ext cx="1085975" cy="1231500"/>
            </a:xfrm>
            <a:custGeom>
              <a:avLst/>
              <a:gdLst/>
              <a:ahLst/>
              <a:cxnLst/>
              <a:rect l="l" t="t" r="r" b="b"/>
              <a:pathLst>
                <a:path w="43439" h="49260" extrusionOk="0">
                  <a:moveTo>
                    <a:pt x="12258" y="0"/>
                  </a:moveTo>
                  <a:lnTo>
                    <a:pt x="1" y="41925"/>
                  </a:lnTo>
                  <a:lnTo>
                    <a:pt x="17207" y="42695"/>
                  </a:lnTo>
                  <a:cubicBezTo>
                    <a:pt x="22079" y="43387"/>
                    <a:pt x="26643" y="45438"/>
                    <a:pt x="30412" y="48618"/>
                  </a:cubicBezTo>
                  <a:lnTo>
                    <a:pt x="31156" y="49259"/>
                  </a:lnTo>
                  <a:lnTo>
                    <a:pt x="43439" y="7334"/>
                  </a:lnTo>
                  <a:lnTo>
                    <a:pt x="42670" y="6693"/>
                  </a:lnTo>
                  <a:cubicBezTo>
                    <a:pt x="38900" y="3539"/>
                    <a:pt x="34336" y="1487"/>
                    <a:pt x="29464" y="769"/>
                  </a:cubicBezTo>
                  <a:lnTo>
                    <a:pt x="12258" y="0"/>
                  </a:ln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8" name="Google Shape;328;p8"/>
            <p:cNvSpPr/>
            <p:nvPr/>
          </p:nvSpPr>
          <p:spPr>
            <a:xfrm>
              <a:off x="-1573663" y="3188659"/>
              <a:ext cx="1070600" cy="1322400"/>
            </a:xfrm>
            <a:custGeom>
              <a:avLst/>
              <a:gdLst/>
              <a:ahLst/>
              <a:cxnLst/>
              <a:rect l="l" t="t" r="r" b="b"/>
              <a:pathLst>
                <a:path w="42824" h="52896" extrusionOk="0">
                  <a:moveTo>
                    <a:pt x="17135" y="1"/>
                  </a:moveTo>
                  <a:cubicBezTo>
                    <a:pt x="15803" y="1"/>
                    <a:pt x="14490" y="86"/>
                    <a:pt x="13232" y="252"/>
                  </a:cubicBezTo>
                  <a:lnTo>
                    <a:pt x="12258" y="380"/>
                  </a:lnTo>
                  <a:lnTo>
                    <a:pt x="1" y="42280"/>
                  </a:lnTo>
                  <a:lnTo>
                    <a:pt x="975" y="42151"/>
                  </a:lnTo>
                  <a:cubicBezTo>
                    <a:pt x="2113" y="42002"/>
                    <a:pt x="3255" y="41927"/>
                    <a:pt x="4394" y="41927"/>
                  </a:cubicBezTo>
                  <a:cubicBezTo>
                    <a:pt x="8133" y="41927"/>
                    <a:pt x="11844" y="42727"/>
                    <a:pt x="15284" y="44280"/>
                  </a:cubicBezTo>
                  <a:lnTo>
                    <a:pt x="30208" y="52895"/>
                  </a:lnTo>
                  <a:lnTo>
                    <a:pt x="42824" y="9124"/>
                  </a:lnTo>
                  <a:lnTo>
                    <a:pt x="28284" y="2226"/>
                  </a:lnTo>
                  <a:cubicBezTo>
                    <a:pt x="24955" y="704"/>
                    <a:pt x="20963" y="1"/>
                    <a:pt x="17135" y="1"/>
                  </a:cubicBez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329" name="Google Shape;329;p8"/>
            <p:cNvGrpSpPr/>
            <p:nvPr/>
          </p:nvGrpSpPr>
          <p:grpSpPr>
            <a:xfrm>
              <a:off x="-2218800" y="3088875"/>
              <a:ext cx="1598825" cy="1190475"/>
              <a:chOff x="-2218800" y="3088875"/>
              <a:chExt cx="1598825" cy="1190475"/>
            </a:xfrm>
          </p:grpSpPr>
          <p:sp>
            <p:nvSpPr>
              <p:cNvPr id="330" name="Google Shape;330;p8"/>
              <p:cNvSpPr/>
              <p:nvPr/>
            </p:nvSpPr>
            <p:spPr>
              <a:xfrm>
                <a:off x="-2218800" y="3088875"/>
                <a:ext cx="841100" cy="985325"/>
              </a:xfrm>
              <a:custGeom>
                <a:avLst/>
                <a:gdLst/>
                <a:ahLst/>
                <a:cxnLst/>
                <a:rect l="l" t="t" r="r" b="b"/>
                <a:pathLst>
                  <a:path w="33644" h="39413" extrusionOk="0">
                    <a:moveTo>
                      <a:pt x="9539" y="0"/>
                    </a:moveTo>
                    <a:lnTo>
                      <a:pt x="9462" y="667"/>
                    </a:lnTo>
                    <a:lnTo>
                      <a:pt x="22412" y="2385"/>
                    </a:lnTo>
                    <a:cubicBezTo>
                      <a:pt x="26027" y="3077"/>
                      <a:pt x="29489" y="4436"/>
                      <a:pt x="32643" y="6360"/>
                    </a:cubicBezTo>
                    <a:lnTo>
                      <a:pt x="33284" y="6744"/>
                    </a:lnTo>
                    <a:lnTo>
                      <a:pt x="33643" y="6154"/>
                    </a:lnTo>
                    <a:lnTo>
                      <a:pt x="33002" y="5770"/>
                    </a:lnTo>
                    <a:cubicBezTo>
                      <a:pt x="29797" y="3795"/>
                      <a:pt x="26233" y="2411"/>
                      <a:pt x="22540" y="1693"/>
                    </a:cubicBezTo>
                    <a:lnTo>
                      <a:pt x="9539" y="0"/>
                    </a:lnTo>
                    <a:close/>
                    <a:moveTo>
                      <a:pt x="8668" y="2385"/>
                    </a:moveTo>
                    <a:lnTo>
                      <a:pt x="8591" y="3052"/>
                    </a:lnTo>
                    <a:lnTo>
                      <a:pt x="21540" y="4770"/>
                    </a:lnTo>
                    <a:cubicBezTo>
                      <a:pt x="25156" y="5462"/>
                      <a:pt x="28617" y="6821"/>
                      <a:pt x="31771" y="8744"/>
                    </a:cubicBezTo>
                    <a:lnTo>
                      <a:pt x="32387" y="9129"/>
                    </a:lnTo>
                    <a:lnTo>
                      <a:pt x="32771" y="8565"/>
                    </a:lnTo>
                    <a:lnTo>
                      <a:pt x="32130" y="8180"/>
                    </a:lnTo>
                    <a:cubicBezTo>
                      <a:pt x="28899" y="6206"/>
                      <a:pt x="25361" y="4821"/>
                      <a:pt x="21668" y="4103"/>
                    </a:cubicBezTo>
                    <a:lnTo>
                      <a:pt x="8668" y="2385"/>
                    </a:lnTo>
                    <a:close/>
                    <a:moveTo>
                      <a:pt x="7796" y="4795"/>
                    </a:moveTo>
                    <a:lnTo>
                      <a:pt x="7719" y="5488"/>
                    </a:lnTo>
                    <a:lnTo>
                      <a:pt x="20668" y="7180"/>
                    </a:lnTo>
                    <a:cubicBezTo>
                      <a:pt x="24284" y="7898"/>
                      <a:pt x="27746" y="9232"/>
                      <a:pt x="30900" y="11180"/>
                    </a:cubicBezTo>
                    <a:lnTo>
                      <a:pt x="31515" y="11565"/>
                    </a:lnTo>
                    <a:lnTo>
                      <a:pt x="31874" y="10975"/>
                    </a:lnTo>
                    <a:lnTo>
                      <a:pt x="31259" y="10591"/>
                    </a:lnTo>
                    <a:cubicBezTo>
                      <a:pt x="28028" y="8616"/>
                      <a:pt x="24489" y="7231"/>
                      <a:pt x="20796" y="6513"/>
                    </a:cubicBezTo>
                    <a:lnTo>
                      <a:pt x="7796" y="4795"/>
                    </a:lnTo>
                    <a:close/>
                    <a:moveTo>
                      <a:pt x="6873" y="9206"/>
                    </a:moveTo>
                    <a:lnTo>
                      <a:pt x="6770" y="9873"/>
                    </a:lnTo>
                    <a:lnTo>
                      <a:pt x="19745" y="11591"/>
                    </a:lnTo>
                    <a:cubicBezTo>
                      <a:pt x="23361" y="12283"/>
                      <a:pt x="26822" y="13642"/>
                      <a:pt x="29976" y="15565"/>
                    </a:cubicBezTo>
                    <a:lnTo>
                      <a:pt x="30592" y="15950"/>
                    </a:lnTo>
                    <a:lnTo>
                      <a:pt x="30951" y="15386"/>
                    </a:lnTo>
                    <a:lnTo>
                      <a:pt x="30335" y="15001"/>
                    </a:lnTo>
                    <a:cubicBezTo>
                      <a:pt x="27104" y="13027"/>
                      <a:pt x="23566" y="11642"/>
                      <a:pt x="19848" y="10924"/>
                    </a:cubicBezTo>
                    <a:lnTo>
                      <a:pt x="6873" y="9206"/>
                    </a:lnTo>
                    <a:close/>
                    <a:moveTo>
                      <a:pt x="5975" y="11616"/>
                    </a:moveTo>
                    <a:lnTo>
                      <a:pt x="5898" y="12283"/>
                    </a:lnTo>
                    <a:lnTo>
                      <a:pt x="18848" y="14001"/>
                    </a:lnTo>
                    <a:cubicBezTo>
                      <a:pt x="22463" y="14693"/>
                      <a:pt x="25925" y="16052"/>
                      <a:pt x="29079" y="17976"/>
                    </a:cubicBezTo>
                    <a:lnTo>
                      <a:pt x="29694" y="18360"/>
                    </a:lnTo>
                    <a:lnTo>
                      <a:pt x="30079" y="17796"/>
                    </a:lnTo>
                    <a:lnTo>
                      <a:pt x="29438" y="17411"/>
                    </a:lnTo>
                    <a:cubicBezTo>
                      <a:pt x="26207" y="15437"/>
                      <a:pt x="22668" y="14052"/>
                      <a:pt x="18976" y="13334"/>
                    </a:cubicBezTo>
                    <a:lnTo>
                      <a:pt x="5975" y="11616"/>
                    </a:lnTo>
                    <a:close/>
                    <a:moveTo>
                      <a:pt x="5078" y="14027"/>
                    </a:moveTo>
                    <a:lnTo>
                      <a:pt x="5001" y="14693"/>
                    </a:lnTo>
                    <a:lnTo>
                      <a:pt x="17950" y="16411"/>
                    </a:lnTo>
                    <a:cubicBezTo>
                      <a:pt x="21566" y="17104"/>
                      <a:pt x="25027" y="18463"/>
                      <a:pt x="28181" y="20386"/>
                    </a:cubicBezTo>
                    <a:lnTo>
                      <a:pt x="28797" y="20796"/>
                    </a:lnTo>
                    <a:lnTo>
                      <a:pt x="29181" y="20206"/>
                    </a:lnTo>
                    <a:lnTo>
                      <a:pt x="28566" y="19822"/>
                    </a:lnTo>
                    <a:cubicBezTo>
                      <a:pt x="25335" y="17847"/>
                      <a:pt x="21796" y="16463"/>
                      <a:pt x="18104" y="15745"/>
                    </a:cubicBezTo>
                    <a:lnTo>
                      <a:pt x="5078" y="14027"/>
                    </a:lnTo>
                    <a:close/>
                    <a:moveTo>
                      <a:pt x="4078" y="19053"/>
                    </a:moveTo>
                    <a:lnTo>
                      <a:pt x="4001" y="19719"/>
                    </a:lnTo>
                    <a:lnTo>
                      <a:pt x="16950" y="21437"/>
                    </a:lnTo>
                    <a:cubicBezTo>
                      <a:pt x="20591" y="22130"/>
                      <a:pt x="24053" y="23489"/>
                      <a:pt x="27207" y="25412"/>
                    </a:cubicBezTo>
                    <a:lnTo>
                      <a:pt x="27822" y="25797"/>
                    </a:lnTo>
                    <a:lnTo>
                      <a:pt x="28181" y="25232"/>
                    </a:lnTo>
                    <a:lnTo>
                      <a:pt x="27566" y="24822"/>
                    </a:lnTo>
                    <a:cubicBezTo>
                      <a:pt x="24335" y="22848"/>
                      <a:pt x="20796" y="21463"/>
                      <a:pt x="17104" y="20745"/>
                    </a:cubicBezTo>
                    <a:lnTo>
                      <a:pt x="4078" y="19053"/>
                    </a:lnTo>
                    <a:close/>
                    <a:moveTo>
                      <a:pt x="3231" y="21463"/>
                    </a:moveTo>
                    <a:lnTo>
                      <a:pt x="3129" y="22130"/>
                    </a:lnTo>
                    <a:lnTo>
                      <a:pt x="16078" y="23848"/>
                    </a:lnTo>
                    <a:cubicBezTo>
                      <a:pt x="19899" y="24617"/>
                      <a:pt x="24438" y="26668"/>
                      <a:pt x="26310" y="27848"/>
                    </a:cubicBezTo>
                    <a:lnTo>
                      <a:pt x="26925" y="28233"/>
                    </a:lnTo>
                    <a:lnTo>
                      <a:pt x="27310" y="27643"/>
                    </a:lnTo>
                    <a:lnTo>
                      <a:pt x="26669" y="27258"/>
                    </a:lnTo>
                    <a:cubicBezTo>
                      <a:pt x="24745" y="26053"/>
                      <a:pt x="20104" y="23925"/>
                      <a:pt x="16206" y="23155"/>
                    </a:cubicBezTo>
                    <a:lnTo>
                      <a:pt x="3231" y="21463"/>
                    </a:lnTo>
                    <a:close/>
                    <a:moveTo>
                      <a:pt x="2334" y="23848"/>
                    </a:moveTo>
                    <a:lnTo>
                      <a:pt x="2231" y="24514"/>
                    </a:lnTo>
                    <a:lnTo>
                      <a:pt x="15206" y="26232"/>
                    </a:lnTo>
                    <a:cubicBezTo>
                      <a:pt x="18925" y="26976"/>
                      <a:pt x="24540" y="29669"/>
                      <a:pt x="25438" y="30233"/>
                    </a:cubicBezTo>
                    <a:lnTo>
                      <a:pt x="26053" y="30617"/>
                    </a:lnTo>
                    <a:lnTo>
                      <a:pt x="26412" y="30053"/>
                    </a:lnTo>
                    <a:lnTo>
                      <a:pt x="25797" y="29669"/>
                    </a:lnTo>
                    <a:cubicBezTo>
                      <a:pt x="24848" y="29079"/>
                      <a:pt x="19207" y="26335"/>
                      <a:pt x="15335" y="25566"/>
                    </a:cubicBezTo>
                    <a:lnTo>
                      <a:pt x="2334" y="23848"/>
                    </a:lnTo>
                    <a:close/>
                    <a:moveTo>
                      <a:pt x="1283" y="27592"/>
                    </a:moveTo>
                    <a:lnTo>
                      <a:pt x="1180" y="28284"/>
                    </a:lnTo>
                    <a:lnTo>
                      <a:pt x="14155" y="29976"/>
                    </a:lnTo>
                    <a:cubicBezTo>
                      <a:pt x="17771" y="30694"/>
                      <a:pt x="21232" y="32053"/>
                      <a:pt x="24361" y="33976"/>
                    </a:cubicBezTo>
                    <a:lnTo>
                      <a:pt x="25002" y="34361"/>
                    </a:lnTo>
                    <a:lnTo>
                      <a:pt x="25361" y="33797"/>
                    </a:lnTo>
                    <a:lnTo>
                      <a:pt x="24745" y="33387"/>
                    </a:lnTo>
                    <a:cubicBezTo>
                      <a:pt x="21514" y="31412"/>
                      <a:pt x="17976" y="30028"/>
                      <a:pt x="14258" y="29310"/>
                    </a:cubicBezTo>
                    <a:lnTo>
                      <a:pt x="1283" y="27592"/>
                    </a:lnTo>
                    <a:close/>
                    <a:moveTo>
                      <a:pt x="693" y="30156"/>
                    </a:moveTo>
                    <a:lnTo>
                      <a:pt x="590" y="30822"/>
                    </a:lnTo>
                    <a:lnTo>
                      <a:pt x="13565" y="32541"/>
                    </a:lnTo>
                    <a:cubicBezTo>
                      <a:pt x="17181" y="33233"/>
                      <a:pt x="20643" y="34592"/>
                      <a:pt x="23797" y="36515"/>
                    </a:cubicBezTo>
                    <a:lnTo>
                      <a:pt x="24412" y="36900"/>
                    </a:lnTo>
                    <a:lnTo>
                      <a:pt x="24771" y="36310"/>
                    </a:lnTo>
                    <a:lnTo>
                      <a:pt x="24130" y="35925"/>
                    </a:lnTo>
                    <a:cubicBezTo>
                      <a:pt x="20925" y="33951"/>
                      <a:pt x="17386" y="32566"/>
                      <a:pt x="13668" y="31874"/>
                    </a:cubicBezTo>
                    <a:lnTo>
                      <a:pt x="693" y="30156"/>
                    </a:lnTo>
                    <a:close/>
                    <a:moveTo>
                      <a:pt x="103" y="32643"/>
                    </a:moveTo>
                    <a:lnTo>
                      <a:pt x="0" y="33335"/>
                    </a:lnTo>
                    <a:lnTo>
                      <a:pt x="12975" y="35053"/>
                    </a:lnTo>
                    <a:cubicBezTo>
                      <a:pt x="16591" y="35746"/>
                      <a:pt x="20053" y="37105"/>
                      <a:pt x="23207" y="39028"/>
                    </a:cubicBezTo>
                    <a:lnTo>
                      <a:pt x="23848" y="39413"/>
                    </a:lnTo>
                    <a:lnTo>
                      <a:pt x="24181" y="38823"/>
                    </a:lnTo>
                    <a:lnTo>
                      <a:pt x="23540" y="38438"/>
                    </a:lnTo>
                    <a:cubicBezTo>
                      <a:pt x="20335" y="36464"/>
                      <a:pt x="16796" y="35079"/>
                      <a:pt x="13104" y="34361"/>
                    </a:cubicBezTo>
                    <a:lnTo>
                      <a:pt x="103" y="32643"/>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1" name="Google Shape;331;p8"/>
              <p:cNvSpPr/>
              <p:nvPr/>
            </p:nvSpPr>
            <p:spPr>
              <a:xfrm>
                <a:off x="-1461075" y="3283625"/>
                <a:ext cx="841100" cy="995725"/>
              </a:xfrm>
              <a:custGeom>
                <a:avLst/>
                <a:gdLst/>
                <a:ahLst/>
                <a:cxnLst/>
                <a:rect l="l" t="t" r="r" b="b"/>
                <a:pathLst>
                  <a:path w="33644" h="39829" extrusionOk="0">
                    <a:moveTo>
                      <a:pt x="11739" y="1"/>
                    </a:moveTo>
                    <a:cubicBezTo>
                      <a:pt x="10432" y="1"/>
                      <a:pt x="9481" y="31"/>
                      <a:pt x="9386" y="31"/>
                    </a:cubicBezTo>
                    <a:lnTo>
                      <a:pt x="9386" y="698"/>
                    </a:lnTo>
                    <a:cubicBezTo>
                      <a:pt x="9406" y="698"/>
                      <a:pt x="10284" y="673"/>
                      <a:pt x="11526" y="673"/>
                    </a:cubicBezTo>
                    <a:cubicBezTo>
                      <a:pt x="13388" y="673"/>
                      <a:pt x="16068" y="729"/>
                      <a:pt x="17899" y="1006"/>
                    </a:cubicBezTo>
                    <a:cubicBezTo>
                      <a:pt x="22643" y="1775"/>
                      <a:pt x="29618" y="4878"/>
                      <a:pt x="32618" y="6750"/>
                    </a:cubicBezTo>
                    <a:lnTo>
                      <a:pt x="33259" y="7134"/>
                    </a:lnTo>
                    <a:lnTo>
                      <a:pt x="33644" y="6570"/>
                    </a:lnTo>
                    <a:lnTo>
                      <a:pt x="33028" y="6185"/>
                    </a:lnTo>
                    <a:cubicBezTo>
                      <a:pt x="29977" y="4288"/>
                      <a:pt x="22874" y="1108"/>
                      <a:pt x="18053" y="365"/>
                    </a:cubicBezTo>
                    <a:cubicBezTo>
                      <a:pt x="16198" y="63"/>
                      <a:pt x="13606" y="1"/>
                      <a:pt x="11739" y="1"/>
                    </a:cubicBezTo>
                    <a:close/>
                    <a:moveTo>
                      <a:pt x="8770" y="2801"/>
                    </a:moveTo>
                    <a:lnTo>
                      <a:pt x="8770" y="3493"/>
                    </a:lnTo>
                    <a:cubicBezTo>
                      <a:pt x="8847" y="3493"/>
                      <a:pt x="16130" y="3519"/>
                      <a:pt x="19258" y="4288"/>
                    </a:cubicBezTo>
                    <a:cubicBezTo>
                      <a:pt x="22976" y="5211"/>
                      <a:pt x="28489" y="7134"/>
                      <a:pt x="31746" y="9160"/>
                    </a:cubicBezTo>
                    <a:lnTo>
                      <a:pt x="32387" y="9545"/>
                    </a:lnTo>
                    <a:lnTo>
                      <a:pt x="32746" y="8980"/>
                    </a:lnTo>
                    <a:lnTo>
                      <a:pt x="32105" y="8570"/>
                    </a:lnTo>
                    <a:cubicBezTo>
                      <a:pt x="28797" y="6519"/>
                      <a:pt x="23207" y="4570"/>
                      <a:pt x="19412" y="3621"/>
                    </a:cubicBezTo>
                    <a:cubicBezTo>
                      <a:pt x="16207" y="2852"/>
                      <a:pt x="9078" y="2801"/>
                      <a:pt x="8770" y="2801"/>
                    </a:cubicBezTo>
                    <a:close/>
                    <a:moveTo>
                      <a:pt x="8129" y="5570"/>
                    </a:moveTo>
                    <a:lnTo>
                      <a:pt x="8129" y="6262"/>
                    </a:lnTo>
                    <a:cubicBezTo>
                      <a:pt x="8232" y="6262"/>
                      <a:pt x="17412" y="6467"/>
                      <a:pt x="20592" y="7570"/>
                    </a:cubicBezTo>
                    <a:cubicBezTo>
                      <a:pt x="21463" y="7878"/>
                      <a:pt x="22361" y="8160"/>
                      <a:pt x="23233" y="8442"/>
                    </a:cubicBezTo>
                    <a:cubicBezTo>
                      <a:pt x="25976" y="9314"/>
                      <a:pt x="28592" y="10160"/>
                      <a:pt x="30874" y="11570"/>
                    </a:cubicBezTo>
                    <a:lnTo>
                      <a:pt x="31490" y="11955"/>
                    </a:lnTo>
                    <a:lnTo>
                      <a:pt x="31849" y="11391"/>
                    </a:lnTo>
                    <a:lnTo>
                      <a:pt x="31208" y="11006"/>
                    </a:lnTo>
                    <a:cubicBezTo>
                      <a:pt x="28874" y="9519"/>
                      <a:pt x="26079" y="8647"/>
                      <a:pt x="23412" y="7801"/>
                    </a:cubicBezTo>
                    <a:cubicBezTo>
                      <a:pt x="22540" y="7519"/>
                      <a:pt x="21669" y="7237"/>
                      <a:pt x="20797" y="6929"/>
                    </a:cubicBezTo>
                    <a:cubicBezTo>
                      <a:pt x="17540" y="5801"/>
                      <a:pt x="8514" y="5570"/>
                      <a:pt x="8129" y="5570"/>
                    </a:cubicBezTo>
                    <a:close/>
                    <a:moveTo>
                      <a:pt x="6822" y="9596"/>
                    </a:moveTo>
                    <a:lnTo>
                      <a:pt x="6745" y="10263"/>
                    </a:lnTo>
                    <a:lnTo>
                      <a:pt x="19694" y="11981"/>
                    </a:lnTo>
                    <a:cubicBezTo>
                      <a:pt x="23310" y="12699"/>
                      <a:pt x="26771" y="14032"/>
                      <a:pt x="29925" y="15981"/>
                    </a:cubicBezTo>
                    <a:lnTo>
                      <a:pt x="30566" y="16365"/>
                    </a:lnTo>
                    <a:lnTo>
                      <a:pt x="30925" y="15776"/>
                    </a:lnTo>
                    <a:lnTo>
                      <a:pt x="30284" y="15391"/>
                    </a:lnTo>
                    <a:cubicBezTo>
                      <a:pt x="27079" y="13417"/>
                      <a:pt x="23515" y="12032"/>
                      <a:pt x="19822" y="11314"/>
                    </a:cubicBezTo>
                    <a:lnTo>
                      <a:pt x="6822" y="9596"/>
                    </a:lnTo>
                    <a:close/>
                    <a:moveTo>
                      <a:pt x="5950" y="12006"/>
                    </a:moveTo>
                    <a:lnTo>
                      <a:pt x="5847" y="12673"/>
                    </a:lnTo>
                    <a:lnTo>
                      <a:pt x="18822" y="14391"/>
                    </a:lnTo>
                    <a:cubicBezTo>
                      <a:pt x="22438" y="15109"/>
                      <a:pt x="25900" y="16442"/>
                      <a:pt x="29054" y="18391"/>
                    </a:cubicBezTo>
                    <a:lnTo>
                      <a:pt x="29669" y="18776"/>
                    </a:lnTo>
                    <a:lnTo>
                      <a:pt x="30054" y="18186"/>
                    </a:lnTo>
                    <a:lnTo>
                      <a:pt x="29413" y="17801"/>
                    </a:lnTo>
                    <a:cubicBezTo>
                      <a:pt x="26182" y="15827"/>
                      <a:pt x="22643" y="14442"/>
                      <a:pt x="18925" y="13724"/>
                    </a:cubicBezTo>
                    <a:lnTo>
                      <a:pt x="5950" y="12006"/>
                    </a:lnTo>
                    <a:close/>
                    <a:moveTo>
                      <a:pt x="5052" y="14417"/>
                    </a:moveTo>
                    <a:lnTo>
                      <a:pt x="4975" y="15109"/>
                    </a:lnTo>
                    <a:lnTo>
                      <a:pt x="17925" y="16801"/>
                    </a:lnTo>
                    <a:cubicBezTo>
                      <a:pt x="21540" y="17519"/>
                      <a:pt x="25028" y="18853"/>
                      <a:pt x="28156" y="20802"/>
                    </a:cubicBezTo>
                    <a:lnTo>
                      <a:pt x="28797" y="21186"/>
                    </a:lnTo>
                    <a:lnTo>
                      <a:pt x="29156" y="20596"/>
                    </a:lnTo>
                    <a:lnTo>
                      <a:pt x="28515" y="20212"/>
                    </a:lnTo>
                    <a:cubicBezTo>
                      <a:pt x="25310" y="18237"/>
                      <a:pt x="21745" y="16853"/>
                      <a:pt x="18053" y="16135"/>
                    </a:cubicBezTo>
                    <a:lnTo>
                      <a:pt x="5052" y="14417"/>
                    </a:lnTo>
                    <a:close/>
                    <a:moveTo>
                      <a:pt x="4078" y="19443"/>
                    </a:moveTo>
                    <a:lnTo>
                      <a:pt x="4001" y="20109"/>
                    </a:lnTo>
                    <a:lnTo>
                      <a:pt x="16950" y="21827"/>
                    </a:lnTo>
                    <a:cubicBezTo>
                      <a:pt x="20566" y="22545"/>
                      <a:pt x="24028" y="23879"/>
                      <a:pt x="27182" y="25827"/>
                    </a:cubicBezTo>
                    <a:lnTo>
                      <a:pt x="27823" y="26212"/>
                    </a:lnTo>
                    <a:lnTo>
                      <a:pt x="28156" y="25622"/>
                    </a:lnTo>
                    <a:lnTo>
                      <a:pt x="27541" y="25238"/>
                    </a:lnTo>
                    <a:cubicBezTo>
                      <a:pt x="24310" y="23263"/>
                      <a:pt x="20771" y="21879"/>
                      <a:pt x="17079" y="21161"/>
                    </a:cubicBezTo>
                    <a:lnTo>
                      <a:pt x="4078" y="19443"/>
                    </a:lnTo>
                    <a:close/>
                    <a:moveTo>
                      <a:pt x="3180" y="21853"/>
                    </a:moveTo>
                    <a:lnTo>
                      <a:pt x="3103" y="22520"/>
                    </a:lnTo>
                    <a:lnTo>
                      <a:pt x="16053" y="24238"/>
                    </a:lnTo>
                    <a:cubicBezTo>
                      <a:pt x="19874" y="24981"/>
                      <a:pt x="24438" y="27058"/>
                      <a:pt x="26284" y="28212"/>
                    </a:cubicBezTo>
                    <a:lnTo>
                      <a:pt x="26925" y="28623"/>
                    </a:lnTo>
                    <a:lnTo>
                      <a:pt x="27284" y="28033"/>
                    </a:lnTo>
                    <a:lnTo>
                      <a:pt x="26643" y="27648"/>
                    </a:lnTo>
                    <a:cubicBezTo>
                      <a:pt x="24720" y="26443"/>
                      <a:pt x="20079" y="24340"/>
                      <a:pt x="16181" y="23571"/>
                    </a:cubicBezTo>
                    <a:lnTo>
                      <a:pt x="3180" y="21853"/>
                    </a:lnTo>
                    <a:close/>
                    <a:moveTo>
                      <a:pt x="2309" y="24263"/>
                    </a:moveTo>
                    <a:lnTo>
                      <a:pt x="2232" y="24930"/>
                    </a:lnTo>
                    <a:lnTo>
                      <a:pt x="15181" y="26648"/>
                    </a:lnTo>
                    <a:cubicBezTo>
                      <a:pt x="18925" y="27392"/>
                      <a:pt x="24515" y="30084"/>
                      <a:pt x="25412" y="30623"/>
                    </a:cubicBezTo>
                    <a:lnTo>
                      <a:pt x="26053" y="31007"/>
                    </a:lnTo>
                    <a:lnTo>
                      <a:pt x="26387" y="30443"/>
                    </a:lnTo>
                    <a:lnTo>
                      <a:pt x="25771" y="30058"/>
                    </a:lnTo>
                    <a:cubicBezTo>
                      <a:pt x="24823" y="29469"/>
                      <a:pt x="19181" y="26751"/>
                      <a:pt x="15309" y="25981"/>
                    </a:cubicBezTo>
                    <a:lnTo>
                      <a:pt x="2309" y="24263"/>
                    </a:lnTo>
                    <a:close/>
                    <a:moveTo>
                      <a:pt x="1257" y="28007"/>
                    </a:moveTo>
                    <a:lnTo>
                      <a:pt x="1180" y="28674"/>
                    </a:lnTo>
                    <a:lnTo>
                      <a:pt x="14130" y="30392"/>
                    </a:lnTo>
                    <a:cubicBezTo>
                      <a:pt x="17745" y="31110"/>
                      <a:pt x="21207" y="32443"/>
                      <a:pt x="24361" y="34392"/>
                    </a:cubicBezTo>
                    <a:lnTo>
                      <a:pt x="24976" y="34777"/>
                    </a:lnTo>
                    <a:lnTo>
                      <a:pt x="25335" y="34187"/>
                    </a:lnTo>
                    <a:lnTo>
                      <a:pt x="24720" y="33802"/>
                    </a:lnTo>
                    <a:cubicBezTo>
                      <a:pt x="21489" y="31828"/>
                      <a:pt x="17950" y="30443"/>
                      <a:pt x="14258" y="29725"/>
                    </a:cubicBezTo>
                    <a:lnTo>
                      <a:pt x="1257" y="28007"/>
                    </a:lnTo>
                    <a:close/>
                    <a:moveTo>
                      <a:pt x="667" y="30520"/>
                    </a:moveTo>
                    <a:lnTo>
                      <a:pt x="591" y="31212"/>
                    </a:lnTo>
                    <a:lnTo>
                      <a:pt x="13566" y="32905"/>
                    </a:lnTo>
                    <a:cubicBezTo>
                      <a:pt x="17155" y="33623"/>
                      <a:pt x="20617" y="34982"/>
                      <a:pt x="23771" y="36905"/>
                    </a:cubicBezTo>
                    <a:lnTo>
                      <a:pt x="24412" y="37290"/>
                    </a:lnTo>
                    <a:lnTo>
                      <a:pt x="24746" y="36726"/>
                    </a:lnTo>
                    <a:lnTo>
                      <a:pt x="24130" y="36315"/>
                    </a:lnTo>
                    <a:cubicBezTo>
                      <a:pt x="20899" y="34341"/>
                      <a:pt x="17361" y="32956"/>
                      <a:pt x="13668" y="32238"/>
                    </a:cubicBezTo>
                    <a:lnTo>
                      <a:pt x="667" y="30520"/>
                    </a:lnTo>
                    <a:close/>
                    <a:moveTo>
                      <a:pt x="103" y="33059"/>
                    </a:moveTo>
                    <a:lnTo>
                      <a:pt x="1" y="33725"/>
                    </a:lnTo>
                    <a:lnTo>
                      <a:pt x="12950" y="35443"/>
                    </a:lnTo>
                    <a:cubicBezTo>
                      <a:pt x="16566" y="36136"/>
                      <a:pt x="20027" y="37495"/>
                      <a:pt x="23181" y="39418"/>
                    </a:cubicBezTo>
                    <a:lnTo>
                      <a:pt x="23797" y="39828"/>
                    </a:lnTo>
                    <a:lnTo>
                      <a:pt x="24156" y="39238"/>
                    </a:lnTo>
                    <a:lnTo>
                      <a:pt x="23515" y="38854"/>
                    </a:lnTo>
                    <a:cubicBezTo>
                      <a:pt x="20310" y="36879"/>
                      <a:pt x="16745" y="35495"/>
                      <a:pt x="13053" y="34777"/>
                    </a:cubicBezTo>
                    <a:lnTo>
                      <a:pt x="103" y="33059"/>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332" name="Google Shape;332;p8"/>
          <p:cNvGrpSpPr/>
          <p:nvPr/>
        </p:nvGrpSpPr>
        <p:grpSpPr>
          <a:xfrm>
            <a:off x="-1156521" y="2719806"/>
            <a:ext cx="3179412" cy="2781660"/>
            <a:chOff x="-867391" y="2039854"/>
            <a:chExt cx="2384559" cy="2086245"/>
          </a:xfrm>
        </p:grpSpPr>
        <p:grpSp>
          <p:nvGrpSpPr>
            <p:cNvPr id="333" name="Google Shape;333;p8"/>
            <p:cNvGrpSpPr/>
            <p:nvPr/>
          </p:nvGrpSpPr>
          <p:grpSpPr>
            <a:xfrm rot="-10337279" flipH="1">
              <a:off x="-487925" y="2160875"/>
              <a:ext cx="1908935" cy="1561796"/>
              <a:chOff x="-586370" y="1929070"/>
              <a:chExt cx="1908848" cy="1561725"/>
            </a:xfrm>
          </p:grpSpPr>
          <p:sp>
            <p:nvSpPr>
              <p:cNvPr id="334" name="Google Shape;334;p8"/>
              <p:cNvSpPr/>
              <p:nvPr/>
            </p:nvSpPr>
            <p:spPr>
              <a:xfrm rot="7018065">
                <a:off x="-142978" y="1921291"/>
                <a:ext cx="949275" cy="1577284"/>
              </a:xfrm>
              <a:custGeom>
                <a:avLst/>
                <a:gdLst/>
                <a:ahLst/>
                <a:cxnLst/>
                <a:rect l="l" t="t" r="r" b="b"/>
                <a:pathLst>
                  <a:path w="39260" h="65239" extrusionOk="0">
                    <a:moveTo>
                      <a:pt x="31193" y="1"/>
                    </a:moveTo>
                    <a:cubicBezTo>
                      <a:pt x="29629" y="1"/>
                      <a:pt x="28036" y="370"/>
                      <a:pt x="26643" y="1056"/>
                    </a:cubicBezTo>
                    <a:cubicBezTo>
                      <a:pt x="23259" y="2722"/>
                      <a:pt x="20848" y="5825"/>
                      <a:pt x="18746" y="8953"/>
                    </a:cubicBezTo>
                    <a:lnTo>
                      <a:pt x="18746" y="8928"/>
                    </a:lnTo>
                    <a:cubicBezTo>
                      <a:pt x="13079" y="17313"/>
                      <a:pt x="9001" y="26595"/>
                      <a:pt x="6078" y="36263"/>
                    </a:cubicBezTo>
                    <a:cubicBezTo>
                      <a:pt x="5078" y="39622"/>
                      <a:pt x="4027" y="42058"/>
                      <a:pt x="2822" y="45340"/>
                    </a:cubicBezTo>
                    <a:cubicBezTo>
                      <a:pt x="214" y="52473"/>
                      <a:pt x="1430" y="62307"/>
                      <a:pt x="14" y="65213"/>
                    </a:cubicBezTo>
                    <a:lnTo>
                      <a:pt x="14" y="65213"/>
                    </a:lnTo>
                    <a:cubicBezTo>
                      <a:pt x="7580" y="49885"/>
                      <a:pt x="20598" y="32563"/>
                      <a:pt x="32080" y="19877"/>
                    </a:cubicBezTo>
                    <a:cubicBezTo>
                      <a:pt x="34310" y="17415"/>
                      <a:pt x="36644" y="14928"/>
                      <a:pt x="37952" y="11851"/>
                    </a:cubicBezTo>
                    <a:cubicBezTo>
                      <a:pt x="39234" y="8800"/>
                      <a:pt x="39259" y="4928"/>
                      <a:pt x="37054" y="2415"/>
                    </a:cubicBezTo>
                    <a:cubicBezTo>
                      <a:pt x="35606" y="755"/>
                      <a:pt x="33429" y="1"/>
                      <a:pt x="31193" y="1"/>
                    </a:cubicBezTo>
                    <a:close/>
                    <a:moveTo>
                      <a:pt x="14" y="65213"/>
                    </a:moveTo>
                    <a:lnTo>
                      <a:pt x="14" y="65213"/>
                    </a:lnTo>
                    <a:cubicBezTo>
                      <a:pt x="10" y="65221"/>
                      <a:pt x="5" y="65230"/>
                      <a:pt x="1" y="65239"/>
                    </a:cubicBezTo>
                    <a:cubicBezTo>
                      <a:pt x="5" y="65230"/>
                      <a:pt x="10" y="65221"/>
                      <a:pt x="14" y="65213"/>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5" name="Google Shape;335;p8"/>
              <p:cNvSpPr/>
              <p:nvPr/>
            </p:nvSpPr>
            <p:spPr>
              <a:xfrm rot="7018065">
                <a:off x="-45665" y="1912137"/>
                <a:ext cx="894703" cy="1611253"/>
              </a:xfrm>
              <a:custGeom>
                <a:avLst/>
                <a:gdLst/>
                <a:ahLst/>
                <a:cxnLst/>
                <a:rect l="l" t="t" r="r" b="b"/>
                <a:pathLst>
                  <a:path w="37003" h="66644" extrusionOk="0">
                    <a:moveTo>
                      <a:pt x="29021" y="0"/>
                    </a:moveTo>
                    <a:cubicBezTo>
                      <a:pt x="27307" y="0"/>
                      <a:pt x="25551" y="457"/>
                      <a:pt x="24053" y="1281"/>
                    </a:cubicBezTo>
                    <a:cubicBezTo>
                      <a:pt x="20745" y="3128"/>
                      <a:pt x="18489" y="6333"/>
                      <a:pt x="16514" y="9538"/>
                    </a:cubicBezTo>
                    <a:lnTo>
                      <a:pt x="16514" y="9513"/>
                    </a:lnTo>
                    <a:cubicBezTo>
                      <a:pt x="11232" y="18154"/>
                      <a:pt x="7591" y="27616"/>
                      <a:pt x="5129" y="37411"/>
                    </a:cubicBezTo>
                    <a:cubicBezTo>
                      <a:pt x="4257" y="40796"/>
                      <a:pt x="3360" y="43284"/>
                      <a:pt x="2308" y="46617"/>
                    </a:cubicBezTo>
                    <a:cubicBezTo>
                      <a:pt x="1" y="53874"/>
                      <a:pt x="1693" y="63669"/>
                      <a:pt x="411" y="66644"/>
                    </a:cubicBezTo>
                    <a:lnTo>
                      <a:pt x="411" y="66644"/>
                    </a:lnTo>
                    <a:cubicBezTo>
                      <a:pt x="7257" y="50951"/>
                      <a:pt x="19437" y="33052"/>
                      <a:pt x="30335" y="19846"/>
                    </a:cubicBezTo>
                    <a:cubicBezTo>
                      <a:pt x="32464" y="17257"/>
                      <a:pt x="34695" y="14692"/>
                      <a:pt x="35849" y="11564"/>
                    </a:cubicBezTo>
                    <a:cubicBezTo>
                      <a:pt x="37002" y="8436"/>
                      <a:pt x="36823" y="4564"/>
                      <a:pt x="34515" y="2153"/>
                    </a:cubicBezTo>
                    <a:cubicBezTo>
                      <a:pt x="33098" y="666"/>
                      <a:pt x="31091" y="0"/>
                      <a:pt x="2902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6" name="Google Shape;336;p8"/>
              <p:cNvSpPr/>
              <p:nvPr/>
            </p:nvSpPr>
            <p:spPr>
              <a:xfrm rot="7018065">
                <a:off x="710586" y="3008131"/>
                <a:ext cx="369724" cy="293122"/>
              </a:xfrm>
              <a:custGeom>
                <a:avLst/>
                <a:gdLst/>
                <a:ahLst/>
                <a:cxnLst/>
                <a:rect l="l" t="t" r="r" b="b"/>
                <a:pathLst>
                  <a:path w="15291" h="12124" extrusionOk="0">
                    <a:moveTo>
                      <a:pt x="8935" y="0"/>
                    </a:moveTo>
                    <a:cubicBezTo>
                      <a:pt x="8915" y="0"/>
                      <a:pt x="8895" y="3"/>
                      <a:pt x="8873" y="9"/>
                    </a:cubicBezTo>
                    <a:cubicBezTo>
                      <a:pt x="8745" y="35"/>
                      <a:pt x="8642" y="265"/>
                      <a:pt x="8770" y="368"/>
                    </a:cubicBezTo>
                    <a:cubicBezTo>
                      <a:pt x="8796" y="368"/>
                      <a:pt x="8822" y="368"/>
                      <a:pt x="8847" y="394"/>
                    </a:cubicBezTo>
                    <a:cubicBezTo>
                      <a:pt x="8950" y="394"/>
                      <a:pt x="9053" y="368"/>
                      <a:pt x="9104" y="265"/>
                    </a:cubicBezTo>
                    <a:cubicBezTo>
                      <a:pt x="9172" y="153"/>
                      <a:pt x="9080" y="0"/>
                      <a:pt x="8935" y="0"/>
                    </a:cubicBezTo>
                    <a:close/>
                    <a:moveTo>
                      <a:pt x="11916" y="1183"/>
                    </a:moveTo>
                    <a:cubicBezTo>
                      <a:pt x="11893" y="1183"/>
                      <a:pt x="11871" y="1185"/>
                      <a:pt x="11848" y="1189"/>
                    </a:cubicBezTo>
                    <a:cubicBezTo>
                      <a:pt x="11565" y="1240"/>
                      <a:pt x="11360" y="1753"/>
                      <a:pt x="11642" y="1932"/>
                    </a:cubicBezTo>
                    <a:cubicBezTo>
                      <a:pt x="11694" y="1958"/>
                      <a:pt x="11745" y="1983"/>
                      <a:pt x="11796" y="2009"/>
                    </a:cubicBezTo>
                    <a:cubicBezTo>
                      <a:pt x="11822" y="2012"/>
                      <a:pt x="11848" y="2014"/>
                      <a:pt x="11873" y="2014"/>
                    </a:cubicBezTo>
                    <a:cubicBezTo>
                      <a:pt x="12051" y="2014"/>
                      <a:pt x="12219" y="1935"/>
                      <a:pt x="12309" y="1778"/>
                    </a:cubicBezTo>
                    <a:cubicBezTo>
                      <a:pt x="12452" y="1492"/>
                      <a:pt x="12218" y="1183"/>
                      <a:pt x="11916" y="1183"/>
                    </a:cubicBezTo>
                    <a:close/>
                    <a:moveTo>
                      <a:pt x="6093" y="1486"/>
                    </a:moveTo>
                    <a:cubicBezTo>
                      <a:pt x="5938" y="1486"/>
                      <a:pt x="5786" y="1562"/>
                      <a:pt x="5745" y="1727"/>
                    </a:cubicBezTo>
                    <a:cubicBezTo>
                      <a:pt x="5745" y="1778"/>
                      <a:pt x="5745" y="1804"/>
                      <a:pt x="5745" y="1855"/>
                    </a:cubicBezTo>
                    <a:cubicBezTo>
                      <a:pt x="5770" y="2035"/>
                      <a:pt x="5924" y="2189"/>
                      <a:pt x="6104" y="2214"/>
                    </a:cubicBezTo>
                    <a:cubicBezTo>
                      <a:pt x="6114" y="2215"/>
                      <a:pt x="6124" y="2216"/>
                      <a:pt x="6134" y="2216"/>
                    </a:cubicBezTo>
                    <a:cubicBezTo>
                      <a:pt x="6400" y="2216"/>
                      <a:pt x="6585" y="1897"/>
                      <a:pt x="6437" y="1650"/>
                    </a:cubicBezTo>
                    <a:cubicBezTo>
                      <a:pt x="6366" y="1543"/>
                      <a:pt x="6228" y="1486"/>
                      <a:pt x="6093" y="1486"/>
                    </a:cubicBezTo>
                    <a:close/>
                    <a:moveTo>
                      <a:pt x="9380" y="1591"/>
                    </a:moveTo>
                    <a:cubicBezTo>
                      <a:pt x="9348" y="1591"/>
                      <a:pt x="9316" y="1593"/>
                      <a:pt x="9283" y="1599"/>
                    </a:cubicBezTo>
                    <a:cubicBezTo>
                      <a:pt x="8847" y="1676"/>
                      <a:pt x="8565" y="2394"/>
                      <a:pt x="8976" y="2676"/>
                    </a:cubicBezTo>
                    <a:cubicBezTo>
                      <a:pt x="9027" y="2701"/>
                      <a:pt x="9104" y="2753"/>
                      <a:pt x="9181" y="2753"/>
                    </a:cubicBezTo>
                    <a:cubicBezTo>
                      <a:pt x="9222" y="2760"/>
                      <a:pt x="9265" y="2764"/>
                      <a:pt x="9307" y="2764"/>
                    </a:cubicBezTo>
                    <a:cubicBezTo>
                      <a:pt x="9550" y="2764"/>
                      <a:pt x="9793" y="2642"/>
                      <a:pt x="9924" y="2445"/>
                    </a:cubicBezTo>
                    <a:cubicBezTo>
                      <a:pt x="10115" y="2040"/>
                      <a:pt x="9796" y="1591"/>
                      <a:pt x="9380" y="1591"/>
                    </a:cubicBezTo>
                    <a:close/>
                    <a:moveTo>
                      <a:pt x="4129" y="3189"/>
                    </a:moveTo>
                    <a:cubicBezTo>
                      <a:pt x="4052" y="3214"/>
                      <a:pt x="4001" y="3343"/>
                      <a:pt x="4078" y="3394"/>
                    </a:cubicBezTo>
                    <a:lnTo>
                      <a:pt x="4078" y="3419"/>
                    </a:lnTo>
                    <a:lnTo>
                      <a:pt x="4104" y="3419"/>
                    </a:lnTo>
                    <a:cubicBezTo>
                      <a:pt x="4155" y="3419"/>
                      <a:pt x="4232" y="3394"/>
                      <a:pt x="4257" y="3343"/>
                    </a:cubicBezTo>
                    <a:cubicBezTo>
                      <a:pt x="4283" y="3266"/>
                      <a:pt x="4206" y="3189"/>
                      <a:pt x="4129" y="3189"/>
                    </a:cubicBezTo>
                    <a:close/>
                    <a:moveTo>
                      <a:pt x="14587" y="2354"/>
                    </a:moveTo>
                    <a:cubicBezTo>
                      <a:pt x="14547" y="2354"/>
                      <a:pt x="14505" y="2359"/>
                      <a:pt x="14463" y="2368"/>
                    </a:cubicBezTo>
                    <a:cubicBezTo>
                      <a:pt x="14027" y="2445"/>
                      <a:pt x="13745" y="3137"/>
                      <a:pt x="14155" y="3419"/>
                    </a:cubicBezTo>
                    <a:lnTo>
                      <a:pt x="14130" y="3419"/>
                    </a:lnTo>
                    <a:cubicBezTo>
                      <a:pt x="14207" y="3471"/>
                      <a:pt x="14284" y="3496"/>
                      <a:pt x="14360" y="3496"/>
                    </a:cubicBezTo>
                    <a:cubicBezTo>
                      <a:pt x="14415" y="3511"/>
                      <a:pt x="14471" y="3519"/>
                      <a:pt x="14527" y="3519"/>
                    </a:cubicBezTo>
                    <a:cubicBezTo>
                      <a:pt x="14756" y="3519"/>
                      <a:pt x="14980" y="3395"/>
                      <a:pt x="15104" y="3189"/>
                    </a:cubicBezTo>
                    <a:cubicBezTo>
                      <a:pt x="15290" y="2793"/>
                      <a:pt x="14990" y="2354"/>
                      <a:pt x="14587" y="2354"/>
                    </a:cubicBezTo>
                    <a:close/>
                    <a:moveTo>
                      <a:pt x="12388" y="3205"/>
                    </a:moveTo>
                    <a:cubicBezTo>
                      <a:pt x="12371" y="3205"/>
                      <a:pt x="12353" y="3208"/>
                      <a:pt x="12335" y="3214"/>
                    </a:cubicBezTo>
                    <a:cubicBezTo>
                      <a:pt x="12181" y="3240"/>
                      <a:pt x="12078" y="3471"/>
                      <a:pt x="12232" y="3573"/>
                    </a:cubicBezTo>
                    <a:cubicBezTo>
                      <a:pt x="12258" y="3573"/>
                      <a:pt x="12283" y="3599"/>
                      <a:pt x="12309" y="3599"/>
                    </a:cubicBezTo>
                    <a:cubicBezTo>
                      <a:pt x="12323" y="3604"/>
                      <a:pt x="12337" y="3606"/>
                      <a:pt x="12352" y="3606"/>
                    </a:cubicBezTo>
                    <a:cubicBezTo>
                      <a:pt x="12421" y="3606"/>
                      <a:pt x="12498" y="3560"/>
                      <a:pt x="12540" y="3496"/>
                    </a:cubicBezTo>
                    <a:cubicBezTo>
                      <a:pt x="12608" y="3361"/>
                      <a:pt x="12516" y="3205"/>
                      <a:pt x="12388" y="3205"/>
                    </a:cubicBezTo>
                    <a:close/>
                    <a:moveTo>
                      <a:pt x="7478" y="3842"/>
                    </a:moveTo>
                    <a:cubicBezTo>
                      <a:pt x="7323" y="3842"/>
                      <a:pt x="7170" y="3912"/>
                      <a:pt x="7129" y="4061"/>
                    </a:cubicBezTo>
                    <a:lnTo>
                      <a:pt x="7155" y="4061"/>
                    </a:lnTo>
                    <a:cubicBezTo>
                      <a:pt x="7155" y="4112"/>
                      <a:pt x="7155" y="4163"/>
                      <a:pt x="7155" y="4214"/>
                    </a:cubicBezTo>
                    <a:cubicBezTo>
                      <a:pt x="7181" y="4394"/>
                      <a:pt x="7334" y="4522"/>
                      <a:pt x="7514" y="4573"/>
                    </a:cubicBezTo>
                    <a:cubicBezTo>
                      <a:pt x="7796" y="4573"/>
                      <a:pt x="7976" y="4240"/>
                      <a:pt x="7822" y="4009"/>
                    </a:cubicBezTo>
                    <a:cubicBezTo>
                      <a:pt x="7761" y="3900"/>
                      <a:pt x="7619" y="3842"/>
                      <a:pt x="7478" y="3842"/>
                    </a:cubicBezTo>
                    <a:close/>
                    <a:moveTo>
                      <a:pt x="3853" y="5099"/>
                    </a:moveTo>
                    <a:cubicBezTo>
                      <a:pt x="3701" y="5099"/>
                      <a:pt x="3554" y="5169"/>
                      <a:pt x="3514" y="5317"/>
                    </a:cubicBezTo>
                    <a:cubicBezTo>
                      <a:pt x="3514" y="5368"/>
                      <a:pt x="3514" y="5420"/>
                      <a:pt x="3514" y="5471"/>
                    </a:cubicBezTo>
                    <a:cubicBezTo>
                      <a:pt x="3539" y="5650"/>
                      <a:pt x="3693" y="5804"/>
                      <a:pt x="3873" y="5830"/>
                    </a:cubicBezTo>
                    <a:cubicBezTo>
                      <a:pt x="4155" y="5830"/>
                      <a:pt x="4360" y="5522"/>
                      <a:pt x="4206" y="5266"/>
                    </a:cubicBezTo>
                    <a:cubicBezTo>
                      <a:pt x="4133" y="5156"/>
                      <a:pt x="3991" y="5099"/>
                      <a:pt x="3853" y="5099"/>
                    </a:cubicBezTo>
                    <a:close/>
                    <a:moveTo>
                      <a:pt x="7382" y="5816"/>
                    </a:moveTo>
                    <a:cubicBezTo>
                      <a:pt x="7341" y="5816"/>
                      <a:pt x="7300" y="5820"/>
                      <a:pt x="7258" y="5830"/>
                    </a:cubicBezTo>
                    <a:cubicBezTo>
                      <a:pt x="6822" y="5907"/>
                      <a:pt x="6540" y="6625"/>
                      <a:pt x="6924" y="6907"/>
                    </a:cubicBezTo>
                    <a:lnTo>
                      <a:pt x="6950" y="6907"/>
                    </a:lnTo>
                    <a:cubicBezTo>
                      <a:pt x="7001" y="6932"/>
                      <a:pt x="7078" y="6958"/>
                      <a:pt x="7155" y="6984"/>
                    </a:cubicBezTo>
                    <a:cubicBezTo>
                      <a:pt x="7196" y="6991"/>
                      <a:pt x="7238" y="6995"/>
                      <a:pt x="7280" y="6995"/>
                    </a:cubicBezTo>
                    <a:cubicBezTo>
                      <a:pt x="7524" y="6995"/>
                      <a:pt x="7767" y="6869"/>
                      <a:pt x="7899" y="6650"/>
                    </a:cubicBezTo>
                    <a:cubicBezTo>
                      <a:pt x="8085" y="6254"/>
                      <a:pt x="7785" y="5816"/>
                      <a:pt x="7382" y="5816"/>
                    </a:cubicBezTo>
                    <a:close/>
                    <a:moveTo>
                      <a:pt x="1704" y="7231"/>
                    </a:moveTo>
                    <a:cubicBezTo>
                      <a:pt x="1684" y="7231"/>
                      <a:pt x="1663" y="7234"/>
                      <a:pt x="1642" y="7240"/>
                    </a:cubicBezTo>
                    <a:cubicBezTo>
                      <a:pt x="1514" y="7266"/>
                      <a:pt x="1411" y="7497"/>
                      <a:pt x="1539" y="7599"/>
                    </a:cubicBezTo>
                    <a:cubicBezTo>
                      <a:pt x="1565" y="7599"/>
                      <a:pt x="1591" y="7625"/>
                      <a:pt x="1616" y="7625"/>
                    </a:cubicBezTo>
                    <a:cubicBezTo>
                      <a:pt x="1634" y="7629"/>
                      <a:pt x="1653" y="7631"/>
                      <a:pt x="1670" y="7631"/>
                    </a:cubicBezTo>
                    <a:cubicBezTo>
                      <a:pt x="1754" y="7631"/>
                      <a:pt x="1830" y="7586"/>
                      <a:pt x="1873" y="7522"/>
                    </a:cubicBezTo>
                    <a:cubicBezTo>
                      <a:pt x="1940" y="7387"/>
                      <a:pt x="1849" y="7231"/>
                      <a:pt x="1704" y="7231"/>
                    </a:cubicBezTo>
                    <a:close/>
                    <a:moveTo>
                      <a:pt x="5899" y="8599"/>
                    </a:moveTo>
                    <a:cubicBezTo>
                      <a:pt x="5822" y="8599"/>
                      <a:pt x="5770" y="8753"/>
                      <a:pt x="5847" y="8804"/>
                    </a:cubicBezTo>
                    <a:cubicBezTo>
                      <a:pt x="5847" y="8804"/>
                      <a:pt x="5873" y="8804"/>
                      <a:pt x="5873" y="8830"/>
                    </a:cubicBezTo>
                    <a:cubicBezTo>
                      <a:pt x="5924" y="8830"/>
                      <a:pt x="6001" y="8804"/>
                      <a:pt x="6027" y="8753"/>
                    </a:cubicBezTo>
                    <a:cubicBezTo>
                      <a:pt x="6052" y="8676"/>
                      <a:pt x="5975" y="8599"/>
                      <a:pt x="5899" y="8599"/>
                    </a:cubicBezTo>
                    <a:close/>
                    <a:moveTo>
                      <a:pt x="3453" y="8132"/>
                    </a:moveTo>
                    <a:cubicBezTo>
                      <a:pt x="3431" y="8132"/>
                      <a:pt x="3408" y="8134"/>
                      <a:pt x="3386" y="8138"/>
                    </a:cubicBezTo>
                    <a:cubicBezTo>
                      <a:pt x="3103" y="8189"/>
                      <a:pt x="2924" y="8651"/>
                      <a:pt x="3206" y="8830"/>
                    </a:cubicBezTo>
                    <a:cubicBezTo>
                      <a:pt x="3232" y="8856"/>
                      <a:pt x="3283" y="8856"/>
                      <a:pt x="3334" y="8881"/>
                    </a:cubicBezTo>
                    <a:cubicBezTo>
                      <a:pt x="3357" y="8885"/>
                      <a:pt x="3380" y="8886"/>
                      <a:pt x="3403" y="8886"/>
                    </a:cubicBezTo>
                    <a:cubicBezTo>
                      <a:pt x="3558" y="8886"/>
                      <a:pt x="3706" y="8810"/>
                      <a:pt x="3796" y="8676"/>
                    </a:cubicBezTo>
                    <a:cubicBezTo>
                      <a:pt x="3915" y="8415"/>
                      <a:pt x="3726" y="8132"/>
                      <a:pt x="3453" y="8132"/>
                    </a:cubicBezTo>
                    <a:close/>
                    <a:moveTo>
                      <a:pt x="7730" y="8742"/>
                    </a:moveTo>
                    <a:cubicBezTo>
                      <a:pt x="7579" y="8742"/>
                      <a:pt x="7427" y="8819"/>
                      <a:pt x="7386" y="8984"/>
                    </a:cubicBezTo>
                    <a:cubicBezTo>
                      <a:pt x="7386" y="9010"/>
                      <a:pt x="7386" y="9061"/>
                      <a:pt x="7386" y="9112"/>
                    </a:cubicBezTo>
                    <a:cubicBezTo>
                      <a:pt x="7437" y="9292"/>
                      <a:pt x="7565" y="9445"/>
                      <a:pt x="7745" y="9471"/>
                    </a:cubicBezTo>
                    <a:cubicBezTo>
                      <a:pt x="8027" y="9471"/>
                      <a:pt x="8232" y="9163"/>
                      <a:pt x="8052" y="8907"/>
                    </a:cubicBezTo>
                    <a:cubicBezTo>
                      <a:pt x="7993" y="8800"/>
                      <a:pt x="7862" y="8742"/>
                      <a:pt x="7730" y="8742"/>
                    </a:cubicBezTo>
                    <a:close/>
                    <a:moveTo>
                      <a:pt x="4824" y="10739"/>
                    </a:moveTo>
                    <a:cubicBezTo>
                      <a:pt x="4782" y="10739"/>
                      <a:pt x="4738" y="10744"/>
                      <a:pt x="4693" y="10753"/>
                    </a:cubicBezTo>
                    <a:cubicBezTo>
                      <a:pt x="4257" y="10830"/>
                      <a:pt x="4001" y="11522"/>
                      <a:pt x="4411" y="11805"/>
                    </a:cubicBezTo>
                    <a:lnTo>
                      <a:pt x="4386" y="11805"/>
                    </a:lnTo>
                    <a:cubicBezTo>
                      <a:pt x="4463" y="11856"/>
                      <a:pt x="4539" y="11881"/>
                      <a:pt x="4616" y="11907"/>
                    </a:cubicBezTo>
                    <a:cubicBezTo>
                      <a:pt x="4658" y="11915"/>
                      <a:pt x="4699" y="11918"/>
                      <a:pt x="4739" y="11918"/>
                    </a:cubicBezTo>
                    <a:cubicBezTo>
                      <a:pt x="4978" y="11918"/>
                      <a:pt x="5203" y="11793"/>
                      <a:pt x="5334" y="11574"/>
                    </a:cubicBezTo>
                    <a:cubicBezTo>
                      <a:pt x="5544" y="11178"/>
                      <a:pt x="5246" y="10739"/>
                      <a:pt x="4824" y="10739"/>
                    </a:cubicBezTo>
                    <a:close/>
                    <a:moveTo>
                      <a:pt x="816" y="10950"/>
                    </a:moveTo>
                    <a:cubicBezTo>
                      <a:pt x="784" y="10950"/>
                      <a:pt x="751" y="10953"/>
                      <a:pt x="719" y="10958"/>
                    </a:cubicBezTo>
                    <a:cubicBezTo>
                      <a:pt x="283" y="11035"/>
                      <a:pt x="1" y="11753"/>
                      <a:pt x="411" y="12035"/>
                    </a:cubicBezTo>
                    <a:cubicBezTo>
                      <a:pt x="462" y="12061"/>
                      <a:pt x="539" y="12087"/>
                      <a:pt x="616" y="12112"/>
                    </a:cubicBezTo>
                    <a:cubicBezTo>
                      <a:pt x="658" y="12120"/>
                      <a:pt x="700" y="12123"/>
                      <a:pt x="742" y="12123"/>
                    </a:cubicBezTo>
                    <a:cubicBezTo>
                      <a:pt x="986" y="12123"/>
                      <a:pt x="1229" y="12001"/>
                      <a:pt x="1360" y="11805"/>
                    </a:cubicBezTo>
                    <a:cubicBezTo>
                      <a:pt x="1550" y="11400"/>
                      <a:pt x="1232" y="10950"/>
                      <a:pt x="816" y="1095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7" name="Google Shape;337;p8"/>
              <p:cNvSpPr/>
              <p:nvPr/>
            </p:nvSpPr>
            <p:spPr>
              <a:xfrm rot="7018065">
                <a:off x="26288" y="1891085"/>
                <a:ext cx="730647" cy="1461766"/>
              </a:xfrm>
              <a:custGeom>
                <a:avLst/>
                <a:gdLst/>
                <a:ahLst/>
                <a:cxnLst/>
                <a:rect l="l" t="t" r="r" b="b"/>
                <a:pathLst>
                  <a:path w="30218" h="60461" extrusionOk="0">
                    <a:moveTo>
                      <a:pt x="29718" y="1"/>
                    </a:moveTo>
                    <a:cubicBezTo>
                      <a:pt x="29628" y="1"/>
                      <a:pt x="29537" y="37"/>
                      <a:pt x="29464" y="124"/>
                    </a:cubicBezTo>
                    <a:cubicBezTo>
                      <a:pt x="15053" y="18330"/>
                      <a:pt x="4052" y="40716"/>
                      <a:pt x="52" y="60025"/>
                    </a:cubicBezTo>
                    <a:cubicBezTo>
                      <a:pt x="1" y="60230"/>
                      <a:pt x="129" y="60409"/>
                      <a:pt x="334" y="60461"/>
                    </a:cubicBezTo>
                    <a:lnTo>
                      <a:pt x="411" y="60461"/>
                    </a:lnTo>
                    <a:cubicBezTo>
                      <a:pt x="565" y="60461"/>
                      <a:pt x="719" y="60333"/>
                      <a:pt x="744" y="60179"/>
                    </a:cubicBezTo>
                    <a:cubicBezTo>
                      <a:pt x="4745" y="40947"/>
                      <a:pt x="15668" y="18689"/>
                      <a:pt x="30028" y="560"/>
                    </a:cubicBezTo>
                    <a:cubicBezTo>
                      <a:pt x="30218" y="294"/>
                      <a:pt x="29972" y="1"/>
                      <a:pt x="29718"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338" name="Google Shape;338;p8"/>
            <p:cNvGrpSpPr/>
            <p:nvPr/>
          </p:nvGrpSpPr>
          <p:grpSpPr>
            <a:xfrm rot="10718516" flipH="1">
              <a:off x="-847229" y="2380751"/>
              <a:ext cx="1864385" cy="1723498"/>
              <a:chOff x="-1181840" y="1435015"/>
              <a:chExt cx="1864421" cy="1723531"/>
            </a:xfrm>
          </p:grpSpPr>
          <p:sp>
            <p:nvSpPr>
              <p:cNvPr id="339" name="Google Shape;339;p8"/>
              <p:cNvSpPr/>
              <p:nvPr/>
            </p:nvSpPr>
            <p:spPr>
              <a:xfrm rot="7018065">
                <a:off x="-856508" y="1589854"/>
                <a:ext cx="1164422" cy="1444262"/>
              </a:xfrm>
              <a:custGeom>
                <a:avLst/>
                <a:gdLst/>
                <a:ahLst/>
                <a:cxnLst/>
                <a:rect l="l" t="t" r="r" b="b"/>
                <a:pathLst>
                  <a:path w="48158" h="59737" extrusionOk="0">
                    <a:moveTo>
                      <a:pt x="39340" y="1"/>
                    </a:moveTo>
                    <a:cubicBezTo>
                      <a:pt x="38303" y="1"/>
                      <a:pt x="37263" y="153"/>
                      <a:pt x="36285" y="451"/>
                    </a:cubicBezTo>
                    <a:cubicBezTo>
                      <a:pt x="32695" y="1579"/>
                      <a:pt x="29823" y="4272"/>
                      <a:pt x="27259" y="7016"/>
                    </a:cubicBezTo>
                    <a:cubicBezTo>
                      <a:pt x="20361" y="14401"/>
                      <a:pt x="14874" y="22940"/>
                      <a:pt x="10489" y="32043"/>
                    </a:cubicBezTo>
                    <a:cubicBezTo>
                      <a:pt x="8976" y="35197"/>
                      <a:pt x="7591" y="37427"/>
                      <a:pt x="5873" y="40505"/>
                    </a:cubicBezTo>
                    <a:cubicBezTo>
                      <a:pt x="2185" y="47138"/>
                      <a:pt x="1874" y="57072"/>
                      <a:pt x="8" y="59727"/>
                    </a:cubicBezTo>
                    <a:lnTo>
                      <a:pt x="8" y="59727"/>
                    </a:lnTo>
                    <a:cubicBezTo>
                      <a:pt x="9880" y="45729"/>
                      <a:pt x="25415" y="30630"/>
                      <a:pt x="38721" y="19888"/>
                    </a:cubicBezTo>
                    <a:cubicBezTo>
                      <a:pt x="41311" y="17811"/>
                      <a:pt x="44029" y="15708"/>
                      <a:pt x="45773" y="12888"/>
                    </a:cubicBezTo>
                    <a:cubicBezTo>
                      <a:pt x="47542" y="10041"/>
                      <a:pt x="48157" y="6246"/>
                      <a:pt x="46388" y="3426"/>
                    </a:cubicBezTo>
                    <a:cubicBezTo>
                      <a:pt x="44910" y="1106"/>
                      <a:pt x="42136" y="1"/>
                      <a:pt x="39340" y="1"/>
                    </a:cubicBezTo>
                    <a:close/>
                    <a:moveTo>
                      <a:pt x="8" y="59727"/>
                    </a:moveTo>
                    <a:lnTo>
                      <a:pt x="8" y="59727"/>
                    </a:lnTo>
                    <a:cubicBezTo>
                      <a:pt x="5" y="59730"/>
                      <a:pt x="3" y="59733"/>
                      <a:pt x="1" y="59736"/>
                    </a:cubicBezTo>
                    <a:lnTo>
                      <a:pt x="1" y="59736"/>
                    </a:lnTo>
                    <a:cubicBezTo>
                      <a:pt x="3" y="59733"/>
                      <a:pt x="5" y="59730"/>
                      <a:pt x="8" y="59727"/>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0" name="Google Shape;340;p8"/>
              <p:cNvSpPr/>
              <p:nvPr/>
            </p:nvSpPr>
            <p:spPr>
              <a:xfrm rot="7018065">
                <a:off x="-807037" y="1559505"/>
                <a:ext cx="1164398" cy="1443996"/>
              </a:xfrm>
              <a:custGeom>
                <a:avLst/>
                <a:gdLst/>
                <a:ahLst/>
                <a:cxnLst/>
                <a:rect l="l" t="t" r="r" b="b"/>
                <a:pathLst>
                  <a:path w="48157" h="59726" extrusionOk="0">
                    <a:moveTo>
                      <a:pt x="39365" y="0"/>
                    </a:moveTo>
                    <a:cubicBezTo>
                      <a:pt x="38317" y="0"/>
                      <a:pt x="37267" y="157"/>
                      <a:pt x="36285" y="466"/>
                    </a:cubicBezTo>
                    <a:cubicBezTo>
                      <a:pt x="32695" y="1569"/>
                      <a:pt x="29823" y="4261"/>
                      <a:pt x="27258" y="7005"/>
                    </a:cubicBezTo>
                    <a:cubicBezTo>
                      <a:pt x="20361" y="14390"/>
                      <a:pt x="14873" y="22929"/>
                      <a:pt x="10488" y="32032"/>
                    </a:cubicBezTo>
                    <a:cubicBezTo>
                      <a:pt x="8975" y="35186"/>
                      <a:pt x="7591" y="37417"/>
                      <a:pt x="5873" y="40494"/>
                    </a:cubicBezTo>
                    <a:cubicBezTo>
                      <a:pt x="2180" y="47161"/>
                      <a:pt x="1872" y="57085"/>
                      <a:pt x="1" y="59726"/>
                    </a:cubicBezTo>
                    <a:lnTo>
                      <a:pt x="1" y="59726"/>
                    </a:lnTo>
                    <a:cubicBezTo>
                      <a:pt x="9873" y="45751"/>
                      <a:pt x="25412" y="30622"/>
                      <a:pt x="38721" y="19878"/>
                    </a:cubicBezTo>
                    <a:cubicBezTo>
                      <a:pt x="41310" y="17801"/>
                      <a:pt x="44029" y="15698"/>
                      <a:pt x="45772" y="12877"/>
                    </a:cubicBezTo>
                    <a:cubicBezTo>
                      <a:pt x="47542" y="10031"/>
                      <a:pt x="48157" y="6236"/>
                      <a:pt x="46362" y="3415"/>
                    </a:cubicBezTo>
                    <a:cubicBezTo>
                      <a:pt x="44909" y="1106"/>
                      <a:pt x="42145" y="0"/>
                      <a:pt x="3936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1" name="Google Shape;341;p8"/>
              <p:cNvSpPr/>
              <p:nvPr/>
            </p:nvSpPr>
            <p:spPr>
              <a:xfrm rot="7018065">
                <a:off x="-77650" y="2737347"/>
                <a:ext cx="428383" cy="209953"/>
              </a:xfrm>
              <a:custGeom>
                <a:avLst/>
                <a:gdLst/>
                <a:ahLst/>
                <a:cxnLst/>
                <a:rect l="l" t="t" r="r" b="b"/>
                <a:pathLst>
                  <a:path w="17717" h="8684" extrusionOk="0">
                    <a:moveTo>
                      <a:pt x="13244" y="85"/>
                    </a:moveTo>
                    <a:cubicBezTo>
                      <a:pt x="13109" y="85"/>
                      <a:pt x="12983" y="218"/>
                      <a:pt x="13050" y="351"/>
                    </a:cubicBezTo>
                    <a:cubicBezTo>
                      <a:pt x="13050" y="377"/>
                      <a:pt x="13075" y="403"/>
                      <a:pt x="13101" y="428"/>
                    </a:cubicBezTo>
                    <a:cubicBezTo>
                      <a:pt x="13139" y="454"/>
                      <a:pt x="13184" y="467"/>
                      <a:pt x="13229" y="467"/>
                    </a:cubicBezTo>
                    <a:cubicBezTo>
                      <a:pt x="13274" y="467"/>
                      <a:pt x="13319" y="454"/>
                      <a:pt x="13357" y="428"/>
                    </a:cubicBezTo>
                    <a:cubicBezTo>
                      <a:pt x="13511" y="351"/>
                      <a:pt x="13460" y="146"/>
                      <a:pt x="13306" y="95"/>
                    </a:cubicBezTo>
                    <a:cubicBezTo>
                      <a:pt x="13285" y="88"/>
                      <a:pt x="13264" y="85"/>
                      <a:pt x="13244" y="85"/>
                    </a:cubicBezTo>
                    <a:close/>
                    <a:moveTo>
                      <a:pt x="9983" y="0"/>
                    </a:moveTo>
                    <a:cubicBezTo>
                      <a:pt x="9903" y="0"/>
                      <a:pt x="9827" y="28"/>
                      <a:pt x="9767" y="95"/>
                    </a:cubicBezTo>
                    <a:cubicBezTo>
                      <a:pt x="9742" y="121"/>
                      <a:pt x="9716" y="172"/>
                      <a:pt x="9690" y="223"/>
                    </a:cubicBezTo>
                    <a:cubicBezTo>
                      <a:pt x="9639" y="403"/>
                      <a:pt x="9690" y="582"/>
                      <a:pt x="9844" y="685"/>
                    </a:cubicBezTo>
                    <a:cubicBezTo>
                      <a:pt x="9910" y="731"/>
                      <a:pt x="9982" y="752"/>
                      <a:pt x="10050" y="752"/>
                    </a:cubicBezTo>
                    <a:cubicBezTo>
                      <a:pt x="10249" y="752"/>
                      <a:pt x="10428" y="580"/>
                      <a:pt x="10408" y="351"/>
                    </a:cubicBezTo>
                    <a:cubicBezTo>
                      <a:pt x="10390" y="169"/>
                      <a:pt x="10178" y="0"/>
                      <a:pt x="9983" y="0"/>
                    </a:cubicBezTo>
                    <a:close/>
                    <a:moveTo>
                      <a:pt x="7556" y="654"/>
                    </a:moveTo>
                    <a:cubicBezTo>
                      <a:pt x="7486" y="654"/>
                      <a:pt x="7412" y="721"/>
                      <a:pt x="7434" y="787"/>
                    </a:cubicBezTo>
                    <a:lnTo>
                      <a:pt x="7434" y="813"/>
                    </a:lnTo>
                    <a:cubicBezTo>
                      <a:pt x="7460" y="839"/>
                      <a:pt x="7460" y="839"/>
                      <a:pt x="7460" y="839"/>
                    </a:cubicBezTo>
                    <a:cubicBezTo>
                      <a:pt x="7485" y="864"/>
                      <a:pt x="7517" y="877"/>
                      <a:pt x="7546" y="877"/>
                    </a:cubicBezTo>
                    <a:cubicBezTo>
                      <a:pt x="7575" y="877"/>
                      <a:pt x="7601" y="864"/>
                      <a:pt x="7613" y="839"/>
                    </a:cubicBezTo>
                    <a:cubicBezTo>
                      <a:pt x="7690" y="787"/>
                      <a:pt x="7690" y="685"/>
                      <a:pt x="7588" y="659"/>
                    </a:cubicBezTo>
                    <a:cubicBezTo>
                      <a:pt x="7578" y="656"/>
                      <a:pt x="7567" y="654"/>
                      <a:pt x="7556" y="654"/>
                    </a:cubicBezTo>
                    <a:close/>
                    <a:moveTo>
                      <a:pt x="12799" y="1638"/>
                    </a:moveTo>
                    <a:cubicBezTo>
                      <a:pt x="12396" y="1638"/>
                      <a:pt x="11973" y="2067"/>
                      <a:pt x="12178" y="2454"/>
                    </a:cubicBezTo>
                    <a:lnTo>
                      <a:pt x="12152" y="2454"/>
                    </a:lnTo>
                    <a:cubicBezTo>
                      <a:pt x="12203" y="2531"/>
                      <a:pt x="12255" y="2582"/>
                      <a:pt x="12306" y="2634"/>
                    </a:cubicBezTo>
                    <a:cubicBezTo>
                      <a:pt x="12435" y="2734"/>
                      <a:pt x="12595" y="2786"/>
                      <a:pt x="12756" y="2786"/>
                    </a:cubicBezTo>
                    <a:cubicBezTo>
                      <a:pt x="12885" y="2786"/>
                      <a:pt x="13013" y="2753"/>
                      <a:pt x="13127" y="2685"/>
                    </a:cubicBezTo>
                    <a:cubicBezTo>
                      <a:pt x="13511" y="2403"/>
                      <a:pt x="13409" y="1787"/>
                      <a:pt x="12947" y="1659"/>
                    </a:cubicBezTo>
                    <a:cubicBezTo>
                      <a:pt x="12899" y="1645"/>
                      <a:pt x="12849" y="1638"/>
                      <a:pt x="12799" y="1638"/>
                    </a:cubicBezTo>
                    <a:close/>
                    <a:moveTo>
                      <a:pt x="6278" y="2155"/>
                    </a:moveTo>
                    <a:cubicBezTo>
                      <a:pt x="6196" y="2155"/>
                      <a:pt x="6115" y="2183"/>
                      <a:pt x="6049" y="2249"/>
                    </a:cubicBezTo>
                    <a:lnTo>
                      <a:pt x="6075" y="2249"/>
                    </a:lnTo>
                    <a:cubicBezTo>
                      <a:pt x="6049" y="2275"/>
                      <a:pt x="6024" y="2326"/>
                      <a:pt x="5998" y="2377"/>
                    </a:cubicBezTo>
                    <a:cubicBezTo>
                      <a:pt x="5947" y="2557"/>
                      <a:pt x="5998" y="2736"/>
                      <a:pt x="6152" y="2839"/>
                    </a:cubicBezTo>
                    <a:cubicBezTo>
                      <a:pt x="6212" y="2886"/>
                      <a:pt x="6279" y="2906"/>
                      <a:pt x="6345" y="2906"/>
                    </a:cubicBezTo>
                    <a:cubicBezTo>
                      <a:pt x="6532" y="2906"/>
                      <a:pt x="6709" y="2740"/>
                      <a:pt x="6690" y="2531"/>
                    </a:cubicBezTo>
                    <a:cubicBezTo>
                      <a:pt x="6690" y="2330"/>
                      <a:pt x="6481" y="2155"/>
                      <a:pt x="6278" y="2155"/>
                    </a:cubicBezTo>
                    <a:close/>
                    <a:moveTo>
                      <a:pt x="15296" y="2488"/>
                    </a:moveTo>
                    <a:cubicBezTo>
                      <a:pt x="15012" y="2488"/>
                      <a:pt x="14712" y="2798"/>
                      <a:pt x="14870" y="3070"/>
                    </a:cubicBezTo>
                    <a:cubicBezTo>
                      <a:pt x="14896" y="3121"/>
                      <a:pt x="14922" y="3146"/>
                      <a:pt x="14947" y="3198"/>
                    </a:cubicBezTo>
                    <a:cubicBezTo>
                      <a:pt x="15046" y="3268"/>
                      <a:pt x="15152" y="3308"/>
                      <a:pt x="15258" y="3308"/>
                    </a:cubicBezTo>
                    <a:cubicBezTo>
                      <a:pt x="15344" y="3308"/>
                      <a:pt x="15430" y="3281"/>
                      <a:pt x="15511" y="3223"/>
                    </a:cubicBezTo>
                    <a:cubicBezTo>
                      <a:pt x="15793" y="3044"/>
                      <a:pt x="15716" y="2608"/>
                      <a:pt x="15409" y="2505"/>
                    </a:cubicBezTo>
                    <a:cubicBezTo>
                      <a:pt x="15372" y="2493"/>
                      <a:pt x="15334" y="2488"/>
                      <a:pt x="15296" y="2488"/>
                    </a:cubicBezTo>
                    <a:close/>
                    <a:moveTo>
                      <a:pt x="3455" y="3035"/>
                    </a:moveTo>
                    <a:cubicBezTo>
                      <a:pt x="3318" y="3035"/>
                      <a:pt x="3186" y="3190"/>
                      <a:pt x="3254" y="3326"/>
                    </a:cubicBezTo>
                    <a:cubicBezTo>
                      <a:pt x="3254" y="3352"/>
                      <a:pt x="3280" y="3352"/>
                      <a:pt x="3306" y="3377"/>
                    </a:cubicBezTo>
                    <a:cubicBezTo>
                      <a:pt x="3348" y="3420"/>
                      <a:pt x="3398" y="3439"/>
                      <a:pt x="3447" y="3439"/>
                    </a:cubicBezTo>
                    <a:cubicBezTo>
                      <a:pt x="3488" y="3439"/>
                      <a:pt x="3527" y="3426"/>
                      <a:pt x="3562" y="3403"/>
                    </a:cubicBezTo>
                    <a:cubicBezTo>
                      <a:pt x="3690" y="3300"/>
                      <a:pt x="3665" y="3095"/>
                      <a:pt x="3511" y="3044"/>
                    </a:cubicBezTo>
                    <a:cubicBezTo>
                      <a:pt x="3492" y="3038"/>
                      <a:pt x="3474" y="3035"/>
                      <a:pt x="3455" y="3035"/>
                    </a:cubicBezTo>
                    <a:close/>
                    <a:moveTo>
                      <a:pt x="10101" y="2744"/>
                    </a:moveTo>
                    <a:cubicBezTo>
                      <a:pt x="10028" y="2744"/>
                      <a:pt x="9956" y="2766"/>
                      <a:pt x="9894" y="2817"/>
                    </a:cubicBezTo>
                    <a:lnTo>
                      <a:pt x="9894" y="2817"/>
                    </a:lnTo>
                    <a:cubicBezTo>
                      <a:pt x="9894" y="2816"/>
                      <a:pt x="9895" y="2815"/>
                      <a:pt x="9896" y="2813"/>
                    </a:cubicBezTo>
                    <a:lnTo>
                      <a:pt x="9896" y="2813"/>
                    </a:lnTo>
                    <a:lnTo>
                      <a:pt x="9870" y="2839"/>
                    </a:lnTo>
                    <a:cubicBezTo>
                      <a:pt x="9878" y="2831"/>
                      <a:pt x="9886" y="2824"/>
                      <a:pt x="9894" y="2817"/>
                    </a:cubicBezTo>
                    <a:lnTo>
                      <a:pt x="9894" y="2817"/>
                    </a:lnTo>
                    <a:cubicBezTo>
                      <a:pt x="9869" y="2867"/>
                      <a:pt x="9844" y="2916"/>
                      <a:pt x="9819" y="2941"/>
                    </a:cubicBezTo>
                    <a:cubicBezTo>
                      <a:pt x="9767" y="3121"/>
                      <a:pt x="9819" y="3300"/>
                      <a:pt x="9973" y="3429"/>
                    </a:cubicBezTo>
                    <a:cubicBezTo>
                      <a:pt x="10030" y="3467"/>
                      <a:pt x="10094" y="3485"/>
                      <a:pt x="10158" y="3485"/>
                    </a:cubicBezTo>
                    <a:cubicBezTo>
                      <a:pt x="10348" y="3485"/>
                      <a:pt x="10530" y="3326"/>
                      <a:pt x="10511" y="3095"/>
                    </a:cubicBezTo>
                    <a:cubicBezTo>
                      <a:pt x="10511" y="2913"/>
                      <a:pt x="10304" y="2744"/>
                      <a:pt x="10101" y="2744"/>
                    </a:cubicBezTo>
                    <a:close/>
                    <a:moveTo>
                      <a:pt x="14770" y="4548"/>
                    </a:moveTo>
                    <a:cubicBezTo>
                      <a:pt x="14646" y="4548"/>
                      <a:pt x="14495" y="4700"/>
                      <a:pt x="14563" y="4813"/>
                    </a:cubicBezTo>
                    <a:cubicBezTo>
                      <a:pt x="14588" y="4839"/>
                      <a:pt x="14588" y="4865"/>
                      <a:pt x="14614" y="4890"/>
                    </a:cubicBezTo>
                    <a:cubicBezTo>
                      <a:pt x="14661" y="4922"/>
                      <a:pt x="14719" y="4944"/>
                      <a:pt x="14780" y="4944"/>
                    </a:cubicBezTo>
                    <a:cubicBezTo>
                      <a:pt x="14818" y="4944"/>
                      <a:pt x="14857" y="4935"/>
                      <a:pt x="14896" y="4916"/>
                    </a:cubicBezTo>
                    <a:cubicBezTo>
                      <a:pt x="15024" y="4813"/>
                      <a:pt x="14998" y="4608"/>
                      <a:pt x="14819" y="4557"/>
                    </a:cubicBezTo>
                    <a:cubicBezTo>
                      <a:pt x="14804" y="4551"/>
                      <a:pt x="14787" y="4548"/>
                      <a:pt x="14770" y="4548"/>
                    </a:cubicBezTo>
                    <a:close/>
                    <a:moveTo>
                      <a:pt x="4573" y="4622"/>
                    </a:moveTo>
                    <a:cubicBezTo>
                      <a:pt x="4312" y="4622"/>
                      <a:pt x="4040" y="4894"/>
                      <a:pt x="4177" y="5147"/>
                    </a:cubicBezTo>
                    <a:cubicBezTo>
                      <a:pt x="4203" y="5172"/>
                      <a:pt x="4229" y="5224"/>
                      <a:pt x="4254" y="5249"/>
                    </a:cubicBezTo>
                    <a:cubicBezTo>
                      <a:pt x="4344" y="5324"/>
                      <a:pt x="4451" y="5364"/>
                      <a:pt x="4555" y="5364"/>
                    </a:cubicBezTo>
                    <a:cubicBezTo>
                      <a:pt x="4630" y="5364"/>
                      <a:pt x="4703" y="5343"/>
                      <a:pt x="4767" y="5300"/>
                    </a:cubicBezTo>
                    <a:cubicBezTo>
                      <a:pt x="5024" y="5121"/>
                      <a:pt x="4972" y="4711"/>
                      <a:pt x="4665" y="4634"/>
                    </a:cubicBezTo>
                    <a:cubicBezTo>
                      <a:pt x="4635" y="4626"/>
                      <a:pt x="4604" y="4622"/>
                      <a:pt x="4573" y="4622"/>
                    </a:cubicBezTo>
                    <a:close/>
                    <a:moveTo>
                      <a:pt x="8987" y="4400"/>
                    </a:moveTo>
                    <a:cubicBezTo>
                      <a:pt x="8604" y="4400"/>
                      <a:pt x="8182" y="4821"/>
                      <a:pt x="8383" y="5224"/>
                    </a:cubicBezTo>
                    <a:cubicBezTo>
                      <a:pt x="8408" y="5275"/>
                      <a:pt x="8460" y="5352"/>
                      <a:pt x="8537" y="5403"/>
                    </a:cubicBezTo>
                    <a:cubicBezTo>
                      <a:pt x="8665" y="5503"/>
                      <a:pt x="8818" y="5555"/>
                      <a:pt x="8972" y="5555"/>
                    </a:cubicBezTo>
                    <a:cubicBezTo>
                      <a:pt x="9094" y="5555"/>
                      <a:pt x="9218" y="5522"/>
                      <a:pt x="9331" y="5454"/>
                    </a:cubicBezTo>
                    <a:cubicBezTo>
                      <a:pt x="9716" y="5172"/>
                      <a:pt x="9614" y="4557"/>
                      <a:pt x="9152" y="4429"/>
                    </a:cubicBezTo>
                    <a:cubicBezTo>
                      <a:pt x="9099" y="4409"/>
                      <a:pt x="9044" y="4400"/>
                      <a:pt x="8987" y="4400"/>
                    </a:cubicBezTo>
                    <a:close/>
                    <a:moveTo>
                      <a:pt x="16985" y="4741"/>
                    </a:moveTo>
                    <a:cubicBezTo>
                      <a:pt x="16596" y="4741"/>
                      <a:pt x="16152" y="5169"/>
                      <a:pt x="16358" y="5557"/>
                    </a:cubicBezTo>
                    <a:cubicBezTo>
                      <a:pt x="16409" y="5634"/>
                      <a:pt x="16460" y="5685"/>
                      <a:pt x="16511" y="5736"/>
                    </a:cubicBezTo>
                    <a:cubicBezTo>
                      <a:pt x="16640" y="5836"/>
                      <a:pt x="16793" y="5889"/>
                      <a:pt x="16947" y="5889"/>
                    </a:cubicBezTo>
                    <a:cubicBezTo>
                      <a:pt x="17069" y="5889"/>
                      <a:pt x="17193" y="5856"/>
                      <a:pt x="17306" y="5788"/>
                    </a:cubicBezTo>
                    <a:cubicBezTo>
                      <a:pt x="17717" y="5506"/>
                      <a:pt x="17614" y="4890"/>
                      <a:pt x="17127" y="4762"/>
                    </a:cubicBezTo>
                    <a:cubicBezTo>
                      <a:pt x="17081" y="4748"/>
                      <a:pt x="17034" y="4741"/>
                      <a:pt x="16985" y="4741"/>
                    </a:cubicBezTo>
                    <a:close/>
                    <a:moveTo>
                      <a:pt x="6587" y="6245"/>
                    </a:moveTo>
                    <a:cubicBezTo>
                      <a:pt x="6511" y="6245"/>
                      <a:pt x="6414" y="6334"/>
                      <a:pt x="6460" y="6403"/>
                    </a:cubicBezTo>
                    <a:cubicBezTo>
                      <a:pt x="6460" y="6429"/>
                      <a:pt x="6485" y="6429"/>
                      <a:pt x="6485" y="6454"/>
                    </a:cubicBezTo>
                    <a:cubicBezTo>
                      <a:pt x="6511" y="6467"/>
                      <a:pt x="6536" y="6474"/>
                      <a:pt x="6562" y="6474"/>
                    </a:cubicBezTo>
                    <a:cubicBezTo>
                      <a:pt x="6588" y="6474"/>
                      <a:pt x="6613" y="6467"/>
                      <a:pt x="6639" y="6454"/>
                    </a:cubicBezTo>
                    <a:cubicBezTo>
                      <a:pt x="6716" y="6403"/>
                      <a:pt x="6690" y="6275"/>
                      <a:pt x="6613" y="6249"/>
                    </a:cubicBezTo>
                    <a:cubicBezTo>
                      <a:pt x="6605" y="6246"/>
                      <a:pt x="6596" y="6245"/>
                      <a:pt x="6587" y="6245"/>
                    </a:cubicBezTo>
                    <a:close/>
                    <a:moveTo>
                      <a:pt x="813" y="5837"/>
                    </a:moveTo>
                    <a:cubicBezTo>
                      <a:pt x="428" y="5837"/>
                      <a:pt x="1" y="6278"/>
                      <a:pt x="203" y="6659"/>
                    </a:cubicBezTo>
                    <a:cubicBezTo>
                      <a:pt x="228" y="6711"/>
                      <a:pt x="280" y="6788"/>
                      <a:pt x="357" y="6839"/>
                    </a:cubicBezTo>
                    <a:cubicBezTo>
                      <a:pt x="485" y="6939"/>
                      <a:pt x="638" y="6991"/>
                      <a:pt x="792" y="6991"/>
                    </a:cubicBezTo>
                    <a:cubicBezTo>
                      <a:pt x="915" y="6991"/>
                      <a:pt x="1038" y="6958"/>
                      <a:pt x="1152" y="6890"/>
                    </a:cubicBezTo>
                    <a:cubicBezTo>
                      <a:pt x="1536" y="6608"/>
                      <a:pt x="1434" y="5993"/>
                      <a:pt x="972" y="5865"/>
                    </a:cubicBezTo>
                    <a:cubicBezTo>
                      <a:pt x="921" y="5845"/>
                      <a:pt x="868" y="5837"/>
                      <a:pt x="813" y="5837"/>
                    </a:cubicBezTo>
                    <a:close/>
                    <a:moveTo>
                      <a:pt x="8010" y="7201"/>
                    </a:moveTo>
                    <a:cubicBezTo>
                      <a:pt x="7933" y="7201"/>
                      <a:pt x="7856" y="7225"/>
                      <a:pt x="7791" y="7279"/>
                    </a:cubicBezTo>
                    <a:lnTo>
                      <a:pt x="7791" y="7279"/>
                    </a:lnTo>
                    <a:cubicBezTo>
                      <a:pt x="7792" y="7278"/>
                      <a:pt x="7792" y="7276"/>
                      <a:pt x="7793" y="7275"/>
                    </a:cubicBezTo>
                    <a:lnTo>
                      <a:pt x="7793" y="7275"/>
                    </a:lnTo>
                    <a:lnTo>
                      <a:pt x="7767" y="7301"/>
                    </a:lnTo>
                    <a:cubicBezTo>
                      <a:pt x="7775" y="7293"/>
                      <a:pt x="7783" y="7286"/>
                      <a:pt x="7791" y="7279"/>
                    </a:cubicBezTo>
                    <a:lnTo>
                      <a:pt x="7791" y="7279"/>
                    </a:lnTo>
                    <a:cubicBezTo>
                      <a:pt x="7766" y="7328"/>
                      <a:pt x="7741" y="7353"/>
                      <a:pt x="7716" y="7403"/>
                    </a:cubicBezTo>
                    <a:cubicBezTo>
                      <a:pt x="7665" y="7583"/>
                      <a:pt x="7716" y="7762"/>
                      <a:pt x="7870" y="7890"/>
                    </a:cubicBezTo>
                    <a:cubicBezTo>
                      <a:pt x="7928" y="7929"/>
                      <a:pt x="7992" y="7946"/>
                      <a:pt x="8055" y="7946"/>
                    </a:cubicBezTo>
                    <a:cubicBezTo>
                      <a:pt x="8245" y="7946"/>
                      <a:pt x="8428" y="7788"/>
                      <a:pt x="8408" y="7557"/>
                    </a:cubicBezTo>
                    <a:cubicBezTo>
                      <a:pt x="8408" y="7360"/>
                      <a:pt x="8209" y="7201"/>
                      <a:pt x="8010" y="7201"/>
                    </a:cubicBezTo>
                    <a:close/>
                    <a:moveTo>
                      <a:pt x="4446" y="7536"/>
                    </a:moveTo>
                    <a:cubicBezTo>
                      <a:pt x="4057" y="7536"/>
                      <a:pt x="3613" y="7964"/>
                      <a:pt x="3818" y="8352"/>
                    </a:cubicBezTo>
                    <a:cubicBezTo>
                      <a:pt x="3844" y="8429"/>
                      <a:pt x="3895" y="8480"/>
                      <a:pt x="3972" y="8531"/>
                    </a:cubicBezTo>
                    <a:cubicBezTo>
                      <a:pt x="4087" y="8631"/>
                      <a:pt x="4241" y="8684"/>
                      <a:pt x="4399" y="8684"/>
                    </a:cubicBezTo>
                    <a:cubicBezTo>
                      <a:pt x="4525" y="8684"/>
                      <a:pt x="4654" y="8651"/>
                      <a:pt x="4767" y="8583"/>
                    </a:cubicBezTo>
                    <a:cubicBezTo>
                      <a:pt x="5152" y="8301"/>
                      <a:pt x="5049" y="7685"/>
                      <a:pt x="4588" y="7557"/>
                    </a:cubicBezTo>
                    <a:cubicBezTo>
                      <a:pt x="4542" y="7543"/>
                      <a:pt x="4495" y="7536"/>
                      <a:pt x="4446" y="7536"/>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2" name="Google Shape;342;p8"/>
              <p:cNvSpPr/>
              <p:nvPr/>
            </p:nvSpPr>
            <p:spPr>
              <a:xfrm rot="7018065">
                <a:off x="-731525" y="1533356"/>
                <a:ext cx="961945" cy="1237331"/>
              </a:xfrm>
              <a:custGeom>
                <a:avLst/>
                <a:gdLst/>
                <a:ahLst/>
                <a:cxnLst/>
                <a:rect l="l" t="t" r="r" b="b"/>
                <a:pathLst>
                  <a:path w="39784" h="51178" extrusionOk="0">
                    <a:moveTo>
                      <a:pt x="39268" y="0"/>
                    </a:moveTo>
                    <a:cubicBezTo>
                      <a:pt x="39198" y="0"/>
                      <a:pt x="39125" y="22"/>
                      <a:pt x="39054" y="72"/>
                    </a:cubicBezTo>
                    <a:cubicBezTo>
                      <a:pt x="26772" y="10380"/>
                      <a:pt x="10053" y="27535"/>
                      <a:pt x="104" y="50665"/>
                    </a:cubicBezTo>
                    <a:cubicBezTo>
                      <a:pt x="1" y="50895"/>
                      <a:pt x="180" y="51152"/>
                      <a:pt x="437" y="51177"/>
                    </a:cubicBezTo>
                    <a:cubicBezTo>
                      <a:pt x="565" y="51177"/>
                      <a:pt x="668" y="51075"/>
                      <a:pt x="719" y="50972"/>
                    </a:cubicBezTo>
                    <a:cubicBezTo>
                      <a:pt x="10668" y="27945"/>
                      <a:pt x="27310" y="10868"/>
                      <a:pt x="39516" y="611"/>
                    </a:cubicBezTo>
                    <a:cubicBezTo>
                      <a:pt x="39784" y="363"/>
                      <a:pt x="39555" y="0"/>
                      <a:pt x="39268"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343" name="Google Shape;343;p8"/>
          <p:cNvGrpSpPr/>
          <p:nvPr/>
        </p:nvGrpSpPr>
        <p:grpSpPr>
          <a:xfrm flipH="1">
            <a:off x="4387263" y="-1242186"/>
            <a:ext cx="2485895" cy="2298041"/>
            <a:chOff x="-1181840" y="1435015"/>
            <a:chExt cx="1864421" cy="1723531"/>
          </a:xfrm>
        </p:grpSpPr>
        <p:sp>
          <p:nvSpPr>
            <p:cNvPr id="344" name="Google Shape;344;p8"/>
            <p:cNvSpPr/>
            <p:nvPr/>
          </p:nvSpPr>
          <p:spPr>
            <a:xfrm rot="7018065">
              <a:off x="-856508" y="1589854"/>
              <a:ext cx="1164422" cy="1444262"/>
            </a:xfrm>
            <a:custGeom>
              <a:avLst/>
              <a:gdLst/>
              <a:ahLst/>
              <a:cxnLst/>
              <a:rect l="l" t="t" r="r" b="b"/>
              <a:pathLst>
                <a:path w="48158" h="59737" extrusionOk="0">
                  <a:moveTo>
                    <a:pt x="39340" y="1"/>
                  </a:moveTo>
                  <a:cubicBezTo>
                    <a:pt x="38303" y="1"/>
                    <a:pt x="37263" y="153"/>
                    <a:pt x="36285" y="451"/>
                  </a:cubicBezTo>
                  <a:cubicBezTo>
                    <a:pt x="32695" y="1579"/>
                    <a:pt x="29823" y="4272"/>
                    <a:pt x="27259" y="7016"/>
                  </a:cubicBezTo>
                  <a:cubicBezTo>
                    <a:pt x="20361" y="14401"/>
                    <a:pt x="14874" y="22940"/>
                    <a:pt x="10489" y="32043"/>
                  </a:cubicBezTo>
                  <a:cubicBezTo>
                    <a:pt x="8976" y="35197"/>
                    <a:pt x="7591" y="37427"/>
                    <a:pt x="5873" y="40505"/>
                  </a:cubicBezTo>
                  <a:cubicBezTo>
                    <a:pt x="2185" y="47138"/>
                    <a:pt x="1874" y="57072"/>
                    <a:pt x="8" y="59727"/>
                  </a:cubicBezTo>
                  <a:lnTo>
                    <a:pt x="8" y="59727"/>
                  </a:lnTo>
                  <a:cubicBezTo>
                    <a:pt x="9880" y="45729"/>
                    <a:pt x="25415" y="30630"/>
                    <a:pt x="38721" y="19888"/>
                  </a:cubicBezTo>
                  <a:cubicBezTo>
                    <a:pt x="41311" y="17811"/>
                    <a:pt x="44029" y="15708"/>
                    <a:pt x="45773" y="12888"/>
                  </a:cubicBezTo>
                  <a:cubicBezTo>
                    <a:pt x="47542" y="10041"/>
                    <a:pt x="48157" y="6246"/>
                    <a:pt x="46388" y="3426"/>
                  </a:cubicBezTo>
                  <a:cubicBezTo>
                    <a:pt x="44910" y="1106"/>
                    <a:pt x="42136" y="1"/>
                    <a:pt x="39340" y="1"/>
                  </a:cubicBezTo>
                  <a:close/>
                  <a:moveTo>
                    <a:pt x="8" y="59727"/>
                  </a:moveTo>
                  <a:lnTo>
                    <a:pt x="8" y="59727"/>
                  </a:lnTo>
                  <a:cubicBezTo>
                    <a:pt x="5" y="59730"/>
                    <a:pt x="3" y="59733"/>
                    <a:pt x="1" y="59736"/>
                  </a:cubicBezTo>
                  <a:lnTo>
                    <a:pt x="1" y="59736"/>
                  </a:lnTo>
                  <a:cubicBezTo>
                    <a:pt x="3" y="59733"/>
                    <a:pt x="5" y="59730"/>
                    <a:pt x="8" y="59727"/>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5" name="Google Shape;345;p8"/>
            <p:cNvSpPr/>
            <p:nvPr/>
          </p:nvSpPr>
          <p:spPr>
            <a:xfrm rot="7018065">
              <a:off x="-807037" y="1559505"/>
              <a:ext cx="1164398" cy="1443996"/>
            </a:xfrm>
            <a:custGeom>
              <a:avLst/>
              <a:gdLst/>
              <a:ahLst/>
              <a:cxnLst/>
              <a:rect l="l" t="t" r="r" b="b"/>
              <a:pathLst>
                <a:path w="48157" h="59726" extrusionOk="0">
                  <a:moveTo>
                    <a:pt x="39365" y="0"/>
                  </a:moveTo>
                  <a:cubicBezTo>
                    <a:pt x="38317" y="0"/>
                    <a:pt x="37267" y="157"/>
                    <a:pt x="36285" y="466"/>
                  </a:cubicBezTo>
                  <a:cubicBezTo>
                    <a:pt x="32695" y="1569"/>
                    <a:pt x="29823" y="4261"/>
                    <a:pt x="27258" y="7005"/>
                  </a:cubicBezTo>
                  <a:cubicBezTo>
                    <a:pt x="20361" y="14390"/>
                    <a:pt x="14873" y="22929"/>
                    <a:pt x="10488" y="32032"/>
                  </a:cubicBezTo>
                  <a:cubicBezTo>
                    <a:pt x="8975" y="35186"/>
                    <a:pt x="7591" y="37417"/>
                    <a:pt x="5873" y="40494"/>
                  </a:cubicBezTo>
                  <a:cubicBezTo>
                    <a:pt x="2180" y="47161"/>
                    <a:pt x="1872" y="57085"/>
                    <a:pt x="1" y="59726"/>
                  </a:cubicBezTo>
                  <a:lnTo>
                    <a:pt x="1" y="59726"/>
                  </a:lnTo>
                  <a:cubicBezTo>
                    <a:pt x="9873" y="45751"/>
                    <a:pt x="25412" y="30622"/>
                    <a:pt x="38721" y="19878"/>
                  </a:cubicBezTo>
                  <a:cubicBezTo>
                    <a:pt x="41310" y="17801"/>
                    <a:pt x="44029" y="15698"/>
                    <a:pt x="45772" y="12877"/>
                  </a:cubicBezTo>
                  <a:cubicBezTo>
                    <a:pt x="47542" y="10031"/>
                    <a:pt x="48157" y="6236"/>
                    <a:pt x="46362" y="3415"/>
                  </a:cubicBezTo>
                  <a:cubicBezTo>
                    <a:pt x="44909" y="1106"/>
                    <a:pt x="42145" y="0"/>
                    <a:pt x="3936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6" name="Google Shape;346;p8"/>
            <p:cNvSpPr/>
            <p:nvPr/>
          </p:nvSpPr>
          <p:spPr>
            <a:xfrm rot="7018065">
              <a:off x="-77650" y="2737347"/>
              <a:ext cx="428383" cy="209953"/>
            </a:xfrm>
            <a:custGeom>
              <a:avLst/>
              <a:gdLst/>
              <a:ahLst/>
              <a:cxnLst/>
              <a:rect l="l" t="t" r="r" b="b"/>
              <a:pathLst>
                <a:path w="17717" h="8684" extrusionOk="0">
                  <a:moveTo>
                    <a:pt x="13244" y="85"/>
                  </a:moveTo>
                  <a:cubicBezTo>
                    <a:pt x="13109" y="85"/>
                    <a:pt x="12983" y="218"/>
                    <a:pt x="13050" y="351"/>
                  </a:cubicBezTo>
                  <a:cubicBezTo>
                    <a:pt x="13050" y="377"/>
                    <a:pt x="13075" y="403"/>
                    <a:pt x="13101" y="428"/>
                  </a:cubicBezTo>
                  <a:cubicBezTo>
                    <a:pt x="13139" y="454"/>
                    <a:pt x="13184" y="467"/>
                    <a:pt x="13229" y="467"/>
                  </a:cubicBezTo>
                  <a:cubicBezTo>
                    <a:pt x="13274" y="467"/>
                    <a:pt x="13319" y="454"/>
                    <a:pt x="13357" y="428"/>
                  </a:cubicBezTo>
                  <a:cubicBezTo>
                    <a:pt x="13511" y="351"/>
                    <a:pt x="13460" y="146"/>
                    <a:pt x="13306" y="95"/>
                  </a:cubicBezTo>
                  <a:cubicBezTo>
                    <a:pt x="13285" y="88"/>
                    <a:pt x="13264" y="85"/>
                    <a:pt x="13244" y="85"/>
                  </a:cubicBezTo>
                  <a:close/>
                  <a:moveTo>
                    <a:pt x="9983" y="0"/>
                  </a:moveTo>
                  <a:cubicBezTo>
                    <a:pt x="9903" y="0"/>
                    <a:pt x="9827" y="28"/>
                    <a:pt x="9767" y="95"/>
                  </a:cubicBezTo>
                  <a:cubicBezTo>
                    <a:pt x="9742" y="121"/>
                    <a:pt x="9716" y="172"/>
                    <a:pt x="9690" y="223"/>
                  </a:cubicBezTo>
                  <a:cubicBezTo>
                    <a:pt x="9639" y="403"/>
                    <a:pt x="9690" y="582"/>
                    <a:pt x="9844" y="685"/>
                  </a:cubicBezTo>
                  <a:cubicBezTo>
                    <a:pt x="9910" y="731"/>
                    <a:pt x="9982" y="752"/>
                    <a:pt x="10050" y="752"/>
                  </a:cubicBezTo>
                  <a:cubicBezTo>
                    <a:pt x="10249" y="752"/>
                    <a:pt x="10428" y="580"/>
                    <a:pt x="10408" y="351"/>
                  </a:cubicBezTo>
                  <a:cubicBezTo>
                    <a:pt x="10390" y="169"/>
                    <a:pt x="10178" y="0"/>
                    <a:pt x="9983" y="0"/>
                  </a:cubicBezTo>
                  <a:close/>
                  <a:moveTo>
                    <a:pt x="7556" y="654"/>
                  </a:moveTo>
                  <a:cubicBezTo>
                    <a:pt x="7486" y="654"/>
                    <a:pt x="7412" y="721"/>
                    <a:pt x="7434" y="787"/>
                  </a:cubicBezTo>
                  <a:lnTo>
                    <a:pt x="7434" y="813"/>
                  </a:lnTo>
                  <a:cubicBezTo>
                    <a:pt x="7460" y="839"/>
                    <a:pt x="7460" y="839"/>
                    <a:pt x="7460" y="839"/>
                  </a:cubicBezTo>
                  <a:cubicBezTo>
                    <a:pt x="7485" y="864"/>
                    <a:pt x="7517" y="877"/>
                    <a:pt x="7546" y="877"/>
                  </a:cubicBezTo>
                  <a:cubicBezTo>
                    <a:pt x="7575" y="877"/>
                    <a:pt x="7601" y="864"/>
                    <a:pt x="7613" y="839"/>
                  </a:cubicBezTo>
                  <a:cubicBezTo>
                    <a:pt x="7690" y="787"/>
                    <a:pt x="7690" y="685"/>
                    <a:pt x="7588" y="659"/>
                  </a:cubicBezTo>
                  <a:cubicBezTo>
                    <a:pt x="7578" y="656"/>
                    <a:pt x="7567" y="654"/>
                    <a:pt x="7556" y="654"/>
                  </a:cubicBezTo>
                  <a:close/>
                  <a:moveTo>
                    <a:pt x="12799" y="1638"/>
                  </a:moveTo>
                  <a:cubicBezTo>
                    <a:pt x="12396" y="1638"/>
                    <a:pt x="11973" y="2067"/>
                    <a:pt x="12178" y="2454"/>
                  </a:cubicBezTo>
                  <a:lnTo>
                    <a:pt x="12152" y="2454"/>
                  </a:lnTo>
                  <a:cubicBezTo>
                    <a:pt x="12203" y="2531"/>
                    <a:pt x="12255" y="2582"/>
                    <a:pt x="12306" y="2634"/>
                  </a:cubicBezTo>
                  <a:cubicBezTo>
                    <a:pt x="12435" y="2734"/>
                    <a:pt x="12595" y="2786"/>
                    <a:pt x="12756" y="2786"/>
                  </a:cubicBezTo>
                  <a:cubicBezTo>
                    <a:pt x="12885" y="2786"/>
                    <a:pt x="13013" y="2753"/>
                    <a:pt x="13127" y="2685"/>
                  </a:cubicBezTo>
                  <a:cubicBezTo>
                    <a:pt x="13511" y="2403"/>
                    <a:pt x="13409" y="1787"/>
                    <a:pt x="12947" y="1659"/>
                  </a:cubicBezTo>
                  <a:cubicBezTo>
                    <a:pt x="12899" y="1645"/>
                    <a:pt x="12849" y="1638"/>
                    <a:pt x="12799" y="1638"/>
                  </a:cubicBezTo>
                  <a:close/>
                  <a:moveTo>
                    <a:pt x="6278" y="2155"/>
                  </a:moveTo>
                  <a:cubicBezTo>
                    <a:pt x="6196" y="2155"/>
                    <a:pt x="6115" y="2183"/>
                    <a:pt x="6049" y="2249"/>
                  </a:cubicBezTo>
                  <a:lnTo>
                    <a:pt x="6075" y="2249"/>
                  </a:lnTo>
                  <a:cubicBezTo>
                    <a:pt x="6049" y="2275"/>
                    <a:pt x="6024" y="2326"/>
                    <a:pt x="5998" y="2377"/>
                  </a:cubicBezTo>
                  <a:cubicBezTo>
                    <a:pt x="5947" y="2557"/>
                    <a:pt x="5998" y="2736"/>
                    <a:pt x="6152" y="2839"/>
                  </a:cubicBezTo>
                  <a:cubicBezTo>
                    <a:pt x="6212" y="2886"/>
                    <a:pt x="6279" y="2906"/>
                    <a:pt x="6345" y="2906"/>
                  </a:cubicBezTo>
                  <a:cubicBezTo>
                    <a:pt x="6532" y="2906"/>
                    <a:pt x="6709" y="2740"/>
                    <a:pt x="6690" y="2531"/>
                  </a:cubicBezTo>
                  <a:cubicBezTo>
                    <a:pt x="6690" y="2330"/>
                    <a:pt x="6481" y="2155"/>
                    <a:pt x="6278" y="2155"/>
                  </a:cubicBezTo>
                  <a:close/>
                  <a:moveTo>
                    <a:pt x="15296" y="2488"/>
                  </a:moveTo>
                  <a:cubicBezTo>
                    <a:pt x="15012" y="2488"/>
                    <a:pt x="14712" y="2798"/>
                    <a:pt x="14870" y="3070"/>
                  </a:cubicBezTo>
                  <a:cubicBezTo>
                    <a:pt x="14896" y="3121"/>
                    <a:pt x="14922" y="3146"/>
                    <a:pt x="14947" y="3198"/>
                  </a:cubicBezTo>
                  <a:cubicBezTo>
                    <a:pt x="15046" y="3268"/>
                    <a:pt x="15152" y="3308"/>
                    <a:pt x="15258" y="3308"/>
                  </a:cubicBezTo>
                  <a:cubicBezTo>
                    <a:pt x="15344" y="3308"/>
                    <a:pt x="15430" y="3281"/>
                    <a:pt x="15511" y="3223"/>
                  </a:cubicBezTo>
                  <a:cubicBezTo>
                    <a:pt x="15793" y="3044"/>
                    <a:pt x="15716" y="2608"/>
                    <a:pt x="15409" y="2505"/>
                  </a:cubicBezTo>
                  <a:cubicBezTo>
                    <a:pt x="15372" y="2493"/>
                    <a:pt x="15334" y="2488"/>
                    <a:pt x="15296" y="2488"/>
                  </a:cubicBezTo>
                  <a:close/>
                  <a:moveTo>
                    <a:pt x="3455" y="3035"/>
                  </a:moveTo>
                  <a:cubicBezTo>
                    <a:pt x="3318" y="3035"/>
                    <a:pt x="3186" y="3190"/>
                    <a:pt x="3254" y="3326"/>
                  </a:cubicBezTo>
                  <a:cubicBezTo>
                    <a:pt x="3254" y="3352"/>
                    <a:pt x="3280" y="3352"/>
                    <a:pt x="3306" y="3377"/>
                  </a:cubicBezTo>
                  <a:cubicBezTo>
                    <a:pt x="3348" y="3420"/>
                    <a:pt x="3398" y="3439"/>
                    <a:pt x="3447" y="3439"/>
                  </a:cubicBezTo>
                  <a:cubicBezTo>
                    <a:pt x="3488" y="3439"/>
                    <a:pt x="3527" y="3426"/>
                    <a:pt x="3562" y="3403"/>
                  </a:cubicBezTo>
                  <a:cubicBezTo>
                    <a:pt x="3690" y="3300"/>
                    <a:pt x="3665" y="3095"/>
                    <a:pt x="3511" y="3044"/>
                  </a:cubicBezTo>
                  <a:cubicBezTo>
                    <a:pt x="3492" y="3038"/>
                    <a:pt x="3474" y="3035"/>
                    <a:pt x="3455" y="3035"/>
                  </a:cubicBezTo>
                  <a:close/>
                  <a:moveTo>
                    <a:pt x="10101" y="2744"/>
                  </a:moveTo>
                  <a:cubicBezTo>
                    <a:pt x="10028" y="2744"/>
                    <a:pt x="9956" y="2766"/>
                    <a:pt x="9894" y="2817"/>
                  </a:cubicBezTo>
                  <a:lnTo>
                    <a:pt x="9894" y="2817"/>
                  </a:lnTo>
                  <a:cubicBezTo>
                    <a:pt x="9894" y="2816"/>
                    <a:pt x="9895" y="2815"/>
                    <a:pt x="9896" y="2813"/>
                  </a:cubicBezTo>
                  <a:lnTo>
                    <a:pt x="9896" y="2813"/>
                  </a:lnTo>
                  <a:lnTo>
                    <a:pt x="9870" y="2839"/>
                  </a:lnTo>
                  <a:cubicBezTo>
                    <a:pt x="9878" y="2831"/>
                    <a:pt x="9886" y="2824"/>
                    <a:pt x="9894" y="2817"/>
                  </a:cubicBezTo>
                  <a:lnTo>
                    <a:pt x="9894" y="2817"/>
                  </a:lnTo>
                  <a:cubicBezTo>
                    <a:pt x="9869" y="2867"/>
                    <a:pt x="9844" y="2916"/>
                    <a:pt x="9819" y="2941"/>
                  </a:cubicBezTo>
                  <a:cubicBezTo>
                    <a:pt x="9767" y="3121"/>
                    <a:pt x="9819" y="3300"/>
                    <a:pt x="9973" y="3429"/>
                  </a:cubicBezTo>
                  <a:cubicBezTo>
                    <a:pt x="10030" y="3467"/>
                    <a:pt x="10094" y="3485"/>
                    <a:pt x="10158" y="3485"/>
                  </a:cubicBezTo>
                  <a:cubicBezTo>
                    <a:pt x="10348" y="3485"/>
                    <a:pt x="10530" y="3326"/>
                    <a:pt x="10511" y="3095"/>
                  </a:cubicBezTo>
                  <a:cubicBezTo>
                    <a:pt x="10511" y="2913"/>
                    <a:pt x="10304" y="2744"/>
                    <a:pt x="10101" y="2744"/>
                  </a:cubicBezTo>
                  <a:close/>
                  <a:moveTo>
                    <a:pt x="14770" y="4548"/>
                  </a:moveTo>
                  <a:cubicBezTo>
                    <a:pt x="14646" y="4548"/>
                    <a:pt x="14495" y="4700"/>
                    <a:pt x="14563" y="4813"/>
                  </a:cubicBezTo>
                  <a:cubicBezTo>
                    <a:pt x="14588" y="4839"/>
                    <a:pt x="14588" y="4865"/>
                    <a:pt x="14614" y="4890"/>
                  </a:cubicBezTo>
                  <a:cubicBezTo>
                    <a:pt x="14661" y="4922"/>
                    <a:pt x="14719" y="4944"/>
                    <a:pt x="14780" y="4944"/>
                  </a:cubicBezTo>
                  <a:cubicBezTo>
                    <a:pt x="14818" y="4944"/>
                    <a:pt x="14857" y="4935"/>
                    <a:pt x="14896" y="4916"/>
                  </a:cubicBezTo>
                  <a:cubicBezTo>
                    <a:pt x="15024" y="4813"/>
                    <a:pt x="14998" y="4608"/>
                    <a:pt x="14819" y="4557"/>
                  </a:cubicBezTo>
                  <a:cubicBezTo>
                    <a:pt x="14804" y="4551"/>
                    <a:pt x="14787" y="4548"/>
                    <a:pt x="14770" y="4548"/>
                  </a:cubicBezTo>
                  <a:close/>
                  <a:moveTo>
                    <a:pt x="4573" y="4622"/>
                  </a:moveTo>
                  <a:cubicBezTo>
                    <a:pt x="4312" y="4622"/>
                    <a:pt x="4040" y="4894"/>
                    <a:pt x="4177" y="5147"/>
                  </a:cubicBezTo>
                  <a:cubicBezTo>
                    <a:pt x="4203" y="5172"/>
                    <a:pt x="4229" y="5224"/>
                    <a:pt x="4254" y="5249"/>
                  </a:cubicBezTo>
                  <a:cubicBezTo>
                    <a:pt x="4344" y="5324"/>
                    <a:pt x="4451" y="5364"/>
                    <a:pt x="4555" y="5364"/>
                  </a:cubicBezTo>
                  <a:cubicBezTo>
                    <a:pt x="4630" y="5364"/>
                    <a:pt x="4703" y="5343"/>
                    <a:pt x="4767" y="5300"/>
                  </a:cubicBezTo>
                  <a:cubicBezTo>
                    <a:pt x="5024" y="5121"/>
                    <a:pt x="4972" y="4711"/>
                    <a:pt x="4665" y="4634"/>
                  </a:cubicBezTo>
                  <a:cubicBezTo>
                    <a:pt x="4635" y="4626"/>
                    <a:pt x="4604" y="4622"/>
                    <a:pt x="4573" y="4622"/>
                  </a:cubicBezTo>
                  <a:close/>
                  <a:moveTo>
                    <a:pt x="8987" y="4400"/>
                  </a:moveTo>
                  <a:cubicBezTo>
                    <a:pt x="8604" y="4400"/>
                    <a:pt x="8182" y="4821"/>
                    <a:pt x="8383" y="5224"/>
                  </a:cubicBezTo>
                  <a:cubicBezTo>
                    <a:pt x="8408" y="5275"/>
                    <a:pt x="8460" y="5352"/>
                    <a:pt x="8537" y="5403"/>
                  </a:cubicBezTo>
                  <a:cubicBezTo>
                    <a:pt x="8665" y="5503"/>
                    <a:pt x="8818" y="5555"/>
                    <a:pt x="8972" y="5555"/>
                  </a:cubicBezTo>
                  <a:cubicBezTo>
                    <a:pt x="9094" y="5555"/>
                    <a:pt x="9218" y="5522"/>
                    <a:pt x="9331" y="5454"/>
                  </a:cubicBezTo>
                  <a:cubicBezTo>
                    <a:pt x="9716" y="5172"/>
                    <a:pt x="9614" y="4557"/>
                    <a:pt x="9152" y="4429"/>
                  </a:cubicBezTo>
                  <a:cubicBezTo>
                    <a:pt x="9099" y="4409"/>
                    <a:pt x="9044" y="4400"/>
                    <a:pt x="8987" y="4400"/>
                  </a:cubicBezTo>
                  <a:close/>
                  <a:moveTo>
                    <a:pt x="16985" y="4741"/>
                  </a:moveTo>
                  <a:cubicBezTo>
                    <a:pt x="16596" y="4741"/>
                    <a:pt x="16152" y="5169"/>
                    <a:pt x="16358" y="5557"/>
                  </a:cubicBezTo>
                  <a:cubicBezTo>
                    <a:pt x="16409" y="5634"/>
                    <a:pt x="16460" y="5685"/>
                    <a:pt x="16511" y="5736"/>
                  </a:cubicBezTo>
                  <a:cubicBezTo>
                    <a:pt x="16640" y="5836"/>
                    <a:pt x="16793" y="5889"/>
                    <a:pt x="16947" y="5889"/>
                  </a:cubicBezTo>
                  <a:cubicBezTo>
                    <a:pt x="17069" y="5889"/>
                    <a:pt x="17193" y="5856"/>
                    <a:pt x="17306" y="5788"/>
                  </a:cubicBezTo>
                  <a:cubicBezTo>
                    <a:pt x="17717" y="5506"/>
                    <a:pt x="17614" y="4890"/>
                    <a:pt x="17127" y="4762"/>
                  </a:cubicBezTo>
                  <a:cubicBezTo>
                    <a:pt x="17081" y="4748"/>
                    <a:pt x="17034" y="4741"/>
                    <a:pt x="16985" y="4741"/>
                  </a:cubicBezTo>
                  <a:close/>
                  <a:moveTo>
                    <a:pt x="6587" y="6245"/>
                  </a:moveTo>
                  <a:cubicBezTo>
                    <a:pt x="6511" y="6245"/>
                    <a:pt x="6414" y="6334"/>
                    <a:pt x="6460" y="6403"/>
                  </a:cubicBezTo>
                  <a:cubicBezTo>
                    <a:pt x="6460" y="6429"/>
                    <a:pt x="6485" y="6429"/>
                    <a:pt x="6485" y="6454"/>
                  </a:cubicBezTo>
                  <a:cubicBezTo>
                    <a:pt x="6511" y="6467"/>
                    <a:pt x="6536" y="6474"/>
                    <a:pt x="6562" y="6474"/>
                  </a:cubicBezTo>
                  <a:cubicBezTo>
                    <a:pt x="6588" y="6474"/>
                    <a:pt x="6613" y="6467"/>
                    <a:pt x="6639" y="6454"/>
                  </a:cubicBezTo>
                  <a:cubicBezTo>
                    <a:pt x="6716" y="6403"/>
                    <a:pt x="6690" y="6275"/>
                    <a:pt x="6613" y="6249"/>
                  </a:cubicBezTo>
                  <a:cubicBezTo>
                    <a:pt x="6605" y="6246"/>
                    <a:pt x="6596" y="6245"/>
                    <a:pt x="6587" y="6245"/>
                  </a:cubicBezTo>
                  <a:close/>
                  <a:moveTo>
                    <a:pt x="813" y="5837"/>
                  </a:moveTo>
                  <a:cubicBezTo>
                    <a:pt x="428" y="5837"/>
                    <a:pt x="1" y="6278"/>
                    <a:pt x="203" y="6659"/>
                  </a:cubicBezTo>
                  <a:cubicBezTo>
                    <a:pt x="228" y="6711"/>
                    <a:pt x="280" y="6788"/>
                    <a:pt x="357" y="6839"/>
                  </a:cubicBezTo>
                  <a:cubicBezTo>
                    <a:pt x="485" y="6939"/>
                    <a:pt x="638" y="6991"/>
                    <a:pt x="792" y="6991"/>
                  </a:cubicBezTo>
                  <a:cubicBezTo>
                    <a:pt x="915" y="6991"/>
                    <a:pt x="1038" y="6958"/>
                    <a:pt x="1152" y="6890"/>
                  </a:cubicBezTo>
                  <a:cubicBezTo>
                    <a:pt x="1536" y="6608"/>
                    <a:pt x="1434" y="5993"/>
                    <a:pt x="972" y="5865"/>
                  </a:cubicBezTo>
                  <a:cubicBezTo>
                    <a:pt x="921" y="5845"/>
                    <a:pt x="868" y="5837"/>
                    <a:pt x="813" y="5837"/>
                  </a:cubicBezTo>
                  <a:close/>
                  <a:moveTo>
                    <a:pt x="8010" y="7201"/>
                  </a:moveTo>
                  <a:cubicBezTo>
                    <a:pt x="7933" y="7201"/>
                    <a:pt x="7856" y="7225"/>
                    <a:pt x="7791" y="7279"/>
                  </a:cubicBezTo>
                  <a:lnTo>
                    <a:pt x="7791" y="7279"/>
                  </a:lnTo>
                  <a:cubicBezTo>
                    <a:pt x="7792" y="7278"/>
                    <a:pt x="7792" y="7276"/>
                    <a:pt x="7793" y="7275"/>
                  </a:cubicBezTo>
                  <a:lnTo>
                    <a:pt x="7793" y="7275"/>
                  </a:lnTo>
                  <a:lnTo>
                    <a:pt x="7767" y="7301"/>
                  </a:lnTo>
                  <a:cubicBezTo>
                    <a:pt x="7775" y="7293"/>
                    <a:pt x="7783" y="7286"/>
                    <a:pt x="7791" y="7279"/>
                  </a:cubicBezTo>
                  <a:lnTo>
                    <a:pt x="7791" y="7279"/>
                  </a:lnTo>
                  <a:cubicBezTo>
                    <a:pt x="7766" y="7328"/>
                    <a:pt x="7741" y="7353"/>
                    <a:pt x="7716" y="7403"/>
                  </a:cubicBezTo>
                  <a:cubicBezTo>
                    <a:pt x="7665" y="7583"/>
                    <a:pt x="7716" y="7762"/>
                    <a:pt x="7870" y="7890"/>
                  </a:cubicBezTo>
                  <a:cubicBezTo>
                    <a:pt x="7928" y="7929"/>
                    <a:pt x="7992" y="7946"/>
                    <a:pt x="8055" y="7946"/>
                  </a:cubicBezTo>
                  <a:cubicBezTo>
                    <a:pt x="8245" y="7946"/>
                    <a:pt x="8428" y="7788"/>
                    <a:pt x="8408" y="7557"/>
                  </a:cubicBezTo>
                  <a:cubicBezTo>
                    <a:pt x="8408" y="7360"/>
                    <a:pt x="8209" y="7201"/>
                    <a:pt x="8010" y="7201"/>
                  </a:cubicBezTo>
                  <a:close/>
                  <a:moveTo>
                    <a:pt x="4446" y="7536"/>
                  </a:moveTo>
                  <a:cubicBezTo>
                    <a:pt x="4057" y="7536"/>
                    <a:pt x="3613" y="7964"/>
                    <a:pt x="3818" y="8352"/>
                  </a:cubicBezTo>
                  <a:cubicBezTo>
                    <a:pt x="3844" y="8429"/>
                    <a:pt x="3895" y="8480"/>
                    <a:pt x="3972" y="8531"/>
                  </a:cubicBezTo>
                  <a:cubicBezTo>
                    <a:pt x="4087" y="8631"/>
                    <a:pt x="4241" y="8684"/>
                    <a:pt x="4399" y="8684"/>
                  </a:cubicBezTo>
                  <a:cubicBezTo>
                    <a:pt x="4525" y="8684"/>
                    <a:pt x="4654" y="8651"/>
                    <a:pt x="4767" y="8583"/>
                  </a:cubicBezTo>
                  <a:cubicBezTo>
                    <a:pt x="5152" y="8301"/>
                    <a:pt x="5049" y="7685"/>
                    <a:pt x="4588" y="7557"/>
                  </a:cubicBezTo>
                  <a:cubicBezTo>
                    <a:pt x="4542" y="7543"/>
                    <a:pt x="4495" y="7536"/>
                    <a:pt x="4446" y="7536"/>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7" name="Google Shape;347;p8"/>
            <p:cNvSpPr/>
            <p:nvPr/>
          </p:nvSpPr>
          <p:spPr>
            <a:xfrm rot="7018065">
              <a:off x="-731525" y="1533356"/>
              <a:ext cx="961945" cy="1237331"/>
            </a:xfrm>
            <a:custGeom>
              <a:avLst/>
              <a:gdLst/>
              <a:ahLst/>
              <a:cxnLst/>
              <a:rect l="l" t="t" r="r" b="b"/>
              <a:pathLst>
                <a:path w="39784" h="51178" extrusionOk="0">
                  <a:moveTo>
                    <a:pt x="39268" y="0"/>
                  </a:moveTo>
                  <a:cubicBezTo>
                    <a:pt x="39198" y="0"/>
                    <a:pt x="39125" y="22"/>
                    <a:pt x="39054" y="72"/>
                  </a:cubicBezTo>
                  <a:cubicBezTo>
                    <a:pt x="26772" y="10380"/>
                    <a:pt x="10053" y="27535"/>
                    <a:pt x="104" y="50665"/>
                  </a:cubicBezTo>
                  <a:cubicBezTo>
                    <a:pt x="1" y="50895"/>
                    <a:pt x="180" y="51152"/>
                    <a:pt x="437" y="51177"/>
                  </a:cubicBezTo>
                  <a:cubicBezTo>
                    <a:pt x="565" y="51177"/>
                    <a:pt x="668" y="51075"/>
                    <a:pt x="719" y="50972"/>
                  </a:cubicBezTo>
                  <a:cubicBezTo>
                    <a:pt x="10668" y="27945"/>
                    <a:pt x="27310" y="10868"/>
                    <a:pt x="39516" y="611"/>
                  </a:cubicBezTo>
                  <a:cubicBezTo>
                    <a:pt x="39784" y="363"/>
                    <a:pt x="39555" y="0"/>
                    <a:pt x="39268"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348" name="Google Shape;348;p8"/>
          <p:cNvGrpSpPr/>
          <p:nvPr/>
        </p:nvGrpSpPr>
        <p:grpSpPr>
          <a:xfrm rot="-7200044">
            <a:off x="4729295" y="5501443"/>
            <a:ext cx="2485840" cy="2297991"/>
            <a:chOff x="-1181840" y="1435015"/>
            <a:chExt cx="1864421" cy="1723531"/>
          </a:xfrm>
        </p:grpSpPr>
        <p:sp>
          <p:nvSpPr>
            <p:cNvPr id="349" name="Google Shape;349;p8"/>
            <p:cNvSpPr/>
            <p:nvPr/>
          </p:nvSpPr>
          <p:spPr>
            <a:xfrm rot="7018065">
              <a:off x="-856508" y="1589854"/>
              <a:ext cx="1164422" cy="1444262"/>
            </a:xfrm>
            <a:custGeom>
              <a:avLst/>
              <a:gdLst/>
              <a:ahLst/>
              <a:cxnLst/>
              <a:rect l="l" t="t" r="r" b="b"/>
              <a:pathLst>
                <a:path w="48158" h="59737" extrusionOk="0">
                  <a:moveTo>
                    <a:pt x="39340" y="1"/>
                  </a:moveTo>
                  <a:cubicBezTo>
                    <a:pt x="38303" y="1"/>
                    <a:pt x="37263" y="153"/>
                    <a:pt x="36285" y="451"/>
                  </a:cubicBezTo>
                  <a:cubicBezTo>
                    <a:pt x="32695" y="1579"/>
                    <a:pt x="29823" y="4272"/>
                    <a:pt x="27259" y="7016"/>
                  </a:cubicBezTo>
                  <a:cubicBezTo>
                    <a:pt x="20361" y="14401"/>
                    <a:pt x="14874" y="22940"/>
                    <a:pt x="10489" y="32043"/>
                  </a:cubicBezTo>
                  <a:cubicBezTo>
                    <a:pt x="8976" y="35197"/>
                    <a:pt x="7591" y="37427"/>
                    <a:pt x="5873" y="40505"/>
                  </a:cubicBezTo>
                  <a:cubicBezTo>
                    <a:pt x="2185" y="47138"/>
                    <a:pt x="1874" y="57072"/>
                    <a:pt x="8" y="59727"/>
                  </a:cubicBezTo>
                  <a:lnTo>
                    <a:pt x="8" y="59727"/>
                  </a:lnTo>
                  <a:cubicBezTo>
                    <a:pt x="9880" y="45729"/>
                    <a:pt x="25415" y="30630"/>
                    <a:pt x="38721" y="19888"/>
                  </a:cubicBezTo>
                  <a:cubicBezTo>
                    <a:pt x="41311" y="17811"/>
                    <a:pt x="44029" y="15708"/>
                    <a:pt x="45773" y="12888"/>
                  </a:cubicBezTo>
                  <a:cubicBezTo>
                    <a:pt x="47542" y="10041"/>
                    <a:pt x="48157" y="6246"/>
                    <a:pt x="46388" y="3426"/>
                  </a:cubicBezTo>
                  <a:cubicBezTo>
                    <a:pt x="44910" y="1106"/>
                    <a:pt x="42136" y="1"/>
                    <a:pt x="39340" y="1"/>
                  </a:cubicBezTo>
                  <a:close/>
                  <a:moveTo>
                    <a:pt x="8" y="59727"/>
                  </a:moveTo>
                  <a:lnTo>
                    <a:pt x="8" y="59727"/>
                  </a:lnTo>
                  <a:cubicBezTo>
                    <a:pt x="5" y="59730"/>
                    <a:pt x="3" y="59733"/>
                    <a:pt x="1" y="59736"/>
                  </a:cubicBezTo>
                  <a:lnTo>
                    <a:pt x="1" y="59736"/>
                  </a:lnTo>
                  <a:cubicBezTo>
                    <a:pt x="3" y="59733"/>
                    <a:pt x="5" y="59730"/>
                    <a:pt x="8" y="59727"/>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50" name="Google Shape;350;p8"/>
            <p:cNvSpPr/>
            <p:nvPr/>
          </p:nvSpPr>
          <p:spPr>
            <a:xfrm rot="7018065">
              <a:off x="-807037" y="1559505"/>
              <a:ext cx="1164398" cy="1443996"/>
            </a:xfrm>
            <a:custGeom>
              <a:avLst/>
              <a:gdLst/>
              <a:ahLst/>
              <a:cxnLst/>
              <a:rect l="l" t="t" r="r" b="b"/>
              <a:pathLst>
                <a:path w="48157" h="59726" extrusionOk="0">
                  <a:moveTo>
                    <a:pt x="39365" y="0"/>
                  </a:moveTo>
                  <a:cubicBezTo>
                    <a:pt x="38317" y="0"/>
                    <a:pt x="37267" y="157"/>
                    <a:pt x="36285" y="466"/>
                  </a:cubicBezTo>
                  <a:cubicBezTo>
                    <a:pt x="32695" y="1569"/>
                    <a:pt x="29823" y="4261"/>
                    <a:pt x="27258" y="7005"/>
                  </a:cubicBezTo>
                  <a:cubicBezTo>
                    <a:pt x="20361" y="14390"/>
                    <a:pt x="14873" y="22929"/>
                    <a:pt x="10488" y="32032"/>
                  </a:cubicBezTo>
                  <a:cubicBezTo>
                    <a:pt x="8975" y="35186"/>
                    <a:pt x="7591" y="37417"/>
                    <a:pt x="5873" y="40494"/>
                  </a:cubicBezTo>
                  <a:cubicBezTo>
                    <a:pt x="2180" y="47161"/>
                    <a:pt x="1872" y="57085"/>
                    <a:pt x="1" y="59726"/>
                  </a:cubicBezTo>
                  <a:lnTo>
                    <a:pt x="1" y="59726"/>
                  </a:lnTo>
                  <a:cubicBezTo>
                    <a:pt x="9873" y="45751"/>
                    <a:pt x="25412" y="30622"/>
                    <a:pt x="38721" y="19878"/>
                  </a:cubicBezTo>
                  <a:cubicBezTo>
                    <a:pt x="41310" y="17801"/>
                    <a:pt x="44029" y="15698"/>
                    <a:pt x="45772" y="12877"/>
                  </a:cubicBezTo>
                  <a:cubicBezTo>
                    <a:pt x="47542" y="10031"/>
                    <a:pt x="48157" y="6236"/>
                    <a:pt x="46362" y="3415"/>
                  </a:cubicBezTo>
                  <a:cubicBezTo>
                    <a:pt x="44909" y="1106"/>
                    <a:pt x="42145" y="0"/>
                    <a:pt x="3936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51" name="Google Shape;351;p8"/>
            <p:cNvSpPr/>
            <p:nvPr/>
          </p:nvSpPr>
          <p:spPr>
            <a:xfrm rot="7018065">
              <a:off x="-77650" y="2737347"/>
              <a:ext cx="428383" cy="209953"/>
            </a:xfrm>
            <a:custGeom>
              <a:avLst/>
              <a:gdLst/>
              <a:ahLst/>
              <a:cxnLst/>
              <a:rect l="l" t="t" r="r" b="b"/>
              <a:pathLst>
                <a:path w="17717" h="8684" extrusionOk="0">
                  <a:moveTo>
                    <a:pt x="13244" y="85"/>
                  </a:moveTo>
                  <a:cubicBezTo>
                    <a:pt x="13109" y="85"/>
                    <a:pt x="12983" y="218"/>
                    <a:pt x="13050" y="351"/>
                  </a:cubicBezTo>
                  <a:cubicBezTo>
                    <a:pt x="13050" y="377"/>
                    <a:pt x="13075" y="403"/>
                    <a:pt x="13101" y="428"/>
                  </a:cubicBezTo>
                  <a:cubicBezTo>
                    <a:pt x="13139" y="454"/>
                    <a:pt x="13184" y="467"/>
                    <a:pt x="13229" y="467"/>
                  </a:cubicBezTo>
                  <a:cubicBezTo>
                    <a:pt x="13274" y="467"/>
                    <a:pt x="13319" y="454"/>
                    <a:pt x="13357" y="428"/>
                  </a:cubicBezTo>
                  <a:cubicBezTo>
                    <a:pt x="13511" y="351"/>
                    <a:pt x="13460" y="146"/>
                    <a:pt x="13306" y="95"/>
                  </a:cubicBezTo>
                  <a:cubicBezTo>
                    <a:pt x="13285" y="88"/>
                    <a:pt x="13264" y="85"/>
                    <a:pt x="13244" y="85"/>
                  </a:cubicBezTo>
                  <a:close/>
                  <a:moveTo>
                    <a:pt x="9983" y="0"/>
                  </a:moveTo>
                  <a:cubicBezTo>
                    <a:pt x="9903" y="0"/>
                    <a:pt x="9827" y="28"/>
                    <a:pt x="9767" y="95"/>
                  </a:cubicBezTo>
                  <a:cubicBezTo>
                    <a:pt x="9742" y="121"/>
                    <a:pt x="9716" y="172"/>
                    <a:pt x="9690" y="223"/>
                  </a:cubicBezTo>
                  <a:cubicBezTo>
                    <a:pt x="9639" y="403"/>
                    <a:pt x="9690" y="582"/>
                    <a:pt x="9844" y="685"/>
                  </a:cubicBezTo>
                  <a:cubicBezTo>
                    <a:pt x="9910" y="731"/>
                    <a:pt x="9982" y="752"/>
                    <a:pt x="10050" y="752"/>
                  </a:cubicBezTo>
                  <a:cubicBezTo>
                    <a:pt x="10249" y="752"/>
                    <a:pt x="10428" y="580"/>
                    <a:pt x="10408" y="351"/>
                  </a:cubicBezTo>
                  <a:cubicBezTo>
                    <a:pt x="10390" y="169"/>
                    <a:pt x="10178" y="0"/>
                    <a:pt x="9983" y="0"/>
                  </a:cubicBezTo>
                  <a:close/>
                  <a:moveTo>
                    <a:pt x="7556" y="654"/>
                  </a:moveTo>
                  <a:cubicBezTo>
                    <a:pt x="7486" y="654"/>
                    <a:pt x="7412" y="721"/>
                    <a:pt x="7434" y="787"/>
                  </a:cubicBezTo>
                  <a:lnTo>
                    <a:pt x="7434" y="813"/>
                  </a:lnTo>
                  <a:cubicBezTo>
                    <a:pt x="7460" y="839"/>
                    <a:pt x="7460" y="839"/>
                    <a:pt x="7460" y="839"/>
                  </a:cubicBezTo>
                  <a:cubicBezTo>
                    <a:pt x="7485" y="864"/>
                    <a:pt x="7517" y="877"/>
                    <a:pt x="7546" y="877"/>
                  </a:cubicBezTo>
                  <a:cubicBezTo>
                    <a:pt x="7575" y="877"/>
                    <a:pt x="7601" y="864"/>
                    <a:pt x="7613" y="839"/>
                  </a:cubicBezTo>
                  <a:cubicBezTo>
                    <a:pt x="7690" y="787"/>
                    <a:pt x="7690" y="685"/>
                    <a:pt x="7588" y="659"/>
                  </a:cubicBezTo>
                  <a:cubicBezTo>
                    <a:pt x="7578" y="656"/>
                    <a:pt x="7567" y="654"/>
                    <a:pt x="7556" y="654"/>
                  </a:cubicBezTo>
                  <a:close/>
                  <a:moveTo>
                    <a:pt x="12799" y="1638"/>
                  </a:moveTo>
                  <a:cubicBezTo>
                    <a:pt x="12396" y="1638"/>
                    <a:pt x="11973" y="2067"/>
                    <a:pt x="12178" y="2454"/>
                  </a:cubicBezTo>
                  <a:lnTo>
                    <a:pt x="12152" y="2454"/>
                  </a:lnTo>
                  <a:cubicBezTo>
                    <a:pt x="12203" y="2531"/>
                    <a:pt x="12255" y="2582"/>
                    <a:pt x="12306" y="2634"/>
                  </a:cubicBezTo>
                  <a:cubicBezTo>
                    <a:pt x="12435" y="2734"/>
                    <a:pt x="12595" y="2786"/>
                    <a:pt x="12756" y="2786"/>
                  </a:cubicBezTo>
                  <a:cubicBezTo>
                    <a:pt x="12885" y="2786"/>
                    <a:pt x="13013" y="2753"/>
                    <a:pt x="13127" y="2685"/>
                  </a:cubicBezTo>
                  <a:cubicBezTo>
                    <a:pt x="13511" y="2403"/>
                    <a:pt x="13409" y="1787"/>
                    <a:pt x="12947" y="1659"/>
                  </a:cubicBezTo>
                  <a:cubicBezTo>
                    <a:pt x="12899" y="1645"/>
                    <a:pt x="12849" y="1638"/>
                    <a:pt x="12799" y="1638"/>
                  </a:cubicBezTo>
                  <a:close/>
                  <a:moveTo>
                    <a:pt x="6278" y="2155"/>
                  </a:moveTo>
                  <a:cubicBezTo>
                    <a:pt x="6196" y="2155"/>
                    <a:pt x="6115" y="2183"/>
                    <a:pt x="6049" y="2249"/>
                  </a:cubicBezTo>
                  <a:lnTo>
                    <a:pt x="6075" y="2249"/>
                  </a:lnTo>
                  <a:cubicBezTo>
                    <a:pt x="6049" y="2275"/>
                    <a:pt x="6024" y="2326"/>
                    <a:pt x="5998" y="2377"/>
                  </a:cubicBezTo>
                  <a:cubicBezTo>
                    <a:pt x="5947" y="2557"/>
                    <a:pt x="5998" y="2736"/>
                    <a:pt x="6152" y="2839"/>
                  </a:cubicBezTo>
                  <a:cubicBezTo>
                    <a:pt x="6212" y="2886"/>
                    <a:pt x="6279" y="2906"/>
                    <a:pt x="6345" y="2906"/>
                  </a:cubicBezTo>
                  <a:cubicBezTo>
                    <a:pt x="6532" y="2906"/>
                    <a:pt x="6709" y="2740"/>
                    <a:pt x="6690" y="2531"/>
                  </a:cubicBezTo>
                  <a:cubicBezTo>
                    <a:pt x="6690" y="2330"/>
                    <a:pt x="6481" y="2155"/>
                    <a:pt x="6278" y="2155"/>
                  </a:cubicBezTo>
                  <a:close/>
                  <a:moveTo>
                    <a:pt x="15296" y="2488"/>
                  </a:moveTo>
                  <a:cubicBezTo>
                    <a:pt x="15012" y="2488"/>
                    <a:pt x="14712" y="2798"/>
                    <a:pt x="14870" y="3070"/>
                  </a:cubicBezTo>
                  <a:cubicBezTo>
                    <a:pt x="14896" y="3121"/>
                    <a:pt x="14922" y="3146"/>
                    <a:pt x="14947" y="3198"/>
                  </a:cubicBezTo>
                  <a:cubicBezTo>
                    <a:pt x="15046" y="3268"/>
                    <a:pt x="15152" y="3308"/>
                    <a:pt x="15258" y="3308"/>
                  </a:cubicBezTo>
                  <a:cubicBezTo>
                    <a:pt x="15344" y="3308"/>
                    <a:pt x="15430" y="3281"/>
                    <a:pt x="15511" y="3223"/>
                  </a:cubicBezTo>
                  <a:cubicBezTo>
                    <a:pt x="15793" y="3044"/>
                    <a:pt x="15716" y="2608"/>
                    <a:pt x="15409" y="2505"/>
                  </a:cubicBezTo>
                  <a:cubicBezTo>
                    <a:pt x="15372" y="2493"/>
                    <a:pt x="15334" y="2488"/>
                    <a:pt x="15296" y="2488"/>
                  </a:cubicBezTo>
                  <a:close/>
                  <a:moveTo>
                    <a:pt x="3455" y="3035"/>
                  </a:moveTo>
                  <a:cubicBezTo>
                    <a:pt x="3318" y="3035"/>
                    <a:pt x="3186" y="3190"/>
                    <a:pt x="3254" y="3326"/>
                  </a:cubicBezTo>
                  <a:cubicBezTo>
                    <a:pt x="3254" y="3352"/>
                    <a:pt x="3280" y="3352"/>
                    <a:pt x="3306" y="3377"/>
                  </a:cubicBezTo>
                  <a:cubicBezTo>
                    <a:pt x="3348" y="3420"/>
                    <a:pt x="3398" y="3439"/>
                    <a:pt x="3447" y="3439"/>
                  </a:cubicBezTo>
                  <a:cubicBezTo>
                    <a:pt x="3488" y="3439"/>
                    <a:pt x="3527" y="3426"/>
                    <a:pt x="3562" y="3403"/>
                  </a:cubicBezTo>
                  <a:cubicBezTo>
                    <a:pt x="3690" y="3300"/>
                    <a:pt x="3665" y="3095"/>
                    <a:pt x="3511" y="3044"/>
                  </a:cubicBezTo>
                  <a:cubicBezTo>
                    <a:pt x="3492" y="3038"/>
                    <a:pt x="3474" y="3035"/>
                    <a:pt x="3455" y="3035"/>
                  </a:cubicBezTo>
                  <a:close/>
                  <a:moveTo>
                    <a:pt x="10101" y="2744"/>
                  </a:moveTo>
                  <a:cubicBezTo>
                    <a:pt x="10028" y="2744"/>
                    <a:pt x="9956" y="2766"/>
                    <a:pt x="9894" y="2817"/>
                  </a:cubicBezTo>
                  <a:lnTo>
                    <a:pt x="9894" y="2817"/>
                  </a:lnTo>
                  <a:cubicBezTo>
                    <a:pt x="9894" y="2816"/>
                    <a:pt x="9895" y="2815"/>
                    <a:pt x="9896" y="2813"/>
                  </a:cubicBezTo>
                  <a:lnTo>
                    <a:pt x="9896" y="2813"/>
                  </a:lnTo>
                  <a:lnTo>
                    <a:pt x="9870" y="2839"/>
                  </a:lnTo>
                  <a:cubicBezTo>
                    <a:pt x="9878" y="2831"/>
                    <a:pt x="9886" y="2824"/>
                    <a:pt x="9894" y="2817"/>
                  </a:cubicBezTo>
                  <a:lnTo>
                    <a:pt x="9894" y="2817"/>
                  </a:lnTo>
                  <a:cubicBezTo>
                    <a:pt x="9869" y="2867"/>
                    <a:pt x="9844" y="2916"/>
                    <a:pt x="9819" y="2941"/>
                  </a:cubicBezTo>
                  <a:cubicBezTo>
                    <a:pt x="9767" y="3121"/>
                    <a:pt x="9819" y="3300"/>
                    <a:pt x="9973" y="3429"/>
                  </a:cubicBezTo>
                  <a:cubicBezTo>
                    <a:pt x="10030" y="3467"/>
                    <a:pt x="10094" y="3485"/>
                    <a:pt x="10158" y="3485"/>
                  </a:cubicBezTo>
                  <a:cubicBezTo>
                    <a:pt x="10348" y="3485"/>
                    <a:pt x="10530" y="3326"/>
                    <a:pt x="10511" y="3095"/>
                  </a:cubicBezTo>
                  <a:cubicBezTo>
                    <a:pt x="10511" y="2913"/>
                    <a:pt x="10304" y="2744"/>
                    <a:pt x="10101" y="2744"/>
                  </a:cubicBezTo>
                  <a:close/>
                  <a:moveTo>
                    <a:pt x="14770" y="4548"/>
                  </a:moveTo>
                  <a:cubicBezTo>
                    <a:pt x="14646" y="4548"/>
                    <a:pt x="14495" y="4700"/>
                    <a:pt x="14563" y="4813"/>
                  </a:cubicBezTo>
                  <a:cubicBezTo>
                    <a:pt x="14588" y="4839"/>
                    <a:pt x="14588" y="4865"/>
                    <a:pt x="14614" y="4890"/>
                  </a:cubicBezTo>
                  <a:cubicBezTo>
                    <a:pt x="14661" y="4922"/>
                    <a:pt x="14719" y="4944"/>
                    <a:pt x="14780" y="4944"/>
                  </a:cubicBezTo>
                  <a:cubicBezTo>
                    <a:pt x="14818" y="4944"/>
                    <a:pt x="14857" y="4935"/>
                    <a:pt x="14896" y="4916"/>
                  </a:cubicBezTo>
                  <a:cubicBezTo>
                    <a:pt x="15024" y="4813"/>
                    <a:pt x="14998" y="4608"/>
                    <a:pt x="14819" y="4557"/>
                  </a:cubicBezTo>
                  <a:cubicBezTo>
                    <a:pt x="14804" y="4551"/>
                    <a:pt x="14787" y="4548"/>
                    <a:pt x="14770" y="4548"/>
                  </a:cubicBezTo>
                  <a:close/>
                  <a:moveTo>
                    <a:pt x="4573" y="4622"/>
                  </a:moveTo>
                  <a:cubicBezTo>
                    <a:pt x="4312" y="4622"/>
                    <a:pt x="4040" y="4894"/>
                    <a:pt x="4177" y="5147"/>
                  </a:cubicBezTo>
                  <a:cubicBezTo>
                    <a:pt x="4203" y="5172"/>
                    <a:pt x="4229" y="5224"/>
                    <a:pt x="4254" y="5249"/>
                  </a:cubicBezTo>
                  <a:cubicBezTo>
                    <a:pt x="4344" y="5324"/>
                    <a:pt x="4451" y="5364"/>
                    <a:pt x="4555" y="5364"/>
                  </a:cubicBezTo>
                  <a:cubicBezTo>
                    <a:pt x="4630" y="5364"/>
                    <a:pt x="4703" y="5343"/>
                    <a:pt x="4767" y="5300"/>
                  </a:cubicBezTo>
                  <a:cubicBezTo>
                    <a:pt x="5024" y="5121"/>
                    <a:pt x="4972" y="4711"/>
                    <a:pt x="4665" y="4634"/>
                  </a:cubicBezTo>
                  <a:cubicBezTo>
                    <a:pt x="4635" y="4626"/>
                    <a:pt x="4604" y="4622"/>
                    <a:pt x="4573" y="4622"/>
                  </a:cubicBezTo>
                  <a:close/>
                  <a:moveTo>
                    <a:pt x="8987" y="4400"/>
                  </a:moveTo>
                  <a:cubicBezTo>
                    <a:pt x="8604" y="4400"/>
                    <a:pt x="8182" y="4821"/>
                    <a:pt x="8383" y="5224"/>
                  </a:cubicBezTo>
                  <a:cubicBezTo>
                    <a:pt x="8408" y="5275"/>
                    <a:pt x="8460" y="5352"/>
                    <a:pt x="8537" y="5403"/>
                  </a:cubicBezTo>
                  <a:cubicBezTo>
                    <a:pt x="8665" y="5503"/>
                    <a:pt x="8818" y="5555"/>
                    <a:pt x="8972" y="5555"/>
                  </a:cubicBezTo>
                  <a:cubicBezTo>
                    <a:pt x="9094" y="5555"/>
                    <a:pt x="9218" y="5522"/>
                    <a:pt x="9331" y="5454"/>
                  </a:cubicBezTo>
                  <a:cubicBezTo>
                    <a:pt x="9716" y="5172"/>
                    <a:pt x="9614" y="4557"/>
                    <a:pt x="9152" y="4429"/>
                  </a:cubicBezTo>
                  <a:cubicBezTo>
                    <a:pt x="9099" y="4409"/>
                    <a:pt x="9044" y="4400"/>
                    <a:pt x="8987" y="4400"/>
                  </a:cubicBezTo>
                  <a:close/>
                  <a:moveTo>
                    <a:pt x="16985" y="4741"/>
                  </a:moveTo>
                  <a:cubicBezTo>
                    <a:pt x="16596" y="4741"/>
                    <a:pt x="16152" y="5169"/>
                    <a:pt x="16358" y="5557"/>
                  </a:cubicBezTo>
                  <a:cubicBezTo>
                    <a:pt x="16409" y="5634"/>
                    <a:pt x="16460" y="5685"/>
                    <a:pt x="16511" y="5736"/>
                  </a:cubicBezTo>
                  <a:cubicBezTo>
                    <a:pt x="16640" y="5836"/>
                    <a:pt x="16793" y="5889"/>
                    <a:pt x="16947" y="5889"/>
                  </a:cubicBezTo>
                  <a:cubicBezTo>
                    <a:pt x="17069" y="5889"/>
                    <a:pt x="17193" y="5856"/>
                    <a:pt x="17306" y="5788"/>
                  </a:cubicBezTo>
                  <a:cubicBezTo>
                    <a:pt x="17717" y="5506"/>
                    <a:pt x="17614" y="4890"/>
                    <a:pt x="17127" y="4762"/>
                  </a:cubicBezTo>
                  <a:cubicBezTo>
                    <a:pt x="17081" y="4748"/>
                    <a:pt x="17034" y="4741"/>
                    <a:pt x="16985" y="4741"/>
                  </a:cubicBezTo>
                  <a:close/>
                  <a:moveTo>
                    <a:pt x="6587" y="6245"/>
                  </a:moveTo>
                  <a:cubicBezTo>
                    <a:pt x="6511" y="6245"/>
                    <a:pt x="6414" y="6334"/>
                    <a:pt x="6460" y="6403"/>
                  </a:cubicBezTo>
                  <a:cubicBezTo>
                    <a:pt x="6460" y="6429"/>
                    <a:pt x="6485" y="6429"/>
                    <a:pt x="6485" y="6454"/>
                  </a:cubicBezTo>
                  <a:cubicBezTo>
                    <a:pt x="6511" y="6467"/>
                    <a:pt x="6536" y="6474"/>
                    <a:pt x="6562" y="6474"/>
                  </a:cubicBezTo>
                  <a:cubicBezTo>
                    <a:pt x="6588" y="6474"/>
                    <a:pt x="6613" y="6467"/>
                    <a:pt x="6639" y="6454"/>
                  </a:cubicBezTo>
                  <a:cubicBezTo>
                    <a:pt x="6716" y="6403"/>
                    <a:pt x="6690" y="6275"/>
                    <a:pt x="6613" y="6249"/>
                  </a:cubicBezTo>
                  <a:cubicBezTo>
                    <a:pt x="6605" y="6246"/>
                    <a:pt x="6596" y="6245"/>
                    <a:pt x="6587" y="6245"/>
                  </a:cubicBezTo>
                  <a:close/>
                  <a:moveTo>
                    <a:pt x="813" y="5837"/>
                  </a:moveTo>
                  <a:cubicBezTo>
                    <a:pt x="428" y="5837"/>
                    <a:pt x="1" y="6278"/>
                    <a:pt x="203" y="6659"/>
                  </a:cubicBezTo>
                  <a:cubicBezTo>
                    <a:pt x="228" y="6711"/>
                    <a:pt x="280" y="6788"/>
                    <a:pt x="357" y="6839"/>
                  </a:cubicBezTo>
                  <a:cubicBezTo>
                    <a:pt x="485" y="6939"/>
                    <a:pt x="638" y="6991"/>
                    <a:pt x="792" y="6991"/>
                  </a:cubicBezTo>
                  <a:cubicBezTo>
                    <a:pt x="915" y="6991"/>
                    <a:pt x="1038" y="6958"/>
                    <a:pt x="1152" y="6890"/>
                  </a:cubicBezTo>
                  <a:cubicBezTo>
                    <a:pt x="1536" y="6608"/>
                    <a:pt x="1434" y="5993"/>
                    <a:pt x="972" y="5865"/>
                  </a:cubicBezTo>
                  <a:cubicBezTo>
                    <a:pt x="921" y="5845"/>
                    <a:pt x="868" y="5837"/>
                    <a:pt x="813" y="5837"/>
                  </a:cubicBezTo>
                  <a:close/>
                  <a:moveTo>
                    <a:pt x="8010" y="7201"/>
                  </a:moveTo>
                  <a:cubicBezTo>
                    <a:pt x="7933" y="7201"/>
                    <a:pt x="7856" y="7225"/>
                    <a:pt x="7791" y="7279"/>
                  </a:cubicBezTo>
                  <a:lnTo>
                    <a:pt x="7791" y="7279"/>
                  </a:lnTo>
                  <a:cubicBezTo>
                    <a:pt x="7792" y="7278"/>
                    <a:pt x="7792" y="7276"/>
                    <a:pt x="7793" y="7275"/>
                  </a:cubicBezTo>
                  <a:lnTo>
                    <a:pt x="7793" y="7275"/>
                  </a:lnTo>
                  <a:lnTo>
                    <a:pt x="7767" y="7301"/>
                  </a:lnTo>
                  <a:cubicBezTo>
                    <a:pt x="7775" y="7293"/>
                    <a:pt x="7783" y="7286"/>
                    <a:pt x="7791" y="7279"/>
                  </a:cubicBezTo>
                  <a:lnTo>
                    <a:pt x="7791" y="7279"/>
                  </a:lnTo>
                  <a:cubicBezTo>
                    <a:pt x="7766" y="7328"/>
                    <a:pt x="7741" y="7353"/>
                    <a:pt x="7716" y="7403"/>
                  </a:cubicBezTo>
                  <a:cubicBezTo>
                    <a:pt x="7665" y="7583"/>
                    <a:pt x="7716" y="7762"/>
                    <a:pt x="7870" y="7890"/>
                  </a:cubicBezTo>
                  <a:cubicBezTo>
                    <a:pt x="7928" y="7929"/>
                    <a:pt x="7992" y="7946"/>
                    <a:pt x="8055" y="7946"/>
                  </a:cubicBezTo>
                  <a:cubicBezTo>
                    <a:pt x="8245" y="7946"/>
                    <a:pt x="8428" y="7788"/>
                    <a:pt x="8408" y="7557"/>
                  </a:cubicBezTo>
                  <a:cubicBezTo>
                    <a:pt x="8408" y="7360"/>
                    <a:pt x="8209" y="7201"/>
                    <a:pt x="8010" y="7201"/>
                  </a:cubicBezTo>
                  <a:close/>
                  <a:moveTo>
                    <a:pt x="4446" y="7536"/>
                  </a:moveTo>
                  <a:cubicBezTo>
                    <a:pt x="4057" y="7536"/>
                    <a:pt x="3613" y="7964"/>
                    <a:pt x="3818" y="8352"/>
                  </a:cubicBezTo>
                  <a:cubicBezTo>
                    <a:pt x="3844" y="8429"/>
                    <a:pt x="3895" y="8480"/>
                    <a:pt x="3972" y="8531"/>
                  </a:cubicBezTo>
                  <a:cubicBezTo>
                    <a:pt x="4087" y="8631"/>
                    <a:pt x="4241" y="8684"/>
                    <a:pt x="4399" y="8684"/>
                  </a:cubicBezTo>
                  <a:cubicBezTo>
                    <a:pt x="4525" y="8684"/>
                    <a:pt x="4654" y="8651"/>
                    <a:pt x="4767" y="8583"/>
                  </a:cubicBezTo>
                  <a:cubicBezTo>
                    <a:pt x="5152" y="8301"/>
                    <a:pt x="5049" y="7685"/>
                    <a:pt x="4588" y="7557"/>
                  </a:cubicBezTo>
                  <a:cubicBezTo>
                    <a:pt x="4542" y="7543"/>
                    <a:pt x="4495" y="7536"/>
                    <a:pt x="4446" y="7536"/>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52" name="Google Shape;352;p8"/>
            <p:cNvSpPr/>
            <p:nvPr/>
          </p:nvSpPr>
          <p:spPr>
            <a:xfrm rot="7018065">
              <a:off x="-731525" y="1533356"/>
              <a:ext cx="961945" cy="1237331"/>
            </a:xfrm>
            <a:custGeom>
              <a:avLst/>
              <a:gdLst/>
              <a:ahLst/>
              <a:cxnLst/>
              <a:rect l="l" t="t" r="r" b="b"/>
              <a:pathLst>
                <a:path w="39784" h="51178" extrusionOk="0">
                  <a:moveTo>
                    <a:pt x="39268" y="0"/>
                  </a:moveTo>
                  <a:cubicBezTo>
                    <a:pt x="39198" y="0"/>
                    <a:pt x="39125" y="22"/>
                    <a:pt x="39054" y="72"/>
                  </a:cubicBezTo>
                  <a:cubicBezTo>
                    <a:pt x="26772" y="10380"/>
                    <a:pt x="10053" y="27535"/>
                    <a:pt x="104" y="50665"/>
                  </a:cubicBezTo>
                  <a:cubicBezTo>
                    <a:pt x="1" y="50895"/>
                    <a:pt x="180" y="51152"/>
                    <a:pt x="437" y="51177"/>
                  </a:cubicBezTo>
                  <a:cubicBezTo>
                    <a:pt x="565" y="51177"/>
                    <a:pt x="668" y="51075"/>
                    <a:pt x="719" y="50972"/>
                  </a:cubicBezTo>
                  <a:cubicBezTo>
                    <a:pt x="10668" y="27945"/>
                    <a:pt x="27310" y="10868"/>
                    <a:pt x="39516" y="611"/>
                  </a:cubicBezTo>
                  <a:cubicBezTo>
                    <a:pt x="39784" y="363"/>
                    <a:pt x="39555" y="0"/>
                    <a:pt x="39268"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353" name="Google Shape;353;p8"/>
          <p:cNvGrpSpPr/>
          <p:nvPr/>
        </p:nvGrpSpPr>
        <p:grpSpPr>
          <a:xfrm rot="610151" flipH="1">
            <a:off x="70785" y="-924030"/>
            <a:ext cx="3524496" cy="2844395"/>
            <a:chOff x="-729163" y="3851975"/>
            <a:chExt cx="2464103" cy="1988620"/>
          </a:xfrm>
        </p:grpSpPr>
        <p:sp>
          <p:nvSpPr>
            <p:cNvPr id="354" name="Google Shape;354;p8"/>
            <p:cNvSpPr/>
            <p:nvPr/>
          </p:nvSpPr>
          <p:spPr>
            <a:xfrm rot="363082">
              <a:off x="-642946" y="3967874"/>
              <a:ext cx="2291669" cy="1756822"/>
            </a:xfrm>
            <a:custGeom>
              <a:avLst/>
              <a:gdLst/>
              <a:ahLst/>
              <a:cxnLst/>
              <a:rect l="l" t="t" r="r" b="b"/>
              <a:pathLst>
                <a:path w="73153" h="56080" extrusionOk="0">
                  <a:moveTo>
                    <a:pt x="12829" y="0"/>
                  </a:moveTo>
                  <a:cubicBezTo>
                    <a:pt x="12663" y="0"/>
                    <a:pt x="12517" y="100"/>
                    <a:pt x="12443" y="272"/>
                  </a:cubicBezTo>
                  <a:lnTo>
                    <a:pt x="101" y="32729"/>
                  </a:lnTo>
                  <a:cubicBezTo>
                    <a:pt x="1" y="32929"/>
                    <a:pt x="134" y="33196"/>
                    <a:pt x="334" y="33262"/>
                  </a:cubicBezTo>
                  <a:lnTo>
                    <a:pt x="60143" y="56045"/>
                  </a:lnTo>
                  <a:cubicBezTo>
                    <a:pt x="60198" y="56069"/>
                    <a:pt x="60253" y="56079"/>
                    <a:pt x="60306" y="56079"/>
                  </a:cubicBezTo>
                  <a:cubicBezTo>
                    <a:pt x="60479" y="56079"/>
                    <a:pt x="60634" y="55965"/>
                    <a:pt x="60711" y="55812"/>
                  </a:cubicBezTo>
                  <a:lnTo>
                    <a:pt x="73053" y="23355"/>
                  </a:lnTo>
                  <a:cubicBezTo>
                    <a:pt x="73153" y="23155"/>
                    <a:pt x="73053" y="22888"/>
                    <a:pt x="72819" y="22822"/>
                  </a:cubicBezTo>
                  <a:lnTo>
                    <a:pt x="13010" y="39"/>
                  </a:lnTo>
                  <a:cubicBezTo>
                    <a:pt x="12949" y="13"/>
                    <a:pt x="12888" y="0"/>
                    <a:pt x="1282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55" name="Google Shape;355;p8"/>
            <p:cNvSpPr/>
            <p:nvPr/>
          </p:nvSpPr>
          <p:spPr>
            <a:xfrm rot="363082">
              <a:off x="792956" y="4622556"/>
              <a:ext cx="778540" cy="1132818"/>
            </a:xfrm>
            <a:custGeom>
              <a:avLst/>
              <a:gdLst/>
              <a:ahLst/>
              <a:cxnLst/>
              <a:rect l="l" t="t" r="r" b="b"/>
              <a:pathLst>
                <a:path w="24852" h="36161" extrusionOk="0">
                  <a:moveTo>
                    <a:pt x="11909" y="1"/>
                  </a:moveTo>
                  <a:lnTo>
                    <a:pt x="0" y="31223"/>
                  </a:lnTo>
                  <a:lnTo>
                    <a:pt x="12943" y="36160"/>
                  </a:lnTo>
                  <a:lnTo>
                    <a:pt x="24851" y="4904"/>
                  </a:lnTo>
                  <a:lnTo>
                    <a:pt x="11909"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56" name="Google Shape;356;p8"/>
            <p:cNvSpPr/>
            <p:nvPr/>
          </p:nvSpPr>
          <p:spPr>
            <a:xfrm rot="363082">
              <a:off x="289098" y="4363311"/>
              <a:ext cx="1166244" cy="1323976"/>
            </a:xfrm>
            <a:custGeom>
              <a:avLst/>
              <a:gdLst/>
              <a:ahLst/>
              <a:cxnLst/>
              <a:rect l="l" t="t" r="r" b="b"/>
              <a:pathLst>
                <a:path w="37228" h="42263" extrusionOk="0">
                  <a:moveTo>
                    <a:pt x="13388" y="0"/>
                  </a:moveTo>
                  <a:cubicBezTo>
                    <a:pt x="12947" y="0"/>
                    <a:pt x="12544" y="279"/>
                    <a:pt x="12376" y="699"/>
                  </a:cubicBezTo>
                  <a:lnTo>
                    <a:pt x="6272" y="16711"/>
                  </a:lnTo>
                  <a:lnTo>
                    <a:pt x="201" y="32722"/>
                  </a:lnTo>
                  <a:cubicBezTo>
                    <a:pt x="1" y="33189"/>
                    <a:pt x="201" y="33756"/>
                    <a:pt x="668" y="34023"/>
                  </a:cubicBezTo>
                  <a:cubicBezTo>
                    <a:pt x="4271" y="35924"/>
                    <a:pt x="7973" y="37659"/>
                    <a:pt x="11743" y="39160"/>
                  </a:cubicBezTo>
                  <a:cubicBezTo>
                    <a:pt x="17146" y="41262"/>
                    <a:pt x="24952" y="42262"/>
                    <a:pt x="24952" y="42262"/>
                  </a:cubicBezTo>
                  <a:lnTo>
                    <a:pt x="31090" y="26151"/>
                  </a:lnTo>
                  <a:lnTo>
                    <a:pt x="37227" y="10039"/>
                  </a:lnTo>
                  <a:cubicBezTo>
                    <a:pt x="37227" y="10039"/>
                    <a:pt x="30756" y="5636"/>
                    <a:pt x="25319" y="3568"/>
                  </a:cubicBezTo>
                  <a:cubicBezTo>
                    <a:pt x="21483" y="2167"/>
                    <a:pt x="17580" y="999"/>
                    <a:pt x="13644" y="32"/>
                  </a:cubicBezTo>
                  <a:cubicBezTo>
                    <a:pt x="13558" y="11"/>
                    <a:pt x="13472" y="0"/>
                    <a:pt x="13388" y="0"/>
                  </a:cubicBezTo>
                  <a:close/>
                </a:path>
              </a:pathLst>
            </a:custGeom>
            <a:solidFill>
              <a:schemeClr val="l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57" name="Google Shape;357;p8"/>
            <p:cNvSpPr/>
            <p:nvPr/>
          </p:nvSpPr>
          <p:spPr>
            <a:xfrm rot="363082">
              <a:off x="1066041" y="4735131"/>
              <a:ext cx="399201" cy="988588"/>
            </a:xfrm>
            <a:custGeom>
              <a:avLst/>
              <a:gdLst/>
              <a:ahLst/>
              <a:cxnLst/>
              <a:rect l="l" t="t" r="r" b="b"/>
              <a:pathLst>
                <a:path w="12743" h="31557" extrusionOk="0">
                  <a:moveTo>
                    <a:pt x="11909" y="1"/>
                  </a:moveTo>
                  <a:lnTo>
                    <a:pt x="0" y="31257"/>
                  </a:lnTo>
                  <a:lnTo>
                    <a:pt x="834" y="31557"/>
                  </a:lnTo>
                  <a:lnTo>
                    <a:pt x="12743" y="334"/>
                  </a:lnTo>
                  <a:lnTo>
                    <a:pt x="11909"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58" name="Google Shape;358;p8"/>
            <p:cNvSpPr/>
            <p:nvPr/>
          </p:nvSpPr>
          <p:spPr>
            <a:xfrm rot="363082">
              <a:off x="1086646" y="4743259"/>
              <a:ext cx="390836" cy="979190"/>
            </a:xfrm>
            <a:custGeom>
              <a:avLst/>
              <a:gdLst/>
              <a:ahLst/>
              <a:cxnLst/>
              <a:rect l="l" t="t" r="r" b="b"/>
              <a:pathLst>
                <a:path w="12476" h="31257" extrusionOk="0">
                  <a:moveTo>
                    <a:pt x="12042" y="1"/>
                  </a:moveTo>
                  <a:lnTo>
                    <a:pt x="0" y="31090"/>
                  </a:lnTo>
                  <a:lnTo>
                    <a:pt x="434" y="31256"/>
                  </a:lnTo>
                  <a:lnTo>
                    <a:pt x="12476" y="167"/>
                  </a:lnTo>
                  <a:lnTo>
                    <a:pt x="12042"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59" name="Google Shape;359;p8"/>
            <p:cNvSpPr/>
            <p:nvPr/>
          </p:nvSpPr>
          <p:spPr>
            <a:xfrm rot="363082">
              <a:off x="-564252" y="3933299"/>
              <a:ext cx="778540" cy="1133852"/>
            </a:xfrm>
            <a:custGeom>
              <a:avLst/>
              <a:gdLst/>
              <a:ahLst/>
              <a:cxnLst/>
              <a:rect l="l" t="t" r="r" b="b"/>
              <a:pathLst>
                <a:path w="24852" h="36194" extrusionOk="0">
                  <a:moveTo>
                    <a:pt x="11909" y="1"/>
                  </a:moveTo>
                  <a:lnTo>
                    <a:pt x="0" y="31256"/>
                  </a:lnTo>
                  <a:lnTo>
                    <a:pt x="12943" y="36193"/>
                  </a:lnTo>
                  <a:lnTo>
                    <a:pt x="24851" y="4937"/>
                  </a:lnTo>
                  <a:lnTo>
                    <a:pt x="11909"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60" name="Google Shape;360;p8"/>
            <p:cNvSpPr/>
            <p:nvPr/>
          </p:nvSpPr>
          <p:spPr>
            <a:xfrm rot="363082">
              <a:off x="-449612" y="4006479"/>
              <a:ext cx="1166244" cy="1323004"/>
            </a:xfrm>
            <a:custGeom>
              <a:avLst/>
              <a:gdLst/>
              <a:ahLst/>
              <a:cxnLst/>
              <a:rect l="l" t="t" r="r" b="b"/>
              <a:pathLst>
                <a:path w="37228" h="42232" extrusionOk="0">
                  <a:moveTo>
                    <a:pt x="12243" y="0"/>
                  </a:moveTo>
                  <a:lnTo>
                    <a:pt x="6105" y="16112"/>
                  </a:lnTo>
                  <a:lnTo>
                    <a:pt x="1" y="32190"/>
                  </a:lnTo>
                  <a:cubicBezTo>
                    <a:pt x="1" y="32190"/>
                    <a:pt x="6506" y="36593"/>
                    <a:pt x="11909" y="38694"/>
                  </a:cubicBezTo>
                  <a:cubicBezTo>
                    <a:pt x="15745" y="40062"/>
                    <a:pt x="19648" y="41230"/>
                    <a:pt x="23584" y="42197"/>
                  </a:cubicBezTo>
                  <a:cubicBezTo>
                    <a:pt x="23677" y="42220"/>
                    <a:pt x="23769" y="42231"/>
                    <a:pt x="23859" y="42231"/>
                  </a:cubicBezTo>
                  <a:cubicBezTo>
                    <a:pt x="24293" y="42231"/>
                    <a:pt x="24686" y="41977"/>
                    <a:pt x="24852" y="41563"/>
                  </a:cubicBezTo>
                  <a:lnTo>
                    <a:pt x="30923" y="25552"/>
                  </a:lnTo>
                  <a:lnTo>
                    <a:pt x="37027" y="9540"/>
                  </a:lnTo>
                  <a:cubicBezTo>
                    <a:pt x="37227" y="9040"/>
                    <a:pt x="37027" y="8473"/>
                    <a:pt x="36560" y="8239"/>
                  </a:cubicBezTo>
                  <a:cubicBezTo>
                    <a:pt x="32958" y="6305"/>
                    <a:pt x="29255" y="4603"/>
                    <a:pt x="25486" y="3069"/>
                  </a:cubicBezTo>
                  <a:cubicBezTo>
                    <a:pt x="20049" y="1001"/>
                    <a:pt x="12243" y="0"/>
                    <a:pt x="12243" y="0"/>
                  </a:cubicBezTo>
                  <a:close/>
                </a:path>
              </a:pathLst>
            </a:custGeom>
            <a:solidFill>
              <a:schemeClr val="l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61" name="Google Shape;361;p8"/>
            <p:cNvSpPr/>
            <p:nvPr/>
          </p:nvSpPr>
          <p:spPr>
            <a:xfrm rot="363082">
              <a:off x="-458078" y="3966041"/>
              <a:ext cx="400266" cy="988588"/>
            </a:xfrm>
            <a:custGeom>
              <a:avLst/>
              <a:gdLst/>
              <a:ahLst/>
              <a:cxnLst/>
              <a:rect l="l" t="t" r="r" b="b"/>
              <a:pathLst>
                <a:path w="12777" h="31557" extrusionOk="0">
                  <a:moveTo>
                    <a:pt x="11909" y="0"/>
                  </a:moveTo>
                  <a:lnTo>
                    <a:pt x="1" y="31223"/>
                  </a:lnTo>
                  <a:lnTo>
                    <a:pt x="868" y="31556"/>
                  </a:lnTo>
                  <a:lnTo>
                    <a:pt x="12777" y="300"/>
                  </a:lnTo>
                  <a:lnTo>
                    <a:pt x="1190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62" name="Google Shape;362;p8"/>
            <p:cNvSpPr/>
            <p:nvPr/>
          </p:nvSpPr>
          <p:spPr>
            <a:xfrm rot="363082">
              <a:off x="-486520" y="3948733"/>
              <a:ext cx="386701" cy="983356"/>
            </a:xfrm>
            <a:custGeom>
              <a:avLst/>
              <a:gdLst/>
              <a:ahLst/>
              <a:cxnLst/>
              <a:rect l="l" t="t" r="r" b="b"/>
              <a:pathLst>
                <a:path w="12344" h="31390" extrusionOk="0">
                  <a:moveTo>
                    <a:pt x="11909" y="0"/>
                  </a:moveTo>
                  <a:lnTo>
                    <a:pt x="1" y="31223"/>
                  </a:lnTo>
                  <a:lnTo>
                    <a:pt x="435" y="31389"/>
                  </a:lnTo>
                  <a:lnTo>
                    <a:pt x="12343" y="167"/>
                  </a:lnTo>
                  <a:lnTo>
                    <a:pt x="1190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63" name="Google Shape;363;p8"/>
            <p:cNvSpPr/>
            <p:nvPr/>
          </p:nvSpPr>
          <p:spPr>
            <a:xfrm rot="363082">
              <a:off x="-536791" y="3924334"/>
              <a:ext cx="403367" cy="990687"/>
            </a:xfrm>
            <a:custGeom>
              <a:avLst/>
              <a:gdLst/>
              <a:ahLst/>
              <a:cxnLst/>
              <a:rect l="l" t="t" r="r" b="b"/>
              <a:pathLst>
                <a:path w="12876" h="31624" extrusionOk="0">
                  <a:moveTo>
                    <a:pt x="11909" y="0"/>
                  </a:moveTo>
                  <a:lnTo>
                    <a:pt x="0" y="31223"/>
                  </a:lnTo>
                  <a:lnTo>
                    <a:pt x="967" y="31623"/>
                  </a:lnTo>
                  <a:lnTo>
                    <a:pt x="12876" y="367"/>
                  </a:lnTo>
                  <a:lnTo>
                    <a:pt x="1190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64" name="Google Shape;364;p8"/>
            <p:cNvSpPr/>
            <p:nvPr/>
          </p:nvSpPr>
          <p:spPr>
            <a:xfrm rot="363082">
              <a:off x="633267" y="4549023"/>
              <a:ext cx="365775" cy="364741"/>
            </a:xfrm>
            <a:custGeom>
              <a:avLst/>
              <a:gdLst/>
              <a:ahLst/>
              <a:cxnLst/>
              <a:rect l="l" t="t" r="r" b="b"/>
              <a:pathLst>
                <a:path w="11676" h="11643" fill="none" extrusionOk="0">
                  <a:moveTo>
                    <a:pt x="3237" y="1"/>
                  </a:moveTo>
                  <a:lnTo>
                    <a:pt x="11676" y="3203"/>
                  </a:lnTo>
                  <a:lnTo>
                    <a:pt x="8440" y="11643"/>
                  </a:lnTo>
                  <a:lnTo>
                    <a:pt x="1" y="8407"/>
                  </a:lnTo>
                  <a:close/>
                </a:path>
              </a:pathLst>
            </a:custGeom>
            <a:noFill/>
            <a:ln w="19050"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65" name="Google Shape;365;p8"/>
            <p:cNvSpPr/>
            <p:nvPr/>
          </p:nvSpPr>
          <p:spPr>
            <a:xfrm rot="363082">
              <a:off x="-56388" y="4232909"/>
              <a:ext cx="499541" cy="423260"/>
            </a:xfrm>
            <a:custGeom>
              <a:avLst/>
              <a:gdLst/>
              <a:ahLst/>
              <a:cxnLst/>
              <a:rect l="l" t="t" r="r" b="b"/>
              <a:pathLst>
                <a:path w="15946" h="13511" fill="none" extrusionOk="0">
                  <a:moveTo>
                    <a:pt x="3303" y="1"/>
                  </a:moveTo>
                  <a:lnTo>
                    <a:pt x="15945" y="4804"/>
                  </a:lnTo>
                  <a:moveTo>
                    <a:pt x="2769" y="1435"/>
                  </a:moveTo>
                  <a:lnTo>
                    <a:pt x="15378" y="6272"/>
                  </a:lnTo>
                  <a:moveTo>
                    <a:pt x="2202" y="2903"/>
                  </a:moveTo>
                  <a:lnTo>
                    <a:pt x="14845" y="7740"/>
                  </a:lnTo>
                  <a:moveTo>
                    <a:pt x="14277" y="9174"/>
                  </a:moveTo>
                  <a:lnTo>
                    <a:pt x="1635" y="4337"/>
                  </a:lnTo>
                  <a:moveTo>
                    <a:pt x="1101" y="5805"/>
                  </a:moveTo>
                  <a:lnTo>
                    <a:pt x="13710" y="10608"/>
                  </a:lnTo>
                  <a:moveTo>
                    <a:pt x="534" y="7239"/>
                  </a:moveTo>
                  <a:lnTo>
                    <a:pt x="13177" y="12076"/>
                  </a:lnTo>
                  <a:moveTo>
                    <a:pt x="1" y="8707"/>
                  </a:moveTo>
                  <a:lnTo>
                    <a:pt x="12643" y="13511"/>
                  </a:lnTo>
                </a:path>
              </a:pathLst>
            </a:custGeom>
            <a:noFill/>
            <a:ln w="19050"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66" name="Google Shape;366;p8"/>
            <p:cNvSpPr/>
            <p:nvPr/>
          </p:nvSpPr>
          <p:spPr>
            <a:xfrm rot="363082">
              <a:off x="940056" y="4735937"/>
              <a:ext cx="406531" cy="311454"/>
            </a:xfrm>
            <a:custGeom>
              <a:avLst/>
              <a:gdLst/>
              <a:ahLst/>
              <a:cxnLst/>
              <a:rect l="l" t="t" r="r" b="b"/>
              <a:pathLst>
                <a:path w="12977" h="9942" fill="none" extrusionOk="0">
                  <a:moveTo>
                    <a:pt x="12977" y="3903"/>
                  </a:moveTo>
                  <a:lnTo>
                    <a:pt x="2670" y="1"/>
                  </a:lnTo>
                  <a:moveTo>
                    <a:pt x="2002" y="1769"/>
                  </a:moveTo>
                  <a:lnTo>
                    <a:pt x="12276" y="5671"/>
                  </a:lnTo>
                  <a:moveTo>
                    <a:pt x="1335" y="3503"/>
                  </a:moveTo>
                  <a:lnTo>
                    <a:pt x="11609" y="7439"/>
                  </a:lnTo>
                  <a:moveTo>
                    <a:pt x="668" y="5271"/>
                  </a:moveTo>
                  <a:lnTo>
                    <a:pt x="10942" y="9174"/>
                  </a:lnTo>
                  <a:moveTo>
                    <a:pt x="7706" y="9941"/>
                  </a:moveTo>
                  <a:lnTo>
                    <a:pt x="1" y="7006"/>
                  </a:lnTo>
                </a:path>
              </a:pathLst>
            </a:custGeom>
            <a:noFill/>
            <a:ln w="19050"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67" name="Google Shape;367;p8"/>
            <p:cNvSpPr/>
            <p:nvPr/>
          </p:nvSpPr>
          <p:spPr>
            <a:xfrm rot="363082">
              <a:off x="407066" y="4979342"/>
              <a:ext cx="760778" cy="501609"/>
            </a:xfrm>
            <a:custGeom>
              <a:avLst/>
              <a:gdLst/>
              <a:ahLst/>
              <a:cxnLst/>
              <a:rect l="l" t="t" r="r" b="b"/>
              <a:pathLst>
                <a:path w="24285" h="16012" fill="none" extrusionOk="0">
                  <a:moveTo>
                    <a:pt x="24285" y="6772"/>
                  </a:moveTo>
                  <a:lnTo>
                    <a:pt x="6472" y="0"/>
                  </a:lnTo>
                  <a:moveTo>
                    <a:pt x="3136" y="1067"/>
                  </a:moveTo>
                  <a:lnTo>
                    <a:pt x="23517" y="8806"/>
                  </a:lnTo>
                  <a:moveTo>
                    <a:pt x="2336" y="3069"/>
                  </a:moveTo>
                  <a:lnTo>
                    <a:pt x="22717" y="10841"/>
                  </a:lnTo>
                  <a:moveTo>
                    <a:pt x="1568" y="5137"/>
                  </a:moveTo>
                  <a:lnTo>
                    <a:pt x="21950" y="12909"/>
                  </a:lnTo>
                  <a:moveTo>
                    <a:pt x="801" y="7172"/>
                  </a:moveTo>
                  <a:lnTo>
                    <a:pt x="21182" y="14944"/>
                  </a:lnTo>
                  <a:moveTo>
                    <a:pt x="1" y="9240"/>
                  </a:moveTo>
                  <a:lnTo>
                    <a:pt x="17847" y="16011"/>
                  </a:lnTo>
                </a:path>
              </a:pathLst>
            </a:custGeom>
            <a:noFill/>
            <a:ln w="19050"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368" name="Google Shape;368;p8"/>
          <p:cNvGrpSpPr/>
          <p:nvPr/>
        </p:nvGrpSpPr>
        <p:grpSpPr>
          <a:xfrm rot="-731256">
            <a:off x="10425075" y="3648825"/>
            <a:ext cx="2414493" cy="2495537"/>
            <a:chOff x="334100" y="971800"/>
            <a:chExt cx="1810984" cy="1871771"/>
          </a:xfrm>
        </p:grpSpPr>
        <p:sp>
          <p:nvSpPr>
            <p:cNvPr id="369" name="Google Shape;369;p8"/>
            <p:cNvSpPr/>
            <p:nvPr/>
          </p:nvSpPr>
          <p:spPr>
            <a:xfrm>
              <a:off x="341909" y="971800"/>
              <a:ext cx="1803175" cy="1871771"/>
            </a:xfrm>
            <a:custGeom>
              <a:avLst/>
              <a:gdLst/>
              <a:ahLst/>
              <a:cxnLst/>
              <a:rect l="l" t="t" r="r" b="b"/>
              <a:pathLst>
                <a:path w="88903" h="92285" extrusionOk="0">
                  <a:moveTo>
                    <a:pt x="44583" y="1"/>
                  </a:moveTo>
                  <a:cubicBezTo>
                    <a:pt x="44328" y="1"/>
                    <a:pt x="44071" y="83"/>
                    <a:pt x="43849" y="252"/>
                  </a:cubicBezTo>
                  <a:lnTo>
                    <a:pt x="0" y="33408"/>
                  </a:lnTo>
                  <a:lnTo>
                    <a:pt x="43131" y="91437"/>
                  </a:lnTo>
                  <a:cubicBezTo>
                    <a:pt x="43514" y="91989"/>
                    <a:pt x="44136" y="92284"/>
                    <a:pt x="44766" y="92284"/>
                  </a:cubicBezTo>
                  <a:cubicBezTo>
                    <a:pt x="45190" y="92284"/>
                    <a:pt x="45617" y="92151"/>
                    <a:pt x="45977" y="91873"/>
                  </a:cubicBezTo>
                  <a:lnTo>
                    <a:pt x="88261" y="59204"/>
                  </a:lnTo>
                  <a:cubicBezTo>
                    <a:pt x="88800" y="58794"/>
                    <a:pt x="88903" y="58050"/>
                    <a:pt x="88492" y="57512"/>
                  </a:cubicBezTo>
                  <a:lnTo>
                    <a:pt x="45541" y="483"/>
                  </a:lnTo>
                  <a:cubicBezTo>
                    <a:pt x="45300" y="167"/>
                    <a:pt x="44944" y="1"/>
                    <a:pt x="4458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70" name="Google Shape;370;p8"/>
            <p:cNvSpPr/>
            <p:nvPr/>
          </p:nvSpPr>
          <p:spPr>
            <a:xfrm>
              <a:off x="336189" y="976911"/>
              <a:ext cx="1795894" cy="1820273"/>
            </a:xfrm>
            <a:custGeom>
              <a:avLst/>
              <a:gdLst/>
              <a:ahLst/>
              <a:cxnLst/>
              <a:rect l="l" t="t" r="r" b="b"/>
              <a:pathLst>
                <a:path w="88544" h="89746" extrusionOk="0">
                  <a:moveTo>
                    <a:pt x="44131" y="0"/>
                  </a:moveTo>
                  <a:lnTo>
                    <a:pt x="0" y="33258"/>
                  </a:lnTo>
                  <a:lnTo>
                    <a:pt x="46208" y="89415"/>
                  </a:lnTo>
                  <a:cubicBezTo>
                    <a:pt x="46378" y="89632"/>
                    <a:pt x="46632" y="89746"/>
                    <a:pt x="46886" y="89746"/>
                  </a:cubicBezTo>
                  <a:cubicBezTo>
                    <a:pt x="47053" y="89746"/>
                    <a:pt x="47219" y="89697"/>
                    <a:pt x="47362" y="89595"/>
                  </a:cubicBezTo>
                  <a:lnTo>
                    <a:pt x="88543" y="58952"/>
                  </a:lnTo>
                  <a:lnTo>
                    <a:pt x="44131"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371" name="Google Shape;371;p8"/>
            <p:cNvGrpSpPr/>
            <p:nvPr/>
          </p:nvGrpSpPr>
          <p:grpSpPr>
            <a:xfrm>
              <a:off x="1214129" y="978980"/>
              <a:ext cx="913828" cy="1211839"/>
              <a:chOff x="1214129" y="978980"/>
              <a:chExt cx="913828" cy="1211839"/>
            </a:xfrm>
          </p:grpSpPr>
          <p:sp>
            <p:nvSpPr>
              <p:cNvPr id="372" name="Google Shape;372;p8"/>
              <p:cNvSpPr/>
              <p:nvPr/>
            </p:nvSpPr>
            <p:spPr>
              <a:xfrm>
                <a:off x="1222973" y="978980"/>
                <a:ext cx="904985" cy="1199365"/>
              </a:xfrm>
              <a:custGeom>
                <a:avLst/>
                <a:gdLst/>
                <a:ahLst/>
                <a:cxnLst/>
                <a:rect l="l" t="t" r="r" b="b"/>
                <a:pathLst>
                  <a:path w="44619" h="59133" extrusionOk="0">
                    <a:moveTo>
                      <a:pt x="206" y="1"/>
                    </a:moveTo>
                    <a:lnTo>
                      <a:pt x="1" y="129"/>
                    </a:lnTo>
                    <a:lnTo>
                      <a:pt x="44439" y="59132"/>
                    </a:lnTo>
                    <a:lnTo>
                      <a:pt x="44618" y="58978"/>
                    </a:lnTo>
                    <a:lnTo>
                      <a:pt x="206"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73" name="Google Shape;373;p8"/>
              <p:cNvSpPr/>
              <p:nvPr/>
            </p:nvSpPr>
            <p:spPr>
              <a:xfrm>
                <a:off x="1214129" y="991475"/>
                <a:ext cx="904985" cy="1199345"/>
              </a:xfrm>
              <a:custGeom>
                <a:avLst/>
                <a:gdLst/>
                <a:ahLst/>
                <a:cxnLst/>
                <a:rect l="l" t="t" r="r" b="b"/>
                <a:pathLst>
                  <a:path w="44619" h="59132" extrusionOk="0">
                    <a:moveTo>
                      <a:pt x="206" y="0"/>
                    </a:moveTo>
                    <a:lnTo>
                      <a:pt x="1" y="154"/>
                    </a:lnTo>
                    <a:lnTo>
                      <a:pt x="44439" y="59132"/>
                    </a:lnTo>
                    <a:lnTo>
                      <a:pt x="44618" y="59003"/>
                    </a:lnTo>
                    <a:lnTo>
                      <a:pt x="206"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374" name="Google Shape;374;p8"/>
            <p:cNvSpPr/>
            <p:nvPr/>
          </p:nvSpPr>
          <p:spPr>
            <a:xfrm>
              <a:off x="334100" y="1004578"/>
              <a:ext cx="1741293" cy="1810882"/>
            </a:xfrm>
            <a:custGeom>
              <a:avLst/>
              <a:gdLst/>
              <a:ahLst/>
              <a:cxnLst/>
              <a:rect l="l" t="t" r="r" b="b"/>
              <a:pathLst>
                <a:path w="85852" h="89283" extrusionOk="0">
                  <a:moveTo>
                    <a:pt x="42828" y="0"/>
                  </a:moveTo>
                  <a:cubicBezTo>
                    <a:pt x="42573" y="0"/>
                    <a:pt x="42317" y="82"/>
                    <a:pt x="42106" y="252"/>
                  </a:cubicBezTo>
                  <a:lnTo>
                    <a:pt x="1" y="31946"/>
                  </a:lnTo>
                  <a:lnTo>
                    <a:pt x="43131" y="89282"/>
                  </a:lnTo>
                  <a:lnTo>
                    <a:pt x="85210" y="57588"/>
                  </a:lnTo>
                  <a:cubicBezTo>
                    <a:pt x="85749" y="57178"/>
                    <a:pt x="85851" y="56409"/>
                    <a:pt x="85441" y="55870"/>
                  </a:cubicBezTo>
                  <a:lnTo>
                    <a:pt x="43798" y="482"/>
                  </a:lnTo>
                  <a:cubicBezTo>
                    <a:pt x="43557" y="166"/>
                    <a:pt x="43192" y="0"/>
                    <a:pt x="42828"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75" name="Google Shape;375;p8"/>
            <p:cNvSpPr/>
            <p:nvPr/>
          </p:nvSpPr>
          <p:spPr>
            <a:xfrm>
              <a:off x="373105" y="1605205"/>
              <a:ext cx="899265" cy="1180097"/>
            </a:xfrm>
            <a:custGeom>
              <a:avLst/>
              <a:gdLst/>
              <a:ahLst/>
              <a:cxnLst/>
              <a:rect l="l" t="t" r="r" b="b"/>
              <a:pathLst>
                <a:path w="44337" h="58183" extrusionOk="0">
                  <a:moveTo>
                    <a:pt x="1155" y="0"/>
                  </a:moveTo>
                  <a:lnTo>
                    <a:pt x="1" y="872"/>
                  </a:lnTo>
                  <a:lnTo>
                    <a:pt x="43157" y="58183"/>
                  </a:lnTo>
                  <a:lnTo>
                    <a:pt x="44337" y="57311"/>
                  </a:lnTo>
                  <a:lnTo>
                    <a:pt x="1155"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76" name="Google Shape;376;p8"/>
            <p:cNvSpPr/>
            <p:nvPr/>
          </p:nvSpPr>
          <p:spPr>
            <a:xfrm>
              <a:off x="762685" y="1424197"/>
              <a:ext cx="916931" cy="993396"/>
            </a:xfrm>
            <a:custGeom>
              <a:avLst/>
              <a:gdLst/>
              <a:ahLst/>
              <a:cxnLst/>
              <a:rect l="l" t="t" r="r" b="b"/>
              <a:pathLst>
                <a:path w="45208" h="48978" extrusionOk="0">
                  <a:moveTo>
                    <a:pt x="19206" y="1"/>
                  </a:moveTo>
                  <a:lnTo>
                    <a:pt x="0" y="14463"/>
                  </a:lnTo>
                  <a:lnTo>
                    <a:pt x="26001" y="48978"/>
                  </a:lnTo>
                  <a:lnTo>
                    <a:pt x="45208" y="34515"/>
                  </a:lnTo>
                  <a:lnTo>
                    <a:pt x="19206" y="1"/>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377" name="Google Shape;377;p8"/>
          <p:cNvGrpSpPr/>
          <p:nvPr/>
        </p:nvGrpSpPr>
        <p:grpSpPr>
          <a:xfrm rot="-1946306">
            <a:off x="-591234" y="5337259"/>
            <a:ext cx="2436849" cy="2565005"/>
            <a:chOff x="1526600" y="450800"/>
            <a:chExt cx="4540675" cy="4779475"/>
          </a:xfrm>
        </p:grpSpPr>
        <p:sp>
          <p:nvSpPr>
            <p:cNvPr id="378" name="Google Shape;378;p8"/>
            <p:cNvSpPr/>
            <p:nvPr/>
          </p:nvSpPr>
          <p:spPr>
            <a:xfrm>
              <a:off x="1610100" y="473575"/>
              <a:ext cx="4457175" cy="4689450"/>
            </a:xfrm>
            <a:custGeom>
              <a:avLst/>
              <a:gdLst/>
              <a:ahLst/>
              <a:cxnLst/>
              <a:rect l="l" t="t" r="r" b="b"/>
              <a:pathLst>
                <a:path w="178287" h="187578" extrusionOk="0">
                  <a:moveTo>
                    <a:pt x="95602" y="1"/>
                  </a:moveTo>
                  <a:cubicBezTo>
                    <a:pt x="95141" y="1"/>
                    <a:pt x="94676" y="129"/>
                    <a:pt x="94258" y="394"/>
                  </a:cubicBezTo>
                  <a:lnTo>
                    <a:pt x="0" y="63859"/>
                  </a:lnTo>
                  <a:lnTo>
                    <a:pt x="79645" y="185257"/>
                  </a:lnTo>
                  <a:cubicBezTo>
                    <a:pt x="80631" y="186769"/>
                    <a:pt x="82280" y="187578"/>
                    <a:pt x="83965" y="187578"/>
                  </a:cubicBezTo>
                  <a:cubicBezTo>
                    <a:pt x="84955" y="187578"/>
                    <a:pt x="85959" y="187298"/>
                    <a:pt x="86847" y="186719"/>
                  </a:cubicBezTo>
                  <a:lnTo>
                    <a:pt x="176826" y="126176"/>
                  </a:lnTo>
                  <a:cubicBezTo>
                    <a:pt x="177974" y="125393"/>
                    <a:pt x="178287" y="123880"/>
                    <a:pt x="177504" y="122732"/>
                  </a:cubicBezTo>
                  <a:lnTo>
                    <a:pt x="97703" y="1125"/>
                  </a:lnTo>
                  <a:cubicBezTo>
                    <a:pt x="97205" y="394"/>
                    <a:pt x="96410" y="1"/>
                    <a:pt x="95602" y="1"/>
                  </a:cubicBezTo>
                  <a:close/>
                </a:path>
              </a:pathLst>
            </a:custGeom>
            <a:solidFill>
              <a:srgbClr val="119B9B"/>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79" name="Google Shape;379;p8"/>
            <p:cNvSpPr/>
            <p:nvPr/>
          </p:nvSpPr>
          <p:spPr>
            <a:xfrm>
              <a:off x="1616625" y="450800"/>
              <a:ext cx="4391950" cy="4645025"/>
            </a:xfrm>
            <a:custGeom>
              <a:avLst/>
              <a:gdLst/>
              <a:ahLst/>
              <a:cxnLst/>
              <a:rect l="l" t="t" r="r" b="b"/>
              <a:pathLst>
                <a:path w="175678" h="185801" extrusionOk="0">
                  <a:moveTo>
                    <a:pt x="93162" y="0"/>
                  </a:moveTo>
                  <a:lnTo>
                    <a:pt x="0" y="61587"/>
                  </a:lnTo>
                  <a:lnTo>
                    <a:pt x="80323" y="184028"/>
                  </a:lnTo>
                  <a:cubicBezTo>
                    <a:pt x="81085" y="185187"/>
                    <a:pt x="82329" y="185800"/>
                    <a:pt x="83604" y="185800"/>
                  </a:cubicBezTo>
                  <a:cubicBezTo>
                    <a:pt x="84339" y="185800"/>
                    <a:pt x="85083" y="185597"/>
                    <a:pt x="85751" y="185177"/>
                  </a:cubicBezTo>
                  <a:lnTo>
                    <a:pt x="175677" y="125782"/>
                  </a:lnTo>
                  <a:lnTo>
                    <a:pt x="93162" y="0"/>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80" name="Google Shape;380;p8"/>
            <p:cNvSpPr/>
            <p:nvPr/>
          </p:nvSpPr>
          <p:spPr>
            <a:xfrm>
              <a:off x="3931325" y="462525"/>
              <a:ext cx="2064200" cy="3145900"/>
            </a:xfrm>
            <a:custGeom>
              <a:avLst/>
              <a:gdLst/>
              <a:ahLst/>
              <a:cxnLst/>
              <a:rect l="l" t="t" r="r" b="b"/>
              <a:pathLst>
                <a:path w="82568" h="125836" fill="none" extrusionOk="0">
                  <a:moveTo>
                    <a:pt x="0" y="1"/>
                  </a:moveTo>
                  <a:lnTo>
                    <a:pt x="82567" y="125835"/>
                  </a:lnTo>
                </a:path>
              </a:pathLst>
            </a:custGeom>
            <a:noFill/>
            <a:ln w="11750" cap="flat" cmpd="sng">
              <a:solidFill>
                <a:schemeClr val="dk1"/>
              </a:solidFill>
              <a:prstDash val="solid"/>
              <a:miter lim="5219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81" name="Google Shape;381;p8"/>
            <p:cNvSpPr/>
            <p:nvPr/>
          </p:nvSpPr>
          <p:spPr>
            <a:xfrm>
              <a:off x="3898700" y="482100"/>
              <a:ext cx="2065500" cy="3145900"/>
            </a:xfrm>
            <a:custGeom>
              <a:avLst/>
              <a:gdLst/>
              <a:ahLst/>
              <a:cxnLst/>
              <a:rect l="l" t="t" r="r" b="b"/>
              <a:pathLst>
                <a:path w="82620" h="125836" fill="none" extrusionOk="0">
                  <a:moveTo>
                    <a:pt x="1" y="1"/>
                  </a:moveTo>
                  <a:lnTo>
                    <a:pt x="82620" y="125835"/>
                  </a:lnTo>
                </a:path>
              </a:pathLst>
            </a:custGeom>
            <a:noFill/>
            <a:ln w="11750" cap="flat" cmpd="sng">
              <a:solidFill>
                <a:schemeClr val="dk1"/>
              </a:solidFill>
              <a:prstDash val="solid"/>
              <a:miter lim="5219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82" name="Google Shape;382;p8"/>
            <p:cNvSpPr/>
            <p:nvPr/>
          </p:nvSpPr>
          <p:spPr>
            <a:xfrm>
              <a:off x="3742125" y="4138150"/>
              <a:ext cx="842925" cy="1092125"/>
            </a:xfrm>
            <a:custGeom>
              <a:avLst/>
              <a:gdLst/>
              <a:ahLst/>
              <a:cxnLst/>
              <a:rect l="l" t="t" r="r" b="b"/>
              <a:pathLst>
                <a:path w="33717" h="43685" extrusionOk="0">
                  <a:moveTo>
                    <a:pt x="9604" y="0"/>
                  </a:moveTo>
                  <a:lnTo>
                    <a:pt x="1" y="6159"/>
                  </a:lnTo>
                  <a:lnTo>
                    <a:pt x="24113" y="43685"/>
                  </a:lnTo>
                  <a:lnTo>
                    <a:pt x="25679" y="35595"/>
                  </a:lnTo>
                  <a:lnTo>
                    <a:pt x="33716" y="37526"/>
                  </a:lnTo>
                  <a:lnTo>
                    <a:pt x="9604"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83" name="Google Shape;383;p8"/>
            <p:cNvSpPr/>
            <p:nvPr/>
          </p:nvSpPr>
          <p:spPr>
            <a:xfrm>
              <a:off x="1526600" y="464775"/>
              <a:ext cx="4343675" cy="4627200"/>
            </a:xfrm>
            <a:custGeom>
              <a:avLst/>
              <a:gdLst/>
              <a:ahLst/>
              <a:cxnLst/>
              <a:rect l="l" t="t" r="r" b="b"/>
              <a:pathLst>
                <a:path w="173747" h="185088" extrusionOk="0">
                  <a:moveTo>
                    <a:pt x="91115" y="1"/>
                  </a:moveTo>
                  <a:cubicBezTo>
                    <a:pt x="90634" y="1"/>
                    <a:pt x="90147" y="140"/>
                    <a:pt x="89718" y="433"/>
                  </a:cubicBezTo>
                  <a:lnTo>
                    <a:pt x="0" y="59357"/>
                  </a:lnTo>
                  <a:lnTo>
                    <a:pt x="82515" y="185087"/>
                  </a:lnTo>
                  <a:lnTo>
                    <a:pt x="172285" y="126163"/>
                  </a:lnTo>
                  <a:cubicBezTo>
                    <a:pt x="173433" y="125380"/>
                    <a:pt x="173746" y="123866"/>
                    <a:pt x="172963" y="122718"/>
                  </a:cubicBezTo>
                  <a:lnTo>
                    <a:pt x="93162" y="1111"/>
                  </a:lnTo>
                  <a:cubicBezTo>
                    <a:pt x="92705" y="392"/>
                    <a:pt x="91920" y="1"/>
                    <a:pt x="9111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84" name="Google Shape;384;p8"/>
            <p:cNvSpPr/>
            <p:nvPr/>
          </p:nvSpPr>
          <p:spPr>
            <a:xfrm>
              <a:off x="1636200" y="1843000"/>
              <a:ext cx="2130750" cy="3199400"/>
            </a:xfrm>
            <a:custGeom>
              <a:avLst/>
              <a:gdLst/>
              <a:ahLst/>
              <a:cxnLst/>
              <a:rect l="l" t="t" r="r" b="b"/>
              <a:pathLst>
                <a:path w="85230" h="127976" extrusionOk="0">
                  <a:moveTo>
                    <a:pt x="2506" y="1"/>
                  </a:moveTo>
                  <a:lnTo>
                    <a:pt x="0" y="1619"/>
                  </a:lnTo>
                  <a:lnTo>
                    <a:pt x="82724" y="127975"/>
                  </a:lnTo>
                  <a:lnTo>
                    <a:pt x="85229" y="126357"/>
                  </a:lnTo>
                  <a:lnTo>
                    <a:pt x="2506"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85" name="Google Shape;385;p8"/>
            <p:cNvSpPr/>
            <p:nvPr/>
          </p:nvSpPr>
          <p:spPr>
            <a:xfrm>
              <a:off x="2647400" y="1567700"/>
              <a:ext cx="2116400" cy="2399550"/>
            </a:xfrm>
            <a:custGeom>
              <a:avLst/>
              <a:gdLst/>
              <a:ahLst/>
              <a:cxnLst/>
              <a:rect l="l" t="t" r="r" b="b"/>
              <a:pathLst>
                <a:path w="84656" h="95982" fill="none" extrusionOk="0">
                  <a:moveTo>
                    <a:pt x="82777" y="71347"/>
                  </a:moveTo>
                  <a:cubicBezTo>
                    <a:pt x="82777" y="69937"/>
                    <a:pt x="83507" y="68633"/>
                    <a:pt x="84656" y="67850"/>
                  </a:cubicBezTo>
                  <a:lnTo>
                    <a:pt x="40919" y="1201"/>
                  </a:lnTo>
                  <a:cubicBezTo>
                    <a:pt x="38988" y="2453"/>
                    <a:pt x="36431" y="1932"/>
                    <a:pt x="35178" y="0"/>
                  </a:cubicBezTo>
                  <a:lnTo>
                    <a:pt x="1149" y="22286"/>
                  </a:lnTo>
                  <a:cubicBezTo>
                    <a:pt x="2454" y="24217"/>
                    <a:pt x="1932" y="26827"/>
                    <a:pt x="1" y="28080"/>
                  </a:cubicBezTo>
                  <a:lnTo>
                    <a:pt x="43737" y="94729"/>
                  </a:lnTo>
                  <a:cubicBezTo>
                    <a:pt x="45668" y="93476"/>
                    <a:pt x="48226" y="94050"/>
                    <a:pt x="49478" y="95981"/>
                  </a:cubicBezTo>
                  <a:lnTo>
                    <a:pt x="83455" y="73643"/>
                  </a:lnTo>
                  <a:cubicBezTo>
                    <a:pt x="82985" y="72965"/>
                    <a:pt x="82777" y="72182"/>
                    <a:pt x="82777" y="71347"/>
                  </a:cubicBezTo>
                  <a:close/>
                </a:path>
              </a:pathLst>
            </a:custGeom>
            <a:solidFill>
              <a:schemeClr val="lt1"/>
            </a:solidFill>
            <a:ln w="14350" cap="flat" cmpd="sng">
              <a:solidFill>
                <a:schemeClr val="lt1"/>
              </a:solidFill>
              <a:prstDash val="solid"/>
              <a:miter lim="5219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386" name="Google Shape;386;p8"/>
          <p:cNvSpPr txBox="1">
            <a:spLocks noGrp="1"/>
          </p:cNvSpPr>
          <p:nvPr>
            <p:ph type="title"/>
          </p:nvPr>
        </p:nvSpPr>
        <p:spPr>
          <a:xfrm>
            <a:off x="2572984" y="1974184"/>
            <a:ext cx="7046000" cy="2909600"/>
          </a:xfrm>
          <a:prstGeom prst="rect">
            <a:avLst/>
          </a:prstGeom>
        </p:spPr>
        <p:txBody>
          <a:bodyPr spcFirstLastPara="1" wrap="square" lIns="91425" tIns="91425" rIns="91425" bIns="91425" anchor="ctr" anchorCtr="0">
            <a:noAutofit/>
          </a:bodyPr>
          <a:lstStyle>
            <a:lvl1pPr lvl="0" algn="ctr">
              <a:spcBef>
                <a:spcPts val="0"/>
              </a:spcBef>
              <a:spcAft>
                <a:spcPts val="0"/>
              </a:spcAft>
              <a:buSzPts val="7000"/>
              <a:buNone/>
              <a:defRPr sz="8666">
                <a:solidFill>
                  <a:schemeClr val="accent3"/>
                </a:solidFill>
              </a:defRPr>
            </a:lvl1pPr>
            <a:lvl2pPr lvl="1" algn="ctr">
              <a:spcBef>
                <a:spcPts val="0"/>
              </a:spcBef>
              <a:spcAft>
                <a:spcPts val="0"/>
              </a:spcAft>
              <a:buSzPts val="7000"/>
              <a:buNone/>
              <a:defRPr sz="9333"/>
            </a:lvl2pPr>
            <a:lvl3pPr lvl="2" algn="ctr">
              <a:spcBef>
                <a:spcPts val="0"/>
              </a:spcBef>
              <a:spcAft>
                <a:spcPts val="0"/>
              </a:spcAft>
              <a:buSzPts val="7000"/>
              <a:buNone/>
              <a:defRPr sz="9333"/>
            </a:lvl3pPr>
            <a:lvl4pPr lvl="3" algn="ctr">
              <a:spcBef>
                <a:spcPts val="0"/>
              </a:spcBef>
              <a:spcAft>
                <a:spcPts val="0"/>
              </a:spcAft>
              <a:buSzPts val="7000"/>
              <a:buNone/>
              <a:defRPr sz="9333"/>
            </a:lvl4pPr>
            <a:lvl5pPr lvl="4" algn="ctr">
              <a:spcBef>
                <a:spcPts val="0"/>
              </a:spcBef>
              <a:spcAft>
                <a:spcPts val="0"/>
              </a:spcAft>
              <a:buSzPts val="7000"/>
              <a:buNone/>
              <a:defRPr sz="9333"/>
            </a:lvl5pPr>
            <a:lvl6pPr lvl="5" algn="ctr">
              <a:spcBef>
                <a:spcPts val="0"/>
              </a:spcBef>
              <a:spcAft>
                <a:spcPts val="0"/>
              </a:spcAft>
              <a:buSzPts val="7000"/>
              <a:buNone/>
              <a:defRPr sz="9333"/>
            </a:lvl6pPr>
            <a:lvl7pPr lvl="6" algn="ctr">
              <a:spcBef>
                <a:spcPts val="0"/>
              </a:spcBef>
              <a:spcAft>
                <a:spcPts val="0"/>
              </a:spcAft>
              <a:buSzPts val="7000"/>
              <a:buNone/>
              <a:defRPr sz="9333"/>
            </a:lvl7pPr>
            <a:lvl8pPr lvl="7" algn="ctr">
              <a:spcBef>
                <a:spcPts val="0"/>
              </a:spcBef>
              <a:spcAft>
                <a:spcPts val="0"/>
              </a:spcAft>
              <a:buSzPts val="7000"/>
              <a:buNone/>
              <a:defRPr sz="9333"/>
            </a:lvl8pPr>
            <a:lvl9pPr lvl="8" algn="ctr">
              <a:spcBef>
                <a:spcPts val="0"/>
              </a:spcBef>
              <a:spcAft>
                <a:spcPts val="0"/>
              </a:spcAft>
              <a:buSzPts val="7000"/>
              <a:buNone/>
              <a:defRPr sz="9333"/>
            </a:lvl9pPr>
          </a:lstStyle>
          <a:p>
            <a:endParaRPr/>
          </a:p>
        </p:txBody>
      </p:sp>
    </p:spTree>
    <p:extLst>
      <p:ext uri="{BB962C8B-B14F-4D97-AF65-F5344CB8AC3E}">
        <p14:creationId xmlns:p14="http://schemas.microsoft.com/office/powerpoint/2010/main" val="239298634"/>
      </p:ext>
    </p:extLst>
  </p:cSld>
  <p:clrMapOvr>
    <a:masterClrMapping/>
  </p:clrMapOvr>
</p:sldLayout>
</file>

<file path=ppt/slideLayouts/slideLayout224.xml><?xml version="1.0" encoding="utf-8"?>
<p:sldLayout xmlns:a="http://schemas.openxmlformats.org/drawingml/2006/main" xmlns:r="http://schemas.openxmlformats.org/officeDocument/2006/relationships" xmlns:p="http://schemas.openxmlformats.org/presentationml/2006/main" matchingName="Section title and description">
  <p:cSld name="Section title and description">
    <p:spTree>
      <p:nvGrpSpPr>
        <p:cNvPr id="1" name="Shape 387"/>
        <p:cNvGrpSpPr/>
        <p:nvPr/>
      </p:nvGrpSpPr>
      <p:grpSpPr>
        <a:xfrm>
          <a:off x="0" y="0"/>
          <a:ext cx="0" cy="0"/>
          <a:chOff x="0" y="0"/>
          <a:chExt cx="0" cy="0"/>
        </a:xfrm>
      </p:grpSpPr>
      <p:pic>
        <p:nvPicPr>
          <p:cNvPr id="388" name="Google Shape;388;p9"/>
          <p:cNvPicPr preferRelativeResize="0"/>
          <p:nvPr/>
        </p:nvPicPr>
        <p:blipFill>
          <a:blip r:embed="rId2">
            <a:alphaModFix/>
          </a:blip>
          <a:stretch>
            <a:fillRect/>
          </a:stretch>
        </p:blipFill>
        <p:spPr>
          <a:xfrm>
            <a:off x="-75466" y="-36433"/>
            <a:ext cx="12342935" cy="7005332"/>
          </a:xfrm>
          <a:prstGeom prst="rect">
            <a:avLst/>
          </a:prstGeom>
          <a:noFill/>
          <a:ln>
            <a:noFill/>
          </a:ln>
        </p:spPr>
      </p:pic>
      <p:grpSp>
        <p:nvGrpSpPr>
          <p:cNvPr id="389" name="Google Shape;389;p9"/>
          <p:cNvGrpSpPr/>
          <p:nvPr/>
        </p:nvGrpSpPr>
        <p:grpSpPr>
          <a:xfrm rot="-899871">
            <a:off x="6583757" y="-1352154"/>
            <a:ext cx="2471792" cy="2426695"/>
            <a:chOff x="7928300" y="-514224"/>
            <a:chExt cx="1853720" cy="1819900"/>
          </a:xfrm>
        </p:grpSpPr>
        <p:sp>
          <p:nvSpPr>
            <p:cNvPr id="390" name="Google Shape;390;p9"/>
            <p:cNvSpPr/>
            <p:nvPr/>
          </p:nvSpPr>
          <p:spPr>
            <a:xfrm>
              <a:off x="7928300" y="-454883"/>
              <a:ext cx="1760560" cy="1748943"/>
            </a:xfrm>
            <a:custGeom>
              <a:avLst/>
              <a:gdLst/>
              <a:ahLst/>
              <a:cxnLst/>
              <a:rect l="l" t="t" r="r" b="b"/>
              <a:pathLst>
                <a:path w="63046" h="62630" extrusionOk="0">
                  <a:moveTo>
                    <a:pt x="36994" y="0"/>
                  </a:moveTo>
                  <a:lnTo>
                    <a:pt x="1035" y="26386"/>
                  </a:lnTo>
                  <a:cubicBezTo>
                    <a:pt x="168" y="27019"/>
                    <a:pt x="1" y="28220"/>
                    <a:pt x="635" y="29088"/>
                  </a:cubicBezTo>
                  <a:lnTo>
                    <a:pt x="24952" y="62245"/>
                  </a:lnTo>
                  <a:cubicBezTo>
                    <a:pt x="25130" y="62501"/>
                    <a:pt x="25412" y="62629"/>
                    <a:pt x="25702" y="62629"/>
                  </a:cubicBezTo>
                  <a:cubicBezTo>
                    <a:pt x="25904" y="62629"/>
                    <a:pt x="26109" y="62568"/>
                    <a:pt x="26286" y="62445"/>
                  </a:cubicBezTo>
                  <a:lnTo>
                    <a:pt x="63046" y="35492"/>
                  </a:lnTo>
                  <a:lnTo>
                    <a:pt x="36994" y="0"/>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91" name="Google Shape;391;p9"/>
            <p:cNvSpPr/>
            <p:nvPr/>
          </p:nvSpPr>
          <p:spPr>
            <a:xfrm>
              <a:off x="7969294" y="272619"/>
              <a:ext cx="748027" cy="970813"/>
            </a:xfrm>
            <a:custGeom>
              <a:avLst/>
              <a:gdLst/>
              <a:ahLst/>
              <a:cxnLst/>
              <a:rect l="l" t="t" r="r" b="b"/>
              <a:pathLst>
                <a:path w="26787" h="34765" extrusionOk="0">
                  <a:moveTo>
                    <a:pt x="2469" y="0"/>
                  </a:moveTo>
                  <a:lnTo>
                    <a:pt x="568" y="1401"/>
                  </a:lnTo>
                  <a:cubicBezTo>
                    <a:pt x="101" y="1768"/>
                    <a:pt x="1" y="2435"/>
                    <a:pt x="368" y="2902"/>
                  </a:cubicBezTo>
                  <a:lnTo>
                    <a:pt x="23417" y="34358"/>
                  </a:lnTo>
                  <a:cubicBezTo>
                    <a:pt x="23622" y="34624"/>
                    <a:pt x="23939" y="34764"/>
                    <a:pt x="24253" y="34764"/>
                  </a:cubicBezTo>
                  <a:cubicBezTo>
                    <a:pt x="24452" y="34764"/>
                    <a:pt x="24650" y="34708"/>
                    <a:pt x="24818" y="34592"/>
                  </a:cubicBezTo>
                  <a:lnTo>
                    <a:pt x="26786" y="33124"/>
                  </a:lnTo>
                  <a:lnTo>
                    <a:pt x="2469" y="0"/>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92" name="Google Shape;392;p9"/>
            <p:cNvSpPr/>
            <p:nvPr/>
          </p:nvSpPr>
          <p:spPr>
            <a:xfrm>
              <a:off x="7974879" y="316378"/>
              <a:ext cx="683744" cy="926887"/>
            </a:xfrm>
            <a:custGeom>
              <a:avLst/>
              <a:gdLst/>
              <a:ahLst/>
              <a:cxnLst/>
              <a:rect l="l" t="t" r="r" b="b"/>
              <a:pathLst>
                <a:path w="24485" h="33192" extrusionOk="0">
                  <a:moveTo>
                    <a:pt x="201" y="1"/>
                  </a:moveTo>
                  <a:cubicBezTo>
                    <a:pt x="134" y="101"/>
                    <a:pt x="68" y="201"/>
                    <a:pt x="1" y="334"/>
                  </a:cubicBezTo>
                  <a:lnTo>
                    <a:pt x="24118" y="33191"/>
                  </a:lnTo>
                  <a:cubicBezTo>
                    <a:pt x="24251" y="33191"/>
                    <a:pt x="24385" y="33158"/>
                    <a:pt x="24485" y="33091"/>
                  </a:cubicBezTo>
                  <a:lnTo>
                    <a:pt x="201"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93" name="Google Shape;393;p9"/>
            <p:cNvSpPr/>
            <p:nvPr/>
          </p:nvSpPr>
          <p:spPr>
            <a:xfrm>
              <a:off x="8024251" y="-514224"/>
              <a:ext cx="1757767" cy="1745368"/>
            </a:xfrm>
            <a:custGeom>
              <a:avLst/>
              <a:gdLst/>
              <a:ahLst/>
              <a:cxnLst/>
              <a:rect l="l" t="t" r="r" b="b"/>
              <a:pathLst>
                <a:path w="62946" h="62502" extrusionOk="0">
                  <a:moveTo>
                    <a:pt x="36883" y="0"/>
                  </a:moveTo>
                  <a:cubicBezTo>
                    <a:pt x="36619" y="0"/>
                    <a:pt x="36354" y="83"/>
                    <a:pt x="36127" y="257"/>
                  </a:cubicBezTo>
                  <a:lnTo>
                    <a:pt x="735" y="26209"/>
                  </a:lnTo>
                  <a:cubicBezTo>
                    <a:pt x="134" y="26643"/>
                    <a:pt x="1" y="27477"/>
                    <a:pt x="434" y="28077"/>
                  </a:cubicBezTo>
                  <a:lnTo>
                    <a:pt x="25686" y="62502"/>
                  </a:lnTo>
                  <a:lnTo>
                    <a:pt x="62412" y="35549"/>
                  </a:lnTo>
                  <a:cubicBezTo>
                    <a:pt x="62846" y="35215"/>
                    <a:pt x="62946" y="34615"/>
                    <a:pt x="62612" y="34215"/>
                  </a:cubicBezTo>
                  <a:lnTo>
                    <a:pt x="37928" y="524"/>
                  </a:lnTo>
                  <a:cubicBezTo>
                    <a:pt x="37668" y="184"/>
                    <a:pt x="37277" y="0"/>
                    <a:pt x="3688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94" name="Google Shape;394;p9"/>
            <p:cNvSpPr/>
            <p:nvPr/>
          </p:nvSpPr>
          <p:spPr>
            <a:xfrm>
              <a:off x="8538436" y="77926"/>
              <a:ext cx="581287" cy="715411"/>
            </a:xfrm>
            <a:custGeom>
              <a:avLst/>
              <a:gdLst/>
              <a:ahLst/>
              <a:cxnLst/>
              <a:rect l="l" t="t" r="r" b="b"/>
              <a:pathLst>
                <a:path w="20816" h="25619" fill="none" extrusionOk="0">
                  <a:moveTo>
                    <a:pt x="18047" y="25619"/>
                  </a:moveTo>
                  <a:lnTo>
                    <a:pt x="1" y="1034"/>
                  </a:lnTo>
                  <a:moveTo>
                    <a:pt x="19448" y="24618"/>
                  </a:moveTo>
                  <a:lnTo>
                    <a:pt x="1369" y="0"/>
                  </a:lnTo>
                  <a:moveTo>
                    <a:pt x="20816" y="23584"/>
                  </a:moveTo>
                  <a:lnTo>
                    <a:pt x="4471" y="1301"/>
                  </a:lnTo>
                </a:path>
              </a:pathLst>
            </a:custGeom>
            <a:solidFill>
              <a:schemeClr val="accent4"/>
            </a:solidFill>
            <a:ln w="19050" cap="flat" cmpd="sng">
              <a:solidFill>
                <a:srgbClr val="FFFFFF"/>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95" name="Google Shape;395;p9"/>
            <p:cNvSpPr/>
            <p:nvPr/>
          </p:nvSpPr>
          <p:spPr>
            <a:xfrm>
              <a:off x="8014952" y="272619"/>
              <a:ext cx="702370" cy="942692"/>
            </a:xfrm>
            <a:custGeom>
              <a:avLst/>
              <a:gdLst/>
              <a:ahLst/>
              <a:cxnLst/>
              <a:rect l="l" t="t" r="r" b="b"/>
              <a:pathLst>
                <a:path w="25152" h="33758" extrusionOk="0">
                  <a:moveTo>
                    <a:pt x="834" y="0"/>
                  </a:moveTo>
                  <a:lnTo>
                    <a:pt x="0" y="634"/>
                  </a:lnTo>
                  <a:lnTo>
                    <a:pt x="24318" y="33758"/>
                  </a:lnTo>
                  <a:lnTo>
                    <a:pt x="25151" y="33124"/>
                  </a:lnTo>
                  <a:lnTo>
                    <a:pt x="834" y="0"/>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96" name="Google Shape;396;p9"/>
            <p:cNvSpPr/>
            <p:nvPr/>
          </p:nvSpPr>
          <p:spPr>
            <a:xfrm>
              <a:off x="8435979" y="1124918"/>
              <a:ext cx="204020" cy="180759"/>
            </a:xfrm>
            <a:custGeom>
              <a:avLst/>
              <a:gdLst/>
              <a:ahLst/>
              <a:cxnLst/>
              <a:rect l="l" t="t" r="r" b="b"/>
              <a:pathLst>
                <a:path w="7306" h="6473" extrusionOk="0">
                  <a:moveTo>
                    <a:pt x="5571" y="1"/>
                  </a:moveTo>
                  <a:lnTo>
                    <a:pt x="1" y="4104"/>
                  </a:lnTo>
                  <a:lnTo>
                    <a:pt x="1535" y="4804"/>
                  </a:lnTo>
                  <a:lnTo>
                    <a:pt x="1769" y="6472"/>
                  </a:lnTo>
                  <a:lnTo>
                    <a:pt x="7306" y="2403"/>
                  </a:lnTo>
                  <a:lnTo>
                    <a:pt x="5571"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97" name="Google Shape;397;p9"/>
            <p:cNvSpPr/>
            <p:nvPr/>
          </p:nvSpPr>
          <p:spPr>
            <a:xfrm>
              <a:off x="7991662" y="298701"/>
              <a:ext cx="691200" cy="933393"/>
            </a:xfrm>
            <a:custGeom>
              <a:avLst/>
              <a:gdLst/>
              <a:ahLst/>
              <a:cxnLst/>
              <a:rect l="l" t="t" r="r" b="b"/>
              <a:pathLst>
                <a:path w="24752" h="33425" extrusionOk="0">
                  <a:moveTo>
                    <a:pt x="434" y="0"/>
                  </a:moveTo>
                  <a:lnTo>
                    <a:pt x="0" y="300"/>
                  </a:lnTo>
                  <a:lnTo>
                    <a:pt x="24318" y="33424"/>
                  </a:lnTo>
                  <a:lnTo>
                    <a:pt x="24751" y="33090"/>
                  </a:lnTo>
                  <a:lnTo>
                    <a:pt x="434"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98" name="Google Shape;398;p9"/>
            <p:cNvSpPr/>
            <p:nvPr/>
          </p:nvSpPr>
          <p:spPr>
            <a:xfrm>
              <a:off x="8679095" y="377868"/>
              <a:ext cx="1102926" cy="853276"/>
            </a:xfrm>
            <a:custGeom>
              <a:avLst/>
              <a:gdLst/>
              <a:ahLst/>
              <a:cxnLst/>
              <a:rect l="l" t="t" r="r" b="b"/>
              <a:pathLst>
                <a:path w="39496" h="30556" extrusionOk="0">
                  <a:moveTo>
                    <a:pt x="37528" y="0"/>
                  </a:moveTo>
                  <a:lnTo>
                    <a:pt x="1" y="27520"/>
                  </a:lnTo>
                  <a:lnTo>
                    <a:pt x="2236" y="30556"/>
                  </a:lnTo>
                  <a:lnTo>
                    <a:pt x="38962" y="3603"/>
                  </a:lnTo>
                  <a:cubicBezTo>
                    <a:pt x="39396" y="3269"/>
                    <a:pt x="39496" y="2669"/>
                    <a:pt x="39162" y="2235"/>
                  </a:cubicBezTo>
                  <a:lnTo>
                    <a:pt x="37528"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399" name="Google Shape;399;p9"/>
          <p:cNvGrpSpPr/>
          <p:nvPr/>
        </p:nvGrpSpPr>
        <p:grpSpPr>
          <a:xfrm rot="787487">
            <a:off x="768630" y="5437014"/>
            <a:ext cx="2436917" cy="2565077"/>
            <a:chOff x="1526600" y="450800"/>
            <a:chExt cx="4540675" cy="4779475"/>
          </a:xfrm>
        </p:grpSpPr>
        <p:sp>
          <p:nvSpPr>
            <p:cNvPr id="400" name="Google Shape;400;p9"/>
            <p:cNvSpPr/>
            <p:nvPr/>
          </p:nvSpPr>
          <p:spPr>
            <a:xfrm>
              <a:off x="1610100" y="473575"/>
              <a:ext cx="4457175" cy="4689450"/>
            </a:xfrm>
            <a:custGeom>
              <a:avLst/>
              <a:gdLst/>
              <a:ahLst/>
              <a:cxnLst/>
              <a:rect l="l" t="t" r="r" b="b"/>
              <a:pathLst>
                <a:path w="178287" h="187578" extrusionOk="0">
                  <a:moveTo>
                    <a:pt x="95602" y="1"/>
                  </a:moveTo>
                  <a:cubicBezTo>
                    <a:pt x="95141" y="1"/>
                    <a:pt x="94676" y="129"/>
                    <a:pt x="94258" y="394"/>
                  </a:cubicBezTo>
                  <a:lnTo>
                    <a:pt x="0" y="63859"/>
                  </a:lnTo>
                  <a:lnTo>
                    <a:pt x="79645" y="185257"/>
                  </a:lnTo>
                  <a:cubicBezTo>
                    <a:pt x="80631" y="186769"/>
                    <a:pt x="82280" y="187578"/>
                    <a:pt x="83965" y="187578"/>
                  </a:cubicBezTo>
                  <a:cubicBezTo>
                    <a:pt x="84955" y="187578"/>
                    <a:pt x="85959" y="187298"/>
                    <a:pt x="86847" y="186719"/>
                  </a:cubicBezTo>
                  <a:lnTo>
                    <a:pt x="176826" y="126176"/>
                  </a:lnTo>
                  <a:cubicBezTo>
                    <a:pt x="177974" y="125393"/>
                    <a:pt x="178287" y="123880"/>
                    <a:pt x="177504" y="122732"/>
                  </a:cubicBezTo>
                  <a:lnTo>
                    <a:pt x="97703" y="1125"/>
                  </a:lnTo>
                  <a:cubicBezTo>
                    <a:pt x="97205" y="394"/>
                    <a:pt x="96410" y="1"/>
                    <a:pt x="95602" y="1"/>
                  </a:cubicBezTo>
                  <a:close/>
                </a:path>
              </a:pathLst>
            </a:custGeom>
            <a:solidFill>
              <a:srgbClr val="119B9B"/>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01" name="Google Shape;401;p9"/>
            <p:cNvSpPr/>
            <p:nvPr/>
          </p:nvSpPr>
          <p:spPr>
            <a:xfrm>
              <a:off x="1616625" y="450800"/>
              <a:ext cx="4391950" cy="4645025"/>
            </a:xfrm>
            <a:custGeom>
              <a:avLst/>
              <a:gdLst/>
              <a:ahLst/>
              <a:cxnLst/>
              <a:rect l="l" t="t" r="r" b="b"/>
              <a:pathLst>
                <a:path w="175678" h="185801" extrusionOk="0">
                  <a:moveTo>
                    <a:pt x="93162" y="0"/>
                  </a:moveTo>
                  <a:lnTo>
                    <a:pt x="0" y="61587"/>
                  </a:lnTo>
                  <a:lnTo>
                    <a:pt x="80323" y="184028"/>
                  </a:lnTo>
                  <a:cubicBezTo>
                    <a:pt x="81085" y="185187"/>
                    <a:pt x="82329" y="185800"/>
                    <a:pt x="83604" y="185800"/>
                  </a:cubicBezTo>
                  <a:cubicBezTo>
                    <a:pt x="84339" y="185800"/>
                    <a:pt x="85083" y="185597"/>
                    <a:pt x="85751" y="185177"/>
                  </a:cubicBezTo>
                  <a:lnTo>
                    <a:pt x="175677" y="125782"/>
                  </a:lnTo>
                  <a:lnTo>
                    <a:pt x="93162" y="0"/>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02" name="Google Shape;402;p9"/>
            <p:cNvSpPr/>
            <p:nvPr/>
          </p:nvSpPr>
          <p:spPr>
            <a:xfrm>
              <a:off x="3931325" y="462525"/>
              <a:ext cx="2064200" cy="3145900"/>
            </a:xfrm>
            <a:custGeom>
              <a:avLst/>
              <a:gdLst/>
              <a:ahLst/>
              <a:cxnLst/>
              <a:rect l="l" t="t" r="r" b="b"/>
              <a:pathLst>
                <a:path w="82568" h="125836" fill="none" extrusionOk="0">
                  <a:moveTo>
                    <a:pt x="0" y="1"/>
                  </a:moveTo>
                  <a:lnTo>
                    <a:pt x="82567" y="125835"/>
                  </a:lnTo>
                </a:path>
              </a:pathLst>
            </a:custGeom>
            <a:noFill/>
            <a:ln w="11750" cap="flat" cmpd="sng">
              <a:solidFill>
                <a:schemeClr val="dk1"/>
              </a:solidFill>
              <a:prstDash val="solid"/>
              <a:miter lim="5219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03" name="Google Shape;403;p9"/>
            <p:cNvSpPr/>
            <p:nvPr/>
          </p:nvSpPr>
          <p:spPr>
            <a:xfrm>
              <a:off x="3898700" y="482100"/>
              <a:ext cx="2065500" cy="3145900"/>
            </a:xfrm>
            <a:custGeom>
              <a:avLst/>
              <a:gdLst/>
              <a:ahLst/>
              <a:cxnLst/>
              <a:rect l="l" t="t" r="r" b="b"/>
              <a:pathLst>
                <a:path w="82620" h="125836" fill="none" extrusionOk="0">
                  <a:moveTo>
                    <a:pt x="1" y="1"/>
                  </a:moveTo>
                  <a:lnTo>
                    <a:pt x="82620" y="125835"/>
                  </a:lnTo>
                </a:path>
              </a:pathLst>
            </a:custGeom>
            <a:noFill/>
            <a:ln w="11750" cap="flat" cmpd="sng">
              <a:solidFill>
                <a:schemeClr val="dk1"/>
              </a:solidFill>
              <a:prstDash val="solid"/>
              <a:miter lim="5219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04" name="Google Shape;404;p9"/>
            <p:cNvSpPr/>
            <p:nvPr/>
          </p:nvSpPr>
          <p:spPr>
            <a:xfrm>
              <a:off x="3742125" y="4138150"/>
              <a:ext cx="842925" cy="1092125"/>
            </a:xfrm>
            <a:custGeom>
              <a:avLst/>
              <a:gdLst/>
              <a:ahLst/>
              <a:cxnLst/>
              <a:rect l="l" t="t" r="r" b="b"/>
              <a:pathLst>
                <a:path w="33717" h="43685" extrusionOk="0">
                  <a:moveTo>
                    <a:pt x="9604" y="0"/>
                  </a:moveTo>
                  <a:lnTo>
                    <a:pt x="1" y="6159"/>
                  </a:lnTo>
                  <a:lnTo>
                    <a:pt x="24113" y="43685"/>
                  </a:lnTo>
                  <a:lnTo>
                    <a:pt x="25679" y="35595"/>
                  </a:lnTo>
                  <a:lnTo>
                    <a:pt x="33716" y="37526"/>
                  </a:lnTo>
                  <a:lnTo>
                    <a:pt x="9604"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05" name="Google Shape;405;p9"/>
            <p:cNvSpPr/>
            <p:nvPr/>
          </p:nvSpPr>
          <p:spPr>
            <a:xfrm>
              <a:off x="1526600" y="464775"/>
              <a:ext cx="4343675" cy="4627200"/>
            </a:xfrm>
            <a:custGeom>
              <a:avLst/>
              <a:gdLst/>
              <a:ahLst/>
              <a:cxnLst/>
              <a:rect l="l" t="t" r="r" b="b"/>
              <a:pathLst>
                <a:path w="173747" h="185088" extrusionOk="0">
                  <a:moveTo>
                    <a:pt x="91115" y="1"/>
                  </a:moveTo>
                  <a:cubicBezTo>
                    <a:pt x="90634" y="1"/>
                    <a:pt x="90147" y="140"/>
                    <a:pt x="89718" y="433"/>
                  </a:cubicBezTo>
                  <a:lnTo>
                    <a:pt x="0" y="59357"/>
                  </a:lnTo>
                  <a:lnTo>
                    <a:pt x="82515" y="185087"/>
                  </a:lnTo>
                  <a:lnTo>
                    <a:pt x="172285" y="126163"/>
                  </a:lnTo>
                  <a:cubicBezTo>
                    <a:pt x="173433" y="125380"/>
                    <a:pt x="173746" y="123866"/>
                    <a:pt x="172963" y="122718"/>
                  </a:cubicBezTo>
                  <a:lnTo>
                    <a:pt x="93162" y="1111"/>
                  </a:lnTo>
                  <a:cubicBezTo>
                    <a:pt x="92705" y="392"/>
                    <a:pt x="91920" y="1"/>
                    <a:pt x="9111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06" name="Google Shape;406;p9"/>
            <p:cNvSpPr/>
            <p:nvPr/>
          </p:nvSpPr>
          <p:spPr>
            <a:xfrm>
              <a:off x="1636200" y="1843000"/>
              <a:ext cx="2130750" cy="3199400"/>
            </a:xfrm>
            <a:custGeom>
              <a:avLst/>
              <a:gdLst/>
              <a:ahLst/>
              <a:cxnLst/>
              <a:rect l="l" t="t" r="r" b="b"/>
              <a:pathLst>
                <a:path w="85230" h="127976" extrusionOk="0">
                  <a:moveTo>
                    <a:pt x="2506" y="1"/>
                  </a:moveTo>
                  <a:lnTo>
                    <a:pt x="0" y="1619"/>
                  </a:lnTo>
                  <a:lnTo>
                    <a:pt x="82724" y="127975"/>
                  </a:lnTo>
                  <a:lnTo>
                    <a:pt x="85229" y="126357"/>
                  </a:lnTo>
                  <a:lnTo>
                    <a:pt x="2506"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07" name="Google Shape;407;p9"/>
            <p:cNvSpPr/>
            <p:nvPr/>
          </p:nvSpPr>
          <p:spPr>
            <a:xfrm>
              <a:off x="2647400" y="1567700"/>
              <a:ext cx="2116400" cy="2399550"/>
            </a:xfrm>
            <a:custGeom>
              <a:avLst/>
              <a:gdLst/>
              <a:ahLst/>
              <a:cxnLst/>
              <a:rect l="l" t="t" r="r" b="b"/>
              <a:pathLst>
                <a:path w="84656" h="95982" fill="none" extrusionOk="0">
                  <a:moveTo>
                    <a:pt x="82777" y="71347"/>
                  </a:moveTo>
                  <a:cubicBezTo>
                    <a:pt x="82777" y="69937"/>
                    <a:pt x="83507" y="68633"/>
                    <a:pt x="84656" y="67850"/>
                  </a:cubicBezTo>
                  <a:lnTo>
                    <a:pt x="40919" y="1201"/>
                  </a:lnTo>
                  <a:cubicBezTo>
                    <a:pt x="38988" y="2453"/>
                    <a:pt x="36431" y="1932"/>
                    <a:pt x="35178" y="0"/>
                  </a:cubicBezTo>
                  <a:lnTo>
                    <a:pt x="1149" y="22286"/>
                  </a:lnTo>
                  <a:cubicBezTo>
                    <a:pt x="2454" y="24217"/>
                    <a:pt x="1932" y="26827"/>
                    <a:pt x="1" y="28080"/>
                  </a:cubicBezTo>
                  <a:lnTo>
                    <a:pt x="43737" y="94729"/>
                  </a:lnTo>
                  <a:cubicBezTo>
                    <a:pt x="45668" y="93476"/>
                    <a:pt x="48226" y="94050"/>
                    <a:pt x="49478" y="95981"/>
                  </a:cubicBezTo>
                  <a:lnTo>
                    <a:pt x="83455" y="73643"/>
                  </a:lnTo>
                  <a:cubicBezTo>
                    <a:pt x="82985" y="72965"/>
                    <a:pt x="82777" y="72182"/>
                    <a:pt x="82777" y="71347"/>
                  </a:cubicBezTo>
                  <a:close/>
                </a:path>
              </a:pathLst>
            </a:custGeom>
            <a:solidFill>
              <a:schemeClr val="lt1"/>
            </a:solidFill>
            <a:ln w="14350" cap="flat" cmpd="sng">
              <a:solidFill>
                <a:schemeClr val="lt1"/>
              </a:solidFill>
              <a:prstDash val="solid"/>
              <a:miter lim="5219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408" name="Google Shape;408;p9"/>
          <p:cNvGrpSpPr/>
          <p:nvPr/>
        </p:nvGrpSpPr>
        <p:grpSpPr>
          <a:xfrm>
            <a:off x="-774856" y="4828019"/>
            <a:ext cx="2572187" cy="2440845"/>
            <a:chOff x="-356100" y="3692425"/>
            <a:chExt cx="1728775" cy="1640500"/>
          </a:xfrm>
        </p:grpSpPr>
        <p:sp>
          <p:nvSpPr>
            <p:cNvPr id="409" name="Google Shape;409;p9"/>
            <p:cNvSpPr/>
            <p:nvPr/>
          </p:nvSpPr>
          <p:spPr>
            <a:xfrm>
              <a:off x="-242675" y="3755800"/>
              <a:ext cx="1615350" cy="1577125"/>
            </a:xfrm>
            <a:custGeom>
              <a:avLst/>
              <a:gdLst/>
              <a:ahLst/>
              <a:cxnLst/>
              <a:rect l="l" t="t" r="r" b="b"/>
              <a:pathLst>
                <a:path w="64614" h="63085" extrusionOk="0">
                  <a:moveTo>
                    <a:pt x="22503" y="1"/>
                  </a:moveTo>
                  <a:cubicBezTo>
                    <a:pt x="22082" y="1"/>
                    <a:pt x="21688" y="233"/>
                    <a:pt x="21482" y="621"/>
                  </a:cubicBezTo>
                  <a:lnTo>
                    <a:pt x="0" y="41284"/>
                  </a:lnTo>
                  <a:lnTo>
                    <a:pt x="40729" y="62799"/>
                  </a:lnTo>
                  <a:cubicBezTo>
                    <a:pt x="41087" y="62993"/>
                    <a:pt x="41470" y="63084"/>
                    <a:pt x="41847" y="63084"/>
                  </a:cubicBezTo>
                  <a:cubicBezTo>
                    <a:pt x="42701" y="63084"/>
                    <a:pt x="43525" y="62618"/>
                    <a:pt x="43965" y="61832"/>
                  </a:cubicBezTo>
                  <a:lnTo>
                    <a:pt x="64313" y="23271"/>
                  </a:lnTo>
                  <a:cubicBezTo>
                    <a:pt x="64613" y="22704"/>
                    <a:pt x="64413" y="21970"/>
                    <a:pt x="63813" y="21670"/>
                  </a:cubicBezTo>
                  <a:lnTo>
                    <a:pt x="23083" y="154"/>
                  </a:lnTo>
                  <a:cubicBezTo>
                    <a:pt x="22895" y="49"/>
                    <a:pt x="22696" y="1"/>
                    <a:pt x="2250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10" name="Google Shape;410;p9"/>
            <p:cNvSpPr/>
            <p:nvPr/>
          </p:nvSpPr>
          <p:spPr>
            <a:xfrm>
              <a:off x="-356100" y="3692425"/>
              <a:ext cx="1647050" cy="1619200"/>
            </a:xfrm>
            <a:custGeom>
              <a:avLst/>
              <a:gdLst/>
              <a:ahLst/>
              <a:cxnLst/>
              <a:rect l="l" t="t" r="r" b="b"/>
              <a:pathLst>
                <a:path w="65882" h="64768" extrusionOk="0">
                  <a:moveTo>
                    <a:pt x="22170" y="0"/>
                  </a:moveTo>
                  <a:cubicBezTo>
                    <a:pt x="21749" y="0"/>
                    <a:pt x="21355" y="232"/>
                    <a:pt x="21149" y="621"/>
                  </a:cubicBezTo>
                  <a:lnTo>
                    <a:pt x="401" y="39883"/>
                  </a:lnTo>
                  <a:cubicBezTo>
                    <a:pt x="1" y="40650"/>
                    <a:pt x="301" y="41617"/>
                    <a:pt x="1068" y="42051"/>
                  </a:cubicBezTo>
                  <a:lnTo>
                    <a:pt x="44099" y="64767"/>
                  </a:lnTo>
                  <a:lnTo>
                    <a:pt x="65581" y="24105"/>
                  </a:lnTo>
                  <a:cubicBezTo>
                    <a:pt x="65881" y="23504"/>
                    <a:pt x="65648" y="22804"/>
                    <a:pt x="65081" y="22503"/>
                  </a:cubicBezTo>
                  <a:lnTo>
                    <a:pt x="22750" y="154"/>
                  </a:lnTo>
                  <a:cubicBezTo>
                    <a:pt x="22562" y="49"/>
                    <a:pt x="22363" y="0"/>
                    <a:pt x="22170"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11" name="Google Shape;411;p9"/>
            <p:cNvSpPr/>
            <p:nvPr/>
          </p:nvSpPr>
          <p:spPr>
            <a:xfrm>
              <a:off x="-161800" y="3833875"/>
              <a:ext cx="1314300" cy="1215875"/>
            </a:xfrm>
            <a:custGeom>
              <a:avLst/>
              <a:gdLst/>
              <a:ahLst/>
              <a:cxnLst/>
              <a:rect l="l" t="t" r="r" b="b"/>
              <a:pathLst>
                <a:path w="52572" h="48635" fill="none" extrusionOk="0">
                  <a:moveTo>
                    <a:pt x="51738" y="18513"/>
                  </a:moveTo>
                  <a:lnTo>
                    <a:pt x="16713" y="0"/>
                  </a:lnTo>
                  <a:cubicBezTo>
                    <a:pt x="16213" y="967"/>
                    <a:pt x="15012" y="1334"/>
                    <a:pt x="14078" y="834"/>
                  </a:cubicBezTo>
                  <a:lnTo>
                    <a:pt x="1" y="27486"/>
                  </a:lnTo>
                  <a:cubicBezTo>
                    <a:pt x="968" y="27987"/>
                    <a:pt x="1335" y="29188"/>
                    <a:pt x="835" y="30155"/>
                  </a:cubicBezTo>
                  <a:lnTo>
                    <a:pt x="35860" y="48635"/>
                  </a:lnTo>
                  <a:cubicBezTo>
                    <a:pt x="36360" y="47668"/>
                    <a:pt x="37528" y="47301"/>
                    <a:pt x="38495" y="47801"/>
                  </a:cubicBezTo>
                  <a:lnTo>
                    <a:pt x="52572" y="21182"/>
                  </a:lnTo>
                  <a:cubicBezTo>
                    <a:pt x="51604" y="20648"/>
                    <a:pt x="51238" y="19481"/>
                    <a:pt x="51738" y="18513"/>
                  </a:cubicBezTo>
                  <a:close/>
                </a:path>
              </a:pathLst>
            </a:custGeom>
            <a:solidFill>
              <a:schemeClr val="dk1"/>
            </a:solidFill>
            <a:ln w="19050"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12" name="Google Shape;412;p9"/>
            <p:cNvSpPr/>
            <p:nvPr/>
          </p:nvSpPr>
          <p:spPr>
            <a:xfrm>
              <a:off x="768050" y="4308375"/>
              <a:ext cx="555425" cy="979325"/>
            </a:xfrm>
            <a:custGeom>
              <a:avLst/>
              <a:gdLst/>
              <a:ahLst/>
              <a:cxnLst/>
              <a:rect l="l" t="t" r="r" b="b"/>
              <a:pathLst>
                <a:path w="22217" h="39173" extrusionOk="0">
                  <a:moveTo>
                    <a:pt x="20315" y="0"/>
                  </a:moveTo>
                  <a:lnTo>
                    <a:pt x="0" y="38495"/>
                  </a:lnTo>
                  <a:lnTo>
                    <a:pt x="968" y="39028"/>
                  </a:lnTo>
                  <a:cubicBezTo>
                    <a:pt x="1154" y="39127"/>
                    <a:pt x="1356" y="39173"/>
                    <a:pt x="1555" y="39173"/>
                  </a:cubicBezTo>
                  <a:cubicBezTo>
                    <a:pt x="2033" y="39173"/>
                    <a:pt x="2500" y="38908"/>
                    <a:pt x="2735" y="38461"/>
                  </a:cubicBezTo>
                  <a:lnTo>
                    <a:pt x="21882" y="2235"/>
                  </a:lnTo>
                  <a:cubicBezTo>
                    <a:pt x="22216" y="1635"/>
                    <a:pt x="21983" y="868"/>
                    <a:pt x="21382" y="567"/>
                  </a:cubicBezTo>
                  <a:lnTo>
                    <a:pt x="20315"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13" name="Google Shape;413;p9"/>
            <p:cNvSpPr/>
            <p:nvPr/>
          </p:nvSpPr>
          <p:spPr>
            <a:xfrm>
              <a:off x="-356100" y="4621925"/>
              <a:ext cx="1156700" cy="689700"/>
            </a:xfrm>
            <a:custGeom>
              <a:avLst/>
              <a:gdLst/>
              <a:ahLst/>
              <a:cxnLst/>
              <a:rect l="l" t="t" r="r" b="b"/>
              <a:pathLst>
                <a:path w="46268" h="27588" extrusionOk="0">
                  <a:moveTo>
                    <a:pt x="1835" y="1"/>
                  </a:moveTo>
                  <a:lnTo>
                    <a:pt x="401" y="2669"/>
                  </a:lnTo>
                  <a:cubicBezTo>
                    <a:pt x="1" y="3470"/>
                    <a:pt x="301" y="4437"/>
                    <a:pt x="1068" y="4837"/>
                  </a:cubicBezTo>
                  <a:lnTo>
                    <a:pt x="44099" y="27587"/>
                  </a:lnTo>
                  <a:lnTo>
                    <a:pt x="46267" y="23484"/>
                  </a:lnTo>
                  <a:lnTo>
                    <a:pt x="1835" y="1"/>
                  </a:lnTo>
                  <a:close/>
                </a:path>
              </a:pathLst>
            </a:custGeom>
            <a:solidFill>
              <a:srgbClr val="E24747">
                <a:alpha val="9554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14" name="Google Shape;414;p9"/>
            <p:cNvSpPr/>
            <p:nvPr/>
          </p:nvSpPr>
          <p:spPr>
            <a:xfrm>
              <a:off x="768050" y="4308375"/>
              <a:ext cx="521225" cy="969050"/>
            </a:xfrm>
            <a:custGeom>
              <a:avLst/>
              <a:gdLst/>
              <a:ahLst/>
              <a:cxnLst/>
              <a:rect l="l" t="t" r="r" b="b"/>
              <a:pathLst>
                <a:path w="20849" h="38762" extrusionOk="0">
                  <a:moveTo>
                    <a:pt x="20315" y="0"/>
                  </a:moveTo>
                  <a:lnTo>
                    <a:pt x="0" y="38495"/>
                  </a:lnTo>
                  <a:lnTo>
                    <a:pt x="501" y="38761"/>
                  </a:lnTo>
                  <a:lnTo>
                    <a:pt x="20848" y="267"/>
                  </a:lnTo>
                  <a:lnTo>
                    <a:pt x="20315"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15" name="Google Shape;415;p9"/>
            <p:cNvSpPr/>
            <p:nvPr/>
          </p:nvSpPr>
          <p:spPr>
            <a:xfrm>
              <a:off x="798075" y="4325050"/>
              <a:ext cx="516225" cy="962725"/>
            </a:xfrm>
            <a:custGeom>
              <a:avLst/>
              <a:gdLst/>
              <a:ahLst/>
              <a:cxnLst/>
              <a:rect l="l" t="t" r="r" b="b"/>
              <a:pathLst>
                <a:path w="20649" h="38509" extrusionOk="0">
                  <a:moveTo>
                    <a:pt x="20348" y="1"/>
                  </a:moveTo>
                  <a:lnTo>
                    <a:pt x="0" y="38461"/>
                  </a:lnTo>
                  <a:cubicBezTo>
                    <a:pt x="118" y="38485"/>
                    <a:pt x="236" y="38509"/>
                    <a:pt x="354" y="38509"/>
                  </a:cubicBezTo>
                  <a:cubicBezTo>
                    <a:pt x="403" y="38509"/>
                    <a:pt x="452" y="38504"/>
                    <a:pt x="500" y="38495"/>
                  </a:cubicBezTo>
                  <a:lnTo>
                    <a:pt x="20648" y="334"/>
                  </a:lnTo>
                  <a:cubicBezTo>
                    <a:pt x="20581" y="201"/>
                    <a:pt x="20448" y="101"/>
                    <a:pt x="20348"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16" name="Google Shape;416;p9"/>
            <p:cNvSpPr/>
            <p:nvPr/>
          </p:nvSpPr>
          <p:spPr>
            <a:xfrm>
              <a:off x="850600" y="5092275"/>
              <a:ext cx="175975" cy="130950"/>
            </a:xfrm>
            <a:custGeom>
              <a:avLst/>
              <a:gdLst/>
              <a:ahLst/>
              <a:cxnLst/>
              <a:rect l="l" t="t" r="r" b="b"/>
              <a:pathLst>
                <a:path w="7039" h="5238" extrusionOk="0">
                  <a:moveTo>
                    <a:pt x="1101" y="0"/>
                  </a:moveTo>
                  <a:lnTo>
                    <a:pt x="1" y="2102"/>
                  </a:lnTo>
                  <a:lnTo>
                    <a:pt x="5905" y="5237"/>
                  </a:lnTo>
                  <a:lnTo>
                    <a:pt x="5571" y="3703"/>
                  </a:lnTo>
                  <a:lnTo>
                    <a:pt x="7039" y="3136"/>
                  </a:lnTo>
                  <a:lnTo>
                    <a:pt x="1101" y="0"/>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417" name="Google Shape;417;p9"/>
          <p:cNvGrpSpPr/>
          <p:nvPr/>
        </p:nvGrpSpPr>
        <p:grpSpPr>
          <a:xfrm rot="-400487" flipH="1">
            <a:off x="9724591" y="5392873"/>
            <a:ext cx="3042492" cy="2387332"/>
            <a:chOff x="-2415600" y="2986400"/>
            <a:chExt cx="1943075" cy="1524659"/>
          </a:xfrm>
        </p:grpSpPr>
        <p:sp>
          <p:nvSpPr>
            <p:cNvPr id="418" name="Google Shape;418;p9"/>
            <p:cNvSpPr/>
            <p:nvPr/>
          </p:nvSpPr>
          <p:spPr>
            <a:xfrm>
              <a:off x="-2415600" y="2986400"/>
              <a:ext cx="1117375" cy="1251275"/>
            </a:xfrm>
            <a:custGeom>
              <a:avLst/>
              <a:gdLst/>
              <a:ahLst/>
              <a:cxnLst/>
              <a:rect l="l" t="t" r="r" b="b"/>
              <a:pathLst>
                <a:path w="44695" h="50051" extrusionOk="0">
                  <a:moveTo>
                    <a:pt x="11387" y="1"/>
                  </a:moveTo>
                  <a:cubicBezTo>
                    <a:pt x="10743" y="1"/>
                    <a:pt x="10152" y="449"/>
                    <a:pt x="10001" y="1099"/>
                  </a:cubicBezTo>
                  <a:lnTo>
                    <a:pt x="180" y="41127"/>
                  </a:lnTo>
                  <a:cubicBezTo>
                    <a:pt x="0" y="41896"/>
                    <a:pt x="462" y="42665"/>
                    <a:pt x="1257" y="42871"/>
                  </a:cubicBezTo>
                  <a:lnTo>
                    <a:pt x="33617" y="50051"/>
                  </a:lnTo>
                  <a:lnTo>
                    <a:pt x="44695" y="8433"/>
                  </a:lnTo>
                  <a:lnTo>
                    <a:pt x="11744" y="48"/>
                  </a:lnTo>
                  <a:cubicBezTo>
                    <a:pt x="11625" y="16"/>
                    <a:pt x="11505" y="1"/>
                    <a:pt x="1138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19" name="Google Shape;419;p9"/>
            <p:cNvSpPr/>
            <p:nvPr/>
          </p:nvSpPr>
          <p:spPr>
            <a:xfrm>
              <a:off x="-1586075" y="3188225"/>
              <a:ext cx="1113550" cy="1279575"/>
            </a:xfrm>
            <a:custGeom>
              <a:avLst/>
              <a:gdLst/>
              <a:ahLst/>
              <a:cxnLst/>
              <a:rect l="l" t="t" r="r" b="b"/>
              <a:pathLst>
                <a:path w="44542" h="51183" extrusionOk="0">
                  <a:moveTo>
                    <a:pt x="10411" y="1"/>
                  </a:moveTo>
                  <a:lnTo>
                    <a:pt x="0" y="41772"/>
                  </a:lnTo>
                  <a:lnTo>
                    <a:pt x="31797" y="51132"/>
                  </a:lnTo>
                  <a:cubicBezTo>
                    <a:pt x="31925" y="51166"/>
                    <a:pt x="32054" y="51182"/>
                    <a:pt x="32181" y="51182"/>
                  </a:cubicBezTo>
                  <a:cubicBezTo>
                    <a:pt x="32815" y="51182"/>
                    <a:pt x="33395" y="50773"/>
                    <a:pt x="33566" y="50132"/>
                  </a:cubicBezTo>
                  <a:lnTo>
                    <a:pt x="44336" y="10360"/>
                  </a:lnTo>
                  <a:cubicBezTo>
                    <a:pt x="44541" y="9591"/>
                    <a:pt x="44080" y="8796"/>
                    <a:pt x="43310" y="8591"/>
                  </a:cubicBezTo>
                  <a:lnTo>
                    <a:pt x="10411" y="1"/>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20" name="Google Shape;420;p9"/>
            <p:cNvSpPr/>
            <p:nvPr/>
          </p:nvSpPr>
          <p:spPr>
            <a:xfrm>
              <a:off x="-2402775" y="2994000"/>
              <a:ext cx="1133400" cy="1217400"/>
            </a:xfrm>
            <a:custGeom>
              <a:avLst/>
              <a:gdLst/>
              <a:ahLst/>
              <a:cxnLst/>
              <a:rect l="l" t="t" r="r" b="b"/>
              <a:pathLst>
                <a:path w="45336" h="48696" extrusionOk="0">
                  <a:moveTo>
                    <a:pt x="12283" y="0"/>
                  </a:moveTo>
                  <a:lnTo>
                    <a:pt x="0" y="41900"/>
                  </a:lnTo>
                  <a:lnTo>
                    <a:pt x="19104" y="42131"/>
                  </a:lnTo>
                  <a:cubicBezTo>
                    <a:pt x="23976" y="42823"/>
                    <a:pt x="28540" y="44874"/>
                    <a:pt x="32309" y="48054"/>
                  </a:cubicBezTo>
                  <a:lnTo>
                    <a:pt x="33053" y="48695"/>
                  </a:lnTo>
                  <a:lnTo>
                    <a:pt x="45336" y="6770"/>
                  </a:lnTo>
                  <a:lnTo>
                    <a:pt x="44567" y="6129"/>
                  </a:lnTo>
                  <a:cubicBezTo>
                    <a:pt x="40797" y="2975"/>
                    <a:pt x="36233" y="923"/>
                    <a:pt x="31361" y="231"/>
                  </a:cubicBezTo>
                  <a:lnTo>
                    <a:pt x="12283"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21" name="Google Shape;421;p9"/>
            <p:cNvSpPr/>
            <p:nvPr/>
          </p:nvSpPr>
          <p:spPr>
            <a:xfrm>
              <a:off x="-2351263" y="3014809"/>
              <a:ext cx="1085975" cy="1231500"/>
            </a:xfrm>
            <a:custGeom>
              <a:avLst/>
              <a:gdLst/>
              <a:ahLst/>
              <a:cxnLst/>
              <a:rect l="l" t="t" r="r" b="b"/>
              <a:pathLst>
                <a:path w="43439" h="49260" extrusionOk="0">
                  <a:moveTo>
                    <a:pt x="12258" y="0"/>
                  </a:moveTo>
                  <a:lnTo>
                    <a:pt x="1" y="41925"/>
                  </a:lnTo>
                  <a:lnTo>
                    <a:pt x="17207" y="42695"/>
                  </a:lnTo>
                  <a:cubicBezTo>
                    <a:pt x="22079" y="43387"/>
                    <a:pt x="26643" y="45438"/>
                    <a:pt x="30412" y="48618"/>
                  </a:cubicBezTo>
                  <a:lnTo>
                    <a:pt x="31156" y="49259"/>
                  </a:lnTo>
                  <a:lnTo>
                    <a:pt x="43439" y="7334"/>
                  </a:lnTo>
                  <a:lnTo>
                    <a:pt x="42670" y="6693"/>
                  </a:lnTo>
                  <a:cubicBezTo>
                    <a:pt x="38900" y="3539"/>
                    <a:pt x="34336" y="1487"/>
                    <a:pt x="29464" y="769"/>
                  </a:cubicBezTo>
                  <a:lnTo>
                    <a:pt x="12258" y="0"/>
                  </a:ln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22" name="Google Shape;422;p9"/>
            <p:cNvSpPr/>
            <p:nvPr/>
          </p:nvSpPr>
          <p:spPr>
            <a:xfrm>
              <a:off x="-1573663" y="3188659"/>
              <a:ext cx="1070600" cy="1322400"/>
            </a:xfrm>
            <a:custGeom>
              <a:avLst/>
              <a:gdLst/>
              <a:ahLst/>
              <a:cxnLst/>
              <a:rect l="l" t="t" r="r" b="b"/>
              <a:pathLst>
                <a:path w="42824" h="52896" extrusionOk="0">
                  <a:moveTo>
                    <a:pt x="17135" y="1"/>
                  </a:moveTo>
                  <a:cubicBezTo>
                    <a:pt x="15803" y="1"/>
                    <a:pt x="14490" y="86"/>
                    <a:pt x="13232" y="252"/>
                  </a:cubicBezTo>
                  <a:lnTo>
                    <a:pt x="12258" y="380"/>
                  </a:lnTo>
                  <a:lnTo>
                    <a:pt x="1" y="42280"/>
                  </a:lnTo>
                  <a:lnTo>
                    <a:pt x="975" y="42151"/>
                  </a:lnTo>
                  <a:cubicBezTo>
                    <a:pt x="2113" y="42002"/>
                    <a:pt x="3255" y="41927"/>
                    <a:pt x="4394" y="41927"/>
                  </a:cubicBezTo>
                  <a:cubicBezTo>
                    <a:pt x="8133" y="41927"/>
                    <a:pt x="11844" y="42727"/>
                    <a:pt x="15284" y="44280"/>
                  </a:cubicBezTo>
                  <a:lnTo>
                    <a:pt x="30208" y="52895"/>
                  </a:lnTo>
                  <a:lnTo>
                    <a:pt x="42824" y="9124"/>
                  </a:lnTo>
                  <a:lnTo>
                    <a:pt x="28284" y="2226"/>
                  </a:lnTo>
                  <a:cubicBezTo>
                    <a:pt x="24955" y="704"/>
                    <a:pt x="20963" y="1"/>
                    <a:pt x="17135" y="1"/>
                  </a:cubicBez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423" name="Google Shape;423;p9"/>
            <p:cNvGrpSpPr/>
            <p:nvPr/>
          </p:nvGrpSpPr>
          <p:grpSpPr>
            <a:xfrm>
              <a:off x="-2218800" y="3088875"/>
              <a:ext cx="1598825" cy="1190475"/>
              <a:chOff x="-2218800" y="3088875"/>
              <a:chExt cx="1598825" cy="1190475"/>
            </a:xfrm>
          </p:grpSpPr>
          <p:sp>
            <p:nvSpPr>
              <p:cNvPr id="424" name="Google Shape;424;p9"/>
              <p:cNvSpPr/>
              <p:nvPr/>
            </p:nvSpPr>
            <p:spPr>
              <a:xfrm>
                <a:off x="-2218800" y="3088875"/>
                <a:ext cx="841100" cy="985325"/>
              </a:xfrm>
              <a:custGeom>
                <a:avLst/>
                <a:gdLst/>
                <a:ahLst/>
                <a:cxnLst/>
                <a:rect l="l" t="t" r="r" b="b"/>
                <a:pathLst>
                  <a:path w="33644" h="39413" extrusionOk="0">
                    <a:moveTo>
                      <a:pt x="9539" y="0"/>
                    </a:moveTo>
                    <a:lnTo>
                      <a:pt x="9462" y="667"/>
                    </a:lnTo>
                    <a:lnTo>
                      <a:pt x="22412" y="2385"/>
                    </a:lnTo>
                    <a:cubicBezTo>
                      <a:pt x="26027" y="3077"/>
                      <a:pt x="29489" y="4436"/>
                      <a:pt x="32643" y="6360"/>
                    </a:cubicBezTo>
                    <a:lnTo>
                      <a:pt x="33284" y="6744"/>
                    </a:lnTo>
                    <a:lnTo>
                      <a:pt x="33643" y="6154"/>
                    </a:lnTo>
                    <a:lnTo>
                      <a:pt x="33002" y="5770"/>
                    </a:lnTo>
                    <a:cubicBezTo>
                      <a:pt x="29797" y="3795"/>
                      <a:pt x="26233" y="2411"/>
                      <a:pt x="22540" y="1693"/>
                    </a:cubicBezTo>
                    <a:lnTo>
                      <a:pt x="9539" y="0"/>
                    </a:lnTo>
                    <a:close/>
                    <a:moveTo>
                      <a:pt x="8668" y="2385"/>
                    </a:moveTo>
                    <a:lnTo>
                      <a:pt x="8591" y="3052"/>
                    </a:lnTo>
                    <a:lnTo>
                      <a:pt x="21540" y="4770"/>
                    </a:lnTo>
                    <a:cubicBezTo>
                      <a:pt x="25156" y="5462"/>
                      <a:pt x="28617" y="6821"/>
                      <a:pt x="31771" y="8744"/>
                    </a:cubicBezTo>
                    <a:lnTo>
                      <a:pt x="32387" y="9129"/>
                    </a:lnTo>
                    <a:lnTo>
                      <a:pt x="32771" y="8565"/>
                    </a:lnTo>
                    <a:lnTo>
                      <a:pt x="32130" y="8180"/>
                    </a:lnTo>
                    <a:cubicBezTo>
                      <a:pt x="28899" y="6206"/>
                      <a:pt x="25361" y="4821"/>
                      <a:pt x="21668" y="4103"/>
                    </a:cubicBezTo>
                    <a:lnTo>
                      <a:pt x="8668" y="2385"/>
                    </a:lnTo>
                    <a:close/>
                    <a:moveTo>
                      <a:pt x="7796" y="4795"/>
                    </a:moveTo>
                    <a:lnTo>
                      <a:pt x="7719" y="5488"/>
                    </a:lnTo>
                    <a:lnTo>
                      <a:pt x="20668" y="7180"/>
                    </a:lnTo>
                    <a:cubicBezTo>
                      <a:pt x="24284" y="7898"/>
                      <a:pt x="27746" y="9232"/>
                      <a:pt x="30900" y="11180"/>
                    </a:cubicBezTo>
                    <a:lnTo>
                      <a:pt x="31515" y="11565"/>
                    </a:lnTo>
                    <a:lnTo>
                      <a:pt x="31874" y="10975"/>
                    </a:lnTo>
                    <a:lnTo>
                      <a:pt x="31259" y="10591"/>
                    </a:lnTo>
                    <a:cubicBezTo>
                      <a:pt x="28028" y="8616"/>
                      <a:pt x="24489" y="7231"/>
                      <a:pt x="20796" y="6513"/>
                    </a:cubicBezTo>
                    <a:lnTo>
                      <a:pt x="7796" y="4795"/>
                    </a:lnTo>
                    <a:close/>
                    <a:moveTo>
                      <a:pt x="6873" y="9206"/>
                    </a:moveTo>
                    <a:lnTo>
                      <a:pt x="6770" y="9873"/>
                    </a:lnTo>
                    <a:lnTo>
                      <a:pt x="19745" y="11591"/>
                    </a:lnTo>
                    <a:cubicBezTo>
                      <a:pt x="23361" y="12283"/>
                      <a:pt x="26822" y="13642"/>
                      <a:pt x="29976" y="15565"/>
                    </a:cubicBezTo>
                    <a:lnTo>
                      <a:pt x="30592" y="15950"/>
                    </a:lnTo>
                    <a:lnTo>
                      <a:pt x="30951" y="15386"/>
                    </a:lnTo>
                    <a:lnTo>
                      <a:pt x="30335" y="15001"/>
                    </a:lnTo>
                    <a:cubicBezTo>
                      <a:pt x="27104" y="13027"/>
                      <a:pt x="23566" y="11642"/>
                      <a:pt x="19848" y="10924"/>
                    </a:cubicBezTo>
                    <a:lnTo>
                      <a:pt x="6873" y="9206"/>
                    </a:lnTo>
                    <a:close/>
                    <a:moveTo>
                      <a:pt x="5975" y="11616"/>
                    </a:moveTo>
                    <a:lnTo>
                      <a:pt x="5898" y="12283"/>
                    </a:lnTo>
                    <a:lnTo>
                      <a:pt x="18848" y="14001"/>
                    </a:lnTo>
                    <a:cubicBezTo>
                      <a:pt x="22463" y="14693"/>
                      <a:pt x="25925" y="16052"/>
                      <a:pt x="29079" y="17976"/>
                    </a:cubicBezTo>
                    <a:lnTo>
                      <a:pt x="29694" y="18360"/>
                    </a:lnTo>
                    <a:lnTo>
                      <a:pt x="30079" y="17796"/>
                    </a:lnTo>
                    <a:lnTo>
                      <a:pt x="29438" y="17411"/>
                    </a:lnTo>
                    <a:cubicBezTo>
                      <a:pt x="26207" y="15437"/>
                      <a:pt x="22668" y="14052"/>
                      <a:pt x="18976" y="13334"/>
                    </a:cubicBezTo>
                    <a:lnTo>
                      <a:pt x="5975" y="11616"/>
                    </a:lnTo>
                    <a:close/>
                    <a:moveTo>
                      <a:pt x="5078" y="14027"/>
                    </a:moveTo>
                    <a:lnTo>
                      <a:pt x="5001" y="14693"/>
                    </a:lnTo>
                    <a:lnTo>
                      <a:pt x="17950" y="16411"/>
                    </a:lnTo>
                    <a:cubicBezTo>
                      <a:pt x="21566" y="17104"/>
                      <a:pt x="25027" y="18463"/>
                      <a:pt x="28181" y="20386"/>
                    </a:cubicBezTo>
                    <a:lnTo>
                      <a:pt x="28797" y="20796"/>
                    </a:lnTo>
                    <a:lnTo>
                      <a:pt x="29181" y="20206"/>
                    </a:lnTo>
                    <a:lnTo>
                      <a:pt x="28566" y="19822"/>
                    </a:lnTo>
                    <a:cubicBezTo>
                      <a:pt x="25335" y="17847"/>
                      <a:pt x="21796" y="16463"/>
                      <a:pt x="18104" y="15745"/>
                    </a:cubicBezTo>
                    <a:lnTo>
                      <a:pt x="5078" y="14027"/>
                    </a:lnTo>
                    <a:close/>
                    <a:moveTo>
                      <a:pt x="4078" y="19053"/>
                    </a:moveTo>
                    <a:lnTo>
                      <a:pt x="4001" y="19719"/>
                    </a:lnTo>
                    <a:lnTo>
                      <a:pt x="16950" y="21437"/>
                    </a:lnTo>
                    <a:cubicBezTo>
                      <a:pt x="20591" y="22130"/>
                      <a:pt x="24053" y="23489"/>
                      <a:pt x="27207" y="25412"/>
                    </a:cubicBezTo>
                    <a:lnTo>
                      <a:pt x="27822" y="25797"/>
                    </a:lnTo>
                    <a:lnTo>
                      <a:pt x="28181" y="25232"/>
                    </a:lnTo>
                    <a:lnTo>
                      <a:pt x="27566" y="24822"/>
                    </a:lnTo>
                    <a:cubicBezTo>
                      <a:pt x="24335" y="22848"/>
                      <a:pt x="20796" y="21463"/>
                      <a:pt x="17104" y="20745"/>
                    </a:cubicBezTo>
                    <a:lnTo>
                      <a:pt x="4078" y="19053"/>
                    </a:lnTo>
                    <a:close/>
                    <a:moveTo>
                      <a:pt x="3231" y="21463"/>
                    </a:moveTo>
                    <a:lnTo>
                      <a:pt x="3129" y="22130"/>
                    </a:lnTo>
                    <a:lnTo>
                      <a:pt x="16078" y="23848"/>
                    </a:lnTo>
                    <a:cubicBezTo>
                      <a:pt x="19899" y="24617"/>
                      <a:pt x="24438" y="26668"/>
                      <a:pt x="26310" y="27848"/>
                    </a:cubicBezTo>
                    <a:lnTo>
                      <a:pt x="26925" y="28233"/>
                    </a:lnTo>
                    <a:lnTo>
                      <a:pt x="27310" y="27643"/>
                    </a:lnTo>
                    <a:lnTo>
                      <a:pt x="26669" y="27258"/>
                    </a:lnTo>
                    <a:cubicBezTo>
                      <a:pt x="24745" y="26053"/>
                      <a:pt x="20104" y="23925"/>
                      <a:pt x="16206" y="23155"/>
                    </a:cubicBezTo>
                    <a:lnTo>
                      <a:pt x="3231" y="21463"/>
                    </a:lnTo>
                    <a:close/>
                    <a:moveTo>
                      <a:pt x="2334" y="23848"/>
                    </a:moveTo>
                    <a:lnTo>
                      <a:pt x="2231" y="24514"/>
                    </a:lnTo>
                    <a:lnTo>
                      <a:pt x="15206" y="26232"/>
                    </a:lnTo>
                    <a:cubicBezTo>
                      <a:pt x="18925" y="26976"/>
                      <a:pt x="24540" y="29669"/>
                      <a:pt x="25438" y="30233"/>
                    </a:cubicBezTo>
                    <a:lnTo>
                      <a:pt x="26053" y="30617"/>
                    </a:lnTo>
                    <a:lnTo>
                      <a:pt x="26412" y="30053"/>
                    </a:lnTo>
                    <a:lnTo>
                      <a:pt x="25797" y="29669"/>
                    </a:lnTo>
                    <a:cubicBezTo>
                      <a:pt x="24848" y="29079"/>
                      <a:pt x="19207" y="26335"/>
                      <a:pt x="15335" y="25566"/>
                    </a:cubicBezTo>
                    <a:lnTo>
                      <a:pt x="2334" y="23848"/>
                    </a:lnTo>
                    <a:close/>
                    <a:moveTo>
                      <a:pt x="1283" y="27592"/>
                    </a:moveTo>
                    <a:lnTo>
                      <a:pt x="1180" y="28284"/>
                    </a:lnTo>
                    <a:lnTo>
                      <a:pt x="14155" y="29976"/>
                    </a:lnTo>
                    <a:cubicBezTo>
                      <a:pt x="17771" y="30694"/>
                      <a:pt x="21232" y="32053"/>
                      <a:pt x="24361" y="33976"/>
                    </a:cubicBezTo>
                    <a:lnTo>
                      <a:pt x="25002" y="34361"/>
                    </a:lnTo>
                    <a:lnTo>
                      <a:pt x="25361" y="33797"/>
                    </a:lnTo>
                    <a:lnTo>
                      <a:pt x="24745" y="33387"/>
                    </a:lnTo>
                    <a:cubicBezTo>
                      <a:pt x="21514" y="31412"/>
                      <a:pt x="17976" y="30028"/>
                      <a:pt x="14258" y="29310"/>
                    </a:cubicBezTo>
                    <a:lnTo>
                      <a:pt x="1283" y="27592"/>
                    </a:lnTo>
                    <a:close/>
                    <a:moveTo>
                      <a:pt x="693" y="30156"/>
                    </a:moveTo>
                    <a:lnTo>
                      <a:pt x="590" y="30822"/>
                    </a:lnTo>
                    <a:lnTo>
                      <a:pt x="13565" y="32541"/>
                    </a:lnTo>
                    <a:cubicBezTo>
                      <a:pt x="17181" y="33233"/>
                      <a:pt x="20643" y="34592"/>
                      <a:pt x="23797" y="36515"/>
                    </a:cubicBezTo>
                    <a:lnTo>
                      <a:pt x="24412" y="36900"/>
                    </a:lnTo>
                    <a:lnTo>
                      <a:pt x="24771" y="36310"/>
                    </a:lnTo>
                    <a:lnTo>
                      <a:pt x="24130" y="35925"/>
                    </a:lnTo>
                    <a:cubicBezTo>
                      <a:pt x="20925" y="33951"/>
                      <a:pt x="17386" y="32566"/>
                      <a:pt x="13668" y="31874"/>
                    </a:cubicBezTo>
                    <a:lnTo>
                      <a:pt x="693" y="30156"/>
                    </a:lnTo>
                    <a:close/>
                    <a:moveTo>
                      <a:pt x="103" y="32643"/>
                    </a:moveTo>
                    <a:lnTo>
                      <a:pt x="0" y="33335"/>
                    </a:lnTo>
                    <a:lnTo>
                      <a:pt x="12975" y="35053"/>
                    </a:lnTo>
                    <a:cubicBezTo>
                      <a:pt x="16591" y="35746"/>
                      <a:pt x="20053" y="37105"/>
                      <a:pt x="23207" y="39028"/>
                    </a:cubicBezTo>
                    <a:lnTo>
                      <a:pt x="23848" y="39413"/>
                    </a:lnTo>
                    <a:lnTo>
                      <a:pt x="24181" y="38823"/>
                    </a:lnTo>
                    <a:lnTo>
                      <a:pt x="23540" y="38438"/>
                    </a:lnTo>
                    <a:cubicBezTo>
                      <a:pt x="20335" y="36464"/>
                      <a:pt x="16796" y="35079"/>
                      <a:pt x="13104" y="34361"/>
                    </a:cubicBezTo>
                    <a:lnTo>
                      <a:pt x="103" y="32643"/>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25" name="Google Shape;425;p9"/>
              <p:cNvSpPr/>
              <p:nvPr/>
            </p:nvSpPr>
            <p:spPr>
              <a:xfrm>
                <a:off x="-1461075" y="3283625"/>
                <a:ext cx="841100" cy="995725"/>
              </a:xfrm>
              <a:custGeom>
                <a:avLst/>
                <a:gdLst/>
                <a:ahLst/>
                <a:cxnLst/>
                <a:rect l="l" t="t" r="r" b="b"/>
                <a:pathLst>
                  <a:path w="33644" h="39829" extrusionOk="0">
                    <a:moveTo>
                      <a:pt x="11739" y="1"/>
                    </a:moveTo>
                    <a:cubicBezTo>
                      <a:pt x="10432" y="1"/>
                      <a:pt x="9481" y="31"/>
                      <a:pt x="9386" y="31"/>
                    </a:cubicBezTo>
                    <a:lnTo>
                      <a:pt x="9386" y="698"/>
                    </a:lnTo>
                    <a:cubicBezTo>
                      <a:pt x="9406" y="698"/>
                      <a:pt x="10284" y="673"/>
                      <a:pt x="11526" y="673"/>
                    </a:cubicBezTo>
                    <a:cubicBezTo>
                      <a:pt x="13388" y="673"/>
                      <a:pt x="16068" y="729"/>
                      <a:pt x="17899" y="1006"/>
                    </a:cubicBezTo>
                    <a:cubicBezTo>
                      <a:pt x="22643" y="1775"/>
                      <a:pt x="29618" y="4878"/>
                      <a:pt x="32618" y="6750"/>
                    </a:cubicBezTo>
                    <a:lnTo>
                      <a:pt x="33259" y="7134"/>
                    </a:lnTo>
                    <a:lnTo>
                      <a:pt x="33644" y="6570"/>
                    </a:lnTo>
                    <a:lnTo>
                      <a:pt x="33028" y="6185"/>
                    </a:lnTo>
                    <a:cubicBezTo>
                      <a:pt x="29977" y="4288"/>
                      <a:pt x="22874" y="1108"/>
                      <a:pt x="18053" y="365"/>
                    </a:cubicBezTo>
                    <a:cubicBezTo>
                      <a:pt x="16198" y="63"/>
                      <a:pt x="13606" y="1"/>
                      <a:pt x="11739" y="1"/>
                    </a:cubicBezTo>
                    <a:close/>
                    <a:moveTo>
                      <a:pt x="8770" y="2801"/>
                    </a:moveTo>
                    <a:lnTo>
                      <a:pt x="8770" y="3493"/>
                    </a:lnTo>
                    <a:cubicBezTo>
                      <a:pt x="8847" y="3493"/>
                      <a:pt x="16130" y="3519"/>
                      <a:pt x="19258" y="4288"/>
                    </a:cubicBezTo>
                    <a:cubicBezTo>
                      <a:pt x="22976" y="5211"/>
                      <a:pt x="28489" y="7134"/>
                      <a:pt x="31746" y="9160"/>
                    </a:cubicBezTo>
                    <a:lnTo>
                      <a:pt x="32387" y="9545"/>
                    </a:lnTo>
                    <a:lnTo>
                      <a:pt x="32746" y="8980"/>
                    </a:lnTo>
                    <a:lnTo>
                      <a:pt x="32105" y="8570"/>
                    </a:lnTo>
                    <a:cubicBezTo>
                      <a:pt x="28797" y="6519"/>
                      <a:pt x="23207" y="4570"/>
                      <a:pt x="19412" y="3621"/>
                    </a:cubicBezTo>
                    <a:cubicBezTo>
                      <a:pt x="16207" y="2852"/>
                      <a:pt x="9078" y="2801"/>
                      <a:pt x="8770" y="2801"/>
                    </a:cubicBezTo>
                    <a:close/>
                    <a:moveTo>
                      <a:pt x="8129" y="5570"/>
                    </a:moveTo>
                    <a:lnTo>
                      <a:pt x="8129" y="6262"/>
                    </a:lnTo>
                    <a:cubicBezTo>
                      <a:pt x="8232" y="6262"/>
                      <a:pt x="17412" y="6467"/>
                      <a:pt x="20592" y="7570"/>
                    </a:cubicBezTo>
                    <a:cubicBezTo>
                      <a:pt x="21463" y="7878"/>
                      <a:pt x="22361" y="8160"/>
                      <a:pt x="23233" y="8442"/>
                    </a:cubicBezTo>
                    <a:cubicBezTo>
                      <a:pt x="25976" y="9314"/>
                      <a:pt x="28592" y="10160"/>
                      <a:pt x="30874" y="11570"/>
                    </a:cubicBezTo>
                    <a:lnTo>
                      <a:pt x="31490" y="11955"/>
                    </a:lnTo>
                    <a:lnTo>
                      <a:pt x="31849" y="11391"/>
                    </a:lnTo>
                    <a:lnTo>
                      <a:pt x="31208" y="11006"/>
                    </a:lnTo>
                    <a:cubicBezTo>
                      <a:pt x="28874" y="9519"/>
                      <a:pt x="26079" y="8647"/>
                      <a:pt x="23412" y="7801"/>
                    </a:cubicBezTo>
                    <a:cubicBezTo>
                      <a:pt x="22540" y="7519"/>
                      <a:pt x="21669" y="7237"/>
                      <a:pt x="20797" y="6929"/>
                    </a:cubicBezTo>
                    <a:cubicBezTo>
                      <a:pt x="17540" y="5801"/>
                      <a:pt x="8514" y="5570"/>
                      <a:pt x="8129" y="5570"/>
                    </a:cubicBezTo>
                    <a:close/>
                    <a:moveTo>
                      <a:pt x="6822" y="9596"/>
                    </a:moveTo>
                    <a:lnTo>
                      <a:pt x="6745" y="10263"/>
                    </a:lnTo>
                    <a:lnTo>
                      <a:pt x="19694" y="11981"/>
                    </a:lnTo>
                    <a:cubicBezTo>
                      <a:pt x="23310" y="12699"/>
                      <a:pt x="26771" y="14032"/>
                      <a:pt x="29925" y="15981"/>
                    </a:cubicBezTo>
                    <a:lnTo>
                      <a:pt x="30566" y="16365"/>
                    </a:lnTo>
                    <a:lnTo>
                      <a:pt x="30925" y="15776"/>
                    </a:lnTo>
                    <a:lnTo>
                      <a:pt x="30284" y="15391"/>
                    </a:lnTo>
                    <a:cubicBezTo>
                      <a:pt x="27079" y="13417"/>
                      <a:pt x="23515" y="12032"/>
                      <a:pt x="19822" y="11314"/>
                    </a:cubicBezTo>
                    <a:lnTo>
                      <a:pt x="6822" y="9596"/>
                    </a:lnTo>
                    <a:close/>
                    <a:moveTo>
                      <a:pt x="5950" y="12006"/>
                    </a:moveTo>
                    <a:lnTo>
                      <a:pt x="5847" y="12673"/>
                    </a:lnTo>
                    <a:lnTo>
                      <a:pt x="18822" y="14391"/>
                    </a:lnTo>
                    <a:cubicBezTo>
                      <a:pt x="22438" y="15109"/>
                      <a:pt x="25900" y="16442"/>
                      <a:pt x="29054" y="18391"/>
                    </a:cubicBezTo>
                    <a:lnTo>
                      <a:pt x="29669" y="18776"/>
                    </a:lnTo>
                    <a:lnTo>
                      <a:pt x="30054" y="18186"/>
                    </a:lnTo>
                    <a:lnTo>
                      <a:pt x="29413" y="17801"/>
                    </a:lnTo>
                    <a:cubicBezTo>
                      <a:pt x="26182" y="15827"/>
                      <a:pt x="22643" y="14442"/>
                      <a:pt x="18925" y="13724"/>
                    </a:cubicBezTo>
                    <a:lnTo>
                      <a:pt x="5950" y="12006"/>
                    </a:lnTo>
                    <a:close/>
                    <a:moveTo>
                      <a:pt x="5052" y="14417"/>
                    </a:moveTo>
                    <a:lnTo>
                      <a:pt x="4975" y="15109"/>
                    </a:lnTo>
                    <a:lnTo>
                      <a:pt x="17925" y="16801"/>
                    </a:lnTo>
                    <a:cubicBezTo>
                      <a:pt x="21540" y="17519"/>
                      <a:pt x="25028" y="18853"/>
                      <a:pt x="28156" y="20802"/>
                    </a:cubicBezTo>
                    <a:lnTo>
                      <a:pt x="28797" y="21186"/>
                    </a:lnTo>
                    <a:lnTo>
                      <a:pt x="29156" y="20596"/>
                    </a:lnTo>
                    <a:lnTo>
                      <a:pt x="28515" y="20212"/>
                    </a:lnTo>
                    <a:cubicBezTo>
                      <a:pt x="25310" y="18237"/>
                      <a:pt x="21745" y="16853"/>
                      <a:pt x="18053" y="16135"/>
                    </a:cubicBezTo>
                    <a:lnTo>
                      <a:pt x="5052" y="14417"/>
                    </a:lnTo>
                    <a:close/>
                    <a:moveTo>
                      <a:pt x="4078" y="19443"/>
                    </a:moveTo>
                    <a:lnTo>
                      <a:pt x="4001" y="20109"/>
                    </a:lnTo>
                    <a:lnTo>
                      <a:pt x="16950" y="21827"/>
                    </a:lnTo>
                    <a:cubicBezTo>
                      <a:pt x="20566" y="22545"/>
                      <a:pt x="24028" y="23879"/>
                      <a:pt x="27182" y="25827"/>
                    </a:cubicBezTo>
                    <a:lnTo>
                      <a:pt x="27823" y="26212"/>
                    </a:lnTo>
                    <a:lnTo>
                      <a:pt x="28156" y="25622"/>
                    </a:lnTo>
                    <a:lnTo>
                      <a:pt x="27541" y="25238"/>
                    </a:lnTo>
                    <a:cubicBezTo>
                      <a:pt x="24310" y="23263"/>
                      <a:pt x="20771" y="21879"/>
                      <a:pt x="17079" y="21161"/>
                    </a:cubicBezTo>
                    <a:lnTo>
                      <a:pt x="4078" y="19443"/>
                    </a:lnTo>
                    <a:close/>
                    <a:moveTo>
                      <a:pt x="3180" y="21853"/>
                    </a:moveTo>
                    <a:lnTo>
                      <a:pt x="3103" y="22520"/>
                    </a:lnTo>
                    <a:lnTo>
                      <a:pt x="16053" y="24238"/>
                    </a:lnTo>
                    <a:cubicBezTo>
                      <a:pt x="19874" y="24981"/>
                      <a:pt x="24438" y="27058"/>
                      <a:pt x="26284" y="28212"/>
                    </a:cubicBezTo>
                    <a:lnTo>
                      <a:pt x="26925" y="28623"/>
                    </a:lnTo>
                    <a:lnTo>
                      <a:pt x="27284" y="28033"/>
                    </a:lnTo>
                    <a:lnTo>
                      <a:pt x="26643" y="27648"/>
                    </a:lnTo>
                    <a:cubicBezTo>
                      <a:pt x="24720" y="26443"/>
                      <a:pt x="20079" y="24340"/>
                      <a:pt x="16181" y="23571"/>
                    </a:cubicBezTo>
                    <a:lnTo>
                      <a:pt x="3180" y="21853"/>
                    </a:lnTo>
                    <a:close/>
                    <a:moveTo>
                      <a:pt x="2309" y="24263"/>
                    </a:moveTo>
                    <a:lnTo>
                      <a:pt x="2232" y="24930"/>
                    </a:lnTo>
                    <a:lnTo>
                      <a:pt x="15181" y="26648"/>
                    </a:lnTo>
                    <a:cubicBezTo>
                      <a:pt x="18925" y="27392"/>
                      <a:pt x="24515" y="30084"/>
                      <a:pt x="25412" y="30623"/>
                    </a:cubicBezTo>
                    <a:lnTo>
                      <a:pt x="26053" y="31007"/>
                    </a:lnTo>
                    <a:lnTo>
                      <a:pt x="26387" y="30443"/>
                    </a:lnTo>
                    <a:lnTo>
                      <a:pt x="25771" y="30058"/>
                    </a:lnTo>
                    <a:cubicBezTo>
                      <a:pt x="24823" y="29469"/>
                      <a:pt x="19181" y="26751"/>
                      <a:pt x="15309" y="25981"/>
                    </a:cubicBezTo>
                    <a:lnTo>
                      <a:pt x="2309" y="24263"/>
                    </a:lnTo>
                    <a:close/>
                    <a:moveTo>
                      <a:pt x="1257" y="28007"/>
                    </a:moveTo>
                    <a:lnTo>
                      <a:pt x="1180" y="28674"/>
                    </a:lnTo>
                    <a:lnTo>
                      <a:pt x="14130" y="30392"/>
                    </a:lnTo>
                    <a:cubicBezTo>
                      <a:pt x="17745" y="31110"/>
                      <a:pt x="21207" y="32443"/>
                      <a:pt x="24361" y="34392"/>
                    </a:cubicBezTo>
                    <a:lnTo>
                      <a:pt x="24976" y="34777"/>
                    </a:lnTo>
                    <a:lnTo>
                      <a:pt x="25335" y="34187"/>
                    </a:lnTo>
                    <a:lnTo>
                      <a:pt x="24720" y="33802"/>
                    </a:lnTo>
                    <a:cubicBezTo>
                      <a:pt x="21489" y="31828"/>
                      <a:pt x="17950" y="30443"/>
                      <a:pt x="14258" y="29725"/>
                    </a:cubicBezTo>
                    <a:lnTo>
                      <a:pt x="1257" y="28007"/>
                    </a:lnTo>
                    <a:close/>
                    <a:moveTo>
                      <a:pt x="667" y="30520"/>
                    </a:moveTo>
                    <a:lnTo>
                      <a:pt x="591" y="31212"/>
                    </a:lnTo>
                    <a:lnTo>
                      <a:pt x="13566" y="32905"/>
                    </a:lnTo>
                    <a:cubicBezTo>
                      <a:pt x="17155" y="33623"/>
                      <a:pt x="20617" y="34982"/>
                      <a:pt x="23771" y="36905"/>
                    </a:cubicBezTo>
                    <a:lnTo>
                      <a:pt x="24412" y="37290"/>
                    </a:lnTo>
                    <a:lnTo>
                      <a:pt x="24746" y="36726"/>
                    </a:lnTo>
                    <a:lnTo>
                      <a:pt x="24130" y="36315"/>
                    </a:lnTo>
                    <a:cubicBezTo>
                      <a:pt x="20899" y="34341"/>
                      <a:pt x="17361" y="32956"/>
                      <a:pt x="13668" y="32238"/>
                    </a:cubicBezTo>
                    <a:lnTo>
                      <a:pt x="667" y="30520"/>
                    </a:lnTo>
                    <a:close/>
                    <a:moveTo>
                      <a:pt x="103" y="33059"/>
                    </a:moveTo>
                    <a:lnTo>
                      <a:pt x="1" y="33725"/>
                    </a:lnTo>
                    <a:lnTo>
                      <a:pt x="12950" y="35443"/>
                    </a:lnTo>
                    <a:cubicBezTo>
                      <a:pt x="16566" y="36136"/>
                      <a:pt x="20027" y="37495"/>
                      <a:pt x="23181" y="39418"/>
                    </a:cubicBezTo>
                    <a:lnTo>
                      <a:pt x="23797" y="39828"/>
                    </a:lnTo>
                    <a:lnTo>
                      <a:pt x="24156" y="39238"/>
                    </a:lnTo>
                    <a:lnTo>
                      <a:pt x="23515" y="38854"/>
                    </a:lnTo>
                    <a:cubicBezTo>
                      <a:pt x="20310" y="36879"/>
                      <a:pt x="16745" y="35495"/>
                      <a:pt x="13053" y="34777"/>
                    </a:cubicBezTo>
                    <a:lnTo>
                      <a:pt x="103" y="33059"/>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426" name="Google Shape;426;p9"/>
          <p:cNvGrpSpPr/>
          <p:nvPr/>
        </p:nvGrpSpPr>
        <p:grpSpPr>
          <a:xfrm rot="-1094791">
            <a:off x="8754417" y="5338714"/>
            <a:ext cx="2414599" cy="2495647"/>
            <a:chOff x="334100" y="971800"/>
            <a:chExt cx="1810984" cy="1871771"/>
          </a:xfrm>
        </p:grpSpPr>
        <p:sp>
          <p:nvSpPr>
            <p:cNvPr id="427" name="Google Shape;427;p9"/>
            <p:cNvSpPr/>
            <p:nvPr/>
          </p:nvSpPr>
          <p:spPr>
            <a:xfrm>
              <a:off x="341909" y="971800"/>
              <a:ext cx="1803175" cy="1871771"/>
            </a:xfrm>
            <a:custGeom>
              <a:avLst/>
              <a:gdLst/>
              <a:ahLst/>
              <a:cxnLst/>
              <a:rect l="l" t="t" r="r" b="b"/>
              <a:pathLst>
                <a:path w="88903" h="92285" extrusionOk="0">
                  <a:moveTo>
                    <a:pt x="44583" y="1"/>
                  </a:moveTo>
                  <a:cubicBezTo>
                    <a:pt x="44328" y="1"/>
                    <a:pt x="44071" y="83"/>
                    <a:pt x="43849" y="252"/>
                  </a:cubicBezTo>
                  <a:lnTo>
                    <a:pt x="0" y="33408"/>
                  </a:lnTo>
                  <a:lnTo>
                    <a:pt x="43131" y="91437"/>
                  </a:lnTo>
                  <a:cubicBezTo>
                    <a:pt x="43514" y="91989"/>
                    <a:pt x="44136" y="92284"/>
                    <a:pt x="44766" y="92284"/>
                  </a:cubicBezTo>
                  <a:cubicBezTo>
                    <a:pt x="45190" y="92284"/>
                    <a:pt x="45617" y="92151"/>
                    <a:pt x="45977" y="91873"/>
                  </a:cubicBezTo>
                  <a:lnTo>
                    <a:pt x="88261" y="59204"/>
                  </a:lnTo>
                  <a:cubicBezTo>
                    <a:pt x="88800" y="58794"/>
                    <a:pt x="88903" y="58050"/>
                    <a:pt x="88492" y="57512"/>
                  </a:cubicBezTo>
                  <a:lnTo>
                    <a:pt x="45541" y="483"/>
                  </a:lnTo>
                  <a:cubicBezTo>
                    <a:pt x="45300" y="167"/>
                    <a:pt x="44944" y="1"/>
                    <a:pt x="4458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28" name="Google Shape;428;p9"/>
            <p:cNvSpPr/>
            <p:nvPr/>
          </p:nvSpPr>
          <p:spPr>
            <a:xfrm>
              <a:off x="336189" y="976911"/>
              <a:ext cx="1795894" cy="1820273"/>
            </a:xfrm>
            <a:custGeom>
              <a:avLst/>
              <a:gdLst/>
              <a:ahLst/>
              <a:cxnLst/>
              <a:rect l="l" t="t" r="r" b="b"/>
              <a:pathLst>
                <a:path w="88544" h="89746" extrusionOk="0">
                  <a:moveTo>
                    <a:pt x="44131" y="0"/>
                  </a:moveTo>
                  <a:lnTo>
                    <a:pt x="0" y="33258"/>
                  </a:lnTo>
                  <a:lnTo>
                    <a:pt x="46208" y="89415"/>
                  </a:lnTo>
                  <a:cubicBezTo>
                    <a:pt x="46378" y="89632"/>
                    <a:pt x="46632" y="89746"/>
                    <a:pt x="46886" y="89746"/>
                  </a:cubicBezTo>
                  <a:cubicBezTo>
                    <a:pt x="47053" y="89746"/>
                    <a:pt x="47219" y="89697"/>
                    <a:pt x="47362" y="89595"/>
                  </a:cubicBezTo>
                  <a:lnTo>
                    <a:pt x="88543" y="58952"/>
                  </a:lnTo>
                  <a:lnTo>
                    <a:pt x="44131"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429" name="Google Shape;429;p9"/>
            <p:cNvGrpSpPr/>
            <p:nvPr/>
          </p:nvGrpSpPr>
          <p:grpSpPr>
            <a:xfrm>
              <a:off x="1214129" y="978980"/>
              <a:ext cx="913828" cy="1211839"/>
              <a:chOff x="1214129" y="978980"/>
              <a:chExt cx="913828" cy="1211839"/>
            </a:xfrm>
          </p:grpSpPr>
          <p:sp>
            <p:nvSpPr>
              <p:cNvPr id="430" name="Google Shape;430;p9"/>
              <p:cNvSpPr/>
              <p:nvPr/>
            </p:nvSpPr>
            <p:spPr>
              <a:xfrm>
                <a:off x="1222973" y="978980"/>
                <a:ext cx="904985" cy="1199365"/>
              </a:xfrm>
              <a:custGeom>
                <a:avLst/>
                <a:gdLst/>
                <a:ahLst/>
                <a:cxnLst/>
                <a:rect l="l" t="t" r="r" b="b"/>
                <a:pathLst>
                  <a:path w="44619" h="59133" extrusionOk="0">
                    <a:moveTo>
                      <a:pt x="206" y="1"/>
                    </a:moveTo>
                    <a:lnTo>
                      <a:pt x="1" y="129"/>
                    </a:lnTo>
                    <a:lnTo>
                      <a:pt x="44439" y="59132"/>
                    </a:lnTo>
                    <a:lnTo>
                      <a:pt x="44618" y="58978"/>
                    </a:lnTo>
                    <a:lnTo>
                      <a:pt x="206"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31" name="Google Shape;431;p9"/>
              <p:cNvSpPr/>
              <p:nvPr/>
            </p:nvSpPr>
            <p:spPr>
              <a:xfrm>
                <a:off x="1214129" y="991475"/>
                <a:ext cx="904985" cy="1199345"/>
              </a:xfrm>
              <a:custGeom>
                <a:avLst/>
                <a:gdLst/>
                <a:ahLst/>
                <a:cxnLst/>
                <a:rect l="l" t="t" r="r" b="b"/>
                <a:pathLst>
                  <a:path w="44619" h="59132" extrusionOk="0">
                    <a:moveTo>
                      <a:pt x="206" y="0"/>
                    </a:moveTo>
                    <a:lnTo>
                      <a:pt x="1" y="154"/>
                    </a:lnTo>
                    <a:lnTo>
                      <a:pt x="44439" y="59132"/>
                    </a:lnTo>
                    <a:lnTo>
                      <a:pt x="44618" y="59003"/>
                    </a:lnTo>
                    <a:lnTo>
                      <a:pt x="206"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432" name="Google Shape;432;p9"/>
            <p:cNvSpPr/>
            <p:nvPr/>
          </p:nvSpPr>
          <p:spPr>
            <a:xfrm>
              <a:off x="334100" y="1004578"/>
              <a:ext cx="1741293" cy="1810882"/>
            </a:xfrm>
            <a:custGeom>
              <a:avLst/>
              <a:gdLst/>
              <a:ahLst/>
              <a:cxnLst/>
              <a:rect l="l" t="t" r="r" b="b"/>
              <a:pathLst>
                <a:path w="85852" h="89283" extrusionOk="0">
                  <a:moveTo>
                    <a:pt x="42828" y="0"/>
                  </a:moveTo>
                  <a:cubicBezTo>
                    <a:pt x="42573" y="0"/>
                    <a:pt x="42317" y="82"/>
                    <a:pt x="42106" y="252"/>
                  </a:cubicBezTo>
                  <a:lnTo>
                    <a:pt x="1" y="31946"/>
                  </a:lnTo>
                  <a:lnTo>
                    <a:pt x="43131" y="89282"/>
                  </a:lnTo>
                  <a:lnTo>
                    <a:pt x="85210" y="57588"/>
                  </a:lnTo>
                  <a:cubicBezTo>
                    <a:pt x="85749" y="57178"/>
                    <a:pt x="85851" y="56409"/>
                    <a:pt x="85441" y="55870"/>
                  </a:cubicBezTo>
                  <a:lnTo>
                    <a:pt x="43798" y="482"/>
                  </a:lnTo>
                  <a:cubicBezTo>
                    <a:pt x="43557" y="166"/>
                    <a:pt x="43192" y="0"/>
                    <a:pt x="42828"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33" name="Google Shape;433;p9"/>
            <p:cNvSpPr/>
            <p:nvPr/>
          </p:nvSpPr>
          <p:spPr>
            <a:xfrm>
              <a:off x="373105" y="1605205"/>
              <a:ext cx="899265" cy="1180097"/>
            </a:xfrm>
            <a:custGeom>
              <a:avLst/>
              <a:gdLst/>
              <a:ahLst/>
              <a:cxnLst/>
              <a:rect l="l" t="t" r="r" b="b"/>
              <a:pathLst>
                <a:path w="44337" h="58183" extrusionOk="0">
                  <a:moveTo>
                    <a:pt x="1155" y="0"/>
                  </a:moveTo>
                  <a:lnTo>
                    <a:pt x="1" y="872"/>
                  </a:lnTo>
                  <a:lnTo>
                    <a:pt x="43157" y="58183"/>
                  </a:lnTo>
                  <a:lnTo>
                    <a:pt x="44337" y="57311"/>
                  </a:lnTo>
                  <a:lnTo>
                    <a:pt x="1155"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34" name="Google Shape;434;p9"/>
            <p:cNvSpPr/>
            <p:nvPr/>
          </p:nvSpPr>
          <p:spPr>
            <a:xfrm>
              <a:off x="762685" y="1424197"/>
              <a:ext cx="916931" cy="993396"/>
            </a:xfrm>
            <a:custGeom>
              <a:avLst/>
              <a:gdLst/>
              <a:ahLst/>
              <a:cxnLst/>
              <a:rect l="l" t="t" r="r" b="b"/>
              <a:pathLst>
                <a:path w="45208" h="48978" extrusionOk="0">
                  <a:moveTo>
                    <a:pt x="19206" y="1"/>
                  </a:moveTo>
                  <a:lnTo>
                    <a:pt x="0" y="14463"/>
                  </a:lnTo>
                  <a:lnTo>
                    <a:pt x="26001" y="48978"/>
                  </a:lnTo>
                  <a:lnTo>
                    <a:pt x="45208" y="34515"/>
                  </a:lnTo>
                  <a:lnTo>
                    <a:pt x="19206" y="1"/>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435" name="Google Shape;435;p9"/>
          <p:cNvGrpSpPr/>
          <p:nvPr/>
        </p:nvGrpSpPr>
        <p:grpSpPr>
          <a:xfrm rot="2395717" flipH="1">
            <a:off x="8122896" y="-1062137"/>
            <a:ext cx="3369253" cy="2719109"/>
            <a:chOff x="-729163" y="3851975"/>
            <a:chExt cx="2464103" cy="1988620"/>
          </a:xfrm>
        </p:grpSpPr>
        <p:sp>
          <p:nvSpPr>
            <p:cNvPr id="436" name="Google Shape;436;p9"/>
            <p:cNvSpPr/>
            <p:nvPr/>
          </p:nvSpPr>
          <p:spPr>
            <a:xfrm rot="363082">
              <a:off x="-642946" y="3967874"/>
              <a:ext cx="2291669" cy="1756822"/>
            </a:xfrm>
            <a:custGeom>
              <a:avLst/>
              <a:gdLst/>
              <a:ahLst/>
              <a:cxnLst/>
              <a:rect l="l" t="t" r="r" b="b"/>
              <a:pathLst>
                <a:path w="73153" h="56080" extrusionOk="0">
                  <a:moveTo>
                    <a:pt x="12829" y="0"/>
                  </a:moveTo>
                  <a:cubicBezTo>
                    <a:pt x="12663" y="0"/>
                    <a:pt x="12517" y="100"/>
                    <a:pt x="12443" y="272"/>
                  </a:cubicBezTo>
                  <a:lnTo>
                    <a:pt x="101" y="32729"/>
                  </a:lnTo>
                  <a:cubicBezTo>
                    <a:pt x="1" y="32929"/>
                    <a:pt x="134" y="33196"/>
                    <a:pt x="334" y="33262"/>
                  </a:cubicBezTo>
                  <a:lnTo>
                    <a:pt x="60143" y="56045"/>
                  </a:lnTo>
                  <a:cubicBezTo>
                    <a:pt x="60198" y="56069"/>
                    <a:pt x="60253" y="56079"/>
                    <a:pt x="60306" y="56079"/>
                  </a:cubicBezTo>
                  <a:cubicBezTo>
                    <a:pt x="60479" y="56079"/>
                    <a:pt x="60634" y="55965"/>
                    <a:pt x="60711" y="55812"/>
                  </a:cubicBezTo>
                  <a:lnTo>
                    <a:pt x="73053" y="23355"/>
                  </a:lnTo>
                  <a:cubicBezTo>
                    <a:pt x="73153" y="23155"/>
                    <a:pt x="73053" y="22888"/>
                    <a:pt x="72819" y="22822"/>
                  </a:cubicBezTo>
                  <a:lnTo>
                    <a:pt x="13010" y="39"/>
                  </a:lnTo>
                  <a:cubicBezTo>
                    <a:pt x="12949" y="13"/>
                    <a:pt x="12888" y="0"/>
                    <a:pt x="12829"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37" name="Google Shape;437;p9"/>
            <p:cNvSpPr/>
            <p:nvPr/>
          </p:nvSpPr>
          <p:spPr>
            <a:xfrm rot="363082">
              <a:off x="792956" y="4622556"/>
              <a:ext cx="778540" cy="1132818"/>
            </a:xfrm>
            <a:custGeom>
              <a:avLst/>
              <a:gdLst/>
              <a:ahLst/>
              <a:cxnLst/>
              <a:rect l="l" t="t" r="r" b="b"/>
              <a:pathLst>
                <a:path w="24852" h="36161" extrusionOk="0">
                  <a:moveTo>
                    <a:pt x="11909" y="1"/>
                  </a:moveTo>
                  <a:lnTo>
                    <a:pt x="0" y="31223"/>
                  </a:lnTo>
                  <a:lnTo>
                    <a:pt x="12943" y="36160"/>
                  </a:lnTo>
                  <a:lnTo>
                    <a:pt x="24851" y="4904"/>
                  </a:lnTo>
                  <a:lnTo>
                    <a:pt x="11909"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38" name="Google Shape;438;p9"/>
            <p:cNvSpPr/>
            <p:nvPr/>
          </p:nvSpPr>
          <p:spPr>
            <a:xfrm rot="363082">
              <a:off x="289098" y="4363311"/>
              <a:ext cx="1166244" cy="1323976"/>
            </a:xfrm>
            <a:custGeom>
              <a:avLst/>
              <a:gdLst/>
              <a:ahLst/>
              <a:cxnLst/>
              <a:rect l="l" t="t" r="r" b="b"/>
              <a:pathLst>
                <a:path w="37228" h="42263" extrusionOk="0">
                  <a:moveTo>
                    <a:pt x="13388" y="0"/>
                  </a:moveTo>
                  <a:cubicBezTo>
                    <a:pt x="12947" y="0"/>
                    <a:pt x="12544" y="279"/>
                    <a:pt x="12376" y="699"/>
                  </a:cubicBezTo>
                  <a:lnTo>
                    <a:pt x="6272" y="16711"/>
                  </a:lnTo>
                  <a:lnTo>
                    <a:pt x="201" y="32722"/>
                  </a:lnTo>
                  <a:cubicBezTo>
                    <a:pt x="1" y="33189"/>
                    <a:pt x="201" y="33756"/>
                    <a:pt x="668" y="34023"/>
                  </a:cubicBezTo>
                  <a:cubicBezTo>
                    <a:pt x="4271" y="35924"/>
                    <a:pt x="7973" y="37659"/>
                    <a:pt x="11743" y="39160"/>
                  </a:cubicBezTo>
                  <a:cubicBezTo>
                    <a:pt x="17146" y="41262"/>
                    <a:pt x="24952" y="42262"/>
                    <a:pt x="24952" y="42262"/>
                  </a:cubicBezTo>
                  <a:lnTo>
                    <a:pt x="31090" y="26151"/>
                  </a:lnTo>
                  <a:lnTo>
                    <a:pt x="37227" y="10039"/>
                  </a:lnTo>
                  <a:cubicBezTo>
                    <a:pt x="37227" y="10039"/>
                    <a:pt x="30756" y="5636"/>
                    <a:pt x="25319" y="3568"/>
                  </a:cubicBezTo>
                  <a:cubicBezTo>
                    <a:pt x="21483" y="2167"/>
                    <a:pt x="17580" y="999"/>
                    <a:pt x="13644" y="32"/>
                  </a:cubicBezTo>
                  <a:cubicBezTo>
                    <a:pt x="13558" y="11"/>
                    <a:pt x="13472" y="0"/>
                    <a:pt x="13388" y="0"/>
                  </a:cubicBezTo>
                  <a:close/>
                </a:path>
              </a:pathLst>
            </a:custGeom>
            <a:solidFill>
              <a:schemeClr val="l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39" name="Google Shape;439;p9"/>
            <p:cNvSpPr/>
            <p:nvPr/>
          </p:nvSpPr>
          <p:spPr>
            <a:xfrm rot="363082">
              <a:off x="1066041" y="4735131"/>
              <a:ext cx="399201" cy="988588"/>
            </a:xfrm>
            <a:custGeom>
              <a:avLst/>
              <a:gdLst/>
              <a:ahLst/>
              <a:cxnLst/>
              <a:rect l="l" t="t" r="r" b="b"/>
              <a:pathLst>
                <a:path w="12743" h="31557" extrusionOk="0">
                  <a:moveTo>
                    <a:pt x="11909" y="1"/>
                  </a:moveTo>
                  <a:lnTo>
                    <a:pt x="0" y="31257"/>
                  </a:lnTo>
                  <a:lnTo>
                    <a:pt x="834" y="31557"/>
                  </a:lnTo>
                  <a:lnTo>
                    <a:pt x="12743" y="334"/>
                  </a:lnTo>
                  <a:lnTo>
                    <a:pt x="11909"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40" name="Google Shape;440;p9"/>
            <p:cNvSpPr/>
            <p:nvPr/>
          </p:nvSpPr>
          <p:spPr>
            <a:xfrm rot="363082">
              <a:off x="1086646" y="4743259"/>
              <a:ext cx="390836" cy="979190"/>
            </a:xfrm>
            <a:custGeom>
              <a:avLst/>
              <a:gdLst/>
              <a:ahLst/>
              <a:cxnLst/>
              <a:rect l="l" t="t" r="r" b="b"/>
              <a:pathLst>
                <a:path w="12476" h="31257" extrusionOk="0">
                  <a:moveTo>
                    <a:pt x="12042" y="1"/>
                  </a:moveTo>
                  <a:lnTo>
                    <a:pt x="0" y="31090"/>
                  </a:lnTo>
                  <a:lnTo>
                    <a:pt x="434" y="31256"/>
                  </a:lnTo>
                  <a:lnTo>
                    <a:pt x="12476" y="167"/>
                  </a:lnTo>
                  <a:lnTo>
                    <a:pt x="12042"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41" name="Google Shape;441;p9"/>
            <p:cNvSpPr/>
            <p:nvPr/>
          </p:nvSpPr>
          <p:spPr>
            <a:xfrm rot="363082">
              <a:off x="-564252" y="3933299"/>
              <a:ext cx="778540" cy="1133852"/>
            </a:xfrm>
            <a:custGeom>
              <a:avLst/>
              <a:gdLst/>
              <a:ahLst/>
              <a:cxnLst/>
              <a:rect l="l" t="t" r="r" b="b"/>
              <a:pathLst>
                <a:path w="24852" h="36194" extrusionOk="0">
                  <a:moveTo>
                    <a:pt x="11909" y="1"/>
                  </a:moveTo>
                  <a:lnTo>
                    <a:pt x="0" y="31256"/>
                  </a:lnTo>
                  <a:lnTo>
                    <a:pt x="12943" y="36193"/>
                  </a:lnTo>
                  <a:lnTo>
                    <a:pt x="24851" y="4937"/>
                  </a:lnTo>
                  <a:lnTo>
                    <a:pt x="11909"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42" name="Google Shape;442;p9"/>
            <p:cNvSpPr/>
            <p:nvPr/>
          </p:nvSpPr>
          <p:spPr>
            <a:xfrm rot="363082">
              <a:off x="-449612" y="4006479"/>
              <a:ext cx="1166244" cy="1323004"/>
            </a:xfrm>
            <a:custGeom>
              <a:avLst/>
              <a:gdLst/>
              <a:ahLst/>
              <a:cxnLst/>
              <a:rect l="l" t="t" r="r" b="b"/>
              <a:pathLst>
                <a:path w="37228" h="42232" extrusionOk="0">
                  <a:moveTo>
                    <a:pt x="12243" y="0"/>
                  </a:moveTo>
                  <a:lnTo>
                    <a:pt x="6105" y="16112"/>
                  </a:lnTo>
                  <a:lnTo>
                    <a:pt x="1" y="32190"/>
                  </a:lnTo>
                  <a:cubicBezTo>
                    <a:pt x="1" y="32190"/>
                    <a:pt x="6506" y="36593"/>
                    <a:pt x="11909" y="38694"/>
                  </a:cubicBezTo>
                  <a:cubicBezTo>
                    <a:pt x="15745" y="40062"/>
                    <a:pt x="19648" y="41230"/>
                    <a:pt x="23584" y="42197"/>
                  </a:cubicBezTo>
                  <a:cubicBezTo>
                    <a:pt x="23677" y="42220"/>
                    <a:pt x="23769" y="42231"/>
                    <a:pt x="23859" y="42231"/>
                  </a:cubicBezTo>
                  <a:cubicBezTo>
                    <a:pt x="24293" y="42231"/>
                    <a:pt x="24686" y="41977"/>
                    <a:pt x="24852" y="41563"/>
                  </a:cubicBezTo>
                  <a:lnTo>
                    <a:pt x="30923" y="25552"/>
                  </a:lnTo>
                  <a:lnTo>
                    <a:pt x="37027" y="9540"/>
                  </a:lnTo>
                  <a:cubicBezTo>
                    <a:pt x="37227" y="9040"/>
                    <a:pt x="37027" y="8473"/>
                    <a:pt x="36560" y="8239"/>
                  </a:cubicBezTo>
                  <a:cubicBezTo>
                    <a:pt x="32958" y="6305"/>
                    <a:pt x="29255" y="4603"/>
                    <a:pt x="25486" y="3069"/>
                  </a:cubicBezTo>
                  <a:cubicBezTo>
                    <a:pt x="20049" y="1001"/>
                    <a:pt x="12243" y="0"/>
                    <a:pt x="12243" y="0"/>
                  </a:cubicBezTo>
                  <a:close/>
                </a:path>
              </a:pathLst>
            </a:custGeom>
            <a:solidFill>
              <a:schemeClr val="l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43" name="Google Shape;443;p9"/>
            <p:cNvSpPr/>
            <p:nvPr/>
          </p:nvSpPr>
          <p:spPr>
            <a:xfrm rot="363082">
              <a:off x="-458078" y="3966041"/>
              <a:ext cx="400266" cy="988588"/>
            </a:xfrm>
            <a:custGeom>
              <a:avLst/>
              <a:gdLst/>
              <a:ahLst/>
              <a:cxnLst/>
              <a:rect l="l" t="t" r="r" b="b"/>
              <a:pathLst>
                <a:path w="12777" h="31557" extrusionOk="0">
                  <a:moveTo>
                    <a:pt x="11909" y="0"/>
                  </a:moveTo>
                  <a:lnTo>
                    <a:pt x="1" y="31223"/>
                  </a:lnTo>
                  <a:lnTo>
                    <a:pt x="868" y="31556"/>
                  </a:lnTo>
                  <a:lnTo>
                    <a:pt x="12777" y="300"/>
                  </a:lnTo>
                  <a:lnTo>
                    <a:pt x="1190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44" name="Google Shape;444;p9"/>
            <p:cNvSpPr/>
            <p:nvPr/>
          </p:nvSpPr>
          <p:spPr>
            <a:xfrm rot="363082">
              <a:off x="-486520" y="3948733"/>
              <a:ext cx="386701" cy="983356"/>
            </a:xfrm>
            <a:custGeom>
              <a:avLst/>
              <a:gdLst/>
              <a:ahLst/>
              <a:cxnLst/>
              <a:rect l="l" t="t" r="r" b="b"/>
              <a:pathLst>
                <a:path w="12344" h="31390" extrusionOk="0">
                  <a:moveTo>
                    <a:pt x="11909" y="0"/>
                  </a:moveTo>
                  <a:lnTo>
                    <a:pt x="1" y="31223"/>
                  </a:lnTo>
                  <a:lnTo>
                    <a:pt x="435" y="31389"/>
                  </a:lnTo>
                  <a:lnTo>
                    <a:pt x="12343" y="167"/>
                  </a:lnTo>
                  <a:lnTo>
                    <a:pt x="1190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45" name="Google Shape;445;p9"/>
            <p:cNvSpPr/>
            <p:nvPr/>
          </p:nvSpPr>
          <p:spPr>
            <a:xfrm rot="363082">
              <a:off x="-536791" y="3924334"/>
              <a:ext cx="403367" cy="990687"/>
            </a:xfrm>
            <a:custGeom>
              <a:avLst/>
              <a:gdLst/>
              <a:ahLst/>
              <a:cxnLst/>
              <a:rect l="l" t="t" r="r" b="b"/>
              <a:pathLst>
                <a:path w="12876" h="31624" extrusionOk="0">
                  <a:moveTo>
                    <a:pt x="11909" y="0"/>
                  </a:moveTo>
                  <a:lnTo>
                    <a:pt x="0" y="31223"/>
                  </a:lnTo>
                  <a:lnTo>
                    <a:pt x="967" y="31623"/>
                  </a:lnTo>
                  <a:lnTo>
                    <a:pt x="12876" y="367"/>
                  </a:lnTo>
                  <a:lnTo>
                    <a:pt x="1190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46" name="Google Shape;446;p9"/>
            <p:cNvSpPr/>
            <p:nvPr/>
          </p:nvSpPr>
          <p:spPr>
            <a:xfrm rot="363082">
              <a:off x="633267" y="4549023"/>
              <a:ext cx="365775" cy="364741"/>
            </a:xfrm>
            <a:custGeom>
              <a:avLst/>
              <a:gdLst/>
              <a:ahLst/>
              <a:cxnLst/>
              <a:rect l="l" t="t" r="r" b="b"/>
              <a:pathLst>
                <a:path w="11676" h="11643" fill="none" extrusionOk="0">
                  <a:moveTo>
                    <a:pt x="3237" y="1"/>
                  </a:moveTo>
                  <a:lnTo>
                    <a:pt x="11676" y="3203"/>
                  </a:lnTo>
                  <a:lnTo>
                    <a:pt x="8440" y="11643"/>
                  </a:lnTo>
                  <a:lnTo>
                    <a:pt x="1" y="8407"/>
                  </a:lnTo>
                  <a:close/>
                </a:path>
              </a:pathLst>
            </a:custGeom>
            <a:noFill/>
            <a:ln w="19050"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47" name="Google Shape;447;p9"/>
            <p:cNvSpPr/>
            <p:nvPr/>
          </p:nvSpPr>
          <p:spPr>
            <a:xfrm rot="363082">
              <a:off x="-56388" y="4232909"/>
              <a:ext cx="499541" cy="423260"/>
            </a:xfrm>
            <a:custGeom>
              <a:avLst/>
              <a:gdLst/>
              <a:ahLst/>
              <a:cxnLst/>
              <a:rect l="l" t="t" r="r" b="b"/>
              <a:pathLst>
                <a:path w="15946" h="13511" fill="none" extrusionOk="0">
                  <a:moveTo>
                    <a:pt x="3303" y="1"/>
                  </a:moveTo>
                  <a:lnTo>
                    <a:pt x="15945" y="4804"/>
                  </a:lnTo>
                  <a:moveTo>
                    <a:pt x="2769" y="1435"/>
                  </a:moveTo>
                  <a:lnTo>
                    <a:pt x="15378" y="6272"/>
                  </a:lnTo>
                  <a:moveTo>
                    <a:pt x="2202" y="2903"/>
                  </a:moveTo>
                  <a:lnTo>
                    <a:pt x="14845" y="7740"/>
                  </a:lnTo>
                  <a:moveTo>
                    <a:pt x="14277" y="9174"/>
                  </a:moveTo>
                  <a:lnTo>
                    <a:pt x="1635" y="4337"/>
                  </a:lnTo>
                  <a:moveTo>
                    <a:pt x="1101" y="5805"/>
                  </a:moveTo>
                  <a:lnTo>
                    <a:pt x="13710" y="10608"/>
                  </a:lnTo>
                  <a:moveTo>
                    <a:pt x="534" y="7239"/>
                  </a:moveTo>
                  <a:lnTo>
                    <a:pt x="13177" y="12076"/>
                  </a:lnTo>
                  <a:moveTo>
                    <a:pt x="1" y="8707"/>
                  </a:moveTo>
                  <a:lnTo>
                    <a:pt x="12643" y="13511"/>
                  </a:lnTo>
                </a:path>
              </a:pathLst>
            </a:custGeom>
            <a:noFill/>
            <a:ln w="19050"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48" name="Google Shape;448;p9"/>
            <p:cNvSpPr/>
            <p:nvPr/>
          </p:nvSpPr>
          <p:spPr>
            <a:xfrm rot="363082">
              <a:off x="940056" y="4735937"/>
              <a:ext cx="406531" cy="311454"/>
            </a:xfrm>
            <a:custGeom>
              <a:avLst/>
              <a:gdLst/>
              <a:ahLst/>
              <a:cxnLst/>
              <a:rect l="l" t="t" r="r" b="b"/>
              <a:pathLst>
                <a:path w="12977" h="9942" fill="none" extrusionOk="0">
                  <a:moveTo>
                    <a:pt x="12977" y="3903"/>
                  </a:moveTo>
                  <a:lnTo>
                    <a:pt x="2670" y="1"/>
                  </a:lnTo>
                  <a:moveTo>
                    <a:pt x="2002" y="1769"/>
                  </a:moveTo>
                  <a:lnTo>
                    <a:pt x="12276" y="5671"/>
                  </a:lnTo>
                  <a:moveTo>
                    <a:pt x="1335" y="3503"/>
                  </a:moveTo>
                  <a:lnTo>
                    <a:pt x="11609" y="7439"/>
                  </a:lnTo>
                  <a:moveTo>
                    <a:pt x="668" y="5271"/>
                  </a:moveTo>
                  <a:lnTo>
                    <a:pt x="10942" y="9174"/>
                  </a:lnTo>
                  <a:moveTo>
                    <a:pt x="7706" y="9941"/>
                  </a:moveTo>
                  <a:lnTo>
                    <a:pt x="1" y="7006"/>
                  </a:lnTo>
                </a:path>
              </a:pathLst>
            </a:custGeom>
            <a:noFill/>
            <a:ln w="19050"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49" name="Google Shape;449;p9"/>
            <p:cNvSpPr/>
            <p:nvPr/>
          </p:nvSpPr>
          <p:spPr>
            <a:xfrm rot="363082">
              <a:off x="407066" y="4979342"/>
              <a:ext cx="760778" cy="501609"/>
            </a:xfrm>
            <a:custGeom>
              <a:avLst/>
              <a:gdLst/>
              <a:ahLst/>
              <a:cxnLst/>
              <a:rect l="l" t="t" r="r" b="b"/>
              <a:pathLst>
                <a:path w="24285" h="16012" fill="none" extrusionOk="0">
                  <a:moveTo>
                    <a:pt x="24285" y="6772"/>
                  </a:moveTo>
                  <a:lnTo>
                    <a:pt x="6472" y="0"/>
                  </a:lnTo>
                  <a:moveTo>
                    <a:pt x="3136" y="1067"/>
                  </a:moveTo>
                  <a:lnTo>
                    <a:pt x="23517" y="8806"/>
                  </a:lnTo>
                  <a:moveTo>
                    <a:pt x="2336" y="3069"/>
                  </a:moveTo>
                  <a:lnTo>
                    <a:pt x="22717" y="10841"/>
                  </a:lnTo>
                  <a:moveTo>
                    <a:pt x="1568" y="5137"/>
                  </a:moveTo>
                  <a:lnTo>
                    <a:pt x="21950" y="12909"/>
                  </a:lnTo>
                  <a:moveTo>
                    <a:pt x="801" y="7172"/>
                  </a:moveTo>
                  <a:lnTo>
                    <a:pt x="21182" y="14944"/>
                  </a:lnTo>
                  <a:moveTo>
                    <a:pt x="1" y="9240"/>
                  </a:moveTo>
                  <a:lnTo>
                    <a:pt x="17847" y="16011"/>
                  </a:lnTo>
                </a:path>
              </a:pathLst>
            </a:custGeom>
            <a:noFill/>
            <a:ln w="19050"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450" name="Google Shape;450;p9"/>
          <p:cNvSpPr txBox="1">
            <a:spLocks noGrp="1"/>
          </p:cNvSpPr>
          <p:nvPr>
            <p:ph type="title"/>
          </p:nvPr>
        </p:nvSpPr>
        <p:spPr>
          <a:xfrm>
            <a:off x="2848800" y="2095917"/>
            <a:ext cx="6494400" cy="1105200"/>
          </a:xfrm>
          <a:prstGeom prst="rect">
            <a:avLst/>
          </a:prstGeom>
        </p:spPr>
        <p:txBody>
          <a:bodyPr spcFirstLastPara="1" wrap="square" lIns="91425" tIns="91425" rIns="91425" bIns="91425" anchor="ctr" anchorCtr="0">
            <a:noAutofit/>
          </a:bodyPr>
          <a:lstStyle>
            <a:lvl1pPr lvl="0" algn="ctr">
              <a:spcBef>
                <a:spcPts val="0"/>
              </a:spcBef>
              <a:spcAft>
                <a:spcPts val="0"/>
              </a:spcAft>
              <a:buSzPts val="4200"/>
              <a:buNone/>
              <a:defRPr sz="5600"/>
            </a:lvl1pPr>
            <a:lvl2pPr lvl="1" algn="ctr">
              <a:spcBef>
                <a:spcPts val="0"/>
              </a:spcBef>
              <a:spcAft>
                <a:spcPts val="0"/>
              </a:spcAft>
              <a:buSzPts val="4200"/>
              <a:buNone/>
              <a:defRPr sz="5600"/>
            </a:lvl2pPr>
            <a:lvl3pPr lvl="2" algn="ctr">
              <a:spcBef>
                <a:spcPts val="0"/>
              </a:spcBef>
              <a:spcAft>
                <a:spcPts val="0"/>
              </a:spcAft>
              <a:buSzPts val="4200"/>
              <a:buNone/>
              <a:defRPr sz="5600"/>
            </a:lvl3pPr>
            <a:lvl4pPr lvl="3" algn="ctr">
              <a:spcBef>
                <a:spcPts val="0"/>
              </a:spcBef>
              <a:spcAft>
                <a:spcPts val="0"/>
              </a:spcAft>
              <a:buSzPts val="4200"/>
              <a:buNone/>
              <a:defRPr sz="5600"/>
            </a:lvl4pPr>
            <a:lvl5pPr lvl="4" algn="ctr">
              <a:spcBef>
                <a:spcPts val="0"/>
              </a:spcBef>
              <a:spcAft>
                <a:spcPts val="0"/>
              </a:spcAft>
              <a:buSzPts val="4200"/>
              <a:buNone/>
              <a:defRPr sz="5600"/>
            </a:lvl5pPr>
            <a:lvl6pPr lvl="5" algn="ctr">
              <a:spcBef>
                <a:spcPts val="0"/>
              </a:spcBef>
              <a:spcAft>
                <a:spcPts val="0"/>
              </a:spcAft>
              <a:buSzPts val="4200"/>
              <a:buNone/>
              <a:defRPr sz="5600"/>
            </a:lvl6pPr>
            <a:lvl7pPr lvl="6" algn="ctr">
              <a:spcBef>
                <a:spcPts val="0"/>
              </a:spcBef>
              <a:spcAft>
                <a:spcPts val="0"/>
              </a:spcAft>
              <a:buSzPts val="4200"/>
              <a:buNone/>
              <a:defRPr sz="5600"/>
            </a:lvl7pPr>
            <a:lvl8pPr lvl="7" algn="ctr">
              <a:spcBef>
                <a:spcPts val="0"/>
              </a:spcBef>
              <a:spcAft>
                <a:spcPts val="0"/>
              </a:spcAft>
              <a:buSzPts val="4200"/>
              <a:buNone/>
              <a:defRPr sz="5600"/>
            </a:lvl8pPr>
            <a:lvl9pPr lvl="8" algn="ctr">
              <a:spcBef>
                <a:spcPts val="0"/>
              </a:spcBef>
              <a:spcAft>
                <a:spcPts val="0"/>
              </a:spcAft>
              <a:buSzPts val="4200"/>
              <a:buNone/>
              <a:defRPr sz="5600"/>
            </a:lvl9pPr>
          </a:lstStyle>
          <a:p>
            <a:endParaRPr/>
          </a:p>
        </p:txBody>
      </p:sp>
      <p:sp>
        <p:nvSpPr>
          <p:cNvPr id="451" name="Google Shape;451;p9"/>
          <p:cNvSpPr txBox="1">
            <a:spLocks noGrp="1"/>
          </p:cNvSpPr>
          <p:nvPr>
            <p:ph type="subTitle" idx="1"/>
          </p:nvPr>
        </p:nvSpPr>
        <p:spPr>
          <a:xfrm>
            <a:off x="2525400" y="3115267"/>
            <a:ext cx="7141200" cy="1646800"/>
          </a:xfrm>
          <a:prstGeom prst="rect">
            <a:avLst/>
          </a:prstGeom>
        </p:spPr>
        <p:txBody>
          <a:bodyPr spcFirstLastPara="1" wrap="square" lIns="91425" tIns="91425" rIns="91425" bIns="91425" anchor="ctr" anchorCtr="0">
            <a:noAutofit/>
          </a:bodyPr>
          <a:lstStyle>
            <a:lvl1pPr lvl="0" algn="ctr">
              <a:lnSpc>
                <a:spcPct val="100000"/>
              </a:lnSpc>
              <a:spcBef>
                <a:spcPts val="0"/>
              </a:spcBef>
              <a:spcAft>
                <a:spcPts val="0"/>
              </a:spcAft>
              <a:buSzPts val="1600"/>
              <a:buNone/>
              <a:defRPr sz="2133"/>
            </a:lvl1pPr>
            <a:lvl2pPr lvl="1" algn="ctr">
              <a:lnSpc>
                <a:spcPct val="100000"/>
              </a:lnSpc>
              <a:spcBef>
                <a:spcPts val="0"/>
              </a:spcBef>
              <a:spcAft>
                <a:spcPts val="0"/>
              </a:spcAft>
              <a:buSzPts val="1600"/>
              <a:buNone/>
              <a:defRPr sz="2133"/>
            </a:lvl2pPr>
            <a:lvl3pPr lvl="2" algn="ctr">
              <a:lnSpc>
                <a:spcPct val="100000"/>
              </a:lnSpc>
              <a:spcBef>
                <a:spcPts val="0"/>
              </a:spcBef>
              <a:spcAft>
                <a:spcPts val="0"/>
              </a:spcAft>
              <a:buSzPts val="1600"/>
              <a:buNone/>
              <a:defRPr sz="2133"/>
            </a:lvl3pPr>
            <a:lvl4pPr lvl="3" algn="ctr">
              <a:lnSpc>
                <a:spcPct val="100000"/>
              </a:lnSpc>
              <a:spcBef>
                <a:spcPts val="0"/>
              </a:spcBef>
              <a:spcAft>
                <a:spcPts val="0"/>
              </a:spcAft>
              <a:buSzPts val="1600"/>
              <a:buNone/>
              <a:defRPr sz="2133"/>
            </a:lvl4pPr>
            <a:lvl5pPr lvl="4" algn="ctr">
              <a:lnSpc>
                <a:spcPct val="100000"/>
              </a:lnSpc>
              <a:spcBef>
                <a:spcPts val="0"/>
              </a:spcBef>
              <a:spcAft>
                <a:spcPts val="0"/>
              </a:spcAft>
              <a:buSzPts val="1600"/>
              <a:buNone/>
              <a:defRPr sz="2133"/>
            </a:lvl5pPr>
            <a:lvl6pPr lvl="5" algn="ctr">
              <a:lnSpc>
                <a:spcPct val="100000"/>
              </a:lnSpc>
              <a:spcBef>
                <a:spcPts val="0"/>
              </a:spcBef>
              <a:spcAft>
                <a:spcPts val="0"/>
              </a:spcAft>
              <a:buSzPts val="1600"/>
              <a:buNone/>
              <a:defRPr sz="2133"/>
            </a:lvl6pPr>
            <a:lvl7pPr lvl="6" algn="ctr">
              <a:lnSpc>
                <a:spcPct val="100000"/>
              </a:lnSpc>
              <a:spcBef>
                <a:spcPts val="0"/>
              </a:spcBef>
              <a:spcAft>
                <a:spcPts val="0"/>
              </a:spcAft>
              <a:buSzPts val="1600"/>
              <a:buNone/>
              <a:defRPr sz="2133"/>
            </a:lvl7pPr>
            <a:lvl8pPr lvl="7" algn="ctr">
              <a:lnSpc>
                <a:spcPct val="100000"/>
              </a:lnSpc>
              <a:spcBef>
                <a:spcPts val="0"/>
              </a:spcBef>
              <a:spcAft>
                <a:spcPts val="0"/>
              </a:spcAft>
              <a:buSzPts val="1600"/>
              <a:buNone/>
              <a:defRPr sz="2133"/>
            </a:lvl8pPr>
            <a:lvl9pPr lvl="8" algn="ctr">
              <a:lnSpc>
                <a:spcPct val="100000"/>
              </a:lnSpc>
              <a:spcBef>
                <a:spcPts val="0"/>
              </a:spcBef>
              <a:spcAft>
                <a:spcPts val="0"/>
              </a:spcAft>
              <a:buSzPts val="1600"/>
              <a:buNone/>
              <a:defRPr sz="2133"/>
            </a:lvl9pPr>
          </a:lstStyle>
          <a:p>
            <a:endParaRPr/>
          </a:p>
        </p:txBody>
      </p:sp>
    </p:spTree>
    <p:extLst>
      <p:ext uri="{BB962C8B-B14F-4D97-AF65-F5344CB8AC3E}">
        <p14:creationId xmlns:p14="http://schemas.microsoft.com/office/powerpoint/2010/main" val="3716445741"/>
      </p:ext>
    </p:extLst>
  </p:cSld>
  <p:clrMapOvr>
    <a:masterClrMapping/>
  </p:clrMapOvr>
</p:sldLayout>
</file>

<file path=ppt/slideLayouts/slideLayout225.xml><?xml version="1.0" encoding="utf-8"?>
<p:sldLayout xmlns:a="http://schemas.openxmlformats.org/drawingml/2006/main" xmlns:r="http://schemas.openxmlformats.org/officeDocument/2006/relationships" xmlns:p="http://schemas.openxmlformats.org/presentationml/2006/main" matchingName="Blank" type="blank">
  <p:cSld name="Blank">
    <p:bg>
      <p:bgPr>
        <a:noFill/>
        <a:effectLst/>
      </p:bgPr>
    </p:bg>
    <p:spTree>
      <p:nvGrpSpPr>
        <p:cNvPr id="1" name="Shape 561"/>
        <p:cNvGrpSpPr/>
        <p:nvPr/>
      </p:nvGrpSpPr>
      <p:grpSpPr>
        <a:xfrm>
          <a:off x="0" y="0"/>
          <a:ext cx="0" cy="0"/>
          <a:chOff x="0" y="0"/>
          <a:chExt cx="0" cy="0"/>
        </a:xfrm>
      </p:grpSpPr>
    </p:spTree>
    <p:extLst>
      <p:ext uri="{BB962C8B-B14F-4D97-AF65-F5344CB8AC3E}">
        <p14:creationId xmlns:p14="http://schemas.microsoft.com/office/powerpoint/2010/main" val="4009483119"/>
      </p:ext>
    </p:extLst>
  </p:cSld>
  <p:clrMapOvr>
    <a:masterClrMapping/>
  </p:clrMapOvr>
</p:sldLayout>
</file>

<file path=ppt/slideLayouts/slideLayout226.xml><?xml version="1.0" encoding="utf-8"?>
<p:sldLayout xmlns:a="http://schemas.openxmlformats.org/drawingml/2006/main" xmlns:r="http://schemas.openxmlformats.org/officeDocument/2006/relationships" xmlns:p="http://schemas.openxmlformats.org/presentationml/2006/main" matchingName="Table of contents">
  <p:cSld name="Table of contents">
    <p:spTree>
      <p:nvGrpSpPr>
        <p:cNvPr id="1" name="Shape 562"/>
        <p:cNvGrpSpPr/>
        <p:nvPr/>
      </p:nvGrpSpPr>
      <p:grpSpPr>
        <a:xfrm>
          <a:off x="0" y="0"/>
          <a:ext cx="0" cy="0"/>
          <a:chOff x="0" y="0"/>
          <a:chExt cx="0" cy="0"/>
        </a:xfrm>
      </p:grpSpPr>
      <p:pic>
        <p:nvPicPr>
          <p:cNvPr id="563" name="Google Shape;563;p13"/>
          <p:cNvPicPr preferRelativeResize="0"/>
          <p:nvPr/>
        </p:nvPicPr>
        <p:blipFill>
          <a:blip r:embed="rId2">
            <a:alphaModFix/>
          </a:blip>
          <a:stretch>
            <a:fillRect/>
          </a:stretch>
        </p:blipFill>
        <p:spPr>
          <a:xfrm>
            <a:off x="-75466" y="-36433"/>
            <a:ext cx="12342935" cy="7005332"/>
          </a:xfrm>
          <a:prstGeom prst="rect">
            <a:avLst/>
          </a:prstGeom>
          <a:noFill/>
          <a:ln>
            <a:noFill/>
          </a:ln>
        </p:spPr>
      </p:pic>
      <p:grpSp>
        <p:nvGrpSpPr>
          <p:cNvPr id="564" name="Google Shape;564;p13"/>
          <p:cNvGrpSpPr/>
          <p:nvPr/>
        </p:nvGrpSpPr>
        <p:grpSpPr>
          <a:xfrm>
            <a:off x="-933517" y="5078269"/>
            <a:ext cx="2555540" cy="2750232"/>
            <a:chOff x="-700138" y="3808702"/>
            <a:chExt cx="1916655" cy="2062674"/>
          </a:xfrm>
        </p:grpSpPr>
        <p:sp>
          <p:nvSpPr>
            <p:cNvPr id="565" name="Google Shape;565;p13"/>
            <p:cNvSpPr/>
            <p:nvPr/>
          </p:nvSpPr>
          <p:spPr>
            <a:xfrm rot="-1128775">
              <a:off x="-425908" y="4068745"/>
              <a:ext cx="1419635" cy="1616920"/>
            </a:xfrm>
            <a:custGeom>
              <a:avLst/>
              <a:gdLst/>
              <a:ahLst/>
              <a:cxnLst/>
              <a:rect l="l" t="t" r="r" b="b"/>
              <a:pathLst>
                <a:path w="39095" h="44528" extrusionOk="0">
                  <a:moveTo>
                    <a:pt x="26633" y="0"/>
                  </a:moveTo>
                  <a:cubicBezTo>
                    <a:pt x="26552" y="0"/>
                    <a:pt x="26469" y="13"/>
                    <a:pt x="26386" y="38"/>
                  </a:cubicBezTo>
                  <a:lnTo>
                    <a:pt x="0" y="8878"/>
                  </a:lnTo>
                  <a:lnTo>
                    <a:pt x="11575" y="43436"/>
                  </a:lnTo>
                  <a:cubicBezTo>
                    <a:pt x="11787" y="44097"/>
                    <a:pt x="12397" y="44528"/>
                    <a:pt x="13057" y="44528"/>
                  </a:cubicBezTo>
                  <a:cubicBezTo>
                    <a:pt x="13229" y="44528"/>
                    <a:pt x="13404" y="44499"/>
                    <a:pt x="13577" y="44437"/>
                  </a:cubicBezTo>
                  <a:lnTo>
                    <a:pt x="38494" y="36097"/>
                  </a:lnTo>
                  <a:cubicBezTo>
                    <a:pt x="38861" y="35964"/>
                    <a:pt x="39095" y="35530"/>
                    <a:pt x="38961" y="35130"/>
                  </a:cubicBezTo>
                  <a:lnTo>
                    <a:pt x="27386" y="538"/>
                  </a:lnTo>
                  <a:cubicBezTo>
                    <a:pt x="27279" y="215"/>
                    <a:pt x="26975" y="0"/>
                    <a:pt x="26633"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66" name="Google Shape;566;p13"/>
            <p:cNvSpPr/>
            <p:nvPr/>
          </p:nvSpPr>
          <p:spPr>
            <a:xfrm rot="-1128775">
              <a:off x="-474625" y="3993204"/>
              <a:ext cx="1414805" cy="1633006"/>
            </a:xfrm>
            <a:custGeom>
              <a:avLst/>
              <a:gdLst/>
              <a:ahLst/>
              <a:cxnLst/>
              <a:rect l="l" t="t" r="r" b="b"/>
              <a:pathLst>
                <a:path w="38962" h="44971" extrusionOk="0">
                  <a:moveTo>
                    <a:pt x="26500" y="0"/>
                  </a:moveTo>
                  <a:cubicBezTo>
                    <a:pt x="26418" y="0"/>
                    <a:pt x="26335" y="12"/>
                    <a:pt x="26252" y="38"/>
                  </a:cubicBezTo>
                  <a:lnTo>
                    <a:pt x="867" y="8544"/>
                  </a:lnTo>
                  <a:cubicBezTo>
                    <a:pt x="300" y="8744"/>
                    <a:pt x="0" y="9345"/>
                    <a:pt x="200" y="9912"/>
                  </a:cubicBezTo>
                  <a:lnTo>
                    <a:pt x="11942" y="44970"/>
                  </a:lnTo>
                  <a:lnTo>
                    <a:pt x="38327" y="36131"/>
                  </a:lnTo>
                  <a:cubicBezTo>
                    <a:pt x="38761" y="35997"/>
                    <a:pt x="38961" y="35563"/>
                    <a:pt x="38828" y="35163"/>
                  </a:cubicBezTo>
                  <a:lnTo>
                    <a:pt x="27253" y="538"/>
                  </a:lnTo>
                  <a:cubicBezTo>
                    <a:pt x="27145" y="215"/>
                    <a:pt x="26841" y="0"/>
                    <a:pt x="26500"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67" name="Google Shape;567;p13"/>
            <p:cNvSpPr/>
            <p:nvPr/>
          </p:nvSpPr>
          <p:spPr>
            <a:xfrm rot="-1128775">
              <a:off x="411142" y="5063464"/>
              <a:ext cx="300449" cy="167182"/>
            </a:xfrm>
            <a:custGeom>
              <a:avLst/>
              <a:gdLst/>
              <a:ahLst/>
              <a:cxnLst/>
              <a:rect l="l" t="t" r="r" b="b"/>
              <a:pathLst>
                <a:path w="8274" h="4604" fill="none" extrusionOk="0">
                  <a:moveTo>
                    <a:pt x="835" y="1935"/>
                  </a:moveTo>
                  <a:lnTo>
                    <a:pt x="6539" y="0"/>
                  </a:lnTo>
                  <a:moveTo>
                    <a:pt x="1" y="3202"/>
                  </a:moveTo>
                  <a:lnTo>
                    <a:pt x="7973" y="534"/>
                  </a:lnTo>
                  <a:moveTo>
                    <a:pt x="335" y="4103"/>
                  </a:moveTo>
                  <a:lnTo>
                    <a:pt x="8274" y="1435"/>
                  </a:lnTo>
                  <a:moveTo>
                    <a:pt x="1736" y="4603"/>
                  </a:moveTo>
                  <a:lnTo>
                    <a:pt x="7440" y="2702"/>
                  </a:lnTo>
                </a:path>
              </a:pathLst>
            </a:custGeom>
            <a:noFill/>
            <a:ln w="9525"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68" name="Google Shape;568;p13"/>
            <p:cNvSpPr/>
            <p:nvPr/>
          </p:nvSpPr>
          <p:spPr>
            <a:xfrm rot="-1128775">
              <a:off x="206184" y="5200882"/>
              <a:ext cx="918160" cy="352049"/>
            </a:xfrm>
            <a:custGeom>
              <a:avLst/>
              <a:gdLst/>
              <a:ahLst/>
              <a:cxnLst/>
              <a:rect l="l" t="t" r="r" b="b"/>
              <a:pathLst>
                <a:path w="25285" h="9695" extrusionOk="0">
                  <a:moveTo>
                    <a:pt x="24884" y="1"/>
                  </a:moveTo>
                  <a:lnTo>
                    <a:pt x="0" y="8340"/>
                  </a:lnTo>
                  <a:lnTo>
                    <a:pt x="267" y="9107"/>
                  </a:lnTo>
                  <a:cubicBezTo>
                    <a:pt x="371" y="9473"/>
                    <a:pt x="700" y="9695"/>
                    <a:pt x="1061" y="9695"/>
                  </a:cubicBezTo>
                  <a:cubicBezTo>
                    <a:pt x="1162" y="9695"/>
                    <a:pt x="1266" y="9678"/>
                    <a:pt x="1368" y="9641"/>
                  </a:cubicBezTo>
                  <a:lnTo>
                    <a:pt x="24618" y="1869"/>
                  </a:lnTo>
                  <a:cubicBezTo>
                    <a:pt x="25051" y="1736"/>
                    <a:pt x="25285" y="1235"/>
                    <a:pt x="25151" y="835"/>
                  </a:cubicBezTo>
                  <a:lnTo>
                    <a:pt x="24884"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69" name="Google Shape;569;p13"/>
            <p:cNvSpPr/>
            <p:nvPr/>
          </p:nvSpPr>
          <p:spPr>
            <a:xfrm rot="-1128775">
              <a:off x="-404925" y="4413984"/>
              <a:ext cx="539022" cy="1345775"/>
            </a:xfrm>
            <a:custGeom>
              <a:avLst/>
              <a:gdLst/>
              <a:ahLst/>
              <a:cxnLst/>
              <a:rect l="l" t="t" r="r" b="b"/>
              <a:pathLst>
                <a:path w="14844" h="37061" extrusionOk="0">
                  <a:moveTo>
                    <a:pt x="2769" y="0"/>
                  </a:moveTo>
                  <a:lnTo>
                    <a:pt x="867" y="634"/>
                  </a:lnTo>
                  <a:cubicBezTo>
                    <a:pt x="300" y="834"/>
                    <a:pt x="0" y="1435"/>
                    <a:pt x="200" y="2002"/>
                  </a:cubicBezTo>
                  <a:lnTo>
                    <a:pt x="11942" y="37060"/>
                  </a:lnTo>
                  <a:lnTo>
                    <a:pt x="14844" y="36093"/>
                  </a:lnTo>
                  <a:lnTo>
                    <a:pt x="2769" y="0"/>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70" name="Google Shape;570;p13"/>
            <p:cNvSpPr/>
            <p:nvPr/>
          </p:nvSpPr>
          <p:spPr>
            <a:xfrm rot="-1128775">
              <a:off x="-276077" y="4234377"/>
              <a:ext cx="661395" cy="495483"/>
            </a:xfrm>
            <a:custGeom>
              <a:avLst/>
              <a:gdLst/>
              <a:ahLst/>
              <a:cxnLst/>
              <a:rect l="l" t="t" r="r" b="b"/>
              <a:pathLst>
                <a:path w="18214" h="13645" fill="none" extrusionOk="0">
                  <a:moveTo>
                    <a:pt x="18214" y="7373"/>
                  </a:moveTo>
                  <a:lnTo>
                    <a:pt x="16045" y="935"/>
                  </a:lnTo>
                  <a:cubicBezTo>
                    <a:pt x="15278" y="1202"/>
                    <a:pt x="14444" y="802"/>
                    <a:pt x="14177" y="1"/>
                  </a:cubicBezTo>
                  <a:lnTo>
                    <a:pt x="935" y="4437"/>
                  </a:lnTo>
                  <a:cubicBezTo>
                    <a:pt x="1201" y="5205"/>
                    <a:pt x="801" y="6039"/>
                    <a:pt x="1" y="6305"/>
                  </a:cubicBezTo>
                  <a:lnTo>
                    <a:pt x="2169" y="12743"/>
                  </a:lnTo>
                  <a:cubicBezTo>
                    <a:pt x="2936" y="12477"/>
                    <a:pt x="3770" y="12877"/>
                    <a:pt x="4037" y="13644"/>
                  </a:cubicBezTo>
                  <a:lnTo>
                    <a:pt x="17280" y="9241"/>
                  </a:lnTo>
                  <a:cubicBezTo>
                    <a:pt x="17013" y="8440"/>
                    <a:pt x="17413" y="7606"/>
                    <a:pt x="18214" y="7373"/>
                  </a:cubicBezTo>
                  <a:close/>
                </a:path>
              </a:pathLst>
            </a:custGeom>
            <a:noFill/>
            <a:ln w="19050"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71" name="Google Shape;571;p13"/>
            <p:cNvSpPr/>
            <p:nvPr/>
          </p:nvSpPr>
          <p:spPr>
            <a:xfrm rot="-1128775">
              <a:off x="201603" y="5203043"/>
              <a:ext cx="909699" cy="322237"/>
            </a:xfrm>
            <a:custGeom>
              <a:avLst/>
              <a:gdLst/>
              <a:ahLst/>
              <a:cxnLst/>
              <a:rect l="l" t="t" r="r" b="b"/>
              <a:pathLst>
                <a:path w="25052" h="8874" extrusionOk="0">
                  <a:moveTo>
                    <a:pt x="24884" y="1"/>
                  </a:moveTo>
                  <a:lnTo>
                    <a:pt x="0" y="8340"/>
                  </a:lnTo>
                  <a:lnTo>
                    <a:pt x="200" y="8874"/>
                  </a:lnTo>
                  <a:lnTo>
                    <a:pt x="25051" y="568"/>
                  </a:lnTo>
                  <a:lnTo>
                    <a:pt x="24884"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72" name="Google Shape;572;p13"/>
            <p:cNvSpPr/>
            <p:nvPr/>
          </p:nvSpPr>
          <p:spPr>
            <a:xfrm rot="-1128775">
              <a:off x="222822" y="5233880"/>
              <a:ext cx="902437" cy="311343"/>
            </a:xfrm>
            <a:custGeom>
              <a:avLst/>
              <a:gdLst/>
              <a:ahLst/>
              <a:cxnLst/>
              <a:rect l="l" t="t" r="r" b="b"/>
              <a:pathLst>
                <a:path w="24852" h="8574" extrusionOk="0">
                  <a:moveTo>
                    <a:pt x="24852" y="0"/>
                  </a:moveTo>
                  <a:lnTo>
                    <a:pt x="1" y="8340"/>
                  </a:lnTo>
                  <a:cubicBezTo>
                    <a:pt x="34" y="8406"/>
                    <a:pt x="134" y="8506"/>
                    <a:pt x="201" y="8573"/>
                  </a:cubicBezTo>
                  <a:lnTo>
                    <a:pt x="24818" y="334"/>
                  </a:lnTo>
                  <a:cubicBezTo>
                    <a:pt x="24852" y="200"/>
                    <a:pt x="24852" y="100"/>
                    <a:pt x="2485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73" name="Google Shape;573;p13"/>
            <p:cNvSpPr/>
            <p:nvPr/>
          </p:nvSpPr>
          <p:spPr>
            <a:xfrm rot="-1128775">
              <a:off x="421575" y="5546080"/>
              <a:ext cx="96954" cy="205964"/>
            </a:xfrm>
            <a:custGeom>
              <a:avLst/>
              <a:gdLst/>
              <a:ahLst/>
              <a:cxnLst/>
              <a:rect l="l" t="t" r="r" b="b"/>
              <a:pathLst>
                <a:path w="2670" h="5672" extrusionOk="0">
                  <a:moveTo>
                    <a:pt x="901" y="1"/>
                  </a:moveTo>
                  <a:lnTo>
                    <a:pt x="1" y="301"/>
                  </a:lnTo>
                  <a:lnTo>
                    <a:pt x="1769" y="5672"/>
                  </a:lnTo>
                  <a:lnTo>
                    <a:pt x="2002" y="4871"/>
                  </a:lnTo>
                  <a:lnTo>
                    <a:pt x="2669" y="5371"/>
                  </a:lnTo>
                  <a:lnTo>
                    <a:pt x="901" y="1"/>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574" name="Google Shape;574;p13"/>
          <p:cNvGrpSpPr/>
          <p:nvPr/>
        </p:nvGrpSpPr>
        <p:grpSpPr>
          <a:xfrm rot="6373967">
            <a:off x="-211459" y="-1003336"/>
            <a:ext cx="1932160" cy="2824509"/>
            <a:chOff x="-2055400" y="2385325"/>
            <a:chExt cx="1520600" cy="2222875"/>
          </a:xfrm>
        </p:grpSpPr>
        <p:grpSp>
          <p:nvGrpSpPr>
            <p:cNvPr id="575" name="Google Shape;575;p13"/>
            <p:cNvGrpSpPr/>
            <p:nvPr/>
          </p:nvGrpSpPr>
          <p:grpSpPr>
            <a:xfrm>
              <a:off x="-1858600" y="2385325"/>
              <a:ext cx="523125" cy="1635025"/>
              <a:chOff x="-1858600" y="2385325"/>
              <a:chExt cx="523125" cy="1635025"/>
            </a:xfrm>
          </p:grpSpPr>
          <p:sp>
            <p:nvSpPr>
              <p:cNvPr id="576" name="Google Shape;576;p13"/>
              <p:cNvSpPr/>
              <p:nvPr/>
            </p:nvSpPr>
            <p:spPr>
              <a:xfrm>
                <a:off x="-1804750" y="2385325"/>
                <a:ext cx="469275" cy="1635025"/>
              </a:xfrm>
              <a:custGeom>
                <a:avLst/>
                <a:gdLst/>
                <a:ahLst/>
                <a:cxnLst/>
                <a:rect l="l" t="t" r="r" b="b"/>
                <a:pathLst>
                  <a:path w="18771" h="65401" extrusionOk="0">
                    <a:moveTo>
                      <a:pt x="12062" y="1"/>
                    </a:moveTo>
                    <a:cubicBezTo>
                      <a:pt x="9693" y="1"/>
                      <a:pt x="7259" y="1264"/>
                      <a:pt x="5667" y="3115"/>
                    </a:cubicBezTo>
                    <a:cubicBezTo>
                      <a:pt x="3462" y="5679"/>
                      <a:pt x="2513" y="9064"/>
                      <a:pt x="1872" y="12397"/>
                    </a:cubicBezTo>
                    <a:lnTo>
                      <a:pt x="1872" y="12372"/>
                    </a:lnTo>
                    <a:cubicBezTo>
                      <a:pt x="129" y="21270"/>
                      <a:pt x="0" y="30373"/>
                      <a:pt x="975" y="39373"/>
                    </a:cubicBezTo>
                    <a:cubicBezTo>
                      <a:pt x="1308" y="42476"/>
                      <a:pt x="1308" y="44861"/>
                      <a:pt x="1462" y="47989"/>
                    </a:cubicBezTo>
                    <a:cubicBezTo>
                      <a:pt x="1795" y="54796"/>
                      <a:pt x="6238" y="62496"/>
                      <a:pt x="6079" y="65382"/>
                    </a:cubicBezTo>
                    <a:lnTo>
                      <a:pt x="6079" y="65382"/>
                    </a:lnTo>
                    <a:cubicBezTo>
                      <a:pt x="6979" y="50077"/>
                      <a:pt x="11644" y="31239"/>
                      <a:pt x="16694" y="16756"/>
                    </a:cubicBezTo>
                    <a:cubicBezTo>
                      <a:pt x="17694" y="13936"/>
                      <a:pt x="18771" y="11064"/>
                      <a:pt x="18745" y="8089"/>
                    </a:cubicBezTo>
                    <a:cubicBezTo>
                      <a:pt x="18745" y="5089"/>
                      <a:pt x="17412" y="1909"/>
                      <a:pt x="14719" y="602"/>
                    </a:cubicBezTo>
                    <a:cubicBezTo>
                      <a:pt x="13878" y="188"/>
                      <a:pt x="12974" y="1"/>
                      <a:pt x="12062" y="1"/>
                    </a:cubicBezTo>
                    <a:close/>
                    <a:moveTo>
                      <a:pt x="6079" y="65382"/>
                    </a:moveTo>
                    <a:lnTo>
                      <a:pt x="6079" y="65382"/>
                    </a:lnTo>
                    <a:cubicBezTo>
                      <a:pt x="6078" y="65388"/>
                      <a:pt x="6078" y="65394"/>
                      <a:pt x="6078" y="65400"/>
                    </a:cubicBezTo>
                    <a:cubicBezTo>
                      <a:pt x="6078" y="65394"/>
                      <a:pt x="6078" y="65388"/>
                      <a:pt x="6079" y="65382"/>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77" name="Google Shape;577;p13"/>
              <p:cNvSpPr/>
              <p:nvPr/>
            </p:nvSpPr>
            <p:spPr>
              <a:xfrm>
                <a:off x="-1858600" y="2385425"/>
                <a:ext cx="469275" cy="1634925"/>
              </a:xfrm>
              <a:custGeom>
                <a:avLst/>
                <a:gdLst/>
                <a:ahLst/>
                <a:cxnLst/>
                <a:rect l="l" t="t" r="r" b="b"/>
                <a:pathLst>
                  <a:path w="18771" h="65397" extrusionOk="0">
                    <a:moveTo>
                      <a:pt x="12088" y="1"/>
                    </a:moveTo>
                    <a:cubicBezTo>
                      <a:pt x="9704" y="1"/>
                      <a:pt x="7263" y="1274"/>
                      <a:pt x="5667" y="3111"/>
                    </a:cubicBezTo>
                    <a:cubicBezTo>
                      <a:pt x="3462" y="5649"/>
                      <a:pt x="2513" y="9060"/>
                      <a:pt x="1872" y="12393"/>
                    </a:cubicBezTo>
                    <a:lnTo>
                      <a:pt x="1872" y="12368"/>
                    </a:lnTo>
                    <a:cubicBezTo>
                      <a:pt x="129" y="21266"/>
                      <a:pt x="0" y="30369"/>
                      <a:pt x="975" y="39369"/>
                    </a:cubicBezTo>
                    <a:cubicBezTo>
                      <a:pt x="1308" y="42472"/>
                      <a:pt x="1308" y="44857"/>
                      <a:pt x="1462" y="47985"/>
                    </a:cubicBezTo>
                    <a:cubicBezTo>
                      <a:pt x="1795" y="54792"/>
                      <a:pt x="6239" y="62492"/>
                      <a:pt x="6079" y="65378"/>
                    </a:cubicBezTo>
                    <a:lnTo>
                      <a:pt x="6079" y="65378"/>
                    </a:lnTo>
                    <a:cubicBezTo>
                      <a:pt x="6979" y="50073"/>
                      <a:pt x="11670" y="31235"/>
                      <a:pt x="16694" y="16752"/>
                    </a:cubicBezTo>
                    <a:cubicBezTo>
                      <a:pt x="17694" y="13932"/>
                      <a:pt x="18771" y="11060"/>
                      <a:pt x="18771" y="8085"/>
                    </a:cubicBezTo>
                    <a:cubicBezTo>
                      <a:pt x="18745" y="5085"/>
                      <a:pt x="17412" y="1905"/>
                      <a:pt x="14745" y="598"/>
                    </a:cubicBezTo>
                    <a:cubicBezTo>
                      <a:pt x="13901" y="187"/>
                      <a:pt x="12999" y="1"/>
                      <a:pt x="12088" y="1"/>
                    </a:cubicBezTo>
                    <a:close/>
                    <a:moveTo>
                      <a:pt x="6079" y="65378"/>
                    </a:moveTo>
                    <a:cubicBezTo>
                      <a:pt x="6078" y="65384"/>
                      <a:pt x="6078" y="65390"/>
                      <a:pt x="6078" y="65396"/>
                    </a:cubicBezTo>
                    <a:cubicBezTo>
                      <a:pt x="6078" y="65390"/>
                      <a:pt x="6078" y="65384"/>
                      <a:pt x="6079" y="65378"/>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78" name="Google Shape;578;p13"/>
              <p:cNvSpPr/>
              <p:nvPr/>
            </p:nvSpPr>
            <p:spPr>
              <a:xfrm>
                <a:off x="-1766300" y="2414375"/>
                <a:ext cx="329125" cy="283550"/>
              </a:xfrm>
              <a:custGeom>
                <a:avLst/>
                <a:gdLst/>
                <a:ahLst/>
                <a:cxnLst/>
                <a:rect l="l" t="t" r="r" b="b"/>
                <a:pathLst>
                  <a:path w="13165" h="11342" extrusionOk="0">
                    <a:moveTo>
                      <a:pt x="7214" y="1"/>
                    </a:moveTo>
                    <a:cubicBezTo>
                      <a:pt x="7203" y="1"/>
                      <a:pt x="7192" y="2"/>
                      <a:pt x="7181" y="4"/>
                    </a:cubicBezTo>
                    <a:cubicBezTo>
                      <a:pt x="7053" y="55"/>
                      <a:pt x="6976" y="260"/>
                      <a:pt x="7104" y="337"/>
                    </a:cubicBezTo>
                    <a:cubicBezTo>
                      <a:pt x="7130" y="363"/>
                      <a:pt x="7155" y="363"/>
                      <a:pt x="7181" y="363"/>
                    </a:cubicBezTo>
                    <a:cubicBezTo>
                      <a:pt x="7258" y="363"/>
                      <a:pt x="7335" y="337"/>
                      <a:pt x="7386" y="260"/>
                    </a:cubicBezTo>
                    <a:cubicBezTo>
                      <a:pt x="7433" y="120"/>
                      <a:pt x="7330" y="1"/>
                      <a:pt x="7214" y="1"/>
                    </a:cubicBezTo>
                    <a:close/>
                    <a:moveTo>
                      <a:pt x="10096" y="914"/>
                    </a:moveTo>
                    <a:cubicBezTo>
                      <a:pt x="10065" y="914"/>
                      <a:pt x="10033" y="918"/>
                      <a:pt x="10001" y="927"/>
                    </a:cubicBezTo>
                    <a:cubicBezTo>
                      <a:pt x="9719" y="1004"/>
                      <a:pt x="9591" y="1440"/>
                      <a:pt x="9848" y="1619"/>
                    </a:cubicBezTo>
                    <a:cubicBezTo>
                      <a:pt x="9899" y="1619"/>
                      <a:pt x="9950" y="1645"/>
                      <a:pt x="10001" y="1645"/>
                    </a:cubicBezTo>
                    <a:cubicBezTo>
                      <a:pt x="10024" y="1648"/>
                      <a:pt x="10046" y="1650"/>
                      <a:pt x="10069" y="1650"/>
                    </a:cubicBezTo>
                    <a:cubicBezTo>
                      <a:pt x="10224" y="1650"/>
                      <a:pt x="10370" y="1571"/>
                      <a:pt x="10437" y="1414"/>
                    </a:cubicBezTo>
                    <a:cubicBezTo>
                      <a:pt x="10528" y="1164"/>
                      <a:pt x="10337" y="914"/>
                      <a:pt x="10096" y="914"/>
                    </a:cubicBezTo>
                    <a:close/>
                    <a:moveTo>
                      <a:pt x="4839" y="1534"/>
                    </a:moveTo>
                    <a:cubicBezTo>
                      <a:pt x="4695" y="1534"/>
                      <a:pt x="4554" y="1605"/>
                      <a:pt x="4540" y="1748"/>
                    </a:cubicBezTo>
                    <a:cubicBezTo>
                      <a:pt x="4540" y="1799"/>
                      <a:pt x="4540" y="1824"/>
                      <a:pt x="4540" y="1876"/>
                    </a:cubicBezTo>
                    <a:cubicBezTo>
                      <a:pt x="4591" y="2030"/>
                      <a:pt x="4719" y="2158"/>
                      <a:pt x="4873" y="2183"/>
                    </a:cubicBezTo>
                    <a:cubicBezTo>
                      <a:pt x="5129" y="2183"/>
                      <a:pt x="5309" y="1876"/>
                      <a:pt x="5129" y="1671"/>
                    </a:cubicBezTo>
                    <a:cubicBezTo>
                      <a:pt x="5072" y="1579"/>
                      <a:pt x="4955" y="1534"/>
                      <a:pt x="4839" y="1534"/>
                    </a:cubicBezTo>
                    <a:close/>
                    <a:moveTo>
                      <a:pt x="7873" y="1434"/>
                    </a:moveTo>
                    <a:cubicBezTo>
                      <a:pt x="7815" y="1434"/>
                      <a:pt x="7755" y="1444"/>
                      <a:pt x="7694" y="1465"/>
                    </a:cubicBezTo>
                    <a:cubicBezTo>
                      <a:pt x="7309" y="1542"/>
                      <a:pt x="7104" y="2183"/>
                      <a:pt x="7488" y="2414"/>
                    </a:cubicBezTo>
                    <a:lnTo>
                      <a:pt x="7514" y="2414"/>
                    </a:lnTo>
                    <a:cubicBezTo>
                      <a:pt x="7565" y="2440"/>
                      <a:pt x="7642" y="2466"/>
                      <a:pt x="7694" y="2491"/>
                    </a:cubicBezTo>
                    <a:cubicBezTo>
                      <a:pt x="7715" y="2493"/>
                      <a:pt x="7737" y="2494"/>
                      <a:pt x="7759" y="2494"/>
                    </a:cubicBezTo>
                    <a:cubicBezTo>
                      <a:pt x="7992" y="2494"/>
                      <a:pt x="8217" y="2369"/>
                      <a:pt x="8335" y="2158"/>
                    </a:cubicBezTo>
                    <a:cubicBezTo>
                      <a:pt x="8489" y="1805"/>
                      <a:pt x="8227" y="1434"/>
                      <a:pt x="7873" y="1434"/>
                    </a:cubicBezTo>
                    <a:close/>
                    <a:moveTo>
                      <a:pt x="12521" y="1809"/>
                    </a:moveTo>
                    <a:cubicBezTo>
                      <a:pt x="12477" y="1809"/>
                      <a:pt x="12432" y="1814"/>
                      <a:pt x="12386" y="1824"/>
                    </a:cubicBezTo>
                    <a:cubicBezTo>
                      <a:pt x="12002" y="1927"/>
                      <a:pt x="11796" y="2568"/>
                      <a:pt x="12181" y="2799"/>
                    </a:cubicBezTo>
                    <a:cubicBezTo>
                      <a:pt x="12232" y="2825"/>
                      <a:pt x="12309" y="2850"/>
                      <a:pt x="12386" y="2850"/>
                    </a:cubicBezTo>
                    <a:cubicBezTo>
                      <a:pt x="12424" y="2858"/>
                      <a:pt x="12461" y="2861"/>
                      <a:pt x="12498" y="2861"/>
                    </a:cubicBezTo>
                    <a:cubicBezTo>
                      <a:pt x="12709" y="2861"/>
                      <a:pt x="12896" y="2739"/>
                      <a:pt x="13027" y="2542"/>
                    </a:cubicBezTo>
                    <a:cubicBezTo>
                      <a:pt x="13165" y="2175"/>
                      <a:pt x="12892" y="1809"/>
                      <a:pt x="12521" y="1809"/>
                    </a:cubicBezTo>
                    <a:close/>
                    <a:moveTo>
                      <a:pt x="10496" y="2693"/>
                    </a:moveTo>
                    <a:cubicBezTo>
                      <a:pt x="10485" y="2693"/>
                      <a:pt x="10474" y="2694"/>
                      <a:pt x="10463" y="2696"/>
                    </a:cubicBezTo>
                    <a:cubicBezTo>
                      <a:pt x="10335" y="2722"/>
                      <a:pt x="10258" y="2953"/>
                      <a:pt x="10386" y="3030"/>
                    </a:cubicBezTo>
                    <a:cubicBezTo>
                      <a:pt x="10412" y="3055"/>
                      <a:pt x="10412" y="3055"/>
                      <a:pt x="10437" y="3055"/>
                    </a:cubicBezTo>
                    <a:cubicBezTo>
                      <a:pt x="10540" y="3055"/>
                      <a:pt x="10617" y="3030"/>
                      <a:pt x="10668" y="2953"/>
                    </a:cubicBezTo>
                    <a:cubicBezTo>
                      <a:pt x="10715" y="2812"/>
                      <a:pt x="10612" y="2693"/>
                      <a:pt x="10496" y="2693"/>
                    </a:cubicBezTo>
                    <a:close/>
                    <a:moveTo>
                      <a:pt x="3134" y="3127"/>
                    </a:moveTo>
                    <a:cubicBezTo>
                      <a:pt x="3124" y="3127"/>
                      <a:pt x="3114" y="3129"/>
                      <a:pt x="3104" y="3132"/>
                    </a:cubicBezTo>
                    <a:cubicBezTo>
                      <a:pt x="3027" y="3158"/>
                      <a:pt x="3001" y="3260"/>
                      <a:pt x="3078" y="3312"/>
                    </a:cubicBezTo>
                    <a:lnTo>
                      <a:pt x="3078" y="3337"/>
                    </a:lnTo>
                    <a:lnTo>
                      <a:pt x="3104" y="3337"/>
                    </a:lnTo>
                    <a:cubicBezTo>
                      <a:pt x="3155" y="3337"/>
                      <a:pt x="3206" y="3312"/>
                      <a:pt x="3232" y="3260"/>
                    </a:cubicBezTo>
                    <a:cubicBezTo>
                      <a:pt x="3254" y="3194"/>
                      <a:pt x="3199" y="3127"/>
                      <a:pt x="3134" y="3127"/>
                    </a:cubicBezTo>
                    <a:close/>
                    <a:moveTo>
                      <a:pt x="6219" y="3536"/>
                    </a:moveTo>
                    <a:cubicBezTo>
                      <a:pt x="6072" y="3536"/>
                      <a:pt x="5928" y="3614"/>
                      <a:pt x="5899" y="3773"/>
                    </a:cubicBezTo>
                    <a:lnTo>
                      <a:pt x="5924" y="3773"/>
                    </a:lnTo>
                    <a:cubicBezTo>
                      <a:pt x="5924" y="3799"/>
                      <a:pt x="5924" y="3850"/>
                      <a:pt x="5924" y="3902"/>
                    </a:cubicBezTo>
                    <a:cubicBezTo>
                      <a:pt x="5950" y="4055"/>
                      <a:pt x="6078" y="4158"/>
                      <a:pt x="6232" y="4184"/>
                    </a:cubicBezTo>
                    <a:cubicBezTo>
                      <a:pt x="6243" y="4185"/>
                      <a:pt x="6254" y="4185"/>
                      <a:pt x="6265" y="4185"/>
                    </a:cubicBezTo>
                    <a:cubicBezTo>
                      <a:pt x="6526" y="4185"/>
                      <a:pt x="6662" y="3892"/>
                      <a:pt x="6514" y="3671"/>
                    </a:cubicBezTo>
                    <a:cubicBezTo>
                      <a:pt x="6447" y="3582"/>
                      <a:pt x="6332" y="3536"/>
                      <a:pt x="6219" y="3536"/>
                    </a:cubicBezTo>
                    <a:close/>
                    <a:moveTo>
                      <a:pt x="3009" y="4870"/>
                    </a:moveTo>
                    <a:cubicBezTo>
                      <a:pt x="2866" y="4870"/>
                      <a:pt x="2722" y="4947"/>
                      <a:pt x="2693" y="5107"/>
                    </a:cubicBezTo>
                    <a:lnTo>
                      <a:pt x="2719" y="5107"/>
                    </a:lnTo>
                    <a:cubicBezTo>
                      <a:pt x="2693" y="5158"/>
                      <a:pt x="2693" y="5184"/>
                      <a:pt x="2719" y="5235"/>
                    </a:cubicBezTo>
                    <a:cubicBezTo>
                      <a:pt x="2745" y="5389"/>
                      <a:pt x="2873" y="5517"/>
                      <a:pt x="3027" y="5517"/>
                    </a:cubicBezTo>
                    <a:cubicBezTo>
                      <a:pt x="3038" y="5518"/>
                      <a:pt x="3049" y="5518"/>
                      <a:pt x="3059" y="5518"/>
                    </a:cubicBezTo>
                    <a:cubicBezTo>
                      <a:pt x="3320" y="5518"/>
                      <a:pt x="3456" y="5226"/>
                      <a:pt x="3283" y="5004"/>
                    </a:cubicBezTo>
                    <a:cubicBezTo>
                      <a:pt x="3228" y="4915"/>
                      <a:pt x="3119" y="4870"/>
                      <a:pt x="3009" y="4870"/>
                    </a:cubicBezTo>
                    <a:close/>
                    <a:moveTo>
                      <a:pt x="6277" y="5340"/>
                    </a:moveTo>
                    <a:cubicBezTo>
                      <a:pt x="6229" y="5340"/>
                      <a:pt x="6179" y="5348"/>
                      <a:pt x="6129" y="5363"/>
                    </a:cubicBezTo>
                    <a:cubicBezTo>
                      <a:pt x="5745" y="5466"/>
                      <a:pt x="5540" y="6107"/>
                      <a:pt x="5924" y="6312"/>
                    </a:cubicBezTo>
                    <a:cubicBezTo>
                      <a:pt x="5976" y="6363"/>
                      <a:pt x="6053" y="6363"/>
                      <a:pt x="6129" y="6389"/>
                    </a:cubicBezTo>
                    <a:cubicBezTo>
                      <a:pt x="6151" y="6391"/>
                      <a:pt x="6173" y="6392"/>
                      <a:pt x="6194" y="6392"/>
                    </a:cubicBezTo>
                    <a:cubicBezTo>
                      <a:pt x="6424" y="6392"/>
                      <a:pt x="6630" y="6267"/>
                      <a:pt x="6771" y="6055"/>
                    </a:cubicBezTo>
                    <a:cubicBezTo>
                      <a:pt x="6906" y="5718"/>
                      <a:pt x="6625" y="5340"/>
                      <a:pt x="6277" y="5340"/>
                    </a:cubicBezTo>
                    <a:close/>
                    <a:moveTo>
                      <a:pt x="1163" y="6898"/>
                    </a:moveTo>
                    <a:cubicBezTo>
                      <a:pt x="1152" y="6898"/>
                      <a:pt x="1140" y="6899"/>
                      <a:pt x="1129" y="6902"/>
                    </a:cubicBezTo>
                    <a:cubicBezTo>
                      <a:pt x="1001" y="6927"/>
                      <a:pt x="924" y="7158"/>
                      <a:pt x="1052" y="7235"/>
                    </a:cubicBezTo>
                    <a:cubicBezTo>
                      <a:pt x="1078" y="7235"/>
                      <a:pt x="1104" y="7261"/>
                      <a:pt x="1129" y="7261"/>
                    </a:cubicBezTo>
                    <a:cubicBezTo>
                      <a:pt x="1206" y="7261"/>
                      <a:pt x="1283" y="7235"/>
                      <a:pt x="1334" y="7132"/>
                    </a:cubicBezTo>
                    <a:cubicBezTo>
                      <a:pt x="1381" y="7015"/>
                      <a:pt x="1278" y="6898"/>
                      <a:pt x="1163" y="6898"/>
                    </a:cubicBezTo>
                    <a:close/>
                    <a:moveTo>
                      <a:pt x="5001" y="7850"/>
                    </a:moveTo>
                    <a:cubicBezTo>
                      <a:pt x="4924" y="7876"/>
                      <a:pt x="4899" y="8004"/>
                      <a:pt x="4950" y="8056"/>
                    </a:cubicBezTo>
                    <a:lnTo>
                      <a:pt x="5001" y="8056"/>
                    </a:lnTo>
                    <a:cubicBezTo>
                      <a:pt x="5052" y="8056"/>
                      <a:pt x="5104" y="8030"/>
                      <a:pt x="5129" y="8004"/>
                    </a:cubicBezTo>
                    <a:cubicBezTo>
                      <a:pt x="5155" y="7927"/>
                      <a:pt x="5078" y="7850"/>
                      <a:pt x="5001" y="7850"/>
                    </a:cubicBezTo>
                    <a:close/>
                    <a:moveTo>
                      <a:pt x="2940" y="7598"/>
                    </a:moveTo>
                    <a:cubicBezTo>
                      <a:pt x="2902" y="7598"/>
                      <a:pt x="2862" y="7605"/>
                      <a:pt x="2822" y="7620"/>
                    </a:cubicBezTo>
                    <a:cubicBezTo>
                      <a:pt x="2565" y="7697"/>
                      <a:pt x="2437" y="8107"/>
                      <a:pt x="2693" y="8235"/>
                    </a:cubicBezTo>
                    <a:cubicBezTo>
                      <a:pt x="2719" y="8261"/>
                      <a:pt x="2770" y="8286"/>
                      <a:pt x="2822" y="8286"/>
                    </a:cubicBezTo>
                    <a:cubicBezTo>
                      <a:pt x="2838" y="8289"/>
                      <a:pt x="2854" y="8290"/>
                      <a:pt x="2870" y="8290"/>
                    </a:cubicBezTo>
                    <a:cubicBezTo>
                      <a:pt x="3007" y="8290"/>
                      <a:pt x="3137" y="8196"/>
                      <a:pt x="3206" y="8081"/>
                    </a:cubicBezTo>
                    <a:cubicBezTo>
                      <a:pt x="3338" y="7840"/>
                      <a:pt x="3169" y="7598"/>
                      <a:pt x="2940" y="7598"/>
                    </a:cubicBezTo>
                    <a:close/>
                    <a:moveTo>
                      <a:pt x="6698" y="7919"/>
                    </a:moveTo>
                    <a:cubicBezTo>
                      <a:pt x="6554" y="7919"/>
                      <a:pt x="6414" y="7990"/>
                      <a:pt x="6386" y="8133"/>
                    </a:cubicBezTo>
                    <a:lnTo>
                      <a:pt x="6412" y="8133"/>
                    </a:lnTo>
                    <a:cubicBezTo>
                      <a:pt x="6412" y="8184"/>
                      <a:pt x="6412" y="8235"/>
                      <a:pt x="6412" y="8261"/>
                    </a:cubicBezTo>
                    <a:cubicBezTo>
                      <a:pt x="6437" y="8415"/>
                      <a:pt x="6565" y="8543"/>
                      <a:pt x="6745" y="8568"/>
                    </a:cubicBezTo>
                    <a:cubicBezTo>
                      <a:pt x="7001" y="8568"/>
                      <a:pt x="7181" y="8261"/>
                      <a:pt x="7001" y="8056"/>
                    </a:cubicBezTo>
                    <a:cubicBezTo>
                      <a:pt x="6933" y="7964"/>
                      <a:pt x="6814" y="7919"/>
                      <a:pt x="6698" y="7919"/>
                    </a:cubicBezTo>
                    <a:close/>
                    <a:moveTo>
                      <a:pt x="4317" y="9878"/>
                    </a:moveTo>
                    <a:cubicBezTo>
                      <a:pt x="4265" y="9878"/>
                      <a:pt x="4210" y="9886"/>
                      <a:pt x="4155" y="9902"/>
                    </a:cubicBezTo>
                    <a:cubicBezTo>
                      <a:pt x="3770" y="9979"/>
                      <a:pt x="3565" y="10645"/>
                      <a:pt x="3950" y="10851"/>
                    </a:cubicBezTo>
                    <a:cubicBezTo>
                      <a:pt x="4001" y="10876"/>
                      <a:pt x="4078" y="10902"/>
                      <a:pt x="4129" y="10928"/>
                    </a:cubicBezTo>
                    <a:cubicBezTo>
                      <a:pt x="4153" y="10930"/>
                      <a:pt x="4177" y="10931"/>
                      <a:pt x="4200" y="10931"/>
                    </a:cubicBezTo>
                    <a:cubicBezTo>
                      <a:pt x="4454" y="10931"/>
                      <a:pt x="4677" y="10805"/>
                      <a:pt x="4770" y="10594"/>
                    </a:cubicBezTo>
                    <a:cubicBezTo>
                      <a:pt x="4927" y="10236"/>
                      <a:pt x="4673" y="9878"/>
                      <a:pt x="4317" y="9878"/>
                    </a:cubicBezTo>
                    <a:close/>
                    <a:moveTo>
                      <a:pt x="746" y="10289"/>
                    </a:moveTo>
                    <a:cubicBezTo>
                      <a:pt x="696" y="10289"/>
                      <a:pt x="644" y="10297"/>
                      <a:pt x="591" y="10312"/>
                    </a:cubicBezTo>
                    <a:cubicBezTo>
                      <a:pt x="206" y="10415"/>
                      <a:pt x="1" y="11056"/>
                      <a:pt x="386" y="11287"/>
                    </a:cubicBezTo>
                    <a:lnTo>
                      <a:pt x="386" y="11261"/>
                    </a:lnTo>
                    <a:cubicBezTo>
                      <a:pt x="437" y="11312"/>
                      <a:pt x="514" y="11338"/>
                      <a:pt x="565" y="11338"/>
                    </a:cubicBezTo>
                    <a:cubicBezTo>
                      <a:pt x="589" y="11340"/>
                      <a:pt x="613" y="11341"/>
                      <a:pt x="636" y="11341"/>
                    </a:cubicBezTo>
                    <a:cubicBezTo>
                      <a:pt x="889" y="11341"/>
                      <a:pt x="1112" y="11216"/>
                      <a:pt x="1206" y="11004"/>
                    </a:cubicBezTo>
                    <a:cubicBezTo>
                      <a:pt x="1364" y="10667"/>
                      <a:pt x="1106" y="10289"/>
                      <a:pt x="746" y="10289"/>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79" name="Google Shape;579;p13"/>
              <p:cNvSpPr/>
              <p:nvPr/>
            </p:nvSpPr>
            <p:spPr>
              <a:xfrm>
                <a:off x="-1809250" y="2563500"/>
                <a:ext cx="247275" cy="1438900"/>
              </a:xfrm>
              <a:custGeom>
                <a:avLst/>
                <a:gdLst/>
                <a:ahLst/>
                <a:cxnLst/>
                <a:rect l="l" t="t" r="r" b="b"/>
                <a:pathLst>
                  <a:path w="9891" h="57556" extrusionOk="0">
                    <a:moveTo>
                      <a:pt x="9445" y="0"/>
                    </a:moveTo>
                    <a:cubicBezTo>
                      <a:pt x="9304" y="0"/>
                      <a:pt x="9164" y="81"/>
                      <a:pt x="9104" y="270"/>
                    </a:cubicBezTo>
                    <a:cubicBezTo>
                      <a:pt x="4617" y="13912"/>
                      <a:pt x="1" y="34913"/>
                      <a:pt x="3386" y="57247"/>
                    </a:cubicBezTo>
                    <a:cubicBezTo>
                      <a:pt x="3411" y="57427"/>
                      <a:pt x="3565" y="57555"/>
                      <a:pt x="3745" y="57555"/>
                    </a:cubicBezTo>
                    <a:lnTo>
                      <a:pt x="3822" y="57555"/>
                    </a:lnTo>
                    <a:cubicBezTo>
                      <a:pt x="4027" y="57530"/>
                      <a:pt x="4155" y="57324"/>
                      <a:pt x="4129" y="57119"/>
                    </a:cubicBezTo>
                    <a:cubicBezTo>
                      <a:pt x="796" y="34939"/>
                      <a:pt x="5360" y="14091"/>
                      <a:pt x="9796" y="501"/>
                    </a:cubicBezTo>
                    <a:cubicBezTo>
                      <a:pt x="9890" y="202"/>
                      <a:pt x="9667" y="0"/>
                      <a:pt x="9445"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580" name="Google Shape;580;p13"/>
            <p:cNvGrpSpPr/>
            <p:nvPr/>
          </p:nvGrpSpPr>
          <p:grpSpPr>
            <a:xfrm>
              <a:off x="-1779100" y="2408800"/>
              <a:ext cx="1032750" cy="1807075"/>
              <a:chOff x="-1779100" y="2408800"/>
              <a:chExt cx="1032750" cy="1807075"/>
            </a:xfrm>
          </p:grpSpPr>
          <p:sp>
            <p:nvSpPr>
              <p:cNvPr id="581" name="Google Shape;581;p13"/>
              <p:cNvSpPr/>
              <p:nvPr/>
            </p:nvSpPr>
            <p:spPr>
              <a:xfrm>
                <a:off x="-1779100" y="2498825"/>
                <a:ext cx="1032750" cy="1717050"/>
              </a:xfrm>
              <a:custGeom>
                <a:avLst/>
                <a:gdLst/>
                <a:ahLst/>
                <a:cxnLst/>
                <a:rect l="l" t="t" r="r" b="b"/>
                <a:pathLst>
                  <a:path w="41310" h="68682" extrusionOk="0">
                    <a:moveTo>
                      <a:pt x="32843" y="0"/>
                    </a:moveTo>
                    <a:cubicBezTo>
                      <a:pt x="31194" y="0"/>
                      <a:pt x="29516" y="392"/>
                      <a:pt x="28053" y="1113"/>
                    </a:cubicBezTo>
                    <a:cubicBezTo>
                      <a:pt x="24489" y="2883"/>
                      <a:pt x="21924" y="6139"/>
                      <a:pt x="19719" y="9421"/>
                    </a:cubicBezTo>
                    <a:lnTo>
                      <a:pt x="19719" y="9396"/>
                    </a:lnTo>
                    <a:cubicBezTo>
                      <a:pt x="13744" y="18242"/>
                      <a:pt x="9436" y="27987"/>
                      <a:pt x="6385" y="38167"/>
                    </a:cubicBezTo>
                    <a:cubicBezTo>
                      <a:pt x="5308" y="41705"/>
                      <a:pt x="4231" y="44270"/>
                      <a:pt x="2949" y="47731"/>
                    </a:cubicBezTo>
                    <a:cubicBezTo>
                      <a:pt x="205" y="55244"/>
                      <a:pt x="1487" y="65630"/>
                      <a:pt x="0" y="68681"/>
                    </a:cubicBezTo>
                    <a:cubicBezTo>
                      <a:pt x="7975" y="52526"/>
                      <a:pt x="21642" y="34269"/>
                      <a:pt x="33745" y="20935"/>
                    </a:cubicBezTo>
                    <a:cubicBezTo>
                      <a:pt x="36105" y="18319"/>
                      <a:pt x="38566" y="15704"/>
                      <a:pt x="39951" y="12473"/>
                    </a:cubicBezTo>
                    <a:cubicBezTo>
                      <a:pt x="41310" y="9242"/>
                      <a:pt x="41310" y="5190"/>
                      <a:pt x="39002" y="2549"/>
                    </a:cubicBezTo>
                    <a:cubicBezTo>
                      <a:pt x="37468" y="790"/>
                      <a:pt x="35184" y="0"/>
                      <a:pt x="3284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82" name="Google Shape;582;p13"/>
              <p:cNvSpPr/>
              <p:nvPr/>
            </p:nvSpPr>
            <p:spPr>
              <a:xfrm>
                <a:off x="-1776550" y="2408800"/>
                <a:ext cx="973150" cy="1753225"/>
              </a:xfrm>
              <a:custGeom>
                <a:avLst/>
                <a:gdLst/>
                <a:ahLst/>
                <a:cxnLst/>
                <a:rect l="l" t="t" r="r" b="b"/>
                <a:pathLst>
                  <a:path w="38926" h="70129" extrusionOk="0">
                    <a:moveTo>
                      <a:pt x="30542" y="0"/>
                    </a:moveTo>
                    <a:cubicBezTo>
                      <a:pt x="28732" y="0"/>
                      <a:pt x="26881" y="482"/>
                      <a:pt x="25310" y="1355"/>
                    </a:cubicBezTo>
                    <a:cubicBezTo>
                      <a:pt x="21848" y="3253"/>
                      <a:pt x="19438" y="6637"/>
                      <a:pt x="17361" y="10022"/>
                    </a:cubicBezTo>
                    <a:cubicBezTo>
                      <a:pt x="11822" y="19100"/>
                      <a:pt x="7975" y="29049"/>
                      <a:pt x="5386" y="39357"/>
                    </a:cubicBezTo>
                    <a:cubicBezTo>
                      <a:pt x="4488" y="42947"/>
                      <a:pt x="3514" y="45537"/>
                      <a:pt x="2411" y="49076"/>
                    </a:cubicBezTo>
                    <a:cubicBezTo>
                      <a:pt x="1" y="56717"/>
                      <a:pt x="1770" y="67025"/>
                      <a:pt x="411" y="70128"/>
                    </a:cubicBezTo>
                    <a:cubicBezTo>
                      <a:pt x="7642" y="53640"/>
                      <a:pt x="20463" y="34767"/>
                      <a:pt x="31925" y="20869"/>
                    </a:cubicBezTo>
                    <a:cubicBezTo>
                      <a:pt x="34156" y="18177"/>
                      <a:pt x="36515" y="15433"/>
                      <a:pt x="37721" y="12151"/>
                    </a:cubicBezTo>
                    <a:cubicBezTo>
                      <a:pt x="38926" y="8843"/>
                      <a:pt x="38772" y="4791"/>
                      <a:pt x="36336" y="2253"/>
                    </a:cubicBezTo>
                    <a:cubicBezTo>
                      <a:pt x="34837" y="698"/>
                      <a:pt x="32720" y="0"/>
                      <a:pt x="3054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83" name="Google Shape;583;p13"/>
              <p:cNvSpPr/>
              <p:nvPr/>
            </p:nvSpPr>
            <p:spPr>
              <a:xfrm>
                <a:off x="-1311125" y="2430900"/>
                <a:ext cx="402150" cy="319125"/>
              </a:xfrm>
              <a:custGeom>
                <a:avLst/>
                <a:gdLst/>
                <a:ahLst/>
                <a:cxnLst/>
                <a:rect l="l" t="t" r="r" b="b"/>
                <a:pathLst>
                  <a:path w="16086" h="12765" extrusionOk="0">
                    <a:moveTo>
                      <a:pt x="9413" y="1"/>
                    </a:moveTo>
                    <a:cubicBezTo>
                      <a:pt x="9396" y="1"/>
                      <a:pt x="9378" y="3"/>
                      <a:pt x="9359" y="10"/>
                    </a:cubicBezTo>
                    <a:cubicBezTo>
                      <a:pt x="9206" y="35"/>
                      <a:pt x="9103" y="266"/>
                      <a:pt x="9231" y="369"/>
                    </a:cubicBezTo>
                    <a:cubicBezTo>
                      <a:pt x="9257" y="394"/>
                      <a:pt x="9283" y="394"/>
                      <a:pt x="9308" y="394"/>
                    </a:cubicBezTo>
                    <a:cubicBezTo>
                      <a:pt x="9332" y="400"/>
                      <a:pt x="9357" y="403"/>
                      <a:pt x="9380" y="403"/>
                    </a:cubicBezTo>
                    <a:cubicBezTo>
                      <a:pt x="9458" y="403"/>
                      <a:pt x="9531" y="370"/>
                      <a:pt x="9590" y="292"/>
                    </a:cubicBezTo>
                    <a:cubicBezTo>
                      <a:pt x="9635" y="156"/>
                      <a:pt x="9541" y="1"/>
                      <a:pt x="9413" y="1"/>
                    </a:cubicBezTo>
                    <a:close/>
                    <a:moveTo>
                      <a:pt x="12560" y="1256"/>
                    </a:moveTo>
                    <a:cubicBezTo>
                      <a:pt x="12528" y="1256"/>
                      <a:pt x="12496" y="1259"/>
                      <a:pt x="12462" y="1266"/>
                    </a:cubicBezTo>
                    <a:cubicBezTo>
                      <a:pt x="12154" y="1317"/>
                      <a:pt x="11949" y="1856"/>
                      <a:pt x="12257" y="2061"/>
                    </a:cubicBezTo>
                    <a:cubicBezTo>
                      <a:pt x="12283" y="2087"/>
                      <a:pt x="12360" y="2112"/>
                      <a:pt x="12411" y="2112"/>
                    </a:cubicBezTo>
                    <a:cubicBezTo>
                      <a:pt x="12447" y="2121"/>
                      <a:pt x="12482" y="2125"/>
                      <a:pt x="12518" y="2125"/>
                    </a:cubicBezTo>
                    <a:cubicBezTo>
                      <a:pt x="12685" y="2125"/>
                      <a:pt x="12844" y="2030"/>
                      <a:pt x="12949" y="1881"/>
                    </a:cubicBezTo>
                    <a:cubicBezTo>
                      <a:pt x="13089" y="1579"/>
                      <a:pt x="12870" y="1256"/>
                      <a:pt x="12560" y="1256"/>
                    </a:cubicBezTo>
                    <a:close/>
                    <a:moveTo>
                      <a:pt x="6402" y="1567"/>
                    </a:moveTo>
                    <a:cubicBezTo>
                      <a:pt x="6244" y="1567"/>
                      <a:pt x="6092" y="1644"/>
                      <a:pt x="6052" y="1805"/>
                    </a:cubicBezTo>
                    <a:cubicBezTo>
                      <a:pt x="6026" y="1856"/>
                      <a:pt x="6026" y="1907"/>
                      <a:pt x="6052" y="1958"/>
                    </a:cubicBezTo>
                    <a:cubicBezTo>
                      <a:pt x="6077" y="2138"/>
                      <a:pt x="6231" y="2292"/>
                      <a:pt x="6411" y="2317"/>
                    </a:cubicBezTo>
                    <a:cubicBezTo>
                      <a:pt x="6431" y="2321"/>
                      <a:pt x="6450" y="2322"/>
                      <a:pt x="6470" y="2322"/>
                    </a:cubicBezTo>
                    <a:cubicBezTo>
                      <a:pt x="6747" y="2322"/>
                      <a:pt x="6937" y="1993"/>
                      <a:pt x="6770" y="1753"/>
                    </a:cubicBezTo>
                    <a:cubicBezTo>
                      <a:pt x="6696" y="1631"/>
                      <a:pt x="6547" y="1567"/>
                      <a:pt x="6402" y="1567"/>
                    </a:cubicBezTo>
                    <a:close/>
                    <a:moveTo>
                      <a:pt x="9895" y="1689"/>
                    </a:moveTo>
                    <a:cubicBezTo>
                      <a:pt x="9854" y="1689"/>
                      <a:pt x="9812" y="1693"/>
                      <a:pt x="9770" y="1702"/>
                    </a:cubicBezTo>
                    <a:cubicBezTo>
                      <a:pt x="9308" y="1779"/>
                      <a:pt x="9000" y="2523"/>
                      <a:pt x="9436" y="2830"/>
                    </a:cubicBezTo>
                    <a:cubicBezTo>
                      <a:pt x="9513" y="2856"/>
                      <a:pt x="9590" y="2907"/>
                      <a:pt x="9667" y="2907"/>
                    </a:cubicBezTo>
                    <a:cubicBezTo>
                      <a:pt x="9721" y="2921"/>
                      <a:pt x="9775" y="2927"/>
                      <a:pt x="9828" y="2927"/>
                    </a:cubicBezTo>
                    <a:cubicBezTo>
                      <a:pt x="10078" y="2927"/>
                      <a:pt x="10310" y="2785"/>
                      <a:pt x="10436" y="2574"/>
                    </a:cubicBezTo>
                    <a:cubicBezTo>
                      <a:pt x="10647" y="2153"/>
                      <a:pt x="10324" y="1689"/>
                      <a:pt x="9895" y="1689"/>
                    </a:cubicBezTo>
                    <a:close/>
                    <a:moveTo>
                      <a:pt x="4359" y="3369"/>
                    </a:moveTo>
                    <a:cubicBezTo>
                      <a:pt x="4257" y="3369"/>
                      <a:pt x="4205" y="3523"/>
                      <a:pt x="4282" y="3599"/>
                    </a:cubicBezTo>
                    <a:lnTo>
                      <a:pt x="4334" y="3599"/>
                    </a:lnTo>
                    <a:cubicBezTo>
                      <a:pt x="4347" y="3606"/>
                      <a:pt x="4363" y="3610"/>
                      <a:pt x="4379" y="3610"/>
                    </a:cubicBezTo>
                    <a:cubicBezTo>
                      <a:pt x="4422" y="3610"/>
                      <a:pt x="4469" y="3586"/>
                      <a:pt x="4487" y="3548"/>
                    </a:cubicBezTo>
                    <a:cubicBezTo>
                      <a:pt x="4513" y="3446"/>
                      <a:pt x="4436" y="3369"/>
                      <a:pt x="4359" y="3369"/>
                    </a:cubicBezTo>
                    <a:close/>
                    <a:moveTo>
                      <a:pt x="15337" y="2484"/>
                    </a:moveTo>
                    <a:cubicBezTo>
                      <a:pt x="15295" y="2484"/>
                      <a:pt x="15251" y="2488"/>
                      <a:pt x="15206" y="2497"/>
                    </a:cubicBezTo>
                    <a:cubicBezTo>
                      <a:pt x="14744" y="2574"/>
                      <a:pt x="14462" y="3317"/>
                      <a:pt x="14898" y="3599"/>
                    </a:cubicBezTo>
                    <a:cubicBezTo>
                      <a:pt x="14950" y="3651"/>
                      <a:pt x="15026" y="3676"/>
                      <a:pt x="15129" y="3702"/>
                    </a:cubicBezTo>
                    <a:cubicBezTo>
                      <a:pt x="15170" y="3710"/>
                      <a:pt x="15212" y="3713"/>
                      <a:pt x="15254" y="3713"/>
                    </a:cubicBezTo>
                    <a:cubicBezTo>
                      <a:pt x="15498" y="3713"/>
                      <a:pt x="15745" y="3588"/>
                      <a:pt x="15898" y="3369"/>
                    </a:cubicBezTo>
                    <a:cubicBezTo>
                      <a:pt x="16085" y="2948"/>
                      <a:pt x="15782" y="2484"/>
                      <a:pt x="15337" y="2484"/>
                    </a:cubicBezTo>
                    <a:close/>
                    <a:moveTo>
                      <a:pt x="13055" y="3385"/>
                    </a:moveTo>
                    <a:cubicBezTo>
                      <a:pt x="13037" y="3385"/>
                      <a:pt x="13019" y="3388"/>
                      <a:pt x="13001" y="3394"/>
                    </a:cubicBezTo>
                    <a:cubicBezTo>
                      <a:pt x="12847" y="3420"/>
                      <a:pt x="12744" y="3676"/>
                      <a:pt x="12898" y="3779"/>
                    </a:cubicBezTo>
                    <a:cubicBezTo>
                      <a:pt x="12898" y="3779"/>
                      <a:pt x="12924" y="3779"/>
                      <a:pt x="12975" y="3805"/>
                    </a:cubicBezTo>
                    <a:cubicBezTo>
                      <a:pt x="12993" y="3809"/>
                      <a:pt x="13010" y="3811"/>
                      <a:pt x="13028" y="3811"/>
                    </a:cubicBezTo>
                    <a:cubicBezTo>
                      <a:pt x="13111" y="3811"/>
                      <a:pt x="13189" y="3761"/>
                      <a:pt x="13231" y="3676"/>
                    </a:cubicBezTo>
                    <a:cubicBezTo>
                      <a:pt x="13299" y="3541"/>
                      <a:pt x="13188" y="3385"/>
                      <a:pt x="13055" y="3385"/>
                    </a:cubicBezTo>
                    <a:close/>
                    <a:moveTo>
                      <a:pt x="7890" y="4029"/>
                    </a:moveTo>
                    <a:cubicBezTo>
                      <a:pt x="7731" y="4029"/>
                      <a:pt x="7579" y="4105"/>
                      <a:pt x="7539" y="4266"/>
                    </a:cubicBezTo>
                    <a:cubicBezTo>
                      <a:pt x="7513" y="4317"/>
                      <a:pt x="7513" y="4369"/>
                      <a:pt x="7539" y="4420"/>
                    </a:cubicBezTo>
                    <a:cubicBezTo>
                      <a:pt x="7565" y="4625"/>
                      <a:pt x="7718" y="4779"/>
                      <a:pt x="7898" y="4805"/>
                    </a:cubicBezTo>
                    <a:cubicBezTo>
                      <a:pt x="7908" y="4806"/>
                      <a:pt x="7919" y="4806"/>
                      <a:pt x="7929" y="4806"/>
                    </a:cubicBezTo>
                    <a:cubicBezTo>
                      <a:pt x="8221" y="4806"/>
                      <a:pt x="8430" y="4463"/>
                      <a:pt x="8257" y="4215"/>
                    </a:cubicBezTo>
                    <a:cubicBezTo>
                      <a:pt x="8183" y="4093"/>
                      <a:pt x="8034" y="4029"/>
                      <a:pt x="7890" y="4029"/>
                    </a:cubicBezTo>
                    <a:close/>
                    <a:moveTo>
                      <a:pt x="4081" y="5358"/>
                    </a:moveTo>
                    <a:cubicBezTo>
                      <a:pt x="3918" y="5358"/>
                      <a:pt x="3759" y="5435"/>
                      <a:pt x="3718" y="5600"/>
                    </a:cubicBezTo>
                    <a:cubicBezTo>
                      <a:pt x="3693" y="5651"/>
                      <a:pt x="3693" y="5702"/>
                      <a:pt x="3718" y="5753"/>
                    </a:cubicBezTo>
                    <a:cubicBezTo>
                      <a:pt x="3744" y="5933"/>
                      <a:pt x="3898" y="6087"/>
                      <a:pt x="4077" y="6112"/>
                    </a:cubicBezTo>
                    <a:cubicBezTo>
                      <a:pt x="4088" y="6113"/>
                      <a:pt x="4099" y="6114"/>
                      <a:pt x="4110" y="6114"/>
                    </a:cubicBezTo>
                    <a:cubicBezTo>
                      <a:pt x="4401" y="6114"/>
                      <a:pt x="4609" y="5794"/>
                      <a:pt x="4436" y="5523"/>
                    </a:cubicBezTo>
                    <a:cubicBezTo>
                      <a:pt x="4365" y="5416"/>
                      <a:pt x="4222" y="5358"/>
                      <a:pt x="4081" y="5358"/>
                    </a:cubicBezTo>
                    <a:close/>
                    <a:moveTo>
                      <a:pt x="7747" y="6125"/>
                    </a:moveTo>
                    <a:cubicBezTo>
                      <a:pt x="7705" y="6125"/>
                      <a:pt x="7661" y="6129"/>
                      <a:pt x="7616" y="6138"/>
                    </a:cubicBezTo>
                    <a:cubicBezTo>
                      <a:pt x="7154" y="6215"/>
                      <a:pt x="6872" y="6959"/>
                      <a:pt x="7308" y="7266"/>
                    </a:cubicBezTo>
                    <a:cubicBezTo>
                      <a:pt x="7359" y="7292"/>
                      <a:pt x="7436" y="7343"/>
                      <a:pt x="7539" y="7343"/>
                    </a:cubicBezTo>
                    <a:cubicBezTo>
                      <a:pt x="7588" y="7357"/>
                      <a:pt x="7639" y="7363"/>
                      <a:pt x="7691" y="7363"/>
                    </a:cubicBezTo>
                    <a:cubicBezTo>
                      <a:pt x="7932" y="7363"/>
                      <a:pt x="8181" y="7221"/>
                      <a:pt x="8308" y="7010"/>
                    </a:cubicBezTo>
                    <a:cubicBezTo>
                      <a:pt x="8495" y="6589"/>
                      <a:pt x="8191" y="6125"/>
                      <a:pt x="7747" y="6125"/>
                    </a:cubicBezTo>
                    <a:close/>
                    <a:moveTo>
                      <a:pt x="1797" y="7616"/>
                    </a:moveTo>
                    <a:cubicBezTo>
                      <a:pt x="1780" y="7616"/>
                      <a:pt x="1762" y="7619"/>
                      <a:pt x="1744" y="7625"/>
                    </a:cubicBezTo>
                    <a:cubicBezTo>
                      <a:pt x="1590" y="7651"/>
                      <a:pt x="1487" y="7882"/>
                      <a:pt x="1615" y="7984"/>
                    </a:cubicBezTo>
                    <a:lnTo>
                      <a:pt x="1615" y="8010"/>
                    </a:lnTo>
                    <a:cubicBezTo>
                      <a:pt x="1641" y="8010"/>
                      <a:pt x="1667" y="8010"/>
                      <a:pt x="1692" y="8036"/>
                    </a:cubicBezTo>
                    <a:cubicBezTo>
                      <a:pt x="1795" y="8036"/>
                      <a:pt x="1898" y="8010"/>
                      <a:pt x="1974" y="7907"/>
                    </a:cubicBezTo>
                    <a:cubicBezTo>
                      <a:pt x="2020" y="7772"/>
                      <a:pt x="1926" y="7616"/>
                      <a:pt x="1797" y="7616"/>
                    </a:cubicBezTo>
                    <a:close/>
                    <a:moveTo>
                      <a:pt x="6237" y="9057"/>
                    </a:moveTo>
                    <a:cubicBezTo>
                      <a:pt x="6227" y="9057"/>
                      <a:pt x="6216" y="9059"/>
                      <a:pt x="6205" y="9061"/>
                    </a:cubicBezTo>
                    <a:cubicBezTo>
                      <a:pt x="6129" y="9087"/>
                      <a:pt x="6077" y="9215"/>
                      <a:pt x="6154" y="9292"/>
                    </a:cubicBezTo>
                    <a:lnTo>
                      <a:pt x="6205" y="9292"/>
                    </a:lnTo>
                    <a:cubicBezTo>
                      <a:pt x="6219" y="9299"/>
                      <a:pt x="6233" y="9302"/>
                      <a:pt x="6246" y="9302"/>
                    </a:cubicBezTo>
                    <a:cubicBezTo>
                      <a:pt x="6282" y="9302"/>
                      <a:pt x="6315" y="9278"/>
                      <a:pt x="6334" y="9241"/>
                    </a:cubicBezTo>
                    <a:cubicBezTo>
                      <a:pt x="6380" y="9149"/>
                      <a:pt x="6323" y="9057"/>
                      <a:pt x="6237" y="9057"/>
                    </a:cubicBezTo>
                    <a:close/>
                    <a:moveTo>
                      <a:pt x="3654" y="8563"/>
                    </a:moveTo>
                    <a:cubicBezTo>
                      <a:pt x="3625" y="8563"/>
                      <a:pt x="3595" y="8566"/>
                      <a:pt x="3564" y="8574"/>
                    </a:cubicBezTo>
                    <a:cubicBezTo>
                      <a:pt x="3282" y="8625"/>
                      <a:pt x="3077" y="9087"/>
                      <a:pt x="3359" y="9292"/>
                    </a:cubicBezTo>
                    <a:cubicBezTo>
                      <a:pt x="3410" y="9318"/>
                      <a:pt x="3462" y="9318"/>
                      <a:pt x="3513" y="9343"/>
                    </a:cubicBezTo>
                    <a:cubicBezTo>
                      <a:pt x="3535" y="9347"/>
                      <a:pt x="3558" y="9348"/>
                      <a:pt x="3581" y="9348"/>
                    </a:cubicBezTo>
                    <a:cubicBezTo>
                      <a:pt x="3742" y="9348"/>
                      <a:pt x="3910" y="9270"/>
                      <a:pt x="4000" y="9113"/>
                    </a:cubicBezTo>
                    <a:cubicBezTo>
                      <a:pt x="4116" y="8859"/>
                      <a:pt x="3919" y="8563"/>
                      <a:pt x="3654" y="8563"/>
                    </a:cubicBezTo>
                    <a:close/>
                    <a:moveTo>
                      <a:pt x="8158" y="9205"/>
                    </a:moveTo>
                    <a:cubicBezTo>
                      <a:pt x="7996" y="9205"/>
                      <a:pt x="7837" y="9281"/>
                      <a:pt x="7795" y="9446"/>
                    </a:cubicBezTo>
                    <a:cubicBezTo>
                      <a:pt x="7795" y="9497"/>
                      <a:pt x="7795" y="9549"/>
                      <a:pt x="7795" y="9600"/>
                    </a:cubicBezTo>
                    <a:cubicBezTo>
                      <a:pt x="7821" y="9779"/>
                      <a:pt x="7975" y="9933"/>
                      <a:pt x="8154" y="9959"/>
                    </a:cubicBezTo>
                    <a:cubicBezTo>
                      <a:pt x="8166" y="9960"/>
                      <a:pt x="8178" y="9960"/>
                      <a:pt x="8190" y="9960"/>
                    </a:cubicBezTo>
                    <a:cubicBezTo>
                      <a:pt x="8502" y="9960"/>
                      <a:pt x="8686" y="9641"/>
                      <a:pt x="8513" y="9369"/>
                    </a:cubicBezTo>
                    <a:cubicBezTo>
                      <a:pt x="8442" y="9262"/>
                      <a:pt x="8299" y="9205"/>
                      <a:pt x="8158" y="9205"/>
                    </a:cubicBezTo>
                    <a:close/>
                    <a:moveTo>
                      <a:pt x="5080" y="11305"/>
                    </a:moveTo>
                    <a:cubicBezTo>
                      <a:pt x="5038" y="11305"/>
                      <a:pt x="4994" y="11309"/>
                      <a:pt x="4949" y="11318"/>
                    </a:cubicBezTo>
                    <a:cubicBezTo>
                      <a:pt x="4487" y="11395"/>
                      <a:pt x="4205" y="12138"/>
                      <a:pt x="4641" y="12446"/>
                    </a:cubicBezTo>
                    <a:cubicBezTo>
                      <a:pt x="4693" y="12472"/>
                      <a:pt x="4769" y="12523"/>
                      <a:pt x="4872" y="12523"/>
                    </a:cubicBezTo>
                    <a:cubicBezTo>
                      <a:pt x="4921" y="12537"/>
                      <a:pt x="4972" y="12543"/>
                      <a:pt x="5022" y="12543"/>
                    </a:cubicBezTo>
                    <a:cubicBezTo>
                      <a:pt x="5258" y="12543"/>
                      <a:pt x="5493" y="12401"/>
                      <a:pt x="5641" y="12190"/>
                    </a:cubicBezTo>
                    <a:cubicBezTo>
                      <a:pt x="5829" y="11769"/>
                      <a:pt x="5525" y="11305"/>
                      <a:pt x="5080" y="11305"/>
                    </a:cubicBezTo>
                    <a:close/>
                    <a:moveTo>
                      <a:pt x="897" y="11529"/>
                    </a:moveTo>
                    <a:cubicBezTo>
                      <a:pt x="847" y="11529"/>
                      <a:pt x="796" y="11536"/>
                      <a:pt x="744" y="11549"/>
                    </a:cubicBezTo>
                    <a:cubicBezTo>
                      <a:pt x="282" y="11626"/>
                      <a:pt x="0" y="12369"/>
                      <a:pt x="436" y="12651"/>
                    </a:cubicBezTo>
                    <a:cubicBezTo>
                      <a:pt x="513" y="12703"/>
                      <a:pt x="590" y="12728"/>
                      <a:pt x="667" y="12754"/>
                    </a:cubicBezTo>
                    <a:cubicBezTo>
                      <a:pt x="712" y="12761"/>
                      <a:pt x="756" y="12765"/>
                      <a:pt x="801" y="12765"/>
                    </a:cubicBezTo>
                    <a:cubicBezTo>
                      <a:pt x="1061" y="12765"/>
                      <a:pt x="1305" y="12640"/>
                      <a:pt x="1436" y="12420"/>
                    </a:cubicBezTo>
                    <a:cubicBezTo>
                      <a:pt x="1643" y="12006"/>
                      <a:pt x="1333" y="11529"/>
                      <a:pt x="897" y="11529"/>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84" name="Google Shape;584;p13"/>
              <p:cNvSpPr/>
              <p:nvPr/>
            </p:nvSpPr>
            <p:spPr>
              <a:xfrm>
                <a:off x="-1775275" y="2546100"/>
                <a:ext cx="795475" cy="1591550"/>
              </a:xfrm>
              <a:custGeom>
                <a:avLst/>
                <a:gdLst/>
                <a:ahLst/>
                <a:cxnLst/>
                <a:rect l="l" t="t" r="r" b="b"/>
                <a:pathLst>
                  <a:path w="31819" h="63662" extrusionOk="0">
                    <a:moveTo>
                      <a:pt x="31286" y="1"/>
                    </a:moveTo>
                    <a:cubicBezTo>
                      <a:pt x="31186" y="1"/>
                      <a:pt x="31084" y="43"/>
                      <a:pt x="31003" y="145"/>
                    </a:cubicBezTo>
                    <a:cubicBezTo>
                      <a:pt x="15822" y="19300"/>
                      <a:pt x="4258" y="42891"/>
                      <a:pt x="52" y="63200"/>
                    </a:cubicBezTo>
                    <a:cubicBezTo>
                      <a:pt x="1" y="63405"/>
                      <a:pt x="129" y="63610"/>
                      <a:pt x="334" y="63662"/>
                    </a:cubicBezTo>
                    <a:lnTo>
                      <a:pt x="411" y="63662"/>
                    </a:lnTo>
                    <a:cubicBezTo>
                      <a:pt x="591" y="63662"/>
                      <a:pt x="745" y="63534"/>
                      <a:pt x="796" y="63354"/>
                    </a:cubicBezTo>
                    <a:cubicBezTo>
                      <a:pt x="4976" y="43148"/>
                      <a:pt x="16489" y="19685"/>
                      <a:pt x="31592" y="607"/>
                    </a:cubicBezTo>
                    <a:cubicBezTo>
                      <a:pt x="31818" y="325"/>
                      <a:pt x="31560" y="1"/>
                      <a:pt x="31286"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585" name="Google Shape;585;p13"/>
            <p:cNvGrpSpPr/>
            <p:nvPr/>
          </p:nvGrpSpPr>
          <p:grpSpPr>
            <a:xfrm>
              <a:off x="-2055400" y="3174000"/>
              <a:ext cx="1520600" cy="1434200"/>
              <a:chOff x="-2055400" y="3174000"/>
              <a:chExt cx="1520600" cy="1434200"/>
            </a:xfrm>
          </p:grpSpPr>
          <p:sp>
            <p:nvSpPr>
              <p:cNvPr id="586" name="Google Shape;586;p13"/>
              <p:cNvSpPr/>
              <p:nvPr/>
            </p:nvSpPr>
            <p:spPr>
              <a:xfrm>
                <a:off x="-2007975" y="3215025"/>
                <a:ext cx="1473175" cy="1393175"/>
              </a:xfrm>
              <a:custGeom>
                <a:avLst/>
                <a:gdLst/>
                <a:ahLst/>
                <a:cxnLst/>
                <a:rect l="l" t="t" r="r" b="b"/>
                <a:pathLst>
                  <a:path w="58927" h="55727" extrusionOk="0">
                    <a:moveTo>
                      <a:pt x="49062" y="0"/>
                    </a:moveTo>
                    <a:cubicBezTo>
                      <a:pt x="48551" y="0"/>
                      <a:pt x="48041" y="36"/>
                      <a:pt x="47542" y="108"/>
                    </a:cubicBezTo>
                    <a:cubicBezTo>
                      <a:pt x="43618" y="698"/>
                      <a:pt x="40182" y="3005"/>
                      <a:pt x="37054" y="5441"/>
                    </a:cubicBezTo>
                    <a:cubicBezTo>
                      <a:pt x="28669" y="11980"/>
                      <a:pt x="21566" y="19955"/>
                      <a:pt x="15489" y="28674"/>
                    </a:cubicBezTo>
                    <a:cubicBezTo>
                      <a:pt x="13386" y="31725"/>
                      <a:pt x="11591" y="33828"/>
                      <a:pt x="9309" y="36725"/>
                    </a:cubicBezTo>
                    <a:cubicBezTo>
                      <a:pt x="4366" y="43026"/>
                      <a:pt x="2390" y="53266"/>
                      <a:pt x="9" y="55718"/>
                    </a:cubicBezTo>
                    <a:lnTo>
                      <a:pt x="9" y="55718"/>
                    </a:lnTo>
                    <a:cubicBezTo>
                      <a:pt x="12574" y="42822"/>
                      <a:pt x="31237" y="29697"/>
                      <a:pt x="46849" y="20724"/>
                    </a:cubicBezTo>
                    <a:cubicBezTo>
                      <a:pt x="49901" y="18981"/>
                      <a:pt x="53055" y="17237"/>
                      <a:pt x="55363" y="14596"/>
                    </a:cubicBezTo>
                    <a:cubicBezTo>
                      <a:pt x="57645" y="11955"/>
                      <a:pt x="58927" y="8083"/>
                      <a:pt x="57542" y="4852"/>
                    </a:cubicBezTo>
                    <a:cubicBezTo>
                      <a:pt x="56177" y="1674"/>
                      <a:pt x="52567" y="0"/>
                      <a:pt x="49062" y="0"/>
                    </a:cubicBezTo>
                    <a:close/>
                    <a:moveTo>
                      <a:pt x="9" y="55718"/>
                    </a:moveTo>
                    <a:lnTo>
                      <a:pt x="9" y="55718"/>
                    </a:lnTo>
                    <a:cubicBezTo>
                      <a:pt x="6" y="55720"/>
                      <a:pt x="4" y="55723"/>
                      <a:pt x="1" y="55726"/>
                    </a:cubicBezTo>
                    <a:cubicBezTo>
                      <a:pt x="4" y="55723"/>
                      <a:pt x="6" y="55720"/>
                      <a:pt x="9" y="55718"/>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87" name="Google Shape;587;p13"/>
              <p:cNvSpPr/>
              <p:nvPr/>
            </p:nvSpPr>
            <p:spPr>
              <a:xfrm>
                <a:off x="-2055400" y="3174000"/>
                <a:ext cx="1472525" cy="1393175"/>
              </a:xfrm>
              <a:custGeom>
                <a:avLst/>
                <a:gdLst/>
                <a:ahLst/>
                <a:cxnLst/>
                <a:rect l="l" t="t" r="r" b="b"/>
                <a:pathLst>
                  <a:path w="58901" h="55727" extrusionOk="0">
                    <a:moveTo>
                      <a:pt x="49036" y="0"/>
                    </a:moveTo>
                    <a:cubicBezTo>
                      <a:pt x="48525" y="0"/>
                      <a:pt x="48015" y="36"/>
                      <a:pt x="47516" y="108"/>
                    </a:cubicBezTo>
                    <a:cubicBezTo>
                      <a:pt x="43592" y="697"/>
                      <a:pt x="40156" y="3005"/>
                      <a:pt x="37028" y="5441"/>
                    </a:cubicBezTo>
                    <a:lnTo>
                      <a:pt x="37053" y="5441"/>
                    </a:lnTo>
                    <a:cubicBezTo>
                      <a:pt x="28643" y="11980"/>
                      <a:pt x="21540" y="19955"/>
                      <a:pt x="15488" y="28673"/>
                    </a:cubicBezTo>
                    <a:cubicBezTo>
                      <a:pt x="13386" y="31725"/>
                      <a:pt x="11565" y="33828"/>
                      <a:pt x="9283" y="36725"/>
                    </a:cubicBezTo>
                    <a:cubicBezTo>
                      <a:pt x="4334" y="43033"/>
                      <a:pt x="2359" y="53290"/>
                      <a:pt x="0" y="55726"/>
                    </a:cubicBezTo>
                    <a:cubicBezTo>
                      <a:pt x="12565" y="42828"/>
                      <a:pt x="31207" y="29699"/>
                      <a:pt x="46823" y="20724"/>
                    </a:cubicBezTo>
                    <a:cubicBezTo>
                      <a:pt x="49875" y="18981"/>
                      <a:pt x="53029" y="17237"/>
                      <a:pt x="55336" y="14596"/>
                    </a:cubicBezTo>
                    <a:cubicBezTo>
                      <a:pt x="57619" y="11955"/>
                      <a:pt x="58901" y="8083"/>
                      <a:pt x="57516" y="4852"/>
                    </a:cubicBezTo>
                    <a:cubicBezTo>
                      <a:pt x="56151" y="1674"/>
                      <a:pt x="52541" y="0"/>
                      <a:pt x="49036"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88" name="Google Shape;588;p13"/>
              <p:cNvSpPr/>
              <p:nvPr/>
            </p:nvSpPr>
            <p:spPr>
              <a:xfrm>
                <a:off x="-1083325" y="3219875"/>
                <a:ext cx="461350" cy="203475"/>
              </a:xfrm>
              <a:custGeom>
                <a:avLst/>
                <a:gdLst/>
                <a:ahLst/>
                <a:cxnLst/>
                <a:rect l="l" t="t" r="r" b="b"/>
                <a:pathLst>
                  <a:path w="18454" h="8139" extrusionOk="0">
                    <a:moveTo>
                      <a:pt x="8731" y="282"/>
                    </a:moveTo>
                    <a:cubicBezTo>
                      <a:pt x="8661" y="282"/>
                      <a:pt x="8587" y="347"/>
                      <a:pt x="8607" y="427"/>
                    </a:cubicBezTo>
                    <a:cubicBezTo>
                      <a:pt x="8607" y="452"/>
                      <a:pt x="8633" y="452"/>
                      <a:pt x="8633" y="478"/>
                    </a:cubicBezTo>
                    <a:cubicBezTo>
                      <a:pt x="8669" y="496"/>
                      <a:pt x="8705" y="514"/>
                      <a:pt x="8741" y="514"/>
                    </a:cubicBezTo>
                    <a:cubicBezTo>
                      <a:pt x="8756" y="514"/>
                      <a:pt x="8771" y="511"/>
                      <a:pt x="8786" y="504"/>
                    </a:cubicBezTo>
                    <a:cubicBezTo>
                      <a:pt x="8889" y="452"/>
                      <a:pt x="8889" y="350"/>
                      <a:pt x="8786" y="298"/>
                    </a:cubicBezTo>
                    <a:cubicBezTo>
                      <a:pt x="8770" y="287"/>
                      <a:pt x="8750" y="282"/>
                      <a:pt x="8731" y="282"/>
                    </a:cubicBezTo>
                    <a:close/>
                    <a:moveTo>
                      <a:pt x="11359" y="1"/>
                    </a:moveTo>
                    <a:cubicBezTo>
                      <a:pt x="11294" y="1"/>
                      <a:pt x="11229" y="21"/>
                      <a:pt x="11171" y="68"/>
                    </a:cubicBezTo>
                    <a:cubicBezTo>
                      <a:pt x="11120" y="119"/>
                      <a:pt x="11094" y="145"/>
                      <a:pt x="11069" y="196"/>
                    </a:cubicBezTo>
                    <a:cubicBezTo>
                      <a:pt x="10992" y="375"/>
                      <a:pt x="11017" y="581"/>
                      <a:pt x="11145" y="709"/>
                    </a:cubicBezTo>
                    <a:cubicBezTo>
                      <a:pt x="11221" y="785"/>
                      <a:pt x="11314" y="819"/>
                      <a:pt x="11405" y="819"/>
                    </a:cubicBezTo>
                    <a:cubicBezTo>
                      <a:pt x="11590" y="819"/>
                      <a:pt x="11769" y="676"/>
                      <a:pt x="11787" y="452"/>
                    </a:cubicBezTo>
                    <a:cubicBezTo>
                      <a:pt x="11806" y="234"/>
                      <a:pt x="11581" y="1"/>
                      <a:pt x="11359" y="1"/>
                    </a:cubicBezTo>
                    <a:close/>
                    <a:moveTo>
                      <a:pt x="14759" y="611"/>
                    </a:moveTo>
                    <a:cubicBezTo>
                      <a:pt x="14635" y="611"/>
                      <a:pt x="14488" y="737"/>
                      <a:pt x="14530" y="863"/>
                    </a:cubicBezTo>
                    <a:cubicBezTo>
                      <a:pt x="14530" y="888"/>
                      <a:pt x="14556" y="914"/>
                      <a:pt x="14556" y="940"/>
                    </a:cubicBezTo>
                    <a:cubicBezTo>
                      <a:pt x="14606" y="989"/>
                      <a:pt x="14666" y="1017"/>
                      <a:pt x="14730" y="1017"/>
                    </a:cubicBezTo>
                    <a:cubicBezTo>
                      <a:pt x="14765" y="1017"/>
                      <a:pt x="14802" y="1009"/>
                      <a:pt x="14838" y="991"/>
                    </a:cubicBezTo>
                    <a:cubicBezTo>
                      <a:pt x="14992" y="914"/>
                      <a:pt x="14992" y="709"/>
                      <a:pt x="14838" y="632"/>
                    </a:cubicBezTo>
                    <a:cubicBezTo>
                      <a:pt x="14814" y="618"/>
                      <a:pt x="14787" y="611"/>
                      <a:pt x="14759" y="611"/>
                    </a:cubicBezTo>
                    <a:close/>
                    <a:moveTo>
                      <a:pt x="7128" y="1616"/>
                    </a:moveTo>
                    <a:cubicBezTo>
                      <a:pt x="7063" y="1616"/>
                      <a:pt x="6998" y="1637"/>
                      <a:pt x="6940" y="1683"/>
                    </a:cubicBezTo>
                    <a:cubicBezTo>
                      <a:pt x="6889" y="1709"/>
                      <a:pt x="6863" y="1760"/>
                      <a:pt x="6838" y="1811"/>
                    </a:cubicBezTo>
                    <a:cubicBezTo>
                      <a:pt x="6761" y="1965"/>
                      <a:pt x="6786" y="2170"/>
                      <a:pt x="6914" y="2324"/>
                    </a:cubicBezTo>
                    <a:cubicBezTo>
                      <a:pt x="6987" y="2389"/>
                      <a:pt x="7075" y="2418"/>
                      <a:pt x="7161" y="2418"/>
                    </a:cubicBezTo>
                    <a:cubicBezTo>
                      <a:pt x="7351" y="2418"/>
                      <a:pt x="7538" y="2279"/>
                      <a:pt x="7556" y="2068"/>
                    </a:cubicBezTo>
                    <a:cubicBezTo>
                      <a:pt x="7575" y="1850"/>
                      <a:pt x="7350" y="1616"/>
                      <a:pt x="7128" y="1616"/>
                    </a:cubicBezTo>
                    <a:close/>
                    <a:moveTo>
                      <a:pt x="4071" y="2071"/>
                    </a:moveTo>
                    <a:cubicBezTo>
                      <a:pt x="3935" y="2071"/>
                      <a:pt x="3797" y="2181"/>
                      <a:pt x="3837" y="2324"/>
                    </a:cubicBezTo>
                    <a:cubicBezTo>
                      <a:pt x="3863" y="2350"/>
                      <a:pt x="3863" y="2376"/>
                      <a:pt x="3889" y="2401"/>
                    </a:cubicBezTo>
                    <a:cubicBezTo>
                      <a:pt x="3938" y="2451"/>
                      <a:pt x="3999" y="2479"/>
                      <a:pt x="4063" y="2479"/>
                    </a:cubicBezTo>
                    <a:cubicBezTo>
                      <a:pt x="4098" y="2479"/>
                      <a:pt x="4134" y="2471"/>
                      <a:pt x="4171" y="2452"/>
                    </a:cubicBezTo>
                    <a:cubicBezTo>
                      <a:pt x="4325" y="2376"/>
                      <a:pt x="4325" y="2170"/>
                      <a:pt x="4171" y="2093"/>
                    </a:cubicBezTo>
                    <a:cubicBezTo>
                      <a:pt x="4140" y="2078"/>
                      <a:pt x="4105" y="2071"/>
                      <a:pt x="4071" y="2071"/>
                    </a:cubicBezTo>
                    <a:close/>
                    <a:moveTo>
                      <a:pt x="13880" y="2168"/>
                    </a:moveTo>
                    <a:cubicBezTo>
                      <a:pt x="13496" y="2168"/>
                      <a:pt x="13071" y="2519"/>
                      <a:pt x="13197" y="2940"/>
                    </a:cubicBezTo>
                    <a:lnTo>
                      <a:pt x="13171" y="2914"/>
                    </a:lnTo>
                    <a:lnTo>
                      <a:pt x="13171" y="2914"/>
                    </a:lnTo>
                    <a:cubicBezTo>
                      <a:pt x="13197" y="3017"/>
                      <a:pt x="13248" y="3068"/>
                      <a:pt x="13299" y="3145"/>
                    </a:cubicBezTo>
                    <a:cubicBezTo>
                      <a:pt x="13438" y="3300"/>
                      <a:pt x="13634" y="3386"/>
                      <a:pt x="13834" y="3386"/>
                    </a:cubicBezTo>
                    <a:cubicBezTo>
                      <a:pt x="13931" y="3386"/>
                      <a:pt x="14028" y="3366"/>
                      <a:pt x="14120" y="3324"/>
                    </a:cubicBezTo>
                    <a:cubicBezTo>
                      <a:pt x="14582" y="3119"/>
                      <a:pt x="14582" y="2452"/>
                      <a:pt x="14120" y="2222"/>
                    </a:cubicBezTo>
                    <a:cubicBezTo>
                      <a:pt x="14046" y="2185"/>
                      <a:pt x="13964" y="2168"/>
                      <a:pt x="13880" y="2168"/>
                    </a:cubicBezTo>
                    <a:close/>
                    <a:moveTo>
                      <a:pt x="11052" y="2873"/>
                    </a:moveTo>
                    <a:cubicBezTo>
                      <a:pt x="10986" y="2873"/>
                      <a:pt x="10922" y="2893"/>
                      <a:pt x="10863" y="2940"/>
                    </a:cubicBezTo>
                    <a:cubicBezTo>
                      <a:pt x="10812" y="2965"/>
                      <a:pt x="10786" y="3017"/>
                      <a:pt x="10761" y="3068"/>
                    </a:cubicBezTo>
                    <a:cubicBezTo>
                      <a:pt x="10658" y="3222"/>
                      <a:pt x="10710" y="3427"/>
                      <a:pt x="10838" y="3581"/>
                    </a:cubicBezTo>
                    <a:cubicBezTo>
                      <a:pt x="10910" y="3645"/>
                      <a:pt x="10998" y="3674"/>
                      <a:pt x="11085" y="3674"/>
                    </a:cubicBezTo>
                    <a:cubicBezTo>
                      <a:pt x="11275" y="3674"/>
                      <a:pt x="11461" y="3535"/>
                      <a:pt x="11479" y="3324"/>
                    </a:cubicBezTo>
                    <a:cubicBezTo>
                      <a:pt x="11499" y="3106"/>
                      <a:pt x="11273" y="2873"/>
                      <a:pt x="11052" y="2873"/>
                    </a:cubicBezTo>
                    <a:close/>
                    <a:moveTo>
                      <a:pt x="16379" y="3486"/>
                    </a:moveTo>
                    <a:cubicBezTo>
                      <a:pt x="16118" y="3486"/>
                      <a:pt x="15832" y="3726"/>
                      <a:pt x="15915" y="4017"/>
                    </a:cubicBezTo>
                    <a:cubicBezTo>
                      <a:pt x="15915" y="4068"/>
                      <a:pt x="15941" y="4119"/>
                      <a:pt x="15992" y="4170"/>
                    </a:cubicBezTo>
                    <a:cubicBezTo>
                      <a:pt x="16098" y="4277"/>
                      <a:pt x="16241" y="4334"/>
                      <a:pt x="16378" y="4334"/>
                    </a:cubicBezTo>
                    <a:cubicBezTo>
                      <a:pt x="16440" y="4334"/>
                      <a:pt x="16500" y="4323"/>
                      <a:pt x="16556" y="4299"/>
                    </a:cubicBezTo>
                    <a:cubicBezTo>
                      <a:pt x="16889" y="4145"/>
                      <a:pt x="16889" y="3683"/>
                      <a:pt x="16556" y="3529"/>
                    </a:cubicBezTo>
                    <a:cubicBezTo>
                      <a:pt x="16502" y="3500"/>
                      <a:pt x="16441" y="3486"/>
                      <a:pt x="16379" y="3486"/>
                    </a:cubicBezTo>
                    <a:close/>
                    <a:moveTo>
                      <a:pt x="4904" y="3922"/>
                    </a:moveTo>
                    <a:cubicBezTo>
                      <a:pt x="4663" y="3922"/>
                      <a:pt x="4396" y="4153"/>
                      <a:pt x="4478" y="4401"/>
                    </a:cubicBezTo>
                    <a:cubicBezTo>
                      <a:pt x="4478" y="4453"/>
                      <a:pt x="4504" y="4504"/>
                      <a:pt x="4555" y="4529"/>
                    </a:cubicBezTo>
                    <a:cubicBezTo>
                      <a:pt x="4644" y="4636"/>
                      <a:pt x="4769" y="4693"/>
                      <a:pt x="4897" y="4693"/>
                    </a:cubicBezTo>
                    <a:cubicBezTo>
                      <a:pt x="4955" y="4693"/>
                      <a:pt x="5013" y="4681"/>
                      <a:pt x="5068" y="4658"/>
                    </a:cubicBezTo>
                    <a:cubicBezTo>
                      <a:pt x="5376" y="4529"/>
                      <a:pt x="5376" y="4094"/>
                      <a:pt x="5068" y="3965"/>
                    </a:cubicBezTo>
                    <a:cubicBezTo>
                      <a:pt x="5018" y="3935"/>
                      <a:pt x="4962" y="3922"/>
                      <a:pt x="4904" y="3922"/>
                    </a:cubicBezTo>
                    <a:close/>
                    <a:moveTo>
                      <a:pt x="9543" y="4424"/>
                    </a:moveTo>
                    <a:cubicBezTo>
                      <a:pt x="9154" y="4424"/>
                      <a:pt x="8716" y="4772"/>
                      <a:pt x="8863" y="5171"/>
                    </a:cubicBezTo>
                    <a:lnTo>
                      <a:pt x="8838" y="5171"/>
                    </a:lnTo>
                    <a:cubicBezTo>
                      <a:pt x="8863" y="5247"/>
                      <a:pt x="8915" y="5324"/>
                      <a:pt x="8966" y="5376"/>
                    </a:cubicBezTo>
                    <a:cubicBezTo>
                      <a:pt x="9111" y="5539"/>
                      <a:pt x="9321" y="5625"/>
                      <a:pt x="9531" y="5625"/>
                    </a:cubicBezTo>
                    <a:cubicBezTo>
                      <a:pt x="9617" y="5625"/>
                      <a:pt x="9704" y="5611"/>
                      <a:pt x="9786" y="5581"/>
                    </a:cubicBezTo>
                    <a:cubicBezTo>
                      <a:pt x="10248" y="5350"/>
                      <a:pt x="10248" y="4709"/>
                      <a:pt x="9786" y="4478"/>
                    </a:cubicBezTo>
                    <a:cubicBezTo>
                      <a:pt x="9712" y="4441"/>
                      <a:pt x="9629" y="4424"/>
                      <a:pt x="9543" y="4424"/>
                    </a:cubicBezTo>
                    <a:close/>
                    <a:moveTo>
                      <a:pt x="803" y="4566"/>
                    </a:moveTo>
                    <a:cubicBezTo>
                      <a:pt x="420" y="4566"/>
                      <a:pt x="1" y="4912"/>
                      <a:pt x="145" y="5324"/>
                    </a:cubicBezTo>
                    <a:lnTo>
                      <a:pt x="119" y="5324"/>
                    </a:lnTo>
                    <a:cubicBezTo>
                      <a:pt x="145" y="5401"/>
                      <a:pt x="196" y="5478"/>
                      <a:pt x="247" y="5530"/>
                    </a:cubicBezTo>
                    <a:cubicBezTo>
                      <a:pt x="393" y="5693"/>
                      <a:pt x="602" y="5779"/>
                      <a:pt x="812" y="5779"/>
                    </a:cubicBezTo>
                    <a:cubicBezTo>
                      <a:pt x="899" y="5779"/>
                      <a:pt x="986" y="5765"/>
                      <a:pt x="1068" y="5735"/>
                    </a:cubicBezTo>
                    <a:cubicBezTo>
                      <a:pt x="1530" y="5504"/>
                      <a:pt x="1530" y="4837"/>
                      <a:pt x="1068" y="4632"/>
                    </a:cubicBezTo>
                    <a:cubicBezTo>
                      <a:pt x="988" y="4587"/>
                      <a:pt x="896" y="4566"/>
                      <a:pt x="803" y="4566"/>
                    </a:cubicBezTo>
                    <a:close/>
                    <a:moveTo>
                      <a:pt x="15597" y="5507"/>
                    </a:moveTo>
                    <a:cubicBezTo>
                      <a:pt x="15474" y="5507"/>
                      <a:pt x="15336" y="5617"/>
                      <a:pt x="15376" y="5760"/>
                    </a:cubicBezTo>
                    <a:cubicBezTo>
                      <a:pt x="15376" y="5786"/>
                      <a:pt x="15402" y="5812"/>
                      <a:pt x="15428" y="5837"/>
                    </a:cubicBezTo>
                    <a:cubicBezTo>
                      <a:pt x="15461" y="5887"/>
                      <a:pt x="15515" y="5915"/>
                      <a:pt x="15577" y="5915"/>
                    </a:cubicBezTo>
                    <a:cubicBezTo>
                      <a:pt x="15612" y="5915"/>
                      <a:pt x="15648" y="5907"/>
                      <a:pt x="15684" y="5889"/>
                    </a:cubicBezTo>
                    <a:cubicBezTo>
                      <a:pt x="15838" y="5812"/>
                      <a:pt x="15838" y="5606"/>
                      <a:pt x="15684" y="5530"/>
                    </a:cubicBezTo>
                    <a:cubicBezTo>
                      <a:pt x="15658" y="5514"/>
                      <a:pt x="15628" y="5507"/>
                      <a:pt x="15597" y="5507"/>
                    </a:cubicBezTo>
                    <a:close/>
                    <a:moveTo>
                      <a:pt x="6804" y="5935"/>
                    </a:moveTo>
                    <a:cubicBezTo>
                      <a:pt x="6729" y="5935"/>
                      <a:pt x="6636" y="6001"/>
                      <a:pt x="6658" y="6068"/>
                    </a:cubicBezTo>
                    <a:cubicBezTo>
                      <a:pt x="6658" y="6094"/>
                      <a:pt x="6684" y="6094"/>
                      <a:pt x="6684" y="6119"/>
                    </a:cubicBezTo>
                    <a:cubicBezTo>
                      <a:pt x="6702" y="6137"/>
                      <a:pt x="6746" y="6156"/>
                      <a:pt x="6788" y="6156"/>
                    </a:cubicBezTo>
                    <a:cubicBezTo>
                      <a:pt x="6805" y="6156"/>
                      <a:pt x="6823" y="6152"/>
                      <a:pt x="6838" y="6145"/>
                    </a:cubicBezTo>
                    <a:cubicBezTo>
                      <a:pt x="6914" y="6119"/>
                      <a:pt x="6914" y="5991"/>
                      <a:pt x="6838" y="5940"/>
                    </a:cubicBezTo>
                    <a:cubicBezTo>
                      <a:pt x="6827" y="5936"/>
                      <a:pt x="6816" y="5935"/>
                      <a:pt x="6804" y="5935"/>
                    </a:cubicBezTo>
                    <a:close/>
                    <a:moveTo>
                      <a:pt x="17748" y="6091"/>
                    </a:moveTo>
                    <a:cubicBezTo>
                      <a:pt x="17360" y="6091"/>
                      <a:pt x="16922" y="6438"/>
                      <a:pt x="17069" y="6837"/>
                    </a:cubicBezTo>
                    <a:lnTo>
                      <a:pt x="17043" y="6837"/>
                    </a:lnTo>
                    <a:cubicBezTo>
                      <a:pt x="17069" y="6914"/>
                      <a:pt x="17120" y="6991"/>
                      <a:pt x="17171" y="7068"/>
                    </a:cubicBezTo>
                    <a:cubicBezTo>
                      <a:pt x="17310" y="7224"/>
                      <a:pt x="17506" y="7309"/>
                      <a:pt x="17706" y="7309"/>
                    </a:cubicBezTo>
                    <a:cubicBezTo>
                      <a:pt x="17803" y="7309"/>
                      <a:pt x="17900" y="7289"/>
                      <a:pt x="17992" y="7248"/>
                    </a:cubicBezTo>
                    <a:cubicBezTo>
                      <a:pt x="18454" y="7042"/>
                      <a:pt x="18454" y="6376"/>
                      <a:pt x="17992" y="6145"/>
                    </a:cubicBezTo>
                    <a:cubicBezTo>
                      <a:pt x="17918" y="6108"/>
                      <a:pt x="17834" y="6091"/>
                      <a:pt x="17748" y="6091"/>
                    </a:cubicBezTo>
                    <a:close/>
                    <a:moveTo>
                      <a:pt x="8075" y="7152"/>
                    </a:moveTo>
                    <a:cubicBezTo>
                      <a:pt x="8008" y="7152"/>
                      <a:pt x="7944" y="7173"/>
                      <a:pt x="7889" y="7222"/>
                    </a:cubicBezTo>
                    <a:lnTo>
                      <a:pt x="7863" y="7222"/>
                    </a:lnTo>
                    <a:cubicBezTo>
                      <a:pt x="7838" y="7248"/>
                      <a:pt x="7812" y="7273"/>
                      <a:pt x="7786" y="7324"/>
                    </a:cubicBezTo>
                    <a:cubicBezTo>
                      <a:pt x="7684" y="7504"/>
                      <a:pt x="7709" y="7709"/>
                      <a:pt x="7838" y="7837"/>
                    </a:cubicBezTo>
                    <a:cubicBezTo>
                      <a:pt x="7923" y="7914"/>
                      <a:pt x="8023" y="7948"/>
                      <a:pt x="8118" y="7948"/>
                    </a:cubicBezTo>
                    <a:cubicBezTo>
                      <a:pt x="8308" y="7948"/>
                      <a:pt x="8479" y="7812"/>
                      <a:pt x="8479" y="7607"/>
                    </a:cubicBezTo>
                    <a:cubicBezTo>
                      <a:pt x="8518" y="7372"/>
                      <a:pt x="8288" y="7152"/>
                      <a:pt x="8075" y="7152"/>
                    </a:cubicBezTo>
                    <a:close/>
                    <a:moveTo>
                      <a:pt x="4203" y="6925"/>
                    </a:moveTo>
                    <a:cubicBezTo>
                      <a:pt x="3813" y="6925"/>
                      <a:pt x="3406" y="7271"/>
                      <a:pt x="3530" y="7683"/>
                    </a:cubicBezTo>
                    <a:cubicBezTo>
                      <a:pt x="3555" y="7760"/>
                      <a:pt x="3607" y="7837"/>
                      <a:pt x="3658" y="7889"/>
                    </a:cubicBezTo>
                    <a:cubicBezTo>
                      <a:pt x="3803" y="8052"/>
                      <a:pt x="4013" y="8138"/>
                      <a:pt x="4223" y="8138"/>
                    </a:cubicBezTo>
                    <a:cubicBezTo>
                      <a:pt x="4309" y="8138"/>
                      <a:pt x="4396" y="8124"/>
                      <a:pt x="4478" y="8094"/>
                    </a:cubicBezTo>
                    <a:cubicBezTo>
                      <a:pt x="4940" y="7863"/>
                      <a:pt x="4940" y="7196"/>
                      <a:pt x="4478" y="6991"/>
                    </a:cubicBezTo>
                    <a:cubicBezTo>
                      <a:pt x="4393" y="6946"/>
                      <a:pt x="4299" y="6925"/>
                      <a:pt x="4203" y="6925"/>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589" name="Google Shape;589;p13"/>
            <p:cNvSpPr/>
            <p:nvPr/>
          </p:nvSpPr>
          <p:spPr>
            <a:xfrm>
              <a:off x="-2054775" y="3375800"/>
              <a:ext cx="1243175" cy="1169575"/>
            </a:xfrm>
            <a:custGeom>
              <a:avLst/>
              <a:gdLst/>
              <a:ahLst/>
              <a:cxnLst/>
              <a:rect l="l" t="t" r="r" b="b"/>
              <a:pathLst>
                <a:path w="49727" h="46783" extrusionOk="0">
                  <a:moveTo>
                    <a:pt x="49209" y="0"/>
                  </a:moveTo>
                  <a:cubicBezTo>
                    <a:pt x="49160" y="0"/>
                    <a:pt x="49108" y="11"/>
                    <a:pt x="49055" y="36"/>
                  </a:cubicBezTo>
                  <a:cubicBezTo>
                    <a:pt x="34592" y="8729"/>
                    <a:pt x="14361" y="23807"/>
                    <a:pt x="180" y="46218"/>
                  </a:cubicBezTo>
                  <a:cubicBezTo>
                    <a:pt x="1" y="46449"/>
                    <a:pt x="206" y="46782"/>
                    <a:pt x="488" y="46782"/>
                  </a:cubicBezTo>
                  <a:cubicBezTo>
                    <a:pt x="616" y="46782"/>
                    <a:pt x="744" y="46705"/>
                    <a:pt x="796" y="46603"/>
                  </a:cubicBezTo>
                  <a:cubicBezTo>
                    <a:pt x="14899" y="24320"/>
                    <a:pt x="35028" y="9319"/>
                    <a:pt x="49439" y="677"/>
                  </a:cubicBezTo>
                  <a:cubicBezTo>
                    <a:pt x="49727" y="434"/>
                    <a:pt x="49519" y="0"/>
                    <a:pt x="4920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590" name="Google Shape;590;p13"/>
          <p:cNvGrpSpPr/>
          <p:nvPr/>
        </p:nvGrpSpPr>
        <p:grpSpPr>
          <a:xfrm rot="-489106" flipH="1">
            <a:off x="10445965" y="-507541"/>
            <a:ext cx="2156296" cy="3288276"/>
            <a:chOff x="7518282" y="2373612"/>
            <a:chExt cx="1544209" cy="2355088"/>
          </a:xfrm>
        </p:grpSpPr>
        <p:sp>
          <p:nvSpPr>
            <p:cNvPr id="591" name="Google Shape;591;p13"/>
            <p:cNvSpPr/>
            <p:nvPr/>
          </p:nvSpPr>
          <p:spPr>
            <a:xfrm rot="718822">
              <a:off x="7689615" y="3249120"/>
              <a:ext cx="1111866" cy="1379201"/>
            </a:xfrm>
            <a:custGeom>
              <a:avLst/>
              <a:gdLst/>
              <a:ahLst/>
              <a:cxnLst/>
              <a:rect l="l" t="t" r="r" b="b"/>
              <a:pathLst>
                <a:path w="48158" h="59737" extrusionOk="0">
                  <a:moveTo>
                    <a:pt x="39340" y="1"/>
                  </a:moveTo>
                  <a:cubicBezTo>
                    <a:pt x="38303" y="1"/>
                    <a:pt x="37263" y="153"/>
                    <a:pt x="36285" y="451"/>
                  </a:cubicBezTo>
                  <a:cubicBezTo>
                    <a:pt x="32695" y="1579"/>
                    <a:pt x="29823" y="4272"/>
                    <a:pt x="27259" y="7016"/>
                  </a:cubicBezTo>
                  <a:cubicBezTo>
                    <a:pt x="20361" y="14401"/>
                    <a:pt x="14874" y="22940"/>
                    <a:pt x="10489" y="32043"/>
                  </a:cubicBezTo>
                  <a:cubicBezTo>
                    <a:pt x="8976" y="35197"/>
                    <a:pt x="7591" y="37427"/>
                    <a:pt x="5873" y="40505"/>
                  </a:cubicBezTo>
                  <a:cubicBezTo>
                    <a:pt x="2185" y="47138"/>
                    <a:pt x="1874" y="57072"/>
                    <a:pt x="8" y="59727"/>
                  </a:cubicBezTo>
                  <a:lnTo>
                    <a:pt x="8" y="59727"/>
                  </a:lnTo>
                  <a:cubicBezTo>
                    <a:pt x="9880" y="45729"/>
                    <a:pt x="25415" y="30630"/>
                    <a:pt x="38721" y="19888"/>
                  </a:cubicBezTo>
                  <a:cubicBezTo>
                    <a:pt x="41311" y="17811"/>
                    <a:pt x="44029" y="15708"/>
                    <a:pt x="45773" y="12888"/>
                  </a:cubicBezTo>
                  <a:cubicBezTo>
                    <a:pt x="47542" y="10041"/>
                    <a:pt x="48157" y="6246"/>
                    <a:pt x="46388" y="3426"/>
                  </a:cubicBezTo>
                  <a:cubicBezTo>
                    <a:pt x="44910" y="1106"/>
                    <a:pt x="42136" y="1"/>
                    <a:pt x="39340" y="1"/>
                  </a:cubicBezTo>
                  <a:close/>
                  <a:moveTo>
                    <a:pt x="8" y="59727"/>
                  </a:moveTo>
                  <a:lnTo>
                    <a:pt x="8" y="59727"/>
                  </a:lnTo>
                  <a:cubicBezTo>
                    <a:pt x="5" y="59730"/>
                    <a:pt x="3" y="59733"/>
                    <a:pt x="1" y="59736"/>
                  </a:cubicBezTo>
                  <a:lnTo>
                    <a:pt x="1" y="59736"/>
                  </a:lnTo>
                  <a:cubicBezTo>
                    <a:pt x="3" y="59733"/>
                    <a:pt x="5" y="59730"/>
                    <a:pt x="8" y="59727"/>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92" name="Google Shape;592;p13"/>
            <p:cNvSpPr/>
            <p:nvPr/>
          </p:nvSpPr>
          <p:spPr>
            <a:xfrm rot="718822">
              <a:off x="7649292" y="3211149"/>
              <a:ext cx="1111843" cy="1378947"/>
            </a:xfrm>
            <a:custGeom>
              <a:avLst/>
              <a:gdLst/>
              <a:ahLst/>
              <a:cxnLst/>
              <a:rect l="l" t="t" r="r" b="b"/>
              <a:pathLst>
                <a:path w="48157" h="59726" extrusionOk="0">
                  <a:moveTo>
                    <a:pt x="39365" y="0"/>
                  </a:moveTo>
                  <a:cubicBezTo>
                    <a:pt x="38317" y="0"/>
                    <a:pt x="37267" y="157"/>
                    <a:pt x="36285" y="466"/>
                  </a:cubicBezTo>
                  <a:cubicBezTo>
                    <a:pt x="32695" y="1569"/>
                    <a:pt x="29823" y="4261"/>
                    <a:pt x="27258" y="7005"/>
                  </a:cubicBezTo>
                  <a:cubicBezTo>
                    <a:pt x="20361" y="14390"/>
                    <a:pt x="14873" y="22929"/>
                    <a:pt x="10488" y="32032"/>
                  </a:cubicBezTo>
                  <a:cubicBezTo>
                    <a:pt x="8975" y="35186"/>
                    <a:pt x="7591" y="37417"/>
                    <a:pt x="5873" y="40494"/>
                  </a:cubicBezTo>
                  <a:cubicBezTo>
                    <a:pt x="2180" y="47161"/>
                    <a:pt x="1872" y="57085"/>
                    <a:pt x="1" y="59726"/>
                  </a:cubicBezTo>
                  <a:lnTo>
                    <a:pt x="1" y="59726"/>
                  </a:lnTo>
                  <a:cubicBezTo>
                    <a:pt x="9873" y="45751"/>
                    <a:pt x="25412" y="30622"/>
                    <a:pt x="38721" y="19878"/>
                  </a:cubicBezTo>
                  <a:cubicBezTo>
                    <a:pt x="41310" y="17801"/>
                    <a:pt x="44029" y="15698"/>
                    <a:pt x="45772" y="12877"/>
                  </a:cubicBezTo>
                  <a:cubicBezTo>
                    <a:pt x="47542" y="10031"/>
                    <a:pt x="48157" y="6236"/>
                    <a:pt x="46362" y="3415"/>
                  </a:cubicBezTo>
                  <a:cubicBezTo>
                    <a:pt x="44909" y="1106"/>
                    <a:pt x="42145" y="0"/>
                    <a:pt x="3936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93" name="Google Shape;593;p13"/>
            <p:cNvSpPr/>
            <p:nvPr/>
          </p:nvSpPr>
          <p:spPr>
            <a:xfrm rot="718822">
              <a:off x="8428587" y="3328473"/>
              <a:ext cx="409048" cy="200495"/>
            </a:xfrm>
            <a:custGeom>
              <a:avLst/>
              <a:gdLst/>
              <a:ahLst/>
              <a:cxnLst/>
              <a:rect l="l" t="t" r="r" b="b"/>
              <a:pathLst>
                <a:path w="17717" h="8684" extrusionOk="0">
                  <a:moveTo>
                    <a:pt x="13244" y="85"/>
                  </a:moveTo>
                  <a:cubicBezTo>
                    <a:pt x="13109" y="85"/>
                    <a:pt x="12983" y="218"/>
                    <a:pt x="13050" y="351"/>
                  </a:cubicBezTo>
                  <a:cubicBezTo>
                    <a:pt x="13050" y="377"/>
                    <a:pt x="13075" y="403"/>
                    <a:pt x="13101" y="428"/>
                  </a:cubicBezTo>
                  <a:cubicBezTo>
                    <a:pt x="13139" y="454"/>
                    <a:pt x="13184" y="467"/>
                    <a:pt x="13229" y="467"/>
                  </a:cubicBezTo>
                  <a:cubicBezTo>
                    <a:pt x="13274" y="467"/>
                    <a:pt x="13319" y="454"/>
                    <a:pt x="13357" y="428"/>
                  </a:cubicBezTo>
                  <a:cubicBezTo>
                    <a:pt x="13511" y="351"/>
                    <a:pt x="13460" y="146"/>
                    <a:pt x="13306" y="95"/>
                  </a:cubicBezTo>
                  <a:cubicBezTo>
                    <a:pt x="13285" y="88"/>
                    <a:pt x="13264" y="85"/>
                    <a:pt x="13244" y="85"/>
                  </a:cubicBezTo>
                  <a:close/>
                  <a:moveTo>
                    <a:pt x="9983" y="0"/>
                  </a:moveTo>
                  <a:cubicBezTo>
                    <a:pt x="9903" y="0"/>
                    <a:pt x="9827" y="28"/>
                    <a:pt x="9767" y="95"/>
                  </a:cubicBezTo>
                  <a:cubicBezTo>
                    <a:pt x="9742" y="121"/>
                    <a:pt x="9716" y="172"/>
                    <a:pt x="9690" y="223"/>
                  </a:cubicBezTo>
                  <a:cubicBezTo>
                    <a:pt x="9639" y="403"/>
                    <a:pt x="9690" y="582"/>
                    <a:pt x="9844" y="685"/>
                  </a:cubicBezTo>
                  <a:cubicBezTo>
                    <a:pt x="9910" y="731"/>
                    <a:pt x="9982" y="752"/>
                    <a:pt x="10050" y="752"/>
                  </a:cubicBezTo>
                  <a:cubicBezTo>
                    <a:pt x="10249" y="752"/>
                    <a:pt x="10428" y="580"/>
                    <a:pt x="10408" y="351"/>
                  </a:cubicBezTo>
                  <a:cubicBezTo>
                    <a:pt x="10390" y="169"/>
                    <a:pt x="10178" y="0"/>
                    <a:pt x="9983" y="0"/>
                  </a:cubicBezTo>
                  <a:close/>
                  <a:moveTo>
                    <a:pt x="7556" y="654"/>
                  </a:moveTo>
                  <a:cubicBezTo>
                    <a:pt x="7486" y="654"/>
                    <a:pt x="7412" y="721"/>
                    <a:pt x="7434" y="787"/>
                  </a:cubicBezTo>
                  <a:lnTo>
                    <a:pt x="7434" y="813"/>
                  </a:lnTo>
                  <a:cubicBezTo>
                    <a:pt x="7460" y="839"/>
                    <a:pt x="7460" y="839"/>
                    <a:pt x="7460" y="839"/>
                  </a:cubicBezTo>
                  <a:cubicBezTo>
                    <a:pt x="7485" y="864"/>
                    <a:pt x="7517" y="877"/>
                    <a:pt x="7546" y="877"/>
                  </a:cubicBezTo>
                  <a:cubicBezTo>
                    <a:pt x="7575" y="877"/>
                    <a:pt x="7601" y="864"/>
                    <a:pt x="7613" y="839"/>
                  </a:cubicBezTo>
                  <a:cubicBezTo>
                    <a:pt x="7690" y="787"/>
                    <a:pt x="7690" y="685"/>
                    <a:pt x="7588" y="659"/>
                  </a:cubicBezTo>
                  <a:cubicBezTo>
                    <a:pt x="7578" y="656"/>
                    <a:pt x="7567" y="654"/>
                    <a:pt x="7556" y="654"/>
                  </a:cubicBezTo>
                  <a:close/>
                  <a:moveTo>
                    <a:pt x="12799" y="1638"/>
                  </a:moveTo>
                  <a:cubicBezTo>
                    <a:pt x="12396" y="1638"/>
                    <a:pt x="11973" y="2067"/>
                    <a:pt x="12178" y="2454"/>
                  </a:cubicBezTo>
                  <a:lnTo>
                    <a:pt x="12152" y="2454"/>
                  </a:lnTo>
                  <a:cubicBezTo>
                    <a:pt x="12203" y="2531"/>
                    <a:pt x="12255" y="2582"/>
                    <a:pt x="12306" y="2634"/>
                  </a:cubicBezTo>
                  <a:cubicBezTo>
                    <a:pt x="12435" y="2734"/>
                    <a:pt x="12595" y="2786"/>
                    <a:pt x="12756" y="2786"/>
                  </a:cubicBezTo>
                  <a:cubicBezTo>
                    <a:pt x="12885" y="2786"/>
                    <a:pt x="13013" y="2753"/>
                    <a:pt x="13127" y="2685"/>
                  </a:cubicBezTo>
                  <a:cubicBezTo>
                    <a:pt x="13511" y="2403"/>
                    <a:pt x="13409" y="1787"/>
                    <a:pt x="12947" y="1659"/>
                  </a:cubicBezTo>
                  <a:cubicBezTo>
                    <a:pt x="12899" y="1645"/>
                    <a:pt x="12849" y="1638"/>
                    <a:pt x="12799" y="1638"/>
                  </a:cubicBezTo>
                  <a:close/>
                  <a:moveTo>
                    <a:pt x="6278" y="2155"/>
                  </a:moveTo>
                  <a:cubicBezTo>
                    <a:pt x="6196" y="2155"/>
                    <a:pt x="6115" y="2183"/>
                    <a:pt x="6049" y="2249"/>
                  </a:cubicBezTo>
                  <a:lnTo>
                    <a:pt x="6075" y="2249"/>
                  </a:lnTo>
                  <a:cubicBezTo>
                    <a:pt x="6049" y="2275"/>
                    <a:pt x="6024" y="2326"/>
                    <a:pt x="5998" y="2377"/>
                  </a:cubicBezTo>
                  <a:cubicBezTo>
                    <a:pt x="5947" y="2557"/>
                    <a:pt x="5998" y="2736"/>
                    <a:pt x="6152" y="2839"/>
                  </a:cubicBezTo>
                  <a:cubicBezTo>
                    <a:pt x="6212" y="2886"/>
                    <a:pt x="6279" y="2906"/>
                    <a:pt x="6345" y="2906"/>
                  </a:cubicBezTo>
                  <a:cubicBezTo>
                    <a:pt x="6532" y="2906"/>
                    <a:pt x="6709" y="2740"/>
                    <a:pt x="6690" y="2531"/>
                  </a:cubicBezTo>
                  <a:cubicBezTo>
                    <a:pt x="6690" y="2330"/>
                    <a:pt x="6481" y="2155"/>
                    <a:pt x="6278" y="2155"/>
                  </a:cubicBezTo>
                  <a:close/>
                  <a:moveTo>
                    <a:pt x="15296" y="2488"/>
                  </a:moveTo>
                  <a:cubicBezTo>
                    <a:pt x="15012" y="2488"/>
                    <a:pt x="14712" y="2798"/>
                    <a:pt x="14870" y="3070"/>
                  </a:cubicBezTo>
                  <a:cubicBezTo>
                    <a:pt x="14896" y="3121"/>
                    <a:pt x="14922" y="3146"/>
                    <a:pt x="14947" y="3198"/>
                  </a:cubicBezTo>
                  <a:cubicBezTo>
                    <a:pt x="15046" y="3268"/>
                    <a:pt x="15152" y="3308"/>
                    <a:pt x="15258" y="3308"/>
                  </a:cubicBezTo>
                  <a:cubicBezTo>
                    <a:pt x="15344" y="3308"/>
                    <a:pt x="15430" y="3281"/>
                    <a:pt x="15511" y="3223"/>
                  </a:cubicBezTo>
                  <a:cubicBezTo>
                    <a:pt x="15793" y="3044"/>
                    <a:pt x="15716" y="2608"/>
                    <a:pt x="15409" y="2505"/>
                  </a:cubicBezTo>
                  <a:cubicBezTo>
                    <a:pt x="15372" y="2493"/>
                    <a:pt x="15334" y="2488"/>
                    <a:pt x="15296" y="2488"/>
                  </a:cubicBezTo>
                  <a:close/>
                  <a:moveTo>
                    <a:pt x="3455" y="3035"/>
                  </a:moveTo>
                  <a:cubicBezTo>
                    <a:pt x="3318" y="3035"/>
                    <a:pt x="3186" y="3190"/>
                    <a:pt x="3254" y="3326"/>
                  </a:cubicBezTo>
                  <a:cubicBezTo>
                    <a:pt x="3254" y="3352"/>
                    <a:pt x="3280" y="3352"/>
                    <a:pt x="3306" y="3377"/>
                  </a:cubicBezTo>
                  <a:cubicBezTo>
                    <a:pt x="3348" y="3420"/>
                    <a:pt x="3398" y="3439"/>
                    <a:pt x="3447" y="3439"/>
                  </a:cubicBezTo>
                  <a:cubicBezTo>
                    <a:pt x="3488" y="3439"/>
                    <a:pt x="3527" y="3426"/>
                    <a:pt x="3562" y="3403"/>
                  </a:cubicBezTo>
                  <a:cubicBezTo>
                    <a:pt x="3690" y="3300"/>
                    <a:pt x="3665" y="3095"/>
                    <a:pt x="3511" y="3044"/>
                  </a:cubicBezTo>
                  <a:cubicBezTo>
                    <a:pt x="3492" y="3038"/>
                    <a:pt x="3474" y="3035"/>
                    <a:pt x="3455" y="3035"/>
                  </a:cubicBezTo>
                  <a:close/>
                  <a:moveTo>
                    <a:pt x="10101" y="2744"/>
                  </a:moveTo>
                  <a:cubicBezTo>
                    <a:pt x="10028" y="2744"/>
                    <a:pt x="9956" y="2766"/>
                    <a:pt x="9894" y="2817"/>
                  </a:cubicBezTo>
                  <a:lnTo>
                    <a:pt x="9894" y="2817"/>
                  </a:lnTo>
                  <a:cubicBezTo>
                    <a:pt x="9894" y="2816"/>
                    <a:pt x="9895" y="2815"/>
                    <a:pt x="9896" y="2813"/>
                  </a:cubicBezTo>
                  <a:lnTo>
                    <a:pt x="9896" y="2813"/>
                  </a:lnTo>
                  <a:lnTo>
                    <a:pt x="9870" y="2839"/>
                  </a:lnTo>
                  <a:cubicBezTo>
                    <a:pt x="9878" y="2831"/>
                    <a:pt x="9886" y="2824"/>
                    <a:pt x="9894" y="2817"/>
                  </a:cubicBezTo>
                  <a:lnTo>
                    <a:pt x="9894" y="2817"/>
                  </a:lnTo>
                  <a:cubicBezTo>
                    <a:pt x="9869" y="2867"/>
                    <a:pt x="9844" y="2916"/>
                    <a:pt x="9819" y="2941"/>
                  </a:cubicBezTo>
                  <a:cubicBezTo>
                    <a:pt x="9767" y="3121"/>
                    <a:pt x="9819" y="3300"/>
                    <a:pt x="9973" y="3429"/>
                  </a:cubicBezTo>
                  <a:cubicBezTo>
                    <a:pt x="10030" y="3467"/>
                    <a:pt x="10094" y="3485"/>
                    <a:pt x="10158" y="3485"/>
                  </a:cubicBezTo>
                  <a:cubicBezTo>
                    <a:pt x="10348" y="3485"/>
                    <a:pt x="10530" y="3326"/>
                    <a:pt x="10511" y="3095"/>
                  </a:cubicBezTo>
                  <a:cubicBezTo>
                    <a:pt x="10511" y="2913"/>
                    <a:pt x="10304" y="2744"/>
                    <a:pt x="10101" y="2744"/>
                  </a:cubicBezTo>
                  <a:close/>
                  <a:moveTo>
                    <a:pt x="14770" y="4548"/>
                  </a:moveTo>
                  <a:cubicBezTo>
                    <a:pt x="14646" y="4548"/>
                    <a:pt x="14495" y="4700"/>
                    <a:pt x="14563" y="4813"/>
                  </a:cubicBezTo>
                  <a:cubicBezTo>
                    <a:pt x="14588" y="4839"/>
                    <a:pt x="14588" y="4865"/>
                    <a:pt x="14614" y="4890"/>
                  </a:cubicBezTo>
                  <a:cubicBezTo>
                    <a:pt x="14661" y="4922"/>
                    <a:pt x="14719" y="4944"/>
                    <a:pt x="14780" y="4944"/>
                  </a:cubicBezTo>
                  <a:cubicBezTo>
                    <a:pt x="14818" y="4944"/>
                    <a:pt x="14857" y="4935"/>
                    <a:pt x="14896" y="4916"/>
                  </a:cubicBezTo>
                  <a:cubicBezTo>
                    <a:pt x="15024" y="4813"/>
                    <a:pt x="14998" y="4608"/>
                    <a:pt x="14819" y="4557"/>
                  </a:cubicBezTo>
                  <a:cubicBezTo>
                    <a:pt x="14804" y="4551"/>
                    <a:pt x="14787" y="4548"/>
                    <a:pt x="14770" y="4548"/>
                  </a:cubicBezTo>
                  <a:close/>
                  <a:moveTo>
                    <a:pt x="4573" y="4622"/>
                  </a:moveTo>
                  <a:cubicBezTo>
                    <a:pt x="4312" y="4622"/>
                    <a:pt x="4040" y="4894"/>
                    <a:pt x="4177" y="5147"/>
                  </a:cubicBezTo>
                  <a:cubicBezTo>
                    <a:pt x="4203" y="5172"/>
                    <a:pt x="4229" y="5224"/>
                    <a:pt x="4254" y="5249"/>
                  </a:cubicBezTo>
                  <a:cubicBezTo>
                    <a:pt x="4344" y="5324"/>
                    <a:pt x="4451" y="5364"/>
                    <a:pt x="4555" y="5364"/>
                  </a:cubicBezTo>
                  <a:cubicBezTo>
                    <a:pt x="4630" y="5364"/>
                    <a:pt x="4703" y="5343"/>
                    <a:pt x="4767" y="5300"/>
                  </a:cubicBezTo>
                  <a:cubicBezTo>
                    <a:pt x="5024" y="5121"/>
                    <a:pt x="4972" y="4711"/>
                    <a:pt x="4665" y="4634"/>
                  </a:cubicBezTo>
                  <a:cubicBezTo>
                    <a:pt x="4635" y="4626"/>
                    <a:pt x="4604" y="4622"/>
                    <a:pt x="4573" y="4622"/>
                  </a:cubicBezTo>
                  <a:close/>
                  <a:moveTo>
                    <a:pt x="8987" y="4400"/>
                  </a:moveTo>
                  <a:cubicBezTo>
                    <a:pt x="8604" y="4400"/>
                    <a:pt x="8182" y="4821"/>
                    <a:pt x="8383" y="5224"/>
                  </a:cubicBezTo>
                  <a:cubicBezTo>
                    <a:pt x="8408" y="5275"/>
                    <a:pt x="8460" y="5352"/>
                    <a:pt x="8537" y="5403"/>
                  </a:cubicBezTo>
                  <a:cubicBezTo>
                    <a:pt x="8665" y="5503"/>
                    <a:pt x="8818" y="5555"/>
                    <a:pt x="8972" y="5555"/>
                  </a:cubicBezTo>
                  <a:cubicBezTo>
                    <a:pt x="9094" y="5555"/>
                    <a:pt x="9218" y="5522"/>
                    <a:pt x="9331" y="5454"/>
                  </a:cubicBezTo>
                  <a:cubicBezTo>
                    <a:pt x="9716" y="5172"/>
                    <a:pt x="9614" y="4557"/>
                    <a:pt x="9152" y="4429"/>
                  </a:cubicBezTo>
                  <a:cubicBezTo>
                    <a:pt x="9099" y="4409"/>
                    <a:pt x="9044" y="4400"/>
                    <a:pt x="8987" y="4400"/>
                  </a:cubicBezTo>
                  <a:close/>
                  <a:moveTo>
                    <a:pt x="16985" y="4741"/>
                  </a:moveTo>
                  <a:cubicBezTo>
                    <a:pt x="16596" y="4741"/>
                    <a:pt x="16152" y="5169"/>
                    <a:pt x="16358" y="5557"/>
                  </a:cubicBezTo>
                  <a:cubicBezTo>
                    <a:pt x="16409" y="5634"/>
                    <a:pt x="16460" y="5685"/>
                    <a:pt x="16511" y="5736"/>
                  </a:cubicBezTo>
                  <a:cubicBezTo>
                    <a:pt x="16640" y="5836"/>
                    <a:pt x="16793" y="5889"/>
                    <a:pt x="16947" y="5889"/>
                  </a:cubicBezTo>
                  <a:cubicBezTo>
                    <a:pt x="17069" y="5889"/>
                    <a:pt x="17193" y="5856"/>
                    <a:pt x="17306" y="5788"/>
                  </a:cubicBezTo>
                  <a:cubicBezTo>
                    <a:pt x="17717" y="5506"/>
                    <a:pt x="17614" y="4890"/>
                    <a:pt x="17127" y="4762"/>
                  </a:cubicBezTo>
                  <a:cubicBezTo>
                    <a:pt x="17081" y="4748"/>
                    <a:pt x="17034" y="4741"/>
                    <a:pt x="16985" y="4741"/>
                  </a:cubicBezTo>
                  <a:close/>
                  <a:moveTo>
                    <a:pt x="6587" y="6245"/>
                  </a:moveTo>
                  <a:cubicBezTo>
                    <a:pt x="6511" y="6245"/>
                    <a:pt x="6414" y="6334"/>
                    <a:pt x="6460" y="6403"/>
                  </a:cubicBezTo>
                  <a:cubicBezTo>
                    <a:pt x="6460" y="6429"/>
                    <a:pt x="6485" y="6429"/>
                    <a:pt x="6485" y="6454"/>
                  </a:cubicBezTo>
                  <a:cubicBezTo>
                    <a:pt x="6511" y="6467"/>
                    <a:pt x="6536" y="6474"/>
                    <a:pt x="6562" y="6474"/>
                  </a:cubicBezTo>
                  <a:cubicBezTo>
                    <a:pt x="6588" y="6474"/>
                    <a:pt x="6613" y="6467"/>
                    <a:pt x="6639" y="6454"/>
                  </a:cubicBezTo>
                  <a:cubicBezTo>
                    <a:pt x="6716" y="6403"/>
                    <a:pt x="6690" y="6275"/>
                    <a:pt x="6613" y="6249"/>
                  </a:cubicBezTo>
                  <a:cubicBezTo>
                    <a:pt x="6605" y="6246"/>
                    <a:pt x="6596" y="6245"/>
                    <a:pt x="6587" y="6245"/>
                  </a:cubicBezTo>
                  <a:close/>
                  <a:moveTo>
                    <a:pt x="813" y="5837"/>
                  </a:moveTo>
                  <a:cubicBezTo>
                    <a:pt x="428" y="5837"/>
                    <a:pt x="1" y="6278"/>
                    <a:pt x="203" y="6659"/>
                  </a:cubicBezTo>
                  <a:cubicBezTo>
                    <a:pt x="228" y="6711"/>
                    <a:pt x="280" y="6788"/>
                    <a:pt x="357" y="6839"/>
                  </a:cubicBezTo>
                  <a:cubicBezTo>
                    <a:pt x="485" y="6939"/>
                    <a:pt x="638" y="6991"/>
                    <a:pt x="792" y="6991"/>
                  </a:cubicBezTo>
                  <a:cubicBezTo>
                    <a:pt x="915" y="6991"/>
                    <a:pt x="1038" y="6958"/>
                    <a:pt x="1152" y="6890"/>
                  </a:cubicBezTo>
                  <a:cubicBezTo>
                    <a:pt x="1536" y="6608"/>
                    <a:pt x="1434" y="5993"/>
                    <a:pt x="972" y="5865"/>
                  </a:cubicBezTo>
                  <a:cubicBezTo>
                    <a:pt x="921" y="5845"/>
                    <a:pt x="868" y="5837"/>
                    <a:pt x="813" y="5837"/>
                  </a:cubicBezTo>
                  <a:close/>
                  <a:moveTo>
                    <a:pt x="8010" y="7201"/>
                  </a:moveTo>
                  <a:cubicBezTo>
                    <a:pt x="7933" y="7201"/>
                    <a:pt x="7856" y="7225"/>
                    <a:pt x="7791" y="7279"/>
                  </a:cubicBezTo>
                  <a:lnTo>
                    <a:pt x="7791" y="7279"/>
                  </a:lnTo>
                  <a:cubicBezTo>
                    <a:pt x="7792" y="7278"/>
                    <a:pt x="7792" y="7276"/>
                    <a:pt x="7793" y="7275"/>
                  </a:cubicBezTo>
                  <a:lnTo>
                    <a:pt x="7793" y="7275"/>
                  </a:lnTo>
                  <a:lnTo>
                    <a:pt x="7767" y="7301"/>
                  </a:lnTo>
                  <a:cubicBezTo>
                    <a:pt x="7775" y="7293"/>
                    <a:pt x="7783" y="7286"/>
                    <a:pt x="7791" y="7279"/>
                  </a:cubicBezTo>
                  <a:lnTo>
                    <a:pt x="7791" y="7279"/>
                  </a:lnTo>
                  <a:cubicBezTo>
                    <a:pt x="7766" y="7328"/>
                    <a:pt x="7741" y="7353"/>
                    <a:pt x="7716" y="7403"/>
                  </a:cubicBezTo>
                  <a:cubicBezTo>
                    <a:pt x="7665" y="7583"/>
                    <a:pt x="7716" y="7762"/>
                    <a:pt x="7870" y="7890"/>
                  </a:cubicBezTo>
                  <a:cubicBezTo>
                    <a:pt x="7928" y="7929"/>
                    <a:pt x="7992" y="7946"/>
                    <a:pt x="8055" y="7946"/>
                  </a:cubicBezTo>
                  <a:cubicBezTo>
                    <a:pt x="8245" y="7946"/>
                    <a:pt x="8428" y="7788"/>
                    <a:pt x="8408" y="7557"/>
                  </a:cubicBezTo>
                  <a:cubicBezTo>
                    <a:pt x="8408" y="7360"/>
                    <a:pt x="8209" y="7201"/>
                    <a:pt x="8010" y="7201"/>
                  </a:cubicBezTo>
                  <a:close/>
                  <a:moveTo>
                    <a:pt x="4446" y="7536"/>
                  </a:moveTo>
                  <a:cubicBezTo>
                    <a:pt x="4057" y="7536"/>
                    <a:pt x="3613" y="7964"/>
                    <a:pt x="3818" y="8352"/>
                  </a:cubicBezTo>
                  <a:cubicBezTo>
                    <a:pt x="3844" y="8429"/>
                    <a:pt x="3895" y="8480"/>
                    <a:pt x="3972" y="8531"/>
                  </a:cubicBezTo>
                  <a:cubicBezTo>
                    <a:pt x="4087" y="8631"/>
                    <a:pt x="4241" y="8684"/>
                    <a:pt x="4399" y="8684"/>
                  </a:cubicBezTo>
                  <a:cubicBezTo>
                    <a:pt x="4525" y="8684"/>
                    <a:pt x="4654" y="8651"/>
                    <a:pt x="4767" y="8583"/>
                  </a:cubicBezTo>
                  <a:cubicBezTo>
                    <a:pt x="5152" y="8301"/>
                    <a:pt x="5049" y="7685"/>
                    <a:pt x="4588" y="7557"/>
                  </a:cubicBezTo>
                  <a:cubicBezTo>
                    <a:pt x="4542" y="7543"/>
                    <a:pt x="4495" y="7536"/>
                    <a:pt x="4446" y="7536"/>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94" name="Google Shape;594;p13"/>
            <p:cNvSpPr/>
            <p:nvPr/>
          </p:nvSpPr>
          <p:spPr>
            <a:xfrm rot="718822">
              <a:off x="7632882" y="3365539"/>
              <a:ext cx="918528" cy="1181592"/>
            </a:xfrm>
            <a:custGeom>
              <a:avLst/>
              <a:gdLst/>
              <a:ahLst/>
              <a:cxnLst/>
              <a:rect l="l" t="t" r="r" b="b"/>
              <a:pathLst>
                <a:path w="39784" h="51178" extrusionOk="0">
                  <a:moveTo>
                    <a:pt x="39268" y="0"/>
                  </a:moveTo>
                  <a:cubicBezTo>
                    <a:pt x="39198" y="0"/>
                    <a:pt x="39125" y="22"/>
                    <a:pt x="39054" y="72"/>
                  </a:cubicBezTo>
                  <a:cubicBezTo>
                    <a:pt x="26772" y="10380"/>
                    <a:pt x="10053" y="27535"/>
                    <a:pt x="104" y="50665"/>
                  </a:cubicBezTo>
                  <a:cubicBezTo>
                    <a:pt x="1" y="50895"/>
                    <a:pt x="180" y="51152"/>
                    <a:pt x="437" y="51177"/>
                  </a:cubicBezTo>
                  <a:cubicBezTo>
                    <a:pt x="565" y="51177"/>
                    <a:pt x="668" y="51075"/>
                    <a:pt x="719" y="50972"/>
                  </a:cubicBezTo>
                  <a:cubicBezTo>
                    <a:pt x="10668" y="27945"/>
                    <a:pt x="27310" y="10868"/>
                    <a:pt x="39516" y="611"/>
                  </a:cubicBezTo>
                  <a:cubicBezTo>
                    <a:pt x="39784" y="363"/>
                    <a:pt x="39555" y="0"/>
                    <a:pt x="39268"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95" name="Google Shape;595;p13"/>
            <p:cNvSpPr/>
            <p:nvPr/>
          </p:nvSpPr>
          <p:spPr>
            <a:xfrm rot="718822">
              <a:off x="8009603" y="2528280"/>
              <a:ext cx="906430" cy="1506230"/>
            </a:xfrm>
            <a:custGeom>
              <a:avLst/>
              <a:gdLst/>
              <a:ahLst/>
              <a:cxnLst/>
              <a:rect l="l" t="t" r="r" b="b"/>
              <a:pathLst>
                <a:path w="39260" h="65239" extrusionOk="0">
                  <a:moveTo>
                    <a:pt x="31193" y="1"/>
                  </a:moveTo>
                  <a:cubicBezTo>
                    <a:pt x="29629" y="1"/>
                    <a:pt x="28036" y="370"/>
                    <a:pt x="26643" y="1056"/>
                  </a:cubicBezTo>
                  <a:cubicBezTo>
                    <a:pt x="23259" y="2722"/>
                    <a:pt x="20848" y="5825"/>
                    <a:pt x="18746" y="8953"/>
                  </a:cubicBezTo>
                  <a:lnTo>
                    <a:pt x="18746" y="8928"/>
                  </a:lnTo>
                  <a:cubicBezTo>
                    <a:pt x="13079" y="17313"/>
                    <a:pt x="9001" y="26595"/>
                    <a:pt x="6078" y="36263"/>
                  </a:cubicBezTo>
                  <a:cubicBezTo>
                    <a:pt x="5078" y="39622"/>
                    <a:pt x="4027" y="42058"/>
                    <a:pt x="2822" y="45340"/>
                  </a:cubicBezTo>
                  <a:cubicBezTo>
                    <a:pt x="214" y="52473"/>
                    <a:pt x="1430" y="62307"/>
                    <a:pt x="14" y="65213"/>
                  </a:cubicBezTo>
                  <a:lnTo>
                    <a:pt x="14" y="65213"/>
                  </a:lnTo>
                  <a:cubicBezTo>
                    <a:pt x="7580" y="49885"/>
                    <a:pt x="20598" y="32563"/>
                    <a:pt x="32080" y="19877"/>
                  </a:cubicBezTo>
                  <a:cubicBezTo>
                    <a:pt x="34310" y="17415"/>
                    <a:pt x="36644" y="14928"/>
                    <a:pt x="37952" y="11851"/>
                  </a:cubicBezTo>
                  <a:cubicBezTo>
                    <a:pt x="39234" y="8800"/>
                    <a:pt x="39259" y="4928"/>
                    <a:pt x="37054" y="2415"/>
                  </a:cubicBezTo>
                  <a:cubicBezTo>
                    <a:pt x="35606" y="755"/>
                    <a:pt x="33429" y="1"/>
                    <a:pt x="31193" y="1"/>
                  </a:cubicBezTo>
                  <a:close/>
                  <a:moveTo>
                    <a:pt x="14" y="65213"/>
                  </a:moveTo>
                  <a:lnTo>
                    <a:pt x="14" y="65213"/>
                  </a:lnTo>
                  <a:cubicBezTo>
                    <a:pt x="10" y="65221"/>
                    <a:pt x="5" y="65230"/>
                    <a:pt x="1" y="65239"/>
                  </a:cubicBezTo>
                  <a:cubicBezTo>
                    <a:pt x="5" y="65230"/>
                    <a:pt x="10" y="65221"/>
                    <a:pt x="14" y="65213"/>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96" name="Google Shape;596;p13"/>
            <p:cNvSpPr/>
            <p:nvPr/>
          </p:nvSpPr>
          <p:spPr>
            <a:xfrm rot="718822">
              <a:off x="8025575" y="2445523"/>
              <a:ext cx="854321" cy="1538669"/>
            </a:xfrm>
            <a:custGeom>
              <a:avLst/>
              <a:gdLst/>
              <a:ahLst/>
              <a:cxnLst/>
              <a:rect l="l" t="t" r="r" b="b"/>
              <a:pathLst>
                <a:path w="37003" h="66644" extrusionOk="0">
                  <a:moveTo>
                    <a:pt x="29021" y="0"/>
                  </a:moveTo>
                  <a:cubicBezTo>
                    <a:pt x="27307" y="0"/>
                    <a:pt x="25551" y="457"/>
                    <a:pt x="24053" y="1281"/>
                  </a:cubicBezTo>
                  <a:cubicBezTo>
                    <a:pt x="20745" y="3128"/>
                    <a:pt x="18489" y="6333"/>
                    <a:pt x="16514" y="9538"/>
                  </a:cubicBezTo>
                  <a:lnTo>
                    <a:pt x="16514" y="9513"/>
                  </a:lnTo>
                  <a:cubicBezTo>
                    <a:pt x="11232" y="18154"/>
                    <a:pt x="7591" y="27616"/>
                    <a:pt x="5129" y="37411"/>
                  </a:cubicBezTo>
                  <a:cubicBezTo>
                    <a:pt x="4257" y="40796"/>
                    <a:pt x="3360" y="43284"/>
                    <a:pt x="2308" y="46617"/>
                  </a:cubicBezTo>
                  <a:cubicBezTo>
                    <a:pt x="1" y="53874"/>
                    <a:pt x="1693" y="63669"/>
                    <a:pt x="411" y="66644"/>
                  </a:cubicBezTo>
                  <a:lnTo>
                    <a:pt x="411" y="66644"/>
                  </a:lnTo>
                  <a:cubicBezTo>
                    <a:pt x="7257" y="50951"/>
                    <a:pt x="19437" y="33052"/>
                    <a:pt x="30335" y="19846"/>
                  </a:cubicBezTo>
                  <a:cubicBezTo>
                    <a:pt x="32464" y="17257"/>
                    <a:pt x="34695" y="14692"/>
                    <a:pt x="35849" y="11564"/>
                  </a:cubicBezTo>
                  <a:cubicBezTo>
                    <a:pt x="37002" y="8436"/>
                    <a:pt x="36823" y="4564"/>
                    <a:pt x="34515" y="2153"/>
                  </a:cubicBezTo>
                  <a:cubicBezTo>
                    <a:pt x="33098" y="666"/>
                    <a:pt x="31091" y="0"/>
                    <a:pt x="2902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97" name="Google Shape;597;p13"/>
            <p:cNvSpPr/>
            <p:nvPr/>
          </p:nvSpPr>
          <p:spPr>
            <a:xfrm rot="718822">
              <a:off x="8557141" y="2511476"/>
              <a:ext cx="353037" cy="279917"/>
            </a:xfrm>
            <a:custGeom>
              <a:avLst/>
              <a:gdLst/>
              <a:ahLst/>
              <a:cxnLst/>
              <a:rect l="l" t="t" r="r" b="b"/>
              <a:pathLst>
                <a:path w="15291" h="12124" extrusionOk="0">
                  <a:moveTo>
                    <a:pt x="8935" y="0"/>
                  </a:moveTo>
                  <a:cubicBezTo>
                    <a:pt x="8915" y="0"/>
                    <a:pt x="8895" y="3"/>
                    <a:pt x="8873" y="9"/>
                  </a:cubicBezTo>
                  <a:cubicBezTo>
                    <a:pt x="8745" y="35"/>
                    <a:pt x="8642" y="265"/>
                    <a:pt x="8770" y="368"/>
                  </a:cubicBezTo>
                  <a:cubicBezTo>
                    <a:pt x="8796" y="368"/>
                    <a:pt x="8822" y="368"/>
                    <a:pt x="8847" y="394"/>
                  </a:cubicBezTo>
                  <a:cubicBezTo>
                    <a:pt x="8950" y="394"/>
                    <a:pt x="9053" y="368"/>
                    <a:pt x="9104" y="265"/>
                  </a:cubicBezTo>
                  <a:cubicBezTo>
                    <a:pt x="9172" y="153"/>
                    <a:pt x="9080" y="0"/>
                    <a:pt x="8935" y="0"/>
                  </a:cubicBezTo>
                  <a:close/>
                  <a:moveTo>
                    <a:pt x="11916" y="1183"/>
                  </a:moveTo>
                  <a:cubicBezTo>
                    <a:pt x="11893" y="1183"/>
                    <a:pt x="11871" y="1185"/>
                    <a:pt x="11848" y="1189"/>
                  </a:cubicBezTo>
                  <a:cubicBezTo>
                    <a:pt x="11565" y="1240"/>
                    <a:pt x="11360" y="1753"/>
                    <a:pt x="11642" y="1932"/>
                  </a:cubicBezTo>
                  <a:cubicBezTo>
                    <a:pt x="11694" y="1958"/>
                    <a:pt x="11745" y="1983"/>
                    <a:pt x="11796" y="2009"/>
                  </a:cubicBezTo>
                  <a:cubicBezTo>
                    <a:pt x="11822" y="2012"/>
                    <a:pt x="11848" y="2014"/>
                    <a:pt x="11873" y="2014"/>
                  </a:cubicBezTo>
                  <a:cubicBezTo>
                    <a:pt x="12051" y="2014"/>
                    <a:pt x="12219" y="1935"/>
                    <a:pt x="12309" y="1778"/>
                  </a:cubicBezTo>
                  <a:cubicBezTo>
                    <a:pt x="12452" y="1492"/>
                    <a:pt x="12218" y="1183"/>
                    <a:pt x="11916" y="1183"/>
                  </a:cubicBezTo>
                  <a:close/>
                  <a:moveTo>
                    <a:pt x="6093" y="1486"/>
                  </a:moveTo>
                  <a:cubicBezTo>
                    <a:pt x="5938" y="1486"/>
                    <a:pt x="5786" y="1562"/>
                    <a:pt x="5745" y="1727"/>
                  </a:cubicBezTo>
                  <a:cubicBezTo>
                    <a:pt x="5745" y="1778"/>
                    <a:pt x="5745" y="1804"/>
                    <a:pt x="5745" y="1855"/>
                  </a:cubicBezTo>
                  <a:cubicBezTo>
                    <a:pt x="5770" y="2035"/>
                    <a:pt x="5924" y="2189"/>
                    <a:pt x="6104" y="2214"/>
                  </a:cubicBezTo>
                  <a:cubicBezTo>
                    <a:pt x="6114" y="2215"/>
                    <a:pt x="6124" y="2216"/>
                    <a:pt x="6134" y="2216"/>
                  </a:cubicBezTo>
                  <a:cubicBezTo>
                    <a:pt x="6400" y="2216"/>
                    <a:pt x="6585" y="1897"/>
                    <a:pt x="6437" y="1650"/>
                  </a:cubicBezTo>
                  <a:cubicBezTo>
                    <a:pt x="6366" y="1543"/>
                    <a:pt x="6228" y="1486"/>
                    <a:pt x="6093" y="1486"/>
                  </a:cubicBezTo>
                  <a:close/>
                  <a:moveTo>
                    <a:pt x="9380" y="1591"/>
                  </a:moveTo>
                  <a:cubicBezTo>
                    <a:pt x="9348" y="1591"/>
                    <a:pt x="9316" y="1593"/>
                    <a:pt x="9283" y="1599"/>
                  </a:cubicBezTo>
                  <a:cubicBezTo>
                    <a:pt x="8847" y="1676"/>
                    <a:pt x="8565" y="2394"/>
                    <a:pt x="8976" y="2676"/>
                  </a:cubicBezTo>
                  <a:cubicBezTo>
                    <a:pt x="9027" y="2701"/>
                    <a:pt x="9104" y="2753"/>
                    <a:pt x="9181" y="2753"/>
                  </a:cubicBezTo>
                  <a:cubicBezTo>
                    <a:pt x="9222" y="2760"/>
                    <a:pt x="9265" y="2764"/>
                    <a:pt x="9307" y="2764"/>
                  </a:cubicBezTo>
                  <a:cubicBezTo>
                    <a:pt x="9550" y="2764"/>
                    <a:pt x="9793" y="2642"/>
                    <a:pt x="9924" y="2445"/>
                  </a:cubicBezTo>
                  <a:cubicBezTo>
                    <a:pt x="10115" y="2040"/>
                    <a:pt x="9796" y="1591"/>
                    <a:pt x="9380" y="1591"/>
                  </a:cubicBezTo>
                  <a:close/>
                  <a:moveTo>
                    <a:pt x="4129" y="3189"/>
                  </a:moveTo>
                  <a:cubicBezTo>
                    <a:pt x="4052" y="3214"/>
                    <a:pt x="4001" y="3343"/>
                    <a:pt x="4078" y="3394"/>
                  </a:cubicBezTo>
                  <a:lnTo>
                    <a:pt x="4078" y="3419"/>
                  </a:lnTo>
                  <a:lnTo>
                    <a:pt x="4104" y="3419"/>
                  </a:lnTo>
                  <a:cubicBezTo>
                    <a:pt x="4155" y="3419"/>
                    <a:pt x="4232" y="3394"/>
                    <a:pt x="4257" y="3343"/>
                  </a:cubicBezTo>
                  <a:cubicBezTo>
                    <a:pt x="4283" y="3266"/>
                    <a:pt x="4206" y="3189"/>
                    <a:pt x="4129" y="3189"/>
                  </a:cubicBezTo>
                  <a:close/>
                  <a:moveTo>
                    <a:pt x="14587" y="2354"/>
                  </a:moveTo>
                  <a:cubicBezTo>
                    <a:pt x="14547" y="2354"/>
                    <a:pt x="14505" y="2359"/>
                    <a:pt x="14463" y="2368"/>
                  </a:cubicBezTo>
                  <a:cubicBezTo>
                    <a:pt x="14027" y="2445"/>
                    <a:pt x="13745" y="3137"/>
                    <a:pt x="14155" y="3419"/>
                  </a:cubicBezTo>
                  <a:lnTo>
                    <a:pt x="14130" y="3419"/>
                  </a:lnTo>
                  <a:cubicBezTo>
                    <a:pt x="14207" y="3471"/>
                    <a:pt x="14284" y="3496"/>
                    <a:pt x="14360" y="3496"/>
                  </a:cubicBezTo>
                  <a:cubicBezTo>
                    <a:pt x="14415" y="3511"/>
                    <a:pt x="14471" y="3519"/>
                    <a:pt x="14527" y="3519"/>
                  </a:cubicBezTo>
                  <a:cubicBezTo>
                    <a:pt x="14756" y="3519"/>
                    <a:pt x="14980" y="3395"/>
                    <a:pt x="15104" y="3189"/>
                  </a:cubicBezTo>
                  <a:cubicBezTo>
                    <a:pt x="15290" y="2793"/>
                    <a:pt x="14990" y="2354"/>
                    <a:pt x="14587" y="2354"/>
                  </a:cubicBezTo>
                  <a:close/>
                  <a:moveTo>
                    <a:pt x="12388" y="3205"/>
                  </a:moveTo>
                  <a:cubicBezTo>
                    <a:pt x="12371" y="3205"/>
                    <a:pt x="12353" y="3208"/>
                    <a:pt x="12335" y="3214"/>
                  </a:cubicBezTo>
                  <a:cubicBezTo>
                    <a:pt x="12181" y="3240"/>
                    <a:pt x="12078" y="3471"/>
                    <a:pt x="12232" y="3573"/>
                  </a:cubicBezTo>
                  <a:cubicBezTo>
                    <a:pt x="12258" y="3573"/>
                    <a:pt x="12283" y="3599"/>
                    <a:pt x="12309" y="3599"/>
                  </a:cubicBezTo>
                  <a:cubicBezTo>
                    <a:pt x="12323" y="3604"/>
                    <a:pt x="12337" y="3606"/>
                    <a:pt x="12352" y="3606"/>
                  </a:cubicBezTo>
                  <a:cubicBezTo>
                    <a:pt x="12421" y="3606"/>
                    <a:pt x="12498" y="3560"/>
                    <a:pt x="12540" y="3496"/>
                  </a:cubicBezTo>
                  <a:cubicBezTo>
                    <a:pt x="12608" y="3361"/>
                    <a:pt x="12516" y="3205"/>
                    <a:pt x="12388" y="3205"/>
                  </a:cubicBezTo>
                  <a:close/>
                  <a:moveTo>
                    <a:pt x="7478" y="3842"/>
                  </a:moveTo>
                  <a:cubicBezTo>
                    <a:pt x="7323" y="3842"/>
                    <a:pt x="7170" y="3912"/>
                    <a:pt x="7129" y="4061"/>
                  </a:cubicBezTo>
                  <a:lnTo>
                    <a:pt x="7155" y="4061"/>
                  </a:lnTo>
                  <a:cubicBezTo>
                    <a:pt x="7155" y="4112"/>
                    <a:pt x="7155" y="4163"/>
                    <a:pt x="7155" y="4214"/>
                  </a:cubicBezTo>
                  <a:cubicBezTo>
                    <a:pt x="7181" y="4394"/>
                    <a:pt x="7334" y="4522"/>
                    <a:pt x="7514" y="4573"/>
                  </a:cubicBezTo>
                  <a:cubicBezTo>
                    <a:pt x="7796" y="4573"/>
                    <a:pt x="7976" y="4240"/>
                    <a:pt x="7822" y="4009"/>
                  </a:cubicBezTo>
                  <a:cubicBezTo>
                    <a:pt x="7761" y="3900"/>
                    <a:pt x="7619" y="3842"/>
                    <a:pt x="7478" y="3842"/>
                  </a:cubicBezTo>
                  <a:close/>
                  <a:moveTo>
                    <a:pt x="3853" y="5099"/>
                  </a:moveTo>
                  <a:cubicBezTo>
                    <a:pt x="3701" y="5099"/>
                    <a:pt x="3554" y="5169"/>
                    <a:pt x="3514" y="5317"/>
                  </a:cubicBezTo>
                  <a:cubicBezTo>
                    <a:pt x="3514" y="5368"/>
                    <a:pt x="3514" y="5420"/>
                    <a:pt x="3514" y="5471"/>
                  </a:cubicBezTo>
                  <a:cubicBezTo>
                    <a:pt x="3539" y="5650"/>
                    <a:pt x="3693" y="5804"/>
                    <a:pt x="3873" y="5830"/>
                  </a:cubicBezTo>
                  <a:cubicBezTo>
                    <a:pt x="4155" y="5830"/>
                    <a:pt x="4360" y="5522"/>
                    <a:pt x="4206" y="5266"/>
                  </a:cubicBezTo>
                  <a:cubicBezTo>
                    <a:pt x="4133" y="5156"/>
                    <a:pt x="3991" y="5099"/>
                    <a:pt x="3853" y="5099"/>
                  </a:cubicBezTo>
                  <a:close/>
                  <a:moveTo>
                    <a:pt x="7382" y="5816"/>
                  </a:moveTo>
                  <a:cubicBezTo>
                    <a:pt x="7341" y="5816"/>
                    <a:pt x="7300" y="5820"/>
                    <a:pt x="7258" y="5830"/>
                  </a:cubicBezTo>
                  <a:cubicBezTo>
                    <a:pt x="6822" y="5907"/>
                    <a:pt x="6540" y="6625"/>
                    <a:pt x="6924" y="6907"/>
                  </a:cubicBezTo>
                  <a:lnTo>
                    <a:pt x="6950" y="6907"/>
                  </a:lnTo>
                  <a:cubicBezTo>
                    <a:pt x="7001" y="6932"/>
                    <a:pt x="7078" y="6958"/>
                    <a:pt x="7155" y="6984"/>
                  </a:cubicBezTo>
                  <a:cubicBezTo>
                    <a:pt x="7196" y="6991"/>
                    <a:pt x="7238" y="6995"/>
                    <a:pt x="7280" y="6995"/>
                  </a:cubicBezTo>
                  <a:cubicBezTo>
                    <a:pt x="7524" y="6995"/>
                    <a:pt x="7767" y="6869"/>
                    <a:pt x="7899" y="6650"/>
                  </a:cubicBezTo>
                  <a:cubicBezTo>
                    <a:pt x="8085" y="6254"/>
                    <a:pt x="7785" y="5816"/>
                    <a:pt x="7382" y="5816"/>
                  </a:cubicBezTo>
                  <a:close/>
                  <a:moveTo>
                    <a:pt x="1704" y="7231"/>
                  </a:moveTo>
                  <a:cubicBezTo>
                    <a:pt x="1684" y="7231"/>
                    <a:pt x="1663" y="7234"/>
                    <a:pt x="1642" y="7240"/>
                  </a:cubicBezTo>
                  <a:cubicBezTo>
                    <a:pt x="1514" y="7266"/>
                    <a:pt x="1411" y="7497"/>
                    <a:pt x="1539" y="7599"/>
                  </a:cubicBezTo>
                  <a:cubicBezTo>
                    <a:pt x="1565" y="7599"/>
                    <a:pt x="1591" y="7625"/>
                    <a:pt x="1616" y="7625"/>
                  </a:cubicBezTo>
                  <a:cubicBezTo>
                    <a:pt x="1634" y="7629"/>
                    <a:pt x="1653" y="7631"/>
                    <a:pt x="1670" y="7631"/>
                  </a:cubicBezTo>
                  <a:cubicBezTo>
                    <a:pt x="1754" y="7631"/>
                    <a:pt x="1830" y="7586"/>
                    <a:pt x="1873" y="7522"/>
                  </a:cubicBezTo>
                  <a:cubicBezTo>
                    <a:pt x="1940" y="7387"/>
                    <a:pt x="1849" y="7231"/>
                    <a:pt x="1704" y="7231"/>
                  </a:cubicBezTo>
                  <a:close/>
                  <a:moveTo>
                    <a:pt x="5899" y="8599"/>
                  </a:moveTo>
                  <a:cubicBezTo>
                    <a:pt x="5822" y="8599"/>
                    <a:pt x="5770" y="8753"/>
                    <a:pt x="5847" y="8804"/>
                  </a:cubicBezTo>
                  <a:cubicBezTo>
                    <a:pt x="5847" y="8804"/>
                    <a:pt x="5873" y="8804"/>
                    <a:pt x="5873" y="8830"/>
                  </a:cubicBezTo>
                  <a:cubicBezTo>
                    <a:pt x="5924" y="8830"/>
                    <a:pt x="6001" y="8804"/>
                    <a:pt x="6027" y="8753"/>
                  </a:cubicBezTo>
                  <a:cubicBezTo>
                    <a:pt x="6052" y="8676"/>
                    <a:pt x="5975" y="8599"/>
                    <a:pt x="5899" y="8599"/>
                  </a:cubicBezTo>
                  <a:close/>
                  <a:moveTo>
                    <a:pt x="3453" y="8132"/>
                  </a:moveTo>
                  <a:cubicBezTo>
                    <a:pt x="3431" y="8132"/>
                    <a:pt x="3408" y="8134"/>
                    <a:pt x="3386" y="8138"/>
                  </a:cubicBezTo>
                  <a:cubicBezTo>
                    <a:pt x="3103" y="8189"/>
                    <a:pt x="2924" y="8651"/>
                    <a:pt x="3206" y="8830"/>
                  </a:cubicBezTo>
                  <a:cubicBezTo>
                    <a:pt x="3232" y="8856"/>
                    <a:pt x="3283" y="8856"/>
                    <a:pt x="3334" y="8881"/>
                  </a:cubicBezTo>
                  <a:cubicBezTo>
                    <a:pt x="3357" y="8885"/>
                    <a:pt x="3380" y="8886"/>
                    <a:pt x="3403" y="8886"/>
                  </a:cubicBezTo>
                  <a:cubicBezTo>
                    <a:pt x="3558" y="8886"/>
                    <a:pt x="3706" y="8810"/>
                    <a:pt x="3796" y="8676"/>
                  </a:cubicBezTo>
                  <a:cubicBezTo>
                    <a:pt x="3915" y="8415"/>
                    <a:pt x="3726" y="8132"/>
                    <a:pt x="3453" y="8132"/>
                  </a:cubicBezTo>
                  <a:close/>
                  <a:moveTo>
                    <a:pt x="7730" y="8742"/>
                  </a:moveTo>
                  <a:cubicBezTo>
                    <a:pt x="7579" y="8742"/>
                    <a:pt x="7427" y="8819"/>
                    <a:pt x="7386" y="8984"/>
                  </a:cubicBezTo>
                  <a:cubicBezTo>
                    <a:pt x="7386" y="9010"/>
                    <a:pt x="7386" y="9061"/>
                    <a:pt x="7386" y="9112"/>
                  </a:cubicBezTo>
                  <a:cubicBezTo>
                    <a:pt x="7437" y="9292"/>
                    <a:pt x="7565" y="9445"/>
                    <a:pt x="7745" y="9471"/>
                  </a:cubicBezTo>
                  <a:cubicBezTo>
                    <a:pt x="8027" y="9471"/>
                    <a:pt x="8232" y="9163"/>
                    <a:pt x="8052" y="8907"/>
                  </a:cubicBezTo>
                  <a:cubicBezTo>
                    <a:pt x="7993" y="8800"/>
                    <a:pt x="7862" y="8742"/>
                    <a:pt x="7730" y="8742"/>
                  </a:cubicBezTo>
                  <a:close/>
                  <a:moveTo>
                    <a:pt x="4824" y="10739"/>
                  </a:moveTo>
                  <a:cubicBezTo>
                    <a:pt x="4782" y="10739"/>
                    <a:pt x="4738" y="10744"/>
                    <a:pt x="4693" y="10753"/>
                  </a:cubicBezTo>
                  <a:cubicBezTo>
                    <a:pt x="4257" y="10830"/>
                    <a:pt x="4001" y="11522"/>
                    <a:pt x="4411" y="11805"/>
                  </a:cubicBezTo>
                  <a:lnTo>
                    <a:pt x="4386" y="11805"/>
                  </a:lnTo>
                  <a:cubicBezTo>
                    <a:pt x="4463" y="11856"/>
                    <a:pt x="4539" y="11881"/>
                    <a:pt x="4616" y="11907"/>
                  </a:cubicBezTo>
                  <a:cubicBezTo>
                    <a:pt x="4658" y="11915"/>
                    <a:pt x="4699" y="11918"/>
                    <a:pt x="4739" y="11918"/>
                  </a:cubicBezTo>
                  <a:cubicBezTo>
                    <a:pt x="4978" y="11918"/>
                    <a:pt x="5203" y="11793"/>
                    <a:pt x="5334" y="11574"/>
                  </a:cubicBezTo>
                  <a:cubicBezTo>
                    <a:pt x="5544" y="11178"/>
                    <a:pt x="5246" y="10739"/>
                    <a:pt x="4824" y="10739"/>
                  </a:cubicBezTo>
                  <a:close/>
                  <a:moveTo>
                    <a:pt x="816" y="10950"/>
                  </a:moveTo>
                  <a:cubicBezTo>
                    <a:pt x="784" y="10950"/>
                    <a:pt x="751" y="10953"/>
                    <a:pt x="719" y="10958"/>
                  </a:cubicBezTo>
                  <a:cubicBezTo>
                    <a:pt x="283" y="11035"/>
                    <a:pt x="1" y="11753"/>
                    <a:pt x="411" y="12035"/>
                  </a:cubicBezTo>
                  <a:cubicBezTo>
                    <a:pt x="462" y="12061"/>
                    <a:pt x="539" y="12087"/>
                    <a:pt x="616" y="12112"/>
                  </a:cubicBezTo>
                  <a:cubicBezTo>
                    <a:pt x="658" y="12120"/>
                    <a:pt x="700" y="12123"/>
                    <a:pt x="742" y="12123"/>
                  </a:cubicBezTo>
                  <a:cubicBezTo>
                    <a:pt x="986" y="12123"/>
                    <a:pt x="1229" y="12001"/>
                    <a:pt x="1360" y="11805"/>
                  </a:cubicBezTo>
                  <a:cubicBezTo>
                    <a:pt x="1550" y="11400"/>
                    <a:pt x="1232" y="10950"/>
                    <a:pt x="816" y="1095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98" name="Google Shape;598;p13"/>
            <p:cNvSpPr/>
            <p:nvPr/>
          </p:nvSpPr>
          <p:spPr>
            <a:xfrm rot="718822">
              <a:off x="8018037" y="2549860"/>
              <a:ext cx="697670" cy="1395916"/>
            </a:xfrm>
            <a:custGeom>
              <a:avLst/>
              <a:gdLst/>
              <a:ahLst/>
              <a:cxnLst/>
              <a:rect l="l" t="t" r="r" b="b"/>
              <a:pathLst>
                <a:path w="30218" h="60461" extrusionOk="0">
                  <a:moveTo>
                    <a:pt x="29718" y="1"/>
                  </a:moveTo>
                  <a:cubicBezTo>
                    <a:pt x="29628" y="1"/>
                    <a:pt x="29537" y="37"/>
                    <a:pt x="29464" y="124"/>
                  </a:cubicBezTo>
                  <a:cubicBezTo>
                    <a:pt x="15053" y="18330"/>
                    <a:pt x="4052" y="40716"/>
                    <a:pt x="52" y="60025"/>
                  </a:cubicBezTo>
                  <a:cubicBezTo>
                    <a:pt x="1" y="60230"/>
                    <a:pt x="129" y="60409"/>
                    <a:pt x="334" y="60461"/>
                  </a:cubicBezTo>
                  <a:lnTo>
                    <a:pt x="411" y="60461"/>
                  </a:lnTo>
                  <a:cubicBezTo>
                    <a:pt x="565" y="60461"/>
                    <a:pt x="719" y="60333"/>
                    <a:pt x="744" y="60179"/>
                  </a:cubicBezTo>
                  <a:cubicBezTo>
                    <a:pt x="4745" y="40947"/>
                    <a:pt x="15668" y="18689"/>
                    <a:pt x="30028" y="560"/>
                  </a:cubicBezTo>
                  <a:cubicBezTo>
                    <a:pt x="30218" y="294"/>
                    <a:pt x="29972" y="1"/>
                    <a:pt x="29718"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599" name="Google Shape;599;p13"/>
          <p:cNvGrpSpPr/>
          <p:nvPr/>
        </p:nvGrpSpPr>
        <p:grpSpPr>
          <a:xfrm rot="9505959">
            <a:off x="10726424" y="5595717"/>
            <a:ext cx="2471667" cy="2426569"/>
            <a:chOff x="7928300" y="-514224"/>
            <a:chExt cx="1853722" cy="1819900"/>
          </a:xfrm>
        </p:grpSpPr>
        <p:sp>
          <p:nvSpPr>
            <p:cNvPr id="600" name="Google Shape;600;p13"/>
            <p:cNvSpPr/>
            <p:nvPr/>
          </p:nvSpPr>
          <p:spPr>
            <a:xfrm>
              <a:off x="7928300" y="-454883"/>
              <a:ext cx="1760560" cy="1748943"/>
            </a:xfrm>
            <a:custGeom>
              <a:avLst/>
              <a:gdLst/>
              <a:ahLst/>
              <a:cxnLst/>
              <a:rect l="l" t="t" r="r" b="b"/>
              <a:pathLst>
                <a:path w="63046" h="62630" extrusionOk="0">
                  <a:moveTo>
                    <a:pt x="36994" y="0"/>
                  </a:moveTo>
                  <a:lnTo>
                    <a:pt x="1035" y="26386"/>
                  </a:lnTo>
                  <a:cubicBezTo>
                    <a:pt x="168" y="27019"/>
                    <a:pt x="1" y="28220"/>
                    <a:pt x="635" y="29088"/>
                  </a:cubicBezTo>
                  <a:lnTo>
                    <a:pt x="24952" y="62245"/>
                  </a:lnTo>
                  <a:cubicBezTo>
                    <a:pt x="25130" y="62501"/>
                    <a:pt x="25412" y="62629"/>
                    <a:pt x="25702" y="62629"/>
                  </a:cubicBezTo>
                  <a:cubicBezTo>
                    <a:pt x="25904" y="62629"/>
                    <a:pt x="26109" y="62568"/>
                    <a:pt x="26286" y="62445"/>
                  </a:cubicBezTo>
                  <a:lnTo>
                    <a:pt x="63046" y="35492"/>
                  </a:lnTo>
                  <a:lnTo>
                    <a:pt x="36994" y="0"/>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01" name="Google Shape;601;p13"/>
            <p:cNvSpPr/>
            <p:nvPr/>
          </p:nvSpPr>
          <p:spPr>
            <a:xfrm>
              <a:off x="7969294" y="272619"/>
              <a:ext cx="748027" cy="970813"/>
            </a:xfrm>
            <a:custGeom>
              <a:avLst/>
              <a:gdLst/>
              <a:ahLst/>
              <a:cxnLst/>
              <a:rect l="l" t="t" r="r" b="b"/>
              <a:pathLst>
                <a:path w="26787" h="34765" extrusionOk="0">
                  <a:moveTo>
                    <a:pt x="2469" y="0"/>
                  </a:moveTo>
                  <a:lnTo>
                    <a:pt x="568" y="1401"/>
                  </a:lnTo>
                  <a:cubicBezTo>
                    <a:pt x="101" y="1768"/>
                    <a:pt x="1" y="2435"/>
                    <a:pt x="368" y="2902"/>
                  </a:cubicBezTo>
                  <a:lnTo>
                    <a:pt x="23417" y="34358"/>
                  </a:lnTo>
                  <a:cubicBezTo>
                    <a:pt x="23622" y="34624"/>
                    <a:pt x="23939" y="34764"/>
                    <a:pt x="24253" y="34764"/>
                  </a:cubicBezTo>
                  <a:cubicBezTo>
                    <a:pt x="24452" y="34764"/>
                    <a:pt x="24650" y="34708"/>
                    <a:pt x="24818" y="34592"/>
                  </a:cubicBezTo>
                  <a:lnTo>
                    <a:pt x="26786" y="33124"/>
                  </a:lnTo>
                  <a:lnTo>
                    <a:pt x="2469" y="0"/>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02" name="Google Shape;602;p13"/>
            <p:cNvSpPr/>
            <p:nvPr/>
          </p:nvSpPr>
          <p:spPr>
            <a:xfrm>
              <a:off x="7974879" y="316378"/>
              <a:ext cx="683744" cy="926887"/>
            </a:xfrm>
            <a:custGeom>
              <a:avLst/>
              <a:gdLst/>
              <a:ahLst/>
              <a:cxnLst/>
              <a:rect l="l" t="t" r="r" b="b"/>
              <a:pathLst>
                <a:path w="24485" h="33192" extrusionOk="0">
                  <a:moveTo>
                    <a:pt x="201" y="1"/>
                  </a:moveTo>
                  <a:cubicBezTo>
                    <a:pt x="134" y="101"/>
                    <a:pt x="68" y="201"/>
                    <a:pt x="1" y="334"/>
                  </a:cubicBezTo>
                  <a:lnTo>
                    <a:pt x="24118" y="33191"/>
                  </a:lnTo>
                  <a:cubicBezTo>
                    <a:pt x="24251" y="33191"/>
                    <a:pt x="24385" y="33158"/>
                    <a:pt x="24485" y="33091"/>
                  </a:cubicBezTo>
                  <a:lnTo>
                    <a:pt x="201"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03" name="Google Shape;603;p13"/>
            <p:cNvSpPr/>
            <p:nvPr/>
          </p:nvSpPr>
          <p:spPr>
            <a:xfrm>
              <a:off x="8024251" y="-514224"/>
              <a:ext cx="1757767" cy="1745368"/>
            </a:xfrm>
            <a:custGeom>
              <a:avLst/>
              <a:gdLst/>
              <a:ahLst/>
              <a:cxnLst/>
              <a:rect l="l" t="t" r="r" b="b"/>
              <a:pathLst>
                <a:path w="62946" h="62502" extrusionOk="0">
                  <a:moveTo>
                    <a:pt x="36883" y="0"/>
                  </a:moveTo>
                  <a:cubicBezTo>
                    <a:pt x="36619" y="0"/>
                    <a:pt x="36354" y="83"/>
                    <a:pt x="36127" y="257"/>
                  </a:cubicBezTo>
                  <a:lnTo>
                    <a:pt x="735" y="26209"/>
                  </a:lnTo>
                  <a:cubicBezTo>
                    <a:pt x="134" y="26643"/>
                    <a:pt x="1" y="27477"/>
                    <a:pt x="434" y="28077"/>
                  </a:cubicBezTo>
                  <a:lnTo>
                    <a:pt x="25686" y="62502"/>
                  </a:lnTo>
                  <a:lnTo>
                    <a:pt x="62412" y="35549"/>
                  </a:lnTo>
                  <a:cubicBezTo>
                    <a:pt x="62846" y="35215"/>
                    <a:pt x="62946" y="34615"/>
                    <a:pt x="62612" y="34215"/>
                  </a:cubicBezTo>
                  <a:lnTo>
                    <a:pt x="37928" y="524"/>
                  </a:lnTo>
                  <a:cubicBezTo>
                    <a:pt x="37668" y="184"/>
                    <a:pt x="37277" y="0"/>
                    <a:pt x="3688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04" name="Google Shape;604;p13"/>
            <p:cNvSpPr/>
            <p:nvPr/>
          </p:nvSpPr>
          <p:spPr>
            <a:xfrm>
              <a:off x="8538436" y="77926"/>
              <a:ext cx="581287" cy="715411"/>
            </a:xfrm>
            <a:custGeom>
              <a:avLst/>
              <a:gdLst/>
              <a:ahLst/>
              <a:cxnLst/>
              <a:rect l="l" t="t" r="r" b="b"/>
              <a:pathLst>
                <a:path w="20816" h="25619" fill="none" extrusionOk="0">
                  <a:moveTo>
                    <a:pt x="18047" y="25619"/>
                  </a:moveTo>
                  <a:lnTo>
                    <a:pt x="1" y="1034"/>
                  </a:lnTo>
                  <a:moveTo>
                    <a:pt x="19448" y="24618"/>
                  </a:moveTo>
                  <a:lnTo>
                    <a:pt x="1369" y="0"/>
                  </a:lnTo>
                  <a:moveTo>
                    <a:pt x="20816" y="23584"/>
                  </a:moveTo>
                  <a:lnTo>
                    <a:pt x="4471" y="1301"/>
                  </a:lnTo>
                </a:path>
              </a:pathLst>
            </a:custGeom>
            <a:solidFill>
              <a:schemeClr val="accent4"/>
            </a:solidFill>
            <a:ln w="19050" cap="flat" cmpd="sng">
              <a:solidFill>
                <a:srgbClr val="FFFFFF"/>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05" name="Google Shape;605;p13"/>
            <p:cNvSpPr/>
            <p:nvPr/>
          </p:nvSpPr>
          <p:spPr>
            <a:xfrm>
              <a:off x="8014952" y="272619"/>
              <a:ext cx="702370" cy="942692"/>
            </a:xfrm>
            <a:custGeom>
              <a:avLst/>
              <a:gdLst/>
              <a:ahLst/>
              <a:cxnLst/>
              <a:rect l="l" t="t" r="r" b="b"/>
              <a:pathLst>
                <a:path w="25152" h="33758" extrusionOk="0">
                  <a:moveTo>
                    <a:pt x="834" y="0"/>
                  </a:moveTo>
                  <a:lnTo>
                    <a:pt x="0" y="634"/>
                  </a:lnTo>
                  <a:lnTo>
                    <a:pt x="24318" y="33758"/>
                  </a:lnTo>
                  <a:lnTo>
                    <a:pt x="25151" y="33124"/>
                  </a:lnTo>
                  <a:lnTo>
                    <a:pt x="834" y="0"/>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06" name="Google Shape;606;p13"/>
            <p:cNvSpPr/>
            <p:nvPr/>
          </p:nvSpPr>
          <p:spPr>
            <a:xfrm>
              <a:off x="8435979" y="1124918"/>
              <a:ext cx="204020" cy="180759"/>
            </a:xfrm>
            <a:custGeom>
              <a:avLst/>
              <a:gdLst/>
              <a:ahLst/>
              <a:cxnLst/>
              <a:rect l="l" t="t" r="r" b="b"/>
              <a:pathLst>
                <a:path w="7306" h="6473" extrusionOk="0">
                  <a:moveTo>
                    <a:pt x="5571" y="1"/>
                  </a:moveTo>
                  <a:lnTo>
                    <a:pt x="1" y="4104"/>
                  </a:lnTo>
                  <a:lnTo>
                    <a:pt x="1535" y="4804"/>
                  </a:lnTo>
                  <a:lnTo>
                    <a:pt x="1769" y="6472"/>
                  </a:lnTo>
                  <a:lnTo>
                    <a:pt x="7306" y="2403"/>
                  </a:lnTo>
                  <a:lnTo>
                    <a:pt x="5571"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07" name="Google Shape;607;p13"/>
            <p:cNvSpPr/>
            <p:nvPr/>
          </p:nvSpPr>
          <p:spPr>
            <a:xfrm>
              <a:off x="7991662" y="298701"/>
              <a:ext cx="691200" cy="933393"/>
            </a:xfrm>
            <a:custGeom>
              <a:avLst/>
              <a:gdLst/>
              <a:ahLst/>
              <a:cxnLst/>
              <a:rect l="l" t="t" r="r" b="b"/>
              <a:pathLst>
                <a:path w="24752" h="33425" extrusionOk="0">
                  <a:moveTo>
                    <a:pt x="434" y="0"/>
                  </a:moveTo>
                  <a:lnTo>
                    <a:pt x="0" y="300"/>
                  </a:lnTo>
                  <a:lnTo>
                    <a:pt x="24318" y="33424"/>
                  </a:lnTo>
                  <a:lnTo>
                    <a:pt x="24751" y="33090"/>
                  </a:lnTo>
                  <a:lnTo>
                    <a:pt x="434"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08" name="Google Shape;608;p13"/>
            <p:cNvSpPr/>
            <p:nvPr/>
          </p:nvSpPr>
          <p:spPr>
            <a:xfrm>
              <a:off x="8679096" y="377863"/>
              <a:ext cx="1102926" cy="858624"/>
            </a:xfrm>
            <a:custGeom>
              <a:avLst/>
              <a:gdLst/>
              <a:ahLst/>
              <a:cxnLst/>
              <a:rect l="l" t="t" r="r" b="b"/>
              <a:pathLst>
                <a:path w="39496" h="30556" extrusionOk="0">
                  <a:moveTo>
                    <a:pt x="37528" y="0"/>
                  </a:moveTo>
                  <a:lnTo>
                    <a:pt x="1" y="27520"/>
                  </a:lnTo>
                  <a:lnTo>
                    <a:pt x="2236" y="30556"/>
                  </a:lnTo>
                  <a:lnTo>
                    <a:pt x="38962" y="3603"/>
                  </a:lnTo>
                  <a:cubicBezTo>
                    <a:pt x="39396" y="3269"/>
                    <a:pt x="39496" y="2669"/>
                    <a:pt x="39162" y="2235"/>
                  </a:cubicBezTo>
                  <a:lnTo>
                    <a:pt x="37528"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609" name="Google Shape;609;p13"/>
          <p:cNvGrpSpPr/>
          <p:nvPr/>
        </p:nvGrpSpPr>
        <p:grpSpPr>
          <a:xfrm>
            <a:off x="945533" y="1672986"/>
            <a:ext cx="10301600" cy="4571417"/>
            <a:chOff x="709144" y="1137300"/>
            <a:chExt cx="7726200" cy="3546300"/>
          </a:xfrm>
        </p:grpSpPr>
        <p:sp>
          <p:nvSpPr>
            <p:cNvPr id="610" name="Google Shape;610;p13"/>
            <p:cNvSpPr/>
            <p:nvPr/>
          </p:nvSpPr>
          <p:spPr>
            <a:xfrm>
              <a:off x="785344" y="1213500"/>
              <a:ext cx="7650000" cy="3470100"/>
            </a:xfrm>
            <a:prstGeom prst="roundRect">
              <a:avLst>
                <a:gd name="adj" fmla="val 8345"/>
              </a:avLst>
            </a:prstGeom>
            <a:solidFill>
              <a:schemeClr val="accen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11" name="Google Shape;611;p13"/>
            <p:cNvSpPr/>
            <p:nvPr/>
          </p:nvSpPr>
          <p:spPr>
            <a:xfrm>
              <a:off x="709144" y="1137300"/>
              <a:ext cx="7650000" cy="3470100"/>
            </a:xfrm>
            <a:prstGeom prst="roundRect">
              <a:avLst>
                <a:gd name="adj" fmla="val 8345"/>
              </a:avLst>
            </a:prstGeom>
            <a:solidFill>
              <a:schemeClr val="l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612" name="Google Shape;612;p13"/>
          <p:cNvSpPr txBox="1">
            <a:spLocks noGrp="1"/>
          </p:cNvSpPr>
          <p:nvPr>
            <p:ph type="title" hasCustomPrompt="1"/>
          </p:nvPr>
        </p:nvSpPr>
        <p:spPr>
          <a:xfrm>
            <a:off x="3432033" y="2187884"/>
            <a:ext cx="978000" cy="5408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3"/>
              </a:buClr>
              <a:buSzPts val="2000"/>
              <a:buNone/>
              <a:defRPr sz="4000">
                <a:solidFill>
                  <a:schemeClr val="dk1"/>
                </a:solidFill>
              </a:defRPr>
            </a:lvl1pPr>
            <a:lvl2pPr lvl="1" algn="ctr" rtl="0">
              <a:spcBef>
                <a:spcPts val="0"/>
              </a:spcBef>
              <a:spcAft>
                <a:spcPts val="0"/>
              </a:spcAft>
              <a:buClr>
                <a:schemeClr val="accent3"/>
              </a:buClr>
              <a:buSzPts val="2000"/>
              <a:buNone/>
              <a:defRPr sz="2667">
                <a:solidFill>
                  <a:schemeClr val="accent3"/>
                </a:solidFill>
              </a:defRPr>
            </a:lvl2pPr>
            <a:lvl3pPr lvl="2" algn="ctr" rtl="0">
              <a:spcBef>
                <a:spcPts val="0"/>
              </a:spcBef>
              <a:spcAft>
                <a:spcPts val="0"/>
              </a:spcAft>
              <a:buClr>
                <a:schemeClr val="accent3"/>
              </a:buClr>
              <a:buSzPts val="2000"/>
              <a:buNone/>
              <a:defRPr sz="2667">
                <a:solidFill>
                  <a:schemeClr val="accent3"/>
                </a:solidFill>
              </a:defRPr>
            </a:lvl3pPr>
            <a:lvl4pPr lvl="3" algn="ctr" rtl="0">
              <a:spcBef>
                <a:spcPts val="0"/>
              </a:spcBef>
              <a:spcAft>
                <a:spcPts val="0"/>
              </a:spcAft>
              <a:buClr>
                <a:schemeClr val="accent3"/>
              </a:buClr>
              <a:buSzPts val="2000"/>
              <a:buNone/>
              <a:defRPr sz="2667">
                <a:solidFill>
                  <a:schemeClr val="accent3"/>
                </a:solidFill>
              </a:defRPr>
            </a:lvl4pPr>
            <a:lvl5pPr lvl="4" algn="ctr" rtl="0">
              <a:spcBef>
                <a:spcPts val="0"/>
              </a:spcBef>
              <a:spcAft>
                <a:spcPts val="0"/>
              </a:spcAft>
              <a:buClr>
                <a:schemeClr val="accent3"/>
              </a:buClr>
              <a:buSzPts val="2000"/>
              <a:buNone/>
              <a:defRPr sz="2667">
                <a:solidFill>
                  <a:schemeClr val="accent3"/>
                </a:solidFill>
              </a:defRPr>
            </a:lvl5pPr>
            <a:lvl6pPr lvl="5" algn="ctr" rtl="0">
              <a:spcBef>
                <a:spcPts val="0"/>
              </a:spcBef>
              <a:spcAft>
                <a:spcPts val="0"/>
              </a:spcAft>
              <a:buClr>
                <a:schemeClr val="accent3"/>
              </a:buClr>
              <a:buSzPts val="2000"/>
              <a:buNone/>
              <a:defRPr sz="2667">
                <a:solidFill>
                  <a:schemeClr val="accent3"/>
                </a:solidFill>
              </a:defRPr>
            </a:lvl6pPr>
            <a:lvl7pPr lvl="6" algn="ctr" rtl="0">
              <a:spcBef>
                <a:spcPts val="0"/>
              </a:spcBef>
              <a:spcAft>
                <a:spcPts val="0"/>
              </a:spcAft>
              <a:buClr>
                <a:schemeClr val="accent3"/>
              </a:buClr>
              <a:buSzPts val="2000"/>
              <a:buNone/>
              <a:defRPr sz="2667">
                <a:solidFill>
                  <a:schemeClr val="accent3"/>
                </a:solidFill>
              </a:defRPr>
            </a:lvl7pPr>
            <a:lvl8pPr lvl="7" algn="ctr" rtl="0">
              <a:spcBef>
                <a:spcPts val="0"/>
              </a:spcBef>
              <a:spcAft>
                <a:spcPts val="0"/>
              </a:spcAft>
              <a:buClr>
                <a:schemeClr val="accent3"/>
              </a:buClr>
              <a:buSzPts val="2000"/>
              <a:buNone/>
              <a:defRPr sz="2667">
                <a:solidFill>
                  <a:schemeClr val="accent3"/>
                </a:solidFill>
              </a:defRPr>
            </a:lvl8pPr>
            <a:lvl9pPr lvl="8" algn="ctr" rtl="0">
              <a:spcBef>
                <a:spcPts val="0"/>
              </a:spcBef>
              <a:spcAft>
                <a:spcPts val="0"/>
              </a:spcAft>
              <a:buClr>
                <a:schemeClr val="accent3"/>
              </a:buClr>
              <a:buSzPts val="2000"/>
              <a:buNone/>
              <a:defRPr sz="2667">
                <a:solidFill>
                  <a:schemeClr val="accent3"/>
                </a:solidFill>
              </a:defRPr>
            </a:lvl9pPr>
          </a:lstStyle>
          <a:p>
            <a:r>
              <a:t>xx%</a:t>
            </a:r>
          </a:p>
        </p:txBody>
      </p:sp>
      <p:sp>
        <p:nvSpPr>
          <p:cNvPr id="613" name="Google Shape;613;p13"/>
          <p:cNvSpPr txBox="1">
            <a:spLocks noGrp="1"/>
          </p:cNvSpPr>
          <p:nvPr>
            <p:ph type="subTitle" idx="1"/>
          </p:nvPr>
        </p:nvSpPr>
        <p:spPr>
          <a:xfrm>
            <a:off x="2217433" y="2905473"/>
            <a:ext cx="3407200" cy="435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lt2"/>
              </a:buClr>
              <a:buSzPts val="2800"/>
              <a:buNone/>
              <a:defRPr sz="2000" b="1">
                <a:solidFill>
                  <a:schemeClr val="lt2"/>
                </a:solidFill>
                <a:latin typeface="Josefin Sans"/>
                <a:ea typeface="Josefin Sans"/>
                <a:cs typeface="Josefin Sans"/>
                <a:sym typeface="Josefin Sans"/>
              </a:defRPr>
            </a:lvl1pPr>
            <a:lvl2pPr lvl="1" algn="ctr" rtl="0">
              <a:lnSpc>
                <a:spcPct val="100000"/>
              </a:lnSpc>
              <a:spcBef>
                <a:spcPts val="0"/>
              </a:spcBef>
              <a:spcAft>
                <a:spcPts val="0"/>
              </a:spcAft>
              <a:buClr>
                <a:schemeClr val="lt2"/>
              </a:buClr>
              <a:buSzPts val="2800"/>
              <a:buNone/>
              <a:defRPr sz="3733">
                <a:solidFill>
                  <a:schemeClr val="lt2"/>
                </a:solidFill>
              </a:defRPr>
            </a:lvl2pPr>
            <a:lvl3pPr lvl="2" algn="ctr" rtl="0">
              <a:lnSpc>
                <a:spcPct val="100000"/>
              </a:lnSpc>
              <a:spcBef>
                <a:spcPts val="0"/>
              </a:spcBef>
              <a:spcAft>
                <a:spcPts val="0"/>
              </a:spcAft>
              <a:buClr>
                <a:schemeClr val="lt2"/>
              </a:buClr>
              <a:buSzPts val="2800"/>
              <a:buNone/>
              <a:defRPr sz="3733">
                <a:solidFill>
                  <a:schemeClr val="lt2"/>
                </a:solidFill>
              </a:defRPr>
            </a:lvl3pPr>
            <a:lvl4pPr lvl="3" algn="ctr" rtl="0">
              <a:lnSpc>
                <a:spcPct val="100000"/>
              </a:lnSpc>
              <a:spcBef>
                <a:spcPts val="0"/>
              </a:spcBef>
              <a:spcAft>
                <a:spcPts val="0"/>
              </a:spcAft>
              <a:buClr>
                <a:schemeClr val="lt2"/>
              </a:buClr>
              <a:buSzPts val="2800"/>
              <a:buNone/>
              <a:defRPr sz="3733">
                <a:solidFill>
                  <a:schemeClr val="lt2"/>
                </a:solidFill>
              </a:defRPr>
            </a:lvl4pPr>
            <a:lvl5pPr lvl="4" algn="ctr" rtl="0">
              <a:lnSpc>
                <a:spcPct val="100000"/>
              </a:lnSpc>
              <a:spcBef>
                <a:spcPts val="0"/>
              </a:spcBef>
              <a:spcAft>
                <a:spcPts val="0"/>
              </a:spcAft>
              <a:buClr>
                <a:schemeClr val="lt2"/>
              </a:buClr>
              <a:buSzPts val="2800"/>
              <a:buNone/>
              <a:defRPr sz="3733">
                <a:solidFill>
                  <a:schemeClr val="lt2"/>
                </a:solidFill>
              </a:defRPr>
            </a:lvl5pPr>
            <a:lvl6pPr lvl="5" algn="ctr" rtl="0">
              <a:lnSpc>
                <a:spcPct val="100000"/>
              </a:lnSpc>
              <a:spcBef>
                <a:spcPts val="0"/>
              </a:spcBef>
              <a:spcAft>
                <a:spcPts val="0"/>
              </a:spcAft>
              <a:buClr>
                <a:schemeClr val="lt2"/>
              </a:buClr>
              <a:buSzPts val="2800"/>
              <a:buNone/>
              <a:defRPr sz="3733">
                <a:solidFill>
                  <a:schemeClr val="lt2"/>
                </a:solidFill>
              </a:defRPr>
            </a:lvl6pPr>
            <a:lvl7pPr lvl="6" algn="ctr" rtl="0">
              <a:lnSpc>
                <a:spcPct val="100000"/>
              </a:lnSpc>
              <a:spcBef>
                <a:spcPts val="0"/>
              </a:spcBef>
              <a:spcAft>
                <a:spcPts val="0"/>
              </a:spcAft>
              <a:buClr>
                <a:schemeClr val="lt2"/>
              </a:buClr>
              <a:buSzPts val="2800"/>
              <a:buNone/>
              <a:defRPr sz="3733">
                <a:solidFill>
                  <a:schemeClr val="lt2"/>
                </a:solidFill>
              </a:defRPr>
            </a:lvl7pPr>
            <a:lvl8pPr lvl="7" algn="ctr" rtl="0">
              <a:lnSpc>
                <a:spcPct val="100000"/>
              </a:lnSpc>
              <a:spcBef>
                <a:spcPts val="0"/>
              </a:spcBef>
              <a:spcAft>
                <a:spcPts val="0"/>
              </a:spcAft>
              <a:buClr>
                <a:schemeClr val="lt2"/>
              </a:buClr>
              <a:buSzPts val="2800"/>
              <a:buNone/>
              <a:defRPr sz="3733">
                <a:solidFill>
                  <a:schemeClr val="lt2"/>
                </a:solidFill>
              </a:defRPr>
            </a:lvl8pPr>
            <a:lvl9pPr lvl="8" algn="ctr" rtl="0">
              <a:lnSpc>
                <a:spcPct val="100000"/>
              </a:lnSpc>
              <a:spcBef>
                <a:spcPts val="0"/>
              </a:spcBef>
              <a:spcAft>
                <a:spcPts val="0"/>
              </a:spcAft>
              <a:buClr>
                <a:schemeClr val="lt2"/>
              </a:buClr>
              <a:buSzPts val="2800"/>
              <a:buNone/>
              <a:defRPr sz="3733">
                <a:solidFill>
                  <a:schemeClr val="lt2"/>
                </a:solidFill>
              </a:defRPr>
            </a:lvl9pPr>
          </a:lstStyle>
          <a:p>
            <a:endParaRPr/>
          </a:p>
        </p:txBody>
      </p:sp>
      <p:sp>
        <p:nvSpPr>
          <p:cNvPr id="614" name="Google Shape;614;p13"/>
          <p:cNvSpPr txBox="1">
            <a:spLocks noGrp="1"/>
          </p:cNvSpPr>
          <p:nvPr>
            <p:ph type="subTitle" idx="2"/>
          </p:nvPr>
        </p:nvSpPr>
        <p:spPr>
          <a:xfrm>
            <a:off x="1978633" y="3325367"/>
            <a:ext cx="3884800" cy="540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2800"/>
              <a:buNone/>
              <a:defRPr/>
            </a:lvl1pPr>
            <a:lvl2pPr lvl="1" algn="ctr" rtl="0">
              <a:lnSpc>
                <a:spcPct val="100000"/>
              </a:lnSpc>
              <a:spcBef>
                <a:spcPts val="0"/>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sp>
        <p:nvSpPr>
          <p:cNvPr id="615" name="Google Shape;615;p13"/>
          <p:cNvSpPr txBox="1">
            <a:spLocks noGrp="1"/>
          </p:cNvSpPr>
          <p:nvPr>
            <p:ph type="title" idx="3" hasCustomPrompt="1"/>
          </p:nvPr>
        </p:nvSpPr>
        <p:spPr>
          <a:xfrm>
            <a:off x="7781967" y="2187884"/>
            <a:ext cx="978000" cy="5408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3"/>
              </a:buClr>
              <a:buSzPts val="2000"/>
              <a:buNone/>
              <a:defRPr sz="4000">
                <a:solidFill>
                  <a:schemeClr val="dk1"/>
                </a:solidFill>
              </a:defRPr>
            </a:lvl1pPr>
            <a:lvl2pPr lvl="1" algn="ctr" rtl="0">
              <a:spcBef>
                <a:spcPts val="0"/>
              </a:spcBef>
              <a:spcAft>
                <a:spcPts val="0"/>
              </a:spcAft>
              <a:buClr>
                <a:schemeClr val="accent3"/>
              </a:buClr>
              <a:buSzPts val="2000"/>
              <a:buNone/>
              <a:defRPr sz="2667">
                <a:solidFill>
                  <a:schemeClr val="accent3"/>
                </a:solidFill>
              </a:defRPr>
            </a:lvl2pPr>
            <a:lvl3pPr lvl="2" algn="ctr" rtl="0">
              <a:spcBef>
                <a:spcPts val="0"/>
              </a:spcBef>
              <a:spcAft>
                <a:spcPts val="0"/>
              </a:spcAft>
              <a:buClr>
                <a:schemeClr val="accent3"/>
              </a:buClr>
              <a:buSzPts val="2000"/>
              <a:buNone/>
              <a:defRPr sz="2667">
                <a:solidFill>
                  <a:schemeClr val="accent3"/>
                </a:solidFill>
              </a:defRPr>
            </a:lvl3pPr>
            <a:lvl4pPr lvl="3" algn="ctr" rtl="0">
              <a:spcBef>
                <a:spcPts val="0"/>
              </a:spcBef>
              <a:spcAft>
                <a:spcPts val="0"/>
              </a:spcAft>
              <a:buClr>
                <a:schemeClr val="accent3"/>
              </a:buClr>
              <a:buSzPts val="2000"/>
              <a:buNone/>
              <a:defRPr sz="2667">
                <a:solidFill>
                  <a:schemeClr val="accent3"/>
                </a:solidFill>
              </a:defRPr>
            </a:lvl4pPr>
            <a:lvl5pPr lvl="4" algn="ctr" rtl="0">
              <a:spcBef>
                <a:spcPts val="0"/>
              </a:spcBef>
              <a:spcAft>
                <a:spcPts val="0"/>
              </a:spcAft>
              <a:buClr>
                <a:schemeClr val="accent3"/>
              </a:buClr>
              <a:buSzPts val="2000"/>
              <a:buNone/>
              <a:defRPr sz="2667">
                <a:solidFill>
                  <a:schemeClr val="accent3"/>
                </a:solidFill>
              </a:defRPr>
            </a:lvl5pPr>
            <a:lvl6pPr lvl="5" algn="ctr" rtl="0">
              <a:spcBef>
                <a:spcPts val="0"/>
              </a:spcBef>
              <a:spcAft>
                <a:spcPts val="0"/>
              </a:spcAft>
              <a:buClr>
                <a:schemeClr val="accent3"/>
              </a:buClr>
              <a:buSzPts val="2000"/>
              <a:buNone/>
              <a:defRPr sz="2667">
                <a:solidFill>
                  <a:schemeClr val="accent3"/>
                </a:solidFill>
              </a:defRPr>
            </a:lvl6pPr>
            <a:lvl7pPr lvl="6" algn="ctr" rtl="0">
              <a:spcBef>
                <a:spcPts val="0"/>
              </a:spcBef>
              <a:spcAft>
                <a:spcPts val="0"/>
              </a:spcAft>
              <a:buClr>
                <a:schemeClr val="accent3"/>
              </a:buClr>
              <a:buSzPts val="2000"/>
              <a:buNone/>
              <a:defRPr sz="2667">
                <a:solidFill>
                  <a:schemeClr val="accent3"/>
                </a:solidFill>
              </a:defRPr>
            </a:lvl7pPr>
            <a:lvl8pPr lvl="7" algn="ctr" rtl="0">
              <a:spcBef>
                <a:spcPts val="0"/>
              </a:spcBef>
              <a:spcAft>
                <a:spcPts val="0"/>
              </a:spcAft>
              <a:buClr>
                <a:schemeClr val="accent3"/>
              </a:buClr>
              <a:buSzPts val="2000"/>
              <a:buNone/>
              <a:defRPr sz="2667">
                <a:solidFill>
                  <a:schemeClr val="accent3"/>
                </a:solidFill>
              </a:defRPr>
            </a:lvl8pPr>
            <a:lvl9pPr lvl="8" algn="ctr" rtl="0">
              <a:spcBef>
                <a:spcPts val="0"/>
              </a:spcBef>
              <a:spcAft>
                <a:spcPts val="0"/>
              </a:spcAft>
              <a:buClr>
                <a:schemeClr val="accent3"/>
              </a:buClr>
              <a:buSzPts val="2000"/>
              <a:buNone/>
              <a:defRPr sz="2667">
                <a:solidFill>
                  <a:schemeClr val="accent3"/>
                </a:solidFill>
              </a:defRPr>
            </a:lvl9pPr>
          </a:lstStyle>
          <a:p>
            <a:r>
              <a:t>xx%</a:t>
            </a:r>
          </a:p>
        </p:txBody>
      </p:sp>
      <p:sp>
        <p:nvSpPr>
          <p:cNvPr id="616" name="Google Shape;616;p13"/>
          <p:cNvSpPr txBox="1">
            <a:spLocks noGrp="1"/>
          </p:cNvSpPr>
          <p:nvPr>
            <p:ph type="subTitle" idx="4"/>
          </p:nvPr>
        </p:nvSpPr>
        <p:spPr>
          <a:xfrm>
            <a:off x="6567367" y="2905473"/>
            <a:ext cx="3407200" cy="435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lt2"/>
              </a:buClr>
              <a:buSzPts val="2800"/>
              <a:buNone/>
              <a:defRPr sz="2000" b="1">
                <a:solidFill>
                  <a:schemeClr val="lt2"/>
                </a:solidFill>
                <a:latin typeface="Josefin Sans"/>
                <a:ea typeface="Josefin Sans"/>
                <a:cs typeface="Josefin Sans"/>
                <a:sym typeface="Josefin Sans"/>
              </a:defRPr>
            </a:lvl1pPr>
            <a:lvl2pPr lvl="1" algn="ctr" rtl="0">
              <a:lnSpc>
                <a:spcPct val="100000"/>
              </a:lnSpc>
              <a:spcBef>
                <a:spcPts val="0"/>
              </a:spcBef>
              <a:spcAft>
                <a:spcPts val="0"/>
              </a:spcAft>
              <a:buClr>
                <a:schemeClr val="lt2"/>
              </a:buClr>
              <a:buSzPts val="2800"/>
              <a:buNone/>
              <a:defRPr sz="3733">
                <a:solidFill>
                  <a:schemeClr val="lt2"/>
                </a:solidFill>
              </a:defRPr>
            </a:lvl2pPr>
            <a:lvl3pPr lvl="2" algn="ctr" rtl="0">
              <a:lnSpc>
                <a:spcPct val="100000"/>
              </a:lnSpc>
              <a:spcBef>
                <a:spcPts val="0"/>
              </a:spcBef>
              <a:spcAft>
                <a:spcPts val="0"/>
              </a:spcAft>
              <a:buClr>
                <a:schemeClr val="lt2"/>
              </a:buClr>
              <a:buSzPts val="2800"/>
              <a:buNone/>
              <a:defRPr sz="3733">
                <a:solidFill>
                  <a:schemeClr val="lt2"/>
                </a:solidFill>
              </a:defRPr>
            </a:lvl3pPr>
            <a:lvl4pPr lvl="3" algn="ctr" rtl="0">
              <a:lnSpc>
                <a:spcPct val="100000"/>
              </a:lnSpc>
              <a:spcBef>
                <a:spcPts val="0"/>
              </a:spcBef>
              <a:spcAft>
                <a:spcPts val="0"/>
              </a:spcAft>
              <a:buClr>
                <a:schemeClr val="lt2"/>
              </a:buClr>
              <a:buSzPts val="2800"/>
              <a:buNone/>
              <a:defRPr sz="3733">
                <a:solidFill>
                  <a:schemeClr val="lt2"/>
                </a:solidFill>
              </a:defRPr>
            </a:lvl4pPr>
            <a:lvl5pPr lvl="4" algn="ctr" rtl="0">
              <a:lnSpc>
                <a:spcPct val="100000"/>
              </a:lnSpc>
              <a:spcBef>
                <a:spcPts val="0"/>
              </a:spcBef>
              <a:spcAft>
                <a:spcPts val="0"/>
              </a:spcAft>
              <a:buClr>
                <a:schemeClr val="lt2"/>
              </a:buClr>
              <a:buSzPts val="2800"/>
              <a:buNone/>
              <a:defRPr sz="3733">
                <a:solidFill>
                  <a:schemeClr val="lt2"/>
                </a:solidFill>
              </a:defRPr>
            </a:lvl5pPr>
            <a:lvl6pPr lvl="5" algn="ctr" rtl="0">
              <a:lnSpc>
                <a:spcPct val="100000"/>
              </a:lnSpc>
              <a:spcBef>
                <a:spcPts val="0"/>
              </a:spcBef>
              <a:spcAft>
                <a:spcPts val="0"/>
              </a:spcAft>
              <a:buClr>
                <a:schemeClr val="lt2"/>
              </a:buClr>
              <a:buSzPts val="2800"/>
              <a:buNone/>
              <a:defRPr sz="3733">
                <a:solidFill>
                  <a:schemeClr val="lt2"/>
                </a:solidFill>
              </a:defRPr>
            </a:lvl6pPr>
            <a:lvl7pPr lvl="6" algn="ctr" rtl="0">
              <a:lnSpc>
                <a:spcPct val="100000"/>
              </a:lnSpc>
              <a:spcBef>
                <a:spcPts val="0"/>
              </a:spcBef>
              <a:spcAft>
                <a:spcPts val="0"/>
              </a:spcAft>
              <a:buClr>
                <a:schemeClr val="lt2"/>
              </a:buClr>
              <a:buSzPts val="2800"/>
              <a:buNone/>
              <a:defRPr sz="3733">
                <a:solidFill>
                  <a:schemeClr val="lt2"/>
                </a:solidFill>
              </a:defRPr>
            </a:lvl7pPr>
            <a:lvl8pPr lvl="7" algn="ctr" rtl="0">
              <a:lnSpc>
                <a:spcPct val="100000"/>
              </a:lnSpc>
              <a:spcBef>
                <a:spcPts val="0"/>
              </a:spcBef>
              <a:spcAft>
                <a:spcPts val="0"/>
              </a:spcAft>
              <a:buClr>
                <a:schemeClr val="lt2"/>
              </a:buClr>
              <a:buSzPts val="2800"/>
              <a:buNone/>
              <a:defRPr sz="3733">
                <a:solidFill>
                  <a:schemeClr val="lt2"/>
                </a:solidFill>
              </a:defRPr>
            </a:lvl8pPr>
            <a:lvl9pPr lvl="8" algn="ctr" rtl="0">
              <a:lnSpc>
                <a:spcPct val="100000"/>
              </a:lnSpc>
              <a:spcBef>
                <a:spcPts val="0"/>
              </a:spcBef>
              <a:spcAft>
                <a:spcPts val="0"/>
              </a:spcAft>
              <a:buClr>
                <a:schemeClr val="lt2"/>
              </a:buClr>
              <a:buSzPts val="2800"/>
              <a:buNone/>
              <a:defRPr sz="3733">
                <a:solidFill>
                  <a:schemeClr val="lt2"/>
                </a:solidFill>
              </a:defRPr>
            </a:lvl9pPr>
          </a:lstStyle>
          <a:p>
            <a:endParaRPr/>
          </a:p>
        </p:txBody>
      </p:sp>
      <p:sp>
        <p:nvSpPr>
          <p:cNvPr id="617" name="Google Shape;617;p13"/>
          <p:cNvSpPr txBox="1">
            <a:spLocks noGrp="1"/>
          </p:cNvSpPr>
          <p:nvPr>
            <p:ph type="subTitle" idx="5"/>
          </p:nvPr>
        </p:nvSpPr>
        <p:spPr>
          <a:xfrm>
            <a:off x="6328567" y="3325367"/>
            <a:ext cx="3884800" cy="540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2800"/>
              <a:buNone/>
              <a:defRPr/>
            </a:lvl1pPr>
            <a:lvl2pPr lvl="1" algn="ctr" rtl="0">
              <a:lnSpc>
                <a:spcPct val="100000"/>
              </a:lnSpc>
              <a:spcBef>
                <a:spcPts val="0"/>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sp>
        <p:nvSpPr>
          <p:cNvPr id="618" name="Google Shape;618;p13"/>
          <p:cNvSpPr txBox="1">
            <a:spLocks noGrp="1"/>
          </p:cNvSpPr>
          <p:nvPr>
            <p:ph type="title" idx="6" hasCustomPrompt="1"/>
          </p:nvPr>
        </p:nvSpPr>
        <p:spPr>
          <a:xfrm>
            <a:off x="3432033" y="4268551"/>
            <a:ext cx="978000" cy="5408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3"/>
              </a:buClr>
              <a:buSzPts val="2000"/>
              <a:buNone/>
              <a:defRPr sz="4000">
                <a:solidFill>
                  <a:schemeClr val="dk1"/>
                </a:solidFill>
              </a:defRPr>
            </a:lvl1pPr>
            <a:lvl2pPr lvl="1" algn="ctr" rtl="0">
              <a:spcBef>
                <a:spcPts val="0"/>
              </a:spcBef>
              <a:spcAft>
                <a:spcPts val="0"/>
              </a:spcAft>
              <a:buClr>
                <a:schemeClr val="accent3"/>
              </a:buClr>
              <a:buSzPts val="2000"/>
              <a:buNone/>
              <a:defRPr sz="2667">
                <a:solidFill>
                  <a:schemeClr val="accent3"/>
                </a:solidFill>
              </a:defRPr>
            </a:lvl2pPr>
            <a:lvl3pPr lvl="2" algn="ctr" rtl="0">
              <a:spcBef>
                <a:spcPts val="0"/>
              </a:spcBef>
              <a:spcAft>
                <a:spcPts val="0"/>
              </a:spcAft>
              <a:buClr>
                <a:schemeClr val="accent3"/>
              </a:buClr>
              <a:buSzPts val="2000"/>
              <a:buNone/>
              <a:defRPr sz="2667">
                <a:solidFill>
                  <a:schemeClr val="accent3"/>
                </a:solidFill>
              </a:defRPr>
            </a:lvl3pPr>
            <a:lvl4pPr lvl="3" algn="ctr" rtl="0">
              <a:spcBef>
                <a:spcPts val="0"/>
              </a:spcBef>
              <a:spcAft>
                <a:spcPts val="0"/>
              </a:spcAft>
              <a:buClr>
                <a:schemeClr val="accent3"/>
              </a:buClr>
              <a:buSzPts val="2000"/>
              <a:buNone/>
              <a:defRPr sz="2667">
                <a:solidFill>
                  <a:schemeClr val="accent3"/>
                </a:solidFill>
              </a:defRPr>
            </a:lvl4pPr>
            <a:lvl5pPr lvl="4" algn="ctr" rtl="0">
              <a:spcBef>
                <a:spcPts val="0"/>
              </a:spcBef>
              <a:spcAft>
                <a:spcPts val="0"/>
              </a:spcAft>
              <a:buClr>
                <a:schemeClr val="accent3"/>
              </a:buClr>
              <a:buSzPts val="2000"/>
              <a:buNone/>
              <a:defRPr sz="2667">
                <a:solidFill>
                  <a:schemeClr val="accent3"/>
                </a:solidFill>
              </a:defRPr>
            </a:lvl5pPr>
            <a:lvl6pPr lvl="5" algn="ctr" rtl="0">
              <a:spcBef>
                <a:spcPts val="0"/>
              </a:spcBef>
              <a:spcAft>
                <a:spcPts val="0"/>
              </a:spcAft>
              <a:buClr>
                <a:schemeClr val="accent3"/>
              </a:buClr>
              <a:buSzPts val="2000"/>
              <a:buNone/>
              <a:defRPr sz="2667">
                <a:solidFill>
                  <a:schemeClr val="accent3"/>
                </a:solidFill>
              </a:defRPr>
            </a:lvl6pPr>
            <a:lvl7pPr lvl="6" algn="ctr" rtl="0">
              <a:spcBef>
                <a:spcPts val="0"/>
              </a:spcBef>
              <a:spcAft>
                <a:spcPts val="0"/>
              </a:spcAft>
              <a:buClr>
                <a:schemeClr val="accent3"/>
              </a:buClr>
              <a:buSzPts val="2000"/>
              <a:buNone/>
              <a:defRPr sz="2667">
                <a:solidFill>
                  <a:schemeClr val="accent3"/>
                </a:solidFill>
              </a:defRPr>
            </a:lvl7pPr>
            <a:lvl8pPr lvl="7" algn="ctr" rtl="0">
              <a:spcBef>
                <a:spcPts val="0"/>
              </a:spcBef>
              <a:spcAft>
                <a:spcPts val="0"/>
              </a:spcAft>
              <a:buClr>
                <a:schemeClr val="accent3"/>
              </a:buClr>
              <a:buSzPts val="2000"/>
              <a:buNone/>
              <a:defRPr sz="2667">
                <a:solidFill>
                  <a:schemeClr val="accent3"/>
                </a:solidFill>
              </a:defRPr>
            </a:lvl8pPr>
            <a:lvl9pPr lvl="8" algn="ctr" rtl="0">
              <a:spcBef>
                <a:spcPts val="0"/>
              </a:spcBef>
              <a:spcAft>
                <a:spcPts val="0"/>
              </a:spcAft>
              <a:buClr>
                <a:schemeClr val="accent3"/>
              </a:buClr>
              <a:buSzPts val="2000"/>
              <a:buNone/>
              <a:defRPr sz="2667">
                <a:solidFill>
                  <a:schemeClr val="accent3"/>
                </a:solidFill>
              </a:defRPr>
            </a:lvl9pPr>
          </a:lstStyle>
          <a:p>
            <a:r>
              <a:t>xx%</a:t>
            </a:r>
          </a:p>
        </p:txBody>
      </p:sp>
      <p:sp>
        <p:nvSpPr>
          <p:cNvPr id="619" name="Google Shape;619;p13"/>
          <p:cNvSpPr txBox="1">
            <a:spLocks noGrp="1"/>
          </p:cNvSpPr>
          <p:nvPr>
            <p:ph type="subTitle" idx="7"/>
          </p:nvPr>
        </p:nvSpPr>
        <p:spPr>
          <a:xfrm>
            <a:off x="2217433" y="5007652"/>
            <a:ext cx="3407200" cy="435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lt2"/>
              </a:buClr>
              <a:buSzPts val="2800"/>
              <a:buNone/>
              <a:defRPr sz="2000" b="1">
                <a:solidFill>
                  <a:schemeClr val="lt2"/>
                </a:solidFill>
                <a:latin typeface="Josefin Sans"/>
                <a:ea typeface="Josefin Sans"/>
                <a:cs typeface="Josefin Sans"/>
                <a:sym typeface="Josefin Sans"/>
              </a:defRPr>
            </a:lvl1pPr>
            <a:lvl2pPr lvl="1" algn="ctr" rtl="0">
              <a:lnSpc>
                <a:spcPct val="100000"/>
              </a:lnSpc>
              <a:spcBef>
                <a:spcPts val="0"/>
              </a:spcBef>
              <a:spcAft>
                <a:spcPts val="0"/>
              </a:spcAft>
              <a:buClr>
                <a:schemeClr val="lt2"/>
              </a:buClr>
              <a:buSzPts val="2800"/>
              <a:buNone/>
              <a:defRPr sz="3733">
                <a:solidFill>
                  <a:schemeClr val="lt2"/>
                </a:solidFill>
              </a:defRPr>
            </a:lvl2pPr>
            <a:lvl3pPr lvl="2" algn="ctr" rtl="0">
              <a:lnSpc>
                <a:spcPct val="100000"/>
              </a:lnSpc>
              <a:spcBef>
                <a:spcPts val="0"/>
              </a:spcBef>
              <a:spcAft>
                <a:spcPts val="0"/>
              </a:spcAft>
              <a:buClr>
                <a:schemeClr val="lt2"/>
              </a:buClr>
              <a:buSzPts val="2800"/>
              <a:buNone/>
              <a:defRPr sz="3733">
                <a:solidFill>
                  <a:schemeClr val="lt2"/>
                </a:solidFill>
              </a:defRPr>
            </a:lvl3pPr>
            <a:lvl4pPr lvl="3" algn="ctr" rtl="0">
              <a:lnSpc>
                <a:spcPct val="100000"/>
              </a:lnSpc>
              <a:spcBef>
                <a:spcPts val="0"/>
              </a:spcBef>
              <a:spcAft>
                <a:spcPts val="0"/>
              </a:spcAft>
              <a:buClr>
                <a:schemeClr val="lt2"/>
              </a:buClr>
              <a:buSzPts val="2800"/>
              <a:buNone/>
              <a:defRPr sz="3733">
                <a:solidFill>
                  <a:schemeClr val="lt2"/>
                </a:solidFill>
              </a:defRPr>
            </a:lvl4pPr>
            <a:lvl5pPr lvl="4" algn="ctr" rtl="0">
              <a:lnSpc>
                <a:spcPct val="100000"/>
              </a:lnSpc>
              <a:spcBef>
                <a:spcPts val="0"/>
              </a:spcBef>
              <a:spcAft>
                <a:spcPts val="0"/>
              </a:spcAft>
              <a:buClr>
                <a:schemeClr val="lt2"/>
              </a:buClr>
              <a:buSzPts val="2800"/>
              <a:buNone/>
              <a:defRPr sz="3733">
                <a:solidFill>
                  <a:schemeClr val="lt2"/>
                </a:solidFill>
              </a:defRPr>
            </a:lvl5pPr>
            <a:lvl6pPr lvl="5" algn="ctr" rtl="0">
              <a:lnSpc>
                <a:spcPct val="100000"/>
              </a:lnSpc>
              <a:spcBef>
                <a:spcPts val="0"/>
              </a:spcBef>
              <a:spcAft>
                <a:spcPts val="0"/>
              </a:spcAft>
              <a:buClr>
                <a:schemeClr val="lt2"/>
              </a:buClr>
              <a:buSzPts val="2800"/>
              <a:buNone/>
              <a:defRPr sz="3733">
                <a:solidFill>
                  <a:schemeClr val="lt2"/>
                </a:solidFill>
              </a:defRPr>
            </a:lvl6pPr>
            <a:lvl7pPr lvl="6" algn="ctr" rtl="0">
              <a:lnSpc>
                <a:spcPct val="100000"/>
              </a:lnSpc>
              <a:spcBef>
                <a:spcPts val="0"/>
              </a:spcBef>
              <a:spcAft>
                <a:spcPts val="0"/>
              </a:spcAft>
              <a:buClr>
                <a:schemeClr val="lt2"/>
              </a:buClr>
              <a:buSzPts val="2800"/>
              <a:buNone/>
              <a:defRPr sz="3733">
                <a:solidFill>
                  <a:schemeClr val="lt2"/>
                </a:solidFill>
              </a:defRPr>
            </a:lvl7pPr>
            <a:lvl8pPr lvl="7" algn="ctr" rtl="0">
              <a:lnSpc>
                <a:spcPct val="100000"/>
              </a:lnSpc>
              <a:spcBef>
                <a:spcPts val="0"/>
              </a:spcBef>
              <a:spcAft>
                <a:spcPts val="0"/>
              </a:spcAft>
              <a:buClr>
                <a:schemeClr val="lt2"/>
              </a:buClr>
              <a:buSzPts val="2800"/>
              <a:buNone/>
              <a:defRPr sz="3733">
                <a:solidFill>
                  <a:schemeClr val="lt2"/>
                </a:solidFill>
              </a:defRPr>
            </a:lvl8pPr>
            <a:lvl9pPr lvl="8" algn="ctr" rtl="0">
              <a:lnSpc>
                <a:spcPct val="100000"/>
              </a:lnSpc>
              <a:spcBef>
                <a:spcPts val="0"/>
              </a:spcBef>
              <a:spcAft>
                <a:spcPts val="0"/>
              </a:spcAft>
              <a:buClr>
                <a:schemeClr val="lt2"/>
              </a:buClr>
              <a:buSzPts val="2800"/>
              <a:buNone/>
              <a:defRPr sz="3733">
                <a:solidFill>
                  <a:schemeClr val="lt2"/>
                </a:solidFill>
              </a:defRPr>
            </a:lvl9pPr>
          </a:lstStyle>
          <a:p>
            <a:endParaRPr/>
          </a:p>
        </p:txBody>
      </p:sp>
      <p:sp>
        <p:nvSpPr>
          <p:cNvPr id="620" name="Google Shape;620;p13"/>
          <p:cNvSpPr txBox="1">
            <a:spLocks noGrp="1"/>
          </p:cNvSpPr>
          <p:nvPr>
            <p:ph type="subTitle" idx="8"/>
          </p:nvPr>
        </p:nvSpPr>
        <p:spPr>
          <a:xfrm>
            <a:off x="1978633" y="5379567"/>
            <a:ext cx="3884800" cy="540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2800"/>
              <a:buNone/>
              <a:defRPr/>
            </a:lvl1pPr>
            <a:lvl2pPr lvl="1" algn="ctr" rtl="0">
              <a:lnSpc>
                <a:spcPct val="100000"/>
              </a:lnSpc>
              <a:spcBef>
                <a:spcPts val="0"/>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sp>
        <p:nvSpPr>
          <p:cNvPr id="621" name="Google Shape;621;p13"/>
          <p:cNvSpPr txBox="1">
            <a:spLocks noGrp="1"/>
          </p:cNvSpPr>
          <p:nvPr>
            <p:ph type="title" idx="9" hasCustomPrompt="1"/>
          </p:nvPr>
        </p:nvSpPr>
        <p:spPr>
          <a:xfrm>
            <a:off x="7781967" y="4268551"/>
            <a:ext cx="978000" cy="5408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3"/>
              </a:buClr>
              <a:buSzPts val="2000"/>
              <a:buNone/>
              <a:defRPr sz="4000">
                <a:solidFill>
                  <a:schemeClr val="dk1"/>
                </a:solidFill>
              </a:defRPr>
            </a:lvl1pPr>
            <a:lvl2pPr lvl="1" algn="ctr" rtl="0">
              <a:spcBef>
                <a:spcPts val="0"/>
              </a:spcBef>
              <a:spcAft>
                <a:spcPts val="0"/>
              </a:spcAft>
              <a:buClr>
                <a:schemeClr val="accent3"/>
              </a:buClr>
              <a:buSzPts val="2000"/>
              <a:buNone/>
              <a:defRPr sz="2667">
                <a:solidFill>
                  <a:schemeClr val="accent3"/>
                </a:solidFill>
              </a:defRPr>
            </a:lvl2pPr>
            <a:lvl3pPr lvl="2" algn="ctr" rtl="0">
              <a:spcBef>
                <a:spcPts val="0"/>
              </a:spcBef>
              <a:spcAft>
                <a:spcPts val="0"/>
              </a:spcAft>
              <a:buClr>
                <a:schemeClr val="accent3"/>
              </a:buClr>
              <a:buSzPts val="2000"/>
              <a:buNone/>
              <a:defRPr sz="2667">
                <a:solidFill>
                  <a:schemeClr val="accent3"/>
                </a:solidFill>
              </a:defRPr>
            </a:lvl3pPr>
            <a:lvl4pPr lvl="3" algn="ctr" rtl="0">
              <a:spcBef>
                <a:spcPts val="0"/>
              </a:spcBef>
              <a:spcAft>
                <a:spcPts val="0"/>
              </a:spcAft>
              <a:buClr>
                <a:schemeClr val="accent3"/>
              </a:buClr>
              <a:buSzPts val="2000"/>
              <a:buNone/>
              <a:defRPr sz="2667">
                <a:solidFill>
                  <a:schemeClr val="accent3"/>
                </a:solidFill>
              </a:defRPr>
            </a:lvl4pPr>
            <a:lvl5pPr lvl="4" algn="ctr" rtl="0">
              <a:spcBef>
                <a:spcPts val="0"/>
              </a:spcBef>
              <a:spcAft>
                <a:spcPts val="0"/>
              </a:spcAft>
              <a:buClr>
                <a:schemeClr val="accent3"/>
              </a:buClr>
              <a:buSzPts val="2000"/>
              <a:buNone/>
              <a:defRPr sz="2667">
                <a:solidFill>
                  <a:schemeClr val="accent3"/>
                </a:solidFill>
              </a:defRPr>
            </a:lvl5pPr>
            <a:lvl6pPr lvl="5" algn="ctr" rtl="0">
              <a:spcBef>
                <a:spcPts val="0"/>
              </a:spcBef>
              <a:spcAft>
                <a:spcPts val="0"/>
              </a:spcAft>
              <a:buClr>
                <a:schemeClr val="accent3"/>
              </a:buClr>
              <a:buSzPts val="2000"/>
              <a:buNone/>
              <a:defRPr sz="2667">
                <a:solidFill>
                  <a:schemeClr val="accent3"/>
                </a:solidFill>
              </a:defRPr>
            </a:lvl6pPr>
            <a:lvl7pPr lvl="6" algn="ctr" rtl="0">
              <a:spcBef>
                <a:spcPts val="0"/>
              </a:spcBef>
              <a:spcAft>
                <a:spcPts val="0"/>
              </a:spcAft>
              <a:buClr>
                <a:schemeClr val="accent3"/>
              </a:buClr>
              <a:buSzPts val="2000"/>
              <a:buNone/>
              <a:defRPr sz="2667">
                <a:solidFill>
                  <a:schemeClr val="accent3"/>
                </a:solidFill>
              </a:defRPr>
            </a:lvl7pPr>
            <a:lvl8pPr lvl="7" algn="ctr" rtl="0">
              <a:spcBef>
                <a:spcPts val="0"/>
              </a:spcBef>
              <a:spcAft>
                <a:spcPts val="0"/>
              </a:spcAft>
              <a:buClr>
                <a:schemeClr val="accent3"/>
              </a:buClr>
              <a:buSzPts val="2000"/>
              <a:buNone/>
              <a:defRPr sz="2667">
                <a:solidFill>
                  <a:schemeClr val="accent3"/>
                </a:solidFill>
              </a:defRPr>
            </a:lvl8pPr>
            <a:lvl9pPr lvl="8" algn="ctr" rtl="0">
              <a:spcBef>
                <a:spcPts val="0"/>
              </a:spcBef>
              <a:spcAft>
                <a:spcPts val="0"/>
              </a:spcAft>
              <a:buClr>
                <a:schemeClr val="accent3"/>
              </a:buClr>
              <a:buSzPts val="2000"/>
              <a:buNone/>
              <a:defRPr sz="2667">
                <a:solidFill>
                  <a:schemeClr val="accent3"/>
                </a:solidFill>
              </a:defRPr>
            </a:lvl9pPr>
          </a:lstStyle>
          <a:p>
            <a:r>
              <a:t>xx%</a:t>
            </a:r>
          </a:p>
        </p:txBody>
      </p:sp>
      <p:sp>
        <p:nvSpPr>
          <p:cNvPr id="622" name="Google Shape;622;p13"/>
          <p:cNvSpPr txBox="1">
            <a:spLocks noGrp="1"/>
          </p:cNvSpPr>
          <p:nvPr>
            <p:ph type="subTitle" idx="13"/>
          </p:nvPr>
        </p:nvSpPr>
        <p:spPr>
          <a:xfrm>
            <a:off x="6567367" y="5007652"/>
            <a:ext cx="3407200" cy="435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lt2"/>
              </a:buClr>
              <a:buSzPts val="2800"/>
              <a:buNone/>
              <a:defRPr sz="2000" b="1">
                <a:solidFill>
                  <a:schemeClr val="lt2"/>
                </a:solidFill>
                <a:latin typeface="Josefin Sans"/>
                <a:ea typeface="Josefin Sans"/>
                <a:cs typeface="Josefin Sans"/>
                <a:sym typeface="Josefin Sans"/>
              </a:defRPr>
            </a:lvl1pPr>
            <a:lvl2pPr lvl="1" algn="ctr" rtl="0">
              <a:lnSpc>
                <a:spcPct val="100000"/>
              </a:lnSpc>
              <a:spcBef>
                <a:spcPts val="0"/>
              </a:spcBef>
              <a:spcAft>
                <a:spcPts val="0"/>
              </a:spcAft>
              <a:buClr>
                <a:schemeClr val="lt2"/>
              </a:buClr>
              <a:buSzPts val="2800"/>
              <a:buNone/>
              <a:defRPr sz="3733">
                <a:solidFill>
                  <a:schemeClr val="lt2"/>
                </a:solidFill>
              </a:defRPr>
            </a:lvl2pPr>
            <a:lvl3pPr lvl="2" algn="ctr" rtl="0">
              <a:lnSpc>
                <a:spcPct val="100000"/>
              </a:lnSpc>
              <a:spcBef>
                <a:spcPts val="0"/>
              </a:spcBef>
              <a:spcAft>
                <a:spcPts val="0"/>
              </a:spcAft>
              <a:buClr>
                <a:schemeClr val="lt2"/>
              </a:buClr>
              <a:buSzPts val="2800"/>
              <a:buNone/>
              <a:defRPr sz="3733">
                <a:solidFill>
                  <a:schemeClr val="lt2"/>
                </a:solidFill>
              </a:defRPr>
            </a:lvl3pPr>
            <a:lvl4pPr lvl="3" algn="ctr" rtl="0">
              <a:lnSpc>
                <a:spcPct val="100000"/>
              </a:lnSpc>
              <a:spcBef>
                <a:spcPts val="0"/>
              </a:spcBef>
              <a:spcAft>
                <a:spcPts val="0"/>
              </a:spcAft>
              <a:buClr>
                <a:schemeClr val="lt2"/>
              </a:buClr>
              <a:buSzPts val="2800"/>
              <a:buNone/>
              <a:defRPr sz="3733">
                <a:solidFill>
                  <a:schemeClr val="lt2"/>
                </a:solidFill>
              </a:defRPr>
            </a:lvl4pPr>
            <a:lvl5pPr lvl="4" algn="ctr" rtl="0">
              <a:lnSpc>
                <a:spcPct val="100000"/>
              </a:lnSpc>
              <a:spcBef>
                <a:spcPts val="0"/>
              </a:spcBef>
              <a:spcAft>
                <a:spcPts val="0"/>
              </a:spcAft>
              <a:buClr>
                <a:schemeClr val="lt2"/>
              </a:buClr>
              <a:buSzPts val="2800"/>
              <a:buNone/>
              <a:defRPr sz="3733">
                <a:solidFill>
                  <a:schemeClr val="lt2"/>
                </a:solidFill>
              </a:defRPr>
            </a:lvl5pPr>
            <a:lvl6pPr lvl="5" algn="ctr" rtl="0">
              <a:lnSpc>
                <a:spcPct val="100000"/>
              </a:lnSpc>
              <a:spcBef>
                <a:spcPts val="0"/>
              </a:spcBef>
              <a:spcAft>
                <a:spcPts val="0"/>
              </a:spcAft>
              <a:buClr>
                <a:schemeClr val="lt2"/>
              </a:buClr>
              <a:buSzPts val="2800"/>
              <a:buNone/>
              <a:defRPr sz="3733">
                <a:solidFill>
                  <a:schemeClr val="lt2"/>
                </a:solidFill>
              </a:defRPr>
            </a:lvl6pPr>
            <a:lvl7pPr lvl="6" algn="ctr" rtl="0">
              <a:lnSpc>
                <a:spcPct val="100000"/>
              </a:lnSpc>
              <a:spcBef>
                <a:spcPts val="0"/>
              </a:spcBef>
              <a:spcAft>
                <a:spcPts val="0"/>
              </a:spcAft>
              <a:buClr>
                <a:schemeClr val="lt2"/>
              </a:buClr>
              <a:buSzPts val="2800"/>
              <a:buNone/>
              <a:defRPr sz="3733">
                <a:solidFill>
                  <a:schemeClr val="lt2"/>
                </a:solidFill>
              </a:defRPr>
            </a:lvl7pPr>
            <a:lvl8pPr lvl="7" algn="ctr" rtl="0">
              <a:lnSpc>
                <a:spcPct val="100000"/>
              </a:lnSpc>
              <a:spcBef>
                <a:spcPts val="0"/>
              </a:spcBef>
              <a:spcAft>
                <a:spcPts val="0"/>
              </a:spcAft>
              <a:buClr>
                <a:schemeClr val="lt2"/>
              </a:buClr>
              <a:buSzPts val="2800"/>
              <a:buNone/>
              <a:defRPr sz="3733">
                <a:solidFill>
                  <a:schemeClr val="lt2"/>
                </a:solidFill>
              </a:defRPr>
            </a:lvl8pPr>
            <a:lvl9pPr lvl="8" algn="ctr" rtl="0">
              <a:lnSpc>
                <a:spcPct val="100000"/>
              </a:lnSpc>
              <a:spcBef>
                <a:spcPts val="0"/>
              </a:spcBef>
              <a:spcAft>
                <a:spcPts val="0"/>
              </a:spcAft>
              <a:buClr>
                <a:schemeClr val="lt2"/>
              </a:buClr>
              <a:buSzPts val="2800"/>
              <a:buNone/>
              <a:defRPr sz="3733">
                <a:solidFill>
                  <a:schemeClr val="lt2"/>
                </a:solidFill>
              </a:defRPr>
            </a:lvl9pPr>
          </a:lstStyle>
          <a:p>
            <a:endParaRPr/>
          </a:p>
        </p:txBody>
      </p:sp>
      <p:sp>
        <p:nvSpPr>
          <p:cNvPr id="623" name="Google Shape;623;p13"/>
          <p:cNvSpPr txBox="1">
            <a:spLocks noGrp="1"/>
          </p:cNvSpPr>
          <p:nvPr>
            <p:ph type="subTitle" idx="14"/>
          </p:nvPr>
        </p:nvSpPr>
        <p:spPr>
          <a:xfrm>
            <a:off x="6328567" y="5379567"/>
            <a:ext cx="3884800" cy="540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2800"/>
              <a:buNone/>
              <a:defRPr/>
            </a:lvl1pPr>
            <a:lvl2pPr lvl="1" algn="ctr" rtl="0">
              <a:lnSpc>
                <a:spcPct val="100000"/>
              </a:lnSpc>
              <a:spcBef>
                <a:spcPts val="0"/>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sp>
        <p:nvSpPr>
          <p:cNvPr id="624" name="Google Shape;624;p13"/>
          <p:cNvSpPr txBox="1">
            <a:spLocks noGrp="1"/>
          </p:cNvSpPr>
          <p:nvPr>
            <p:ph type="title" idx="15"/>
          </p:nvPr>
        </p:nvSpPr>
        <p:spPr>
          <a:xfrm>
            <a:off x="3335600" y="778463"/>
            <a:ext cx="5520800" cy="540800"/>
          </a:xfrm>
          <a:prstGeom prst="rect">
            <a:avLst/>
          </a:prstGeom>
          <a:effectLst>
            <a:outerShdw dist="28575" dir="1920000" algn="bl" rotWithShape="0">
              <a:schemeClr val="accent1"/>
            </a:outerShdw>
          </a:effectLst>
        </p:spPr>
        <p:txBody>
          <a:bodyPr spcFirstLastPara="1" wrap="square" lIns="91425" tIns="91425" rIns="91425" bIns="91425" anchor="ctr" anchorCtr="0">
            <a:noAutofit/>
          </a:bodyPr>
          <a:lstStyle>
            <a:lvl1pPr lvl="0" algn="ctr" rtl="0">
              <a:spcBef>
                <a:spcPts val="0"/>
              </a:spcBef>
              <a:spcAft>
                <a:spcPts val="0"/>
              </a:spcAft>
              <a:buSzPts val="2500"/>
              <a:buNone/>
              <a:defRPr/>
            </a:lvl1pPr>
            <a:lvl2pPr lvl="1" rtl="0">
              <a:spcBef>
                <a:spcPts val="0"/>
              </a:spcBef>
              <a:spcAft>
                <a:spcPts val="0"/>
              </a:spcAft>
              <a:buSzPts val="2500"/>
              <a:buNone/>
              <a:defRPr sz="3333"/>
            </a:lvl2pPr>
            <a:lvl3pPr lvl="2" rtl="0">
              <a:spcBef>
                <a:spcPts val="0"/>
              </a:spcBef>
              <a:spcAft>
                <a:spcPts val="0"/>
              </a:spcAft>
              <a:buSzPts val="2500"/>
              <a:buNone/>
              <a:defRPr sz="3333"/>
            </a:lvl3pPr>
            <a:lvl4pPr lvl="3" rtl="0">
              <a:spcBef>
                <a:spcPts val="0"/>
              </a:spcBef>
              <a:spcAft>
                <a:spcPts val="0"/>
              </a:spcAft>
              <a:buSzPts val="2500"/>
              <a:buNone/>
              <a:defRPr sz="3333"/>
            </a:lvl4pPr>
            <a:lvl5pPr lvl="4" rtl="0">
              <a:spcBef>
                <a:spcPts val="0"/>
              </a:spcBef>
              <a:spcAft>
                <a:spcPts val="0"/>
              </a:spcAft>
              <a:buSzPts val="2500"/>
              <a:buNone/>
              <a:defRPr sz="3333"/>
            </a:lvl5pPr>
            <a:lvl6pPr lvl="5" rtl="0">
              <a:spcBef>
                <a:spcPts val="0"/>
              </a:spcBef>
              <a:spcAft>
                <a:spcPts val="0"/>
              </a:spcAft>
              <a:buSzPts val="2500"/>
              <a:buNone/>
              <a:defRPr sz="3333"/>
            </a:lvl6pPr>
            <a:lvl7pPr lvl="6" rtl="0">
              <a:spcBef>
                <a:spcPts val="0"/>
              </a:spcBef>
              <a:spcAft>
                <a:spcPts val="0"/>
              </a:spcAft>
              <a:buSzPts val="2500"/>
              <a:buNone/>
              <a:defRPr sz="3333"/>
            </a:lvl7pPr>
            <a:lvl8pPr lvl="7" rtl="0">
              <a:spcBef>
                <a:spcPts val="0"/>
              </a:spcBef>
              <a:spcAft>
                <a:spcPts val="0"/>
              </a:spcAft>
              <a:buSzPts val="2500"/>
              <a:buNone/>
              <a:defRPr sz="3333"/>
            </a:lvl8pPr>
            <a:lvl9pPr lvl="8" rtl="0">
              <a:spcBef>
                <a:spcPts val="0"/>
              </a:spcBef>
              <a:spcAft>
                <a:spcPts val="0"/>
              </a:spcAft>
              <a:buSzPts val="2500"/>
              <a:buNone/>
              <a:defRPr sz="3333"/>
            </a:lvl9pPr>
          </a:lstStyle>
          <a:p>
            <a:endParaRPr/>
          </a:p>
        </p:txBody>
      </p:sp>
    </p:spTree>
    <p:extLst>
      <p:ext uri="{BB962C8B-B14F-4D97-AF65-F5344CB8AC3E}">
        <p14:creationId xmlns:p14="http://schemas.microsoft.com/office/powerpoint/2010/main" val="1671817387"/>
      </p:ext>
    </p:extLst>
  </p:cSld>
  <p:clrMapOvr>
    <a:masterClrMapping/>
  </p:clrMapOvr>
</p:sldLayout>
</file>

<file path=ppt/slideLayouts/slideLayout227.xml><?xml version="1.0" encoding="utf-8"?>
<p:sldLayout xmlns:a="http://schemas.openxmlformats.org/drawingml/2006/main" xmlns:r="http://schemas.openxmlformats.org/officeDocument/2006/relationships" xmlns:p="http://schemas.openxmlformats.org/presentationml/2006/main" matchingName="Title and text">
  <p:cSld name="Title and text">
    <p:spTree>
      <p:nvGrpSpPr>
        <p:cNvPr id="1" name="Shape 791"/>
        <p:cNvGrpSpPr/>
        <p:nvPr/>
      </p:nvGrpSpPr>
      <p:grpSpPr>
        <a:xfrm>
          <a:off x="0" y="0"/>
          <a:ext cx="0" cy="0"/>
          <a:chOff x="0" y="0"/>
          <a:chExt cx="0" cy="0"/>
        </a:xfrm>
      </p:grpSpPr>
      <p:pic>
        <p:nvPicPr>
          <p:cNvPr id="792" name="Google Shape;792;p17"/>
          <p:cNvPicPr preferRelativeResize="0"/>
          <p:nvPr/>
        </p:nvPicPr>
        <p:blipFill>
          <a:blip r:embed="rId2">
            <a:alphaModFix/>
          </a:blip>
          <a:stretch>
            <a:fillRect/>
          </a:stretch>
        </p:blipFill>
        <p:spPr>
          <a:xfrm>
            <a:off x="-75466" y="-36433"/>
            <a:ext cx="12342935" cy="7005332"/>
          </a:xfrm>
          <a:prstGeom prst="rect">
            <a:avLst/>
          </a:prstGeom>
          <a:noFill/>
          <a:ln>
            <a:noFill/>
          </a:ln>
        </p:spPr>
      </p:pic>
      <p:grpSp>
        <p:nvGrpSpPr>
          <p:cNvPr id="793" name="Google Shape;793;p17"/>
          <p:cNvGrpSpPr/>
          <p:nvPr/>
        </p:nvGrpSpPr>
        <p:grpSpPr>
          <a:xfrm>
            <a:off x="-563442" y="4234105"/>
            <a:ext cx="3658681" cy="2870832"/>
            <a:chOff x="-2415600" y="2986400"/>
            <a:chExt cx="1943075" cy="1524659"/>
          </a:xfrm>
        </p:grpSpPr>
        <p:sp>
          <p:nvSpPr>
            <p:cNvPr id="794" name="Google Shape;794;p17"/>
            <p:cNvSpPr/>
            <p:nvPr/>
          </p:nvSpPr>
          <p:spPr>
            <a:xfrm>
              <a:off x="-2415600" y="2986400"/>
              <a:ext cx="1117375" cy="1251275"/>
            </a:xfrm>
            <a:custGeom>
              <a:avLst/>
              <a:gdLst/>
              <a:ahLst/>
              <a:cxnLst/>
              <a:rect l="l" t="t" r="r" b="b"/>
              <a:pathLst>
                <a:path w="44695" h="50051" extrusionOk="0">
                  <a:moveTo>
                    <a:pt x="11387" y="1"/>
                  </a:moveTo>
                  <a:cubicBezTo>
                    <a:pt x="10743" y="1"/>
                    <a:pt x="10152" y="449"/>
                    <a:pt x="10001" y="1099"/>
                  </a:cubicBezTo>
                  <a:lnTo>
                    <a:pt x="180" y="41127"/>
                  </a:lnTo>
                  <a:cubicBezTo>
                    <a:pt x="0" y="41896"/>
                    <a:pt x="462" y="42665"/>
                    <a:pt x="1257" y="42871"/>
                  </a:cubicBezTo>
                  <a:lnTo>
                    <a:pt x="33617" y="50051"/>
                  </a:lnTo>
                  <a:lnTo>
                    <a:pt x="44695" y="8433"/>
                  </a:lnTo>
                  <a:lnTo>
                    <a:pt x="11744" y="48"/>
                  </a:lnTo>
                  <a:cubicBezTo>
                    <a:pt x="11625" y="16"/>
                    <a:pt x="11505" y="1"/>
                    <a:pt x="1138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95" name="Google Shape;795;p17"/>
            <p:cNvSpPr/>
            <p:nvPr/>
          </p:nvSpPr>
          <p:spPr>
            <a:xfrm>
              <a:off x="-1586075" y="3188225"/>
              <a:ext cx="1113550" cy="1279575"/>
            </a:xfrm>
            <a:custGeom>
              <a:avLst/>
              <a:gdLst/>
              <a:ahLst/>
              <a:cxnLst/>
              <a:rect l="l" t="t" r="r" b="b"/>
              <a:pathLst>
                <a:path w="44542" h="51183" extrusionOk="0">
                  <a:moveTo>
                    <a:pt x="10411" y="1"/>
                  </a:moveTo>
                  <a:lnTo>
                    <a:pt x="0" y="41772"/>
                  </a:lnTo>
                  <a:lnTo>
                    <a:pt x="31797" y="51132"/>
                  </a:lnTo>
                  <a:cubicBezTo>
                    <a:pt x="31925" y="51166"/>
                    <a:pt x="32054" y="51182"/>
                    <a:pt x="32181" y="51182"/>
                  </a:cubicBezTo>
                  <a:cubicBezTo>
                    <a:pt x="32815" y="51182"/>
                    <a:pt x="33395" y="50773"/>
                    <a:pt x="33566" y="50132"/>
                  </a:cubicBezTo>
                  <a:lnTo>
                    <a:pt x="44336" y="10360"/>
                  </a:lnTo>
                  <a:cubicBezTo>
                    <a:pt x="44541" y="9591"/>
                    <a:pt x="44080" y="8796"/>
                    <a:pt x="43310" y="8591"/>
                  </a:cubicBezTo>
                  <a:lnTo>
                    <a:pt x="10411" y="1"/>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96" name="Google Shape;796;p17"/>
            <p:cNvSpPr/>
            <p:nvPr/>
          </p:nvSpPr>
          <p:spPr>
            <a:xfrm>
              <a:off x="-2402775" y="2994000"/>
              <a:ext cx="1133400" cy="1217400"/>
            </a:xfrm>
            <a:custGeom>
              <a:avLst/>
              <a:gdLst/>
              <a:ahLst/>
              <a:cxnLst/>
              <a:rect l="l" t="t" r="r" b="b"/>
              <a:pathLst>
                <a:path w="45336" h="48696" extrusionOk="0">
                  <a:moveTo>
                    <a:pt x="12283" y="0"/>
                  </a:moveTo>
                  <a:lnTo>
                    <a:pt x="0" y="41900"/>
                  </a:lnTo>
                  <a:lnTo>
                    <a:pt x="19104" y="42131"/>
                  </a:lnTo>
                  <a:cubicBezTo>
                    <a:pt x="23976" y="42823"/>
                    <a:pt x="28540" y="44874"/>
                    <a:pt x="32309" y="48054"/>
                  </a:cubicBezTo>
                  <a:lnTo>
                    <a:pt x="33053" y="48695"/>
                  </a:lnTo>
                  <a:lnTo>
                    <a:pt x="45336" y="6770"/>
                  </a:lnTo>
                  <a:lnTo>
                    <a:pt x="44567" y="6129"/>
                  </a:lnTo>
                  <a:cubicBezTo>
                    <a:pt x="40797" y="2975"/>
                    <a:pt x="36233" y="923"/>
                    <a:pt x="31361" y="231"/>
                  </a:cubicBezTo>
                  <a:lnTo>
                    <a:pt x="12283"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97" name="Google Shape;797;p17"/>
            <p:cNvSpPr/>
            <p:nvPr/>
          </p:nvSpPr>
          <p:spPr>
            <a:xfrm>
              <a:off x="-2351263" y="3014809"/>
              <a:ext cx="1085975" cy="1231500"/>
            </a:xfrm>
            <a:custGeom>
              <a:avLst/>
              <a:gdLst/>
              <a:ahLst/>
              <a:cxnLst/>
              <a:rect l="l" t="t" r="r" b="b"/>
              <a:pathLst>
                <a:path w="43439" h="49260" extrusionOk="0">
                  <a:moveTo>
                    <a:pt x="12258" y="0"/>
                  </a:moveTo>
                  <a:lnTo>
                    <a:pt x="1" y="41925"/>
                  </a:lnTo>
                  <a:lnTo>
                    <a:pt x="17207" y="42695"/>
                  </a:lnTo>
                  <a:cubicBezTo>
                    <a:pt x="22079" y="43387"/>
                    <a:pt x="26643" y="45438"/>
                    <a:pt x="30412" y="48618"/>
                  </a:cubicBezTo>
                  <a:lnTo>
                    <a:pt x="31156" y="49259"/>
                  </a:lnTo>
                  <a:lnTo>
                    <a:pt x="43439" y="7334"/>
                  </a:lnTo>
                  <a:lnTo>
                    <a:pt x="42670" y="6693"/>
                  </a:lnTo>
                  <a:cubicBezTo>
                    <a:pt x="38900" y="3539"/>
                    <a:pt x="34336" y="1487"/>
                    <a:pt x="29464" y="769"/>
                  </a:cubicBezTo>
                  <a:lnTo>
                    <a:pt x="12258" y="0"/>
                  </a:ln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98" name="Google Shape;798;p17"/>
            <p:cNvSpPr/>
            <p:nvPr/>
          </p:nvSpPr>
          <p:spPr>
            <a:xfrm>
              <a:off x="-1573663" y="3188659"/>
              <a:ext cx="1070600" cy="1322400"/>
            </a:xfrm>
            <a:custGeom>
              <a:avLst/>
              <a:gdLst/>
              <a:ahLst/>
              <a:cxnLst/>
              <a:rect l="l" t="t" r="r" b="b"/>
              <a:pathLst>
                <a:path w="42824" h="52896" extrusionOk="0">
                  <a:moveTo>
                    <a:pt x="17135" y="1"/>
                  </a:moveTo>
                  <a:cubicBezTo>
                    <a:pt x="15803" y="1"/>
                    <a:pt x="14490" y="86"/>
                    <a:pt x="13232" y="252"/>
                  </a:cubicBezTo>
                  <a:lnTo>
                    <a:pt x="12258" y="380"/>
                  </a:lnTo>
                  <a:lnTo>
                    <a:pt x="1" y="42280"/>
                  </a:lnTo>
                  <a:lnTo>
                    <a:pt x="975" y="42151"/>
                  </a:lnTo>
                  <a:cubicBezTo>
                    <a:pt x="2113" y="42002"/>
                    <a:pt x="3255" y="41927"/>
                    <a:pt x="4394" y="41927"/>
                  </a:cubicBezTo>
                  <a:cubicBezTo>
                    <a:pt x="8133" y="41927"/>
                    <a:pt x="11844" y="42727"/>
                    <a:pt x="15284" y="44280"/>
                  </a:cubicBezTo>
                  <a:lnTo>
                    <a:pt x="30208" y="52895"/>
                  </a:lnTo>
                  <a:lnTo>
                    <a:pt x="42824" y="9124"/>
                  </a:lnTo>
                  <a:lnTo>
                    <a:pt x="28284" y="2226"/>
                  </a:lnTo>
                  <a:cubicBezTo>
                    <a:pt x="24955" y="704"/>
                    <a:pt x="20963" y="1"/>
                    <a:pt x="17135" y="1"/>
                  </a:cubicBez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799" name="Google Shape;799;p17"/>
            <p:cNvGrpSpPr/>
            <p:nvPr/>
          </p:nvGrpSpPr>
          <p:grpSpPr>
            <a:xfrm>
              <a:off x="-2218800" y="3088875"/>
              <a:ext cx="1598825" cy="1190475"/>
              <a:chOff x="-2218800" y="3088875"/>
              <a:chExt cx="1598825" cy="1190475"/>
            </a:xfrm>
          </p:grpSpPr>
          <p:sp>
            <p:nvSpPr>
              <p:cNvPr id="800" name="Google Shape;800;p17"/>
              <p:cNvSpPr/>
              <p:nvPr/>
            </p:nvSpPr>
            <p:spPr>
              <a:xfrm>
                <a:off x="-2218800" y="3088875"/>
                <a:ext cx="841100" cy="985325"/>
              </a:xfrm>
              <a:custGeom>
                <a:avLst/>
                <a:gdLst/>
                <a:ahLst/>
                <a:cxnLst/>
                <a:rect l="l" t="t" r="r" b="b"/>
                <a:pathLst>
                  <a:path w="33644" h="39413" extrusionOk="0">
                    <a:moveTo>
                      <a:pt x="9539" y="0"/>
                    </a:moveTo>
                    <a:lnTo>
                      <a:pt x="9462" y="667"/>
                    </a:lnTo>
                    <a:lnTo>
                      <a:pt x="22412" y="2385"/>
                    </a:lnTo>
                    <a:cubicBezTo>
                      <a:pt x="26027" y="3077"/>
                      <a:pt x="29489" y="4436"/>
                      <a:pt x="32643" y="6360"/>
                    </a:cubicBezTo>
                    <a:lnTo>
                      <a:pt x="33284" y="6744"/>
                    </a:lnTo>
                    <a:lnTo>
                      <a:pt x="33643" y="6154"/>
                    </a:lnTo>
                    <a:lnTo>
                      <a:pt x="33002" y="5770"/>
                    </a:lnTo>
                    <a:cubicBezTo>
                      <a:pt x="29797" y="3795"/>
                      <a:pt x="26233" y="2411"/>
                      <a:pt x="22540" y="1693"/>
                    </a:cubicBezTo>
                    <a:lnTo>
                      <a:pt x="9539" y="0"/>
                    </a:lnTo>
                    <a:close/>
                    <a:moveTo>
                      <a:pt x="8668" y="2385"/>
                    </a:moveTo>
                    <a:lnTo>
                      <a:pt x="8591" y="3052"/>
                    </a:lnTo>
                    <a:lnTo>
                      <a:pt x="21540" y="4770"/>
                    </a:lnTo>
                    <a:cubicBezTo>
                      <a:pt x="25156" y="5462"/>
                      <a:pt x="28617" y="6821"/>
                      <a:pt x="31771" y="8744"/>
                    </a:cubicBezTo>
                    <a:lnTo>
                      <a:pt x="32387" y="9129"/>
                    </a:lnTo>
                    <a:lnTo>
                      <a:pt x="32771" y="8565"/>
                    </a:lnTo>
                    <a:lnTo>
                      <a:pt x="32130" y="8180"/>
                    </a:lnTo>
                    <a:cubicBezTo>
                      <a:pt x="28899" y="6206"/>
                      <a:pt x="25361" y="4821"/>
                      <a:pt x="21668" y="4103"/>
                    </a:cubicBezTo>
                    <a:lnTo>
                      <a:pt x="8668" y="2385"/>
                    </a:lnTo>
                    <a:close/>
                    <a:moveTo>
                      <a:pt x="7796" y="4795"/>
                    </a:moveTo>
                    <a:lnTo>
                      <a:pt x="7719" y="5488"/>
                    </a:lnTo>
                    <a:lnTo>
                      <a:pt x="20668" y="7180"/>
                    </a:lnTo>
                    <a:cubicBezTo>
                      <a:pt x="24284" y="7898"/>
                      <a:pt x="27746" y="9232"/>
                      <a:pt x="30900" y="11180"/>
                    </a:cubicBezTo>
                    <a:lnTo>
                      <a:pt x="31515" y="11565"/>
                    </a:lnTo>
                    <a:lnTo>
                      <a:pt x="31874" y="10975"/>
                    </a:lnTo>
                    <a:lnTo>
                      <a:pt x="31259" y="10591"/>
                    </a:lnTo>
                    <a:cubicBezTo>
                      <a:pt x="28028" y="8616"/>
                      <a:pt x="24489" y="7231"/>
                      <a:pt x="20796" y="6513"/>
                    </a:cubicBezTo>
                    <a:lnTo>
                      <a:pt x="7796" y="4795"/>
                    </a:lnTo>
                    <a:close/>
                    <a:moveTo>
                      <a:pt x="6873" y="9206"/>
                    </a:moveTo>
                    <a:lnTo>
                      <a:pt x="6770" y="9873"/>
                    </a:lnTo>
                    <a:lnTo>
                      <a:pt x="19745" y="11591"/>
                    </a:lnTo>
                    <a:cubicBezTo>
                      <a:pt x="23361" y="12283"/>
                      <a:pt x="26822" y="13642"/>
                      <a:pt x="29976" y="15565"/>
                    </a:cubicBezTo>
                    <a:lnTo>
                      <a:pt x="30592" y="15950"/>
                    </a:lnTo>
                    <a:lnTo>
                      <a:pt x="30951" y="15386"/>
                    </a:lnTo>
                    <a:lnTo>
                      <a:pt x="30335" y="15001"/>
                    </a:lnTo>
                    <a:cubicBezTo>
                      <a:pt x="27104" y="13027"/>
                      <a:pt x="23566" y="11642"/>
                      <a:pt x="19848" y="10924"/>
                    </a:cubicBezTo>
                    <a:lnTo>
                      <a:pt x="6873" y="9206"/>
                    </a:lnTo>
                    <a:close/>
                    <a:moveTo>
                      <a:pt x="5975" y="11616"/>
                    </a:moveTo>
                    <a:lnTo>
                      <a:pt x="5898" y="12283"/>
                    </a:lnTo>
                    <a:lnTo>
                      <a:pt x="18848" y="14001"/>
                    </a:lnTo>
                    <a:cubicBezTo>
                      <a:pt x="22463" y="14693"/>
                      <a:pt x="25925" y="16052"/>
                      <a:pt x="29079" y="17976"/>
                    </a:cubicBezTo>
                    <a:lnTo>
                      <a:pt x="29694" y="18360"/>
                    </a:lnTo>
                    <a:lnTo>
                      <a:pt x="30079" y="17796"/>
                    </a:lnTo>
                    <a:lnTo>
                      <a:pt x="29438" y="17411"/>
                    </a:lnTo>
                    <a:cubicBezTo>
                      <a:pt x="26207" y="15437"/>
                      <a:pt x="22668" y="14052"/>
                      <a:pt x="18976" y="13334"/>
                    </a:cubicBezTo>
                    <a:lnTo>
                      <a:pt x="5975" y="11616"/>
                    </a:lnTo>
                    <a:close/>
                    <a:moveTo>
                      <a:pt x="5078" y="14027"/>
                    </a:moveTo>
                    <a:lnTo>
                      <a:pt x="5001" y="14693"/>
                    </a:lnTo>
                    <a:lnTo>
                      <a:pt x="17950" y="16411"/>
                    </a:lnTo>
                    <a:cubicBezTo>
                      <a:pt x="21566" y="17104"/>
                      <a:pt x="25027" y="18463"/>
                      <a:pt x="28181" y="20386"/>
                    </a:cubicBezTo>
                    <a:lnTo>
                      <a:pt x="28797" y="20796"/>
                    </a:lnTo>
                    <a:lnTo>
                      <a:pt x="29181" y="20206"/>
                    </a:lnTo>
                    <a:lnTo>
                      <a:pt x="28566" y="19822"/>
                    </a:lnTo>
                    <a:cubicBezTo>
                      <a:pt x="25335" y="17847"/>
                      <a:pt x="21796" y="16463"/>
                      <a:pt x="18104" y="15745"/>
                    </a:cubicBezTo>
                    <a:lnTo>
                      <a:pt x="5078" y="14027"/>
                    </a:lnTo>
                    <a:close/>
                    <a:moveTo>
                      <a:pt x="4078" y="19053"/>
                    </a:moveTo>
                    <a:lnTo>
                      <a:pt x="4001" y="19719"/>
                    </a:lnTo>
                    <a:lnTo>
                      <a:pt x="16950" y="21437"/>
                    </a:lnTo>
                    <a:cubicBezTo>
                      <a:pt x="20591" y="22130"/>
                      <a:pt x="24053" y="23489"/>
                      <a:pt x="27207" y="25412"/>
                    </a:cubicBezTo>
                    <a:lnTo>
                      <a:pt x="27822" y="25797"/>
                    </a:lnTo>
                    <a:lnTo>
                      <a:pt x="28181" y="25232"/>
                    </a:lnTo>
                    <a:lnTo>
                      <a:pt x="27566" y="24822"/>
                    </a:lnTo>
                    <a:cubicBezTo>
                      <a:pt x="24335" y="22848"/>
                      <a:pt x="20796" y="21463"/>
                      <a:pt x="17104" y="20745"/>
                    </a:cubicBezTo>
                    <a:lnTo>
                      <a:pt x="4078" y="19053"/>
                    </a:lnTo>
                    <a:close/>
                    <a:moveTo>
                      <a:pt x="3231" y="21463"/>
                    </a:moveTo>
                    <a:lnTo>
                      <a:pt x="3129" y="22130"/>
                    </a:lnTo>
                    <a:lnTo>
                      <a:pt x="16078" y="23848"/>
                    </a:lnTo>
                    <a:cubicBezTo>
                      <a:pt x="19899" y="24617"/>
                      <a:pt x="24438" y="26668"/>
                      <a:pt x="26310" y="27848"/>
                    </a:cubicBezTo>
                    <a:lnTo>
                      <a:pt x="26925" y="28233"/>
                    </a:lnTo>
                    <a:lnTo>
                      <a:pt x="27310" y="27643"/>
                    </a:lnTo>
                    <a:lnTo>
                      <a:pt x="26669" y="27258"/>
                    </a:lnTo>
                    <a:cubicBezTo>
                      <a:pt x="24745" y="26053"/>
                      <a:pt x="20104" y="23925"/>
                      <a:pt x="16206" y="23155"/>
                    </a:cubicBezTo>
                    <a:lnTo>
                      <a:pt x="3231" y="21463"/>
                    </a:lnTo>
                    <a:close/>
                    <a:moveTo>
                      <a:pt x="2334" y="23848"/>
                    </a:moveTo>
                    <a:lnTo>
                      <a:pt x="2231" y="24514"/>
                    </a:lnTo>
                    <a:lnTo>
                      <a:pt x="15206" y="26232"/>
                    </a:lnTo>
                    <a:cubicBezTo>
                      <a:pt x="18925" y="26976"/>
                      <a:pt x="24540" y="29669"/>
                      <a:pt x="25438" y="30233"/>
                    </a:cubicBezTo>
                    <a:lnTo>
                      <a:pt x="26053" y="30617"/>
                    </a:lnTo>
                    <a:lnTo>
                      <a:pt x="26412" y="30053"/>
                    </a:lnTo>
                    <a:lnTo>
                      <a:pt x="25797" y="29669"/>
                    </a:lnTo>
                    <a:cubicBezTo>
                      <a:pt x="24848" y="29079"/>
                      <a:pt x="19207" y="26335"/>
                      <a:pt x="15335" y="25566"/>
                    </a:cubicBezTo>
                    <a:lnTo>
                      <a:pt x="2334" y="23848"/>
                    </a:lnTo>
                    <a:close/>
                    <a:moveTo>
                      <a:pt x="1283" y="27592"/>
                    </a:moveTo>
                    <a:lnTo>
                      <a:pt x="1180" y="28284"/>
                    </a:lnTo>
                    <a:lnTo>
                      <a:pt x="14155" y="29976"/>
                    </a:lnTo>
                    <a:cubicBezTo>
                      <a:pt x="17771" y="30694"/>
                      <a:pt x="21232" y="32053"/>
                      <a:pt x="24361" y="33976"/>
                    </a:cubicBezTo>
                    <a:lnTo>
                      <a:pt x="25002" y="34361"/>
                    </a:lnTo>
                    <a:lnTo>
                      <a:pt x="25361" y="33797"/>
                    </a:lnTo>
                    <a:lnTo>
                      <a:pt x="24745" y="33387"/>
                    </a:lnTo>
                    <a:cubicBezTo>
                      <a:pt x="21514" y="31412"/>
                      <a:pt x="17976" y="30028"/>
                      <a:pt x="14258" y="29310"/>
                    </a:cubicBezTo>
                    <a:lnTo>
                      <a:pt x="1283" y="27592"/>
                    </a:lnTo>
                    <a:close/>
                    <a:moveTo>
                      <a:pt x="693" y="30156"/>
                    </a:moveTo>
                    <a:lnTo>
                      <a:pt x="590" y="30822"/>
                    </a:lnTo>
                    <a:lnTo>
                      <a:pt x="13565" y="32541"/>
                    </a:lnTo>
                    <a:cubicBezTo>
                      <a:pt x="17181" y="33233"/>
                      <a:pt x="20643" y="34592"/>
                      <a:pt x="23797" y="36515"/>
                    </a:cubicBezTo>
                    <a:lnTo>
                      <a:pt x="24412" y="36900"/>
                    </a:lnTo>
                    <a:lnTo>
                      <a:pt x="24771" y="36310"/>
                    </a:lnTo>
                    <a:lnTo>
                      <a:pt x="24130" y="35925"/>
                    </a:lnTo>
                    <a:cubicBezTo>
                      <a:pt x="20925" y="33951"/>
                      <a:pt x="17386" y="32566"/>
                      <a:pt x="13668" y="31874"/>
                    </a:cubicBezTo>
                    <a:lnTo>
                      <a:pt x="693" y="30156"/>
                    </a:lnTo>
                    <a:close/>
                    <a:moveTo>
                      <a:pt x="103" y="32643"/>
                    </a:moveTo>
                    <a:lnTo>
                      <a:pt x="0" y="33335"/>
                    </a:lnTo>
                    <a:lnTo>
                      <a:pt x="12975" y="35053"/>
                    </a:lnTo>
                    <a:cubicBezTo>
                      <a:pt x="16591" y="35746"/>
                      <a:pt x="20053" y="37105"/>
                      <a:pt x="23207" y="39028"/>
                    </a:cubicBezTo>
                    <a:lnTo>
                      <a:pt x="23848" y="39413"/>
                    </a:lnTo>
                    <a:lnTo>
                      <a:pt x="24181" y="38823"/>
                    </a:lnTo>
                    <a:lnTo>
                      <a:pt x="23540" y="38438"/>
                    </a:lnTo>
                    <a:cubicBezTo>
                      <a:pt x="20335" y="36464"/>
                      <a:pt x="16796" y="35079"/>
                      <a:pt x="13104" y="34361"/>
                    </a:cubicBezTo>
                    <a:lnTo>
                      <a:pt x="103" y="32643"/>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01" name="Google Shape;801;p17"/>
              <p:cNvSpPr/>
              <p:nvPr/>
            </p:nvSpPr>
            <p:spPr>
              <a:xfrm>
                <a:off x="-1461075" y="3283625"/>
                <a:ext cx="841100" cy="995725"/>
              </a:xfrm>
              <a:custGeom>
                <a:avLst/>
                <a:gdLst/>
                <a:ahLst/>
                <a:cxnLst/>
                <a:rect l="l" t="t" r="r" b="b"/>
                <a:pathLst>
                  <a:path w="33644" h="39829" extrusionOk="0">
                    <a:moveTo>
                      <a:pt x="11739" y="1"/>
                    </a:moveTo>
                    <a:cubicBezTo>
                      <a:pt x="10432" y="1"/>
                      <a:pt x="9481" y="31"/>
                      <a:pt x="9386" y="31"/>
                    </a:cubicBezTo>
                    <a:lnTo>
                      <a:pt x="9386" y="698"/>
                    </a:lnTo>
                    <a:cubicBezTo>
                      <a:pt x="9406" y="698"/>
                      <a:pt x="10284" y="673"/>
                      <a:pt x="11526" y="673"/>
                    </a:cubicBezTo>
                    <a:cubicBezTo>
                      <a:pt x="13388" y="673"/>
                      <a:pt x="16068" y="729"/>
                      <a:pt x="17899" y="1006"/>
                    </a:cubicBezTo>
                    <a:cubicBezTo>
                      <a:pt x="22643" y="1775"/>
                      <a:pt x="29618" y="4878"/>
                      <a:pt x="32618" y="6750"/>
                    </a:cubicBezTo>
                    <a:lnTo>
                      <a:pt x="33259" y="7134"/>
                    </a:lnTo>
                    <a:lnTo>
                      <a:pt x="33644" y="6570"/>
                    </a:lnTo>
                    <a:lnTo>
                      <a:pt x="33028" y="6185"/>
                    </a:lnTo>
                    <a:cubicBezTo>
                      <a:pt x="29977" y="4288"/>
                      <a:pt x="22874" y="1108"/>
                      <a:pt x="18053" y="365"/>
                    </a:cubicBezTo>
                    <a:cubicBezTo>
                      <a:pt x="16198" y="63"/>
                      <a:pt x="13606" y="1"/>
                      <a:pt x="11739" y="1"/>
                    </a:cubicBezTo>
                    <a:close/>
                    <a:moveTo>
                      <a:pt x="8770" y="2801"/>
                    </a:moveTo>
                    <a:lnTo>
                      <a:pt x="8770" y="3493"/>
                    </a:lnTo>
                    <a:cubicBezTo>
                      <a:pt x="8847" y="3493"/>
                      <a:pt x="16130" y="3519"/>
                      <a:pt x="19258" y="4288"/>
                    </a:cubicBezTo>
                    <a:cubicBezTo>
                      <a:pt x="22976" y="5211"/>
                      <a:pt x="28489" y="7134"/>
                      <a:pt x="31746" y="9160"/>
                    </a:cubicBezTo>
                    <a:lnTo>
                      <a:pt x="32387" y="9545"/>
                    </a:lnTo>
                    <a:lnTo>
                      <a:pt x="32746" y="8980"/>
                    </a:lnTo>
                    <a:lnTo>
                      <a:pt x="32105" y="8570"/>
                    </a:lnTo>
                    <a:cubicBezTo>
                      <a:pt x="28797" y="6519"/>
                      <a:pt x="23207" y="4570"/>
                      <a:pt x="19412" y="3621"/>
                    </a:cubicBezTo>
                    <a:cubicBezTo>
                      <a:pt x="16207" y="2852"/>
                      <a:pt x="9078" y="2801"/>
                      <a:pt x="8770" y="2801"/>
                    </a:cubicBezTo>
                    <a:close/>
                    <a:moveTo>
                      <a:pt x="8129" y="5570"/>
                    </a:moveTo>
                    <a:lnTo>
                      <a:pt x="8129" y="6262"/>
                    </a:lnTo>
                    <a:cubicBezTo>
                      <a:pt x="8232" y="6262"/>
                      <a:pt x="17412" y="6467"/>
                      <a:pt x="20592" y="7570"/>
                    </a:cubicBezTo>
                    <a:cubicBezTo>
                      <a:pt x="21463" y="7878"/>
                      <a:pt x="22361" y="8160"/>
                      <a:pt x="23233" y="8442"/>
                    </a:cubicBezTo>
                    <a:cubicBezTo>
                      <a:pt x="25976" y="9314"/>
                      <a:pt x="28592" y="10160"/>
                      <a:pt x="30874" y="11570"/>
                    </a:cubicBezTo>
                    <a:lnTo>
                      <a:pt x="31490" y="11955"/>
                    </a:lnTo>
                    <a:lnTo>
                      <a:pt x="31849" y="11391"/>
                    </a:lnTo>
                    <a:lnTo>
                      <a:pt x="31208" y="11006"/>
                    </a:lnTo>
                    <a:cubicBezTo>
                      <a:pt x="28874" y="9519"/>
                      <a:pt x="26079" y="8647"/>
                      <a:pt x="23412" y="7801"/>
                    </a:cubicBezTo>
                    <a:cubicBezTo>
                      <a:pt x="22540" y="7519"/>
                      <a:pt x="21669" y="7237"/>
                      <a:pt x="20797" y="6929"/>
                    </a:cubicBezTo>
                    <a:cubicBezTo>
                      <a:pt x="17540" y="5801"/>
                      <a:pt x="8514" y="5570"/>
                      <a:pt x="8129" y="5570"/>
                    </a:cubicBezTo>
                    <a:close/>
                    <a:moveTo>
                      <a:pt x="6822" y="9596"/>
                    </a:moveTo>
                    <a:lnTo>
                      <a:pt x="6745" y="10263"/>
                    </a:lnTo>
                    <a:lnTo>
                      <a:pt x="19694" y="11981"/>
                    </a:lnTo>
                    <a:cubicBezTo>
                      <a:pt x="23310" y="12699"/>
                      <a:pt x="26771" y="14032"/>
                      <a:pt x="29925" y="15981"/>
                    </a:cubicBezTo>
                    <a:lnTo>
                      <a:pt x="30566" y="16365"/>
                    </a:lnTo>
                    <a:lnTo>
                      <a:pt x="30925" y="15776"/>
                    </a:lnTo>
                    <a:lnTo>
                      <a:pt x="30284" y="15391"/>
                    </a:lnTo>
                    <a:cubicBezTo>
                      <a:pt x="27079" y="13417"/>
                      <a:pt x="23515" y="12032"/>
                      <a:pt x="19822" y="11314"/>
                    </a:cubicBezTo>
                    <a:lnTo>
                      <a:pt x="6822" y="9596"/>
                    </a:lnTo>
                    <a:close/>
                    <a:moveTo>
                      <a:pt x="5950" y="12006"/>
                    </a:moveTo>
                    <a:lnTo>
                      <a:pt x="5847" y="12673"/>
                    </a:lnTo>
                    <a:lnTo>
                      <a:pt x="18822" y="14391"/>
                    </a:lnTo>
                    <a:cubicBezTo>
                      <a:pt x="22438" y="15109"/>
                      <a:pt x="25900" y="16442"/>
                      <a:pt x="29054" y="18391"/>
                    </a:cubicBezTo>
                    <a:lnTo>
                      <a:pt x="29669" y="18776"/>
                    </a:lnTo>
                    <a:lnTo>
                      <a:pt x="30054" y="18186"/>
                    </a:lnTo>
                    <a:lnTo>
                      <a:pt x="29413" y="17801"/>
                    </a:lnTo>
                    <a:cubicBezTo>
                      <a:pt x="26182" y="15827"/>
                      <a:pt x="22643" y="14442"/>
                      <a:pt x="18925" y="13724"/>
                    </a:cubicBezTo>
                    <a:lnTo>
                      <a:pt x="5950" y="12006"/>
                    </a:lnTo>
                    <a:close/>
                    <a:moveTo>
                      <a:pt x="5052" y="14417"/>
                    </a:moveTo>
                    <a:lnTo>
                      <a:pt x="4975" y="15109"/>
                    </a:lnTo>
                    <a:lnTo>
                      <a:pt x="17925" y="16801"/>
                    </a:lnTo>
                    <a:cubicBezTo>
                      <a:pt x="21540" y="17519"/>
                      <a:pt x="25028" y="18853"/>
                      <a:pt x="28156" y="20802"/>
                    </a:cubicBezTo>
                    <a:lnTo>
                      <a:pt x="28797" y="21186"/>
                    </a:lnTo>
                    <a:lnTo>
                      <a:pt x="29156" y="20596"/>
                    </a:lnTo>
                    <a:lnTo>
                      <a:pt x="28515" y="20212"/>
                    </a:lnTo>
                    <a:cubicBezTo>
                      <a:pt x="25310" y="18237"/>
                      <a:pt x="21745" y="16853"/>
                      <a:pt x="18053" y="16135"/>
                    </a:cubicBezTo>
                    <a:lnTo>
                      <a:pt x="5052" y="14417"/>
                    </a:lnTo>
                    <a:close/>
                    <a:moveTo>
                      <a:pt x="4078" y="19443"/>
                    </a:moveTo>
                    <a:lnTo>
                      <a:pt x="4001" y="20109"/>
                    </a:lnTo>
                    <a:lnTo>
                      <a:pt x="16950" y="21827"/>
                    </a:lnTo>
                    <a:cubicBezTo>
                      <a:pt x="20566" y="22545"/>
                      <a:pt x="24028" y="23879"/>
                      <a:pt x="27182" y="25827"/>
                    </a:cubicBezTo>
                    <a:lnTo>
                      <a:pt x="27823" y="26212"/>
                    </a:lnTo>
                    <a:lnTo>
                      <a:pt x="28156" y="25622"/>
                    </a:lnTo>
                    <a:lnTo>
                      <a:pt x="27541" y="25238"/>
                    </a:lnTo>
                    <a:cubicBezTo>
                      <a:pt x="24310" y="23263"/>
                      <a:pt x="20771" y="21879"/>
                      <a:pt x="17079" y="21161"/>
                    </a:cubicBezTo>
                    <a:lnTo>
                      <a:pt x="4078" y="19443"/>
                    </a:lnTo>
                    <a:close/>
                    <a:moveTo>
                      <a:pt x="3180" y="21853"/>
                    </a:moveTo>
                    <a:lnTo>
                      <a:pt x="3103" y="22520"/>
                    </a:lnTo>
                    <a:lnTo>
                      <a:pt x="16053" y="24238"/>
                    </a:lnTo>
                    <a:cubicBezTo>
                      <a:pt x="19874" y="24981"/>
                      <a:pt x="24438" y="27058"/>
                      <a:pt x="26284" y="28212"/>
                    </a:cubicBezTo>
                    <a:lnTo>
                      <a:pt x="26925" y="28623"/>
                    </a:lnTo>
                    <a:lnTo>
                      <a:pt x="27284" y="28033"/>
                    </a:lnTo>
                    <a:lnTo>
                      <a:pt x="26643" y="27648"/>
                    </a:lnTo>
                    <a:cubicBezTo>
                      <a:pt x="24720" y="26443"/>
                      <a:pt x="20079" y="24340"/>
                      <a:pt x="16181" y="23571"/>
                    </a:cubicBezTo>
                    <a:lnTo>
                      <a:pt x="3180" y="21853"/>
                    </a:lnTo>
                    <a:close/>
                    <a:moveTo>
                      <a:pt x="2309" y="24263"/>
                    </a:moveTo>
                    <a:lnTo>
                      <a:pt x="2232" y="24930"/>
                    </a:lnTo>
                    <a:lnTo>
                      <a:pt x="15181" y="26648"/>
                    </a:lnTo>
                    <a:cubicBezTo>
                      <a:pt x="18925" y="27392"/>
                      <a:pt x="24515" y="30084"/>
                      <a:pt x="25412" y="30623"/>
                    </a:cubicBezTo>
                    <a:lnTo>
                      <a:pt x="26053" y="31007"/>
                    </a:lnTo>
                    <a:lnTo>
                      <a:pt x="26387" y="30443"/>
                    </a:lnTo>
                    <a:lnTo>
                      <a:pt x="25771" y="30058"/>
                    </a:lnTo>
                    <a:cubicBezTo>
                      <a:pt x="24823" y="29469"/>
                      <a:pt x="19181" y="26751"/>
                      <a:pt x="15309" y="25981"/>
                    </a:cubicBezTo>
                    <a:lnTo>
                      <a:pt x="2309" y="24263"/>
                    </a:lnTo>
                    <a:close/>
                    <a:moveTo>
                      <a:pt x="1257" y="28007"/>
                    </a:moveTo>
                    <a:lnTo>
                      <a:pt x="1180" y="28674"/>
                    </a:lnTo>
                    <a:lnTo>
                      <a:pt x="14130" y="30392"/>
                    </a:lnTo>
                    <a:cubicBezTo>
                      <a:pt x="17745" y="31110"/>
                      <a:pt x="21207" y="32443"/>
                      <a:pt x="24361" y="34392"/>
                    </a:cubicBezTo>
                    <a:lnTo>
                      <a:pt x="24976" y="34777"/>
                    </a:lnTo>
                    <a:lnTo>
                      <a:pt x="25335" y="34187"/>
                    </a:lnTo>
                    <a:lnTo>
                      <a:pt x="24720" y="33802"/>
                    </a:lnTo>
                    <a:cubicBezTo>
                      <a:pt x="21489" y="31828"/>
                      <a:pt x="17950" y="30443"/>
                      <a:pt x="14258" y="29725"/>
                    </a:cubicBezTo>
                    <a:lnTo>
                      <a:pt x="1257" y="28007"/>
                    </a:lnTo>
                    <a:close/>
                    <a:moveTo>
                      <a:pt x="667" y="30520"/>
                    </a:moveTo>
                    <a:lnTo>
                      <a:pt x="591" y="31212"/>
                    </a:lnTo>
                    <a:lnTo>
                      <a:pt x="13566" y="32905"/>
                    </a:lnTo>
                    <a:cubicBezTo>
                      <a:pt x="17155" y="33623"/>
                      <a:pt x="20617" y="34982"/>
                      <a:pt x="23771" y="36905"/>
                    </a:cubicBezTo>
                    <a:lnTo>
                      <a:pt x="24412" y="37290"/>
                    </a:lnTo>
                    <a:lnTo>
                      <a:pt x="24746" y="36726"/>
                    </a:lnTo>
                    <a:lnTo>
                      <a:pt x="24130" y="36315"/>
                    </a:lnTo>
                    <a:cubicBezTo>
                      <a:pt x="20899" y="34341"/>
                      <a:pt x="17361" y="32956"/>
                      <a:pt x="13668" y="32238"/>
                    </a:cubicBezTo>
                    <a:lnTo>
                      <a:pt x="667" y="30520"/>
                    </a:lnTo>
                    <a:close/>
                    <a:moveTo>
                      <a:pt x="103" y="33059"/>
                    </a:moveTo>
                    <a:lnTo>
                      <a:pt x="1" y="33725"/>
                    </a:lnTo>
                    <a:lnTo>
                      <a:pt x="12950" y="35443"/>
                    </a:lnTo>
                    <a:cubicBezTo>
                      <a:pt x="16566" y="36136"/>
                      <a:pt x="20027" y="37495"/>
                      <a:pt x="23181" y="39418"/>
                    </a:cubicBezTo>
                    <a:lnTo>
                      <a:pt x="23797" y="39828"/>
                    </a:lnTo>
                    <a:lnTo>
                      <a:pt x="24156" y="39238"/>
                    </a:lnTo>
                    <a:lnTo>
                      <a:pt x="23515" y="38854"/>
                    </a:lnTo>
                    <a:cubicBezTo>
                      <a:pt x="20310" y="36879"/>
                      <a:pt x="16745" y="35495"/>
                      <a:pt x="13053" y="34777"/>
                    </a:cubicBezTo>
                    <a:lnTo>
                      <a:pt x="103" y="33059"/>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802" name="Google Shape;802;p17"/>
          <p:cNvGrpSpPr/>
          <p:nvPr/>
        </p:nvGrpSpPr>
        <p:grpSpPr>
          <a:xfrm rot="4586258">
            <a:off x="9329091" y="4983631"/>
            <a:ext cx="4041356" cy="3976333"/>
            <a:chOff x="7235149" y="-718650"/>
            <a:chExt cx="3031064" cy="2982297"/>
          </a:xfrm>
        </p:grpSpPr>
        <p:grpSp>
          <p:nvGrpSpPr>
            <p:cNvPr id="803" name="Google Shape;803;p17"/>
            <p:cNvGrpSpPr/>
            <p:nvPr/>
          </p:nvGrpSpPr>
          <p:grpSpPr>
            <a:xfrm rot="-4962260" flipH="1">
              <a:off x="7958573" y="-653239"/>
              <a:ext cx="596905" cy="1865484"/>
              <a:chOff x="-1858600" y="2385325"/>
              <a:chExt cx="523125" cy="1635025"/>
            </a:xfrm>
          </p:grpSpPr>
          <p:sp>
            <p:nvSpPr>
              <p:cNvPr id="804" name="Google Shape;804;p17"/>
              <p:cNvSpPr/>
              <p:nvPr/>
            </p:nvSpPr>
            <p:spPr>
              <a:xfrm>
                <a:off x="-1804750" y="2385325"/>
                <a:ext cx="469275" cy="1635025"/>
              </a:xfrm>
              <a:custGeom>
                <a:avLst/>
                <a:gdLst/>
                <a:ahLst/>
                <a:cxnLst/>
                <a:rect l="l" t="t" r="r" b="b"/>
                <a:pathLst>
                  <a:path w="18771" h="65401" extrusionOk="0">
                    <a:moveTo>
                      <a:pt x="12062" y="1"/>
                    </a:moveTo>
                    <a:cubicBezTo>
                      <a:pt x="9693" y="1"/>
                      <a:pt x="7259" y="1264"/>
                      <a:pt x="5667" y="3115"/>
                    </a:cubicBezTo>
                    <a:cubicBezTo>
                      <a:pt x="3462" y="5679"/>
                      <a:pt x="2513" y="9064"/>
                      <a:pt x="1872" y="12397"/>
                    </a:cubicBezTo>
                    <a:lnTo>
                      <a:pt x="1872" y="12372"/>
                    </a:lnTo>
                    <a:cubicBezTo>
                      <a:pt x="129" y="21270"/>
                      <a:pt x="0" y="30373"/>
                      <a:pt x="975" y="39373"/>
                    </a:cubicBezTo>
                    <a:cubicBezTo>
                      <a:pt x="1308" y="42476"/>
                      <a:pt x="1308" y="44861"/>
                      <a:pt x="1462" y="47989"/>
                    </a:cubicBezTo>
                    <a:cubicBezTo>
                      <a:pt x="1795" y="54796"/>
                      <a:pt x="6238" y="62496"/>
                      <a:pt x="6079" y="65382"/>
                    </a:cubicBezTo>
                    <a:lnTo>
                      <a:pt x="6079" y="65382"/>
                    </a:lnTo>
                    <a:cubicBezTo>
                      <a:pt x="6979" y="50077"/>
                      <a:pt x="11644" y="31239"/>
                      <a:pt x="16694" y="16756"/>
                    </a:cubicBezTo>
                    <a:cubicBezTo>
                      <a:pt x="17694" y="13936"/>
                      <a:pt x="18771" y="11064"/>
                      <a:pt x="18745" y="8089"/>
                    </a:cubicBezTo>
                    <a:cubicBezTo>
                      <a:pt x="18745" y="5089"/>
                      <a:pt x="17412" y="1909"/>
                      <a:pt x="14719" y="602"/>
                    </a:cubicBezTo>
                    <a:cubicBezTo>
                      <a:pt x="13878" y="188"/>
                      <a:pt x="12974" y="1"/>
                      <a:pt x="12062" y="1"/>
                    </a:cubicBezTo>
                    <a:close/>
                    <a:moveTo>
                      <a:pt x="6079" y="65382"/>
                    </a:moveTo>
                    <a:lnTo>
                      <a:pt x="6079" y="65382"/>
                    </a:lnTo>
                    <a:cubicBezTo>
                      <a:pt x="6078" y="65388"/>
                      <a:pt x="6078" y="65394"/>
                      <a:pt x="6078" y="65400"/>
                    </a:cubicBezTo>
                    <a:cubicBezTo>
                      <a:pt x="6078" y="65394"/>
                      <a:pt x="6078" y="65388"/>
                      <a:pt x="6079" y="65382"/>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05" name="Google Shape;805;p17"/>
              <p:cNvSpPr/>
              <p:nvPr/>
            </p:nvSpPr>
            <p:spPr>
              <a:xfrm>
                <a:off x="-1858600" y="2385425"/>
                <a:ext cx="469275" cy="1634925"/>
              </a:xfrm>
              <a:custGeom>
                <a:avLst/>
                <a:gdLst/>
                <a:ahLst/>
                <a:cxnLst/>
                <a:rect l="l" t="t" r="r" b="b"/>
                <a:pathLst>
                  <a:path w="18771" h="65397" extrusionOk="0">
                    <a:moveTo>
                      <a:pt x="12088" y="1"/>
                    </a:moveTo>
                    <a:cubicBezTo>
                      <a:pt x="9704" y="1"/>
                      <a:pt x="7263" y="1274"/>
                      <a:pt x="5667" y="3111"/>
                    </a:cubicBezTo>
                    <a:cubicBezTo>
                      <a:pt x="3462" y="5649"/>
                      <a:pt x="2513" y="9060"/>
                      <a:pt x="1872" y="12393"/>
                    </a:cubicBezTo>
                    <a:lnTo>
                      <a:pt x="1872" y="12368"/>
                    </a:lnTo>
                    <a:cubicBezTo>
                      <a:pt x="129" y="21266"/>
                      <a:pt x="0" y="30369"/>
                      <a:pt x="975" y="39369"/>
                    </a:cubicBezTo>
                    <a:cubicBezTo>
                      <a:pt x="1308" y="42472"/>
                      <a:pt x="1308" y="44857"/>
                      <a:pt x="1462" y="47985"/>
                    </a:cubicBezTo>
                    <a:cubicBezTo>
                      <a:pt x="1795" y="54792"/>
                      <a:pt x="6239" y="62492"/>
                      <a:pt x="6079" y="65378"/>
                    </a:cubicBezTo>
                    <a:lnTo>
                      <a:pt x="6079" y="65378"/>
                    </a:lnTo>
                    <a:cubicBezTo>
                      <a:pt x="6979" y="50073"/>
                      <a:pt x="11670" y="31235"/>
                      <a:pt x="16694" y="16752"/>
                    </a:cubicBezTo>
                    <a:cubicBezTo>
                      <a:pt x="17694" y="13932"/>
                      <a:pt x="18771" y="11060"/>
                      <a:pt x="18771" y="8085"/>
                    </a:cubicBezTo>
                    <a:cubicBezTo>
                      <a:pt x="18745" y="5085"/>
                      <a:pt x="17412" y="1905"/>
                      <a:pt x="14745" y="598"/>
                    </a:cubicBezTo>
                    <a:cubicBezTo>
                      <a:pt x="13901" y="187"/>
                      <a:pt x="12999" y="1"/>
                      <a:pt x="12088" y="1"/>
                    </a:cubicBezTo>
                    <a:close/>
                    <a:moveTo>
                      <a:pt x="6079" y="65378"/>
                    </a:moveTo>
                    <a:cubicBezTo>
                      <a:pt x="6078" y="65384"/>
                      <a:pt x="6078" y="65390"/>
                      <a:pt x="6078" y="65396"/>
                    </a:cubicBezTo>
                    <a:cubicBezTo>
                      <a:pt x="6078" y="65390"/>
                      <a:pt x="6078" y="65384"/>
                      <a:pt x="6079" y="65378"/>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06" name="Google Shape;806;p17"/>
              <p:cNvSpPr/>
              <p:nvPr/>
            </p:nvSpPr>
            <p:spPr>
              <a:xfrm>
                <a:off x="-1766300" y="2414375"/>
                <a:ext cx="329125" cy="283550"/>
              </a:xfrm>
              <a:custGeom>
                <a:avLst/>
                <a:gdLst/>
                <a:ahLst/>
                <a:cxnLst/>
                <a:rect l="l" t="t" r="r" b="b"/>
                <a:pathLst>
                  <a:path w="13165" h="11342" extrusionOk="0">
                    <a:moveTo>
                      <a:pt x="7214" y="1"/>
                    </a:moveTo>
                    <a:cubicBezTo>
                      <a:pt x="7203" y="1"/>
                      <a:pt x="7192" y="2"/>
                      <a:pt x="7181" y="4"/>
                    </a:cubicBezTo>
                    <a:cubicBezTo>
                      <a:pt x="7053" y="55"/>
                      <a:pt x="6976" y="260"/>
                      <a:pt x="7104" y="337"/>
                    </a:cubicBezTo>
                    <a:cubicBezTo>
                      <a:pt x="7130" y="363"/>
                      <a:pt x="7155" y="363"/>
                      <a:pt x="7181" y="363"/>
                    </a:cubicBezTo>
                    <a:cubicBezTo>
                      <a:pt x="7258" y="363"/>
                      <a:pt x="7335" y="337"/>
                      <a:pt x="7386" y="260"/>
                    </a:cubicBezTo>
                    <a:cubicBezTo>
                      <a:pt x="7433" y="120"/>
                      <a:pt x="7330" y="1"/>
                      <a:pt x="7214" y="1"/>
                    </a:cubicBezTo>
                    <a:close/>
                    <a:moveTo>
                      <a:pt x="10096" y="914"/>
                    </a:moveTo>
                    <a:cubicBezTo>
                      <a:pt x="10065" y="914"/>
                      <a:pt x="10033" y="918"/>
                      <a:pt x="10001" y="927"/>
                    </a:cubicBezTo>
                    <a:cubicBezTo>
                      <a:pt x="9719" y="1004"/>
                      <a:pt x="9591" y="1440"/>
                      <a:pt x="9848" y="1619"/>
                    </a:cubicBezTo>
                    <a:cubicBezTo>
                      <a:pt x="9899" y="1619"/>
                      <a:pt x="9950" y="1645"/>
                      <a:pt x="10001" y="1645"/>
                    </a:cubicBezTo>
                    <a:cubicBezTo>
                      <a:pt x="10024" y="1648"/>
                      <a:pt x="10046" y="1650"/>
                      <a:pt x="10069" y="1650"/>
                    </a:cubicBezTo>
                    <a:cubicBezTo>
                      <a:pt x="10224" y="1650"/>
                      <a:pt x="10370" y="1571"/>
                      <a:pt x="10437" y="1414"/>
                    </a:cubicBezTo>
                    <a:cubicBezTo>
                      <a:pt x="10528" y="1164"/>
                      <a:pt x="10337" y="914"/>
                      <a:pt x="10096" y="914"/>
                    </a:cubicBezTo>
                    <a:close/>
                    <a:moveTo>
                      <a:pt x="4839" y="1534"/>
                    </a:moveTo>
                    <a:cubicBezTo>
                      <a:pt x="4695" y="1534"/>
                      <a:pt x="4554" y="1605"/>
                      <a:pt x="4540" y="1748"/>
                    </a:cubicBezTo>
                    <a:cubicBezTo>
                      <a:pt x="4540" y="1799"/>
                      <a:pt x="4540" y="1824"/>
                      <a:pt x="4540" y="1876"/>
                    </a:cubicBezTo>
                    <a:cubicBezTo>
                      <a:pt x="4591" y="2030"/>
                      <a:pt x="4719" y="2158"/>
                      <a:pt x="4873" y="2183"/>
                    </a:cubicBezTo>
                    <a:cubicBezTo>
                      <a:pt x="5129" y="2183"/>
                      <a:pt x="5309" y="1876"/>
                      <a:pt x="5129" y="1671"/>
                    </a:cubicBezTo>
                    <a:cubicBezTo>
                      <a:pt x="5072" y="1579"/>
                      <a:pt x="4955" y="1534"/>
                      <a:pt x="4839" y="1534"/>
                    </a:cubicBezTo>
                    <a:close/>
                    <a:moveTo>
                      <a:pt x="7873" y="1434"/>
                    </a:moveTo>
                    <a:cubicBezTo>
                      <a:pt x="7815" y="1434"/>
                      <a:pt x="7755" y="1444"/>
                      <a:pt x="7694" y="1465"/>
                    </a:cubicBezTo>
                    <a:cubicBezTo>
                      <a:pt x="7309" y="1542"/>
                      <a:pt x="7104" y="2183"/>
                      <a:pt x="7488" y="2414"/>
                    </a:cubicBezTo>
                    <a:lnTo>
                      <a:pt x="7514" y="2414"/>
                    </a:lnTo>
                    <a:cubicBezTo>
                      <a:pt x="7565" y="2440"/>
                      <a:pt x="7642" y="2466"/>
                      <a:pt x="7694" y="2491"/>
                    </a:cubicBezTo>
                    <a:cubicBezTo>
                      <a:pt x="7715" y="2493"/>
                      <a:pt x="7737" y="2494"/>
                      <a:pt x="7759" y="2494"/>
                    </a:cubicBezTo>
                    <a:cubicBezTo>
                      <a:pt x="7992" y="2494"/>
                      <a:pt x="8217" y="2369"/>
                      <a:pt x="8335" y="2158"/>
                    </a:cubicBezTo>
                    <a:cubicBezTo>
                      <a:pt x="8489" y="1805"/>
                      <a:pt x="8227" y="1434"/>
                      <a:pt x="7873" y="1434"/>
                    </a:cubicBezTo>
                    <a:close/>
                    <a:moveTo>
                      <a:pt x="12521" y="1809"/>
                    </a:moveTo>
                    <a:cubicBezTo>
                      <a:pt x="12477" y="1809"/>
                      <a:pt x="12432" y="1814"/>
                      <a:pt x="12386" y="1824"/>
                    </a:cubicBezTo>
                    <a:cubicBezTo>
                      <a:pt x="12002" y="1927"/>
                      <a:pt x="11796" y="2568"/>
                      <a:pt x="12181" y="2799"/>
                    </a:cubicBezTo>
                    <a:cubicBezTo>
                      <a:pt x="12232" y="2825"/>
                      <a:pt x="12309" y="2850"/>
                      <a:pt x="12386" y="2850"/>
                    </a:cubicBezTo>
                    <a:cubicBezTo>
                      <a:pt x="12424" y="2858"/>
                      <a:pt x="12461" y="2861"/>
                      <a:pt x="12498" y="2861"/>
                    </a:cubicBezTo>
                    <a:cubicBezTo>
                      <a:pt x="12709" y="2861"/>
                      <a:pt x="12896" y="2739"/>
                      <a:pt x="13027" y="2542"/>
                    </a:cubicBezTo>
                    <a:cubicBezTo>
                      <a:pt x="13165" y="2175"/>
                      <a:pt x="12892" y="1809"/>
                      <a:pt x="12521" y="1809"/>
                    </a:cubicBezTo>
                    <a:close/>
                    <a:moveTo>
                      <a:pt x="10496" y="2693"/>
                    </a:moveTo>
                    <a:cubicBezTo>
                      <a:pt x="10485" y="2693"/>
                      <a:pt x="10474" y="2694"/>
                      <a:pt x="10463" y="2696"/>
                    </a:cubicBezTo>
                    <a:cubicBezTo>
                      <a:pt x="10335" y="2722"/>
                      <a:pt x="10258" y="2953"/>
                      <a:pt x="10386" y="3030"/>
                    </a:cubicBezTo>
                    <a:cubicBezTo>
                      <a:pt x="10412" y="3055"/>
                      <a:pt x="10412" y="3055"/>
                      <a:pt x="10437" y="3055"/>
                    </a:cubicBezTo>
                    <a:cubicBezTo>
                      <a:pt x="10540" y="3055"/>
                      <a:pt x="10617" y="3030"/>
                      <a:pt x="10668" y="2953"/>
                    </a:cubicBezTo>
                    <a:cubicBezTo>
                      <a:pt x="10715" y="2812"/>
                      <a:pt x="10612" y="2693"/>
                      <a:pt x="10496" y="2693"/>
                    </a:cubicBezTo>
                    <a:close/>
                    <a:moveTo>
                      <a:pt x="3134" y="3127"/>
                    </a:moveTo>
                    <a:cubicBezTo>
                      <a:pt x="3124" y="3127"/>
                      <a:pt x="3114" y="3129"/>
                      <a:pt x="3104" y="3132"/>
                    </a:cubicBezTo>
                    <a:cubicBezTo>
                      <a:pt x="3027" y="3158"/>
                      <a:pt x="3001" y="3260"/>
                      <a:pt x="3078" y="3312"/>
                    </a:cubicBezTo>
                    <a:lnTo>
                      <a:pt x="3078" y="3337"/>
                    </a:lnTo>
                    <a:lnTo>
                      <a:pt x="3104" y="3337"/>
                    </a:lnTo>
                    <a:cubicBezTo>
                      <a:pt x="3155" y="3337"/>
                      <a:pt x="3206" y="3312"/>
                      <a:pt x="3232" y="3260"/>
                    </a:cubicBezTo>
                    <a:cubicBezTo>
                      <a:pt x="3254" y="3194"/>
                      <a:pt x="3199" y="3127"/>
                      <a:pt x="3134" y="3127"/>
                    </a:cubicBezTo>
                    <a:close/>
                    <a:moveTo>
                      <a:pt x="6219" y="3536"/>
                    </a:moveTo>
                    <a:cubicBezTo>
                      <a:pt x="6072" y="3536"/>
                      <a:pt x="5928" y="3614"/>
                      <a:pt x="5899" y="3773"/>
                    </a:cubicBezTo>
                    <a:lnTo>
                      <a:pt x="5924" y="3773"/>
                    </a:lnTo>
                    <a:cubicBezTo>
                      <a:pt x="5924" y="3799"/>
                      <a:pt x="5924" y="3850"/>
                      <a:pt x="5924" y="3902"/>
                    </a:cubicBezTo>
                    <a:cubicBezTo>
                      <a:pt x="5950" y="4055"/>
                      <a:pt x="6078" y="4158"/>
                      <a:pt x="6232" y="4184"/>
                    </a:cubicBezTo>
                    <a:cubicBezTo>
                      <a:pt x="6243" y="4185"/>
                      <a:pt x="6254" y="4185"/>
                      <a:pt x="6265" y="4185"/>
                    </a:cubicBezTo>
                    <a:cubicBezTo>
                      <a:pt x="6526" y="4185"/>
                      <a:pt x="6662" y="3892"/>
                      <a:pt x="6514" y="3671"/>
                    </a:cubicBezTo>
                    <a:cubicBezTo>
                      <a:pt x="6447" y="3582"/>
                      <a:pt x="6332" y="3536"/>
                      <a:pt x="6219" y="3536"/>
                    </a:cubicBezTo>
                    <a:close/>
                    <a:moveTo>
                      <a:pt x="3009" y="4870"/>
                    </a:moveTo>
                    <a:cubicBezTo>
                      <a:pt x="2866" y="4870"/>
                      <a:pt x="2722" y="4947"/>
                      <a:pt x="2693" y="5107"/>
                    </a:cubicBezTo>
                    <a:lnTo>
                      <a:pt x="2719" y="5107"/>
                    </a:lnTo>
                    <a:cubicBezTo>
                      <a:pt x="2693" y="5158"/>
                      <a:pt x="2693" y="5184"/>
                      <a:pt x="2719" y="5235"/>
                    </a:cubicBezTo>
                    <a:cubicBezTo>
                      <a:pt x="2745" y="5389"/>
                      <a:pt x="2873" y="5517"/>
                      <a:pt x="3027" y="5517"/>
                    </a:cubicBezTo>
                    <a:cubicBezTo>
                      <a:pt x="3038" y="5518"/>
                      <a:pt x="3049" y="5518"/>
                      <a:pt x="3059" y="5518"/>
                    </a:cubicBezTo>
                    <a:cubicBezTo>
                      <a:pt x="3320" y="5518"/>
                      <a:pt x="3456" y="5226"/>
                      <a:pt x="3283" y="5004"/>
                    </a:cubicBezTo>
                    <a:cubicBezTo>
                      <a:pt x="3228" y="4915"/>
                      <a:pt x="3119" y="4870"/>
                      <a:pt x="3009" y="4870"/>
                    </a:cubicBezTo>
                    <a:close/>
                    <a:moveTo>
                      <a:pt x="6277" y="5340"/>
                    </a:moveTo>
                    <a:cubicBezTo>
                      <a:pt x="6229" y="5340"/>
                      <a:pt x="6179" y="5348"/>
                      <a:pt x="6129" y="5363"/>
                    </a:cubicBezTo>
                    <a:cubicBezTo>
                      <a:pt x="5745" y="5466"/>
                      <a:pt x="5540" y="6107"/>
                      <a:pt x="5924" y="6312"/>
                    </a:cubicBezTo>
                    <a:cubicBezTo>
                      <a:pt x="5976" y="6363"/>
                      <a:pt x="6053" y="6363"/>
                      <a:pt x="6129" y="6389"/>
                    </a:cubicBezTo>
                    <a:cubicBezTo>
                      <a:pt x="6151" y="6391"/>
                      <a:pt x="6173" y="6392"/>
                      <a:pt x="6194" y="6392"/>
                    </a:cubicBezTo>
                    <a:cubicBezTo>
                      <a:pt x="6424" y="6392"/>
                      <a:pt x="6630" y="6267"/>
                      <a:pt x="6771" y="6055"/>
                    </a:cubicBezTo>
                    <a:cubicBezTo>
                      <a:pt x="6906" y="5718"/>
                      <a:pt x="6625" y="5340"/>
                      <a:pt x="6277" y="5340"/>
                    </a:cubicBezTo>
                    <a:close/>
                    <a:moveTo>
                      <a:pt x="1163" y="6898"/>
                    </a:moveTo>
                    <a:cubicBezTo>
                      <a:pt x="1152" y="6898"/>
                      <a:pt x="1140" y="6899"/>
                      <a:pt x="1129" y="6902"/>
                    </a:cubicBezTo>
                    <a:cubicBezTo>
                      <a:pt x="1001" y="6927"/>
                      <a:pt x="924" y="7158"/>
                      <a:pt x="1052" y="7235"/>
                    </a:cubicBezTo>
                    <a:cubicBezTo>
                      <a:pt x="1078" y="7235"/>
                      <a:pt x="1104" y="7261"/>
                      <a:pt x="1129" y="7261"/>
                    </a:cubicBezTo>
                    <a:cubicBezTo>
                      <a:pt x="1206" y="7261"/>
                      <a:pt x="1283" y="7235"/>
                      <a:pt x="1334" y="7132"/>
                    </a:cubicBezTo>
                    <a:cubicBezTo>
                      <a:pt x="1381" y="7015"/>
                      <a:pt x="1278" y="6898"/>
                      <a:pt x="1163" y="6898"/>
                    </a:cubicBezTo>
                    <a:close/>
                    <a:moveTo>
                      <a:pt x="5001" y="7850"/>
                    </a:moveTo>
                    <a:cubicBezTo>
                      <a:pt x="4924" y="7876"/>
                      <a:pt x="4899" y="8004"/>
                      <a:pt x="4950" y="8056"/>
                    </a:cubicBezTo>
                    <a:lnTo>
                      <a:pt x="5001" y="8056"/>
                    </a:lnTo>
                    <a:cubicBezTo>
                      <a:pt x="5052" y="8056"/>
                      <a:pt x="5104" y="8030"/>
                      <a:pt x="5129" y="8004"/>
                    </a:cubicBezTo>
                    <a:cubicBezTo>
                      <a:pt x="5155" y="7927"/>
                      <a:pt x="5078" y="7850"/>
                      <a:pt x="5001" y="7850"/>
                    </a:cubicBezTo>
                    <a:close/>
                    <a:moveTo>
                      <a:pt x="2940" y="7598"/>
                    </a:moveTo>
                    <a:cubicBezTo>
                      <a:pt x="2902" y="7598"/>
                      <a:pt x="2862" y="7605"/>
                      <a:pt x="2822" y="7620"/>
                    </a:cubicBezTo>
                    <a:cubicBezTo>
                      <a:pt x="2565" y="7697"/>
                      <a:pt x="2437" y="8107"/>
                      <a:pt x="2693" y="8235"/>
                    </a:cubicBezTo>
                    <a:cubicBezTo>
                      <a:pt x="2719" y="8261"/>
                      <a:pt x="2770" y="8286"/>
                      <a:pt x="2822" y="8286"/>
                    </a:cubicBezTo>
                    <a:cubicBezTo>
                      <a:pt x="2838" y="8289"/>
                      <a:pt x="2854" y="8290"/>
                      <a:pt x="2870" y="8290"/>
                    </a:cubicBezTo>
                    <a:cubicBezTo>
                      <a:pt x="3007" y="8290"/>
                      <a:pt x="3137" y="8196"/>
                      <a:pt x="3206" y="8081"/>
                    </a:cubicBezTo>
                    <a:cubicBezTo>
                      <a:pt x="3338" y="7840"/>
                      <a:pt x="3169" y="7598"/>
                      <a:pt x="2940" y="7598"/>
                    </a:cubicBezTo>
                    <a:close/>
                    <a:moveTo>
                      <a:pt x="6698" y="7919"/>
                    </a:moveTo>
                    <a:cubicBezTo>
                      <a:pt x="6554" y="7919"/>
                      <a:pt x="6414" y="7990"/>
                      <a:pt x="6386" y="8133"/>
                    </a:cubicBezTo>
                    <a:lnTo>
                      <a:pt x="6412" y="8133"/>
                    </a:lnTo>
                    <a:cubicBezTo>
                      <a:pt x="6412" y="8184"/>
                      <a:pt x="6412" y="8235"/>
                      <a:pt x="6412" y="8261"/>
                    </a:cubicBezTo>
                    <a:cubicBezTo>
                      <a:pt x="6437" y="8415"/>
                      <a:pt x="6565" y="8543"/>
                      <a:pt x="6745" y="8568"/>
                    </a:cubicBezTo>
                    <a:cubicBezTo>
                      <a:pt x="7001" y="8568"/>
                      <a:pt x="7181" y="8261"/>
                      <a:pt x="7001" y="8056"/>
                    </a:cubicBezTo>
                    <a:cubicBezTo>
                      <a:pt x="6933" y="7964"/>
                      <a:pt x="6814" y="7919"/>
                      <a:pt x="6698" y="7919"/>
                    </a:cubicBezTo>
                    <a:close/>
                    <a:moveTo>
                      <a:pt x="4317" y="9878"/>
                    </a:moveTo>
                    <a:cubicBezTo>
                      <a:pt x="4265" y="9878"/>
                      <a:pt x="4210" y="9886"/>
                      <a:pt x="4155" y="9902"/>
                    </a:cubicBezTo>
                    <a:cubicBezTo>
                      <a:pt x="3770" y="9979"/>
                      <a:pt x="3565" y="10645"/>
                      <a:pt x="3950" y="10851"/>
                    </a:cubicBezTo>
                    <a:cubicBezTo>
                      <a:pt x="4001" y="10876"/>
                      <a:pt x="4078" y="10902"/>
                      <a:pt x="4129" y="10928"/>
                    </a:cubicBezTo>
                    <a:cubicBezTo>
                      <a:pt x="4153" y="10930"/>
                      <a:pt x="4177" y="10931"/>
                      <a:pt x="4200" y="10931"/>
                    </a:cubicBezTo>
                    <a:cubicBezTo>
                      <a:pt x="4454" y="10931"/>
                      <a:pt x="4677" y="10805"/>
                      <a:pt x="4770" y="10594"/>
                    </a:cubicBezTo>
                    <a:cubicBezTo>
                      <a:pt x="4927" y="10236"/>
                      <a:pt x="4673" y="9878"/>
                      <a:pt x="4317" y="9878"/>
                    </a:cubicBezTo>
                    <a:close/>
                    <a:moveTo>
                      <a:pt x="746" y="10289"/>
                    </a:moveTo>
                    <a:cubicBezTo>
                      <a:pt x="696" y="10289"/>
                      <a:pt x="644" y="10297"/>
                      <a:pt x="591" y="10312"/>
                    </a:cubicBezTo>
                    <a:cubicBezTo>
                      <a:pt x="206" y="10415"/>
                      <a:pt x="1" y="11056"/>
                      <a:pt x="386" y="11287"/>
                    </a:cubicBezTo>
                    <a:lnTo>
                      <a:pt x="386" y="11261"/>
                    </a:lnTo>
                    <a:cubicBezTo>
                      <a:pt x="437" y="11312"/>
                      <a:pt x="514" y="11338"/>
                      <a:pt x="565" y="11338"/>
                    </a:cubicBezTo>
                    <a:cubicBezTo>
                      <a:pt x="589" y="11340"/>
                      <a:pt x="613" y="11341"/>
                      <a:pt x="636" y="11341"/>
                    </a:cubicBezTo>
                    <a:cubicBezTo>
                      <a:pt x="889" y="11341"/>
                      <a:pt x="1112" y="11216"/>
                      <a:pt x="1206" y="11004"/>
                    </a:cubicBezTo>
                    <a:cubicBezTo>
                      <a:pt x="1364" y="10667"/>
                      <a:pt x="1106" y="10289"/>
                      <a:pt x="746" y="10289"/>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07" name="Google Shape;807;p17"/>
              <p:cNvSpPr/>
              <p:nvPr/>
            </p:nvSpPr>
            <p:spPr>
              <a:xfrm>
                <a:off x="-1809250" y="2563500"/>
                <a:ext cx="247275" cy="1438900"/>
              </a:xfrm>
              <a:custGeom>
                <a:avLst/>
                <a:gdLst/>
                <a:ahLst/>
                <a:cxnLst/>
                <a:rect l="l" t="t" r="r" b="b"/>
                <a:pathLst>
                  <a:path w="9891" h="57556" extrusionOk="0">
                    <a:moveTo>
                      <a:pt x="9445" y="0"/>
                    </a:moveTo>
                    <a:cubicBezTo>
                      <a:pt x="9304" y="0"/>
                      <a:pt x="9164" y="81"/>
                      <a:pt x="9104" y="270"/>
                    </a:cubicBezTo>
                    <a:cubicBezTo>
                      <a:pt x="4617" y="13912"/>
                      <a:pt x="1" y="34913"/>
                      <a:pt x="3386" y="57247"/>
                    </a:cubicBezTo>
                    <a:cubicBezTo>
                      <a:pt x="3411" y="57427"/>
                      <a:pt x="3565" y="57555"/>
                      <a:pt x="3745" y="57555"/>
                    </a:cubicBezTo>
                    <a:lnTo>
                      <a:pt x="3822" y="57555"/>
                    </a:lnTo>
                    <a:cubicBezTo>
                      <a:pt x="4027" y="57530"/>
                      <a:pt x="4155" y="57324"/>
                      <a:pt x="4129" y="57119"/>
                    </a:cubicBezTo>
                    <a:cubicBezTo>
                      <a:pt x="796" y="34939"/>
                      <a:pt x="5360" y="14091"/>
                      <a:pt x="9796" y="501"/>
                    </a:cubicBezTo>
                    <a:cubicBezTo>
                      <a:pt x="9890" y="202"/>
                      <a:pt x="9667" y="0"/>
                      <a:pt x="9445"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808" name="Google Shape;808;p17"/>
            <p:cNvGrpSpPr/>
            <p:nvPr/>
          </p:nvGrpSpPr>
          <p:grpSpPr>
            <a:xfrm rot="-4962260" flipH="1">
              <a:off x="7743302" y="-357136"/>
              <a:ext cx="1178407" cy="2061785"/>
              <a:chOff x="-1779100" y="2408800"/>
              <a:chExt cx="1032750" cy="1807075"/>
            </a:xfrm>
          </p:grpSpPr>
          <p:sp>
            <p:nvSpPr>
              <p:cNvPr id="809" name="Google Shape;809;p17"/>
              <p:cNvSpPr/>
              <p:nvPr/>
            </p:nvSpPr>
            <p:spPr>
              <a:xfrm>
                <a:off x="-1779100" y="2498825"/>
                <a:ext cx="1032750" cy="1717050"/>
              </a:xfrm>
              <a:custGeom>
                <a:avLst/>
                <a:gdLst/>
                <a:ahLst/>
                <a:cxnLst/>
                <a:rect l="l" t="t" r="r" b="b"/>
                <a:pathLst>
                  <a:path w="41310" h="68682" extrusionOk="0">
                    <a:moveTo>
                      <a:pt x="32843" y="0"/>
                    </a:moveTo>
                    <a:cubicBezTo>
                      <a:pt x="31194" y="0"/>
                      <a:pt x="29516" y="392"/>
                      <a:pt x="28053" y="1113"/>
                    </a:cubicBezTo>
                    <a:cubicBezTo>
                      <a:pt x="24489" y="2883"/>
                      <a:pt x="21924" y="6139"/>
                      <a:pt x="19719" y="9421"/>
                    </a:cubicBezTo>
                    <a:lnTo>
                      <a:pt x="19719" y="9396"/>
                    </a:lnTo>
                    <a:cubicBezTo>
                      <a:pt x="13744" y="18242"/>
                      <a:pt x="9436" y="27987"/>
                      <a:pt x="6385" y="38167"/>
                    </a:cubicBezTo>
                    <a:cubicBezTo>
                      <a:pt x="5308" y="41705"/>
                      <a:pt x="4231" y="44270"/>
                      <a:pt x="2949" y="47731"/>
                    </a:cubicBezTo>
                    <a:cubicBezTo>
                      <a:pt x="205" y="55244"/>
                      <a:pt x="1487" y="65630"/>
                      <a:pt x="0" y="68681"/>
                    </a:cubicBezTo>
                    <a:cubicBezTo>
                      <a:pt x="7975" y="52526"/>
                      <a:pt x="21642" y="34269"/>
                      <a:pt x="33745" y="20935"/>
                    </a:cubicBezTo>
                    <a:cubicBezTo>
                      <a:pt x="36105" y="18319"/>
                      <a:pt x="38566" y="15704"/>
                      <a:pt x="39951" y="12473"/>
                    </a:cubicBezTo>
                    <a:cubicBezTo>
                      <a:pt x="41310" y="9242"/>
                      <a:pt x="41310" y="5190"/>
                      <a:pt x="39002" y="2549"/>
                    </a:cubicBezTo>
                    <a:cubicBezTo>
                      <a:pt x="37468" y="790"/>
                      <a:pt x="35184" y="0"/>
                      <a:pt x="3284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10" name="Google Shape;810;p17"/>
              <p:cNvSpPr/>
              <p:nvPr/>
            </p:nvSpPr>
            <p:spPr>
              <a:xfrm>
                <a:off x="-1776550" y="2408800"/>
                <a:ext cx="973150" cy="1753225"/>
              </a:xfrm>
              <a:custGeom>
                <a:avLst/>
                <a:gdLst/>
                <a:ahLst/>
                <a:cxnLst/>
                <a:rect l="l" t="t" r="r" b="b"/>
                <a:pathLst>
                  <a:path w="38926" h="70129" extrusionOk="0">
                    <a:moveTo>
                      <a:pt x="30542" y="0"/>
                    </a:moveTo>
                    <a:cubicBezTo>
                      <a:pt x="28732" y="0"/>
                      <a:pt x="26881" y="482"/>
                      <a:pt x="25310" y="1355"/>
                    </a:cubicBezTo>
                    <a:cubicBezTo>
                      <a:pt x="21848" y="3253"/>
                      <a:pt x="19438" y="6637"/>
                      <a:pt x="17361" y="10022"/>
                    </a:cubicBezTo>
                    <a:cubicBezTo>
                      <a:pt x="11822" y="19100"/>
                      <a:pt x="7975" y="29049"/>
                      <a:pt x="5386" y="39357"/>
                    </a:cubicBezTo>
                    <a:cubicBezTo>
                      <a:pt x="4488" y="42947"/>
                      <a:pt x="3514" y="45537"/>
                      <a:pt x="2411" y="49076"/>
                    </a:cubicBezTo>
                    <a:cubicBezTo>
                      <a:pt x="1" y="56717"/>
                      <a:pt x="1770" y="67025"/>
                      <a:pt x="411" y="70128"/>
                    </a:cubicBezTo>
                    <a:cubicBezTo>
                      <a:pt x="7642" y="53640"/>
                      <a:pt x="20463" y="34767"/>
                      <a:pt x="31925" y="20869"/>
                    </a:cubicBezTo>
                    <a:cubicBezTo>
                      <a:pt x="34156" y="18177"/>
                      <a:pt x="36515" y="15433"/>
                      <a:pt x="37721" y="12151"/>
                    </a:cubicBezTo>
                    <a:cubicBezTo>
                      <a:pt x="38926" y="8843"/>
                      <a:pt x="38772" y="4791"/>
                      <a:pt x="36336" y="2253"/>
                    </a:cubicBezTo>
                    <a:cubicBezTo>
                      <a:pt x="34837" y="698"/>
                      <a:pt x="32720" y="0"/>
                      <a:pt x="3054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11" name="Google Shape;811;p17"/>
              <p:cNvSpPr/>
              <p:nvPr/>
            </p:nvSpPr>
            <p:spPr>
              <a:xfrm>
                <a:off x="-1311125" y="2430900"/>
                <a:ext cx="402150" cy="319125"/>
              </a:xfrm>
              <a:custGeom>
                <a:avLst/>
                <a:gdLst/>
                <a:ahLst/>
                <a:cxnLst/>
                <a:rect l="l" t="t" r="r" b="b"/>
                <a:pathLst>
                  <a:path w="16086" h="12765" extrusionOk="0">
                    <a:moveTo>
                      <a:pt x="9413" y="1"/>
                    </a:moveTo>
                    <a:cubicBezTo>
                      <a:pt x="9396" y="1"/>
                      <a:pt x="9378" y="3"/>
                      <a:pt x="9359" y="10"/>
                    </a:cubicBezTo>
                    <a:cubicBezTo>
                      <a:pt x="9206" y="35"/>
                      <a:pt x="9103" y="266"/>
                      <a:pt x="9231" y="369"/>
                    </a:cubicBezTo>
                    <a:cubicBezTo>
                      <a:pt x="9257" y="394"/>
                      <a:pt x="9283" y="394"/>
                      <a:pt x="9308" y="394"/>
                    </a:cubicBezTo>
                    <a:cubicBezTo>
                      <a:pt x="9332" y="400"/>
                      <a:pt x="9357" y="403"/>
                      <a:pt x="9380" y="403"/>
                    </a:cubicBezTo>
                    <a:cubicBezTo>
                      <a:pt x="9458" y="403"/>
                      <a:pt x="9531" y="370"/>
                      <a:pt x="9590" y="292"/>
                    </a:cubicBezTo>
                    <a:cubicBezTo>
                      <a:pt x="9635" y="156"/>
                      <a:pt x="9541" y="1"/>
                      <a:pt x="9413" y="1"/>
                    </a:cubicBezTo>
                    <a:close/>
                    <a:moveTo>
                      <a:pt x="12560" y="1256"/>
                    </a:moveTo>
                    <a:cubicBezTo>
                      <a:pt x="12528" y="1256"/>
                      <a:pt x="12496" y="1259"/>
                      <a:pt x="12462" y="1266"/>
                    </a:cubicBezTo>
                    <a:cubicBezTo>
                      <a:pt x="12154" y="1317"/>
                      <a:pt x="11949" y="1856"/>
                      <a:pt x="12257" y="2061"/>
                    </a:cubicBezTo>
                    <a:cubicBezTo>
                      <a:pt x="12283" y="2087"/>
                      <a:pt x="12360" y="2112"/>
                      <a:pt x="12411" y="2112"/>
                    </a:cubicBezTo>
                    <a:cubicBezTo>
                      <a:pt x="12447" y="2121"/>
                      <a:pt x="12482" y="2125"/>
                      <a:pt x="12518" y="2125"/>
                    </a:cubicBezTo>
                    <a:cubicBezTo>
                      <a:pt x="12685" y="2125"/>
                      <a:pt x="12844" y="2030"/>
                      <a:pt x="12949" y="1881"/>
                    </a:cubicBezTo>
                    <a:cubicBezTo>
                      <a:pt x="13089" y="1579"/>
                      <a:pt x="12870" y="1256"/>
                      <a:pt x="12560" y="1256"/>
                    </a:cubicBezTo>
                    <a:close/>
                    <a:moveTo>
                      <a:pt x="6402" y="1567"/>
                    </a:moveTo>
                    <a:cubicBezTo>
                      <a:pt x="6244" y="1567"/>
                      <a:pt x="6092" y="1644"/>
                      <a:pt x="6052" y="1805"/>
                    </a:cubicBezTo>
                    <a:cubicBezTo>
                      <a:pt x="6026" y="1856"/>
                      <a:pt x="6026" y="1907"/>
                      <a:pt x="6052" y="1958"/>
                    </a:cubicBezTo>
                    <a:cubicBezTo>
                      <a:pt x="6077" y="2138"/>
                      <a:pt x="6231" y="2292"/>
                      <a:pt x="6411" y="2317"/>
                    </a:cubicBezTo>
                    <a:cubicBezTo>
                      <a:pt x="6431" y="2321"/>
                      <a:pt x="6450" y="2322"/>
                      <a:pt x="6470" y="2322"/>
                    </a:cubicBezTo>
                    <a:cubicBezTo>
                      <a:pt x="6747" y="2322"/>
                      <a:pt x="6937" y="1993"/>
                      <a:pt x="6770" y="1753"/>
                    </a:cubicBezTo>
                    <a:cubicBezTo>
                      <a:pt x="6696" y="1631"/>
                      <a:pt x="6547" y="1567"/>
                      <a:pt x="6402" y="1567"/>
                    </a:cubicBezTo>
                    <a:close/>
                    <a:moveTo>
                      <a:pt x="9895" y="1689"/>
                    </a:moveTo>
                    <a:cubicBezTo>
                      <a:pt x="9854" y="1689"/>
                      <a:pt x="9812" y="1693"/>
                      <a:pt x="9770" y="1702"/>
                    </a:cubicBezTo>
                    <a:cubicBezTo>
                      <a:pt x="9308" y="1779"/>
                      <a:pt x="9000" y="2523"/>
                      <a:pt x="9436" y="2830"/>
                    </a:cubicBezTo>
                    <a:cubicBezTo>
                      <a:pt x="9513" y="2856"/>
                      <a:pt x="9590" y="2907"/>
                      <a:pt x="9667" y="2907"/>
                    </a:cubicBezTo>
                    <a:cubicBezTo>
                      <a:pt x="9721" y="2921"/>
                      <a:pt x="9775" y="2927"/>
                      <a:pt x="9828" y="2927"/>
                    </a:cubicBezTo>
                    <a:cubicBezTo>
                      <a:pt x="10078" y="2927"/>
                      <a:pt x="10310" y="2785"/>
                      <a:pt x="10436" y="2574"/>
                    </a:cubicBezTo>
                    <a:cubicBezTo>
                      <a:pt x="10647" y="2153"/>
                      <a:pt x="10324" y="1689"/>
                      <a:pt x="9895" y="1689"/>
                    </a:cubicBezTo>
                    <a:close/>
                    <a:moveTo>
                      <a:pt x="4359" y="3369"/>
                    </a:moveTo>
                    <a:cubicBezTo>
                      <a:pt x="4257" y="3369"/>
                      <a:pt x="4205" y="3523"/>
                      <a:pt x="4282" y="3599"/>
                    </a:cubicBezTo>
                    <a:lnTo>
                      <a:pt x="4334" y="3599"/>
                    </a:lnTo>
                    <a:cubicBezTo>
                      <a:pt x="4347" y="3606"/>
                      <a:pt x="4363" y="3610"/>
                      <a:pt x="4379" y="3610"/>
                    </a:cubicBezTo>
                    <a:cubicBezTo>
                      <a:pt x="4422" y="3610"/>
                      <a:pt x="4469" y="3586"/>
                      <a:pt x="4487" y="3548"/>
                    </a:cubicBezTo>
                    <a:cubicBezTo>
                      <a:pt x="4513" y="3446"/>
                      <a:pt x="4436" y="3369"/>
                      <a:pt x="4359" y="3369"/>
                    </a:cubicBezTo>
                    <a:close/>
                    <a:moveTo>
                      <a:pt x="15337" y="2484"/>
                    </a:moveTo>
                    <a:cubicBezTo>
                      <a:pt x="15295" y="2484"/>
                      <a:pt x="15251" y="2488"/>
                      <a:pt x="15206" y="2497"/>
                    </a:cubicBezTo>
                    <a:cubicBezTo>
                      <a:pt x="14744" y="2574"/>
                      <a:pt x="14462" y="3317"/>
                      <a:pt x="14898" y="3599"/>
                    </a:cubicBezTo>
                    <a:cubicBezTo>
                      <a:pt x="14950" y="3651"/>
                      <a:pt x="15026" y="3676"/>
                      <a:pt x="15129" y="3702"/>
                    </a:cubicBezTo>
                    <a:cubicBezTo>
                      <a:pt x="15170" y="3710"/>
                      <a:pt x="15212" y="3713"/>
                      <a:pt x="15254" y="3713"/>
                    </a:cubicBezTo>
                    <a:cubicBezTo>
                      <a:pt x="15498" y="3713"/>
                      <a:pt x="15745" y="3588"/>
                      <a:pt x="15898" y="3369"/>
                    </a:cubicBezTo>
                    <a:cubicBezTo>
                      <a:pt x="16085" y="2948"/>
                      <a:pt x="15782" y="2484"/>
                      <a:pt x="15337" y="2484"/>
                    </a:cubicBezTo>
                    <a:close/>
                    <a:moveTo>
                      <a:pt x="13055" y="3385"/>
                    </a:moveTo>
                    <a:cubicBezTo>
                      <a:pt x="13037" y="3385"/>
                      <a:pt x="13019" y="3388"/>
                      <a:pt x="13001" y="3394"/>
                    </a:cubicBezTo>
                    <a:cubicBezTo>
                      <a:pt x="12847" y="3420"/>
                      <a:pt x="12744" y="3676"/>
                      <a:pt x="12898" y="3779"/>
                    </a:cubicBezTo>
                    <a:cubicBezTo>
                      <a:pt x="12898" y="3779"/>
                      <a:pt x="12924" y="3779"/>
                      <a:pt x="12975" y="3805"/>
                    </a:cubicBezTo>
                    <a:cubicBezTo>
                      <a:pt x="12993" y="3809"/>
                      <a:pt x="13010" y="3811"/>
                      <a:pt x="13028" y="3811"/>
                    </a:cubicBezTo>
                    <a:cubicBezTo>
                      <a:pt x="13111" y="3811"/>
                      <a:pt x="13189" y="3761"/>
                      <a:pt x="13231" y="3676"/>
                    </a:cubicBezTo>
                    <a:cubicBezTo>
                      <a:pt x="13299" y="3541"/>
                      <a:pt x="13188" y="3385"/>
                      <a:pt x="13055" y="3385"/>
                    </a:cubicBezTo>
                    <a:close/>
                    <a:moveTo>
                      <a:pt x="7890" y="4029"/>
                    </a:moveTo>
                    <a:cubicBezTo>
                      <a:pt x="7731" y="4029"/>
                      <a:pt x="7579" y="4105"/>
                      <a:pt x="7539" y="4266"/>
                    </a:cubicBezTo>
                    <a:cubicBezTo>
                      <a:pt x="7513" y="4317"/>
                      <a:pt x="7513" y="4369"/>
                      <a:pt x="7539" y="4420"/>
                    </a:cubicBezTo>
                    <a:cubicBezTo>
                      <a:pt x="7565" y="4625"/>
                      <a:pt x="7718" y="4779"/>
                      <a:pt x="7898" y="4805"/>
                    </a:cubicBezTo>
                    <a:cubicBezTo>
                      <a:pt x="7908" y="4806"/>
                      <a:pt x="7919" y="4806"/>
                      <a:pt x="7929" y="4806"/>
                    </a:cubicBezTo>
                    <a:cubicBezTo>
                      <a:pt x="8221" y="4806"/>
                      <a:pt x="8430" y="4463"/>
                      <a:pt x="8257" y="4215"/>
                    </a:cubicBezTo>
                    <a:cubicBezTo>
                      <a:pt x="8183" y="4093"/>
                      <a:pt x="8034" y="4029"/>
                      <a:pt x="7890" y="4029"/>
                    </a:cubicBezTo>
                    <a:close/>
                    <a:moveTo>
                      <a:pt x="4081" y="5358"/>
                    </a:moveTo>
                    <a:cubicBezTo>
                      <a:pt x="3918" y="5358"/>
                      <a:pt x="3759" y="5435"/>
                      <a:pt x="3718" y="5600"/>
                    </a:cubicBezTo>
                    <a:cubicBezTo>
                      <a:pt x="3693" y="5651"/>
                      <a:pt x="3693" y="5702"/>
                      <a:pt x="3718" y="5753"/>
                    </a:cubicBezTo>
                    <a:cubicBezTo>
                      <a:pt x="3744" y="5933"/>
                      <a:pt x="3898" y="6087"/>
                      <a:pt x="4077" y="6112"/>
                    </a:cubicBezTo>
                    <a:cubicBezTo>
                      <a:pt x="4088" y="6113"/>
                      <a:pt x="4099" y="6114"/>
                      <a:pt x="4110" y="6114"/>
                    </a:cubicBezTo>
                    <a:cubicBezTo>
                      <a:pt x="4401" y="6114"/>
                      <a:pt x="4609" y="5794"/>
                      <a:pt x="4436" y="5523"/>
                    </a:cubicBezTo>
                    <a:cubicBezTo>
                      <a:pt x="4365" y="5416"/>
                      <a:pt x="4222" y="5358"/>
                      <a:pt x="4081" y="5358"/>
                    </a:cubicBezTo>
                    <a:close/>
                    <a:moveTo>
                      <a:pt x="7747" y="6125"/>
                    </a:moveTo>
                    <a:cubicBezTo>
                      <a:pt x="7705" y="6125"/>
                      <a:pt x="7661" y="6129"/>
                      <a:pt x="7616" y="6138"/>
                    </a:cubicBezTo>
                    <a:cubicBezTo>
                      <a:pt x="7154" y="6215"/>
                      <a:pt x="6872" y="6959"/>
                      <a:pt x="7308" y="7266"/>
                    </a:cubicBezTo>
                    <a:cubicBezTo>
                      <a:pt x="7359" y="7292"/>
                      <a:pt x="7436" y="7343"/>
                      <a:pt x="7539" y="7343"/>
                    </a:cubicBezTo>
                    <a:cubicBezTo>
                      <a:pt x="7588" y="7357"/>
                      <a:pt x="7639" y="7363"/>
                      <a:pt x="7691" y="7363"/>
                    </a:cubicBezTo>
                    <a:cubicBezTo>
                      <a:pt x="7932" y="7363"/>
                      <a:pt x="8181" y="7221"/>
                      <a:pt x="8308" y="7010"/>
                    </a:cubicBezTo>
                    <a:cubicBezTo>
                      <a:pt x="8495" y="6589"/>
                      <a:pt x="8191" y="6125"/>
                      <a:pt x="7747" y="6125"/>
                    </a:cubicBezTo>
                    <a:close/>
                    <a:moveTo>
                      <a:pt x="1797" y="7616"/>
                    </a:moveTo>
                    <a:cubicBezTo>
                      <a:pt x="1780" y="7616"/>
                      <a:pt x="1762" y="7619"/>
                      <a:pt x="1744" y="7625"/>
                    </a:cubicBezTo>
                    <a:cubicBezTo>
                      <a:pt x="1590" y="7651"/>
                      <a:pt x="1487" y="7882"/>
                      <a:pt x="1615" y="7984"/>
                    </a:cubicBezTo>
                    <a:lnTo>
                      <a:pt x="1615" y="8010"/>
                    </a:lnTo>
                    <a:cubicBezTo>
                      <a:pt x="1641" y="8010"/>
                      <a:pt x="1667" y="8010"/>
                      <a:pt x="1692" y="8036"/>
                    </a:cubicBezTo>
                    <a:cubicBezTo>
                      <a:pt x="1795" y="8036"/>
                      <a:pt x="1898" y="8010"/>
                      <a:pt x="1974" y="7907"/>
                    </a:cubicBezTo>
                    <a:cubicBezTo>
                      <a:pt x="2020" y="7772"/>
                      <a:pt x="1926" y="7616"/>
                      <a:pt x="1797" y="7616"/>
                    </a:cubicBezTo>
                    <a:close/>
                    <a:moveTo>
                      <a:pt x="6237" y="9057"/>
                    </a:moveTo>
                    <a:cubicBezTo>
                      <a:pt x="6227" y="9057"/>
                      <a:pt x="6216" y="9059"/>
                      <a:pt x="6205" y="9061"/>
                    </a:cubicBezTo>
                    <a:cubicBezTo>
                      <a:pt x="6129" y="9087"/>
                      <a:pt x="6077" y="9215"/>
                      <a:pt x="6154" y="9292"/>
                    </a:cubicBezTo>
                    <a:lnTo>
                      <a:pt x="6205" y="9292"/>
                    </a:lnTo>
                    <a:cubicBezTo>
                      <a:pt x="6219" y="9299"/>
                      <a:pt x="6233" y="9302"/>
                      <a:pt x="6246" y="9302"/>
                    </a:cubicBezTo>
                    <a:cubicBezTo>
                      <a:pt x="6282" y="9302"/>
                      <a:pt x="6315" y="9278"/>
                      <a:pt x="6334" y="9241"/>
                    </a:cubicBezTo>
                    <a:cubicBezTo>
                      <a:pt x="6380" y="9149"/>
                      <a:pt x="6323" y="9057"/>
                      <a:pt x="6237" y="9057"/>
                    </a:cubicBezTo>
                    <a:close/>
                    <a:moveTo>
                      <a:pt x="3654" y="8563"/>
                    </a:moveTo>
                    <a:cubicBezTo>
                      <a:pt x="3625" y="8563"/>
                      <a:pt x="3595" y="8566"/>
                      <a:pt x="3564" y="8574"/>
                    </a:cubicBezTo>
                    <a:cubicBezTo>
                      <a:pt x="3282" y="8625"/>
                      <a:pt x="3077" y="9087"/>
                      <a:pt x="3359" y="9292"/>
                    </a:cubicBezTo>
                    <a:cubicBezTo>
                      <a:pt x="3410" y="9318"/>
                      <a:pt x="3462" y="9318"/>
                      <a:pt x="3513" y="9343"/>
                    </a:cubicBezTo>
                    <a:cubicBezTo>
                      <a:pt x="3535" y="9347"/>
                      <a:pt x="3558" y="9348"/>
                      <a:pt x="3581" y="9348"/>
                    </a:cubicBezTo>
                    <a:cubicBezTo>
                      <a:pt x="3742" y="9348"/>
                      <a:pt x="3910" y="9270"/>
                      <a:pt x="4000" y="9113"/>
                    </a:cubicBezTo>
                    <a:cubicBezTo>
                      <a:pt x="4116" y="8859"/>
                      <a:pt x="3919" y="8563"/>
                      <a:pt x="3654" y="8563"/>
                    </a:cubicBezTo>
                    <a:close/>
                    <a:moveTo>
                      <a:pt x="8158" y="9205"/>
                    </a:moveTo>
                    <a:cubicBezTo>
                      <a:pt x="7996" y="9205"/>
                      <a:pt x="7837" y="9281"/>
                      <a:pt x="7795" y="9446"/>
                    </a:cubicBezTo>
                    <a:cubicBezTo>
                      <a:pt x="7795" y="9497"/>
                      <a:pt x="7795" y="9549"/>
                      <a:pt x="7795" y="9600"/>
                    </a:cubicBezTo>
                    <a:cubicBezTo>
                      <a:pt x="7821" y="9779"/>
                      <a:pt x="7975" y="9933"/>
                      <a:pt x="8154" y="9959"/>
                    </a:cubicBezTo>
                    <a:cubicBezTo>
                      <a:pt x="8166" y="9960"/>
                      <a:pt x="8178" y="9960"/>
                      <a:pt x="8190" y="9960"/>
                    </a:cubicBezTo>
                    <a:cubicBezTo>
                      <a:pt x="8502" y="9960"/>
                      <a:pt x="8686" y="9641"/>
                      <a:pt x="8513" y="9369"/>
                    </a:cubicBezTo>
                    <a:cubicBezTo>
                      <a:pt x="8442" y="9262"/>
                      <a:pt x="8299" y="9205"/>
                      <a:pt x="8158" y="9205"/>
                    </a:cubicBezTo>
                    <a:close/>
                    <a:moveTo>
                      <a:pt x="5080" y="11305"/>
                    </a:moveTo>
                    <a:cubicBezTo>
                      <a:pt x="5038" y="11305"/>
                      <a:pt x="4994" y="11309"/>
                      <a:pt x="4949" y="11318"/>
                    </a:cubicBezTo>
                    <a:cubicBezTo>
                      <a:pt x="4487" y="11395"/>
                      <a:pt x="4205" y="12138"/>
                      <a:pt x="4641" y="12446"/>
                    </a:cubicBezTo>
                    <a:cubicBezTo>
                      <a:pt x="4693" y="12472"/>
                      <a:pt x="4769" y="12523"/>
                      <a:pt x="4872" y="12523"/>
                    </a:cubicBezTo>
                    <a:cubicBezTo>
                      <a:pt x="4921" y="12537"/>
                      <a:pt x="4972" y="12543"/>
                      <a:pt x="5022" y="12543"/>
                    </a:cubicBezTo>
                    <a:cubicBezTo>
                      <a:pt x="5258" y="12543"/>
                      <a:pt x="5493" y="12401"/>
                      <a:pt x="5641" y="12190"/>
                    </a:cubicBezTo>
                    <a:cubicBezTo>
                      <a:pt x="5829" y="11769"/>
                      <a:pt x="5525" y="11305"/>
                      <a:pt x="5080" y="11305"/>
                    </a:cubicBezTo>
                    <a:close/>
                    <a:moveTo>
                      <a:pt x="897" y="11529"/>
                    </a:moveTo>
                    <a:cubicBezTo>
                      <a:pt x="847" y="11529"/>
                      <a:pt x="796" y="11536"/>
                      <a:pt x="744" y="11549"/>
                    </a:cubicBezTo>
                    <a:cubicBezTo>
                      <a:pt x="282" y="11626"/>
                      <a:pt x="0" y="12369"/>
                      <a:pt x="436" y="12651"/>
                    </a:cubicBezTo>
                    <a:cubicBezTo>
                      <a:pt x="513" y="12703"/>
                      <a:pt x="590" y="12728"/>
                      <a:pt x="667" y="12754"/>
                    </a:cubicBezTo>
                    <a:cubicBezTo>
                      <a:pt x="712" y="12761"/>
                      <a:pt x="756" y="12765"/>
                      <a:pt x="801" y="12765"/>
                    </a:cubicBezTo>
                    <a:cubicBezTo>
                      <a:pt x="1061" y="12765"/>
                      <a:pt x="1305" y="12640"/>
                      <a:pt x="1436" y="12420"/>
                    </a:cubicBezTo>
                    <a:cubicBezTo>
                      <a:pt x="1643" y="12006"/>
                      <a:pt x="1333" y="11529"/>
                      <a:pt x="897" y="11529"/>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12" name="Google Shape;812;p17"/>
              <p:cNvSpPr/>
              <p:nvPr/>
            </p:nvSpPr>
            <p:spPr>
              <a:xfrm>
                <a:off x="-1775275" y="2546100"/>
                <a:ext cx="795475" cy="1591550"/>
              </a:xfrm>
              <a:custGeom>
                <a:avLst/>
                <a:gdLst/>
                <a:ahLst/>
                <a:cxnLst/>
                <a:rect l="l" t="t" r="r" b="b"/>
                <a:pathLst>
                  <a:path w="31819" h="63662" extrusionOk="0">
                    <a:moveTo>
                      <a:pt x="31286" y="1"/>
                    </a:moveTo>
                    <a:cubicBezTo>
                      <a:pt x="31186" y="1"/>
                      <a:pt x="31084" y="43"/>
                      <a:pt x="31003" y="145"/>
                    </a:cubicBezTo>
                    <a:cubicBezTo>
                      <a:pt x="15822" y="19300"/>
                      <a:pt x="4258" y="42891"/>
                      <a:pt x="52" y="63200"/>
                    </a:cubicBezTo>
                    <a:cubicBezTo>
                      <a:pt x="1" y="63405"/>
                      <a:pt x="129" y="63610"/>
                      <a:pt x="334" y="63662"/>
                    </a:cubicBezTo>
                    <a:lnTo>
                      <a:pt x="411" y="63662"/>
                    </a:lnTo>
                    <a:cubicBezTo>
                      <a:pt x="591" y="63662"/>
                      <a:pt x="745" y="63534"/>
                      <a:pt x="796" y="63354"/>
                    </a:cubicBezTo>
                    <a:cubicBezTo>
                      <a:pt x="4976" y="43148"/>
                      <a:pt x="16489" y="19685"/>
                      <a:pt x="31592" y="607"/>
                    </a:cubicBezTo>
                    <a:cubicBezTo>
                      <a:pt x="31818" y="325"/>
                      <a:pt x="31560" y="1"/>
                      <a:pt x="31286"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813" name="Google Shape;813;p17"/>
            <p:cNvGrpSpPr/>
            <p:nvPr/>
          </p:nvGrpSpPr>
          <p:grpSpPr>
            <a:xfrm rot="-3828478" flipH="1">
              <a:off x="7664496" y="-324322"/>
              <a:ext cx="2244432" cy="2193641"/>
              <a:chOff x="-623774" y="407959"/>
              <a:chExt cx="2317309" cy="2264556"/>
            </a:xfrm>
          </p:grpSpPr>
          <p:grpSp>
            <p:nvGrpSpPr>
              <p:cNvPr id="814" name="Google Shape;814;p17"/>
              <p:cNvGrpSpPr/>
              <p:nvPr/>
            </p:nvGrpSpPr>
            <p:grpSpPr>
              <a:xfrm rot="1413719">
                <a:off x="-360763" y="695549"/>
                <a:ext cx="1791287" cy="1689375"/>
                <a:chOff x="-2055400" y="3174000"/>
                <a:chExt cx="1520600" cy="1434200"/>
              </a:xfrm>
            </p:grpSpPr>
            <p:sp>
              <p:nvSpPr>
                <p:cNvPr id="815" name="Google Shape;815;p17"/>
                <p:cNvSpPr/>
                <p:nvPr/>
              </p:nvSpPr>
              <p:spPr>
                <a:xfrm>
                  <a:off x="-2007975" y="3215025"/>
                  <a:ext cx="1473175" cy="1393175"/>
                </a:xfrm>
                <a:custGeom>
                  <a:avLst/>
                  <a:gdLst/>
                  <a:ahLst/>
                  <a:cxnLst/>
                  <a:rect l="l" t="t" r="r" b="b"/>
                  <a:pathLst>
                    <a:path w="58927" h="55727" extrusionOk="0">
                      <a:moveTo>
                        <a:pt x="49062" y="0"/>
                      </a:moveTo>
                      <a:cubicBezTo>
                        <a:pt x="48551" y="0"/>
                        <a:pt x="48041" y="36"/>
                        <a:pt x="47542" y="108"/>
                      </a:cubicBezTo>
                      <a:cubicBezTo>
                        <a:pt x="43618" y="698"/>
                        <a:pt x="40182" y="3005"/>
                        <a:pt x="37054" y="5441"/>
                      </a:cubicBezTo>
                      <a:cubicBezTo>
                        <a:pt x="28669" y="11980"/>
                        <a:pt x="21566" y="19955"/>
                        <a:pt x="15489" y="28674"/>
                      </a:cubicBezTo>
                      <a:cubicBezTo>
                        <a:pt x="13386" y="31725"/>
                        <a:pt x="11591" y="33828"/>
                        <a:pt x="9309" y="36725"/>
                      </a:cubicBezTo>
                      <a:cubicBezTo>
                        <a:pt x="4366" y="43026"/>
                        <a:pt x="2390" y="53266"/>
                        <a:pt x="9" y="55718"/>
                      </a:cubicBezTo>
                      <a:lnTo>
                        <a:pt x="9" y="55718"/>
                      </a:lnTo>
                      <a:cubicBezTo>
                        <a:pt x="12574" y="42822"/>
                        <a:pt x="31237" y="29697"/>
                        <a:pt x="46849" y="20724"/>
                      </a:cubicBezTo>
                      <a:cubicBezTo>
                        <a:pt x="49901" y="18981"/>
                        <a:pt x="53055" y="17237"/>
                        <a:pt x="55363" y="14596"/>
                      </a:cubicBezTo>
                      <a:cubicBezTo>
                        <a:pt x="57645" y="11955"/>
                        <a:pt x="58927" y="8083"/>
                        <a:pt x="57542" y="4852"/>
                      </a:cubicBezTo>
                      <a:cubicBezTo>
                        <a:pt x="56177" y="1674"/>
                        <a:pt x="52567" y="0"/>
                        <a:pt x="49062" y="0"/>
                      </a:cubicBezTo>
                      <a:close/>
                      <a:moveTo>
                        <a:pt x="9" y="55718"/>
                      </a:moveTo>
                      <a:lnTo>
                        <a:pt x="9" y="55718"/>
                      </a:lnTo>
                      <a:cubicBezTo>
                        <a:pt x="6" y="55720"/>
                        <a:pt x="4" y="55723"/>
                        <a:pt x="1" y="55726"/>
                      </a:cubicBezTo>
                      <a:cubicBezTo>
                        <a:pt x="4" y="55723"/>
                        <a:pt x="6" y="55720"/>
                        <a:pt x="9" y="55718"/>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16" name="Google Shape;816;p17"/>
                <p:cNvSpPr/>
                <p:nvPr/>
              </p:nvSpPr>
              <p:spPr>
                <a:xfrm>
                  <a:off x="-2055400" y="3174000"/>
                  <a:ext cx="1472525" cy="1393175"/>
                </a:xfrm>
                <a:custGeom>
                  <a:avLst/>
                  <a:gdLst/>
                  <a:ahLst/>
                  <a:cxnLst/>
                  <a:rect l="l" t="t" r="r" b="b"/>
                  <a:pathLst>
                    <a:path w="58901" h="55727" extrusionOk="0">
                      <a:moveTo>
                        <a:pt x="49036" y="0"/>
                      </a:moveTo>
                      <a:cubicBezTo>
                        <a:pt x="48525" y="0"/>
                        <a:pt x="48015" y="36"/>
                        <a:pt x="47516" y="108"/>
                      </a:cubicBezTo>
                      <a:cubicBezTo>
                        <a:pt x="43592" y="697"/>
                        <a:pt x="40156" y="3005"/>
                        <a:pt x="37028" y="5441"/>
                      </a:cubicBezTo>
                      <a:lnTo>
                        <a:pt x="37053" y="5441"/>
                      </a:lnTo>
                      <a:cubicBezTo>
                        <a:pt x="28643" y="11980"/>
                        <a:pt x="21540" y="19955"/>
                        <a:pt x="15488" y="28673"/>
                      </a:cubicBezTo>
                      <a:cubicBezTo>
                        <a:pt x="13386" y="31725"/>
                        <a:pt x="11565" y="33828"/>
                        <a:pt x="9283" y="36725"/>
                      </a:cubicBezTo>
                      <a:cubicBezTo>
                        <a:pt x="4334" y="43033"/>
                        <a:pt x="2359" y="53290"/>
                        <a:pt x="0" y="55726"/>
                      </a:cubicBezTo>
                      <a:cubicBezTo>
                        <a:pt x="12565" y="42828"/>
                        <a:pt x="31207" y="29699"/>
                        <a:pt x="46823" y="20724"/>
                      </a:cubicBezTo>
                      <a:cubicBezTo>
                        <a:pt x="49875" y="18981"/>
                        <a:pt x="53029" y="17237"/>
                        <a:pt x="55336" y="14596"/>
                      </a:cubicBezTo>
                      <a:cubicBezTo>
                        <a:pt x="57619" y="11955"/>
                        <a:pt x="58901" y="8083"/>
                        <a:pt x="57516" y="4852"/>
                      </a:cubicBezTo>
                      <a:cubicBezTo>
                        <a:pt x="56151" y="1674"/>
                        <a:pt x="52541" y="0"/>
                        <a:pt x="49036"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17" name="Google Shape;817;p17"/>
                <p:cNvSpPr/>
                <p:nvPr/>
              </p:nvSpPr>
              <p:spPr>
                <a:xfrm>
                  <a:off x="-1083325" y="3219875"/>
                  <a:ext cx="461350" cy="203475"/>
                </a:xfrm>
                <a:custGeom>
                  <a:avLst/>
                  <a:gdLst/>
                  <a:ahLst/>
                  <a:cxnLst/>
                  <a:rect l="l" t="t" r="r" b="b"/>
                  <a:pathLst>
                    <a:path w="18454" h="8139" extrusionOk="0">
                      <a:moveTo>
                        <a:pt x="8731" y="282"/>
                      </a:moveTo>
                      <a:cubicBezTo>
                        <a:pt x="8661" y="282"/>
                        <a:pt x="8587" y="347"/>
                        <a:pt x="8607" y="427"/>
                      </a:cubicBezTo>
                      <a:cubicBezTo>
                        <a:pt x="8607" y="452"/>
                        <a:pt x="8633" y="452"/>
                        <a:pt x="8633" y="478"/>
                      </a:cubicBezTo>
                      <a:cubicBezTo>
                        <a:pt x="8669" y="496"/>
                        <a:pt x="8705" y="514"/>
                        <a:pt x="8741" y="514"/>
                      </a:cubicBezTo>
                      <a:cubicBezTo>
                        <a:pt x="8756" y="514"/>
                        <a:pt x="8771" y="511"/>
                        <a:pt x="8786" y="504"/>
                      </a:cubicBezTo>
                      <a:cubicBezTo>
                        <a:pt x="8889" y="452"/>
                        <a:pt x="8889" y="350"/>
                        <a:pt x="8786" y="298"/>
                      </a:cubicBezTo>
                      <a:cubicBezTo>
                        <a:pt x="8770" y="287"/>
                        <a:pt x="8750" y="282"/>
                        <a:pt x="8731" y="282"/>
                      </a:cubicBezTo>
                      <a:close/>
                      <a:moveTo>
                        <a:pt x="11359" y="1"/>
                      </a:moveTo>
                      <a:cubicBezTo>
                        <a:pt x="11294" y="1"/>
                        <a:pt x="11229" y="21"/>
                        <a:pt x="11171" y="68"/>
                      </a:cubicBezTo>
                      <a:cubicBezTo>
                        <a:pt x="11120" y="119"/>
                        <a:pt x="11094" y="145"/>
                        <a:pt x="11069" y="196"/>
                      </a:cubicBezTo>
                      <a:cubicBezTo>
                        <a:pt x="10992" y="375"/>
                        <a:pt x="11017" y="581"/>
                        <a:pt x="11145" y="709"/>
                      </a:cubicBezTo>
                      <a:cubicBezTo>
                        <a:pt x="11221" y="785"/>
                        <a:pt x="11314" y="819"/>
                        <a:pt x="11405" y="819"/>
                      </a:cubicBezTo>
                      <a:cubicBezTo>
                        <a:pt x="11590" y="819"/>
                        <a:pt x="11769" y="676"/>
                        <a:pt x="11787" y="452"/>
                      </a:cubicBezTo>
                      <a:cubicBezTo>
                        <a:pt x="11806" y="234"/>
                        <a:pt x="11581" y="1"/>
                        <a:pt x="11359" y="1"/>
                      </a:cubicBezTo>
                      <a:close/>
                      <a:moveTo>
                        <a:pt x="14759" y="611"/>
                      </a:moveTo>
                      <a:cubicBezTo>
                        <a:pt x="14635" y="611"/>
                        <a:pt x="14488" y="737"/>
                        <a:pt x="14530" y="863"/>
                      </a:cubicBezTo>
                      <a:cubicBezTo>
                        <a:pt x="14530" y="888"/>
                        <a:pt x="14556" y="914"/>
                        <a:pt x="14556" y="940"/>
                      </a:cubicBezTo>
                      <a:cubicBezTo>
                        <a:pt x="14606" y="989"/>
                        <a:pt x="14666" y="1017"/>
                        <a:pt x="14730" y="1017"/>
                      </a:cubicBezTo>
                      <a:cubicBezTo>
                        <a:pt x="14765" y="1017"/>
                        <a:pt x="14802" y="1009"/>
                        <a:pt x="14838" y="991"/>
                      </a:cubicBezTo>
                      <a:cubicBezTo>
                        <a:pt x="14992" y="914"/>
                        <a:pt x="14992" y="709"/>
                        <a:pt x="14838" y="632"/>
                      </a:cubicBezTo>
                      <a:cubicBezTo>
                        <a:pt x="14814" y="618"/>
                        <a:pt x="14787" y="611"/>
                        <a:pt x="14759" y="611"/>
                      </a:cubicBezTo>
                      <a:close/>
                      <a:moveTo>
                        <a:pt x="7128" y="1616"/>
                      </a:moveTo>
                      <a:cubicBezTo>
                        <a:pt x="7063" y="1616"/>
                        <a:pt x="6998" y="1637"/>
                        <a:pt x="6940" y="1683"/>
                      </a:cubicBezTo>
                      <a:cubicBezTo>
                        <a:pt x="6889" y="1709"/>
                        <a:pt x="6863" y="1760"/>
                        <a:pt x="6838" y="1811"/>
                      </a:cubicBezTo>
                      <a:cubicBezTo>
                        <a:pt x="6761" y="1965"/>
                        <a:pt x="6786" y="2170"/>
                        <a:pt x="6914" y="2324"/>
                      </a:cubicBezTo>
                      <a:cubicBezTo>
                        <a:pt x="6987" y="2389"/>
                        <a:pt x="7075" y="2418"/>
                        <a:pt x="7161" y="2418"/>
                      </a:cubicBezTo>
                      <a:cubicBezTo>
                        <a:pt x="7351" y="2418"/>
                        <a:pt x="7538" y="2279"/>
                        <a:pt x="7556" y="2068"/>
                      </a:cubicBezTo>
                      <a:cubicBezTo>
                        <a:pt x="7575" y="1850"/>
                        <a:pt x="7350" y="1616"/>
                        <a:pt x="7128" y="1616"/>
                      </a:cubicBezTo>
                      <a:close/>
                      <a:moveTo>
                        <a:pt x="4071" y="2071"/>
                      </a:moveTo>
                      <a:cubicBezTo>
                        <a:pt x="3935" y="2071"/>
                        <a:pt x="3797" y="2181"/>
                        <a:pt x="3837" y="2324"/>
                      </a:cubicBezTo>
                      <a:cubicBezTo>
                        <a:pt x="3863" y="2350"/>
                        <a:pt x="3863" y="2376"/>
                        <a:pt x="3889" y="2401"/>
                      </a:cubicBezTo>
                      <a:cubicBezTo>
                        <a:pt x="3938" y="2451"/>
                        <a:pt x="3999" y="2479"/>
                        <a:pt x="4063" y="2479"/>
                      </a:cubicBezTo>
                      <a:cubicBezTo>
                        <a:pt x="4098" y="2479"/>
                        <a:pt x="4134" y="2471"/>
                        <a:pt x="4171" y="2452"/>
                      </a:cubicBezTo>
                      <a:cubicBezTo>
                        <a:pt x="4325" y="2376"/>
                        <a:pt x="4325" y="2170"/>
                        <a:pt x="4171" y="2093"/>
                      </a:cubicBezTo>
                      <a:cubicBezTo>
                        <a:pt x="4140" y="2078"/>
                        <a:pt x="4105" y="2071"/>
                        <a:pt x="4071" y="2071"/>
                      </a:cubicBezTo>
                      <a:close/>
                      <a:moveTo>
                        <a:pt x="13880" y="2168"/>
                      </a:moveTo>
                      <a:cubicBezTo>
                        <a:pt x="13496" y="2168"/>
                        <a:pt x="13071" y="2519"/>
                        <a:pt x="13197" y="2940"/>
                      </a:cubicBezTo>
                      <a:lnTo>
                        <a:pt x="13171" y="2914"/>
                      </a:lnTo>
                      <a:lnTo>
                        <a:pt x="13171" y="2914"/>
                      </a:lnTo>
                      <a:cubicBezTo>
                        <a:pt x="13197" y="3017"/>
                        <a:pt x="13248" y="3068"/>
                        <a:pt x="13299" y="3145"/>
                      </a:cubicBezTo>
                      <a:cubicBezTo>
                        <a:pt x="13438" y="3300"/>
                        <a:pt x="13634" y="3386"/>
                        <a:pt x="13834" y="3386"/>
                      </a:cubicBezTo>
                      <a:cubicBezTo>
                        <a:pt x="13931" y="3386"/>
                        <a:pt x="14028" y="3366"/>
                        <a:pt x="14120" y="3324"/>
                      </a:cubicBezTo>
                      <a:cubicBezTo>
                        <a:pt x="14582" y="3119"/>
                        <a:pt x="14582" y="2452"/>
                        <a:pt x="14120" y="2222"/>
                      </a:cubicBezTo>
                      <a:cubicBezTo>
                        <a:pt x="14046" y="2185"/>
                        <a:pt x="13964" y="2168"/>
                        <a:pt x="13880" y="2168"/>
                      </a:cubicBezTo>
                      <a:close/>
                      <a:moveTo>
                        <a:pt x="11052" y="2873"/>
                      </a:moveTo>
                      <a:cubicBezTo>
                        <a:pt x="10986" y="2873"/>
                        <a:pt x="10922" y="2893"/>
                        <a:pt x="10863" y="2940"/>
                      </a:cubicBezTo>
                      <a:cubicBezTo>
                        <a:pt x="10812" y="2965"/>
                        <a:pt x="10786" y="3017"/>
                        <a:pt x="10761" y="3068"/>
                      </a:cubicBezTo>
                      <a:cubicBezTo>
                        <a:pt x="10658" y="3222"/>
                        <a:pt x="10710" y="3427"/>
                        <a:pt x="10838" y="3581"/>
                      </a:cubicBezTo>
                      <a:cubicBezTo>
                        <a:pt x="10910" y="3645"/>
                        <a:pt x="10998" y="3674"/>
                        <a:pt x="11085" y="3674"/>
                      </a:cubicBezTo>
                      <a:cubicBezTo>
                        <a:pt x="11275" y="3674"/>
                        <a:pt x="11461" y="3535"/>
                        <a:pt x="11479" y="3324"/>
                      </a:cubicBezTo>
                      <a:cubicBezTo>
                        <a:pt x="11499" y="3106"/>
                        <a:pt x="11273" y="2873"/>
                        <a:pt x="11052" y="2873"/>
                      </a:cubicBezTo>
                      <a:close/>
                      <a:moveTo>
                        <a:pt x="16379" y="3486"/>
                      </a:moveTo>
                      <a:cubicBezTo>
                        <a:pt x="16118" y="3486"/>
                        <a:pt x="15832" y="3726"/>
                        <a:pt x="15915" y="4017"/>
                      </a:cubicBezTo>
                      <a:cubicBezTo>
                        <a:pt x="15915" y="4068"/>
                        <a:pt x="15941" y="4119"/>
                        <a:pt x="15992" y="4170"/>
                      </a:cubicBezTo>
                      <a:cubicBezTo>
                        <a:pt x="16098" y="4277"/>
                        <a:pt x="16241" y="4334"/>
                        <a:pt x="16378" y="4334"/>
                      </a:cubicBezTo>
                      <a:cubicBezTo>
                        <a:pt x="16440" y="4334"/>
                        <a:pt x="16500" y="4323"/>
                        <a:pt x="16556" y="4299"/>
                      </a:cubicBezTo>
                      <a:cubicBezTo>
                        <a:pt x="16889" y="4145"/>
                        <a:pt x="16889" y="3683"/>
                        <a:pt x="16556" y="3529"/>
                      </a:cubicBezTo>
                      <a:cubicBezTo>
                        <a:pt x="16502" y="3500"/>
                        <a:pt x="16441" y="3486"/>
                        <a:pt x="16379" y="3486"/>
                      </a:cubicBezTo>
                      <a:close/>
                      <a:moveTo>
                        <a:pt x="4904" y="3922"/>
                      </a:moveTo>
                      <a:cubicBezTo>
                        <a:pt x="4663" y="3922"/>
                        <a:pt x="4396" y="4153"/>
                        <a:pt x="4478" y="4401"/>
                      </a:cubicBezTo>
                      <a:cubicBezTo>
                        <a:pt x="4478" y="4453"/>
                        <a:pt x="4504" y="4504"/>
                        <a:pt x="4555" y="4529"/>
                      </a:cubicBezTo>
                      <a:cubicBezTo>
                        <a:pt x="4644" y="4636"/>
                        <a:pt x="4769" y="4693"/>
                        <a:pt x="4897" y="4693"/>
                      </a:cubicBezTo>
                      <a:cubicBezTo>
                        <a:pt x="4955" y="4693"/>
                        <a:pt x="5013" y="4681"/>
                        <a:pt x="5068" y="4658"/>
                      </a:cubicBezTo>
                      <a:cubicBezTo>
                        <a:pt x="5376" y="4529"/>
                        <a:pt x="5376" y="4094"/>
                        <a:pt x="5068" y="3965"/>
                      </a:cubicBezTo>
                      <a:cubicBezTo>
                        <a:pt x="5018" y="3935"/>
                        <a:pt x="4962" y="3922"/>
                        <a:pt x="4904" y="3922"/>
                      </a:cubicBezTo>
                      <a:close/>
                      <a:moveTo>
                        <a:pt x="9543" y="4424"/>
                      </a:moveTo>
                      <a:cubicBezTo>
                        <a:pt x="9154" y="4424"/>
                        <a:pt x="8716" y="4772"/>
                        <a:pt x="8863" y="5171"/>
                      </a:cubicBezTo>
                      <a:lnTo>
                        <a:pt x="8838" y="5171"/>
                      </a:lnTo>
                      <a:cubicBezTo>
                        <a:pt x="8863" y="5247"/>
                        <a:pt x="8915" y="5324"/>
                        <a:pt x="8966" y="5376"/>
                      </a:cubicBezTo>
                      <a:cubicBezTo>
                        <a:pt x="9111" y="5539"/>
                        <a:pt x="9321" y="5625"/>
                        <a:pt x="9531" y="5625"/>
                      </a:cubicBezTo>
                      <a:cubicBezTo>
                        <a:pt x="9617" y="5625"/>
                        <a:pt x="9704" y="5611"/>
                        <a:pt x="9786" y="5581"/>
                      </a:cubicBezTo>
                      <a:cubicBezTo>
                        <a:pt x="10248" y="5350"/>
                        <a:pt x="10248" y="4709"/>
                        <a:pt x="9786" y="4478"/>
                      </a:cubicBezTo>
                      <a:cubicBezTo>
                        <a:pt x="9712" y="4441"/>
                        <a:pt x="9629" y="4424"/>
                        <a:pt x="9543" y="4424"/>
                      </a:cubicBezTo>
                      <a:close/>
                      <a:moveTo>
                        <a:pt x="803" y="4566"/>
                      </a:moveTo>
                      <a:cubicBezTo>
                        <a:pt x="420" y="4566"/>
                        <a:pt x="1" y="4912"/>
                        <a:pt x="145" y="5324"/>
                      </a:cubicBezTo>
                      <a:lnTo>
                        <a:pt x="119" y="5324"/>
                      </a:lnTo>
                      <a:cubicBezTo>
                        <a:pt x="145" y="5401"/>
                        <a:pt x="196" y="5478"/>
                        <a:pt x="247" y="5530"/>
                      </a:cubicBezTo>
                      <a:cubicBezTo>
                        <a:pt x="393" y="5693"/>
                        <a:pt x="602" y="5779"/>
                        <a:pt x="812" y="5779"/>
                      </a:cubicBezTo>
                      <a:cubicBezTo>
                        <a:pt x="899" y="5779"/>
                        <a:pt x="986" y="5765"/>
                        <a:pt x="1068" y="5735"/>
                      </a:cubicBezTo>
                      <a:cubicBezTo>
                        <a:pt x="1530" y="5504"/>
                        <a:pt x="1530" y="4837"/>
                        <a:pt x="1068" y="4632"/>
                      </a:cubicBezTo>
                      <a:cubicBezTo>
                        <a:pt x="988" y="4587"/>
                        <a:pt x="896" y="4566"/>
                        <a:pt x="803" y="4566"/>
                      </a:cubicBezTo>
                      <a:close/>
                      <a:moveTo>
                        <a:pt x="15597" y="5507"/>
                      </a:moveTo>
                      <a:cubicBezTo>
                        <a:pt x="15474" y="5507"/>
                        <a:pt x="15336" y="5617"/>
                        <a:pt x="15376" y="5760"/>
                      </a:cubicBezTo>
                      <a:cubicBezTo>
                        <a:pt x="15376" y="5786"/>
                        <a:pt x="15402" y="5812"/>
                        <a:pt x="15428" y="5837"/>
                      </a:cubicBezTo>
                      <a:cubicBezTo>
                        <a:pt x="15461" y="5887"/>
                        <a:pt x="15515" y="5915"/>
                        <a:pt x="15577" y="5915"/>
                      </a:cubicBezTo>
                      <a:cubicBezTo>
                        <a:pt x="15612" y="5915"/>
                        <a:pt x="15648" y="5907"/>
                        <a:pt x="15684" y="5889"/>
                      </a:cubicBezTo>
                      <a:cubicBezTo>
                        <a:pt x="15838" y="5812"/>
                        <a:pt x="15838" y="5606"/>
                        <a:pt x="15684" y="5530"/>
                      </a:cubicBezTo>
                      <a:cubicBezTo>
                        <a:pt x="15658" y="5514"/>
                        <a:pt x="15628" y="5507"/>
                        <a:pt x="15597" y="5507"/>
                      </a:cubicBezTo>
                      <a:close/>
                      <a:moveTo>
                        <a:pt x="6804" y="5935"/>
                      </a:moveTo>
                      <a:cubicBezTo>
                        <a:pt x="6729" y="5935"/>
                        <a:pt x="6636" y="6001"/>
                        <a:pt x="6658" y="6068"/>
                      </a:cubicBezTo>
                      <a:cubicBezTo>
                        <a:pt x="6658" y="6094"/>
                        <a:pt x="6684" y="6094"/>
                        <a:pt x="6684" y="6119"/>
                      </a:cubicBezTo>
                      <a:cubicBezTo>
                        <a:pt x="6702" y="6137"/>
                        <a:pt x="6746" y="6156"/>
                        <a:pt x="6788" y="6156"/>
                      </a:cubicBezTo>
                      <a:cubicBezTo>
                        <a:pt x="6805" y="6156"/>
                        <a:pt x="6823" y="6152"/>
                        <a:pt x="6838" y="6145"/>
                      </a:cubicBezTo>
                      <a:cubicBezTo>
                        <a:pt x="6914" y="6119"/>
                        <a:pt x="6914" y="5991"/>
                        <a:pt x="6838" y="5940"/>
                      </a:cubicBezTo>
                      <a:cubicBezTo>
                        <a:pt x="6827" y="5936"/>
                        <a:pt x="6816" y="5935"/>
                        <a:pt x="6804" y="5935"/>
                      </a:cubicBezTo>
                      <a:close/>
                      <a:moveTo>
                        <a:pt x="17748" y="6091"/>
                      </a:moveTo>
                      <a:cubicBezTo>
                        <a:pt x="17360" y="6091"/>
                        <a:pt x="16922" y="6438"/>
                        <a:pt x="17069" y="6837"/>
                      </a:cubicBezTo>
                      <a:lnTo>
                        <a:pt x="17043" y="6837"/>
                      </a:lnTo>
                      <a:cubicBezTo>
                        <a:pt x="17069" y="6914"/>
                        <a:pt x="17120" y="6991"/>
                        <a:pt x="17171" y="7068"/>
                      </a:cubicBezTo>
                      <a:cubicBezTo>
                        <a:pt x="17310" y="7224"/>
                        <a:pt x="17506" y="7309"/>
                        <a:pt x="17706" y="7309"/>
                      </a:cubicBezTo>
                      <a:cubicBezTo>
                        <a:pt x="17803" y="7309"/>
                        <a:pt x="17900" y="7289"/>
                        <a:pt x="17992" y="7248"/>
                      </a:cubicBezTo>
                      <a:cubicBezTo>
                        <a:pt x="18454" y="7042"/>
                        <a:pt x="18454" y="6376"/>
                        <a:pt x="17992" y="6145"/>
                      </a:cubicBezTo>
                      <a:cubicBezTo>
                        <a:pt x="17918" y="6108"/>
                        <a:pt x="17834" y="6091"/>
                        <a:pt x="17748" y="6091"/>
                      </a:cubicBezTo>
                      <a:close/>
                      <a:moveTo>
                        <a:pt x="8075" y="7152"/>
                      </a:moveTo>
                      <a:cubicBezTo>
                        <a:pt x="8008" y="7152"/>
                        <a:pt x="7944" y="7173"/>
                        <a:pt x="7889" y="7222"/>
                      </a:cubicBezTo>
                      <a:lnTo>
                        <a:pt x="7863" y="7222"/>
                      </a:lnTo>
                      <a:cubicBezTo>
                        <a:pt x="7838" y="7248"/>
                        <a:pt x="7812" y="7273"/>
                        <a:pt x="7786" y="7324"/>
                      </a:cubicBezTo>
                      <a:cubicBezTo>
                        <a:pt x="7684" y="7504"/>
                        <a:pt x="7709" y="7709"/>
                        <a:pt x="7838" y="7837"/>
                      </a:cubicBezTo>
                      <a:cubicBezTo>
                        <a:pt x="7923" y="7914"/>
                        <a:pt x="8023" y="7948"/>
                        <a:pt x="8118" y="7948"/>
                      </a:cubicBezTo>
                      <a:cubicBezTo>
                        <a:pt x="8308" y="7948"/>
                        <a:pt x="8479" y="7812"/>
                        <a:pt x="8479" y="7607"/>
                      </a:cubicBezTo>
                      <a:cubicBezTo>
                        <a:pt x="8518" y="7372"/>
                        <a:pt x="8288" y="7152"/>
                        <a:pt x="8075" y="7152"/>
                      </a:cubicBezTo>
                      <a:close/>
                      <a:moveTo>
                        <a:pt x="4203" y="6925"/>
                      </a:moveTo>
                      <a:cubicBezTo>
                        <a:pt x="3813" y="6925"/>
                        <a:pt x="3406" y="7271"/>
                        <a:pt x="3530" y="7683"/>
                      </a:cubicBezTo>
                      <a:cubicBezTo>
                        <a:pt x="3555" y="7760"/>
                        <a:pt x="3607" y="7837"/>
                        <a:pt x="3658" y="7889"/>
                      </a:cubicBezTo>
                      <a:cubicBezTo>
                        <a:pt x="3803" y="8052"/>
                        <a:pt x="4013" y="8138"/>
                        <a:pt x="4223" y="8138"/>
                      </a:cubicBezTo>
                      <a:cubicBezTo>
                        <a:pt x="4309" y="8138"/>
                        <a:pt x="4396" y="8124"/>
                        <a:pt x="4478" y="8094"/>
                      </a:cubicBezTo>
                      <a:cubicBezTo>
                        <a:pt x="4940" y="7863"/>
                        <a:pt x="4940" y="7196"/>
                        <a:pt x="4478" y="6991"/>
                      </a:cubicBezTo>
                      <a:cubicBezTo>
                        <a:pt x="4393" y="6946"/>
                        <a:pt x="4299" y="6925"/>
                        <a:pt x="4203" y="6925"/>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818" name="Google Shape;818;p17"/>
              <p:cNvSpPr/>
              <p:nvPr/>
            </p:nvSpPr>
            <p:spPr>
              <a:xfrm rot="1413719">
                <a:off x="-379186" y="861403"/>
                <a:ext cx="1464476" cy="1377667"/>
              </a:xfrm>
              <a:custGeom>
                <a:avLst/>
                <a:gdLst/>
                <a:ahLst/>
                <a:cxnLst/>
                <a:rect l="l" t="t" r="r" b="b"/>
                <a:pathLst>
                  <a:path w="49727" h="46783" extrusionOk="0">
                    <a:moveTo>
                      <a:pt x="49209" y="0"/>
                    </a:moveTo>
                    <a:cubicBezTo>
                      <a:pt x="49160" y="0"/>
                      <a:pt x="49108" y="11"/>
                      <a:pt x="49055" y="36"/>
                    </a:cubicBezTo>
                    <a:cubicBezTo>
                      <a:pt x="34592" y="8729"/>
                      <a:pt x="14361" y="23807"/>
                      <a:pt x="180" y="46218"/>
                    </a:cubicBezTo>
                    <a:cubicBezTo>
                      <a:pt x="1" y="46449"/>
                      <a:pt x="206" y="46782"/>
                      <a:pt x="488" y="46782"/>
                    </a:cubicBezTo>
                    <a:cubicBezTo>
                      <a:pt x="616" y="46782"/>
                      <a:pt x="744" y="46705"/>
                      <a:pt x="796" y="46603"/>
                    </a:cubicBezTo>
                    <a:cubicBezTo>
                      <a:pt x="14899" y="24320"/>
                      <a:pt x="35028" y="9319"/>
                      <a:pt x="49439" y="677"/>
                    </a:cubicBezTo>
                    <a:cubicBezTo>
                      <a:pt x="49727" y="434"/>
                      <a:pt x="49519" y="0"/>
                      <a:pt x="4920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819" name="Google Shape;819;p17"/>
          <p:cNvGrpSpPr/>
          <p:nvPr/>
        </p:nvGrpSpPr>
        <p:grpSpPr>
          <a:xfrm rot="796149" flipH="1">
            <a:off x="9962595" y="-637002"/>
            <a:ext cx="2566496" cy="2701471"/>
            <a:chOff x="1526600" y="450800"/>
            <a:chExt cx="4540675" cy="4779475"/>
          </a:xfrm>
        </p:grpSpPr>
        <p:sp>
          <p:nvSpPr>
            <p:cNvPr id="820" name="Google Shape;820;p17"/>
            <p:cNvSpPr/>
            <p:nvPr/>
          </p:nvSpPr>
          <p:spPr>
            <a:xfrm>
              <a:off x="1610100" y="473575"/>
              <a:ext cx="4457175" cy="4689450"/>
            </a:xfrm>
            <a:custGeom>
              <a:avLst/>
              <a:gdLst/>
              <a:ahLst/>
              <a:cxnLst/>
              <a:rect l="l" t="t" r="r" b="b"/>
              <a:pathLst>
                <a:path w="178287" h="187578" extrusionOk="0">
                  <a:moveTo>
                    <a:pt x="95602" y="1"/>
                  </a:moveTo>
                  <a:cubicBezTo>
                    <a:pt x="95141" y="1"/>
                    <a:pt x="94676" y="129"/>
                    <a:pt x="94258" y="394"/>
                  </a:cubicBezTo>
                  <a:lnTo>
                    <a:pt x="0" y="63859"/>
                  </a:lnTo>
                  <a:lnTo>
                    <a:pt x="79645" y="185257"/>
                  </a:lnTo>
                  <a:cubicBezTo>
                    <a:pt x="80631" y="186769"/>
                    <a:pt x="82280" y="187578"/>
                    <a:pt x="83965" y="187578"/>
                  </a:cubicBezTo>
                  <a:cubicBezTo>
                    <a:pt x="84955" y="187578"/>
                    <a:pt x="85959" y="187298"/>
                    <a:pt x="86847" y="186719"/>
                  </a:cubicBezTo>
                  <a:lnTo>
                    <a:pt x="176826" y="126176"/>
                  </a:lnTo>
                  <a:cubicBezTo>
                    <a:pt x="177974" y="125393"/>
                    <a:pt x="178287" y="123880"/>
                    <a:pt x="177504" y="122732"/>
                  </a:cubicBezTo>
                  <a:lnTo>
                    <a:pt x="97703" y="1125"/>
                  </a:lnTo>
                  <a:cubicBezTo>
                    <a:pt x="97205" y="394"/>
                    <a:pt x="96410" y="1"/>
                    <a:pt x="9560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21" name="Google Shape;821;p17"/>
            <p:cNvSpPr/>
            <p:nvPr/>
          </p:nvSpPr>
          <p:spPr>
            <a:xfrm>
              <a:off x="1616625" y="450800"/>
              <a:ext cx="4391950" cy="4645025"/>
            </a:xfrm>
            <a:custGeom>
              <a:avLst/>
              <a:gdLst/>
              <a:ahLst/>
              <a:cxnLst/>
              <a:rect l="l" t="t" r="r" b="b"/>
              <a:pathLst>
                <a:path w="175678" h="185801" extrusionOk="0">
                  <a:moveTo>
                    <a:pt x="93162" y="0"/>
                  </a:moveTo>
                  <a:lnTo>
                    <a:pt x="0" y="61587"/>
                  </a:lnTo>
                  <a:lnTo>
                    <a:pt x="80323" y="184028"/>
                  </a:lnTo>
                  <a:cubicBezTo>
                    <a:pt x="81085" y="185187"/>
                    <a:pt x="82329" y="185800"/>
                    <a:pt x="83604" y="185800"/>
                  </a:cubicBezTo>
                  <a:cubicBezTo>
                    <a:pt x="84339" y="185800"/>
                    <a:pt x="85083" y="185597"/>
                    <a:pt x="85751" y="185177"/>
                  </a:cubicBezTo>
                  <a:lnTo>
                    <a:pt x="175677" y="125782"/>
                  </a:lnTo>
                  <a:lnTo>
                    <a:pt x="93162" y="0"/>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22" name="Google Shape;822;p17"/>
            <p:cNvSpPr/>
            <p:nvPr/>
          </p:nvSpPr>
          <p:spPr>
            <a:xfrm>
              <a:off x="3931325" y="462525"/>
              <a:ext cx="2064200" cy="3145900"/>
            </a:xfrm>
            <a:custGeom>
              <a:avLst/>
              <a:gdLst/>
              <a:ahLst/>
              <a:cxnLst/>
              <a:rect l="l" t="t" r="r" b="b"/>
              <a:pathLst>
                <a:path w="82568" h="125836" fill="none" extrusionOk="0">
                  <a:moveTo>
                    <a:pt x="0" y="1"/>
                  </a:moveTo>
                  <a:lnTo>
                    <a:pt x="82567" y="125835"/>
                  </a:lnTo>
                </a:path>
              </a:pathLst>
            </a:custGeom>
            <a:noFill/>
            <a:ln w="11750" cap="flat" cmpd="sng">
              <a:solidFill>
                <a:schemeClr val="dk1"/>
              </a:solidFill>
              <a:prstDash val="solid"/>
              <a:miter lim="5219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23" name="Google Shape;823;p17"/>
            <p:cNvSpPr/>
            <p:nvPr/>
          </p:nvSpPr>
          <p:spPr>
            <a:xfrm>
              <a:off x="3898700" y="482100"/>
              <a:ext cx="2065500" cy="3145900"/>
            </a:xfrm>
            <a:custGeom>
              <a:avLst/>
              <a:gdLst/>
              <a:ahLst/>
              <a:cxnLst/>
              <a:rect l="l" t="t" r="r" b="b"/>
              <a:pathLst>
                <a:path w="82620" h="125836" fill="none" extrusionOk="0">
                  <a:moveTo>
                    <a:pt x="1" y="1"/>
                  </a:moveTo>
                  <a:lnTo>
                    <a:pt x="82620" y="125835"/>
                  </a:lnTo>
                </a:path>
              </a:pathLst>
            </a:custGeom>
            <a:noFill/>
            <a:ln w="11750" cap="flat" cmpd="sng">
              <a:solidFill>
                <a:schemeClr val="dk1"/>
              </a:solidFill>
              <a:prstDash val="solid"/>
              <a:miter lim="5219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24" name="Google Shape;824;p17"/>
            <p:cNvSpPr/>
            <p:nvPr/>
          </p:nvSpPr>
          <p:spPr>
            <a:xfrm>
              <a:off x="3742125" y="4138150"/>
              <a:ext cx="842925" cy="1092125"/>
            </a:xfrm>
            <a:custGeom>
              <a:avLst/>
              <a:gdLst/>
              <a:ahLst/>
              <a:cxnLst/>
              <a:rect l="l" t="t" r="r" b="b"/>
              <a:pathLst>
                <a:path w="33717" h="43685" extrusionOk="0">
                  <a:moveTo>
                    <a:pt x="9604" y="0"/>
                  </a:moveTo>
                  <a:lnTo>
                    <a:pt x="1" y="6159"/>
                  </a:lnTo>
                  <a:lnTo>
                    <a:pt x="24113" y="43685"/>
                  </a:lnTo>
                  <a:lnTo>
                    <a:pt x="25679" y="35595"/>
                  </a:lnTo>
                  <a:lnTo>
                    <a:pt x="33716" y="37526"/>
                  </a:lnTo>
                  <a:lnTo>
                    <a:pt x="9604" y="0"/>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25" name="Google Shape;825;p17"/>
            <p:cNvSpPr/>
            <p:nvPr/>
          </p:nvSpPr>
          <p:spPr>
            <a:xfrm>
              <a:off x="1526600" y="464775"/>
              <a:ext cx="4343675" cy="4627200"/>
            </a:xfrm>
            <a:custGeom>
              <a:avLst/>
              <a:gdLst/>
              <a:ahLst/>
              <a:cxnLst/>
              <a:rect l="l" t="t" r="r" b="b"/>
              <a:pathLst>
                <a:path w="173747" h="185088" extrusionOk="0">
                  <a:moveTo>
                    <a:pt x="91115" y="1"/>
                  </a:moveTo>
                  <a:cubicBezTo>
                    <a:pt x="90634" y="1"/>
                    <a:pt x="90147" y="140"/>
                    <a:pt x="89718" y="433"/>
                  </a:cubicBezTo>
                  <a:lnTo>
                    <a:pt x="0" y="59357"/>
                  </a:lnTo>
                  <a:lnTo>
                    <a:pt x="82515" y="185087"/>
                  </a:lnTo>
                  <a:lnTo>
                    <a:pt x="172285" y="126163"/>
                  </a:lnTo>
                  <a:cubicBezTo>
                    <a:pt x="173433" y="125380"/>
                    <a:pt x="173746" y="123866"/>
                    <a:pt x="172963" y="122718"/>
                  </a:cubicBezTo>
                  <a:lnTo>
                    <a:pt x="93162" y="1111"/>
                  </a:lnTo>
                  <a:cubicBezTo>
                    <a:pt x="92705" y="392"/>
                    <a:pt x="91920" y="1"/>
                    <a:pt x="91115"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26" name="Google Shape;826;p17"/>
            <p:cNvSpPr/>
            <p:nvPr/>
          </p:nvSpPr>
          <p:spPr>
            <a:xfrm>
              <a:off x="1636200" y="1843000"/>
              <a:ext cx="2130750" cy="3199400"/>
            </a:xfrm>
            <a:custGeom>
              <a:avLst/>
              <a:gdLst/>
              <a:ahLst/>
              <a:cxnLst/>
              <a:rect l="l" t="t" r="r" b="b"/>
              <a:pathLst>
                <a:path w="85230" h="127976" extrusionOk="0">
                  <a:moveTo>
                    <a:pt x="2506" y="1"/>
                  </a:moveTo>
                  <a:lnTo>
                    <a:pt x="0" y="1619"/>
                  </a:lnTo>
                  <a:lnTo>
                    <a:pt x="82724" y="127975"/>
                  </a:lnTo>
                  <a:lnTo>
                    <a:pt x="85229" y="126357"/>
                  </a:lnTo>
                  <a:lnTo>
                    <a:pt x="2506"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27" name="Google Shape;827;p17"/>
            <p:cNvSpPr/>
            <p:nvPr/>
          </p:nvSpPr>
          <p:spPr>
            <a:xfrm>
              <a:off x="2647400" y="1567700"/>
              <a:ext cx="2116400" cy="2399550"/>
            </a:xfrm>
            <a:custGeom>
              <a:avLst/>
              <a:gdLst/>
              <a:ahLst/>
              <a:cxnLst/>
              <a:rect l="l" t="t" r="r" b="b"/>
              <a:pathLst>
                <a:path w="84656" h="95982" fill="none" extrusionOk="0">
                  <a:moveTo>
                    <a:pt x="82777" y="71347"/>
                  </a:moveTo>
                  <a:cubicBezTo>
                    <a:pt x="82777" y="69937"/>
                    <a:pt x="83507" y="68633"/>
                    <a:pt x="84656" y="67850"/>
                  </a:cubicBezTo>
                  <a:lnTo>
                    <a:pt x="40919" y="1201"/>
                  </a:lnTo>
                  <a:cubicBezTo>
                    <a:pt x="38988" y="2453"/>
                    <a:pt x="36431" y="1932"/>
                    <a:pt x="35178" y="0"/>
                  </a:cubicBezTo>
                  <a:lnTo>
                    <a:pt x="1149" y="22286"/>
                  </a:lnTo>
                  <a:cubicBezTo>
                    <a:pt x="2454" y="24217"/>
                    <a:pt x="1932" y="26827"/>
                    <a:pt x="1" y="28080"/>
                  </a:cubicBezTo>
                  <a:lnTo>
                    <a:pt x="43737" y="94729"/>
                  </a:lnTo>
                  <a:cubicBezTo>
                    <a:pt x="45668" y="93476"/>
                    <a:pt x="48226" y="94050"/>
                    <a:pt x="49478" y="95981"/>
                  </a:cubicBezTo>
                  <a:lnTo>
                    <a:pt x="83455" y="73643"/>
                  </a:lnTo>
                  <a:cubicBezTo>
                    <a:pt x="82985" y="72965"/>
                    <a:pt x="82777" y="72182"/>
                    <a:pt x="82777" y="71347"/>
                  </a:cubicBezTo>
                  <a:close/>
                </a:path>
              </a:pathLst>
            </a:custGeom>
            <a:solidFill>
              <a:schemeClr val="lt1"/>
            </a:solidFill>
            <a:ln w="14350" cap="flat" cmpd="sng">
              <a:solidFill>
                <a:schemeClr val="lt1"/>
              </a:solidFill>
              <a:prstDash val="solid"/>
              <a:miter lim="5219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828" name="Google Shape;828;p17"/>
          <p:cNvGrpSpPr/>
          <p:nvPr/>
        </p:nvGrpSpPr>
        <p:grpSpPr>
          <a:xfrm rot="1799838">
            <a:off x="-313983" y="-420989"/>
            <a:ext cx="2283968" cy="3483031"/>
            <a:chOff x="7518282" y="2373612"/>
            <a:chExt cx="1544209" cy="2355088"/>
          </a:xfrm>
        </p:grpSpPr>
        <p:sp>
          <p:nvSpPr>
            <p:cNvPr id="829" name="Google Shape;829;p17"/>
            <p:cNvSpPr/>
            <p:nvPr/>
          </p:nvSpPr>
          <p:spPr>
            <a:xfrm rot="718822">
              <a:off x="7689615" y="3249120"/>
              <a:ext cx="1111866" cy="1379201"/>
            </a:xfrm>
            <a:custGeom>
              <a:avLst/>
              <a:gdLst/>
              <a:ahLst/>
              <a:cxnLst/>
              <a:rect l="l" t="t" r="r" b="b"/>
              <a:pathLst>
                <a:path w="48158" h="59737" extrusionOk="0">
                  <a:moveTo>
                    <a:pt x="39340" y="1"/>
                  </a:moveTo>
                  <a:cubicBezTo>
                    <a:pt x="38303" y="1"/>
                    <a:pt x="37263" y="153"/>
                    <a:pt x="36285" y="451"/>
                  </a:cubicBezTo>
                  <a:cubicBezTo>
                    <a:pt x="32695" y="1579"/>
                    <a:pt x="29823" y="4272"/>
                    <a:pt x="27259" y="7016"/>
                  </a:cubicBezTo>
                  <a:cubicBezTo>
                    <a:pt x="20361" y="14401"/>
                    <a:pt x="14874" y="22940"/>
                    <a:pt x="10489" y="32043"/>
                  </a:cubicBezTo>
                  <a:cubicBezTo>
                    <a:pt x="8976" y="35197"/>
                    <a:pt x="7591" y="37427"/>
                    <a:pt x="5873" y="40505"/>
                  </a:cubicBezTo>
                  <a:cubicBezTo>
                    <a:pt x="2185" y="47138"/>
                    <a:pt x="1874" y="57072"/>
                    <a:pt x="8" y="59727"/>
                  </a:cubicBezTo>
                  <a:lnTo>
                    <a:pt x="8" y="59727"/>
                  </a:lnTo>
                  <a:cubicBezTo>
                    <a:pt x="9880" y="45729"/>
                    <a:pt x="25415" y="30630"/>
                    <a:pt x="38721" y="19888"/>
                  </a:cubicBezTo>
                  <a:cubicBezTo>
                    <a:pt x="41311" y="17811"/>
                    <a:pt x="44029" y="15708"/>
                    <a:pt x="45773" y="12888"/>
                  </a:cubicBezTo>
                  <a:cubicBezTo>
                    <a:pt x="47542" y="10041"/>
                    <a:pt x="48157" y="6246"/>
                    <a:pt x="46388" y="3426"/>
                  </a:cubicBezTo>
                  <a:cubicBezTo>
                    <a:pt x="44910" y="1106"/>
                    <a:pt x="42136" y="1"/>
                    <a:pt x="39340" y="1"/>
                  </a:cubicBezTo>
                  <a:close/>
                  <a:moveTo>
                    <a:pt x="8" y="59727"/>
                  </a:moveTo>
                  <a:lnTo>
                    <a:pt x="8" y="59727"/>
                  </a:lnTo>
                  <a:cubicBezTo>
                    <a:pt x="5" y="59730"/>
                    <a:pt x="3" y="59733"/>
                    <a:pt x="1" y="59736"/>
                  </a:cubicBezTo>
                  <a:lnTo>
                    <a:pt x="1" y="59736"/>
                  </a:lnTo>
                  <a:cubicBezTo>
                    <a:pt x="3" y="59733"/>
                    <a:pt x="5" y="59730"/>
                    <a:pt x="8" y="59727"/>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30" name="Google Shape;830;p17"/>
            <p:cNvSpPr/>
            <p:nvPr/>
          </p:nvSpPr>
          <p:spPr>
            <a:xfrm rot="718822">
              <a:off x="7649292" y="3211149"/>
              <a:ext cx="1111843" cy="1378947"/>
            </a:xfrm>
            <a:custGeom>
              <a:avLst/>
              <a:gdLst/>
              <a:ahLst/>
              <a:cxnLst/>
              <a:rect l="l" t="t" r="r" b="b"/>
              <a:pathLst>
                <a:path w="48157" h="59726" extrusionOk="0">
                  <a:moveTo>
                    <a:pt x="39365" y="0"/>
                  </a:moveTo>
                  <a:cubicBezTo>
                    <a:pt x="38317" y="0"/>
                    <a:pt x="37267" y="157"/>
                    <a:pt x="36285" y="466"/>
                  </a:cubicBezTo>
                  <a:cubicBezTo>
                    <a:pt x="32695" y="1569"/>
                    <a:pt x="29823" y="4261"/>
                    <a:pt x="27258" y="7005"/>
                  </a:cubicBezTo>
                  <a:cubicBezTo>
                    <a:pt x="20361" y="14390"/>
                    <a:pt x="14873" y="22929"/>
                    <a:pt x="10488" y="32032"/>
                  </a:cubicBezTo>
                  <a:cubicBezTo>
                    <a:pt x="8975" y="35186"/>
                    <a:pt x="7591" y="37417"/>
                    <a:pt x="5873" y="40494"/>
                  </a:cubicBezTo>
                  <a:cubicBezTo>
                    <a:pt x="2180" y="47161"/>
                    <a:pt x="1872" y="57085"/>
                    <a:pt x="1" y="59726"/>
                  </a:cubicBezTo>
                  <a:lnTo>
                    <a:pt x="1" y="59726"/>
                  </a:lnTo>
                  <a:cubicBezTo>
                    <a:pt x="9873" y="45751"/>
                    <a:pt x="25412" y="30622"/>
                    <a:pt x="38721" y="19878"/>
                  </a:cubicBezTo>
                  <a:cubicBezTo>
                    <a:pt x="41310" y="17801"/>
                    <a:pt x="44029" y="15698"/>
                    <a:pt x="45772" y="12877"/>
                  </a:cubicBezTo>
                  <a:cubicBezTo>
                    <a:pt x="47542" y="10031"/>
                    <a:pt x="48157" y="6236"/>
                    <a:pt x="46362" y="3415"/>
                  </a:cubicBezTo>
                  <a:cubicBezTo>
                    <a:pt x="44909" y="1106"/>
                    <a:pt x="42145" y="0"/>
                    <a:pt x="3936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31" name="Google Shape;831;p17"/>
            <p:cNvSpPr/>
            <p:nvPr/>
          </p:nvSpPr>
          <p:spPr>
            <a:xfrm rot="718822">
              <a:off x="8428587" y="3328473"/>
              <a:ext cx="409048" cy="200495"/>
            </a:xfrm>
            <a:custGeom>
              <a:avLst/>
              <a:gdLst/>
              <a:ahLst/>
              <a:cxnLst/>
              <a:rect l="l" t="t" r="r" b="b"/>
              <a:pathLst>
                <a:path w="17717" h="8684" extrusionOk="0">
                  <a:moveTo>
                    <a:pt x="13244" y="85"/>
                  </a:moveTo>
                  <a:cubicBezTo>
                    <a:pt x="13109" y="85"/>
                    <a:pt x="12983" y="218"/>
                    <a:pt x="13050" y="351"/>
                  </a:cubicBezTo>
                  <a:cubicBezTo>
                    <a:pt x="13050" y="377"/>
                    <a:pt x="13075" y="403"/>
                    <a:pt x="13101" y="428"/>
                  </a:cubicBezTo>
                  <a:cubicBezTo>
                    <a:pt x="13139" y="454"/>
                    <a:pt x="13184" y="467"/>
                    <a:pt x="13229" y="467"/>
                  </a:cubicBezTo>
                  <a:cubicBezTo>
                    <a:pt x="13274" y="467"/>
                    <a:pt x="13319" y="454"/>
                    <a:pt x="13357" y="428"/>
                  </a:cubicBezTo>
                  <a:cubicBezTo>
                    <a:pt x="13511" y="351"/>
                    <a:pt x="13460" y="146"/>
                    <a:pt x="13306" y="95"/>
                  </a:cubicBezTo>
                  <a:cubicBezTo>
                    <a:pt x="13285" y="88"/>
                    <a:pt x="13264" y="85"/>
                    <a:pt x="13244" y="85"/>
                  </a:cubicBezTo>
                  <a:close/>
                  <a:moveTo>
                    <a:pt x="9983" y="0"/>
                  </a:moveTo>
                  <a:cubicBezTo>
                    <a:pt x="9903" y="0"/>
                    <a:pt x="9827" y="28"/>
                    <a:pt x="9767" y="95"/>
                  </a:cubicBezTo>
                  <a:cubicBezTo>
                    <a:pt x="9742" y="121"/>
                    <a:pt x="9716" y="172"/>
                    <a:pt x="9690" y="223"/>
                  </a:cubicBezTo>
                  <a:cubicBezTo>
                    <a:pt x="9639" y="403"/>
                    <a:pt x="9690" y="582"/>
                    <a:pt x="9844" y="685"/>
                  </a:cubicBezTo>
                  <a:cubicBezTo>
                    <a:pt x="9910" y="731"/>
                    <a:pt x="9982" y="752"/>
                    <a:pt x="10050" y="752"/>
                  </a:cubicBezTo>
                  <a:cubicBezTo>
                    <a:pt x="10249" y="752"/>
                    <a:pt x="10428" y="580"/>
                    <a:pt x="10408" y="351"/>
                  </a:cubicBezTo>
                  <a:cubicBezTo>
                    <a:pt x="10390" y="169"/>
                    <a:pt x="10178" y="0"/>
                    <a:pt x="9983" y="0"/>
                  </a:cubicBezTo>
                  <a:close/>
                  <a:moveTo>
                    <a:pt x="7556" y="654"/>
                  </a:moveTo>
                  <a:cubicBezTo>
                    <a:pt x="7486" y="654"/>
                    <a:pt x="7412" y="721"/>
                    <a:pt x="7434" y="787"/>
                  </a:cubicBezTo>
                  <a:lnTo>
                    <a:pt x="7434" y="813"/>
                  </a:lnTo>
                  <a:cubicBezTo>
                    <a:pt x="7460" y="839"/>
                    <a:pt x="7460" y="839"/>
                    <a:pt x="7460" y="839"/>
                  </a:cubicBezTo>
                  <a:cubicBezTo>
                    <a:pt x="7485" y="864"/>
                    <a:pt x="7517" y="877"/>
                    <a:pt x="7546" y="877"/>
                  </a:cubicBezTo>
                  <a:cubicBezTo>
                    <a:pt x="7575" y="877"/>
                    <a:pt x="7601" y="864"/>
                    <a:pt x="7613" y="839"/>
                  </a:cubicBezTo>
                  <a:cubicBezTo>
                    <a:pt x="7690" y="787"/>
                    <a:pt x="7690" y="685"/>
                    <a:pt x="7588" y="659"/>
                  </a:cubicBezTo>
                  <a:cubicBezTo>
                    <a:pt x="7578" y="656"/>
                    <a:pt x="7567" y="654"/>
                    <a:pt x="7556" y="654"/>
                  </a:cubicBezTo>
                  <a:close/>
                  <a:moveTo>
                    <a:pt x="12799" y="1638"/>
                  </a:moveTo>
                  <a:cubicBezTo>
                    <a:pt x="12396" y="1638"/>
                    <a:pt x="11973" y="2067"/>
                    <a:pt x="12178" y="2454"/>
                  </a:cubicBezTo>
                  <a:lnTo>
                    <a:pt x="12152" y="2454"/>
                  </a:lnTo>
                  <a:cubicBezTo>
                    <a:pt x="12203" y="2531"/>
                    <a:pt x="12255" y="2582"/>
                    <a:pt x="12306" y="2634"/>
                  </a:cubicBezTo>
                  <a:cubicBezTo>
                    <a:pt x="12435" y="2734"/>
                    <a:pt x="12595" y="2786"/>
                    <a:pt x="12756" y="2786"/>
                  </a:cubicBezTo>
                  <a:cubicBezTo>
                    <a:pt x="12885" y="2786"/>
                    <a:pt x="13013" y="2753"/>
                    <a:pt x="13127" y="2685"/>
                  </a:cubicBezTo>
                  <a:cubicBezTo>
                    <a:pt x="13511" y="2403"/>
                    <a:pt x="13409" y="1787"/>
                    <a:pt x="12947" y="1659"/>
                  </a:cubicBezTo>
                  <a:cubicBezTo>
                    <a:pt x="12899" y="1645"/>
                    <a:pt x="12849" y="1638"/>
                    <a:pt x="12799" y="1638"/>
                  </a:cubicBezTo>
                  <a:close/>
                  <a:moveTo>
                    <a:pt x="6278" y="2155"/>
                  </a:moveTo>
                  <a:cubicBezTo>
                    <a:pt x="6196" y="2155"/>
                    <a:pt x="6115" y="2183"/>
                    <a:pt x="6049" y="2249"/>
                  </a:cubicBezTo>
                  <a:lnTo>
                    <a:pt x="6075" y="2249"/>
                  </a:lnTo>
                  <a:cubicBezTo>
                    <a:pt x="6049" y="2275"/>
                    <a:pt x="6024" y="2326"/>
                    <a:pt x="5998" y="2377"/>
                  </a:cubicBezTo>
                  <a:cubicBezTo>
                    <a:pt x="5947" y="2557"/>
                    <a:pt x="5998" y="2736"/>
                    <a:pt x="6152" y="2839"/>
                  </a:cubicBezTo>
                  <a:cubicBezTo>
                    <a:pt x="6212" y="2886"/>
                    <a:pt x="6279" y="2906"/>
                    <a:pt x="6345" y="2906"/>
                  </a:cubicBezTo>
                  <a:cubicBezTo>
                    <a:pt x="6532" y="2906"/>
                    <a:pt x="6709" y="2740"/>
                    <a:pt x="6690" y="2531"/>
                  </a:cubicBezTo>
                  <a:cubicBezTo>
                    <a:pt x="6690" y="2330"/>
                    <a:pt x="6481" y="2155"/>
                    <a:pt x="6278" y="2155"/>
                  </a:cubicBezTo>
                  <a:close/>
                  <a:moveTo>
                    <a:pt x="15296" y="2488"/>
                  </a:moveTo>
                  <a:cubicBezTo>
                    <a:pt x="15012" y="2488"/>
                    <a:pt x="14712" y="2798"/>
                    <a:pt x="14870" y="3070"/>
                  </a:cubicBezTo>
                  <a:cubicBezTo>
                    <a:pt x="14896" y="3121"/>
                    <a:pt x="14922" y="3146"/>
                    <a:pt x="14947" y="3198"/>
                  </a:cubicBezTo>
                  <a:cubicBezTo>
                    <a:pt x="15046" y="3268"/>
                    <a:pt x="15152" y="3308"/>
                    <a:pt x="15258" y="3308"/>
                  </a:cubicBezTo>
                  <a:cubicBezTo>
                    <a:pt x="15344" y="3308"/>
                    <a:pt x="15430" y="3281"/>
                    <a:pt x="15511" y="3223"/>
                  </a:cubicBezTo>
                  <a:cubicBezTo>
                    <a:pt x="15793" y="3044"/>
                    <a:pt x="15716" y="2608"/>
                    <a:pt x="15409" y="2505"/>
                  </a:cubicBezTo>
                  <a:cubicBezTo>
                    <a:pt x="15372" y="2493"/>
                    <a:pt x="15334" y="2488"/>
                    <a:pt x="15296" y="2488"/>
                  </a:cubicBezTo>
                  <a:close/>
                  <a:moveTo>
                    <a:pt x="3455" y="3035"/>
                  </a:moveTo>
                  <a:cubicBezTo>
                    <a:pt x="3318" y="3035"/>
                    <a:pt x="3186" y="3190"/>
                    <a:pt x="3254" y="3326"/>
                  </a:cubicBezTo>
                  <a:cubicBezTo>
                    <a:pt x="3254" y="3352"/>
                    <a:pt x="3280" y="3352"/>
                    <a:pt x="3306" y="3377"/>
                  </a:cubicBezTo>
                  <a:cubicBezTo>
                    <a:pt x="3348" y="3420"/>
                    <a:pt x="3398" y="3439"/>
                    <a:pt x="3447" y="3439"/>
                  </a:cubicBezTo>
                  <a:cubicBezTo>
                    <a:pt x="3488" y="3439"/>
                    <a:pt x="3527" y="3426"/>
                    <a:pt x="3562" y="3403"/>
                  </a:cubicBezTo>
                  <a:cubicBezTo>
                    <a:pt x="3690" y="3300"/>
                    <a:pt x="3665" y="3095"/>
                    <a:pt x="3511" y="3044"/>
                  </a:cubicBezTo>
                  <a:cubicBezTo>
                    <a:pt x="3492" y="3038"/>
                    <a:pt x="3474" y="3035"/>
                    <a:pt x="3455" y="3035"/>
                  </a:cubicBezTo>
                  <a:close/>
                  <a:moveTo>
                    <a:pt x="10101" y="2744"/>
                  </a:moveTo>
                  <a:cubicBezTo>
                    <a:pt x="10028" y="2744"/>
                    <a:pt x="9956" y="2766"/>
                    <a:pt x="9894" y="2817"/>
                  </a:cubicBezTo>
                  <a:lnTo>
                    <a:pt x="9894" y="2817"/>
                  </a:lnTo>
                  <a:cubicBezTo>
                    <a:pt x="9894" y="2816"/>
                    <a:pt x="9895" y="2815"/>
                    <a:pt x="9896" y="2813"/>
                  </a:cubicBezTo>
                  <a:lnTo>
                    <a:pt x="9896" y="2813"/>
                  </a:lnTo>
                  <a:lnTo>
                    <a:pt x="9870" y="2839"/>
                  </a:lnTo>
                  <a:cubicBezTo>
                    <a:pt x="9878" y="2831"/>
                    <a:pt x="9886" y="2824"/>
                    <a:pt x="9894" y="2817"/>
                  </a:cubicBezTo>
                  <a:lnTo>
                    <a:pt x="9894" y="2817"/>
                  </a:lnTo>
                  <a:cubicBezTo>
                    <a:pt x="9869" y="2867"/>
                    <a:pt x="9844" y="2916"/>
                    <a:pt x="9819" y="2941"/>
                  </a:cubicBezTo>
                  <a:cubicBezTo>
                    <a:pt x="9767" y="3121"/>
                    <a:pt x="9819" y="3300"/>
                    <a:pt x="9973" y="3429"/>
                  </a:cubicBezTo>
                  <a:cubicBezTo>
                    <a:pt x="10030" y="3467"/>
                    <a:pt x="10094" y="3485"/>
                    <a:pt x="10158" y="3485"/>
                  </a:cubicBezTo>
                  <a:cubicBezTo>
                    <a:pt x="10348" y="3485"/>
                    <a:pt x="10530" y="3326"/>
                    <a:pt x="10511" y="3095"/>
                  </a:cubicBezTo>
                  <a:cubicBezTo>
                    <a:pt x="10511" y="2913"/>
                    <a:pt x="10304" y="2744"/>
                    <a:pt x="10101" y="2744"/>
                  </a:cubicBezTo>
                  <a:close/>
                  <a:moveTo>
                    <a:pt x="14770" y="4548"/>
                  </a:moveTo>
                  <a:cubicBezTo>
                    <a:pt x="14646" y="4548"/>
                    <a:pt x="14495" y="4700"/>
                    <a:pt x="14563" y="4813"/>
                  </a:cubicBezTo>
                  <a:cubicBezTo>
                    <a:pt x="14588" y="4839"/>
                    <a:pt x="14588" y="4865"/>
                    <a:pt x="14614" y="4890"/>
                  </a:cubicBezTo>
                  <a:cubicBezTo>
                    <a:pt x="14661" y="4922"/>
                    <a:pt x="14719" y="4944"/>
                    <a:pt x="14780" y="4944"/>
                  </a:cubicBezTo>
                  <a:cubicBezTo>
                    <a:pt x="14818" y="4944"/>
                    <a:pt x="14857" y="4935"/>
                    <a:pt x="14896" y="4916"/>
                  </a:cubicBezTo>
                  <a:cubicBezTo>
                    <a:pt x="15024" y="4813"/>
                    <a:pt x="14998" y="4608"/>
                    <a:pt x="14819" y="4557"/>
                  </a:cubicBezTo>
                  <a:cubicBezTo>
                    <a:pt x="14804" y="4551"/>
                    <a:pt x="14787" y="4548"/>
                    <a:pt x="14770" y="4548"/>
                  </a:cubicBezTo>
                  <a:close/>
                  <a:moveTo>
                    <a:pt x="4573" y="4622"/>
                  </a:moveTo>
                  <a:cubicBezTo>
                    <a:pt x="4312" y="4622"/>
                    <a:pt x="4040" y="4894"/>
                    <a:pt x="4177" y="5147"/>
                  </a:cubicBezTo>
                  <a:cubicBezTo>
                    <a:pt x="4203" y="5172"/>
                    <a:pt x="4229" y="5224"/>
                    <a:pt x="4254" y="5249"/>
                  </a:cubicBezTo>
                  <a:cubicBezTo>
                    <a:pt x="4344" y="5324"/>
                    <a:pt x="4451" y="5364"/>
                    <a:pt x="4555" y="5364"/>
                  </a:cubicBezTo>
                  <a:cubicBezTo>
                    <a:pt x="4630" y="5364"/>
                    <a:pt x="4703" y="5343"/>
                    <a:pt x="4767" y="5300"/>
                  </a:cubicBezTo>
                  <a:cubicBezTo>
                    <a:pt x="5024" y="5121"/>
                    <a:pt x="4972" y="4711"/>
                    <a:pt x="4665" y="4634"/>
                  </a:cubicBezTo>
                  <a:cubicBezTo>
                    <a:pt x="4635" y="4626"/>
                    <a:pt x="4604" y="4622"/>
                    <a:pt x="4573" y="4622"/>
                  </a:cubicBezTo>
                  <a:close/>
                  <a:moveTo>
                    <a:pt x="8987" y="4400"/>
                  </a:moveTo>
                  <a:cubicBezTo>
                    <a:pt x="8604" y="4400"/>
                    <a:pt x="8182" y="4821"/>
                    <a:pt x="8383" y="5224"/>
                  </a:cubicBezTo>
                  <a:cubicBezTo>
                    <a:pt x="8408" y="5275"/>
                    <a:pt x="8460" y="5352"/>
                    <a:pt x="8537" y="5403"/>
                  </a:cubicBezTo>
                  <a:cubicBezTo>
                    <a:pt x="8665" y="5503"/>
                    <a:pt x="8818" y="5555"/>
                    <a:pt x="8972" y="5555"/>
                  </a:cubicBezTo>
                  <a:cubicBezTo>
                    <a:pt x="9094" y="5555"/>
                    <a:pt x="9218" y="5522"/>
                    <a:pt x="9331" y="5454"/>
                  </a:cubicBezTo>
                  <a:cubicBezTo>
                    <a:pt x="9716" y="5172"/>
                    <a:pt x="9614" y="4557"/>
                    <a:pt x="9152" y="4429"/>
                  </a:cubicBezTo>
                  <a:cubicBezTo>
                    <a:pt x="9099" y="4409"/>
                    <a:pt x="9044" y="4400"/>
                    <a:pt x="8987" y="4400"/>
                  </a:cubicBezTo>
                  <a:close/>
                  <a:moveTo>
                    <a:pt x="16985" y="4741"/>
                  </a:moveTo>
                  <a:cubicBezTo>
                    <a:pt x="16596" y="4741"/>
                    <a:pt x="16152" y="5169"/>
                    <a:pt x="16358" y="5557"/>
                  </a:cubicBezTo>
                  <a:cubicBezTo>
                    <a:pt x="16409" y="5634"/>
                    <a:pt x="16460" y="5685"/>
                    <a:pt x="16511" y="5736"/>
                  </a:cubicBezTo>
                  <a:cubicBezTo>
                    <a:pt x="16640" y="5836"/>
                    <a:pt x="16793" y="5889"/>
                    <a:pt x="16947" y="5889"/>
                  </a:cubicBezTo>
                  <a:cubicBezTo>
                    <a:pt x="17069" y="5889"/>
                    <a:pt x="17193" y="5856"/>
                    <a:pt x="17306" y="5788"/>
                  </a:cubicBezTo>
                  <a:cubicBezTo>
                    <a:pt x="17717" y="5506"/>
                    <a:pt x="17614" y="4890"/>
                    <a:pt x="17127" y="4762"/>
                  </a:cubicBezTo>
                  <a:cubicBezTo>
                    <a:pt x="17081" y="4748"/>
                    <a:pt x="17034" y="4741"/>
                    <a:pt x="16985" y="4741"/>
                  </a:cubicBezTo>
                  <a:close/>
                  <a:moveTo>
                    <a:pt x="6587" y="6245"/>
                  </a:moveTo>
                  <a:cubicBezTo>
                    <a:pt x="6511" y="6245"/>
                    <a:pt x="6414" y="6334"/>
                    <a:pt x="6460" y="6403"/>
                  </a:cubicBezTo>
                  <a:cubicBezTo>
                    <a:pt x="6460" y="6429"/>
                    <a:pt x="6485" y="6429"/>
                    <a:pt x="6485" y="6454"/>
                  </a:cubicBezTo>
                  <a:cubicBezTo>
                    <a:pt x="6511" y="6467"/>
                    <a:pt x="6536" y="6474"/>
                    <a:pt x="6562" y="6474"/>
                  </a:cubicBezTo>
                  <a:cubicBezTo>
                    <a:pt x="6588" y="6474"/>
                    <a:pt x="6613" y="6467"/>
                    <a:pt x="6639" y="6454"/>
                  </a:cubicBezTo>
                  <a:cubicBezTo>
                    <a:pt x="6716" y="6403"/>
                    <a:pt x="6690" y="6275"/>
                    <a:pt x="6613" y="6249"/>
                  </a:cubicBezTo>
                  <a:cubicBezTo>
                    <a:pt x="6605" y="6246"/>
                    <a:pt x="6596" y="6245"/>
                    <a:pt x="6587" y="6245"/>
                  </a:cubicBezTo>
                  <a:close/>
                  <a:moveTo>
                    <a:pt x="813" y="5837"/>
                  </a:moveTo>
                  <a:cubicBezTo>
                    <a:pt x="428" y="5837"/>
                    <a:pt x="1" y="6278"/>
                    <a:pt x="203" y="6659"/>
                  </a:cubicBezTo>
                  <a:cubicBezTo>
                    <a:pt x="228" y="6711"/>
                    <a:pt x="280" y="6788"/>
                    <a:pt x="357" y="6839"/>
                  </a:cubicBezTo>
                  <a:cubicBezTo>
                    <a:pt x="485" y="6939"/>
                    <a:pt x="638" y="6991"/>
                    <a:pt x="792" y="6991"/>
                  </a:cubicBezTo>
                  <a:cubicBezTo>
                    <a:pt x="915" y="6991"/>
                    <a:pt x="1038" y="6958"/>
                    <a:pt x="1152" y="6890"/>
                  </a:cubicBezTo>
                  <a:cubicBezTo>
                    <a:pt x="1536" y="6608"/>
                    <a:pt x="1434" y="5993"/>
                    <a:pt x="972" y="5865"/>
                  </a:cubicBezTo>
                  <a:cubicBezTo>
                    <a:pt x="921" y="5845"/>
                    <a:pt x="868" y="5837"/>
                    <a:pt x="813" y="5837"/>
                  </a:cubicBezTo>
                  <a:close/>
                  <a:moveTo>
                    <a:pt x="8010" y="7201"/>
                  </a:moveTo>
                  <a:cubicBezTo>
                    <a:pt x="7933" y="7201"/>
                    <a:pt x="7856" y="7225"/>
                    <a:pt x="7791" y="7279"/>
                  </a:cubicBezTo>
                  <a:lnTo>
                    <a:pt x="7791" y="7279"/>
                  </a:lnTo>
                  <a:cubicBezTo>
                    <a:pt x="7792" y="7278"/>
                    <a:pt x="7792" y="7276"/>
                    <a:pt x="7793" y="7275"/>
                  </a:cubicBezTo>
                  <a:lnTo>
                    <a:pt x="7793" y="7275"/>
                  </a:lnTo>
                  <a:lnTo>
                    <a:pt x="7767" y="7301"/>
                  </a:lnTo>
                  <a:cubicBezTo>
                    <a:pt x="7775" y="7293"/>
                    <a:pt x="7783" y="7286"/>
                    <a:pt x="7791" y="7279"/>
                  </a:cubicBezTo>
                  <a:lnTo>
                    <a:pt x="7791" y="7279"/>
                  </a:lnTo>
                  <a:cubicBezTo>
                    <a:pt x="7766" y="7328"/>
                    <a:pt x="7741" y="7353"/>
                    <a:pt x="7716" y="7403"/>
                  </a:cubicBezTo>
                  <a:cubicBezTo>
                    <a:pt x="7665" y="7583"/>
                    <a:pt x="7716" y="7762"/>
                    <a:pt x="7870" y="7890"/>
                  </a:cubicBezTo>
                  <a:cubicBezTo>
                    <a:pt x="7928" y="7929"/>
                    <a:pt x="7992" y="7946"/>
                    <a:pt x="8055" y="7946"/>
                  </a:cubicBezTo>
                  <a:cubicBezTo>
                    <a:pt x="8245" y="7946"/>
                    <a:pt x="8428" y="7788"/>
                    <a:pt x="8408" y="7557"/>
                  </a:cubicBezTo>
                  <a:cubicBezTo>
                    <a:pt x="8408" y="7360"/>
                    <a:pt x="8209" y="7201"/>
                    <a:pt x="8010" y="7201"/>
                  </a:cubicBezTo>
                  <a:close/>
                  <a:moveTo>
                    <a:pt x="4446" y="7536"/>
                  </a:moveTo>
                  <a:cubicBezTo>
                    <a:pt x="4057" y="7536"/>
                    <a:pt x="3613" y="7964"/>
                    <a:pt x="3818" y="8352"/>
                  </a:cubicBezTo>
                  <a:cubicBezTo>
                    <a:pt x="3844" y="8429"/>
                    <a:pt x="3895" y="8480"/>
                    <a:pt x="3972" y="8531"/>
                  </a:cubicBezTo>
                  <a:cubicBezTo>
                    <a:pt x="4087" y="8631"/>
                    <a:pt x="4241" y="8684"/>
                    <a:pt x="4399" y="8684"/>
                  </a:cubicBezTo>
                  <a:cubicBezTo>
                    <a:pt x="4525" y="8684"/>
                    <a:pt x="4654" y="8651"/>
                    <a:pt x="4767" y="8583"/>
                  </a:cubicBezTo>
                  <a:cubicBezTo>
                    <a:pt x="5152" y="8301"/>
                    <a:pt x="5049" y="7685"/>
                    <a:pt x="4588" y="7557"/>
                  </a:cubicBezTo>
                  <a:cubicBezTo>
                    <a:pt x="4542" y="7543"/>
                    <a:pt x="4495" y="7536"/>
                    <a:pt x="4446" y="7536"/>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32" name="Google Shape;832;p17"/>
            <p:cNvSpPr/>
            <p:nvPr/>
          </p:nvSpPr>
          <p:spPr>
            <a:xfrm rot="718822">
              <a:off x="7632882" y="3365539"/>
              <a:ext cx="918528" cy="1181592"/>
            </a:xfrm>
            <a:custGeom>
              <a:avLst/>
              <a:gdLst/>
              <a:ahLst/>
              <a:cxnLst/>
              <a:rect l="l" t="t" r="r" b="b"/>
              <a:pathLst>
                <a:path w="39784" h="51178" extrusionOk="0">
                  <a:moveTo>
                    <a:pt x="39268" y="0"/>
                  </a:moveTo>
                  <a:cubicBezTo>
                    <a:pt x="39198" y="0"/>
                    <a:pt x="39125" y="22"/>
                    <a:pt x="39054" y="72"/>
                  </a:cubicBezTo>
                  <a:cubicBezTo>
                    <a:pt x="26772" y="10380"/>
                    <a:pt x="10053" y="27535"/>
                    <a:pt x="104" y="50665"/>
                  </a:cubicBezTo>
                  <a:cubicBezTo>
                    <a:pt x="1" y="50895"/>
                    <a:pt x="180" y="51152"/>
                    <a:pt x="437" y="51177"/>
                  </a:cubicBezTo>
                  <a:cubicBezTo>
                    <a:pt x="565" y="51177"/>
                    <a:pt x="668" y="51075"/>
                    <a:pt x="719" y="50972"/>
                  </a:cubicBezTo>
                  <a:cubicBezTo>
                    <a:pt x="10668" y="27945"/>
                    <a:pt x="27310" y="10868"/>
                    <a:pt x="39516" y="611"/>
                  </a:cubicBezTo>
                  <a:cubicBezTo>
                    <a:pt x="39784" y="363"/>
                    <a:pt x="39555" y="0"/>
                    <a:pt x="39268"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33" name="Google Shape;833;p17"/>
            <p:cNvSpPr/>
            <p:nvPr/>
          </p:nvSpPr>
          <p:spPr>
            <a:xfrm rot="718822">
              <a:off x="8009603" y="2528280"/>
              <a:ext cx="906430" cy="1506230"/>
            </a:xfrm>
            <a:custGeom>
              <a:avLst/>
              <a:gdLst/>
              <a:ahLst/>
              <a:cxnLst/>
              <a:rect l="l" t="t" r="r" b="b"/>
              <a:pathLst>
                <a:path w="39260" h="65239" extrusionOk="0">
                  <a:moveTo>
                    <a:pt x="31193" y="1"/>
                  </a:moveTo>
                  <a:cubicBezTo>
                    <a:pt x="29629" y="1"/>
                    <a:pt x="28036" y="370"/>
                    <a:pt x="26643" y="1056"/>
                  </a:cubicBezTo>
                  <a:cubicBezTo>
                    <a:pt x="23259" y="2722"/>
                    <a:pt x="20848" y="5825"/>
                    <a:pt x="18746" y="8953"/>
                  </a:cubicBezTo>
                  <a:lnTo>
                    <a:pt x="18746" y="8928"/>
                  </a:lnTo>
                  <a:cubicBezTo>
                    <a:pt x="13079" y="17313"/>
                    <a:pt x="9001" y="26595"/>
                    <a:pt x="6078" y="36263"/>
                  </a:cubicBezTo>
                  <a:cubicBezTo>
                    <a:pt x="5078" y="39622"/>
                    <a:pt x="4027" y="42058"/>
                    <a:pt x="2822" y="45340"/>
                  </a:cubicBezTo>
                  <a:cubicBezTo>
                    <a:pt x="214" y="52473"/>
                    <a:pt x="1430" y="62307"/>
                    <a:pt x="14" y="65213"/>
                  </a:cubicBezTo>
                  <a:lnTo>
                    <a:pt x="14" y="65213"/>
                  </a:lnTo>
                  <a:cubicBezTo>
                    <a:pt x="7580" y="49885"/>
                    <a:pt x="20598" y="32563"/>
                    <a:pt x="32080" y="19877"/>
                  </a:cubicBezTo>
                  <a:cubicBezTo>
                    <a:pt x="34310" y="17415"/>
                    <a:pt x="36644" y="14928"/>
                    <a:pt x="37952" y="11851"/>
                  </a:cubicBezTo>
                  <a:cubicBezTo>
                    <a:pt x="39234" y="8800"/>
                    <a:pt x="39259" y="4928"/>
                    <a:pt x="37054" y="2415"/>
                  </a:cubicBezTo>
                  <a:cubicBezTo>
                    <a:pt x="35606" y="755"/>
                    <a:pt x="33429" y="1"/>
                    <a:pt x="31193" y="1"/>
                  </a:cubicBezTo>
                  <a:close/>
                  <a:moveTo>
                    <a:pt x="14" y="65213"/>
                  </a:moveTo>
                  <a:lnTo>
                    <a:pt x="14" y="65213"/>
                  </a:lnTo>
                  <a:cubicBezTo>
                    <a:pt x="10" y="65221"/>
                    <a:pt x="5" y="65230"/>
                    <a:pt x="1" y="65239"/>
                  </a:cubicBezTo>
                  <a:cubicBezTo>
                    <a:pt x="5" y="65230"/>
                    <a:pt x="10" y="65221"/>
                    <a:pt x="14" y="65213"/>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34" name="Google Shape;834;p17"/>
            <p:cNvSpPr/>
            <p:nvPr/>
          </p:nvSpPr>
          <p:spPr>
            <a:xfrm rot="718822">
              <a:off x="8025575" y="2445523"/>
              <a:ext cx="854321" cy="1538669"/>
            </a:xfrm>
            <a:custGeom>
              <a:avLst/>
              <a:gdLst/>
              <a:ahLst/>
              <a:cxnLst/>
              <a:rect l="l" t="t" r="r" b="b"/>
              <a:pathLst>
                <a:path w="37003" h="66644" extrusionOk="0">
                  <a:moveTo>
                    <a:pt x="29021" y="0"/>
                  </a:moveTo>
                  <a:cubicBezTo>
                    <a:pt x="27307" y="0"/>
                    <a:pt x="25551" y="457"/>
                    <a:pt x="24053" y="1281"/>
                  </a:cubicBezTo>
                  <a:cubicBezTo>
                    <a:pt x="20745" y="3128"/>
                    <a:pt x="18489" y="6333"/>
                    <a:pt x="16514" y="9538"/>
                  </a:cubicBezTo>
                  <a:lnTo>
                    <a:pt x="16514" y="9513"/>
                  </a:lnTo>
                  <a:cubicBezTo>
                    <a:pt x="11232" y="18154"/>
                    <a:pt x="7591" y="27616"/>
                    <a:pt x="5129" y="37411"/>
                  </a:cubicBezTo>
                  <a:cubicBezTo>
                    <a:pt x="4257" y="40796"/>
                    <a:pt x="3360" y="43284"/>
                    <a:pt x="2308" y="46617"/>
                  </a:cubicBezTo>
                  <a:cubicBezTo>
                    <a:pt x="1" y="53874"/>
                    <a:pt x="1693" y="63669"/>
                    <a:pt x="411" y="66644"/>
                  </a:cubicBezTo>
                  <a:lnTo>
                    <a:pt x="411" y="66644"/>
                  </a:lnTo>
                  <a:cubicBezTo>
                    <a:pt x="7257" y="50951"/>
                    <a:pt x="19437" y="33052"/>
                    <a:pt x="30335" y="19846"/>
                  </a:cubicBezTo>
                  <a:cubicBezTo>
                    <a:pt x="32464" y="17257"/>
                    <a:pt x="34695" y="14692"/>
                    <a:pt x="35849" y="11564"/>
                  </a:cubicBezTo>
                  <a:cubicBezTo>
                    <a:pt x="37002" y="8436"/>
                    <a:pt x="36823" y="4564"/>
                    <a:pt x="34515" y="2153"/>
                  </a:cubicBezTo>
                  <a:cubicBezTo>
                    <a:pt x="33098" y="666"/>
                    <a:pt x="31091" y="0"/>
                    <a:pt x="2902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35" name="Google Shape;835;p17"/>
            <p:cNvSpPr/>
            <p:nvPr/>
          </p:nvSpPr>
          <p:spPr>
            <a:xfrm rot="718822">
              <a:off x="8557141" y="2511476"/>
              <a:ext cx="353037" cy="279917"/>
            </a:xfrm>
            <a:custGeom>
              <a:avLst/>
              <a:gdLst/>
              <a:ahLst/>
              <a:cxnLst/>
              <a:rect l="l" t="t" r="r" b="b"/>
              <a:pathLst>
                <a:path w="15291" h="12124" extrusionOk="0">
                  <a:moveTo>
                    <a:pt x="8935" y="0"/>
                  </a:moveTo>
                  <a:cubicBezTo>
                    <a:pt x="8915" y="0"/>
                    <a:pt x="8895" y="3"/>
                    <a:pt x="8873" y="9"/>
                  </a:cubicBezTo>
                  <a:cubicBezTo>
                    <a:pt x="8745" y="35"/>
                    <a:pt x="8642" y="265"/>
                    <a:pt x="8770" y="368"/>
                  </a:cubicBezTo>
                  <a:cubicBezTo>
                    <a:pt x="8796" y="368"/>
                    <a:pt x="8822" y="368"/>
                    <a:pt x="8847" y="394"/>
                  </a:cubicBezTo>
                  <a:cubicBezTo>
                    <a:pt x="8950" y="394"/>
                    <a:pt x="9053" y="368"/>
                    <a:pt x="9104" y="265"/>
                  </a:cubicBezTo>
                  <a:cubicBezTo>
                    <a:pt x="9172" y="153"/>
                    <a:pt x="9080" y="0"/>
                    <a:pt x="8935" y="0"/>
                  </a:cubicBezTo>
                  <a:close/>
                  <a:moveTo>
                    <a:pt x="11916" y="1183"/>
                  </a:moveTo>
                  <a:cubicBezTo>
                    <a:pt x="11893" y="1183"/>
                    <a:pt x="11871" y="1185"/>
                    <a:pt x="11848" y="1189"/>
                  </a:cubicBezTo>
                  <a:cubicBezTo>
                    <a:pt x="11565" y="1240"/>
                    <a:pt x="11360" y="1753"/>
                    <a:pt x="11642" y="1932"/>
                  </a:cubicBezTo>
                  <a:cubicBezTo>
                    <a:pt x="11694" y="1958"/>
                    <a:pt x="11745" y="1983"/>
                    <a:pt x="11796" y="2009"/>
                  </a:cubicBezTo>
                  <a:cubicBezTo>
                    <a:pt x="11822" y="2012"/>
                    <a:pt x="11848" y="2014"/>
                    <a:pt x="11873" y="2014"/>
                  </a:cubicBezTo>
                  <a:cubicBezTo>
                    <a:pt x="12051" y="2014"/>
                    <a:pt x="12219" y="1935"/>
                    <a:pt x="12309" y="1778"/>
                  </a:cubicBezTo>
                  <a:cubicBezTo>
                    <a:pt x="12452" y="1492"/>
                    <a:pt x="12218" y="1183"/>
                    <a:pt x="11916" y="1183"/>
                  </a:cubicBezTo>
                  <a:close/>
                  <a:moveTo>
                    <a:pt x="6093" y="1486"/>
                  </a:moveTo>
                  <a:cubicBezTo>
                    <a:pt x="5938" y="1486"/>
                    <a:pt x="5786" y="1562"/>
                    <a:pt x="5745" y="1727"/>
                  </a:cubicBezTo>
                  <a:cubicBezTo>
                    <a:pt x="5745" y="1778"/>
                    <a:pt x="5745" y="1804"/>
                    <a:pt x="5745" y="1855"/>
                  </a:cubicBezTo>
                  <a:cubicBezTo>
                    <a:pt x="5770" y="2035"/>
                    <a:pt x="5924" y="2189"/>
                    <a:pt x="6104" y="2214"/>
                  </a:cubicBezTo>
                  <a:cubicBezTo>
                    <a:pt x="6114" y="2215"/>
                    <a:pt x="6124" y="2216"/>
                    <a:pt x="6134" y="2216"/>
                  </a:cubicBezTo>
                  <a:cubicBezTo>
                    <a:pt x="6400" y="2216"/>
                    <a:pt x="6585" y="1897"/>
                    <a:pt x="6437" y="1650"/>
                  </a:cubicBezTo>
                  <a:cubicBezTo>
                    <a:pt x="6366" y="1543"/>
                    <a:pt x="6228" y="1486"/>
                    <a:pt x="6093" y="1486"/>
                  </a:cubicBezTo>
                  <a:close/>
                  <a:moveTo>
                    <a:pt x="9380" y="1591"/>
                  </a:moveTo>
                  <a:cubicBezTo>
                    <a:pt x="9348" y="1591"/>
                    <a:pt x="9316" y="1593"/>
                    <a:pt x="9283" y="1599"/>
                  </a:cubicBezTo>
                  <a:cubicBezTo>
                    <a:pt x="8847" y="1676"/>
                    <a:pt x="8565" y="2394"/>
                    <a:pt x="8976" y="2676"/>
                  </a:cubicBezTo>
                  <a:cubicBezTo>
                    <a:pt x="9027" y="2701"/>
                    <a:pt x="9104" y="2753"/>
                    <a:pt x="9181" y="2753"/>
                  </a:cubicBezTo>
                  <a:cubicBezTo>
                    <a:pt x="9222" y="2760"/>
                    <a:pt x="9265" y="2764"/>
                    <a:pt x="9307" y="2764"/>
                  </a:cubicBezTo>
                  <a:cubicBezTo>
                    <a:pt x="9550" y="2764"/>
                    <a:pt x="9793" y="2642"/>
                    <a:pt x="9924" y="2445"/>
                  </a:cubicBezTo>
                  <a:cubicBezTo>
                    <a:pt x="10115" y="2040"/>
                    <a:pt x="9796" y="1591"/>
                    <a:pt x="9380" y="1591"/>
                  </a:cubicBezTo>
                  <a:close/>
                  <a:moveTo>
                    <a:pt x="4129" y="3189"/>
                  </a:moveTo>
                  <a:cubicBezTo>
                    <a:pt x="4052" y="3214"/>
                    <a:pt x="4001" y="3343"/>
                    <a:pt x="4078" y="3394"/>
                  </a:cubicBezTo>
                  <a:lnTo>
                    <a:pt x="4078" y="3419"/>
                  </a:lnTo>
                  <a:lnTo>
                    <a:pt x="4104" y="3419"/>
                  </a:lnTo>
                  <a:cubicBezTo>
                    <a:pt x="4155" y="3419"/>
                    <a:pt x="4232" y="3394"/>
                    <a:pt x="4257" y="3343"/>
                  </a:cubicBezTo>
                  <a:cubicBezTo>
                    <a:pt x="4283" y="3266"/>
                    <a:pt x="4206" y="3189"/>
                    <a:pt x="4129" y="3189"/>
                  </a:cubicBezTo>
                  <a:close/>
                  <a:moveTo>
                    <a:pt x="14587" y="2354"/>
                  </a:moveTo>
                  <a:cubicBezTo>
                    <a:pt x="14547" y="2354"/>
                    <a:pt x="14505" y="2359"/>
                    <a:pt x="14463" y="2368"/>
                  </a:cubicBezTo>
                  <a:cubicBezTo>
                    <a:pt x="14027" y="2445"/>
                    <a:pt x="13745" y="3137"/>
                    <a:pt x="14155" y="3419"/>
                  </a:cubicBezTo>
                  <a:lnTo>
                    <a:pt x="14130" y="3419"/>
                  </a:lnTo>
                  <a:cubicBezTo>
                    <a:pt x="14207" y="3471"/>
                    <a:pt x="14284" y="3496"/>
                    <a:pt x="14360" y="3496"/>
                  </a:cubicBezTo>
                  <a:cubicBezTo>
                    <a:pt x="14415" y="3511"/>
                    <a:pt x="14471" y="3519"/>
                    <a:pt x="14527" y="3519"/>
                  </a:cubicBezTo>
                  <a:cubicBezTo>
                    <a:pt x="14756" y="3519"/>
                    <a:pt x="14980" y="3395"/>
                    <a:pt x="15104" y="3189"/>
                  </a:cubicBezTo>
                  <a:cubicBezTo>
                    <a:pt x="15290" y="2793"/>
                    <a:pt x="14990" y="2354"/>
                    <a:pt x="14587" y="2354"/>
                  </a:cubicBezTo>
                  <a:close/>
                  <a:moveTo>
                    <a:pt x="12388" y="3205"/>
                  </a:moveTo>
                  <a:cubicBezTo>
                    <a:pt x="12371" y="3205"/>
                    <a:pt x="12353" y="3208"/>
                    <a:pt x="12335" y="3214"/>
                  </a:cubicBezTo>
                  <a:cubicBezTo>
                    <a:pt x="12181" y="3240"/>
                    <a:pt x="12078" y="3471"/>
                    <a:pt x="12232" y="3573"/>
                  </a:cubicBezTo>
                  <a:cubicBezTo>
                    <a:pt x="12258" y="3573"/>
                    <a:pt x="12283" y="3599"/>
                    <a:pt x="12309" y="3599"/>
                  </a:cubicBezTo>
                  <a:cubicBezTo>
                    <a:pt x="12323" y="3604"/>
                    <a:pt x="12337" y="3606"/>
                    <a:pt x="12352" y="3606"/>
                  </a:cubicBezTo>
                  <a:cubicBezTo>
                    <a:pt x="12421" y="3606"/>
                    <a:pt x="12498" y="3560"/>
                    <a:pt x="12540" y="3496"/>
                  </a:cubicBezTo>
                  <a:cubicBezTo>
                    <a:pt x="12608" y="3361"/>
                    <a:pt x="12516" y="3205"/>
                    <a:pt x="12388" y="3205"/>
                  </a:cubicBezTo>
                  <a:close/>
                  <a:moveTo>
                    <a:pt x="7478" y="3842"/>
                  </a:moveTo>
                  <a:cubicBezTo>
                    <a:pt x="7323" y="3842"/>
                    <a:pt x="7170" y="3912"/>
                    <a:pt x="7129" y="4061"/>
                  </a:cubicBezTo>
                  <a:lnTo>
                    <a:pt x="7155" y="4061"/>
                  </a:lnTo>
                  <a:cubicBezTo>
                    <a:pt x="7155" y="4112"/>
                    <a:pt x="7155" y="4163"/>
                    <a:pt x="7155" y="4214"/>
                  </a:cubicBezTo>
                  <a:cubicBezTo>
                    <a:pt x="7181" y="4394"/>
                    <a:pt x="7334" y="4522"/>
                    <a:pt x="7514" y="4573"/>
                  </a:cubicBezTo>
                  <a:cubicBezTo>
                    <a:pt x="7796" y="4573"/>
                    <a:pt x="7976" y="4240"/>
                    <a:pt x="7822" y="4009"/>
                  </a:cubicBezTo>
                  <a:cubicBezTo>
                    <a:pt x="7761" y="3900"/>
                    <a:pt x="7619" y="3842"/>
                    <a:pt x="7478" y="3842"/>
                  </a:cubicBezTo>
                  <a:close/>
                  <a:moveTo>
                    <a:pt x="3853" y="5099"/>
                  </a:moveTo>
                  <a:cubicBezTo>
                    <a:pt x="3701" y="5099"/>
                    <a:pt x="3554" y="5169"/>
                    <a:pt x="3514" y="5317"/>
                  </a:cubicBezTo>
                  <a:cubicBezTo>
                    <a:pt x="3514" y="5368"/>
                    <a:pt x="3514" y="5420"/>
                    <a:pt x="3514" y="5471"/>
                  </a:cubicBezTo>
                  <a:cubicBezTo>
                    <a:pt x="3539" y="5650"/>
                    <a:pt x="3693" y="5804"/>
                    <a:pt x="3873" y="5830"/>
                  </a:cubicBezTo>
                  <a:cubicBezTo>
                    <a:pt x="4155" y="5830"/>
                    <a:pt x="4360" y="5522"/>
                    <a:pt x="4206" y="5266"/>
                  </a:cubicBezTo>
                  <a:cubicBezTo>
                    <a:pt x="4133" y="5156"/>
                    <a:pt x="3991" y="5099"/>
                    <a:pt x="3853" y="5099"/>
                  </a:cubicBezTo>
                  <a:close/>
                  <a:moveTo>
                    <a:pt x="7382" y="5816"/>
                  </a:moveTo>
                  <a:cubicBezTo>
                    <a:pt x="7341" y="5816"/>
                    <a:pt x="7300" y="5820"/>
                    <a:pt x="7258" y="5830"/>
                  </a:cubicBezTo>
                  <a:cubicBezTo>
                    <a:pt x="6822" y="5907"/>
                    <a:pt x="6540" y="6625"/>
                    <a:pt x="6924" y="6907"/>
                  </a:cubicBezTo>
                  <a:lnTo>
                    <a:pt x="6950" y="6907"/>
                  </a:lnTo>
                  <a:cubicBezTo>
                    <a:pt x="7001" y="6932"/>
                    <a:pt x="7078" y="6958"/>
                    <a:pt x="7155" y="6984"/>
                  </a:cubicBezTo>
                  <a:cubicBezTo>
                    <a:pt x="7196" y="6991"/>
                    <a:pt x="7238" y="6995"/>
                    <a:pt x="7280" y="6995"/>
                  </a:cubicBezTo>
                  <a:cubicBezTo>
                    <a:pt x="7524" y="6995"/>
                    <a:pt x="7767" y="6869"/>
                    <a:pt x="7899" y="6650"/>
                  </a:cubicBezTo>
                  <a:cubicBezTo>
                    <a:pt x="8085" y="6254"/>
                    <a:pt x="7785" y="5816"/>
                    <a:pt x="7382" y="5816"/>
                  </a:cubicBezTo>
                  <a:close/>
                  <a:moveTo>
                    <a:pt x="1704" y="7231"/>
                  </a:moveTo>
                  <a:cubicBezTo>
                    <a:pt x="1684" y="7231"/>
                    <a:pt x="1663" y="7234"/>
                    <a:pt x="1642" y="7240"/>
                  </a:cubicBezTo>
                  <a:cubicBezTo>
                    <a:pt x="1514" y="7266"/>
                    <a:pt x="1411" y="7497"/>
                    <a:pt x="1539" y="7599"/>
                  </a:cubicBezTo>
                  <a:cubicBezTo>
                    <a:pt x="1565" y="7599"/>
                    <a:pt x="1591" y="7625"/>
                    <a:pt x="1616" y="7625"/>
                  </a:cubicBezTo>
                  <a:cubicBezTo>
                    <a:pt x="1634" y="7629"/>
                    <a:pt x="1653" y="7631"/>
                    <a:pt x="1670" y="7631"/>
                  </a:cubicBezTo>
                  <a:cubicBezTo>
                    <a:pt x="1754" y="7631"/>
                    <a:pt x="1830" y="7586"/>
                    <a:pt x="1873" y="7522"/>
                  </a:cubicBezTo>
                  <a:cubicBezTo>
                    <a:pt x="1940" y="7387"/>
                    <a:pt x="1849" y="7231"/>
                    <a:pt x="1704" y="7231"/>
                  </a:cubicBezTo>
                  <a:close/>
                  <a:moveTo>
                    <a:pt x="5899" y="8599"/>
                  </a:moveTo>
                  <a:cubicBezTo>
                    <a:pt x="5822" y="8599"/>
                    <a:pt x="5770" y="8753"/>
                    <a:pt x="5847" y="8804"/>
                  </a:cubicBezTo>
                  <a:cubicBezTo>
                    <a:pt x="5847" y="8804"/>
                    <a:pt x="5873" y="8804"/>
                    <a:pt x="5873" y="8830"/>
                  </a:cubicBezTo>
                  <a:cubicBezTo>
                    <a:pt x="5924" y="8830"/>
                    <a:pt x="6001" y="8804"/>
                    <a:pt x="6027" y="8753"/>
                  </a:cubicBezTo>
                  <a:cubicBezTo>
                    <a:pt x="6052" y="8676"/>
                    <a:pt x="5975" y="8599"/>
                    <a:pt x="5899" y="8599"/>
                  </a:cubicBezTo>
                  <a:close/>
                  <a:moveTo>
                    <a:pt x="3453" y="8132"/>
                  </a:moveTo>
                  <a:cubicBezTo>
                    <a:pt x="3431" y="8132"/>
                    <a:pt x="3408" y="8134"/>
                    <a:pt x="3386" y="8138"/>
                  </a:cubicBezTo>
                  <a:cubicBezTo>
                    <a:pt x="3103" y="8189"/>
                    <a:pt x="2924" y="8651"/>
                    <a:pt x="3206" y="8830"/>
                  </a:cubicBezTo>
                  <a:cubicBezTo>
                    <a:pt x="3232" y="8856"/>
                    <a:pt x="3283" y="8856"/>
                    <a:pt x="3334" y="8881"/>
                  </a:cubicBezTo>
                  <a:cubicBezTo>
                    <a:pt x="3357" y="8885"/>
                    <a:pt x="3380" y="8886"/>
                    <a:pt x="3403" y="8886"/>
                  </a:cubicBezTo>
                  <a:cubicBezTo>
                    <a:pt x="3558" y="8886"/>
                    <a:pt x="3706" y="8810"/>
                    <a:pt x="3796" y="8676"/>
                  </a:cubicBezTo>
                  <a:cubicBezTo>
                    <a:pt x="3915" y="8415"/>
                    <a:pt x="3726" y="8132"/>
                    <a:pt x="3453" y="8132"/>
                  </a:cubicBezTo>
                  <a:close/>
                  <a:moveTo>
                    <a:pt x="7730" y="8742"/>
                  </a:moveTo>
                  <a:cubicBezTo>
                    <a:pt x="7579" y="8742"/>
                    <a:pt x="7427" y="8819"/>
                    <a:pt x="7386" y="8984"/>
                  </a:cubicBezTo>
                  <a:cubicBezTo>
                    <a:pt x="7386" y="9010"/>
                    <a:pt x="7386" y="9061"/>
                    <a:pt x="7386" y="9112"/>
                  </a:cubicBezTo>
                  <a:cubicBezTo>
                    <a:pt x="7437" y="9292"/>
                    <a:pt x="7565" y="9445"/>
                    <a:pt x="7745" y="9471"/>
                  </a:cubicBezTo>
                  <a:cubicBezTo>
                    <a:pt x="8027" y="9471"/>
                    <a:pt x="8232" y="9163"/>
                    <a:pt x="8052" y="8907"/>
                  </a:cubicBezTo>
                  <a:cubicBezTo>
                    <a:pt x="7993" y="8800"/>
                    <a:pt x="7862" y="8742"/>
                    <a:pt x="7730" y="8742"/>
                  </a:cubicBezTo>
                  <a:close/>
                  <a:moveTo>
                    <a:pt x="4824" y="10739"/>
                  </a:moveTo>
                  <a:cubicBezTo>
                    <a:pt x="4782" y="10739"/>
                    <a:pt x="4738" y="10744"/>
                    <a:pt x="4693" y="10753"/>
                  </a:cubicBezTo>
                  <a:cubicBezTo>
                    <a:pt x="4257" y="10830"/>
                    <a:pt x="4001" y="11522"/>
                    <a:pt x="4411" y="11805"/>
                  </a:cubicBezTo>
                  <a:lnTo>
                    <a:pt x="4386" y="11805"/>
                  </a:lnTo>
                  <a:cubicBezTo>
                    <a:pt x="4463" y="11856"/>
                    <a:pt x="4539" y="11881"/>
                    <a:pt x="4616" y="11907"/>
                  </a:cubicBezTo>
                  <a:cubicBezTo>
                    <a:pt x="4658" y="11915"/>
                    <a:pt x="4699" y="11918"/>
                    <a:pt x="4739" y="11918"/>
                  </a:cubicBezTo>
                  <a:cubicBezTo>
                    <a:pt x="4978" y="11918"/>
                    <a:pt x="5203" y="11793"/>
                    <a:pt x="5334" y="11574"/>
                  </a:cubicBezTo>
                  <a:cubicBezTo>
                    <a:pt x="5544" y="11178"/>
                    <a:pt x="5246" y="10739"/>
                    <a:pt x="4824" y="10739"/>
                  </a:cubicBezTo>
                  <a:close/>
                  <a:moveTo>
                    <a:pt x="816" y="10950"/>
                  </a:moveTo>
                  <a:cubicBezTo>
                    <a:pt x="784" y="10950"/>
                    <a:pt x="751" y="10953"/>
                    <a:pt x="719" y="10958"/>
                  </a:cubicBezTo>
                  <a:cubicBezTo>
                    <a:pt x="283" y="11035"/>
                    <a:pt x="1" y="11753"/>
                    <a:pt x="411" y="12035"/>
                  </a:cubicBezTo>
                  <a:cubicBezTo>
                    <a:pt x="462" y="12061"/>
                    <a:pt x="539" y="12087"/>
                    <a:pt x="616" y="12112"/>
                  </a:cubicBezTo>
                  <a:cubicBezTo>
                    <a:pt x="658" y="12120"/>
                    <a:pt x="700" y="12123"/>
                    <a:pt x="742" y="12123"/>
                  </a:cubicBezTo>
                  <a:cubicBezTo>
                    <a:pt x="986" y="12123"/>
                    <a:pt x="1229" y="12001"/>
                    <a:pt x="1360" y="11805"/>
                  </a:cubicBezTo>
                  <a:cubicBezTo>
                    <a:pt x="1550" y="11400"/>
                    <a:pt x="1232" y="10950"/>
                    <a:pt x="816" y="1095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36" name="Google Shape;836;p17"/>
            <p:cNvSpPr/>
            <p:nvPr/>
          </p:nvSpPr>
          <p:spPr>
            <a:xfrm rot="718822">
              <a:off x="8018037" y="2549860"/>
              <a:ext cx="697670" cy="1395916"/>
            </a:xfrm>
            <a:custGeom>
              <a:avLst/>
              <a:gdLst/>
              <a:ahLst/>
              <a:cxnLst/>
              <a:rect l="l" t="t" r="r" b="b"/>
              <a:pathLst>
                <a:path w="30218" h="60461" extrusionOk="0">
                  <a:moveTo>
                    <a:pt x="29718" y="1"/>
                  </a:moveTo>
                  <a:cubicBezTo>
                    <a:pt x="29628" y="1"/>
                    <a:pt x="29537" y="37"/>
                    <a:pt x="29464" y="124"/>
                  </a:cubicBezTo>
                  <a:cubicBezTo>
                    <a:pt x="15053" y="18330"/>
                    <a:pt x="4052" y="40716"/>
                    <a:pt x="52" y="60025"/>
                  </a:cubicBezTo>
                  <a:cubicBezTo>
                    <a:pt x="1" y="60230"/>
                    <a:pt x="129" y="60409"/>
                    <a:pt x="334" y="60461"/>
                  </a:cubicBezTo>
                  <a:lnTo>
                    <a:pt x="411" y="60461"/>
                  </a:lnTo>
                  <a:cubicBezTo>
                    <a:pt x="565" y="60461"/>
                    <a:pt x="719" y="60333"/>
                    <a:pt x="744" y="60179"/>
                  </a:cubicBezTo>
                  <a:cubicBezTo>
                    <a:pt x="4745" y="40947"/>
                    <a:pt x="15668" y="18689"/>
                    <a:pt x="30028" y="560"/>
                  </a:cubicBezTo>
                  <a:cubicBezTo>
                    <a:pt x="30218" y="294"/>
                    <a:pt x="29972" y="1"/>
                    <a:pt x="29718"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837" name="Google Shape;837;p17"/>
          <p:cNvSpPr txBox="1">
            <a:spLocks noGrp="1"/>
          </p:cNvSpPr>
          <p:nvPr>
            <p:ph type="ctrTitle"/>
          </p:nvPr>
        </p:nvSpPr>
        <p:spPr>
          <a:xfrm>
            <a:off x="2598800" y="2116300"/>
            <a:ext cx="6994400" cy="1654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5500"/>
              <a:buNone/>
              <a:defRPr sz="10666" b="1">
                <a:solidFill>
                  <a:schemeClr val="accent3"/>
                </a:solidFill>
                <a:latin typeface="Josefin Sans"/>
                <a:ea typeface="Josefin Sans"/>
                <a:cs typeface="Josefin Sans"/>
                <a:sym typeface="Josefin Sans"/>
              </a:defRPr>
            </a:lvl1pPr>
            <a:lvl2pPr lvl="1" algn="ctr" rtl="0">
              <a:spcBef>
                <a:spcPts val="0"/>
              </a:spcBef>
              <a:spcAft>
                <a:spcPts val="0"/>
              </a:spcAft>
              <a:buSzPts val="5500"/>
              <a:buNone/>
              <a:defRPr sz="7333"/>
            </a:lvl2pPr>
            <a:lvl3pPr lvl="2" algn="ctr" rtl="0">
              <a:spcBef>
                <a:spcPts val="0"/>
              </a:spcBef>
              <a:spcAft>
                <a:spcPts val="0"/>
              </a:spcAft>
              <a:buSzPts val="5500"/>
              <a:buNone/>
              <a:defRPr sz="7333"/>
            </a:lvl3pPr>
            <a:lvl4pPr lvl="3" algn="ctr" rtl="0">
              <a:spcBef>
                <a:spcPts val="0"/>
              </a:spcBef>
              <a:spcAft>
                <a:spcPts val="0"/>
              </a:spcAft>
              <a:buSzPts val="5500"/>
              <a:buNone/>
              <a:defRPr sz="7333"/>
            </a:lvl4pPr>
            <a:lvl5pPr lvl="4" algn="ctr" rtl="0">
              <a:spcBef>
                <a:spcPts val="0"/>
              </a:spcBef>
              <a:spcAft>
                <a:spcPts val="0"/>
              </a:spcAft>
              <a:buSzPts val="5500"/>
              <a:buNone/>
              <a:defRPr sz="7333"/>
            </a:lvl5pPr>
            <a:lvl6pPr lvl="5" algn="ctr" rtl="0">
              <a:spcBef>
                <a:spcPts val="0"/>
              </a:spcBef>
              <a:spcAft>
                <a:spcPts val="0"/>
              </a:spcAft>
              <a:buSzPts val="5500"/>
              <a:buNone/>
              <a:defRPr sz="7333"/>
            </a:lvl6pPr>
            <a:lvl7pPr lvl="6" algn="ctr" rtl="0">
              <a:spcBef>
                <a:spcPts val="0"/>
              </a:spcBef>
              <a:spcAft>
                <a:spcPts val="0"/>
              </a:spcAft>
              <a:buSzPts val="5500"/>
              <a:buNone/>
              <a:defRPr sz="7333"/>
            </a:lvl7pPr>
            <a:lvl8pPr lvl="7" algn="ctr" rtl="0">
              <a:spcBef>
                <a:spcPts val="0"/>
              </a:spcBef>
              <a:spcAft>
                <a:spcPts val="0"/>
              </a:spcAft>
              <a:buSzPts val="5500"/>
              <a:buNone/>
              <a:defRPr sz="7333"/>
            </a:lvl8pPr>
            <a:lvl9pPr lvl="8" algn="ctr" rtl="0">
              <a:spcBef>
                <a:spcPts val="0"/>
              </a:spcBef>
              <a:spcAft>
                <a:spcPts val="0"/>
              </a:spcAft>
              <a:buSzPts val="5500"/>
              <a:buNone/>
              <a:defRPr sz="7333"/>
            </a:lvl9pPr>
          </a:lstStyle>
          <a:p>
            <a:endParaRPr/>
          </a:p>
        </p:txBody>
      </p:sp>
      <p:sp>
        <p:nvSpPr>
          <p:cNvPr id="838" name="Google Shape;838;p17"/>
          <p:cNvSpPr txBox="1">
            <a:spLocks noGrp="1"/>
          </p:cNvSpPr>
          <p:nvPr>
            <p:ph type="subTitle" idx="1"/>
          </p:nvPr>
        </p:nvSpPr>
        <p:spPr>
          <a:xfrm>
            <a:off x="3248800" y="3643700"/>
            <a:ext cx="5694400" cy="1098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2800"/>
              <a:buNone/>
              <a:defRPr/>
            </a:lvl1pPr>
            <a:lvl2pPr lvl="1" algn="ctr" rtl="0">
              <a:lnSpc>
                <a:spcPct val="100000"/>
              </a:lnSpc>
              <a:spcBef>
                <a:spcPts val="0"/>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spTree>
    <p:extLst>
      <p:ext uri="{BB962C8B-B14F-4D97-AF65-F5344CB8AC3E}">
        <p14:creationId xmlns:p14="http://schemas.microsoft.com/office/powerpoint/2010/main" val="1422295503"/>
      </p:ext>
    </p:extLst>
  </p:cSld>
  <p:clrMapOvr>
    <a:masterClrMapping/>
  </p:clrMapOvr>
</p:sldLayout>
</file>

<file path=ppt/slideLayouts/slideLayout228.xml><?xml version="1.0" encoding="utf-8"?>
<p:sldLayout xmlns:a="http://schemas.openxmlformats.org/drawingml/2006/main" xmlns:r="http://schemas.openxmlformats.org/officeDocument/2006/relationships" xmlns:p="http://schemas.openxmlformats.org/presentationml/2006/main" matchingName="Title and two columns 1">
  <p:cSld name="Title and two columns 1">
    <p:spTree>
      <p:nvGrpSpPr>
        <p:cNvPr id="1" name="Shape 998"/>
        <p:cNvGrpSpPr/>
        <p:nvPr/>
      </p:nvGrpSpPr>
      <p:grpSpPr>
        <a:xfrm>
          <a:off x="0" y="0"/>
          <a:ext cx="0" cy="0"/>
          <a:chOff x="0" y="0"/>
          <a:chExt cx="0" cy="0"/>
        </a:xfrm>
      </p:grpSpPr>
      <p:pic>
        <p:nvPicPr>
          <p:cNvPr id="999" name="Google Shape;999;p21"/>
          <p:cNvPicPr preferRelativeResize="0"/>
          <p:nvPr/>
        </p:nvPicPr>
        <p:blipFill>
          <a:blip r:embed="rId2">
            <a:alphaModFix/>
          </a:blip>
          <a:stretch>
            <a:fillRect/>
          </a:stretch>
        </p:blipFill>
        <p:spPr>
          <a:xfrm>
            <a:off x="-75466" y="-36433"/>
            <a:ext cx="12342935" cy="7005332"/>
          </a:xfrm>
          <a:prstGeom prst="rect">
            <a:avLst/>
          </a:prstGeom>
          <a:noFill/>
          <a:ln>
            <a:noFill/>
          </a:ln>
        </p:spPr>
      </p:pic>
      <p:sp>
        <p:nvSpPr>
          <p:cNvPr id="1000" name="Google Shape;1000;p21"/>
          <p:cNvSpPr txBox="1">
            <a:spLocks noGrp="1"/>
          </p:cNvSpPr>
          <p:nvPr>
            <p:ph type="body" idx="1"/>
          </p:nvPr>
        </p:nvSpPr>
        <p:spPr>
          <a:xfrm>
            <a:off x="6407040" y="2549500"/>
            <a:ext cx="4099600" cy="2734400"/>
          </a:xfrm>
          <a:prstGeom prst="rect">
            <a:avLst/>
          </a:prstGeom>
        </p:spPr>
        <p:txBody>
          <a:bodyPr spcFirstLastPara="1" wrap="square" lIns="91425" tIns="91425" rIns="91425" bIns="91425" anchor="t" anchorCtr="0">
            <a:noAutofit/>
          </a:bodyPr>
          <a:lstStyle>
            <a:lvl1pPr marL="609585" lvl="0" indent="-423323" rtl="0">
              <a:lnSpc>
                <a:spcPct val="100000"/>
              </a:lnSpc>
              <a:spcBef>
                <a:spcPts val="0"/>
              </a:spcBef>
              <a:spcAft>
                <a:spcPts val="0"/>
              </a:spcAft>
              <a:buClr>
                <a:srgbClr val="273638"/>
              </a:buClr>
              <a:buSzPts val="1400"/>
              <a:buChar char="●"/>
              <a:defRPr/>
            </a:lvl1pPr>
            <a:lvl2pPr marL="1219170" lvl="1" indent="-423323" algn="ctr" rtl="0">
              <a:spcBef>
                <a:spcPts val="0"/>
              </a:spcBef>
              <a:spcAft>
                <a:spcPts val="0"/>
              </a:spcAft>
              <a:buClr>
                <a:srgbClr val="273638"/>
              </a:buClr>
              <a:buSzPts val="1400"/>
              <a:buChar char="○"/>
              <a:defRPr/>
            </a:lvl2pPr>
            <a:lvl3pPr marL="1828754" lvl="2" indent="-423323" algn="ctr" rtl="0">
              <a:spcBef>
                <a:spcPts val="0"/>
              </a:spcBef>
              <a:spcAft>
                <a:spcPts val="0"/>
              </a:spcAft>
              <a:buClr>
                <a:srgbClr val="273638"/>
              </a:buClr>
              <a:buSzPts val="1400"/>
              <a:buChar char="■"/>
              <a:defRPr/>
            </a:lvl3pPr>
            <a:lvl4pPr marL="2438339" lvl="3" indent="-423323" algn="ctr" rtl="0">
              <a:spcBef>
                <a:spcPts val="0"/>
              </a:spcBef>
              <a:spcAft>
                <a:spcPts val="0"/>
              </a:spcAft>
              <a:buClr>
                <a:srgbClr val="273638"/>
              </a:buClr>
              <a:buSzPts val="1400"/>
              <a:buChar char="●"/>
              <a:defRPr/>
            </a:lvl4pPr>
            <a:lvl5pPr marL="3047924" lvl="4" indent="-423323" algn="ctr" rtl="0">
              <a:spcBef>
                <a:spcPts val="0"/>
              </a:spcBef>
              <a:spcAft>
                <a:spcPts val="0"/>
              </a:spcAft>
              <a:buClr>
                <a:srgbClr val="273638"/>
              </a:buClr>
              <a:buSzPts val="1400"/>
              <a:buChar char="○"/>
              <a:defRPr/>
            </a:lvl5pPr>
            <a:lvl6pPr marL="3657509" lvl="5" indent="-423323" algn="ctr" rtl="0">
              <a:spcBef>
                <a:spcPts val="0"/>
              </a:spcBef>
              <a:spcAft>
                <a:spcPts val="0"/>
              </a:spcAft>
              <a:buClr>
                <a:srgbClr val="273638"/>
              </a:buClr>
              <a:buSzPts val="1400"/>
              <a:buChar char="■"/>
              <a:defRPr/>
            </a:lvl6pPr>
            <a:lvl7pPr marL="4267093" lvl="6" indent="-423323" algn="ctr" rtl="0">
              <a:spcBef>
                <a:spcPts val="0"/>
              </a:spcBef>
              <a:spcAft>
                <a:spcPts val="0"/>
              </a:spcAft>
              <a:buClr>
                <a:srgbClr val="273638"/>
              </a:buClr>
              <a:buSzPts val="1400"/>
              <a:buChar char="●"/>
              <a:defRPr/>
            </a:lvl7pPr>
            <a:lvl8pPr marL="4876678" lvl="7" indent="-423323" algn="ctr" rtl="0">
              <a:spcBef>
                <a:spcPts val="0"/>
              </a:spcBef>
              <a:spcAft>
                <a:spcPts val="0"/>
              </a:spcAft>
              <a:buClr>
                <a:srgbClr val="273638"/>
              </a:buClr>
              <a:buSzPts val="1400"/>
              <a:buChar char="○"/>
              <a:defRPr/>
            </a:lvl8pPr>
            <a:lvl9pPr marL="5486263" lvl="8" indent="-423323" algn="ctr" rtl="0">
              <a:spcBef>
                <a:spcPts val="0"/>
              </a:spcBef>
              <a:spcAft>
                <a:spcPts val="0"/>
              </a:spcAft>
              <a:buClr>
                <a:srgbClr val="273638"/>
              </a:buClr>
              <a:buSzPts val="1400"/>
              <a:buChar char="■"/>
              <a:defRPr/>
            </a:lvl9pPr>
          </a:lstStyle>
          <a:p>
            <a:endParaRPr/>
          </a:p>
        </p:txBody>
      </p:sp>
      <p:sp>
        <p:nvSpPr>
          <p:cNvPr id="1001" name="Google Shape;1001;p21"/>
          <p:cNvSpPr txBox="1">
            <a:spLocks noGrp="1"/>
          </p:cNvSpPr>
          <p:nvPr>
            <p:ph type="body" idx="2"/>
          </p:nvPr>
        </p:nvSpPr>
        <p:spPr>
          <a:xfrm>
            <a:off x="1685600" y="2549500"/>
            <a:ext cx="4099600" cy="2734400"/>
          </a:xfrm>
          <a:prstGeom prst="rect">
            <a:avLst/>
          </a:prstGeom>
        </p:spPr>
        <p:txBody>
          <a:bodyPr spcFirstLastPara="1" wrap="square" lIns="91425" tIns="91425" rIns="91425" bIns="91425" anchor="t" anchorCtr="0">
            <a:noAutofit/>
          </a:bodyPr>
          <a:lstStyle>
            <a:lvl1pPr marL="609585" lvl="0" indent="-423323" rtl="0">
              <a:lnSpc>
                <a:spcPct val="100000"/>
              </a:lnSpc>
              <a:spcBef>
                <a:spcPts val="0"/>
              </a:spcBef>
              <a:spcAft>
                <a:spcPts val="0"/>
              </a:spcAft>
              <a:buSzPts val="1400"/>
              <a:buChar char="●"/>
              <a:defRPr/>
            </a:lvl1pPr>
            <a:lvl2pPr marL="1219170" lvl="1" indent="-423323" algn="ctr" rtl="0">
              <a:spcBef>
                <a:spcPts val="0"/>
              </a:spcBef>
              <a:spcAft>
                <a:spcPts val="0"/>
              </a:spcAft>
              <a:buClr>
                <a:srgbClr val="273638"/>
              </a:buClr>
              <a:buSzPts val="1400"/>
              <a:buChar char="○"/>
              <a:defRPr/>
            </a:lvl2pPr>
            <a:lvl3pPr marL="1828754" lvl="2" indent="-423323" algn="ctr" rtl="0">
              <a:spcBef>
                <a:spcPts val="0"/>
              </a:spcBef>
              <a:spcAft>
                <a:spcPts val="0"/>
              </a:spcAft>
              <a:buClr>
                <a:srgbClr val="273638"/>
              </a:buClr>
              <a:buSzPts val="1400"/>
              <a:buChar char="■"/>
              <a:defRPr/>
            </a:lvl3pPr>
            <a:lvl4pPr marL="2438339" lvl="3" indent="-423323" algn="ctr" rtl="0">
              <a:spcBef>
                <a:spcPts val="0"/>
              </a:spcBef>
              <a:spcAft>
                <a:spcPts val="0"/>
              </a:spcAft>
              <a:buClr>
                <a:srgbClr val="273638"/>
              </a:buClr>
              <a:buSzPts val="1400"/>
              <a:buChar char="●"/>
              <a:defRPr/>
            </a:lvl4pPr>
            <a:lvl5pPr marL="3047924" lvl="4" indent="-423323" algn="ctr" rtl="0">
              <a:spcBef>
                <a:spcPts val="0"/>
              </a:spcBef>
              <a:spcAft>
                <a:spcPts val="0"/>
              </a:spcAft>
              <a:buClr>
                <a:srgbClr val="273638"/>
              </a:buClr>
              <a:buSzPts val="1400"/>
              <a:buChar char="○"/>
              <a:defRPr/>
            </a:lvl5pPr>
            <a:lvl6pPr marL="3657509" lvl="5" indent="-423323" algn="ctr" rtl="0">
              <a:spcBef>
                <a:spcPts val="0"/>
              </a:spcBef>
              <a:spcAft>
                <a:spcPts val="0"/>
              </a:spcAft>
              <a:buClr>
                <a:srgbClr val="273638"/>
              </a:buClr>
              <a:buSzPts val="1400"/>
              <a:buChar char="■"/>
              <a:defRPr/>
            </a:lvl6pPr>
            <a:lvl7pPr marL="4267093" lvl="6" indent="-423323" algn="ctr" rtl="0">
              <a:spcBef>
                <a:spcPts val="0"/>
              </a:spcBef>
              <a:spcAft>
                <a:spcPts val="0"/>
              </a:spcAft>
              <a:buClr>
                <a:srgbClr val="273638"/>
              </a:buClr>
              <a:buSzPts val="1400"/>
              <a:buChar char="●"/>
              <a:defRPr/>
            </a:lvl7pPr>
            <a:lvl8pPr marL="4876678" lvl="7" indent="-423323" algn="ctr" rtl="0">
              <a:spcBef>
                <a:spcPts val="0"/>
              </a:spcBef>
              <a:spcAft>
                <a:spcPts val="0"/>
              </a:spcAft>
              <a:buClr>
                <a:srgbClr val="273638"/>
              </a:buClr>
              <a:buSzPts val="1400"/>
              <a:buChar char="○"/>
              <a:defRPr/>
            </a:lvl8pPr>
            <a:lvl9pPr marL="5486263" lvl="8" indent="-423323" algn="ctr" rtl="0">
              <a:spcBef>
                <a:spcPts val="0"/>
              </a:spcBef>
              <a:spcAft>
                <a:spcPts val="0"/>
              </a:spcAft>
              <a:buClr>
                <a:srgbClr val="273638"/>
              </a:buClr>
              <a:buSzPts val="1400"/>
              <a:buChar char="■"/>
              <a:defRPr/>
            </a:lvl9pPr>
          </a:lstStyle>
          <a:p>
            <a:endParaRPr/>
          </a:p>
        </p:txBody>
      </p:sp>
      <p:grpSp>
        <p:nvGrpSpPr>
          <p:cNvPr id="1002" name="Google Shape;1002;p21"/>
          <p:cNvGrpSpPr/>
          <p:nvPr/>
        </p:nvGrpSpPr>
        <p:grpSpPr>
          <a:xfrm flipH="1">
            <a:off x="-603425" y="-816255"/>
            <a:ext cx="2436224" cy="2564348"/>
            <a:chOff x="1526600" y="450800"/>
            <a:chExt cx="4540675" cy="4779475"/>
          </a:xfrm>
        </p:grpSpPr>
        <p:sp>
          <p:nvSpPr>
            <p:cNvPr id="1003" name="Google Shape;1003;p21"/>
            <p:cNvSpPr/>
            <p:nvPr/>
          </p:nvSpPr>
          <p:spPr>
            <a:xfrm>
              <a:off x="1610100" y="473575"/>
              <a:ext cx="4457175" cy="4689450"/>
            </a:xfrm>
            <a:custGeom>
              <a:avLst/>
              <a:gdLst/>
              <a:ahLst/>
              <a:cxnLst/>
              <a:rect l="l" t="t" r="r" b="b"/>
              <a:pathLst>
                <a:path w="178287" h="187578" extrusionOk="0">
                  <a:moveTo>
                    <a:pt x="95602" y="1"/>
                  </a:moveTo>
                  <a:cubicBezTo>
                    <a:pt x="95141" y="1"/>
                    <a:pt x="94676" y="129"/>
                    <a:pt x="94258" y="394"/>
                  </a:cubicBezTo>
                  <a:lnTo>
                    <a:pt x="0" y="63859"/>
                  </a:lnTo>
                  <a:lnTo>
                    <a:pt x="79645" y="185257"/>
                  </a:lnTo>
                  <a:cubicBezTo>
                    <a:pt x="80631" y="186769"/>
                    <a:pt x="82280" y="187578"/>
                    <a:pt x="83965" y="187578"/>
                  </a:cubicBezTo>
                  <a:cubicBezTo>
                    <a:pt x="84955" y="187578"/>
                    <a:pt x="85959" y="187298"/>
                    <a:pt x="86847" y="186719"/>
                  </a:cubicBezTo>
                  <a:lnTo>
                    <a:pt x="176826" y="126176"/>
                  </a:lnTo>
                  <a:cubicBezTo>
                    <a:pt x="177974" y="125393"/>
                    <a:pt x="178287" y="123880"/>
                    <a:pt x="177504" y="122732"/>
                  </a:cubicBezTo>
                  <a:lnTo>
                    <a:pt x="97703" y="1125"/>
                  </a:lnTo>
                  <a:cubicBezTo>
                    <a:pt x="97205" y="394"/>
                    <a:pt x="96410" y="1"/>
                    <a:pt x="9560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04" name="Google Shape;1004;p21"/>
            <p:cNvSpPr/>
            <p:nvPr/>
          </p:nvSpPr>
          <p:spPr>
            <a:xfrm>
              <a:off x="1616625" y="450800"/>
              <a:ext cx="4391950" cy="4645025"/>
            </a:xfrm>
            <a:custGeom>
              <a:avLst/>
              <a:gdLst/>
              <a:ahLst/>
              <a:cxnLst/>
              <a:rect l="l" t="t" r="r" b="b"/>
              <a:pathLst>
                <a:path w="175678" h="185801" extrusionOk="0">
                  <a:moveTo>
                    <a:pt x="93162" y="0"/>
                  </a:moveTo>
                  <a:lnTo>
                    <a:pt x="0" y="61587"/>
                  </a:lnTo>
                  <a:lnTo>
                    <a:pt x="80323" y="184028"/>
                  </a:lnTo>
                  <a:cubicBezTo>
                    <a:pt x="81085" y="185187"/>
                    <a:pt x="82329" y="185800"/>
                    <a:pt x="83604" y="185800"/>
                  </a:cubicBezTo>
                  <a:cubicBezTo>
                    <a:pt x="84339" y="185800"/>
                    <a:pt x="85083" y="185597"/>
                    <a:pt x="85751" y="185177"/>
                  </a:cubicBezTo>
                  <a:lnTo>
                    <a:pt x="175677" y="125782"/>
                  </a:lnTo>
                  <a:lnTo>
                    <a:pt x="93162" y="0"/>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05" name="Google Shape;1005;p21"/>
            <p:cNvSpPr/>
            <p:nvPr/>
          </p:nvSpPr>
          <p:spPr>
            <a:xfrm>
              <a:off x="3931325" y="462525"/>
              <a:ext cx="2064200" cy="3145900"/>
            </a:xfrm>
            <a:custGeom>
              <a:avLst/>
              <a:gdLst/>
              <a:ahLst/>
              <a:cxnLst/>
              <a:rect l="l" t="t" r="r" b="b"/>
              <a:pathLst>
                <a:path w="82568" h="125836" fill="none" extrusionOk="0">
                  <a:moveTo>
                    <a:pt x="0" y="1"/>
                  </a:moveTo>
                  <a:lnTo>
                    <a:pt x="82567" y="125835"/>
                  </a:lnTo>
                </a:path>
              </a:pathLst>
            </a:custGeom>
            <a:noFill/>
            <a:ln w="11750" cap="flat" cmpd="sng">
              <a:solidFill>
                <a:schemeClr val="dk1"/>
              </a:solidFill>
              <a:prstDash val="solid"/>
              <a:miter lim="5219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06" name="Google Shape;1006;p21"/>
            <p:cNvSpPr/>
            <p:nvPr/>
          </p:nvSpPr>
          <p:spPr>
            <a:xfrm>
              <a:off x="3898700" y="482100"/>
              <a:ext cx="2065500" cy="3145900"/>
            </a:xfrm>
            <a:custGeom>
              <a:avLst/>
              <a:gdLst/>
              <a:ahLst/>
              <a:cxnLst/>
              <a:rect l="l" t="t" r="r" b="b"/>
              <a:pathLst>
                <a:path w="82620" h="125836" fill="none" extrusionOk="0">
                  <a:moveTo>
                    <a:pt x="1" y="1"/>
                  </a:moveTo>
                  <a:lnTo>
                    <a:pt x="82620" y="125835"/>
                  </a:lnTo>
                </a:path>
              </a:pathLst>
            </a:custGeom>
            <a:noFill/>
            <a:ln w="11750" cap="flat" cmpd="sng">
              <a:solidFill>
                <a:schemeClr val="dk1"/>
              </a:solidFill>
              <a:prstDash val="solid"/>
              <a:miter lim="5219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07" name="Google Shape;1007;p21"/>
            <p:cNvSpPr/>
            <p:nvPr/>
          </p:nvSpPr>
          <p:spPr>
            <a:xfrm>
              <a:off x="3742125" y="4138150"/>
              <a:ext cx="842925" cy="1092125"/>
            </a:xfrm>
            <a:custGeom>
              <a:avLst/>
              <a:gdLst/>
              <a:ahLst/>
              <a:cxnLst/>
              <a:rect l="l" t="t" r="r" b="b"/>
              <a:pathLst>
                <a:path w="33717" h="43685" extrusionOk="0">
                  <a:moveTo>
                    <a:pt x="9604" y="0"/>
                  </a:moveTo>
                  <a:lnTo>
                    <a:pt x="1" y="6159"/>
                  </a:lnTo>
                  <a:lnTo>
                    <a:pt x="24113" y="43685"/>
                  </a:lnTo>
                  <a:lnTo>
                    <a:pt x="25679" y="35595"/>
                  </a:lnTo>
                  <a:lnTo>
                    <a:pt x="33716" y="37526"/>
                  </a:lnTo>
                  <a:lnTo>
                    <a:pt x="9604"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08" name="Google Shape;1008;p21"/>
            <p:cNvSpPr/>
            <p:nvPr/>
          </p:nvSpPr>
          <p:spPr>
            <a:xfrm>
              <a:off x="1526600" y="464775"/>
              <a:ext cx="4343675" cy="4627200"/>
            </a:xfrm>
            <a:custGeom>
              <a:avLst/>
              <a:gdLst/>
              <a:ahLst/>
              <a:cxnLst/>
              <a:rect l="l" t="t" r="r" b="b"/>
              <a:pathLst>
                <a:path w="173747" h="185088" extrusionOk="0">
                  <a:moveTo>
                    <a:pt x="91115" y="1"/>
                  </a:moveTo>
                  <a:cubicBezTo>
                    <a:pt x="90634" y="1"/>
                    <a:pt x="90147" y="140"/>
                    <a:pt x="89718" y="433"/>
                  </a:cubicBezTo>
                  <a:lnTo>
                    <a:pt x="0" y="59357"/>
                  </a:lnTo>
                  <a:lnTo>
                    <a:pt x="82515" y="185087"/>
                  </a:lnTo>
                  <a:lnTo>
                    <a:pt x="172285" y="126163"/>
                  </a:lnTo>
                  <a:cubicBezTo>
                    <a:pt x="173433" y="125380"/>
                    <a:pt x="173746" y="123866"/>
                    <a:pt x="172963" y="122718"/>
                  </a:cubicBezTo>
                  <a:lnTo>
                    <a:pt x="93162" y="1111"/>
                  </a:lnTo>
                  <a:cubicBezTo>
                    <a:pt x="92705" y="392"/>
                    <a:pt x="91920" y="1"/>
                    <a:pt x="91115"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09" name="Google Shape;1009;p21"/>
            <p:cNvSpPr/>
            <p:nvPr/>
          </p:nvSpPr>
          <p:spPr>
            <a:xfrm>
              <a:off x="1636200" y="1843000"/>
              <a:ext cx="2130750" cy="3199400"/>
            </a:xfrm>
            <a:custGeom>
              <a:avLst/>
              <a:gdLst/>
              <a:ahLst/>
              <a:cxnLst/>
              <a:rect l="l" t="t" r="r" b="b"/>
              <a:pathLst>
                <a:path w="85230" h="127976" extrusionOk="0">
                  <a:moveTo>
                    <a:pt x="2506" y="1"/>
                  </a:moveTo>
                  <a:lnTo>
                    <a:pt x="0" y="1619"/>
                  </a:lnTo>
                  <a:lnTo>
                    <a:pt x="82724" y="127975"/>
                  </a:lnTo>
                  <a:lnTo>
                    <a:pt x="85229" y="126357"/>
                  </a:lnTo>
                  <a:lnTo>
                    <a:pt x="2506"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10" name="Google Shape;1010;p21"/>
            <p:cNvSpPr/>
            <p:nvPr/>
          </p:nvSpPr>
          <p:spPr>
            <a:xfrm>
              <a:off x="2647400" y="1567700"/>
              <a:ext cx="2116400" cy="2399550"/>
            </a:xfrm>
            <a:custGeom>
              <a:avLst/>
              <a:gdLst/>
              <a:ahLst/>
              <a:cxnLst/>
              <a:rect l="l" t="t" r="r" b="b"/>
              <a:pathLst>
                <a:path w="84656" h="95982" fill="none" extrusionOk="0">
                  <a:moveTo>
                    <a:pt x="82777" y="71347"/>
                  </a:moveTo>
                  <a:cubicBezTo>
                    <a:pt x="82777" y="69937"/>
                    <a:pt x="83507" y="68633"/>
                    <a:pt x="84656" y="67850"/>
                  </a:cubicBezTo>
                  <a:lnTo>
                    <a:pt x="40919" y="1201"/>
                  </a:lnTo>
                  <a:cubicBezTo>
                    <a:pt x="38988" y="2453"/>
                    <a:pt x="36431" y="1932"/>
                    <a:pt x="35178" y="0"/>
                  </a:cubicBezTo>
                  <a:lnTo>
                    <a:pt x="1149" y="22286"/>
                  </a:lnTo>
                  <a:cubicBezTo>
                    <a:pt x="2454" y="24217"/>
                    <a:pt x="1932" y="26827"/>
                    <a:pt x="1" y="28080"/>
                  </a:cubicBezTo>
                  <a:lnTo>
                    <a:pt x="43737" y="94729"/>
                  </a:lnTo>
                  <a:cubicBezTo>
                    <a:pt x="45668" y="93476"/>
                    <a:pt x="48226" y="94050"/>
                    <a:pt x="49478" y="95981"/>
                  </a:cubicBezTo>
                  <a:lnTo>
                    <a:pt x="83455" y="73643"/>
                  </a:lnTo>
                  <a:cubicBezTo>
                    <a:pt x="82985" y="72965"/>
                    <a:pt x="82777" y="72182"/>
                    <a:pt x="82777" y="71347"/>
                  </a:cubicBezTo>
                  <a:close/>
                </a:path>
              </a:pathLst>
            </a:custGeom>
            <a:solidFill>
              <a:schemeClr val="lt1"/>
            </a:solidFill>
            <a:ln w="14350" cap="flat" cmpd="sng">
              <a:solidFill>
                <a:schemeClr val="lt1"/>
              </a:solidFill>
              <a:prstDash val="solid"/>
              <a:miter lim="5219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11" name="Google Shape;1011;p21"/>
          <p:cNvGrpSpPr/>
          <p:nvPr/>
        </p:nvGrpSpPr>
        <p:grpSpPr>
          <a:xfrm rot="215000" flipH="1">
            <a:off x="9724532" y="5900520"/>
            <a:ext cx="3042587" cy="2387405"/>
            <a:chOff x="-2415600" y="2986400"/>
            <a:chExt cx="1943075" cy="1524659"/>
          </a:xfrm>
        </p:grpSpPr>
        <p:sp>
          <p:nvSpPr>
            <p:cNvPr id="1012" name="Google Shape;1012;p21"/>
            <p:cNvSpPr/>
            <p:nvPr/>
          </p:nvSpPr>
          <p:spPr>
            <a:xfrm>
              <a:off x="-2415600" y="2986400"/>
              <a:ext cx="1117375" cy="1251275"/>
            </a:xfrm>
            <a:custGeom>
              <a:avLst/>
              <a:gdLst/>
              <a:ahLst/>
              <a:cxnLst/>
              <a:rect l="l" t="t" r="r" b="b"/>
              <a:pathLst>
                <a:path w="44695" h="50051" extrusionOk="0">
                  <a:moveTo>
                    <a:pt x="11387" y="1"/>
                  </a:moveTo>
                  <a:cubicBezTo>
                    <a:pt x="10743" y="1"/>
                    <a:pt x="10152" y="449"/>
                    <a:pt x="10001" y="1099"/>
                  </a:cubicBezTo>
                  <a:lnTo>
                    <a:pt x="180" y="41127"/>
                  </a:lnTo>
                  <a:cubicBezTo>
                    <a:pt x="0" y="41896"/>
                    <a:pt x="462" y="42665"/>
                    <a:pt x="1257" y="42871"/>
                  </a:cubicBezTo>
                  <a:lnTo>
                    <a:pt x="33617" y="50051"/>
                  </a:lnTo>
                  <a:lnTo>
                    <a:pt x="44695" y="8433"/>
                  </a:lnTo>
                  <a:lnTo>
                    <a:pt x="11744" y="48"/>
                  </a:lnTo>
                  <a:cubicBezTo>
                    <a:pt x="11625" y="16"/>
                    <a:pt x="11505" y="1"/>
                    <a:pt x="1138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13" name="Google Shape;1013;p21"/>
            <p:cNvSpPr/>
            <p:nvPr/>
          </p:nvSpPr>
          <p:spPr>
            <a:xfrm>
              <a:off x="-1586075" y="3188225"/>
              <a:ext cx="1113550" cy="1279575"/>
            </a:xfrm>
            <a:custGeom>
              <a:avLst/>
              <a:gdLst/>
              <a:ahLst/>
              <a:cxnLst/>
              <a:rect l="l" t="t" r="r" b="b"/>
              <a:pathLst>
                <a:path w="44542" h="51183" extrusionOk="0">
                  <a:moveTo>
                    <a:pt x="10411" y="1"/>
                  </a:moveTo>
                  <a:lnTo>
                    <a:pt x="0" y="41772"/>
                  </a:lnTo>
                  <a:lnTo>
                    <a:pt x="31797" y="51132"/>
                  </a:lnTo>
                  <a:cubicBezTo>
                    <a:pt x="31925" y="51166"/>
                    <a:pt x="32054" y="51182"/>
                    <a:pt x="32181" y="51182"/>
                  </a:cubicBezTo>
                  <a:cubicBezTo>
                    <a:pt x="32815" y="51182"/>
                    <a:pt x="33395" y="50773"/>
                    <a:pt x="33566" y="50132"/>
                  </a:cubicBezTo>
                  <a:lnTo>
                    <a:pt x="44336" y="10360"/>
                  </a:lnTo>
                  <a:cubicBezTo>
                    <a:pt x="44541" y="9591"/>
                    <a:pt x="44080" y="8796"/>
                    <a:pt x="43310" y="8591"/>
                  </a:cubicBezTo>
                  <a:lnTo>
                    <a:pt x="10411" y="1"/>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14" name="Google Shape;1014;p21"/>
            <p:cNvSpPr/>
            <p:nvPr/>
          </p:nvSpPr>
          <p:spPr>
            <a:xfrm>
              <a:off x="-2402775" y="2994000"/>
              <a:ext cx="1133400" cy="1217400"/>
            </a:xfrm>
            <a:custGeom>
              <a:avLst/>
              <a:gdLst/>
              <a:ahLst/>
              <a:cxnLst/>
              <a:rect l="l" t="t" r="r" b="b"/>
              <a:pathLst>
                <a:path w="45336" h="48696" extrusionOk="0">
                  <a:moveTo>
                    <a:pt x="12283" y="0"/>
                  </a:moveTo>
                  <a:lnTo>
                    <a:pt x="0" y="41900"/>
                  </a:lnTo>
                  <a:lnTo>
                    <a:pt x="19104" y="42131"/>
                  </a:lnTo>
                  <a:cubicBezTo>
                    <a:pt x="23976" y="42823"/>
                    <a:pt x="28540" y="44874"/>
                    <a:pt x="32309" y="48054"/>
                  </a:cubicBezTo>
                  <a:lnTo>
                    <a:pt x="33053" y="48695"/>
                  </a:lnTo>
                  <a:lnTo>
                    <a:pt x="45336" y="6770"/>
                  </a:lnTo>
                  <a:lnTo>
                    <a:pt x="44567" y="6129"/>
                  </a:lnTo>
                  <a:cubicBezTo>
                    <a:pt x="40797" y="2975"/>
                    <a:pt x="36233" y="923"/>
                    <a:pt x="31361" y="231"/>
                  </a:cubicBezTo>
                  <a:lnTo>
                    <a:pt x="12283"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15" name="Google Shape;1015;p21"/>
            <p:cNvSpPr/>
            <p:nvPr/>
          </p:nvSpPr>
          <p:spPr>
            <a:xfrm>
              <a:off x="-2351263" y="3014809"/>
              <a:ext cx="1085975" cy="1231500"/>
            </a:xfrm>
            <a:custGeom>
              <a:avLst/>
              <a:gdLst/>
              <a:ahLst/>
              <a:cxnLst/>
              <a:rect l="l" t="t" r="r" b="b"/>
              <a:pathLst>
                <a:path w="43439" h="49260" extrusionOk="0">
                  <a:moveTo>
                    <a:pt x="12258" y="0"/>
                  </a:moveTo>
                  <a:lnTo>
                    <a:pt x="1" y="41925"/>
                  </a:lnTo>
                  <a:lnTo>
                    <a:pt x="17207" y="42695"/>
                  </a:lnTo>
                  <a:cubicBezTo>
                    <a:pt x="22079" y="43387"/>
                    <a:pt x="26643" y="45438"/>
                    <a:pt x="30412" y="48618"/>
                  </a:cubicBezTo>
                  <a:lnTo>
                    <a:pt x="31156" y="49259"/>
                  </a:lnTo>
                  <a:lnTo>
                    <a:pt x="43439" y="7334"/>
                  </a:lnTo>
                  <a:lnTo>
                    <a:pt x="42670" y="6693"/>
                  </a:lnTo>
                  <a:cubicBezTo>
                    <a:pt x="38900" y="3539"/>
                    <a:pt x="34336" y="1487"/>
                    <a:pt x="29464" y="769"/>
                  </a:cubicBezTo>
                  <a:lnTo>
                    <a:pt x="12258" y="0"/>
                  </a:ln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16" name="Google Shape;1016;p21"/>
            <p:cNvSpPr/>
            <p:nvPr/>
          </p:nvSpPr>
          <p:spPr>
            <a:xfrm>
              <a:off x="-1573663" y="3188659"/>
              <a:ext cx="1070600" cy="1322400"/>
            </a:xfrm>
            <a:custGeom>
              <a:avLst/>
              <a:gdLst/>
              <a:ahLst/>
              <a:cxnLst/>
              <a:rect l="l" t="t" r="r" b="b"/>
              <a:pathLst>
                <a:path w="42824" h="52896" extrusionOk="0">
                  <a:moveTo>
                    <a:pt x="17135" y="1"/>
                  </a:moveTo>
                  <a:cubicBezTo>
                    <a:pt x="15803" y="1"/>
                    <a:pt x="14490" y="86"/>
                    <a:pt x="13232" y="252"/>
                  </a:cubicBezTo>
                  <a:lnTo>
                    <a:pt x="12258" y="380"/>
                  </a:lnTo>
                  <a:lnTo>
                    <a:pt x="1" y="42280"/>
                  </a:lnTo>
                  <a:lnTo>
                    <a:pt x="975" y="42151"/>
                  </a:lnTo>
                  <a:cubicBezTo>
                    <a:pt x="2113" y="42002"/>
                    <a:pt x="3255" y="41927"/>
                    <a:pt x="4394" y="41927"/>
                  </a:cubicBezTo>
                  <a:cubicBezTo>
                    <a:pt x="8133" y="41927"/>
                    <a:pt x="11844" y="42727"/>
                    <a:pt x="15284" y="44280"/>
                  </a:cubicBezTo>
                  <a:lnTo>
                    <a:pt x="30208" y="52895"/>
                  </a:lnTo>
                  <a:lnTo>
                    <a:pt x="42824" y="9124"/>
                  </a:lnTo>
                  <a:lnTo>
                    <a:pt x="28284" y="2226"/>
                  </a:lnTo>
                  <a:cubicBezTo>
                    <a:pt x="24955" y="704"/>
                    <a:pt x="20963" y="1"/>
                    <a:pt x="17135" y="1"/>
                  </a:cubicBez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1017" name="Google Shape;1017;p21"/>
            <p:cNvGrpSpPr/>
            <p:nvPr/>
          </p:nvGrpSpPr>
          <p:grpSpPr>
            <a:xfrm>
              <a:off x="-2218800" y="3088875"/>
              <a:ext cx="1598825" cy="1190475"/>
              <a:chOff x="-2218800" y="3088875"/>
              <a:chExt cx="1598825" cy="1190475"/>
            </a:xfrm>
          </p:grpSpPr>
          <p:sp>
            <p:nvSpPr>
              <p:cNvPr id="1018" name="Google Shape;1018;p21"/>
              <p:cNvSpPr/>
              <p:nvPr/>
            </p:nvSpPr>
            <p:spPr>
              <a:xfrm>
                <a:off x="-2218800" y="3088875"/>
                <a:ext cx="841100" cy="985325"/>
              </a:xfrm>
              <a:custGeom>
                <a:avLst/>
                <a:gdLst/>
                <a:ahLst/>
                <a:cxnLst/>
                <a:rect l="l" t="t" r="r" b="b"/>
                <a:pathLst>
                  <a:path w="33644" h="39413" extrusionOk="0">
                    <a:moveTo>
                      <a:pt x="9539" y="0"/>
                    </a:moveTo>
                    <a:lnTo>
                      <a:pt x="9462" y="667"/>
                    </a:lnTo>
                    <a:lnTo>
                      <a:pt x="22412" y="2385"/>
                    </a:lnTo>
                    <a:cubicBezTo>
                      <a:pt x="26027" y="3077"/>
                      <a:pt x="29489" y="4436"/>
                      <a:pt x="32643" y="6360"/>
                    </a:cubicBezTo>
                    <a:lnTo>
                      <a:pt x="33284" y="6744"/>
                    </a:lnTo>
                    <a:lnTo>
                      <a:pt x="33643" y="6154"/>
                    </a:lnTo>
                    <a:lnTo>
                      <a:pt x="33002" y="5770"/>
                    </a:lnTo>
                    <a:cubicBezTo>
                      <a:pt x="29797" y="3795"/>
                      <a:pt x="26233" y="2411"/>
                      <a:pt x="22540" y="1693"/>
                    </a:cubicBezTo>
                    <a:lnTo>
                      <a:pt x="9539" y="0"/>
                    </a:lnTo>
                    <a:close/>
                    <a:moveTo>
                      <a:pt x="8668" y="2385"/>
                    </a:moveTo>
                    <a:lnTo>
                      <a:pt x="8591" y="3052"/>
                    </a:lnTo>
                    <a:lnTo>
                      <a:pt x="21540" y="4770"/>
                    </a:lnTo>
                    <a:cubicBezTo>
                      <a:pt x="25156" y="5462"/>
                      <a:pt x="28617" y="6821"/>
                      <a:pt x="31771" y="8744"/>
                    </a:cubicBezTo>
                    <a:lnTo>
                      <a:pt x="32387" y="9129"/>
                    </a:lnTo>
                    <a:lnTo>
                      <a:pt x="32771" y="8565"/>
                    </a:lnTo>
                    <a:lnTo>
                      <a:pt x="32130" y="8180"/>
                    </a:lnTo>
                    <a:cubicBezTo>
                      <a:pt x="28899" y="6206"/>
                      <a:pt x="25361" y="4821"/>
                      <a:pt x="21668" y="4103"/>
                    </a:cubicBezTo>
                    <a:lnTo>
                      <a:pt x="8668" y="2385"/>
                    </a:lnTo>
                    <a:close/>
                    <a:moveTo>
                      <a:pt x="7796" y="4795"/>
                    </a:moveTo>
                    <a:lnTo>
                      <a:pt x="7719" y="5488"/>
                    </a:lnTo>
                    <a:lnTo>
                      <a:pt x="20668" y="7180"/>
                    </a:lnTo>
                    <a:cubicBezTo>
                      <a:pt x="24284" y="7898"/>
                      <a:pt x="27746" y="9232"/>
                      <a:pt x="30900" y="11180"/>
                    </a:cubicBezTo>
                    <a:lnTo>
                      <a:pt x="31515" y="11565"/>
                    </a:lnTo>
                    <a:lnTo>
                      <a:pt x="31874" y="10975"/>
                    </a:lnTo>
                    <a:lnTo>
                      <a:pt x="31259" y="10591"/>
                    </a:lnTo>
                    <a:cubicBezTo>
                      <a:pt x="28028" y="8616"/>
                      <a:pt x="24489" y="7231"/>
                      <a:pt x="20796" y="6513"/>
                    </a:cubicBezTo>
                    <a:lnTo>
                      <a:pt x="7796" y="4795"/>
                    </a:lnTo>
                    <a:close/>
                    <a:moveTo>
                      <a:pt x="6873" y="9206"/>
                    </a:moveTo>
                    <a:lnTo>
                      <a:pt x="6770" y="9873"/>
                    </a:lnTo>
                    <a:lnTo>
                      <a:pt x="19745" y="11591"/>
                    </a:lnTo>
                    <a:cubicBezTo>
                      <a:pt x="23361" y="12283"/>
                      <a:pt x="26822" y="13642"/>
                      <a:pt x="29976" y="15565"/>
                    </a:cubicBezTo>
                    <a:lnTo>
                      <a:pt x="30592" y="15950"/>
                    </a:lnTo>
                    <a:lnTo>
                      <a:pt x="30951" y="15386"/>
                    </a:lnTo>
                    <a:lnTo>
                      <a:pt x="30335" y="15001"/>
                    </a:lnTo>
                    <a:cubicBezTo>
                      <a:pt x="27104" y="13027"/>
                      <a:pt x="23566" y="11642"/>
                      <a:pt x="19848" y="10924"/>
                    </a:cubicBezTo>
                    <a:lnTo>
                      <a:pt x="6873" y="9206"/>
                    </a:lnTo>
                    <a:close/>
                    <a:moveTo>
                      <a:pt x="5975" y="11616"/>
                    </a:moveTo>
                    <a:lnTo>
                      <a:pt x="5898" y="12283"/>
                    </a:lnTo>
                    <a:lnTo>
                      <a:pt x="18848" y="14001"/>
                    </a:lnTo>
                    <a:cubicBezTo>
                      <a:pt x="22463" y="14693"/>
                      <a:pt x="25925" y="16052"/>
                      <a:pt x="29079" y="17976"/>
                    </a:cubicBezTo>
                    <a:lnTo>
                      <a:pt x="29694" y="18360"/>
                    </a:lnTo>
                    <a:lnTo>
                      <a:pt x="30079" y="17796"/>
                    </a:lnTo>
                    <a:lnTo>
                      <a:pt x="29438" y="17411"/>
                    </a:lnTo>
                    <a:cubicBezTo>
                      <a:pt x="26207" y="15437"/>
                      <a:pt x="22668" y="14052"/>
                      <a:pt x="18976" y="13334"/>
                    </a:cubicBezTo>
                    <a:lnTo>
                      <a:pt x="5975" y="11616"/>
                    </a:lnTo>
                    <a:close/>
                    <a:moveTo>
                      <a:pt x="5078" y="14027"/>
                    </a:moveTo>
                    <a:lnTo>
                      <a:pt x="5001" y="14693"/>
                    </a:lnTo>
                    <a:lnTo>
                      <a:pt x="17950" y="16411"/>
                    </a:lnTo>
                    <a:cubicBezTo>
                      <a:pt x="21566" y="17104"/>
                      <a:pt x="25027" y="18463"/>
                      <a:pt x="28181" y="20386"/>
                    </a:cubicBezTo>
                    <a:lnTo>
                      <a:pt x="28797" y="20796"/>
                    </a:lnTo>
                    <a:lnTo>
                      <a:pt x="29181" y="20206"/>
                    </a:lnTo>
                    <a:lnTo>
                      <a:pt x="28566" y="19822"/>
                    </a:lnTo>
                    <a:cubicBezTo>
                      <a:pt x="25335" y="17847"/>
                      <a:pt x="21796" y="16463"/>
                      <a:pt x="18104" y="15745"/>
                    </a:cubicBezTo>
                    <a:lnTo>
                      <a:pt x="5078" y="14027"/>
                    </a:lnTo>
                    <a:close/>
                    <a:moveTo>
                      <a:pt x="4078" y="19053"/>
                    </a:moveTo>
                    <a:lnTo>
                      <a:pt x="4001" y="19719"/>
                    </a:lnTo>
                    <a:lnTo>
                      <a:pt x="16950" y="21437"/>
                    </a:lnTo>
                    <a:cubicBezTo>
                      <a:pt x="20591" y="22130"/>
                      <a:pt x="24053" y="23489"/>
                      <a:pt x="27207" y="25412"/>
                    </a:cubicBezTo>
                    <a:lnTo>
                      <a:pt x="27822" y="25797"/>
                    </a:lnTo>
                    <a:lnTo>
                      <a:pt x="28181" y="25232"/>
                    </a:lnTo>
                    <a:lnTo>
                      <a:pt x="27566" y="24822"/>
                    </a:lnTo>
                    <a:cubicBezTo>
                      <a:pt x="24335" y="22848"/>
                      <a:pt x="20796" y="21463"/>
                      <a:pt x="17104" y="20745"/>
                    </a:cubicBezTo>
                    <a:lnTo>
                      <a:pt x="4078" y="19053"/>
                    </a:lnTo>
                    <a:close/>
                    <a:moveTo>
                      <a:pt x="3231" y="21463"/>
                    </a:moveTo>
                    <a:lnTo>
                      <a:pt x="3129" y="22130"/>
                    </a:lnTo>
                    <a:lnTo>
                      <a:pt x="16078" y="23848"/>
                    </a:lnTo>
                    <a:cubicBezTo>
                      <a:pt x="19899" y="24617"/>
                      <a:pt x="24438" y="26668"/>
                      <a:pt x="26310" y="27848"/>
                    </a:cubicBezTo>
                    <a:lnTo>
                      <a:pt x="26925" y="28233"/>
                    </a:lnTo>
                    <a:lnTo>
                      <a:pt x="27310" y="27643"/>
                    </a:lnTo>
                    <a:lnTo>
                      <a:pt x="26669" y="27258"/>
                    </a:lnTo>
                    <a:cubicBezTo>
                      <a:pt x="24745" y="26053"/>
                      <a:pt x="20104" y="23925"/>
                      <a:pt x="16206" y="23155"/>
                    </a:cubicBezTo>
                    <a:lnTo>
                      <a:pt x="3231" y="21463"/>
                    </a:lnTo>
                    <a:close/>
                    <a:moveTo>
                      <a:pt x="2334" y="23848"/>
                    </a:moveTo>
                    <a:lnTo>
                      <a:pt x="2231" y="24514"/>
                    </a:lnTo>
                    <a:lnTo>
                      <a:pt x="15206" y="26232"/>
                    </a:lnTo>
                    <a:cubicBezTo>
                      <a:pt x="18925" y="26976"/>
                      <a:pt x="24540" y="29669"/>
                      <a:pt x="25438" y="30233"/>
                    </a:cubicBezTo>
                    <a:lnTo>
                      <a:pt x="26053" y="30617"/>
                    </a:lnTo>
                    <a:lnTo>
                      <a:pt x="26412" y="30053"/>
                    </a:lnTo>
                    <a:lnTo>
                      <a:pt x="25797" y="29669"/>
                    </a:lnTo>
                    <a:cubicBezTo>
                      <a:pt x="24848" y="29079"/>
                      <a:pt x="19207" y="26335"/>
                      <a:pt x="15335" y="25566"/>
                    </a:cubicBezTo>
                    <a:lnTo>
                      <a:pt x="2334" y="23848"/>
                    </a:lnTo>
                    <a:close/>
                    <a:moveTo>
                      <a:pt x="1283" y="27592"/>
                    </a:moveTo>
                    <a:lnTo>
                      <a:pt x="1180" y="28284"/>
                    </a:lnTo>
                    <a:lnTo>
                      <a:pt x="14155" y="29976"/>
                    </a:lnTo>
                    <a:cubicBezTo>
                      <a:pt x="17771" y="30694"/>
                      <a:pt x="21232" y="32053"/>
                      <a:pt x="24361" y="33976"/>
                    </a:cubicBezTo>
                    <a:lnTo>
                      <a:pt x="25002" y="34361"/>
                    </a:lnTo>
                    <a:lnTo>
                      <a:pt x="25361" y="33797"/>
                    </a:lnTo>
                    <a:lnTo>
                      <a:pt x="24745" y="33387"/>
                    </a:lnTo>
                    <a:cubicBezTo>
                      <a:pt x="21514" y="31412"/>
                      <a:pt x="17976" y="30028"/>
                      <a:pt x="14258" y="29310"/>
                    </a:cubicBezTo>
                    <a:lnTo>
                      <a:pt x="1283" y="27592"/>
                    </a:lnTo>
                    <a:close/>
                    <a:moveTo>
                      <a:pt x="693" y="30156"/>
                    </a:moveTo>
                    <a:lnTo>
                      <a:pt x="590" y="30822"/>
                    </a:lnTo>
                    <a:lnTo>
                      <a:pt x="13565" y="32541"/>
                    </a:lnTo>
                    <a:cubicBezTo>
                      <a:pt x="17181" y="33233"/>
                      <a:pt x="20643" y="34592"/>
                      <a:pt x="23797" y="36515"/>
                    </a:cubicBezTo>
                    <a:lnTo>
                      <a:pt x="24412" y="36900"/>
                    </a:lnTo>
                    <a:lnTo>
                      <a:pt x="24771" y="36310"/>
                    </a:lnTo>
                    <a:lnTo>
                      <a:pt x="24130" y="35925"/>
                    </a:lnTo>
                    <a:cubicBezTo>
                      <a:pt x="20925" y="33951"/>
                      <a:pt x="17386" y="32566"/>
                      <a:pt x="13668" y="31874"/>
                    </a:cubicBezTo>
                    <a:lnTo>
                      <a:pt x="693" y="30156"/>
                    </a:lnTo>
                    <a:close/>
                    <a:moveTo>
                      <a:pt x="103" y="32643"/>
                    </a:moveTo>
                    <a:lnTo>
                      <a:pt x="0" y="33335"/>
                    </a:lnTo>
                    <a:lnTo>
                      <a:pt x="12975" y="35053"/>
                    </a:lnTo>
                    <a:cubicBezTo>
                      <a:pt x="16591" y="35746"/>
                      <a:pt x="20053" y="37105"/>
                      <a:pt x="23207" y="39028"/>
                    </a:cubicBezTo>
                    <a:lnTo>
                      <a:pt x="23848" y="39413"/>
                    </a:lnTo>
                    <a:lnTo>
                      <a:pt x="24181" y="38823"/>
                    </a:lnTo>
                    <a:lnTo>
                      <a:pt x="23540" y="38438"/>
                    </a:lnTo>
                    <a:cubicBezTo>
                      <a:pt x="20335" y="36464"/>
                      <a:pt x="16796" y="35079"/>
                      <a:pt x="13104" y="34361"/>
                    </a:cubicBezTo>
                    <a:lnTo>
                      <a:pt x="103" y="32643"/>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19" name="Google Shape;1019;p21"/>
              <p:cNvSpPr/>
              <p:nvPr/>
            </p:nvSpPr>
            <p:spPr>
              <a:xfrm>
                <a:off x="-1461075" y="3283625"/>
                <a:ext cx="841100" cy="995725"/>
              </a:xfrm>
              <a:custGeom>
                <a:avLst/>
                <a:gdLst/>
                <a:ahLst/>
                <a:cxnLst/>
                <a:rect l="l" t="t" r="r" b="b"/>
                <a:pathLst>
                  <a:path w="33644" h="39829" extrusionOk="0">
                    <a:moveTo>
                      <a:pt x="11739" y="1"/>
                    </a:moveTo>
                    <a:cubicBezTo>
                      <a:pt x="10432" y="1"/>
                      <a:pt x="9481" y="31"/>
                      <a:pt x="9386" y="31"/>
                    </a:cubicBezTo>
                    <a:lnTo>
                      <a:pt x="9386" y="698"/>
                    </a:lnTo>
                    <a:cubicBezTo>
                      <a:pt x="9406" y="698"/>
                      <a:pt x="10284" y="673"/>
                      <a:pt x="11526" y="673"/>
                    </a:cubicBezTo>
                    <a:cubicBezTo>
                      <a:pt x="13388" y="673"/>
                      <a:pt x="16068" y="729"/>
                      <a:pt x="17899" y="1006"/>
                    </a:cubicBezTo>
                    <a:cubicBezTo>
                      <a:pt x="22643" y="1775"/>
                      <a:pt x="29618" y="4878"/>
                      <a:pt x="32618" y="6750"/>
                    </a:cubicBezTo>
                    <a:lnTo>
                      <a:pt x="33259" y="7134"/>
                    </a:lnTo>
                    <a:lnTo>
                      <a:pt x="33644" y="6570"/>
                    </a:lnTo>
                    <a:lnTo>
                      <a:pt x="33028" y="6185"/>
                    </a:lnTo>
                    <a:cubicBezTo>
                      <a:pt x="29977" y="4288"/>
                      <a:pt x="22874" y="1108"/>
                      <a:pt x="18053" y="365"/>
                    </a:cubicBezTo>
                    <a:cubicBezTo>
                      <a:pt x="16198" y="63"/>
                      <a:pt x="13606" y="1"/>
                      <a:pt x="11739" y="1"/>
                    </a:cubicBezTo>
                    <a:close/>
                    <a:moveTo>
                      <a:pt x="8770" y="2801"/>
                    </a:moveTo>
                    <a:lnTo>
                      <a:pt x="8770" y="3493"/>
                    </a:lnTo>
                    <a:cubicBezTo>
                      <a:pt x="8847" y="3493"/>
                      <a:pt x="16130" y="3519"/>
                      <a:pt x="19258" y="4288"/>
                    </a:cubicBezTo>
                    <a:cubicBezTo>
                      <a:pt x="22976" y="5211"/>
                      <a:pt x="28489" y="7134"/>
                      <a:pt x="31746" y="9160"/>
                    </a:cubicBezTo>
                    <a:lnTo>
                      <a:pt x="32387" y="9545"/>
                    </a:lnTo>
                    <a:lnTo>
                      <a:pt x="32746" y="8980"/>
                    </a:lnTo>
                    <a:lnTo>
                      <a:pt x="32105" y="8570"/>
                    </a:lnTo>
                    <a:cubicBezTo>
                      <a:pt x="28797" y="6519"/>
                      <a:pt x="23207" y="4570"/>
                      <a:pt x="19412" y="3621"/>
                    </a:cubicBezTo>
                    <a:cubicBezTo>
                      <a:pt x="16207" y="2852"/>
                      <a:pt x="9078" y="2801"/>
                      <a:pt x="8770" y="2801"/>
                    </a:cubicBezTo>
                    <a:close/>
                    <a:moveTo>
                      <a:pt x="8129" y="5570"/>
                    </a:moveTo>
                    <a:lnTo>
                      <a:pt x="8129" y="6262"/>
                    </a:lnTo>
                    <a:cubicBezTo>
                      <a:pt x="8232" y="6262"/>
                      <a:pt x="17412" y="6467"/>
                      <a:pt x="20592" y="7570"/>
                    </a:cubicBezTo>
                    <a:cubicBezTo>
                      <a:pt x="21463" y="7878"/>
                      <a:pt x="22361" y="8160"/>
                      <a:pt x="23233" y="8442"/>
                    </a:cubicBezTo>
                    <a:cubicBezTo>
                      <a:pt x="25976" y="9314"/>
                      <a:pt x="28592" y="10160"/>
                      <a:pt x="30874" y="11570"/>
                    </a:cubicBezTo>
                    <a:lnTo>
                      <a:pt x="31490" y="11955"/>
                    </a:lnTo>
                    <a:lnTo>
                      <a:pt x="31849" y="11391"/>
                    </a:lnTo>
                    <a:lnTo>
                      <a:pt x="31208" y="11006"/>
                    </a:lnTo>
                    <a:cubicBezTo>
                      <a:pt x="28874" y="9519"/>
                      <a:pt x="26079" y="8647"/>
                      <a:pt x="23412" y="7801"/>
                    </a:cubicBezTo>
                    <a:cubicBezTo>
                      <a:pt x="22540" y="7519"/>
                      <a:pt x="21669" y="7237"/>
                      <a:pt x="20797" y="6929"/>
                    </a:cubicBezTo>
                    <a:cubicBezTo>
                      <a:pt x="17540" y="5801"/>
                      <a:pt x="8514" y="5570"/>
                      <a:pt x="8129" y="5570"/>
                    </a:cubicBezTo>
                    <a:close/>
                    <a:moveTo>
                      <a:pt x="6822" y="9596"/>
                    </a:moveTo>
                    <a:lnTo>
                      <a:pt x="6745" y="10263"/>
                    </a:lnTo>
                    <a:lnTo>
                      <a:pt x="19694" y="11981"/>
                    </a:lnTo>
                    <a:cubicBezTo>
                      <a:pt x="23310" y="12699"/>
                      <a:pt x="26771" y="14032"/>
                      <a:pt x="29925" y="15981"/>
                    </a:cubicBezTo>
                    <a:lnTo>
                      <a:pt x="30566" y="16365"/>
                    </a:lnTo>
                    <a:lnTo>
                      <a:pt x="30925" y="15776"/>
                    </a:lnTo>
                    <a:lnTo>
                      <a:pt x="30284" y="15391"/>
                    </a:lnTo>
                    <a:cubicBezTo>
                      <a:pt x="27079" y="13417"/>
                      <a:pt x="23515" y="12032"/>
                      <a:pt x="19822" y="11314"/>
                    </a:cubicBezTo>
                    <a:lnTo>
                      <a:pt x="6822" y="9596"/>
                    </a:lnTo>
                    <a:close/>
                    <a:moveTo>
                      <a:pt x="5950" y="12006"/>
                    </a:moveTo>
                    <a:lnTo>
                      <a:pt x="5847" y="12673"/>
                    </a:lnTo>
                    <a:lnTo>
                      <a:pt x="18822" y="14391"/>
                    </a:lnTo>
                    <a:cubicBezTo>
                      <a:pt x="22438" y="15109"/>
                      <a:pt x="25900" y="16442"/>
                      <a:pt x="29054" y="18391"/>
                    </a:cubicBezTo>
                    <a:lnTo>
                      <a:pt x="29669" y="18776"/>
                    </a:lnTo>
                    <a:lnTo>
                      <a:pt x="30054" y="18186"/>
                    </a:lnTo>
                    <a:lnTo>
                      <a:pt x="29413" y="17801"/>
                    </a:lnTo>
                    <a:cubicBezTo>
                      <a:pt x="26182" y="15827"/>
                      <a:pt x="22643" y="14442"/>
                      <a:pt x="18925" y="13724"/>
                    </a:cubicBezTo>
                    <a:lnTo>
                      <a:pt x="5950" y="12006"/>
                    </a:lnTo>
                    <a:close/>
                    <a:moveTo>
                      <a:pt x="5052" y="14417"/>
                    </a:moveTo>
                    <a:lnTo>
                      <a:pt x="4975" y="15109"/>
                    </a:lnTo>
                    <a:lnTo>
                      <a:pt x="17925" y="16801"/>
                    </a:lnTo>
                    <a:cubicBezTo>
                      <a:pt x="21540" y="17519"/>
                      <a:pt x="25028" y="18853"/>
                      <a:pt x="28156" y="20802"/>
                    </a:cubicBezTo>
                    <a:lnTo>
                      <a:pt x="28797" y="21186"/>
                    </a:lnTo>
                    <a:lnTo>
                      <a:pt x="29156" y="20596"/>
                    </a:lnTo>
                    <a:lnTo>
                      <a:pt x="28515" y="20212"/>
                    </a:lnTo>
                    <a:cubicBezTo>
                      <a:pt x="25310" y="18237"/>
                      <a:pt x="21745" y="16853"/>
                      <a:pt x="18053" y="16135"/>
                    </a:cubicBezTo>
                    <a:lnTo>
                      <a:pt x="5052" y="14417"/>
                    </a:lnTo>
                    <a:close/>
                    <a:moveTo>
                      <a:pt x="4078" y="19443"/>
                    </a:moveTo>
                    <a:lnTo>
                      <a:pt x="4001" y="20109"/>
                    </a:lnTo>
                    <a:lnTo>
                      <a:pt x="16950" y="21827"/>
                    </a:lnTo>
                    <a:cubicBezTo>
                      <a:pt x="20566" y="22545"/>
                      <a:pt x="24028" y="23879"/>
                      <a:pt x="27182" y="25827"/>
                    </a:cubicBezTo>
                    <a:lnTo>
                      <a:pt x="27823" y="26212"/>
                    </a:lnTo>
                    <a:lnTo>
                      <a:pt x="28156" y="25622"/>
                    </a:lnTo>
                    <a:lnTo>
                      <a:pt x="27541" y="25238"/>
                    </a:lnTo>
                    <a:cubicBezTo>
                      <a:pt x="24310" y="23263"/>
                      <a:pt x="20771" y="21879"/>
                      <a:pt x="17079" y="21161"/>
                    </a:cubicBezTo>
                    <a:lnTo>
                      <a:pt x="4078" y="19443"/>
                    </a:lnTo>
                    <a:close/>
                    <a:moveTo>
                      <a:pt x="3180" y="21853"/>
                    </a:moveTo>
                    <a:lnTo>
                      <a:pt x="3103" y="22520"/>
                    </a:lnTo>
                    <a:lnTo>
                      <a:pt x="16053" y="24238"/>
                    </a:lnTo>
                    <a:cubicBezTo>
                      <a:pt x="19874" y="24981"/>
                      <a:pt x="24438" y="27058"/>
                      <a:pt x="26284" y="28212"/>
                    </a:cubicBezTo>
                    <a:lnTo>
                      <a:pt x="26925" y="28623"/>
                    </a:lnTo>
                    <a:lnTo>
                      <a:pt x="27284" y="28033"/>
                    </a:lnTo>
                    <a:lnTo>
                      <a:pt x="26643" y="27648"/>
                    </a:lnTo>
                    <a:cubicBezTo>
                      <a:pt x="24720" y="26443"/>
                      <a:pt x="20079" y="24340"/>
                      <a:pt x="16181" y="23571"/>
                    </a:cubicBezTo>
                    <a:lnTo>
                      <a:pt x="3180" y="21853"/>
                    </a:lnTo>
                    <a:close/>
                    <a:moveTo>
                      <a:pt x="2309" y="24263"/>
                    </a:moveTo>
                    <a:lnTo>
                      <a:pt x="2232" y="24930"/>
                    </a:lnTo>
                    <a:lnTo>
                      <a:pt x="15181" y="26648"/>
                    </a:lnTo>
                    <a:cubicBezTo>
                      <a:pt x="18925" y="27392"/>
                      <a:pt x="24515" y="30084"/>
                      <a:pt x="25412" y="30623"/>
                    </a:cubicBezTo>
                    <a:lnTo>
                      <a:pt x="26053" y="31007"/>
                    </a:lnTo>
                    <a:lnTo>
                      <a:pt x="26387" y="30443"/>
                    </a:lnTo>
                    <a:lnTo>
                      <a:pt x="25771" y="30058"/>
                    </a:lnTo>
                    <a:cubicBezTo>
                      <a:pt x="24823" y="29469"/>
                      <a:pt x="19181" y="26751"/>
                      <a:pt x="15309" y="25981"/>
                    </a:cubicBezTo>
                    <a:lnTo>
                      <a:pt x="2309" y="24263"/>
                    </a:lnTo>
                    <a:close/>
                    <a:moveTo>
                      <a:pt x="1257" y="28007"/>
                    </a:moveTo>
                    <a:lnTo>
                      <a:pt x="1180" y="28674"/>
                    </a:lnTo>
                    <a:lnTo>
                      <a:pt x="14130" y="30392"/>
                    </a:lnTo>
                    <a:cubicBezTo>
                      <a:pt x="17745" y="31110"/>
                      <a:pt x="21207" y="32443"/>
                      <a:pt x="24361" y="34392"/>
                    </a:cubicBezTo>
                    <a:lnTo>
                      <a:pt x="24976" y="34777"/>
                    </a:lnTo>
                    <a:lnTo>
                      <a:pt x="25335" y="34187"/>
                    </a:lnTo>
                    <a:lnTo>
                      <a:pt x="24720" y="33802"/>
                    </a:lnTo>
                    <a:cubicBezTo>
                      <a:pt x="21489" y="31828"/>
                      <a:pt x="17950" y="30443"/>
                      <a:pt x="14258" y="29725"/>
                    </a:cubicBezTo>
                    <a:lnTo>
                      <a:pt x="1257" y="28007"/>
                    </a:lnTo>
                    <a:close/>
                    <a:moveTo>
                      <a:pt x="667" y="30520"/>
                    </a:moveTo>
                    <a:lnTo>
                      <a:pt x="591" y="31212"/>
                    </a:lnTo>
                    <a:lnTo>
                      <a:pt x="13566" y="32905"/>
                    </a:lnTo>
                    <a:cubicBezTo>
                      <a:pt x="17155" y="33623"/>
                      <a:pt x="20617" y="34982"/>
                      <a:pt x="23771" y="36905"/>
                    </a:cubicBezTo>
                    <a:lnTo>
                      <a:pt x="24412" y="37290"/>
                    </a:lnTo>
                    <a:lnTo>
                      <a:pt x="24746" y="36726"/>
                    </a:lnTo>
                    <a:lnTo>
                      <a:pt x="24130" y="36315"/>
                    </a:lnTo>
                    <a:cubicBezTo>
                      <a:pt x="20899" y="34341"/>
                      <a:pt x="17361" y="32956"/>
                      <a:pt x="13668" y="32238"/>
                    </a:cubicBezTo>
                    <a:lnTo>
                      <a:pt x="667" y="30520"/>
                    </a:lnTo>
                    <a:close/>
                    <a:moveTo>
                      <a:pt x="103" y="33059"/>
                    </a:moveTo>
                    <a:lnTo>
                      <a:pt x="1" y="33725"/>
                    </a:lnTo>
                    <a:lnTo>
                      <a:pt x="12950" y="35443"/>
                    </a:lnTo>
                    <a:cubicBezTo>
                      <a:pt x="16566" y="36136"/>
                      <a:pt x="20027" y="37495"/>
                      <a:pt x="23181" y="39418"/>
                    </a:cubicBezTo>
                    <a:lnTo>
                      <a:pt x="23797" y="39828"/>
                    </a:lnTo>
                    <a:lnTo>
                      <a:pt x="24156" y="39238"/>
                    </a:lnTo>
                    <a:lnTo>
                      <a:pt x="23515" y="38854"/>
                    </a:lnTo>
                    <a:cubicBezTo>
                      <a:pt x="20310" y="36879"/>
                      <a:pt x="16745" y="35495"/>
                      <a:pt x="13053" y="34777"/>
                    </a:cubicBezTo>
                    <a:lnTo>
                      <a:pt x="103" y="33059"/>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1020" name="Google Shape;1020;p21"/>
          <p:cNvGrpSpPr/>
          <p:nvPr/>
        </p:nvGrpSpPr>
        <p:grpSpPr>
          <a:xfrm rot="337778">
            <a:off x="10623227" y="-781960"/>
            <a:ext cx="2414701" cy="2495752"/>
            <a:chOff x="334100" y="971800"/>
            <a:chExt cx="1810984" cy="1871771"/>
          </a:xfrm>
        </p:grpSpPr>
        <p:sp>
          <p:nvSpPr>
            <p:cNvPr id="1021" name="Google Shape;1021;p21"/>
            <p:cNvSpPr/>
            <p:nvPr/>
          </p:nvSpPr>
          <p:spPr>
            <a:xfrm>
              <a:off x="341909" y="971800"/>
              <a:ext cx="1803175" cy="1871771"/>
            </a:xfrm>
            <a:custGeom>
              <a:avLst/>
              <a:gdLst/>
              <a:ahLst/>
              <a:cxnLst/>
              <a:rect l="l" t="t" r="r" b="b"/>
              <a:pathLst>
                <a:path w="88903" h="92285" extrusionOk="0">
                  <a:moveTo>
                    <a:pt x="44583" y="1"/>
                  </a:moveTo>
                  <a:cubicBezTo>
                    <a:pt x="44328" y="1"/>
                    <a:pt x="44071" y="83"/>
                    <a:pt x="43849" y="252"/>
                  </a:cubicBezTo>
                  <a:lnTo>
                    <a:pt x="0" y="33408"/>
                  </a:lnTo>
                  <a:lnTo>
                    <a:pt x="43131" y="91437"/>
                  </a:lnTo>
                  <a:cubicBezTo>
                    <a:pt x="43514" y="91989"/>
                    <a:pt x="44136" y="92284"/>
                    <a:pt x="44766" y="92284"/>
                  </a:cubicBezTo>
                  <a:cubicBezTo>
                    <a:pt x="45190" y="92284"/>
                    <a:pt x="45617" y="92151"/>
                    <a:pt x="45977" y="91873"/>
                  </a:cubicBezTo>
                  <a:lnTo>
                    <a:pt x="88261" y="59204"/>
                  </a:lnTo>
                  <a:cubicBezTo>
                    <a:pt x="88800" y="58794"/>
                    <a:pt x="88903" y="58050"/>
                    <a:pt x="88492" y="57512"/>
                  </a:cubicBezTo>
                  <a:lnTo>
                    <a:pt x="45541" y="483"/>
                  </a:lnTo>
                  <a:cubicBezTo>
                    <a:pt x="45300" y="167"/>
                    <a:pt x="44944" y="1"/>
                    <a:pt x="4458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22" name="Google Shape;1022;p21"/>
            <p:cNvSpPr/>
            <p:nvPr/>
          </p:nvSpPr>
          <p:spPr>
            <a:xfrm>
              <a:off x="336189" y="976911"/>
              <a:ext cx="1795894" cy="1820273"/>
            </a:xfrm>
            <a:custGeom>
              <a:avLst/>
              <a:gdLst/>
              <a:ahLst/>
              <a:cxnLst/>
              <a:rect l="l" t="t" r="r" b="b"/>
              <a:pathLst>
                <a:path w="88544" h="89746" extrusionOk="0">
                  <a:moveTo>
                    <a:pt x="44131" y="0"/>
                  </a:moveTo>
                  <a:lnTo>
                    <a:pt x="0" y="33258"/>
                  </a:lnTo>
                  <a:lnTo>
                    <a:pt x="46208" y="89415"/>
                  </a:lnTo>
                  <a:cubicBezTo>
                    <a:pt x="46378" y="89632"/>
                    <a:pt x="46632" y="89746"/>
                    <a:pt x="46886" y="89746"/>
                  </a:cubicBezTo>
                  <a:cubicBezTo>
                    <a:pt x="47053" y="89746"/>
                    <a:pt x="47219" y="89697"/>
                    <a:pt x="47362" y="89595"/>
                  </a:cubicBezTo>
                  <a:lnTo>
                    <a:pt x="88543" y="58952"/>
                  </a:lnTo>
                  <a:lnTo>
                    <a:pt x="44131"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1023" name="Google Shape;1023;p21"/>
            <p:cNvGrpSpPr/>
            <p:nvPr/>
          </p:nvGrpSpPr>
          <p:grpSpPr>
            <a:xfrm>
              <a:off x="1214129" y="978980"/>
              <a:ext cx="913828" cy="1211839"/>
              <a:chOff x="1214129" y="978980"/>
              <a:chExt cx="913828" cy="1211839"/>
            </a:xfrm>
          </p:grpSpPr>
          <p:sp>
            <p:nvSpPr>
              <p:cNvPr id="1024" name="Google Shape;1024;p21"/>
              <p:cNvSpPr/>
              <p:nvPr/>
            </p:nvSpPr>
            <p:spPr>
              <a:xfrm>
                <a:off x="1222973" y="978980"/>
                <a:ext cx="904985" cy="1199365"/>
              </a:xfrm>
              <a:custGeom>
                <a:avLst/>
                <a:gdLst/>
                <a:ahLst/>
                <a:cxnLst/>
                <a:rect l="l" t="t" r="r" b="b"/>
                <a:pathLst>
                  <a:path w="44619" h="59133" extrusionOk="0">
                    <a:moveTo>
                      <a:pt x="206" y="1"/>
                    </a:moveTo>
                    <a:lnTo>
                      <a:pt x="1" y="129"/>
                    </a:lnTo>
                    <a:lnTo>
                      <a:pt x="44439" y="59132"/>
                    </a:lnTo>
                    <a:lnTo>
                      <a:pt x="44618" y="58978"/>
                    </a:lnTo>
                    <a:lnTo>
                      <a:pt x="206"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25" name="Google Shape;1025;p21"/>
              <p:cNvSpPr/>
              <p:nvPr/>
            </p:nvSpPr>
            <p:spPr>
              <a:xfrm>
                <a:off x="1214129" y="991475"/>
                <a:ext cx="904985" cy="1199345"/>
              </a:xfrm>
              <a:custGeom>
                <a:avLst/>
                <a:gdLst/>
                <a:ahLst/>
                <a:cxnLst/>
                <a:rect l="l" t="t" r="r" b="b"/>
                <a:pathLst>
                  <a:path w="44619" h="59132" extrusionOk="0">
                    <a:moveTo>
                      <a:pt x="206" y="0"/>
                    </a:moveTo>
                    <a:lnTo>
                      <a:pt x="1" y="154"/>
                    </a:lnTo>
                    <a:lnTo>
                      <a:pt x="44439" y="59132"/>
                    </a:lnTo>
                    <a:lnTo>
                      <a:pt x="44618" y="59003"/>
                    </a:lnTo>
                    <a:lnTo>
                      <a:pt x="206"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1026" name="Google Shape;1026;p21"/>
            <p:cNvSpPr/>
            <p:nvPr/>
          </p:nvSpPr>
          <p:spPr>
            <a:xfrm>
              <a:off x="334100" y="1004578"/>
              <a:ext cx="1741293" cy="1810882"/>
            </a:xfrm>
            <a:custGeom>
              <a:avLst/>
              <a:gdLst/>
              <a:ahLst/>
              <a:cxnLst/>
              <a:rect l="l" t="t" r="r" b="b"/>
              <a:pathLst>
                <a:path w="85852" h="89283" extrusionOk="0">
                  <a:moveTo>
                    <a:pt x="42828" y="0"/>
                  </a:moveTo>
                  <a:cubicBezTo>
                    <a:pt x="42573" y="0"/>
                    <a:pt x="42317" y="82"/>
                    <a:pt x="42106" y="252"/>
                  </a:cubicBezTo>
                  <a:lnTo>
                    <a:pt x="1" y="31946"/>
                  </a:lnTo>
                  <a:lnTo>
                    <a:pt x="43131" y="89282"/>
                  </a:lnTo>
                  <a:lnTo>
                    <a:pt x="85210" y="57588"/>
                  </a:lnTo>
                  <a:cubicBezTo>
                    <a:pt x="85749" y="57178"/>
                    <a:pt x="85851" y="56409"/>
                    <a:pt x="85441" y="55870"/>
                  </a:cubicBezTo>
                  <a:lnTo>
                    <a:pt x="43798" y="482"/>
                  </a:lnTo>
                  <a:cubicBezTo>
                    <a:pt x="43557" y="166"/>
                    <a:pt x="43192" y="0"/>
                    <a:pt x="4282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27" name="Google Shape;1027;p21"/>
            <p:cNvSpPr/>
            <p:nvPr/>
          </p:nvSpPr>
          <p:spPr>
            <a:xfrm>
              <a:off x="373105" y="1605205"/>
              <a:ext cx="899265" cy="1180097"/>
            </a:xfrm>
            <a:custGeom>
              <a:avLst/>
              <a:gdLst/>
              <a:ahLst/>
              <a:cxnLst/>
              <a:rect l="l" t="t" r="r" b="b"/>
              <a:pathLst>
                <a:path w="44337" h="58183" extrusionOk="0">
                  <a:moveTo>
                    <a:pt x="1155" y="0"/>
                  </a:moveTo>
                  <a:lnTo>
                    <a:pt x="1" y="872"/>
                  </a:lnTo>
                  <a:lnTo>
                    <a:pt x="43157" y="58183"/>
                  </a:lnTo>
                  <a:lnTo>
                    <a:pt x="44337" y="57311"/>
                  </a:lnTo>
                  <a:lnTo>
                    <a:pt x="1155"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28" name="Google Shape;1028;p21"/>
            <p:cNvSpPr/>
            <p:nvPr/>
          </p:nvSpPr>
          <p:spPr>
            <a:xfrm>
              <a:off x="762685" y="1424197"/>
              <a:ext cx="916931" cy="993396"/>
            </a:xfrm>
            <a:custGeom>
              <a:avLst/>
              <a:gdLst/>
              <a:ahLst/>
              <a:cxnLst/>
              <a:rect l="l" t="t" r="r" b="b"/>
              <a:pathLst>
                <a:path w="45208" h="48978" extrusionOk="0">
                  <a:moveTo>
                    <a:pt x="19206" y="1"/>
                  </a:moveTo>
                  <a:lnTo>
                    <a:pt x="0" y="14463"/>
                  </a:lnTo>
                  <a:lnTo>
                    <a:pt x="26001" y="48978"/>
                  </a:lnTo>
                  <a:lnTo>
                    <a:pt x="45208" y="34515"/>
                  </a:lnTo>
                  <a:lnTo>
                    <a:pt x="19206" y="1"/>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1029" name="Google Shape;1029;p21"/>
          <p:cNvSpPr txBox="1">
            <a:spLocks noGrp="1"/>
          </p:cNvSpPr>
          <p:nvPr>
            <p:ph type="title"/>
          </p:nvPr>
        </p:nvSpPr>
        <p:spPr>
          <a:xfrm>
            <a:off x="3006800" y="778467"/>
            <a:ext cx="6178400" cy="540800"/>
          </a:xfrm>
          <a:prstGeom prst="rect">
            <a:avLst/>
          </a:prstGeom>
          <a:effectLst>
            <a:outerShdw dist="28575" dir="1920000" algn="bl" rotWithShape="0">
              <a:schemeClr val="accent1"/>
            </a:outerShdw>
          </a:effectLst>
        </p:spPr>
        <p:txBody>
          <a:bodyPr spcFirstLastPara="1" wrap="square" lIns="91425" tIns="91425" rIns="91425" bIns="91425" anchor="ctr" anchorCtr="0">
            <a:noAutofit/>
          </a:bodyPr>
          <a:lstStyle>
            <a:lvl1pPr lvl="0" algn="ctr" rtl="0">
              <a:spcBef>
                <a:spcPts val="0"/>
              </a:spcBef>
              <a:spcAft>
                <a:spcPts val="0"/>
              </a:spcAft>
              <a:buSzPts val="2500"/>
              <a:buNone/>
              <a:defRPr/>
            </a:lvl1pPr>
            <a:lvl2pPr lvl="1" rtl="0">
              <a:spcBef>
                <a:spcPts val="0"/>
              </a:spcBef>
              <a:spcAft>
                <a:spcPts val="0"/>
              </a:spcAft>
              <a:buSzPts val="2500"/>
              <a:buNone/>
              <a:defRPr sz="3333"/>
            </a:lvl2pPr>
            <a:lvl3pPr lvl="2" rtl="0">
              <a:spcBef>
                <a:spcPts val="0"/>
              </a:spcBef>
              <a:spcAft>
                <a:spcPts val="0"/>
              </a:spcAft>
              <a:buSzPts val="2500"/>
              <a:buNone/>
              <a:defRPr sz="3333"/>
            </a:lvl3pPr>
            <a:lvl4pPr lvl="3" rtl="0">
              <a:spcBef>
                <a:spcPts val="0"/>
              </a:spcBef>
              <a:spcAft>
                <a:spcPts val="0"/>
              </a:spcAft>
              <a:buSzPts val="2500"/>
              <a:buNone/>
              <a:defRPr sz="3333"/>
            </a:lvl4pPr>
            <a:lvl5pPr lvl="4" rtl="0">
              <a:spcBef>
                <a:spcPts val="0"/>
              </a:spcBef>
              <a:spcAft>
                <a:spcPts val="0"/>
              </a:spcAft>
              <a:buSzPts val="2500"/>
              <a:buNone/>
              <a:defRPr sz="3333"/>
            </a:lvl5pPr>
            <a:lvl6pPr lvl="5" rtl="0">
              <a:spcBef>
                <a:spcPts val="0"/>
              </a:spcBef>
              <a:spcAft>
                <a:spcPts val="0"/>
              </a:spcAft>
              <a:buSzPts val="2500"/>
              <a:buNone/>
              <a:defRPr sz="3333"/>
            </a:lvl6pPr>
            <a:lvl7pPr lvl="6" rtl="0">
              <a:spcBef>
                <a:spcPts val="0"/>
              </a:spcBef>
              <a:spcAft>
                <a:spcPts val="0"/>
              </a:spcAft>
              <a:buSzPts val="2500"/>
              <a:buNone/>
              <a:defRPr sz="3333"/>
            </a:lvl7pPr>
            <a:lvl8pPr lvl="7" rtl="0">
              <a:spcBef>
                <a:spcPts val="0"/>
              </a:spcBef>
              <a:spcAft>
                <a:spcPts val="0"/>
              </a:spcAft>
              <a:buSzPts val="2500"/>
              <a:buNone/>
              <a:defRPr sz="3333"/>
            </a:lvl8pPr>
            <a:lvl9pPr lvl="8" rtl="0">
              <a:spcBef>
                <a:spcPts val="0"/>
              </a:spcBef>
              <a:spcAft>
                <a:spcPts val="0"/>
              </a:spcAft>
              <a:buSzPts val="2500"/>
              <a:buNone/>
              <a:defRPr sz="3333"/>
            </a:lvl9pPr>
          </a:lstStyle>
          <a:p>
            <a:endParaRPr/>
          </a:p>
        </p:txBody>
      </p:sp>
    </p:spTree>
    <p:extLst>
      <p:ext uri="{BB962C8B-B14F-4D97-AF65-F5344CB8AC3E}">
        <p14:creationId xmlns:p14="http://schemas.microsoft.com/office/powerpoint/2010/main" val="1718311668"/>
      </p:ext>
    </p:extLst>
  </p:cSld>
  <p:clrMapOvr>
    <a:masterClrMapping/>
  </p:clrMapOvr>
</p:sldLayout>
</file>

<file path=ppt/slideLayouts/slideLayout229.xml><?xml version="1.0" encoding="utf-8"?>
<p:sldLayout xmlns:a="http://schemas.openxmlformats.org/drawingml/2006/main" xmlns:r="http://schemas.openxmlformats.org/officeDocument/2006/relationships" xmlns:p="http://schemas.openxmlformats.org/presentationml/2006/main" matchingName="Title and four columns">
  <p:cSld name="Title and four columns">
    <p:spTree>
      <p:nvGrpSpPr>
        <p:cNvPr id="1" name="Shape 1306"/>
        <p:cNvGrpSpPr/>
        <p:nvPr/>
      </p:nvGrpSpPr>
      <p:grpSpPr>
        <a:xfrm>
          <a:off x="0" y="0"/>
          <a:ext cx="0" cy="0"/>
          <a:chOff x="0" y="0"/>
          <a:chExt cx="0" cy="0"/>
        </a:xfrm>
      </p:grpSpPr>
      <p:pic>
        <p:nvPicPr>
          <p:cNvPr id="1307" name="Google Shape;1307;p26"/>
          <p:cNvPicPr preferRelativeResize="0"/>
          <p:nvPr/>
        </p:nvPicPr>
        <p:blipFill>
          <a:blip r:embed="rId2">
            <a:alphaModFix/>
          </a:blip>
          <a:stretch>
            <a:fillRect/>
          </a:stretch>
        </p:blipFill>
        <p:spPr>
          <a:xfrm>
            <a:off x="-75466" y="-36433"/>
            <a:ext cx="12342935" cy="7005332"/>
          </a:xfrm>
          <a:prstGeom prst="rect">
            <a:avLst/>
          </a:prstGeom>
          <a:noFill/>
          <a:ln>
            <a:noFill/>
          </a:ln>
        </p:spPr>
      </p:pic>
      <p:grpSp>
        <p:nvGrpSpPr>
          <p:cNvPr id="1308" name="Google Shape;1308;p26"/>
          <p:cNvGrpSpPr/>
          <p:nvPr/>
        </p:nvGrpSpPr>
        <p:grpSpPr>
          <a:xfrm rot="337778">
            <a:off x="-830923" y="5149823"/>
            <a:ext cx="2414701" cy="2495752"/>
            <a:chOff x="334100" y="971800"/>
            <a:chExt cx="1810984" cy="1871771"/>
          </a:xfrm>
        </p:grpSpPr>
        <p:sp>
          <p:nvSpPr>
            <p:cNvPr id="1309" name="Google Shape;1309;p26"/>
            <p:cNvSpPr/>
            <p:nvPr/>
          </p:nvSpPr>
          <p:spPr>
            <a:xfrm>
              <a:off x="341909" y="971800"/>
              <a:ext cx="1803175" cy="1871771"/>
            </a:xfrm>
            <a:custGeom>
              <a:avLst/>
              <a:gdLst/>
              <a:ahLst/>
              <a:cxnLst/>
              <a:rect l="l" t="t" r="r" b="b"/>
              <a:pathLst>
                <a:path w="88903" h="92285" extrusionOk="0">
                  <a:moveTo>
                    <a:pt x="44583" y="1"/>
                  </a:moveTo>
                  <a:cubicBezTo>
                    <a:pt x="44328" y="1"/>
                    <a:pt x="44071" y="83"/>
                    <a:pt x="43849" y="252"/>
                  </a:cubicBezTo>
                  <a:lnTo>
                    <a:pt x="0" y="33408"/>
                  </a:lnTo>
                  <a:lnTo>
                    <a:pt x="43131" y="91437"/>
                  </a:lnTo>
                  <a:cubicBezTo>
                    <a:pt x="43514" y="91989"/>
                    <a:pt x="44136" y="92284"/>
                    <a:pt x="44766" y="92284"/>
                  </a:cubicBezTo>
                  <a:cubicBezTo>
                    <a:pt x="45190" y="92284"/>
                    <a:pt x="45617" y="92151"/>
                    <a:pt x="45977" y="91873"/>
                  </a:cubicBezTo>
                  <a:lnTo>
                    <a:pt x="88261" y="59204"/>
                  </a:lnTo>
                  <a:cubicBezTo>
                    <a:pt x="88800" y="58794"/>
                    <a:pt x="88903" y="58050"/>
                    <a:pt x="88492" y="57512"/>
                  </a:cubicBezTo>
                  <a:lnTo>
                    <a:pt x="45541" y="483"/>
                  </a:lnTo>
                  <a:cubicBezTo>
                    <a:pt x="45300" y="167"/>
                    <a:pt x="44944" y="1"/>
                    <a:pt x="4458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10" name="Google Shape;1310;p26"/>
            <p:cNvSpPr/>
            <p:nvPr/>
          </p:nvSpPr>
          <p:spPr>
            <a:xfrm>
              <a:off x="336189" y="976911"/>
              <a:ext cx="1795894" cy="1820273"/>
            </a:xfrm>
            <a:custGeom>
              <a:avLst/>
              <a:gdLst/>
              <a:ahLst/>
              <a:cxnLst/>
              <a:rect l="l" t="t" r="r" b="b"/>
              <a:pathLst>
                <a:path w="88544" h="89746" extrusionOk="0">
                  <a:moveTo>
                    <a:pt x="44131" y="0"/>
                  </a:moveTo>
                  <a:lnTo>
                    <a:pt x="0" y="33258"/>
                  </a:lnTo>
                  <a:lnTo>
                    <a:pt x="46208" y="89415"/>
                  </a:lnTo>
                  <a:cubicBezTo>
                    <a:pt x="46378" y="89632"/>
                    <a:pt x="46632" y="89746"/>
                    <a:pt x="46886" y="89746"/>
                  </a:cubicBezTo>
                  <a:cubicBezTo>
                    <a:pt x="47053" y="89746"/>
                    <a:pt x="47219" y="89697"/>
                    <a:pt x="47362" y="89595"/>
                  </a:cubicBezTo>
                  <a:lnTo>
                    <a:pt x="88543" y="58952"/>
                  </a:lnTo>
                  <a:lnTo>
                    <a:pt x="44131"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1311" name="Google Shape;1311;p26"/>
            <p:cNvGrpSpPr/>
            <p:nvPr/>
          </p:nvGrpSpPr>
          <p:grpSpPr>
            <a:xfrm>
              <a:off x="1214129" y="978980"/>
              <a:ext cx="913828" cy="1211839"/>
              <a:chOff x="1214129" y="978980"/>
              <a:chExt cx="913828" cy="1211839"/>
            </a:xfrm>
          </p:grpSpPr>
          <p:sp>
            <p:nvSpPr>
              <p:cNvPr id="1312" name="Google Shape;1312;p26"/>
              <p:cNvSpPr/>
              <p:nvPr/>
            </p:nvSpPr>
            <p:spPr>
              <a:xfrm>
                <a:off x="1222973" y="978980"/>
                <a:ext cx="904985" cy="1199365"/>
              </a:xfrm>
              <a:custGeom>
                <a:avLst/>
                <a:gdLst/>
                <a:ahLst/>
                <a:cxnLst/>
                <a:rect l="l" t="t" r="r" b="b"/>
                <a:pathLst>
                  <a:path w="44619" h="59133" extrusionOk="0">
                    <a:moveTo>
                      <a:pt x="206" y="1"/>
                    </a:moveTo>
                    <a:lnTo>
                      <a:pt x="1" y="129"/>
                    </a:lnTo>
                    <a:lnTo>
                      <a:pt x="44439" y="59132"/>
                    </a:lnTo>
                    <a:lnTo>
                      <a:pt x="44618" y="58978"/>
                    </a:lnTo>
                    <a:lnTo>
                      <a:pt x="206"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13" name="Google Shape;1313;p26"/>
              <p:cNvSpPr/>
              <p:nvPr/>
            </p:nvSpPr>
            <p:spPr>
              <a:xfrm>
                <a:off x="1214129" y="991475"/>
                <a:ext cx="904985" cy="1199345"/>
              </a:xfrm>
              <a:custGeom>
                <a:avLst/>
                <a:gdLst/>
                <a:ahLst/>
                <a:cxnLst/>
                <a:rect l="l" t="t" r="r" b="b"/>
                <a:pathLst>
                  <a:path w="44619" h="59132" extrusionOk="0">
                    <a:moveTo>
                      <a:pt x="206" y="0"/>
                    </a:moveTo>
                    <a:lnTo>
                      <a:pt x="1" y="154"/>
                    </a:lnTo>
                    <a:lnTo>
                      <a:pt x="44439" y="59132"/>
                    </a:lnTo>
                    <a:lnTo>
                      <a:pt x="44618" y="59003"/>
                    </a:lnTo>
                    <a:lnTo>
                      <a:pt x="206"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1314" name="Google Shape;1314;p26"/>
            <p:cNvSpPr/>
            <p:nvPr/>
          </p:nvSpPr>
          <p:spPr>
            <a:xfrm>
              <a:off x="334100" y="1004578"/>
              <a:ext cx="1741293" cy="1810882"/>
            </a:xfrm>
            <a:custGeom>
              <a:avLst/>
              <a:gdLst/>
              <a:ahLst/>
              <a:cxnLst/>
              <a:rect l="l" t="t" r="r" b="b"/>
              <a:pathLst>
                <a:path w="85852" h="89283" extrusionOk="0">
                  <a:moveTo>
                    <a:pt x="42828" y="0"/>
                  </a:moveTo>
                  <a:cubicBezTo>
                    <a:pt x="42573" y="0"/>
                    <a:pt x="42317" y="82"/>
                    <a:pt x="42106" y="252"/>
                  </a:cubicBezTo>
                  <a:lnTo>
                    <a:pt x="1" y="31946"/>
                  </a:lnTo>
                  <a:lnTo>
                    <a:pt x="43131" y="89282"/>
                  </a:lnTo>
                  <a:lnTo>
                    <a:pt x="85210" y="57588"/>
                  </a:lnTo>
                  <a:cubicBezTo>
                    <a:pt x="85749" y="57178"/>
                    <a:pt x="85851" y="56409"/>
                    <a:pt x="85441" y="55870"/>
                  </a:cubicBezTo>
                  <a:lnTo>
                    <a:pt x="43798" y="482"/>
                  </a:lnTo>
                  <a:cubicBezTo>
                    <a:pt x="43557" y="166"/>
                    <a:pt x="43192" y="0"/>
                    <a:pt x="4282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15" name="Google Shape;1315;p26"/>
            <p:cNvSpPr/>
            <p:nvPr/>
          </p:nvSpPr>
          <p:spPr>
            <a:xfrm>
              <a:off x="373105" y="1605205"/>
              <a:ext cx="899265" cy="1180097"/>
            </a:xfrm>
            <a:custGeom>
              <a:avLst/>
              <a:gdLst/>
              <a:ahLst/>
              <a:cxnLst/>
              <a:rect l="l" t="t" r="r" b="b"/>
              <a:pathLst>
                <a:path w="44337" h="58183" extrusionOk="0">
                  <a:moveTo>
                    <a:pt x="1155" y="0"/>
                  </a:moveTo>
                  <a:lnTo>
                    <a:pt x="1" y="872"/>
                  </a:lnTo>
                  <a:lnTo>
                    <a:pt x="43157" y="58183"/>
                  </a:lnTo>
                  <a:lnTo>
                    <a:pt x="44337" y="57311"/>
                  </a:lnTo>
                  <a:lnTo>
                    <a:pt x="1155"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16" name="Google Shape;1316;p26"/>
            <p:cNvSpPr/>
            <p:nvPr/>
          </p:nvSpPr>
          <p:spPr>
            <a:xfrm>
              <a:off x="762685" y="1424197"/>
              <a:ext cx="916931" cy="993396"/>
            </a:xfrm>
            <a:custGeom>
              <a:avLst/>
              <a:gdLst/>
              <a:ahLst/>
              <a:cxnLst/>
              <a:rect l="l" t="t" r="r" b="b"/>
              <a:pathLst>
                <a:path w="45208" h="48978" extrusionOk="0">
                  <a:moveTo>
                    <a:pt x="19206" y="1"/>
                  </a:moveTo>
                  <a:lnTo>
                    <a:pt x="0" y="14463"/>
                  </a:lnTo>
                  <a:lnTo>
                    <a:pt x="26001" y="48978"/>
                  </a:lnTo>
                  <a:lnTo>
                    <a:pt x="45208" y="34515"/>
                  </a:lnTo>
                  <a:lnTo>
                    <a:pt x="19206" y="1"/>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17" name="Google Shape;1317;p26"/>
          <p:cNvGrpSpPr/>
          <p:nvPr/>
        </p:nvGrpSpPr>
        <p:grpSpPr>
          <a:xfrm rot="2379605">
            <a:off x="-247576" y="-1027729"/>
            <a:ext cx="2284019" cy="3482937"/>
            <a:chOff x="7518282" y="2373612"/>
            <a:chExt cx="1544209" cy="2355088"/>
          </a:xfrm>
        </p:grpSpPr>
        <p:sp>
          <p:nvSpPr>
            <p:cNvPr id="1318" name="Google Shape;1318;p26"/>
            <p:cNvSpPr/>
            <p:nvPr/>
          </p:nvSpPr>
          <p:spPr>
            <a:xfrm rot="718822">
              <a:off x="7689615" y="3249120"/>
              <a:ext cx="1111866" cy="1379201"/>
            </a:xfrm>
            <a:custGeom>
              <a:avLst/>
              <a:gdLst/>
              <a:ahLst/>
              <a:cxnLst/>
              <a:rect l="l" t="t" r="r" b="b"/>
              <a:pathLst>
                <a:path w="48158" h="59737" extrusionOk="0">
                  <a:moveTo>
                    <a:pt x="39340" y="1"/>
                  </a:moveTo>
                  <a:cubicBezTo>
                    <a:pt x="38303" y="1"/>
                    <a:pt x="37263" y="153"/>
                    <a:pt x="36285" y="451"/>
                  </a:cubicBezTo>
                  <a:cubicBezTo>
                    <a:pt x="32695" y="1579"/>
                    <a:pt x="29823" y="4272"/>
                    <a:pt x="27259" y="7016"/>
                  </a:cubicBezTo>
                  <a:cubicBezTo>
                    <a:pt x="20361" y="14401"/>
                    <a:pt x="14874" y="22940"/>
                    <a:pt x="10489" y="32043"/>
                  </a:cubicBezTo>
                  <a:cubicBezTo>
                    <a:pt x="8976" y="35197"/>
                    <a:pt x="7591" y="37427"/>
                    <a:pt x="5873" y="40505"/>
                  </a:cubicBezTo>
                  <a:cubicBezTo>
                    <a:pt x="2185" y="47138"/>
                    <a:pt x="1874" y="57072"/>
                    <a:pt x="8" y="59727"/>
                  </a:cubicBezTo>
                  <a:lnTo>
                    <a:pt x="8" y="59727"/>
                  </a:lnTo>
                  <a:cubicBezTo>
                    <a:pt x="9880" y="45729"/>
                    <a:pt x="25415" y="30630"/>
                    <a:pt x="38721" y="19888"/>
                  </a:cubicBezTo>
                  <a:cubicBezTo>
                    <a:pt x="41311" y="17811"/>
                    <a:pt x="44029" y="15708"/>
                    <a:pt x="45773" y="12888"/>
                  </a:cubicBezTo>
                  <a:cubicBezTo>
                    <a:pt x="47542" y="10041"/>
                    <a:pt x="48157" y="6246"/>
                    <a:pt x="46388" y="3426"/>
                  </a:cubicBezTo>
                  <a:cubicBezTo>
                    <a:pt x="44910" y="1106"/>
                    <a:pt x="42136" y="1"/>
                    <a:pt x="39340" y="1"/>
                  </a:cubicBezTo>
                  <a:close/>
                  <a:moveTo>
                    <a:pt x="8" y="59727"/>
                  </a:moveTo>
                  <a:lnTo>
                    <a:pt x="8" y="59727"/>
                  </a:lnTo>
                  <a:cubicBezTo>
                    <a:pt x="5" y="59730"/>
                    <a:pt x="3" y="59733"/>
                    <a:pt x="1" y="59736"/>
                  </a:cubicBezTo>
                  <a:lnTo>
                    <a:pt x="1" y="59736"/>
                  </a:lnTo>
                  <a:cubicBezTo>
                    <a:pt x="3" y="59733"/>
                    <a:pt x="5" y="59730"/>
                    <a:pt x="8" y="59727"/>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19" name="Google Shape;1319;p26"/>
            <p:cNvSpPr/>
            <p:nvPr/>
          </p:nvSpPr>
          <p:spPr>
            <a:xfrm rot="718822">
              <a:off x="7649292" y="3211149"/>
              <a:ext cx="1111843" cy="1378947"/>
            </a:xfrm>
            <a:custGeom>
              <a:avLst/>
              <a:gdLst/>
              <a:ahLst/>
              <a:cxnLst/>
              <a:rect l="l" t="t" r="r" b="b"/>
              <a:pathLst>
                <a:path w="48157" h="59726" extrusionOk="0">
                  <a:moveTo>
                    <a:pt x="39365" y="0"/>
                  </a:moveTo>
                  <a:cubicBezTo>
                    <a:pt x="38317" y="0"/>
                    <a:pt x="37267" y="157"/>
                    <a:pt x="36285" y="466"/>
                  </a:cubicBezTo>
                  <a:cubicBezTo>
                    <a:pt x="32695" y="1569"/>
                    <a:pt x="29823" y="4261"/>
                    <a:pt x="27258" y="7005"/>
                  </a:cubicBezTo>
                  <a:cubicBezTo>
                    <a:pt x="20361" y="14390"/>
                    <a:pt x="14873" y="22929"/>
                    <a:pt x="10488" y="32032"/>
                  </a:cubicBezTo>
                  <a:cubicBezTo>
                    <a:pt x="8975" y="35186"/>
                    <a:pt x="7591" y="37417"/>
                    <a:pt x="5873" y="40494"/>
                  </a:cubicBezTo>
                  <a:cubicBezTo>
                    <a:pt x="2180" y="47161"/>
                    <a:pt x="1872" y="57085"/>
                    <a:pt x="1" y="59726"/>
                  </a:cubicBezTo>
                  <a:lnTo>
                    <a:pt x="1" y="59726"/>
                  </a:lnTo>
                  <a:cubicBezTo>
                    <a:pt x="9873" y="45751"/>
                    <a:pt x="25412" y="30622"/>
                    <a:pt x="38721" y="19878"/>
                  </a:cubicBezTo>
                  <a:cubicBezTo>
                    <a:pt x="41310" y="17801"/>
                    <a:pt x="44029" y="15698"/>
                    <a:pt x="45772" y="12877"/>
                  </a:cubicBezTo>
                  <a:cubicBezTo>
                    <a:pt x="47542" y="10031"/>
                    <a:pt x="48157" y="6236"/>
                    <a:pt x="46362" y="3415"/>
                  </a:cubicBezTo>
                  <a:cubicBezTo>
                    <a:pt x="44909" y="1106"/>
                    <a:pt x="42145" y="0"/>
                    <a:pt x="3936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20" name="Google Shape;1320;p26"/>
            <p:cNvSpPr/>
            <p:nvPr/>
          </p:nvSpPr>
          <p:spPr>
            <a:xfrm rot="718822">
              <a:off x="8428587" y="3328473"/>
              <a:ext cx="409048" cy="200495"/>
            </a:xfrm>
            <a:custGeom>
              <a:avLst/>
              <a:gdLst/>
              <a:ahLst/>
              <a:cxnLst/>
              <a:rect l="l" t="t" r="r" b="b"/>
              <a:pathLst>
                <a:path w="17717" h="8684" extrusionOk="0">
                  <a:moveTo>
                    <a:pt x="13244" y="85"/>
                  </a:moveTo>
                  <a:cubicBezTo>
                    <a:pt x="13109" y="85"/>
                    <a:pt x="12983" y="218"/>
                    <a:pt x="13050" y="351"/>
                  </a:cubicBezTo>
                  <a:cubicBezTo>
                    <a:pt x="13050" y="377"/>
                    <a:pt x="13075" y="403"/>
                    <a:pt x="13101" y="428"/>
                  </a:cubicBezTo>
                  <a:cubicBezTo>
                    <a:pt x="13139" y="454"/>
                    <a:pt x="13184" y="467"/>
                    <a:pt x="13229" y="467"/>
                  </a:cubicBezTo>
                  <a:cubicBezTo>
                    <a:pt x="13274" y="467"/>
                    <a:pt x="13319" y="454"/>
                    <a:pt x="13357" y="428"/>
                  </a:cubicBezTo>
                  <a:cubicBezTo>
                    <a:pt x="13511" y="351"/>
                    <a:pt x="13460" y="146"/>
                    <a:pt x="13306" y="95"/>
                  </a:cubicBezTo>
                  <a:cubicBezTo>
                    <a:pt x="13285" y="88"/>
                    <a:pt x="13264" y="85"/>
                    <a:pt x="13244" y="85"/>
                  </a:cubicBezTo>
                  <a:close/>
                  <a:moveTo>
                    <a:pt x="9983" y="0"/>
                  </a:moveTo>
                  <a:cubicBezTo>
                    <a:pt x="9903" y="0"/>
                    <a:pt x="9827" y="28"/>
                    <a:pt x="9767" y="95"/>
                  </a:cubicBezTo>
                  <a:cubicBezTo>
                    <a:pt x="9742" y="121"/>
                    <a:pt x="9716" y="172"/>
                    <a:pt x="9690" y="223"/>
                  </a:cubicBezTo>
                  <a:cubicBezTo>
                    <a:pt x="9639" y="403"/>
                    <a:pt x="9690" y="582"/>
                    <a:pt x="9844" y="685"/>
                  </a:cubicBezTo>
                  <a:cubicBezTo>
                    <a:pt x="9910" y="731"/>
                    <a:pt x="9982" y="752"/>
                    <a:pt x="10050" y="752"/>
                  </a:cubicBezTo>
                  <a:cubicBezTo>
                    <a:pt x="10249" y="752"/>
                    <a:pt x="10428" y="580"/>
                    <a:pt x="10408" y="351"/>
                  </a:cubicBezTo>
                  <a:cubicBezTo>
                    <a:pt x="10390" y="169"/>
                    <a:pt x="10178" y="0"/>
                    <a:pt x="9983" y="0"/>
                  </a:cubicBezTo>
                  <a:close/>
                  <a:moveTo>
                    <a:pt x="7556" y="654"/>
                  </a:moveTo>
                  <a:cubicBezTo>
                    <a:pt x="7486" y="654"/>
                    <a:pt x="7412" y="721"/>
                    <a:pt x="7434" y="787"/>
                  </a:cubicBezTo>
                  <a:lnTo>
                    <a:pt x="7434" y="813"/>
                  </a:lnTo>
                  <a:cubicBezTo>
                    <a:pt x="7460" y="839"/>
                    <a:pt x="7460" y="839"/>
                    <a:pt x="7460" y="839"/>
                  </a:cubicBezTo>
                  <a:cubicBezTo>
                    <a:pt x="7485" y="864"/>
                    <a:pt x="7517" y="877"/>
                    <a:pt x="7546" y="877"/>
                  </a:cubicBezTo>
                  <a:cubicBezTo>
                    <a:pt x="7575" y="877"/>
                    <a:pt x="7601" y="864"/>
                    <a:pt x="7613" y="839"/>
                  </a:cubicBezTo>
                  <a:cubicBezTo>
                    <a:pt x="7690" y="787"/>
                    <a:pt x="7690" y="685"/>
                    <a:pt x="7588" y="659"/>
                  </a:cubicBezTo>
                  <a:cubicBezTo>
                    <a:pt x="7578" y="656"/>
                    <a:pt x="7567" y="654"/>
                    <a:pt x="7556" y="654"/>
                  </a:cubicBezTo>
                  <a:close/>
                  <a:moveTo>
                    <a:pt x="12799" y="1638"/>
                  </a:moveTo>
                  <a:cubicBezTo>
                    <a:pt x="12396" y="1638"/>
                    <a:pt x="11973" y="2067"/>
                    <a:pt x="12178" y="2454"/>
                  </a:cubicBezTo>
                  <a:lnTo>
                    <a:pt x="12152" y="2454"/>
                  </a:lnTo>
                  <a:cubicBezTo>
                    <a:pt x="12203" y="2531"/>
                    <a:pt x="12255" y="2582"/>
                    <a:pt x="12306" y="2634"/>
                  </a:cubicBezTo>
                  <a:cubicBezTo>
                    <a:pt x="12435" y="2734"/>
                    <a:pt x="12595" y="2786"/>
                    <a:pt x="12756" y="2786"/>
                  </a:cubicBezTo>
                  <a:cubicBezTo>
                    <a:pt x="12885" y="2786"/>
                    <a:pt x="13013" y="2753"/>
                    <a:pt x="13127" y="2685"/>
                  </a:cubicBezTo>
                  <a:cubicBezTo>
                    <a:pt x="13511" y="2403"/>
                    <a:pt x="13409" y="1787"/>
                    <a:pt x="12947" y="1659"/>
                  </a:cubicBezTo>
                  <a:cubicBezTo>
                    <a:pt x="12899" y="1645"/>
                    <a:pt x="12849" y="1638"/>
                    <a:pt x="12799" y="1638"/>
                  </a:cubicBezTo>
                  <a:close/>
                  <a:moveTo>
                    <a:pt x="6278" y="2155"/>
                  </a:moveTo>
                  <a:cubicBezTo>
                    <a:pt x="6196" y="2155"/>
                    <a:pt x="6115" y="2183"/>
                    <a:pt x="6049" y="2249"/>
                  </a:cubicBezTo>
                  <a:lnTo>
                    <a:pt x="6075" y="2249"/>
                  </a:lnTo>
                  <a:cubicBezTo>
                    <a:pt x="6049" y="2275"/>
                    <a:pt x="6024" y="2326"/>
                    <a:pt x="5998" y="2377"/>
                  </a:cubicBezTo>
                  <a:cubicBezTo>
                    <a:pt x="5947" y="2557"/>
                    <a:pt x="5998" y="2736"/>
                    <a:pt x="6152" y="2839"/>
                  </a:cubicBezTo>
                  <a:cubicBezTo>
                    <a:pt x="6212" y="2886"/>
                    <a:pt x="6279" y="2906"/>
                    <a:pt x="6345" y="2906"/>
                  </a:cubicBezTo>
                  <a:cubicBezTo>
                    <a:pt x="6532" y="2906"/>
                    <a:pt x="6709" y="2740"/>
                    <a:pt x="6690" y="2531"/>
                  </a:cubicBezTo>
                  <a:cubicBezTo>
                    <a:pt x="6690" y="2330"/>
                    <a:pt x="6481" y="2155"/>
                    <a:pt x="6278" y="2155"/>
                  </a:cubicBezTo>
                  <a:close/>
                  <a:moveTo>
                    <a:pt x="15296" y="2488"/>
                  </a:moveTo>
                  <a:cubicBezTo>
                    <a:pt x="15012" y="2488"/>
                    <a:pt x="14712" y="2798"/>
                    <a:pt x="14870" y="3070"/>
                  </a:cubicBezTo>
                  <a:cubicBezTo>
                    <a:pt x="14896" y="3121"/>
                    <a:pt x="14922" y="3146"/>
                    <a:pt x="14947" y="3198"/>
                  </a:cubicBezTo>
                  <a:cubicBezTo>
                    <a:pt x="15046" y="3268"/>
                    <a:pt x="15152" y="3308"/>
                    <a:pt x="15258" y="3308"/>
                  </a:cubicBezTo>
                  <a:cubicBezTo>
                    <a:pt x="15344" y="3308"/>
                    <a:pt x="15430" y="3281"/>
                    <a:pt x="15511" y="3223"/>
                  </a:cubicBezTo>
                  <a:cubicBezTo>
                    <a:pt x="15793" y="3044"/>
                    <a:pt x="15716" y="2608"/>
                    <a:pt x="15409" y="2505"/>
                  </a:cubicBezTo>
                  <a:cubicBezTo>
                    <a:pt x="15372" y="2493"/>
                    <a:pt x="15334" y="2488"/>
                    <a:pt x="15296" y="2488"/>
                  </a:cubicBezTo>
                  <a:close/>
                  <a:moveTo>
                    <a:pt x="3455" y="3035"/>
                  </a:moveTo>
                  <a:cubicBezTo>
                    <a:pt x="3318" y="3035"/>
                    <a:pt x="3186" y="3190"/>
                    <a:pt x="3254" y="3326"/>
                  </a:cubicBezTo>
                  <a:cubicBezTo>
                    <a:pt x="3254" y="3352"/>
                    <a:pt x="3280" y="3352"/>
                    <a:pt x="3306" y="3377"/>
                  </a:cubicBezTo>
                  <a:cubicBezTo>
                    <a:pt x="3348" y="3420"/>
                    <a:pt x="3398" y="3439"/>
                    <a:pt x="3447" y="3439"/>
                  </a:cubicBezTo>
                  <a:cubicBezTo>
                    <a:pt x="3488" y="3439"/>
                    <a:pt x="3527" y="3426"/>
                    <a:pt x="3562" y="3403"/>
                  </a:cubicBezTo>
                  <a:cubicBezTo>
                    <a:pt x="3690" y="3300"/>
                    <a:pt x="3665" y="3095"/>
                    <a:pt x="3511" y="3044"/>
                  </a:cubicBezTo>
                  <a:cubicBezTo>
                    <a:pt x="3492" y="3038"/>
                    <a:pt x="3474" y="3035"/>
                    <a:pt x="3455" y="3035"/>
                  </a:cubicBezTo>
                  <a:close/>
                  <a:moveTo>
                    <a:pt x="10101" y="2744"/>
                  </a:moveTo>
                  <a:cubicBezTo>
                    <a:pt x="10028" y="2744"/>
                    <a:pt x="9956" y="2766"/>
                    <a:pt x="9894" y="2817"/>
                  </a:cubicBezTo>
                  <a:lnTo>
                    <a:pt x="9894" y="2817"/>
                  </a:lnTo>
                  <a:cubicBezTo>
                    <a:pt x="9894" y="2816"/>
                    <a:pt x="9895" y="2815"/>
                    <a:pt x="9896" y="2813"/>
                  </a:cubicBezTo>
                  <a:lnTo>
                    <a:pt x="9896" y="2813"/>
                  </a:lnTo>
                  <a:lnTo>
                    <a:pt x="9870" y="2839"/>
                  </a:lnTo>
                  <a:cubicBezTo>
                    <a:pt x="9878" y="2831"/>
                    <a:pt x="9886" y="2824"/>
                    <a:pt x="9894" y="2817"/>
                  </a:cubicBezTo>
                  <a:lnTo>
                    <a:pt x="9894" y="2817"/>
                  </a:lnTo>
                  <a:cubicBezTo>
                    <a:pt x="9869" y="2867"/>
                    <a:pt x="9844" y="2916"/>
                    <a:pt x="9819" y="2941"/>
                  </a:cubicBezTo>
                  <a:cubicBezTo>
                    <a:pt x="9767" y="3121"/>
                    <a:pt x="9819" y="3300"/>
                    <a:pt x="9973" y="3429"/>
                  </a:cubicBezTo>
                  <a:cubicBezTo>
                    <a:pt x="10030" y="3467"/>
                    <a:pt x="10094" y="3485"/>
                    <a:pt x="10158" y="3485"/>
                  </a:cubicBezTo>
                  <a:cubicBezTo>
                    <a:pt x="10348" y="3485"/>
                    <a:pt x="10530" y="3326"/>
                    <a:pt x="10511" y="3095"/>
                  </a:cubicBezTo>
                  <a:cubicBezTo>
                    <a:pt x="10511" y="2913"/>
                    <a:pt x="10304" y="2744"/>
                    <a:pt x="10101" y="2744"/>
                  </a:cubicBezTo>
                  <a:close/>
                  <a:moveTo>
                    <a:pt x="14770" y="4548"/>
                  </a:moveTo>
                  <a:cubicBezTo>
                    <a:pt x="14646" y="4548"/>
                    <a:pt x="14495" y="4700"/>
                    <a:pt x="14563" y="4813"/>
                  </a:cubicBezTo>
                  <a:cubicBezTo>
                    <a:pt x="14588" y="4839"/>
                    <a:pt x="14588" y="4865"/>
                    <a:pt x="14614" y="4890"/>
                  </a:cubicBezTo>
                  <a:cubicBezTo>
                    <a:pt x="14661" y="4922"/>
                    <a:pt x="14719" y="4944"/>
                    <a:pt x="14780" y="4944"/>
                  </a:cubicBezTo>
                  <a:cubicBezTo>
                    <a:pt x="14818" y="4944"/>
                    <a:pt x="14857" y="4935"/>
                    <a:pt x="14896" y="4916"/>
                  </a:cubicBezTo>
                  <a:cubicBezTo>
                    <a:pt x="15024" y="4813"/>
                    <a:pt x="14998" y="4608"/>
                    <a:pt x="14819" y="4557"/>
                  </a:cubicBezTo>
                  <a:cubicBezTo>
                    <a:pt x="14804" y="4551"/>
                    <a:pt x="14787" y="4548"/>
                    <a:pt x="14770" y="4548"/>
                  </a:cubicBezTo>
                  <a:close/>
                  <a:moveTo>
                    <a:pt x="4573" y="4622"/>
                  </a:moveTo>
                  <a:cubicBezTo>
                    <a:pt x="4312" y="4622"/>
                    <a:pt x="4040" y="4894"/>
                    <a:pt x="4177" y="5147"/>
                  </a:cubicBezTo>
                  <a:cubicBezTo>
                    <a:pt x="4203" y="5172"/>
                    <a:pt x="4229" y="5224"/>
                    <a:pt x="4254" y="5249"/>
                  </a:cubicBezTo>
                  <a:cubicBezTo>
                    <a:pt x="4344" y="5324"/>
                    <a:pt x="4451" y="5364"/>
                    <a:pt x="4555" y="5364"/>
                  </a:cubicBezTo>
                  <a:cubicBezTo>
                    <a:pt x="4630" y="5364"/>
                    <a:pt x="4703" y="5343"/>
                    <a:pt x="4767" y="5300"/>
                  </a:cubicBezTo>
                  <a:cubicBezTo>
                    <a:pt x="5024" y="5121"/>
                    <a:pt x="4972" y="4711"/>
                    <a:pt x="4665" y="4634"/>
                  </a:cubicBezTo>
                  <a:cubicBezTo>
                    <a:pt x="4635" y="4626"/>
                    <a:pt x="4604" y="4622"/>
                    <a:pt x="4573" y="4622"/>
                  </a:cubicBezTo>
                  <a:close/>
                  <a:moveTo>
                    <a:pt x="8987" y="4400"/>
                  </a:moveTo>
                  <a:cubicBezTo>
                    <a:pt x="8604" y="4400"/>
                    <a:pt x="8182" y="4821"/>
                    <a:pt x="8383" y="5224"/>
                  </a:cubicBezTo>
                  <a:cubicBezTo>
                    <a:pt x="8408" y="5275"/>
                    <a:pt x="8460" y="5352"/>
                    <a:pt x="8537" y="5403"/>
                  </a:cubicBezTo>
                  <a:cubicBezTo>
                    <a:pt x="8665" y="5503"/>
                    <a:pt x="8818" y="5555"/>
                    <a:pt x="8972" y="5555"/>
                  </a:cubicBezTo>
                  <a:cubicBezTo>
                    <a:pt x="9094" y="5555"/>
                    <a:pt x="9218" y="5522"/>
                    <a:pt x="9331" y="5454"/>
                  </a:cubicBezTo>
                  <a:cubicBezTo>
                    <a:pt x="9716" y="5172"/>
                    <a:pt x="9614" y="4557"/>
                    <a:pt x="9152" y="4429"/>
                  </a:cubicBezTo>
                  <a:cubicBezTo>
                    <a:pt x="9099" y="4409"/>
                    <a:pt x="9044" y="4400"/>
                    <a:pt x="8987" y="4400"/>
                  </a:cubicBezTo>
                  <a:close/>
                  <a:moveTo>
                    <a:pt x="16985" y="4741"/>
                  </a:moveTo>
                  <a:cubicBezTo>
                    <a:pt x="16596" y="4741"/>
                    <a:pt x="16152" y="5169"/>
                    <a:pt x="16358" y="5557"/>
                  </a:cubicBezTo>
                  <a:cubicBezTo>
                    <a:pt x="16409" y="5634"/>
                    <a:pt x="16460" y="5685"/>
                    <a:pt x="16511" y="5736"/>
                  </a:cubicBezTo>
                  <a:cubicBezTo>
                    <a:pt x="16640" y="5836"/>
                    <a:pt x="16793" y="5889"/>
                    <a:pt x="16947" y="5889"/>
                  </a:cubicBezTo>
                  <a:cubicBezTo>
                    <a:pt x="17069" y="5889"/>
                    <a:pt x="17193" y="5856"/>
                    <a:pt x="17306" y="5788"/>
                  </a:cubicBezTo>
                  <a:cubicBezTo>
                    <a:pt x="17717" y="5506"/>
                    <a:pt x="17614" y="4890"/>
                    <a:pt x="17127" y="4762"/>
                  </a:cubicBezTo>
                  <a:cubicBezTo>
                    <a:pt x="17081" y="4748"/>
                    <a:pt x="17034" y="4741"/>
                    <a:pt x="16985" y="4741"/>
                  </a:cubicBezTo>
                  <a:close/>
                  <a:moveTo>
                    <a:pt x="6587" y="6245"/>
                  </a:moveTo>
                  <a:cubicBezTo>
                    <a:pt x="6511" y="6245"/>
                    <a:pt x="6414" y="6334"/>
                    <a:pt x="6460" y="6403"/>
                  </a:cubicBezTo>
                  <a:cubicBezTo>
                    <a:pt x="6460" y="6429"/>
                    <a:pt x="6485" y="6429"/>
                    <a:pt x="6485" y="6454"/>
                  </a:cubicBezTo>
                  <a:cubicBezTo>
                    <a:pt x="6511" y="6467"/>
                    <a:pt x="6536" y="6474"/>
                    <a:pt x="6562" y="6474"/>
                  </a:cubicBezTo>
                  <a:cubicBezTo>
                    <a:pt x="6588" y="6474"/>
                    <a:pt x="6613" y="6467"/>
                    <a:pt x="6639" y="6454"/>
                  </a:cubicBezTo>
                  <a:cubicBezTo>
                    <a:pt x="6716" y="6403"/>
                    <a:pt x="6690" y="6275"/>
                    <a:pt x="6613" y="6249"/>
                  </a:cubicBezTo>
                  <a:cubicBezTo>
                    <a:pt x="6605" y="6246"/>
                    <a:pt x="6596" y="6245"/>
                    <a:pt x="6587" y="6245"/>
                  </a:cubicBezTo>
                  <a:close/>
                  <a:moveTo>
                    <a:pt x="813" y="5837"/>
                  </a:moveTo>
                  <a:cubicBezTo>
                    <a:pt x="428" y="5837"/>
                    <a:pt x="1" y="6278"/>
                    <a:pt x="203" y="6659"/>
                  </a:cubicBezTo>
                  <a:cubicBezTo>
                    <a:pt x="228" y="6711"/>
                    <a:pt x="280" y="6788"/>
                    <a:pt x="357" y="6839"/>
                  </a:cubicBezTo>
                  <a:cubicBezTo>
                    <a:pt x="485" y="6939"/>
                    <a:pt x="638" y="6991"/>
                    <a:pt x="792" y="6991"/>
                  </a:cubicBezTo>
                  <a:cubicBezTo>
                    <a:pt x="915" y="6991"/>
                    <a:pt x="1038" y="6958"/>
                    <a:pt x="1152" y="6890"/>
                  </a:cubicBezTo>
                  <a:cubicBezTo>
                    <a:pt x="1536" y="6608"/>
                    <a:pt x="1434" y="5993"/>
                    <a:pt x="972" y="5865"/>
                  </a:cubicBezTo>
                  <a:cubicBezTo>
                    <a:pt x="921" y="5845"/>
                    <a:pt x="868" y="5837"/>
                    <a:pt x="813" y="5837"/>
                  </a:cubicBezTo>
                  <a:close/>
                  <a:moveTo>
                    <a:pt x="8010" y="7201"/>
                  </a:moveTo>
                  <a:cubicBezTo>
                    <a:pt x="7933" y="7201"/>
                    <a:pt x="7856" y="7225"/>
                    <a:pt x="7791" y="7279"/>
                  </a:cubicBezTo>
                  <a:lnTo>
                    <a:pt x="7791" y="7279"/>
                  </a:lnTo>
                  <a:cubicBezTo>
                    <a:pt x="7792" y="7278"/>
                    <a:pt x="7792" y="7276"/>
                    <a:pt x="7793" y="7275"/>
                  </a:cubicBezTo>
                  <a:lnTo>
                    <a:pt x="7793" y="7275"/>
                  </a:lnTo>
                  <a:lnTo>
                    <a:pt x="7767" y="7301"/>
                  </a:lnTo>
                  <a:cubicBezTo>
                    <a:pt x="7775" y="7293"/>
                    <a:pt x="7783" y="7286"/>
                    <a:pt x="7791" y="7279"/>
                  </a:cubicBezTo>
                  <a:lnTo>
                    <a:pt x="7791" y="7279"/>
                  </a:lnTo>
                  <a:cubicBezTo>
                    <a:pt x="7766" y="7328"/>
                    <a:pt x="7741" y="7353"/>
                    <a:pt x="7716" y="7403"/>
                  </a:cubicBezTo>
                  <a:cubicBezTo>
                    <a:pt x="7665" y="7583"/>
                    <a:pt x="7716" y="7762"/>
                    <a:pt x="7870" y="7890"/>
                  </a:cubicBezTo>
                  <a:cubicBezTo>
                    <a:pt x="7928" y="7929"/>
                    <a:pt x="7992" y="7946"/>
                    <a:pt x="8055" y="7946"/>
                  </a:cubicBezTo>
                  <a:cubicBezTo>
                    <a:pt x="8245" y="7946"/>
                    <a:pt x="8428" y="7788"/>
                    <a:pt x="8408" y="7557"/>
                  </a:cubicBezTo>
                  <a:cubicBezTo>
                    <a:pt x="8408" y="7360"/>
                    <a:pt x="8209" y="7201"/>
                    <a:pt x="8010" y="7201"/>
                  </a:cubicBezTo>
                  <a:close/>
                  <a:moveTo>
                    <a:pt x="4446" y="7536"/>
                  </a:moveTo>
                  <a:cubicBezTo>
                    <a:pt x="4057" y="7536"/>
                    <a:pt x="3613" y="7964"/>
                    <a:pt x="3818" y="8352"/>
                  </a:cubicBezTo>
                  <a:cubicBezTo>
                    <a:pt x="3844" y="8429"/>
                    <a:pt x="3895" y="8480"/>
                    <a:pt x="3972" y="8531"/>
                  </a:cubicBezTo>
                  <a:cubicBezTo>
                    <a:pt x="4087" y="8631"/>
                    <a:pt x="4241" y="8684"/>
                    <a:pt x="4399" y="8684"/>
                  </a:cubicBezTo>
                  <a:cubicBezTo>
                    <a:pt x="4525" y="8684"/>
                    <a:pt x="4654" y="8651"/>
                    <a:pt x="4767" y="8583"/>
                  </a:cubicBezTo>
                  <a:cubicBezTo>
                    <a:pt x="5152" y="8301"/>
                    <a:pt x="5049" y="7685"/>
                    <a:pt x="4588" y="7557"/>
                  </a:cubicBezTo>
                  <a:cubicBezTo>
                    <a:pt x="4542" y="7543"/>
                    <a:pt x="4495" y="7536"/>
                    <a:pt x="4446" y="7536"/>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21" name="Google Shape;1321;p26"/>
            <p:cNvSpPr/>
            <p:nvPr/>
          </p:nvSpPr>
          <p:spPr>
            <a:xfrm rot="718822">
              <a:off x="7632882" y="3365539"/>
              <a:ext cx="918528" cy="1181592"/>
            </a:xfrm>
            <a:custGeom>
              <a:avLst/>
              <a:gdLst/>
              <a:ahLst/>
              <a:cxnLst/>
              <a:rect l="l" t="t" r="r" b="b"/>
              <a:pathLst>
                <a:path w="39784" h="51178" extrusionOk="0">
                  <a:moveTo>
                    <a:pt x="39268" y="0"/>
                  </a:moveTo>
                  <a:cubicBezTo>
                    <a:pt x="39198" y="0"/>
                    <a:pt x="39125" y="22"/>
                    <a:pt x="39054" y="72"/>
                  </a:cubicBezTo>
                  <a:cubicBezTo>
                    <a:pt x="26772" y="10380"/>
                    <a:pt x="10053" y="27535"/>
                    <a:pt x="104" y="50665"/>
                  </a:cubicBezTo>
                  <a:cubicBezTo>
                    <a:pt x="1" y="50895"/>
                    <a:pt x="180" y="51152"/>
                    <a:pt x="437" y="51177"/>
                  </a:cubicBezTo>
                  <a:cubicBezTo>
                    <a:pt x="565" y="51177"/>
                    <a:pt x="668" y="51075"/>
                    <a:pt x="719" y="50972"/>
                  </a:cubicBezTo>
                  <a:cubicBezTo>
                    <a:pt x="10668" y="27945"/>
                    <a:pt x="27310" y="10868"/>
                    <a:pt x="39516" y="611"/>
                  </a:cubicBezTo>
                  <a:cubicBezTo>
                    <a:pt x="39784" y="363"/>
                    <a:pt x="39555" y="0"/>
                    <a:pt x="39268"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22" name="Google Shape;1322;p26"/>
            <p:cNvSpPr/>
            <p:nvPr/>
          </p:nvSpPr>
          <p:spPr>
            <a:xfrm rot="718822">
              <a:off x="8009603" y="2528280"/>
              <a:ext cx="906430" cy="1506230"/>
            </a:xfrm>
            <a:custGeom>
              <a:avLst/>
              <a:gdLst/>
              <a:ahLst/>
              <a:cxnLst/>
              <a:rect l="l" t="t" r="r" b="b"/>
              <a:pathLst>
                <a:path w="39260" h="65239" extrusionOk="0">
                  <a:moveTo>
                    <a:pt x="31193" y="1"/>
                  </a:moveTo>
                  <a:cubicBezTo>
                    <a:pt x="29629" y="1"/>
                    <a:pt x="28036" y="370"/>
                    <a:pt x="26643" y="1056"/>
                  </a:cubicBezTo>
                  <a:cubicBezTo>
                    <a:pt x="23259" y="2722"/>
                    <a:pt x="20848" y="5825"/>
                    <a:pt x="18746" y="8953"/>
                  </a:cubicBezTo>
                  <a:lnTo>
                    <a:pt x="18746" y="8928"/>
                  </a:lnTo>
                  <a:cubicBezTo>
                    <a:pt x="13079" y="17313"/>
                    <a:pt x="9001" y="26595"/>
                    <a:pt x="6078" y="36263"/>
                  </a:cubicBezTo>
                  <a:cubicBezTo>
                    <a:pt x="5078" y="39622"/>
                    <a:pt x="4027" y="42058"/>
                    <a:pt x="2822" y="45340"/>
                  </a:cubicBezTo>
                  <a:cubicBezTo>
                    <a:pt x="214" y="52473"/>
                    <a:pt x="1430" y="62307"/>
                    <a:pt x="14" y="65213"/>
                  </a:cubicBezTo>
                  <a:lnTo>
                    <a:pt x="14" y="65213"/>
                  </a:lnTo>
                  <a:cubicBezTo>
                    <a:pt x="7580" y="49885"/>
                    <a:pt x="20598" y="32563"/>
                    <a:pt x="32080" y="19877"/>
                  </a:cubicBezTo>
                  <a:cubicBezTo>
                    <a:pt x="34310" y="17415"/>
                    <a:pt x="36644" y="14928"/>
                    <a:pt x="37952" y="11851"/>
                  </a:cubicBezTo>
                  <a:cubicBezTo>
                    <a:pt x="39234" y="8800"/>
                    <a:pt x="39259" y="4928"/>
                    <a:pt x="37054" y="2415"/>
                  </a:cubicBezTo>
                  <a:cubicBezTo>
                    <a:pt x="35606" y="755"/>
                    <a:pt x="33429" y="1"/>
                    <a:pt x="31193" y="1"/>
                  </a:cubicBezTo>
                  <a:close/>
                  <a:moveTo>
                    <a:pt x="14" y="65213"/>
                  </a:moveTo>
                  <a:lnTo>
                    <a:pt x="14" y="65213"/>
                  </a:lnTo>
                  <a:cubicBezTo>
                    <a:pt x="10" y="65221"/>
                    <a:pt x="5" y="65230"/>
                    <a:pt x="1" y="65239"/>
                  </a:cubicBezTo>
                  <a:cubicBezTo>
                    <a:pt x="5" y="65230"/>
                    <a:pt x="10" y="65221"/>
                    <a:pt x="14" y="65213"/>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23" name="Google Shape;1323;p26"/>
            <p:cNvSpPr/>
            <p:nvPr/>
          </p:nvSpPr>
          <p:spPr>
            <a:xfrm rot="718822">
              <a:off x="8025575" y="2445523"/>
              <a:ext cx="854321" cy="1538669"/>
            </a:xfrm>
            <a:custGeom>
              <a:avLst/>
              <a:gdLst/>
              <a:ahLst/>
              <a:cxnLst/>
              <a:rect l="l" t="t" r="r" b="b"/>
              <a:pathLst>
                <a:path w="37003" h="66644" extrusionOk="0">
                  <a:moveTo>
                    <a:pt x="29021" y="0"/>
                  </a:moveTo>
                  <a:cubicBezTo>
                    <a:pt x="27307" y="0"/>
                    <a:pt x="25551" y="457"/>
                    <a:pt x="24053" y="1281"/>
                  </a:cubicBezTo>
                  <a:cubicBezTo>
                    <a:pt x="20745" y="3128"/>
                    <a:pt x="18489" y="6333"/>
                    <a:pt x="16514" y="9538"/>
                  </a:cubicBezTo>
                  <a:lnTo>
                    <a:pt x="16514" y="9513"/>
                  </a:lnTo>
                  <a:cubicBezTo>
                    <a:pt x="11232" y="18154"/>
                    <a:pt x="7591" y="27616"/>
                    <a:pt x="5129" y="37411"/>
                  </a:cubicBezTo>
                  <a:cubicBezTo>
                    <a:pt x="4257" y="40796"/>
                    <a:pt x="3360" y="43284"/>
                    <a:pt x="2308" y="46617"/>
                  </a:cubicBezTo>
                  <a:cubicBezTo>
                    <a:pt x="1" y="53874"/>
                    <a:pt x="1693" y="63669"/>
                    <a:pt x="411" y="66644"/>
                  </a:cubicBezTo>
                  <a:lnTo>
                    <a:pt x="411" y="66644"/>
                  </a:lnTo>
                  <a:cubicBezTo>
                    <a:pt x="7257" y="50951"/>
                    <a:pt x="19437" y="33052"/>
                    <a:pt x="30335" y="19846"/>
                  </a:cubicBezTo>
                  <a:cubicBezTo>
                    <a:pt x="32464" y="17257"/>
                    <a:pt x="34695" y="14692"/>
                    <a:pt x="35849" y="11564"/>
                  </a:cubicBezTo>
                  <a:cubicBezTo>
                    <a:pt x="37002" y="8436"/>
                    <a:pt x="36823" y="4564"/>
                    <a:pt x="34515" y="2153"/>
                  </a:cubicBezTo>
                  <a:cubicBezTo>
                    <a:pt x="33098" y="666"/>
                    <a:pt x="31091" y="0"/>
                    <a:pt x="2902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24" name="Google Shape;1324;p26"/>
            <p:cNvSpPr/>
            <p:nvPr/>
          </p:nvSpPr>
          <p:spPr>
            <a:xfrm rot="718822">
              <a:off x="8557141" y="2511476"/>
              <a:ext cx="353037" cy="279917"/>
            </a:xfrm>
            <a:custGeom>
              <a:avLst/>
              <a:gdLst/>
              <a:ahLst/>
              <a:cxnLst/>
              <a:rect l="l" t="t" r="r" b="b"/>
              <a:pathLst>
                <a:path w="15291" h="12124" extrusionOk="0">
                  <a:moveTo>
                    <a:pt x="8935" y="0"/>
                  </a:moveTo>
                  <a:cubicBezTo>
                    <a:pt x="8915" y="0"/>
                    <a:pt x="8895" y="3"/>
                    <a:pt x="8873" y="9"/>
                  </a:cubicBezTo>
                  <a:cubicBezTo>
                    <a:pt x="8745" y="35"/>
                    <a:pt x="8642" y="265"/>
                    <a:pt x="8770" y="368"/>
                  </a:cubicBezTo>
                  <a:cubicBezTo>
                    <a:pt x="8796" y="368"/>
                    <a:pt x="8822" y="368"/>
                    <a:pt x="8847" y="394"/>
                  </a:cubicBezTo>
                  <a:cubicBezTo>
                    <a:pt x="8950" y="394"/>
                    <a:pt x="9053" y="368"/>
                    <a:pt x="9104" y="265"/>
                  </a:cubicBezTo>
                  <a:cubicBezTo>
                    <a:pt x="9172" y="153"/>
                    <a:pt x="9080" y="0"/>
                    <a:pt x="8935" y="0"/>
                  </a:cubicBezTo>
                  <a:close/>
                  <a:moveTo>
                    <a:pt x="11916" y="1183"/>
                  </a:moveTo>
                  <a:cubicBezTo>
                    <a:pt x="11893" y="1183"/>
                    <a:pt x="11871" y="1185"/>
                    <a:pt x="11848" y="1189"/>
                  </a:cubicBezTo>
                  <a:cubicBezTo>
                    <a:pt x="11565" y="1240"/>
                    <a:pt x="11360" y="1753"/>
                    <a:pt x="11642" y="1932"/>
                  </a:cubicBezTo>
                  <a:cubicBezTo>
                    <a:pt x="11694" y="1958"/>
                    <a:pt x="11745" y="1983"/>
                    <a:pt x="11796" y="2009"/>
                  </a:cubicBezTo>
                  <a:cubicBezTo>
                    <a:pt x="11822" y="2012"/>
                    <a:pt x="11848" y="2014"/>
                    <a:pt x="11873" y="2014"/>
                  </a:cubicBezTo>
                  <a:cubicBezTo>
                    <a:pt x="12051" y="2014"/>
                    <a:pt x="12219" y="1935"/>
                    <a:pt x="12309" y="1778"/>
                  </a:cubicBezTo>
                  <a:cubicBezTo>
                    <a:pt x="12452" y="1492"/>
                    <a:pt x="12218" y="1183"/>
                    <a:pt x="11916" y="1183"/>
                  </a:cubicBezTo>
                  <a:close/>
                  <a:moveTo>
                    <a:pt x="6093" y="1486"/>
                  </a:moveTo>
                  <a:cubicBezTo>
                    <a:pt x="5938" y="1486"/>
                    <a:pt x="5786" y="1562"/>
                    <a:pt x="5745" y="1727"/>
                  </a:cubicBezTo>
                  <a:cubicBezTo>
                    <a:pt x="5745" y="1778"/>
                    <a:pt x="5745" y="1804"/>
                    <a:pt x="5745" y="1855"/>
                  </a:cubicBezTo>
                  <a:cubicBezTo>
                    <a:pt x="5770" y="2035"/>
                    <a:pt x="5924" y="2189"/>
                    <a:pt x="6104" y="2214"/>
                  </a:cubicBezTo>
                  <a:cubicBezTo>
                    <a:pt x="6114" y="2215"/>
                    <a:pt x="6124" y="2216"/>
                    <a:pt x="6134" y="2216"/>
                  </a:cubicBezTo>
                  <a:cubicBezTo>
                    <a:pt x="6400" y="2216"/>
                    <a:pt x="6585" y="1897"/>
                    <a:pt x="6437" y="1650"/>
                  </a:cubicBezTo>
                  <a:cubicBezTo>
                    <a:pt x="6366" y="1543"/>
                    <a:pt x="6228" y="1486"/>
                    <a:pt x="6093" y="1486"/>
                  </a:cubicBezTo>
                  <a:close/>
                  <a:moveTo>
                    <a:pt x="9380" y="1591"/>
                  </a:moveTo>
                  <a:cubicBezTo>
                    <a:pt x="9348" y="1591"/>
                    <a:pt x="9316" y="1593"/>
                    <a:pt x="9283" y="1599"/>
                  </a:cubicBezTo>
                  <a:cubicBezTo>
                    <a:pt x="8847" y="1676"/>
                    <a:pt x="8565" y="2394"/>
                    <a:pt x="8976" y="2676"/>
                  </a:cubicBezTo>
                  <a:cubicBezTo>
                    <a:pt x="9027" y="2701"/>
                    <a:pt x="9104" y="2753"/>
                    <a:pt x="9181" y="2753"/>
                  </a:cubicBezTo>
                  <a:cubicBezTo>
                    <a:pt x="9222" y="2760"/>
                    <a:pt x="9265" y="2764"/>
                    <a:pt x="9307" y="2764"/>
                  </a:cubicBezTo>
                  <a:cubicBezTo>
                    <a:pt x="9550" y="2764"/>
                    <a:pt x="9793" y="2642"/>
                    <a:pt x="9924" y="2445"/>
                  </a:cubicBezTo>
                  <a:cubicBezTo>
                    <a:pt x="10115" y="2040"/>
                    <a:pt x="9796" y="1591"/>
                    <a:pt x="9380" y="1591"/>
                  </a:cubicBezTo>
                  <a:close/>
                  <a:moveTo>
                    <a:pt x="4129" y="3189"/>
                  </a:moveTo>
                  <a:cubicBezTo>
                    <a:pt x="4052" y="3214"/>
                    <a:pt x="4001" y="3343"/>
                    <a:pt x="4078" y="3394"/>
                  </a:cubicBezTo>
                  <a:lnTo>
                    <a:pt x="4078" y="3419"/>
                  </a:lnTo>
                  <a:lnTo>
                    <a:pt x="4104" y="3419"/>
                  </a:lnTo>
                  <a:cubicBezTo>
                    <a:pt x="4155" y="3419"/>
                    <a:pt x="4232" y="3394"/>
                    <a:pt x="4257" y="3343"/>
                  </a:cubicBezTo>
                  <a:cubicBezTo>
                    <a:pt x="4283" y="3266"/>
                    <a:pt x="4206" y="3189"/>
                    <a:pt x="4129" y="3189"/>
                  </a:cubicBezTo>
                  <a:close/>
                  <a:moveTo>
                    <a:pt x="14587" y="2354"/>
                  </a:moveTo>
                  <a:cubicBezTo>
                    <a:pt x="14547" y="2354"/>
                    <a:pt x="14505" y="2359"/>
                    <a:pt x="14463" y="2368"/>
                  </a:cubicBezTo>
                  <a:cubicBezTo>
                    <a:pt x="14027" y="2445"/>
                    <a:pt x="13745" y="3137"/>
                    <a:pt x="14155" y="3419"/>
                  </a:cubicBezTo>
                  <a:lnTo>
                    <a:pt x="14130" y="3419"/>
                  </a:lnTo>
                  <a:cubicBezTo>
                    <a:pt x="14207" y="3471"/>
                    <a:pt x="14284" y="3496"/>
                    <a:pt x="14360" y="3496"/>
                  </a:cubicBezTo>
                  <a:cubicBezTo>
                    <a:pt x="14415" y="3511"/>
                    <a:pt x="14471" y="3519"/>
                    <a:pt x="14527" y="3519"/>
                  </a:cubicBezTo>
                  <a:cubicBezTo>
                    <a:pt x="14756" y="3519"/>
                    <a:pt x="14980" y="3395"/>
                    <a:pt x="15104" y="3189"/>
                  </a:cubicBezTo>
                  <a:cubicBezTo>
                    <a:pt x="15290" y="2793"/>
                    <a:pt x="14990" y="2354"/>
                    <a:pt x="14587" y="2354"/>
                  </a:cubicBezTo>
                  <a:close/>
                  <a:moveTo>
                    <a:pt x="12388" y="3205"/>
                  </a:moveTo>
                  <a:cubicBezTo>
                    <a:pt x="12371" y="3205"/>
                    <a:pt x="12353" y="3208"/>
                    <a:pt x="12335" y="3214"/>
                  </a:cubicBezTo>
                  <a:cubicBezTo>
                    <a:pt x="12181" y="3240"/>
                    <a:pt x="12078" y="3471"/>
                    <a:pt x="12232" y="3573"/>
                  </a:cubicBezTo>
                  <a:cubicBezTo>
                    <a:pt x="12258" y="3573"/>
                    <a:pt x="12283" y="3599"/>
                    <a:pt x="12309" y="3599"/>
                  </a:cubicBezTo>
                  <a:cubicBezTo>
                    <a:pt x="12323" y="3604"/>
                    <a:pt x="12337" y="3606"/>
                    <a:pt x="12352" y="3606"/>
                  </a:cubicBezTo>
                  <a:cubicBezTo>
                    <a:pt x="12421" y="3606"/>
                    <a:pt x="12498" y="3560"/>
                    <a:pt x="12540" y="3496"/>
                  </a:cubicBezTo>
                  <a:cubicBezTo>
                    <a:pt x="12608" y="3361"/>
                    <a:pt x="12516" y="3205"/>
                    <a:pt x="12388" y="3205"/>
                  </a:cubicBezTo>
                  <a:close/>
                  <a:moveTo>
                    <a:pt x="7478" y="3842"/>
                  </a:moveTo>
                  <a:cubicBezTo>
                    <a:pt x="7323" y="3842"/>
                    <a:pt x="7170" y="3912"/>
                    <a:pt x="7129" y="4061"/>
                  </a:cubicBezTo>
                  <a:lnTo>
                    <a:pt x="7155" y="4061"/>
                  </a:lnTo>
                  <a:cubicBezTo>
                    <a:pt x="7155" y="4112"/>
                    <a:pt x="7155" y="4163"/>
                    <a:pt x="7155" y="4214"/>
                  </a:cubicBezTo>
                  <a:cubicBezTo>
                    <a:pt x="7181" y="4394"/>
                    <a:pt x="7334" y="4522"/>
                    <a:pt x="7514" y="4573"/>
                  </a:cubicBezTo>
                  <a:cubicBezTo>
                    <a:pt x="7796" y="4573"/>
                    <a:pt x="7976" y="4240"/>
                    <a:pt x="7822" y="4009"/>
                  </a:cubicBezTo>
                  <a:cubicBezTo>
                    <a:pt x="7761" y="3900"/>
                    <a:pt x="7619" y="3842"/>
                    <a:pt x="7478" y="3842"/>
                  </a:cubicBezTo>
                  <a:close/>
                  <a:moveTo>
                    <a:pt x="3853" y="5099"/>
                  </a:moveTo>
                  <a:cubicBezTo>
                    <a:pt x="3701" y="5099"/>
                    <a:pt x="3554" y="5169"/>
                    <a:pt x="3514" y="5317"/>
                  </a:cubicBezTo>
                  <a:cubicBezTo>
                    <a:pt x="3514" y="5368"/>
                    <a:pt x="3514" y="5420"/>
                    <a:pt x="3514" y="5471"/>
                  </a:cubicBezTo>
                  <a:cubicBezTo>
                    <a:pt x="3539" y="5650"/>
                    <a:pt x="3693" y="5804"/>
                    <a:pt x="3873" y="5830"/>
                  </a:cubicBezTo>
                  <a:cubicBezTo>
                    <a:pt x="4155" y="5830"/>
                    <a:pt x="4360" y="5522"/>
                    <a:pt x="4206" y="5266"/>
                  </a:cubicBezTo>
                  <a:cubicBezTo>
                    <a:pt x="4133" y="5156"/>
                    <a:pt x="3991" y="5099"/>
                    <a:pt x="3853" y="5099"/>
                  </a:cubicBezTo>
                  <a:close/>
                  <a:moveTo>
                    <a:pt x="7382" y="5816"/>
                  </a:moveTo>
                  <a:cubicBezTo>
                    <a:pt x="7341" y="5816"/>
                    <a:pt x="7300" y="5820"/>
                    <a:pt x="7258" y="5830"/>
                  </a:cubicBezTo>
                  <a:cubicBezTo>
                    <a:pt x="6822" y="5907"/>
                    <a:pt x="6540" y="6625"/>
                    <a:pt x="6924" y="6907"/>
                  </a:cubicBezTo>
                  <a:lnTo>
                    <a:pt x="6950" y="6907"/>
                  </a:lnTo>
                  <a:cubicBezTo>
                    <a:pt x="7001" y="6932"/>
                    <a:pt x="7078" y="6958"/>
                    <a:pt x="7155" y="6984"/>
                  </a:cubicBezTo>
                  <a:cubicBezTo>
                    <a:pt x="7196" y="6991"/>
                    <a:pt x="7238" y="6995"/>
                    <a:pt x="7280" y="6995"/>
                  </a:cubicBezTo>
                  <a:cubicBezTo>
                    <a:pt x="7524" y="6995"/>
                    <a:pt x="7767" y="6869"/>
                    <a:pt x="7899" y="6650"/>
                  </a:cubicBezTo>
                  <a:cubicBezTo>
                    <a:pt x="8085" y="6254"/>
                    <a:pt x="7785" y="5816"/>
                    <a:pt x="7382" y="5816"/>
                  </a:cubicBezTo>
                  <a:close/>
                  <a:moveTo>
                    <a:pt x="1704" y="7231"/>
                  </a:moveTo>
                  <a:cubicBezTo>
                    <a:pt x="1684" y="7231"/>
                    <a:pt x="1663" y="7234"/>
                    <a:pt x="1642" y="7240"/>
                  </a:cubicBezTo>
                  <a:cubicBezTo>
                    <a:pt x="1514" y="7266"/>
                    <a:pt x="1411" y="7497"/>
                    <a:pt x="1539" y="7599"/>
                  </a:cubicBezTo>
                  <a:cubicBezTo>
                    <a:pt x="1565" y="7599"/>
                    <a:pt x="1591" y="7625"/>
                    <a:pt x="1616" y="7625"/>
                  </a:cubicBezTo>
                  <a:cubicBezTo>
                    <a:pt x="1634" y="7629"/>
                    <a:pt x="1653" y="7631"/>
                    <a:pt x="1670" y="7631"/>
                  </a:cubicBezTo>
                  <a:cubicBezTo>
                    <a:pt x="1754" y="7631"/>
                    <a:pt x="1830" y="7586"/>
                    <a:pt x="1873" y="7522"/>
                  </a:cubicBezTo>
                  <a:cubicBezTo>
                    <a:pt x="1940" y="7387"/>
                    <a:pt x="1849" y="7231"/>
                    <a:pt x="1704" y="7231"/>
                  </a:cubicBezTo>
                  <a:close/>
                  <a:moveTo>
                    <a:pt x="5899" y="8599"/>
                  </a:moveTo>
                  <a:cubicBezTo>
                    <a:pt x="5822" y="8599"/>
                    <a:pt x="5770" y="8753"/>
                    <a:pt x="5847" y="8804"/>
                  </a:cubicBezTo>
                  <a:cubicBezTo>
                    <a:pt x="5847" y="8804"/>
                    <a:pt x="5873" y="8804"/>
                    <a:pt x="5873" y="8830"/>
                  </a:cubicBezTo>
                  <a:cubicBezTo>
                    <a:pt x="5924" y="8830"/>
                    <a:pt x="6001" y="8804"/>
                    <a:pt x="6027" y="8753"/>
                  </a:cubicBezTo>
                  <a:cubicBezTo>
                    <a:pt x="6052" y="8676"/>
                    <a:pt x="5975" y="8599"/>
                    <a:pt x="5899" y="8599"/>
                  </a:cubicBezTo>
                  <a:close/>
                  <a:moveTo>
                    <a:pt x="3453" y="8132"/>
                  </a:moveTo>
                  <a:cubicBezTo>
                    <a:pt x="3431" y="8132"/>
                    <a:pt x="3408" y="8134"/>
                    <a:pt x="3386" y="8138"/>
                  </a:cubicBezTo>
                  <a:cubicBezTo>
                    <a:pt x="3103" y="8189"/>
                    <a:pt x="2924" y="8651"/>
                    <a:pt x="3206" y="8830"/>
                  </a:cubicBezTo>
                  <a:cubicBezTo>
                    <a:pt x="3232" y="8856"/>
                    <a:pt x="3283" y="8856"/>
                    <a:pt x="3334" y="8881"/>
                  </a:cubicBezTo>
                  <a:cubicBezTo>
                    <a:pt x="3357" y="8885"/>
                    <a:pt x="3380" y="8886"/>
                    <a:pt x="3403" y="8886"/>
                  </a:cubicBezTo>
                  <a:cubicBezTo>
                    <a:pt x="3558" y="8886"/>
                    <a:pt x="3706" y="8810"/>
                    <a:pt x="3796" y="8676"/>
                  </a:cubicBezTo>
                  <a:cubicBezTo>
                    <a:pt x="3915" y="8415"/>
                    <a:pt x="3726" y="8132"/>
                    <a:pt x="3453" y="8132"/>
                  </a:cubicBezTo>
                  <a:close/>
                  <a:moveTo>
                    <a:pt x="7730" y="8742"/>
                  </a:moveTo>
                  <a:cubicBezTo>
                    <a:pt x="7579" y="8742"/>
                    <a:pt x="7427" y="8819"/>
                    <a:pt x="7386" y="8984"/>
                  </a:cubicBezTo>
                  <a:cubicBezTo>
                    <a:pt x="7386" y="9010"/>
                    <a:pt x="7386" y="9061"/>
                    <a:pt x="7386" y="9112"/>
                  </a:cubicBezTo>
                  <a:cubicBezTo>
                    <a:pt x="7437" y="9292"/>
                    <a:pt x="7565" y="9445"/>
                    <a:pt x="7745" y="9471"/>
                  </a:cubicBezTo>
                  <a:cubicBezTo>
                    <a:pt x="8027" y="9471"/>
                    <a:pt x="8232" y="9163"/>
                    <a:pt x="8052" y="8907"/>
                  </a:cubicBezTo>
                  <a:cubicBezTo>
                    <a:pt x="7993" y="8800"/>
                    <a:pt x="7862" y="8742"/>
                    <a:pt x="7730" y="8742"/>
                  </a:cubicBezTo>
                  <a:close/>
                  <a:moveTo>
                    <a:pt x="4824" y="10739"/>
                  </a:moveTo>
                  <a:cubicBezTo>
                    <a:pt x="4782" y="10739"/>
                    <a:pt x="4738" y="10744"/>
                    <a:pt x="4693" y="10753"/>
                  </a:cubicBezTo>
                  <a:cubicBezTo>
                    <a:pt x="4257" y="10830"/>
                    <a:pt x="4001" y="11522"/>
                    <a:pt x="4411" y="11805"/>
                  </a:cubicBezTo>
                  <a:lnTo>
                    <a:pt x="4386" y="11805"/>
                  </a:lnTo>
                  <a:cubicBezTo>
                    <a:pt x="4463" y="11856"/>
                    <a:pt x="4539" y="11881"/>
                    <a:pt x="4616" y="11907"/>
                  </a:cubicBezTo>
                  <a:cubicBezTo>
                    <a:pt x="4658" y="11915"/>
                    <a:pt x="4699" y="11918"/>
                    <a:pt x="4739" y="11918"/>
                  </a:cubicBezTo>
                  <a:cubicBezTo>
                    <a:pt x="4978" y="11918"/>
                    <a:pt x="5203" y="11793"/>
                    <a:pt x="5334" y="11574"/>
                  </a:cubicBezTo>
                  <a:cubicBezTo>
                    <a:pt x="5544" y="11178"/>
                    <a:pt x="5246" y="10739"/>
                    <a:pt x="4824" y="10739"/>
                  </a:cubicBezTo>
                  <a:close/>
                  <a:moveTo>
                    <a:pt x="816" y="10950"/>
                  </a:moveTo>
                  <a:cubicBezTo>
                    <a:pt x="784" y="10950"/>
                    <a:pt x="751" y="10953"/>
                    <a:pt x="719" y="10958"/>
                  </a:cubicBezTo>
                  <a:cubicBezTo>
                    <a:pt x="283" y="11035"/>
                    <a:pt x="1" y="11753"/>
                    <a:pt x="411" y="12035"/>
                  </a:cubicBezTo>
                  <a:cubicBezTo>
                    <a:pt x="462" y="12061"/>
                    <a:pt x="539" y="12087"/>
                    <a:pt x="616" y="12112"/>
                  </a:cubicBezTo>
                  <a:cubicBezTo>
                    <a:pt x="658" y="12120"/>
                    <a:pt x="700" y="12123"/>
                    <a:pt x="742" y="12123"/>
                  </a:cubicBezTo>
                  <a:cubicBezTo>
                    <a:pt x="986" y="12123"/>
                    <a:pt x="1229" y="12001"/>
                    <a:pt x="1360" y="11805"/>
                  </a:cubicBezTo>
                  <a:cubicBezTo>
                    <a:pt x="1550" y="11400"/>
                    <a:pt x="1232" y="10950"/>
                    <a:pt x="816" y="1095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25" name="Google Shape;1325;p26"/>
            <p:cNvSpPr/>
            <p:nvPr/>
          </p:nvSpPr>
          <p:spPr>
            <a:xfrm rot="718822">
              <a:off x="8018037" y="2549860"/>
              <a:ext cx="697670" cy="1395916"/>
            </a:xfrm>
            <a:custGeom>
              <a:avLst/>
              <a:gdLst/>
              <a:ahLst/>
              <a:cxnLst/>
              <a:rect l="l" t="t" r="r" b="b"/>
              <a:pathLst>
                <a:path w="30218" h="60461" extrusionOk="0">
                  <a:moveTo>
                    <a:pt x="29718" y="1"/>
                  </a:moveTo>
                  <a:cubicBezTo>
                    <a:pt x="29628" y="1"/>
                    <a:pt x="29537" y="37"/>
                    <a:pt x="29464" y="124"/>
                  </a:cubicBezTo>
                  <a:cubicBezTo>
                    <a:pt x="15053" y="18330"/>
                    <a:pt x="4052" y="40716"/>
                    <a:pt x="52" y="60025"/>
                  </a:cubicBezTo>
                  <a:cubicBezTo>
                    <a:pt x="1" y="60230"/>
                    <a:pt x="129" y="60409"/>
                    <a:pt x="334" y="60461"/>
                  </a:cubicBezTo>
                  <a:lnTo>
                    <a:pt x="411" y="60461"/>
                  </a:lnTo>
                  <a:cubicBezTo>
                    <a:pt x="565" y="60461"/>
                    <a:pt x="719" y="60333"/>
                    <a:pt x="744" y="60179"/>
                  </a:cubicBezTo>
                  <a:cubicBezTo>
                    <a:pt x="4745" y="40947"/>
                    <a:pt x="15668" y="18689"/>
                    <a:pt x="30028" y="560"/>
                  </a:cubicBezTo>
                  <a:cubicBezTo>
                    <a:pt x="30218" y="294"/>
                    <a:pt x="29972" y="1"/>
                    <a:pt x="29718"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26" name="Google Shape;1326;p26"/>
          <p:cNvGrpSpPr/>
          <p:nvPr/>
        </p:nvGrpSpPr>
        <p:grpSpPr>
          <a:xfrm rot="-10505712" flipH="1">
            <a:off x="10156366" y="5451665"/>
            <a:ext cx="2571924" cy="2440596"/>
            <a:chOff x="-356100" y="3692425"/>
            <a:chExt cx="1728775" cy="1640500"/>
          </a:xfrm>
        </p:grpSpPr>
        <p:sp>
          <p:nvSpPr>
            <p:cNvPr id="1327" name="Google Shape;1327;p26"/>
            <p:cNvSpPr/>
            <p:nvPr/>
          </p:nvSpPr>
          <p:spPr>
            <a:xfrm>
              <a:off x="-242675" y="3755800"/>
              <a:ext cx="1615350" cy="1577125"/>
            </a:xfrm>
            <a:custGeom>
              <a:avLst/>
              <a:gdLst/>
              <a:ahLst/>
              <a:cxnLst/>
              <a:rect l="l" t="t" r="r" b="b"/>
              <a:pathLst>
                <a:path w="64614" h="63085" extrusionOk="0">
                  <a:moveTo>
                    <a:pt x="22503" y="1"/>
                  </a:moveTo>
                  <a:cubicBezTo>
                    <a:pt x="22082" y="1"/>
                    <a:pt x="21688" y="233"/>
                    <a:pt x="21482" y="621"/>
                  </a:cubicBezTo>
                  <a:lnTo>
                    <a:pt x="0" y="41284"/>
                  </a:lnTo>
                  <a:lnTo>
                    <a:pt x="40729" y="62799"/>
                  </a:lnTo>
                  <a:cubicBezTo>
                    <a:pt x="41087" y="62993"/>
                    <a:pt x="41470" y="63084"/>
                    <a:pt x="41847" y="63084"/>
                  </a:cubicBezTo>
                  <a:cubicBezTo>
                    <a:pt x="42701" y="63084"/>
                    <a:pt x="43525" y="62618"/>
                    <a:pt x="43965" y="61832"/>
                  </a:cubicBezTo>
                  <a:lnTo>
                    <a:pt x="64313" y="23271"/>
                  </a:lnTo>
                  <a:cubicBezTo>
                    <a:pt x="64613" y="22704"/>
                    <a:pt x="64413" y="21970"/>
                    <a:pt x="63813" y="21670"/>
                  </a:cubicBezTo>
                  <a:lnTo>
                    <a:pt x="23083" y="154"/>
                  </a:lnTo>
                  <a:cubicBezTo>
                    <a:pt x="22895" y="49"/>
                    <a:pt x="22696" y="1"/>
                    <a:pt x="2250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28" name="Google Shape;1328;p26"/>
            <p:cNvSpPr/>
            <p:nvPr/>
          </p:nvSpPr>
          <p:spPr>
            <a:xfrm>
              <a:off x="-356100" y="3692425"/>
              <a:ext cx="1647050" cy="1619200"/>
            </a:xfrm>
            <a:custGeom>
              <a:avLst/>
              <a:gdLst/>
              <a:ahLst/>
              <a:cxnLst/>
              <a:rect l="l" t="t" r="r" b="b"/>
              <a:pathLst>
                <a:path w="65882" h="64768" extrusionOk="0">
                  <a:moveTo>
                    <a:pt x="22170" y="0"/>
                  </a:moveTo>
                  <a:cubicBezTo>
                    <a:pt x="21749" y="0"/>
                    <a:pt x="21355" y="232"/>
                    <a:pt x="21149" y="621"/>
                  </a:cubicBezTo>
                  <a:lnTo>
                    <a:pt x="401" y="39883"/>
                  </a:lnTo>
                  <a:cubicBezTo>
                    <a:pt x="1" y="40650"/>
                    <a:pt x="301" y="41617"/>
                    <a:pt x="1068" y="42051"/>
                  </a:cubicBezTo>
                  <a:lnTo>
                    <a:pt x="44099" y="64767"/>
                  </a:lnTo>
                  <a:lnTo>
                    <a:pt x="65581" y="24105"/>
                  </a:lnTo>
                  <a:cubicBezTo>
                    <a:pt x="65881" y="23504"/>
                    <a:pt x="65648" y="22804"/>
                    <a:pt x="65081" y="22503"/>
                  </a:cubicBezTo>
                  <a:lnTo>
                    <a:pt x="22750" y="154"/>
                  </a:lnTo>
                  <a:cubicBezTo>
                    <a:pt x="22562" y="49"/>
                    <a:pt x="22363" y="0"/>
                    <a:pt x="22170"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29" name="Google Shape;1329;p26"/>
            <p:cNvSpPr/>
            <p:nvPr/>
          </p:nvSpPr>
          <p:spPr>
            <a:xfrm>
              <a:off x="-161800" y="3833875"/>
              <a:ext cx="1314300" cy="1215875"/>
            </a:xfrm>
            <a:custGeom>
              <a:avLst/>
              <a:gdLst/>
              <a:ahLst/>
              <a:cxnLst/>
              <a:rect l="l" t="t" r="r" b="b"/>
              <a:pathLst>
                <a:path w="52572" h="48635" fill="none" extrusionOk="0">
                  <a:moveTo>
                    <a:pt x="51738" y="18513"/>
                  </a:moveTo>
                  <a:lnTo>
                    <a:pt x="16713" y="0"/>
                  </a:lnTo>
                  <a:cubicBezTo>
                    <a:pt x="16213" y="967"/>
                    <a:pt x="15012" y="1334"/>
                    <a:pt x="14078" y="834"/>
                  </a:cubicBezTo>
                  <a:lnTo>
                    <a:pt x="1" y="27486"/>
                  </a:lnTo>
                  <a:cubicBezTo>
                    <a:pt x="968" y="27987"/>
                    <a:pt x="1335" y="29188"/>
                    <a:pt x="835" y="30155"/>
                  </a:cubicBezTo>
                  <a:lnTo>
                    <a:pt x="35860" y="48635"/>
                  </a:lnTo>
                  <a:cubicBezTo>
                    <a:pt x="36360" y="47668"/>
                    <a:pt x="37528" y="47301"/>
                    <a:pt x="38495" y="47801"/>
                  </a:cubicBezTo>
                  <a:lnTo>
                    <a:pt x="52572" y="21182"/>
                  </a:lnTo>
                  <a:cubicBezTo>
                    <a:pt x="51604" y="20648"/>
                    <a:pt x="51238" y="19481"/>
                    <a:pt x="51738" y="18513"/>
                  </a:cubicBezTo>
                  <a:close/>
                </a:path>
              </a:pathLst>
            </a:custGeom>
            <a:solidFill>
              <a:schemeClr val="dk1"/>
            </a:solidFill>
            <a:ln w="19050"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30" name="Google Shape;1330;p26"/>
            <p:cNvSpPr/>
            <p:nvPr/>
          </p:nvSpPr>
          <p:spPr>
            <a:xfrm>
              <a:off x="768050" y="4308375"/>
              <a:ext cx="555425" cy="979325"/>
            </a:xfrm>
            <a:custGeom>
              <a:avLst/>
              <a:gdLst/>
              <a:ahLst/>
              <a:cxnLst/>
              <a:rect l="l" t="t" r="r" b="b"/>
              <a:pathLst>
                <a:path w="22217" h="39173" extrusionOk="0">
                  <a:moveTo>
                    <a:pt x="20315" y="0"/>
                  </a:moveTo>
                  <a:lnTo>
                    <a:pt x="0" y="38495"/>
                  </a:lnTo>
                  <a:lnTo>
                    <a:pt x="968" y="39028"/>
                  </a:lnTo>
                  <a:cubicBezTo>
                    <a:pt x="1154" y="39127"/>
                    <a:pt x="1356" y="39173"/>
                    <a:pt x="1555" y="39173"/>
                  </a:cubicBezTo>
                  <a:cubicBezTo>
                    <a:pt x="2033" y="39173"/>
                    <a:pt x="2500" y="38908"/>
                    <a:pt x="2735" y="38461"/>
                  </a:cubicBezTo>
                  <a:lnTo>
                    <a:pt x="21882" y="2235"/>
                  </a:lnTo>
                  <a:cubicBezTo>
                    <a:pt x="22216" y="1635"/>
                    <a:pt x="21983" y="868"/>
                    <a:pt x="21382" y="567"/>
                  </a:cubicBezTo>
                  <a:lnTo>
                    <a:pt x="20315"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31" name="Google Shape;1331;p26"/>
            <p:cNvSpPr/>
            <p:nvPr/>
          </p:nvSpPr>
          <p:spPr>
            <a:xfrm>
              <a:off x="-356100" y="4621925"/>
              <a:ext cx="1156700" cy="689700"/>
            </a:xfrm>
            <a:custGeom>
              <a:avLst/>
              <a:gdLst/>
              <a:ahLst/>
              <a:cxnLst/>
              <a:rect l="l" t="t" r="r" b="b"/>
              <a:pathLst>
                <a:path w="46268" h="27588" extrusionOk="0">
                  <a:moveTo>
                    <a:pt x="1835" y="1"/>
                  </a:moveTo>
                  <a:lnTo>
                    <a:pt x="401" y="2669"/>
                  </a:lnTo>
                  <a:cubicBezTo>
                    <a:pt x="1" y="3470"/>
                    <a:pt x="301" y="4437"/>
                    <a:pt x="1068" y="4837"/>
                  </a:cubicBezTo>
                  <a:lnTo>
                    <a:pt x="44099" y="27587"/>
                  </a:lnTo>
                  <a:lnTo>
                    <a:pt x="46267" y="23484"/>
                  </a:lnTo>
                  <a:lnTo>
                    <a:pt x="1835" y="1"/>
                  </a:lnTo>
                  <a:close/>
                </a:path>
              </a:pathLst>
            </a:custGeom>
            <a:solidFill>
              <a:srgbClr val="E24747">
                <a:alpha val="9554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32" name="Google Shape;1332;p26"/>
            <p:cNvSpPr/>
            <p:nvPr/>
          </p:nvSpPr>
          <p:spPr>
            <a:xfrm>
              <a:off x="768050" y="4308375"/>
              <a:ext cx="521225" cy="969050"/>
            </a:xfrm>
            <a:custGeom>
              <a:avLst/>
              <a:gdLst/>
              <a:ahLst/>
              <a:cxnLst/>
              <a:rect l="l" t="t" r="r" b="b"/>
              <a:pathLst>
                <a:path w="20849" h="38762" extrusionOk="0">
                  <a:moveTo>
                    <a:pt x="20315" y="0"/>
                  </a:moveTo>
                  <a:lnTo>
                    <a:pt x="0" y="38495"/>
                  </a:lnTo>
                  <a:lnTo>
                    <a:pt x="501" y="38761"/>
                  </a:lnTo>
                  <a:lnTo>
                    <a:pt x="20848" y="267"/>
                  </a:lnTo>
                  <a:lnTo>
                    <a:pt x="20315"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33" name="Google Shape;1333;p26"/>
            <p:cNvSpPr/>
            <p:nvPr/>
          </p:nvSpPr>
          <p:spPr>
            <a:xfrm>
              <a:off x="798075" y="4325050"/>
              <a:ext cx="516225" cy="962725"/>
            </a:xfrm>
            <a:custGeom>
              <a:avLst/>
              <a:gdLst/>
              <a:ahLst/>
              <a:cxnLst/>
              <a:rect l="l" t="t" r="r" b="b"/>
              <a:pathLst>
                <a:path w="20649" h="38509" extrusionOk="0">
                  <a:moveTo>
                    <a:pt x="20348" y="1"/>
                  </a:moveTo>
                  <a:lnTo>
                    <a:pt x="0" y="38461"/>
                  </a:lnTo>
                  <a:cubicBezTo>
                    <a:pt x="118" y="38485"/>
                    <a:pt x="236" y="38509"/>
                    <a:pt x="354" y="38509"/>
                  </a:cubicBezTo>
                  <a:cubicBezTo>
                    <a:pt x="403" y="38509"/>
                    <a:pt x="452" y="38504"/>
                    <a:pt x="500" y="38495"/>
                  </a:cubicBezTo>
                  <a:lnTo>
                    <a:pt x="20648" y="334"/>
                  </a:lnTo>
                  <a:cubicBezTo>
                    <a:pt x="20581" y="201"/>
                    <a:pt x="20448" y="101"/>
                    <a:pt x="20348"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34" name="Google Shape;1334;p26"/>
            <p:cNvSpPr/>
            <p:nvPr/>
          </p:nvSpPr>
          <p:spPr>
            <a:xfrm>
              <a:off x="850600" y="5092275"/>
              <a:ext cx="175975" cy="130950"/>
            </a:xfrm>
            <a:custGeom>
              <a:avLst/>
              <a:gdLst/>
              <a:ahLst/>
              <a:cxnLst/>
              <a:rect l="l" t="t" r="r" b="b"/>
              <a:pathLst>
                <a:path w="7039" h="5238" extrusionOk="0">
                  <a:moveTo>
                    <a:pt x="1101" y="0"/>
                  </a:moveTo>
                  <a:lnTo>
                    <a:pt x="1" y="2102"/>
                  </a:lnTo>
                  <a:lnTo>
                    <a:pt x="5905" y="5237"/>
                  </a:lnTo>
                  <a:lnTo>
                    <a:pt x="5571" y="3703"/>
                  </a:lnTo>
                  <a:lnTo>
                    <a:pt x="7039" y="3136"/>
                  </a:lnTo>
                  <a:lnTo>
                    <a:pt x="1101" y="0"/>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35" name="Google Shape;1335;p26"/>
          <p:cNvGrpSpPr/>
          <p:nvPr/>
        </p:nvGrpSpPr>
        <p:grpSpPr>
          <a:xfrm rot="3508924" flipH="1">
            <a:off x="9675722" y="-968440"/>
            <a:ext cx="3524511" cy="2844407"/>
            <a:chOff x="-729163" y="3851975"/>
            <a:chExt cx="2464103" cy="1988620"/>
          </a:xfrm>
        </p:grpSpPr>
        <p:sp>
          <p:nvSpPr>
            <p:cNvPr id="1336" name="Google Shape;1336;p26"/>
            <p:cNvSpPr/>
            <p:nvPr/>
          </p:nvSpPr>
          <p:spPr>
            <a:xfrm rot="363082">
              <a:off x="-642946" y="3967874"/>
              <a:ext cx="2291669" cy="1756822"/>
            </a:xfrm>
            <a:custGeom>
              <a:avLst/>
              <a:gdLst/>
              <a:ahLst/>
              <a:cxnLst/>
              <a:rect l="l" t="t" r="r" b="b"/>
              <a:pathLst>
                <a:path w="73153" h="56080" extrusionOk="0">
                  <a:moveTo>
                    <a:pt x="12829" y="0"/>
                  </a:moveTo>
                  <a:cubicBezTo>
                    <a:pt x="12663" y="0"/>
                    <a:pt x="12517" y="100"/>
                    <a:pt x="12443" y="272"/>
                  </a:cubicBezTo>
                  <a:lnTo>
                    <a:pt x="101" y="32729"/>
                  </a:lnTo>
                  <a:cubicBezTo>
                    <a:pt x="1" y="32929"/>
                    <a:pt x="134" y="33196"/>
                    <a:pt x="334" y="33262"/>
                  </a:cubicBezTo>
                  <a:lnTo>
                    <a:pt x="60143" y="56045"/>
                  </a:lnTo>
                  <a:cubicBezTo>
                    <a:pt x="60198" y="56069"/>
                    <a:pt x="60253" y="56079"/>
                    <a:pt x="60306" y="56079"/>
                  </a:cubicBezTo>
                  <a:cubicBezTo>
                    <a:pt x="60479" y="56079"/>
                    <a:pt x="60634" y="55965"/>
                    <a:pt x="60711" y="55812"/>
                  </a:cubicBezTo>
                  <a:lnTo>
                    <a:pt x="73053" y="23355"/>
                  </a:lnTo>
                  <a:cubicBezTo>
                    <a:pt x="73153" y="23155"/>
                    <a:pt x="73053" y="22888"/>
                    <a:pt x="72819" y="22822"/>
                  </a:cubicBezTo>
                  <a:lnTo>
                    <a:pt x="13010" y="39"/>
                  </a:lnTo>
                  <a:cubicBezTo>
                    <a:pt x="12949" y="13"/>
                    <a:pt x="12888" y="0"/>
                    <a:pt x="1282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37" name="Google Shape;1337;p26"/>
            <p:cNvSpPr/>
            <p:nvPr/>
          </p:nvSpPr>
          <p:spPr>
            <a:xfrm rot="363082">
              <a:off x="792956" y="4622556"/>
              <a:ext cx="778540" cy="1132818"/>
            </a:xfrm>
            <a:custGeom>
              <a:avLst/>
              <a:gdLst/>
              <a:ahLst/>
              <a:cxnLst/>
              <a:rect l="l" t="t" r="r" b="b"/>
              <a:pathLst>
                <a:path w="24852" h="36161" extrusionOk="0">
                  <a:moveTo>
                    <a:pt x="11909" y="1"/>
                  </a:moveTo>
                  <a:lnTo>
                    <a:pt x="0" y="31223"/>
                  </a:lnTo>
                  <a:lnTo>
                    <a:pt x="12943" y="36160"/>
                  </a:lnTo>
                  <a:lnTo>
                    <a:pt x="24851" y="4904"/>
                  </a:lnTo>
                  <a:lnTo>
                    <a:pt x="11909"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38" name="Google Shape;1338;p26"/>
            <p:cNvSpPr/>
            <p:nvPr/>
          </p:nvSpPr>
          <p:spPr>
            <a:xfrm rot="363082">
              <a:off x="289098" y="4363311"/>
              <a:ext cx="1166244" cy="1323976"/>
            </a:xfrm>
            <a:custGeom>
              <a:avLst/>
              <a:gdLst/>
              <a:ahLst/>
              <a:cxnLst/>
              <a:rect l="l" t="t" r="r" b="b"/>
              <a:pathLst>
                <a:path w="37228" h="42263" extrusionOk="0">
                  <a:moveTo>
                    <a:pt x="13388" y="0"/>
                  </a:moveTo>
                  <a:cubicBezTo>
                    <a:pt x="12947" y="0"/>
                    <a:pt x="12544" y="279"/>
                    <a:pt x="12376" y="699"/>
                  </a:cubicBezTo>
                  <a:lnTo>
                    <a:pt x="6272" y="16711"/>
                  </a:lnTo>
                  <a:lnTo>
                    <a:pt x="201" y="32722"/>
                  </a:lnTo>
                  <a:cubicBezTo>
                    <a:pt x="1" y="33189"/>
                    <a:pt x="201" y="33756"/>
                    <a:pt x="668" y="34023"/>
                  </a:cubicBezTo>
                  <a:cubicBezTo>
                    <a:pt x="4271" y="35924"/>
                    <a:pt x="7973" y="37659"/>
                    <a:pt x="11743" y="39160"/>
                  </a:cubicBezTo>
                  <a:cubicBezTo>
                    <a:pt x="17146" y="41262"/>
                    <a:pt x="24952" y="42262"/>
                    <a:pt x="24952" y="42262"/>
                  </a:cubicBezTo>
                  <a:lnTo>
                    <a:pt x="31090" y="26151"/>
                  </a:lnTo>
                  <a:lnTo>
                    <a:pt x="37227" y="10039"/>
                  </a:lnTo>
                  <a:cubicBezTo>
                    <a:pt x="37227" y="10039"/>
                    <a:pt x="30756" y="5636"/>
                    <a:pt x="25319" y="3568"/>
                  </a:cubicBezTo>
                  <a:cubicBezTo>
                    <a:pt x="21483" y="2167"/>
                    <a:pt x="17580" y="999"/>
                    <a:pt x="13644" y="32"/>
                  </a:cubicBezTo>
                  <a:cubicBezTo>
                    <a:pt x="13558" y="11"/>
                    <a:pt x="13472" y="0"/>
                    <a:pt x="13388" y="0"/>
                  </a:cubicBezTo>
                  <a:close/>
                </a:path>
              </a:pathLst>
            </a:custGeom>
            <a:solidFill>
              <a:schemeClr val="l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39" name="Google Shape;1339;p26"/>
            <p:cNvSpPr/>
            <p:nvPr/>
          </p:nvSpPr>
          <p:spPr>
            <a:xfrm rot="363082">
              <a:off x="1066041" y="4735131"/>
              <a:ext cx="399201" cy="988588"/>
            </a:xfrm>
            <a:custGeom>
              <a:avLst/>
              <a:gdLst/>
              <a:ahLst/>
              <a:cxnLst/>
              <a:rect l="l" t="t" r="r" b="b"/>
              <a:pathLst>
                <a:path w="12743" h="31557" extrusionOk="0">
                  <a:moveTo>
                    <a:pt x="11909" y="1"/>
                  </a:moveTo>
                  <a:lnTo>
                    <a:pt x="0" y="31257"/>
                  </a:lnTo>
                  <a:lnTo>
                    <a:pt x="834" y="31557"/>
                  </a:lnTo>
                  <a:lnTo>
                    <a:pt x="12743" y="334"/>
                  </a:lnTo>
                  <a:lnTo>
                    <a:pt x="11909"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40" name="Google Shape;1340;p26"/>
            <p:cNvSpPr/>
            <p:nvPr/>
          </p:nvSpPr>
          <p:spPr>
            <a:xfrm rot="363082">
              <a:off x="1086646" y="4743259"/>
              <a:ext cx="390836" cy="979190"/>
            </a:xfrm>
            <a:custGeom>
              <a:avLst/>
              <a:gdLst/>
              <a:ahLst/>
              <a:cxnLst/>
              <a:rect l="l" t="t" r="r" b="b"/>
              <a:pathLst>
                <a:path w="12476" h="31257" extrusionOk="0">
                  <a:moveTo>
                    <a:pt x="12042" y="1"/>
                  </a:moveTo>
                  <a:lnTo>
                    <a:pt x="0" y="31090"/>
                  </a:lnTo>
                  <a:lnTo>
                    <a:pt x="434" y="31256"/>
                  </a:lnTo>
                  <a:lnTo>
                    <a:pt x="12476" y="167"/>
                  </a:lnTo>
                  <a:lnTo>
                    <a:pt x="12042"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41" name="Google Shape;1341;p26"/>
            <p:cNvSpPr/>
            <p:nvPr/>
          </p:nvSpPr>
          <p:spPr>
            <a:xfrm rot="363082">
              <a:off x="-564252" y="3933299"/>
              <a:ext cx="778540" cy="1133852"/>
            </a:xfrm>
            <a:custGeom>
              <a:avLst/>
              <a:gdLst/>
              <a:ahLst/>
              <a:cxnLst/>
              <a:rect l="l" t="t" r="r" b="b"/>
              <a:pathLst>
                <a:path w="24852" h="36194" extrusionOk="0">
                  <a:moveTo>
                    <a:pt x="11909" y="1"/>
                  </a:moveTo>
                  <a:lnTo>
                    <a:pt x="0" y="31256"/>
                  </a:lnTo>
                  <a:lnTo>
                    <a:pt x="12943" y="36193"/>
                  </a:lnTo>
                  <a:lnTo>
                    <a:pt x="24851" y="4937"/>
                  </a:lnTo>
                  <a:lnTo>
                    <a:pt x="11909"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42" name="Google Shape;1342;p26"/>
            <p:cNvSpPr/>
            <p:nvPr/>
          </p:nvSpPr>
          <p:spPr>
            <a:xfrm rot="363082">
              <a:off x="-449612" y="4006479"/>
              <a:ext cx="1166244" cy="1323004"/>
            </a:xfrm>
            <a:custGeom>
              <a:avLst/>
              <a:gdLst/>
              <a:ahLst/>
              <a:cxnLst/>
              <a:rect l="l" t="t" r="r" b="b"/>
              <a:pathLst>
                <a:path w="37228" h="42232" extrusionOk="0">
                  <a:moveTo>
                    <a:pt x="12243" y="0"/>
                  </a:moveTo>
                  <a:lnTo>
                    <a:pt x="6105" y="16112"/>
                  </a:lnTo>
                  <a:lnTo>
                    <a:pt x="1" y="32190"/>
                  </a:lnTo>
                  <a:cubicBezTo>
                    <a:pt x="1" y="32190"/>
                    <a:pt x="6506" y="36593"/>
                    <a:pt x="11909" y="38694"/>
                  </a:cubicBezTo>
                  <a:cubicBezTo>
                    <a:pt x="15745" y="40062"/>
                    <a:pt x="19648" y="41230"/>
                    <a:pt x="23584" y="42197"/>
                  </a:cubicBezTo>
                  <a:cubicBezTo>
                    <a:pt x="23677" y="42220"/>
                    <a:pt x="23769" y="42231"/>
                    <a:pt x="23859" y="42231"/>
                  </a:cubicBezTo>
                  <a:cubicBezTo>
                    <a:pt x="24293" y="42231"/>
                    <a:pt x="24686" y="41977"/>
                    <a:pt x="24852" y="41563"/>
                  </a:cubicBezTo>
                  <a:lnTo>
                    <a:pt x="30923" y="25552"/>
                  </a:lnTo>
                  <a:lnTo>
                    <a:pt x="37027" y="9540"/>
                  </a:lnTo>
                  <a:cubicBezTo>
                    <a:pt x="37227" y="9040"/>
                    <a:pt x="37027" y="8473"/>
                    <a:pt x="36560" y="8239"/>
                  </a:cubicBezTo>
                  <a:cubicBezTo>
                    <a:pt x="32958" y="6305"/>
                    <a:pt x="29255" y="4603"/>
                    <a:pt x="25486" y="3069"/>
                  </a:cubicBezTo>
                  <a:cubicBezTo>
                    <a:pt x="20049" y="1001"/>
                    <a:pt x="12243" y="0"/>
                    <a:pt x="12243" y="0"/>
                  </a:cubicBezTo>
                  <a:close/>
                </a:path>
              </a:pathLst>
            </a:custGeom>
            <a:solidFill>
              <a:schemeClr val="l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43" name="Google Shape;1343;p26"/>
            <p:cNvSpPr/>
            <p:nvPr/>
          </p:nvSpPr>
          <p:spPr>
            <a:xfrm rot="363082">
              <a:off x="-458078" y="3966041"/>
              <a:ext cx="400266" cy="988588"/>
            </a:xfrm>
            <a:custGeom>
              <a:avLst/>
              <a:gdLst/>
              <a:ahLst/>
              <a:cxnLst/>
              <a:rect l="l" t="t" r="r" b="b"/>
              <a:pathLst>
                <a:path w="12777" h="31557" extrusionOk="0">
                  <a:moveTo>
                    <a:pt x="11909" y="0"/>
                  </a:moveTo>
                  <a:lnTo>
                    <a:pt x="1" y="31223"/>
                  </a:lnTo>
                  <a:lnTo>
                    <a:pt x="868" y="31556"/>
                  </a:lnTo>
                  <a:lnTo>
                    <a:pt x="12777" y="300"/>
                  </a:lnTo>
                  <a:lnTo>
                    <a:pt x="1190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44" name="Google Shape;1344;p26"/>
            <p:cNvSpPr/>
            <p:nvPr/>
          </p:nvSpPr>
          <p:spPr>
            <a:xfrm rot="363082">
              <a:off x="-486520" y="3948733"/>
              <a:ext cx="386701" cy="983356"/>
            </a:xfrm>
            <a:custGeom>
              <a:avLst/>
              <a:gdLst/>
              <a:ahLst/>
              <a:cxnLst/>
              <a:rect l="l" t="t" r="r" b="b"/>
              <a:pathLst>
                <a:path w="12344" h="31390" extrusionOk="0">
                  <a:moveTo>
                    <a:pt x="11909" y="0"/>
                  </a:moveTo>
                  <a:lnTo>
                    <a:pt x="1" y="31223"/>
                  </a:lnTo>
                  <a:lnTo>
                    <a:pt x="435" y="31389"/>
                  </a:lnTo>
                  <a:lnTo>
                    <a:pt x="12343" y="167"/>
                  </a:lnTo>
                  <a:lnTo>
                    <a:pt x="1190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45" name="Google Shape;1345;p26"/>
            <p:cNvSpPr/>
            <p:nvPr/>
          </p:nvSpPr>
          <p:spPr>
            <a:xfrm rot="363082">
              <a:off x="-536791" y="3924334"/>
              <a:ext cx="403367" cy="990687"/>
            </a:xfrm>
            <a:custGeom>
              <a:avLst/>
              <a:gdLst/>
              <a:ahLst/>
              <a:cxnLst/>
              <a:rect l="l" t="t" r="r" b="b"/>
              <a:pathLst>
                <a:path w="12876" h="31624" extrusionOk="0">
                  <a:moveTo>
                    <a:pt x="11909" y="0"/>
                  </a:moveTo>
                  <a:lnTo>
                    <a:pt x="0" y="31223"/>
                  </a:lnTo>
                  <a:lnTo>
                    <a:pt x="967" y="31623"/>
                  </a:lnTo>
                  <a:lnTo>
                    <a:pt x="12876" y="367"/>
                  </a:lnTo>
                  <a:lnTo>
                    <a:pt x="1190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46" name="Google Shape;1346;p26"/>
            <p:cNvSpPr/>
            <p:nvPr/>
          </p:nvSpPr>
          <p:spPr>
            <a:xfrm rot="363082">
              <a:off x="633267" y="4549023"/>
              <a:ext cx="365775" cy="364741"/>
            </a:xfrm>
            <a:custGeom>
              <a:avLst/>
              <a:gdLst/>
              <a:ahLst/>
              <a:cxnLst/>
              <a:rect l="l" t="t" r="r" b="b"/>
              <a:pathLst>
                <a:path w="11676" h="11643" fill="none" extrusionOk="0">
                  <a:moveTo>
                    <a:pt x="3237" y="1"/>
                  </a:moveTo>
                  <a:lnTo>
                    <a:pt x="11676" y="3203"/>
                  </a:lnTo>
                  <a:lnTo>
                    <a:pt x="8440" y="11643"/>
                  </a:lnTo>
                  <a:lnTo>
                    <a:pt x="1" y="8407"/>
                  </a:lnTo>
                  <a:close/>
                </a:path>
              </a:pathLst>
            </a:custGeom>
            <a:noFill/>
            <a:ln w="19050"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47" name="Google Shape;1347;p26"/>
            <p:cNvSpPr/>
            <p:nvPr/>
          </p:nvSpPr>
          <p:spPr>
            <a:xfrm rot="363082">
              <a:off x="-56388" y="4232909"/>
              <a:ext cx="499541" cy="423260"/>
            </a:xfrm>
            <a:custGeom>
              <a:avLst/>
              <a:gdLst/>
              <a:ahLst/>
              <a:cxnLst/>
              <a:rect l="l" t="t" r="r" b="b"/>
              <a:pathLst>
                <a:path w="15946" h="13511" fill="none" extrusionOk="0">
                  <a:moveTo>
                    <a:pt x="3303" y="1"/>
                  </a:moveTo>
                  <a:lnTo>
                    <a:pt x="15945" y="4804"/>
                  </a:lnTo>
                  <a:moveTo>
                    <a:pt x="2769" y="1435"/>
                  </a:moveTo>
                  <a:lnTo>
                    <a:pt x="15378" y="6272"/>
                  </a:lnTo>
                  <a:moveTo>
                    <a:pt x="2202" y="2903"/>
                  </a:moveTo>
                  <a:lnTo>
                    <a:pt x="14845" y="7740"/>
                  </a:lnTo>
                  <a:moveTo>
                    <a:pt x="14277" y="9174"/>
                  </a:moveTo>
                  <a:lnTo>
                    <a:pt x="1635" y="4337"/>
                  </a:lnTo>
                  <a:moveTo>
                    <a:pt x="1101" y="5805"/>
                  </a:moveTo>
                  <a:lnTo>
                    <a:pt x="13710" y="10608"/>
                  </a:lnTo>
                  <a:moveTo>
                    <a:pt x="534" y="7239"/>
                  </a:moveTo>
                  <a:lnTo>
                    <a:pt x="13177" y="12076"/>
                  </a:lnTo>
                  <a:moveTo>
                    <a:pt x="1" y="8707"/>
                  </a:moveTo>
                  <a:lnTo>
                    <a:pt x="12643" y="13511"/>
                  </a:lnTo>
                </a:path>
              </a:pathLst>
            </a:custGeom>
            <a:noFill/>
            <a:ln w="19050"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48" name="Google Shape;1348;p26"/>
            <p:cNvSpPr/>
            <p:nvPr/>
          </p:nvSpPr>
          <p:spPr>
            <a:xfrm rot="363082">
              <a:off x="940056" y="4735937"/>
              <a:ext cx="406531" cy="311454"/>
            </a:xfrm>
            <a:custGeom>
              <a:avLst/>
              <a:gdLst/>
              <a:ahLst/>
              <a:cxnLst/>
              <a:rect l="l" t="t" r="r" b="b"/>
              <a:pathLst>
                <a:path w="12977" h="9942" fill="none" extrusionOk="0">
                  <a:moveTo>
                    <a:pt x="12977" y="3903"/>
                  </a:moveTo>
                  <a:lnTo>
                    <a:pt x="2670" y="1"/>
                  </a:lnTo>
                  <a:moveTo>
                    <a:pt x="2002" y="1769"/>
                  </a:moveTo>
                  <a:lnTo>
                    <a:pt x="12276" y="5671"/>
                  </a:lnTo>
                  <a:moveTo>
                    <a:pt x="1335" y="3503"/>
                  </a:moveTo>
                  <a:lnTo>
                    <a:pt x="11609" y="7439"/>
                  </a:lnTo>
                  <a:moveTo>
                    <a:pt x="668" y="5271"/>
                  </a:moveTo>
                  <a:lnTo>
                    <a:pt x="10942" y="9174"/>
                  </a:lnTo>
                  <a:moveTo>
                    <a:pt x="7706" y="9941"/>
                  </a:moveTo>
                  <a:lnTo>
                    <a:pt x="1" y="7006"/>
                  </a:lnTo>
                </a:path>
              </a:pathLst>
            </a:custGeom>
            <a:noFill/>
            <a:ln w="19050"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49" name="Google Shape;1349;p26"/>
            <p:cNvSpPr/>
            <p:nvPr/>
          </p:nvSpPr>
          <p:spPr>
            <a:xfrm rot="363082">
              <a:off x="407066" y="4979342"/>
              <a:ext cx="760778" cy="501609"/>
            </a:xfrm>
            <a:custGeom>
              <a:avLst/>
              <a:gdLst/>
              <a:ahLst/>
              <a:cxnLst/>
              <a:rect l="l" t="t" r="r" b="b"/>
              <a:pathLst>
                <a:path w="24285" h="16012" fill="none" extrusionOk="0">
                  <a:moveTo>
                    <a:pt x="24285" y="6772"/>
                  </a:moveTo>
                  <a:lnTo>
                    <a:pt x="6472" y="0"/>
                  </a:lnTo>
                  <a:moveTo>
                    <a:pt x="3136" y="1067"/>
                  </a:moveTo>
                  <a:lnTo>
                    <a:pt x="23517" y="8806"/>
                  </a:lnTo>
                  <a:moveTo>
                    <a:pt x="2336" y="3069"/>
                  </a:moveTo>
                  <a:lnTo>
                    <a:pt x="22717" y="10841"/>
                  </a:lnTo>
                  <a:moveTo>
                    <a:pt x="1568" y="5137"/>
                  </a:moveTo>
                  <a:lnTo>
                    <a:pt x="21950" y="12909"/>
                  </a:lnTo>
                  <a:moveTo>
                    <a:pt x="801" y="7172"/>
                  </a:moveTo>
                  <a:lnTo>
                    <a:pt x="21182" y="14944"/>
                  </a:lnTo>
                  <a:moveTo>
                    <a:pt x="1" y="9240"/>
                  </a:moveTo>
                  <a:lnTo>
                    <a:pt x="17847" y="16011"/>
                  </a:lnTo>
                </a:path>
              </a:pathLst>
            </a:custGeom>
            <a:noFill/>
            <a:ln w="19050"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1350" name="Google Shape;1350;p26"/>
          <p:cNvSpPr txBox="1">
            <a:spLocks noGrp="1"/>
          </p:cNvSpPr>
          <p:nvPr>
            <p:ph type="title"/>
          </p:nvPr>
        </p:nvSpPr>
        <p:spPr>
          <a:xfrm>
            <a:off x="3134800" y="778467"/>
            <a:ext cx="5922400" cy="540800"/>
          </a:xfrm>
          <a:prstGeom prst="rect">
            <a:avLst/>
          </a:prstGeom>
          <a:effectLst>
            <a:outerShdw dist="28575" dir="1920000" algn="bl" rotWithShape="0">
              <a:schemeClr val="accent1"/>
            </a:outerShdw>
          </a:effectLst>
        </p:spPr>
        <p:txBody>
          <a:bodyPr spcFirstLastPara="1" wrap="square" lIns="91425" tIns="91425" rIns="91425" bIns="91425" anchor="ctr" anchorCtr="0">
            <a:noAutofit/>
          </a:bodyPr>
          <a:lstStyle>
            <a:lvl1pPr lvl="0" algn="ctr" rtl="0">
              <a:spcBef>
                <a:spcPts val="0"/>
              </a:spcBef>
              <a:spcAft>
                <a:spcPts val="0"/>
              </a:spcAft>
              <a:buSzPts val="2500"/>
              <a:buNone/>
              <a:defRPr/>
            </a:lvl1pPr>
            <a:lvl2pPr lvl="1" rtl="0">
              <a:spcBef>
                <a:spcPts val="0"/>
              </a:spcBef>
              <a:spcAft>
                <a:spcPts val="0"/>
              </a:spcAft>
              <a:buSzPts val="2500"/>
              <a:buNone/>
              <a:defRPr sz="3333"/>
            </a:lvl2pPr>
            <a:lvl3pPr lvl="2" rtl="0">
              <a:spcBef>
                <a:spcPts val="0"/>
              </a:spcBef>
              <a:spcAft>
                <a:spcPts val="0"/>
              </a:spcAft>
              <a:buSzPts val="2500"/>
              <a:buNone/>
              <a:defRPr sz="3333"/>
            </a:lvl3pPr>
            <a:lvl4pPr lvl="3" rtl="0">
              <a:spcBef>
                <a:spcPts val="0"/>
              </a:spcBef>
              <a:spcAft>
                <a:spcPts val="0"/>
              </a:spcAft>
              <a:buSzPts val="2500"/>
              <a:buNone/>
              <a:defRPr sz="3333"/>
            </a:lvl4pPr>
            <a:lvl5pPr lvl="4" rtl="0">
              <a:spcBef>
                <a:spcPts val="0"/>
              </a:spcBef>
              <a:spcAft>
                <a:spcPts val="0"/>
              </a:spcAft>
              <a:buSzPts val="2500"/>
              <a:buNone/>
              <a:defRPr sz="3333"/>
            </a:lvl5pPr>
            <a:lvl6pPr lvl="5" rtl="0">
              <a:spcBef>
                <a:spcPts val="0"/>
              </a:spcBef>
              <a:spcAft>
                <a:spcPts val="0"/>
              </a:spcAft>
              <a:buSzPts val="2500"/>
              <a:buNone/>
              <a:defRPr sz="3333"/>
            </a:lvl6pPr>
            <a:lvl7pPr lvl="6" rtl="0">
              <a:spcBef>
                <a:spcPts val="0"/>
              </a:spcBef>
              <a:spcAft>
                <a:spcPts val="0"/>
              </a:spcAft>
              <a:buSzPts val="2500"/>
              <a:buNone/>
              <a:defRPr sz="3333"/>
            </a:lvl7pPr>
            <a:lvl8pPr lvl="7" rtl="0">
              <a:spcBef>
                <a:spcPts val="0"/>
              </a:spcBef>
              <a:spcAft>
                <a:spcPts val="0"/>
              </a:spcAft>
              <a:buSzPts val="2500"/>
              <a:buNone/>
              <a:defRPr sz="3333"/>
            </a:lvl8pPr>
            <a:lvl9pPr lvl="8" rtl="0">
              <a:spcBef>
                <a:spcPts val="0"/>
              </a:spcBef>
              <a:spcAft>
                <a:spcPts val="0"/>
              </a:spcAft>
              <a:buSzPts val="2500"/>
              <a:buNone/>
              <a:defRPr sz="3333"/>
            </a:lvl9pPr>
          </a:lstStyle>
          <a:p>
            <a:endParaRPr/>
          </a:p>
        </p:txBody>
      </p:sp>
      <p:sp>
        <p:nvSpPr>
          <p:cNvPr id="1351" name="Google Shape;1351;p26"/>
          <p:cNvSpPr txBox="1">
            <a:spLocks noGrp="1"/>
          </p:cNvSpPr>
          <p:nvPr>
            <p:ph type="subTitle" idx="1"/>
          </p:nvPr>
        </p:nvSpPr>
        <p:spPr>
          <a:xfrm>
            <a:off x="1645635" y="3133133"/>
            <a:ext cx="1477600" cy="435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lt2"/>
              </a:buClr>
              <a:buSzPts val="2800"/>
              <a:buNone/>
              <a:defRPr sz="2000" b="1">
                <a:latin typeface="Josefin Sans"/>
                <a:ea typeface="Josefin Sans"/>
                <a:cs typeface="Josefin Sans"/>
                <a:sym typeface="Josefin Sans"/>
              </a:defRPr>
            </a:lvl1pPr>
            <a:lvl2pPr lvl="1" algn="ctr" rtl="0">
              <a:lnSpc>
                <a:spcPct val="100000"/>
              </a:lnSpc>
              <a:spcBef>
                <a:spcPts val="0"/>
              </a:spcBef>
              <a:spcAft>
                <a:spcPts val="0"/>
              </a:spcAft>
              <a:buClr>
                <a:schemeClr val="lt2"/>
              </a:buClr>
              <a:buSzPts val="2800"/>
              <a:buNone/>
              <a:defRPr sz="3733">
                <a:solidFill>
                  <a:schemeClr val="lt2"/>
                </a:solidFill>
              </a:defRPr>
            </a:lvl2pPr>
            <a:lvl3pPr lvl="2" algn="ctr" rtl="0">
              <a:lnSpc>
                <a:spcPct val="100000"/>
              </a:lnSpc>
              <a:spcBef>
                <a:spcPts val="0"/>
              </a:spcBef>
              <a:spcAft>
                <a:spcPts val="0"/>
              </a:spcAft>
              <a:buClr>
                <a:schemeClr val="lt2"/>
              </a:buClr>
              <a:buSzPts val="2800"/>
              <a:buNone/>
              <a:defRPr sz="3733">
                <a:solidFill>
                  <a:schemeClr val="lt2"/>
                </a:solidFill>
              </a:defRPr>
            </a:lvl3pPr>
            <a:lvl4pPr lvl="3" algn="ctr" rtl="0">
              <a:lnSpc>
                <a:spcPct val="100000"/>
              </a:lnSpc>
              <a:spcBef>
                <a:spcPts val="0"/>
              </a:spcBef>
              <a:spcAft>
                <a:spcPts val="0"/>
              </a:spcAft>
              <a:buClr>
                <a:schemeClr val="lt2"/>
              </a:buClr>
              <a:buSzPts val="2800"/>
              <a:buNone/>
              <a:defRPr sz="3733">
                <a:solidFill>
                  <a:schemeClr val="lt2"/>
                </a:solidFill>
              </a:defRPr>
            </a:lvl4pPr>
            <a:lvl5pPr lvl="4" algn="ctr" rtl="0">
              <a:lnSpc>
                <a:spcPct val="100000"/>
              </a:lnSpc>
              <a:spcBef>
                <a:spcPts val="0"/>
              </a:spcBef>
              <a:spcAft>
                <a:spcPts val="0"/>
              </a:spcAft>
              <a:buClr>
                <a:schemeClr val="lt2"/>
              </a:buClr>
              <a:buSzPts val="2800"/>
              <a:buNone/>
              <a:defRPr sz="3733">
                <a:solidFill>
                  <a:schemeClr val="lt2"/>
                </a:solidFill>
              </a:defRPr>
            </a:lvl5pPr>
            <a:lvl6pPr lvl="5" algn="ctr" rtl="0">
              <a:lnSpc>
                <a:spcPct val="100000"/>
              </a:lnSpc>
              <a:spcBef>
                <a:spcPts val="0"/>
              </a:spcBef>
              <a:spcAft>
                <a:spcPts val="0"/>
              </a:spcAft>
              <a:buClr>
                <a:schemeClr val="lt2"/>
              </a:buClr>
              <a:buSzPts val="2800"/>
              <a:buNone/>
              <a:defRPr sz="3733">
                <a:solidFill>
                  <a:schemeClr val="lt2"/>
                </a:solidFill>
              </a:defRPr>
            </a:lvl6pPr>
            <a:lvl7pPr lvl="6" algn="ctr" rtl="0">
              <a:lnSpc>
                <a:spcPct val="100000"/>
              </a:lnSpc>
              <a:spcBef>
                <a:spcPts val="0"/>
              </a:spcBef>
              <a:spcAft>
                <a:spcPts val="0"/>
              </a:spcAft>
              <a:buClr>
                <a:schemeClr val="lt2"/>
              </a:buClr>
              <a:buSzPts val="2800"/>
              <a:buNone/>
              <a:defRPr sz="3733">
                <a:solidFill>
                  <a:schemeClr val="lt2"/>
                </a:solidFill>
              </a:defRPr>
            </a:lvl7pPr>
            <a:lvl8pPr lvl="7" algn="ctr" rtl="0">
              <a:lnSpc>
                <a:spcPct val="100000"/>
              </a:lnSpc>
              <a:spcBef>
                <a:spcPts val="0"/>
              </a:spcBef>
              <a:spcAft>
                <a:spcPts val="0"/>
              </a:spcAft>
              <a:buClr>
                <a:schemeClr val="lt2"/>
              </a:buClr>
              <a:buSzPts val="2800"/>
              <a:buNone/>
              <a:defRPr sz="3733">
                <a:solidFill>
                  <a:schemeClr val="lt2"/>
                </a:solidFill>
              </a:defRPr>
            </a:lvl8pPr>
            <a:lvl9pPr lvl="8" algn="ctr" rtl="0">
              <a:lnSpc>
                <a:spcPct val="100000"/>
              </a:lnSpc>
              <a:spcBef>
                <a:spcPts val="0"/>
              </a:spcBef>
              <a:spcAft>
                <a:spcPts val="0"/>
              </a:spcAft>
              <a:buClr>
                <a:schemeClr val="lt2"/>
              </a:buClr>
              <a:buSzPts val="2800"/>
              <a:buNone/>
              <a:defRPr sz="3733">
                <a:solidFill>
                  <a:schemeClr val="lt2"/>
                </a:solidFill>
              </a:defRPr>
            </a:lvl9pPr>
          </a:lstStyle>
          <a:p>
            <a:endParaRPr/>
          </a:p>
        </p:txBody>
      </p:sp>
      <p:sp>
        <p:nvSpPr>
          <p:cNvPr id="1352" name="Google Shape;1352;p26"/>
          <p:cNvSpPr txBox="1">
            <a:spLocks noGrp="1"/>
          </p:cNvSpPr>
          <p:nvPr>
            <p:ph type="subTitle" idx="2"/>
          </p:nvPr>
        </p:nvSpPr>
        <p:spPr>
          <a:xfrm>
            <a:off x="1202033" y="3764068"/>
            <a:ext cx="2364800" cy="1078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353" name="Google Shape;1353;p26"/>
          <p:cNvSpPr txBox="1">
            <a:spLocks noGrp="1"/>
          </p:cNvSpPr>
          <p:nvPr>
            <p:ph type="subTitle" idx="3"/>
          </p:nvPr>
        </p:nvSpPr>
        <p:spPr>
          <a:xfrm>
            <a:off x="4120005" y="3133133"/>
            <a:ext cx="1477600" cy="435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lt2"/>
              </a:buClr>
              <a:buSzPts val="2800"/>
              <a:buNone/>
              <a:defRPr sz="2000" b="1">
                <a:latin typeface="Josefin Sans"/>
                <a:ea typeface="Josefin Sans"/>
                <a:cs typeface="Josefin Sans"/>
                <a:sym typeface="Josefin Sans"/>
              </a:defRPr>
            </a:lvl1pPr>
            <a:lvl2pPr lvl="1" algn="ctr" rtl="0">
              <a:lnSpc>
                <a:spcPct val="100000"/>
              </a:lnSpc>
              <a:spcBef>
                <a:spcPts val="0"/>
              </a:spcBef>
              <a:spcAft>
                <a:spcPts val="0"/>
              </a:spcAft>
              <a:buClr>
                <a:schemeClr val="lt2"/>
              </a:buClr>
              <a:buSzPts val="2800"/>
              <a:buNone/>
              <a:defRPr sz="3733">
                <a:solidFill>
                  <a:schemeClr val="lt2"/>
                </a:solidFill>
              </a:defRPr>
            </a:lvl2pPr>
            <a:lvl3pPr lvl="2" algn="ctr" rtl="0">
              <a:lnSpc>
                <a:spcPct val="100000"/>
              </a:lnSpc>
              <a:spcBef>
                <a:spcPts val="0"/>
              </a:spcBef>
              <a:spcAft>
                <a:spcPts val="0"/>
              </a:spcAft>
              <a:buClr>
                <a:schemeClr val="lt2"/>
              </a:buClr>
              <a:buSzPts val="2800"/>
              <a:buNone/>
              <a:defRPr sz="3733">
                <a:solidFill>
                  <a:schemeClr val="lt2"/>
                </a:solidFill>
              </a:defRPr>
            </a:lvl3pPr>
            <a:lvl4pPr lvl="3" algn="ctr" rtl="0">
              <a:lnSpc>
                <a:spcPct val="100000"/>
              </a:lnSpc>
              <a:spcBef>
                <a:spcPts val="0"/>
              </a:spcBef>
              <a:spcAft>
                <a:spcPts val="0"/>
              </a:spcAft>
              <a:buClr>
                <a:schemeClr val="lt2"/>
              </a:buClr>
              <a:buSzPts val="2800"/>
              <a:buNone/>
              <a:defRPr sz="3733">
                <a:solidFill>
                  <a:schemeClr val="lt2"/>
                </a:solidFill>
              </a:defRPr>
            </a:lvl4pPr>
            <a:lvl5pPr lvl="4" algn="ctr" rtl="0">
              <a:lnSpc>
                <a:spcPct val="100000"/>
              </a:lnSpc>
              <a:spcBef>
                <a:spcPts val="0"/>
              </a:spcBef>
              <a:spcAft>
                <a:spcPts val="0"/>
              </a:spcAft>
              <a:buClr>
                <a:schemeClr val="lt2"/>
              </a:buClr>
              <a:buSzPts val="2800"/>
              <a:buNone/>
              <a:defRPr sz="3733">
                <a:solidFill>
                  <a:schemeClr val="lt2"/>
                </a:solidFill>
              </a:defRPr>
            </a:lvl5pPr>
            <a:lvl6pPr lvl="5" algn="ctr" rtl="0">
              <a:lnSpc>
                <a:spcPct val="100000"/>
              </a:lnSpc>
              <a:spcBef>
                <a:spcPts val="0"/>
              </a:spcBef>
              <a:spcAft>
                <a:spcPts val="0"/>
              </a:spcAft>
              <a:buClr>
                <a:schemeClr val="lt2"/>
              </a:buClr>
              <a:buSzPts val="2800"/>
              <a:buNone/>
              <a:defRPr sz="3733">
                <a:solidFill>
                  <a:schemeClr val="lt2"/>
                </a:solidFill>
              </a:defRPr>
            </a:lvl6pPr>
            <a:lvl7pPr lvl="6" algn="ctr" rtl="0">
              <a:lnSpc>
                <a:spcPct val="100000"/>
              </a:lnSpc>
              <a:spcBef>
                <a:spcPts val="0"/>
              </a:spcBef>
              <a:spcAft>
                <a:spcPts val="0"/>
              </a:spcAft>
              <a:buClr>
                <a:schemeClr val="lt2"/>
              </a:buClr>
              <a:buSzPts val="2800"/>
              <a:buNone/>
              <a:defRPr sz="3733">
                <a:solidFill>
                  <a:schemeClr val="lt2"/>
                </a:solidFill>
              </a:defRPr>
            </a:lvl7pPr>
            <a:lvl8pPr lvl="7" algn="ctr" rtl="0">
              <a:lnSpc>
                <a:spcPct val="100000"/>
              </a:lnSpc>
              <a:spcBef>
                <a:spcPts val="0"/>
              </a:spcBef>
              <a:spcAft>
                <a:spcPts val="0"/>
              </a:spcAft>
              <a:buClr>
                <a:schemeClr val="lt2"/>
              </a:buClr>
              <a:buSzPts val="2800"/>
              <a:buNone/>
              <a:defRPr sz="3733">
                <a:solidFill>
                  <a:schemeClr val="lt2"/>
                </a:solidFill>
              </a:defRPr>
            </a:lvl8pPr>
            <a:lvl9pPr lvl="8" algn="ctr" rtl="0">
              <a:lnSpc>
                <a:spcPct val="100000"/>
              </a:lnSpc>
              <a:spcBef>
                <a:spcPts val="0"/>
              </a:spcBef>
              <a:spcAft>
                <a:spcPts val="0"/>
              </a:spcAft>
              <a:buClr>
                <a:schemeClr val="lt2"/>
              </a:buClr>
              <a:buSzPts val="2800"/>
              <a:buNone/>
              <a:defRPr sz="3733">
                <a:solidFill>
                  <a:schemeClr val="lt2"/>
                </a:solidFill>
              </a:defRPr>
            </a:lvl9pPr>
          </a:lstStyle>
          <a:p>
            <a:endParaRPr/>
          </a:p>
        </p:txBody>
      </p:sp>
      <p:sp>
        <p:nvSpPr>
          <p:cNvPr id="1354" name="Google Shape;1354;p26"/>
          <p:cNvSpPr txBox="1">
            <a:spLocks noGrp="1"/>
          </p:cNvSpPr>
          <p:nvPr>
            <p:ph type="subTitle" idx="4"/>
          </p:nvPr>
        </p:nvSpPr>
        <p:spPr>
          <a:xfrm>
            <a:off x="3676405" y="3764067"/>
            <a:ext cx="2364800" cy="1078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355" name="Google Shape;1355;p26"/>
          <p:cNvSpPr txBox="1">
            <a:spLocks noGrp="1"/>
          </p:cNvSpPr>
          <p:nvPr>
            <p:ph type="subTitle" idx="5"/>
          </p:nvPr>
        </p:nvSpPr>
        <p:spPr>
          <a:xfrm>
            <a:off x="6594393" y="3133133"/>
            <a:ext cx="1477600" cy="435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lt2"/>
              </a:buClr>
              <a:buSzPts val="2800"/>
              <a:buNone/>
              <a:defRPr sz="2000" b="1">
                <a:latin typeface="Josefin Sans"/>
                <a:ea typeface="Josefin Sans"/>
                <a:cs typeface="Josefin Sans"/>
                <a:sym typeface="Josefin Sans"/>
              </a:defRPr>
            </a:lvl1pPr>
            <a:lvl2pPr lvl="1" algn="ctr" rtl="0">
              <a:lnSpc>
                <a:spcPct val="100000"/>
              </a:lnSpc>
              <a:spcBef>
                <a:spcPts val="0"/>
              </a:spcBef>
              <a:spcAft>
                <a:spcPts val="0"/>
              </a:spcAft>
              <a:buClr>
                <a:schemeClr val="lt2"/>
              </a:buClr>
              <a:buSzPts val="2800"/>
              <a:buNone/>
              <a:defRPr sz="3733">
                <a:solidFill>
                  <a:schemeClr val="lt2"/>
                </a:solidFill>
              </a:defRPr>
            </a:lvl2pPr>
            <a:lvl3pPr lvl="2" algn="ctr" rtl="0">
              <a:lnSpc>
                <a:spcPct val="100000"/>
              </a:lnSpc>
              <a:spcBef>
                <a:spcPts val="0"/>
              </a:spcBef>
              <a:spcAft>
                <a:spcPts val="0"/>
              </a:spcAft>
              <a:buClr>
                <a:schemeClr val="lt2"/>
              </a:buClr>
              <a:buSzPts val="2800"/>
              <a:buNone/>
              <a:defRPr sz="3733">
                <a:solidFill>
                  <a:schemeClr val="lt2"/>
                </a:solidFill>
              </a:defRPr>
            </a:lvl3pPr>
            <a:lvl4pPr lvl="3" algn="ctr" rtl="0">
              <a:lnSpc>
                <a:spcPct val="100000"/>
              </a:lnSpc>
              <a:spcBef>
                <a:spcPts val="0"/>
              </a:spcBef>
              <a:spcAft>
                <a:spcPts val="0"/>
              </a:spcAft>
              <a:buClr>
                <a:schemeClr val="lt2"/>
              </a:buClr>
              <a:buSzPts val="2800"/>
              <a:buNone/>
              <a:defRPr sz="3733">
                <a:solidFill>
                  <a:schemeClr val="lt2"/>
                </a:solidFill>
              </a:defRPr>
            </a:lvl4pPr>
            <a:lvl5pPr lvl="4" algn="ctr" rtl="0">
              <a:lnSpc>
                <a:spcPct val="100000"/>
              </a:lnSpc>
              <a:spcBef>
                <a:spcPts val="0"/>
              </a:spcBef>
              <a:spcAft>
                <a:spcPts val="0"/>
              </a:spcAft>
              <a:buClr>
                <a:schemeClr val="lt2"/>
              </a:buClr>
              <a:buSzPts val="2800"/>
              <a:buNone/>
              <a:defRPr sz="3733">
                <a:solidFill>
                  <a:schemeClr val="lt2"/>
                </a:solidFill>
              </a:defRPr>
            </a:lvl5pPr>
            <a:lvl6pPr lvl="5" algn="ctr" rtl="0">
              <a:lnSpc>
                <a:spcPct val="100000"/>
              </a:lnSpc>
              <a:spcBef>
                <a:spcPts val="0"/>
              </a:spcBef>
              <a:spcAft>
                <a:spcPts val="0"/>
              </a:spcAft>
              <a:buClr>
                <a:schemeClr val="lt2"/>
              </a:buClr>
              <a:buSzPts val="2800"/>
              <a:buNone/>
              <a:defRPr sz="3733">
                <a:solidFill>
                  <a:schemeClr val="lt2"/>
                </a:solidFill>
              </a:defRPr>
            </a:lvl6pPr>
            <a:lvl7pPr lvl="6" algn="ctr" rtl="0">
              <a:lnSpc>
                <a:spcPct val="100000"/>
              </a:lnSpc>
              <a:spcBef>
                <a:spcPts val="0"/>
              </a:spcBef>
              <a:spcAft>
                <a:spcPts val="0"/>
              </a:spcAft>
              <a:buClr>
                <a:schemeClr val="lt2"/>
              </a:buClr>
              <a:buSzPts val="2800"/>
              <a:buNone/>
              <a:defRPr sz="3733">
                <a:solidFill>
                  <a:schemeClr val="lt2"/>
                </a:solidFill>
              </a:defRPr>
            </a:lvl7pPr>
            <a:lvl8pPr lvl="7" algn="ctr" rtl="0">
              <a:lnSpc>
                <a:spcPct val="100000"/>
              </a:lnSpc>
              <a:spcBef>
                <a:spcPts val="0"/>
              </a:spcBef>
              <a:spcAft>
                <a:spcPts val="0"/>
              </a:spcAft>
              <a:buClr>
                <a:schemeClr val="lt2"/>
              </a:buClr>
              <a:buSzPts val="2800"/>
              <a:buNone/>
              <a:defRPr sz="3733">
                <a:solidFill>
                  <a:schemeClr val="lt2"/>
                </a:solidFill>
              </a:defRPr>
            </a:lvl8pPr>
            <a:lvl9pPr lvl="8" algn="ctr" rtl="0">
              <a:lnSpc>
                <a:spcPct val="100000"/>
              </a:lnSpc>
              <a:spcBef>
                <a:spcPts val="0"/>
              </a:spcBef>
              <a:spcAft>
                <a:spcPts val="0"/>
              </a:spcAft>
              <a:buClr>
                <a:schemeClr val="lt2"/>
              </a:buClr>
              <a:buSzPts val="2800"/>
              <a:buNone/>
              <a:defRPr sz="3733">
                <a:solidFill>
                  <a:schemeClr val="lt2"/>
                </a:solidFill>
              </a:defRPr>
            </a:lvl9pPr>
          </a:lstStyle>
          <a:p>
            <a:endParaRPr/>
          </a:p>
        </p:txBody>
      </p:sp>
      <p:sp>
        <p:nvSpPr>
          <p:cNvPr id="1356" name="Google Shape;1356;p26"/>
          <p:cNvSpPr txBox="1">
            <a:spLocks noGrp="1"/>
          </p:cNvSpPr>
          <p:nvPr>
            <p:ph type="subTitle" idx="6"/>
          </p:nvPr>
        </p:nvSpPr>
        <p:spPr>
          <a:xfrm>
            <a:off x="6150793" y="3764068"/>
            <a:ext cx="2364800" cy="1078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357" name="Google Shape;1357;p26"/>
          <p:cNvSpPr txBox="1">
            <a:spLocks noGrp="1"/>
          </p:cNvSpPr>
          <p:nvPr>
            <p:ph type="subTitle" idx="7"/>
          </p:nvPr>
        </p:nvSpPr>
        <p:spPr>
          <a:xfrm>
            <a:off x="9068764" y="3133133"/>
            <a:ext cx="1477600" cy="435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lt2"/>
              </a:buClr>
              <a:buSzPts val="2800"/>
              <a:buNone/>
              <a:defRPr sz="2000" b="1">
                <a:latin typeface="Josefin Sans"/>
                <a:ea typeface="Josefin Sans"/>
                <a:cs typeface="Josefin Sans"/>
                <a:sym typeface="Josefin Sans"/>
              </a:defRPr>
            </a:lvl1pPr>
            <a:lvl2pPr lvl="1" algn="ctr" rtl="0">
              <a:lnSpc>
                <a:spcPct val="100000"/>
              </a:lnSpc>
              <a:spcBef>
                <a:spcPts val="0"/>
              </a:spcBef>
              <a:spcAft>
                <a:spcPts val="0"/>
              </a:spcAft>
              <a:buClr>
                <a:schemeClr val="lt2"/>
              </a:buClr>
              <a:buSzPts val="2800"/>
              <a:buNone/>
              <a:defRPr sz="3733">
                <a:solidFill>
                  <a:schemeClr val="lt2"/>
                </a:solidFill>
              </a:defRPr>
            </a:lvl2pPr>
            <a:lvl3pPr lvl="2" algn="ctr" rtl="0">
              <a:lnSpc>
                <a:spcPct val="100000"/>
              </a:lnSpc>
              <a:spcBef>
                <a:spcPts val="0"/>
              </a:spcBef>
              <a:spcAft>
                <a:spcPts val="0"/>
              </a:spcAft>
              <a:buClr>
                <a:schemeClr val="lt2"/>
              </a:buClr>
              <a:buSzPts val="2800"/>
              <a:buNone/>
              <a:defRPr sz="3733">
                <a:solidFill>
                  <a:schemeClr val="lt2"/>
                </a:solidFill>
              </a:defRPr>
            </a:lvl3pPr>
            <a:lvl4pPr lvl="3" algn="ctr" rtl="0">
              <a:lnSpc>
                <a:spcPct val="100000"/>
              </a:lnSpc>
              <a:spcBef>
                <a:spcPts val="0"/>
              </a:spcBef>
              <a:spcAft>
                <a:spcPts val="0"/>
              </a:spcAft>
              <a:buClr>
                <a:schemeClr val="lt2"/>
              </a:buClr>
              <a:buSzPts val="2800"/>
              <a:buNone/>
              <a:defRPr sz="3733">
                <a:solidFill>
                  <a:schemeClr val="lt2"/>
                </a:solidFill>
              </a:defRPr>
            </a:lvl4pPr>
            <a:lvl5pPr lvl="4" algn="ctr" rtl="0">
              <a:lnSpc>
                <a:spcPct val="100000"/>
              </a:lnSpc>
              <a:spcBef>
                <a:spcPts val="0"/>
              </a:spcBef>
              <a:spcAft>
                <a:spcPts val="0"/>
              </a:spcAft>
              <a:buClr>
                <a:schemeClr val="lt2"/>
              </a:buClr>
              <a:buSzPts val="2800"/>
              <a:buNone/>
              <a:defRPr sz="3733">
                <a:solidFill>
                  <a:schemeClr val="lt2"/>
                </a:solidFill>
              </a:defRPr>
            </a:lvl5pPr>
            <a:lvl6pPr lvl="5" algn="ctr" rtl="0">
              <a:lnSpc>
                <a:spcPct val="100000"/>
              </a:lnSpc>
              <a:spcBef>
                <a:spcPts val="0"/>
              </a:spcBef>
              <a:spcAft>
                <a:spcPts val="0"/>
              </a:spcAft>
              <a:buClr>
                <a:schemeClr val="lt2"/>
              </a:buClr>
              <a:buSzPts val="2800"/>
              <a:buNone/>
              <a:defRPr sz="3733">
                <a:solidFill>
                  <a:schemeClr val="lt2"/>
                </a:solidFill>
              </a:defRPr>
            </a:lvl6pPr>
            <a:lvl7pPr lvl="6" algn="ctr" rtl="0">
              <a:lnSpc>
                <a:spcPct val="100000"/>
              </a:lnSpc>
              <a:spcBef>
                <a:spcPts val="0"/>
              </a:spcBef>
              <a:spcAft>
                <a:spcPts val="0"/>
              </a:spcAft>
              <a:buClr>
                <a:schemeClr val="lt2"/>
              </a:buClr>
              <a:buSzPts val="2800"/>
              <a:buNone/>
              <a:defRPr sz="3733">
                <a:solidFill>
                  <a:schemeClr val="lt2"/>
                </a:solidFill>
              </a:defRPr>
            </a:lvl7pPr>
            <a:lvl8pPr lvl="7" algn="ctr" rtl="0">
              <a:lnSpc>
                <a:spcPct val="100000"/>
              </a:lnSpc>
              <a:spcBef>
                <a:spcPts val="0"/>
              </a:spcBef>
              <a:spcAft>
                <a:spcPts val="0"/>
              </a:spcAft>
              <a:buClr>
                <a:schemeClr val="lt2"/>
              </a:buClr>
              <a:buSzPts val="2800"/>
              <a:buNone/>
              <a:defRPr sz="3733">
                <a:solidFill>
                  <a:schemeClr val="lt2"/>
                </a:solidFill>
              </a:defRPr>
            </a:lvl8pPr>
            <a:lvl9pPr lvl="8" algn="ctr" rtl="0">
              <a:lnSpc>
                <a:spcPct val="100000"/>
              </a:lnSpc>
              <a:spcBef>
                <a:spcPts val="0"/>
              </a:spcBef>
              <a:spcAft>
                <a:spcPts val="0"/>
              </a:spcAft>
              <a:buClr>
                <a:schemeClr val="lt2"/>
              </a:buClr>
              <a:buSzPts val="2800"/>
              <a:buNone/>
              <a:defRPr sz="3733">
                <a:solidFill>
                  <a:schemeClr val="lt2"/>
                </a:solidFill>
              </a:defRPr>
            </a:lvl9pPr>
          </a:lstStyle>
          <a:p>
            <a:endParaRPr/>
          </a:p>
        </p:txBody>
      </p:sp>
      <p:sp>
        <p:nvSpPr>
          <p:cNvPr id="1358" name="Google Shape;1358;p26"/>
          <p:cNvSpPr txBox="1">
            <a:spLocks noGrp="1"/>
          </p:cNvSpPr>
          <p:nvPr>
            <p:ph type="subTitle" idx="8"/>
          </p:nvPr>
        </p:nvSpPr>
        <p:spPr>
          <a:xfrm>
            <a:off x="8625164" y="3764068"/>
            <a:ext cx="2364800" cy="1078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Tree>
    <p:extLst>
      <p:ext uri="{BB962C8B-B14F-4D97-AF65-F5344CB8AC3E}">
        <p14:creationId xmlns:p14="http://schemas.microsoft.com/office/powerpoint/2010/main" val="1693970225"/>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p>
        </p:txBody>
      </p:sp>
      <p:sp>
        <p:nvSpPr>
          <p:cNvPr id="4" name="日期占位符 3"/>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B93665EA-4190-4B26-94CF-11C06665461E}" type="datetimeFigureOut">
              <a:rPr kumimoji="0" lang="zh-CN" altLang="en-US" sz="1200" b="0" i="0" u="none" strike="noStrike" kern="1200" cap="none" spc="0" normalizeH="0" baseline="0" noProof="0" smtClean="0">
                <a:ln>
                  <a:noFill/>
                </a:ln>
                <a:solidFill>
                  <a:prstClr val="black">
                    <a:tint val="75000"/>
                  </a:prstClr>
                </a:solidFill>
                <a:effectLst/>
                <a:uLnTx/>
                <a:uFillTx/>
                <a:latin typeface="思源黑体 CN Light" panose="020B0300000000000000" pitchFamily="34" charset="-122"/>
                <a:ea typeface="思源黑体 CN Light" panose="020B0300000000000000" pitchFamily="34" charset="-122"/>
                <a:cs typeface="+mn-cs"/>
              </a:rPr>
              <a:pPr marL="0" marR="0" lvl="0" indent="0" algn="l" defTabSz="914400" rtl="0" eaLnBrk="1" fontAlgn="auto" latinLnBrk="0" hangingPunct="1">
                <a:lnSpc>
                  <a:spcPct val="100000"/>
                </a:lnSpc>
                <a:spcBef>
                  <a:spcPts val="0"/>
                </a:spcBef>
                <a:spcAft>
                  <a:spcPts val="0"/>
                </a:spcAft>
                <a:buClrTx/>
                <a:buSzTx/>
                <a:buFontTx/>
                <a:buNone/>
                <a:tabLst/>
                <a:defRPr/>
              </a:pPr>
              <a:t>2022/8/7</a:t>
            </a:fld>
            <a:endParaRPr kumimoji="0" lang="zh-CN" altLang="en-US" sz="1200" b="0" i="0" u="none" strike="noStrike" kern="1200" cap="none" spc="0" normalizeH="0" baseline="0" noProof="0">
              <a:ln>
                <a:noFill/>
              </a:ln>
              <a:solidFill>
                <a:prstClr val="black">
                  <a:tint val="75000"/>
                </a:prstClr>
              </a:solidFill>
              <a:effectLst/>
              <a:uLnTx/>
              <a:uFillTx/>
              <a:latin typeface="思源黑体 CN Light" panose="020B0300000000000000" pitchFamily="34" charset="-122"/>
              <a:ea typeface="思源黑体 CN Light" panose="020B0300000000000000" pitchFamily="34" charset="-122"/>
              <a:cs typeface="+mn-cs"/>
            </a:endParaRPr>
          </a:p>
        </p:txBody>
      </p:sp>
      <p:sp>
        <p:nvSpPr>
          <p:cNvPr id="5" name="页脚占位符 4"/>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200" b="0" i="0" u="none" strike="noStrike" kern="1200" cap="none" spc="0" normalizeH="0" baseline="0" noProof="0">
              <a:ln>
                <a:noFill/>
              </a:ln>
              <a:solidFill>
                <a:prstClr val="black">
                  <a:tint val="75000"/>
                </a:prstClr>
              </a:solidFill>
              <a:effectLst/>
              <a:uLnTx/>
              <a:uFillTx/>
              <a:latin typeface="思源黑体 CN Light" panose="020B0300000000000000" pitchFamily="34" charset="-122"/>
              <a:ea typeface="思源黑体 CN Light" panose="020B0300000000000000" pitchFamily="34"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18E094B-4BC8-4851-99F7-361ECCD2878D}" type="slidenum">
              <a:rPr kumimoji="0" lang="zh-CN" altLang="en-US" sz="1200" b="0" i="0" u="none" strike="noStrike" kern="1200" cap="none" spc="0" normalizeH="0" baseline="0" noProof="0" smtClean="0">
                <a:ln>
                  <a:noFill/>
                </a:ln>
                <a:solidFill>
                  <a:prstClr val="black">
                    <a:tint val="75000"/>
                  </a:prstClr>
                </a:solidFill>
                <a:effectLst/>
                <a:uLnTx/>
                <a:uFillTx/>
                <a:latin typeface="思源黑体 CN Light" panose="020B0300000000000000" pitchFamily="34" charset="-122"/>
                <a:ea typeface="思源黑体 CN Light" panose="020B0300000000000000" pitchFamily="34" charset="-122"/>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zh-CN" altLang="en-US" sz="1200" b="0" i="0" u="none" strike="noStrike" kern="1200" cap="none" spc="0" normalizeH="0" baseline="0" noProof="0">
              <a:ln>
                <a:noFill/>
              </a:ln>
              <a:solidFill>
                <a:prstClr val="black">
                  <a:tint val="75000"/>
                </a:prstClr>
              </a:solidFill>
              <a:effectLst/>
              <a:uLnTx/>
              <a:uFillTx/>
              <a:latin typeface="思源黑体 CN Light" panose="020B0300000000000000" pitchFamily="34" charset="-122"/>
              <a:ea typeface="思源黑体 CN Light" panose="020B0300000000000000" pitchFamily="34" charset="-122"/>
              <a:cs typeface="+mn-cs"/>
            </a:endParaRPr>
          </a:p>
        </p:txBody>
      </p:sp>
    </p:spTree>
    <p:extLst>
      <p:ext uri="{BB962C8B-B14F-4D97-AF65-F5344CB8AC3E}">
        <p14:creationId xmlns:p14="http://schemas.microsoft.com/office/powerpoint/2010/main" val="1952849712"/>
      </p:ext>
    </p:extLst>
  </p:cSld>
  <p:clrMapOvr>
    <a:masterClrMapping/>
  </p:clrMapOvr>
</p:sldLayout>
</file>

<file path=ppt/slideLayouts/slideLayout230.xml><?xml version="1.0" encoding="utf-8"?>
<p:sldLayout xmlns:a="http://schemas.openxmlformats.org/drawingml/2006/main" xmlns:r="http://schemas.openxmlformats.org/officeDocument/2006/relationships" xmlns:p="http://schemas.openxmlformats.org/presentationml/2006/main" matchingName="Section header 1">
  <p:cSld name="Section header 1">
    <p:spTree>
      <p:nvGrpSpPr>
        <p:cNvPr id="1" name="Shape 1598"/>
        <p:cNvGrpSpPr/>
        <p:nvPr/>
      </p:nvGrpSpPr>
      <p:grpSpPr>
        <a:xfrm>
          <a:off x="0" y="0"/>
          <a:ext cx="0" cy="0"/>
          <a:chOff x="0" y="0"/>
          <a:chExt cx="0" cy="0"/>
        </a:xfrm>
      </p:grpSpPr>
      <p:pic>
        <p:nvPicPr>
          <p:cNvPr id="1599" name="Google Shape;1599;p33"/>
          <p:cNvPicPr preferRelativeResize="0"/>
          <p:nvPr/>
        </p:nvPicPr>
        <p:blipFill>
          <a:blip r:embed="rId2">
            <a:alphaModFix/>
          </a:blip>
          <a:stretch>
            <a:fillRect/>
          </a:stretch>
        </p:blipFill>
        <p:spPr>
          <a:xfrm>
            <a:off x="-75466" y="-36433"/>
            <a:ext cx="12342935" cy="7005332"/>
          </a:xfrm>
          <a:prstGeom prst="rect">
            <a:avLst/>
          </a:prstGeom>
          <a:noFill/>
          <a:ln>
            <a:noFill/>
          </a:ln>
        </p:spPr>
      </p:pic>
      <p:grpSp>
        <p:nvGrpSpPr>
          <p:cNvPr id="1600" name="Google Shape;1600;p33"/>
          <p:cNvGrpSpPr/>
          <p:nvPr/>
        </p:nvGrpSpPr>
        <p:grpSpPr>
          <a:xfrm rot="-400594" flipH="1">
            <a:off x="9648522" y="2820942"/>
            <a:ext cx="2919124" cy="2290529"/>
            <a:chOff x="-2415600" y="2986400"/>
            <a:chExt cx="1943075" cy="1524659"/>
          </a:xfrm>
        </p:grpSpPr>
        <p:sp>
          <p:nvSpPr>
            <p:cNvPr id="1601" name="Google Shape;1601;p33"/>
            <p:cNvSpPr/>
            <p:nvPr/>
          </p:nvSpPr>
          <p:spPr>
            <a:xfrm>
              <a:off x="-2415600" y="2986400"/>
              <a:ext cx="1117375" cy="1251275"/>
            </a:xfrm>
            <a:custGeom>
              <a:avLst/>
              <a:gdLst/>
              <a:ahLst/>
              <a:cxnLst/>
              <a:rect l="l" t="t" r="r" b="b"/>
              <a:pathLst>
                <a:path w="44695" h="50051" extrusionOk="0">
                  <a:moveTo>
                    <a:pt x="11387" y="1"/>
                  </a:moveTo>
                  <a:cubicBezTo>
                    <a:pt x="10743" y="1"/>
                    <a:pt x="10152" y="449"/>
                    <a:pt x="10001" y="1099"/>
                  </a:cubicBezTo>
                  <a:lnTo>
                    <a:pt x="180" y="41127"/>
                  </a:lnTo>
                  <a:cubicBezTo>
                    <a:pt x="0" y="41896"/>
                    <a:pt x="462" y="42665"/>
                    <a:pt x="1257" y="42871"/>
                  </a:cubicBezTo>
                  <a:lnTo>
                    <a:pt x="33617" y="50051"/>
                  </a:lnTo>
                  <a:lnTo>
                    <a:pt x="44695" y="8433"/>
                  </a:lnTo>
                  <a:lnTo>
                    <a:pt x="11744" y="48"/>
                  </a:lnTo>
                  <a:cubicBezTo>
                    <a:pt x="11625" y="16"/>
                    <a:pt x="11505" y="1"/>
                    <a:pt x="1138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02" name="Google Shape;1602;p33"/>
            <p:cNvSpPr/>
            <p:nvPr/>
          </p:nvSpPr>
          <p:spPr>
            <a:xfrm>
              <a:off x="-1586075" y="3188225"/>
              <a:ext cx="1113550" cy="1279575"/>
            </a:xfrm>
            <a:custGeom>
              <a:avLst/>
              <a:gdLst/>
              <a:ahLst/>
              <a:cxnLst/>
              <a:rect l="l" t="t" r="r" b="b"/>
              <a:pathLst>
                <a:path w="44542" h="51183" extrusionOk="0">
                  <a:moveTo>
                    <a:pt x="10411" y="1"/>
                  </a:moveTo>
                  <a:lnTo>
                    <a:pt x="0" y="41772"/>
                  </a:lnTo>
                  <a:lnTo>
                    <a:pt x="31797" y="51132"/>
                  </a:lnTo>
                  <a:cubicBezTo>
                    <a:pt x="31925" y="51166"/>
                    <a:pt x="32054" y="51182"/>
                    <a:pt x="32181" y="51182"/>
                  </a:cubicBezTo>
                  <a:cubicBezTo>
                    <a:pt x="32815" y="51182"/>
                    <a:pt x="33395" y="50773"/>
                    <a:pt x="33566" y="50132"/>
                  </a:cubicBezTo>
                  <a:lnTo>
                    <a:pt x="44336" y="10360"/>
                  </a:lnTo>
                  <a:cubicBezTo>
                    <a:pt x="44541" y="9591"/>
                    <a:pt x="44080" y="8796"/>
                    <a:pt x="43310" y="8591"/>
                  </a:cubicBezTo>
                  <a:lnTo>
                    <a:pt x="10411" y="1"/>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03" name="Google Shape;1603;p33"/>
            <p:cNvSpPr/>
            <p:nvPr/>
          </p:nvSpPr>
          <p:spPr>
            <a:xfrm>
              <a:off x="-2402775" y="2994000"/>
              <a:ext cx="1133400" cy="1217400"/>
            </a:xfrm>
            <a:custGeom>
              <a:avLst/>
              <a:gdLst/>
              <a:ahLst/>
              <a:cxnLst/>
              <a:rect l="l" t="t" r="r" b="b"/>
              <a:pathLst>
                <a:path w="45336" h="48696" extrusionOk="0">
                  <a:moveTo>
                    <a:pt x="12283" y="0"/>
                  </a:moveTo>
                  <a:lnTo>
                    <a:pt x="0" y="41900"/>
                  </a:lnTo>
                  <a:lnTo>
                    <a:pt x="19104" y="42131"/>
                  </a:lnTo>
                  <a:cubicBezTo>
                    <a:pt x="23976" y="42823"/>
                    <a:pt x="28540" y="44874"/>
                    <a:pt x="32309" y="48054"/>
                  </a:cubicBezTo>
                  <a:lnTo>
                    <a:pt x="33053" y="48695"/>
                  </a:lnTo>
                  <a:lnTo>
                    <a:pt x="45336" y="6770"/>
                  </a:lnTo>
                  <a:lnTo>
                    <a:pt x="44567" y="6129"/>
                  </a:lnTo>
                  <a:cubicBezTo>
                    <a:pt x="40797" y="2975"/>
                    <a:pt x="36233" y="923"/>
                    <a:pt x="31361" y="231"/>
                  </a:cubicBezTo>
                  <a:lnTo>
                    <a:pt x="12283"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04" name="Google Shape;1604;p33"/>
            <p:cNvSpPr/>
            <p:nvPr/>
          </p:nvSpPr>
          <p:spPr>
            <a:xfrm>
              <a:off x="-2351263" y="3014809"/>
              <a:ext cx="1085975" cy="1231500"/>
            </a:xfrm>
            <a:custGeom>
              <a:avLst/>
              <a:gdLst/>
              <a:ahLst/>
              <a:cxnLst/>
              <a:rect l="l" t="t" r="r" b="b"/>
              <a:pathLst>
                <a:path w="43439" h="49260" extrusionOk="0">
                  <a:moveTo>
                    <a:pt x="12258" y="0"/>
                  </a:moveTo>
                  <a:lnTo>
                    <a:pt x="1" y="41925"/>
                  </a:lnTo>
                  <a:lnTo>
                    <a:pt x="17207" y="42695"/>
                  </a:lnTo>
                  <a:cubicBezTo>
                    <a:pt x="22079" y="43387"/>
                    <a:pt x="26643" y="45438"/>
                    <a:pt x="30412" y="48618"/>
                  </a:cubicBezTo>
                  <a:lnTo>
                    <a:pt x="31156" y="49259"/>
                  </a:lnTo>
                  <a:lnTo>
                    <a:pt x="43439" y="7334"/>
                  </a:lnTo>
                  <a:lnTo>
                    <a:pt x="42670" y="6693"/>
                  </a:lnTo>
                  <a:cubicBezTo>
                    <a:pt x="38900" y="3539"/>
                    <a:pt x="34336" y="1487"/>
                    <a:pt x="29464" y="769"/>
                  </a:cubicBezTo>
                  <a:lnTo>
                    <a:pt x="12258" y="0"/>
                  </a:ln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05" name="Google Shape;1605;p33"/>
            <p:cNvSpPr/>
            <p:nvPr/>
          </p:nvSpPr>
          <p:spPr>
            <a:xfrm>
              <a:off x="-1573663" y="3188659"/>
              <a:ext cx="1070600" cy="1322400"/>
            </a:xfrm>
            <a:custGeom>
              <a:avLst/>
              <a:gdLst/>
              <a:ahLst/>
              <a:cxnLst/>
              <a:rect l="l" t="t" r="r" b="b"/>
              <a:pathLst>
                <a:path w="42824" h="52896" extrusionOk="0">
                  <a:moveTo>
                    <a:pt x="17135" y="1"/>
                  </a:moveTo>
                  <a:cubicBezTo>
                    <a:pt x="15803" y="1"/>
                    <a:pt x="14490" y="86"/>
                    <a:pt x="13232" y="252"/>
                  </a:cubicBezTo>
                  <a:lnTo>
                    <a:pt x="12258" y="380"/>
                  </a:lnTo>
                  <a:lnTo>
                    <a:pt x="1" y="42280"/>
                  </a:lnTo>
                  <a:lnTo>
                    <a:pt x="975" y="42151"/>
                  </a:lnTo>
                  <a:cubicBezTo>
                    <a:pt x="2113" y="42002"/>
                    <a:pt x="3255" y="41927"/>
                    <a:pt x="4394" y="41927"/>
                  </a:cubicBezTo>
                  <a:cubicBezTo>
                    <a:pt x="8133" y="41927"/>
                    <a:pt x="11844" y="42727"/>
                    <a:pt x="15284" y="44280"/>
                  </a:cubicBezTo>
                  <a:lnTo>
                    <a:pt x="30208" y="52895"/>
                  </a:lnTo>
                  <a:lnTo>
                    <a:pt x="42824" y="9124"/>
                  </a:lnTo>
                  <a:lnTo>
                    <a:pt x="28284" y="2226"/>
                  </a:lnTo>
                  <a:cubicBezTo>
                    <a:pt x="24955" y="704"/>
                    <a:pt x="20963" y="1"/>
                    <a:pt x="17135" y="1"/>
                  </a:cubicBez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1606" name="Google Shape;1606;p33"/>
            <p:cNvGrpSpPr/>
            <p:nvPr/>
          </p:nvGrpSpPr>
          <p:grpSpPr>
            <a:xfrm>
              <a:off x="-2218800" y="3088875"/>
              <a:ext cx="1598825" cy="1190475"/>
              <a:chOff x="-2218800" y="3088875"/>
              <a:chExt cx="1598825" cy="1190475"/>
            </a:xfrm>
          </p:grpSpPr>
          <p:sp>
            <p:nvSpPr>
              <p:cNvPr id="1607" name="Google Shape;1607;p33"/>
              <p:cNvSpPr/>
              <p:nvPr/>
            </p:nvSpPr>
            <p:spPr>
              <a:xfrm>
                <a:off x="-2218800" y="3088875"/>
                <a:ext cx="841100" cy="985325"/>
              </a:xfrm>
              <a:custGeom>
                <a:avLst/>
                <a:gdLst/>
                <a:ahLst/>
                <a:cxnLst/>
                <a:rect l="l" t="t" r="r" b="b"/>
                <a:pathLst>
                  <a:path w="33644" h="39413" extrusionOk="0">
                    <a:moveTo>
                      <a:pt x="9539" y="0"/>
                    </a:moveTo>
                    <a:lnTo>
                      <a:pt x="9462" y="667"/>
                    </a:lnTo>
                    <a:lnTo>
                      <a:pt x="22412" y="2385"/>
                    </a:lnTo>
                    <a:cubicBezTo>
                      <a:pt x="26027" y="3077"/>
                      <a:pt x="29489" y="4436"/>
                      <a:pt x="32643" y="6360"/>
                    </a:cubicBezTo>
                    <a:lnTo>
                      <a:pt x="33284" y="6744"/>
                    </a:lnTo>
                    <a:lnTo>
                      <a:pt x="33643" y="6154"/>
                    </a:lnTo>
                    <a:lnTo>
                      <a:pt x="33002" y="5770"/>
                    </a:lnTo>
                    <a:cubicBezTo>
                      <a:pt x="29797" y="3795"/>
                      <a:pt x="26233" y="2411"/>
                      <a:pt x="22540" y="1693"/>
                    </a:cubicBezTo>
                    <a:lnTo>
                      <a:pt x="9539" y="0"/>
                    </a:lnTo>
                    <a:close/>
                    <a:moveTo>
                      <a:pt x="8668" y="2385"/>
                    </a:moveTo>
                    <a:lnTo>
                      <a:pt x="8591" y="3052"/>
                    </a:lnTo>
                    <a:lnTo>
                      <a:pt x="21540" y="4770"/>
                    </a:lnTo>
                    <a:cubicBezTo>
                      <a:pt x="25156" y="5462"/>
                      <a:pt x="28617" y="6821"/>
                      <a:pt x="31771" y="8744"/>
                    </a:cubicBezTo>
                    <a:lnTo>
                      <a:pt x="32387" y="9129"/>
                    </a:lnTo>
                    <a:lnTo>
                      <a:pt x="32771" y="8565"/>
                    </a:lnTo>
                    <a:lnTo>
                      <a:pt x="32130" y="8180"/>
                    </a:lnTo>
                    <a:cubicBezTo>
                      <a:pt x="28899" y="6206"/>
                      <a:pt x="25361" y="4821"/>
                      <a:pt x="21668" y="4103"/>
                    </a:cubicBezTo>
                    <a:lnTo>
                      <a:pt x="8668" y="2385"/>
                    </a:lnTo>
                    <a:close/>
                    <a:moveTo>
                      <a:pt x="7796" y="4795"/>
                    </a:moveTo>
                    <a:lnTo>
                      <a:pt x="7719" y="5488"/>
                    </a:lnTo>
                    <a:lnTo>
                      <a:pt x="20668" y="7180"/>
                    </a:lnTo>
                    <a:cubicBezTo>
                      <a:pt x="24284" y="7898"/>
                      <a:pt x="27746" y="9232"/>
                      <a:pt x="30900" y="11180"/>
                    </a:cubicBezTo>
                    <a:lnTo>
                      <a:pt x="31515" y="11565"/>
                    </a:lnTo>
                    <a:lnTo>
                      <a:pt x="31874" y="10975"/>
                    </a:lnTo>
                    <a:lnTo>
                      <a:pt x="31259" y="10591"/>
                    </a:lnTo>
                    <a:cubicBezTo>
                      <a:pt x="28028" y="8616"/>
                      <a:pt x="24489" y="7231"/>
                      <a:pt x="20796" y="6513"/>
                    </a:cubicBezTo>
                    <a:lnTo>
                      <a:pt x="7796" y="4795"/>
                    </a:lnTo>
                    <a:close/>
                    <a:moveTo>
                      <a:pt x="6873" y="9206"/>
                    </a:moveTo>
                    <a:lnTo>
                      <a:pt x="6770" y="9873"/>
                    </a:lnTo>
                    <a:lnTo>
                      <a:pt x="19745" y="11591"/>
                    </a:lnTo>
                    <a:cubicBezTo>
                      <a:pt x="23361" y="12283"/>
                      <a:pt x="26822" y="13642"/>
                      <a:pt x="29976" y="15565"/>
                    </a:cubicBezTo>
                    <a:lnTo>
                      <a:pt x="30592" y="15950"/>
                    </a:lnTo>
                    <a:lnTo>
                      <a:pt x="30951" y="15386"/>
                    </a:lnTo>
                    <a:lnTo>
                      <a:pt x="30335" y="15001"/>
                    </a:lnTo>
                    <a:cubicBezTo>
                      <a:pt x="27104" y="13027"/>
                      <a:pt x="23566" y="11642"/>
                      <a:pt x="19848" y="10924"/>
                    </a:cubicBezTo>
                    <a:lnTo>
                      <a:pt x="6873" y="9206"/>
                    </a:lnTo>
                    <a:close/>
                    <a:moveTo>
                      <a:pt x="5975" y="11616"/>
                    </a:moveTo>
                    <a:lnTo>
                      <a:pt x="5898" y="12283"/>
                    </a:lnTo>
                    <a:lnTo>
                      <a:pt x="18848" y="14001"/>
                    </a:lnTo>
                    <a:cubicBezTo>
                      <a:pt x="22463" y="14693"/>
                      <a:pt x="25925" y="16052"/>
                      <a:pt x="29079" y="17976"/>
                    </a:cubicBezTo>
                    <a:lnTo>
                      <a:pt x="29694" y="18360"/>
                    </a:lnTo>
                    <a:lnTo>
                      <a:pt x="30079" y="17796"/>
                    </a:lnTo>
                    <a:lnTo>
                      <a:pt x="29438" y="17411"/>
                    </a:lnTo>
                    <a:cubicBezTo>
                      <a:pt x="26207" y="15437"/>
                      <a:pt x="22668" y="14052"/>
                      <a:pt x="18976" y="13334"/>
                    </a:cubicBezTo>
                    <a:lnTo>
                      <a:pt x="5975" y="11616"/>
                    </a:lnTo>
                    <a:close/>
                    <a:moveTo>
                      <a:pt x="5078" y="14027"/>
                    </a:moveTo>
                    <a:lnTo>
                      <a:pt x="5001" y="14693"/>
                    </a:lnTo>
                    <a:lnTo>
                      <a:pt x="17950" y="16411"/>
                    </a:lnTo>
                    <a:cubicBezTo>
                      <a:pt x="21566" y="17104"/>
                      <a:pt x="25027" y="18463"/>
                      <a:pt x="28181" y="20386"/>
                    </a:cubicBezTo>
                    <a:lnTo>
                      <a:pt x="28797" y="20796"/>
                    </a:lnTo>
                    <a:lnTo>
                      <a:pt x="29181" y="20206"/>
                    </a:lnTo>
                    <a:lnTo>
                      <a:pt x="28566" y="19822"/>
                    </a:lnTo>
                    <a:cubicBezTo>
                      <a:pt x="25335" y="17847"/>
                      <a:pt x="21796" y="16463"/>
                      <a:pt x="18104" y="15745"/>
                    </a:cubicBezTo>
                    <a:lnTo>
                      <a:pt x="5078" y="14027"/>
                    </a:lnTo>
                    <a:close/>
                    <a:moveTo>
                      <a:pt x="4078" y="19053"/>
                    </a:moveTo>
                    <a:lnTo>
                      <a:pt x="4001" y="19719"/>
                    </a:lnTo>
                    <a:lnTo>
                      <a:pt x="16950" y="21437"/>
                    </a:lnTo>
                    <a:cubicBezTo>
                      <a:pt x="20591" y="22130"/>
                      <a:pt x="24053" y="23489"/>
                      <a:pt x="27207" y="25412"/>
                    </a:cubicBezTo>
                    <a:lnTo>
                      <a:pt x="27822" y="25797"/>
                    </a:lnTo>
                    <a:lnTo>
                      <a:pt x="28181" y="25232"/>
                    </a:lnTo>
                    <a:lnTo>
                      <a:pt x="27566" y="24822"/>
                    </a:lnTo>
                    <a:cubicBezTo>
                      <a:pt x="24335" y="22848"/>
                      <a:pt x="20796" y="21463"/>
                      <a:pt x="17104" y="20745"/>
                    </a:cubicBezTo>
                    <a:lnTo>
                      <a:pt x="4078" y="19053"/>
                    </a:lnTo>
                    <a:close/>
                    <a:moveTo>
                      <a:pt x="3231" y="21463"/>
                    </a:moveTo>
                    <a:lnTo>
                      <a:pt x="3129" y="22130"/>
                    </a:lnTo>
                    <a:lnTo>
                      <a:pt x="16078" y="23848"/>
                    </a:lnTo>
                    <a:cubicBezTo>
                      <a:pt x="19899" y="24617"/>
                      <a:pt x="24438" y="26668"/>
                      <a:pt x="26310" y="27848"/>
                    </a:cubicBezTo>
                    <a:lnTo>
                      <a:pt x="26925" y="28233"/>
                    </a:lnTo>
                    <a:lnTo>
                      <a:pt x="27310" y="27643"/>
                    </a:lnTo>
                    <a:lnTo>
                      <a:pt x="26669" y="27258"/>
                    </a:lnTo>
                    <a:cubicBezTo>
                      <a:pt x="24745" y="26053"/>
                      <a:pt x="20104" y="23925"/>
                      <a:pt x="16206" y="23155"/>
                    </a:cubicBezTo>
                    <a:lnTo>
                      <a:pt x="3231" y="21463"/>
                    </a:lnTo>
                    <a:close/>
                    <a:moveTo>
                      <a:pt x="2334" y="23848"/>
                    </a:moveTo>
                    <a:lnTo>
                      <a:pt x="2231" y="24514"/>
                    </a:lnTo>
                    <a:lnTo>
                      <a:pt x="15206" y="26232"/>
                    </a:lnTo>
                    <a:cubicBezTo>
                      <a:pt x="18925" y="26976"/>
                      <a:pt x="24540" y="29669"/>
                      <a:pt x="25438" y="30233"/>
                    </a:cubicBezTo>
                    <a:lnTo>
                      <a:pt x="26053" y="30617"/>
                    </a:lnTo>
                    <a:lnTo>
                      <a:pt x="26412" y="30053"/>
                    </a:lnTo>
                    <a:lnTo>
                      <a:pt x="25797" y="29669"/>
                    </a:lnTo>
                    <a:cubicBezTo>
                      <a:pt x="24848" y="29079"/>
                      <a:pt x="19207" y="26335"/>
                      <a:pt x="15335" y="25566"/>
                    </a:cubicBezTo>
                    <a:lnTo>
                      <a:pt x="2334" y="23848"/>
                    </a:lnTo>
                    <a:close/>
                    <a:moveTo>
                      <a:pt x="1283" y="27592"/>
                    </a:moveTo>
                    <a:lnTo>
                      <a:pt x="1180" y="28284"/>
                    </a:lnTo>
                    <a:lnTo>
                      <a:pt x="14155" y="29976"/>
                    </a:lnTo>
                    <a:cubicBezTo>
                      <a:pt x="17771" y="30694"/>
                      <a:pt x="21232" y="32053"/>
                      <a:pt x="24361" y="33976"/>
                    </a:cubicBezTo>
                    <a:lnTo>
                      <a:pt x="25002" y="34361"/>
                    </a:lnTo>
                    <a:lnTo>
                      <a:pt x="25361" y="33797"/>
                    </a:lnTo>
                    <a:lnTo>
                      <a:pt x="24745" y="33387"/>
                    </a:lnTo>
                    <a:cubicBezTo>
                      <a:pt x="21514" y="31412"/>
                      <a:pt x="17976" y="30028"/>
                      <a:pt x="14258" y="29310"/>
                    </a:cubicBezTo>
                    <a:lnTo>
                      <a:pt x="1283" y="27592"/>
                    </a:lnTo>
                    <a:close/>
                    <a:moveTo>
                      <a:pt x="693" y="30156"/>
                    </a:moveTo>
                    <a:lnTo>
                      <a:pt x="590" y="30822"/>
                    </a:lnTo>
                    <a:lnTo>
                      <a:pt x="13565" y="32541"/>
                    </a:lnTo>
                    <a:cubicBezTo>
                      <a:pt x="17181" y="33233"/>
                      <a:pt x="20643" y="34592"/>
                      <a:pt x="23797" y="36515"/>
                    </a:cubicBezTo>
                    <a:lnTo>
                      <a:pt x="24412" y="36900"/>
                    </a:lnTo>
                    <a:lnTo>
                      <a:pt x="24771" y="36310"/>
                    </a:lnTo>
                    <a:lnTo>
                      <a:pt x="24130" y="35925"/>
                    </a:lnTo>
                    <a:cubicBezTo>
                      <a:pt x="20925" y="33951"/>
                      <a:pt x="17386" y="32566"/>
                      <a:pt x="13668" y="31874"/>
                    </a:cubicBezTo>
                    <a:lnTo>
                      <a:pt x="693" y="30156"/>
                    </a:lnTo>
                    <a:close/>
                    <a:moveTo>
                      <a:pt x="103" y="32643"/>
                    </a:moveTo>
                    <a:lnTo>
                      <a:pt x="0" y="33335"/>
                    </a:lnTo>
                    <a:lnTo>
                      <a:pt x="12975" y="35053"/>
                    </a:lnTo>
                    <a:cubicBezTo>
                      <a:pt x="16591" y="35746"/>
                      <a:pt x="20053" y="37105"/>
                      <a:pt x="23207" y="39028"/>
                    </a:cubicBezTo>
                    <a:lnTo>
                      <a:pt x="23848" y="39413"/>
                    </a:lnTo>
                    <a:lnTo>
                      <a:pt x="24181" y="38823"/>
                    </a:lnTo>
                    <a:lnTo>
                      <a:pt x="23540" y="38438"/>
                    </a:lnTo>
                    <a:cubicBezTo>
                      <a:pt x="20335" y="36464"/>
                      <a:pt x="16796" y="35079"/>
                      <a:pt x="13104" y="34361"/>
                    </a:cubicBezTo>
                    <a:lnTo>
                      <a:pt x="103" y="32643"/>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08" name="Google Shape;1608;p33"/>
              <p:cNvSpPr/>
              <p:nvPr/>
            </p:nvSpPr>
            <p:spPr>
              <a:xfrm>
                <a:off x="-1461075" y="3283625"/>
                <a:ext cx="841100" cy="995725"/>
              </a:xfrm>
              <a:custGeom>
                <a:avLst/>
                <a:gdLst/>
                <a:ahLst/>
                <a:cxnLst/>
                <a:rect l="l" t="t" r="r" b="b"/>
                <a:pathLst>
                  <a:path w="33644" h="39829" extrusionOk="0">
                    <a:moveTo>
                      <a:pt x="11739" y="1"/>
                    </a:moveTo>
                    <a:cubicBezTo>
                      <a:pt x="10432" y="1"/>
                      <a:pt x="9481" y="31"/>
                      <a:pt x="9386" y="31"/>
                    </a:cubicBezTo>
                    <a:lnTo>
                      <a:pt x="9386" y="698"/>
                    </a:lnTo>
                    <a:cubicBezTo>
                      <a:pt x="9406" y="698"/>
                      <a:pt x="10284" y="673"/>
                      <a:pt x="11526" y="673"/>
                    </a:cubicBezTo>
                    <a:cubicBezTo>
                      <a:pt x="13388" y="673"/>
                      <a:pt x="16068" y="729"/>
                      <a:pt x="17899" y="1006"/>
                    </a:cubicBezTo>
                    <a:cubicBezTo>
                      <a:pt x="22643" y="1775"/>
                      <a:pt x="29618" y="4878"/>
                      <a:pt x="32618" y="6750"/>
                    </a:cubicBezTo>
                    <a:lnTo>
                      <a:pt x="33259" y="7134"/>
                    </a:lnTo>
                    <a:lnTo>
                      <a:pt x="33644" y="6570"/>
                    </a:lnTo>
                    <a:lnTo>
                      <a:pt x="33028" y="6185"/>
                    </a:lnTo>
                    <a:cubicBezTo>
                      <a:pt x="29977" y="4288"/>
                      <a:pt x="22874" y="1108"/>
                      <a:pt x="18053" y="365"/>
                    </a:cubicBezTo>
                    <a:cubicBezTo>
                      <a:pt x="16198" y="63"/>
                      <a:pt x="13606" y="1"/>
                      <a:pt x="11739" y="1"/>
                    </a:cubicBezTo>
                    <a:close/>
                    <a:moveTo>
                      <a:pt x="8770" y="2801"/>
                    </a:moveTo>
                    <a:lnTo>
                      <a:pt x="8770" y="3493"/>
                    </a:lnTo>
                    <a:cubicBezTo>
                      <a:pt x="8847" y="3493"/>
                      <a:pt x="16130" y="3519"/>
                      <a:pt x="19258" y="4288"/>
                    </a:cubicBezTo>
                    <a:cubicBezTo>
                      <a:pt x="22976" y="5211"/>
                      <a:pt x="28489" y="7134"/>
                      <a:pt x="31746" y="9160"/>
                    </a:cubicBezTo>
                    <a:lnTo>
                      <a:pt x="32387" y="9545"/>
                    </a:lnTo>
                    <a:lnTo>
                      <a:pt x="32746" y="8980"/>
                    </a:lnTo>
                    <a:lnTo>
                      <a:pt x="32105" y="8570"/>
                    </a:lnTo>
                    <a:cubicBezTo>
                      <a:pt x="28797" y="6519"/>
                      <a:pt x="23207" y="4570"/>
                      <a:pt x="19412" y="3621"/>
                    </a:cubicBezTo>
                    <a:cubicBezTo>
                      <a:pt x="16207" y="2852"/>
                      <a:pt x="9078" y="2801"/>
                      <a:pt x="8770" y="2801"/>
                    </a:cubicBezTo>
                    <a:close/>
                    <a:moveTo>
                      <a:pt x="8129" y="5570"/>
                    </a:moveTo>
                    <a:lnTo>
                      <a:pt x="8129" y="6262"/>
                    </a:lnTo>
                    <a:cubicBezTo>
                      <a:pt x="8232" y="6262"/>
                      <a:pt x="17412" y="6467"/>
                      <a:pt x="20592" y="7570"/>
                    </a:cubicBezTo>
                    <a:cubicBezTo>
                      <a:pt x="21463" y="7878"/>
                      <a:pt x="22361" y="8160"/>
                      <a:pt x="23233" y="8442"/>
                    </a:cubicBezTo>
                    <a:cubicBezTo>
                      <a:pt x="25976" y="9314"/>
                      <a:pt x="28592" y="10160"/>
                      <a:pt x="30874" y="11570"/>
                    </a:cubicBezTo>
                    <a:lnTo>
                      <a:pt x="31490" y="11955"/>
                    </a:lnTo>
                    <a:lnTo>
                      <a:pt x="31849" y="11391"/>
                    </a:lnTo>
                    <a:lnTo>
                      <a:pt x="31208" y="11006"/>
                    </a:lnTo>
                    <a:cubicBezTo>
                      <a:pt x="28874" y="9519"/>
                      <a:pt x="26079" y="8647"/>
                      <a:pt x="23412" y="7801"/>
                    </a:cubicBezTo>
                    <a:cubicBezTo>
                      <a:pt x="22540" y="7519"/>
                      <a:pt x="21669" y="7237"/>
                      <a:pt x="20797" y="6929"/>
                    </a:cubicBezTo>
                    <a:cubicBezTo>
                      <a:pt x="17540" y="5801"/>
                      <a:pt x="8514" y="5570"/>
                      <a:pt x="8129" y="5570"/>
                    </a:cubicBezTo>
                    <a:close/>
                    <a:moveTo>
                      <a:pt x="6822" y="9596"/>
                    </a:moveTo>
                    <a:lnTo>
                      <a:pt x="6745" y="10263"/>
                    </a:lnTo>
                    <a:lnTo>
                      <a:pt x="19694" y="11981"/>
                    </a:lnTo>
                    <a:cubicBezTo>
                      <a:pt x="23310" y="12699"/>
                      <a:pt x="26771" y="14032"/>
                      <a:pt x="29925" y="15981"/>
                    </a:cubicBezTo>
                    <a:lnTo>
                      <a:pt x="30566" y="16365"/>
                    </a:lnTo>
                    <a:lnTo>
                      <a:pt x="30925" y="15776"/>
                    </a:lnTo>
                    <a:lnTo>
                      <a:pt x="30284" y="15391"/>
                    </a:lnTo>
                    <a:cubicBezTo>
                      <a:pt x="27079" y="13417"/>
                      <a:pt x="23515" y="12032"/>
                      <a:pt x="19822" y="11314"/>
                    </a:cubicBezTo>
                    <a:lnTo>
                      <a:pt x="6822" y="9596"/>
                    </a:lnTo>
                    <a:close/>
                    <a:moveTo>
                      <a:pt x="5950" y="12006"/>
                    </a:moveTo>
                    <a:lnTo>
                      <a:pt x="5847" y="12673"/>
                    </a:lnTo>
                    <a:lnTo>
                      <a:pt x="18822" y="14391"/>
                    </a:lnTo>
                    <a:cubicBezTo>
                      <a:pt x="22438" y="15109"/>
                      <a:pt x="25900" y="16442"/>
                      <a:pt x="29054" y="18391"/>
                    </a:cubicBezTo>
                    <a:lnTo>
                      <a:pt x="29669" y="18776"/>
                    </a:lnTo>
                    <a:lnTo>
                      <a:pt x="30054" y="18186"/>
                    </a:lnTo>
                    <a:lnTo>
                      <a:pt x="29413" y="17801"/>
                    </a:lnTo>
                    <a:cubicBezTo>
                      <a:pt x="26182" y="15827"/>
                      <a:pt x="22643" y="14442"/>
                      <a:pt x="18925" y="13724"/>
                    </a:cubicBezTo>
                    <a:lnTo>
                      <a:pt x="5950" y="12006"/>
                    </a:lnTo>
                    <a:close/>
                    <a:moveTo>
                      <a:pt x="5052" y="14417"/>
                    </a:moveTo>
                    <a:lnTo>
                      <a:pt x="4975" y="15109"/>
                    </a:lnTo>
                    <a:lnTo>
                      <a:pt x="17925" y="16801"/>
                    </a:lnTo>
                    <a:cubicBezTo>
                      <a:pt x="21540" y="17519"/>
                      <a:pt x="25028" y="18853"/>
                      <a:pt x="28156" y="20802"/>
                    </a:cubicBezTo>
                    <a:lnTo>
                      <a:pt x="28797" y="21186"/>
                    </a:lnTo>
                    <a:lnTo>
                      <a:pt x="29156" y="20596"/>
                    </a:lnTo>
                    <a:lnTo>
                      <a:pt x="28515" y="20212"/>
                    </a:lnTo>
                    <a:cubicBezTo>
                      <a:pt x="25310" y="18237"/>
                      <a:pt x="21745" y="16853"/>
                      <a:pt x="18053" y="16135"/>
                    </a:cubicBezTo>
                    <a:lnTo>
                      <a:pt x="5052" y="14417"/>
                    </a:lnTo>
                    <a:close/>
                    <a:moveTo>
                      <a:pt x="4078" y="19443"/>
                    </a:moveTo>
                    <a:lnTo>
                      <a:pt x="4001" y="20109"/>
                    </a:lnTo>
                    <a:lnTo>
                      <a:pt x="16950" y="21827"/>
                    </a:lnTo>
                    <a:cubicBezTo>
                      <a:pt x="20566" y="22545"/>
                      <a:pt x="24028" y="23879"/>
                      <a:pt x="27182" y="25827"/>
                    </a:cubicBezTo>
                    <a:lnTo>
                      <a:pt x="27823" y="26212"/>
                    </a:lnTo>
                    <a:lnTo>
                      <a:pt x="28156" y="25622"/>
                    </a:lnTo>
                    <a:lnTo>
                      <a:pt x="27541" y="25238"/>
                    </a:lnTo>
                    <a:cubicBezTo>
                      <a:pt x="24310" y="23263"/>
                      <a:pt x="20771" y="21879"/>
                      <a:pt x="17079" y="21161"/>
                    </a:cubicBezTo>
                    <a:lnTo>
                      <a:pt x="4078" y="19443"/>
                    </a:lnTo>
                    <a:close/>
                    <a:moveTo>
                      <a:pt x="3180" y="21853"/>
                    </a:moveTo>
                    <a:lnTo>
                      <a:pt x="3103" y="22520"/>
                    </a:lnTo>
                    <a:lnTo>
                      <a:pt x="16053" y="24238"/>
                    </a:lnTo>
                    <a:cubicBezTo>
                      <a:pt x="19874" y="24981"/>
                      <a:pt x="24438" y="27058"/>
                      <a:pt x="26284" y="28212"/>
                    </a:cubicBezTo>
                    <a:lnTo>
                      <a:pt x="26925" y="28623"/>
                    </a:lnTo>
                    <a:lnTo>
                      <a:pt x="27284" y="28033"/>
                    </a:lnTo>
                    <a:lnTo>
                      <a:pt x="26643" y="27648"/>
                    </a:lnTo>
                    <a:cubicBezTo>
                      <a:pt x="24720" y="26443"/>
                      <a:pt x="20079" y="24340"/>
                      <a:pt x="16181" y="23571"/>
                    </a:cubicBezTo>
                    <a:lnTo>
                      <a:pt x="3180" y="21853"/>
                    </a:lnTo>
                    <a:close/>
                    <a:moveTo>
                      <a:pt x="2309" y="24263"/>
                    </a:moveTo>
                    <a:lnTo>
                      <a:pt x="2232" y="24930"/>
                    </a:lnTo>
                    <a:lnTo>
                      <a:pt x="15181" y="26648"/>
                    </a:lnTo>
                    <a:cubicBezTo>
                      <a:pt x="18925" y="27392"/>
                      <a:pt x="24515" y="30084"/>
                      <a:pt x="25412" y="30623"/>
                    </a:cubicBezTo>
                    <a:lnTo>
                      <a:pt x="26053" y="31007"/>
                    </a:lnTo>
                    <a:lnTo>
                      <a:pt x="26387" y="30443"/>
                    </a:lnTo>
                    <a:lnTo>
                      <a:pt x="25771" y="30058"/>
                    </a:lnTo>
                    <a:cubicBezTo>
                      <a:pt x="24823" y="29469"/>
                      <a:pt x="19181" y="26751"/>
                      <a:pt x="15309" y="25981"/>
                    </a:cubicBezTo>
                    <a:lnTo>
                      <a:pt x="2309" y="24263"/>
                    </a:lnTo>
                    <a:close/>
                    <a:moveTo>
                      <a:pt x="1257" y="28007"/>
                    </a:moveTo>
                    <a:lnTo>
                      <a:pt x="1180" y="28674"/>
                    </a:lnTo>
                    <a:lnTo>
                      <a:pt x="14130" y="30392"/>
                    </a:lnTo>
                    <a:cubicBezTo>
                      <a:pt x="17745" y="31110"/>
                      <a:pt x="21207" y="32443"/>
                      <a:pt x="24361" y="34392"/>
                    </a:cubicBezTo>
                    <a:lnTo>
                      <a:pt x="24976" y="34777"/>
                    </a:lnTo>
                    <a:lnTo>
                      <a:pt x="25335" y="34187"/>
                    </a:lnTo>
                    <a:lnTo>
                      <a:pt x="24720" y="33802"/>
                    </a:lnTo>
                    <a:cubicBezTo>
                      <a:pt x="21489" y="31828"/>
                      <a:pt x="17950" y="30443"/>
                      <a:pt x="14258" y="29725"/>
                    </a:cubicBezTo>
                    <a:lnTo>
                      <a:pt x="1257" y="28007"/>
                    </a:lnTo>
                    <a:close/>
                    <a:moveTo>
                      <a:pt x="667" y="30520"/>
                    </a:moveTo>
                    <a:lnTo>
                      <a:pt x="591" y="31212"/>
                    </a:lnTo>
                    <a:lnTo>
                      <a:pt x="13566" y="32905"/>
                    </a:lnTo>
                    <a:cubicBezTo>
                      <a:pt x="17155" y="33623"/>
                      <a:pt x="20617" y="34982"/>
                      <a:pt x="23771" y="36905"/>
                    </a:cubicBezTo>
                    <a:lnTo>
                      <a:pt x="24412" y="37290"/>
                    </a:lnTo>
                    <a:lnTo>
                      <a:pt x="24746" y="36726"/>
                    </a:lnTo>
                    <a:lnTo>
                      <a:pt x="24130" y="36315"/>
                    </a:lnTo>
                    <a:cubicBezTo>
                      <a:pt x="20899" y="34341"/>
                      <a:pt x="17361" y="32956"/>
                      <a:pt x="13668" y="32238"/>
                    </a:cubicBezTo>
                    <a:lnTo>
                      <a:pt x="667" y="30520"/>
                    </a:lnTo>
                    <a:close/>
                    <a:moveTo>
                      <a:pt x="103" y="33059"/>
                    </a:moveTo>
                    <a:lnTo>
                      <a:pt x="1" y="33725"/>
                    </a:lnTo>
                    <a:lnTo>
                      <a:pt x="12950" y="35443"/>
                    </a:lnTo>
                    <a:cubicBezTo>
                      <a:pt x="16566" y="36136"/>
                      <a:pt x="20027" y="37495"/>
                      <a:pt x="23181" y="39418"/>
                    </a:cubicBezTo>
                    <a:lnTo>
                      <a:pt x="23797" y="39828"/>
                    </a:lnTo>
                    <a:lnTo>
                      <a:pt x="24156" y="39238"/>
                    </a:lnTo>
                    <a:lnTo>
                      <a:pt x="23515" y="38854"/>
                    </a:lnTo>
                    <a:cubicBezTo>
                      <a:pt x="20310" y="36879"/>
                      <a:pt x="16745" y="35495"/>
                      <a:pt x="13053" y="34777"/>
                    </a:cubicBezTo>
                    <a:lnTo>
                      <a:pt x="103" y="33059"/>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1609" name="Google Shape;1609;p33"/>
          <p:cNvGrpSpPr/>
          <p:nvPr/>
        </p:nvGrpSpPr>
        <p:grpSpPr>
          <a:xfrm rot="5526795" flipH="1">
            <a:off x="7056399" y="4641033"/>
            <a:ext cx="2283688" cy="3482863"/>
            <a:chOff x="7518282" y="2373612"/>
            <a:chExt cx="1544209" cy="2355088"/>
          </a:xfrm>
        </p:grpSpPr>
        <p:sp>
          <p:nvSpPr>
            <p:cNvPr id="1610" name="Google Shape;1610;p33"/>
            <p:cNvSpPr/>
            <p:nvPr/>
          </p:nvSpPr>
          <p:spPr>
            <a:xfrm rot="718822">
              <a:off x="7689615" y="3249120"/>
              <a:ext cx="1111866" cy="1379201"/>
            </a:xfrm>
            <a:custGeom>
              <a:avLst/>
              <a:gdLst/>
              <a:ahLst/>
              <a:cxnLst/>
              <a:rect l="l" t="t" r="r" b="b"/>
              <a:pathLst>
                <a:path w="48158" h="59737" extrusionOk="0">
                  <a:moveTo>
                    <a:pt x="39340" y="1"/>
                  </a:moveTo>
                  <a:cubicBezTo>
                    <a:pt x="38303" y="1"/>
                    <a:pt x="37263" y="153"/>
                    <a:pt x="36285" y="451"/>
                  </a:cubicBezTo>
                  <a:cubicBezTo>
                    <a:pt x="32695" y="1579"/>
                    <a:pt x="29823" y="4272"/>
                    <a:pt x="27259" y="7016"/>
                  </a:cubicBezTo>
                  <a:cubicBezTo>
                    <a:pt x="20361" y="14401"/>
                    <a:pt x="14874" y="22940"/>
                    <a:pt x="10489" y="32043"/>
                  </a:cubicBezTo>
                  <a:cubicBezTo>
                    <a:pt x="8976" y="35197"/>
                    <a:pt x="7591" y="37427"/>
                    <a:pt x="5873" y="40505"/>
                  </a:cubicBezTo>
                  <a:cubicBezTo>
                    <a:pt x="2185" y="47138"/>
                    <a:pt x="1874" y="57072"/>
                    <a:pt x="8" y="59727"/>
                  </a:cubicBezTo>
                  <a:lnTo>
                    <a:pt x="8" y="59727"/>
                  </a:lnTo>
                  <a:cubicBezTo>
                    <a:pt x="9880" y="45729"/>
                    <a:pt x="25415" y="30630"/>
                    <a:pt x="38721" y="19888"/>
                  </a:cubicBezTo>
                  <a:cubicBezTo>
                    <a:pt x="41311" y="17811"/>
                    <a:pt x="44029" y="15708"/>
                    <a:pt x="45773" y="12888"/>
                  </a:cubicBezTo>
                  <a:cubicBezTo>
                    <a:pt x="47542" y="10041"/>
                    <a:pt x="48157" y="6246"/>
                    <a:pt x="46388" y="3426"/>
                  </a:cubicBezTo>
                  <a:cubicBezTo>
                    <a:pt x="44910" y="1106"/>
                    <a:pt x="42136" y="1"/>
                    <a:pt x="39340" y="1"/>
                  </a:cubicBezTo>
                  <a:close/>
                  <a:moveTo>
                    <a:pt x="8" y="59727"/>
                  </a:moveTo>
                  <a:lnTo>
                    <a:pt x="8" y="59727"/>
                  </a:lnTo>
                  <a:cubicBezTo>
                    <a:pt x="5" y="59730"/>
                    <a:pt x="3" y="59733"/>
                    <a:pt x="1" y="59736"/>
                  </a:cubicBezTo>
                  <a:lnTo>
                    <a:pt x="1" y="59736"/>
                  </a:lnTo>
                  <a:cubicBezTo>
                    <a:pt x="3" y="59733"/>
                    <a:pt x="5" y="59730"/>
                    <a:pt x="8" y="59727"/>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11" name="Google Shape;1611;p33"/>
            <p:cNvSpPr/>
            <p:nvPr/>
          </p:nvSpPr>
          <p:spPr>
            <a:xfrm rot="718822">
              <a:off x="7649292" y="3211149"/>
              <a:ext cx="1111843" cy="1378947"/>
            </a:xfrm>
            <a:custGeom>
              <a:avLst/>
              <a:gdLst/>
              <a:ahLst/>
              <a:cxnLst/>
              <a:rect l="l" t="t" r="r" b="b"/>
              <a:pathLst>
                <a:path w="48157" h="59726" extrusionOk="0">
                  <a:moveTo>
                    <a:pt x="39365" y="0"/>
                  </a:moveTo>
                  <a:cubicBezTo>
                    <a:pt x="38317" y="0"/>
                    <a:pt x="37267" y="157"/>
                    <a:pt x="36285" y="466"/>
                  </a:cubicBezTo>
                  <a:cubicBezTo>
                    <a:pt x="32695" y="1569"/>
                    <a:pt x="29823" y="4261"/>
                    <a:pt x="27258" y="7005"/>
                  </a:cubicBezTo>
                  <a:cubicBezTo>
                    <a:pt x="20361" y="14390"/>
                    <a:pt x="14873" y="22929"/>
                    <a:pt x="10488" y="32032"/>
                  </a:cubicBezTo>
                  <a:cubicBezTo>
                    <a:pt x="8975" y="35186"/>
                    <a:pt x="7591" y="37417"/>
                    <a:pt x="5873" y="40494"/>
                  </a:cubicBezTo>
                  <a:cubicBezTo>
                    <a:pt x="2180" y="47161"/>
                    <a:pt x="1872" y="57085"/>
                    <a:pt x="1" y="59726"/>
                  </a:cubicBezTo>
                  <a:lnTo>
                    <a:pt x="1" y="59726"/>
                  </a:lnTo>
                  <a:cubicBezTo>
                    <a:pt x="9873" y="45751"/>
                    <a:pt x="25412" y="30622"/>
                    <a:pt x="38721" y="19878"/>
                  </a:cubicBezTo>
                  <a:cubicBezTo>
                    <a:pt x="41310" y="17801"/>
                    <a:pt x="44029" y="15698"/>
                    <a:pt x="45772" y="12877"/>
                  </a:cubicBezTo>
                  <a:cubicBezTo>
                    <a:pt x="47542" y="10031"/>
                    <a:pt x="48157" y="6236"/>
                    <a:pt x="46362" y="3415"/>
                  </a:cubicBezTo>
                  <a:cubicBezTo>
                    <a:pt x="44909" y="1106"/>
                    <a:pt x="42145" y="0"/>
                    <a:pt x="3936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12" name="Google Shape;1612;p33"/>
            <p:cNvSpPr/>
            <p:nvPr/>
          </p:nvSpPr>
          <p:spPr>
            <a:xfrm rot="718822">
              <a:off x="8428587" y="3328473"/>
              <a:ext cx="409048" cy="200495"/>
            </a:xfrm>
            <a:custGeom>
              <a:avLst/>
              <a:gdLst/>
              <a:ahLst/>
              <a:cxnLst/>
              <a:rect l="l" t="t" r="r" b="b"/>
              <a:pathLst>
                <a:path w="17717" h="8684" extrusionOk="0">
                  <a:moveTo>
                    <a:pt x="13244" y="85"/>
                  </a:moveTo>
                  <a:cubicBezTo>
                    <a:pt x="13109" y="85"/>
                    <a:pt x="12983" y="218"/>
                    <a:pt x="13050" y="351"/>
                  </a:cubicBezTo>
                  <a:cubicBezTo>
                    <a:pt x="13050" y="377"/>
                    <a:pt x="13075" y="403"/>
                    <a:pt x="13101" y="428"/>
                  </a:cubicBezTo>
                  <a:cubicBezTo>
                    <a:pt x="13139" y="454"/>
                    <a:pt x="13184" y="467"/>
                    <a:pt x="13229" y="467"/>
                  </a:cubicBezTo>
                  <a:cubicBezTo>
                    <a:pt x="13274" y="467"/>
                    <a:pt x="13319" y="454"/>
                    <a:pt x="13357" y="428"/>
                  </a:cubicBezTo>
                  <a:cubicBezTo>
                    <a:pt x="13511" y="351"/>
                    <a:pt x="13460" y="146"/>
                    <a:pt x="13306" y="95"/>
                  </a:cubicBezTo>
                  <a:cubicBezTo>
                    <a:pt x="13285" y="88"/>
                    <a:pt x="13264" y="85"/>
                    <a:pt x="13244" y="85"/>
                  </a:cubicBezTo>
                  <a:close/>
                  <a:moveTo>
                    <a:pt x="9983" y="0"/>
                  </a:moveTo>
                  <a:cubicBezTo>
                    <a:pt x="9903" y="0"/>
                    <a:pt x="9827" y="28"/>
                    <a:pt x="9767" y="95"/>
                  </a:cubicBezTo>
                  <a:cubicBezTo>
                    <a:pt x="9742" y="121"/>
                    <a:pt x="9716" y="172"/>
                    <a:pt x="9690" y="223"/>
                  </a:cubicBezTo>
                  <a:cubicBezTo>
                    <a:pt x="9639" y="403"/>
                    <a:pt x="9690" y="582"/>
                    <a:pt x="9844" y="685"/>
                  </a:cubicBezTo>
                  <a:cubicBezTo>
                    <a:pt x="9910" y="731"/>
                    <a:pt x="9982" y="752"/>
                    <a:pt x="10050" y="752"/>
                  </a:cubicBezTo>
                  <a:cubicBezTo>
                    <a:pt x="10249" y="752"/>
                    <a:pt x="10428" y="580"/>
                    <a:pt x="10408" y="351"/>
                  </a:cubicBezTo>
                  <a:cubicBezTo>
                    <a:pt x="10390" y="169"/>
                    <a:pt x="10178" y="0"/>
                    <a:pt x="9983" y="0"/>
                  </a:cubicBezTo>
                  <a:close/>
                  <a:moveTo>
                    <a:pt x="7556" y="654"/>
                  </a:moveTo>
                  <a:cubicBezTo>
                    <a:pt x="7486" y="654"/>
                    <a:pt x="7412" y="721"/>
                    <a:pt x="7434" y="787"/>
                  </a:cubicBezTo>
                  <a:lnTo>
                    <a:pt x="7434" y="813"/>
                  </a:lnTo>
                  <a:cubicBezTo>
                    <a:pt x="7460" y="839"/>
                    <a:pt x="7460" y="839"/>
                    <a:pt x="7460" y="839"/>
                  </a:cubicBezTo>
                  <a:cubicBezTo>
                    <a:pt x="7485" y="864"/>
                    <a:pt x="7517" y="877"/>
                    <a:pt x="7546" y="877"/>
                  </a:cubicBezTo>
                  <a:cubicBezTo>
                    <a:pt x="7575" y="877"/>
                    <a:pt x="7601" y="864"/>
                    <a:pt x="7613" y="839"/>
                  </a:cubicBezTo>
                  <a:cubicBezTo>
                    <a:pt x="7690" y="787"/>
                    <a:pt x="7690" y="685"/>
                    <a:pt x="7588" y="659"/>
                  </a:cubicBezTo>
                  <a:cubicBezTo>
                    <a:pt x="7578" y="656"/>
                    <a:pt x="7567" y="654"/>
                    <a:pt x="7556" y="654"/>
                  </a:cubicBezTo>
                  <a:close/>
                  <a:moveTo>
                    <a:pt x="12799" y="1638"/>
                  </a:moveTo>
                  <a:cubicBezTo>
                    <a:pt x="12396" y="1638"/>
                    <a:pt x="11973" y="2067"/>
                    <a:pt x="12178" y="2454"/>
                  </a:cubicBezTo>
                  <a:lnTo>
                    <a:pt x="12152" y="2454"/>
                  </a:lnTo>
                  <a:cubicBezTo>
                    <a:pt x="12203" y="2531"/>
                    <a:pt x="12255" y="2582"/>
                    <a:pt x="12306" y="2634"/>
                  </a:cubicBezTo>
                  <a:cubicBezTo>
                    <a:pt x="12435" y="2734"/>
                    <a:pt x="12595" y="2786"/>
                    <a:pt x="12756" y="2786"/>
                  </a:cubicBezTo>
                  <a:cubicBezTo>
                    <a:pt x="12885" y="2786"/>
                    <a:pt x="13013" y="2753"/>
                    <a:pt x="13127" y="2685"/>
                  </a:cubicBezTo>
                  <a:cubicBezTo>
                    <a:pt x="13511" y="2403"/>
                    <a:pt x="13409" y="1787"/>
                    <a:pt x="12947" y="1659"/>
                  </a:cubicBezTo>
                  <a:cubicBezTo>
                    <a:pt x="12899" y="1645"/>
                    <a:pt x="12849" y="1638"/>
                    <a:pt x="12799" y="1638"/>
                  </a:cubicBezTo>
                  <a:close/>
                  <a:moveTo>
                    <a:pt x="6278" y="2155"/>
                  </a:moveTo>
                  <a:cubicBezTo>
                    <a:pt x="6196" y="2155"/>
                    <a:pt x="6115" y="2183"/>
                    <a:pt x="6049" y="2249"/>
                  </a:cubicBezTo>
                  <a:lnTo>
                    <a:pt x="6075" y="2249"/>
                  </a:lnTo>
                  <a:cubicBezTo>
                    <a:pt x="6049" y="2275"/>
                    <a:pt x="6024" y="2326"/>
                    <a:pt x="5998" y="2377"/>
                  </a:cubicBezTo>
                  <a:cubicBezTo>
                    <a:pt x="5947" y="2557"/>
                    <a:pt x="5998" y="2736"/>
                    <a:pt x="6152" y="2839"/>
                  </a:cubicBezTo>
                  <a:cubicBezTo>
                    <a:pt x="6212" y="2886"/>
                    <a:pt x="6279" y="2906"/>
                    <a:pt x="6345" y="2906"/>
                  </a:cubicBezTo>
                  <a:cubicBezTo>
                    <a:pt x="6532" y="2906"/>
                    <a:pt x="6709" y="2740"/>
                    <a:pt x="6690" y="2531"/>
                  </a:cubicBezTo>
                  <a:cubicBezTo>
                    <a:pt x="6690" y="2330"/>
                    <a:pt x="6481" y="2155"/>
                    <a:pt x="6278" y="2155"/>
                  </a:cubicBezTo>
                  <a:close/>
                  <a:moveTo>
                    <a:pt x="15296" y="2488"/>
                  </a:moveTo>
                  <a:cubicBezTo>
                    <a:pt x="15012" y="2488"/>
                    <a:pt x="14712" y="2798"/>
                    <a:pt x="14870" y="3070"/>
                  </a:cubicBezTo>
                  <a:cubicBezTo>
                    <a:pt x="14896" y="3121"/>
                    <a:pt x="14922" y="3146"/>
                    <a:pt x="14947" y="3198"/>
                  </a:cubicBezTo>
                  <a:cubicBezTo>
                    <a:pt x="15046" y="3268"/>
                    <a:pt x="15152" y="3308"/>
                    <a:pt x="15258" y="3308"/>
                  </a:cubicBezTo>
                  <a:cubicBezTo>
                    <a:pt x="15344" y="3308"/>
                    <a:pt x="15430" y="3281"/>
                    <a:pt x="15511" y="3223"/>
                  </a:cubicBezTo>
                  <a:cubicBezTo>
                    <a:pt x="15793" y="3044"/>
                    <a:pt x="15716" y="2608"/>
                    <a:pt x="15409" y="2505"/>
                  </a:cubicBezTo>
                  <a:cubicBezTo>
                    <a:pt x="15372" y="2493"/>
                    <a:pt x="15334" y="2488"/>
                    <a:pt x="15296" y="2488"/>
                  </a:cubicBezTo>
                  <a:close/>
                  <a:moveTo>
                    <a:pt x="3455" y="3035"/>
                  </a:moveTo>
                  <a:cubicBezTo>
                    <a:pt x="3318" y="3035"/>
                    <a:pt x="3186" y="3190"/>
                    <a:pt x="3254" y="3326"/>
                  </a:cubicBezTo>
                  <a:cubicBezTo>
                    <a:pt x="3254" y="3352"/>
                    <a:pt x="3280" y="3352"/>
                    <a:pt x="3306" y="3377"/>
                  </a:cubicBezTo>
                  <a:cubicBezTo>
                    <a:pt x="3348" y="3420"/>
                    <a:pt x="3398" y="3439"/>
                    <a:pt x="3447" y="3439"/>
                  </a:cubicBezTo>
                  <a:cubicBezTo>
                    <a:pt x="3488" y="3439"/>
                    <a:pt x="3527" y="3426"/>
                    <a:pt x="3562" y="3403"/>
                  </a:cubicBezTo>
                  <a:cubicBezTo>
                    <a:pt x="3690" y="3300"/>
                    <a:pt x="3665" y="3095"/>
                    <a:pt x="3511" y="3044"/>
                  </a:cubicBezTo>
                  <a:cubicBezTo>
                    <a:pt x="3492" y="3038"/>
                    <a:pt x="3474" y="3035"/>
                    <a:pt x="3455" y="3035"/>
                  </a:cubicBezTo>
                  <a:close/>
                  <a:moveTo>
                    <a:pt x="10101" y="2744"/>
                  </a:moveTo>
                  <a:cubicBezTo>
                    <a:pt x="10028" y="2744"/>
                    <a:pt x="9956" y="2766"/>
                    <a:pt x="9894" y="2817"/>
                  </a:cubicBezTo>
                  <a:lnTo>
                    <a:pt x="9894" y="2817"/>
                  </a:lnTo>
                  <a:cubicBezTo>
                    <a:pt x="9894" y="2816"/>
                    <a:pt x="9895" y="2815"/>
                    <a:pt x="9896" y="2813"/>
                  </a:cubicBezTo>
                  <a:lnTo>
                    <a:pt x="9896" y="2813"/>
                  </a:lnTo>
                  <a:lnTo>
                    <a:pt x="9870" y="2839"/>
                  </a:lnTo>
                  <a:cubicBezTo>
                    <a:pt x="9878" y="2831"/>
                    <a:pt x="9886" y="2824"/>
                    <a:pt x="9894" y="2817"/>
                  </a:cubicBezTo>
                  <a:lnTo>
                    <a:pt x="9894" y="2817"/>
                  </a:lnTo>
                  <a:cubicBezTo>
                    <a:pt x="9869" y="2867"/>
                    <a:pt x="9844" y="2916"/>
                    <a:pt x="9819" y="2941"/>
                  </a:cubicBezTo>
                  <a:cubicBezTo>
                    <a:pt x="9767" y="3121"/>
                    <a:pt x="9819" y="3300"/>
                    <a:pt x="9973" y="3429"/>
                  </a:cubicBezTo>
                  <a:cubicBezTo>
                    <a:pt x="10030" y="3467"/>
                    <a:pt x="10094" y="3485"/>
                    <a:pt x="10158" y="3485"/>
                  </a:cubicBezTo>
                  <a:cubicBezTo>
                    <a:pt x="10348" y="3485"/>
                    <a:pt x="10530" y="3326"/>
                    <a:pt x="10511" y="3095"/>
                  </a:cubicBezTo>
                  <a:cubicBezTo>
                    <a:pt x="10511" y="2913"/>
                    <a:pt x="10304" y="2744"/>
                    <a:pt x="10101" y="2744"/>
                  </a:cubicBezTo>
                  <a:close/>
                  <a:moveTo>
                    <a:pt x="14770" y="4548"/>
                  </a:moveTo>
                  <a:cubicBezTo>
                    <a:pt x="14646" y="4548"/>
                    <a:pt x="14495" y="4700"/>
                    <a:pt x="14563" y="4813"/>
                  </a:cubicBezTo>
                  <a:cubicBezTo>
                    <a:pt x="14588" y="4839"/>
                    <a:pt x="14588" y="4865"/>
                    <a:pt x="14614" y="4890"/>
                  </a:cubicBezTo>
                  <a:cubicBezTo>
                    <a:pt x="14661" y="4922"/>
                    <a:pt x="14719" y="4944"/>
                    <a:pt x="14780" y="4944"/>
                  </a:cubicBezTo>
                  <a:cubicBezTo>
                    <a:pt x="14818" y="4944"/>
                    <a:pt x="14857" y="4935"/>
                    <a:pt x="14896" y="4916"/>
                  </a:cubicBezTo>
                  <a:cubicBezTo>
                    <a:pt x="15024" y="4813"/>
                    <a:pt x="14998" y="4608"/>
                    <a:pt x="14819" y="4557"/>
                  </a:cubicBezTo>
                  <a:cubicBezTo>
                    <a:pt x="14804" y="4551"/>
                    <a:pt x="14787" y="4548"/>
                    <a:pt x="14770" y="4548"/>
                  </a:cubicBezTo>
                  <a:close/>
                  <a:moveTo>
                    <a:pt x="4573" y="4622"/>
                  </a:moveTo>
                  <a:cubicBezTo>
                    <a:pt x="4312" y="4622"/>
                    <a:pt x="4040" y="4894"/>
                    <a:pt x="4177" y="5147"/>
                  </a:cubicBezTo>
                  <a:cubicBezTo>
                    <a:pt x="4203" y="5172"/>
                    <a:pt x="4229" y="5224"/>
                    <a:pt x="4254" y="5249"/>
                  </a:cubicBezTo>
                  <a:cubicBezTo>
                    <a:pt x="4344" y="5324"/>
                    <a:pt x="4451" y="5364"/>
                    <a:pt x="4555" y="5364"/>
                  </a:cubicBezTo>
                  <a:cubicBezTo>
                    <a:pt x="4630" y="5364"/>
                    <a:pt x="4703" y="5343"/>
                    <a:pt x="4767" y="5300"/>
                  </a:cubicBezTo>
                  <a:cubicBezTo>
                    <a:pt x="5024" y="5121"/>
                    <a:pt x="4972" y="4711"/>
                    <a:pt x="4665" y="4634"/>
                  </a:cubicBezTo>
                  <a:cubicBezTo>
                    <a:pt x="4635" y="4626"/>
                    <a:pt x="4604" y="4622"/>
                    <a:pt x="4573" y="4622"/>
                  </a:cubicBezTo>
                  <a:close/>
                  <a:moveTo>
                    <a:pt x="8987" y="4400"/>
                  </a:moveTo>
                  <a:cubicBezTo>
                    <a:pt x="8604" y="4400"/>
                    <a:pt x="8182" y="4821"/>
                    <a:pt x="8383" y="5224"/>
                  </a:cubicBezTo>
                  <a:cubicBezTo>
                    <a:pt x="8408" y="5275"/>
                    <a:pt x="8460" y="5352"/>
                    <a:pt x="8537" y="5403"/>
                  </a:cubicBezTo>
                  <a:cubicBezTo>
                    <a:pt x="8665" y="5503"/>
                    <a:pt x="8818" y="5555"/>
                    <a:pt x="8972" y="5555"/>
                  </a:cubicBezTo>
                  <a:cubicBezTo>
                    <a:pt x="9094" y="5555"/>
                    <a:pt x="9218" y="5522"/>
                    <a:pt x="9331" y="5454"/>
                  </a:cubicBezTo>
                  <a:cubicBezTo>
                    <a:pt x="9716" y="5172"/>
                    <a:pt x="9614" y="4557"/>
                    <a:pt x="9152" y="4429"/>
                  </a:cubicBezTo>
                  <a:cubicBezTo>
                    <a:pt x="9099" y="4409"/>
                    <a:pt x="9044" y="4400"/>
                    <a:pt x="8987" y="4400"/>
                  </a:cubicBezTo>
                  <a:close/>
                  <a:moveTo>
                    <a:pt x="16985" y="4741"/>
                  </a:moveTo>
                  <a:cubicBezTo>
                    <a:pt x="16596" y="4741"/>
                    <a:pt x="16152" y="5169"/>
                    <a:pt x="16358" y="5557"/>
                  </a:cubicBezTo>
                  <a:cubicBezTo>
                    <a:pt x="16409" y="5634"/>
                    <a:pt x="16460" y="5685"/>
                    <a:pt x="16511" y="5736"/>
                  </a:cubicBezTo>
                  <a:cubicBezTo>
                    <a:pt x="16640" y="5836"/>
                    <a:pt x="16793" y="5889"/>
                    <a:pt x="16947" y="5889"/>
                  </a:cubicBezTo>
                  <a:cubicBezTo>
                    <a:pt x="17069" y="5889"/>
                    <a:pt x="17193" y="5856"/>
                    <a:pt x="17306" y="5788"/>
                  </a:cubicBezTo>
                  <a:cubicBezTo>
                    <a:pt x="17717" y="5506"/>
                    <a:pt x="17614" y="4890"/>
                    <a:pt x="17127" y="4762"/>
                  </a:cubicBezTo>
                  <a:cubicBezTo>
                    <a:pt x="17081" y="4748"/>
                    <a:pt x="17034" y="4741"/>
                    <a:pt x="16985" y="4741"/>
                  </a:cubicBezTo>
                  <a:close/>
                  <a:moveTo>
                    <a:pt x="6587" y="6245"/>
                  </a:moveTo>
                  <a:cubicBezTo>
                    <a:pt x="6511" y="6245"/>
                    <a:pt x="6414" y="6334"/>
                    <a:pt x="6460" y="6403"/>
                  </a:cubicBezTo>
                  <a:cubicBezTo>
                    <a:pt x="6460" y="6429"/>
                    <a:pt x="6485" y="6429"/>
                    <a:pt x="6485" y="6454"/>
                  </a:cubicBezTo>
                  <a:cubicBezTo>
                    <a:pt x="6511" y="6467"/>
                    <a:pt x="6536" y="6474"/>
                    <a:pt x="6562" y="6474"/>
                  </a:cubicBezTo>
                  <a:cubicBezTo>
                    <a:pt x="6588" y="6474"/>
                    <a:pt x="6613" y="6467"/>
                    <a:pt x="6639" y="6454"/>
                  </a:cubicBezTo>
                  <a:cubicBezTo>
                    <a:pt x="6716" y="6403"/>
                    <a:pt x="6690" y="6275"/>
                    <a:pt x="6613" y="6249"/>
                  </a:cubicBezTo>
                  <a:cubicBezTo>
                    <a:pt x="6605" y="6246"/>
                    <a:pt x="6596" y="6245"/>
                    <a:pt x="6587" y="6245"/>
                  </a:cubicBezTo>
                  <a:close/>
                  <a:moveTo>
                    <a:pt x="813" y="5837"/>
                  </a:moveTo>
                  <a:cubicBezTo>
                    <a:pt x="428" y="5837"/>
                    <a:pt x="1" y="6278"/>
                    <a:pt x="203" y="6659"/>
                  </a:cubicBezTo>
                  <a:cubicBezTo>
                    <a:pt x="228" y="6711"/>
                    <a:pt x="280" y="6788"/>
                    <a:pt x="357" y="6839"/>
                  </a:cubicBezTo>
                  <a:cubicBezTo>
                    <a:pt x="485" y="6939"/>
                    <a:pt x="638" y="6991"/>
                    <a:pt x="792" y="6991"/>
                  </a:cubicBezTo>
                  <a:cubicBezTo>
                    <a:pt x="915" y="6991"/>
                    <a:pt x="1038" y="6958"/>
                    <a:pt x="1152" y="6890"/>
                  </a:cubicBezTo>
                  <a:cubicBezTo>
                    <a:pt x="1536" y="6608"/>
                    <a:pt x="1434" y="5993"/>
                    <a:pt x="972" y="5865"/>
                  </a:cubicBezTo>
                  <a:cubicBezTo>
                    <a:pt x="921" y="5845"/>
                    <a:pt x="868" y="5837"/>
                    <a:pt x="813" y="5837"/>
                  </a:cubicBezTo>
                  <a:close/>
                  <a:moveTo>
                    <a:pt x="8010" y="7201"/>
                  </a:moveTo>
                  <a:cubicBezTo>
                    <a:pt x="7933" y="7201"/>
                    <a:pt x="7856" y="7225"/>
                    <a:pt x="7791" y="7279"/>
                  </a:cubicBezTo>
                  <a:lnTo>
                    <a:pt x="7791" y="7279"/>
                  </a:lnTo>
                  <a:cubicBezTo>
                    <a:pt x="7792" y="7278"/>
                    <a:pt x="7792" y="7276"/>
                    <a:pt x="7793" y="7275"/>
                  </a:cubicBezTo>
                  <a:lnTo>
                    <a:pt x="7793" y="7275"/>
                  </a:lnTo>
                  <a:lnTo>
                    <a:pt x="7767" y="7301"/>
                  </a:lnTo>
                  <a:cubicBezTo>
                    <a:pt x="7775" y="7293"/>
                    <a:pt x="7783" y="7286"/>
                    <a:pt x="7791" y="7279"/>
                  </a:cubicBezTo>
                  <a:lnTo>
                    <a:pt x="7791" y="7279"/>
                  </a:lnTo>
                  <a:cubicBezTo>
                    <a:pt x="7766" y="7328"/>
                    <a:pt x="7741" y="7353"/>
                    <a:pt x="7716" y="7403"/>
                  </a:cubicBezTo>
                  <a:cubicBezTo>
                    <a:pt x="7665" y="7583"/>
                    <a:pt x="7716" y="7762"/>
                    <a:pt x="7870" y="7890"/>
                  </a:cubicBezTo>
                  <a:cubicBezTo>
                    <a:pt x="7928" y="7929"/>
                    <a:pt x="7992" y="7946"/>
                    <a:pt x="8055" y="7946"/>
                  </a:cubicBezTo>
                  <a:cubicBezTo>
                    <a:pt x="8245" y="7946"/>
                    <a:pt x="8428" y="7788"/>
                    <a:pt x="8408" y="7557"/>
                  </a:cubicBezTo>
                  <a:cubicBezTo>
                    <a:pt x="8408" y="7360"/>
                    <a:pt x="8209" y="7201"/>
                    <a:pt x="8010" y="7201"/>
                  </a:cubicBezTo>
                  <a:close/>
                  <a:moveTo>
                    <a:pt x="4446" y="7536"/>
                  </a:moveTo>
                  <a:cubicBezTo>
                    <a:pt x="4057" y="7536"/>
                    <a:pt x="3613" y="7964"/>
                    <a:pt x="3818" y="8352"/>
                  </a:cubicBezTo>
                  <a:cubicBezTo>
                    <a:pt x="3844" y="8429"/>
                    <a:pt x="3895" y="8480"/>
                    <a:pt x="3972" y="8531"/>
                  </a:cubicBezTo>
                  <a:cubicBezTo>
                    <a:pt x="4087" y="8631"/>
                    <a:pt x="4241" y="8684"/>
                    <a:pt x="4399" y="8684"/>
                  </a:cubicBezTo>
                  <a:cubicBezTo>
                    <a:pt x="4525" y="8684"/>
                    <a:pt x="4654" y="8651"/>
                    <a:pt x="4767" y="8583"/>
                  </a:cubicBezTo>
                  <a:cubicBezTo>
                    <a:pt x="5152" y="8301"/>
                    <a:pt x="5049" y="7685"/>
                    <a:pt x="4588" y="7557"/>
                  </a:cubicBezTo>
                  <a:cubicBezTo>
                    <a:pt x="4542" y="7543"/>
                    <a:pt x="4495" y="7536"/>
                    <a:pt x="4446" y="7536"/>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13" name="Google Shape;1613;p33"/>
            <p:cNvSpPr/>
            <p:nvPr/>
          </p:nvSpPr>
          <p:spPr>
            <a:xfrm rot="718822">
              <a:off x="7632882" y="3365539"/>
              <a:ext cx="918528" cy="1181592"/>
            </a:xfrm>
            <a:custGeom>
              <a:avLst/>
              <a:gdLst/>
              <a:ahLst/>
              <a:cxnLst/>
              <a:rect l="l" t="t" r="r" b="b"/>
              <a:pathLst>
                <a:path w="39784" h="51178" extrusionOk="0">
                  <a:moveTo>
                    <a:pt x="39268" y="0"/>
                  </a:moveTo>
                  <a:cubicBezTo>
                    <a:pt x="39198" y="0"/>
                    <a:pt x="39125" y="22"/>
                    <a:pt x="39054" y="72"/>
                  </a:cubicBezTo>
                  <a:cubicBezTo>
                    <a:pt x="26772" y="10380"/>
                    <a:pt x="10053" y="27535"/>
                    <a:pt x="104" y="50665"/>
                  </a:cubicBezTo>
                  <a:cubicBezTo>
                    <a:pt x="1" y="50895"/>
                    <a:pt x="180" y="51152"/>
                    <a:pt x="437" y="51177"/>
                  </a:cubicBezTo>
                  <a:cubicBezTo>
                    <a:pt x="565" y="51177"/>
                    <a:pt x="668" y="51075"/>
                    <a:pt x="719" y="50972"/>
                  </a:cubicBezTo>
                  <a:cubicBezTo>
                    <a:pt x="10668" y="27945"/>
                    <a:pt x="27310" y="10868"/>
                    <a:pt x="39516" y="611"/>
                  </a:cubicBezTo>
                  <a:cubicBezTo>
                    <a:pt x="39784" y="363"/>
                    <a:pt x="39555" y="0"/>
                    <a:pt x="39268"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14" name="Google Shape;1614;p33"/>
            <p:cNvSpPr/>
            <p:nvPr/>
          </p:nvSpPr>
          <p:spPr>
            <a:xfrm rot="718822">
              <a:off x="8009603" y="2528280"/>
              <a:ext cx="906430" cy="1506230"/>
            </a:xfrm>
            <a:custGeom>
              <a:avLst/>
              <a:gdLst/>
              <a:ahLst/>
              <a:cxnLst/>
              <a:rect l="l" t="t" r="r" b="b"/>
              <a:pathLst>
                <a:path w="39260" h="65239" extrusionOk="0">
                  <a:moveTo>
                    <a:pt x="31193" y="1"/>
                  </a:moveTo>
                  <a:cubicBezTo>
                    <a:pt x="29629" y="1"/>
                    <a:pt x="28036" y="370"/>
                    <a:pt x="26643" y="1056"/>
                  </a:cubicBezTo>
                  <a:cubicBezTo>
                    <a:pt x="23259" y="2722"/>
                    <a:pt x="20848" y="5825"/>
                    <a:pt x="18746" y="8953"/>
                  </a:cubicBezTo>
                  <a:lnTo>
                    <a:pt x="18746" y="8928"/>
                  </a:lnTo>
                  <a:cubicBezTo>
                    <a:pt x="13079" y="17313"/>
                    <a:pt x="9001" y="26595"/>
                    <a:pt x="6078" y="36263"/>
                  </a:cubicBezTo>
                  <a:cubicBezTo>
                    <a:pt x="5078" y="39622"/>
                    <a:pt x="4027" y="42058"/>
                    <a:pt x="2822" y="45340"/>
                  </a:cubicBezTo>
                  <a:cubicBezTo>
                    <a:pt x="214" y="52473"/>
                    <a:pt x="1430" y="62307"/>
                    <a:pt x="14" y="65213"/>
                  </a:cubicBezTo>
                  <a:lnTo>
                    <a:pt x="14" y="65213"/>
                  </a:lnTo>
                  <a:cubicBezTo>
                    <a:pt x="7580" y="49885"/>
                    <a:pt x="20598" y="32563"/>
                    <a:pt x="32080" y="19877"/>
                  </a:cubicBezTo>
                  <a:cubicBezTo>
                    <a:pt x="34310" y="17415"/>
                    <a:pt x="36644" y="14928"/>
                    <a:pt x="37952" y="11851"/>
                  </a:cubicBezTo>
                  <a:cubicBezTo>
                    <a:pt x="39234" y="8800"/>
                    <a:pt x="39259" y="4928"/>
                    <a:pt x="37054" y="2415"/>
                  </a:cubicBezTo>
                  <a:cubicBezTo>
                    <a:pt x="35606" y="755"/>
                    <a:pt x="33429" y="1"/>
                    <a:pt x="31193" y="1"/>
                  </a:cubicBezTo>
                  <a:close/>
                  <a:moveTo>
                    <a:pt x="14" y="65213"/>
                  </a:moveTo>
                  <a:lnTo>
                    <a:pt x="14" y="65213"/>
                  </a:lnTo>
                  <a:cubicBezTo>
                    <a:pt x="10" y="65221"/>
                    <a:pt x="5" y="65230"/>
                    <a:pt x="1" y="65239"/>
                  </a:cubicBezTo>
                  <a:cubicBezTo>
                    <a:pt x="5" y="65230"/>
                    <a:pt x="10" y="65221"/>
                    <a:pt x="14" y="65213"/>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15" name="Google Shape;1615;p33"/>
            <p:cNvSpPr/>
            <p:nvPr/>
          </p:nvSpPr>
          <p:spPr>
            <a:xfrm rot="718822">
              <a:off x="8025575" y="2445523"/>
              <a:ext cx="854321" cy="1538669"/>
            </a:xfrm>
            <a:custGeom>
              <a:avLst/>
              <a:gdLst/>
              <a:ahLst/>
              <a:cxnLst/>
              <a:rect l="l" t="t" r="r" b="b"/>
              <a:pathLst>
                <a:path w="37003" h="66644" extrusionOk="0">
                  <a:moveTo>
                    <a:pt x="29021" y="0"/>
                  </a:moveTo>
                  <a:cubicBezTo>
                    <a:pt x="27307" y="0"/>
                    <a:pt x="25551" y="457"/>
                    <a:pt x="24053" y="1281"/>
                  </a:cubicBezTo>
                  <a:cubicBezTo>
                    <a:pt x="20745" y="3128"/>
                    <a:pt x="18489" y="6333"/>
                    <a:pt x="16514" y="9538"/>
                  </a:cubicBezTo>
                  <a:lnTo>
                    <a:pt x="16514" y="9513"/>
                  </a:lnTo>
                  <a:cubicBezTo>
                    <a:pt x="11232" y="18154"/>
                    <a:pt x="7591" y="27616"/>
                    <a:pt x="5129" y="37411"/>
                  </a:cubicBezTo>
                  <a:cubicBezTo>
                    <a:pt x="4257" y="40796"/>
                    <a:pt x="3360" y="43284"/>
                    <a:pt x="2308" y="46617"/>
                  </a:cubicBezTo>
                  <a:cubicBezTo>
                    <a:pt x="1" y="53874"/>
                    <a:pt x="1693" y="63669"/>
                    <a:pt x="411" y="66644"/>
                  </a:cubicBezTo>
                  <a:lnTo>
                    <a:pt x="411" y="66644"/>
                  </a:lnTo>
                  <a:cubicBezTo>
                    <a:pt x="7257" y="50951"/>
                    <a:pt x="19437" y="33052"/>
                    <a:pt x="30335" y="19846"/>
                  </a:cubicBezTo>
                  <a:cubicBezTo>
                    <a:pt x="32464" y="17257"/>
                    <a:pt x="34695" y="14692"/>
                    <a:pt x="35849" y="11564"/>
                  </a:cubicBezTo>
                  <a:cubicBezTo>
                    <a:pt x="37002" y="8436"/>
                    <a:pt x="36823" y="4564"/>
                    <a:pt x="34515" y="2153"/>
                  </a:cubicBezTo>
                  <a:cubicBezTo>
                    <a:pt x="33098" y="666"/>
                    <a:pt x="31091" y="0"/>
                    <a:pt x="2902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16" name="Google Shape;1616;p33"/>
            <p:cNvSpPr/>
            <p:nvPr/>
          </p:nvSpPr>
          <p:spPr>
            <a:xfrm rot="718822">
              <a:off x="8557141" y="2511476"/>
              <a:ext cx="353037" cy="279917"/>
            </a:xfrm>
            <a:custGeom>
              <a:avLst/>
              <a:gdLst/>
              <a:ahLst/>
              <a:cxnLst/>
              <a:rect l="l" t="t" r="r" b="b"/>
              <a:pathLst>
                <a:path w="15291" h="12124" extrusionOk="0">
                  <a:moveTo>
                    <a:pt x="8935" y="0"/>
                  </a:moveTo>
                  <a:cubicBezTo>
                    <a:pt x="8915" y="0"/>
                    <a:pt x="8895" y="3"/>
                    <a:pt x="8873" y="9"/>
                  </a:cubicBezTo>
                  <a:cubicBezTo>
                    <a:pt x="8745" y="35"/>
                    <a:pt x="8642" y="265"/>
                    <a:pt x="8770" y="368"/>
                  </a:cubicBezTo>
                  <a:cubicBezTo>
                    <a:pt x="8796" y="368"/>
                    <a:pt x="8822" y="368"/>
                    <a:pt x="8847" y="394"/>
                  </a:cubicBezTo>
                  <a:cubicBezTo>
                    <a:pt x="8950" y="394"/>
                    <a:pt x="9053" y="368"/>
                    <a:pt x="9104" y="265"/>
                  </a:cubicBezTo>
                  <a:cubicBezTo>
                    <a:pt x="9172" y="153"/>
                    <a:pt x="9080" y="0"/>
                    <a:pt x="8935" y="0"/>
                  </a:cubicBezTo>
                  <a:close/>
                  <a:moveTo>
                    <a:pt x="11916" y="1183"/>
                  </a:moveTo>
                  <a:cubicBezTo>
                    <a:pt x="11893" y="1183"/>
                    <a:pt x="11871" y="1185"/>
                    <a:pt x="11848" y="1189"/>
                  </a:cubicBezTo>
                  <a:cubicBezTo>
                    <a:pt x="11565" y="1240"/>
                    <a:pt x="11360" y="1753"/>
                    <a:pt x="11642" y="1932"/>
                  </a:cubicBezTo>
                  <a:cubicBezTo>
                    <a:pt x="11694" y="1958"/>
                    <a:pt x="11745" y="1983"/>
                    <a:pt x="11796" y="2009"/>
                  </a:cubicBezTo>
                  <a:cubicBezTo>
                    <a:pt x="11822" y="2012"/>
                    <a:pt x="11848" y="2014"/>
                    <a:pt x="11873" y="2014"/>
                  </a:cubicBezTo>
                  <a:cubicBezTo>
                    <a:pt x="12051" y="2014"/>
                    <a:pt x="12219" y="1935"/>
                    <a:pt x="12309" y="1778"/>
                  </a:cubicBezTo>
                  <a:cubicBezTo>
                    <a:pt x="12452" y="1492"/>
                    <a:pt x="12218" y="1183"/>
                    <a:pt x="11916" y="1183"/>
                  </a:cubicBezTo>
                  <a:close/>
                  <a:moveTo>
                    <a:pt x="6093" y="1486"/>
                  </a:moveTo>
                  <a:cubicBezTo>
                    <a:pt x="5938" y="1486"/>
                    <a:pt x="5786" y="1562"/>
                    <a:pt x="5745" y="1727"/>
                  </a:cubicBezTo>
                  <a:cubicBezTo>
                    <a:pt x="5745" y="1778"/>
                    <a:pt x="5745" y="1804"/>
                    <a:pt x="5745" y="1855"/>
                  </a:cubicBezTo>
                  <a:cubicBezTo>
                    <a:pt x="5770" y="2035"/>
                    <a:pt x="5924" y="2189"/>
                    <a:pt x="6104" y="2214"/>
                  </a:cubicBezTo>
                  <a:cubicBezTo>
                    <a:pt x="6114" y="2215"/>
                    <a:pt x="6124" y="2216"/>
                    <a:pt x="6134" y="2216"/>
                  </a:cubicBezTo>
                  <a:cubicBezTo>
                    <a:pt x="6400" y="2216"/>
                    <a:pt x="6585" y="1897"/>
                    <a:pt x="6437" y="1650"/>
                  </a:cubicBezTo>
                  <a:cubicBezTo>
                    <a:pt x="6366" y="1543"/>
                    <a:pt x="6228" y="1486"/>
                    <a:pt x="6093" y="1486"/>
                  </a:cubicBezTo>
                  <a:close/>
                  <a:moveTo>
                    <a:pt x="9380" y="1591"/>
                  </a:moveTo>
                  <a:cubicBezTo>
                    <a:pt x="9348" y="1591"/>
                    <a:pt x="9316" y="1593"/>
                    <a:pt x="9283" y="1599"/>
                  </a:cubicBezTo>
                  <a:cubicBezTo>
                    <a:pt x="8847" y="1676"/>
                    <a:pt x="8565" y="2394"/>
                    <a:pt x="8976" y="2676"/>
                  </a:cubicBezTo>
                  <a:cubicBezTo>
                    <a:pt x="9027" y="2701"/>
                    <a:pt x="9104" y="2753"/>
                    <a:pt x="9181" y="2753"/>
                  </a:cubicBezTo>
                  <a:cubicBezTo>
                    <a:pt x="9222" y="2760"/>
                    <a:pt x="9265" y="2764"/>
                    <a:pt x="9307" y="2764"/>
                  </a:cubicBezTo>
                  <a:cubicBezTo>
                    <a:pt x="9550" y="2764"/>
                    <a:pt x="9793" y="2642"/>
                    <a:pt x="9924" y="2445"/>
                  </a:cubicBezTo>
                  <a:cubicBezTo>
                    <a:pt x="10115" y="2040"/>
                    <a:pt x="9796" y="1591"/>
                    <a:pt x="9380" y="1591"/>
                  </a:cubicBezTo>
                  <a:close/>
                  <a:moveTo>
                    <a:pt x="4129" y="3189"/>
                  </a:moveTo>
                  <a:cubicBezTo>
                    <a:pt x="4052" y="3214"/>
                    <a:pt x="4001" y="3343"/>
                    <a:pt x="4078" y="3394"/>
                  </a:cubicBezTo>
                  <a:lnTo>
                    <a:pt x="4078" y="3419"/>
                  </a:lnTo>
                  <a:lnTo>
                    <a:pt x="4104" y="3419"/>
                  </a:lnTo>
                  <a:cubicBezTo>
                    <a:pt x="4155" y="3419"/>
                    <a:pt x="4232" y="3394"/>
                    <a:pt x="4257" y="3343"/>
                  </a:cubicBezTo>
                  <a:cubicBezTo>
                    <a:pt x="4283" y="3266"/>
                    <a:pt x="4206" y="3189"/>
                    <a:pt x="4129" y="3189"/>
                  </a:cubicBezTo>
                  <a:close/>
                  <a:moveTo>
                    <a:pt x="14587" y="2354"/>
                  </a:moveTo>
                  <a:cubicBezTo>
                    <a:pt x="14547" y="2354"/>
                    <a:pt x="14505" y="2359"/>
                    <a:pt x="14463" y="2368"/>
                  </a:cubicBezTo>
                  <a:cubicBezTo>
                    <a:pt x="14027" y="2445"/>
                    <a:pt x="13745" y="3137"/>
                    <a:pt x="14155" y="3419"/>
                  </a:cubicBezTo>
                  <a:lnTo>
                    <a:pt x="14130" y="3419"/>
                  </a:lnTo>
                  <a:cubicBezTo>
                    <a:pt x="14207" y="3471"/>
                    <a:pt x="14284" y="3496"/>
                    <a:pt x="14360" y="3496"/>
                  </a:cubicBezTo>
                  <a:cubicBezTo>
                    <a:pt x="14415" y="3511"/>
                    <a:pt x="14471" y="3519"/>
                    <a:pt x="14527" y="3519"/>
                  </a:cubicBezTo>
                  <a:cubicBezTo>
                    <a:pt x="14756" y="3519"/>
                    <a:pt x="14980" y="3395"/>
                    <a:pt x="15104" y="3189"/>
                  </a:cubicBezTo>
                  <a:cubicBezTo>
                    <a:pt x="15290" y="2793"/>
                    <a:pt x="14990" y="2354"/>
                    <a:pt x="14587" y="2354"/>
                  </a:cubicBezTo>
                  <a:close/>
                  <a:moveTo>
                    <a:pt x="12388" y="3205"/>
                  </a:moveTo>
                  <a:cubicBezTo>
                    <a:pt x="12371" y="3205"/>
                    <a:pt x="12353" y="3208"/>
                    <a:pt x="12335" y="3214"/>
                  </a:cubicBezTo>
                  <a:cubicBezTo>
                    <a:pt x="12181" y="3240"/>
                    <a:pt x="12078" y="3471"/>
                    <a:pt x="12232" y="3573"/>
                  </a:cubicBezTo>
                  <a:cubicBezTo>
                    <a:pt x="12258" y="3573"/>
                    <a:pt x="12283" y="3599"/>
                    <a:pt x="12309" y="3599"/>
                  </a:cubicBezTo>
                  <a:cubicBezTo>
                    <a:pt x="12323" y="3604"/>
                    <a:pt x="12337" y="3606"/>
                    <a:pt x="12352" y="3606"/>
                  </a:cubicBezTo>
                  <a:cubicBezTo>
                    <a:pt x="12421" y="3606"/>
                    <a:pt x="12498" y="3560"/>
                    <a:pt x="12540" y="3496"/>
                  </a:cubicBezTo>
                  <a:cubicBezTo>
                    <a:pt x="12608" y="3361"/>
                    <a:pt x="12516" y="3205"/>
                    <a:pt x="12388" y="3205"/>
                  </a:cubicBezTo>
                  <a:close/>
                  <a:moveTo>
                    <a:pt x="7478" y="3842"/>
                  </a:moveTo>
                  <a:cubicBezTo>
                    <a:pt x="7323" y="3842"/>
                    <a:pt x="7170" y="3912"/>
                    <a:pt x="7129" y="4061"/>
                  </a:cubicBezTo>
                  <a:lnTo>
                    <a:pt x="7155" y="4061"/>
                  </a:lnTo>
                  <a:cubicBezTo>
                    <a:pt x="7155" y="4112"/>
                    <a:pt x="7155" y="4163"/>
                    <a:pt x="7155" y="4214"/>
                  </a:cubicBezTo>
                  <a:cubicBezTo>
                    <a:pt x="7181" y="4394"/>
                    <a:pt x="7334" y="4522"/>
                    <a:pt x="7514" y="4573"/>
                  </a:cubicBezTo>
                  <a:cubicBezTo>
                    <a:pt x="7796" y="4573"/>
                    <a:pt x="7976" y="4240"/>
                    <a:pt x="7822" y="4009"/>
                  </a:cubicBezTo>
                  <a:cubicBezTo>
                    <a:pt x="7761" y="3900"/>
                    <a:pt x="7619" y="3842"/>
                    <a:pt x="7478" y="3842"/>
                  </a:cubicBezTo>
                  <a:close/>
                  <a:moveTo>
                    <a:pt x="3853" y="5099"/>
                  </a:moveTo>
                  <a:cubicBezTo>
                    <a:pt x="3701" y="5099"/>
                    <a:pt x="3554" y="5169"/>
                    <a:pt x="3514" y="5317"/>
                  </a:cubicBezTo>
                  <a:cubicBezTo>
                    <a:pt x="3514" y="5368"/>
                    <a:pt x="3514" y="5420"/>
                    <a:pt x="3514" y="5471"/>
                  </a:cubicBezTo>
                  <a:cubicBezTo>
                    <a:pt x="3539" y="5650"/>
                    <a:pt x="3693" y="5804"/>
                    <a:pt x="3873" y="5830"/>
                  </a:cubicBezTo>
                  <a:cubicBezTo>
                    <a:pt x="4155" y="5830"/>
                    <a:pt x="4360" y="5522"/>
                    <a:pt x="4206" y="5266"/>
                  </a:cubicBezTo>
                  <a:cubicBezTo>
                    <a:pt x="4133" y="5156"/>
                    <a:pt x="3991" y="5099"/>
                    <a:pt x="3853" y="5099"/>
                  </a:cubicBezTo>
                  <a:close/>
                  <a:moveTo>
                    <a:pt x="7382" y="5816"/>
                  </a:moveTo>
                  <a:cubicBezTo>
                    <a:pt x="7341" y="5816"/>
                    <a:pt x="7300" y="5820"/>
                    <a:pt x="7258" y="5830"/>
                  </a:cubicBezTo>
                  <a:cubicBezTo>
                    <a:pt x="6822" y="5907"/>
                    <a:pt x="6540" y="6625"/>
                    <a:pt x="6924" y="6907"/>
                  </a:cubicBezTo>
                  <a:lnTo>
                    <a:pt x="6950" y="6907"/>
                  </a:lnTo>
                  <a:cubicBezTo>
                    <a:pt x="7001" y="6932"/>
                    <a:pt x="7078" y="6958"/>
                    <a:pt x="7155" y="6984"/>
                  </a:cubicBezTo>
                  <a:cubicBezTo>
                    <a:pt x="7196" y="6991"/>
                    <a:pt x="7238" y="6995"/>
                    <a:pt x="7280" y="6995"/>
                  </a:cubicBezTo>
                  <a:cubicBezTo>
                    <a:pt x="7524" y="6995"/>
                    <a:pt x="7767" y="6869"/>
                    <a:pt x="7899" y="6650"/>
                  </a:cubicBezTo>
                  <a:cubicBezTo>
                    <a:pt x="8085" y="6254"/>
                    <a:pt x="7785" y="5816"/>
                    <a:pt x="7382" y="5816"/>
                  </a:cubicBezTo>
                  <a:close/>
                  <a:moveTo>
                    <a:pt x="1704" y="7231"/>
                  </a:moveTo>
                  <a:cubicBezTo>
                    <a:pt x="1684" y="7231"/>
                    <a:pt x="1663" y="7234"/>
                    <a:pt x="1642" y="7240"/>
                  </a:cubicBezTo>
                  <a:cubicBezTo>
                    <a:pt x="1514" y="7266"/>
                    <a:pt x="1411" y="7497"/>
                    <a:pt x="1539" y="7599"/>
                  </a:cubicBezTo>
                  <a:cubicBezTo>
                    <a:pt x="1565" y="7599"/>
                    <a:pt x="1591" y="7625"/>
                    <a:pt x="1616" y="7625"/>
                  </a:cubicBezTo>
                  <a:cubicBezTo>
                    <a:pt x="1634" y="7629"/>
                    <a:pt x="1653" y="7631"/>
                    <a:pt x="1670" y="7631"/>
                  </a:cubicBezTo>
                  <a:cubicBezTo>
                    <a:pt x="1754" y="7631"/>
                    <a:pt x="1830" y="7586"/>
                    <a:pt x="1873" y="7522"/>
                  </a:cubicBezTo>
                  <a:cubicBezTo>
                    <a:pt x="1940" y="7387"/>
                    <a:pt x="1849" y="7231"/>
                    <a:pt x="1704" y="7231"/>
                  </a:cubicBezTo>
                  <a:close/>
                  <a:moveTo>
                    <a:pt x="5899" y="8599"/>
                  </a:moveTo>
                  <a:cubicBezTo>
                    <a:pt x="5822" y="8599"/>
                    <a:pt x="5770" y="8753"/>
                    <a:pt x="5847" y="8804"/>
                  </a:cubicBezTo>
                  <a:cubicBezTo>
                    <a:pt x="5847" y="8804"/>
                    <a:pt x="5873" y="8804"/>
                    <a:pt x="5873" y="8830"/>
                  </a:cubicBezTo>
                  <a:cubicBezTo>
                    <a:pt x="5924" y="8830"/>
                    <a:pt x="6001" y="8804"/>
                    <a:pt x="6027" y="8753"/>
                  </a:cubicBezTo>
                  <a:cubicBezTo>
                    <a:pt x="6052" y="8676"/>
                    <a:pt x="5975" y="8599"/>
                    <a:pt x="5899" y="8599"/>
                  </a:cubicBezTo>
                  <a:close/>
                  <a:moveTo>
                    <a:pt x="3453" y="8132"/>
                  </a:moveTo>
                  <a:cubicBezTo>
                    <a:pt x="3431" y="8132"/>
                    <a:pt x="3408" y="8134"/>
                    <a:pt x="3386" y="8138"/>
                  </a:cubicBezTo>
                  <a:cubicBezTo>
                    <a:pt x="3103" y="8189"/>
                    <a:pt x="2924" y="8651"/>
                    <a:pt x="3206" y="8830"/>
                  </a:cubicBezTo>
                  <a:cubicBezTo>
                    <a:pt x="3232" y="8856"/>
                    <a:pt x="3283" y="8856"/>
                    <a:pt x="3334" y="8881"/>
                  </a:cubicBezTo>
                  <a:cubicBezTo>
                    <a:pt x="3357" y="8885"/>
                    <a:pt x="3380" y="8886"/>
                    <a:pt x="3403" y="8886"/>
                  </a:cubicBezTo>
                  <a:cubicBezTo>
                    <a:pt x="3558" y="8886"/>
                    <a:pt x="3706" y="8810"/>
                    <a:pt x="3796" y="8676"/>
                  </a:cubicBezTo>
                  <a:cubicBezTo>
                    <a:pt x="3915" y="8415"/>
                    <a:pt x="3726" y="8132"/>
                    <a:pt x="3453" y="8132"/>
                  </a:cubicBezTo>
                  <a:close/>
                  <a:moveTo>
                    <a:pt x="7730" y="8742"/>
                  </a:moveTo>
                  <a:cubicBezTo>
                    <a:pt x="7579" y="8742"/>
                    <a:pt x="7427" y="8819"/>
                    <a:pt x="7386" y="8984"/>
                  </a:cubicBezTo>
                  <a:cubicBezTo>
                    <a:pt x="7386" y="9010"/>
                    <a:pt x="7386" y="9061"/>
                    <a:pt x="7386" y="9112"/>
                  </a:cubicBezTo>
                  <a:cubicBezTo>
                    <a:pt x="7437" y="9292"/>
                    <a:pt x="7565" y="9445"/>
                    <a:pt x="7745" y="9471"/>
                  </a:cubicBezTo>
                  <a:cubicBezTo>
                    <a:pt x="8027" y="9471"/>
                    <a:pt x="8232" y="9163"/>
                    <a:pt x="8052" y="8907"/>
                  </a:cubicBezTo>
                  <a:cubicBezTo>
                    <a:pt x="7993" y="8800"/>
                    <a:pt x="7862" y="8742"/>
                    <a:pt x="7730" y="8742"/>
                  </a:cubicBezTo>
                  <a:close/>
                  <a:moveTo>
                    <a:pt x="4824" y="10739"/>
                  </a:moveTo>
                  <a:cubicBezTo>
                    <a:pt x="4782" y="10739"/>
                    <a:pt x="4738" y="10744"/>
                    <a:pt x="4693" y="10753"/>
                  </a:cubicBezTo>
                  <a:cubicBezTo>
                    <a:pt x="4257" y="10830"/>
                    <a:pt x="4001" y="11522"/>
                    <a:pt x="4411" y="11805"/>
                  </a:cubicBezTo>
                  <a:lnTo>
                    <a:pt x="4386" y="11805"/>
                  </a:lnTo>
                  <a:cubicBezTo>
                    <a:pt x="4463" y="11856"/>
                    <a:pt x="4539" y="11881"/>
                    <a:pt x="4616" y="11907"/>
                  </a:cubicBezTo>
                  <a:cubicBezTo>
                    <a:pt x="4658" y="11915"/>
                    <a:pt x="4699" y="11918"/>
                    <a:pt x="4739" y="11918"/>
                  </a:cubicBezTo>
                  <a:cubicBezTo>
                    <a:pt x="4978" y="11918"/>
                    <a:pt x="5203" y="11793"/>
                    <a:pt x="5334" y="11574"/>
                  </a:cubicBezTo>
                  <a:cubicBezTo>
                    <a:pt x="5544" y="11178"/>
                    <a:pt x="5246" y="10739"/>
                    <a:pt x="4824" y="10739"/>
                  </a:cubicBezTo>
                  <a:close/>
                  <a:moveTo>
                    <a:pt x="816" y="10950"/>
                  </a:moveTo>
                  <a:cubicBezTo>
                    <a:pt x="784" y="10950"/>
                    <a:pt x="751" y="10953"/>
                    <a:pt x="719" y="10958"/>
                  </a:cubicBezTo>
                  <a:cubicBezTo>
                    <a:pt x="283" y="11035"/>
                    <a:pt x="1" y="11753"/>
                    <a:pt x="411" y="12035"/>
                  </a:cubicBezTo>
                  <a:cubicBezTo>
                    <a:pt x="462" y="12061"/>
                    <a:pt x="539" y="12087"/>
                    <a:pt x="616" y="12112"/>
                  </a:cubicBezTo>
                  <a:cubicBezTo>
                    <a:pt x="658" y="12120"/>
                    <a:pt x="700" y="12123"/>
                    <a:pt x="742" y="12123"/>
                  </a:cubicBezTo>
                  <a:cubicBezTo>
                    <a:pt x="986" y="12123"/>
                    <a:pt x="1229" y="12001"/>
                    <a:pt x="1360" y="11805"/>
                  </a:cubicBezTo>
                  <a:cubicBezTo>
                    <a:pt x="1550" y="11400"/>
                    <a:pt x="1232" y="10950"/>
                    <a:pt x="816" y="1095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17" name="Google Shape;1617;p33"/>
            <p:cNvSpPr/>
            <p:nvPr/>
          </p:nvSpPr>
          <p:spPr>
            <a:xfrm rot="718822">
              <a:off x="8018037" y="2549860"/>
              <a:ext cx="697670" cy="1395916"/>
            </a:xfrm>
            <a:custGeom>
              <a:avLst/>
              <a:gdLst/>
              <a:ahLst/>
              <a:cxnLst/>
              <a:rect l="l" t="t" r="r" b="b"/>
              <a:pathLst>
                <a:path w="30218" h="60461" extrusionOk="0">
                  <a:moveTo>
                    <a:pt x="29718" y="1"/>
                  </a:moveTo>
                  <a:cubicBezTo>
                    <a:pt x="29628" y="1"/>
                    <a:pt x="29537" y="37"/>
                    <a:pt x="29464" y="124"/>
                  </a:cubicBezTo>
                  <a:cubicBezTo>
                    <a:pt x="15053" y="18330"/>
                    <a:pt x="4052" y="40716"/>
                    <a:pt x="52" y="60025"/>
                  </a:cubicBezTo>
                  <a:cubicBezTo>
                    <a:pt x="1" y="60230"/>
                    <a:pt x="129" y="60409"/>
                    <a:pt x="334" y="60461"/>
                  </a:cubicBezTo>
                  <a:lnTo>
                    <a:pt x="411" y="60461"/>
                  </a:lnTo>
                  <a:cubicBezTo>
                    <a:pt x="565" y="60461"/>
                    <a:pt x="719" y="60333"/>
                    <a:pt x="744" y="60179"/>
                  </a:cubicBezTo>
                  <a:cubicBezTo>
                    <a:pt x="4745" y="40947"/>
                    <a:pt x="15668" y="18689"/>
                    <a:pt x="30028" y="560"/>
                  </a:cubicBezTo>
                  <a:cubicBezTo>
                    <a:pt x="30218" y="294"/>
                    <a:pt x="29972" y="1"/>
                    <a:pt x="29718"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618" name="Google Shape;1618;p33"/>
          <p:cNvGrpSpPr/>
          <p:nvPr/>
        </p:nvGrpSpPr>
        <p:grpSpPr>
          <a:xfrm rot="2018735" flipH="1">
            <a:off x="6555489" y="-681455"/>
            <a:ext cx="3286336" cy="2652192"/>
            <a:chOff x="-729163" y="3851975"/>
            <a:chExt cx="2464103" cy="1988620"/>
          </a:xfrm>
        </p:grpSpPr>
        <p:sp>
          <p:nvSpPr>
            <p:cNvPr id="1619" name="Google Shape;1619;p33"/>
            <p:cNvSpPr/>
            <p:nvPr/>
          </p:nvSpPr>
          <p:spPr>
            <a:xfrm rot="363082">
              <a:off x="-642946" y="3967874"/>
              <a:ext cx="2291669" cy="1756822"/>
            </a:xfrm>
            <a:custGeom>
              <a:avLst/>
              <a:gdLst/>
              <a:ahLst/>
              <a:cxnLst/>
              <a:rect l="l" t="t" r="r" b="b"/>
              <a:pathLst>
                <a:path w="73153" h="56080" extrusionOk="0">
                  <a:moveTo>
                    <a:pt x="12829" y="0"/>
                  </a:moveTo>
                  <a:cubicBezTo>
                    <a:pt x="12663" y="0"/>
                    <a:pt x="12517" y="100"/>
                    <a:pt x="12443" y="272"/>
                  </a:cubicBezTo>
                  <a:lnTo>
                    <a:pt x="101" y="32729"/>
                  </a:lnTo>
                  <a:cubicBezTo>
                    <a:pt x="1" y="32929"/>
                    <a:pt x="134" y="33196"/>
                    <a:pt x="334" y="33262"/>
                  </a:cubicBezTo>
                  <a:lnTo>
                    <a:pt x="60143" y="56045"/>
                  </a:lnTo>
                  <a:cubicBezTo>
                    <a:pt x="60198" y="56069"/>
                    <a:pt x="60253" y="56079"/>
                    <a:pt x="60306" y="56079"/>
                  </a:cubicBezTo>
                  <a:cubicBezTo>
                    <a:pt x="60479" y="56079"/>
                    <a:pt x="60634" y="55965"/>
                    <a:pt x="60711" y="55812"/>
                  </a:cubicBezTo>
                  <a:lnTo>
                    <a:pt x="73053" y="23355"/>
                  </a:lnTo>
                  <a:cubicBezTo>
                    <a:pt x="73153" y="23155"/>
                    <a:pt x="73053" y="22888"/>
                    <a:pt x="72819" y="22822"/>
                  </a:cubicBezTo>
                  <a:lnTo>
                    <a:pt x="13010" y="39"/>
                  </a:lnTo>
                  <a:cubicBezTo>
                    <a:pt x="12949" y="13"/>
                    <a:pt x="12888" y="0"/>
                    <a:pt x="12829"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20" name="Google Shape;1620;p33"/>
            <p:cNvSpPr/>
            <p:nvPr/>
          </p:nvSpPr>
          <p:spPr>
            <a:xfrm rot="363082">
              <a:off x="792956" y="4622556"/>
              <a:ext cx="778540" cy="1132818"/>
            </a:xfrm>
            <a:custGeom>
              <a:avLst/>
              <a:gdLst/>
              <a:ahLst/>
              <a:cxnLst/>
              <a:rect l="l" t="t" r="r" b="b"/>
              <a:pathLst>
                <a:path w="24852" h="36161" extrusionOk="0">
                  <a:moveTo>
                    <a:pt x="11909" y="1"/>
                  </a:moveTo>
                  <a:lnTo>
                    <a:pt x="0" y="31223"/>
                  </a:lnTo>
                  <a:lnTo>
                    <a:pt x="12943" y="36160"/>
                  </a:lnTo>
                  <a:lnTo>
                    <a:pt x="24851" y="4904"/>
                  </a:lnTo>
                  <a:lnTo>
                    <a:pt x="11909"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21" name="Google Shape;1621;p33"/>
            <p:cNvSpPr/>
            <p:nvPr/>
          </p:nvSpPr>
          <p:spPr>
            <a:xfrm rot="363082">
              <a:off x="289098" y="4363311"/>
              <a:ext cx="1166244" cy="1323976"/>
            </a:xfrm>
            <a:custGeom>
              <a:avLst/>
              <a:gdLst/>
              <a:ahLst/>
              <a:cxnLst/>
              <a:rect l="l" t="t" r="r" b="b"/>
              <a:pathLst>
                <a:path w="37228" h="42263" extrusionOk="0">
                  <a:moveTo>
                    <a:pt x="13388" y="0"/>
                  </a:moveTo>
                  <a:cubicBezTo>
                    <a:pt x="12947" y="0"/>
                    <a:pt x="12544" y="279"/>
                    <a:pt x="12376" y="699"/>
                  </a:cubicBezTo>
                  <a:lnTo>
                    <a:pt x="6272" y="16711"/>
                  </a:lnTo>
                  <a:lnTo>
                    <a:pt x="201" y="32722"/>
                  </a:lnTo>
                  <a:cubicBezTo>
                    <a:pt x="1" y="33189"/>
                    <a:pt x="201" y="33756"/>
                    <a:pt x="668" y="34023"/>
                  </a:cubicBezTo>
                  <a:cubicBezTo>
                    <a:pt x="4271" y="35924"/>
                    <a:pt x="7973" y="37659"/>
                    <a:pt x="11743" y="39160"/>
                  </a:cubicBezTo>
                  <a:cubicBezTo>
                    <a:pt x="17146" y="41262"/>
                    <a:pt x="24952" y="42262"/>
                    <a:pt x="24952" y="42262"/>
                  </a:cubicBezTo>
                  <a:lnTo>
                    <a:pt x="31090" y="26151"/>
                  </a:lnTo>
                  <a:lnTo>
                    <a:pt x="37227" y="10039"/>
                  </a:lnTo>
                  <a:cubicBezTo>
                    <a:pt x="37227" y="10039"/>
                    <a:pt x="30756" y="5636"/>
                    <a:pt x="25319" y="3568"/>
                  </a:cubicBezTo>
                  <a:cubicBezTo>
                    <a:pt x="21483" y="2167"/>
                    <a:pt x="17580" y="999"/>
                    <a:pt x="13644" y="32"/>
                  </a:cubicBezTo>
                  <a:cubicBezTo>
                    <a:pt x="13558" y="11"/>
                    <a:pt x="13472" y="0"/>
                    <a:pt x="13388" y="0"/>
                  </a:cubicBezTo>
                  <a:close/>
                </a:path>
              </a:pathLst>
            </a:custGeom>
            <a:solidFill>
              <a:schemeClr val="l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22" name="Google Shape;1622;p33"/>
            <p:cNvSpPr/>
            <p:nvPr/>
          </p:nvSpPr>
          <p:spPr>
            <a:xfrm rot="363082">
              <a:off x="1066041" y="4735131"/>
              <a:ext cx="399201" cy="988588"/>
            </a:xfrm>
            <a:custGeom>
              <a:avLst/>
              <a:gdLst/>
              <a:ahLst/>
              <a:cxnLst/>
              <a:rect l="l" t="t" r="r" b="b"/>
              <a:pathLst>
                <a:path w="12743" h="31557" extrusionOk="0">
                  <a:moveTo>
                    <a:pt x="11909" y="1"/>
                  </a:moveTo>
                  <a:lnTo>
                    <a:pt x="0" y="31257"/>
                  </a:lnTo>
                  <a:lnTo>
                    <a:pt x="834" y="31557"/>
                  </a:lnTo>
                  <a:lnTo>
                    <a:pt x="12743" y="334"/>
                  </a:lnTo>
                  <a:lnTo>
                    <a:pt x="11909"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23" name="Google Shape;1623;p33"/>
            <p:cNvSpPr/>
            <p:nvPr/>
          </p:nvSpPr>
          <p:spPr>
            <a:xfrm rot="363082">
              <a:off x="1086646" y="4743259"/>
              <a:ext cx="390836" cy="979190"/>
            </a:xfrm>
            <a:custGeom>
              <a:avLst/>
              <a:gdLst/>
              <a:ahLst/>
              <a:cxnLst/>
              <a:rect l="l" t="t" r="r" b="b"/>
              <a:pathLst>
                <a:path w="12476" h="31257" extrusionOk="0">
                  <a:moveTo>
                    <a:pt x="12042" y="1"/>
                  </a:moveTo>
                  <a:lnTo>
                    <a:pt x="0" y="31090"/>
                  </a:lnTo>
                  <a:lnTo>
                    <a:pt x="434" y="31256"/>
                  </a:lnTo>
                  <a:lnTo>
                    <a:pt x="12476" y="167"/>
                  </a:lnTo>
                  <a:lnTo>
                    <a:pt x="12042"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24" name="Google Shape;1624;p33"/>
            <p:cNvSpPr/>
            <p:nvPr/>
          </p:nvSpPr>
          <p:spPr>
            <a:xfrm rot="363082">
              <a:off x="-564252" y="3933299"/>
              <a:ext cx="778540" cy="1133852"/>
            </a:xfrm>
            <a:custGeom>
              <a:avLst/>
              <a:gdLst/>
              <a:ahLst/>
              <a:cxnLst/>
              <a:rect l="l" t="t" r="r" b="b"/>
              <a:pathLst>
                <a:path w="24852" h="36194" extrusionOk="0">
                  <a:moveTo>
                    <a:pt x="11909" y="1"/>
                  </a:moveTo>
                  <a:lnTo>
                    <a:pt x="0" y="31256"/>
                  </a:lnTo>
                  <a:lnTo>
                    <a:pt x="12943" y="36193"/>
                  </a:lnTo>
                  <a:lnTo>
                    <a:pt x="24851" y="4937"/>
                  </a:lnTo>
                  <a:lnTo>
                    <a:pt x="11909"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25" name="Google Shape;1625;p33"/>
            <p:cNvSpPr/>
            <p:nvPr/>
          </p:nvSpPr>
          <p:spPr>
            <a:xfrm rot="363082">
              <a:off x="-449612" y="4006479"/>
              <a:ext cx="1166244" cy="1323004"/>
            </a:xfrm>
            <a:custGeom>
              <a:avLst/>
              <a:gdLst/>
              <a:ahLst/>
              <a:cxnLst/>
              <a:rect l="l" t="t" r="r" b="b"/>
              <a:pathLst>
                <a:path w="37228" h="42232" extrusionOk="0">
                  <a:moveTo>
                    <a:pt x="12243" y="0"/>
                  </a:moveTo>
                  <a:lnTo>
                    <a:pt x="6105" y="16112"/>
                  </a:lnTo>
                  <a:lnTo>
                    <a:pt x="1" y="32190"/>
                  </a:lnTo>
                  <a:cubicBezTo>
                    <a:pt x="1" y="32190"/>
                    <a:pt x="6506" y="36593"/>
                    <a:pt x="11909" y="38694"/>
                  </a:cubicBezTo>
                  <a:cubicBezTo>
                    <a:pt x="15745" y="40062"/>
                    <a:pt x="19648" y="41230"/>
                    <a:pt x="23584" y="42197"/>
                  </a:cubicBezTo>
                  <a:cubicBezTo>
                    <a:pt x="23677" y="42220"/>
                    <a:pt x="23769" y="42231"/>
                    <a:pt x="23859" y="42231"/>
                  </a:cubicBezTo>
                  <a:cubicBezTo>
                    <a:pt x="24293" y="42231"/>
                    <a:pt x="24686" y="41977"/>
                    <a:pt x="24852" y="41563"/>
                  </a:cubicBezTo>
                  <a:lnTo>
                    <a:pt x="30923" y="25552"/>
                  </a:lnTo>
                  <a:lnTo>
                    <a:pt x="37027" y="9540"/>
                  </a:lnTo>
                  <a:cubicBezTo>
                    <a:pt x="37227" y="9040"/>
                    <a:pt x="37027" y="8473"/>
                    <a:pt x="36560" y="8239"/>
                  </a:cubicBezTo>
                  <a:cubicBezTo>
                    <a:pt x="32958" y="6305"/>
                    <a:pt x="29255" y="4603"/>
                    <a:pt x="25486" y="3069"/>
                  </a:cubicBezTo>
                  <a:cubicBezTo>
                    <a:pt x="20049" y="1001"/>
                    <a:pt x="12243" y="0"/>
                    <a:pt x="12243" y="0"/>
                  </a:cubicBezTo>
                  <a:close/>
                </a:path>
              </a:pathLst>
            </a:custGeom>
            <a:solidFill>
              <a:schemeClr val="l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26" name="Google Shape;1626;p33"/>
            <p:cNvSpPr/>
            <p:nvPr/>
          </p:nvSpPr>
          <p:spPr>
            <a:xfrm rot="363082">
              <a:off x="-458078" y="3966041"/>
              <a:ext cx="400266" cy="988588"/>
            </a:xfrm>
            <a:custGeom>
              <a:avLst/>
              <a:gdLst/>
              <a:ahLst/>
              <a:cxnLst/>
              <a:rect l="l" t="t" r="r" b="b"/>
              <a:pathLst>
                <a:path w="12777" h="31557" extrusionOk="0">
                  <a:moveTo>
                    <a:pt x="11909" y="0"/>
                  </a:moveTo>
                  <a:lnTo>
                    <a:pt x="1" y="31223"/>
                  </a:lnTo>
                  <a:lnTo>
                    <a:pt x="868" y="31556"/>
                  </a:lnTo>
                  <a:lnTo>
                    <a:pt x="12777" y="300"/>
                  </a:lnTo>
                  <a:lnTo>
                    <a:pt x="1190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27" name="Google Shape;1627;p33"/>
            <p:cNvSpPr/>
            <p:nvPr/>
          </p:nvSpPr>
          <p:spPr>
            <a:xfrm rot="363082">
              <a:off x="-486520" y="3948733"/>
              <a:ext cx="386701" cy="983356"/>
            </a:xfrm>
            <a:custGeom>
              <a:avLst/>
              <a:gdLst/>
              <a:ahLst/>
              <a:cxnLst/>
              <a:rect l="l" t="t" r="r" b="b"/>
              <a:pathLst>
                <a:path w="12344" h="31390" extrusionOk="0">
                  <a:moveTo>
                    <a:pt x="11909" y="0"/>
                  </a:moveTo>
                  <a:lnTo>
                    <a:pt x="1" y="31223"/>
                  </a:lnTo>
                  <a:lnTo>
                    <a:pt x="435" y="31389"/>
                  </a:lnTo>
                  <a:lnTo>
                    <a:pt x="12343" y="167"/>
                  </a:lnTo>
                  <a:lnTo>
                    <a:pt x="1190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28" name="Google Shape;1628;p33"/>
            <p:cNvSpPr/>
            <p:nvPr/>
          </p:nvSpPr>
          <p:spPr>
            <a:xfrm rot="363082">
              <a:off x="-536791" y="3924334"/>
              <a:ext cx="403367" cy="990687"/>
            </a:xfrm>
            <a:custGeom>
              <a:avLst/>
              <a:gdLst/>
              <a:ahLst/>
              <a:cxnLst/>
              <a:rect l="l" t="t" r="r" b="b"/>
              <a:pathLst>
                <a:path w="12876" h="31624" extrusionOk="0">
                  <a:moveTo>
                    <a:pt x="11909" y="0"/>
                  </a:moveTo>
                  <a:lnTo>
                    <a:pt x="0" y="31223"/>
                  </a:lnTo>
                  <a:lnTo>
                    <a:pt x="967" y="31623"/>
                  </a:lnTo>
                  <a:lnTo>
                    <a:pt x="12876" y="367"/>
                  </a:lnTo>
                  <a:lnTo>
                    <a:pt x="1190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29" name="Google Shape;1629;p33"/>
            <p:cNvSpPr/>
            <p:nvPr/>
          </p:nvSpPr>
          <p:spPr>
            <a:xfrm rot="363082">
              <a:off x="633267" y="4549023"/>
              <a:ext cx="365775" cy="364741"/>
            </a:xfrm>
            <a:custGeom>
              <a:avLst/>
              <a:gdLst/>
              <a:ahLst/>
              <a:cxnLst/>
              <a:rect l="l" t="t" r="r" b="b"/>
              <a:pathLst>
                <a:path w="11676" h="11643" fill="none" extrusionOk="0">
                  <a:moveTo>
                    <a:pt x="3237" y="1"/>
                  </a:moveTo>
                  <a:lnTo>
                    <a:pt x="11676" y="3203"/>
                  </a:lnTo>
                  <a:lnTo>
                    <a:pt x="8440" y="11643"/>
                  </a:lnTo>
                  <a:lnTo>
                    <a:pt x="1" y="8407"/>
                  </a:lnTo>
                  <a:close/>
                </a:path>
              </a:pathLst>
            </a:custGeom>
            <a:noFill/>
            <a:ln w="19050"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30" name="Google Shape;1630;p33"/>
            <p:cNvSpPr/>
            <p:nvPr/>
          </p:nvSpPr>
          <p:spPr>
            <a:xfrm rot="363082">
              <a:off x="-56388" y="4232909"/>
              <a:ext cx="499541" cy="423260"/>
            </a:xfrm>
            <a:custGeom>
              <a:avLst/>
              <a:gdLst/>
              <a:ahLst/>
              <a:cxnLst/>
              <a:rect l="l" t="t" r="r" b="b"/>
              <a:pathLst>
                <a:path w="15946" h="13511" fill="none" extrusionOk="0">
                  <a:moveTo>
                    <a:pt x="3303" y="1"/>
                  </a:moveTo>
                  <a:lnTo>
                    <a:pt x="15945" y="4804"/>
                  </a:lnTo>
                  <a:moveTo>
                    <a:pt x="2769" y="1435"/>
                  </a:moveTo>
                  <a:lnTo>
                    <a:pt x="15378" y="6272"/>
                  </a:lnTo>
                  <a:moveTo>
                    <a:pt x="2202" y="2903"/>
                  </a:moveTo>
                  <a:lnTo>
                    <a:pt x="14845" y="7740"/>
                  </a:lnTo>
                  <a:moveTo>
                    <a:pt x="14277" y="9174"/>
                  </a:moveTo>
                  <a:lnTo>
                    <a:pt x="1635" y="4337"/>
                  </a:lnTo>
                  <a:moveTo>
                    <a:pt x="1101" y="5805"/>
                  </a:moveTo>
                  <a:lnTo>
                    <a:pt x="13710" y="10608"/>
                  </a:lnTo>
                  <a:moveTo>
                    <a:pt x="534" y="7239"/>
                  </a:moveTo>
                  <a:lnTo>
                    <a:pt x="13177" y="12076"/>
                  </a:lnTo>
                  <a:moveTo>
                    <a:pt x="1" y="8707"/>
                  </a:moveTo>
                  <a:lnTo>
                    <a:pt x="12643" y="13511"/>
                  </a:lnTo>
                </a:path>
              </a:pathLst>
            </a:custGeom>
            <a:noFill/>
            <a:ln w="19050"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31" name="Google Shape;1631;p33"/>
            <p:cNvSpPr/>
            <p:nvPr/>
          </p:nvSpPr>
          <p:spPr>
            <a:xfrm rot="363082">
              <a:off x="940056" y="4735937"/>
              <a:ext cx="406531" cy="311454"/>
            </a:xfrm>
            <a:custGeom>
              <a:avLst/>
              <a:gdLst/>
              <a:ahLst/>
              <a:cxnLst/>
              <a:rect l="l" t="t" r="r" b="b"/>
              <a:pathLst>
                <a:path w="12977" h="9942" fill="none" extrusionOk="0">
                  <a:moveTo>
                    <a:pt x="12977" y="3903"/>
                  </a:moveTo>
                  <a:lnTo>
                    <a:pt x="2670" y="1"/>
                  </a:lnTo>
                  <a:moveTo>
                    <a:pt x="2002" y="1769"/>
                  </a:moveTo>
                  <a:lnTo>
                    <a:pt x="12276" y="5671"/>
                  </a:lnTo>
                  <a:moveTo>
                    <a:pt x="1335" y="3503"/>
                  </a:moveTo>
                  <a:lnTo>
                    <a:pt x="11609" y="7439"/>
                  </a:lnTo>
                  <a:moveTo>
                    <a:pt x="668" y="5271"/>
                  </a:moveTo>
                  <a:lnTo>
                    <a:pt x="10942" y="9174"/>
                  </a:lnTo>
                  <a:moveTo>
                    <a:pt x="7706" y="9941"/>
                  </a:moveTo>
                  <a:lnTo>
                    <a:pt x="1" y="7006"/>
                  </a:lnTo>
                </a:path>
              </a:pathLst>
            </a:custGeom>
            <a:noFill/>
            <a:ln w="19050"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32" name="Google Shape;1632;p33"/>
            <p:cNvSpPr/>
            <p:nvPr/>
          </p:nvSpPr>
          <p:spPr>
            <a:xfrm rot="363082">
              <a:off x="407066" y="4979342"/>
              <a:ext cx="760778" cy="501609"/>
            </a:xfrm>
            <a:custGeom>
              <a:avLst/>
              <a:gdLst/>
              <a:ahLst/>
              <a:cxnLst/>
              <a:rect l="l" t="t" r="r" b="b"/>
              <a:pathLst>
                <a:path w="24285" h="16012" fill="none" extrusionOk="0">
                  <a:moveTo>
                    <a:pt x="24285" y="6772"/>
                  </a:moveTo>
                  <a:lnTo>
                    <a:pt x="6472" y="0"/>
                  </a:lnTo>
                  <a:moveTo>
                    <a:pt x="3136" y="1067"/>
                  </a:moveTo>
                  <a:lnTo>
                    <a:pt x="23517" y="8806"/>
                  </a:lnTo>
                  <a:moveTo>
                    <a:pt x="2336" y="3069"/>
                  </a:moveTo>
                  <a:lnTo>
                    <a:pt x="22717" y="10841"/>
                  </a:lnTo>
                  <a:moveTo>
                    <a:pt x="1568" y="5137"/>
                  </a:moveTo>
                  <a:lnTo>
                    <a:pt x="21950" y="12909"/>
                  </a:lnTo>
                  <a:moveTo>
                    <a:pt x="801" y="7172"/>
                  </a:moveTo>
                  <a:lnTo>
                    <a:pt x="21182" y="14944"/>
                  </a:lnTo>
                  <a:moveTo>
                    <a:pt x="1" y="9240"/>
                  </a:moveTo>
                  <a:lnTo>
                    <a:pt x="17847" y="16011"/>
                  </a:lnTo>
                </a:path>
              </a:pathLst>
            </a:custGeom>
            <a:noFill/>
            <a:ln w="19050"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633" name="Google Shape;1633;p33"/>
          <p:cNvGrpSpPr/>
          <p:nvPr/>
        </p:nvGrpSpPr>
        <p:grpSpPr>
          <a:xfrm rot="9900040">
            <a:off x="10096863" y="41390"/>
            <a:ext cx="2725656" cy="2106717"/>
            <a:chOff x="-874852" y="3661982"/>
            <a:chExt cx="2044303" cy="1580085"/>
          </a:xfrm>
        </p:grpSpPr>
        <p:grpSp>
          <p:nvGrpSpPr>
            <p:cNvPr id="1634" name="Google Shape;1634;p33"/>
            <p:cNvGrpSpPr/>
            <p:nvPr/>
          </p:nvGrpSpPr>
          <p:grpSpPr>
            <a:xfrm rot="5249857" flipH="1">
              <a:off x="48808" y="4095917"/>
              <a:ext cx="537972" cy="1681428"/>
              <a:chOff x="-1858600" y="2385325"/>
              <a:chExt cx="523125" cy="1635025"/>
            </a:xfrm>
          </p:grpSpPr>
          <p:sp>
            <p:nvSpPr>
              <p:cNvPr id="1635" name="Google Shape;1635;p33"/>
              <p:cNvSpPr/>
              <p:nvPr/>
            </p:nvSpPr>
            <p:spPr>
              <a:xfrm>
                <a:off x="-1804750" y="2385325"/>
                <a:ext cx="469275" cy="1635025"/>
              </a:xfrm>
              <a:custGeom>
                <a:avLst/>
                <a:gdLst/>
                <a:ahLst/>
                <a:cxnLst/>
                <a:rect l="l" t="t" r="r" b="b"/>
                <a:pathLst>
                  <a:path w="18771" h="65401" extrusionOk="0">
                    <a:moveTo>
                      <a:pt x="12062" y="1"/>
                    </a:moveTo>
                    <a:cubicBezTo>
                      <a:pt x="9693" y="1"/>
                      <a:pt x="7259" y="1264"/>
                      <a:pt x="5667" y="3115"/>
                    </a:cubicBezTo>
                    <a:cubicBezTo>
                      <a:pt x="3462" y="5679"/>
                      <a:pt x="2513" y="9064"/>
                      <a:pt x="1872" y="12397"/>
                    </a:cubicBezTo>
                    <a:lnTo>
                      <a:pt x="1872" y="12372"/>
                    </a:lnTo>
                    <a:cubicBezTo>
                      <a:pt x="129" y="21270"/>
                      <a:pt x="0" y="30373"/>
                      <a:pt x="975" y="39373"/>
                    </a:cubicBezTo>
                    <a:cubicBezTo>
                      <a:pt x="1308" y="42476"/>
                      <a:pt x="1308" y="44861"/>
                      <a:pt x="1462" y="47989"/>
                    </a:cubicBezTo>
                    <a:cubicBezTo>
                      <a:pt x="1795" y="54796"/>
                      <a:pt x="6238" y="62496"/>
                      <a:pt x="6079" y="65382"/>
                    </a:cubicBezTo>
                    <a:lnTo>
                      <a:pt x="6079" y="65382"/>
                    </a:lnTo>
                    <a:cubicBezTo>
                      <a:pt x="6979" y="50077"/>
                      <a:pt x="11644" y="31239"/>
                      <a:pt x="16694" y="16756"/>
                    </a:cubicBezTo>
                    <a:cubicBezTo>
                      <a:pt x="17694" y="13936"/>
                      <a:pt x="18771" y="11064"/>
                      <a:pt x="18745" y="8089"/>
                    </a:cubicBezTo>
                    <a:cubicBezTo>
                      <a:pt x="18745" y="5089"/>
                      <a:pt x="17412" y="1909"/>
                      <a:pt x="14719" y="602"/>
                    </a:cubicBezTo>
                    <a:cubicBezTo>
                      <a:pt x="13878" y="188"/>
                      <a:pt x="12974" y="1"/>
                      <a:pt x="12062" y="1"/>
                    </a:cubicBezTo>
                    <a:close/>
                    <a:moveTo>
                      <a:pt x="6079" y="65382"/>
                    </a:moveTo>
                    <a:lnTo>
                      <a:pt x="6079" y="65382"/>
                    </a:lnTo>
                    <a:cubicBezTo>
                      <a:pt x="6078" y="65388"/>
                      <a:pt x="6078" y="65394"/>
                      <a:pt x="6078" y="65400"/>
                    </a:cubicBezTo>
                    <a:cubicBezTo>
                      <a:pt x="6078" y="65394"/>
                      <a:pt x="6078" y="65388"/>
                      <a:pt x="6079" y="65382"/>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36" name="Google Shape;1636;p33"/>
              <p:cNvSpPr/>
              <p:nvPr/>
            </p:nvSpPr>
            <p:spPr>
              <a:xfrm>
                <a:off x="-1858600" y="2385425"/>
                <a:ext cx="469275" cy="1634925"/>
              </a:xfrm>
              <a:custGeom>
                <a:avLst/>
                <a:gdLst/>
                <a:ahLst/>
                <a:cxnLst/>
                <a:rect l="l" t="t" r="r" b="b"/>
                <a:pathLst>
                  <a:path w="18771" h="65397" extrusionOk="0">
                    <a:moveTo>
                      <a:pt x="12088" y="1"/>
                    </a:moveTo>
                    <a:cubicBezTo>
                      <a:pt x="9704" y="1"/>
                      <a:pt x="7263" y="1274"/>
                      <a:pt x="5667" y="3111"/>
                    </a:cubicBezTo>
                    <a:cubicBezTo>
                      <a:pt x="3462" y="5649"/>
                      <a:pt x="2513" y="9060"/>
                      <a:pt x="1872" y="12393"/>
                    </a:cubicBezTo>
                    <a:lnTo>
                      <a:pt x="1872" y="12368"/>
                    </a:lnTo>
                    <a:cubicBezTo>
                      <a:pt x="129" y="21266"/>
                      <a:pt x="0" y="30369"/>
                      <a:pt x="975" y="39369"/>
                    </a:cubicBezTo>
                    <a:cubicBezTo>
                      <a:pt x="1308" y="42472"/>
                      <a:pt x="1308" y="44857"/>
                      <a:pt x="1462" y="47985"/>
                    </a:cubicBezTo>
                    <a:cubicBezTo>
                      <a:pt x="1795" y="54792"/>
                      <a:pt x="6239" y="62492"/>
                      <a:pt x="6079" y="65378"/>
                    </a:cubicBezTo>
                    <a:lnTo>
                      <a:pt x="6079" y="65378"/>
                    </a:lnTo>
                    <a:cubicBezTo>
                      <a:pt x="6979" y="50073"/>
                      <a:pt x="11670" y="31235"/>
                      <a:pt x="16694" y="16752"/>
                    </a:cubicBezTo>
                    <a:cubicBezTo>
                      <a:pt x="17694" y="13932"/>
                      <a:pt x="18771" y="11060"/>
                      <a:pt x="18771" y="8085"/>
                    </a:cubicBezTo>
                    <a:cubicBezTo>
                      <a:pt x="18745" y="5085"/>
                      <a:pt x="17412" y="1905"/>
                      <a:pt x="14745" y="598"/>
                    </a:cubicBezTo>
                    <a:cubicBezTo>
                      <a:pt x="13901" y="187"/>
                      <a:pt x="12999" y="1"/>
                      <a:pt x="12088" y="1"/>
                    </a:cubicBezTo>
                    <a:close/>
                    <a:moveTo>
                      <a:pt x="6079" y="65378"/>
                    </a:moveTo>
                    <a:cubicBezTo>
                      <a:pt x="6078" y="65384"/>
                      <a:pt x="6078" y="65390"/>
                      <a:pt x="6078" y="65396"/>
                    </a:cubicBezTo>
                    <a:cubicBezTo>
                      <a:pt x="6078" y="65390"/>
                      <a:pt x="6078" y="65384"/>
                      <a:pt x="6079" y="65378"/>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37" name="Google Shape;1637;p33"/>
              <p:cNvSpPr/>
              <p:nvPr/>
            </p:nvSpPr>
            <p:spPr>
              <a:xfrm>
                <a:off x="-1766300" y="2414375"/>
                <a:ext cx="329125" cy="283550"/>
              </a:xfrm>
              <a:custGeom>
                <a:avLst/>
                <a:gdLst/>
                <a:ahLst/>
                <a:cxnLst/>
                <a:rect l="l" t="t" r="r" b="b"/>
                <a:pathLst>
                  <a:path w="13165" h="11342" extrusionOk="0">
                    <a:moveTo>
                      <a:pt x="7214" y="1"/>
                    </a:moveTo>
                    <a:cubicBezTo>
                      <a:pt x="7203" y="1"/>
                      <a:pt x="7192" y="2"/>
                      <a:pt x="7181" y="4"/>
                    </a:cubicBezTo>
                    <a:cubicBezTo>
                      <a:pt x="7053" y="55"/>
                      <a:pt x="6976" y="260"/>
                      <a:pt x="7104" y="337"/>
                    </a:cubicBezTo>
                    <a:cubicBezTo>
                      <a:pt x="7130" y="363"/>
                      <a:pt x="7155" y="363"/>
                      <a:pt x="7181" y="363"/>
                    </a:cubicBezTo>
                    <a:cubicBezTo>
                      <a:pt x="7258" y="363"/>
                      <a:pt x="7335" y="337"/>
                      <a:pt x="7386" y="260"/>
                    </a:cubicBezTo>
                    <a:cubicBezTo>
                      <a:pt x="7433" y="120"/>
                      <a:pt x="7330" y="1"/>
                      <a:pt x="7214" y="1"/>
                    </a:cubicBezTo>
                    <a:close/>
                    <a:moveTo>
                      <a:pt x="10096" y="914"/>
                    </a:moveTo>
                    <a:cubicBezTo>
                      <a:pt x="10065" y="914"/>
                      <a:pt x="10033" y="918"/>
                      <a:pt x="10001" y="927"/>
                    </a:cubicBezTo>
                    <a:cubicBezTo>
                      <a:pt x="9719" y="1004"/>
                      <a:pt x="9591" y="1440"/>
                      <a:pt x="9848" y="1619"/>
                    </a:cubicBezTo>
                    <a:cubicBezTo>
                      <a:pt x="9899" y="1619"/>
                      <a:pt x="9950" y="1645"/>
                      <a:pt x="10001" y="1645"/>
                    </a:cubicBezTo>
                    <a:cubicBezTo>
                      <a:pt x="10024" y="1648"/>
                      <a:pt x="10046" y="1650"/>
                      <a:pt x="10069" y="1650"/>
                    </a:cubicBezTo>
                    <a:cubicBezTo>
                      <a:pt x="10224" y="1650"/>
                      <a:pt x="10370" y="1571"/>
                      <a:pt x="10437" y="1414"/>
                    </a:cubicBezTo>
                    <a:cubicBezTo>
                      <a:pt x="10528" y="1164"/>
                      <a:pt x="10337" y="914"/>
                      <a:pt x="10096" y="914"/>
                    </a:cubicBezTo>
                    <a:close/>
                    <a:moveTo>
                      <a:pt x="4839" y="1534"/>
                    </a:moveTo>
                    <a:cubicBezTo>
                      <a:pt x="4695" y="1534"/>
                      <a:pt x="4554" y="1605"/>
                      <a:pt x="4540" y="1748"/>
                    </a:cubicBezTo>
                    <a:cubicBezTo>
                      <a:pt x="4540" y="1799"/>
                      <a:pt x="4540" y="1824"/>
                      <a:pt x="4540" y="1876"/>
                    </a:cubicBezTo>
                    <a:cubicBezTo>
                      <a:pt x="4591" y="2030"/>
                      <a:pt x="4719" y="2158"/>
                      <a:pt x="4873" y="2183"/>
                    </a:cubicBezTo>
                    <a:cubicBezTo>
                      <a:pt x="5129" y="2183"/>
                      <a:pt x="5309" y="1876"/>
                      <a:pt x="5129" y="1671"/>
                    </a:cubicBezTo>
                    <a:cubicBezTo>
                      <a:pt x="5072" y="1579"/>
                      <a:pt x="4955" y="1534"/>
                      <a:pt x="4839" y="1534"/>
                    </a:cubicBezTo>
                    <a:close/>
                    <a:moveTo>
                      <a:pt x="7873" y="1434"/>
                    </a:moveTo>
                    <a:cubicBezTo>
                      <a:pt x="7815" y="1434"/>
                      <a:pt x="7755" y="1444"/>
                      <a:pt x="7694" y="1465"/>
                    </a:cubicBezTo>
                    <a:cubicBezTo>
                      <a:pt x="7309" y="1542"/>
                      <a:pt x="7104" y="2183"/>
                      <a:pt x="7488" y="2414"/>
                    </a:cubicBezTo>
                    <a:lnTo>
                      <a:pt x="7514" y="2414"/>
                    </a:lnTo>
                    <a:cubicBezTo>
                      <a:pt x="7565" y="2440"/>
                      <a:pt x="7642" y="2466"/>
                      <a:pt x="7694" y="2491"/>
                    </a:cubicBezTo>
                    <a:cubicBezTo>
                      <a:pt x="7715" y="2493"/>
                      <a:pt x="7737" y="2494"/>
                      <a:pt x="7759" y="2494"/>
                    </a:cubicBezTo>
                    <a:cubicBezTo>
                      <a:pt x="7992" y="2494"/>
                      <a:pt x="8217" y="2369"/>
                      <a:pt x="8335" y="2158"/>
                    </a:cubicBezTo>
                    <a:cubicBezTo>
                      <a:pt x="8489" y="1805"/>
                      <a:pt x="8227" y="1434"/>
                      <a:pt x="7873" y="1434"/>
                    </a:cubicBezTo>
                    <a:close/>
                    <a:moveTo>
                      <a:pt x="12521" y="1809"/>
                    </a:moveTo>
                    <a:cubicBezTo>
                      <a:pt x="12477" y="1809"/>
                      <a:pt x="12432" y="1814"/>
                      <a:pt x="12386" y="1824"/>
                    </a:cubicBezTo>
                    <a:cubicBezTo>
                      <a:pt x="12002" y="1927"/>
                      <a:pt x="11796" y="2568"/>
                      <a:pt x="12181" y="2799"/>
                    </a:cubicBezTo>
                    <a:cubicBezTo>
                      <a:pt x="12232" y="2825"/>
                      <a:pt x="12309" y="2850"/>
                      <a:pt x="12386" y="2850"/>
                    </a:cubicBezTo>
                    <a:cubicBezTo>
                      <a:pt x="12424" y="2858"/>
                      <a:pt x="12461" y="2861"/>
                      <a:pt x="12498" y="2861"/>
                    </a:cubicBezTo>
                    <a:cubicBezTo>
                      <a:pt x="12709" y="2861"/>
                      <a:pt x="12896" y="2739"/>
                      <a:pt x="13027" y="2542"/>
                    </a:cubicBezTo>
                    <a:cubicBezTo>
                      <a:pt x="13165" y="2175"/>
                      <a:pt x="12892" y="1809"/>
                      <a:pt x="12521" y="1809"/>
                    </a:cubicBezTo>
                    <a:close/>
                    <a:moveTo>
                      <a:pt x="10496" y="2693"/>
                    </a:moveTo>
                    <a:cubicBezTo>
                      <a:pt x="10485" y="2693"/>
                      <a:pt x="10474" y="2694"/>
                      <a:pt x="10463" y="2696"/>
                    </a:cubicBezTo>
                    <a:cubicBezTo>
                      <a:pt x="10335" y="2722"/>
                      <a:pt x="10258" y="2953"/>
                      <a:pt x="10386" y="3030"/>
                    </a:cubicBezTo>
                    <a:cubicBezTo>
                      <a:pt x="10412" y="3055"/>
                      <a:pt x="10412" y="3055"/>
                      <a:pt x="10437" y="3055"/>
                    </a:cubicBezTo>
                    <a:cubicBezTo>
                      <a:pt x="10540" y="3055"/>
                      <a:pt x="10617" y="3030"/>
                      <a:pt x="10668" y="2953"/>
                    </a:cubicBezTo>
                    <a:cubicBezTo>
                      <a:pt x="10715" y="2812"/>
                      <a:pt x="10612" y="2693"/>
                      <a:pt x="10496" y="2693"/>
                    </a:cubicBezTo>
                    <a:close/>
                    <a:moveTo>
                      <a:pt x="3134" y="3127"/>
                    </a:moveTo>
                    <a:cubicBezTo>
                      <a:pt x="3124" y="3127"/>
                      <a:pt x="3114" y="3129"/>
                      <a:pt x="3104" y="3132"/>
                    </a:cubicBezTo>
                    <a:cubicBezTo>
                      <a:pt x="3027" y="3158"/>
                      <a:pt x="3001" y="3260"/>
                      <a:pt x="3078" y="3312"/>
                    </a:cubicBezTo>
                    <a:lnTo>
                      <a:pt x="3078" y="3337"/>
                    </a:lnTo>
                    <a:lnTo>
                      <a:pt x="3104" y="3337"/>
                    </a:lnTo>
                    <a:cubicBezTo>
                      <a:pt x="3155" y="3337"/>
                      <a:pt x="3206" y="3312"/>
                      <a:pt x="3232" y="3260"/>
                    </a:cubicBezTo>
                    <a:cubicBezTo>
                      <a:pt x="3254" y="3194"/>
                      <a:pt x="3199" y="3127"/>
                      <a:pt x="3134" y="3127"/>
                    </a:cubicBezTo>
                    <a:close/>
                    <a:moveTo>
                      <a:pt x="6219" y="3536"/>
                    </a:moveTo>
                    <a:cubicBezTo>
                      <a:pt x="6072" y="3536"/>
                      <a:pt x="5928" y="3614"/>
                      <a:pt x="5899" y="3773"/>
                    </a:cubicBezTo>
                    <a:lnTo>
                      <a:pt x="5924" y="3773"/>
                    </a:lnTo>
                    <a:cubicBezTo>
                      <a:pt x="5924" y="3799"/>
                      <a:pt x="5924" y="3850"/>
                      <a:pt x="5924" y="3902"/>
                    </a:cubicBezTo>
                    <a:cubicBezTo>
                      <a:pt x="5950" y="4055"/>
                      <a:pt x="6078" y="4158"/>
                      <a:pt x="6232" y="4184"/>
                    </a:cubicBezTo>
                    <a:cubicBezTo>
                      <a:pt x="6243" y="4185"/>
                      <a:pt x="6254" y="4185"/>
                      <a:pt x="6265" y="4185"/>
                    </a:cubicBezTo>
                    <a:cubicBezTo>
                      <a:pt x="6526" y="4185"/>
                      <a:pt x="6662" y="3892"/>
                      <a:pt x="6514" y="3671"/>
                    </a:cubicBezTo>
                    <a:cubicBezTo>
                      <a:pt x="6447" y="3582"/>
                      <a:pt x="6332" y="3536"/>
                      <a:pt x="6219" y="3536"/>
                    </a:cubicBezTo>
                    <a:close/>
                    <a:moveTo>
                      <a:pt x="3009" y="4870"/>
                    </a:moveTo>
                    <a:cubicBezTo>
                      <a:pt x="2866" y="4870"/>
                      <a:pt x="2722" y="4947"/>
                      <a:pt x="2693" y="5107"/>
                    </a:cubicBezTo>
                    <a:lnTo>
                      <a:pt x="2719" y="5107"/>
                    </a:lnTo>
                    <a:cubicBezTo>
                      <a:pt x="2693" y="5158"/>
                      <a:pt x="2693" y="5184"/>
                      <a:pt x="2719" y="5235"/>
                    </a:cubicBezTo>
                    <a:cubicBezTo>
                      <a:pt x="2745" y="5389"/>
                      <a:pt x="2873" y="5517"/>
                      <a:pt x="3027" y="5517"/>
                    </a:cubicBezTo>
                    <a:cubicBezTo>
                      <a:pt x="3038" y="5518"/>
                      <a:pt x="3049" y="5518"/>
                      <a:pt x="3059" y="5518"/>
                    </a:cubicBezTo>
                    <a:cubicBezTo>
                      <a:pt x="3320" y="5518"/>
                      <a:pt x="3456" y="5226"/>
                      <a:pt x="3283" y="5004"/>
                    </a:cubicBezTo>
                    <a:cubicBezTo>
                      <a:pt x="3228" y="4915"/>
                      <a:pt x="3119" y="4870"/>
                      <a:pt x="3009" y="4870"/>
                    </a:cubicBezTo>
                    <a:close/>
                    <a:moveTo>
                      <a:pt x="6277" y="5340"/>
                    </a:moveTo>
                    <a:cubicBezTo>
                      <a:pt x="6229" y="5340"/>
                      <a:pt x="6179" y="5348"/>
                      <a:pt x="6129" y="5363"/>
                    </a:cubicBezTo>
                    <a:cubicBezTo>
                      <a:pt x="5745" y="5466"/>
                      <a:pt x="5540" y="6107"/>
                      <a:pt x="5924" y="6312"/>
                    </a:cubicBezTo>
                    <a:cubicBezTo>
                      <a:pt x="5976" y="6363"/>
                      <a:pt x="6053" y="6363"/>
                      <a:pt x="6129" y="6389"/>
                    </a:cubicBezTo>
                    <a:cubicBezTo>
                      <a:pt x="6151" y="6391"/>
                      <a:pt x="6173" y="6392"/>
                      <a:pt x="6194" y="6392"/>
                    </a:cubicBezTo>
                    <a:cubicBezTo>
                      <a:pt x="6424" y="6392"/>
                      <a:pt x="6630" y="6267"/>
                      <a:pt x="6771" y="6055"/>
                    </a:cubicBezTo>
                    <a:cubicBezTo>
                      <a:pt x="6906" y="5718"/>
                      <a:pt x="6625" y="5340"/>
                      <a:pt x="6277" y="5340"/>
                    </a:cubicBezTo>
                    <a:close/>
                    <a:moveTo>
                      <a:pt x="1163" y="6898"/>
                    </a:moveTo>
                    <a:cubicBezTo>
                      <a:pt x="1152" y="6898"/>
                      <a:pt x="1140" y="6899"/>
                      <a:pt x="1129" y="6902"/>
                    </a:cubicBezTo>
                    <a:cubicBezTo>
                      <a:pt x="1001" y="6927"/>
                      <a:pt x="924" y="7158"/>
                      <a:pt x="1052" y="7235"/>
                    </a:cubicBezTo>
                    <a:cubicBezTo>
                      <a:pt x="1078" y="7235"/>
                      <a:pt x="1104" y="7261"/>
                      <a:pt x="1129" y="7261"/>
                    </a:cubicBezTo>
                    <a:cubicBezTo>
                      <a:pt x="1206" y="7261"/>
                      <a:pt x="1283" y="7235"/>
                      <a:pt x="1334" y="7132"/>
                    </a:cubicBezTo>
                    <a:cubicBezTo>
                      <a:pt x="1381" y="7015"/>
                      <a:pt x="1278" y="6898"/>
                      <a:pt x="1163" y="6898"/>
                    </a:cubicBezTo>
                    <a:close/>
                    <a:moveTo>
                      <a:pt x="5001" y="7850"/>
                    </a:moveTo>
                    <a:cubicBezTo>
                      <a:pt x="4924" y="7876"/>
                      <a:pt x="4899" y="8004"/>
                      <a:pt x="4950" y="8056"/>
                    </a:cubicBezTo>
                    <a:lnTo>
                      <a:pt x="5001" y="8056"/>
                    </a:lnTo>
                    <a:cubicBezTo>
                      <a:pt x="5052" y="8056"/>
                      <a:pt x="5104" y="8030"/>
                      <a:pt x="5129" y="8004"/>
                    </a:cubicBezTo>
                    <a:cubicBezTo>
                      <a:pt x="5155" y="7927"/>
                      <a:pt x="5078" y="7850"/>
                      <a:pt x="5001" y="7850"/>
                    </a:cubicBezTo>
                    <a:close/>
                    <a:moveTo>
                      <a:pt x="2940" y="7598"/>
                    </a:moveTo>
                    <a:cubicBezTo>
                      <a:pt x="2902" y="7598"/>
                      <a:pt x="2862" y="7605"/>
                      <a:pt x="2822" y="7620"/>
                    </a:cubicBezTo>
                    <a:cubicBezTo>
                      <a:pt x="2565" y="7697"/>
                      <a:pt x="2437" y="8107"/>
                      <a:pt x="2693" y="8235"/>
                    </a:cubicBezTo>
                    <a:cubicBezTo>
                      <a:pt x="2719" y="8261"/>
                      <a:pt x="2770" y="8286"/>
                      <a:pt x="2822" y="8286"/>
                    </a:cubicBezTo>
                    <a:cubicBezTo>
                      <a:pt x="2838" y="8289"/>
                      <a:pt x="2854" y="8290"/>
                      <a:pt x="2870" y="8290"/>
                    </a:cubicBezTo>
                    <a:cubicBezTo>
                      <a:pt x="3007" y="8290"/>
                      <a:pt x="3137" y="8196"/>
                      <a:pt x="3206" y="8081"/>
                    </a:cubicBezTo>
                    <a:cubicBezTo>
                      <a:pt x="3338" y="7840"/>
                      <a:pt x="3169" y="7598"/>
                      <a:pt x="2940" y="7598"/>
                    </a:cubicBezTo>
                    <a:close/>
                    <a:moveTo>
                      <a:pt x="6698" y="7919"/>
                    </a:moveTo>
                    <a:cubicBezTo>
                      <a:pt x="6554" y="7919"/>
                      <a:pt x="6414" y="7990"/>
                      <a:pt x="6386" y="8133"/>
                    </a:cubicBezTo>
                    <a:lnTo>
                      <a:pt x="6412" y="8133"/>
                    </a:lnTo>
                    <a:cubicBezTo>
                      <a:pt x="6412" y="8184"/>
                      <a:pt x="6412" y="8235"/>
                      <a:pt x="6412" y="8261"/>
                    </a:cubicBezTo>
                    <a:cubicBezTo>
                      <a:pt x="6437" y="8415"/>
                      <a:pt x="6565" y="8543"/>
                      <a:pt x="6745" y="8568"/>
                    </a:cubicBezTo>
                    <a:cubicBezTo>
                      <a:pt x="7001" y="8568"/>
                      <a:pt x="7181" y="8261"/>
                      <a:pt x="7001" y="8056"/>
                    </a:cubicBezTo>
                    <a:cubicBezTo>
                      <a:pt x="6933" y="7964"/>
                      <a:pt x="6814" y="7919"/>
                      <a:pt x="6698" y="7919"/>
                    </a:cubicBezTo>
                    <a:close/>
                    <a:moveTo>
                      <a:pt x="4317" y="9878"/>
                    </a:moveTo>
                    <a:cubicBezTo>
                      <a:pt x="4265" y="9878"/>
                      <a:pt x="4210" y="9886"/>
                      <a:pt x="4155" y="9902"/>
                    </a:cubicBezTo>
                    <a:cubicBezTo>
                      <a:pt x="3770" y="9979"/>
                      <a:pt x="3565" y="10645"/>
                      <a:pt x="3950" y="10851"/>
                    </a:cubicBezTo>
                    <a:cubicBezTo>
                      <a:pt x="4001" y="10876"/>
                      <a:pt x="4078" y="10902"/>
                      <a:pt x="4129" y="10928"/>
                    </a:cubicBezTo>
                    <a:cubicBezTo>
                      <a:pt x="4153" y="10930"/>
                      <a:pt x="4177" y="10931"/>
                      <a:pt x="4200" y="10931"/>
                    </a:cubicBezTo>
                    <a:cubicBezTo>
                      <a:pt x="4454" y="10931"/>
                      <a:pt x="4677" y="10805"/>
                      <a:pt x="4770" y="10594"/>
                    </a:cubicBezTo>
                    <a:cubicBezTo>
                      <a:pt x="4927" y="10236"/>
                      <a:pt x="4673" y="9878"/>
                      <a:pt x="4317" y="9878"/>
                    </a:cubicBezTo>
                    <a:close/>
                    <a:moveTo>
                      <a:pt x="746" y="10289"/>
                    </a:moveTo>
                    <a:cubicBezTo>
                      <a:pt x="696" y="10289"/>
                      <a:pt x="644" y="10297"/>
                      <a:pt x="591" y="10312"/>
                    </a:cubicBezTo>
                    <a:cubicBezTo>
                      <a:pt x="206" y="10415"/>
                      <a:pt x="1" y="11056"/>
                      <a:pt x="386" y="11287"/>
                    </a:cubicBezTo>
                    <a:lnTo>
                      <a:pt x="386" y="11261"/>
                    </a:lnTo>
                    <a:cubicBezTo>
                      <a:pt x="437" y="11312"/>
                      <a:pt x="514" y="11338"/>
                      <a:pt x="565" y="11338"/>
                    </a:cubicBezTo>
                    <a:cubicBezTo>
                      <a:pt x="589" y="11340"/>
                      <a:pt x="613" y="11341"/>
                      <a:pt x="636" y="11341"/>
                    </a:cubicBezTo>
                    <a:cubicBezTo>
                      <a:pt x="889" y="11341"/>
                      <a:pt x="1112" y="11216"/>
                      <a:pt x="1206" y="11004"/>
                    </a:cubicBezTo>
                    <a:cubicBezTo>
                      <a:pt x="1364" y="10667"/>
                      <a:pt x="1106" y="10289"/>
                      <a:pt x="746" y="10289"/>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38" name="Google Shape;1638;p33"/>
              <p:cNvSpPr/>
              <p:nvPr/>
            </p:nvSpPr>
            <p:spPr>
              <a:xfrm>
                <a:off x="-1809250" y="2563500"/>
                <a:ext cx="247275" cy="1438900"/>
              </a:xfrm>
              <a:custGeom>
                <a:avLst/>
                <a:gdLst/>
                <a:ahLst/>
                <a:cxnLst/>
                <a:rect l="l" t="t" r="r" b="b"/>
                <a:pathLst>
                  <a:path w="9891" h="57556" extrusionOk="0">
                    <a:moveTo>
                      <a:pt x="9445" y="0"/>
                    </a:moveTo>
                    <a:cubicBezTo>
                      <a:pt x="9304" y="0"/>
                      <a:pt x="9164" y="81"/>
                      <a:pt x="9104" y="270"/>
                    </a:cubicBezTo>
                    <a:cubicBezTo>
                      <a:pt x="4617" y="13912"/>
                      <a:pt x="1" y="34913"/>
                      <a:pt x="3386" y="57247"/>
                    </a:cubicBezTo>
                    <a:cubicBezTo>
                      <a:pt x="3411" y="57427"/>
                      <a:pt x="3565" y="57555"/>
                      <a:pt x="3745" y="57555"/>
                    </a:cubicBezTo>
                    <a:lnTo>
                      <a:pt x="3822" y="57555"/>
                    </a:lnTo>
                    <a:cubicBezTo>
                      <a:pt x="4027" y="57530"/>
                      <a:pt x="4155" y="57324"/>
                      <a:pt x="4129" y="57119"/>
                    </a:cubicBezTo>
                    <a:cubicBezTo>
                      <a:pt x="796" y="34939"/>
                      <a:pt x="5360" y="14091"/>
                      <a:pt x="9796" y="501"/>
                    </a:cubicBezTo>
                    <a:cubicBezTo>
                      <a:pt x="9890" y="202"/>
                      <a:pt x="9667" y="0"/>
                      <a:pt x="9445"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639" name="Google Shape;1639;p33"/>
            <p:cNvGrpSpPr/>
            <p:nvPr/>
          </p:nvGrpSpPr>
          <p:grpSpPr>
            <a:xfrm rot="5249857" flipH="1">
              <a:off x="-340747" y="3668895"/>
              <a:ext cx="1062060" cy="1858361"/>
              <a:chOff x="-1779100" y="2408800"/>
              <a:chExt cx="1032750" cy="1807075"/>
            </a:xfrm>
          </p:grpSpPr>
          <p:sp>
            <p:nvSpPr>
              <p:cNvPr id="1640" name="Google Shape;1640;p33"/>
              <p:cNvSpPr/>
              <p:nvPr/>
            </p:nvSpPr>
            <p:spPr>
              <a:xfrm>
                <a:off x="-1779100" y="2498825"/>
                <a:ext cx="1032750" cy="1717050"/>
              </a:xfrm>
              <a:custGeom>
                <a:avLst/>
                <a:gdLst/>
                <a:ahLst/>
                <a:cxnLst/>
                <a:rect l="l" t="t" r="r" b="b"/>
                <a:pathLst>
                  <a:path w="41310" h="68682" extrusionOk="0">
                    <a:moveTo>
                      <a:pt x="32843" y="0"/>
                    </a:moveTo>
                    <a:cubicBezTo>
                      <a:pt x="31194" y="0"/>
                      <a:pt x="29516" y="392"/>
                      <a:pt x="28053" y="1113"/>
                    </a:cubicBezTo>
                    <a:cubicBezTo>
                      <a:pt x="24489" y="2883"/>
                      <a:pt x="21924" y="6139"/>
                      <a:pt x="19719" y="9421"/>
                    </a:cubicBezTo>
                    <a:lnTo>
                      <a:pt x="19719" y="9396"/>
                    </a:lnTo>
                    <a:cubicBezTo>
                      <a:pt x="13744" y="18242"/>
                      <a:pt x="9436" y="27987"/>
                      <a:pt x="6385" y="38167"/>
                    </a:cubicBezTo>
                    <a:cubicBezTo>
                      <a:pt x="5308" y="41705"/>
                      <a:pt x="4231" y="44270"/>
                      <a:pt x="2949" y="47731"/>
                    </a:cubicBezTo>
                    <a:cubicBezTo>
                      <a:pt x="205" y="55244"/>
                      <a:pt x="1487" y="65630"/>
                      <a:pt x="0" y="68681"/>
                    </a:cubicBezTo>
                    <a:cubicBezTo>
                      <a:pt x="7975" y="52526"/>
                      <a:pt x="21642" y="34269"/>
                      <a:pt x="33745" y="20935"/>
                    </a:cubicBezTo>
                    <a:cubicBezTo>
                      <a:pt x="36105" y="18319"/>
                      <a:pt x="38566" y="15704"/>
                      <a:pt x="39951" y="12473"/>
                    </a:cubicBezTo>
                    <a:cubicBezTo>
                      <a:pt x="41310" y="9242"/>
                      <a:pt x="41310" y="5190"/>
                      <a:pt x="39002" y="2549"/>
                    </a:cubicBezTo>
                    <a:cubicBezTo>
                      <a:pt x="37468" y="790"/>
                      <a:pt x="35184" y="0"/>
                      <a:pt x="3284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41" name="Google Shape;1641;p33"/>
              <p:cNvSpPr/>
              <p:nvPr/>
            </p:nvSpPr>
            <p:spPr>
              <a:xfrm>
                <a:off x="-1776550" y="2408800"/>
                <a:ext cx="973150" cy="1753225"/>
              </a:xfrm>
              <a:custGeom>
                <a:avLst/>
                <a:gdLst/>
                <a:ahLst/>
                <a:cxnLst/>
                <a:rect l="l" t="t" r="r" b="b"/>
                <a:pathLst>
                  <a:path w="38926" h="70129" extrusionOk="0">
                    <a:moveTo>
                      <a:pt x="30542" y="0"/>
                    </a:moveTo>
                    <a:cubicBezTo>
                      <a:pt x="28732" y="0"/>
                      <a:pt x="26881" y="482"/>
                      <a:pt x="25310" y="1355"/>
                    </a:cubicBezTo>
                    <a:cubicBezTo>
                      <a:pt x="21848" y="3253"/>
                      <a:pt x="19438" y="6637"/>
                      <a:pt x="17361" y="10022"/>
                    </a:cubicBezTo>
                    <a:cubicBezTo>
                      <a:pt x="11822" y="19100"/>
                      <a:pt x="7975" y="29049"/>
                      <a:pt x="5386" y="39357"/>
                    </a:cubicBezTo>
                    <a:cubicBezTo>
                      <a:pt x="4488" y="42947"/>
                      <a:pt x="3514" y="45537"/>
                      <a:pt x="2411" y="49076"/>
                    </a:cubicBezTo>
                    <a:cubicBezTo>
                      <a:pt x="1" y="56717"/>
                      <a:pt x="1770" y="67025"/>
                      <a:pt x="411" y="70128"/>
                    </a:cubicBezTo>
                    <a:cubicBezTo>
                      <a:pt x="7642" y="53640"/>
                      <a:pt x="20463" y="34767"/>
                      <a:pt x="31925" y="20869"/>
                    </a:cubicBezTo>
                    <a:cubicBezTo>
                      <a:pt x="34156" y="18177"/>
                      <a:pt x="36515" y="15433"/>
                      <a:pt x="37721" y="12151"/>
                    </a:cubicBezTo>
                    <a:cubicBezTo>
                      <a:pt x="38926" y="8843"/>
                      <a:pt x="38772" y="4791"/>
                      <a:pt x="36336" y="2253"/>
                    </a:cubicBezTo>
                    <a:cubicBezTo>
                      <a:pt x="34837" y="698"/>
                      <a:pt x="32720" y="0"/>
                      <a:pt x="3054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42" name="Google Shape;1642;p33"/>
              <p:cNvSpPr/>
              <p:nvPr/>
            </p:nvSpPr>
            <p:spPr>
              <a:xfrm>
                <a:off x="-1311125" y="2430900"/>
                <a:ext cx="402150" cy="319125"/>
              </a:xfrm>
              <a:custGeom>
                <a:avLst/>
                <a:gdLst/>
                <a:ahLst/>
                <a:cxnLst/>
                <a:rect l="l" t="t" r="r" b="b"/>
                <a:pathLst>
                  <a:path w="16086" h="12765" extrusionOk="0">
                    <a:moveTo>
                      <a:pt x="9413" y="1"/>
                    </a:moveTo>
                    <a:cubicBezTo>
                      <a:pt x="9396" y="1"/>
                      <a:pt x="9378" y="3"/>
                      <a:pt x="9359" y="10"/>
                    </a:cubicBezTo>
                    <a:cubicBezTo>
                      <a:pt x="9206" y="35"/>
                      <a:pt x="9103" y="266"/>
                      <a:pt x="9231" y="369"/>
                    </a:cubicBezTo>
                    <a:cubicBezTo>
                      <a:pt x="9257" y="394"/>
                      <a:pt x="9283" y="394"/>
                      <a:pt x="9308" y="394"/>
                    </a:cubicBezTo>
                    <a:cubicBezTo>
                      <a:pt x="9332" y="400"/>
                      <a:pt x="9357" y="403"/>
                      <a:pt x="9380" y="403"/>
                    </a:cubicBezTo>
                    <a:cubicBezTo>
                      <a:pt x="9458" y="403"/>
                      <a:pt x="9531" y="370"/>
                      <a:pt x="9590" y="292"/>
                    </a:cubicBezTo>
                    <a:cubicBezTo>
                      <a:pt x="9635" y="156"/>
                      <a:pt x="9541" y="1"/>
                      <a:pt x="9413" y="1"/>
                    </a:cubicBezTo>
                    <a:close/>
                    <a:moveTo>
                      <a:pt x="12560" y="1256"/>
                    </a:moveTo>
                    <a:cubicBezTo>
                      <a:pt x="12528" y="1256"/>
                      <a:pt x="12496" y="1259"/>
                      <a:pt x="12462" y="1266"/>
                    </a:cubicBezTo>
                    <a:cubicBezTo>
                      <a:pt x="12154" y="1317"/>
                      <a:pt x="11949" y="1856"/>
                      <a:pt x="12257" y="2061"/>
                    </a:cubicBezTo>
                    <a:cubicBezTo>
                      <a:pt x="12283" y="2087"/>
                      <a:pt x="12360" y="2112"/>
                      <a:pt x="12411" y="2112"/>
                    </a:cubicBezTo>
                    <a:cubicBezTo>
                      <a:pt x="12447" y="2121"/>
                      <a:pt x="12482" y="2125"/>
                      <a:pt x="12518" y="2125"/>
                    </a:cubicBezTo>
                    <a:cubicBezTo>
                      <a:pt x="12685" y="2125"/>
                      <a:pt x="12844" y="2030"/>
                      <a:pt x="12949" y="1881"/>
                    </a:cubicBezTo>
                    <a:cubicBezTo>
                      <a:pt x="13089" y="1579"/>
                      <a:pt x="12870" y="1256"/>
                      <a:pt x="12560" y="1256"/>
                    </a:cubicBezTo>
                    <a:close/>
                    <a:moveTo>
                      <a:pt x="6402" y="1567"/>
                    </a:moveTo>
                    <a:cubicBezTo>
                      <a:pt x="6244" y="1567"/>
                      <a:pt x="6092" y="1644"/>
                      <a:pt x="6052" y="1805"/>
                    </a:cubicBezTo>
                    <a:cubicBezTo>
                      <a:pt x="6026" y="1856"/>
                      <a:pt x="6026" y="1907"/>
                      <a:pt x="6052" y="1958"/>
                    </a:cubicBezTo>
                    <a:cubicBezTo>
                      <a:pt x="6077" y="2138"/>
                      <a:pt x="6231" y="2292"/>
                      <a:pt x="6411" y="2317"/>
                    </a:cubicBezTo>
                    <a:cubicBezTo>
                      <a:pt x="6431" y="2321"/>
                      <a:pt x="6450" y="2322"/>
                      <a:pt x="6470" y="2322"/>
                    </a:cubicBezTo>
                    <a:cubicBezTo>
                      <a:pt x="6747" y="2322"/>
                      <a:pt x="6937" y="1993"/>
                      <a:pt x="6770" y="1753"/>
                    </a:cubicBezTo>
                    <a:cubicBezTo>
                      <a:pt x="6696" y="1631"/>
                      <a:pt x="6547" y="1567"/>
                      <a:pt x="6402" y="1567"/>
                    </a:cubicBezTo>
                    <a:close/>
                    <a:moveTo>
                      <a:pt x="9895" y="1689"/>
                    </a:moveTo>
                    <a:cubicBezTo>
                      <a:pt x="9854" y="1689"/>
                      <a:pt x="9812" y="1693"/>
                      <a:pt x="9770" y="1702"/>
                    </a:cubicBezTo>
                    <a:cubicBezTo>
                      <a:pt x="9308" y="1779"/>
                      <a:pt x="9000" y="2523"/>
                      <a:pt x="9436" y="2830"/>
                    </a:cubicBezTo>
                    <a:cubicBezTo>
                      <a:pt x="9513" y="2856"/>
                      <a:pt x="9590" y="2907"/>
                      <a:pt x="9667" y="2907"/>
                    </a:cubicBezTo>
                    <a:cubicBezTo>
                      <a:pt x="9721" y="2921"/>
                      <a:pt x="9775" y="2927"/>
                      <a:pt x="9828" y="2927"/>
                    </a:cubicBezTo>
                    <a:cubicBezTo>
                      <a:pt x="10078" y="2927"/>
                      <a:pt x="10310" y="2785"/>
                      <a:pt x="10436" y="2574"/>
                    </a:cubicBezTo>
                    <a:cubicBezTo>
                      <a:pt x="10647" y="2153"/>
                      <a:pt x="10324" y="1689"/>
                      <a:pt x="9895" y="1689"/>
                    </a:cubicBezTo>
                    <a:close/>
                    <a:moveTo>
                      <a:pt x="4359" y="3369"/>
                    </a:moveTo>
                    <a:cubicBezTo>
                      <a:pt x="4257" y="3369"/>
                      <a:pt x="4205" y="3523"/>
                      <a:pt x="4282" y="3599"/>
                    </a:cubicBezTo>
                    <a:lnTo>
                      <a:pt x="4334" y="3599"/>
                    </a:lnTo>
                    <a:cubicBezTo>
                      <a:pt x="4347" y="3606"/>
                      <a:pt x="4363" y="3610"/>
                      <a:pt x="4379" y="3610"/>
                    </a:cubicBezTo>
                    <a:cubicBezTo>
                      <a:pt x="4422" y="3610"/>
                      <a:pt x="4469" y="3586"/>
                      <a:pt x="4487" y="3548"/>
                    </a:cubicBezTo>
                    <a:cubicBezTo>
                      <a:pt x="4513" y="3446"/>
                      <a:pt x="4436" y="3369"/>
                      <a:pt x="4359" y="3369"/>
                    </a:cubicBezTo>
                    <a:close/>
                    <a:moveTo>
                      <a:pt x="15337" y="2484"/>
                    </a:moveTo>
                    <a:cubicBezTo>
                      <a:pt x="15295" y="2484"/>
                      <a:pt x="15251" y="2488"/>
                      <a:pt x="15206" y="2497"/>
                    </a:cubicBezTo>
                    <a:cubicBezTo>
                      <a:pt x="14744" y="2574"/>
                      <a:pt x="14462" y="3317"/>
                      <a:pt x="14898" y="3599"/>
                    </a:cubicBezTo>
                    <a:cubicBezTo>
                      <a:pt x="14950" y="3651"/>
                      <a:pt x="15026" y="3676"/>
                      <a:pt x="15129" y="3702"/>
                    </a:cubicBezTo>
                    <a:cubicBezTo>
                      <a:pt x="15170" y="3710"/>
                      <a:pt x="15212" y="3713"/>
                      <a:pt x="15254" y="3713"/>
                    </a:cubicBezTo>
                    <a:cubicBezTo>
                      <a:pt x="15498" y="3713"/>
                      <a:pt x="15745" y="3588"/>
                      <a:pt x="15898" y="3369"/>
                    </a:cubicBezTo>
                    <a:cubicBezTo>
                      <a:pt x="16085" y="2948"/>
                      <a:pt x="15782" y="2484"/>
                      <a:pt x="15337" y="2484"/>
                    </a:cubicBezTo>
                    <a:close/>
                    <a:moveTo>
                      <a:pt x="13055" y="3385"/>
                    </a:moveTo>
                    <a:cubicBezTo>
                      <a:pt x="13037" y="3385"/>
                      <a:pt x="13019" y="3388"/>
                      <a:pt x="13001" y="3394"/>
                    </a:cubicBezTo>
                    <a:cubicBezTo>
                      <a:pt x="12847" y="3420"/>
                      <a:pt x="12744" y="3676"/>
                      <a:pt x="12898" y="3779"/>
                    </a:cubicBezTo>
                    <a:cubicBezTo>
                      <a:pt x="12898" y="3779"/>
                      <a:pt x="12924" y="3779"/>
                      <a:pt x="12975" y="3805"/>
                    </a:cubicBezTo>
                    <a:cubicBezTo>
                      <a:pt x="12993" y="3809"/>
                      <a:pt x="13010" y="3811"/>
                      <a:pt x="13028" y="3811"/>
                    </a:cubicBezTo>
                    <a:cubicBezTo>
                      <a:pt x="13111" y="3811"/>
                      <a:pt x="13189" y="3761"/>
                      <a:pt x="13231" y="3676"/>
                    </a:cubicBezTo>
                    <a:cubicBezTo>
                      <a:pt x="13299" y="3541"/>
                      <a:pt x="13188" y="3385"/>
                      <a:pt x="13055" y="3385"/>
                    </a:cubicBezTo>
                    <a:close/>
                    <a:moveTo>
                      <a:pt x="7890" y="4029"/>
                    </a:moveTo>
                    <a:cubicBezTo>
                      <a:pt x="7731" y="4029"/>
                      <a:pt x="7579" y="4105"/>
                      <a:pt x="7539" y="4266"/>
                    </a:cubicBezTo>
                    <a:cubicBezTo>
                      <a:pt x="7513" y="4317"/>
                      <a:pt x="7513" y="4369"/>
                      <a:pt x="7539" y="4420"/>
                    </a:cubicBezTo>
                    <a:cubicBezTo>
                      <a:pt x="7565" y="4625"/>
                      <a:pt x="7718" y="4779"/>
                      <a:pt x="7898" y="4805"/>
                    </a:cubicBezTo>
                    <a:cubicBezTo>
                      <a:pt x="7908" y="4806"/>
                      <a:pt x="7919" y="4806"/>
                      <a:pt x="7929" y="4806"/>
                    </a:cubicBezTo>
                    <a:cubicBezTo>
                      <a:pt x="8221" y="4806"/>
                      <a:pt x="8430" y="4463"/>
                      <a:pt x="8257" y="4215"/>
                    </a:cubicBezTo>
                    <a:cubicBezTo>
                      <a:pt x="8183" y="4093"/>
                      <a:pt x="8034" y="4029"/>
                      <a:pt x="7890" y="4029"/>
                    </a:cubicBezTo>
                    <a:close/>
                    <a:moveTo>
                      <a:pt x="4081" y="5358"/>
                    </a:moveTo>
                    <a:cubicBezTo>
                      <a:pt x="3918" y="5358"/>
                      <a:pt x="3759" y="5435"/>
                      <a:pt x="3718" y="5600"/>
                    </a:cubicBezTo>
                    <a:cubicBezTo>
                      <a:pt x="3693" y="5651"/>
                      <a:pt x="3693" y="5702"/>
                      <a:pt x="3718" y="5753"/>
                    </a:cubicBezTo>
                    <a:cubicBezTo>
                      <a:pt x="3744" y="5933"/>
                      <a:pt x="3898" y="6087"/>
                      <a:pt x="4077" y="6112"/>
                    </a:cubicBezTo>
                    <a:cubicBezTo>
                      <a:pt x="4088" y="6113"/>
                      <a:pt x="4099" y="6114"/>
                      <a:pt x="4110" y="6114"/>
                    </a:cubicBezTo>
                    <a:cubicBezTo>
                      <a:pt x="4401" y="6114"/>
                      <a:pt x="4609" y="5794"/>
                      <a:pt x="4436" y="5523"/>
                    </a:cubicBezTo>
                    <a:cubicBezTo>
                      <a:pt x="4365" y="5416"/>
                      <a:pt x="4222" y="5358"/>
                      <a:pt x="4081" y="5358"/>
                    </a:cubicBezTo>
                    <a:close/>
                    <a:moveTo>
                      <a:pt x="7747" y="6125"/>
                    </a:moveTo>
                    <a:cubicBezTo>
                      <a:pt x="7705" y="6125"/>
                      <a:pt x="7661" y="6129"/>
                      <a:pt x="7616" y="6138"/>
                    </a:cubicBezTo>
                    <a:cubicBezTo>
                      <a:pt x="7154" y="6215"/>
                      <a:pt x="6872" y="6959"/>
                      <a:pt x="7308" y="7266"/>
                    </a:cubicBezTo>
                    <a:cubicBezTo>
                      <a:pt x="7359" y="7292"/>
                      <a:pt x="7436" y="7343"/>
                      <a:pt x="7539" y="7343"/>
                    </a:cubicBezTo>
                    <a:cubicBezTo>
                      <a:pt x="7588" y="7357"/>
                      <a:pt x="7639" y="7363"/>
                      <a:pt x="7691" y="7363"/>
                    </a:cubicBezTo>
                    <a:cubicBezTo>
                      <a:pt x="7932" y="7363"/>
                      <a:pt x="8181" y="7221"/>
                      <a:pt x="8308" y="7010"/>
                    </a:cubicBezTo>
                    <a:cubicBezTo>
                      <a:pt x="8495" y="6589"/>
                      <a:pt x="8191" y="6125"/>
                      <a:pt x="7747" y="6125"/>
                    </a:cubicBezTo>
                    <a:close/>
                    <a:moveTo>
                      <a:pt x="1797" y="7616"/>
                    </a:moveTo>
                    <a:cubicBezTo>
                      <a:pt x="1780" y="7616"/>
                      <a:pt x="1762" y="7619"/>
                      <a:pt x="1744" y="7625"/>
                    </a:cubicBezTo>
                    <a:cubicBezTo>
                      <a:pt x="1590" y="7651"/>
                      <a:pt x="1487" y="7882"/>
                      <a:pt x="1615" y="7984"/>
                    </a:cubicBezTo>
                    <a:lnTo>
                      <a:pt x="1615" y="8010"/>
                    </a:lnTo>
                    <a:cubicBezTo>
                      <a:pt x="1641" y="8010"/>
                      <a:pt x="1667" y="8010"/>
                      <a:pt x="1692" y="8036"/>
                    </a:cubicBezTo>
                    <a:cubicBezTo>
                      <a:pt x="1795" y="8036"/>
                      <a:pt x="1898" y="8010"/>
                      <a:pt x="1974" y="7907"/>
                    </a:cubicBezTo>
                    <a:cubicBezTo>
                      <a:pt x="2020" y="7772"/>
                      <a:pt x="1926" y="7616"/>
                      <a:pt x="1797" y="7616"/>
                    </a:cubicBezTo>
                    <a:close/>
                    <a:moveTo>
                      <a:pt x="6237" y="9057"/>
                    </a:moveTo>
                    <a:cubicBezTo>
                      <a:pt x="6227" y="9057"/>
                      <a:pt x="6216" y="9059"/>
                      <a:pt x="6205" y="9061"/>
                    </a:cubicBezTo>
                    <a:cubicBezTo>
                      <a:pt x="6129" y="9087"/>
                      <a:pt x="6077" y="9215"/>
                      <a:pt x="6154" y="9292"/>
                    </a:cubicBezTo>
                    <a:lnTo>
                      <a:pt x="6205" y="9292"/>
                    </a:lnTo>
                    <a:cubicBezTo>
                      <a:pt x="6219" y="9299"/>
                      <a:pt x="6233" y="9302"/>
                      <a:pt x="6246" y="9302"/>
                    </a:cubicBezTo>
                    <a:cubicBezTo>
                      <a:pt x="6282" y="9302"/>
                      <a:pt x="6315" y="9278"/>
                      <a:pt x="6334" y="9241"/>
                    </a:cubicBezTo>
                    <a:cubicBezTo>
                      <a:pt x="6380" y="9149"/>
                      <a:pt x="6323" y="9057"/>
                      <a:pt x="6237" y="9057"/>
                    </a:cubicBezTo>
                    <a:close/>
                    <a:moveTo>
                      <a:pt x="3654" y="8563"/>
                    </a:moveTo>
                    <a:cubicBezTo>
                      <a:pt x="3625" y="8563"/>
                      <a:pt x="3595" y="8566"/>
                      <a:pt x="3564" y="8574"/>
                    </a:cubicBezTo>
                    <a:cubicBezTo>
                      <a:pt x="3282" y="8625"/>
                      <a:pt x="3077" y="9087"/>
                      <a:pt x="3359" y="9292"/>
                    </a:cubicBezTo>
                    <a:cubicBezTo>
                      <a:pt x="3410" y="9318"/>
                      <a:pt x="3462" y="9318"/>
                      <a:pt x="3513" y="9343"/>
                    </a:cubicBezTo>
                    <a:cubicBezTo>
                      <a:pt x="3535" y="9347"/>
                      <a:pt x="3558" y="9348"/>
                      <a:pt x="3581" y="9348"/>
                    </a:cubicBezTo>
                    <a:cubicBezTo>
                      <a:pt x="3742" y="9348"/>
                      <a:pt x="3910" y="9270"/>
                      <a:pt x="4000" y="9113"/>
                    </a:cubicBezTo>
                    <a:cubicBezTo>
                      <a:pt x="4116" y="8859"/>
                      <a:pt x="3919" y="8563"/>
                      <a:pt x="3654" y="8563"/>
                    </a:cubicBezTo>
                    <a:close/>
                    <a:moveTo>
                      <a:pt x="8158" y="9205"/>
                    </a:moveTo>
                    <a:cubicBezTo>
                      <a:pt x="7996" y="9205"/>
                      <a:pt x="7837" y="9281"/>
                      <a:pt x="7795" y="9446"/>
                    </a:cubicBezTo>
                    <a:cubicBezTo>
                      <a:pt x="7795" y="9497"/>
                      <a:pt x="7795" y="9549"/>
                      <a:pt x="7795" y="9600"/>
                    </a:cubicBezTo>
                    <a:cubicBezTo>
                      <a:pt x="7821" y="9779"/>
                      <a:pt x="7975" y="9933"/>
                      <a:pt x="8154" y="9959"/>
                    </a:cubicBezTo>
                    <a:cubicBezTo>
                      <a:pt x="8166" y="9960"/>
                      <a:pt x="8178" y="9960"/>
                      <a:pt x="8190" y="9960"/>
                    </a:cubicBezTo>
                    <a:cubicBezTo>
                      <a:pt x="8502" y="9960"/>
                      <a:pt x="8686" y="9641"/>
                      <a:pt x="8513" y="9369"/>
                    </a:cubicBezTo>
                    <a:cubicBezTo>
                      <a:pt x="8442" y="9262"/>
                      <a:pt x="8299" y="9205"/>
                      <a:pt x="8158" y="9205"/>
                    </a:cubicBezTo>
                    <a:close/>
                    <a:moveTo>
                      <a:pt x="5080" y="11305"/>
                    </a:moveTo>
                    <a:cubicBezTo>
                      <a:pt x="5038" y="11305"/>
                      <a:pt x="4994" y="11309"/>
                      <a:pt x="4949" y="11318"/>
                    </a:cubicBezTo>
                    <a:cubicBezTo>
                      <a:pt x="4487" y="11395"/>
                      <a:pt x="4205" y="12138"/>
                      <a:pt x="4641" y="12446"/>
                    </a:cubicBezTo>
                    <a:cubicBezTo>
                      <a:pt x="4693" y="12472"/>
                      <a:pt x="4769" y="12523"/>
                      <a:pt x="4872" y="12523"/>
                    </a:cubicBezTo>
                    <a:cubicBezTo>
                      <a:pt x="4921" y="12537"/>
                      <a:pt x="4972" y="12543"/>
                      <a:pt x="5022" y="12543"/>
                    </a:cubicBezTo>
                    <a:cubicBezTo>
                      <a:pt x="5258" y="12543"/>
                      <a:pt x="5493" y="12401"/>
                      <a:pt x="5641" y="12190"/>
                    </a:cubicBezTo>
                    <a:cubicBezTo>
                      <a:pt x="5829" y="11769"/>
                      <a:pt x="5525" y="11305"/>
                      <a:pt x="5080" y="11305"/>
                    </a:cubicBezTo>
                    <a:close/>
                    <a:moveTo>
                      <a:pt x="897" y="11529"/>
                    </a:moveTo>
                    <a:cubicBezTo>
                      <a:pt x="847" y="11529"/>
                      <a:pt x="796" y="11536"/>
                      <a:pt x="744" y="11549"/>
                    </a:cubicBezTo>
                    <a:cubicBezTo>
                      <a:pt x="282" y="11626"/>
                      <a:pt x="0" y="12369"/>
                      <a:pt x="436" y="12651"/>
                    </a:cubicBezTo>
                    <a:cubicBezTo>
                      <a:pt x="513" y="12703"/>
                      <a:pt x="590" y="12728"/>
                      <a:pt x="667" y="12754"/>
                    </a:cubicBezTo>
                    <a:cubicBezTo>
                      <a:pt x="712" y="12761"/>
                      <a:pt x="756" y="12765"/>
                      <a:pt x="801" y="12765"/>
                    </a:cubicBezTo>
                    <a:cubicBezTo>
                      <a:pt x="1061" y="12765"/>
                      <a:pt x="1305" y="12640"/>
                      <a:pt x="1436" y="12420"/>
                    </a:cubicBezTo>
                    <a:cubicBezTo>
                      <a:pt x="1643" y="12006"/>
                      <a:pt x="1333" y="11529"/>
                      <a:pt x="897" y="11529"/>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43" name="Google Shape;1643;p33"/>
              <p:cNvSpPr/>
              <p:nvPr/>
            </p:nvSpPr>
            <p:spPr>
              <a:xfrm>
                <a:off x="-1775275" y="2546100"/>
                <a:ext cx="795475" cy="1591550"/>
              </a:xfrm>
              <a:custGeom>
                <a:avLst/>
                <a:gdLst/>
                <a:ahLst/>
                <a:cxnLst/>
                <a:rect l="l" t="t" r="r" b="b"/>
                <a:pathLst>
                  <a:path w="31819" h="63662" extrusionOk="0">
                    <a:moveTo>
                      <a:pt x="31286" y="1"/>
                    </a:moveTo>
                    <a:cubicBezTo>
                      <a:pt x="31186" y="1"/>
                      <a:pt x="31084" y="43"/>
                      <a:pt x="31003" y="145"/>
                    </a:cubicBezTo>
                    <a:cubicBezTo>
                      <a:pt x="15822" y="19300"/>
                      <a:pt x="4258" y="42891"/>
                      <a:pt x="52" y="63200"/>
                    </a:cubicBezTo>
                    <a:cubicBezTo>
                      <a:pt x="1" y="63405"/>
                      <a:pt x="129" y="63610"/>
                      <a:pt x="334" y="63662"/>
                    </a:cubicBezTo>
                    <a:lnTo>
                      <a:pt x="411" y="63662"/>
                    </a:lnTo>
                    <a:cubicBezTo>
                      <a:pt x="591" y="63662"/>
                      <a:pt x="745" y="63534"/>
                      <a:pt x="796" y="63354"/>
                    </a:cubicBezTo>
                    <a:cubicBezTo>
                      <a:pt x="4976" y="43148"/>
                      <a:pt x="16489" y="19685"/>
                      <a:pt x="31592" y="607"/>
                    </a:cubicBezTo>
                    <a:cubicBezTo>
                      <a:pt x="31818" y="325"/>
                      <a:pt x="31560" y="1"/>
                      <a:pt x="31286"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644" name="Google Shape;1644;p33"/>
            <p:cNvGrpSpPr/>
            <p:nvPr/>
          </p:nvGrpSpPr>
          <p:grpSpPr>
            <a:xfrm rot="2700000" flipH="1">
              <a:off x="-365668" y="3606652"/>
              <a:ext cx="531184" cy="1660213"/>
              <a:chOff x="-1858600" y="2385325"/>
              <a:chExt cx="523125" cy="1635025"/>
            </a:xfrm>
          </p:grpSpPr>
          <p:sp>
            <p:nvSpPr>
              <p:cNvPr id="1645" name="Google Shape;1645;p33"/>
              <p:cNvSpPr/>
              <p:nvPr/>
            </p:nvSpPr>
            <p:spPr>
              <a:xfrm>
                <a:off x="-1804750" y="2385325"/>
                <a:ext cx="469275" cy="1635025"/>
              </a:xfrm>
              <a:custGeom>
                <a:avLst/>
                <a:gdLst/>
                <a:ahLst/>
                <a:cxnLst/>
                <a:rect l="l" t="t" r="r" b="b"/>
                <a:pathLst>
                  <a:path w="18771" h="65401" extrusionOk="0">
                    <a:moveTo>
                      <a:pt x="12062" y="1"/>
                    </a:moveTo>
                    <a:cubicBezTo>
                      <a:pt x="9693" y="1"/>
                      <a:pt x="7259" y="1264"/>
                      <a:pt x="5667" y="3115"/>
                    </a:cubicBezTo>
                    <a:cubicBezTo>
                      <a:pt x="3462" y="5679"/>
                      <a:pt x="2513" y="9064"/>
                      <a:pt x="1872" y="12397"/>
                    </a:cubicBezTo>
                    <a:lnTo>
                      <a:pt x="1872" y="12372"/>
                    </a:lnTo>
                    <a:cubicBezTo>
                      <a:pt x="129" y="21270"/>
                      <a:pt x="0" y="30373"/>
                      <a:pt x="975" y="39373"/>
                    </a:cubicBezTo>
                    <a:cubicBezTo>
                      <a:pt x="1308" y="42476"/>
                      <a:pt x="1308" y="44861"/>
                      <a:pt x="1462" y="47989"/>
                    </a:cubicBezTo>
                    <a:cubicBezTo>
                      <a:pt x="1795" y="54796"/>
                      <a:pt x="6238" y="62496"/>
                      <a:pt x="6079" y="65382"/>
                    </a:cubicBezTo>
                    <a:lnTo>
                      <a:pt x="6079" y="65382"/>
                    </a:lnTo>
                    <a:cubicBezTo>
                      <a:pt x="6979" y="50077"/>
                      <a:pt x="11644" y="31239"/>
                      <a:pt x="16694" y="16756"/>
                    </a:cubicBezTo>
                    <a:cubicBezTo>
                      <a:pt x="17694" y="13936"/>
                      <a:pt x="18771" y="11064"/>
                      <a:pt x="18745" y="8089"/>
                    </a:cubicBezTo>
                    <a:cubicBezTo>
                      <a:pt x="18745" y="5089"/>
                      <a:pt x="17412" y="1909"/>
                      <a:pt x="14719" y="602"/>
                    </a:cubicBezTo>
                    <a:cubicBezTo>
                      <a:pt x="13878" y="188"/>
                      <a:pt x="12974" y="1"/>
                      <a:pt x="12062" y="1"/>
                    </a:cubicBezTo>
                    <a:close/>
                    <a:moveTo>
                      <a:pt x="6079" y="65382"/>
                    </a:moveTo>
                    <a:lnTo>
                      <a:pt x="6079" y="65382"/>
                    </a:lnTo>
                    <a:cubicBezTo>
                      <a:pt x="6078" y="65388"/>
                      <a:pt x="6078" y="65394"/>
                      <a:pt x="6078" y="65400"/>
                    </a:cubicBezTo>
                    <a:cubicBezTo>
                      <a:pt x="6078" y="65394"/>
                      <a:pt x="6078" y="65388"/>
                      <a:pt x="6079" y="65382"/>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46" name="Google Shape;1646;p33"/>
              <p:cNvSpPr/>
              <p:nvPr/>
            </p:nvSpPr>
            <p:spPr>
              <a:xfrm>
                <a:off x="-1858600" y="2385425"/>
                <a:ext cx="469275" cy="1634925"/>
              </a:xfrm>
              <a:custGeom>
                <a:avLst/>
                <a:gdLst/>
                <a:ahLst/>
                <a:cxnLst/>
                <a:rect l="l" t="t" r="r" b="b"/>
                <a:pathLst>
                  <a:path w="18771" h="65397" extrusionOk="0">
                    <a:moveTo>
                      <a:pt x="12088" y="1"/>
                    </a:moveTo>
                    <a:cubicBezTo>
                      <a:pt x="9704" y="1"/>
                      <a:pt x="7263" y="1274"/>
                      <a:pt x="5667" y="3111"/>
                    </a:cubicBezTo>
                    <a:cubicBezTo>
                      <a:pt x="3462" y="5649"/>
                      <a:pt x="2513" y="9060"/>
                      <a:pt x="1872" y="12393"/>
                    </a:cubicBezTo>
                    <a:lnTo>
                      <a:pt x="1872" y="12368"/>
                    </a:lnTo>
                    <a:cubicBezTo>
                      <a:pt x="129" y="21266"/>
                      <a:pt x="0" y="30369"/>
                      <a:pt x="975" y="39369"/>
                    </a:cubicBezTo>
                    <a:cubicBezTo>
                      <a:pt x="1308" y="42472"/>
                      <a:pt x="1308" y="44857"/>
                      <a:pt x="1462" y="47985"/>
                    </a:cubicBezTo>
                    <a:cubicBezTo>
                      <a:pt x="1795" y="54792"/>
                      <a:pt x="6239" y="62492"/>
                      <a:pt x="6079" y="65378"/>
                    </a:cubicBezTo>
                    <a:lnTo>
                      <a:pt x="6079" y="65378"/>
                    </a:lnTo>
                    <a:cubicBezTo>
                      <a:pt x="6979" y="50073"/>
                      <a:pt x="11670" y="31235"/>
                      <a:pt x="16694" y="16752"/>
                    </a:cubicBezTo>
                    <a:cubicBezTo>
                      <a:pt x="17694" y="13932"/>
                      <a:pt x="18771" y="11060"/>
                      <a:pt x="18771" y="8085"/>
                    </a:cubicBezTo>
                    <a:cubicBezTo>
                      <a:pt x="18745" y="5085"/>
                      <a:pt x="17412" y="1905"/>
                      <a:pt x="14745" y="598"/>
                    </a:cubicBezTo>
                    <a:cubicBezTo>
                      <a:pt x="13901" y="187"/>
                      <a:pt x="12999" y="1"/>
                      <a:pt x="12088" y="1"/>
                    </a:cubicBezTo>
                    <a:close/>
                    <a:moveTo>
                      <a:pt x="6079" y="65378"/>
                    </a:moveTo>
                    <a:cubicBezTo>
                      <a:pt x="6078" y="65384"/>
                      <a:pt x="6078" y="65390"/>
                      <a:pt x="6078" y="65396"/>
                    </a:cubicBezTo>
                    <a:cubicBezTo>
                      <a:pt x="6078" y="65390"/>
                      <a:pt x="6078" y="65384"/>
                      <a:pt x="6079" y="65378"/>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47" name="Google Shape;1647;p33"/>
              <p:cNvSpPr/>
              <p:nvPr/>
            </p:nvSpPr>
            <p:spPr>
              <a:xfrm>
                <a:off x="-1766300" y="2414375"/>
                <a:ext cx="329125" cy="283550"/>
              </a:xfrm>
              <a:custGeom>
                <a:avLst/>
                <a:gdLst/>
                <a:ahLst/>
                <a:cxnLst/>
                <a:rect l="l" t="t" r="r" b="b"/>
                <a:pathLst>
                  <a:path w="13165" h="11342" extrusionOk="0">
                    <a:moveTo>
                      <a:pt x="7214" y="1"/>
                    </a:moveTo>
                    <a:cubicBezTo>
                      <a:pt x="7203" y="1"/>
                      <a:pt x="7192" y="2"/>
                      <a:pt x="7181" y="4"/>
                    </a:cubicBezTo>
                    <a:cubicBezTo>
                      <a:pt x="7053" y="55"/>
                      <a:pt x="6976" y="260"/>
                      <a:pt x="7104" y="337"/>
                    </a:cubicBezTo>
                    <a:cubicBezTo>
                      <a:pt x="7130" y="363"/>
                      <a:pt x="7155" y="363"/>
                      <a:pt x="7181" y="363"/>
                    </a:cubicBezTo>
                    <a:cubicBezTo>
                      <a:pt x="7258" y="363"/>
                      <a:pt x="7335" y="337"/>
                      <a:pt x="7386" y="260"/>
                    </a:cubicBezTo>
                    <a:cubicBezTo>
                      <a:pt x="7433" y="120"/>
                      <a:pt x="7330" y="1"/>
                      <a:pt x="7214" y="1"/>
                    </a:cubicBezTo>
                    <a:close/>
                    <a:moveTo>
                      <a:pt x="10096" y="914"/>
                    </a:moveTo>
                    <a:cubicBezTo>
                      <a:pt x="10065" y="914"/>
                      <a:pt x="10033" y="918"/>
                      <a:pt x="10001" y="927"/>
                    </a:cubicBezTo>
                    <a:cubicBezTo>
                      <a:pt x="9719" y="1004"/>
                      <a:pt x="9591" y="1440"/>
                      <a:pt x="9848" y="1619"/>
                    </a:cubicBezTo>
                    <a:cubicBezTo>
                      <a:pt x="9899" y="1619"/>
                      <a:pt x="9950" y="1645"/>
                      <a:pt x="10001" y="1645"/>
                    </a:cubicBezTo>
                    <a:cubicBezTo>
                      <a:pt x="10024" y="1648"/>
                      <a:pt x="10046" y="1650"/>
                      <a:pt x="10069" y="1650"/>
                    </a:cubicBezTo>
                    <a:cubicBezTo>
                      <a:pt x="10224" y="1650"/>
                      <a:pt x="10370" y="1571"/>
                      <a:pt x="10437" y="1414"/>
                    </a:cubicBezTo>
                    <a:cubicBezTo>
                      <a:pt x="10528" y="1164"/>
                      <a:pt x="10337" y="914"/>
                      <a:pt x="10096" y="914"/>
                    </a:cubicBezTo>
                    <a:close/>
                    <a:moveTo>
                      <a:pt x="4839" y="1534"/>
                    </a:moveTo>
                    <a:cubicBezTo>
                      <a:pt x="4695" y="1534"/>
                      <a:pt x="4554" y="1605"/>
                      <a:pt x="4540" y="1748"/>
                    </a:cubicBezTo>
                    <a:cubicBezTo>
                      <a:pt x="4540" y="1799"/>
                      <a:pt x="4540" y="1824"/>
                      <a:pt x="4540" y="1876"/>
                    </a:cubicBezTo>
                    <a:cubicBezTo>
                      <a:pt x="4591" y="2030"/>
                      <a:pt x="4719" y="2158"/>
                      <a:pt x="4873" y="2183"/>
                    </a:cubicBezTo>
                    <a:cubicBezTo>
                      <a:pt x="5129" y="2183"/>
                      <a:pt x="5309" y="1876"/>
                      <a:pt x="5129" y="1671"/>
                    </a:cubicBezTo>
                    <a:cubicBezTo>
                      <a:pt x="5072" y="1579"/>
                      <a:pt x="4955" y="1534"/>
                      <a:pt x="4839" y="1534"/>
                    </a:cubicBezTo>
                    <a:close/>
                    <a:moveTo>
                      <a:pt x="7873" y="1434"/>
                    </a:moveTo>
                    <a:cubicBezTo>
                      <a:pt x="7815" y="1434"/>
                      <a:pt x="7755" y="1444"/>
                      <a:pt x="7694" y="1465"/>
                    </a:cubicBezTo>
                    <a:cubicBezTo>
                      <a:pt x="7309" y="1542"/>
                      <a:pt x="7104" y="2183"/>
                      <a:pt x="7488" y="2414"/>
                    </a:cubicBezTo>
                    <a:lnTo>
                      <a:pt x="7514" y="2414"/>
                    </a:lnTo>
                    <a:cubicBezTo>
                      <a:pt x="7565" y="2440"/>
                      <a:pt x="7642" y="2466"/>
                      <a:pt x="7694" y="2491"/>
                    </a:cubicBezTo>
                    <a:cubicBezTo>
                      <a:pt x="7715" y="2493"/>
                      <a:pt x="7737" y="2494"/>
                      <a:pt x="7759" y="2494"/>
                    </a:cubicBezTo>
                    <a:cubicBezTo>
                      <a:pt x="7992" y="2494"/>
                      <a:pt x="8217" y="2369"/>
                      <a:pt x="8335" y="2158"/>
                    </a:cubicBezTo>
                    <a:cubicBezTo>
                      <a:pt x="8489" y="1805"/>
                      <a:pt x="8227" y="1434"/>
                      <a:pt x="7873" y="1434"/>
                    </a:cubicBezTo>
                    <a:close/>
                    <a:moveTo>
                      <a:pt x="12521" y="1809"/>
                    </a:moveTo>
                    <a:cubicBezTo>
                      <a:pt x="12477" y="1809"/>
                      <a:pt x="12432" y="1814"/>
                      <a:pt x="12386" y="1824"/>
                    </a:cubicBezTo>
                    <a:cubicBezTo>
                      <a:pt x="12002" y="1927"/>
                      <a:pt x="11796" y="2568"/>
                      <a:pt x="12181" y="2799"/>
                    </a:cubicBezTo>
                    <a:cubicBezTo>
                      <a:pt x="12232" y="2825"/>
                      <a:pt x="12309" y="2850"/>
                      <a:pt x="12386" y="2850"/>
                    </a:cubicBezTo>
                    <a:cubicBezTo>
                      <a:pt x="12424" y="2858"/>
                      <a:pt x="12461" y="2861"/>
                      <a:pt x="12498" y="2861"/>
                    </a:cubicBezTo>
                    <a:cubicBezTo>
                      <a:pt x="12709" y="2861"/>
                      <a:pt x="12896" y="2739"/>
                      <a:pt x="13027" y="2542"/>
                    </a:cubicBezTo>
                    <a:cubicBezTo>
                      <a:pt x="13165" y="2175"/>
                      <a:pt x="12892" y="1809"/>
                      <a:pt x="12521" y="1809"/>
                    </a:cubicBezTo>
                    <a:close/>
                    <a:moveTo>
                      <a:pt x="10496" y="2693"/>
                    </a:moveTo>
                    <a:cubicBezTo>
                      <a:pt x="10485" y="2693"/>
                      <a:pt x="10474" y="2694"/>
                      <a:pt x="10463" y="2696"/>
                    </a:cubicBezTo>
                    <a:cubicBezTo>
                      <a:pt x="10335" y="2722"/>
                      <a:pt x="10258" y="2953"/>
                      <a:pt x="10386" y="3030"/>
                    </a:cubicBezTo>
                    <a:cubicBezTo>
                      <a:pt x="10412" y="3055"/>
                      <a:pt x="10412" y="3055"/>
                      <a:pt x="10437" y="3055"/>
                    </a:cubicBezTo>
                    <a:cubicBezTo>
                      <a:pt x="10540" y="3055"/>
                      <a:pt x="10617" y="3030"/>
                      <a:pt x="10668" y="2953"/>
                    </a:cubicBezTo>
                    <a:cubicBezTo>
                      <a:pt x="10715" y="2812"/>
                      <a:pt x="10612" y="2693"/>
                      <a:pt x="10496" y="2693"/>
                    </a:cubicBezTo>
                    <a:close/>
                    <a:moveTo>
                      <a:pt x="3134" y="3127"/>
                    </a:moveTo>
                    <a:cubicBezTo>
                      <a:pt x="3124" y="3127"/>
                      <a:pt x="3114" y="3129"/>
                      <a:pt x="3104" y="3132"/>
                    </a:cubicBezTo>
                    <a:cubicBezTo>
                      <a:pt x="3027" y="3158"/>
                      <a:pt x="3001" y="3260"/>
                      <a:pt x="3078" y="3312"/>
                    </a:cubicBezTo>
                    <a:lnTo>
                      <a:pt x="3078" y="3337"/>
                    </a:lnTo>
                    <a:lnTo>
                      <a:pt x="3104" y="3337"/>
                    </a:lnTo>
                    <a:cubicBezTo>
                      <a:pt x="3155" y="3337"/>
                      <a:pt x="3206" y="3312"/>
                      <a:pt x="3232" y="3260"/>
                    </a:cubicBezTo>
                    <a:cubicBezTo>
                      <a:pt x="3254" y="3194"/>
                      <a:pt x="3199" y="3127"/>
                      <a:pt x="3134" y="3127"/>
                    </a:cubicBezTo>
                    <a:close/>
                    <a:moveTo>
                      <a:pt x="6219" y="3536"/>
                    </a:moveTo>
                    <a:cubicBezTo>
                      <a:pt x="6072" y="3536"/>
                      <a:pt x="5928" y="3614"/>
                      <a:pt x="5899" y="3773"/>
                    </a:cubicBezTo>
                    <a:lnTo>
                      <a:pt x="5924" y="3773"/>
                    </a:lnTo>
                    <a:cubicBezTo>
                      <a:pt x="5924" y="3799"/>
                      <a:pt x="5924" y="3850"/>
                      <a:pt x="5924" y="3902"/>
                    </a:cubicBezTo>
                    <a:cubicBezTo>
                      <a:pt x="5950" y="4055"/>
                      <a:pt x="6078" y="4158"/>
                      <a:pt x="6232" y="4184"/>
                    </a:cubicBezTo>
                    <a:cubicBezTo>
                      <a:pt x="6243" y="4185"/>
                      <a:pt x="6254" y="4185"/>
                      <a:pt x="6265" y="4185"/>
                    </a:cubicBezTo>
                    <a:cubicBezTo>
                      <a:pt x="6526" y="4185"/>
                      <a:pt x="6662" y="3892"/>
                      <a:pt x="6514" y="3671"/>
                    </a:cubicBezTo>
                    <a:cubicBezTo>
                      <a:pt x="6447" y="3582"/>
                      <a:pt x="6332" y="3536"/>
                      <a:pt x="6219" y="3536"/>
                    </a:cubicBezTo>
                    <a:close/>
                    <a:moveTo>
                      <a:pt x="3009" y="4870"/>
                    </a:moveTo>
                    <a:cubicBezTo>
                      <a:pt x="2866" y="4870"/>
                      <a:pt x="2722" y="4947"/>
                      <a:pt x="2693" y="5107"/>
                    </a:cubicBezTo>
                    <a:lnTo>
                      <a:pt x="2719" y="5107"/>
                    </a:lnTo>
                    <a:cubicBezTo>
                      <a:pt x="2693" y="5158"/>
                      <a:pt x="2693" y="5184"/>
                      <a:pt x="2719" y="5235"/>
                    </a:cubicBezTo>
                    <a:cubicBezTo>
                      <a:pt x="2745" y="5389"/>
                      <a:pt x="2873" y="5517"/>
                      <a:pt x="3027" y="5517"/>
                    </a:cubicBezTo>
                    <a:cubicBezTo>
                      <a:pt x="3038" y="5518"/>
                      <a:pt x="3049" y="5518"/>
                      <a:pt x="3059" y="5518"/>
                    </a:cubicBezTo>
                    <a:cubicBezTo>
                      <a:pt x="3320" y="5518"/>
                      <a:pt x="3456" y="5226"/>
                      <a:pt x="3283" y="5004"/>
                    </a:cubicBezTo>
                    <a:cubicBezTo>
                      <a:pt x="3228" y="4915"/>
                      <a:pt x="3119" y="4870"/>
                      <a:pt x="3009" y="4870"/>
                    </a:cubicBezTo>
                    <a:close/>
                    <a:moveTo>
                      <a:pt x="6277" y="5340"/>
                    </a:moveTo>
                    <a:cubicBezTo>
                      <a:pt x="6229" y="5340"/>
                      <a:pt x="6179" y="5348"/>
                      <a:pt x="6129" y="5363"/>
                    </a:cubicBezTo>
                    <a:cubicBezTo>
                      <a:pt x="5745" y="5466"/>
                      <a:pt x="5540" y="6107"/>
                      <a:pt x="5924" y="6312"/>
                    </a:cubicBezTo>
                    <a:cubicBezTo>
                      <a:pt x="5976" y="6363"/>
                      <a:pt x="6053" y="6363"/>
                      <a:pt x="6129" y="6389"/>
                    </a:cubicBezTo>
                    <a:cubicBezTo>
                      <a:pt x="6151" y="6391"/>
                      <a:pt x="6173" y="6392"/>
                      <a:pt x="6194" y="6392"/>
                    </a:cubicBezTo>
                    <a:cubicBezTo>
                      <a:pt x="6424" y="6392"/>
                      <a:pt x="6630" y="6267"/>
                      <a:pt x="6771" y="6055"/>
                    </a:cubicBezTo>
                    <a:cubicBezTo>
                      <a:pt x="6906" y="5718"/>
                      <a:pt x="6625" y="5340"/>
                      <a:pt x="6277" y="5340"/>
                    </a:cubicBezTo>
                    <a:close/>
                    <a:moveTo>
                      <a:pt x="1163" y="6898"/>
                    </a:moveTo>
                    <a:cubicBezTo>
                      <a:pt x="1152" y="6898"/>
                      <a:pt x="1140" y="6899"/>
                      <a:pt x="1129" y="6902"/>
                    </a:cubicBezTo>
                    <a:cubicBezTo>
                      <a:pt x="1001" y="6927"/>
                      <a:pt x="924" y="7158"/>
                      <a:pt x="1052" y="7235"/>
                    </a:cubicBezTo>
                    <a:cubicBezTo>
                      <a:pt x="1078" y="7235"/>
                      <a:pt x="1104" y="7261"/>
                      <a:pt x="1129" y="7261"/>
                    </a:cubicBezTo>
                    <a:cubicBezTo>
                      <a:pt x="1206" y="7261"/>
                      <a:pt x="1283" y="7235"/>
                      <a:pt x="1334" y="7132"/>
                    </a:cubicBezTo>
                    <a:cubicBezTo>
                      <a:pt x="1381" y="7015"/>
                      <a:pt x="1278" y="6898"/>
                      <a:pt x="1163" y="6898"/>
                    </a:cubicBezTo>
                    <a:close/>
                    <a:moveTo>
                      <a:pt x="5001" y="7850"/>
                    </a:moveTo>
                    <a:cubicBezTo>
                      <a:pt x="4924" y="7876"/>
                      <a:pt x="4899" y="8004"/>
                      <a:pt x="4950" y="8056"/>
                    </a:cubicBezTo>
                    <a:lnTo>
                      <a:pt x="5001" y="8056"/>
                    </a:lnTo>
                    <a:cubicBezTo>
                      <a:pt x="5052" y="8056"/>
                      <a:pt x="5104" y="8030"/>
                      <a:pt x="5129" y="8004"/>
                    </a:cubicBezTo>
                    <a:cubicBezTo>
                      <a:pt x="5155" y="7927"/>
                      <a:pt x="5078" y="7850"/>
                      <a:pt x="5001" y="7850"/>
                    </a:cubicBezTo>
                    <a:close/>
                    <a:moveTo>
                      <a:pt x="2940" y="7598"/>
                    </a:moveTo>
                    <a:cubicBezTo>
                      <a:pt x="2902" y="7598"/>
                      <a:pt x="2862" y="7605"/>
                      <a:pt x="2822" y="7620"/>
                    </a:cubicBezTo>
                    <a:cubicBezTo>
                      <a:pt x="2565" y="7697"/>
                      <a:pt x="2437" y="8107"/>
                      <a:pt x="2693" y="8235"/>
                    </a:cubicBezTo>
                    <a:cubicBezTo>
                      <a:pt x="2719" y="8261"/>
                      <a:pt x="2770" y="8286"/>
                      <a:pt x="2822" y="8286"/>
                    </a:cubicBezTo>
                    <a:cubicBezTo>
                      <a:pt x="2838" y="8289"/>
                      <a:pt x="2854" y="8290"/>
                      <a:pt x="2870" y="8290"/>
                    </a:cubicBezTo>
                    <a:cubicBezTo>
                      <a:pt x="3007" y="8290"/>
                      <a:pt x="3137" y="8196"/>
                      <a:pt x="3206" y="8081"/>
                    </a:cubicBezTo>
                    <a:cubicBezTo>
                      <a:pt x="3338" y="7840"/>
                      <a:pt x="3169" y="7598"/>
                      <a:pt x="2940" y="7598"/>
                    </a:cubicBezTo>
                    <a:close/>
                    <a:moveTo>
                      <a:pt x="6698" y="7919"/>
                    </a:moveTo>
                    <a:cubicBezTo>
                      <a:pt x="6554" y="7919"/>
                      <a:pt x="6414" y="7990"/>
                      <a:pt x="6386" y="8133"/>
                    </a:cubicBezTo>
                    <a:lnTo>
                      <a:pt x="6412" y="8133"/>
                    </a:lnTo>
                    <a:cubicBezTo>
                      <a:pt x="6412" y="8184"/>
                      <a:pt x="6412" y="8235"/>
                      <a:pt x="6412" y="8261"/>
                    </a:cubicBezTo>
                    <a:cubicBezTo>
                      <a:pt x="6437" y="8415"/>
                      <a:pt x="6565" y="8543"/>
                      <a:pt x="6745" y="8568"/>
                    </a:cubicBezTo>
                    <a:cubicBezTo>
                      <a:pt x="7001" y="8568"/>
                      <a:pt x="7181" y="8261"/>
                      <a:pt x="7001" y="8056"/>
                    </a:cubicBezTo>
                    <a:cubicBezTo>
                      <a:pt x="6933" y="7964"/>
                      <a:pt x="6814" y="7919"/>
                      <a:pt x="6698" y="7919"/>
                    </a:cubicBezTo>
                    <a:close/>
                    <a:moveTo>
                      <a:pt x="4317" y="9878"/>
                    </a:moveTo>
                    <a:cubicBezTo>
                      <a:pt x="4265" y="9878"/>
                      <a:pt x="4210" y="9886"/>
                      <a:pt x="4155" y="9902"/>
                    </a:cubicBezTo>
                    <a:cubicBezTo>
                      <a:pt x="3770" y="9979"/>
                      <a:pt x="3565" y="10645"/>
                      <a:pt x="3950" y="10851"/>
                    </a:cubicBezTo>
                    <a:cubicBezTo>
                      <a:pt x="4001" y="10876"/>
                      <a:pt x="4078" y="10902"/>
                      <a:pt x="4129" y="10928"/>
                    </a:cubicBezTo>
                    <a:cubicBezTo>
                      <a:pt x="4153" y="10930"/>
                      <a:pt x="4177" y="10931"/>
                      <a:pt x="4200" y="10931"/>
                    </a:cubicBezTo>
                    <a:cubicBezTo>
                      <a:pt x="4454" y="10931"/>
                      <a:pt x="4677" y="10805"/>
                      <a:pt x="4770" y="10594"/>
                    </a:cubicBezTo>
                    <a:cubicBezTo>
                      <a:pt x="4927" y="10236"/>
                      <a:pt x="4673" y="9878"/>
                      <a:pt x="4317" y="9878"/>
                    </a:cubicBezTo>
                    <a:close/>
                    <a:moveTo>
                      <a:pt x="746" y="10289"/>
                    </a:moveTo>
                    <a:cubicBezTo>
                      <a:pt x="696" y="10289"/>
                      <a:pt x="644" y="10297"/>
                      <a:pt x="591" y="10312"/>
                    </a:cubicBezTo>
                    <a:cubicBezTo>
                      <a:pt x="206" y="10415"/>
                      <a:pt x="1" y="11056"/>
                      <a:pt x="386" y="11287"/>
                    </a:cubicBezTo>
                    <a:lnTo>
                      <a:pt x="386" y="11261"/>
                    </a:lnTo>
                    <a:cubicBezTo>
                      <a:pt x="437" y="11312"/>
                      <a:pt x="514" y="11338"/>
                      <a:pt x="565" y="11338"/>
                    </a:cubicBezTo>
                    <a:cubicBezTo>
                      <a:pt x="589" y="11340"/>
                      <a:pt x="613" y="11341"/>
                      <a:pt x="636" y="11341"/>
                    </a:cubicBezTo>
                    <a:cubicBezTo>
                      <a:pt x="889" y="11341"/>
                      <a:pt x="1112" y="11216"/>
                      <a:pt x="1206" y="11004"/>
                    </a:cubicBezTo>
                    <a:cubicBezTo>
                      <a:pt x="1364" y="10667"/>
                      <a:pt x="1106" y="10289"/>
                      <a:pt x="746" y="10289"/>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48" name="Google Shape;1648;p33"/>
              <p:cNvSpPr/>
              <p:nvPr/>
            </p:nvSpPr>
            <p:spPr>
              <a:xfrm>
                <a:off x="-1809250" y="2563500"/>
                <a:ext cx="247275" cy="1438900"/>
              </a:xfrm>
              <a:custGeom>
                <a:avLst/>
                <a:gdLst/>
                <a:ahLst/>
                <a:cxnLst/>
                <a:rect l="l" t="t" r="r" b="b"/>
                <a:pathLst>
                  <a:path w="9891" h="57556" extrusionOk="0">
                    <a:moveTo>
                      <a:pt x="9445" y="0"/>
                    </a:moveTo>
                    <a:cubicBezTo>
                      <a:pt x="9304" y="0"/>
                      <a:pt x="9164" y="81"/>
                      <a:pt x="9104" y="270"/>
                    </a:cubicBezTo>
                    <a:cubicBezTo>
                      <a:pt x="4617" y="13912"/>
                      <a:pt x="1" y="34913"/>
                      <a:pt x="3386" y="57247"/>
                    </a:cubicBezTo>
                    <a:cubicBezTo>
                      <a:pt x="3411" y="57427"/>
                      <a:pt x="3565" y="57555"/>
                      <a:pt x="3745" y="57555"/>
                    </a:cubicBezTo>
                    <a:lnTo>
                      <a:pt x="3822" y="57555"/>
                    </a:lnTo>
                    <a:cubicBezTo>
                      <a:pt x="4027" y="57530"/>
                      <a:pt x="4155" y="57324"/>
                      <a:pt x="4129" y="57119"/>
                    </a:cubicBezTo>
                    <a:cubicBezTo>
                      <a:pt x="796" y="34939"/>
                      <a:pt x="5360" y="14091"/>
                      <a:pt x="9796" y="501"/>
                    </a:cubicBezTo>
                    <a:cubicBezTo>
                      <a:pt x="9890" y="202"/>
                      <a:pt x="9667" y="0"/>
                      <a:pt x="9445"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1649" name="Google Shape;1649;p33"/>
          <p:cNvGrpSpPr/>
          <p:nvPr/>
        </p:nvGrpSpPr>
        <p:grpSpPr>
          <a:xfrm rot="3983753">
            <a:off x="10557657" y="4985999"/>
            <a:ext cx="2437328" cy="2565511"/>
            <a:chOff x="1526600" y="450800"/>
            <a:chExt cx="4540675" cy="4779475"/>
          </a:xfrm>
        </p:grpSpPr>
        <p:sp>
          <p:nvSpPr>
            <p:cNvPr id="1650" name="Google Shape;1650;p33"/>
            <p:cNvSpPr/>
            <p:nvPr/>
          </p:nvSpPr>
          <p:spPr>
            <a:xfrm>
              <a:off x="1610100" y="473575"/>
              <a:ext cx="4457175" cy="4689450"/>
            </a:xfrm>
            <a:custGeom>
              <a:avLst/>
              <a:gdLst/>
              <a:ahLst/>
              <a:cxnLst/>
              <a:rect l="l" t="t" r="r" b="b"/>
              <a:pathLst>
                <a:path w="178287" h="187578" extrusionOk="0">
                  <a:moveTo>
                    <a:pt x="95602" y="1"/>
                  </a:moveTo>
                  <a:cubicBezTo>
                    <a:pt x="95141" y="1"/>
                    <a:pt x="94676" y="129"/>
                    <a:pt x="94258" y="394"/>
                  </a:cubicBezTo>
                  <a:lnTo>
                    <a:pt x="0" y="63859"/>
                  </a:lnTo>
                  <a:lnTo>
                    <a:pt x="79645" y="185257"/>
                  </a:lnTo>
                  <a:cubicBezTo>
                    <a:pt x="80631" y="186769"/>
                    <a:pt x="82280" y="187578"/>
                    <a:pt x="83965" y="187578"/>
                  </a:cubicBezTo>
                  <a:cubicBezTo>
                    <a:pt x="84955" y="187578"/>
                    <a:pt x="85959" y="187298"/>
                    <a:pt x="86847" y="186719"/>
                  </a:cubicBezTo>
                  <a:lnTo>
                    <a:pt x="176826" y="126176"/>
                  </a:lnTo>
                  <a:cubicBezTo>
                    <a:pt x="177974" y="125393"/>
                    <a:pt x="178287" y="123880"/>
                    <a:pt x="177504" y="122732"/>
                  </a:cubicBezTo>
                  <a:lnTo>
                    <a:pt x="97703" y="1125"/>
                  </a:lnTo>
                  <a:cubicBezTo>
                    <a:pt x="97205" y="394"/>
                    <a:pt x="96410" y="1"/>
                    <a:pt x="95602" y="1"/>
                  </a:cubicBezTo>
                  <a:close/>
                </a:path>
              </a:pathLst>
            </a:custGeom>
            <a:solidFill>
              <a:srgbClr val="119B9B"/>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51" name="Google Shape;1651;p33"/>
            <p:cNvSpPr/>
            <p:nvPr/>
          </p:nvSpPr>
          <p:spPr>
            <a:xfrm>
              <a:off x="1616625" y="450800"/>
              <a:ext cx="4391950" cy="4645025"/>
            </a:xfrm>
            <a:custGeom>
              <a:avLst/>
              <a:gdLst/>
              <a:ahLst/>
              <a:cxnLst/>
              <a:rect l="l" t="t" r="r" b="b"/>
              <a:pathLst>
                <a:path w="175678" h="185801" extrusionOk="0">
                  <a:moveTo>
                    <a:pt x="93162" y="0"/>
                  </a:moveTo>
                  <a:lnTo>
                    <a:pt x="0" y="61587"/>
                  </a:lnTo>
                  <a:lnTo>
                    <a:pt x="80323" y="184028"/>
                  </a:lnTo>
                  <a:cubicBezTo>
                    <a:pt x="81085" y="185187"/>
                    <a:pt x="82329" y="185800"/>
                    <a:pt x="83604" y="185800"/>
                  </a:cubicBezTo>
                  <a:cubicBezTo>
                    <a:pt x="84339" y="185800"/>
                    <a:pt x="85083" y="185597"/>
                    <a:pt x="85751" y="185177"/>
                  </a:cubicBezTo>
                  <a:lnTo>
                    <a:pt x="175677" y="125782"/>
                  </a:lnTo>
                  <a:lnTo>
                    <a:pt x="93162" y="0"/>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52" name="Google Shape;1652;p33"/>
            <p:cNvSpPr/>
            <p:nvPr/>
          </p:nvSpPr>
          <p:spPr>
            <a:xfrm>
              <a:off x="3931325" y="462525"/>
              <a:ext cx="2064200" cy="3145900"/>
            </a:xfrm>
            <a:custGeom>
              <a:avLst/>
              <a:gdLst/>
              <a:ahLst/>
              <a:cxnLst/>
              <a:rect l="l" t="t" r="r" b="b"/>
              <a:pathLst>
                <a:path w="82568" h="125836" fill="none" extrusionOk="0">
                  <a:moveTo>
                    <a:pt x="0" y="1"/>
                  </a:moveTo>
                  <a:lnTo>
                    <a:pt x="82567" y="125835"/>
                  </a:lnTo>
                </a:path>
              </a:pathLst>
            </a:custGeom>
            <a:noFill/>
            <a:ln w="11750" cap="flat" cmpd="sng">
              <a:solidFill>
                <a:schemeClr val="dk1"/>
              </a:solidFill>
              <a:prstDash val="solid"/>
              <a:miter lim="5219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53" name="Google Shape;1653;p33"/>
            <p:cNvSpPr/>
            <p:nvPr/>
          </p:nvSpPr>
          <p:spPr>
            <a:xfrm>
              <a:off x="3898700" y="482100"/>
              <a:ext cx="2065500" cy="3145900"/>
            </a:xfrm>
            <a:custGeom>
              <a:avLst/>
              <a:gdLst/>
              <a:ahLst/>
              <a:cxnLst/>
              <a:rect l="l" t="t" r="r" b="b"/>
              <a:pathLst>
                <a:path w="82620" h="125836" fill="none" extrusionOk="0">
                  <a:moveTo>
                    <a:pt x="1" y="1"/>
                  </a:moveTo>
                  <a:lnTo>
                    <a:pt x="82620" y="125835"/>
                  </a:lnTo>
                </a:path>
              </a:pathLst>
            </a:custGeom>
            <a:noFill/>
            <a:ln w="11750" cap="flat" cmpd="sng">
              <a:solidFill>
                <a:schemeClr val="dk1"/>
              </a:solidFill>
              <a:prstDash val="solid"/>
              <a:miter lim="5219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54" name="Google Shape;1654;p33"/>
            <p:cNvSpPr/>
            <p:nvPr/>
          </p:nvSpPr>
          <p:spPr>
            <a:xfrm>
              <a:off x="3742125" y="4138150"/>
              <a:ext cx="842925" cy="1092125"/>
            </a:xfrm>
            <a:custGeom>
              <a:avLst/>
              <a:gdLst/>
              <a:ahLst/>
              <a:cxnLst/>
              <a:rect l="l" t="t" r="r" b="b"/>
              <a:pathLst>
                <a:path w="33717" h="43685" extrusionOk="0">
                  <a:moveTo>
                    <a:pt x="9604" y="0"/>
                  </a:moveTo>
                  <a:lnTo>
                    <a:pt x="1" y="6159"/>
                  </a:lnTo>
                  <a:lnTo>
                    <a:pt x="24113" y="43685"/>
                  </a:lnTo>
                  <a:lnTo>
                    <a:pt x="25679" y="35595"/>
                  </a:lnTo>
                  <a:lnTo>
                    <a:pt x="33716" y="37526"/>
                  </a:lnTo>
                  <a:lnTo>
                    <a:pt x="9604"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55" name="Google Shape;1655;p33"/>
            <p:cNvSpPr/>
            <p:nvPr/>
          </p:nvSpPr>
          <p:spPr>
            <a:xfrm>
              <a:off x="1526600" y="464775"/>
              <a:ext cx="4343675" cy="4627200"/>
            </a:xfrm>
            <a:custGeom>
              <a:avLst/>
              <a:gdLst/>
              <a:ahLst/>
              <a:cxnLst/>
              <a:rect l="l" t="t" r="r" b="b"/>
              <a:pathLst>
                <a:path w="173747" h="185088" extrusionOk="0">
                  <a:moveTo>
                    <a:pt x="91115" y="1"/>
                  </a:moveTo>
                  <a:cubicBezTo>
                    <a:pt x="90634" y="1"/>
                    <a:pt x="90147" y="140"/>
                    <a:pt x="89718" y="433"/>
                  </a:cubicBezTo>
                  <a:lnTo>
                    <a:pt x="0" y="59357"/>
                  </a:lnTo>
                  <a:lnTo>
                    <a:pt x="82515" y="185087"/>
                  </a:lnTo>
                  <a:lnTo>
                    <a:pt x="172285" y="126163"/>
                  </a:lnTo>
                  <a:cubicBezTo>
                    <a:pt x="173433" y="125380"/>
                    <a:pt x="173746" y="123866"/>
                    <a:pt x="172963" y="122718"/>
                  </a:cubicBezTo>
                  <a:lnTo>
                    <a:pt x="93162" y="1111"/>
                  </a:lnTo>
                  <a:cubicBezTo>
                    <a:pt x="92705" y="392"/>
                    <a:pt x="91920" y="1"/>
                    <a:pt x="9111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56" name="Google Shape;1656;p33"/>
            <p:cNvSpPr/>
            <p:nvPr/>
          </p:nvSpPr>
          <p:spPr>
            <a:xfrm>
              <a:off x="1636200" y="1843000"/>
              <a:ext cx="2130750" cy="3199400"/>
            </a:xfrm>
            <a:custGeom>
              <a:avLst/>
              <a:gdLst/>
              <a:ahLst/>
              <a:cxnLst/>
              <a:rect l="l" t="t" r="r" b="b"/>
              <a:pathLst>
                <a:path w="85230" h="127976" extrusionOk="0">
                  <a:moveTo>
                    <a:pt x="2506" y="1"/>
                  </a:moveTo>
                  <a:lnTo>
                    <a:pt x="0" y="1619"/>
                  </a:lnTo>
                  <a:lnTo>
                    <a:pt x="82724" y="127975"/>
                  </a:lnTo>
                  <a:lnTo>
                    <a:pt x="85229" y="126357"/>
                  </a:lnTo>
                  <a:lnTo>
                    <a:pt x="2506"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57" name="Google Shape;1657;p33"/>
            <p:cNvSpPr/>
            <p:nvPr/>
          </p:nvSpPr>
          <p:spPr>
            <a:xfrm>
              <a:off x="2647400" y="1567700"/>
              <a:ext cx="2116400" cy="2399550"/>
            </a:xfrm>
            <a:custGeom>
              <a:avLst/>
              <a:gdLst/>
              <a:ahLst/>
              <a:cxnLst/>
              <a:rect l="l" t="t" r="r" b="b"/>
              <a:pathLst>
                <a:path w="84656" h="95982" fill="none" extrusionOk="0">
                  <a:moveTo>
                    <a:pt x="82777" y="71347"/>
                  </a:moveTo>
                  <a:cubicBezTo>
                    <a:pt x="82777" y="69937"/>
                    <a:pt x="83507" y="68633"/>
                    <a:pt x="84656" y="67850"/>
                  </a:cubicBezTo>
                  <a:lnTo>
                    <a:pt x="40919" y="1201"/>
                  </a:lnTo>
                  <a:cubicBezTo>
                    <a:pt x="38988" y="2453"/>
                    <a:pt x="36431" y="1932"/>
                    <a:pt x="35178" y="0"/>
                  </a:cubicBezTo>
                  <a:lnTo>
                    <a:pt x="1149" y="22286"/>
                  </a:lnTo>
                  <a:cubicBezTo>
                    <a:pt x="2454" y="24217"/>
                    <a:pt x="1932" y="26827"/>
                    <a:pt x="1" y="28080"/>
                  </a:cubicBezTo>
                  <a:lnTo>
                    <a:pt x="43737" y="94729"/>
                  </a:lnTo>
                  <a:cubicBezTo>
                    <a:pt x="45668" y="93476"/>
                    <a:pt x="48226" y="94050"/>
                    <a:pt x="49478" y="95981"/>
                  </a:cubicBezTo>
                  <a:lnTo>
                    <a:pt x="83455" y="73643"/>
                  </a:lnTo>
                  <a:cubicBezTo>
                    <a:pt x="82985" y="72965"/>
                    <a:pt x="82777" y="72182"/>
                    <a:pt x="82777" y="71347"/>
                  </a:cubicBezTo>
                  <a:close/>
                </a:path>
              </a:pathLst>
            </a:custGeom>
            <a:solidFill>
              <a:schemeClr val="lt1"/>
            </a:solidFill>
            <a:ln w="14350" cap="flat" cmpd="sng">
              <a:solidFill>
                <a:schemeClr val="lt1"/>
              </a:solidFill>
              <a:prstDash val="solid"/>
              <a:miter lim="5219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1658" name="Google Shape;1658;p33"/>
          <p:cNvSpPr txBox="1">
            <a:spLocks noGrp="1"/>
          </p:cNvSpPr>
          <p:nvPr>
            <p:ph type="title"/>
          </p:nvPr>
        </p:nvSpPr>
        <p:spPr>
          <a:xfrm>
            <a:off x="1847701" y="2842805"/>
            <a:ext cx="4220000" cy="1700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600"/>
              <a:buNone/>
              <a:defRPr sz="4800"/>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a:endParaRPr/>
          </a:p>
        </p:txBody>
      </p:sp>
      <p:sp>
        <p:nvSpPr>
          <p:cNvPr id="1659" name="Google Shape;1659;p33"/>
          <p:cNvSpPr txBox="1">
            <a:spLocks noGrp="1"/>
          </p:cNvSpPr>
          <p:nvPr>
            <p:ph type="title" idx="2" hasCustomPrompt="1"/>
          </p:nvPr>
        </p:nvSpPr>
        <p:spPr>
          <a:xfrm>
            <a:off x="3311735" y="981727"/>
            <a:ext cx="1292000" cy="9628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3"/>
              </a:buClr>
              <a:buSzPts val="4900"/>
              <a:buNone/>
              <a:defRPr sz="6667">
                <a:solidFill>
                  <a:schemeClr val="dk1"/>
                </a:solidFill>
              </a:defRPr>
            </a:lvl1pPr>
            <a:lvl2pPr lvl="1" algn="ctr" rtl="0">
              <a:spcBef>
                <a:spcPts val="0"/>
              </a:spcBef>
              <a:spcAft>
                <a:spcPts val="0"/>
              </a:spcAft>
              <a:buClr>
                <a:schemeClr val="accent3"/>
              </a:buClr>
              <a:buSzPts val="4900"/>
              <a:buNone/>
              <a:defRPr sz="6533">
                <a:solidFill>
                  <a:schemeClr val="accent3"/>
                </a:solidFill>
              </a:defRPr>
            </a:lvl2pPr>
            <a:lvl3pPr lvl="2" algn="ctr" rtl="0">
              <a:spcBef>
                <a:spcPts val="0"/>
              </a:spcBef>
              <a:spcAft>
                <a:spcPts val="0"/>
              </a:spcAft>
              <a:buClr>
                <a:schemeClr val="accent3"/>
              </a:buClr>
              <a:buSzPts val="4900"/>
              <a:buNone/>
              <a:defRPr sz="6533">
                <a:solidFill>
                  <a:schemeClr val="accent3"/>
                </a:solidFill>
              </a:defRPr>
            </a:lvl3pPr>
            <a:lvl4pPr lvl="3" algn="ctr" rtl="0">
              <a:spcBef>
                <a:spcPts val="0"/>
              </a:spcBef>
              <a:spcAft>
                <a:spcPts val="0"/>
              </a:spcAft>
              <a:buClr>
                <a:schemeClr val="accent3"/>
              </a:buClr>
              <a:buSzPts val="4900"/>
              <a:buNone/>
              <a:defRPr sz="6533">
                <a:solidFill>
                  <a:schemeClr val="accent3"/>
                </a:solidFill>
              </a:defRPr>
            </a:lvl4pPr>
            <a:lvl5pPr lvl="4" algn="ctr" rtl="0">
              <a:spcBef>
                <a:spcPts val="0"/>
              </a:spcBef>
              <a:spcAft>
                <a:spcPts val="0"/>
              </a:spcAft>
              <a:buClr>
                <a:schemeClr val="accent3"/>
              </a:buClr>
              <a:buSzPts val="4900"/>
              <a:buNone/>
              <a:defRPr sz="6533">
                <a:solidFill>
                  <a:schemeClr val="accent3"/>
                </a:solidFill>
              </a:defRPr>
            </a:lvl5pPr>
            <a:lvl6pPr lvl="5" algn="ctr" rtl="0">
              <a:spcBef>
                <a:spcPts val="0"/>
              </a:spcBef>
              <a:spcAft>
                <a:spcPts val="0"/>
              </a:spcAft>
              <a:buClr>
                <a:schemeClr val="accent3"/>
              </a:buClr>
              <a:buSzPts val="4900"/>
              <a:buNone/>
              <a:defRPr sz="6533">
                <a:solidFill>
                  <a:schemeClr val="accent3"/>
                </a:solidFill>
              </a:defRPr>
            </a:lvl6pPr>
            <a:lvl7pPr lvl="6" algn="ctr" rtl="0">
              <a:spcBef>
                <a:spcPts val="0"/>
              </a:spcBef>
              <a:spcAft>
                <a:spcPts val="0"/>
              </a:spcAft>
              <a:buClr>
                <a:schemeClr val="accent3"/>
              </a:buClr>
              <a:buSzPts val="4900"/>
              <a:buNone/>
              <a:defRPr sz="6533">
                <a:solidFill>
                  <a:schemeClr val="accent3"/>
                </a:solidFill>
              </a:defRPr>
            </a:lvl7pPr>
            <a:lvl8pPr lvl="7" algn="ctr" rtl="0">
              <a:spcBef>
                <a:spcPts val="0"/>
              </a:spcBef>
              <a:spcAft>
                <a:spcPts val="0"/>
              </a:spcAft>
              <a:buClr>
                <a:schemeClr val="accent3"/>
              </a:buClr>
              <a:buSzPts val="4900"/>
              <a:buNone/>
              <a:defRPr sz="6533">
                <a:solidFill>
                  <a:schemeClr val="accent3"/>
                </a:solidFill>
              </a:defRPr>
            </a:lvl8pPr>
            <a:lvl9pPr lvl="8" algn="ctr" rtl="0">
              <a:spcBef>
                <a:spcPts val="0"/>
              </a:spcBef>
              <a:spcAft>
                <a:spcPts val="0"/>
              </a:spcAft>
              <a:buClr>
                <a:schemeClr val="accent3"/>
              </a:buClr>
              <a:buSzPts val="4900"/>
              <a:buNone/>
              <a:defRPr sz="6533">
                <a:solidFill>
                  <a:schemeClr val="accent3"/>
                </a:solidFill>
              </a:defRPr>
            </a:lvl9pPr>
          </a:lstStyle>
          <a:p>
            <a:r>
              <a:t>xx%</a:t>
            </a:r>
          </a:p>
        </p:txBody>
      </p:sp>
      <p:sp>
        <p:nvSpPr>
          <p:cNvPr id="1660" name="Google Shape;1660;p33"/>
          <p:cNvSpPr txBox="1">
            <a:spLocks noGrp="1"/>
          </p:cNvSpPr>
          <p:nvPr>
            <p:ph type="subTitle" idx="1"/>
          </p:nvPr>
        </p:nvSpPr>
        <p:spPr>
          <a:xfrm>
            <a:off x="1964135" y="4479105"/>
            <a:ext cx="3987200" cy="781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600"/>
              <a:buNone/>
              <a:defRPr sz="2133"/>
            </a:lvl1pPr>
            <a:lvl2pPr lvl="1" algn="ctr" rtl="0">
              <a:lnSpc>
                <a:spcPct val="100000"/>
              </a:lnSpc>
              <a:spcBef>
                <a:spcPts val="0"/>
              </a:spcBef>
              <a:spcAft>
                <a:spcPts val="0"/>
              </a:spcAft>
              <a:buSzPts val="1600"/>
              <a:buNone/>
              <a:defRPr sz="2133"/>
            </a:lvl2pPr>
            <a:lvl3pPr lvl="2" algn="ctr" rtl="0">
              <a:lnSpc>
                <a:spcPct val="100000"/>
              </a:lnSpc>
              <a:spcBef>
                <a:spcPts val="0"/>
              </a:spcBef>
              <a:spcAft>
                <a:spcPts val="0"/>
              </a:spcAft>
              <a:buSzPts val="1600"/>
              <a:buNone/>
              <a:defRPr sz="2133"/>
            </a:lvl3pPr>
            <a:lvl4pPr lvl="3" algn="ctr" rtl="0">
              <a:lnSpc>
                <a:spcPct val="100000"/>
              </a:lnSpc>
              <a:spcBef>
                <a:spcPts val="0"/>
              </a:spcBef>
              <a:spcAft>
                <a:spcPts val="0"/>
              </a:spcAft>
              <a:buSzPts val="1600"/>
              <a:buNone/>
              <a:defRPr sz="2133"/>
            </a:lvl4pPr>
            <a:lvl5pPr lvl="4" algn="ctr" rtl="0">
              <a:lnSpc>
                <a:spcPct val="100000"/>
              </a:lnSpc>
              <a:spcBef>
                <a:spcPts val="0"/>
              </a:spcBef>
              <a:spcAft>
                <a:spcPts val="0"/>
              </a:spcAft>
              <a:buSzPts val="1600"/>
              <a:buNone/>
              <a:defRPr sz="2133"/>
            </a:lvl5pPr>
            <a:lvl6pPr lvl="5" algn="ctr" rtl="0">
              <a:lnSpc>
                <a:spcPct val="100000"/>
              </a:lnSpc>
              <a:spcBef>
                <a:spcPts val="0"/>
              </a:spcBef>
              <a:spcAft>
                <a:spcPts val="0"/>
              </a:spcAft>
              <a:buSzPts val="1600"/>
              <a:buNone/>
              <a:defRPr sz="2133"/>
            </a:lvl6pPr>
            <a:lvl7pPr lvl="6" algn="ctr" rtl="0">
              <a:lnSpc>
                <a:spcPct val="100000"/>
              </a:lnSpc>
              <a:spcBef>
                <a:spcPts val="0"/>
              </a:spcBef>
              <a:spcAft>
                <a:spcPts val="0"/>
              </a:spcAft>
              <a:buSzPts val="1600"/>
              <a:buNone/>
              <a:defRPr sz="2133"/>
            </a:lvl7pPr>
            <a:lvl8pPr lvl="7" algn="ctr" rtl="0">
              <a:lnSpc>
                <a:spcPct val="100000"/>
              </a:lnSpc>
              <a:spcBef>
                <a:spcPts val="0"/>
              </a:spcBef>
              <a:spcAft>
                <a:spcPts val="0"/>
              </a:spcAft>
              <a:buSzPts val="1600"/>
              <a:buNone/>
              <a:defRPr sz="2133"/>
            </a:lvl8pPr>
            <a:lvl9pPr lvl="8" algn="ctr" rtl="0">
              <a:lnSpc>
                <a:spcPct val="100000"/>
              </a:lnSpc>
              <a:spcBef>
                <a:spcPts val="0"/>
              </a:spcBef>
              <a:spcAft>
                <a:spcPts val="0"/>
              </a:spcAft>
              <a:buSzPts val="1600"/>
              <a:buNone/>
              <a:defRPr sz="2133"/>
            </a:lvl9pPr>
          </a:lstStyle>
          <a:p>
            <a:endParaRPr/>
          </a:p>
        </p:txBody>
      </p:sp>
    </p:spTree>
    <p:extLst>
      <p:ext uri="{BB962C8B-B14F-4D97-AF65-F5344CB8AC3E}">
        <p14:creationId xmlns:p14="http://schemas.microsoft.com/office/powerpoint/2010/main" val="3630106657"/>
      </p:ext>
    </p:extLst>
  </p:cSld>
  <p:clrMapOvr>
    <a:masterClrMapping/>
  </p:clrMapOvr>
</p:sldLayout>
</file>

<file path=ppt/slideLayouts/slideLayout231.xml><?xml version="1.0" encoding="utf-8"?>
<p:sldLayout xmlns:a="http://schemas.openxmlformats.org/drawingml/2006/main" xmlns:r="http://schemas.openxmlformats.org/officeDocument/2006/relationships" xmlns:p="http://schemas.openxmlformats.org/presentationml/2006/main" matchingName="Background">
  <p:cSld name="Background">
    <p:spTree>
      <p:nvGrpSpPr>
        <p:cNvPr id="1" name="Shape 1743"/>
        <p:cNvGrpSpPr/>
        <p:nvPr/>
      </p:nvGrpSpPr>
      <p:grpSpPr>
        <a:xfrm>
          <a:off x="0" y="0"/>
          <a:ext cx="0" cy="0"/>
          <a:chOff x="0" y="0"/>
          <a:chExt cx="0" cy="0"/>
        </a:xfrm>
      </p:grpSpPr>
      <p:pic>
        <p:nvPicPr>
          <p:cNvPr id="1744" name="Google Shape;1744;p35"/>
          <p:cNvPicPr preferRelativeResize="0"/>
          <p:nvPr/>
        </p:nvPicPr>
        <p:blipFill>
          <a:blip r:embed="rId2">
            <a:alphaModFix/>
          </a:blip>
          <a:stretch>
            <a:fillRect/>
          </a:stretch>
        </p:blipFill>
        <p:spPr>
          <a:xfrm>
            <a:off x="-75466" y="-36433"/>
            <a:ext cx="12342935" cy="7005332"/>
          </a:xfrm>
          <a:prstGeom prst="rect">
            <a:avLst/>
          </a:prstGeom>
          <a:noFill/>
          <a:ln>
            <a:noFill/>
          </a:ln>
        </p:spPr>
      </p:pic>
      <p:grpSp>
        <p:nvGrpSpPr>
          <p:cNvPr id="1745" name="Google Shape;1745;p35"/>
          <p:cNvGrpSpPr/>
          <p:nvPr/>
        </p:nvGrpSpPr>
        <p:grpSpPr>
          <a:xfrm rot="963590" flipH="1">
            <a:off x="-349027" y="-1010629"/>
            <a:ext cx="3524885" cy="2844709"/>
            <a:chOff x="-729163" y="3851975"/>
            <a:chExt cx="2464103" cy="1988620"/>
          </a:xfrm>
        </p:grpSpPr>
        <p:sp>
          <p:nvSpPr>
            <p:cNvPr id="1746" name="Google Shape;1746;p35"/>
            <p:cNvSpPr/>
            <p:nvPr/>
          </p:nvSpPr>
          <p:spPr>
            <a:xfrm rot="363082">
              <a:off x="-642946" y="3967874"/>
              <a:ext cx="2291669" cy="1756822"/>
            </a:xfrm>
            <a:custGeom>
              <a:avLst/>
              <a:gdLst/>
              <a:ahLst/>
              <a:cxnLst/>
              <a:rect l="l" t="t" r="r" b="b"/>
              <a:pathLst>
                <a:path w="73153" h="56080" extrusionOk="0">
                  <a:moveTo>
                    <a:pt x="12829" y="0"/>
                  </a:moveTo>
                  <a:cubicBezTo>
                    <a:pt x="12663" y="0"/>
                    <a:pt x="12517" y="100"/>
                    <a:pt x="12443" y="272"/>
                  </a:cubicBezTo>
                  <a:lnTo>
                    <a:pt x="101" y="32729"/>
                  </a:lnTo>
                  <a:cubicBezTo>
                    <a:pt x="1" y="32929"/>
                    <a:pt x="134" y="33196"/>
                    <a:pt x="334" y="33262"/>
                  </a:cubicBezTo>
                  <a:lnTo>
                    <a:pt x="60143" y="56045"/>
                  </a:lnTo>
                  <a:cubicBezTo>
                    <a:pt x="60198" y="56069"/>
                    <a:pt x="60253" y="56079"/>
                    <a:pt x="60306" y="56079"/>
                  </a:cubicBezTo>
                  <a:cubicBezTo>
                    <a:pt x="60479" y="56079"/>
                    <a:pt x="60634" y="55965"/>
                    <a:pt x="60711" y="55812"/>
                  </a:cubicBezTo>
                  <a:lnTo>
                    <a:pt x="73053" y="23355"/>
                  </a:lnTo>
                  <a:cubicBezTo>
                    <a:pt x="73153" y="23155"/>
                    <a:pt x="73053" y="22888"/>
                    <a:pt x="72819" y="22822"/>
                  </a:cubicBezTo>
                  <a:lnTo>
                    <a:pt x="13010" y="39"/>
                  </a:lnTo>
                  <a:cubicBezTo>
                    <a:pt x="12949" y="13"/>
                    <a:pt x="12888" y="0"/>
                    <a:pt x="1282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47" name="Google Shape;1747;p35"/>
            <p:cNvSpPr/>
            <p:nvPr/>
          </p:nvSpPr>
          <p:spPr>
            <a:xfrm rot="363082">
              <a:off x="792956" y="4622556"/>
              <a:ext cx="778540" cy="1132818"/>
            </a:xfrm>
            <a:custGeom>
              <a:avLst/>
              <a:gdLst/>
              <a:ahLst/>
              <a:cxnLst/>
              <a:rect l="l" t="t" r="r" b="b"/>
              <a:pathLst>
                <a:path w="24852" h="36161" extrusionOk="0">
                  <a:moveTo>
                    <a:pt x="11909" y="1"/>
                  </a:moveTo>
                  <a:lnTo>
                    <a:pt x="0" y="31223"/>
                  </a:lnTo>
                  <a:lnTo>
                    <a:pt x="12943" y="36160"/>
                  </a:lnTo>
                  <a:lnTo>
                    <a:pt x="24851" y="4904"/>
                  </a:lnTo>
                  <a:lnTo>
                    <a:pt x="11909"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48" name="Google Shape;1748;p35"/>
            <p:cNvSpPr/>
            <p:nvPr/>
          </p:nvSpPr>
          <p:spPr>
            <a:xfrm rot="363082">
              <a:off x="289098" y="4363311"/>
              <a:ext cx="1166244" cy="1323976"/>
            </a:xfrm>
            <a:custGeom>
              <a:avLst/>
              <a:gdLst/>
              <a:ahLst/>
              <a:cxnLst/>
              <a:rect l="l" t="t" r="r" b="b"/>
              <a:pathLst>
                <a:path w="37228" h="42263" extrusionOk="0">
                  <a:moveTo>
                    <a:pt x="13388" y="0"/>
                  </a:moveTo>
                  <a:cubicBezTo>
                    <a:pt x="12947" y="0"/>
                    <a:pt x="12544" y="279"/>
                    <a:pt x="12376" y="699"/>
                  </a:cubicBezTo>
                  <a:lnTo>
                    <a:pt x="6272" y="16711"/>
                  </a:lnTo>
                  <a:lnTo>
                    <a:pt x="201" y="32722"/>
                  </a:lnTo>
                  <a:cubicBezTo>
                    <a:pt x="1" y="33189"/>
                    <a:pt x="201" y="33756"/>
                    <a:pt x="668" y="34023"/>
                  </a:cubicBezTo>
                  <a:cubicBezTo>
                    <a:pt x="4271" y="35924"/>
                    <a:pt x="7973" y="37659"/>
                    <a:pt x="11743" y="39160"/>
                  </a:cubicBezTo>
                  <a:cubicBezTo>
                    <a:pt x="17146" y="41262"/>
                    <a:pt x="24952" y="42262"/>
                    <a:pt x="24952" y="42262"/>
                  </a:cubicBezTo>
                  <a:lnTo>
                    <a:pt x="31090" y="26151"/>
                  </a:lnTo>
                  <a:lnTo>
                    <a:pt x="37227" y="10039"/>
                  </a:lnTo>
                  <a:cubicBezTo>
                    <a:pt x="37227" y="10039"/>
                    <a:pt x="30756" y="5636"/>
                    <a:pt x="25319" y="3568"/>
                  </a:cubicBezTo>
                  <a:cubicBezTo>
                    <a:pt x="21483" y="2167"/>
                    <a:pt x="17580" y="999"/>
                    <a:pt x="13644" y="32"/>
                  </a:cubicBezTo>
                  <a:cubicBezTo>
                    <a:pt x="13558" y="11"/>
                    <a:pt x="13472" y="0"/>
                    <a:pt x="13388" y="0"/>
                  </a:cubicBezTo>
                  <a:close/>
                </a:path>
              </a:pathLst>
            </a:custGeom>
            <a:solidFill>
              <a:schemeClr val="l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49" name="Google Shape;1749;p35"/>
            <p:cNvSpPr/>
            <p:nvPr/>
          </p:nvSpPr>
          <p:spPr>
            <a:xfrm rot="363082">
              <a:off x="1066041" y="4735131"/>
              <a:ext cx="399201" cy="988588"/>
            </a:xfrm>
            <a:custGeom>
              <a:avLst/>
              <a:gdLst/>
              <a:ahLst/>
              <a:cxnLst/>
              <a:rect l="l" t="t" r="r" b="b"/>
              <a:pathLst>
                <a:path w="12743" h="31557" extrusionOk="0">
                  <a:moveTo>
                    <a:pt x="11909" y="1"/>
                  </a:moveTo>
                  <a:lnTo>
                    <a:pt x="0" y="31257"/>
                  </a:lnTo>
                  <a:lnTo>
                    <a:pt x="834" y="31557"/>
                  </a:lnTo>
                  <a:lnTo>
                    <a:pt x="12743" y="334"/>
                  </a:lnTo>
                  <a:lnTo>
                    <a:pt x="11909"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50" name="Google Shape;1750;p35"/>
            <p:cNvSpPr/>
            <p:nvPr/>
          </p:nvSpPr>
          <p:spPr>
            <a:xfrm rot="363082">
              <a:off x="1086646" y="4743259"/>
              <a:ext cx="390836" cy="979190"/>
            </a:xfrm>
            <a:custGeom>
              <a:avLst/>
              <a:gdLst/>
              <a:ahLst/>
              <a:cxnLst/>
              <a:rect l="l" t="t" r="r" b="b"/>
              <a:pathLst>
                <a:path w="12476" h="31257" extrusionOk="0">
                  <a:moveTo>
                    <a:pt x="12042" y="1"/>
                  </a:moveTo>
                  <a:lnTo>
                    <a:pt x="0" y="31090"/>
                  </a:lnTo>
                  <a:lnTo>
                    <a:pt x="434" y="31256"/>
                  </a:lnTo>
                  <a:lnTo>
                    <a:pt x="12476" y="167"/>
                  </a:lnTo>
                  <a:lnTo>
                    <a:pt x="12042"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51" name="Google Shape;1751;p35"/>
            <p:cNvSpPr/>
            <p:nvPr/>
          </p:nvSpPr>
          <p:spPr>
            <a:xfrm rot="363082">
              <a:off x="-564252" y="3933299"/>
              <a:ext cx="778540" cy="1133852"/>
            </a:xfrm>
            <a:custGeom>
              <a:avLst/>
              <a:gdLst/>
              <a:ahLst/>
              <a:cxnLst/>
              <a:rect l="l" t="t" r="r" b="b"/>
              <a:pathLst>
                <a:path w="24852" h="36194" extrusionOk="0">
                  <a:moveTo>
                    <a:pt x="11909" y="1"/>
                  </a:moveTo>
                  <a:lnTo>
                    <a:pt x="0" y="31256"/>
                  </a:lnTo>
                  <a:lnTo>
                    <a:pt x="12943" y="36193"/>
                  </a:lnTo>
                  <a:lnTo>
                    <a:pt x="24851" y="4937"/>
                  </a:lnTo>
                  <a:lnTo>
                    <a:pt x="11909"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52" name="Google Shape;1752;p35"/>
            <p:cNvSpPr/>
            <p:nvPr/>
          </p:nvSpPr>
          <p:spPr>
            <a:xfrm rot="363082">
              <a:off x="-449612" y="4006479"/>
              <a:ext cx="1166244" cy="1323004"/>
            </a:xfrm>
            <a:custGeom>
              <a:avLst/>
              <a:gdLst/>
              <a:ahLst/>
              <a:cxnLst/>
              <a:rect l="l" t="t" r="r" b="b"/>
              <a:pathLst>
                <a:path w="37228" h="42232" extrusionOk="0">
                  <a:moveTo>
                    <a:pt x="12243" y="0"/>
                  </a:moveTo>
                  <a:lnTo>
                    <a:pt x="6105" y="16112"/>
                  </a:lnTo>
                  <a:lnTo>
                    <a:pt x="1" y="32190"/>
                  </a:lnTo>
                  <a:cubicBezTo>
                    <a:pt x="1" y="32190"/>
                    <a:pt x="6506" y="36593"/>
                    <a:pt x="11909" y="38694"/>
                  </a:cubicBezTo>
                  <a:cubicBezTo>
                    <a:pt x="15745" y="40062"/>
                    <a:pt x="19648" y="41230"/>
                    <a:pt x="23584" y="42197"/>
                  </a:cubicBezTo>
                  <a:cubicBezTo>
                    <a:pt x="23677" y="42220"/>
                    <a:pt x="23769" y="42231"/>
                    <a:pt x="23859" y="42231"/>
                  </a:cubicBezTo>
                  <a:cubicBezTo>
                    <a:pt x="24293" y="42231"/>
                    <a:pt x="24686" y="41977"/>
                    <a:pt x="24852" y="41563"/>
                  </a:cubicBezTo>
                  <a:lnTo>
                    <a:pt x="30923" y="25552"/>
                  </a:lnTo>
                  <a:lnTo>
                    <a:pt x="37027" y="9540"/>
                  </a:lnTo>
                  <a:cubicBezTo>
                    <a:pt x="37227" y="9040"/>
                    <a:pt x="37027" y="8473"/>
                    <a:pt x="36560" y="8239"/>
                  </a:cubicBezTo>
                  <a:cubicBezTo>
                    <a:pt x="32958" y="6305"/>
                    <a:pt x="29255" y="4603"/>
                    <a:pt x="25486" y="3069"/>
                  </a:cubicBezTo>
                  <a:cubicBezTo>
                    <a:pt x="20049" y="1001"/>
                    <a:pt x="12243" y="0"/>
                    <a:pt x="12243" y="0"/>
                  </a:cubicBezTo>
                  <a:close/>
                </a:path>
              </a:pathLst>
            </a:custGeom>
            <a:solidFill>
              <a:schemeClr val="l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53" name="Google Shape;1753;p35"/>
            <p:cNvSpPr/>
            <p:nvPr/>
          </p:nvSpPr>
          <p:spPr>
            <a:xfrm rot="363082">
              <a:off x="-458078" y="3966041"/>
              <a:ext cx="400266" cy="988588"/>
            </a:xfrm>
            <a:custGeom>
              <a:avLst/>
              <a:gdLst/>
              <a:ahLst/>
              <a:cxnLst/>
              <a:rect l="l" t="t" r="r" b="b"/>
              <a:pathLst>
                <a:path w="12777" h="31557" extrusionOk="0">
                  <a:moveTo>
                    <a:pt x="11909" y="0"/>
                  </a:moveTo>
                  <a:lnTo>
                    <a:pt x="1" y="31223"/>
                  </a:lnTo>
                  <a:lnTo>
                    <a:pt x="868" y="31556"/>
                  </a:lnTo>
                  <a:lnTo>
                    <a:pt x="12777" y="300"/>
                  </a:lnTo>
                  <a:lnTo>
                    <a:pt x="1190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54" name="Google Shape;1754;p35"/>
            <p:cNvSpPr/>
            <p:nvPr/>
          </p:nvSpPr>
          <p:spPr>
            <a:xfrm rot="363082">
              <a:off x="-486520" y="3948733"/>
              <a:ext cx="386701" cy="983356"/>
            </a:xfrm>
            <a:custGeom>
              <a:avLst/>
              <a:gdLst/>
              <a:ahLst/>
              <a:cxnLst/>
              <a:rect l="l" t="t" r="r" b="b"/>
              <a:pathLst>
                <a:path w="12344" h="31390" extrusionOk="0">
                  <a:moveTo>
                    <a:pt x="11909" y="0"/>
                  </a:moveTo>
                  <a:lnTo>
                    <a:pt x="1" y="31223"/>
                  </a:lnTo>
                  <a:lnTo>
                    <a:pt x="435" y="31389"/>
                  </a:lnTo>
                  <a:lnTo>
                    <a:pt x="12343" y="167"/>
                  </a:lnTo>
                  <a:lnTo>
                    <a:pt x="1190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55" name="Google Shape;1755;p35"/>
            <p:cNvSpPr/>
            <p:nvPr/>
          </p:nvSpPr>
          <p:spPr>
            <a:xfrm rot="363082">
              <a:off x="-536791" y="3924334"/>
              <a:ext cx="403367" cy="990687"/>
            </a:xfrm>
            <a:custGeom>
              <a:avLst/>
              <a:gdLst/>
              <a:ahLst/>
              <a:cxnLst/>
              <a:rect l="l" t="t" r="r" b="b"/>
              <a:pathLst>
                <a:path w="12876" h="31624" extrusionOk="0">
                  <a:moveTo>
                    <a:pt x="11909" y="0"/>
                  </a:moveTo>
                  <a:lnTo>
                    <a:pt x="0" y="31223"/>
                  </a:lnTo>
                  <a:lnTo>
                    <a:pt x="967" y="31623"/>
                  </a:lnTo>
                  <a:lnTo>
                    <a:pt x="12876" y="367"/>
                  </a:lnTo>
                  <a:lnTo>
                    <a:pt x="1190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56" name="Google Shape;1756;p35"/>
            <p:cNvSpPr/>
            <p:nvPr/>
          </p:nvSpPr>
          <p:spPr>
            <a:xfrm rot="363082">
              <a:off x="633267" y="4549023"/>
              <a:ext cx="365775" cy="364741"/>
            </a:xfrm>
            <a:custGeom>
              <a:avLst/>
              <a:gdLst/>
              <a:ahLst/>
              <a:cxnLst/>
              <a:rect l="l" t="t" r="r" b="b"/>
              <a:pathLst>
                <a:path w="11676" h="11643" fill="none" extrusionOk="0">
                  <a:moveTo>
                    <a:pt x="3237" y="1"/>
                  </a:moveTo>
                  <a:lnTo>
                    <a:pt x="11676" y="3203"/>
                  </a:lnTo>
                  <a:lnTo>
                    <a:pt x="8440" y="11643"/>
                  </a:lnTo>
                  <a:lnTo>
                    <a:pt x="1" y="8407"/>
                  </a:lnTo>
                  <a:close/>
                </a:path>
              </a:pathLst>
            </a:custGeom>
            <a:noFill/>
            <a:ln w="19050"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57" name="Google Shape;1757;p35"/>
            <p:cNvSpPr/>
            <p:nvPr/>
          </p:nvSpPr>
          <p:spPr>
            <a:xfrm rot="363082">
              <a:off x="-56388" y="4232909"/>
              <a:ext cx="499541" cy="423260"/>
            </a:xfrm>
            <a:custGeom>
              <a:avLst/>
              <a:gdLst/>
              <a:ahLst/>
              <a:cxnLst/>
              <a:rect l="l" t="t" r="r" b="b"/>
              <a:pathLst>
                <a:path w="15946" h="13511" fill="none" extrusionOk="0">
                  <a:moveTo>
                    <a:pt x="3303" y="1"/>
                  </a:moveTo>
                  <a:lnTo>
                    <a:pt x="15945" y="4804"/>
                  </a:lnTo>
                  <a:moveTo>
                    <a:pt x="2769" y="1435"/>
                  </a:moveTo>
                  <a:lnTo>
                    <a:pt x="15378" y="6272"/>
                  </a:lnTo>
                  <a:moveTo>
                    <a:pt x="2202" y="2903"/>
                  </a:moveTo>
                  <a:lnTo>
                    <a:pt x="14845" y="7740"/>
                  </a:lnTo>
                  <a:moveTo>
                    <a:pt x="14277" y="9174"/>
                  </a:moveTo>
                  <a:lnTo>
                    <a:pt x="1635" y="4337"/>
                  </a:lnTo>
                  <a:moveTo>
                    <a:pt x="1101" y="5805"/>
                  </a:moveTo>
                  <a:lnTo>
                    <a:pt x="13710" y="10608"/>
                  </a:lnTo>
                  <a:moveTo>
                    <a:pt x="534" y="7239"/>
                  </a:moveTo>
                  <a:lnTo>
                    <a:pt x="13177" y="12076"/>
                  </a:lnTo>
                  <a:moveTo>
                    <a:pt x="1" y="8707"/>
                  </a:moveTo>
                  <a:lnTo>
                    <a:pt x="12643" y="13511"/>
                  </a:lnTo>
                </a:path>
              </a:pathLst>
            </a:custGeom>
            <a:noFill/>
            <a:ln w="19050"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58" name="Google Shape;1758;p35"/>
            <p:cNvSpPr/>
            <p:nvPr/>
          </p:nvSpPr>
          <p:spPr>
            <a:xfrm rot="363082">
              <a:off x="940056" y="4735937"/>
              <a:ext cx="406531" cy="311454"/>
            </a:xfrm>
            <a:custGeom>
              <a:avLst/>
              <a:gdLst/>
              <a:ahLst/>
              <a:cxnLst/>
              <a:rect l="l" t="t" r="r" b="b"/>
              <a:pathLst>
                <a:path w="12977" h="9942" fill="none" extrusionOk="0">
                  <a:moveTo>
                    <a:pt x="12977" y="3903"/>
                  </a:moveTo>
                  <a:lnTo>
                    <a:pt x="2670" y="1"/>
                  </a:lnTo>
                  <a:moveTo>
                    <a:pt x="2002" y="1769"/>
                  </a:moveTo>
                  <a:lnTo>
                    <a:pt x="12276" y="5671"/>
                  </a:lnTo>
                  <a:moveTo>
                    <a:pt x="1335" y="3503"/>
                  </a:moveTo>
                  <a:lnTo>
                    <a:pt x="11609" y="7439"/>
                  </a:lnTo>
                  <a:moveTo>
                    <a:pt x="668" y="5271"/>
                  </a:moveTo>
                  <a:lnTo>
                    <a:pt x="10942" y="9174"/>
                  </a:lnTo>
                  <a:moveTo>
                    <a:pt x="7706" y="9941"/>
                  </a:moveTo>
                  <a:lnTo>
                    <a:pt x="1" y="7006"/>
                  </a:lnTo>
                </a:path>
              </a:pathLst>
            </a:custGeom>
            <a:noFill/>
            <a:ln w="19050"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59" name="Google Shape;1759;p35"/>
            <p:cNvSpPr/>
            <p:nvPr/>
          </p:nvSpPr>
          <p:spPr>
            <a:xfrm rot="363082">
              <a:off x="407066" y="4979342"/>
              <a:ext cx="760778" cy="501609"/>
            </a:xfrm>
            <a:custGeom>
              <a:avLst/>
              <a:gdLst/>
              <a:ahLst/>
              <a:cxnLst/>
              <a:rect l="l" t="t" r="r" b="b"/>
              <a:pathLst>
                <a:path w="24285" h="16012" fill="none" extrusionOk="0">
                  <a:moveTo>
                    <a:pt x="24285" y="6772"/>
                  </a:moveTo>
                  <a:lnTo>
                    <a:pt x="6472" y="0"/>
                  </a:lnTo>
                  <a:moveTo>
                    <a:pt x="3136" y="1067"/>
                  </a:moveTo>
                  <a:lnTo>
                    <a:pt x="23517" y="8806"/>
                  </a:lnTo>
                  <a:moveTo>
                    <a:pt x="2336" y="3069"/>
                  </a:moveTo>
                  <a:lnTo>
                    <a:pt x="22717" y="10841"/>
                  </a:lnTo>
                  <a:moveTo>
                    <a:pt x="1568" y="5137"/>
                  </a:moveTo>
                  <a:lnTo>
                    <a:pt x="21950" y="12909"/>
                  </a:lnTo>
                  <a:moveTo>
                    <a:pt x="801" y="7172"/>
                  </a:moveTo>
                  <a:lnTo>
                    <a:pt x="21182" y="14944"/>
                  </a:lnTo>
                  <a:moveTo>
                    <a:pt x="1" y="9240"/>
                  </a:moveTo>
                  <a:lnTo>
                    <a:pt x="17847" y="16011"/>
                  </a:lnTo>
                </a:path>
              </a:pathLst>
            </a:custGeom>
            <a:noFill/>
            <a:ln w="19050"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760" name="Google Shape;1760;p35"/>
          <p:cNvGrpSpPr/>
          <p:nvPr/>
        </p:nvGrpSpPr>
        <p:grpSpPr>
          <a:xfrm rot="3429524">
            <a:off x="-397309" y="776456"/>
            <a:ext cx="2437039" cy="2565205"/>
            <a:chOff x="1526600" y="450800"/>
            <a:chExt cx="4540675" cy="4779475"/>
          </a:xfrm>
        </p:grpSpPr>
        <p:sp>
          <p:nvSpPr>
            <p:cNvPr id="1761" name="Google Shape;1761;p35"/>
            <p:cNvSpPr/>
            <p:nvPr/>
          </p:nvSpPr>
          <p:spPr>
            <a:xfrm>
              <a:off x="1610100" y="473575"/>
              <a:ext cx="4457175" cy="4689450"/>
            </a:xfrm>
            <a:custGeom>
              <a:avLst/>
              <a:gdLst/>
              <a:ahLst/>
              <a:cxnLst/>
              <a:rect l="l" t="t" r="r" b="b"/>
              <a:pathLst>
                <a:path w="178287" h="187578" extrusionOk="0">
                  <a:moveTo>
                    <a:pt x="95602" y="1"/>
                  </a:moveTo>
                  <a:cubicBezTo>
                    <a:pt x="95141" y="1"/>
                    <a:pt x="94676" y="129"/>
                    <a:pt x="94258" y="394"/>
                  </a:cubicBezTo>
                  <a:lnTo>
                    <a:pt x="0" y="63859"/>
                  </a:lnTo>
                  <a:lnTo>
                    <a:pt x="79645" y="185257"/>
                  </a:lnTo>
                  <a:cubicBezTo>
                    <a:pt x="80631" y="186769"/>
                    <a:pt x="82280" y="187578"/>
                    <a:pt x="83965" y="187578"/>
                  </a:cubicBezTo>
                  <a:cubicBezTo>
                    <a:pt x="84955" y="187578"/>
                    <a:pt x="85959" y="187298"/>
                    <a:pt x="86847" y="186719"/>
                  </a:cubicBezTo>
                  <a:lnTo>
                    <a:pt x="176826" y="126176"/>
                  </a:lnTo>
                  <a:cubicBezTo>
                    <a:pt x="177974" y="125393"/>
                    <a:pt x="178287" y="123880"/>
                    <a:pt x="177504" y="122732"/>
                  </a:cubicBezTo>
                  <a:lnTo>
                    <a:pt x="97703" y="1125"/>
                  </a:lnTo>
                  <a:cubicBezTo>
                    <a:pt x="97205" y="394"/>
                    <a:pt x="96410" y="1"/>
                    <a:pt x="9560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62" name="Google Shape;1762;p35"/>
            <p:cNvSpPr/>
            <p:nvPr/>
          </p:nvSpPr>
          <p:spPr>
            <a:xfrm>
              <a:off x="1616625" y="450800"/>
              <a:ext cx="4391950" cy="4645025"/>
            </a:xfrm>
            <a:custGeom>
              <a:avLst/>
              <a:gdLst/>
              <a:ahLst/>
              <a:cxnLst/>
              <a:rect l="l" t="t" r="r" b="b"/>
              <a:pathLst>
                <a:path w="175678" h="185801" extrusionOk="0">
                  <a:moveTo>
                    <a:pt x="93162" y="0"/>
                  </a:moveTo>
                  <a:lnTo>
                    <a:pt x="0" y="61587"/>
                  </a:lnTo>
                  <a:lnTo>
                    <a:pt x="80323" y="184028"/>
                  </a:lnTo>
                  <a:cubicBezTo>
                    <a:pt x="81085" y="185187"/>
                    <a:pt x="82329" y="185800"/>
                    <a:pt x="83604" y="185800"/>
                  </a:cubicBezTo>
                  <a:cubicBezTo>
                    <a:pt x="84339" y="185800"/>
                    <a:pt x="85083" y="185597"/>
                    <a:pt x="85751" y="185177"/>
                  </a:cubicBezTo>
                  <a:lnTo>
                    <a:pt x="175677" y="125782"/>
                  </a:lnTo>
                  <a:lnTo>
                    <a:pt x="93162" y="0"/>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63" name="Google Shape;1763;p35"/>
            <p:cNvSpPr/>
            <p:nvPr/>
          </p:nvSpPr>
          <p:spPr>
            <a:xfrm>
              <a:off x="3931325" y="462525"/>
              <a:ext cx="2064200" cy="3145900"/>
            </a:xfrm>
            <a:custGeom>
              <a:avLst/>
              <a:gdLst/>
              <a:ahLst/>
              <a:cxnLst/>
              <a:rect l="l" t="t" r="r" b="b"/>
              <a:pathLst>
                <a:path w="82568" h="125836" fill="none" extrusionOk="0">
                  <a:moveTo>
                    <a:pt x="0" y="1"/>
                  </a:moveTo>
                  <a:lnTo>
                    <a:pt x="82567" y="125835"/>
                  </a:lnTo>
                </a:path>
              </a:pathLst>
            </a:custGeom>
            <a:noFill/>
            <a:ln w="11750" cap="flat" cmpd="sng">
              <a:solidFill>
                <a:schemeClr val="dk1"/>
              </a:solidFill>
              <a:prstDash val="solid"/>
              <a:miter lim="5219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64" name="Google Shape;1764;p35"/>
            <p:cNvSpPr/>
            <p:nvPr/>
          </p:nvSpPr>
          <p:spPr>
            <a:xfrm>
              <a:off x="3898700" y="482100"/>
              <a:ext cx="2065500" cy="3145900"/>
            </a:xfrm>
            <a:custGeom>
              <a:avLst/>
              <a:gdLst/>
              <a:ahLst/>
              <a:cxnLst/>
              <a:rect l="l" t="t" r="r" b="b"/>
              <a:pathLst>
                <a:path w="82620" h="125836" fill="none" extrusionOk="0">
                  <a:moveTo>
                    <a:pt x="1" y="1"/>
                  </a:moveTo>
                  <a:lnTo>
                    <a:pt x="82620" y="125835"/>
                  </a:lnTo>
                </a:path>
              </a:pathLst>
            </a:custGeom>
            <a:noFill/>
            <a:ln w="11750" cap="flat" cmpd="sng">
              <a:solidFill>
                <a:schemeClr val="dk1"/>
              </a:solidFill>
              <a:prstDash val="solid"/>
              <a:miter lim="5219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65" name="Google Shape;1765;p35"/>
            <p:cNvSpPr/>
            <p:nvPr/>
          </p:nvSpPr>
          <p:spPr>
            <a:xfrm>
              <a:off x="3742125" y="4138150"/>
              <a:ext cx="842925" cy="1092125"/>
            </a:xfrm>
            <a:custGeom>
              <a:avLst/>
              <a:gdLst/>
              <a:ahLst/>
              <a:cxnLst/>
              <a:rect l="l" t="t" r="r" b="b"/>
              <a:pathLst>
                <a:path w="33717" h="43685" extrusionOk="0">
                  <a:moveTo>
                    <a:pt x="9604" y="0"/>
                  </a:moveTo>
                  <a:lnTo>
                    <a:pt x="1" y="6159"/>
                  </a:lnTo>
                  <a:lnTo>
                    <a:pt x="24113" y="43685"/>
                  </a:lnTo>
                  <a:lnTo>
                    <a:pt x="25679" y="35595"/>
                  </a:lnTo>
                  <a:lnTo>
                    <a:pt x="33716" y="37526"/>
                  </a:lnTo>
                  <a:lnTo>
                    <a:pt x="9604"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66" name="Google Shape;1766;p35"/>
            <p:cNvSpPr/>
            <p:nvPr/>
          </p:nvSpPr>
          <p:spPr>
            <a:xfrm>
              <a:off x="1526600" y="464775"/>
              <a:ext cx="4343675" cy="4627200"/>
            </a:xfrm>
            <a:custGeom>
              <a:avLst/>
              <a:gdLst/>
              <a:ahLst/>
              <a:cxnLst/>
              <a:rect l="l" t="t" r="r" b="b"/>
              <a:pathLst>
                <a:path w="173747" h="185088" extrusionOk="0">
                  <a:moveTo>
                    <a:pt x="91115" y="1"/>
                  </a:moveTo>
                  <a:cubicBezTo>
                    <a:pt x="90634" y="1"/>
                    <a:pt x="90147" y="140"/>
                    <a:pt x="89718" y="433"/>
                  </a:cubicBezTo>
                  <a:lnTo>
                    <a:pt x="0" y="59357"/>
                  </a:lnTo>
                  <a:lnTo>
                    <a:pt x="82515" y="185087"/>
                  </a:lnTo>
                  <a:lnTo>
                    <a:pt x="172285" y="126163"/>
                  </a:lnTo>
                  <a:cubicBezTo>
                    <a:pt x="173433" y="125380"/>
                    <a:pt x="173746" y="123866"/>
                    <a:pt x="172963" y="122718"/>
                  </a:cubicBezTo>
                  <a:lnTo>
                    <a:pt x="93162" y="1111"/>
                  </a:lnTo>
                  <a:cubicBezTo>
                    <a:pt x="92705" y="392"/>
                    <a:pt x="91920" y="1"/>
                    <a:pt x="91115"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67" name="Google Shape;1767;p35"/>
            <p:cNvSpPr/>
            <p:nvPr/>
          </p:nvSpPr>
          <p:spPr>
            <a:xfrm>
              <a:off x="1636200" y="1843000"/>
              <a:ext cx="2130750" cy="3199400"/>
            </a:xfrm>
            <a:custGeom>
              <a:avLst/>
              <a:gdLst/>
              <a:ahLst/>
              <a:cxnLst/>
              <a:rect l="l" t="t" r="r" b="b"/>
              <a:pathLst>
                <a:path w="85230" h="127976" extrusionOk="0">
                  <a:moveTo>
                    <a:pt x="2506" y="1"/>
                  </a:moveTo>
                  <a:lnTo>
                    <a:pt x="0" y="1619"/>
                  </a:lnTo>
                  <a:lnTo>
                    <a:pt x="82724" y="127975"/>
                  </a:lnTo>
                  <a:lnTo>
                    <a:pt x="85229" y="126357"/>
                  </a:lnTo>
                  <a:lnTo>
                    <a:pt x="2506"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68" name="Google Shape;1768;p35"/>
            <p:cNvSpPr/>
            <p:nvPr/>
          </p:nvSpPr>
          <p:spPr>
            <a:xfrm>
              <a:off x="2647400" y="1567700"/>
              <a:ext cx="2116400" cy="2399550"/>
            </a:xfrm>
            <a:custGeom>
              <a:avLst/>
              <a:gdLst/>
              <a:ahLst/>
              <a:cxnLst/>
              <a:rect l="l" t="t" r="r" b="b"/>
              <a:pathLst>
                <a:path w="84656" h="95982" fill="none" extrusionOk="0">
                  <a:moveTo>
                    <a:pt x="82777" y="71347"/>
                  </a:moveTo>
                  <a:cubicBezTo>
                    <a:pt x="82777" y="69937"/>
                    <a:pt x="83507" y="68633"/>
                    <a:pt x="84656" y="67850"/>
                  </a:cubicBezTo>
                  <a:lnTo>
                    <a:pt x="40919" y="1201"/>
                  </a:lnTo>
                  <a:cubicBezTo>
                    <a:pt x="38988" y="2453"/>
                    <a:pt x="36431" y="1932"/>
                    <a:pt x="35178" y="0"/>
                  </a:cubicBezTo>
                  <a:lnTo>
                    <a:pt x="1149" y="22286"/>
                  </a:lnTo>
                  <a:cubicBezTo>
                    <a:pt x="2454" y="24217"/>
                    <a:pt x="1932" y="26827"/>
                    <a:pt x="1" y="28080"/>
                  </a:cubicBezTo>
                  <a:lnTo>
                    <a:pt x="43737" y="94729"/>
                  </a:lnTo>
                  <a:cubicBezTo>
                    <a:pt x="45668" y="93476"/>
                    <a:pt x="48226" y="94050"/>
                    <a:pt x="49478" y="95981"/>
                  </a:cubicBezTo>
                  <a:lnTo>
                    <a:pt x="83455" y="73643"/>
                  </a:lnTo>
                  <a:cubicBezTo>
                    <a:pt x="82985" y="72965"/>
                    <a:pt x="82777" y="72182"/>
                    <a:pt x="82777" y="71347"/>
                  </a:cubicBezTo>
                  <a:close/>
                </a:path>
              </a:pathLst>
            </a:custGeom>
            <a:solidFill>
              <a:schemeClr val="lt1"/>
            </a:solidFill>
            <a:ln w="14350" cap="flat" cmpd="sng">
              <a:solidFill>
                <a:schemeClr val="lt1"/>
              </a:solidFill>
              <a:prstDash val="solid"/>
              <a:miter lim="5219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769" name="Google Shape;1769;p35"/>
          <p:cNvGrpSpPr/>
          <p:nvPr/>
        </p:nvGrpSpPr>
        <p:grpSpPr>
          <a:xfrm rot="-9827298" flipH="1">
            <a:off x="-276618" y="4481423"/>
            <a:ext cx="3380067" cy="3325684"/>
            <a:chOff x="7235149" y="-718650"/>
            <a:chExt cx="3031064" cy="2982297"/>
          </a:xfrm>
        </p:grpSpPr>
        <p:grpSp>
          <p:nvGrpSpPr>
            <p:cNvPr id="1770" name="Google Shape;1770;p35"/>
            <p:cNvGrpSpPr/>
            <p:nvPr/>
          </p:nvGrpSpPr>
          <p:grpSpPr>
            <a:xfrm rot="-4962260" flipH="1">
              <a:off x="7958573" y="-653239"/>
              <a:ext cx="596905" cy="1865484"/>
              <a:chOff x="-1858600" y="2385325"/>
              <a:chExt cx="523125" cy="1635025"/>
            </a:xfrm>
          </p:grpSpPr>
          <p:sp>
            <p:nvSpPr>
              <p:cNvPr id="1771" name="Google Shape;1771;p35"/>
              <p:cNvSpPr/>
              <p:nvPr/>
            </p:nvSpPr>
            <p:spPr>
              <a:xfrm>
                <a:off x="-1804750" y="2385325"/>
                <a:ext cx="469275" cy="1635025"/>
              </a:xfrm>
              <a:custGeom>
                <a:avLst/>
                <a:gdLst/>
                <a:ahLst/>
                <a:cxnLst/>
                <a:rect l="l" t="t" r="r" b="b"/>
                <a:pathLst>
                  <a:path w="18771" h="65401" extrusionOk="0">
                    <a:moveTo>
                      <a:pt x="12062" y="1"/>
                    </a:moveTo>
                    <a:cubicBezTo>
                      <a:pt x="9693" y="1"/>
                      <a:pt x="7259" y="1264"/>
                      <a:pt x="5667" y="3115"/>
                    </a:cubicBezTo>
                    <a:cubicBezTo>
                      <a:pt x="3462" y="5679"/>
                      <a:pt x="2513" y="9064"/>
                      <a:pt x="1872" y="12397"/>
                    </a:cubicBezTo>
                    <a:lnTo>
                      <a:pt x="1872" y="12372"/>
                    </a:lnTo>
                    <a:cubicBezTo>
                      <a:pt x="129" y="21270"/>
                      <a:pt x="0" y="30373"/>
                      <a:pt x="975" y="39373"/>
                    </a:cubicBezTo>
                    <a:cubicBezTo>
                      <a:pt x="1308" y="42476"/>
                      <a:pt x="1308" y="44861"/>
                      <a:pt x="1462" y="47989"/>
                    </a:cubicBezTo>
                    <a:cubicBezTo>
                      <a:pt x="1795" y="54796"/>
                      <a:pt x="6238" y="62496"/>
                      <a:pt x="6079" y="65382"/>
                    </a:cubicBezTo>
                    <a:lnTo>
                      <a:pt x="6079" y="65382"/>
                    </a:lnTo>
                    <a:cubicBezTo>
                      <a:pt x="6979" y="50077"/>
                      <a:pt x="11644" y="31239"/>
                      <a:pt x="16694" y="16756"/>
                    </a:cubicBezTo>
                    <a:cubicBezTo>
                      <a:pt x="17694" y="13936"/>
                      <a:pt x="18771" y="11064"/>
                      <a:pt x="18745" y="8089"/>
                    </a:cubicBezTo>
                    <a:cubicBezTo>
                      <a:pt x="18745" y="5089"/>
                      <a:pt x="17412" y="1909"/>
                      <a:pt x="14719" y="602"/>
                    </a:cubicBezTo>
                    <a:cubicBezTo>
                      <a:pt x="13878" y="188"/>
                      <a:pt x="12974" y="1"/>
                      <a:pt x="12062" y="1"/>
                    </a:cubicBezTo>
                    <a:close/>
                    <a:moveTo>
                      <a:pt x="6079" y="65382"/>
                    </a:moveTo>
                    <a:lnTo>
                      <a:pt x="6079" y="65382"/>
                    </a:lnTo>
                    <a:cubicBezTo>
                      <a:pt x="6078" y="65388"/>
                      <a:pt x="6078" y="65394"/>
                      <a:pt x="6078" y="65400"/>
                    </a:cubicBezTo>
                    <a:cubicBezTo>
                      <a:pt x="6078" y="65394"/>
                      <a:pt x="6078" y="65388"/>
                      <a:pt x="6079" y="65382"/>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72" name="Google Shape;1772;p35"/>
              <p:cNvSpPr/>
              <p:nvPr/>
            </p:nvSpPr>
            <p:spPr>
              <a:xfrm>
                <a:off x="-1858600" y="2385425"/>
                <a:ext cx="469275" cy="1634925"/>
              </a:xfrm>
              <a:custGeom>
                <a:avLst/>
                <a:gdLst/>
                <a:ahLst/>
                <a:cxnLst/>
                <a:rect l="l" t="t" r="r" b="b"/>
                <a:pathLst>
                  <a:path w="18771" h="65397" extrusionOk="0">
                    <a:moveTo>
                      <a:pt x="12088" y="1"/>
                    </a:moveTo>
                    <a:cubicBezTo>
                      <a:pt x="9704" y="1"/>
                      <a:pt x="7263" y="1274"/>
                      <a:pt x="5667" y="3111"/>
                    </a:cubicBezTo>
                    <a:cubicBezTo>
                      <a:pt x="3462" y="5649"/>
                      <a:pt x="2513" y="9060"/>
                      <a:pt x="1872" y="12393"/>
                    </a:cubicBezTo>
                    <a:lnTo>
                      <a:pt x="1872" y="12368"/>
                    </a:lnTo>
                    <a:cubicBezTo>
                      <a:pt x="129" y="21266"/>
                      <a:pt x="0" y="30369"/>
                      <a:pt x="975" y="39369"/>
                    </a:cubicBezTo>
                    <a:cubicBezTo>
                      <a:pt x="1308" y="42472"/>
                      <a:pt x="1308" y="44857"/>
                      <a:pt x="1462" y="47985"/>
                    </a:cubicBezTo>
                    <a:cubicBezTo>
                      <a:pt x="1795" y="54792"/>
                      <a:pt x="6239" y="62492"/>
                      <a:pt x="6079" y="65378"/>
                    </a:cubicBezTo>
                    <a:lnTo>
                      <a:pt x="6079" y="65378"/>
                    </a:lnTo>
                    <a:cubicBezTo>
                      <a:pt x="6979" y="50073"/>
                      <a:pt x="11670" y="31235"/>
                      <a:pt x="16694" y="16752"/>
                    </a:cubicBezTo>
                    <a:cubicBezTo>
                      <a:pt x="17694" y="13932"/>
                      <a:pt x="18771" y="11060"/>
                      <a:pt x="18771" y="8085"/>
                    </a:cubicBezTo>
                    <a:cubicBezTo>
                      <a:pt x="18745" y="5085"/>
                      <a:pt x="17412" y="1905"/>
                      <a:pt x="14745" y="598"/>
                    </a:cubicBezTo>
                    <a:cubicBezTo>
                      <a:pt x="13901" y="187"/>
                      <a:pt x="12999" y="1"/>
                      <a:pt x="12088" y="1"/>
                    </a:cubicBezTo>
                    <a:close/>
                    <a:moveTo>
                      <a:pt x="6079" y="65378"/>
                    </a:moveTo>
                    <a:cubicBezTo>
                      <a:pt x="6078" y="65384"/>
                      <a:pt x="6078" y="65390"/>
                      <a:pt x="6078" y="65396"/>
                    </a:cubicBezTo>
                    <a:cubicBezTo>
                      <a:pt x="6078" y="65390"/>
                      <a:pt x="6078" y="65384"/>
                      <a:pt x="6079" y="65378"/>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73" name="Google Shape;1773;p35"/>
              <p:cNvSpPr/>
              <p:nvPr/>
            </p:nvSpPr>
            <p:spPr>
              <a:xfrm>
                <a:off x="-1766300" y="2414375"/>
                <a:ext cx="329125" cy="283550"/>
              </a:xfrm>
              <a:custGeom>
                <a:avLst/>
                <a:gdLst/>
                <a:ahLst/>
                <a:cxnLst/>
                <a:rect l="l" t="t" r="r" b="b"/>
                <a:pathLst>
                  <a:path w="13165" h="11342" extrusionOk="0">
                    <a:moveTo>
                      <a:pt x="7214" y="1"/>
                    </a:moveTo>
                    <a:cubicBezTo>
                      <a:pt x="7203" y="1"/>
                      <a:pt x="7192" y="2"/>
                      <a:pt x="7181" y="4"/>
                    </a:cubicBezTo>
                    <a:cubicBezTo>
                      <a:pt x="7053" y="55"/>
                      <a:pt x="6976" y="260"/>
                      <a:pt x="7104" y="337"/>
                    </a:cubicBezTo>
                    <a:cubicBezTo>
                      <a:pt x="7130" y="363"/>
                      <a:pt x="7155" y="363"/>
                      <a:pt x="7181" y="363"/>
                    </a:cubicBezTo>
                    <a:cubicBezTo>
                      <a:pt x="7258" y="363"/>
                      <a:pt x="7335" y="337"/>
                      <a:pt x="7386" y="260"/>
                    </a:cubicBezTo>
                    <a:cubicBezTo>
                      <a:pt x="7433" y="120"/>
                      <a:pt x="7330" y="1"/>
                      <a:pt x="7214" y="1"/>
                    </a:cubicBezTo>
                    <a:close/>
                    <a:moveTo>
                      <a:pt x="10096" y="914"/>
                    </a:moveTo>
                    <a:cubicBezTo>
                      <a:pt x="10065" y="914"/>
                      <a:pt x="10033" y="918"/>
                      <a:pt x="10001" y="927"/>
                    </a:cubicBezTo>
                    <a:cubicBezTo>
                      <a:pt x="9719" y="1004"/>
                      <a:pt x="9591" y="1440"/>
                      <a:pt x="9848" y="1619"/>
                    </a:cubicBezTo>
                    <a:cubicBezTo>
                      <a:pt x="9899" y="1619"/>
                      <a:pt x="9950" y="1645"/>
                      <a:pt x="10001" y="1645"/>
                    </a:cubicBezTo>
                    <a:cubicBezTo>
                      <a:pt x="10024" y="1648"/>
                      <a:pt x="10046" y="1650"/>
                      <a:pt x="10069" y="1650"/>
                    </a:cubicBezTo>
                    <a:cubicBezTo>
                      <a:pt x="10224" y="1650"/>
                      <a:pt x="10370" y="1571"/>
                      <a:pt x="10437" y="1414"/>
                    </a:cubicBezTo>
                    <a:cubicBezTo>
                      <a:pt x="10528" y="1164"/>
                      <a:pt x="10337" y="914"/>
                      <a:pt x="10096" y="914"/>
                    </a:cubicBezTo>
                    <a:close/>
                    <a:moveTo>
                      <a:pt x="4839" y="1534"/>
                    </a:moveTo>
                    <a:cubicBezTo>
                      <a:pt x="4695" y="1534"/>
                      <a:pt x="4554" y="1605"/>
                      <a:pt x="4540" y="1748"/>
                    </a:cubicBezTo>
                    <a:cubicBezTo>
                      <a:pt x="4540" y="1799"/>
                      <a:pt x="4540" y="1824"/>
                      <a:pt x="4540" y="1876"/>
                    </a:cubicBezTo>
                    <a:cubicBezTo>
                      <a:pt x="4591" y="2030"/>
                      <a:pt x="4719" y="2158"/>
                      <a:pt x="4873" y="2183"/>
                    </a:cubicBezTo>
                    <a:cubicBezTo>
                      <a:pt x="5129" y="2183"/>
                      <a:pt x="5309" y="1876"/>
                      <a:pt x="5129" y="1671"/>
                    </a:cubicBezTo>
                    <a:cubicBezTo>
                      <a:pt x="5072" y="1579"/>
                      <a:pt x="4955" y="1534"/>
                      <a:pt x="4839" y="1534"/>
                    </a:cubicBezTo>
                    <a:close/>
                    <a:moveTo>
                      <a:pt x="7873" y="1434"/>
                    </a:moveTo>
                    <a:cubicBezTo>
                      <a:pt x="7815" y="1434"/>
                      <a:pt x="7755" y="1444"/>
                      <a:pt x="7694" y="1465"/>
                    </a:cubicBezTo>
                    <a:cubicBezTo>
                      <a:pt x="7309" y="1542"/>
                      <a:pt x="7104" y="2183"/>
                      <a:pt x="7488" y="2414"/>
                    </a:cubicBezTo>
                    <a:lnTo>
                      <a:pt x="7514" y="2414"/>
                    </a:lnTo>
                    <a:cubicBezTo>
                      <a:pt x="7565" y="2440"/>
                      <a:pt x="7642" y="2466"/>
                      <a:pt x="7694" y="2491"/>
                    </a:cubicBezTo>
                    <a:cubicBezTo>
                      <a:pt x="7715" y="2493"/>
                      <a:pt x="7737" y="2494"/>
                      <a:pt x="7759" y="2494"/>
                    </a:cubicBezTo>
                    <a:cubicBezTo>
                      <a:pt x="7992" y="2494"/>
                      <a:pt x="8217" y="2369"/>
                      <a:pt x="8335" y="2158"/>
                    </a:cubicBezTo>
                    <a:cubicBezTo>
                      <a:pt x="8489" y="1805"/>
                      <a:pt x="8227" y="1434"/>
                      <a:pt x="7873" y="1434"/>
                    </a:cubicBezTo>
                    <a:close/>
                    <a:moveTo>
                      <a:pt x="12521" y="1809"/>
                    </a:moveTo>
                    <a:cubicBezTo>
                      <a:pt x="12477" y="1809"/>
                      <a:pt x="12432" y="1814"/>
                      <a:pt x="12386" y="1824"/>
                    </a:cubicBezTo>
                    <a:cubicBezTo>
                      <a:pt x="12002" y="1927"/>
                      <a:pt x="11796" y="2568"/>
                      <a:pt x="12181" y="2799"/>
                    </a:cubicBezTo>
                    <a:cubicBezTo>
                      <a:pt x="12232" y="2825"/>
                      <a:pt x="12309" y="2850"/>
                      <a:pt x="12386" y="2850"/>
                    </a:cubicBezTo>
                    <a:cubicBezTo>
                      <a:pt x="12424" y="2858"/>
                      <a:pt x="12461" y="2861"/>
                      <a:pt x="12498" y="2861"/>
                    </a:cubicBezTo>
                    <a:cubicBezTo>
                      <a:pt x="12709" y="2861"/>
                      <a:pt x="12896" y="2739"/>
                      <a:pt x="13027" y="2542"/>
                    </a:cubicBezTo>
                    <a:cubicBezTo>
                      <a:pt x="13165" y="2175"/>
                      <a:pt x="12892" y="1809"/>
                      <a:pt x="12521" y="1809"/>
                    </a:cubicBezTo>
                    <a:close/>
                    <a:moveTo>
                      <a:pt x="10496" y="2693"/>
                    </a:moveTo>
                    <a:cubicBezTo>
                      <a:pt x="10485" y="2693"/>
                      <a:pt x="10474" y="2694"/>
                      <a:pt x="10463" y="2696"/>
                    </a:cubicBezTo>
                    <a:cubicBezTo>
                      <a:pt x="10335" y="2722"/>
                      <a:pt x="10258" y="2953"/>
                      <a:pt x="10386" y="3030"/>
                    </a:cubicBezTo>
                    <a:cubicBezTo>
                      <a:pt x="10412" y="3055"/>
                      <a:pt x="10412" y="3055"/>
                      <a:pt x="10437" y="3055"/>
                    </a:cubicBezTo>
                    <a:cubicBezTo>
                      <a:pt x="10540" y="3055"/>
                      <a:pt x="10617" y="3030"/>
                      <a:pt x="10668" y="2953"/>
                    </a:cubicBezTo>
                    <a:cubicBezTo>
                      <a:pt x="10715" y="2812"/>
                      <a:pt x="10612" y="2693"/>
                      <a:pt x="10496" y="2693"/>
                    </a:cubicBezTo>
                    <a:close/>
                    <a:moveTo>
                      <a:pt x="3134" y="3127"/>
                    </a:moveTo>
                    <a:cubicBezTo>
                      <a:pt x="3124" y="3127"/>
                      <a:pt x="3114" y="3129"/>
                      <a:pt x="3104" y="3132"/>
                    </a:cubicBezTo>
                    <a:cubicBezTo>
                      <a:pt x="3027" y="3158"/>
                      <a:pt x="3001" y="3260"/>
                      <a:pt x="3078" y="3312"/>
                    </a:cubicBezTo>
                    <a:lnTo>
                      <a:pt x="3078" y="3337"/>
                    </a:lnTo>
                    <a:lnTo>
                      <a:pt x="3104" y="3337"/>
                    </a:lnTo>
                    <a:cubicBezTo>
                      <a:pt x="3155" y="3337"/>
                      <a:pt x="3206" y="3312"/>
                      <a:pt x="3232" y="3260"/>
                    </a:cubicBezTo>
                    <a:cubicBezTo>
                      <a:pt x="3254" y="3194"/>
                      <a:pt x="3199" y="3127"/>
                      <a:pt x="3134" y="3127"/>
                    </a:cubicBezTo>
                    <a:close/>
                    <a:moveTo>
                      <a:pt x="6219" y="3536"/>
                    </a:moveTo>
                    <a:cubicBezTo>
                      <a:pt x="6072" y="3536"/>
                      <a:pt x="5928" y="3614"/>
                      <a:pt x="5899" y="3773"/>
                    </a:cubicBezTo>
                    <a:lnTo>
                      <a:pt x="5924" y="3773"/>
                    </a:lnTo>
                    <a:cubicBezTo>
                      <a:pt x="5924" y="3799"/>
                      <a:pt x="5924" y="3850"/>
                      <a:pt x="5924" y="3902"/>
                    </a:cubicBezTo>
                    <a:cubicBezTo>
                      <a:pt x="5950" y="4055"/>
                      <a:pt x="6078" y="4158"/>
                      <a:pt x="6232" y="4184"/>
                    </a:cubicBezTo>
                    <a:cubicBezTo>
                      <a:pt x="6243" y="4185"/>
                      <a:pt x="6254" y="4185"/>
                      <a:pt x="6265" y="4185"/>
                    </a:cubicBezTo>
                    <a:cubicBezTo>
                      <a:pt x="6526" y="4185"/>
                      <a:pt x="6662" y="3892"/>
                      <a:pt x="6514" y="3671"/>
                    </a:cubicBezTo>
                    <a:cubicBezTo>
                      <a:pt x="6447" y="3582"/>
                      <a:pt x="6332" y="3536"/>
                      <a:pt x="6219" y="3536"/>
                    </a:cubicBezTo>
                    <a:close/>
                    <a:moveTo>
                      <a:pt x="3009" y="4870"/>
                    </a:moveTo>
                    <a:cubicBezTo>
                      <a:pt x="2866" y="4870"/>
                      <a:pt x="2722" y="4947"/>
                      <a:pt x="2693" y="5107"/>
                    </a:cubicBezTo>
                    <a:lnTo>
                      <a:pt x="2719" y="5107"/>
                    </a:lnTo>
                    <a:cubicBezTo>
                      <a:pt x="2693" y="5158"/>
                      <a:pt x="2693" y="5184"/>
                      <a:pt x="2719" y="5235"/>
                    </a:cubicBezTo>
                    <a:cubicBezTo>
                      <a:pt x="2745" y="5389"/>
                      <a:pt x="2873" y="5517"/>
                      <a:pt x="3027" y="5517"/>
                    </a:cubicBezTo>
                    <a:cubicBezTo>
                      <a:pt x="3038" y="5518"/>
                      <a:pt x="3049" y="5518"/>
                      <a:pt x="3059" y="5518"/>
                    </a:cubicBezTo>
                    <a:cubicBezTo>
                      <a:pt x="3320" y="5518"/>
                      <a:pt x="3456" y="5226"/>
                      <a:pt x="3283" y="5004"/>
                    </a:cubicBezTo>
                    <a:cubicBezTo>
                      <a:pt x="3228" y="4915"/>
                      <a:pt x="3119" y="4870"/>
                      <a:pt x="3009" y="4870"/>
                    </a:cubicBezTo>
                    <a:close/>
                    <a:moveTo>
                      <a:pt x="6277" y="5340"/>
                    </a:moveTo>
                    <a:cubicBezTo>
                      <a:pt x="6229" y="5340"/>
                      <a:pt x="6179" y="5348"/>
                      <a:pt x="6129" y="5363"/>
                    </a:cubicBezTo>
                    <a:cubicBezTo>
                      <a:pt x="5745" y="5466"/>
                      <a:pt x="5540" y="6107"/>
                      <a:pt x="5924" y="6312"/>
                    </a:cubicBezTo>
                    <a:cubicBezTo>
                      <a:pt x="5976" y="6363"/>
                      <a:pt x="6053" y="6363"/>
                      <a:pt x="6129" y="6389"/>
                    </a:cubicBezTo>
                    <a:cubicBezTo>
                      <a:pt x="6151" y="6391"/>
                      <a:pt x="6173" y="6392"/>
                      <a:pt x="6194" y="6392"/>
                    </a:cubicBezTo>
                    <a:cubicBezTo>
                      <a:pt x="6424" y="6392"/>
                      <a:pt x="6630" y="6267"/>
                      <a:pt x="6771" y="6055"/>
                    </a:cubicBezTo>
                    <a:cubicBezTo>
                      <a:pt x="6906" y="5718"/>
                      <a:pt x="6625" y="5340"/>
                      <a:pt x="6277" y="5340"/>
                    </a:cubicBezTo>
                    <a:close/>
                    <a:moveTo>
                      <a:pt x="1163" y="6898"/>
                    </a:moveTo>
                    <a:cubicBezTo>
                      <a:pt x="1152" y="6898"/>
                      <a:pt x="1140" y="6899"/>
                      <a:pt x="1129" y="6902"/>
                    </a:cubicBezTo>
                    <a:cubicBezTo>
                      <a:pt x="1001" y="6927"/>
                      <a:pt x="924" y="7158"/>
                      <a:pt x="1052" y="7235"/>
                    </a:cubicBezTo>
                    <a:cubicBezTo>
                      <a:pt x="1078" y="7235"/>
                      <a:pt x="1104" y="7261"/>
                      <a:pt x="1129" y="7261"/>
                    </a:cubicBezTo>
                    <a:cubicBezTo>
                      <a:pt x="1206" y="7261"/>
                      <a:pt x="1283" y="7235"/>
                      <a:pt x="1334" y="7132"/>
                    </a:cubicBezTo>
                    <a:cubicBezTo>
                      <a:pt x="1381" y="7015"/>
                      <a:pt x="1278" y="6898"/>
                      <a:pt x="1163" y="6898"/>
                    </a:cubicBezTo>
                    <a:close/>
                    <a:moveTo>
                      <a:pt x="5001" y="7850"/>
                    </a:moveTo>
                    <a:cubicBezTo>
                      <a:pt x="4924" y="7876"/>
                      <a:pt x="4899" y="8004"/>
                      <a:pt x="4950" y="8056"/>
                    </a:cubicBezTo>
                    <a:lnTo>
                      <a:pt x="5001" y="8056"/>
                    </a:lnTo>
                    <a:cubicBezTo>
                      <a:pt x="5052" y="8056"/>
                      <a:pt x="5104" y="8030"/>
                      <a:pt x="5129" y="8004"/>
                    </a:cubicBezTo>
                    <a:cubicBezTo>
                      <a:pt x="5155" y="7927"/>
                      <a:pt x="5078" y="7850"/>
                      <a:pt x="5001" y="7850"/>
                    </a:cubicBezTo>
                    <a:close/>
                    <a:moveTo>
                      <a:pt x="2940" y="7598"/>
                    </a:moveTo>
                    <a:cubicBezTo>
                      <a:pt x="2902" y="7598"/>
                      <a:pt x="2862" y="7605"/>
                      <a:pt x="2822" y="7620"/>
                    </a:cubicBezTo>
                    <a:cubicBezTo>
                      <a:pt x="2565" y="7697"/>
                      <a:pt x="2437" y="8107"/>
                      <a:pt x="2693" y="8235"/>
                    </a:cubicBezTo>
                    <a:cubicBezTo>
                      <a:pt x="2719" y="8261"/>
                      <a:pt x="2770" y="8286"/>
                      <a:pt x="2822" y="8286"/>
                    </a:cubicBezTo>
                    <a:cubicBezTo>
                      <a:pt x="2838" y="8289"/>
                      <a:pt x="2854" y="8290"/>
                      <a:pt x="2870" y="8290"/>
                    </a:cubicBezTo>
                    <a:cubicBezTo>
                      <a:pt x="3007" y="8290"/>
                      <a:pt x="3137" y="8196"/>
                      <a:pt x="3206" y="8081"/>
                    </a:cubicBezTo>
                    <a:cubicBezTo>
                      <a:pt x="3338" y="7840"/>
                      <a:pt x="3169" y="7598"/>
                      <a:pt x="2940" y="7598"/>
                    </a:cubicBezTo>
                    <a:close/>
                    <a:moveTo>
                      <a:pt x="6698" y="7919"/>
                    </a:moveTo>
                    <a:cubicBezTo>
                      <a:pt x="6554" y="7919"/>
                      <a:pt x="6414" y="7990"/>
                      <a:pt x="6386" y="8133"/>
                    </a:cubicBezTo>
                    <a:lnTo>
                      <a:pt x="6412" y="8133"/>
                    </a:lnTo>
                    <a:cubicBezTo>
                      <a:pt x="6412" y="8184"/>
                      <a:pt x="6412" y="8235"/>
                      <a:pt x="6412" y="8261"/>
                    </a:cubicBezTo>
                    <a:cubicBezTo>
                      <a:pt x="6437" y="8415"/>
                      <a:pt x="6565" y="8543"/>
                      <a:pt x="6745" y="8568"/>
                    </a:cubicBezTo>
                    <a:cubicBezTo>
                      <a:pt x="7001" y="8568"/>
                      <a:pt x="7181" y="8261"/>
                      <a:pt x="7001" y="8056"/>
                    </a:cubicBezTo>
                    <a:cubicBezTo>
                      <a:pt x="6933" y="7964"/>
                      <a:pt x="6814" y="7919"/>
                      <a:pt x="6698" y="7919"/>
                    </a:cubicBezTo>
                    <a:close/>
                    <a:moveTo>
                      <a:pt x="4317" y="9878"/>
                    </a:moveTo>
                    <a:cubicBezTo>
                      <a:pt x="4265" y="9878"/>
                      <a:pt x="4210" y="9886"/>
                      <a:pt x="4155" y="9902"/>
                    </a:cubicBezTo>
                    <a:cubicBezTo>
                      <a:pt x="3770" y="9979"/>
                      <a:pt x="3565" y="10645"/>
                      <a:pt x="3950" y="10851"/>
                    </a:cubicBezTo>
                    <a:cubicBezTo>
                      <a:pt x="4001" y="10876"/>
                      <a:pt x="4078" y="10902"/>
                      <a:pt x="4129" y="10928"/>
                    </a:cubicBezTo>
                    <a:cubicBezTo>
                      <a:pt x="4153" y="10930"/>
                      <a:pt x="4177" y="10931"/>
                      <a:pt x="4200" y="10931"/>
                    </a:cubicBezTo>
                    <a:cubicBezTo>
                      <a:pt x="4454" y="10931"/>
                      <a:pt x="4677" y="10805"/>
                      <a:pt x="4770" y="10594"/>
                    </a:cubicBezTo>
                    <a:cubicBezTo>
                      <a:pt x="4927" y="10236"/>
                      <a:pt x="4673" y="9878"/>
                      <a:pt x="4317" y="9878"/>
                    </a:cubicBezTo>
                    <a:close/>
                    <a:moveTo>
                      <a:pt x="746" y="10289"/>
                    </a:moveTo>
                    <a:cubicBezTo>
                      <a:pt x="696" y="10289"/>
                      <a:pt x="644" y="10297"/>
                      <a:pt x="591" y="10312"/>
                    </a:cubicBezTo>
                    <a:cubicBezTo>
                      <a:pt x="206" y="10415"/>
                      <a:pt x="1" y="11056"/>
                      <a:pt x="386" y="11287"/>
                    </a:cubicBezTo>
                    <a:lnTo>
                      <a:pt x="386" y="11261"/>
                    </a:lnTo>
                    <a:cubicBezTo>
                      <a:pt x="437" y="11312"/>
                      <a:pt x="514" y="11338"/>
                      <a:pt x="565" y="11338"/>
                    </a:cubicBezTo>
                    <a:cubicBezTo>
                      <a:pt x="589" y="11340"/>
                      <a:pt x="613" y="11341"/>
                      <a:pt x="636" y="11341"/>
                    </a:cubicBezTo>
                    <a:cubicBezTo>
                      <a:pt x="889" y="11341"/>
                      <a:pt x="1112" y="11216"/>
                      <a:pt x="1206" y="11004"/>
                    </a:cubicBezTo>
                    <a:cubicBezTo>
                      <a:pt x="1364" y="10667"/>
                      <a:pt x="1106" y="10289"/>
                      <a:pt x="746" y="10289"/>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74" name="Google Shape;1774;p35"/>
              <p:cNvSpPr/>
              <p:nvPr/>
            </p:nvSpPr>
            <p:spPr>
              <a:xfrm>
                <a:off x="-1809250" y="2563500"/>
                <a:ext cx="247275" cy="1438900"/>
              </a:xfrm>
              <a:custGeom>
                <a:avLst/>
                <a:gdLst/>
                <a:ahLst/>
                <a:cxnLst/>
                <a:rect l="l" t="t" r="r" b="b"/>
                <a:pathLst>
                  <a:path w="9891" h="57556" extrusionOk="0">
                    <a:moveTo>
                      <a:pt x="9445" y="0"/>
                    </a:moveTo>
                    <a:cubicBezTo>
                      <a:pt x="9304" y="0"/>
                      <a:pt x="9164" y="81"/>
                      <a:pt x="9104" y="270"/>
                    </a:cubicBezTo>
                    <a:cubicBezTo>
                      <a:pt x="4617" y="13912"/>
                      <a:pt x="1" y="34913"/>
                      <a:pt x="3386" y="57247"/>
                    </a:cubicBezTo>
                    <a:cubicBezTo>
                      <a:pt x="3411" y="57427"/>
                      <a:pt x="3565" y="57555"/>
                      <a:pt x="3745" y="57555"/>
                    </a:cubicBezTo>
                    <a:lnTo>
                      <a:pt x="3822" y="57555"/>
                    </a:lnTo>
                    <a:cubicBezTo>
                      <a:pt x="4027" y="57530"/>
                      <a:pt x="4155" y="57324"/>
                      <a:pt x="4129" y="57119"/>
                    </a:cubicBezTo>
                    <a:cubicBezTo>
                      <a:pt x="796" y="34939"/>
                      <a:pt x="5360" y="14091"/>
                      <a:pt x="9796" y="501"/>
                    </a:cubicBezTo>
                    <a:cubicBezTo>
                      <a:pt x="9890" y="202"/>
                      <a:pt x="9667" y="0"/>
                      <a:pt x="9445"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775" name="Google Shape;1775;p35"/>
            <p:cNvGrpSpPr/>
            <p:nvPr/>
          </p:nvGrpSpPr>
          <p:grpSpPr>
            <a:xfrm rot="-4962260" flipH="1">
              <a:off x="7743302" y="-357136"/>
              <a:ext cx="1178407" cy="2061785"/>
              <a:chOff x="-1779100" y="2408800"/>
              <a:chExt cx="1032750" cy="1807075"/>
            </a:xfrm>
          </p:grpSpPr>
          <p:sp>
            <p:nvSpPr>
              <p:cNvPr id="1776" name="Google Shape;1776;p35"/>
              <p:cNvSpPr/>
              <p:nvPr/>
            </p:nvSpPr>
            <p:spPr>
              <a:xfrm>
                <a:off x="-1779100" y="2498825"/>
                <a:ext cx="1032750" cy="1717050"/>
              </a:xfrm>
              <a:custGeom>
                <a:avLst/>
                <a:gdLst/>
                <a:ahLst/>
                <a:cxnLst/>
                <a:rect l="l" t="t" r="r" b="b"/>
                <a:pathLst>
                  <a:path w="41310" h="68682" extrusionOk="0">
                    <a:moveTo>
                      <a:pt x="32843" y="0"/>
                    </a:moveTo>
                    <a:cubicBezTo>
                      <a:pt x="31194" y="0"/>
                      <a:pt x="29516" y="392"/>
                      <a:pt x="28053" y="1113"/>
                    </a:cubicBezTo>
                    <a:cubicBezTo>
                      <a:pt x="24489" y="2883"/>
                      <a:pt x="21924" y="6139"/>
                      <a:pt x="19719" y="9421"/>
                    </a:cubicBezTo>
                    <a:lnTo>
                      <a:pt x="19719" y="9396"/>
                    </a:lnTo>
                    <a:cubicBezTo>
                      <a:pt x="13744" y="18242"/>
                      <a:pt x="9436" y="27987"/>
                      <a:pt x="6385" y="38167"/>
                    </a:cubicBezTo>
                    <a:cubicBezTo>
                      <a:pt x="5308" y="41705"/>
                      <a:pt x="4231" y="44270"/>
                      <a:pt x="2949" y="47731"/>
                    </a:cubicBezTo>
                    <a:cubicBezTo>
                      <a:pt x="205" y="55244"/>
                      <a:pt x="1487" y="65630"/>
                      <a:pt x="0" y="68681"/>
                    </a:cubicBezTo>
                    <a:cubicBezTo>
                      <a:pt x="7975" y="52526"/>
                      <a:pt x="21642" y="34269"/>
                      <a:pt x="33745" y="20935"/>
                    </a:cubicBezTo>
                    <a:cubicBezTo>
                      <a:pt x="36105" y="18319"/>
                      <a:pt x="38566" y="15704"/>
                      <a:pt x="39951" y="12473"/>
                    </a:cubicBezTo>
                    <a:cubicBezTo>
                      <a:pt x="41310" y="9242"/>
                      <a:pt x="41310" y="5190"/>
                      <a:pt x="39002" y="2549"/>
                    </a:cubicBezTo>
                    <a:cubicBezTo>
                      <a:pt x="37468" y="790"/>
                      <a:pt x="35184" y="0"/>
                      <a:pt x="3284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77" name="Google Shape;1777;p35"/>
              <p:cNvSpPr/>
              <p:nvPr/>
            </p:nvSpPr>
            <p:spPr>
              <a:xfrm>
                <a:off x="-1776550" y="2408800"/>
                <a:ext cx="973150" cy="1753225"/>
              </a:xfrm>
              <a:custGeom>
                <a:avLst/>
                <a:gdLst/>
                <a:ahLst/>
                <a:cxnLst/>
                <a:rect l="l" t="t" r="r" b="b"/>
                <a:pathLst>
                  <a:path w="38926" h="70129" extrusionOk="0">
                    <a:moveTo>
                      <a:pt x="30542" y="0"/>
                    </a:moveTo>
                    <a:cubicBezTo>
                      <a:pt x="28732" y="0"/>
                      <a:pt x="26881" y="482"/>
                      <a:pt x="25310" y="1355"/>
                    </a:cubicBezTo>
                    <a:cubicBezTo>
                      <a:pt x="21848" y="3253"/>
                      <a:pt x="19438" y="6637"/>
                      <a:pt x="17361" y="10022"/>
                    </a:cubicBezTo>
                    <a:cubicBezTo>
                      <a:pt x="11822" y="19100"/>
                      <a:pt x="7975" y="29049"/>
                      <a:pt x="5386" y="39357"/>
                    </a:cubicBezTo>
                    <a:cubicBezTo>
                      <a:pt x="4488" y="42947"/>
                      <a:pt x="3514" y="45537"/>
                      <a:pt x="2411" y="49076"/>
                    </a:cubicBezTo>
                    <a:cubicBezTo>
                      <a:pt x="1" y="56717"/>
                      <a:pt x="1770" y="67025"/>
                      <a:pt x="411" y="70128"/>
                    </a:cubicBezTo>
                    <a:cubicBezTo>
                      <a:pt x="7642" y="53640"/>
                      <a:pt x="20463" y="34767"/>
                      <a:pt x="31925" y="20869"/>
                    </a:cubicBezTo>
                    <a:cubicBezTo>
                      <a:pt x="34156" y="18177"/>
                      <a:pt x="36515" y="15433"/>
                      <a:pt x="37721" y="12151"/>
                    </a:cubicBezTo>
                    <a:cubicBezTo>
                      <a:pt x="38926" y="8843"/>
                      <a:pt x="38772" y="4791"/>
                      <a:pt x="36336" y="2253"/>
                    </a:cubicBezTo>
                    <a:cubicBezTo>
                      <a:pt x="34837" y="698"/>
                      <a:pt x="32720" y="0"/>
                      <a:pt x="3054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78" name="Google Shape;1778;p35"/>
              <p:cNvSpPr/>
              <p:nvPr/>
            </p:nvSpPr>
            <p:spPr>
              <a:xfrm>
                <a:off x="-1311125" y="2430900"/>
                <a:ext cx="402150" cy="319125"/>
              </a:xfrm>
              <a:custGeom>
                <a:avLst/>
                <a:gdLst/>
                <a:ahLst/>
                <a:cxnLst/>
                <a:rect l="l" t="t" r="r" b="b"/>
                <a:pathLst>
                  <a:path w="16086" h="12765" extrusionOk="0">
                    <a:moveTo>
                      <a:pt x="9413" y="1"/>
                    </a:moveTo>
                    <a:cubicBezTo>
                      <a:pt x="9396" y="1"/>
                      <a:pt x="9378" y="3"/>
                      <a:pt x="9359" y="10"/>
                    </a:cubicBezTo>
                    <a:cubicBezTo>
                      <a:pt x="9206" y="35"/>
                      <a:pt x="9103" y="266"/>
                      <a:pt x="9231" y="369"/>
                    </a:cubicBezTo>
                    <a:cubicBezTo>
                      <a:pt x="9257" y="394"/>
                      <a:pt x="9283" y="394"/>
                      <a:pt x="9308" y="394"/>
                    </a:cubicBezTo>
                    <a:cubicBezTo>
                      <a:pt x="9332" y="400"/>
                      <a:pt x="9357" y="403"/>
                      <a:pt x="9380" y="403"/>
                    </a:cubicBezTo>
                    <a:cubicBezTo>
                      <a:pt x="9458" y="403"/>
                      <a:pt x="9531" y="370"/>
                      <a:pt x="9590" y="292"/>
                    </a:cubicBezTo>
                    <a:cubicBezTo>
                      <a:pt x="9635" y="156"/>
                      <a:pt x="9541" y="1"/>
                      <a:pt x="9413" y="1"/>
                    </a:cubicBezTo>
                    <a:close/>
                    <a:moveTo>
                      <a:pt x="12560" y="1256"/>
                    </a:moveTo>
                    <a:cubicBezTo>
                      <a:pt x="12528" y="1256"/>
                      <a:pt x="12496" y="1259"/>
                      <a:pt x="12462" y="1266"/>
                    </a:cubicBezTo>
                    <a:cubicBezTo>
                      <a:pt x="12154" y="1317"/>
                      <a:pt x="11949" y="1856"/>
                      <a:pt x="12257" y="2061"/>
                    </a:cubicBezTo>
                    <a:cubicBezTo>
                      <a:pt x="12283" y="2087"/>
                      <a:pt x="12360" y="2112"/>
                      <a:pt x="12411" y="2112"/>
                    </a:cubicBezTo>
                    <a:cubicBezTo>
                      <a:pt x="12447" y="2121"/>
                      <a:pt x="12482" y="2125"/>
                      <a:pt x="12518" y="2125"/>
                    </a:cubicBezTo>
                    <a:cubicBezTo>
                      <a:pt x="12685" y="2125"/>
                      <a:pt x="12844" y="2030"/>
                      <a:pt x="12949" y="1881"/>
                    </a:cubicBezTo>
                    <a:cubicBezTo>
                      <a:pt x="13089" y="1579"/>
                      <a:pt x="12870" y="1256"/>
                      <a:pt x="12560" y="1256"/>
                    </a:cubicBezTo>
                    <a:close/>
                    <a:moveTo>
                      <a:pt x="6402" y="1567"/>
                    </a:moveTo>
                    <a:cubicBezTo>
                      <a:pt x="6244" y="1567"/>
                      <a:pt x="6092" y="1644"/>
                      <a:pt x="6052" y="1805"/>
                    </a:cubicBezTo>
                    <a:cubicBezTo>
                      <a:pt x="6026" y="1856"/>
                      <a:pt x="6026" y="1907"/>
                      <a:pt x="6052" y="1958"/>
                    </a:cubicBezTo>
                    <a:cubicBezTo>
                      <a:pt x="6077" y="2138"/>
                      <a:pt x="6231" y="2292"/>
                      <a:pt x="6411" y="2317"/>
                    </a:cubicBezTo>
                    <a:cubicBezTo>
                      <a:pt x="6431" y="2321"/>
                      <a:pt x="6450" y="2322"/>
                      <a:pt x="6470" y="2322"/>
                    </a:cubicBezTo>
                    <a:cubicBezTo>
                      <a:pt x="6747" y="2322"/>
                      <a:pt x="6937" y="1993"/>
                      <a:pt x="6770" y="1753"/>
                    </a:cubicBezTo>
                    <a:cubicBezTo>
                      <a:pt x="6696" y="1631"/>
                      <a:pt x="6547" y="1567"/>
                      <a:pt x="6402" y="1567"/>
                    </a:cubicBezTo>
                    <a:close/>
                    <a:moveTo>
                      <a:pt x="9895" y="1689"/>
                    </a:moveTo>
                    <a:cubicBezTo>
                      <a:pt x="9854" y="1689"/>
                      <a:pt x="9812" y="1693"/>
                      <a:pt x="9770" y="1702"/>
                    </a:cubicBezTo>
                    <a:cubicBezTo>
                      <a:pt x="9308" y="1779"/>
                      <a:pt x="9000" y="2523"/>
                      <a:pt x="9436" y="2830"/>
                    </a:cubicBezTo>
                    <a:cubicBezTo>
                      <a:pt x="9513" y="2856"/>
                      <a:pt x="9590" y="2907"/>
                      <a:pt x="9667" y="2907"/>
                    </a:cubicBezTo>
                    <a:cubicBezTo>
                      <a:pt x="9721" y="2921"/>
                      <a:pt x="9775" y="2927"/>
                      <a:pt x="9828" y="2927"/>
                    </a:cubicBezTo>
                    <a:cubicBezTo>
                      <a:pt x="10078" y="2927"/>
                      <a:pt x="10310" y="2785"/>
                      <a:pt x="10436" y="2574"/>
                    </a:cubicBezTo>
                    <a:cubicBezTo>
                      <a:pt x="10647" y="2153"/>
                      <a:pt x="10324" y="1689"/>
                      <a:pt x="9895" y="1689"/>
                    </a:cubicBezTo>
                    <a:close/>
                    <a:moveTo>
                      <a:pt x="4359" y="3369"/>
                    </a:moveTo>
                    <a:cubicBezTo>
                      <a:pt x="4257" y="3369"/>
                      <a:pt x="4205" y="3523"/>
                      <a:pt x="4282" y="3599"/>
                    </a:cubicBezTo>
                    <a:lnTo>
                      <a:pt x="4334" y="3599"/>
                    </a:lnTo>
                    <a:cubicBezTo>
                      <a:pt x="4347" y="3606"/>
                      <a:pt x="4363" y="3610"/>
                      <a:pt x="4379" y="3610"/>
                    </a:cubicBezTo>
                    <a:cubicBezTo>
                      <a:pt x="4422" y="3610"/>
                      <a:pt x="4469" y="3586"/>
                      <a:pt x="4487" y="3548"/>
                    </a:cubicBezTo>
                    <a:cubicBezTo>
                      <a:pt x="4513" y="3446"/>
                      <a:pt x="4436" y="3369"/>
                      <a:pt x="4359" y="3369"/>
                    </a:cubicBezTo>
                    <a:close/>
                    <a:moveTo>
                      <a:pt x="15337" y="2484"/>
                    </a:moveTo>
                    <a:cubicBezTo>
                      <a:pt x="15295" y="2484"/>
                      <a:pt x="15251" y="2488"/>
                      <a:pt x="15206" y="2497"/>
                    </a:cubicBezTo>
                    <a:cubicBezTo>
                      <a:pt x="14744" y="2574"/>
                      <a:pt x="14462" y="3317"/>
                      <a:pt x="14898" y="3599"/>
                    </a:cubicBezTo>
                    <a:cubicBezTo>
                      <a:pt x="14950" y="3651"/>
                      <a:pt x="15026" y="3676"/>
                      <a:pt x="15129" y="3702"/>
                    </a:cubicBezTo>
                    <a:cubicBezTo>
                      <a:pt x="15170" y="3710"/>
                      <a:pt x="15212" y="3713"/>
                      <a:pt x="15254" y="3713"/>
                    </a:cubicBezTo>
                    <a:cubicBezTo>
                      <a:pt x="15498" y="3713"/>
                      <a:pt x="15745" y="3588"/>
                      <a:pt x="15898" y="3369"/>
                    </a:cubicBezTo>
                    <a:cubicBezTo>
                      <a:pt x="16085" y="2948"/>
                      <a:pt x="15782" y="2484"/>
                      <a:pt x="15337" y="2484"/>
                    </a:cubicBezTo>
                    <a:close/>
                    <a:moveTo>
                      <a:pt x="13055" y="3385"/>
                    </a:moveTo>
                    <a:cubicBezTo>
                      <a:pt x="13037" y="3385"/>
                      <a:pt x="13019" y="3388"/>
                      <a:pt x="13001" y="3394"/>
                    </a:cubicBezTo>
                    <a:cubicBezTo>
                      <a:pt x="12847" y="3420"/>
                      <a:pt x="12744" y="3676"/>
                      <a:pt x="12898" y="3779"/>
                    </a:cubicBezTo>
                    <a:cubicBezTo>
                      <a:pt x="12898" y="3779"/>
                      <a:pt x="12924" y="3779"/>
                      <a:pt x="12975" y="3805"/>
                    </a:cubicBezTo>
                    <a:cubicBezTo>
                      <a:pt x="12993" y="3809"/>
                      <a:pt x="13010" y="3811"/>
                      <a:pt x="13028" y="3811"/>
                    </a:cubicBezTo>
                    <a:cubicBezTo>
                      <a:pt x="13111" y="3811"/>
                      <a:pt x="13189" y="3761"/>
                      <a:pt x="13231" y="3676"/>
                    </a:cubicBezTo>
                    <a:cubicBezTo>
                      <a:pt x="13299" y="3541"/>
                      <a:pt x="13188" y="3385"/>
                      <a:pt x="13055" y="3385"/>
                    </a:cubicBezTo>
                    <a:close/>
                    <a:moveTo>
                      <a:pt x="7890" y="4029"/>
                    </a:moveTo>
                    <a:cubicBezTo>
                      <a:pt x="7731" y="4029"/>
                      <a:pt x="7579" y="4105"/>
                      <a:pt x="7539" y="4266"/>
                    </a:cubicBezTo>
                    <a:cubicBezTo>
                      <a:pt x="7513" y="4317"/>
                      <a:pt x="7513" y="4369"/>
                      <a:pt x="7539" y="4420"/>
                    </a:cubicBezTo>
                    <a:cubicBezTo>
                      <a:pt x="7565" y="4625"/>
                      <a:pt x="7718" y="4779"/>
                      <a:pt x="7898" y="4805"/>
                    </a:cubicBezTo>
                    <a:cubicBezTo>
                      <a:pt x="7908" y="4806"/>
                      <a:pt x="7919" y="4806"/>
                      <a:pt x="7929" y="4806"/>
                    </a:cubicBezTo>
                    <a:cubicBezTo>
                      <a:pt x="8221" y="4806"/>
                      <a:pt x="8430" y="4463"/>
                      <a:pt x="8257" y="4215"/>
                    </a:cubicBezTo>
                    <a:cubicBezTo>
                      <a:pt x="8183" y="4093"/>
                      <a:pt x="8034" y="4029"/>
                      <a:pt x="7890" y="4029"/>
                    </a:cubicBezTo>
                    <a:close/>
                    <a:moveTo>
                      <a:pt x="4081" y="5358"/>
                    </a:moveTo>
                    <a:cubicBezTo>
                      <a:pt x="3918" y="5358"/>
                      <a:pt x="3759" y="5435"/>
                      <a:pt x="3718" y="5600"/>
                    </a:cubicBezTo>
                    <a:cubicBezTo>
                      <a:pt x="3693" y="5651"/>
                      <a:pt x="3693" y="5702"/>
                      <a:pt x="3718" y="5753"/>
                    </a:cubicBezTo>
                    <a:cubicBezTo>
                      <a:pt x="3744" y="5933"/>
                      <a:pt x="3898" y="6087"/>
                      <a:pt x="4077" y="6112"/>
                    </a:cubicBezTo>
                    <a:cubicBezTo>
                      <a:pt x="4088" y="6113"/>
                      <a:pt x="4099" y="6114"/>
                      <a:pt x="4110" y="6114"/>
                    </a:cubicBezTo>
                    <a:cubicBezTo>
                      <a:pt x="4401" y="6114"/>
                      <a:pt x="4609" y="5794"/>
                      <a:pt x="4436" y="5523"/>
                    </a:cubicBezTo>
                    <a:cubicBezTo>
                      <a:pt x="4365" y="5416"/>
                      <a:pt x="4222" y="5358"/>
                      <a:pt x="4081" y="5358"/>
                    </a:cubicBezTo>
                    <a:close/>
                    <a:moveTo>
                      <a:pt x="7747" y="6125"/>
                    </a:moveTo>
                    <a:cubicBezTo>
                      <a:pt x="7705" y="6125"/>
                      <a:pt x="7661" y="6129"/>
                      <a:pt x="7616" y="6138"/>
                    </a:cubicBezTo>
                    <a:cubicBezTo>
                      <a:pt x="7154" y="6215"/>
                      <a:pt x="6872" y="6959"/>
                      <a:pt x="7308" y="7266"/>
                    </a:cubicBezTo>
                    <a:cubicBezTo>
                      <a:pt x="7359" y="7292"/>
                      <a:pt x="7436" y="7343"/>
                      <a:pt x="7539" y="7343"/>
                    </a:cubicBezTo>
                    <a:cubicBezTo>
                      <a:pt x="7588" y="7357"/>
                      <a:pt x="7639" y="7363"/>
                      <a:pt x="7691" y="7363"/>
                    </a:cubicBezTo>
                    <a:cubicBezTo>
                      <a:pt x="7932" y="7363"/>
                      <a:pt x="8181" y="7221"/>
                      <a:pt x="8308" y="7010"/>
                    </a:cubicBezTo>
                    <a:cubicBezTo>
                      <a:pt x="8495" y="6589"/>
                      <a:pt x="8191" y="6125"/>
                      <a:pt x="7747" y="6125"/>
                    </a:cubicBezTo>
                    <a:close/>
                    <a:moveTo>
                      <a:pt x="1797" y="7616"/>
                    </a:moveTo>
                    <a:cubicBezTo>
                      <a:pt x="1780" y="7616"/>
                      <a:pt x="1762" y="7619"/>
                      <a:pt x="1744" y="7625"/>
                    </a:cubicBezTo>
                    <a:cubicBezTo>
                      <a:pt x="1590" y="7651"/>
                      <a:pt x="1487" y="7882"/>
                      <a:pt x="1615" y="7984"/>
                    </a:cubicBezTo>
                    <a:lnTo>
                      <a:pt x="1615" y="8010"/>
                    </a:lnTo>
                    <a:cubicBezTo>
                      <a:pt x="1641" y="8010"/>
                      <a:pt x="1667" y="8010"/>
                      <a:pt x="1692" y="8036"/>
                    </a:cubicBezTo>
                    <a:cubicBezTo>
                      <a:pt x="1795" y="8036"/>
                      <a:pt x="1898" y="8010"/>
                      <a:pt x="1974" y="7907"/>
                    </a:cubicBezTo>
                    <a:cubicBezTo>
                      <a:pt x="2020" y="7772"/>
                      <a:pt x="1926" y="7616"/>
                      <a:pt x="1797" y="7616"/>
                    </a:cubicBezTo>
                    <a:close/>
                    <a:moveTo>
                      <a:pt x="6237" y="9057"/>
                    </a:moveTo>
                    <a:cubicBezTo>
                      <a:pt x="6227" y="9057"/>
                      <a:pt x="6216" y="9059"/>
                      <a:pt x="6205" y="9061"/>
                    </a:cubicBezTo>
                    <a:cubicBezTo>
                      <a:pt x="6129" y="9087"/>
                      <a:pt x="6077" y="9215"/>
                      <a:pt x="6154" y="9292"/>
                    </a:cubicBezTo>
                    <a:lnTo>
                      <a:pt x="6205" y="9292"/>
                    </a:lnTo>
                    <a:cubicBezTo>
                      <a:pt x="6219" y="9299"/>
                      <a:pt x="6233" y="9302"/>
                      <a:pt x="6246" y="9302"/>
                    </a:cubicBezTo>
                    <a:cubicBezTo>
                      <a:pt x="6282" y="9302"/>
                      <a:pt x="6315" y="9278"/>
                      <a:pt x="6334" y="9241"/>
                    </a:cubicBezTo>
                    <a:cubicBezTo>
                      <a:pt x="6380" y="9149"/>
                      <a:pt x="6323" y="9057"/>
                      <a:pt x="6237" y="9057"/>
                    </a:cubicBezTo>
                    <a:close/>
                    <a:moveTo>
                      <a:pt x="3654" y="8563"/>
                    </a:moveTo>
                    <a:cubicBezTo>
                      <a:pt x="3625" y="8563"/>
                      <a:pt x="3595" y="8566"/>
                      <a:pt x="3564" y="8574"/>
                    </a:cubicBezTo>
                    <a:cubicBezTo>
                      <a:pt x="3282" y="8625"/>
                      <a:pt x="3077" y="9087"/>
                      <a:pt x="3359" y="9292"/>
                    </a:cubicBezTo>
                    <a:cubicBezTo>
                      <a:pt x="3410" y="9318"/>
                      <a:pt x="3462" y="9318"/>
                      <a:pt x="3513" y="9343"/>
                    </a:cubicBezTo>
                    <a:cubicBezTo>
                      <a:pt x="3535" y="9347"/>
                      <a:pt x="3558" y="9348"/>
                      <a:pt x="3581" y="9348"/>
                    </a:cubicBezTo>
                    <a:cubicBezTo>
                      <a:pt x="3742" y="9348"/>
                      <a:pt x="3910" y="9270"/>
                      <a:pt x="4000" y="9113"/>
                    </a:cubicBezTo>
                    <a:cubicBezTo>
                      <a:pt x="4116" y="8859"/>
                      <a:pt x="3919" y="8563"/>
                      <a:pt x="3654" y="8563"/>
                    </a:cubicBezTo>
                    <a:close/>
                    <a:moveTo>
                      <a:pt x="8158" y="9205"/>
                    </a:moveTo>
                    <a:cubicBezTo>
                      <a:pt x="7996" y="9205"/>
                      <a:pt x="7837" y="9281"/>
                      <a:pt x="7795" y="9446"/>
                    </a:cubicBezTo>
                    <a:cubicBezTo>
                      <a:pt x="7795" y="9497"/>
                      <a:pt x="7795" y="9549"/>
                      <a:pt x="7795" y="9600"/>
                    </a:cubicBezTo>
                    <a:cubicBezTo>
                      <a:pt x="7821" y="9779"/>
                      <a:pt x="7975" y="9933"/>
                      <a:pt x="8154" y="9959"/>
                    </a:cubicBezTo>
                    <a:cubicBezTo>
                      <a:pt x="8166" y="9960"/>
                      <a:pt x="8178" y="9960"/>
                      <a:pt x="8190" y="9960"/>
                    </a:cubicBezTo>
                    <a:cubicBezTo>
                      <a:pt x="8502" y="9960"/>
                      <a:pt x="8686" y="9641"/>
                      <a:pt x="8513" y="9369"/>
                    </a:cubicBezTo>
                    <a:cubicBezTo>
                      <a:pt x="8442" y="9262"/>
                      <a:pt x="8299" y="9205"/>
                      <a:pt x="8158" y="9205"/>
                    </a:cubicBezTo>
                    <a:close/>
                    <a:moveTo>
                      <a:pt x="5080" y="11305"/>
                    </a:moveTo>
                    <a:cubicBezTo>
                      <a:pt x="5038" y="11305"/>
                      <a:pt x="4994" y="11309"/>
                      <a:pt x="4949" y="11318"/>
                    </a:cubicBezTo>
                    <a:cubicBezTo>
                      <a:pt x="4487" y="11395"/>
                      <a:pt x="4205" y="12138"/>
                      <a:pt x="4641" y="12446"/>
                    </a:cubicBezTo>
                    <a:cubicBezTo>
                      <a:pt x="4693" y="12472"/>
                      <a:pt x="4769" y="12523"/>
                      <a:pt x="4872" y="12523"/>
                    </a:cubicBezTo>
                    <a:cubicBezTo>
                      <a:pt x="4921" y="12537"/>
                      <a:pt x="4972" y="12543"/>
                      <a:pt x="5022" y="12543"/>
                    </a:cubicBezTo>
                    <a:cubicBezTo>
                      <a:pt x="5258" y="12543"/>
                      <a:pt x="5493" y="12401"/>
                      <a:pt x="5641" y="12190"/>
                    </a:cubicBezTo>
                    <a:cubicBezTo>
                      <a:pt x="5829" y="11769"/>
                      <a:pt x="5525" y="11305"/>
                      <a:pt x="5080" y="11305"/>
                    </a:cubicBezTo>
                    <a:close/>
                    <a:moveTo>
                      <a:pt x="897" y="11529"/>
                    </a:moveTo>
                    <a:cubicBezTo>
                      <a:pt x="847" y="11529"/>
                      <a:pt x="796" y="11536"/>
                      <a:pt x="744" y="11549"/>
                    </a:cubicBezTo>
                    <a:cubicBezTo>
                      <a:pt x="282" y="11626"/>
                      <a:pt x="0" y="12369"/>
                      <a:pt x="436" y="12651"/>
                    </a:cubicBezTo>
                    <a:cubicBezTo>
                      <a:pt x="513" y="12703"/>
                      <a:pt x="590" y="12728"/>
                      <a:pt x="667" y="12754"/>
                    </a:cubicBezTo>
                    <a:cubicBezTo>
                      <a:pt x="712" y="12761"/>
                      <a:pt x="756" y="12765"/>
                      <a:pt x="801" y="12765"/>
                    </a:cubicBezTo>
                    <a:cubicBezTo>
                      <a:pt x="1061" y="12765"/>
                      <a:pt x="1305" y="12640"/>
                      <a:pt x="1436" y="12420"/>
                    </a:cubicBezTo>
                    <a:cubicBezTo>
                      <a:pt x="1643" y="12006"/>
                      <a:pt x="1333" y="11529"/>
                      <a:pt x="897" y="11529"/>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79" name="Google Shape;1779;p35"/>
              <p:cNvSpPr/>
              <p:nvPr/>
            </p:nvSpPr>
            <p:spPr>
              <a:xfrm>
                <a:off x="-1775275" y="2546100"/>
                <a:ext cx="795475" cy="1591550"/>
              </a:xfrm>
              <a:custGeom>
                <a:avLst/>
                <a:gdLst/>
                <a:ahLst/>
                <a:cxnLst/>
                <a:rect l="l" t="t" r="r" b="b"/>
                <a:pathLst>
                  <a:path w="31819" h="63662" extrusionOk="0">
                    <a:moveTo>
                      <a:pt x="31286" y="1"/>
                    </a:moveTo>
                    <a:cubicBezTo>
                      <a:pt x="31186" y="1"/>
                      <a:pt x="31084" y="43"/>
                      <a:pt x="31003" y="145"/>
                    </a:cubicBezTo>
                    <a:cubicBezTo>
                      <a:pt x="15822" y="19300"/>
                      <a:pt x="4258" y="42891"/>
                      <a:pt x="52" y="63200"/>
                    </a:cubicBezTo>
                    <a:cubicBezTo>
                      <a:pt x="1" y="63405"/>
                      <a:pt x="129" y="63610"/>
                      <a:pt x="334" y="63662"/>
                    </a:cubicBezTo>
                    <a:lnTo>
                      <a:pt x="411" y="63662"/>
                    </a:lnTo>
                    <a:cubicBezTo>
                      <a:pt x="591" y="63662"/>
                      <a:pt x="745" y="63534"/>
                      <a:pt x="796" y="63354"/>
                    </a:cubicBezTo>
                    <a:cubicBezTo>
                      <a:pt x="4976" y="43148"/>
                      <a:pt x="16489" y="19685"/>
                      <a:pt x="31592" y="607"/>
                    </a:cubicBezTo>
                    <a:cubicBezTo>
                      <a:pt x="31818" y="325"/>
                      <a:pt x="31560" y="1"/>
                      <a:pt x="31286"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780" name="Google Shape;1780;p35"/>
            <p:cNvGrpSpPr/>
            <p:nvPr/>
          </p:nvGrpSpPr>
          <p:grpSpPr>
            <a:xfrm rot="-3828478" flipH="1">
              <a:off x="7664496" y="-324322"/>
              <a:ext cx="2244432" cy="2193641"/>
              <a:chOff x="-623774" y="407959"/>
              <a:chExt cx="2317309" cy="2264556"/>
            </a:xfrm>
          </p:grpSpPr>
          <p:grpSp>
            <p:nvGrpSpPr>
              <p:cNvPr id="1781" name="Google Shape;1781;p35"/>
              <p:cNvGrpSpPr/>
              <p:nvPr/>
            </p:nvGrpSpPr>
            <p:grpSpPr>
              <a:xfrm rot="1413719">
                <a:off x="-360763" y="695549"/>
                <a:ext cx="1791287" cy="1689375"/>
                <a:chOff x="-2055400" y="3174000"/>
                <a:chExt cx="1520600" cy="1434200"/>
              </a:xfrm>
            </p:grpSpPr>
            <p:sp>
              <p:nvSpPr>
                <p:cNvPr id="1782" name="Google Shape;1782;p35"/>
                <p:cNvSpPr/>
                <p:nvPr/>
              </p:nvSpPr>
              <p:spPr>
                <a:xfrm>
                  <a:off x="-2007975" y="3215025"/>
                  <a:ext cx="1473175" cy="1393175"/>
                </a:xfrm>
                <a:custGeom>
                  <a:avLst/>
                  <a:gdLst/>
                  <a:ahLst/>
                  <a:cxnLst/>
                  <a:rect l="l" t="t" r="r" b="b"/>
                  <a:pathLst>
                    <a:path w="58927" h="55727" extrusionOk="0">
                      <a:moveTo>
                        <a:pt x="49062" y="0"/>
                      </a:moveTo>
                      <a:cubicBezTo>
                        <a:pt x="48551" y="0"/>
                        <a:pt x="48041" y="36"/>
                        <a:pt x="47542" y="108"/>
                      </a:cubicBezTo>
                      <a:cubicBezTo>
                        <a:pt x="43618" y="698"/>
                        <a:pt x="40182" y="3005"/>
                        <a:pt x="37054" y="5441"/>
                      </a:cubicBezTo>
                      <a:cubicBezTo>
                        <a:pt x="28669" y="11980"/>
                        <a:pt x="21566" y="19955"/>
                        <a:pt x="15489" y="28674"/>
                      </a:cubicBezTo>
                      <a:cubicBezTo>
                        <a:pt x="13386" y="31725"/>
                        <a:pt x="11591" y="33828"/>
                        <a:pt x="9309" y="36725"/>
                      </a:cubicBezTo>
                      <a:cubicBezTo>
                        <a:pt x="4366" y="43026"/>
                        <a:pt x="2390" y="53266"/>
                        <a:pt x="9" y="55718"/>
                      </a:cubicBezTo>
                      <a:lnTo>
                        <a:pt x="9" y="55718"/>
                      </a:lnTo>
                      <a:cubicBezTo>
                        <a:pt x="12574" y="42822"/>
                        <a:pt x="31237" y="29697"/>
                        <a:pt x="46849" y="20724"/>
                      </a:cubicBezTo>
                      <a:cubicBezTo>
                        <a:pt x="49901" y="18981"/>
                        <a:pt x="53055" y="17237"/>
                        <a:pt x="55363" y="14596"/>
                      </a:cubicBezTo>
                      <a:cubicBezTo>
                        <a:pt x="57645" y="11955"/>
                        <a:pt x="58927" y="8083"/>
                        <a:pt x="57542" y="4852"/>
                      </a:cubicBezTo>
                      <a:cubicBezTo>
                        <a:pt x="56177" y="1674"/>
                        <a:pt x="52567" y="0"/>
                        <a:pt x="49062" y="0"/>
                      </a:cubicBezTo>
                      <a:close/>
                      <a:moveTo>
                        <a:pt x="9" y="55718"/>
                      </a:moveTo>
                      <a:lnTo>
                        <a:pt x="9" y="55718"/>
                      </a:lnTo>
                      <a:cubicBezTo>
                        <a:pt x="6" y="55720"/>
                        <a:pt x="4" y="55723"/>
                        <a:pt x="1" y="55726"/>
                      </a:cubicBezTo>
                      <a:cubicBezTo>
                        <a:pt x="4" y="55723"/>
                        <a:pt x="6" y="55720"/>
                        <a:pt x="9" y="55718"/>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83" name="Google Shape;1783;p35"/>
                <p:cNvSpPr/>
                <p:nvPr/>
              </p:nvSpPr>
              <p:spPr>
                <a:xfrm>
                  <a:off x="-2055400" y="3174000"/>
                  <a:ext cx="1472525" cy="1393175"/>
                </a:xfrm>
                <a:custGeom>
                  <a:avLst/>
                  <a:gdLst/>
                  <a:ahLst/>
                  <a:cxnLst/>
                  <a:rect l="l" t="t" r="r" b="b"/>
                  <a:pathLst>
                    <a:path w="58901" h="55727" extrusionOk="0">
                      <a:moveTo>
                        <a:pt x="49036" y="0"/>
                      </a:moveTo>
                      <a:cubicBezTo>
                        <a:pt x="48525" y="0"/>
                        <a:pt x="48015" y="36"/>
                        <a:pt x="47516" y="108"/>
                      </a:cubicBezTo>
                      <a:cubicBezTo>
                        <a:pt x="43592" y="697"/>
                        <a:pt x="40156" y="3005"/>
                        <a:pt x="37028" y="5441"/>
                      </a:cubicBezTo>
                      <a:lnTo>
                        <a:pt x="37053" y="5441"/>
                      </a:lnTo>
                      <a:cubicBezTo>
                        <a:pt x="28643" y="11980"/>
                        <a:pt x="21540" y="19955"/>
                        <a:pt x="15488" y="28673"/>
                      </a:cubicBezTo>
                      <a:cubicBezTo>
                        <a:pt x="13386" y="31725"/>
                        <a:pt x="11565" y="33828"/>
                        <a:pt x="9283" y="36725"/>
                      </a:cubicBezTo>
                      <a:cubicBezTo>
                        <a:pt x="4334" y="43033"/>
                        <a:pt x="2359" y="53290"/>
                        <a:pt x="0" y="55726"/>
                      </a:cubicBezTo>
                      <a:cubicBezTo>
                        <a:pt x="12565" y="42828"/>
                        <a:pt x="31207" y="29699"/>
                        <a:pt x="46823" y="20724"/>
                      </a:cubicBezTo>
                      <a:cubicBezTo>
                        <a:pt x="49875" y="18981"/>
                        <a:pt x="53029" y="17237"/>
                        <a:pt x="55336" y="14596"/>
                      </a:cubicBezTo>
                      <a:cubicBezTo>
                        <a:pt x="57619" y="11955"/>
                        <a:pt x="58901" y="8083"/>
                        <a:pt x="57516" y="4852"/>
                      </a:cubicBezTo>
                      <a:cubicBezTo>
                        <a:pt x="56151" y="1674"/>
                        <a:pt x="52541" y="0"/>
                        <a:pt x="49036"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84" name="Google Shape;1784;p35"/>
                <p:cNvSpPr/>
                <p:nvPr/>
              </p:nvSpPr>
              <p:spPr>
                <a:xfrm>
                  <a:off x="-1083325" y="3219875"/>
                  <a:ext cx="461350" cy="203475"/>
                </a:xfrm>
                <a:custGeom>
                  <a:avLst/>
                  <a:gdLst/>
                  <a:ahLst/>
                  <a:cxnLst/>
                  <a:rect l="l" t="t" r="r" b="b"/>
                  <a:pathLst>
                    <a:path w="18454" h="8139" extrusionOk="0">
                      <a:moveTo>
                        <a:pt x="8731" y="282"/>
                      </a:moveTo>
                      <a:cubicBezTo>
                        <a:pt x="8661" y="282"/>
                        <a:pt x="8587" y="347"/>
                        <a:pt x="8607" y="427"/>
                      </a:cubicBezTo>
                      <a:cubicBezTo>
                        <a:pt x="8607" y="452"/>
                        <a:pt x="8633" y="452"/>
                        <a:pt x="8633" y="478"/>
                      </a:cubicBezTo>
                      <a:cubicBezTo>
                        <a:pt x="8669" y="496"/>
                        <a:pt x="8705" y="514"/>
                        <a:pt x="8741" y="514"/>
                      </a:cubicBezTo>
                      <a:cubicBezTo>
                        <a:pt x="8756" y="514"/>
                        <a:pt x="8771" y="511"/>
                        <a:pt x="8786" y="504"/>
                      </a:cubicBezTo>
                      <a:cubicBezTo>
                        <a:pt x="8889" y="452"/>
                        <a:pt x="8889" y="350"/>
                        <a:pt x="8786" y="298"/>
                      </a:cubicBezTo>
                      <a:cubicBezTo>
                        <a:pt x="8770" y="287"/>
                        <a:pt x="8750" y="282"/>
                        <a:pt x="8731" y="282"/>
                      </a:cubicBezTo>
                      <a:close/>
                      <a:moveTo>
                        <a:pt x="11359" y="1"/>
                      </a:moveTo>
                      <a:cubicBezTo>
                        <a:pt x="11294" y="1"/>
                        <a:pt x="11229" y="21"/>
                        <a:pt x="11171" y="68"/>
                      </a:cubicBezTo>
                      <a:cubicBezTo>
                        <a:pt x="11120" y="119"/>
                        <a:pt x="11094" y="145"/>
                        <a:pt x="11069" y="196"/>
                      </a:cubicBezTo>
                      <a:cubicBezTo>
                        <a:pt x="10992" y="375"/>
                        <a:pt x="11017" y="581"/>
                        <a:pt x="11145" y="709"/>
                      </a:cubicBezTo>
                      <a:cubicBezTo>
                        <a:pt x="11221" y="785"/>
                        <a:pt x="11314" y="819"/>
                        <a:pt x="11405" y="819"/>
                      </a:cubicBezTo>
                      <a:cubicBezTo>
                        <a:pt x="11590" y="819"/>
                        <a:pt x="11769" y="676"/>
                        <a:pt x="11787" y="452"/>
                      </a:cubicBezTo>
                      <a:cubicBezTo>
                        <a:pt x="11806" y="234"/>
                        <a:pt x="11581" y="1"/>
                        <a:pt x="11359" y="1"/>
                      </a:cubicBezTo>
                      <a:close/>
                      <a:moveTo>
                        <a:pt x="14759" y="611"/>
                      </a:moveTo>
                      <a:cubicBezTo>
                        <a:pt x="14635" y="611"/>
                        <a:pt x="14488" y="737"/>
                        <a:pt x="14530" y="863"/>
                      </a:cubicBezTo>
                      <a:cubicBezTo>
                        <a:pt x="14530" y="888"/>
                        <a:pt x="14556" y="914"/>
                        <a:pt x="14556" y="940"/>
                      </a:cubicBezTo>
                      <a:cubicBezTo>
                        <a:pt x="14606" y="989"/>
                        <a:pt x="14666" y="1017"/>
                        <a:pt x="14730" y="1017"/>
                      </a:cubicBezTo>
                      <a:cubicBezTo>
                        <a:pt x="14765" y="1017"/>
                        <a:pt x="14802" y="1009"/>
                        <a:pt x="14838" y="991"/>
                      </a:cubicBezTo>
                      <a:cubicBezTo>
                        <a:pt x="14992" y="914"/>
                        <a:pt x="14992" y="709"/>
                        <a:pt x="14838" y="632"/>
                      </a:cubicBezTo>
                      <a:cubicBezTo>
                        <a:pt x="14814" y="618"/>
                        <a:pt x="14787" y="611"/>
                        <a:pt x="14759" y="611"/>
                      </a:cubicBezTo>
                      <a:close/>
                      <a:moveTo>
                        <a:pt x="7128" y="1616"/>
                      </a:moveTo>
                      <a:cubicBezTo>
                        <a:pt x="7063" y="1616"/>
                        <a:pt x="6998" y="1637"/>
                        <a:pt x="6940" y="1683"/>
                      </a:cubicBezTo>
                      <a:cubicBezTo>
                        <a:pt x="6889" y="1709"/>
                        <a:pt x="6863" y="1760"/>
                        <a:pt x="6838" y="1811"/>
                      </a:cubicBezTo>
                      <a:cubicBezTo>
                        <a:pt x="6761" y="1965"/>
                        <a:pt x="6786" y="2170"/>
                        <a:pt x="6914" y="2324"/>
                      </a:cubicBezTo>
                      <a:cubicBezTo>
                        <a:pt x="6987" y="2389"/>
                        <a:pt x="7075" y="2418"/>
                        <a:pt x="7161" y="2418"/>
                      </a:cubicBezTo>
                      <a:cubicBezTo>
                        <a:pt x="7351" y="2418"/>
                        <a:pt x="7538" y="2279"/>
                        <a:pt x="7556" y="2068"/>
                      </a:cubicBezTo>
                      <a:cubicBezTo>
                        <a:pt x="7575" y="1850"/>
                        <a:pt x="7350" y="1616"/>
                        <a:pt x="7128" y="1616"/>
                      </a:cubicBezTo>
                      <a:close/>
                      <a:moveTo>
                        <a:pt x="4071" y="2071"/>
                      </a:moveTo>
                      <a:cubicBezTo>
                        <a:pt x="3935" y="2071"/>
                        <a:pt x="3797" y="2181"/>
                        <a:pt x="3837" y="2324"/>
                      </a:cubicBezTo>
                      <a:cubicBezTo>
                        <a:pt x="3863" y="2350"/>
                        <a:pt x="3863" y="2376"/>
                        <a:pt x="3889" y="2401"/>
                      </a:cubicBezTo>
                      <a:cubicBezTo>
                        <a:pt x="3938" y="2451"/>
                        <a:pt x="3999" y="2479"/>
                        <a:pt x="4063" y="2479"/>
                      </a:cubicBezTo>
                      <a:cubicBezTo>
                        <a:pt x="4098" y="2479"/>
                        <a:pt x="4134" y="2471"/>
                        <a:pt x="4171" y="2452"/>
                      </a:cubicBezTo>
                      <a:cubicBezTo>
                        <a:pt x="4325" y="2376"/>
                        <a:pt x="4325" y="2170"/>
                        <a:pt x="4171" y="2093"/>
                      </a:cubicBezTo>
                      <a:cubicBezTo>
                        <a:pt x="4140" y="2078"/>
                        <a:pt x="4105" y="2071"/>
                        <a:pt x="4071" y="2071"/>
                      </a:cubicBezTo>
                      <a:close/>
                      <a:moveTo>
                        <a:pt x="13880" y="2168"/>
                      </a:moveTo>
                      <a:cubicBezTo>
                        <a:pt x="13496" y="2168"/>
                        <a:pt x="13071" y="2519"/>
                        <a:pt x="13197" y="2940"/>
                      </a:cubicBezTo>
                      <a:lnTo>
                        <a:pt x="13171" y="2914"/>
                      </a:lnTo>
                      <a:lnTo>
                        <a:pt x="13171" y="2914"/>
                      </a:lnTo>
                      <a:cubicBezTo>
                        <a:pt x="13197" y="3017"/>
                        <a:pt x="13248" y="3068"/>
                        <a:pt x="13299" y="3145"/>
                      </a:cubicBezTo>
                      <a:cubicBezTo>
                        <a:pt x="13438" y="3300"/>
                        <a:pt x="13634" y="3386"/>
                        <a:pt x="13834" y="3386"/>
                      </a:cubicBezTo>
                      <a:cubicBezTo>
                        <a:pt x="13931" y="3386"/>
                        <a:pt x="14028" y="3366"/>
                        <a:pt x="14120" y="3324"/>
                      </a:cubicBezTo>
                      <a:cubicBezTo>
                        <a:pt x="14582" y="3119"/>
                        <a:pt x="14582" y="2452"/>
                        <a:pt x="14120" y="2222"/>
                      </a:cubicBezTo>
                      <a:cubicBezTo>
                        <a:pt x="14046" y="2185"/>
                        <a:pt x="13964" y="2168"/>
                        <a:pt x="13880" y="2168"/>
                      </a:cubicBezTo>
                      <a:close/>
                      <a:moveTo>
                        <a:pt x="11052" y="2873"/>
                      </a:moveTo>
                      <a:cubicBezTo>
                        <a:pt x="10986" y="2873"/>
                        <a:pt x="10922" y="2893"/>
                        <a:pt x="10863" y="2940"/>
                      </a:cubicBezTo>
                      <a:cubicBezTo>
                        <a:pt x="10812" y="2965"/>
                        <a:pt x="10786" y="3017"/>
                        <a:pt x="10761" y="3068"/>
                      </a:cubicBezTo>
                      <a:cubicBezTo>
                        <a:pt x="10658" y="3222"/>
                        <a:pt x="10710" y="3427"/>
                        <a:pt x="10838" y="3581"/>
                      </a:cubicBezTo>
                      <a:cubicBezTo>
                        <a:pt x="10910" y="3645"/>
                        <a:pt x="10998" y="3674"/>
                        <a:pt x="11085" y="3674"/>
                      </a:cubicBezTo>
                      <a:cubicBezTo>
                        <a:pt x="11275" y="3674"/>
                        <a:pt x="11461" y="3535"/>
                        <a:pt x="11479" y="3324"/>
                      </a:cubicBezTo>
                      <a:cubicBezTo>
                        <a:pt x="11499" y="3106"/>
                        <a:pt x="11273" y="2873"/>
                        <a:pt x="11052" y="2873"/>
                      </a:cubicBezTo>
                      <a:close/>
                      <a:moveTo>
                        <a:pt x="16379" y="3486"/>
                      </a:moveTo>
                      <a:cubicBezTo>
                        <a:pt x="16118" y="3486"/>
                        <a:pt x="15832" y="3726"/>
                        <a:pt x="15915" y="4017"/>
                      </a:cubicBezTo>
                      <a:cubicBezTo>
                        <a:pt x="15915" y="4068"/>
                        <a:pt x="15941" y="4119"/>
                        <a:pt x="15992" y="4170"/>
                      </a:cubicBezTo>
                      <a:cubicBezTo>
                        <a:pt x="16098" y="4277"/>
                        <a:pt x="16241" y="4334"/>
                        <a:pt x="16378" y="4334"/>
                      </a:cubicBezTo>
                      <a:cubicBezTo>
                        <a:pt x="16440" y="4334"/>
                        <a:pt x="16500" y="4323"/>
                        <a:pt x="16556" y="4299"/>
                      </a:cubicBezTo>
                      <a:cubicBezTo>
                        <a:pt x="16889" y="4145"/>
                        <a:pt x="16889" y="3683"/>
                        <a:pt x="16556" y="3529"/>
                      </a:cubicBezTo>
                      <a:cubicBezTo>
                        <a:pt x="16502" y="3500"/>
                        <a:pt x="16441" y="3486"/>
                        <a:pt x="16379" y="3486"/>
                      </a:cubicBezTo>
                      <a:close/>
                      <a:moveTo>
                        <a:pt x="4904" y="3922"/>
                      </a:moveTo>
                      <a:cubicBezTo>
                        <a:pt x="4663" y="3922"/>
                        <a:pt x="4396" y="4153"/>
                        <a:pt x="4478" y="4401"/>
                      </a:cubicBezTo>
                      <a:cubicBezTo>
                        <a:pt x="4478" y="4453"/>
                        <a:pt x="4504" y="4504"/>
                        <a:pt x="4555" y="4529"/>
                      </a:cubicBezTo>
                      <a:cubicBezTo>
                        <a:pt x="4644" y="4636"/>
                        <a:pt x="4769" y="4693"/>
                        <a:pt x="4897" y="4693"/>
                      </a:cubicBezTo>
                      <a:cubicBezTo>
                        <a:pt x="4955" y="4693"/>
                        <a:pt x="5013" y="4681"/>
                        <a:pt x="5068" y="4658"/>
                      </a:cubicBezTo>
                      <a:cubicBezTo>
                        <a:pt x="5376" y="4529"/>
                        <a:pt x="5376" y="4094"/>
                        <a:pt x="5068" y="3965"/>
                      </a:cubicBezTo>
                      <a:cubicBezTo>
                        <a:pt x="5018" y="3935"/>
                        <a:pt x="4962" y="3922"/>
                        <a:pt x="4904" y="3922"/>
                      </a:cubicBezTo>
                      <a:close/>
                      <a:moveTo>
                        <a:pt x="9543" y="4424"/>
                      </a:moveTo>
                      <a:cubicBezTo>
                        <a:pt x="9154" y="4424"/>
                        <a:pt x="8716" y="4772"/>
                        <a:pt x="8863" y="5171"/>
                      </a:cubicBezTo>
                      <a:lnTo>
                        <a:pt x="8838" y="5171"/>
                      </a:lnTo>
                      <a:cubicBezTo>
                        <a:pt x="8863" y="5247"/>
                        <a:pt x="8915" y="5324"/>
                        <a:pt x="8966" y="5376"/>
                      </a:cubicBezTo>
                      <a:cubicBezTo>
                        <a:pt x="9111" y="5539"/>
                        <a:pt x="9321" y="5625"/>
                        <a:pt x="9531" y="5625"/>
                      </a:cubicBezTo>
                      <a:cubicBezTo>
                        <a:pt x="9617" y="5625"/>
                        <a:pt x="9704" y="5611"/>
                        <a:pt x="9786" y="5581"/>
                      </a:cubicBezTo>
                      <a:cubicBezTo>
                        <a:pt x="10248" y="5350"/>
                        <a:pt x="10248" y="4709"/>
                        <a:pt x="9786" y="4478"/>
                      </a:cubicBezTo>
                      <a:cubicBezTo>
                        <a:pt x="9712" y="4441"/>
                        <a:pt x="9629" y="4424"/>
                        <a:pt x="9543" y="4424"/>
                      </a:cubicBezTo>
                      <a:close/>
                      <a:moveTo>
                        <a:pt x="803" y="4566"/>
                      </a:moveTo>
                      <a:cubicBezTo>
                        <a:pt x="420" y="4566"/>
                        <a:pt x="1" y="4912"/>
                        <a:pt x="145" y="5324"/>
                      </a:cubicBezTo>
                      <a:lnTo>
                        <a:pt x="119" y="5324"/>
                      </a:lnTo>
                      <a:cubicBezTo>
                        <a:pt x="145" y="5401"/>
                        <a:pt x="196" y="5478"/>
                        <a:pt x="247" y="5530"/>
                      </a:cubicBezTo>
                      <a:cubicBezTo>
                        <a:pt x="393" y="5693"/>
                        <a:pt x="602" y="5779"/>
                        <a:pt x="812" y="5779"/>
                      </a:cubicBezTo>
                      <a:cubicBezTo>
                        <a:pt x="899" y="5779"/>
                        <a:pt x="986" y="5765"/>
                        <a:pt x="1068" y="5735"/>
                      </a:cubicBezTo>
                      <a:cubicBezTo>
                        <a:pt x="1530" y="5504"/>
                        <a:pt x="1530" y="4837"/>
                        <a:pt x="1068" y="4632"/>
                      </a:cubicBezTo>
                      <a:cubicBezTo>
                        <a:pt x="988" y="4587"/>
                        <a:pt x="896" y="4566"/>
                        <a:pt x="803" y="4566"/>
                      </a:cubicBezTo>
                      <a:close/>
                      <a:moveTo>
                        <a:pt x="15597" y="5507"/>
                      </a:moveTo>
                      <a:cubicBezTo>
                        <a:pt x="15474" y="5507"/>
                        <a:pt x="15336" y="5617"/>
                        <a:pt x="15376" y="5760"/>
                      </a:cubicBezTo>
                      <a:cubicBezTo>
                        <a:pt x="15376" y="5786"/>
                        <a:pt x="15402" y="5812"/>
                        <a:pt x="15428" y="5837"/>
                      </a:cubicBezTo>
                      <a:cubicBezTo>
                        <a:pt x="15461" y="5887"/>
                        <a:pt x="15515" y="5915"/>
                        <a:pt x="15577" y="5915"/>
                      </a:cubicBezTo>
                      <a:cubicBezTo>
                        <a:pt x="15612" y="5915"/>
                        <a:pt x="15648" y="5907"/>
                        <a:pt x="15684" y="5889"/>
                      </a:cubicBezTo>
                      <a:cubicBezTo>
                        <a:pt x="15838" y="5812"/>
                        <a:pt x="15838" y="5606"/>
                        <a:pt x="15684" y="5530"/>
                      </a:cubicBezTo>
                      <a:cubicBezTo>
                        <a:pt x="15658" y="5514"/>
                        <a:pt x="15628" y="5507"/>
                        <a:pt x="15597" y="5507"/>
                      </a:cubicBezTo>
                      <a:close/>
                      <a:moveTo>
                        <a:pt x="6804" y="5935"/>
                      </a:moveTo>
                      <a:cubicBezTo>
                        <a:pt x="6729" y="5935"/>
                        <a:pt x="6636" y="6001"/>
                        <a:pt x="6658" y="6068"/>
                      </a:cubicBezTo>
                      <a:cubicBezTo>
                        <a:pt x="6658" y="6094"/>
                        <a:pt x="6684" y="6094"/>
                        <a:pt x="6684" y="6119"/>
                      </a:cubicBezTo>
                      <a:cubicBezTo>
                        <a:pt x="6702" y="6137"/>
                        <a:pt x="6746" y="6156"/>
                        <a:pt x="6788" y="6156"/>
                      </a:cubicBezTo>
                      <a:cubicBezTo>
                        <a:pt x="6805" y="6156"/>
                        <a:pt x="6823" y="6152"/>
                        <a:pt x="6838" y="6145"/>
                      </a:cubicBezTo>
                      <a:cubicBezTo>
                        <a:pt x="6914" y="6119"/>
                        <a:pt x="6914" y="5991"/>
                        <a:pt x="6838" y="5940"/>
                      </a:cubicBezTo>
                      <a:cubicBezTo>
                        <a:pt x="6827" y="5936"/>
                        <a:pt x="6816" y="5935"/>
                        <a:pt x="6804" y="5935"/>
                      </a:cubicBezTo>
                      <a:close/>
                      <a:moveTo>
                        <a:pt x="17748" y="6091"/>
                      </a:moveTo>
                      <a:cubicBezTo>
                        <a:pt x="17360" y="6091"/>
                        <a:pt x="16922" y="6438"/>
                        <a:pt x="17069" y="6837"/>
                      </a:cubicBezTo>
                      <a:lnTo>
                        <a:pt x="17043" y="6837"/>
                      </a:lnTo>
                      <a:cubicBezTo>
                        <a:pt x="17069" y="6914"/>
                        <a:pt x="17120" y="6991"/>
                        <a:pt x="17171" y="7068"/>
                      </a:cubicBezTo>
                      <a:cubicBezTo>
                        <a:pt x="17310" y="7224"/>
                        <a:pt x="17506" y="7309"/>
                        <a:pt x="17706" y="7309"/>
                      </a:cubicBezTo>
                      <a:cubicBezTo>
                        <a:pt x="17803" y="7309"/>
                        <a:pt x="17900" y="7289"/>
                        <a:pt x="17992" y="7248"/>
                      </a:cubicBezTo>
                      <a:cubicBezTo>
                        <a:pt x="18454" y="7042"/>
                        <a:pt x="18454" y="6376"/>
                        <a:pt x="17992" y="6145"/>
                      </a:cubicBezTo>
                      <a:cubicBezTo>
                        <a:pt x="17918" y="6108"/>
                        <a:pt x="17834" y="6091"/>
                        <a:pt x="17748" y="6091"/>
                      </a:cubicBezTo>
                      <a:close/>
                      <a:moveTo>
                        <a:pt x="8075" y="7152"/>
                      </a:moveTo>
                      <a:cubicBezTo>
                        <a:pt x="8008" y="7152"/>
                        <a:pt x="7944" y="7173"/>
                        <a:pt x="7889" y="7222"/>
                      </a:cubicBezTo>
                      <a:lnTo>
                        <a:pt x="7863" y="7222"/>
                      </a:lnTo>
                      <a:cubicBezTo>
                        <a:pt x="7838" y="7248"/>
                        <a:pt x="7812" y="7273"/>
                        <a:pt x="7786" y="7324"/>
                      </a:cubicBezTo>
                      <a:cubicBezTo>
                        <a:pt x="7684" y="7504"/>
                        <a:pt x="7709" y="7709"/>
                        <a:pt x="7838" y="7837"/>
                      </a:cubicBezTo>
                      <a:cubicBezTo>
                        <a:pt x="7923" y="7914"/>
                        <a:pt x="8023" y="7948"/>
                        <a:pt x="8118" y="7948"/>
                      </a:cubicBezTo>
                      <a:cubicBezTo>
                        <a:pt x="8308" y="7948"/>
                        <a:pt x="8479" y="7812"/>
                        <a:pt x="8479" y="7607"/>
                      </a:cubicBezTo>
                      <a:cubicBezTo>
                        <a:pt x="8518" y="7372"/>
                        <a:pt x="8288" y="7152"/>
                        <a:pt x="8075" y="7152"/>
                      </a:cubicBezTo>
                      <a:close/>
                      <a:moveTo>
                        <a:pt x="4203" y="6925"/>
                      </a:moveTo>
                      <a:cubicBezTo>
                        <a:pt x="3813" y="6925"/>
                        <a:pt x="3406" y="7271"/>
                        <a:pt x="3530" y="7683"/>
                      </a:cubicBezTo>
                      <a:cubicBezTo>
                        <a:pt x="3555" y="7760"/>
                        <a:pt x="3607" y="7837"/>
                        <a:pt x="3658" y="7889"/>
                      </a:cubicBezTo>
                      <a:cubicBezTo>
                        <a:pt x="3803" y="8052"/>
                        <a:pt x="4013" y="8138"/>
                        <a:pt x="4223" y="8138"/>
                      </a:cubicBezTo>
                      <a:cubicBezTo>
                        <a:pt x="4309" y="8138"/>
                        <a:pt x="4396" y="8124"/>
                        <a:pt x="4478" y="8094"/>
                      </a:cubicBezTo>
                      <a:cubicBezTo>
                        <a:pt x="4940" y="7863"/>
                        <a:pt x="4940" y="7196"/>
                        <a:pt x="4478" y="6991"/>
                      </a:cubicBezTo>
                      <a:cubicBezTo>
                        <a:pt x="4393" y="6946"/>
                        <a:pt x="4299" y="6925"/>
                        <a:pt x="4203" y="6925"/>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1785" name="Google Shape;1785;p35"/>
              <p:cNvSpPr/>
              <p:nvPr/>
            </p:nvSpPr>
            <p:spPr>
              <a:xfrm rot="1413719">
                <a:off x="-379186" y="861403"/>
                <a:ext cx="1464476" cy="1377667"/>
              </a:xfrm>
              <a:custGeom>
                <a:avLst/>
                <a:gdLst/>
                <a:ahLst/>
                <a:cxnLst/>
                <a:rect l="l" t="t" r="r" b="b"/>
                <a:pathLst>
                  <a:path w="49727" h="46783" extrusionOk="0">
                    <a:moveTo>
                      <a:pt x="49209" y="0"/>
                    </a:moveTo>
                    <a:cubicBezTo>
                      <a:pt x="49160" y="0"/>
                      <a:pt x="49108" y="11"/>
                      <a:pt x="49055" y="36"/>
                    </a:cubicBezTo>
                    <a:cubicBezTo>
                      <a:pt x="34592" y="8729"/>
                      <a:pt x="14361" y="23807"/>
                      <a:pt x="180" y="46218"/>
                    </a:cubicBezTo>
                    <a:cubicBezTo>
                      <a:pt x="1" y="46449"/>
                      <a:pt x="206" y="46782"/>
                      <a:pt x="488" y="46782"/>
                    </a:cubicBezTo>
                    <a:cubicBezTo>
                      <a:pt x="616" y="46782"/>
                      <a:pt x="744" y="46705"/>
                      <a:pt x="796" y="46603"/>
                    </a:cubicBezTo>
                    <a:cubicBezTo>
                      <a:pt x="14899" y="24320"/>
                      <a:pt x="35028" y="9319"/>
                      <a:pt x="49439" y="677"/>
                    </a:cubicBezTo>
                    <a:cubicBezTo>
                      <a:pt x="49727" y="434"/>
                      <a:pt x="49519" y="0"/>
                      <a:pt x="4920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1786" name="Google Shape;1786;p35"/>
          <p:cNvGrpSpPr/>
          <p:nvPr/>
        </p:nvGrpSpPr>
        <p:grpSpPr>
          <a:xfrm rot="10424794">
            <a:off x="10496146" y="-640419"/>
            <a:ext cx="2802652" cy="2235188"/>
            <a:chOff x="-874852" y="3661982"/>
            <a:chExt cx="2044303" cy="1580085"/>
          </a:xfrm>
        </p:grpSpPr>
        <p:grpSp>
          <p:nvGrpSpPr>
            <p:cNvPr id="1787" name="Google Shape;1787;p35"/>
            <p:cNvGrpSpPr/>
            <p:nvPr/>
          </p:nvGrpSpPr>
          <p:grpSpPr>
            <a:xfrm rot="5249857" flipH="1">
              <a:off x="48808" y="4095917"/>
              <a:ext cx="537972" cy="1681428"/>
              <a:chOff x="-1858600" y="2385325"/>
              <a:chExt cx="523125" cy="1635025"/>
            </a:xfrm>
          </p:grpSpPr>
          <p:sp>
            <p:nvSpPr>
              <p:cNvPr id="1788" name="Google Shape;1788;p35"/>
              <p:cNvSpPr/>
              <p:nvPr/>
            </p:nvSpPr>
            <p:spPr>
              <a:xfrm>
                <a:off x="-1804750" y="2385325"/>
                <a:ext cx="469275" cy="1635025"/>
              </a:xfrm>
              <a:custGeom>
                <a:avLst/>
                <a:gdLst/>
                <a:ahLst/>
                <a:cxnLst/>
                <a:rect l="l" t="t" r="r" b="b"/>
                <a:pathLst>
                  <a:path w="18771" h="65401" extrusionOk="0">
                    <a:moveTo>
                      <a:pt x="12062" y="1"/>
                    </a:moveTo>
                    <a:cubicBezTo>
                      <a:pt x="9693" y="1"/>
                      <a:pt x="7259" y="1264"/>
                      <a:pt x="5667" y="3115"/>
                    </a:cubicBezTo>
                    <a:cubicBezTo>
                      <a:pt x="3462" y="5679"/>
                      <a:pt x="2513" y="9064"/>
                      <a:pt x="1872" y="12397"/>
                    </a:cubicBezTo>
                    <a:lnTo>
                      <a:pt x="1872" y="12372"/>
                    </a:lnTo>
                    <a:cubicBezTo>
                      <a:pt x="129" y="21270"/>
                      <a:pt x="0" y="30373"/>
                      <a:pt x="975" y="39373"/>
                    </a:cubicBezTo>
                    <a:cubicBezTo>
                      <a:pt x="1308" y="42476"/>
                      <a:pt x="1308" y="44861"/>
                      <a:pt x="1462" y="47989"/>
                    </a:cubicBezTo>
                    <a:cubicBezTo>
                      <a:pt x="1795" y="54796"/>
                      <a:pt x="6238" y="62496"/>
                      <a:pt x="6079" y="65382"/>
                    </a:cubicBezTo>
                    <a:lnTo>
                      <a:pt x="6079" y="65382"/>
                    </a:lnTo>
                    <a:cubicBezTo>
                      <a:pt x="6979" y="50077"/>
                      <a:pt x="11644" y="31239"/>
                      <a:pt x="16694" y="16756"/>
                    </a:cubicBezTo>
                    <a:cubicBezTo>
                      <a:pt x="17694" y="13936"/>
                      <a:pt x="18771" y="11064"/>
                      <a:pt x="18745" y="8089"/>
                    </a:cubicBezTo>
                    <a:cubicBezTo>
                      <a:pt x="18745" y="5089"/>
                      <a:pt x="17412" y="1909"/>
                      <a:pt x="14719" y="602"/>
                    </a:cubicBezTo>
                    <a:cubicBezTo>
                      <a:pt x="13878" y="188"/>
                      <a:pt x="12974" y="1"/>
                      <a:pt x="12062" y="1"/>
                    </a:cubicBezTo>
                    <a:close/>
                    <a:moveTo>
                      <a:pt x="6079" y="65382"/>
                    </a:moveTo>
                    <a:lnTo>
                      <a:pt x="6079" y="65382"/>
                    </a:lnTo>
                    <a:cubicBezTo>
                      <a:pt x="6078" y="65388"/>
                      <a:pt x="6078" y="65394"/>
                      <a:pt x="6078" y="65400"/>
                    </a:cubicBezTo>
                    <a:cubicBezTo>
                      <a:pt x="6078" y="65394"/>
                      <a:pt x="6078" y="65388"/>
                      <a:pt x="6079" y="65382"/>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89" name="Google Shape;1789;p35"/>
              <p:cNvSpPr/>
              <p:nvPr/>
            </p:nvSpPr>
            <p:spPr>
              <a:xfrm>
                <a:off x="-1858600" y="2385425"/>
                <a:ext cx="469275" cy="1634925"/>
              </a:xfrm>
              <a:custGeom>
                <a:avLst/>
                <a:gdLst/>
                <a:ahLst/>
                <a:cxnLst/>
                <a:rect l="l" t="t" r="r" b="b"/>
                <a:pathLst>
                  <a:path w="18771" h="65397" extrusionOk="0">
                    <a:moveTo>
                      <a:pt x="12088" y="1"/>
                    </a:moveTo>
                    <a:cubicBezTo>
                      <a:pt x="9704" y="1"/>
                      <a:pt x="7263" y="1274"/>
                      <a:pt x="5667" y="3111"/>
                    </a:cubicBezTo>
                    <a:cubicBezTo>
                      <a:pt x="3462" y="5649"/>
                      <a:pt x="2513" y="9060"/>
                      <a:pt x="1872" y="12393"/>
                    </a:cubicBezTo>
                    <a:lnTo>
                      <a:pt x="1872" y="12368"/>
                    </a:lnTo>
                    <a:cubicBezTo>
                      <a:pt x="129" y="21266"/>
                      <a:pt x="0" y="30369"/>
                      <a:pt x="975" y="39369"/>
                    </a:cubicBezTo>
                    <a:cubicBezTo>
                      <a:pt x="1308" y="42472"/>
                      <a:pt x="1308" y="44857"/>
                      <a:pt x="1462" y="47985"/>
                    </a:cubicBezTo>
                    <a:cubicBezTo>
                      <a:pt x="1795" y="54792"/>
                      <a:pt x="6239" y="62492"/>
                      <a:pt x="6079" y="65378"/>
                    </a:cubicBezTo>
                    <a:lnTo>
                      <a:pt x="6079" y="65378"/>
                    </a:lnTo>
                    <a:cubicBezTo>
                      <a:pt x="6979" y="50073"/>
                      <a:pt x="11670" y="31235"/>
                      <a:pt x="16694" y="16752"/>
                    </a:cubicBezTo>
                    <a:cubicBezTo>
                      <a:pt x="17694" y="13932"/>
                      <a:pt x="18771" y="11060"/>
                      <a:pt x="18771" y="8085"/>
                    </a:cubicBezTo>
                    <a:cubicBezTo>
                      <a:pt x="18745" y="5085"/>
                      <a:pt x="17412" y="1905"/>
                      <a:pt x="14745" y="598"/>
                    </a:cubicBezTo>
                    <a:cubicBezTo>
                      <a:pt x="13901" y="187"/>
                      <a:pt x="12999" y="1"/>
                      <a:pt x="12088" y="1"/>
                    </a:cubicBezTo>
                    <a:close/>
                    <a:moveTo>
                      <a:pt x="6079" y="65378"/>
                    </a:moveTo>
                    <a:cubicBezTo>
                      <a:pt x="6078" y="65384"/>
                      <a:pt x="6078" y="65390"/>
                      <a:pt x="6078" y="65396"/>
                    </a:cubicBezTo>
                    <a:cubicBezTo>
                      <a:pt x="6078" y="65390"/>
                      <a:pt x="6078" y="65384"/>
                      <a:pt x="6079" y="65378"/>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90" name="Google Shape;1790;p35"/>
              <p:cNvSpPr/>
              <p:nvPr/>
            </p:nvSpPr>
            <p:spPr>
              <a:xfrm>
                <a:off x="-1766300" y="2414375"/>
                <a:ext cx="329125" cy="283550"/>
              </a:xfrm>
              <a:custGeom>
                <a:avLst/>
                <a:gdLst/>
                <a:ahLst/>
                <a:cxnLst/>
                <a:rect l="l" t="t" r="r" b="b"/>
                <a:pathLst>
                  <a:path w="13165" h="11342" extrusionOk="0">
                    <a:moveTo>
                      <a:pt x="7214" y="1"/>
                    </a:moveTo>
                    <a:cubicBezTo>
                      <a:pt x="7203" y="1"/>
                      <a:pt x="7192" y="2"/>
                      <a:pt x="7181" y="4"/>
                    </a:cubicBezTo>
                    <a:cubicBezTo>
                      <a:pt x="7053" y="55"/>
                      <a:pt x="6976" y="260"/>
                      <a:pt x="7104" y="337"/>
                    </a:cubicBezTo>
                    <a:cubicBezTo>
                      <a:pt x="7130" y="363"/>
                      <a:pt x="7155" y="363"/>
                      <a:pt x="7181" y="363"/>
                    </a:cubicBezTo>
                    <a:cubicBezTo>
                      <a:pt x="7258" y="363"/>
                      <a:pt x="7335" y="337"/>
                      <a:pt x="7386" y="260"/>
                    </a:cubicBezTo>
                    <a:cubicBezTo>
                      <a:pt x="7433" y="120"/>
                      <a:pt x="7330" y="1"/>
                      <a:pt x="7214" y="1"/>
                    </a:cubicBezTo>
                    <a:close/>
                    <a:moveTo>
                      <a:pt x="10096" y="914"/>
                    </a:moveTo>
                    <a:cubicBezTo>
                      <a:pt x="10065" y="914"/>
                      <a:pt x="10033" y="918"/>
                      <a:pt x="10001" y="927"/>
                    </a:cubicBezTo>
                    <a:cubicBezTo>
                      <a:pt x="9719" y="1004"/>
                      <a:pt x="9591" y="1440"/>
                      <a:pt x="9848" y="1619"/>
                    </a:cubicBezTo>
                    <a:cubicBezTo>
                      <a:pt x="9899" y="1619"/>
                      <a:pt x="9950" y="1645"/>
                      <a:pt x="10001" y="1645"/>
                    </a:cubicBezTo>
                    <a:cubicBezTo>
                      <a:pt x="10024" y="1648"/>
                      <a:pt x="10046" y="1650"/>
                      <a:pt x="10069" y="1650"/>
                    </a:cubicBezTo>
                    <a:cubicBezTo>
                      <a:pt x="10224" y="1650"/>
                      <a:pt x="10370" y="1571"/>
                      <a:pt x="10437" y="1414"/>
                    </a:cubicBezTo>
                    <a:cubicBezTo>
                      <a:pt x="10528" y="1164"/>
                      <a:pt x="10337" y="914"/>
                      <a:pt x="10096" y="914"/>
                    </a:cubicBezTo>
                    <a:close/>
                    <a:moveTo>
                      <a:pt x="4839" y="1534"/>
                    </a:moveTo>
                    <a:cubicBezTo>
                      <a:pt x="4695" y="1534"/>
                      <a:pt x="4554" y="1605"/>
                      <a:pt x="4540" y="1748"/>
                    </a:cubicBezTo>
                    <a:cubicBezTo>
                      <a:pt x="4540" y="1799"/>
                      <a:pt x="4540" y="1824"/>
                      <a:pt x="4540" y="1876"/>
                    </a:cubicBezTo>
                    <a:cubicBezTo>
                      <a:pt x="4591" y="2030"/>
                      <a:pt x="4719" y="2158"/>
                      <a:pt x="4873" y="2183"/>
                    </a:cubicBezTo>
                    <a:cubicBezTo>
                      <a:pt x="5129" y="2183"/>
                      <a:pt x="5309" y="1876"/>
                      <a:pt x="5129" y="1671"/>
                    </a:cubicBezTo>
                    <a:cubicBezTo>
                      <a:pt x="5072" y="1579"/>
                      <a:pt x="4955" y="1534"/>
                      <a:pt x="4839" y="1534"/>
                    </a:cubicBezTo>
                    <a:close/>
                    <a:moveTo>
                      <a:pt x="7873" y="1434"/>
                    </a:moveTo>
                    <a:cubicBezTo>
                      <a:pt x="7815" y="1434"/>
                      <a:pt x="7755" y="1444"/>
                      <a:pt x="7694" y="1465"/>
                    </a:cubicBezTo>
                    <a:cubicBezTo>
                      <a:pt x="7309" y="1542"/>
                      <a:pt x="7104" y="2183"/>
                      <a:pt x="7488" y="2414"/>
                    </a:cubicBezTo>
                    <a:lnTo>
                      <a:pt x="7514" y="2414"/>
                    </a:lnTo>
                    <a:cubicBezTo>
                      <a:pt x="7565" y="2440"/>
                      <a:pt x="7642" y="2466"/>
                      <a:pt x="7694" y="2491"/>
                    </a:cubicBezTo>
                    <a:cubicBezTo>
                      <a:pt x="7715" y="2493"/>
                      <a:pt x="7737" y="2494"/>
                      <a:pt x="7759" y="2494"/>
                    </a:cubicBezTo>
                    <a:cubicBezTo>
                      <a:pt x="7992" y="2494"/>
                      <a:pt x="8217" y="2369"/>
                      <a:pt x="8335" y="2158"/>
                    </a:cubicBezTo>
                    <a:cubicBezTo>
                      <a:pt x="8489" y="1805"/>
                      <a:pt x="8227" y="1434"/>
                      <a:pt x="7873" y="1434"/>
                    </a:cubicBezTo>
                    <a:close/>
                    <a:moveTo>
                      <a:pt x="12521" y="1809"/>
                    </a:moveTo>
                    <a:cubicBezTo>
                      <a:pt x="12477" y="1809"/>
                      <a:pt x="12432" y="1814"/>
                      <a:pt x="12386" y="1824"/>
                    </a:cubicBezTo>
                    <a:cubicBezTo>
                      <a:pt x="12002" y="1927"/>
                      <a:pt x="11796" y="2568"/>
                      <a:pt x="12181" y="2799"/>
                    </a:cubicBezTo>
                    <a:cubicBezTo>
                      <a:pt x="12232" y="2825"/>
                      <a:pt x="12309" y="2850"/>
                      <a:pt x="12386" y="2850"/>
                    </a:cubicBezTo>
                    <a:cubicBezTo>
                      <a:pt x="12424" y="2858"/>
                      <a:pt x="12461" y="2861"/>
                      <a:pt x="12498" y="2861"/>
                    </a:cubicBezTo>
                    <a:cubicBezTo>
                      <a:pt x="12709" y="2861"/>
                      <a:pt x="12896" y="2739"/>
                      <a:pt x="13027" y="2542"/>
                    </a:cubicBezTo>
                    <a:cubicBezTo>
                      <a:pt x="13165" y="2175"/>
                      <a:pt x="12892" y="1809"/>
                      <a:pt x="12521" y="1809"/>
                    </a:cubicBezTo>
                    <a:close/>
                    <a:moveTo>
                      <a:pt x="10496" y="2693"/>
                    </a:moveTo>
                    <a:cubicBezTo>
                      <a:pt x="10485" y="2693"/>
                      <a:pt x="10474" y="2694"/>
                      <a:pt x="10463" y="2696"/>
                    </a:cubicBezTo>
                    <a:cubicBezTo>
                      <a:pt x="10335" y="2722"/>
                      <a:pt x="10258" y="2953"/>
                      <a:pt x="10386" y="3030"/>
                    </a:cubicBezTo>
                    <a:cubicBezTo>
                      <a:pt x="10412" y="3055"/>
                      <a:pt x="10412" y="3055"/>
                      <a:pt x="10437" y="3055"/>
                    </a:cubicBezTo>
                    <a:cubicBezTo>
                      <a:pt x="10540" y="3055"/>
                      <a:pt x="10617" y="3030"/>
                      <a:pt x="10668" y="2953"/>
                    </a:cubicBezTo>
                    <a:cubicBezTo>
                      <a:pt x="10715" y="2812"/>
                      <a:pt x="10612" y="2693"/>
                      <a:pt x="10496" y="2693"/>
                    </a:cubicBezTo>
                    <a:close/>
                    <a:moveTo>
                      <a:pt x="3134" y="3127"/>
                    </a:moveTo>
                    <a:cubicBezTo>
                      <a:pt x="3124" y="3127"/>
                      <a:pt x="3114" y="3129"/>
                      <a:pt x="3104" y="3132"/>
                    </a:cubicBezTo>
                    <a:cubicBezTo>
                      <a:pt x="3027" y="3158"/>
                      <a:pt x="3001" y="3260"/>
                      <a:pt x="3078" y="3312"/>
                    </a:cubicBezTo>
                    <a:lnTo>
                      <a:pt x="3078" y="3337"/>
                    </a:lnTo>
                    <a:lnTo>
                      <a:pt x="3104" y="3337"/>
                    </a:lnTo>
                    <a:cubicBezTo>
                      <a:pt x="3155" y="3337"/>
                      <a:pt x="3206" y="3312"/>
                      <a:pt x="3232" y="3260"/>
                    </a:cubicBezTo>
                    <a:cubicBezTo>
                      <a:pt x="3254" y="3194"/>
                      <a:pt x="3199" y="3127"/>
                      <a:pt x="3134" y="3127"/>
                    </a:cubicBezTo>
                    <a:close/>
                    <a:moveTo>
                      <a:pt x="6219" y="3536"/>
                    </a:moveTo>
                    <a:cubicBezTo>
                      <a:pt x="6072" y="3536"/>
                      <a:pt x="5928" y="3614"/>
                      <a:pt x="5899" y="3773"/>
                    </a:cubicBezTo>
                    <a:lnTo>
                      <a:pt x="5924" y="3773"/>
                    </a:lnTo>
                    <a:cubicBezTo>
                      <a:pt x="5924" y="3799"/>
                      <a:pt x="5924" y="3850"/>
                      <a:pt x="5924" y="3902"/>
                    </a:cubicBezTo>
                    <a:cubicBezTo>
                      <a:pt x="5950" y="4055"/>
                      <a:pt x="6078" y="4158"/>
                      <a:pt x="6232" y="4184"/>
                    </a:cubicBezTo>
                    <a:cubicBezTo>
                      <a:pt x="6243" y="4185"/>
                      <a:pt x="6254" y="4185"/>
                      <a:pt x="6265" y="4185"/>
                    </a:cubicBezTo>
                    <a:cubicBezTo>
                      <a:pt x="6526" y="4185"/>
                      <a:pt x="6662" y="3892"/>
                      <a:pt x="6514" y="3671"/>
                    </a:cubicBezTo>
                    <a:cubicBezTo>
                      <a:pt x="6447" y="3582"/>
                      <a:pt x="6332" y="3536"/>
                      <a:pt x="6219" y="3536"/>
                    </a:cubicBezTo>
                    <a:close/>
                    <a:moveTo>
                      <a:pt x="3009" y="4870"/>
                    </a:moveTo>
                    <a:cubicBezTo>
                      <a:pt x="2866" y="4870"/>
                      <a:pt x="2722" y="4947"/>
                      <a:pt x="2693" y="5107"/>
                    </a:cubicBezTo>
                    <a:lnTo>
                      <a:pt x="2719" y="5107"/>
                    </a:lnTo>
                    <a:cubicBezTo>
                      <a:pt x="2693" y="5158"/>
                      <a:pt x="2693" y="5184"/>
                      <a:pt x="2719" y="5235"/>
                    </a:cubicBezTo>
                    <a:cubicBezTo>
                      <a:pt x="2745" y="5389"/>
                      <a:pt x="2873" y="5517"/>
                      <a:pt x="3027" y="5517"/>
                    </a:cubicBezTo>
                    <a:cubicBezTo>
                      <a:pt x="3038" y="5518"/>
                      <a:pt x="3049" y="5518"/>
                      <a:pt x="3059" y="5518"/>
                    </a:cubicBezTo>
                    <a:cubicBezTo>
                      <a:pt x="3320" y="5518"/>
                      <a:pt x="3456" y="5226"/>
                      <a:pt x="3283" y="5004"/>
                    </a:cubicBezTo>
                    <a:cubicBezTo>
                      <a:pt x="3228" y="4915"/>
                      <a:pt x="3119" y="4870"/>
                      <a:pt x="3009" y="4870"/>
                    </a:cubicBezTo>
                    <a:close/>
                    <a:moveTo>
                      <a:pt x="6277" y="5340"/>
                    </a:moveTo>
                    <a:cubicBezTo>
                      <a:pt x="6229" y="5340"/>
                      <a:pt x="6179" y="5348"/>
                      <a:pt x="6129" y="5363"/>
                    </a:cubicBezTo>
                    <a:cubicBezTo>
                      <a:pt x="5745" y="5466"/>
                      <a:pt x="5540" y="6107"/>
                      <a:pt x="5924" y="6312"/>
                    </a:cubicBezTo>
                    <a:cubicBezTo>
                      <a:pt x="5976" y="6363"/>
                      <a:pt x="6053" y="6363"/>
                      <a:pt x="6129" y="6389"/>
                    </a:cubicBezTo>
                    <a:cubicBezTo>
                      <a:pt x="6151" y="6391"/>
                      <a:pt x="6173" y="6392"/>
                      <a:pt x="6194" y="6392"/>
                    </a:cubicBezTo>
                    <a:cubicBezTo>
                      <a:pt x="6424" y="6392"/>
                      <a:pt x="6630" y="6267"/>
                      <a:pt x="6771" y="6055"/>
                    </a:cubicBezTo>
                    <a:cubicBezTo>
                      <a:pt x="6906" y="5718"/>
                      <a:pt x="6625" y="5340"/>
                      <a:pt x="6277" y="5340"/>
                    </a:cubicBezTo>
                    <a:close/>
                    <a:moveTo>
                      <a:pt x="1163" y="6898"/>
                    </a:moveTo>
                    <a:cubicBezTo>
                      <a:pt x="1152" y="6898"/>
                      <a:pt x="1140" y="6899"/>
                      <a:pt x="1129" y="6902"/>
                    </a:cubicBezTo>
                    <a:cubicBezTo>
                      <a:pt x="1001" y="6927"/>
                      <a:pt x="924" y="7158"/>
                      <a:pt x="1052" y="7235"/>
                    </a:cubicBezTo>
                    <a:cubicBezTo>
                      <a:pt x="1078" y="7235"/>
                      <a:pt x="1104" y="7261"/>
                      <a:pt x="1129" y="7261"/>
                    </a:cubicBezTo>
                    <a:cubicBezTo>
                      <a:pt x="1206" y="7261"/>
                      <a:pt x="1283" y="7235"/>
                      <a:pt x="1334" y="7132"/>
                    </a:cubicBezTo>
                    <a:cubicBezTo>
                      <a:pt x="1381" y="7015"/>
                      <a:pt x="1278" y="6898"/>
                      <a:pt x="1163" y="6898"/>
                    </a:cubicBezTo>
                    <a:close/>
                    <a:moveTo>
                      <a:pt x="5001" y="7850"/>
                    </a:moveTo>
                    <a:cubicBezTo>
                      <a:pt x="4924" y="7876"/>
                      <a:pt x="4899" y="8004"/>
                      <a:pt x="4950" y="8056"/>
                    </a:cubicBezTo>
                    <a:lnTo>
                      <a:pt x="5001" y="8056"/>
                    </a:lnTo>
                    <a:cubicBezTo>
                      <a:pt x="5052" y="8056"/>
                      <a:pt x="5104" y="8030"/>
                      <a:pt x="5129" y="8004"/>
                    </a:cubicBezTo>
                    <a:cubicBezTo>
                      <a:pt x="5155" y="7927"/>
                      <a:pt x="5078" y="7850"/>
                      <a:pt x="5001" y="7850"/>
                    </a:cubicBezTo>
                    <a:close/>
                    <a:moveTo>
                      <a:pt x="2940" y="7598"/>
                    </a:moveTo>
                    <a:cubicBezTo>
                      <a:pt x="2902" y="7598"/>
                      <a:pt x="2862" y="7605"/>
                      <a:pt x="2822" y="7620"/>
                    </a:cubicBezTo>
                    <a:cubicBezTo>
                      <a:pt x="2565" y="7697"/>
                      <a:pt x="2437" y="8107"/>
                      <a:pt x="2693" y="8235"/>
                    </a:cubicBezTo>
                    <a:cubicBezTo>
                      <a:pt x="2719" y="8261"/>
                      <a:pt x="2770" y="8286"/>
                      <a:pt x="2822" y="8286"/>
                    </a:cubicBezTo>
                    <a:cubicBezTo>
                      <a:pt x="2838" y="8289"/>
                      <a:pt x="2854" y="8290"/>
                      <a:pt x="2870" y="8290"/>
                    </a:cubicBezTo>
                    <a:cubicBezTo>
                      <a:pt x="3007" y="8290"/>
                      <a:pt x="3137" y="8196"/>
                      <a:pt x="3206" y="8081"/>
                    </a:cubicBezTo>
                    <a:cubicBezTo>
                      <a:pt x="3338" y="7840"/>
                      <a:pt x="3169" y="7598"/>
                      <a:pt x="2940" y="7598"/>
                    </a:cubicBezTo>
                    <a:close/>
                    <a:moveTo>
                      <a:pt x="6698" y="7919"/>
                    </a:moveTo>
                    <a:cubicBezTo>
                      <a:pt x="6554" y="7919"/>
                      <a:pt x="6414" y="7990"/>
                      <a:pt x="6386" y="8133"/>
                    </a:cubicBezTo>
                    <a:lnTo>
                      <a:pt x="6412" y="8133"/>
                    </a:lnTo>
                    <a:cubicBezTo>
                      <a:pt x="6412" y="8184"/>
                      <a:pt x="6412" y="8235"/>
                      <a:pt x="6412" y="8261"/>
                    </a:cubicBezTo>
                    <a:cubicBezTo>
                      <a:pt x="6437" y="8415"/>
                      <a:pt x="6565" y="8543"/>
                      <a:pt x="6745" y="8568"/>
                    </a:cubicBezTo>
                    <a:cubicBezTo>
                      <a:pt x="7001" y="8568"/>
                      <a:pt x="7181" y="8261"/>
                      <a:pt x="7001" y="8056"/>
                    </a:cubicBezTo>
                    <a:cubicBezTo>
                      <a:pt x="6933" y="7964"/>
                      <a:pt x="6814" y="7919"/>
                      <a:pt x="6698" y="7919"/>
                    </a:cubicBezTo>
                    <a:close/>
                    <a:moveTo>
                      <a:pt x="4317" y="9878"/>
                    </a:moveTo>
                    <a:cubicBezTo>
                      <a:pt x="4265" y="9878"/>
                      <a:pt x="4210" y="9886"/>
                      <a:pt x="4155" y="9902"/>
                    </a:cubicBezTo>
                    <a:cubicBezTo>
                      <a:pt x="3770" y="9979"/>
                      <a:pt x="3565" y="10645"/>
                      <a:pt x="3950" y="10851"/>
                    </a:cubicBezTo>
                    <a:cubicBezTo>
                      <a:pt x="4001" y="10876"/>
                      <a:pt x="4078" y="10902"/>
                      <a:pt x="4129" y="10928"/>
                    </a:cubicBezTo>
                    <a:cubicBezTo>
                      <a:pt x="4153" y="10930"/>
                      <a:pt x="4177" y="10931"/>
                      <a:pt x="4200" y="10931"/>
                    </a:cubicBezTo>
                    <a:cubicBezTo>
                      <a:pt x="4454" y="10931"/>
                      <a:pt x="4677" y="10805"/>
                      <a:pt x="4770" y="10594"/>
                    </a:cubicBezTo>
                    <a:cubicBezTo>
                      <a:pt x="4927" y="10236"/>
                      <a:pt x="4673" y="9878"/>
                      <a:pt x="4317" y="9878"/>
                    </a:cubicBezTo>
                    <a:close/>
                    <a:moveTo>
                      <a:pt x="746" y="10289"/>
                    </a:moveTo>
                    <a:cubicBezTo>
                      <a:pt x="696" y="10289"/>
                      <a:pt x="644" y="10297"/>
                      <a:pt x="591" y="10312"/>
                    </a:cubicBezTo>
                    <a:cubicBezTo>
                      <a:pt x="206" y="10415"/>
                      <a:pt x="1" y="11056"/>
                      <a:pt x="386" y="11287"/>
                    </a:cubicBezTo>
                    <a:lnTo>
                      <a:pt x="386" y="11261"/>
                    </a:lnTo>
                    <a:cubicBezTo>
                      <a:pt x="437" y="11312"/>
                      <a:pt x="514" y="11338"/>
                      <a:pt x="565" y="11338"/>
                    </a:cubicBezTo>
                    <a:cubicBezTo>
                      <a:pt x="589" y="11340"/>
                      <a:pt x="613" y="11341"/>
                      <a:pt x="636" y="11341"/>
                    </a:cubicBezTo>
                    <a:cubicBezTo>
                      <a:pt x="889" y="11341"/>
                      <a:pt x="1112" y="11216"/>
                      <a:pt x="1206" y="11004"/>
                    </a:cubicBezTo>
                    <a:cubicBezTo>
                      <a:pt x="1364" y="10667"/>
                      <a:pt x="1106" y="10289"/>
                      <a:pt x="746" y="10289"/>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91" name="Google Shape;1791;p35"/>
              <p:cNvSpPr/>
              <p:nvPr/>
            </p:nvSpPr>
            <p:spPr>
              <a:xfrm>
                <a:off x="-1809250" y="2563500"/>
                <a:ext cx="247275" cy="1438900"/>
              </a:xfrm>
              <a:custGeom>
                <a:avLst/>
                <a:gdLst/>
                <a:ahLst/>
                <a:cxnLst/>
                <a:rect l="l" t="t" r="r" b="b"/>
                <a:pathLst>
                  <a:path w="9891" h="57556" extrusionOk="0">
                    <a:moveTo>
                      <a:pt x="9445" y="0"/>
                    </a:moveTo>
                    <a:cubicBezTo>
                      <a:pt x="9304" y="0"/>
                      <a:pt x="9164" y="81"/>
                      <a:pt x="9104" y="270"/>
                    </a:cubicBezTo>
                    <a:cubicBezTo>
                      <a:pt x="4617" y="13912"/>
                      <a:pt x="1" y="34913"/>
                      <a:pt x="3386" y="57247"/>
                    </a:cubicBezTo>
                    <a:cubicBezTo>
                      <a:pt x="3411" y="57427"/>
                      <a:pt x="3565" y="57555"/>
                      <a:pt x="3745" y="57555"/>
                    </a:cubicBezTo>
                    <a:lnTo>
                      <a:pt x="3822" y="57555"/>
                    </a:lnTo>
                    <a:cubicBezTo>
                      <a:pt x="4027" y="57530"/>
                      <a:pt x="4155" y="57324"/>
                      <a:pt x="4129" y="57119"/>
                    </a:cubicBezTo>
                    <a:cubicBezTo>
                      <a:pt x="796" y="34939"/>
                      <a:pt x="5360" y="14091"/>
                      <a:pt x="9796" y="501"/>
                    </a:cubicBezTo>
                    <a:cubicBezTo>
                      <a:pt x="9890" y="202"/>
                      <a:pt x="9667" y="0"/>
                      <a:pt x="9445"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792" name="Google Shape;1792;p35"/>
            <p:cNvGrpSpPr/>
            <p:nvPr/>
          </p:nvGrpSpPr>
          <p:grpSpPr>
            <a:xfrm rot="5249857" flipH="1">
              <a:off x="-340747" y="3668895"/>
              <a:ext cx="1062060" cy="1858361"/>
              <a:chOff x="-1779100" y="2408800"/>
              <a:chExt cx="1032750" cy="1807075"/>
            </a:xfrm>
          </p:grpSpPr>
          <p:sp>
            <p:nvSpPr>
              <p:cNvPr id="1793" name="Google Shape;1793;p35"/>
              <p:cNvSpPr/>
              <p:nvPr/>
            </p:nvSpPr>
            <p:spPr>
              <a:xfrm>
                <a:off x="-1779100" y="2498825"/>
                <a:ext cx="1032750" cy="1717050"/>
              </a:xfrm>
              <a:custGeom>
                <a:avLst/>
                <a:gdLst/>
                <a:ahLst/>
                <a:cxnLst/>
                <a:rect l="l" t="t" r="r" b="b"/>
                <a:pathLst>
                  <a:path w="41310" h="68682" extrusionOk="0">
                    <a:moveTo>
                      <a:pt x="32843" y="0"/>
                    </a:moveTo>
                    <a:cubicBezTo>
                      <a:pt x="31194" y="0"/>
                      <a:pt x="29516" y="392"/>
                      <a:pt x="28053" y="1113"/>
                    </a:cubicBezTo>
                    <a:cubicBezTo>
                      <a:pt x="24489" y="2883"/>
                      <a:pt x="21924" y="6139"/>
                      <a:pt x="19719" y="9421"/>
                    </a:cubicBezTo>
                    <a:lnTo>
                      <a:pt x="19719" y="9396"/>
                    </a:lnTo>
                    <a:cubicBezTo>
                      <a:pt x="13744" y="18242"/>
                      <a:pt x="9436" y="27987"/>
                      <a:pt x="6385" y="38167"/>
                    </a:cubicBezTo>
                    <a:cubicBezTo>
                      <a:pt x="5308" y="41705"/>
                      <a:pt x="4231" y="44270"/>
                      <a:pt x="2949" y="47731"/>
                    </a:cubicBezTo>
                    <a:cubicBezTo>
                      <a:pt x="205" y="55244"/>
                      <a:pt x="1487" y="65630"/>
                      <a:pt x="0" y="68681"/>
                    </a:cubicBezTo>
                    <a:cubicBezTo>
                      <a:pt x="7975" y="52526"/>
                      <a:pt x="21642" y="34269"/>
                      <a:pt x="33745" y="20935"/>
                    </a:cubicBezTo>
                    <a:cubicBezTo>
                      <a:pt x="36105" y="18319"/>
                      <a:pt x="38566" y="15704"/>
                      <a:pt x="39951" y="12473"/>
                    </a:cubicBezTo>
                    <a:cubicBezTo>
                      <a:pt x="41310" y="9242"/>
                      <a:pt x="41310" y="5190"/>
                      <a:pt x="39002" y="2549"/>
                    </a:cubicBezTo>
                    <a:cubicBezTo>
                      <a:pt x="37468" y="790"/>
                      <a:pt x="35184" y="0"/>
                      <a:pt x="3284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94" name="Google Shape;1794;p35"/>
              <p:cNvSpPr/>
              <p:nvPr/>
            </p:nvSpPr>
            <p:spPr>
              <a:xfrm>
                <a:off x="-1776550" y="2408800"/>
                <a:ext cx="973150" cy="1753225"/>
              </a:xfrm>
              <a:custGeom>
                <a:avLst/>
                <a:gdLst/>
                <a:ahLst/>
                <a:cxnLst/>
                <a:rect l="l" t="t" r="r" b="b"/>
                <a:pathLst>
                  <a:path w="38926" h="70129" extrusionOk="0">
                    <a:moveTo>
                      <a:pt x="30542" y="0"/>
                    </a:moveTo>
                    <a:cubicBezTo>
                      <a:pt x="28732" y="0"/>
                      <a:pt x="26881" y="482"/>
                      <a:pt x="25310" y="1355"/>
                    </a:cubicBezTo>
                    <a:cubicBezTo>
                      <a:pt x="21848" y="3253"/>
                      <a:pt x="19438" y="6637"/>
                      <a:pt x="17361" y="10022"/>
                    </a:cubicBezTo>
                    <a:cubicBezTo>
                      <a:pt x="11822" y="19100"/>
                      <a:pt x="7975" y="29049"/>
                      <a:pt x="5386" y="39357"/>
                    </a:cubicBezTo>
                    <a:cubicBezTo>
                      <a:pt x="4488" y="42947"/>
                      <a:pt x="3514" y="45537"/>
                      <a:pt x="2411" y="49076"/>
                    </a:cubicBezTo>
                    <a:cubicBezTo>
                      <a:pt x="1" y="56717"/>
                      <a:pt x="1770" y="67025"/>
                      <a:pt x="411" y="70128"/>
                    </a:cubicBezTo>
                    <a:cubicBezTo>
                      <a:pt x="7642" y="53640"/>
                      <a:pt x="20463" y="34767"/>
                      <a:pt x="31925" y="20869"/>
                    </a:cubicBezTo>
                    <a:cubicBezTo>
                      <a:pt x="34156" y="18177"/>
                      <a:pt x="36515" y="15433"/>
                      <a:pt x="37721" y="12151"/>
                    </a:cubicBezTo>
                    <a:cubicBezTo>
                      <a:pt x="38926" y="8843"/>
                      <a:pt x="38772" y="4791"/>
                      <a:pt x="36336" y="2253"/>
                    </a:cubicBezTo>
                    <a:cubicBezTo>
                      <a:pt x="34837" y="698"/>
                      <a:pt x="32720" y="0"/>
                      <a:pt x="3054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95" name="Google Shape;1795;p35"/>
              <p:cNvSpPr/>
              <p:nvPr/>
            </p:nvSpPr>
            <p:spPr>
              <a:xfrm>
                <a:off x="-1311125" y="2430900"/>
                <a:ext cx="402150" cy="319125"/>
              </a:xfrm>
              <a:custGeom>
                <a:avLst/>
                <a:gdLst/>
                <a:ahLst/>
                <a:cxnLst/>
                <a:rect l="l" t="t" r="r" b="b"/>
                <a:pathLst>
                  <a:path w="16086" h="12765" extrusionOk="0">
                    <a:moveTo>
                      <a:pt x="9413" y="1"/>
                    </a:moveTo>
                    <a:cubicBezTo>
                      <a:pt x="9396" y="1"/>
                      <a:pt x="9378" y="3"/>
                      <a:pt x="9359" y="10"/>
                    </a:cubicBezTo>
                    <a:cubicBezTo>
                      <a:pt x="9206" y="35"/>
                      <a:pt x="9103" y="266"/>
                      <a:pt x="9231" y="369"/>
                    </a:cubicBezTo>
                    <a:cubicBezTo>
                      <a:pt x="9257" y="394"/>
                      <a:pt x="9283" y="394"/>
                      <a:pt x="9308" y="394"/>
                    </a:cubicBezTo>
                    <a:cubicBezTo>
                      <a:pt x="9332" y="400"/>
                      <a:pt x="9357" y="403"/>
                      <a:pt x="9380" y="403"/>
                    </a:cubicBezTo>
                    <a:cubicBezTo>
                      <a:pt x="9458" y="403"/>
                      <a:pt x="9531" y="370"/>
                      <a:pt x="9590" y="292"/>
                    </a:cubicBezTo>
                    <a:cubicBezTo>
                      <a:pt x="9635" y="156"/>
                      <a:pt x="9541" y="1"/>
                      <a:pt x="9413" y="1"/>
                    </a:cubicBezTo>
                    <a:close/>
                    <a:moveTo>
                      <a:pt x="12560" y="1256"/>
                    </a:moveTo>
                    <a:cubicBezTo>
                      <a:pt x="12528" y="1256"/>
                      <a:pt x="12496" y="1259"/>
                      <a:pt x="12462" y="1266"/>
                    </a:cubicBezTo>
                    <a:cubicBezTo>
                      <a:pt x="12154" y="1317"/>
                      <a:pt x="11949" y="1856"/>
                      <a:pt x="12257" y="2061"/>
                    </a:cubicBezTo>
                    <a:cubicBezTo>
                      <a:pt x="12283" y="2087"/>
                      <a:pt x="12360" y="2112"/>
                      <a:pt x="12411" y="2112"/>
                    </a:cubicBezTo>
                    <a:cubicBezTo>
                      <a:pt x="12447" y="2121"/>
                      <a:pt x="12482" y="2125"/>
                      <a:pt x="12518" y="2125"/>
                    </a:cubicBezTo>
                    <a:cubicBezTo>
                      <a:pt x="12685" y="2125"/>
                      <a:pt x="12844" y="2030"/>
                      <a:pt x="12949" y="1881"/>
                    </a:cubicBezTo>
                    <a:cubicBezTo>
                      <a:pt x="13089" y="1579"/>
                      <a:pt x="12870" y="1256"/>
                      <a:pt x="12560" y="1256"/>
                    </a:cubicBezTo>
                    <a:close/>
                    <a:moveTo>
                      <a:pt x="6402" y="1567"/>
                    </a:moveTo>
                    <a:cubicBezTo>
                      <a:pt x="6244" y="1567"/>
                      <a:pt x="6092" y="1644"/>
                      <a:pt x="6052" y="1805"/>
                    </a:cubicBezTo>
                    <a:cubicBezTo>
                      <a:pt x="6026" y="1856"/>
                      <a:pt x="6026" y="1907"/>
                      <a:pt x="6052" y="1958"/>
                    </a:cubicBezTo>
                    <a:cubicBezTo>
                      <a:pt x="6077" y="2138"/>
                      <a:pt x="6231" y="2292"/>
                      <a:pt x="6411" y="2317"/>
                    </a:cubicBezTo>
                    <a:cubicBezTo>
                      <a:pt x="6431" y="2321"/>
                      <a:pt x="6450" y="2322"/>
                      <a:pt x="6470" y="2322"/>
                    </a:cubicBezTo>
                    <a:cubicBezTo>
                      <a:pt x="6747" y="2322"/>
                      <a:pt x="6937" y="1993"/>
                      <a:pt x="6770" y="1753"/>
                    </a:cubicBezTo>
                    <a:cubicBezTo>
                      <a:pt x="6696" y="1631"/>
                      <a:pt x="6547" y="1567"/>
                      <a:pt x="6402" y="1567"/>
                    </a:cubicBezTo>
                    <a:close/>
                    <a:moveTo>
                      <a:pt x="9895" y="1689"/>
                    </a:moveTo>
                    <a:cubicBezTo>
                      <a:pt x="9854" y="1689"/>
                      <a:pt x="9812" y="1693"/>
                      <a:pt x="9770" y="1702"/>
                    </a:cubicBezTo>
                    <a:cubicBezTo>
                      <a:pt x="9308" y="1779"/>
                      <a:pt x="9000" y="2523"/>
                      <a:pt x="9436" y="2830"/>
                    </a:cubicBezTo>
                    <a:cubicBezTo>
                      <a:pt x="9513" y="2856"/>
                      <a:pt x="9590" y="2907"/>
                      <a:pt x="9667" y="2907"/>
                    </a:cubicBezTo>
                    <a:cubicBezTo>
                      <a:pt x="9721" y="2921"/>
                      <a:pt x="9775" y="2927"/>
                      <a:pt x="9828" y="2927"/>
                    </a:cubicBezTo>
                    <a:cubicBezTo>
                      <a:pt x="10078" y="2927"/>
                      <a:pt x="10310" y="2785"/>
                      <a:pt x="10436" y="2574"/>
                    </a:cubicBezTo>
                    <a:cubicBezTo>
                      <a:pt x="10647" y="2153"/>
                      <a:pt x="10324" y="1689"/>
                      <a:pt x="9895" y="1689"/>
                    </a:cubicBezTo>
                    <a:close/>
                    <a:moveTo>
                      <a:pt x="4359" y="3369"/>
                    </a:moveTo>
                    <a:cubicBezTo>
                      <a:pt x="4257" y="3369"/>
                      <a:pt x="4205" y="3523"/>
                      <a:pt x="4282" y="3599"/>
                    </a:cubicBezTo>
                    <a:lnTo>
                      <a:pt x="4334" y="3599"/>
                    </a:lnTo>
                    <a:cubicBezTo>
                      <a:pt x="4347" y="3606"/>
                      <a:pt x="4363" y="3610"/>
                      <a:pt x="4379" y="3610"/>
                    </a:cubicBezTo>
                    <a:cubicBezTo>
                      <a:pt x="4422" y="3610"/>
                      <a:pt x="4469" y="3586"/>
                      <a:pt x="4487" y="3548"/>
                    </a:cubicBezTo>
                    <a:cubicBezTo>
                      <a:pt x="4513" y="3446"/>
                      <a:pt x="4436" y="3369"/>
                      <a:pt x="4359" y="3369"/>
                    </a:cubicBezTo>
                    <a:close/>
                    <a:moveTo>
                      <a:pt x="15337" y="2484"/>
                    </a:moveTo>
                    <a:cubicBezTo>
                      <a:pt x="15295" y="2484"/>
                      <a:pt x="15251" y="2488"/>
                      <a:pt x="15206" y="2497"/>
                    </a:cubicBezTo>
                    <a:cubicBezTo>
                      <a:pt x="14744" y="2574"/>
                      <a:pt x="14462" y="3317"/>
                      <a:pt x="14898" y="3599"/>
                    </a:cubicBezTo>
                    <a:cubicBezTo>
                      <a:pt x="14950" y="3651"/>
                      <a:pt x="15026" y="3676"/>
                      <a:pt x="15129" y="3702"/>
                    </a:cubicBezTo>
                    <a:cubicBezTo>
                      <a:pt x="15170" y="3710"/>
                      <a:pt x="15212" y="3713"/>
                      <a:pt x="15254" y="3713"/>
                    </a:cubicBezTo>
                    <a:cubicBezTo>
                      <a:pt x="15498" y="3713"/>
                      <a:pt x="15745" y="3588"/>
                      <a:pt x="15898" y="3369"/>
                    </a:cubicBezTo>
                    <a:cubicBezTo>
                      <a:pt x="16085" y="2948"/>
                      <a:pt x="15782" y="2484"/>
                      <a:pt x="15337" y="2484"/>
                    </a:cubicBezTo>
                    <a:close/>
                    <a:moveTo>
                      <a:pt x="13055" y="3385"/>
                    </a:moveTo>
                    <a:cubicBezTo>
                      <a:pt x="13037" y="3385"/>
                      <a:pt x="13019" y="3388"/>
                      <a:pt x="13001" y="3394"/>
                    </a:cubicBezTo>
                    <a:cubicBezTo>
                      <a:pt x="12847" y="3420"/>
                      <a:pt x="12744" y="3676"/>
                      <a:pt x="12898" y="3779"/>
                    </a:cubicBezTo>
                    <a:cubicBezTo>
                      <a:pt x="12898" y="3779"/>
                      <a:pt x="12924" y="3779"/>
                      <a:pt x="12975" y="3805"/>
                    </a:cubicBezTo>
                    <a:cubicBezTo>
                      <a:pt x="12993" y="3809"/>
                      <a:pt x="13010" y="3811"/>
                      <a:pt x="13028" y="3811"/>
                    </a:cubicBezTo>
                    <a:cubicBezTo>
                      <a:pt x="13111" y="3811"/>
                      <a:pt x="13189" y="3761"/>
                      <a:pt x="13231" y="3676"/>
                    </a:cubicBezTo>
                    <a:cubicBezTo>
                      <a:pt x="13299" y="3541"/>
                      <a:pt x="13188" y="3385"/>
                      <a:pt x="13055" y="3385"/>
                    </a:cubicBezTo>
                    <a:close/>
                    <a:moveTo>
                      <a:pt x="7890" y="4029"/>
                    </a:moveTo>
                    <a:cubicBezTo>
                      <a:pt x="7731" y="4029"/>
                      <a:pt x="7579" y="4105"/>
                      <a:pt x="7539" y="4266"/>
                    </a:cubicBezTo>
                    <a:cubicBezTo>
                      <a:pt x="7513" y="4317"/>
                      <a:pt x="7513" y="4369"/>
                      <a:pt x="7539" y="4420"/>
                    </a:cubicBezTo>
                    <a:cubicBezTo>
                      <a:pt x="7565" y="4625"/>
                      <a:pt x="7718" y="4779"/>
                      <a:pt x="7898" y="4805"/>
                    </a:cubicBezTo>
                    <a:cubicBezTo>
                      <a:pt x="7908" y="4806"/>
                      <a:pt x="7919" y="4806"/>
                      <a:pt x="7929" y="4806"/>
                    </a:cubicBezTo>
                    <a:cubicBezTo>
                      <a:pt x="8221" y="4806"/>
                      <a:pt x="8430" y="4463"/>
                      <a:pt x="8257" y="4215"/>
                    </a:cubicBezTo>
                    <a:cubicBezTo>
                      <a:pt x="8183" y="4093"/>
                      <a:pt x="8034" y="4029"/>
                      <a:pt x="7890" y="4029"/>
                    </a:cubicBezTo>
                    <a:close/>
                    <a:moveTo>
                      <a:pt x="4081" y="5358"/>
                    </a:moveTo>
                    <a:cubicBezTo>
                      <a:pt x="3918" y="5358"/>
                      <a:pt x="3759" y="5435"/>
                      <a:pt x="3718" y="5600"/>
                    </a:cubicBezTo>
                    <a:cubicBezTo>
                      <a:pt x="3693" y="5651"/>
                      <a:pt x="3693" y="5702"/>
                      <a:pt x="3718" y="5753"/>
                    </a:cubicBezTo>
                    <a:cubicBezTo>
                      <a:pt x="3744" y="5933"/>
                      <a:pt x="3898" y="6087"/>
                      <a:pt x="4077" y="6112"/>
                    </a:cubicBezTo>
                    <a:cubicBezTo>
                      <a:pt x="4088" y="6113"/>
                      <a:pt x="4099" y="6114"/>
                      <a:pt x="4110" y="6114"/>
                    </a:cubicBezTo>
                    <a:cubicBezTo>
                      <a:pt x="4401" y="6114"/>
                      <a:pt x="4609" y="5794"/>
                      <a:pt x="4436" y="5523"/>
                    </a:cubicBezTo>
                    <a:cubicBezTo>
                      <a:pt x="4365" y="5416"/>
                      <a:pt x="4222" y="5358"/>
                      <a:pt x="4081" y="5358"/>
                    </a:cubicBezTo>
                    <a:close/>
                    <a:moveTo>
                      <a:pt x="7747" y="6125"/>
                    </a:moveTo>
                    <a:cubicBezTo>
                      <a:pt x="7705" y="6125"/>
                      <a:pt x="7661" y="6129"/>
                      <a:pt x="7616" y="6138"/>
                    </a:cubicBezTo>
                    <a:cubicBezTo>
                      <a:pt x="7154" y="6215"/>
                      <a:pt x="6872" y="6959"/>
                      <a:pt x="7308" y="7266"/>
                    </a:cubicBezTo>
                    <a:cubicBezTo>
                      <a:pt x="7359" y="7292"/>
                      <a:pt x="7436" y="7343"/>
                      <a:pt x="7539" y="7343"/>
                    </a:cubicBezTo>
                    <a:cubicBezTo>
                      <a:pt x="7588" y="7357"/>
                      <a:pt x="7639" y="7363"/>
                      <a:pt x="7691" y="7363"/>
                    </a:cubicBezTo>
                    <a:cubicBezTo>
                      <a:pt x="7932" y="7363"/>
                      <a:pt x="8181" y="7221"/>
                      <a:pt x="8308" y="7010"/>
                    </a:cubicBezTo>
                    <a:cubicBezTo>
                      <a:pt x="8495" y="6589"/>
                      <a:pt x="8191" y="6125"/>
                      <a:pt x="7747" y="6125"/>
                    </a:cubicBezTo>
                    <a:close/>
                    <a:moveTo>
                      <a:pt x="1797" y="7616"/>
                    </a:moveTo>
                    <a:cubicBezTo>
                      <a:pt x="1780" y="7616"/>
                      <a:pt x="1762" y="7619"/>
                      <a:pt x="1744" y="7625"/>
                    </a:cubicBezTo>
                    <a:cubicBezTo>
                      <a:pt x="1590" y="7651"/>
                      <a:pt x="1487" y="7882"/>
                      <a:pt x="1615" y="7984"/>
                    </a:cubicBezTo>
                    <a:lnTo>
                      <a:pt x="1615" y="8010"/>
                    </a:lnTo>
                    <a:cubicBezTo>
                      <a:pt x="1641" y="8010"/>
                      <a:pt x="1667" y="8010"/>
                      <a:pt x="1692" y="8036"/>
                    </a:cubicBezTo>
                    <a:cubicBezTo>
                      <a:pt x="1795" y="8036"/>
                      <a:pt x="1898" y="8010"/>
                      <a:pt x="1974" y="7907"/>
                    </a:cubicBezTo>
                    <a:cubicBezTo>
                      <a:pt x="2020" y="7772"/>
                      <a:pt x="1926" y="7616"/>
                      <a:pt x="1797" y="7616"/>
                    </a:cubicBezTo>
                    <a:close/>
                    <a:moveTo>
                      <a:pt x="6237" y="9057"/>
                    </a:moveTo>
                    <a:cubicBezTo>
                      <a:pt x="6227" y="9057"/>
                      <a:pt x="6216" y="9059"/>
                      <a:pt x="6205" y="9061"/>
                    </a:cubicBezTo>
                    <a:cubicBezTo>
                      <a:pt x="6129" y="9087"/>
                      <a:pt x="6077" y="9215"/>
                      <a:pt x="6154" y="9292"/>
                    </a:cubicBezTo>
                    <a:lnTo>
                      <a:pt x="6205" y="9292"/>
                    </a:lnTo>
                    <a:cubicBezTo>
                      <a:pt x="6219" y="9299"/>
                      <a:pt x="6233" y="9302"/>
                      <a:pt x="6246" y="9302"/>
                    </a:cubicBezTo>
                    <a:cubicBezTo>
                      <a:pt x="6282" y="9302"/>
                      <a:pt x="6315" y="9278"/>
                      <a:pt x="6334" y="9241"/>
                    </a:cubicBezTo>
                    <a:cubicBezTo>
                      <a:pt x="6380" y="9149"/>
                      <a:pt x="6323" y="9057"/>
                      <a:pt x="6237" y="9057"/>
                    </a:cubicBezTo>
                    <a:close/>
                    <a:moveTo>
                      <a:pt x="3654" y="8563"/>
                    </a:moveTo>
                    <a:cubicBezTo>
                      <a:pt x="3625" y="8563"/>
                      <a:pt x="3595" y="8566"/>
                      <a:pt x="3564" y="8574"/>
                    </a:cubicBezTo>
                    <a:cubicBezTo>
                      <a:pt x="3282" y="8625"/>
                      <a:pt x="3077" y="9087"/>
                      <a:pt x="3359" y="9292"/>
                    </a:cubicBezTo>
                    <a:cubicBezTo>
                      <a:pt x="3410" y="9318"/>
                      <a:pt x="3462" y="9318"/>
                      <a:pt x="3513" y="9343"/>
                    </a:cubicBezTo>
                    <a:cubicBezTo>
                      <a:pt x="3535" y="9347"/>
                      <a:pt x="3558" y="9348"/>
                      <a:pt x="3581" y="9348"/>
                    </a:cubicBezTo>
                    <a:cubicBezTo>
                      <a:pt x="3742" y="9348"/>
                      <a:pt x="3910" y="9270"/>
                      <a:pt x="4000" y="9113"/>
                    </a:cubicBezTo>
                    <a:cubicBezTo>
                      <a:pt x="4116" y="8859"/>
                      <a:pt x="3919" y="8563"/>
                      <a:pt x="3654" y="8563"/>
                    </a:cubicBezTo>
                    <a:close/>
                    <a:moveTo>
                      <a:pt x="8158" y="9205"/>
                    </a:moveTo>
                    <a:cubicBezTo>
                      <a:pt x="7996" y="9205"/>
                      <a:pt x="7837" y="9281"/>
                      <a:pt x="7795" y="9446"/>
                    </a:cubicBezTo>
                    <a:cubicBezTo>
                      <a:pt x="7795" y="9497"/>
                      <a:pt x="7795" y="9549"/>
                      <a:pt x="7795" y="9600"/>
                    </a:cubicBezTo>
                    <a:cubicBezTo>
                      <a:pt x="7821" y="9779"/>
                      <a:pt x="7975" y="9933"/>
                      <a:pt x="8154" y="9959"/>
                    </a:cubicBezTo>
                    <a:cubicBezTo>
                      <a:pt x="8166" y="9960"/>
                      <a:pt x="8178" y="9960"/>
                      <a:pt x="8190" y="9960"/>
                    </a:cubicBezTo>
                    <a:cubicBezTo>
                      <a:pt x="8502" y="9960"/>
                      <a:pt x="8686" y="9641"/>
                      <a:pt x="8513" y="9369"/>
                    </a:cubicBezTo>
                    <a:cubicBezTo>
                      <a:pt x="8442" y="9262"/>
                      <a:pt x="8299" y="9205"/>
                      <a:pt x="8158" y="9205"/>
                    </a:cubicBezTo>
                    <a:close/>
                    <a:moveTo>
                      <a:pt x="5080" y="11305"/>
                    </a:moveTo>
                    <a:cubicBezTo>
                      <a:pt x="5038" y="11305"/>
                      <a:pt x="4994" y="11309"/>
                      <a:pt x="4949" y="11318"/>
                    </a:cubicBezTo>
                    <a:cubicBezTo>
                      <a:pt x="4487" y="11395"/>
                      <a:pt x="4205" y="12138"/>
                      <a:pt x="4641" y="12446"/>
                    </a:cubicBezTo>
                    <a:cubicBezTo>
                      <a:pt x="4693" y="12472"/>
                      <a:pt x="4769" y="12523"/>
                      <a:pt x="4872" y="12523"/>
                    </a:cubicBezTo>
                    <a:cubicBezTo>
                      <a:pt x="4921" y="12537"/>
                      <a:pt x="4972" y="12543"/>
                      <a:pt x="5022" y="12543"/>
                    </a:cubicBezTo>
                    <a:cubicBezTo>
                      <a:pt x="5258" y="12543"/>
                      <a:pt x="5493" y="12401"/>
                      <a:pt x="5641" y="12190"/>
                    </a:cubicBezTo>
                    <a:cubicBezTo>
                      <a:pt x="5829" y="11769"/>
                      <a:pt x="5525" y="11305"/>
                      <a:pt x="5080" y="11305"/>
                    </a:cubicBezTo>
                    <a:close/>
                    <a:moveTo>
                      <a:pt x="897" y="11529"/>
                    </a:moveTo>
                    <a:cubicBezTo>
                      <a:pt x="847" y="11529"/>
                      <a:pt x="796" y="11536"/>
                      <a:pt x="744" y="11549"/>
                    </a:cubicBezTo>
                    <a:cubicBezTo>
                      <a:pt x="282" y="11626"/>
                      <a:pt x="0" y="12369"/>
                      <a:pt x="436" y="12651"/>
                    </a:cubicBezTo>
                    <a:cubicBezTo>
                      <a:pt x="513" y="12703"/>
                      <a:pt x="590" y="12728"/>
                      <a:pt x="667" y="12754"/>
                    </a:cubicBezTo>
                    <a:cubicBezTo>
                      <a:pt x="712" y="12761"/>
                      <a:pt x="756" y="12765"/>
                      <a:pt x="801" y="12765"/>
                    </a:cubicBezTo>
                    <a:cubicBezTo>
                      <a:pt x="1061" y="12765"/>
                      <a:pt x="1305" y="12640"/>
                      <a:pt x="1436" y="12420"/>
                    </a:cubicBezTo>
                    <a:cubicBezTo>
                      <a:pt x="1643" y="12006"/>
                      <a:pt x="1333" y="11529"/>
                      <a:pt x="897" y="11529"/>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96" name="Google Shape;1796;p35"/>
              <p:cNvSpPr/>
              <p:nvPr/>
            </p:nvSpPr>
            <p:spPr>
              <a:xfrm>
                <a:off x="-1775275" y="2546100"/>
                <a:ext cx="795475" cy="1591550"/>
              </a:xfrm>
              <a:custGeom>
                <a:avLst/>
                <a:gdLst/>
                <a:ahLst/>
                <a:cxnLst/>
                <a:rect l="l" t="t" r="r" b="b"/>
                <a:pathLst>
                  <a:path w="31819" h="63662" extrusionOk="0">
                    <a:moveTo>
                      <a:pt x="31286" y="1"/>
                    </a:moveTo>
                    <a:cubicBezTo>
                      <a:pt x="31186" y="1"/>
                      <a:pt x="31084" y="43"/>
                      <a:pt x="31003" y="145"/>
                    </a:cubicBezTo>
                    <a:cubicBezTo>
                      <a:pt x="15822" y="19300"/>
                      <a:pt x="4258" y="42891"/>
                      <a:pt x="52" y="63200"/>
                    </a:cubicBezTo>
                    <a:cubicBezTo>
                      <a:pt x="1" y="63405"/>
                      <a:pt x="129" y="63610"/>
                      <a:pt x="334" y="63662"/>
                    </a:cubicBezTo>
                    <a:lnTo>
                      <a:pt x="411" y="63662"/>
                    </a:lnTo>
                    <a:cubicBezTo>
                      <a:pt x="591" y="63662"/>
                      <a:pt x="745" y="63534"/>
                      <a:pt x="796" y="63354"/>
                    </a:cubicBezTo>
                    <a:cubicBezTo>
                      <a:pt x="4976" y="43148"/>
                      <a:pt x="16489" y="19685"/>
                      <a:pt x="31592" y="607"/>
                    </a:cubicBezTo>
                    <a:cubicBezTo>
                      <a:pt x="31818" y="325"/>
                      <a:pt x="31560" y="1"/>
                      <a:pt x="31286"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797" name="Google Shape;1797;p35"/>
            <p:cNvGrpSpPr/>
            <p:nvPr/>
          </p:nvGrpSpPr>
          <p:grpSpPr>
            <a:xfrm rot="2700000" flipH="1">
              <a:off x="-365668" y="3606652"/>
              <a:ext cx="531184" cy="1660213"/>
              <a:chOff x="-1858600" y="2385325"/>
              <a:chExt cx="523125" cy="1635025"/>
            </a:xfrm>
          </p:grpSpPr>
          <p:sp>
            <p:nvSpPr>
              <p:cNvPr id="1798" name="Google Shape;1798;p35"/>
              <p:cNvSpPr/>
              <p:nvPr/>
            </p:nvSpPr>
            <p:spPr>
              <a:xfrm>
                <a:off x="-1804750" y="2385325"/>
                <a:ext cx="469275" cy="1635025"/>
              </a:xfrm>
              <a:custGeom>
                <a:avLst/>
                <a:gdLst/>
                <a:ahLst/>
                <a:cxnLst/>
                <a:rect l="l" t="t" r="r" b="b"/>
                <a:pathLst>
                  <a:path w="18771" h="65401" extrusionOk="0">
                    <a:moveTo>
                      <a:pt x="12062" y="1"/>
                    </a:moveTo>
                    <a:cubicBezTo>
                      <a:pt x="9693" y="1"/>
                      <a:pt x="7259" y="1264"/>
                      <a:pt x="5667" y="3115"/>
                    </a:cubicBezTo>
                    <a:cubicBezTo>
                      <a:pt x="3462" y="5679"/>
                      <a:pt x="2513" y="9064"/>
                      <a:pt x="1872" y="12397"/>
                    </a:cubicBezTo>
                    <a:lnTo>
                      <a:pt x="1872" y="12372"/>
                    </a:lnTo>
                    <a:cubicBezTo>
                      <a:pt x="129" y="21270"/>
                      <a:pt x="0" y="30373"/>
                      <a:pt x="975" y="39373"/>
                    </a:cubicBezTo>
                    <a:cubicBezTo>
                      <a:pt x="1308" y="42476"/>
                      <a:pt x="1308" y="44861"/>
                      <a:pt x="1462" y="47989"/>
                    </a:cubicBezTo>
                    <a:cubicBezTo>
                      <a:pt x="1795" y="54796"/>
                      <a:pt x="6238" y="62496"/>
                      <a:pt x="6079" y="65382"/>
                    </a:cubicBezTo>
                    <a:lnTo>
                      <a:pt x="6079" y="65382"/>
                    </a:lnTo>
                    <a:cubicBezTo>
                      <a:pt x="6979" y="50077"/>
                      <a:pt x="11644" y="31239"/>
                      <a:pt x="16694" y="16756"/>
                    </a:cubicBezTo>
                    <a:cubicBezTo>
                      <a:pt x="17694" y="13936"/>
                      <a:pt x="18771" y="11064"/>
                      <a:pt x="18745" y="8089"/>
                    </a:cubicBezTo>
                    <a:cubicBezTo>
                      <a:pt x="18745" y="5089"/>
                      <a:pt x="17412" y="1909"/>
                      <a:pt x="14719" y="602"/>
                    </a:cubicBezTo>
                    <a:cubicBezTo>
                      <a:pt x="13878" y="188"/>
                      <a:pt x="12974" y="1"/>
                      <a:pt x="12062" y="1"/>
                    </a:cubicBezTo>
                    <a:close/>
                    <a:moveTo>
                      <a:pt x="6079" y="65382"/>
                    </a:moveTo>
                    <a:lnTo>
                      <a:pt x="6079" y="65382"/>
                    </a:lnTo>
                    <a:cubicBezTo>
                      <a:pt x="6078" y="65388"/>
                      <a:pt x="6078" y="65394"/>
                      <a:pt x="6078" y="65400"/>
                    </a:cubicBezTo>
                    <a:cubicBezTo>
                      <a:pt x="6078" y="65394"/>
                      <a:pt x="6078" y="65388"/>
                      <a:pt x="6079" y="65382"/>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99" name="Google Shape;1799;p35"/>
              <p:cNvSpPr/>
              <p:nvPr/>
            </p:nvSpPr>
            <p:spPr>
              <a:xfrm>
                <a:off x="-1858600" y="2385425"/>
                <a:ext cx="469275" cy="1634925"/>
              </a:xfrm>
              <a:custGeom>
                <a:avLst/>
                <a:gdLst/>
                <a:ahLst/>
                <a:cxnLst/>
                <a:rect l="l" t="t" r="r" b="b"/>
                <a:pathLst>
                  <a:path w="18771" h="65397" extrusionOk="0">
                    <a:moveTo>
                      <a:pt x="12088" y="1"/>
                    </a:moveTo>
                    <a:cubicBezTo>
                      <a:pt x="9704" y="1"/>
                      <a:pt x="7263" y="1274"/>
                      <a:pt x="5667" y="3111"/>
                    </a:cubicBezTo>
                    <a:cubicBezTo>
                      <a:pt x="3462" y="5649"/>
                      <a:pt x="2513" y="9060"/>
                      <a:pt x="1872" y="12393"/>
                    </a:cubicBezTo>
                    <a:lnTo>
                      <a:pt x="1872" y="12368"/>
                    </a:lnTo>
                    <a:cubicBezTo>
                      <a:pt x="129" y="21266"/>
                      <a:pt x="0" y="30369"/>
                      <a:pt x="975" y="39369"/>
                    </a:cubicBezTo>
                    <a:cubicBezTo>
                      <a:pt x="1308" y="42472"/>
                      <a:pt x="1308" y="44857"/>
                      <a:pt x="1462" y="47985"/>
                    </a:cubicBezTo>
                    <a:cubicBezTo>
                      <a:pt x="1795" y="54792"/>
                      <a:pt x="6239" y="62492"/>
                      <a:pt x="6079" y="65378"/>
                    </a:cubicBezTo>
                    <a:lnTo>
                      <a:pt x="6079" y="65378"/>
                    </a:lnTo>
                    <a:cubicBezTo>
                      <a:pt x="6979" y="50073"/>
                      <a:pt x="11670" y="31235"/>
                      <a:pt x="16694" y="16752"/>
                    </a:cubicBezTo>
                    <a:cubicBezTo>
                      <a:pt x="17694" y="13932"/>
                      <a:pt x="18771" y="11060"/>
                      <a:pt x="18771" y="8085"/>
                    </a:cubicBezTo>
                    <a:cubicBezTo>
                      <a:pt x="18745" y="5085"/>
                      <a:pt x="17412" y="1905"/>
                      <a:pt x="14745" y="598"/>
                    </a:cubicBezTo>
                    <a:cubicBezTo>
                      <a:pt x="13901" y="187"/>
                      <a:pt x="12999" y="1"/>
                      <a:pt x="12088" y="1"/>
                    </a:cubicBezTo>
                    <a:close/>
                    <a:moveTo>
                      <a:pt x="6079" y="65378"/>
                    </a:moveTo>
                    <a:cubicBezTo>
                      <a:pt x="6078" y="65384"/>
                      <a:pt x="6078" y="65390"/>
                      <a:pt x="6078" y="65396"/>
                    </a:cubicBezTo>
                    <a:cubicBezTo>
                      <a:pt x="6078" y="65390"/>
                      <a:pt x="6078" y="65384"/>
                      <a:pt x="6079" y="65378"/>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00" name="Google Shape;1800;p35"/>
              <p:cNvSpPr/>
              <p:nvPr/>
            </p:nvSpPr>
            <p:spPr>
              <a:xfrm>
                <a:off x="-1766300" y="2414375"/>
                <a:ext cx="329125" cy="283550"/>
              </a:xfrm>
              <a:custGeom>
                <a:avLst/>
                <a:gdLst/>
                <a:ahLst/>
                <a:cxnLst/>
                <a:rect l="l" t="t" r="r" b="b"/>
                <a:pathLst>
                  <a:path w="13165" h="11342" extrusionOk="0">
                    <a:moveTo>
                      <a:pt x="7214" y="1"/>
                    </a:moveTo>
                    <a:cubicBezTo>
                      <a:pt x="7203" y="1"/>
                      <a:pt x="7192" y="2"/>
                      <a:pt x="7181" y="4"/>
                    </a:cubicBezTo>
                    <a:cubicBezTo>
                      <a:pt x="7053" y="55"/>
                      <a:pt x="6976" y="260"/>
                      <a:pt x="7104" y="337"/>
                    </a:cubicBezTo>
                    <a:cubicBezTo>
                      <a:pt x="7130" y="363"/>
                      <a:pt x="7155" y="363"/>
                      <a:pt x="7181" y="363"/>
                    </a:cubicBezTo>
                    <a:cubicBezTo>
                      <a:pt x="7258" y="363"/>
                      <a:pt x="7335" y="337"/>
                      <a:pt x="7386" y="260"/>
                    </a:cubicBezTo>
                    <a:cubicBezTo>
                      <a:pt x="7433" y="120"/>
                      <a:pt x="7330" y="1"/>
                      <a:pt x="7214" y="1"/>
                    </a:cubicBezTo>
                    <a:close/>
                    <a:moveTo>
                      <a:pt x="10096" y="914"/>
                    </a:moveTo>
                    <a:cubicBezTo>
                      <a:pt x="10065" y="914"/>
                      <a:pt x="10033" y="918"/>
                      <a:pt x="10001" y="927"/>
                    </a:cubicBezTo>
                    <a:cubicBezTo>
                      <a:pt x="9719" y="1004"/>
                      <a:pt x="9591" y="1440"/>
                      <a:pt x="9848" y="1619"/>
                    </a:cubicBezTo>
                    <a:cubicBezTo>
                      <a:pt x="9899" y="1619"/>
                      <a:pt x="9950" y="1645"/>
                      <a:pt x="10001" y="1645"/>
                    </a:cubicBezTo>
                    <a:cubicBezTo>
                      <a:pt x="10024" y="1648"/>
                      <a:pt x="10046" y="1650"/>
                      <a:pt x="10069" y="1650"/>
                    </a:cubicBezTo>
                    <a:cubicBezTo>
                      <a:pt x="10224" y="1650"/>
                      <a:pt x="10370" y="1571"/>
                      <a:pt x="10437" y="1414"/>
                    </a:cubicBezTo>
                    <a:cubicBezTo>
                      <a:pt x="10528" y="1164"/>
                      <a:pt x="10337" y="914"/>
                      <a:pt x="10096" y="914"/>
                    </a:cubicBezTo>
                    <a:close/>
                    <a:moveTo>
                      <a:pt x="4839" y="1534"/>
                    </a:moveTo>
                    <a:cubicBezTo>
                      <a:pt x="4695" y="1534"/>
                      <a:pt x="4554" y="1605"/>
                      <a:pt x="4540" y="1748"/>
                    </a:cubicBezTo>
                    <a:cubicBezTo>
                      <a:pt x="4540" y="1799"/>
                      <a:pt x="4540" y="1824"/>
                      <a:pt x="4540" y="1876"/>
                    </a:cubicBezTo>
                    <a:cubicBezTo>
                      <a:pt x="4591" y="2030"/>
                      <a:pt x="4719" y="2158"/>
                      <a:pt x="4873" y="2183"/>
                    </a:cubicBezTo>
                    <a:cubicBezTo>
                      <a:pt x="5129" y="2183"/>
                      <a:pt x="5309" y="1876"/>
                      <a:pt x="5129" y="1671"/>
                    </a:cubicBezTo>
                    <a:cubicBezTo>
                      <a:pt x="5072" y="1579"/>
                      <a:pt x="4955" y="1534"/>
                      <a:pt x="4839" y="1534"/>
                    </a:cubicBezTo>
                    <a:close/>
                    <a:moveTo>
                      <a:pt x="7873" y="1434"/>
                    </a:moveTo>
                    <a:cubicBezTo>
                      <a:pt x="7815" y="1434"/>
                      <a:pt x="7755" y="1444"/>
                      <a:pt x="7694" y="1465"/>
                    </a:cubicBezTo>
                    <a:cubicBezTo>
                      <a:pt x="7309" y="1542"/>
                      <a:pt x="7104" y="2183"/>
                      <a:pt x="7488" y="2414"/>
                    </a:cubicBezTo>
                    <a:lnTo>
                      <a:pt x="7514" y="2414"/>
                    </a:lnTo>
                    <a:cubicBezTo>
                      <a:pt x="7565" y="2440"/>
                      <a:pt x="7642" y="2466"/>
                      <a:pt x="7694" y="2491"/>
                    </a:cubicBezTo>
                    <a:cubicBezTo>
                      <a:pt x="7715" y="2493"/>
                      <a:pt x="7737" y="2494"/>
                      <a:pt x="7759" y="2494"/>
                    </a:cubicBezTo>
                    <a:cubicBezTo>
                      <a:pt x="7992" y="2494"/>
                      <a:pt x="8217" y="2369"/>
                      <a:pt x="8335" y="2158"/>
                    </a:cubicBezTo>
                    <a:cubicBezTo>
                      <a:pt x="8489" y="1805"/>
                      <a:pt x="8227" y="1434"/>
                      <a:pt x="7873" y="1434"/>
                    </a:cubicBezTo>
                    <a:close/>
                    <a:moveTo>
                      <a:pt x="12521" y="1809"/>
                    </a:moveTo>
                    <a:cubicBezTo>
                      <a:pt x="12477" y="1809"/>
                      <a:pt x="12432" y="1814"/>
                      <a:pt x="12386" y="1824"/>
                    </a:cubicBezTo>
                    <a:cubicBezTo>
                      <a:pt x="12002" y="1927"/>
                      <a:pt x="11796" y="2568"/>
                      <a:pt x="12181" y="2799"/>
                    </a:cubicBezTo>
                    <a:cubicBezTo>
                      <a:pt x="12232" y="2825"/>
                      <a:pt x="12309" y="2850"/>
                      <a:pt x="12386" y="2850"/>
                    </a:cubicBezTo>
                    <a:cubicBezTo>
                      <a:pt x="12424" y="2858"/>
                      <a:pt x="12461" y="2861"/>
                      <a:pt x="12498" y="2861"/>
                    </a:cubicBezTo>
                    <a:cubicBezTo>
                      <a:pt x="12709" y="2861"/>
                      <a:pt x="12896" y="2739"/>
                      <a:pt x="13027" y="2542"/>
                    </a:cubicBezTo>
                    <a:cubicBezTo>
                      <a:pt x="13165" y="2175"/>
                      <a:pt x="12892" y="1809"/>
                      <a:pt x="12521" y="1809"/>
                    </a:cubicBezTo>
                    <a:close/>
                    <a:moveTo>
                      <a:pt x="10496" y="2693"/>
                    </a:moveTo>
                    <a:cubicBezTo>
                      <a:pt x="10485" y="2693"/>
                      <a:pt x="10474" y="2694"/>
                      <a:pt x="10463" y="2696"/>
                    </a:cubicBezTo>
                    <a:cubicBezTo>
                      <a:pt x="10335" y="2722"/>
                      <a:pt x="10258" y="2953"/>
                      <a:pt x="10386" y="3030"/>
                    </a:cubicBezTo>
                    <a:cubicBezTo>
                      <a:pt x="10412" y="3055"/>
                      <a:pt x="10412" y="3055"/>
                      <a:pt x="10437" y="3055"/>
                    </a:cubicBezTo>
                    <a:cubicBezTo>
                      <a:pt x="10540" y="3055"/>
                      <a:pt x="10617" y="3030"/>
                      <a:pt x="10668" y="2953"/>
                    </a:cubicBezTo>
                    <a:cubicBezTo>
                      <a:pt x="10715" y="2812"/>
                      <a:pt x="10612" y="2693"/>
                      <a:pt x="10496" y="2693"/>
                    </a:cubicBezTo>
                    <a:close/>
                    <a:moveTo>
                      <a:pt x="3134" y="3127"/>
                    </a:moveTo>
                    <a:cubicBezTo>
                      <a:pt x="3124" y="3127"/>
                      <a:pt x="3114" y="3129"/>
                      <a:pt x="3104" y="3132"/>
                    </a:cubicBezTo>
                    <a:cubicBezTo>
                      <a:pt x="3027" y="3158"/>
                      <a:pt x="3001" y="3260"/>
                      <a:pt x="3078" y="3312"/>
                    </a:cubicBezTo>
                    <a:lnTo>
                      <a:pt x="3078" y="3337"/>
                    </a:lnTo>
                    <a:lnTo>
                      <a:pt x="3104" y="3337"/>
                    </a:lnTo>
                    <a:cubicBezTo>
                      <a:pt x="3155" y="3337"/>
                      <a:pt x="3206" y="3312"/>
                      <a:pt x="3232" y="3260"/>
                    </a:cubicBezTo>
                    <a:cubicBezTo>
                      <a:pt x="3254" y="3194"/>
                      <a:pt x="3199" y="3127"/>
                      <a:pt x="3134" y="3127"/>
                    </a:cubicBezTo>
                    <a:close/>
                    <a:moveTo>
                      <a:pt x="6219" y="3536"/>
                    </a:moveTo>
                    <a:cubicBezTo>
                      <a:pt x="6072" y="3536"/>
                      <a:pt x="5928" y="3614"/>
                      <a:pt x="5899" y="3773"/>
                    </a:cubicBezTo>
                    <a:lnTo>
                      <a:pt x="5924" y="3773"/>
                    </a:lnTo>
                    <a:cubicBezTo>
                      <a:pt x="5924" y="3799"/>
                      <a:pt x="5924" y="3850"/>
                      <a:pt x="5924" y="3902"/>
                    </a:cubicBezTo>
                    <a:cubicBezTo>
                      <a:pt x="5950" y="4055"/>
                      <a:pt x="6078" y="4158"/>
                      <a:pt x="6232" y="4184"/>
                    </a:cubicBezTo>
                    <a:cubicBezTo>
                      <a:pt x="6243" y="4185"/>
                      <a:pt x="6254" y="4185"/>
                      <a:pt x="6265" y="4185"/>
                    </a:cubicBezTo>
                    <a:cubicBezTo>
                      <a:pt x="6526" y="4185"/>
                      <a:pt x="6662" y="3892"/>
                      <a:pt x="6514" y="3671"/>
                    </a:cubicBezTo>
                    <a:cubicBezTo>
                      <a:pt x="6447" y="3582"/>
                      <a:pt x="6332" y="3536"/>
                      <a:pt x="6219" y="3536"/>
                    </a:cubicBezTo>
                    <a:close/>
                    <a:moveTo>
                      <a:pt x="3009" y="4870"/>
                    </a:moveTo>
                    <a:cubicBezTo>
                      <a:pt x="2866" y="4870"/>
                      <a:pt x="2722" y="4947"/>
                      <a:pt x="2693" y="5107"/>
                    </a:cubicBezTo>
                    <a:lnTo>
                      <a:pt x="2719" y="5107"/>
                    </a:lnTo>
                    <a:cubicBezTo>
                      <a:pt x="2693" y="5158"/>
                      <a:pt x="2693" y="5184"/>
                      <a:pt x="2719" y="5235"/>
                    </a:cubicBezTo>
                    <a:cubicBezTo>
                      <a:pt x="2745" y="5389"/>
                      <a:pt x="2873" y="5517"/>
                      <a:pt x="3027" y="5517"/>
                    </a:cubicBezTo>
                    <a:cubicBezTo>
                      <a:pt x="3038" y="5518"/>
                      <a:pt x="3049" y="5518"/>
                      <a:pt x="3059" y="5518"/>
                    </a:cubicBezTo>
                    <a:cubicBezTo>
                      <a:pt x="3320" y="5518"/>
                      <a:pt x="3456" y="5226"/>
                      <a:pt x="3283" y="5004"/>
                    </a:cubicBezTo>
                    <a:cubicBezTo>
                      <a:pt x="3228" y="4915"/>
                      <a:pt x="3119" y="4870"/>
                      <a:pt x="3009" y="4870"/>
                    </a:cubicBezTo>
                    <a:close/>
                    <a:moveTo>
                      <a:pt x="6277" y="5340"/>
                    </a:moveTo>
                    <a:cubicBezTo>
                      <a:pt x="6229" y="5340"/>
                      <a:pt x="6179" y="5348"/>
                      <a:pt x="6129" y="5363"/>
                    </a:cubicBezTo>
                    <a:cubicBezTo>
                      <a:pt x="5745" y="5466"/>
                      <a:pt x="5540" y="6107"/>
                      <a:pt x="5924" y="6312"/>
                    </a:cubicBezTo>
                    <a:cubicBezTo>
                      <a:pt x="5976" y="6363"/>
                      <a:pt x="6053" y="6363"/>
                      <a:pt x="6129" y="6389"/>
                    </a:cubicBezTo>
                    <a:cubicBezTo>
                      <a:pt x="6151" y="6391"/>
                      <a:pt x="6173" y="6392"/>
                      <a:pt x="6194" y="6392"/>
                    </a:cubicBezTo>
                    <a:cubicBezTo>
                      <a:pt x="6424" y="6392"/>
                      <a:pt x="6630" y="6267"/>
                      <a:pt x="6771" y="6055"/>
                    </a:cubicBezTo>
                    <a:cubicBezTo>
                      <a:pt x="6906" y="5718"/>
                      <a:pt x="6625" y="5340"/>
                      <a:pt x="6277" y="5340"/>
                    </a:cubicBezTo>
                    <a:close/>
                    <a:moveTo>
                      <a:pt x="1163" y="6898"/>
                    </a:moveTo>
                    <a:cubicBezTo>
                      <a:pt x="1152" y="6898"/>
                      <a:pt x="1140" y="6899"/>
                      <a:pt x="1129" y="6902"/>
                    </a:cubicBezTo>
                    <a:cubicBezTo>
                      <a:pt x="1001" y="6927"/>
                      <a:pt x="924" y="7158"/>
                      <a:pt x="1052" y="7235"/>
                    </a:cubicBezTo>
                    <a:cubicBezTo>
                      <a:pt x="1078" y="7235"/>
                      <a:pt x="1104" y="7261"/>
                      <a:pt x="1129" y="7261"/>
                    </a:cubicBezTo>
                    <a:cubicBezTo>
                      <a:pt x="1206" y="7261"/>
                      <a:pt x="1283" y="7235"/>
                      <a:pt x="1334" y="7132"/>
                    </a:cubicBezTo>
                    <a:cubicBezTo>
                      <a:pt x="1381" y="7015"/>
                      <a:pt x="1278" y="6898"/>
                      <a:pt x="1163" y="6898"/>
                    </a:cubicBezTo>
                    <a:close/>
                    <a:moveTo>
                      <a:pt x="5001" y="7850"/>
                    </a:moveTo>
                    <a:cubicBezTo>
                      <a:pt x="4924" y="7876"/>
                      <a:pt x="4899" y="8004"/>
                      <a:pt x="4950" y="8056"/>
                    </a:cubicBezTo>
                    <a:lnTo>
                      <a:pt x="5001" y="8056"/>
                    </a:lnTo>
                    <a:cubicBezTo>
                      <a:pt x="5052" y="8056"/>
                      <a:pt x="5104" y="8030"/>
                      <a:pt x="5129" y="8004"/>
                    </a:cubicBezTo>
                    <a:cubicBezTo>
                      <a:pt x="5155" y="7927"/>
                      <a:pt x="5078" y="7850"/>
                      <a:pt x="5001" y="7850"/>
                    </a:cubicBezTo>
                    <a:close/>
                    <a:moveTo>
                      <a:pt x="2940" y="7598"/>
                    </a:moveTo>
                    <a:cubicBezTo>
                      <a:pt x="2902" y="7598"/>
                      <a:pt x="2862" y="7605"/>
                      <a:pt x="2822" y="7620"/>
                    </a:cubicBezTo>
                    <a:cubicBezTo>
                      <a:pt x="2565" y="7697"/>
                      <a:pt x="2437" y="8107"/>
                      <a:pt x="2693" y="8235"/>
                    </a:cubicBezTo>
                    <a:cubicBezTo>
                      <a:pt x="2719" y="8261"/>
                      <a:pt x="2770" y="8286"/>
                      <a:pt x="2822" y="8286"/>
                    </a:cubicBezTo>
                    <a:cubicBezTo>
                      <a:pt x="2838" y="8289"/>
                      <a:pt x="2854" y="8290"/>
                      <a:pt x="2870" y="8290"/>
                    </a:cubicBezTo>
                    <a:cubicBezTo>
                      <a:pt x="3007" y="8290"/>
                      <a:pt x="3137" y="8196"/>
                      <a:pt x="3206" y="8081"/>
                    </a:cubicBezTo>
                    <a:cubicBezTo>
                      <a:pt x="3338" y="7840"/>
                      <a:pt x="3169" y="7598"/>
                      <a:pt x="2940" y="7598"/>
                    </a:cubicBezTo>
                    <a:close/>
                    <a:moveTo>
                      <a:pt x="6698" y="7919"/>
                    </a:moveTo>
                    <a:cubicBezTo>
                      <a:pt x="6554" y="7919"/>
                      <a:pt x="6414" y="7990"/>
                      <a:pt x="6386" y="8133"/>
                    </a:cubicBezTo>
                    <a:lnTo>
                      <a:pt x="6412" y="8133"/>
                    </a:lnTo>
                    <a:cubicBezTo>
                      <a:pt x="6412" y="8184"/>
                      <a:pt x="6412" y="8235"/>
                      <a:pt x="6412" y="8261"/>
                    </a:cubicBezTo>
                    <a:cubicBezTo>
                      <a:pt x="6437" y="8415"/>
                      <a:pt x="6565" y="8543"/>
                      <a:pt x="6745" y="8568"/>
                    </a:cubicBezTo>
                    <a:cubicBezTo>
                      <a:pt x="7001" y="8568"/>
                      <a:pt x="7181" y="8261"/>
                      <a:pt x="7001" y="8056"/>
                    </a:cubicBezTo>
                    <a:cubicBezTo>
                      <a:pt x="6933" y="7964"/>
                      <a:pt x="6814" y="7919"/>
                      <a:pt x="6698" y="7919"/>
                    </a:cubicBezTo>
                    <a:close/>
                    <a:moveTo>
                      <a:pt x="4317" y="9878"/>
                    </a:moveTo>
                    <a:cubicBezTo>
                      <a:pt x="4265" y="9878"/>
                      <a:pt x="4210" y="9886"/>
                      <a:pt x="4155" y="9902"/>
                    </a:cubicBezTo>
                    <a:cubicBezTo>
                      <a:pt x="3770" y="9979"/>
                      <a:pt x="3565" y="10645"/>
                      <a:pt x="3950" y="10851"/>
                    </a:cubicBezTo>
                    <a:cubicBezTo>
                      <a:pt x="4001" y="10876"/>
                      <a:pt x="4078" y="10902"/>
                      <a:pt x="4129" y="10928"/>
                    </a:cubicBezTo>
                    <a:cubicBezTo>
                      <a:pt x="4153" y="10930"/>
                      <a:pt x="4177" y="10931"/>
                      <a:pt x="4200" y="10931"/>
                    </a:cubicBezTo>
                    <a:cubicBezTo>
                      <a:pt x="4454" y="10931"/>
                      <a:pt x="4677" y="10805"/>
                      <a:pt x="4770" y="10594"/>
                    </a:cubicBezTo>
                    <a:cubicBezTo>
                      <a:pt x="4927" y="10236"/>
                      <a:pt x="4673" y="9878"/>
                      <a:pt x="4317" y="9878"/>
                    </a:cubicBezTo>
                    <a:close/>
                    <a:moveTo>
                      <a:pt x="746" y="10289"/>
                    </a:moveTo>
                    <a:cubicBezTo>
                      <a:pt x="696" y="10289"/>
                      <a:pt x="644" y="10297"/>
                      <a:pt x="591" y="10312"/>
                    </a:cubicBezTo>
                    <a:cubicBezTo>
                      <a:pt x="206" y="10415"/>
                      <a:pt x="1" y="11056"/>
                      <a:pt x="386" y="11287"/>
                    </a:cubicBezTo>
                    <a:lnTo>
                      <a:pt x="386" y="11261"/>
                    </a:lnTo>
                    <a:cubicBezTo>
                      <a:pt x="437" y="11312"/>
                      <a:pt x="514" y="11338"/>
                      <a:pt x="565" y="11338"/>
                    </a:cubicBezTo>
                    <a:cubicBezTo>
                      <a:pt x="589" y="11340"/>
                      <a:pt x="613" y="11341"/>
                      <a:pt x="636" y="11341"/>
                    </a:cubicBezTo>
                    <a:cubicBezTo>
                      <a:pt x="889" y="11341"/>
                      <a:pt x="1112" y="11216"/>
                      <a:pt x="1206" y="11004"/>
                    </a:cubicBezTo>
                    <a:cubicBezTo>
                      <a:pt x="1364" y="10667"/>
                      <a:pt x="1106" y="10289"/>
                      <a:pt x="746" y="10289"/>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01" name="Google Shape;1801;p35"/>
              <p:cNvSpPr/>
              <p:nvPr/>
            </p:nvSpPr>
            <p:spPr>
              <a:xfrm>
                <a:off x="-1809250" y="2563500"/>
                <a:ext cx="247275" cy="1438900"/>
              </a:xfrm>
              <a:custGeom>
                <a:avLst/>
                <a:gdLst/>
                <a:ahLst/>
                <a:cxnLst/>
                <a:rect l="l" t="t" r="r" b="b"/>
                <a:pathLst>
                  <a:path w="9891" h="57556" extrusionOk="0">
                    <a:moveTo>
                      <a:pt x="9445" y="0"/>
                    </a:moveTo>
                    <a:cubicBezTo>
                      <a:pt x="9304" y="0"/>
                      <a:pt x="9164" y="81"/>
                      <a:pt x="9104" y="270"/>
                    </a:cubicBezTo>
                    <a:cubicBezTo>
                      <a:pt x="4617" y="13912"/>
                      <a:pt x="1" y="34913"/>
                      <a:pt x="3386" y="57247"/>
                    </a:cubicBezTo>
                    <a:cubicBezTo>
                      <a:pt x="3411" y="57427"/>
                      <a:pt x="3565" y="57555"/>
                      <a:pt x="3745" y="57555"/>
                    </a:cubicBezTo>
                    <a:lnTo>
                      <a:pt x="3822" y="57555"/>
                    </a:lnTo>
                    <a:cubicBezTo>
                      <a:pt x="4027" y="57530"/>
                      <a:pt x="4155" y="57324"/>
                      <a:pt x="4129" y="57119"/>
                    </a:cubicBezTo>
                    <a:cubicBezTo>
                      <a:pt x="796" y="34939"/>
                      <a:pt x="5360" y="14091"/>
                      <a:pt x="9796" y="501"/>
                    </a:cubicBezTo>
                    <a:cubicBezTo>
                      <a:pt x="9890" y="202"/>
                      <a:pt x="9667" y="0"/>
                      <a:pt x="9445"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1802" name="Google Shape;1802;p35"/>
          <p:cNvGrpSpPr/>
          <p:nvPr/>
        </p:nvGrpSpPr>
        <p:grpSpPr>
          <a:xfrm rot="5170076">
            <a:off x="10330203" y="5272232"/>
            <a:ext cx="2436828" cy="2564984"/>
            <a:chOff x="1526600" y="450800"/>
            <a:chExt cx="4540675" cy="4779475"/>
          </a:xfrm>
        </p:grpSpPr>
        <p:sp>
          <p:nvSpPr>
            <p:cNvPr id="1803" name="Google Shape;1803;p35"/>
            <p:cNvSpPr/>
            <p:nvPr/>
          </p:nvSpPr>
          <p:spPr>
            <a:xfrm>
              <a:off x="1610100" y="473575"/>
              <a:ext cx="4457175" cy="4689450"/>
            </a:xfrm>
            <a:custGeom>
              <a:avLst/>
              <a:gdLst/>
              <a:ahLst/>
              <a:cxnLst/>
              <a:rect l="l" t="t" r="r" b="b"/>
              <a:pathLst>
                <a:path w="178287" h="187578" extrusionOk="0">
                  <a:moveTo>
                    <a:pt x="95602" y="1"/>
                  </a:moveTo>
                  <a:cubicBezTo>
                    <a:pt x="95141" y="1"/>
                    <a:pt x="94676" y="129"/>
                    <a:pt x="94258" y="394"/>
                  </a:cubicBezTo>
                  <a:lnTo>
                    <a:pt x="0" y="63859"/>
                  </a:lnTo>
                  <a:lnTo>
                    <a:pt x="79645" y="185257"/>
                  </a:lnTo>
                  <a:cubicBezTo>
                    <a:pt x="80631" y="186769"/>
                    <a:pt x="82280" y="187578"/>
                    <a:pt x="83965" y="187578"/>
                  </a:cubicBezTo>
                  <a:cubicBezTo>
                    <a:pt x="84955" y="187578"/>
                    <a:pt x="85959" y="187298"/>
                    <a:pt x="86847" y="186719"/>
                  </a:cubicBezTo>
                  <a:lnTo>
                    <a:pt x="176826" y="126176"/>
                  </a:lnTo>
                  <a:cubicBezTo>
                    <a:pt x="177974" y="125393"/>
                    <a:pt x="178287" y="123880"/>
                    <a:pt x="177504" y="122732"/>
                  </a:cubicBezTo>
                  <a:lnTo>
                    <a:pt x="97703" y="1125"/>
                  </a:lnTo>
                  <a:cubicBezTo>
                    <a:pt x="97205" y="394"/>
                    <a:pt x="96410" y="1"/>
                    <a:pt x="95602" y="1"/>
                  </a:cubicBezTo>
                  <a:close/>
                </a:path>
              </a:pathLst>
            </a:custGeom>
            <a:solidFill>
              <a:srgbClr val="119B9B"/>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04" name="Google Shape;1804;p35"/>
            <p:cNvSpPr/>
            <p:nvPr/>
          </p:nvSpPr>
          <p:spPr>
            <a:xfrm>
              <a:off x="1616625" y="450800"/>
              <a:ext cx="4391950" cy="4645025"/>
            </a:xfrm>
            <a:custGeom>
              <a:avLst/>
              <a:gdLst/>
              <a:ahLst/>
              <a:cxnLst/>
              <a:rect l="l" t="t" r="r" b="b"/>
              <a:pathLst>
                <a:path w="175678" h="185801" extrusionOk="0">
                  <a:moveTo>
                    <a:pt x="93162" y="0"/>
                  </a:moveTo>
                  <a:lnTo>
                    <a:pt x="0" y="61587"/>
                  </a:lnTo>
                  <a:lnTo>
                    <a:pt x="80323" y="184028"/>
                  </a:lnTo>
                  <a:cubicBezTo>
                    <a:pt x="81085" y="185187"/>
                    <a:pt x="82329" y="185800"/>
                    <a:pt x="83604" y="185800"/>
                  </a:cubicBezTo>
                  <a:cubicBezTo>
                    <a:pt x="84339" y="185800"/>
                    <a:pt x="85083" y="185597"/>
                    <a:pt x="85751" y="185177"/>
                  </a:cubicBezTo>
                  <a:lnTo>
                    <a:pt x="175677" y="125782"/>
                  </a:lnTo>
                  <a:lnTo>
                    <a:pt x="93162" y="0"/>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05" name="Google Shape;1805;p35"/>
            <p:cNvSpPr/>
            <p:nvPr/>
          </p:nvSpPr>
          <p:spPr>
            <a:xfrm>
              <a:off x="3931325" y="462525"/>
              <a:ext cx="2064200" cy="3145900"/>
            </a:xfrm>
            <a:custGeom>
              <a:avLst/>
              <a:gdLst/>
              <a:ahLst/>
              <a:cxnLst/>
              <a:rect l="l" t="t" r="r" b="b"/>
              <a:pathLst>
                <a:path w="82568" h="125836" fill="none" extrusionOk="0">
                  <a:moveTo>
                    <a:pt x="0" y="1"/>
                  </a:moveTo>
                  <a:lnTo>
                    <a:pt x="82567" y="125835"/>
                  </a:lnTo>
                </a:path>
              </a:pathLst>
            </a:custGeom>
            <a:noFill/>
            <a:ln w="11750" cap="flat" cmpd="sng">
              <a:solidFill>
                <a:schemeClr val="dk1"/>
              </a:solidFill>
              <a:prstDash val="solid"/>
              <a:miter lim="5219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06" name="Google Shape;1806;p35"/>
            <p:cNvSpPr/>
            <p:nvPr/>
          </p:nvSpPr>
          <p:spPr>
            <a:xfrm>
              <a:off x="3898700" y="482100"/>
              <a:ext cx="2065500" cy="3145900"/>
            </a:xfrm>
            <a:custGeom>
              <a:avLst/>
              <a:gdLst/>
              <a:ahLst/>
              <a:cxnLst/>
              <a:rect l="l" t="t" r="r" b="b"/>
              <a:pathLst>
                <a:path w="82620" h="125836" fill="none" extrusionOk="0">
                  <a:moveTo>
                    <a:pt x="1" y="1"/>
                  </a:moveTo>
                  <a:lnTo>
                    <a:pt x="82620" y="125835"/>
                  </a:lnTo>
                </a:path>
              </a:pathLst>
            </a:custGeom>
            <a:noFill/>
            <a:ln w="11750" cap="flat" cmpd="sng">
              <a:solidFill>
                <a:schemeClr val="dk1"/>
              </a:solidFill>
              <a:prstDash val="solid"/>
              <a:miter lim="5219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07" name="Google Shape;1807;p35"/>
            <p:cNvSpPr/>
            <p:nvPr/>
          </p:nvSpPr>
          <p:spPr>
            <a:xfrm>
              <a:off x="3742125" y="4138150"/>
              <a:ext cx="842925" cy="1092125"/>
            </a:xfrm>
            <a:custGeom>
              <a:avLst/>
              <a:gdLst/>
              <a:ahLst/>
              <a:cxnLst/>
              <a:rect l="l" t="t" r="r" b="b"/>
              <a:pathLst>
                <a:path w="33717" h="43685" extrusionOk="0">
                  <a:moveTo>
                    <a:pt x="9604" y="0"/>
                  </a:moveTo>
                  <a:lnTo>
                    <a:pt x="1" y="6159"/>
                  </a:lnTo>
                  <a:lnTo>
                    <a:pt x="24113" y="43685"/>
                  </a:lnTo>
                  <a:lnTo>
                    <a:pt x="25679" y="35595"/>
                  </a:lnTo>
                  <a:lnTo>
                    <a:pt x="33716" y="37526"/>
                  </a:lnTo>
                  <a:lnTo>
                    <a:pt x="9604"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08" name="Google Shape;1808;p35"/>
            <p:cNvSpPr/>
            <p:nvPr/>
          </p:nvSpPr>
          <p:spPr>
            <a:xfrm>
              <a:off x="1526600" y="464775"/>
              <a:ext cx="4343675" cy="4627200"/>
            </a:xfrm>
            <a:custGeom>
              <a:avLst/>
              <a:gdLst/>
              <a:ahLst/>
              <a:cxnLst/>
              <a:rect l="l" t="t" r="r" b="b"/>
              <a:pathLst>
                <a:path w="173747" h="185088" extrusionOk="0">
                  <a:moveTo>
                    <a:pt x="91115" y="1"/>
                  </a:moveTo>
                  <a:cubicBezTo>
                    <a:pt x="90634" y="1"/>
                    <a:pt x="90147" y="140"/>
                    <a:pt x="89718" y="433"/>
                  </a:cubicBezTo>
                  <a:lnTo>
                    <a:pt x="0" y="59357"/>
                  </a:lnTo>
                  <a:lnTo>
                    <a:pt x="82515" y="185087"/>
                  </a:lnTo>
                  <a:lnTo>
                    <a:pt x="172285" y="126163"/>
                  </a:lnTo>
                  <a:cubicBezTo>
                    <a:pt x="173433" y="125380"/>
                    <a:pt x="173746" y="123866"/>
                    <a:pt x="172963" y="122718"/>
                  </a:cubicBezTo>
                  <a:lnTo>
                    <a:pt x="93162" y="1111"/>
                  </a:lnTo>
                  <a:cubicBezTo>
                    <a:pt x="92705" y="392"/>
                    <a:pt x="91920" y="1"/>
                    <a:pt x="9111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09" name="Google Shape;1809;p35"/>
            <p:cNvSpPr/>
            <p:nvPr/>
          </p:nvSpPr>
          <p:spPr>
            <a:xfrm>
              <a:off x="1636200" y="1843000"/>
              <a:ext cx="2130750" cy="3199400"/>
            </a:xfrm>
            <a:custGeom>
              <a:avLst/>
              <a:gdLst/>
              <a:ahLst/>
              <a:cxnLst/>
              <a:rect l="l" t="t" r="r" b="b"/>
              <a:pathLst>
                <a:path w="85230" h="127976" extrusionOk="0">
                  <a:moveTo>
                    <a:pt x="2506" y="1"/>
                  </a:moveTo>
                  <a:lnTo>
                    <a:pt x="0" y="1619"/>
                  </a:lnTo>
                  <a:lnTo>
                    <a:pt x="82724" y="127975"/>
                  </a:lnTo>
                  <a:lnTo>
                    <a:pt x="85229" y="126357"/>
                  </a:lnTo>
                  <a:lnTo>
                    <a:pt x="2506"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10" name="Google Shape;1810;p35"/>
            <p:cNvSpPr/>
            <p:nvPr/>
          </p:nvSpPr>
          <p:spPr>
            <a:xfrm>
              <a:off x="2647400" y="1567700"/>
              <a:ext cx="2116400" cy="2399550"/>
            </a:xfrm>
            <a:custGeom>
              <a:avLst/>
              <a:gdLst/>
              <a:ahLst/>
              <a:cxnLst/>
              <a:rect l="l" t="t" r="r" b="b"/>
              <a:pathLst>
                <a:path w="84656" h="95982" fill="none" extrusionOk="0">
                  <a:moveTo>
                    <a:pt x="82777" y="71347"/>
                  </a:moveTo>
                  <a:cubicBezTo>
                    <a:pt x="82777" y="69937"/>
                    <a:pt x="83507" y="68633"/>
                    <a:pt x="84656" y="67850"/>
                  </a:cubicBezTo>
                  <a:lnTo>
                    <a:pt x="40919" y="1201"/>
                  </a:lnTo>
                  <a:cubicBezTo>
                    <a:pt x="38988" y="2453"/>
                    <a:pt x="36431" y="1932"/>
                    <a:pt x="35178" y="0"/>
                  </a:cubicBezTo>
                  <a:lnTo>
                    <a:pt x="1149" y="22286"/>
                  </a:lnTo>
                  <a:cubicBezTo>
                    <a:pt x="2454" y="24217"/>
                    <a:pt x="1932" y="26827"/>
                    <a:pt x="1" y="28080"/>
                  </a:cubicBezTo>
                  <a:lnTo>
                    <a:pt x="43737" y="94729"/>
                  </a:lnTo>
                  <a:cubicBezTo>
                    <a:pt x="45668" y="93476"/>
                    <a:pt x="48226" y="94050"/>
                    <a:pt x="49478" y="95981"/>
                  </a:cubicBezTo>
                  <a:lnTo>
                    <a:pt x="83455" y="73643"/>
                  </a:lnTo>
                  <a:cubicBezTo>
                    <a:pt x="82985" y="72965"/>
                    <a:pt x="82777" y="72182"/>
                    <a:pt x="82777" y="71347"/>
                  </a:cubicBezTo>
                  <a:close/>
                </a:path>
              </a:pathLst>
            </a:custGeom>
            <a:solidFill>
              <a:schemeClr val="lt1"/>
            </a:solidFill>
            <a:ln w="14350" cap="flat" cmpd="sng">
              <a:solidFill>
                <a:schemeClr val="lt1"/>
              </a:solidFill>
              <a:prstDash val="solid"/>
              <a:miter lim="5219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Tree>
    <p:extLst>
      <p:ext uri="{BB962C8B-B14F-4D97-AF65-F5344CB8AC3E}">
        <p14:creationId xmlns:p14="http://schemas.microsoft.com/office/powerpoint/2010/main" val="2607218738"/>
      </p:ext>
    </p:extLst>
  </p:cSld>
  <p:clrMapOvr>
    <a:masterClrMapping/>
  </p:clrMapOvr>
</p:sldLayout>
</file>

<file path=ppt/slideLayouts/slideLayout232.xml><?xml version="1.0" encoding="utf-8"?>
<p:sldLayout xmlns:a="http://schemas.openxmlformats.org/drawingml/2006/main" xmlns:r="http://schemas.openxmlformats.org/officeDocument/2006/relationships" xmlns:p="http://schemas.openxmlformats.org/presentationml/2006/main" matchingName="Background 1">
  <p:cSld name="Background 1">
    <p:spTree>
      <p:nvGrpSpPr>
        <p:cNvPr id="1" name="Shape 1811"/>
        <p:cNvGrpSpPr/>
        <p:nvPr/>
      </p:nvGrpSpPr>
      <p:grpSpPr>
        <a:xfrm>
          <a:off x="0" y="0"/>
          <a:ext cx="0" cy="0"/>
          <a:chOff x="0" y="0"/>
          <a:chExt cx="0" cy="0"/>
        </a:xfrm>
      </p:grpSpPr>
      <p:pic>
        <p:nvPicPr>
          <p:cNvPr id="1812" name="Google Shape;1812;p36"/>
          <p:cNvPicPr preferRelativeResize="0"/>
          <p:nvPr/>
        </p:nvPicPr>
        <p:blipFill>
          <a:blip r:embed="rId2">
            <a:alphaModFix/>
          </a:blip>
          <a:stretch>
            <a:fillRect/>
          </a:stretch>
        </p:blipFill>
        <p:spPr>
          <a:xfrm>
            <a:off x="-75466" y="-36433"/>
            <a:ext cx="12342935" cy="7005332"/>
          </a:xfrm>
          <a:prstGeom prst="rect">
            <a:avLst/>
          </a:prstGeom>
          <a:noFill/>
          <a:ln>
            <a:noFill/>
          </a:ln>
        </p:spPr>
      </p:pic>
      <p:grpSp>
        <p:nvGrpSpPr>
          <p:cNvPr id="1813" name="Google Shape;1813;p36"/>
          <p:cNvGrpSpPr/>
          <p:nvPr/>
        </p:nvGrpSpPr>
        <p:grpSpPr>
          <a:xfrm rot="-1529531" flipH="1">
            <a:off x="-1273305" y="-845404"/>
            <a:ext cx="3658412" cy="3599552"/>
            <a:chOff x="7235149" y="-718650"/>
            <a:chExt cx="3031064" cy="2982297"/>
          </a:xfrm>
        </p:grpSpPr>
        <p:grpSp>
          <p:nvGrpSpPr>
            <p:cNvPr id="1814" name="Google Shape;1814;p36"/>
            <p:cNvGrpSpPr/>
            <p:nvPr/>
          </p:nvGrpSpPr>
          <p:grpSpPr>
            <a:xfrm rot="-4962260" flipH="1">
              <a:off x="7958573" y="-653239"/>
              <a:ext cx="596905" cy="1865484"/>
              <a:chOff x="-1858600" y="2385325"/>
              <a:chExt cx="523125" cy="1635025"/>
            </a:xfrm>
          </p:grpSpPr>
          <p:sp>
            <p:nvSpPr>
              <p:cNvPr id="1815" name="Google Shape;1815;p36"/>
              <p:cNvSpPr/>
              <p:nvPr/>
            </p:nvSpPr>
            <p:spPr>
              <a:xfrm>
                <a:off x="-1804750" y="2385325"/>
                <a:ext cx="469275" cy="1635025"/>
              </a:xfrm>
              <a:custGeom>
                <a:avLst/>
                <a:gdLst/>
                <a:ahLst/>
                <a:cxnLst/>
                <a:rect l="l" t="t" r="r" b="b"/>
                <a:pathLst>
                  <a:path w="18771" h="65401" extrusionOk="0">
                    <a:moveTo>
                      <a:pt x="12062" y="1"/>
                    </a:moveTo>
                    <a:cubicBezTo>
                      <a:pt x="9693" y="1"/>
                      <a:pt x="7259" y="1264"/>
                      <a:pt x="5667" y="3115"/>
                    </a:cubicBezTo>
                    <a:cubicBezTo>
                      <a:pt x="3462" y="5679"/>
                      <a:pt x="2513" y="9064"/>
                      <a:pt x="1872" y="12397"/>
                    </a:cubicBezTo>
                    <a:lnTo>
                      <a:pt x="1872" y="12372"/>
                    </a:lnTo>
                    <a:cubicBezTo>
                      <a:pt x="129" y="21270"/>
                      <a:pt x="0" y="30373"/>
                      <a:pt x="975" y="39373"/>
                    </a:cubicBezTo>
                    <a:cubicBezTo>
                      <a:pt x="1308" y="42476"/>
                      <a:pt x="1308" y="44861"/>
                      <a:pt x="1462" y="47989"/>
                    </a:cubicBezTo>
                    <a:cubicBezTo>
                      <a:pt x="1795" y="54796"/>
                      <a:pt x="6238" y="62496"/>
                      <a:pt x="6079" y="65382"/>
                    </a:cubicBezTo>
                    <a:lnTo>
                      <a:pt x="6079" y="65382"/>
                    </a:lnTo>
                    <a:cubicBezTo>
                      <a:pt x="6979" y="50077"/>
                      <a:pt x="11644" y="31239"/>
                      <a:pt x="16694" y="16756"/>
                    </a:cubicBezTo>
                    <a:cubicBezTo>
                      <a:pt x="17694" y="13936"/>
                      <a:pt x="18771" y="11064"/>
                      <a:pt x="18745" y="8089"/>
                    </a:cubicBezTo>
                    <a:cubicBezTo>
                      <a:pt x="18745" y="5089"/>
                      <a:pt x="17412" y="1909"/>
                      <a:pt x="14719" y="602"/>
                    </a:cubicBezTo>
                    <a:cubicBezTo>
                      <a:pt x="13878" y="188"/>
                      <a:pt x="12974" y="1"/>
                      <a:pt x="12062" y="1"/>
                    </a:cubicBezTo>
                    <a:close/>
                    <a:moveTo>
                      <a:pt x="6079" y="65382"/>
                    </a:moveTo>
                    <a:lnTo>
                      <a:pt x="6079" y="65382"/>
                    </a:lnTo>
                    <a:cubicBezTo>
                      <a:pt x="6078" y="65388"/>
                      <a:pt x="6078" y="65394"/>
                      <a:pt x="6078" y="65400"/>
                    </a:cubicBezTo>
                    <a:cubicBezTo>
                      <a:pt x="6078" y="65394"/>
                      <a:pt x="6078" y="65388"/>
                      <a:pt x="6079" y="65382"/>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16" name="Google Shape;1816;p36"/>
              <p:cNvSpPr/>
              <p:nvPr/>
            </p:nvSpPr>
            <p:spPr>
              <a:xfrm>
                <a:off x="-1858600" y="2385425"/>
                <a:ext cx="469275" cy="1634925"/>
              </a:xfrm>
              <a:custGeom>
                <a:avLst/>
                <a:gdLst/>
                <a:ahLst/>
                <a:cxnLst/>
                <a:rect l="l" t="t" r="r" b="b"/>
                <a:pathLst>
                  <a:path w="18771" h="65397" extrusionOk="0">
                    <a:moveTo>
                      <a:pt x="12088" y="1"/>
                    </a:moveTo>
                    <a:cubicBezTo>
                      <a:pt x="9704" y="1"/>
                      <a:pt x="7263" y="1274"/>
                      <a:pt x="5667" y="3111"/>
                    </a:cubicBezTo>
                    <a:cubicBezTo>
                      <a:pt x="3462" y="5649"/>
                      <a:pt x="2513" y="9060"/>
                      <a:pt x="1872" y="12393"/>
                    </a:cubicBezTo>
                    <a:lnTo>
                      <a:pt x="1872" y="12368"/>
                    </a:lnTo>
                    <a:cubicBezTo>
                      <a:pt x="129" y="21266"/>
                      <a:pt x="0" y="30369"/>
                      <a:pt x="975" y="39369"/>
                    </a:cubicBezTo>
                    <a:cubicBezTo>
                      <a:pt x="1308" y="42472"/>
                      <a:pt x="1308" y="44857"/>
                      <a:pt x="1462" y="47985"/>
                    </a:cubicBezTo>
                    <a:cubicBezTo>
                      <a:pt x="1795" y="54792"/>
                      <a:pt x="6239" y="62492"/>
                      <a:pt x="6079" y="65378"/>
                    </a:cubicBezTo>
                    <a:lnTo>
                      <a:pt x="6079" y="65378"/>
                    </a:lnTo>
                    <a:cubicBezTo>
                      <a:pt x="6979" y="50073"/>
                      <a:pt x="11670" y="31235"/>
                      <a:pt x="16694" y="16752"/>
                    </a:cubicBezTo>
                    <a:cubicBezTo>
                      <a:pt x="17694" y="13932"/>
                      <a:pt x="18771" y="11060"/>
                      <a:pt x="18771" y="8085"/>
                    </a:cubicBezTo>
                    <a:cubicBezTo>
                      <a:pt x="18745" y="5085"/>
                      <a:pt x="17412" y="1905"/>
                      <a:pt x="14745" y="598"/>
                    </a:cubicBezTo>
                    <a:cubicBezTo>
                      <a:pt x="13901" y="187"/>
                      <a:pt x="12999" y="1"/>
                      <a:pt x="12088" y="1"/>
                    </a:cubicBezTo>
                    <a:close/>
                    <a:moveTo>
                      <a:pt x="6079" y="65378"/>
                    </a:moveTo>
                    <a:cubicBezTo>
                      <a:pt x="6078" y="65384"/>
                      <a:pt x="6078" y="65390"/>
                      <a:pt x="6078" y="65396"/>
                    </a:cubicBezTo>
                    <a:cubicBezTo>
                      <a:pt x="6078" y="65390"/>
                      <a:pt x="6078" y="65384"/>
                      <a:pt x="6079" y="65378"/>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17" name="Google Shape;1817;p36"/>
              <p:cNvSpPr/>
              <p:nvPr/>
            </p:nvSpPr>
            <p:spPr>
              <a:xfrm>
                <a:off x="-1766300" y="2414375"/>
                <a:ext cx="329125" cy="283550"/>
              </a:xfrm>
              <a:custGeom>
                <a:avLst/>
                <a:gdLst/>
                <a:ahLst/>
                <a:cxnLst/>
                <a:rect l="l" t="t" r="r" b="b"/>
                <a:pathLst>
                  <a:path w="13165" h="11342" extrusionOk="0">
                    <a:moveTo>
                      <a:pt x="7214" y="1"/>
                    </a:moveTo>
                    <a:cubicBezTo>
                      <a:pt x="7203" y="1"/>
                      <a:pt x="7192" y="2"/>
                      <a:pt x="7181" y="4"/>
                    </a:cubicBezTo>
                    <a:cubicBezTo>
                      <a:pt x="7053" y="55"/>
                      <a:pt x="6976" y="260"/>
                      <a:pt x="7104" y="337"/>
                    </a:cubicBezTo>
                    <a:cubicBezTo>
                      <a:pt x="7130" y="363"/>
                      <a:pt x="7155" y="363"/>
                      <a:pt x="7181" y="363"/>
                    </a:cubicBezTo>
                    <a:cubicBezTo>
                      <a:pt x="7258" y="363"/>
                      <a:pt x="7335" y="337"/>
                      <a:pt x="7386" y="260"/>
                    </a:cubicBezTo>
                    <a:cubicBezTo>
                      <a:pt x="7433" y="120"/>
                      <a:pt x="7330" y="1"/>
                      <a:pt x="7214" y="1"/>
                    </a:cubicBezTo>
                    <a:close/>
                    <a:moveTo>
                      <a:pt x="10096" y="914"/>
                    </a:moveTo>
                    <a:cubicBezTo>
                      <a:pt x="10065" y="914"/>
                      <a:pt x="10033" y="918"/>
                      <a:pt x="10001" y="927"/>
                    </a:cubicBezTo>
                    <a:cubicBezTo>
                      <a:pt x="9719" y="1004"/>
                      <a:pt x="9591" y="1440"/>
                      <a:pt x="9848" y="1619"/>
                    </a:cubicBezTo>
                    <a:cubicBezTo>
                      <a:pt x="9899" y="1619"/>
                      <a:pt x="9950" y="1645"/>
                      <a:pt x="10001" y="1645"/>
                    </a:cubicBezTo>
                    <a:cubicBezTo>
                      <a:pt x="10024" y="1648"/>
                      <a:pt x="10046" y="1650"/>
                      <a:pt x="10069" y="1650"/>
                    </a:cubicBezTo>
                    <a:cubicBezTo>
                      <a:pt x="10224" y="1650"/>
                      <a:pt x="10370" y="1571"/>
                      <a:pt x="10437" y="1414"/>
                    </a:cubicBezTo>
                    <a:cubicBezTo>
                      <a:pt x="10528" y="1164"/>
                      <a:pt x="10337" y="914"/>
                      <a:pt x="10096" y="914"/>
                    </a:cubicBezTo>
                    <a:close/>
                    <a:moveTo>
                      <a:pt x="4839" y="1534"/>
                    </a:moveTo>
                    <a:cubicBezTo>
                      <a:pt x="4695" y="1534"/>
                      <a:pt x="4554" y="1605"/>
                      <a:pt x="4540" y="1748"/>
                    </a:cubicBezTo>
                    <a:cubicBezTo>
                      <a:pt x="4540" y="1799"/>
                      <a:pt x="4540" y="1824"/>
                      <a:pt x="4540" y="1876"/>
                    </a:cubicBezTo>
                    <a:cubicBezTo>
                      <a:pt x="4591" y="2030"/>
                      <a:pt x="4719" y="2158"/>
                      <a:pt x="4873" y="2183"/>
                    </a:cubicBezTo>
                    <a:cubicBezTo>
                      <a:pt x="5129" y="2183"/>
                      <a:pt x="5309" y="1876"/>
                      <a:pt x="5129" y="1671"/>
                    </a:cubicBezTo>
                    <a:cubicBezTo>
                      <a:pt x="5072" y="1579"/>
                      <a:pt x="4955" y="1534"/>
                      <a:pt x="4839" y="1534"/>
                    </a:cubicBezTo>
                    <a:close/>
                    <a:moveTo>
                      <a:pt x="7873" y="1434"/>
                    </a:moveTo>
                    <a:cubicBezTo>
                      <a:pt x="7815" y="1434"/>
                      <a:pt x="7755" y="1444"/>
                      <a:pt x="7694" y="1465"/>
                    </a:cubicBezTo>
                    <a:cubicBezTo>
                      <a:pt x="7309" y="1542"/>
                      <a:pt x="7104" y="2183"/>
                      <a:pt x="7488" y="2414"/>
                    </a:cubicBezTo>
                    <a:lnTo>
                      <a:pt x="7514" y="2414"/>
                    </a:lnTo>
                    <a:cubicBezTo>
                      <a:pt x="7565" y="2440"/>
                      <a:pt x="7642" y="2466"/>
                      <a:pt x="7694" y="2491"/>
                    </a:cubicBezTo>
                    <a:cubicBezTo>
                      <a:pt x="7715" y="2493"/>
                      <a:pt x="7737" y="2494"/>
                      <a:pt x="7759" y="2494"/>
                    </a:cubicBezTo>
                    <a:cubicBezTo>
                      <a:pt x="7992" y="2494"/>
                      <a:pt x="8217" y="2369"/>
                      <a:pt x="8335" y="2158"/>
                    </a:cubicBezTo>
                    <a:cubicBezTo>
                      <a:pt x="8489" y="1805"/>
                      <a:pt x="8227" y="1434"/>
                      <a:pt x="7873" y="1434"/>
                    </a:cubicBezTo>
                    <a:close/>
                    <a:moveTo>
                      <a:pt x="12521" y="1809"/>
                    </a:moveTo>
                    <a:cubicBezTo>
                      <a:pt x="12477" y="1809"/>
                      <a:pt x="12432" y="1814"/>
                      <a:pt x="12386" y="1824"/>
                    </a:cubicBezTo>
                    <a:cubicBezTo>
                      <a:pt x="12002" y="1927"/>
                      <a:pt x="11796" y="2568"/>
                      <a:pt x="12181" y="2799"/>
                    </a:cubicBezTo>
                    <a:cubicBezTo>
                      <a:pt x="12232" y="2825"/>
                      <a:pt x="12309" y="2850"/>
                      <a:pt x="12386" y="2850"/>
                    </a:cubicBezTo>
                    <a:cubicBezTo>
                      <a:pt x="12424" y="2858"/>
                      <a:pt x="12461" y="2861"/>
                      <a:pt x="12498" y="2861"/>
                    </a:cubicBezTo>
                    <a:cubicBezTo>
                      <a:pt x="12709" y="2861"/>
                      <a:pt x="12896" y="2739"/>
                      <a:pt x="13027" y="2542"/>
                    </a:cubicBezTo>
                    <a:cubicBezTo>
                      <a:pt x="13165" y="2175"/>
                      <a:pt x="12892" y="1809"/>
                      <a:pt x="12521" y="1809"/>
                    </a:cubicBezTo>
                    <a:close/>
                    <a:moveTo>
                      <a:pt x="10496" y="2693"/>
                    </a:moveTo>
                    <a:cubicBezTo>
                      <a:pt x="10485" y="2693"/>
                      <a:pt x="10474" y="2694"/>
                      <a:pt x="10463" y="2696"/>
                    </a:cubicBezTo>
                    <a:cubicBezTo>
                      <a:pt x="10335" y="2722"/>
                      <a:pt x="10258" y="2953"/>
                      <a:pt x="10386" y="3030"/>
                    </a:cubicBezTo>
                    <a:cubicBezTo>
                      <a:pt x="10412" y="3055"/>
                      <a:pt x="10412" y="3055"/>
                      <a:pt x="10437" y="3055"/>
                    </a:cubicBezTo>
                    <a:cubicBezTo>
                      <a:pt x="10540" y="3055"/>
                      <a:pt x="10617" y="3030"/>
                      <a:pt x="10668" y="2953"/>
                    </a:cubicBezTo>
                    <a:cubicBezTo>
                      <a:pt x="10715" y="2812"/>
                      <a:pt x="10612" y="2693"/>
                      <a:pt x="10496" y="2693"/>
                    </a:cubicBezTo>
                    <a:close/>
                    <a:moveTo>
                      <a:pt x="3134" y="3127"/>
                    </a:moveTo>
                    <a:cubicBezTo>
                      <a:pt x="3124" y="3127"/>
                      <a:pt x="3114" y="3129"/>
                      <a:pt x="3104" y="3132"/>
                    </a:cubicBezTo>
                    <a:cubicBezTo>
                      <a:pt x="3027" y="3158"/>
                      <a:pt x="3001" y="3260"/>
                      <a:pt x="3078" y="3312"/>
                    </a:cubicBezTo>
                    <a:lnTo>
                      <a:pt x="3078" y="3337"/>
                    </a:lnTo>
                    <a:lnTo>
                      <a:pt x="3104" y="3337"/>
                    </a:lnTo>
                    <a:cubicBezTo>
                      <a:pt x="3155" y="3337"/>
                      <a:pt x="3206" y="3312"/>
                      <a:pt x="3232" y="3260"/>
                    </a:cubicBezTo>
                    <a:cubicBezTo>
                      <a:pt x="3254" y="3194"/>
                      <a:pt x="3199" y="3127"/>
                      <a:pt x="3134" y="3127"/>
                    </a:cubicBezTo>
                    <a:close/>
                    <a:moveTo>
                      <a:pt x="6219" y="3536"/>
                    </a:moveTo>
                    <a:cubicBezTo>
                      <a:pt x="6072" y="3536"/>
                      <a:pt x="5928" y="3614"/>
                      <a:pt x="5899" y="3773"/>
                    </a:cubicBezTo>
                    <a:lnTo>
                      <a:pt x="5924" y="3773"/>
                    </a:lnTo>
                    <a:cubicBezTo>
                      <a:pt x="5924" y="3799"/>
                      <a:pt x="5924" y="3850"/>
                      <a:pt x="5924" y="3902"/>
                    </a:cubicBezTo>
                    <a:cubicBezTo>
                      <a:pt x="5950" y="4055"/>
                      <a:pt x="6078" y="4158"/>
                      <a:pt x="6232" y="4184"/>
                    </a:cubicBezTo>
                    <a:cubicBezTo>
                      <a:pt x="6243" y="4185"/>
                      <a:pt x="6254" y="4185"/>
                      <a:pt x="6265" y="4185"/>
                    </a:cubicBezTo>
                    <a:cubicBezTo>
                      <a:pt x="6526" y="4185"/>
                      <a:pt x="6662" y="3892"/>
                      <a:pt x="6514" y="3671"/>
                    </a:cubicBezTo>
                    <a:cubicBezTo>
                      <a:pt x="6447" y="3582"/>
                      <a:pt x="6332" y="3536"/>
                      <a:pt x="6219" y="3536"/>
                    </a:cubicBezTo>
                    <a:close/>
                    <a:moveTo>
                      <a:pt x="3009" y="4870"/>
                    </a:moveTo>
                    <a:cubicBezTo>
                      <a:pt x="2866" y="4870"/>
                      <a:pt x="2722" y="4947"/>
                      <a:pt x="2693" y="5107"/>
                    </a:cubicBezTo>
                    <a:lnTo>
                      <a:pt x="2719" y="5107"/>
                    </a:lnTo>
                    <a:cubicBezTo>
                      <a:pt x="2693" y="5158"/>
                      <a:pt x="2693" y="5184"/>
                      <a:pt x="2719" y="5235"/>
                    </a:cubicBezTo>
                    <a:cubicBezTo>
                      <a:pt x="2745" y="5389"/>
                      <a:pt x="2873" y="5517"/>
                      <a:pt x="3027" y="5517"/>
                    </a:cubicBezTo>
                    <a:cubicBezTo>
                      <a:pt x="3038" y="5518"/>
                      <a:pt x="3049" y="5518"/>
                      <a:pt x="3059" y="5518"/>
                    </a:cubicBezTo>
                    <a:cubicBezTo>
                      <a:pt x="3320" y="5518"/>
                      <a:pt x="3456" y="5226"/>
                      <a:pt x="3283" y="5004"/>
                    </a:cubicBezTo>
                    <a:cubicBezTo>
                      <a:pt x="3228" y="4915"/>
                      <a:pt x="3119" y="4870"/>
                      <a:pt x="3009" y="4870"/>
                    </a:cubicBezTo>
                    <a:close/>
                    <a:moveTo>
                      <a:pt x="6277" y="5340"/>
                    </a:moveTo>
                    <a:cubicBezTo>
                      <a:pt x="6229" y="5340"/>
                      <a:pt x="6179" y="5348"/>
                      <a:pt x="6129" y="5363"/>
                    </a:cubicBezTo>
                    <a:cubicBezTo>
                      <a:pt x="5745" y="5466"/>
                      <a:pt x="5540" y="6107"/>
                      <a:pt x="5924" y="6312"/>
                    </a:cubicBezTo>
                    <a:cubicBezTo>
                      <a:pt x="5976" y="6363"/>
                      <a:pt x="6053" y="6363"/>
                      <a:pt x="6129" y="6389"/>
                    </a:cubicBezTo>
                    <a:cubicBezTo>
                      <a:pt x="6151" y="6391"/>
                      <a:pt x="6173" y="6392"/>
                      <a:pt x="6194" y="6392"/>
                    </a:cubicBezTo>
                    <a:cubicBezTo>
                      <a:pt x="6424" y="6392"/>
                      <a:pt x="6630" y="6267"/>
                      <a:pt x="6771" y="6055"/>
                    </a:cubicBezTo>
                    <a:cubicBezTo>
                      <a:pt x="6906" y="5718"/>
                      <a:pt x="6625" y="5340"/>
                      <a:pt x="6277" y="5340"/>
                    </a:cubicBezTo>
                    <a:close/>
                    <a:moveTo>
                      <a:pt x="1163" y="6898"/>
                    </a:moveTo>
                    <a:cubicBezTo>
                      <a:pt x="1152" y="6898"/>
                      <a:pt x="1140" y="6899"/>
                      <a:pt x="1129" y="6902"/>
                    </a:cubicBezTo>
                    <a:cubicBezTo>
                      <a:pt x="1001" y="6927"/>
                      <a:pt x="924" y="7158"/>
                      <a:pt x="1052" y="7235"/>
                    </a:cubicBezTo>
                    <a:cubicBezTo>
                      <a:pt x="1078" y="7235"/>
                      <a:pt x="1104" y="7261"/>
                      <a:pt x="1129" y="7261"/>
                    </a:cubicBezTo>
                    <a:cubicBezTo>
                      <a:pt x="1206" y="7261"/>
                      <a:pt x="1283" y="7235"/>
                      <a:pt x="1334" y="7132"/>
                    </a:cubicBezTo>
                    <a:cubicBezTo>
                      <a:pt x="1381" y="7015"/>
                      <a:pt x="1278" y="6898"/>
                      <a:pt x="1163" y="6898"/>
                    </a:cubicBezTo>
                    <a:close/>
                    <a:moveTo>
                      <a:pt x="5001" y="7850"/>
                    </a:moveTo>
                    <a:cubicBezTo>
                      <a:pt x="4924" y="7876"/>
                      <a:pt x="4899" y="8004"/>
                      <a:pt x="4950" y="8056"/>
                    </a:cubicBezTo>
                    <a:lnTo>
                      <a:pt x="5001" y="8056"/>
                    </a:lnTo>
                    <a:cubicBezTo>
                      <a:pt x="5052" y="8056"/>
                      <a:pt x="5104" y="8030"/>
                      <a:pt x="5129" y="8004"/>
                    </a:cubicBezTo>
                    <a:cubicBezTo>
                      <a:pt x="5155" y="7927"/>
                      <a:pt x="5078" y="7850"/>
                      <a:pt x="5001" y="7850"/>
                    </a:cubicBezTo>
                    <a:close/>
                    <a:moveTo>
                      <a:pt x="2940" y="7598"/>
                    </a:moveTo>
                    <a:cubicBezTo>
                      <a:pt x="2902" y="7598"/>
                      <a:pt x="2862" y="7605"/>
                      <a:pt x="2822" y="7620"/>
                    </a:cubicBezTo>
                    <a:cubicBezTo>
                      <a:pt x="2565" y="7697"/>
                      <a:pt x="2437" y="8107"/>
                      <a:pt x="2693" y="8235"/>
                    </a:cubicBezTo>
                    <a:cubicBezTo>
                      <a:pt x="2719" y="8261"/>
                      <a:pt x="2770" y="8286"/>
                      <a:pt x="2822" y="8286"/>
                    </a:cubicBezTo>
                    <a:cubicBezTo>
                      <a:pt x="2838" y="8289"/>
                      <a:pt x="2854" y="8290"/>
                      <a:pt x="2870" y="8290"/>
                    </a:cubicBezTo>
                    <a:cubicBezTo>
                      <a:pt x="3007" y="8290"/>
                      <a:pt x="3137" y="8196"/>
                      <a:pt x="3206" y="8081"/>
                    </a:cubicBezTo>
                    <a:cubicBezTo>
                      <a:pt x="3338" y="7840"/>
                      <a:pt x="3169" y="7598"/>
                      <a:pt x="2940" y="7598"/>
                    </a:cubicBezTo>
                    <a:close/>
                    <a:moveTo>
                      <a:pt x="6698" y="7919"/>
                    </a:moveTo>
                    <a:cubicBezTo>
                      <a:pt x="6554" y="7919"/>
                      <a:pt x="6414" y="7990"/>
                      <a:pt x="6386" y="8133"/>
                    </a:cubicBezTo>
                    <a:lnTo>
                      <a:pt x="6412" y="8133"/>
                    </a:lnTo>
                    <a:cubicBezTo>
                      <a:pt x="6412" y="8184"/>
                      <a:pt x="6412" y="8235"/>
                      <a:pt x="6412" y="8261"/>
                    </a:cubicBezTo>
                    <a:cubicBezTo>
                      <a:pt x="6437" y="8415"/>
                      <a:pt x="6565" y="8543"/>
                      <a:pt x="6745" y="8568"/>
                    </a:cubicBezTo>
                    <a:cubicBezTo>
                      <a:pt x="7001" y="8568"/>
                      <a:pt x="7181" y="8261"/>
                      <a:pt x="7001" y="8056"/>
                    </a:cubicBezTo>
                    <a:cubicBezTo>
                      <a:pt x="6933" y="7964"/>
                      <a:pt x="6814" y="7919"/>
                      <a:pt x="6698" y="7919"/>
                    </a:cubicBezTo>
                    <a:close/>
                    <a:moveTo>
                      <a:pt x="4317" y="9878"/>
                    </a:moveTo>
                    <a:cubicBezTo>
                      <a:pt x="4265" y="9878"/>
                      <a:pt x="4210" y="9886"/>
                      <a:pt x="4155" y="9902"/>
                    </a:cubicBezTo>
                    <a:cubicBezTo>
                      <a:pt x="3770" y="9979"/>
                      <a:pt x="3565" y="10645"/>
                      <a:pt x="3950" y="10851"/>
                    </a:cubicBezTo>
                    <a:cubicBezTo>
                      <a:pt x="4001" y="10876"/>
                      <a:pt x="4078" y="10902"/>
                      <a:pt x="4129" y="10928"/>
                    </a:cubicBezTo>
                    <a:cubicBezTo>
                      <a:pt x="4153" y="10930"/>
                      <a:pt x="4177" y="10931"/>
                      <a:pt x="4200" y="10931"/>
                    </a:cubicBezTo>
                    <a:cubicBezTo>
                      <a:pt x="4454" y="10931"/>
                      <a:pt x="4677" y="10805"/>
                      <a:pt x="4770" y="10594"/>
                    </a:cubicBezTo>
                    <a:cubicBezTo>
                      <a:pt x="4927" y="10236"/>
                      <a:pt x="4673" y="9878"/>
                      <a:pt x="4317" y="9878"/>
                    </a:cubicBezTo>
                    <a:close/>
                    <a:moveTo>
                      <a:pt x="746" y="10289"/>
                    </a:moveTo>
                    <a:cubicBezTo>
                      <a:pt x="696" y="10289"/>
                      <a:pt x="644" y="10297"/>
                      <a:pt x="591" y="10312"/>
                    </a:cubicBezTo>
                    <a:cubicBezTo>
                      <a:pt x="206" y="10415"/>
                      <a:pt x="1" y="11056"/>
                      <a:pt x="386" y="11287"/>
                    </a:cubicBezTo>
                    <a:lnTo>
                      <a:pt x="386" y="11261"/>
                    </a:lnTo>
                    <a:cubicBezTo>
                      <a:pt x="437" y="11312"/>
                      <a:pt x="514" y="11338"/>
                      <a:pt x="565" y="11338"/>
                    </a:cubicBezTo>
                    <a:cubicBezTo>
                      <a:pt x="589" y="11340"/>
                      <a:pt x="613" y="11341"/>
                      <a:pt x="636" y="11341"/>
                    </a:cubicBezTo>
                    <a:cubicBezTo>
                      <a:pt x="889" y="11341"/>
                      <a:pt x="1112" y="11216"/>
                      <a:pt x="1206" y="11004"/>
                    </a:cubicBezTo>
                    <a:cubicBezTo>
                      <a:pt x="1364" y="10667"/>
                      <a:pt x="1106" y="10289"/>
                      <a:pt x="746" y="10289"/>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18" name="Google Shape;1818;p36"/>
              <p:cNvSpPr/>
              <p:nvPr/>
            </p:nvSpPr>
            <p:spPr>
              <a:xfrm>
                <a:off x="-1809250" y="2563500"/>
                <a:ext cx="247275" cy="1438900"/>
              </a:xfrm>
              <a:custGeom>
                <a:avLst/>
                <a:gdLst/>
                <a:ahLst/>
                <a:cxnLst/>
                <a:rect l="l" t="t" r="r" b="b"/>
                <a:pathLst>
                  <a:path w="9891" h="57556" extrusionOk="0">
                    <a:moveTo>
                      <a:pt x="9445" y="0"/>
                    </a:moveTo>
                    <a:cubicBezTo>
                      <a:pt x="9304" y="0"/>
                      <a:pt x="9164" y="81"/>
                      <a:pt x="9104" y="270"/>
                    </a:cubicBezTo>
                    <a:cubicBezTo>
                      <a:pt x="4617" y="13912"/>
                      <a:pt x="1" y="34913"/>
                      <a:pt x="3386" y="57247"/>
                    </a:cubicBezTo>
                    <a:cubicBezTo>
                      <a:pt x="3411" y="57427"/>
                      <a:pt x="3565" y="57555"/>
                      <a:pt x="3745" y="57555"/>
                    </a:cubicBezTo>
                    <a:lnTo>
                      <a:pt x="3822" y="57555"/>
                    </a:lnTo>
                    <a:cubicBezTo>
                      <a:pt x="4027" y="57530"/>
                      <a:pt x="4155" y="57324"/>
                      <a:pt x="4129" y="57119"/>
                    </a:cubicBezTo>
                    <a:cubicBezTo>
                      <a:pt x="796" y="34939"/>
                      <a:pt x="5360" y="14091"/>
                      <a:pt x="9796" y="501"/>
                    </a:cubicBezTo>
                    <a:cubicBezTo>
                      <a:pt x="9890" y="202"/>
                      <a:pt x="9667" y="0"/>
                      <a:pt x="9445"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819" name="Google Shape;1819;p36"/>
            <p:cNvGrpSpPr/>
            <p:nvPr/>
          </p:nvGrpSpPr>
          <p:grpSpPr>
            <a:xfrm rot="-4962260" flipH="1">
              <a:off x="7743302" y="-357136"/>
              <a:ext cx="1178407" cy="2061785"/>
              <a:chOff x="-1779100" y="2408800"/>
              <a:chExt cx="1032750" cy="1807075"/>
            </a:xfrm>
          </p:grpSpPr>
          <p:sp>
            <p:nvSpPr>
              <p:cNvPr id="1820" name="Google Shape;1820;p36"/>
              <p:cNvSpPr/>
              <p:nvPr/>
            </p:nvSpPr>
            <p:spPr>
              <a:xfrm>
                <a:off x="-1779100" y="2498825"/>
                <a:ext cx="1032750" cy="1717050"/>
              </a:xfrm>
              <a:custGeom>
                <a:avLst/>
                <a:gdLst/>
                <a:ahLst/>
                <a:cxnLst/>
                <a:rect l="l" t="t" r="r" b="b"/>
                <a:pathLst>
                  <a:path w="41310" h="68682" extrusionOk="0">
                    <a:moveTo>
                      <a:pt x="32843" y="0"/>
                    </a:moveTo>
                    <a:cubicBezTo>
                      <a:pt x="31194" y="0"/>
                      <a:pt x="29516" y="392"/>
                      <a:pt x="28053" y="1113"/>
                    </a:cubicBezTo>
                    <a:cubicBezTo>
                      <a:pt x="24489" y="2883"/>
                      <a:pt x="21924" y="6139"/>
                      <a:pt x="19719" y="9421"/>
                    </a:cubicBezTo>
                    <a:lnTo>
                      <a:pt x="19719" y="9396"/>
                    </a:lnTo>
                    <a:cubicBezTo>
                      <a:pt x="13744" y="18242"/>
                      <a:pt x="9436" y="27987"/>
                      <a:pt x="6385" y="38167"/>
                    </a:cubicBezTo>
                    <a:cubicBezTo>
                      <a:pt x="5308" y="41705"/>
                      <a:pt x="4231" y="44270"/>
                      <a:pt x="2949" y="47731"/>
                    </a:cubicBezTo>
                    <a:cubicBezTo>
                      <a:pt x="205" y="55244"/>
                      <a:pt x="1487" y="65630"/>
                      <a:pt x="0" y="68681"/>
                    </a:cubicBezTo>
                    <a:cubicBezTo>
                      <a:pt x="7975" y="52526"/>
                      <a:pt x="21642" y="34269"/>
                      <a:pt x="33745" y="20935"/>
                    </a:cubicBezTo>
                    <a:cubicBezTo>
                      <a:pt x="36105" y="18319"/>
                      <a:pt x="38566" y="15704"/>
                      <a:pt x="39951" y="12473"/>
                    </a:cubicBezTo>
                    <a:cubicBezTo>
                      <a:pt x="41310" y="9242"/>
                      <a:pt x="41310" y="5190"/>
                      <a:pt x="39002" y="2549"/>
                    </a:cubicBezTo>
                    <a:cubicBezTo>
                      <a:pt x="37468" y="790"/>
                      <a:pt x="35184" y="0"/>
                      <a:pt x="3284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21" name="Google Shape;1821;p36"/>
              <p:cNvSpPr/>
              <p:nvPr/>
            </p:nvSpPr>
            <p:spPr>
              <a:xfrm>
                <a:off x="-1776550" y="2408800"/>
                <a:ext cx="973150" cy="1753225"/>
              </a:xfrm>
              <a:custGeom>
                <a:avLst/>
                <a:gdLst/>
                <a:ahLst/>
                <a:cxnLst/>
                <a:rect l="l" t="t" r="r" b="b"/>
                <a:pathLst>
                  <a:path w="38926" h="70129" extrusionOk="0">
                    <a:moveTo>
                      <a:pt x="30542" y="0"/>
                    </a:moveTo>
                    <a:cubicBezTo>
                      <a:pt x="28732" y="0"/>
                      <a:pt x="26881" y="482"/>
                      <a:pt x="25310" y="1355"/>
                    </a:cubicBezTo>
                    <a:cubicBezTo>
                      <a:pt x="21848" y="3253"/>
                      <a:pt x="19438" y="6637"/>
                      <a:pt x="17361" y="10022"/>
                    </a:cubicBezTo>
                    <a:cubicBezTo>
                      <a:pt x="11822" y="19100"/>
                      <a:pt x="7975" y="29049"/>
                      <a:pt x="5386" y="39357"/>
                    </a:cubicBezTo>
                    <a:cubicBezTo>
                      <a:pt x="4488" y="42947"/>
                      <a:pt x="3514" y="45537"/>
                      <a:pt x="2411" y="49076"/>
                    </a:cubicBezTo>
                    <a:cubicBezTo>
                      <a:pt x="1" y="56717"/>
                      <a:pt x="1770" y="67025"/>
                      <a:pt x="411" y="70128"/>
                    </a:cubicBezTo>
                    <a:cubicBezTo>
                      <a:pt x="7642" y="53640"/>
                      <a:pt x="20463" y="34767"/>
                      <a:pt x="31925" y="20869"/>
                    </a:cubicBezTo>
                    <a:cubicBezTo>
                      <a:pt x="34156" y="18177"/>
                      <a:pt x="36515" y="15433"/>
                      <a:pt x="37721" y="12151"/>
                    </a:cubicBezTo>
                    <a:cubicBezTo>
                      <a:pt x="38926" y="8843"/>
                      <a:pt x="38772" y="4791"/>
                      <a:pt x="36336" y="2253"/>
                    </a:cubicBezTo>
                    <a:cubicBezTo>
                      <a:pt x="34837" y="698"/>
                      <a:pt x="32720" y="0"/>
                      <a:pt x="3054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22" name="Google Shape;1822;p36"/>
              <p:cNvSpPr/>
              <p:nvPr/>
            </p:nvSpPr>
            <p:spPr>
              <a:xfrm>
                <a:off x="-1311125" y="2430900"/>
                <a:ext cx="402150" cy="319125"/>
              </a:xfrm>
              <a:custGeom>
                <a:avLst/>
                <a:gdLst/>
                <a:ahLst/>
                <a:cxnLst/>
                <a:rect l="l" t="t" r="r" b="b"/>
                <a:pathLst>
                  <a:path w="16086" h="12765" extrusionOk="0">
                    <a:moveTo>
                      <a:pt x="9413" y="1"/>
                    </a:moveTo>
                    <a:cubicBezTo>
                      <a:pt x="9396" y="1"/>
                      <a:pt x="9378" y="3"/>
                      <a:pt x="9359" y="10"/>
                    </a:cubicBezTo>
                    <a:cubicBezTo>
                      <a:pt x="9206" y="35"/>
                      <a:pt x="9103" y="266"/>
                      <a:pt x="9231" y="369"/>
                    </a:cubicBezTo>
                    <a:cubicBezTo>
                      <a:pt x="9257" y="394"/>
                      <a:pt x="9283" y="394"/>
                      <a:pt x="9308" y="394"/>
                    </a:cubicBezTo>
                    <a:cubicBezTo>
                      <a:pt x="9332" y="400"/>
                      <a:pt x="9357" y="403"/>
                      <a:pt x="9380" y="403"/>
                    </a:cubicBezTo>
                    <a:cubicBezTo>
                      <a:pt x="9458" y="403"/>
                      <a:pt x="9531" y="370"/>
                      <a:pt x="9590" y="292"/>
                    </a:cubicBezTo>
                    <a:cubicBezTo>
                      <a:pt x="9635" y="156"/>
                      <a:pt x="9541" y="1"/>
                      <a:pt x="9413" y="1"/>
                    </a:cubicBezTo>
                    <a:close/>
                    <a:moveTo>
                      <a:pt x="12560" y="1256"/>
                    </a:moveTo>
                    <a:cubicBezTo>
                      <a:pt x="12528" y="1256"/>
                      <a:pt x="12496" y="1259"/>
                      <a:pt x="12462" y="1266"/>
                    </a:cubicBezTo>
                    <a:cubicBezTo>
                      <a:pt x="12154" y="1317"/>
                      <a:pt x="11949" y="1856"/>
                      <a:pt x="12257" y="2061"/>
                    </a:cubicBezTo>
                    <a:cubicBezTo>
                      <a:pt x="12283" y="2087"/>
                      <a:pt x="12360" y="2112"/>
                      <a:pt x="12411" y="2112"/>
                    </a:cubicBezTo>
                    <a:cubicBezTo>
                      <a:pt x="12447" y="2121"/>
                      <a:pt x="12482" y="2125"/>
                      <a:pt x="12518" y="2125"/>
                    </a:cubicBezTo>
                    <a:cubicBezTo>
                      <a:pt x="12685" y="2125"/>
                      <a:pt x="12844" y="2030"/>
                      <a:pt x="12949" y="1881"/>
                    </a:cubicBezTo>
                    <a:cubicBezTo>
                      <a:pt x="13089" y="1579"/>
                      <a:pt x="12870" y="1256"/>
                      <a:pt x="12560" y="1256"/>
                    </a:cubicBezTo>
                    <a:close/>
                    <a:moveTo>
                      <a:pt x="6402" y="1567"/>
                    </a:moveTo>
                    <a:cubicBezTo>
                      <a:pt x="6244" y="1567"/>
                      <a:pt x="6092" y="1644"/>
                      <a:pt x="6052" y="1805"/>
                    </a:cubicBezTo>
                    <a:cubicBezTo>
                      <a:pt x="6026" y="1856"/>
                      <a:pt x="6026" y="1907"/>
                      <a:pt x="6052" y="1958"/>
                    </a:cubicBezTo>
                    <a:cubicBezTo>
                      <a:pt x="6077" y="2138"/>
                      <a:pt x="6231" y="2292"/>
                      <a:pt x="6411" y="2317"/>
                    </a:cubicBezTo>
                    <a:cubicBezTo>
                      <a:pt x="6431" y="2321"/>
                      <a:pt x="6450" y="2322"/>
                      <a:pt x="6470" y="2322"/>
                    </a:cubicBezTo>
                    <a:cubicBezTo>
                      <a:pt x="6747" y="2322"/>
                      <a:pt x="6937" y="1993"/>
                      <a:pt x="6770" y="1753"/>
                    </a:cubicBezTo>
                    <a:cubicBezTo>
                      <a:pt x="6696" y="1631"/>
                      <a:pt x="6547" y="1567"/>
                      <a:pt x="6402" y="1567"/>
                    </a:cubicBezTo>
                    <a:close/>
                    <a:moveTo>
                      <a:pt x="9895" y="1689"/>
                    </a:moveTo>
                    <a:cubicBezTo>
                      <a:pt x="9854" y="1689"/>
                      <a:pt x="9812" y="1693"/>
                      <a:pt x="9770" y="1702"/>
                    </a:cubicBezTo>
                    <a:cubicBezTo>
                      <a:pt x="9308" y="1779"/>
                      <a:pt x="9000" y="2523"/>
                      <a:pt x="9436" y="2830"/>
                    </a:cubicBezTo>
                    <a:cubicBezTo>
                      <a:pt x="9513" y="2856"/>
                      <a:pt x="9590" y="2907"/>
                      <a:pt x="9667" y="2907"/>
                    </a:cubicBezTo>
                    <a:cubicBezTo>
                      <a:pt x="9721" y="2921"/>
                      <a:pt x="9775" y="2927"/>
                      <a:pt x="9828" y="2927"/>
                    </a:cubicBezTo>
                    <a:cubicBezTo>
                      <a:pt x="10078" y="2927"/>
                      <a:pt x="10310" y="2785"/>
                      <a:pt x="10436" y="2574"/>
                    </a:cubicBezTo>
                    <a:cubicBezTo>
                      <a:pt x="10647" y="2153"/>
                      <a:pt x="10324" y="1689"/>
                      <a:pt x="9895" y="1689"/>
                    </a:cubicBezTo>
                    <a:close/>
                    <a:moveTo>
                      <a:pt x="4359" y="3369"/>
                    </a:moveTo>
                    <a:cubicBezTo>
                      <a:pt x="4257" y="3369"/>
                      <a:pt x="4205" y="3523"/>
                      <a:pt x="4282" y="3599"/>
                    </a:cubicBezTo>
                    <a:lnTo>
                      <a:pt x="4334" y="3599"/>
                    </a:lnTo>
                    <a:cubicBezTo>
                      <a:pt x="4347" y="3606"/>
                      <a:pt x="4363" y="3610"/>
                      <a:pt x="4379" y="3610"/>
                    </a:cubicBezTo>
                    <a:cubicBezTo>
                      <a:pt x="4422" y="3610"/>
                      <a:pt x="4469" y="3586"/>
                      <a:pt x="4487" y="3548"/>
                    </a:cubicBezTo>
                    <a:cubicBezTo>
                      <a:pt x="4513" y="3446"/>
                      <a:pt x="4436" y="3369"/>
                      <a:pt x="4359" y="3369"/>
                    </a:cubicBezTo>
                    <a:close/>
                    <a:moveTo>
                      <a:pt x="15337" y="2484"/>
                    </a:moveTo>
                    <a:cubicBezTo>
                      <a:pt x="15295" y="2484"/>
                      <a:pt x="15251" y="2488"/>
                      <a:pt x="15206" y="2497"/>
                    </a:cubicBezTo>
                    <a:cubicBezTo>
                      <a:pt x="14744" y="2574"/>
                      <a:pt x="14462" y="3317"/>
                      <a:pt x="14898" y="3599"/>
                    </a:cubicBezTo>
                    <a:cubicBezTo>
                      <a:pt x="14950" y="3651"/>
                      <a:pt x="15026" y="3676"/>
                      <a:pt x="15129" y="3702"/>
                    </a:cubicBezTo>
                    <a:cubicBezTo>
                      <a:pt x="15170" y="3710"/>
                      <a:pt x="15212" y="3713"/>
                      <a:pt x="15254" y="3713"/>
                    </a:cubicBezTo>
                    <a:cubicBezTo>
                      <a:pt x="15498" y="3713"/>
                      <a:pt x="15745" y="3588"/>
                      <a:pt x="15898" y="3369"/>
                    </a:cubicBezTo>
                    <a:cubicBezTo>
                      <a:pt x="16085" y="2948"/>
                      <a:pt x="15782" y="2484"/>
                      <a:pt x="15337" y="2484"/>
                    </a:cubicBezTo>
                    <a:close/>
                    <a:moveTo>
                      <a:pt x="13055" y="3385"/>
                    </a:moveTo>
                    <a:cubicBezTo>
                      <a:pt x="13037" y="3385"/>
                      <a:pt x="13019" y="3388"/>
                      <a:pt x="13001" y="3394"/>
                    </a:cubicBezTo>
                    <a:cubicBezTo>
                      <a:pt x="12847" y="3420"/>
                      <a:pt x="12744" y="3676"/>
                      <a:pt x="12898" y="3779"/>
                    </a:cubicBezTo>
                    <a:cubicBezTo>
                      <a:pt x="12898" y="3779"/>
                      <a:pt x="12924" y="3779"/>
                      <a:pt x="12975" y="3805"/>
                    </a:cubicBezTo>
                    <a:cubicBezTo>
                      <a:pt x="12993" y="3809"/>
                      <a:pt x="13010" y="3811"/>
                      <a:pt x="13028" y="3811"/>
                    </a:cubicBezTo>
                    <a:cubicBezTo>
                      <a:pt x="13111" y="3811"/>
                      <a:pt x="13189" y="3761"/>
                      <a:pt x="13231" y="3676"/>
                    </a:cubicBezTo>
                    <a:cubicBezTo>
                      <a:pt x="13299" y="3541"/>
                      <a:pt x="13188" y="3385"/>
                      <a:pt x="13055" y="3385"/>
                    </a:cubicBezTo>
                    <a:close/>
                    <a:moveTo>
                      <a:pt x="7890" y="4029"/>
                    </a:moveTo>
                    <a:cubicBezTo>
                      <a:pt x="7731" y="4029"/>
                      <a:pt x="7579" y="4105"/>
                      <a:pt x="7539" y="4266"/>
                    </a:cubicBezTo>
                    <a:cubicBezTo>
                      <a:pt x="7513" y="4317"/>
                      <a:pt x="7513" y="4369"/>
                      <a:pt x="7539" y="4420"/>
                    </a:cubicBezTo>
                    <a:cubicBezTo>
                      <a:pt x="7565" y="4625"/>
                      <a:pt x="7718" y="4779"/>
                      <a:pt x="7898" y="4805"/>
                    </a:cubicBezTo>
                    <a:cubicBezTo>
                      <a:pt x="7908" y="4806"/>
                      <a:pt x="7919" y="4806"/>
                      <a:pt x="7929" y="4806"/>
                    </a:cubicBezTo>
                    <a:cubicBezTo>
                      <a:pt x="8221" y="4806"/>
                      <a:pt x="8430" y="4463"/>
                      <a:pt x="8257" y="4215"/>
                    </a:cubicBezTo>
                    <a:cubicBezTo>
                      <a:pt x="8183" y="4093"/>
                      <a:pt x="8034" y="4029"/>
                      <a:pt x="7890" y="4029"/>
                    </a:cubicBezTo>
                    <a:close/>
                    <a:moveTo>
                      <a:pt x="4081" y="5358"/>
                    </a:moveTo>
                    <a:cubicBezTo>
                      <a:pt x="3918" y="5358"/>
                      <a:pt x="3759" y="5435"/>
                      <a:pt x="3718" y="5600"/>
                    </a:cubicBezTo>
                    <a:cubicBezTo>
                      <a:pt x="3693" y="5651"/>
                      <a:pt x="3693" y="5702"/>
                      <a:pt x="3718" y="5753"/>
                    </a:cubicBezTo>
                    <a:cubicBezTo>
                      <a:pt x="3744" y="5933"/>
                      <a:pt x="3898" y="6087"/>
                      <a:pt x="4077" y="6112"/>
                    </a:cubicBezTo>
                    <a:cubicBezTo>
                      <a:pt x="4088" y="6113"/>
                      <a:pt x="4099" y="6114"/>
                      <a:pt x="4110" y="6114"/>
                    </a:cubicBezTo>
                    <a:cubicBezTo>
                      <a:pt x="4401" y="6114"/>
                      <a:pt x="4609" y="5794"/>
                      <a:pt x="4436" y="5523"/>
                    </a:cubicBezTo>
                    <a:cubicBezTo>
                      <a:pt x="4365" y="5416"/>
                      <a:pt x="4222" y="5358"/>
                      <a:pt x="4081" y="5358"/>
                    </a:cubicBezTo>
                    <a:close/>
                    <a:moveTo>
                      <a:pt x="7747" y="6125"/>
                    </a:moveTo>
                    <a:cubicBezTo>
                      <a:pt x="7705" y="6125"/>
                      <a:pt x="7661" y="6129"/>
                      <a:pt x="7616" y="6138"/>
                    </a:cubicBezTo>
                    <a:cubicBezTo>
                      <a:pt x="7154" y="6215"/>
                      <a:pt x="6872" y="6959"/>
                      <a:pt x="7308" y="7266"/>
                    </a:cubicBezTo>
                    <a:cubicBezTo>
                      <a:pt x="7359" y="7292"/>
                      <a:pt x="7436" y="7343"/>
                      <a:pt x="7539" y="7343"/>
                    </a:cubicBezTo>
                    <a:cubicBezTo>
                      <a:pt x="7588" y="7357"/>
                      <a:pt x="7639" y="7363"/>
                      <a:pt x="7691" y="7363"/>
                    </a:cubicBezTo>
                    <a:cubicBezTo>
                      <a:pt x="7932" y="7363"/>
                      <a:pt x="8181" y="7221"/>
                      <a:pt x="8308" y="7010"/>
                    </a:cubicBezTo>
                    <a:cubicBezTo>
                      <a:pt x="8495" y="6589"/>
                      <a:pt x="8191" y="6125"/>
                      <a:pt x="7747" y="6125"/>
                    </a:cubicBezTo>
                    <a:close/>
                    <a:moveTo>
                      <a:pt x="1797" y="7616"/>
                    </a:moveTo>
                    <a:cubicBezTo>
                      <a:pt x="1780" y="7616"/>
                      <a:pt x="1762" y="7619"/>
                      <a:pt x="1744" y="7625"/>
                    </a:cubicBezTo>
                    <a:cubicBezTo>
                      <a:pt x="1590" y="7651"/>
                      <a:pt x="1487" y="7882"/>
                      <a:pt x="1615" y="7984"/>
                    </a:cubicBezTo>
                    <a:lnTo>
                      <a:pt x="1615" y="8010"/>
                    </a:lnTo>
                    <a:cubicBezTo>
                      <a:pt x="1641" y="8010"/>
                      <a:pt x="1667" y="8010"/>
                      <a:pt x="1692" y="8036"/>
                    </a:cubicBezTo>
                    <a:cubicBezTo>
                      <a:pt x="1795" y="8036"/>
                      <a:pt x="1898" y="8010"/>
                      <a:pt x="1974" y="7907"/>
                    </a:cubicBezTo>
                    <a:cubicBezTo>
                      <a:pt x="2020" y="7772"/>
                      <a:pt x="1926" y="7616"/>
                      <a:pt x="1797" y="7616"/>
                    </a:cubicBezTo>
                    <a:close/>
                    <a:moveTo>
                      <a:pt x="6237" y="9057"/>
                    </a:moveTo>
                    <a:cubicBezTo>
                      <a:pt x="6227" y="9057"/>
                      <a:pt x="6216" y="9059"/>
                      <a:pt x="6205" y="9061"/>
                    </a:cubicBezTo>
                    <a:cubicBezTo>
                      <a:pt x="6129" y="9087"/>
                      <a:pt x="6077" y="9215"/>
                      <a:pt x="6154" y="9292"/>
                    </a:cubicBezTo>
                    <a:lnTo>
                      <a:pt x="6205" y="9292"/>
                    </a:lnTo>
                    <a:cubicBezTo>
                      <a:pt x="6219" y="9299"/>
                      <a:pt x="6233" y="9302"/>
                      <a:pt x="6246" y="9302"/>
                    </a:cubicBezTo>
                    <a:cubicBezTo>
                      <a:pt x="6282" y="9302"/>
                      <a:pt x="6315" y="9278"/>
                      <a:pt x="6334" y="9241"/>
                    </a:cubicBezTo>
                    <a:cubicBezTo>
                      <a:pt x="6380" y="9149"/>
                      <a:pt x="6323" y="9057"/>
                      <a:pt x="6237" y="9057"/>
                    </a:cubicBezTo>
                    <a:close/>
                    <a:moveTo>
                      <a:pt x="3654" y="8563"/>
                    </a:moveTo>
                    <a:cubicBezTo>
                      <a:pt x="3625" y="8563"/>
                      <a:pt x="3595" y="8566"/>
                      <a:pt x="3564" y="8574"/>
                    </a:cubicBezTo>
                    <a:cubicBezTo>
                      <a:pt x="3282" y="8625"/>
                      <a:pt x="3077" y="9087"/>
                      <a:pt x="3359" y="9292"/>
                    </a:cubicBezTo>
                    <a:cubicBezTo>
                      <a:pt x="3410" y="9318"/>
                      <a:pt x="3462" y="9318"/>
                      <a:pt x="3513" y="9343"/>
                    </a:cubicBezTo>
                    <a:cubicBezTo>
                      <a:pt x="3535" y="9347"/>
                      <a:pt x="3558" y="9348"/>
                      <a:pt x="3581" y="9348"/>
                    </a:cubicBezTo>
                    <a:cubicBezTo>
                      <a:pt x="3742" y="9348"/>
                      <a:pt x="3910" y="9270"/>
                      <a:pt x="4000" y="9113"/>
                    </a:cubicBezTo>
                    <a:cubicBezTo>
                      <a:pt x="4116" y="8859"/>
                      <a:pt x="3919" y="8563"/>
                      <a:pt x="3654" y="8563"/>
                    </a:cubicBezTo>
                    <a:close/>
                    <a:moveTo>
                      <a:pt x="8158" y="9205"/>
                    </a:moveTo>
                    <a:cubicBezTo>
                      <a:pt x="7996" y="9205"/>
                      <a:pt x="7837" y="9281"/>
                      <a:pt x="7795" y="9446"/>
                    </a:cubicBezTo>
                    <a:cubicBezTo>
                      <a:pt x="7795" y="9497"/>
                      <a:pt x="7795" y="9549"/>
                      <a:pt x="7795" y="9600"/>
                    </a:cubicBezTo>
                    <a:cubicBezTo>
                      <a:pt x="7821" y="9779"/>
                      <a:pt x="7975" y="9933"/>
                      <a:pt x="8154" y="9959"/>
                    </a:cubicBezTo>
                    <a:cubicBezTo>
                      <a:pt x="8166" y="9960"/>
                      <a:pt x="8178" y="9960"/>
                      <a:pt x="8190" y="9960"/>
                    </a:cubicBezTo>
                    <a:cubicBezTo>
                      <a:pt x="8502" y="9960"/>
                      <a:pt x="8686" y="9641"/>
                      <a:pt x="8513" y="9369"/>
                    </a:cubicBezTo>
                    <a:cubicBezTo>
                      <a:pt x="8442" y="9262"/>
                      <a:pt x="8299" y="9205"/>
                      <a:pt x="8158" y="9205"/>
                    </a:cubicBezTo>
                    <a:close/>
                    <a:moveTo>
                      <a:pt x="5080" y="11305"/>
                    </a:moveTo>
                    <a:cubicBezTo>
                      <a:pt x="5038" y="11305"/>
                      <a:pt x="4994" y="11309"/>
                      <a:pt x="4949" y="11318"/>
                    </a:cubicBezTo>
                    <a:cubicBezTo>
                      <a:pt x="4487" y="11395"/>
                      <a:pt x="4205" y="12138"/>
                      <a:pt x="4641" y="12446"/>
                    </a:cubicBezTo>
                    <a:cubicBezTo>
                      <a:pt x="4693" y="12472"/>
                      <a:pt x="4769" y="12523"/>
                      <a:pt x="4872" y="12523"/>
                    </a:cubicBezTo>
                    <a:cubicBezTo>
                      <a:pt x="4921" y="12537"/>
                      <a:pt x="4972" y="12543"/>
                      <a:pt x="5022" y="12543"/>
                    </a:cubicBezTo>
                    <a:cubicBezTo>
                      <a:pt x="5258" y="12543"/>
                      <a:pt x="5493" y="12401"/>
                      <a:pt x="5641" y="12190"/>
                    </a:cubicBezTo>
                    <a:cubicBezTo>
                      <a:pt x="5829" y="11769"/>
                      <a:pt x="5525" y="11305"/>
                      <a:pt x="5080" y="11305"/>
                    </a:cubicBezTo>
                    <a:close/>
                    <a:moveTo>
                      <a:pt x="897" y="11529"/>
                    </a:moveTo>
                    <a:cubicBezTo>
                      <a:pt x="847" y="11529"/>
                      <a:pt x="796" y="11536"/>
                      <a:pt x="744" y="11549"/>
                    </a:cubicBezTo>
                    <a:cubicBezTo>
                      <a:pt x="282" y="11626"/>
                      <a:pt x="0" y="12369"/>
                      <a:pt x="436" y="12651"/>
                    </a:cubicBezTo>
                    <a:cubicBezTo>
                      <a:pt x="513" y="12703"/>
                      <a:pt x="590" y="12728"/>
                      <a:pt x="667" y="12754"/>
                    </a:cubicBezTo>
                    <a:cubicBezTo>
                      <a:pt x="712" y="12761"/>
                      <a:pt x="756" y="12765"/>
                      <a:pt x="801" y="12765"/>
                    </a:cubicBezTo>
                    <a:cubicBezTo>
                      <a:pt x="1061" y="12765"/>
                      <a:pt x="1305" y="12640"/>
                      <a:pt x="1436" y="12420"/>
                    </a:cubicBezTo>
                    <a:cubicBezTo>
                      <a:pt x="1643" y="12006"/>
                      <a:pt x="1333" y="11529"/>
                      <a:pt x="897" y="11529"/>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23" name="Google Shape;1823;p36"/>
              <p:cNvSpPr/>
              <p:nvPr/>
            </p:nvSpPr>
            <p:spPr>
              <a:xfrm>
                <a:off x="-1775275" y="2546100"/>
                <a:ext cx="795475" cy="1591550"/>
              </a:xfrm>
              <a:custGeom>
                <a:avLst/>
                <a:gdLst/>
                <a:ahLst/>
                <a:cxnLst/>
                <a:rect l="l" t="t" r="r" b="b"/>
                <a:pathLst>
                  <a:path w="31819" h="63662" extrusionOk="0">
                    <a:moveTo>
                      <a:pt x="31286" y="1"/>
                    </a:moveTo>
                    <a:cubicBezTo>
                      <a:pt x="31186" y="1"/>
                      <a:pt x="31084" y="43"/>
                      <a:pt x="31003" y="145"/>
                    </a:cubicBezTo>
                    <a:cubicBezTo>
                      <a:pt x="15822" y="19300"/>
                      <a:pt x="4258" y="42891"/>
                      <a:pt x="52" y="63200"/>
                    </a:cubicBezTo>
                    <a:cubicBezTo>
                      <a:pt x="1" y="63405"/>
                      <a:pt x="129" y="63610"/>
                      <a:pt x="334" y="63662"/>
                    </a:cubicBezTo>
                    <a:lnTo>
                      <a:pt x="411" y="63662"/>
                    </a:lnTo>
                    <a:cubicBezTo>
                      <a:pt x="591" y="63662"/>
                      <a:pt x="745" y="63534"/>
                      <a:pt x="796" y="63354"/>
                    </a:cubicBezTo>
                    <a:cubicBezTo>
                      <a:pt x="4976" y="43148"/>
                      <a:pt x="16489" y="19685"/>
                      <a:pt x="31592" y="607"/>
                    </a:cubicBezTo>
                    <a:cubicBezTo>
                      <a:pt x="31818" y="325"/>
                      <a:pt x="31560" y="1"/>
                      <a:pt x="31286"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824" name="Google Shape;1824;p36"/>
            <p:cNvGrpSpPr/>
            <p:nvPr/>
          </p:nvGrpSpPr>
          <p:grpSpPr>
            <a:xfrm rot="-3828478" flipH="1">
              <a:off x="7664496" y="-324322"/>
              <a:ext cx="2244432" cy="2193641"/>
              <a:chOff x="-623774" y="407959"/>
              <a:chExt cx="2317309" cy="2264556"/>
            </a:xfrm>
          </p:grpSpPr>
          <p:grpSp>
            <p:nvGrpSpPr>
              <p:cNvPr id="1825" name="Google Shape;1825;p36"/>
              <p:cNvGrpSpPr/>
              <p:nvPr/>
            </p:nvGrpSpPr>
            <p:grpSpPr>
              <a:xfrm rot="1413719">
                <a:off x="-360763" y="695549"/>
                <a:ext cx="1791287" cy="1689375"/>
                <a:chOff x="-2055400" y="3174000"/>
                <a:chExt cx="1520600" cy="1434200"/>
              </a:xfrm>
            </p:grpSpPr>
            <p:sp>
              <p:nvSpPr>
                <p:cNvPr id="1826" name="Google Shape;1826;p36"/>
                <p:cNvSpPr/>
                <p:nvPr/>
              </p:nvSpPr>
              <p:spPr>
                <a:xfrm>
                  <a:off x="-2007975" y="3215025"/>
                  <a:ext cx="1473175" cy="1393175"/>
                </a:xfrm>
                <a:custGeom>
                  <a:avLst/>
                  <a:gdLst/>
                  <a:ahLst/>
                  <a:cxnLst/>
                  <a:rect l="l" t="t" r="r" b="b"/>
                  <a:pathLst>
                    <a:path w="58927" h="55727" extrusionOk="0">
                      <a:moveTo>
                        <a:pt x="49062" y="0"/>
                      </a:moveTo>
                      <a:cubicBezTo>
                        <a:pt x="48551" y="0"/>
                        <a:pt x="48041" y="36"/>
                        <a:pt x="47542" y="108"/>
                      </a:cubicBezTo>
                      <a:cubicBezTo>
                        <a:pt x="43618" y="698"/>
                        <a:pt x="40182" y="3005"/>
                        <a:pt x="37054" y="5441"/>
                      </a:cubicBezTo>
                      <a:cubicBezTo>
                        <a:pt x="28669" y="11980"/>
                        <a:pt x="21566" y="19955"/>
                        <a:pt x="15489" y="28674"/>
                      </a:cubicBezTo>
                      <a:cubicBezTo>
                        <a:pt x="13386" y="31725"/>
                        <a:pt x="11591" y="33828"/>
                        <a:pt x="9309" y="36725"/>
                      </a:cubicBezTo>
                      <a:cubicBezTo>
                        <a:pt x="4366" y="43026"/>
                        <a:pt x="2390" y="53266"/>
                        <a:pt x="9" y="55718"/>
                      </a:cubicBezTo>
                      <a:lnTo>
                        <a:pt x="9" y="55718"/>
                      </a:lnTo>
                      <a:cubicBezTo>
                        <a:pt x="12574" y="42822"/>
                        <a:pt x="31237" y="29697"/>
                        <a:pt x="46849" y="20724"/>
                      </a:cubicBezTo>
                      <a:cubicBezTo>
                        <a:pt x="49901" y="18981"/>
                        <a:pt x="53055" y="17237"/>
                        <a:pt x="55363" y="14596"/>
                      </a:cubicBezTo>
                      <a:cubicBezTo>
                        <a:pt x="57645" y="11955"/>
                        <a:pt x="58927" y="8083"/>
                        <a:pt x="57542" y="4852"/>
                      </a:cubicBezTo>
                      <a:cubicBezTo>
                        <a:pt x="56177" y="1674"/>
                        <a:pt x="52567" y="0"/>
                        <a:pt x="49062" y="0"/>
                      </a:cubicBezTo>
                      <a:close/>
                      <a:moveTo>
                        <a:pt x="9" y="55718"/>
                      </a:moveTo>
                      <a:lnTo>
                        <a:pt x="9" y="55718"/>
                      </a:lnTo>
                      <a:cubicBezTo>
                        <a:pt x="6" y="55720"/>
                        <a:pt x="4" y="55723"/>
                        <a:pt x="1" y="55726"/>
                      </a:cubicBezTo>
                      <a:cubicBezTo>
                        <a:pt x="4" y="55723"/>
                        <a:pt x="6" y="55720"/>
                        <a:pt x="9" y="55718"/>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27" name="Google Shape;1827;p36"/>
                <p:cNvSpPr/>
                <p:nvPr/>
              </p:nvSpPr>
              <p:spPr>
                <a:xfrm>
                  <a:off x="-2055400" y="3174000"/>
                  <a:ext cx="1472525" cy="1393175"/>
                </a:xfrm>
                <a:custGeom>
                  <a:avLst/>
                  <a:gdLst/>
                  <a:ahLst/>
                  <a:cxnLst/>
                  <a:rect l="l" t="t" r="r" b="b"/>
                  <a:pathLst>
                    <a:path w="58901" h="55727" extrusionOk="0">
                      <a:moveTo>
                        <a:pt x="49036" y="0"/>
                      </a:moveTo>
                      <a:cubicBezTo>
                        <a:pt x="48525" y="0"/>
                        <a:pt x="48015" y="36"/>
                        <a:pt x="47516" y="108"/>
                      </a:cubicBezTo>
                      <a:cubicBezTo>
                        <a:pt x="43592" y="697"/>
                        <a:pt x="40156" y="3005"/>
                        <a:pt x="37028" y="5441"/>
                      </a:cubicBezTo>
                      <a:lnTo>
                        <a:pt x="37053" y="5441"/>
                      </a:lnTo>
                      <a:cubicBezTo>
                        <a:pt x="28643" y="11980"/>
                        <a:pt x="21540" y="19955"/>
                        <a:pt x="15488" y="28673"/>
                      </a:cubicBezTo>
                      <a:cubicBezTo>
                        <a:pt x="13386" y="31725"/>
                        <a:pt x="11565" y="33828"/>
                        <a:pt x="9283" y="36725"/>
                      </a:cubicBezTo>
                      <a:cubicBezTo>
                        <a:pt x="4334" y="43033"/>
                        <a:pt x="2359" y="53290"/>
                        <a:pt x="0" y="55726"/>
                      </a:cubicBezTo>
                      <a:cubicBezTo>
                        <a:pt x="12565" y="42828"/>
                        <a:pt x="31207" y="29699"/>
                        <a:pt x="46823" y="20724"/>
                      </a:cubicBezTo>
                      <a:cubicBezTo>
                        <a:pt x="49875" y="18981"/>
                        <a:pt x="53029" y="17237"/>
                        <a:pt x="55336" y="14596"/>
                      </a:cubicBezTo>
                      <a:cubicBezTo>
                        <a:pt x="57619" y="11955"/>
                        <a:pt x="58901" y="8083"/>
                        <a:pt x="57516" y="4852"/>
                      </a:cubicBezTo>
                      <a:cubicBezTo>
                        <a:pt x="56151" y="1674"/>
                        <a:pt x="52541" y="0"/>
                        <a:pt x="49036"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28" name="Google Shape;1828;p36"/>
                <p:cNvSpPr/>
                <p:nvPr/>
              </p:nvSpPr>
              <p:spPr>
                <a:xfrm>
                  <a:off x="-1083325" y="3219875"/>
                  <a:ext cx="461350" cy="203475"/>
                </a:xfrm>
                <a:custGeom>
                  <a:avLst/>
                  <a:gdLst/>
                  <a:ahLst/>
                  <a:cxnLst/>
                  <a:rect l="l" t="t" r="r" b="b"/>
                  <a:pathLst>
                    <a:path w="18454" h="8139" extrusionOk="0">
                      <a:moveTo>
                        <a:pt x="8731" y="282"/>
                      </a:moveTo>
                      <a:cubicBezTo>
                        <a:pt x="8661" y="282"/>
                        <a:pt x="8587" y="347"/>
                        <a:pt x="8607" y="427"/>
                      </a:cubicBezTo>
                      <a:cubicBezTo>
                        <a:pt x="8607" y="452"/>
                        <a:pt x="8633" y="452"/>
                        <a:pt x="8633" y="478"/>
                      </a:cubicBezTo>
                      <a:cubicBezTo>
                        <a:pt x="8669" y="496"/>
                        <a:pt x="8705" y="514"/>
                        <a:pt x="8741" y="514"/>
                      </a:cubicBezTo>
                      <a:cubicBezTo>
                        <a:pt x="8756" y="514"/>
                        <a:pt x="8771" y="511"/>
                        <a:pt x="8786" y="504"/>
                      </a:cubicBezTo>
                      <a:cubicBezTo>
                        <a:pt x="8889" y="452"/>
                        <a:pt x="8889" y="350"/>
                        <a:pt x="8786" y="298"/>
                      </a:cubicBezTo>
                      <a:cubicBezTo>
                        <a:pt x="8770" y="287"/>
                        <a:pt x="8750" y="282"/>
                        <a:pt x="8731" y="282"/>
                      </a:cubicBezTo>
                      <a:close/>
                      <a:moveTo>
                        <a:pt x="11359" y="1"/>
                      </a:moveTo>
                      <a:cubicBezTo>
                        <a:pt x="11294" y="1"/>
                        <a:pt x="11229" y="21"/>
                        <a:pt x="11171" y="68"/>
                      </a:cubicBezTo>
                      <a:cubicBezTo>
                        <a:pt x="11120" y="119"/>
                        <a:pt x="11094" y="145"/>
                        <a:pt x="11069" y="196"/>
                      </a:cubicBezTo>
                      <a:cubicBezTo>
                        <a:pt x="10992" y="375"/>
                        <a:pt x="11017" y="581"/>
                        <a:pt x="11145" y="709"/>
                      </a:cubicBezTo>
                      <a:cubicBezTo>
                        <a:pt x="11221" y="785"/>
                        <a:pt x="11314" y="819"/>
                        <a:pt x="11405" y="819"/>
                      </a:cubicBezTo>
                      <a:cubicBezTo>
                        <a:pt x="11590" y="819"/>
                        <a:pt x="11769" y="676"/>
                        <a:pt x="11787" y="452"/>
                      </a:cubicBezTo>
                      <a:cubicBezTo>
                        <a:pt x="11806" y="234"/>
                        <a:pt x="11581" y="1"/>
                        <a:pt x="11359" y="1"/>
                      </a:cubicBezTo>
                      <a:close/>
                      <a:moveTo>
                        <a:pt x="14759" y="611"/>
                      </a:moveTo>
                      <a:cubicBezTo>
                        <a:pt x="14635" y="611"/>
                        <a:pt x="14488" y="737"/>
                        <a:pt x="14530" y="863"/>
                      </a:cubicBezTo>
                      <a:cubicBezTo>
                        <a:pt x="14530" y="888"/>
                        <a:pt x="14556" y="914"/>
                        <a:pt x="14556" y="940"/>
                      </a:cubicBezTo>
                      <a:cubicBezTo>
                        <a:pt x="14606" y="989"/>
                        <a:pt x="14666" y="1017"/>
                        <a:pt x="14730" y="1017"/>
                      </a:cubicBezTo>
                      <a:cubicBezTo>
                        <a:pt x="14765" y="1017"/>
                        <a:pt x="14802" y="1009"/>
                        <a:pt x="14838" y="991"/>
                      </a:cubicBezTo>
                      <a:cubicBezTo>
                        <a:pt x="14992" y="914"/>
                        <a:pt x="14992" y="709"/>
                        <a:pt x="14838" y="632"/>
                      </a:cubicBezTo>
                      <a:cubicBezTo>
                        <a:pt x="14814" y="618"/>
                        <a:pt x="14787" y="611"/>
                        <a:pt x="14759" y="611"/>
                      </a:cubicBezTo>
                      <a:close/>
                      <a:moveTo>
                        <a:pt x="7128" y="1616"/>
                      </a:moveTo>
                      <a:cubicBezTo>
                        <a:pt x="7063" y="1616"/>
                        <a:pt x="6998" y="1637"/>
                        <a:pt x="6940" y="1683"/>
                      </a:cubicBezTo>
                      <a:cubicBezTo>
                        <a:pt x="6889" y="1709"/>
                        <a:pt x="6863" y="1760"/>
                        <a:pt x="6838" y="1811"/>
                      </a:cubicBezTo>
                      <a:cubicBezTo>
                        <a:pt x="6761" y="1965"/>
                        <a:pt x="6786" y="2170"/>
                        <a:pt x="6914" y="2324"/>
                      </a:cubicBezTo>
                      <a:cubicBezTo>
                        <a:pt x="6987" y="2389"/>
                        <a:pt x="7075" y="2418"/>
                        <a:pt x="7161" y="2418"/>
                      </a:cubicBezTo>
                      <a:cubicBezTo>
                        <a:pt x="7351" y="2418"/>
                        <a:pt x="7538" y="2279"/>
                        <a:pt x="7556" y="2068"/>
                      </a:cubicBezTo>
                      <a:cubicBezTo>
                        <a:pt x="7575" y="1850"/>
                        <a:pt x="7350" y="1616"/>
                        <a:pt x="7128" y="1616"/>
                      </a:cubicBezTo>
                      <a:close/>
                      <a:moveTo>
                        <a:pt x="4071" y="2071"/>
                      </a:moveTo>
                      <a:cubicBezTo>
                        <a:pt x="3935" y="2071"/>
                        <a:pt x="3797" y="2181"/>
                        <a:pt x="3837" y="2324"/>
                      </a:cubicBezTo>
                      <a:cubicBezTo>
                        <a:pt x="3863" y="2350"/>
                        <a:pt x="3863" y="2376"/>
                        <a:pt x="3889" y="2401"/>
                      </a:cubicBezTo>
                      <a:cubicBezTo>
                        <a:pt x="3938" y="2451"/>
                        <a:pt x="3999" y="2479"/>
                        <a:pt x="4063" y="2479"/>
                      </a:cubicBezTo>
                      <a:cubicBezTo>
                        <a:pt x="4098" y="2479"/>
                        <a:pt x="4134" y="2471"/>
                        <a:pt x="4171" y="2452"/>
                      </a:cubicBezTo>
                      <a:cubicBezTo>
                        <a:pt x="4325" y="2376"/>
                        <a:pt x="4325" y="2170"/>
                        <a:pt x="4171" y="2093"/>
                      </a:cubicBezTo>
                      <a:cubicBezTo>
                        <a:pt x="4140" y="2078"/>
                        <a:pt x="4105" y="2071"/>
                        <a:pt x="4071" y="2071"/>
                      </a:cubicBezTo>
                      <a:close/>
                      <a:moveTo>
                        <a:pt x="13880" y="2168"/>
                      </a:moveTo>
                      <a:cubicBezTo>
                        <a:pt x="13496" y="2168"/>
                        <a:pt x="13071" y="2519"/>
                        <a:pt x="13197" y="2940"/>
                      </a:cubicBezTo>
                      <a:lnTo>
                        <a:pt x="13171" y="2914"/>
                      </a:lnTo>
                      <a:lnTo>
                        <a:pt x="13171" y="2914"/>
                      </a:lnTo>
                      <a:cubicBezTo>
                        <a:pt x="13197" y="3017"/>
                        <a:pt x="13248" y="3068"/>
                        <a:pt x="13299" y="3145"/>
                      </a:cubicBezTo>
                      <a:cubicBezTo>
                        <a:pt x="13438" y="3300"/>
                        <a:pt x="13634" y="3386"/>
                        <a:pt x="13834" y="3386"/>
                      </a:cubicBezTo>
                      <a:cubicBezTo>
                        <a:pt x="13931" y="3386"/>
                        <a:pt x="14028" y="3366"/>
                        <a:pt x="14120" y="3324"/>
                      </a:cubicBezTo>
                      <a:cubicBezTo>
                        <a:pt x="14582" y="3119"/>
                        <a:pt x="14582" y="2452"/>
                        <a:pt x="14120" y="2222"/>
                      </a:cubicBezTo>
                      <a:cubicBezTo>
                        <a:pt x="14046" y="2185"/>
                        <a:pt x="13964" y="2168"/>
                        <a:pt x="13880" y="2168"/>
                      </a:cubicBezTo>
                      <a:close/>
                      <a:moveTo>
                        <a:pt x="11052" y="2873"/>
                      </a:moveTo>
                      <a:cubicBezTo>
                        <a:pt x="10986" y="2873"/>
                        <a:pt x="10922" y="2893"/>
                        <a:pt x="10863" y="2940"/>
                      </a:cubicBezTo>
                      <a:cubicBezTo>
                        <a:pt x="10812" y="2965"/>
                        <a:pt x="10786" y="3017"/>
                        <a:pt x="10761" y="3068"/>
                      </a:cubicBezTo>
                      <a:cubicBezTo>
                        <a:pt x="10658" y="3222"/>
                        <a:pt x="10710" y="3427"/>
                        <a:pt x="10838" y="3581"/>
                      </a:cubicBezTo>
                      <a:cubicBezTo>
                        <a:pt x="10910" y="3645"/>
                        <a:pt x="10998" y="3674"/>
                        <a:pt x="11085" y="3674"/>
                      </a:cubicBezTo>
                      <a:cubicBezTo>
                        <a:pt x="11275" y="3674"/>
                        <a:pt x="11461" y="3535"/>
                        <a:pt x="11479" y="3324"/>
                      </a:cubicBezTo>
                      <a:cubicBezTo>
                        <a:pt x="11499" y="3106"/>
                        <a:pt x="11273" y="2873"/>
                        <a:pt x="11052" y="2873"/>
                      </a:cubicBezTo>
                      <a:close/>
                      <a:moveTo>
                        <a:pt x="16379" y="3486"/>
                      </a:moveTo>
                      <a:cubicBezTo>
                        <a:pt x="16118" y="3486"/>
                        <a:pt x="15832" y="3726"/>
                        <a:pt x="15915" y="4017"/>
                      </a:cubicBezTo>
                      <a:cubicBezTo>
                        <a:pt x="15915" y="4068"/>
                        <a:pt x="15941" y="4119"/>
                        <a:pt x="15992" y="4170"/>
                      </a:cubicBezTo>
                      <a:cubicBezTo>
                        <a:pt x="16098" y="4277"/>
                        <a:pt x="16241" y="4334"/>
                        <a:pt x="16378" y="4334"/>
                      </a:cubicBezTo>
                      <a:cubicBezTo>
                        <a:pt x="16440" y="4334"/>
                        <a:pt x="16500" y="4323"/>
                        <a:pt x="16556" y="4299"/>
                      </a:cubicBezTo>
                      <a:cubicBezTo>
                        <a:pt x="16889" y="4145"/>
                        <a:pt x="16889" y="3683"/>
                        <a:pt x="16556" y="3529"/>
                      </a:cubicBezTo>
                      <a:cubicBezTo>
                        <a:pt x="16502" y="3500"/>
                        <a:pt x="16441" y="3486"/>
                        <a:pt x="16379" y="3486"/>
                      </a:cubicBezTo>
                      <a:close/>
                      <a:moveTo>
                        <a:pt x="4904" y="3922"/>
                      </a:moveTo>
                      <a:cubicBezTo>
                        <a:pt x="4663" y="3922"/>
                        <a:pt x="4396" y="4153"/>
                        <a:pt x="4478" y="4401"/>
                      </a:cubicBezTo>
                      <a:cubicBezTo>
                        <a:pt x="4478" y="4453"/>
                        <a:pt x="4504" y="4504"/>
                        <a:pt x="4555" y="4529"/>
                      </a:cubicBezTo>
                      <a:cubicBezTo>
                        <a:pt x="4644" y="4636"/>
                        <a:pt x="4769" y="4693"/>
                        <a:pt x="4897" y="4693"/>
                      </a:cubicBezTo>
                      <a:cubicBezTo>
                        <a:pt x="4955" y="4693"/>
                        <a:pt x="5013" y="4681"/>
                        <a:pt x="5068" y="4658"/>
                      </a:cubicBezTo>
                      <a:cubicBezTo>
                        <a:pt x="5376" y="4529"/>
                        <a:pt x="5376" y="4094"/>
                        <a:pt x="5068" y="3965"/>
                      </a:cubicBezTo>
                      <a:cubicBezTo>
                        <a:pt x="5018" y="3935"/>
                        <a:pt x="4962" y="3922"/>
                        <a:pt x="4904" y="3922"/>
                      </a:cubicBezTo>
                      <a:close/>
                      <a:moveTo>
                        <a:pt x="9543" y="4424"/>
                      </a:moveTo>
                      <a:cubicBezTo>
                        <a:pt x="9154" y="4424"/>
                        <a:pt x="8716" y="4772"/>
                        <a:pt x="8863" y="5171"/>
                      </a:cubicBezTo>
                      <a:lnTo>
                        <a:pt x="8838" y="5171"/>
                      </a:lnTo>
                      <a:cubicBezTo>
                        <a:pt x="8863" y="5247"/>
                        <a:pt x="8915" y="5324"/>
                        <a:pt x="8966" y="5376"/>
                      </a:cubicBezTo>
                      <a:cubicBezTo>
                        <a:pt x="9111" y="5539"/>
                        <a:pt x="9321" y="5625"/>
                        <a:pt x="9531" y="5625"/>
                      </a:cubicBezTo>
                      <a:cubicBezTo>
                        <a:pt x="9617" y="5625"/>
                        <a:pt x="9704" y="5611"/>
                        <a:pt x="9786" y="5581"/>
                      </a:cubicBezTo>
                      <a:cubicBezTo>
                        <a:pt x="10248" y="5350"/>
                        <a:pt x="10248" y="4709"/>
                        <a:pt x="9786" y="4478"/>
                      </a:cubicBezTo>
                      <a:cubicBezTo>
                        <a:pt x="9712" y="4441"/>
                        <a:pt x="9629" y="4424"/>
                        <a:pt x="9543" y="4424"/>
                      </a:cubicBezTo>
                      <a:close/>
                      <a:moveTo>
                        <a:pt x="803" y="4566"/>
                      </a:moveTo>
                      <a:cubicBezTo>
                        <a:pt x="420" y="4566"/>
                        <a:pt x="1" y="4912"/>
                        <a:pt x="145" y="5324"/>
                      </a:cubicBezTo>
                      <a:lnTo>
                        <a:pt x="119" y="5324"/>
                      </a:lnTo>
                      <a:cubicBezTo>
                        <a:pt x="145" y="5401"/>
                        <a:pt x="196" y="5478"/>
                        <a:pt x="247" y="5530"/>
                      </a:cubicBezTo>
                      <a:cubicBezTo>
                        <a:pt x="393" y="5693"/>
                        <a:pt x="602" y="5779"/>
                        <a:pt x="812" y="5779"/>
                      </a:cubicBezTo>
                      <a:cubicBezTo>
                        <a:pt x="899" y="5779"/>
                        <a:pt x="986" y="5765"/>
                        <a:pt x="1068" y="5735"/>
                      </a:cubicBezTo>
                      <a:cubicBezTo>
                        <a:pt x="1530" y="5504"/>
                        <a:pt x="1530" y="4837"/>
                        <a:pt x="1068" y="4632"/>
                      </a:cubicBezTo>
                      <a:cubicBezTo>
                        <a:pt x="988" y="4587"/>
                        <a:pt x="896" y="4566"/>
                        <a:pt x="803" y="4566"/>
                      </a:cubicBezTo>
                      <a:close/>
                      <a:moveTo>
                        <a:pt x="15597" y="5507"/>
                      </a:moveTo>
                      <a:cubicBezTo>
                        <a:pt x="15474" y="5507"/>
                        <a:pt x="15336" y="5617"/>
                        <a:pt x="15376" y="5760"/>
                      </a:cubicBezTo>
                      <a:cubicBezTo>
                        <a:pt x="15376" y="5786"/>
                        <a:pt x="15402" y="5812"/>
                        <a:pt x="15428" y="5837"/>
                      </a:cubicBezTo>
                      <a:cubicBezTo>
                        <a:pt x="15461" y="5887"/>
                        <a:pt x="15515" y="5915"/>
                        <a:pt x="15577" y="5915"/>
                      </a:cubicBezTo>
                      <a:cubicBezTo>
                        <a:pt x="15612" y="5915"/>
                        <a:pt x="15648" y="5907"/>
                        <a:pt x="15684" y="5889"/>
                      </a:cubicBezTo>
                      <a:cubicBezTo>
                        <a:pt x="15838" y="5812"/>
                        <a:pt x="15838" y="5606"/>
                        <a:pt x="15684" y="5530"/>
                      </a:cubicBezTo>
                      <a:cubicBezTo>
                        <a:pt x="15658" y="5514"/>
                        <a:pt x="15628" y="5507"/>
                        <a:pt x="15597" y="5507"/>
                      </a:cubicBezTo>
                      <a:close/>
                      <a:moveTo>
                        <a:pt x="6804" y="5935"/>
                      </a:moveTo>
                      <a:cubicBezTo>
                        <a:pt x="6729" y="5935"/>
                        <a:pt x="6636" y="6001"/>
                        <a:pt x="6658" y="6068"/>
                      </a:cubicBezTo>
                      <a:cubicBezTo>
                        <a:pt x="6658" y="6094"/>
                        <a:pt x="6684" y="6094"/>
                        <a:pt x="6684" y="6119"/>
                      </a:cubicBezTo>
                      <a:cubicBezTo>
                        <a:pt x="6702" y="6137"/>
                        <a:pt x="6746" y="6156"/>
                        <a:pt x="6788" y="6156"/>
                      </a:cubicBezTo>
                      <a:cubicBezTo>
                        <a:pt x="6805" y="6156"/>
                        <a:pt x="6823" y="6152"/>
                        <a:pt x="6838" y="6145"/>
                      </a:cubicBezTo>
                      <a:cubicBezTo>
                        <a:pt x="6914" y="6119"/>
                        <a:pt x="6914" y="5991"/>
                        <a:pt x="6838" y="5940"/>
                      </a:cubicBezTo>
                      <a:cubicBezTo>
                        <a:pt x="6827" y="5936"/>
                        <a:pt x="6816" y="5935"/>
                        <a:pt x="6804" y="5935"/>
                      </a:cubicBezTo>
                      <a:close/>
                      <a:moveTo>
                        <a:pt x="17748" y="6091"/>
                      </a:moveTo>
                      <a:cubicBezTo>
                        <a:pt x="17360" y="6091"/>
                        <a:pt x="16922" y="6438"/>
                        <a:pt x="17069" y="6837"/>
                      </a:cubicBezTo>
                      <a:lnTo>
                        <a:pt x="17043" y="6837"/>
                      </a:lnTo>
                      <a:cubicBezTo>
                        <a:pt x="17069" y="6914"/>
                        <a:pt x="17120" y="6991"/>
                        <a:pt x="17171" y="7068"/>
                      </a:cubicBezTo>
                      <a:cubicBezTo>
                        <a:pt x="17310" y="7224"/>
                        <a:pt x="17506" y="7309"/>
                        <a:pt x="17706" y="7309"/>
                      </a:cubicBezTo>
                      <a:cubicBezTo>
                        <a:pt x="17803" y="7309"/>
                        <a:pt x="17900" y="7289"/>
                        <a:pt x="17992" y="7248"/>
                      </a:cubicBezTo>
                      <a:cubicBezTo>
                        <a:pt x="18454" y="7042"/>
                        <a:pt x="18454" y="6376"/>
                        <a:pt x="17992" y="6145"/>
                      </a:cubicBezTo>
                      <a:cubicBezTo>
                        <a:pt x="17918" y="6108"/>
                        <a:pt x="17834" y="6091"/>
                        <a:pt x="17748" y="6091"/>
                      </a:cubicBezTo>
                      <a:close/>
                      <a:moveTo>
                        <a:pt x="8075" y="7152"/>
                      </a:moveTo>
                      <a:cubicBezTo>
                        <a:pt x="8008" y="7152"/>
                        <a:pt x="7944" y="7173"/>
                        <a:pt x="7889" y="7222"/>
                      </a:cubicBezTo>
                      <a:lnTo>
                        <a:pt x="7863" y="7222"/>
                      </a:lnTo>
                      <a:cubicBezTo>
                        <a:pt x="7838" y="7248"/>
                        <a:pt x="7812" y="7273"/>
                        <a:pt x="7786" y="7324"/>
                      </a:cubicBezTo>
                      <a:cubicBezTo>
                        <a:pt x="7684" y="7504"/>
                        <a:pt x="7709" y="7709"/>
                        <a:pt x="7838" y="7837"/>
                      </a:cubicBezTo>
                      <a:cubicBezTo>
                        <a:pt x="7923" y="7914"/>
                        <a:pt x="8023" y="7948"/>
                        <a:pt x="8118" y="7948"/>
                      </a:cubicBezTo>
                      <a:cubicBezTo>
                        <a:pt x="8308" y="7948"/>
                        <a:pt x="8479" y="7812"/>
                        <a:pt x="8479" y="7607"/>
                      </a:cubicBezTo>
                      <a:cubicBezTo>
                        <a:pt x="8518" y="7372"/>
                        <a:pt x="8288" y="7152"/>
                        <a:pt x="8075" y="7152"/>
                      </a:cubicBezTo>
                      <a:close/>
                      <a:moveTo>
                        <a:pt x="4203" y="6925"/>
                      </a:moveTo>
                      <a:cubicBezTo>
                        <a:pt x="3813" y="6925"/>
                        <a:pt x="3406" y="7271"/>
                        <a:pt x="3530" y="7683"/>
                      </a:cubicBezTo>
                      <a:cubicBezTo>
                        <a:pt x="3555" y="7760"/>
                        <a:pt x="3607" y="7837"/>
                        <a:pt x="3658" y="7889"/>
                      </a:cubicBezTo>
                      <a:cubicBezTo>
                        <a:pt x="3803" y="8052"/>
                        <a:pt x="4013" y="8138"/>
                        <a:pt x="4223" y="8138"/>
                      </a:cubicBezTo>
                      <a:cubicBezTo>
                        <a:pt x="4309" y="8138"/>
                        <a:pt x="4396" y="8124"/>
                        <a:pt x="4478" y="8094"/>
                      </a:cubicBezTo>
                      <a:cubicBezTo>
                        <a:pt x="4940" y="7863"/>
                        <a:pt x="4940" y="7196"/>
                        <a:pt x="4478" y="6991"/>
                      </a:cubicBezTo>
                      <a:cubicBezTo>
                        <a:pt x="4393" y="6946"/>
                        <a:pt x="4299" y="6925"/>
                        <a:pt x="4203" y="6925"/>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1829" name="Google Shape;1829;p36"/>
              <p:cNvSpPr/>
              <p:nvPr/>
            </p:nvSpPr>
            <p:spPr>
              <a:xfrm rot="1413719">
                <a:off x="-379186" y="861403"/>
                <a:ext cx="1464476" cy="1377667"/>
              </a:xfrm>
              <a:custGeom>
                <a:avLst/>
                <a:gdLst/>
                <a:ahLst/>
                <a:cxnLst/>
                <a:rect l="l" t="t" r="r" b="b"/>
                <a:pathLst>
                  <a:path w="49727" h="46783" extrusionOk="0">
                    <a:moveTo>
                      <a:pt x="49209" y="0"/>
                    </a:moveTo>
                    <a:cubicBezTo>
                      <a:pt x="49160" y="0"/>
                      <a:pt x="49108" y="11"/>
                      <a:pt x="49055" y="36"/>
                    </a:cubicBezTo>
                    <a:cubicBezTo>
                      <a:pt x="34592" y="8729"/>
                      <a:pt x="14361" y="23807"/>
                      <a:pt x="180" y="46218"/>
                    </a:cubicBezTo>
                    <a:cubicBezTo>
                      <a:pt x="1" y="46449"/>
                      <a:pt x="206" y="46782"/>
                      <a:pt x="488" y="46782"/>
                    </a:cubicBezTo>
                    <a:cubicBezTo>
                      <a:pt x="616" y="46782"/>
                      <a:pt x="744" y="46705"/>
                      <a:pt x="796" y="46603"/>
                    </a:cubicBezTo>
                    <a:cubicBezTo>
                      <a:pt x="14899" y="24320"/>
                      <a:pt x="35028" y="9319"/>
                      <a:pt x="49439" y="677"/>
                    </a:cubicBezTo>
                    <a:cubicBezTo>
                      <a:pt x="49727" y="434"/>
                      <a:pt x="49519" y="0"/>
                      <a:pt x="4920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1830" name="Google Shape;1830;p36"/>
          <p:cNvGrpSpPr/>
          <p:nvPr/>
        </p:nvGrpSpPr>
        <p:grpSpPr>
          <a:xfrm rot="6549583">
            <a:off x="10758871" y="-257570"/>
            <a:ext cx="2474387" cy="2426515"/>
            <a:chOff x="7928300" y="-514224"/>
            <a:chExt cx="1855805" cy="1819900"/>
          </a:xfrm>
        </p:grpSpPr>
        <p:sp>
          <p:nvSpPr>
            <p:cNvPr id="1831" name="Google Shape;1831;p36"/>
            <p:cNvSpPr/>
            <p:nvPr/>
          </p:nvSpPr>
          <p:spPr>
            <a:xfrm>
              <a:off x="7928300" y="-454883"/>
              <a:ext cx="1760560" cy="1748943"/>
            </a:xfrm>
            <a:custGeom>
              <a:avLst/>
              <a:gdLst/>
              <a:ahLst/>
              <a:cxnLst/>
              <a:rect l="l" t="t" r="r" b="b"/>
              <a:pathLst>
                <a:path w="63046" h="62630" extrusionOk="0">
                  <a:moveTo>
                    <a:pt x="36994" y="0"/>
                  </a:moveTo>
                  <a:lnTo>
                    <a:pt x="1035" y="26386"/>
                  </a:lnTo>
                  <a:cubicBezTo>
                    <a:pt x="168" y="27019"/>
                    <a:pt x="1" y="28220"/>
                    <a:pt x="635" y="29088"/>
                  </a:cubicBezTo>
                  <a:lnTo>
                    <a:pt x="24952" y="62245"/>
                  </a:lnTo>
                  <a:cubicBezTo>
                    <a:pt x="25130" y="62501"/>
                    <a:pt x="25412" y="62629"/>
                    <a:pt x="25702" y="62629"/>
                  </a:cubicBezTo>
                  <a:cubicBezTo>
                    <a:pt x="25904" y="62629"/>
                    <a:pt x="26109" y="62568"/>
                    <a:pt x="26286" y="62445"/>
                  </a:cubicBezTo>
                  <a:lnTo>
                    <a:pt x="63046" y="35492"/>
                  </a:lnTo>
                  <a:lnTo>
                    <a:pt x="36994" y="0"/>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32" name="Google Shape;1832;p36"/>
            <p:cNvSpPr/>
            <p:nvPr/>
          </p:nvSpPr>
          <p:spPr>
            <a:xfrm>
              <a:off x="7969294" y="272619"/>
              <a:ext cx="748027" cy="970813"/>
            </a:xfrm>
            <a:custGeom>
              <a:avLst/>
              <a:gdLst/>
              <a:ahLst/>
              <a:cxnLst/>
              <a:rect l="l" t="t" r="r" b="b"/>
              <a:pathLst>
                <a:path w="26787" h="34765" extrusionOk="0">
                  <a:moveTo>
                    <a:pt x="2469" y="0"/>
                  </a:moveTo>
                  <a:lnTo>
                    <a:pt x="568" y="1401"/>
                  </a:lnTo>
                  <a:cubicBezTo>
                    <a:pt x="101" y="1768"/>
                    <a:pt x="1" y="2435"/>
                    <a:pt x="368" y="2902"/>
                  </a:cubicBezTo>
                  <a:lnTo>
                    <a:pt x="23417" y="34358"/>
                  </a:lnTo>
                  <a:cubicBezTo>
                    <a:pt x="23622" y="34624"/>
                    <a:pt x="23939" y="34764"/>
                    <a:pt x="24253" y="34764"/>
                  </a:cubicBezTo>
                  <a:cubicBezTo>
                    <a:pt x="24452" y="34764"/>
                    <a:pt x="24650" y="34708"/>
                    <a:pt x="24818" y="34592"/>
                  </a:cubicBezTo>
                  <a:lnTo>
                    <a:pt x="26786" y="33124"/>
                  </a:lnTo>
                  <a:lnTo>
                    <a:pt x="2469" y="0"/>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33" name="Google Shape;1833;p36"/>
            <p:cNvSpPr/>
            <p:nvPr/>
          </p:nvSpPr>
          <p:spPr>
            <a:xfrm>
              <a:off x="7974879" y="316378"/>
              <a:ext cx="683744" cy="926887"/>
            </a:xfrm>
            <a:custGeom>
              <a:avLst/>
              <a:gdLst/>
              <a:ahLst/>
              <a:cxnLst/>
              <a:rect l="l" t="t" r="r" b="b"/>
              <a:pathLst>
                <a:path w="24485" h="33192" extrusionOk="0">
                  <a:moveTo>
                    <a:pt x="201" y="1"/>
                  </a:moveTo>
                  <a:cubicBezTo>
                    <a:pt x="134" y="101"/>
                    <a:pt x="68" y="201"/>
                    <a:pt x="1" y="334"/>
                  </a:cubicBezTo>
                  <a:lnTo>
                    <a:pt x="24118" y="33191"/>
                  </a:lnTo>
                  <a:cubicBezTo>
                    <a:pt x="24251" y="33191"/>
                    <a:pt x="24385" y="33158"/>
                    <a:pt x="24485" y="33091"/>
                  </a:cubicBezTo>
                  <a:lnTo>
                    <a:pt x="201"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34" name="Google Shape;1834;p36"/>
            <p:cNvSpPr/>
            <p:nvPr/>
          </p:nvSpPr>
          <p:spPr>
            <a:xfrm>
              <a:off x="8024251" y="-514224"/>
              <a:ext cx="1757767" cy="1745368"/>
            </a:xfrm>
            <a:custGeom>
              <a:avLst/>
              <a:gdLst/>
              <a:ahLst/>
              <a:cxnLst/>
              <a:rect l="l" t="t" r="r" b="b"/>
              <a:pathLst>
                <a:path w="62946" h="62502" extrusionOk="0">
                  <a:moveTo>
                    <a:pt x="36883" y="0"/>
                  </a:moveTo>
                  <a:cubicBezTo>
                    <a:pt x="36619" y="0"/>
                    <a:pt x="36354" y="83"/>
                    <a:pt x="36127" y="257"/>
                  </a:cubicBezTo>
                  <a:lnTo>
                    <a:pt x="735" y="26209"/>
                  </a:lnTo>
                  <a:cubicBezTo>
                    <a:pt x="134" y="26643"/>
                    <a:pt x="1" y="27477"/>
                    <a:pt x="434" y="28077"/>
                  </a:cubicBezTo>
                  <a:lnTo>
                    <a:pt x="25686" y="62502"/>
                  </a:lnTo>
                  <a:lnTo>
                    <a:pt x="62412" y="35549"/>
                  </a:lnTo>
                  <a:cubicBezTo>
                    <a:pt x="62846" y="35215"/>
                    <a:pt x="62946" y="34615"/>
                    <a:pt x="62612" y="34215"/>
                  </a:cubicBezTo>
                  <a:lnTo>
                    <a:pt x="37928" y="524"/>
                  </a:lnTo>
                  <a:cubicBezTo>
                    <a:pt x="37668" y="184"/>
                    <a:pt x="37277" y="0"/>
                    <a:pt x="3688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35" name="Google Shape;1835;p36"/>
            <p:cNvSpPr/>
            <p:nvPr/>
          </p:nvSpPr>
          <p:spPr>
            <a:xfrm>
              <a:off x="8538436" y="77926"/>
              <a:ext cx="581287" cy="715411"/>
            </a:xfrm>
            <a:custGeom>
              <a:avLst/>
              <a:gdLst/>
              <a:ahLst/>
              <a:cxnLst/>
              <a:rect l="l" t="t" r="r" b="b"/>
              <a:pathLst>
                <a:path w="20816" h="25619" fill="none" extrusionOk="0">
                  <a:moveTo>
                    <a:pt x="18047" y="25619"/>
                  </a:moveTo>
                  <a:lnTo>
                    <a:pt x="1" y="1034"/>
                  </a:lnTo>
                  <a:moveTo>
                    <a:pt x="19448" y="24618"/>
                  </a:moveTo>
                  <a:lnTo>
                    <a:pt x="1369" y="0"/>
                  </a:lnTo>
                  <a:moveTo>
                    <a:pt x="20816" y="23584"/>
                  </a:moveTo>
                  <a:lnTo>
                    <a:pt x="4471" y="1301"/>
                  </a:lnTo>
                </a:path>
              </a:pathLst>
            </a:custGeom>
            <a:solidFill>
              <a:schemeClr val="accent4"/>
            </a:solidFill>
            <a:ln w="19050" cap="flat" cmpd="sng">
              <a:solidFill>
                <a:srgbClr val="FFFFFF"/>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36" name="Google Shape;1836;p36"/>
            <p:cNvSpPr/>
            <p:nvPr/>
          </p:nvSpPr>
          <p:spPr>
            <a:xfrm>
              <a:off x="8014952" y="272619"/>
              <a:ext cx="702370" cy="942692"/>
            </a:xfrm>
            <a:custGeom>
              <a:avLst/>
              <a:gdLst/>
              <a:ahLst/>
              <a:cxnLst/>
              <a:rect l="l" t="t" r="r" b="b"/>
              <a:pathLst>
                <a:path w="25152" h="33758" extrusionOk="0">
                  <a:moveTo>
                    <a:pt x="834" y="0"/>
                  </a:moveTo>
                  <a:lnTo>
                    <a:pt x="0" y="634"/>
                  </a:lnTo>
                  <a:lnTo>
                    <a:pt x="24318" y="33758"/>
                  </a:lnTo>
                  <a:lnTo>
                    <a:pt x="25151" y="33124"/>
                  </a:lnTo>
                  <a:lnTo>
                    <a:pt x="834" y="0"/>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37" name="Google Shape;1837;p36"/>
            <p:cNvSpPr/>
            <p:nvPr/>
          </p:nvSpPr>
          <p:spPr>
            <a:xfrm>
              <a:off x="8435979" y="1124918"/>
              <a:ext cx="204020" cy="180759"/>
            </a:xfrm>
            <a:custGeom>
              <a:avLst/>
              <a:gdLst/>
              <a:ahLst/>
              <a:cxnLst/>
              <a:rect l="l" t="t" r="r" b="b"/>
              <a:pathLst>
                <a:path w="7306" h="6473" extrusionOk="0">
                  <a:moveTo>
                    <a:pt x="5571" y="1"/>
                  </a:moveTo>
                  <a:lnTo>
                    <a:pt x="1" y="4104"/>
                  </a:lnTo>
                  <a:lnTo>
                    <a:pt x="1535" y="4804"/>
                  </a:lnTo>
                  <a:lnTo>
                    <a:pt x="1769" y="6472"/>
                  </a:lnTo>
                  <a:lnTo>
                    <a:pt x="7306" y="2403"/>
                  </a:lnTo>
                  <a:lnTo>
                    <a:pt x="5571"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38" name="Google Shape;1838;p36"/>
            <p:cNvSpPr/>
            <p:nvPr/>
          </p:nvSpPr>
          <p:spPr>
            <a:xfrm>
              <a:off x="7991662" y="298701"/>
              <a:ext cx="691200" cy="933393"/>
            </a:xfrm>
            <a:custGeom>
              <a:avLst/>
              <a:gdLst/>
              <a:ahLst/>
              <a:cxnLst/>
              <a:rect l="l" t="t" r="r" b="b"/>
              <a:pathLst>
                <a:path w="24752" h="33425" extrusionOk="0">
                  <a:moveTo>
                    <a:pt x="434" y="0"/>
                  </a:moveTo>
                  <a:lnTo>
                    <a:pt x="0" y="300"/>
                  </a:lnTo>
                  <a:lnTo>
                    <a:pt x="24318" y="33424"/>
                  </a:lnTo>
                  <a:lnTo>
                    <a:pt x="24751" y="33090"/>
                  </a:lnTo>
                  <a:lnTo>
                    <a:pt x="434"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39" name="Google Shape;1839;p36"/>
            <p:cNvSpPr/>
            <p:nvPr/>
          </p:nvSpPr>
          <p:spPr>
            <a:xfrm>
              <a:off x="8681179" y="383867"/>
              <a:ext cx="1102926" cy="853276"/>
            </a:xfrm>
            <a:custGeom>
              <a:avLst/>
              <a:gdLst/>
              <a:ahLst/>
              <a:cxnLst/>
              <a:rect l="l" t="t" r="r" b="b"/>
              <a:pathLst>
                <a:path w="39496" h="30556" extrusionOk="0">
                  <a:moveTo>
                    <a:pt x="37528" y="0"/>
                  </a:moveTo>
                  <a:lnTo>
                    <a:pt x="1" y="27520"/>
                  </a:lnTo>
                  <a:lnTo>
                    <a:pt x="2236" y="30556"/>
                  </a:lnTo>
                  <a:lnTo>
                    <a:pt x="38962" y="3603"/>
                  </a:lnTo>
                  <a:cubicBezTo>
                    <a:pt x="39396" y="3269"/>
                    <a:pt x="39496" y="2669"/>
                    <a:pt x="39162" y="2235"/>
                  </a:cubicBezTo>
                  <a:lnTo>
                    <a:pt x="37528"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840" name="Google Shape;1840;p36"/>
          <p:cNvGrpSpPr/>
          <p:nvPr/>
        </p:nvGrpSpPr>
        <p:grpSpPr>
          <a:xfrm rot="495391">
            <a:off x="10718793" y="1295612"/>
            <a:ext cx="2555449" cy="2750133"/>
            <a:chOff x="-700138" y="3808702"/>
            <a:chExt cx="1916655" cy="2062674"/>
          </a:xfrm>
        </p:grpSpPr>
        <p:sp>
          <p:nvSpPr>
            <p:cNvPr id="1841" name="Google Shape;1841;p36"/>
            <p:cNvSpPr/>
            <p:nvPr/>
          </p:nvSpPr>
          <p:spPr>
            <a:xfrm rot="-1128775">
              <a:off x="-425908" y="4068745"/>
              <a:ext cx="1419635" cy="1616920"/>
            </a:xfrm>
            <a:custGeom>
              <a:avLst/>
              <a:gdLst/>
              <a:ahLst/>
              <a:cxnLst/>
              <a:rect l="l" t="t" r="r" b="b"/>
              <a:pathLst>
                <a:path w="39095" h="44528" extrusionOk="0">
                  <a:moveTo>
                    <a:pt x="26633" y="0"/>
                  </a:moveTo>
                  <a:cubicBezTo>
                    <a:pt x="26552" y="0"/>
                    <a:pt x="26469" y="13"/>
                    <a:pt x="26386" y="38"/>
                  </a:cubicBezTo>
                  <a:lnTo>
                    <a:pt x="0" y="8878"/>
                  </a:lnTo>
                  <a:lnTo>
                    <a:pt x="11575" y="43436"/>
                  </a:lnTo>
                  <a:cubicBezTo>
                    <a:pt x="11787" y="44097"/>
                    <a:pt x="12397" y="44528"/>
                    <a:pt x="13057" y="44528"/>
                  </a:cubicBezTo>
                  <a:cubicBezTo>
                    <a:pt x="13229" y="44528"/>
                    <a:pt x="13404" y="44499"/>
                    <a:pt x="13577" y="44437"/>
                  </a:cubicBezTo>
                  <a:lnTo>
                    <a:pt x="38494" y="36097"/>
                  </a:lnTo>
                  <a:cubicBezTo>
                    <a:pt x="38861" y="35964"/>
                    <a:pt x="39095" y="35530"/>
                    <a:pt x="38961" y="35130"/>
                  </a:cubicBezTo>
                  <a:lnTo>
                    <a:pt x="27386" y="538"/>
                  </a:lnTo>
                  <a:cubicBezTo>
                    <a:pt x="27279" y="215"/>
                    <a:pt x="26975" y="0"/>
                    <a:pt x="26633"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42" name="Google Shape;1842;p36"/>
            <p:cNvSpPr/>
            <p:nvPr/>
          </p:nvSpPr>
          <p:spPr>
            <a:xfrm rot="-1128775">
              <a:off x="-474625" y="3993204"/>
              <a:ext cx="1414805" cy="1633006"/>
            </a:xfrm>
            <a:custGeom>
              <a:avLst/>
              <a:gdLst/>
              <a:ahLst/>
              <a:cxnLst/>
              <a:rect l="l" t="t" r="r" b="b"/>
              <a:pathLst>
                <a:path w="38962" h="44971" extrusionOk="0">
                  <a:moveTo>
                    <a:pt x="26500" y="0"/>
                  </a:moveTo>
                  <a:cubicBezTo>
                    <a:pt x="26418" y="0"/>
                    <a:pt x="26335" y="12"/>
                    <a:pt x="26252" y="38"/>
                  </a:cubicBezTo>
                  <a:lnTo>
                    <a:pt x="867" y="8544"/>
                  </a:lnTo>
                  <a:cubicBezTo>
                    <a:pt x="300" y="8744"/>
                    <a:pt x="0" y="9345"/>
                    <a:pt x="200" y="9912"/>
                  </a:cubicBezTo>
                  <a:lnTo>
                    <a:pt x="11942" y="44970"/>
                  </a:lnTo>
                  <a:lnTo>
                    <a:pt x="38327" y="36131"/>
                  </a:lnTo>
                  <a:cubicBezTo>
                    <a:pt x="38761" y="35997"/>
                    <a:pt x="38961" y="35563"/>
                    <a:pt x="38828" y="35163"/>
                  </a:cubicBezTo>
                  <a:lnTo>
                    <a:pt x="27253" y="538"/>
                  </a:lnTo>
                  <a:cubicBezTo>
                    <a:pt x="27145" y="215"/>
                    <a:pt x="26841" y="0"/>
                    <a:pt x="26500"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43" name="Google Shape;1843;p36"/>
            <p:cNvSpPr/>
            <p:nvPr/>
          </p:nvSpPr>
          <p:spPr>
            <a:xfrm rot="-1128775">
              <a:off x="411142" y="5063464"/>
              <a:ext cx="300449" cy="167182"/>
            </a:xfrm>
            <a:custGeom>
              <a:avLst/>
              <a:gdLst/>
              <a:ahLst/>
              <a:cxnLst/>
              <a:rect l="l" t="t" r="r" b="b"/>
              <a:pathLst>
                <a:path w="8274" h="4604" fill="none" extrusionOk="0">
                  <a:moveTo>
                    <a:pt x="835" y="1935"/>
                  </a:moveTo>
                  <a:lnTo>
                    <a:pt x="6539" y="0"/>
                  </a:lnTo>
                  <a:moveTo>
                    <a:pt x="1" y="3202"/>
                  </a:moveTo>
                  <a:lnTo>
                    <a:pt x="7973" y="534"/>
                  </a:lnTo>
                  <a:moveTo>
                    <a:pt x="335" y="4103"/>
                  </a:moveTo>
                  <a:lnTo>
                    <a:pt x="8274" y="1435"/>
                  </a:lnTo>
                  <a:moveTo>
                    <a:pt x="1736" y="4603"/>
                  </a:moveTo>
                  <a:lnTo>
                    <a:pt x="7440" y="2702"/>
                  </a:lnTo>
                </a:path>
              </a:pathLst>
            </a:custGeom>
            <a:noFill/>
            <a:ln w="9525"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44" name="Google Shape;1844;p36"/>
            <p:cNvSpPr/>
            <p:nvPr/>
          </p:nvSpPr>
          <p:spPr>
            <a:xfrm rot="-1128775">
              <a:off x="206184" y="5200882"/>
              <a:ext cx="918160" cy="352049"/>
            </a:xfrm>
            <a:custGeom>
              <a:avLst/>
              <a:gdLst/>
              <a:ahLst/>
              <a:cxnLst/>
              <a:rect l="l" t="t" r="r" b="b"/>
              <a:pathLst>
                <a:path w="25285" h="9695" extrusionOk="0">
                  <a:moveTo>
                    <a:pt x="24884" y="1"/>
                  </a:moveTo>
                  <a:lnTo>
                    <a:pt x="0" y="8340"/>
                  </a:lnTo>
                  <a:lnTo>
                    <a:pt x="267" y="9107"/>
                  </a:lnTo>
                  <a:cubicBezTo>
                    <a:pt x="371" y="9473"/>
                    <a:pt x="700" y="9695"/>
                    <a:pt x="1061" y="9695"/>
                  </a:cubicBezTo>
                  <a:cubicBezTo>
                    <a:pt x="1162" y="9695"/>
                    <a:pt x="1266" y="9678"/>
                    <a:pt x="1368" y="9641"/>
                  </a:cubicBezTo>
                  <a:lnTo>
                    <a:pt x="24618" y="1869"/>
                  </a:lnTo>
                  <a:cubicBezTo>
                    <a:pt x="25051" y="1736"/>
                    <a:pt x="25285" y="1235"/>
                    <a:pt x="25151" y="835"/>
                  </a:cubicBezTo>
                  <a:lnTo>
                    <a:pt x="24884"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45" name="Google Shape;1845;p36"/>
            <p:cNvSpPr/>
            <p:nvPr/>
          </p:nvSpPr>
          <p:spPr>
            <a:xfrm rot="-1128775">
              <a:off x="-404925" y="4413984"/>
              <a:ext cx="539022" cy="1345775"/>
            </a:xfrm>
            <a:custGeom>
              <a:avLst/>
              <a:gdLst/>
              <a:ahLst/>
              <a:cxnLst/>
              <a:rect l="l" t="t" r="r" b="b"/>
              <a:pathLst>
                <a:path w="14844" h="37061" extrusionOk="0">
                  <a:moveTo>
                    <a:pt x="2769" y="0"/>
                  </a:moveTo>
                  <a:lnTo>
                    <a:pt x="867" y="634"/>
                  </a:lnTo>
                  <a:cubicBezTo>
                    <a:pt x="300" y="834"/>
                    <a:pt x="0" y="1435"/>
                    <a:pt x="200" y="2002"/>
                  </a:cubicBezTo>
                  <a:lnTo>
                    <a:pt x="11942" y="37060"/>
                  </a:lnTo>
                  <a:lnTo>
                    <a:pt x="14844" y="36093"/>
                  </a:lnTo>
                  <a:lnTo>
                    <a:pt x="2769" y="0"/>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46" name="Google Shape;1846;p36"/>
            <p:cNvSpPr/>
            <p:nvPr/>
          </p:nvSpPr>
          <p:spPr>
            <a:xfrm rot="-1128775">
              <a:off x="-276077" y="4234377"/>
              <a:ext cx="661395" cy="495483"/>
            </a:xfrm>
            <a:custGeom>
              <a:avLst/>
              <a:gdLst/>
              <a:ahLst/>
              <a:cxnLst/>
              <a:rect l="l" t="t" r="r" b="b"/>
              <a:pathLst>
                <a:path w="18214" h="13645" fill="none" extrusionOk="0">
                  <a:moveTo>
                    <a:pt x="18214" y="7373"/>
                  </a:moveTo>
                  <a:lnTo>
                    <a:pt x="16045" y="935"/>
                  </a:lnTo>
                  <a:cubicBezTo>
                    <a:pt x="15278" y="1202"/>
                    <a:pt x="14444" y="802"/>
                    <a:pt x="14177" y="1"/>
                  </a:cubicBezTo>
                  <a:lnTo>
                    <a:pt x="935" y="4437"/>
                  </a:lnTo>
                  <a:cubicBezTo>
                    <a:pt x="1201" y="5205"/>
                    <a:pt x="801" y="6039"/>
                    <a:pt x="1" y="6305"/>
                  </a:cubicBezTo>
                  <a:lnTo>
                    <a:pt x="2169" y="12743"/>
                  </a:lnTo>
                  <a:cubicBezTo>
                    <a:pt x="2936" y="12477"/>
                    <a:pt x="3770" y="12877"/>
                    <a:pt x="4037" y="13644"/>
                  </a:cubicBezTo>
                  <a:lnTo>
                    <a:pt x="17280" y="9241"/>
                  </a:lnTo>
                  <a:cubicBezTo>
                    <a:pt x="17013" y="8440"/>
                    <a:pt x="17413" y="7606"/>
                    <a:pt x="18214" y="7373"/>
                  </a:cubicBezTo>
                  <a:close/>
                </a:path>
              </a:pathLst>
            </a:custGeom>
            <a:noFill/>
            <a:ln w="19050"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47" name="Google Shape;1847;p36"/>
            <p:cNvSpPr/>
            <p:nvPr/>
          </p:nvSpPr>
          <p:spPr>
            <a:xfrm rot="-1128775">
              <a:off x="201603" y="5203043"/>
              <a:ext cx="909699" cy="322237"/>
            </a:xfrm>
            <a:custGeom>
              <a:avLst/>
              <a:gdLst/>
              <a:ahLst/>
              <a:cxnLst/>
              <a:rect l="l" t="t" r="r" b="b"/>
              <a:pathLst>
                <a:path w="25052" h="8874" extrusionOk="0">
                  <a:moveTo>
                    <a:pt x="24884" y="1"/>
                  </a:moveTo>
                  <a:lnTo>
                    <a:pt x="0" y="8340"/>
                  </a:lnTo>
                  <a:lnTo>
                    <a:pt x="200" y="8874"/>
                  </a:lnTo>
                  <a:lnTo>
                    <a:pt x="25051" y="568"/>
                  </a:lnTo>
                  <a:lnTo>
                    <a:pt x="24884"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48" name="Google Shape;1848;p36"/>
            <p:cNvSpPr/>
            <p:nvPr/>
          </p:nvSpPr>
          <p:spPr>
            <a:xfrm rot="-1128775">
              <a:off x="222822" y="5233880"/>
              <a:ext cx="902437" cy="311343"/>
            </a:xfrm>
            <a:custGeom>
              <a:avLst/>
              <a:gdLst/>
              <a:ahLst/>
              <a:cxnLst/>
              <a:rect l="l" t="t" r="r" b="b"/>
              <a:pathLst>
                <a:path w="24852" h="8574" extrusionOk="0">
                  <a:moveTo>
                    <a:pt x="24852" y="0"/>
                  </a:moveTo>
                  <a:lnTo>
                    <a:pt x="1" y="8340"/>
                  </a:lnTo>
                  <a:cubicBezTo>
                    <a:pt x="34" y="8406"/>
                    <a:pt x="134" y="8506"/>
                    <a:pt x="201" y="8573"/>
                  </a:cubicBezTo>
                  <a:lnTo>
                    <a:pt x="24818" y="334"/>
                  </a:lnTo>
                  <a:cubicBezTo>
                    <a:pt x="24852" y="200"/>
                    <a:pt x="24852" y="100"/>
                    <a:pt x="2485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49" name="Google Shape;1849;p36"/>
            <p:cNvSpPr/>
            <p:nvPr/>
          </p:nvSpPr>
          <p:spPr>
            <a:xfrm rot="-1128775">
              <a:off x="421575" y="5546080"/>
              <a:ext cx="96954" cy="205964"/>
            </a:xfrm>
            <a:custGeom>
              <a:avLst/>
              <a:gdLst/>
              <a:ahLst/>
              <a:cxnLst/>
              <a:rect l="l" t="t" r="r" b="b"/>
              <a:pathLst>
                <a:path w="2670" h="5672" extrusionOk="0">
                  <a:moveTo>
                    <a:pt x="901" y="1"/>
                  </a:moveTo>
                  <a:lnTo>
                    <a:pt x="1" y="301"/>
                  </a:lnTo>
                  <a:lnTo>
                    <a:pt x="1769" y="5672"/>
                  </a:lnTo>
                  <a:lnTo>
                    <a:pt x="2002" y="4871"/>
                  </a:lnTo>
                  <a:lnTo>
                    <a:pt x="2669" y="5371"/>
                  </a:lnTo>
                  <a:lnTo>
                    <a:pt x="901" y="1"/>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850" name="Google Shape;1850;p36"/>
          <p:cNvGrpSpPr/>
          <p:nvPr/>
        </p:nvGrpSpPr>
        <p:grpSpPr>
          <a:xfrm rot="1625577">
            <a:off x="-979486" y="4642620"/>
            <a:ext cx="2414459" cy="2495501"/>
            <a:chOff x="334100" y="971800"/>
            <a:chExt cx="1810984" cy="1871771"/>
          </a:xfrm>
        </p:grpSpPr>
        <p:sp>
          <p:nvSpPr>
            <p:cNvPr id="1851" name="Google Shape;1851;p36"/>
            <p:cNvSpPr/>
            <p:nvPr/>
          </p:nvSpPr>
          <p:spPr>
            <a:xfrm>
              <a:off x="341909" y="971800"/>
              <a:ext cx="1803175" cy="1871771"/>
            </a:xfrm>
            <a:custGeom>
              <a:avLst/>
              <a:gdLst/>
              <a:ahLst/>
              <a:cxnLst/>
              <a:rect l="l" t="t" r="r" b="b"/>
              <a:pathLst>
                <a:path w="88903" h="92285" extrusionOk="0">
                  <a:moveTo>
                    <a:pt x="44583" y="1"/>
                  </a:moveTo>
                  <a:cubicBezTo>
                    <a:pt x="44328" y="1"/>
                    <a:pt x="44071" y="83"/>
                    <a:pt x="43849" y="252"/>
                  </a:cubicBezTo>
                  <a:lnTo>
                    <a:pt x="0" y="33408"/>
                  </a:lnTo>
                  <a:lnTo>
                    <a:pt x="43131" y="91437"/>
                  </a:lnTo>
                  <a:cubicBezTo>
                    <a:pt x="43514" y="91989"/>
                    <a:pt x="44136" y="92284"/>
                    <a:pt x="44766" y="92284"/>
                  </a:cubicBezTo>
                  <a:cubicBezTo>
                    <a:pt x="45190" y="92284"/>
                    <a:pt x="45617" y="92151"/>
                    <a:pt x="45977" y="91873"/>
                  </a:cubicBezTo>
                  <a:lnTo>
                    <a:pt x="88261" y="59204"/>
                  </a:lnTo>
                  <a:cubicBezTo>
                    <a:pt x="88800" y="58794"/>
                    <a:pt x="88903" y="58050"/>
                    <a:pt x="88492" y="57512"/>
                  </a:cubicBezTo>
                  <a:lnTo>
                    <a:pt x="45541" y="483"/>
                  </a:lnTo>
                  <a:cubicBezTo>
                    <a:pt x="45300" y="167"/>
                    <a:pt x="44944" y="1"/>
                    <a:pt x="4458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52" name="Google Shape;1852;p36"/>
            <p:cNvSpPr/>
            <p:nvPr/>
          </p:nvSpPr>
          <p:spPr>
            <a:xfrm>
              <a:off x="336189" y="976911"/>
              <a:ext cx="1795894" cy="1820273"/>
            </a:xfrm>
            <a:custGeom>
              <a:avLst/>
              <a:gdLst/>
              <a:ahLst/>
              <a:cxnLst/>
              <a:rect l="l" t="t" r="r" b="b"/>
              <a:pathLst>
                <a:path w="88544" h="89746" extrusionOk="0">
                  <a:moveTo>
                    <a:pt x="44131" y="0"/>
                  </a:moveTo>
                  <a:lnTo>
                    <a:pt x="0" y="33258"/>
                  </a:lnTo>
                  <a:lnTo>
                    <a:pt x="46208" y="89415"/>
                  </a:lnTo>
                  <a:cubicBezTo>
                    <a:pt x="46378" y="89632"/>
                    <a:pt x="46632" y="89746"/>
                    <a:pt x="46886" y="89746"/>
                  </a:cubicBezTo>
                  <a:cubicBezTo>
                    <a:pt x="47053" y="89746"/>
                    <a:pt x="47219" y="89697"/>
                    <a:pt x="47362" y="89595"/>
                  </a:cubicBezTo>
                  <a:lnTo>
                    <a:pt x="88543" y="58952"/>
                  </a:lnTo>
                  <a:lnTo>
                    <a:pt x="44131"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1853" name="Google Shape;1853;p36"/>
            <p:cNvGrpSpPr/>
            <p:nvPr/>
          </p:nvGrpSpPr>
          <p:grpSpPr>
            <a:xfrm>
              <a:off x="1214129" y="978980"/>
              <a:ext cx="913828" cy="1211839"/>
              <a:chOff x="1214129" y="978980"/>
              <a:chExt cx="913828" cy="1211839"/>
            </a:xfrm>
          </p:grpSpPr>
          <p:sp>
            <p:nvSpPr>
              <p:cNvPr id="1854" name="Google Shape;1854;p36"/>
              <p:cNvSpPr/>
              <p:nvPr/>
            </p:nvSpPr>
            <p:spPr>
              <a:xfrm>
                <a:off x="1222973" y="978980"/>
                <a:ext cx="904985" cy="1199365"/>
              </a:xfrm>
              <a:custGeom>
                <a:avLst/>
                <a:gdLst/>
                <a:ahLst/>
                <a:cxnLst/>
                <a:rect l="l" t="t" r="r" b="b"/>
                <a:pathLst>
                  <a:path w="44619" h="59133" extrusionOk="0">
                    <a:moveTo>
                      <a:pt x="206" y="1"/>
                    </a:moveTo>
                    <a:lnTo>
                      <a:pt x="1" y="129"/>
                    </a:lnTo>
                    <a:lnTo>
                      <a:pt x="44439" y="59132"/>
                    </a:lnTo>
                    <a:lnTo>
                      <a:pt x="44618" y="58978"/>
                    </a:lnTo>
                    <a:lnTo>
                      <a:pt x="206"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55" name="Google Shape;1855;p36"/>
              <p:cNvSpPr/>
              <p:nvPr/>
            </p:nvSpPr>
            <p:spPr>
              <a:xfrm>
                <a:off x="1214129" y="991475"/>
                <a:ext cx="904985" cy="1199345"/>
              </a:xfrm>
              <a:custGeom>
                <a:avLst/>
                <a:gdLst/>
                <a:ahLst/>
                <a:cxnLst/>
                <a:rect l="l" t="t" r="r" b="b"/>
                <a:pathLst>
                  <a:path w="44619" h="59132" extrusionOk="0">
                    <a:moveTo>
                      <a:pt x="206" y="0"/>
                    </a:moveTo>
                    <a:lnTo>
                      <a:pt x="1" y="154"/>
                    </a:lnTo>
                    <a:lnTo>
                      <a:pt x="44439" y="59132"/>
                    </a:lnTo>
                    <a:lnTo>
                      <a:pt x="44618" y="59003"/>
                    </a:lnTo>
                    <a:lnTo>
                      <a:pt x="206"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1856" name="Google Shape;1856;p36"/>
            <p:cNvSpPr/>
            <p:nvPr/>
          </p:nvSpPr>
          <p:spPr>
            <a:xfrm>
              <a:off x="334100" y="1004578"/>
              <a:ext cx="1741293" cy="1810882"/>
            </a:xfrm>
            <a:custGeom>
              <a:avLst/>
              <a:gdLst/>
              <a:ahLst/>
              <a:cxnLst/>
              <a:rect l="l" t="t" r="r" b="b"/>
              <a:pathLst>
                <a:path w="85852" h="89283" extrusionOk="0">
                  <a:moveTo>
                    <a:pt x="42828" y="0"/>
                  </a:moveTo>
                  <a:cubicBezTo>
                    <a:pt x="42573" y="0"/>
                    <a:pt x="42317" y="82"/>
                    <a:pt x="42106" y="252"/>
                  </a:cubicBezTo>
                  <a:lnTo>
                    <a:pt x="1" y="31946"/>
                  </a:lnTo>
                  <a:lnTo>
                    <a:pt x="43131" y="89282"/>
                  </a:lnTo>
                  <a:lnTo>
                    <a:pt x="85210" y="57588"/>
                  </a:lnTo>
                  <a:cubicBezTo>
                    <a:pt x="85749" y="57178"/>
                    <a:pt x="85851" y="56409"/>
                    <a:pt x="85441" y="55870"/>
                  </a:cubicBezTo>
                  <a:lnTo>
                    <a:pt x="43798" y="482"/>
                  </a:lnTo>
                  <a:cubicBezTo>
                    <a:pt x="43557" y="166"/>
                    <a:pt x="43192" y="0"/>
                    <a:pt x="42828"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57" name="Google Shape;1857;p36"/>
            <p:cNvSpPr/>
            <p:nvPr/>
          </p:nvSpPr>
          <p:spPr>
            <a:xfrm>
              <a:off x="373105" y="1605205"/>
              <a:ext cx="899265" cy="1180097"/>
            </a:xfrm>
            <a:custGeom>
              <a:avLst/>
              <a:gdLst/>
              <a:ahLst/>
              <a:cxnLst/>
              <a:rect l="l" t="t" r="r" b="b"/>
              <a:pathLst>
                <a:path w="44337" h="58183" extrusionOk="0">
                  <a:moveTo>
                    <a:pt x="1155" y="0"/>
                  </a:moveTo>
                  <a:lnTo>
                    <a:pt x="1" y="872"/>
                  </a:lnTo>
                  <a:lnTo>
                    <a:pt x="43157" y="58183"/>
                  </a:lnTo>
                  <a:lnTo>
                    <a:pt x="44337" y="57311"/>
                  </a:lnTo>
                  <a:lnTo>
                    <a:pt x="1155"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58" name="Google Shape;1858;p36"/>
            <p:cNvSpPr/>
            <p:nvPr/>
          </p:nvSpPr>
          <p:spPr>
            <a:xfrm>
              <a:off x="762685" y="1424197"/>
              <a:ext cx="916931" cy="993396"/>
            </a:xfrm>
            <a:custGeom>
              <a:avLst/>
              <a:gdLst/>
              <a:ahLst/>
              <a:cxnLst/>
              <a:rect l="l" t="t" r="r" b="b"/>
              <a:pathLst>
                <a:path w="45208" h="48978" extrusionOk="0">
                  <a:moveTo>
                    <a:pt x="19206" y="1"/>
                  </a:moveTo>
                  <a:lnTo>
                    <a:pt x="0" y="14463"/>
                  </a:lnTo>
                  <a:lnTo>
                    <a:pt x="26001" y="48978"/>
                  </a:lnTo>
                  <a:lnTo>
                    <a:pt x="45208" y="34515"/>
                  </a:lnTo>
                  <a:lnTo>
                    <a:pt x="19206" y="1"/>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859" name="Google Shape;1859;p36"/>
          <p:cNvGrpSpPr/>
          <p:nvPr/>
        </p:nvGrpSpPr>
        <p:grpSpPr>
          <a:xfrm rot="-6973059">
            <a:off x="9888624" y="4955219"/>
            <a:ext cx="2156433" cy="3288100"/>
            <a:chOff x="7518282" y="2373612"/>
            <a:chExt cx="1544209" cy="2355088"/>
          </a:xfrm>
        </p:grpSpPr>
        <p:sp>
          <p:nvSpPr>
            <p:cNvPr id="1860" name="Google Shape;1860;p36"/>
            <p:cNvSpPr/>
            <p:nvPr/>
          </p:nvSpPr>
          <p:spPr>
            <a:xfrm rot="718822">
              <a:off x="7689615" y="3249120"/>
              <a:ext cx="1111866" cy="1379201"/>
            </a:xfrm>
            <a:custGeom>
              <a:avLst/>
              <a:gdLst/>
              <a:ahLst/>
              <a:cxnLst/>
              <a:rect l="l" t="t" r="r" b="b"/>
              <a:pathLst>
                <a:path w="48158" h="59737" extrusionOk="0">
                  <a:moveTo>
                    <a:pt x="39340" y="1"/>
                  </a:moveTo>
                  <a:cubicBezTo>
                    <a:pt x="38303" y="1"/>
                    <a:pt x="37263" y="153"/>
                    <a:pt x="36285" y="451"/>
                  </a:cubicBezTo>
                  <a:cubicBezTo>
                    <a:pt x="32695" y="1579"/>
                    <a:pt x="29823" y="4272"/>
                    <a:pt x="27259" y="7016"/>
                  </a:cubicBezTo>
                  <a:cubicBezTo>
                    <a:pt x="20361" y="14401"/>
                    <a:pt x="14874" y="22940"/>
                    <a:pt x="10489" y="32043"/>
                  </a:cubicBezTo>
                  <a:cubicBezTo>
                    <a:pt x="8976" y="35197"/>
                    <a:pt x="7591" y="37427"/>
                    <a:pt x="5873" y="40505"/>
                  </a:cubicBezTo>
                  <a:cubicBezTo>
                    <a:pt x="2185" y="47138"/>
                    <a:pt x="1874" y="57072"/>
                    <a:pt x="8" y="59727"/>
                  </a:cubicBezTo>
                  <a:lnTo>
                    <a:pt x="8" y="59727"/>
                  </a:lnTo>
                  <a:cubicBezTo>
                    <a:pt x="9880" y="45729"/>
                    <a:pt x="25415" y="30630"/>
                    <a:pt x="38721" y="19888"/>
                  </a:cubicBezTo>
                  <a:cubicBezTo>
                    <a:pt x="41311" y="17811"/>
                    <a:pt x="44029" y="15708"/>
                    <a:pt x="45773" y="12888"/>
                  </a:cubicBezTo>
                  <a:cubicBezTo>
                    <a:pt x="47542" y="10041"/>
                    <a:pt x="48157" y="6246"/>
                    <a:pt x="46388" y="3426"/>
                  </a:cubicBezTo>
                  <a:cubicBezTo>
                    <a:pt x="44910" y="1106"/>
                    <a:pt x="42136" y="1"/>
                    <a:pt x="39340" y="1"/>
                  </a:cubicBezTo>
                  <a:close/>
                  <a:moveTo>
                    <a:pt x="8" y="59727"/>
                  </a:moveTo>
                  <a:lnTo>
                    <a:pt x="8" y="59727"/>
                  </a:lnTo>
                  <a:cubicBezTo>
                    <a:pt x="5" y="59730"/>
                    <a:pt x="3" y="59733"/>
                    <a:pt x="1" y="59736"/>
                  </a:cubicBezTo>
                  <a:lnTo>
                    <a:pt x="1" y="59736"/>
                  </a:lnTo>
                  <a:cubicBezTo>
                    <a:pt x="3" y="59733"/>
                    <a:pt x="5" y="59730"/>
                    <a:pt x="8" y="59727"/>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61" name="Google Shape;1861;p36"/>
            <p:cNvSpPr/>
            <p:nvPr/>
          </p:nvSpPr>
          <p:spPr>
            <a:xfrm rot="718822">
              <a:off x="7649292" y="3211149"/>
              <a:ext cx="1111843" cy="1378947"/>
            </a:xfrm>
            <a:custGeom>
              <a:avLst/>
              <a:gdLst/>
              <a:ahLst/>
              <a:cxnLst/>
              <a:rect l="l" t="t" r="r" b="b"/>
              <a:pathLst>
                <a:path w="48157" h="59726" extrusionOk="0">
                  <a:moveTo>
                    <a:pt x="39365" y="0"/>
                  </a:moveTo>
                  <a:cubicBezTo>
                    <a:pt x="38317" y="0"/>
                    <a:pt x="37267" y="157"/>
                    <a:pt x="36285" y="466"/>
                  </a:cubicBezTo>
                  <a:cubicBezTo>
                    <a:pt x="32695" y="1569"/>
                    <a:pt x="29823" y="4261"/>
                    <a:pt x="27258" y="7005"/>
                  </a:cubicBezTo>
                  <a:cubicBezTo>
                    <a:pt x="20361" y="14390"/>
                    <a:pt x="14873" y="22929"/>
                    <a:pt x="10488" y="32032"/>
                  </a:cubicBezTo>
                  <a:cubicBezTo>
                    <a:pt x="8975" y="35186"/>
                    <a:pt x="7591" y="37417"/>
                    <a:pt x="5873" y="40494"/>
                  </a:cubicBezTo>
                  <a:cubicBezTo>
                    <a:pt x="2180" y="47161"/>
                    <a:pt x="1872" y="57085"/>
                    <a:pt x="1" y="59726"/>
                  </a:cubicBezTo>
                  <a:lnTo>
                    <a:pt x="1" y="59726"/>
                  </a:lnTo>
                  <a:cubicBezTo>
                    <a:pt x="9873" y="45751"/>
                    <a:pt x="25412" y="30622"/>
                    <a:pt x="38721" y="19878"/>
                  </a:cubicBezTo>
                  <a:cubicBezTo>
                    <a:pt x="41310" y="17801"/>
                    <a:pt x="44029" y="15698"/>
                    <a:pt x="45772" y="12877"/>
                  </a:cubicBezTo>
                  <a:cubicBezTo>
                    <a:pt x="47542" y="10031"/>
                    <a:pt x="48157" y="6236"/>
                    <a:pt x="46362" y="3415"/>
                  </a:cubicBezTo>
                  <a:cubicBezTo>
                    <a:pt x="44909" y="1106"/>
                    <a:pt x="42145" y="0"/>
                    <a:pt x="3936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62" name="Google Shape;1862;p36"/>
            <p:cNvSpPr/>
            <p:nvPr/>
          </p:nvSpPr>
          <p:spPr>
            <a:xfrm rot="718822">
              <a:off x="8428587" y="3328473"/>
              <a:ext cx="409048" cy="200495"/>
            </a:xfrm>
            <a:custGeom>
              <a:avLst/>
              <a:gdLst/>
              <a:ahLst/>
              <a:cxnLst/>
              <a:rect l="l" t="t" r="r" b="b"/>
              <a:pathLst>
                <a:path w="17717" h="8684" extrusionOk="0">
                  <a:moveTo>
                    <a:pt x="13244" y="85"/>
                  </a:moveTo>
                  <a:cubicBezTo>
                    <a:pt x="13109" y="85"/>
                    <a:pt x="12983" y="218"/>
                    <a:pt x="13050" y="351"/>
                  </a:cubicBezTo>
                  <a:cubicBezTo>
                    <a:pt x="13050" y="377"/>
                    <a:pt x="13075" y="403"/>
                    <a:pt x="13101" y="428"/>
                  </a:cubicBezTo>
                  <a:cubicBezTo>
                    <a:pt x="13139" y="454"/>
                    <a:pt x="13184" y="467"/>
                    <a:pt x="13229" y="467"/>
                  </a:cubicBezTo>
                  <a:cubicBezTo>
                    <a:pt x="13274" y="467"/>
                    <a:pt x="13319" y="454"/>
                    <a:pt x="13357" y="428"/>
                  </a:cubicBezTo>
                  <a:cubicBezTo>
                    <a:pt x="13511" y="351"/>
                    <a:pt x="13460" y="146"/>
                    <a:pt x="13306" y="95"/>
                  </a:cubicBezTo>
                  <a:cubicBezTo>
                    <a:pt x="13285" y="88"/>
                    <a:pt x="13264" y="85"/>
                    <a:pt x="13244" y="85"/>
                  </a:cubicBezTo>
                  <a:close/>
                  <a:moveTo>
                    <a:pt x="9983" y="0"/>
                  </a:moveTo>
                  <a:cubicBezTo>
                    <a:pt x="9903" y="0"/>
                    <a:pt x="9827" y="28"/>
                    <a:pt x="9767" y="95"/>
                  </a:cubicBezTo>
                  <a:cubicBezTo>
                    <a:pt x="9742" y="121"/>
                    <a:pt x="9716" y="172"/>
                    <a:pt x="9690" y="223"/>
                  </a:cubicBezTo>
                  <a:cubicBezTo>
                    <a:pt x="9639" y="403"/>
                    <a:pt x="9690" y="582"/>
                    <a:pt x="9844" y="685"/>
                  </a:cubicBezTo>
                  <a:cubicBezTo>
                    <a:pt x="9910" y="731"/>
                    <a:pt x="9982" y="752"/>
                    <a:pt x="10050" y="752"/>
                  </a:cubicBezTo>
                  <a:cubicBezTo>
                    <a:pt x="10249" y="752"/>
                    <a:pt x="10428" y="580"/>
                    <a:pt x="10408" y="351"/>
                  </a:cubicBezTo>
                  <a:cubicBezTo>
                    <a:pt x="10390" y="169"/>
                    <a:pt x="10178" y="0"/>
                    <a:pt x="9983" y="0"/>
                  </a:cubicBezTo>
                  <a:close/>
                  <a:moveTo>
                    <a:pt x="7556" y="654"/>
                  </a:moveTo>
                  <a:cubicBezTo>
                    <a:pt x="7486" y="654"/>
                    <a:pt x="7412" y="721"/>
                    <a:pt x="7434" y="787"/>
                  </a:cubicBezTo>
                  <a:lnTo>
                    <a:pt x="7434" y="813"/>
                  </a:lnTo>
                  <a:cubicBezTo>
                    <a:pt x="7460" y="839"/>
                    <a:pt x="7460" y="839"/>
                    <a:pt x="7460" y="839"/>
                  </a:cubicBezTo>
                  <a:cubicBezTo>
                    <a:pt x="7485" y="864"/>
                    <a:pt x="7517" y="877"/>
                    <a:pt x="7546" y="877"/>
                  </a:cubicBezTo>
                  <a:cubicBezTo>
                    <a:pt x="7575" y="877"/>
                    <a:pt x="7601" y="864"/>
                    <a:pt x="7613" y="839"/>
                  </a:cubicBezTo>
                  <a:cubicBezTo>
                    <a:pt x="7690" y="787"/>
                    <a:pt x="7690" y="685"/>
                    <a:pt x="7588" y="659"/>
                  </a:cubicBezTo>
                  <a:cubicBezTo>
                    <a:pt x="7578" y="656"/>
                    <a:pt x="7567" y="654"/>
                    <a:pt x="7556" y="654"/>
                  </a:cubicBezTo>
                  <a:close/>
                  <a:moveTo>
                    <a:pt x="12799" y="1638"/>
                  </a:moveTo>
                  <a:cubicBezTo>
                    <a:pt x="12396" y="1638"/>
                    <a:pt x="11973" y="2067"/>
                    <a:pt x="12178" y="2454"/>
                  </a:cubicBezTo>
                  <a:lnTo>
                    <a:pt x="12152" y="2454"/>
                  </a:lnTo>
                  <a:cubicBezTo>
                    <a:pt x="12203" y="2531"/>
                    <a:pt x="12255" y="2582"/>
                    <a:pt x="12306" y="2634"/>
                  </a:cubicBezTo>
                  <a:cubicBezTo>
                    <a:pt x="12435" y="2734"/>
                    <a:pt x="12595" y="2786"/>
                    <a:pt x="12756" y="2786"/>
                  </a:cubicBezTo>
                  <a:cubicBezTo>
                    <a:pt x="12885" y="2786"/>
                    <a:pt x="13013" y="2753"/>
                    <a:pt x="13127" y="2685"/>
                  </a:cubicBezTo>
                  <a:cubicBezTo>
                    <a:pt x="13511" y="2403"/>
                    <a:pt x="13409" y="1787"/>
                    <a:pt x="12947" y="1659"/>
                  </a:cubicBezTo>
                  <a:cubicBezTo>
                    <a:pt x="12899" y="1645"/>
                    <a:pt x="12849" y="1638"/>
                    <a:pt x="12799" y="1638"/>
                  </a:cubicBezTo>
                  <a:close/>
                  <a:moveTo>
                    <a:pt x="6278" y="2155"/>
                  </a:moveTo>
                  <a:cubicBezTo>
                    <a:pt x="6196" y="2155"/>
                    <a:pt x="6115" y="2183"/>
                    <a:pt x="6049" y="2249"/>
                  </a:cubicBezTo>
                  <a:lnTo>
                    <a:pt x="6075" y="2249"/>
                  </a:lnTo>
                  <a:cubicBezTo>
                    <a:pt x="6049" y="2275"/>
                    <a:pt x="6024" y="2326"/>
                    <a:pt x="5998" y="2377"/>
                  </a:cubicBezTo>
                  <a:cubicBezTo>
                    <a:pt x="5947" y="2557"/>
                    <a:pt x="5998" y="2736"/>
                    <a:pt x="6152" y="2839"/>
                  </a:cubicBezTo>
                  <a:cubicBezTo>
                    <a:pt x="6212" y="2886"/>
                    <a:pt x="6279" y="2906"/>
                    <a:pt x="6345" y="2906"/>
                  </a:cubicBezTo>
                  <a:cubicBezTo>
                    <a:pt x="6532" y="2906"/>
                    <a:pt x="6709" y="2740"/>
                    <a:pt x="6690" y="2531"/>
                  </a:cubicBezTo>
                  <a:cubicBezTo>
                    <a:pt x="6690" y="2330"/>
                    <a:pt x="6481" y="2155"/>
                    <a:pt x="6278" y="2155"/>
                  </a:cubicBezTo>
                  <a:close/>
                  <a:moveTo>
                    <a:pt x="15296" y="2488"/>
                  </a:moveTo>
                  <a:cubicBezTo>
                    <a:pt x="15012" y="2488"/>
                    <a:pt x="14712" y="2798"/>
                    <a:pt x="14870" y="3070"/>
                  </a:cubicBezTo>
                  <a:cubicBezTo>
                    <a:pt x="14896" y="3121"/>
                    <a:pt x="14922" y="3146"/>
                    <a:pt x="14947" y="3198"/>
                  </a:cubicBezTo>
                  <a:cubicBezTo>
                    <a:pt x="15046" y="3268"/>
                    <a:pt x="15152" y="3308"/>
                    <a:pt x="15258" y="3308"/>
                  </a:cubicBezTo>
                  <a:cubicBezTo>
                    <a:pt x="15344" y="3308"/>
                    <a:pt x="15430" y="3281"/>
                    <a:pt x="15511" y="3223"/>
                  </a:cubicBezTo>
                  <a:cubicBezTo>
                    <a:pt x="15793" y="3044"/>
                    <a:pt x="15716" y="2608"/>
                    <a:pt x="15409" y="2505"/>
                  </a:cubicBezTo>
                  <a:cubicBezTo>
                    <a:pt x="15372" y="2493"/>
                    <a:pt x="15334" y="2488"/>
                    <a:pt x="15296" y="2488"/>
                  </a:cubicBezTo>
                  <a:close/>
                  <a:moveTo>
                    <a:pt x="3455" y="3035"/>
                  </a:moveTo>
                  <a:cubicBezTo>
                    <a:pt x="3318" y="3035"/>
                    <a:pt x="3186" y="3190"/>
                    <a:pt x="3254" y="3326"/>
                  </a:cubicBezTo>
                  <a:cubicBezTo>
                    <a:pt x="3254" y="3352"/>
                    <a:pt x="3280" y="3352"/>
                    <a:pt x="3306" y="3377"/>
                  </a:cubicBezTo>
                  <a:cubicBezTo>
                    <a:pt x="3348" y="3420"/>
                    <a:pt x="3398" y="3439"/>
                    <a:pt x="3447" y="3439"/>
                  </a:cubicBezTo>
                  <a:cubicBezTo>
                    <a:pt x="3488" y="3439"/>
                    <a:pt x="3527" y="3426"/>
                    <a:pt x="3562" y="3403"/>
                  </a:cubicBezTo>
                  <a:cubicBezTo>
                    <a:pt x="3690" y="3300"/>
                    <a:pt x="3665" y="3095"/>
                    <a:pt x="3511" y="3044"/>
                  </a:cubicBezTo>
                  <a:cubicBezTo>
                    <a:pt x="3492" y="3038"/>
                    <a:pt x="3474" y="3035"/>
                    <a:pt x="3455" y="3035"/>
                  </a:cubicBezTo>
                  <a:close/>
                  <a:moveTo>
                    <a:pt x="10101" y="2744"/>
                  </a:moveTo>
                  <a:cubicBezTo>
                    <a:pt x="10028" y="2744"/>
                    <a:pt x="9956" y="2766"/>
                    <a:pt x="9894" y="2817"/>
                  </a:cubicBezTo>
                  <a:lnTo>
                    <a:pt x="9894" y="2817"/>
                  </a:lnTo>
                  <a:cubicBezTo>
                    <a:pt x="9894" y="2816"/>
                    <a:pt x="9895" y="2815"/>
                    <a:pt x="9896" y="2813"/>
                  </a:cubicBezTo>
                  <a:lnTo>
                    <a:pt x="9896" y="2813"/>
                  </a:lnTo>
                  <a:lnTo>
                    <a:pt x="9870" y="2839"/>
                  </a:lnTo>
                  <a:cubicBezTo>
                    <a:pt x="9878" y="2831"/>
                    <a:pt x="9886" y="2824"/>
                    <a:pt x="9894" y="2817"/>
                  </a:cubicBezTo>
                  <a:lnTo>
                    <a:pt x="9894" y="2817"/>
                  </a:lnTo>
                  <a:cubicBezTo>
                    <a:pt x="9869" y="2867"/>
                    <a:pt x="9844" y="2916"/>
                    <a:pt x="9819" y="2941"/>
                  </a:cubicBezTo>
                  <a:cubicBezTo>
                    <a:pt x="9767" y="3121"/>
                    <a:pt x="9819" y="3300"/>
                    <a:pt x="9973" y="3429"/>
                  </a:cubicBezTo>
                  <a:cubicBezTo>
                    <a:pt x="10030" y="3467"/>
                    <a:pt x="10094" y="3485"/>
                    <a:pt x="10158" y="3485"/>
                  </a:cubicBezTo>
                  <a:cubicBezTo>
                    <a:pt x="10348" y="3485"/>
                    <a:pt x="10530" y="3326"/>
                    <a:pt x="10511" y="3095"/>
                  </a:cubicBezTo>
                  <a:cubicBezTo>
                    <a:pt x="10511" y="2913"/>
                    <a:pt x="10304" y="2744"/>
                    <a:pt x="10101" y="2744"/>
                  </a:cubicBezTo>
                  <a:close/>
                  <a:moveTo>
                    <a:pt x="14770" y="4548"/>
                  </a:moveTo>
                  <a:cubicBezTo>
                    <a:pt x="14646" y="4548"/>
                    <a:pt x="14495" y="4700"/>
                    <a:pt x="14563" y="4813"/>
                  </a:cubicBezTo>
                  <a:cubicBezTo>
                    <a:pt x="14588" y="4839"/>
                    <a:pt x="14588" y="4865"/>
                    <a:pt x="14614" y="4890"/>
                  </a:cubicBezTo>
                  <a:cubicBezTo>
                    <a:pt x="14661" y="4922"/>
                    <a:pt x="14719" y="4944"/>
                    <a:pt x="14780" y="4944"/>
                  </a:cubicBezTo>
                  <a:cubicBezTo>
                    <a:pt x="14818" y="4944"/>
                    <a:pt x="14857" y="4935"/>
                    <a:pt x="14896" y="4916"/>
                  </a:cubicBezTo>
                  <a:cubicBezTo>
                    <a:pt x="15024" y="4813"/>
                    <a:pt x="14998" y="4608"/>
                    <a:pt x="14819" y="4557"/>
                  </a:cubicBezTo>
                  <a:cubicBezTo>
                    <a:pt x="14804" y="4551"/>
                    <a:pt x="14787" y="4548"/>
                    <a:pt x="14770" y="4548"/>
                  </a:cubicBezTo>
                  <a:close/>
                  <a:moveTo>
                    <a:pt x="4573" y="4622"/>
                  </a:moveTo>
                  <a:cubicBezTo>
                    <a:pt x="4312" y="4622"/>
                    <a:pt x="4040" y="4894"/>
                    <a:pt x="4177" y="5147"/>
                  </a:cubicBezTo>
                  <a:cubicBezTo>
                    <a:pt x="4203" y="5172"/>
                    <a:pt x="4229" y="5224"/>
                    <a:pt x="4254" y="5249"/>
                  </a:cubicBezTo>
                  <a:cubicBezTo>
                    <a:pt x="4344" y="5324"/>
                    <a:pt x="4451" y="5364"/>
                    <a:pt x="4555" y="5364"/>
                  </a:cubicBezTo>
                  <a:cubicBezTo>
                    <a:pt x="4630" y="5364"/>
                    <a:pt x="4703" y="5343"/>
                    <a:pt x="4767" y="5300"/>
                  </a:cubicBezTo>
                  <a:cubicBezTo>
                    <a:pt x="5024" y="5121"/>
                    <a:pt x="4972" y="4711"/>
                    <a:pt x="4665" y="4634"/>
                  </a:cubicBezTo>
                  <a:cubicBezTo>
                    <a:pt x="4635" y="4626"/>
                    <a:pt x="4604" y="4622"/>
                    <a:pt x="4573" y="4622"/>
                  </a:cubicBezTo>
                  <a:close/>
                  <a:moveTo>
                    <a:pt x="8987" y="4400"/>
                  </a:moveTo>
                  <a:cubicBezTo>
                    <a:pt x="8604" y="4400"/>
                    <a:pt x="8182" y="4821"/>
                    <a:pt x="8383" y="5224"/>
                  </a:cubicBezTo>
                  <a:cubicBezTo>
                    <a:pt x="8408" y="5275"/>
                    <a:pt x="8460" y="5352"/>
                    <a:pt x="8537" y="5403"/>
                  </a:cubicBezTo>
                  <a:cubicBezTo>
                    <a:pt x="8665" y="5503"/>
                    <a:pt x="8818" y="5555"/>
                    <a:pt x="8972" y="5555"/>
                  </a:cubicBezTo>
                  <a:cubicBezTo>
                    <a:pt x="9094" y="5555"/>
                    <a:pt x="9218" y="5522"/>
                    <a:pt x="9331" y="5454"/>
                  </a:cubicBezTo>
                  <a:cubicBezTo>
                    <a:pt x="9716" y="5172"/>
                    <a:pt x="9614" y="4557"/>
                    <a:pt x="9152" y="4429"/>
                  </a:cubicBezTo>
                  <a:cubicBezTo>
                    <a:pt x="9099" y="4409"/>
                    <a:pt x="9044" y="4400"/>
                    <a:pt x="8987" y="4400"/>
                  </a:cubicBezTo>
                  <a:close/>
                  <a:moveTo>
                    <a:pt x="16985" y="4741"/>
                  </a:moveTo>
                  <a:cubicBezTo>
                    <a:pt x="16596" y="4741"/>
                    <a:pt x="16152" y="5169"/>
                    <a:pt x="16358" y="5557"/>
                  </a:cubicBezTo>
                  <a:cubicBezTo>
                    <a:pt x="16409" y="5634"/>
                    <a:pt x="16460" y="5685"/>
                    <a:pt x="16511" y="5736"/>
                  </a:cubicBezTo>
                  <a:cubicBezTo>
                    <a:pt x="16640" y="5836"/>
                    <a:pt x="16793" y="5889"/>
                    <a:pt x="16947" y="5889"/>
                  </a:cubicBezTo>
                  <a:cubicBezTo>
                    <a:pt x="17069" y="5889"/>
                    <a:pt x="17193" y="5856"/>
                    <a:pt x="17306" y="5788"/>
                  </a:cubicBezTo>
                  <a:cubicBezTo>
                    <a:pt x="17717" y="5506"/>
                    <a:pt x="17614" y="4890"/>
                    <a:pt x="17127" y="4762"/>
                  </a:cubicBezTo>
                  <a:cubicBezTo>
                    <a:pt x="17081" y="4748"/>
                    <a:pt x="17034" y="4741"/>
                    <a:pt x="16985" y="4741"/>
                  </a:cubicBezTo>
                  <a:close/>
                  <a:moveTo>
                    <a:pt x="6587" y="6245"/>
                  </a:moveTo>
                  <a:cubicBezTo>
                    <a:pt x="6511" y="6245"/>
                    <a:pt x="6414" y="6334"/>
                    <a:pt x="6460" y="6403"/>
                  </a:cubicBezTo>
                  <a:cubicBezTo>
                    <a:pt x="6460" y="6429"/>
                    <a:pt x="6485" y="6429"/>
                    <a:pt x="6485" y="6454"/>
                  </a:cubicBezTo>
                  <a:cubicBezTo>
                    <a:pt x="6511" y="6467"/>
                    <a:pt x="6536" y="6474"/>
                    <a:pt x="6562" y="6474"/>
                  </a:cubicBezTo>
                  <a:cubicBezTo>
                    <a:pt x="6588" y="6474"/>
                    <a:pt x="6613" y="6467"/>
                    <a:pt x="6639" y="6454"/>
                  </a:cubicBezTo>
                  <a:cubicBezTo>
                    <a:pt x="6716" y="6403"/>
                    <a:pt x="6690" y="6275"/>
                    <a:pt x="6613" y="6249"/>
                  </a:cubicBezTo>
                  <a:cubicBezTo>
                    <a:pt x="6605" y="6246"/>
                    <a:pt x="6596" y="6245"/>
                    <a:pt x="6587" y="6245"/>
                  </a:cubicBezTo>
                  <a:close/>
                  <a:moveTo>
                    <a:pt x="813" y="5837"/>
                  </a:moveTo>
                  <a:cubicBezTo>
                    <a:pt x="428" y="5837"/>
                    <a:pt x="1" y="6278"/>
                    <a:pt x="203" y="6659"/>
                  </a:cubicBezTo>
                  <a:cubicBezTo>
                    <a:pt x="228" y="6711"/>
                    <a:pt x="280" y="6788"/>
                    <a:pt x="357" y="6839"/>
                  </a:cubicBezTo>
                  <a:cubicBezTo>
                    <a:pt x="485" y="6939"/>
                    <a:pt x="638" y="6991"/>
                    <a:pt x="792" y="6991"/>
                  </a:cubicBezTo>
                  <a:cubicBezTo>
                    <a:pt x="915" y="6991"/>
                    <a:pt x="1038" y="6958"/>
                    <a:pt x="1152" y="6890"/>
                  </a:cubicBezTo>
                  <a:cubicBezTo>
                    <a:pt x="1536" y="6608"/>
                    <a:pt x="1434" y="5993"/>
                    <a:pt x="972" y="5865"/>
                  </a:cubicBezTo>
                  <a:cubicBezTo>
                    <a:pt x="921" y="5845"/>
                    <a:pt x="868" y="5837"/>
                    <a:pt x="813" y="5837"/>
                  </a:cubicBezTo>
                  <a:close/>
                  <a:moveTo>
                    <a:pt x="8010" y="7201"/>
                  </a:moveTo>
                  <a:cubicBezTo>
                    <a:pt x="7933" y="7201"/>
                    <a:pt x="7856" y="7225"/>
                    <a:pt x="7791" y="7279"/>
                  </a:cubicBezTo>
                  <a:lnTo>
                    <a:pt x="7791" y="7279"/>
                  </a:lnTo>
                  <a:cubicBezTo>
                    <a:pt x="7792" y="7278"/>
                    <a:pt x="7792" y="7276"/>
                    <a:pt x="7793" y="7275"/>
                  </a:cubicBezTo>
                  <a:lnTo>
                    <a:pt x="7793" y="7275"/>
                  </a:lnTo>
                  <a:lnTo>
                    <a:pt x="7767" y="7301"/>
                  </a:lnTo>
                  <a:cubicBezTo>
                    <a:pt x="7775" y="7293"/>
                    <a:pt x="7783" y="7286"/>
                    <a:pt x="7791" y="7279"/>
                  </a:cubicBezTo>
                  <a:lnTo>
                    <a:pt x="7791" y="7279"/>
                  </a:lnTo>
                  <a:cubicBezTo>
                    <a:pt x="7766" y="7328"/>
                    <a:pt x="7741" y="7353"/>
                    <a:pt x="7716" y="7403"/>
                  </a:cubicBezTo>
                  <a:cubicBezTo>
                    <a:pt x="7665" y="7583"/>
                    <a:pt x="7716" y="7762"/>
                    <a:pt x="7870" y="7890"/>
                  </a:cubicBezTo>
                  <a:cubicBezTo>
                    <a:pt x="7928" y="7929"/>
                    <a:pt x="7992" y="7946"/>
                    <a:pt x="8055" y="7946"/>
                  </a:cubicBezTo>
                  <a:cubicBezTo>
                    <a:pt x="8245" y="7946"/>
                    <a:pt x="8428" y="7788"/>
                    <a:pt x="8408" y="7557"/>
                  </a:cubicBezTo>
                  <a:cubicBezTo>
                    <a:pt x="8408" y="7360"/>
                    <a:pt x="8209" y="7201"/>
                    <a:pt x="8010" y="7201"/>
                  </a:cubicBezTo>
                  <a:close/>
                  <a:moveTo>
                    <a:pt x="4446" y="7536"/>
                  </a:moveTo>
                  <a:cubicBezTo>
                    <a:pt x="4057" y="7536"/>
                    <a:pt x="3613" y="7964"/>
                    <a:pt x="3818" y="8352"/>
                  </a:cubicBezTo>
                  <a:cubicBezTo>
                    <a:pt x="3844" y="8429"/>
                    <a:pt x="3895" y="8480"/>
                    <a:pt x="3972" y="8531"/>
                  </a:cubicBezTo>
                  <a:cubicBezTo>
                    <a:pt x="4087" y="8631"/>
                    <a:pt x="4241" y="8684"/>
                    <a:pt x="4399" y="8684"/>
                  </a:cubicBezTo>
                  <a:cubicBezTo>
                    <a:pt x="4525" y="8684"/>
                    <a:pt x="4654" y="8651"/>
                    <a:pt x="4767" y="8583"/>
                  </a:cubicBezTo>
                  <a:cubicBezTo>
                    <a:pt x="5152" y="8301"/>
                    <a:pt x="5049" y="7685"/>
                    <a:pt x="4588" y="7557"/>
                  </a:cubicBezTo>
                  <a:cubicBezTo>
                    <a:pt x="4542" y="7543"/>
                    <a:pt x="4495" y="7536"/>
                    <a:pt x="4446" y="7536"/>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63" name="Google Shape;1863;p36"/>
            <p:cNvSpPr/>
            <p:nvPr/>
          </p:nvSpPr>
          <p:spPr>
            <a:xfrm rot="718822">
              <a:off x="7632882" y="3365539"/>
              <a:ext cx="918528" cy="1181592"/>
            </a:xfrm>
            <a:custGeom>
              <a:avLst/>
              <a:gdLst/>
              <a:ahLst/>
              <a:cxnLst/>
              <a:rect l="l" t="t" r="r" b="b"/>
              <a:pathLst>
                <a:path w="39784" h="51178" extrusionOk="0">
                  <a:moveTo>
                    <a:pt x="39268" y="0"/>
                  </a:moveTo>
                  <a:cubicBezTo>
                    <a:pt x="39198" y="0"/>
                    <a:pt x="39125" y="22"/>
                    <a:pt x="39054" y="72"/>
                  </a:cubicBezTo>
                  <a:cubicBezTo>
                    <a:pt x="26772" y="10380"/>
                    <a:pt x="10053" y="27535"/>
                    <a:pt x="104" y="50665"/>
                  </a:cubicBezTo>
                  <a:cubicBezTo>
                    <a:pt x="1" y="50895"/>
                    <a:pt x="180" y="51152"/>
                    <a:pt x="437" y="51177"/>
                  </a:cubicBezTo>
                  <a:cubicBezTo>
                    <a:pt x="565" y="51177"/>
                    <a:pt x="668" y="51075"/>
                    <a:pt x="719" y="50972"/>
                  </a:cubicBezTo>
                  <a:cubicBezTo>
                    <a:pt x="10668" y="27945"/>
                    <a:pt x="27310" y="10868"/>
                    <a:pt x="39516" y="611"/>
                  </a:cubicBezTo>
                  <a:cubicBezTo>
                    <a:pt x="39784" y="363"/>
                    <a:pt x="39555" y="0"/>
                    <a:pt x="39268"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64" name="Google Shape;1864;p36"/>
            <p:cNvSpPr/>
            <p:nvPr/>
          </p:nvSpPr>
          <p:spPr>
            <a:xfrm rot="718822">
              <a:off x="8009603" y="2528280"/>
              <a:ext cx="906430" cy="1506230"/>
            </a:xfrm>
            <a:custGeom>
              <a:avLst/>
              <a:gdLst/>
              <a:ahLst/>
              <a:cxnLst/>
              <a:rect l="l" t="t" r="r" b="b"/>
              <a:pathLst>
                <a:path w="39260" h="65239" extrusionOk="0">
                  <a:moveTo>
                    <a:pt x="31193" y="1"/>
                  </a:moveTo>
                  <a:cubicBezTo>
                    <a:pt x="29629" y="1"/>
                    <a:pt x="28036" y="370"/>
                    <a:pt x="26643" y="1056"/>
                  </a:cubicBezTo>
                  <a:cubicBezTo>
                    <a:pt x="23259" y="2722"/>
                    <a:pt x="20848" y="5825"/>
                    <a:pt x="18746" y="8953"/>
                  </a:cubicBezTo>
                  <a:lnTo>
                    <a:pt x="18746" y="8928"/>
                  </a:lnTo>
                  <a:cubicBezTo>
                    <a:pt x="13079" y="17313"/>
                    <a:pt x="9001" y="26595"/>
                    <a:pt x="6078" y="36263"/>
                  </a:cubicBezTo>
                  <a:cubicBezTo>
                    <a:pt x="5078" y="39622"/>
                    <a:pt x="4027" y="42058"/>
                    <a:pt x="2822" y="45340"/>
                  </a:cubicBezTo>
                  <a:cubicBezTo>
                    <a:pt x="214" y="52473"/>
                    <a:pt x="1430" y="62307"/>
                    <a:pt x="14" y="65213"/>
                  </a:cubicBezTo>
                  <a:lnTo>
                    <a:pt x="14" y="65213"/>
                  </a:lnTo>
                  <a:cubicBezTo>
                    <a:pt x="7580" y="49885"/>
                    <a:pt x="20598" y="32563"/>
                    <a:pt x="32080" y="19877"/>
                  </a:cubicBezTo>
                  <a:cubicBezTo>
                    <a:pt x="34310" y="17415"/>
                    <a:pt x="36644" y="14928"/>
                    <a:pt x="37952" y="11851"/>
                  </a:cubicBezTo>
                  <a:cubicBezTo>
                    <a:pt x="39234" y="8800"/>
                    <a:pt x="39259" y="4928"/>
                    <a:pt x="37054" y="2415"/>
                  </a:cubicBezTo>
                  <a:cubicBezTo>
                    <a:pt x="35606" y="755"/>
                    <a:pt x="33429" y="1"/>
                    <a:pt x="31193" y="1"/>
                  </a:cubicBezTo>
                  <a:close/>
                  <a:moveTo>
                    <a:pt x="14" y="65213"/>
                  </a:moveTo>
                  <a:lnTo>
                    <a:pt x="14" y="65213"/>
                  </a:lnTo>
                  <a:cubicBezTo>
                    <a:pt x="10" y="65221"/>
                    <a:pt x="5" y="65230"/>
                    <a:pt x="1" y="65239"/>
                  </a:cubicBezTo>
                  <a:cubicBezTo>
                    <a:pt x="5" y="65230"/>
                    <a:pt x="10" y="65221"/>
                    <a:pt x="14" y="65213"/>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65" name="Google Shape;1865;p36"/>
            <p:cNvSpPr/>
            <p:nvPr/>
          </p:nvSpPr>
          <p:spPr>
            <a:xfrm rot="718822">
              <a:off x="8025575" y="2445523"/>
              <a:ext cx="854321" cy="1538669"/>
            </a:xfrm>
            <a:custGeom>
              <a:avLst/>
              <a:gdLst/>
              <a:ahLst/>
              <a:cxnLst/>
              <a:rect l="l" t="t" r="r" b="b"/>
              <a:pathLst>
                <a:path w="37003" h="66644" extrusionOk="0">
                  <a:moveTo>
                    <a:pt x="29021" y="0"/>
                  </a:moveTo>
                  <a:cubicBezTo>
                    <a:pt x="27307" y="0"/>
                    <a:pt x="25551" y="457"/>
                    <a:pt x="24053" y="1281"/>
                  </a:cubicBezTo>
                  <a:cubicBezTo>
                    <a:pt x="20745" y="3128"/>
                    <a:pt x="18489" y="6333"/>
                    <a:pt x="16514" y="9538"/>
                  </a:cubicBezTo>
                  <a:lnTo>
                    <a:pt x="16514" y="9513"/>
                  </a:lnTo>
                  <a:cubicBezTo>
                    <a:pt x="11232" y="18154"/>
                    <a:pt x="7591" y="27616"/>
                    <a:pt x="5129" y="37411"/>
                  </a:cubicBezTo>
                  <a:cubicBezTo>
                    <a:pt x="4257" y="40796"/>
                    <a:pt x="3360" y="43284"/>
                    <a:pt x="2308" y="46617"/>
                  </a:cubicBezTo>
                  <a:cubicBezTo>
                    <a:pt x="1" y="53874"/>
                    <a:pt x="1693" y="63669"/>
                    <a:pt x="411" y="66644"/>
                  </a:cubicBezTo>
                  <a:lnTo>
                    <a:pt x="411" y="66644"/>
                  </a:lnTo>
                  <a:cubicBezTo>
                    <a:pt x="7257" y="50951"/>
                    <a:pt x="19437" y="33052"/>
                    <a:pt x="30335" y="19846"/>
                  </a:cubicBezTo>
                  <a:cubicBezTo>
                    <a:pt x="32464" y="17257"/>
                    <a:pt x="34695" y="14692"/>
                    <a:pt x="35849" y="11564"/>
                  </a:cubicBezTo>
                  <a:cubicBezTo>
                    <a:pt x="37002" y="8436"/>
                    <a:pt x="36823" y="4564"/>
                    <a:pt x="34515" y="2153"/>
                  </a:cubicBezTo>
                  <a:cubicBezTo>
                    <a:pt x="33098" y="666"/>
                    <a:pt x="31091" y="0"/>
                    <a:pt x="2902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66" name="Google Shape;1866;p36"/>
            <p:cNvSpPr/>
            <p:nvPr/>
          </p:nvSpPr>
          <p:spPr>
            <a:xfrm rot="718822">
              <a:off x="8557141" y="2511476"/>
              <a:ext cx="353037" cy="279917"/>
            </a:xfrm>
            <a:custGeom>
              <a:avLst/>
              <a:gdLst/>
              <a:ahLst/>
              <a:cxnLst/>
              <a:rect l="l" t="t" r="r" b="b"/>
              <a:pathLst>
                <a:path w="15291" h="12124" extrusionOk="0">
                  <a:moveTo>
                    <a:pt x="8935" y="0"/>
                  </a:moveTo>
                  <a:cubicBezTo>
                    <a:pt x="8915" y="0"/>
                    <a:pt x="8895" y="3"/>
                    <a:pt x="8873" y="9"/>
                  </a:cubicBezTo>
                  <a:cubicBezTo>
                    <a:pt x="8745" y="35"/>
                    <a:pt x="8642" y="265"/>
                    <a:pt x="8770" y="368"/>
                  </a:cubicBezTo>
                  <a:cubicBezTo>
                    <a:pt x="8796" y="368"/>
                    <a:pt x="8822" y="368"/>
                    <a:pt x="8847" y="394"/>
                  </a:cubicBezTo>
                  <a:cubicBezTo>
                    <a:pt x="8950" y="394"/>
                    <a:pt x="9053" y="368"/>
                    <a:pt x="9104" y="265"/>
                  </a:cubicBezTo>
                  <a:cubicBezTo>
                    <a:pt x="9172" y="153"/>
                    <a:pt x="9080" y="0"/>
                    <a:pt x="8935" y="0"/>
                  </a:cubicBezTo>
                  <a:close/>
                  <a:moveTo>
                    <a:pt x="11916" y="1183"/>
                  </a:moveTo>
                  <a:cubicBezTo>
                    <a:pt x="11893" y="1183"/>
                    <a:pt x="11871" y="1185"/>
                    <a:pt x="11848" y="1189"/>
                  </a:cubicBezTo>
                  <a:cubicBezTo>
                    <a:pt x="11565" y="1240"/>
                    <a:pt x="11360" y="1753"/>
                    <a:pt x="11642" y="1932"/>
                  </a:cubicBezTo>
                  <a:cubicBezTo>
                    <a:pt x="11694" y="1958"/>
                    <a:pt x="11745" y="1983"/>
                    <a:pt x="11796" y="2009"/>
                  </a:cubicBezTo>
                  <a:cubicBezTo>
                    <a:pt x="11822" y="2012"/>
                    <a:pt x="11848" y="2014"/>
                    <a:pt x="11873" y="2014"/>
                  </a:cubicBezTo>
                  <a:cubicBezTo>
                    <a:pt x="12051" y="2014"/>
                    <a:pt x="12219" y="1935"/>
                    <a:pt x="12309" y="1778"/>
                  </a:cubicBezTo>
                  <a:cubicBezTo>
                    <a:pt x="12452" y="1492"/>
                    <a:pt x="12218" y="1183"/>
                    <a:pt x="11916" y="1183"/>
                  </a:cubicBezTo>
                  <a:close/>
                  <a:moveTo>
                    <a:pt x="6093" y="1486"/>
                  </a:moveTo>
                  <a:cubicBezTo>
                    <a:pt x="5938" y="1486"/>
                    <a:pt x="5786" y="1562"/>
                    <a:pt x="5745" y="1727"/>
                  </a:cubicBezTo>
                  <a:cubicBezTo>
                    <a:pt x="5745" y="1778"/>
                    <a:pt x="5745" y="1804"/>
                    <a:pt x="5745" y="1855"/>
                  </a:cubicBezTo>
                  <a:cubicBezTo>
                    <a:pt x="5770" y="2035"/>
                    <a:pt x="5924" y="2189"/>
                    <a:pt x="6104" y="2214"/>
                  </a:cubicBezTo>
                  <a:cubicBezTo>
                    <a:pt x="6114" y="2215"/>
                    <a:pt x="6124" y="2216"/>
                    <a:pt x="6134" y="2216"/>
                  </a:cubicBezTo>
                  <a:cubicBezTo>
                    <a:pt x="6400" y="2216"/>
                    <a:pt x="6585" y="1897"/>
                    <a:pt x="6437" y="1650"/>
                  </a:cubicBezTo>
                  <a:cubicBezTo>
                    <a:pt x="6366" y="1543"/>
                    <a:pt x="6228" y="1486"/>
                    <a:pt x="6093" y="1486"/>
                  </a:cubicBezTo>
                  <a:close/>
                  <a:moveTo>
                    <a:pt x="9380" y="1591"/>
                  </a:moveTo>
                  <a:cubicBezTo>
                    <a:pt x="9348" y="1591"/>
                    <a:pt x="9316" y="1593"/>
                    <a:pt x="9283" y="1599"/>
                  </a:cubicBezTo>
                  <a:cubicBezTo>
                    <a:pt x="8847" y="1676"/>
                    <a:pt x="8565" y="2394"/>
                    <a:pt x="8976" y="2676"/>
                  </a:cubicBezTo>
                  <a:cubicBezTo>
                    <a:pt x="9027" y="2701"/>
                    <a:pt x="9104" y="2753"/>
                    <a:pt x="9181" y="2753"/>
                  </a:cubicBezTo>
                  <a:cubicBezTo>
                    <a:pt x="9222" y="2760"/>
                    <a:pt x="9265" y="2764"/>
                    <a:pt x="9307" y="2764"/>
                  </a:cubicBezTo>
                  <a:cubicBezTo>
                    <a:pt x="9550" y="2764"/>
                    <a:pt x="9793" y="2642"/>
                    <a:pt x="9924" y="2445"/>
                  </a:cubicBezTo>
                  <a:cubicBezTo>
                    <a:pt x="10115" y="2040"/>
                    <a:pt x="9796" y="1591"/>
                    <a:pt x="9380" y="1591"/>
                  </a:cubicBezTo>
                  <a:close/>
                  <a:moveTo>
                    <a:pt x="4129" y="3189"/>
                  </a:moveTo>
                  <a:cubicBezTo>
                    <a:pt x="4052" y="3214"/>
                    <a:pt x="4001" y="3343"/>
                    <a:pt x="4078" y="3394"/>
                  </a:cubicBezTo>
                  <a:lnTo>
                    <a:pt x="4078" y="3419"/>
                  </a:lnTo>
                  <a:lnTo>
                    <a:pt x="4104" y="3419"/>
                  </a:lnTo>
                  <a:cubicBezTo>
                    <a:pt x="4155" y="3419"/>
                    <a:pt x="4232" y="3394"/>
                    <a:pt x="4257" y="3343"/>
                  </a:cubicBezTo>
                  <a:cubicBezTo>
                    <a:pt x="4283" y="3266"/>
                    <a:pt x="4206" y="3189"/>
                    <a:pt x="4129" y="3189"/>
                  </a:cubicBezTo>
                  <a:close/>
                  <a:moveTo>
                    <a:pt x="14587" y="2354"/>
                  </a:moveTo>
                  <a:cubicBezTo>
                    <a:pt x="14547" y="2354"/>
                    <a:pt x="14505" y="2359"/>
                    <a:pt x="14463" y="2368"/>
                  </a:cubicBezTo>
                  <a:cubicBezTo>
                    <a:pt x="14027" y="2445"/>
                    <a:pt x="13745" y="3137"/>
                    <a:pt x="14155" y="3419"/>
                  </a:cubicBezTo>
                  <a:lnTo>
                    <a:pt x="14130" y="3419"/>
                  </a:lnTo>
                  <a:cubicBezTo>
                    <a:pt x="14207" y="3471"/>
                    <a:pt x="14284" y="3496"/>
                    <a:pt x="14360" y="3496"/>
                  </a:cubicBezTo>
                  <a:cubicBezTo>
                    <a:pt x="14415" y="3511"/>
                    <a:pt x="14471" y="3519"/>
                    <a:pt x="14527" y="3519"/>
                  </a:cubicBezTo>
                  <a:cubicBezTo>
                    <a:pt x="14756" y="3519"/>
                    <a:pt x="14980" y="3395"/>
                    <a:pt x="15104" y="3189"/>
                  </a:cubicBezTo>
                  <a:cubicBezTo>
                    <a:pt x="15290" y="2793"/>
                    <a:pt x="14990" y="2354"/>
                    <a:pt x="14587" y="2354"/>
                  </a:cubicBezTo>
                  <a:close/>
                  <a:moveTo>
                    <a:pt x="12388" y="3205"/>
                  </a:moveTo>
                  <a:cubicBezTo>
                    <a:pt x="12371" y="3205"/>
                    <a:pt x="12353" y="3208"/>
                    <a:pt x="12335" y="3214"/>
                  </a:cubicBezTo>
                  <a:cubicBezTo>
                    <a:pt x="12181" y="3240"/>
                    <a:pt x="12078" y="3471"/>
                    <a:pt x="12232" y="3573"/>
                  </a:cubicBezTo>
                  <a:cubicBezTo>
                    <a:pt x="12258" y="3573"/>
                    <a:pt x="12283" y="3599"/>
                    <a:pt x="12309" y="3599"/>
                  </a:cubicBezTo>
                  <a:cubicBezTo>
                    <a:pt x="12323" y="3604"/>
                    <a:pt x="12337" y="3606"/>
                    <a:pt x="12352" y="3606"/>
                  </a:cubicBezTo>
                  <a:cubicBezTo>
                    <a:pt x="12421" y="3606"/>
                    <a:pt x="12498" y="3560"/>
                    <a:pt x="12540" y="3496"/>
                  </a:cubicBezTo>
                  <a:cubicBezTo>
                    <a:pt x="12608" y="3361"/>
                    <a:pt x="12516" y="3205"/>
                    <a:pt x="12388" y="3205"/>
                  </a:cubicBezTo>
                  <a:close/>
                  <a:moveTo>
                    <a:pt x="7478" y="3842"/>
                  </a:moveTo>
                  <a:cubicBezTo>
                    <a:pt x="7323" y="3842"/>
                    <a:pt x="7170" y="3912"/>
                    <a:pt x="7129" y="4061"/>
                  </a:cubicBezTo>
                  <a:lnTo>
                    <a:pt x="7155" y="4061"/>
                  </a:lnTo>
                  <a:cubicBezTo>
                    <a:pt x="7155" y="4112"/>
                    <a:pt x="7155" y="4163"/>
                    <a:pt x="7155" y="4214"/>
                  </a:cubicBezTo>
                  <a:cubicBezTo>
                    <a:pt x="7181" y="4394"/>
                    <a:pt x="7334" y="4522"/>
                    <a:pt x="7514" y="4573"/>
                  </a:cubicBezTo>
                  <a:cubicBezTo>
                    <a:pt x="7796" y="4573"/>
                    <a:pt x="7976" y="4240"/>
                    <a:pt x="7822" y="4009"/>
                  </a:cubicBezTo>
                  <a:cubicBezTo>
                    <a:pt x="7761" y="3900"/>
                    <a:pt x="7619" y="3842"/>
                    <a:pt x="7478" y="3842"/>
                  </a:cubicBezTo>
                  <a:close/>
                  <a:moveTo>
                    <a:pt x="3853" y="5099"/>
                  </a:moveTo>
                  <a:cubicBezTo>
                    <a:pt x="3701" y="5099"/>
                    <a:pt x="3554" y="5169"/>
                    <a:pt x="3514" y="5317"/>
                  </a:cubicBezTo>
                  <a:cubicBezTo>
                    <a:pt x="3514" y="5368"/>
                    <a:pt x="3514" y="5420"/>
                    <a:pt x="3514" y="5471"/>
                  </a:cubicBezTo>
                  <a:cubicBezTo>
                    <a:pt x="3539" y="5650"/>
                    <a:pt x="3693" y="5804"/>
                    <a:pt x="3873" y="5830"/>
                  </a:cubicBezTo>
                  <a:cubicBezTo>
                    <a:pt x="4155" y="5830"/>
                    <a:pt x="4360" y="5522"/>
                    <a:pt x="4206" y="5266"/>
                  </a:cubicBezTo>
                  <a:cubicBezTo>
                    <a:pt x="4133" y="5156"/>
                    <a:pt x="3991" y="5099"/>
                    <a:pt x="3853" y="5099"/>
                  </a:cubicBezTo>
                  <a:close/>
                  <a:moveTo>
                    <a:pt x="7382" y="5816"/>
                  </a:moveTo>
                  <a:cubicBezTo>
                    <a:pt x="7341" y="5816"/>
                    <a:pt x="7300" y="5820"/>
                    <a:pt x="7258" y="5830"/>
                  </a:cubicBezTo>
                  <a:cubicBezTo>
                    <a:pt x="6822" y="5907"/>
                    <a:pt x="6540" y="6625"/>
                    <a:pt x="6924" y="6907"/>
                  </a:cubicBezTo>
                  <a:lnTo>
                    <a:pt x="6950" y="6907"/>
                  </a:lnTo>
                  <a:cubicBezTo>
                    <a:pt x="7001" y="6932"/>
                    <a:pt x="7078" y="6958"/>
                    <a:pt x="7155" y="6984"/>
                  </a:cubicBezTo>
                  <a:cubicBezTo>
                    <a:pt x="7196" y="6991"/>
                    <a:pt x="7238" y="6995"/>
                    <a:pt x="7280" y="6995"/>
                  </a:cubicBezTo>
                  <a:cubicBezTo>
                    <a:pt x="7524" y="6995"/>
                    <a:pt x="7767" y="6869"/>
                    <a:pt x="7899" y="6650"/>
                  </a:cubicBezTo>
                  <a:cubicBezTo>
                    <a:pt x="8085" y="6254"/>
                    <a:pt x="7785" y="5816"/>
                    <a:pt x="7382" y="5816"/>
                  </a:cubicBezTo>
                  <a:close/>
                  <a:moveTo>
                    <a:pt x="1704" y="7231"/>
                  </a:moveTo>
                  <a:cubicBezTo>
                    <a:pt x="1684" y="7231"/>
                    <a:pt x="1663" y="7234"/>
                    <a:pt x="1642" y="7240"/>
                  </a:cubicBezTo>
                  <a:cubicBezTo>
                    <a:pt x="1514" y="7266"/>
                    <a:pt x="1411" y="7497"/>
                    <a:pt x="1539" y="7599"/>
                  </a:cubicBezTo>
                  <a:cubicBezTo>
                    <a:pt x="1565" y="7599"/>
                    <a:pt x="1591" y="7625"/>
                    <a:pt x="1616" y="7625"/>
                  </a:cubicBezTo>
                  <a:cubicBezTo>
                    <a:pt x="1634" y="7629"/>
                    <a:pt x="1653" y="7631"/>
                    <a:pt x="1670" y="7631"/>
                  </a:cubicBezTo>
                  <a:cubicBezTo>
                    <a:pt x="1754" y="7631"/>
                    <a:pt x="1830" y="7586"/>
                    <a:pt x="1873" y="7522"/>
                  </a:cubicBezTo>
                  <a:cubicBezTo>
                    <a:pt x="1940" y="7387"/>
                    <a:pt x="1849" y="7231"/>
                    <a:pt x="1704" y="7231"/>
                  </a:cubicBezTo>
                  <a:close/>
                  <a:moveTo>
                    <a:pt x="5899" y="8599"/>
                  </a:moveTo>
                  <a:cubicBezTo>
                    <a:pt x="5822" y="8599"/>
                    <a:pt x="5770" y="8753"/>
                    <a:pt x="5847" y="8804"/>
                  </a:cubicBezTo>
                  <a:cubicBezTo>
                    <a:pt x="5847" y="8804"/>
                    <a:pt x="5873" y="8804"/>
                    <a:pt x="5873" y="8830"/>
                  </a:cubicBezTo>
                  <a:cubicBezTo>
                    <a:pt x="5924" y="8830"/>
                    <a:pt x="6001" y="8804"/>
                    <a:pt x="6027" y="8753"/>
                  </a:cubicBezTo>
                  <a:cubicBezTo>
                    <a:pt x="6052" y="8676"/>
                    <a:pt x="5975" y="8599"/>
                    <a:pt x="5899" y="8599"/>
                  </a:cubicBezTo>
                  <a:close/>
                  <a:moveTo>
                    <a:pt x="3453" y="8132"/>
                  </a:moveTo>
                  <a:cubicBezTo>
                    <a:pt x="3431" y="8132"/>
                    <a:pt x="3408" y="8134"/>
                    <a:pt x="3386" y="8138"/>
                  </a:cubicBezTo>
                  <a:cubicBezTo>
                    <a:pt x="3103" y="8189"/>
                    <a:pt x="2924" y="8651"/>
                    <a:pt x="3206" y="8830"/>
                  </a:cubicBezTo>
                  <a:cubicBezTo>
                    <a:pt x="3232" y="8856"/>
                    <a:pt x="3283" y="8856"/>
                    <a:pt x="3334" y="8881"/>
                  </a:cubicBezTo>
                  <a:cubicBezTo>
                    <a:pt x="3357" y="8885"/>
                    <a:pt x="3380" y="8886"/>
                    <a:pt x="3403" y="8886"/>
                  </a:cubicBezTo>
                  <a:cubicBezTo>
                    <a:pt x="3558" y="8886"/>
                    <a:pt x="3706" y="8810"/>
                    <a:pt x="3796" y="8676"/>
                  </a:cubicBezTo>
                  <a:cubicBezTo>
                    <a:pt x="3915" y="8415"/>
                    <a:pt x="3726" y="8132"/>
                    <a:pt x="3453" y="8132"/>
                  </a:cubicBezTo>
                  <a:close/>
                  <a:moveTo>
                    <a:pt x="7730" y="8742"/>
                  </a:moveTo>
                  <a:cubicBezTo>
                    <a:pt x="7579" y="8742"/>
                    <a:pt x="7427" y="8819"/>
                    <a:pt x="7386" y="8984"/>
                  </a:cubicBezTo>
                  <a:cubicBezTo>
                    <a:pt x="7386" y="9010"/>
                    <a:pt x="7386" y="9061"/>
                    <a:pt x="7386" y="9112"/>
                  </a:cubicBezTo>
                  <a:cubicBezTo>
                    <a:pt x="7437" y="9292"/>
                    <a:pt x="7565" y="9445"/>
                    <a:pt x="7745" y="9471"/>
                  </a:cubicBezTo>
                  <a:cubicBezTo>
                    <a:pt x="8027" y="9471"/>
                    <a:pt x="8232" y="9163"/>
                    <a:pt x="8052" y="8907"/>
                  </a:cubicBezTo>
                  <a:cubicBezTo>
                    <a:pt x="7993" y="8800"/>
                    <a:pt x="7862" y="8742"/>
                    <a:pt x="7730" y="8742"/>
                  </a:cubicBezTo>
                  <a:close/>
                  <a:moveTo>
                    <a:pt x="4824" y="10739"/>
                  </a:moveTo>
                  <a:cubicBezTo>
                    <a:pt x="4782" y="10739"/>
                    <a:pt x="4738" y="10744"/>
                    <a:pt x="4693" y="10753"/>
                  </a:cubicBezTo>
                  <a:cubicBezTo>
                    <a:pt x="4257" y="10830"/>
                    <a:pt x="4001" y="11522"/>
                    <a:pt x="4411" y="11805"/>
                  </a:cubicBezTo>
                  <a:lnTo>
                    <a:pt x="4386" y="11805"/>
                  </a:lnTo>
                  <a:cubicBezTo>
                    <a:pt x="4463" y="11856"/>
                    <a:pt x="4539" y="11881"/>
                    <a:pt x="4616" y="11907"/>
                  </a:cubicBezTo>
                  <a:cubicBezTo>
                    <a:pt x="4658" y="11915"/>
                    <a:pt x="4699" y="11918"/>
                    <a:pt x="4739" y="11918"/>
                  </a:cubicBezTo>
                  <a:cubicBezTo>
                    <a:pt x="4978" y="11918"/>
                    <a:pt x="5203" y="11793"/>
                    <a:pt x="5334" y="11574"/>
                  </a:cubicBezTo>
                  <a:cubicBezTo>
                    <a:pt x="5544" y="11178"/>
                    <a:pt x="5246" y="10739"/>
                    <a:pt x="4824" y="10739"/>
                  </a:cubicBezTo>
                  <a:close/>
                  <a:moveTo>
                    <a:pt x="816" y="10950"/>
                  </a:moveTo>
                  <a:cubicBezTo>
                    <a:pt x="784" y="10950"/>
                    <a:pt x="751" y="10953"/>
                    <a:pt x="719" y="10958"/>
                  </a:cubicBezTo>
                  <a:cubicBezTo>
                    <a:pt x="283" y="11035"/>
                    <a:pt x="1" y="11753"/>
                    <a:pt x="411" y="12035"/>
                  </a:cubicBezTo>
                  <a:cubicBezTo>
                    <a:pt x="462" y="12061"/>
                    <a:pt x="539" y="12087"/>
                    <a:pt x="616" y="12112"/>
                  </a:cubicBezTo>
                  <a:cubicBezTo>
                    <a:pt x="658" y="12120"/>
                    <a:pt x="700" y="12123"/>
                    <a:pt x="742" y="12123"/>
                  </a:cubicBezTo>
                  <a:cubicBezTo>
                    <a:pt x="986" y="12123"/>
                    <a:pt x="1229" y="12001"/>
                    <a:pt x="1360" y="11805"/>
                  </a:cubicBezTo>
                  <a:cubicBezTo>
                    <a:pt x="1550" y="11400"/>
                    <a:pt x="1232" y="10950"/>
                    <a:pt x="816" y="1095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67" name="Google Shape;1867;p36"/>
            <p:cNvSpPr/>
            <p:nvPr/>
          </p:nvSpPr>
          <p:spPr>
            <a:xfrm rot="718822">
              <a:off x="8018037" y="2549860"/>
              <a:ext cx="697670" cy="1395916"/>
            </a:xfrm>
            <a:custGeom>
              <a:avLst/>
              <a:gdLst/>
              <a:ahLst/>
              <a:cxnLst/>
              <a:rect l="l" t="t" r="r" b="b"/>
              <a:pathLst>
                <a:path w="30218" h="60461" extrusionOk="0">
                  <a:moveTo>
                    <a:pt x="29718" y="1"/>
                  </a:moveTo>
                  <a:cubicBezTo>
                    <a:pt x="29628" y="1"/>
                    <a:pt x="29537" y="37"/>
                    <a:pt x="29464" y="124"/>
                  </a:cubicBezTo>
                  <a:cubicBezTo>
                    <a:pt x="15053" y="18330"/>
                    <a:pt x="4052" y="40716"/>
                    <a:pt x="52" y="60025"/>
                  </a:cubicBezTo>
                  <a:cubicBezTo>
                    <a:pt x="1" y="60230"/>
                    <a:pt x="129" y="60409"/>
                    <a:pt x="334" y="60461"/>
                  </a:cubicBezTo>
                  <a:lnTo>
                    <a:pt x="411" y="60461"/>
                  </a:lnTo>
                  <a:cubicBezTo>
                    <a:pt x="565" y="60461"/>
                    <a:pt x="719" y="60333"/>
                    <a:pt x="744" y="60179"/>
                  </a:cubicBezTo>
                  <a:cubicBezTo>
                    <a:pt x="4745" y="40947"/>
                    <a:pt x="15668" y="18689"/>
                    <a:pt x="30028" y="560"/>
                  </a:cubicBezTo>
                  <a:cubicBezTo>
                    <a:pt x="30218" y="294"/>
                    <a:pt x="29972" y="1"/>
                    <a:pt x="29718"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Tree>
    <p:extLst>
      <p:ext uri="{BB962C8B-B14F-4D97-AF65-F5344CB8AC3E}">
        <p14:creationId xmlns:p14="http://schemas.microsoft.com/office/powerpoint/2010/main" val="2050604341"/>
      </p:ext>
    </p:extLst>
  </p:cSld>
  <p:clrMapOvr>
    <a:masterClrMapping/>
  </p:clrMapOvr>
</p:sldLayout>
</file>

<file path=ppt/slideLayouts/slideLayout233.xml><?xml version="1.0" encoding="utf-8"?>
<p:sldLayout xmlns:a="http://schemas.openxmlformats.org/drawingml/2006/main" xmlns:r="http://schemas.openxmlformats.org/officeDocument/2006/relationships" xmlns:p="http://schemas.openxmlformats.org/presentationml/2006/main" matchingName="OPENING SLIDE" type="obj">
  <p:cSld name="OPENING SLIDE">
    <p:bg>
      <p:bgPr>
        <a:blipFill>
          <a:blip r:embed="rId2">
            <a:alphaModFix/>
          </a:blip>
          <a:stretch>
            <a:fillRect/>
          </a:stretch>
        </a:blipFill>
        <a:effectLst/>
      </p:bgPr>
    </p:bg>
    <p:spTree>
      <p:nvGrpSpPr>
        <p:cNvPr id="1" name="Shape 8"/>
        <p:cNvGrpSpPr/>
        <p:nvPr/>
      </p:nvGrpSpPr>
      <p:grpSpPr>
        <a:xfrm>
          <a:off x="0" y="0"/>
          <a:ext cx="0" cy="0"/>
          <a:chOff x="0" y="0"/>
          <a:chExt cx="0" cy="0"/>
        </a:xfrm>
      </p:grpSpPr>
      <p:grpSp>
        <p:nvGrpSpPr>
          <p:cNvPr id="9" name="Google Shape;9;p2"/>
          <p:cNvGrpSpPr/>
          <p:nvPr/>
        </p:nvGrpSpPr>
        <p:grpSpPr>
          <a:xfrm>
            <a:off x="2130163" y="395012"/>
            <a:ext cx="7931808" cy="6258927"/>
            <a:chOff x="2256903" y="816487"/>
            <a:chExt cx="4630180" cy="3653639"/>
          </a:xfrm>
        </p:grpSpPr>
        <p:sp>
          <p:nvSpPr>
            <p:cNvPr id="10" name="Google Shape;10;p2"/>
            <p:cNvSpPr/>
            <p:nvPr/>
          </p:nvSpPr>
          <p:spPr>
            <a:xfrm>
              <a:off x="2256903" y="816487"/>
              <a:ext cx="4630180" cy="3653639"/>
            </a:xfrm>
            <a:custGeom>
              <a:avLst/>
              <a:gdLst/>
              <a:ahLst/>
              <a:cxnLst/>
              <a:rect l="l" t="t" r="r" b="b"/>
              <a:pathLst>
                <a:path w="90191" h="71169" extrusionOk="0">
                  <a:moveTo>
                    <a:pt x="51262" y="4765"/>
                  </a:moveTo>
                  <a:cubicBezTo>
                    <a:pt x="51543" y="4765"/>
                    <a:pt x="51822" y="4770"/>
                    <a:pt x="52107" y="4781"/>
                  </a:cubicBezTo>
                  <a:cubicBezTo>
                    <a:pt x="53975" y="4833"/>
                    <a:pt x="54987" y="5361"/>
                    <a:pt x="55432" y="6154"/>
                  </a:cubicBezTo>
                  <a:cubicBezTo>
                    <a:pt x="51794" y="7210"/>
                    <a:pt x="48217" y="9267"/>
                    <a:pt x="46121" y="10663"/>
                  </a:cubicBezTo>
                  <a:cubicBezTo>
                    <a:pt x="46025" y="10731"/>
                    <a:pt x="45925" y="10799"/>
                    <a:pt x="45825" y="10863"/>
                  </a:cubicBezTo>
                  <a:cubicBezTo>
                    <a:pt x="45553" y="10363"/>
                    <a:pt x="45052" y="9947"/>
                    <a:pt x="44389" y="9719"/>
                  </a:cubicBezTo>
                  <a:cubicBezTo>
                    <a:pt x="46153" y="8262"/>
                    <a:pt x="44493" y="6181"/>
                    <a:pt x="42360" y="6181"/>
                  </a:cubicBezTo>
                  <a:cubicBezTo>
                    <a:pt x="42252" y="6181"/>
                    <a:pt x="42140" y="6190"/>
                    <a:pt x="42032" y="6198"/>
                  </a:cubicBezTo>
                  <a:cubicBezTo>
                    <a:pt x="44973" y="5302"/>
                    <a:pt x="48058" y="4765"/>
                    <a:pt x="51262" y="4765"/>
                  </a:cubicBezTo>
                  <a:close/>
                  <a:moveTo>
                    <a:pt x="53559" y="12371"/>
                  </a:moveTo>
                  <a:lnTo>
                    <a:pt x="53559" y="12371"/>
                  </a:lnTo>
                  <a:cubicBezTo>
                    <a:pt x="53323" y="12716"/>
                    <a:pt x="53087" y="13044"/>
                    <a:pt x="52859" y="13348"/>
                  </a:cubicBezTo>
                  <a:cubicBezTo>
                    <a:pt x="52583" y="13296"/>
                    <a:pt x="52315" y="13252"/>
                    <a:pt x="52038" y="13216"/>
                  </a:cubicBezTo>
                  <a:cubicBezTo>
                    <a:pt x="52551" y="12916"/>
                    <a:pt x="53059" y="12632"/>
                    <a:pt x="53559" y="12371"/>
                  </a:cubicBezTo>
                  <a:close/>
                  <a:moveTo>
                    <a:pt x="60457" y="10499"/>
                  </a:moveTo>
                  <a:cubicBezTo>
                    <a:pt x="60693" y="10607"/>
                    <a:pt x="60869" y="10772"/>
                    <a:pt x="60978" y="10999"/>
                  </a:cubicBezTo>
                  <a:cubicBezTo>
                    <a:pt x="61593" y="12308"/>
                    <a:pt x="60645" y="13856"/>
                    <a:pt x="59453" y="15213"/>
                  </a:cubicBezTo>
                  <a:cubicBezTo>
                    <a:pt x="58601" y="15592"/>
                    <a:pt x="57772" y="16017"/>
                    <a:pt x="56965" y="16465"/>
                  </a:cubicBezTo>
                  <a:cubicBezTo>
                    <a:pt x="57004" y="16417"/>
                    <a:pt x="57044" y="16369"/>
                    <a:pt x="57080" y="16325"/>
                  </a:cubicBezTo>
                  <a:cubicBezTo>
                    <a:pt x="58365" y="14737"/>
                    <a:pt x="59685" y="12648"/>
                    <a:pt x="60457" y="10499"/>
                  </a:cubicBezTo>
                  <a:close/>
                  <a:moveTo>
                    <a:pt x="48430" y="17945"/>
                  </a:moveTo>
                  <a:lnTo>
                    <a:pt x="48430" y="17945"/>
                  </a:lnTo>
                  <a:cubicBezTo>
                    <a:pt x="47685" y="18670"/>
                    <a:pt x="46889" y="19346"/>
                    <a:pt x="46041" y="19985"/>
                  </a:cubicBezTo>
                  <a:cubicBezTo>
                    <a:pt x="45949" y="19542"/>
                    <a:pt x="45721" y="19121"/>
                    <a:pt x="45397" y="18766"/>
                  </a:cubicBezTo>
                  <a:cubicBezTo>
                    <a:pt x="46389" y="18382"/>
                    <a:pt x="47405" y="18098"/>
                    <a:pt x="48430" y="17945"/>
                  </a:cubicBezTo>
                  <a:close/>
                  <a:moveTo>
                    <a:pt x="14204" y="18897"/>
                  </a:moveTo>
                  <a:lnTo>
                    <a:pt x="14204" y="18897"/>
                  </a:lnTo>
                  <a:cubicBezTo>
                    <a:pt x="11908" y="21130"/>
                    <a:pt x="9710" y="23439"/>
                    <a:pt x="7582" y="25787"/>
                  </a:cubicBezTo>
                  <a:cubicBezTo>
                    <a:pt x="8911" y="23163"/>
                    <a:pt x="11455" y="20874"/>
                    <a:pt x="14204" y="18897"/>
                  </a:cubicBezTo>
                  <a:close/>
                  <a:moveTo>
                    <a:pt x="35198" y="24947"/>
                  </a:moveTo>
                  <a:cubicBezTo>
                    <a:pt x="35198" y="25015"/>
                    <a:pt x="35202" y="25084"/>
                    <a:pt x="35206" y="25152"/>
                  </a:cubicBezTo>
                  <a:cubicBezTo>
                    <a:pt x="34670" y="25728"/>
                    <a:pt x="34138" y="26304"/>
                    <a:pt x="33606" y="26880"/>
                  </a:cubicBezTo>
                  <a:cubicBezTo>
                    <a:pt x="32177" y="27564"/>
                    <a:pt x="30768" y="28253"/>
                    <a:pt x="29412" y="28960"/>
                  </a:cubicBezTo>
                  <a:cubicBezTo>
                    <a:pt x="31313" y="27600"/>
                    <a:pt x="33257" y="26275"/>
                    <a:pt x="35198" y="24947"/>
                  </a:cubicBezTo>
                  <a:close/>
                  <a:moveTo>
                    <a:pt x="82050" y="30753"/>
                  </a:moveTo>
                  <a:cubicBezTo>
                    <a:pt x="83182" y="32002"/>
                    <a:pt x="81618" y="35483"/>
                    <a:pt x="80535" y="37715"/>
                  </a:cubicBezTo>
                  <a:cubicBezTo>
                    <a:pt x="80363" y="37691"/>
                    <a:pt x="80191" y="37683"/>
                    <a:pt x="80015" y="37679"/>
                  </a:cubicBezTo>
                  <a:cubicBezTo>
                    <a:pt x="80631" y="36171"/>
                    <a:pt x="81051" y="34635"/>
                    <a:pt x="81103" y="33122"/>
                  </a:cubicBezTo>
                  <a:cubicBezTo>
                    <a:pt x="81243" y="32969"/>
                    <a:pt x="81383" y="32829"/>
                    <a:pt x="81519" y="32677"/>
                  </a:cubicBezTo>
                  <a:cubicBezTo>
                    <a:pt x="81984" y="32162"/>
                    <a:pt x="82100" y="31625"/>
                    <a:pt x="81995" y="31133"/>
                  </a:cubicBezTo>
                  <a:cubicBezTo>
                    <a:pt x="82113" y="30996"/>
                    <a:pt x="82150" y="30866"/>
                    <a:pt x="82050" y="30753"/>
                  </a:cubicBezTo>
                  <a:close/>
                  <a:moveTo>
                    <a:pt x="24039" y="37231"/>
                  </a:moveTo>
                  <a:lnTo>
                    <a:pt x="24039" y="37231"/>
                  </a:lnTo>
                  <a:cubicBezTo>
                    <a:pt x="21838" y="39604"/>
                    <a:pt x="19629" y="41972"/>
                    <a:pt x="17396" y="44321"/>
                  </a:cubicBezTo>
                  <a:cubicBezTo>
                    <a:pt x="17372" y="44333"/>
                    <a:pt x="17353" y="44341"/>
                    <a:pt x="17329" y="44353"/>
                  </a:cubicBezTo>
                  <a:lnTo>
                    <a:pt x="17329" y="44353"/>
                  </a:lnTo>
                  <a:cubicBezTo>
                    <a:pt x="18181" y="43385"/>
                    <a:pt x="19001" y="42448"/>
                    <a:pt x="19730" y="41552"/>
                  </a:cubicBezTo>
                  <a:cubicBezTo>
                    <a:pt x="20634" y="40444"/>
                    <a:pt x="21462" y="39287"/>
                    <a:pt x="22262" y="38116"/>
                  </a:cubicBezTo>
                  <a:cubicBezTo>
                    <a:pt x="22866" y="37823"/>
                    <a:pt x="23459" y="37527"/>
                    <a:pt x="24039" y="37231"/>
                  </a:cubicBezTo>
                  <a:close/>
                  <a:moveTo>
                    <a:pt x="47909" y="45757"/>
                  </a:moveTo>
                  <a:lnTo>
                    <a:pt x="47909" y="45757"/>
                  </a:lnTo>
                  <a:cubicBezTo>
                    <a:pt x="47757" y="46286"/>
                    <a:pt x="47613" y="46818"/>
                    <a:pt x="47486" y="47350"/>
                  </a:cubicBezTo>
                  <a:cubicBezTo>
                    <a:pt x="45705" y="49346"/>
                    <a:pt x="43813" y="51271"/>
                    <a:pt x="41816" y="53144"/>
                  </a:cubicBezTo>
                  <a:cubicBezTo>
                    <a:pt x="41844" y="52991"/>
                    <a:pt x="41868" y="52843"/>
                    <a:pt x="41896" y="52695"/>
                  </a:cubicBezTo>
                  <a:cubicBezTo>
                    <a:pt x="41988" y="52195"/>
                    <a:pt x="42108" y="51703"/>
                    <a:pt x="42228" y="51207"/>
                  </a:cubicBezTo>
                  <a:cubicBezTo>
                    <a:pt x="42801" y="50491"/>
                    <a:pt x="43377" y="49778"/>
                    <a:pt x="43961" y="49067"/>
                  </a:cubicBezTo>
                  <a:cubicBezTo>
                    <a:pt x="45292" y="47974"/>
                    <a:pt x="46609" y="46873"/>
                    <a:pt x="47909" y="45757"/>
                  </a:cubicBezTo>
                  <a:close/>
                  <a:moveTo>
                    <a:pt x="42628" y="36615"/>
                  </a:moveTo>
                  <a:lnTo>
                    <a:pt x="42628" y="36615"/>
                  </a:lnTo>
                  <a:cubicBezTo>
                    <a:pt x="42092" y="37539"/>
                    <a:pt x="41576" y="38483"/>
                    <a:pt x="41072" y="39440"/>
                  </a:cubicBezTo>
                  <a:cubicBezTo>
                    <a:pt x="38243" y="42389"/>
                    <a:pt x="35550" y="45409"/>
                    <a:pt x="33054" y="48386"/>
                  </a:cubicBezTo>
                  <a:cubicBezTo>
                    <a:pt x="32457" y="49094"/>
                    <a:pt x="31549" y="50295"/>
                    <a:pt x="30624" y="51719"/>
                  </a:cubicBezTo>
                  <a:cubicBezTo>
                    <a:pt x="29200" y="52808"/>
                    <a:pt x="27560" y="53999"/>
                    <a:pt x="25708" y="54564"/>
                  </a:cubicBezTo>
                  <a:cubicBezTo>
                    <a:pt x="25887" y="53667"/>
                    <a:pt x="26260" y="52788"/>
                    <a:pt x="26727" y="51927"/>
                  </a:cubicBezTo>
                  <a:cubicBezTo>
                    <a:pt x="30284" y="47514"/>
                    <a:pt x="34550" y="43436"/>
                    <a:pt x="38747" y="39324"/>
                  </a:cubicBezTo>
                  <a:cubicBezTo>
                    <a:pt x="40083" y="38479"/>
                    <a:pt x="41372" y="37571"/>
                    <a:pt x="42628" y="36615"/>
                  </a:cubicBezTo>
                  <a:close/>
                  <a:moveTo>
                    <a:pt x="64182" y="53560"/>
                  </a:moveTo>
                  <a:lnTo>
                    <a:pt x="64182" y="53560"/>
                  </a:lnTo>
                  <a:cubicBezTo>
                    <a:pt x="63086" y="55377"/>
                    <a:pt x="61750" y="57681"/>
                    <a:pt x="60065" y="59650"/>
                  </a:cubicBezTo>
                  <a:cubicBezTo>
                    <a:pt x="60278" y="58717"/>
                    <a:pt x="60553" y="57777"/>
                    <a:pt x="60885" y="56836"/>
                  </a:cubicBezTo>
                  <a:cubicBezTo>
                    <a:pt x="60954" y="56708"/>
                    <a:pt x="61026" y="56581"/>
                    <a:pt x="61098" y="56452"/>
                  </a:cubicBezTo>
                  <a:cubicBezTo>
                    <a:pt x="62141" y="55504"/>
                    <a:pt x="63170" y="54536"/>
                    <a:pt x="64182" y="53560"/>
                  </a:cubicBezTo>
                  <a:close/>
                  <a:moveTo>
                    <a:pt x="72865" y="51691"/>
                  </a:moveTo>
                  <a:cubicBezTo>
                    <a:pt x="71520" y="53840"/>
                    <a:pt x="70128" y="55876"/>
                    <a:pt x="68499" y="57901"/>
                  </a:cubicBezTo>
                  <a:cubicBezTo>
                    <a:pt x="67219" y="59497"/>
                    <a:pt x="65931" y="61085"/>
                    <a:pt x="64518" y="62598"/>
                  </a:cubicBezTo>
                  <a:cubicBezTo>
                    <a:pt x="65811" y="61118"/>
                    <a:pt x="66939" y="59521"/>
                    <a:pt x="67971" y="58012"/>
                  </a:cubicBezTo>
                  <a:cubicBezTo>
                    <a:pt x="69323" y="56044"/>
                    <a:pt x="70560" y="54020"/>
                    <a:pt x="71768" y="51983"/>
                  </a:cubicBezTo>
                  <a:cubicBezTo>
                    <a:pt x="72148" y="51903"/>
                    <a:pt x="72509" y="51803"/>
                    <a:pt x="72865" y="51691"/>
                  </a:cubicBezTo>
                  <a:close/>
                  <a:moveTo>
                    <a:pt x="40544" y="62790"/>
                  </a:moveTo>
                  <a:lnTo>
                    <a:pt x="40544" y="62790"/>
                  </a:lnTo>
                  <a:cubicBezTo>
                    <a:pt x="40515" y="63059"/>
                    <a:pt x="40544" y="63323"/>
                    <a:pt x="40616" y="63578"/>
                  </a:cubicBezTo>
                  <a:cubicBezTo>
                    <a:pt x="39656" y="63839"/>
                    <a:pt x="38687" y="64010"/>
                    <a:pt x="37715" y="64067"/>
                  </a:cubicBezTo>
                  <a:cubicBezTo>
                    <a:pt x="38675" y="63694"/>
                    <a:pt x="39619" y="63266"/>
                    <a:pt x="40544" y="62790"/>
                  </a:cubicBezTo>
                  <a:close/>
                  <a:moveTo>
                    <a:pt x="50186" y="0"/>
                  </a:moveTo>
                  <a:cubicBezTo>
                    <a:pt x="45685" y="0"/>
                    <a:pt x="40923" y="1348"/>
                    <a:pt x="36618" y="3181"/>
                  </a:cubicBezTo>
                  <a:cubicBezTo>
                    <a:pt x="36178" y="2361"/>
                    <a:pt x="35154" y="1729"/>
                    <a:pt x="34077" y="1729"/>
                  </a:cubicBezTo>
                  <a:cubicBezTo>
                    <a:pt x="33826" y="1729"/>
                    <a:pt x="33573" y="1764"/>
                    <a:pt x="33325" y="1836"/>
                  </a:cubicBezTo>
                  <a:cubicBezTo>
                    <a:pt x="27968" y="3409"/>
                    <a:pt x="24286" y="7651"/>
                    <a:pt x="21090" y="11575"/>
                  </a:cubicBezTo>
                  <a:cubicBezTo>
                    <a:pt x="19313" y="12495"/>
                    <a:pt x="17597" y="13472"/>
                    <a:pt x="15956" y="14456"/>
                  </a:cubicBezTo>
                  <a:cubicBezTo>
                    <a:pt x="10915" y="17477"/>
                    <a:pt x="5053" y="21594"/>
                    <a:pt x="3577" y="26860"/>
                  </a:cubicBezTo>
                  <a:cubicBezTo>
                    <a:pt x="3376" y="27580"/>
                    <a:pt x="3833" y="28441"/>
                    <a:pt x="4774" y="28609"/>
                  </a:cubicBezTo>
                  <a:cubicBezTo>
                    <a:pt x="4861" y="28624"/>
                    <a:pt x="4953" y="28628"/>
                    <a:pt x="5042" y="28640"/>
                  </a:cubicBezTo>
                  <a:cubicBezTo>
                    <a:pt x="3733" y="30133"/>
                    <a:pt x="2445" y="31629"/>
                    <a:pt x="1168" y="33126"/>
                  </a:cubicBezTo>
                  <a:cubicBezTo>
                    <a:pt x="0" y="34490"/>
                    <a:pt x="1320" y="36059"/>
                    <a:pt x="2937" y="36459"/>
                  </a:cubicBezTo>
                  <a:cubicBezTo>
                    <a:pt x="2625" y="37339"/>
                    <a:pt x="2429" y="38247"/>
                    <a:pt x="2373" y="39191"/>
                  </a:cubicBezTo>
                  <a:cubicBezTo>
                    <a:pt x="2329" y="39955"/>
                    <a:pt x="2933" y="40904"/>
                    <a:pt x="3789" y="41236"/>
                  </a:cubicBezTo>
                  <a:cubicBezTo>
                    <a:pt x="4061" y="41340"/>
                    <a:pt x="4342" y="41436"/>
                    <a:pt x="4621" y="41520"/>
                  </a:cubicBezTo>
                  <a:cubicBezTo>
                    <a:pt x="2949" y="44141"/>
                    <a:pt x="1600" y="46878"/>
                    <a:pt x="848" y="49826"/>
                  </a:cubicBezTo>
                  <a:cubicBezTo>
                    <a:pt x="484" y="51263"/>
                    <a:pt x="1876" y="52795"/>
                    <a:pt x="3544" y="52795"/>
                  </a:cubicBezTo>
                  <a:cubicBezTo>
                    <a:pt x="3813" y="52795"/>
                    <a:pt x="4089" y="52755"/>
                    <a:pt x="4366" y="52668"/>
                  </a:cubicBezTo>
                  <a:lnTo>
                    <a:pt x="4366" y="52668"/>
                  </a:lnTo>
                  <a:cubicBezTo>
                    <a:pt x="2809" y="55332"/>
                    <a:pt x="1720" y="58105"/>
                    <a:pt x="1568" y="60982"/>
                  </a:cubicBezTo>
                  <a:cubicBezTo>
                    <a:pt x="1496" y="62334"/>
                    <a:pt x="3016" y="63318"/>
                    <a:pt x="4497" y="63318"/>
                  </a:cubicBezTo>
                  <a:cubicBezTo>
                    <a:pt x="5182" y="63318"/>
                    <a:pt x="5858" y="63107"/>
                    <a:pt x="6370" y="62630"/>
                  </a:cubicBezTo>
                  <a:cubicBezTo>
                    <a:pt x="7862" y="61229"/>
                    <a:pt x="9330" y="59809"/>
                    <a:pt x="10791" y="58381"/>
                  </a:cubicBezTo>
                  <a:cubicBezTo>
                    <a:pt x="10867" y="59585"/>
                    <a:pt x="12395" y="60505"/>
                    <a:pt x="13856" y="60505"/>
                  </a:cubicBezTo>
                  <a:cubicBezTo>
                    <a:pt x="14344" y="60505"/>
                    <a:pt x="14824" y="60406"/>
                    <a:pt x="15241" y="60173"/>
                  </a:cubicBezTo>
                  <a:lnTo>
                    <a:pt x="15241" y="60173"/>
                  </a:lnTo>
                  <a:cubicBezTo>
                    <a:pt x="14912" y="60926"/>
                    <a:pt x="14604" y="61682"/>
                    <a:pt x="14332" y="62459"/>
                  </a:cubicBezTo>
                  <a:cubicBezTo>
                    <a:pt x="13856" y="63827"/>
                    <a:pt x="15272" y="65527"/>
                    <a:pt x="17001" y="65527"/>
                  </a:cubicBezTo>
                  <a:cubicBezTo>
                    <a:pt x="17281" y="65527"/>
                    <a:pt x="17573" y="65483"/>
                    <a:pt x="17861" y="65383"/>
                  </a:cubicBezTo>
                  <a:cubicBezTo>
                    <a:pt x="21290" y="64215"/>
                    <a:pt x="24371" y="62654"/>
                    <a:pt x="27228" y="60858"/>
                  </a:cubicBezTo>
                  <a:lnTo>
                    <a:pt x="27228" y="60858"/>
                  </a:lnTo>
                  <a:cubicBezTo>
                    <a:pt x="27076" y="61590"/>
                    <a:pt x="26960" y="62334"/>
                    <a:pt x="26919" y="63090"/>
                  </a:cubicBezTo>
                  <a:cubicBezTo>
                    <a:pt x="26847" y="64455"/>
                    <a:pt x="28296" y="65427"/>
                    <a:pt x="29820" y="65495"/>
                  </a:cubicBezTo>
                  <a:lnTo>
                    <a:pt x="29893" y="65495"/>
                  </a:lnTo>
                  <a:cubicBezTo>
                    <a:pt x="30513" y="66884"/>
                    <a:pt x="31729" y="68028"/>
                    <a:pt x="33778" y="68612"/>
                  </a:cubicBezTo>
                  <a:cubicBezTo>
                    <a:pt x="34958" y="68948"/>
                    <a:pt x="36158" y="69096"/>
                    <a:pt x="37355" y="69096"/>
                  </a:cubicBezTo>
                  <a:cubicBezTo>
                    <a:pt x="41888" y="69096"/>
                    <a:pt x="46441" y="66952"/>
                    <a:pt x="50262" y="64627"/>
                  </a:cubicBezTo>
                  <a:cubicBezTo>
                    <a:pt x="51059" y="64315"/>
                    <a:pt x="51822" y="63938"/>
                    <a:pt x="52543" y="63506"/>
                  </a:cubicBezTo>
                  <a:lnTo>
                    <a:pt x="52543" y="63506"/>
                  </a:lnTo>
                  <a:cubicBezTo>
                    <a:pt x="52419" y="64287"/>
                    <a:pt x="52339" y="65087"/>
                    <a:pt x="52311" y="65903"/>
                  </a:cubicBezTo>
                  <a:cubicBezTo>
                    <a:pt x="52271" y="67120"/>
                    <a:pt x="53479" y="68160"/>
                    <a:pt x="54871" y="68328"/>
                  </a:cubicBezTo>
                  <a:cubicBezTo>
                    <a:pt x="55900" y="69912"/>
                    <a:pt x="57833" y="71168"/>
                    <a:pt x="59977" y="71168"/>
                  </a:cubicBezTo>
                  <a:cubicBezTo>
                    <a:pt x="60169" y="71168"/>
                    <a:pt x="60365" y="71157"/>
                    <a:pt x="60561" y="71137"/>
                  </a:cubicBezTo>
                  <a:cubicBezTo>
                    <a:pt x="64062" y="70760"/>
                    <a:pt x="66615" y="68263"/>
                    <a:pt x="68712" y="66123"/>
                  </a:cubicBezTo>
                  <a:cubicBezTo>
                    <a:pt x="72237" y="62526"/>
                    <a:pt x="75282" y="58629"/>
                    <a:pt x="77870" y="54536"/>
                  </a:cubicBezTo>
                  <a:cubicBezTo>
                    <a:pt x="81003" y="49582"/>
                    <a:pt x="83964" y="44525"/>
                    <a:pt x="86285" y="39268"/>
                  </a:cubicBezTo>
                  <a:cubicBezTo>
                    <a:pt x="87789" y="35867"/>
                    <a:pt x="90190" y="30217"/>
                    <a:pt x="86388" y="27232"/>
                  </a:cubicBezTo>
                  <a:cubicBezTo>
                    <a:pt x="85184" y="26288"/>
                    <a:pt x="83904" y="25900"/>
                    <a:pt x="82615" y="25900"/>
                  </a:cubicBezTo>
                  <a:cubicBezTo>
                    <a:pt x="81579" y="25900"/>
                    <a:pt x="80539" y="26151"/>
                    <a:pt x="79539" y="26568"/>
                  </a:cubicBezTo>
                  <a:cubicBezTo>
                    <a:pt x="80971" y="24576"/>
                    <a:pt x="82451" y="22611"/>
                    <a:pt x="84048" y="20722"/>
                  </a:cubicBezTo>
                  <a:cubicBezTo>
                    <a:pt x="85533" y="18962"/>
                    <a:pt x="83504" y="17185"/>
                    <a:pt x="81419" y="17185"/>
                  </a:cubicBezTo>
                  <a:cubicBezTo>
                    <a:pt x="80743" y="17185"/>
                    <a:pt x="80063" y="17374"/>
                    <a:pt x="79495" y="17806"/>
                  </a:cubicBezTo>
                  <a:cubicBezTo>
                    <a:pt x="78102" y="18870"/>
                    <a:pt x="76818" y="19990"/>
                    <a:pt x="75602" y="21150"/>
                  </a:cubicBezTo>
                  <a:cubicBezTo>
                    <a:pt x="75057" y="20338"/>
                    <a:pt x="74061" y="19946"/>
                    <a:pt x="72948" y="19946"/>
                  </a:cubicBezTo>
                  <a:cubicBezTo>
                    <a:pt x="72732" y="19946"/>
                    <a:pt x="72512" y="19961"/>
                    <a:pt x="72292" y="19990"/>
                  </a:cubicBezTo>
                  <a:cubicBezTo>
                    <a:pt x="72213" y="20002"/>
                    <a:pt x="72132" y="20018"/>
                    <a:pt x="72052" y="20030"/>
                  </a:cubicBezTo>
                  <a:cubicBezTo>
                    <a:pt x="72252" y="19346"/>
                    <a:pt x="72364" y="18654"/>
                    <a:pt x="72348" y="17957"/>
                  </a:cubicBezTo>
                  <a:cubicBezTo>
                    <a:pt x="72292" y="15797"/>
                    <a:pt x="70576" y="14421"/>
                    <a:pt x="68416" y="13852"/>
                  </a:cubicBezTo>
                  <a:cubicBezTo>
                    <a:pt x="68023" y="13400"/>
                    <a:pt x="67447" y="13080"/>
                    <a:pt x="66735" y="13008"/>
                  </a:cubicBezTo>
                  <a:cubicBezTo>
                    <a:pt x="67147" y="11043"/>
                    <a:pt x="66675" y="9079"/>
                    <a:pt x="64738" y="7267"/>
                  </a:cubicBezTo>
                  <a:cubicBezTo>
                    <a:pt x="63678" y="6270"/>
                    <a:pt x="62385" y="5742"/>
                    <a:pt x="60974" y="5553"/>
                  </a:cubicBezTo>
                  <a:cubicBezTo>
                    <a:pt x="60561" y="3749"/>
                    <a:pt x="59312" y="2177"/>
                    <a:pt x="56773" y="1169"/>
                  </a:cubicBezTo>
                  <a:cubicBezTo>
                    <a:pt x="54708" y="353"/>
                    <a:pt x="52479" y="0"/>
                    <a:pt x="50186" y="0"/>
                  </a:cubicBezTo>
                  <a:close/>
                </a:path>
              </a:pathLst>
            </a:custGeom>
            <a:solidFill>
              <a:srgbClr val="FFFFFF">
                <a:alpha val="8039"/>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 name="Google Shape;11;p2"/>
            <p:cNvSpPr/>
            <p:nvPr/>
          </p:nvSpPr>
          <p:spPr>
            <a:xfrm>
              <a:off x="2748611" y="1192720"/>
              <a:ext cx="3311049" cy="2747418"/>
            </a:xfrm>
            <a:custGeom>
              <a:avLst/>
              <a:gdLst/>
              <a:ahLst/>
              <a:cxnLst/>
              <a:rect l="l" t="t" r="r" b="b"/>
              <a:pathLst>
                <a:path w="110793" h="91933" extrusionOk="0">
                  <a:moveTo>
                    <a:pt x="50743" y="6275"/>
                  </a:moveTo>
                  <a:cubicBezTo>
                    <a:pt x="53200" y="6275"/>
                    <a:pt x="56857" y="7419"/>
                    <a:pt x="59430" y="8276"/>
                  </a:cubicBezTo>
                  <a:cubicBezTo>
                    <a:pt x="59393" y="8455"/>
                    <a:pt x="59374" y="8636"/>
                    <a:pt x="59374" y="8815"/>
                  </a:cubicBezTo>
                  <a:cubicBezTo>
                    <a:pt x="57073" y="8172"/>
                    <a:pt x="54732" y="7731"/>
                    <a:pt x="52420" y="7679"/>
                  </a:cubicBezTo>
                  <a:cubicBezTo>
                    <a:pt x="52191" y="7535"/>
                    <a:pt x="51975" y="7387"/>
                    <a:pt x="51744" y="7243"/>
                  </a:cubicBezTo>
                  <a:cubicBezTo>
                    <a:pt x="51131" y="6867"/>
                    <a:pt x="50503" y="6708"/>
                    <a:pt x="49899" y="6708"/>
                  </a:cubicBezTo>
                  <a:cubicBezTo>
                    <a:pt x="49727" y="6708"/>
                    <a:pt x="49555" y="6719"/>
                    <a:pt x="49387" y="6743"/>
                  </a:cubicBezTo>
                  <a:cubicBezTo>
                    <a:pt x="49259" y="6667"/>
                    <a:pt x="49139" y="6623"/>
                    <a:pt x="49022" y="6623"/>
                  </a:cubicBezTo>
                  <a:cubicBezTo>
                    <a:pt x="48943" y="6623"/>
                    <a:pt x="48867" y="6647"/>
                    <a:pt x="48795" y="6691"/>
                  </a:cubicBezTo>
                  <a:cubicBezTo>
                    <a:pt x="49263" y="6395"/>
                    <a:pt x="49940" y="6275"/>
                    <a:pt x="50743" y="6275"/>
                  </a:cubicBezTo>
                  <a:close/>
                  <a:moveTo>
                    <a:pt x="80740" y="16318"/>
                  </a:moveTo>
                  <a:lnTo>
                    <a:pt x="80740" y="16318"/>
                  </a:lnTo>
                  <a:cubicBezTo>
                    <a:pt x="84017" y="17727"/>
                    <a:pt x="87121" y="19182"/>
                    <a:pt x="90214" y="20887"/>
                  </a:cubicBezTo>
                  <a:cubicBezTo>
                    <a:pt x="92648" y="22231"/>
                    <a:pt x="95072" y="23584"/>
                    <a:pt x="97381" y="25064"/>
                  </a:cubicBezTo>
                  <a:cubicBezTo>
                    <a:pt x="95116" y="23708"/>
                    <a:pt x="92687" y="22528"/>
                    <a:pt x="90386" y="21443"/>
                  </a:cubicBezTo>
                  <a:cubicBezTo>
                    <a:pt x="87382" y="20027"/>
                    <a:pt x="84293" y="18730"/>
                    <a:pt x="81188" y="17466"/>
                  </a:cubicBezTo>
                  <a:cubicBezTo>
                    <a:pt x="81068" y="17066"/>
                    <a:pt x="80916" y="16686"/>
                    <a:pt x="80740" y="16318"/>
                  </a:cubicBezTo>
                  <a:close/>
                  <a:moveTo>
                    <a:pt x="83589" y="25417"/>
                  </a:moveTo>
                  <a:lnTo>
                    <a:pt x="83589" y="25417"/>
                  </a:lnTo>
                  <a:cubicBezTo>
                    <a:pt x="86362" y="26565"/>
                    <a:pt x="89878" y="27965"/>
                    <a:pt x="92883" y="29734"/>
                  </a:cubicBezTo>
                  <a:cubicBezTo>
                    <a:pt x="91459" y="29509"/>
                    <a:pt x="90022" y="29221"/>
                    <a:pt x="88591" y="28874"/>
                  </a:cubicBezTo>
                  <a:cubicBezTo>
                    <a:pt x="88399" y="28802"/>
                    <a:pt x="88202" y="28726"/>
                    <a:pt x="88006" y="28650"/>
                  </a:cubicBezTo>
                  <a:cubicBezTo>
                    <a:pt x="86554" y="27553"/>
                    <a:pt x="85081" y="26477"/>
                    <a:pt x="83589" y="25417"/>
                  </a:cubicBezTo>
                  <a:close/>
                  <a:moveTo>
                    <a:pt x="20022" y="28573"/>
                  </a:moveTo>
                  <a:cubicBezTo>
                    <a:pt x="21687" y="28573"/>
                    <a:pt x="23488" y="29394"/>
                    <a:pt x="25108" y="30374"/>
                  </a:cubicBezTo>
                  <a:cubicBezTo>
                    <a:pt x="25688" y="31262"/>
                    <a:pt x="26332" y="32135"/>
                    <a:pt x="27017" y="32979"/>
                  </a:cubicBezTo>
                  <a:cubicBezTo>
                    <a:pt x="26949" y="32942"/>
                    <a:pt x="26873" y="32899"/>
                    <a:pt x="26801" y="32859"/>
                  </a:cubicBezTo>
                  <a:cubicBezTo>
                    <a:pt x="24384" y="31514"/>
                    <a:pt x="21199" y="30130"/>
                    <a:pt x="17918" y="29322"/>
                  </a:cubicBezTo>
                  <a:cubicBezTo>
                    <a:pt x="18086" y="29073"/>
                    <a:pt x="18338" y="28885"/>
                    <a:pt x="18683" y="28774"/>
                  </a:cubicBezTo>
                  <a:cubicBezTo>
                    <a:pt x="19115" y="28634"/>
                    <a:pt x="19562" y="28573"/>
                    <a:pt x="20022" y="28573"/>
                  </a:cubicBezTo>
                  <a:close/>
                  <a:moveTo>
                    <a:pt x="20775" y="36552"/>
                  </a:moveTo>
                  <a:cubicBezTo>
                    <a:pt x="21299" y="36800"/>
                    <a:pt x="21799" y="37048"/>
                    <a:pt x="22263" y="37288"/>
                  </a:cubicBezTo>
                  <a:cubicBezTo>
                    <a:pt x="22183" y="37572"/>
                    <a:pt x="22119" y="37856"/>
                    <a:pt x="22063" y="38140"/>
                  </a:cubicBezTo>
                  <a:cubicBezTo>
                    <a:pt x="21603" y="37604"/>
                    <a:pt x="21175" y="37076"/>
                    <a:pt x="20775" y="36552"/>
                  </a:cubicBezTo>
                  <a:close/>
                  <a:moveTo>
                    <a:pt x="29277" y="41930"/>
                  </a:moveTo>
                  <a:lnTo>
                    <a:pt x="29277" y="41930"/>
                  </a:lnTo>
                  <a:cubicBezTo>
                    <a:pt x="30378" y="42705"/>
                    <a:pt x="31414" y="43542"/>
                    <a:pt x="32386" y="44430"/>
                  </a:cubicBezTo>
                  <a:cubicBezTo>
                    <a:pt x="31710" y="44526"/>
                    <a:pt x="31070" y="44766"/>
                    <a:pt x="30526" y="45106"/>
                  </a:cubicBezTo>
                  <a:cubicBezTo>
                    <a:pt x="29946" y="44066"/>
                    <a:pt x="29505" y="43001"/>
                    <a:pt x="29277" y="41930"/>
                  </a:cubicBezTo>
                  <a:close/>
                  <a:moveTo>
                    <a:pt x="11292" y="34587"/>
                  </a:moveTo>
                  <a:cubicBezTo>
                    <a:pt x="12905" y="38401"/>
                    <a:pt x="16042" y="42149"/>
                    <a:pt x="18174" y="44350"/>
                  </a:cubicBezTo>
                  <a:cubicBezTo>
                    <a:pt x="18270" y="44450"/>
                    <a:pt x="18374" y="44554"/>
                    <a:pt x="18474" y="44658"/>
                  </a:cubicBezTo>
                  <a:cubicBezTo>
                    <a:pt x="17710" y="44942"/>
                    <a:pt x="17078" y="45466"/>
                    <a:pt x="16733" y="46166"/>
                  </a:cubicBezTo>
                  <a:cubicBezTo>
                    <a:pt x="16077" y="45618"/>
                    <a:pt x="15337" y="45387"/>
                    <a:pt x="14621" y="45387"/>
                  </a:cubicBezTo>
                  <a:cubicBezTo>
                    <a:pt x="12788" y="45387"/>
                    <a:pt x="11112" y="46911"/>
                    <a:pt x="11361" y="48635"/>
                  </a:cubicBezTo>
                  <a:cubicBezTo>
                    <a:pt x="9872" y="45282"/>
                    <a:pt x="9040" y="41753"/>
                    <a:pt x="9195" y="38072"/>
                  </a:cubicBezTo>
                  <a:cubicBezTo>
                    <a:pt x="9280" y="36111"/>
                    <a:pt x="10088" y="35051"/>
                    <a:pt x="11292" y="34587"/>
                  </a:cubicBezTo>
                  <a:close/>
                  <a:moveTo>
                    <a:pt x="71694" y="42469"/>
                  </a:moveTo>
                  <a:lnTo>
                    <a:pt x="71694" y="42469"/>
                  </a:lnTo>
                  <a:cubicBezTo>
                    <a:pt x="72497" y="42633"/>
                    <a:pt x="73310" y="42781"/>
                    <a:pt x="74122" y="42918"/>
                  </a:cubicBezTo>
                  <a:cubicBezTo>
                    <a:pt x="77167" y="44783"/>
                    <a:pt x="80104" y="46766"/>
                    <a:pt x="82957" y="48859"/>
                  </a:cubicBezTo>
                  <a:cubicBezTo>
                    <a:pt x="82728" y="48831"/>
                    <a:pt x="82497" y="48807"/>
                    <a:pt x="82272" y="48775"/>
                  </a:cubicBezTo>
                  <a:cubicBezTo>
                    <a:pt x="81516" y="48679"/>
                    <a:pt x="80760" y="48555"/>
                    <a:pt x="80008" y="48427"/>
                  </a:cubicBezTo>
                  <a:cubicBezTo>
                    <a:pt x="78911" y="47831"/>
                    <a:pt x="77823" y="47223"/>
                    <a:pt x="76739" y="46611"/>
                  </a:cubicBezTo>
                  <a:cubicBezTo>
                    <a:pt x="75075" y="45219"/>
                    <a:pt x="73394" y="43834"/>
                    <a:pt x="71694" y="42469"/>
                  </a:cubicBezTo>
                  <a:close/>
                  <a:moveTo>
                    <a:pt x="98873" y="50120"/>
                  </a:moveTo>
                  <a:cubicBezTo>
                    <a:pt x="99269" y="51124"/>
                    <a:pt x="99529" y="52140"/>
                    <a:pt x="99617" y="53156"/>
                  </a:cubicBezTo>
                  <a:cubicBezTo>
                    <a:pt x="99053" y="52153"/>
                    <a:pt x="98397" y="51164"/>
                    <a:pt x="97673" y="50192"/>
                  </a:cubicBezTo>
                  <a:lnTo>
                    <a:pt x="97673" y="50192"/>
                  </a:lnTo>
                  <a:cubicBezTo>
                    <a:pt x="97780" y="50199"/>
                    <a:pt x="97889" y="50203"/>
                    <a:pt x="97996" y="50203"/>
                  </a:cubicBezTo>
                  <a:cubicBezTo>
                    <a:pt x="98297" y="50203"/>
                    <a:pt x="98589" y="50175"/>
                    <a:pt x="98873" y="50120"/>
                  </a:cubicBezTo>
                  <a:close/>
                  <a:moveTo>
                    <a:pt x="40269" y="55789"/>
                  </a:moveTo>
                  <a:cubicBezTo>
                    <a:pt x="41144" y="56349"/>
                    <a:pt x="42025" y="56906"/>
                    <a:pt x="42906" y="57466"/>
                  </a:cubicBezTo>
                  <a:cubicBezTo>
                    <a:pt x="43946" y="58962"/>
                    <a:pt x="44994" y="60439"/>
                    <a:pt x="46074" y="61859"/>
                  </a:cubicBezTo>
                  <a:cubicBezTo>
                    <a:pt x="44001" y="59867"/>
                    <a:pt x="41981" y="57830"/>
                    <a:pt x="39957" y="55797"/>
                  </a:cubicBezTo>
                  <a:cubicBezTo>
                    <a:pt x="40060" y="55797"/>
                    <a:pt x="40164" y="55793"/>
                    <a:pt x="40269" y="55789"/>
                  </a:cubicBezTo>
                  <a:close/>
                  <a:moveTo>
                    <a:pt x="57753" y="48007"/>
                  </a:moveTo>
                  <a:lnTo>
                    <a:pt x="57753" y="48007"/>
                  </a:lnTo>
                  <a:cubicBezTo>
                    <a:pt x="59162" y="48567"/>
                    <a:pt x="60602" y="49111"/>
                    <a:pt x="62054" y="49640"/>
                  </a:cubicBezTo>
                  <a:cubicBezTo>
                    <a:pt x="66556" y="52604"/>
                    <a:pt x="71165" y="55429"/>
                    <a:pt x="75699" y="58046"/>
                  </a:cubicBezTo>
                  <a:cubicBezTo>
                    <a:pt x="76783" y="58670"/>
                    <a:pt x="78611" y="59623"/>
                    <a:pt x="80784" y="60587"/>
                  </a:cubicBezTo>
                  <a:cubicBezTo>
                    <a:pt x="82449" y="62083"/>
                    <a:pt x="84265" y="63804"/>
                    <a:pt x="85125" y="65744"/>
                  </a:cubicBezTo>
                  <a:cubicBezTo>
                    <a:pt x="83757" y="65556"/>
                    <a:pt x="82416" y="65168"/>
                    <a:pt x="81100" y="64672"/>
                  </a:cubicBezTo>
                  <a:cubicBezTo>
                    <a:pt x="74370" y="60947"/>
                    <a:pt x="68156" y="56474"/>
                    <a:pt x="61879" y="52076"/>
                  </a:cubicBezTo>
                  <a:cubicBezTo>
                    <a:pt x="60594" y="50676"/>
                    <a:pt x="59206" y="49324"/>
                    <a:pt x="57753" y="48007"/>
                  </a:cubicBezTo>
                  <a:close/>
                  <a:moveTo>
                    <a:pt x="58690" y="67497"/>
                  </a:moveTo>
                  <a:cubicBezTo>
                    <a:pt x="62311" y="69802"/>
                    <a:pt x="65919" y="72114"/>
                    <a:pt x="69505" y="74455"/>
                  </a:cubicBezTo>
                  <a:cubicBezTo>
                    <a:pt x="69521" y="74479"/>
                    <a:pt x="69533" y="74503"/>
                    <a:pt x="69548" y="74527"/>
                  </a:cubicBezTo>
                  <a:cubicBezTo>
                    <a:pt x="68076" y="73630"/>
                    <a:pt x="66648" y="72775"/>
                    <a:pt x="65284" y="72010"/>
                  </a:cubicBezTo>
                  <a:cubicBezTo>
                    <a:pt x="63587" y="71062"/>
                    <a:pt x="61827" y="70193"/>
                    <a:pt x="60038" y="69353"/>
                  </a:cubicBezTo>
                  <a:cubicBezTo>
                    <a:pt x="59594" y="68721"/>
                    <a:pt x="59142" y="68101"/>
                    <a:pt x="58690" y="67497"/>
                  </a:cubicBezTo>
                  <a:close/>
                  <a:moveTo>
                    <a:pt x="30729" y="77800"/>
                  </a:moveTo>
                  <a:cubicBezTo>
                    <a:pt x="34134" y="80208"/>
                    <a:pt x="37656" y="82513"/>
                    <a:pt x="41240" y="84742"/>
                  </a:cubicBezTo>
                  <a:cubicBezTo>
                    <a:pt x="37235" y="83349"/>
                    <a:pt x="33743" y="80681"/>
                    <a:pt x="30729" y="77800"/>
                  </a:cubicBezTo>
                  <a:close/>
                  <a:moveTo>
                    <a:pt x="50300" y="1"/>
                  </a:moveTo>
                  <a:cubicBezTo>
                    <a:pt x="47687" y="1"/>
                    <a:pt x="45246" y="557"/>
                    <a:pt x="43441" y="2138"/>
                  </a:cubicBezTo>
                  <a:cubicBezTo>
                    <a:pt x="40832" y="4418"/>
                    <a:pt x="41004" y="6967"/>
                    <a:pt x="42425" y="9319"/>
                  </a:cubicBezTo>
                  <a:cubicBezTo>
                    <a:pt x="39384" y="7820"/>
                    <a:pt x="36391" y="6263"/>
                    <a:pt x="33506" y="4590"/>
                  </a:cubicBezTo>
                  <a:cubicBezTo>
                    <a:pt x="32866" y="4218"/>
                    <a:pt x="32222" y="4058"/>
                    <a:pt x="31614" y="4058"/>
                  </a:cubicBezTo>
                  <a:cubicBezTo>
                    <a:pt x="28862" y="4058"/>
                    <a:pt x="26849" y="7367"/>
                    <a:pt x="29065" y="9364"/>
                  </a:cubicBezTo>
                  <a:cubicBezTo>
                    <a:pt x="30686" y="10824"/>
                    <a:pt x="32394" y="12172"/>
                    <a:pt x="34162" y="13445"/>
                  </a:cubicBezTo>
                  <a:cubicBezTo>
                    <a:pt x="32682" y="14130"/>
                    <a:pt x="32122" y="15482"/>
                    <a:pt x="32394" y="16918"/>
                  </a:cubicBezTo>
                  <a:cubicBezTo>
                    <a:pt x="32410" y="17002"/>
                    <a:pt x="32439" y="17082"/>
                    <a:pt x="32454" y="17166"/>
                  </a:cubicBezTo>
                  <a:cubicBezTo>
                    <a:pt x="31482" y="16970"/>
                    <a:pt x="30498" y="16854"/>
                    <a:pt x="29510" y="16854"/>
                  </a:cubicBezTo>
                  <a:cubicBezTo>
                    <a:pt x="29438" y="16854"/>
                    <a:pt x="29366" y="16854"/>
                    <a:pt x="29294" y="16858"/>
                  </a:cubicBezTo>
                  <a:cubicBezTo>
                    <a:pt x="25996" y="16914"/>
                    <a:pt x="23900" y="18715"/>
                    <a:pt x="23032" y="20975"/>
                  </a:cubicBezTo>
                  <a:cubicBezTo>
                    <a:pt x="22347" y="21391"/>
                    <a:pt x="21855" y="21995"/>
                    <a:pt x="21747" y="22736"/>
                  </a:cubicBezTo>
                  <a:cubicBezTo>
                    <a:pt x="21095" y="22643"/>
                    <a:pt x="20443" y="22595"/>
                    <a:pt x="19795" y="22591"/>
                  </a:cubicBezTo>
                  <a:cubicBezTo>
                    <a:pt x="17458" y="22591"/>
                    <a:pt x="15154" y="23244"/>
                    <a:pt x="12988" y="24833"/>
                  </a:cubicBezTo>
                  <a:cubicBezTo>
                    <a:pt x="11472" y="25945"/>
                    <a:pt x="10668" y="27297"/>
                    <a:pt x="10380" y="28781"/>
                  </a:cubicBezTo>
                  <a:cubicBezTo>
                    <a:pt x="7627" y="29210"/>
                    <a:pt x="5226" y="30518"/>
                    <a:pt x="3690" y="33182"/>
                  </a:cubicBezTo>
                  <a:cubicBezTo>
                    <a:pt x="0" y="39588"/>
                    <a:pt x="2541" y="47491"/>
                    <a:pt x="6759" y="54305"/>
                  </a:cubicBezTo>
                  <a:cubicBezTo>
                    <a:pt x="5222" y="54873"/>
                    <a:pt x="4118" y="56369"/>
                    <a:pt x="4711" y="57758"/>
                  </a:cubicBezTo>
                  <a:cubicBezTo>
                    <a:pt x="7111" y="63375"/>
                    <a:pt x="13573" y="67237"/>
                    <a:pt x="19562" y="70585"/>
                  </a:cubicBezTo>
                  <a:cubicBezTo>
                    <a:pt x="20967" y="72446"/>
                    <a:pt x="22456" y="74247"/>
                    <a:pt x="23952" y="75963"/>
                  </a:cubicBezTo>
                  <a:cubicBezTo>
                    <a:pt x="28561" y="81249"/>
                    <a:pt x="34843" y="87395"/>
                    <a:pt x="42877" y="88943"/>
                  </a:cubicBezTo>
                  <a:cubicBezTo>
                    <a:pt x="43045" y="88975"/>
                    <a:pt x="43221" y="88991"/>
                    <a:pt x="43397" y="88991"/>
                  </a:cubicBezTo>
                  <a:cubicBezTo>
                    <a:pt x="44354" y="88991"/>
                    <a:pt x="45322" y="88518"/>
                    <a:pt x="45538" y="87687"/>
                  </a:cubicBezTo>
                  <a:cubicBezTo>
                    <a:pt x="45562" y="87595"/>
                    <a:pt x="45570" y="87499"/>
                    <a:pt x="45589" y="87406"/>
                  </a:cubicBezTo>
                  <a:cubicBezTo>
                    <a:pt x="47862" y="88775"/>
                    <a:pt x="50143" y="90127"/>
                    <a:pt x="52428" y="91464"/>
                  </a:cubicBezTo>
                  <a:cubicBezTo>
                    <a:pt x="52980" y="91792"/>
                    <a:pt x="53556" y="91932"/>
                    <a:pt x="54117" y="91932"/>
                  </a:cubicBezTo>
                  <a:cubicBezTo>
                    <a:pt x="55657" y="91932"/>
                    <a:pt x="57065" y="90856"/>
                    <a:pt x="57513" y="89611"/>
                  </a:cubicBezTo>
                  <a:cubicBezTo>
                    <a:pt x="58854" y="89940"/>
                    <a:pt x="60242" y="90147"/>
                    <a:pt x="61679" y="90204"/>
                  </a:cubicBezTo>
                  <a:cubicBezTo>
                    <a:pt x="61718" y="90204"/>
                    <a:pt x="61759" y="90208"/>
                    <a:pt x="61799" y="90208"/>
                  </a:cubicBezTo>
                  <a:cubicBezTo>
                    <a:pt x="62939" y="90208"/>
                    <a:pt x="64307" y="89587"/>
                    <a:pt x="64795" y="88723"/>
                  </a:cubicBezTo>
                  <a:cubicBezTo>
                    <a:pt x="64959" y="88435"/>
                    <a:pt x="65099" y="88143"/>
                    <a:pt x="65232" y="87846"/>
                  </a:cubicBezTo>
                  <a:cubicBezTo>
                    <a:pt x="69225" y="89599"/>
                    <a:pt x="73402" y="91015"/>
                    <a:pt x="77895" y="91800"/>
                  </a:cubicBezTo>
                  <a:cubicBezTo>
                    <a:pt x="78135" y="91844"/>
                    <a:pt x="78375" y="91864"/>
                    <a:pt x="78615" y="91864"/>
                  </a:cubicBezTo>
                  <a:cubicBezTo>
                    <a:pt x="80928" y="91864"/>
                    <a:pt x="83093" y="90007"/>
                    <a:pt x="82233" y="88115"/>
                  </a:cubicBezTo>
                  <a:lnTo>
                    <a:pt x="82233" y="88115"/>
                  </a:lnTo>
                  <a:cubicBezTo>
                    <a:pt x="86297" y="89748"/>
                    <a:pt x="90527" y="90887"/>
                    <a:pt x="94912" y="91048"/>
                  </a:cubicBezTo>
                  <a:cubicBezTo>
                    <a:pt x="94960" y="91048"/>
                    <a:pt x="95008" y="91052"/>
                    <a:pt x="95056" y="91052"/>
                  </a:cubicBezTo>
                  <a:cubicBezTo>
                    <a:pt x="97985" y="91052"/>
                    <a:pt x="99697" y="87678"/>
                    <a:pt x="97425" y="86014"/>
                  </a:cubicBezTo>
                  <a:cubicBezTo>
                    <a:pt x="95289" y="84450"/>
                    <a:pt x="93123" y="82909"/>
                    <a:pt x="90947" y="81381"/>
                  </a:cubicBezTo>
                  <a:cubicBezTo>
                    <a:pt x="93392" y="81273"/>
                    <a:pt x="95080" y="78456"/>
                    <a:pt x="93684" y="76716"/>
                  </a:cubicBezTo>
                  <a:lnTo>
                    <a:pt x="93684" y="76716"/>
                  </a:lnTo>
                  <a:cubicBezTo>
                    <a:pt x="94824" y="77059"/>
                    <a:pt x="95980" y="77379"/>
                    <a:pt x="97165" y="77667"/>
                  </a:cubicBezTo>
                  <a:cubicBezTo>
                    <a:pt x="97444" y="77732"/>
                    <a:pt x="97732" y="77763"/>
                    <a:pt x="98020" y="77763"/>
                  </a:cubicBezTo>
                  <a:cubicBezTo>
                    <a:pt x="100249" y="77763"/>
                    <a:pt x="102582" y="75896"/>
                    <a:pt x="101626" y="73966"/>
                  </a:cubicBezTo>
                  <a:cubicBezTo>
                    <a:pt x="99845" y="70374"/>
                    <a:pt x="97464" y="67148"/>
                    <a:pt x="94720" y="64151"/>
                  </a:cubicBezTo>
                  <a:lnTo>
                    <a:pt x="94720" y="64151"/>
                  </a:lnTo>
                  <a:cubicBezTo>
                    <a:pt x="95841" y="64312"/>
                    <a:pt x="96973" y="64432"/>
                    <a:pt x="98129" y="64476"/>
                  </a:cubicBezTo>
                  <a:lnTo>
                    <a:pt x="98277" y="64476"/>
                  </a:lnTo>
                  <a:cubicBezTo>
                    <a:pt x="100277" y="64476"/>
                    <a:pt x="101694" y="62995"/>
                    <a:pt x="101794" y="61435"/>
                  </a:cubicBezTo>
                  <a:cubicBezTo>
                    <a:pt x="101798" y="61407"/>
                    <a:pt x="101794" y="61383"/>
                    <a:pt x="101798" y="61359"/>
                  </a:cubicBezTo>
                  <a:cubicBezTo>
                    <a:pt x="103911" y="60707"/>
                    <a:pt x="105659" y="59434"/>
                    <a:pt x="106548" y="57285"/>
                  </a:cubicBezTo>
                  <a:cubicBezTo>
                    <a:pt x="109000" y="51364"/>
                    <a:pt x="104955" y="45071"/>
                    <a:pt x="100469" y="40009"/>
                  </a:cubicBezTo>
                  <a:cubicBezTo>
                    <a:pt x="99994" y="39173"/>
                    <a:pt x="99422" y="38373"/>
                    <a:pt x="98761" y="37612"/>
                  </a:cubicBezTo>
                  <a:lnTo>
                    <a:pt x="98761" y="37612"/>
                  </a:lnTo>
                  <a:cubicBezTo>
                    <a:pt x="99954" y="37744"/>
                    <a:pt x="101174" y="37828"/>
                    <a:pt x="102419" y="37856"/>
                  </a:cubicBezTo>
                  <a:cubicBezTo>
                    <a:pt x="102450" y="37856"/>
                    <a:pt x="102478" y="37860"/>
                    <a:pt x="102510" y="37860"/>
                  </a:cubicBezTo>
                  <a:cubicBezTo>
                    <a:pt x="104327" y="37860"/>
                    <a:pt x="105863" y="36608"/>
                    <a:pt x="106119" y="35175"/>
                  </a:cubicBezTo>
                  <a:cubicBezTo>
                    <a:pt x="108752" y="33999"/>
                    <a:pt x="110792" y="31699"/>
                    <a:pt x="110400" y="29210"/>
                  </a:cubicBezTo>
                  <a:cubicBezTo>
                    <a:pt x="109824" y="25540"/>
                    <a:pt x="106020" y="22864"/>
                    <a:pt x="102755" y="20667"/>
                  </a:cubicBezTo>
                  <a:cubicBezTo>
                    <a:pt x="97269" y="16970"/>
                    <a:pt x="91327" y="13781"/>
                    <a:pt x="85081" y="11068"/>
                  </a:cubicBezTo>
                  <a:cubicBezTo>
                    <a:pt x="77523" y="7783"/>
                    <a:pt x="69817" y="4678"/>
                    <a:pt x="61794" y="2246"/>
                  </a:cubicBezTo>
                  <a:cubicBezTo>
                    <a:pt x="58666" y="1293"/>
                    <a:pt x="54280" y="1"/>
                    <a:pt x="50300" y="1"/>
                  </a:cubicBezTo>
                  <a:close/>
                </a:path>
              </a:pathLst>
            </a:custGeom>
            <a:solidFill>
              <a:srgbClr val="FFFFFF">
                <a:alpha val="8039"/>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12" name="Google Shape;12;p2"/>
          <p:cNvSpPr txBox="1">
            <a:spLocks noGrp="1"/>
          </p:cNvSpPr>
          <p:nvPr>
            <p:ph type="title"/>
          </p:nvPr>
        </p:nvSpPr>
        <p:spPr>
          <a:xfrm>
            <a:off x="2953400" y="2331517"/>
            <a:ext cx="6285200" cy="1633200"/>
          </a:xfrm>
          <a:prstGeom prst="rect">
            <a:avLst/>
          </a:prstGeom>
          <a:noFill/>
          <a:ln>
            <a:noFill/>
          </a:ln>
        </p:spPr>
        <p:txBody>
          <a:bodyPr spcFirstLastPara="1" wrap="square" lIns="0" tIns="0" rIns="0" bIns="0" anchor="b" anchorCtr="0">
            <a:noAutofit/>
          </a:bodyPr>
          <a:lstStyle>
            <a:lvl1pPr lvl="0" algn="ctr">
              <a:spcBef>
                <a:spcPts val="0"/>
              </a:spcBef>
              <a:spcAft>
                <a:spcPts val="0"/>
              </a:spcAft>
              <a:buClr>
                <a:schemeClr val="accent1"/>
              </a:buClr>
              <a:buSzPts val="6000"/>
              <a:buFont typeface="Joti One"/>
              <a:buNone/>
              <a:defRPr sz="8400" i="0">
                <a:solidFill>
                  <a:schemeClr val="accent1"/>
                </a:solidFill>
              </a:defRPr>
            </a:lvl1pPr>
            <a:lvl2pPr lvl="1">
              <a:spcBef>
                <a:spcPts val="0"/>
              </a:spcBef>
              <a:spcAft>
                <a:spcPts val="0"/>
              </a:spcAft>
              <a:buSzPts val="3300"/>
              <a:buNone/>
              <a:defRPr sz="4400"/>
            </a:lvl2pPr>
            <a:lvl3pPr lvl="2">
              <a:spcBef>
                <a:spcPts val="0"/>
              </a:spcBef>
              <a:spcAft>
                <a:spcPts val="0"/>
              </a:spcAft>
              <a:buSzPts val="3300"/>
              <a:buNone/>
              <a:defRPr sz="4400"/>
            </a:lvl3pPr>
            <a:lvl4pPr lvl="3">
              <a:spcBef>
                <a:spcPts val="0"/>
              </a:spcBef>
              <a:spcAft>
                <a:spcPts val="0"/>
              </a:spcAft>
              <a:buSzPts val="3300"/>
              <a:buNone/>
              <a:defRPr sz="4400"/>
            </a:lvl4pPr>
            <a:lvl5pPr lvl="4">
              <a:spcBef>
                <a:spcPts val="0"/>
              </a:spcBef>
              <a:spcAft>
                <a:spcPts val="0"/>
              </a:spcAft>
              <a:buSzPts val="3300"/>
              <a:buNone/>
              <a:defRPr sz="4400"/>
            </a:lvl5pPr>
            <a:lvl6pPr lvl="5">
              <a:spcBef>
                <a:spcPts val="0"/>
              </a:spcBef>
              <a:spcAft>
                <a:spcPts val="0"/>
              </a:spcAft>
              <a:buSzPts val="3300"/>
              <a:buNone/>
              <a:defRPr sz="4400"/>
            </a:lvl6pPr>
            <a:lvl7pPr lvl="6">
              <a:spcBef>
                <a:spcPts val="0"/>
              </a:spcBef>
              <a:spcAft>
                <a:spcPts val="0"/>
              </a:spcAft>
              <a:buSzPts val="3300"/>
              <a:buNone/>
              <a:defRPr sz="4400"/>
            </a:lvl7pPr>
            <a:lvl8pPr lvl="7">
              <a:spcBef>
                <a:spcPts val="0"/>
              </a:spcBef>
              <a:spcAft>
                <a:spcPts val="0"/>
              </a:spcAft>
              <a:buSzPts val="3300"/>
              <a:buNone/>
              <a:defRPr sz="4400"/>
            </a:lvl8pPr>
            <a:lvl9pPr lvl="8">
              <a:spcBef>
                <a:spcPts val="0"/>
              </a:spcBef>
              <a:spcAft>
                <a:spcPts val="0"/>
              </a:spcAft>
              <a:buSzPts val="3300"/>
              <a:buNone/>
              <a:defRPr sz="4400"/>
            </a:lvl9pPr>
          </a:lstStyle>
          <a:p>
            <a:endParaRPr/>
          </a:p>
        </p:txBody>
      </p:sp>
      <p:sp>
        <p:nvSpPr>
          <p:cNvPr id="13" name="Google Shape;13;p2"/>
          <p:cNvSpPr txBox="1">
            <a:spLocks noGrp="1"/>
          </p:cNvSpPr>
          <p:nvPr>
            <p:ph type="subTitle" idx="1"/>
          </p:nvPr>
        </p:nvSpPr>
        <p:spPr>
          <a:xfrm>
            <a:off x="3673000" y="4038351"/>
            <a:ext cx="4846000" cy="385600"/>
          </a:xfrm>
          <a:prstGeom prst="rect">
            <a:avLst/>
          </a:prstGeom>
        </p:spPr>
        <p:txBody>
          <a:bodyPr spcFirstLastPara="1" wrap="square" lIns="0" tIns="0" rIns="0" bIns="0" anchor="t" anchorCtr="0">
            <a:noAutofit/>
          </a:bodyPr>
          <a:lstStyle>
            <a:lvl1pPr lvl="0" algn="ctr">
              <a:spcBef>
                <a:spcPts val="0"/>
              </a:spcBef>
              <a:spcAft>
                <a:spcPts val="0"/>
              </a:spcAft>
              <a:buNone/>
              <a:defRPr/>
            </a:lvl1pPr>
            <a:lvl2pPr lvl="1" algn="ctr">
              <a:spcBef>
                <a:spcPts val="0"/>
              </a:spcBef>
              <a:spcAft>
                <a:spcPts val="0"/>
              </a:spcAft>
              <a:buNone/>
              <a:defRPr/>
            </a:lvl2pPr>
            <a:lvl3pPr lvl="2" algn="ctr">
              <a:spcBef>
                <a:spcPts val="0"/>
              </a:spcBef>
              <a:spcAft>
                <a:spcPts val="0"/>
              </a:spcAft>
              <a:buNone/>
              <a:defRPr/>
            </a:lvl3pPr>
            <a:lvl4pPr lvl="3" algn="ctr">
              <a:spcBef>
                <a:spcPts val="0"/>
              </a:spcBef>
              <a:spcAft>
                <a:spcPts val="0"/>
              </a:spcAft>
              <a:buNone/>
              <a:defRPr/>
            </a:lvl4pPr>
            <a:lvl5pPr lvl="4" algn="ctr">
              <a:spcBef>
                <a:spcPts val="0"/>
              </a:spcBef>
              <a:spcAft>
                <a:spcPts val="0"/>
              </a:spcAft>
              <a:buNone/>
              <a:defRPr/>
            </a:lvl5pPr>
            <a:lvl6pPr lvl="5" algn="ctr">
              <a:spcBef>
                <a:spcPts val="0"/>
              </a:spcBef>
              <a:spcAft>
                <a:spcPts val="0"/>
              </a:spcAft>
              <a:buNone/>
              <a:defRPr/>
            </a:lvl6pPr>
            <a:lvl7pPr lvl="6" algn="ctr">
              <a:spcBef>
                <a:spcPts val="0"/>
              </a:spcBef>
              <a:spcAft>
                <a:spcPts val="0"/>
              </a:spcAft>
              <a:buNone/>
              <a:defRPr/>
            </a:lvl7pPr>
            <a:lvl8pPr lvl="7" algn="ctr">
              <a:spcBef>
                <a:spcPts val="0"/>
              </a:spcBef>
              <a:spcAft>
                <a:spcPts val="0"/>
              </a:spcAft>
              <a:buNone/>
              <a:defRPr/>
            </a:lvl8pPr>
            <a:lvl9pPr lvl="8" algn="ctr">
              <a:spcBef>
                <a:spcPts val="0"/>
              </a:spcBef>
              <a:spcAft>
                <a:spcPts val="0"/>
              </a:spcAft>
              <a:buNone/>
              <a:defRPr/>
            </a:lvl9pPr>
          </a:lstStyle>
          <a:p>
            <a:endParaRPr/>
          </a:p>
        </p:txBody>
      </p:sp>
      <p:grpSp>
        <p:nvGrpSpPr>
          <p:cNvPr id="14" name="Google Shape;14;p2"/>
          <p:cNvGrpSpPr/>
          <p:nvPr/>
        </p:nvGrpSpPr>
        <p:grpSpPr>
          <a:xfrm>
            <a:off x="410474" y="270362"/>
            <a:ext cx="11446252" cy="6339403"/>
            <a:chOff x="307855" y="202772"/>
            <a:chExt cx="8584689" cy="4754552"/>
          </a:xfrm>
        </p:grpSpPr>
        <p:sp>
          <p:nvSpPr>
            <p:cNvPr id="15" name="Google Shape;15;p2"/>
            <p:cNvSpPr/>
            <p:nvPr/>
          </p:nvSpPr>
          <p:spPr>
            <a:xfrm>
              <a:off x="373196" y="2250346"/>
              <a:ext cx="103324" cy="98651"/>
            </a:xfrm>
            <a:custGeom>
              <a:avLst/>
              <a:gdLst/>
              <a:ahLst/>
              <a:cxnLst/>
              <a:rect l="l" t="t" r="r" b="b"/>
              <a:pathLst>
                <a:path w="3289" h="3140" extrusionOk="0">
                  <a:moveTo>
                    <a:pt x="1637" y="309"/>
                  </a:moveTo>
                  <a:lnTo>
                    <a:pt x="2062" y="1152"/>
                  </a:lnTo>
                  <a:lnTo>
                    <a:pt x="2998" y="1280"/>
                  </a:lnTo>
                  <a:lnTo>
                    <a:pt x="2329" y="1942"/>
                  </a:lnTo>
                  <a:lnTo>
                    <a:pt x="2496" y="2870"/>
                  </a:lnTo>
                  <a:lnTo>
                    <a:pt x="1657" y="2440"/>
                  </a:lnTo>
                  <a:lnTo>
                    <a:pt x="829" y="2887"/>
                  </a:lnTo>
                  <a:lnTo>
                    <a:pt x="829" y="2887"/>
                  </a:lnTo>
                  <a:lnTo>
                    <a:pt x="978" y="1955"/>
                  </a:lnTo>
                  <a:lnTo>
                    <a:pt x="295" y="1304"/>
                  </a:lnTo>
                  <a:lnTo>
                    <a:pt x="1227" y="1162"/>
                  </a:lnTo>
                  <a:lnTo>
                    <a:pt x="1637" y="309"/>
                  </a:lnTo>
                  <a:close/>
                  <a:moveTo>
                    <a:pt x="1633" y="1"/>
                  </a:moveTo>
                  <a:lnTo>
                    <a:pt x="1138" y="1037"/>
                  </a:lnTo>
                  <a:lnTo>
                    <a:pt x="1" y="1214"/>
                  </a:lnTo>
                  <a:lnTo>
                    <a:pt x="832" y="2007"/>
                  </a:lnTo>
                  <a:lnTo>
                    <a:pt x="649" y="3140"/>
                  </a:lnTo>
                  <a:lnTo>
                    <a:pt x="1661" y="2593"/>
                  </a:lnTo>
                  <a:lnTo>
                    <a:pt x="2679" y="3119"/>
                  </a:lnTo>
                  <a:lnTo>
                    <a:pt x="2679" y="3119"/>
                  </a:lnTo>
                  <a:lnTo>
                    <a:pt x="2475" y="1990"/>
                  </a:lnTo>
                  <a:lnTo>
                    <a:pt x="3289" y="1179"/>
                  </a:lnTo>
                  <a:lnTo>
                    <a:pt x="2153" y="1027"/>
                  </a:lnTo>
                  <a:lnTo>
                    <a:pt x="1633" y="1"/>
                  </a:lnTo>
                  <a:close/>
                </a:path>
              </a:pathLst>
            </a:custGeom>
            <a:solidFill>
              <a:srgbClr val="FFFFFF"/>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 name="Google Shape;16;p2"/>
            <p:cNvSpPr/>
            <p:nvPr/>
          </p:nvSpPr>
          <p:spPr>
            <a:xfrm>
              <a:off x="8413390" y="1748645"/>
              <a:ext cx="168660" cy="161019"/>
            </a:xfrm>
            <a:custGeom>
              <a:avLst/>
              <a:gdLst/>
              <a:ahLst/>
              <a:cxnLst/>
              <a:rect l="l" t="t" r="r" b="b"/>
              <a:pathLst>
                <a:path w="3289" h="3140" extrusionOk="0">
                  <a:moveTo>
                    <a:pt x="1637" y="309"/>
                  </a:moveTo>
                  <a:lnTo>
                    <a:pt x="2062" y="1152"/>
                  </a:lnTo>
                  <a:lnTo>
                    <a:pt x="2998" y="1280"/>
                  </a:lnTo>
                  <a:lnTo>
                    <a:pt x="2329" y="1942"/>
                  </a:lnTo>
                  <a:lnTo>
                    <a:pt x="2496" y="2870"/>
                  </a:lnTo>
                  <a:lnTo>
                    <a:pt x="1657" y="2440"/>
                  </a:lnTo>
                  <a:lnTo>
                    <a:pt x="829" y="2887"/>
                  </a:lnTo>
                  <a:lnTo>
                    <a:pt x="829" y="2887"/>
                  </a:lnTo>
                  <a:lnTo>
                    <a:pt x="978" y="1955"/>
                  </a:lnTo>
                  <a:lnTo>
                    <a:pt x="295" y="1304"/>
                  </a:lnTo>
                  <a:lnTo>
                    <a:pt x="1227" y="1162"/>
                  </a:lnTo>
                  <a:lnTo>
                    <a:pt x="1637" y="309"/>
                  </a:lnTo>
                  <a:close/>
                  <a:moveTo>
                    <a:pt x="1633" y="1"/>
                  </a:moveTo>
                  <a:lnTo>
                    <a:pt x="1138" y="1037"/>
                  </a:lnTo>
                  <a:lnTo>
                    <a:pt x="1" y="1214"/>
                  </a:lnTo>
                  <a:lnTo>
                    <a:pt x="832" y="2007"/>
                  </a:lnTo>
                  <a:lnTo>
                    <a:pt x="649" y="3140"/>
                  </a:lnTo>
                  <a:lnTo>
                    <a:pt x="1661" y="2593"/>
                  </a:lnTo>
                  <a:lnTo>
                    <a:pt x="2679" y="3119"/>
                  </a:lnTo>
                  <a:lnTo>
                    <a:pt x="2679" y="3119"/>
                  </a:lnTo>
                  <a:lnTo>
                    <a:pt x="2475" y="1990"/>
                  </a:lnTo>
                  <a:lnTo>
                    <a:pt x="3289" y="1179"/>
                  </a:lnTo>
                  <a:lnTo>
                    <a:pt x="2153" y="1027"/>
                  </a:lnTo>
                  <a:lnTo>
                    <a:pt x="1633" y="1"/>
                  </a:lnTo>
                  <a:close/>
                </a:path>
              </a:pathLst>
            </a:custGeom>
            <a:solidFill>
              <a:srgbClr val="FFFFFF"/>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 name="Google Shape;17;p2"/>
            <p:cNvSpPr/>
            <p:nvPr/>
          </p:nvSpPr>
          <p:spPr>
            <a:xfrm>
              <a:off x="307855" y="4796305"/>
              <a:ext cx="168660" cy="161019"/>
            </a:xfrm>
            <a:custGeom>
              <a:avLst/>
              <a:gdLst/>
              <a:ahLst/>
              <a:cxnLst/>
              <a:rect l="l" t="t" r="r" b="b"/>
              <a:pathLst>
                <a:path w="3289" h="3140" extrusionOk="0">
                  <a:moveTo>
                    <a:pt x="1637" y="309"/>
                  </a:moveTo>
                  <a:lnTo>
                    <a:pt x="2062" y="1152"/>
                  </a:lnTo>
                  <a:lnTo>
                    <a:pt x="2998" y="1280"/>
                  </a:lnTo>
                  <a:lnTo>
                    <a:pt x="2329" y="1942"/>
                  </a:lnTo>
                  <a:lnTo>
                    <a:pt x="2496" y="2870"/>
                  </a:lnTo>
                  <a:lnTo>
                    <a:pt x="1657" y="2440"/>
                  </a:lnTo>
                  <a:lnTo>
                    <a:pt x="829" y="2887"/>
                  </a:lnTo>
                  <a:lnTo>
                    <a:pt x="829" y="2887"/>
                  </a:lnTo>
                  <a:lnTo>
                    <a:pt x="978" y="1955"/>
                  </a:lnTo>
                  <a:lnTo>
                    <a:pt x="295" y="1304"/>
                  </a:lnTo>
                  <a:lnTo>
                    <a:pt x="1227" y="1162"/>
                  </a:lnTo>
                  <a:lnTo>
                    <a:pt x="1637" y="309"/>
                  </a:lnTo>
                  <a:close/>
                  <a:moveTo>
                    <a:pt x="1633" y="1"/>
                  </a:moveTo>
                  <a:lnTo>
                    <a:pt x="1138" y="1037"/>
                  </a:lnTo>
                  <a:lnTo>
                    <a:pt x="1" y="1214"/>
                  </a:lnTo>
                  <a:lnTo>
                    <a:pt x="832" y="2007"/>
                  </a:lnTo>
                  <a:lnTo>
                    <a:pt x="649" y="3140"/>
                  </a:lnTo>
                  <a:lnTo>
                    <a:pt x="1661" y="2593"/>
                  </a:lnTo>
                  <a:lnTo>
                    <a:pt x="2679" y="3119"/>
                  </a:lnTo>
                  <a:lnTo>
                    <a:pt x="2679" y="3119"/>
                  </a:lnTo>
                  <a:lnTo>
                    <a:pt x="2475" y="1990"/>
                  </a:lnTo>
                  <a:lnTo>
                    <a:pt x="3289" y="1179"/>
                  </a:lnTo>
                  <a:lnTo>
                    <a:pt x="2153" y="1027"/>
                  </a:lnTo>
                  <a:lnTo>
                    <a:pt x="1633" y="1"/>
                  </a:lnTo>
                  <a:close/>
                </a:path>
              </a:pathLst>
            </a:custGeom>
            <a:solidFill>
              <a:srgbClr val="FFFFFF"/>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 name="Google Shape;18;p2"/>
            <p:cNvSpPr/>
            <p:nvPr/>
          </p:nvSpPr>
          <p:spPr>
            <a:xfrm>
              <a:off x="7860191" y="4677797"/>
              <a:ext cx="168660" cy="161019"/>
            </a:xfrm>
            <a:custGeom>
              <a:avLst/>
              <a:gdLst/>
              <a:ahLst/>
              <a:cxnLst/>
              <a:rect l="l" t="t" r="r" b="b"/>
              <a:pathLst>
                <a:path w="3289" h="3140" extrusionOk="0">
                  <a:moveTo>
                    <a:pt x="1637" y="309"/>
                  </a:moveTo>
                  <a:lnTo>
                    <a:pt x="2062" y="1152"/>
                  </a:lnTo>
                  <a:lnTo>
                    <a:pt x="2998" y="1280"/>
                  </a:lnTo>
                  <a:lnTo>
                    <a:pt x="2329" y="1942"/>
                  </a:lnTo>
                  <a:lnTo>
                    <a:pt x="2496" y="2870"/>
                  </a:lnTo>
                  <a:lnTo>
                    <a:pt x="1657" y="2440"/>
                  </a:lnTo>
                  <a:lnTo>
                    <a:pt x="829" y="2887"/>
                  </a:lnTo>
                  <a:lnTo>
                    <a:pt x="829" y="2887"/>
                  </a:lnTo>
                  <a:lnTo>
                    <a:pt x="978" y="1955"/>
                  </a:lnTo>
                  <a:lnTo>
                    <a:pt x="295" y="1304"/>
                  </a:lnTo>
                  <a:lnTo>
                    <a:pt x="1227" y="1162"/>
                  </a:lnTo>
                  <a:lnTo>
                    <a:pt x="1637" y="309"/>
                  </a:lnTo>
                  <a:close/>
                  <a:moveTo>
                    <a:pt x="1633" y="1"/>
                  </a:moveTo>
                  <a:lnTo>
                    <a:pt x="1138" y="1037"/>
                  </a:lnTo>
                  <a:lnTo>
                    <a:pt x="1" y="1214"/>
                  </a:lnTo>
                  <a:lnTo>
                    <a:pt x="832" y="2007"/>
                  </a:lnTo>
                  <a:lnTo>
                    <a:pt x="649" y="3140"/>
                  </a:lnTo>
                  <a:lnTo>
                    <a:pt x="1661" y="2593"/>
                  </a:lnTo>
                  <a:lnTo>
                    <a:pt x="2679" y="3119"/>
                  </a:lnTo>
                  <a:lnTo>
                    <a:pt x="2679" y="3119"/>
                  </a:lnTo>
                  <a:lnTo>
                    <a:pt x="2475" y="1990"/>
                  </a:lnTo>
                  <a:lnTo>
                    <a:pt x="3289" y="1179"/>
                  </a:lnTo>
                  <a:lnTo>
                    <a:pt x="2153" y="1027"/>
                  </a:lnTo>
                  <a:lnTo>
                    <a:pt x="1633" y="1"/>
                  </a:lnTo>
                  <a:close/>
                </a:path>
              </a:pathLst>
            </a:custGeom>
            <a:solidFill>
              <a:srgbClr val="FFFFFF"/>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 name="Google Shape;19;p2"/>
            <p:cNvSpPr/>
            <p:nvPr/>
          </p:nvSpPr>
          <p:spPr>
            <a:xfrm>
              <a:off x="1058200" y="202772"/>
              <a:ext cx="97897" cy="93470"/>
            </a:xfrm>
            <a:custGeom>
              <a:avLst/>
              <a:gdLst/>
              <a:ahLst/>
              <a:cxnLst/>
              <a:rect l="l" t="t" r="r" b="b"/>
              <a:pathLst>
                <a:path w="3289" h="3140" extrusionOk="0">
                  <a:moveTo>
                    <a:pt x="1637" y="309"/>
                  </a:moveTo>
                  <a:lnTo>
                    <a:pt x="2062" y="1152"/>
                  </a:lnTo>
                  <a:lnTo>
                    <a:pt x="2998" y="1280"/>
                  </a:lnTo>
                  <a:lnTo>
                    <a:pt x="2329" y="1942"/>
                  </a:lnTo>
                  <a:lnTo>
                    <a:pt x="2496" y="2870"/>
                  </a:lnTo>
                  <a:lnTo>
                    <a:pt x="1657" y="2440"/>
                  </a:lnTo>
                  <a:lnTo>
                    <a:pt x="829" y="2887"/>
                  </a:lnTo>
                  <a:lnTo>
                    <a:pt x="829" y="2887"/>
                  </a:lnTo>
                  <a:lnTo>
                    <a:pt x="978" y="1955"/>
                  </a:lnTo>
                  <a:lnTo>
                    <a:pt x="295" y="1304"/>
                  </a:lnTo>
                  <a:lnTo>
                    <a:pt x="1227" y="1162"/>
                  </a:lnTo>
                  <a:lnTo>
                    <a:pt x="1637" y="309"/>
                  </a:lnTo>
                  <a:close/>
                  <a:moveTo>
                    <a:pt x="1633" y="1"/>
                  </a:moveTo>
                  <a:lnTo>
                    <a:pt x="1138" y="1037"/>
                  </a:lnTo>
                  <a:lnTo>
                    <a:pt x="1" y="1214"/>
                  </a:lnTo>
                  <a:lnTo>
                    <a:pt x="832" y="2007"/>
                  </a:lnTo>
                  <a:lnTo>
                    <a:pt x="649" y="3140"/>
                  </a:lnTo>
                  <a:lnTo>
                    <a:pt x="1661" y="2593"/>
                  </a:lnTo>
                  <a:lnTo>
                    <a:pt x="2679" y="3119"/>
                  </a:lnTo>
                  <a:lnTo>
                    <a:pt x="2679" y="3119"/>
                  </a:lnTo>
                  <a:lnTo>
                    <a:pt x="2475" y="1990"/>
                  </a:lnTo>
                  <a:lnTo>
                    <a:pt x="3289" y="1179"/>
                  </a:lnTo>
                  <a:lnTo>
                    <a:pt x="2153" y="1027"/>
                  </a:lnTo>
                  <a:lnTo>
                    <a:pt x="1633" y="1"/>
                  </a:lnTo>
                  <a:close/>
                </a:path>
              </a:pathLst>
            </a:custGeom>
            <a:solidFill>
              <a:srgbClr val="FFFFFF"/>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 name="Google Shape;20;p2"/>
            <p:cNvSpPr/>
            <p:nvPr/>
          </p:nvSpPr>
          <p:spPr>
            <a:xfrm>
              <a:off x="8789221" y="702534"/>
              <a:ext cx="103324" cy="98651"/>
            </a:xfrm>
            <a:custGeom>
              <a:avLst/>
              <a:gdLst/>
              <a:ahLst/>
              <a:cxnLst/>
              <a:rect l="l" t="t" r="r" b="b"/>
              <a:pathLst>
                <a:path w="3289" h="3140" extrusionOk="0">
                  <a:moveTo>
                    <a:pt x="1637" y="309"/>
                  </a:moveTo>
                  <a:lnTo>
                    <a:pt x="2062" y="1152"/>
                  </a:lnTo>
                  <a:lnTo>
                    <a:pt x="2998" y="1280"/>
                  </a:lnTo>
                  <a:lnTo>
                    <a:pt x="2329" y="1942"/>
                  </a:lnTo>
                  <a:lnTo>
                    <a:pt x="2496" y="2870"/>
                  </a:lnTo>
                  <a:lnTo>
                    <a:pt x="1657" y="2440"/>
                  </a:lnTo>
                  <a:lnTo>
                    <a:pt x="829" y="2887"/>
                  </a:lnTo>
                  <a:lnTo>
                    <a:pt x="829" y="2887"/>
                  </a:lnTo>
                  <a:lnTo>
                    <a:pt x="978" y="1955"/>
                  </a:lnTo>
                  <a:lnTo>
                    <a:pt x="295" y="1304"/>
                  </a:lnTo>
                  <a:lnTo>
                    <a:pt x="1227" y="1162"/>
                  </a:lnTo>
                  <a:lnTo>
                    <a:pt x="1637" y="309"/>
                  </a:lnTo>
                  <a:close/>
                  <a:moveTo>
                    <a:pt x="1633" y="1"/>
                  </a:moveTo>
                  <a:lnTo>
                    <a:pt x="1138" y="1037"/>
                  </a:lnTo>
                  <a:lnTo>
                    <a:pt x="1" y="1214"/>
                  </a:lnTo>
                  <a:lnTo>
                    <a:pt x="832" y="2007"/>
                  </a:lnTo>
                  <a:lnTo>
                    <a:pt x="649" y="3140"/>
                  </a:lnTo>
                  <a:lnTo>
                    <a:pt x="1661" y="2593"/>
                  </a:lnTo>
                  <a:lnTo>
                    <a:pt x="2679" y="3119"/>
                  </a:lnTo>
                  <a:lnTo>
                    <a:pt x="2679" y="3119"/>
                  </a:lnTo>
                  <a:lnTo>
                    <a:pt x="2475" y="1990"/>
                  </a:lnTo>
                  <a:lnTo>
                    <a:pt x="3289" y="1179"/>
                  </a:lnTo>
                  <a:lnTo>
                    <a:pt x="2153" y="1027"/>
                  </a:lnTo>
                  <a:lnTo>
                    <a:pt x="1633" y="1"/>
                  </a:lnTo>
                  <a:close/>
                </a:path>
              </a:pathLst>
            </a:custGeom>
            <a:solidFill>
              <a:srgbClr val="FFFFFF"/>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21" name="Google Shape;21;p2"/>
          <p:cNvSpPr/>
          <p:nvPr/>
        </p:nvSpPr>
        <p:spPr>
          <a:xfrm>
            <a:off x="11718962" y="4886629"/>
            <a:ext cx="137765" cy="131535"/>
          </a:xfrm>
          <a:custGeom>
            <a:avLst/>
            <a:gdLst/>
            <a:ahLst/>
            <a:cxnLst/>
            <a:rect l="l" t="t" r="r" b="b"/>
            <a:pathLst>
              <a:path w="3289" h="3140" extrusionOk="0">
                <a:moveTo>
                  <a:pt x="1637" y="309"/>
                </a:moveTo>
                <a:lnTo>
                  <a:pt x="2062" y="1152"/>
                </a:lnTo>
                <a:lnTo>
                  <a:pt x="2998" y="1280"/>
                </a:lnTo>
                <a:lnTo>
                  <a:pt x="2329" y="1942"/>
                </a:lnTo>
                <a:lnTo>
                  <a:pt x="2496" y="2870"/>
                </a:lnTo>
                <a:lnTo>
                  <a:pt x="1657" y="2440"/>
                </a:lnTo>
                <a:lnTo>
                  <a:pt x="829" y="2887"/>
                </a:lnTo>
                <a:lnTo>
                  <a:pt x="829" y="2887"/>
                </a:lnTo>
                <a:lnTo>
                  <a:pt x="978" y="1955"/>
                </a:lnTo>
                <a:lnTo>
                  <a:pt x="295" y="1304"/>
                </a:lnTo>
                <a:lnTo>
                  <a:pt x="1227" y="1162"/>
                </a:lnTo>
                <a:lnTo>
                  <a:pt x="1637" y="309"/>
                </a:lnTo>
                <a:close/>
                <a:moveTo>
                  <a:pt x="1633" y="1"/>
                </a:moveTo>
                <a:lnTo>
                  <a:pt x="1138" y="1037"/>
                </a:lnTo>
                <a:lnTo>
                  <a:pt x="1" y="1214"/>
                </a:lnTo>
                <a:lnTo>
                  <a:pt x="832" y="2007"/>
                </a:lnTo>
                <a:lnTo>
                  <a:pt x="649" y="3140"/>
                </a:lnTo>
                <a:lnTo>
                  <a:pt x="1661" y="2593"/>
                </a:lnTo>
                <a:lnTo>
                  <a:pt x="2679" y="3119"/>
                </a:lnTo>
                <a:lnTo>
                  <a:pt x="2679" y="3119"/>
                </a:lnTo>
                <a:lnTo>
                  <a:pt x="2475" y="1990"/>
                </a:lnTo>
                <a:lnTo>
                  <a:pt x="3289" y="1179"/>
                </a:lnTo>
                <a:lnTo>
                  <a:pt x="2153" y="1027"/>
                </a:lnTo>
                <a:lnTo>
                  <a:pt x="1633" y="1"/>
                </a:lnTo>
                <a:close/>
              </a:path>
            </a:pathLst>
          </a:custGeom>
          <a:solidFill>
            <a:srgbClr val="FFFFFF"/>
          </a:solidFill>
          <a:ln w="9525"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 name="Google Shape;22;p2"/>
          <p:cNvSpPr/>
          <p:nvPr/>
        </p:nvSpPr>
        <p:spPr>
          <a:xfrm>
            <a:off x="10263128" y="341546"/>
            <a:ext cx="137765" cy="131535"/>
          </a:xfrm>
          <a:custGeom>
            <a:avLst/>
            <a:gdLst/>
            <a:ahLst/>
            <a:cxnLst/>
            <a:rect l="l" t="t" r="r" b="b"/>
            <a:pathLst>
              <a:path w="3289" h="3140" extrusionOk="0">
                <a:moveTo>
                  <a:pt x="1637" y="309"/>
                </a:moveTo>
                <a:lnTo>
                  <a:pt x="2062" y="1152"/>
                </a:lnTo>
                <a:lnTo>
                  <a:pt x="2998" y="1280"/>
                </a:lnTo>
                <a:lnTo>
                  <a:pt x="2329" y="1942"/>
                </a:lnTo>
                <a:lnTo>
                  <a:pt x="2496" y="2870"/>
                </a:lnTo>
                <a:lnTo>
                  <a:pt x="1657" y="2440"/>
                </a:lnTo>
                <a:lnTo>
                  <a:pt x="829" y="2887"/>
                </a:lnTo>
                <a:lnTo>
                  <a:pt x="829" y="2887"/>
                </a:lnTo>
                <a:lnTo>
                  <a:pt x="978" y="1955"/>
                </a:lnTo>
                <a:lnTo>
                  <a:pt x="295" y="1304"/>
                </a:lnTo>
                <a:lnTo>
                  <a:pt x="1227" y="1162"/>
                </a:lnTo>
                <a:lnTo>
                  <a:pt x="1637" y="309"/>
                </a:lnTo>
                <a:close/>
                <a:moveTo>
                  <a:pt x="1633" y="1"/>
                </a:moveTo>
                <a:lnTo>
                  <a:pt x="1138" y="1037"/>
                </a:lnTo>
                <a:lnTo>
                  <a:pt x="1" y="1214"/>
                </a:lnTo>
                <a:lnTo>
                  <a:pt x="832" y="2007"/>
                </a:lnTo>
                <a:lnTo>
                  <a:pt x="649" y="3140"/>
                </a:lnTo>
                <a:lnTo>
                  <a:pt x="1661" y="2593"/>
                </a:lnTo>
                <a:lnTo>
                  <a:pt x="2679" y="3119"/>
                </a:lnTo>
                <a:lnTo>
                  <a:pt x="2679" y="3119"/>
                </a:lnTo>
                <a:lnTo>
                  <a:pt x="2475" y="1990"/>
                </a:lnTo>
                <a:lnTo>
                  <a:pt x="3289" y="1179"/>
                </a:lnTo>
                <a:lnTo>
                  <a:pt x="2153" y="1027"/>
                </a:lnTo>
                <a:lnTo>
                  <a:pt x="1633" y="1"/>
                </a:lnTo>
                <a:close/>
              </a:path>
            </a:pathLst>
          </a:custGeom>
          <a:solidFill>
            <a:srgbClr val="FFFFFF"/>
          </a:solidFill>
          <a:ln w="9525"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Tree>
    <p:extLst>
      <p:ext uri="{BB962C8B-B14F-4D97-AF65-F5344CB8AC3E}">
        <p14:creationId xmlns:p14="http://schemas.microsoft.com/office/powerpoint/2010/main" val="1518855051"/>
      </p:ext>
    </p:extLst>
  </p:cSld>
  <p:clrMapOvr>
    <a:masterClrMapping/>
  </p:clrMapOvr>
</p:sldLayout>
</file>

<file path=ppt/slideLayouts/slideLayout234.xml><?xml version="1.0" encoding="utf-8"?>
<p:sldLayout xmlns:a="http://schemas.openxmlformats.org/drawingml/2006/main" xmlns:r="http://schemas.openxmlformats.org/officeDocument/2006/relationships" xmlns:p="http://schemas.openxmlformats.org/presentationml/2006/main" matchingName="  TITLE &amp; LIST">
  <p:cSld name="  TITLE &amp; LIST">
    <p:bg>
      <p:bgPr>
        <a:blipFill>
          <a:blip r:embed="rId2">
            <a:alphaModFix/>
          </a:blip>
          <a:stretch>
            <a:fillRect/>
          </a:stretch>
        </a:blipFill>
        <a:effectLst/>
      </p:bgPr>
    </p:bg>
    <p:spTree>
      <p:nvGrpSpPr>
        <p:cNvPr id="1" name="Shape 23"/>
        <p:cNvGrpSpPr/>
        <p:nvPr/>
      </p:nvGrpSpPr>
      <p:grpSpPr>
        <a:xfrm>
          <a:off x="0" y="0"/>
          <a:ext cx="0" cy="0"/>
          <a:chOff x="0" y="0"/>
          <a:chExt cx="0" cy="0"/>
        </a:xfrm>
      </p:grpSpPr>
      <p:sp>
        <p:nvSpPr>
          <p:cNvPr id="24" name="Google Shape;24;p3"/>
          <p:cNvSpPr txBox="1">
            <a:spLocks noGrp="1"/>
          </p:cNvSpPr>
          <p:nvPr>
            <p:ph type="subTitle" idx="1"/>
          </p:nvPr>
        </p:nvSpPr>
        <p:spPr>
          <a:xfrm>
            <a:off x="950233" y="1439467"/>
            <a:ext cx="10291600" cy="4705200"/>
          </a:xfrm>
          <a:prstGeom prst="rect">
            <a:avLst/>
          </a:prstGeom>
        </p:spPr>
        <p:txBody>
          <a:bodyPr spcFirstLastPara="1" wrap="square" lIns="0" tIns="0" rIns="0" bIns="0" anchor="ctr" anchorCtr="0">
            <a:noAutofit/>
          </a:bodyPr>
          <a:lstStyle>
            <a:lvl1pPr lvl="0" rtl="0">
              <a:spcBef>
                <a:spcPts val="400"/>
              </a:spcBef>
              <a:spcAft>
                <a:spcPts val="0"/>
              </a:spcAft>
              <a:buNone/>
              <a:defRPr sz="1600"/>
            </a:lvl1pPr>
            <a:lvl2pPr lvl="1" rtl="0">
              <a:spcBef>
                <a:spcPts val="400"/>
              </a:spcBef>
              <a:spcAft>
                <a:spcPts val="0"/>
              </a:spcAft>
              <a:buNone/>
              <a:defRPr sz="1600"/>
            </a:lvl2pPr>
            <a:lvl3pPr lvl="2" rtl="0">
              <a:spcBef>
                <a:spcPts val="400"/>
              </a:spcBef>
              <a:spcAft>
                <a:spcPts val="0"/>
              </a:spcAft>
              <a:buNone/>
              <a:defRPr sz="1600"/>
            </a:lvl3pPr>
            <a:lvl4pPr lvl="3" rtl="0">
              <a:spcBef>
                <a:spcPts val="400"/>
              </a:spcBef>
              <a:spcAft>
                <a:spcPts val="0"/>
              </a:spcAft>
              <a:buNone/>
              <a:defRPr sz="1600"/>
            </a:lvl4pPr>
            <a:lvl5pPr lvl="4" rtl="0">
              <a:spcBef>
                <a:spcPts val="400"/>
              </a:spcBef>
              <a:spcAft>
                <a:spcPts val="0"/>
              </a:spcAft>
              <a:buNone/>
              <a:defRPr sz="1600"/>
            </a:lvl5pPr>
            <a:lvl6pPr lvl="5" rtl="0">
              <a:spcBef>
                <a:spcPts val="400"/>
              </a:spcBef>
              <a:spcAft>
                <a:spcPts val="0"/>
              </a:spcAft>
              <a:buNone/>
              <a:defRPr sz="1600"/>
            </a:lvl6pPr>
            <a:lvl7pPr lvl="6" rtl="0">
              <a:spcBef>
                <a:spcPts val="400"/>
              </a:spcBef>
              <a:spcAft>
                <a:spcPts val="0"/>
              </a:spcAft>
              <a:buNone/>
              <a:defRPr sz="1600"/>
            </a:lvl7pPr>
            <a:lvl8pPr lvl="7" rtl="0">
              <a:spcBef>
                <a:spcPts val="400"/>
              </a:spcBef>
              <a:spcAft>
                <a:spcPts val="0"/>
              </a:spcAft>
              <a:buNone/>
              <a:defRPr sz="1600"/>
            </a:lvl8pPr>
            <a:lvl9pPr lvl="8" rtl="0">
              <a:spcBef>
                <a:spcPts val="400"/>
              </a:spcBef>
              <a:spcAft>
                <a:spcPts val="0"/>
              </a:spcAft>
              <a:buNone/>
              <a:defRPr sz="1600"/>
            </a:lvl9pPr>
          </a:lstStyle>
          <a:p>
            <a:endParaRPr/>
          </a:p>
        </p:txBody>
      </p:sp>
      <p:sp>
        <p:nvSpPr>
          <p:cNvPr id="25" name="Google Shape;25;p3"/>
          <p:cNvSpPr txBox="1">
            <a:spLocks noGrp="1"/>
          </p:cNvSpPr>
          <p:nvPr>
            <p:ph type="title"/>
          </p:nvPr>
        </p:nvSpPr>
        <p:spPr>
          <a:xfrm>
            <a:off x="2319800" y="713300"/>
            <a:ext cx="7552400" cy="708000"/>
          </a:xfrm>
          <a:prstGeom prst="rect">
            <a:avLst/>
          </a:prstGeom>
          <a:noFill/>
          <a:ln>
            <a:noFill/>
          </a:ln>
        </p:spPr>
        <p:txBody>
          <a:bodyPr spcFirstLastPara="1" wrap="square" lIns="0" tIns="0" rIns="0" bIns="0" anchor="t" anchorCtr="0">
            <a:noAutofit/>
          </a:bodyPr>
          <a:lstStyle>
            <a:lvl1pPr lvl="0" algn="ctr" rtl="0">
              <a:spcBef>
                <a:spcPts val="0"/>
              </a:spcBef>
              <a:spcAft>
                <a:spcPts val="0"/>
              </a:spcAft>
              <a:buSzPts val="1800"/>
              <a:buNone/>
              <a:defRPr sz="3200" i="0"/>
            </a:lvl1pPr>
            <a:lvl2pPr lvl="1" algn="ctr" rtl="0">
              <a:spcBef>
                <a:spcPts val="0"/>
              </a:spcBef>
              <a:spcAft>
                <a:spcPts val="0"/>
              </a:spcAft>
              <a:buClr>
                <a:schemeClr val="accent1"/>
              </a:buClr>
              <a:buSzPts val="1800"/>
              <a:buNone/>
              <a:defRPr sz="2400">
                <a:solidFill>
                  <a:schemeClr val="accent1"/>
                </a:solidFill>
              </a:defRPr>
            </a:lvl2pPr>
            <a:lvl3pPr lvl="2" algn="ctr" rtl="0">
              <a:spcBef>
                <a:spcPts val="0"/>
              </a:spcBef>
              <a:spcAft>
                <a:spcPts val="0"/>
              </a:spcAft>
              <a:buClr>
                <a:schemeClr val="accent1"/>
              </a:buClr>
              <a:buSzPts val="1800"/>
              <a:buNone/>
              <a:defRPr sz="2400">
                <a:solidFill>
                  <a:schemeClr val="accent1"/>
                </a:solidFill>
              </a:defRPr>
            </a:lvl3pPr>
            <a:lvl4pPr lvl="3" algn="ctr" rtl="0">
              <a:spcBef>
                <a:spcPts val="0"/>
              </a:spcBef>
              <a:spcAft>
                <a:spcPts val="0"/>
              </a:spcAft>
              <a:buClr>
                <a:schemeClr val="accent1"/>
              </a:buClr>
              <a:buSzPts val="1800"/>
              <a:buNone/>
              <a:defRPr sz="2400">
                <a:solidFill>
                  <a:schemeClr val="accent1"/>
                </a:solidFill>
              </a:defRPr>
            </a:lvl4pPr>
            <a:lvl5pPr lvl="4" algn="ctr" rtl="0">
              <a:spcBef>
                <a:spcPts val="0"/>
              </a:spcBef>
              <a:spcAft>
                <a:spcPts val="0"/>
              </a:spcAft>
              <a:buClr>
                <a:schemeClr val="accent1"/>
              </a:buClr>
              <a:buSzPts val="1800"/>
              <a:buNone/>
              <a:defRPr sz="2400">
                <a:solidFill>
                  <a:schemeClr val="accent1"/>
                </a:solidFill>
              </a:defRPr>
            </a:lvl5pPr>
            <a:lvl6pPr lvl="5" algn="ctr" rtl="0">
              <a:spcBef>
                <a:spcPts val="0"/>
              </a:spcBef>
              <a:spcAft>
                <a:spcPts val="0"/>
              </a:spcAft>
              <a:buClr>
                <a:schemeClr val="accent1"/>
              </a:buClr>
              <a:buSzPts val="1800"/>
              <a:buNone/>
              <a:defRPr sz="2400">
                <a:solidFill>
                  <a:schemeClr val="accent1"/>
                </a:solidFill>
              </a:defRPr>
            </a:lvl6pPr>
            <a:lvl7pPr lvl="6" algn="ctr" rtl="0">
              <a:spcBef>
                <a:spcPts val="0"/>
              </a:spcBef>
              <a:spcAft>
                <a:spcPts val="0"/>
              </a:spcAft>
              <a:buClr>
                <a:schemeClr val="accent1"/>
              </a:buClr>
              <a:buSzPts val="1800"/>
              <a:buNone/>
              <a:defRPr sz="2400">
                <a:solidFill>
                  <a:schemeClr val="accent1"/>
                </a:solidFill>
              </a:defRPr>
            </a:lvl7pPr>
            <a:lvl8pPr lvl="7" algn="ctr" rtl="0">
              <a:spcBef>
                <a:spcPts val="0"/>
              </a:spcBef>
              <a:spcAft>
                <a:spcPts val="0"/>
              </a:spcAft>
              <a:buClr>
                <a:schemeClr val="accent1"/>
              </a:buClr>
              <a:buSzPts val="1800"/>
              <a:buNone/>
              <a:defRPr sz="2400">
                <a:solidFill>
                  <a:schemeClr val="accent1"/>
                </a:solidFill>
              </a:defRPr>
            </a:lvl8pPr>
            <a:lvl9pPr lvl="8" algn="ctr" rtl="0">
              <a:spcBef>
                <a:spcPts val="0"/>
              </a:spcBef>
              <a:spcAft>
                <a:spcPts val="0"/>
              </a:spcAft>
              <a:buClr>
                <a:schemeClr val="accent1"/>
              </a:buClr>
              <a:buSzPts val="1800"/>
              <a:buNone/>
              <a:defRPr sz="2400">
                <a:solidFill>
                  <a:schemeClr val="accent1"/>
                </a:solidFill>
              </a:defRPr>
            </a:lvl9pPr>
          </a:lstStyle>
          <a:p>
            <a:endParaRPr/>
          </a:p>
        </p:txBody>
      </p:sp>
      <p:grpSp>
        <p:nvGrpSpPr>
          <p:cNvPr id="26" name="Google Shape;26;p3"/>
          <p:cNvGrpSpPr/>
          <p:nvPr/>
        </p:nvGrpSpPr>
        <p:grpSpPr>
          <a:xfrm>
            <a:off x="861567" y="661996"/>
            <a:ext cx="10995159" cy="5914067"/>
            <a:chOff x="646175" y="496497"/>
            <a:chExt cx="8246369" cy="4435550"/>
          </a:xfrm>
        </p:grpSpPr>
        <p:sp>
          <p:nvSpPr>
            <p:cNvPr id="27" name="Google Shape;27;p3"/>
            <p:cNvSpPr/>
            <p:nvPr/>
          </p:nvSpPr>
          <p:spPr>
            <a:xfrm>
              <a:off x="8382375" y="2468797"/>
              <a:ext cx="97897" cy="93470"/>
            </a:xfrm>
            <a:custGeom>
              <a:avLst/>
              <a:gdLst/>
              <a:ahLst/>
              <a:cxnLst/>
              <a:rect l="l" t="t" r="r" b="b"/>
              <a:pathLst>
                <a:path w="3289" h="3140" extrusionOk="0">
                  <a:moveTo>
                    <a:pt x="1637" y="309"/>
                  </a:moveTo>
                  <a:lnTo>
                    <a:pt x="2062" y="1152"/>
                  </a:lnTo>
                  <a:lnTo>
                    <a:pt x="2998" y="1280"/>
                  </a:lnTo>
                  <a:lnTo>
                    <a:pt x="2329" y="1942"/>
                  </a:lnTo>
                  <a:lnTo>
                    <a:pt x="2496" y="2870"/>
                  </a:lnTo>
                  <a:lnTo>
                    <a:pt x="1657" y="2440"/>
                  </a:lnTo>
                  <a:lnTo>
                    <a:pt x="829" y="2887"/>
                  </a:lnTo>
                  <a:lnTo>
                    <a:pt x="829" y="2887"/>
                  </a:lnTo>
                  <a:lnTo>
                    <a:pt x="978" y="1955"/>
                  </a:lnTo>
                  <a:lnTo>
                    <a:pt x="295" y="1304"/>
                  </a:lnTo>
                  <a:lnTo>
                    <a:pt x="1227" y="1162"/>
                  </a:lnTo>
                  <a:lnTo>
                    <a:pt x="1637" y="309"/>
                  </a:lnTo>
                  <a:close/>
                  <a:moveTo>
                    <a:pt x="1633" y="1"/>
                  </a:moveTo>
                  <a:lnTo>
                    <a:pt x="1138" y="1037"/>
                  </a:lnTo>
                  <a:lnTo>
                    <a:pt x="1" y="1214"/>
                  </a:lnTo>
                  <a:lnTo>
                    <a:pt x="832" y="2007"/>
                  </a:lnTo>
                  <a:lnTo>
                    <a:pt x="649" y="3140"/>
                  </a:lnTo>
                  <a:lnTo>
                    <a:pt x="1661" y="2593"/>
                  </a:lnTo>
                  <a:lnTo>
                    <a:pt x="2679" y="3119"/>
                  </a:lnTo>
                  <a:lnTo>
                    <a:pt x="2679" y="3119"/>
                  </a:lnTo>
                  <a:lnTo>
                    <a:pt x="2475" y="1990"/>
                  </a:lnTo>
                  <a:lnTo>
                    <a:pt x="3289" y="1179"/>
                  </a:lnTo>
                  <a:lnTo>
                    <a:pt x="2153" y="1027"/>
                  </a:lnTo>
                  <a:lnTo>
                    <a:pt x="1633" y="1"/>
                  </a:lnTo>
                  <a:close/>
                </a:path>
              </a:pathLst>
            </a:custGeom>
            <a:solidFill>
              <a:srgbClr val="FFFFFF"/>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 name="Google Shape;28;p3"/>
            <p:cNvSpPr/>
            <p:nvPr/>
          </p:nvSpPr>
          <p:spPr>
            <a:xfrm>
              <a:off x="1739846" y="4833396"/>
              <a:ext cx="103324" cy="98651"/>
            </a:xfrm>
            <a:custGeom>
              <a:avLst/>
              <a:gdLst/>
              <a:ahLst/>
              <a:cxnLst/>
              <a:rect l="l" t="t" r="r" b="b"/>
              <a:pathLst>
                <a:path w="3289" h="3140" extrusionOk="0">
                  <a:moveTo>
                    <a:pt x="1637" y="309"/>
                  </a:moveTo>
                  <a:lnTo>
                    <a:pt x="2062" y="1152"/>
                  </a:lnTo>
                  <a:lnTo>
                    <a:pt x="2998" y="1280"/>
                  </a:lnTo>
                  <a:lnTo>
                    <a:pt x="2329" y="1942"/>
                  </a:lnTo>
                  <a:lnTo>
                    <a:pt x="2496" y="2870"/>
                  </a:lnTo>
                  <a:lnTo>
                    <a:pt x="1657" y="2440"/>
                  </a:lnTo>
                  <a:lnTo>
                    <a:pt x="829" y="2887"/>
                  </a:lnTo>
                  <a:lnTo>
                    <a:pt x="829" y="2887"/>
                  </a:lnTo>
                  <a:lnTo>
                    <a:pt x="978" y="1955"/>
                  </a:lnTo>
                  <a:lnTo>
                    <a:pt x="295" y="1304"/>
                  </a:lnTo>
                  <a:lnTo>
                    <a:pt x="1227" y="1162"/>
                  </a:lnTo>
                  <a:lnTo>
                    <a:pt x="1637" y="309"/>
                  </a:lnTo>
                  <a:close/>
                  <a:moveTo>
                    <a:pt x="1633" y="1"/>
                  </a:moveTo>
                  <a:lnTo>
                    <a:pt x="1138" y="1037"/>
                  </a:lnTo>
                  <a:lnTo>
                    <a:pt x="1" y="1214"/>
                  </a:lnTo>
                  <a:lnTo>
                    <a:pt x="832" y="2007"/>
                  </a:lnTo>
                  <a:lnTo>
                    <a:pt x="649" y="3140"/>
                  </a:lnTo>
                  <a:lnTo>
                    <a:pt x="1661" y="2593"/>
                  </a:lnTo>
                  <a:lnTo>
                    <a:pt x="2679" y="3119"/>
                  </a:lnTo>
                  <a:lnTo>
                    <a:pt x="2679" y="3119"/>
                  </a:lnTo>
                  <a:lnTo>
                    <a:pt x="2475" y="1990"/>
                  </a:lnTo>
                  <a:lnTo>
                    <a:pt x="3289" y="1179"/>
                  </a:lnTo>
                  <a:lnTo>
                    <a:pt x="2153" y="1027"/>
                  </a:lnTo>
                  <a:lnTo>
                    <a:pt x="1633" y="1"/>
                  </a:lnTo>
                  <a:close/>
                </a:path>
              </a:pathLst>
            </a:custGeom>
            <a:solidFill>
              <a:srgbClr val="FFFFFF"/>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 name="Google Shape;29;p3"/>
            <p:cNvSpPr/>
            <p:nvPr/>
          </p:nvSpPr>
          <p:spPr>
            <a:xfrm>
              <a:off x="7061966" y="866622"/>
              <a:ext cx="168660" cy="161019"/>
            </a:xfrm>
            <a:custGeom>
              <a:avLst/>
              <a:gdLst/>
              <a:ahLst/>
              <a:cxnLst/>
              <a:rect l="l" t="t" r="r" b="b"/>
              <a:pathLst>
                <a:path w="3289" h="3140" extrusionOk="0">
                  <a:moveTo>
                    <a:pt x="1637" y="309"/>
                  </a:moveTo>
                  <a:lnTo>
                    <a:pt x="2062" y="1152"/>
                  </a:lnTo>
                  <a:lnTo>
                    <a:pt x="2998" y="1280"/>
                  </a:lnTo>
                  <a:lnTo>
                    <a:pt x="2329" y="1942"/>
                  </a:lnTo>
                  <a:lnTo>
                    <a:pt x="2496" y="2870"/>
                  </a:lnTo>
                  <a:lnTo>
                    <a:pt x="1657" y="2440"/>
                  </a:lnTo>
                  <a:lnTo>
                    <a:pt x="829" y="2887"/>
                  </a:lnTo>
                  <a:lnTo>
                    <a:pt x="829" y="2887"/>
                  </a:lnTo>
                  <a:lnTo>
                    <a:pt x="978" y="1955"/>
                  </a:lnTo>
                  <a:lnTo>
                    <a:pt x="295" y="1304"/>
                  </a:lnTo>
                  <a:lnTo>
                    <a:pt x="1227" y="1162"/>
                  </a:lnTo>
                  <a:lnTo>
                    <a:pt x="1637" y="309"/>
                  </a:lnTo>
                  <a:close/>
                  <a:moveTo>
                    <a:pt x="1633" y="1"/>
                  </a:moveTo>
                  <a:lnTo>
                    <a:pt x="1138" y="1037"/>
                  </a:lnTo>
                  <a:lnTo>
                    <a:pt x="1" y="1214"/>
                  </a:lnTo>
                  <a:lnTo>
                    <a:pt x="832" y="2007"/>
                  </a:lnTo>
                  <a:lnTo>
                    <a:pt x="649" y="3140"/>
                  </a:lnTo>
                  <a:lnTo>
                    <a:pt x="1661" y="2593"/>
                  </a:lnTo>
                  <a:lnTo>
                    <a:pt x="2679" y="3119"/>
                  </a:lnTo>
                  <a:lnTo>
                    <a:pt x="2679" y="3119"/>
                  </a:lnTo>
                  <a:lnTo>
                    <a:pt x="2475" y="1990"/>
                  </a:lnTo>
                  <a:lnTo>
                    <a:pt x="3289" y="1179"/>
                  </a:lnTo>
                  <a:lnTo>
                    <a:pt x="2153" y="1027"/>
                  </a:lnTo>
                  <a:lnTo>
                    <a:pt x="1633" y="1"/>
                  </a:lnTo>
                  <a:close/>
                </a:path>
              </a:pathLst>
            </a:custGeom>
            <a:solidFill>
              <a:srgbClr val="FFFFFF"/>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 name="Google Shape;30;p3"/>
            <p:cNvSpPr/>
            <p:nvPr/>
          </p:nvSpPr>
          <p:spPr>
            <a:xfrm>
              <a:off x="8428966" y="4708397"/>
              <a:ext cx="168660" cy="161019"/>
            </a:xfrm>
            <a:custGeom>
              <a:avLst/>
              <a:gdLst/>
              <a:ahLst/>
              <a:cxnLst/>
              <a:rect l="l" t="t" r="r" b="b"/>
              <a:pathLst>
                <a:path w="3289" h="3140" extrusionOk="0">
                  <a:moveTo>
                    <a:pt x="1637" y="309"/>
                  </a:moveTo>
                  <a:lnTo>
                    <a:pt x="2062" y="1152"/>
                  </a:lnTo>
                  <a:lnTo>
                    <a:pt x="2998" y="1280"/>
                  </a:lnTo>
                  <a:lnTo>
                    <a:pt x="2329" y="1942"/>
                  </a:lnTo>
                  <a:lnTo>
                    <a:pt x="2496" y="2870"/>
                  </a:lnTo>
                  <a:lnTo>
                    <a:pt x="1657" y="2440"/>
                  </a:lnTo>
                  <a:lnTo>
                    <a:pt x="829" y="2887"/>
                  </a:lnTo>
                  <a:lnTo>
                    <a:pt x="829" y="2887"/>
                  </a:lnTo>
                  <a:lnTo>
                    <a:pt x="978" y="1955"/>
                  </a:lnTo>
                  <a:lnTo>
                    <a:pt x="295" y="1304"/>
                  </a:lnTo>
                  <a:lnTo>
                    <a:pt x="1227" y="1162"/>
                  </a:lnTo>
                  <a:lnTo>
                    <a:pt x="1637" y="309"/>
                  </a:lnTo>
                  <a:close/>
                  <a:moveTo>
                    <a:pt x="1633" y="1"/>
                  </a:moveTo>
                  <a:lnTo>
                    <a:pt x="1138" y="1037"/>
                  </a:lnTo>
                  <a:lnTo>
                    <a:pt x="1" y="1214"/>
                  </a:lnTo>
                  <a:lnTo>
                    <a:pt x="832" y="2007"/>
                  </a:lnTo>
                  <a:lnTo>
                    <a:pt x="649" y="3140"/>
                  </a:lnTo>
                  <a:lnTo>
                    <a:pt x="1661" y="2593"/>
                  </a:lnTo>
                  <a:lnTo>
                    <a:pt x="2679" y="3119"/>
                  </a:lnTo>
                  <a:lnTo>
                    <a:pt x="2679" y="3119"/>
                  </a:lnTo>
                  <a:lnTo>
                    <a:pt x="2475" y="1990"/>
                  </a:lnTo>
                  <a:lnTo>
                    <a:pt x="3289" y="1179"/>
                  </a:lnTo>
                  <a:lnTo>
                    <a:pt x="2153" y="1027"/>
                  </a:lnTo>
                  <a:lnTo>
                    <a:pt x="1633" y="1"/>
                  </a:lnTo>
                  <a:close/>
                </a:path>
              </a:pathLst>
            </a:custGeom>
            <a:solidFill>
              <a:srgbClr val="FFFFFF"/>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 name="Google Shape;31;p3"/>
            <p:cNvSpPr/>
            <p:nvPr/>
          </p:nvSpPr>
          <p:spPr>
            <a:xfrm>
              <a:off x="646175" y="496497"/>
              <a:ext cx="97897" cy="93470"/>
            </a:xfrm>
            <a:custGeom>
              <a:avLst/>
              <a:gdLst/>
              <a:ahLst/>
              <a:cxnLst/>
              <a:rect l="l" t="t" r="r" b="b"/>
              <a:pathLst>
                <a:path w="3289" h="3140" extrusionOk="0">
                  <a:moveTo>
                    <a:pt x="1637" y="309"/>
                  </a:moveTo>
                  <a:lnTo>
                    <a:pt x="2062" y="1152"/>
                  </a:lnTo>
                  <a:lnTo>
                    <a:pt x="2998" y="1280"/>
                  </a:lnTo>
                  <a:lnTo>
                    <a:pt x="2329" y="1942"/>
                  </a:lnTo>
                  <a:lnTo>
                    <a:pt x="2496" y="2870"/>
                  </a:lnTo>
                  <a:lnTo>
                    <a:pt x="1657" y="2440"/>
                  </a:lnTo>
                  <a:lnTo>
                    <a:pt x="829" y="2887"/>
                  </a:lnTo>
                  <a:lnTo>
                    <a:pt x="829" y="2887"/>
                  </a:lnTo>
                  <a:lnTo>
                    <a:pt x="978" y="1955"/>
                  </a:lnTo>
                  <a:lnTo>
                    <a:pt x="295" y="1304"/>
                  </a:lnTo>
                  <a:lnTo>
                    <a:pt x="1227" y="1162"/>
                  </a:lnTo>
                  <a:lnTo>
                    <a:pt x="1637" y="309"/>
                  </a:lnTo>
                  <a:close/>
                  <a:moveTo>
                    <a:pt x="1633" y="1"/>
                  </a:moveTo>
                  <a:lnTo>
                    <a:pt x="1138" y="1037"/>
                  </a:lnTo>
                  <a:lnTo>
                    <a:pt x="1" y="1214"/>
                  </a:lnTo>
                  <a:lnTo>
                    <a:pt x="832" y="2007"/>
                  </a:lnTo>
                  <a:lnTo>
                    <a:pt x="649" y="3140"/>
                  </a:lnTo>
                  <a:lnTo>
                    <a:pt x="1661" y="2593"/>
                  </a:lnTo>
                  <a:lnTo>
                    <a:pt x="2679" y="3119"/>
                  </a:lnTo>
                  <a:lnTo>
                    <a:pt x="2679" y="3119"/>
                  </a:lnTo>
                  <a:lnTo>
                    <a:pt x="2475" y="1990"/>
                  </a:lnTo>
                  <a:lnTo>
                    <a:pt x="3289" y="1179"/>
                  </a:lnTo>
                  <a:lnTo>
                    <a:pt x="2153" y="1027"/>
                  </a:lnTo>
                  <a:lnTo>
                    <a:pt x="1633" y="1"/>
                  </a:lnTo>
                  <a:close/>
                </a:path>
              </a:pathLst>
            </a:custGeom>
            <a:solidFill>
              <a:srgbClr val="FFFFFF"/>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 name="Google Shape;32;p3"/>
            <p:cNvSpPr/>
            <p:nvPr/>
          </p:nvSpPr>
          <p:spPr>
            <a:xfrm>
              <a:off x="8789221" y="702534"/>
              <a:ext cx="103324" cy="98651"/>
            </a:xfrm>
            <a:custGeom>
              <a:avLst/>
              <a:gdLst/>
              <a:ahLst/>
              <a:cxnLst/>
              <a:rect l="l" t="t" r="r" b="b"/>
              <a:pathLst>
                <a:path w="3289" h="3140" extrusionOk="0">
                  <a:moveTo>
                    <a:pt x="1637" y="309"/>
                  </a:moveTo>
                  <a:lnTo>
                    <a:pt x="2062" y="1152"/>
                  </a:lnTo>
                  <a:lnTo>
                    <a:pt x="2998" y="1280"/>
                  </a:lnTo>
                  <a:lnTo>
                    <a:pt x="2329" y="1942"/>
                  </a:lnTo>
                  <a:lnTo>
                    <a:pt x="2496" y="2870"/>
                  </a:lnTo>
                  <a:lnTo>
                    <a:pt x="1657" y="2440"/>
                  </a:lnTo>
                  <a:lnTo>
                    <a:pt x="829" y="2887"/>
                  </a:lnTo>
                  <a:lnTo>
                    <a:pt x="829" y="2887"/>
                  </a:lnTo>
                  <a:lnTo>
                    <a:pt x="978" y="1955"/>
                  </a:lnTo>
                  <a:lnTo>
                    <a:pt x="295" y="1304"/>
                  </a:lnTo>
                  <a:lnTo>
                    <a:pt x="1227" y="1162"/>
                  </a:lnTo>
                  <a:lnTo>
                    <a:pt x="1637" y="309"/>
                  </a:lnTo>
                  <a:close/>
                  <a:moveTo>
                    <a:pt x="1633" y="1"/>
                  </a:moveTo>
                  <a:lnTo>
                    <a:pt x="1138" y="1037"/>
                  </a:lnTo>
                  <a:lnTo>
                    <a:pt x="1" y="1214"/>
                  </a:lnTo>
                  <a:lnTo>
                    <a:pt x="832" y="2007"/>
                  </a:lnTo>
                  <a:lnTo>
                    <a:pt x="649" y="3140"/>
                  </a:lnTo>
                  <a:lnTo>
                    <a:pt x="1661" y="2593"/>
                  </a:lnTo>
                  <a:lnTo>
                    <a:pt x="2679" y="3119"/>
                  </a:lnTo>
                  <a:lnTo>
                    <a:pt x="2679" y="3119"/>
                  </a:lnTo>
                  <a:lnTo>
                    <a:pt x="2475" y="1990"/>
                  </a:lnTo>
                  <a:lnTo>
                    <a:pt x="3289" y="1179"/>
                  </a:lnTo>
                  <a:lnTo>
                    <a:pt x="2153" y="1027"/>
                  </a:lnTo>
                  <a:lnTo>
                    <a:pt x="1633" y="1"/>
                  </a:lnTo>
                  <a:close/>
                </a:path>
              </a:pathLst>
            </a:custGeom>
            <a:solidFill>
              <a:srgbClr val="FFFFFF"/>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Tree>
    <p:extLst>
      <p:ext uri="{BB962C8B-B14F-4D97-AF65-F5344CB8AC3E}">
        <p14:creationId xmlns:p14="http://schemas.microsoft.com/office/powerpoint/2010/main" val="75357000"/>
      </p:ext>
    </p:extLst>
  </p:cSld>
  <p:clrMapOvr>
    <a:masterClrMapping/>
  </p:clrMapOvr>
</p:sldLayout>
</file>

<file path=ppt/slideLayouts/slideLayout235.xml><?xml version="1.0" encoding="utf-8"?>
<p:sldLayout xmlns:a="http://schemas.openxmlformats.org/drawingml/2006/main" xmlns:r="http://schemas.openxmlformats.org/officeDocument/2006/relationships" xmlns:p="http://schemas.openxmlformats.org/presentationml/2006/main" matchingName="QUOTE 1">
  <p:cSld name="QUOTE 1">
    <p:bg>
      <p:bgPr>
        <a:blipFill>
          <a:blip r:embed="rId2">
            <a:alphaModFix/>
          </a:blip>
          <a:stretch>
            <a:fillRect/>
          </a:stretch>
        </a:blipFill>
        <a:effectLst/>
      </p:bgPr>
    </p:bg>
    <p:spTree>
      <p:nvGrpSpPr>
        <p:cNvPr id="1" name="Shape 46"/>
        <p:cNvGrpSpPr/>
        <p:nvPr/>
      </p:nvGrpSpPr>
      <p:grpSpPr>
        <a:xfrm>
          <a:off x="0" y="0"/>
          <a:ext cx="0" cy="0"/>
          <a:chOff x="0" y="0"/>
          <a:chExt cx="0" cy="0"/>
        </a:xfrm>
      </p:grpSpPr>
      <p:sp>
        <p:nvSpPr>
          <p:cNvPr id="47" name="Google Shape;47;p5"/>
          <p:cNvSpPr txBox="1">
            <a:spLocks noGrp="1"/>
          </p:cNvSpPr>
          <p:nvPr>
            <p:ph type="title"/>
          </p:nvPr>
        </p:nvSpPr>
        <p:spPr>
          <a:xfrm>
            <a:off x="1889800" y="4760733"/>
            <a:ext cx="8412400" cy="487200"/>
          </a:xfrm>
          <a:prstGeom prst="rect">
            <a:avLst/>
          </a:prstGeom>
          <a:noFill/>
          <a:ln>
            <a:noFill/>
          </a:ln>
        </p:spPr>
        <p:txBody>
          <a:bodyPr spcFirstLastPara="1" wrap="square" lIns="0" tIns="0" rIns="0" bIns="0" anchor="t" anchorCtr="0">
            <a:noAutofit/>
          </a:bodyPr>
          <a:lstStyle>
            <a:lvl1pPr lvl="0" algn="ctr" rtl="0">
              <a:spcBef>
                <a:spcPts val="0"/>
              </a:spcBef>
              <a:spcAft>
                <a:spcPts val="0"/>
              </a:spcAft>
              <a:buClr>
                <a:schemeClr val="dk2"/>
              </a:buClr>
              <a:buSzPts val="1400"/>
              <a:buNone/>
              <a:defRPr sz="3200" i="0">
                <a:solidFill>
                  <a:schemeClr val="dk2"/>
                </a:solidFill>
              </a:defRPr>
            </a:lvl1pPr>
            <a:lvl2pPr lvl="1" rtl="0">
              <a:spcBef>
                <a:spcPts val="0"/>
              </a:spcBef>
              <a:spcAft>
                <a:spcPts val="0"/>
              </a:spcAft>
              <a:buSzPts val="1300"/>
              <a:buFont typeface="BenchNine"/>
              <a:buNone/>
              <a:defRPr sz="1733">
                <a:latin typeface="BenchNine"/>
                <a:ea typeface="BenchNine"/>
                <a:cs typeface="BenchNine"/>
                <a:sym typeface="BenchNine"/>
              </a:defRPr>
            </a:lvl2pPr>
            <a:lvl3pPr lvl="2" rtl="0">
              <a:spcBef>
                <a:spcPts val="0"/>
              </a:spcBef>
              <a:spcAft>
                <a:spcPts val="0"/>
              </a:spcAft>
              <a:buSzPts val="1300"/>
              <a:buFont typeface="BenchNine"/>
              <a:buNone/>
              <a:defRPr sz="1733">
                <a:latin typeface="BenchNine"/>
                <a:ea typeface="BenchNine"/>
                <a:cs typeface="BenchNine"/>
                <a:sym typeface="BenchNine"/>
              </a:defRPr>
            </a:lvl3pPr>
            <a:lvl4pPr lvl="3" rtl="0">
              <a:spcBef>
                <a:spcPts val="0"/>
              </a:spcBef>
              <a:spcAft>
                <a:spcPts val="0"/>
              </a:spcAft>
              <a:buSzPts val="1300"/>
              <a:buFont typeface="BenchNine"/>
              <a:buNone/>
              <a:defRPr sz="1733">
                <a:latin typeface="BenchNine"/>
                <a:ea typeface="BenchNine"/>
                <a:cs typeface="BenchNine"/>
                <a:sym typeface="BenchNine"/>
              </a:defRPr>
            </a:lvl4pPr>
            <a:lvl5pPr lvl="4" rtl="0">
              <a:spcBef>
                <a:spcPts val="0"/>
              </a:spcBef>
              <a:spcAft>
                <a:spcPts val="0"/>
              </a:spcAft>
              <a:buSzPts val="1300"/>
              <a:buFont typeface="BenchNine"/>
              <a:buNone/>
              <a:defRPr sz="1733">
                <a:latin typeface="BenchNine"/>
                <a:ea typeface="BenchNine"/>
                <a:cs typeface="BenchNine"/>
                <a:sym typeface="BenchNine"/>
              </a:defRPr>
            </a:lvl5pPr>
            <a:lvl6pPr lvl="5" rtl="0">
              <a:spcBef>
                <a:spcPts val="0"/>
              </a:spcBef>
              <a:spcAft>
                <a:spcPts val="0"/>
              </a:spcAft>
              <a:buSzPts val="1300"/>
              <a:buFont typeface="BenchNine"/>
              <a:buNone/>
              <a:defRPr sz="1733">
                <a:latin typeface="BenchNine"/>
                <a:ea typeface="BenchNine"/>
                <a:cs typeface="BenchNine"/>
                <a:sym typeface="BenchNine"/>
              </a:defRPr>
            </a:lvl6pPr>
            <a:lvl7pPr lvl="6" rtl="0">
              <a:spcBef>
                <a:spcPts val="0"/>
              </a:spcBef>
              <a:spcAft>
                <a:spcPts val="0"/>
              </a:spcAft>
              <a:buSzPts val="1300"/>
              <a:buFont typeface="BenchNine"/>
              <a:buNone/>
              <a:defRPr sz="1733">
                <a:latin typeface="BenchNine"/>
                <a:ea typeface="BenchNine"/>
                <a:cs typeface="BenchNine"/>
                <a:sym typeface="BenchNine"/>
              </a:defRPr>
            </a:lvl7pPr>
            <a:lvl8pPr lvl="7" rtl="0">
              <a:spcBef>
                <a:spcPts val="0"/>
              </a:spcBef>
              <a:spcAft>
                <a:spcPts val="0"/>
              </a:spcAft>
              <a:buSzPts val="1300"/>
              <a:buFont typeface="BenchNine"/>
              <a:buNone/>
              <a:defRPr sz="1733">
                <a:latin typeface="BenchNine"/>
                <a:ea typeface="BenchNine"/>
                <a:cs typeface="BenchNine"/>
                <a:sym typeface="BenchNine"/>
              </a:defRPr>
            </a:lvl8pPr>
            <a:lvl9pPr lvl="8" rtl="0">
              <a:spcBef>
                <a:spcPts val="0"/>
              </a:spcBef>
              <a:spcAft>
                <a:spcPts val="0"/>
              </a:spcAft>
              <a:buSzPts val="1300"/>
              <a:buFont typeface="BenchNine"/>
              <a:buNone/>
              <a:defRPr sz="1733">
                <a:latin typeface="BenchNine"/>
                <a:ea typeface="BenchNine"/>
                <a:cs typeface="BenchNine"/>
                <a:sym typeface="BenchNine"/>
              </a:defRPr>
            </a:lvl9pPr>
          </a:lstStyle>
          <a:p>
            <a:endParaRPr/>
          </a:p>
        </p:txBody>
      </p:sp>
      <p:sp>
        <p:nvSpPr>
          <p:cNvPr id="48" name="Google Shape;48;p5"/>
          <p:cNvSpPr txBox="1">
            <a:spLocks noGrp="1"/>
          </p:cNvSpPr>
          <p:nvPr>
            <p:ph type="subTitle" idx="1"/>
          </p:nvPr>
        </p:nvSpPr>
        <p:spPr>
          <a:xfrm>
            <a:off x="1889833" y="2974767"/>
            <a:ext cx="8412400" cy="932000"/>
          </a:xfrm>
          <a:prstGeom prst="rect">
            <a:avLst/>
          </a:prstGeom>
        </p:spPr>
        <p:txBody>
          <a:bodyPr spcFirstLastPara="1" wrap="square" lIns="0" tIns="0" rIns="0" bIns="0" anchor="b" anchorCtr="0">
            <a:noAutofit/>
          </a:bodyPr>
          <a:lstStyle>
            <a:lvl1pPr lvl="0" algn="ctr" rtl="0">
              <a:spcBef>
                <a:spcPts val="0"/>
              </a:spcBef>
              <a:spcAft>
                <a:spcPts val="0"/>
              </a:spcAft>
              <a:buNone/>
              <a:defRPr sz="3200"/>
            </a:lvl1pPr>
            <a:lvl2pPr lvl="1" algn="ctr" rtl="0">
              <a:spcBef>
                <a:spcPts val="0"/>
              </a:spcBef>
              <a:spcAft>
                <a:spcPts val="0"/>
              </a:spcAft>
              <a:buNone/>
              <a:defRPr sz="3200"/>
            </a:lvl2pPr>
            <a:lvl3pPr lvl="2" algn="ctr" rtl="0">
              <a:spcBef>
                <a:spcPts val="0"/>
              </a:spcBef>
              <a:spcAft>
                <a:spcPts val="0"/>
              </a:spcAft>
              <a:buNone/>
              <a:defRPr sz="3200"/>
            </a:lvl3pPr>
            <a:lvl4pPr lvl="3" algn="ctr" rtl="0">
              <a:spcBef>
                <a:spcPts val="0"/>
              </a:spcBef>
              <a:spcAft>
                <a:spcPts val="0"/>
              </a:spcAft>
              <a:buNone/>
              <a:defRPr sz="3200"/>
            </a:lvl4pPr>
            <a:lvl5pPr lvl="4" algn="ctr" rtl="0">
              <a:spcBef>
                <a:spcPts val="0"/>
              </a:spcBef>
              <a:spcAft>
                <a:spcPts val="0"/>
              </a:spcAft>
              <a:buNone/>
              <a:defRPr sz="3200"/>
            </a:lvl5pPr>
            <a:lvl6pPr lvl="5" algn="ctr" rtl="0">
              <a:spcBef>
                <a:spcPts val="0"/>
              </a:spcBef>
              <a:spcAft>
                <a:spcPts val="0"/>
              </a:spcAft>
              <a:buNone/>
              <a:defRPr sz="3200"/>
            </a:lvl6pPr>
            <a:lvl7pPr lvl="6" algn="ctr" rtl="0">
              <a:spcBef>
                <a:spcPts val="0"/>
              </a:spcBef>
              <a:spcAft>
                <a:spcPts val="0"/>
              </a:spcAft>
              <a:buNone/>
              <a:defRPr sz="3200"/>
            </a:lvl7pPr>
            <a:lvl8pPr lvl="7" algn="ctr" rtl="0">
              <a:spcBef>
                <a:spcPts val="0"/>
              </a:spcBef>
              <a:spcAft>
                <a:spcPts val="0"/>
              </a:spcAft>
              <a:buNone/>
              <a:defRPr sz="3200"/>
            </a:lvl8pPr>
            <a:lvl9pPr lvl="8" algn="ctr" rtl="0">
              <a:spcBef>
                <a:spcPts val="0"/>
              </a:spcBef>
              <a:spcAft>
                <a:spcPts val="0"/>
              </a:spcAft>
              <a:buNone/>
              <a:defRPr sz="3200"/>
            </a:lvl9pPr>
          </a:lstStyle>
          <a:p>
            <a:endParaRPr/>
          </a:p>
        </p:txBody>
      </p:sp>
      <p:grpSp>
        <p:nvGrpSpPr>
          <p:cNvPr id="49" name="Google Shape;49;p5"/>
          <p:cNvGrpSpPr/>
          <p:nvPr/>
        </p:nvGrpSpPr>
        <p:grpSpPr>
          <a:xfrm>
            <a:off x="861567" y="661996"/>
            <a:ext cx="10995159" cy="5914067"/>
            <a:chOff x="646175" y="496497"/>
            <a:chExt cx="8246369" cy="4435550"/>
          </a:xfrm>
        </p:grpSpPr>
        <p:sp>
          <p:nvSpPr>
            <p:cNvPr id="50" name="Google Shape;50;p5"/>
            <p:cNvSpPr/>
            <p:nvPr/>
          </p:nvSpPr>
          <p:spPr>
            <a:xfrm>
              <a:off x="8382375" y="2468797"/>
              <a:ext cx="97897" cy="93470"/>
            </a:xfrm>
            <a:custGeom>
              <a:avLst/>
              <a:gdLst/>
              <a:ahLst/>
              <a:cxnLst/>
              <a:rect l="l" t="t" r="r" b="b"/>
              <a:pathLst>
                <a:path w="3289" h="3140" extrusionOk="0">
                  <a:moveTo>
                    <a:pt x="1637" y="309"/>
                  </a:moveTo>
                  <a:lnTo>
                    <a:pt x="2062" y="1152"/>
                  </a:lnTo>
                  <a:lnTo>
                    <a:pt x="2998" y="1280"/>
                  </a:lnTo>
                  <a:lnTo>
                    <a:pt x="2329" y="1942"/>
                  </a:lnTo>
                  <a:lnTo>
                    <a:pt x="2496" y="2870"/>
                  </a:lnTo>
                  <a:lnTo>
                    <a:pt x="1657" y="2440"/>
                  </a:lnTo>
                  <a:lnTo>
                    <a:pt x="829" y="2887"/>
                  </a:lnTo>
                  <a:lnTo>
                    <a:pt x="829" y="2887"/>
                  </a:lnTo>
                  <a:lnTo>
                    <a:pt x="978" y="1955"/>
                  </a:lnTo>
                  <a:lnTo>
                    <a:pt x="295" y="1304"/>
                  </a:lnTo>
                  <a:lnTo>
                    <a:pt x="1227" y="1162"/>
                  </a:lnTo>
                  <a:lnTo>
                    <a:pt x="1637" y="309"/>
                  </a:lnTo>
                  <a:close/>
                  <a:moveTo>
                    <a:pt x="1633" y="1"/>
                  </a:moveTo>
                  <a:lnTo>
                    <a:pt x="1138" y="1037"/>
                  </a:lnTo>
                  <a:lnTo>
                    <a:pt x="1" y="1214"/>
                  </a:lnTo>
                  <a:lnTo>
                    <a:pt x="832" y="2007"/>
                  </a:lnTo>
                  <a:lnTo>
                    <a:pt x="649" y="3140"/>
                  </a:lnTo>
                  <a:lnTo>
                    <a:pt x="1661" y="2593"/>
                  </a:lnTo>
                  <a:lnTo>
                    <a:pt x="2679" y="3119"/>
                  </a:lnTo>
                  <a:lnTo>
                    <a:pt x="2679" y="3119"/>
                  </a:lnTo>
                  <a:lnTo>
                    <a:pt x="2475" y="1990"/>
                  </a:lnTo>
                  <a:lnTo>
                    <a:pt x="3289" y="1179"/>
                  </a:lnTo>
                  <a:lnTo>
                    <a:pt x="2153" y="1027"/>
                  </a:lnTo>
                  <a:lnTo>
                    <a:pt x="1633" y="1"/>
                  </a:lnTo>
                  <a:close/>
                </a:path>
              </a:pathLst>
            </a:custGeom>
            <a:solidFill>
              <a:srgbClr val="FFFFFF"/>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 name="Google Shape;51;p5"/>
            <p:cNvSpPr/>
            <p:nvPr/>
          </p:nvSpPr>
          <p:spPr>
            <a:xfrm>
              <a:off x="1739846" y="4833396"/>
              <a:ext cx="103324" cy="98651"/>
            </a:xfrm>
            <a:custGeom>
              <a:avLst/>
              <a:gdLst/>
              <a:ahLst/>
              <a:cxnLst/>
              <a:rect l="l" t="t" r="r" b="b"/>
              <a:pathLst>
                <a:path w="3289" h="3140" extrusionOk="0">
                  <a:moveTo>
                    <a:pt x="1637" y="309"/>
                  </a:moveTo>
                  <a:lnTo>
                    <a:pt x="2062" y="1152"/>
                  </a:lnTo>
                  <a:lnTo>
                    <a:pt x="2998" y="1280"/>
                  </a:lnTo>
                  <a:lnTo>
                    <a:pt x="2329" y="1942"/>
                  </a:lnTo>
                  <a:lnTo>
                    <a:pt x="2496" y="2870"/>
                  </a:lnTo>
                  <a:lnTo>
                    <a:pt x="1657" y="2440"/>
                  </a:lnTo>
                  <a:lnTo>
                    <a:pt x="829" y="2887"/>
                  </a:lnTo>
                  <a:lnTo>
                    <a:pt x="829" y="2887"/>
                  </a:lnTo>
                  <a:lnTo>
                    <a:pt x="978" y="1955"/>
                  </a:lnTo>
                  <a:lnTo>
                    <a:pt x="295" y="1304"/>
                  </a:lnTo>
                  <a:lnTo>
                    <a:pt x="1227" y="1162"/>
                  </a:lnTo>
                  <a:lnTo>
                    <a:pt x="1637" y="309"/>
                  </a:lnTo>
                  <a:close/>
                  <a:moveTo>
                    <a:pt x="1633" y="1"/>
                  </a:moveTo>
                  <a:lnTo>
                    <a:pt x="1138" y="1037"/>
                  </a:lnTo>
                  <a:lnTo>
                    <a:pt x="1" y="1214"/>
                  </a:lnTo>
                  <a:lnTo>
                    <a:pt x="832" y="2007"/>
                  </a:lnTo>
                  <a:lnTo>
                    <a:pt x="649" y="3140"/>
                  </a:lnTo>
                  <a:lnTo>
                    <a:pt x="1661" y="2593"/>
                  </a:lnTo>
                  <a:lnTo>
                    <a:pt x="2679" y="3119"/>
                  </a:lnTo>
                  <a:lnTo>
                    <a:pt x="2679" y="3119"/>
                  </a:lnTo>
                  <a:lnTo>
                    <a:pt x="2475" y="1990"/>
                  </a:lnTo>
                  <a:lnTo>
                    <a:pt x="3289" y="1179"/>
                  </a:lnTo>
                  <a:lnTo>
                    <a:pt x="2153" y="1027"/>
                  </a:lnTo>
                  <a:lnTo>
                    <a:pt x="1633" y="1"/>
                  </a:lnTo>
                  <a:close/>
                </a:path>
              </a:pathLst>
            </a:custGeom>
            <a:solidFill>
              <a:srgbClr val="FFFFFF"/>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 name="Google Shape;52;p5"/>
            <p:cNvSpPr/>
            <p:nvPr/>
          </p:nvSpPr>
          <p:spPr>
            <a:xfrm>
              <a:off x="7061966" y="866622"/>
              <a:ext cx="168660" cy="161019"/>
            </a:xfrm>
            <a:custGeom>
              <a:avLst/>
              <a:gdLst/>
              <a:ahLst/>
              <a:cxnLst/>
              <a:rect l="l" t="t" r="r" b="b"/>
              <a:pathLst>
                <a:path w="3289" h="3140" extrusionOk="0">
                  <a:moveTo>
                    <a:pt x="1637" y="309"/>
                  </a:moveTo>
                  <a:lnTo>
                    <a:pt x="2062" y="1152"/>
                  </a:lnTo>
                  <a:lnTo>
                    <a:pt x="2998" y="1280"/>
                  </a:lnTo>
                  <a:lnTo>
                    <a:pt x="2329" y="1942"/>
                  </a:lnTo>
                  <a:lnTo>
                    <a:pt x="2496" y="2870"/>
                  </a:lnTo>
                  <a:lnTo>
                    <a:pt x="1657" y="2440"/>
                  </a:lnTo>
                  <a:lnTo>
                    <a:pt x="829" y="2887"/>
                  </a:lnTo>
                  <a:lnTo>
                    <a:pt x="829" y="2887"/>
                  </a:lnTo>
                  <a:lnTo>
                    <a:pt x="978" y="1955"/>
                  </a:lnTo>
                  <a:lnTo>
                    <a:pt x="295" y="1304"/>
                  </a:lnTo>
                  <a:lnTo>
                    <a:pt x="1227" y="1162"/>
                  </a:lnTo>
                  <a:lnTo>
                    <a:pt x="1637" y="309"/>
                  </a:lnTo>
                  <a:close/>
                  <a:moveTo>
                    <a:pt x="1633" y="1"/>
                  </a:moveTo>
                  <a:lnTo>
                    <a:pt x="1138" y="1037"/>
                  </a:lnTo>
                  <a:lnTo>
                    <a:pt x="1" y="1214"/>
                  </a:lnTo>
                  <a:lnTo>
                    <a:pt x="832" y="2007"/>
                  </a:lnTo>
                  <a:lnTo>
                    <a:pt x="649" y="3140"/>
                  </a:lnTo>
                  <a:lnTo>
                    <a:pt x="1661" y="2593"/>
                  </a:lnTo>
                  <a:lnTo>
                    <a:pt x="2679" y="3119"/>
                  </a:lnTo>
                  <a:lnTo>
                    <a:pt x="2679" y="3119"/>
                  </a:lnTo>
                  <a:lnTo>
                    <a:pt x="2475" y="1990"/>
                  </a:lnTo>
                  <a:lnTo>
                    <a:pt x="3289" y="1179"/>
                  </a:lnTo>
                  <a:lnTo>
                    <a:pt x="2153" y="1027"/>
                  </a:lnTo>
                  <a:lnTo>
                    <a:pt x="1633" y="1"/>
                  </a:lnTo>
                  <a:close/>
                </a:path>
              </a:pathLst>
            </a:custGeom>
            <a:solidFill>
              <a:srgbClr val="FFFFFF"/>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 name="Google Shape;53;p5"/>
            <p:cNvSpPr/>
            <p:nvPr/>
          </p:nvSpPr>
          <p:spPr>
            <a:xfrm>
              <a:off x="8428966" y="4708397"/>
              <a:ext cx="168660" cy="161019"/>
            </a:xfrm>
            <a:custGeom>
              <a:avLst/>
              <a:gdLst/>
              <a:ahLst/>
              <a:cxnLst/>
              <a:rect l="l" t="t" r="r" b="b"/>
              <a:pathLst>
                <a:path w="3289" h="3140" extrusionOk="0">
                  <a:moveTo>
                    <a:pt x="1637" y="309"/>
                  </a:moveTo>
                  <a:lnTo>
                    <a:pt x="2062" y="1152"/>
                  </a:lnTo>
                  <a:lnTo>
                    <a:pt x="2998" y="1280"/>
                  </a:lnTo>
                  <a:lnTo>
                    <a:pt x="2329" y="1942"/>
                  </a:lnTo>
                  <a:lnTo>
                    <a:pt x="2496" y="2870"/>
                  </a:lnTo>
                  <a:lnTo>
                    <a:pt x="1657" y="2440"/>
                  </a:lnTo>
                  <a:lnTo>
                    <a:pt x="829" y="2887"/>
                  </a:lnTo>
                  <a:lnTo>
                    <a:pt x="829" y="2887"/>
                  </a:lnTo>
                  <a:lnTo>
                    <a:pt x="978" y="1955"/>
                  </a:lnTo>
                  <a:lnTo>
                    <a:pt x="295" y="1304"/>
                  </a:lnTo>
                  <a:lnTo>
                    <a:pt x="1227" y="1162"/>
                  </a:lnTo>
                  <a:lnTo>
                    <a:pt x="1637" y="309"/>
                  </a:lnTo>
                  <a:close/>
                  <a:moveTo>
                    <a:pt x="1633" y="1"/>
                  </a:moveTo>
                  <a:lnTo>
                    <a:pt x="1138" y="1037"/>
                  </a:lnTo>
                  <a:lnTo>
                    <a:pt x="1" y="1214"/>
                  </a:lnTo>
                  <a:lnTo>
                    <a:pt x="832" y="2007"/>
                  </a:lnTo>
                  <a:lnTo>
                    <a:pt x="649" y="3140"/>
                  </a:lnTo>
                  <a:lnTo>
                    <a:pt x="1661" y="2593"/>
                  </a:lnTo>
                  <a:lnTo>
                    <a:pt x="2679" y="3119"/>
                  </a:lnTo>
                  <a:lnTo>
                    <a:pt x="2679" y="3119"/>
                  </a:lnTo>
                  <a:lnTo>
                    <a:pt x="2475" y="1990"/>
                  </a:lnTo>
                  <a:lnTo>
                    <a:pt x="3289" y="1179"/>
                  </a:lnTo>
                  <a:lnTo>
                    <a:pt x="2153" y="1027"/>
                  </a:lnTo>
                  <a:lnTo>
                    <a:pt x="1633" y="1"/>
                  </a:lnTo>
                  <a:close/>
                </a:path>
              </a:pathLst>
            </a:custGeom>
            <a:solidFill>
              <a:srgbClr val="FFFFFF"/>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 name="Google Shape;54;p5"/>
            <p:cNvSpPr/>
            <p:nvPr/>
          </p:nvSpPr>
          <p:spPr>
            <a:xfrm>
              <a:off x="646175" y="496497"/>
              <a:ext cx="97897" cy="93470"/>
            </a:xfrm>
            <a:custGeom>
              <a:avLst/>
              <a:gdLst/>
              <a:ahLst/>
              <a:cxnLst/>
              <a:rect l="l" t="t" r="r" b="b"/>
              <a:pathLst>
                <a:path w="3289" h="3140" extrusionOk="0">
                  <a:moveTo>
                    <a:pt x="1637" y="309"/>
                  </a:moveTo>
                  <a:lnTo>
                    <a:pt x="2062" y="1152"/>
                  </a:lnTo>
                  <a:lnTo>
                    <a:pt x="2998" y="1280"/>
                  </a:lnTo>
                  <a:lnTo>
                    <a:pt x="2329" y="1942"/>
                  </a:lnTo>
                  <a:lnTo>
                    <a:pt x="2496" y="2870"/>
                  </a:lnTo>
                  <a:lnTo>
                    <a:pt x="1657" y="2440"/>
                  </a:lnTo>
                  <a:lnTo>
                    <a:pt x="829" y="2887"/>
                  </a:lnTo>
                  <a:lnTo>
                    <a:pt x="829" y="2887"/>
                  </a:lnTo>
                  <a:lnTo>
                    <a:pt x="978" y="1955"/>
                  </a:lnTo>
                  <a:lnTo>
                    <a:pt x="295" y="1304"/>
                  </a:lnTo>
                  <a:lnTo>
                    <a:pt x="1227" y="1162"/>
                  </a:lnTo>
                  <a:lnTo>
                    <a:pt x="1637" y="309"/>
                  </a:lnTo>
                  <a:close/>
                  <a:moveTo>
                    <a:pt x="1633" y="1"/>
                  </a:moveTo>
                  <a:lnTo>
                    <a:pt x="1138" y="1037"/>
                  </a:lnTo>
                  <a:lnTo>
                    <a:pt x="1" y="1214"/>
                  </a:lnTo>
                  <a:lnTo>
                    <a:pt x="832" y="2007"/>
                  </a:lnTo>
                  <a:lnTo>
                    <a:pt x="649" y="3140"/>
                  </a:lnTo>
                  <a:lnTo>
                    <a:pt x="1661" y="2593"/>
                  </a:lnTo>
                  <a:lnTo>
                    <a:pt x="2679" y="3119"/>
                  </a:lnTo>
                  <a:lnTo>
                    <a:pt x="2679" y="3119"/>
                  </a:lnTo>
                  <a:lnTo>
                    <a:pt x="2475" y="1990"/>
                  </a:lnTo>
                  <a:lnTo>
                    <a:pt x="3289" y="1179"/>
                  </a:lnTo>
                  <a:lnTo>
                    <a:pt x="2153" y="1027"/>
                  </a:lnTo>
                  <a:lnTo>
                    <a:pt x="1633" y="1"/>
                  </a:lnTo>
                  <a:close/>
                </a:path>
              </a:pathLst>
            </a:custGeom>
            <a:solidFill>
              <a:srgbClr val="FFFFFF"/>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 name="Google Shape;55;p5"/>
            <p:cNvSpPr/>
            <p:nvPr/>
          </p:nvSpPr>
          <p:spPr>
            <a:xfrm>
              <a:off x="8789221" y="702534"/>
              <a:ext cx="103324" cy="98651"/>
            </a:xfrm>
            <a:custGeom>
              <a:avLst/>
              <a:gdLst/>
              <a:ahLst/>
              <a:cxnLst/>
              <a:rect l="l" t="t" r="r" b="b"/>
              <a:pathLst>
                <a:path w="3289" h="3140" extrusionOk="0">
                  <a:moveTo>
                    <a:pt x="1637" y="309"/>
                  </a:moveTo>
                  <a:lnTo>
                    <a:pt x="2062" y="1152"/>
                  </a:lnTo>
                  <a:lnTo>
                    <a:pt x="2998" y="1280"/>
                  </a:lnTo>
                  <a:lnTo>
                    <a:pt x="2329" y="1942"/>
                  </a:lnTo>
                  <a:lnTo>
                    <a:pt x="2496" y="2870"/>
                  </a:lnTo>
                  <a:lnTo>
                    <a:pt x="1657" y="2440"/>
                  </a:lnTo>
                  <a:lnTo>
                    <a:pt x="829" y="2887"/>
                  </a:lnTo>
                  <a:lnTo>
                    <a:pt x="829" y="2887"/>
                  </a:lnTo>
                  <a:lnTo>
                    <a:pt x="978" y="1955"/>
                  </a:lnTo>
                  <a:lnTo>
                    <a:pt x="295" y="1304"/>
                  </a:lnTo>
                  <a:lnTo>
                    <a:pt x="1227" y="1162"/>
                  </a:lnTo>
                  <a:lnTo>
                    <a:pt x="1637" y="309"/>
                  </a:lnTo>
                  <a:close/>
                  <a:moveTo>
                    <a:pt x="1633" y="1"/>
                  </a:moveTo>
                  <a:lnTo>
                    <a:pt x="1138" y="1037"/>
                  </a:lnTo>
                  <a:lnTo>
                    <a:pt x="1" y="1214"/>
                  </a:lnTo>
                  <a:lnTo>
                    <a:pt x="832" y="2007"/>
                  </a:lnTo>
                  <a:lnTo>
                    <a:pt x="649" y="3140"/>
                  </a:lnTo>
                  <a:lnTo>
                    <a:pt x="1661" y="2593"/>
                  </a:lnTo>
                  <a:lnTo>
                    <a:pt x="2679" y="3119"/>
                  </a:lnTo>
                  <a:lnTo>
                    <a:pt x="2679" y="3119"/>
                  </a:lnTo>
                  <a:lnTo>
                    <a:pt x="2475" y="1990"/>
                  </a:lnTo>
                  <a:lnTo>
                    <a:pt x="3289" y="1179"/>
                  </a:lnTo>
                  <a:lnTo>
                    <a:pt x="2153" y="1027"/>
                  </a:lnTo>
                  <a:lnTo>
                    <a:pt x="1633" y="1"/>
                  </a:lnTo>
                  <a:close/>
                </a:path>
              </a:pathLst>
            </a:custGeom>
            <a:solidFill>
              <a:srgbClr val="FFFFFF"/>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Tree>
    <p:extLst>
      <p:ext uri="{BB962C8B-B14F-4D97-AF65-F5344CB8AC3E}">
        <p14:creationId xmlns:p14="http://schemas.microsoft.com/office/powerpoint/2010/main" val="2008367643"/>
      </p:ext>
    </p:extLst>
  </p:cSld>
  <p:clrMapOvr>
    <a:masterClrMapping/>
  </p:clrMapOvr>
</p:sldLayout>
</file>

<file path=ppt/slideLayouts/slideLayout236.xml><?xml version="1.0" encoding="utf-8"?>
<p:sldLayout xmlns:a="http://schemas.openxmlformats.org/drawingml/2006/main" xmlns:r="http://schemas.openxmlformats.org/officeDocument/2006/relationships" xmlns:p="http://schemas.openxmlformats.org/presentationml/2006/main" matchingName="HEADLINE DESIGN ">
  <p:cSld name="HEADLINE DESIGN ">
    <p:bg>
      <p:bgPr>
        <a:blipFill>
          <a:blip r:embed="rId2">
            <a:alphaModFix/>
          </a:blip>
          <a:stretch>
            <a:fillRect/>
          </a:stretch>
        </a:blipFill>
        <a:effectLst/>
      </p:bgPr>
    </p:bg>
    <p:spTree>
      <p:nvGrpSpPr>
        <p:cNvPr id="1" name="Shape 75"/>
        <p:cNvGrpSpPr/>
        <p:nvPr/>
      </p:nvGrpSpPr>
      <p:grpSpPr>
        <a:xfrm>
          <a:off x="0" y="0"/>
          <a:ext cx="0" cy="0"/>
          <a:chOff x="0" y="0"/>
          <a:chExt cx="0" cy="0"/>
        </a:xfrm>
      </p:grpSpPr>
      <p:sp>
        <p:nvSpPr>
          <p:cNvPr id="76" name="Google Shape;76;p7"/>
          <p:cNvSpPr txBox="1">
            <a:spLocks noGrp="1"/>
          </p:cNvSpPr>
          <p:nvPr>
            <p:ph type="title"/>
          </p:nvPr>
        </p:nvSpPr>
        <p:spPr>
          <a:xfrm>
            <a:off x="3849401" y="1776300"/>
            <a:ext cx="4493200" cy="2990400"/>
          </a:xfrm>
          <a:prstGeom prst="rect">
            <a:avLst/>
          </a:prstGeom>
          <a:noFill/>
          <a:ln>
            <a:noFill/>
          </a:ln>
        </p:spPr>
        <p:txBody>
          <a:bodyPr spcFirstLastPara="1" wrap="square" lIns="0" tIns="0" rIns="0" bIns="0" anchor="b" anchorCtr="0">
            <a:noAutofit/>
          </a:bodyPr>
          <a:lstStyle>
            <a:lvl1pPr lvl="0" algn="ctr" rtl="0">
              <a:spcBef>
                <a:spcPts val="0"/>
              </a:spcBef>
              <a:spcAft>
                <a:spcPts val="0"/>
              </a:spcAft>
              <a:buSzPts val="4800"/>
              <a:buNone/>
              <a:defRPr sz="6400" i="0"/>
            </a:lvl1pPr>
            <a:lvl2pPr lvl="1" rtl="0">
              <a:spcBef>
                <a:spcPts val="0"/>
              </a:spcBef>
              <a:spcAft>
                <a:spcPts val="0"/>
              </a:spcAft>
              <a:buClr>
                <a:schemeClr val="accent1"/>
              </a:buClr>
              <a:buSzPts val="6000"/>
              <a:buNone/>
              <a:defRPr sz="8000">
                <a:solidFill>
                  <a:schemeClr val="accent1"/>
                </a:solidFill>
              </a:defRPr>
            </a:lvl2pPr>
            <a:lvl3pPr lvl="2" rtl="0">
              <a:spcBef>
                <a:spcPts val="0"/>
              </a:spcBef>
              <a:spcAft>
                <a:spcPts val="0"/>
              </a:spcAft>
              <a:buClr>
                <a:schemeClr val="accent1"/>
              </a:buClr>
              <a:buSzPts val="6000"/>
              <a:buNone/>
              <a:defRPr sz="8000">
                <a:solidFill>
                  <a:schemeClr val="accent1"/>
                </a:solidFill>
              </a:defRPr>
            </a:lvl3pPr>
            <a:lvl4pPr lvl="3" rtl="0">
              <a:spcBef>
                <a:spcPts val="0"/>
              </a:spcBef>
              <a:spcAft>
                <a:spcPts val="0"/>
              </a:spcAft>
              <a:buClr>
                <a:schemeClr val="accent1"/>
              </a:buClr>
              <a:buSzPts val="6000"/>
              <a:buNone/>
              <a:defRPr sz="8000">
                <a:solidFill>
                  <a:schemeClr val="accent1"/>
                </a:solidFill>
              </a:defRPr>
            </a:lvl4pPr>
            <a:lvl5pPr lvl="4" rtl="0">
              <a:spcBef>
                <a:spcPts val="0"/>
              </a:spcBef>
              <a:spcAft>
                <a:spcPts val="0"/>
              </a:spcAft>
              <a:buClr>
                <a:schemeClr val="accent1"/>
              </a:buClr>
              <a:buSzPts val="6000"/>
              <a:buNone/>
              <a:defRPr sz="8000">
                <a:solidFill>
                  <a:schemeClr val="accent1"/>
                </a:solidFill>
              </a:defRPr>
            </a:lvl5pPr>
            <a:lvl6pPr lvl="5" rtl="0">
              <a:spcBef>
                <a:spcPts val="0"/>
              </a:spcBef>
              <a:spcAft>
                <a:spcPts val="0"/>
              </a:spcAft>
              <a:buClr>
                <a:schemeClr val="accent1"/>
              </a:buClr>
              <a:buSzPts val="6000"/>
              <a:buNone/>
              <a:defRPr sz="8000">
                <a:solidFill>
                  <a:schemeClr val="accent1"/>
                </a:solidFill>
              </a:defRPr>
            </a:lvl6pPr>
            <a:lvl7pPr lvl="6" rtl="0">
              <a:spcBef>
                <a:spcPts val="0"/>
              </a:spcBef>
              <a:spcAft>
                <a:spcPts val="0"/>
              </a:spcAft>
              <a:buClr>
                <a:schemeClr val="accent1"/>
              </a:buClr>
              <a:buSzPts val="6000"/>
              <a:buNone/>
              <a:defRPr sz="8000">
                <a:solidFill>
                  <a:schemeClr val="accent1"/>
                </a:solidFill>
              </a:defRPr>
            </a:lvl7pPr>
            <a:lvl8pPr lvl="7" rtl="0">
              <a:spcBef>
                <a:spcPts val="0"/>
              </a:spcBef>
              <a:spcAft>
                <a:spcPts val="0"/>
              </a:spcAft>
              <a:buClr>
                <a:schemeClr val="accent1"/>
              </a:buClr>
              <a:buSzPts val="6000"/>
              <a:buNone/>
              <a:defRPr sz="8000">
                <a:solidFill>
                  <a:schemeClr val="accent1"/>
                </a:solidFill>
              </a:defRPr>
            </a:lvl8pPr>
            <a:lvl9pPr lvl="8" rtl="0">
              <a:spcBef>
                <a:spcPts val="0"/>
              </a:spcBef>
              <a:spcAft>
                <a:spcPts val="0"/>
              </a:spcAft>
              <a:buClr>
                <a:schemeClr val="accent1"/>
              </a:buClr>
              <a:buSzPts val="6000"/>
              <a:buNone/>
              <a:defRPr sz="8000">
                <a:solidFill>
                  <a:schemeClr val="accent1"/>
                </a:solidFill>
              </a:defRPr>
            </a:lvl9pPr>
          </a:lstStyle>
          <a:p>
            <a:endParaRPr/>
          </a:p>
        </p:txBody>
      </p:sp>
      <p:sp>
        <p:nvSpPr>
          <p:cNvPr id="77" name="Google Shape;77;p7"/>
          <p:cNvSpPr txBox="1">
            <a:spLocks noGrp="1"/>
          </p:cNvSpPr>
          <p:nvPr>
            <p:ph type="subTitle" idx="1"/>
          </p:nvPr>
        </p:nvSpPr>
        <p:spPr>
          <a:xfrm>
            <a:off x="3306801" y="5177068"/>
            <a:ext cx="5578400" cy="473600"/>
          </a:xfrm>
          <a:prstGeom prst="rect">
            <a:avLst/>
          </a:prstGeom>
        </p:spPr>
        <p:txBody>
          <a:bodyPr spcFirstLastPara="1" wrap="square" lIns="0" tIns="0" rIns="0" bIns="0" anchor="t" anchorCtr="0">
            <a:noAutofit/>
          </a:bodyPr>
          <a:lstStyle>
            <a:lvl1pPr lvl="0" algn="ctr" rtl="0">
              <a:spcBef>
                <a:spcPts val="0"/>
              </a:spcBef>
              <a:spcAft>
                <a:spcPts val="0"/>
              </a:spcAft>
              <a:buNone/>
              <a:defRPr sz="2400"/>
            </a:lvl1pPr>
            <a:lvl2pPr lvl="1" algn="ctr" rtl="0">
              <a:spcBef>
                <a:spcPts val="0"/>
              </a:spcBef>
              <a:spcAft>
                <a:spcPts val="0"/>
              </a:spcAft>
              <a:buNone/>
              <a:defRPr sz="2400"/>
            </a:lvl2pPr>
            <a:lvl3pPr lvl="2" algn="ctr" rtl="0">
              <a:spcBef>
                <a:spcPts val="0"/>
              </a:spcBef>
              <a:spcAft>
                <a:spcPts val="0"/>
              </a:spcAft>
              <a:buNone/>
              <a:defRPr sz="2400"/>
            </a:lvl3pPr>
            <a:lvl4pPr lvl="3" algn="ctr" rtl="0">
              <a:spcBef>
                <a:spcPts val="0"/>
              </a:spcBef>
              <a:spcAft>
                <a:spcPts val="0"/>
              </a:spcAft>
              <a:buNone/>
              <a:defRPr sz="2400"/>
            </a:lvl4pPr>
            <a:lvl5pPr lvl="4" algn="ctr" rtl="0">
              <a:spcBef>
                <a:spcPts val="0"/>
              </a:spcBef>
              <a:spcAft>
                <a:spcPts val="0"/>
              </a:spcAft>
              <a:buNone/>
              <a:defRPr sz="2400"/>
            </a:lvl5pPr>
            <a:lvl6pPr lvl="5" algn="ctr" rtl="0">
              <a:spcBef>
                <a:spcPts val="0"/>
              </a:spcBef>
              <a:spcAft>
                <a:spcPts val="0"/>
              </a:spcAft>
              <a:buNone/>
              <a:defRPr sz="2400"/>
            </a:lvl6pPr>
            <a:lvl7pPr lvl="6" algn="ctr" rtl="0">
              <a:spcBef>
                <a:spcPts val="0"/>
              </a:spcBef>
              <a:spcAft>
                <a:spcPts val="0"/>
              </a:spcAft>
              <a:buNone/>
              <a:defRPr sz="2400"/>
            </a:lvl7pPr>
            <a:lvl8pPr lvl="7" algn="ctr" rtl="0">
              <a:spcBef>
                <a:spcPts val="0"/>
              </a:spcBef>
              <a:spcAft>
                <a:spcPts val="0"/>
              </a:spcAft>
              <a:buNone/>
              <a:defRPr sz="2400"/>
            </a:lvl8pPr>
            <a:lvl9pPr lvl="8" algn="ctr" rtl="0">
              <a:spcBef>
                <a:spcPts val="0"/>
              </a:spcBef>
              <a:spcAft>
                <a:spcPts val="0"/>
              </a:spcAft>
              <a:buNone/>
              <a:defRPr sz="2400"/>
            </a:lvl9pPr>
          </a:lstStyle>
          <a:p>
            <a:endParaRPr/>
          </a:p>
        </p:txBody>
      </p:sp>
      <p:grpSp>
        <p:nvGrpSpPr>
          <p:cNvPr id="78" name="Google Shape;78;p7"/>
          <p:cNvGrpSpPr/>
          <p:nvPr/>
        </p:nvGrpSpPr>
        <p:grpSpPr>
          <a:xfrm rot="10800000">
            <a:off x="3101750" y="1161694"/>
            <a:ext cx="5988367" cy="4725372"/>
            <a:chOff x="2256903" y="816487"/>
            <a:chExt cx="4630180" cy="3653639"/>
          </a:xfrm>
        </p:grpSpPr>
        <p:sp>
          <p:nvSpPr>
            <p:cNvPr id="79" name="Google Shape;79;p7"/>
            <p:cNvSpPr/>
            <p:nvPr/>
          </p:nvSpPr>
          <p:spPr>
            <a:xfrm>
              <a:off x="2256903" y="816487"/>
              <a:ext cx="4630180" cy="3653639"/>
            </a:xfrm>
            <a:custGeom>
              <a:avLst/>
              <a:gdLst/>
              <a:ahLst/>
              <a:cxnLst/>
              <a:rect l="l" t="t" r="r" b="b"/>
              <a:pathLst>
                <a:path w="90191" h="71169" extrusionOk="0">
                  <a:moveTo>
                    <a:pt x="51262" y="4765"/>
                  </a:moveTo>
                  <a:cubicBezTo>
                    <a:pt x="51543" y="4765"/>
                    <a:pt x="51822" y="4770"/>
                    <a:pt x="52107" y="4781"/>
                  </a:cubicBezTo>
                  <a:cubicBezTo>
                    <a:pt x="53975" y="4833"/>
                    <a:pt x="54987" y="5361"/>
                    <a:pt x="55432" y="6154"/>
                  </a:cubicBezTo>
                  <a:cubicBezTo>
                    <a:pt x="51794" y="7210"/>
                    <a:pt x="48217" y="9267"/>
                    <a:pt x="46121" y="10663"/>
                  </a:cubicBezTo>
                  <a:cubicBezTo>
                    <a:pt x="46025" y="10731"/>
                    <a:pt x="45925" y="10799"/>
                    <a:pt x="45825" y="10863"/>
                  </a:cubicBezTo>
                  <a:cubicBezTo>
                    <a:pt x="45553" y="10363"/>
                    <a:pt x="45052" y="9947"/>
                    <a:pt x="44389" y="9719"/>
                  </a:cubicBezTo>
                  <a:cubicBezTo>
                    <a:pt x="46153" y="8262"/>
                    <a:pt x="44493" y="6181"/>
                    <a:pt x="42360" y="6181"/>
                  </a:cubicBezTo>
                  <a:cubicBezTo>
                    <a:pt x="42252" y="6181"/>
                    <a:pt x="42140" y="6190"/>
                    <a:pt x="42032" y="6198"/>
                  </a:cubicBezTo>
                  <a:cubicBezTo>
                    <a:pt x="44973" y="5302"/>
                    <a:pt x="48058" y="4765"/>
                    <a:pt x="51262" y="4765"/>
                  </a:cubicBezTo>
                  <a:close/>
                  <a:moveTo>
                    <a:pt x="53559" y="12371"/>
                  </a:moveTo>
                  <a:lnTo>
                    <a:pt x="53559" y="12371"/>
                  </a:lnTo>
                  <a:cubicBezTo>
                    <a:pt x="53323" y="12716"/>
                    <a:pt x="53087" y="13044"/>
                    <a:pt x="52859" y="13348"/>
                  </a:cubicBezTo>
                  <a:cubicBezTo>
                    <a:pt x="52583" y="13296"/>
                    <a:pt x="52315" y="13252"/>
                    <a:pt x="52038" y="13216"/>
                  </a:cubicBezTo>
                  <a:cubicBezTo>
                    <a:pt x="52551" y="12916"/>
                    <a:pt x="53059" y="12632"/>
                    <a:pt x="53559" y="12371"/>
                  </a:cubicBezTo>
                  <a:close/>
                  <a:moveTo>
                    <a:pt x="60457" y="10499"/>
                  </a:moveTo>
                  <a:cubicBezTo>
                    <a:pt x="60693" y="10607"/>
                    <a:pt x="60869" y="10772"/>
                    <a:pt x="60978" y="10999"/>
                  </a:cubicBezTo>
                  <a:cubicBezTo>
                    <a:pt x="61593" y="12308"/>
                    <a:pt x="60645" y="13856"/>
                    <a:pt x="59453" y="15213"/>
                  </a:cubicBezTo>
                  <a:cubicBezTo>
                    <a:pt x="58601" y="15592"/>
                    <a:pt x="57772" y="16017"/>
                    <a:pt x="56965" y="16465"/>
                  </a:cubicBezTo>
                  <a:cubicBezTo>
                    <a:pt x="57004" y="16417"/>
                    <a:pt x="57044" y="16369"/>
                    <a:pt x="57080" y="16325"/>
                  </a:cubicBezTo>
                  <a:cubicBezTo>
                    <a:pt x="58365" y="14737"/>
                    <a:pt x="59685" y="12648"/>
                    <a:pt x="60457" y="10499"/>
                  </a:cubicBezTo>
                  <a:close/>
                  <a:moveTo>
                    <a:pt x="48430" y="17945"/>
                  </a:moveTo>
                  <a:lnTo>
                    <a:pt x="48430" y="17945"/>
                  </a:lnTo>
                  <a:cubicBezTo>
                    <a:pt x="47685" y="18670"/>
                    <a:pt x="46889" y="19346"/>
                    <a:pt x="46041" y="19985"/>
                  </a:cubicBezTo>
                  <a:cubicBezTo>
                    <a:pt x="45949" y="19542"/>
                    <a:pt x="45721" y="19121"/>
                    <a:pt x="45397" y="18766"/>
                  </a:cubicBezTo>
                  <a:cubicBezTo>
                    <a:pt x="46389" y="18382"/>
                    <a:pt x="47405" y="18098"/>
                    <a:pt x="48430" y="17945"/>
                  </a:cubicBezTo>
                  <a:close/>
                  <a:moveTo>
                    <a:pt x="14204" y="18897"/>
                  </a:moveTo>
                  <a:lnTo>
                    <a:pt x="14204" y="18897"/>
                  </a:lnTo>
                  <a:cubicBezTo>
                    <a:pt x="11908" y="21130"/>
                    <a:pt x="9710" y="23439"/>
                    <a:pt x="7582" y="25787"/>
                  </a:cubicBezTo>
                  <a:cubicBezTo>
                    <a:pt x="8911" y="23163"/>
                    <a:pt x="11455" y="20874"/>
                    <a:pt x="14204" y="18897"/>
                  </a:cubicBezTo>
                  <a:close/>
                  <a:moveTo>
                    <a:pt x="35198" y="24947"/>
                  </a:moveTo>
                  <a:cubicBezTo>
                    <a:pt x="35198" y="25015"/>
                    <a:pt x="35202" y="25084"/>
                    <a:pt x="35206" y="25152"/>
                  </a:cubicBezTo>
                  <a:cubicBezTo>
                    <a:pt x="34670" y="25728"/>
                    <a:pt x="34138" y="26304"/>
                    <a:pt x="33606" y="26880"/>
                  </a:cubicBezTo>
                  <a:cubicBezTo>
                    <a:pt x="32177" y="27564"/>
                    <a:pt x="30768" y="28253"/>
                    <a:pt x="29412" y="28960"/>
                  </a:cubicBezTo>
                  <a:cubicBezTo>
                    <a:pt x="31313" y="27600"/>
                    <a:pt x="33257" y="26275"/>
                    <a:pt x="35198" y="24947"/>
                  </a:cubicBezTo>
                  <a:close/>
                  <a:moveTo>
                    <a:pt x="82050" y="30753"/>
                  </a:moveTo>
                  <a:cubicBezTo>
                    <a:pt x="83182" y="32002"/>
                    <a:pt x="81618" y="35483"/>
                    <a:pt x="80535" y="37715"/>
                  </a:cubicBezTo>
                  <a:cubicBezTo>
                    <a:pt x="80363" y="37691"/>
                    <a:pt x="80191" y="37683"/>
                    <a:pt x="80015" y="37679"/>
                  </a:cubicBezTo>
                  <a:cubicBezTo>
                    <a:pt x="80631" y="36171"/>
                    <a:pt x="81051" y="34635"/>
                    <a:pt x="81103" y="33122"/>
                  </a:cubicBezTo>
                  <a:cubicBezTo>
                    <a:pt x="81243" y="32969"/>
                    <a:pt x="81383" y="32829"/>
                    <a:pt x="81519" y="32677"/>
                  </a:cubicBezTo>
                  <a:cubicBezTo>
                    <a:pt x="81984" y="32162"/>
                    <a:pt x="82100" y="31625"/>
                    <a:pt x="81995" y="31133"/>
                  </a:cubicBezTo>
                  <a:cubicBezTo>
                    <a:pt x="82113" y="30996"/>
                    <a:pt x="82150" y="30866"/>
                    <a:pt x="82050" y="30753"/>
                  </a:cubicBezTo>
                  <a:close/>
                  <a:moveTo>
                    <a:pt x="24039" y="37231"/>
                  </a:moveTo>
                  <a:lnTo>
                    <a:pt x="24039" y="37231"/>
                  </a:lnTo>
                  <a:cubicBezTo>
                    <a:pt x="21838" y="39604"/>
                    <a:pt x="19629" y="41972"/>
                    <a:pt x="17396" y="44321"/>
                  </a:cubicBezTo>
                  <a:cubicBezTo>
                    <a:pt x="17372" y="44333"/>
                    <a:pt x="17353" y="44341"/>
                    <a:pt x="17329" y="44353"/>
                  </a:cubicBezTo>
                  <a:lnTo>
                    <a:pt x="17329" y="44353"/>
                  </a:lnTo>
                  <a:cubicBezTo>
                    <a:pt x="18181" y="43385"/>
                    <a:pt x="19001" y="42448"/>
                    <a:pt x="19730" y="41552"/>
                  </a:cubicBezTo>
                  <a:cubicBezTo>
                    <a:pt x="20634" y="40444"/>
                    <a:pt x="21462" y="39287"/>
                    <a:pt x="22262" y="38116"/>
                  </a:cubicBezTo>
                  <a:cubicBezTo>
                    <a:pt x="22866" y="37823"/>
                    <a:pt x="23459" y="37527"/>
                    <a:pt x="24039" y="37231"/>
                  </a:cubicBezTo>
                  <a:close/>
                  <a:moveTo>
                    <a:pt x="47909" y="45757"/>
                  </a:moveTo>
                  <a:lnTo>
                    <a:pt x="47909" y="45757"/>
                  </a:lnTo>
                  <a:cubicBezTo>
                    <a:pt x="47757" y="46286"/>
                    <a:pt x="47613" y="46818"/>
                    <a:pt x="47486" y="47350"/>
                  </a:cubicBezTo>
                  <a:cubicBezTo>
                    <a:pt x="45705" y="49346"/>
                    <a:pt x="43813" y="51271"/>
                    <a:pt x="41816" y="53144"/>
                  </a:cubicBezTo>
                  <a:cubicBezTo>
                    <a:pt x="41844" y="52991"/>
                    <a:pt x="41868" y="52843"/>
                    <a:pt x="41896" y="52695"/>
                  </a:cubicBezTo>
                  <a:cubicBezTo>
                    <a:pt x="41988" y="52195"/>
                    <a:pt x="42108" y="51703"/>
                    <a:pt x="42228" y="51207"/>
                  </a:cubicBezTo>
                  <a:cubicBezTo>
                    <a:pt x="42801" y="50491"/>
                    <a:pt x="43377" y="49778"/>
                    <a:pt x="43961" y="49067"/>
                  </a:cubicBezTo>
                  <a:cubicBezTo>
                    <a:pt x="45292" y="47974"/>
                    <a:pt x="46609" y="46873"/>
                    <a:pt x="47909" y="45757"/>
                  </a:cubicBezTo>
                  <a:close/>
                  <a:moveTo>
                    <a:pt x="42628" y="36615"/>
                  </a:moveTo>
                  <a:lnTo>
                    <a:pt x="42628" y="36615"/>
                  </a:lnTo>
                  <a:cubicBezTo>
                    <a:pt x="42092" y="37539"/>
                    <a:pt x="41576" y="38483"/>
                    <a:pt x="41072" y="39440"/>
                  </a:cubicBezTo>
                  <a:cubicBezTo>
                    <a:pt x="38243" y="42389"/>
                    <a:pt x="35550" y="45409"/>
                    <a:pt x="33054" y="48386"/>
                  </a:cubicBezTo>
                  <a:cubicBezTo>
                    <a:pt x="32457" y="49094"/>
                    <a:pt x="31549" y="50295"/>
                    <a:pt x="30624" y="51719"/>
                  </a:cubicBezTo>
                  <a:cubicBezTo>
                    <a:pt x="29200" y="52808"/>
                    <a:pt x="27560" y="53999"/>
                    <a:pt x="25708" y="54564"/>
                  </a:cubicBezTo>
                  <a:cubicBezTo>
                    <a:pt x="25887" y="53667"/>
                    <a:pt x="26260" y="52788"/>
                    <a:pt x="26727" y="51927"/>
                  </a:cubicBezTo>
                  <a:cubicBezTo>
                    <a:pt x="30284" y="47514"/>
                    <a:pt x="34550" y="43436"/>
                    <a:pt x="38747" y="39324"/>
                  </a:cubicBezTo>
                  <a:cubicBezTo>
                    <a:pt x="40083" y="38479"/>
                    <a:pt x="41372" y="37571"/>
                    <a:pt x="42628" y="36615"/>
                  </a:cubicBezTo>
                  <a:close/>
                  <a:moveTo>
                    <a:pt x="64182" y="53560"/>
                  </a:moveTo>
                  <a:lnTo>
                    <a:pt x="64182" y="53560"/>
                  </a:lnTo>
                  <a:cubicBezTo>
                    <a:pt x="63086" y="55377"/>
                    <a:pt x="61750" y="57681"/>
                    <a:pt x="60065" y="59650"/>
                  </a:cubicBezTo>
                  <a:cubicBezTo>
                    <a:pt x="60278" y="58717"/>
                    <a:pt x="60553" y="57777"/>
                    <a:pt x="60885" y="56836"/>
                  </a:cubicBezTo>
                  <a:cubicBezTo>
                    <a:pt x="60954" y="56708"/>
                    <a:pt x="61026" y="56581"/>
                    <a:pt x="61098" y="56452"/>
                  </a:cubicBezTo>
                  <a:cubicBezTo>
                    <a:pt x="62141" y="55504"/>
                    <a:pt x="63170" y="54536"/>
                    <a:pt x="64182" y="53560"/>
                  </a:cubicBezTo>
                  <a:close/>
                  <a:moveTo>
                    <a:pt x="72865" y="51691"/>
                  </a:moveTo>
                  <a:cubicBezTo>
                    <a:pt x="71520" y="53840"/>
                    <a:pt x="70128" y="55876"/>
                    <a:pt x="68499" y="57901"/>
                  </a:cubicBezTo>
                  <a:cubicBezTo>
                    <a:pt x="67219" y="59497"/>
                    <a:pt x="65931" y="61085"/>
                    <a:pt x="64518" y="62598"/>
                  </a:cubicBezTo>
                  <a:cubicBezTo>
                    <a:pt x="65811" y="61118"/>
                    <a:pt x="66939" y="59521"/>
                    <a:pt x="67971" y="58012"/>
                  </a:cubicBezTo>
                  <a:cubicBezTo>
                    <a:pt x="69323" y="56044"/>
                    <a:pt x="70560" y="54020"/>
                    <a:pt x="71768" y="51983"/>
                  </a:cubicBezTo>
                  <a:cubicBezTo>
                    <a:pt x="72148" y="51903"/>
                    <a:pt x="72509" y="51803"/>
                    <a:pt x="72865" y="51691"/>
                  </a:cubicBezTo>
                  <a:close/>
                  <a:moveTo>
                    <a:pt x="40544" y="62790"/>
                  </a:moveTo>
                  <a:lnTo>
                    <a:pt x="40544" y="62790"/>
                  </a:lnTo>
                  <a:cubicBezTo>
                    <a:pt x="40515" y="63059"/>
                    <a:pt x="40544" y="63323"/>
                    <a:pt x="40616" y="63578"/>
                  </a:cubicBezTo>
                  <a:cubicBezTo>
                    <a:pt x="39656" y="63839"/>
                    <a:pt x="38687" y="64010"/>
                    <a:pt x="37715" y="64067"/>
                  </a:cubicBezTo>
                  <a:cubicBezTo>
                    <a:pt x="38675" y="63694"/>
                    <a:pt x="39619" y="63266"/>
                    <a:pt x="40544" y="62790"/>
                  </a:cubicBezTo>
                  <a:close/>
                  <a:moveTo>
                    <a:pt x="50186" y="0"/>
                  </a:moveTo>
                  <a:cubicBezTo>
                    <a:pt x="45685" y="0"/>
                    <a:pt x="40923" y="1348"/>
                    <a:pt x="36618" y="3181"/>
                  </a:cubicBezTo>
                  <a:cubicBezTo>
                    <a:pt x="36178" y="2361"/>
                    <a:pt x="35154" y="1729"/>
                    <a:pt x="34077" y="1729"/>
                  </a:cubicBezTo>
                  <a:cubicBezTo>
                    <a:pt x="33826" y="1729"/>
                    <a:pt x="33573" y="1764"/>
                    <a:pt x="33325" y="1836"/>
                  </a:cubicBezTo>
                  <a:cubicBezTo>
                    <a:pt x="27968" y="3409"/>
                    <a:pt x="24286" y="7651"/>
                    <a:pt x="21090" y="11575"/>
                  </a:cubicBezTo>
                  <a:cubicBezTo>
                    <a:pt x="19313" y="12495"/>
                    <a:pt x="17597" y="13472"/>
                    <a:pt x="15956" y="14456"/>
                  </a:cubicBezTo>
                  <a:cubicBezTo>
                    <a:pt x="10915" y="17477"/>
                    <a:pt x="5053" y="21594"/>
                    <a:pt x="3577" y="26860"/>
                  </a:cubicBezTo>
                  <a:cubicBezTo>
                    <a:pt x="3376" y="27580"/>
                    <a:pt x="3833" y="28441"/>
                    <a:pt x="4774" y="28609"/>
                  </a:cubicBezTo>
                  <a:cubicBezTo>
                    <a:pt x="4861" y="28624"/>
                    <a:pt x="4953" y="28628"/>
                    <a:pt x="5042" y="28640"/>
                  </a:cubicBezTo>
                  <a:cubicBezTo>
                    <a:pt x="3733" y="30133"/>
                    <a:pt x="2445" y="31629"/>
                    <a:pt x="1168" y="33126"/>
                  </a:cubicBezTo>
                  <a:cubicBezTo>
                    <a:pt x="0" y="34490"/>
                    <a:pt x="1320" y="36059"/>
                    <a:pt x="2937" y="36459"/>
                  </a:cubicBezTo>
                  <a:cubicBezTo>
                    <a:pt x="2625" y="37339"/>
                    <a:pt x="2429" y="38247"/>
                    <a:pt x="2373" y="39191"/>
                  </a:cubicBezTo>
                  <a:cubicBezTo>
                    <a:pt x="2329" y="39955"/>
                    <a:pt x="2933" y="40904"/>
                    <a:pt x="3789" y="41236"/>
                  </a:cubicBezTo>
                  <a:cubicBezTo>
                    <a:pt x="4061" y="41340"/>
                    <a:pt x="4342" y="41436"/>
                    <a:pt x="4621" y="41520"/>
                  </a:cubicBezTo>
                  <a:cubicBezTo>
                    <a:pt x="2949" y="44141"/>
                    <a:pt x="1600" y="46878"/>
                    <a:pt x="848" y="49826"/>
                  </a:cubicBezTo>
                  <a:cubicBezTo>
                    <a:pt x="484" y="51263"/>
                    <a:pt x="1876" y="52795"/>
                    <a:pt x="3544" y="52795"/>
                  </a:cubicBezTo>
                  <a:cubicBezTo>
                    <a:pt x="3813" y="52795"/>
                    <a:pt x="4089" y="52755"/>
                    <a:pt x="4366" y="52668"/>
                  </a:cubicBezTo>
                  <a:lnTo>
                    <a:pt x="4366" y="52668"/>
                  </a:lnTo>
                  <a:cubicBezTo>
                    <a:pt x="2809" y="55332"/>
                    <a:pt x="1720" y="58105"/>
                    <a:pt x="1568" y="60982"/>
                  </a:cubicBezTo>
                  <a:cubicBezTo>
                    <a:pt x="1496" y="62334"/>
                    <a:pt x="3016" y="63318"/>
                    <a:pt x="4497" y="63318"/>
                  </a:cubicBezTo>
                  <a:cubicBezTo>
                    <a:pt x="5182" y="63318"/>
                    <a:pt x="5858" y="63107"/>
                    <a:pt x="6370" y="62630"/>
                  </a:cubicBezTo>
                  <a:cubicBezTo>
                    <a:pt x="7862" y="61229"/>
                    <a:pt x="9330" y="59809"/>
                    <a:pt x="10791" y="58381"/>
                  </a:cubicBezTo>
                  <a:cubicBezTo>
                    <a:pt x="10867" y="59585"/>
                    <a:pt x="12395" y="60505"/>
                    <a:pt x="13856" y="60505"/>
                  </a:cubicBezTo>
                  <a:cubicBezTo>
                    <a:pt x="14344" y="60505"/>
                    <a:pt x="14824" y="60406"/>
                    <a:pt x="15241" y="60173"/>
                  </a:cubicBezTo>
                  <a:lnTo>
                    <a:pt x="15241" y="60173"/>
                  </a:lnTo>
                  <a:cubicBezTo>
                    <a:pt x="14912" y="60926"/>
                    <a:pt x="14604" y="61682"/>
                    <a:pt x="14332" y="62459"/>
                  </a:cubicBezTo>
                  <a:cubicBezTo>
                    <a:pt x="13856" y="63827"/>
                    <a:pt x="15272" y="65527"/>
                    <a:pt x="17001" y="65527"/>
                  </a:cubicBezTo>
                  <a:cubicBezTo>
                    <a:pt x="17281" y="65527"/>
                    <a:pt x="17573" y="65483"/>
                    <a:pt x="17861" y="65383"/>
                  </a:cubicBezTo>
                  <a:cubicBezTo>
                    <a:pt x="21290" y="64215"/>
                    <a:pt x="24371" y="62654"/>
                    <a:pt x="27228" y="60858"/>
                  </a:cubicBezTo>
                  <a:lnTo>
                    <a:pt x="27228" y="60858"/>
                  </a:lnTo>
                  <a:cubicBezTo>
                    <a:pt x="27076" y="61590"/>
                    <a:pt x="26960" y="62334"/>
                    <a:pt x="26919" y="63090"/>
                  </a:cubicBezTo>
                  <a:cubicBezTo>
                    <a:pt x="26847" y="64455"/>
                    <a:pt x="28296" y="65427"/>
                    <a:pt x="29820" y="65495"/>
                  </a:cubicBezTo>
                  <a:lnTo>
                    <a:pt x="29893" y="65495"/>
                  </a:lnTo>
                  <a:cubicBezTo>
                    <a:pt x="30513" y="66884"/>
                    <a:pt x="31729" y="68028"/>
                    <a:pt x="33778" y="68612"/>
                  </a:cubicBezTo>
                  <a:cubicBezTo>
                    <a:pt x="34958" y="68948"/>
                    <a:pt x="36158" y="69096"/>
                    <a:pt x="37355" y="69096"/>
                  </a:cubicBezTo>
                  <a:cubicBezTo>
                    <a:pt x="41888" y="69096"/>
                    <a:pt x="46441" y="66952"/>
                    <a:pt x="50262" y="64627"/>
                  </a:cubicBezTo>
                  <a:cubicBezTo>
                    <a:pt x="51059" y="64315"/>
                    <a:pt x="51822" y="63938"/>
                    <a:pt x="52543" y="63506"/>
                  </a:cubicBezTo>
                  <a:lnTo>
                    <a:pt x="52543" y="63506"/>
                  </a:lnTo>
                  <a:cubicBezTo>
                    <a:pt x="52419" y="64287"/>
                    <a:pt x="52339" y="65087"/>
                    <a:pt x="52311" y="65903"/>
                  </a:cubicBezTo>
                  <a:cubicBezTo>
                    <a:pt x="52271" y="67120"/>
                    <a:pt x="53479" y="68160"/>
                    <a:pt x="54871" y="68328"/>
                  </a:cubicBezTo>
                  <a:cubicBezTo>
                    <a:pt x="55900" y="69912"/>
                    <a:pt x="57833" y="71168"/>
                    <a:pt x="59977" y="71168"/>
                  </a:cubicBezTo>
                  <a:cubicBezTo>
                    <a:pt x="60169" y="71168"/>
                    <a:pt x="60365" y="71157"/>
                    <a:pt x="60561" y="71137"/>
                  </a:cubicBezTo>
                  <a:cubicBezTo>
                    <a:pt x="64062" y="70760"/>
                    <a:pt x="66615" y="68263"/>
                    <a:pt x="68712" y="66123"/>
                  </a:cubicBezTo>
                  <a:cubicBezTo>
                    <a:pt x="72237" y="62526"/>
                    <a:pt x="75282" y="58629"/>
                    <a:pt x="77870" y="54536"/>
                  </a:cubicBezTo>
                  <a:cubicBezTo>
                    <a:pt x="81003" y="49582"/>
                    <a:pt x="83964" y="44525"/>
                    <a:pt x="86285" y="39268"/>
                  </a:cubicBezTo>
                  <a:cubicBezTo>
                    <a:pt x="87789" y="35867"/>
                    <a:pt x="90190" y="30217"/>
                    <a:pt x="86388" y="27232"/>
                  </a:cubicBezTo>
                  <a:cubicBezTo>
                    <a:pt x="85184" y="26288"/>
                    <a:pt x="83904" y="25900"/>
                    <a:pt x="82615" y="25900"/>
                  </a:cubicBezTo>
                  <a:cubicBezTo>
                    <a:pt x="81579" y="25900"/>
                    <a:pt x="80539" y="26151"/>
                    <a:pt x="79539" y="26568"/>
                  </a:cubicBezTo>
                  <a:cubicBezTo>
                    <a:pt x="80971" y="24576"/>
                    <a:pt x="82451" y="22611"/>
                    <a:pt x="84048" y="20722"/>
                  </a:cubicBezTo>
                  <a:cubicBezTo>
                    <a:pt x="85533" y="18962"/>
                    <a:pt x="83504" y="17185"/>
                    <a:pt x="81419" y="17185"/>
                  </a:cubicBezTo>
                  <a:cubicBezTo>
                    <a:pt x="80743" y="17185"/>
                    <a:pt x="80063" y="17374"/>
                    <a:pt x="79495" y="17806"/>
                  </a:cubicBezTo>
                  <a:cubicBezTo>
                    <a:pt x="78102" y="18870"/>
                    <a:pt x="76818" y="19990"/>
                    <a:pt x="75602" y="21150"/>
                  </a:cubicBezTo>
                  <a:cubicBezTo>
                    <a:pt x="75057" y="20338"/>
                    <a:pt x="74061" y="19946"/>
                    <a:pt x="72948" y="19946"/>
                  </a:cubicBezTo>
                  <a:cubicBezTo>
                    <a:pt x="72732" y="19946"/>
                    <a:pt x="72512" y="19961"/>
                    <a:pt x="72292" y="19990"/>
                  </a:cubicBezTo>
                  <a:cubicBezTo>
                    <a:pt x="72213" y="20002"/>
                    <a:pt x="72132" y="20018"/>
                    <a:pt x="72052" y="20030"/>
                  </a:cubicBezTo>
                  <a:cubicBezTo>
                    <a:pt x="72252" y="19346"/>
                    <a:pt x="72364" y="18654"/>
                    <a:pt x="72348" y="17957"/>
                  </a:cubicBezTo>
                  <a:cubicBezTo>
                    <a:pt x="72292" y="15797"/>
                    <a:pt x="70576" y="14421"/>
                    <a:pt x="68416" y="13852"/>
                  </a:cubicBezTo>
                  <a:cubicBezTo>
                    <a:pt x="68023" y="13400"/>
                    <a:pt x="67447" y="13080"/>
                    <a:pt x="66735" y="13008"/>
                  </a:cubicBezTo>
                  <a:cubicBezTo>
                    <a:pt x="67147" y="11043"/>
                    <a:pt x="66675" y="9079"/>
                    <a:pt x="64738" y="7267"/>
                  </a:cubicBezTo>
                  <a:cubicBezTo>
                    <a:pt x="63678" y="6270"/>
                    <a:pt x="62385" y="5742"/>
                    <a:pt x="60974" y="5553"/>
                  </a:cubicBezTo>
                  <a:cubicBezTo>
                    <a:pt x="60561" y="3749"/>
                    <a:pt x="59312" y="2177"/>
                    <a:pt x="56773" y="1169"/>
                  </a:cubicBezTo>
                  <a:cubicBezTo>
                    <a:pt x="54708" y="353"/>
                    <a:pt x="52479" y="0"/>
                    <a:pt x="50186" y="0"/>
                  </a:cubicBezTo>
                  <a:close/>
                </a:path>
              </a:pathLst>
            </a:custGeom>
            <a:solidFill>
              <a:srgbClr val="FFFFFF">
                <a:alpha val="8039"/>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 name="Google Shape;80;p7"/>
            <p:cNvSpPr/>
            <p:nvPr/>
          </p:nvSpPr>
          <p:spPr>
            <a:xfrm>
              <a:off x="2748611" y="1192720"/>
              <a:ext cx="3311049" cy="2747418"/>
            </a:xfrm>
            <a:custGeom>
              <a:avLst/>
              <a:gdLst/>
              <a:ahLst/>
              <a:cxnLst/>
              <a:rect l="l" t="t" r="r" b="b"/>
              <a:pathLst>
                <a:path w="110793" h="91933" extrusionOk="0">
                  <a:moveTo>
                    <a:pt x="50743" y="6275"/>
                  </a:moveTo>
                  <a:cubicBezTo>
                    <a:pt x="53200" y="6275"/>
                    <a:pt x="56857" y="7419"/>
                    <a:pt x="59430" y="8276"/>
                  </a:cubicBezTo>
                  <a:cubicBezTo>
                    <a:pt x="59393" y="8455"/>
                    <a:pt x="59374" y="8636"/>
                    <a:pt x="59374" y="8815"/>
                  </a:cubicBezTo>
                  <a:cubicBezTo>
                    <a:pt x="57073" y="8172"/>
                    <a:pt x="54732" y="7731"/>
                    <a:pt x="52420" y="7679"/>
                  </a:cubicBezTo>
                  <a:cubicBezTo>
                    <a:pt x="52191" y="7535"/>
                    <a:pt x="51975" y="7387"/>
                    <a:pt x="51744" y="7243"/>
                  </a:cubicBezTo>
                  <a:cubicBezTo>
                    <a:pt x="51131" y="6867"/>
                    <a:pt x="50503" y="6708"/>
                    <a:pt x="49899" y="6708"/>
                  </a:cubicBezTo>
                  <a:cubicBezTo>
                    <a:pt x="49727" y="6708"/>
                    <a:pt x="49555" y="6719"/>
                    <a:pt x="49387" y="6743"/>
                  </a:cubicBezTo>
                  <a:cubicBezTo>
                    <a:pt x="49259" y="6667"/>
                    <a:pt x="49139" y="6623"/>
                    <a:pt x="49022" y="6623"/>
                  </a:cubicBezTo>
                  <a:cubicBezTo>
                    <a:pt x="48943" y="6623"/>
                    <a:pt x="48867" y="6647"/>
                    <a:pt x="48795" y="6691"/>
                  </a:cubicBezTo>
                  <a:cubicBezTo>
                    <a:pt x="49263" y="6395"/>
                    <a:pt x="49940" y="6275"/>
                    <a:pt x="50743" y="6275"/>
                  </a:cubicBezTo>
                  <a:close/>
                  <a:moveTo>
                    <a:pt x="80740" y="16318"/>
                  </a:moveTo>
                  <a:lnTo>
                    <a:pt x="80740" y="16318"/>
                  </a:lnTo>
                  <a:cubicBezTo>
                    <a:pt x="84017" y="17727"/>
                    <a:pt x="87121" y="19182"/>
                    <a:pt x="90214" y="20887"/>
                  </a:cubicBezTo>
                  <a:cubicBezTo>
                    <a:pt x="92648" y="22231"/>
                    <a:pt x="95072" y="23584"/>
                    <a:pt x="97381" y="25064"/>
                  </a:cubicBezTo>
                  <a:cubicBezTo>
                    <a:pt x="95116" y="23708"/>
                    <a:pt x="92687" y="22528"/>
                    <a:pt x="90386" y="21443"/>
                  </a:cubicBezTo>
                  <a:cubicBezTo>
                    <a:pt x="87382" y="20027"/>
                    <a:pt x="84293" y="18730"/>
                    <a:pt x="81188" y="17466"/>
                  </a:cubicBezTo>
                  <a:cubicBezTo>
                    <a:pt x="81068" y="17066"/>
                    <a:pt x="80916" y="16686"/>
                    <a:pt x="80740" y="16318"/>
                  </a:cubicBezTo>
                  <a:close/>
                  <a:moveTo>
                    <a:pt x="83589" y="25417"/>
                  </a:moveTo>
                  <a:lnTo>
                    <a:pt x="83589" y="25417"/>
                  </a:lnTo>
                  <a:cubicBezTo>
                    <a:pt x="86362" y="26565"/>
                    <a:pt x="89878" y="27965"/>
                    <a:pt x="92883" y="29734"/>
                  </a:cubicBezTo>
                  <a:cubicBezTo>
                    <a:pt x="91459" y="29509"/>
                    <a:pt x="90022" y="29221"/>
                    <a:pt x="88591" y="28874"/>
                  </a:cubicBezTo>
                  <a:cubicBezTo>
                    <a:pt x="88399" y="28802"/>
                    <a:pt x="88202" y="28726"/>
                    <a:pt x="88006" y="28650"/>
                  </a:cubicBezTo>
                  <a:cubicBezTo>
                    <a:pt x="86554" y="27553"/>
                    <a:pt x="85081" y="26477"/>
                    <a:pt x="83589" y="25417"/>
                  </a:cubicBezTo>
                  <a:close/>
                  <a:moveTo>
                    <a:pt x="20022" y="28573"/>
                  </a:moveTo>
                  <a:cubicBezTo>
                    <a:pt x="21687" y="28573"/>
                    <a:pt x="23488" y="29394"/>
                    <a:pt x="25108" y="30374"/>
                  </a:cubicBezTo>
                  <a:cubicBezTo>
                    <a:pt x="25688" y="31262"/>
                    <a:pt x="26332" y="32135"/>
                    <a:pt x="27017" y="32979"/>
                  </a:cubicBezTo>
                  <a:cubicBezTo>
                    <a:pt x="26949" y="32942"/>
                    <a:pt x="26873" y="32899"/>
                    <a:pt x="26801" y="32859"/>
                  </a:cubicBezTo>
                  <a:cubicBezTo>
                    <a:pt x="24384" y="31514"/>
                    <a:pt x="21199" y="30130"/>
                    <a:pt x="17918" y="29322"/>
                  </a:cubicBezTo>
                  <a:cubicBezTo>
                    <a:pt x="18086" y="29073"/>
                    <a:pt x="18338" y="28885"/>
                    <a:pt x="18683" y="28774"/>
                  </a:cubicBezTo>
                  <a:cubicBezTo>
                    <a:pt x="19115" y="28634"/>
                    <a:pt x="19562" y="28573"/>
                    <a:pt x="20022" y="28573"/>
                  </a:cubicBezTo>
                  <a:close/>
                  <a:moveTo>
                    <a:pt x="20775" y="36552"/>
                  </a:moveTo>
                  <a:cubicBezTo>
                    <a:pt x="21299" y="36800"/>
                    <a:pt x="21799" y="37048"/>
                    <a:pt x="22263" y="37288"/>
                  </a:cubicBezTo>
                  <a:cubicBezTo>
                    <a:pt x="22183" y="37572"/>
                    <a:pt x="22119" y="37856"/>
                    <a:pt x="22063" y="38140"/>
                  </a:cubicBezTo>
                  <a:cubicBezTo>
                    <a:pt x="21603" y="37604"/>
                    <a:pt x="21175" y="37076"/>
                    <a:pt x="20775" y="36552"/>
                  </a:cubicBezTo>
                  <a:close/>
                  <a:moveTo>
                    <a:pt x="29277" y="41930"/>
                  </a:moveTo>
                  <a:lnTo>
                    <a:pt x="29277" y="41930"/>
                  </a:lnTo>
                  <a:cubicBezTo>
                    <a:pt x="30378" y="42705"/>
                    <a:pt x="31414" y="43542"/>
                    <a:pt x="32386" y="44430"/>
                  </a:cubicBezTo>
                  <a:cubicBezTo>
                    <a:pt x="31710" y="44526"/>
                    <a:pt x="31070" y="44766"/>
                    <a:pt x="30526" y="45106"/>
                  </a:cubicBezTo>
                  <a:cubicBezTo>
                    <a:pt x="29946" y="44066"/>
                    <a:pt x="29505" y="43001"/>
                    <a:pt x="29277" y="41930"/>
                  </a:cubicBezTo>
                  <a:close/>
                  <a:moveTo>
                    <a:pt x="11292" y="34587"/>
                  </a:moveTo>
                  <a:cubicBezTo>
                    <a:pt x="12905" y="38401"/>
                    <a:pt x="16042" y="42149"/>
                    <a:pt x="18174" y="44350"/>
                  </a:cubicBezTo>
                  <a:cubicBezTo>
                    <a:pt x="18270" y="44450"/>
                    <a:pt x="18374" y="44554"/>
                    <a:pt x="18474" y="44658"/>
                  </a:cubicBezTo>
                  <a:cubicBezTo>
                    <a:pt x="17710" y="44942"/>
                    <a:pt x="17078" y="45466"/>
                    <a:pt x="16733" y="46166"/>
                  </a:cubicBezTo>
                  <a:cubicBezTo>
                    <a:pt x="16077" y="45618"/>
                    <a:pt x="15337" y="45387"/>
                    <a:pt x="14621" y="45387"/>
                  </a:cubicBezTo>
                  <a:cubicBezTo>
                    <a:pt x="12788" y="45387"/>
                    <a:pt x="11112" y="46911"/>
                    <a:pt x="11361" y="48635"/>
                  </a:cubicBezTo>
                  <a:cubicBezTo>
                    <a:pt x="9872" y="45282"/>
                    <a:pt x="9040" y="41753"/>
                    <a:pt x="9195" y="38072"/>
                  </a:cubicBezTo>
                  <a:cubicBezTo>
                    <a:pt x="9280" y="36111"/>
                    <a:pt x="10088" y="35051"/>
                    <a:pt x="11292" y="34587"/>
                  </a:cubicBezTo>
                  <a:close/>
                  <a:moveTo>
                    <a:pt x="71694" y="42469"/>
                  </a:moveTo>
                  <a:lnTo>
                    <a:pt x="71694" y="42469"/>
                  </a:lnTo>
                  <a:cubicBezTo>
                    <a:pt x="72497" y="42633"/>
                    <a:pt x="73310" y="42781"/>
                    <a:pt x="74122" y="42918"/>
                  </a:cubicBezTo>
                  <a:cubicBezTo>
                    <a:pt x="77167" y="44783"/>
                    <a:pt x="80104" y="46766"/>
                    <a:pt x="82957" y="48859"/>
                  </a:cubicBezTo>
                  <a:cubicBezTo>
                    <a:pt x="82728" y="48831"/>
                    <a:pt x="82497" y="48807"/>
                    <a:pt x="82272" y="48775"/>
                  </a:cubicBezTo>
                  <a:cubicBezTo>
                    <a:pt x="81516" y="48679"/>
                    <a:pt x="80760" y="48555"/>
                    <a:pt x="80008" y="48427"/>
                  </a:cubicBezTo>
                  <a:cubicBezTo>
                    <a:pt x="78911" y="47831"/>
                    <a:pt x="77823" y="47223"/>
                    <a:pt x="76739" y="46611"/>
                  </a:cubicBezTo>
                  <a:cubicBezTo>
                    <a:pt x="75075" y="45219"/>
                    <a:pt x="73394" y="43834"/>
                    <a:pt x="71694" y="42469"/>
                  </a:cubicBezTo>
                  <a:close/>
                  <a:moveTo>
                    <a:pt x="98873" y="50120"/>
                  </a:moveTo>
                  <a:cubicBezTo>
                    <a:pt x="99269" y="51124"/>
                    <a:pt x="99529" y="52140"/>
                    <a:pt x="99617" y="53156"/>
                  </a:cubicBezTo>
                  <a:cubicBezTo>
                    <a:pt x="99053" y="52153"/>
                    <a:pt x="98397" y="51164"/>
                    <a:pt x="97673" y="50192"/>
                  </a:cubicBezTo>
                  <a:lnTo>
                    <a:pt x="97673" y="50192"/>
                  </a:lnTo>
                  <a:cubicBezTo>
                    <a:pt x="97780" y="50199"/>
                    <a:pt x="97889" y="50203"/>
                    <a:pt x="97996" y="50203"/>
                  </a:cubicBezTo>
                  <a:cubicBezTo>
                    <a:pt x="98297" y="50203"/>
                    <a:pt x="98589" y="50175"/>
                    <a:pt x="98873" y="50120"/>
                  </a:cubicBezTo>
                  <a:close/>
                  <a:moveTo>
                    <a:pt x="40269" y="55789"/>
                  </a:moveTo>
                  <a:cubicBezTo>
                    <a:pt x="41144" y="56349"/>
                    <a:pt x="42025" y="56906"/>
                    <a:pt x="42906" y="57466"/>
                  </a:cubicBezTo>
                  <a:cubicBezTo>
                    <a:pt x="43946" y="58962"/>
                    <a:pt x="44994" y="60439"/>
                    <a:pt x="46074" y="61859"/>
                  </a:cubicBezTo>
                  <a:cubicBezTo>
                    <a:pt x="44001" y="59867"/>
                    <a:pt x="41981" y="57830"/>
                    <a:pt x="39957" y="55797"/>
                  </a:cubicBezTo>
                  <a:cubicBezTo>
                    <a:pt x="40060" y="55797"/>
                    <a:pt x="40164" y="55793"/>
                    <a:pt x="40269" y="55789"/>
                  </a:cubicBezTo>
                  <a:close/>
                  <a:moveTo>
                    <a:pt x="57753" y="48007"/>
                  </a:moveTo>
                  <a:lnTo>
                    <a:pt x="57753" y="48007"/>
                  </a:lnTo>
                  <a:cubicBezTo>
                    <a:pt x="59162" y="48567"/>
                    <a:pt x="60602" y="49111"/>
                    <a:pt x="62054" y="49640"/>
                  </a:cubicBezTo>
                  <a:cubicBezTo>
                    <a:pt x="66556" y="52604"/>
                    <a:pt x="71165" y="55429"/>
                    <a:pt x="75699" y="58046"/>
                  </a:cubicBezTo>
                  <a:cubicBezTo>
                    <a:pt x="76783" y="58670"/>
                    <a:pt x="78611" y="59623"/>
                    <a:pt x="80784" y="60587"/>
                  </a:cubicBezTo>
                  <a:cubicBezTo>
                    <a:pt x="82449" y="62083"/>
                    <a:pt x="84265" y="63804"/>
                    <a:pt x="85125" y="65744"/>
                  </a:cubicBezTo>
                  <a:cubicBezTo>
                    <a:pt x="83757" y="65556"/>
                    <a:pt x="82416" y="65168"/>
                    <a:pt x="81100" y="64672"/>
                  </a:cubicBezTo>
                  <a:cubicBezTo>
                    <a:pt x="74370" y="60947"/>
                    <a:pt x="68156" y="56474"/>
                    <a:pt x="61879" y="52076"/>
                  </a:cubicBezTo>
                  <a:cubicBezTo>
                    <a:pt x="60594" y="50676"/>
                    <a:pt x="59206" y="49324"/>
                    <a:pt x="57753" y="48007"/>
                  </a:cubicBezTo>
                  <a:close/>
                  <a:moveTo>
                    <a:pt x="58690" y="67497"/>
                  </a:moveTo>
                  <a:cubicBezTo>
                    <a:pt x="62311" y="69802"/>
                    <a:pt x="65919" y="72114"/>
                    <a:pt x="69505" y="74455"/>
                  </a:cubicBezTo>
                  <a:cubicBezTo>
                    <a:pt x="69521" y="74479"/>
                    <a:pt x="69533" y="74503"/>
                    <a:pt x="69548" y="74527"/>
                  </a:cubicBezTo>
                  <a:cubicBezTo>
                    <a:pt x="68076" y="73630"/>
                    <a:pt x="66648" y="72775"/>
                    <a:pt x="65284" y="72010"/>
                  </a:cubicBezTo>
                  <a:cubicBezTo>
                    <a:pt x="63587" y="71062"/>
                    <a:pt x="61827" y="70193"/>
                    <a:pt x="60038" y="69353"/>
                  </a:cubicBezTo>
                  <a:cubicBezTo>
                    <a:pt x="59594" y="68721"/>
                    <a:pt x="59142" y="68101"/>
                    <a:pt x="58690" y="67497"/>
                  </a:cubicBezTo>
                  <a:close/>
                  <a:moveTo>
                    <a:pt x="30729" y="77800"/>
                  </a:moveTo>
                  <a:cubicBezTo>
                    <a:pt x="34134" y="80208"/>
                    <a:pt x="37656" y="82513"/>
                    <a:pt x="41240" y="84742"/>
                  </a:cubicBezTo>
                  <a:cubicBezTo>
                    <a:pt x="37235" y="83349"/>
                    <a:pt x="33743" y="80681"/>
                    <a:pt x="30729" y="77800"/>
                  </a:cubicBezTo>
                  <a:close/>
                  <a:moveTo>
                    <a:pt x="50300" y="1"/>
                  </a:moveTo>
                  <a:cubicBezTo>
                    <a:pt x="47687" y="1"/>
                    <a:pt x="45246" y="557"/>
                    <a:pt x="43441" y="2138"/>
                  </a:cubicBezTo>
                  <a:cubicBezTo>
                    <a:pt x="40832" y="4418"/>
                    <a:pt x="41004" y="6967"/>
                    <a:pt x="42425" y="9319"/>
                  </a:cubicBezTo>
                  <a:cubicBezTo>
                    <a:pt x="39384" y="7820"/>
                    <a:pt x="36391" y="6263"/>
                    <a:pt x="33506" y="4590"/>
                  </a:cubicBezTo>
                  <a:cubicBezTo>
                    <a:pt x="32866" y="4218"/>
                    <a:pt x="32222" y="4058"/>
                    <a:pt x="31614" y="4058"/>
                  </a:cubicBezTo>
                  <a:cubicBezTo>
                    <a:pt x="28862" y="4058"/>
                    <a:pt x="26849" y="7367"/>
                    <a:pt x="29065" y="9364"/>
                  </a:cubicBezTo>
                  <a:cubicBezTo>
                    <a:pt x="30686" y="10824"/>
                    <a:pt x="32394" y="12172"/>
                    <a:pt x="34162" y="13445"/>
                  </a:cubicBezTo>
                  <a:cubicBezTo>
                    <a:pt x="32682" y="14130"/>
                    <a:pt x="32122" y="15482"/>
                    <a:pt x="32394" y="16918"/>
                  </a:cubicBezTo>
                  <a:cubicBezTo>
                    <a:pt x="32410" y="17002"/>
                    <a:pt x="32439" y="17082"/>
                    <a:pt x="32454" y="17166"/>
                  </a:cubicBezTo>
                  <a:cubicBezTo>
                    <a:pt x="31482" y="16970"/>
                    <a:pt x="30498" y="16854"/>
                    <a:pt x="29510" y="16854"/>
                  </a:cubicBezTo>
                  <a:cubicBezTo>
                    <a:pt x="29438" y="16854"/>
                    <a:pt x="29366" y="16854"/>
                    <a:pt x="29294" y="16858"/>
                  </a:cubicBezTo>
                  <a:cubicBezTo>
                    <a:pt x="25996" y="16914"/>
                    <a:pt x="23900" y="18715"/>
                    <a:pt x="23032" y="20975"/>
                  </a:cubicBezTo>
                  <a:cubicBezTo>
                    <a:pt x="22347" y="21391"/>
                    <a:pt x="21855" y="21995"/>
                    <a:pt x="21747" y="22736"/>
                  </a:cubicBezTo>
                  <a:cubicBezTo>
                    <a:pt x="21095" y="22643"/>
                    <a:pt x="20443" y="22595"/>
                    <a:pt x="19795" y="22591"/>
                  </a:cubicBezTo>
                  <a:cubicBezTo>
                    <a:pt x="17458" y="22591"/>
                    <a:pt x="15154" y="23244"/>
                    <a:pt x="12988" y="24833"/>
                  </a:cubicBezTo>
                  <a:cubicBezTo>
                    <a:pt x="11472" y="25945"/>
                    <a:pt x="10668" y="27297"/>
                    <a:pt x="10380" y="28781"/>
                  </a:cubicBezTo>
                  <a:cubicBezTo>
                    <a:pt x="7627" y="29210"/>
                    <a:pt x="5226" y="30518"/>
                    <a:pt x="3690" y="33182"/>
                  </a:cubicBezTo>
                  <a:cubicBezTo>
                    <a:pt x="0" y="39588"/>
                    <a:pt x="2541" y="47491"/>
                    <a:pt x="6759" y="54305"/>
                  </a:cubicBezTo>
                  <a:cubicBezTo>
                    <a:pt x="5222" y="54873"/>
                    <a:pt x="4118" y="56369"/>
                    <a:pt x="4711" y="57758"/>
                  </a:cubicBezTo>
                  <a:cubicBezTo>
                    <a:pt x="7111" y="63375"/>
                    <a:pt x="13573" y="67237"/>
                    <a:pt x="19562" y="70585"/>
                  </a:cubicBezTo>
                  <a:cubicBezTo>
                    <a:pt x="20967" y="72446"/>
                    <a:pt x="22456" y="74247"/>
                    <a:pt x="23952" y="75963"/>
                  </a:cubicBezTo>
                  <a:cubicBezTo>
                    <a:pt x="28561" y="81249"/>
                    <a:pt x="34843" y="87395"/>
                    <a:pt x="42877" y="88943"/>
                  </a:cubicBezTo>
                  <a:cubicBezTo>
                    <a:pt x="43045" y="88975"/>
                    <a:pt x="43221" y="88991"/>
                    <a:pt x="43397" y="88991"/>
                  </a:cubicBezTo>
                  <a:cubicBezTo>
                    <a:pt x="44354" y="88991"/>
                    <a:pt x="45322" y="88518"/>
                    <a:pt x="45538" y="87687"/>
                  </a:cubicBezTo>
                  <a:cubicBezTo>
                    <a:pt x="45562" y="87595"/>
                    <a:pt x="45570" y="87499"/>
                    <a:pt x="45589" y="87406"/>
                  </a:cubicBezTo>
                  <a:cubicBezTo>
                    <a:pt x="47862" y="88775"/>
                    <a:pt x="50143" y="90127"/>
                    <a:pt x="52428" y="91464"/>
                  </a:cubicBezTo>
                  <a:cubicBezTo>
                    <a:pt x="52980" y="91792"/>
                    <a:pt x="53556" y="91932"/>
                    <a:pt x="54117" y="91932"/>
                  </a:cubicBezTo>
                  <a:cubicBezTo>
                    <a:pt x="55657" y="91932"/>
                    <a:pt x="57065" y="90856"/>
                    <a:pt x="57513" y="89611"/>
                  </a:cubicBezTo>
                  <a:cubicBezTo>
                    <a:pt x="58854" y="89940"/>
                    <a:pt x="60242" y="90147"/>
                    <a:pt x="61679" y="90204"/>
                  </a:cubicBezTo>
                  <a:cubicBezTo>
                    <a:pt x="61718" y="90204"/>
                    <a:pt x="61759" y="90208"/>
                    <a:pt x="61799" y="90208"/>
                  </a:cubicBezTo>
                  <a:cubicBezTo>
                    <a:pt x="62939" y="90208"/>
                    <a:pt x="64307" y="89587"/>
                    <a:pt x="64795" y="88723"/>
                  </a:cubicBezTo>
                  <a:cubicBezTo>
                    <a:pt x="64959" y="88435"/>
                    <a:pt x="65099" y="88143"/>
                    <a:pt x="65232" y="87846"/>
                  </a:cubicBezTo>
                  <a:cubicBezTo>
                    <a:pt x="69225" y="89599"/>
                    <a:pt x="73402" y="91015"/>
                    <a:pt x="77895" y="91800"/>
                  </a:cubicBezTo>
                  <a:cubicBezTo>
                    <a:pt x="78135" y="91844"/>
                    <a:pt x="78375" y="91864"/>
                    <a:pt x="78615" y="91864"/>
                  </a:cubicBezTo>
                  <a:cubicBezTo>
                    <a:pt x="80928" y="91864"/>
                    <a:pt x="83093" y="90007"/>
                    <a:pt x="82233" y="88115"/>
                  </a:cubicBezTo>
                  <a:lnTo>
                    <a:pt x="82233" y="88115"/>
                  </a:lnTo>
                  <a:cubicBezTo>
                    <a:pt x="86297" y="89748"/>
                    <a:pt x="90527" y="90887"/>
                    <a:pt x="94912" y="91048"/>
                  </a:cubicBezTo>
                  <a:cubicBezTo>
                    <a:pt x="94960" y="91048"/>
                    <a:pt x="95008" y="91052"/>
                    <a:pt x="95056" y="91052"/>
                  </a:cubicBezTo>
                  <a:cubicBezTo>
                    <a:pt x="97985" y="91052"/>
                    <a:pt x="99697" y="87678"/>
                    <a:pt x="97425" y="86014"/>
                  </a:cubicBezTo>
                  <a:cubicBezTo>
                    <a:pt x="95289" y="84450"/>
                    <a:pt x="93123" y="82909"/>
                    <a:pt x="90947" y="81381"/>
                  </a:cubicBezTo>
                  <a:cubicBezTo>
                    <a:pt x="93392" y="81273"/>
                    <a:pt x="95080" y="78456"/>
                    <a:pt x="93684" y="76716"/>
                  </a:cubicBezTo>
                  <a:lnTo>
                    <a:pt x="93684" y="76716"/>
                  </a:lnTo>
                  <a:cubicBezTo>
                    <a:pt x="94824" y="77059"/>
                    <a:pt x="95980" y="77379"/>
                    <a:pt x="97165" y="77667"/>
                  </a:cubicBezTo>
                  <a:cubicBezTo>
                    <a:pt x="97444" y="77732"/>
                    <a:pt x="97732" y="77763"/>
                    <a:pt x="98020" y="77763"/>
                  </a:cubicBezTo>
                  <a:cubicBezTo>
                    <a:pt x="100249" y="77763"/>
                    <a:pt x="102582" y="75896"/>
                    <a:pt x="101626" y="73966"/>
                  </a:cubicBezTo>
                  <a:cubicBezTo>
                    <a:pt x="99845" y="70374"/>
                    <a:pt x="97464" y="67148"/>
                    <a:pt x="94720" y="64151"/>
                  </a:cubicBezTo>
                  <a:lnTo>
                    <a:pt x="94720" y="64151"/>
                  </a:lnTo>
                  <a:cubicBezTo>
                    <a:pt x="95841" y="64312"/>
                    <a:pt x="96973" y="64432"/>
                    <a:pt x="98129" y="64476"/>
                  </a:cubicBezTo>
                  <a:lnTo>
                    <a:pt x="98277" y="64476"/>
                  </a:lnTo>
                  <a:cubicBezTo>
                    <a:pt x="100277" y="64476"/>
                    <a:pt x="101694" y="62995"/>
                    <a:pt x="101794" y="61435"/>
                  </a:cubicBezTo>
                  <a:cubicBezTo>
                    <a:pt x="101798" y="61407"/>
                    <a:pt x="101794" y="61383"/>
                    <a:pt x="101798" y="61359"/>
                  </a:cubicBezTo>
                  <a:cubicBezTo>
                    <a:pt x="103911" y="60707"/>
                    <a:pt x="105659" y="59434"/>
                    <a:pt x="106548" y="57285"/>
                  </a:cubicBezTo>
                  <a:cubicBezTo>
                    <a:pt x="109000" y="51364"/>
                    <a:pt x="104955" y="45071"/>
                    <a:pt x="100469" y="40009"/>
                  </a:cubicBezTo>
                  <a:cubicBezTo>
                    <a:pt x="99994" y="39173"/>
                    <a:pt x="99422" y="38373"/>
                    <a:pt x="98761" y="37612"/>
                  </a:cubicBezTo>
                  <a:lnTo>
                    <a:pt x="98761" y="37612"/>
                  </a:lnTo>
                  <a:cubicBezTo>
                    <a:pt x="99954" y="37744"/>
                    <a:pt x="101174" y="37828"/>
                    <a:pt x="102419" y="37856"/>
                  </a:cubicBezTo>
                  <a:cubicBezTo>
                    <a:pt x="102450" y="37856"/>
                    <a:pt x="102478" y="37860"/>
                    <a:pt x="102510" y="37860"/>
                  </a:cubicBezTo>
                  <a:cubicBezTo>
                    <a:pt x="104327" y="37860"/>
                    <a:pt x="105863" y="36608"/>
                    <a:pt x="106119" y="35175"/>
                  </a:cubicBezTo>
                  <a:cubicBezTo>
                    <a:pt x="108752" y="33999"/>
                    <a:pt x="110792" y="31699"/>
                    <a:pt x="110400" y="29210"/>
                  </a:cubicBezTo>
                  <a:cubicBezTo>
                    <a:pt x="109824" y="25540"/>
                    <a:pt x="106020" y="22864"/>
                    <a:pt x="102755" y="20667"/>
                  </a:cubicBezTo>
                  <a:cubicBezTo>
                    <a:pt x="97269" y="16970"/>
                    <a:pt x="91327" y="13781"/>
                    <a:pt x="85081" y="11068"/>
                  </a:cubicBezTo>
                  <a:cubicBezTo>
                    <a:pt x="77523" y="7783"/>
                    <a:pt x="69817" y="4678"/>
                    <a:pt x="61794" y="2246"/>
                  </a:cubicBezTo>
                  <a:cubicBezTo>
                    <a:pt x="58666" y="1293"/>
                    <a:pt x="54280" y="1"/>
                    <a:pt x="50300" y="1"/>
                  </a:cubicBezTo>
                  <a:close/>
                </a:path>
              </a:pathLst>
            </a:custGeom>
            <a:solidFill>
              <a:srgbClr val="FFFFFF">
                <a:alpha val="8039"/>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81" name="Google Shape;81;p7"/>
          <p:cNvGrpSpPr/>
          <p:nvPr/>
        </p:nvGrpSpPr>
        <p:grpSpPr>
          <a:xfrm>
            <a:off x="439640" y="661996"/>
            <a:ext cx="11417085" cy="5796427"/>
            <a:chOff x="329730" y="496497"/>
            <a:chExt cx="8562814" cy="4347320"/>
          </a:xfrm>
        </p:grpSpPr>
        <p:sp>
          <p:nvSpPr>
            <p:cNvPr id="82" name="Google Shape;82;p7"/>
            <p:cNvSpPr/>
            <p:nvPr/>
          </p:nvSpPr>
          <p:spPr>
            <a:xfrm>
              <a:off x="2037446" y="4413496"/>
              <a:ext cx="103324" cy="98651"/>
            </a:xfrm>
            <a:custGeom>
              <a:avLst/>
              <a:gdLst/>
              <a:ahLst/>
              <a:cxnLst/>
              <a:rect l="l" t="t" r="r" b="b"/>
              <a:pathLst>
                <a:path w="3289" h="3140" extrusionOk="0">
                  <a:moveTo>
                    <a:pt x="1637" y="309"/>
                  </a:moveTo>
                  <a:lnTo>
                    <a:pt x="2062" y="1152"/>
                  </a:lnTo>
                  <a:lnTo>
                    <a:pt x="2998" y="1280"/>
                  </a:lnTo>
                  <a:lnTo>
                    <a:pt x="2329" y="1942"/>
                  </a:lnTo>
                  <a:lnTo>
                    <a:pt x="2496" y="2870"/>
                  </a:lnTo>
                  <a:lnTo>
                    <a:pt x="1657" y="2440"/>
                  </a:lnTo>
                  <a:lnTo>
                    <a:pt x="829" y="2887"/>
                  </a:lnTo>
                  <a:lnTo>
                    <a:pt x="829" y="2887"/>
                  </a:lnTo>
                  <a:lnTo>
                    <a:pt x="978" y="1955"/>
                  </a:lnTo>
                  <a:lnTo>
                    <a:pt x="295" y="1304"/>
                  </a:lnTo>
                  <a:lnTo>
                    <a:pt x="1227" y="1162"/>
                  </a:lnTo>
                  <a:lnTo>
                    <a:pt x="1637" y="309"/>
                  </a:lnTo>
                  <a:close/>
                  <a:moveTo>
                    <a:pt x="1633" y="1"/>
                  </a:moveTo>
                  <a:lnTo>
                    <a:pt x="1138" y="1037"/>
                  </a:lnTo>
                  <a:lnTo>
                    <a:pt x="1" y="1214"/>
                  </a:lnTo>
                  <a:lnTo>
                    <a:pt x="832" y="2007"/>
                  </a:lnTo>
                  <a:lnTo>
                    <a:pt x="649" y="3140"/>
                  </a:lnTo>
                  <a:lnTo>
                    <a:pt x="1661" y="2593"/>
                  </a:lnTo>
                  <a:lnTo>
                    <a:pt x="2679" y="3119"/>
                  </a:lnTo>
                  <a:lnTo>
                    <a:pt x="2679" y="3119"/>
                  </a:lnTo>
                  <a:lnTo>
                    <a:pt x="2475" y="1990"/>
                  </a:lnTo>
                  <a:lnTo>
                    <a:pt x="3289" y="1179"/>
                  </a:lnTo>
                  <a:lnTo>
                    <a:pt x="2153" y="1027"/>
                  </a:lnTo>
                  <a:lnTo>
                    <a:pt x="1633" y="1"/>
                  </a:lnTo>
                  <a:close/>
                </a:path>
              </a:pathLst>
            </a:custGeom>
            <a:solidFill>
              <a:srgbClr val="FFFFFF"/>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3" name="Google Shape;83;p7"/>
            <p:cNvSpPr/>
            <p:nvPr/>
          </p:nvSpPr>
          <p:spPr>
            <a:xfrm>
              <a:off x="4682315" y="589970"/>
              <a:ext cx="168660" cy="161019"/>
            </a:xfrm>
            <a:custGeom>
              <a:avLst/>
              <a:gdLst/>
              <a:ahLst/>
              <a:cxnLst/>
              <a:rect l="l" t="t" r="r" b="b"/>
              <a:pathLst>
                <a:path w="3289" h="3140" extrusionOk="0">
                  <a:moveTo>
                    <a:pt x="1637" y="309"/>
                  </a:moveTo>
                  <a:lnTo>
                    <a:pt x="2062" y="1152"/>
                  </a:lnTo>
                  <a:lnTo>
                    <a:pt x="2998" y="1280"/>
                  </a:lnTo>
                  <a:lnTo>
                    <a:pt x="2329" y="1942"/>
                  </a:lnTo>
                  <a:lnTo>
                    <a:pt x="2496" y="2870"/>
                  </a:lnTo>
                  <a:lnTo>
                    <a:pt x="1657" y="2440"/>
                  </a:lnTo>
                  <a:lnTo>
                    <a:pt x="829" y="2887"/>
                  </a:lnTo>
                  <a:lnTo>
                    <a:pt x="829" y="2887"/>
                  </a:lnTo>
                  <a:lnTo>
                    <a:pt x="978" y="1955"/>
                  </a:lnTo>
                  <a:lnTo>
                    <a:pt x="295" y="1304"/>
                  </a:lnTo>
                  <a:lnTo>
                    <a:pt x="1227" y="1162"/>
                  </a:lnTo>
                  <a:lnTo>
                    <a:pt x="1637" y="309"/>
                  </a:lnTo>
                  <a:close/>
                  <a:moveTo>
                    <a:pt x="1633" y="1"/>
                  </a:moveTo>
                  <a:lnTo>
                    <a:pt x="1138" y="1037"/>
                  </a:lnTo>
                  <a:lnTo>
                    <a:pt x="1" y="1214"/>
                  </a:lnTo>
                  <a:lnTo>
                    <a:pt x="832" y="2007"/>
                  </a:lnTo>
                  <a:lnTo>
                    <a:pt x="649" y="3140"/>
                  </a:lnTo>
                  <a:lnTo>
                    <a:pt x="1661" y="2593"/>
                  </a:lnTo>
                  <a:lnTo>
                    <a:pt x="2679" y="3119"/>
                  </a:lnTo>
                  <a:lnTo>
                    <a:pt x="2679" y="3119"/>
                  </a:lnTo>
                  <a:lnTo>
                    <a:pt x="2475" y="1990"/>
                  </a:lnTo>
                  <a:lnTo>
                    <a:pt x="3289" y="1179"/>
                  </a:lnTo>
                  <a:lnTo>
                    <a:pt x="2153" y="1027"/>
                  </a:lnTo>
                  <a:lnTo>
                    <a:pt x="1633" y="1"/>
                  </a:lnTo>
                  <a:close/>
                </a:path>
              </a:pathLst>
            </a:custGeom>
            <a:solidFill>
              <a:srgbClr val="FFFFFF"/>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4" name="Google Shape;84;p7"/>
            <p:cNvSpPr/>
            <p:nvPr/>
          </p:nvSpPr>
          <p:spPr>
            <a:xfrm>
              <a:off x="329730" y="3776930"/>
              <a:ext cx="168660" cy="161019"/>
            </a:xfrm>
            <a:custGeom>
              <a:avLst/>
              <a:gdLst/>
              <a:ahLst/>
              <a:cxnLst/>
              <a:rect l="l" t="t" r="r" b="b"/>
              <a:pathLst>
                <a:path w="3289" h="3140" extrusionOk="0">
                  <a:moveTo>
                    <a:pt x="1637" y="309"/>
                  </a:moveTo>
                  <a:lnTo>
                    <a:pt x="2062" y="1152"/>
                  </a:lnTo>
                  <a:lnTo>
                    <a:pt x="2998" y="1280"/>
                  </a:lnTo>
                  <a:lnTo>
                    <a:pt x="2329" y="1942"/>
                  </a:lnTo>
                  <a:lnTo>
                    <a:pt x="2496" y="2870"/>
                  </a:lnTo>
                  <a:lnTo>
                    <a:pt x="1657" y="2440"/>
                  </a:lnTo>
                  <a:lnTo>
                    <a:pt x="829" y="2887"/>
                  </a:lnTo>
                  <a:lnTo>
                    <a:pt x="829" y="2887"/>
                  </a:lnTo>
                  <a:lnTo>
                    <a:pt x="978" y="1955"/>
                  </a:lnTo>
                  <a:lnTo>
                    <a:pt x="295" y="1304"/>
                  </a:lnTo>
                  <a:lnTo>
                    <a:pt x="1227" y="1162"/>
                  </a:lnTo>
                  <a:lnTo>
                    <a:pt x="1637" y="309"/>
                  </a:lnTo>
                  <a:close/>
                  <a:moveTo>
                    <a:pt x="1633" y="1"/>
                  </a:moveTo>
                  <a:lnTo>
                    <a:pt x="1138" y="1037"/>
                  </a:lnTo>
                  <a:lnTo>
                    <a:pt x="1" y="1214"/>
                  </a:lnTo>
                  <a:lnTo>
                    <a:pt x="832" y="2007"/>
                  </a:lnTo>
                  <a:lnTo>
                    <a:pt x="649" y="3140"/>
                  </a:lnTo>
                  <a:lnTo>
                    <a:pt x="1661" y="2593"/>
                  </a:lnTo>
                  <a:lnTo>
                    <a:pt x="2679" y="3119"/>
                  </a:lnTo>
                  <a:lnTo>
                    <a:pt x="2679" y="3119"/>
                  </a:lnTo>
                  <a:lnTo>
                    <a:pt x="2475" y="1990"/>
                  </a:lnTo>
                  <a:lnTo>
                    <a:pt x="3289" y="1179"/>
                  </a:lnTo>
                  <a:lnTo>
                    <a:pt x="2153" y="1027"/>
                  </a:lnTo>
                  <a:lnTo>
                    <a:pt x="1633" y="1"/>
                  </a:lnTo>
                  <a:close/>
                </a:path>
              </a:pathLst>
            </a:custGeom>
            <a:solidFill>
              <a:srgbClr val="FFFFFF"/>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5" name="Google Shape;85;p7"/>
            <p:cNvSpPr/>
            <p:nvPr/>
          </p:nvSpPr>
          <p:spPr>
            <a:xfrm>
              <a:off x="6319091" y="1948597"/>
              <a:ext cx="168660" cy="161019"/>
            </a:xfrm>
            <a:custGeom>
              <a:avLst/>
              <a:gdLst/>
              <a:ahLst/>
              <a:cxnLst/>
              <a:rect l="l" t="t" r="r" b="b"/>
              <a:pathLst>
                <a:path w="3289" h="3140" extrusionOk="0">
                  <a:moveTo>
                    <a:pt x="1637" y="309"/>
                  </a:moveTo>
                  <a:lnTo>
                    <a:pt x="2062" y="1152"/>
                  </a:lnTo>
                  <a:lnTo>
                    <a:pt x="2998" y="1280"/>
                  </a:lnTo>
                  <a:lnTo>
                    <a:pt x="2329" y="1942"/>
                  </a:lnTo>
                  <a:lnTo>
                    <a:pt x="2496" y="2870"/>
                  </a:lnTo>
                  <a:lnTo>
                    <a:pt x="1657" y="2440"/>
                  </a:lnTo>
                  <a:lnTo>
                    <a:pt x="829" y="2887"/>
                  </a:lnTo>
                  <a:lnTo>
                    <a:pt x="829" y="2887"/>
                  </a:lnTo>
                  <a:lnTo>
                    <a:pt x="978" y="1955"/>
                  </a:lnTo>
                  <a:lnTo>
                    <a:pt x="295" y="1304"/>
                  </a:lnTo>
                  <a:lnTo>
                    <a:pt x="1227" y="1162"/>
                  </a:lnTo>
                  <a:lnTo>
                    <a:pt x="1637" y="309"/>
                  </a:lnTo>
                  <a:close/>
                  <a:moveTo>
                    <a:pt x="1633" y="1"/>
                  </a:moveTo>
                  <a:lnTo>
                    <a:pt x="1138" y="1037"/>
                  </a:lnTo>
                  <a:lnTo>
                    <a:pt x="1" y="1214"/>
                  </a:lnTo>
                  <a:lnTo>
                    <a:pt x="832" y="2007"/>
                  </a:lnTo>
                  <a:lnTo>
                    <a:pt x="649" y="3140"/>
                  </a:lnTo>
                  <a:lnTo>
                    <a:pt x="1661" y="2593"/>
                  </a:lnTo>
                  <a:lnTo>
                    <a:pt x="2679" y="3119"/>
                  </a:lnTo>
                  <a:lnTo>
                    <a:pt x="2679" y="3119"/>
                  </a:lnTo>
                  <a:lnTo>
                    <a:pt x="2475" y="1990"/>
                  </a:lnTo>
                  <a:lnTo>
                    <a:pt x="3289" y="1179"/>
                  </a:lnTo>
                  <a:lnTo>
                    <a:pt x="2153" y="1027"/>
                  </a:lnTo>
                  <a:lnTo>
                    <a:pt x="1633" y="1"/>
                  </a:lnTo>
                  <a:close/>
                </a:path>
              </a:pathLst>
            </a:custGeom>
            <a:solidFill>
              <a:srgbClr val="FFFFFF"/>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6" name="Google Shape;86;p7"/>
            <p:cNvSpPr/>
            <p:nvPr/>
          </p:nvSpPr>
          <p:spPr>
            <a:xfrm>
              <a:off x="7412116" y="4682797"/>
              <a:ext cx="168660" cy="161019"/>
            </a:xfrm>
            <a:custGeom>
              <a:avLst/>
              <a:gdLst/>
              <a:ahLst/>
              <a:cxnLst/>
              <a:rect l="l" t="t" r="r" b="b"/>
              <a:pathLst>
                <a:path w="3289" h="3140" extrusionOk="0">
                  <a:moveTo>
                    <a:pt x="1637" y="309"/>
                  </a:moveTo>
                  <a:lnTo>
                    <a:pt x="2062" y="1152"/>
                  </a:lnTo>
                  <a:lnTo>
                    <a:pt x="2998" y="1280"/>
                  </a:lnTo>
                  <a:lnTo>
                    <a:pt x="2329" y="1942"/>
                  </a:lnTo>
                  <a:lnTo>
                    <a:pt x="2496" y="2870"/>
                  </a:lnTo>
                  <a:lnTo>
                    <a:pt x="1657" y="2440"/>
                  </a:lnTo>
                  <a:lnTo>
                    <a:pt x="829" y="2887"/>
                  </a:lnTo>
                  <a:lnTo>
                    <a:pt x="829" y="2887"/>
                  </a:lnTo>
                  <a:lnTo>
                    <a:pt x="978" y="1955"/>
                  </a:lnTo>
                  <a:lnTo>
                    <a:pt x="295" y="1304"/>
                  </a:lnTo>
                  <a:lnTo>
                    <a:pt x="1227" y="1162"/>
                  </a:lnTo>
                  <a:lnTo>
                    <a:pt x="1637" y="309"/>
                  </a:lnTo>
                  <a:close/>
                  <a:moveTo>
                    <a:pt x="1633" y="1"/>
                  </a:moveTo>
                  <a:lnTo>
                    <a:pt x="1138" y="1037"/>
                  </a:lnTo>
                  <a:lnTo>
                    <a:pt x="1" y="1214"/>
                  </a:lnTo>
                  <a:lnTo>
                    <a:pt x="832" y="2007"/>
                  </a:lnTo>
                  <a:lnTo>
                    <a:pt x="649" y="3140"/>
                  </a:lnTo>
                  <a:lnTo>
                    <a:pt x="1661" y="2593"/>
                  </a:lnTo>
                  <a:lnTo>
                    <a:pt x="2679" y="3119"/>
                  </a:lnTo>
                  <a:lnTo>
                    <a:pt x="2679" y="3119"/>
                  </a:lnTo>
                  <a:lnTo>
                    <a:pt x="2475" y="1990"/>
                  </a:lnTo>
                  <a:lnTo>
                    <a:pt x="3289" y="1179"/>
                  </a:lnTo>
                  <a:lnTo>
                    <a:pt x="2153" y="1027"/>
                  </a:lnTo>
                  <a:lnTo>
                    <a:pt x="1633" y="1"/>
                  </a:lnTo>
                  <a:close/>
                </a:path>
              </a:pathLst>
            </a:custGeom>
            <a:solidFill>
              <a:srgbClr val="FFFFFF"/>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7" name="Google Shape;87;p7"/>
            <p:cNvSpPr/>
            <p:nvPr/>
          </p:nvSpPr>
          <p:spPr>
            <a:xfrm>
              <a:off x="646175" y="496497"/>
              <a:ext cx="97897" cy="93470"/>
            </a:xfrm>
            <a:custGeom>
              <a:avLst/>
              <a:gdLst/>
              <a:ahLst/>
              <a:cxnLst/>
              <a:rect l="l" t="t" r="r" b="b"/>
              <a:pathLst>
                <a:path w="3289" h="3140" extrusionOk="0">
                  <a:moveTo>
                    <a:pt x="1637" y="309"/>
                  </a:moveTo>
                  <a:lnTo>
                    <a:pt x="2062" y="1152"/>
                  </a:lnTo>
                  <a:lnTo>
                    <a:pt x="2998" y="1280"/>
                  </a:lnTo>
                  <a:lnTo>
                    <a:pt x="2329" y="1942"/>
                  </a:lnTo>
                  <a:lnTo>
                    <a:pt x="2496" y="2870"/>
                  </a:lnTo>
                  <a:lnTo>
                    <a:pt x="1657" y="2440"/>
                  </a:lnTo>
                  <a:lnTo>
                    <a:pt x="829" y="2887"/>
                  </a:lnTo>
                  <a:lnTo>
                    <a:pt x="829" y="2887"/>
                  </a:lnTo>
                  <a:lnTo>
                    <a:pt x="978" y="1955"/>
                  </a:lnTo>
                  <a:lnTo>
                    <a:pt x="295" y="1304"/>
                  </a:lnTo>
                  <a:lnTo>
                    <a:pt x="1227" y="1162"/>
                  </a:lnTo>
                  <a:lnTo>
                    <a:pt x="1637" y="309"/>
                  </a:lnTo>
                  <a:close/>
                  <a:moveTo>
                    <a:pt x="1633" y="1"/>
                  </a:moveTo>
                  <a:lnTo>
                    <a:pt x="1138" y="1037"/>
                  </a:lnTo>
                  <a:lnTo>
                    <a:pt x="1" y="1214"/>
                  </a:lnTo>
                  <a:lnTo>
                    <a:pt x="832" y="2007"/>
                  </a:lnTo>
                  <a:lnTo>
                    <a:pt x="649" y="3140"/>
                  </a:lnTo>
                  <a:lnTo>
                    <a:pt x="1661" y="2593"/>
                  </a:lnTo>
                  <a:lnTo>
                    <a:pt x="2679" y="3119"/>
                  </a:lnTo>
                  <a:lnTo>
                    <a:pt x="2679" y="3119"/>
                  </a:lnTo>
                  <a:lnTo>
                    <a:pt x="2475" y="1990"/>
                  </a:lnTo>
                  <a:lnTo>
                    <a:pt x="3289" y="1179"/>
                  </a:lnTo>
                  <a:lnTo>
                    <a:pt x="2153" y="1027"/>
                  </a:lnTo>
                  <a:lnTo>
                    <a:pt x="1633" y="1"/>
                  </a:lnTo>
                  <a:close/>
                </a:path>
              </a:pathLst>
            </a:custGeom>
            <a:solidFill>
              <a:srgbClr val="FFFFFF"/>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8" name="Google Shape;88;p7"/>
            <p:cNvSpPr/>
            <p:nvPr/>
          </p:nvSpPr>
          <p:spPr>
            <a:xfrm>
              <a:off x="8789221" y="702534"/>
              <a:ext cx="103324" cy="98651"/>
            </a:xfrm>
            <a:custGeom>
              <a:avLst/>
              <a:gdLst/>
              <a:ahLst/>
              <a:cxnLst/>
              <a:rect l="l" t="t" r="r" b="b"/>
              <a:pathLst>
                <a:path w="3289" h="3140" extrusionOk="0">
                  <a:moveTo>
                    <a:pt x="1637" y="309"/>
                  </a:moveTo>
                  <a:lnTo>
                    <a:pt x="2062" y="1152"/>
                  </a:lnTo>
                  <a:lnTo>
                    <a:pt x="2998" y="1280"/>
                  </a:lnTo>
                  <a:lnTo>
                    <a:pt x="2329" y="1942"/>
                  </a:lnTo>
                  <a:lnTo>
                    <a:pt x="2496" y="2870"/>
                  </a:lnTo>
                  <a:lnTo>
                    <a:pt x="1657" y="2440"/>
                  </a:lnTo>
                  <a:lnTo>
                    <a:pt x="829" y="2887"/>
                  </a:lnTo>
                  <a:lnTo>
                    <a:pt x="829" y="2887"/>
                  </a:lnTo>
                  <a:lnTo>
                    <a:pt x="978" y="1955"/>
                  </a:lnTo>
                  <a:lnTo>
                    <a:pt x="295" y="1304"/>
                  </a:lnTo>
                  <a:lnTo>
                    <a:pt x="1227" y="1162"/>
                  </a:lnTo>
                  <a:lnTo>
                    <a:pt x="1637" y="309"/>
                  </a:lnTo>
                  <a:close/>
                  <a:moveTo>
                    <a:pt x="1633" y="1"/>
                  </a:moveTo>
                  <a:lnTo>
                    <a:pt x="1138" y="1037"/>
                  </a:lnTo>
                  <a:lnTo>
                    <a:pt x="1" y="1214"/>
                  </a:lnTo>
                  <a:lnTo>
                    <a:pt x="832" y="2007"/>
                  </a:lnTo>
                  <a:lnTo>
                    <a:pt x="649" y="3140"/>
                  </a:lnTo>
                  <a:lnTo>
                    <a:pt x="1661" y="2593"/>
                  </a:lnTo>
                  <a:lnTo>
                    <a:pt x="2679" y="3119"/>
                  </a:lnTo>
                  <a:lnTo>
                    <a:pt x="2679" y="3119"/>
                  </a:lnTo>
                  <a:lnTo>
                    <a:pt x="2475" y="1990"/>
                  </a:lnTo>
                  <a:lnTo>
                    <a:pt x="3289" y="1179"/>
                  </a:lnTo>
                  <a:lnTo>
                    <a:pt x="2153" y="1027"/>
                  </a:lnTo>
                  <a:lnTo>
                    <a:pt x="1633" y="1"/>
                  </a:lnTo>
                  <a:close/>
                </a:path>
              </a:pathLst>
            </a:custGeom>
            <a:solidFill>
              <a:srgbClr val="FFFFFF"/>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Tree>
    <p:extLst>
      <p:ext uri="{BB962C8B-B14F-4D97-AF65-F5344CB8AC3E}">
        <p14:creationId xmlns:p14="http://schemas.microsoft.com/office/powerpoint/2010/main" val="233803411"/>
      </p:ext>
    </p:extLst>
  </p:cSld>
  <p:clrMapOvr>
    <a:masterClrMapping/>
  </p:clrMapOvr>
</p:sldLayout>
</file>

<file path=ppt/slideLayouts/slideLayout237.xml><?xml version="1.0" encoding="utf-8"?>
<p:sldLayout xmlns:a="http://schemas.openxmlformats.org/drawingml/2006/main" xmlns:r="http://schemas.openxmlformats.org/officeDocument/2006/relationships" xmlns:p="http://schemas.openxmlformats.org/presentationml/2006/main" matchingName="HEADLINE DESIGN  2">
  <p:cSld name="HEADLINE DESIGN  2">
    <p:bg>
      <p:bgPr>
        <a:blipFill>
          <a:blip r:embed="rId2">
            <a:alphaModFix/>
          </a:blip>
          <a:stretch>
            <a:fillRect/>
          </a:stretch>
        </a:blipFill>
        <a:effectLst/>
      </p:bgPr>
    </p:bg>
    <p:spTree>
      <p:nvGrpSpPr>
        <p:cNvPr id="1" name="Shape 89"/>
        <p:cNvGrpSpPr/>
        <p:nvPr/>
      </p:nvGrpSpPr>
      <p:grpSpPr>
        <a:xfrm>
          <a:off x="0" y="0"/>
          <a:ext cx="0" cy="0"/>
          <a:chOff x="0" y="0"/>
          <a:chExt cx="0" cy="0"/>
        </a:xfrm>
      </p:grpSpPr>
      <p:grpSp>
        <p:nvGrpSpPr>
          <p:cNvPr id="90" name="Google Shape;90;p8"/>
          <p:cNvGrpSpPr/>
          <p:nvPr/>
        </p:nvGrpSpPr>
        <p:grpSpPr>
          <a:xfrm rot="10800000">
            <a:off x="8838747" y="1846879"/>
            <a:ext cx="2868860" cy="2263795"/>
            <a:chOff x="2256903" y="816487"/>
            <a:chExt cx="4630180" cy="3653639"/>
          </a:xfrm>
        </p:grpSpPr>
        <p:sp>
          <p:nvSpPr>
            <p:cNvPr id="91" name="Google Shape;91;p8"/>
            <p:cNvSpPr/>
            <p:nvPr/>
          </p:nvSpPr>
          <p:spPr>
            <a:xfrm>
              <a:off x="2256903" y="816487"/>
              <a:ext cx="4630180" cy="3653639"/>
            </a:xfrm>
            <a:custGeom>
              <a:avLst/>
              <a:gdLst/>
              <a:ahLst/>
              <a:cxnLst/>
              <a:rect l="l" t="t" r="r" b="b"/>
              <a:pathLst>
                <a:path w="90191" h="71169" extrusionOk="0">
                  <a:moveTo>
                    <a:pt x="51262" y="4765"/>
                  </a:moveTo>
                  <a:cubicBezTo>
                    <a:pt x="51543" y="4765"/>
                    <a:pt x="51822" y="4770"/>
                    <a:pt x="52107" y="4781"/>
                  </a:cubicBezTo>
                  <a:cubicBezTo>
                    <a:pt x="53975" y="4833"/>
                    <a:pt x="54987" y="5361"/>
                    <a:pt x="55432" y="6154"/>
                  </a:cubicBezTo>
                  <a:cubicBezTo>
                    <a:pt x="51794" y="7210"/>
                    <a:pt x="48217" y="9267"/>
                    <a:pt x="46121" y="10663"/>
                  </a:cubicBezTo>
                  <a:cubicBezTo>
                    <a:pt x="46025" y="10731"/>
                    <a:pt x="45925" y="10799"/>
                    <a:pt x="45825" y="10863"/>
                  </a:cubicBezTo>
                  <a:cubicBezTo>
                    <a:pt x="45553" y="10363"/>
                    <a:pt x="45052" y="9947"/>
                    <a:pt x="44389" y="9719"/>
                  </a:cubicBezTo>
                  <a:cubicBezTo>
                    <a:pt x="46153" y="8262"/>
                    <a:pt x="44493" y="6181"/>
                    <a:pt x="42360" y="6181"/>
                  </a:cubicBezTo>
                  <a:cubicBezTo>
                    <a:pt x="42252" y="6181"/>
                    <a:pt x="42140" y="6190"/>
                    <a:pt x="42032" y="6198"/>
                  </a:cubicBezTo>
                  <a:cubicBezTo>
                    <a:pt x="44973" y="5302"/>
                    <a:pt x="48058" y="4765"/>
                    <a:pt x="51262" y="4765"/>
                  </a:cubicBezTo>
                  <a:close/>
                  <a:moveTo>
                    <a:pt x="53559" y="12371"/>
                  </a:moveTo>
                  <a:lnTo>
                    <a:pt x="53559" y="12371"/>
                  </a:lnTo>
                  <a:cubicBezTo>
                    <a:pt x="53323" y="12716"/>
                    <a:pt x="53087" y="13044"/>
                    <a:pt x="52859" y="13348"/>
                  </a:cubicBezTo>
                  <a:cubicBezTo>
                    <a:pt x="52583" y="13296"/>
                    <a:pt x="52315" y="13252"/>
                    <a:pt x="52038" y="13216"/>
                  </a:cubicBezTo>
                  <a:cubicBezTo>
                    <a:pt x="52551" y="12916"/>
                    <a:pt x="53059" y="12632"/>
                    <a:pt x="53559" y="12371"/>
                  </a:cubicBezTo>
                  <a:close/>
                  <a:moveTo>
                    <a:pt x="60457" y="10499"/>
                  </a:moveTo>
                  <a:cubicBezTo>
                    <a:pt x="60693" y="10607"/>
                    <a:pt x="60869" y="10772"/>
                    <a:pt x="60978" y="10999"/>
                  </a:cubicBezTo>
                  <a:cubicBezTo>
                    <a:pt x="61593" y="12308"/>
                    <a:pt x="60645" y="13856"/>
                    <a:pt x="59453" y="15213"/>
                  </a:cubicBezTo>
                  <a:cubicBezTo>
                    <a:pt x="58601" y="15592"/>
                    <a:pt x="57772" y="16017"/>
                    <a:pt x="56965" y="16465"/>
                  </a:cubicBezTo>
                  <a:cubicBezTo>
                    <a:pt x="57004" y="16417"/>
                    <a:pt x="57044" y="16369"/>
                    <a:pt x="57080" y="16325"/>
                  </a:cubicBezTo>
                  <a:cubicBezTo>
                    <a:pt x="58365" y="14737"/>
                    <a:pt x="59685" y="12648"/>
                    <a:pt x="60457" y="10499"/>
                  </a:cubicBezTo>
                  <a:close/>
                  <a:moveTo>
                    <a:pt x="48430" y="17945"/>
                  </a:moveTo>
                  <a:lnTo>
                    <a:pt x="48430" y="17945"/>
                  </a:lnTo>
                  <a:cubicBezTo>
                    <a:pt x="47685" y="18670"/>
                    <a:pt x="46889" y="19346"/>
                    <a:pt x="46041" y="19985"/>
                  </a:cubicBezTo>
                  <a:cubicBezTo>
                    <a:pt x="45949" y="19542"/>
                    <a:pt x="45721" y="19121"/>
                    <a:pt x="45397" y="18766"/>
                  </a:cubicBezTo>
                  <a:cubicBezTo>
                    <a:pt x="46389" y="18382"/>
                    <a:pt x="47405" y="18098"/>
                    <a:pt x="48430" y="17945"/>
                  </a:cubicBezTo>
                  <a:close/>
                  <a:moveTo>
                    <a:pt x="14204" y="18897"/>
                  </a:moveTo>
                  <a:lnTo>
                    <a:pt x="14204" y="18897"/>
                  </a:lnTo>
                  <a:cubicBezTo>
                    <a:pt x="11908" y="21130"/>
                    <a:pt x="9710" y="23439"/>
                    <a:pt x="7582" y="25787"/>
                  </a:cubicBezTo>
                  <a:cubicBezTo>
                    <a:pt x="8911" y="23163"/>
                    <a:pt x="11455" y="20874"/>
                    <a:pt x="14204" y="18897"/>
                  </a:cubicBezTo>
                  <a:close/>
                  <a:moveTo>
                    <a:pt x="35198" y="24947"/>
                  </a:moveTo>
                  <a:cubicBezTo>
                    <a:pt x="35198" y="25015"/>
                    <a:pt x="35202" y="25084"/>
                    <a:pt x="35206" y="25152"/>
                  </a:cubicBezTo>
                  <a:cubicBezTo>
                    <a:pt x="34670" y="25728"/>
                    <a:pt x="34138" y="26304"/>
                    <a:pt x="33606" y="26880"/>
                  </a:cubicBezTo>
                  <a:cubicBezTo>
                    <a:pt x="32177" y="27564"/>
                    <a:pt x="30768" y="28253"/>
                    <a:pt x="29412" y="28960"/>
                  </a:cubicBezTo>
                  <a:cubicBezTo>
                    <a:pt x="31313" y="27600"/>
                    <a:pt x="33257" y="26275"/>
                    <a:pt x="35198" y="24947"/>
                  </a:cubicBezTo>
                  <a:close/>
                  <a:moveTo>
                    <a:pt x="82050" y="30753"/>
                  </a:moveTo>
                  <a:cubicBezTo>
                    <a:pt x="83182" y="32002"/>
                    <a:pt x="81618" y="35483"/>
                    <a:pt x="80535" y="37715"/>
                  </a:cubicBezTo>
                  <a:cubicBezTo>
                    <a:pt x="80363" y="37691"/>
                    <a:pt x="80191" y="37683"/>
                    <a:pt x="80015" y="37679"/>
                  </a:cubicBezTo>
                  <a:cubicBezTo>
                    <a:pt x="80631" y="36171"/>
                    <a:pt x="81051" y="34635"/>
                    <a:pt x="81103" y="33122"/>
                  </a:cubicBezTo>
                  <a:cubicBezTo>
                    <a:pt x="81243" y="32969"/>
                    <a:pt x="81383" y="32829"/>
                    <a:pt x="81519" y="32677"/>
                  </a:cubicBezTo>
                  <a:cubicBezTo>
                    <a:pt x="81984" y="32162"/>
                    <a:pt x="82100" y="31625"/>
                    <a:pt x="81995" y="31133"/>
                  </a:cubicBezTo>
                  <a:cubicBezTo>
                    <a:pt x="82113" y="30996"/>
                    <a:pt x="82150" y="30866"/>
                    <a:pt x="82050" y="30753"/>
                  </a:cubicBezTo>
                  <a:close/>
                  <a:moveTo>
                    <a:pt x="24039" y="37231"/>
                  </a:moveTo>
                  <a:lnTo>
                    <a:pt x="24039" y="37231"/>
                  </a:lnTo>
                  <a:cubicBezTo>
                    <a:pt x="21838" y="39604"/>
                    <a:pt x="19629" y="41972"/>
                    <a:pt x="17396" y="44321"/>
                  </a:cubicBezTo>
                  <a:cubicBezTo>
                    <a:pt x="17372" y="44333"/>
                    <a:pt x="17353" y="44341"/>
                    <a:pt x="17329" y="44353"/>
                  </a:cubicBezTo>
                  <a:lnTo>
                    <a:pt x="17329" y="44353"/>
                  </a:lnTo>
                  <a:cubicBezTo>
                    <a:pt x="18181" y="43385"/>
                    <a:pt x="19001" y="42448"/>
                    <a:pt x="19730" y="41552"/>
                  </a:cubicBezTo>
                  <a:cubicBezTo>
                    <a:pt x="20634" y="40444"/>
                    <a:pt x="21462" y="39287"/>
                    <a:pt x="22262" y="38116"/>
                  </a:cubicBezTo>
                  <a:cubicBezTo>
                    <a:pt x="22866" y="37823"/>
                    <a:pt x="23459" y="37527"/>
                    <a:pt x="24039" y="37231"/>
                  </a:cubicBezTo>
                  <a:close/>
                  <a:moveTo>
                    <a:pt x="47909" y="45757"/>
                  </a:moveTo>
                  <a:lnTo>
                    <a:pt x="47909" y="45757"/>
                  </a:lnTo>
                  <a:cubicBezTo>
                    <a:pt x="47757" y="46286"/>
                    <a:pt x="47613" y="46818"/>
                    <a:pt x="47486" y="47350"/>
                  </a:cubicBezTo>
                  <a:cubicBezTo>
                    <a:pt x="45705" y="49346"/>
                    <a:pt x="43813" y="51271"/>
                    <a:pt x="41816" y="53144"/>
                  </a:cubicBezTo>
                  <a:cubicBezTo>
                    <a:pt x="41844" y="52991"/>
                    <a:pt x="41868" y="52843"/>
                    <a:pt x="41896" y="52695"/>
                  </a:cubicBezTo>
                  <a:cubicBezTo>
                    <a:pt x="41988" y="52195"/>
                    <a:pt x="42108" y="51703"/>
                    <a:pt x="42228" y="51207"/>
                  </a:cubicBezTo>
                  <a:cubicBezTo>
                    <a:pt x="42801" y="50491"/>
                    <a:pt x="43377" y="49778"/>
                    <a:pt x="43961" y="49067"/>
                  </a:cubicBezTo>
                  <a:cubicBezTo>
                    <a:pt x="45292" y="47974"/>
                    <a:pt x="46609" y="46873"/>
                    <a:pt x="47909" y="45757"/>
                  </a:cubicBezTo>
                  <a:close/>
                  <a:moveTo>
                    <a:pt x="42628" y="36615"/>
                  </a:moveTo>
                  <a:lnTo>
                    <a:pt x="42628" y="36615"/>
                  </a:lnTo>
                  <a:cubicBezTo>
                    <a:pt x="42092" y="37539"/>
                    <a:pt x="41576" y="38483"/>
                    <a:pt x="41072" y="39440"/>
                  </a:cubicBezTo>
                  <a:cubicBezTo>
                    <a:pt x="38243" y="42389"/>
                    <a:pt x="35550" y="45409"/>
                    <a:pt x="33054" y="48386"/>
                  </a:cubicBezTo>
                  <a:cubicBezTo>
                    <a:pt x="32457" y="49094"/>
                    <a:pt x="31549" y="50295"/>
                    <a:pt x="30624" y="51719"/>
                  </a:cubicBezTo>
                  <a:cubicBezTo>
                    <a:pt x="29200" y="52808"/>
                    <a:pt x="27560" y="53999"/>
                    <a:pt x="25708" y="54564"/>
                  </a:cubicBezTo>
                  <a:cubicBezTo>
                    <a:pt x="25887" y="53667"/>
                    <a:pt x="26260" y="52788"/>
                    <a:pt x="26727" y="51927"/>
                  </a:cubicBezTo>
                  <a:cubicBezTo>
                    <a:pt x="30284" y="47514"/>
                    <a:pt x="34550" y="43436"/>
                    <a:pt x="38747" y="39324"/>
                  </a:cubicBezTo>
                  <a:cubicBezTo>
                    <a:pt x="40083" y="38479"/>
                    <a:pt x="41372" y="37571"/>
                    <a:pt x="42628" y="36615"/>
                  </a:cubicBezTo>
                  <a:close/>
                  <a:moveTo>
                    <a:pt x="64182" y="53560"/>
                  </a:moveTo>
                  <a:lnTo>
                    <a:pt x="64182" y="53560"/>
                  </a:lnTo>
                  <a:cubicBezTo>
                    <a:pt x="63086" y="55377"/>
                    <a:pt x="61750" y="57681"/>
                    <a:pt x="60065" y="59650"/>
                  </a:cubicBezTo>
                  <a:cubicBezTo>
                    <a:pt x="60278" y="58717"/>
                    <a:pt x="60553" y="57777"/>
                    <a:pt x="60885" y="56836"/>
                  </a:cubicBezTo>
                  <a:cubicBezTo>
                    <a:pt x="60954" y="56708"/>
                    <a:pt x="61026" y="56581"/>
                    <a:pt x="61098" y="56452"/>
                  </a:cubicBezTo>
                  <a:cubicBezTo>
                    <a:pt x="62141" y="55504"/>
                    <a:pt x="63170" y="54536"/>
                    <a:pt x="64182" y="53560"/>
                  </a:cubicBezTo>
                  <a:close/>
                  <a:moveTo>
                    <a:pt x="72865" y="51691"/>
                  </a:moveTo>
                  <a:cubicBezTo>
                    <a:pt x="71520" y="53840"/>
                    <a:pt x="70128" y="55876"/>
                    <a:pt x="68499" y="57901"/>
                  </a:cubicBezTo>
                  <a:cubicBezTo>
                    <a:pt x="67219" y="59497"/>
                    <a:pt x="65931" y="61085"/>
                    <a:pt x="64518" y="62598"/>
                  </a:cubicBezTo>
                  <a:cubicBezTo>
                    <a:pt x="65811" y="61118"/>
                    <a:pt x="66939" y="59521"/>
                    <a:pt x="67971" y="58012"/>
                  </a:cubicBezTo>
                  <a:cubicBezTo>
                    <a:pt x="69323" y="56044"/>
                    <a:pt x="70560" y="54020"/>
                    <a:pt x="71768" y="51983"/>
                  </a:cubicBezTo>
                  <a:cubicBezTo>
                    <a:pt x="72148" y="51903"/>
                    <a:pt x="72509" y="51803"/>
                    <a:pt x="72865" y="51691"/>
                  </a:cubicBezTo>
                  <a:close/>
                  <a:moveTo>
                    <a:pt x="40544" y="62790"/>
                  </a:moveTo>
                  <a:lnTo>
                    <a:pt x="40544" y="62790"/>
                  </a:lnTo>
                  <a:cubicBezTo>
                    <a:pt x="40515" y="63059"/>
                    <a:pt x="40544" y="63323"/>
                    <a:pt x="40616" y="63578"/>
                  </a:cubicBezTo>
                  <a:cubicBezTo>
                    <a:pt x="39656" y="63839"/>
                    <a:pt x="38687" y="64010"/>
                    <a:pt x="37715" y="64067"/>
                  </a:cubicBezTo>
                  <a:cubicBezTo>
                    <a:pt x="38675" y="63694"/>
                    <a:pt x="39619" y="63266"/>
                    <a:pt x="40544" y="62790"/>
                  </a:cubicBezTo>
                  <a:close/>
                  <a:moveTo>
                    <a:pt x="50186" y="0"/>
                  </a:moveTo>
                  <a:cubicBezTo>
                    <a:pt x="45685" y="0"/>
                    <a:pt x="40923" y="1348"/>
                    <a:pt x="36618" y="3181"/>
                  </a:cubicBezTo>
                  <a:cubicBezTo>
                    <a:pt x="36178" y="2361"/>
                    <a:pt x="35154" y="1729"/>
                    <a:pt x="34077" y="1729"/>
                  </a:cubicBezTo>
                  <a:cubicBezTo>
                    <a:pt x="33826" y="1729"/>
                    <a:pt x="33573" y="1764"/>
                    <a:pt x="33325" y="1836"/>
                  </a:cubicBezTo>
                  <a:cubicBezTo>
                    <a:pt x="27968" y="3409"/>
                    <a:pt x="24286" y="7651"/>
                    <a:pt x="21090" y="11575"/>
                  </a:cubicBezTo>
                  <a:cubicBezTo>
                    <a:pt x="19313" y="12495"/>
                    <a:pt x="17597" y="13472"/>
                    <a:pt x="15956" y="14456"/>
                  </a:cubicBezTo>
                  <a:cubicBezTo>
                    <a:pt x="10915" y="17477"/>
                    <a:pt x="5053" y="21594"/>
                    <a:pt x="3577" y="26860"/>
                  </a:cubicBezTo>
                  <a:cubicBezTo>
                    <a:pt x="3376" y="27580"/>
                    <a:pt x="3833" y="28441"/>
                    <a:pt x="4774" y="28609"/>
                  </a:cubicBezTo>
                  <a:cubicBezTo>
                    <a:pt x="4861" y="28624"/>
                    <a:pt x="4953" y="28628"/>
                    <a:pt x="5042" y="28640"/>
                  </a:cubicBezTo>
                  <a:cubicBezTo>
                    <a:pt x="3733" y="30133"/>
                    <a:pt x="2445" y="31629"/>
                    <a:pt x="1168" y="33126"/>
                  </a:cubicBezTo>
                  <a:cubicBezTo>
                    <a:pt x="0" y="34490"/>
                    <a:pt x="1320" y="36059"/>
                    <a:pt x="2937" y="36459"/>
                  </a:cubicBezTo>
                  <a:cubicBezTo>
                    <a:pt x="2625" y="37339"/>
                    <a:pt x="2429" y="38247"/>
                    <a:pt x="2373" y="39191"/>
                  </a:cubicBezTo>
                  <a:cubicBezTo>
                    <a:pt x="2329" y="39955"/>
                    <a:pt x="2933" y="40904"/>
                    <a:pt x="3789" y="41236"/>
                  </a:cubicBezTo>
                  <a:cubicBezTo>
                    <a:pt x="4061" y="41340"/>
                    <a:pt x="4342" y="41436"/>
                    <a:pt x="4621" y="41520"/>
                  </a:cubicBezTo>
                  <a:cubicBezTo>
                    <a:pt x="2949" y="44141"/>
                    <a:pt x="1600" y="46878"/>
                    <a:pt x="848" y="49826"/>
                  </a:cubicBezTo>
                  <a:cubicBezTo>
                    <a:pt x="484" y="51263"/>
                    <a:pt x="1876" y="52795"/>
                    <a:pt x="3544" y="52795"/>
                  </a:cubicBezTo>
                  <a:cubicBezTo>
                    <a:pt x="3813" y="52795"/>
                    <a:pt x="4089" y="52755"/>
                    <a:pt x="4366" y="52668"/>
                  </a:cubicBezTo>
                  <a:lnTo>
                    <a:pt x="4366" y="52668"/>
                  </a:lnTo>
                  <a:cubicBezTo>
                    <a:pt x="2809" y="55332"/>
                    <a:pt x="1720" y="58105"/>
                    <a:pt x="1568" y="60982"/>
                  </a:cubicBezTo>
                  <a:cubicBezTo>
                    <a:pt x="1496" y="62334"/>
                    <a:pt x="3016" y="63318"/>
                    <a:pt x="4497" y="63318"/>
                  </a:cubicBezTo>
                  <a:cubicBezTo>
                    <a:pt x="5182" y="63318"/>
                    <a:pt x="5858" y="63107"/>
                    <a:pt x="6370" y="62630"/>
                  </a:cubicBezTo>
                  <a:cubicBezTo>
                    <a:pt x="7862" y="61229"/>
                    <a:pt x="9330" y="59809"/>
                    <a:pt x="10791" y="58381"/>
                  </a:cubicBezTo>
                  <a:cubicBezTo>
                    <a:pt x="10867" y="59585"/>
                    <a:pt x="12395" y="60505"/>
                    <a:pt x="13856" y="60505"/>
                  </a:cubicBezTo>
                  <a:cubicBezTo>
                    <a:pt x="14344" y="60505"/>
                    <a:pt x="14824" y="60406"/>
                    <a:pt x="15241" y="60173"/>
                  </a:cubicBezTo>
                  <a:lnTo>
                    <a:pt x="15241" y="60173"/>
                  </a:lnTo>
                  <a:cubicBezTo>
                    <a:pt x="14912" y="60926"/>
                    <a:pt x="14604" y="61682"/>
                    <a:pt x="14332" y="62459"/>
                  </a:cubicBezTo>
                  <a:cubicBezTo>
                    <a:pt x="13856" y="63827"/>
                    <a:pt x="15272" y="65527"/>
                    <a:pt x="17001" y="65527"/>
                  </a:cubicBezTo>
                  <a:cubicBezTo>
                    <a:pt x="17281" y="65527"/>
                    <a:pt x="17573" y="65483"/>
                    <a:pt x="17861" y="65383"/>
                  </a:cubicBezTo>
                  <a:cubicBezTo>
                    <a:pt x="21290" y="64215"/>
                    <a:pt x="24371" y="62654"/>
                    <a:pt x="27228" y="60858"/>
                  </a:cubicBezTo>
                  <a:lnTo>
                    <a:pt x="27228" y="60858"/>
                  </a:lnTo>
                  <a:cubicBezTo>
                    <a:pt x="27076" y="61590"/>
                    <a:pt x="26960" y="62334"/>
                    <a:pt x="26919" y="63090"/>
                  </a:cubicBezTo>
                  <a:cubicBezTo>
                    <a:pt x="26847" y="64455"/>
                    <a:pt x="28296" y="65427"/>
                    <a:pt x="29820" y="65495"/>
                  </a:cubicBezTo>
                  <a:lnTo>
                    <a:pt x="29893" y="65495"/>
                  </a:lnTo>
                  <a:cubicBezTo>
                    <a:pt x="30513" y="66884"/>
                    <a:pt x="31729" y="68028"/>
                    <a:pt x="33778" y="68612"/>
                  </a:cubicBezTo>
                  <a:cubicBezTo>
                    <a:pt x="34958" y="68948"/>
                    <a:pt x="36158" y="69096"/>
                    <a:pt x="37355" y="69096"/>
                  </a:cubicBezTo>
                  <a:cubicBezTo>
                    <a:pt x="41888" y="69096"/>
                    <a:pt x="46441" y="66952"/>
                    <a:pt x="50262" y="64627"/>
                  </a:cubicBezTo>
                  <a:cubicBezTo>
                    <a:pt x="51059" y="64315"/>
                    <a:pt x="51822" y="63938"/>
                    <a:pt x="52543" y="63506"/>
                  </a:cubicBezTo>
                  <a:lnTo>
                    <a:pt x="52543" y="63506"/>
                  </a:lnTo>
                  <a:cubicBezTo>
                    <a:pt x="52419" y="64287"/>
                    <a:pt x="52339" y="65087"/>
                    <a:pt x="52311" y="65903"/>
                  </a:cubicBezTo>
                  <a:cubicBezTo>
                    <a:pt x="52271" y="67120"/>
                    <a:pt x="53479" y="68160"/>
                    <a:pt x="54871" y="68328"/>
                  </a:cubicBezTo>
                  <a:cubicBezTo>
                    <a:pt x="55900" y="69912"/>
                    <a:pt x="57833" y="71168"/>
                    <a:pt x="59977" y="71168"/>
                  </a:cubicBezTo>
                  <a:cubicBezTo>
                    <a:pt x="60169" y="71168"/>
                    <a:pt x="60365" y="71157"/>
                    <a:pt x="60561" y="71137"/>
                  </a:cubicBezTo>
                  <a:cubicBezTo>
                    <a:pt x="64062" y="70760"/>
                    <a:pt x="66615" y="68263"/>
                    <a:pt x="68712" y="66123"/>
                  </a:cubicBezTo>
                  <a:cubicBezTo>
                    <a:pt x="72237" y="62526"/>
                    <a:pt x="75282" y="58629"/>
                    <a:pt x="77870" y="54536"/>
                  </a:cubicBezTo>
                  <a:cubicBezTo>
                    <a:pt x="81003" y="49582"/>
                    <a:pt x="83964" y="44525"/>
                    <a:pt x="86285" y="39268"/>
                  </a:cubicBezTo>
                  <a:cubicBezTo>
                    <a:pt x="87789" y="35867"/>
                    <a:pt x="90190" y="30217"/>
                    <a:pt x="86388" y="27232"/>
                  </a:cubicBezTo>
                  <a:cubicBezTo>
                    <a:pt x="85184" y="26288"/>
                    <a:pt x="83904" y="25900"/>
                    <a:pt x="82615" y="25900"/>
                  </a:cubicBezTo>
                  <a:cubicBezTo>
                    <a:pt x="81579" y="25900"/>
                    <a:pt x="80539" y="26151"/>
                    <a:pt x="79539" y="26568"/>
                  </a:cubicBezTo>
                  <a:cubicBezTo>
                    <a:pt x="80971" y="24576"/>
                    <a:pt x="82451" y="22611"/>
                    <a:pt x="84048" y="20722"/>
                  </a:cubicBezTo>
                  <a:cubicBezTo>
                    <a:pt x="85533" y="18962"/>
                    <a:pt x="83504" y="17185"/>
                    <a:pt x="81419" y="17185"/>
                  </a:cubicBezTo>
                  <a:cubicBezTo>
                    <a:pt x="80743" y="17185"/>
                    <a:pt x="80063" y="17374"/>
                    <a:pt x="79495" y="17806"/>
                  </a:cubicBezTo>
                  <a:cubicBezTo>
                    <a:pt x="78102" y="18870"/>
                    <a:pt x="76818" y="19990"/>
                    <a:pt x="75602" y="21150"/>
                  </a:cubicBezTo>
                  <a:cubicBezTo>
                    <a:pt x="75057" y="20338"/>
                    <a:pt x="74061" y="19946"/>
                    <a:pt x="72948" y="19946"/>
                  </a:cubicBezTo>
                  <a:cubicBezTo>
                    <a:pt x="72732" y="19946"/>
                    <a:pt x="72512" y="19961"/>
                    <a:pt x="72292" y="19990"/>
                  </a:cubicBezTo>
                  <a:cubicBezTo>
                    <a:pt x="72213" y="20002"/>
                    <a:pt x="72132" y="20018"/>
                    <a:pt x="72052" y="20030"/>
                  </a:cubicBezTo>
                  <a:cubicBezTo>
                    <a:pt x="72252" y="19346"/>
                    <a:pt x="72364" y="18654"/>
                    <a:pt x="72348" y="17957"/>
                  </a:cubicBezTo>
                  <a:cubicBezTo>
                    <a:pt x="72292" y="15797"/>
                    <a:pt x="70576" y="14421"/>
                    <a:pt x="68416" y="13852"/>
                  </a:cubicBezTo>
                  <a:cubicBezTo>
                    <a:pt x="68023" y="13400"/>
                    <a:pt x="67447" y="13080"/>
                    <a:pt x="66735" y="13008"/>
                  </a:cubicBezTo>
                  <a:cubicBezTo>
                    <a:pt x="67147" y="11043"/>
                    <a:pt x="66675" y="9079"/>
                    <a:pt x="64738" y="7267"/>
                  </a:cubicBezTo>
                  <a:cubicBezTo>
                    <a:pt x="63678" y="6270"/>
                    <a:pt x="62385" y="5742"/>
                    <a:pt x="60974" y="5553"/>
                  </a:cubicBezTo>
                  <a:cubicBezTo>
                    <a:pt x="60561" y="3749"/>
                    <a:pt x="59312" y="2177"/>
                    <a:pt x="56773" y="1169"/>
                  </a:cubicBezTo>
                  <a:cubicBezTo>
                    <a:pt x="54708" y="353"/>
                    <a:pt x="52479" y="0"/>
                    <a:pt x="50186" y="0"/>
                  </a:cubicBezTo>
                  <a:close/>
                </a:path>
              </a:pathLst>
            </a:custGeom>
            <a:solidFill>
              <a:srgbClr val="FFFFFF">
                <a:alpha val="8039"/>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2" name="Google Shape;92;p8"/>
            <p:cNvSpPr/>
            <p:nvPr/>
          </p:nvSpPr>
          <p:spPr>
            <a:xfrm>
              <a:off x="2748611" y="1192720"/>
              <a:ext cx="3311049" cy="2747418"/>
            </a:xfrm>
            <a:custGeom>
              <a:avLst/>
              <a:gdLst/>
              <a:ahLst/>
              <a:cxnLst/>
              <a:rect l="l" t="t" r="r" b="b"/>
              <a:pathLst>
                <a:path w="110793" h="91933" extrusionOk="0">
                  <a:moveTo>
                    <a:pt x="50743" y="6275"/>
                  </a:moveTo>
                  <a:cubicBezTo>
                    <a:pt x="53200" y="6275"/>
                    <a:pt x="56857" y="7419"/>
                    <a:pt x="59430" y="8276"/>
                  </a:cubicBezTo>
                  <a:cubicBezTo>
                    <a:pt x="59393" y="8455"/>
                    <a:pt x="59374" y="8636"/>
                    <a:pt x="59374" y="8815"/>
                  </a:cubicBezTo>
                  <a:cubicBezTo>
                    <a:pt x="57073" y="8172"/>
                    <a:pt x="54732" y="7731"/>
                    <a:pt x="52420" y="7679"/>
                  </a:cubicBezTo>
                  <a:cubicBezTo>
                    <a:pt x="52191" y="7535"/>
                    <a:pt x="51975" y="7387"/>
                    <a:pt x="51744" y="7243"/>
                  </a:cubicBezTo>
                  <a:cubicBezTo>
                    <a:pt x="51131" y="6867"/>
                    <a:pt x="50503" y="6708"/>
                    <a:pt x="49899" y="6708"/>
                  </a:cubicBezTo>
                  <a:cubicBezTo>
                    <a:pt x="49727" y="6708"/>
                    <a:pt x="49555" y="6719"/>
                    <a:pt x="49387" y="6743"/>
                  </a:cubicBezTo>
                  <a:cubicBezTo>
                    <a:pt x="49259" y="6667"/>
                    <a:pt x="49139" y="6623"/>
                    <a:pt x="49022" y="6623"/>
                  </a:cubicBezTo>
                  <a:cubicBezTo>
                    <a:pt x="48943" y="6623"/>
                    <a:pt x="48867" y="6647"/>
                    <a:pt x="48795" y="6691"/>
                  </a:cubicBezTo>
                  <a:cubicBezTo>
                    <a:pt x="49263" y="6395"/>
                    <a:pt x="49940" y="6275"/>
                    <a:pt x="50743" y="6275"/>
                  </a:cubicBezTo>
                  <a:close/>
                  <a:moveTo>
                    <a:pt x="80740" y="16318"/>
                  </a:moveTo>
                  <a:lnTo>
                    <a:pt x="80740" y="16318"/>
                  </a:lnTo>
                  <a:cubicBezTo>
                    <a:pt x="84017" y="17727"/>
                    <a:pt x="87121" y="19182"/>
                    <a:pt x="90214" y="20887"/>
                  </a:cubicBezTo>
                  <a:cubicBezTo>
                    <a:pt x="92648" y="22231"/>
                    <a:pt x="95072" y="23584"/>
                    <a:pt x="97381" y="25064"/>
                  </a:cubicBezTo>
                  <a:cubicBezTo>
                    <a:pt x="95116" y="23708"/>
                    <a:pt x="92687" y="22528"/>
                    <a:pt x="90386" y="21443"/>
                  </a:cubicBezTo>
                  <a:cubicBezTo>
                    <a:pt x="87382" y="20027"/>
                    <a:pt x="84293" y="18730"/>
                    <a:pt x="81188" y="17466"/>
                  </a:cubicBezTo>
                  <a:cubicBezTo>
                    <a:pt x="81068" y="17066"/>
                    <a:pt x="80916" y="16686"/>
                    <a:pt x="80740" y="16318"/>
                  </a:cubicBezTo>
                  <a:close/>
                  <a:moveTo>
                    <a:pt x="83589" y="25417"/>
                  </a:moveTo>
                  <a:lnTo>
                    <a:pt x="83589" y="25417"/>
                  </a:lnTo>
                  <a:cubicBezTo>
                    <a:pt x="86362" y="26565"/>
                    <a:pt x="89878" y="27965"/>
                    <a:pt x="92883" y="29734"/>
                  </a:cubicBezTo>
                  <a:cubicBezTo>
                    <a:pt x="91459" y="29509"/>
                    <a:pt x="90022" y="29221"/>
                    <a:pt x="88591" y="28874"/>
                  </a:cubicBezTo>
                  <a:cubicBezTo>
                    <a:pt x="88399" y="28802"/>
                    <a:pt x="88202" y="28726"/>
                    <a:pt x="88006" y="28650"/>
                  </a:cubicBezTo>
                  <a:cubicBezTo>
                    <a:pt x="86554" y="27553"/>
                    <a:pt x="85081" y="26477"/>
                    <a:pt x="83589" y="25417"/>
                  </a:cubicBezTo>
                  <a:close/>
                  <a:moveTo>
                    <a:pt x="20022" y="28573"/>
                  </a:moveTo>
                  <a:cubicBezTo>
                    <a:pt x="21687" y="28573"/>
                    <a:pt x="23488" y="29394"/>
                    <a:pt x="25108" y="30374"/>
                  </a:cubicBezTo>
                  <a:cubicBezTo>
                    <a:pt x="25688" y="31262"/>
                    <a:pt x="26332" y="32135"/>
                    <a:pt x="27017" y="32979"/>
                  </a:cubicBezTo>
                  <a:cubicBezTo>
                    <a:pt x="26949" y="32942"/>
                    <a:pt x="26873" y="32899"/>
                    <a:pt x="26801" y="32859"/>
                  </a:cubicBezTo>
                  <a:cubicBezTo>
                    <a:pt x="24384" y="31514"/>
                    <a:pt x="21199" y="30130"/>
                    <a:pt x="17918" y="29322"/>
                  </a:cubicBezTo>
                  <a:cubicBezTo>
                    <a:pt x="18086" y="29073"/>
                    <a:pt x="18338" y="28885"/>
                    <a:pt x="18683" y="28774"/>
                  </a:cubicBezTo>
                  <a:cubicBezTo>
                    <a:pt x="19115" y="28634"/>
                    <a:pt x="19562" y="28573"/>
                    <a:pt x="20022" y="28573"/>
                  </a:cubicBezTo>
                  <a:close/>
                  <a:moveTo>
                    <a:pt x="20775" y="36552"/>
                  </a:moveTo>
                  <a:cubicBezTo>
                    <a:pt x="21299" y="36800"/>
                    <a:pt x="21799" y="37048"/>
                    <a:pt x="22263" y="37288"/>
                  </a:cubicBezTo>
                  <a:cubicBezTo>
                    <a:pt x="22183" y="37572"/>
                    <a:pt x="22119" y="37856"/>
                    <a:pt x="22063" y="38140"/>
                  </a:cubicBezTo>
                  <a:cubicBezTo>
                    <a:pt x="21603" y="37604"/>
                    <a:pt x="21175" y="37076"/>
                    <a:pt x="20775" y="36552"/>
                  </a:cubicBezTo>
                  <a:close/>
                  <a:moveTo>
                    <a:pt x="29277" y="41930"/>
                  </a:moveTo>
                  <a:lnTo>
                    <a:pt x="29277" y="41930"/>
                  </a:lnTo>
                  <a:cubicBezTo>
                    <a:pt x="30378" y="42705"/>
                    <a:pt x="31414" y="43542"/>
                    <a:pt x="32386" y="44430"/>
                  </a:cubicBezTo>
                  <a:cubicBezTo>
                    <a:pt x="31710" y="44526"/>
                    <a:pt x="31070" y="44766"/>
                    <a:pt x="30526" y="45106"/>
                  </a:cubicBezTo>
                  <a:cubicBezTo>
                    <a:pt x="29946" y="44066"/>
                    <a:pt x="29505" y="43001"/>
                    <a:pt x="29277" y="41930"/>
                  </a:cubicBezTo>
                  <a:close/>
                  <a:moveTo>
                    <a:pt x="11292" y="34587"/>
                  </a:moveTo>
                  <a:cubicBezTo>
                    <a:pt x="12905" y="38401"/>
                    <a:pt x="16042" y="42149"/>
                    <a:pt x="18174" y="44350"/>
                  </a:cubicBezTo>
                  <a:cubicBezTo>
                    <a:pt x="18270" y="44450"/>
                    <a:pt x="18374" y="44554"/>
                    <a:pt x="18474" y="44658"/>
                  </a:cubicBezTo>
                  <a:cubicBezTo>
                    <a:pt x="17710" y="44942"/>
                    <a:pt x="17078" y="45466"/>
                    <a:pt x="16733" y="46166"/>
                  </a:cubicBezTo>
                  <a:cubicBezTo>
                    <a:pt x="16077" y="45618"/>
                    <a:pt x="15337" y="45387"/>
                    <a:pt x="14621" y="45387"/>
                  </a:cubicBezTo>
                  <a:cubicBezTo>
                    <a:pt x="12788" y="45387"/>
                    <a:pt x="11112" y="46911"/>
                    <a:pt x="11361" y="48635"/>
                  </a:cubicBezTo>
                  <a:cubicBezTo>
                    <a:pt x="9872" y="45282"/>
                    <a:pt x="9040" y="41753"/>
                    <a:pt x="9195" y="38072"/>
                  </a:cubicBezTo>
                  <a:cubicBezTo>
                    <a:pt x="9280" y="36111"/>
                    <a:pt x="10088" y="35051"/>
                    <a:pt x="11292" y="34587"/>
                  </a:cubicBezTo>
                  <a:close/>
                  <a:moveTo>
                    <a:pt x="71694" y="42469"/>
                  </a:moveTo>
                  <a:lnTo>
                    <a:pt x="71694" y="42469"/>
                  </a:lnTo>
                  <a:cubicBezTo>
                    <a:pt x="72497" y="42633"/>
                    <a:pt x="73310" y="42781"/>
                    <a:pt x="74122" y="42918"/>
                  </a:cubicBezTo>
                  <a:cubicBezTo>
                    <a:pt x="77167" y="44783"/>
                    <a:pt x="80104" y="46766"/>
                    <a:pt x="82957" y="48859"/>
                  </a:cubicBezTo>
                  <a:cubicBezTo>
                    <a:pt x="82728" y="48831"/>
                    <a:pt x="82497" y="48807"/>
                    <a:pt x="82272" y="48775"/>
                  </a:cubicBezTo>
                  <a:cubicBezTo>
                    <a:pt x="81516" y="48679"/>
                    <a:pt x="80760" y="48555"/>
                    <a:pt x="80008" y="48427"/>
                  </a:cubicBezTo>
                  <a:cubicBezTo>
                    <a:pt x="78911" y="47831"/>
                    <a:pt x="77823" y="47223"/>
                    <a:pt x="76739" y="46611"/>
                  </a:cubicBezTo>
                  <a:cubicBezTo>
                    <a:pt x="75075" y="45219"/>
                    <a:pt x="73394" y="43834"/>
                    <a:pt x="71694" y="42469"/>
                  </a:cubicBezTo>
                  <a:close/>
                  <a:moveTo>
                    <a:pt x="98873" y="50120"/>
                  </a:moveTo>
                  <a:cubicBezTo>
                    <a:pt x="99269" y="51124"/>
                    <a:pt x="99529" y="52140"/>
                    <a:pt x="99617" y="53156"/>
                  </a:cubicBezTo>
                  <a:cubicBezTo>
                    <a:pt x="99053" y="52153"/>
                    <a:pt x="98397" y="51164"/>
                    <a:pt x="97673" y="50192"/>
                  </a:cubicBezTo>
                  <a:lnTo>
                    <a:pt x="97673" y="50192"/>
                  </a:lnTo>
                  <a:cubicBezTo>
                    <a:pt x="97780" y="50199"/>
                    <a:pt x="97889" y="50203"/>
                    <a:pt x="97996" y="50203"/>
                  </a:cubicBezTo>
                  <a:cubicBezTo>
                    <a:pt x="98297" y="50203"/>
                    <a:pt x="98589" y="50175"/>
                    <a:pt x="98873" y="50120"/>
                  </a:cubicBezTo>
                  <a:close/>
                  <a:moveTo>
                    <a:pt x="40269" y="55789"/>
                  </a:moveTo>
                  <a:cubicBezTo>
                    <a:pt x="41144" y="56349"/>
                    <a:pt x="42025" y="56906"/>
                    <a:pt x="42906" y="57466"/>
                  </a:cubicBezTo>
                  <a:cubicBezTo>
                    <a:pt x="43946" y="58962"/>
                    <a:pt x="44994" y="60439"/>
                    <a:pt x="46074" y="61859"/>
                  </a:cubicBezTo>
                  <a:cubicBezTo>
                    <a:pt x="44001" y="59867"/>
                    <a:pt x="41981" y="57830"/>
                    <a:pt x="39957" y="55797"/>
                  </a:cubicBezTo>
                  <a:cubicBezTo>
                    <a:pt x="40060" y="55797"/>
                    <a:pt x="40164" y="55793"/>
                    <a:pt x="40269" y="55789"/>
                  </a:cubicBezTo>
                  <a:close/>
                  <a:moveTo>
                    <a:pt x="57753" y="48007"/>
                  </a:moveTo>
                  <a:lnTo>
                    <a:pt x="57753" y="48007"/>
                  </a:lnTo>
                  <a:cubicBezTo>
                    <a:pt x="59162" y="48567"/>
                    <a:pt x="60602" y="49111"/>
                    <a:pt x="62054" y="49640"/>
                  </a:cubicBezTo>
                  <a:cubicBezTo>
                    <a:pt x="66556" y="52604"/>
                    <a:pt x="71165" y="55429"/>
                    <a:pt x="75699" y="58046"/>
                  </a:cubicBezTo>
                  <a:cubicBezTo>
                    <a:pt x="76783" y="58670"/>
                    <a:pt x="78611" y="59623"/>
                    <a:pt x="80784" y="60587"/>
                  </a:cubicBezTo>
                  <a:cubicBezTo>
                    <a:pt x="82449" y="62083"/>
                    <a:pt x="84265" y="63804"/>
                    <a:pt x="85125" y="65744"/>
                  </a:cubicBezTo>
                  <a:cubicBezTo>
                    <a:pt x="83757" y="65556"/>
                    <a:pt x="82416" y="65168"/>
                    <a:pt x="81100" y="64672"/>
                  </a:cubicBezTo>
                  <a:cubicBezTo>
                    <a:pt x="74370" y="60947"/>
                    <a:pt x="68156" y="56474"/>
                    <a:pt x="61879" y="52076"/>
                  </a:cubicBezTo>
                  <a:cubicBezTo>
                    <a:pt x="60594" y="50676"/>
                    <a:pt x="59206" y="49324"/>
                    <a:pt x="57753" y="48007"/>
                  </a:cubicBezTo>
                  <a:close/>
                  <a:moveTo>
                    <a:pt x="58690" y="67497"/>
                  </a:moveTo>
                  <a:cubicBezTo>
                    <a:pt x="62311" y="69802"/>
                    <a:pt x="65919" y="72114"/>
                    <a:pt x="69505" y="74455"/>
                  </a:cubicBezTo>
                  <a:cubicBezTo>
                    <a:pt x="69521" y="74479"/>
                    <a:pt x="69533" y="74503"/>
                    <a:pt x="69548" y="74527"/>
                  </a:cubicBezTo>
                  <a:cubicBezTo>
                    <a:pt x="68076" y="73630"/>
                    <a:pt x="66648" y="72775"/>
                    <a:pt x="65284" y="72010"/>
                  </a:cubicBezTo>
                  <a:cubicBezTo>
                    <a:pt x="63587" y="71062"/>
                    <a:pt x="61827" y="70193"/>
                    <a:pt x="60038" y="69353"/>
                  </a:cubicBezTo>
                  <a:cubicBezTo>
                    <a:pt x="59594" y="68721"/>
                    <a:pt x="59142" y="68101"/>
                    <a:pt x="58690" y="67497"/>
                  </a:cubicBezTo>
                  <a:close/>
                  <a:moveTo>
                    <a:pt x="30729" y="77800"/>
                  </a:moveTo>
                  <a:cubicBezTo>
                    <a:pt x="34134" y="80208"/>
                    <a:pt x="37656" y="82513"/>
                    <a:pt x="41240" y="84742"/>
                  </a:cubicBezTo>
                  <a:cubicBezTo>
                    <a:pt x="37235" y="83349"/>
                    <a:pt x="33743" y="80681"/>
                    <a:pt x="30729" y="77800"/>
                  </a:cubicBezTo>
                  <a:close/>
                  <a:moveTo>
                    <a:pt x="50300" y="1"/>
                  </a:moveTo>
                  <a:cubicBezTo>
                    <a:pt x="47687" y="1"/>
                    <a:pt x="45246" y="557"/>
                    <a:pt x="43441" y="2138"/>
                  </a:cubicBezTo>
                  <a:cubicBezTo>
                    <a:pt x="40832" y="4418"/>
                    <a:pt x="41004" y="6967"/>
                    <a:pt x="42425" y="9319"/>
                  </a:cubicBezTo>
                  <a:cubicBezTo>
                    <a:pt x="39384" y="7820"/>
                    <a:pt x="36391" y="6263"/>
                    <a:pt x="33506" y="4590"/>
                  </a:cubicBezTo>
                  <a:cubicBezTo>
                    <a:pt x="32866" y="4218"/>
                    <a:pt x="32222" y="4058"/>
                    <a:pt x="31614" y="4058"/>
                  </a:cubicBezTo>
                  <a:cubicBezTo>
                    <a:pt x="28862" y="4058"/>
                    <a:pt x="26849" y="7367"/>
                    <a:pt x="29065" y="9364"/>
                  </a:cubicBezTo>
                  <a:cubicBezTo>
                    <a:pt x="30686" y="10824"/>
                    <a:pt x="32394" y="12172"/>
                    <a:pt x="34162" y="13445"/>
                  </a:cubicBezTo>
                  <a:cubicBezTo>
                    <a:pt x="32682" y="14130"/>
                    <a:pt x="32122" y="15482"/>
                    <a:pt x="32394" y="16918"/>
                  </a:cubicBezTo>
                  <a:cubicBezTo>
                    <a:pt x="32410" y="17002"/>
                    <a:pt x="32439" y="17082"/>
                    <a:pt x="32454" y="17166"/>
                  </a:cubicBezTo>
                  <a:cubicBezTo>
                    <a:pt x="31482" y="16970"/>
                    <a:pt x="30498" y="16854"/>
                    <a:pt x="29510" y="16854"/>
                  </a:cubicBezTo>
                  <a:cubicBezTo>
                    <a:pt x="29438" y="16854"/>
                    <a:pt x="29366" y="16854"/>
                    <a:pt x="29294" y="16858"/>
                  </a:cubicBezTo>
                  <a:cubicBezTo>
                    <a:pt x="25996" y="16914"/>
                    <a:pt x="23900" y="18715"/>
                    <a:pt x="23032" y="20975"/>
                  </a:cubicBezTo>
                  <a:cubicBezTo>
                    <a:pt x="22347" y="21391"/>
                    <a:pt x="21855" y="21995"/>
                    <a:pt x="21747" y="22736"/>
                  </a:cubicBezTo>
                  <a:cubicBezTo>
                    <a:pt x="21095" y="22643"/>
                    <a:pt x="20443" y="22595"/>
                    <a:pt x="19795" y="22591"/>
                  </a:cubicBezTo>
                  <a:cubicBezTo>
                    <a:pt x="17458" y="22591"/>
                    <a:pt x="15154" y="23244"/>
                    <a:pt x="12988" y="24833"/>
                  </a:cubicBezTo>
                  <a:cubicBezTo>
                    <a:pt x="11472" y="25945"/>
                    <a:pt x="10668" y="27297"/>
                    <a:pt x="10380" y="28781"/>
                  </a:cubicBezTo>
                  <a:cubicBezTo>
                    <a:pt x="7627" y="29210"/>
                    <a:pt x="5226" y="30518"/>
                    <a:pt x="3690" y="33182"/>
                  </a:cubicBezTo>
                  <a:cubicBezTo>
                    <a:pt x="0" y="39588"/>
                    <a:pt x="2541" y="47491"/>
                    <a:pt x="6759" y="54305"/>
                  </a:cubicBezTo>
                  <a:cubicBezTo>
                    <a:pt x="5222" y="54873"/>
                    <a:pt x="4118" y="56369"/>
                    <a:pt x="4711" y="57758"/>
                  </a:cubicBezTo>
                  <a:cubicBezTo>
                    <a:pt x="7111" y="63375"/>
                    <a:pt x="13573" y="67237"/>
                    <a:pt x="19562" y="70585"/>
                  </a:cubicBezTo>
                  <a:cubicBezTo>
                    <a:pt x="20967" y="72446"/>
                    <a:pt x="22456" y="74247"/>
                    <a:pt x="23952" y="75963"/>
                  </a:cubicBezTo>
                  <a:cubicBezTo>
                    <a:pt x="28561" y="81249"/>
                    <a:pt x="34843" y="87395"/>
                    <a:pt x="42877" y="88943"/>
                  </a:cubicBezTo>
                  <a:cubicBezTo>
                    <a:pt x="43045" y="88975"/>
                    <a:pt x="43221" y="88991"/>
                    <a:pt x="43397" y="88991"/>
                  </a:cubicBezTo>
                  <a:cubicBezTo>
                    <a:pt x="44354" y="88991"/>
                    <a:pt x="45322" y="88518"/>
                    <a:pt x="45538" y="87687"/>
                  </a:cubicBezTo>
                  <a:cubicBezTo>
                    <a:pt x="45562" y="87595"/>
                    <a:pt x="45570" y="87499"/>
                    <a:pt x="45589" y="87406"/>
                  </a:cubicBezTo>
                  <a:cubicBezTo>
                    <a:pt x="47862" y="88775"/>
                    <a:pt x="50143" y="90127"/>
                    <a:pt x="52428" y="91464"/>
                  </a:cubicBezTo>
                  <a:cubicBezTo>
                    <a:pt x="52980" y="91792"/>
                    <a:pt x="53556" y="91932"/>
                    <a:pt x="54117" y="91932"/>
                  </a:cubicBezTo>
                  <a:cubicBezTo>
                    <a:pt x="55657" y="91932"/>
                    <a:pt x="57065" y="90856"/>
                    <a:pt x="57513" y="89611"/>
                  </a:cubicBezTo>
                  <a:cubicBezTo>
                    <a:pt x="58854" y="89940"/>
                    <a:pt x="60242" y="90147"/>
                    <a:pt x="61679" y="90204"/>
                  </a:cubicBezTo>
                  <a:cubicBezTo>
                    <a:pt x="61718" y="90204"/>
                    <a:pt x="61759" y="90208"/>
                    <a:pt x="61799" y="90208"/>
                  </a:cubicBezTo>
                  <a:cubicBezTo>
                    <a:pt x="62939" y="90208"/>
                    <a:pt x="64307" y="89587"/>
                    <a:pt x="64795" y="88723"/>
                  </a:cubicBezTo>
                  <a:cubicBezTo>
                    <a:pt x="64959" y="88435"/>
                    <a:pt x="65099" y="88143"/>
                    <a:pt x="65232" y="87846"/>
                  </a:cubicBezTo>
                  <a:cubicBezTo>
                    <a:pt x="69225" y="89599"/>
                    <a:pt x="73402" y="91015"/>
                    <a:pt x="77895" y="91800"/>
                  </a:cubicBezTo>
                  <a:cubicBezTo>
                    <a:pt x="78135" y="91844"/>
                    <a:pt x="78375" y="91864"/>
                    <a:pt x="78615" y="91864"/>
                  </a:cubicBezTo>
                  <a:cubicBezTo>
                    <a:pt x="80928" y="91864"/>
                    <a:pt x="83093" y="90007"/>
                    <a:pt x="82233" y="88115"/>
                  </a:cubicBezTo>
                  <a:lnTo>
                    <a:pt x="82233" y="88115"/>
                  </a:lnTo>
                  <a:cubicBezTo>
                    <a:pt x="86297" y="89748"/>
                    <a:pt x="90527" y="90887"/>
                    <a:pt x="94912" y="91048"/>
                  </a:cubicBezTo>
                  <a:cubicBezTo>
                    <a:pt x="94960" y="91048"/>
                    <a:pt x="95008" y="91052"/>
                    <a:pt x="95056" y="91052"/>
                  </a:cubicBezTo>
                  <a:cubicBezTo>
                    <a:pt x="97985" y="91052"/>
                    <a:pt x="99697" y="87678"/>
                    <a:pt x="97425" y="86014"/>
                  </a:cubicBezTo>
                  <a:cubicBezTo>
                    <a:pt x="95289" y="84450"/>
                    <a:pt x="93123" y="82909"/>
                    <a:pt x="90947" y="81381"/>
                  </a:cubicBezTo>
                  <a:cubicBezTo>
                    <a:pt x="93392" y="81273"/>
                    <a:pt x="95080" y="78456"/>
                    <a:pt x="93684" y="76716"/>
                  </a:cubicBezTo>
                  <a:lnTo>
                    <a:pt x="93684" y="76716"/>
                  </a:lnTo>
                  <a:cubicBezTo>
                    <a:pt x="94824" y="77059"/>
                    <a:pt x="95980" y="77379"/>
                    <a:pt x="97165" y="77667"/>
                  </a:cubicBezTo>
                  <a:cubicBezTo>
                    <a:pt x="97444" y="77732"/>
                    <a:pt x="97732" y="77763"/>
                    <a:pt x="98020" y="77763"/>
                  </a:cubicBezTo>
                  <a:cubicBezTo>
                    <a:pt x="100249" y="77763"/>
                    <a:pt x="102582" y="75896"/>
                    <a:pt x="101626" y="73966"/>
                  </a:cubicBezTo>
                  <a:cubicBezTo>
                    <a:pt x="99845" y="70374"/>
                    <a:pt x="97464" y="67148"/>
                    <a:pt x="94720" y="64151"/>
                  </a:cubicBezTo>
                  <a:lnTo>
                    <a:pt x="94720" y="64151"/>
                  </a:lnTo>
                  <a:cubicBezTo>
                    <a:pt x="95841" y="64312"/>
                    <a:pt x="96973" y="64432"/>
                    <a:pt x="98129" y="64476"/>
                  </a:cubicBezTo>
                  <a:lnTo>
                    <a:pt x="98277" y="64476"/>
                  </a:lnTo>
                  <a:cubicBezTo>
                    <a:pt x="100277" y="64476"/>
                    <a:pt x="101694" y="62995"/>
                    <a:pt x="101794" y="61435"/>
                  </a:cubicBezTo>
                  <a:cubicBezTo>
                    <a:pt x="101798" y="61407"/>
                    <a:pt x="101794" y="61383"/>
                    <a:pt x="101798" y="61359"/>
                  </a:cubicBezTo>
                  <a:cubicBezTo>
                    <a:pt x="103911" y="60707"/>
                    <a:pt x="105659" y="59434"/>
                    <a:pt x="106548" y="57285"/>
                  </a:cubicBezTo>
                  <a:cubicBezTo>
                    <a:pt x="109000" y="51364"/>
                    <a:pt x="104955" y="45071"/>
                    <a:pt x="100469" y="40009"/>
                  </a:cubicBezTo>
                  <a:cubicBezTo>
                    <a:pt x="99994" y="39173"/>
                    <a:pt x="99422" y="38373"/>
                    <a:pt x="98761" y="37612"/>
                  </a:cubicBezTo>
                  <a:lnTo>
                    <a:pt x="98761" y="37612"/>
                  </a:lnTo>
                  <a:cubicBezTo>
                    <a:pt x="99954" y="37744"/>
                    <a:pt x="101174" y="37828"/>
                    <a:pt x="102419" y="37856"/>
                  </a:cubicBezTo>
                  <a:cubicBezTo>
                    <a:pt x="102450" y="37856"/>
                    <a:pt x="102478" y="37860"/>
                    <a:pt x="102510" y="37860"/>
                  </a:cubicBezTo>
                  <a:cubicBezTo>
                    <a:pt x="104327" y="37860"/>
                    <a:pt x="105863" y="36608"/>
                    <a:pt x="106119" y="35175"/>
                  </a:cubicBezTo>
                  <a:cubicBezTo>
                    <a:pt x="108752" y="33999"/>
                    <a:pt x="110792" y="31699"/>
                    <a:pt x="110400" y="29210"/>
                  </a:cubicBezTo>
                  <a:cubicBezTo>
                    <a:pt x="109824" y="25540"/>
                    <a:pt x="106020" y="22864"/>
                    <a:pt x="102755" y="20667"/>
                  </a:cubicBezTo>
                  <a:cubicBezTo>
                    <a:pt x="97269" y="16970"/>
                    <a:pt x="91327" y="13781"/>
                    <a:pt x="85081" y="11068"/>
                  </a:cubicBezTo>
                  <a:cubicBezTo>
                    <a:pt x="77523" y="7783"/>
                    <a:pt x="69817" y="4678"/>
                    <a:pt x="61794" y="2246"/>
                  </a:cubicBezTo>
                  <a:cubicBezTo>
                    <a:pt x="58666" y="1293"/>
                    <a:pt x="54280" y="1"/>
                    <a:pt x="50300" y="1"/>
                  </a:cubicBezTo>
                  <a:close/>
                </a:path>
              </a:pathLst>
            </a:custGeom>
            <a:solidFill>
              <a:srgbClr val="FFFFFF">
                <a:alpha val="8039"/>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93" name="Google Shape;93;p8"/>
          <p:cNvSpPr txBox="1">
            <a:spLocks noGrp="1"/>
          </p:cNvSpPr>
          <p:nvPr>
            <p:ph type="title"/>
          </p:nvPr>
        </p:nvSpPr>
        <p:spPr>
          <a:xfrm>
            <a:off x="950233" y="1409467"/>
            <a:ext cx="5578400" cy="2990400"/>
          </a:xfrm>
          <a:prstGeom prst="rect">
            <a:avLst/>
          </a:prstGeom>
          <a:noFill/>
          <a:ln>
            <a:noFill/>
          </a:ln>
        </p:spPr>
        <p:txBody>
          <a:bodyPr spcFirstLastPara="1" wrap="square" lIns="0" tIns="0" rIns="0" bIns="0" anchor="b" anchorCtr="0">
            <a:noAutofit/>
          </a:bodyPr>
          <a:lstStyle>
            <a:lvl1pPr lvl="0" rtl="0">
              <a:spcBef>
                <a:spcPts val="0"/>
              </a:spcBef>
              <a:spcAft>
                <a:spcPts val="0"/>
              </a:spcAft>
              <a:buSzPts val="4800"/>
              <a:buNone/>
              <a:defRPr sz="6400" i="0"/>
            </a:lvl1pPr>
            <a:lvl2pPr lvl="1" rtl="0">
              <a:spcBef>
                <a:spcPts val="0"/>
              </a:spcBef>
              <a:spcAft>
                <a:spcPts val="0"/>
              </a:spcAft>
              <a:buClr>
                <a:schemeClr val="accent1"/>
              </a:buClr>
              <a:buSzPts val="6000"/>
              <a:buNone/>
              <a:defRPr sz="8000">
                <a:solidFill>
                  <a:schemeClr val="accent1"/>
                </a:solidFill>
              </a:defRPr>
            </a:lvl2pPr>
            <a:lvl3pPr lvl="2" rtl="0">
              <a:spcBef>
                <a:spcPts val="0"/>
              </a:spcBef>
              <a:spcAft>
                <a:spcPts val="0"/>
              </a:spcAft>
              <a:buClr>
                <a:schemeClr val="accent1"/>
              </a:buClr>
              <a:buSzPts val="6000"/>
              <a:buNone/>
              <a:defRPr sz="8000">
                <a:solidFill>
                  <a:schemeClr val="accent1"/>
                </a:solidFill>
              </a:defRPr>
            </a:lvl3pPr>
            <a:lvl4pPr lvl="3" rtl="0">
              <a:spcBef>
                <a:spcPts val="0"/>
              </a:spcBef>
              <a:spcAft>
                <a:spcPts val="0"/>
              </a:spcAft>
              <a:buClr>
                <a:schemeClr val="accent1"/>
              </a:buClr>
              <a:buSzPts val="6000"/>
              <a:buNone/>
              <a:defRPr sz="8000">
                <a:solidFill>
                  <a:schemeClr val="accent1"/>
                </a:solidFill>
              </a:defRPr>
            </a:lvl4pPr>
            <a:lvl5pPr lvl="4" rtl="0">
              <a:spcBef>
                <a:spcPts val="0"/>
              </a:spcBef>
              <a:spcAft>
                <a:spcPts val="0"/>
              </a:spcAft>
              <a:buClr>
                <a:schemeClr val="accent1"/>
              </a:buClr>
              <a:buSzPts val="6000"/>
              <a:buNone/>
              <a:defRPr sz="8000">
                <a:solidFill>
                  <a:schemeClr val="accent1"/>
                </a:solidFill>
              </a:defRPr>
            </a:lvl5pPr>
            <a:lvl6pPr lvl="5" rtl="0">
              <a:spcBef>
                <a:spcPts val="0"/>
              </a:spcBef>
              <a:spcAft>
                <a:spcPts val="0"/>
              </a:spcAft>
              <a:buClr>
                <a:schemeClr val="accent1"/>
              </a:buClr>
              <a:buSzPts val="6000"/>
              <a:buNone/>
              <a:defRPr sz="8000">
                <a:solidFill>
                  <a:schemeClr val="accent1"/>
                </a:solidFill>
              </a:defRPr>
            </a:lvl6pPr>
            <a:lvl7pPr lvl="6" rtl="0">
              <a:spcBef>
                <a:spcPts val="0"/>
              </a:spcBef>
              <a:spcAft>
                <a:spcPts val="0"/>
              </a:spcAft>
              <a:buClr>
                <a:schemeClr val="accent1"/>
              </a:buClr>
              <a:buSzPts val="6000"/>
              <a:buNone/>
              <a:defRPr sz="8000">
                <a:solidFill>
                  <a:schemeClr val="accent1"/>
                </a:solidFill>
              </a:defRPr>
            </a:lvl7pPr>
            <a:lvl8pPr lvl="7" rtl="0">
              <a:spcBef>
                <a:spcPts val="0"/>
              </a:spcBef>
              <a:spcAft>
                <a:spcPts val="0"/>
              </a:spcAft>
              <a:buClr>
                <a:schemeClr val="accent1"/>
              </a:buClr>
              <a:buSzPts val="6000"/>
              <a:buNone/>
              <a:defRPr sz="8000">
                <a:solidFill>
                  <a:schemeClr val="accent1"/>
                </a:solidFill>
              </a:defRPr>
            </a:lvl8pPr>
            <a:lvl9pPr lvl="8" rtl="0">
              <a:spcBef>
                <a:spcPts val="0"/>
              </a:spcBef>
              <a:spcAft>
                <a:spcPts val="0"/>
              </a:spcAft>
              <a:buClr>
                <a:schemeClr val="accent1"/>
              </a:buClr>
              <a:buSzPts val="6000"/>
              <a:buNone/>
              <a:defRPr sz="8000">
                <a:solidFill>
                  <a:schemeClr val="accent1"/>
                </a:solidFill>
              </a:defRPr>
            </a:lvl9pPr>
          </a:lstStyle>
          <a:p>
            <a:endParaRPr/>
          </a:p>
        </p:txBody>
      </p:sp>
      <p:sp>
        <p:nvSpPr>
          <p:cNvPr id="94" name="Google Shape;94;p8"/>
          <p:cNvSpPr txBox="1">
            <a:spLocks noGrp="1"/>
          </p:cNvSpPr>
          <p:nvPr>
            <p:ph type="subTitle" idx="1"/>
          </p:nvPr>
        </p:nvSpPr>
        <p:spPr>
          <a:xfrm>
            <a:off x="950235" y="5034401"/>
            <a:ext cx="5578400" cy="473600"/>
          </a:xfrm>
          <a:prstGeom prst="rect">
            <a:avLst/>
          </a:prstGeom>
        </p:spPr>
        <p:txBody>
          <a:bodyPr spcFirstLastPara="1" wrap="square" lIns="0" tIns="0" rIns="0" bIns="0" anchor="t" anchorCtr="0">
            <a:noAutofit/>
          </a:bodyPr>
          <a:lstStyle>
            <a:lvl1pPr lvl="0" rtl="0">
              <a:spcBef>
                <a:spcPts val="0"/>
              </a:spcBef>
              <a:spcAft>
                <a:spcPts val="0"/>
              </a:spcAft>
              <a:buNone/>
              <a:defRPr sz="2400"/>
            </a:lvl1pPr>
            <a:lvl2pPr lvl="1" rtl="0">
              <a:spcBef>
                <a:spcPts val="0"/>
              </a:spcBef>
              <a:spcAft>
                <a:spcPts val="0"/>
              </a:spcAft>
              <a:buNone/>
              <a:defRPr sz="2400"/>
            </a:lvl2pPr>
            <a:lvl3pPr lvl="2" rtl="0">
              <a:spcBef>
                <a:spcPts val="0"/>
              </a:spcBef>
              <a:spcAft>
                <a:spcPts val="0"/>
              </a:spcAft>
              <a:buNone/>
              <a:defRPr sz="2400"/>
            </a:lvl3pPr>
            <a:lvl4pPr lvl="3" rtl="0">
              <a:spcBef>
                <a:spcPts val="0"/>
              </a:spcBef>
              <a:spcAft>
                <a:spcPts val="0"/>
              </a:spcAft>
              <a:buNone/>
              <a:defRPr sz="2400"/>
            </a:lvl4pPr>
            <a:lvl5pPr lvl="4" rtl="0">
              <a:spcBef>
                <a:spcPts val="0"/>
              </a:spcBef>
              <a:spcAft>
                <a:spcPts val="0"/>
              </a:spcAft>
              <a:buNone/>
              <a:defRPr sz="2400"/>
            </a:lvl5pPr>
            <a:lvl6pPr lvl="5" rtl="0">
              <a:spcBef>
                <a:spcPts val="0"/>
              </a:spcBef>
              <a:spcAft>
                <a:spcPts val="0"/>
              </a:spcAft>
              <a:buNone/>
              <a:defRPr sz="2400"/>
            </a:lvl6pPr>
            <a:lvl7pPr lvl="6" rtl="0">
              <a:spcBef>
                <a:spcPts val="0"/>
              </a:spcBef>
              <a:spcAft>
                <a:spcPts val="0"/>
              </a:spcAft>
              <a:buNone/>
              <a:defRPr sz="2400"/>
            </a:lvl7pPr>
            <a:lvl8pPr lvl="7" rtl="0">
              <a:spcBef>
                <a:spcPts val="0"/>
              </a:spcBef>
              <a:spcAft>
                <a:spcPts val="0"/>
              </a:spcAft>
              <a:buNone/>
              <a:defRPr sz="2400"/>
            </a:lvl8pPr>
            <a:lvl9pPr lvl="8" rtl="0">
              <a:spcBef>
                <a:spcPts val="0"/>
              </a:spcBef>
              <a:spcAft>
                <a:spcPts val="0"/>
              </a:spcAft>
              <a:buNone/>
              <a:defRPr sz="2400"/>
            </a:lvl9pPr>
          </a:lstStyle>
          <a:p>
            <a:endParaRPr/>
          </a:p>
        </p:txBody>
      </p:sp>
      <p:sp>
        <p:nvSpPr>
          <p:cNvPr id="95" name="Google Shape;95;p8"/>
          <p:cNvSpPr txBox="1">
            <a:spLocks noGrp="1"/>
          </p:cNvSpPr>
          <p:nvPr>
            <p:ph type="title" idx="2" hasCustomPrompt="1"/>
          </p:nvPr>
        </p:nvSpPr>
        <p:spPr>
          <a:xfrm>
            <a:off x="9396167" y="2438400"/>
            <a:ext cx="1845600" cy="1053600"/>
          </a:xfrm>
          <a:prstGeom prst="rect">
            <a:avLst/>
          </a:prstGeom>
        </p:spPr>
        <p:txBody>
          <a:bodyPr spcFirstLastPara="1" wrap="square" lIns="0" tIns="0" rIns="0" bIns="0" anchor="b" anchorCtr="0">
            <a:noAutofit/>
          </a:bodyPr>
          <a:lstStyle>
            <a:lvl1pPr lvl="0" algn="ctr" rtl="0">
              <a:spcBef>
                <a:spcPts val="0"/>
              </a:spcBef>
              <a:spcAft>
                <a:spcPts val="0"/>
              </a:spcAft>
              <a:buClr>
                <a:schemeClr val="accent1"/>
              </a:buClr>
              <a:buSzPts val="7200"/>
              <a:buNone/>
              <a:defRPr sz="8933">
                <a:solidFill>
                  <a:schemeClr val="accent1"/>
                </a:solidFill>
              </a:defRPr>
            </a:lvl1pPr>
            <a:lvl2pPr lvl="1" rtl="0">
              <a:spcBef>
                <a:spcPts val="0"/>
              </a:spcBef>
              <a:spcAft>
                <a:spcPts val="0"/>
              </a:spcAft>
              <a:buSzPts val="7200"/>
              <a:buNone/>
              <a:defRPr sz="9600"/>
            </a:lvl2pPr>
            <a:lvl3pPr lvl="2" rtl="0">
              <a:spcBef>
                <a:spcPts val="0"/>
              </a:spcBef>
              <a:spcAft>
                <a:spcPts val="0"/>
              </a:spcAft>
              <a:buSzPts val="7200"/>
              <a:buNone/>
              <a:defRPr sz="9600"/>
            </a:lvl3pPr>
            <a:lvl4pPr lvl="3" rtl="0">
              <a:spcBef>
                <a:spcPts val="0"/>
              </a:spcBef>
              <a:spcAft>
                <a:spcPts val="0"/>
              </a:spcAft>
              <a:buSzPts val="7200"/>
              <a:buNone/>
              <a:defRPr sz="9600"/>
            </a:lvl4pPr>
            <a:lvl5pPr lvl="4" rtl="0">
              <a:spcBef>
                <a:spcPts val="0"/>
              </a:spcBef>
              <a:spcAft>
                <a:spcPts val="0"/>
              </a:spcAft>
              <a:buSzPts val="7200"/>
              <a:buNone/>
              <a:defRPr sz="9600"/>
            </a:lvl5pPr>
            <a:lvl6pPr lvl="5" rtl="0">
              <a:spcBef>
                <a:spcPts val="0"/>
              </a:spcBef>
              <a:spcAft>
                <a:spcPts val="0"/>
              </a:spcAft>
              <a:buSzPts val="7200"/>
              <a:buNone/>
              <a:defRPr sz="9600"/>
            </a:lvl6pPr>
            <a:lvl7pPr lvl="6" rtl="0">
              <a:spcBef>
                <a:spcPts val="0"/>
              </a:spcBef>
              <a:spcAft>
                <a:spcPts val="0"/>
              </a:spcAft>
              <a:buSzPts val="7200"/>
              <a:buNone/>
              <a:defRPr sz="9600"/>
            </a:lvl7pPr>
            <a:lvl8pPr lvl="7" rtl="0">
              <a:spcBef>
                <a:spcPts val="0"/>
              </a:spcBef>
              <a:spcAft>
                <a:spcPts val="0"/>
              </a:spcAft>
              <a:buSzPts val="7200"/>
              <a:buNone/>
              <a:defRPr sz="9600"/>
            </a:lvl8pPr>
            <a:lvl9pPr lvl="8" rtl="0">
              <a:spcBef>
                <a:spcPts val="0"/>
              </a:spcBef>
              <a:spcAft>
                <a:spcPts val="0"/>
              </a:spcAft>
              <a:buSzPts val="7200"/>
              <a:buNone/>
              <a:defRPr sz="9600"/>
            </a:lvl9pPr>
          </a:lstStyle>
          <a:p>
            <a:r>
              <a:t>xx%</a:t>
            </a:r>
          </a:p>
        </p:txBody>
      </p:sp>
      <p:grpSp>
        <p:nvGrpSpPr>
          <p:cNvPr id="96" name="Google Shape;96;p8"/>
          <p:cNvGrpSpPr/>
          <p:nvPr/>
        </p:nvGrpSpPr>
        <p:grpSpPr>
          <a:xfrm>
            <a:off x="439640" y="786627"/>
            <a:ext cx="11417085" cy="5671796"/>
            <a:chOff x="329730" y="589970"/>
            <a:chExt cx="8562814" cy="4253847"/>
          </a:xfrm>
        </p:grpSpPr>
        <p:sp>
          <p:nvSpPr>
            <p:cNvPr id="97" name="Google Shape;97;p8"/>
            <p:cNvSpPr/>
            <p:nvPr/>
          </p:nvSpPr>
          <p:spPr>
            <a:xfrm>
              <a:off x="2037446" y="4413496"/>
              <a:ext cx="103324" cy="98651"/>
            </a:xfrm>
            <a:custGeom>
              <a:avLst/>
              <a:gdLst/>
              <a:ahLst/>
              <a:cxnLst/>
              <a:rect l="l" t="t" r="r" b="b"/>
              <a:pathLst>
                <a:path w="3289" h="3140" extrusionOk="0">
                  <a:moveTo>
                    <a:pt x="1637" y="309"/>
                  </a:moveTo>
                  <a:lnTo>
                    <a:pt x="2062" y="1152"/>
                  </a:lnTo>
                  <a:lnTo>
                    <a:pt x="2998" y="1280"/>
                  </a:lnTo>
                  <a:lnTo>
                    <a:pt x="2329" y="1942"/>
                  </a:lnTo>
                  <a:lnTo>
                    <a:pt x="2496" y="2870"/>
                  </a:lnTo>
                  <a:lnTo>
                    <a:pt x="1657" y="2440"/>
                  </a:lnTo>
                  <a:lnTo>
                    <a:pt x="829" y="2887"/>
                  </a:lnTo>
                  <a:lnTo>
                    <a:pt x="829" y="2887"/>
                  </a:lnTo>
                  <a:lnTo>
                    <a:pt x="978" y="1955"/>
                  </a:lnTo>
                  <a:lnTo>
                    <a:pt x="295" y="1304"/>
                  </a:lnTo>
                  <a:lnTo>
                    <a:pt x="1227" y="1162"/>
                  </a:lnTo>
                  <a:lnTo>
                    <a:pt x="1637" y="309"/>
                  </a:lnTo>
                  <a:close/>
                  <a:moveTo>
                    <a:pt x="1633" y="1"/>
                  </a:moveTo>
                  <a:lnTo>
                    <a:pt x="1138" y="1037"/>
                  </a:lnTo>
                  <a:lnTo>
                    <a:pt x="1" y="1214"/>
                  </a:lnTo>
                  <a:lnTo>
                    <a:pt x="832" y="2007"/>
                  </a:lnTo>
                  <a:lnTo>
                    <a:pt x="649" y="3140"/>
                  </a:lnTo>
                  <a:lnTo>
                    <a:pt x="1661" y="2593"/>
                  </a:lnTo>
                  <a:lnTo>
                    <a:pt x="2679" y="3119"/>
                  </a:lnTo>
                  <a:lnTo>
                    <a:pt x="2679" y="3119"/>
                  </a:lnTo>
                  <a:lnTo>
                    <a:pt x="2475" y="1990"/>
                  </a:lnTo>
                  <a:lnTo>
                    <a:pt x="3289" y="1179"/>
                  </a:lnTo>
                  <a:lnTo>
                    <a:pt x="2153" y="1027"/>
                  </a:lnTo>
                  <a:lnTo>
                    <a:pt x="1633" y="1"/>
                  </a:lnTo>
                  <a:close/>
                </a:path>
              </a:pathLst>
            </a:custGeom>
            <a:solidFill>
              <a:srgbClr val="FFFFFF"/>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8" name="Google Shape;98;p8"/>
            <p:cNvSpPr/>
            <p:nvPr/>
          </p:nvSpPr>
          <p:spPr>
            <a:xfrm>
              <a:off x="4682315" y="589970"/>
              <a:ext cx="168660" cy="161019"/>
            </a:xfrm>
            <a:custGeom>
              <a:avLst/>
              <a:gdLst/>
              <a:ahLst/>
              <a:cxnLst/>
              <a:rect l="l" t="t" r="r" b="b"/>
              <a:pathLst>
                <a:path w="3289" h="3140" extrusionOk="0">
                  <a:moveTo>
                    <a:pt x="1637" y="309"/>
                  </a:moveTo>
                  <a:lnTo>
                    <a:pt x="2062" y="1152"/>
                  </a:lnTo>
                  <a:lnTo>
                    <a:pt x="2998" y="1280"/>
                  </a:lnTo>
                  <a:lnTo>
                    <a:pt x="2329" y="1942"/>
                  </a:lnTo>
                  <a:lnTo>
                    <a:pt x="2496" y="2870"/>
                  </a:lnTo>
                  <a:lnTo>
                    <a:pt x="1657" y="2440"/>
                  </a:lnTo>
                  <a:lnTo>
                    <a:pt x="829" y="2887"/>
                  </a:lnTo>
                  <a:lnTo>
                    <a:pt x="829" y="2887"/>
                  </a:lnTo>
                  <a:lnTo>
                    <a:pt x="978" y="1955"/>
                  </a:lnTo>
                  <a:lnTo>
                    <a:pt x="295" y="1304"/>
                  </a:lnTo>
                  <a:lnTo>
                    <a:pt x="1227" y="1162"/>
                  </a:lnTo>
                  <a:lnTo>
                    <a:pt x="1637" y="309"/>
                  </a:lnTo>
                  <a:close/>
                  <a:moveTo>
                    <a:pt x="1633" y="1"/>
                  </a:moveTo>
                  <a:lnTo>
                    <a:pt x="1138" y="1037"/>
                  </a:lnTo>
                  <a:lnTo>
                    <a:pt x="1" y="1214"/>
                  </a:lnTo>
                  <a:lnTo>
                    <a:pt x="832" y="2007"/>
                  </a:lnTo>
                  <a:lnTo>
                    <a:pt x="649" y="3140"/>
                  </a:lnTo>
                  <a:lnTo>
                    <a:pt x="1661" y="2593"/>
                  </a:lnTo>
                  <a:lnTo>
                    <a:pt x="2679" y="3119"/>
                  </a:lnTo>
                  <a:lnTo>
                    <a:pt x="2679" y="3119"/>
                  </a:lnTo>
                  <a:lnTo>
                    <a:pt x="2475" y="1990"/>
                  </a:lnTo>
                  <a:lnTo>
                    <a:pt x="3289" y="1179"/>
                  </a:lnTo>
                  <a:lnTo>
                    <a:pt x="2153" y="1027"/>
                  </a:lnTo>
                  <a:lnTo>
                    <a:pt x="1633" y="1"/>
                  </a:lnTo>
                  <a:close/>
                </a:path>
              </a:pathLst>
            </a:custGeom>
            <a:solidFill>
              <a:srgbClr val="FFFFFF"/>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9" name="Google Shape;99;p8"/>
            <p:cNvSpPr/>
            <p:nvPr/>
          </p:nvSpPr>
          <p:spPr>
            <a:xfrm>
              <a:off x="329730" y="3776930"/>
              <a:ext cx="168660" cy="161019"/>
            </a:xfrm>
            <a:custGeom>
              <a:avLst/>
              <a:gdLst/>
              <a:ahLst/>
              <a:cxnLst/>
              <a:rect l="l" t="t" r="r" b="b"/>
              <a:pathLst>
                <a:path w="3289" h="3140" extrusionOk="0">
                  <a:moveTo>
                    <a:pt x="1637" y="309"/>
                  </a:moveTo>
                  <a:lnTo>
                    <a:pt x="2062" y="1152"/>
                  </a:lnTo>
                  <a:lnTo>
                    <a:pt x="2998" y="1280"/>
                  </a:lnTo>
                  <a:lnTo>
                    <a:pt x="2329" y="1942"/>
                  </a:lnTo>
                  <a:lnTo>
                    <a:pt x="2496" y="2870"/>
                  </a:lnTo>
                  <a:lnTo>
                    <a:pt x="1657" y="2440"/>
                  </a:lnTo>
                  <a:lnTo>
                    <a:pt x="829" y="2887"/>
                  </a:lnTo>
                  <a:lnTo>
                    <a:pt x="829" y="2887"/>
                  </a:lnTo>
                  <a:lnTo>
                    <a:pt x="978" y="1955"/>
                  </a:lnTo>
                  <a:lnTo>
                    <a:pt x="295" y="1304"/>
                  </a:lnTo>
                  <a:lnTo>
                    <a:pt x="1227" y="1162"/>
                  </a:lnTo>
                  <a:lnTo>
                    <a:pt x="1637" y="309"/>
                  </a:lnTo>
                  <a:close/>
                  <a:moveTo>
                    <a:pt x="1633" y="1"/>
                  </a:moveTo>
                  <a:lnTo>
                    <a:pt x="1138" y="1037"/>
                  </a:lnTo>
                  <a:lnTo>
                    <a:pt x="1" y="1214"/>
                  </a:lnTo>
                  <a:lnTo>
                    <a:pt x="832" y="2007"/>
                  </a:lnTo>
                  <a:lnTo>
                    <a:pt x="649" y="3140"/>
                  </a:lnTo>
                  <a:lnTo>
                    <a:pt x="1661" y="2593"/>
                  </a:lnTo>
                  <a:lnTo>
                    <a:pt x="2679" y="3119"/>
                  </a:lnTo>
                  <a:lnTo>
                    <a:pt x="2679" y="3119"/>
                  </a:lnTo>
                  <a:lnTo>
                    <a:pt x="2475" y="1990"/>
                  </a:lnTo>
                  <a:lnTo>
                    <a:pt x="3289" y="1179"/>
                  </a:lnTo>
                  <a:lnTo>
                    <a:pt x="2153" y="1027"/>
                  </a:lnTo>
                  <a:lnTo>
                    <a:pt x="1633" y="1"/>
                  </a:lnTo>
                  <a:close/>
                </a:path>
              </a:pathLst>
            </a:custGeom>
            <a:solidFill>
              <a:srgbClr val="FFFFFF"/>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0" name="Google Shape;100;p8"/>
            <p:cNvSpPr/>
            <p:nvPr/>
          </p:nvSpPr>
          <p:spPr>
            <a:xfrm>
              <a:off x="6319091" y="1948597"/>
              <a:ext cx="168660" cy="161019"/>
            </a:xfrm>
            <a:custGeom>
              <a:avLst/>
              <a:gdLst/>
              <a:ahLst/>
              <a:cxnLst/>
              <a:rect l="l" t="t" r="r" b="b"/>
              <a:pathLst>
                <a:path w="3289" h="3140" extrusionOk="0">
                  <a:moveTo>
                    <a:pt x="1637" y="309"/>
                  </a:moveTo>
                  <a:lnTo>
                    <a:pt x="2062" y="1152"/>
                  </a:lnTo>
                  <a:lnTo>
                    <a:pt x="2998" y="1280"/>
                  </a:lnTo>
                  <a:lnTo>
                    <a:pt x="2329" y="1942"/>
                  </a:lnTo>
                  <a:lnTo>
                    <a:pt x="2496" y="2870"/>
                  </a:lnTo>
                  <a:lnTo>
                    <a:pt x="1657" y="2440"/>
                  </a:lnTo>
                  <a:lnTo>
                    <a:pt x="829" y="2887"/>
                  </a:lnTo>
                  <a:lnTo>
                    <a:pt x="829" y="2887"/>
                  </a:lnTo>
                  <a:lnTo>
                    <a:pt x="978" y="1955"/>
                  </a:lnTo>
                  <a:lnTo>
                    <a:pt x="295" y="1304"/>
                  </a:lnTo>
                  <a:lnTo>
                    <a:pt x="1227" y="1162"/>
                  </a:lnTo>
                  <a:lnTo>
                    <a:pt x="1637" y="309"/>
                  </a:lnTo>
                  <a:close/>
                  <a:moveTo>
                    <a:pt x="1633" y="1"/>
                  </a:moveTo>
                  <a:lnTo>
                    <a:pt x="1138" y="1037"/>
                  </a:lnTo>
                  <a:lnTo>
                    <a:pt x="1" y="1214"/>
                  </a:lnTo>
                  <a:lnTo>
                    <a:pt x="832" y="2007"/>
                  </a:lnTo>
                  <a:lnTo>
                    <a:pt x="649" y="3140"/>
                  </a:lnTo>
                  <a:lnTo>
                    <a:pt x="1661" y="2593"/>
                  </a:lnTo>
                  <a:lnTo>
                    <a:pt x="2679" y="3119"/>
                  </a:lnTo>
                  <a:lnTo>
                    <a:pt x="2679" y="3119"/>
                  </a:lnTo>
                  <a:lnTo>
                    <a:pt x="2475" y="1990"/>
                  </a:lnTo>
                  <a:lnTo>
                    <a:pt x="3289" y="1179"/>
                  </a:lnTo>
                  <a:lnTo>
                    <a:pt x="2153" y="1027"/>
                  </a:lnTo>
                  <a:lnTo>
                    <a:pt x="1633" y="1"/>
                  </a:lnTo>
                  <a:close/>
                </a:path>
              </a:pathLst>
            </a:custGeom>
            <a:solidFill>
              <a:srgbClr val="FFFFFF"/>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1" name="Google Shape;101;p8"/>
            <p:cNvSpPr/>
            <p:nvPr/>
          </p:nvSpPr>
          <p:spPr>
            <a:xfrm>
              <a:off x="7412116" y="4682797"/>
              <a:ext cx="168660" cy="161019"/>
            </a:xfrm>
            <a:custGeom>
              <a:avLst/>
              <a:gdLst/>
              <a:ahLst/>
              <a:cxnLst/>
              <a:rect l="l" t="t" r="r" b="b"/>
              <a:pathLst>
                <a:path w="3289" h="3140" extrusionOk="0">
                  <a:moveTo>
                    <a:pt x="1637" y="309"/>
                  </a:moveTo>
                  <a:lnTo>
                    <a:pt x="2062" y="1152"/>
                  </a:lnTo>
                  <a:lnTo>
                    <a:pt x="2998" y="1280"/>
                  </a:lnTo>
                  <a:lnTo>
                    <a:pt x="2329" y="1942"/>
                  </a:lnTo>
                  <a:lnTo>
                    <a:pt x="2496" y="2870"/>
                  </a:lnTo>
                  <a:lnTo>
                    <a:pt x="1657" y="2440"/>
                  </a:lnTo>
                  <a:lnTo>
                    <a:pt x="829" y="2887"/>
                  </a:lnTo>
                  <a:lnTo>
                    <a:pt x="829" y="2887"/>
                  </a:lnTo>
                  <a:lnTo>
                    <a:pt x="978" y="1955"/>
                  </a:lnTo>
                  <a:lnTo>
                    <a:pt x="295" y="1304"/>
                  </a:lnTo>
                  <a:lnTo>
                    <a:pt x="1227" y="1162"/>
                  </a:lnTo>
                  <a:lnTo>
                    <a:pt x="1637" y="309"/>
                  </a:lnTo>
                  <a:close/>
                  <a:moveTo>
                    <a:pt x="1633" y="1"/>
                  </a:moveTo>
                  <a:lnTo>
                    <a:pt x="1138" y="1037"/>
                  </a:lnTo>
                  <a:lnTo>
                    <a:pt x="1" y="1214"/>
                  </a:lnTo>
                  <a:lnTo>
                    <a:pt x="832" y="2007"/>
                  </a:lnTo>
                  <a:lnTo>
                    <a:pt x="649" y="3140"/>
                  </a:lnTo>
                  <a:lnTo>
                    <a:pt x="1661" y="2593"/>
                  </a:lnTo>
                  <a:lnTo>
                    <a:pt x="2679" y="3119"/>
                  </a:lnTo>
                  <a:lnTo>
                    <a:pt x="2679" y="3119"/>
                  </a:lnTo>
                  <a:lnTo>
                    <a:pt x="2475" y="1990"/>
                  </a:lnTo>
                  <a:lnTo>
                    <a:pt x="3289" y="1179"/>
                  </a:lnTo>
                  <a:lnTo>
                    <a:pt x="2153" y="1027"/>
                  </a:lnTo>
                  <a:lnTo>
                    <a:pt x="1633" y="1"/>
                  </a:lnTo>
                  <a:close/>
                </a:path>
              </a:pathLst>
            </a:custGeom>
            <a:solidFill>
              <a:srgbClr val="FFFFFF"/>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2" name="Google Shape;102;p8"/>
            <p:cNvSpPr/>
            <p:nvPr/>
          </p:nvSpPr>
          <p:spPr>
            <a:xfrm>
              <a:off x="8789221" y="702534"/>
              <a:ext cx="103324" cy="98651"/>
            </a:xfrm>
            <a:custGeom>
              <a:avLst/>
              <a:gdLst/>
              <a:ahLst/>
              <a:cxnLst/>
              <a:rect l="l" t="t" r="r" b="b"/>
              <a:pathLst>
                <a:path w="3289" h="3140" extrusionOk="0">
                  <a:moveTo>
                    <a:pt x="1637" y="309"/>
                  </a:moveTo>
                  <a:lnTo>
                    <a:pt x="2062" y="1152"/>
                  </a:lnTo>
                  <a:lnTo>
                    <a:pt x="2998" y="1280"/>
                  </a:lnTo>
                  <a:lnTo>
                    <a:pt x="2329" y="1942"/>
                  </a:lnTo>
                  <a:lnTo>
                    <a:pt x="2496" y="2870"/>
                  </a:lnTo>
                  <a:lnTo>
                    <a:pt x="1657" y="2440"/>
                  </a:lnTo>
                  <a:lnTo>
                    <a:pt x="829" y="2887"/>
                  </a:lnTo>
                  <a:lnTo>
                    <a:pt x="829" y="2887"/>
                  </a:lnTo>
                  <a:lnTo>
                    <a:pt x="978" y="1955"/>
                  </a:lnTo>
                  <a:lnTo>
                    <a:pt x="295" y="1304"/>
                  </a:lnTo>
                  <a:lnTo>
                    <a:pt x="1227" y="1162"/>
                  </a:lnTo>
                  <a:lnTo>
                    <a:pt x="1637" y="309"/>
                  </a:lnTo>
                  <a:close/>
                  <a:moveTo>
                    <a:pt x="1633" y="1"/>
                  </a:moveTo>
                  <a:lnTo>
                    <a:pt x="1138" y="1037"/>
                  </a:lnTo>
                  <a:lnTo>
                    <a:pt x="1" y="1214"/>
                  </a:lnTo>
                  <a:lnTo>
                    <a:pt x="832" y="2007"/>
                  </a:lnTo>
                  <a:lnTo>
                    <a:pt x="649" y="3140"/>
                  </a:lnTo>
                  <a:lnTo>
                    <a:pt x="1661" y="2593"/>
                  </a:lnTo>
                  <a:lnTo>
                    <a:pt x="2679" y="3119"/>
                  </a:lnTo>
                  <a:lnTo>
                    <a:pt x="2679" y="3119"/>
                  </a:lnTo>
                  <a:lnTo>
                    <a:pt x="2475" y="1990"/>
                  </a:lnTo>
                  <a:lnTo>
                    <a:pt x="3289" y="1179"/>
                  </a:lnTo>
                  <a:lnTo>
                    <a:pt x="2153" y="1027"/>
                  </a:lnTo>
                  <a:lnTo>
                    <a:pt x="1633" y="1"/>
                  </a:lnTo>
                  <a:close/>
                </a:path>
              </a:pathLst>
            </a:custGeom>
            <a:solidFill>
              <a:srgbClr val="FFFFFF"/>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Tree>
    <p:extLst>
      <p:ext uri="{BB962C8B-B14F-4D97-AF65-F5344CB8AC3E}">
        <p14:creationId xmlns:p14="http://schemas.microsoft.com/office/powerpoint/2010/main" val="1743851733"/>
      </p:ext>
    </p:extLst>
  </p:cSld>
  <p:clrMapOvr>
    <a:masterClrMapping/>
  </p:clrMapOvr>
</p:sldLayout>
</file>

<file path=ppt/slideLayouts/slideLayout238.xml><?xml version="1.0" encoding="utf-8"?>
<p:sldLayout xmlns:a="http://schemas.openxmlformats.org/drawingml/2006/main" xmlns:r="http://schemas.openxmlformats.org/officeDocument/2006/relationships" xmlns:p="http://schemas.openxmlformats.org/presentationml/2006/main" matchingName="TITLE &amp; TEXT LIST">
  <p:cSld name="TITLE &amp; TEXT LIST">
    <p:bg>
      <p:bgPr>
        <a:blipFill>
          <a:blip r:embed="rId2">
            <a:alphaModFix/>
          </a:blip>
          <a:stretch>
            <a:fillRect/>
          </a:stretch>
        </a:blipFill>
        <a:effectLst/>
      </p:bgPr>
    </p:bg>
    <p:spTree>
      <p:nvGrpSpPr>
        <p:cNvPr id="1" name="Shape 103"/>
        <p:cNvGrpSpPr/>
        <p:nvPr/>
      </p:nvGrpSpPr>
      <p:grpSpPr>
        <a:xfrm>
          <a:off x="0" y="0"/>
          <a:ext cx="0" cy="0"/>
          <a:chOff x="0" y="0"/>
          <a:chExt cx="0" cy="0"/>
        </a:xfrm>
      </p:grpSpPr>
      <p:sp>
        <p:nvSpPr>
          <p:cNvPr id="104" name="Google Shape;104;p9"/>
          <p:cNvSpPr txBox="1">
            <a:spLocks noGrp="1"/>
          </p:cNvSpPr>
          <p:nvPr>
            <p:ph type="title"/>
          </p:nvPr>
        </p:nvSpPr>
        <p:spPr>
          <a:xfrm>
            <a:off x="950233" y="917867"/>
            <a:ext cx="4848000" cy="1742400"/>
          </a:xfrm>
          <a:prstGeom prst="rect">
            <a:avLst/>
          </a:prstGeom>
          <a:noFill/>
          <a:ln>
            <a:noFill/>
          </a:ln>
        </p:spPr>
        <p:txBody>
          <a:bodyPr spcFirstLastPara="1" wrap="square" lIns="0" tIns="0" rIns="0" bIns="0" anchor="t" anchorCtr="0">
            <a:noAutofit/>
          </a:bodyPr>
          <a:lstStyle>
            <a:lvl1pPr lvl="0" rtl="0">
              <a:spcBef>
                <a:spcPts val="0"/>
              </a:spcBef>
              <a:spcAft>
                <a:spcPts val="0"/>
              </a:spcAft>
              <a:buSzPts val="700"/>
              <a:buNone/>
              <a:defRPr sz="5600" i="0"/>
            </a:lvl1pPr>
            <a:lvl2pPr lvl="1" rtl="0">
              <a:spcBef>
                <a:spcPts val="0"/>
              </a:spcBef>
              <a:spcAft>
                <a:spcPts val="0"/>
              </a:spcAft>
              <a:buSzPts val="700"/>
              <a:buNone/>
              <a:defRPr/>
            </a:lvl2pPr>
            <a:lvl3pPr lvl="2" rtl="0">
              <a:spcBef>
                <a:spcPts val="0"/>
              </a:spcBef>
              <a:spcAft>
                <a:spcPts val="0"/>
              </a:spcAft>
              <a:buSzPts val="700"/>
              <a:buNone/>
              <a:defRPr/>
            </a:lvl3pPr>
            <a:lvl4pPr lvl="3" rtl="0">
              <a:spcBef>
                <a:spcPts val="0"/>
              </a:spcBef>
              <a:spcAft>
                <a:spcPts val="0"/>
              </a:spcAft>
              <a:buSzPts val="700"/>
              <a:buNone/>
              <a:defRPr/>
            </a:lvl4pPr>
            <a:lvl5pPr lvl="4" rtl="0">
              <a:spcBef>
                <a:spcPts val="0"/>
              </a:spcBef>
              <a:spcAft>
                <a:spcPts val="0"/>
              </a:spcAft>
              <a:buSzPts val="700"/>
              <a:buNone/>
              <a:defRPr/>
            </a:lvl5pPr>
            <a:lvl6pPr lvl="5" rtl="0">
              <a:spcBef>
                <a:spcPts val="0"/>
              </a:spcBef>
              <a:spcAft>
                <a:spcPts val="0"/>
              </a:spcAft>
              <a:buSzPts val="700"/>
              <a:buNone/>
              <a:defRPr/>
            </a:lvl6pPr>
            <a:lvl7pPr lvl="6" rtl="0">
              <a:spcBef>
                <a:spcPts val="0"/>
              </a:spcBef>
              <a:spcAft>
                <a:spcPts val="0"/>
              </a:spcAft>
              <a:buSzPts val="700"/>
              <a:buNone/>
              <a:defRPr/>
            </a:lvl7pPr>
            <a:lvl8pPr lvl="7" rtl="0">
              <a:spcBef>
                <a:spcPts val="0"/>
              </a:spcBef>
              <a:spcAft>
                <a:spcPts val="0"/>
              </a:spcAft>
              <a:buSzPts val="700"/>
              <a:buNone/>
              <a:defRPr/>
            </a:lvl8pPr>
            <a:lvl9pPr lvl="8" rtl="0">
              <a:spcBef>
                <a:spcPts val="0"/>
              </a:spcBef>
              <a:spcAft>
                <a:spcPts val="0"/>
              </a:spcAft>
              <a:buSzPts val="700"/>
              <a:buNone/>
              <a:defRPr/>
            </a:lvl9pPr>
          </a:lstStyle>
          <a:p>
            <a:endParaRPr/>
          </a:p>
        </p:txBody>
      </p:sp>
      <p:sp>
        <p:nvSpPr>
          <p:cNvPr id="105" name="Google Shape;105;p9"/>
          <p:cNvSpPr txBox="1">
            <a:spLocks noGrp="1"/>
          </p:cNvSpPr>
          <p:nvPr>
            <p:ph type="subTitle" idx="1"/>
          </p:nvPr>
        </p:nvSpPr>
        <p:spPr>
          <a:xfrm>
            <a:off x="950233" y="3058995"/>
            <a:ext cx="10291600" cy="2990400"/>
          </a:xfrm>
          <a:prstGeom prst="rect">
            <a:avLst/>
          </a:prstGeom>
        </p:spPr>
        <p:txBody>
          <a:bodyPr spcFirstLastPara="1" wrap="square" lIns="0" tIns="0" rIns="0" bIns="0" anchor="t" anchorCtr="0">
            <a:noAutofit/>
          </a:bodyPr>
          <a:lstStyle>
            <a:lvl1pPr lvl="0" rtl="0">
              <a:lnSpc>
                <a:spcPct val="115000"/>
              </a:lnSpc>
              <a:spcBef>
                <a:spcPts val="0"/>
              </a:spcBef>
              <a:spcAft>
                <a:spcPts val="0"/>
              </a:spcAft>
              <a:buNone/>
              <a:defRPr sz="2133"/>
            </a:lvl1pPr>
            <a:lvl2pPr lvl="1" rtl="0">
              <a:lnSpc>
                <a:spcPct val="115000"/>
              </a:lnSpc>
              <a:spcBef>
                <a:spcPts val="0"/>
              </a:spcBef>
              <a:spcAft>
                <a:spcPts val="0"/>
              </a:spcAft>
              <a:buNone/>
              <a:defRPr sz="2133"/>
            </a:lvl2pPr>
            <a:lvl3pPr lvl="2" rtl="0">
              <a:lnSpc>
                <a:spcPct val="115000"/>
              </a:lnSpc>
              <a:spcBef>
                <a:spcPts val="0"/>
              </a:spcBef>
              <a:spcAft>
                <a:spcPts val="0"/>
              </a:spcAft>
              <a:buNone/>
              <a:defRPr sz="2133"/>
            </a:lvl3pPr>
            <a:lvl4pPr lvl="3" rtl="0">
              <a:lnSpc>
                <a:spcPct val="115000"/>
              </a:lnSpc>
              <a:spcBef>
                <a:spcPts val="0"/>
              </a:spcBef>
              <a:spcAft>
                <a:spcPts val="0"/>
              </a:spcAft>
              <a:buNone/>
              <a:defRPr sz="2133"/>
            </a:lvl4pPr>
            <a:lvl5pPr lvl="4" rtl="0">
              <a:lnSpc>
                <a:spcPct val="115000"/>
              </a:lnSpc>
              <a:spcBef>
                <a:spcPts val="0"/>
              </a:spcBef>
              <a:spcAft>
                <a:spcPts val="0"/>
              </a:spcAft>
              <a:buNone/>
              <a:defRPr sz="2133"/>
            </a:lvl5pPr>
            <a:lvl6pPr lvl="5" rtl="0">
              <a:lnSpc>
                <a:spcPct val="115000"/>
              </a:lnSpc>
              <a:spcBef>
                <a:spcPts val="0"/>
              </a:spcBef>
              <a:spcAft>
                <a:spcPts val="0"/>
              </a:spcAft>
              <a:buNone/>
              <a:defRPr sz="2133"/>
            </a:lvl6pPr>
            <a:lvl7pPr lvl="6" rtl="0">
              <a:lnSpc>
                <a:spcPct val="115000"/>
              </a:lnSpc>
              <a:spcBef>
                <a:spcPts val="0"/>
              </a:spcBef>
              <a:spcAft>
                <a:spcPts val="0"/>
              </a:spcAft>
              <a:buNone/>
              <a:defRPr sz="2133"/>
            </a:lvl7pPr>
            <a:lvl8pPr lvl="7" rtl="0">
              <a:lnSpc>
                <a:spcPct val="115000"/>
              </a:lnSpc>
              <a:spcBef>
                <a:spcPts val="0"/>
              </a:spcBef>
              <a:spcAft>
                <a:spcPts val="0"/>
              </a:spcAft>
              <a:buNone/>
              <a:defRPr sz="2133"/>
            </a:lvl8pPr>
            <a:lvl9pPr lvl="8" rtl="0">
              <a:lnSpc>
                <a:spcPct val="115000"/>
              </a:lnSpc>
              <a:spcBef>
                <a:spcPts val="0"/>
              </a:spcBef>
              <a:spcAft>
                <a:spcPts val="0"/>
              </a:spcAft>
              <a:buNone/>
              <a:defRPr sz="2133"/>
            </a:lvl9pPr>
          </a:lstStyle>
          <a:p>
            <a:endParaRPr/>
          </a:p>
        </p:txBody>
      </p:sp>
      <p:sp>
        <p:nvSpPr>
          <p:cNvPr id="106" name="Google Shape;106;p9"/>
          <p:cNvSpPr/>
          <p:nvPr/>
        </p:nvSpPr>
        <p:spPr>
          <a:xfrm flipH="1">
            <a:off x="487917" y="642364"/>
            <a:ext cx="2666347" cy="2103993"/>
          </a:xfrm>
          <a:custGeom>
            <a:avLst/>
            <a:gdLst/>
            <a:ahLst/>
            <a:cxnLst/>
            <a:rect l="l" t="t" r="r" b="b"/>
            <a:pathLst>
              <a:path w="90191" h="71169" extrusionOk="0">
                <a:moveTo>
                  <a:pt x="51262" y="4765"/>
                </a:moveTo>
                <a:cubicBezTo>
                  <a:pt x="51543" y="4765"/>
                  <a:pt x="51822" y="4770"/>
                  <a:pt x="52107" y="4781"/>
                </a:cubicBezTo>
                <a:cubicBezTo>
                  <a:pt x="53975" y="4833"/>
                  <a:pt x="54987" y="5361"/>
                  <a:pt x="55432" y="6154"/>
                </a:cubicBezTo>
                <a:cubicBezTo>
                  <a:pt x="51794" y="7210"/>
                  <a:pt x="48217" y="9267"/>
                  <a:pt x="46121" y="10663"/>
                </a:cubicBezTo>
                <a:cubicBezTo>
                  <a:pt x="46025" y="10731"/>
                  <a:pt x="45925" y="10799"/>
                  <a:pt x="45825" y="10863"/>
                </a:cubicBezTo>
                <a:cubicBezTo>
                  <a:pt x="45553" y="10363"/>
                  <a:pt x="45052" y="9947"/>
                  <a:pt x="44389" y="9719"/>
                </a:cubicBezTo>
                <a:cubicBezTo>
                  <a:pt x="46153" y="8262"/>
                  <a:pt x="44493" y="6181"/>
                  <a:pt x="42360" y="6181"/>
                </a:cubicBezTo>
                <a:cubicBezTo>
                  <a:pt x="42252" y="6181"/>
                  <a:pt x="42140" y="6190"/>
                  <a:pt x="42032" y="6198"/>
                </a:cubicBezTo>
                <a:cubicBezTo>
                  <a:pt x="44973" y="5302"/>
                  <a:pt x="48058" y="4765"/>
                  <a:pt x="51262" y="4765"/>
                </a:cubicBezTo>
                <a:close/>
                <a:moveTo>
                  <a:pt x="53559" y="12371"/>
                </a:moveTo>
                <a:lnTo>
                  <a:pt x="53559" y="12371"/>
                </a:lnTo>
                <a:cubicBezTo>
                  <a:pt x="53323" y="12716"/>
                  <a:pt x="53087" y="13044"/>
                  <a:pt x="52859" y="13348"/>
                </a:cubicBezTo>
                <a:cubicBezTo>
                  <a:pt x="52583" y="13296"/>
                  <a:pt x="52315" y="13252"/>
                  <a:pt x="52038" y="13216"/>
                </a:cubicBezTo>
                <a:cubicBezTo>
                  <a:pt x="52551" y="12916"/>
                  <a:pt x="53059" y="12632"/>
                  <a:pt x="53559" y="12371"/>
                </a:cubicBezTo>
                <a:close/>
                <a:moveTo>
                  <a:pt x="60457" y="10499"/>
                </a:moveTo>
                <a:cubicBezTo>
                  <a:pt x="60693" y="10607"/>
                  <a:pt x="60869" y="10772"/>
                  <a:pt x="60978" y="10999"/>
                </a:cubicBezTo>
                <a:cubicBezTo>
                  <a:pt x="61593" y="12308"/>
                  <a:pt x="60645" y="13856"/>
                  <a:pt x="59453" y="15213"/>
                </a:cubicBezTo>
                <a:cubicBezTo>
                  <a:pt x="58601" y="15592"/>
                  <a:pt x="57772" y="16017"/>
                  <a:pt x="56965" y="16465"/>
                </a:cubicBezTo>
                <a:cubicBezTo>
                  <a:pt x="57004" y="16417"/>
                  <a:pt x="57044" y="16369"/>
                  <a:pt x="57080" y="16325"/>
                </a:cubicBezTo>
                <a:cubicBezTo>
                  <a:pt x="58365" y="14737"/>
                  <a:pt x="59685" y="12648"/>
                  <a:pt x="60457" y="10499"/>
                </a:cubicBezTo>
                <a:close/>
                <a:moveTo>
                  <a:pt x="48430" y="17945"/>
                </a:moveTo>
                <a:lnTo>
                  <a:pt x="48430" y="17945"/>
                </a:lnTo>
                <a:cubicBezTo>
                  <a:pt x="47685" y="18670"/>
                  <a:pt x="46889" y="19346"/>
                  <a:pt x="46041" y="19985"/>
                </a:cubicBezTo>
                <a:cubicBezTo>
                  <a:pt x="45949" y="19542"/>
                  <a:pt x="45721" y="19121"/>
                  <a:pt x="45397" y="18766"/>
                </a:cubicBezTo>
                <a:cubicBezTo>
                  <a:pt x="46389" y="18382"/>
                  <a:pt x="47405" y="18098"/>
                  <a:pt x="48430" y="17945"/>
                </a:cubicBezTo>
                <a:close/>
                <a:moveTo>
                  <a:pt x="14204" y="18897"/>
                </a:moveTo>
                <a:lnTo>
                  <a:pt x="14204" y="18897"/>
                </a:lnTo>
                <a:cubicBezTo>
                  <a:pt x="11908" y="21130"/>
                  <a:pt x="9710" y="23439"/>
                  <a:pt x="7582" y="25787"/>
                </a:cubicBezTo>
                <a:cubicBezTo>
                  <a:pt x="8911" y="23163"/>
                  <a:pt x="11455" y="20874"/>
                  <a:pt x="14204" y="18897"/>
                </a:cubicBezTo>
                <a:close/>
                <a:moveTo>
                  <a:pt x="35198" y="24947"/>
                </a:moveTo>
                <a:cubicBezTo>
                  <a:pt x="35198" y="25015"/>
                  <a:pt x="35202" y="25084"/>
                  <a:pt x="35206" y="25152"/>
                </a:cubicBezTo>
                <a:cubicBezTo>
                  <a:pt x="34670" y="25728"/>
                  <a:pt x="34138" y="26304"/>
                  <a:pt x="33606" y="26880"/>
                </a:cubicBezTo>
                <a:cubicBezTo>
                  <a:pt x="32177" y="27564"/>
                  <a:pt x="30768" y="28253"/>
                  <a:pt x="29412" y="28960"/>
                </a:cubicBezTo>
                <a:cubicBezTo>
                  <a:pt x="31313" y="27600"/>
                  <a:pt x="33257" y="26275"/>
                  <a:pt x="35198" y="24947"/>
                </a:cubicBezTo>
                <a:close/>
                <a:moveTo>
                  <a:pt x="82050" y="30753"/>
                </a:moveTo>
                <a:cubicBezTo>
                  <a:pt x="83182" y="32002"/>
                  <a:pt x="81618" y="35483"/>
                  <a:pt x="80535" y="37715"/>
                </a:cubicBezTo>
                <a:cubicBezTo>
                  <a:pt x="80363" y="37691"/>
                  <a:pt x="80191" y="37683"/>
                  <a:pt x="80015" y="37679"/>
                </a:cubicBezTo>
                <a:cubicBezTo>
                  <a:pt x="80631" y="36171"/>
                  <a:pt x="81051" y="34635"/>
                  <a:pt x="81103" y="33122"/>
                </a:cubicBezTo>
                <a:cubicBezTo>
                  <a:pt x="81243" y="32969"/>
                  <a:pt x="81383" y="32829"/>
                  <a:pt x="81519" y="32677"/>
                </a:cubicBezTo>
                <a:cubicBezTo>
                  <a:pt x="81984" y="32162"/>
                  <a:pt x="82100" y="31625"/>
                  <a:pt x="81995" y="31133"/>
                </a:cubicBezTo>
                <a:cubicBezTo>
                  <a:pt x="82113" y="30996"/>
                  <a:pt x="82150" y="30866"/>
                  <a:pt x="82050" y="30753"/>
                </a:cubicBezTo>
                <a:close/>
                <a:moveTo>
                  <a:pt x="24039" y="37231"/>
                </a:moveTo>
                <a:lnTo>
                  <a:pt x="24039" y="37231"/>
                </a:lnTo>
                <a:cubicBezTo>
                  <a:pt x="21838" y="39604"/>
                  <a:pt x="19629" y="41972"/>
                  <a:pt x="17396" y="44321"/>
                </a:cubicBezTo>
                <a:cubicBezTo>
                  <a:pt x="17372" y="44333"/>
                  <a:pt x="17353" y="44341"/>
                  <a:pt x="17329" y="44353"/>
                </a:cubicBezTo>
                <a:lnTo>
                  <a:pt x="17329" y="44353"/>
                </a:lnTo>
                <a:cubicBezTo>
                  <a:pt x="18181" y="43385"/>
                  <a:pt x="19001" y="42448"/>
                  <a:pt x="19730" y="41552"/>
                </a:cubicBezTo>
                <a:cubicBezTo>
                  <a:pt x="20634" y="40444"/>
                  <a:pt x="21462" y="39287"/>
                  <a:pt x="22262" y="38116"/>
                </a:cubicBezTo>
                <a:cubicBezTo>
                  <a:pt x="22866" y="37823"/>
                  <a:pt x="23459" y="37527"/>
                  <a:pt x="24039" y="37231"/>
                </a:cubicBezTo>
                <a:close/>
                <a:moveTo>
                  <a:pt x="47909" y="45757"/>
                </a:moveTo>
                <a:lnTo>
                  <a:pt x="47909" y="45757"/>
                </a:lnTo>
                <a:cubicBezTo>
                  <a:pt x="47757" y="46286"/>
                  <a:pt x="47613" y="46818"/>
                  <a:pt x="47486" y="47350"/>
                </a:cubicBezTo>
                <a:cubicBezTo>
                  <a:pt x="45705" y="49346"/>
                  <a:pt x="43813" y="51271"/>
                  <a:pt x="41816" y="53144"/>
                </a:cubicBezTo>
                <a:cubicBezTo>
                  <a:pt x="41844" y="52991"/>
                  <a:pt x="41868" y="52843"/>
                  <a:pt x="41896" y="52695"/>
                </a:cubicBezTo>
                <a:cubicBezTo>
                  <a:pt x="41988" y="52195"/>
                  <a:pt x="42108" y="51703"/>
                  <a:pt x="42228" y="51207"/>
                </a:cubicBezTo>
                <a:cubicBezTo>
                  <a:pt x="42801" y="50491"/>
                  <a:pt x="43377" y="49778"/>
                  <a:pt x="43961" y="49067"/>
                </a:cubicBezTo>
                <a:cubicBezTo>
                  <a:pt x="45292" y="47974"/>
                  <a:pt x="46609" y="46873"/>
                  <a:pt x="47909" y="45757"/>
                </a:cubicBezTo>
                <a:close/>
                <a:moveTo>
                  <a:pt x="42628" y="36615"/>
                </a:moveTo>
                <a:lnTo>
                  <a:pt x="42628" y="36615"/>
                </a:lnTo>
                <a:cubicBezTo>
                  <a:pt x="42092" y="37539"/>
                  <a:pt x="41576" y="38483"/>
                  <a:pt x="41072" y="39440"/>
                </a:cubicBezTo>
                <a:cubicBezTo>
                  <a:pt x="38243" y="42389"/>
                  <a:pt x="35550" y="45409"/>
                  <a:pt x="33054" y="48386"/>
                </a:cubicBezTo>
                <a:cubicBezTo>
                  <a:pt x="32457" y="49094"/>
                  <a:pt x="31549" y="50295"/>
                  <a:pt x="30624" y="51719"/>
                </a:cubicBezTo>
                <a:cubicBezTo>
                  <a:pt x="29200" y="52808"/>
                  <a:pt x="27560" y="53999"/>
                  <a:pt x="25708" y="54564"/>
                </a:cubicBezTo>
                <a:cubicBezTo>
                  <a:pt x="25887" y="53667"/>
                  <a:pt x="26260" y="52788"/>
                  <a:pt x="26727" y="51927"/>
                </a:cubicBezTo>
                <a:cubicBezTo>
                  <a:pt x="30284" y="47514"/>
                  <a:pt x="34550" y="43436"/>
                  <a:pt x="38747" y="39324"/>
                </a:cubicBezTo>
                <a:cubicBezTo>
                  <a:pt x="40083" y="38479"/>
                  <a:pt x="41372" y="37571"/>
                  <a:pt x="42628" y="36615"/>
                </a:cubicBezTo>
                <a:close/>
                <a:moveTo>
                  <a:pt x="64182" y="53560"/>
                </a:moveTo>
                <a:lnTo>
                  <a:pt x="64182" y="53560"/>
                </a:lnTo>
                <a:cubicBezTo>
                  <a:pt x="63086" y="55377"/>
                  <a:pt x="61750" y="57681"/>
                  <a:pt x="60065" y="59650"/>
                </a:cubicBezTo>
                <a:cubicBezTo>
                  <a:pt x="60278" y="58717"/>
                  <a:pt x="60553" y="57777"/>
                  <a:pt x="60885" y="56836"/>
                </a:cubicBezTo>
                <a:cubicBezTo>
                  <a:pt x="60954" y="56708"/>
                  <a:pt x="61026" y="56581"/>
                  <a:pt x="61098" y="56452"/>
                </a:cubicBezTo>
                <a:cubicBezTo>
                  <a:pt x="62141" y="55504"/>
                  <a:pt x="63170" y="54536"/>
                  <a:pt x="64182" y="53560"/>
                </a:cubicBezTo>
                <a:close/>
                <a:moveTo>
                  <a:pt x="72865" y="51691"/>
                </a:moveTo>
                <a:cubicBezTo>
                  <a:pt x="71520" y="53840"/>
                  <a:pt x="70128" y="55876"/>
                  <a:pt x="68499" y="57901"/>
                </a:cubicBezTo>
                <a:cubicBezTo>
                  <a:pt x="67219" y="59497"/>
                  <a:pt x="65931" y="61085"/>
                  <a:pt x="64518" y="62598"/>
                </a:cubicBezTo>
                <a:cubicBezTo>
                  <a:pt x="65811" y="61118"/>
                  <a:pt x="66939" y="59521"/>
                  <a:pt x="67971" y="58012"/>
                </a:cubicBezTo>
                <a:cubicBezTo>
                  <a:pt x="69323" y="56044"/>
                  <a:pt x="70560" y="54020"/>
                  <a:pt x="71768" y="51983"/>
                </a:cubicBezTo>
                <a:cubicBezTo>
                  <a:pt x="72148" y="51903"/>
                  <a:pt x="72509" y="51803"/>
                  <a:pt x="72865" y="51691"/>
                </a:cubicBezTo>
                <a:close/>
                <a:moveTo>
                  <a:pt x="40544" y="62790"/>
                </a:moveTo>
                <a:lnTo>
                  <a:pt x="40544" y="62790"/>
                </a:lnTo>
                <a:cubicBezTo>
                  <a:pt x="40515" y="63059"/>
                  <a:pt x="40544" y="63323"/>
                  <a:pt x="40616" y="63578"/>
                </a:cubicBezTo>
                <a:cubicBezTo>
                  <a:pt x="39656" y="63839"/>
                  <a:pt x="38687" y="64010"/>
                  <a:pt x="37715" y="64067"/>
                </a:cubicBezTo>
                <a:cubicBezTo>
                  <a:pt x="38675" y="63694"/>
                  <a:pt x="39619" y="63266"/>
                  <a:pt x="40544" y="62790"/>
                </a:cubicBezTo>
                <a:close/>
                <a:moveTo>
                  <a:pt x="50186" y="0"/>
                </a:moveTo>
                <a:cubicBezTo>
                  <a:pt x="45685" y="0"/>
                  <a:pt x="40923" y="1348"/>
                  <a:pt x="36618" y="3181"/>
                </a:cubicBezTo>
                <a:cubicBezTo>
                  <a:pt x="36178" y="2361"/>
                  <a:pt x="35154" y="1729"/>
                  <a:pt x="34077" y="1729"/>
                </a:cubicBezTo>
                <a:cubicBezTo>
                  <a:pt x="33826" y="1729"/>
                  <a:pt x="33573" y="1764"/>
                  <a:pt x="33325" y="1836"/>
                </a:cubicBezTo>
                <a:cubicBezTo>
                  <a:pt x="27968" y="3409"/>
                  <a:pt x="24286" y="7651"/>
                  <a:pt x="21090" y="11575"/>
                </a:cubicBezTo>
                <a:cubicBezTo>
                  <a:pt x="19313" y="12495"/>
                  <a:pt x="17597" y="13472"/>
                  <a:pt x="15956" y="14456"/>
                </a:cubicBezTo>
                <a:cubicBezTo>
                  <a:pt x="10915" y="17477"/>
                  <a:pt x="5053" y="21594"/>
                  <a:pt x="3577" y="26860"/>
                </a:cubicBezTo>
                <a:cubicBezTo>
                  <a:pt x="3376" y="27580"/>
                  <a:pt x="3833" y="28441"/>
                  <a:pt x="4774" y="28609"/>
                </a:cubicBezTo>
                <a:cubicBezTo>
                  <a:pt x="4861" y="28624"/>
                  <a:pt x="4953" y="28628"/>
                  <a:pt x="5042" y="28640"/>
                </a:cubicBezTo>
                <a:cubicBezTo>
                  <a:pt x="3733" y="30133"/>
                  <a:pt x="2445" y="31629"/>
                  <a:pt x="1168" y="33126"/>
                </a:cubicBezTo>
                <a:cubicBezTo>
                  <a:pt x="0" y="34490"/>
                  <a:pt x="1320" y="36059"/>
                  <a:pt x="2937" y="36459"/>
                </a:cubicBezTo>
                <a:cubicBezTo>
                  <a:pt x="2625" y="37339"/>
                  <a:pt x="2429" y="38247"/>
                  <a:pt x="2373" y="39191"/>
                </a:cubicBezTo>
                <a:cubicBezTo>
                  <a:pt x="2329" y="39955"/>
                  <a:pt x="2933" y="40904"/>
                  <a:pt x="3789" y="41236"/>
                </a:cubicBezTo>
                <a:cubicBezTo>
                  <a:pt x="4061" y="41340"/>
                  <a:pt x="4342" y="41436"/>
                  <a:pt x="4621" y="41520"/>
                </a:cubicBezTo>
                <a:cubicBezTo>
                  <a:pt x="2949" y="44141"/>
                  <a:pt x="1600" y="46878"/>
                  <a:pt x="848" y="49826"/>
                </a:cubicBezTo>
                <a:cubicBezTo>
                  <a:pt x="484" y="51263"/>
                  <a:pt x="1876" y="52795"/>
                  <a:pt x="3544" y="52795"/>
                </a:cubicBezTo>
                <a:cubicBezTo>
                  <a:pt x="3813" y="52795"/>
                  <a:pt x="4089" y="52755"/>
                  <a:pt x="4366" y="52668"/>
                </a:cubicBezTo>
                <a:lnTo>
                  <a:pt x="4366" y="52668"/>
                </a:lnTo>
                <a:cubicBezTo>
                  <a:pt x="2809" y="55332"/>
                  <a:pt x="1720" y="58105"/>
                  <a:pt x="1568" y="60982"/>
                </a:cubicBezTo>
                <a:cubicBezTo>
                  <a:pt x="1496" y="62334"/>
                  <a:pt x="3016" y="63318"/>
                  <a:pt x="4497" y="63318"/>
                </a:cubicBezTo>
                <a:cubicBezTo>
                  <a:pt x="5182" y="63318"/>
                  <a:pt x="5858" y="63107"/>
                  <a:pt x="6370" y="62630"/>
                </a:cubicBezTo>
                <a:cubicBezTo>
                  <a:pt x="7862" y="61229"/>
                  <a:pt x="9330" y="59809"/>
                  <a:pt x="10791" y="58381"/>
                </a:cubicBezTo>
                <a:cubicBezTo>
                  <a:pt x="10867" y="59585"/>
                  <a:pt x="12395" y="60505"/>
                  <a:pt x="13856" y="60505"/>
                </a:cubicBezTo>
                <a:cubicBezTo>
                  <a:pt x="14344" y="60505"/>
                  <a:pt x="14824" y="60406"/>
                  <a:pt x="15241" y="60173"/>
                </a:cubicBezTo>
                <a:lnTo>
                  <a:pt x="15241" y="60173"/>
                </a:lnTo>
                <a:cubicBezTo>
                  <a:pt x="14912" y="60926"/>
                  <a:pt x="14604" y="61682"/>
                  <a:pt x="14332" y="62459"/>
                </a:cubicBezTo>
                <a:cubicBezTo>
                  <a:pt x="13856" y="63827"/>
                  <a:pt x="15272" y="65527"/>
                  <a:pt x="17001" y="65527"/>
                </a:cubicBezTo>
                <a:cubicBezTo>
                  <a:pt x="17281" y="65527"/>
                  <a:pt x="17573" y="65483"/>
                  <a:pt x="17861" y="65383"/>
                </a:cubicBezTo>
                <a:cubicBezTo>
                  <a:pt x="21290" y="64215"/>
                  <a:pt x="24371" y="62654"/>
                  <a:pt x="27228" y="60858"/>
                </a:cubicBezTo>
                <a:lnTo>
                  <a:pt x="27228" y="60858"/>
                </a:lnTo>
                <a:cubicBezTo>
                  <a:pt x="27076" y="61590"/>
                  <a:pt x="26960" y="62334"/>
                  <a:pt x="26919" y="63090"/>
                </a:cubicBezTo>
                <a:cubicBezTo>
                  <a:pt x="26847" y="64455"/>
                  <a:pt x="28296" y="65427"/>
                  <a:pt x="29820" y="65495"/>
                </a:cubicBezTo>
                <a:lnTo>
                  <a:pt x="29893" y="65495"/>
                </a:lnTo>
                <a:cubicBezTo>
                  <a:pt x="30513" y="66884"/>
                  <a:pt x="31729" y="68028"/>
                  <a:pt x="33778" y="68612"/>
                </a:cubicBezTo>
                <a:cubicBezTo>
                  <a:pt x="34958" y="68948"/>
                  <a:pt x="36158" y="69096"/>
                  <a:pt x="37355" y="69096"/>
                </a:cubicBezTo>
                <a:cubicBezTo>
                  <a:pt x="41888" y="69096"/>
                  <a:pt x="46441" y="66952"/>
                  <a:pt x="50262" y="64627"/>
                </a:cubicBezTo>
                <a:cubicBezTo>
                  <a:pt x="51059" y="64315"/>
                  <a:pt x="51822" y="63938"/>
                  <a:pt x="52543" y="63506"/>
                </a:cubicBezTo>
                <a:lnTo>
                  <a:pt x="52543" y="63506"/>
                </a:lnTo>
                <a:cubicBezTo>
                  <a:pt x="52419" y="64287"/>
                  <a:pt x="52339" y="65087"/>
                  <a:pt x="52311" y="65903"/>
                </a:cubicBezTo>
                <a:cubicBezTo>
                  <a:pt x="52271" y="67120"/>
                  <a:pt x="53479" y="68160"/>
                  <a:pt x="54871" y="68328"/>
                </a:cubicBezTo>
                <a:cubicBezTo>
                  <a:pt x="55900" y="69912"/>
                  <a:pt x="57833" y="71168"/>
                  <a:pt x="59977" y="71168"/>
                </a:cubicBezTo>
                <a:cubicBezTo>
                  <a:pt x="60169" y="71168"/>
                  <a:pt x="60365" y="71157"/>
                  <a:pt x="60561" y="71137"/>
                </a:cubicBezTo>
                <a:cubicBezTo>
                  <a:pt x="64062" y="70760"/>
                  <a:pt x="66615" y="68263"/>
                  <a:pt x="68712" y="66123"/>
                </a:cubicBezTo>
                <a:cubicBezTo>
                  <a:pt x="72237" y="62526"/>
                  <a:pt x="75282" y="58629"/>
                  <a:pt x="77870" y="54536"/>
                </a:cubicBezTo>
                <a:cubicBezTo>
                  <a:pt x="81003" y="49582"/>
                  <a:pt x="83964" y="44525"/>
                  <a:pt x="86285" y="39268"/>
                </a:cubicBezTo>
                <a:cubicBezTo>
                  <a:pt x="87789" y="35867"/>
                  <a:pt x="90190" y="30217"/>
                  <a:pt x="86388" y="27232"/>
                </a:cubicBezTo>
                <a:cubicBezTo>
                  <a:pt x="85184" y="26288"/>
                  <a:pt x="83904" y="25900"/>
                  <a:pt x="82615" y="25900"/>
                </a:cubicBezTo>
                <a:cubicBezTo>
                  <a:pt x="81579" y="25900"/>
                  <a:pt x="80539" y="26151"/>
                  <a:pt x="79539" y="26568"/>
                </a:cubicBezTo>
                <a:cubicBezTo>
                  <a:pt x="80971" y="24576"/>
                  <a:pt x="82451" y="22611"/>
                  <a:pt x="84048" y="20722"/>
                </a:cubicBezTo>
                <a:cubicBezTo>
                  <a:pt x="85533" y="18962"/>
                  <a:pt x="83504" y="17185"/>
                  <a:pt x="81419" y="17185"/>
                </a:cubicBezTo>
                <a:cubicBezTo>
                  <a:pt x="80743" y="17185"/>
                  <a:pt x="80063" y="17374"/>
                  <a:pt x="79495" y="17806"/>
                </a:cubicBezTo>
                <a:cubicBezTo>
                  <a:pt x="78102" y="18870"/>
                  <a:pt x="76818" y="19990"/>
                  <a:pt x="75602" y="21150"/>
                </a:cubicBezTo>
                <a:cubicBezTo>
                  <a:pt x="75057" y="20338"/>
                  <a:pt x="74061" y="19946"/>
                  <a:pt x="72948" y="19946"/>
                </a:cubicBezTo>
                <a:cubicBezTo>
                  <a:pt x="72732" y="19946"/>
                  <a:pt x="72512" y="19961"/>
                  <a:pt x="72292" y="19990"/>
                </a:cubicBezTo>
                <a:cubicBezTo>
                  <a:pt x="72213" y="20002"/>
                  <a:pt x="72132" y="20018"/>
                  <a:pt x="72052" y="20030"/>
                </a:cubicBezTo>
                <a:cubicBezTo>
                  <a:pt x="72252" y="19346"/>
                  <a:pt x="72364" y="18654"/>
                  <a:pt x="72348" y="17957"/>
                </a:cubicBezTo>
                <a:cubicBezTo>
                  <a:pt x="72292" y="15797"/>
                  <a:pt x="70576" y="14421"/>
                  <a:pt x="68416" y="13852"/>
                </a:cubicBezTo>
                <a:cubicBezTo>
                  <a:pt x="68023" y="13400"/>
                  <a:pt x="67447" y="13080"/>
                  <a:pt x="66735" y="13008"/>
                </a:cubicBezTo>
                <a:cubicBezTo>
                  <a:pt x="67147" y="11043"/>
                  <a:pt x="66675" y="9079"/>
                  <a:pt x="64738" y="7267"/>
                </a:cubicBezTo>
                <a:cubicBezTo>
                  <a:pt x="63678" y="6270"/>
                  <a:pt x="62385" y="5742"/>
                  <a:pt x="60974" y="5553"/>
                </a:cubicBezTo>
                <a:cubicBezTo>
                  <a:pt x="60561" y="3749"/>
                  <a:pt x="59312" y="2177"/>
                  <a:pt x="56773" y="1169"/>
                </a:cubicBezTo>
                <a:cubicBezTo>
                  <a:pt x="54708" y="353"/>
                  <a:pt x="52479" y="0"/>
                  <a:pt x="50186" y="0"/>
                </a:cubicBezTo>
                <a:close/>
              </a:path>
            </a:pathLst>
          </a:custGeom>
          <a:solidFill>
            <a:srgbClr val="FFFFFF">
              <a:alpha val="165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107" name="Google Shape;107;p9"/>
          <p:cNvGrpSpPr/>
          <p:nvPr/>
        </p:nvGrpSpPr>
        <p:grpSpPr>
          <a:xfrm>
            <a:off x="439640" y="216027"/>
            <a:ext cx="11504195" cy="6200820"/>
            <a:chOff x="329730" y="162020"/>
            <a:chExt cx="8628146" cy="4650615"/>
          </a:xfrm>
        </p:grpSpPr>
        <p:sp>
          <p:nvSpPr>
            <p:cNvPr id="108" name="Google Shape;108;p9"/>
            <p:cNvSpPr/>
            <p:nvPr/>
          </p:nvSpPr>
          <p:spPr>
            <a:xfrm>
              <a:off x="1900171" y="4713984"/>
              <a:ext cx="103324" cy="98651"/>
            </a:xfrm>
            <a:custGeom>
              <a:avLst/>
              <a:gdLst/>
              <a:ahLst/>
              <a:cxnLst/>
              <a:rect l="l" t="t" r="r" b="b"/>
              <a:pathLst>
                <a:path w="3289" h="3140" extrusionOk="0">
                  <a:moveTo>
                    <a:pt x="1637" y="309"/>
                  </a:moveTo>
                  <a:lnTo>
                    <a:pt x="2062" y="1152"/>
                  </a:lnTo>
                  <a:lnTo>
                    <a:pt x="2998" y="1280"/>
                  </a:lnTo>
                  <a:lnTo>
                    <a:pt x="2329" y="1942"/>
                  </a:lnTo>
                  <a:lnTo>
                    <a:pt x="2496" y="2870"/>
                  </a:lnTo>
                  <a:lnTo>
                    <a:pt x="1657" y="2440"/>
                  </a:lnTo>
                  <a:lnTo>
                    <a:pt x="829" y="2887"/>
                  </a:lnTo>
                  <a:lnTo>
                    <a:pt x="829" y="2887"/>
                  </a:lnTo>
                  <a:lnTo>
                    <a:pt x="978" y="1955"/>
                  </a:lnTo>
                  <a:lnTo>
                    <a:pt x="295" y="1304"/>
                  </a:lnTo>
                  <a:lnTo>
                    <a:pt x="1227" y="1162"/>
                  </a:lnTo>
                  <a:lnTo>
                    <a:pt x="1637" y="309"/>
                  </a:lnTo>
                  <a:close/>
                  <a:moveTo>
                    <a:pt x="1633" y="1"/>
                  </a:moveTo>
                  <a:lnTo>
                    <a:pt x="1138" y="1037"/>
                  </a:lnTo>
                  <a:lnTo>
                    <a:pt x="1" y="1214"/>
                  </a:lnTo>
                  <a:lnTo>
                    <a:pt x="832" y="2007"/>
                  </a:lnTo>
                  <a:lnTo>
                    <a:pt x="649" y="3140"/>
                  </a:lnTo>
                  <a:lnTo>
                    <a:pt x="1661" y="2593"/>
                  </a:lnTo>
                  <a:lnTo>
                    <a:pt x="2679" y="3119"/>
                  </a:lnTo>
                  <a:lnTo>
                    <a:pt x="2679" y="3119"/>
                  </a:lnTo>
                  <a:lnTo>
                    <a:pt x="2475" y="1990"/>
                  </a:lnTo>
                  <a:lnTo>
                    <a:pt x="3289" y="1179"/>
                  </a:lnTo>
                  <a:lnTo>
                    <a:pt x="2153" y="1027"/>
                  </a:lnTo>
                  <a:lnTo>
                    <a:pt x="1633" y="1"/>
                  </a:lnTo>
                  <a:close/>
                </a:path>
              </a:pathLst>
            </a:custGeom>
            <a:solidFill>
              <a:srgbClr val="FFFFFF"/>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9" name="Google Shape;109;p9"/>
            <p:cNvSpPr/>
            <p:nvPr/>
          </p:nvSpPr>
          <p:spPr>
            <a:xfrm>
              <a:off x="2120015" y="162020"/>
              <a:ext cx="168660" cy="161019"/>
            </a:xfrm>
            <a:custGeom>
              <a:avLst/>
              <a:gdLst/>
              <a:ahLst/>
              <a:cxnLst/>
              <a:rect l="l" t="t" r="r" b="b"/>
              <a:pathLst>
                <a:path w="3289" h="3140" extrusionOk="0">
                  <a:moveTo>
                    <a:pt x="1637" y="309"/>
                  </a:moveTo>
                  <a:lnTo>
                    <a:pt x="2062" y="1152"/>
                  </a:lnTo>
                  <a:lnTo>
                    <a:pt x="2998" y="1280"/>
                  </a:lnTo>
                  <a:lnTo>
                    <a:pt x="2329" y="1942"/>
                  </a:lnTo>
                  <a:lnTo>
                    <a:pt x="2496" y="2870"/>
                  </a:lnTo>
                  <a:lnTo>
                    <a:pt x="1657" y="2440"/>
                  </a:lnTo>
                  <a:lnTo>
                    <a:pt x="829" y="2887"/>
                  </a:lnTo>
                  <a:lnTo>
                    <a:pt x="829" y="2887"/>
                  </a:lnTo>
                  <a:lnTo>
                    <a:pt x="978" y="1955"/>
                  </a:lnTo>
                  <a:lnTo>
                    <a:pt x="295" y="1304"/>
                  </a:lnTo>
                  <a:lnTo>
                    <a:pt x="1227" y="1162"/>
                  </a:lnTo>
                  <a:lnTo>
                    <a:pt x="1637" y="309"/>
                  </a:lnTo>
                  <a:close/>
                  <a:moveTo>
                    <a:pt x="1633" y="1"/>
                  </a:moveTo>
                  <a:lnTo>
                    <a:pt x="1138" y="1037"/>
                  </a:lnTo>
                  <a:lnTo>
                    <a:pt x="1" y="1214"/>
                  </a:lnTo>
                  <a:lnTo>
                    <a:pt x="832" y="2007"/>
                  </a:lnTo>
                  <a:lnTo>
                    <a:pt x="649" y="3140"/>
                  </a:lnTo>
                  <a:lnTo>
                    <a:pt x="1661" y="2593"/>
                  </a:lnTo>
                  <a:lnTo>
                    <a:pt x="2679" y="3119"/>
                  </a:lnTo>
                  <a:lnTo>
                    <a:pt x="2679" y="3119"/>
                  </a:lnTo>
                  <a:lnTo>
                    <a:pt x="2475" y="1990"/>
                  </a:lnTo>
                  <a:lnTo>
                    <a:pt x="3289" y="1179"/>
                  </a:lnTo>
                  <a:lnTo>
                    <a:pt x="2153" y="1027"/>
                  </a:lnTo>
                  <a:lnTo>
                    <a:pt x="1633" y="1"/>
                  </a:lnTo>
                  <a:close/>
                </a:path>
              </a:pathLst>
            </a:custGeom>
            <a:solidFill>
              <a:srgbClr val="FFFFFF"/>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0" name="Google Shape;110;p9"/>
            <p:cNvSpPr/>
            <p:nvPr/>
          </p:nvSpPr>
          <p:spPr>
            <a:xfrm>
              <a:off x="329730" y="3776930"/>
              <a:ext cx="168660" cy="161019"/>
            </a:xfrm>
            <a:custGeom>
              <a:avLst/>
              <a:gdLst/>
              <a:ahLst/>
              <a:cxnLst/>
              <a:rect l="l" t="t" r="r" b="b"/>
              <a:pathLst>
                <a:path w="3289" h="3140" extrusionOk="0">
                  <a:moveTo>
                    <a:pt x="1637" y="309"/>
                  </a:moveTo>
                  <a:lnTo>
                    <a:pt x="2062" y="1152"/>
                  </a:lnTo>
                  <a:lnTo>
                    <a:pt x="2998" y="1280"/>
                  </a:lnTo>
                  <a:lnTo>
                    <a:pt x="2329" y="1942"/>
                  </a:lnTo>
                  <a:lnTo>
                    <a:pt x="2496" y="2870"/>
                  </a:lnTo>
                  <a:lnTo>
                    <a:pt x="1657" y="2440"/>
                  </a:lnTo>
                  <a:lnTo>
                    <a:pt x="829" y="2887"/>
                  </a:lnTo>
                  <a:lnTo>
                    <a:pt x="829" y="2887"/>
                  </a:lnTo>
                  <a:lnTo>
                    <a:pt x="978" y="1955"/>
                  </a:lnTo>
                  <a:lnTo>
                    <a:pt x="295" y="1304"/>
                  </a:lnTo>
                  <a:lnTo>
                    <a:pt x="1227" y="1162"/>
                  </a:lnTo>
                  <a:lnTo>
                    <a:pt x="1637" y="309"/>
                  </a:lnTo>
                  <a:close/>
                  <a:moveTo>
                    <a:pt x="1633" y="1"/>
                  </a:moveTo>
                  <a:lnTo>
                    <a:pt x="1138" y="1037"/>
                  </a:lnTo>
                  <a:lnTo>
                    <a:pt x="1" y="1214"/>
                  </a:lnTo>
                  <a:lnTo>
                    <a:pt x="832" y="2007"/>
                  </a:lnTo>
                  <a:lnTo>
                    <a:pt x="649" y="3140"/>
                  </a:lnTo>
                  <a:lnTo>
                    <a:pt x="1661" y="2593"/>
                  </a:lnTo>
                  <a:lnTo>
                    <a:pt x="2679" y="3119"/>
                  </a:lnTo>
                  <a:lnTo>
                    <a:pt x="2679" y="3119"/>
                  </a:lnTo>
                  <a:lnTo>
                    <a:pt x="2475" y="1990"/>
                  </a:lnTo>
                  <a:lnTo>
                    <a:pt x="3289" y="1179"/>
                  </a:lnTo>
                  <a:lnTo>
                    <a:pt x="2153" y="1027"/>
                  </a:lnTo>
                  <a:lnTo>
                    <a:pt x="1633" y="1"/>
                  </a:lnTo>
                  <a:close/>
                </a:path>
              </a:pathLst>
            </a:custGeom>
            <a:solidFill>
              <a:srgbClr val="FFFFFF"/>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1" name="Google Shape;111;p9"/>
            <p:cNvSpPr/>
            <p:nvPr/>
          </p:nvSpPr>
          <p:spPr>
            <a:xfrm>
              <a:off x="8789216" y="4230622"/>
              <a:ext cx="168660" cy="161019"/>
            </a:xfrm>
            <a:custGeom>
              <a:avLst/>
              <a:gdLst/>
              <a:ahLst/>
              <a:cxnLst/>
              <a:rect l="l" t="t" r="r" b="b"/>
              <a:pathLst>
                <a:path w="3289" h="3140" extrusionOk="0">
                  <a:moveTo>
                    <a:pt x="1637" y="309"/>
                  </a:moveTo>
                  <a:lnTo>
                    <a:pt x="2062" y="1152"/>
                  </a:lnTo>
                  <a:lnTo>
                    <a:pt x="2998" y="1280"/>
                  </a:lnTo>
                  <a:lnTo>
                    <a:pt x="2329" y="1942"/>
                  </a:lnTo>
                  <a:lnTo>
                    <a:pt x="2496" y="2870"/>
                  </a:lnTo>
                  <a:lnTo>
                    <a:pt x="1657" y="2440"/>
                  </a:lnTo>
                  <a:lnTo>
                    <a:pt x="829" y="2887"/>
                  </a:lnTo>
                  <a:lnTo>
                    <a:pt x="829" y="2887"/>
                  </a:lnTo>
                  <a:lnTo>
                    <a:pt x="978" y="1955"/>
                  </a:lnTo>
                  <a:lnTo>
                    <a:pt x="295" y="1304"/>
                  </a:lnTo>
                  <a:lnTo>
                    <a:pt x="1227" y="1162"/>
                  </a:lnTo>
                  <a:lnTo>
                    <a:pt x="1637" y="309"/>
                  </a:lnTo>
                  <a:close/>
                  <a:moveTo>
                    <a:pt x="1633" y="1"/>
                  </a:moveTo>
                  <a:lnTo>
                    <a:pt x="1138" y="1037"/>
                  </a:lnTo>
                  <a:lnTo>
                    <a:pt x="1" y="1214"/>
                  </a:lnTo>
                  <a:lnTo>
                    <a:pt x="832" y="2007"/>
                  </a:lnTo>
                  <a:lnTo>
                    <a:pt x="649" y="3140"/>
                  </a:lnTo>
                  <a:lnTo>
                    <a:pt x="1661" y="2593"/>
                  </a:lnTo>
                  <a:lnTo>
                    <a:pt x="2679" y="3119"/>
                  </a:lnTo>
                  <a:lnTo>
                    <a:pt x="2679" y="3119"/>
                  </a:lnTo>
                  <a:lnTo>
                    <a:pt x="2475" y="1990"/>
                  </a:lnTo>
                  <a:lnTo>
                    <a:pt x="3289" y="1179"/>
                  </a:lnTo>
                  <a:lnTo>
                    <a:pt x="2153" y="1027"/>
                  </a:lnTo>
                  <a:lnTo>
                    <a:pt x="1633" y="1"/>
                  </a:lnTo>
                  <a:close/>
                </a:path>
              </a:pathLst>
            </a:custGeom>
            <a:solidFill>
              <a:srgbClr val="FFFFFF"/>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2" name="Google Shape;112;p9"/>
            <p:cNvSpPr/>
            <p:nvPr/>
          </p:nvSpPr>
          <p:spPr>
            <a:xfrm>
              <a:off x="8789221" y="702534"/>
              <a:ext cx="103324" cy="98651"/>
            </a:xfrm>
            <a:custGeom>
              <a:avLst/>
              <a:gdLst/>
              <a:ahLst/>
              <a:cxnLst/>
              <a:rect l="l" t="t" r="r" b="b"/>
              <a:pathLst>
                <a:path w="3289" h="3140" extrusionOk="0">
                  <a:moveTo>
                    <a:pt x="1637" y="309"/>
                  </a:moveTo>
                  <a:lnTo>
                    <a:pt x="2062" y="1152"/>
                  </a:lnTo>
                  <a:lnTo>
                    <a:pt x="2998" y="1280"/>
                  </a:lnTo>
                  <a:lnTo>
                    <a:pt x="2329" y="1942"/>
                  </a:lnTo>
                  <a:lnTo>
                    <a:pt x="2496" y="2870"/>
                  </a:lnTo>
                  <a:lnTo>
                    <a:pt x="1657" y="2440"/>
                  </a:lnTo>
                  <a:lnTo>
                    <a:pt x="829" y="2887"/>
                  </a:lnTo>
                  <a:lnTo>
                    <a:pt x="829" y="2887"/>
                  </a:lnTo>
                  <a:lnTo>
                    <a:pt x="978" y="1955"/>
                  </a:lnTo>
                  <a:lnTo>
                    <a:pt x="295" y="1304"/>
                  </a:lnTo>
                  <a:lnTo>
                    <a:pt x="1227" y="1162"/>
                  </a:lnTo>
                  <a:lnTo>
                    <a:pt x="1637" y="309"/>
                  </a:lnTo>
                  <a:close/>
                  <a:moveTo>
                    <a:pt x="1633" y="1"/>
                  </a:moveTo>
                  <a:lnTo>
                    <a:pt x="1138" y="1037"/>
                  </a:lnTo>
                  <a:lnTo>
                    <a:pt x="1" y="1214"/>
                  </a:lnTo>
                  <a:lnTo>
                    <a:pt x="832" y="2007"/>
                  </a:lnTo>
                  <a:lnTo>
                    <a:pt x="649" y="3140"/>
                  </a:lnTo>
                  <a:lnTo>
                    <a:pt x="1661" y="2593"/>
                  </a:lnTo>
                  <a:lnTo>
                    <a:pt x="2679" y="3119"/>
                  </a:lnTo>
                  <a:lnTo>
                    <a:pt x="2679" y="3119"/>
                  </a:lnTo>
                  <a:lnTo>
                    <a:pt x="2475" y="1990"/>
                  </a:lnTo>
                  <a:lnTo>
                    <a:pt x="3289" y="1179"/>
                  </a:lnTo>
                  <a:lnTo>
                    <a:pt x="2153" y="1027"/>
                  </a:lnTo>
                  <a:lnTo>
                    <a:pt x="1633" y="1"/>
                  </a:lnTo>
                  <a:close/>
                </a:path>
              </a:pathLst>
            </a:custGeom>
            <a:solidFill>
              <a:srgbClr val="FFFFFF"/>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Tree>
    <p:extLst>
      <p:ext uri="{BB962C8B-B14F-4D97-AF65-F5344CB8AC3E}">
        <p14:creationId xmlns:p14="http://schemas.microsoft.com/office/powerpoint/2010/main" val="4052587937"/>
      </p:ext>
    </p:extLst>
  </p:cSld>
  <p:clrMapOvr>
    <a:masterClrMapping/>
  </p:clrMapOvr>
</p:sldLayout>
</file>

<file path=ppt/slideLayouts/slideLayout239.xml><?xml version="1.0" encoding="utf-8"?>
<p:sldLayout xmlns:a="http://schemas.openxmlformats.org/drawingml/2006/main" xmlns:r="http://schemas.openxmlformats.org/officeDocument/2006/relationships" xmlns:p="http://schemas.openxmlformats.org/presentationml/2006/main" matchingName="TWO COLUMNS">
  <p:cSld name="TWO COLUMNS">
    <p:bg>
      <p:bgPr>
        <a:blipFill>
          <a:blip r:embed="rId2">
            <a:alphaModFix/>
          </a:blip>
          <a:stretch>
            <a:fillRect/>
          </a:stretch>
        </a:blipFill>
        <a:effectLst/>
      </p:bgPr>
    </p:bg>
    <p:spTree>
      <p:nvGrpSpPr>
        <p:cNvPr id="1" name="Shape 113"/>
        <p:cNvGrpSpPr/>
        <p:nvPr/>
      </p:nvGrpSpPr>
      <p:grpSpPr>
        <a:xfrm>
          <a:off x="0" y="0"/>
          <a:ext cx="0" cy="0"/>
          <a:chOff x="0" y="0"/>
          <a:chExt cx="0" cy="0"/>
        </a:xfrm>
      </p:grpSpPr>
      <p:sp>
        <p:nvSpPr>
          <p:cNvPr id="114" name="Google Shape;114;p10"/>
          <p:cNvSpPr txBox="1">
            <a:spLocks noGrp="1"/>
          </p:cNvSpPr>
          <p:nvPr>
            <p:ph type="subTitle" idx="1"/>
          </p:nvPr>
        </p:nvSpPr>
        <p:spPr>
          <a:xfrm>
            <a:off x="1461333" y="4249233"/>
            <a:ext cx="3950400" cy="1348000"/>
          </a:xfrm>
          <a:prstGeom prst="rect">
            <a:avLst/>
          </a:prstGeom>
        </p:spPr>
        <p:txBody>
          <a:bodyPr spcFirstLastPara="1" wrap="square" lIns="0" tIns="0" rIns="0" bIns="0" anchor="t" anchorCtr="0">
            <a:noAutofit/>
          </a:bodyPr>
          <a:lstStyle>
            <a:lvl1pPr lvl="0" algn="ctr" rtl="0">
              <a:spcBef>
                <a:spcPts val="0"/>
              </a:spcBef>
              <a:spcAft>
                <a:spcPts val="0"/>
              </a:spcAft>
              <a:buNone/>
              <a:defRPr sz="2133"/>
            </a:lvl1pPr>
            <a:lvl2pPr lvl="1" algn="ctr" rtl="0">
              <a:spcBef>
                <a:spcPts val="0"/>
              </a:spcBef>
              <a:spcAft>
                <a:spcPts val="0"/>
              </a:spcAft>
              <a:buNone/>
              <a:defRPr sz="2133"/>
            </a:lvl2pPr>
            <a:lvl3pPr lvl="2" algn="ctr" rtl="0">
              <a:spcBef>
                <a:spcPts val="0"/>
              </a:spcBef>
              <a:spcAft>
                <a:spcPts val="0"/>
              </a:spcAft>
              <a:buNone/>
              <a:defRPr sz="2133"/>
            </a:lvl3pPr>
            <a:lvl4pPr lvl="3" algn="ctr" rtl="0">
              <a:spcBef>
                <a:spcPts val="0"/>
              </a:spcBef>
              <a:spcAft>
                <a:spcPts val="0"/>
              </a:spcAft>
              <a:buNone/>
              <a:defRPr sz="2133"/>
            </a:lvl4pPr>
            <a:lvl5pPr lvl="4" algn="ctr" rtl="0">
              <a:spcBef>
                <a:spcPts val="0"/>
              </a:spcBef>
              <a:spcAft>
                <a:spcPts val="0"/>
              </a:spcAft>
              <a:buNone/>
              <a:defRPr sz="2133"/>
            </a:lvl5pPr>
            <a:lvl6pPr lvl="5" algn="ctr" rtl="0">
              <a:spcBef>
                <a:spcPts val="0"/>
              </a:spcBef>
              <a:spcAft>
                <a:spcPts val="0"/>
              </a:spcAft>
              <a:buNone/>
              <a:defRPr sz="2133"/>
            </a:lvl6pPr>
            <a:lvl7pPr lvl="6" algn="ctr" rtl="0">
              <a:spcBef>
                <a:spcPts val="0"/>
              </a:spcBef>
              <a:spcAft>
                <a:spcPts val="0"/>
              </a:spcAft>
              <a:buNone/>
              <a:defRPr sz="2133"/>
            </a:lvl7pPr>
            <a:lvl8pPr lvl="7" algn="ctr" rtl="0">
              <a:spcBef>
                <a:spcPts val="0"/>
              </a:spcBef>
              <a:spcAft>
                <a:spcPts val="0"/>
              </a:spcAft>
              <a:buNone/>
              <a:defRPr sz="2133"/>
            </a:lvl8pPr>
            <a:lvl9pPr lvl="8" algn="ctr" rtl="0">
              <a:spcBef>
                <a:spcPts val="0"/>
              </a:spcBef>
              <a:spcAft>
                <a:spcPts val="0"/>
              </a:spcAft>
              <a:buNone/>
              <a:defRPr sz="2133"/>
            </a:lvl9pPr>
          </a:lstStyle>
          <a:p>
            <a:endParaRPr/>
          </a:p>
        </p:txBody>
      </p:sp>
      <p:sp>
        <p:nvSpPr>
          <p:cNvPr id="115" name="Google Shape;115;p10"/>
          <p:cNvSpPr txBox="1">
            <a:spLocks noGrp="1"/>
          </p:cNvSpPr>
          <p:nvPr>
            <p:ph type="title"/>
          </p:nvPr>
        </p:nvSpPr>
        <p:spPr>
          <a:xfrm>
            <a:off x="2392933" y="3441167"/>
            <a:ext cx="2087200" cy="535600"/>
          </a:xfrm>
          <a:prstGeom prst="rect">
            <a:avLst/>
          </a:prstGeom>
          <a:noFill/>
          <a:ln>
            <a:noFill/>
          </a:ln>
        </p:spPr>
        <p:txBody>
          <a:bodyPr spcFirstLastPara="1" wrap="square" lIns="0" tIns="0" rIns="0" bIns="0" anchor="b" anchorCtr="0">
            <a:noAutofit/>
          </a:bodyPr>
          <a:lstStyle>
            <a:lvl1pPr lvl="0" algn="ctr" rtl="0">
              <a:spcBef>
                <a:spcPts val="0"/>
              </a:spcBef>
              <a:spcAft>
                <a:spcPts val="0"/>
              </a:spcAft>
              <a:buClr>
                <a:srgbClr val="FFC39F"/>
              </a:buClr>
              <a:buSzPts val="1600"/>
              <a:buNone/>
              <a:defRPr sz="2933" i="0">
                <a:solidFill>
                  <a:schemeClr val="dk2"/>
                </a:solidFill>
              </a:defRPr>
            </a:lvl1pPr>
            <a:lvl2pPr lvl="1" algn="ctr" rtl="0">
              <a:spcBef>
                <a:spcPts val="0"/>
              </a:spcBef>
              <a:spcAft>
                <a:spcPts val="0"/>
              </a:spcAft>
              <a:buClr>
                <a:schemeClr val="accent1"/>
              </a:buClr>
              <a:buSzPts val="1600"/>
              <a:buNone/>
              <a:defRPr sz="2133">
                <a:solidFill>
                  <a:schemeClr val="accent1"/>
                </a:solidFill>
              </a:defRPr>
            </a:lvl2pPr>
            <a:lvl3pPr lvl="2" algn="ctr" rtl="0">
              <a:spcBef>
                <a:spcPts val="0"/>
              </a:spcBef>
              <a:spcAft>
                <a:spcPts val="0"/>
              </a:spcAft>
              <a:buClr>
                <a:schemeClr val="accent1"/>
              </a:buClr>
              <a:buSzPts val="1600"/>
              <a:buNone/>
              <a:defRPr sz="2133">
                <a:solidFill>
                  <a:schemeClr val="accent1"/>
                </a:solidFill>
              </a:defRPr>
            </a:lvl3pPr>
            <a:lvl4pPr lvl="3" algn="ctr" rtl="0">
              <a:spcBef>
                <a:spcPts val="0"/>
              </a:spcBef>
              <a:spcAft>
                <a:spcPts val="0"/>
              </a:spcAft>
              <a:buClr>
                <a:schemeClr val="accent1"/>
              </a:buClr>
              <a:buSzPts val="1600"/>
              <a:buNone/>
              <a:defRPr sz="2133">
                <a:solidFill>
                  <a:schemeClr val="accent1"/>
                </a:solidFill>
              </a:defRPr>
            </a:lvl4pPr>
            <a:lvl5pPr lvl="4" algn="ctr" rtl="0">
              <a:spcBef>
                <a:spcPts val="0"/>
              </a:spcBef>
              <a:spcAft>
                <a:spcPts val="0"/>
              </a:spcAft>
              <a:buClr>
                <a:schemeClr val="accent1"/>
              </a:buClr>
              <a:buSzPts val="1600"/>
              <a:buNone/>
              <a:defRPr sz="2133">
                <a:solidFill>
                  <a:schemeClr val="accent1"/>
                </a:solidFill>
              </a:defRPr>
            </a:lvl5pPr>
            <a:lvl6pPr lvl="5" algn="ctr" rtl="0">
              <a:spcBef>
                <a:spcPts val="0"/>
              </a:spcBef>
              <a:spcAft>
                <a:spcPts val="0"/>
              </a:spcAft>
              <a:buClr>
                <a:schemeClr val="accent1"/>
              </a:buClr>
              <a:buSzPts val="1600"/>
              <a:buNone/>
              <a:defRPr sz="2133">
                <a:solidFill>
                  <a:schemeClr val="accent1"/>
                </a:solidFill>
              </a:defRPr>
            </a:lvl6pPr>
            <a:lvl7pPr lvl="6" algn="ctr" rtl="0">
              <a:spcBef>
                <a:spcPts val="0"/>
              </a:spcBef>
              <a:spcAft>
                <a:spcPts val="0"/>
              </a:spcAft>
              <a:buClr>
                <a:schemeClr val="accent1"/>
              </a:buClr>
              <a:buSzPts val="1600"/>
              <a:buNone/>
              <a:defRPr sz="2133">
                <a:solidFill>
                  <a:schemeClr val="accent1"/>
                </a:solidFill>
              </a:defRPr>
            </a:lvl7pPr>
            <a:lvl8pPr lvl="7" algn="ctr" rtl="0">
              <a:spcBef>
                <a:spcPts val="0"/>
              </a:spcBef>
              <a:spcAft>
                <a:spcPts val="0"/>
              </a:spcAft>
              <a:buClr>
                <a:schemeClr val="accent1"/>
              </a:buClr>
              <a:buSzPts val="1600"/>
              <a:buNone/>
              <a:defRPr sz="2133">
                <a:solidFill>
                  <a:schemeClr val="accent1"/>
                </a:solidFill>
              </a:defRPr>
            </a:lvl8pPr>
            <a:lvl9pPr lvl="8" algn="ctr" rtl="0">
              <a:spcBef>
                <a:spcPts val="0"/>
              </a:spcBef>
              <a:spcAft>
                <a:spcPts val="0"/>
              </a:spcAft>
              <a:buClr>
                <a:schemeClr val="accent1"/>
              </a:buClr>
              <a:buSzPts val="1600"/>
              <a:buNone/>
              <a:defRPr sz="2133">
                <a:solidFill>
                  <a:schemeClr val="accent1"/>
                </a:solidFill>
              </a:defRPr>
            </a:lvl9pPr>
          </a:lstStyle>
          <a:p>
            <a:endParaRPr/>
          </a:p>
        </p:txBody>
      </p:sp>
      <p:sp>
        <p:nvSpPr>
          <p:cNvPr id="116" name="Google Shape;116;p10"/>
          <p:cNvSpPr txBox="1">
            <a:spLocks noGrp="1"/>
          </p:cNvSpPr>
          <p:nvPr>
            <p:ph type="subTitle" idx="2"/>
          </p:nvPr>
        </p:nvSpPr>
        <p:spPr>
          <a:xfrm>
            <a:off x="6780283" y="4249223"/>
            <a:ext cx="3950400" cy="1348000"/>
          </a:xfrm>
          <a:prstGeom prst="rect">
            <a:avLst/>
          </a:prstGeom>
        </p:spPr>
        <p:txBody>
          <a:bodyPr spcFirstLastPara="1" wrap="square" lIns="0" tIns="0" rIns="0" bIns="0" anchor="t" anchorCtr="0">
            <a:noAutofit/>
          </a:bodyPr>
          <a:lstStyle>
            <a:lvl1pPr lvl="0" algn="ctr" rtl="0">
              <a:spcBef>
                <a:spcPts val="0"/>
              </a:spcBef>
              <a:spcAft>
                <a:spcPts val="0"/>
              </a:spcAft>
              <a:buNone/>
              <a:defRPr sz="2133"/>
            </a:lvl1pPr>
            <a:lvl2pPr lvl="1" algn="ctr" rtl="0">
              <a:spcBef>
                <a:spcPts val="0"/>
              </a:spcBef>
              <a:spcAft>
                <a:spcPts val="0"/>
              </a:spcAft>
              <a:buNone/>
              <a:defRPr sz="2133"/>
            </a:lvl2pPr>
            <a:lvl3pPr lvl="2" algn="ctr" rtl="0">
              <a:spcBef>
                <a:spcPts val="0"/>
              </a:spcBef>
              <a:spcAft>
                <a:spcPts val="0"/>
              </a:spcAft>
              <a:buNone/>
              <a:defRPr sz="2133"/>
            </a:lvl3pPr>
            <a:lvl4pPr lvl="3" algn="ctr" rtl="0">
              <a:spcBef>
                <a:spcPts val="0"/>
              </a:spcBef>
              <a:spcAft>
                <a:spcPts val="0"/>
              </a:spcAft>
              <a:buNone/>
              <a:defRPr sz="2133"/>
            </a:lvl4pPr>
            <a:lvl5pPr lvl="4" algn="ctr" rtl="0">
              <a:spcBef>
                <a:spcPts val="0"/>
              </a:spcBef>
              <a:spcAft>
                <a:spcPts val="0"/>
              </a:spcAft>
              <a:buNone/>
              <a:defRPr sz="2133"/>
            </a:lvl5pPr>
            <a:lvl6pPr lvl="5" algn="ctr" rtl="0">
              <a:spcBef>
                <a:spcPts val="0"/>
              </a:spcBef>
              <a:spcAft>
                <a:spcPts val="0"/>
              </a:spcAft>
              <a:buNone/>
              <a:defRPr sz="2133"/>
            </a:lvl6pPr>
            <a:lvl7pPr lvl="6" algn="ctr" rtl="0">
              <a:spcBef>
                <a:spcPts val="0"/>
              </a:spcBef>
              <a:spcAft>
                <a:spcPts val="0"/>
              </a:spcAft>
              <a:buNone/>
              <a:defRPr sz="2133"/>
            </a:lvl7pPr>
            <a:lvl8pPr lvl="7" algn="ctr" rtl="0">
              <a:spcBef>
                <a:spcPts val="0"/>
              </a:spcBef>
              <a:spcAft>
                <a:spcPts val="0"/>
              </a:spcAft>
              <a:buNone/>
              <a:defRPr sz="2133"/>
            </a:lvl8pPr>
            <a:lvl9pPr lvl="8" algn="ctr" rtl="0">
              <a:spcBef>
                <a:spcPts val="0"/>
              </a:spcBef>
              <a:spcAft>
                <a:spcPts val="0"/>
              </a:spcAft>
              <a:buNone/>
              <a:defRPr sz="2133"/>
            </a:lvl9pPr>
          </a:lstStyle>
          <a:p>
            <a:endParaRPr/>
          </a:p>
        </p:txBody>
      </p:sp>
      <p:sp>
        <p:nvSpPr>
          <p:cNvPr id="117" name="Google Shape;117;p10"/>
          <p:cNvSpPr txBox="1">
            <a:spLocks noGrp="1"/>
          </p:cNvSpPr>
          <p:nvPr>
            <p:ph type="title" idx="3"/>
          </p:nvPr>
        </p:nvSpPr>
        <p:spPr>
          <a:xfrm>
            <a:off x="7711883" y="3441167"/>
            <a:ext cx="2087200" cy="535600"/>
          </a:xfrm>
          <a:prstGeom prst="rect">
            <a:avLst/>
          </a:prstGeom>
          <a:noFill/>
          <a:ln>
            <a:noFill/>
          </a:ln>
        </p:spPr>
        <p:txBody>
          <a:bodyPr spcFirstLastPara="1" wrap="square" lIns="0" tIns="0" rIns="0" bIns="0" anchor="b" anchorCtr="0">
            <a:noAutofit/>
          </a:bodyPr>
          <a:lstStyle>
            <a:lvl1pPr lvl="0" algn="ctr" rtl="0">
              <a:spcBef>
                <a:spcPts val="0"/>
              </a:spcBef>
              <a:spcAft>
                <a:spcPts val="0"/>
              </a:spcAft>
              <a:buClr>
                <a:srgbClr val="FFC39F"/>
              </a:buClr>
              <a:buSzPts val="1600"/>
              <a:buNone/>
              <a:defRPr sz="2933" i="0">
                <a:solidFill>
                  <a:schemeClr val="accent6"/>
                </a:solidFill>
              </a:defRPr>
            </a:lvl1pPr>
            <a:lvl2pPr lvl="1" algn="ctr" rtl="0">
              <a:spcBef>
                <a:spcPts val="0"/>
              </a:spcBef>
              <a:spcAft>
                <a:spcPts val="0"/>
              </a:spcAft>
              <a:buClr>
                <a:schemeClr val="accent1"/>
              </a:buClr>
              <a:buSzPts val="1600"/>
              <a:buNone/>
              <a:defRPr sz="2133">
                <a:solidFill>
                  <a:schemeClr val="accent1"/>
                </a:solidFill>
              </a:defRPr>
            </a:lvl2pPr>
            <a:lvl3pPr lvl="2" algn="ctr" rtl="0">
              <a:spcBef>
                <a:spcPts val="0"/>
              </a:spcBef>
              <a:spcAft>
                <a:spcPts val="0"/>
              </a:spcAft>
              <a:buClr>
                <a:schemeClr val="accent1"/>
              </a:buClr>
              <a:buSzPts val="1600"/>
              <a:buNone/>
              <a:defRPr sz="2133">
                <a:solidFill>
                  <a:schemeClr val="accent1"/>
                </a:solidFill>
              </a:defRPr>
            </a:lvl3pPr>
            <a:lvl4pPr lvl="3" algn="ctr" rtl="0">
              <a:spcBef>
                <a:spcPts val="0"/>
              </a:spcBef>
              <a:spcAft>
                <a:spcPts val="0"/>
              </a:spcAft>
              <a:buClr>
                <a:schemeClr val="accent1"/>
              </a:buClr>
              <a:buSzPts val="1600"/>
              <a:buNone/>
              <a:defRPr sz="2133">
                <a:solidFill>
                  <a:schemeClr val="accent1"/>
                </a:solidFill>
              </a:defRPr>
            </a:lvl4pPr>
            <a:lvl5pPr lvl="4" algn="ctr" rtl="0">
              <a:spcBef>
                <a:spcPts val="0"/>
              </a:spcBef>
              <a:spcAft>
                <a:spcPts val="0"/>
              </a:spcAft>
              <a:buClr>
                <a:schemeClr val="accent1"/>
              </a:buClr>
              <a:buSzPts val="1600"/>
              <a:buNone/>
              <a:defRPr sz="2133">
                <a:solidFill>
                  <a:schemeClr val="accent1"/>
                </a:solidFill>
              </a:defRPr>
            </a:lvl5pPr>
            <a:lvl6pPr lvl="5" algn="ctr" rtl="0">
              <a:spcBef>
                <a:spcPts val="0"/>
              </a:spcBef>
              <a:spcAft>
                <a:spcPts val="0"/>
              </a:spcAft>
              <a:buClr>
                <a:schemeClr val="accent1"/>
              </a:buClr>
              <a:buSzPts val="1600"/>
              <a:buNone/>
              <a:defRPr sz="2133">
                <a:solidFill>
                  <a:schemeClr val="accent1"/>
                </a:solidFill>
              </a:defRPr>
            </a:lvl6pPr>
            <a:lvl7pPr lvl="6" algn="ctr" rtl="0">
              <a:spcBef>
                <a:spcPts val="0"/>
              </a:spcBef>
              <a:spcAft>
                <a:spcPts val="0"/>
              </a:spcAft>
              <a:buClr>
                <a:schemeClr val="accent1"/>
              </a:buClr>
              <a:buSzPts val="1600"/>
              <a:buNone/>
              <a:defRPr sz="2133">
                <a:solidFill>
                  <a:schemeClr val="accent1"/>
                </a:solidFill>
              </a:defRPr>
            </a:lvl7pPr>
            <a:lvl8pPr lvl="7" algn="ctr" rtl="0">
              <a:spcBef>
                <a:spcPts val="0"/>
              </a:spcBef>
              <a:spcAft>
                <a:spcPts val="0"/>
              </a:spcAft>
              <a:buClr>
                <a:schemeClr val="accent1"/>
              </a:buClr>
              <a:buSzPts val="1600"/>
              <a:buNone/>
              <a:defRPr sz="2133">
                <a:solidFill>
                  <a:schemeClr val="accent1"/>
                </a:solidFill>
              </a:defRPr>
            </a:lvl8pPr>
            <a:lvl9pPr lvl="8" algn="ctr" rtl="0">
              <a:spcBef>
                <a:spcPts val="0"/>
              </a:spcBef>
              <a:spcAft>
                <a:spcPts val="0"/>
              </a:spcAft>
              <a:buClr>
                <a:schemeClr val="accent1"/>
              </a:buClr>
              <a:buSzPts val="1600"/>
              <a:buNone/>
              <a:defRPr sz="2133">
                <a:solidFill>
                  <a:schemeClr val="accent1"/>
                </a:solidFill>
              </a:defRPr>
            </a:lvl9pPr>
          </a:lstStyle>
          <a:p>
            <a:endParaRPr/>
          </a:p>
        </p:txBody>
      </p:sp>
      <p:sp>
        <p:nvSpPr>
          <p:cNvPr id="118" name="Google Shape;118;p10"/>
          <p:cNvSpPr txBox="1">
            <a:spLocks noGrp="1"/>
          </p:cNvSpPr>
          <p:nvPr>
            <p:ph type="title" idx="4"/>
          </p:nvPr>
        </p:nvSpPr>
        <p:spPr>
          <a:xfrm>
            <a:off x="2319800" y="713300"/>
            <a:ext cx="7552400" cy="708000"/>
          </a:xfrm>
          <a:prstGeom prst="rect">
            <a:avLst/>
          </a:prstGeom>
          <a:noFill/>
          <a:ln>
            <a:noFill/>
          </a:ln>
        </p:spPr>
        <p:txBody>
          <a:bodyPr spcFirstLastPara="1" wrap="square" lIns="0" tIns="0" rIns="0" bIns="0" anchor="t" anchorCtr="0">
            <a:noAutofit/>
          </a:bodyPr>
          <a:lstStyle>
            <a:lvl1pPr lvl="0" algn="ctr" rtl="0">
              <a:spcBef>
                <a:spcPts val="0"/>
              </a:spcBef>
              <a:spcAft>
                <a:spcPts val="0"/>
              </a:spcAft>
              <a:buSzPts val="2400"/>
              <a:buNone/>
              <a:defRPr sz="3200" i="0"/>
            </a:lvl1pPr>
            <a:lvl2pPr lvl="1" algn="ctr" rtl="0">
              <a:spcBef>
                <a:spcPts val="0"/>
              </a:spcBef>
              <a:spcAft>
                <a:spcPts val="0"/>
              </a:spcAft>
              <a:buClr>
                <a:schemeClr val="accent1"/>
              </a:buClr>
              <a:buSzPts val="2400"/>
              <a:buNone/>
              <a:defRPr sz="3200">
                <a:solidFill>
                  <a:schemeClr val="accent1"/>
                </a:solidFill>
              </a:defRPr>
            </a:lvl2pPr>
            <a:lvl3pPr lvl="2" algn="ctr" rtl="0">
              <a:spcBef>
                <a:spcPts val="0"/>
              </a:spcBef>
              <a:spcAft>
                <a:spcPts val="0"/>
              </a:spcAft>
              <a:buClr>
                <a:schemeClr val="accent1"/>
              </a:buClr>
              <a:buSzPts val="2400"/>
              <a:buNone/>
              <a:defRPr sz="3200">
                <a:solidFill>
                  <a:schemeClr val="accent1"/>
                </a:solidFill>
              </a:defRPr>
            </a:lvl3pPr>
            <a:lvl4pPr lvl="3" algn="ctr" rtl="0">
              <a:spcBef>
                <a:spcPts val="0"/>
              </a:spcBef>
              <a:spcAft>
                <a:spcPts val="0"/>
              </a:spcAft>
              <a:buClr>
                <a:schemeClr val="accent1"/>
              </a:buClr>
              <a:buSzPts val="2400"/>
              <a:buNone/>
              <a:defRPr sz="3200">
                <a:solidFill>
                  <a:schemeClr val="accent1"/>
                </a:solidFill>
              </a:defRPr>
            </a:lvl4pPr>
            <a:lvl5pPr lvl="4" algn="ctr" rtl="0">
              <a:spcBef>
                <a:spcPts val="0"/>
              </a:spcBef>
              <a:spcAft>
                <a:spcPts val="0"/>
              </a:spcAft>
              <a:buClr>
                <a:schemeClr val="accent1"/>
              </a:buClr>
              <a:buSzPts val="2400"/>
              <a:buNone/>
              <a:defRPr sz="3200">
                <a:solidFill>
                  <a:schemeClr val="accent1"/>
                </a:solidFill>
              </a:defRPr>
            </a:lvl5pPr>
            <a:lvl6pPr lvl="5" algn="ctr" rtl="0">
              <a:spcBef>
                <a:spcPts val="0"/>
              </a:spcBef>
              <a:spcAft>
                <a:spcPts val="0"/>
              </a:spcAft>
              <a:buClr>
                <a:schemeClr val="accent1"/>
              </a:buClr>
              <a:buSzPts val="2400"/>
              <a:buNone/>
              <a:defRPr sz="3200">
                <a:solidFill>
                  <a:schemeClr val="accent1"/>
                </a:solidFill>
              </a:defRPr>
            </a:lvl6pPr>
            <a:lvl7pPr lvl="6" algn="ctr" rtl="0">
              <a:spcBef>
                <a:spcPts val="0"/>
              </a:spcBef>
              <a:spcAft>
                <a:spcPts val="0"/>
              </a:spcAft>
              <a:buClr>
                <a:schemeClr val="accent1"/>
              </a:buClr>
              <a:buSzPts val="2400"/>
              <a:buNone/>
              <a:defRPr sz="3200">
                <a:solidFill>
                  <a:schemeClr val="accent1"/>
                </a:solidFill>
              </a:defRPr>
            </a:lvl7pPr>
            <a:lvl8pPr lvl="7" algn="ctr" rtl="0">
              <a:spcBef>
                <a:spcPts val="0"/>
              </a:spcBef>
              <a:spcAft>
                <a:spcPts val="0"/>
              </a:spcAft>
              <a:buClr>
                <a:schemeClr val="accent1"/>
              </a:buClr>
              <a:buSzPts val="2400"/>
              <a:buNone/>
              <a:defRPr sz="3200">
                <a:solidFill>
                  <a:schemeClr val="accent1"/>
                </a:solidFill>
              </a:defRPr>
            </a:lvl8pPr>
            <a:lvl9pPr lvl="8" algn="ctr" rtl="0">
              <a:spcBef>
                <a:spcPts val="0"/>
              </a:spcBef>
              <a:spcAft>
                <a:spcPts val="0"/>
              </a:spcAft>
              <a:buClr>
                <a:schemeClr val="accent1"/>
              </a:buClr>
              <a:buSzPts val="2400"/>
              <a:buNone/>
              <a:defRPr sz="3200">
                <a:solidFill>
                  <a:schemeClr val="accent1"/>
                </a:solidFill>
              </a:defRPr>
            </a:lvl9pPr>
          </a:lstStyle>
          <a:p>
            <a:endParaRPr/>
          </a:p>
        </p:txBody>
      </p:sp>
      <p:grpSp>
        <p:nvGrpSpPr>
          <p:cNvPr id="119" name="Google Shape;119;p10"/>
          <p:cNvGrpSpPr/>
          <p:nvPr/>
        </p:nvGrpSpPr>
        <p:grpSpPr>
          <a:xfrm>
            <a:off x="439640" y="375127"/>
            <a:ext cx="11417085" cy="6214836"/>
            <a:chOff x="329730" y="281345"/>
            <a:chExt cx="8562814" cy="4661127"/>
          </a:xfrm>
        </p:grpSpPr>
        <p:sp>
          <p:nvSpPr>
            <p:cNvPr id="120" name="Google Shape;120;p10"/>
            <p:cNvSpPr/>
            <p:nvPr/>
          </p:nvSpPr>
          <p:spPr>
            <a:xfrm>
              <a:off x="1794696" y="4843821"/>
              <a:ext cx="103324" cy="98651"/>
            </a:xfrm>
            <a:custGeom>
              <a:avLst/>
              <a:gdLst/>
              <a:ahLst/>
              <a:cxnLst/>
              <a:rect l="l" t="t" r="r" b="b"/>
              <a:pathLst>
                <a:path w="3289" h="3140" extrusionOk="0">
                  <a:moveTo>
                    <a:pt x="1637" y="309"/>
                  </a:moveTo>
                  <a:lnTo>
                    <a:pt x="2062" y="1152"/>
                  </a:lnTo>
                  <a:lnTo>
                    <a:pt x="2998" y="1280"/>
                  </a:lnTo>
                  <a:lnTo>
                    <a:pt x="2329" y="1942"/>
                  </a:lnTo>
                  <a:lnTo>
                    <a:pt x="2496" y="2870"/>
                  </a:lnTo>
                  <a:lnTo>
                    <a:pt x="1657" y="2440"/>
                  </a:lnTo>
                  <a:lnTo>
                    <a:pt x="829" y="2887"/>
                  </a:lnTo>
                  <a:lnTo>
                    <a:pt x="829" y="2887"/>
                  </a:lnTo>
                  <a:lnTo>
                    <a:pt x="978" y="1955"/>
                  </a:lnTo>
                  <a:lnTo>
                    <a:pt x="295" y="1304"/>
                  </a:lnTo>
                  <a:lnTo>
                    <a:pt x="1227" y="1162"/>
                  </a:lnTo>
                  <a:lnTo>
                    <a:pt x="1637" y="309"/>
                  </a:lnTo>
                  <a:close/>
                  <a:moveTo>
                    <a:pt x="1633" y="1"/>
                  </a:moveTo>
                  <a:lnTo>
                    <a:pt x="1138" y="1037"/>
                  </a:lnTo>
                  <a:lnTo>
                    <a:pt x="1" y="1214"/>
                  </a:lnTo>
                  <a:lnTo>
                    <a:pt x="832" y="2007"/>
                  </a:lnTo>
                  <a:lnTo>
                    <a:pt x="649" y="3140"/>
                  </a:lnTo>
                  <a:lnTo>
                    <a:pt x="1661" y="2593"/>
                  </a:lnTo>
                  <a:lnTo>
                    <a:pt x="2679" y="3119"/>
                  </a:lnTo>
                  <a:lnTo>
                    <a:pt x="2679" y="3119"/>
                  </a:lnTo>
                  <a:lnTo>
                    <a:pt x="2475" y="1990"/>
                  </a:lnTo>
                  <a:lnTo>
                    <a:pt x="3289" y="1179"/>
                  </a:lnTo>
                  <a:lnTo>
                    <a:pt x="2153" y="1027"/>
                  </a:lnTo>
                  <a:lnTo>
                    <a:pt x="1633" y="1"/>
                  </a:lnTo>
                  <a:close/>
                </a:path>
              </a:pathLst>
            </a:custGeom>
            <a:solidFill>
              <a:srgbClr val="FFFFFF"/>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1" name="Google Shape;121;p10"/>
            <p:cNvSpPr/>
            <p:nvPr/>
          </p:nvSpPr>
          <p:spPr>
            <a:xfrm>
              <a:off x="1199440" y="281345"/>
              <a:ext cx="168660" cy="161019"/>
            </a:xfrm>
            <a:custGeom>
              <a:avLst/>
              <a:gdLst/>
              <a:ahLst/>
              <a:cxnLst/>
              <a:rect l="l" t="t" r="r" b="b"/>
              <a:pathLst>
                <a:path w="3289" h="3140" extrusionOk="0">
                  <a:moveTo>
                    <a:pt x="1637" y="309"/>
                  </a:moveTo>
                  <a:lnTo>
                    <a:pt x="2062" y="1152"/>
                  </a:lnTo>
                  <a:lnTo>
                    <a:pt x="2998" y="1280"/>
                  </a:lnTo>
                  <a:lnTo>
                    <a:pt x="2329" y="1942"/>
                  </a:lnTo>
                  <a:lnTo>
                    <a:pt x="2496" y="2870"/>
                  </a:lnTo>
                  <a:lnTo>
                    <a:pt x="1657" y="2440"/>
                  </a:lnTo>
                  <a:lnTo>
                    <a:pt x="829" y="2887"/>
                  </a:lnTo>
                  <a:lnTo>
                    <a:pt x="829" y="2887"/>
                  </a:lnTo>
                  <a:lnTo>
                    <a:pt x="978" y="1955"/>
                  </a:lnTo>
                  <a:lnTo>
                    <a:pt x="295" y="1304"/>
                  </a:lnTo>
                  <a:lnTo>
                    <a:pt x="1227" y="1162"/>
                  </a:lnTo>
                  <a:lnTo>
                    <a:pt x="1637" y="309"/>
                  </a:lnTo>
                  <a:close/>
                  <a:moveTo>
                    <a:pt x="1633" y="1"/>
                  </a:moveTo>
                  <a:lnTo>
                    <a:pt x="1138" y="1037"/>
                  </a:lnTo>
                  <a:lnTo>
                    <a:pt x="1" y="1214"/>
                  </a:lnTo>
                  <a:lnTo>
                    <a:pt x="832" y="2007"/>
                  </a:lnTo>
                  <a:lnTo>
                    <a:pt x="649" y="3140"/>
                  </a:lnTo>
                  <a:lnTo>
                    <a:pt x="1661" y="2593"/>
                  </a:lnTo>
                  <a:lnTo>
                    <a:pt x="2679" y="3119"/>
                  </a:lnTo>
                  <a:lnTo>
                    <a:pt x="2679" y="3119"/>
                  </a:lnTo>
                  <a:lnTo>
                    <a:pt x="2475" y="1990"/>
                  </a:lnTo>
                  <a:lnTo>
                    <a:pt x="3289" y="1179"/>
                  </a:lnTo>
                  <a:lnTo>
                    <a:pt x="2153" y="1027"/>
                  </a:lnTo>
                  <a:lnTo>
                    <a:pt x="1633" y="1"/>
                  </a:lnTo>
                  <a:close/>
                </a:path>
              </a:pathLst>
            </a:custGeom>
            <a:solidFill>
              <a:srgbClr val="FFFFFF"/>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2" name="Google Shape;122;p10"/>
            <p:cNvSpPr/>
            <p:nvPr/>
          </p:nvSpPr>
          <p:spPr>
            <a:xfrm>
              <a:off x="329730" y="3776930"/>
              <a:ext cx="168660" cy="161019"/>
            </a:xfrm>
            <a:custGeom>
              <a:avLst/>
              <a:gdLst/>
              <a:ahLst/>
              <a:cxnLst/>
              <a:rect l="l" t="t" r="r" b="b"/>
              <a:pathLst>
                <a:path w="3289" h="3140" extrusionOk="0">
                  <a:moveTo>
                    <a:pt x="1637" y="309"/>
                  </a:moveTo>
                  <a:lnTo>
                    <a:pt x="2062" y="1152"/>
                  </a:lnTo>
                  <a:lnTo>
                    <a:pt x="2998" y="1280"/>
                  </a:lnTo>
                  <a:lnTo>
                    <a:pt x="2329" y="1942"/>
                  </a:lnTo>
                  <a:lnTo>
                    <a:pt x="2496" y="2870"/>
                  </a:lnTo>
                  <a:lnTo>
                    <a:pt x="1657" y="2440"/>
                  </a:lnTo>
                  <a:lnTo>
                    <a:pt x="829" y="2887"/>
                  </a:lnTo>
                  <a:lnTo>
                    <a:pt x="829" y="2887"/>
                  </a:lnTo>
                  <a:lnTo>
                    <a:pt x="978" y="1955"/>
                  </a:lnTo>
                  <a:lnTo>
                    <a:pt x="295" y="1304"/>
                  </a:lnTo>
                  <a:lnTo>
                    <a:pt x="1227" y="1162"/>
                  </a:lnTo>
                  <a:lnTo>
                    <a:pt x="1637" y="309"/>
                  </a:lnTo>
                  <a:close/>
                  <a:moveTo>
                    <a:pt x="1633" y="1"/>
                  </a:moveTo>
                  <a:lnTo>
                    <a:pt x="1138" y="1037"/>
                  </a:lnTo>
                  <a:lnTo>
                    <a:pt x="1" y="1214"/>
                  </a:lnTo>
                  <a:lnTo>
                    <a:pt x="832" y="2007"/>
                  </a:lnTo>
                  <a:lnTo>
                    <a:pt x="649" y="3140"/>
                  </a:lnTo>
                  <a:lnTo>
                    <a:pt x="1661" y="2593"/>
                  </a:lnTo>
                  <a:lnTo>
                    <a:pt x="2679" y="3119"/>
                  </a:lnTo>
                  <a:lnTo>
                    <a:pt x="2679" y="3119"/>
                  </a:lnTo>
                  <a:lnTo>
                    <a:pt x="2475" y="1990"/>
                  </a:lnTo>
                  <a:lnTo>
                    <a:pt x="3289" y="1179"/>
                  </a:lnTo>
                  <a:lnTo>
                    <a:pt x="2153" y="1027"/>
                  </a:lnTo>
                  <a:lnTo>
                    <a:pt x="1633" y="1"/>
                  </a:lnTo>
                  <a:close/>
                </a:path>
              </a:pathLst>
            </a:custGeom>
            <a:solidFill>
              <a:srgbClr val="FFFFFF"/>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3" name="Google Shape;123;p10"/>
            <p:cNvSpPr/>
            <p:nvPr/>
          </p:nvSpPr>
          <p:spPr>
            <a:xfrm>
              <a:off x="7412116" y="4682797"/>
              <a:ext cx="168660" cy="161019"/>
            </a:xfrm>
            <a:custGeom>
              <a:avLst/>
              <a:gdLst/>
              <a:ahLst/>
              <a:cxnLst/>
              <a:rect l="l" t="t" r="r" b="b"/>
              <a:pathLst>
                <a:path w="3289" h="3140" extrusionOk="0">
                  <a:moveTo>
                    <a:pt x="1637" y="309"/>
                  </a:moveTo>
                  <a:lnTo>
                    <a:pt x="2062" y="1152"/>
                  </a:lnTo>
                  <a:lnTo>
                    <a:pt x="2998" y="1280"/>
                  </a:lnTo>
                  <a:lnTo>
                    <a:pt x="2329" y="1942"/>
                  </a:lnTo>
                  <a:lnTo>
                    <a:pt x="2496" y="2870"/>
                  </a:lnTo>
                  <a:lnTo>
                    <a:pt x="1657" y="2440"/>
                  </a:lnTo>
                  <a:lnTo>
                    <a:pt x="829" y="2887"/>
                  </a:lnTo>
                  <a:lnTo>
                    <a:pt x="829" y="2887"/>
                  </a:lnTo>
                  <a:lnTo>
                    <a:pt x="978" y="1955"/>
                  </a:lnTo>
                  <a:lnTo>
                    <a:pt x="295" y="1304"/>
                  </a:lnTo>
                  <a:lnTo>
                    <a:pt x="1227" y="1162"/>
                  </a:lnTo>
                  <a:lnTo>
                    <a:pt x="1637" y="309"/>
                  </a:lnTo>
                  <a:close/>
                  <a:moveTo>
                    <a:pt x="1633" y="1"/>
                  </a:moveTo>
                  <a:lnTo>
                    <a:pt x="1138" y="1037"/>
                  </a:lnTo>
                  <a:lnTo>
                    <a:pt x="1" y="1214"/>
                  </a:lnTo>
                  <a:lnTo>
                    <a:pt x="832" y="2007"/>
                  </a:lnTo>
                  <a:lnTo>
                    <a:pt x="649" y="3140"/>
                  </a:lnTo>
                  <a:lnTo>
                    <a:pt x="1661" y="2593"/>
                  </a:lnTo>
                  <a:lnTo>
                    <a:pt x="2679" y="3119"/>
                  </a:lnTo>
                  <a:lnTo>
                    <a:pt x="2679" y="3119"/>
                  </a:lnTo>
                  <a:lnTo>
                    <a:pt x="2475" y="1990"/>
                  </a:lnTo>
                  <a:lnTo>
                    <a:pt x="3289" y="1179"/>
                  </a:lnTo>
                  <a:lnTo>
                    <a:pt x="2153" y="1027"/>
                  </a:lnTo>
                  <a:lnTo>
                    <a:pt x="1633" y="1"/>
                  </a:lnTo>
                  <a:close/>
                </a:path>
              </a:pathLst>
            </a:custGeom>
            <a:solidFill>
              <a:srgbClr val="FFFFFF"/>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4" name="Google Shape;124;p10"/>
            <p:cNvSpPr/>
            <p:nvPr/>
          </p:nvSpPr>
          <p:spPr>
            <a:xfrm>
              <a:off x="8789221" y="702534"/>
              <a:ext cx="103324" cy="98651"/>
            </a:xfrm>
            <a:custGeom>
              <a:avLst/>
              <a:gdLst/>
              <a:ahLst/>
              <a:cxnLst/>
              <a:rect l="l" t="t" r="r" b="b"/>
              <a:pathLst>
                <a:path w="3289" h="3140" extrusionOk="0">
                  <a:moveTo>
                    <a:pt x="1637" y="309"/>
                  </a:moveTo>
                  <a:lnTo>
                    <a:pt x="2062" y="1152"/>
                  </a:lnTo>
                  <a:lnTo>
                    <a:pt x="2998" y="1280"/>
                  </a:lnTo>
                  <a:lnTo>
                    <a:pt x="2329" y="1942"/>
                  </a:lnTo>
                  <a:lnTo>
                    <a:pt x="2496" y="2870"/>
                  </a:lnTo>
                  <a:lnTo>
                    <a:pt x="1657" y="2440"/>
                  </a:lnTo>
                  <a:lnTo>
                    <a:pt x="829" y="2887"/>
                  </a:lnTo>
                  <a:lnTo>
                    <a:pt x="829" y="2887"/>
                  </a:lnTo>
                  <a:lnTo>
                    <a:pt x="978" y="1955"/>
                  </a:lnTo>
                  <a:lnTo>
                    <a:pt x="295" y="1304"/>
                  </a:lnTo>
                  <a:lnTo>
                    <a:pt x="1227" y="1162"/>
                  </a:lnTo>
                  <a:lnTo>
                    <a:pt x="1637" y="309"/>
                  </a:lnTo>
                  <a:close/>
                  <a:moveTo>
                    <a:pt x="1633" y="1"/>
                  </a:moveTo>
                  <a:lnTo>
                    <a:pt x="1138" y="1037"/>
                  </a:lnTo>
                  <a:lnTo>
                    <a:pt x="1" y="1214"/>
                  </a:lnTo>
                  <a:lnTo>
                    <a:pt x="832" y="2007"/>
                  </a:lnTo>
                  <a:lnTo>
                    <a:pt x="649" y="3140"/>
                  </a:lnTo>
                  <a:lnTo>
                    <a:pt x="1661" y="2593"/>
                  </a:lnTo>
                  <a:lnTo>
                    <a:pt x="2679" y="3119"/>
                  </a:lnTo>
                  <a:lnTo>
                    <a:pt x="2679" y="3119"/>
                  </a:lnTo>
                  <a:lnTo>
                    <a:pt x="2475" y="1990"/>
                  </a:lnTo>
                  <a:lnTo>
                    <a:pt x="3289" y="1179"/>
                  </a:lnTo>
                  <a:lnTo>
                    <a:pt x="2153" y="1027"/>
                  </a:lnTo>
                  <a:lnTo>
                    <a:pt x="1633" y="1"/>
                  </a:lnTo>
                  <a:close/>
                </a:path>
              </a:pathLst>
            </a:custGeom>
            <a:solidFill>
              <a:srgbClr val="FFFFFF"/>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Tree>
    <p:extLst>
      <p:ext uri="{BB962C8B-B14F-4D97-AF65-F5344CB8AC3E}">
        <p14:creationId xmlns:p14="http://schemas.microsoft.com/office/powerpoint/2010/main" val="1908441843"/>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p>
        </p:txBody>
      </p:sp>
      <p:sp>
        <p:nvSpPr>
          <p:cNvPr id="3" name="内容占位符 2"/>
          <p:cNvSpPr>
            <a:spLocks noGrp="1"/>
          </p:cNvSpPr>
          <p:nvPr>
            <p:ph idx="1"/>
          </p:nvPr>
        </p:nvSpPr>
        <p:spPr/>
        <p:txBody>
          <a:bodyPr/>
          <a:lstStyle/>
          <a:p>
            <a:pPr lvl="0"/>
            <a:r>
              <a:rPr lang="zh-CN" altLang="en-US"/>
              <a:t>单击此处编辑母版文本样式</a:t>
            </a:r>
          </a:p>
          <a:p>
            <a:pPr lvl="1"/>
            <a:r>
              <a:rPr lang="zh-CN" altLang="en-US"/>
              <a:t>二级</a:t>
            </a:r>
          </a:p>
          <a:p>
            <a:pPr lvl="2"/>
            <a:r>
              <a:rPr lang="zh-CN" altLang="en-US"/>
              <a:t>三级</a:t>
            </a:r>
          </a:p>
          <a:p>
            <a:pPr lvl="3"/>
            <a:r>
              <a:rPr lang="zh-CN" altLang="en-US"/>
              <a:t>四级</a:t>
            </a:r>
          </a:p>
          <a:p>
            <a:pPr lvl="4"/>
            <a:r>
              <a:rPr lang="zh-CN" altLang="en-US"/>
              <a:t>五级</a:t>
            </a:r>
          </a:p>
        </p:txBody>
      </p:sp>
      <p:sp>
        <p:nvSpPr>
          <p:cNvPr id="4" name="日期占位符 3"/>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B93665EA-4190-4B26-94CF-11C06665461E}" type="datetimeFigureOut">
              <a:rPr kumimoji="0" lang="zh-CN" altLang="en-US" sz="1200" b="0" i="0" u="none" strike="noStrike" kern="1200" cap="none" spc="0" normalizeH="0" baseline="0" noProof="0" smtClean="0">
                <a:ln>
                  <a:noFill/>
                </a:ln>
                <a:solidFill>
                  <a:prstClr val="black">
                    <a:tint val="75000"/>
                  </a:prstClr>
                </a:solidFill>
                <a:effectLst/>
                <a:uLnTx/>
                <a:uFillTx/>
                <a:latin typeface="思源黑体 CN Light" panose="020B0300000000000000" pitchFamily="34" charset="-122"/>
                <a:ea typeface="思源黑体 CN Light" panose="020B0300000000000000" pitchFamily="34" charset="-122"/>
                <a:cs typeface="+mn-cs"/>
              </a:rPr>
              <a:pPr marL="0" marR="0" lvl="0" indent="0" algn="l" defTabSz="914400" rtl="0" eaLnBrk="1" fontAlgn="auto" latinLnBrk="0" hangingPunct="1">
                <a:lnSpc>
                  <a:spcPct val="100000"/>
                </a:lnSpc>
                <a:spcBef>
                  <a:spcPts val="0"/>
                </a:spcBef>
                <a:spcAft>
                  <a:spcPts val="0"/>
                </a:spcAft>
                <a:buClrTx/>
                <a:buSzTx/>
                <a:buFontTx/>
                <a:buNone/>
                <a:tabLst/>
                <a:defRPr/>
              </a:pPr>
              <a:t>2022/8/7</a:t>
            </a:fld>
            <a:endParaRPr kumimoji="0" lang="zh-CN" altLang="en-US" sz="1200" b="0" i="0" u="none" strike="noStrike" kern="1200" cap="none" spc="0" normalizeH="0" baseline="0" noProof="0">
              <a:ln>
                <a:noFill/>
              </a:ln>
              <a:solidFill>
                <a:prstClr val="black">
                  <a:tint val="75000"/>
                </a:prstClr>
              </a:solidFill>
              <a:effectLst/>
              <a:uLnTx/>
              <a:uFillTx/>
              <a:latin typeface="思源黑体 CN Light" panose="020B0300000000000000" pitchFamily="34" charset="-122"/>
              <a:ea typeface="思源黑体 CN Light" panose="020B0300000000000000" pitchFamily="34" charset="-122"/>
              <a:cs typeface="+mn-cs"/>
            </a:endParaRPr>
          </a:p>
        </p:txBody>
      </p:sp>
      <p:sp>
        <p:nvSpPr>
          <p:cNvPr id="5" name="页脚占位符 4"/>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200" b="0" i="0" u="none" strike="noStrike" kern="1200" cap="none" spc="0" normalizeH="0" baseline="0" noProof="0">
              <a:ln>
                <a:noFill/>
              </a:ln>
              <a:solidFill>
                <a:prstClr val="black">
                  <a:tint val="75000"/>
                </a:prstClr>
              </a:solidFill>
              <a:effectLst/>
              <a:uLnTx/>
              <a:uFillTx/>
              <a:latin typeface="思源黑体 CN Light" panose="020B0300000000000000" pitchFamily="34" charset="-122"/>
              <a:ea typeface="思源黑体 CN Light" panose="020B0300000000000000" pitchFamily="34"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18E094B-4BC8-4851-99F7-361ECCD2878D}" type="slidenum">
              <a:rPr kumimoji="0" lang="zh-CN" altLang="en-US" sz="1200" b="0" i="0" u="none" strike="noStrike" kern="1200" cap="none" spc="0" normalizeH="0" baseline="0" noProof="0" smtClean="0">
                <a:ln>
                  <a:noFill/>
                </a:ln>
                <a:solidFill>
                  <a:prstClr val="black">
                    <a:tint val="75000"/>
                  </a:prstClr>
                </a:solidFill>
                <a:effectLst/>
                <a:uLnTx/>
                <a:uFillTx/>
                <a:latin typeface="思源黑体 CN Light" panose="020B0300000000000000" pitchFamily="34" charset="-122"/>
                <a:ea typeface="思源黑体 CN Light" panose="020B0300000000000000" pitchFamily="34" charset="-122"/>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zh-CN" altLang="en-US" sz="1200" b="0" i="0" u="none" strike="noStrike" kern="1200" cap="none" spc="0" normalizeH="0" baseline="0" noProof="0">
              <a:ln>
                <a:noFill/>
              </a:ln>
              <a:solidFill>
                <a:prstClr val="black">
                  <a:tint val="75000"/>
                </a:prstClr>
              </a:solidFill>
              <a:effectLst/>
              <a:uLnTx/>
              <a:uFillTx/>
              <a:latin typeface="思源黑体 CN Light" panose="020B0300000000000000" pitchFamily="34" charset="-122"/>
              <a:ea typeface="思源黑体 CN Light" panose="020B0300000000000000" pitchFamily="34" charset="-122"/>
              <a:cs typeface="+mn-cs"/>
            </a:endParaRPr>
          </a:p>
        </p:txBody>
      </p:sp>
    </p:spTree>
    <p:extLst>
      <p:ext uri="{BB962C8B-B14F-4D97-AF65-F5344CB8AC3E}">
        <p14:creationId xmlns:p14="http://schemas.microsoft.com/office/powerpoint/2010/main" val="597770031"/>
      </p:ext>
    </p:extLst>
  </p:cSld>
  <p:clrMapOvr>
    <a:masterClrMapping/>
  </p:clrMapOvr>
</p:sldLayout>
</file>

<file path=ppt/slideLayouts/slideLayout240.xml><?xml version="1.0" encoding="utf-8"?>
<p:sldLayout xmlns:a="http://schemas.openxmlformats.org/drawingml/2006/main" xmlns:r="http://schemas.openxmlformats.org/officeDocument/2006/relationships" xmlns:p="http://schemas.openxmlformats.org/presentationml/2006/main" matchingName="BIG TITLE 5">
  <p:cSld name="BIG TITLE 5">
    <p:bg>
      <p:bgPr>
        <a:blipFill>
          <a:blip r:embed="rId2">
            <a:alphaModFix/>
          </a:blip>
          <a:stretch>
            <a:fillRect/>
          </a:stretch>
        </a:blipFill>
        <a:effectLst/>
      </p:bgPr>
    </p:bg>
    <p:spTree>
      <p:nvGrpSpPr>
        <p:cNvPr id="1" name="Shape 159"/>
        <p:cNvGrpSpPr/>
        <p:nvPr/>
      </p:nvGrpSpPr>
      <p:grpSpPr>
        <a:xfrm>
          <a:off x="0" y="0"/>
          <a:ext cx="0" cy="0"/>
          <a:chOff x="0" y="0"/>
          <a:chExt cx="0" cy="0"/>
        </a:xfrm>
      </p:grpSpPr>
      <p:sp>
        <p:nvSpPr>
          <p:cNvPr id="160" name="Google Shape;160;p14"/>
          <p:cNvSpPr txBox="1">
            <a:spLocks noGrp="1"/>
          </p:cNvSpPr>
          <p:nvPr>
            <p:ph type="title"/>
          </p:nvPr>
        </p:nvSpPr>
        <p:spPr>
          <a:xfrm>
            <a:off x="950227" y="1244167"/>
            <a:ext cx="5389200" cy="4369600"/>
          </a:xfrm>
          <a:prstGeom prst="rect">
            <a:avLst/>
          </a:prstGeom>
        </p:spPr>
        <p:txBody>
          <a:bodyPr spcFirstLastPara="1" wrap="square" lIns="0" tIns="0" rIns="0" bIns="0" anchor="ctr" anchorCtr="0">
            <a:noAutofit/>
          </a:bodyPr>
          <a:lstStyle>
            <a:lvl1pPr lvl="0" rtl="0">
              <a:spcBef>
                <a:spcPts val="0"/>
              </a:spcBef>
              <a:spcAft>
                <a:spcPts val="0"/>
              </a:spcAft>
              <a:buNone/>
              <a:defRPr sz="6400"/>
            </a:lvl1pPr>
            <a:lvl2pPr lvl="1" rtl="0">
              <a:spcBef>
                <a:spcPts val="0"/>
              </a:spcBef>
              <a:spcAft>
                <a:spcPts val="0"/>
              </a:spcAft>
              <a:buNone/>
              <a:defRPr sz="6400"/>
            </a:lvl2pPr>
            <a:lvl3pPr lvl="2" rtl="0">
              <a:spcBef>
                <a:spcPts val="0"/>
              </a:spcBef>
              <a:spcAft>
                <a:spcPts val="0"/>
              </a:spcAft>
              <a:buNone/>
              <a:defRPr sz="6400"/>
            </a:lvl3pPr>
            <a:lvl4pPr lvl="3" rtl="0">
              <a:spcBef>
                <a:spcPts val="0"/>
              </a:spcBef>
              <a:spcAft>
                <a:spcPts val="0"/>
              </a:spcAft>
              <a:buNone/>
              <a:defRPr sz="6400"/>
            </a:lvl4pPr>
            <a:lvl5pPr lvl="4" rtl="0">
              <a:spcBef>
                <a:spcPts val="0"/>
              </a:spcBef>
              <a:spcAft>
                <a:spcPts val="0"/>
              </a:spcAft>
              <a:buNone/>
              <a:defRPr sz="6400"/>
            </a:lvl5pPr>
            <a:lvl6pPr lvl="5" rtl="0">
              <a:spcBef>
                <a:spcPts val="0"/>
              </a:spcBef>
              <a:spcAft>
                <a:spcPts val="0"/>
              </a:spcAft>
              <a:buNone/>
              <a:defRPr sz="6400"/>
            </a:lvl6pPr>
            <a:lvl7pPr lvl="6" rtl="0">
              <a:spcBef>
                <a:spcPts val="0"/>
              </a:spcBef>
              <a:spcAft>
                <a:spcPts val="0"/>
              </a:spcAft>
              <a:buNone/>
              <a:defRPr sz="6400"/>
            </a:lvl7pPr>
            <a:lvl8pPr lvl="7" rtl="0">
              <a:spcBef>
                <a:spcPts val="0"/>
              </a:spcBef>
              <a:spcAft>
                <a:spcPts val="0"/>
              </a:spcAft>
              <a:buNone/>
              <a:defRPr sz="6400"/>
            </a:lvl8pPr>
            <a:lvl9pPr lvl="8" rtl="0">
              <a:spcBef>
                <a:spcPts val="0"/>
              </a:spcBef>
              <a:spcAft>
                <a:spcPts val="0"/>
              </a:spcAft>
              <a:buNone/>
              <a:defRPr sz="6400"/>
            </a:lvl9pPr>
          </a:lstStyle>
          <a:p>
            <a:endParaRPr/>
          </a:p>
        </p:txBody>
      </p:sp>
      <p:grpSp>
        <p:nvGrpSpPr>
          <p:cNvPr id="161" name="Google Shape;161;p14"/>
          <p:cNvGrpSpPr/>
          <p:nvPr/>
        </p:nvGrpSpPr>
        <p:grpSpPr>
          <a:xfrm>
            <a:off x="439640" y="375127"/>
            <a:ext cx="11504195" cy="6214836"/>
            <a:chOff x="329730" y="281345"/>
            <a:chExt cx="8628146" cy="4661127"/>
          </a:xfrm>
        </p:grpSpPr>
        <p:sp>
          <p:nvSpPr>
            <p:cNvPr id="162" name="Google Shape;162;p14"/>
            <p:cNvSpPr/>
            <p:nvPr/>
          </p:nvSpPr>
          <p:spPr>
            <a:xfrm>
              <a:off x="1794696" y="4843821"/>
              <a:ext cx="103324" cy="98651"/>
            </a:xfrm>
            <a:custGeom>
              <a:avLst/>
              <a:gdLst/>
              <a:ahLst/>
              <a:cxnLst/>
              <a:rect l="l" t="t" r="r" b="b"/>
              <a:pathLst>
                <a:path w="3289" h="3140" extrusionOk="0">
                  <a:moveTo>
                    <a:pt x="1637" y="309"/>
                  </a:moveTo>
                  <a:lnTo>
                    <a:pt x="2062" y="1152"/>
                  </a:lnTo>
                  <a:lnTo>
                    <a:pt x="2998" y="1280"/>
                  </a:lnTo>
                  <a:lnTo>
                    <a:pt x="2329" y="1942"/>
                  </a:lnTo>
                  <a:lnTo>
                    <a:pt x="2496" y="2870"/>
                  </a:lnTo>
                  <a:lnTo>
                    <a:pt x="1657" y="2440"/>
                  </a:lnTo>
                  <a:lnTo>
                    <a:pt x="829" y="2887"/>
                  </a:lnTo>
                  <a:lnTo>
                    <a:pt x="829" y="2887"/>
                  </a:lnTo>
                  <a:lnTo>
                    <a:pt x="978" y="1955"/>
                  </a:lnTo>
                  <a:lnTo>
                    <a:pt x="295" y="1304"/>
                  </a:lnTo>
                  <a:lnTo>
                    <a:pt x="1227" y="1162"/>
                  </a:lnTo>
                  <a:lnTo>
                    <a:pt x="1637" y="309"/>
                  </a:lnTo>
                  <a:close/>
                  <a:moveTo>
                    <a:pt x="1633" y="1"/>
                  </a:moveTo>
                  <a:lnTo>
                    <a:pt x="1138" y="1037"/>
                  </a:lnTo>
                  <a:lnTo>
                    <a:pt x="1" y="1214"/>
                  </a:lnTo>
                  <a:lnTo>
                    <a:pt x="832" y="2007"/>
                  </a:lnTo>
                  <a:lnTo>
                    <a:pt x="649" y="3140"/>
                  </a:lnTo>
                  <a:lnTo>
                    <a:pt x="1661" y="2593"/>
                  </a:lnTo>
                  <a:lnTo>
                    <a:pt x="2679" y="3119"/>
                  </a:lnTo>
                  <a:lnTo>
                    <a:pt x="2679" y="3119"/>
                  </a:lnTo>
                  <a:lnTo>
                    <a:pt x="2475" y="1990"/>
                  </a:lnTo>
                  <a:lnTo>
                    <a:pt x="3289" y="1179"/>
                  </a:lnTo>
                  <a:lnTo>
                    <a:pt x="2153" y="1027"/>
                  </a:lnTo>
                  <a:lnTo>
                    <a:pt x="1633" y="1"/>
                  </a:lnTo>
                  <a:close/>
                </a:path>
              </a:pathLst>
            </a:custGeom>
            <a:solidFill>
              <a:srgbClr val="FFFFFF"/>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3" name="Google Shape;163;p14"/>
            <p:cNvSpPr/>
            <p:nvPr/>
          </p:nvSpPr>
          <p:spPr>
            <a:xfrm>
              <a:off x="1199440" y="281345"/>
              <a:ext cx="168660" cy="161019"/>
            </a:xfrm>
            <a:custGeom>
              <a:avLst/>
              <a:gdLst/>
              <a:ahLst/>
              <a:cxnLst/>
              <a:rect l="l" t="t" r="r" b="b"/>
              <a:pathLst>
                <a:path w="3289" h="3140" extrusionOk="0">
                  <a:moveTo>
                    <a:pt x="1637" y="309"/>
                  </a:moveTo>
                  <a:lnTo>
                    <a:pt x="2062" y="1152"/>
                  </a:lnTo>
                  <a:lnTo>
                    <a:pt x="2998" y="1280"/>
                  </a:lnTo>
                  <a:lnTo>
                    <a:pt x="2329" y="1942"/>
                  </a:lnTo>
                  <a:lnTo>
                    <a:pt x="2496" y="2870"/>
                  </a:lnTo>
                  <a:lnTo>
                    <a:pt x="1657" y="2440"/>
                  </a:lnTo>
                  <a:lnTo>
                    <a:pt x="829" y="2887"/>
                  </a:lnTo>
                  <a:lnTo>
                    <a:pt x="829" y="2887"/>
                  </a:lnTo>
                  <a:lnTo>
                    <a:pt x="978" y="1955"/>
                  </a:lnTo>
                  <a:lnTo>
                    <a:pt x="295" y="1304"/>
                  </a:lnTo>
                  <a:lnTo>
                    <a:pt x="1227" y="1162"/>
                  </a:lnTo>
                  <a:lnTo>
                    <a:pt x="1637" y="309"/>
                  </a:lnTo>
                  <a:close/>
                  <a:moveTo>
                    <a:pt x="1633" y="1"/>
                  </a:moveTo>
                  <a:lnTo>
                    <a:pt x="1138" y="1037"/>
                  </a:lnTo>
                  <a:lnTo>
                    <a:pt x="1" y="1214"/>
                  </a:lnTo>
                  <a:lnTo>
                    <a:pt x="832" y="2007"/>
                  </a:lnTo>
                  <a:lnTo>
                    <a:pt x="649" y="3140"/>
                  </a:lnTo>
                  <a:lnTo>
                    <a:pt x="1661" y="2593"/>
                  </a:lnTo>
                  <a:lnTo>
                    <a:pt x="2679" y="3119"/>
                  </a:lnTo>
                  <a:lnTo>
                    <a:pt x="2679" y="3119"/>
                  </a:lnTo>
                  <a:lnTo>
                    <a:pt x="2475" y="1990"/>
                  </a:lnTo>
                  <a:lnTo>
                    <a:pt x="3289" y="1179"/>
                  </a:lnTo>
                  <a:lnTo>
                    <a:pt x="2153" y="1027"/>
                  </a:lnTo>
                  <a:lnTo>
                    <a:pt x="1633" y="1"/>
                  </a:lnTo>
                  <a:close/>
                </a:path>
              </a:pathLst>
            </a:custGeom>
            <a:solidFill>
              <a:srgbClr val="FFFFFF"/>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4" name="Google Shape;164;p14"/>
            <p:cNvSpPr/>
            <p:nvPr/>
          </p:nvSpPr>
          <p:spPr>
            <a:xfrm>
              <a:off x="329730" y="3776930"/>
              <a:ext cx="168660" cy="161019"/>
            </a:xfrm>
            <a:custGeom>
              <a:avLst/>
              <a:gdLst/>
              <a:ahLst/>
              <a:cxnLst/>
              <a:rect l="l" t="t" r="r" b="b"/>
              <a:pathLst>
                <a:path w="3289" h="3140" extrusionOk="0">
                  <a:moveTo>
                    <a:pt x="1637" y="309"/>
                  </a:moveTo>
                  <a:lnTo>
                    <a:pt x="2062" y="1152"/>
                  </a:lnTo>
                  <a:lnTo>
                    <a:pt x="2998" y="1280"/>
                  </a:lnTo>
                  <a:lnTo>
                    <a:pt x="2329" y="1942"/>
                  </a:lnTo>
                  <a:lnTo>
                    <a:pt x="2496" y="2870"/>
                  </a:lnTo>
                  <a:lnTo>
                    <a:pt x="1657" y="2440"/>
                  </a:lnTo>
                  <a:lnTo>
                    <a:pt x="829" y="2887"/>
                  </a:lnTo>
                  <a:lnTo>
                    <a:pt x="829" y="2887"/>
                  </a:lnTo>
                  <a:lnTo>
                    <a:pt x="978" y="1955"/>
                  </a:lnTo>
                  <a:lnTo>
                    <a:pt x="295" y="1304"/>
                  </a:lnTo>
                  <a:lnTo>
                    <a:pt x="1227" y="1162"/>
                  </a:lnTo>
                  <a:lnTo>
                    <a:pt x="1637" y="309"/>
                  </a:lnTo>
                  <a:close/>
                  <a:moveTo>
                    <a:pt x="1633" y="1"/>
                  </a:moveTo>
                  <a:lnTo>
                    <a:pt x="1138" y="1037"/>
                  </a:lnTo>
                  <a:lnTo>
                    <a:pt x="1" y="1214"/>
                  </a:lnTo>
                  <a:lnTo>
                    <a:pt x="832" y="2007"/>
                  </a:lnTo>
                  <a:lnTo>
                    <a:pt x="649" y="3140"/>
                  </a:lnTo>
                  <a:lnTo>
                    <a:pt x="1661" y="2593"/>
                  </a:lnTo>
                  <a:lnTo>
                    <a:pt x="2679" y="3119"/>
                  </a:lnTo>
                  <a:lnTo>
                    <a:pt x="2679" y="3119"/>
                  </a:lnTo>
                  <a:lnTo>
                    <a:pt x="2475" y="1990"/>
                  </a:lnTo>
                  <a:lnTo>
                    <a:pt x="3289" y="1179"/>
                  </a:lnTo>
                  <a:lnTo>
                    <a:pt x="2153" y="1027"/>
                  </a:lnTo>
                  <a:lnTo>
                    <a:pt x="1633" y="1"/>
                  </a:lnTo>
                  <a:close/>
                </a:path>
              </a:pathLst>
            </a:custGeom>
            <a:solidFill>
              <a:srgbClr val="FFFFFF"/>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5" name="Google Shape;165;p14"/>
            <p:cNvSpPr/>
            <p:nvPr/>
          </p:nvSpPr>
          <p:spPr>
            <a:xfrm>
              <a:off x="8789216" y="2959547"/>
              <a:ext cx="168660" cy="161019"/>
            </a:xfrm>
            <a:custGeom>
              <a:avLst/>
              <a:gdLst/>
              <a:ahLst/>
              <a:cxnLst/>
              <a:rect l="l" t="t" r="r" b="b"/>
              <a:pathLst>
                <a:path w="3289" h="3140" extrusionOk="0">
                  <a:moveTo>
                    <a:pt x="1637" y="309"/>
                  </a:moveTo>
                  <a:lnTo>
                    <a:pt x="2062" y="1152"/>
                  </a:lnTo>
                  <a:lnTo>
                    <a:pt x="2998" y="1280"/>
                  </a:lnTo>
                  <a:lnTo>
                    <a:pt x="2329" y="1942"/>
                  </a:lnTo>
                  <a:lnTo>
                    <a:pt x="2496" y="2870"/>
                  </a:lnTo>
                  <a:lnTo>
                    <a:pt x="1657" y="2440"/>
                  </a:lnTo>
                  <a:lnTo>
                    <a:pt x="829" y="2887"/>
                  </a:lnTo>
                  <a:lnTo>
                    <a:pt x="829" y="2887"/>
                  </a:lnTo>
                  <a:lnTo>
                    <a:pt x="978" y="1955"/>
                  </a:lnTo>
                  <a:lnTo>
                    <a:pt x="295" y="1304"/>
                  </a:lnTo>
                  <a:lnTo>
                    <a:pt x="1227" y="1162"/>
                  </a:lnTo>
                  <a:lnTo>
                    <a:pt x="1637" y="309"/>
                  </a:lnTo>
                  <a:close/>
                  <a:moveTo>
                    <a:pt x="1633" y="1"/>
                  </a:moveTo>
                  <a:lnTo>
                    <a:pt x="1138" y="1037"/>
                  </a:lnTo>
                  <a:lnTo>
                    <a:pt x="1" y="1214"/>
                  </a:lnTo>
                  <a:lnTo>
                    <a:pt x="832" y="2007"/>
                  </a:lnTo>
                  <a:lnTo>
                    <a:pt x="649" y="3140"/>
                  </a:lnTo>
                  <a:lnTo>
                    <a:pt x="1661" y="2593"/>
                  </a:lnTo>
                  <a:lnTo>
                    <a:pt x="2679" y="3119"/>
                  </a:lnTo>
                  <a:lnTo>
                    <a:pt x="2679" y="3119"/>
                  </a:lnTo>
                  <a:lnTo>
                    <a:pt x="2475" y="1990"/>
                  </a:lnTo>
                  <a:lnTo>
                    <a:pt x="3289" y="1179"/>
                  </a:lnTo>
                  <a:lnTo>
                    <a:pt x="2153" y="1027"/>
                  </a:lnTo>
                  <a:lnTo>
                    <a:pt x="1633" y="1"/>
                  </a:lnTo>
                  <a:close/>
                </a:path>
              </a:pathLst>
            </a:custGeom>
            <a:solidFill>
              <a:srgbClr val="FFFFFF"/>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6" name="Google Shape;166;p14"/>
            <p:cNvSpPr/>
            <p:nvPr/>
          </p:nvSpPr>
          <p:spPr>
            <a:xfrm>
              <a:off x="7412116" y="4682797"/>
              <a:ext cx="168660" cy="161019"/>
            </a:xfrm>
            <a:custGeom>
              <a:avLst/>
              <a:gdLst/>
              <a:ahLst/>
              <a:cxnLst/>
              <a:rect l="l" t="t" r="r" b="b"/>
              <a:pathLst>
                <a:path w="3289" h="3140" extrusionOk="0">
                  <a:moveTo>
                    <a:pt x="1637" y="309"/>
                  </a:moveTo>
                  <a:lnTo>
                    <a:pt x="2062" y="1152"/>
                  </a:lnTo>
                  <a:lnTo>
                    <a:pt x="2998" y="1280"/>
                  </a:lnTo>
                  <a:lnTo>
                    <a:pt x="2329" y="1942"/>
                  </a:lnTo>
                  <a:lnTo>
                    <a:pt x="2496" y="2870"/>
                  </a:lnTo>
                  <a:lnTo>
                    <a:pt x="1657" y="2440"/>
                  </a:lnTo>
                  <a:lnTo>
                    <a:pt x="829" y="2887"/>
                  </a:lnTo>
                  <a:lnTo>
                    <a:pt x="829" y="2887"/>
                  </a:lnTo>
                  <a:lnTo>
                    <a:pt x="978" y="1955"/>
                  </a:lnTo>
                  <a:lnTo>
                    <a:pt x="295" y="1304"/>
                  </a:lnTo>
                  <a:lnTo>
                    <a:pt x="1227" y="1162"/>
                  </a:lnTo>
                  <a:lnTo>
                    <a:pt x="1637" y="309"/>
                  </a:lnTo>
                  <a:close/>
                  <a:moveTo>
                    <a:pt x="1633" y="1"/>
                  </a:moveTo>
                  <a:lnTo>
                    <a:pt x="1138" y="1037"/>
                  </a:lnTo>
                  <a:lnTo>
                    <a:pt x="1" y="1214"/>
                  </a:lnTo>
                  <a:lnTo>
                    <a:pt x="832" y="2007"/>
                  </a:lnTo>
                  <a:lnTo>
                    <a:pt x="649" y="3140"/>
                  </a:lnTo>
                  <a:lnTo>
                    <a:pt x="1661" y="2593"/>
                  </a:lnTo>
                  <a:lnTo>
                    <a:pt x="2679" y="3119"/>
                  </a:lnTo>
                  <a:lnTo>
                    <a:pt x="2679" y="3119"/>
                  </a:lnTo>
                  <a:lnTo>
                    <a:pt x="2475" y="1990"/>
                  </a:lnTo>
                  <a:lnTo>
                    <a:pt x="3289" y="1179"/>
                  </a:lnTo>
                  <a:lnTo>
                    <a:pt x="2153" y="1027"/>
                  </a:lnTo>
                  <a:lnTo>
                    <a:pt x="1633" y="1"/>
                  </a:lnTo>
                  <a:close/>
                </a:path>
              </a:pathLst>
            </a:custGeom>
            <a:solidFill>
              <a:srgbClr val="FFFFFF"/>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7" name="Google Shape;167;p14"/>
            <p:cNvSpPr/>
            <p:nvPr/>
          </p:nvSpPr>
          <p:spPr>
            <a:xfrm>
              <a:off x="8789221" y="702534"/>
              <a:ext cx="103324" cy="98651"/>
            </a:xfrm>
            <a:custGeom>
              <a:avLst/>
              <a:gdLst/>
              <a:ahLst/>
              <a:cxnLst/>
              <a:rect l="l" t="t" r="r" b="b"/>
              <a:pathLst>
                <a:path w="3289" h="3140" extrusionOk="0">
                  <a:moveTo>
                    <a:pt x="1637" y="309"/>
                  </a:moveTo>
                  <a:lnTo>
                    <a:pt x="2062" y="1152"/>
                  </a:lnTo>
                  <a:lnTo>
                    <a:pt x="2998" y="1280"/>
                  </a:lnTo>
                  <a:lnTo>
                    <a:pt x="2329" y="1942"/>
                  </a:lnTo>
                  <a:lnTo>
                    <a:pt x="2496" y="2870"/>
                  </a:lnTo>
                  <a:lnTo>
                    <a:pt x="1657" y="2440"/>
                  </a:lnTo>
                  <a:lnTo>
                    <a:pt x="829" y="2887"/>
                  </a:lnTo>
                  <a:lnTo>
                    <a:pt x="829" y="2887"/>
                  </a:lnTo>
                  <a:lnTo>
                    <a:pt x="978" y="1955"/>
                  </a:lnTo>
                  <a:lnTo>
                    <a:pt x="295" y="1304"/>
                  </a:lnTo>
                  <a:lnTo>
                    <a:pt x="1227" y="1162"/>
                  </a:lnTo>
                  <a:lnTo>
                    <a:pt x="1637" y="309"/>
                  </a:lnTo>
                  <a:close/>
                  <a:moveTo>
                    <a:pt x="1633" y="1"/>
                  </a:moveTo>
                  <a:lnTo>
                    <a:pt x="1138" y="1037"/>
                  </a:lnTo>
                  <a:lnTo>
                    <a:pt x="1" y="1214"/>
                  </a:lnTo>
                  <a:lnTo>
                    <a:pt x="832" y="2007"/>
                  </a:lnTo>
                  <a:lnTo>
                    <a:pt x="649" y="3140"/>
                  </a:lnTo>
                  <a:lnTo>
                    <a:pt x="1661" y="2593"/>
                  </a:lnTo>
                  <a:lnTo>
                    <a:pt x="2679" y="3119"/>
                  </a:lnTo>
                  <a:lnTo>
                    <a:pt x="2679" y="3119"/>
                  </a:lnTo>
                  <a:lnTo>
                    <a:pt x="2475" y="1990"/>
                  </a:lnTo>
                  <a:lnTo>
                    <a:pt x="3289" y="1179"/>
                  </a:lnTo>
                  <a:lnTo>
                    <a:pt x="2153" y="1027"/>
                  </a:lnTo>
                  <a:lnTo>
                    <a:pt x="1633" y="1"/>
                  </a:lnTo>
                  <a:close/>
                </a:path>
              </a:pathLst>
            </a:custGeom>
            <a:solidFill>
              <a:srgbClr val="FFFFFF"/>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Tree>
    <p:extLst>
      <p:ext uri="{BB962C8B-B14F-4D97-AF65-F5344CB8AC3E}">
        <p14:creationId xmlns:p14="http://schemas.microsoft.com/office/powerpoint/2010/main" val="3804823877"/>
      </p:ext>
    </p:extLst>
  </p:cSld>
  <p:clrMapOvr>
    <a:masterClrMapping/>
  </p:clrMapOvr>
</p:sldLayout>
</file>

<file path=ppt/slideLayouts/slideLayout241.xml><?xml version="1.0" encoding="utf-8"?>
<p:sldLayout xmlns:a="http://schemas.openxmlformats.org/drawingml/2006/main" xmlns:r="http://schemas.openxmlformats.org/officeDocument/2006/relationships" xmlns:p="http://schemas.openxmlformats.org/presentationml/2006/main" matchingName="TITLE DESIGN">
  <p:cSld name="TITLE DESIGN">
    <p:bg>
      <p:bgPr>
        <a:blipFill>
          <a:blip r:embed="rId2">
            <a:alphaModFix/>
          </a:blip>
          <a:stretch>
            <a:fillRect/>
          </a:stretch>
        </a:blipFill>
        <a:effectLst/>
      </p:bgPr>
    </p:bg>
    <p:spTree>
      <p:nvGrpSpPr>
        <p:cNvPr id="1" name="Shape 168"/>
        <p:cNvGrpSpPr/>
        <p:nvPr/>
      </p:nvGrpSpPr>
      <p:grpSpPr>
        <a:xfrm>
          <a:off x="0" y="0"/>
          <a:ext cx="0" cy="0"/>
          <a:chOff x="0" y="0"/>
          <a:chExt cx="0" cy="0"/>
        </a:xfrm>
      </p:grpSpPr>
      <p:sp>
        <p:nvSpPr>
          <p:cNvPr id="169" name="Google Shape;169;p15"/>
          <p:cNvSpPr txBox="1">
            <a:spLocks noGrp="1"/>
          </p:cNvSpPr>
          <p:nvPr>
            <p:ph type="title"/>
          </p:nvPr>
        </p:nvSpPr>
        <p:spPr>
          <a:xfrm>
            <a:off x="2319800" y="713300"/>
            <a:ext cx="7552400" cy="708000"/>
          </a:xfrm>
          <a:prstGeom prst="rect">
            <a:avLst/>
          </a:prstGeom>
          <a:noFill/>
          <a:ln>
            <a:noFill/>
          </a:ln>
        </p:spPr>
        <p:txBody>
          <a:bodyPr spcFirstLastPara="1" wrap="square" lIns="0" tIns="0" rIns="0" bIns="0" anchor="t" anchorCtr="0">
            <a:noAutofit/>
          </a:bodyPr>
          <a:lstStyle>
            <a:lvl1pPr lvl="0" algn="ctr" rtl="0">
              <a:spcBef>
                <a:spcPts val="0"/>
              </a:spcBef>
              <a:spcAft>
                <a:spcPts val="0"/>
              </a:spcAft>
              <a:buSzPts val="1800"/>
              <a:buNone/>
              <a:defRPr sz="3200" i="0"/>
            </a:lvl1pPr>
            <a:lvl2pPr lvl="1" algn="ctr" rtl="0">
              <a:spcBef>
                <a:spcPts val="0"/>
              </a:spcBef>
              <a:spcAft>
                <a:spcPts val="0"/>
              </a:spcAft>
              <a:buClr>
                <a:schemeClr val="accent1"/>
              </a:buClr>
              <a:buSzPts val="1800"/>
              <a:buNone/>
              <a:defRPr sz="2400">
                <a:solidFill>
                  <a:schemeClr val="accent1"/>
                </a:solidFill>
              </a:defRPr>
            </a:lvl2pPr>
            <a:lvl3pPr lvl="2" algn="ctr" rtl="0">
              <a:spcBef>
                <a:spcPts val="0"/>
              </a:spcBef>
              <a:spcAft>
                <a:spcPts val="0"/>
              </a:spcAft>
              <a:buClr>
                <a:schemeClr val="accent1"/>
              </a:buClr>
              <a:buSzPts val="1800"/>
              <a:buNone/>
              <a:defRPr sz="2400">
                <a:solidFill>
                  <a:schemeClr val="accent1"/>
                </a:solidFill>
              </a:defRPr>
            </a:lvl3pPr>
            <a:lvl4pPr lvl="3" algn="ctr" rtl="0">
              <a:spcBef>
                <a:spcPts val="0"/>
              </a:spcBef>
              <a:spcAft>
                <a:spcPts val="0"/>
              </a:spcAft>
              <a:buClr>
                <a:schemeClr val="accent1"/>
              </a:buClr>
              <a:buSzPts val="1800"/>
              <a:buNone/>
              <a:defRPr sz="2400">
                <a:solidFill>
                  <a:schemeClr val="accent1"/>
                </a:solidFill>
              </a:defRPr>
            </a:lvl4pPr>
            <a:lvl5pPr lvl="4" algn="ctr" rtl="0">
              <a:spcBef>
                <a:spcPts val="0"/>
              </a:spcBef>
              <a:spcAft>
                <a:spcPts val="0"/>
              </a:spcAft>
              <a:buClr>
                <a:schemeClr val="accent1"/>
              </a:buClr>
              <a:buSzPts val="1800"/>
              <a:buNone/>
              <a:defRPr sz="2400">
                <a:solidFill>
                  <a:schemeClr val="accent1"/>
                </a:solidFill>
              </a:defRPr>
            </a:lvl5pPr>
            <a:lvl6pPr lvl="5" algn="ctr" rtl="0">
              <a:spcBef>
                <a:spcPts val="0"/>
              </a:spcBef>
              <a:spcAft>
                <a:spcPts val="0"/>
              </a:spcAft>
              <a:buClr>
                <a:schemeClr val="accent1"/>
              </a:buClr>
              <a:buSzPts val="1800"/>
              <a:buNone/>
              <a:defRPr sz="2400">
                <a:solidFill>
                  <a:schemeClr val="accent1"/>
                </a:solidFill>
              </a:defRPr>
            </a:lvl6pPr>
            <a:lvl7pPr lvl="6" algn="ctr" rtl="0">
              <a:spcBef>
                <a:spcPts val="0"/>
              </a:spcBef>
              <a:spcAft>
                <a:spcPts val="0"/>
              </a:spcAft>
              <a:buClr>
                <a:schemeClr val="accent1"/>
              </a:buClr>
              <a:buSzPts val="1800"/>
              <a:buNone/>
              <a:defRPr sz="2400">
                <a:solidFill>
                  <a:schemeClr val="accent1"/>
                </a:solidFill>
              </a:defRPr>
            </a:lvl7pPr>
            <a:lvl8pPr lvl="7" algn="ctr" rtl="0">
              <a:spcBef>
                <a:spcPts val="0"/>
              </a:spcBef>
              <a:spcAft>
                <a:spcPts val="0"/>
              </a:spcAft>
              <a:buClr>
                <a:schemeClr val="accent1"/>
              </a:buClr>
              <a:buSzPts val="1800"/>
              <a:buNone/>
              <a:defRPr sz="2400">
                <a:solidFill>
                  <a:schemeClr val="accent1"/>
                </a:solidFill>
              </a:defRPr>
            </a:lvl8pPr>
            <a:lvl9pPr lvl="8" algn="ctr" rtl="0">
              <a:spcBef>
                <a:spcPts val="0"/>
              </a:spcBef>
              <a:spcAft>
                <a:spcPts val="0"/>
              </a:spcAft>
              <a:buClr>
                <a:schemeClr val="accent1"/>
              </a:buClr>
              <a:buSzPts val="1800"/>
              <a:buNone/>
              <a:defRPr sz="2400">
                <a:solidFill>
                  <a:schemeClr val="accent1"/>
                </a:solidFill>
              </a:defRPr>
            </a:lvl9pPr>
          </a:lstStyle>
          <a:p>
            <a:endParaRPr/>
          </a:p>
        </p:txBody>
      </p:sp>
      <p:grpSp>
        <p:nvGrpSpPr>
          <p:cNvPr id="170" name="Google Shape;170;p15"/>
          <p:cNvGrpSpPr/>
          <p:nvPr/>
        </p:nvGrpSpPr>
        <p:grpSpPr>
          <a:xfrm>
            <a:off x="439640" y="375127"/>
            <a:ext cx="11504195" cy="6214836"/>
            <a:chOff x="329730" y="281345"/>
            <a:chExt cx="8628146" cy="4661127"/>
          </a:xfrm>
        </p:grpSpPr>
        <p:sp>
          <p:nvSpPr>
            <p:cNvPr id="171" name="Google Shape;171;p15"/>
            <p:cNvSpPr/>
            <p:nvPr/>
          </p:nvSpPr>
          <p:spPr>
            <a:xfrm>
              <a:off x="1794696" y="4843821"/>
              <a:ext cx="103324" cy="98651"/>
            </a:xfrm>
            <a:custGeom>
              <a:avLst/>
              <a:gdLst/>
              <a:ahLst/>
              <a:cxnLst/>
              <a:rect l="l" t="t" r="r" b="b"/>
              <a:pathLst>
                <a:path w="3289" h="3140" extrusionOk="0">
                  <a:moveTo>
                    <a:pt x="1637" y="309"/>
                  </a:moveTo>
                  <a:lnTo>
                    <a:pt x="2062" y="1152"/>
                  </a:lnTo>
                  <a:lnTo>
                    <a:pt x="2998" y="1280"/>
                  </a:lnTo>
                  <a:lnTo>
                    <a:pt x="2329" y="1942"/>
                  </a:lnTo>
                  <a:lnTo>
                    <a:pt x="2496" y="2870"/>
                  </a:lnTo>
                  <a:lnTo>
                    <a:pt x="1657" y="2440"/>
                  </a:lnTo>
                  <a:lnTo>
                    <a:pt x="829" y="2887"/>
                  </a:lnTo>
                  <a:lnTo>
                    <a:pt x="829" y="2887"/>
                  </a:lnTo>
                  <a:lnTo>
                    <a:pt x="978" y="1955"/>
                  </a:lnTo>
                  <a:lnTo>
                    <a:pt x="295" y="1304"/>
                  </a:lnTo>
                  <a:lnTo>
                    <a:pt x="1227" y="1162"/>
                  </a:lnTo>
                  <a:lnTo>
                    <a:pt x="1637" y="309"/>
                  </a:lnTo>
                  <a:close/>
                  <a:moveTo>
                    <a:pt x="1633" y="1"/>
                  </a:moveTo>
                  <a:lnTo>
                    <a:pt x="1138" y="1037"/>
                  </a:lnTo>
                  <a:lnTo>
                    <a:pt x="1" y="1214"/>
                  </a:lnTo>
                  <a:lnTo>
                    <a:pt x="832" y="2007"/>
                  </a:lnTo>
                  <a:lnTo>
                    <a:pt x="649" y="3140"/>
                  </a:lnTo>
                  <a:lnTo>
                    <a:pt x="1661" y="2593"/>
                  </a:lnTo>
                  <a:lnTo>
                    <a:pt x="2679" y="3119"/>
                  </a:lnTo>
                  <a:lnTo>
                    <a:pt x="2679" y="3119"/>
                  </a:lnTo>
                  <a:lnTo>
                    <a:pt x="2475" y="1990"/>
                  </a:lnTo>
                  <a:lnTo>
                    <a:pt x="3289" y="1179"/>
                  </a:lnTo>
                  <a:lnTo>
                    <a:pt x="2153" y="1027"/>
                  </a:lnTo>
                  <a:lnTo>
                    <a:pt x="1633" y="1"/>
                  </a:lnTo>
                  <a:close/>
                </a:path>
              </a:pathLst>
            </a:custGeom>
            <a:solidFill>
              <a:srgbClr val="FFFFFF"/>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2" name="Google Shape;172;p15"/>
            <p:cNvSpPr/>
            <p:nvPr/>
          </p:nvSpPr>
          <p:spPr>
            <a:xfrm>
              <a:off x="1199440" y="281345"/>
              <a:ext cx="168660" cy="161019"/>
            </a:xfrm>
            <a:custGeom>
              <a:avLst/>
              <a:gdLst/>
              <a:ahLst/>
              <a:cxnLst/>
              <a:rect l="l" t="t" r="r" b="b"/>
              <a:pathLst>
                <a:path w="3289" h="3140" extrusionOk="0">
                  <a:moveTo>
                    <a:pt x="1637" y="309"/>
                  </a:moveTo>
                  <a:lnTo>
                    <a:pt x="2062" y="1152"/>
                  </a:lnTo>
                  <a:lnTo>
                    <a:pt x="2998" y="1280"/>
                  </a:lnTo>
                  <a:lnTo>
                    <a:pt x="2329" y="1942"/>
                  </a:lnTo>
                  <a:lnTo>
                    <a:pt x="2496" y="2870"/>
                  </a:lnTo>
                  <a:lnTo>
                    <a:pt x="1657" y="2440"/>
                  </a:lnTo>
                  <a:lnTo>
                    <a:pt x="829" y="2887"/>
                  </a:lnTo>
                  <a:lnTo>
                    <a:pt x="829" y="2887"/>
                  </a:lnTo>
                  <a:lnTo>
                    <a:pt x="978" y="1955"/>
                  </a:lnTo>
                  <a:lnTo>
                    <a:pt x="295" y="1304"/>
                  </a:lnTo>
                  <a:lnTo>
                    <a:pt x="1227" y="1162"/>
                  </a:lnTo>
                  <a:lnTo>
                    <a:pt x="1637" y="309"/>
                  </a:lnTo>
                  <a:close/>
                  <a:moveTo>
                    <a:pt x="1633" y="1"/>
                  </a:moveTo>
                  <a:lnTo>
                    <a:pt x="1138" y="1037"/>
                  </a:lnTo>
                  <a:lnTo>
                    <a:pt x="1" y="1214"/>
                  </a:lnTo>
                  <a:lnTo>
                    <a:pt x="832" y="2007"/>
                  </a:lnTo>
                  <a:lnTo>
                    <a:pt x="649" y="3140"/>
                  </a:lnTo>
                  <a:lnTo>
                    <a:pt x="1661" y="2593"/>
                  </a:lnTo>
                  <a:lnTo>
                    <a:pt x="2679" y="3119"/>
                  </a:lnTo>
                  <a:lnTo>
                    <a:pt x="2679" y="3119"/>
                  </a:lnTo>
                  <a:lnTo>
                    <a:pt x="2475" y="1990"/>
                  </a:lnTo>
                  <a:lnTo>
                    <a:pt x="3289" y="1179"/>
                  </a:lnTo>
                  <a:lnTo>
                    <a:pt x="2153" y="1027"/>
                  </a:lnTo>
                  <a:lnTo>
                    <a:pt x="1633" y="1"/>
                  </a:lnTo>
                  <a:close/>
                </a:path>
              </a:pathLst>
            </a:custGeom>
            <a:solidFill>
              <a:srgbClr val="FFFFFF"/>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3" name="Google Shape;173;p15"/>
            <p:cNvSpPr/>
            <p:nvPr/>
          </p:nvSpPr>
          <p:spPr>
            <a:xfrm>
              <a:off x="329730" y="3776930"/>
              <a:ext cx="168660" cy="161019"/>
            </a:xfrm>
            <a:custGeom>
              <a:avLst/>
              <a:gdLst/>
              <a:ahLst/>
              <a:cxnLst/>
              <a:rect l="l" t="t" r="r" b="b"/>
              <a:pathLst>
                <a:path w="3289" h="3140" extrusionOk="0">
                  <a:moveTo>
                    <a:pt x="1637" y="309"/>
                  </a:moveTo>
                  <a:lnTo>
                    <a:pt x="2062" y="1152"/>
                  </a:lnTo>
                  <a:lnTo>
                    <a:pt x="2998" y="1280"/>
                  </a:lnTo>
                  <a:lnTo>
                    <a:pt x="2329" y="1942"/>
                  </a:lnTo>
                  <a:lnTo>
                    <a:pt x="2496" y="2870"/>
                  </a:lnTo>
                  <a:lnTo>
                    <a:pt x="1657" y="2440"/>
                  </a:lnTo>
                  <a:lnTo>
                    <a:pt x="829" y="2887"/>
                  </a:lnTo>
                  <a:lnTo>
                    <a:pt x="829" y="2887"/>
                  </a:lnTo>
                  <a:lnTo>
                    <a:pt x="978" y="1955"/>
                  </a:lnTo>
                  <a:lnTo>
                    <a:pt x="295" y="1304"/>
                  </a:lnTo>
                  <a:lnTo>
                    <a:pt x="1227" y="1162"/>
                  </a:lnTo>
                  <a:lnTo>
                    <a:pt x="1637" y="309"/>
                  </a:lnTo>
                  <a:close/>
                  <a:moveTo>
                    <a:pt x="1633" y="1"/>
                  </a:moveTo>
                  <a:lnTo>
                    <a:pt x="1138" y="1037"/>
                  </a:lnTo>
                  <a:lnTo>
                    <a:pt x="1" y="1214"/>
                  </a:lnTo>
                  <a:lnTo>
                    <a:pt x="832" y="2007"/>
                  </a:lnTo>
                  <a:lnTo>
                    <a:pt x="649" y="3140"/>
                  </a:lnTo>
                  <a:lnTo>
                    <a:pt x="1661" y="2593"/>
                  </a:lnTo>
                  <a:lnTo>
                    <a:pt x="2679" y="3119"/>
                  </a:lnTo>
                  <a:lnTo>
                    <a:pt x="2679" y="3119"/>
                  </a:lnTo>
                  <a:lnTo>
                    <a:pt x="2475" y="1990"/>
                  </a:lnTo>
                  <a:lnTo>
                    <a:pt x="3289" y="1179"/>
                  </a:lnTo>
                  <a:lnTo>
                    <a:pt x="2153" y="1027"/>
                  </a:lnTo>
                  <a:lnTo>
                    <a:pt x="1633" y="1"/>
                  </a:lnTo>
                  <a:close/>
                </a:path>
              </a:pathLst>
            </a:custGeom>
            <a:solidFill>
              <a:srgbClr val="FFFFFF"/>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4" name="Google Shape;174;p15"/>
            <p:cNvSpPr/>
            <p:nvPr/>
          </p:nvSpPr>
          <p:spPr>
            <a:xfrm>
              <a:off x="8789216" y="2959547"/>
              <a:ext cx="168660" cy="161019"/>
            </a:xfrm>
            <a:custGeom>
              <a:avLst/>
              <a:gdLst/>
              <a:ahLst/>
              <a:cxnLst/>
              <a:rect l="l" t="t" r="r" b="b"/>
              <a:pathLst>
                <a:path w="3289" h="3140" extrusionOk="0">
                  <a:moveTo>
                    <a:pt x="1637" y="309"/>
                  </a:moveTo>
                  <a:lnTo>
                    <a:pt x="2062" y="1152"/>
                  </a:lnTo>
                  <a:lnTo>
                    <a:pt x="2998" y="1280"/>
                  </a:lnTo>
                  <a:lnTo>
                    <a:pt x="2329" y="1942"/>
                  </a:lnTo>
                  <a:lnTo>
                    <a:pt x="2496" y="2870"/>
                  </a:lnTo>
                  <a:lnTo>
                    <a:pt x="1657" y="2440"/>
                  </a:lnTo>
                  <a:lnTo>
                    <a:pt x="829" y="2887"/>
                  </a:lnTo>
                  <a:lnTo>
                    <a:pt x="829" y="2887"/>
                  </a:lnTo>
                  <a:lnTo>
                    <a:pt x="978" y="1955"/>
                  </a:lnTo>
                  <a:lnTo>
                    <a:pt x="295" y="1304"/>
                  </a:lnTo>
                  <a:lnTo>
                    <a:pt x="1227" y="1162"/>
                  </a:lnTo>
                  <a:lnTo>
                    <a:pt x="1637" y="309"/>
                  </a:lnTo>
                  <a:close/>
                  <a:moveTo>
                    <a:pt x="1633" y="1"/>
                  </a:moveTo>
                  <a:lnTo>
                    <a:pt x="1138" y="1037"/>
                  </a:lnTo>
                  <a:lnTo>
                    <a:pt x="1" y="1214"/>
                  </a:lnTo>
                  <a:lnTo>
                    <a:pt x="832" y="2007"/>
                  </a:lnTo>
                  <a:lnTo>
                    <a:pt x="649" y="3140"/>
                  </a:lnTo>
                  <a:lnTo>
                    <a:pt x="1661" y="2593"/>
                  </a:lnTo>
                  <a:lnTo>
                    <a:pt x="2679" y="3119"/>
                  </a:lnTo>
                  <a:lnTo>
                    <a:pt x="2679" y="3119"/>
                  </a:lnTo>
                  <a:lnTo>
                    <a:pt x="2475" y="1990"/>
                  </a:lnTo>
                  <a:lnTo>
                    <a:pt x="3289" y="1179"/>
                  </a:lnTo>
                  <a:lnTo>
                    <a:pt x="2153" y="1027"/>
                  </a:lnTo>
                  <a:lnTo>
                    <a:pt x="1633" y="1"/>
                  </a:lnTo>
                  <a:close/>
                </a:path>
              </a:pathLst>
            </a:custGeom>
            <a:solidFill>
              <a:srgbClr val="FFFFFF"/>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5" name="Google Shape;175;p15"/>
            <p:cNvSpPr/>
            <p:nvPr/>
          </p:nvSpPr>
          <p:spPr>
            <a:xfrm>
              <a:off x="7412116" y="4682797"/>
              <a:ext cx="168660" cy="161019"/>
            </a:xfrm>
            <a:custGeom>
              <a:avLst/>
              <a:gdLst/>
              <a:ahLst/>
              <a:cxnLst/>
              <a:rect l="l" t="t" r="r" b="b"/>
              <a:pathLst>
                <a:path w="3289" h="3140" extrusionOk="0">
                  <a:moveTo>
                    <a:pt x="1637" y="309"/>
                  </a:moveTo>
                  <a:lnTo>
                    <a:pt x="2062" y="1152"/>
                  </a:lnTo>
                  <a:lnTo>
                    <a:pt x="2998" y="1280"/>
                  </a:lnTo>
                  <a:lnTo>
                    <a:pt x="2329" y="1942"/>
                  </a:lnTo>
                  <a:lnTo>
                    <a:pt x="2496" y="2870"/>
                  </a:lnTo>
                  <a:lnTo>
                    <a:pt x="1657" y="2440"/>
                  </a:lnTo>
                  <a:lnTo>
                    <a:pt x="829" y="2887"/>
                  </a:lnTo>
                  <a:lnTo>
                    <a:pt x="829" y="2887"/>
                  </a:lnTo>
                  <a:lnTo>
                    <a:pt x="978" y="1955"/>
                  </a:lnTo>
                  <a:lnTo>
                    <a:pt x="295" y="1304"/>
                  </a:lnTo>
                  <a:lnTo>
                    <a:pt x="1227" y="1162"/>
                  </a:lnTo>
                  <a:lnTo>
                    <a:pt x="1637" y="309"/>
                  </a:lnTo>
                  <a:close/>
                  <a:moveTo>
                    <a:pt x="1633" y="1"/>
                  </a:moveTo>
                  <a:lnTo>
                    <a:pt x="1138" y="1037"/>
                  </a:lnTo>
                  <a:lnTo>
                    <a:pt x="1" y="1214"/>
                  </a:lnTo>
                  <a:lnTo>
                    <a:pt x="832" y="2007"/>
                  </a:lnTo>
                  <a:lnTo>
                    <a:pt x="649" y="3140"/>
                  </a:lnTo>
                  <a:lnTo>
                    <a:pt x="1661" y="2593"/>
                  </a:lnTo>
                  <a:lnTo>
                    <a:pt x="2679" y="3119"/>
                  </a:lnTo>
                  <a:lnTo>
                    <a:pt x="2679" y="3119"/>
                  </a:lnTo>
                  <a:lnTo>
                    <a:pt x="2475" y="1990"/>
                  </a:lnTo>
                  <a:lnTo>
                    <a:pt x="3289" y="1179"/>
                  </a:lnTo>
                  <a:lnTo>
                    <a:pt x="2153" y="1027"/>
                  </a:lnTo>
                  <a:lnTo>
                    <a:pt x="1633" y="1"/>
                  </a:lnTo>
                  <a:close/>
                </a:path>
              </a:pathLst>
            </a:custGeom>
            <a:solidFill>
              <a:srgbClr val="FFFFFF"/>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6" name="Google Shape;176;p15"/>
            <p:cNvSpPr/>
            <p:nvPr/>
          </p:nvSpPr>
          <p:spPr>
            <a:xfrm>
              <a:off x="8789221" y="702534"/>
              <a:ext cx="103324" cy="98651"/>
            </a:xfrm>
            <a:custGeom>
              <a:avLst/>
              <a:gdLst/>
              <a:ahLst/>
              <a:cxnLst/>
              <a:rect l="l" t="t" r="r" b="b"/>
              <a:pathLst>
                <a:path w="3289" h="3140" extrusionOk="0">
                  <a:moveTo>
                    <a:pt x="1637" y="309"/>
                  </a:moveTo>
                  <a:lnTo>
                    <a:pt x="2062" y="1152"/>
                  </a:lnTo>
                  <a:lnTo>
                    <a:pt x="2998" y="1280"/>
                  </a:lnTo>
                  <a:lnTo>
                    <a:pt x="2329" y="1942"/>
                  </a:lnTo>
                  <a:lnTo>
                    <a:pt x="2496" y="2870"/>
                  </a:lnTo>
                  <a:lnTo>
                    <a:pt x="1657" y="2440"/>
                  </a:lnTo>
                  <a:lnTo>
                    <a:pt x="829" y="2887"/>
                  </a:lnTo>
                  <a:lnTo>
                    <a:pt x="829" y="2887"/>
                  </a:lnTo>
                  <a:lnTo>
                    <a:pt x="978" y="1955"/>
                  </a:lnTo>
                  <a:lnTo>
                    <a:pt x="295" y="1304"/>
                  </a:lnTo>
                  <a:lnTo>
                    <a:pt x="1227" y="1162"/>
                  </a:lnTo>
                  <a:lnTo>
                    <a:pt x="1637" y="309"/>
                  </a:lnTo>
                  <a:close/>
                  <a:moveTo>
                    <a:pt x="1633" y="1"/>
                  </a:moveTo>
                  <a:lnTo>
                    <a:pt x="1138" y="1037"/>
                  </a:lnTo>
                  <a:lnTo>
                    <a:pt x="1" y="1214"/>
                  </a:lnTo>
                  <a:lnTo>
                    <a:pt x="832" y="2007"/>
                  </a:lnTo>
                  <a:lnTo>
                    <a:pt x="649" y="3140"/>
                  </a:lnTo>
                  <a:lnTo>
                    <a:pt x="1661" y="2593"/>
                  </a:lnTo>
                  <a:lnTo>
                    <a:pt x="2679" y="3119"/>
                  </a:lnTo>
                  <a:lnTo>
                    <a:pt x="2679" y="3119"/>
                  </a:lnTo>
                  <a:lnTo>
                    <a:pt x="2475" y="1990"/>
                  </a:lnTo>
                  <a:lnTo>
                    <a:pt x="3289" y="1179"/>
                  </a:lnTo>
                  <a:lnTo>
                    <a:pt x="2153" y="1027"/>
                  </a:lnTo>
                  <a:lnTo>
                    <a:pt x="1633" y="1"/>
                  </a:lnTo>
                  <a:close/>
                </a:path>
              </a:pathLst>
            </a:custGeom>
            <a:solidFill>
              <a:srgbClr val="FFFFFF"/>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Tree>
    <p:extLst>
      <p:ext uri="{BB962C8B-B14F-4D97-AF65-F5344CB8AC3E}">
        <p14:creationId xmlns:p14="http://schemas.microsoft.com/office/powerpoint/2010/main" val="449390389"/>
      </p:ext>
    </p:extLst>
  </p:cSld>
  <p:clrMapOvr>
    <a:masterClrMapping/>
  </p:clrMapOvr>
</p:sldLayout>
</file>

<file path=ppt/slideLayouts/slideLayout242.xml><?xml version="1.0" encoding="utf-8"?>
<p:sldLayout xmlns:a="http://schemas.openxmlformats.org/drawingml/2006/main" xmlns:r="http://schemas.openxmlformats.org/officeDocument/2006/relationships" xmlns:p="http://schemas.openxmlformats.org/presentationml/2006/main" matchingName="BLANK SLIDE ">
  <p:cSld name="BLANK SLIDE ">
    <p:bg>
      <p:bgPr>
        <a:solidFill>
          <a:srgbClr val="FFFFFF"/>
        </a:solidFill>
        <a:effectLst/>
      </p:bgPr>
    </p:bg>
    <p:spTree>
      <p:nvGrpSpPr>
        <p:cNvPr id="1" name="Shape 256"/>
        <p:cNvGrpSpPr/>
        <p:nvPr/>
      </p:nvGrpSpPr>
      <p:grpSpPr>
        <a:xfrm>
          <a:off x="0" y="0"/>
          <a:ext cx="0" cy="0"/>
          <a:chOff x="0" y="0"/>
          <a:chExt cx="0" cy="0"/>
        </a:xfrm>
      </p:grpSpPr>
    </p:spTree>
    <p:extLst>
      <p:ext uri="{BB962C8B-B14F-4D97-AF65-F5344CB8AC3E}">
        <p14:creationId xmlns:p14="http://schemas.microsoft.com/office/powerpoint/2010/main" val="418922678"/>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p>
        </p:txBody>
      </p:sp>
      <p:sp>
        <p:nvSpPr>
          <p:cNvPr id="4" name="日期占位符 3"/>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B93665EA-4190-4B26-94CF-11C06665461E}" type="datetimeFigureOut">
              <a:rPr kumimoji="0" lang="zh-CN" altLang="en-US" sz="1200" b="0" i="0" u="none" strike="noStrike" kern="1200" cap="none" spc="0" normalizeH="0" baseline="0" noProof="0" smtClean="0">
                <a:ln>
                  <a:noFill/>
                </a:ln>
                <a:solidFill>
                  <a:prstClr val="black">
                    <a:tint val="75000"/>
                  </a:prstClr>
                </a:solidFill>
                <a:effectLst/>
                <a:uLnTx/>
                <a:uFillTx/>
                <a:latin typeface="思源黑体 CN Light" panose="020B0300000000000000" pitchFamily="34" charset="-122"/>
                <a:ea typeface="思源黑体 CN Light" panose="020B0300000000000000" pitchFamily="34" charset="-122"/>
                <a:cs typeface="+mn-cs"/>
              </a:rPr>
              <a:pPr marL="0" marR="0" lvl="0" indent="0" algn="l" defTabSz="914400" rtl="0" eaLnBrk="1" fontAlgn="auto" latinLnBrk="0" hangingPunct="1">
                <a:lnSpc>
                  <a:spcPct val="100000"/>
                </a:lnSpc>
                <a:spcBef>
                  <a:spcPts val="0"/>
                </a:spcBef>
                <a:spcAft>
                  <a:spcPts val="0"/>
                </a:spcAft>
                <a:buClrTx/>
                <a:buSzTx/>
                <a:buFontTx/>
                <a:buNone/>
                <a:tabLst/>
                <a:defRPr/>
              </a:pPr>
              <a:t>2022/8/7</a:t>
            </a:fld>
            <a:endParaRPr kumimoji="0" lang="zh-CN" altLang="en-US" sz="1200" b="0" i="0" u="none" strike="noStrike" kern="1200" cap="none" spc="0" normalizeH="0" baseline="0" noProof="0">
              <a:ln>
                <a:noFill/>
              </a:ln>
              <a:solidFill>
                <a:prstClr val="black">
                  <a:tint val="75000"/>
                </a:prstClr>
              </a:solidFill>
              <a:effectLst/>
              <a:uLnTx/>
              <a:uFillTx/>
              <a:latin typeface="思源黑体 CN Light" panose="020B0300000000000000" pitchFamily="34" charset="-122"/>
              <a:ea typeface="思源黑体 CN Light" panose="020B0300000000000000" pitchFamily="34" charset="-122"/>
              <a:cs typeface="+mn-cs"/>
            </a:endParaRPr>
          </a:p>
        </p:txBody>
      </p:sp>
      <p:sp>
        <p:nvSpPr>
          <p:cNvPr id="5" name="页脚占位符 4"/>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200" b="0" i="0" u="none" strike="noStrike" kern="1200" cap="none" spc="0" normalizeH="0" baseline="0" noProof="0">
              <a:ln>
                <a:noFill/>
              </a:ln>
              <a:solidFill>
                <a:prstClr val="black">
                  <a:tint val="75000"/>
                </a:prstClr>
              </a:solidFill>
              <a:effectLst/>
              <a:uLnTx/>
              <a:uFillTx/>
              <a:latin typeface="思源黑体 CN Light" panose="020B0300000000000000" pitchFamily="34" charset="-122"/>
              <a:ea typeface="思源黑体 CN Light" panose="020B0300000000000000" pitchFamily="34"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18E094B-4BC8-4851-99F7-361ECCD2878D}" type="slidenum">
              <a:rPr kumimoji="0" lang="zh-CN" altLang="en-US" sz="1200" b="0" i="0" u="none" strike="noStrike" kern="1200" cap="none" spc="0" normalizeH="0" baseline="0" noProof="0" smtClean="0">
                <a:ln>
                  <a:noFill/>
                </a:ln>
                <a:solidFill>
                  <a:prstClr val="black">
                    <a:tint val="75000"/>
                  </a:prstClr>
                </a:solidFill>
                <a:effectLst/>
                <a:uLnTx/>
                <a:uFillTx/>
                <a:latin typeface="思源黑体 CN Light" panose="020B0300000000000000" pitchFamily="34" charset="-122"/>
                <a:ea typeface="思源黑体 CN Light" panose="020B0300000000000000" pitchFamily="34" charset="-122"/>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zh-CN" altLang="en-US" sz="1200" b="0" i="0" u="none" strike="noStrike" kern="1200" cap="none" spc="0" normalizeH="0" baseline="0" noProof="0">
              <a:ln>
                <a:noFill/>
              </a:ln>
              <a:solidFill>
                <a:prstClr val="black">
                  <a:tint val="75000"/>
                </a:prstClr>
              </a:solidFill>
              <a:effectLst/>
              <a:uLnTx/>
              <a:uFillTx/>
              <a:latin typeface="思源黑体 CN Light" panose="020B0300000000000000" pitchFamily="34" charset="-122"/>
              <a:ea typeface="思源黑体 CN Light" panose="020B0300000000000000" pitchFamily="34" charset="-122"/>
              <a:cs typeface="+mn-cs"/>
            </a:endParaRPr>
          </a:p>
        </p:txBody>
      </p:sp>
    </p:spTree>
    <p:extLst>
      <p:ext uri="{BB962C8B-B14F-4D97-AF65-F5344CB8AC3E}">
        <p14:creationId xmlns:p14="http://schemas.microsoft.com/office/powerpoint/2010/main" val="4042645243"/>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p>
          <a:p>
            <a:pPr lvl="1"/>
            <a:r>
              <a:rPr lang="zh-CN" altLang="en-US"/>
              <a:t>二级</a:t>
            </a:r>
          </a:p>
          <a:p>
            <a:pPr lvl="2"/>
            <a:r>
              <a:rPr lang="zh-CN" altLang="en-US"/>
              <a:t>三级</a:t>
            </a:r>
          </a:p>
          <a:p>
            <a:pPr lvl="3"/>
            <a:r>
              <a:rPr lang="zh-CN" altLang="en-US"/>
              <a:t>四级</a:t>
            </a:r>
          </a:p>
          <a:p>
            <a:pPr lvl="4"/>
            <a:r>
              <a:rPr lang="zh-CN" altLang="en-US"/>
              <a:t>五级</a:t>
            </a:r>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p>
          <a:p>
            <a:pPr lvl="1"/>
            <a:r>
              <a:rPr lang="zh-CN" altLang="en-US"/>
              <a:t>二级</a:t>
            </a:r>
          </a:p>
          <a:p>
            <a:pPr lvl="2"/>
            <a:r>
              <a:rPr lang="zh-CN" altLang="en-US"/>
              <a:t>三级</a:t>
            </a:r>
          </a:p>
          <a:p>
            <a:pPr lvl="3"/>
            <a:r>
              <a:rPr lang="zh-CN" altLang="en-US"/>
              <a:t>四级</a:t>
            </a:r>
          </a:p>
          <a:p>
            <a:pPr lvl="4"/>
            <a:r>
              <a:rPr lang="zh-CN" altLang="en-US"/>
              <a:t>五级</a:t>
            </a:r>
          </a:p>
        </p:txBody>
      </p:sp>
      <p:sp>
        <p:nvSpPr>
          <p:cNvPr id="5" name="日期占位符 4"/>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B93665EA-4190-4B26-94CF-11C06665461E}" type="datetimeFigureOut">
              <a:rPr kumimoji="0" lang="zh-CN" altLang="en-US" sz="1200" b="0" i="0" u="none" strike="noStrike" kern="1200" cap="none" spc="0" normalizeH="0" baseline="0" noProof="0" smtClean="0">
                <a:ln>
                  <a:noFill/>
                </a:ln>
                <a:solidFill>
                  <a:prstClr val="black">
                    <a:tint val="75000"/>
                  </a:prstClr>
                </a:solidFill>
                <a:effectLst/>
                <a:uLnTx/>
                <a:uFillTx/>
                <a:latin typeface="思源黑体 CN Light" panose="020B0300000000000000" pitchFamily="34" charset="-122"/>
                <a:ea typeface="思源黑体 CN Light" panose="020B0300000000000000" pitchFamily="34" charset="-122"/>
                <a:cs typeface="+mn-cs"/>
              </a:rPr>
              <a:pPr marL="0" marR="0" lvl="0" indent="0" algn="l" defTabSz="914400" rtl="0" eaLnBrk="1" fontAlgn="auto" latinLnBrk="0" hangingPunct="1">
                <a:lnSpc>
                  <a:spcPct val="100000"/>
                </a:lnSpc>
                <a:spcBef>
                  <a:spcPts val="0"/>
                </a:spcBef>
                <a:spcAft>
                  <a:spcPts val="0"/>
                </a:spcAft>
                <a:buClrTx/>
                <a:buSzTx/>
                <a:buFontTx/>
                <a:buNone/>
                <a:tabLst/>
                <a:defRPr/>
              </a:pPr>
              <a:t>2022/8/7</a:t>
            </a:fld>
            <a:endParaRPr kumimoji="0" lang="zh-CN" altLang="en-US" sz="1200" b="0" i="0" u="none" strike="noStrike" kern="1200" cap="none" spc="0" normalizeH="0" baseline="0" noProof="0">
              <a:ln>
                <a:noFill/>
              </a:ln>
              <a:solidFill>
                <a:prstClr val="black">
                  <a:tint val="75000"/>
                </a:prstClr>
              </a:solidFill>
              <a:effectLst/>
              <a:uLnTx/>
              <a:uFillTx/>
              <a:latin typeface="思源黑体 CN Light" panose="020B0300000000000000" pitchFamily="34" charset="-122"/>
              <a:ea typeface="思源黑体 CN Light" panose="020B0300000000000000" pitchFamily="34" charset="-122"/>
              <a:cs typeface="+mn-cs"/>
            </a:endParaRPr>
          </a:p>
        </p:txBody>
      </p:sp>
      <p:sp>
        <p:nvSpPr>
          <p:cNvPr id="6" name="页脚占位符 5"/>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200" b="0" i="0" u="none" strike="noStrike" kern="1200" cap="none" spc="0" normalizeH="0" baseline="0" noProof="0">
              <a:ln>
                <a:noFill/>
              </a:ln>
              <a:solidFill>
                <a:prstClr val="black">
                  <a:tint val="75000"/>
                </a:prstClr>
              </a:solidFill>
              <a:effectLst/>
              <a:uLnTx/>
              <a:uFillTx/>
              <a:latin typeface="思源黑体 CN Light" panose="020B0300000000000000" pitchFamily="34" charset="-122"/>
              <a:ea typeface="思源黑体 CN Light" panose="020B0300000000000000" pitchFamily="34"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18E094B-4BC8-4851-99F7-361ECCD2878D}" type="slidenum">
              <a:rPr kumimoji="0" lang="zh-CN" altLang="en-US" sz="1200" b="0" i="0" u="none" strike="noStrike" kern="1200" cap="none" spc="0" normalizeH="0" baseline="0" noProof="0" smtClean="0">
                <a:ln>
                  <a:noFill/>
                </a:ln>
                <a:solidFill>
                  <a:prstClr val="black">
                    <a:tint val="75000"/>
                  </a:prstClr>
                </a:solidFill>
                <a:effectLst/>
                <a:uLnTx/>
                <a:uFillTx/>
                <a:latin typeface="思源黑体 CN Light" panose="020B0300000000000000" pitchFamily="34" charset="-122"/>
                <a:ea typeface="思源黑体 CN Light" panose="020B0300000000000000" pitchFamily="34" charset="-122"/>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zh-CN" altLang="en-US" sz="1200" b="0" i="0" u="none" strike="noStrike" kern="1200" cap="none" spc="0" normalizeH="0" baseline="0" noProof="0">
              <a:ln>
                <a:noFill/>
              </a:ln>
              <a:solidFill>
                <a:prstClr val="black">
                  <a:tint val="75000"/>
                </a:prstClr>
              </a:solidFill>
              <a:effectLst/>
              <a:uLnTx/>
              <a:uFillTx/>
              <a:latin typeface="思源黑体 CN Light" panose="020B0300000000000000" pitchFamily="34" charset="-122"/>
              <a:ea typeface="思源黑体 CN Light" panose="020B0300000000000000" pitchFamily="34" charset="-122"/>
              <a:cs typeface="+mn-cs"/>
            </a:endParaRPr>
          </a:p>
        </p:txBody>
      </p:sp>
    </p:spTree>
    <p:extLst>
      <p:ext uri="{BB962C8B-B14F-4D97-AF65-F5344CB8AC3E}">
        <p14:creationId xmlns:p14="http://schemas.microsoft.com/office/powerpoint/2010/main" val="2011440435"/>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p>
        </p:txBody>
      </p:sp>
      <p:sp>
        <p:nvSpPr>
          <p:cNvPr id="3" name="文本占位符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p>
        </p:txBody>
      </p:sp>
      <p:sp>
        <p:nvSpPr>
          <p:cNvPr id="4" name="内容占位符 3"/>
          <p:cNvSpPr>
            <a:spLocks noGrp="1"/>
          </p:cNvSpPr>
          <p:nvPr>
            <p:ph sz="half" idx="2"/>
          </p:nvPr>
        </p:nvSpPr>
        <p:spPr>
          <a:xfrm>
            <a:off x="839788" y="2505075"/>
            <a:ext cx="5157787" cy="3684588"/>
          </a:xfrm>
        </p:spPr>
        <p:txBody>
          <a:bodyPr/>
          <a:lstStyle/>
          <a:p>
            <a:pPr lvl="0"/>
            <a:r>
              <a:rPr lang="zh-CN" altLang="en-US"/>
              <a:t>单击此处编辑母版文本样式</a:t>
            </a:r>
          </a:p>
          <a:p>
            <a:pPr lvl="1"/>
            <a:r>
              <a:rPr lang="zh-CN" altLang="en-US"/>
              <a:t>二级</a:t>
            </a:r>
          </a:p>
          <a:p>
            <a:pPr lvl="2"/>
            <a:r>
              <a:rPr lang="zh-CN" altLang="en-US"/>
              <a:t>三级</a:t>
            </a:r>
          </a:p>
          <a:p>
            <a:pPr lvl="3"/>
            <a:r>
              <a:rPr lang="zh-CN" altLang="en-US"/>
              <a:t>四级</a:t>
            </a:r>
          </a:p>
          <a:p>
            <a:pPr lvl="4"/>
            <a:r>
              <a:rPr lang="zh-CN" altLang="en-US"/>
              <a:t>五级</a:t>
            </a:r>
          </a:p>
        </p:txBody>
      </p:sp>
      <p:sp>
        <p:nvSpPr>
          <p:cNvPr id="5" name="文本占位符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p>
        </p:txBody>
      </p:sp>
      <p:sp>
        <p:nvSpPr>
          <p:cNvPr id="6" name="内容占位符 5"/>
          <p:cNvSpPr>
            <a:spLocks noGrp="1"/>
          </p:cNvSpPr>
          <p:nvPr>
            <p:ph sz="quarter" idx="4"/>
          </p:nvPr>
        </p:nvSpPr>
        <p:spPr>
          <a:xfrm>
            <a:off x="6172200" y="2505075"/>
            <a:ext cx="5183188" cy="3684588"/>
          </a:xfrm>
        </p:spPr>
        <p:txBody>
          <a:bodyPr/>
          <a:lstStyle/>
          <a:p>
            <a:pPr lvl="0"/>
            <a:r>
              <a:rPr lang="zh-CN" altLang="en-US"/>
              <a:t>单击此处编辑母版文本样式</a:t>
            </a:r>
          </a:p>
          <a:p>
            <a:pPr lvl="1"/>
            <a:r>
              <a:rPr lang="zh-CN" altLang="en-US"/>
              <a:t>二级</a:t>
            </a:r>
          </a:p>
          <a:p>
            <a:pPr lvl="2"/>
            <a:r>
              <a:rPr lang="zh-CN" altLang="en-US"/>
              <a:t>三级</a:t>
            </a:r>
          </a:p>
          <a:p>
            <a:pPr lvl="3"/>
            <a:r>
              <a:rPr lang="zh-CN" altLang="en-US"/>
              <a:t>四级</a:t>
            </a:r>
          </a:p>
          <a:p>
            <a:pPr lvl="4"/>
            <a:r>
              <a:rPr lang="zh-CN" altLang="en-US"/>
              <a:t>五级</a:t>
            </a:r>
          </a:p>
        </p:txBody>
      </p:sp>
      <p:sp>
        <p:nvSpPr>
          <p:cNvPr id="7" name="日期占位符 6"/>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B93665EA-4190-4B26-94CF-11C06665461E}" type="datetimeFigureOut">
              <a:rPr kumimoji="0" lang="zh-CN" altLang="en-US" sz="1200" b="0" i="0" u="none" strike="noStrike" kern="1200" cap="none" spc="0" normalizeH="0" baseline="0" noProof="0" smtClean="0">
                <a:ln>
                  <a:noFill/>
                </a:ln>
                <a:solidFill>
                  <a:prstClr val="black">
                    <a:tint val="75000"/>
                  </a:prstClr>
                </a:solidFill>
                <a:effectLst/>
                <a:uLnTx/>
                <a:uFillTx/>
                <a:latin typeface="思源黑体 CN Light" panose="020B0300000000000000" pitchFamily="34" charset="-122"/>
                <a:ea typeface="思源黑体 CN Light" panose="020B0300000000000000" pitchFamily="34" charset="-122"/>
                <a:cs typeface="+mn-cs"/>
              </a:rPr>
              <a:pPr marL="0" marR="0" lvl="0" indent="0" algn="l" defTabSz="914400" rtl="0" eaLnBrk="1" fontAlgn="auto" latinLnBrk="0" hangingPunct="1">
                <a:lnSpc>
                  <a:spcPct val="100000"/>
                </a:lnSpc>
                <a:spcBef>
                  <a:spcPts val="0"/>
                </a:spcBef>
                <a:spcAft>
                  <a:spcPts val="0"/>
                </a:spcAft>
                <a:buClrTx/>
                <a:buSzTx/>
                <a:buFontTx/>
                <a:buNone/>
                <a:tabLst/>
                <a:defRPr/>
              </a:pPr>
              <a:t>2022/8/7</a:t>
            </a:fld>
            <a:endParaRPr kumimoji="0" lang="zh-CN" altLang="en-US" sz="1200" b="0" i="0" u="none" strike="noStrike" kern="1200" cap="none" spc="0" normalizeH="0" baseline="0" noProof="0">
              <a:ln>
                <a:noFill/>
              </a:ln>
              <a:solidFill>
                <a:prstClr val="black">
                  <a:tint val="75000"/>
                </a:prstClr>
              </a:solidFill>
              <a:effectLst/>
              <a:uLnTx/>
              <a:uFillTx/>
              <a:latin typeface="思源黑体 CN Light" panose="020B0300000000000000" pitchFamily="34" charset="-122"/>
              <a:ea typeface="思源黑体 CN Light" panose="020B0300000000000000" pitchFamily="34" charset="-122"/>
              <a:cs typeface="+mn-cs"/>
            </a:endParaRPr>
          </a:p>
        </p:txBody>
      </p:sp>
      <p:sp>
        <p:nvSpPr>
          <p:cNvPr id="8" name="页脚占位符 7"/>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200" b="0" i="0" u="none" strike="noStrike" kern="1200" cap="none" spc="0" normalizeH="0" baseline="0" noProof="0">
              <a:ln>
                <a:noFill/>
              </a:ln>
              <a:solidFill>
                <a:prstClr val="black">
                  <a:tint val="75000"/>
                </a:prstClr>
              </a:solidFill>
              <a:effectLst/>
              <a:uLnTx/>
              <a:uFillTx/>
              <a:latin typeface="思源黑体 CN Light" panose="020B0300000000000000" pitchFamily="34" charset="-122"/>
              <a:ea typeface="思源黑体 CN Light" panose="020B0300000000000000" pitchFamily="34" charset="-122"/>
              <a:cs typeface="+mn-cs"/>
            </a:endParaRPr>
          </a:p>
        </p:txBody>
      </p:sp>
      <p:sp>
        <p:nvSpPr>
          <p:cNvPr id="9" name="灯片编号占位符 8"/>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18E094B-4BC8-4851-99F7-361ECCD2878D}" type="slidenum">
              <a:rPr kumimoji="0" lang="zh-CN" altLang="en-US" sz="1200" b="0" i="0" u="none" strike="noStrike" kern="1200" cap="none" spc="0" normalizeH="0" baseline="0" noProof="0" smtClean="0">
                <a:ln>
                  <a:noFill/>
                </a:ln>
                <a:solidFill>
                  <a:prstClr val="black">
                    <a:tint val="75000"/>
                  </a:prstClr>
                </a:solidFill>
                <a:effectLst/>
                <a:uLnTx/>
                <a:uFillTx/>
                <a:latin typeface="思源黑体 CN Light" panose="020B0300000000000000" pitchFamily="34" charset="-122"/>
                <a:ea typeface="思源黑体 CN Light" panose="020B0300000000000000" pitchFamily="34" charset="-122"/>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zh-CN" altLang="en-US" sz="1200" b="0" i="0" u="none" strike="noStrike" kern="1200" cap="none" spc="0" normalizeH="0" baseline="0" noProof="0">
              <a:ln>
                <a:noFill/>
              </a:ln>
              <a:solidFill>
                <a:prstClr val="black">
                  <a:tint val="75000"/>
                </a:prstClr>
              </a:solidFill>
              <a:effectLst/>
              <a:uLnTx/>
              <a:uFillTx/>
              <a:latin typeface="思源黑体 CN Light" panose="020B0300000000000000" pitchFamily="34" charset="-122"/>
              <a:ea typeface="思源黑体 CN Light" panose="020B0300000000000000" pitchFamily="34" charset="-122"/>
              <a:cs typeface="+mn-cs"/>
            </a:endParaRPr>
          </a:p>
        </p:txBody>
      </p:sp>
    </p:spTree>
    <p:extLst>
      <p:ext uri="{BB962C8B-B14F-4D97-AF65-F5344CB8AC3E}">
        <p14:creationId xmlns:p14="http://schemas.microsoft.com/office/powerpoint/2010/main" val="1036169257"/>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p>
        </p:txBody>
      </p:sp>
      <p:sp>
        <p:nvSpPr>
          <p:cNvPr id="3" name="日期占位符 2"/>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B93665EA-4190-4B26-94CF-11C06665461E}" type="datetimeFigureOut">
              <a:rPr kumimoji="0" lang="zh-CN" altLang="en-US" sz="1200" b="0" i="0" u="none" strike="noStrike" kern="1200" cap="none" spc="0" normalizeH="0" baseline="0" noProof="0" smtClean="0">
                <a:ln>
                  <a:noFill/>
                </a:ln>
                <a:solidFill>
                  <a:prstClr val="black">
                    <a:tint val="75000"/>
                  </a:prstClr>
                </a:solidFill>
                <a:effectLst/>
                <a:uLnTx/>
                <a:uFillTx/>
                <a:latin typeface="思源黑体 CN Light" panose="020B0300000000000000" pitchFamily="34" charset="-122"/>
                <a:ea typeface="思源黑体 CN Light" panose="020B0300000000000000" pitchFamily="34" charset="-122"/>
                <a:cs typeface="+mn-cs"/>
              </a:rPr>
              <a:pPr marL="0" marR="0" lvl="0" indent="0" algn="l" defTabSz="914400" rtl="0" eaLnBrk="1" fontAlgn="auto" latinLnBrk="0" hangingPunct="1">
                <a:lnSpc>
                  <a:spcPct val="100000"/>
                </a:lnSpc>
                <a:spcBef>
                  <a:spcPts val="0"/>
                </a:spcBef>
                <a:spcAft>
                  <a:spcPts val="0"/>
                </a:spcAft>
                <a:buClrTx/>
                <a:buSzTx/>
                <a:buFontTx/>
                <a:buNone/>
                <a:tabLst/>
                <a:defRPr/>
              </a:pPr>
              <a:t>2022/8/7</a:t>
            </a:fld>
            <a:endParaRPr kumimoji="0" lang="zh-CN" altLang="en-US" sz="1200" b="0" i="0" u="none" strike="noStrike" kern="1200" cap="none" spc="0" normalizeH="0" baseline="0" noProof="0">
              <a:ln>
                <a:noFill/>
              </a:ln>
              <a:solidFill>
                <a:prstClr val="black">
                  <a:tint val="75000"/>
                </a:prstClr>
              </a:solidFill>
              <a:effectLst/>
              <a:uLnTx/>
              <a:uFillTx/>
              <a:latin typeface="思源黑体 CN Light" panose="020B0300000000000000" pitchFamily="34" charset="-122"/>
              <a:ea typeface="思源黑体 CN Light" panose="020B0300000000000000" pitchFamily="34" charset="-122"/>
              <a:cs typeface="+mn-cs"/>
            </a:endParaRPr>
          </a:p>
        </p:txBody>
      </p:sp>
      <p:sp>
        <p:nvSpPr>
          <p:cNvPr id="4" name="页脚占位符 3"/>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200" b="0" i="0" u="none" strike="noStrike" kern="1200" cap="none" spc="0" normalizeH="0" baseline="0" noProof="0">
              <a:ln>
                <a:noFill/>
              </a:ln>
              <a:solidFill>
                <a:prstClr val="black">
                  <a:tint val="75000"/>
                </a:prstClr>
              </a:solidFill>
              <a:effectLst/>
              <a:uLnTx/>
              <a:uFillTx/>
              <a:latin typeface="思源黑体 CN Light" panose="020B0300000000000000" pitchFamily="34" charset="-122"/>
              <a:ea typeface="思源黑体 CN Light" panose="020B0300000000000000" pitchFamily="34" charset="-122"/>
              <a:cs typeface="+mn-cs"/>
            </a:endParaRPr>
          </a:p>
        </p:txBody>
      </p:sp>
      <p:sp>
        <p:nvSpPr>
          <p:cNvPr id="5" name="灯片编号占位符 4"/>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18E094B-4BC8-4851-99F7-361ECCD2878D}" type="slidenum">
              <a:rPr kumimoji="0" lang="zh-CN" altLang="en-US" sz="1200" b="0" i="0" u="none" strike="noStrike" kern="1200" cap="none" spc="0" normalizeH="0" baseline="0" noProof="0" smtClean="0">
                <a:ln>
                  <a:noFill/>
                </a:ln>
                <a:solidFill>
                  <a:prstClr val="black">
                    <a:tint val="75000"/>
                  </a:prstClr>
                </a:solidFill>
                <a:effectLst/>
                <a:uLnTx/>
                <a:uFillTx/>
                <a:latin typeface="思源黑体 CN Light" panose="020B0300000000000000" pitchFamily="34" charset="-122"/>
                <a:ea typeface="思源黑体 CN Light" panose="020B0300000000000000" pitchFamily="34" charset="-122"/>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zh-CN" altLang="en-US" sz="1200" b="0" i="0" u="none" strike="noStrike" kern="1200" cap="none" spc="0" normalizeH="0" baseline="0" noProof="0">
              <a:ln>
                <a:noFill/>
              </a:ln>
              <a:solidFill>
                <a:prstClr val="black">
                  <a:tint val="75000"/>
                </a:prstClr>
              </a:solidFill>
              <a:effectLst/>
              <a:uLnTx/>
              <a:uFillTx/>
              <a:latin typeface="思源黑体 CN Light" panose="020B0300000000000000" pitchFamily="34" charset="-122"/>
              <a:ea typeface="思源黑体 CN Light" panose="020B0300000000000000" pitchFamily="34" charset="-122"/>
              <a:cs typeface="+mn-cs"/>
            </a:endParaRPr>
          </a:p>
        </p:txBody>
      </p:sp>
    </p:spTree>
    <p:extLst>
      <p:ext uri="{BB962C8B-B14F-4D97-AF65-F5344CB8AC3E}">
        <p14:creationId xmlns:p14="http://schemas.microsoft.com/office/powerpoint/2010/main" val="1057372408"/>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B93665EA-4190-4B26-94CF-11C06665461E}" type="datetimeFigureOut">
              <a:rPr kumimoji="0" lang="zh-CN" altLang="en-US" sz="1200" b="0" i="0" u="none" strike="noStrike" kern="1200" cap="none" spc="0" normalizeH="0" baseline="0" noProof="0" smtClean="0">
                <a:ln>
                  <a:noFill/>
                </a:ln>
                <a:solidFill>
                  <a:prstClr val="black">
                    <a:tint val="75000"/>
                  </a:prstClr>
                </a:solidFill>
                <a:effectLst/>
                <a:uLnTx/>
                <a:uFillTx/>
                <a:latin typeface="思源黑体 CN Light" panose="020B0300000000000000" pitchFamily="34" charset="-122"/>
                <a:ea typeface="思源黑体 CN Light" panose="020B0300000000000000" pitchFamily="34" charset="-122"/>
                <a:cs typeface="+mn-cs"/>
              </a:rPr>
              <a:pPr marL="0" marR="0" lvl="0" indent="0" algn="l" defTabSz="914400" rtl="0" eaLnBrk="1" fontAlgn="auto" latinLnBrk="0" hangingPunct="1">
                <a:lnSpc>
                  <a:spcPct val="100000"/>
                </a:lnSpc>
                <a:spcBef>
                  <a:spcPts val="0"/>
                </a:spcBef>
                <a:spcAft>
                  <a:spcPts val="0"/>
                </a:spcAft>
                <a:buClrTx/>
                <a:buSzTx/>
                <a:buFontTx/>
                <a:buNone/>
                <a:tabLst/>
                <a:defRPr/>
              </a:pPr>
              <a:t>2022/8/7</a:t>
            </a:fld>
            <a:endParaRPr kumimoji="0" lang="zh-CN" altLang="en-US" sz="1200" b="0" i="0" u="none" strike="noStrike" kern="1200" cap="none" spc="0" normalizeH="0" baseline="0" noProof="0">
              <a:ln>
                <a:noFill/>
              </a:ln>
              <a:solidFill>
                <a:prstClr val="black">
                  <a:tint val="75000"/>
                </a:prstClr>
              </a:solidFill>
              <a:effectLst/>
              <a:uLnTx/>
              <a:uFillTx/>
              <a:latin typeface="思源黑体 CN Light" panose="020B0300000000000000" pitchFamily="34" charset="-122"/>
              <a:ea typeface="思源黑体 CN Light" panose="020B0300000000000000" pitchFamily="34" charset="-122"/>
              <a:cs typeface="+mn-cs"/>
            </a:endParaRPr>
          </a:p>
        </p:txBody>
      </p:sp>
      <p:sp>
        <p:nvSpPr>
          <p:cNvPr id="3" name="页脚占位符 2"/>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200" b="0" i="0" u="none" strike="noStrike" kern="1200" cap="none" spc="0" normalizeH="0" baseline="0" noProof="0">
              <a:ln>
                <a:noFill/>
              </a:ln>
              <a:solidFill>
                <a:prstClr val="black">
                  <a:tint val="75000"/>
                </a:prstClr>
              </a:solidFill>
              <a:effectLst/>
              <a:uLnTx/>
              <a:uFillTx/>
              <a:latin typeface="思源黑体 CN Light" panose="020B0300000000000000" pitchFamily="34" charset="-122"/>
              <a:ea typeface="思源黑体 CN Light" panose="020B0300000000000000" pitchFamily="34" charset="-122"/>
              <a:cs typeface="+mn-cs"/>
            </a:endParaRPr>
          </a:p>
        </p:txBody>
      </p:sp>
      <p:sp>
        <p:nvSpPr>
          <p:cNvPr id="4" name="灯片编号占位符 3"/>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18E094B-4BC8-4851-99F7-361ECCD2878D}" type="slidenum">
              <a:rPr kumimoji="0" lang="zh-CN" altLang="en-US" sz="1200" b="0" i="0" u="none" strike="noStrike" kern="1200" cap="none" spc="0" normalizeH="0" baseline="0" noProof="0" smtClean="0">
                <a:ln>
                  <a:noFill/>
                </a:ln>
                <a:solidFill>
                  <a:prstClr val="black">
                    <a:tint val="75000"/>
                  </a:prstClr>
                </a:solidFill>
                <a:effectLst/>
                <a:uLnTx/>
                <a:uFillTx/>
                <a:latin typeface="思源黑体 CN Light" panose="020B0300000000000000" pitchFamily="34" charset="-122"/>
                <a:ea typeface="思源黑体 CN Light" panose="020B0300000000000000" pitchFamily="34" charset="-122"/>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zh-CN" altLang="en-US" sz="1200" b="0" i="0" u="none" strike="noStrike" kern="1200" cap="none" spc="0" normalizeH="0" baseline="0" noProof="0">
              <a:ln>
                <a:noFill/>
              </a:ln>
              <a:solidFill>
                <a:prstClr val="black">
                  <a:tint val="75000"/>
                </a:prstClr>
              </a:solidFill>
              <a:effectLst/>
              <a:uLnTx/>
              <a:uFillTx/>
              <a:latin typeface="思源黑体 CN Light" panose="020B0300000000000000" pitchFamily="34" charset="-122"/>
              <a:ea typeface="思源黑体 CN Light" panose="020B0300000000000000" pitchFamily="34" charset="-122"/>
              <a:cs typeface="+mn-cs"/>
            </a:endParaRPr>
          </a:p>
        </p:txBody>
      </p:sp>
    </p:spTree>
    <p:extLst>
      <p:ext uri="{BB962C8B-B14F-4D97-AF65-F5344CB8AC3E}">
        <p14:creationId xmlns:p14="http://schemas.microsoft.com/office/powerpoint/2010/main" val="3995996261"/>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p>
        </p:txBody>
      </p:sp>
      <p:sp>
        <p:nvSpPr>
          <p:cNvPr id="4" name="日期占位符 3"/>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B93665EA-4190-4B26-94CF-11C06665461E}" type="datetimeFigureOut">
              <a:rPr kumimoji="0" lang="zh-CN" altLang="en-US" sz="1200" b="0" i="0" u="none" strike="noStrike" kern="1200" cap="none" spc="0" normalizeH="0" baseline="0" noProof="0" smtClean="0">
                <a:ln>
                  <a:noFill/>
                </a:ln>
                <a:solidFill>
                  <a:prstClr val="black">
                    <a:tint val="75000"/>
                  </a:prstClr>
                </a:solidFill>
                <a:effectLst/>
                <a:uLnTx/>
                <a:uFillTx/>
                <a:latin typeface="思源黑体 CN Light" panose="020B0300000000000000" pitchFamily="34" charset="-122"/>
                <a:ea typeface="思源黑体 CN Light" panose="020B0300000000000000" pitchFamily="34" charset="-122"/>
                <a:cs typeface="+mn-cs"/>
              </a:rPr>
              <a:pPr marL="0" marR="0" lvl="0" indent="0" algn="l" defTabSz="914400" rtl="0" eaLnBrk="1" fontAlgn="auto" latinLnBrk="0" hangingPunct="1">
                <a:lnSpc>
                  <a:spcPct val="100000"/>
                </a:lnSpc>
                <a:spcBef>
                  <a:spcPts val="0"/>
                </a:spcBef>
                <a:spcAft>
                  <a:spcPts val="0"/>
                </a:spcAft>
                <a:buClrTx/>
                <a:buSzTx/>
                <a:buFontTx/>
                <a:buNone/>
                <a:tabLst/>
                <a:defRPr/>
              </a:pPr>
              <a:t>2022/8/7</a:t>
            </a:fld>
            <a:endParaRPr kumimoji="0" lang="zh-CN" altLang="en-US" sz="1200" b="0" i="0" u="none" strike="noStrike" kern="1200" cap="none" spc="0" normalizeH="0" baseline="0" noProof="0">
              <a:ln>
                <a:noFill/>
              </a:ln>
              <a:solidFill>
                <a:prstClr val="black">
                  <a:tint val="75000"/>
                </a:prstClr>
              </a:solidFill>
              <a:effectLst/>
              <a:uLnTx/>
              <a:uFillTx/>
              <a:latin typeface="思源黑体 CN Light" panose="020B0300000000000000" pitchFamily="34" charset="-122"/>
              <a:ea typeface="思源黑体 CN Light" panose="020B0300000000000000" pitchFamily="34" charset="-122"/>
              <a:cs typeface="+mn-cs"/>
            </a:endParaRPr>
          </a:p>
        </p:txBody>
      </p:sp>
      <p:sp>
        <p:nvSpPr>
          <p:cNvPr id="5" name="页脚占位符 4"/>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200" b="0" i="0" u="none" strike="noStrike" kern="1200" cap="none" spc="0" normalizeH="0" baseline="0" noProof="0">
              <a:ln>
                <a:noFill/>
              </a:ln>
              <a:solidFill>
                <a:prstClr val="black">
                  <a:tint val="75000"/>
                </a:prstClr>
              </a:solidFill>
              <a:effectLst/>
              <a:uLnTx/>
              <a:uFillTx/>
              <a:latin typeface="思源黑体 CN Light" panose="020B0300000000000000" pitchFamily="34" charset="-122"/>
              <a:ea typeface="思源黑体 CN Light" panose="020B0300000000000000" pitchFamily="34"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18E094B-4BC8-4851-99F7-361ECCD2878D}" type="slidenum">
              <a:rPr kumimoji="0" lang="zh-CN" altLang="en-US" sz="1200" b="0" i="0" u="none" strike="noStrike" kern="1200" cap="none" spc="0" normalizeH="0" baseline="0" noProof="0" smtClean="0">
                <a:ln>
                  <a:noFill/>
                </a:ln>
                <a:solidFill>
                  <a:prstClr val="black">
                    <a:tint val="75000"/>
                  </a:prstClr>
                </a:solidFill>
                <a:effectLst/>
                <a:uLnTx/>
                <a:uFillTx/>
                <a:latin typeface="思源黑体 CN Light" panose="020B0300000000000000" pitchFamily="34" charset="-122"/>
                <a:ea typeface="思源黑体 CN Light" panose="020B0300000000000000" pitchFamily="34" charset="-122"/>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zh-CN" altLang="en-US" sz="1200" b="0" i="0" u="none" strike="noStrike" kern="1200" cap="none" spc="0" normalizeH="0" baseline="0" noProof="0">
              <a:ln>
                <a:noFill/>
              </a:ln>
              <a:solidFill>
                <a:prstClr val="black">
                  <a:tint val="75000"/>
                </a:prstClr>
              </a:solidFill>
              <a:effectLst/>
              <a:uLnTx/>
              <a:uFillTx/>
              <a:latin typeface="思源黑体 CN Light" panose="020B0300000000000000" pitchFamily="34" charset="-122"/>
              <a:ea typeface="思源黑体 CN Light" panose="020B0300000000000000" pitchFamily="34" charset="-122"/>
              <a:cs typeface="+mn-cs"/>
            </a:endParaRPr>
          </a:p>
        </p:txBody>
      </p:sp>
    </p:spTree>
    <p:extLst>
      <p:ext uri="{BB962C8B-B14F-4D97-AF65-F5344CB8AC3E}">
        <p14:creationId xmlns:p14="http://schemas.microsoft.com/office/powerpoint/2010/main" val="1552321815"/>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3932237" cy="1600200"/>
          </a:xfrm>
        </p:spPr>
        <p:txBody>
          <a:bodyPr anchor="b"/>
          <a:lstStyle>
            <a:lvl1pPr>
              <a:defRPr sz="3200"/>
            </a:lvl1pPr>
          </a:lstStyle>
          <a:p>
            <a:r>
              <a:rPr lang="zh-CN" altLang="en-US"/>
              <a:t>单击此处编辑母版标题样式</a:t>
            </a:r>
          </a:p>
        </p:txBody>
      </p:sp>
      <p:sp>
        <p:nvSpPr>
          <p:cNvPr id="3" name="内容占位符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a:t>单击此处编辑母版文本样式</a:t>
            </a:r>
          </a:p>
          <a:p>
            <a:pPr lvl="1"/>
            <a:r>
              <a:rPr lang="zh-CN" altLang="en-US"/>
              <a:t>二级</a:t>
            </a:r>
          </a:p>
          <a:p>
            <a:pPr lvl="2"/>
            <a:r>
              <a:rPr lang="zh-CN" altLang="en-US"/>
              <a:t>三级</a:t>
            </a:r>
          </a:p>
          <a:p>
            <a:pPr lvl="3"/>
            <a:r>
              <a:rPr lang="zh-CN" altLang="en-US"/>
              <a:t>四级</a:t>
            </a:r>
          </a:p>
          <a:p>
            <a:pPr lvl="4"/>
            <a:r>
              <a:rPr lang="zh-CN" altLang="en-US"/>
              <a:t>五级</a:t>
            </a:r>
          </a:p>
        </p:txBody>
      </p:sp>
      <p:sp>
        <p:nvSpPr>
          <p:cNvPr id="4" name="文本占位符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a:t>单击此处编辑母版文本样式</a:t>
            </a:r>
          </a:p>
        </p:txBody>
      </p:sp>
      <p:sp>
        <p:nvSpPr>
          <p:cNvPr id="5" name="日期占位符 4"/>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B93665EA-4190-4B26-94CF-11C06665461E}" type="datetimeFigureOut">
              <a:rPr kumimoji="0" lang="zh-CN" altLang="en-US" sz="1200" b="0" i="0" u="none" strike="noStrike" kern="1200" cap="none" spc="0" normalizeH="0" baseline="0" noProof="0" smtClean="0">
                <a:ln>
                  <a:noFill/>
                </a:ln>
                <a:solidFill>
                  <a:prstClr val="black">
                    <a:tint val="75000"/>
                  </a:prstClr>
                </a:solidFill>
                <a:effectLst/>
                <a:uLnTx/>
                <a:uFillTx/>
                <a:latin typeface="思源黑体 CN Light" panose="020B0300000000000000" pitchFamily="34" charset="-122"/>
                <a:ea typeface="思源黑体 CN Light" panose="020B0300000000000000" pitchFamily="34" charset="-122"/>
                <a:cs typeface="+mn-cs"/>
              </a:rPr>
              <a:pPr marL="0" marR="0" lvl="0" indent="0" algn="l" defTabSz="914400" rtl="0" eaLnBrk="1" fontAlgn="auto" latinLnBrk="0" hangingPunct="1">
                <a:lnSpc>
                  <a:spcPct val="100000"/>
                </a:lnSpc>
                <a:spcBef>
                  <a:spcPts val="0"/>
                </a:spcBef>
                <a:spcAft>
                  <a:spcPts val="0"/>
                </a:spcAft>
                <a:buClrTx/>
                <a:buSzTx/>
                <a:buFontTx/>
                <a:buNone/>
                <a:tabLst/>
                <a:defRPr/>
              </a:pPr>
              <a:t>2022/8/7</a:t>
            </a:fld>
            <a:endParaRPr kumimoji="0" lang="zh-CN" altLang="en-US" sz="1200" b="0" i="0" u="none" strike="noStrike" kern="1200" cap="none" spc="0" normalizeH="0" baseline="0" noProof="0">
              <a:ln>
                <a:noFill/>
              </a:ln>
              <a:solidFill>
                <a:prstClr val="black">
                  <a:tint val="75000"/>
                </a:prstClr>
              </a:solidFill>
              <a:effectLst/>
              <a:uLnTx/>
              <a:uFillTx/>
              <a:latin typeface="思源黑体 CN Light" panose="020B0300000000000000" pitchFamily="34" charset="-122"/>
              <a:ea typeface="思源黑体 CN Light" panose="020B0300000000000000" pitchFamily="34" charset="-122"/>
              <a:cs typeface="+mn-cs"/>
            </a:endParaRPr>
          </a:p>
        </p:txBody>
      </p:sp>
      <p:sp>
        <p:nvSpPr>
          <p:cNvPr id="6" name="页脚占位符 5"/>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200" b="0" i="0" u="none" strike="noStrike" kern="1200" cap="none" spc="0" normalizeH="0" baseline="0" noProof="0">
              <a:ln>
                <a:noFill/>
              </a:ln>
              <a:solidFill>
                <a:prstClr val="black">
                  <a:tint val="75000"/>
                </a:prstClr>
              </a:solidFill>
              <a:effectLst/>
              <a:uLnTx/>
              <a:uFillTx/>
              <a:latin typeface="思源黑体 CN Light" panose="020B0300000000000000" pitchFamily="34" charset="-122"/>
              <a:ea typeface="思源黑体 CN Light" panose="020B0300000000000000" pitchFamily="34"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18E094B-4BC8-4851-99F7-361ECCD2878D}" type="slidenum">
              <a:rPr kumimoji="0" lang="zh-CN" altLang="en-US" sz="1200" b="0" i="0" u="none" strike="noStrike" kern="1200" cap="none" spc="0" normalizeH="0" baseline="0" noProof="0" smtClean="0">
                <a:ln>
                  <a:noFill/>
                </a:ln>
                <a:solidFill>
                  <a:prstClr val="black">
                    <a:tint val="75000"/>
                  </a:prstClr>
                </a:solidFill>
                <a:effectLst/>
                <a:uLnTx/>
                <a:uFillTx/>
                <a:latin typeface="思源黑体 CN Light" panose="020B0300000000000000" pitchFamily="34" charset="-122"/>
                <a:ea typeface="思源黑体 CN Light" panose="020B0300000000000000" pitchFamily="34" charset="-122"/>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zh-CN" altLang="en-US" sz="1200" b="0" i="0" u="none" strike="noStrike" kern="1200" cap="none" spc="0" normalizeH="0" baseline="0" noProof="0">
              <a:ln>
                <a:noFill/>
              </a:ln>
              <a:solidFill>
                <a:prstClr val="black">
                  <a:tint val="75000"/>
                </a:prstClr>
              </a:solidFill>
              <a:effectLst/>
              <a:uLnTx/>
              <a:uFillTx/>
              <a:latin typeface="思源黑体 CN Light" panose="020B0300000000000000" pitchFamily="34" charset="-122"/>
              <a:ea typeface="思源黑体 CN Light" panose="020B0300000000000000" pitchFamily="34" charset="-122"/>
              <a:cs typeface="+mn-cs"/>
            </a:endParaRPr>
          </a:p>
        </p:txBody>
      </p:sp>
    </p:spTree>
    <p:extLst>
      <p:ext uri="{BB962C8B-B14F-4D97-AF65-F5344CB8AC3E}">
        <p14:creationId xmlns:p14="http://schemas.microsoft.com/office/powerpoint/2010/main" val="1951211962"/>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3932237" cy="1600200"/>
          </a:xfrm>
        </p:spPr>
        <p:txBody>
          <a:bodyPr anchor="b"/>
          <a:lstStyle>
            <a:lvl1pPr>
              <a:defRPr sz="3200"/>
            </a:lvl1pPr>
          </a:lstStyle>
          <a:p>
            <a:r>
              <a:rPr lang="zh-CN" altLang="en-US"/>
              <a:t>单击此处编辑母版标题样式</a:t>
            </a:r>
          </a:p>
        </p:txBody>
      </p:sp>
      <p:sp>
        <p:nvSpPr>
          <p:cNvPr id="3" name="图片占位符 2"/>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a:t>单击此处编辑母版文本样式</a:t>
            </a:r>
          </a:p>
        </p:txBody>
      </p:sp>
      <p:sp>
        <p:nvSpPr>
          <p:cNvPr id="5" name="日期占位符 4"/>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B93665EA-4190-4B26-94CF-11C06665461E}" type="datetimeFigureOut">
              <a:rPr kumimoji="0" lang="zh-CN" altLang="en-US" sz="1200" b="0" i="0" u="none" strike="noStrike" kern="1200" cap="none" spc="0" normalizeH="0" baseline="0" noProof="0" smtClean="0">
                <a:ln>
                  <a:noFill/>
                </a:ln>
                <a:solidFill>
                  <a:prstClr val="black">
                    <a:tint val="75000"/>
                  </a:prstClr>
                </a:solidFill>
                <a:effectLst/>
                <a:uLnTx/>
                <a:uFillTx/>
                <a:latin typeface="思源黑体 CN Light" panose="020B0300000000000000" pitchFamily="34" charset="-122"/>
                <a:ea typeface="思源黑体 CN Light" panose="020B0300000000000000" pitchFamily="34" charset="-122"/>
                <a:cs typeface="+mn-cs"/>
              </a:rPr>
              <a:pPr marL="0" marR="0" lvl="0" indent="0" algn="l" defTabSz="914400" rtl="0" eaLnBrk="1" fontAlgn="auto" latinLnBrk="0" hangingPunct="1">
                <a:lnSpc>
                  <a:spcPct val="100000"/>
                </a:lnSpc>
                <a:spcBef>
                  <a:spcPts val="0"/>
                </a:spcBef>
                <a:spcAft>
                  <a:spcPts val="0"/>
                </a:spcAft>
                <a:buClrTx/>
                <a:buSzTx/>
                <a:buFontTx/>
                <a:buNone/>
                <a:tabLst/>
                <a:defRPr/>
              </a:pPr>
              <a:t>2022/8/7</a:t>
            </a:fld>
            <a:endParaRPr kumimoji="0" lang="zh-CN" altLang="en-US" sz="1200" b="0" i="0" u="none" strike="noStrike" kern="1200" cap="none" spc="0" normalizeH="0" baseline="0" noProof="0">
              <a:ln>
                <a:noFill/>
              </a:ln>
              <a:solidFill>
                <a:prstClr val="black">
                  <a:tint val="75000"/>
                </a:prstClr>
              </a:solidFill>
              <a:effectLst/>
              <a:uLnTx/>
              <a:uFillTx/>
              <a:latin typeface="思源黑体 CN Light" panose="020B0300000000000000" pitchFamily="34" charset="-122"/>
              <a:ea typeface="思源黑体 CN Light" panose="020B0300000000000000" pitchFamily="34" charset="-122"/>
              <a:cs typeface="+mn-cs"/>
            </a:endParaRPr>
          </a:p>
        </p:txBody>
      </p:sp>
      <p:sp>
        <p:nvSpPr>
          <p:cNvPr id="6" name="页脚占位符 5"/>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200" b="0" i="0" u="none" strike="noStrike" kern="1200" cap="none" spc="0" normalizeH="0" baseline="0" noProof="0">
              <a:ln>
                <a:noFill/>
              </a:ln>
              <a:solidFill>
                <a:prstClr val="black">
                  <a:tint val="75000"/>
                </a:prstClr>
              </a:solidFill>
              <a:effectLst/>
              <a:uLnTx/>
              <a:uFillTx/>
              <a:latin typeface="思源黑体 CN Light" panose="020B0300000000000000" pitchFamily="34" charset="-122"/>
              <a:ea typeface="思源黑体 CN Light" panose="020B0300000000000000" pitchFamily="34"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18E094B-4BC8-4851-99F7-361ECCD2878D}" type="slidenum">
              <a:rPr kumimoji="0" lang="zh-CN" altLang="en-US" sz="1200" b="0" i="0" u="none" strike="noStrike" kern="1200" cap="none" spc="0" normalizeH="0" baseline="0" noProof="0" smtClean="0">
                <a:ln>
                  <a:noFill/>
                </a:ln>
                <a:solidFill>
                  <a:prstClr val="black">
                    <a:tint val="75000"/>
                  </a:prstClr>
                </a:solidFill>
                <a:effectLst/>
                <a:uLnTx/>
                <a:uFillTx/>
                <a:latin typeface="思源黑体 CN Light" panose="020B0300000000000000" pitchFamily="34" charset="-122"/>
                <a:ea typeface="思源黑体 CN Light" panose="020B0300000000000000" pitchFamily="34" charset="-122"/>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zh-CN" altLang="en-US" sz="1200" b="0" i="0" u="none" strike="noStrike" kern="1200" cap="none" spc="0" normalizeH="0" baseline="0" noProof="0">
              <a:ln>
                <a:noFill/>
              </a:ln>
              <a:solidFill>
                <a:prstClr val="black">
                  <a:tint val="75000"/>
                </a:prstClr>
              </a:solidFill>
              <a:effectLst/>
              <a:uLnTx/>
              <a:uFillTx/>
              <a:latin typeface="思源黑体 CN Light" panose="020B0300000000000000" pitchFamily="34" charset="-122"/>
              <a:ea typeface="思源黑体 CN Light" panose="020B0300000000000000" pitchFamily="34" charset="-122"/>
              <a:cs typeface="+mn-cs"/>
            </a:endParaRPr>
          </a:p>
        </p:txBody>
      </p:sp>
    </p:spTree>
    <p:extLst>
      <p:ext uri="{BB962C8B-B14F-4D97-AF65-F5344CB8AC3E}">
        <p14:creationId xmlns:p14="http://schemas.microsoft.com/office/powerpoint/2010/main" val="2072755260"/>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p>
        </p:txBody>
      </p:sp>
      <p:sp>
        <p:nvSpPr>
          <p:cNvPr id="3" name="竖排文字占位符 2"/>
          <p:cNvSpPr>
            <a:spLocks noGrp="1"/>
          </p:cNvSpPr>
          <p:nvPr>
            <p:ph type="body" orient="vert" idx="1"/>
          </p:nvPr>
        </p:nvSpPr>
        <p:spPr/>
        <p:txBody>
          <a:bodyPr vert="eaVert"/>
          <a:lstStyle/>
          <a:p>
            <a:pPr lvl="0"/>
            <a:r>
              <a:rPr lang="zh-CN" altLang="en-US"/>
              <a:t>单击此处编辑母版文本样式</a:t>
            </a:r>
          </a:p>
          <a:p>
            <a:pPr lvl="1"/>
            <a:r>
              <a:rPr lang="zh-CN" altLang="en-US"/>
              <a:t>二级</a:t>
            </a:r>
          </a:p>
          <a:p>
            <a:pPr lvl="2"/>
            <a:r>
              <a:rPr lang="zh-CN" altLang="en-US"/>
              <a:t>三级</a:t>
            </a:r>
          </a:p>
          <a:p>
            <a:pPr lvl="3"/>
            <a:r>
              <a:rPr lang="zh-CN" altLang="en-US"/>
              <a:t>四级</a:t>
            </a:r>
          </a:p>
          <a:p>
            <a:pPr lvl="4"/>
            <a:r>
              <a:rPr lang="zh-CN" altLang="en-US"/>
              <a:t>五级</a:t>
            </a:r>
          </a:p>
        </p:txBody>
      </p:sp>
      <p:sp>
        <p:nvSpPr>
          <p:cNvPr id="4" name="日期占位符 3"/>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B93665EA-4190-4B26-94CF-11C06665461E}" type="datetimeFigureOut">
              <a:rPr kumimoji="0" lang="zh-CN" altLang="en-US" sz="1200" b="0" i="0" u="none" strike="noStrike" kern="1200" cap="none" spc="0" normalizeH="0" baseline="0" noProof="0" smtClean="0">
                <a:ln>
                  <a:noFill/>
                </a:ln>
                <a:solidFill>
                  <a:prstClr val="black">
                    <a:tint val="75000"/>
                  </a:prstClr>
                </a:solidFill>
                <a:effectLst/>
                <a:uLnTx/>
                <a:uFillTx/>
                <a:latin typeface="思源黑体 CN Light" panose="020B0300000000000000" pitchFamily="34" charset="-122"/>
                <a:ea typeface="思源黑体 CN Light" panose="020B0300000000000000" pitchFamily="34" charset="-122"/>
                <a:cs typeface="+mn-cs"/>
              </a:rPr>
              <a:pPr marL="0" marR="0" lvl="0" indent="0" algn="l" defTabSz="914400" rtl="0" eaLnBrk="1" fontAlgn="auto" latinLnBrk="0" hangingPunct="1">
                <a:lnSpc>
                  <a:spcPct val="100000"/>
                </a:lnSpc>
                <a:spcBef>
                  <a:spcPts val="0"/>
                </a:spcBef>
                <a:spcAft>
                  <a:spcPts val="0"/>
                </a:spcAft>
                <a:buClrTx/>
                <a:buSzTx/>
                <a:buFontTx/>
                <a:buNone/>
                <a:tabLst/>
                <a:defRPr/>
              </a:pPr>
              <a:t>2022/8/7</a:t>
            </a:fld>
            <a:endParaRPr kumimoji="0" lang="zh-CN" altLang="en-US" sz="1200" b="0" i="0" u="none" strike="noStrike" kern="1200" cap="none" spc="0" normalizeH="0" baseline="0" noProof="0">
              <a:ln>
                <a:noFill/>
              </a:ln>
              <a:solidFill>
                <a:prstClr val="black">
                  <a:tint val="75000"/>
                </a:prstClr>
              </a:solidFill>
              <a:effectLst/>
              <a:uLnTx/>
              <a:uFillTx/>
              <a:latin typeface="思源黑体 CN Light" panose="020B0300000000000000" pitchFamily="34" charset="-122"/>
              <a:ea typeface="思源黑体 CN Light" panose="020B0300000000000000" pitchFamily="34" charset="-122"/>
              <a:cs typeface="+mn-cs"/>
            </a:endParaRPr>
          </a:p>
        </p:txBody>
      </p:sp>
      <p:sp>
        <p:nvSpPr>
          <p:cNvPr id="5" name="页脚占位符 4"/>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200" b="0" i="0" u="none" strike="noStrike" kern="1200" cap="none" spc="0" normalizeH="0" baseline="0" noProof="0">
              <a:ln>
                <a:noFill/>
              </a:ln>
              <a:solidFill>
                <a:prstClr val="black">
                  <a:tint val="75000"/>
                </a:prstClr>
              </a:solidFill>
              <a:effectLst/>
              <a:uLnTx/>
              <a:uFillTx/>
              <a:latin typeface="思源黑体 CN Light" panose="020B0300000000000000" pitchFamily="34" charset="-122"/>
              <a:ea typeface="思源黑体 CN Light" panose="020B0300000000000000" pitchFamily="34"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18E094B-4BC8-4851-99F7-361ECCD2878D}" type="slidenum">
              <a:rPr kumimoji="0" lang="zh-CN" altLang="en-US" sz="1200" b="0" i="0" u="none" strike="noStrike" kern="1200" cap="none" spc="0" normalizeH="0" baseline="0" noProof="0" smtClean="0">
                <a:ln>
                  <a:noFill/>
                </a:ln>
                <a:solidFill>
                  <a:prstClr val="black">
                    <a:tint val="75000"/>
                  </a:prstClr>
                </a:solidFill>
                <a:effectLst/>
                <a:uLnTx/>
                <a:uFillTx/>
                <a:latin typeface="思源黑体 CN Light" panose="020B0300000000000000" pitchFamily="34" charset="-122"/>
                <a:ea typeface="思源黑体 CN Light" panose="020B0300000000000000" pitchFamily="34" charset="-122"/>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zh-CN" altLang="en-US" sz="1200" b="0" i="0" u="none" strike="noStrike" kern="1200" cap="none" spc="0" normalizeH="0" baseline="0" noProof="0">
              <a:ln>
                <a:noFill/>
              </a:ln>
              <a:solidFill>
                <a:prstClr val="black">
                  <a:tint val="75000"/>
                </a:prstClr>
              </a:solidFill>
              <a:effectLst/>
              <a:uLnTx/>
              <a:uFillTx/>
              <a:latin typeface="思源黑体 CN Light" panose="020B0300000000000000" pitchFamily="34" charset="-122"/>
              <a:ea typeface="思源黑体 CN Light" panose="020B0300000000000000" pitchFamily="34" charset="-122"/>
              <a:cs typeface="+mn-cs"/>
            </a:endParaRPr>
          </a:p>
        </p:txBody>
      </p:sp>
    </p:spTree>
    <p:extLst>
      <p:ext uri="{BB962C8B-B14F-4D97-AF65-F5344CB8AC3E}">
        <p14:creationId xmlns:p14="http://schemas.microsoft.com/office/powerpoint/2010/main" val="1266091651"/>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type="vertTitleAndTx" preserve="1">
  <p:cSld name="竖排标题与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p>
          <a:p>
            <a:pPr lvl="1"/>
            <a:r>
              <a:rPr lang="zh-CN" altLang="en-US"/>
              <a:t>二级</a:t>
            </a:r>
          </a:p>
          <a:p>
            <a:pPr lvl="2"/>
            <a:r>
              <a:rPr lang="zh-CN" altLang="en-US"/>
              <a:t>三级</a:t>
            </a:r>
          </a:p>
          <a:p>
            <a:pPr lvl="3"/>
            <a:r>
              <a:rPr lang="zh-CN" altLang="en-US"/>
              <a:t>四级</a:t>
            </a:r>
          </a:p>
          <a:p>
            <a:pPr lvl="4"/>
            <a:r>
              <a:rPr lang="zh-CN" altLang="en-US"/>
              <a:t>五级</a:t>
            </a:r>
          </a:p>
        </p:txBody>
      </p:sp>
      <p:sp>
        <p:nvSpPr>
          <p:cNvPr id="4" name="日期占位符 3"/>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B93665EA-4190-4B26-94CF-11C06665461E}" type="datetimeFigureOut">
              <a:rPr kumimoji="0" lang="zh-CN" altLang="en-US" sz="1200" b="0" i="0" u="none" strike="noStrike" kern="1200" cap="none" spc="0" normalizeH="0" baseline="0" noProof="0" smtClean="0">
                <a:ln>
                  <a:noFill/>
                </a:ln>
                <a:solidFill>
                  <a:prstClr val="black">
                    <a:tint val="75000"/>
                  </a:prstClr>
                </a:solidFill>
                <a:effectLst/>
                <a:uLnTx/>
                <a:uFillTx/>
                <a:latin typeface="思源黑体 CN Light" panose="020B0300000000000000" pitchFamily="34" charset="-122"/>
                <a:ea typeface="思源黑体 CN Light" panose="020B0300000000000000" pitchFamily="34" charset="-122"/>
                <a:cs typeface="+mn-cs"/>
              </a:rPr>
              <a:pPr marL="0" marR="0" lvl="0" indent="0" algn="l" defTabSz="914400" rtl="0" eaLnBrk="1" fontAlgn="auto" latinLnBrk="0" hangingPunct="1">
                <a:lnSpc>
                  <a:spcPct val="100000"/>
                </a:lnSpc>
                <a:spcBef>
                  <a:spcPts val="0"/>
                </a:spcBef>
                <a:spcAft>
                  <a:spcPts val="0"/>
                </a:spcAft>
                <a:buClrTx/>
                <a:buSzTx/>
                <a:buFontTx/>
                <a:buNone/>
                <a:tabLst/>
                <a:defRPr/>
              </a:pPr>
              <a:t>2022/8/7</a:t>
            </a:fld>
            <a:endParaRPr kumimoji="0" lang="zh-CN" altLang="en-US" sz="1200" b="0" i="0" u="none" strike="noStrike" kern="1200" cap="none" spc="0" normalizeH="0" baseline="0" noProof="0">
              <a:ln>
                <a:noFill/>
              </a:ln>
              <a:solidFill>
                <a:prstClr val="black">
                  <a:tint val="75000"/>
                </a:prstClr>
              </a:solidFill>
              <a:effectLst/>
              <a:uLnTx/>
              <a:uFillTx/>
              <a:latin typeface="思源黑体 CN Light" panose="020B0300000000000000" pitchFamily="34" charset="-122"/>
              <a:ea typeface="思源黑体 CN Light" panose="020B0300000000000000" pitchFamily="34" charset="-122"/>
              <a:cs typeface="+mn-cs"/>
            </a:endParaRPr>
          </a:p>
        </p:txBody>
      </p:sp>
      <p:sp>
        <p:nvSpPr>
          <p:cNvPr id="5" name="页脚占位符 4"/>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200" b="0" i="0" u="none" strike="noStrike" kern="1200" cap="none" spc="0" normalizeH="0" baseline="0" noProof="0">
              <a:ln>
                <a:noFill/>
              </a:ln>
              <a:solidFill>
                <a:prstClr val="black">
                  <a:tint val="75000"/>
                </a:prstClr>
              </a:solidFill>
              <a:effectLst/>
              <a:uLnTx/>
              <a:uFillTx/>
              <a:latin typeface="思源黑体 CN Light" panose="020B0300000000000000" pitchFamily="34" charset="-122"/>
              <a:ea typeface="思源黑体 CN Light" panose="020B0300000000000000" pitchFamily="34"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18E094B-4BC8-4851-99F7-361ECCD2878D}" type="slidenum">
              <a:rPr kumimoji="0" lang="zh-CN" altLang="en-US" sz="1200" b="0" i="0" u="none" strike="noStrike" kern="1200" cap="none" spc="0" normalizeH="0" baseline="0" noProof="0" smtClean="0">
                <a:ln>
                  <a:noFill/>
                </a:ln>
                <a:solidFill>
                  <a:prstClr val="black">
                    <a:tint val="75000"/>
                  </a:prstClr>
                </a:solidFill>
                <a:effectLst/>
                <a:uLnTx/>
                <a:uFillTx/>
                <a:latin typeface="思源黑体 CN Light" panose="020B0300000000000000" pitchFamily="34" charset="-122"/>
                <a:ea typeface="思源黑体 CN Light" panose="020B0300000000000000" pitchFamily="34" charset="-122"/>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zh-CN" altLang="en-US" sz="1200" b="0" i="0" u="none" strike="noStrike" kern="1200" cap="none" spc="0" normalizeH="0" baseline="0" noProof="0">
              <a:ln>
                <a:noFill/>
              </a:ln>
              <a:solidFill>
                <a:prstClr val="black">
                  <a:tint val="75000"/>
                </a:prstClr>
              </a:solidFill>
              <a:effectLst/>
              <a:uLnTx/>
              <a:uFillTx/>
              <a:latin typeface="思源黑体 CN Light" panose="020B0300000000000000" pitchFamily="34" charset="-122"/>
              <a:ea typeface="思源黑体 CN Light" panose="020B0300000000000000" pitchFamily="34" charset="-122"/>
              <a:cs typeface="+mn-cs"/>
            </a:endParaRPr>
          </a:p>
        </p:txBody>
      </p:sp>
    </p:spTree>
    <p:extLst>
      <p:ext uri="{BB962C8B-B14F-4D97-AF65-F5344CB8AC3E}">
        <p14:creationId xmlns:p14="http://schemas.microsoft.com/office/powerpoint/2010/main" val="2437762050"/>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p>
        </p:txBody>
      </p:sp>
      <p:sp>
        <p:nvSpPr>
          <p:cNvPr id="4" name="日期占位符 3"/>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B93665EA-4190-4B26-94CF-11C06665461E}" type="datetimeFigureOut">
              <a:rPr kumimoji="0" lang="zh-CN" altLang="en-US" sz="1200" b="0" i="0" u="none" strike="noStrike" kern="1200" cap="none" spc="0" normalizeH="0" baseline="0" noProof="0" smtClean="0">
                <a:ln>
                  <a:noFill/>
                </a:ln>
                <a:solidFill>
                  <a:prstClr val="black">
                    <a:tint val="75000"/>
                  </a:prstClr>
                </a:solidFill>
                <a:effectLst/>
                <a:uLnTx/>
                <a:uFillTx/>
                <a:latin typeface="思源黑体 CN Light" panose="020B0300000000000000" pitchFamily="34" charset="-122"/>
                <a:ea typeface="思源黑体 CN Light" panose="020B0300000000000000" pitchFamily="34" charset="-122"/>
                <a:cs typeface="+mn-cs"/>
              </a:rPr>
              <a:pPr marL="0" marR="0" lvl="0" indent="0" algn="l" defTabSz="914400" rtl="0" eaLnBrk="1" fontAlgn="auto" latinLnBrk="0" hangingPunct="1">
                <a:lnSpc>
                  <a:spcPct val="100000"/>
                </a:lnSpc>
                <a:spcBef>
                  <a:spcPts val="0"/>
                </a:spcBef>
                <a:spcAft>
                  <a:spcPts val="0"/>
                </a:spcAft>
                <a:buClrTx/>
                <a:buSzTx/>
                <a:buFontTx/>
                <a:buNone/>
                <a:tabLst/>
                <a:defRPr/>
              </a:pPr>
              <a:t>2022/8/7</a:t>
            </a:fld>
            <a:endParaRPr kumimoji="0" lang="zh-CN" altLang="en-US" sz="1200" b="0" i="0" u="none" strike="noStrike" kern="1200" cap="none" spc="0" normalizeH="0" baseline="0" noProof="0">
              <a:ln>
                <a:noFill/>
              </a:ln>
              <a:solidFill>
                <a:prstClr val="black">
                  <a:tint val="75000"/>
                </a:prstClr>
              </a:solidFill>
              <a:effectLst/>
              <a:uLnTx/>
              <a:uFillTx/>
              <a:latin typeface="思源黑体 CN Light" panose="020B0300000000000000" pitchFamily="34" charset="-122"/>
              <a:ea typeface="思源黑体 CN Light" panose="020B0300000000000000" pitchFamily="34" charset="-122"/>
              <a:cs typeface="+mn-cs"/>
            </a:endParaRPr>
          </a:p>
        </p:txBody>
      </p:sp>
      <p:sp>
        <p:nvSpPr>
          <p:cNvPr id="5" name="页脚占位符 4"/>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200" b="0" i="0" u="none" strike="noStrike" kern="1200" cap="none" spc="0" normalizeH="0" baseline="0" noProof="0">
              <a:ln>
                <a:noFill/>
              </a:ln>
              <a:solidFill>
                <a:prstClr val="black">
                  <a:tint val="75000"/>
                </a:prstClr>
              </a:solidFill>
              <a:effectLst/>
              <a:uLnTx/>
              <a:uFillTx/>
              <a:latin typeface="思源黑体 CN Light" panose="020B0300000000000000" pitchFamily="34" charset="-122"/>
              <a:ea typeface="思源黑体 CN Light" panose="020B0300000000000000" pitchFamily="34"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18E094B-4BC8-4851-99F7-361ECCD2878D}" type="slidenum">
              <a:rPr kumimoji="0" lang="zh-CN" altLang="en-US" sz="1200" b="0" i="0" u="none" strike="noStrike" kern="1200" cap="none" spc="0" normalizeH="0" baseline="0" noProof="0" smtClean="0">
                <a:ln>
                  <a:noFill/>
                </a:ln>
                <a:solidFill>
                  <a:prstClr val="black">
                    <a:tint val="75000"/>
                  </a:prstClr>
                </a:solidFill>
                <a:effectLst/>
                <a:uLnTx/>
                <a:uFillTx/>
                <a:latin typeface="思源黑体 CN Light" panose="020B0300000000000000" pitchFamily="34" charset="-122"/>
                <a:ea typeface="思源黑体 CN Light" panose="020B0300000000000000" pitchFamily="34" charset="-122"/>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zh-CN" altLang="en-US" sz="1200" b="0" i="0" u="none" strike="noStrike" kern="1200" cap="none" spc="0" normalizeH="0" baseline="0" noProof="0">
              <a:ln>
                <a:noFill/>
              </a:ln>
              <a:solidFill>
                <a:prstClr val="black">
                  <a:tint val="75000"/>
                </a:prstClr>
              </a:solidFill>
              <a:effectLst/>
              <a:uLnTx/>
              <a:uFillTx/>
              <a:latin typeface="思源黑体 CN Light" panose="020B0300000000000000" pitchFamily="34" charset="-122"/>
              <a:ea typeface="思源黑体 CN Light" panose="020B0300000000000000" pitchFamily="34" charset="-122"/>
              <a:cs typeface="+mn-cs"/>
            </a:endParaRPr>
          </a:p>
        </p:txBody>
      </p:sp>
    </p:spTree>
    <p:extLst>
      <p:ext uri="{BB962C8B-B14F-4D97-AF65-F5344CB8AC3E}">
        <p14:creationId xmlns:p14="http://schemas.microsoft.com/office/powerpoint/2010/main" val="2444061922"/>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p>
        </p:txBody>
      </p:sp>
      <p:sp>
        <p:nvSpPr>
          <p:cNvPr id="3" name="内容占位符 2"/>
          <p:cNvSpPr>
            <a:spLocks noGrp="1"/>
          </p:cNvSpPr>
          <p:nvPr>
            <p:ph idx="1"/>
          </p:nvPr>
        </p:nvSpPr>
        <p:spPr/>
        <p:txBody>
          <a:bodyPr/>
          <a:lstStyle/>
          <a:p>
            <a:pPr lvl="0"/>
            <a:r>
              <a:rPr lang="zh-CN" altLang="en-US"/>
              <a:t>单击此处编辑母版文本样式</a:t>
            </a:r>
          </a:p>
          <a:p>
            <a:pPr lvl="1"/>
            <a:r>
              <a:rPr lang="zh-CN" altLang="en-US"/>
              <a:t>二级</a:t>
            </a:r>
          </a:p>
          <a:p>
            <a:pPr lvl="2"/>
            <a:r>
              <a:rPr lang="zh-CN" altLang="en-US"/>
              <a:t>三级</a:t>
            </a:r>
          </a:p>
          <a:p>
            <a:pPr lvl="3"/>
            <a:r>
              <a:rPr lang="zh-CN" altLang="en-US"/>
              <a:t>四级</a:t>
            </a:r>
          </a:p>
          <a:p>
            <a:pPr lvl="4"/>
            <a:r>
              <a:rPr lang="zh-CN" altLang="en-US"/>
              <a:t>五级</a:t>
            </a:r>
          </a:p>
        </p:txBody>
      </p:sp>
      <p:sp>
        <p:nvSpPr>
          <p:cNvPr id="4" name="日期占位符 3"/>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B93665EA-4190-4B26-94CF-11C06665461E}" type="datetimeFigureOut">
              <a:rPr kumimoji="0" lang="zh-CN" altLang="en-US" sz="1200" b="0" i="0" u="none" strike="noStrike" kern="1200" cap="none" spc="0" normalizeH="0" baseline="0" noProof="0" smtClean="0">
                <a:ln>
                  <a:noFill/>
                </a:ln>
                <a:solidFill>
                  <a:prstClr val="black">
                    <a:tint val="75000"/>
                  </a:prstClr>
                </a:solidFill>
                <a:effectLst/>
                <a:uLnTx/>
                <a:uFillTx/>
                <a:latin typeface="思源黑体 CN Light" panose="020B0300000000000000" pitchFamily="34" charset="-122"/>
                <a:ea typeface="思源黑体 CN Light" panose="020B0300000000000000" pitchFamily="34" charset="-122"/>
                <a:cs typeface="+mn-cs"/>
              </a:rPr>
              <a:pPr marL="0" marR="0" lvl="0" indent="0" algn="l" defTabSz="914400" rtl="0" eaLnBrk="1" fontAlgn="auto" latinLnBrk="0" hangingPunct="1">
                <a:lnSpc>
                  <a:spcPct val="100000"/>
                </a:lnSpc>
                <a:spcBef>
                  <a:spcPts val="0"/>
                </a:spcBef>
                <a:spcAft>
                  <a:spcPts val="0"/>
                </a:spcAft>
                <a:buClrTx/>
                <a:buSzTx/>
                <a:buFontTx/>
                <a:buNone/>
                <a:tabLst/>
                <a:defRPr/>
              </a:pPr>
              <a:t>2022/8/7</a:t>
            </a:fld>
            <a:endParaRPr kumimoji="0" lang="zh-CN" altLang="en-US" sz="1200" b="0" i="0" u="none" strike="noStrike" kern="1200" cap="none" spc="0" normalizeH="0" baseline="0" noProof="0">
              <a:ln>
                <a:noFill/>
              </a:ln>
              <a:solidFill>
                <a:prstClr val="black">
                  <a:tint val="75000"/>
                </a:prstClr>
              </a:solidFill>
              <a:effectLst/>
              <a:uLnTx/>
              <a:uFillTx/>
              <a:latin typeface="思源黑体 CN Light" panose="020B0300000000000000" pitchFamily="34" charset="-122"/>
              <a:ea typeface="思源黑体 CN Light" panose="020B0300000000000000" pitchFamily="34" charset="-122"/>
              <a:cs typeface="+mn-cs"/>
            </a:endParaRPr>
          </a:p>
        </p:txBody>
      </p:sp>
      <p:sp>
        <p:nvSpPr>
          <p:cNvPr id="5" name="页脚占位符 4"/>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200" b="0" i="0" u="none" strike="noStrike" kern="1200" cap="none" spc="0" normalizeH="0" baseline="0" noProof="0">
              <a:ln>
                <a:noFill/>
              </a:ln>
              <a:solidFill>
                <a:prstClr val="black">
                  <a:tint val="75000"/>
                </a:prstClr>
              </a:solidFill>
              <a:effectLst/>
              <a:uLnTx/>
              <a:uFillTx/>
              <a:latin typeface="思源黑体 CN Light" panose="020B0300000000000000" pitchFamily="34" charset="-122"/>
              <a:ea typeface="思源黑体 CN Light" panose="020B0300000000000000" pitchFamily="34"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18E094B-4BC8-4851-99F7-361ECCD2878D}" type="slidenum">
              <a:rPr kumimoji="0" lang="zh-CN" altLang="en-US" sz="1200" b="0" i="0" u="none" strike="noStrike" kern="1200" cap="none" spc="0" normalizeH="0" baseline="0" noProof="0" smtClean="0">
                <a:ln>
                  <a:noFill/>
                </a:ln>
                <a:solidFill>
                  <a:prstClr val="black">
                    <a:tint val="75000"/>
                  </a:prstClr>
                </a:solidFill>
                <a:effectLst/>
                <a:uLnTx/>
                <a:uFillTx/>
                <a:latin typeface="思源黑体 CN Light" panose="020B0300000000000000" pitchFamily="34" charset="-122"/>
                <a:ea typeface="思源黑体 CN Light" panose="020B0300000000000000" pitchFamily="34" charset="-122"/>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zh-CN" altLang="en-US" sz="1200" b="0" i="0" u="none" strike="noStrike" kern="1200" cap="none" spc="0" normalizeH="0" baseline="0" noProof="0">
              <a:ln>
                <a:noFill/>
              </a:ln>
              <a:solidFill>
                <a:prstClr val="black">
                  <a:tint val="75000"/>
                </a:prstClr>
              </a:solidFill>
              <a:effectLst/>
              <a:uLnTx/>
              <a:uFillTx/>
              <a:latin typeface="思源黑体 CN Light" panose="020B0300000000000000" pitchFamily="34" charset="-122"/>
              <a:ea typeface="思源黑体 CN Light" panose="020B0300000000000000" pitchFamily="34" charset="-122"/>
              <a:cs typeface="+mn-cs"/>
            </a:endParaRPr>
          </a:p>
        </p:txBody>
      </p:sp>
    </p:spTree>
    <p:extLst>
      <p:ext uri="{BB962C8B-B14F-4D97-AF65-F5344CB8AC3E}">
        <p14:creationId xmlns:p14="http://schemas.microsoft.com/office/powerpoint/2010/main" val="2517201002"/>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p>
        </p:txBody>
      </p:sp>
      <p:sp>
        <p:nvSpPr>
          <p:cNvPr id="4" name="日期占位符 3"/>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B93665EA-4190-4B26-94CF-11C06665461E}" type="datetimeFigureOut">
              <a:rPr kumimoji="0" lang="zh-CN" altLang="en-US" sz="1200" b="0" i="0" u="none" strike="noStrike" kern="1200" cap="none" spc="0" normalizeH="0" baseline="0" noProof="0" smtClean="0">
                <a:ln>
                  <a:noFill/>
                </a:ln>
                <a:solidFill>
                  <a:prstClr val="black">
                    <a:tint val="75000"/>
                  </a:prstClr>
                </a:solidFill>
                <a:effectLst/>
                <a:uLnTx/>
                <a:uFillTx/>
                <a:latin typeface="思源黑体 CN Light" panose="020B0300000000000000" pitchFamily="34" charset="-122"/>
                <a:ea typeface="思源黑体 CN Light" panose="020B0300000000000000" pitchFamily="34" charset="-122"/>
                <a:cs typeface="+mn-cs"/>
              </a:rPr>
              <a:pPr marL="0" marR="0" lvl="0" indent="0" algn="l" defTabSz="914400" rtl="0" eaLnBrk="1" fontAlgn="auto" latinLnBrk="0" hangingPunct="1">
                <a:lnSpc>
                  <a:spcPct val="100000"/>
                </a:lnSpc>
                <a:spcBef>
                  <a:spcPts val="0"/>
                </a:spcBef>
                <a:spcAft>
                  <a:spcPts val="0"/>
                </a:spcAft>
                <a:buClrTx/>
                <a:buSzTx/>
                <a:buFontTx/>
                <a:buNone/>
                <a:tabLst/>
                <a:defRPr/>
              </a:pPr>
              <a:t>2022/8/7</a:t>
            </a:fld>
            <a:endParaRPr kumimoji="0" lang="zh-CN" altLang="en-US" sz="1200" b="0" i="0" u="none" strike="noStrike" kern="1200" cap="none" spc="0" normalizeH="0" baseline="0" noProof="0">
              <a:ln>
                <a:noFill/>
              </a:ln>
              <a:solidFill>
                <a:prstClr val="black">
                  <a:tint val="75000"/>
                </a:prstClr>
              </a:solidFill>
              <a:effectLst/>
              <a:uLnTx/>
              <a:uFillTx/>
              <a:latin typeface="思源黑体 CN Light" panose="020B0300000000000000" pitchFamily="34" charset="-122"/>
              <a:ea typeface="思源黑体 CN Light" panose="020B0300000000000000" pitchFamily="34" charset="-122"/>
              <a:cs typeface="+mn-cs"/>
            </a:endParaRPr>
          </a:p>
        </p:txBody>
      </p:sp>
      <p:sp>
        <p:nvSpPr>
          <p:cNvPr id="5" name="页脚占位符 4"/>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200" b="0" i="0" u="none" strike="noStrike" kern="1200" cap="none" spc="0" normalizeH="0" baseline="0" noProof="0">
              <a:ln>
                <a:noFill/>
              </a:ln>
              <a:solidFill>
                <a:prstClr val="black">
                  <a:tint val="75000"/>
                </a:prstClr>
              </a:solidFill>
              <a:effectLst/>
              <a:uLnTx/>
              <a:uFillTx/>
              <a:latin typeface="思源黑体 CN Light" panose="020B0300000000000000" pitchFamily="34" charset="-122"/>
              <a:ea typeface="思源黑体 CN Light" panose="020B0300000000000000" pitchFamily="34"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18E094B-4BC8-4851-99F7-361ECCD2878D}" type="slidenum">
              <a:rPr kumimoji="0" lang="zh-CN" altLang="en-US" sz="1200" b="0" i="0" u="none" strike="noStrike" kern="1200" cap="none" spc="0" normalizeH="0" baseline="0" noProof="0" smtClean="0">
                <a:ln>
                  <a:noFill/>
                </a:ln>
                <a:solidFill>
                  <a:prstClr val="black">
                    <a:tint val="75000"/>
                  </a:prstClr>
                </a:solidFill>
                <a:effectLst/>
                <a:uLnTx/>
                <a:uFillTx/>
                <a:latin typeface="思源黑体 CN Light" panose="020B0300000000000000" pitchFamily="34" charset="-122"/>
                <a:ea typeface="思源黑体 CN Light" panose="020B0300000000000000" pitchFamily="34" charset="-122"/>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zh-CN" altLang="en-US" sz="1200" b="0" i="0" u="none" strike="noStrike" kern="1200" cap="none" spc="0" normalizeH="0" baseline="0" noProof="0">
              <a:ln>
                <a:noFill/>
              </a:ln>
              <a:solidFill>
                <a:prstClr val="black">
                  <a:tint val="75000"/>
                </a:prstClr>
              </a:solidFill>
              <a:effectLst/>
              <a:uLnTx/>
              <a:uFillTx/>
              <a:latin typeface="思源黑体 CN Light" panose="020B0300000000000000" pitchFamily="34" charset="-122"/>
              <a:ea typeface="思源黑体 CN Light" panose="020B0300000000000000" pitchFamily="34" charset="-122"/>
              <a:cs typeface="+mn-cs"/>
            </a:endParaRPr>
          </a:p>
        </p:txBody>
      </p:sp>
    </p:spTree>
    <p:extLst>
      <p:ext uri="{BB962C8B-B14F-4D97-AF65-F5344CB8AC3E}">
        <p14:creationId xmlns:p14="http://schemas.microsoft.com/office/powerpoint/2010/main" val="3752842015"/>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p>
          <a:p>
            <a:pPr lvl="1"/>
            <a:r>
              <a:rPr lang="zh-CN" altLang="en-US"/>
              <a:t>二级</a:t>
            </a:r>
          </a:p>
          <a:p>
            <a:pPr lvl="2"/>
            <a:r>
              <a:rPr lang="zh-CN" altLang="en-US"/>
              <a:t>三级</a:t>
            </a:r>
          </a:p>
          <a:p>
            <a:pPr lvl="3"/>
            <a:r>
              <a:rPr lang="zh-CN" altLang="en-US"/>
              <a:t>四级</a:t>
            </a:r>
          </a:p>
          <a:p>
            <a:pPr lvl="4"/>
            <a:r>
              <a:rPr lang="zh-CN" altLang="en-US"/>
              <a:t>五级</a:t>
            </a:r>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p>
          <a:p>
            <a:pPr lvl="1"/>
            <a:r>
              <a:rPr lang="zh-CN" altLang="en-US"/>
              <a:t>二级</a:t>
            </a:r>
          </a:p>
          <a:p>
            <a:pPr lvl="2"/>
            <a:r>
              <a:rPr lang="zh-CN" altLang="en-US"/>
              <a:t>三级</a:t>
            </a:r>
          </a:p>
          <a:p>
            <a:pPr lvl="3"/>
            <a:r>
              <a:rPr lang="zh-CN" altLang="en-US"/>
              <a:t>四级</a:t>
            </a:r>
          </a:p>
          <a:p>
            <a:pPr lvl="4"/>
            <a:r>
              <a:rPr lang="zh-CN" altLang="en-US"/>
              <a:t>五级</a:t>
            </a:r>
          </a:p>
        </p:txBody>
      </p:sp>
      <p:sp>
        <p:nvSpPr>
          <p:cNvPr id="5" name="日期占位符 4"/>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B93665EA-4190-4B26-94CF-11C06665461E}" type="datetimeFigureOut">
              <a:rPr kumimoji="0" lang="zh-CN" altLang="en-US" sz="1200" b="0" i="0" u="none" strike="noStrike" kern="1200" cap="none" spc="0" normalizeH="0" baseline="0" noProof="0" smtClean="0">
                <a:ln>
                  <a:noFill/>
                </a:ln>
                <a:solidFill>
                  <a:prstClr val="black">
                    <a:tint val="75000"/>
                  </a:prstClr>
                </a:solidFill>
                <a:effectLst/>
                <a:uLnTx/>
                <a:uFillTx/>
                <a:latin typeface="思源黑体 CN Light" panose="020B0300000000000000" pitchFamily="34" charset="-122"/>
                <a:ea typeface="思源黑体 CN Light" panose="020B0300000000000000" pitchFamily="34" charset="-122"/>
                <a:cs typeface="+mn-cs"/>
              </a:rPr>
              <a:pPr marL="0" marR="0" lvl="0" indent="0" algn="l" defTabSz="914400" rtl="0" eaLnBrk="1" fontAlgn="auto" latinLnBrk="0" hangingPunct="1">
                <a:lnSpc>
                  <a:spcPct val="100000"/>
                </a:lnSpc>
                <a:spcBef>
                  <a:spcPts val="0"/>
                </a:spcBef>
                <a:spcAft>
                  <a:spcPts val="0"/>
                </a:spcAft>
                <a:buClrTx/>
                <a:buSzTx/>
                <a:buFontTx/>
                <a:buNone/>
                <a:tabLst/>
                <a:defRPr/>
              </a:pPr>
              <a:t>2022/8/7</a:t>
            </a:fld>
            <a:endParaRPr kumimoji="0" lang="zh-CN" altLang="en-US" sz="1200" b="0" i="0" u="none" strike="noStrike" kern="1200" cap="none" spc="0" normalizeH="0" baseline="0" noProof="0">
              <a:ln>
                <a:noFill/>
              </a:ln>
              <a:solidFill>
                <a:prstClr val="black">
                  <a:tint val="75000"/>
                </a:prstClr>
              </a:solidFill>
              <a:effectLst/>
              <a:uLnTx/>
              <a:uFillTx/>
              <a:latin typeface="思源黑体 CN Light" panose="020B0300000000000000" pitchFamily="34" charset="-122"/>
              <a:ea typeface="思源黑体 CN Light" panose="020B0300000000000000" pitchFamily="34" charset="-122"/>
              <a:cs typeface="+mn-cs"/>
            </a:endParaRPr>
          </a:p>
        </p:txBody>
      </p:sp>
      <p:sp>
        <p:nvSpPr>
          <p:cNvPr id="6" name="页脚占位符 5"/>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200" b="0" i="0" u="none" strike="noStrike" kern="1200" cap="none" spc="0" normalizeH="0" baseline="0" noProof="0">
              <a:ln>
                <a:noFill/>
              </a:ln>
              <a:solidFill>
                <a:prstClr val="black">
                  <a:tint val="75000"/>
                </a:prstClr>
              </a:solidFill>
              <a:effectLst/>
              <a:uLnTx/>
              <a:uFillTx/>
              <a:latin typeface="思源黑体 CN Light" panose="020B0300000000000000" pitchFamily="34" charset="-122"/>
              <a:ea typeface="思源黑体 CN Light" panose="020B0300000000000000" pitchFamily="34"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18E094B-4BC8-4851-99F7-361ECCD2878D}" type="slidenum">
              <a:rPr kumimoji="0" lang="zh-CN" altLang="en-US" sz="1200" b="0" i="0" u="none" strike="noStrike" kern="1200" cap="none" spc="0" normalizeH="0" baseline="0" noProof="0" smtClean="0">
                <a:ln>
                  <a:noFill/>
                </a:ln>
                <a:solidFill>
                  <a:prstClr val="black">
                    <a:tint val="75000"/>
                  </a:prstClr>
                </a:solidFill>
                <a:effectLst/>
                <a:uLnTx/>
                <a:uFillTx/>
                <a:latin typeface="思源黑体 CN Light" panose="020B0300000000000000" pitchFamily="34" charset="-122"/>
                <a:ea typeface="思源黑体 CN Light" panose="020B0300000000000000" pitchFamily="34" charset="-122"/>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zh-CN" altLang="en-US" sz="1200" b="0" i="0" u="none" strike="noStrike" kern="1200" cap="none" spc="0" normalizeH="0" baseline="0" noProof="0">
              <a:ln>
                <a:noFill/>
              </a:ln>
              <a:solidFill>
                <a:prstClr val="black">
                  <a:tint val="75000"/>
                </a:prstClr>
              </a:solidFill>
              <a:effectLst/>
              <a:uLnTx/>
              <a:uFillTx/>
              <a:latin typeface="思源黑体 CN Light" panose="020B0300000000000000" pitchFamily="34" charset="-122"/>
              <a:ea typeface="思源黑体 CN Light" panose="020B0300000000000000" pitchFamily="34" charset="-122"/>
              <a:cs typeface="+mn-cs"/>
            </a:endParaRPr>
          </a:p>
        </p:txBody>
      </p:sp>
    </p:spTree>
    <p:extLst>
      <p:ext uri="{BB962C8B-B14F-4D97-AF65-F5344CB8AC3E}">
        <p14:creationId xmlns:p14="http://schemas.microsoft.com/office/powerpoint/2010/main" val="170901595"/>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p>
        </p:txBody>
      </p:sp>
      <p:sp>
        <p:nvSpPr>
          <p:cNvPr id="3" name="文本占位符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p>
        </p:txBody>
      </p:sp>
      <p:sp>
        <p:nvSpPr>
          <p:cNvPr id="4" name="内容占位符 3"/>
          <p:cNvSpPr>
            <a:spLocks noGrp="1"/>
          </p:cNvSpPr>
          <p:nvPr>
            <p:ph sz="half" idx="2"/>
          </p:nvPr>
        </p:nvSpPr>
        <p:spPr>
          <a:xfrm>
            <a:off x="839788" y="2505075"/>
            <a:ext cx="5157787" cy="3684588"/>
          </a:xfrm>
        </p:spPr>
        <p:txBody>
          <a:bodyPr/>
          <a:lstStyle/>
          <a:p>
            <a:pPr lvl="0"/>
            <a:r>
              <a:rPr lang="zh-CN" altLang="en-US"/>
              <a:t>单击此处编辑母版文本样式</a:t>
            </a:r>
          </a:p>
          <a:p>
            <a:pPr lvl="1"/>
            <a:r>
              <a:rPr lang="zh-CN" altLang="en-US"/>
              <a:t>二级</a:t>
            </a:r>
          </a:p>
          <a:p>
            <a:pPr lvl="2"/>
            <a:r>
              <a:rPr lang="zh-CN" altLang="en-US"/>
              <a:t>三级</a:t>
            </a:r>
          </a:p>
          <a:p>
            <a:pPr lvl="3"/>
            <a:r>
              <a:rPr lang="zh-CN" altLang="en-US"/>
              <a:t>四级</a:t>
            </a:r>
          </a:p>
          <a:p>
            <a:pPr lvl="4"/>
            <a:r>
              <a:rPr lang="zh-CN" altLang="en-US"/>
              <a:t>五级</a:t>
            </a:r>
          </a:p>
        </p:txBody>
      </p:sp>
      <p:sp>
        <p:nvSpPr>
          <p:cNvPr id="5" name="文本占位符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p>
        </p:txBody>
      </p:sp>
      <p:sp>
        <p:nvSpPr>
          <p:cNvPr id="6" name="内容占位符 5"/>
          <p:cNvSpPr>
            <a:spLocks noGrp="1"/>
          </p:cNvSpPr>
          <p:nvPr>
            <p:ph sz="quarter" idx="4"/>
          </p:nvPr>
        </p:nvSpPr>
        <p:spPr>
          <a:xfrm>
            <a:off x="6172200" y="2505075"/>
            <a:ext cx="5183188" cy="3684588"/>
          </a:xfrm>
        </p:spPr>
        <p:txBody>
          <a:bodyPr/>
          <a:lstStyle/>
          <a:p>
            <a:pPr lvl="0"/>
            <a:r>
              <a:rPr lang="zh-CN" altLang="en-US"/>
              <a:t>单击此处编辑母版文本样式</a:t>
            </a:r>
          </a:p>
          <a:p>
            <a:pPr lvl="1"/>
            <a:r>
              <a:rPr lang="zh-CN" altLang="en-US"/>
              <a:t>二级</a:t>
            </a:r>
          </a:p>
          <a:p>
            <a:pPr lvl="2"/>
            <a:r>
              <a:rPr lang="zh-CN" altLang="en-US"/>
              <a:t>三级</a:t>
            </a:r>
          </a:p>
          <a:p>
            <a:pPr lvl="3"/>
            <a:r>
              <a:rPr lang="zh-CN" altLang="en-US"/>
              <a:t>四级</a:t>
            </a:r>
          </a:p>
          <a:p>
            <a:pPr lvl="4"/>
            <a:r>
              <a:rPr lang="zh-CN" altLang="en-US"/>
              <a:t>五级</a:t>
            </a:r>
          </a:p>
        </p:txBody>
      </p:sp>
      <p:sp>
        <p:nvSpPr>
          <p:cNvPr id="7" name="日期占位符 6"/>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B93665EA-4190-4B26-94CF-11C06665461E}" type="datetimeFigureOut">
              <a:rPr kumimoji="0" lang="zh-CN" altLang="en-US" sz="1200" b="0" i="0" u="none" strike="noStrike" kern="1200" cap="none" spc="0" normalizeH="0" baseline="0" noProof="0" smtClean="0">
                <a:ln>
                  <a:noFill/>
                </a:ln>
                <a:solidFill>
                  <a:prstClr val="black">
                    <a:tint val="75000"/>
                  </a:prstClr>
                </a:solidFill>
                <a:effectLst/>
                <a:uLnTx/>
                <a:uFillTx/>
                <a:latin typeface="思源黑体 CN Light" panose="020B0300000000000000" pitchFamily="34" charset="-122"/>
                <a:ea typeface="思源黑体 CN Light" panose="020B0300000000000000" pitchFamily="34" charset="-122"/>
                <a:cs typeface="+mn-cs"/>
              </a:rPr>
              <a:pPr marL="0" marR="0" lvl="0" indent="0" algn="l" defTabSz="914400" rtl="0" eaLnBrk="1" fontAlgn="auto" latinLnBrk="0" hangingPunct="1">
                <a:lnSpc>
                  <a:spcPct val="100000"/>
                </a:lnSpc>
                <a:spcBef>
                  <a:spcPts val="0"/>
                </a:spcBef>
                <a:spcAft>
                  <a:spcPts val="0"/>
                </a:spcAft>
                <a:buClrTx/>
                <a:buSzTx/>
                <a:buFontTx/>
                <a:buNone/>
                <a:tabLst/>
                <a:defRPr/>
              </a:pPr>
              <a:t>2022/8/7</a:t>
            </a:fld>
            <a:endParaRPr kumimoji="0" lang="zh-CN" altLang="en-US" sz="1200" b="0" i="0" u="none" strike="noStrike" kern="1200" cap="none" spc="0" normalizeH="0" baseline="0" noProof="0">
              <a:ln>
                <a:noFill/>
              </a:ln>
              <a:solidFill>
                <a:prstClr val="black">
                  <a:tint val="75000"/>
                </a:prstClr>
              </a:solidFill>
              <a:effectLst/>
              <a:uLnTx/>
              <a:uFillTx/>
              <a:latin typeface="思源黑体 CN Light" panose="020B0300000000000000" pitchFamily="34" charset="-122"/>
              <a:ea typeface="思源黑体 CN Light" panose="020B0300000000000000" pitchFamily="34" charset="-122"/>
              <a:cs typeface="+mn-cs"/>
            </a:endParaRPr>
          </a:p>
        </p:txBody>
      </p:sp>
      <p:sp>
        <p:nvSpPr>
          <p:cNvPr id="8" name="页脚占位符 7"/>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200" b="0" i="0" u="none" strike="noStrike" kern="1200" cap="none" spc="0" normalizeH="0" baseline="0" noProof="0">
              <a:ln>
                <a:noFill/>
              </a:ln>
              <a:solidFill>
                <a:prstClr val="black">
                  <a:tint val="75000"/>
                </a:prstClr>
              </a:solidFill>
              <a:effectLst/>
              <a:uLnTx/>
              <a:uFillTx/>
              <a:latin typeface="思源黑体 CN Light" panose="020B0300000000000000" pitchFamily="34" charset="-122"/>
              <a:ea typeface="思源黑体 CN Light" panose="020B0300000000000000" pitchFamily="34" charset="-122"/>
              <a:cs typeface="+mn-cs"/>
            </a:endParaRPr>
          </a:p>
        </p:txBody>
      </p:sp>
      <p:sp>
        <p:nvSpPr>
          <p:cNvPr id="9" name="灯片编号占位符 8"/>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18E094B-4BC8-4851-99F7-361ECCD2878D}" type="slidenum">
              <a:rPr kumimoji="0" lang="zh-CN" altLang="en-US" sz="1200" b="0" i="0" u="none" strike="noStrike" kern="1200" cap="none" spc="0" normalizeH="0" baseline="0" noProof="0" smtClean="0">
                <a:ln>
                  <a:noFill/>
                </a:ln>
                <a:solidFill>
                  <a:prstClr val="black">
                    <a:tint val="75000"/>
                  </a:prstClr>
                </a:solidFill>
                <a:effectLst/>
                <a:uLnTx/>
                <a:uFillTx/>
                <a:latin typeface="思源黑体 CN Light" panose="020B0300000000000000" pitchFamily="34" charset="-122"/>
                <a:ea typeface="思源黑体 CN Light" panose="020B0300000000000000" pitchFamily="34" charset="-122"/>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zh-CN" altLang="en-US" sz="1200" b="0" i="0" u="none" strike="noStrike" kern="1200" cap="none" spc="0" normalizeH="0" baseline="0" noProof="0">
              <a:ln>
                <a:noFill/>
              </a:ln>
              <a:solidFill>
                <a:prstClr val="black">
                  <a:tint val="75000"/>
                </a:prstClr>
              </a:solidFill>
              <a:effectLst/>
              <a:uLnTx/>
              <a:uFillTx/>
              <a:latin typeface="思源黑体 CN Light" panose="020B0300000000000000" pitchFamily="34" charset="-122"/>
              <a:ea typeface="思源黑体 CN Light" panose="020B0300000000000000" pitchFamily="34" charset="-122"/>
              <a:cs typeface="+mn-cs"/>
            </a:endParaRPr>
          </a:p>
        </p:txBody>
      </p:sp>
    </p:spTree>
    <p:extLst>
      <p:ext uri="{BB962C8B-B14F-4D97-AF65-F5344CB8AC3E}">
        <p14:creationId xmlns:p14="http://schemas.microsoft.com/office/powerpoint/2010/main" val="2524002284"/>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p>
        </p:txBody>
      </p:sp>
      <p:sp>
        <p:nvSpPr>
          <p:cNvPr id="3" name="日期占位符 2"/>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B93665EA-4190-4B26-94CF-11C06665461E}" type="datetimeFigureOut">
              <a:rPr kumimoji="0" lang="zh-CN" altLang="en-US" sz="1200" b="0" i="0" u="none" strike="noStrike" kern="1200" cap="none" spc="0" normalizeH="0" baseline="0" noProof="0" smtClean="0">
                <a:ln>
                  <a:noFill/>
                </a:ln>
                <a:solidFill>
                  <a:prstClr val="black">
                    <a:tint val="75000"/>
                  </a:prstClr>
                </a:solidFill>
                <a:effectLst/>
                <a:uLnTx/>
                <a:uFillTx/>
                <a:latin typeface="思源黑体 CN Light" panose="020B0300000000000000" pitchFamily="34" charset="-122"/>
                <a:ea typeface="思源黑体 CN Light" panose="020B0300000000000000" pitchFamily="34" charset="-122"/>
                <a:cs typeface="+mn-cs"/>
              </a:rPr>
              <a:pPr marL="0" marR="0" lvl="0" indent="0" algn="l" defTabSz="914400" rtl="0" eaLnBrk="1" fontAlgn="auto" latinLnBrk="0" hangingPunct="1">
                <a:lnSpc>
                  <a:spcPct val="100000"/>
                </a:lnSpc>
                <a:spcBef>
                  <a:spcPts val="0"/>
                </a:spcBef>
                <a:spcAft>
                  <a:spcPts val="0"/>
                </a:spcAft>
                <a:buClrTx/>
                <a:buSzTx/>
                <a:buFontTx/>
                <a:buNone/>
                <a:tabLst/>
                <a:defRPr/>
              </a:pPr>
              <a:t>2022/8/7</a:t>
            </a:fld>
            <a:endParaRPr kumimoji="0" lang="zh-CN" altLang="en-US" sz="1200" b="0" i="0" u="none" strike="noStrike" kern="1200" cap="none" spc="0" normalizeH="0" baseline="0" noProof="0">
              <a:ln>
                <a:noFill/>
              </a:ln>
              <a:solidFill>
                <a:prstClr val="black">
                  <a:tint val="75000"/>
                </a:prstClr>
              </a:solidFill>
              <a:effectLst/>
              <a:uLnTx/>
              <a:uFillTx/>
              <a:latin typeface="思源黑体 CN Light" panose="020B0300000000000000" pitchFamily="34" charset="-122"/>
              <a:ea typeface="思源黑体 CN Light" panose="020B0300000000000000" pitchFamily="34" charset="-122"/>
              <a:cs typeface="+mn-cs"/>
            </a:endParaRPr>
          </a:p>
        </p:txBody>
      </p:sp>
      <p:sp>
        <p:nvSpPr>
          <p:cNvPr id="4" name="页脚占位符 3"/>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200" b="0" i="0" u="none" strike="noStrike" kern="1200" cap="none" spc="0" normalizeH="0" baseline="0" noProof="0">
              <a:ln>
                <a:noFill/>
              </a:ln>
              <a:solidFill>
                <a:prstClr val="black">
                  <a:tint val="75000"/>
                </a:prstClr>
              </a:solidFill>
              <a:effectLst/>
              <a:uLnTx/>
              <a:uFillTx/>
              <a:latin typeface="思源黑体 CN Light" panose="020B0300000000000000" pitchFamily="34" charset="-122"/>
              <a:ea typeface="思源黑体 CN Light" panose="020B0300000000000000" pitchFamily="34" charset="-122"/>
              <a:cs typeface="+mn-cs"/>
            </a:endParaRPr>
          </a:p>
        </p:txBody>
      </p:sp>
      <p:sp>
        <p:nvSpPr>
          <p:cNvPr id="5" name="灯片编号占位符 4"/>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18E094B-4BC8-4851-99F7-361ECCD2878D}" type="slidenum">
              <a:rPr kumimoji="0" lang="zh-CN" altLang="en-US" sz="1200" b="0" i="0" u="none" strike="noStrike" kern="1200" cap="none" spc="0" normalizeH="0" baseline="0" noProof="0" smtClean="0">
                <a:ln>
                  <a:noFill/>
                </a:ln>
                <a:solidFill>
                  <a:prstClr val="black">
                    <a:tint val="75000"/>
                  </a:prstClr>
                </a:solidFill>
                <a:effectLst/>
                <a:uLnTx/>
                <a:uFillTx/>
                <a:latin typeface="思源黑体 CN Light" panose="020B0300000000000000" pitchFamily="34" charset="-122"/>
                <a:ea typeface="思源黑体 CN Light" panose="020B0300000000000000" pitchFamily="34" charset="-122"/>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zh-CN" altLang="en-US" sz="1200" b="0" i="0" u="none" strike="noStrike" kern="1200" cap="none" spc="0" normalizeH="0" baseline="0" noProof="0">
              <a:ln>
                <a:noFill/>
              </a:ln>
              <a:solidFill>
                <a:prstClr val="black">
                  <a:tint val="75000"/>
                </a:prstClr>
              </a:solidFill>
              <a:effectLst/>
              <a:uLnTx/>
              <a:uFillTx/>
              <a:latin typeface="思源黑体 CN Light" panose="020B0300000000000000" pitchFamily="34" charset="-122"/>
              <a:ea typeface="思源黑体 CN Light" panose="020B0300000000000000" pitchFamily="34" charset="-122"/>
              <a:cs typeface="+mn-cs"/>
            </a:endParaRPr>
          </a:p>
        </p:txBody>
      </p:sp>
    </p:spTree>
    <p:extLst>
      <p:ext uri="{BB962C8B-B14F-4D97-AF65-F5344CB8AC3E}">
        <p14:creationId xmlns:p14="http://schemas.microsoft.com/office/powerpoint/2010/main" val="3934925942"/>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p>
          <a:p>
            <a:pPr lvl="1"/>
            <a:r>
              <a:rPr lang="zh-CN" altLang="en-US"/>
              <a:t>二级</a:t>
            </a:r>
          </a:p>
          <a:p>
            <a:pPr lvl="2"/>
            <a:r>
              <a:rPr lang="zh-CN" altLang="en-US"/>
              <a:t>三级</a:t>
            </a:r>
          </a:p>
          <a:p>
            <a:pPr lvl="3"/>
            <a:r>
              <a:rPr lang="zh-CN" altLang="en-US"/>
              <a:t>四级</a:t>
            </a:r>
          </a:p>
          <a:p>
            <a:pPr lvl="4"/>
            <a:r>
              <a:rPr lang="zh-CN" altLang="en-US"/>
              <a:t>五级</a:t>
            </a:r>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p>
          <a:p>
            <a:pPr lvl="1"/>
            <a:r>
              <a:rPr lang="zh-CN" altLang="en-US"/>
              <a:t>二级</a:t>
            </a:r>
          </a:p>
          <a:p>
            <a:pPr lvl="2"/>
            <a:r>
              <a:rPr lang="zh-CN" altLang="en-US"/>
              <a:t>三级</a:t>
            </a:r>
          </a:p>
          <a:p>
            <a:pPr lvl="3"/>
            <a:r>
              <a:rPr lang="zh-CN" altLang="en-US"/>
              <a:t>四级</a:t>
            </a:r>
          </a:p>
          <a:p>
            <a:pPr lvl="4"/>
            <a:r>
              <a:rPr lang="zh-CN" altLang="en-US"/>
              <a:t>五级</a:t>
            </a:r>
          </a:p>
        </p:txBody>
      </p:sp>
      <p:sp>
        <p:nvSpPr>
          <p:cNvPr id="5" name="日期占位符 4"/>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B93665EA-4190-4B26-94CF-11C06665461E}" type="datetimeFigureOut">
              <a:rPr kumimoji="0" lang="zh-CN" altLang="en-US" sz="1200" b="0" i="0" u="none" strike="noStrike" kern="1200" cap="none" spc="0" normalizeH="0" baseline="0" noProof="0" smtClean="0">
                <a:ln>
                  <a:noFill/>
                </a:ln>
                <a:solidFill>
                  <a:prstClr val="black">
                    <a:tint val="75000"/>
                  </a:prstClr>
                </a:solidFill>
                <a:effectLst/>
                <a:uLnTx/>
                <a:uFillTx/>
                <a:latin typeface="思源黑体 CN Light" panose="020B0300000000000000" pitchFamily="34" charset="-122"/>
                <a:ea typeface="思源黑体 CN Light" panose="020B0300000000000000" pitchFamily="34" charset="-122"/>
                <a:cs typeface="+mn-cs"/>
              </a:rPr>
              <a:pPr marL="0" marR="0" lvl="0" indent="0" algn="l" defTabSz="914400" rtl="0" eaLnBrk="1" fontAlgn="auto" latinLnBrk="0" hangingPunct="1">
                <a:lnSpc>
                  <a:spcPct val="100000"/>
                </a:lnSpc>
                <a:spcBef>
                  <a:spcPts val="0"/>
                </a:spcBef>
                <a:spcAft>
                  <a:spcPts val="0"/>
                </a:spcAft>
                <a:buClrTx/>
                <a:buSzTx/>
                <a:buFontTx/>
                <a:buNone/>
                <a:tabLst/>
                <a:defRPr/>
              </a:pPr>
              <a:t>2022/8/7</a:t>
            </a:fld>
            <a:endParaRPr kumimoji="0" lang="zh-CN" altLang="en-US" sz="1200" b="0" i="0" u="none" strike="noStrike" kern="1200" cap="none" spc="0" normalizeH="0" baseline="0" noProof="0">
              <a:ln>
                <a:noFill/>
              </a:ln>
              <a:solidFill>
                <a:prstClr val="black">
                  <a:tint val="75000"/>
                </a:prstClr>
              </a:solidFill>
              <a:effectLst/>
              <a:uLnTx/>
              <a:uFillTx/>
              <a:latin typeface="思源黑体 CN Light" panose="020B0300000000000000" pitchFamily="34" charset="-122"/>
              <a:ea typeface="思源黑体 CN Light" panose="020B0300000000000000" pitchFamily="34" charset="-122"/>
              <a:cs typeface="+mn-cs"/>
            </a:endParaRPr>
          </a:p>
        </p:txBody>
      </p:sp>
      <p:sp>
        <p:nvSpPr>
          <p:cNvPr id="6" name="页脚占位符 5"/>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200" b="0" i="0" u="none" strike="noStrike" kern="1200" cap="none" spc="0" normalizeH="0" baseline="0" noProof="0">
              <a:ln>
                <a:noFill/>
              </a:ln>
              <a:solidFill>
                <a:prstClr val="black">
                  <a:tint val="75000"/>
                </a:prstClr>
              </a:solidFill>
              <a:effectLst/>
              <a:uLnTx/>
              <a:uFillTx/>
              <a:latin typeface="思源黑体 CN Light" panose="020B0300000000000000" pitchFamily="34" charset="-122"/>
              <a:ea typeface="思源黑体 CN Light" panose="020B0300000000000000" pitchFamily="34"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18E094B-4BC8-4851-99F7-361ECCD2878D}" type="slidenum">
              <a:rPr kumimoji="0" lang="zh-CN" altLang="en-US" sz="1200" b="0" i="0" u="none" strike="noStrike" kern="1200" cap="none" spc="0" normalizeH="0" baseline="0" noProof="0" smtClean="0">
                <a:ln>
                  <a:noFill/>
                </a:ln>
                <a:solidFill>
                  <a:prstClr val="black">
                    <a:tint val="75000"/>
                  </a:prstClr>
                </a:solidFill>
                <a:effectLst/>
                <a:uLnTx/>
                <a:uFillTx/>
                <a:latin typeface="思源黑体 CN Light" panose="020B0300000000000000" pitchFamily="34" charset="-122"/>
                <a:ea typeface="思源黑体 CN Light" panose="020B0300000000000000" pitchFamily="34" charset="-122"/>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zh-CN" altLang="en-US" sz="1200" b="0" i="0" u="none" strike="noStrike" kern="1200" cap="none" spc="0" normalizeH="0" baseline="0" noProof="0">
              <a:ln>
                <a:noFill/>
              </a:ln>
              <a:solidFill>
                <a:prstClr val="black">
                  <a:tint val="75000"/>
                </a:prstClr>
              </a:solidFill>
              <a:effectLst/>
              <a:uLnTx/>
              <a:uFillTx/>
              <a:latin typeface="思源黑体 CN Light" panose="020B0300000000000000" pitchFamily="34" charset="-122"/>
              <a:ea typeface="思源黑体 CN Light" panose="020B0300000000000000" pitchFamily="34" charset="-122"/>
              <a:cs typeface="+mn-cs"/>
            </a:endParaRPr>
          </a:p>
        </p:txBody>
      </p:sp>
    </p:spTree>
    <p:extLst>
      <p:ext uri="{BB962C8B-B14F-4D97-AF65-F5344CB8AC3E}">
        <p14:creationId xmlns:p14="http://schemas.microsoft.com/office/powerpoint/2010/main" val="2781974694"/>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B93665EA-4190-4B26-94CF-11C06665461E}" type="datetimeFigureOut">
              <a:rPr kumimoji="0" lang="zh-CN" altLang="en-US" sz="1200" b="0" i="0" u="none" strike="noStrike" kern="1200" cap="none" spc="0" normalizeH="0" baseline="0" noProof="0" smtClean="0">
                <a:ln>
                  <a:noFill/>
                </a:ln>
                <a:solidFill>
                  <a:prstClr val="black">
                    <a:tint val="75000"/>
                  </a:prstClr>
                </a:solidFill>
                <a:effectLst/>
                <a:uLnTx/>
                <a:uFillTx/>
                <a:latin typeface="思源黑体 CN Light" panose="020B0300000000000000" pitchFamily="34" charset="-122"/>
                <a:ea typeface="思源黑体 CN Light" panose="020B0300000000000000" pitchFamily="34" charset="-122"/>
                <a:cs typeface="+mn-cs"/>
              </a:rPr>
              <a:pPr marL="0" marR="0" lvl="0" indent="0" algn="l" defTabSz="914400" rtl="0" eaLnBrk="1" fontAlgn="auto" latinLnBrk="0" hangingPunct="1">
                <a:lnSpc>
                  <a:spcPct val="100000"/>
                </a:lnSpc>
                <a:spcBef>
                  <a:spcPts val="0"/>
                </a:spcBef>
                <a:spcAft>
                  <a:spcPts val="0"/>
                </a:spcAft>
                <a:buClrTx/>
                <a:buSzTx/>
                <a:buFontTx/>
                <a:buNone/>
                <a:tabLst/>
                <a:defRPr/>
              </a:pPr>
              <a:t>2022/8/7</a:t>
            </a:fld>
            <a:endParaRPr kumimoji="0" lang="zh-CN" altLang="en-US" sz="1200" b="0" i="0" u="none" strike="noStrike" kern="1200" cap="none" spc="0" normalizeH="0" baseline="0" noProof="0">
              <a:ln>
                <a:noFill/>
              </a:ln>
              <a:solidFill>
                <a:prstClr val="black">
                  <a:tint val="75000"/>
                </a:prstClr>
              </a:solidFill>
              <a:effectLst/>
              <a:uLnTx/>
              <a:uFillTx/>
              <a:latin typeface="思源黑体 CN Light" panose="020B0300000000000000" pitchFamily="34" charset="-122"/>
              <a:ea typeface="思源黑体 CN Light" panose="020B0300000000000000" pitchFamily="34" charset="-122"/>
              <a:cs typeface="+mn-cs"/>
            </a:endParaRPr>
          </a:p>
        </p:txBody>
      </p:sp>
      <p:sp>
        <p:nvSpPr>
          <p:cNvPr id="3" name="页脚占位符 2"/>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200" b="0" i="0" u="none" strike="noStrike" kern="1200" cap="none" spc="0" normalizeH="0" baseline="0" noProof="0">
              <a:ln>
                <a:noFill/>
              </a:ln>
              <a:solidFill>
                <a:prstClr val="black">
                  <a:tint val="75000"/>
                </a:prstClr>
              </a:solidFill>
              <a:effectLst/>
              <a:uLnTx/>
              <a:uFillTx/>
              <a:latin typeface="思源黑体 CN Light" panose="020B0300000000000000" pitchFamily="34" charset="-122"/>
              <a:ea typeface="思源黑体 CN Light" panose="020B0300000000000000" pitchFamily="34" charset="-122"/>
              <a:cs typeface="+mn-cs"/>
            </a:endParaRPr>
          </a:p>
        </p:txBody>
      </p:sp>
      <p:sp>
        <p:nvSpPr>
          <p:cNvPr id="4" name="灯片编号占位符 3"/>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18E094B-4BC8-4851-99F7-361ECCD2878D}" type="slidenum">
              <a:rPr kumimoji="0" lang="zh-CN" altLang="en-US" sz="1200" b="0" i="0" u="none" strike="noStrike" kern="1200" cap="none" spc="0" normalizeH="0" baseline="0" noProof="0" smtClean="0">
                <a:ln>
                  <a:noFill/>
                </a:ln>
                <a:solidFill>
                  <a:prstClr val="black">
                    <a:tint val="75000"/>
                  </a:prstClr>
                </a:solidFill>
                <a:effectLst/>
                <a:uLnTx/>
                <a:uFillTx/>
                <a:latin typeface="思源黑体 CN Light" panose="020B0300000000000000" pitchFamily="34" charset="-122"/>
                <a:ea typeface="思源黑体 CN Light" panose="020B0300000000000000" pitchFamily="34" charset="-122"/>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zh-CN" altLang="en-US" sz="1200" b="0" i="0" u="none" strike="noStrike" kern="1200" cap="none" spc="0" normalizeH="0" baseline="0" noProof="0">
              <a:ln>
                <a:noFill/>
              </a:ln>
              <a:solidFill>
                <a:prstClr val="black">
                  <a:tint val="75000"/>
                </a:prstClr>
              </a:solidFill>
              <a:effectLst/>
              <a:uLnTx/>
              <a:uFillTx/>
              <a:latin typeface="思源黑体 CN Light" panose="020B0300000000000000" pitchFamily="34" charset="-122"/>
              <a:ea typeface="思源黑体 CN Light" panose="020B0300000000000000" pitchFamily="34" charset="-122"/>
              <a:cs typeface="+mn-cs"/>
            </a:endParaRPr>
          </a:p>
        </p:txBody>
      </p:sp>
    </p:spTree>
    <p:extLst>
      <p:ext uri="{BB962C8B-B14F-4D97-AF65-F5344CB8AC3E}">
        <p14:creationId xmlns:p14="http://schemas.microsoft.com/office/powerpoint/2010/main" val="1320727761"/>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3932237" cy="1600200"/>
          </a:xfrm>
        </p:spPr>
        <p:txBody>
          <a:bodyPr anchor="b"/>
          <a:lstStyle>
            <a:lvl1pPr>
              <a:defRPr sz="3200"/>
            </a:lvl1pPr>
          </a:lstStyle>
          <a:p>
            <a:r>
              <a:rPr lang="zh-CN" altLang="en-US"/>
              <a:t>单击此处编辑母版标题样式</a:t>
            </a:r>
          </a:p>
        </p:txBody>
      </p:sp>
      <p:sp>
        <p:nvSpPr>
          <p:cNvPr id="3" name="内容占位符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a:t>单击此处编辑母版文本样式</a:t>
            </a:r>
          </a:p>
          <a:p>
            <a:pPr lvl="1"/>
            <a:r>
              <a:rPr lang="zh-CN" altLang="en-US"/>
              <a:t>二级</a:t>
            </a:r>
          </a:p>
          <a:p>
            <a:pPr lvl="2"/>
            <a:r>
              <a:rPr lang="zh-CN" altLang="en-US"/>
              <a:t>三级</a:t>
            </a:r>
          </a:p>
          <a:p>
            <a:pPr lvl="3"/>
            <a:r>
              <a:rPr lang="zh-CN" altLang="en-US"/>
              <a:t>四级</a:t>
            </a:r>
          </a:p>
          <a:p>
            <a:pPr lvl="4"/>
            <a:r>
              <a:rPr lang="zh-CN" altLang="en-US"/>
              <a:t>五级</a:t>
            </a:r>
          </a:p>
        </p:txBody>
      </p:sp>
      <p:sp>
        <p:nvSpPr>
          <p:cNvPr id="4" name="文本占位符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a:t>单击此处编辑母版文本样式</a:t>
            </a:r>
          </a:p>
        </p:txBody>
      </p:sp>
      <p:sp>
        <p:nvSpPr>
          <p:cNvPr id="5" name="日期占位符 4"/>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B93665EA-4190-4B26-94CF-11C06665461E}" type="datetimeFigureOut">
              <a:rPr kumimoji="0" lang="zh-CN" altLang="en-US" sz="1200" b="0" i="0" u="none" strike="noStrike" kern="1200" cap="none" spc="0" normalizeH="0" baseline="0" noProof="0" smtClean="0">
                <a:ln>
                  <a:noFill/>
                </a:ln>
                <a:solidFill>
                  <a:prstClr val="black">
                    <a:tint val="75000"/>
                  </a:prstClr>
                </a:solidFill>
                <a:effectLst/>
                <a:uLnTx/>
                <a:uFillTx/>
                <a:latin typeface="思源黑体 CN Light" panose="020B0300000000000000" pitchFamily="34" charset="-122"/>
                <a:ea typeface="思源黑体 CN Light" panose="020B0300000000000000" pitchFamily="34" charset="-122"/>
                <a:cs typeface="+mn-cs"/>
              </a:rPr>
              <a:pPr marL="0" marR="0" lvl="0" indent="0" algn="l" defTabSz="914400" rtl="0" eaLnBrk="1" fontAlgn="auto" latinLnBrk="0" hangingPunct="1">
                <a:lnSpc>
                  <a:spcPct val="100000"/>
                </a:lnSpc>
                <a:spcBef>
                  <a:spcPts val="0"/>
                </a:spcBef>
                <a:spcAft>
                  <a:spcPts val="0"/>
                </a:spcAft>
                <a:buClrTx/>
                <a:buSzTx/>
                <a:buFontTx/>
                <a:buNone/>
                <a:tabLst/>
                <a:defRPr/>
              </a:pPr>
              <a:t>2022/8/7</a:t>
            </a:fld>
            <a:endParaRPr kumimoji="0" lang="zh-CN" altLang="en-US" sz="1200" b="0" i="0" u="none" strike="noStrike" kern="1200" cap="none" spc="0" normalizeH="0" baseline="0" noProof="0">
              <a:ln>
                <a:noFill/>
              </a:ln>
              <a:solidFill>
                <a:prstClr val="black">
                  <a:tint val="75000"/>
                </a:prstClr>
              </a:solidFill>
              <a:effectLst/>
              <a:uLnTx/>
              <a:uFillTx/>
              <a:latin typeface="思源黑体 CN Light" panose="020B0300000000000000" pitchFamily="34" charset="-122"/>
              <a:ea typeface="思源黑体 CN Light" panose="020B0300000000000000" pitchFamily="34" charset="-122"/>
              <a:cs typeface="+mn-cs"/>
            </a:endParaRPr>
          </a:p>
        </p:txBody>
      </p:sp>
      <p:sp>
        <p:nvSpPr>
          <p:cNvPr id="6" name="页脚占位符 5"/>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200" b="0" i="0" u="none" strike="noStrike" kern="1200" cap="none" spc="0" normalizeH="0" baseline="0" noProof="0">
              <a:ln>
                <a:noFill/>
              </a:ln>
              <a:solidFill>
                <a:prstClr val="black">
                  <a:tint val="75000"/>
                </a:prstClr>
              </a:solidFill>
              <a:effectLst/>
              <a:uLnTx/>
              <a:uFillTx/>
              <a:latin typeface="思源黑体 CN Light" panose="020B0300000000000000" pitchFamily="34" charset="-122"/>
              <a:ea typeface="思源黑体 CN Light" panose="020B0300000000000000" pitchFamily="34"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18E094B-4BC8-4851-99F7-361ECCD2878D}" type="slidenum">
              <a:rPr kumimoji="0" lang="zh-CN" altLang="en-US" sz="1200" b="0" i="0" u="none" strike="noStrike" kern="1200" cap="none" spc="0" normalizeH="0" baseline="0" noProof="0" smtClean="0">
                <a:ln>
                  <a:noFill/>
                </a:ln>
                <a:solidFill>
                  <a:prstClr val="black">
                    <a:tint val="75000"/>
                  </a:prstClr>
                </a:solidFill>
                <a:effectLst/>
                <a:uLnTx/>
                <a:uFillTx/>
                <a:latin typeface="思源黑体 CN Light" panose="020B0300000000000000" pitchFamily="34" charset="-122"/>
                <a:ea typeface="思源黑体 CN Light" panose="020B0300000000000000" pitchFamily="34" charset="-122"/>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zh-CN" altLang="en-US" sz="1200" b="0" i="0" u="none" strike="noStrike" kern="1200" cap="none" spc="0" normalizeH="0" baseline="0" noProof="0">
              <a:ln>
                <a:noFill/>
              </a:ln>
              <a:solidFill>
                <a:prstClr val="black">
                  <a:tint val="75000"/>
                </a:prstClr>
              </a:solidFill>
              <a:effectLst/>
              <a:uLnTx/>
              <a:uFillTx/>
              <a:latin typeface="思源黑体 CN Light" panose="020B0300000000000000" pitchFamily="34" charset="-122"/>
              <a:ea typeface="思源黑体 CN Light" panose="020B0300000000000000" pitchFamily="34" charset="-122"/>
              <a:cs typeface="+mn-cs"/>
            </a:endParaRPr>
          </a:p>
        </p:txBody>
      </p:sp>
    </p:spTree>
    <p:extLst>
      <p:ext uri="{BB962C8B-B14F-4D97-AF65-F5344CB8AC3E}">
        <p14:creationId xmlns:p14="http://schemas.microsoft.com/office/powerpoint/2010/main" val="2823788411"/>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3932237" cy="1600200"/>
          </a:xfrm>
        </p:spPr>
        <p:txBody>
          <a:bodyPr anchor="b"/>
          <a:lstStyle>
            <a:lvl1pPr>
              <a:defRPr sz="3200"/>
            </a:lvl1pPr>
          </a:lstStyle>
          <a:p>
            <a:r>
              <a:rPr lang="zh-CN" altLang="en-US"/>
              <a:t>单击此处编辑母版标题样式</a:t>
            </a:r>
          </a:p>
        </p:txBody>
      </p:sp>
      <p:sp>
        <p:nvSpPr>
          <p:cNvPr id="3" name="图片占位符 2"/>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a:t>单击此处编辑母版文本样式</a:t>
            </a:r>
          </a:p>
        </p:txBody>
      </p:sp>
      <p:sp>
        <p:nvSpPr>
          <p:cNvPr id="5" name="日期占位符 4"/>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B93665EA-4190-4B26-94CF-11C06665461E}" type="datetimeFigureOut">
              <a:rPr kumimoji="0" lang="zh-CN" altLang="en-US" sz="1200" b="0" i="0" u="none" strike="noStrike" kern="1200" cap="none" spc="0" normalizeH="0" baseline="0" noProof="0" smtClean="0">
                <a:ln>
                  <a:noFill/>
                </a:ln>
                <a:solidFill>
                  <a:prstClr val="black">
                    <a:tint val="75000"/>
                  </a:prstClr>
                </a:solidFill>
                <a:effectLst/>
                <a:uLnTx/>
                <a:uFillTx/>
                <a:latin typeface="思源黑体 CN Light" panose="020B0300000000000000" pitchFamily="34" charset="-122"/>
                <a:ea typeface="思源黑体 CN Light" panose="020B0300000000000000" pitchFamily="34" charset="-122"/>
                <a:cs typeface="+mn-cs"/>
              </a:rPr>
              <a:pPr marL="0" marR="0" lvl="0" indent="0" algn="l" defTabSz="914400" rtl="0" eaLnBrk="1" fontAlgn="auto" latinLnBrk="0" hangingPunct="1">
                <a:lnSpc>
                  <a:spcPct val="100000"/>
                </a:lnSpc>
                <a:spcBef>
                  <a:spcPts val="0"/>
                </a:spcBef>
                <a:spcAft>
                  <a:spcPts val="0"/>
                </a:spcAft>
                <a:buClrTx/>
                <a:buSzTx/>
                <a:buFontTx/>
                <a:buNone/>
                <a:tabLst/>
                <a:defRPr/>
              </a:pPr>
              <a:t>2022/8/7</a:t>
            </a:fld>
            <a:endParaRPr kumimoji="0" lang="zh-CN" altLang="en-US" sz="1200" b="0" i="0" u="none" strike="noStrike" kern="1200" cap="none" spc="0" normalizeH="0" baseline="0" noProof="0">
              <a:ln>
                <a:noFill/>
              </a:ln>
              <a:solidFill>
                <a:prstClr val="black">
                  <a:tint val="75000"/>
                </a:prstClr>
              </a:solidFill>
              <a:effectLst/>
              <a:uLnTx/>
              <a:uFillTx/>
              <a:latin typeface="思源黑体 CN Light" panose="020B0300000000000000" pitchFamily="34" charset="-122"/>
              <a:ea typeface="思源黑体 CN Light" panose="020B0300000000000000" pitchFamily="34" charset="-122"/>
              <a:cs typeface="+mn-cs"/>
            </a:endParaRPr>
          </a:p>
        </p:txBody>
      </p:sp>
      <p:sp>
        <p:nvSpPr>
          <p:cNvPr id="6" name="页脚占位符 5"/>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200" b="0" i="0" u="none" strike="noStrike" kern="1200" cap="none" spc="0" normalizeH="0" baseline="0" noProof="0">
              <a:ln>
                <a:noFill/>
              </a:ln>
              <a:solidFill>
                <a:prstClr val="black">
                  <a:tint val="75000"/>
                </a:prstClr>
              </a:solidFill>
              <a:effectLst/>
              <a:uLnTx/>
              <a:uFillTx/>
              <a:latin typeface="思源黑体 CN Light" panose="020B0300000000000000" pitchFamily="34" charset="-122"/>
              <a:ea typeface="思源黑体 CN Light" panose="020B0300000000000000" pitchFamily="34"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18E094B-4BC8-4851-99F7-361ECCD2878D}" type="slidenum">
              <a:rPr kumimoji="0" lang="zh-CN" altLang="en-US" sz="1200" b="0" i="0" u="none" strike="noStrike" kern="1200" cap="none" spc="0" normalizeH="0" baseline="0" noProof="0" smtClean="0">
                <a:ln>
                  <a:noFill/>
                </a:ln>
                <a:solidFill>
                  <a:prstClr val="black">
                    <a:tint val="75000"/>
                  </a:prstClr>
                </a:solidFill>
                <a:effectLst/>
                <a:uLnTx/>
                <a:uFillTx/>
                <a:latin typeface="思源黑体 CN Light" panose="020B0300000000000000" pitchFamily="34" charset="-122"/>
                <a:ea typeface="思源黑体 CN Light" panose="020B0300000000000000" pitchFamily="34" charset="-122"/>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zh-CN" altLang="en-US" sz="1200" b="0" i="0" u="none" strike="noStrike" kern="1200" cap="none" spc="0" normalizeH="0" baseline="0" noProof="0">
              <a:ln>
                <a:noFill/>
              </a:ln>
              <a:solidFill>
                <a:prstClr val="black">
                  <a:tint val="75000"/>
                </a:prstClr>
              </a:solidFill>
              <a:effectLst/>
              <a:uLnTx/>
              <a:uFillTx/>
              <a:latin typeface="思源黑体 CN Light" panose="020B0300000000000000" pitchFamily="34" charset="-122"/>
              <a:ea typeface="思源黑体 CN Light" panose="020B0300000000000000" pitchFamily="34" charset="-122"/>
              <a:cs typeface="+mn-cs"/>
            </a:endParaRPr>
          </a:p>
        </p:txBody>
      </p:sp>
    </p:spTree>
    <p:extLst>
      <p:ext uri="{BB962C8B-B14F-4D97-AF65-F5344CB8AC3E}">
        <p14:creationId xmlns:p14="http://schemas.microsoft.com/office/powerpoint/2010/main" val="3046831239"/>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p>
        </p:txBody>
      </p:sp>
      <p:sp>
        <p:nvSpPr>
          <p:cNvPr id="3" name="竖排文字占位符 2"/>
          <p:cNvSpPr>
            <a:spLocks noGrp="1"/>
          </p:cNvSpPr>
          <p:nvPr>
            <p:ph type="body" orient="vert" idx="1"/>
          </p:nvPr>
        </p:nvSpPr>
        <p:spPr/>
        <p:txBody>
          <a:bodyPr vert="eaVert"/>
          <a:lstStyle/>
          <a:p>
            <a:pPr lvl="0"/>
            <a:r>
              <a:rPr lang="zh-CN" altLang="en-US"/>
              <a:t>单击此处编辑母版文本样式</a:t>
            </a:r>
          </a:p>
          <a:p>
            <a:pPr lvl="1"/>
            <a:r>
              <a:rPr lang="zh-CN" altLang="en-US"/>
              <a:t>二级</a:t>
            </a:r>
          </a:p>
          <a:p>
            <a:pPr lvl="2"/>
            <a:r>
              <a:rPr lang="zh-CN" altLang="en-US"/>
              <a:t>三级</a:t>
            </a:r>
          </a:p>
          <a:p>
            <a:pPr lvl="3"/>
            <a:r>
              <a:rPr lang="zh-CN" altLang="en-US"/>
              <a:t>四级</a:t>
            </a:r>
          </a:p>
          <a:p>
            <a:pPr lvl="4"/>
            <a:r>
              <a:rPr lang="zh-CN" altLang="en-US"/>
              <a:t>五级</a:t>
            </a:r>
          </a:p>
        </p:txBody>
      </p:sp>
      <p:sp>
        <p:nvSpPr>
          <p:cNvPr id="4" name="日期占位符 3"/>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B93665EA-4190-4B26-94CF-11C06665461E}" type="datetimeFigureOut">
              <a:rPr kumimoji="0" lang="zh-CN" altLang="en-US" sz="1200" b="0" i="0" u="none" strike="noStrike" kern="1200" cap="none" spc="0" normalizeH="0" baseline="0" noProof="0" smtClean="0">
                <a:ln>
                  <a:noFill/>
                </a:ln>
                <a:solidFill>
                  <a:prstClr val="black">
                    <a:tint val="75000"/>
                  </a:prstClr>
                </a:solidFill>
                <a:effectLst/>
                <a:uLnTx/>
                <a:uFillTx/>
                <a:latin typeface="思源黑体 CN Light" panose="020B0300000000000000" pitchFamily="34" charset="-122"/>
                <a:ea typeface="思源黑体 CN Light" panose="020B0300000000000000" pitchFamily="34" charset="-122"/>
                <a:cs typeface="+mn-cs"/>
              </a:rPr>
              <a:pPr marL="0" marR="0" lvl="0" indent="0" algn="l" defTabSz="914400" rtl="0" eaLnBrk="1" fontAlgn="auto" latinLnBrk="0" hangingPunct="1">
                <a:lnSpc>
                  <a:spcPct val="100000"/>
                </a:lnSpc>
                <a:spcBef>
                  <a:spcPts val="0"/>
                </a:spcBef>
                <a:spcAft>
                  <a:spcPts val="0"/>
                </a:spcAft>
                <a:buClrTx/>
                <a:buSzTx/>
                <a:buFontTx/>
                <a:buNone/>
                <a:tabLst/>
                <a:defRPr/>
              </a:pPr>
              <a:t>2022/8/7</a:t>
            </a:fld>
            <a:endParaRPr kumimoji="0" lang="zh-CN" altLang="en-US" sz="1200" b="0" i="0" u="none" strike="noStrike" kern="1200" cap="none" spc="0" normalizeH="0" baseline="0" noProof="0">
              <a:ln>
                <a:noFill/>
              </a:ln>
              <a:solidFill>
                <a:prstClr val="black">
                  <a:tint val="75000"/>
                </a:prstClr>
              </a:solidFill>
              <a:effectLst/>
              <a:uLnTx/>
              <a:uFillTx/>
              <a:latin typeface="思源黑体 CN Light" panose="020B0300000000000000" pitchFamily="34" charset="-122"/>
              <a:ea typeface="思源黑体 CN Light" panose="020B0300000000000000" pitchFamily="34" charset="-122"/>
              <a:cs typeface="+mn-cs"/>
            </a:endParaRPr>
          </a:p>
        </p:txBody>
      </p:sp>
      <p:sp>
        <p:nvSpPr>
          <p:cNvPr id="5" name="页脚占位符 4"/>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200" b="0" i="0" u="none" strike="noStrike" kern="1200" cap="none" spc="0" normalizeH="0" baseline="0" noProof="0">
              <a:ln>
                <a:noFill/>
              </a:ln>
              <a:solidFill>
                <a:prstClr val="black">
                  <a:tint val="75000"/>
                </a:prstClr>
              </a:solidFill>
              <a:effectLst/>
              <a:uLnTx/>
              <a:uFillTx/>
              <a:latin typeface="思源黑体 CN Light" panose="020B0300000000000000" pitchFamily="34" charset="-122"/>
              <a:ea typeface="思源黑体 CN Light" panose="020B0300000000000000" pitchFamily="34"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18E094B-4BC8-4851-99F7-361ECCD2878D}" type="slidenum">
              <a:rPr kumimoji="0" lang="zh-CN" altLang="en-US" sz="1200" b="0" i="0" u="none" strike="noStrike" kern="1200" cap="none" spc="0" normalizeH="0" baseline="0" noProof="0" smtClean="0">
                <a:ln>
                  <a:noFill/>
                </a:ln>
                <a:solidFill>
                  <a:prstClr val="black">
                    <a:tint val="75000"/>
                  </a:prstClr>
                </a:solidFill>
                <a:effectLst/>
                <a:uLnTx/>
                <a:uFillTx/>
                <a:latin typeface="思源黑体 CN Light" panose="020B0300000000000000" pitchFamily="34" charset="-122"/>
                <a:ea typeface="思源黑体 CN Light" panose="020B0300000000000000" pitchFamily="34" charset="-122"/>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zh-CN" altLang="en-US" sz="1200" b="0" i="0" u="none" strike="noStrike" kern="1200" cap="none" spc="0" normalizeH="0" baseline="0" noProof="0">
              <a:ln>
                <a:noFill/>
              </a:ln>
              <a:solidFill>
                <a:prstClr val="black">
                  <a:tint val="75000"/>
                </a:prstClr>
              </a:solidFill>
              <a:effectLst/>
              <a:uLnTx/>
              <a:uFillTx/>
              <a:latin typeface="思源黑体 CN Light" panose="020B0300000000000000" pitchFamily="34" charset="-122"/>
              <a:ea typeface="思源黑体 CN Light" panose="020B0300000000000000" pitchFamily="34" charset="-122"/>
              <a:cs typeface="+mn-cs"/>
            </a:endParaRPr>
          </a:p>
        </p:txBody>
      </p:sp>
    </p:spTree>
    <p:extLst>
      <p:ext uri="{BB962C8B-B14F-4D97-AF65-F5344CB8AC3E}">
        <p14:creationId xmlns:p14="http://schemas.microsoft.com/office/powerpoint/2010/main" val="2876498178"/>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type="vertTitleAndTx" preserve="1">
  <p:cSld name="竖排标题与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p>
          <a:p>
            <a:pPr lvl="1"/>
            <a:r>
              <a:rPr lang="zh-CN" altLang="en-US"/>
              <a:t>二级</a:t>
            </a:r>
          </a:p>
          <a:p>
            <a:pPr lvl="2"/>
            <a:r>
              <a:rPr lang="zh-CN" altLang="en-US"/>
              <a:t>三级</a:t>
            </a:r>
          </a:p>
          <a:p>
            <a:pPr lvl="3"/>
            <a:r>
              <a:rPr lang="zh-CN" altLang="en-US"/>
              <a:t>四级</a:t>
            </a:r>
          </a:p>
          <a:p>
            <a:pPr lvl="4"/>
            <a:r>
              <a:rPr lang="zh-CN" altLang="en-US"/>
              <a:t>五级</a:t>
            </a:r>
          </a:p>
        </p:txBody>
      </p:sp>
      <p:sp>
        <p:nvSpPr>
          <p:cNvPr id="4" name="日期占位符 3"/>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B93665EA-4190-4B26-94CF-11C06665461E}" type="datetimeFigureOut">
              <a:rPr kumimoji="0" lang="zh-CN" altLang="en-US" sz="1200" b="0" i="0" u="none" strike="noStrike" kern="1200" cap="none" spc="0" normalizeH="0" baseline="0" noProof="0" smtClean="0">
                <a:ln>
                  <a:noFill/>
                </a:ln>
                <a:solidFill>
                  <a:prstClr val="black">
                    <a:tint val="75000"/>
                  </a:prstClr>
                </a:solidFill>
                <a:effectLst/>
                <a:uLnTx/>
                <a:uFillTx/>
                <a:latin typeface="思源黑体 CN Light" panose="020B0300000000000000" pitchFamily="34" charset="-122"/>
                <a:ea typeface="思源黑体 CN Light" panose="020B0300000000000000" pitchFamily="34" charset="-122"/>
                <a:cs typeface="+mn-cs"/>
              </a:rPr>
              <a:pPr marL="0" marR="0" lvl="0" indent="0" algn="l" defTabSz="914400" rtl="0" eaLnBrk="1" fontAlgn="auto" latinLnBrk="0" hangingPunct="1">
                <a:lnSpc>
                  <a:spcPct val="100000"/>
                </a:lnSpc>
                <a:spcBef>
                  <a:spcPts val="0"/>
                </a:spcBef>
                <a:spcAft>
                  <a:spcPts val="0"/>
                </a:spcAft>
                <a:buClrTx/>
                <a:buSzTx/>
                <a:buFontTx/>
                <a:buNone/>
                <a:tabLst/>
                <a:defRPr/>
              </a:pPr>
              <a:t>2022/8/7</a:t>
            </a:fld>
            <a:endParaRPr kumimoji="0" lang="zh-CN" altLang="en-US" sz="1200" b="0" i="0" u="none" strike="noStrike" kern="1200" cap="none" spc="0" normalizeH="0" baseline="0" noProof="0">
              <a:ln>
                <a:noFill/>
              </a:ln>
              <a:solidFill>
                <a:prstClr val="black">
                  <a:tint val="75000"/>
                </a:prstClr>
              </a:solidFill>
              <a:effectLst/>
              <a:uLnTx/>
              <a:uFillTx/>
              <a:latin typeface="思源黑体 CN Light" panose="020B0300000000000000" pitchFamily="34" charset="-122"/>
              <a:ea typeface="思源黑体 CN Light" panose="020B0300000000000000" pitchFamily="34" charset="-122"/>
              <a:cs typeface="+mn-cs"/>
            </a:endParaRPr>
          </a:p>
        </p:txBody>
      </p:sp>
      <p:sp>
        <p:nvSpPr>
          <p:cNvPr id="5" name="页脚占位符 4"/>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200" b="0" i="0" u="none" strike="noStrike" kern="1200" cap="none" spc="0" normalizeH="0" baseline="0" noProof="0">
              <a:ln>
                <a:noFill/>
              </a:ln>
              <a:solidFill>
                <a:prstClr val="black">
                  <a:tint val="75000"/>
                </a:prstClr>
              </a:solidFill>
              <a:effectLst/>
              <a:uLnTx/>
              <a:uFillTx/>
              <a:latin typeface="思源黑体 CN Light" panose="020B0300000000000000" pitchFamily="34" charset="-122"/>
              <a:ea typeface="思源黑体 CN Light" panose="020B0300000000000000" pitchFamily="34"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18E094B-4BC8-4851-99F7-361ECCD2878D}" type="slidenum">
              <a:rPr kumimoji="0" lang="zh-CN" altLang="en-US" sz="1200" b="0" i="0" u="none" strike="noStrike" kern="1200" cap="none" spc="0" normalizeH="0" baseline="0" noProof="0" smtClean="0">
                <a:ln>
                  <a:noFill/>
                </a:ln>
                <a:solidFill>
                  <a:prstClr val="black">
                    <a:tint val="75000"/>
                  </a:prstClr>
                </a:solidFill>
                <a:effectLst/>
                <a:uLnTx/>
                <a:uFillTx/>
                <a:latin typeface="思源黑体 CN Light" panose="020B0300000000000000" pitchFamily="34" charset="-122"/>
                <a:ea typeface="思源黑体 CN Light" panose="020B0300000000000000" pitchFamily="34" charset="-122"/>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zh-CN" altLang="en-US" sz="1200" b="0" i="0" u="none" strike="noStrike" kern="1200" cap="none" spc="0" normalizeH="0" baseline="0" noProof="0">
              <a:ln>
                <a:noFill/>
              </a:ln>
              <a:solidFill>
                <a:prstClr val="black">
                  <a:tint val="75000"/>
                </a:prstClr>
              </a:solidFill>
              <a:effectLst/>
              <a:uLnTx/>
              <a:uFillTx/>
              <a:latin typeface="思源黑体 CN Light" panose="020B0300000000000000" pitchFamily="34" charset="-122"/>
              <a:ea typeface="思源黑体 CN Light" panose="020B0300000000000000" pitchFamily="34" charset="-122"/>
              <a:cs typeface="+mn-cs"/>
            </a:endParaRPr>
          </a:p>
        </p:txBody>
      </p:sp>
    </p:spTree>
    <p:extLst>
      <p:ext uri="{BB962C8B-B14F-4D97-AF65-F5344CB8AC3E}">
        <p14:creationId xmlns:p14="http://schemas.microsoft.com/office/powerpoint/2010/main" val="28009127"/>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p>
        </p:txBody>
      </p:sp>
      <p:sp>
        <p:nvSpPr>
          <p:cNvPr id="4" name="日期占位符 3"/>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B93665EA-4190-4B26-94CF-11C06665461E}" type="datetimeFigureOut">
              <a:rPr kumimoji="0" lang="zh-CN" altLang="en-US" sz="1200" b="0" i="0" u="none" strike="noStrike" kern="1200" cap="none" spc="0" normalizeH="0" baseline="0" noProof="0" smtClean="0">
                <a:ln>
                  <a:noFill/>
                </a:ln>
                <a:solidFill>
                  <a:prstClr val="black">
                    <a:tint val="75000"/>
                  </a:prstClr>
                </a:solidFill>
                <a:effectLst/>
                <a:uLnTx/>
                <a:uFillTx/>
                <a:latin typeface="思源黑体 CN Light" panose="020B0300000000000000" pitchFamily="34" charset="-122"/>
                <a:ea typeface="思源黑体 CN Light" panose="020B0300000000000000" pitchFamily="34" charset="-122"/>
                <a:cs typeface="+mn-cs"/>
              </a:rPr>
              <a:pPr marL="0" marR="0" lvl="0" indent="0" algn="l" defTabSz="914400" rtl="0" eaLnBrk="1" fontAlgn="auto" latinLnBrk="0" hangingPunct="1">
                <a:lnSpc>
                  <a:spcPct val="100000"/>
                </a:lnSpc>
                <a:spcBef>
                  <a:spcPts val="0"/>
                </a:spcBef>
                <a:spcAft>
                  <a:spcPts val="0"/>
                </a:spcAft>
                <a:buClrTx/>
                <a:buSzTx/>
                <a:buFontTx/>
                <a:buNone/>
                <a:tabLst/>
                <a:defRPr/>
              </a:pPr>
              <a:t>2022/8/7</a:t>
            </a:fld>
            <a:endParaRPr kumimoji="0" lang="zh-CN" altLang="en-US" sz="1200" b="0" i="0" u="none" strike="noStrike" kern="1200" cap="none" spc="0" normalizeH="0" baseline="0" noProof="0">
              <a:ln>
                <a:noFill/>
              </a:ln>
              <a:solidFill>
                <a:prstClr val="black">
                  <a:tint val="75000"/>
                </a:prstClr>
              </a:solidFill>
              <a:effectLst/>
              <a:uLnTx/>
              <a:uFillTx/>
              <a:latin typeface="思源黑体 CN Light" panose="020B0300000000000000" pitchFamily="34" charset="-122"/>
              <a:ea typeface="思源黑体 CN Light" panose="020B0300000000000000" pitchFamily="34" charset="-122"/>
              <a:cs typeface="+mn-cs"/>
            </a:endParaRPr>
          </a:p>
        </p:txBody>
      </p:sp>
      <p:sp>
        <p:nvSpPr>
          <p:cNvPr id="5" name="页脚占位符 4"/>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200" b="0" i="0" u="none" strike="noStrike" kern="1200" cap="none" spc="0" normalizeH="0" baseline="0" noProof="0">
              <a:ln>
                <a:noFill/>
              </a:ln>
              <a:solidFill>
                <a:prstClr val="black">
                  <a:tint val="75000"/>
                </a:prstClr>
              </a:solidFill>
              <a:effectLst/>
              <a:uLnTx/>
              <a:uFillTx/>
              <a:latin typeface="思源黑体 CN Light" panose="020B0300000000000000" pitchFamily="34" charset="-122"/>
              <a:ea typeface="思源黑体 CN Light" panose="020B0300000000000000" pitchFamily="34"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18E094B-4BC8-4851-99F7-361ECCD2878D}" type="slidenum">
              <a:rPr kumimoji="0" lang="zh-CN" altLang="en-US" sz="1200" b="0" i="0" u="none" strike="noStrike" kern="1200" cap="none" spc="0" normalizeH="0" baseline="0" noProof="0" smtClean="0">
                <a:ln>
                  <a:noFill/>
                </a:ln>
                <a:solidFill>
                  <a:prstClr val="black">
                    <a:tint val="75000"/>
                  </a:prstClr>
                </a:solidFill>
                <a:effectLst/>
                <a:uLnTx/>
                <a:uFillTx/>
                <a:latin typeface="思源黑体 CN Light" panose="020B0300000000000000" pitchFamily="34" charset="-122"/>
                <a:ea typeface="思源黑体 CN Light" panose="020B0300000000000000" pitchFamily="34" charset="-122"/>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zh-CN" altLang="en-US" sz="1200" b="0" i="0" u="none" strike="noStrike" kern="1200" cap="none" spc="0" normalizeH="0" baseline="0" noProof="0">
              <a:ln>
                <a:noFill/>
              </a:ln>
              <a:solidFill>
                <a:prstClr val="black">
                  <a:tint val="75000"/>
                </a:prstClr>
              </a:solidFill>
              <a:effectLst/>
              <a:uLnTx/>
              <a:uFillTx/>
              <a:latin typeface="思源黑体 CN Light" panose="020B0300000000000000" pitchFamily="34" charset="-122"/>
              <a:ea typeface="思源黑体 CN Light" panose="020B0300000000000000" pitchFamily="34" charset="-122"/>
              <a:cs typeface="+mn-cs"/>
            </a:endParaRPr>
          </a:p>
        </p:txBody>
      </p:sp>
    </p:spTree>
    <p:extLst>
      <p:ext uri="{BB962C8B-B14F-4D97-AF65-F5344CB8AC3E}">
        <p14:creationId xmlns:p14="http://schemas.microsoft.com/office/powerpoint/2010/main" val="2279735427"/>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p>
        </p:txBody>
      </p:sp>
      <p:sp>
        <p:nvSpPr>
          <p:cNvPr id="3" name="内容占位符 2"/>
          <p:cNvSpPr>
            <a:spLocks noGrp="1"/>
          </p:cNvSpPr>
          <p:nvPr>
            <p:ph idx="1"/>
          </p:nvPr>
        </p:nvSpPr>
        <p:spPr/>
        <p:txBody>
          <a:bodyPr/>
          <a:lstStyle/>
          <a:p>
            <a:pPr lvl="0"/>
            <a:r>
              <a:rPr lang="zh-CN" altLang="en-US"/>
              <a:t>单击此处编辑母版文本样式</a:t>
            </a:r>
          </a:p>
          <a:p>
            <a:pPr lvl="1"/>
            <a:r>
              <a:rPr lang="zh-CN" altLang="en-US"/>
              <a:t>二级</a:t>
            </a:r>
          </a:p>
          <a:p>
            <a:pPr lvl="2"/>
            <a:r>
              <a:rPr lang="zh-CN" altLang="en-US"/>
              <a:t>三级</a:t>
            </a:r>
          </a:p>
          <a:p>
            <a:pPr lvl="3"/>
            <a:r>
              <a:rPr lang="zh-CN" altLang="en-US"/>
              <a:t>四级</a:t>
            </a:r>
          </a:p>
          <a:p>
            <a:pPr lvl="4"/>
            <a:r>
              <a:rPr lang="zh-CN" altLang="en-US"/>
              <a:t>五级</a:t>
            </a:r>
          </a:p>
        </p:txBody>
      </p:sp>
      <p:sp>
        <p:nvSpPr>
          <p:cNvPr id="4" name="日期占位符 3"/>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B93665EA-4190-4B26-94CF-11C06665461E}" type="datetimeFigureOut">
              <a:rPr kumimoji="0" lang="zh-CN" altLang="en-US" sz="1200" b="0" i="0" u="none" strike="noStrike" kern="1200" cap="none" spc="0" normalizeH="0" baseline="0" noProof="0" smtClean="0">
                <a:ln>
                  <a:noFill/>
                </a:ln>
                <a:solidFill>
                  <a:prstClr val="black">
                    <a:tint val="75000"/>
                  </a:prstClr>
                </a:solidFill>
                <a:effectLst/>
                <a:uLnTx/>
                <a:uFillTx/>
                <a:latin typeface="思源黑体 CN Light" panose="020B0300000000000000" pitchFamily="34" charset="-122"/>
                <a:ea typeface="思源黑体 CN Light" panose="020B0300000000000000" pitchFamily="34" charset="-122"/>
                <a:cs typeface="+mn-cs"/>
              </a:rPr>
              <a:pPr marL="0" marR="0" lvl="0" indent="0" algn="l" defTabSz="914400" rtl="0" eaLnBrk="1" fontAlgn="auto" latinLnBrk="0" hangingPunct="1">
                <a:lnSpc>
                  <a:spcPct val="100000"/>
                </a:lnSpc>
                <a:spcBef>
                  <a:spcPts val="0"/>
                </a:spcBef>
                <a:spcAft>
                  <a:spcPts val="0"/>
                </a:spcAft>
                <a:buClrTx/>
                <a:buSzTx/>
                <a:buFontTx/>
                <a:buNone/>
                <a:tabLst/>
                <a:defRPr/>
              </a:pPr>
              <a:t>2022/8/7</a:t>
            </a:fld>
            <a:endParaRPr kumimoji="0" lang="zh-CN" altLang="en-US" sz="1200" b="0" i="0" u="none" strike="noStrike" kern="1200" cap="none" spc="0" normalizeH="0" baseline="0" noProof="0">
              <a:ln>
                <a:noFill/>
              </a:ln>
              <a:solidFill>
                <a:prstClr val="black">
                  <a:tint val="75000"/>
                </a:prstClr>
              </a:solidFill>
              <a:effectLst/>
              <a:uLnTx/>
              <a:uFillTx/>
              <a:latin typeface="思源黑体 CN Light" panose="020B0300000000000000" pitchFamily="34" charset="-122"/>
              <a:ea typeface="思源黑体 CN Light" panose="020B0300000000000000" pitchFamily="34" charset="-122"/>
              <a:cs typeface="+mn-cs"/>
            </a:endParaRPr>
          </a:p>
        </p:txBody>
      </p:sp>
      <p:sp>
        <p:nvSpPr>
          <p:cNvPr id="5" name="页脚占位符 4"/>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200" b="0" i="0" u="none" strike="noStrike" kern="1200" cap="none" spc="0" normalizeH="0" baseline="0" noProof="0">
              <a:ln>
                <a:noFill/>
              </a:ln>
              <a:solidFill>
                <a:prstClr val="black">
                  <a:tint val="75000"/>
                </a:prstClr>
              </a:solidFill>
              <a:effectLst/>
              <a:uLnTx/>
              <a:uFillTx/>
              <a:latin typeface="思源黑体 CN Light" panose="020B0300000000000000" pitchFamily="34" charset="-122"/>
              <a:ea typeface="思源黑体 CN Light" panose="020B0300000000000000" pitchFamily="34"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18E094B-4BC8-4851-99F7-361ECCD2878D}" type="slidenum">
              <a:rPr kumimoji="0" lang="zh-CN" altLang="en-US" sz="1200" b="0" i="0" u="none" strike="noStrike" kern="1200" cap="none" spc="0" normalizeH="0" baseline="0" noProof="0" smtClean="0">
                <a:ln>
                  <a:noFill/>
                </a:ln>
                <a:solidFill>
                  <a:prstClr val="black">
                    <a:tint val="75000"/>
                  </a:prstClr>
                </a:solidFill>
                <a:effectLst/>
                <a:uLnTx/>
                <a:uFillTx/>
                <a:latin typeface="思源黑体 CN Light" panose="020B0300000000000000" pitchFamily="34" charset="-122"/>
                <a:ea typeface="思源黑体 CN Light" panose="020B0300000000000000" pitchFamily="34" charset="-122"/>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zh-CN" altLang="en-US" sz="1200" b="0" i="0" u="none" strike="noStrike" kern="1200" cap="none" spc="0" normalizeH="0" baseline="0" noProof="0">
              <a:ln>
                <a:noFill/>
              </a:ln>
              <a:solidFill>
                <a:prstClr val="black">
                  <a:tint val="75000"/>
                </a:prstClr>
              </a:solidFill>
              <a:effectLst/>
              <a:uLnTx/>
              <a:uFillTx/>
              <a:latin typeface="思源黑体 CN Light" panose="020B0300000000000000" pitchFamily="34" charset="-122"/>
              <a:ea typeface="思源黑体 CN Light" panose="020B0300000000000000" pitchFamily="34" charset="-122"/>
              <a:cs typeface="+mn-cs"/>
            </a:endParaRPr>
          </a:p>
        </p:txBody>
      </p:sp>
    </p:spTree>
    <p:extLst>
      <p:ext uri="{BB962C8B-B14F-4D97-AF65-F5344CB8AC3E}">
        <p14:creationId xmlns:p14="http://schemas.microsoft.com/office/powerpoint/2010/main" val="1334446219"/>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p>
        </p:txBody>
      </p:sp>
      <p:sp>
        <p:nvSpPr>
          <p:cNvPr id="4" name="日期占位符 3"/>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B93665EA-4190-4B26-94CF-11C06665461E}" type="datetimeFigureOut">
              <a:rPr kumimoji="0" lang="zh-CN" altLang="en-US" sz="1200" b="0" i="0" u="none" strike="noStrike" kern="1200" cap="none" spc="0" normalizeH="0" baseline="0" noProof="0" smtClean="0">
                <a:ln>
                  <a:noFill/>
                </a:ln>
                <a:solidFill>
                  <a:prstClr val="black">
                    <a:tint val="75000"/>
                  </a:prstClr>
                </a:solidFill>
                <a:effectLst/>
                <a:uLnTx/>
                <a:uFillTx/>
                <a:latin typeface="思源黑体 CN Light" panose="020B0300000000000000" pitchFamily="34" charset="-122"/>
                <a:ea typeface="思源黑体 CN Light" panose="020B0300000000000000" pitchFamily="34" charset="-122"/>
                <a:cs typeface="+mn-cs"/>
              </a:rPr>
              <a:pPr marL="0" marR="0" lvl="0" indent="0" algn="l" defTabSz="914400" rtl="0" eaLnBrk="1" fontAlgn="auto" latinLnBrk="0" hangingPunct="1">
                <a:lnSpc>
                  <a:spcPct val="100000"/>
                </a:lnSpc>
                <a:spcBef>
                  <a:spcPts val="0"/>
                </a:spcBef>
                <a:spcAft>
                  <a:spcPts val="0"/>
                </a:spcAft>
                <a:buClrTx/>
                <a:buSzTx/>
                <a:buFontTx/>
                <a:buNone/>
                <a:tabLst/>
                <a:defRPr/>
              </a:pPr>
              <a:t>2022/8/7</a:t>
            </a:fld>
            <a:endParaRPr kumimoji="0" lang="zh-CN" altLang="en-US" sz="1200" b="0" i="0" u="none" strike="noStrike" kern="1200" cap="none" spc="0" normalizeH="0" baseline="0" noProof="0">
              <a:ln>
                <a:noFill/>
              </a:ln>
              <a:solidFill>
                <a:prstClr val="black">
                  <a:tint val="75000"/>
                </a:prstClr>
              </a:solidFill>
              <a:effectLst/>
              <a:uLnTx/>
              <a:uFillTx/>
              <a:latin typeface="思源黑体 CN Light" panose="020B0300000000000000" pitchFamily="34" charset="-122"/>
              <a:ea typeface="思源黑体 CN Light" panose="020B0300000000000000" pitchFamily="34" charset="-122"/>
              <a:cs typeface="+mn-cs"/>
            </a:endParaRPr>
          </a:p>
        </p:txBody>
      </p:sp>
      <p:sp>
        <p:nvSpPr>
          <p:cNvPr id="5" name="页脚占位符 4"/>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200" b="0" i="0" u="none" strike="noStrike" kern="1200" cap="none" spc="0" normalizeH="0" baseline="0" noProof="0">
              <a:ln>
                <a:noFill/>
              </a:ln>
              <a:solidFill>
                <a:prstClr val="black">
                  <a:tint val="75000"/>
                </a:prstClr>
              </a:solidFill>
              <a:effectLst/>
              <a:uLnTx/>
              <a:uFillTx/>
              <a:latin typeface="思源黑体 CN Light" panose="020B0300000000000000" pitchFamily="34" charset="-122"/>
              <a:ea typeface="思源黑体 CN Light" panose="020B0300000000000000" pitchFamily="34"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18E094B-4BC8-4851-99F7-361ECCD2878D}" type="slidenum">
              <a:rPr kumimoji="0" lang="zh-CN" altLang="en-US" sz="1200" b="0" i="0" u="none" strike="noStrike" kern="1200" cap="none" spc="0" normalizeH="0" baseline="0" noProof="0" smtClean="0">
                <a:ln>
                  <a:noFill/>
                </a:ln>
                <a:solidFill>
                  <a:prstClr val="black">
                    <a:tint val="75000"/>
                  </a:prstClr>
                </a:solidFill>
                <a:effectLst/>
                <a:uLnTx/>
                <a:uFillTx/>
                <a:latin typeface="思源黑体 CN Light" panose="020B0300000000000000" pitchFamily="34" charset="-122"/>
                <a:ea typeface="思源黑体 CN Light" panose="020B0300000000000000" pitchFamily="34" charset="-122"/>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zh-CN" altLang="en-US" sz="1200" b="0" i="0" u="none" strike="noStrike" kern="1200" cap="none" spc="0" normalizeH="0" baseline="0" noProof="0">
              <a:ln>
                <a:noFill/>
              </a:ln>
              <a:solidFill>
                <a:prstClr val="black">
                  <a:tint val="75000"/>
                </a:prstClr>
              </a:solidFill>
              <a:effectLst/>
              <a:uLnTx/>
              <a:uFillTx/>
              <a:latin typeface="思源黑体 CN Light" panose="020B0300000000000000" pitchFamily="34" charset="-122"/>
              <a:ea typeface="思源黑体 CN Light" panose="020B0300000000000000" pitchFamily="34" charset="-122"/>
              <a:cs typeface="+mn-cs"/>
            </a:endParaRPr>
          </a:p>
        </p:txBody>
      </p:sp>
    </p:spTree>
    <p:extLst>
      <p:ext uri="{BB962C8B-B14F-4D97-AF65-F5344CB8AC3E}">
        <p14:creationId xmlns:p14="http://schemas.microsoft.com/office/powerpoint/2010/main" val="3695187892"/>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p>
          <a:p>
            <a:pPr lvl="1"/>
            <a:r>
              <a:rPr lang="zh-CN" altLang="en-US"/>
              <a:t>二级</a:t>
            </a:r>
          </a:p>
          <a:p>
            <a:pPr lvl="2"/>
            <a:r>
              <a:rPr lang="zh-CN" altLang="en-US"/>
              <a:t>三级</a:t>
            </a:r>
          </a:p>
          <a:p>
            <a:pPr lvl="3"/>
            <a:r>
              <a:rPr lang="zh-CN" altLang="en-US"/>
              <a:t>四级</a:t>
            </a:r>
          </a:p>
          <a:p>
            <a:pPr lvl="4"/>
            <a:r>
              <a:rPr lang="zh-CN" altLang="en-US"/>
              <a:t>五级</a:t>
            </a:r>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p>
          <a:p>
            <a:pPr lvl="1"/>
            <a:r>
              <a:rPr lang="zh-CN" altLang="en-US"/>
              <a:t>二级</a:t>
            </a:r>
          </a:p>
          <a:p>
            <a:pPr lvl="2"/>
            <a:r>
              <a:rPr lang="zh-CN" altLang="en-US"/>
              <a:t>三级</a:t>
            </a:r>
          </a:p>
          <a:p>
            <a:pPr lvl="3"/>
            <a:r>
              <a:rPr lang="zh-CN" altLang="en-US"/>
              <a:t>四级</a:t>
            </a:r>
          </a:p>
          <a:p>
            <a:pPr lvl="4"/>
            <a:r>
              <a:rPr lang="zh-CN" altLang="en-US"/>
              <a:t>五级</a:t>
            </a:r>
          </a:p>
        </p:txBody>
      </p:sp>
      <p:sp>
        <p:nvSpPr>
          <p:cNvPr id="5" name="日期占位符 4"/>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B93665EA-4190-4B26-94CF-11C06665461E}" type="datetimeFigureOut">
              <a:rPr kumimoji="0" lang="zh-CN" altLang="en-US" sz="1200" b="0" i="0" u="none" strike="noStrike" kern="1200" cap="none" spc="0" normalizeH="0" baseline="0" noProof="0" smtClean="0">
                <a:ln>
                  <a:noFill/>
                </a:ln>
                <a:solidFill>
                  <a:prstClr val="black">
                    <a:tint val="75000"/>
                  </a:prstClr>
                </a:solidFill>
                <a:effectLst/>
                <a:uLnTx/>
                <a:uFillTx/>
                <a:latin typeface="思源黑体 CN Light" panose="020B0300000000000000" pitchFamily="34" charset="-122"/>
                <a:ea typeface="思源黑体 CN Light" panose="020B0300000000000000" pitchFamily="34" charset="-122"/>
                <a:cs typeface="+mn-cs"/>
              </a:rPr>
              <a:pPr marL="0" marR="0" lvl="0" indent="0" algn="l" defTabSz="914400" rtl="0" eaLnBrk="1" fontAlgn="auto" latinLnBrk="0" hangingPunct="1">
                <a:lnSpc>
                  <a:spcPct val="100000"/>
                </a:lnSpc>
                <a:spcBef>
                  <a:spcPts val="0"/>
                </a:spcBef>
                <a:spcAft>
                  <a:spcPts val="0"/>
                </a:spcAft>
                <a:buClrTx/>
                <a:buSzTx/>
                <a:buFontTx/>
                <a:buNone/>
                <a:tabLst/>
                <a:defRPr/>
              </a:pPr>
              <a:t>2022/8/7</a:t>
            </a:fld>
            <a:endParaRPr kumimoji="0" lang="zh-CN" altLang="en-US" sz="1200" b="0" i="0" u="none" strike="noStrike" kern="1200" cap="none" spc="0" normalizeH="0" baseline="0" noProof="0">
              <a:ln>
                <a:noFill/>
              </a:ln>
              <a:solidFill>
                <a:prstClr val="black">
                  <a:tint val="75000"/>
                </a:prstClr>
              </a:solidFill>
              <a:effectLst/>
              <a:uLnTx/>
              <a:uFillTx/>
              <a:latin typeface="思源黑体 CN Light" panose="020B0300000000000000" pitchFamily="34" charset="-122"/>
              <a:ea typeface="思源黑体 CN Light" panose="020B0300000000000000" pitchFamily="34" charset="-122"/>
              <a:cs typeface="+mn-cs"/>
            </a:endParaRPr>
          </a:p>
        </p:txBody>
      </p:sp>
      <p:sp>
        <p:nvSpPr>
          <p:cNvPr id="6" name="页脚占位符 5"/>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200" b="0" i="0" u="none" strike="noStrike" kern="1200" cap="none" spc="0" normalizeH="0" baseline="0" noProof="0">
              <a:ln>
                <a:noFill/>
              </a:ln>
              <a:solidFill>
                <a:prstClr val="black">
                  <a:tint val="75000"/>
                </a:prstClr>
              </a:solidFill>
              <a:effectLst/>
              <a:uLnTx/>
              <a:uFillTx/>
              <a:latin typeface="思源黑体 CN Light" panose="020B0300000000000000" pitchFamily="34" charset="-122"/>
              <a:ea typeface="思源黑体 CN Light" panose="020B0300000000000000" pitchFamily="34"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18E094B-4BC8-4851-99F7-361ECCD2878D}" type="slidenum">
              <a:rPr kumimoji="0" lang="zh-CN" altLang="en-US" sz="1200" b="0" i="0" u="none" strike="noStrike" kern="1200" cap="none" spc="0" normalizeH="0" baseline="0" noProof="0" smtClean="0">
                <a:ln>
                  <a:noFill/>
                </a:ln>
                <a:solidFill>
                  <a:prstClr val="black">
                    <a:tint val="75000"/>
                  </a:prstClr>
                </a:solidFill>
                <a:effectLst/>
                <a:uLnTx/>
                <a:uFillTx/>
                <a:latin typeface="思源黑体 CN Light" panose="020B0300000000000000" pitchFamily="34" charset="-122"/>
                <a:ea typeface="思源黑体 CN Light" panose="020B0300000000000000" pitchFamily="34" charset="-122"/>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zh-CN" altLang="en-US" sz="1200" b="0" i="0" u="none" strike="noStrike" kern="1200" cap="none" spc="0" normalizeH="0" baseline="0" noProof="0">
              <a:ln>
                <a:noFill/>
              </a:ln>
              <a:solidFill>
                <a:prstClr val="black">
                  <a:tint val="75000"/>
                </a:prstClr>
              </a:solidFill>
              <a:effectLst/>
              <a:uLnTx/>
              <a:uFillTx/>
              <a:latin typeface="思源黑体 CN Light" panose="020B0300000000000000" pitchFamily="34" charset="-122"/>
              <a:ea typeface="思源黑体 CN Light" panose="020B0300000000000000" pitchFamily="34" charset="-122"/>
              <a:cs typeface="+mn-cs"/>
            </a:endParaRPr>
          </a:p>
        </p:txBody>
      </p:sp>
    </p:spTree>
    <p:extLst>
      <p:ext uri="{BB962C8B-B14F-4D97-AF65-F5344CB8AC3E}">
        <p14:creationId xmlns:p14="http://schemas.microsoft.com/office/powerpoint/2010/main" val="4203190433"/>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p>
        </p:txBody>
      </p:sp>
      <p:sp>
        <p:nvSpPr>
          <p:cNvPr id="3" name="文本占位符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p>
        </p:txBody>
      </p:sp>
      <p:sp>
        <p:nvSpPr>
          <p:cNvPr id="4" name="内容占位符 3"/>
          <p:cNvSpPr>
            <a:spLocks noGrp="1"/>
          </p:cNvSpPr>
          <p:nvPr>
            <p:ph sz="half" idx="2"/>
          </p:nvPr>
        </p:nvSpPr>
        <p:spPr>
          <a:xfrm>
            <a:off x="839788" y="2505075"/>
            <a:ext cx="5157787" cy="3684588"/>
          </a:xfrm>
        </p:spPr>
        <p:txBody>
          <a:bodyPr/>
          <a:lstStyle/>
          <a:p>
            <a:pPr lvl="0"/>
            <a:r>
              <a:rPr lang="zh-CN" altLang="en-US"/>
              <a:t>单击此处编辑母版文本样式</a:t>
            </a:r>
          </a:p>
          <a:p>
            <a:pPr lvl="1"/>
            <a:r>
              <a:rPr lang="zh-CN" altLang="en-US"/>
              <a:t>二级</a:t>
            </a:r>
          </a:p>
          <a:p>
            <a:pPr lvl="2"/>
            <a:r>
              <a:rPr lang="zh-CN" altLang="en-US"/>
              <a:t>三级</a:t>
            </a:r>
          </a:p>
          <a:p>
            <a:pPr lvl="3"/>
            <a:r>
              <a:rPr lang="zh-CN" altLang="en-US"/>
              <a:t>四级</a:t>
            </a:r>
          </a:p>
          <a:p>
            <a:pPr lvl="4"/>
            <a:r>
              <a:rPr lang="zh-CN" altLang="en-US"/>
              <a:t>五级</a:t>
            </a:r>
          </a:p>
        </p:txBody>
      </p:sp>
      <p:sp>
        <p:nvSpPr>
          <p:cNvPr id="5" name="文本占位符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p>
        </p:txBody>
      </p:sp>
      <p:sp>
        <p:nvSpPr>
          <p:cNvPr id="6" name="内容占位符 5"/>
          <p:cNvSpPr>
            <a:spLocks noGrp="1"/>
          </p:cNvSpPr>
          <p:nvPr>
            <p:ph sz="quarter" idx="4"/>
          </p:nvPr>
        </p:nvSpPr>
        <p:spPr>
          <a:xfrm>
            <a:off x="6172200" y="2505075"/>
            <a:ext cx="5183188" cy="3684588"/>
          </a:xfrm>
        </p:spPr>
        <p:txBody>
          <a:bodyPr/>
          <a:lstStyle/>
          <a:p>
            <a:pPr lvl="0"/>
            <a:r>
              <a:rPr lang="zh-CN" altLang="en-US"/>
              <a:t>单击此处编辑母版文本样式</a:t>
            </a:r>
          </a:p>
          <a:p>
            <a:pPr lvl="1"/>
            <a:r>
              <a:rPr lang="zh-CN" altLang="en-US"/>
              <a:t>二级</a:t>
            </a:r>
          </a:p>
          <a:p>
            <a:pPr lvl="2"/>
            <a:r>
              <a:rPr lang="zh-CN" altLang="en-US"/>
              <a:t>三级</a:t>
            </a:r>
          </a:p>
          <a:p>
            <a:pPr lvl="3"/>
            <a:r>
              <a:rPr lang="zh-CN" altLang="en-US"/>
              <a:t>四级</a:t>
            </a:r>
          </a:p>
          <a:p>
            <a:pPr lvl="4"/>
            <a:r>
              <a:rPr lang="zh-CN" altLang="en-US"/>
              <a:t>五级</a:t>
            </a:r>
          </a:p>
        </p:txBody>
      </p:sp>
      <p:sp>
        <p:nvSpPr>
          <p:cNvPr id="7" name="日期占位符 6"/>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B93665EA-4190-4B26-94CF-11C06665461E}" type="datetimeFigureOut">
              <a:rPr kumimoji="0" lang="zh-CN" altLang="en-US" sz="1200" b="0" i="0" u="none" strike="noStrike" kern="1200" cap="none" spc="0" normalizeH="0" baseline="0" noProof="0" smtClean="0">
                <a:ln>
                  <a:noFill/>
                </a:ln>
                <a:solidFill>
                  <a:prstClr val="black">
                    <a:tint val="75000"/>
                  </a:prstClr>
                </a:solidFill>
                <a:effectLst/>
                <a:uLnTx/>
                <a:uFillTx/>
                <a:latin typeface="思源黑体 CN Light" panose="020B0300000000000000" pitchFamily="34" charset="-122"/>
                <a:ea typeface="思源黑体 CN Light" panose="020B0300000000000000" pitchFamily="34" charset="-122"/>
                <a:cs typeface="+mn-cs"/>
              </a:rPr>
              <a:pPr marL="0" marR="0" lvl="0" indent="0" algn="l" defTabSz="914400" rtl="0" eaLnBrk="1" fontAlgn="auto" latinLnBrk="0" hangingPunct="1">
                <a:lnSpc>
                  <a:spcPct val="100000"/>
                </a:lnSpc>
                <a:spcBef>
                  <a:spcPts val="0"/>
                </a:spcBef>
                <a:spcAft>
                  <a:spcPts val="0"/>
                </a:spcAft>
                <a:buClrTx/>
                <a:buSzTx/>
                <a:buFontTx/>
                <a:buNone/>
                <a:tabLst/>
                <a:defRPr/>
              </a:pPr>
              <a:t>2022/8/7</a:t>
            </a:fld>
            <a:endParaRPr kumimoji="0" lang="zh-CN" altLang="en-US" sz="1200" b="0" i="0" u="none" strike="noStrike" kern="1200" cap="none" spc="0" normalizeH="0" baseline="0" noProof="0">
              <a:ln>
                <a:noFill/>
              </a:ln>
              <a:solidFill>
                <a:prstClr val="black">
                  <a:tint val="75000"/>
                </a:prstClr>
              </a:solidFill>
              <a:effectLst/>
              <a:uLnTx/>
              <a:uFillTx/>
              <a:latin typeface="思源黑体 CN Light" panose="020B0300000000000000" pitchFamily="34" charset="-122"/>
              <a:ea typeface="思源黑体 CN Light" panose="020B0300000000000000" pitchFamily="34" charset="-122"/>
              <a:cs typeface="+mn-cs"/>
            </a:endParaRPr>
          </a:p>
        </p:txBody>
      </p:sp>
      <p:sp>
        <p:nvSpPr>
          <p:cNvPr id="8" name="页脚占位符 7"/>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200" b="0" i="0" u="none" strike="noStrike" kern="1200" cap="none" spc="0" normalizeH="0" baseline="0" noProof="0">
              <a:ln>
                <a:noFill/>
              </a:ln>
              <a:solidFill>
                <a:prstClr val="black">
                  <a:tint val="75000"/>
                </a:prstClr>
              </a:solidFill>
              <a:effectLst/>
              <a:uLnTx/>
              <a:uFillTx/>
              <a:latin typeface="思源黑体 CN Light" panose="020B0300000000000000" pitchFamily="34" charset="-122"/>
              <a:ea typeface="思源黑体 CN Light" panose="020B0300000000000000" pitchFamily="34" charset="-122"/>
              <a:cs typeface="+mn-cs"/>
            </a:endParaRPr>
          </a:p>
        </p:txBody>
      </p:sp>
      <p:sp>
        <p:nvSpPr>
          <p:cNvPr id="9" name="灯片编号占位符 8"/>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18E094B-4BC8-4851-99F7-361ECCD2878D}" type="slidenum">
              <a:rPr kumimoji="0" lang="zh-CN" altLang="en-US" sz="1200" b="0" i="0" u="none" strike="noStrike" kern="1200" cap="none" spc="0" normalizeH="0" baseline="0" noProof="0" smtClean="0">
                <a:ln>
                  <a:noFill/>
                </a:ln>
                <a:solidFill>
                  <a:prstClr val="black">
                    <a:tint val="75000"/>
                  </a:prstClr>
                </a:solidFill>
                <a:effectLst/>
                <a:uLnTx/>
                <a:uFillTx/>
                <a:latin typeface="思源黑体 CN Light" panose="020B0300000000000000" pitchFamily="34" charset="-122"/>
                <a:ea typeface="思源黑体 CN Light" panose="020B0300000000000000" pitchFamily="34" charset="-122"/>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zh-CN" altLang="en-US" sz="1200" b="0" i="0" u="none" strike="noStrike" kern="1200" cap="none" spc="0" normalizeH="0" baseline="0" noProof="0">
              <a:ln>
                <a:noFill/>
              </a:ln>
              <a:solidFill>
                <a:prstClr val="black">
                  <a:tint val="75000"/>
                </a:prstClr>
              </a:solidFill>
              <a:effectLst/>
              <a:uLnTx/>
              <a:uFillTx/>
              <a:latin typeface="思源黑体 CN Light" panose="020B0300000000000000" pitchFamily="34" charset="-122"/>
              <a:ea typeface="思源黑体 CN Light" panose="020B0300000000000000" pitchFamily="34" charset="-122"/>
              <a:cs typeface="+mn-cs"/>
            </a:endParaRPr>
          </a:p>
        </p:txBody>
      </p:sp>
    </p:spTree>
    <p:extLst>
      <p:ext uri="{BB962C8B-B14F-4D97-AF65-F5344CB8AC3E}">
        <p14:creationId xmlns:p14="http://schemas.microsoft.com/office/powerpoint/2010/main" val="696262689"/>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p>
        </p:txBody>
      </p:sp>
      <p:sp>
        <p:nvSpPr>
          <p:cNvPr id="3" name="文本占位符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p>
        </p:txBody>
      </p:sp>
      <p:sp>
        <p:nvSpPr>
          <p:cNvPr id="4" name="内容占位符 3"/>
          <p:cNvSpPr>
            <a:spLocks noGrp="1"/>
          </p:cNvSpPr>
          <p:nvPr>
            <p:ph sz="half" idx="2"/>
          </p:nvPr>
        </p:nvSpPr>
        <p:spPr>
          <a:xfrm>
            <a:off x="839788" y="2505075"/>
            <a:ext cx="5157787" cy="3684588"/>
          </a:xfrm>
        </p:spPr>
        <p:txBody>
          <a:bodyPr/>
          <a:lstStyle/>
          <a:p>
            <a:pPr lvl="0"/>
            <a:r>
              <a:rPr lang="zh-CN" altLang="en-US"/>
              <a:t>单击此处编辑母版文本样式</a:t>
            </a:r>
          </a:p>
          <a:p>
            <a:pPr lvl="1"/>
            <a:r>
              <a:rPr lang="zh-CN" altLang="en-US"/>
              <a:t>二级</a:t>
            </a:r>
          </a:p>
          <a:p>
            <a:pPr lvl="2"/>
            <a:r>
              <a:rPr lang="zh-CN" altLang="en-US"/>
              <a:t>三级</a:t>
            </a:r>
          </a:p>
          <a:p>
            <a:pPr lvl="3"/>
            <a:r>
              <a:rPr lang="zh-CN" altLang="en-US"/>
              <a:t>四级</a:t>
            </a:r>
          </a:p>
          <a:p>
            <a:pPr lvl="4"/>
            <a:r>
              <a:rPr lang="zh-CN" altLang="en-US"/>
              <a:t>五级</a:t>
            </a:r>
          </a:p>
        </p:txBody>
      </p:sp>
      <p:sp>
        <p:nvSpPr>
          <p:cNvPr id="5" name="文本占位符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p>
        </p:txBody>
      </p:sp>
      <p:sp>
        <p:nvSpPr>
          <p:cNvPr id="6" name="内容占位符 5"/>
          <p:cNvSpPr>
            <a:spLocks noGrp="1"/>
          </p:cNvSpPr>
          <p:nvPr>
            <p:ph sz="quarter" idx="4"/>
          </p:nvPr>
        </p:nvSpPr>
        <p:spPr>
          <a:xfrm>
            <a:off x="6172200" y="2505075"/>
            <a:ext cx="5183188" cy="3684588"/>
          </a:xfrm>
        </p:spPr>
        <p:txBody>
          <a:bodyPr/>
          <a:lstStyle/>
          <a:p>
            <a:pPr lvl="0"/>
            <a:r>
              <a:rPr lang="zh-CN" altLang="en-US"/>
              <a:t>单击此处编辑母版文本样式</a:t>
            </a:r>
          </a:p>
          <a:p>
            <a:pPr lvl="1"/>
            <a:r>
              <a:rPr lang="zh-CN" altLang="en-US"/>
              <a:t>二级</a:t>
            </a:r>
          </a:p>
          <a:p>
            <a:pPr lvl="2"/>
            <a:r>
              <a:rPr lang="zh-CN" altLang="en-US"/>
              <a:t>三级</a:t>
            </a:r>
          </a:p>
          <a:p>
            <a:pPr lvl="3"/>
            <a:r>
              <a:rPr lang="zh-CN" altLang="en-US"/>
              <a:t>四级</a:t>
            </a:r>
          </a:p>
          <a:p>
            <a:pPr lvl="4"/>
            <a:r>
              <a:rPr lang="zh-CN" altLang="en-US"/>
              <a:t>五级</a:t>
            </a:r>
          </a:p>
        </p:txBody>
      </p:sp>
      <p:sp>
        <p:nvSpPr>
          <p:cNvPr id="7" name="日期占位符 6"/>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B93665EA-4190-4B26-94CF-11C06665461E}" type="datetimeFigureOut">
              <a:rPr kumimoji="0" lang="zh-CN" altLang="en-US" sz="1200" b="0" i="0" u="none" strike="noStrike" kern="1200" cap="none" spc="0" normalizeH="0" baseline="0" noProof="0" smtClean="0">
                <a:ln>
                  <a:noFill/>
                </a:ln>
                <a:solidFill>
                  <a:prstClr val="black">
                    <a:tint val="75000"/>
                  </a:prstClr>
                </a:solidFill>
                <a:effectLst/>
                <a:uLnTx/>
                <a:uFillTx/>
                <a:latin typeface="思源黑体 CN Light" panose="020B0300000000000000" pitchFamily="34" charset="-122"/>
                <a:ea typeface="思源黑体 CN Light" panose="020B0300000000000000" pitchFamily="34" charset="-122"/>
                <a:cs typeface="+mn-cs"/>
              </a:rPr>
              <a:pPr marL="0" marR="0" lvl="0" indent="0" algn="l" defTabSz="914400" rtl="0" eaLnBrk="1" fontAlgn="auto" latinLnBrk="0" hangingPunct="1">
                <a:lnSpc>
                  <a:spcPct val="100000"/>
                </a:lnSpc>
                <a:spcBef>
                  <a:spcPts val="0"/>
                </a:spcBef>
                <a:spcAft>
                  <a:spcPts val="0"/>
                </a:spcAft>
                <a:buClrTx/>
                <a:buSzTx/>
                <a:buFontTx/>
                <a:buNone/>
                <a:tabLst/>
                <a:defRPr/>
              </a:pPr>
              <a:t>2022/8/7</a:t>
            </a:fld>
            <a:endParaRPr kumimoji="0" lang="zh-CN" altLang="en-US" sz="1200" b="0" i="0" u="none" strike="noStrike" kern="1200" cap="none" spc="0" normalizeH="0" baseline="0" noProof="0">
              <a:ln>
                <a:noFill/>
              </a:ln>
              <a:solidFill>
                <a:prstClr val="black">
                  <a:tint val="75000"/>
                </a:prstClr>
              </a:solidFill>
              <a:effectLst/>
              <a:uLnTx/>
              <a:uFillTx/>
              <a:latin typeface="思源黑体 CN Light" panose="020B0300000000000000" pitchFamily="34" charset="-122"/>
              <a:ea typeface="思源黑体 CN Light" panose="020B0300000000000000" pitchFamily="34" charset="-122"/>
              <a:cs typeface="+mn-cs"/>
            </a:endParaRPr>
          </a:p>
        </p:txBody>
      </p:sp>
      <p:sp>
        <p:nvSpPr>
          <p:cNvPr id="8" name="页脚占位符 7"/>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200" b="0" i="0" u="none" strike="noStrike" kern="1200" cap="none" spc="0" normalizeH="0" baseline="0" noProof="0">
              <a:ln>
                <a:noFill/>
              </a:ln>
              <a:solidFill>
                <a:prstClr val="black">
                  <a:tint val="75000"/>
                </a:prstClr>
              </a:solidFill>
              <a:effectLst/>
              <a:uLnTx/>
              <a:uFillTx/>
              <a:latin typeface="思源黑体 CN Light" panose="020B0300000000000000" pitchFamily="34" charset="-122"/>
              <a:ea typeface="思源黑体 CN Light" panose="020B0300000000000000" pitchFamily="34" charset="-122"/>
              <a:cs typeface="+mn-cs"/>
            </a:endParaRPr>
          </a:p>
        </p:txBody>
      </p:sp>
      <p:sp>
        <p:nvSpPr>
          <p:cNvPr id="9" name="灯片编号占位符 8"/>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18E094B-4BC8-4851-99F7-361ECCD2878D}" type="slidenum">
              <a:rPr kumimoji="0" lang="zh-CN" altLang="en-US" sz="1200" b="0" i="0" u="none" strike="noStrike" kern="1200" cap="none" spc="0" normalizeH="0" baseline="0" noProof="0" smtClean="0">
                <a:ln>
                  <a:noFill/>
                </a:ln>
                <a:solidFill>
                  <a:prstClr val="black">
                    <a:tint val="75000"/>
                  </a:prstClr>
                </a:solidFill>
                <a:effectLst/>
                <a:uLnTx/>
                <a:uFillTx/>
                <a:latin typeface="思源黑体 CN Light" panose="020B0300000000000000" pitchFamily="34" charset="-122"/>
                <a:ea typeface="思源黑体 CN Light" panose="020B0300000000000000" pitchFamily="34" charset="-122"/>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zh-CN" altLang="en-US" sz="1200" b="0" i="0" u="none" strike="noStrike" kern="1200" cap="none" spc="0" normalizeH="0" baseline="0" noProof="0">
              <a:ln>
                <a:noFill/>
              </a:ln>
              <a:solidFill>
                <a:prstClr val="black">
                  <a:tint val="75000"/>
                </a:prstClr>
              </a:solidFill>
              <a:effectLst/>
              <a:uLnTx/>
              <a:uFillTx/>
              <a:latin typeface="思源黑体 CN Light" panose="020B0300000000000000" pitchFamily="34" charset="-122"/>
              <a:ea typeface="思源黑体 CN Light" panose="020B0300000000000000" pitchFamily="34" charset="-122"/>
              <a:cs typeface="+mn-cs"/>
            </a:endParaRPr>
          </a:p>
        </p:txBody>
      </p:sp>
    </p:spTree>
    <p:extLst>
      <p:ext uri="{BB962C8B-B14F-4D97-AF65-F5344CB8AC3E}">
        <p14:creationId xmlns:p14="http://schemas.microsoft.com/office/powerpoint/2010/main" val="1745338718"/>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p>
        </p:txBody>
      </p:sp>
      <p:sp>
        <p:nvSpPr>
          <p:cNvPr id="3" name="日期占位符 2"/>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B93665EA-4190-4B26-94CF-11C06665461E}" type="datetimeFigureOut">
              <a:rPr kumimoji="0" lang="zh-CN" altLang="en-US" sz="1200" b="0" i="0" u="none" strike="noStrike" kern="1200" cap="none" spc="0" normalizeH="0" baseline="0" noProof="0" smtClean="0">
                <a:ln>
                  <a:noFill/>
                </a:ln>
                <a:solidFill>
                  <a:prstClr val="black">
                    <a:tint val="75000"/>
                  </a:prstClr>
                </a:solidFill>
                <a:effectLst/>
                <a:uLnTx/>
                <a:uFillTx/>
                <a:latin typeface="思源黑体 CN Light" panose="020B0300000000000000" pitchFamily="34" charset="-122"/>
                <a:ea typeface="思源黑体 CN Light" panose="020B0300000000000000" pitchFamily="34" charset="-122"/>
                <a:cs typeface="+mn-cs"/>
              </a:rPr>
              <a:pPr marL="0" marR="0" lvl="0" indent="0" algn="l" defTabSz="914400" rtl="0" eaLnBrk="1" fontAlgn="auto" latinLnBrk="0" hangingPunct="1">
                <a:lnSpc>
                  <a:spcPct val="100000"/>
                </a:lnSpc>
                <a:spcBef>
                  <a:spcPts val="0"/>
                </a:spcBef>
                <a:spcAft>
                  <a:spcPts val="0"/>
                </a:spcAft>
                <a:buClrTx/>
                <a:buSzTx/>
                <a:buFontTx/>
                <a:buNone/>
                <a:tabLst/>
                <a:defRPr/>
              </a:pPr>
              <a:t>2022/8/7</a:t>
            </a:fld>
            <a:endParaRPr kumimoji="0" lang="zh-CN" altLang="en-US" sz="1200" b="0" i="0" u="none" strike="noStrike" kern="1200" cap="none" spc="0" normalizeH="0" baseline="0" noProof="0">
              <a:ln>
                <a:noFill/>
              </a:ln>
              <a:solidFill>
                <a:prstClr val="black">
                  <a:tint val="75000"/>
                </a:prstClr>
              </a:solidFill>
              <a:effectLst/>
              <a:uLnTx/>
              <a:uFillTx/>
              <a:latin typeface="思源黑体 CN Light" panose="020B0300000000000000" pitchFamily="34" charset="-122"/>
              <a:ea typeface="思源黑体 CN Light" panose="020B0300000000000000" pitchFamily="34" charset="-122"/>
              <a:cs typeface="+mn-cs"/>
            </a:endParaRPr>
          </a:p>
        </p:txBody>
      </p:sp>
      <p:sp>
        <p:nvSpPr>
          <p:cNvPr id="4" name="页脚占位符 3"/>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200" b="0" i="0" u="none" strike="noStrike" kern="1200" cap="none" spc="0" normalizeH="0" baseline="0" noProof="0">
              <a:ln>
                <a:noFill/>
              </a:ln>
              <a:solidFill>
                <a:prstClr val="black">
                  <a:tint val="75000"/>
                </a:prstClr>
              </a:solidFill>
              <a:effectLst/>
              <a:uLnTx/>
              <a:uFillTx/>
              <a:latin typeface="思源黑体 CN Light" panose="020B0300000000000000" pitchFamily="34" charset="-122"/>
              <a:ea typeface="思源黑体 CN Light" panose="020B0300000000000000" pitchFamily="34" charset="-122"/>
              <a:cs typeface="+mn-cs"/>
            </a:endParaRPr>
          </a:p>
        </p:txBody>
      </p:sp>
      <p:sp>
        <p:nvSpPr>
          <p:cNvPr id="5" name="灯片编号占位符 4"/>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18E094B-4BC8-4851-99F7-361ECCD2878D}" type="slidenum">
              <a:rPr kumimoji="0" lang="zh-CN" altLang="en-US" sz="1200" b="0" i="0" u="none" strike="noStrike" kern="1200" cap="none" spc="0" normalizeH="0" baseline="0" noProof="0" smtClean="0">
                <a:ln>
                  <a:noFill/>
                </a:ln>
                <a:solidFill>
                  <a:prstClr val="black">
                    <a:tint val="75000"/>
                  </a:prstClr>
                </a:solidFill>
                <a:effectLst/>
                <a:uLnTx/>
                <a:uFillTx/>
                <a:latin typeface="思源黑体 CN Light" panose="020B0300000000000000" pitchFamily="34" charset="-122"/>
                <a:ea typeface="思源黑体 CN Light" panose="020B0300000000000000" pitchFamily="34" charset="-122"/>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zh-CN" altLang="en-US" sz="1200" b="0" i="0" u="none" strike="noStrike" kern="1200" cap="none" spc="0" normalizeH="0" baseline="0" noProof="0">
              <a:ln>
                <a:noFill/>
              </a:ln>
              <a:solidFill>
                <a:prstClr val="black">
                  <a:tint val="75000"/>
                </a:prstClr>
              </a:solidFill>
              <a:effectLst/>
              <a:uLnTx/>
              <a:uFillTx/>
              <a:latin typeface="思源黑体 CN Light" panose="020B0300000000000000" pitchFamily="34" charset="-122"/>
              <a:ea typeface="思源黑体 CN Light" panose="020B0300000000000000" pitchFamily="34" charset="-122"/>
              <a:cs typeface="+mn-cs"/>
            </a:endParaRPr>
          </a:p>
        </p:txBody>
      </p:sp>
    </p:spTree>
    <p:extLst>
      <p:ext uri="{BB962C8B-B14F-4D97-AF65-F5344CB8AC3E}">
        <p14:creationId xmlns:p14="http://schemas.microsoft.com/office/powerpoint/2010/main" val="4063686004"/>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B93665EA-4190-4B26-94CF-11C06665461E}" type="datetimeFigureOut">
              <a:rPr kumimoji="0" lang="zh-CN" altLang="en-US" sz="1200" b="0" i="0" u="none" strike="noStrike" kern="1200" cap="none" spc="0" normalizeH="0" baseline="0" noProof="0" smtClean="0">
                <a:ln>
                  <a:noFill/>
                </a:ln>
                <a:solidFill>
                  <a:prstClr val="black">
                    <a:tint val="75000"/>
                  </a:prstClr>
                </a:solidFill>
                <a:effectLst/>
                <a:uLnTx/>
                <a:uFillTx/>
                <a:latin typeface="思源黑体 CN Light" panose="020B0300000000000000" pitchFamily="34" charset="-122"/>
                <a:ea typeface="思源黑体 CN Light" panose="020B0300000000000000" pitchFamily="34" charset="-122"/>
                <a:cs typeface="+mn-cs"/>
              </a:rPr>
              <a:pPr marL="0" marR="0" lvl="0" indent="0" algn="l" defTabSz="914400" rtl="0" eaLnBrk="1" fontAlgn="auto" latinLnBrk="0" hangingPunct="1">
                <a:lnSpc>
                  <a:spcPct val="100000"/>
                </a:lnSpc>
                <a:spcBef>
                  <a:spcPts val="0"/>
                </a:spcBef>
                <a:spcAft>
                  <a:spcPts val="0"/>
                </a:spcAft>
                <a:buClrTx/>
                <a:buSzTx/>
                <a:buFontTx/>
                <a:buNone/>
                <a:tabLst/>
                <a:defRPr/>
              </a:pPr>
              <a:t>2022/8/7</a:t>
            </a:fld>
            <a:endParaRPr kumimoji="0" lang="zh-CN" altLang="en-US" sz="1200" b="0" i="0" u="none" strike="noStrike" kern="1200" cap="none" spc="0" normalizeH="0" baseline="0" noProof="0">
              <a:ln>
                <a:noFill/>
              </a:ln>
              <a:solidFill>
                <a:prstClr val="black">
                  <a:tint val="75000"/>
                </a:prstClr>
              </a:solidFill>
              <a:effectLst/>
              <a:uLnTx/>
              <a:uFillTx/>
              <a:latin typeface="思源黑体 CN Light" panose="020B0300000000000000" pitchFamily="34" charset="-122"/>
              <a:ea typeface="思源黑体 CN Light" panose="020B0300000000000000" pitchFamily="34" charset="-122"/>
              <a:cs typeface="+mn-cs"/>
            </a:endParaRPr>
          </a:p>
        </p:txBody>
      </p:sp>
      <p:sp>
        <p:nvSpPr>
          <p:cNvPr id="3" name="页脚占位符 2"/>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200" b="0" i="0" u="none" strike="noStrike" kern="1200" cap="none" spc="0" normalizeH="0" baseline="0" noProof="0">
              <a:ln>
                <a:noFill/>
              </a:ln>
              <a:solidFill>
                <a:prstClr val="black">
                  <a:tint val="75000"/>
                </a:prstClr>
              </a:solidFill>
              <a:effectLst/>
              <a:uLnTx/>
              <a:uFillTx/>
              <a:latin typeface="思源黑体 CN Light" panose="020B0300000000000000" pitchFamily="34" charset="-122"/>
              <a:ea typeface="思源黑体 CN Light" panose="020B0300000000000000" pitchFamily="34" charset="-122"/>
              <a:cs typeface="+mn-cs"/>
            </a:endParaRPr>
          </a:p>
        </p:txBody>
      </p:sp>
      <p:sp>
        <p:nvSpPr>
          <p:cNvPr id="4" name="灯片编号占位符 3"/>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18E094B-4BC8-4851-99F7-361ECCD2878D}" type="slidenum">
              <a:rPr kumimoji="0" lang="zh-CN" altLang="en-US" sz="1200" b="0" i="0" u="none" strike="noStrike" kern="1200" cap="none" spc="0" normalizeH="0" baseline="0" noProof="0" smtClean="0">
                <a:ln>
                  <a:noFill/>
                </a:ln>
                <a:solidFill>
                  <a:prstClr val="black">
                    <a:tint val="75000"/>
                  </a:prstClr>
                </a:solidFill>
                <a:effectLst/>
                <a:uLnTx/>
                <a:uFillTx/>
                <a:latin typeface="思源黑体 CN Light" panose="020B0300000000000000" pitchFamily="34" charset="-122"/>
                <a:ea typeface="思源黑体 CN Light" panose="020B0300000000000000" pitchFamily="34" charset="-122"/>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zh-CN" altLang="en-US" sz="1200" b="0" i="0" u="none" strike="noStrike" kern="1200" cap="none" spc="0" normalizeH="0" baseline="0" noProof="0">
              <a:ln>
                <a:noFill/>
              </a:ln>
              <a:solidFill>
                <a:prstClr val="black">
                  <a:tint val="75000"/>
                </a:prstClr>
              </a:solidFill>
              <a:effectLst/>
              <a:uLnTx/>
              <a:uFillTx/>
              <a:latin typeface="思源黑体 CN Light" panose="020B0300000000000000" pitchFamily="34" charset="-122"/>
              <a:ea typeface="思源黑体 CN Light" panose="020B0300000000000000" pitchFamily="34" charset="-122"/>
              <a:cs typeface="+mn-cs"/>
            </a:endParaRPr>
          </a:p>
        </p:txBody>
      </p:sp>
    </p:spTree>
    <p:extLst>
      <p:ext uri="{BB962C8B-B14F-4D97-AF65-F5344CB8AC3E}">
        <p14:creationId xmlns:p14="http://schemas.microsoft.com/office/powerpoint/2010/main" val="4148538972"/>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3932237" cy="1600200"/>
          </a:xfrm>
        </p:spPr>
        <p:txBody>
          <a:bodyPr anchor="b"/>
          <a:lstStyle>
            <a:lvl1pPr>
              <a:defRPr sz="3200"/>
            </a:lvl1pPr>
          </a:lstStyle>
          <a:p>
            <a:r>
              <a:rPr lang="zh-CN" altLang="en-US"/>
              <a:t>单击此处编辑母版标题样式</a:t>
            </a:r>
          </a:p>
        </p:txBody>
      </p:sp>
      <p:sp>
        <p:nvSpPr>
          <p:cNvPr id="3" name="内容占位符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a:t>单击此处编辑母版文本样式</a:t>
            </a:r>
          </a:p>
          <a:p>
            <a:pPr lvl="1"/>
            <a:r>
              <a:rPr lang="zh-CN" altLang="en-US"/>
              <a:t>二级</a:t>
            </a:r>
          </a:p>
          <a:p>
            <a:pPr lvl="2"/>
            <a:r>
              <a:rPr lang="zh-CN" altLang="en-US"/>
              <a:t>三级</a:t>
            </a:r>
          </a:p>
          <a:p>
            <a:pPr lvl="3"/>
            <a:r>
              <a:rPr lang="zh-CN" altLang="en-US"/>
              <a:t>四级</a:t>
            </a:r>
          </a:p>
          <a:p>
            <a:pPr lvl="4"/>
            <a:r>
              <a:rPr lang="zh-CN" altLang="en-US"/>
              <a:t>五级</a:t>
            </a:r>
          </a:p>
        </p:txBody>
      </p:sp>
      <p:sp>
        <p:nvSpPr>
          <p:cNvPr id="4" name="文本占位符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a:t>单击此处编辑母版文本样式</a:t>
            </a:r>
          </a:p>
        </p:txBody>
      </p:sp>
      <p:sp>
        <p:nvSpPr>
          <p:cNvPr id="5" name="日期占位符 4"/>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B93665EA-4190-4B26-94CF-11C06665461E}" type="datetimeFigureOut">
              <a:rPr kumimoji="0" lang="zh-CN" altLang="en-US" sz="1200" b="0" i="0" u="none" strike="noStrike" kern="1200" cap="none" spc="0" normalizeH="0" baseline="0" noProof="0" smtClean="0">
                <a:ln>
                  <a:noFill/>
                </a:ln>
                <a:solidFill>
                  <a:prstClr val="black">
                    <a:tint val="75000"/>
                  </a:prstClr>
                </a:solidFill>
                <a:effectLst/>
                <a:uLnTx/>
                <a:uFillTx/>
                <a:latin typeface="思源黑体 CN Light" panose="020B0300000000000000" pitchFamily="34" charset="-122"/>
                <a:ea typeface="思源黑体 CN Light" panose="020B0300000000000000" pitchFamily="34" charset="-122"/>
                <a:cs typeface="+mn-cs"/>
              </a:rPr>
              <a:pPr marL="0" marR="0" lvl="0" indent="0" algn="l" defTabSz="914400" rtl="0" eaLnBrk="1" fontAlgn="auto" latinLnBrk="0" hangingPunct="1">
                <a:lnSpc>
                  <a:spcPct val="100000"/>
                </a:lnSpc>
                <a:spcBef>
                  <a:spcPts val="0"/>
                </a:spcBef>
                <a:spcAft>
                  <a:spcPts val="0"/>
                </a:spcAft>
                <a:buClrTx/>
                <a:buSzTx/>
                <a:buFontTx/>
                <a:buNone/>
                <a:tabLst/>
                <a:defRPr/>
              </a:pPr>
              <a:t>2022/8/7</a:t>
            </a:fld>
            <a:endParaRPr kumimoji="0" lang="zh-CN" altLang="en-US" sz="1200" b="0" i="0" u="none" strike="noStrike" kern="1200" cap="none" spc="0" normalizeH="0" baseline="0" noProof="0">
              <a:ln>
                <a:noFill/>
              </a:ln>
              <a:solidFill>
                <a:prstClr val="black">
                  <a:tint val="75000"/>
                </a:prstClr>
              </a:solidFill>
              <a:effectLst/>
              <a:uLnTx/>
              <a:uFillTx/>
              <a:latin typeface="思源黑体 CN Light" panose="020B0300000000000000" pitchFamily="34" charset="-122"/>
              <a:ea typeface="思源黑体 CN Light" panose="020B0300000000000000" pitchFamily="34" charset="-122"/>
              <a:cs typeface="+mn-cs"/>
            </a:endParaRPr>
          </a:p>
        </p:txBody>
      </p:sp>
      <p:sp>
        <p:nvSpPr>
          <p:cNvPr id="6" name="页脚占位符 5"/>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200" b="0" i="0" u="none" strike="noStrike" kern="1200" cap="none" spc="0" normalizeH="0" baseline="0" noProof="0">
              <a:ln>
                <a:noFill/>
              </a:ln>
              <a:solidFill>
                <a:prstClr val="black">
                  <a:tint val="75000"/>
                </a:prstClr>
              </a:solidFill>
              <a:effectLst/>
              <a:uLnTx/>
              <a:uFillTx/>
              <a:latin typeface="思源黑体 CN Light" panose="020B0300000000000000" pitchFamily="34" charset="-122"/>
              <a:ea typeface="思源黑体 CN Light" panose="020B0300000000000000" pitchFamily="34"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18E094B-4BC8-4851-99F7-361ECCD2878D}" type="slidenum">
              <a:rPr kumimoji="0" lang="zh-CN" altLang="en-US" sz="1200" b="0" i="0" u="none" strike="noStrike" kern="1200" cap="none" spc="0" normalizeH="0" baseline="0" noProof="0" smtClean="0">
                <a:ln>
                  <a:noFill/>
                </a:ln>
                <a:solidFill>
                  <a:prstClr val="black">
                    <a:tint val="75000"/>
                  </a:prstClr>
                </a:solidFill>
                <a:effectLst/>
                <a:uLnTx/>
                <a:uFillTx/>
                <a:latin typeface="思源黑体 CN Light" panose="020B0300000000000000" pitchFamily="34" charset="-122"/>
                <a:ea typeface="思源黑体 CN Light" panose="020B0300000000000000" pitchFamily="34" charset="-122"/>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zh-CN" altLang="en-US" sz="1200" b="0" i="0" u="none" strike="noStrike" kern="1200" cap="none" spc="0" normalizeH="0" baseline="0" noProof="0">
              <a:ln>
                <a:noFill/>
              </a:ln>
              <a:solidFill>
                <a:prstClr val="black">
                  <a:tint val="75000"/>
                </a:prstClr>
              </a:solidFill>
              <a:effectLst/>
              <a:uLnTx/>
              <a:uFillTx/>
              <a:latin typeface="思源黑体 CN Light" panose="020B0300000000000000" pitchFamily="34" charset="-122"/>
              <a:ea typeface="思源黑体 CN Light" panose="020B0300000000000000" pitchFamily="34" charset="-122"/>
              <a:cs typeface="+mn-cs"/>
            </a:endParaRPr>
          </a:p>
        </p:txBody>
      </p:sp>
    </p:spTree>
    <p:extLst>
      <p:ext uri="{BB962C8B-B14F-4D97-AF65-F5344CB8AC3E}">
        <p14:creationId xmlns:p14="http://schemas.microsoft.com/office/powerpoint/2010/main" val="3250615217"/>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3932237" cy="1600200"/>
          </a:xfrm>
        </p:spPr>
        <p:txBody>
          <a:bodyPr anchor="b"/>
          <a:lstStyle>
            <a:lvl1pPr>
              <a:defRPr sz="3200"/>
            </a:lvl1pPr>
          </a:lstStyle>
          <a:p>
            <a:r>
              <a:rPr lang="zh-CN" altLang="en-US"/>
              <a:t>单击此处编辑母版标题样式</a:t>
            </a:r>
          </a:p>
        </p:txBody>
      </p:sp>
      <p:sp>
        <p:nvSpPr>
          <p:cNvPr id="3" name="图片占位符 2"/>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a:t>单击此处编辑母版文本样式</a:t>
            </a:r>
          </a:p>
        </p:txBody>
      </p:sp>
      <p:sp>
        <p:nvSpPr>
          <p:cNvPr id="5" name="日期占位符 4"/>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B93665EA-4190-4B26-94CF-11C06665461E}" type="datetimeFigureOut">
              <a:rPr kumimoji="0" lang="zh-CN" altLang="en-US" sz="1200" b="0" i="0" u="none" strike="noStrike" kern="1200" cap="none" spc="0" normalizeH="0" baseline="0" noProof="0" smtClean="0">
                <a:ln>
                  <a:noFill/>
                </a:ln>
                <a:solidFill>
                  <a:prstClr val="black">
                    <a:tint val="75000"/>
                  </a:prstClr>
                </a:solidFill>
                <a:effectLst/>
                <a:uLnTx/>
                <a:uFillTx/>
                <a:latin typeface="思源黑体 CN Light" panose="020B0300000000000000" pitchFamily="34" charset="-122"/>
                <a:ea typeface="思源黑体 CN Light" panose="020B0300000000000000" pitchFamily="34" charset="-122"/>
                <a:cs typeface="+mn-cs"/>
              </a:rPr>
              <a:pPr marL="0" marR="0" lvl="0" indent="0" algn="l" defTabSz="914400" rtl="0" eaLnBrk="1" fontAlgn="auto" latinLnBrk="0" hangingPunct="1">
                <a:lnSpc>
                  <a:spcPct val="100000"/>
                </a:lnSpc>
                <a:spcBef>
                  <a:spcPts val="0"/>
                </a:spcBef>
                <a:spcAft>
                  <a:spcPts val="0"/>
                </a:spcAft>
                <a:buClrTx/>
                <a:buSzTx/>
                <a:buFontTx/>
                <a:buNone/>
                <a:tabLst/>
                <a:defRPr/>
              </a:pPr>
              <a:t>2022/8/7</a:t>
            </a:fld>
            <a:endParaRPr kumimoji="0" lang="zh-CN" altLang="en-US" sz="1200" b="0" i="0" u="none" strike="noStrike" kern="1200" cap="none" spc="0" normalizeH="0" baseline="0" noProof="0">
              <a:ln>
                <a:noFill/>
              </a:ln>
              <a:solidFill>
                <a:prstClr val="black">
                  <a:tint val="75000"/>
                </a:prstClr>
              </a:solidFill>
              <a:effectLst/>
              <a:uLnTx/>
              <a:uFillTx/>
              <a:latin typeface="思源黑体 CN Light" panose="020B0300000000000000" pitchFamily="34" charset="-122"/>
              <a:ea typeface="思源黑体 CN Light" panose="020B0300000000000000" pitchFamily="34" charset="-122"/>
              <a:cs typeface="+mn-cs"/>
            </a:endParaRPr>
          </a:p>
        </p:txBody>
      </p:sp>
      <p:sp>
        <p:nvSpPr>
          <p:cNvPr id="6" name="页脚占位符 5"/>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200" b="0" i="0" u="none" strike="noStrike" kern="1200" cap="none" spc="0" normalizeH="0" baseline="0" noProof="0">
              <a:ln>
                <a:noFill/>
              </a:ln>
              <a:solidFill>
                <a:prstClr val="black">
                  <a:tint val="75000"/>
                </a:prstClr>
              </a:solidFill>
              <a:effectLst/>
              <a:uLnTx/>
              <a:uFillTx/>
              <a:latin typeface="思源黑体 CN Light" panose="020B0300000000000000" pitchFamily="34" charset="-122"/>
              <a:ea typeface="思源黑体 CN Light" panose="020B0300000000000000" pitchFamily="34"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18E094B-4BC8-4851-99F7-361ECCD2878D}" type="slidenum">
              <a:rPr kumimoji="0" lang="zh-CN" altLang="en-US" sz="1200" b="0" i="0" u="none" strike="noStrike" kern="1200" cap="none" spc="0" normalizeH="0" baseline="0" noProof="0" smtClean="0">
                <a:ln>
                  <a:noFill/>
                </a:ln>
                <a:solidFill>
                  <a:prstClr val="black">
                    <a:tint val="75000"/>
                  </a:prstClr>
                </a:solidFill>
                <a:effectLst/>
                <a:uLnTx/>
                <a:uFillTx/>
                <a:latin typeface="思源黑体 CN Light" panose="020B0300000000000000" pitchFamily="34" charset="-122"/>
                <a:ea typeface="思源黑体 CN Light" panose="020B0300000000000000" pitchFamily="34" charset="-122"/>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zh-CN" altLang="en-US" sz="1200" b="0" i="0" u="none" strike="noStrike" kern="1200" cap="none" spc="0" normalizeH="0" baseline="0" noProof="0">
              <a:ln>
                <a:noFill/>
              </a:ln>
              <a:solidFill>
                <a:prstClr val="black">
                  <a:tint val="75000"/>
                </a:prstClr>
              </a:solidFill>
              <a:effectLst/>
              <a:uLnTx/>
              <a:uFillTx/>
              <a:latin typeface="思源黑体 CN Light" panose="020B0300000000000000" pitchFamily="34" charset="-122"/>
              <a:ea typeface="思源黑体 CN Light" panose="020B0300000000000000" pitchFamily="34" charset="-122"/>
              <a:cs typeface="+mn-cs"/>
            </a:endParaRPr>
          </a:p>
        </p:txBody>
      </p:sp>
    </p:spTree>
    <p:extLst>
      <p:ext uri="{BB962C8B-B14F-4D97-AF65-F5344CB8AC3E}">
        <p14:creationId xmlns:p14="http://schemas.microsoft.com/office/powerpoint/2010/main" val="3978013265"/>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p>
        </p:txBody>
      </p:sp>
      <p:sp>
        <p:nvSpPr>
          <p:cNvPr id="3" name="竖排文字占位符 2"/>
          <p:cNvSpPr>
            <a:spLocks noGrp="1"/>
          </p:cNvSpPr>
          <p:nvPr>
            <p:ph type="body" orient="vert" idx="1"/>
          </p:nvPr>
        </p:nvSpPr>
        <p:spPr/>
        <p:txBody>
          <a:bodyPr vert="eaVert"/>
          <a:lstStyle/>
          <a:p>
            <a:pPr lvl="0"/>
            <a:r>
              <a:rPr lang="zh-CN" altLang="en-US"/>
              <a:t>单击此处编辑母版文本样式</a:t>
            </a:r>
          </a:p>
          <a:p>
            <a:pPr lvl="1"/>
            <a:r>
              <a:rPr lang="zh-CN" altLang="en-US"/>
              <a:t>二级</a:t>
            </a:r>
          </a:p>
          <a:p>
            <a:pPr lvl="2"/>
            <a:r>
              <a:rPr lang="zh-CN" altLang="en-US"/>
              <a:t>三级</a:t>
            </a:r>
          </a:p>
          <a:p>
            <a:pPr lvl="3"/>
            <a:r>
              <a:rPr lang="zh-CN" altLang="en-US"/>
              <a:t>四级</a:t>
            </a:r>
          </a:p>
          <a:p>
            <a:pPr lvl="4"/>
            <a:r>
              <a:rPr lang="zh-CN" altLang="en-US"/>
              <a:t>五级</a:t>
            </a:r>
          </a:p>
        </p:txBody>
      </p:sp>
      <p:sp>
        <p:nvSpPr>
          <p:cNvPr id="4" name="日期占位符 3"/>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B93665EA-4190-4B26-94CF-11C06665461E}" type="datetimeFigureOut">
              <a:rPr kumimoji="0" lang="zh-CN" altLang="en-US" sz="1200" b="0" i="0" u="none" strike="noStrike" kern="1200" cap="none" spc="0" normalizeH="0" baseline="0" noProof="0" smtClean="0">
                <a:ln>
                  <a:noFill/>
                </a:ln>
                <a:solidFill>
                  <a:prstClr val="black">
                    <a:tint val="75000"/>
                  </a:prstClr>
                </a:solidFill>
                <a:effectLst/>
                <a:uLnTx/>
                <a:uFillTx/>
                <a:latin typeface="思源黑体 CN Light" panose="020B0300000000000000" pitchFamily="34" charset="-122"/>
                <a:ea typeface="思源黑体 CN Light" panose="020B0300000000000000" pitchFamily="34" charset="-122"/>
                <a:cs typeface="+mn-cs"/>
              </a:rPr>
              <a:pPr marL="0" marR="0" lvl="0" indent="0" algn="l" defTabSz="914400" rtl="0" eaLnBrk="1" fontAlgn="auto" latinLnBrk="0" hangingPunct="1">
                <a:lnSpc>
                  <a:spcPct val="100000"/>
                </a:lnSpc>
                <a:spcBef>
                  <a:spcPts val="0"/>
                </a:spcBef>
                <a:spcAft>
                  <a:spcPts val="0"/>
                </a:spcAft>
                <a:buClrTx/>
                <a:buSzTx/>
                <a:buFontTx/>
                <a:buNone/>
                <a:tabLst/>
                <a:defRPr/>
              </a:pPr>
              <a:t>2022/8/7</a:t>
            </a:fld>
            <a:endParaRPr kumimoji="0" lang="zh-CN" altLang="en-US" sz="1200" b="0" i="0" u="none" strike="noStrike" kern="1200" cap="none" spc="0" normalizeH="0" baseline="0" noProof="0">
              <a:ln>
                <a:noFill/>
              </a:ln>
              <a:solidFill>
                <a:prstClr val="black">
                  <a:tint val="75000"/>
                </a:prstClr>
              </a:solidFill>
              <a:effectLst/>
              <a:uLnTx/>
              <a:uFillTx/>
              <a:latin typeface="思源黑体 CN Light" panose="020B0300000000000000" pitchFamily="34" charset="-122"/>
              <a:ea typeface="思源黑体 CN Light" panose="020B0300000000000000" pitchFamily="34" charset="-122"/>
              <a:cs typeface="+mn-cs"/>
            </a:endParaRPr>
          </a:p>
        </p:txBody>
      </p:sp>
      <p:sp>
        <p:nvSpPr>
          <p:cNvPr id="5" name="页脚占位符 4"/>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200" b="0" i="0" u="none" strike="noStrike" kern="1200" cap="none" spc="0" normalizeH="0" baseline="0" noProof="0">
              <a:ln>
                <a:noFill/>
              </a:ln>
              <a:solidFill>
                <a:prstClr val="black">
                  <a:tint val="75000"/>
                </a:prstClr>
              </a:solidFill>
              <a:effectLst/>
              <a:uLnTx/>
              <a:uFillTx/>
              <a:latin typeface="思源黑体 CN Light" panose="020B0300000000000000" pitchFamily="34" charset="-122"/>
              <a:ea typeface="思源黑体 CN Light" panose="020B0300000000000000" pitchFamily="34"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18E094B-4BC8-4851-99F7-361ECCD2878D}" type="slidenum">
              <a:rPr kumimoji="0" lang="zh-CN" altLang="en-US" sz="1200" b="0" i="0" u="none" strike="noStrike" kern="1200" cap="none" spc="0" normalizeH="0" baseline="0" noProof="0" smtClean="0">
                <a:ln>
                  <a:noFill/>
                </a:ln>
                <a:solidFill>
                  <a:prstClr val="black">
                    <a:tint val="75000"/>
                  </a:prstClr>
                </a:solidFill>
                <a:effectLst/>
                <a:uLnTx/>
                <a:uFillTx/>
                <a:latin typeface="思源黑体 CN Light" panose="020B0300000000000000" pitchFamily="34" charset="-122"/>
                <a:ea typeface="思源黑体 CN Light" panose="020B0300000000000000" pitchFamily="34" charset="-122"/>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zh-CN" altLang="en-US" sz="1200" b="0" i="0" u="none" strike="noStrike" kern="1200" cap="none" spc="0" normalizeH="0" baseline="0" noProof="0">
              <a:ln>
                <a:noFill/>
              </a:ln>
              <a:solidFill>
                <a:prstClr val="black">
                  <a:tint val="75000"/>
                </a:prstClr>
              </a:solidFill>
              <a:effectLst/>
              <a:uLnTx/>
              <a:uFillTx/>
              <a:latin typeface="思源黑体 CN Light" panose="020B0300000000000000" pitchFamily="34" charset="-122"/>
              <a:ea typeface="思源黑体 CN Light" panose="020B0300000000000000" pitchFamily="34" charset="-122"/>
              <a:cs typeface="+mn-cs"/>
            </a:endParaRPr>
          </a:p>
        </p:txBody>
      </p:sp>
    </p:spTree>
    <p:extLst>
      <p:ext uri="{BB962C8B-B14F-4D97-AF65-F5344CB8AC3E}">
        <p14:creationId xmlns:p14="http://schemas.microsoft.com/office/powerpoint/2010/main" val="3498054514"/>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type="vertTitleAndTx" preserve="1">
  <p:cSld name="竖排标题与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p>
          <a:p>
            <a:pPr lvl="1"/>
            <a:r>
              <a:rPr lang="zh-CN" altLang="en-US"/>
              <a:t>二级</a:t>
            </a:r>
          </a:p>
          <a:p>
            <a:pPr lvl="2"/>
            <a:r>
              <a:rPr lang="zh-CN" altLang="en-US"/>
              <a:t>三级</a:t>
            </a:r>
          </a:p>
          <a:p>
            <a:pPr lvl="3"/>
            <a:r>
              <a:rPr lang="zh-CN" altLang="en-US"/>
              <a:t>四级</a:t>
            </a:r>
          </a:p>
          <a:p>
            <a:pPr lvl="4"/>
            <a:r>
              <a:rPr lang="zh-CN" altLang="en-US"/>
              <a:t>五级</a:t>
            </a:r>
          </a:p>
        </p:txBody>
      </p:sp>
      <p:sp>
        <p:nvSpPr>
          <p:cNvPr id="4" name="日期占位符 3"/>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B93665EA-4190-4B26-94CF-11C06665461E}" type="datetimeFigureOut">
              <a:rPr kumimoji="0" lang="zh-CN" altLang="en-US" sz="1200" b="0" i="0" u="none" strike="noStrike" kern="1200" cap="none" spc="0" normalizeH="0" baseline="0" noProof="0" smtClean="0">
                <a:ln>
                  <a:noFill/>
                </a:ln>
                <a:solidFill>
                  <a:prstClr val="black">
                    <a:tint val="75000"/>
                  </a:prstClr>
                </a:solidFill>
                <a:effectLst/>
                <a:uLnTx/>
                <a:uFillTx/>
                <a:latin typeface="思源黑体 CN Light" panose="020B0300000000000000" pitchFamily="34" charset="-122"/>
                <a:ea typeface="思源黑体 CN Light" panose="020B0300000000000000" pitchFamily="34" charset="-122"/>
                <a:cs typeface="+mn-cs"/>
              </a:rPr>
              <a:pPr marL="0" marR="0" lvl="0" indent="0" algn="l" defTabSz="914400" rtl="0" eaLnBrk="1" fontAlgn="auto" latinLnBrk="0" hangingPunct="1">
                <a:lnSpc>
                  <a:spcPct val="100000"/>
                </a:lnSpc>
                <a:spcBef>
                  <a:spcPts val="0"/>
                </a:spcBef>
                <a:spcAft>
                  <a:spcPts val="0"/>
                </a:spcAft>
                <a:buClrTx/>
                <a:buSzTx/>
                <a:buFontTx/>
                <a:buNone/>
                <a:tabLst/>
                <a:defRPr/>
              </a:pPr>
              <a:t>2022/8/7</a:t>
            </a:fld>
            <a:endParaRPr kumimoji="0" lang="zh-CN" altLang="en-US" sz="1200" b="0" i="0" u="none" strike="noStrike" kern="1200" cap="none" spc="0" normalizeH="0" baseline="0" noProof="0">
              <a:ln>
                <a:noFill/>
              </a:ln>
              <a:solidFill>
                <a:prstClr val="black">
                  <a:tint val="75000"/>
                </a:prstClr>
              </a:solidFill>
              <a:effectLst/>
              <a:uLnTx/>
              <a:uFillTx/>
              <a:latin typeface="思源黑体 CN Light" panose="020B0300000000000000" pitchFamily="34" charset="-122"/>
              <a:ea typeface="思源黑体 CN Light" panose="020B0300000000000000" pitchFamily="34" charset="-122"/>
              <a:cs typeface="+mn-cs"/>
            </a:endParaRPr>
          </a:p>
        </p:txBody>
      </p:sp>
      <p:sp>
        <p:nvSpPr>
          <p:cNvPr id="5" name="页脚占位符 4"/>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200" b="0" i="0" u="none" strike="noStrike" kern="1200" cap="none" spc="0" normalizeH="0" baseline="0" noProof="0">
              <a:ln>
                <a:noFill/>
              </a:ln>
              <a:solidFill>
                <a:prstClr val="black">
                  <a:tint val="75000"/>
                </a:prstClr>
              </a:solidFill>
              <a:effectLst/>
              <a:uLnTx/>
              <a:uFillTx/>
              <a:latin typeface="思源黑体 CN Light" panose="020B0300000000000000" pitchFamily="34" charset="-122"/>
              <a:ea typeface="思源黑体 CN Light" panose="020B0300000000000000" pitchFamily="34"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18E094B-4BC8-4851-99F7-361ECCD2878D}" type="slidenum">
              <a:rPr kumimoji="0" lang="zh-CN" altLang="en-US" sz="1200" b="0" i="0" u="none" strike="noStrike" kern="1200" cap="none" spc="0" normalizeH="0" baseline="0" noProof="0" smtClean="0">
                <a:ln>
                  <a:noFill/>
                </a:ln>
                <a:solidFill>
                  <a:prstClr val="black">
                    <a:tint val="75000"/>
                  </a:prstClr>
                </a:solidFill>
                <a:effectLst/>
                <a:uLnTx/>
                <a:uFillTx/>
                <a:latin typeface="思源黑体 CN Light" panose="020B0300000000000000" pitchFamily="34" charset="-122"/>
                <a:ea typeface="思源黑体 CN Light" panose="020B0300000000000000" pitchFamily="34" charset="-122"/>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zh-CN" altLang="en-US" sz="1200" b="0" i="0" u="none" strike="noStrike" kern="1200" cap="none" spc="0" normalizeH="0" baseline="0" noProof="0">
              <a:ln>
                <a:noFill/>
              </a:ln>
              <a:solidFill>
                <a:prstClr val="black">
                  <a:tint val="75000"/>
                </a:prstClr>
              </a:solidFill>
              <a:effectLst/>
              <a:uLnTx/>
              <a:uFillTx/>
              <a:latin typeface="思源黑体 CN Light" panose="020B0300000000000000" pitchFamily="34" charset="-122"/>
              <a:ea typeface="思源黑体 CN Light" panose="020B0300000000000000" pitchFamily="34" charset="-122"/>
              <a:cs typeface="+mn-cs"/>
            </a:endParaRPr>
          </a:p>
        </p:txBody>
      </p:sp>
    </p:spTree>
    <p:extLst>
      <p:ext uri="{BB962C8B-B14F-4D97-AF65-F5344CB8AC3E}">
        <p14:creationId xmlns:p14="http://schemas.microsoft.com/office/powerpoint/2010/main" val="1290522212"/>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matchingName="Title slide" type="title">
  <p:cSld name="Title slide">
    <p:spTree>
      <p:nvGrpSpPr>
        <p:cNvPr id="1" name="Shape 8"/>
        <p:cNvGrpSpPr/>
        <p:nvPr/>
      </p:nvGrpSpPr>
      <p:grpSpPr>
        <a:xfrm>
          <a:off x="0" y="0"/>
          <a:ext cx="0" cy="0"/>
          <a:chOff x="0" y="0"/>
          <a:chExt cx="0" cy="0"/>
        </a:xfrm>
      </p:grpSpPr>
      <p:pic>
        <p:nvPicPr>
          <p:cNvPr id="9" name="Google Shape;9;p2"/>
          <p:cNvPicPr preferRelativeResize="0"/>
          <p:nvPr/>
        </p:nvPicPr>
        <p:blipFill>
          <a:blip r:embed="rId2">
            <a:alphaModFix/>
          </a:blip>
          <a:stretch>
            <a:fillRect/>
          </a:stretch>
        </p:blipFill>
        <p:spPr>
          <a:xfrm>
            <a:off x="-75466" y="-36433"/>
            <a:ext cx="12342935" cy="7005332"/>
          </a:xfrm>
          <a:prstGeom prst="rect">
            <a:avLst/>
          </a:prstGeom>
          <a:noFill/>
          <a:ln>
            <a:noFill/>
          </a:ln>
        </p:spPr>
      </p:pic>
      <p:grpSp>
        <p:nvGrpSpPr>
          <p:cNvPr id="10" name="Google Shape;10;p2"/>
          <p:cNvGrpSpPr/>
          <p:nvPr/>
        </p:nvGrpSpPr>
        <p:grpSpPr>
          <a:xfrm>
            <a:off x="-831699" y="-410817"/>
            <a:ext cx="3265613" cy="4031221"/>
            <a:chOff x="-623774" y="-350900"/>
            <a:chExt cx="2449210" cy="3023416"/>
          </a:xfrm>
        </p:grpSpPr>
        <p:grpSp>
          <p:nvGrpSpPr>
            <p:cNvPr id="11" name="Google Shape;11;p2"/>
            <p:cNvGrpSpPr/>
            <p:nvPr/>
          </p:nvGrpSpPr>
          <p:grpSpPr>
            <a:xfrm rot="1413719">
              <a:off x="224827" y="-308028"/>
              <a:ext cx="616248" cy="1925931"/>
              <a:chOff x="-1858600" y="2385325"/>
              <a:chExt cx="523125" cy="1635025"/>
            </a:xfrm>
          </p:grpSpPr>
          <p:sp>
            <p:nvSpPr>
              <p:cNvPr id="12" name="Google Shape;12;p2"/>
              <p:cNvSpPr/>
              <p:nvPr/>
            </p:nvSpPr>
            <p:spPr>
              <a:xfrm>
                <a:off x="-1804750" y="2385325"/>
                <a:ext cx="469275" cy="1635025"/>
              </a:xfrm>
              <a:custGeom>
                <a:avLst/>
                <a:gdLst/>
                <a:ahLst/>
                <a:cxnLst/>
                <a:rect l="l" t="t" r="r" b="b"/>
                <a:pathLst>
                  <a:path w="18771" h="65401" extrusionOk="0">
                    <a:moveTo>
                      <a:pt x="12062" y="1"/>
                    </a:moveTo>
                    <a:cubicBezTo>
                      <a:pt x="9693" y="1"/>
                      <a:pt x="7259" y="1264"/>
                      <a:pt x="5667" y="3115"/>
                    </a:cubicBezTo>
                    <a:cubicBezTo>
                      <a:pt x="3462" y="5679"/>
                      <a:pt x="2513" y="9064"/>
                      <a:pt x="1872" y="12397"/>
                    </a:cubicBezTo>
                    <a:lnTo>
                      <a:pt x="1872" y="12372"/>
                    </a:lnTo>
                    <a:cubicBezTo>
                      <a:pt x="129" y="21270"/>
                      <a:pt x="0" y="30373"/>
                      <a:pt x="975" y="39373"/>
                    </a:cubicBezTo>
                    <a:cubicBezTo>
                      <a:pt x="1308" y="42476"/>
                      <a:pt x="1308" y="44861"/>
                      <a:pt x="1462" y="47989"/>
                    </a:cubicBezTo>
                    <a:cubicBezTo>
                      <a:pt x="1795" y="54796"/>
                      <a:pt x="6238" y="62496"/>
                      <a:pt x="6079" y="65382"/>
                    </a:cubicBezTo>
                    <a:lnTo>
                      <a:pt x="6079" y="65382"/>
                    </a:lnTo>
                    <a:cubicBezTo>
                      <a:pt x="6979" y="50077"/>
                      <a:pt x="11644" y="31239"/>
                      <a:pt x="16694" y="16756"/>
                    </a:cubicBezTo>
                    <a:cubicBezTo>
                      <a:pt x="17694" y="13936"/>
                      <a:pt x="18771" y="11064"/>
                      <a:pt x="18745" y="8089"/>
                    </a:cubicBezTo>
                    <a:cubicBezTo>
                      <a:pt x="18745" y="5089"/>
                      <a:pt x="17412" y="1909"/>
                      <a:pt x="14719" y="602"/>
                    </a:cubicBezTo>
                    <a:cubicBezTo>
                      <a:pt x="13878" y="188"/>
                      <a:pt x="12974" y="1"/>
                      <a:pt x="12062" y="1"/>
                    </a:cubicBezTo>
                    <a:close/>
                    <a:moveTo>
                      <a:pt x="6079" y="65382"/>
                    </a:moveTo>
                    <a:lnTo>
                      <a:pt x="6079" y="65382"/>
                    </a:lnTo>
                    <a:cubicBezTo>
                      <a:pt x="6078" y="65388"/>
                      <a:pt x="6078" y="65394"/>
                      <a:pt x="6078" y="65400"/>
                    </a:cubicBezTo>
                    <a:cubicBezTo>
                      <a:pt x="6078" y="65394"/>
                      <a:pt x="6078" y="65388"/>
                      <a:pt x="6079" y="65382"/>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 name="Google Shape;13;p2"/>
              <p:cNvSpPr/>
              <p:nvPr/>
            </p:nvSpPr>
            <p:spPr>
              <a:xfrm>
                <a:off x="-1858600" y="2385425"/>
                <a:ext cx="469275" cy="1634925"/>
              </a:xfrm>
              <a:custGeom>
                <a:avLst/>
                <a:gdLst/>
                <a:ahLst/>
                <a:cxnLst/>
                <a:rect l="l" t="t" r="r" b="b"/>
                <a:pathLst>
                  <a:path w="18771" h="65397" extrusionOk="0">
                    <a:moveTo>
                      <a:pt x="12088" y="1"/>
                    </a:moveTo>
                    <a:cubicBezTo>
                      <a:pt x="9704" y="1"/>
                      <a:pt x="7263" y="1274"/>
                      <a:pt x="5667" y="3111"/>
                    </a:cubicBezTo>
                    <a:cubicBezTo>
                      <a:pt x="3462" y="5649"/>
                      <a:pt x="2513" y="9060"/>
                      <a:pt x="1872" y="12393"/>
                    </a:cubicBezTo>
                    <a:lnTo>
                      <a:pt x="1872" y="12368"/>
                    </a:lnTo>
                    <a:cubicBezTo>
                      <a:pt x="129" y="21266"/>
                      <a:pt x="0" y="30369"/>
                      <a:pt x="975" y="39369"/>
                    </a:cubicBezTo>
                    <a:cubicBezTo>
                      <a:pt x="1308" y="42472"/>
                      <a:pt x="1308" y="44857"/>
                      <a:pt x="1462" y="47985"/>
                    </a:cubicBezTo>
                    <a:cubicBezTo>
                      <a:pt x="1795" y="54792"/>
                      <a:pt x="6239" y="62492"/>
                      <a:pt x="6079" y="65378"/>
                    </a:cubicBezTo>
                    <a:lnTo>
                      <a:pt x="6079" y="65378"/>
                    </a:lnTo>
                    <a:cubicBezTo>
                      <a:pt x="6979" y="50073"/>
                      <a:pt x="11670" y="31235"/>
                      <a:pt x="16694" y="16752"/>
                    </a:cubicBezTo>
                    <a:cubicBezTo>
                      <a:pt x="17694" y="13932"/>
                      <a:pt x="18771" y="11060"/>
                      <a:pt x="18771" y="8085"/>
                    </a:cubicBezTo>
                    <a:cubicBezTo>
                      <a:pt x="18745" y="5085"/>
                      <a:pt x="17412" y="1905"/>
                      <a:pt x="14745" y="598"/>
                    </a:cubicBezTo>
                    <a:cubicBezTo>
                      <a:pt x="13901" y="187"/>
                      <a:pt x="12999" y="1"/>
                      <a:pt x="12088" y="1"/>
                    </a:cubicBezTo>
                    <a:close/>
                    <a:moveTo>
                      <a:pt x="6079" y="65378"/>
                    </a:moveTo>
                    <a:cubicBezTo>
                      <a:pt x="6078" y="65384"/>
                      <a:pt x="6078" y="65390"/>
                      <a:pt x="6078" y="65396"/>
                    </a:cubicBezTo>
                    <a:cubicBezTo>
                      <a:pt x="6078" y="65390"/>
                      <a:pt x="6078" y="65384"/>
                      <a:pt x="6079" y="65378"/>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 name="Google Shape;14;p2"/>
              <p:cNvSpPr/>
              <p:nvPr/>
            </p:nvSpPr>
            <p:spPr>
              <a:xfrm>
                <a:off x="-1766300" y="2414375"/>
                <a:ext cx="329125" cy="283550"/>
              </a:xfrm>
              <a:custGeom>
                <a:avLst/>
                <a:gdLst/>
                <a:ahLst/>
                <a:cxnLst/>
                <a:rect l="l" t="t" r="r" b="b"/>
                <a:pathLst>
                  <a:path w="13165" h="11342" extrusionOk="0">
                    <a:moveTo>
                      <a:pt x="7214" y="1"/>
                    </a:moveTo>
                    <a:cubicBezTo>
                      <a:pt x="7203" y="1"/>
                      <a:pt x="7192" y="2"/>
                      <a:pt x="7181" y="4"/>
                    </a:cubicBezTo>
                    <a:cubicBezTo>
                      <a:pt x="7053" y="55"/>
                      <a:pt x="6976" y="260"/>
                      <a:pt x="7104" y="337"/>
                    </a:cubicBezTo>
                    <a:cubicBezTo>
                      <a:pt x="7130" y="363"/>
                      <a:pt x="7155" y="363"/>
                      <a:pt x="7181" y="363"/>
                    </a:cubicBezTo>
                    <a:cubicBezTo>
                      <a:pt x="7258" y="363"/>
                      <a:pt x="7335" y="337"/>
                      <a:pt x="7386" y="260"/>
                    </a:cubicBezTo>
                    <a:cubicBezTo>
                      <a:pt x="7433" y="120"/>
                      <a:pt x="7330" y="1"/>
                      <a:pt x="7214" y="1"/>
                    </a:cubicBezTo>
                    <a:close/>
                    <a:moveTo>
                      <a:pt x="10096" y="914"/>
                    </a:moveTo>
                    <a:cubicBezTo>
                      <a:pt x="10065" y="914"/>
                      <a:pt x="10033" y="918"/>
                      <a:pt x="10001" y="927"/>
                    </a:cubicBezTo>
                    <a:cubicBezTo>
                      <a:pt x="9719" y="1004"/>
                      <a:pt x="9591" y="1440"/>
                      <a:pt x="9848" y="1619"/>
                    </a:cubicBezTo>
                    <a:cubicBezTo>
                      <a:pt x="9899" y="1619"/>
                      <a:pt x="9950" y="1645"/>
                      <a:pt x="10001" y="1645"/>
                    </a:cubicBezTo>
                    <a:cubicBezTo>
                      <a:pt x="10024" y="1648"/>
                      <a:pt x="10046" y="1650"/>
                      <a:pt x="10069" y="1650"/>
                    </a:cubicBezTo>
                    <a:cubicBezTo>
                      <a:pt x="10224" y="1650"/>
                      <a:pt x="10370" y="1571"/>
                      <a:pt x="10437" y="1414"/>
                    </a:cubicBezTo>
                    <a:cubicBezTo>
                      <a:pt x="10528" y="1164"/>
                      <a:pt x="10337" y="914"/>
                      <a:pt x="10096" y="914"/>
                    </a:cubicBezTo>
                    <a:close/>
                    <a:moveTo>
                      <a:pt x="4839" y="1534"/>
                    </a:moveTo>
                    <a:cubicBezTo>
                      <a:pt x="4695" y="1534"/>
                      <a:pt x="4554" y="1605"/>
                      <a:pt x="4540" y="1748"/>
                    </a:cubicBezTo>
                    <a:cubicBezTo>
                      <a:pt x="4540" y="1799"/>
                      <a:pt x="4540" y="1824"/>
                      <a:pt x="4540" y="1876"/>
                    </a:cubicBezTo>
                    <a:cubicBezTo>
                      <a:pt x="4591" y="2030"/>
                      <a:pt x="4719" y="2158"/>
                      <a:pt x="4873" y="2183"/>
                    </a:cubicBezTo>
                    <a:cubicBezTo>
                      <a:pt x="5129" y="2183"/>
                      <a:pt x="5309" y="1876"/>
                      <a:pt x="5129" y="1671"/>
                    </a:cubicBezTo>
                    <a:cubicBezTo>
                      <a:pt x="5072" y="1579"/>
                      <a:pt x="4955" y="1534"/>
                      <a:pt x="4839" y="1534"/>
                    </a:cubicBezTo>
                    <a:close/>
                    <a:moveTo>
                      <a:pt x="7873" y="1434"/>
                    </a:moveTo>
                    <a:cubicBezTo>
                      <a:pt x="7815" y="1434"/>
                      <a:pt x="7755" y="1444"/>
                      <a:pt x="7694" y="1465"/>
                    </a:cubicBezTo>
                    <a:cubicBezTo>
                      <a:pt x="7309" y="1542"/>
                      <a:pt x="7104" y="2183"/>
                      <a:pt x="7488" y="2414"/>
                    </a:cubicBezTo>
                    <a:lnTo>
                      <a:pt x="7514" y="2414"/>
                    </a:lnTo>
                    <a:cubicBezTo>
                      <a:pt x="7565" y="2440"/>
                      <a:pt x="7642" y="2466"/>
                      <a:pt x="7694" y="2491"/>
                    </a:cubicBezTo>
                    <a:cubicBezTo>
                      <a:pt x="7715" y="2493"/>
                      <a:pt x="7737" y="2494"/>
                      <a:pt x="7759" y="2494"/>
                    </a:cubicBezTo>
                    <a:cubicBezTo>
                      <a:pt x="7992" y="2494"/>
                      <a:pt x="8217" y="2369"/>
                      <a:pt x="8335" y="2158"/>
                    </a:cubicBezTo>
                    <a:cubicBezTo>
                      <a:pt x="8489" y="1805"/>
                      <a:pt x="8227" y="1434"/>
                      <a:pt x="7873" y="1434"/>
                    </a:cubicBezTo>
                    <a:close/>
                    <a:moveTo>
                      <a:pt x="12521" y="1809"/>
                    </a:moveTo>
                    <a:cubicBezTo>
                      <a:pt x="12477" y="1809"/>
                      <a:pt x="12432" y="1814"/>
                      <a:pt x="12386" y="1824"/>
                    </a:cubicBezTo>
                    <a:cubicBezTo>
                      <a:pt x="12002" y="1927"/>
                      <a:pt x="11796" y="2568"/>
                      <a:pt x="12181" y="2799"/>
                    </a:cubicBezTo>
                    <a:cubicBezTo>
                      <a:pt x="12232" y="2825"/>
                      <a:pt x="12309" y="2850"/>
                      <a:pt x="12386" y="2850"/>
                    </a:cubicBezTo>
                    <a:cubicBezTo>
                      <a:pt x="12424" y="2858"/>
                      <a:pt x="12461" y="2861"/>
                      <a:pt x="12498" y="2861"/>
                    </a:cubicBezTo>
                    <a:cubicBezTo>
                      <a:pt x="12709" y="2861"/>
                      <a:pt x="12896" y="2739"/>
                      <a:pt x="13027" y="2542"/>
                    </a:cubicBezTo>
                    <a:cubicBezTo>
                      <a:pt x="13165" y="2175"/>
                      <a:pt x="12892" y="1809"/>
                      <a:pt x="12521" y="1809"/>
                    </a:cubicBezTo>
                    <a:close/>
                    <a:moveTo>
                      <a:pt x="10496" y="2693"/>
                    </a:moveTo>
                    <a:cubicBezTo>
                      <a:pt x="10485" y="2693"/>
                      <a:pt x="10474" y="2694"/>
                      <a:pt x="10463" y="2696"/>
                    </a:cubicBezTo>
                    <a:cubicBezTo>
                      <a:pt x="10335" y="2722"/>
                      <a:pt x="10258" y="2953"/>
                      <a:pt x="10386" y="3030"/>
                    </a:cubicBezTo>
                    <a:cubicBezTo>
                      <a:pt x="10412" y="3055"/>
                      <a:pt x="10412" y="3055"/>
                      <a:pt x="10437" y="3055"/>
                    </a:cubicBezTo>
                    <a:cubicBezTo>
                      <a:pt x="10540" y="3055"/>
                      <a:pt x="10617" y="3030"/>
                      <a:pt x="10668" y="2953"/>
                    </a:cubicBezTo>
                    <a:cubicBezTo>
                      <a:pt x="10715" y="2812"/>
                      <a:pt x="10612" y="2693"/>
                      <a:pt x="10496" y="2693"/>
                    </a:cubicBezTo>
                    <a:close/>
                    <a:moveTo>
                      <a:pt x="3134" y="3127"/>
                    </a:moveTo>
                    <a:cubicBezTo>
                      <a:pt x="3124" y="3127"/>
                      <a:pt x="3114" y="3129"/>
                      <a:pt x="3104" y="3132"/>
                    </a:cubicBezTo>
                    <a:cubicBezTo>
                      <a:pt x="3027" y="3158"/>
                      <a:pt x="3001" y="3260"/>
                      <a:pt x="3078" y="3312"/>
                    </a:cubicBezTo>
                    <a:lnTo>
                      <a:pt x="3078" y="3337"/>
                    </a:lnTo>
                    <a:lnTo>
                      <a:pt x="3104" y="3337"/>
                    </a:lnTo>
                    <a:cubicBezTo>
                      <a:pt x="3155" y="3337"/>
                      <a:pt x="3206" y="3312"/>
                      <a:pt x="3232" y="3260"/>
                    </a:cubicBezTo>
                    <a:cubicBezTo>
                      <a:pt x="3254" y="3194"/>
                      <a:pt x="3199" y="3127"/>
                      <a:pt x="3134" y="3127"/>
                    </a:cubicBezTo>
                    <a:close/>
                    <a:moveTo>
                      <a:pt x="6219" y="3536"/>
                    </a:moveTo>
                    <a:cubicBezTo>
                      <a:pt x="6072" y="3536"/>
                      <a:pt x="5928" y="3614"/>
                      <a:pt x="5899" y="3773"/>
                    </a:cubicBezTo>
                    <a:lnTo>
                      <a:pt x="5924" y="3773"/>
                    </a:lnTo>
                    <a:cubicBezTo>
                      <a:pt x="5924" y="3799"/>
                      <a:pt x="5924" y="3850"/>
                      <a:pt x="5924" y="3902"/>
                    </a:cubicBezTo>
                    <a:cubicBezTo>
                      <a:pt x="5950" y="4055"/>
                      <a:pt x="6078" y="4158"/>
                      <a:pt x="6232" y="4184"/>
                    </a:cubicBezTo>
                    <a:cubicBezTo>
                      <a:pt x="6243" y="4185"/>
                      <a:pt x="6254" y="4185"/>
                      <a:pt x="6265" y="4185"/>
                    </a:cubicBezTo>
                    <a:cubicBezTo>
                      <a:pt x="6526" y="4185"/>
                      <a:pt x="6662" y="3892"/>
                      <a:pt x="6514" y="3671"/>
                    </a:cubicBezTo>
                    <a:cubicBezTo>
                      <a:pt x="6447" y="3582"/>
                      <a:pt x="6332" y="3536"/>
                      <a:pt x="6219" y="3536"/>
                    </a:cubicBezTo>
                    <a:close/>
                    <a:moveTo>
                      <a:pt x="3009" y="4870"/>
                    </a:moveTo>
                    <a:cubicBezTo>
                      <a:pt x="2866" y="4870"/>
                      <a:pt x="2722" y="4947"/>
                      <a:pt x="2693" y="5107"/>
                    </a:cubicBezTo>
                    <a:lnTo>
                      <a:pt x="2719" y="5107"/>
                    </a:lnTo>
                    <a:cubicBezTo>
                      <a:pt x="2693" y="5158"/>
                      <a:pt x="2693" y="5184"/>
                      <a:pt x="2719" y="5235"/>
                    </a:cubicBezTo>
                    <a:cubicBezTo>
                      <a:pt x="2745" y="5389"/>
                      <a:pt x="2873" y="5517"/>
                      <a:pt x="3027" y="5517"/>
                    </a:cubicBezTo>
                    <a:cubicBezTo>
                      <a:pt x="3038" y="5518"/>
                      <a:pt x="3049" y="5518"/>
                      <a:pt x="3059" y="5518"/>
                    </a:cubicBezTo>
                    <a:cubicBezTo>
                      <a:pt x="3320" y="5518"/>
                      <a:pt x="3456" y="5226"/>
                      <a:pt x="3283" y="5004"/>
                    </a:cubicBezTo>
                    <a:cubicBezTo>
                      <a:pt x="3228" y="4915"/>
                      <a:pt x="3119" y="4870"/>
                      <a:pt x="3009" y="4870"/>
                    </a:cubicBezTo>
                    <a:close/>
                    <a:moveTo>
                      <a:pt x="6277" y="5340"/>
                    </a:moveTo>
                    <a:cubicBezTo>
                      <a:pt x="6229" y="5340"/>
                      <a:pt x="6179" y="5348"/>
                      <a:pt x="6129" y="5363"/>
                    </a:cubicBezTo>
                    <a:cubicBezTo>
                      <a:pt x="5745" y="5466"/>
                      <a:pt x="5540" y="6107"/>
                      <a:pt x="5924" y="6312"/>
                    </a:cubicBezTo>
                    <a:cubicBezTo>
                      <a:pt x="5976" y="6363"/>
                      <a:pt x="6053" y="6363"/>
                      <a:pt x="6129" y="6389"/>
                    </a:cubicBezTo>
                    <a:cubicBezTo>
                      <a:pt x="6151" y="6391"/>
                      <a:pt x="6173" y="6392"/>
                      <a:pt x="6194" y="6392"/>
                    </a:cubicBezTo>
                    <a:cubicBezTo>
                      <a:pt x="6424" y="6392"/>
                      <a:pt x="6630" y="6267"/>
                      <a:pt x="6771" y="6055"/>
                    </a:cubicBezTo>
                    <a:cubicBezTo>
                      <a:pt x="6906" y="5718"/>
                      <a:pt x="6625" y="5340"/>
                      <a:pt x="6277" y="5340"/>
                    </a:cubicBezTo>
                    <a:close/>
                    <a:moveTo>
                      <a:pt x="1163" y="6898"/>
                    </a:moveTo>
                    <a:cubicBezTo>
                      <a:pt x="1152" y="6898"/>
                      <a:pt x="1140" y="6899"/>
                      <a:pt x="1129" y="6902"/>
                    </a:cubicBezTo>
                    <a:cubicBezTo>
                      <a:pt x="1001" y="6927"/>
                      <a:pt x="924" y="7158"/>
                      <a:pt x="1052" y="7235"/>
                    </a:cubicBezTo>
                    <a:cubicBezTo>
                      <a:pt x="1078" y="7235"/>
                      <a:pt x="1104" y="7261"/>
                      <a:pt x="1129" y="7261"/>
                    </a:cubicBezTo>
                    <a:cubicBezTo>
                      <a:pt x="1206" y="7261"/>
                      <a:pt x="1283" y="7235"/>
                      <a:pt x="1334" y="7132"/>
                    </a:cubicBezTo>
                    <a:cubicBezTo>
                      <a:pt x="1381" y="7015"/>
                      <a:pt x="1278" y="6898"/>
                      <a:pt x="1163" y="6898"/>
                    </a:cubicBezTo>
                    <a:close/>
                    <a:moveTo>
                      <a:pt x="5001" y="7850"/>
                    </a:moveTo>
                    <a:cubicBezTo>
                      <a:pt x="4924" y="7876"/>
                      <a:pt x="4899" y="8004"/>
                      <a:pt x="4950" y="8056"/>
                    </a:cubicBezTo>
                    <a:lnTo>
                      <a:pt x="5001" y="8056"/>
                    </a:lnTo>
                    <a:cubicBezTo>
                      <a:pt x="5052" y="8056"/>
                      <a:pt x="5104" y="8030"/>
                      <a:pt x="5129" y="8004"/>
                    </a:cubicBezTo>
                    <a:cubicBezTo>
                      <a:pt x="5155" y="7927"/>
                      <a:pt x="5078" y="7850"/>
                      <a:pt x="5001" y="7850"/>
                    </a:cubicBezTo>
                    <a:close/>
                    <a:moveTo>
                      <a:pt x="2940" y="7598"/>
                    </a:moveTo>
                    <a:cubicBezTo>
                      <a:pt x="2902" y="7598"/>
                      <a:pt x="2862" y="7605"/>
                      <a:pt x="2822" y="7620"/>
                    </a:cubicBezTo>
                    <a:cubicBezTo>
                      <a:pt x="2565" y="7697"/>
                      <a:pt x="2437" y="8107"/>
                      <a:pt x="2693" y="8235"/>
                    </a:cubicBezTo>
                    <a:cubicBezTo>
                      <a:pt x="2719" y="8261"/>
                      <a:pt x="2770" y="8286"/>
                      <a:pt x="2822" y="8286"/>
                    </a:cubicBezTo>
                    <a:cubicBezTo>
                      <a:pt x="2838" y="8289"/>
                      <a:pt x="2854" y="8290"/>
                      <a:pt x="2870" y="8290"/>
                    </a:cubicBezTo>
                    <a:cubicBezTo>
                      <a:pt x="3007" y="8290"/>
                      <a:pt x="3137" y="8196"/>
                      <a:pt x="3206" y="8081"/>
                    </a:cubicBezTo>
                    <a:cubicBezTo>
                      <a:pt x="3338" y="7840"/>
                      <a:pt x="3169" y="7598"/>
                      <a:pt x="2940" y="7598"/>
                    </a:cubicBezTo>
                    <a:close/>
                    <a:moveTo>
                      <a:pt x="6698" y="7919"/>
                    </a:moveTo>
                    <a:cubicBezTo>
                      <a:pt x="6554" y="7919"/>
                      <a:pt x="6414" y="7990"/>
                      <a:pt x="6386" y="8133"/>
                    </a:cubicBezTo>
                    <a:lnTo>
                      <a:pt x="6412" y="8133"/>
                    </a:lnTo>
                    <a:cubicBezTo>
                      <a:pt x="6412" y="8184"/>
                      <a:pt x="6412" y="8235"/>
                      <a:pt x="6412" y="8261"/>
                    </a:cubicBezTo>
                    <a:cubicBezTo>
                      <a:pt x="6437" y="8415"/>
                      <a:pt x="6565" y="8543"/>
                      <a:pt x="6745" y="8568"/>
                    </a:cubicBezTo>
                    <a:cubicBezTo>
                      <a:pt x="7001" y="8568"/>
                      <a:pt x="7181" y="8261"/>
                      <a:pt x="7001" y="8056"/>
                    </a:cubicBezTo>
                    <a:cubicBezTo>
                      <a:pt x="6933" y="7964"/>
                      <a:pt x="6814" y="7919"/>
                      <a:pt x="6698" y="7919"/>
                    </a:cubicBezTo>
                    <a:close/>
                    <a:moveTo>
                      <a:pt x="4317" y="9878"/>
                    </a:moveTo>
                    <a:cubicBezTo>
                      <a:pt x="4265" y="9878"/>
                      <a:pt x="4210" y="9886"/>
                      <a:pt x="4155" y="9902"/>
                    </a:cubicBezTo>
                    <a:cubicBezTo>
                      <a:pt x="3770" y="9979"/>
                      <a:pt x="3565" y="10645"/>
                      <a:pt x="3950" y="10851"/>
                    </a:cubicBezTo>
                    <a:cubicBezTo>
                      <a:pt x="4001" y="10876"/>
                      <a:pt x="4078" y="10902"/>
                      <a:pt x="4129" y="10928"/>
                    </a:cubicBezTo>
                    <a:cubicBezTo>
                      <a:pt x="4153" y="10930"/>
                      <a:pt x="4177" y="10931"/>
                      <a:pt x="4200" y="10931"/>
                    </a:cubicBezTo>
                    <a:cubicBezTo>
                      <a:pt x="4454" y="10931"/>
                      <a:pt x="4677" y="10805"/>
                      <a:pt x="4770" y="10594"/>
                    </a:cubicBezTo>
                    <a:cubicBezTo>
                      <a:pt x="4927" y="10236"/>
                      <a:pt x="4673" y="9878"/>
                      <a:pt x="4317" y="9878"/>
                    </a:cubicBezTo>
                    <a:close/>
                    <a:moveTo>
                      <a:pt x="746" y="10289"/>
                    </a:moveTo>
                    <a:cubicBezTo>
                      <a:pt x="696" y="10289"/>
                      <a:pt x="644" y="10297"/>
                      <a:pt x="591" y="10312"/>
                    </a:cubicBezTo>
                    <a:cubicBezTo>
                      <a:pt x="206" y="10415"/>
                      <a:pt x="1" y="11056"/>
                      <a:pt x="386" y="11287"/>
                    </a:cubicBezTo>
                    <a:lnTo>
                      <a:pt x="386" y="11261"/>
                    </a:lnTo>
                    <a:cubicBezTo>
                      <a:pt x="437" y="11312"/>
                      <a:pt x="514" y="11338"/>
                      <a:pt x="565" y="11338"/>
                    </a:cubicBezTo>
                    <a:cubicBezTo>
                      <a:pt x="589" y="11340"/>
                      <a:pt x="613" y="11341"/>
                      <a:pt x="636" y="11341"/>
                    </a:cubicBezTo>
                    <a:cubicBezTo>
                      <a:pt x="889" y="11341"/>
                      <a:pt x="1112" y="11216"/>
                      <a:pt x="1206" y="11004"/>
                    </a:cubicBezTo>
                    <a:cubicBezTo>
                      <a:pt x="1364" y="10667"/>
                      <a:pt x="1106" y="10289"/>
                      <a:pt x="746" y="10289"/>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 name="Google Shape;15;p2"/>
              <p:cNvSpPr/>
              <p:nvPr/>
            </p:nvSpPr>
            <p:spPr>
              <a:xfrm>
                <a:off x="-1809250" y="2563500"/>
                <a:ext cx="247275" cy="1438900"/>
              </a:xfrm>
              <a:custGeom>
                <a:avLst/>
                <a:gdLst/>
                <a:ahLst/>
                <a:cxnLst/>
                <a:rect l="l" t="t" r="r" b="b"/>
                <a:pathLst>
                  <a:path w="9891" h="57556" extrusionOk="0">
                    <a:moveTo>
                      <a:pt x="9445" y="0"/>
                    </a:moveTo>
                    <a:cubicBezTo>
                      <a:pt x="9304" y="0"/>
                      <a:pt x="9164" y="81"/>
                      <a:pt x="9104" y="270"/>
                    </a:cubicBezTo>
                    <a:cubicBezTo>
                      <a:pt x="4617" y="13912"/>
                      <a:pt x="1" y="34913"/>
                      <a:pt x="3386" y="57247"/>
                    </a:cubicBezTo>
                    <a:cubicBezTo>
                      <a:pt x="3411" y="57427"/>
                      <a:pt x="3565" y="57555"/>
                      <a:pt x="3745" y="57555"/>
                    </a:cubicBezTo>
                    <a:lnTo>
                      <a:pt x="3822" y="57555"/>
                    </a:lnTo>
                    <a:cubicBezTo>
                      <a:pt x="4027" y="57530"/>
                      <a:pt x="4155" y="57324"/>
                      <a:pt x="4129" y="57119"/>
                    </a:cubicBezTo>
                    <a:cubicBezTo>
                      <a:pt x="796" y="34939"/>
                      <a:pt x="5360" y="14091"/>
                      <a:pt x="9796" y="501"/>
                    </a:cubicBezTo>
                    <a:cubicBezTo>
                      <a:pt x="9890" y="202"/>
                      <a:pt x="9667" y="0"/>
                      <a:pt x="9445"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6" name="Google Shape;16;p2"/>
            <p:cNvGrpSpPr/>
            <p:nvPr/>
          </p:nvGrpSpPr>
          <p:grpSpPr>
            <a:xfrm rot="1413719">
              <a:off x="234082" y="-133704"/>
              <a:ext cx="1216593" cy="2128592"/>
              <a:chOff x="-1779100" y="2408800"/>
              <a:chExt cx="1032750" cy="1807075"/>
            </a:xfrm>
          </p:grpSpPr>
          <p:sp>
            <p:nvSpPr>
              <p:cNvPr id="17" name="Google Shape;17;p2"/>
              <p:cNvSpPr/>
              <p:nvPr/>
            </p:nvSpPr>
            <p:spPr>
              <a:xfrm>
                <a:off x="-1779100" y="2498825"/>
                <a:ext cx="1032750" cy="1717050"/>
              </a:xfrm>
              <a:custGeom>
                <a:avLst/>
                <a:gdLst/>
                <a:ahLst/>
                <a:cxnLst/>
                <a:rect l="l" t="t" r="r" b="b"/>
                <a:pathLst>
                  <a:path w="41310" h="68682" extrusionOk="0">
                    <a:moveTo>
                      <a:pt x="32843" y="0"/>
                    </a:moveTo>
                    <a:cubicBezTo>
                      <a:pt x="31194" y="0"/>
                      <a:pt x="29516" y="392"/>
                      <a:pt x="28053" y="1113"/>
                    </a:cubicBezTo>
                    <a:cubicBezTo>
                      <a:pt x="24489" y="2883"/>
                      <a:pt x="21924" y="6139"/>
                      <a:pt x="19719" y="9421"/>
                    </a:cubicBezTo>
                    <a:lnTo>
                      <a:pt x="19719" y="9396"/>
                    </a:lnTo>
                    <a:cubicBezTo>
                      <a:pt x="13744" y="18242"/>
                      <a:pt x="9436" y="27987"/>
                      <a:pt x="6385" y="38167"/>
                    </a:cubicBezTo>
                    <a:cubicBezTo>
                      <a:pt x="5308" y="41705"/>
                      <a:pt x="4231" y="44270"/>
                      <a:pt x="2949" y="47731"/>
                    </a:cubicBezTo>
                    <a:cubicBezTo>
                      <a:pt x="205" y="55244"/>
                      <a:pt x="1487" y="65630"/>
                      <a:pt x="0" y="68681"/>
                    </a:cubicBezTo>
                    <a:cubicBezTo>
                      <a:pt x="7975" y="52526"/>
                      <a:pt x="21642" y="34269"/>
                      <a:pt x="33745" y="20935"/>
                    </a:cubicBezTo>
                    <a:cubicBezTo>
                      <a:pt x="36105" y="18319"/>
                      <a:pt x="38566" y="15704"/>
                      <a:pt x="39951" y="12473"/>
                    </a:cubicBezTo>
                    <a:cubicBezTo>
                      <a:pt x="41310" y="9242"/>
                      <a:pt x="41310" y="5190"/>
                      <a:pt x="39002" y="2549"/>
                    </a:cubicBezTo>
                    <a:cubicBezTo>
                      <a:pt x="37468" y="790"/>
                      <a:pt x="35184" y="0"/>
                      <a:pt x="3284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 name="Google Shape;18;p2"/>
              <p:cNvSpPr/>
              <p:nvPr/>
            </p:nvSpPr>
            <p:spPr>
              <a:xfrm>
                <a:off x="-1776550" y="2408800"/>
                <a:ext cx="973150" cy="1753225"/>
              </a:xfrm>
              <a:custGeom>
                <a:avLst/>
                <a:gdLst/>
                <a:ahLst/>
                <a:cxnLst/>
                <a:rect l="l" t="t" r="r" b="b"/>
                <a:pathLst>
                  <a:path w="38926" h="70129" extrusionOk="0">
                    <a:moveTo>
                      <a:pt x="30542" y="0"/>
                    </a:moveTo>
                    <a:cubicBezTo>
                      <a:pt x="28732" y="0"/>
                      <a:pt x="26881" y="482"/>
                      <a:pt x="25310" y="1355"/>
                    </a:cubicBezTo>
                    <a:cubicBezTo>
                      <a:pt x="21848" y="3253"/>
                      <a:pt x="19438" y="6637"/>
                      <a:pt x="17361" y="10022"/>
                    </a:cubicBezTo>
                    <a:cubicBezTo>
                      <a:pt x="11822" y="19100"/>
                      <a:pt x="7975" y="29049"/>
                      <a:pt x="5386" y="39357"/>
                    </a:cubicBezTo>
                    <a:cubicBezTo>
                      <a:pt x="4488" y="42947"/>
                      <a:pt x="3514" y="45537"/>
                      <a:pt x="2411" y="49076"/>
                    </a:cubicBezTo>
                    <a:cubicBezTo>
                      <a:pt x="1" y="56717"/>
                      <a:pt x="1770" y="67025"/>
                      <a:pt x="411" y="70128"/>
                    </a:cubicBezTo>
                    <a:cubicBezTo>
                      <a:pt x="7642" y="53640"/>
                      <a:pt x="20463" y="34767"/>
                      <a:pt x="31925" y="20869"/>
                    </a:cubicBezTo>
                    <a:cubicBezTo>
                      <a:pt x="34156" y="18177"/>
                      <a:pt x="36515" y="15433"/>
                      <a:pt x="37721" y="12151"/>
                    </a:cubicBezTo>
                    <a:cubicBezTo>
                      <a:pt x="38926" y="8843"/>
                      <a:pt x="38772" y="4791"/>
                      <a:pt x="36336" y="2253"/>
                    </a:cubicBezTo>
                    <a:cubicBezTo>
                      <a:pt x="34837" y="698"/>
                      <a:pt x="32720" y="0"/>
                      <a:pt x="3054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 name="Google Shape;19;p2"/>
              <p:cNvSpPr/>
              <p:nvPr/>
            </p:nvSpPr>
            <p:spPr>
              <a:xfrm>
                <a:off x="-1311125" y="2430900"/>
                <a:ext cx="402150" cy="319125"/>
              </a:xfrm>
              <a:custGeom>
                <a:avLst/>
                <a:gdLst/>
                <a:ahLst/>
                <a:cxnLst/>
                <a:rect l="l" t="t" r="r" b="b"/>
                <a:pathLst>
                  <a:path w="16086" h="12765" extrusionOk="0">
                    <a:moveTo>
                      <a:pt x="9413" y="1"/>
                    </a:moveTo>
                    <a:cubicBezTo>
                      <a:pt x="9396" y="1"/>
                      <a:pt x="9378" y="3"/>
                      <a:pt x="9359" y="10"/>
                    </a:cubicBezTo>
                    <a:cubicBezTo>
                      <a:pt x="9206" y="35"/>
                      <a:pt x="9103" y="266"/>
                      <a:pt x="9231" y="369"/>
                    </a:cubicBezTo>
                    <a:cubicBezTo>
                      <a:pt x="9257" y="394"/>
                      <a:pt x="9283" y="394"/>
                      <a:pt x="9308" y="394"/>
                    </a:cubicBezTo>
                    <a:cubicBezTo>
                      <a:pt x="9332" y="400"/>
                      <a:pt x="9357" y="403"/>
                      <a:pt x="9380" y="403"/>
                    </a:cubicBezTo>
                    <a:cubicBezTo>
                      <a:pt x="9458" y="403"/>
                      <a:pt x="9531" y="370"/>
                      <a:pt x="9590" y="292"/>
                    </a:cubicBezTo>
                    <a:cubicBezTo>
                      <a:pt x="9635" y="156"/>
                      <a:pt x="9541" y="1"/>
                      <a:pt x="9413" y="1"/>
                    </a:cubicBezTo>
                    <a:close/>
                    <a:moveTo>
                      <a:pt x="12560" y="1256"/>
                    </a:moveTo>
                    <a:cubicBezTo>
                      <a:pt x="12528" y="1256"/>
                      <a:pt x="12496" y="1259"/>
                      <a:pt x="12462" y="1266"/>
                    </a:cubicBezTo>
                    <a:cubicBezTo>
                      <a:pt x="12154" y="1317"/>
                      <a:pt x="11949" y="1856"/>
                      <a:pt x="12257" y="2061"/>
                    </a:cubicBezTo>
                    <a:cubicBezTo>
                      <a:pt x="12283" y="2087"/>
                      <a:pt x="12360" y="2112"/>
                      <a:pt x="12411" y="2112"/>
                    </a:cubicBezTo>
                    <a:cubicBezTo>
                      <a:pt x="12447" y="2121"/>
                      <a:pt x="12482" y="2125"/>
                      <a:pt x="12518" y="2125"/>
                    </a:cubicBezTo>
                    <a:cubicBezTo>
                      <a:pt x="12685" y="2125"/>
                      <a:pt x="12844" y="2030"/>
                      <a:pt x="12949" y="1881"/>
                    </a:cubicBezTo>
                    <a:cubicBezTo>
                      <a:pt x="13089" y="1579"/>
                      <a:pt x="12870" y="1256"/>
                      <a:pt x="12560" y="1256"/>
                    </a:cubicBezTo>
                    <a:close/>
                    <a:moveTo>
                      <a:pt x="6402" y="1567"/>
                    </a:moveTo>
                    <a:cubicBezTo>
                      <a:pt x="6244" y="1567"/>
                      <a:pt x="6092" y="1644"/>
                      <a:pt x="6052" y="1805"/>
                    </a:cubicBezTo>
                    <a:cubicBezTo>
                      <a:pt x="6026" y="1856"/>
                      <a:pt x="6026" y="1907"/>
                      <a:pt x="6052" y="1958"/>
                    </a:cubicBezTo>
                    <a:cubicBezTo>
                      <a:pt x="6077" y="2138"/>
                      <a:pt x="6231" y="2292"/>
                      <a:pt x="6411" y="2317"/>
                    </a:cubicBezTo>
                    <a:cubicBezTo>
                      <a:pt x="6431" y="2321"/>
                      <a:pt x="6450" y="2322"/>
                      <a:pt x="6470" y="2322"/>
                    </a:cubicBezTo>
                    <a:cubicBezTo>
                      <a:pt x="6747" y="2322"/>
                      <a:pt x="6937" y="1993"/>
                      <a:pt x="6770" y="1753"/>
                    </a:cubicBezTo>
                    <a:cubicBezTo>
                      <a:pt x="6696" y="1631"/>
                      <a:pt x="6547" y="1567"/>
                      <a:pt x="6402" y="1567"/>
                    </a:cubicBezTo>
                    <a:close/>
                    <a:moveTo>
                      <a:pt x="9895" y="1689"/>
                    </a:moveTo>
                    <a:cubicBezTo>
                      <a:pt x="9854" y="1689"/>
                      <a:pt x="9812" y="1693"/>
                      <a:pt x="9770" y="1702"/>
                    </a:cubicBezTo>
                    <a:cubicBezTo>
                      <a:pt x="9308" y="1779"/>
                      <a:pt x="9000" y="2523"/>
                      <a:pt x="9436" y="2830"/>
                    </a:cubicBezTo>
                    <a:cubicBezTo>
                      <a:pt x="9513" y="2856"/>
                      <a:pt x="9590" y="2907"/>
                      <a:pt x="9667" y="2907"/>
                    </a:cubicBezTo>
                    <a:cubicBezTo>
                      <a:pt x="9721" y="2921"/>
                      <a:pt x="9775" y="2927"/>
                      <a:pt x="9828" y="2927"/>
                    </a:cubicBezTo>
                    <a:cubicBezTo>
                      <a:pt x="10078" y="2927"/>
                      <a:pt x="10310" y="2785"/>
                      <a:pt x="10436" y="2574"/>
                    </a:cubicBezTo>
                    <a:cubicBezTo>
                      <a:pt x="10647" y="2153"/>
                      <a:pt x="10324" y="1689"/>
                      <a:pt x="9895" y="1689"/>
                    </a:cubicBezTo>
                    <a:close/>
                    <a:moveTo>
                      <a:pt x="4359" y="3369"/>
                    </a:moveTo>
                    <a:cubicBezTo>
                      <a:pt x="4257" y="3369"/>
                      <a:pt x="4205" y="3523"/>
                      <a:pt x="4282" y="3599"/>
                    </a:cubicBezTo>
                    <a:lnTo>
                      <a:pt x="4334" y="3599"/>
                    </a:lnTo>
                    <a:cubicBezTo>
                      <a:pt x="4347" y="3606"/>
                      <a:pt x="4363" y="3610"/>
                      <a:pt x="4379" y="3610"/>
                    </a:cubicBezTo>
                    <a:cubicBezTo>
                      <a:pt x="4422" y="3610"/>
                      <a:pt x="4469" y="3586"/>
                      <a:pt x="4487" y="3548"/>
                    </a:cubicBezTo>
                    <a:cubicBezTo>
                      <a:pt x="4513" y="3446"/>
                      <a:pt x="4436" y="3369"/>
                      <a:pt x="4359" y="3369"/>
                    </a:cubicBezTo>
                    <a:close/>
                    <a:moveTo>
                      <a:pt x="15337" y="2484"/>
                    </a:moveTo>
                    <a:cubicBezTo>
                      <a:pt x="15295" y="2484"/>
                      <a:pt x="15251" y="2488"/>
                      <a:pt x="15206" y="2497"/>
                    </a:cubicBezTo>
                    <a:cubicBezTo>
                      <a:pt x="14744" y="2574"/>
                      <a:pt x="14462" y="3317"/>
                      <a:pt x="14898" y="3599"/>
                    </a:cubicBezTo>
                    <a:cubicBezTo>
                      <a:pt x="14950" y="3651"/>
                      <a:pt x="15026" y="3676"/>
                      <a:pt x="15129" y="3702"/>
                    </a:cubicBezTo>
                    <a:cubicBezTo>
                      <a:pt x="15170" y="3710"/>
                      <a:pt x="15212" y="3713"/>
                      <a:pt x="15254" y="3713"/>
                    </a:cubicBezTo>
                    <a:cubicBezTo>
                      <a:pt x="15498" y="3713"/>
                      <a:pt x="15745" y="3588"/>
                      <a:pt x="15898" y="3369"/>
                    </a:cubicBezTo>
                    <a:cubicBezTo>
                      <a:pt x="16085" y="2948"/>
                      <a:pt x="15782" y="2484"/>
                      <a:pt x="15337" y="2484"/>
                    </a:cubicBezTo>
                    <a:close/>
                    <a:moveTo>
                      <a:pt x="13055" y="3385"/>
                    </a:moveTo>
                    <a:cubicBezTo>
                      <a:pt x="13037" y="3385"/>
                      <a:pt x="13019" y="3388"/>
                      <a:pt x="13001" y="3394"/>
                    </a:cubicBezTo>
                    <a:cubicBezTo>
                      <a:pt x="12847" y="3420"/>
                      <a:pt x="12744" y="3676"/>
                      <a:pt x="12898" y="3779"/>
                    </a:cubicBezTo>
                    <a:cubicBezTo>
                      <a:pt x="12898" y="3779"/>
                      <a:pt x="12924" y="3779"/>
                      <a:pt x="12975" y="3805"/>
                    </a:cubicBezTo>
                    <a:cubicBezTo>
                      <a:pt x="12993" y="3809"/>
                      <a:pt x="13010" y="3811"/>
                      <a:pt x="13028" y="3811"/>
                    </a:cubicBezTo>
                    <a:cubicBezTo>
                      <a:pt x="13111" y="3811"/>
                      <a:pt x="13189" y="3761"/>
                      <a:pt x="13231" y="3676"/>
                    </a:cubicBezTo>
                    <a:cubicBezTo>
                      <a:pt x="13299" y="3541"/>
                      <a:pt x="13188" y="3385"/>
                      <a:pt x="13055" y="3385"/>
                    </a:cubicBezTo>
                    <a:close/>
                    <a:moveTo>
                      <a:pt x="7890" y="4029"/>
                    </a:moveTo>
                    <a:cubicBezTo>
                      <a:pt x="7731" y="4029"/>
                      <a:pt x="7579" y="4105"/>
                      <a:pt x="7539" y="4266"/>
                    </a:cubicBezTo>
                    <a:cubicBezTo>
                      <a:pt x="7513" y="4317"/>
                      <a:pt x="7513" y="4369"/>
                      <a:pt x="7539" y="4420"/>
                    </a:cubicBezTo>
                    <a:cubicBezTo>
                      <a:pt x="7565" y="4625"/>
                      <a:pt x="7718" y="4779"/>
                      <a:pt x="7898" y="4805"/>
                    </a:cubicBezTo>
                    <a:cubicBezTo>
                      <a:pt x="7908" y="4806"/>
                      <a:pt x="7919" y="4806"/>
                      <a:pt x="7929" y="4806"/>
                    </a:cubicBezTo>
                    <a:cubicBezTo>
                      <a:pt x="8221" y="4806"/>
                      <a:pt x="8430" y="4463"/>
                      <a:pt x="8257" y="4215"/>
                    </a:cubicBezTo>
                    <a:cubicBezTo>
                      <a:pt x="8183" y="4093"/>
                      <a:pt x="8034" y="4029"/>
                      <a:pt x="7890" y="4029"/>
                    </a:cubicBezTo>
                    <a:close/>
                    <a:moveTo>
                      <a:pt x="4081" y="5358"/>
                    </a:moveTo>
                    <a:cubicBezTo>
                      <a:pt x="3918" y="5358"/>
                      <a:pt x="3759" y="5435"/>
                      <a:pt x="3718" y="5600"/>
                    </a:cubicBezTo>
                    <a:cubicBezTo>
                      <a:pt x="3693" y="5651"/>
                      <a:pt x="3693" y="5702"/>
                      <a:pt x="3718" y="5753"/>
                    </a:cubicBezTo>
                    <a:cubicBezTo>
                      <a:pt x="3744" y="5933"/>
                      <a:pt x="3898" y="6087"/>
                      <a:pt x="4077" y="6112"/>
                    </a:cubicBezTo>
                    <a:cubicBezTo>
                      <a:pt x="4088" y="6113"/>
                      <a:pt x="4099" y="6114"/>
                      <a:pt x="4110" y="6114"/>
                    </a:cubicBezTo>
                    <a:cubicBezTo>
                      <a:pt x="4401" y="6114"/>
                      <a:pt x="4609" y="5794"/>
                      <a:pt x="4436" y="5523"/>
                    </a:cubicBezTo>
                    <a:cubicBezTo>
                      <a:pt x="4365" y="5416"/>
                      <a:pt x="4222" y="5358"/>
                      <a:pt x="4081" y="5358"/>
                    </a:cubicBezTo>
                    <a:close/>
                    <a:moveTo>
                      <a:pt x="7747" y="6125"/>
                    </a:moveTo>
                    <a:cubicBezTo>
                      <a:pt x="7705" y="6125"/>
                      <a:pt x="7661" y="6129"/>
                      <a:pt x="7616" y="6138"/>
                    </a:cubicBezTo>
                    <a:cubicBezTo>
                      <a:pt x="7154" y="6215"/>
                      <a:pt x="6872" y="6959"/>
                      <a:pt x="7308" y="7266"/>
                    </a:cubicBezTo>
                    <a:cubicBezTo>
                      <a:pt x="7359" y="7292"/>
                      <a:pt x="7436" y="7343"/>
                      <a:pt x="7539" y="7343"/>
                    </a:cubicBezTo>
                    <a:cubicBezTo>
                      <a:pt x="7588" y="7357"/>
                      <a:pt x="7639" y="7363"/>
                      <a:pt x="7691" y="7363"/>
                    </a:cubicBezTo>
                    <a:cubicBezTo>
                      <a:pt x="7932" y="7363"/>
                      <a:pt x="8181" y="7221"/>
                      <a:pt x="8308" y="7010"/>
                    </a:cubicBezTo>
                    <a:cubicBezTo>
                      <a:pt x="8495" y="6589"/>
                      <a:pt x="8191" y="6125"/>
                      <a:pt x="7747" y="6125"/>
                    </a:cubicBezTo>
                    <a:close/>
                    <a:moveTo>
                      <a:pt x="1797" y="7616"/>
                    </a:moveTo>
                    <a:cubicBezTo>
                      <a:pt x="1780" y="7616"/>
                      <a:pt x="1762" y="7619"/>
                      <a:pt x="1744" y="7625"/>
                    </a:cubicBezTo>
                    <a:cubicBezTo>
                      <a:pt x="1590" y="7651"/>
                      <a:pt x="1487" y="7882"/>
                      <a:pt x="1615" y="7984"/>
                    </a:cubicBezTo>
                    <a:lnTo>
                      <a:pt x="1615" y="8010"/>
                    </a:lnTo>
                    <a:cubicBezTo>
                      <a:pt x="1641" y="8010"/>
                      <a:pt x="1667" y="8010"/>
                      <a:pt x="1692" y="8036"/>
                    </a:cubicBezTo>
                    <a:cubicBezTo>
                      <a:pt x="1795" y="8036"/>
                      <a:pt x="1898" y="8010"/>
                      <a:pt x="1974" y="7907"/>
                    </a:cubicBezTo>
                    <a:cubicBezTo>
                      <a:pt x="2020" y="7772"/>
                      <a:pt x="1926" y="7616"/>
                      <a:pt x="1797" y="7616"/>
                    </a:cubicBezTo>
                    <a:close/>
                    <a:moveTo>
                      <a:pt x="6237" y="9057"/>
                    </a:moveTo>
                    <a:cubicBezTo>
                      <a:pt x="6227" y="9057"/>
                      <a:pt x="6216" y="9059"/>
                      <a:pt x="6205" y="9061"/>
                    </a:cubicBezTo>
                    <a:cubicBezTo>
                      <a:pt x="6129" y="9087"/>
                      <a:pt x="6077" y="9215"/>
                      <a:pt x="6154" y="9292"/>
                    </a:cubicBezTo>
                    <a:lnTo>
                      <a:pt x="6205" y="9292"/>
                    </a:lnTo>
                    <a:cubicBezTo>
                      <a:pt x="6219" y="9299"/>
                      <a:pt x="6233" y="9302"/>
                      <a:pt x="6246" y="9302"/>
                    </a:cubicBezTo>
                    <a:cubicBezTo>
                      <a:pt x="6282" y="9302"/>
                      <a:pt x="6315" y="9278"/>
                      <a:pt x="6334" y="9241"/>
                    </a:cubicBezTo>
                    <a:cubicBezTo>
                      <a:pt x="6380" y="9149"/>
                      <a:pt x="6323" y="9057"/>
                      <a:pt x="6237" y="9057"/>
                    </a:cubicBezTo>
                    <a:close/>
                    <a:moveTo>
                      <a:pt x="3654" y="8563"/>
                    </a:moveTo>
                    <a:cubicBezTo>
                      <a:pt x="3625" y="8563"/>
                      <a:pt x="3595" y="8566"/>
                      <a:pt x="3564" y="8574"/>
                    </a:cubicBezTo>
                    <a:cubicBezTo>
                      <a:pt x="3282" y="8625"/>
                      <a:pt x="3077" y="9087"/>
                      <a:pt x="3359" y="9292"/>
                    </a:cubicBezTo>
                    <a:cubicBezTo>
                      <a:pt x="3410" y="9318"/>
                      <a:pt x="3462" y="9318"/>
                      <a:pt x="3513" y="9343"/>
                    </a:cubicBezTo>
                    <a:cubicBezTo>
                      <a:pt x="3535" y="9347"/>
                      <a:pt x="3558" y="9348"/>
                      <a:pt x="3581" y="9348"/>
                    </a:cubicBezTo>
                    <a:cubicBezTo>
                      <a:pt x="3742" y="9348"/>
                      <a:pt x="3910" y="9270"/>
                      <a:pt x="4000" y="9113"/>
                    </a:cubicBezTo>
                    <a:cubicBezTo>
                      <a:pt x="4116" y="8859"/>
                      <a:pt x="3919" y="8563"/>
                      <a:pt x="3654" y="8563"/>
                    </a:cubicBezTo>
                    <a:close/>
                    <a:moveTo>
                      <a:pt x="8158" y="9205"/>
                    </a:moveTo>
                    <a:cubicBezTo>
                      <a:pt x="7996" y="9205"/>
                      <a:pt x="7837" y="9281"/>
                      <a:pt x="7795" y="9446"/>
                    </a:cubicBezTo>
                    <a:cubicBezTo>
                      <a:pt x="7795" y="9497"/>
                      <a:pt x="7795" y="9549"/>
                      <a:pt x="7795" y="9600"/>
                    </a:cubicBezTo>
                    <a:cubicBezTo>
                      <a:pt x="7821" y="9779"/>
                      <a:pt x="7975" y="9933"/>
                      <a:pt x="8154" y="9959"/>
                    </a:cubicBezTo>
                    <a:cubicBezTo>
                      <a:pt x="8166" y="9960"/>
                      <a:pt x="8178" y="9960"/>
                      <a:pt x="8190" y="9960"/>
                    </a:cubicBezTo>
                    <a:cubicBezTo>
                      <a:pt x="8502" y="9960"/>
                      <a:pt x="8686" y="9641"/>
                      <a:pt x="8513" y="9369"/>
                    </a:cubicBezTo>
                    <a:cubicBezTo>
                      <a:pt x="8442" y="9262"/>
                      <a:pt x="8299" y="9205"/>
                      <a:pt x="8158" y="9205"/>
                    </a:cubicBezTo>
                    <a:close/>
                    <a:moveTo>
                      <a:pt x="5080" y="11305"/>
                    </a:moveTo>
                    <a:cubicBezTo>
                      <a:pt x="5038" y="11305"/>
                      <a:pt x="4994" y="11309"/>
                      <a:pt x="4949" y="11318"/>
                    </a:cubicBezTo>
                    <a:cubicBezTo>
                      <a:pt x="4487" y="11395"/>
                      <a:pt x="4205" y="12138"/>
                      <a:pt x="4641" y="12446"/>
                    </a:cubicBezTo>
                    <a:cubicBezTo>
                      <a:pt x="4693" y="12472"/>
                      <a:pt x="4769" y="12523"/>
                      <a:pt x="4872" y="12523"/>
                    </a:cubicBezTo>
                    <a:cubicBezTo>
                      <a:pt x="4921" y="12537"/>
                      <a:pt x="4972" y="12543"/>
                      <a:pt x="5022" y="12543"/>
                    </a:cubicBezTo>
                    <a:cubicBezTo>
                      <a:pt x="5258" y="12543"/>
                      <a:pt x="5493" y="12401"/>
                      <a:pt x="5641" y="12190"/>
                    </a:cubicBezTo>
                    <a:cubicBezTo>
                      <a:pt x="5829" y="11769"/>
                      <a:pt x="5525" y="11305"/>
                      <a:pt x="5080" y="11305"/>
                    </a:cubicBezTo>
                    <a:close/>
                    <a:moveTo>
                      <a:pt x="897" y="11529"/>
                    </a:moveTo>
                    <a:cubicBezTo>
                      <a:pt x="847" y="11529"/>
                      <a:pt x="796" y="11536"/>
                      <a:pt x="744" y="11549"/>
                    </a:cubicBezTo>
                    <a:cubicBezTo>
                      <a:pt x="282" y="11626"/>
                      <a:pt x="0" y="12369"/>
                      <a:pt x="436" y="12651"/>
                    </a:cubicBezTo>
                    <a:cubicBezTo>
                      <a:pt x="513" y="12703"/>
                      <a:pt x="590" y="12728"/>
                      <a:pt x="667" y="12754"/>
                    </a:cubicBezTo>
                    <a:cubicBezTo>
                      <a:pt x="712" y="12761"/>
                      <a:pt x="756" y="12765"/>
                      <a:pt x="801" y="12765"/>
                    </a:cubicBezTo>
                    <a:cubicBezTo>
                      <a:pt x="1061" y="12765"/>
                      <a:pt x="1305" y="12640"/>
                      <a:pt x="1436" y="12420"/>
                    </a:cubicBezTo>
                    <a:cubicBezTo>
                      <a:pt x="1643" y="12006"/>
                      <a:pt x="1333" y="11529"/>
                      <a:pt x="897" y="11529"/>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 name="Google Shape;20;p2"/>
              <p:cNvSpPr/>
              <p:nvPr/>
            </p:nvSpPr>
            <p:spPr>
              <a:xfrm>
                <a:off x="-1775275" y="2546100"/>
                <a:ext cx="795475" cy="1591550"/>
              </a:xfrm>
              <a:custGeom>
                <a:avLst/>
                <a:gdLst/>
                <a:ahLst/>
                <a:cxnLst/>
                <a:rect l="l" t="t" r="r" b="b"/>
                <a:pathLst>
                  <a:path w="31819" h="63662" extrusionOk="0">
                    <a:moveTo>
                      <a:pt x="31286" y="1"/>
                    </a:moveTo>
                    <a:cubicBezTo>
                      <a:pt x="31186" y="1"/>
                      <a:pt x="31084" y="43"/>
                      <a:pt x="31003" y="145"/>
                    </a:cubicBezTo>
                    <a:cubicBezTo>
                      <a:pt x="15822" y="19300"/>
                      <a:pt x="4258" y="42891"/>
                      <a:pt x="52" y="63200"/>
                    </a:cubicBezTo>
                    <a:cubicBezTo>
                      <a:pt x="1" y="63405"/>
                      <a:pt x="129" y="63610"/>
                      <a:pt x="334" y="63662"/>
                    </a:cubicBezTo>
                    <a:lnTo>
                      <a:pt x="411" y="63662"/>
                    </a:lnTo>
                    <a:cubicBezTo>
                      <a:pt x="591" y="63662"/>
                      <a:pt x="745" y="63534"/>
                      <a:pt x="796" y="63354"/>
                    </a:cubicBezTo>
                    <a:cubicBezTo>
                      <a:pt x="4976" y="43148"/>
                      <a:pt x="16489" y="19685"/>
                      <a:pt x="31592" y="607"/>
                    </a:cubicBezTo>
                    <a:cubicBezTo>
                      <a:pt x="31818" y="325"/>
                      <a:pt x="31560" y="1"/>
                      <a:pt x="31286"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1" name="Google Shape;21;p2"/>
            <p:cNvGrpSpPr/>
            <p:nvPr/>
          </p:nvGrpSpPr>
          <p:grpSpPr>
            <a:xfrm>
              <a:off x="-623774" y="407959"/>
              <a:ext cx="2317309" cy="2264556"/>
              <a:chOff x="-623774" y="407959"/>
              <a:chExt cx="2317309" cy="2264556"/>
            </a:xfrm>
          </p:grpSpPr>
          <p:grpSp>
            <p:nvGrpSpPr>
              <p:cNvPr id="22" name="Google Shape;22;p2"/>
              <p:cNvGrpSpPr/>
              <p:nvPr/>
            </p:nvGrpSpPr>
            <p:grpSpPr>
              <a:xfrm rot="1413719">
                <a:off x="-360763" y="695549"/>
                <a:ext cx="1791287" cy="1689375"/>
                <a:chOff x="-2055400" y="3174000"/>
                <a:chExt cx="1520600" cy="1434200"/>
              </a:xfrm>
            </p:grpSpPr>
            <p:sp>
              <p:nvSpPr>
                <p:cNvPr id="23" name="Google Shape;23;p2"/>
                <p:cNvSpPr/>
                <p:nvPr/>
              </p:nvSpPr>
              <p:spPr>
                <a:xfrm>
                  <a:off x="-2007975" y="3215025"/>
                  <a:ext cx="1473175" cy="1393175"/>
                </a:xfrm>
                <a:custGeom>
                  <a:avLst/>
                  <a:gdLst/>
                  <a:ahLst/>
                  <a:cxnLst/>
                  <a:rect l="l" t="t" r="r" b="b"/>
                  <a:pathLst>
                    <a:path w="58927" h="55727" extrusionOk="0">
                      <a:moveTo>
                        <a:pt x="49062" y="0"/>
                      </a:moveTo>
                      <a:cubicBezTo>
                        <a:pt x="48551" y="0"/>
                        <a:pt x="48041" y="36"/>
                        <a:pt x="47542" y="108"/>
                      </a:cubicBezTo>
                      <a:cubicBezTo>
                        <a:pt x="43618" y="698"/>
                        <a:pt x="40182" y="3005"/>
                        <a:pt x="37054" y="5441"/>
                      </a:cubicBezTo>
                      <a:cubicBezTo>
                        <a:pt x="28669" y="11980"/>
                        <a:pt x="21566" y="19955"/>
                        <a:pt x="15489" y="28674"/>
                      </a:cubicBezTo>
                      <a:cubicBezTo>
                        <a:pt x="13386" y="31725"/>
                        <a:pt x="11591" y="33828"/>
                        <a:pt x="9309" y="36725"/>
                      </a:cubicBezTo>
                      <a:cubicBezTo>
                        <a:pt x="4366" y="43026"/>
                        <a:pt x="2390" y="53266"/>
                        <a:pt x="9" y="55718"/>
                      </a:cubicBezTo>
                      <a:lnTo>
                        <a:pt x="9" y="55718"/>
                      </a:lnTo>
                      <a:cubicBezTo>
                        <a:pt x="12574" y="42822"/>
                        <a:pt x="31237" y="29697"/>
                        <a:pt x="46849" y="20724"/>
                      </a:cubicBezTo>
                      <a:cubicBezTo>
                        <a:pt x="49901" y="18981"/>
                        <a:pt x="53055" y="17237"/>
                        <a:pt x="55363" y="14596"/>
                      </a:cubicBezTo>
                      <a:cubicBezTo>
                        <a:pt x="57645" y="11955"/>
                        <a:pt x="58927" y="8083"/>
                        <a:pt x="57542" y="4852"/>
                      </a:cubicBezTo>
                      <a:cubicBezTo>
                        <a:pt x="56177" y="1674"/>
                        <a:pt x="52567" y="0"/>
                        <a:pt x="49062" y="0"/>
                      </a:cubicBezTo>
                      <a:close/>
                      <a:moveTo>
                        <a:pt x="9" y="55718"/>
                      </a:moveTo>
                      <a:lnTo>
                        <a:pt x="9" y="55718"/>
                      </a:lnTo>
                      <a:cubicBezTo>
                        <a:pt x="6" y="55720"/>
                        <a:pt x="4" y="55723"/>
                        <a:pt x="1" y="55726"/>
                      </a:cubicBezTo>
                      <a:cubicBezTo>
                        <a:pt x="4" y="55723"/>
                        <a:pt x="6" y="55720"/>
                        <a:pt x="9" y="55718"/>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 name="Google Shape;24;p2"/>
                <p:cNvSpPr/>
                <p:nvPr/>
              </p:nvSpPr>
              <p:spPr>
                <a:xfrm>
                  <a:off x="-2055400" y="3174000"/>
                  <a:ext cx="1472525" cy="1393175"/>
                </a:xfrm>
                <a:custGeom>
                  <a:avLst/>
                  <a:gdLst/>
                  <a:ahLst/>
                  <a:cxnLst/>
                  <a:rect l="l" t="t" r="r" b="b"/>
                  <a:pathLst>
                    <a:path w="58901" h="55727" extrusionOk="0">
                      <a:moveTo>
                        <a:pt x="49036" y="0"/>
                      </a:moveTo>
                      <a:cubicBezTo>
                        <a:pt x="48525" y="0"/>
                        <a:pt x="48015" y="36"/>
                        <a:pt x="47516" y="108"/>
                      </a:cubicBezTo>
                      <a:cubicBezTo>
                        <a:pt x="43592" y="697"/>
                        <a:pt x="40156" y="3005"/>
                        <a:pt x="37028" y="5441"/>
                      </a:cubicBezTo>
                      <a:lnTo>
                        <a:pt x="37053" y="5441"/>
                      </a:lnTo>
                      <a:cubicBezTo>
                        <a:pt x="28643" y="11980"/>
                        <a:pt x="21540" y="19955"/>
                        <a:pt x="15488" y="28673"/>
                      </a:cubicBezTo>
                      <a:cubicBezTo>
                        <a:pt x="13386" y="31725"/>
                        <a:pt x="11565" y="33828"/>
                        <a:pt x="9283" y="36725"/>
                      </a:cubicBezTo>
                      <a:cubicBezTo>
                        <a:pt x="4334" y="43033"/>
                        <a:pt x="2359" y="53290"/>
                        <a:pt x="0" y="55726"/>
                      </a:cubicBezTo>
                      <a:cubicBezTo>
                        <a:pt x="12565" y="42828"/>
                        <a:pt x="31207" y="29699"/>
                        <a:pt x="46823" y="20724"/>
                      </a:cubicBezTo>
                      <a:cubicBezTo>
                        <a:pt x="49875" y="18981"/>
                        <a:pt x="53029" y="17237"/>
                        <a:pt x="55336" y="14596"/>
                      </a:cubicBezTo>
                      <a:cubicBezTo>
                        <a:pt x="57619" y="11955"/>
                        <a:pt x="58901" y="8083"/>
                        <a:pt x="57516" y="4852"/>
                      </a:cubicBezTo>
                      <a:cubicBezTo>
                        <a:pt x="56151" y="1674"/>
                        <a:pt x="52541" y="0"/>
                        <a:pt x="49036"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 name="Google Shape;25;p2"/>
                <p:cNvSpPr/>
                <p:nvPr/>
              </p:nvSpPr>
              <p:spPr>
                <a:xfrm>
                  <a:off x="-1083325" y="3219875"/>
                  <a:ext cx="461350" cy="203475"/>
                </a:xfrm>
                <a:custGeom>
                  <a:avLst/>
                  <a:gdLst/>
                  <a:ahLst/>
                  <a:cxnLst/>
                  <a:rect l="l" t="t" r="r" b="b"/>
                  <a:pathLst>
                    <a:path w="18454" h="8139" extrusionOk="0">
                      <a:moveTo>
                        <a:pt x="8731" y="282"/>
                      </a:moveTo>
                      <a:cubicBezTo>
                        <a:pt x="8661" y="282"/>
                        <a:pt x="8587" y="347"/>
                        <a:pt x="8607" y="427"/>
                      </a:cubicBezTo>
                      <a:cubicBezTo>
                        <a:pt x="8607" y="452"/>
                        <a:pt x="8633" y="452"/>
                        <a:pt x="8633" y="478"/>
                      </a:cubicBezTo>
                      <a:cubicBezTo>
                        <a:pt x="8669" y="496"/>
                        <a:pt x="8705" y="514"/>
                        <a:pt x="8741" y="514"/>
                      </a:cubicBezTo>
                      <a:cubicBezTo>
                        <a:pt x="8756" y="514"/>
                        <a:pt x="8771" y="511"/>
                        <a:pt x="8786" y="504"/>
                      </a:cubicBezTo>
                      <a:cubicBezTo>
                        <a:pt x="8889" y="452"/>
                        <a:pt x="8889" y="350"/>
                        <a:pt x="8786" y="298"/>
                      </a:cubicBezTo>
                      <a:cubicBezTo>
                        <a:pt x="8770" y="287"/>
                        <a:pt x="8750" y="282"/>
                        <a:pt x="8731" y="282"/>
                      </a:cubicBezTo>
                      <a:close/>
                      <a:moveTo>
                        <a:pt x="11359" y="1"/>
                      </a:moveTo>
                      <a:cubicBezTo>
                        <a:pt x="11294" y="1"/>
                        <a:pt x="11229" y="21"/>
                        <a:pt x="11171" y="68"/>
                      </a:cubicBezTo>
                      <a:cubicBezTo>
                        <a:pt x="11120" y="119"/>
                        <a:pt x="11094" y="145"/>
                        <a:pt x="11069" y="196"/>
                      </a:cubicBezTo>
                      <a:cubicBezTo>
                        <a:pt x="10992" y="375"/>
                        <a:pt x="11017" y="581"/>
                        <a:pt x="11145" y="709"/>
                      </a:cubicBezTo>
                      <a:cubicBezTo>
                        <a:pt x="11221" y="785"/>
                        <a:pt x="11314" y="819"/>
                        <a:pt x="11405" y="819"/>
                      </a:cubicBezTo>
                      <a:cubicBezTo>
                        <a:pt x="11590" y="819"/>
                        <a:pt x="11769" y="676"/>
                        <a:pt x="11787" y="452"/>
                      </a:cubicBezTo>
                      <a:cubicBezTo>
                        <a:pt x="11806" y="234"/>
                        <a:pt x="11581" y="1"/>
                        <a:pt x="11359" y="1"/>
                      </a:cubicBezTo>
                      <a:close/>
                      <a:moveTo>
                        <a:pt x="14759" y="611"/>
                      </a:moveTo>
                      <a:cubicBezTo>
                        <a:pt x="14635" y="611"/>
                        <a:pt x="14488" y="737"/>
                        <a:pt x="14530" y="863"/>
                      </a:cubicBezTo>
                      <a:cubicBezTo>
                        <a:pt x="14530" y="888"/>
                        <a:pt x="14556" y="914"/>
                        <a:pt x="14556" y="940"/>
                      </a:cubicBezTo>
                      <a:cubicBezTo>
                        <a:pt x="14606" y="989"/>
                        <a:pt x="14666" y="1017"/>
                        <a:pt x="14730" y="1017"/>
                      </a:cubicBezTo>
                      <a:cubicBezTo>
                        <a:pt x="14765" y="1017"/>
                        <a:pt x="14802" y="1009"/>
                        <a:pt x="14838" y="991"/>
                      </a:cubicBezTo>
                      <a:cubicBezTo>
                        <a:pt x="14992" y="914"/>
                        <a:pt x="14992" y="709"/>
                        <a:pt x="14838" y="632"/>
                      </a:cubicBezTo>
                      <a:cubicBezTo>
                        <a:pt x="14814" y="618"/>
                        <a:pt x="14787" y="611"/>
                        <a:pt x="14759" y="611"/>
                      </a:cubicBezTo>
                      <a:close/>
                      <a:moveTo>
                        <a:pt x="7128" y="1616"/>
                      </a:moveTo>
                      <a:cubicBezTo>
                        <a:pt x="7063" y="1616"/>
                        <a:pt x="6998" y="1637"/>
                        <a:pt x="6940" y="1683"/>
                      </a:cubicBezTo>
                      <a:cubicBezTo>
                        <a:pt x="6889" y="1709"/>
                        <a:pt x="6863" y="1760"/>
                        <a:pt x="6838" y="1811"/>
                      </a:cubicBezTo>
                      <a:cubicBezTo>
                        <a:pt x="6761" y="1965"/>
                        <a:pt x="6786" y="2170"/>
                        <a:pt x="6914" y="2324"/>
                      </a:cubicBezTo>
                      <a:cubicBezTo>
                        <a:pt x="6987" y="2389"/>
                        <a:pt x="7075" y="2418"/>
                        <a:pt x="7161" y="2418"/>
                      </a:cubicBezTo>
                      <a:cubicBezTo>
                        <a:pt x="7351" y="2418"/>
                        <a:pt x="7538" y="2279"/>
                        <a:pt x="7556" y="2068"/>
                      </a:cubicBezTo>
                      <a:cubicBezTo>
                        <a:pt x="7575" y="1850"/>
                        <a:pt x="7350" y="1616"/>
                        <a:pt x="7128" y="1616"/>
                      </a:cubicBezTo>
                      <a:close/>
                      <a:moveTo>
                        <a:pt x="4071" y="2071"/>
                      </a:moveTo>
                      <a:cubicBezTo>
                        <a:pt x="3935" y="2071"/>
                        <a:pt x="3797" y="2181"/>
                        <a:pt x="3837" y="2324"/>
                      </a:cubicBezTo>
                      <a:cubicBezTo>
                        <a:pt x="3863" y="2350"/>
                        <a:pt x="3863" y="2376"/>
                        <a:pt x="3889" y="2401"/>
                      </a:cubicBezTo>
                      <a:cubicBezTo>
                        <a:pt x="3938" y="2451"/>
                        <a:pt x="3999" y="2479"/>
                        <a:pt x="4063" y="2479"/>
                      </a:cubicBezTo>
                      <a:cubicBezTo>
                        <a:pt x="4098" y="2479"/>
                        <a:pt x="4134" y="2471"/>
                        <a:pt x="4171" y="2452"/>
                      </a:cubicBezTo>
                      <a:cubicBezTo>
                        <a:pt x="4325" y="2376"/>
                        <a:pt x="4325" y="2170"/>
                        <a:pt x="4171" y="2093"/>
                      </a:cubicBezTo>
                      <a:cubicBezTo>
                        <a:pt x="4140" y="2078"/>
                        <a:pt x="4105" y="2071"/>
                        <a:pt x="4071" y="2071"/>
                      </a:cubicBezTo>
                      <a:close/>
                      <a:moveTo>
                        <a:pt x="13880" y="2168"/>
                      </a:moveTo>
                      <a:cubicBezTo>
                        <a:pt x="13496" y="2168"/>
                        <a:pt x="13071" y="2519"/>
                        <a:pt x="13197" y="2940"/>
                      </a:cubicBezTo>
                      <a:lnTo>
                        <a:pt x="13171" y="2914"/>
                      </a:lnTo>
                      <a:lnTo>
                        <a:pt x="13171" y="2914"/>
                      </a:lnTo>
                      <a:cubicBezTo>
                        <a:pt x="13197" y="3017"/>
                        <a:pt x="13248" y="3068"/>
                        <a:pt x="13299" y="3145"/>
                      </a:cubicBezTo>
                      <a:cubicBezTo>
                        <a:pt x="13438" y="3300"/>
                        <a:pt x="13634" y="3386"/>
                        <a:pt x="13834" y="3386"/>
                      </a:cubicBezTo>
                      <a:cubicBezTo>
                        <a:pt x="13931" y="3386"/>
                        <a:pt x="14028" y="3366"/>
                        <a:pt x="14120" y="3324"/>
                      </a:cubicBezTo>
                      <a:cubicBezTo>
                        <a:pt x="14582" y="3119"/>
                        <a:pt x="14582" y="2452"/>
                        <a:pt x="14120" y="2222"/>
                      </a:cubicBezTo>
                      <a:cubicBezTo>
                        <a:pt x="14046" y="2185"/>
                        <a:pt x="13964" y="2168"/>
                        <a:pt x="13880" y="2168"/>
                      </a:cubicBezTo>
                      <a:close/>
                      <a:moveTo>
                        <a:pt x="11052" y="2873"/>
                      </a:moveTo>
                      <a:cubicBezTo>
                        <a:pt x="10986" y="2873"/>
                        <a:pt x="10922" y="2893"/>
                        <a:pt x="10863" y="2940"/>
                      </a:cubicBezTo>
                      <a:cubicBezTo>
                        <a:pt x="10812" y="2965"/>
                        <a:pt x="10786" y="3017"/>
                        <a:pt x="10761" y="3068"/>
                      </a:cubicBezTo>
                      <a:cubicBezTo>
                        <a:pt x="10658" y="3222"/>
                        <a:pt x="10710" y="3427"/>
                        <a:pt x="10838" y="3581"/>
                      </a:cubicBezTo>
                      <a:cubicBezTo>
                        <a:pt x="10910" y="3645"/>
                        <a:pt x="10998" y="3674"/>
                        <a:pt x="11085" y="3674"/>
                      </a:cubicBezTo>
                      <a:cubicBezTo>
                        <a:pt x="11275" y="3674"/>
                        <a:pt x="11461" y="3535"/>
                        <a:pt x="11479" y="3324"/>
                      </a:cubicBezTo>
                      <a:cubicBezTo>
                        <a:pt x="11499" y="3106"/>
                        <a:pt x="11273" y="2873"/>
                        <a:pt x="11052" y="2873"/>
                      </a:cubicBezTo>
                      <a:close/>
                      <a:moveTo>
                        <a:pt x="16379" y="3486"/>
                      </a:moveTo>
                      <a:cubicBezTo>
                        <a:pt x="16118" y="3486"/>
                        <a:pt x="15832" y="3726"/>
                        <a:pt x="15915" y="4017"/>
                      </a:cubicBezTo>
                      <a:cubicBezTo>
                        <a:pt x="15915" y="4068"/>
                        <a:pt x="15941" y="4119"/>
                        <a:pt x="15992" y="4170"/>
                      </a:cubicBezTo>
                      <a:cubicBezTo>
                        <a:pt x="16098" y="4277"/>
                        <a:pt x="16241" y="4334"/>
                        <a:pt x="16378" y="4334"/>
                      </a:cubicBezTo>
                      <a:cubicBezTo>
                        <a:pt x="16440" y="4334"/>
                        <a:pt x="16500" y="4323"/>
                        <a:pt x="16556" y="4299"/>
                      </a:cubicBezTo>
                      <a:cubicBezTo>
                        <a:pt x="16889" y="4145"/>
                        <a:pt x="16889" y="3683"/>
                        <a:pt x="16556" y="3529"/>
                      </a:cubicBezTo>
                      <a:cubicBezTo>
                        <a:pt x="16502" y="3500"/>
                        <a:pt x="16441" y="3486"/>
                        <a:pt x="16379" y="3486"/>
                      </a:cubicBezTo>
                      <a:close/>
                      <a:moveTo>
                        <a:pt x="4904" y="3922"/>
                      </a:moveTo>
                      <a:cubicBezTo>
                        <a:pt x="4663" y="3922"/>
                        <a:pt x="4396" y="4153"/>
                        <a:pt x="4478" y="4401"/>
                      </a:cubicBezTo>
                      <a:cubicBezTo>
                        <a:pt x="4478" y="4453"/>
                        <a:pt x="4504" y="4504"/>
                        <a:pt x="4555" y="4529"/>
                      </a:cubicBezTo>
                      <a:cubicBezTo>
                        <a:pt x="4644" y="4636"/>
                        <a:pt x="4769" y="4693"/>
                        <a:pt x="4897" y="4693"/>
                      </a:cubicBezTo>
                      <a:cubicBezTo>
                        <a:pt x="4955" y="4693"/>
                        <a:pt x="5013" y="4681"/>
                        <a:pt x="5068" y="4658"/>
                      </a:cubicBezTo>
                      <a:cubicBezTo>
                        <a:pt x="5376" y="4529"/>
                        <a:pt x="5376" y="4094"/>
                        <a:pt x="5068" y="3965"/>
                      </a:cubicBezTo>
                      <a:cubicBezTo>
                        <a:pt x="5018" y="3935"/>
                        <a:pt x="4962" y="3922"/>
                        <a:pt x="4904" y="3922"/>
                      </a:cubicBezTo>
                      <a:close/>
                      <a:moveTo>
                        <a:pt x="9543" y="4424"/>
                      </a:moveTo>
                      <a:cubicBezTo>
                        <a:pt x="9154" y="4424"/>
                        <a:pt x="8716" y="4772"/>
                        <a:pt x="8863" y="5171"/>
                      </a:cubicBezTo>
                      <a:lnTo>
                        <a:pt x="8838" y="5171"/>
                      </a:lnTo>
                      <a:cubicBezTo>
                        <a:pt x="8863" y="5247"/>
                        <a:pt x="8915" y="5324"/>
                        <a:pt x="8966" y="5376"/>
                      </a:cubicBezTo>
                      <a:cubicBezTo>
                        <a:pt x="9111" y="5539"/>
                        <a:pt x="9321" y="5625"/>
                        <a:pt x="9531" y="5625"/>
                      </a:cubicBezTo>
                      <a:cubicBezTo>
                        <a:pt x="9617" y="5625"/>
                        <a:pt x="9704" y="5611"/>
                        <a:pt x="9786" y="5581"/>
                      </a:cubicBezTo>
                      <a:cubicBezTo>
                        <a:pt x="10248" y="5350"/>
                        <a:pt x="10248" y="4709"/>
                        <a:pt x="9786" y="4478"/>
                      </a:cubicBezTo>
                      <a:cubicBezTo>
                        <a:pt x="9712" y="4441"/>
                        <a:pt x="9629" y="4424"/>
                        <a:pt x="9543" y="4424"/>
                      </a:cubicBezTo>
                      <a:close/>
                      <a:moveTo>
                        <a:pt x="803" y="4566"/>
                      </a:moveTo>
                      <a:cubicBezTo>
                        <a:pt x="420" y="4566"/>
                        <a:pt x="1" y="4912"/>
                        <a:pt x="145" y="5324"/>
                      </a:cubicBezTo>
                      <a:lnTo>
                        <a:pt x="119" y="5324"/>
                      </a:lnTo>
                      <a:cubicBezTo>
                        <a:pt x="145" y="5401"/>
                        <a:pt x="196" y="5478"/>
                        <a:pt x="247" y="5530"/>
                      </a:cubicBezTo>
                      <a:cubicBezTo>
                        <a:pt x="393" y="5693"/>
                        <a:pt x="602" y="5779"/>
                        <a:pt x="812" y="5779"/>
                      </a:cubicBezTo>
                      <a:cubicBezTo>
                        <a:pt x="899" y="5779"/>
                        <a:pt x="986" y="5765"/>
                        <a:pt x="1068" y="5735"/>
                      </a:cubicBezTo>
                      <a:cubicBezTo>
                        <a:pt x="1530" y="5504"/>
                        <a:pt x="1530" y="4837"/>
                        <a:pt x="1068" y="4632"/>
                      </a:cubicBezTo>
                      <a:cubicBezTo>
                        <a:pt x="988" y="4587"/>
                        <a:pt x="896" y="4566"/>
                        <a:pt x="803" y="4566"/>
                      </a:cubicBezTo>
                      <a:close/>
                      <a:moveTo>
                        <a:pt x="15597" y="5507"/>
                      </a:moveTo>
                      <a:cubicBezTo>
                        <a:pt x="15474" y="5507"/>
                        <a:pt x="15336" y="5617"/>
                        <a:pt x="15376" y="5760"/>
                      </a:cubicBezTo>
                      <a:cubicBezTo>
                        <a:pt x="15376" y="5786"/>
                        <a:pt x="15402" y="5812"/>
                        <a:pt x="15428" y="5837"/>
                      </a:cubicBezTo>
                      <a:cubicBezTo>
                        <a:pt x="15461" y="5887"/>
                        <a:pt x="15515" y="5915"/>
                        <a:pt x="15577" y="5915"/>
                      </a:cubicBezTo>
                      <a:cubicBezTo>
                        <a:pt x="15612" y="5915"/>
                        <a:pt x="15648" y="5907"/>
                        <a:pt x="15684" y="5889"/>
                      </a:cubicBezTo>
                      <a:cubicBezTo>
                        <a:pt x="15838" y="5812"/>
                        <a:pt x="15838" y="5606"/>
                        <a:pt x="15684" y="5530"/>
                      </a:cubicBezTo>
                      <a:cubicBezTo>
                        <a:pt x="15658" y="5514"/>
                        <a:pt x="15628" y="5507"/>
                        <a:pt x="15597" y="5507"/>
                      </a:cubicBezTo>
                      <a:close/>
                      <a:moveTo>
                        <a:pt x="6804" y="5935"/>
                      </a:moveTo>
                      <a:cubicBezTo>
                        <a:pt x="6729" y="5935"/>
                        <a:pt x="6636" y="6001"/>
                        <a:pt x="6658" y="6068"/>
                      </a:cubicBezTo>
                      <a:cubicBezTo>
                        <a:pt x="6658" y="6094"/>
                        <a:pt x="6684" y="6094"/>
                        <a:pt x="6684" y="6119"/>
                      </a:cubicBezTo>
                      <a:cubicBezTo>
                        <a:pt x="6702" y="6137"/>
                        <a:pt x="6746" y="6156"/>
                        <a:pt x="6788" y="6156"/>
                      </a:cubicBezTo>
                      <a:cubicBezTo>
                        <a:pt x="6805" y="6156"/>
                        <a:pt x="6823" y="6152"/>
                        <a:pt x="6838" y="6145"/>
                      </a:cubicBezTo>
                      <a:cubicBezTo>
                        <a:pt x="6914" y="6119"/>
                        <a:pt x="6914" y="5991"/>
                        <a:pt x="6838" y="5940"/>
                      </a:cubicBezTo>
                      <a:cubicBezTo>
                        <a:pt x="6827" y="5936"/>
                        <a:pt x="6816" y="5935"/>
                        <a:pt x="6804" y="5935"/>
                      </a:cubicBezTo>
                      <a:close/>
                      <a:moveTo>
                        <a:pt x="17748" y="6091"/>
                      </a:moveTo>
                      <a:cubicBezTo>
                        <a:pt x="17360" y="6091"/>
                        <a:pt x="16922" y="6438"/>
                        <a:pt x="17069" y="6837"/>
                      </a:cubicBezTo>
                      <a:lnTo>
                        <a:pt x="17043" y="6837"/>
                      </a:lnTo>
                      <a:cubicBezTo>
                        <a:pt x="17069" y="6914"/>
                        <a:pt x="17120" y="6991"/>
                        <a:pt x="17171" y="7068"/>
                      </a:cubicBezTo>
                      <a:cubicBezTo>
                        <a:pt x="17310" y="7224"/>
                        <a:pt x="17506" y="7309"/>
                        <a:pt x="17706" y="7309"/>
                      </a:cubicBezTo>
                      <a:cubicBezTo>
                        <a:pt x="17803" y="7309"/>
                        <a:pt x="17900" y="7289"/>
                        <a:pt x="17992" y="7248"/>
                      </a:cubicBezTo>
                      <a:cubicBezTo>
                        <a:pt x="18454" y="7042"/>
                        <a:pt x="18454" y="6376"/>
                        <a:pt x="17992" y="6145"/>
                      </a:cubicBezTo>
                      <a:cubicBezTo>
                        <a:pt x="17918" y="6108"/>
                        <a:pt x="17834" y="6091"/>
                        <a:pt x="17748" y="6091"/>
                      </a:cubicBezTo>
                      <a:close/>
                      <a:moveTo>
                        <a:pt x="8075" y="7152"/>
                      </a:moveTo>
                      <a:cubicBezTo>
                        <a:pt x="8008" y="7152"/>
                        <a:pt x="7944" y="7173"/>
                        <a:pt x="7889" y="7222"/>
                      </a:cubicBezTo>
                      <a:lnTo>
                        <a:pt x="7863" y="7222"/>
                      </a:lnTo>
                      <a:cubicBezTo>
                        <a:pt x="7838" y="7248"/>
                        <a:pt x="7812" y="7273"/>
                        <a:pt x="7786" y="7324"/>
                      </a:cubicBezTo>
                      <a:cubicBezTo>
                        <a:pt x="7684" y="7504"/>
                        <a:pt x="7709" y="7709"/>
                        <a:pt x="7838" y="7837"/>
                      </a:cubicBezTo>
                      <a:cubicBezTo>
                        <a:pt x="7923" y="7914"/>
                        <a:pt x="8023" y="7948"/>
                        <a:pt x="8118" y="7948"/>
                      </a:cubicBezTo>
                      <a:cubicBezTo>
                        <a:pt x="8308" y="7948"/>
                        <a:pt x="8479" y="7812"/>
                        <a:pt x="8479" y="7607"/>
                      </a:cubicBezTo>
                      <a:cubicBezTo>
                        <a:pt x="8518" y="7372"/>
                        <a:pt x="8288" y="7152"/>
                        <a:pt x="8075" y="7152"/>
                      </a:cubicBezTo>
                      <a:close/>
                      <a:moveTo>
                        <a:pt x="4203" y="6925"/>
                      </a:moveTo>
                      <a:cubicBezTo>
                        <a:pt x="3813" y="6925"/>
                        <a:pt x="3406" y="7271"/>
                        <a:pt x="3530" y="7683"/>
                      </a:cubicBezTo>
                      <a:cubicBezTo>
                        <a:pt x="3555" y="7760"/>
                        <a:pt x="3607" y="7837"/>
                        <a:pt x="3658" y="7889"/>
                      </a:cubicBezTo>
                      <a:cubicBezTo>
                        <a:pt x="3803" y="8052"/>
                        <a:pt x="4013" y="8138"/>
                        <a:pt x="4223" y="8138"/>
                      </a:cubicBezTo>
                      <a:cubicBezTo>
                        <a:pt x="4309" y="8138"/>
                        <a:pt x="4396" y="8124"/>
                        <a:pt x="4478" y="8094"/>
                      </a:cubicBezTo>
                      <a:cubicBezTo>
                        <a:pt x="4940" y="7863"/>
                        <a:pt x="4940" y="7196"/>
                        <a:pt x="4478" y="6991"/>
                      </a:cubicBezTo>
                      <a:cubicBezTo>
                        <a:pt x="4393" y="6946"/>
                        <a:pt x="4299" y="6925"/>
                        <a:pt x="4203" y="6925"/>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26" name="Google Shape;26;p2"/>
              <p:cNvSpPr/>
              <p:nvPr/>
            </p:nvSpPr>
            <p:spPr>
              <a:xfrm rot="1413719">
                <a:off x="-379186" y="861403"/>
                <a:ext cx="1464476" cy="1377667"/>
              </a:xfrm>
              <a:custGeom>
                <a:avLst/>
                <a:gdLst/>
                <a:ahLst/>
                <a:cxnLst/>
                <a:rect l="l" t="t" r="r" b="b"/>
                <a:pathLst>
                  <a:path w="49727" h="46783" extrusionOk="0">
                    <a:moveTo>
                      <a:pt x="49209" y="0"/>
                    </a:moveTo>
                    <a:cubicBezTo>
                      <a:pt x="49160" y="0"/>
                      <a:pt x="49108" y="11"/>
                      <a:pt x="49055" y="36"/>
                    </a:cubicBezTo>
                    <a:cubicBezTo>
                      <a:pt x="34592" y="8729"/>
                      <a:pt x="14361" y="23807"/>
                      <a:pt x="180" y="46218"/>
                    </a:cubicBezTo>
                    <a:cubicBezTo>
                      <a:pt x="1" y="46449"/>
                      <a:pt x="206" y="46782"/>
                      <a:pt x="488" y="46782"/>
                    </a:cubicBezTo>
                    <a:cubicBezTo>
                      <a:pt x="616" y="46782"/>
                      <a:pt x="744" y="46705"/>
                      <a:pt x="796" y="46603"/>
                    </a:cubicBezTo>
                    <a:cubicBezTo>
                      <a:pt x="14899" y="24320"/>
                      <a:pt x="35028" y="9319"/>
                      <a:pt x="49439" y="677"/>
                    </a:cubicBezTo>
                    <a:cubicBezTo>
                      <a:pt x="49727" y="434"/>
                      <a:pt x="49519" y="0"/>
                      <a:pt x="4920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27" name="Google Shape;27;p2"/>
          <p:cNvGrpSpPr/>
          <p:nvPr/>
        </p:nvGrpSpPr>
        <p:grpSpPr>
          <a:xfrm rot="-9899952" flipH="1">
            <a:off x="3428649" y="-2024995"/>
            <a:ext cx="4596288" cy="3709371"/>
            <a:chOff x="-729163" y="3851975"/>
            <a:chExt cx="2464103" cy="1988620"/>
          </a:xfrm>
        </p:grpSpPr>
        <p:sp>
          <p:nvSpPr>
            <p:cNvPr id="28" name="Google Shape;28;p2"/>
            <p:cNvSpPr/>
            <p:nvPr/>
          </p:nvSpPr>
          <p:spPr>
            <a:xfrm rot="363082">
              <a:off x="-642946" y="3967874"/>
              <a:ext cx="2291669" cy="1756822"/>
            </a:xfrm>
            <a:custGeom>
              <a:avLst/>
              <a:gdLst/>
              <a:ahLst/>
              <a:cxnLst/>
              <a:rect l="l" t="t" r="r" b="b"/>
              <a:pathLst>
                <a:path w="73153" h="56080" extrusionOk="0">
                  <a:moveTo>
                    <a:pt x="12829" y="0"/>
                  </a:moveTo>
                  <a:cubicBezTo>
                    <a:pt x="12663" y="0"/>
                    <a:pt x="12517" y="100"/>
                    <a:pt x="12443" y="272"/>
                  </a:cubicBezTo>
                  <a:lnTo>
                    <a:pt x="101" y="32729"/>
                  </a:lnTo>
                  <a:cubicBezTo>
                    <a:pt x="1" y="32929"/>
                    <a:pt x="134" y="33196"/>
                    <a:pt x="334" y="33262"/>
                  </a:cubicBezTo>
                  <a:lnTo>
                    <a:pt x="60143" y="56045"/>
                  </a:lnTo>
                  <a:cubicBezTo>
                    <a:pt x="60198" y="56069"/>
                    <a:pt x="60253" y="56079"/>
                    <a:pt x="60306" y="56079"/>
                  </a:cubicBezTo>
                  <a:cubicBezTo>
                    <a:pt x="60479" y="56079"/>
                    <a:pt x="60634" y="55965"/>
                    <a:pt x="60711" y="55812"/>
                  </a:cubicBezTo>
                  <a:lnTo>
                    <a:pt x="73053" y="23355"/>
                  </a:lnTo>
                  <a:cubicBezTo>
                    <a:pt x="73153" y="23155"/>
                    <a:pt x="73053" y="22888"/>
                    <a:pt x="72819" y="22822"/>
                  </a:cubicBezTo>
                  <a:lnTo>
                    <a:pt x="13010" y="39"/>
                  </a:lnTo>
                  <a:cubicBezTo>
                    <a:pt x="12949" y="13"/>
                    <a:pt x="12888" y="0"/>
                    <a:pt x="1282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 name="Google Shape;29;p2"/>
            <p:cNvSpPr/>
            <p:nvPr/>
          </p:nvSpPr>
          <p:spPr>
            <a:xfrm rot="363082">
              <a:off x="792956" y="4622556"/>
              <a:ext cx="778540" cy="1132818"/>
            </a:xfrm>
            <a:custGeom>
              <a:avLst/>
              <a:gdLst/>
              <a:ahLst/>
              <a:cxnLst/>
              <a:rect l="l" t="t" r="r" b="b"/>
              <a:pathLst>
                <a:path w="24852" h="36161" extrusionOk="0">
                  <a:moveTo>
                    <a:pt x="11909" y="1"/>
                  </a:moveTo>
                  <a:lnTo>
                    <a:pt x="0" y="31223"/>
                  </a:lnTo>
                  <a:lnTo>
                    <a:pt x="12943" y="36160"/>
                  </a:lnTo>
                  <a:lnTo>
                    <a:pt x="24851" y="4904"/>
                  </a:lnTo>
                  <a:lnTo>
                    <a:pt x="11909"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 name="Google Shape;30;p2"/>
            <p:cNvSpPr/>
            <p:nvPr/>
          </p:nvSpPr>
          <p:spPr>
            <a:xfrm rot="363082">
              <a:off x="289098" y="4363311"/>
              <a:ext cx="1166244" cy="1323976"/>
            </a:xfrm>
            <a:custGeom>
              <a:avLst/>
              <a:gdLst/>
              <a:ahLst/>
              <a:cxnLst/>
              <a:rect l="l" t="t" r="r" b="b"/>
              <a:pathLst>
                <a:path w="37228" h="42263" extrusionOk="0">
                  <a:moveTo>
                    <a:pt x="13388" y="0"/>
                  </a:moveTo>
                  <a:cubicBezTo>
                    <a:pt x="12947" y="0"/>
                    <a:pt x="12544" y="279"/>
                    <a:pt x="12376" y="699"/>
                  </a:cubicBezTo>
                  <a:lnTo>
                    <a:pt x="6272" y="16711"/>
                  </a:lnTo>
                  <a:lnTo>
                    <a:pt x="201" y="32722"/>
                  </a:lnTo>
                  <a:cubicBezTo>
                    <a:pt x="1" y="33189"/>
                    <a:pt x="201" y="33756"/>
                    <a:pt x="668" y="34023"/>
                  </a:cubicBezTo>
                  <a:cubicBezTo>
                    <a:pt x="4271" y="35924"/>
                    <a:pt x="7973" y="37659"/>
                    <a:pt x="11743" y="39160"/>
                  </a:cubicBezTo>
                  <a:cubicBezTo>
                    <a:pt x="17146" y="41262"/>
                    <a:pt x="24952" y="42262"/>
                    <a:pt x="24952" y="42262"/>
                  </a:cubicBezTo>
                  <a:lnTo>
                    <a:pt x="31090" y="26151"/>
                  </a:lnTo>
                  <a:lnTo>
                    <a:pt x="37227" y="10039"/>
                  </a:lnTo>
                  <a:cubicBezTo>
                    <a:pt x="37227" y="10039"/>
                    <a:pt x="30756" y="5636"/>
                    <a:pt x="25319" y="3568"/>
                  </a:cubicBezTo>
                  <a:cubicBezTo>
                    <a:pt x="21483" y="2167"/>
                    <a:pt x="17580" y="999"/>
                    <a:pt x="13644" y="32"/>
                  </a:cubicBezTo>
                  <a:cubicBezTo>
                    <a:pt x="13558" y="11"/>
                    <a:pt x="13472" y="0"/>
                    <a:pt x="13388" y="0"/>
                  </a:cubicBezTo>
                  <a:close/>
                </a:path>
              </a:pathLst>
            </a:custGeom>
            <a:solidFill>
              <a:schemeClr val="l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 name="Google Shape;31;p2"/>
            <p:cNvSpPr/>
            <p:nvPr/>
          </p:nvSpPr>
          <p:spPr>
            <a:xfrm rot="363082">
              <a:off x="1066041" y="4735131"/>
              <a:ext cx="399201" cy="988588"/>
            </a:xfrm>
            <a:custGeom>
              <a:avLst/>
              <a:gdLst/>
              <a:ahLst/>
              <a:cxnLst/>
              <a:rect l="l" t="t" r="r" b="b"/>
              <a:pathLst>
                <a:path w="12743" h="31557" extrusionOk="0">
                  <a:moveTo>
                    <a:pt x="11909" y="1"/>
                  </a:moveTo>
                  <a:lnTo>
                    <a:pt x="0" y="31257"/>
                  </a:lnTo>
                  <a:lnTo>
                    <a:pt x="834" y="31557"/>
                  </a:lnTo>
                  <a:lnTo>
                    <a:pt x="12743" y="334"/>
                  </a:lnTo>
                  <a:lnTo>
                    <a:pt x="11909"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 name="Google Shape;32;p2"/>
            <p:cNvSpPr/>
            <p:nvPr/>
          </p:nvSpPr>
          <p:spPr>
            <a:xfrm rot="363082">
              <a:off x="1086646" y="4743259"/>
              <a:ext cx="390836" cy="979190"/>
            </a:xfrm>
            <a:custGeom>
              <a:avLst/>
              <a:gdLst/>
              <a:ahLst/>
              <a:cxnLst/>
              <a:rect l="l" t="t" r="r" b="b"/>
              <a:pathLst>
                <a:path w="12476" h="31257" extrusionOk="0">
                  <a:moveTo>
                    <a:pt x="12042" y="1"/>
                  </a:moveTo>
                  <a:lnTo>
                    <a:pt x="0" y="31090"/>
                  </a:lnTo>
                  <a:lnTo>
                    <a:pt x="434" y="31256"/>
                  </a:lnTo>
                  <a:lnTo>
                    <a:pt x="12476" y="167"/>
                  </a:lnTo>
                  <a:lnTo>
                    <a:pt x="12042"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 name="Google Shape;33;p2"/>
            <p:cNvSpPr/>
            <p:nvPr/>
          </p:nvSpPr>
          <p:spPr>
            <a:xfrm rot="363082">
              <a:off x="-564252" y="3933299"/>
              <a:ext cx="778540" cy="1133852"/>
            </a:xfrm>
            <a:custGeom>
              <a:avLst/>
              <a:gdLst/>
              <a:ahLst/>
              <a:cxnLst/>
              <a:rect l="l" t="t" r="r" b="b"/>
              <a:pathLst>
                <a:path w="24852" h="36194" extrusionOk="0">
                  <a:moveTo>
                    <a:pt x="11909" y="1"/>
                  </a:moveTo>
                  <a:lnTo>
                    <a:pt x="0" y="31256"/>
                  </a:lnTo>
                  <a:lnTo>
                    <a:pt x="12943" y="36193"/>
                  </a:lnTo>
                  <a:lnTo>
                    <a:pt x="24851" y="4937"/>
                  </a:lnTo>
                  <a:lnTo>
                    <a:pt x="11909"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 name="Google Shape;34;p2"/>
            <p:cNvSpPr/>
            <p:nvPr/>
          </p:nvSpPr>
          <p:spPr>
            <a:xfrm rot="363082">
              <a:off x="-449612" y="4006479"/>
              <a:ext cx="1166244" cy="1323004"/>
            </a:xfrm>
            <a:custGeom>
              <a:avLst/>
              <a:gdLst/>
              <a:ahLst/>
              <a:cxnLst/>
              <a:rect l="l" t="t" r="r" b="b"/>
              <a:pathLst>
                <a:path w="37228" h="42232" extrusionOk="0">
                  <a:moveTo>
                    <a:pt x="12243" y="0"/>
                  </a:moveTo>
                  <a:lnTo>
                    <a:pt x="6105" y="16112"/>
                  </a:lnTo>
                  <a:lnTo>
                    <a:pt x="1" y="32190"/>
                  </a:lnTo>
                  <a:cubicBezTo>
                    <a:pt x="1" y="32190"/>
                    <a:pt x="6506" y="36593"/>
                    <a:pt x="11909" y="38694"/>
                  </a:cubicBezTo>
                  <a:cubicBezTo>
                    <a:pt x="15745" y="40062"/>
                    <a:pt x="19648" y="41230"/>
                    <a:pt x="23584" y="42197"/>
                  </a:cubicBezTo>
                  <a:cubicBezTo>
                    <a:pt x="23677" y="42220"/>
                    <a:pt x="23769" y="42231"/>
                    <a:pt x="23859" y="42231"/>
                  </a:cubicBezTo>
                  <a:cubicBezTo>
                    <a:pt x="24293" y="42231"/>
                    <a:pt x="24686" y="41977"/>
                    <a:pt x="24852" y="41563"/>
                  </a:cubicBezTo>
                  <a:lnTo>
                    <a:pt x="30923" y="25552"/>
                  </a:lnTo>
                  <a:lnTo>
                    <a:pt x="37027" y="9540"/>
                  </a:lnTo>
                  <a:cubicBezTo>
                    <a:pt x="37227" y="9040"/>
                    <a:pt x="37027" y="8473"/>
                    <a:pt x="36560" y="8239"/>
                  </a:cubicBezTo>
                  <a:cubicBezTo>
                    <a:pt x="32958" y="6305"/>
                    <a:pt x="29255" y="4603"/>
                    <a:pt x="25486" y="3069"/>
                  </a:cubicBezTo>
                  <a:cubicBezTo>
                    <a:pt x="20049" y="1001"/>
                    <a:pt x="12243" y="0"/>
                    <a:pt x="12243" y="0"/>
                  </a:cubicBezTo>
                  <a:close/>
                </a:path>
              </a:pathLst>
            </a:custGeom>
            <a:solidFill>
              <a:schemeClr val="l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5" name="Google Shape;35;p2"/>
            <p:cNvSpPr/>
            <p:nvPr/>
          </p:nvSpPr>
          <p:spPr>
            <a:xfrm rot="363082">
              <a:off x="-458078" y="3966041"/>
              <a:ext cx="400266" cy="988588"/>
            </a:xfrm>
            <a:custGeom>
              <a:avLst/>
              <a:gdLst/>
              <a:ahLst/>
              <a:cxnLst/>
              <a:rect l="l" t="t" r="r" b="b"/>
              <a:pathLst>
                <a:path w="12777" h="31557" extrusionOk="0">
                  <a:moveTo>
                    <a:pt x="11909" y="0"/>
                  </a:moveTo>
                  <a:lnTo>
                    <a:pt x="1" y="31223"/>
                  </a:lnTo>
                  <a:lnTo>
                    <a:pt x="868" y="31556"/>
                  </a:lnTo>
                  <a:lnTo>
                    <a:pt x="12777" y="300"/>
                  </a:lnTo>
                  <a:lnTo>
                    <a:pt x="1190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6" name="Google Shape;36;p2"/>
            <p:cNvSpPr/>
            <p:nvPr/>
          </p:nvSpPr>
          <p:spPr>
            <a:xfrm rot="363082">
              <a:off x="-486520" y="3948733"/>
              <a:ext cx="386701" cy="983356"/>
            </a:xfrm>
            <a:custGeom>
              <a:avLst/>
              <a:gdLst/>
              <a:ahLst/>
              <a:cxnLst/>
              <a:rect l="l" t="t" r="r" b="b"/>
              <a:pathLst>
                <a:path w="12344" h="31390" extrusionOk="0">
                  <a:moveTo>
                    <a:pt x="11909" y="0"/>
                  </a:moveTo>
                  <a:lnTo>
                    <a:pt x="1" y="31223"/>
                  </a:lnTo>
                  <a:lnTo>
                    <a:pt x="435" y="31389"/>
                  </a:lnTo>
                  <a:lnTo>
                    <a:pt x="12343" y="167"/>
                  </a:lnTo>
                  <a:lnTo>
                    <a:pt x="1190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7" name="Google Shape;37;p2"/>
            <p:cNvSpPr/>
            <p:nvPr/>
          </p:nvSpPr>
          <p:spPr>
            <a:xfrm rot="363082">
              <a:off x="-536791" y="3924334"/>
              <a:ext cx="403367" cy="990687"/>
            </a:xfrm>
            <a:custGeom>
              <a:avLst/>
              <a:gdLst/>
              <a:ahLst/>
              <a:cxnLst/>
              <a:rect l="l" t="t" r="r" b="b"/>
              <a:pathLst>
                <a:path w="12876" h="31624" extrusionOk="0">
                  <a:moveTo>
                    <a:pt x="11909" y="0"/>
                  </a:moveTo>
                  <a:lnTo>
                    <a:pt x="0" y="31223"/>
                  </a:lnTo>
                  <a:lnTo>
                    <a:pt x="967" y="31623"/>
                  </a:lnTo>
                  <a:lnTo>
                    <a:pt x="12876" y="367"/>
                  </a:lnTo>
                  <a:lnTo>
                    <a:pt x="1190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8" name="Google Shape;38;p2"/>
            <p:cNvSpPr/>
            <p:nvPr/>
          </p:nvSpPr>
          <p:spPr>
            <a:xfrm rot="363082">
              <a:off x="633267" y="4549023"/>
              <a:ext cx="365775" cy="364741"/>
            </a:xfrm>
            <a:custGeom>
              <a:avLst/>
              <a:gdLst/>
              <a:ahLst/>
              <a:cxnLst/>
              <a:rect l="l" t="t" r="r" b="b"/>
              <a:pathLst>
                <a:path w="11676" h="11643" fill="none" extrusionOk="0">
                  <a:moveTo>
                    <a:pt x="3237" y="1"/>
                  </a:moveTo>
                  <a:lnTo>
                    <a:pt x="11676" y="3203"/>
                  </a:lnTo>
                  <a:lnTo>
                    <a:pt x="8440" y="11643"/>
                  </a:lnTo>
                  <a:lnTo>
                    <a:pt x="1" y="8407"/>
                  </a:lnTo>
                  <a:close/>
                </a:path>
              </a:pathLst>
            </a:custGeom>
            <a:noFill/>
            <a:ln w="19050"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9" name="Google Shape;39;p2"/>
            <p:cNvSpPr/>
            <p:nvPr/>
          </p:nvSpPr>
          <p:spPr>
            <a:xfrm rot="363082">
              <a:off x="-56388" y="4232909"/>
              <a:ext cx="499541" cy="423260"/>
            </a:xfrm>
            <a:custGeom>
              <a:avLst/>
              <a:gdLst/>
              <a:ahLst/>
              <a:cxnLst/>
              <a:rect l="l" t="t" r="r" b="b"/>
              <a:pathLst>
                <a:path w="15946" h="13511" fill="none" extrusionOk="0">
                  <a:moveTo>
                    <a:pt x="3303" y="1"/>
                  </a:moveTo>
                  <a:lnTo>
                    <a:pt x="15945" y="4804"/>
                  </a:lnTo>
                  <a:moveTo>
                    <a:pt x="2769" y="1435"/>
                  </a:moveTo>
                  <a:lnTo>
                    <a:pt x="15378" y="6272"/>
                  </a:lnTo>
                  <a:moveTo>
                    <a:pt x="2202" y="2903"/>
                  </a:moveTo>
                  <a:lnTo>
                    <a:pt x="14845" y="7740"/>
                  </a:lnTo>
                  <a:moveTo>
                    <a:pt x="14277" y="9174"/>
                  </a:moveTo>
                  <a:lnTo>
                    <a:pt x="1635" y="4337"/>
                  </a:lnTo>
                  <a:moveTo>
                    <a:pt x="1101" y="5805"/>
                  </a:moveTo>
                  <a:lnTo>
                    <a:pt x="13710" y="10608"/>
                  </a:lnTo>
                  <a:moveTo>
                    <a:pt x="534" y="7239"/>
                  </a:moveTo>
                  <a:lnTo>
                    <a:pt x="13177" y="12076"/>
                  </a:lnTo>
                  <a:moveTo>
                    <a:pt x="1" y="8707"/>
                  </a:moveTo>
                  <a:lnTo>
                    <a:pt x="12643" y="13511"/>
                  </a:lnTo>
                </a:path>
              </a:pathLst>
            </a:custGeom>
            <a:noFill/>
            <a:ln w="19050"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0" name="Google Shape;40;p2"/>
            <p:cNvSpPr/>
            <p:nvPr/>
          </p:nvSpPr>
          <p:spPr>
            <a:xfrm rot="363082">
              <a:off x="940056" y="4735937"/>
              <a:ext cx="406531" cy="311454"/>
            </a:xfrm>
            <a:custGeom>
              <a:avLst/>
              <a:gdLst/>
              <a:ahLst/>
              <a:cxnLst/>
              <a:rect l="l" t="t" r="r" b="b"/>
              <a:pathLst>
                <a:path w="12977" h="9942" fill="none" extrusionOk="0">
                  <a:moveTo>
                    <a:pt x="12977" y="3903"/>
                  </a:moveTo>
                  <a:lnTo>
                    <a:pt x="2670" y="1"/>
                  </a:lnTo>
                  <a:moveTo>
                    <a:pt x="2002" y="1769"/>
                  </a:moveTo>
                  <a:lnTo>
                    <a:pt x="12276" y="5671"/>
                  </a:lnTo>
                  <a:moveTo>
                    <a:pt x="1335" y="3503"/>
                  </a:moveTo>
                  <a:lnTo>
                    <a:pt x="11609" y="7439"/>
                  </a:lnTo>
                  <a:moveTo>
                    <a:pt x="668" y="5271"/>
                  </a:moveTo>
                  <a:lnTo>
                    <a:pt x="10942" y="9174"/>
                  </a:lnTo>
                  <a:moveTo>
                    <a:pt x="7706" y="9941"/>
                  </a:moveTo>
                  <a:lnTo>
                    <a:pt x="1" y="7006"/>
                  </a:lnTo>
                </a:path>
              </a:pathLst>
            </a:custGeom>
            <a:noFill/>
            <a:ln w="19050"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1" name="Google Shape;41;p2"/>
            <p:cNvSpPr/>
            <p:nvPr/>
          </p:nvSpPr>
          <p:spPr>
            <a:xfrm rot="363082">
              <a:off x="407066" y="4979342"/>
              <a:ext cx="760778" cy="501609"/>
            </a:xfrm>
            <a:custGeom>
              <a:avLst/>
              <a:gdLst/>
              <a:ahLst/>
              <a:cxnLst/>
              <a:rect l="l" t="t" r="r" b="b"/>
              <a:pathLst>
                <a:path w="24285" h="16012" fill="none" extrusionOk="0">
                  <a:moveTo>
                    <a:pt x="24285" y="6772"/>
                  </a:moveTo>
                  <a:lnTo>
                    <a:pt x="6472" y="0"/>
                  </a:lnTo>
                  <a:moveTo>
                    <a:pt x="3136" y="1067"/>
                  </a:moveTo>
                  <a:lnTo>
                    <a:pt x="23517" y="8806"/>
                  </a:lnTo>
                  <a:moveTo>
                    <a:pt x="2336" y="3069"/>
                  </a:moveTo>
                  <a:lnTo>
                    <a:pt x="22717" y="10841"/>
                  </a:lnTo>
                  <a:moveTo>
                    <a:pt x="1568" y="5137"/>
                  </a:moveTo>
                  <a:lnTo>
                    <a:pt x="21950" y="12909"/>
                  </a:lnTo>
                  <a:moveTo>
                    <a:pt x="801" y="7172"/>
                  </a:moveTo>
                  <a:lnTo>
                    <a:pt x="21182" y="14944"/>
                  </a:lnTo>
                  <a:moveTo>
                    <a:pt x="1" y="9240"/>
                  </a:moveTo>
                  <a:lnTo>
                    <a:pt x="17847" y="16011"/>
                  </a:lnTo>
                </a:path>
              </a:pathLst>
            </a:custGeom>
            <a:noFill/>
            <a:ln w="19050"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42" name="Google Shape;42;p2"/>
          <p:cNvGrpSpPr/>
          <p:nvPr/>
        </p:nvGrpSpPr>
        <p:grpSpPr>
          <a:xfrm rot="10800000" flipH="1">
            <a:off x="4627258" y="5963682"/>
            <a:ext cx="4596373" cy="3709439"/>
            <a:chOff x="-729163" y="3851975"/>
            <a:chExt cx="2464103" cy="1988620"/>
          </a:xfrm>
        </p:grpSpPr>
        <p:sp>
          <p:nvSpPr>
            <p:cNvPr id="43" name="Google Shape;43;p2"/>
            <p:cNvSpPr/>
            <p:nvPr/>
          </p:nvSpPr>
          <p:spPr>
            <a:xfrm rot="363082">
              <a:off x="-642946" y="3967874"/>
              <a:ext cx="2291669" cy="1756822"/>
            </a:xfrm>
            <a:custGeom>
              <a:avLst/>
              <a:gdLst/>
              <a:ahLst/>
              <a:cxnLst/>
              <a:rect l="l" t="t" r="r" b="b"/>
              <a:pathLst>
                <a:path w="73153" h="56080" extrusionOk="0">
                  <a:moveTo>
                    <a:pt x="12829" y="0"/>
                  </a:moveTo>
                  <a:cubicBezTo>
                    <a:pt x="12663" y="0"/>
                    <a:pt x="12517" y="100"/>
                    <a:pt x="12443" y="272"/>
                  </a:cubicBezTo>
                  <a:lnTo>
                    <a:pt x="101" y="32729"/>
                  </a:lnTo>
                  <a:cubicBezTo>
                    <a:pt x="1" y="32929"/>
                    <a:pt x="134" y="33196"/>
                    <a:pt x="334" y="33262"/>
                  </a:cubicBezTo>
                  <a:lnTo>
                    <a:pt x="60143" y="56045"/>
                  </a:lnTo>
                  <a:cubicBezTo>
                    <a:pt x="60198" y="56069"/>
                    <a:pt x="60253" y="56079"/>
                    <a:pt x="60306" y="56079"/>
                  </a:cubicBezTo>
                  <a:cubicBezTo>
                    <a:pt x="60479" y="56079"/>
                    <a:pt x="60634" y="55965"/>
                    <a:pt x="60711" y="55812"/>
                  </a:cubicBezTo>
                  <a:lnTo>
                    <a:pt x="73053" y="23355"/>
                  </a:lnTo>
                  <a:cubicBezTo>
                    <a:pt x="73153" y="23155"/>
                    <a:pt x="73053" y="22888"/>
                    <a:pt x="72819" y="22822"/>
                  </a:cubicBezTo>
                  <a:lnTo>
                    <a:pt x="13010" y="39"/>
                  </a:lnTo>
                  <a:cubicBezTo>
                    <a:pt x="12949" y="13"/>
                    <a:pt x="12888" y="0"/>
                    <a:pt x="12829"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4" name="Google Shape;44;p2"/>
            <p:cNvSpPr/>
            <p:nvPr/>
          </p:nvSpPr>
          <p:spPr>
            <a:xfrm rot="363082">
              <a:off x="792956" y="4622556"/>
              <a:ext cx="778540" cy="1132818"/>
            </a:xfrm>
            <a:custGeom>
              <a:avLst/>
              <a:gdLst/>
              <a:ahLst/>
              <a:cxnLst/>
              <a:rect l="l" t="t" r="r" b="b"/>
              <a:pathLst>
                <a:path w="24852" h="36161" extrusionOk="0">
                  <a:moveTo>
                    <a:pt x="11909" y="1"/>
                  </a:moveTo>
                  <a:lnTo>
                    <a:pt x="0" y="31223"/>
                  </a:lnTo>
                  <a:lnTo>
                    <a:pt x="12943" y="36160"/>
                  </a:lnTo>
                  <a:lnTo>
                    <a:pt x="24851" y="4904"/>
                  </a:lnTo>
                  <a:lnTo>
                    <a:pt x="11909"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5" name="Google Shape;45;p2"/>
            <p:cNvSpPr/>
            <p:nvPr/>
          </p:nvSpPr>
          <p:spPr>
            <a:xfrm rot="363082">
              <a:off x="289098" y="4363311"/>
              <a:ext cx="1166244" cy="1323976"/>
            </a:xfrm>
            <a:custGeom>
              <a:avLst/>
              <a:gdLst/>
              <a:ahLst/>
              <a:cxnLst/>
              <a:rect l="l" t="t" r="r" b="b"/>
              <a:pathLst>
                <a:path w="37228" h="42263" extrusionOk="0">
                  <a:moveTo>
                    <a:pt x="13388" y="0"/>
                  </a:moveTo>
                  <a:cubicBezTo>
                    <a:pt x="12947" y="0"/>
                    <a:pt x="12544" y="279"/>
                    <a:pt x="12376" y="699"/>
                  </a:cubicBezTo>
                  <a:lnTo>
                    <a:pt x="6272" y="16711"/>
                  </a:lnTo>
                  <a:lnTo>
                    <a:pt x="201" y="32722"/>
                  </a:lnTo>
                  <a:cubicBezTo>
                    <a:pt x="1" y="33189"/>
                    <a:pt x="201" y="33756"/>
                    <a:pt x="668" y="34023"/>
                  </a:cubicBezTo>
                  <a:cubicBezTo>
                    <a:pt x="4271" y="35924"/>
                    <a:pt x="7973" y="37659"/>
                    <a:pt x="11743" y="39160"/>
                  </a:cubicBezTo>
                  <a:cubicBezTo>
                    <a:pt x="17146" y="41262"/>
                    <a:pt x="24952" y="42262"/>
                    <a:pt x="24952" y="42262"/>
                  </a:cubicBezTo>
                  <a:lnTo>
                    <a:pt x="31090" y="26151"/>
                  </a:lnTo>
                  <a:lnTo>
                    <a:pt x="37227" y="10039"/>
                  </a:lnTo>
                  <a:cubicBezTo>
                    <a:pt x="37227" y="10039"/>
                    <a:pt x="30756" y="5636"/>
                    <a:pt x="25319" y="3568"/>
                  </a:cubicBezTo>
                  <a:cubicBezTo>
                    <a:pt x="21483" y="2167"/>
                    <a:pt x="17580" y="999"/>
                    <a:pt x="13644" y="32"/>
                  </a:cubicBezTo>
                  <a:cubicBezTo>
                    <a:pt x="13558" y="11"/>
                    <a:pt x="13472" y="0"/>
                    <a:pt x="13388" y="0"/>
                  </a:cubicBezTo>
                  <a:close/>
                </a:path>
              </a:pathLst>
            </a:custGeom>
            <a:solidFill>
              <a:schemeClr val="l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6" name="Google Shape;46;p2"/>
            <p:cNvSpPr/>
            <p:nvPr/>
          </p:nvSpPr>
          <p:spPr>
            <a:xfrm rot="363082">
              <a:off x="1066041" y="4735131"/>
              <a:ext cx="399201" cy="988588"/>
            </a:xfrm>
            <a:custGeom>
              <a:avLst/>
              <a:gdLst/>
              <a:ahLst/>
              <a:cxnLst/>
              <a:rect l="l" t="t" r="r" b="b"/>
              <a:pathLst>
                <a:path w="12743" h="31557" extrusionOk="0">
                  <a:moveTo>
                    <a:pt x="11909" y="1"/>
                  </a:moveTo>
                  <a:lnTo>
                    <a:pt x="0" y="31257"/>
                  </a:lnTo>
                  <a:lnTo>
                    <a:pt x="834" y="31557"/>
                  </a:lnTo>
                  <a:lnTo>
                    <a:pt x="12743" y="334"/>
                  </a:lnTo>
                  <a:lnTo>
                    <a:pt x="11909"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7" name="Google Shape;47;p2"/>
            <p:cNvSpPr/>
            <p:nvPr/>
          </p:nvSpPr>
          <p:spPr>
            <a:xfrm rot="363082">
              <a:off x="1086646" y="4743259"/>
              <a:ext cx="390836" cy="979190"/>
            </a:xfrm>
            <a:custGeom>
              <a:avLst/>
              <a:gdLst/>
              <a:ahLst/>
              <a:cxnLst/>
              <a:rect l="l" t="t" r="r" b="b"/>
              <a:pathLst>
                <a:path w="12476" h="31257" extrusionOk="0">
                  <a:moveTo>
                    <a:pt x="12042" y="1"/>
                  </a:moveTo>
                  <a:lnTo>
                    <a:pt x="0" y="31090"/>
                  </a:lnTo>
                  <a:lnTo>
                    <a:pt x="434" y="31256"/>
                  </a:lnTo>
                  <a:lnTo>
                    <a:pt x="12476" y="167"/>
                  </a:lnTo>
                  <a:lnTo>
                    <a:pt x="12042"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8" name="Google Shape;48;p2"/>
            <p:cNvSpPr/>
            <p:nvPr/>
          </p:nvSpPr>
          <p:spPr>
            <a:xfrm rot="363082">
              <a:off x="-564252" y="3933299"/>
              <a:ext cx="778540" cy="1133852"/>
            </a:xfrm>
            <a:custGeom>
              <a:avLst/>
              <a:gdLst/>
              <a:ahLst/>
              <a:cxnLst/>
              <a:rect l="l" t="t" r="r" b="b"/>
              <a:pathLst>
                <a:path w="24852" h="36194" extrusionOk="0">
                  <a:moveTo>
                    <a:pt x="11909" y="1"/>
                  </a:moveTo>
                  <a:lnTo>
                    <a:pt x="0" y="31256"/>
                  </a:lnTo>
                  <a:lnTo>
                    <a:pt x="12943" y="36193"/>
                  </a:lnTo>
                  <a:lnTo>
                    <a:pt x="24851" y="4937"/>
                  </a:lnTo>
                  <a:lnTo>
                    <a:pt x="11909"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9" name="Google Shape;49;p2"/>
            <p:cNvSpPr/>
            <p:nvPr/>
          </p:nvSpPr>
          <p:spPr>
            <a:xfrm rot="363082">
              <a:off x="-449612" y="4006479"/>
              <a:ext cx="1166244" cy="1323004"/>
            </a:xfrm>
            <a:custGeom>
              <a:avLst/>
              <a:gdLst/>
              <a:ahLst/>
              <a:cxnLst/>
              <a:rect l="l" t="t" r="r" b="b"/>
              <a:pathLst>
                <a:path w="37228" h="42232" extrusionOk="0">
                  <a:moveTo>
                    <a:pt x="12243" y="0"/>
                  </a:moveTo>
                  <a:lnTo>
                    <a:pt x="6105" y="16112"/>
                  </a:lnTo>
                  <a:lnTo>
                    <a:pt x="1" y="32190"/>
                  </a:lnTo>
                  <a:cubicBezTo>
                    <a:pt x="1" y="32190"/>
                    <a:pt x="6506" y="36593"/>
                    <a:pt x="11909" y="38694"/>
                  </a:cubicBezTo>
                  <a:cubicBezTo>
                    <a:pt x="15745" y="40062"/>
                    <a:pt x="19648" y="41230"/>
                    <a:pt x="23584" y="42197"/>
                  </a:cubicBezTo>
                  <a:cubicBezTo>
                    <a:pt x="23677" y="42220"/>
                    <a:pt x="23769" y="42231"/>
                    <a:pt x="23859" y="42231"/>
                  </a:cubicBezTo>
                  <a:cubicBezTo>
                    <a:pt x="24293" y="42231"/>
                    <a:pt x="24686" y="41977"/>
                    <a:pt x="24852" y="41563"/>
                  </a:cubicBezTo>
                  <a:lnTo>
                    <a:pt x="30923" y="25552"/>
                  </a:lnTo>
                  <a:lnTo>
                    <a:pt x="37027" y="9540"/>
                  </a:lnTo>
                  <a:cubicBezTo>
                    <a:pt x="37227" y="9040"/>
                    <a:pt x="37027" y="8473"/>
                    <a:pt x="36560" y="8239"/>
                  </a:cubicBezTo>
                  <a:cubicBezTo>
                    <a:pt x="32958" y="6305"/>
                    <a:pt x="29255" y="4603"/>
                    <a:pt x="25486" y="3069"/>
                  </a:cubicBezTo>
                  <a:cubicBezTo>
                    <a:pt x="20049" y="1001"/>
                    <a:pt x="12243" y="0"/>
                    <a:pt x="12243" y="0"/>
                  </a:cubicBezTo>
                  <a:close/>
                </a:path>
              </a:pathLst>
            </a:custGeom>
            <a:solidFill>
              <a:schemeClr val="l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0" name="Google Shape;50;p2"/>
            <p:cNvSpPr/>
            <p:nvPr/>
          </p:nvSpPr>
          <p:spPr>
            <a:xfrm rot="363082">
              <a:off x="-458078" y="3966041"/>
              <a:ext cx="400266" cy="988588"/>
            </a:xfrm>
            <a:custGeom>
              <a:avLst/>
              <a:gdLst/>
              <a:ahLst/>
              <a:cxnLst/>
              <a:rect l="l" t="t" r="r" b="b"/>
              <a:pathLst>
                <a:path w="12777" h="31557" extrusionOk="0">
                  <a:moveTo>
                    <a:pt x="11909" y="0"/>
                  </a:moveTo>
                  <a:lnTo>
                    <a:pt x="1" y="31223"/>
                  </a:lnTo>
                  <a:lnTo>
                    <a:pt x="868" y="31556"/>
                  </a:lnTo>
                  <a:lnTo>
                    <a:pt x="12777" y="300"/>
                  </a:lnTo>
                  <a:lnTo>
                    <a:pt x="1190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1" name="Google Shape;51;p2"/>
            <p:cNvSpPr/>
            <p:nvPr/>
          </p:nvSpPr>
          <p:spPr>
            <a:xfrm rot="363082">
              <a:off x="-486520" y="3948733"/>
              <a:ext cx="386701" cy="983356"/>
            </a:xfrm>
            <a:custGeom>
              <a:avLst/>
              <a:gdLst/>
              <a:ahLst/>
              <a:cxnLst/>
              <a:rect l="l" t="t" r="r" b="b"/>
              <a:pathLst>
                <a:path w="12344" h="31390" extrusionOk="0">
                  <a:moveTo>
                    <a:pt x="11909" y="0"/>
                  </a:moveTo>
                  <a:lnTo>
                    <a:pt x="1" y="31223"/>
                  </a:lnTo>
                  <a:lnTo>
                    <a:pt x="435" y="31389"/>
                  </a:lnTo>
                  <a:lnTo>
                    <a:pt x="12343" y="167"/>
                  </a:lnTo>
                  <a:lnTo>
                    <a:pt x="1190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2" name="Google Shape;52;p2"/>
            <p:cNvSpPr/>
            <p:nvPr/>
          </p:nvSpPr>
          <p:spPr>
            <a:xfrm rot="363082">
              <a:off x="-536791" y="3924334"/>
              <a:ext cx="403367" cy="990687"/>
            </a:xfrm>
            <a:custGeom>
              <a:avLst/>
              <a:gdLst/>
              <a:ahLst/>
              <a:cxnLst/>
              <a:rect l="l" t="t" r="r" b="b"/>
              <a:pathLst>
                <a:path w="12876" h="31624" extrusionOk="0">
                  <a:moveTo>
                    <a:pt x="11909" y="0"/>
                  </a:moveTo>
                  <a:lnTo>
                    <a:pt x="0" y="31223"/>
                  </a:lnTo>
                  <a:lnTo>
                    <a:pt x="967" y="31623"/>
                  </a:lnTo>
                  <a:lnTo>
                    <a:pt x="12876" y="367"/>
                  </a:lnTo>
                  <a:lnTo>
                    <a:pt x="1190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3" name="Google Shape;53;p2"/>
            <p:cNvSpPr/>
            <p:nvPr/>
          </p:nvSpPr>
          <p:spPr>
            <a:xfrm rot="363082">
              <a:off x="633267" y="4549023"/>
              <a:ext cx="365775" cy="364741"/>
            </a:xfrm>
            <a:custGeom>
              <a:avLst/>
              <a:gdLst/>
              <a:ahLst/>
              <a:cxnLst/>
              <a:rect l="l" t="t" r="r" b="b"/>
              <a:pathLst>
                <a:path w="11676" h="11643" fill="none" extrusionOk="0">
                  <a:moveTo>
                    <a:pt x="3237" y="1"/>
                  </a:moveTo>
                  <a:lnTo>
                    <a:pt x="11676" y="3203"/>
                  </a:lnTo>
                  <a:lnTo>
                    <a:pt x="8440" y="11643"/>
                  </a:lnTo>
                  <a:lnTo>
                    <a:pt x="1" y="8407"/>
                  </a:lnTo>
                  <a:close/>
                </a:path>
              </a:pathLst>
            </a:custGeom>
            <a:noFill/>
            <a:ln w="19050"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4" name="Google Shape;54;p2"/>
            <p:cNvSpPr/>
            <p:nvPr/>
          </p:nvSpPr>
          <p:spPr>
            <a:xfrm rot="363082">
              <a:off x="-56388" y="4232909"/>
              <a:ext cx="499541" cy="423260"/>
            </a:xfrm>
            <a:custGeom>
              <a:avLst/>
              <a:gdLst/>
              <a:ahLst/>
              <a:cxnLst/>
              <a:rect l="l" t="t" r="r" b="b"/>
              <a:pathLst>
                <a:path w="15946" h="13511" fill="none" extrusionOk="0">
                  <a:moveTo>
                    <a:pt x="3303" y="1"/>
                  </a:moveTo>
                  <a:lnTo>
                    <a:pt x="15945" y="4804"/>
                  </a:lnTo>
                  <a:moveTo>
                    <a:pt x="2769" y="1435"/>
                  </a:moveTo>
                  <a:lnTo>
                    <a:pt x="15378" y="6272"/>
                  </a:lnTo>
                  <a:moveTo>
                    <a:pt x="2202" y="2903"/>
                  </a:moveTo>
                  <a:lnTo>
                    <a:pt x="14845" y="7740"/>
                  </a:lnTo>
                  <a:moveTo>
                    <a:pt x="14277" y="9174"/>
                  </a:moveTo>
                  <a:lnTo>
                    <a:pt x="1635" y="4337"/>
                  </a:lnTo>
                  <a:moveTo>
                    <a:pt x="1101" y="5805"/>
                  </a:moveTo>
                  <a:lnTo>
                    <a:pt x="13710" y="10608"/>
                  </a:lnTo>
                  <a:moveTo>
                    <a:pt x="534" y="7239"/>
                  </a:moveTo>
                  <a:lnTo>
                    <a:pt x="13177" y="12076"/>
                  </a:lnTo>
                  <a:moveTo>
                    <a:pt x="1" y="8707"/>
                  </a:moveTo>
                  <a:lnTo>
                    <a:pt x="12643" y="13511"/>
                  </a:lnTo>
                </a:path>
              </a:pathLst>
            </a:custGeom>
            <a:noFill/>
            <a:ln w="19050"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5" name="Google Shape;55;p2"/>
            <p:cNvSpPr/>
            <p:nvPr/>
          </p:nvSpPr>
          <p:spPr>
            <a:xfrm rot="363082">
              <a:off x="940056" y="4735937"/>
              <a:ext cx="406531" cy="311454"/>
            </a:xfrm>
            <a:custGeom>
              <a:avLst/>
              <a:gdLst/>
              <a:ahLst/>
              <a:cxnLst/>
              <a:rect l="l" t="t" r="r" b="b"/>
              <a:pathLst>
                <a:path w="12977" h="9942" fill="none" extrusionOk="0">
                  <a:moveTo>
                    <a:pt x="12977" y="3903"/>
                  </a:moveTo>
                  <a:lnTo>
                    <a:pt x="2670" y="1"/>
                  </a:lnTo>
                  <a:moveTo>
                    <a:pt x="2002" y="1769"/>
                  </a:moveTo>
                  <a:lnTo>
                    <a:pt x="12276" y="5671"/>
                  </a:lnTo>
                  <a:moveTo>
                    <a:pt x="1335" y="3503"/>
                  </a:moveTo>
                  <a:lnTo>
                    <a:pt x="11609" y="7439"/>
                  </a:lnTo>
                  <a:moveTo>
                    <a:pt x="668" y="5271"/>
                  </a:moveTo>
                  <a:lnTo>
                    <a:pt x="10942" y="9174"/>
                  </a:lnTo>
                  <a:moveTo>
                    <a:pt x="7706" y="9941"/>
                  </a:moveTo>
                  <a:lnTo>
                    <a:pt x="1" y="7006"/>
                  </a:lnTo>
                </a:path>
              </a:pathLst>
            </a:custGeom>
            <a:noFill/>
            <a:ln w="19050"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6" name="Google Shape;56;p2"/>
            <p:cNvSpPr/>
            <p:nvPr/>
          </p:nvSpPr>
          <p:spPr>
            <a:xfrm rot="363082">
              <a:off x="407066" y="4979342"/>
              <a:ext cx="760778" cy="501609"/>
            </a:xfrm>
            <a:custGeom>
              <a:avLst/>
              <a:gdLst/>
              <a:ahLst/>
              <a:cxnLst/>
              <a:rect l="l" t="t" r="r" b="b"/>
              <a:pathLst>
                <a:path w="24285" h="16012" fill="none" extrusionOk="0">
                  <a:moveTo>
                    <a:pt x="24285" y="6772"/>
                  </a:moveTo>
                  <a:lnTo>
                    <a:pt x="6472" y="0"/>
                  </a:lnTo>
                  <a:moveTo>
                    <a:pt x="3136" y="1067"/>
                  </a:moveTo>
                  <a:lnTo>
                    <a:pt x="23517" y="8806"/>
                  </a:lnTo>
                  <a:moveTo>
                    <a:pt x="2336" y="3069"/>
                  </a:moveTo>
                  <a:lnTo>
                    <a:pt x="22717" y="10841"/>
                  </a:lnTo>
                  <a:moveTo>
                    <a:pt x="1568" y="5137"/>
                  </a:moveTo>
                  <a:lnTo>
                    <a:pt x="21950" y="12909"/>
                  </a:lnTo>
                  <a:moveTo>
                    <a:pt x="801" y="7172"/>
                  </a:moveTo>
                  <a:lnTo>
                    <a:pt x="21182" y="14944"/>
                  </a:lnTo>
                  <a:moveTo>
                    <a:pt x="1" y="9240"/>
                  </a:moveTo>
                  <a:lnTo>
                    <a:pt x="17847" y="16011"/>
                  </a:lnTo>
                </a:path>
              </a:pathLst>
            </a:custGeom>
            <a:noFill/>
            <a:ln w="19050"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57" name="Google Shape;57;p2"/>
          <p:cNvSpPr txBox="1">
            <a:spLocks noGrp="1"/>
          </p:cNvSpPr>
          <p:nvPr>
            <p:ph type="ctrTitle"/>
          </p:nvPr>
        </p:nvSpPr>
        <p:spPr>
          <a:xfrm>
            <a:off x="1718000" y="2472444"/>
            <a:ext cx="8756000" cy="1910400"/>
          </a:xfrm>
          <a:prstGeom prst="rect">
            <a:avLst/>
          </a:prstGeom>
        </p:spPr>
        <p:txBody>
          <a:bodyPr spcFirstLastPara="1" wrap="square" lIns="91425" tIns="91425" rIns="91425" bIns="91425" anchor="ctr" anchorCtr="0">
            <a:noAutofit/>
          </a:bodyPr>
          <a:lstStyle>
            <a:lvl1pPr lvl="0" algn="ctr">
              <a:spcBef>
                <a:spcPts val="0"/>
              </a:spcBef>
              <a:spcAft>
                <a:spcPts val="0"/>
              </a:spcAft>
              <a:buSzPts val="5200"/>
              <a:buNone/>
              <a:defRPr sz="4933" b="1">
                <a:latin typeface="Josefin Sans"/>
                <a:ea typeface="Josefin Sans"/>
                <a:cs typeface="Josefin Sans"/>
                <a:sym typeface="Josefin Sans"/>
              </a:defRPr>
            </a:lvl1pPr>
            <a:lvl2pPr lvl="1" algn="ctr">
              <a:spcBef>
                <a:spcPts val="0"/>
              </a:spcBef>
              <a:spcAft>
                <a:spcPts val="0"/>
              </a:spcAft>
              <a:buSzPts val="5200"/>
              <a:buNone/>
              <a:defRPr sz="6933"/>
            </a:lvl2pPr>
            <a:lvl3pPr lvl="2" algn="ctr">
              <a:spcBef>
                <a:spcPts val="0"/>
              </a:spcBef>
              <a:spcAft>
                <a:spcPts val="0"/>
              </a:spcAft>
              <a:buSzPts val="5200"/>
              <a:buNone/>
              <a:defRPr sz="6933"/>
            </a:lvl3pPr>
            <a:lvl4pPr lvl="3" algn="ctr">
              <a:spcBef>
                <a:spcPts val="0"/>
              </a:spcBef>
              <a:spcAft>
                <a:spcPts val="0"/>
              </a:spcAft>
              <a:buSzPts val="5200"/>
              <a:buNone/>
              <a:defRPr sz="6933"/>
            </a:lvl4pPr>
            <a:lvl5pPr lvl="4" algn="ctr">
              <a:spcBef>
                <a:spcPts val="0"/>
              </a:spcBef>
              <a:spcAft>
                <a:spcPts val="0"/>
              </a:spcAft>
              <a:buSzPts val="5200"/>
              <a:buNone/>
              <a:defRPr sz="6933"/>
            </a:lvl5pPr>
            <a:lvl6pPr lvl="5" algn="ctr">
              <a:spcBef>
                <a:spcPts val="0"/>
              </a:spcBef>
              <a:spcAft>
                <a:spcPts val="0"/>
              </a:spcAft>
              <a:buSzPts val="5200"/>
              <a:buNone/>
              <a:defRPr sz="6933"/>
            </a:lvl6pPr>
            <a:lvl7pPr lvl="6" algn="ctr">
              <a:spcBef>
                <a:spcPts val="0"/>
              </a:spcBef>
              <a:spcAft>
                <a:spcPts val="0"/>
              </a:spcAft>
              <a:buSzPts val="5200"/>
              <a:buNone/>
              <a:defRPr sz="6933"/>
            </a:lvl7pPr>
            <a:lvl8pPr lvl="7" algn="ctr">
              <a:spcBef>
                <a:spcPts val="0"/>
              </a:spcBef>
              <a:spcAft>
                <a:spcPts val="0"/>
              </a:spcAft>
              <a:buSzPts val="5200"/>
              <a:buNone/>
              <a:defRPr sz="6933"/>
            </a:lvl8pPr>
            <a:lvl9pPr lvl="8" algn="ctr">
              <a:spcBef>
                <a:spcPts val="0"/>
              </a:spcBef>
              <a:spcAft>
                <a:spcPts val="0"/>
              </a:spcAft>
              <a:buSzPts val="5200"/>
              <a:buNone/>
              <a:defRPr sz="6933"/>
            </a:lvl9pPr>
          </a:lstStyle>
          <a:p>
            <a:endParaRPr/>
          </a:p>
        </p:txBody>
      </p:sp>
      <p:sp>
        <p:nvSpPr>
          <p:cNvPr id="58" name="Google Shape;58;p2"/>
          <p:cNvSpPr txBox="1">
            <a:spLocks noGrp="1"/>
          </p:cNvSpPr>
          <p:nvPr>
            <p:ph type="subTitle" idx="1"/>
          </p:nvPr>
        </p:nvSpPr>
        <p:spPr>
          <a:xfrm>
            <a:off x="5012400" y="4382844"/>
            <a:ext cx="2167200" cy="471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2800"/>
              <a:buNone/>
              <a:defRPr sz="2533"/>
            </a:lvl1pPr>
            <a:lvl2pPr lvl="1" algn="ctr" rtl="0">
              <a:lnSpc>
                <a:spcPct val="100000"/>
              </a:lnSpc>
              <a:spcBef>
                <a:spcPts val="0"/>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sp>
        <p:nvSpPr>
          <p:cNvPr id="59" name="Google Shape;59;p2"/>
          <p:cNvSpPr txBox="1">
            <a:spLocks noGrp="1"/>
          </p:cNvSpPr>
          <p:nvPr>
            <p:ph type="subTitle" idx="2"/>
          </p:nvPr>
        </p:nvSpPr>
        <p:spPr>
          <a:xfrm>
            <a:off x="8806633" y="756733"/>
            <a:ext cx="2246800" cy="562800"/>
          </a:xfrm>
          <a:prstGeom prst="rect">
            <a:avLst/>
          </a:prstGeom>
        </p:spPr>
        <p:txBody>
          <a:bodyPr spcFirstLastPara="1" wrap="square" lIns="91425" tIns="91425" rIns="91425" bIns="91425" anchor="ctr" anchorCtr="0">
            <a:noAutofit/>
          </a:bodyPr>
          <a:lstStyle>
            <a:lvl1pPr lvl="0" algn="ctr">
              <a:lnSpc>
                <a:spcPct val="100000"/>
              </a:lnSpc>
              <a:spcBef>
                <a:spcPts val="0"/>
              </a:spcBef>
              <a:spcAft>
                <a:spcPts val="0"/>
              </a:spcAft>
              <a:buClr>
                <a:schemeClr val="accent3"/>
              </a:buClr>
              <a:buSzPts val="2800"/>
              <a:buNone/>
              <a:defRPr sz="2667" b="1">
                <a:latin typeface="Josefin Sans"/>
                <a:ea typeface="Josefin Sans"/>
                <a:cs typeface="Josefin Sans"/>
                <a:sym typeface="Josefin Sans"/>
              </a:defRPr>
            </a:lvl1pPr>
            <a:lvl2pPr lvl="1" algn="ctr">
              <a:lnSpc>
                <a:spcPct val="100000"/>
              </a:lnSpc>
              <a:spcBef>
                <a:spcPts val="0"/>
              </a:spcBef>
              <a:spcAft>
                <a:spcPts val="0"/>
              </a:spcAft>
              <a:buSzPts val="2800"/>
              <a:buNone/>
              <a:defRPr sz="3733"/>
            </a:lvl2pPr>
            <a:lvl3pPr lvl="2" algn="ctr">
              <a:lnSpc>
                <a:spcPct val="100000"/>
              </a:lnSpc>
              <a:spcBef>
                <a:spcPts val="0"/>
              </a:spcBef>
              <a:spcAft>
                <a:spcPts val="0"/>
              </a:spcAft>
              <a:buSzPts val="2800"/>
              <a:buNone/>
              <a:defRPr sz="3733"/>
            </a:lvl3pPr>
            <a:lvl4pPr lvl="3" algn="ctr">
              <a:lnSpc>
                <a:spcPct val="100000"/>
              </a:lnSpc>
              <a:spcBef>
                <a:spcPts val="0"/>
              </a:spcBef>
              <a:spcAft>
                <a:spcPts val="0"/>
              </a:spcAft>
              <a:buSzPts val="2800"/>
              <a:buNone/>
              <a:defRPr sz="3733"/>
            </a:lvl4pPr>
            <a:lvl5pPr lvl="4" algn="ctr">
              <a:lnSpc>
                <a:spcPct val="100000"/>
              </a:lnSpc>
              <a:spcBef>
                <a:spcPts val="0"/>
              </a:spcBef>
              <a:spcAft>
                <a:spcPts val="0"/>
              </a:spcAft>
              <a:buSzPts val="2800"/>
              <a:buNone/>
              <a:defRPr sz="3733"/>
            </a:lvl5pPr>
            <a:lvl6pPr lvl="5" algn="ctr">
              <a:lnSpc>
                <a:spcPct val="100000"/>
              </a:lnSpc>
              <a:spcBef>
                <a:spcPts val="0"/>
              </a:spcBef>
              <a:spcAft>
                <a:spcPts val="0"/>
              </a:spcAft>
              <a:buSzPts val="2800"/>
              <a:buNone/>
              <a:defRPr sz="3733"/>
            </a:lvl6pPr>
            <a:lvl7pPr lvl="6" algn="ctr">
              <a:lnSpc>
                <a:spcPct val="100000"/>
              </a:lnSpc>
              <a:spcBef>
                <a:spcPts val="0"/>
              </a:spcBef>
              <a:spcAft>
                <a:spcPts val="0"/>
              </a:spcAft>
              <a:buSzPts val="2800"/>
              <a:buNone/>
              <a:defRPr sz="3733"/>
            </a:lvl7pPr>
            <a:lvl8pPr lvl="7" algn="ctr">
              <a:lnSpc>
                <a:spcPct val="100000"/>
              </a:lnSpc>
              <a:spcBef>
                <a:spcPts val="0"/>
              </a:spcBef>
              <a:spcAft>
                <a:spcPts val="0"/>
              </a:spcAft>
              <a:buSzPts val="2800"/>
              <a:buNone/>
              <a:defRPr sz="3733"/>
            </a:lvl8pPr>
            <a:lvl9pPr lvl="8" algn="ctr">
              <a:lnSpc>
                <a:spcPct val="100000"/>
              </a:lnSpc>
              <a:spcBef>
                <a:spcPts val="0"/>
              </a:spcBef>
              <a:spcAft>
                <a:spcPts val="0"/>
              </a:spcAft>
              <a:buSzPts val="2800"/>
              <a:buNone/>
              <a:defRPr sz="3733"/>
            </a:lvl9pPr>
          </a:lstStyle>
          <a:p>
            <a:endParaRPr/>
          </a:p>
        </p:txBody>
      </p:sp>
    </p:spTree>
    <p:extLst>
      <p:ext uri="{BB962C8B-B14F-4D97-AF65-F5344CB8AC3E}">
        <p14:creationId xmlns:p14="http://schemas.microsoft.com/office/powerpoint/2010/main" val="3620030041"/>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matchingName="Section header" type="secHead">
  <p:cSld name="Section header">
    <p:spTree>
      <p:nvGrpSpPr>
        <p:cNvPr id="1" name="Shape 60"/>
        <p:cNvGrpSpPr/>
        <p:nvPr/>
      </p:nvGrpSpPr>
      <p:grpSpPr>
        <a:xfrm>
          <a:off x="0" y="0"/>
          <a:ext cx="0" cy="0"/>
          <a:chOff x="0" y="0"/>
          <a:chExt cx="0" cy="0"/>
        </a:xfrm>
      </p:grpSpPr>
      <p:pic>
        <p:nvPicPr>
          <p:cNvPr id="61" name="Google Shape;61;p3"/>
          <p:cNvPicPr preferRelativeResize="0"/>
          <p:nvPr/>
        </p:nvPicPr>
        <p:blipFill>
          <a:blip r:embed="rId2">
            <a:alphaModFix/>
          </a:blip>
          <a:stretch>
            <a:fillRect/>
          </a:stretch>
        </p:blipFill>
        <p:spPr>
          <a:xfrm>
            <a:off x="-75466" y="-36433"/>
            <a:ext cx="12342935" cy="7005332"/>
          </a:xfrm>
          <a:prstGeom prst="rect">
            <a:avLst/>
          </a:prstGeom>
          <a:noFill/>
          <a:ln>
            <a:noFill/>
          </a:ln>
        </p:spPr>
      </p:pic>
      <p:grpSp>
        <p:nvGrpSpPr>
          <p:cNvPr id="62" name="Google Shape;62;p3"/>
          <p:cNvGrpSpPr/>
          <p:nvPr/>
        </p:nvGrpSpPr>
        <p:grpSpPr>
          <a:xfrm rot="5170076">
            <a:off x="10330203" y="5272232"/>
            <a:ext cx="2436828" cy="2564984"/>
            <a:chOff x="1526600" y="450800"/>
            <a:chExt cx="4540675" cy="4779475"/>
          </a:xfrm>
        </p:grpSpPr>
        <p:sp>
          <p:nvSpPr>
            <p:cNvPr id="63" name="Google Shape;63;p3"/>
            <p:cNvSpPr/>
            <p:nvPr/>
          </p:nvSpPr>
          <p:spPr>
            <a:xfrm>
              <a:off x="1610100" y="473575"/>
              <a:ext cx="4457175" cy="4689450"/>
            </a:xfrm>
            <a:custGeom>
              <a:avLst/>
              <a:gdLst/>
              <a:ahLst/>
              <a:cxnLst/>
              <a:rect l="l" t="t" r="r" b="b"/>
              <a:pathLst>
                <a:path w="178287" h="187578" extrusionOk="0">
                  <a:moveTo>
                    <a:pt x="95602" y="1"/>
                  </a:moveTo>
                  <a:cubicBezTo>
                    <a:pt x="95141" y="1"/>
                    <a:pt x="94676" y="129"/>
                    <a:pt x="94258" y="394"/>
                  </a:cubicBezTo>
                  <a:lnTo>
                    <a:pt x="0" y="63859"/>
                  </a:lnTo>
                  <a:lnTo>
                    <a:pt x="79645" y="185257"/>
                  </a:lnTo>
                  <a:cubicBezTo>
                    <a:pt x="80631" y="186769"/>
                    <a:pt x="82280" y="187578"/>
                    <a:pt x="83965" y="187578"/>
                  </a:cubicBezTo>
                  <a:cubicBezTo>
                    <a:pt x="84955" y="187578"/>
                    <a:pt x="85959" y="187298"/>
                    <a:pt x="86847" y="186719"/>
                  </a:cubicBezTo>
                  <a:lnTo>
                    <a:pt x="176826" y="126176"/>
                  </a:lnTo>
                  <a:cubicBezTo>
                    <a:pt x="177974" y="125393"/>
                    <a:pt x="178287" y="123880"/>
                    <a:pt x="177504" y="122732"/>
                  </a:cubicBezTo>
                  <a:lnTo>
                    <a:pt x="97703" y="1125"/>
                  </a:lnTo>
                  <a:cubicBezTo>
                    <a:pt x="97205" y="394"/>
                    <a:pt x="96410" y="1"/>
                    <a:pt x="95602" y="1"/>
                  </a:cubicBezTo>
                  <a:close/>
                </a:path>
              </a:pathLst>
            </a:custGeom>
            <a:solidFill>
              <a:srgbClr val="119B9B"/>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4" name="Google Shape;64;p3"/>
            <p:cNvSpPr/>
            <p:nvPr/>
          </p:nvSpPr>
          <p:spPr>
            <a:xfrm>
              <a:off x="1616625" y="450800"/>
              <a:ext cx="4391950" cy="4645025"/>
            </a:xfrm>
            <a:custGeom>
              <a:avLst/>
              <a:gdLst/>
              <a:ahLst/>
              <a:cxnLst/>
              <a:rect l="l" t="t" r="r" b="b"/>
              <a:pathLst>
                <a:path w="175678" h="185801" extrusionOk="0">
                  <a:moveTo>
                    <a:pt x="93162" y="0"/>
                  </a:moveTo>
                  <a:lnTo>
                    <a:pt x="0" y="61587"/>
                  </a:lnTo>
                  <a:lnTo>
                    <a:pt x="80323" y="184028"/>
                  </a:lnTo>
                  <a:cubicBezTo>
                    <a:pt x="81085" y="185187"/>
                    <a:pt x="82329" y="185800"/>
                    <a:pt x="83604" y="185800"/>
                  </a:cubicBezTo>
                  <a:cubicBezTo>
                    <a:pt x="84339" y="185800"/>
                    <a:pt x="85083" y="185597"/>
                    <a:pt x="85751" y="185177"/>
                  </a:cubicBezTo>
                  <a:lnTo>
                    <a:pt x="175677" y="125782"/>
                  </a:lnTo>
                  <a:lnTo>
                    <a:pt x="93162" y="0"/>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5" name="Google Shape;65;p3"/>
            <p:cNvSpPr/>
            <p:nvPr/>
          </p:nvSpPr>
          <p:spPr>
            <a:xfrm>
              <a:off x="3931325" y="462525"/>
              <a:ext cx="2064200" cy="3145900"/>
            </a:xfrm>
            <a:custGeom>
              <a:avLst/>
              <a:gdLst/>
              <a:ahLst/>
              <a:cxnLst/>
              <a:rect l="l" t="t" r="r" b="b"/>
              <a:pathLst>
                <a:path w="82568" h="125836" fill="none" extrusionOk="0">
                  <a:moveTo>
                    <a:pt x="0" y="1"/>
                  </a:moveTo>
                  <a:lnTo>
                    <a:pt x="82567" y="125835"/>
                  </a:lnTo>
                </a:path>
              </a:pathLst>
            </a:custGeom>
            <a:noFill/>
            <a:ln w="11750" cap="flat" cmpd="sng">
              <a:solidFill>
                <a:schemeClr val="dk1"/>
              </a:solidFill>
              <a:prstDash val="solid"/>
              <a:miter lim="5219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6" name="Google Shape;66;p3"/>
            <p:cNvSpPr/>
            <p:nvPr/>
          </p:nvSpPr>
          <p:spPr>
            <a:xfrm>
              <a:off x="3898700" y="482100"/>
              <a:ext cx="2065500" cy="3145900"/>
            </a:xfrm>
            <a:custGeom>
              <a:avLst/>
              <a:gdLst/>
              <a:ahLst/>
              <a:cxnLst/>
              <a:rect l="l" t="t" r="r" b="b"/>
              <a:pathLst>
                <a:path w="82620" h="125836" fill="none" extrusionOk="0">
                  <a:moveTo>
                    <a:pt x="1" y="1"/>
                  </a:moveTo>
                  <a:lnTo>
                    <a:pt x="82620" y="125835"/>
                  </a:lnTo>
                </a:path>
              </a:pathLst>
            </a:custGeom>
            <a:noFill/>
            <a:ln w="11750" cap="flat" cmpd="sng">
              <a:solidFill>
                <a:schemeClr val="dk1"/>
              </a:solidFill>
              <a:prstDash val="solid"/>
              <a:miter lim="5219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7" name="Google Shape;67;p3"/>
            <p:cNvSpPr/>
            <p:nvPr/>
          </p:nvSpPr>
          <p:spPr>
            <a:xfrm>
              <a:off x="3742125" y="4138150"/>
              <a:ext cx="842925" cy="1092125"/>
            </a:xfrm>
            <a:custGeom>
              <a:avLst/>
              <a:gdLst/>
              <a:ahLst/>
              <a:cxnLst/>
              <a:rect l="l" t="t" r="r" b="b"/>
              <a:pathLst>
                <a:path w="33717" h="43685" extrusionOk="0">
                  <a:moveTo>
                    <a:pt x="9604" y="0"/>
                  </a:moveTo>
                  <a:lnTo>
                    <a:pt x="1" y="6159"/>
                  </a:lnTo>
                  <a:lnTo>
                    <a:pt x="24113" y="43685"/>
                  </a:lnTo>
                  <a:lnTo>
                    <a:pt x="25679" y="35595"/>
                  </a:lnTo>
                  <a:lnTo>
                    <a:pt x="33716" y="37526"/>
                  </a:lnTo>
                  <a:lnTo>
                    <a:pt x="9604"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8" name="Google Shape;68;p3"/>
            <p:cNvSpPr/>
            <p:nvPr/>
          </p:nvSpPr>
          <p:spPr>
            <a:xfrm>
              <a:off x="1526600" y="464775"/>
              <a:ext cx="4343675" cy="4627200"/>
            </a:xfrm>
            <a:custGeom>
              <a:avLst/>
              <a:gdLst/>
              <a:ahLst/>
              <a:cxnLst/>
              <a:rect l="l" t="t" r="r" b="b"/>
              <a:pathLst>
                <a:path w="173747" h="185088" extrusionOk="0">
                  <a:moveTo>
                    <a:pt x="91115" y="1"/>
                  </a:moveTo>
                  <a:cubicBezTo>
                    <a:pt x="90634" y="1"/>
                    <a:pt x="90147" y="140"/>
                    <a:pt x="89718" y="433"/>
                  </a:cubicBezTo>
                  <a:lnTo>
                    <a:pt x="0" y="59357"/>
                  </a:lnTo>
                  <a:lnTo>
                    <a:pt x="82515" y="185087"/>
                  </a:lnTo>
                  <a:lnTo>
                    <a:pt x="172285" y="126163"/>
                  </a:lnTo>
                  <a:cubicBezTo>
                    <a:pt x="173433" y="125380"/>
                    <a:pt x="173746" y="123866"/>
                    <a:pt x="172963" y="122718"/>
                  </a:cubicBezTo>
                  <a:lnTo>
                    <a:pt x="93162" y="1111"/>
                  </a:lnTo>
                  <a:cubicBezTo>
                    <a:pt x="92705" y="392"/>
                    <a:pt x="91920" y="1"/>
                    <a:pt x="9111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9" name="Google Shape;69;p3"/>
            <p:cNvSpPr/>
            <p:nvPr/>
          </p:nvSpPr>
          <p:spPr>
            <a:xfrm>
              <a:off x="1636200" y="1843000"/>
              <a:ext cx="2130750" cy="3199400"/>
            </a:xfrm>
            <a:custGeom>
              <a:avLst/>
              <a:gdLst/>
              <a:ahLst/>
              <a:cxnLst/>
              <a:rect l="l" t="t" r="r" b="b"/>
              <a:pathLst>
                <a:path w="85230" h="127976" extrusionOk="0">
                  <a:moveTo>
                    <a:pt x="2506" y="1"/>
                  </a:moveTo>
                  <a:lnTo>
                    <a:pt x="0" y="1619"/>
                  </a:lnTo>
                  <a:lnTo>
                    <a:pt x="82724" y="127975"/>
                  </a:lnTo>
                  <a:lnTo>
                    <a:pt x="85229" y="126357"/>
                  </a:lnTo>
                  <a:lnTo>
                    <a:pt x="2506"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0" name="Google Shape;70;p3"/>
            <p:cNvSpPr/>
            <p:nvPr/>
          </p:nvSpPr>
          <p:spPr>
            <a:xfrm>
              <a:off x="2647400" y="1567700"/>
              <a:ext cx="2116400" cy="2399550"/>
            </a:xfrm>
            <a:custGeom>
              <a:avLst/>
              <a:gdLst/>
              <a:ahLst/>
              <a:cxnLst/>
              <a:rect l="l" t="t" r="r" b="b"/>
              <a:pathLst>
                <a:path w="84656" h="95982" fill="none" extrusionOk="0">
                  <a:moveTo>
                    <a:pt x="82777" y="71347"/>
                  </a:moveTo>
                  <a:cubicBezTo>
                    <a:pt x="82777" y="69937"/>
                    <a:pt x="83507" y="68633"/>
                    <a:pt x="84656" y="67850"/>
                  </a:cubicBezTo>
                  <a:lnTo>
                    <a:pt x="40919" y="1201"/>
                  </a:lnTo>
                  <a:cubicBezTo>
                    <a:pt x="38988" y="2453"/>
                    <a:pt x="36431" y="1932"/>
                    <a:pt x="35178" y="0"/>
                  </a:cubicBezTo>
                  <a:lnTo>
                    <a:pt x="1149" y="22286"/>
                  </a:lnTo>
                  <a:cubicBezTo>
                    <a:pt x="2454" y="24217"/>
                    <a:pt x="1932" y="26827"/>
                    <a:pt x="1" y="28080"/>
                  </a:cubicBezTo>
                  <a:lnTo>
                    <a:pt x="43737" y="94729"/>
                  </a:lnTo>
                  <a:cubicBezTo>
                    <a:pt x="45668" y="93476"/>
                    <a:pt x="48226" y="94050"/>
                    <a:pt x="49478" y="95981"/>
                  </a:cubicBezTo>
                  <a:lnTo>
                    <a:pt x="83455" y="73643"/>
                  </a:lnTo>
                  <a:cubicBezTo>
                    <a:pt x="82985" y="72965"/>
                    <a:pt x="82777" y="72182"/>
                    <a:pt x="82777" y="71347"/>
                  </a:cubicBezTo>
                  <a:close/>
                </a:path>
              </a:pathLst>
            </a:custGeom>
            <a:solidFill>
              <a:schemeClr val="lt1"/>
            </a:solidFill>
            <a:ln w="14350" cap="flat" cmpd="sng">
              <a:solidFill>
                <a:schemeClr val="lt1"/>
              </a:solidFill>
              <a:prstDash val="solid"/>
              <a:miter lim="5219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71" name="Google Shape;71;p3"/>
          <p:cNvGrpSpPr/>
          <p:nvPr/>
        </p:nvGrpSpPr>
        <p:grpSpPr>
          <a:xfrm rot="-400487" flipH="1">
            <a:off x="56691" y="-91127"/>
            <a:ext cx="3042492" cy="2387332"/>
            <a:chOff x="-2415600" y="2986400"/>
            <a:chExt cx="1943075" cy="1524659"/>
          </a:xfrm>
        </p:grpSpPr>
        <p:sp>
          <p:nvSpPr>
            <p:cNvPr id="72" name="Google Shape;72;p3"/>
            <p:cNvSpPr/>
            <p:nvPr/>
          </p:nvSpPr>
          <p:spPr>
            <a:xfrm>
              <a:off x="-2415600" y="2986400"/>
              <a:ext cx="1117375" cy="1251275"/>
            </a:xfrm>
            <a:custGeom>
              <a:avLst/>
              <a:gdLst/>
              <a:ahLst/>
              <a:cxnLst/>
              <a:rect l="l" t="t" r="r" b="b"/>
              <a:pathLst>
                <a:path w="44695" h="50051" extrusionOk="0">
                  <a:moveTo>
                    <a:pt x="11387" y="1"/>
                  </a:moveTo>
                  <a:cubicBezTo>
                    <a:pt x="10743" y="1"/>
                    <a:pt x="10152" y="449"/>
                    <a:pt x="10001" y="1099"/>
                  </a:cubicBezTo>
                  <a:lnTo>
                    <a:pt x="180" y="41127"/>
                  </a:lnTo>
                  <a:cubicBezTo>
                    <a:pt x="0" y="41896"/>
                    <a:pt x="462" y="42665"/>
                    <a:pt x="1257" y="42871"/>
                  </a:cubicBezTo>
                  <a:lnTo>
                    <a:pt x="33617" y="50051"/>
                  </a:lnTo>
                  <a:lnTo>
                    <a:pt x="44695" y="8433"/>
                  </a:lnTo>
                  <a:lnTo>
                    <a:pt x="11744" y="48"/>
                  </a:lnTo>
                  <a:cubicBezTo>
                    <a:pt x="11625" y="16"/>
                    <a:pt x="11505" y="1"/>
                    <a:pt x="1138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3" name="Google Shape;73;p3"/>
            <p:cNvSpPr/>
            <p:nvPr/>
          </p:nvSpPr>
          <p:spPr>
            <a:xfrm>
              <a:off x="-1586075" y="3188225"/>
              <a:ext cx="1113550" cy="1279575"/>
            </a:xfrm>
            <a:custGeom>
              <a:avLst/>
              <a:gdLst/>
              <a:ahLst/>
              <a:cxnLst/>
              <a:rect l="l" t="t" r="r" b="b"/>
              <a:pathLst>
                <a:path w="44542" h="51183" extrusionOk="0">
                  <a:moveTo>
                    <a:pt x="10411" y="1"/>
                  </a:moveTo>
                  <a:lnTo>
                    <a:pt x="0" y="41772"/>
                  </a:lnTo>
                  <a:lnTo>
                    <a:pt x="31797" y="51132"/>
                  </a:lnTo>
                  <a:cubicBezTo>
                    <a:pt x="31925" y="51166"/>
                    <a:pt x="32054" y="51182"/>
                    <a:pt x="32181" y="51182"/>
                  </a:cubicBezTo>
                  <a:cubicBezTo>
                    <a:pt x="32815" y="51182"/>
                    <a:pt x="33395" y="50773"/>
                    <a:pt x="33566" y="50132"/>
                  </a:cubicBezTo>
                  <a:lnTo>
                    <a:pt x="44336" y="10360"/>
                  </a:lnTo>
                  <a:cubicBezTo>
                    <a:pt x="44541" y="9591"/>
                    <a:pt x="44080" y="8796"/>
                    <a:pt x="43310" y="8591"/>
                  </a:cubicBezTo>
                  <a:lnTo>
                    <a:pt x="10411" y="1"/>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4" name="Google Shape;74;p3"/>
            <p:cNvSpPr/>
            <p:nvPr/>
          </p:nvSpPr>
          <p:spPr>
            <a:xfrm>
              <a:off x="-2402775" y="2994000"/>
              <a:ext cx="1133400" cy="1217400"/>
            </a:xfrm>
            <a:custGeom>
              <a:avLst/>
              <a:gdLst/>
              <a:ahLst/>
              <a:cxnLst/>
              <a:rect l="l" t="t" r="r" b="b"/>
              <a:pathLst>
                <a:path w="45336" h="48696" extrusionOk="0">
                  <a:moveTo>
                    <a:pt x="12283" y="0"/>
                  </a:moveTo>
                  <a:lnTo>
                    <a:pt x="0" y="41900"/>
                  </a:lnTo>
                  <a:lnTo>
                    <a:pt x="19104" y="42131"/>
                  </a:lnTo>
                  <a:cubicBezTo>
                    <a:pt x="23976" y="42823"/>
                    <a:pt x="28540" y="44874"/>
                    <a:pt x="32309" y="48054"/>
                  </a:cubicBezTo>
                  <a:lnTo>
                    <a:pt x="33053" y="48695"/>
                  </a:lnTo>
                  <a:lnTo>
                    <a:pt x="45336" y="6770"/>
                  </a:lnTo>
                  <a:lnTo>
                    <a:pt x="44567" y="6129"/>
                  </a:lnTo>
                  <a:cubicBezTo>
                    <a:pt x="40797" y="2975"/>
                    <a:pt x="36233" y="923"/>
                    <a:pt x="31361" y="231"/>
                  </a:cubicBezTo>
                  <a:lnTo>
                    <a:pt x="12283"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5" name="Google Shape;75;p3"/>
            <p:cNvSpPr/>
            <p:nvPr/>
          </p:nvSpPr>
          <p:spPr>
            <a:xfrm>
              <a:off x="-2351263" y="3014809"/>
              <a:ext cx="1085975" cy="1231500"/>
            </a:xfrm>
            <a:custGeom>
              <a:avLst/>
              <a:gdLst/>
              <a:ahLst/>
              <a:cxnLst/>
              <a:rect l="l" t="t" r="r" b="b"/>
              <a:pathLst>
                <a:path w="43439" h="49260" extrusionOk="0">
                  <a:moveTo>
                    <a:pt x="12258" y="0"/>
                  </a:moveTo>
                  <a:lnTo>
                    <a:pt x="1" y="41925"/>
                  </a:lnTo>
                  <a:lnTo>
                    <a:pt x="17207" y="42695"/>
                  </a:lnTo>
                  <a:cubicBezTo>
                    <a:pt x="22079" y="43387"/>
                    <a:pt x="26643" y="45438"/>
                    <a:pt x="30412" y="48618"/>
                  </a:cubicBezTo>
                  <a:lnTo>
                    <a:pt x="31156" y="49259"/>
                  </a:lnTo>
                  <a:lnTo>
                    <a:pt x="43439" y="7334"/>
                  </a:lnTo>
                  <a:lnTo>
                    <a:pt x="42670" y="6693"/>
                  </a:lnTo>
                  <a:cubicBezTo>
                    <a:pt x="38900" y="3539"/>
                    <a:pt x="34336" y="1487"/>
                    <a:pt x="29464" y="769"/>
                  </a:cubicBezTo>
                  <a:lnTo>
                    <a:pt x="12258" y="0"/>
                  </a:ln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6" name="Google Shape;76;p3"/>
            <p:cNvSpPr/>
            <p:nvPr/>
          </p:nvSpPr>
          <p:spPr>
            <a:xfrm>
              <a:off x="-1573663" y="3188659"/>
              <a:ext cx="1070600" cy="1322400"/>
            </a:xfrm>
            <a:custGeom>
              <a:avLst/>
              <a:gdLst/>
              <a:ahLst/>
              <a:cxnLst/>
              <a:rect l="l" t="t" r="r" b="b"/>
              <a:pathLst>
                <a:path w="42824" h="52896" extrusionOk="0">
                  <a:moveTo>
                    <a:pt x="17135" y="1"/>
                  </a:moveTo>
                  <a:cubicBezTo>
                    <a:pt x="15803" y="1"/>
                    <a:pt x="14490" y="86"/>
                    <a:pt x="13232" y="252"/>
                  </a:cubicBezTo>
                  <a:lnTo>
                    <a:pt x="12258" y="380"/>
                  </a:lnTo>
                  <a:lnTo>
                    <a:pt x="1" y="42280"/>
                  </a:lnTo>
                  <a:lnTo>
                    <a:pt x="975" y="42151"/>
                  </a:lnTo>
                  <a:cubicBezTo>
                    <a:pt x="2113" y="42002"/>
                    <a:pt x="3255" y="41927"/>
                    <a:pt x="4394" y="41927"/>
                  </a:cubicBezTo>
                  <a:cubicBezTo>
                    <a:pt x="8133" y="41927"/>
                    <a:pt x="11844" y="42727"/>
                    <a:pt x="15284" y="44280"/>
                  </a:cubicBezTo>
                  <a:lnTo>
                    <a:pt x="30208" y="52895"/>
                  </a:lnTo>
                  <a:lnTo>
                    <a:pt x="42824" y="9124"/>
                  </a:lnTo>
                  <a:lnTo>
                    <a:pt x="28284" y="2226"/>
                  </a:lnTo>
                  <a:cubicBezTo>
                    <a:pt x="24955" y="704"/>
                    <a:pt x="20963" y="1"/>
                    <a:pt x="17135" y="1"/>
                  </a:cubicBez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77" name="Google Shape;77;p3"/>
            <p:cNvGrpSpPr/>
            <p:nvPr/>
          </p:nvGrpSpPr>
          <p:grpSpPr>
            <a:xfrm>
              <a:off x="-2218800" y="3088875"/>
              <a:ext cx="1598825" cy="1190475"/>
              <a:chOff x="-2218800" y="3088875"/>
              <a:chExt cx="1598825" cy="1190475"/>
            </a:xfrm>
          </p:grpSpPr>
          <p:sp>
            <p:nvSpPr>
              <p:cNvPr id="78" name="Google Shape;78;p3"/>
              <p:cNvSpPr/>
              <p:nvPr/>
            </p:nvSpPr>
            <p:spPr>
              <a:xfrm>
                <a:off x="-2218800" y="3088875"/>
                <a:ext cx="841100" cy="985325"/>
              </a:xfrm>
              <a:custGeom>
                <a:avLst/>
                <a:gdLst/>
                <a:ahLst/>
                <a:cxnLst/>
                <a:rect l="l" t="t" r="r" b="b"/>
                <a:pathLst>
                  <a:path w="33644" h="39413" extrusionOk="0">
                    <a:moveTo>
                      <a:pt x="9539" y="0"/>
                    </a:moveTo>
                    <a:lnTo>
                      <a:pt x="9462" y="667"/>
                    </a:lnTo>
                    <a:lnTo>
                      <a:pt x="22412" y="2385"/>
                    </a:lnTo>
                    <a:cubicBezTo>
                      <a:pt x="26027" y="3077"/>
                      <a:pt x="29489" y="4436"/>
                      <a:pt x="32643" y="6360"/>
                    </a:cubicBezTo>
                    <a:lnTo>
                      <a:pt x="33284" y="6744"/>
                    </a:lnTo>
                    <a:lnTo>
                      <a:pt x="33643" y="6154"/>
                    </a:lnTo>
                    <a:lnTo>
                      <a:pt x="33002" y="5770"/>
                    </a:lnTo>
                    <a:cubicBezTo>
                      <a:pt x="29797" y="3795"/>
                      <a:pt x="26233" y="2411"/>
                      <a:pt x="22540" y="1693"/>
                    </a:cubicBezTo>
                    <a:lnTo>
                      <a:pt x="9539" y="0"/>
                    </a:lnTo>
                    <a:close/>
                    <a:moveTo>
                      <a:pt x="8668" y="2385"/>
                    </a:moveTo>
                    <a:lnTo>
                      <a:pt x="8591" y="3052"/>
                    </a:lnTo>
                    <a:lnTo>
                      <a:pt x="21540" y="4770"/>
                    </a:lnTo>
                    <a:cubicBezTo>
                      <a:pt x="25156" y="5462"/>
                      <a:pt x="28617" y="6821"/>
                      <a:pt x="31771" y="8744"/>
                    </a:cubicBezTo>
                    <a:lnTo>
                      <a:pt x="32387" y="9129"/>
                    </a:lnTo>
                    <a:lnTo>
                      <a:pt x="32771" y="8565"/>
                    </a:lnTo>
                    <a:lnTo>
                      <a:pt x="32130" y="8180"/>
                    </a:lnTo>
                    <a:cubicBezTo>
                      <a:pt x="28899" y="6206"/>
                      <a:pt x="25361" y="4821"/>
                      <a:pt x="21668" y="4103"/>
                    </a:cubicBezTo>
                    <a:lnTo>
                      <a:pt x="8668" y="2385"/>
                    </a:lnTo>
                    <a:close/>
                    <a:moveTo>
                      <a:pt x="7796" y="4795"/>
                    </a:moveTo>
                    <a:lnTo>
                      <a:pt x="7719" y="5488"/>
                    </a:lnTo>
                    <a:lnTo>
                      <a:pt x="20668" y="7180"/>
                    </a:lnTo>
                    <a:cubicBezTo>
                      <a:pt x="24284" y="7898"/>
                      <a:pt x="27746" y="9232"/>
                      <a:pt x="30900" y="11180"/>
                    </a:cubicBezTo>
                    <a:lnTo>
                      <a:pt x="31515" y="11565"/>
                    </a:lnTo>
                    <a:lnTo>
                      <a:pt x="31874" y="10975"/>
                    </a:lnTo>
                    <a:lnTo>
                      <a:pt x="31259" y="10591"/>
                    </a:lnTo>
                    <a:cubicBezTo>
                      <a:pt x="28028" y="8616"/>
                      <a:pt x="24489" y="7231"/>
                      <a:pt x="20796" y="6513"/>
                    </a:cubicBezTo>
                    <a:lnTo>
                      <a:pt x="7796" y="4795"/>
                    </a:lnTo>
                    <a:close/>
                    <a:moveTo>
                      <a:pt x="6873" y="9206"/>
                    </a:moveTo>
                    <a:lnTo>
                      <a:pt x="6770" y="9873"/>
                    </a:lnTo>
                    <a:lnTo>
                      <a:pt x="19745" y="11591"/>
                    </a:lnTo>
                    <a:cubicBezTo>
                      <a:pt x="23361" y="12283"/>
                      <a:pt x="26822" y="13642"/>
                      <a:pt x="29976" y="15565"/>
                    </a:cubicBezTo>
                    <a:lnTo>
                      <a:pt x="30592" y="15950"/>
                    </a:lnTo>
                    <a:lnTo>
                      <a:pt x="30951" y="15386"/>
                    </a:lnTo>
                    <a:lnTo>
                      <a:pt x="30335" y="15001"/>
                    </a:lnTo>
                    <a:cubicBezTo>
                      <a:pt x="27104" y="13027"/>
                      <a:pt x="23566" y="11642"/>
                      <a:pt x="19848" y="10924"/>
                    </a:cubicBezTo>
                    <a:lnTo>
                      <a:pt x="6873" y="9206"/>
                    </a:lnTo>
                    <a:close/>
                    <a:moveTo>
                      <a:pt x="5975" y="11616"/>
                    </a:moveTo>
                    <a:lnTo>
                      <a:pt x="5898" y="12283"/>
                    </a:lnTo>
                    <a:lnTo>
                      <a:pt x="18848" y="14001"/>
                    </a:lnTo>
                    <a:cubicBezTo>
                      <a:pt x="22463" y="14693"/>
                      <a:pt x="25925" y="16052"/>
                      <a:pt x="29079" y="17976"/>
                    </a:cubicBezTo>
                    <a:lnTo>
                      <a:pt x="29694" y="18360"/>
                    </a:lnTo>
                    <a:lnTo>
                      <a:pt x="30079" y="17796"/>
                    </a:lnTo>
                    <a:lnTo>
                      <a:pt x="29438" y="17411"/>
                    </a:lnTo>
                    <a:cubicBezTo>
                      <a:pt x="26207" y="15437"/>
                      <a:pt x="22668" y="14052"/>
                      <a:pt x="18976" y="13334"/>
                    </a:cubicBezTo>
                    <a:lnTo>
                      <a:pt x="5975" y="11616"/>
                    </a:lnTo>
                    <a:close/>
                    <a:moveTo>
                      <a:pt x="5078" y="14027"/>
                    </a:moveTo>
                    <a:lnTo>
                      <a:pt x="5001" y="14693"/>
                    </a:lnTo>
                    <a:lnTo>
                      <a:pt x="17950" y="16411"/>
                    </a:lnTo>
                    <a:cubicBezTo>
                      <a:pt x="21566" y="17104"/>
                      <a:pt x="25027" y="18463"/>
                      <a:pt x="28181" y="20386"/>
                    </a:cubicBezTo>
                    <a:lnTo>
                      <a:pt x="28797" y="20796"/>
                    </a:lnTo>
                    <a:lnTo>
                      <a:pt x="29181" y="20206"/>
                    </a:lnTo>
                    <a:lnTo>
                      <a:pt x="28566" y="19822"/>
                    </a:lnTo>
                    <a:cubicBezTo>
                      <a:pt x="25335" y="17847"/>
                      <a:pt x="21796" y="16463"/>
                      <a:pt x="18104" y="15745"/>
                    </a:cubicBezTo>
                    <a:lnTo>
                      <a:pt x="5078" y="14027"/>
                    </a:lnTo>
                    <a:close/>
                    <a:moveTo>
                      <a:pt x="4078" y="19053"/>
                    </a:moveTo>
                    <a:lnTo>
                      <a:pt x="4001" y="19719"/>
                    </a:lnTo>
                    <a:lnTo>
                      <a:pt x="16950" y="21437"/>
                    </a:lnTo>
                    <a:cubicBezTo>
                      <a:pt x="20591" y="22130"/>
                      <a:pt x="24053" y="23489"/>
                      <a:pt x="27207" y="25412"/>
                    </a:cubicBezTo>
                    <a:lnTo>
                      <a:pt x="27822" y="25797"/>
                    </a:lnTo>
                    <a:lnTo>
                      <a:pt x="28181" y="25232"/>
                    </a:lnTo>
                    <a:lnTo>
                      <a:pt x="27566" y="24822"/>
                    </a:lnTo>
                    <a:cubicBezTo>
                      <a:pt x="24335" y="22848"/>
                      <a:pt x="20796" y="21463"/>
                      <a:pt x="17104" y="20745"/>
                    </a:cubicBezTo>
                    <a:lnTo>
                      <a:pt x="4078" y="19053"/>
                    </a:lnTo>
                    <a:close/>
                    <a:moveTo>
                      <a:pt x="3231" y="21463"/>
                    </a:moveTo>
                    <a:lnTo>
                      <a:pt x="3129" y="22130"/>
                    </a:lnTo>
                    <a:lnTo>
                      <a:pt x="16078" y="23848"/>
                    </a:lnTo>
                    <a:cubicBezTo>
                      <a:pt x="19899" y="24617"/>
                      <a:pt x="24438" y="26668"/>
                      <a:pt x="26310" y="27848"/>
                    </a:cubicBezTo>
                    <a:lnTo>
                      <a:pt x="26925" y="28233"/>
                    </a:lnTo>
                    <a:lnTo>
                      <a:pt x="27310" y="27643"/>
                    </a:lnTo>
                    <a:lnTo>
                      <a:pt x="26669" y="27258"/>
                    </a:lnTo>
                    <a:cubicBezTo>
                      <a:pt x="24745" y="26053"/>
                      <a:pt x="20104" y="23925"/>
                      <a:pt x="16206" y="23155"/>
                    </a:cubicBezTo>
                    <a:lnTo>
                      <a:pt x="3231" y="21463"/>
                    </a:lnTo>
                    <a:close/>
                    <a:moveTo>
                      <a:pt x="2334" y="23848"/>
                    </a:moveTo>
                    <a:lnTo>
                      <a:pt x="2231" y="24514"/>
                    </a:lnTo>
                    <a:lnTo>
                      <a:pt x="15206" y="26232"/>
                    </a:lnTo>
                    <a:cubicBezTo>
                      <a:pt x="18925" y="26976"/>
                      <a:pt x="24540" y="29669"/>
                      <a:pt x="25438" y="30233"/>
                    </a:cubicBezTo>
                    <a:lnTo>
                      <a:pt x="26053" y="30617"/>
                    </a:lnTo>
                    <a:lnTo>
                      <a:pt x="26412" y="30053"/>
                    </a:lnTo>
                    <a:lnTo>
                      <a:pt x="25797" y="29669"/>
                    </a:lnTo>
                    <a:cubicBezTo>
                      <a:pt x="24848" y="29079"/>
                      <a:pt x="19207" y="26335"/>
                      <a:pt x="15335" y="25566"/>
                    </a:cubicBezTo>
                    <a:lnTo>
                      <a:pt x="2334" y="23848"/>
                    </a:lnTo>
                    <a:close/>
                    <a:moveTo>
                      <a:pt x="1283" y="27592"/>
                    </a:moveTo>
                    <a:lnTo>
                      <a:pt x="1180" y="28284"/>
                    </a:lnTo>
                    <a:lnTo>
                      <a:pt x="14155" y="29976"/>
                    </a:lnTo>
                    <a:cubicBezTo>
                      <a:pt x="17771" y="30694"/>
                      <a:pt x="21232" y="32053"/>
                      <a:pt x="24361" y="33976"/>
                    </a:cubicBezTo>
                    <a:lnTo>
                      <a:pt x="25002" y="34361"/>
                    </a:lnTo>
                    <a:lnTo>
                      <a:pt x="25361" y="33797"/>
                    </a:lnTo>
                    <a:lnTo>
                      <a:pt x="24745" y="33387"/>
                    </a:lnTo>
                    <a:cubicBezTo>
                      <a:pt x="21514" y="31412"/>
                      <a:pt x="17976" y="30028"/>
                      <a:pt x="14258" y="29310"/>
                    </a:cubicBezTo>
                    <a:lnTo>
                      <a:pt x="1283" y="27592"/>
                    </a:lnTo>
                    <a:close/>
                    <a:moveTo>
                      <a:pt x="693" y="30156"/>
                    </a:moveTo>
                    <a:lnTo>
                      <a:pt x="590" y="30822"/>
                    </a:lnTo>
                    <a:lnTo>
                      <a:pt x="13565" y="32541"/>
                    </a:lnTo>
                    <a:cubicBezTo>
                      <a:pt x="17181" y="33233"/>
                      <a:pt x="20643" y="34592"/>
                      <a:pt x="23797" y="36515"/>
                    </a:cubicBezTo>
                    <a:lnTo>
                      <a:pt x="24412" y="36900"/>
                    </a:lnTo>
                    <a:lnTo>
                      <a:pt x="24771" y="36310"/>
                    </a:lnTo>
                    <a:lnTo>
                      <a:pt x="24130" y="35925"/>
                    </a:lnTo>
                    <a:cubicBezTo>
                      <a:pt x="20925" y="33951"/>
                      <a:pt x="17386" y="32566"/>
                      <a:pt x="13668" y="31874"/>
                    </a:cubicBezTo>
                    <a:lnTo>
                      <a:pt x="693" y="30156"/>
                    </a:lnTo>
                    <a:close/>
                    <a:moveTo>
                      <a:pt x="103" y="32643"/>
                    </a:moveTo>
                    <a:lnTo>
                      <a:pt x="0" y="33335"/>
                    </a:lnTo>
                    <a:lnTo>
                      <a:pt x="12975" y="35053"/>
                    </a:lnTo>
                    <a:cubicBezTo>
                      <a:pt x="16591" y="35746"/>
                      <a:pt x="20053" y="37105"/>
                      <a:pt x="23207" y="39028"/>
                    </a:cubicBezTo>
                    <a:lnTo>
                      <a:pt x="23848" y="39413"/>
                    </a:lnTo>
                    <a:lnTo>
                      <a:pt x="24181" y="38823"/>
                    </a:lnTo>
                    <a:lnTo>
                      <a:pt x="23540" y="38438"/>
                    </a:lnTo>
                    <a:cubicBezTo>
                      <a:pt x="20335" y="36464"/>
                      <a:pt x="16796" y="35079"/>
                      <a:pt x="13104" y="34361"/>
                    </a:cubicBezTo>
                    <a:lnTo>
                      <a:pt x="103" y="32643"/>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9" name="Google Shape;79;p3"/>
              <p:cNvSpPr/>
              <p:nvPr/>
            </p:nvSpPr>
            <p:spPr>
              <a:xfrm>
                <a:off x="-1461075" y="3283625"/>
                <a:ext cx="841100" cy="995725"/>
              </a:xfrm>
              <a:custGeom>
                <a:avLst/>
                <a:gdLst/>
                <a:ahLst/>
                <a:cxnLst/>
                <a:rect l="l" t="t" r="r" b="b"/>
                <a:pathLst>
                  <a:path w="33644" h="39829" extrusionOk="0">
                    <a:moveTo>
                      <a:pt x="11739" y="1"/>
                    </a:moveTo>
                    <a:cubicBezTo>
                      <a:pt x="10432" y="1"/>
                      <a:pt x="9481" y="31"/>
                      <a:pt x="9386" y="31"/>
                    </a:cubicBezTo>
                    <a:lnTo>
                      <a:pt x="9386" y="698"/>
                    </a:lnTo>
                    <a:cubicBezTo>
                      <a:pt x="9406" y="698"/>
                      <a:pt x="10284" y="673"/>
                      <a:pt x="11526" y="673"/>
                    </a:cubicBezTo>
                    <a:cubicBezTo>
                      <a:pt x="13388" y="673"/>
                      <a:pt x="16068" y="729"/>
                      <a:pt x="17899" y="1006"/>
                    </a:cubicBezTo>
                    <a:cubicBezTo>
                      <a:pt x="22643" y="1775"/>
                      <a:pt x="29618" y="4878"/>
                      <a:pt x="32618" y="6750"/>
                    </a:cubicBezTo>
                    <a:lnTo>
                      <a:pt x="33259" y="7134"/>
                    </a:lnTo>
                    <a:lnTo>
                      <a:pt x="33644" y="6570"/>
                    </a:lnTo>
                    <a:lnTo>
                      <a:pt x="33028" y="6185"/>
                    </a:lnTo>
                    <a:cubicBezTo>
                      <a:pt x="29977" y="4288"/>
                      <a:pt x="22874" y="1108"/>
                      <a:pt x="18053" y="365"/>
                    </a:cubicBezTo>
                    <a:cubicBezTo>
                      <a:pt x="16198" y="63"/>
                      <a:pt x="13606" y="1"/>
                      <a:pt x="11739" y="1"/>
                    </a:cubicBezTo>
                    <a:close/>
                    <a:moveTo>
                      <a:pt x="8770" y="2801"/>
                    </a:moveTo>
                    <a:lnTo>
                      <a:pt x="8770" y="3493"/>
                    </a:lnTo>
                    <a:cubicBezTo>
                      <a:pt x="8847" y="3493"/>
                      <a:pt x="16130" y="3519"/>
                      <a:pt x="19258" y="4288"/>
                    </a:cubicBezTo>
                    <a:cubicBezTo>
                      <a:pt x="22976" y="5211"/>
                      <a:pt x="28489" y="7134"/>
                      <a:pt x="31746" y="9160"/>
                    </a:cubicBezTo>
                    <a:lnTo>
                      <a:pt x="32387" y="9545"/>
                    </a:lnTo>
                    <a:lnTo>
                      <a:pt x="32746" y="8980"/>
                    </a:lnTo>
                    <a:lnTo>
                      <a:pt x="32105" y="8570"/>
                    </a:lnTo>
                    <a:cubicBezTo>
                      <a:pt x="28797" y="6519"/>
                      <a:pt x="23207" y="4570"/>
                      <a:pt x="19412" y="3621"/>
                    </a:cubicBezTo>
                    <a:cubicBezTo>
                      <a:pt x="16207" y="2852"/>
                      <a:pt x="9078" y="2801"/>
                      <a:pt x="8770" y="2801"/>
                    </a:cubicBezTo>
                    <a:close/>
                    <a:moveTo>
                      <a:pt x="8129" y="5570"/>
                    </a:moveTo>
                    <a:lnTo>
                      <a:pt x="8129" y="6262"/>
                    </a:lnTo>
                    <a:cubicBezTo>
                      <a:pt x="8232" y="6262"/>
                      <a:pt x="17412" y="6467"/>
                      <a:pt x="20592" y="7570"/>
                    </a:cubicBezTo>
                    <a:cubicBezTo>
                      <a:pt x="21463" y="7878"/>
                      <a:pt x="22361" y="8160"/>
                      <a:pt x="23233" y="8442"/>
                    </a:cubicBezTo>
                    <a:cubicBezTo>
                      <a:pt x="25976" y="9314"/>
                      <a:pt x="28592" y="10160"/>
                      <a:pt x="30874" y="11570"/>
                    </a:cubicBezTo>
                    <a:lnTo>
                      <a:pt x="31490" y="11955"/>
                    </a:lnTo>
                    <a:lnTo>
                      <a:pt x="31849" y="11391"/>
                    </a:lnTo>
                    <a:lnTo>
                      <a:pt x="31208" y="11006"/>
                    </a:lnTo>
                    <a:cubicBezTo>
                      <a:pt x="28874" y="9519"/>
                      <a:pt x="26079" y="8647"/>
                      <a:pt x="23412" y="7801"/>
                    </a:cubicBezTo>
                    <a:cubicBezTo>
                      <a:pt x="22540" y="7519"/>
                      <a:pt x="21669" y="7237"/>
                      <a:pt x="20797" y="6929"/>
                    </a:cubicBezTo>
                    <a:cubicBezTo>
                      <a:pt x="17540" y="5801"/>
                      <a:pt x="8514" y="5570"/>
                      <a:pt x="8129" y="5570"/>
                    </a:cubicBezTo>
                    <a:close/>
                    <a:moveTo>
                      <a:pt x="6822" y="9596"/>
                    </a:moveTo>
                    <a:lnTo>
                      <a:pt x="6745" y="10263"/>
                    </a:lnTo>
                    <a:lnTo>
                      <a:pt x="19694" y="11981"/>
                    </a:lnTo>
                    <a:cubicBezTo>
                      <a:pt x="23310" y="12699"/>
                      <a:pt x="26771" y="14032"/>
                      <a:pt x="29925" y="15981"/>
                    </a:cubicBezTo>
                    <a:lnTo>
                      <a:pt x="30566" y="16365"/>
                    </a:lnTo>
                    <a:lnTo>
                      <a:pt x="30925" y="15776"/>
                    </a:lnTo>
                    <a:lnTo>
                      <a:pt x="30284" y="15391"/>
                    </a:lnTo>
                    <a:cubicBezTo>
                      <a:pt x="27079" y="13417"/>
                      <a:pt x="23515" y="12032"/>
                      <a:pt x="19822" y="11314"/>
                    </a:cubicBezTo>
                    <a:lnTo>
                      <a:pt x="6822" y="9596"/>
                    </a:lnTo>
                    <a:close/>
                    <a:moveTo>
                      <a:pt x="5950" y="12006"/>
                    </a:moveTo>
                    <a:lnTo>
                      <a:pt x="5847" y="12673"/>
                    </a:lnTo>
                    <a:lnTo>
                      <a:pt x="18822" y="14391"/>
                    </a:lnTo>
                    <a:cubicBezTo>
                      <a:pt x="22438" y="15109"/>
                      <a:pt x="25900" y="16442"/>
                      <a:pt x="29054" y="18391"/>
                    </a:cubicBezTo>
                    <a:lnTo>
                      <a:pt x="29669" y="18776"/>
                    </a:lnTo>
                    <a:lnTo>
                      <a:pt x="30054" y="18186"/>
                    </a:lnTo>
                    <a:lnTo>
                      <a:pt x="29413" y="17801"/>
                    </a:lnTo>
                    <a:cubicBezTo>
                      <a:pt x="26182" y="15827"/>
                      <a:pt x="22643" y="14442"/>
                      <a:pt x="18925" y="13724"/>
                    </a:cubicBezTo>
                    <a:lnTo>
                      <a:pt x="5950" y="12006"/>
                    </a:lnTo>
                    <a:close/>
                    <a:moveTo>
                      <a:pt x="5052" y="14417"/>
                    </a:moveTo>
                    <a:lnTo>
                      <a:pt x="4975" y="15109"/>
                    </a:lnTo>
                    <a:lnTo>
                      <a:pt x="17925" y="16801"/>
                    </a:lnTo>
                    <a:cubicBezTo>
                      <a:pt x="21540" y="17519"/>
                      <a:pt x="25028" y="18853"/>
                      <a:pt x="28156" y="20802"/>
                    </a:cubicBezTo>
                    <a:lnTo>
                      <a:pt x="28797" y="21186"/>
                    </a:lnTo>
                    <a:lnTo>
                      <a:pt x="29156" y="20596"/>
                    </a:lnTo>
                    <a:lnTo>
                      <a:pt x="28515" y="20212"/>
                    </a:lnTo>
                    <a:cubicBezTo>
                      <a:pt x="25310" y="18237"/>
                      <a:pt x="21745" y="16853"/>
                      <a:pt x="18053" y="16135"/>
                    </a:cubicBezTo>
                    <a:lnTo>
                      <a:pt x="5052" y="14417"/>
                    </a:lnTo>
                    <a:close/>
                    <a:moveTo>
                      <a:pt x="4078" y="19443"/>
                    </a:moveTo>
                    <a:lnTo>
                      <a:pt x="4001" y="20109"/>
                    </a:lnTo>
                    <a:lnTo>
                      <a:pt x="16950" y="21827"/>
                    </a:lnTo>
                    <a:cubicBezTo>
                      <a:pt x="20566" y="22545"/>
                      <a:pt x="24028" y="23879"/>
                      <a:pt x="27182" y="25827"/>
                    </a:cubicBezTo>
                    <a:lnTo>
                      <a:pt x="27823" y="26212"/>
                    </a:lnTo>
                    <a:lnTo>
                      <a:pt x="28156" y="25622"/>
                    </a:lnTo>
                    <a:lnTo>
                      <a:pt x="27541" y="25238"/>
                    </a:lnTo>
                    <a:cubicBezTo>
                      <a:pt x="24310" y="23263"/>
                      <a:pt x="20771" y="21879"/>
                      <a:pt x="17079" y="21161"/>
                    </a:cubicBezTo>
                    <a:lnTo>
                      <a:pt x="4078" y="19443"/>
                    </a:lnTo>
                    <a:close/>
                    <a:moveTo>
                      <a:pt x="3180" y="21853"/>
                    </a:moveTo>
                    <a:lnTo>
                      <a:pt x="3103" y="22520"/>
                    </a:lnTo>
                    <a:lnTo>
                      <a:pt x="16053" y="24238"/>
                    </a:lnTo>
                    <a:cubicBezTo>
                      <a:pt x="19874" y="24981"/>
                      <a:pt x="24438" y="27058"/>
                      <a:pt x="26284" y="28212"/>
                    </a:cubicBezTo>
                    <a:lnTo>
                      <a:pt x="26925" y="28623"/>
                    </a:lnTo>
                    <a:lnTo>
                      <a:pt x="27284" y="28033"/>
                    </a:lnTo>
                    <a:lnTo>
                      <a:pt x="26643" y="27648"/>
                    </a:lnTo>
                    <a:cubicBezTo>
                      <a:pt x="24720" y="26443"/>
                      <a:pt x="20079" y="24340"/>
                      <a:pt x="16181" y="23571"/>
                    </a:cubicBezTo>
                    <a:lnTo>
                      <a:pt x="3180" y="21853"/>
                    </a:lnTo>
                    <a:close/>
                    <a:moveTo>
                      <a:pt x="2309" y="24263"/>
                    </a:moveTo>
                    <a:lnTo>
                      <a:pt x="2232" y="24930"/>
                    </a:lnTo>
                    <a:lnTo>
                      <a:pt x="15181" y="26648"/>
                    </a:lnTo>
                    <a:cubicBezTo>
                      <a:pt x="18925" y="27392"/>
                      <a:pt x="24515" y="30084"/>
                      <a:pt x="25412" y="30623"/>
                    </a:cubicBezTo>
                    <a:lnTo>
                      <a:pt x="26053" y="31007"/>
                    </a:lnTo>
                    <a:lnTo>
                      <a:pt x="26387" y="30443"/>
                    </a:lnTo>
                    <a:lnTo>
                      <a:pt x="25771" y="30058"/>
                    </a:lnTo>
                    <a:cubicBezTo>
                      <a:pt x="24823" y="29469"/>
                      <a:pt x="19181" y="26751"/>
                      <a:pt x="15309" y="25981"/>
                    </a:cubicBezTo>
                    <a:lnTo>
                      <a:pt x="2309" y="24263"/>
                    </a:lnTo>
                    <a:close/>
                    <a:moveTo>
                      <a:pt x="1257" y="28007"/>
                    </a:moveTo>
                    <a:lnTo>
                      <a:pt x="1180" y="28674"/>
                    </a:lnTo>
                    <a:lnTo>
                      <a:pt x="14130" y="30392"/>
                    </a:lnTo>
                    <a:cubicBezTo>
                      <a:pt x="17745" y="31110"/>
                      <a:pt x="21207" y="32443"/>
                      <a:pt x="24361" y="34392"/>
                    </a:cubicBezTo>
                    <a:lnTo>
                      <a:pt x="24976" y="34777"/>
                    </a:lnTo>
                    <a:lnTo>
                      <a:pt x="25335" y="34187"/>
                    </a:lnTo>
                    <a:lnTo>
                      <a:pt x="24720" y="33802"/>
                    </a:lnTo>
                    <a:cubicBezTo>
                      <a:pt x="21489" y="31828"/>
                      <a:pt x="17950" y="30443"/>
                      <a:pt x="14258" y="29725"/>
                    </a:cubicBezTo>
                    <a:lnTo>
                      <a:pt x="1257" y="28007"/>
                    </a:lnTo>
                    <a:close/>
                    <a:moveTo>
                      <a:pt x="667" y="30520"/>
                    </a:moveTo>
                    <a:lnTo>
                      <a:pt x="591" y="31212"/>
                    </a:lnTo>
                    <a:lnTo>
                      <a:pt x="13566" y="32905"/>
                    </a:lnTo>
                    <a:cubicBezTo>
                      <a:pt x="17155" y="33623"/>
                      <a:pt x="20617" y="34982"/>
                      <a:pt x="23771" y="36905"/>
                    </a:cubicBezTo>
                    <a:lnTo>
                      <a:pt x="24412" y="37290"/>
                    </a:lnTo>
                    <a:lnTo>
                      <a:pt x="24746" y="36726"/>
                    </a:lnTo>
                    <a:lnTo>
                      <a:pt x="24130" y="36315"/>
                    </a:lnTo>
                    <a:cubicBezTo>
                      <a:pt x="20899" y="34341"/>
                      <a:pt x="17361" y="32956"/>
                      <a:pt x="13668" y="32238"/>
                    </a:cubicBezTo>
                    <a:lnTo>
                      <a:pt x="667" y="30520"/>
                    </a:lnTo>
                    <a:close/>
                    <a:moveTo>
                      <a:pt x="103" y="33059"/>
                    </a:moveTo>
                    <a:lnTo>
                      <a:pt x="1" y="33725"/>
                    </a:lnTo>
                    <a:lnTo>
                      <a:pt x="12950" y="35443"/>
                    </a:lnTo>
                    <a:cubicBezTo>
                      <a:pt x="16566" y="36136"/>
                      <a:pt x="20027" y="37495"/>
                      <a:pt x="23181" y="39418"/>
                    </a:cubicBezTo>
                    <a:lnTo>
                      <a:pt x="23797" y="39828"/>
                    </a:lnTo>
                    <a:lnTo>
                      <a:pt x="24156" y="39238"/>
                    </a:lnTo>
                    <a:lnTo>
                      <a:pt x="23515" y="38854"/>
                    </a:lnTo>
                    <a:cubicBezTo>
                      <a:pt x="20310" y="36879"/>
                      <a:pt x="16745" y="35495"/>
                      <a:pt x="13053" y="34777"/>
                    </a:cubicBezTo>
                    <a:lnTo>
                      <a:pt x="103" y="33059"/>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80" name="Google Shape;80;p3"/>
          <p:cNvGrpSpPr/>
          <p:nvPr/>
        </p:nvGrpSpPr>
        <p:grpSpPr>
          <a:xfrm rot="-135829">
            <a:off x="-725854" y="-333649"/>
            <a:ext cx="2414599" cy="2495645"/>
            <a:chOff x="334100" y="971800"/>
            <a:chExt cx="1810984" cy="1871771"/>
          </a:xfrm>
        </p:grpSpPr>
        <p:sp>
          <p:nvSpPr>
            <p:cNvPr id="81" name="Google Shape;81;p3"/>
            <p:cNvSpPr/>
            <p:nvPr/>
          </p:nvSpPr>
          <p:spPr>
            <a:xfrm>
              <a:off x="341909" y="971800"/>
              <a:ext cx="1803175" cy="1871771"/>
            </a:xfrm>
            <a:custGeom>
              <a:avLst/>
              <a:gdLst/>
              <a:ahLst/>
              <a:cxnLst/>
              <a:rect l="l" t="t" r="r" b="b"/>
              <a:pathLst>
                <a:path w="88903" h="92285" extrusionOk="0">
                  <a:moveTo>
                    <a:pt x="44583" y="1"/>
                  </a:moveTo>
                  <a:cubicBezTo>
                    <a:pt x="44328" y="1"/>
                    <a:pt x="44071" y="83"/>
                    <a:pt x="43849" y="252"/>
                  </a:cubicBezTo>
                  <a:lnTo>
                    <a:pt x="0" y="33408"/>
                  </a:lnTo>
                  <a:lnTo>
                    <a:pt x="43131" y="91437"/>
                  </a:lnTo>
                  <a:cubicBezTo>
                    <a:pt x="43514" y="91989"/>
                    <a:pt x="44136" y="92284"/>
                    <a:pt x="44766" y="92284"/>
                  </a:cubicBezTo>
                  <a:cubicBezTo>
                    <a:pt x="45190" y="92284"/>
                    <a:pt x="45617" y="92151"/>
                    <a:pt x="45977" y="91873"/>
                  </a:cubicBezTo>
                  <a:lnTo>
                    <a:pt x="88261" y="59204"/>
                  </a:lnTo>
                  <a:cubicBezTo>
                    <a:pt x="88800" y="58794"/>
                    <a:pt x="88903" y="58050"/>
                    <a:pt x="88492" y="57512"/>
                  </a:cubicBezTo>
                  <a:lnTo>
                    <a:pt x="45541" y="483"/>
                  </a:lnTo>
                  <a:cubicBezTo>
                    <a:pt x="45300" y="167"/>
                    <a:pt x="44944" y="1"/>
                    <a:pt x="4458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2" name="Google Shape;82;p3"/>
            <p:cNvSpPr/>
            <p:nvPr/>
          </p:nvSpPr>
          <p:spPr>
            <a:xfrm>
              <a:off x="336189" y="976911"/>
              <a:ext cx="1795894" cy="1820273"/>
            </a:xfrm>
            <a:custGeom>
              <a:avLst/>
              <a:gdLst/>
              <a:ahLst/>
              <a:cxnLst/>
              <a:rect l="l" t="t" r="r" b="b"/>
              <a:pathLst>
                <a:path w="88544" h="89746" extrusionOk="0">
                  <a:moveTo>
                    <a:pt x="44131" y="0"/>
                  </a:moveTo>
                  <a:lnTo>
                    <a:pt x="0" y="33258"/>
                  </a:lnTo>
                  <a:lnTo>
                    <a:pt x="46208" y="89415"/>
                  </a:lnTo>
                  <a:cubicBezTo>
                    <a:pt x="46378" y="89632"/>
                    <a:pt x="46632" y="89746"/>
                    <a:pt x="46886" y="89746"/>
                  </a:cubicBezTo>
                  <a:cubicBezTo>
                    <a:pt x="47053" y="89746"/>
                    <a:pt x="47219" y="89697"/>
                    <a:pt x="47362" y="89595"/>
                  </a:cubicBezTo>
                  <a:lnTo>
                    <a:pt x="88543" y="58952"/>
                  </a:lnTo>
                  <a:lnTo>
                    <a:pt x="44131"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83" name="Google Shape;83;p3"/>
            <p:cNvGrpSpPr/>
            <p:nvPr/>
          </p:nvGrpSpPr>
          <p:grpSpPr>
            <a:xfrm>
              <a:off x="1214129" y="978980"/>
              <a:ext cx="913828" cy="1211839"/>
              <a:chOff x="1214129" y="978980"/>
              <a:chExt cx="913828" cy="1211839"/>
            </a:xfrm>
          </p:grpSpPr>
          <p:sp>
            <p:nvSpPr>
              <p:cNvPr id="84" name="Google Shape;84;p3"/>
              <p:cNvSpPr/>
              <p:nvPr/>
            </p:nvSpPr>
            <p:spPr>
              <a:xfrm>
                <a:off x="1222973" y="978980"/>
                <a:ext cx="904985" cy="1199365"/>
              </a:xfrm>
              <a:custGeom>
                <a:avLst/>
                <a:gdLst/>
                <a:ahLst/>
                <a:cxnLst/>
                <a:rect l="l" t="t" r="r" b="b"/>
                <a:pathLst>
                  <a:path w="44619" h="59133" extrusionOk="0">
                    <a:moveTo>
                      <a:pt x="206" y="1"/>
                    </a:moveTo>
                    <a:lnTo>
                      <a:pt x="1" y="129"/>
                    </a:lnTo>
                    <a:lnTo>
                      <a:pt x="44439" y="59132"/>
                    </a:lnTo>
                    <a:lnTo>
                      <a:pt x="44618" y="58978"/>
                    </a:lnTo>
                    <a:lnTo>
                      <a:pt x="206"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5" name="Google Shape;85;p3"/>
              <p:cNvSpPr/>
              <p:nvPr/>
            </p:nvSpPr>
            <p:spPr>
              <a:xfrm>
                <a:off x="1214129" y="991475"/>
                <a:ext cx="904985" cy="1199345"/>
              </a:xfrm>
              <a:custGeom>
                <a:avLst/>
                <a:gdLst/>
                <a:ahLst/>
                <a:cxnLst/>
                <a:rect l="l" t="t" r="r" b="b"/>
                <a:pathLst>
                  <a:path w="44619" h="59132" extrusionOk="0">
                    <a:moveTo>
                      <a:pt x="206" y="0"/>
                    </a:moveTo>
                    <a:lnTo>
                      <a:pt x="1" y="154"/>
                    </a:lnTo>
                    <a:lnTo>
                      <a:pt x="44439" y="59132"/>
                    </a:lnTo>
                    <a:lnTo>
                      <a:pt x="44618" y="59003"/>
                    </a:lnTo>
                    <a:lnTo>
                      <a:pt x="206"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86" name="Google Shape;86;p3"/>
            <p:cNvSpPr/>
            <p:nvPr/>
          </p:nvSpPr>
          <p:spPr>
            <a:xfrm>
              <a:off x="334100" y="1004578"/>
              <a:ext cx="1741293" cy="1810882"/>
            </a:xfrm>
            <a:custGeom>
              <a:avLst/>
              <a:gdLst/>
              <a:ahLst/>
              <a:cxnLst/>
              <a:rect l="l" t="t" r="r" b="b"/>
              <a:pathLst>
                <a:path w="85852" h="89283" extrusionOk="0">
                  <a:moveTo>
                    <a:pt x="42828" y="0"/>
                  </a:moveTo>
                  <a:cubicBezTo>
                    <a:pt x="42573" y="0"/>
                    <a:pt x="42317" y="82"/>
                    <a:pt x="42106" y="252"/>
                  </a:cubicBezTo>
                  <a:lnTo>
                    <a:pt x="1" y="31946"/>
                  </a:lnTo>
                  <a:lnTo>
                    <a:pt x="43131" y="89282"/>
                  </a:lnTo>
                  <a:lnTo>
                    <a:pt x="85210" y="57588"/>
                  </a:lnTo>
                  <a:cubicBezTo>
                    <a:pt x="85749" y="57178"/>
                    <a:pt x="85851" y="56409"/>
                    <a:pt x="85441" y="55870"/>
                  </a:cubicBezTo>
                  <a:lnTo>
                    <a:pt x="43798" y="482"/>
                  </a:lnTo>
                  <a:cubicBezTo>
                    <a:pt x="43557" y="166"/>
                    <a:pt x="43192" y="0"/>
                    <a:pt x="42828"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7" name="Google Shape;87;p3"/>
            <p:cNvSpPr/>
            <p:nvPr/>
          </p:nvSpPr>
          <p:spPr>
            <a:xfrm>
              <a:off x="373105" y="1605205"/>
              <a:ext cx="899265" cy="1180097"/>
            </a:xfrm>
            <a:custGeom>
              <a:avLst/>
              <a:gdLst/>
              <a:ahLst/>
              <a:cxnLst/>
              <a:rect l="l" t="t" r="r" b="b"/>
              <a:pathLst>
                <a:path w="44337" h="58183" extrusionOk="0">
                  <a:moveTo>
                    <a:pt x="1155" y="0"/>
                  </a:moveTo>
                  <a:lnTo>
                    <a:pt x="1" y="872"/>
                  </a:lnTo>
                  <a:lnTo>
                    <a:pt x="43157" y="58183"/>
                  </a:lnTo>
                  <a:lnTo>
                    <a:pt x="44337" y="57311"/>
                  </a:lnTo>
                  <a:lnTo>
                    <a:pt x="1155"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8" name="Google Shape;88;p3"/>
            <p:cNvSpPr/>
            <p:nvPr/>
          </p:nvSpPr>
          <p:spPr>
            <a:xfrm>
              <a:off x="762685" y="1424197"/>
              <a:ext cx="916931" cy="993396"/>
            </a:xfrm>
            <a:custGeom>
              <a:avLst/>
              <a:gdLst/>
              <a:ahLst/>
              <a:cxnLst/>
              <a:rect l="l" t="t" r="r" b="b"/>
              <a:pathLst>
                <a:path w="45208" h="48978" extrusionOk="0">
                  <a:moveTo>
                    <a:pt x="19206" y="1"/>
                  </a:moveTo>
                  <a:lnTo>
                    <a:pt x="0" y="14463"/>
                  </a:lnTo>
                  <a:lnTo>
                    <a:pt x="26001" y="48978"/>
                  </a:lnTo>
                  <a:lnTo>
                    <a:pt x="45208" y="34515"/>
                  </a:lnTo>
                  <a:lnTo>
                    <a:pt x="19206" y="1"/>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89" name="Google Shape;89;p3"/>
          <p:cNvGrpSpPr/>
          <p:nvPr/>
        </p:nvGrpSpPr>
        <p:grpSpPr>
          <a:xfrm>
            <a:off x="9646865" y="-958199"/>
            <a:ext cx="4041419" cy="3976396"/>
            <a:chOff x="7235149" y="-718650"/>
            <a:chExt cx="3031064" cy="2982297"/>
          </a:xfrm>
        </p:grpSpPr>
        <p:grpSp>
          <p:nvGrpSpPr>
            <p:cNvPr id="90" name="Google Shape;90;p3"/>
            <p:cNvGrpSpPr/>
            <p:nvPr/>
          </p:nvGrpSpPr>
          <p:grpSpPr>
            <a:xfrm rot="-4962260" flipH="1">
              <a:off x="7958573" y="-653239"/>
              <a:ext cx="596905" cy="1865484"/>
              <a:chOff x="-1858600" y="2385325"/>
              <a:chExt cx="523125" cy="1635025"/>
            </a:xfrm>
          </p:grpSpPr>
          <p:sp>
            <p:nvSpPr>
              <p:cNvPr id="91" name="Google Shape;91;p3"/>
              <p:cNvSpPr/>
              <p:nvPr/>
            </p:nvSpPr>
            <p:spPr>
              <a:xfrm>
                <a:off x="-1804750" y="2385325"/>
                <a:ext cx="469275" cy="1635025"/>
              </a:xfrm>
              <a:custGeom>
                <a:avLst/>
                <a:gdLst/>
                <a:ahLst/>
                <a:cxnLst/>
                <a:rect l="l" t="t" r="r" b="b"/>
                <a:pathLst>
                  <a:path w="18771" h="65401" extrusionOk="0">
                    <a:moveTo>
                      <a:pt x="12062" y="1"/>
                    </a:moveTo>
                    <a:cubicBezTo>
                      <a:pt x="9693" y="1"/>
                      <a:pt x="7259" y="1264"/>
                      <a:pt x="5667" y="3115"/>
                    </a:cubicBezTo>
                    <a:cubicBezTo>
                      <a:pt x="3462" y="5679"/>
                      <a:pt x="2513" y="9064"/>
                      <a:pt x="1872" y="12397"/>
                    </a:cubicBezTo>
                    <a:lnTo>
                      <a:pt x="1872" y="12372"/>
                    </a:lnTo>
                    <a:cubicBezTo>
                      <a:pt x="129" y="21270"/>
                      <a:pt x="0" y="30373"/>
                      <a:pt x="975" y="39373"/>
                    </a:cubicBezTo>
                    <a:cubicBezTo>
                      <a:pt x="1308" y="42476"/>
                      <a:pt x="1308" y="44861"/>
                      <a:pt x="1462" y="47989"/>
                    </a:cubicBezTo>
                    <a:cubicBezTo>
                      <a:pt x="1795" y="54796"/>
                      <a:pt x="6238" y="62496"/>
                      <a:pt x="6079" y="65382"/>
                    </a:cubicBezTo>
                    <a:lnTo>
                      <a:pt x="6079" y="65382"/>
                    </a:lnTo>
                    <a:cubicBezTo>
                      <a:pt x="6979" y="50077"/>
                      <a:pt x="11644" y="31239"/>
                      <a:pt x="16694" y="16756"/>
                    </a:cubicBezTo>
                    <a:cubicBezTo>
                      <a:pt x="17694" y="13936"/>
                      <a:pt x="18771" y="11064"/>
                      <a:pt x="18745" y="8089"/>
                    </a:cubicBezTo>
                    <a:cubicBezTo>
                      <a:pt x="18745" y="5089"/>
                      <a:pt x="17412" y="1909"/>
                      <a:pt x="14719" y="602"/>
                    </a:cubicBezTo>
                    <a:cubicBezTo>
                      <a:pt x="13878" y="188"/>
                      <a:pt x="12974" y="1"/>
                      <a:pt x="12062" y="1"/>
                    </a:cubicBezTo>
                    <a:close/>
                    <a:moveTo>
                      <a:pt x="6079" y="65382"/>
                    </a:moveTo>
                    <a:lnTo>
                      <a:pt x="6079" y="65382"/>
                    </a:lnTo>
                    <a:cubicBezTo>
                      <a:pt x="6078" y="65388"/>
                      <a:pt x="6078" y="65394"/>
                      <a:pt x="6078" y="65400"/>
                    </a:cubicBezTo>
                    <a:cubicBezTo>
                      <a:pt x="6078" y="65394"/>
                      <a:pt x="6078" y="65388"/>
                      <a:pt x="6079" y="65382"/>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2" name="Google Shape;92;p3"/>
              <p:cNvSpPr/>
              <p:nvPr/>
            </p:nvSpPr>
            <p:spPr>
              <a:xfrm>
                <a:off x="-1858600" y="2385425"/>
                <a:ext cx="469275" cy="1634925"/>
              </a:xfrm>
              <a:custGeom>
                <a:avLst/>
                <a:gdLst/>
                <a:ahLst/>
                <a:cxnLst/>
                <a:rect l="l" t="t" r="r" b="b"/>
                <a:pathLst>
                  <a:path w="18771" h="65397" extrusionOk="0">
                    <a:moveTo>
                      <a:pt x="12088" y="1"/>
                    </a:moveTo>
                    <a:cubicBezTo>
                      <a:pt x="9704" y="1"/>
                      <a:pt x="7263" y="1274"/>
                      <a:pt x="5667" y="3111"/>
                    </a:cubicBezTo>
                    <a:cubicBezTo>
                      <a:pt x="3462" y="5649"/>
                      <a:pt x="2513" y="9060"/>
                      <a:pt x="1872" y="12393"/>
                    </a:cubicBezTo>
                    <a:lnTo>
                      <a:pt x="1872" y="12368"/>
                    </a:lnTo>
                    <a:cubicBezTo>
                      <a:pt x="129" y="21266"/>
                      <a:pt x="0" y="30369"/>
                      <a:pt x="975" y="39369"/>
                    </a:cubicBezTo>
                    <a:cubicBezTo>
                      <a:pt x="1308" y="42472"/>
                      <a:pt x="1308" y="44857"/>
                      <a:pt x="1462" y="47985"/>
                    </a:cubicBezTo>
                    <a:cubicBezTo>
                      <a:pt x="1795" y="54792"/>
                      <a:pt x="6239" y="62492"/>
                      <a:pt x="6079" y="65378"/>
                    </a:cubicBezTo>
                    <a:lnTo>
                      <a:pt x="6079" y="65378"/>
                    </a:lnTo>
                    <a:cubicBezTo>
                      <a:pt x="6979" y="50073"/>
                      <a:pt x="11670" y="31235"/>
                      <a:pt x="16694" y="16752"/>
                    </a:cubicBezTo>
                    <a:cubicBezTo>
                      <a:pt x="17694" y="13932"/>
                      <a:pt x="18771" y="11060"/>
                      <a:pt x="18771" y="8085"/>
                    </a:cubicBezTo>
                    <a:cubicBezTo>
                      <a:pt x="18745" y="5085"/>
                      <a:pt x="17412" y="1905"/>
                      <a:pt x="14745" y="598"/>
                    </a:cubicBezTo>
                    <a:cubicBezTo>
                      <a:pt x="13901" y="187"/>
                      <a:pt x="12999" y="1"/>
                      <a:pt x="12088" y="1"/>
                    </a:cubicBezTo>
                    <a:close/>
                    <a:moveTo>
                      <a:pt x="6079" y="65378"/>
                    </a:moveTo>
                    <a:cubicBezTo>
                      <a:pt x="6078" y="65384"/>
                      <a:pt x="6078" y="65390"/>
                      <a:pt x="6078" y="65396"/>
                    </a:cubicBezTo>
                    <a:cubicBezTo>
                      <a:pt x="6078" y="65390"/>
                      <a:pt x="6078" y="65384"/>
                      <a:pt x="6079" y="65378"/>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3" name="Google Shape;93;p3"/>
              <p:cNvSpPr/>
              <p:nvPr/>
            </p:nvSpPr>
            <p:spPr>
              <a:xfrm>
                <a:off x="-1766300" y="2414375"/>
                <a:ext cx="329125" cy="283550"/>
              </a:xfrm>
              <a:custGeom>
                <a:avLst/>
                <a:gdLst/>
                <a:ahLst/>
                <a:cxnLst/>
                <a:rect l="l" t="t" r="r" b="b"/>
                <a:pathLst>
                  <a:path w="13165" h="11342" extrusionOk="0">
                    <a:moveTo>
                      <a:pt x="7214" y="1"/>
                    </a:moveTo>
                    <a:cubicBezTo>
                      <a:pt x="7203" y="1"/>
                      <a:pt x="7192" y="2"/>
                      <a:pt x="7181" y="4"/>
                    </a:cubicBezTo>
                    <a:cubicBezTo>
                      <a:pt x="7053" y="55"/>
                      <a:pt x="6976" y="260"/>
                      <a:pt x="7104" y="337"/>
                    </a:cubicBezTo>
                    <a:cubicBezTo>
                      <a:pt x="7130" y="363"/>
                      <a:pt x="7155" y="363"/>
                      <a:pt x="7181" y="363"/>
                    </a:cubicBezTo>
                    <a:cubicBezTo>
                      <a:pt x="7258" y="363"/>
                      <a:pt x="7335" y="337"/>
                      <a:pt x="7386" y="260"/>
                    </a:cubicBezTo>
                    <a:cubicBezTo>
                      <a:pt x="7433" y="120"/>
                      <a:pt x="7330" y="1"/>
                      <a:pt x="7214" y="1"/>
                    </a:cubicBezTo>
                    <a:close/>
                    <a:moveTo>
                      <a:pt x="10096" y="914"/>
                    </a:moveTo>
                    <a:cubicBezTo>
                      <a:pt x="10065" y="914"/>
                      <a:pt x="10033" y="918"/>
                      <a:pt x="10001" y="927"/>
                    </a:cubicBezTo>
                    <a:cubicBezTo>
                      <a:pt x="9719" y="1004"/>
                      <a:pt x="9591" y="1440"/>
                      <a:pt x="9848" y="1619"/>
                    </a:cubicBezTo>
                    <a:cubicBezTo>
                      <a:pt x="9899" y="1619"/>
                      <a:pt x="9950" y="1645"/>
                      <a:pt x="10001" y="1645"/>
                    </a:cubicBezTo>
                    <a:cubicBezTo>
                      <a:pt x="10024" y="1648"/>
                      <a:pt x="10046" y="1650"/>
                      <a:pt x="10069" y="1650"/>
                    </a:cubicBezTo>
                    <a:cubicBezTo>
                      <a:pt x="10224" y="1650"/>
                      <a:pt x="10370" y="1571"/>
                      <a:pt x="10437" y="1414"/>
                    </a:cubicBezTo>
                    <a:cubicBezTo>
                      <a:pt x="10528" y="1164"/>
                      <a:pt x="10337" y="914"/>
                      <a:pt x="10096" y="914"/>
                    </a:cubicBezTo>
                    <a:close/>
                    <a:moveTo>
                      <a:pt x="4839" y="1534"/>
                    </a:moveTo>
                    <a:cubicBezTo>
                      <a:pt x="4695" y="1534"/>
                      <a:pt x="4554" y="1605"/>
                      <a:pt x="4540" y="1748"/>
                    </a:cubicBezTo>
                    <a:cubicBezTo>
                      <a:pt x="4540" y="1799"/>
                      <a:pt x="4540" y="1824"/>
                      <a:pt x="4540" y="1876"/>
                    </a:cubicBezTo>
                    <a:cubicBezTo>
                      <a:pt x="4591" y="2030"/>
                      <a:pt x="4719" y="2158"/>
                      <a:pt x="4873" y="2183"/>
                    </a:cubicBezTo>
                    <a:cubicBezTo>
                      <a:pt x="5129" y="2183"/>
                      <a:pt x="5309" y="1876"/>
                      <a:pt x="5129" y="1671"/>
                    </a:cubicBezTo>
                    <a:cubicBezTo>
                      <a:pt x="5072" y="1579"/>
                      <a:pt x="4955" y="1534"/>
                      <a:pt x="4839" y="1534"/>
                    </a:cubicBezTo>
                    <a:close/>
                    <a:moveTo>
                      <a:pt x="7873" y="1434"/>
                    </a:moveTo>
                    <a:cubicBezTo>
                      <a:pt x="7815" y="1434"/>
                      <a:pt x="7755" y="1444"/>
                      <a:pt x="7694" y="1465"/>
                    </a:cubicBezTo>
                    <a:cubicBezTo>
                      <a:pt x="7309" y="1542"/>
                      <a:pt x="7104" y="2183"/>
                      <a:pt x="7488" y="2414"/>
                    </a:cubicBezTo>
                    <a:lnTo>
                      <a:pt x="7514" y="2414"/>
                    </a:lnTo>
                    <a:cubicBezTo>
                      <a:pt x="7565" y="2440"/>
                      <a:pt x="7642" y="2466"/>
                      <a:pt x="7694" y="2491"/>
                    </a:cubicBezTo>
                    <a:cubicBezTo>
                      <a:pt x="7715" y="2493"/>
                      <a:pt x="7737" y="2494"/>
                      <a:pt x="7759" y="2494"/>
                    </a:cubicBezTo>
                    <a:cubicBezTo>
                      <a:pt x="7992" y="2494"/>
                      <a:pt x="8217" y="2369"/>
                      <a:pt x="8335" y="2158"/>
                    </a:cubicBezTo>
                    <a:cubicBezTo>
                      <a:pt x="8489" y="1805"/>
                      <a:pt x="8227" y="1434"/>
                      <a:pt x="7873" y="1434"/>
                    </a:cubicBezTo>
                    <a:close/>
                    <a:moveTo>
                      <a:pt x="12521" y="1809"/>
                    </a:moveTo>
                    <a:cubicBezTo>
                      <a:pt x="12477" y="1809"/>
                      <a:pt x="12432" y="1814"/>
                      <a:pt x="12386" y="1824"/>
                    </a:cubicBezTo>
                    <a:cubicBezTo>
                      <a:pt x="12002" y="1927"/>
                      <a:pt x="11796" y="2568"/>
                      <a:pt x="12181" y="2799"/>
                    </a:cubicBezTo>
                    <a:cubicBezTo>
                      <a:pt x="12232" y="2825"/>
                      <a:pt x="12309" y="2850"/>
                      <a:pt x="12386" y="2850"/>
                    </a:cubicBezTo>
                    <a:cubicBezTo>
                      <a:pt x="12424" y="2858"/>
                      <a:pt x="12461" y="2861"/>
                      <a:pt x="12498" y="2861"/>
                    </a:cubicBezTo>
                    <a:cubicBezTo>
                      <a:pt x="12709" y="2861"/>
                      <a:pt x="12896" y="2739"/>
                      <a:pt x="13027" y="2542"/>
                    </a:cubicBezTo>
                    <a:cubicBezTo>
                      <a:pt x="13165" y="2175"/>
                      <a:pt x="12892" y="1809"/>
                      <a:pt x="12521" y="1809"/>
                    </a:cubicBezTo>
                    <a:close/>
                    <a:moveTo>
                      <a:pt x="10496" y="2693"/>
                    </a:moveTo>
                    <a:cubicBezTo>
                      <a:pt x="10485" y="2693"/>
                      <a:pt x="10474" y="2694"/>
                      <a:pt x="10463" y="2696"/>
                    </a:cubicBezTo>
                    <a:cubicBezTo>
                      <a:pt x="10335" y="2722"/>
                      <a:pt x="10258" y="2953"/>
                      <a:pt x="10386" y="3030"/>
                    </a:cubicBezTo>
                    <a:cubicBezTo>
                      <a:pt x="10412" y="3055"/>
                      <a:pt x="10412" y="3055"/>
                      <a:pt x="10437" y="3055"/>
                    </a:cubicBezTo>
                    <a:cubicBezTo>
                      <a:pt x="10540" y="3055"/>
                      <a:pt x="10617" y="3030"/>
                      <a:pt x="10668" y="2953"/>
                    </a:cubicBezTo>
                    <a:cubicBezTo>
                      <a:pt x="10715" y="2812"/>
                      <a:pt x="10612" y="2693"/>
                      <a:pt x="10496" y="2693"/>
                    </a:cubicBezTo>
                    <a:close/>
                    <a:moveTo>
                      <a:pt x="3134" y="3127"/>
                    </a:moveTo>
                    <a:cubicBezTo>
                      <a:pt x="3124" y="3127"/>
                      <a:pt x="3114" y="3129"/>
                      <a:pt x="3104" y="3132"/>
                    </a:cubicBezTo>
                    <a:cubicBezTo>
                      <a:pt x="3027" y="3158"/>
                      <a:pt x="3001" y="3260"/>
                      <a:pt x="3078" y="3312"/>
                    </a:cubicBezTo>
                    <a:lnTo>
                      <a:pt x="3078" y="3337"/>
                    </a:lnTo>
                    <a:lnTo>
                      <a:pt x="3104" y="3337"/>
                    </a:lnTo>
                    <a:cubicBezTo>
                      <a:pt x="3155" y="3337"/>
                      <a:pt x="3206" y="3312"/>
                      <a:pt x="3232" y="3260"/>
                    </a:cubicBezTo>
                    <a:cubicBezTo>
                      <a:pt x="3254" y="3194"/>
                      <a:pt x="3199" y="3127"/>
                      <a:pt x="3134" y="3127"/>
                    </a:cubicBezTo>
                    <a:close/>
                    <a:moveTo>
                      <a:pt x="6219" y="3536"/>
                    </a:moveTo>
                    <a:cubicBezTo>
                      <a:pt x="6072" y="3536"/>
                      <a:pt x="5928" y="3614"/>
                      <a:pt x="5899" y="3773"/>
                    </a:cubicBezTo>
                    <a:lnTo>
                      <a:pt x="5924" y="3773"/>
                    </a:lnTo>
                    <a:cubicBezTo>
                      <a:pt x="5924" y="3799"/>
                      <a:pt x="5924" y="3850"/>
                      <a:pt x="5924" y="3902"/>
                    </a:cubicBezTo>
                    <a:cubicBezTo>
                      <a:pt x="5950" y="4055"/>
                      <a:pt x="6078" y="4158"/>
                      <a:pt x="6232" y="4184"/>
                    </a:cubicBezTo>
                    <a:cubicBezTo>
                      <a:pt x="6243" y="4185"/>
                      <a:pt x="6254" y="4185"/>
                      <a:pt x="6265" y="4185"/>
                    </a:cubicBezTo>
                    <a:cubicBezTo>
                      <a:pt x="6526" y="4185"/>
                      <a:pt x="6662" y="3892"/>
                      <a:pt x="6514" y="3671"/>
                    </a:cubicBezTo>
                    <a:cubicBezTo>
                      <a:pt x="6447" y="3582"/>
                      <a:pt x="6332" y="3536"/>
                      <a:pt x="6219" y="3536"/>
                    </a:cubicBezTo>
                    <a:close/>
                    <a:moveTo>
                      <a:pt x="3009" y="4870"/>
                    </a:moveTo>
                    <a:cubicBezTo>
                      <a:pt x="2866" y="4870"/>
                      <a:pt x="2722" y="4947"/>
                      <a:pt x="2693" y="5107"/>
                    </a:cubicBezTo>
                    <a:lnTo>
                      <a:pt x="2719" y="5107"/>
                    </a:lnTo>
                    <a:cubicBezTo>
                      <a:pt x="2693" y="5158"/>
                      <a:pt x="2693" y="5184"/>
                      <a:pt x="2719" y="5235"/>
                    </a:cubicBezTo>
                    <a:cubicBezTo>
                      <a:pt x="2745" y="5389"/>
                      <a:pt x="2873" y="5517"/>
                      <a:pt x="3027" y="5517"/>
                    </a:cubicBezTo>
                    <a:cubicBezTo>
                      <a:pt x="3038" y="5518"/>
                      <a:pt x="3049" y="5518"/>
                      <a:pt x="3059" y="5518"/>
                    </a:cubicBezTo>
                    <a:cubicBezTo>
                      <a:pt x="3320" y="5518"/>
                      <a:pt x="3456" y="5226"/>
                      <a:pt x="3283" y="5004"/>
                    </a:cubicBezTo>
                    <a:cubicBezTo>
                      <a:pt x="3228" y="4915"/>
                      <a:pt x="3119" y="4870"/>
                      <a:pt x="3009" y="4870"/>
                    </a:cubicBezTo>
                    <a:close/>
                    <a:moveTo>
                      <a:pt x="6277" y="5340"/>
                    </a:moveTo>
                    <a:cubicBezTo>
                      <a:pt x="6229" y="5340"/>
                      <a:pt x="6179" y="5348"/>
                      <a:pt x="6129" y="5363"/>
                    </a:cubicBezTo>
                    <a:cubicBezTo>
                      <a:pt x="5745" y="5466"/>
                      <a:pt x="5540" y="6107"/>
                      <a:pt x="5924" y="6312"/>
                    </a:cubicBezTo>
                    <a:cubicBezTo>
                      <a:pt x="5976" y="6363"/>
                      <a:pt x="6053" y="6363"/>
                      <a:pt x="6129" y="6389"/>
                    </a:cubicBezTo>
                    <a:cubicBezTo>
                      <a:pt x="6151" y="6391"/>
                      <a:pt x="6173" y="6392"/>
                      <a:pt x="6194" y="6392"/>
                    </a:cubicBezTo>
                    <a:cubicBezTo>
                      <a:pt x="6424" y="6392"/>
                      <a:pt x="6630" y="6267"/>
                      <a:pt x="6771" y="6055"/>
                    </a:cubicBezTo>
                    <a:cubicBezTo>
                      <a:pt x="6906" y="5718"/>
                      <a:pt x="6625" y="5340"/>
                      <a:pt x="6277" y="5340"/>
                    </a:cubicBezTo>
                    <a:close/>
                    <a:moveTo>
                      <a:pt x="1163" y="6898"/>
                    </a:moveTo>
                    <a:cubicBezTo>
                      <a:pt x="1152" y="6898"/>
                      <a:pt x="1140" y="6899"/>
                      <a:pt x="1129" y="6902"/>
                    </a:cubicBezTo>
                    <a:cubicBezTo>
                      <a:pt x="1001" y="6927"/>
                      <a:pt x="924" y="7158"/>
                      <a:pt x="1052" y="7235"/>
                    </a:cubicBezTo>
                    <a:cubicBezTo>
                      <a:pt x="1078" y="7235"/>
                      <a:pt x="1104" y="7261"/>
                      <a:pt x="1129" y="7261"/>
                    </a:cubicBezTo>
                    <a:cubicBezTo>
                      <a:pt x="1206" y="7261"/>
                      <a:pt x="1283" y="7235"/>
                      <a:pt x="1334" y="7132"/>
                    </a:cubicBezTo>
                    <a:cubicBezTo>
                      <a:pt x="1381" y="7015"/>
                      <a:pt x="1278" y="6898"/>
                      <a:pt x="1163" y="6898"/>
                    </a:cubicBezTo>
                    <a:close/>
                    <a:moveTo>
                      <a:pt x="5001" y="7850"/>
                    </a:moveTo>
                    <a:cubicBezTo>
                      <a:pt x="4924" y="7876"/>
                      <a:pt x="4899" y="8004"/>
                      <a:pt x="4950" y="8056"/>
                    </a:cubicBezTo>
                    <a:lnTo>
                      <a:pt x="5001" y="8056"/>
                    </a:lnTo>
                    <a:cubicBezTo>
                      <a:pt x="5052" y="8056"/>
                      <a:pt x="5104" y="8030"/>
                      <a:pt x="5129" y="8004"/>
                    </a:cubicBezTo>
                    <a:cubicBezTo>
                      <a:pt x="5155" y="7927"/>
                      <a:pt x="5078" y="7850"/>
                      <a:pt x="5001" y="7850"/>
                    </a:cubicBezTo>
                    <a:close/>
                    <a:moveTo>
                      <a:pt x="2940" y="7598"/>
                    </a:moveTo>
                    <a:cubicBezTo>
                      <a:pt x="2902" y="7598"/>
                      <a:pt x="2862" y="7605"/>
                      <a:pt x="2822" y="7620"/>
                    </a:cubicBezTo>
                    <a:cubicBezTo>
                      <a:pt x="2565" y="7697"/>
                      <a:pt x="2437" y="8107"/>
                      <a:pt x="2693" y="8235"/>
                    </a:cubicBezTo>
                    <a:cubicBezTo>
                      <a:pt x="2719" y="8261"/>
                      <a:pt x="2770" y="8286"/>
                      <a:pt x="2822" y="8286"/>
                    </a:cubicBezTo>
                    <a:cubicBezTo>
                      <a:pt x="2838" y="8289"/>
                      <a:pt x="2854" y="8290"/>
                      <a:pt x="2870" y="8290"/>
                    </a:cubicBezTo>
                    <a:cubicBezTo>
                      <a:pt x="3007" y="8290"/>
                      <a:pt x="3137" y="8196"/>
                      <a:pt x="3206" y="8081"/>
                    </a:cubicBezTo>
                    <a:cubicBezTo>
                      <a:pt x="3338" y="7840"/>
                      <a:pt x="3169" y="7598"/>
                      <a:pt x="2940" y="7598"/>
                    </a:cubicBezTo>
                    <a:close/>
                    <a:moveTo>
                      <a:pt x="6698" y="7919"/>
                    </a:moveTo>
                    <a:cubicBezTo>
                      <a:pt x="6554" y="7919"/>
                      <a:pt x="6414" y="7990"/>
                      <a:pt x="6386" y="8133"/>
                    </a:cubicBezTo>
                    <a:lnTo>
                      <a:pt x="6412" y="8133"/>
                    </a:lnTo>
                    <a:cubicBezTo>
                      <a:pt x="6412" y="8184"/>
                      <a:pt x="6412" y="8235"/>
                      <a:pt x="6412" y="8261"/>
                    </a:cubicBezTo>
                    <a:cubicBezTo>
                      <a:pt x="6437" y="8415"/>
                      <a:pt x="6565" y="8543"/>
                      <a:pt x="6745" y="8568"/>
                    </a:cubicBezTo>
                    <a:cubicBezTo>
                      <a:pt x="7001" y="8568"/>
                      <a:pt x="7181" y="8261"/>
                      <a:pt x="7001" y="8056"/>
                    </a:cubicBezTo>
                    <a:cubicBezTo>
                      <a:pt x="6933" y="7964"/>
                      <a:pt x="6814" y="7919"/>
                      <a:pt x="6698" y="7919"/>
                    </a:cubicBezTo>
                    <a:close/>
                    <a:moveTo>
                      <a:pt x="4317" y="9878"/>
                    </a:moveTo>
                    <a:cubicBezTo>
                      <a:pt x="4265" y="9878"/>
                      <a:pt x="4210" y="9886"/>
                      <a:pt x="4155" y="9902"/>
                    </a:cubicBezTo>
                    <a:cubicBezTo>
                      <a:pt x="3770" y="9979"/>
                      <a:pt x="3565" y="10645"/>
                      <a:pt x="3950" y="10851"/>
                    </a:cubicBezTo>
                    <a:cubicBezTo>
                      <a:pt x="4001" y="10876"/>
                      <a:pt x="4078" y="10902"/>
                      <a:pt x="4129" y="10928"/>
                    </a:cubicBezTo>
                    <a:cubicBezTo>
                      <a:pt x="4153" y="10930"/>
                      <a:pt x="4177" y="10931"/>
                      <a:pt x="4200" y="10931"/>
                    </a:cubicBezTo>
                    <a:cubicBezTo>
                      <a:pt x="4454" y="10931"/>
                      <a:pt x="4677" y="10805"/>
                      <a:pt x="4770" y="10594"/>
                    </a:cubicBezTo>
                    <a:cubicBezTo>
                      <a:pt x="4927" y="10236"/>
                      <a:pt x="4673" y="9878"/>
                      <a:pt x="4317" y="9878"/>
                    </a:cubicBezTo>
                    <a:close/>
                    <a:moveTo>
                      <a:pt x="746" y="10289"/>
                    </a:moveTo>
                    <a:cubicBezTo>
                      <a:pt x="696" y="10289"/>
                      <a:pt x="644" y="10297"/>
                      <a:pt x="591" y="10312"/>
                    </a:cubicBezTo>
                    <a:cubicBezTo>
                      <a:pt x="206" y="10415"/>
                      <a:pt x="1" y="11056"/>
                      <a:pt x="386" y="11287"/>
                    </a:cubicBezTo>
                    <a:lnTo>
                      <a:pt x="386" y="11261"/>
                    </a:lnTo>
                    <a:cubicBezTo>
                      <a:pt x="437" y="11312"/>
                      <a:pt x="514" y="11338"/>
                      <a:pt x="565" y="11338"/>
                    </a:cubicBezTo>
                    <a:cubicBezTo>
                      <a:pt x="589" y="11340"/>
                      <a:pt x="613" y="11341"/>
                      <a:pt x="636" y="11341"/>
                    </a:cubicBezTo>
                    <a:cubicBezTo>
                      <a:pt x="889" y="11341"/>
                      <a:pt x="1112" y="11216"/>
                      <a:pt x="1206" y="11004"/>
                    </a:cubicBezTo>
                    <a:cubicBezTo>
                      <a:pt x="1364" y="10667"/>
                      <a:pt x="1106" y="10289"/>
                      <a:pt x="746" y="10289"/>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4" name="Google Shape;94;p3"/>
              <p:cNvSpPr/>
              <p:nvPr/>
            </p:nvSpPr>
            <p:spPr>
              <a:xfrm>
                <a:off x="-1809250" y="2563500"/>
                <a:ext cx="247275" cy="1438900"/>
              </a:xfrm>
              <a:custGeom>
                <a:avLst/>
                <a:gdLst/>
                <a:ahLst/>
                <a:cxnLst/>
                <a:rect l="l" t="t" r="r" b="b"/>
                <a:pathLst>
                  <a:path w="9891" h="57556" extrusionOk="0">
                    <a:moveTo>
                      <a:pt x="9445" y="0"/>
                    </a:moveTo>
                    <a:cubicBezTo>
                      <a:pt x="9304" y="0"/>
                      <a:pt x="9164" y="81"/>
                      <a:pt x="9104" y="270"/>
                    </a:cubicBezTo>
                    <a:cubicBezTo>
                      <a:pt x="4617" y="13912"/>
                      <a:pt x="1" y="34913"/>
                      <a:pt x="3386" y="57247"/>
                    </a:cubicBezTo>
                    <a:cubicBezTo>
                      <a:pt x="3411" y="57427"/>
                      <a:pt x="3565" y="57555"/>
                      <a:pt x="3745" y="57555"/>
                    </a:cubicBezTo>
                    <a:lnTo>
                      <a:pt x="3822" y="57555"/>
                    </a:lnTo>
                    <a:cubicBezTo>
                      <a:pt x="4027" y="57530"/>
                      <a:pt x="4155" y="57324"/>
                      <a:pt x="4129" y="57119"/>
                    </a:cubicBezTo>
                    <a:cubicBezTo>
                      <a:pt x="796" y="34939"/>
                      <a:pt x="5360" y="14091"/>
                      <a:pt x="9796" y="501"/>
                    </a:cubicBezTo>
                    <a:cubicBezTo>
                      <a:pt x="9890" y="202"/>
                      <a:pt x="9667" y="0"/>
                      <a:pt x="9445"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5" name="Google Shape;95;p3"/>
            <p:cNvGrpSpPr/>
            <p:nvPr/>
          </p:nvGrpSpPr>
          <p:grpSpPr>
            <a:xfrm rot="-4962260" flipH="1">
              <a:off x="7743302" y="-357136"/>
              <a:ext cx="1178407" cy="2061785"/>
              <a:chOff x="-1779100" y="2408800"/>
              <a:chExt cx="1032750" cy="1807075"/>
            </a:xfrm>
          </p:grpSpPr>
          <p:sp>
            <p:nvSpPr>
              <p:cNvPr id="96" name="Google Shape;96;p3"/>
              <p:cNvSpPr/>
              <p:nvPr/>
            </p:nvSpPr>
            <p:spPr>
              <a:xfrm>
                <a:off x="-1779100" y="2498825"/>
                <a:ext cx="1032750" cy="1717050"/>
              </a:xfrm>
              <a:custGeom>
                <a:avLst/>
                <a:gdLst/>
                <a:ahLst/>
                <a:cxnLst/>
                <a:rect l="l" t="t" r="r" b="b"/>
                <a:pathLst>
                  <a:path w="41310" h="68682" extrusionOk="0">
                    <a:moveTo>
                      <a:pt x="32843" y="0"/>
                    </a:moveTo>
                    <a:cubicBezTo>
                      <a:pt x="31194" y="0"/>
                      <a:pt x="29516" y="392"/>
                      <a:pt x="28053" y="1113"/>
                    </a:cubicBezTo>
                    <a:cubicBezTo>
                      <a:pt x="24489" y="2883"/>
                      <a:pt x="21924" y="6139"/>
                      <a:pt x="19719" y="9421"/>
                    </a:cubicBezTo>
                    <a:lnTo>
                      <a:pt x="19719" y="9396"/>
                    </a:lnTo>
                    <a:cubicBezTo>
                      <a:pt x="13744" y="18242"/>
                      <a:pt x="9436" y="27987"/>
                      <a:pt x="6385" y="38167"/>
                    </a:cubicBezTo>
                    <a:cubicBezTo>
                      <a:pt x="5308" y="41705"/>
                      <a:pt x="4231" y="44270"/>
                      <a:pt x="2949" y="47731"/>
                    </a:cubicBezTo>
                    <a:cubicBezTo>
                      <a:pt x="205" y="55244"/>
                      <a:pt x="1487" y="65630"/>
                      <a:pt x="0" y="68681"/>
                    </a:cubicBezTo>
                    <a:cubicBezTo>
                      <a:pt x="7975" y="52526"/>
                      <a:pt x="21642" y="34269"/>
                      <a:pt x="33745" y="20935"/>
                    </a:cubicBezTo>
                    <a:cubicBezTo>
                      <a:pt x="36105" y="18319"/>
                      <a:pt x="38566" y="15704"/>
                      <a:pt x="39951" y="12473"/>
                    </a:cubicBezTo>
                    <a:cubicBezTo>
                      <a:pt x="41310" y="9242"/>
                      <a:pt x="41310" y="5190"/>
                      <a:pt x="39002" y="2549"/>
                    </a:cubicBezTo>
                    <a:cubicBezTo>
                      <a:pt x="37468" y="790"/>
                      <a:pt x="35184" y="0"/>
                      <a:pt x="3284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7" name="Google Shape;97;p3"/>
              <p:cNvSpPr/>
              <p:nvPr/>
            </p:nvSpPr>
            <p:spPr>
              <a:xfrm>
                <a:off x="-1776550" y="2408800"/>
                <a:ext cx="973150" cy="1753225"/>
              </a:xfrm>
              <a:custGeom>
                <a:avLst/>
                <a:gdLst/>
                <a:ahLst/>
                <a:cxnLst/>
                <a:rect l="l" t="t" r="r" b="b"/>
                <a:pathLst>
                  <a:path w="38926" h="70129" extrusionOk="0">
                    <a:moveTo>
                      <a:pt x="30542" y="0"/>
                    </a:moveTo>
                    <a:cubicBezTo>
                      <a:pt x="28732" y="0"/>
                      <a:pt x="26881" y="482"/>
                      <a:pt x="25310" y="1355"/>
                    </a:cubicBezTo>
                    <a:cubicBezTo>
                      <a:pt x="21848" y="3253"/>
                      <a:pt x="19438" y="6637"/>
                      <a:pt x="17361" y="10022"/>
                    </a:cubicBezTo>
                    <a:cubicBezTo>
                      <a:pt x="11822" y="19100"/>
                      <a:pt x="7975" y="29049"/>
                      <a:pt x="5386" y="39357"/>
                    </a:cubicBezTo>
                    <a:cubicBezTo>
                      <a:pt x="4488" y="42947"/>
                      <a:pt x="3514" y="45537"/>
                      <a:pt x="2411" y="49076"/>
                    </a:cubicBezTo>
                    <a:cubicBezTo>
                      <a:pt x="1" y="56717"/>
                      <a:pt x="1770" y="67025"/>
                      <a:pt x="411" y="70128"/>
                    </a:cubicBezTo>
                    <a:cubicBezTo>
                      <a:pt x="7642" y="53640"/>
                      <a:pt x="20463" y="34767"/>
                      <a:pt x="31925" y="20869"/>
                    </a:cubicBezTo>
                    <a:cubicBezTo>
                      <a:pt x="34156" y="18177"/>
                      <a:pt x="36515" y="15433"/>
                      <a:pt x="37721" y="12151"/>
                    </a:cubicBezTo>
                    <a:cubicBezTo>
                      <a:pt x="38926" y="8843"/>
                      <a:pt x="38772" y="4791"/>
                      <a:pt x="36336" y="2253"/>
                    </a:cubicBezTo>
                    <a:cubicBezTo>
                      <a:pt x="34837" y="698"/>
                      <a:pt x="32720" y="0"/>
                      <a:pt x="3054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8" name="Google Shape;98;p3"/>
              <p:cNvSpPr/>
              <p:nvPr/>
            </p:nvSpPr>
            <p:spPr>
              <a:xfrm>
                <a:off x="-1311125" y="2430900"/>
                <a:ext cx="402150" cy="319125"/>
              </a:xfrm>
              <a:custGeom>
                <a:avLst/>
                <a:gdLst/>
                <a:ahLst/>
                <a:cxnLst/>
                <a:rect l="l" t="t" r="r" b="b"/>
                <a:pathLst>
                  <a:path w="16086" h="12765" extrusionOk="0">
                    <a:moveTo>
                      <a:pt x="9413" y="1"/>
                    </a:moveTo>
                    <a:cubicBezTo>
                      <a:pt x="9396" y="1"/>
                      <a:pt x="9378" y="3"/>
                      <a:pt x="9359" y="10"/>
                    </a:cubicBezTo>
                    <a:cubicBezTo>
                      <a:pt x="9206" y="35"/>
                      <a:pt x="9103" y="266"/>
                      <a:pt x="9231" y="369"/>
                    </a:cubicBezTo>
                    <a:cubicBezTo>
                      <a:pt x="9257" y="394"/>
                      <a:pt x="9283" y="394"/>
                      <a:pt x="9308" y="394"/>
                    </a:cubicBezTo>
                    <a:cubicBezTo>
                      <a:pt x="9332" y="400"/>
                      <a:pt x="9357" y="403"/>
                      <a:pt x="9380" y="403"/>
                    </a:cubicBezTo>
                    <a:cubicBezTo>
                      <a:pt x="9458" y="403"/>
                      <a:pt x="9531" y="370"/>
                      <a:pt x="9590" y="292"/>
                    </a:cubicBezTo>
                    <a:cubicBezTo>
                      <a:pt x="9635" y="156"/>
                      <a:pt x="9541" y="1"/>
                      <a:pt x="9413" y="1"/>
                    </a:cubicBezTo>
                    <a:close/>
                    <a:moveTo>
                      <a:pt x="12560" y="1256"/>
                    </a:moveTo>
                    <a:cubicBezTo>
                      <a:pt x="12528" y="1256"/>
                      <a:pt x="12496" y="1259"/>
                      <a:pt x="12462" y="1266"/>
                    </a:cubicBezTo>
                    <a:cubicBezTo>
                      <a:pt x="12154" y="1317"/>
                      <a:pt x="11949" y="1856"/>
                      <a:pt x="12257" y="2061"/>
                    </a:cubicBezTo>
                    <a:cubicBezTo>
                      <a:pt x="12283" y="2087"/>
                      <a:pt x="12360" y="2112"/>
                      <a:pt x="12411" y="2112"/>
                    </a:cubicBezTo>
                    <a:cubicBezTo>
                      <a:pt x="12447" y="2121"/>
                      <a:pt x="12482" y="2125"/>
                      <a:pt x="12518" y="2125"/>
                    </a:cubicBezTo>
                    <a:cubicBezTo>
                      <a:pt x="12685" y="2125"/>
                      <a:pt x="12844" y="2030"/>
                      <a:pt x="12949" y="1881"/>
                    </a:cubicBezTo>
                    <a:cubicBezTo>
                      <a:pt x="13089" y="1579"/>
                      <a:pt x="12870" y="1256"/>
                      <a:pt x="12560" y="1256"/>
                    </a:cubicBezTo>
                    <a:close/>
                    <a:moveTo>
                      <a:pt x="6402" y="1567"/>
                    </a:moveTo>
                    <a:cubicBezTo>
                      <a:pt x="6244" y="1567"/>
                      <a:pt x="6092" y="1644"/>
                      <a:pt x="6052" y="1805"/>
                    </a:cubicBezTo>
                    <a:cubicBezTo>
                      <a:pt x="6026" y="1856"/>
                      <a:pt x="6026" y="1907"/>
                      <a:pt x="6052" y="1958"/>
                    </a:cubicBezTo>
                    <a:cubicBezTo>
                      <a:pt x="6077" y="2138"/>
                      <a:pt x="6231" y="2292"/>
                      <a:pt x="6411" y="2317"/>
                    </a:cubicBezTo>
                    <a:cubicBezTo>
                      <a:pt x="6431" y="2321"/>
                      <a:pt x="6450" y="2322"/>
                      <a:pt x="6470" y="2322"/>
                    </a:cubicBezTo>
                    <a:cubicBezTo>
                      <a:pt x="6747" y="2322"/>
                      <a:pt x="6937" y="1993"/>
                      <a:pt x="6770" y="1753"/>
                    </a:cubicBezTo>
                    <a:cubicBezTo>
                      <a:pt x="6696" y="1631"/>
                      <a:pt x="6547" y="1567"/>
                      <a:pt x="6402" y="1567"/>
                    </a:cubicBezTo>
                    <a:close/>
                    <a:moveTo>
                      <a:pt x="9895" y="1689"/>
                    </a:moveTo>
                    <a:cubicBezTo>
                      <a:pt x="9854" y="1689"/>
                      <a:pt x="9812" y="1693"/>
                      <a:pt x="9770" y="1702"/>
                    </a:cubicBezTo>
                    <a:cubicBezTo>
                      <a:pt x="9308" y="1779"/>
                      <a:pt x="9000" y="2523"/>
                      <a:pt x="9436" y="2830"/>
                    </a:cubicBezTo>
                    <a:cubicBezTo>
                      <a:pt x="9513" y="2856"/>
                      <a:pt x="9590" y="2907"/>
                      <a:pt x="9667" y="2907"/>
                    </a:cubicBezTo>
                    <a:cubicBezTo>
                      <a:pt x="9721" y="2921"/>
                      <a:pt x="9775" y="2927"/>
                      <a:pt x="9828" y="2927"/>
                    </a:cubicBezTo>
                    <a:cubicBezTo>
                      <a:pt x="10078" y="2927"/>
                      <a:pt x="10310" y="2785"/>
                      <a:pt x="10436" y="2574"/>
                    </a:cubicBezTo>
                    <a:cubicBezTo>
                      <a:pt x="10647" y="2153"/>
                      <a:pt x="10324" y="1689"/>
                      <a:pt x="9895" y="1689"/>
                    </a:cubicBezTo>
                    <a:close/>
                    <a:moveTo>
                      <a:pt x="4359" y="3369"/>
                    </a:moveTo>
                    <a:cubicBezTo>
                      <a:pt x="4257" y="3369"/>
                      <a:pt x="4205" y="3523"/>
                      <a:pt x="4282" y="3599"/>
                    </a:cubicBezTo>
                    <a:lnTo>
                      <a:pt x="4334" y="3599"/>
                    </a:lnTo>
                    <a:cubicBezTo>
                      <a:pt x="4347" y="3606"/>
                      <a:pt x="4363" y="3610"/>
                      <a:pt x="4379" y="3610"/>
                    </a:cubicBezTo>
                    <a:cubicBezTo>
                      <a:pt x="4422" y="3610"/>
                      <a:pt x="4469" y="3586"/>
                      <a:pt x="4487" y="3548"/>
                    </a:cubicBezTo>
                    <a:cubicBezTo>
                      <a:pt x="4513" y="3446"/>
                      <a:pt x="4436" y="3369"/>
                      <a:pt x="4359" y="3369"/>
                    </a:cubicBezTo>
                    <a:close/>
                    <a:moveTo>
                      <a:pt x="15337" y="2484"/>
                    </a:moveTo>
                    <a:cubicBezTo>
                      <a:pt x="15295" y="2484"/>
                      <a:pt x="15251" y="2488"/>
                      <a:pt x="15206" y="2497"/>
                    </a:cubicBezTo>
                    <a:cubicBezTo>
                      <a:pt x="14744" y="2574"/>
                      <a:pt x="14462" y="3317"/>
                      <a:pt x="14898" y="3599"/>
                    </a:cubicBezTo>
                    <a:cubicBezTo>
                      <a:pt x="14950" y="3651"/>
                      <a:pt x="15026" y="3676"/>
                      <a:pt x="15129" y="3702"/>
                    </a:cubicBezTo>
                    <a:cubicBezTo>
                      <a:pt x="15170" y="3710"/>
                      <a:pt x="15212" y="3713"/>
                      <a:pt x="15254" y="3713"/>
                    </a:cubicBezTo>
                    <a:cubicBezTo>
                      <a:pt x="15498" y="3713"/>
                      <a:pt x="15745" y="3588"/>
                      <a:pt x="15898" y="3369"/>
                    </a:cubicBezTo>
                    <a:cubicBezTo>
                      <a:pt x="16085" y="2948"/>
                      <a:pt x="15782" y="2484"/>
                      <a:pt x="15337" y="2484"/>
                    </a:cubicBezTo>
                    <a:close/>
                    <a:moveTo>
                      <a:pt x="13055" y="3385"/>
                    </a:moveTo>
                    <a:cubicBezTo>
                      <a:pt x="13037" y="3385"/>
                      <a:pt x="13019" y="3388"/>
                      <a:pt x="13001" y="3394"/>
                    </a:cubicBezTo>
                    <a:cubicBezTo>
                      <a:pt x="12847" y="3420"/>
                      <a:pt x="12744" y="3676"/>
                      <a:pt x="12898" y="3779"/>
                    </a:cubicBezTo>
                    <a:cubicBezTo>
                      <a:pt x="12898" y="3779"/>
                      <a:pt x="12924" y="3779"/>
                      <a:pt x="12975" y="3805"/>
                    </a:cubicBezTo>
                    <a:cubicBezTo>
                      <a:pt x="12993" y="3809"/>
                      <a:pt x="13010" y="3811"/>
                      <a:pt x="13028" y="3811"/>
                    </a:cubicBezTo>
                    <a:cubicBezTo>
                      <a:pt x="13111" y="3811"/>
                      <a:pt x="13189" y="3761"/>
                      <a:pt x="13231" y="3676"/>
                    </a:cubicBezTo>
                    <a:cubicBezTo>
                      <a:pt x="13299" y="3541"/>
                      <a:pt x="13188" y="3385"/>
                      <a:pt x="13055" y="3385"/>
                    </a:cubicBezTo>
                    <a:close/>
                    <a:moveTo>
                      <a:pt x="7890" y="4029"/>
                    </a:moveTo>
                    <a:cubicBezTo>
                      <a:pt x="7731" y="4029"/>
                      <a:pt x="7579" y="4105"/>
                      <a:pt x="7539" y="4266"/>
                    </a:cubicBezTo>
                    <a:cubicBezTo>
                      <a:pt x="7513" y="4317"/>
                      <a:pt x="7513" y="4369"/>
                      <a:pt x="7539" y="4420"/>
                    </a:cubicBezTo>
                    <a:cubicBezTo>
                      <a:pt x="7565" y="4625"/>
                      <a:pt x="7718" y="4779"/>
                      <a:pt x="7898" y="4805"/>
                    </a:cubicBezTo>
                    <a:cubicBezTo>
                      <a:pt x="7908" y="4806"/>
                      <a:pt x="7919" y="4806"/>
                      <a:pt x="7929" y="4806"/>
                    </a:cubicBezTo>
                    <a:cubicBezTo>
                      <a:pt x="8221" y="4806"/>
                      <a:pt x="8430" y="4463"/>
                      <a:pt x="8257" y="4215"/>
                    </a:cubicBezTo>
                    <a:cubicBezTo>
                      <a:pt x="8183" y="4093"/>
                      <a:pt x="8034" y="4029"/>
                      <a:pt x="7890" y="4029"/>
                    </a:cubicBezTo>
                    <a:close/>
                    <a:moveTo>
                      <a:pt x="4081" y="5358"/>
                    </a:moveTo>
                    <a:cubicBezTo>
                      <a:pt x="3918" y="5358"/>
                      <a:pt x="3759" y="5435"/>
                      <a:pt x="3718" y="5600"/>
                    </a:cubicBezTo>
                    <a:cubicBezTo>
                      <a:pt x="3693" y="5651"/>
                      <a:pt x="3693" y="5702"/>
                      <a:pt x="3718" y="5753"/>
                    </a:cubicBezTo>
                    <a:cubicBezTo>
                      <a:pt x="3744" y="5933"/>
                      <a:pt x="3898" y="6087"/>
                      <a:pt x="4077" y="6112"/>
                    </a:cubicBezTo>
                    <a:cubicBezTo>
                      <a:pt x="4088" y="6113"/>
                      <a:pt x="4099" y="6114"/>
                      <a:pt x="4110" y="6114"/>
                    </a:cubicBezTo>
                    <a:cubicBezTo>
                      <a:pt x="4401" y="6114"/>
                      <a:pt x="4609" y="5794"/>
                      <a:pt x="4436" y="5523"/>
                    </a:cubicBezTo>
                    <a:cubicBezTo>
                      <a:pt x="4365" y="5416"/>
                      <a:pt x="4222" y="5358"/>
                      <a:pt x="4081" y="5358"/>
                    </a:cubicBezTo>
                    <a:close/>
                    <a:moveTo>
                      <a:pt x="7747" y="6125"/>
                    </a:moveTo>
                    <a:cubicBezTo>
                      <a:pt x="7705" y="6125"/>
                      <a:pt x="7661" y="6129"/>
                      <a:pt x="7616" y="6138"/>
                    </a:cubicBezTo>
                    <a:cubicBezTo>
                      <a:pt x="7154" y="6215"/>
                      <a:pt x="6872" y="6959"/>
                      <a:pt x="7308" y="7266"/>
                    </a:cubicBezTo>
                    <a:cubicBezTo>
                      <a:pt x="7359" y="7292"/>
                      <a:pt x="7436" y="7343"/>
                      <a:pt x="7539" y="7343"/>
                    </a:cubicBezTo>
                    <a:cubicBezTo>
                      <a:pt x="7588" y="7357"/>
                      <a:pt x="7639" y="7363"/>
                      <a:pt x="7691" y="7363"/>
                    </a:cubicBezTo>
                    <a:cubicBezTo>
                      <a:pt x="7932" y="7363"/>
                      <a:pt x="8181" y="7221"/>
                      <a:pt x="8308" y="7010"/>
                    </a:cubicBezTo>
                    <a:cubicBezTo>
                      <a:pt x="8495" y="6589"/>
                      <a:pt x="8191" y="6125"/>
                      <a:pt x="7747" y="6125"/>
                    </a:cubicBezTo>
                    <a:close/>
                    <a:moveTo>
                      <a:pt x="1797" y="7616"/>
                    </a:moveTo>
                    <a:cubicBezTo>
                      <a:pt x="1780" y="7616"/>
                      <a:pt x="1762" y="7619"/>
                      <a:pt x="1744" y="7625"/>
                    </a:cubicBezTo>
                    <a:cubicBezTo>
                      <a:pt x="1590" y="7651"/>
                      <a:pt x="1487" y="7882"/>
                      <a:pt x="1615" y="7984"/>
                    </a:cubicBezTo>
                    <a:lnTo>
                      <a:pt x="1615" y="8010"/>
                    </a:lnTo>
                    <a:cubicBezTo>
                      <a:pt x="1641" y="8010"/>
                      <a:pt x="1667" y="8010"/>
                      <a:pt x="1692" y="8036"/>
                    </a:cubicBezTo>
                    <a:cubicBezTo>
                      <a:pt x="1795" y="8036"/>
                      <a:pt x="1898" y="8010"/>
                      <a:pt x="1974" y="7907"/>
                    </a:cubicBezTo>
                    <a:cubicBezTo>
                      <a:pt x="2020" y="7772"/>
                      <a:pt x="1926" y="7616"/>
                      <a:pt x="1797" y="7616"/>
                    </a:cubicBezTo>
                    <a:close/>
                    <a:moveTo>
                      <a:pt x="6237" y="9057"/>
                    </a:moveTo>
                    <a:cubicBezTo>
                      <a:pt x="6227" y="9057"/>
                      <a:pt x="6216" y="9059"/>
                      <a:pt x="6205" y="9061"/>
                    </a:cubicBezTo>
                    <a:cubicBezTo>
                      <a:pt x="6129" y="9087"/>
                      <a:pt x="6077" y="9215"/>
                      <a:pt x="6154" y="9292"/>
                    </a:cubicBezTo>
                    <a:lnTo>
                      <a:pt x="6205" y="9292"/>
                    </a:lnTo>
                    <a:cubicBezTo>
                      <a:pt x="6219" y="9299"/>
                      <a:pt x="6233" y="9302"/>
                      <a:pt x="6246" y="9302"/>
                    </a:cubicBezTo>
                    <a:cubicBezTo>
                      <a:pt x="6282" y="9302"/>
                      <a:pt x="6315" y="9278"/>
                      <a:pt x="6334" y="9241"/>
                    </a:cubicBezTo>
                    <a:cubicBezTo>
                      <a:pt x="6380" y="9149"/>
                      <a:pt x="6323" y="9057"/>
                      <a:pt x="6237" y="9057"/>
                    </a:cubicBezTo>
                    <a:close/>
                    <a:moveTo>
                      <a:pt x="3654" y="8563"/>
                    </a:moveTo>
                    <a:cubicBezTo>
                      <a:pt x="3625" y="8563"/>
                      <a:pt x="3595" y="8566"/>
                      <a:pt x="3564" y="8574"/>
                    </a:cubicBezTo>
                    <a:cubicBezTo>
                      <a:pt x="3282" y="8625"/>
                      <a:pt x="3077" y="9087"/>
                      <a:pt x="3359" y="9292"/>
                    </a:cubicBezTo>
                    <a:cubicBezTo>
                      <a:pt x="3410" y="9318"/>
                      <a:pt x="3462" y="9318"/>
                      <a:pt x="3513" y="9343"/>
                    </a:cubicBezTo>
                    <a:cubicBezTo>
                      <a:pt x="3535" y="9347"/>
                      <a:pt x="3558" y="9348"/>
                      <a:pt x="3581" y="9348"/>
                    </a:cubicBezTo>
                    <a:cubicBezTo>
                      <a:pt x="3742" y="9348"/>
                      <a:pt x="3910" y="9270"/>
                      <a:pt x="4000" y="9113"/>
                    </a:cubicBezTo>
                    <a:cubicBezTo>
                      <a:pt x="4116" y="8859"/>
                      <a:pt x="3919" y="8563"/>
                      <a:pt x="3654" y="8563"/>
                    </a:cubicBezTo>
                    <a:close/>
                    <a:moveTo>
                      <a:pt x="8158" y="9205"/>
                    </a:moveTo>
                    <a:cubicBezTo>
                      <a:pt x="7996" y="9205"/>
                      <a:pt x="7837" y="9281"/>
                      <a:pt x="7795" y="9446"/>
                    </a:cubicBezTo>
                    <a:cubicBezTo>
                      <a:pt x="7795" y="9497"/>
                      <a:pt x="7795" y="9549"/>
                      <a:pt x="7795" y="9600"/>
                    </a:cubicBezTo>
                    <a:cubicBezTo>
                      <a:pt x="7821" y="9779"/>
                      <a:pt x="7975" y="9933"/>
                      <a:pt x="8154" y="9959"/>
                    </a:cubicBezTo>
                    <a:cubicBezTo>
                      <a:pt x="8166" y="9960"/>
                      <a:pt x="8178" y="9960"/>
                      <a:pt x="8190" y="9960"/>
                    </a:cubicBezTo>
                    <a:cubicBezTo>
                      <a:pt x="8502" y="9960"/>
                      <a:pt x="8686" y="9641"/>
                      <a:pt x="8513" y="9369"/>
                    </a:cubicBezTo>
                    <a:cubicBezTo>
                      <a:pt x="8442" y="9262"/>
                      <a:pt x="8299" y="9205"/>
                      <a:pt x="8158" y="9205"/>
                    </a:cubicBezTo>
                    <a:close/>
                    <a:moveTo>
                      <a:pt x="5080" y="11305"/>
                    </a:moveTo>
                    <a:cubicBezTo>
                      <a:pt x="5038" y="11305"/>
                      <a:pt x="4994" y="11309"/>
                      <a:pt x="4949" y="11318"/>
                    </a:cubicBezTo>
                    <a:cubicBezTo>
                      <a:pt x="4487" y="11395"/>
                      <a:pt x="4205" y="12138"/>
                      <a:pt x="4641" y="12446"/>
                    </a:cubicBezTo>
                    <a:cubicBezTo>
                      <a:pt x="4693" y="12472"/>
                      <a:pt x="4769" y="12523"/>
                      <a:pt x="4872" y="12523"/>
                    </a:cubicBezTo>
                    <a:cubicBezTo>
                      <a:pt x="4921" y="12537"/>
                      <a:pt x="4972" y="12543"/>
                      <a:pt x="5022" y="12543"/>
                    </a:cubicBezTo>
                    <a:cubicBezTo>
                      <a:pt x="5258" y="12543"/>
                      <a:pt x="5493" y="12401"/>
                      <a:pt x="5641" y="12190"/>
                    </a:cubicBezTo>
                    <a:cubicBezTo>
                      <a:pt x="5829" y="11769"/>
                      <a:pt x="5525" y="11305"/>
                      <a:pt x="5080" y="11305"/>
                    </a:cubicBezTo>
                    <a:close/>
                    <a:moveTo>
                      <a:pt x="897" y="11529"/>
                    </a:moveTo>
                    <a:cubicBezTo>
                      <a:pt x="847" y="11529"/>
                      <a:pt x="796" y="11536"/>
                      <a:pt x="744" y="11549"/>
                    </a:cubicBezTo>
                    <a:cubicBezTo>
                      <a:pt x="282" y="11626"/>
                      <a:pt x="0" y="12369"/>
                      <a:pt x="436" y="12651"/>
                    </a:cubicBezTo>
                    <a:cubicBezTo>
                      <a:pt x="513" y="12703"/>
                      <a:pt x="590" y="12728"/>
                      <a:pt x="667" y="12754"/>
                    </a:cubicBezTo>
                    <a:cubicBezTo>
                      <a:pt x="712" y="12761"/>
                      <a:pt x="756" y="12765"/>
                      <a:pt x="801" y="12765"/>
                    </a:cubicBezTo>
                    <a:cubicBezTo>
                      <a:pt x="1061" y="12765"/>
                      <a:pt x="1305" y="12640"/>
                      <a:pt x="1436" y="12420"/>
                    </a:cubicBezTo>
                    <a:cubicBezTo>
                      <a:pt x="1643" y="12006"/>
                      <a:pt x="1333" y="11529"/>
                      <a:pt x="897" y="11529"/>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9" name="Google Shape;99;p3"/>
              <p:cNvSpPr/>
              <p:nvPr/>
            </p:nvSpPr>
            <p:spPr>
              <a:xfrm>
                <a:off x="-1775275" y="2546100"/>
                <a:ext cx="795475" cy="1591550"/>
              </a:xfrm>
              <a:custGeom>
                <a:avLst/>
                <a:gdLst/>
                <a:ahLst/>
                <a:cxnLst/>
                <a:rect l="l" t="t" r="r" b="b"/>
                <a:pathLst>
                  <a:path w="31819" h="63662" extrusionOk="0">
                    <a:moveTo>
                      <a:pt x="31286" y="1"/>
                    </a:moveTo>
                    <a:cubicBezTo>
                      <a:pt x="31186" y="1"/>
                      <a:pt x="31084" y="43"/>
                      <a:pt x="31003" y="145"/>
                    </a:cubicBezTo>
                    <a:cubicBezTo>
                      <a:pt x="15822" y="19300"/>
                      <a:pt x="4258" y="42891"/>
                      <a:pt x="52" y="63200"/>
                    </a:cubicBezTo>
                    <a:cubicBezTo>
                      <a:pt x="1" y="63405"/>
                      <a:pt x="129" y="63610"/>
                      <a:pt x="334" y="63662"/>
                    </a:cubicBezTo>
                    <a:lnTo>
                      <a:pt x="411" y="63662"/>
                    </a:lnTo>
                    <a:cubicBezTo>
                      <a:pt x="591" y="63662"/>
                      <a:pt x="745" y="63534"/>
                      <a:pt x="796" y="63354"/>
                    </a:cubicBezTo>
                    <a:cubicBezTo>
                      <a:pt x="4976" y="43148"/>
                      <a:pt x="16489" y="19685"/>
                      <a:pt x="31592" y="607"/>
                    </a:cubicBezTo>
                    <a:cubicBezTo>
                      <a:pt x="31818" y="325"/>
                      <a:pt x="31560" y="1"/>
                      <a:pt x="31286"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0" name="Google Shape;100;p3"/>
            <p:cNvGrpSpPr/>
            <p:nvPr/>
          </p:nvGrpSpPr>
          <p:grpSpPr>
            <a:xfrm rot="-3828478" flipH="1">
              <a:off x="7664496" y="-324322"/>
              <a:ext cx="2244432" cy="2193641"/>
              <a:chOff x="-623774" y="407959"/>
              <a:chExt cx="2317309" cy="2264556"/>
            </a:xfrm>
          </p:grpSpPr>
          <p:grpSp>
            <p:nvGrpSpPr>
              <p:cNvPr id="101" name="Google Shape;101;p3"/>
              <p:cNvGrpSpPr/>
              <p:nvPr/>
            </p:nvGrpSpPr>
            <p:grpSpPr>
              <a:xfrm rot="1413719">
                <a:off x="-360763" y="695549"/>
                <a:ext cx="1791287" cy="1689375"/>
                <a:chOff x="-2055400" y="3174000"/>
                <a:chExt cx="1520600" cy="1434200"/>
              </a:xfrm>
            </p:grpSpPr>
            <p:sp>
              <p:nvSpPr>
                <p:cNvPr id="102" name="Google Shape;102;p3"/>
                <p:cNvSpPr/>
                <p:nvPr/>
              </p:nvSpPr>
              <p:spPr>
                <a:xfrm>
                  <a:off x="-2007975" y="3215025"/>
                  <a:ext cx="1473175" cy="1393175"/>
                </a:xfrm>
                <a:custGeom>
                  <a:avLst/>
                  <a:gdLst/>
                  <a:ahLst/>
                  <a:cxnLst/>
                  <a:rect l="l" t="t" r="r" b="b"/>
                  <a:pathLst>
                    <a:path w="58927" h="55727" extrusionOk="0">
                      <a:moveTo>
                        <a:pt x="49062" y="0"/>
                      </a:moveTo>
                      <a:cubicBezTo>
                        <a:pt x="48551" y="0"/>
                        <a:pt x="48041" y="36"/>
                        <a:pt x="47542" y="108"/>
                      </a:cubicBezTo>
                      <a:cubicBezTo>
                        <a:pt x="43618" y="698"/>
                        <a:pt x="40182" y="3005"/>
                        <a:pt x="37054" y="5441"/>
                      </a:cubicBezTo>
                      <a:cubicBezTo>
                        <a:pt x="28669" y="11980"/>
                        <a:pt x="21566" y="19955"/>
                        <a:pt x="15489" y="28674"/>
                      </a:cubicBezTo>
                      <a:cubicBezTo>
                        <a:pt x="13386" y="31725"/>
                        <a:pt x="11591" y="33828"/>
                        <a:pt x="9309" y="36725"/>
                      </a:cubicBezTo>
                      <a:cubicBezTo>
                        <a:pt x="4366" y="43026"/>
                        <a:pt x="2390" y="53266"/>
                        <a:pt x="9" y="55718"/>
                      </a:cubicBezTo>
                      <a:lnTo>
                        <a:pt x="9" y="55718"/>
                      </a:lnTo>
                      <a:cubicBezTo>
                        <a:pt x="12574" y="42822"/>
                        <a:pt x="31237" y="29697"/>
                        <a:pt x="46849" y="20724"/>
                      </a:cubicBezTo>
                      <a:cubicBezTo>
                        <a:pt x="49901" y="18981"/>
                        <a:pt x="53055" y="17237"/>
                        <a:pt x="55363" y="14596"/>
                      </a:cubicBezTo>
                      <a:cubicBezTo>
                        <a:pt x="57645" y="11955"/>
                        <a:pt x="58927" y="8083"/>
                        <a:pt x="57542" y="4852"/>
                      </a:cubicBezTo>
                      <a:cubicBezTo>
                        <a:pt x="56177" y="1674"/>
                        <a:pt x="52567" y="0"/>
                        <a:pt x="49062" y="0"/>
                      </a:cubicBezTo>
                      <a:close/>
                      <a:moveTo>
                        <a:pt x="9" y="55718"/>
                      </a:moveTo>
                      <a:lnTo>
                        <a:pt x="9" y="55718"/>
                      </a:lnTo>
                      <a:cubicBezTo>
                        <a:pt x="6" y="55720"/>
                        <a:pt x="4" y="55723"/>
                        <a:pt x="1" y="55726"/>
                      </a:cubicBezTo>
                      <a:cubicBezTo>
                        <a:pt x="4" y="55723"/>
                        <a:pt x="6" y="55720"/>
                        <a:pt x="9" y="55718"/>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3" name="Google Shape;103;p3"/>
                <p:cNvSpPr/>
                <p:nvPr/>
              </p:nvSpPr>
              <p:spPr>
                <a:xfrm>
                  <a:off x="-2055400" y="3174000"/>
                  <a:ext cx="1472525" cy="1393175"/>
                </a:xfrm>
                <a:custGeom>
                  <a:avLst/>
                  <a:gdLst/>
                  <a:ahLst/>
                  <a:cxnLst/>
                  <a:rect l="l" t="t" r="r" b="b"/>
                  <a:pathLst>
                    <a:path w="58901" h="55727" extrusionOk="0">
                      <a:moveTo>
                        <a:pt x="49036" y="0"/>
                      </a:moveTo>
                      <a:cubicBezTo>
                        <a:pt x="48525" y="0"/>
                        <a:pt x="48015" y="36"/>
                        <a:pt x="47516" y="108"/>
                      </a:cubicBezTo>
                      <a:cubicBezTo>
                        <a:pt x="43592" y="697"/>
                        <a:pt x="40156" y="3005"/>
                        <a:pt x="37028" y="5441"/>
                      </a:cubicBezTo>
                      <a:lnTo>
                        <a:pt x="37053" y="5441"/>
                      </a:lnTo>
                      <a:cubicBezTo>
                        <a:pt x="28643" y="11980"/>
                        <a:pt x="21540" y="19955"/>
                        <a:pt x="15488" y="28673"/>
                      </a:cubicBezTo>
                      <a:cubicBezTo>
                        <a:pt x="13386" y="31725"/>
                        <a:pt x="11565" y="33828"/>
                        <a:pt x="9283" y="36725"/>
                      </a:cubicBezTo>
                      <a:cubicBezTo>
                        <a:pt x="4334" y="43033"/>
                        <a:pt x="2359" y="53290"/>
                        <a:pt x="0" y="55726"/>
                      </a:cubicBezTo>
                      <a:cubicBezTo>
                        <a:pt x="12565" y="42828"/>
                        <a:pt x="31207" y="29699"/>
                        <a:pt x="46823" y="20724"/>
                      </a:cubicBezTo>
                      <a:cubicBezTo>
                        <a:pt x="49875" y="18981"/>
                        <a:pt x="53029" y="17237"/>
                        <a:pt x="55336" y="14596"/>
                      </a:cubicBezTo>
                      <a:cubicBezTo>
                        <a:pt x="57619" y="11955"/>
                        <a:pt x="58901" y="8083"/>
                        <a:pt x="57516" y="4852"/>
                      </a:cubicBezTo>
                      <a:cubicBezTo>
                        <a:pt x="56151" y="1674"/>
                        <a:pt x="52541" y="0"/>
                        <a:pt x="49036"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4" name="Google Shape;104;p3"/>
                <p:cNvSpPr/>
                <p:nvPr/>
              </p:nvSpPr>
              <p:spPr>
                <a:xfrm>
                  <a:off x="-1083325" y="3219875"/>
                  <a:ext cx="461350" cy="203475"/>
                </a:xfrm>
                <a:custGeom>
                  <a:avLst/>
                  <a:gdLst/>
                  <a:ahLst/>
                  <a:cxnLst/>
                  <a:rect l="l" t="t" r="r" b="b"/>
                  <a:pathLst>
                    <a:path w="18454" h="8139" extrusionOk="0">
                      <a:moveTo>
                        <a:pt x="8731" y="282"/>
                      </a:moveTo>
                      <a:cubicBezTo>
                        <a:pt x="8661" y="282"/>
                        <a:pt x="8587" y="347"/>
                        <a:pt x="8607" y="427"/>
                      </a:cubicBezTo>
                      <a:cubicBezTo>
                        <a:pt x="8607" y="452"/>
                        <a:pt x="8633" y="452"/>
                        <a:pt x="8633" y="478"/>
                      </a:cubicBezTo>
                      <a:cubicBezTo>
                        <a:pt x="8669" y="496"/>
                        <a:pt x="8705" y="514"/>
                        <a:pt x="8741" y="514"/>
                      </a:cubicBezTo>
                      <a:cubicBezTo>
                        <a:pt x="8756" y="514"/>
                        <a:pt x="8771" y="511"/>
                        <a:pt x="8786" y="504"/>
                      </a:cubicBezTo>
                      <a:cubicBezTo>
                        <a:pt x="8889" y="452"/>
                        <a:pt x="8889" y="350"/>
                        <a:pt x="8786" y="298"/>
                      </a:cubicBezTo>
                      <a:cubicBezTo>
                        <a:pt x="8770" y="287"/>
                        <a:pt x="8750" y="282"/>
                        <a:pt x="8731" y="282"/>
                      </a:cubicBezTo>
                      <a:close/>
                      <a:moveTo>
                        <a:pt x="11359" y="1"/>
                      </a:moveTo>
                      <a:cubicBezTo>
                        <a:pt x="11294" y="1"/>
                        <a:pt x="11229" y="21"/>
                        <a:pt x="11171" y="68"/>
                      </a:cubicBezTo>
                      <a:cubicBezTo>
                        <a:pt x="11120" y="119"/>
                        <a:pt x="11094" y="145"/>
                        <a:pt x="11069" y="196"/>
                      </a:cubicBezTo>
                      <a:cubicBezTo>
                        <a:pt x="10992" y="375"/>
                        <a:pt x="11017" y="581"/>
                        <a:pt x="11145" y="709"/>
                      </a:cubicBezTo>
                      <a:cubicBezTo>
                        <a:pt x="11221" y="785"/>
                        <a:pt x="11314" y="819"/>
                        <a:pt x="11405" y="819"/>
                      </a:cubicBezTo>
                      <a:cubicBezTo>
                        <a:pt x="11590" y="819"/>
                        <a:pt x="11769" y="676"/>
                        <a:pt x="11787" y="452"/>
                      </a:cubicBezTo>
                      <a:cubicBezTo>
                        <a:pt x="11806" y="234"/>
                        <a:pt x="11581" y="1"/>
                        <a:pt x="11359" y="1"/>
                      </a:cubicBezTo>
                      <a:close/>
                      <a:moveTo>
                        <a:pt x="14759" y="611"/>
                      </a:moveTo>
                      <a:cubicBezTo>
                        <a:pt x="14635" y="611"/>
                        <a:pt x="14488" y="737"/>
                        <a:pt x="14530" y="863"/>
                      </a:cubicBezTo>
                      <a:cubicBezTo>
                        <a:pt x="14530" y="888"/>
                        <a:pt x="14556" y="914"/>
                        <a:pt x="14556" y="940"/>
                      </a:cubicBezTo>
                      <a:cubicBezTo>
                        <a:pt x="14606" y="989"/>
                        <a:pt x="14666" y="1017"/>
                        <a:pt x="14730" y="1017"/>
                      </a:cubicBezTo>
                      <a:cubicBezTo>
                        <a:pt x="14765" y="1017"/>
                        <a:pt x="14802" y="1009"/>
                        <a:pt x="14838" y="991"/>
                      </a:cubicBezTo>
                      <a:cubicBezTo>
                        <a:pt x="14992" y="914"/>
                        <a:pt x="14992" y="709"/>
                        <a:pt x="14838" y="632"/>
                      </a:cubicBezTo>
                      <a:cubicBezTo>
                        <a:pt x="14814" y="618"/>
                        <a:pt x="14787" y="611"/>
                        <a:pt x="14759" y="611"/>
                      </a:cubicBezTo>
                      <a:close/>
                      <a:moveTo>
                        <a:pt x="7128" y="1616"/>
                      </a:moveTo>
                      <a:cubicBezTo>
                        <a:pt x="7063" y="1616"/>
                        <a:pt x="6998" y="1637"/>
                        <a:pt x="6940" y="1683"/>
                      </a:cubicBezTo>
                      <a:cubicBezTo>
                        <a:pt x="6889" y="1709"/>
                        <a:pt x="6863" y="1760"/>
                        <a:pt x="6838" y="1811"/>
                      </a:cubicBezTo>
                      <a:cubicBezTo>
                        <a:pt x="6761" y="1965"/>
                        <a:pt x="6786" y="2170"/>
                        <a:pt x="6914" y="2324"/>
                      </a:cubicBezTo>
                      <a:cubicBezTo>
                        <a:pt x="6987" y="2389"/>
                        <a:pt x="7075" y="2418"/>
                        <a:pt x="7161" y="2418"/>
                      </a:cubicBezTo>
                      <a:cubicBezTo>
                        <a:pt x="7351" y="2418"/>
                        <a:pt x="7538" y="2279"/>
                        <a:pt x="7556" y="2068"/>
                      </a:cubicBezTo>
                      <a:cubicBezTo>
                        <a:pt x="7575" y="1850"/>
                        <a:pt x="7350" y="1616"/>
                        <a:pt x="7128" y="1616"/>
                      </a:cubicBezTo>
                      <a:close/>
                      <a:moveTo>
                        <a:pt x="4071" y="2071"/>
                      </a:moveTo>
                      <a:cubicBezTo>
                        <a:pt x="3935" y="2071"/>
                        <a:pt x="3797" y="2181"/>
                        <a:pt x="3837" y="2324"/>
                      </a:cubicBezTo>
                      <a:cubicBezTo>
                        <a:pt x="3863" y="2350"/>
                        <a:pt x="3863" y="2376"/>
                        <a:pt x="3889" y="2401"/>
                      </a:cubicBezTo>
                      <a:cubicBezTo>
                        <a:pt x="3938" y="2451"/>
                        <a:pt x="3999" y="2479"/>
                        <a:pt x="4063" y="2479"/>
                      </a:cubicBezTo>
                      <a:cubicBezTo>
                        <a:pt x="4098" y="2479"/>
                        <a:pt x="4134" y="2471"/>
                        <a:pt x="4171" y="2452"/>
                      </a:cubicBezTo>
                      <a:cubicBezTo>
                        <a:pt x="4325" y="2376"/>
                        <a:pt x="4325" y="2170"/>
                        <a:pt x="4171" y="2093"/>
                      </a:cubicBezTo>
                      <a:cubicBezTo>
                        <a:pt x="4140" y="2078"/>
                        <a:pt x="4105" y="2071"/>
                        <a:pt x="4071" y="2071"/>
                      </a:cubicBezTo>
                      <a:close/>
                      <a:moveTo>
                        <a:pt x="13880" y="2168"/>
                      </a:moveTo>
                      <a:cubicBezTo>
                        <a:pt x="13496" y="2168"/>
                        <a:pt x="13071" y="2519"/>
                        <a:pt x="13197" y="2940"/>
                      </a:cubicBezTo>
                      <a:lnTo>
                        <a:pt x="13171" y="2914"/>
                      </a:lnTo>
                      <a:lnTo>
                        <a:pt x="13171" y="2914"/>
                      </a:lnTo>
                      <a:cubicBezTo>
                        <a:pt x="13197" y="3017"/>
                        <a:pt x="13248" y="3068"/>
                        <a:pt x="13299" y="3145"/>
                      </a:cubicBezTo>
                      <a:cubicBezTo>
                        <a:pt x="13438" y="3300"/>
                        <a:pt x="13634" y="3386"/>
                        <a:pt x="13834" y="3386"/>
                      </a:cubicBezTo>
                      <a:cubicBezTo>
                        <a:pt x="13931" y="3386"/>
                        <a:pt x="14028" y="3366"/>
                        <a:pt x="14120" y="3324"/>
                      </a:cubicBezTo>
                      <a:cubicBezTo>
                        <a:pt x="14582" y="3119"/>
                        <a:pt x="14582" y="2452"/>
                        <a:pt x="14120" y="2222"/>
                      </a:cubicBezTo>
                      <a:cubicBezTo>
                        <a:pt x="14046" y="2185"/>
                        <a:pt x="13964" y="2168"/>
                        <a:pt x="13880" y="2168"/>
                      </a:cubicBezTo>
                      <a:close/>
                      <a:moveTo>
                        <a:pt x="11052" y="2873"/>
                      </a:moveTo>
                      <a:cubicBezTo>
                        <a:pt x="10986" y="2873"/>
                        <a:pt x="10922" y="2893"/>
                        <a:pt x="10863" y="2940"/>
                      </a:cubicBezTo>
                      <a:cubicBezTo>
                        <a:pt x="10812" y="2965"/>
                        <a:pt x="10786" y="3017"/>
                        <a:pt x="10761" y="3068"/>
                      </a:cubicBezTo>
                      <a:cubicBezTo>
                        <a:pt x="10658" y="3222"/>
                        <a:pt x="10710" y="3427"/>
                        <a:pt x="10838" y="3581"/>
                      </a:cubicBezTo>
                      <a:cubicBezTo>
                        <a:pt x="10910" y="3645"/>
                        <a:pt x="10998" y="3674"/>
                        <a:pt x="11085" y="3674"/>
                      </a:cubicBezTo>
                      <a:cubicBezTo>
                        <a:pt x="11275" y="3674"/>
                        <a:pt x="11461" y="3535"/>
                        <a:pt x="11479" y="3324"/>
                      </a:cubicBezTo>
                      <a:cubicBezTo>
                        <a:pt x="11499" y="3106"/>
                        <a:pt x="11273" y="2873"/>
                        <a:pt x="11052" y="2873"/>
                      </a:cubicBezTo>
                      <a:close/>
                      <a:moveTo>
                        <a:pt x="16379" y="3486"/>
                      </a:moveTo>
                      <a:cubicBezTo>
                        <a:pt x="16118" y="3486"/>
                        <a:pt x="15832" y="3726"/>
                        <a:pt x="15915" y="4017"/>
                      </a:cubicBezTo>
                      <a:cubicBezTo>
                        <a:pt x="15915" y="4068"/>
                        <a:pt x="15941" y="4119"/>
                        <a:pt x="15992" y="4170"/>
                      </a:cubicBezTo>
                      <a:cubicBezTo>
                        <a:pt x="16098" y="4277"/>
                        <a:pt x="16241" y="4334"/>
                        <a:pt x="16378" y="4334"/>
                      </a:cubicBezTo>
                      <a:cubicBezTo>
                        <a:pt x="16440" y="4334"/>
                        <a:pt x="16500" y="4323"/>
                        <a:pt x="16556" y="4299"/>
                      </a:cubicBezTo>
                      <a:cubicBezTo>
                        <a:pt x="16889" y="4145"/>
                        <a:pt x="16889" y="3683"/>
                        <a:pt x="16556" y="3529"/>
                      </a:cubicBezTo>
                      <a:cubicBezTo>
                        <a:pt x="16502" y="3500"/>
                        <a:pt x="16441" y="3486"/>
                        <a:pt x="16379" y="3486"/>
                      </a:cubicBezTo>
                      <a:close/>
                      <a:moveTo>
                        <a:pt x="4904" y="3922"/>
                      </a:moveTo>
                      <a:cubicBezTo>
                        <a:pt x="4663" y="3922"/>
                        <a:pt x="4396" y="4153"/>
                        <a:pt x="4478" y="4401"/>
                      </a:cubicBezTo>
                      <a:cubicBezTo>
                        <a:pt x="4478" y="4453"/>
                        <a:pt x="4504" y="4504"/>
                        <a:pt x="4555" y="4529"/>
                      </a:cubicBezTo>
                      <a:cubicBezTo>
                        <a:pt x="4644" y="4636"/>
                        <a:pt x="4769" y="4693"/>
                        <a:pt x="4897" y="4693"/>
                      </a:cubicBezTo>
                      <a:cubicBezTo>
                        <a:pt x="4955" y="4693"/>
                        <a:pt x="5013" y="4681"/>
                        <a:pt x="5068" y="4658"/>
                      </a:cubicBezTo>
                      <a:cubicBezTo>
                        <a:pt x="5376" y="4529"/>
                        <a:pt x="5376" y="4094"/>
                        <a:pt x="5068" y="3965"/>
                      </a:cubicBezTo>
                      <a:cubicBezTo>
                        <a:pt x="5018" y="3935"/>
                        <a:pt x="4962" y="3922"/>
                        <a:pt x="4904" y="3922"/>
                      </a:cubicBezTo>
                      <a:close/>
                      <a:moveTo>
                        <a:pt x="9543" y="4424"/>
                      </a:moveTo>
                      <a:cubicBezTo>
                        <a:pt x="9154" y="4424"/>
                        <a:pt x="8716" y="4772"/>
                        <a:pt x="8863" y="5171"/>
                      </a:cubicBezTo>
                      <a:lnTo>
                        <a:pt x="8838" y="5171"/>
                      </a:lnTo>
                      <a:cubicBezTo>
                        <a:pt x="8863" y="5247"/>
                        <a:pt x="8915" y="5324"/>
                        <a:pt x="8966" y="5376"/>
                      </a:cubicBezTo>
                      <a:cubicBezTo>
                        <a:pt x="9111" y="5539"/>
                        <a:pt x="9321" y="5625"/>
                        <a:pt x="9531" y="5625"/>
                      </a:cubicBezTo>
                      <a:cubicBezTo>
                        <a:pt x="9617" y="5625"/>
                        <a:pt x="9704" y="5611"/>
                        <a:pt x="9786" y="5581"/>
                      </a:cubicBezTo>
                      <a:cubicBezTo>
                        <a:pt x="10248" y="5350"/>
                        <a:pt x="10248" y="4709"/>
                        <a:pt x="9786" y="4478"/>
                      </a:cubicBezTo>
                      <a:cubicBezTo>
                        <a:pt x="9712" y="4441"/>
                        <a:pt x="9629" y="4424"/>
                        <a:pt x="9543" y="4424"/>
                      </a:cubicBezTo>
                      <a:close/>
                      <a:moveTo>
                        <a:pt x="803" y="4566"/>
                      </a:moveTo>
                      <a:cubicBezTo>
                        <a:pt x="420" y="4566"/>
                        <a:pt x="1" y="4912"/>
                        <a:pt x="145" y="5324"/>
                      </a:cubicBezTo>
                      <a:lnTo>
                        <a:pt x="119" y="5324"/>
                      </a:lnTo>
                      <a:cubicBezTo>
                        <a:pt x="145" y="5401"/>
                        <a:pt x="196" y="5478"/>
                        <a:pt x="247" y="5530"/>
                      </a:cubicBezTo>
                      <a:cubicBezTo>
                        <a:pt x="393" y="5693"/>
                        <a:pt x="602" y="5779"/>
                        <a:pt x="812" y="5779"/>
                      </a:cubicBezTo>
                      <a:cubicBezTo>
                        <a:pt x="899" y="5779"/>
                        <a:pt x="986" y="5765"/>
                        <a:pt x="1068" y="5735"/>
                      </a:cubicBezTo>
                      <a:cubicBezTo>
                        <a:pt x="1530" y="5504"/>
                        <a:pt x="1530" y="4837"/>
                        <a:pt x="1068" y="4632"/>
                      </a:cubicBezTo>
                      <a:cubicBezTo>
                        <a:pt x="988" y="4587"/>
                        <a:pt x="896" y="4566"/>
                        <a:pt x="803" y="4566"/>
                      </a:cubicBezTo>
                      <a:close/>
                      <a:moveTo>
                        <a:pt x="15597" y="5507"/>
                      </a:moveTo>
                      <a:cubicBezTo>
                        <a:pt x="15474" y="5507"/>
                        <a:pt x="15336" y="5617"/>
                        <a:pt x="15376" y="5760"/>
                      </a:cubicBezTo>
                      <a:cubicBezTo>
                        <a:pt x="15376" y="5786"/>
                        <a:pt x="15402" y="5812"/>
                        <a:pt x="15428" y="5837"/>
                      </a:cubicBezTo>
                      <a:cubicBezTo>
                        <a:pt x="15461" y="5887"/>
                        <a:pt x="15515" y="5915"/>
                        <a:pt x="15577" y="5915"/>
                      </a:cubicBezTo>
                      <a:cubicBezTo>
                        <a:pt x="15612" y="5915"/>
                        <a:pt x="15648" y="5907"/>
                        <a:pt x="15684" y="5889"/>
                      </a:cubicBezTo>
                      <a:cubicBezTo>
                        <a:pt x="15838" y="5812"/>
                        <a:pt x="15838" y="5606"/>
                        <a:pt x="15684" y="5530"/>
                      </a:cubicBezTo>
                      <a:cubicBezTo>
                        <a:pt x="15658" y="5514"/>
                        <a:pt x="15628" y="5507"/>
                        <a:pt x="15597" y="5507"/>
                      </a:cubicBezTo>
                      <a:close/>
                      <a:moveTo>
                        <a:pt x="6804" y="5935"/>
                      </a:moveTo>
                      <a:cubicBezTo>
                        <a:pt x="6729" y="5935"/>
                        <a:pt x="6636" y="6001"/>
                        <a:pt x="6658" y="6068"/>
                      </a:cubicBezTo>
                      <a:cubicBezTo>
                        <a:pt x="6658" y="6094"/>
                        <a:pt x="6684" y="6094"/>
                        <a:pt x="6684" y="6119"/>
                      </a:cubicBezTo>
                      <a:cubicBezTo>
                        <a:pt x="6702" y="6137"/>
                        <a:pt x="6746" y="6156"/>
                        <a:pt x="6788" y="6156"/>
                      </a:cubicBezTo>
                      <a:cubicBezTo>
                        <a:pt x="6805" y="6156"/>
                        <a:pt x="6823" y="6152"/>
                        <a:pt x="6838" y="6145"/>
                      </a:cubicBezTo>
                      <a:cubicBezTo>
                        <a:pt x="6914" y="6119"/>
                        <a:pt x="6914" y="5991"/>
                        <a:pt x="6838" y="5940"/>
                      </a:cubicBezTo>
                      <a:cubicBezTo>
                        <a:pt x="6827" y="5936"/>
                        <a:pt x="6816" y="5935"/>
                        <a:pt x="6804" y="5935"/>
                      </a:cubicBezTo>
                      <a:close/>
                      <a:moveTo>
                        <a:pt x="17748" y="6091"/>
                      </a:moveTo>
                      <a:cubicBezTo>
                        <a:pt x="17360" y="6091"/>
                        <a:pt x="16922" y="6438"/>
                        <a:pt x="17069" y="6837"/>
                      </a:cubicBezTo>
                      <a:lnTo>
                        <a:pt x="17043" y="6837"/>
                      </a:lnTo>
                      <a:cubicBezTo>
                        <a:pt x="17069" y="6914"/>
                        <a:pt x="17120" y="6991"/>
                        <a:pt x="17171" y="7068"/>
                      </a:cubicBezTo>
                      <a:cubicBezTo>
                        <a:pt x="17310" y="7224"/>
                        <a:pt x="17506" y="7309"/>
                        <a:pt x="17706" y="7309"/>
                      </a:cubicBezTo>
                      <a:cubicBezTo>
                        <a:pt x="17803" y="7309"/>
                        <a:pt x="17900" y="7289"/>
                        <a:pt x="17992" y="7248"/>
                      </a:cubicBezTo>
                      <a:cubicBezTo>
                        <a:pt x="18454" y="7042"/>
                        <a:pt x="18454" y="6376"/>
                        <a:pt x="17992" y="6145"/>
                      </a:cubicBezTo>
                      <a:cubicBezTo>
                        <a:pt x="17918" y="6108"/>
                        <a:pt x="17834" y="6091"/>
                        <a:pt x="17748" y="6091"/>
                      </a:cubicBezTo>
                      <a:close/>
                      <a:moveTo>
                        <a:pt x="8075" y="7152"/>
                      </a:moveTo>
                      <a:cubicBezTo>
                        <a:pt x="8008" y="7152"/>
                        <a:pt x="7944" y="7173"/>
                        <a:pt x="7889" y="7222"/>
                      </a:cubicBezTo>
                      <a:lnTo>
                        <a:pt x="7863" y="7222"/>
                      </a:lnTo>
                      <a:cubicBezTo>
                        <a:pt x="7838" y="7248"/>
                        <a:pt x="7812" y="7273"/>
                        <a:pt x="7786" y="7324"/>
                      </a:cubicBezTo>
                      <a:cubicBezTo>
                        <a:pt x="7684" y="7504"/>
                        <a:pt x="7709" y="7709"/>
                        <a:pt x="7838" y="7837"/>
                      </a:cubicBezTo>
                      <a:cubicBezTo>
                        <a:pt x="7923" y="7914"/>
                        <a:pt x="8023" y="7948"/>
                        <a:pt x="8118" y="7948"/>
                      </a:cubicBezTo>
                      <a:cubicBezTo>
                        <a:pt x="8308" y="7948"/>
                        <a:pt x="8479" y="7812"/>
                        <a:pt x="8479" y="7607"/>
                      </a:cubicBezTo>
                      <a:cubicBezTo>
                        <a:pt x="8518" y="7372"/>
                        <a:pt x="8288" y="7152"/>
                        <a:pt x="8075" y="7152"/>
                      </a:cubicBezTo>
                      <a:close/>
                      <a:moveTo>
                        <a:pt x="4203" y="6925"/>
                      </a:moveTo>
                      <a:cubicBezTo>
                        <a:pt x="3813" y="6925"/>
                        <a:pt x="3406" y="7271"/>
                        <a:pt x="3530" y="7683"/>
                      </a:cubicBezTo>
                      <a:cubicBezTo>
                        <a:pt x="3555" y="7760"/>
                        <a:pt x="3607" y="7837"/>
                        <a:pt x="3658" y="7889"/>
                      </a:cubicBezTo>
                      <a:cubicBezTo>
                        <a:pt x="3803" y="8052"/>
                        <a:pt x="4013" y="8138"/>
                        <a:pt x="4223" y="8138"/>
                      </a:cubicBezTo>
                      <a:cubicBezTo>
                        <a:pt x="4309" y="8138"/>
                        <a:pt x="4396" y="8124"/>
                        <a:pt x="4478" y="8094"/>
                      </a:cubicBezTo>
                      <a:cubicBezTo>
                        <a:pt x="4940" y="7863"/>
                        <a:pt x="4940" y="7196"/>
                        <a:pt x="4478" y="6991"/>
                      </a:cubicBezTo>
                      <a:cubicBezTo>
                        <a:pt x="4393" y="6946"/>
                        <a:pt x="4299" y="6925"/>
                        <a:pt x="4203" y="6925"/>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105" name="Google Shape;105;p3"/>
              <p:cNvSpPr/>
              <p:nvPr/>
            </p:nvSpPr>
            <p:spPr>
              <a:xfrm rot="1413719">
                <a:off x="-379186" y="861403"/>
                <a:ext cx="1464476" cy="1377667"/>
              </a:xfrm>
              <a:custGeom>
                <a:avLst/>
                <a:gdLst/>
                <a:ahLst/>
                <a:cxnLst/>
                <a:rect l="l" t="t" r="r" b="b"/>
                <a:pathLst>
                  <a:path w="49727" h="46783" extrusionOk="0">
                    <a:moveTo>
                      <a:pt x="49209" y="0"/>
                    </a:moveTo>
                    <a:cubicBezTo>
                      <a:pt x="49160" y="0"/>
                      <a:pt x="49108" y="11"/>
                      <a:pt x="49055" y="36"/>
                    </a:cubicBezTo>
                    <a:cubicBezTo>
                      <a:pt x="34592" y="8729"/>
                      <a:pt x="14361" y="23807"/>
                      <a:pt x="180" y="46218"/>
                    </a:cubicBezTo>
                    <a:cubicBezTo>
                      <a:pt x="1" y="46449"/>
                      <a:pt x="206" y="46782"/>
                      <a:pt x="488" y="46782"/>
                    </a:cubicBezTo>
                    <a:cubicBezTo>
                      <a:pt x="616" y="46782"/>
                      <a:pt x="744" y="46705"/>
                      <a:pt x="796" y="46603"/>
                    </a:cubicBezTo>
                    <a:cubicBezTo>
                      <a:pt x="14899" y="24320"/>
                      <a:pt x="35028" y="9319"/>
                      <a:pt x="49439" y="677"/>
                    </a:cubicBezTo>
                    <a:cubicBezTo>
                      <a:pt x="49727" y="434"/>
                      <a:pt x="49519" y="0"/>
                      <a:pt x="4920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106" name="Google Shape;106;p3"/>
          <p:cNvGrpSpPr/>
          <p:nvPr/>
        </p:nvGrpSpPr>
        <p:grpSpPr>
          <a:xfrm>
            <a:off x="-1166469" y="4882643"/>
            <a:ext cx="2725737" cy="2106780"/>
            <a:chOff x="-874852" y="3661982"/>
            <a:chExt cx="2044303" cy="1580085"/>
          </a:xfrm>
        </p:grpSpPr>
        <p:grpSp>
          <p:nvGrpSpPr>
            <p:cNvPr id="107" name="Google Shape;107;p3"/>
            <p:cNvGrpSpPr/>
            <p:nvPr/>
          </p:nvGrpSpPr>
          <p:grpSpPr>
            <a:xfrm rot="5249857" flipH="1">
              <a:off x="48808" y="4095917"/>
              <a:ext cx="537972" cy="1681428"/>
              <a:chOff x="-1858600" y="2385325"/>
              <a:chExt cx="523125" cy="1635025"/>
            </a:xfrm>
          </p:grpSpPr>
          <p:sp>
            <p:nvSpPr>
              <p:cNvPr id="108" name="Google Shape;108;p3"/>
              <p:cNvSpPr/>
              <p:nvPr/>
            </p:nvSpPr>
            <p:spPr>
              <a:xfrm>
                <a:off x="-1804750" y="2385325"/>
                <a:ext cx="469275" cy="1635025"/>
              </a:xfrm>
              <a:custGeom>
                <a:avLst/>
                <a:gdLst/>
                <a:ahLst/>
                <a:cxnLst/>
                <a:rect l="l" t="t" r="r" b="b"/>
                <a:pathLst>
                  <a:path w="18771" h="65401" extrusionOk="0">
                    <a:moveTo>
                      <a:pt x="12062" y="1"/>
                    </a:moveTo>
                    <a:cubicBezTo>
                      <a:pt x="9693" y="1"/>
                      <a:pt x="7259" y="1264"/>
                      <a:pt x="5667" y="3115"/>
                    </a:cubicBezTo>
                    <a:cubicBezTo>
                      <a:pt x="3462" y="5679"/>
                      <a:pt x="2513" y="9064"/>
                      <a:pt x="1872" y="12397"/>
                    </a:cubicBezTo>
                    <a:lnTo>
                      <a:pt x="1872" y="12372"/>
                    </a:lnTo>
                    <a:cubicBezTo>
                      <a:pt x="129" y="21270"/>
                      <a:pt x="0" y="30373"/>
                      <a:pt x="975" y="39373"/>
                    </a:cubicBezTo>
                    <a:cubicBezTo>
                      <a:pt x="1308" y="42476"/>
                      <a:pt x="1308" y="44861"/>
                      <a:pt x="1462" y="47989"/>
                    </a:cubicBezTo>
                    <a:cubicBezTo>
                      <a:pt x="1795" y="54796"/>
                      <a:pt x="6238" y="62496"/>
                      <a:pt x="6079" y="65382"/>
                    </a:cubicBezTo>
                    <a:lnTo>
                      <a:pt x="6079" y="65382"/>
                    </a:lnTo>
                    <a:cubicBezTo>
                      <a:pt x="6979" y="50077"/>
                      <a:pt x="11644" y="31239"/>
                      <a:pt x="16694" y="16756"/>
                    </a:cubicBezTo>
                    <a:cubicBezTo>
                      <a:pt x="17694" y="13936"/>
                      <a:pt x="18771" y="11064"/>
                      <a:pt x="18745" y="8089"/>
                    </a:cubicBezTo>
                    <a:cubicBezTo>
                      <a:pt x="18745" y="5089"/>
                      <a:pt x="17412" y="1909"/>
                      <a:pt x="14719" y="602"/>
                    </a:cubicBezTo>
                    <a:cubicBezTo>
                      <a:pt x="13878" y="188"/>
                      <a:pt x="12974" y="1"/>
                      <a:pt x="12062" y="1"/>
                    </a:cubicBezTo>
                    <a:close/>
                    <a:moveTo>
                      <a:pt x="6079" y="65382"/>
                    </a:moveTo>
                    <a:lnTo>
                      <a:pt x="6079" y="65382"/>
                    </a:lnTo>
                    <a:cubicBezTo>
                      <a:pt x="6078" y="65388"/>
                      <a:pt x="6078" y="65394"/>
                      <a:pt x="6078" y="65400"/>
                    </a:cubicBezTo>
                    <a:cubicBezTo>
                      <a:pt x="6078" y="65394"/>
                      <a:pt x="6078" y="65388"/>
                      <a:pt x="6079" y="65382"/>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9" name="Google Shape;109;p3"/>
              <p:cNvSpPr/>
              <p:nvPr/>
            </p:nvSpPr>
            <p:spPr>
              <a:xfrm>
                <a:off x="-1858600" y="2385425"/>
                <a:ext cx="469275" cy="1634925"/>
              </a:xfrm>
              <a:custGeom>
                <a:avLst/>
                <a:gdLst/>
                <a:ahLst/>
                <a:cxnLst/>
                <a:rect l="l" t="t" r="r" b="b"/>
                <a:pathLst>
                  <a:path w="18771" h="65397" extrusionOk="0">
                    <a:moveTo>
                      <a:pt x="12088" y="1"/>
                    </a:moveTo>
                    <a:cubicBezTo>
                      <a:pt x="9704" y="1"/>
                      <a:pt x="7263" y="1274"/>
                      <a:pt x="5667" y="3111"/>
                    </a:cubicBezTo>
                    <a:cubicBezTo>
                      <a:pt x="3462" y="5649"/>
                      <a:pt x="2513" y="9060"/>
                      <a:pt x="1872" y="12393"/>
                    </a:cubicBezTo>
                    <a:lnTo>
                      <a:pt x="1872" y="12368"/>
                    </a:lnTo>
                    <a:cubicBezTo>
                      <a:pt x="129" y="21266"/>
                      <a:pt x="0" y="30369"/>
                      <a:pt x="975" y="39369"/>
                    </a:cubicBezTo>
                    <a:cubicBezTo>
                      <a:pt x="1308" y="42472"/>
                      <a:pt x="1308" y="44857"/>
                      <a:pt x="1462" y="47985"/>
                    </a:cubicBezTo>
                    <a:cubicBezTo>
                      <a:pt x="1795" y="54792"/>
                      <a:pt x="6239" y="62492"/>
                      <a:pt x="6079" y="65378"/>
                    </a:cubicBezTo>
                    <a:lnTo>
                      <a:pt x="6079" y="65378"/>
                    </a:lnTo>
                    <a:cubicBezTo>
                      <a:pt x="6979" y="50073"/>
                      <a:pt x="11670" y="31235"/>
                      <a:pt x="16694" y="16752"/>
                    </a:cubicBezTo>
                    <a:cubicBezTo>
                      <a:pt x="17694" y="13932"/>
                      <a:pt x="18771" y="11060"/>
                      <a:pt x="18771" y="8085"/>
                    </a:cubicBezTo>
                    <a:cubicBezTo>
                      <a:pt x="18745" y="5085"/>
                      <a:pt x="17412" y="1905"/>
                      <a:pt x="14745" y="598"/>
                    </a:cubicBezTo>
                    <a:cubicBezTo>
                      <a:pt x="13901" y="187"/>
                      <a:pt x="12999" y="1"/>
                      <a:pt x="12088" y="1"/>
                    </a:cubicBezTo>
                    <a:close/>
                    <a:moveTo>
                      <a:pt x="6079" y="65378"/>
                    </a:moveTo>
                    <a:cubicBezTo>
                      <a:pt x="6078" y="65384"/>
                      <a:pt x="6078" y="65390"/>
                      <a:pt x="6078" y="65396"/>
                    </a:cubicBezTo>
                    <a:cubicBezTo>
                      <a:pt x="6078" y="65390"/>
                      <a:pt x="6078" y="65384"/>
                      <a:pt x="6079" y="65378"/>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0" name="Google Shape;110;p3"/>
              <p:cNvSpPr/>
              <p:nvPr/>
            </p:nvSpPr>
            <p:spPr>
              <a:xfrm>
                <a:off x="-1766300" y="2414375"/>
                <a:ext cx="329125" cy="283550"/>
              </a:xfrm>
              <a:custGeom>
                <a:avLst/>
                <a:gdLst/>
                <a:ahLst/>
                <a:cxnLst/>
                <a:rect l="l" t="t" r="r" b="b"/>
                <a:pathLst>
                  <a:path w="13165" h="11342" extrusionOk="0">
                    <a:moveTo>
                      <a:pt x="7214" y="1"/>
                    </a:moveTo>
                    <a:cubicBezTo>
                      <a:pt x="7203" y="1"/>
                      <a:pt x="7192" y="2"/>
                      <a:pt x="7181" y="4"/>
                    </a:cubicBezTo>
                    <a:cubicBezTo>
                      <a:pt x="7053" y="55"/>
                      <a:pt x="6976" y="260"/>
                      <a:pt x="7104" y="337"/>
                    </a:cubicBezTo>
                    <a:cubicBezTo>
                      <a:pt x="7130" y="363"/>
                      <a:pt x="7155" y="363"/>
                      <a:pt x="7181" y="363"/>
                    </a:cubicBezTo>
                    <a:cubicBezTo>
                      <a:pt x="7258" y="363"/>
                      <a:pt x="7335" y="337"/>
                      <a:pt x="7386" y="260"/>
                    </a:cubicBezTo>
                    <a:cubicBezTo>
                      <a:pt x="7433" y="120"/>
                      <a:pt x="7330" y="1"/>
                      <a:pt x="7214" y="1"/>
                    </a:cubicBezTo>
                    <a:close/>
                    <a:moveTo>
                      <a:pt x="10096" y="914"/>
                    </a:moveTo>
                    <a:cubicBezTo>
                      <a:pt x="10065" y="914"/>
                      <a:pt x="10033" y="918"/>
                      <a:pt x="10001" y="927"/>
                    </a:cubicBezTo>
                    <a:cubicBezTo>
                      <a:pt x="9719" y="1004"/>
                      <a:pt x="9591" y="1440"/>
                      <a:pt x="9848" y="1619"/>
                    </a:cubicBezTo>
                    <a:cubicBezTo>
                      <a:pt x="9899" y="1619"/>
                      <a:pt x="9950" y="1645"/>
                      <a:pt x="10001" y="1645"/>
                    </a:cubicBezTo>
                    <a:cubicBezTo>
                      <a:pt x="10024" y="1648"/>
                      <a:pt x="10046" y="1650"/>
                      <a:pt x="10069" y="1650"/>
                    </a:cubicBezTo>
                    <a:cubicBezTo>
                      <a:pt x="10224" y="1650"/>
                      <a:pt x="10370" y="1571"/>
                      <a:pt x="10437" y="1414"/>
                    </a:cubicBezTo>
                    <a:cubicBezTo>
                      <a:pt x="10528" y="1164"/>
                      <a:pt x="10337" y="914"/>
                      <a:pt x="10096" y="914"/>
                    </a:cubicBezTo>
                    <a:close/>
                    <a:moveTo>
                      <a:pt x="4839" y="1534"/>
                    </a:moveTo>
                    <a:cubicBezTo>
                      <a:pt x="4695" y="1534"/>
                      <a:pt x="4554" y="1605"/>
                      <a:pt x="4540" y="1748"/>
                    </a:cubicBezTo>
                    <a:cubicBezTo>
                      <a:pt x="4540" y="1799"/>
                      <a:pt x="4540" y="1824"/>
                      <a:pt x="4540" y="1876"/>
                    </a:cubicBezTo>
                    <a:cubicBezTo>
                      <a:pt x="4591" y="2030"/>
                      <a:pt x="4719" y="2158"/>
                      <a:pt x="4873" y="2183"/>
                    </a:cubicBezTo>
                    <a:cubicBezTo>
                      <a:pt x="5129" y="2183"/>
                      <a:pt x="5309" y="1876"/>
                      <a:pt x="5129" y="1671"/>
                    </a:cubicBezTo>
                    <a:cubicBezTo>
                      <a:pt x="5072" y="1579"/>
                      <a:pt x="4955" y="1534"/>
                      <a:pt x="4839" y="1534"/>
                    </a:cubicBezTo>
                    <a:close/>
                    <a:moveTo>
                      <a:pt x="7873" y="1434"/>
                    </a:moveTo>
                    <a:cubicBezTo>
                      <a:pt x="7815" y="1434"/>
                      <a:pt x="7755" y="1444"/>
                      <a:pt x="7694" y="1465"/>
                    </a:cubicBezTo>
                    <a:cubicBezTo>
                      <a:pt x="7309" y="1542"/>
                      <a:pt x="7104" y="2183"/>
                      <a:pt x="7488" y="2414"/>
                    </a:cubicBezTo>
                    <a:lnTo>
                      <a:pt x="7514" y="2414"/>
                    </a:lnTo>
                    <a:cubicBezTo>
                      <a:pt x="7565" y="2440"/>
                      <a:pt x="7642" y="2466"/>
                      <a:pt x="7694" y="2491"/>
                    </a:cubicBezTo>
                    <a:cubicBezTo>
                      <a:pt x="7715" y="2493"/>
                      <a:pt x="7737" y="2494"/>
                      <a:pt x="7759" y="2494"/>
                    </a:cubicBezTo>
                    <a:cubicBezTo>
                      <a:pt x="7992" y="2494"/>
                      <a:pt x="8217" y="2369"/>
                      <a:pt x="8335" y="2158"/>
                    </a:cubicBezTo>
                    <a:cubicBezTo>
                      <a:pt x="8489" y="1805"/>
                      <a:pt x="8227" y="1434"/>
                      <a:pt x="7873" y="1434"/>
                    </a:cubicBezTo>
                    <a:close/>
                    <a:moveTo>
                      <a:pt x="12521" y="1809"/>
                    </a:moveTo>
                    <a:cubicBezTo>
                      <a:pt x="12477" y="1809"/>
                      <a:pt x="12432" y="1814"/>
                      <a:pt x="12386" y="1824"/>
                    </a:cubicBezTo>
                    <a:cubicBezTo>
                      <a:pt x="12002" y="1927"/>
                      <a:pt x="11796" y="2568"/>
                      <a:pt x="12181" y="2799"/>
                    </a:cubicBezTo>
                    <a:cubicBezTo>
                      <a:pt x="12232" y="2825"/>
                      <a:pt x="12309" y="2850"/>
                      <a:pt x="12386" y="2850"/>
                    </a:cubicBezTo>
                    <a:cubicBezTo>
                      <a:pt x="12424" y="2858"/>
                      <a:pt x="12461" y="2861"/>
                      <a:pt x="12498" y="2861"/>
                    </a:cubicBezTo>
                    <a:cubicBezTo>
                      <a:pt x="12709" y="2861"/>
                      <a:pt x="12896" y="2739"/>
                      <a:pt x="13027" y="2542"/>
                    </a:cubicBezTo>
                    <a:cubicBezTo>
                      <a:pt x="13165" y="2175"/>
                      <a:pt x="12892" y="1809"/>
                      <a:pt x="12521" y="1809"/>
                    </a:cubicBezTo>
                    <a:close/>
                    <a:moveTo>
                      <a:pt x="10496" y="2693"/>
                    </a:moveTo>
                    <a:cubicBezTo>
                      <a:pt x="10485" y="2693"/>
                      <a:pt x="10474" y="2694"/>
                      <a:pt x="10463" y="2696"/>
                    </a:cubicBezTo>
                    <a:cubicBezTo>
                      <a:pt x="10335" y="2722"/>
                      <a:pt x="10258" y="2953"/>
                      <a:pt x="10386" y="3030"/>
                    </a:cubicBezTo>
                    <a:cubicBezTo>
                      <a:pt x="10412" y="3055"/>
                      <a:pt x="10412" y="3055"/>
                      <a:pt x="10437" y="3055"/>
                    </a:cubicBezTo>
                    <a:cubicBezTo>
                      <a:pt x="10540" y="3055"/>
                      <a:pt x="10617" y="3030"/>
                      <a:pt x="10668" y="2953"/>
                    </a:cubicBezTo>
                    <a:cubicBezTo>
                      <a:pt x="10715" y="2812"/>
                      <a:pt x="10612" y="2693"/>
                      <a:pt x="10496" y="2693"/>
                    </a:cubicBezTo>
                    <a:close/>
                    <a:moveTo>
                      <a:pt x="3134" y="3127"/>
                    </a:moveTo>
                    <a:cubicBezTo>
                      <a:pt x="3124" y="3127"/>
                      <a:pt x="3114" y="3129"/>
                      <a:pt x="3104" y="3132"/>
                    </a:cubicBezTo>
                    <a:cubicBezTo>
                      <a:pt x="3027" y="3158"/>
                      <a:pt x="3001" y="3260"/>
                      <a:pt x="3078" y="3312"/>
                    </a:cubicBezTo>
                    <a:lnTo>
                      <a:pt x="3078" y="3337"/>
                    </a:lnTo>
                    <a:lnTo>
                      <a:pt x="3104" y="3337"/>
                    </a:lnTo>
                    <a:cubicBezTo>
                      <a:pt x="3155" y="3337"/>
                      <a:pt x="3206" y="3312"/>
                      <a:pt x="3232" y="3260"/>
                    </a:cubicBezTo>
                    <a:cubicBezTo>
                      <a:pt x="3254" y="3194"/>
                      <a:pt x="3199" y="3127"/>
                      <a:pt x="3134" y="3127"/>
                    </a:cubicBezTo>
                    <a:close/>
                    <a:moveTo>
                      <a:pt x="6219" y="3536"/>
                    </a:moveTo>
                    <a:cubicBezTo>
                      <a:pt x="6072" y="3536"/>
                      <a:pt x="5928" y="3614"/>
                      <a:pt x="5899" y="3773"/>
                    </a:cubicBezTo>
                    <a:lnTo>
                      <a:pt x="5924" y="3773"/>
                    </a:lnTo>
                    <a:cubicBezTo>
                      <a:pt x="5924" y="3799"/>
                      <a:pt x="5924" y="3850"/>
                      <a:pt x="5924" y="3902"/>
                    </a:cubicBezTo>
                    <a:cubicBezTo>
                      <a:pt x="5950" y="4055"/>
                      <a:pt x="6078" y="4158"/>
                      <a:pt x="6232" y="4184"/>
                    </a:cubicBezTo>
                    <a:cubicBezTo>
                      <a:pt x="6243" y="4185"/>
                      <a:pt x="6254" y="4185"/>
                      <a:pt x="6265" y="4185"/>
                    </a:cubicBezTo>
                    <a:cubicBezTo>
                      <a:pt x="6526" y="4185"/>
                      <a:pt x="6662" y="3892"/>
                      <a:pt x="6514" y="3671"/>
                    </a:cubicBezTo>
                    <a:cubicBezTo>
                      <a:pt x="6447" y="3582"/>
                      <a:pt x="6332" y="3536"/>
                      <a:pt x="6219" y="3536"/>
                    </a:cubicBezTo>
                    <a:close/>
                    <a:moveTo>
                      <a:pt x="3009" y="4870"/>
                    </a:moveTo>
                    <a:cubicBezTo>
                      <a:pt x="2866" y="4870"/>
                      <a:pt x="2722" y="4947"/>
                      <a:pt x="2693" y="5107"/>
                    </a:cubicBezTo>
                    <a:lnTo>
                      <a:pt x="2719" y="5107"/>
                    </a:lnTo>
                    <a:cubicBezTo>
                      <a:pt x="2693" y="5158"/>
                      <a:pt x="2693" y="5184"/>
                      <a:pt x="2719" y="5235"/>
                    </a:cubicBezTo>
                    <a:cubicBezTo>
                      <a:pt x="2745" y="5389"/>
                      <a:pt x="2873" y="5517"/>
                      <a:pt x="3027" y="5517"/>
                    </a:cubicBezTo>
                    <a:cubicBezTo>
                      <a:pt x="3038" y="5518"/>
                      <a:pt x="3049" y="5518"/>
                      <a:pt x="3059" y="5518"/>
                    </a:cubicBezTo>
                    <a:cubicBezTo>
                      <a:pt x="3320" y="5518"/>
                      <a:pt x="3456" y="5226"/>
                      <a:pt x="3283" y="5004"/>
                    </a:cubicBezTo>
                    <a:cubicBezTo>
                      <a:pt x="3228" y="4915"/>
                      <a:pt x="3119" y="4870"/>
                      <a:pt x="3009" y="4870"/>
                    </a:cubicBezTo>
                    <a:close/>
                    <a:moveTo>
                      <a:pt x="6277" y="5340"/>
                    </a:moveTo>
                    <a:cubicBezTo>
                      <a:pt x="6229" y="5340"/>
                      <a:pt x="6179" y="5348"/>
                      <a:pt x="6129" y="5363"/>
                    </a:cubicBezTo>
                    <a:cubicBezTo>
                      <a:pt x="5745" y="5466"/>
                      <a:pt x="5540" y="6107"/>
                      <a:pt x="5924" y="6312"/>
                    </a:cubicBezTo>
                    <a:cubicBezTo>
                      <a:pt x="5976" y="6363"/>
                      <a:pt x="6053" y="6363"/>
                      <a:pt x="6129" y="6389"/>
                    </a:cubicBezTo>
                    <a:cubicBezTo>
                      <a:pt x="6151" y="6391"/>
                      <a:pt x="6173" y="6392"/>
                      <a:pt x="6194" y="6392"/>
                    </a:cubicBezTo>
                    <a:cubicBezTo>
                      <a:pt x="6424" y="6392"/>
                      <a:pt x="6630" y="6267"/>
                      <a:pt x="6771" y="6055"/>
                    </a:cubicBezTo>
                    <a:cubicBezTo>
                      <a:pt x="6906" y="5718"/>
                      <a:pt x="6625" y="5340"/>
                      <a:pt x="6277" y="5340"/>
                    </a:cubicBezTo>
                    <a:close/>
                    <a:moveTo>
                      <a:pt x="1163" y="6898"/>
                    </a:moveTo>
                    <a:cubicBezTo>
                      <a:pt x="1152" y="6898"/>
                      <a:pt x="1140" y="6899"/>
                      <a:pt x="1129" y="6902"/>
                    </a:cubicBezTo>
                    <a:cubicBezTo>
                      <a:pt x="1001" y="6927"/>
                      <a:pt x="924" y="7158"/>
                      <a:pt x="1052" y="7235"/>
                    </a:cubicBezTo>
                    <a:cubicBezTo>
                      <a:pt x="1078" y="7235"/>
                      <a:pt x="1104" y="7261"/>
                      <a:pt x="1129" y="7261"/>
                    </a:cubicBezTo>
                    <a:cubicBezTo>
                      <a:pt x="1206" y="7261"/>
                      <a:pt x="1283" y="7235"/>
                      <a:pt x="1334" y="7132"/>
                    </a:cubicBezTo>
                    <a:cubicBezTo>
                      <a:pt x="1381" y="7015"/>
                      <a:pt x="1278" y="6898"/>
                      <a:pt x="1163" y="6898"/>
                    </a:cubicBezTo>
                    <a:close/>
                    <a:moveTo>
                      <a:pt x="5001" y="7850"/>
                    </a:moveTo>
                    <a:cubicBezTo>
                      <a:pt x="4924" y="7876"/>
                      <a:pt x="4899" y="8004"/>
                      <a:pt x="4950" y="8056"/>
                    </a:cubicBezTo>
                    <a:lnTo>
                      <a:pt x="5001" y="8056"/>
                    </a:lnTo>
                    <a:cubicBezTo>
                      <a:pt x="5052" y="8056"/>
                      <a:pt x="5104" y="8030"/>
                      <a:pt x="5129" y="8004"/>
                    </a:cubicBezTo>
                    <a:cubicBezTo>
                      <a:pt x="5155" y="7927"/>
                      <a:pt x="5078" y="7850"/>
                      <a:pt x="5001" y="7850"/>
                    </a:cubicBezTo>
                    <a:close/>
                    <a:moveTo>
                      <a:pt x="2940" y="7598"/>
                    </a:moveTo>
                    <a:cubicBezTo>
                      <a:pt x="2902" y="7598"/>
                      <a:pt x="2862" y="7605"/>
                      <a:pt x="2822" y="7620"/>
                    </a:cubicBezTo>
                    <a:cubicBezTo>
                      <a:pt x="2565" y="7697"/>
                      <a:pt x="2437" y="8107"/>
                      <a:pt x="2693" y="8235"/>
                    </a:cubicBezTo>
                    <a:cubicBezTo>
                      <a:pt x="2719" y="8261"/>
                      <a:pt x="2770" y="8286"/>
                      <a:pt x="2822" y="8286"/>
                    </a:cubicBezTo>
                    <a:cubicBezTo>
                      <a:pt x="2838" y="8289"/>
                      <a:pt x="2854" y="8290"/>
                      <a:pt x="2870" y="8290"/>
                    </a:cubicBezTo>
                    <a:cubicBezTo>
                      <a:pt x="3007" y="8290"/>
                      <a:pt x="3137" y="8196"/>
                      <a:pt x="3206" y="8081"/>
                    </a:cubicBezTo>
                    <a:cubicBezTo>
                      <a:pt x="3338" y="7840"/>
                      <a:pt x="3169" y="7598"/>
                      <a:pt x="2940" y="7598"/>
                    </a:cubicBezTo>
                    <a:close/>
                    <a:moveTo>
                      <a:pt x="6698" y="7919"/>
                    </a:moveTo>
                    <a:cubicBezTo>
                      <a:pt x="6554" y="7919"/>
                      <a:pt x="6414" y="7990"/>
                      <a:pt x="6386" y="8133"/>
                    </a:cubicBezTo>
                    <a:lnTo>
                      <a:pt x="6412" y="8133"/>
                    </a:lnTo>
                    <a:cubicBezTo>
                      <a:pt x="6412" y="8184"/>
                      <a:pt x="6412" y="8235"/>
                      <a:pt x="6412" y="8261"/>
                    </a:cubicBezTo>
                    <a:cubicBezTo>
                      <a:pt x="6437" y="8415"/>
                      <a:pt x="6565" y="8543"/>
                      <a:pt x="6745" y="8568"/>
                    </a:cubicBezTo>
                    <a:cubicBezTo>
                      <a:pt x="7001" y="8568"/>
                      <a:pt x="7181" y="8261"/>
                      <a:pt x="7001" y="8056"/>
                    </a:cubicBezTo>
                    <a:cubicBezTo>
                      <a:pt x="6933" y="7964"/>
                      <a:pt x="6814" y="7919"/>
                      <a:pt x="6698" y="7919"/>
                    </a:cubicBezTo>
                    <a:close/>
                    <a:moveTo>
                      <a:pt x="4317" y="9878"/>
                    </a:moveTo>
                    <a:cubicBezTo>
                      <a:pt x="4265" y="9878"/>
                      <a:pt x="4210" y="9886"/>
                      <a:pt x="4155" y="9902"/>
                    </a:cubicBezTo>
                    <a:cubicBezTo>
                      <a:pt x="3770" y="9979"/>
                      <a:pt x="3565" y="10645"/>
                      <a:pt x="3950" y="10851"/>
                    </a:cubicBezTo>
                    <a:cubicBezTo>
                      <a:pt x="4001" y="10876"/>
                      <a:pt x="4078" y="10902"/>
                      <a:pt x="4129" y="10928"/>
                    </a:cubicBezTo>
                    <a:cubicBezTo>
                      <a:pt x="4153" y="10930"/>
                      <a:pt x="4177" y="10931"/>
                      <a:pt x="4200" y="10931"/>
                    </a:cubicBezTo>
                    <a:cubicBezTo>
                      <a:pt x="4454" y="10931"/>
                      <a:pt x="4677" y="10805"/>
                      <a:pt x="4770" y="10594"/>
                    </a:cubicBezTo>
                    <a:cubicBezTo>
                      <a:pt x="4927" y="10236"/>
                      <a:pt x="4673" y="9878"/>
                      <a:pt x="4317" y="9878"/>
                    </a:cubicBezTo>
                    <a:close/>
                    <a:moveTo>
                      <a:pt x="746" y="10289"/>
                    </a:moveTo>
                    <a:cubicBezTo>
                      <a:pt x="696" y="10289"/>
                      <a:pt x="644" y="10297"/>
                      <a:pt x="591" y="10312"/>
                    </a:cubicBezTo>
                    <a:cubicBezTo>
                      <a:pt x="206" y="10415"/>
                      <a:pt x="1" y="11056"/>
                      <a:pt x="386" y="11287"/>
                    </a:cubicBezTo>
                    <a:lnTo>
                      <a:pt x="386" y="11261"/>
                    </a:lnTo>
                    <a:cubicBezTo>
                      <a:pt x="437" y="11312"/>
                      <a:pt x="514" y="11338"/>
                      <a:pt x="565" y="11338"/>
                    </a:cubicBezTo>
                    <a:cubicBezTo>
                      <a:pt x="589" y="11340"/>
                      <a:pt x="613" y="11341"/>
                      <a:pt x="636" y="11341"/>
                    </a:cubicBezTo>
                    <a:cubicBezTo>
                      <a:pt x="889" y="11341"/>
                      <a:pt x="1112" y="11216"/>
                      <a:pt x="1206" y="11004"/>
                    </a:cubicBezTo>
                    <a:cubicBezTo>
                      <a:pt x="1364" y="10667"/>
                      <a:pt x="1106" y="10289"/>
                      <a:pt x="746" y="10289"/>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1" name="Google Shape;111;p3"/>
              <p:cNvSpPr/>
              <p:nvPr/>
            </p:nvSpPr>
            <p:spPr>
              <a:xfrm>
                <a:off x="-1809250" y="2563500"/>
                <a:ext cx="247275" cy="1438900"/>
              </a:xfrm>
              <a:custGeom>
                <a:avLst/>
                <a:gdLst/>
                <a:ahLst/>
                <a:cxnLst/>
                <a:rect l="l" t="t" r="r" b="b"/>
                <a:pathLst>
                  <a:path w="9891" h="57556" extrusionOk="0">
                    <a:moveTo>
                      <a:pt x="9445" y="0"/>
                    </a:moveTo>
                    <a:cubicBezTo>
                      <a:pt x="9304" y="0"/>
                      <a:pt x="9164" y="81"/>
                      <a:pt x="9104" y="270"/>
                    </a:cubicBezTo>
                    <a:cubicBezTo>
                      <a:pt x="4617" y="13912"/>
                      <a:pt x="1" y="34913"/>
                      <a:pt x="3386" y="57247"/>
                    </a:cubicBezTo>
                    <a:cubicBezTo>
                      <a:pt x="3411" y="57427"/>
                      <a:pt x="3565" y="57555"/>
                      <a:pt x="3745" y="57555"/>
                    </a:cubicBezTo>
                    <a:lnTo>
                      <a:pt x="3822" y="57555"/>
                    </a:lnTo>
                    <a:cubicBezTo>
                      <a:pt x="4027" y="57530"/>
                      <a:pt x="4155" y="57324"/>
                      <a:pt x="4129" y="57119"/>
                    </a:cubicBezTo>
                    <a:cubicBezTo>
                      <a:pt x="796" y="34939"/>
                      <a:pt x="5360" y="14091"/>
                      <a:pt x="9796" y="501"/>
                    </a:cubicBezTo>
                    <a:cubicBezTo>
                      <a:pt x="9890" y="202"/>
                      <a:pt x="9667" y="0"/>
                      <a:pt x="9445"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2" name="Google Shape;112;p3"/>
            <p:cNvGrpSpPr/>
            <p:nvPr/>
          </p:nvGrpSpPr>
          <p:grpSpPr>
            <a:xfrm rot="5249857" flipH="1">
              <a:off x="-340747" y="3668895"/>
              <a:ext cx="1062060" cy="1858361"/>
              <a:chOff x="-1779100" y="2408800"/>
              <a:chExt cx="1032750" cy="1807075"/>
            </a:xfrm>
          </p:grpSpPr>
          <p:sp>
            <p:nvSpPr>
              <p:cNvPr id="113" name="Google Shape;113;p3"/>
              <p:cNvSpPr/>
              <p:nvPr/>
            </p:nvSpPr>
            <p:spPr>
              <a:xfrm>
                <a:off x="-1779100" y="2498825"/>
                <a:ext cx="1032750" cy="1717050"/>
              </a:xfrm>
              <a:custGeom>
                <a:avLst/>
                <a:gdLst/>
                <a:ahLst/>
                <a:cxnLst/>
                <a:rect l="l" t="t" r="r" b="b"/>
                <a:pathLst>
                  <a:path w="41310" h="68682" extrusionOk="0">
                    <a:moveTo>
                      <a:pt x="32843" y="0"/>
                    </a:moveTo>
                    <a:cubicBezTo>
                      <a:pt x="31194" y="0"/>
                      <a:pt x="29516" y="392"/>
                      <a:pt x="28053" y="1113"/>
                    </a:cubicBezTo>
                    <a:cubicBezTo>
                      <a:pt x="24489" y="2883"/>
                      <a:pt x="21924" y="6139"/>
                      <a:pt x="19719" y="9421"/>
                    </a:cubicBezTo>
                    <a:lnTo>
                      <a:pt x="19719" y="9396"/>
                    </a:lnTo>
                    <a:cubicBezTo>
                      <a:pt x="13744" y="18242"/>
                      <a:pt x="9436" y="27987"/>
                      <a:pt x="6385" y="38167"/>
                    </a:cubicBezTo>
                    <a:cubicBezTo>
                      <a:pt x="5308" y="41705"/>
                      <a:pt x="4231" y="44270"/>
                      <a:pt x="2949" y="47731"/>
                    </a:cubicBezTo>
                    <a:cubicBezTo>
                      <a:pt x="205" y="55244"/>
                      <a:pt x="1487" y="65630"/>
                      <a:pt x="0" y="68681"/>
                    </a:cubicBezTo>
                    <a:cubicBezTo>
                      <a:pt x="7975" y="52526"/>
                      <a:pt x="21642" y="34269"/>
                      <a:pt x="33745" y="20935"/>
                    </a:cubicBezTo>
                    <a:cubicBezTo>
                      <a:pt x="36105" y="18319"/>
                      <a:pt x="38566" y="15704"/>
                      <a:pt x="39951" y="12473"/>
                    </a:cubicBezTo>
                    <a:cubicBezTo>
                      <a:pt x="41310" y="9242"/>
                      <a:pt x="41310" y="5190"/>
                      <a:pt x="39002" y="2549"/>
                    </a:cubicBezTo>
                    <a:cubicBezTo>
                      <a:pt x="37468" y="790"/>
                      <a:pt x="35184" y="0"/>
                      <a:pt x="3284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4" name="Google Shape;114;p3"/>
              <p:cNvSpPr/>
              <p:nvPr/>
            </p:nvSpPr>
            <p:spPr>
              <a:xfrm>
                <a:off x="-1776550" y="2408800"/>
                <a:ext cx="973150" cy="1753225"/>
              </a:xfrm>
              <a:custGeom>
                <a:avLst/>
                <a:gdLst/>
                <a:ahLst/>
                <a:cxnLst/>
                <a:rect l="l" t="t" r="r" b="b"/>
                <a:pathLst>
                  <a:path w="38926" h="70129" extrusionOk="0">
                    <a:moveTo>
                      <a:pt x="30542" y="0"/>
                    </a:moveTo>
                    <a:cubicBezTo>
                      <a:pt x="28732" y="0"/>
                      <a:pt x="26881" y="482"/>
                      <a:pt x="25310" y="1355"/>
                    </a:cubicBezTo>
                    <a:cubicBezTo>
                      <a:pt x="21848" y="3253"/>
                      <a:pt x="19438" y="6637"/>
                      <a:pt x="17361" y="10022"/>
                    </a:cubicBezTo>
                    <a:cubicBezTo>
                      <a:pt x="11822" y="19100"/>
                      <a:pt x="7975" y="29049"/>
                      <a:pt x="5386" y="39357"/>
                    </a:cubicBezTo>
                    <a:cubicBezTo>
                      <a:pt x="4488" y="42947"/>
                      <a:pt x="3514" y="45537"/>
                      <a:pt x="2411" y="49076"/>
                    </a:cubicBezTo>
                    <a:cubicBezTo>
                      <a:pt x="1" y="56717"/>
                      <a:pt x="1770" y="67025"/>
                      <a:pt x="411" y="70128"/>
                    </a:cubicBezTo>
                    <a:cubicBezTo>
                      <a:pt x="7642" y="53640"/>
                      <a:pt x="20463" y="34767"/>
                      <a:pt x="31925" y="20869"/>
                    </a:cubicBezTo>
                    <a:cubicBezTo>
                      <a:pt x="34156" y="18177"/>
                      <a:pt x="36515" y="15433"/>
                      <a:pt x="37721" y="12151"/>
                    </a:cubicBezTo>
                    <a:cubicBezTo>
                      <a:pt x="38926" y="8843"/>
                      <a:pt x="38772" y="4791"/>
                      <a:pt x="36336" y="2253"/>
                    </a:cubicBezTo>
                    <a:cubicBezTo>
                      <a:pt x="34837" y="698"/>
                      <a:pt x="32720" y="0"/>
                      <a:pt x="3054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5" name="Google Shape;115;p3"/>
              <p:cNvSpPr/>
              <p:nvPr/>
            </p:nvSpPr>
            <p:spPr>
              <a:xfrm>
                <a:off x="-1311125" y="2430900"/>
                <a:ext cx="402150" cy="319125"/>
              </a:xfrm>
              <a:custGeom>
                <a:avLst/>
                <a:gdLst/>
                <a:ahLst/>
                <a:cxnLst/>
                <a:rect l="l" t="t" r="r" b="b"/>
                <a:pathLst>
                  <a:path w="16086" h="12765" extrusionOk="0">
                    <a:moveTo>
                      <a:pt x="9413" y="1"/>
                    </a:moveTo>
                    <a:cubicBezTo>
                      <a:pt x="9396" y="1"/>
                      <a:pt x="9378" y="3"/>
                      <a:pt x="9359" y="10"/>
                    </a:cubicBezTo>
                    <a:cubicBezTo>
                      <a:pt x="9206" y="35"/>
                      <a:pt x="9103" y="266"/>
                      <a:pt x="9231" y="369"/>
                    </a:cubicBezTo>
                    <a:cubicBezTo>
                      <a:pt x="9257" y="394"/>
                      <a:pt x="9283" y="394"/>
                      <a:pt x="9308" y="394"/>
                    </a:cubicBezTo>
                    <a:cubicBezTo>
                      <a:pt x="9332" y="400"/>
                      <a:pt x="9357" y="403"/>
                      <a:pt x="9380" y="403"/>
                    </a:cubicBezTo>
                    <a:cubicBezTo>
                      <a:pt x="9458" y="403"/>
                      <a:pt x="9531" y="370"/>
                      <a:pt x="9590" y="292"/>
                    </a:cubicBezTo>
                    <a:cubicBezTo>
                      <a:pt x="9635" y="156"/>
                      <a:pt x="9541" y="1"/>
                      <a:pt x="9413" y="1"/>
                    </a:cubicBezTo>
                    <a:close/>
                    <a:moveTo>
                      <a:pt x="12560" y="1256"/>
                    </a:moveTo>
                    <a:cubicBezTo>
                      <a:pt x="12528" y="1256"/>
                      <a:pt x="12496" y="1259"/>
                      <a:pt x="12462" y="1266"/>
                    </a:cubicBezTo>
                    <a:cubicBezTo>
                      <a:pt x="12154" y="1317"/>
                      <a:pt x="11949" y="1856"/>
                      <a:pt x="12257" y="2061"/>
                    </a:cubicBezTo>
                    <a:cubicBezTo>
                      <a:pt x="12283" y="2087"/>
                      <a:pt x="12360" y="2112"/>
                      <a:pt x="12411" y="2112"/>
                    </a:cubicBezTo>
                    <a:cubicBezTo>
                      <a:pt x="12447" y="2121"/>
                      <a:pt x="12482" y="2125"/>
                      <a:pt x="12518" y="2125"/>
                    </a:cubicBezTo>
                    <a:cubicBezTo>
                      <a:pt x="12685" y="2125"/>
                      <a:pt x="12844" y="2030"/>
                      <a:pt x="12949" y="1881"/>
                    </a:cubicBezTo>
                    <a:cubicBezTo>
                      <a:pt x="13089" y="1579"/>
                      <a:pt x="12870" y="1256"/>
                      <a:pt x="12560" y="1256"/>
                    </a:cubicBezTo>
                    <a:close/>
                    <a:moveTo>
                      <a:pt x="6402" y="1567"/>
                    </a:moveTo>
                    <a:cubicBezTo>
                      <a:pt x="6244" y="1567"/>
                      <a:pt x="6092" y="1644"/>
                      <a:pt x="6052" y="1805"/>
                    </a:cubicBezTo>
                    <a:cubicBezTo>
                      <a:pt x="6026" y="1856"/>
                      <a:pt x="6026" y="1907"/>
                      <a:pt x="6052" y="1958"/>
                    </a:cubicBezTo>
                    <a:cubicBezTo>
                      <a:pt x="6077" y="2138"/>
                      <a:pt x="6231" y="2292"/>
                      <a:pt x="6411" y="2317"/>
                    </a:cubicBezTo>
                    <a:cubicBezTo>
                      <a:pt x="6431" y="2321"/>
                      <a:pt x="6450" y="2322"/>
                      <a:pt x="6470" y="2322"/>
                    </a:cubicBezTo>
                    <a:cubicBezTo>
                      <a:pt x="6747" y="2322"/>
                      <a:pt x="6937" y="1993"/>
                      <a:pt x="6770" y="1753"/>
                    </a:cubicBezTo>
                    <a:cubicBezTo>
                      <a:pt x="6696" y="1631"/>
                      <a:pt x="6547" y="1567"/>
                      <a:pt x="6402" y="1567"/>
                    </a:cubicBezTo>
                    <a:close/>
                    <a:moveTo>
                      <a:pt x="9895" y="1689"/>
                    </a:moveTo>
                    <a:cubicBezTo>
                      <a:pt x="9854" y="1689"/>
                      <a:pt x="9812" y="1693"/>
                      <a:pt x="9770" y="1702"/>
                    </a:cubicBezTo>
                    <a:cubicBezTo>
                      <a:pt x="9308" y="1779"/>
                      <a:pt x="9000" y="2523"/>
                      <a:pt x="9436" y="2830"/>
                    </a:cubicBezTo>
                    <a:cubicBezTo>
                      <a:pt x="9513" y="2856"/>
                      <a:pt x="9590" y="2907"/>
                      <a:pt x="9667" y="2907"/>
                    </a:cubicBezTo>
                    <a:cubicBezTo>
                      <a:pt x="9721" y="2921"/>
                      <a:pt x="9775" y="2927"/>
                      <a:pt x="9828" y="2927"/>
                    </a:cubicBezTo>
                    <a:cubicBezTo>
                      <a:pt x="10078" y="2927"/>
                      <a:pt x="10310" y="2785"/>
                      <a:pt x="10436" y="2574"/>
                    </a:cubicBezTo>
                    <a:cubicBezTo>
                      <a:pt x="10647" y="2153"/>
                      <a:pt x="10324" y="1689"/>
                      <a:pt x="9895" y="1689"/>
                    </a:cubicBezTo>
                    <a:close/>
                    <a:moveTo>
                      <a:pt x="4359" y="3369"/>
                    </a:moveTo>
                    <a:cubicBezTo>
                      <a:pt x="4257" y="3369"/>
                      <a:pt x="4205" y="3523"/>
                      <a:pt x="4282" y="3599"/>
                    </a:cubicBezTo>
                    <a:lnTo>
                      <a:pt x="4334" y="3599"/>
                    </a:lnTo>
                    <a:cubicBezTo>
                      <a:pt x="4347" y="3606"/>
                      <a:pt x="4363" y="3610"/>
                      <a:pt x="4379" y="3610"/>
                    </a:cubicBezTo>
                    <a:cubicBezTo>
                      <a:pt x="4422" y="3610"/>
                      <a:pt x="4469" y="3586"/>
                      <a:pt x="4487" y="3548"/>
                    </a:cubicBezTo>
                    <a:cubicBezTo>
                      <a:pt x="4513" y="3446"/>
                      <a:pt x="4436" y="3369"/>
                      <a:pt x="4359" y="3369"/>
                    </a:cubicBezTo>
                    <a:close/>
                    <a:moveTo>
                      <a:pt x="15337" y="2484"/>
                    </a:moveTo>
                    <a:cubicBezTo>
                      <a:pt x="15295" y="2484"/>
                      <a:pt x="15251" y="2488"/>
                      <a:pt x="15206" y="2497"/>
                    </a:cubicBezTo>
                    <a:cubicBezTo>
                      <a:pt x="14744" y="2574"/>
                      <a:pt x="14462" y="3317"/>
                      <a:pt x="14898" y="3599"/>
                    </a:cubicBezTo>
                    <a:cubicBezTo>
                      <a:pt x="14950" y="3651"/>
                      <a:pt x="15026" y="3676"/>
                      <a:pt x="15129" y="3702"/>
                    </a:cubicBezTo>
                    <a:cubicBezTo>
                      <a:pt x="15170" y="3710"/>
                      <a:pt x="15212" y="3713"/>
                      <a:pt x="15254" y="3713"/>
                    </a:cubicBezTo>
                    <a:cubicBezTo>
                      <a:pt x="15498" y="3713"/>
                      <a:pt x="15745" y="3588"/>
                      <a:pt x="15898" y="3369"/>
                    </a:cubicBezTo>
                    <a:cubicBezTo>
                      <a:pt x="16085" y="2948"/>
                      <a:pt x="15782" y="2484"/>
                      <a:pt x="15337" y="2484"/>
                    </a:cubicBezTo>
                    <a:close/>
                    <a:moveTo>
                      <a:pt x="13055" y="3385"/>
                    </a:moveTo>
                    <a:cubicBezTo>
                      <a:pt x="13037" y="3385"/>
                      <a:pt x="13019" y="3388"/>
                      <a:pt x="13001" y="3394"/>
                    </a:cubicBezTo>
                    <a:cubicBezTo>
                      <a:pt x="12847" y="3420"/>
                      <a:pt x="12744" y="3676"/>
                      <a:pt x="12898" y="3779"/>
                    </a:cubicBezTo>
                    <a:cubicBezTo>
                      <a:pt x="12898" y="3779"/>
                      <a:pt x="12924" y="3779"/>
                      <a:pt x="12975" y="3805"/>
                    </a:cubicBezTo>
                    <a:cubicBezTo>
                      <a:pt x="12993" y="3809"/>
                      <a:pt x="13010" y="3811"/>
                      <a:pt x="13028" y="3811"/>
                    </a:cubicBezTo>
                    <a:cubicBezTo>
                      <a:pt x="13111" y="3811"/>
                      <a:pt x="13189" y="3761"/>
                      <a:pt x="13231" y="3676"/>
                    </a:cubicBezTo>
                    <a:cubicBezTo>
                      <a:pt x="13299" y="3541"/>
                      <a:pt x="13188" y="3385"/>
                      <a:pt x="13055" y="3385"/>
                    </a:cubicBezTo>
                    <a:close/>
                    <a:moveTo>
                      <a:pt x="7890" y="4029"/>
                    </a:moveTo>
                    <a:cubicBezTo>
                      <a:pt x="7731" y="4029"/>
                      <a:pt x="7579" y="4105"/>
                      <a:pt x="7539" y="4266"/>
                    </a:cubicBezTo>
                    <a:cubicBezTo>
                      <a:pt x="7513" y="4317"/>
                      <a:pt x="7513" y="4369"/>
                      <a:pt x="7539" y="4420"/>
                    </a:cubicBezTo>
                    <a:cubicBezTo>
                      <a:pt x="7565" y="4625"/>
                      <a:pt x="7718" y="4779"/>
                      <a:pt x="7898" y="4805"/>
                    </a:cubicBezTo>
                    <a:cubicBezTo>
                      <a:pt x="7908" y="4806"/>
                      <a:pt x="7919" y="4806"/>
                      <a:pt x="7929" y="4806"/>
                    </a:cubicBezTo>
                    <a:cubicBezTo>
                      <a:pt x="8221" y="4806"/>
                      <a:pt x="8430" y="4463"/>
                      <a:pt x="8257" y="4215"/>
                    </a:cubicBezTo>
                    <a:cubicBezTo>
                      <a:pt x="8183" y="4093"/>
                      <a:pt x="8034" y="4029"/>
                      <a:pt x="7890" y="4029"/>
                    </a:cubicBezTo>
                    <a:close/>
                    <a:moveTo>
                      <a:pt x="4081" y="5358"/>
                    </a:moveTo>
                    <a:cubicBezTo>
                      <a:pt x="3918" y="5358"/>
                      <a:pt x="3759" y="5435"/>
                      <a:pt x="3718" y="5600"/>
                    </a:cubicBezTo>
                    <a:cubicBezTo>
                      <a:pt x="3693" y="5651"/>
                      <a:pt x="3693" y="5702"/>
                      <a:pt x="3718" y="5753"/>
                    </a:cubicBezTo>
                    <a:cubicBezTo>
                      <a:pt x="3744" y="5933"/>
                      <a:pt x="3898" y="6087"/>
                      <a:pt x="4077" y="6112"/>
                    </a:cubicBezTo>
                    <a:cubicBezTo>
                      <a:pt x="4088" y="6113"/>
                      <a:pt x="4099" y="6114"/>
                      <a:pt x="4110" y="6114"/>
                    </a:cubicBezTo>
                    <a:cubicBezTo>
                      <a:pt x="4401" y="6114"/>
                      <a:pt x="4609" y="5794"/>
                      <a:pt x="4436" y="5523"/>
                    </a:cubicBezTo>
                    <a:cubicBezTo>
                      <a:pt x="4365" y="5416"/>
                      <a:pt x="4222" y="5358"/>
                      <a:pt x="4081" y="5358"/>
                    </a:cubicBezTo>
                    <a:close/>
                    <a:moveTo>
                      <a:pt x="7747" y="6125"/>
                    </a:moveTo>
                    <a:cubicBezTo>
                      <a:pt x="7705" y="6125"/>
                      <a:pt x="7661" y="6129"/>
                      <a:pt x="7616" y="6138"/>
                    </a:cubicBezTo>
                    <a:cubicBezTo>
                      <a:pt x="7154" y="6215"/>
                      <a:pt x="6872" y="6959"/>
                      <a:pt x="7308" y="7266"/>
                    </a:cubicBezTo>
                    <a:cubicBezTo>
                      <a:pt x="7359" y="7292"/>
                      <a:pt x="7436" y="7343"/>
                      <a:pt x="7539" y="7343"/>
                    </a:cubicBezTo>
                    <a:cubicBezTo>
                      <a:pt x="7588" y="7357"/>
                      <a:pt x="7639" y="7363"/>
                      <a:pt x="7691" y="7363"/>
                    </a:cubicBezTo>
                    <a:cubicBezTo>
                      <a:pt x="7932" y="7363"/>
                      <a:pt x="8181" y="7221"/>
                      <a:pt x="8308" y="7010"/>
                    </a:cubicBezTo>
                    <a:cubicBezTo>
                      <a:pt x="8495" y="6589"/>
                      <a:pt x="8191" y="6125"/>
                      <a:pt x="7747" y="6125"/>
                    </a:cubicBezTo>
                    <a:close/>
                    <a:moveTo>
                      <a:pt x="1797" y="7616"/>
                    </a:moveTo>
                    <a:cubicBezTo>
                      <a:pt x="1780" y="7616"/>
                      <a:pt x="1762" y="7619"/>
                      <a:pt x="1744" y="7625"/>
                    </a:cubicBezTo>
                    <a:cubicBezTo>
                      <a:pt x="1590" y="7651"/>
                      <a:pt x="1487" y="7882"/>
                      <a:pt x="1615" y="7984"/>
                    </a:cubicBezTo>
                    <a:lnTo>
                      <a:pt x="1615" y="8010"/>
                    </a:lnTo>
                    <a:cubicBezTo>
                      <a:pt x="1641" y="8010"/>
                      <a:pt x="1667" y="8010"/>
                      <a:pt x="1692" y="8036"/>
                    </a:cubicBezTo>
                    <a:cubicBezTo>
                      <a:pt x="1795" y="8036"/>
                      <a:pt x="1898" y="8010"/>
                      <a:pt x="1974" y="7907"/>
                    </a:cubicBezTo>
                    <a:cubicBezTo>
                      <a:pt x="2020" y="7772"/>
                      <a:pt x="1926" y="7616"/>
                      <a:pt x="1797" y="7616"/>
                    </a:cubicBezTo>
                    <a:close/>
                    <a:moveTo>
                      <a:pt x="6237" y="9057"/>
                    </a:moveTo>
                    <a:cubicBezTo>
                      <a:pt x="6227" y="9057"/>
                      <a:pt x="6216" y="9059"/>
                      <a:pt x="6205" y="9061"/>
                    </a:cubicBezTo>
                    <a:cubicBezTo>
                      <a:pt x="6129" y="9087"/>
                      <a:pt x="6077" y="9215"/>
                      <a:pt x="6154" y="9292"/>
                    </a:cubicBezTo>
                    <a:lnTo>
                      <a:pt x="6205" y="9292"/>
                    </a:lnTo>
                    <a:cubicBezTo>
                      <a:pt x="6219" y="9299"/>
                      <a:pt x="6233" y="9302"/>
                      <a:pt x="6246" y="9302"/>
                    </a:cubicBezTo>
                    <a:cubicBezTo>
                      <a:pt x="6282" y="9302"/>
                      <a:pt x="6315" y="9278"/>
                      <a:pt x="6334" y="9241"/>
                    </a:cubicBezTo>
                    <a:cubicBezTo>
                      <a:pt x="6380" y="9149"/>
                      <a:pt x="6323" y="9057"/>
                      <a:pt x="6237" y="9057"/>
                    </a:cubicBezTo>
                    <a:close/>
                    <a:moveTo>
                      <a:pt x="3654" y="8563"/>
                    </a:moveTo>
                    <a:cubicBezTo>
                      <a:pt x="3625" y="8563"/>
                      <a:pt x="3595" y="8566"/>
                      <a:pt x="3564" y="8574"/>
                    </a:cubicBezTo>
                    <a:cubicBezTo>
                      <a:pt x="3282" y="8625"/>
                      <a:pt x="3077" y="9087"/>
                      <a:pt x="3359" y="9292"/>
                    </a:cubicBezTo>
                    <a:cubicBezTo>
                      <a:pt x="3410" y="9318"/>
                      <a:pt x="3462" y="9318"/>
                      <a:pt x="3513" y="9343"/>
                    </a:cubicBezTo>
                    <a:cubicBezTo>
                      <a:pt x="3535" y="9347"/>
                      <a:pt x="3558" y="9348"/>
                      <a:pt x="3581" y="9348"/>
                    </a:cubicBezTo>
                    <a:cubicBezTo>
                      <a:pt x="3742" y="9348"/>
                      <a:pt x="3910" y="9270"/>
                      <a:pt x="4000" y="9113"/>
                    </a:cubicBezTo>
                    <a:cubicBezTo>
                      <a:pt x="4116" y="8859"/>
                      <a:pt x="3919" y="8563"/>
                      <a:pt x="3654" y="8563"/>
                    </a:cubicBezTo>
                    <a:close/>
                    <a:moveTo>
                      <a:pt x="8158" y="9205"/>
                    </a:moveTo>
                    <a:cubicBezTo>
                      <a:pt x="7996" y="9205"/>
                      <a:pt x="7837" y="9281"/>
                      <a:pt x="7795" y="9446"/>
                    </a:cubicBezTo>
                    <a:cubicBezTo>
                      <a:pt x="7795" y="9497"/>
                      <a:pt x="7795" y="9549"/>
                      <a:pt x="7795" y="9600"/>
                    </a:cubicBezTo>
                    <a:cubicBezTo>
                      <a:pt x="7821" y="9779"/>
                      <a:pt x="7975" y="9933"/>
                      <a:pt x="8154" y="9959"/>
                    </a:cubicBezTo>
                    <a:cubicBezTo>
                      <a:pt x="8166" y="9960"/>
                      <a:pt x="8178" y="9960"/>
                      <a:pt x="8190" y="9960"/>
                    </a:cubicBezTo>
                    <a:cubicBezTo>
                      <a:pt x="8502" y="9960"/>
                      <a:pt x="8686" y="9641"/>
                      <a:pt x="8513" y="9369"/>
                    </a:cubicBezTo>
                    <a:cubicBezTo>
                      <a:pt x="8442" y="9262"/>
                      <a:pt x="8299" y="9205"/>
                      <a:pt x="8158" y="9205"/>
                    </a:cubicBezTo>
                    <a:close/>
                    <a:moveTo>
                      <a:pt x="5080" y="11305"/>
                    </a:moveTo>
                    <a:cubicBezTo>
                      <a:pt x="5038" y="11305"/>
                      <a:pt x="4994" y="11309"/>
                      <a:pt x="4949" y="11318"/>
                    </a:cubicBezTo>
                    <a:cubicBezTo>
                      <a:pt x="4487" y="11395"/>
                      <a:pt x="4205" y="12138"/>
                      <a:pt x="4641" y="12446"/>
                    </a:cubicBezTo>
                    <a:cubicBezTo>
                      <a:pt x="4693" y="12472"/>
                      <a:pt x="4769" y="12523"/>
                      <a:pt x="4872" y="12523"/>
                    </a:cubicBezTo>
                    <a:cubicBezTo>
                      <a:pt x="4921" y="12537"/>
                      <a:pt x="4972" y="12543"/>
                      <a:pt x="5022" y="12543"/>
                    </a:cubicBezTo>
                    <a:cubicBezTo>
                      <a:pt x="5258" y="12543"/>
                      <a:pt x="5493" y="12401"/>
                      <a:pt x="5641" y="12190"/>
                    </a:cubicBezTo>
                    <a:cubicBezTo>
                      <a:pt x="5829" y="11769"/>
                      <a:pt x="5525" y="11305"/>
                      <a:pt x="5080" y="11305"/>
                    </a:cubicBezTo>
                    <a:close/>
                    <a:moveTo>
                      <a:pt x="897" y="11529"/>
                    </a:moveTo>
                    <a:cubicBezTo>
                      <a:pt x="847" y="11529"/>
                      <a:pt x="796" y="11536"/>
                      <a:pt x="744" y="11549"/>
                    </a:cubicBezTo>
                    <a:cubicBezTo>
                      <a:pt x="282" y="11626"/>
                      <a:pt x="0" y="12369"/>
                      <a:pt x="436" y="12651"/>
                    </a:cubicBezTo>
                    <a:cubicBezTo>
                      <a:pt x="513" y="12703"/>
                      <a:pt x="590" y="12728"/>
                      <a:pt x="667" y="12754"/>
                    </a:cubicBezTo>
                    <a:cubicBezTo>
                      <a:pt x="712" y="12761"/>
                      <a:pt x="756" y="12765"/>
                      <a:pt x="801" y="12765"/>
                    </a:cubicBezTo>
                    <a:cubicBezTo>
                      <a:pt x="1061" y="12765"/>
                      <a:pt x="1305" y="12640"/>
                      <a:pt x="1436" y="12420"/>
                    </a:cubicBezTo>
                    <a:cubicBezTo>
                      <a:pt x="1643" y="12006"/>
                      <a:pt x="1333" y="11529"/>
                      <a:pt x="897" y="11529"/>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6" name="Google Shape;116;p3"/>
              <p:cNvSpPr/>
              <p:nvPr/>
            </p:nvSpPr>
            <p:spPr>
              <a:xfrm>
                <a:off x="-1775275" y="2546100"/>
                <a:ext cx="795475" cy="1591550"/>
              </a:xfrm>
              <a:custGeom>
                <a:avLst/>
                <a:gdLst/>
                <a:ahLst/>
                <a:cxnLst/>
                <a:rect l="l" t="t" r="r" b="b"/>
                <a:pathLst>
                  <a:path w="31819" h="63662" extrusionOk="0">
                    <a:moveTo>
                      <a:pt x="31286" y="1"/>
                    </a:moveTo>
                    <a:cubicBezTo>
                      <a:pt x="31186" y="1"/>
                      <a:pt x="31084" y="43"/>
                      <a:pt x="31003" y="145"/>
                    </a:cubicBezTo>
                    <a:cubicBezTo>
                      <a:pt x="15822" y="19300"/>
                      <a:pt x="4258" y="42891"/>
                      <a:pt x="52" y="63200"/>
                    </a:cubicBezTo>
                    <a:cubicBezTo>
                      <a:pt x="1" y="63405"/>
                      <a:pt x="129" y="63610"/>
                      <a:pt x="334" y="63662"/>
                    </a:cubicBezTo>
                    <a:lnTo>
                      <a:pt x="411" y="63662"/>
                    </a:lnTo>
                    <a:cubicBezTo>
                      <a:pt x="591" y="63662"/>
                      <a:pt x="745" y="63534"/>
                      <a:pt x="796" y="63354"/>
                    </a:cubicBezTo>
                    <a:cubicBezTo>
                      <a:pt x="4976" y="43148"/>
                      <a:pt x="16489" y="19685"/>
                      <a:pt x="31592" y="607"/>
                    </a:cubicBezTo>
                    <a:cubicBezTo>
                      <a:pt x="31818" y="325"/>
                      <a:pt x="31560" y="1"/>
                      <a:pt x="31286"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7" name="Google Shape;117;p3"/>
            <p:cNvGrpSpPr/>
            <p:nvPr/>
          </p:nvGrpSpPr>
          <p:grpSpPr>
            <a:xfrm rot="2700000" flipH="1">
              <a:off x="-365668" y="3606652"/>
              <a:ext cx="531184" cy="1660213"/>
              <a:chOff x="-1858600" y="2385325"/>
              <a:chExt cx="523125" cy="1635025"/>
            </a:xfrm>
          </p:grpSpPr>
          <p:sp>
            <p:nvSpPr>
              <p:cNvPr id="118" name="Google Shape;118;p3"/>
              <p:cNvSpPr/>
              <p:nvPr/>
            </p:nvSpPr>
            <p:spPr>
              <a:xfrm>
                <a:off x="-1804750" y="2385325"/>
                <a:ext cx="469275" cy="1635025"/>
              </a:xfrm>
              <a:custGeom>
                <a:avLst/>
                <a:gdLst/>
                <a:ahLst/>
                <a:cxnLst/>
                <a:rect l="l" t="t" r="r" b="b"/>
                <a:pathLst>
                  <a:path w="18771" h="65401" extrusionOk="0">
                    <a:moveTo>
                      <a:pt x="12062" y="1"/>
                    </a:moveTo>
                    <a:cubicBezTo>
                      <a:pt x="9693" y="1"/>
                      <a:pt x="7259" y="1264"/>
                      <a:pt x="5667" y="3115"/>
                    </a:cubicBezTo>
                    <a:cubicBezTo>
                      <a:pt x="3462" y="5679"/>
                      <a:pt x="2513" y="9064"/>
                      <a:pt x="1872" y="12397"/>
                    </a:cubicBezTo>
                    <a:lnTo>
                      <a:pt x="1872" y="12372"/>
                    </a:lnTo>
                    <a:cubicBezTo>
                      <a:pt x="129" y="21270"/>
                      <a:pt x="0" y="30373"/>
                      <a:pt x="975" y="39373"/>
                    </a:cubicBezTo>
                    <a:cubicBezTo>
                      <a:pt x="1308" y="42476"/>
                      <a:pt x="1308" y="44861"/>
                      <a:pt x="1462" y="47989"/>
                    </a:cubicBezTo>
                    <a:cubicBezTo>
                      <a:pt x="1795" y="54796"/>
                      <a:pt x="6238" y="62496"/>
                      <a:pt x="6079" y="65382"/>
                    </a:cubicBezTo>
                    <a:lnTo>
                      <a:pt x="6079" y="65382"/>
                    </a:lnTo>
                    <a:cubicBezTo>
                      <a:pt x="6979" y="50077"/>
                      <a:pt x="11644" y="31239"/>
                      <a:pt x="16694" y="16756"/>
                    </a:cubicBezTo>
                    <a:cubicBezTo>
                      <a:pt x="17694" y="13936"/>
                      <a:pt x="18771" y="11064"/>
                      <a:pt x="18745" y="8089"/>
                    </a:cubicBezTo>
                    <a:cubicBezTo>
                      <a:pt x="18745" y="5089"/>
                      <a:pt x="17412" y="1909"/>
                      <a:pt x="14719" y="602"/>
                    </a:cubicBezTo>
                    <a:cubicBezTo>
                      <a:pt x="13878" y="188"/>
                      <a:pt x="12974" y="1"/>
                      <a:pt x="12062" y="1"/>
                    </a:cubicBezTo>
                    <a:close/>
                    <a:moveTo>
                      <a:pt x="6079" y="65382"/>
                    </a:moveTo>
                    <a:lnTo>
                      <a:pt x="6079" y="65382"/>
                    </a:lnTo>
                    <a:cubicBezTo>
                      <a:pt x="6078" y="65388"/>
                      <a:pt x="6078" y="65394"/>
                      <a:pt x="6078" y="65400"/>
                    </a:cubicBezTo>
                    <a:cubicBezTo>
                      <a:pt x="6078" y="65394"/>
                      <a:pt x="6078" y="65388"/>
                      <a:pt x="6079" y="65382"/>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9" name="Google Shape;119;p3"/>
              <p:cNvSpPr/>
              <p:nvPr/>
            </p:nvSpPr>
            <p:spPr>
              <a:xfrm>
                <a:off x="-1858600" y="2385425"/>
                <a:ext cx="469275" cy="1634925"/>
              </a:xfrm>
              <a:custGeom>
                <a:avLst/>
                <a:gdLst/>
                <a:ahLst/>
                <a:cxnLst/>
                <a:rect l="l" t="t" r="r" b="b"/>
                <a:pathLst>
                  <a:path w="18771" h="65397" extrusionOk="0">
                    <a:moveTo>
                      <a:pt x="12088" y="1"/>
                    </a:moveTo>
                    <a:cubicBezTo>
                      <a:pt x="9704" y="1"/>
                      <a:pt x="7263" y="1274"/>
                      <a:pt x="5667" y="3111"/>
                    </a:cubicBezTo>
                    <a:cubicBezTo>
                      <a:pt x="3462" y="5649"/>
                      <a:pt x="2513" y="9060"/>
                      <a:pt x="1872" y="12393"/>
                    </a:cubicBezTo>
                    <a:lnTo>
                      <a:pt x="1872" y="12368"/>
                    </a:lnTo>
                    <a:cubicBezTo>
                      <a:pt x="129" y="21266"/>
                      <a:pt x="0" y="30369"/>
                      <a:pt x="975" y="39369"/>
                    </a:cubicBezTo>
                    <a:cubicBezTo>
                      <a:pt x="1308" y="42472"/>
                      <a:pt x="1308" y="44857"/>
                      <a:pt x="1462" y="47985"/>
                    </a:cubicBezTo>
                    <a:cubicBezTo>
                      <a:pt x="1795" y="54792"/>
                      <a:pt x="6239" y="62492"/>
                      <a:pt x="6079" y="65378"/>
                    </a:cubicBezTo>
                    <a:lnTo>
                      <a:pt x="6079" y="65378"/>
                    </a:lnTo>
                    <a:cubicBezTo>
                      <a:pt x="6979" y="50073"/>
                      <a:pt x="11670" y="31235"/>
                      <a:pt x="16694" y="16752"/>
                    </a:cubicBezTo>
                    <a:cubicBezTo>
                      <a:pt x="17694" y="13932"/>
                      <a:pt x="18771" y="11060"/>
                      <a:pt x="18771" y="8085"/>
                    </a:cubicBezTo>
                    <a:cubicBezTo>
                      <a:pt x="18745" y="5085"/>
                      <a:pt x="17412" y="1905"/>
                      <a:pt x="14745" y="598"/>
                    </a:cubicBezTo>
                    <a:cubicBezTo>
                      <a:pt x="13901" y="187"/>
                      <a:pt x="12999" y="1"/>
                      <a:pt x="12088" y="1"/>
                    </a:cubicBezTo>
                    <a:close/>
                    <a:moveTo>
                      <a:pt x="6079" y="65378"/>
                    </a:moveTo>
                    <a:cubicBezTo>
                      <a:pt x="6078" y="65384"/>
                      <a:pt x="6078" y="65390"/>
                      <a:pt x="6078" y="65396"/>
                    </a:cubicBezTo>
                    <a:cubicBezTo>
                      <a:pt x="6078" y="65390"/>
                      <a:pt x="6078" y="65384"/>
                      <a:pt x="6079" y="65378"/>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0" name="Google Shape;120;p3"/>
              <p:cNvSpPr/>
              <p:nvPr/>
            </p:nvSpPr>
            <p:spPr>
              <a:xfrm>
                <a:off x="-1766300" y="2414375"/>
                <a:ext cx="329125" cy="283550"/>
              </a:xfrm>
              <a:custGeom>
                <a:avLst/>
                <a:gdLst/>
                <a:ahLst/>
                <a:cxnLst/>
                <a:rect l="l" t="t" r="r" b="b"/>
                <a:pathLst>
                  <a:path w="13165" h="11342" extrusionOk="0">
                    <a:moveTo>
                      <a:pt x="7214" y="1"/>
                    </a:moveTo>
                    <a:cubicBezTo>
                      <a:pt x="7203" y="1"/>
                      <a:pt x="7192" y="2"/>
                      <a:pt x="7181" y="4"/>
                    </a:cubicBezTo>
                    <a:cubicBezTo>
                      <a:pt x="7053" y="55"/>
                      <a:pt x="6976" y="260"/>
                      <a:pt x="7104" y="337"/>
                    </a:cubicBezTo>
                    <a:cubicBezTo>
                      <a:pt x="7130" y="363"/>
                      <a:pt x="7155" y="363"/>
                      <a:pt x="7181" y="363"/>
                    </a:cubicBezTo>
                    <a:cubicBezTo>
                      <a:pt x="7258" y="363"/>
                      <a:pt x="7335" y="337"/>
                      <a:pt x="7386" y="260"/>
                    </a:cubicBezTo>
                    <a:cubicBezTo>
                      <a:pt x="7433" y="120"/>
                      <a:pt x="7330" y="1"/>
                      <a:pt x="7214" y="1"/>
                    </a:cubicBezTo>
                    <a:close/>
                    <a:moveTo>
                      <a:pt x="10096" y="914"/>
                    </a:moveTo>
                    <a:cubicBezTo>
                      <a:pt x="10065" y="914"/>
                      <a:pt x="10033" y="918"/>
                      <a:pt x="10001" y="927"/>
                    </a:cubicBezTo>
                    <a:cubicBezTo>
                      <a:pt x="9719" y="1004"/>
                      <a:pt x="9591" y="1440"/>
                      <a:pt x="9848" y="1619"/>
                    </a:cubicBezTo>
                    <a:cubicBezTo>
                      <a:pt x="9899" y="1619"/>
                      <a:pt x="9950" y="1645"/>
                      <a:pt x="10001" y="1645"/>
                    </a:cubicBezTo>
                    <a:cubicBezTo>
                      <a:pt x="10024" y="1648"/>
                      <a:pt x="10046" y="1650"/>
                      <a:pt x="10069" y="1650"/>
                    </a:cubicBezTo>
                    <a:cubicBezTo>
                      <a:pt x="10224" y="1650"/>
                      <a:pt x="10370" y="1571"/>
                      <a:pt x="10437" y="1414"/>
                    </a:cubicBezTo>
                    <a:cubicBezTo>
                      <a:pt x="10528" y="1164"/>
                      <a:pt x="10337" y="914"/>
                      <a:pt x="10096" y="914"/>
                    </a:cubicBezTo>
                    <a:close/>
                    <a:moveTo>
                      <a:pt x="4839" y="1534"/>
                    </a:moveTo>
                    <a:cubicBezTo>
                      <a:pt x="4695" y="1534"/>
                      <a:pt x="4554" y="1605"/>
                      <a:pt x="4540" y="1748"/>
                    </a:cubicBezTo>
                    <a:cubicBezTo>
                      <a:pt x="4540" y="1799"/>
                      <a:pt x="4540" y="1824"/>
                      <a:pt x="4540" y="1876"/>
                    </a:cubicBezTo>
                    <a:cubicBezTo>
                      <a:pt x="4591" y="2030"/>
                      <a:pt x="4719" y="2158"/>
                      <a:pt x="4873" y="2183"/>
                    </a:cubicBezTo>
                    <a:cubicBezTo>
                      <a:pt x="5129" y="2183"/>
                      <a:pt x="5309" y="1876"/>
                      <a:pt x="5129" y="1671"/>
                    </a:cubicBezTo>
                    <a:cubicBezTo>
                      <a:pt x="5072" y="1579"/>
                      <a:pt x="4955" y="1534"/>
                      <a:pt x="4839" y="1534"/>
                    </a:cubicBezTo>
                    <a:close/>
                    <a:moveTo>
                      <a:pt x="7873" y="1434"/>
                    </a:moveTo>
                    <a:cubicBezTo>
                      <a:pt x="7815" y="1434"/>
                      <a:pt x="7755" y="1444"/>
                      <a:pt x="7694" y="1465"/>
                    </a:cubicBezTo>
                    <a:cubicBezTo>
                      <a:pt x="7309" y="1542"/>
                      <a:pt x="7104" y="2183"/>
                      <a:pt x="7488" y="2414"/>
                    </a:cubicBezTo>
                    <a:lnTo>
                      <a:pt x="7514" y="2414"/>
                    </a:lnTo>
                    <a:cubicBezTo>
                      <a:pt x="7565" y="2440"/>
                      <a:pt x="7642" y="2466"/>
                      <a:pt x="7694" y="2491"/>
                    </a:cubicBezTo>
                    <a:cubicBezTo>
                      <a:pt x="7715" y="2493"/>
                      <a:pt x="7737" y="2494"/>
                      <a:pt x="7759" y="2494"/>
                    </a:cubicBezTo>
                    <a:cubicBezTo>
                      <a:pt x="7992" y="2494"/>
                      <a:pt x="8217" y="2369"/>
                      <a:pt x="8335" y="2158"/>
                    </a:cubicBezTo>
                    <a:cubicBezTo>
                      <a:pt x="8489" y="1805"/>
                      <a:pt x="8227" y="1434"/>
                      <a:pt x="7873" y="1434"/>
                    </a:cubicBezTo>
                    <a:close/>
                    <a:moveTo>
                      <a:pt x="12521" y="1809"/>
                    </a:moveTo>
                    <a:cubicBezTo>
                      <a:pt x="12477" y="1809"/>
                      <a:pt x="12432" y="1814"/>
                      <a:pt x="12386" y="1824"/>
                    </a:cubicBezTo>
                    <a:cubicBezTo>
                      <a:pt x="12002" y="1927"/>
                      <a:pt x="11796" y="2568"/>
                      <a:pt x="12181" y="2799"/>
                    </a:cubicBezTo>
                    <a:cubicBezTo>
                      <a:pt x="12232" y="2825"/>
                      <a:pt x="12309" y="2850"/>
                      <a:pt x="12386" y="2850"/>
                    </a:cubicBezTo>
                    <a:cubicBezTo>
                      <a:pt x="12424" y="2858"/>
                      <a:pt x="12461" y="2861"/>
                      <a:pt x="12498" y="2861"/>
                    </a:cubicBezTo>
                    <a:cubicBezTo>
                      <a:pt x="12709" y="2861"/>
                      <a:pt x="12896" y="2739"/>
                      <a:pt x="13027" y="2542"/>
                    </a:cubicBezTo>
                    <a:cubicBezTo>
                      <a:pt x="13165" y="2175"/>
                      <a:pt x="12892" y="1809"/>
                      <a:pt x="12521" y="1809"/>
                    </a:cubicBezTo>
                    <a:close/>
                    <a:moveTo>
                      <a:pt x="10496" y="2693"/>
                    </a:moveTo>
                    <a:cubicBezTo>
                      <a:pt x="10485" y="2693"/>
                      <a:pt x="10474" y="2694"/>
                      <a:pt x="10463" y="2696"/>
                    </a:cubicBezTo>
                    <a:cubicBezTo>
                      <a:pt x="10335" y="2722"/>
                      <a:pt x="10258" y="2953"/>
                      <a:pt x="10386" y="3030"/>
                    </a:cubicBezTo>
                    <a:cubicBezTo>
                      <a:pt x="10412" y="3055"/>
                      <a:pt x="10412" y="3055"/>
                      <a:pt x="10437" y="3055"/>
                    </a:cubicBezTo>
                    <a:cubicBezTo>
                      <a:pt x="10540" y="3055"/>
                      <a:pt x="10617" y="3030"/>
                      <a:pt x="10668" y="2953"/>
                    </a:cubicBezTo>
                    <a:cubicBezTo>
                      <a:pt x="10715" y="2812"/>
                      <a:pt x="10612" y="2693"/>
                      <a:pt x="10496" y="2693"/>
                    </a:cubicBezTo>
                    <a:close/>
                    <a:moveTo>
                      <a:pt x="3134" y="3127"/>
                    </a:moveTo>
                    <a:cubicBezTo>
                      <a:pt x="3124" y="3127"/>
                      <a:pt x="3114" y="3129"/>
                      <a:pt x="3104" y="3132"/>
                    </a:cubicBezTo>
                    <a:cubicBezTo>
                      <a:pt x="3027" y="3158"/>
                      <a:pt x="3001" y="3260"/>
                      <a:pt x="3078" y="3312"/>
                    </a:cubicBezTo>
                    <a:lnTo>
                      <a:pt x="3078" y="3337"/>
                    </a:lnTo>
                    <a:lnTo>
                      <a:pt x="3104" y="3337"/>
                    </a:lnTo>
                    <a:cubicBezTo>
                      <a:pt x="3155" y="3337"/>
                      <a:pt x="3206" y="3312"/>
                      <a:pt x="3232" y="3260"/>
                    </a:cubicBezTo>
                    <a:cubicBezTo>
                      <a:pt x="3254" y="3194"/>
                      <a:pt x="3199" y="3127"/>
                      <a:pt x="3134" y="3127"/>
                    </a:cubicBezTo>
                    <a:close/>
                    <a:moveTo>
                      <a:pt x="6219" y="3536"/>
                    </a:moveTo>
                    <a:cubicBezTo>
                      <a:pt x="6072" y="3536"/>
                      <a:pt x="5928" y="3614"/>
                      <a:pt x="5899" y="3773"/>
                    </a:cubicBezTo>
                    <a:lnTo>
                      <a:pt x="5924" y="3773"/>
                    </a:lnTo>
                    <a:cubicBezTo>
                      <a:pt x="5924" y="3799"/>
                      <a:pt x="5924" y="3850"/>
                      <a:pt x="5924" y="3902"/>
                    </a:cubicBezTo>
                    <a:cubicBezTo>
                      <a:pt x="5950" y="4055"/>
                      <a:pt x="6078" y="4158"/>
                      <a:pt x="6232" y="4184"/>
                    </a:cubicBezTo>
                    <a:cubicBezTo>
                      <a:pt x="6243" y="4185"/>
                      <a:pt x="6254" y="4185"/>
                      <a:pt x="6265" y="4185"/>
                    </a:cubicBezTo>
                    <a:cubicBezTo>
                      <a:pt x="6526" y="4185"/>
                      <a:pt x="6662" y="3892"/>
                      <a:pt x="6514" y="3671"/>
                    </a:cubicBezTo>
                    <a:cubicBezTo>
                      <a:pt x="6447" y="3582"/>
                      <a:pt x="6332" y="3536"/>
                      <a:pt x="6219" y="3536"/>
                    </a:cubicBezTo>
                    <a:close/>
                    <a:moveTo>
                      <a:pt x="3009" y="4870"/>
                    </a:moveTo>
                    <a:cubicBezTo>
                      <a:pt x="2866" y="4870"/>
                      <a:pt x="2722" y="4947"/>
                      <a:pt x="2693" y="5107"/>
                    </a:cubicBezTo>
                    <a:lnTo>
                      <a:pt x="2719" y="5107"/>
                    </a:lnTo>
                    <a:cubicBezTo>
                      <a:pt x="2693" y="5158"/>
                      <a:pt x="2693" y="5184"/>
                      <a:pt x="2719" y="5235"/>
                    </a:cubicBezTo>
                    <a:cubicBezTo>
                      <a:pt x="2745" y="5389"/>
                      <a:pt x="2873" y="5517"/>
                      <a:pt x="3027" y="5517"/>
                    </a:cubicBezTo>
                    <a:cubicBezTo>
                      <a:pt x="3038" y="5518"/>
                      <a:pt x="3049" y="5518"/>
                      <a:pt x="3059" y="5518"/>
                    </a:cubicBezTo>
                    <a:cubicBezTo>
                      <a:pt x="3320" y="5518"/>
                      <a:pt x="3456" y="5226"/>
                      <a:pt x="3283" y="5004"/>
                    </a:cubicBezTo>
                    <a:cubicBezTo>
                      <a:pt x="3228" y="4915"/>
                      <a:pt x="3119" y="4870"/>
                      <a:pt x="3009" y="4870"/>
                    </a:cubicBezTo>
                    <a:close/>
                    <a:moveTo>
                      <a:pt x="6277" y="5340"/>
                    </a:moveTo>
                    <a:cubicBezTo>
                      <a:pt x="6229" y="5340"/>
                      <a:pt x="6179" y="5348"/>
                      <a:pt x="6129" y="5363"/>
                    </a:cubicBezTo>
                    <a:cubicBezTo>
                      <a:pt x="5745" y="5466"/>
                      <a:pt x="5540" y="6107"/>
                      <a:pt x="5924" y="6312"/>
                    </a:cubicBezTo>
                    <a:cubicBezTo>
                      <a:pt x="5976" y="6363"/>
                      <a:pt x="6053" y="6363"/>
                      <a:pt x="6129" y="6389"/>
                    </a:cubicBezTo>
                    <a:cubicBezTo>
                      <a:pt x="6151" y="6391"/>
                      <a:pt x="6173" y="6392"/>
                      <a:pt x="6194" y="6392"/>
                    </a:cubicBezTo>
                    <a:cubicBezTo>
                      <a:pt x="6424" y="6392"/>
                      <a:pt x="6630" y="6267"/>
                      <a:pt x="6771" y="6055"/>
                    </a:cubicBezTo>
                    <a:cubicBezTo>
                      <a:pt x="6906" y="5718"/>
                      <a:pt x="6625" y="5340"/>
                      <a:pt x="6277" y="5340"/>
                    </a:cubicBezTo>
                    <a:close/>
                    <a:moveTo>
                      <a:pt x="1163" y="6898"/>
                    </a:moveTo>
                    <a:cubicBezTo>
                      <a:pt x="1152" y="6898"/>
                      <a:pt x="1140" y="6899"/>
                      <a:pt x="1129" y="6902"/>
                    </a:cubicBezTo>
                    <a:cubicBezTo>
                      <a:pt x="1001" y="6927"/>
                      <a:pt x="924" y="7158"/>
                      <a:pt x="1052" y="7235"/>
                    </a:cubicBezTo>
                    <a:cubicBezTo>
                      <a:pt x="1078" y="7235"/>
                      <a:pt x="1104" y="7261"/>
                      <a:pt x="1129" y="7261"/>
                    </a:cubicBezTo>
                    <a:cubicBezTo>
                      <a:pt x="1206" y="7261"/>
                      <a:pt x="1283" y="7235"/>
                      <a:pt x="1334" y="7132"/>
                    </a:cubicBezTo>
                    <a:cubicBezTo>
                      <a:pt x="1381" y="7015"/>
                      <a:pt x="1278" y="6898"/>
                      <a:pt x="1163" y="6898"/>
                    </a:cubicBezTo>
                    <a:close/>
                    <a:moveTo>
                      <a:pt x="5001" y="7850"/>
                    </a:moveTo>
                    <a:cubicBezTo>
                      <a:pt x="4924" y="7876"/>
                      <a:pt x="4899" y="8004"/>
                      <a:pt x="4950" y="8056"/>
                    </a:cubicBezTo>
                    <a:lnTo>
                      <a:pt x="5001" y="8056"/>
                    </a:lnTo>
                    <a:cubicBezTo>
                      <a:pt x="5052" y="8056"/>
                      <a:pt x="5104" y="8030"/>
                      <a:pt x="5129" y="8004"/>
                    </a:cubicBezTo>
                    <a:cubicBezTo>
                      <a:pt x="5155" y="7927"/>
                      <a:pt x="5078" y="7850"/>
                      <a:pt x="5001" y="7850"/>
                    </a:cubicBezTo>
                    <a:close/>
                    <a:moveTo>
                      <a:pt x="2940" y="7598"/>
                    </a:moveTo>
                    <a:cubicBezTo>
                      <a:pt x="2902" y="7598"/>
                      <a:pt x="2862" y="7605"/>
                      <a:pt x="2822" y="7620"/>
                    </a:cubicBezTo>
                    <a:cubicBezTo>
                      <a:pt x="2565" y="7697"/>
                      <a:pt x="2437" y="8107"/>
                      <a:pt x="2693" y="8235"/>
                    </a:cubicBezTo>
                    <a:cubicBezTo>
                      <a:pt x="2719" y="8261"/>
                      <a:pt x="2770" y="8286"/>
                      <a:pt x="2822" y="8286"/>
                    </a:cubicBezTo>
                    <a:cubicBezTo>
                      <a:pt x="2838" y="8289"/>
                      <a:pt x="2854" y="8290"/>
                      <a:pt x="2870" y="8290"/>
                    </a:cubicBezTo>
                    <a:cubicBezTo>
                      <a:pt x="3007" y="8290"/>
                      <a:pt x="3137" y="8196"/>
                      <a:pt x="3206" y="8081"/>
                    </a:cubicBezTo>
                    <a:cubicBezTo>
                      <a:pt x="3338" y="7840"/>
                      <a:pt x="3169" y="7598"/>
                      <a:pt x="2940" y="7598"/>
                    </a:cubicBezTo>
                    <a:close/>
                    <a:moveTo>
                      <a:pt x="6698" y="7919"/>
                    </a:moveTo>
                    <a:cubicBezTo>
                      <a:pt x="6554" y="7919"/>
                      <a:pt x="6414" y="7990"/>
                      <a:pt x="6386" y="8133"/>
                    </a:cubicBezTo>
                    <a:lnTo>
                      <a:pt x="6412" y="8133"/>
                    </a:lnTo>
                    <a:cubicBezTo>
                      <a:pt x="6412" y="8184"/>
                      <a:pt x="6412" y="8235"/>
                      <a:pt x="6412" y="8261"/>
                    </a:cubicBezTo>
                    <a:cubicBezTo>
                      <a:pt x="6437" y="8415"/>
                      <a:pt x="6565" y="8543"/>
                      <a:pt x="6745" y="8568"/>
                    </a:cubicBezTo>
                    <a:cubicBezTo>
                      <a:pt x="7001" y="8568"/>
                      <a:pt x="7181" y="8261"/>
                      <a:pt x="7001" y="8056"/>
                    </a:cubicBezTo>
                    <a:cubicBezTo>
                      <a:pt x="6933" y="7964"/>
                      <a:pt x="6814" y="7919"/>
                      <a:pt x="6698" y="7919"/>
                    </a:cubicBezTo>
                    <a:close/>
                    <a:moveTo>
                      <a:pt x="4317" y="9878"/>
                    </a:moveTo>
                    <a:cubicBezTo>
                      <a:pt x="4265" y="9878"/>
                      <a:pt x="4210" y="9886"/>
                      <a:pt x="4155" y="9902"/>
                    </a:cubicBezTo>
                    <a:cubicBezTo>
                      <a:pt x="3770" y="9979"/>
                      <a:pt x="3565" y="10645"/>
                      <a:pt x="3950" y="10851"/>
                    </a:cubicBezTo>
                    <a:cubicBezTo>
                      <a:pt x="4001" y="10876"/>
                      <a:pt x="4078" y="10902"/>
                      <a:pt x="4129" y="10928"/>
                    </a:cubicBezTo>
                    <a:cubicBezTo>
                      <a:pt x="4153" y="10930"/>
                      <a:pt x="4177" y="10931"/>
                      <a:pt x="4200" y="10931"/>
                    </a:cubicBezTo>
                    <a:cubicBezTo>
                      <a:pt x="4454" y="10931"/>
                      <a:pt x="4677" y="10805"/>
                      <a:pt x="4770" y="10594"/>
                    </a:cubicBezTo>
                    <a:cubicBezTo>
                      <a:pt x="4927" y="10236"/>
                      <a:pt x="4673" y="9878"/>
                      <a:pt x="4317" y="9878"/>
                    </a:cubicBezTo>
                    <a:close/>
                    <a:moveTo>
                      <a:pt x="746" y="10289"/>
                    </a:moveTo>
                    <a:cubicBezTo>
                      <a:pt x="696" y="10289"/>
                      <a:pt x="644" y="10297"/>
                      <a:pt x="591" y="10312"/>
                    </a:cubicBezTo>
                    <a:cubicBezTo>
                      <a:pt x="206" y="10415"/>
                      <a:pt x="1" y="11056"/>
                      <a:pt x="386" y="11287"/>
                    </a:cubicBezTo>
                    <a:lnTo>
                      <a:pt x="386" y="11261"/>
                    </a:lnTo>
                    <a:cubicBezTo>
                      <a:pt x="437" y="11312"/>
                      <a:pt x="514" y="11338"/>
                      <a:pt x="565" y="11338"/>
                    </a:cubicBezTo>
                    <a:cubicBezTo>
                      <a:pt x="589" y="11340"/>
                      <a:pt x="613" y="11341"/>
                      <a:pt x="636" y="11341"/>
                    </a:cubicBezTo>
                    <a:cubicBezTo>
                      <a:pt x="889" y="11341"/>
                      <a:pt x="1112" y="11216"/>
                      <a:pt x="1206" y="11004"/>
                    </a:cubicBezTo>
                    <a:cubicBezTo>
                      <a:pt x="1364" y="10667"/>
                      <a:pt x="1106" y="10289"/>
                      <a:pt x="746" y="10289"/>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1" name="Google Shape;121;p3"/>
              <p:cNvSpPr/>
              <p:nvPr/>
            </p:nvSpPr>
            <p:spPr>
              <a:xfrm>
                <a:off x="-1809250" y="2563500"/>
                <a:ext cx="247275" cy="1438900"/>
              </a:xfrm>
              <a:custGeom>
                <a:avLst/>
                <a:gdLst/>
                <a:ahLst/>
                <a:cxnLst/>
                <a:rect l="l" t="t" r="r" b="b"/>
                <a:pathLst>
                  <a:path w="9891" h="57556" extrusionOk="0">
                    <a:moveTo>
                      <a:pt x="9445" y="0"/>
                    </a:moveTo>
                    <a:cubicBezTo>
                      <a:pt x="9304" y="0"/>
                      <a:pt x="9164" y="81"/>
                      <a:pt x="9104" y="270"/>
                    </a:cubicBezTo>
                    <a:cubicBezTo>
                      <a:pt x="4617" y="13912"/>
                      <a:pt x="1" y="34913"/>
                      <a:pt x="3386" y="57247"/>
                    </a:cubicBezTo>
                    <a:cubicBezTo>
                      <a:pt x="3411" y="57427"/>
                      <a:pt x="3565" y="57555"/>
                      <a:pt x="3745" y="57555"/>
                    </a:cubicBezTo>
                    <a:lnTo>
                      <a:pt x="3822" y="57555"/>
                    </a:lnTo>
                    <a:cubicBezTo>
                      <a:pt x="4027" y="57530"/>
                      <a:pt x="4155" y="57324"/>
                      <a:pt x="4129" y="57119"/>
                    </a:cubicBezTo>
                    <a:cubicBezTo>
                      <a:pt x="796" y="34939"/>
                      <a:pt x="5360" y="14091"/>
                      <a:pt x="9796" y="501"/>
                    </a:cubicBezTo>
                    <a:cubicBezTo>
                      <a:pt x="9890" y="202"/>
                      <a:pt x="9667" y="0"/>
                      <a:pt x="9445"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sp>
        <p:nvSpPr>
          <p:cNvPr id="122" name="Google Shape;122;p3"/>
          <p:cNvSpPr txBox="1">
            <a:spLocks noGrp="1"/>
          </p:cNvSpPr>
          <p:nvPr>
            <p:ph type="title"/>
          </p:nvPr>
        </p:nvSpPr>
        <p:spPr>
          <a:xfrm>
            <a:off x="2679000" y="3267333"/>
            <a:ext cx="6834000" cy="962800"/>
          </a:xfrm>
          <a:prstGeom prst="rect">
            <a:avLst/>
          </a:prstGeom>
        </p:spPr>
        <p:txBody>
          <a:bodyPr spcFirstLastPara="1" wrap="square" lIns="91425" tIns="91425" rIns="91425" bIns="91425" anchor="ctr" anchorCtr="0">
            <a:noAutofit/>
          </a:bodyPr>
          <a:lstStyle>
            <a:lvl1pPr lvl="0" algn="ctr">
              <a:spcBef>
                <a:spcPts val="0"/>
              </a:spcBef>
              <a:spcAft>
                <a:spcPts val="0"/>
              </a:spcAft>
              <a:buSzPts val="3600"/>
              <a:buNone/>
              <a:defRPr sz="4800"/>
            </a:lvl1pPr>
            <a:lvl2pPr lvl="1" algn="ctr">
              <a:spcBef>
                <a:spcPts val="0"/>
              </a:spcBef>
              <a:spcAft>
                <a:spcPts val="0"/>
              </a:spcAft>
              <a:buSzPts val="3600"/>
              <a:buNone/>
              <a:defRPr sz="4800"/>
            </a:lvl2pPr>
            <a:lvl3pPr lvl="2" algn="ctr">
              <a:spcBef>
                <a:spcPts val="0"/>
              </a:spcBef>
              <a:spcAft>
                <a:spcPts val="0"/>
              </a:spcAft>
              <a:buSzPts val="3600"/>
              <a:buNone/>
              <a:defRPr sz="4800"/>
            </a:lvl3pPr>
            <a:lvl4pPr lvl="3" algn="ctr">
              <a:spcBef>
                <a:spcPts val="0"/>
              </a:spcBef>
              <a:spcAft>
                <a:spcPts val="0"/>
              </a:spcAft>
              <a:buSzPts val="3600"/>
              <a:buNone/>
              <a:defRPr sz="4800"/>
            </a:lvl4pPr>
            <a:lvl5pPr lvl="4" algn="ctr">
              <a:spcBef>
                <a:spcPts val="0"/>
              </a:spcBef>
              <a:spcAft>
                <a:spcPts val="0"/>
              </a:spcAft>
              <a:buSzPts val="3600"/>
              <a:buNone/>
              <a:defRPr sz="4800"/>
            </a:lvl5pPr>
            <a:lvl6pPr lvl="5" algn="ctr">
              <a:spcBef>
                <a:spcPts val="0"/>
              </a:spcBef>
              <a:spcAft>
                <a:spcPts val="0"/>
              </a:spcAft>
              <a:buSzPts val="3600"/>
              <a:buNone/>
              <a:defRPr sz="4800"/>
            </a:lvl6pPr>
            <a:lvl7pPr lvl="6" algn="ctr">
              <a:spcBef>
                <a:spcPts val="0"/>
              </a:spcBef>
              <a:spcAft>
                <a:spcPts val="0"/>
              </a:spcAft>
              <a:buSzPts val="3600"/>
              <a:buNone/>
              <a:defRPr sz="4800"/>
            </a:lvl7pPr>
            <a:lvl8pPr lvl="7" algn="ctr">
              <a:spcBef>
                <a:spcPts val="0"/>
              </a:spcBef>
              <a:spcAft>
                <a:spcPts val="0"/>
              </a:spcAft>
              <a:buSzPts val="3600"/>
              <a:buNone/>
              <a:defRPr sz="4800"/>
            </a:lvl8pPr>
            <a:lvl9pPr lvl="8" algn="ctr">
              <a:spcBef>
                <a:spcPts val="0"/>
              </a:spcBef>
              <a:spcAft>
                <a:spcPts val="0"/>
              </a:spcAft>
              <a:buSzPts val="3600"/>
              <a:buNone/>
              <a:defRPr sz="4800"/>
            </a:lvl9pPr>
          </a:lstStyle>
          <a:p>
            <a:endParaRPr/>
          </a:p>
        </p:txBody>
      </p:sp>
      <p:sp>
        <p:nvSpPr>
          <p:cNvPr id="123" name="Google Shape;123;p3"/>
          <p:cNvSpPr txBox="1">
            <a:spLocks noGrp="1"/>
          </p:cNvSpPr>
          <p:nvPr>
            <p:ph type="title" idx="2" hasCustomPrompt="1"/>
          </p:nvPr>
        </p:nvSpPr>
        <p:spPr>
          <a:xfrm>
            <a:off x="5516600" y="1038600"/>
            <a:ext cx="1158800" cy="9628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3"/>
              </a:buClr>
              <a:buSzPts val="4900"/>
              <a:buNone/>
              <a:defRPr sz="6667">
                <a:solidFill>
                  <a:schemeClr val="dk1"/>
                </a:solidFill>
              </a:defRPr>
            </a:lvl1pPr>
            <a:lvl2pPr lvl="1" algn="ctr" rtl="0">
              <a:spcBef>
                <a:spcPts val="0"/>
              </a:spcBef>
              <a:spcAft>
                <a:spcPts val="0"/>
              </a:spcAft>
              <a:buClr>
                <a:schemeClr val="accent3"/>
              </a:buClr>
              <a:buSzPts val="4900"/>
              <a:buNone/>
              <a:defRPr sz="6533">
                <a:solidFill>
                  <a:schemeClr val="accent3"/>
                </a:solidFill>
              </a:defRPr>
            </a:lvl2pPr>
            <a:lvl3pPr lvl="2" algn="ctr" rtl="0">
              <a:spcBef>
                <a:spcPts val="0"/>
              </a:spcBef>
              <a:spcAft>
                <a:spcPts val="0"/>
              </a:spcAft>
              <a:buClr>
                <a:schemeClr val="accent3"/>
              </a:buClr>
              <a:buSzPts val="4900"/>
              <a:buNone/>
              <a:defRPr sz="6533">
                <a:solidFill>
                  <a:schemeClr val="accent3"/>
                </a:solidFill>
              </a:defRPr>
            </a:lvl3pPr>
            <a:lvl4pPr lvl="3" algn="ctr" rtl="0">
              <a:spcBef>
                <a:spcPts val="0"/>
              </a:spcBef>
              <a:spcAft>
                <a:spcPts val="0"/>
              </a:spcAft>
              <a:buClr>
                <a:schemeClr val="accent3"/>
              </a:buClr>
              <a:buSzPts val="4900"/>
              <a:buNone/>
              <a:defRPr sz="6533">
                <a:solidFill>
                  <a:schemeClr val="accent3"/>
                </a:solidFill>
              </a:defRPr>
            </a:lvl4pPr>
            <a:lvl5pPr lvl="4" algn="ctr" rtl="0">
              <a:spcBef>
                <a:spcPts val="0"/>
              </a:spcBef>
              <a:spcAft>
                <a:spcPts val="0"/>
              </a:spcAft>
              <a:buClr>
                <a:schemeClr val="accent3"/>
              </a:buClr>
              <a:buSzPts val="4900"/>
              <a:buNone/>
              <a:defRPr sz="6533">
                <a:solidFill>
                  <a:schemeClr val="accent3"/>
                </a:solidFill>
              </a:defRPr>
            </a:lvl5pPr>
            <a:lvl6pPr lvl="5" algn="ctr" rtl="0">
              <a:spcBef>
                <a:spcPts val="0"/>
              </a:spcBef>
              <a:spcAft>
                <a:spcPts val="0"/>
              </a:spcAft>
              <a:buClr>
                <a:schemeClr val="accent3"/>
              </a:buClr>
              <a:buSzPts val="4900"/>
              <a:buNone/>
              <a:defRPr sz="6533">
                <a:solidFill>
                  <a:schemeClr val="accent3"/>
                </a:solidFill>
              </a:defRPr>
            </a:lvl6pPr>
            <a:lvl7pPr lvl="6" algn="ctr" rtl="0">
              <a:spcBef>
                <a:spcPts val="0"/>
              </a:spcBef>
              <a:spcAft>
                <a:spcPts val="0"/>
              </a:spcAft>
              <a:buClr>
                <a:schemeClr val="accent3"/>
              </a:buClr>
              <a:buSzPts val="4900"/>
              <a:buNone/>
              <a:defRPr sz="6533">
                <a:solidFill>
                  <a:schemeClr val="accent3"/>
                </a:solidFill>
              </a:defRPr>
            </a:lvl7pPr>
            <a:lvl8pPr lvl="7" algn="ctr" rtl="0">
              <a:spcBef>
                <a:spcPts val="0"/>
              </a:spcBef>
              <a:spcAft>
                <a:spcPts val="0"/>
              </a:spcAft>
              <a:buClr>
                <a:schemeClr val="accent3"/>
              </a:buClr>
              <a:buSzPts val="4900"/>
              <a:buNone/>
              <a:defRPr sz="6533">
                <a:solidFill>
                  <a:schemeClr val="accent3"/>
                </a:solidFill>
              </a:defRPr>
            </a:lvl8pPr>
            <a:lvl9pPr lvl="8" algn="ctr" rtl="0">
              <a:spcBef>
                <a:spcPts val="0"/>
              </a:spcBef>
              <a:spcAft>
                <a:spcPts val="0"/>
              </a:spcAft>
              <a:buClr>
                <a:schemeClr val="accent3"/>
              </a:buClr>
              <a:buSzPts val="4900"/>
              <a:buNone/>
              <a:defRPr sz="6533">
                <a:solidFill>
                  <a:schemeClr val="accent3"/>
                </a:solidFill>
              </a:defRPr>
            </a:lvl9pPr>
          </a:lstStyle>
          <a:p>
            <a:r>
              <a:t>xx%</a:t>
            </a:r>
          </a:p>
        </p:txBody>
      </p:sp>
      <p:sp>
        <p:nvSpPr>
          <p:cNvPr id="124" name="Google Shape;124;p3"/>
          <p:cNvSpPr txBox="1">
            <a:spLocks noGrp="1"/>
          </p:cNvSpPr>
          <p:nvPr>
            <p:ph type="subTitle" idx="1"/>
          </p:nvPr>
        </p:nvSpPr>
        <p:spPr>
          <a:xfrm>
            <a:off x="4102400" y="4230133"/>
            <a:ext cx="3987200" cy="781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600"/>
              <a:buNone/>
              <a:defRPr sz="2133"/>
            </a:lvl1pPr>
            <a:lvl2pPr lvl="1" algn="ctr" rtl="0">
              <a:lnSpc>
                <a:spcPct val="100000"/>
              </a:lnSpc>
              <a:spcBef>
                <a:spcPts val="0"/>
              </a:spcBef>
              <a:spcAft>
                <a:spcPts val="0"/>
              </a:spcAft>
              <a:buSzPts val="1600"/>
              <a:buNone/>
              <a:defRPr sz="2133"/>
            </a:lvl2pPr>
            <a:lvl3pPr lvl="2" algn="ctr" rtl="0">
              <a:lnSpc>
                <a:spcPct val="100000"/>
              </a:lnSpc>
              <a:spcBef>
                <a:spcPts val="0"/>
              </a:spcBef>
              <a:spcAft>
                <a:spcPts val="0"/>
              </a:spcAft>
              <a:buSzPts val="1600"/>
              <a:buNone/>
              <a:defRPr sz="2133"/>
            </a:lvl3pPr>
            <a:lvl4pPr lvl="3" algn="ctr" rtl="0">
              <a:lnSpc>
                <a:spcPct val="100000"/>
              </a:lnSpc>
              <a:spcBef>
                <a:spcPts val="0"/>
              </a:spcBef>
              <a:spcAft>
                <a:spcPts val="0"/>
              </a:spcAft>
              <a:buSzPts val="1600"/>
              <a:buNone/>
              <a:defRPr sz="2133"/>
            </a:lvl4pPr>
            <a:lvl5pPr lvl="4" algn="ctr" rtl="0">
              <a:lnSpc>
                <a:spcPct val="100000"/>
              </a:lnSpc>
              <a:spcBef>
                <a:spcPts val="0"/>
              </a:spcBef>
              <a:spcAft>
                <a:spcPts val="0"/>
              </a:spcAft>
              <a:buSzPts val="1600"/>
              <a:buNone/>
              <a:defRPr sz="2133"/>
            </a:lvl5pPr>
            <a:lvl6pPr lvl="5" algn="ctr" rtl="0">
              <a:lnSpc>
                <a:spcPct val="100000"/>
              </a:lnSpc>
              <a:spcBef>
                <a:spcPts val="0"/>
              </a:spcBef>
              <a:spcAft>
                <a:spcPts val="0"/>
              </a:spcAft>
              <a:buSzPts val="1600"/>
              <a:buNone/>
              <a:defRPr sz="2133"/>
            </a:lvl6pPr>
            <a:lvl7pPr lvl="6" algn="ctr" rtl="0">
              <a:lnSpc>
                <a:spcPct val="100000"/>
              </a:lnSpc>
              <a:spcBef>
                <a:spcPts val="0"/>
              </a:spcBef>
              <a:spcAft>
                <a:spcPts val="0"/>
              </a:spcAft>
              <a:buSzPts val="1600"/>
              <a:buNone/>
              <a:defRPr sz="2133"/>
            </a:lvl7pPr>
            <a:lvl8pPr lvl="7" algn="ctr" rtl="0">
              <a:lnSpc>
                <a:spcPct val="100000"/>
              </a:lnSpc>
              <a:spcBef>
                <a:spcPts val="0"/>
              </a:spcBef>
              <a:spcAft>
                <a:spcPts val="0"/>
              </a:spcAft>
              <a:buSzPts val="1600"/>
              <a:buNone/>
              <a:defRPr sz="2133"/>
            </a:lvl8pPr>
            <a:lvl9pPr lvl="8" algn="ctr" rtl="0">
              <a:lnSpc>
                <a:spcPct val="100000"/>
              </a:lnSpc>
              <a:spcBef>
                <a:spcPts val="0"/>
              </a:spcBef>
              <a:spcAft>
                <a:spcPts val="0"/>
              </a:spcAft>
              <a:buSzPts val="1600"/>
              <a:buNone/>
              <a:defRPr sz="2133"/>
            </a:lvl9pPr>
          </a:lstStyle>
          <a:p>
            <a:endParaRPr/>
          </a:p>
        </p:txBody>
      </p:sp>
    </p:spTree>
    <p:extLst>
      <p:ext uri="{BB962C8B-B14F-4D97-AF65-F5344CB8AC3E}">
        <p14:creationId xmlns:p14="http://schemas.microsoft.com/office/powerpoint/2010/main" val="2450584790"/>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matchingName="Title and body" type="tx">
  <p:cSld name="Title and body">
    <p:spTree>
      <p:nvGrpSpPr>
        <p:cNvPr id="1" name="Shape 125"/>
        <p:cNvGrpSpPr/>
        <p:nvPr/>
      </p:nvGrpSpPr>
      <p:grpSpPr>
        <a:xfrm>
          <a:off x="0" y="0"/>
          <a:ext cx="0" cy="0"/>
          <a:chOff x="0" y="0"/>
          <a:chExt cx="0" cy="0"/>
        </a:xfrm>
      </p:grpSpPr>
      <p:pic>
        <p:nvPicPr>
          <p:cNvPr id="126" name="Google Shape;126;p4"/>
          <p:cNvPicPr preferRelativeResize="0"/>
          <p:nvPr/>
        </p:nvPicPr>
        <p:blipFill>
          <a:blip r:embed="rId2">
            <a:alphaModFix/>
          </a:blip>
          <a:stretch>
            <a:fillRect/>
          </a:stretch>
        </p:blipFill>
        <p:spPr>
          <a:xfrm>
            <a:off x="-75466" y="-36433"/>
            <a:ext cx="12342935" cy="7005332"/>
          </a:xfrm>
          <a:prstGeom prst="rect">
            <a:avLst/>
          </a:prstGeom>
          <a:noFill/>
          <a:ln>
            <a:noFill/>
          </a:ln>
        </p:spPr>
      </p:pic>
      <p:grpSp>
        <p:nvGrpSpPr>
          <p:cNvPr id="127" name="Google Shape;127;p4"/>
          <p:cNvGrpSpPr/>
          <p:nvPr/>
        </p:nvGrpSpPr>
        <p:grpSpPr>
          <a:xfrm>
            <a:off x="945525" y="1516400"/>
            <a:ext cx="10301600" cy="4728400"/>
            <a:chOff x="709144" y="1137300"/>
            <a:chExt cx="7726200" cy="3546300"/>
          </a:xfrm>
        </p:grpSpPr>
        <p:sp>
          <p:nvSpPr>
            <p:cNvPr id="128" name="Google Shape;128;p4"/>
            <p:cNvSpPr/>
            <p:nvPr/>
          </p:nvSpPr>
          <p:spPr>
            <a:xfrm>
              <a:off x="785344" y="1213500"/>
              <a:ext cx="7650000" cy="3470100"/>
            </a:xfrm>
            <a:prstGeom prst="roundRect">
              <a:avLst>
                <a:gd name="adj" fmla="val 8345"/>
              </a:avLst>
            </a:prstGeom>
            <a:solidFill>
              <a:schemeClr val="accen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9" name="Google Shape;129;p4"/>
            <p:cNvSpPr/>
            <p:nvPr/>
          </p:nvSpPr>
          <p:spPr>
            <a:xfrm>
              <a:off x="709144" y="1137300"/>
              <a:ext cx="7650000" cy="3470100"/>
            </a:xfrm>
            <a:prstGeom prst="roundRect">
              <a:avLst>
                <a:gd name="adj" fmla="val 8345"/>
              </a:avLst>
            </a:prstGeom>
            <a:solidFill>
              <a:schemeClr val="l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130" name="Google Shape;130;p4"/>
          <p:cNvSpPr txBox="1">
            <a:spLocks noGrp="1"/>
          </p:cNvSpPr>
          <p:nvPr>
            <p:ph type="body" idx="1"/>
          </p:nvPr>
        </p:nvSpPr>
        <p:spPr>
          <a:xfrm>
            <a:off x="1145817" y="1634251"/>
            <a:ext cx="9900800" cy="4518400"/>
          </a:xfrm>
          <a:prstGeom prst="rect">
            <a:avLst/>
          </a:prstGeom>
        </p:spPr>
        <p:txBody>
          <a:bodyPr spcFirstLastPara="1" wrap="square" lIns="91425" tIns="91425" rIns="91425" bIns="91425" anchor="ctr" anchorCtr="0">
            <a:noAutofit/>
          </a:bodyPr>
          <a:lstStyle>
            <a:lvl1pPr marL="609585" lvl="0" indent="-423323">
              <a:lnSpc>
                <a:spcPct val="100000"/>
              </a:lnSpc>
              <a:spcBef>
                <a:spcPts val="0"/>
              </a:spcBef>
              <a:spcAft>
                <a:spcPts val="0"/>
              </a:spcAft>
              <a:buClr>
                <a:srgbClr val="273638"/>
              </a:buClr>
              <a:buSzPts val="1400"/>
              <a:buChar char="●"/>
              <a:defRPr sz="1600"/>
            </a:lvl1pPr>
            <a:lvl2pPr marL="1219170" lvl="1" indent="-423323">
              <a:spcBef>
                <a:spcPts val="0"/>
              </a:spcBef>
              <a:spcAft>
                <a:spcPts val="0"/>
              </a:spcAft>
              <a:buClr>
                <a:srgbClr val="273638"/>
              </a:buClr>
              <a:buSzPts val="1400"/>
              <a:buChar char="○"/>
              <a:defRPr/>
            </a:lvl2pPr>
            <a:lvl3pPr marL="1828754" lvl="2" indent="-423323">
              <a:spcBef>
                <a:spcPts val="0"/>
              </a:spcBef>
              <a:spcAft>
                <a:spcPts val="0"/>
              </a:spcAft>
              <a:buClr>
                <a:srgbClr val="273638"/>
              </a:buClr>
              <a:buSzPts val="1400"/>
              <a:buChar char="■"/>
              <a:defRPr/>
            </a:lvl3pPr>
            <a:lvl4pPr marL="2438339" lvl="3" indent="-423323">
              <a:spcBef>
                <a:spcPts val="0"/>
              </a:spcBef>
              <a:spcAft>
                <a:spcPts val="0"/>
              </a:spcAft>
              <a:buClr>
                <a:srgbClr val="273638"/>
              </a:buClr>
              <a:buSzPts val="1400"/>
              <a:buChar char="●"/>
              <a:defRPr/>
            </a:lvl4pPr>
            <a:lvl5pPr marL="3047924" lvl="4" indent="-423323">
              <a:spcBef>
                <a:spcPts val="0"/>
              </a:spcBef>
              <a:spcAft>
                <a:spcPts val="0"/>
              </a:spcAft>
              <a:buClr>
                <a:srgbClr val="273638"/>
              </a:buClr>
              <a:buSzPts val="1400"/>
              <a:buChar char="○"/>
              <a:defRPr/>
            </a:lvl5pPr>
            <a:lvl6pPr marL="3657509" lvl="5" indent="-423323">
              <a:spcBef>
                <a:spcPts val="0"/>
              </a:spcBef>
              <a:spcAft>
                <a:spcPts val="0"/>
              </a:spcAft>
              <a:buClr>
                <a:srgbClr val="273638"/>
              </a:buClr>
              <a:buSzPts val="1400"/>
              <a:buChar char="■"/>
              <a:defRPr/>
            </a:lvl6pPr>
            <a:lvl7pPr marL="4267093" lvl="6" indent="-423323">
              <a:spcBef>
                <a:spcPts val="0"/>
              </a:spcBef>
              <a:spcAft>
                <a:spcPts val="0"/>
              </a:spcAft>
              <a:buClr>
                <a:srgbClr val="273638"/>
              </a:buClr>
              <a:buSzPts val="1400"/>
              <a:buChar char="●"/>
              <a:defRPr/>
            </a:lvl7pPr>
            <a:lvl8pPr marL="4876678" lvl="7" indent="-423323">
              <a:spcBef>
                <a:spcPts val="0"/>
              </a:spcBef>
              <a:spcAft>
                <a:spcPts val="0"/>
              </a:spcAft>
              <a:buClr>
                <a:srgbClr val="273638"/>
              </a:buClr>
              <a:buSzPts val="1400"/>
              <a:buChar char="○"/>
              <a:defRPr/>
            </a:lvl8pPr>
            <a:lvl9pPr marL="5486263" lvl="8" indent="-423323">
              <a:spcBef>
                <a:spcPts val="0"/>
              </a:spcBef>
              <a:spcAft>
                <a:spcPts val="0"/>
              </a:spcAft>
              <a:buClr>
                <a:srgbClr val="273638"/>
              </a:buClr>
              <a:buSzPts val="1400"/>
              <a:buChar char="■"/>
              <a:defRPr/>
            </a:lvl9pPr>
          </a:lstStyle>
          <a:p>
            <a:endParaRPr/>
          </a:p>
        </p:txBody>
      </p:sp>
      <p:grpSp>
        <p:nvGrpSpPr>
          <p:cNvPr id="131" name="Google Shape;131;p4"/>
          <p:cNvGrpSpPr/>
          <p:nvPr/>
        </p:nvGrpSpPr>
        <p:grpSpPr>
          <a:xfrm rot="755454" flipH="1">
            <a:off x="10291469" y="-824257"/>
            <a:ext cx="2876292" cy="3550625"/>
            <a:chOff x="-623774" y="-350900"/>
            <a:chExt cx="2449210" cy="3023416"/>
          </a:xfrm>
        </p:grpSpPr>
        <p:grpSp>
          <p:nvGrpSpPr>
            <p:cNvPr id="132" name="Google Shape;132;p4"/>
            <p:cNvGrpSpPr/>
            <p:nvPr/>
          </p:nvGrpSpPr>
          <p:grpSpPr>
            <a:xfrm rot="1413719">
              <a:off x="224827" y="-308028"/>
              <a:ext cx="616248" cy="1925931"/>
              <a:chOff x="-1858600" y="2385325"/>
              <a:chExt cx="523125" cy="1635025"/>
            </a:xfrm>
          </p:grpSpPr>
          <p:sp>
            <p:nvSpPr>
              <p:cNvPr id="133" name="Google Shape;133;p4"/>
              <p:cNvSpPr/>
              <p:nvPr/>
            </p:nvSpPr>
            <p:spPr>
              <a:xfrm>
                <a:off x="-1804750" y="2385325"/>
                <a:ext cx="469275" cy="1635025"/>
              </a:xfrm>
              <a:custGeom>
                <a:avLst/>
                <a:gdLst/>
                <a:ahLst/>
                <a:cxnLst/>
                <a:rect l="l" t="t" r="r" b="b"/>
                <a:pathLst>
                  <a:path w="18771" h="65401" extrusionOk="0">
                    <a:moveTo>
                      <a:pt x="12062" y="1"/>
                    </a:moveTo>
                    <a:cubicBezTo>
                      <a:pt x="9693" y="1"/>
                      <a:pt x="7259" y="1264"/>
                      <a:pt x="5667" y="3115"/>
                    </a:cubicBezTo>
                    <a:cubicBezTo>
                      <a:pt x="3462" y="5679"/>
                      <a:pt x="2513" y="9064"/>
                      <a:pt x="1872" y="12397"/>
                    </a:cubicBezTo>
                    <a:lnTo>
                      <a:pt x="1872" y="12372"/>
                    </a:lnTo>
                    <a:cubicBezTo>
                      <a:pt x="129" y="21270"/>
                      <a:pt x="0" y="30373"/>
                      <a:pt x="975" y="39373"/>
                    </a:cubicBezTo>
                    <a:cubicBezTo>
                      <a:pt x="1308" y="42476"/>
                      <a:pt x="1308" y="44861"/>
                      <a:pt x="1462" y="47989"/>
                    </a:cubicBezTo>
                    <a:cubicBezTo>
                      <a:pt x="1795" y="54796"/>
                      <a:pt x="6238" y="62496"/>
                      <a:pt x="6079" y="65382"/>
                    </a:cubicBezTo>
                    <a:lnTo>
                      <a:pt x="6079" y="65382"/>
                    </a:lnTo>
                    <a:cubicBezTo>
                      <a:pt x="6979" y="50077"/>
                      <a:pt x="11644" y="31239"/>
                      <a:pt x="16694" y="16756"/>
                    </a:cubicBezTo>
                    <a:cubicBezTo>
                      <a:pt x="17694" y="13936"/>
                      <a:pt x="18771" y="11064"/>
                      <a:pt x="18745" y="8089"/>
                    </a:cubicBezTo>
                    <a:cubicBezTo>
                      <a:pt x="18745" y="5089"/>
                      <a:pt x="17412" y="1909"/>
                      <a:pt x="14719" y="602"/>
                    </a:cubicBezTo>
                    <a:cubicBezTo>
                      <a:pt x="13878" y="188"/>
                      <a:pt x="12974" y="1"/>
                      <a:pt x="12062" y="1"/>
                    </a:cubicBezTo>
                    <a:close/>
                    <a:moveTo>
                      <a:pt x="6079" y="65382"/>
                    </a:moveTo>
                    <a:lnTo>
                      <a:pt x="6079" y="65382"/>
                    </a:lnTo>
                    <a:cubicBezTo>
                      <a:pt x="6078" y="65388"/>
                      <a:pt x="6078" y="65394"/>
                      <a:pt x="6078" y="65400"/>
                    </a:cubicBezTo>
                    <a:cubicBezTo>
                      <a:pt x="6078" y="65394"/>
                      <a:pt x="6078" y="65388"/>
                      <a:pt x="6079" y="65382"/>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4" name="Google Shape;134;p4"/>
              <p:cNvSpPr/>
              <p:nvPr/>
            </p:nvSpPr>
            <p:spPr>
              <a:xfrm>
                <a:off x="-1858600" y="2385425"/>
                <a:ext cx="469275" cy="1634925"/>
              </a:xfrm>
              <a:custGeom>
                <a:avLst/>
                <a:gdLst/>
                <a:ahLst/>
                <a:cxnLst/>
                <a:rect l="l" t="t" r="r" b="b"/>
                <a:pathLst>
                  <a:path w="18771" h="65397" extrusionOk="0">
                    <a:moveTo>
                      <a:pt x="12088" y="1"/>
                    </a:moveTo>
                    <a:cubicBezTo>
                      <a:pt x="9704" y="1"/>
                      <a:pt x="7263" y="1274"/>
                      <a:pt x="5667" y="3111"/>
                    </a:cubicBezTo>
                    <a:cubicBezTo>
                      <a:pt x="3462" y="5649"/>
                      <a:pt x="2513" y="9060"/>
                      <a:pt x="1872" y="12393"/>
                    </a:cubicBezTo>
                    <a:lnTo>
                      <a:pt x="1872" y="12368"/>
                    </a:lnTo>
                    <a:cubicBezTo>
                      <a:pt x="129" y="21266"/>
                      <a:pt x="0" y="30369"/>
                      <a:pt x="975" y="39369"/>
                    </a:cubicBezTo>
                    <a:cubicBezTo>
                      <a:pt x="1308" y="42472"/>
                      <a:pt x="1308" y="44857"/>
                      <a:pt x="1462" y="47985"/>
                    </a:cubicBezTo>
                    <a:cubicBezTo>
                      <a:pt x="1795" y="54792"/>
                      <a:pt x="6239" y="62492"/>
                      <a:pt x="6079" y="65378"/>
                    </a:cubicBezTo>
                    <a:lnTo>
                      <a:pt x="6079" y="65378"/>
                    </a:lnTo>
                    <a:cubicBezTo>
                      <a:pt x="6979" y="50073"/>
                      <a:pt x="11670" y="31235"/>
                      <a:pt x="16694" y="16752"/>
                    </a:cubicBezTo>
                    <a:cubicBezTo>
                      <a:pt x="17694" y="13932"/>
                      <a:pt x="18771" y="11060"/>
                      <a:pt x="18771" y="8085"/>
                    </a:cubicBezTo>
                    <a:cubicBezTo>
                      <a:pt x="18745" y="5085"/>
                      <a:pt x="17412" y="1905"/>
                      <a:pt x="14745" y="598"/>
                    </a:cubicBezTo>
                    <a:cubicBezTo>
                      <a:pt x="13901" y="187"/>
                      <a:pt x="12999" y="1"/>
                      <a:pt x="12088" y="1"/>
                    </a:cubicBezTo>
                    <a:close/>
                    <a:moveTo>
                      <a:pt x="6079" y="65378"/>
                    </a:moveTo>
                    <a:cubicBezTo>
                      <a:pt x="6078" y="65384"/>
                      <a:pt x="6078" y="65390"/>
                      <a:pt x="6078" y="65396"/>
                    </a:cubicBezTo>
                    <a:cubicBezTo>
                      <a:pt x="6078" y="65390"/>
                      <a:pt x="6078" y="65384"/>
                      <a:pt x="6079" y="65378"/>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5" name="Google Shape;135;p4"/>
              <p:cNvSpPr/>
              <p:nvPr/>
            </p:nvSpPr>
            <p:spPr>
              <a:xfrm>
                <a:off x="-1766300" y="2414375"/>
                <a:ext cx="329125" cy="283550"/>
              </a:xfrm>
              <a:custGeom>
                <a:avLst/>
                <a:gdLst/>
                <a:ahLst/>
                <a:cxnLst/>
                <a:rect l="l" t="t" r="r" b="b"/>
                <a:pathLst>
                  <a:path w="13165" h="11342" extrusionOk="0">
                    <a:moveTo>
                      <a:pt x="7214" y="1"/>
                    </a:moveTo>
                    <a:cubicBezTo>
                      <a:pt x="7203" y="1"/>
                      <a:pt x="7192" y="2"/>
                      <a:pt x="7181" y="4"/>
                    </a:cubicBezTo>
                    <a:cubicBezTo>
                      <a:pt x="7053" y="55"/>
                      <a:pt x="6976" y="260"/>
                      <a:pt x="7104" y="337"/>
                    </a:cubicBezTo>
                    <a:cubicBezTo>
                      <a:pt x="7130" y="363"/>
                      <a:pt x="7155" y="363"/>
                      <a:pt x="7181" y="363"/>
                    </a:cubicBezTo>
                    <a:cubicBezTo>
                      <a:pt x="7258" y="363"/>
                      <a:pt x="7335" y="337"/>
                      <a:pt x="7386" y="260"/>
                    </a:cubicBezTo>
                    <a:cubicBezTo>
                      <a:pt x="7433" y="120"/>
                      <a:pt x="7330" y="1"/>
                      <a:pt x="7214" y="1"/>
                    </a:cubicBezTo>
                    <a:close/>
                    <a:moveTo>
                      <a:pt x="10096" y="914"/>
                    </a:moveTo>
                    <a:cubicBezTo>
                      <a:pt x="10065" y="914"/>
                      <a:pt x="10033" y="918"/>
                      <a:pt x="10001" y="927"/>
                    </a:cubicBezTo>
                    <a:cubicBezTo>
                      <a:pt x="9719" y="1004"/>
                      <a:pt x="9591" y="1440"/>
                      <a:pt x="9848" y="1619"/>
                    </a:cubicBezTo>
                    <a:cubicBezTo>
                      <a:pt x="9899" y="1619"/>
                      <a:pt x="9950" y="1645"/>
                      <a:pt x="10001" y="1645"/>
                    </a:cubicBezTo>
                    <a:cubicBezTo>
                      <a:pt x="10024" y="1648"/>
                      <a:pt x="10046" y="1650"/>
                      <a:pt x="10069" y="1650"/>
                    </a:cubicBezTo>
                    <a:cubicBezTo>
                      <a:pt x="10224" y="1650"/>
                      <a:pt x="10370" y="1571"/>
                      <a:pt x="10437" y="1414"/>
                    </a:cubicBezTo>
                    <a:cubicBezTo>
                      <a:pt x="10528" y="1164"/>
                      <a:pt x="10337" y="914"/>
                      <a:pt x="10096" y="914"/>
                    </a:cubicBezTo>
                    <a:close/>
                    <a:moveTo>
                      <a:pt x="4839" y="1534"/>
                    </a:moveTo>
                    <a:cubicBezTo>
                      <a:pt x="4695" y="1534"/>
                      <a:pt x="4554" y="1605"/>
                      <a:pt x="4540" y="1748"/>
                    </a:cubicBezTo>
                    <a:cubicBezTo>
                      <a:pt x="4540" y="1799"/>
                      <a:pt x="4540" y="1824"/>
                      <a:pt x="4540" y="1876"/>
                    </a:cubicBezTo>
                    <a:cubicBezTo>
                      <a:pt x="4591" y="2030"/>
                      <a:pt x="4719" y="2158"/>
                      <a:pt x="4873" y="2183"/>
                    </a:cubicBezTo>
                    <a:cubicBezTo>
                      <a:pt x="5129" y="2183"/>
                      <a:pt x="5309" y="1876"/>
                      <a:pt x="5129" y="1671"/>
                    </a:cubicBezTo>
                    <a:cubicBezTo>
                      <a:pt x="5072" y="1579"/>
                      <a:pt x="4955" y="1534"/>
                      <a:pt x="4839" y="1534"/>
                    </a:cubicBezTo>
                    <a:close/>
                    <a:moveTo>
                      <a:pt x="7873" y="1434"/>
                    </a:moveTo>
                    <a:cubicBezTo>
                      <a:pt x="7815" y="1434"/>
                      <a:pt x="7755" y="1444"/>
                      <a:pt x="7694" y="1465"/>
                    </a:cubicBezTo>
                    <a:cubicBezTo>
                      <a:pt x="7309" y="1542"/>
                      <a:pt x="7104" y="2183"/>
                      <a:pt x="7488" y="2414"/>
                    </a:cubicBezTo>
                    <a:lnTo>
                      <a:pt x="7514" y="2414"/>
                    </a:lnTo>
                    <a:cubicBezTo>
                      <a:pt x="7565" y="2440"/>
                      <a:pt x="7642" y="2466"/>
                      <a:pt x="7694" y="2491"/>
                    </a:cubicBezTo>
                    <a:cubicBezTo>
                      <a:pt x="7715" y="2493"/>
                      <a:pt x="7737" y="2494"/>
                      <a:pt x="7759" y="2494"/>
                    </a:cubicBezTo>
                    <a:cubicBezTo>
                      <a:pt x="7992" y="2494"/>
                      <a:pt x="8217" y="2369"/>
                      <a:pt x="8335" y="2158"/>
                    </a:cubicBezTo>
                    <a:cubicBezTo>
                      <a:pt x="8489" y="1805"/>
                      <a:pt x="8227" y="1434"/>
                      <a:pt x="7873" y="1434"/>
                    </a:cubicBezTo>
                    <a:close/>
                    <a:moveTo>
                      <a:pt x="12521" y="1809"/>
                    </a:moveTo>
                    <a:cubicBezTo>
                      <a:pt x="12477" y="1809"/>
                      <a:pt x="12432" y="1814"/>
                      <a:pt x="12386" y="1824"/>
                    </a:cubicBezTo>
                    <a:cubicBezTo>
                      <a:pt x="12002" y="1927"/>
                      <a:pt x="11796" y="2568"/>
                      <a:pt x="12181" y="2799"/>
                    </a:cubicBezTo>
                    <a:cubicBezTo>
                      <a:pt x="12232" y="2825"/>
                      <a:pt x="12309" y="2850"/>
                      <a:pt x="12386" y="2850"/>
                    </a:cubicBezTo>
                    <a:cubicBezTo>
                      <a:pt x="12424" y="2858"/>
                      <a:pt x="12461" y="2861"/>
                      <a:pt x="12498" y="2861"/>
                    </a:cubicBezTo>
                    <a:cubicBezTo>
                      <a:pt x="12709" y="2861"/>
                      <a:pt x="12896" y="2739"/>
                      <a:pt x="13027" y="2542"/>
                    </a:cubicBezTo>
                    <a:cubicBezTo>
                      <a:pt x="13165" y="2175"/>
                      <a:pt x="12892" y="1809"/>
                      <a:pt x="12521" y="1809"/>
                    </a:cubicBezTo>
                    <a:close/>
                    <a:moveTo>
                      <a:pt x="10496" y="2693"/>
                    </a:moveTo>
                    <a:cubicBezTo>
                      <a:pt x="10485" y="2693"/>
                      <a:pt x="10474" y="2694"/>
                      <a:pt x="10463" y="2696"/>
                    </a:cubicBezTo>
                    <a:cubicBezTo>
                      <a:pt x="10335" y="2722"/>
                      <a:pt x="10258" y="2953"/>
                      <a:pt x="10386" y="3030"/>
                    </a:cubicBezTo>
                    <a:cubicBezTo>
                      <a:pt x="10412" y="3055"/>
                      <a:pt x="10412" y="3055"/>
                      <a:pt x="10437" y="3055"/>
                    </a:cubicBezTo>
                    <a:cubicBezTo>
                      <a:pt x="10540" y="3055"/>
                      <a:pt x="10617" y="3030"/>
                      <a:pt x="10668" y="2953"/>
                    </a:cubicBezTo>
                    <a:cubicBezTo>
                      <a:pt x="10715" y="2812"/>
                      <a:pt x="10612" y="2693"/>
                      <a:pt x="10496" y="2693"/>
                    </a:cubicBezTo>
                    <a:close/>
                    <a:moveTo>
                      <a:pt x="3134" y="3127"/>
                    </a:moveTo>
                    <a:cubicBezTo>
                      <a:pt x="3124" y="3127"/>
                      <a:pt x="3114" y="3129"/>
                      <a:pt x="3104" y="3132"/>
                    </a:cubicBezTo>
                    <a:cubicBezTo>
                      <a:pt x="3027" y="3158"/>
                      <a:pt x="3001" y="3260"/>
                      <a:pt x="3078" y="3312"/>
                    </a:cubicBezTo>
                    <a:lnTo>
                      <a:pt x="3078" y="3337"/>
                    </a:lnTo>
                    <a:lnTo>
                      <a:pt x="3104" y="3337"/>
                    </a:lnTo>
                    <a:cubicBezTo>
                      <a:pt x="3155" y="3337"/>
                      <a:pt x="3206" y="3312"/>
                      <a:pt x="3232" y="3260"/>
                    </a:cubicBezTo>
                    <a:cubicBezTo>
                      <a:pt x="3254" y="3194"/>
                      <a:pt x="3199" y="3127"/>
                      <a:pt x="3134" y="3127"/>
                    </a:cubicBezTo>
                    <a:close/>
                    <a:moveTo>
                      <a:pt x="6219" y="3536"/>
                    </a:moveTo>
                    <a:cubicBezTo>
                      <a:pt x="6072" y="3536"/>
                      <a:pt x="5928" y="3614"/>
                      <a:pt x="5899" y="3773"/>
                    </a:cubicBezTo>
                    <a:lnTo>
                      <a:pt x="5924" y="3773"/>
                    </a:lnTo>
                    <a:cubicBezTo>
                      <a:pt x="5924" y="3799"/>
                      <a:pt x="5924" y="3850"/>
                      <a:pt x="5924" y="3902"/>
                    </a:cubicBezTo>
                    <a:cubicBezTo>
                      <a:pt x="5950" y="4055"/>
                      <a:pt x="6078" y="4158"/>
                      <a:pt x="6232" y="4184"/>
                    </a:cubicBezTo>
                    <a:cubicBezTo>
                      <a:pt x="6243" y="4185"/>
                      <a:pt x="6254" y="4185"/>
                      <a:pt x="6265" y="4185"/>
                    </a:cubicBezTo>
                    <a:cubicBezTo>
                      <a:pt x="6526" y="4185"/>
                      <a:pt x="6662" y="3892"/>
                      <a:pt x="6514" y="3671"/>
                    </a:cubicBezTo>
                    <a:cubicBezTo>
                      <a:pt x="6447" y="3582"/>
                      <a:pt x="6332" y="3536"/>
                      <a:pt x="6219" y="3536"/>
                    </a:cubicBezTo>
                    <a:close/>
                    <a:moveTo>
                      <a:pt x="3009" y="4870"/>
                    </a:moveTo>
                    <a:cubicBezTo>
                      <a:pt x="2866" y="4870"/>
                      <a:pt x="2722" y="4947"/>
                      <a:pt x="2693" y="5107"/>
                    </a:cubicBezTo>
                    <a:lnTo>
                      <a:pt x="2719" y="5107"/>
                    </a:lnTo>
                    <a:cubicBezTo>
                      <a:pt x="2693" y="5158"/>
                      <a:pt x="2693" y="5184"/>
                      <a:pt x="2719" y="5235"/>
                    </a:cubicBezTo>
                    <a:cubicBezTo>
                      <a:pt x="2745" y="5389"/>
                      <a:pt x="2873" y="5517"/>
                      <a:pt x="3027" y="5517"/>
                    </a:cubicBezTo>
                    <a:cubicBezTo>
                      <a:pt x="3038" y="5518"/>
                      <a:pt x="3049" y="5518"/>
                      <a:pt x="3059" y="5518"/>
                    </a:cubicBezTo>
                    <a:cubicBezTo>
                      <a:pt x="3320" y="5518"/>
                      <a:pt x="3456" y="5226"/>
                      <a:pt x="3283" y="5004"/>
                    </a:cubicBezTo>
                    <a:cubicBezTo>
                      <a:pt x="3228" y="4915"/>
                      <a:pt x="3119" y="4870"/>
                      <a:pt x="3009" y="4870"/>
                    </a:cubicBezTo>
                    <a:close/>
                    <a:moveTo>
                      <a:pt x="6277" y="5340"/>
                    </a:moveTo>
                    <a:cubicBezTo>
                      <a:pt x="6229" y="5340"/>
                      <a:pt x="6179" y="5348"/>
                      <a:pt x="6129" y="5363"/>
                    </a:cubicBezTo>
                    <a:cubicBezTo>
                      <a:pt x="5745" y="5466"/>
                      <a:pt x="5540" y="6107"/>
                      <a:pt x="5924" y="6312"/>
                    </a:cubicBezTo>
                    <a:cubicBezTo>
                      <a:pt x="5976" y="6363"/>
                      <a:pt x="6053" y="6363"/>
                      <a:pt x="6129" y="6389"/>
                    </a:cubicBezTo>
                    <a:cubicBezTo>
                      <a:pt x="6151" y="6391"/>
                      <a:pt x="6173" y="6392"/>
                      <a:pt x="6194" y="6392"/>
                    </a:cubicBezTo>
                    <a:cubicBezTo>
                      <a:pt x="6424" y="6392"/>
                      <a:pt x="6630" y="6267"/>
                      <a:pt x="6771" y="6055"/>
                    </a:cubicBezTo>
                    <a:cubicBezTo>
                      <a:pt x="6906" y="5718"/>
                      <a:pt x="6625" y="5340"/>
                      <a:pt x="6277" y="5340"/>
                    </a:cubicBezTo>
                    <a:close/>
                    <a:moveTo>
                      <a:pt x="1163" y="6898"/>
                    </a:moveTo>
                    <a:cubicBezTo>
                      <a:pt x="1152" y="6898"/>
                      <a:pt x="1140" y="6899"/>
                      <a:pt x="1129" y="6902"/>
                    </a:cubicBezTo>
                    <a:cubicBezTo>
                      <a:pt x="1001" y="6927"/>
                      <a:pt x="924" y="7158"/>
                      <a:pt x="1052" y="7235"/>
                    </a:cubicBezTo>
                    <a:cubicBezTo>
                      <a:pt x="1078" y="7235"/>
                      <a:pt x="1104" y="7261"/>
                      <a:pt x="1129" y="7261"/>
                    </a:cubicBezTo>
                    <a:cubicBezTo>
                      <a:pt x="1206" y="7261"/>
                      <a:pt x="1283" y="7235"/>
                      <a:pt x="1334" y="7132"/>
                    </a:cubicBezTo>
                    <a:cubicBezTo>
                      <a:pt x="1381" y="7015"/>
                      <a:pt x="1278" y="6898"/>
                      <a:pt x="1163" y="6898"/>
                    </a:cubicBezTo>
                    <a:close/>
                    <a:moveTo>
                      <a:pt x="5001" y="7850"/>
                    </a:moveTo>
                    <a:cubicBezTo>
                      <a:pt x="4924" y="7876"/>
                      <a:pt x="4899" y="8004"/>
                      <a:pt x="4950" y="8056"/>
                    </a:cubicBezTo>
                    <a:lnTo>
                      <a:pt x="5001" y="8056"/>
                    </a:lnTo>
                    <a:cubicBezTo>
                      <a:pt x="5052" y="8056"/>
                      <a:pt x="5104" y="8030"/>
                      <a:pt x="5129" y="8004"/>
                    </a:cubicBezTo>
                    <a:cubicBezTo>
                      <a:pt x="5155" y="7927"/>
                      <a:pt x="5078" y="7850"/>
                      <a:pt x="5001" y="7850"/>
                    </a:cubicBezTo>
                    <a:close/>
                    <a:moveTo>
                      <a:pt x="2940" y="7598"/>
                    </a:moveTo>
                    <a:cubicBezTo>
                      <a:pt x="2902" y="7598"/>
                      <a:pt x="2862" y="7605"/>
                      <a:pt x="2822" y="7620"/>
                    </a:cubicBezTo>
                    <a:cubicBezTo>
                      <a:pt x="2565" y="7697"/>
                      <a:pt x="2437" y="8107"/>
                      <a:pt x="2693" y="8235"/>
                    </a:cubicBezTo>
                    <a:cubicBezTo>
                      <a:pt x="2719" y="8261"/>
                      <a:pt x="2770" y="8286"/>
                      <a:pt x="2822" y="8286"/>
                    </a:cubicBezTo>
                    <a:cubicBezTo>
                      <a:pt x="2838" y="8289"/>
                      <a:pt x="2854" y="8290"/>
                      <a:pt x="2870" y="8290"/>
                    </a:cubicBezTo>
                    <a:cubicBezTo>
                      <a:pt x="3007" y="8290"/>
                      <a:pt x="3137" y="8196"/>
                      <a:pt x="3206" y="8081"/>
                    </a:cubicBezTo>
                    <a:cubicBezTo>
                      <a:pt x="3338" y="7840"/>
                      <a:pt x="3169" y="7598"/>
                      <a:pt x="2940" y="7598"/>
                    </a:cubicBezTo>
                    <a:close/>
                    <a:moveTo>
                      <a:pt x="6698" y="7919"/>
                    </a:moveTo>
                    <a:cubicBezTo>
                      <a:pt x="6554" y="7919"/>
                      <a:pt x="6414" y="7990"/>
                      <a:pt x="6386" y="8133"/>
                    </a:cubicBezTo>
                    <a:lnTo>
                      <a:pt x="6412" y="8133"/>
                    </a:lnTo>
                    <a:cubicBezTo>
                      <a:pt x="6412" y="8184"/>
                      <a:pt x="6412" y="8235"/>
                      <a:pt x="6412" y="8261"/>
                    </a:cubicBezTo>
                    <a:cubicBezTo>
                      <a:pt x="6437" y="8415"/>
                      <a:pt x="6565" y="8543"/>
                      <a:pt x="6745" y="8568"/>
                    </a:cubicBezTo>
                    <a:cubicBezTo>
                      <a:pt x="7001" y="8568"/>
                      <a:pt x="7181" y="8261"/>
                      <a:pt x="7001" y="8056"/>
                    </a:cubicBezTo>
                    <a:cubicBezTo>
                      <a:pt x="6933" y="7964"/>
                      <a:pt x="6814" y="7919"/>
                      <a:pt x="6698" y="7919"/>
                    </a:cubicBezTo>
                    <a:close/>
                    <a:moveTo>
                      <a:pt x="4317" y="9878"/>
                    </a:moveTo>
                    <a:cubicBezTo>
                      <a:pt x="4265" y="9878"/>
                      <a:pt x="4210" y="9886"/>
                      <a:pt x="4155" y="9902"/>
                    </a:cubicBezTo>
                    <a:cubicBezTo>
                      <a:pt x="3770" y="9979"/>
                      <a:pt x="3565" y="10645"/>
                      <a:pt x="3950" y="10851"/>
                    </a:cubicBezTo>
                    <a:cubicBezTo>
                      <a:pt x="4001" y="10876"/>
                      <a:pt x="4078" y="10902"/>
                      <a:pt x="4129" y="10928"/>
                    </a:cubicBezTo>
                    <a:cubicBezTo>
                      <a:pt x="4153" y="10930"/>
                      <a:pt x="4177" y="10931"/>
                      <a:pt x="4200" y="10931"/>
                    </a:cubicBezTo>
                    <a:cubicBezTo>
                      <a:pt x="4454" y="10931"/>
                      <a:pt x="4677" y="10805"/>
                      <a:pt x="4770" y="10594"/>
                    </a:cubicBezTo>
                    <a:cubicBezTo>
                      <a:pt x="4927" y="10236"/>
                      <a:pt x="4673" y="9878"/>
                      <a:pt x="4317" y="9878"/>
                    </a:cubicBezTo>
                    <a:close/>
                    <a:moveTo>
                      <a:pt x="746" y="10289"/>
                    </a:moveTo>
                    <a:cubicBezTo>
                      <a:pt x="696" y="10289"/>
                      <a:pt x="644" y="10297"/>
                      <a:pt x="591" y="10312"/>
                    </a:cubicBezTo>
                    <a:cubicBezTo>
                      <a:pt x="206" y="10415"/>
                      <a:pt x="1" y="11056"/>
                      <a:pt x="386" y="11287"/>
                    </a:cubicBezTo>
                    <a:lnTo>
                      <a:pt x="386" y="11261"/>
                    </a:lnTo>
                    <a:cubicBezTo>
                      <a:pt x="437" y="11312"/>
                      <a:pt x="514" y="11338"/>
                      <a:pt x="565" y="11338"/>
                    </a:cubicBezTo>
                    <a:cubicBezTo>
                      <a:pt x="589" y="11340"/>
                      <a:pt x="613" y="11341"/>
                      <a:pt x="636" y="11341"/>
                    </a:cubicBezTo>
                    <a:cubicBezTo>
                      <a:pt x="889" y="11341"/>
                      <a:pt x="1112" y="11216"/>
                      <a:pt x="1206" y="11004"/>
                    </a:cubicBezTo>
                    <a:cubicBezTo>
                      <a:pt x="1364" y="10667"/>
                      <a:pt x="1106" y="10289"/>
                      <a:pt x="746" y="10289"/>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6" name="Google Shape;136;p4"/>
              <p:cNvSpPr/>
              <p:nvPr/>
            </p:nvSpPr>
            <p:spPr>
              <a:xfrm>
                <a:off x="-1809250" y="2563500"/>
                <a:ext cx="247275" cy="1438900"/>
              </a:xfrm>
              <a:custGeom>
                <a:avLst/>
                <a:gdLst/>
                <a:ahLst/>
                <a:cxnLst/>
                <a:rect l="l" t="t" r="r" b="b"/>
                <a:pathLst>
                  <a:path w="9891" h="57556" extrusionOk="0">
                    <a:moveTo>
                      <a:pt x="9445" y="0"/>
                    </a:moveTo>
                    <a:cubicBezTo>
                      <a:pt x="9304" y="0"/>
                      <a:pt x="9164" y="81"/>
                      <a:pt x="9104" y="270"/>
                    </a:cubicBezTo>
                    <a:cubicBezTo>
                      <a:pt x="4617" y="13912"/>
                      <a:pt x="1" y="34913"/>
                      <a:pt x="3386" y="57247"/>
                    </a:cubicBezTo>
                    <a:cubicBezTo>
                      <a:pt x="3411" y="57427"/>
                      <a:pt x="3565" y="57555"/>
                      <a:pt x="3745" y="57555"/>
                    </a:cubicBezTo>
                    <a:lnTo>
                      <a:pt x="3822" y="57555"/>
                    </a:lnTo>
                    <a:cubicBezTo>
                      <a:pt x="4027" y="57530"/>
                      <a:pt x="4155" y="57324"/>
                      <a:pt x="4129" y="57119"/>
                    </a:cubicBezTo>
                    <a:cubicBezTo>
                      <a:pt x="796" y="34939"/>
                      <a:pt x="5360" y="14091"/>
                      <a:pt x="9796" y="501"/>
                    </a:cubicBezTo>
                    <a:cubicBezTo>
                      <a:pt x="9890" y="202"/>
                      <a:pt x="9667" y="0"/>
                      <a:pt x="9445"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7" name="Google Shape;137;p4"/>
            <p:cNvGrpSpPr/>
            <p:nvPr/>
          </p:nvGrpSpPr>
          <p:grpSpPr>
            <a:xfrm rot="1413719">
              <a:off x="234082" y="-133704"/>
              <a:ext cx="1216593" cy="2128592"/>
              <a:chOff x="-1779100" y="2408800"/>
              <a:chExt cx="1032750" cy="1807075"/>
            </a:xfrm>
          </p:grpSpPr>
          <p:sp>
            <p:nvSpPr>
              <p:cNvPr id="138" name="Google Shape;138;p4"/>
              <p:cNvSpPr/>
              <p:nvPr/>
            </p:nvSpPr>
            <p:spPr>
              <a:xfrm>
                <a:off x="-1779100" y="2498825"/>
                <a:ext cx="1032750" cy="1717050"/>
              </a:xfrm>
              <a:custGeom>
                <a:avLst/>
                <a:gdLst/>
                <a:ahLst/>
                <a:cxnLst/>
                <a:rect l="l" t="t" r="r" b="b"/>
                <a:pathLst>
                  <a:path w="41310" h="68682" extrusionOk="0">
                    <a:moveTo>
                      <a:pt x="32843" y="0"/>
                    </a:moveTo>
                    <a:cubicBezTo>
                      <a:pt x="31194" y="0"/>
                      <a:pt x="29516" y="392"/>
                      <a:pt x="28053" y="1113"/>
                    </a:cubicBezTo>
                    <a:cubicBezTo>
                      <a:pt x="24489" y="2883"/>
                      <a:pt x="21924" y="6139"/>
                      <a:pt x="19719" y="9421"/>
                    </a:cubicBezTo>
                    <a:lnTo>
                      <a:pt x="19719" y="9396"/>
                    </a:lnTo>
                    <a:cubicBezTo>
                      <a:pt x="13744" y="18242"/>
                      <a:pt x="9436" y="27987"/>
                      <a:pt x="6385" y="38167"/>
                    </a:cubicBezTo>
                    <a:cubicBezTo>
                      <a:pt x="5308" y="41705"/>
                      <a:pt x="4231" y="44270"/>
                      <a:pt x="2949" y="47731"/>
                    </a:cubicBezTo>
                    <a:cubicBezTo>
                      <a:pt x="205" y="55244"/>
                      <a:pt x="1487" y="65630"/>
                      <a:pt x="0" y="68681"/>
                    </a:cubicBezTo>
                    <a:cubicBezTo>
                      <a:pt x="7975" y="52526"/>
                      <a:pt x="21642" y="34269"/>
                      <a:pt x="33745" y="20935"/>
                    </a:cubicBezTo>
                    <a:cubicBezTo>
                      <a:pt x="36105" y="18319"/>
                      <a:pt x="38566" y="15704"/>
                      <a:pt x="39951" y="12473"/>
                    </a:cubicBezTo>
                    <a:cubicBezTo>
                      <a:pt x="41310" y="9242"/>
                      <a:pt x="41310" y="5190"/>
                      <a:pt x="39002" y="2549"/>
                    </a:cubicBezTo>
                    <a:cubicBezTo>
                      <a:pt x="37468" y="790"/>
                      <a:pt x="35184" y="0"/>
                      <a:pt x="3284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9" name="Google Shape;139;p4"/>
              <p:cNvSpPr/>
              <p:nvPr/>
            </p:nvSpPr>
            <p:spPr>
              <a:xfrm>
                <a:off x="-1776550" y="2408800"/>
                <a:ext cx="973150" cy="1753225"/>
              </a:xfrm>
              <a:custGeom>
                <a:avLst/>
                <a:gdLst/>
                <a:ahLst/>
                <a:cxnLst/>
                <a:rect l="l" t="t" r="r" b="b"/>
                <a:pathLst>
                  <a:path w="38926" h="70129" extrusionOk="0">
                    <a:moveTo>
                      <a:pt x="30542" y="0"/>
                    </a:moveTo>
                    <a:cubicBezTo>
                      <a:pt x="28732" y="0"/>
                      <a:pt x="26881" y="482"/>
                      <a:pt x="25310" y="1355"/>
                    </a:cubicBezTo>
                    <a:cubicBezTo>
                      <a:pt x="21848" y="3253"/>
                      <a:pt x="19438" y="6637"/>
                      <a:pt x="17361" y="10022"/>
                    </a:cubicBezTo>
                    <a:cubicBezTo>
                      <a:pt x="11822" y="19100"/>
                      <a:pt x="7975" y="29049"/>
                      <a:pt x="5386" y="39357"/>
                    </a:cubicBezTo>
                    <a:cubicBezTo>
                      <a:pt x="4488" y="42947"/>
                      <a:pt x="3514" y="45537"/>
                      <a:pt x="2411" y="49076"/>
                    </a:cubicBezTo>
                    <a:cubicBezTo>
                      <a:pt x="1" y="56717"/>
                      <a:pt x="1770" y="67025"/>
                      <a:pt x="411" y="70128"/>
                    </a:cubicBezTo>
                    <a:cubicBezTo>
                      <a:pt x="7642" y="53640"/>
                      <a:pt x="20463" y="34767"/>
                      <a:pt x="31925" y="20869"/>
                    </a:cubicBezTo>
                    <a:cubicBezTo>
                      <a:pt x="34156" y="18177"/>
                      <a:pt x="36515" y="15433"/>
                      <a:pt x="37721" y="12151"/>
                    </a:cubicBezTo>
                    <a:cubicBezTo>
                      <a:pt x="38926" y="8843"/>
                      <a:pt x="38772" y="4791"/>
                      <a:pt x="36336" y="2253"/>
                    </a:cubicBezTo>
                    <a:cubicBezTo>
                      <a:pt x="34837" y="698"/>
                      <a:pt x="32720" y="0"/>
                      <a:pt x="3054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0" name="Google Shape;140;p4"/>
              <p:cNvSpPr/>
              <p:nvPr/>
            </p:nvSpPr>
            <p:spPr>
              <a:xfrm>
                <a:off x="-1311125" y="2430900"/>
                <a:ext cx="402150" cy="319125"/>
              </a:xfrm>
              <a:custGeom>
                <a:avLst/>
                <a:gdLst/>
                <a:ahLst/>
                <a:cxnLst/>
                <a:rect l="l" t="t" r="r" b="b"/>
                <a:pathLst>
                  <a:path w="16086" h="12765" extrusionOk="0">
                    <a:moveTo>
                      <a:pt x="9413" y="1"/>
                    </a:moveTo>
                    <a:cubicBezTo>
                      <a:pt x="9396" y="1"/>
                      <a:pt x="9378" y="3"/>
                      <a:pt x="9359" y="10"/>
                    </a:cubicBezTo>
                    <a:cubicBezTo>
                      <a:pt x="9206" y="35"/>
                      <a:pt x="9103" y="266"/>
                      <a:pt x="9231" y="369"/>
                    </a:cubicBezTo>
                    <a:cubicBezTo>
                      <a:pt x="9257" y="394"/>
                      <a:pt x="9283" y="394"/>
                      <a:pt x="9308" y="394"/>
                    </a:cubicBezTo>
                    <a:cubicBezTo>
                      <a:pt x="9332" y="400"/>
                      <a:pt x="9357" y="403"/>
                      <a:pt x="9380" y="403"/>
                    </a:cubicBezTo>
                    <a:cubicBezTo>
                      <a:pt x="9458" y="403"/>
                      <a:pt x="9531" y="370"/>
                      <a:pt x="9590" y="292"/>
                    </a:cubicBezTo>
                    <a:cubicBezTo>
                      <a:pt x="9635" y="156"/>
                      <a:pt x="9541" y="1"/>
                      <a:pt x="9413" y="1"/>
                    </a:cubicBezTo>
                    <a:close/>
                    <a:moveTo>
                      <a:pt x="12560" y="1256"/>
                    </a:moveTo>
                    <a:cubicBezTo>
                      <a:pt x="12528" y="1256"/>
                      <a:pt x="12496" y="1259"/>
                      <a:pt x="12462" y="1266"/>
                    </a:cubicBezTo>
                    <a:cubicBezTo>
                      <a:pt x="12154" y="1317"/>
                      <a:pt x="11949" y="1856"/>
                      <a:pt x="12257" y="2061"/>
                    </a:cubicBezTo>
                    <a:cubicBezTo>
                      <a:pt x="12283" y="2087"/>
                      <a:pt x="12360" y="2112"/>
                      <a:pt x="12411" y="2112"/>
                    </a:cubicBezTo>
                    <a:cubicBezTo>
                      <a:pt x="12447" y="2121"/>
                      <a:pt x="12482" y="2125"/>
                      <a:pt x="12518" y="2125"/>
                    </a:cubicBezTo>
                    <a:cubicBezTo>
                      <a:pt x="12685" y="2125"/>
                      <a:pt x="12844" y="2030"/>
                      <a:pt x="12949" y="1881"/>
                    </a:cubicBezTo>
                    <a:cubicBezTo>
                      <a:pt x="13089" y="1579"/>
                      <a:pt x="12870" y="1256"/>
                      <a:pt x="12560" y="1256"/>
                    </a:cubicBezTo>
                    <a:close/>
                    <a:moveTo>
                      <a:pt x="6402" y="1567"/>
                    </a:moveTo>
                    <a:cubicBezTo>
                      <a:pt x="6244" y="1567"/>
                      <a:pt x="6092" y="1644"/>
                      <a:pt x="6052" y="1805"/>
                    </a:cubicBezTo>
                    <a:cubicBezTo>
                      <a:pt x="6026" y="1856"/>
                      <a:pt x="6026" y="1907"/>
                      <a:pt x="6052" y="1958"/>
                    </a:cubicBezTo>
                    <a:cubicBezTo>
                      <a:pt x="6077" y="2138"/>
                      <a:pt x="6231" y="2292"/>
                      <a:pt x="6411" y="2317"/>
                    </a:cubicBezTo>
                    <a:cubicBezTo>
                      <a:pt x="6431" y="2321"/>
                      <a:pt x="6450" y="2322"/>
                      <a:pt x="6470" y="2322"/>
                    </a:cubicBezTo>
                    <a:cubicBezTo>
                      <a:pt x="6747" y="2322"/>
                      <a:pt x="6937" y="1993"/>
                      <a:pt x="6770" y="1753"/>
                    </a:cubicBezTo>
                    <a:cubicBezTo>
                      <a:pt x="6696" y="1631"/>
                      <a:pt x="6547" y="1567"/>
                      <a:pt x="6402" y="1567"/>
                    </a:cubicBezTo>
                    <a:close/>
                    <a:moveTo>
                      <a:pt x="9895" y="1689"/>
                    </a:moveTo>
                    <a:cubicBezTo>
                      <a:pt x="9854" y="1689"/>
                      <a:pt x="9812" y="1693"/>
                      <a:pt x="9770" y="1702"/>
                    </a:cubicBezTo>
                    <a:cubicBezTo>
                      <a:pt x="9308" y="1779"/>
                      <a:pt x="9000" y="2523"/>
                      <a:pt x="9436" y="2830"/>
                    </a:cubicBezTo>
                    <a:cubicBezTo>
                      <a:pt x="9513" y="2856"/>
                      <a:pt x="9590" y="2907"/>
                      <a:pt x="9667" y="2907"/>
                    </a:cubicBezTo>
                    <a:cubicBezTo>
                      <a:pt x="9721" y="2921"/>
                      <a:pt x="9775" y="2927"/>
                      <a:pt x="9828" y="2927"/>
                    </a:cubicBezTo>
                    <a:cubicBezTo>
                      <a:pt x="10078" y="2927"/>
                      <a:pt x="10310" y="2785"/>
                      <a:pt x="10436" y="2574"/>
                    </a:cubicBezTo>
                    <a:cubicBezTo>
                      <a:pt x="10647" y="2153"/>
                      <a:pt x="10324" y="1689"/>
                      <a:pt x="9895" y="1689"/>
                    </a:cubicBezTo>
                    <a:close/>
                    <a:moveTo>
                      <a:pt x="4359" y="3369"/>
                    </a:moveTo>
                    <a:cubicBezTo>
                      <a:pt x="4257" y="3369"/>
                      <a:pt x="4205" y="3523"/>
                      <a:pt x="4282" y="3599"/>
                    </a:cubicBezTo>
                    <a:lnTo>
                      <a:pt x="4334" y="3599"/>
                    </a:lnTo>
                    <a:cubicBezTo>
                      <a:pt x="4347" y="3606"/>
                      <a:pt x="4363" y="3610"/>
                      <a:pt x="4379" y="3610"/>
                    </a:cubicBezTo>
                    <a:cubicBezTo>
                      <a:pt x="4422" y="3610"/>
                      <a:pt x="4469" y="3586"/>
                      <a:pt x="4487" y="3548"/>
                    </a:cubicBezTo>
                    <a:cubicBezTo>
                      <a:pt x="4513" y="3446"/>
                      <a:pt x="4436" y="3369"/>
                      <a:pt x="4359" y="3369"/>
                    </a:cubicBezTo>
                    <a:close/>
                    <a:moveTo>
                      <a:pt x="15337" y="2484"/>
                    </a:moveTo>
                    <a:cubicBezTo>
                      <a:pt x="15295" y="2484"/>
                      <a:pt x="15251" y="2488"/>
                      <a:pt x="15206" y="2497"/>
                    </a:cubicBezTo>
                    <a:cubicBezTo>
                      <a:pt x="14744" y="2574"/>
                      <a:pt x="14462" y="3317"/>
                      <a:pt x="14898" y="3599"/>
                    </a:cubicBezTo>
                    <a:cubicBezTo>
                      <a:pt x="14950" y="3651"/>
                      <a:pt x="15026" y="3676"/>
                      <a:pt x="15129" y="3702"/>
                    </a:cubicBezTo>
                    <a:cubicBezTo>
                      <a:pt x="15170" y="3710"/>
                      <a:pt x="15212" y="3713"/>
                      <a:pt x="15254" y="3713"/>
                    </a:cubicBezTo>
                    <a:cubicBezTo>
                      <a:pt x="15498" y="3713"/>
                      <a:pt x="15745" y="3588"/>
                      <a:pt x="15898" y="3369"/>
                    </a:cubicBezTo>
                    <a:cubicBezTo>
                      <a:pt x="16085" y="2948"/>
                      <a:pt x="15782" y="2484"/>
                      <a:pt x="15337" y="2484"/>
                    </a:cubicBezTo>
                    <a:close/>
                    <a:moveTo>
                      <a:pt x="13055" y="3385"/>
                    </a:moveTo>
                    <a:cubicBezTo>
                      <a:pt x="13037" y="3385"/>
                      <a:pt x="13019" y="3388"/>
                      <a:pt x="13001" y="3394"/>
                    </a:cubicBezTo>
                    <a:cubicBezTo>
                      <a:pt x="12847" y="3420"/>
                      <a:pt x="12744" y="3676"/>
                      <a:pt x="12898" y="3779"/>
                    </a:cubicBezTo>
                    <a:cubicBezTo>
                      <a:pt x="12898" y="3779"/>
                      <a:pt x="12924" y="3779"/>
                      <a:pt x="12975" y="3805"/>
                    </a:cubicBezTo>
                    <a:cubicBezTo>
                      <a:pt x="12993" y="3809"/>
                      <a:pt x="13010" y="3811"/>
                      <a:pt x="13028" y="3811"/>
                    </a:cubicBezTo>
                    <a:cubicBezTo>
                      <a:pt x="13111" y="3811"/>
                      <a:pt x="13189" y="3761"/>
                      <a:pt x="13231" y="3676"/>
                    </a:cubicBezTo>
                    <a:cubicBezTo>
                      <a:pt x="13299" y="3541"/>
                      <a:pt x="13188" y="3385"/>
                      <a:pt x="13055" y="3385"/>
                    </a:cubicBezTo>
                    <a:close/>
                    <a:moveTo>
                      <a:pt x="7890" y="4029"/>
                    </a:moveTo>
                    <a:cubicBezTo>
                      <a:pt x="7731" y="4029"/>
                      <a:pt x="7579" y="4105"/>
                      <a:pt x="7539" y="4266"/>
                    </a:cubicBezTo>
                    <a:cubicBezTo>
                      <a:pt x="7513" y="4317"/>
                      <a:pt x="7513" y="4369"/>
                      <a:pt x="7539" y="4420"/>
                    </a:cubicBezTo>
                    <a:cubicBezTo>
                      <a:pt x="7565" y="4625"/>
                      <a:pt x="7718" y="4779"/>
                      <a:pt x="7898" y="4805"/>
                    </a:cubicBezTo>
                    <a:cubicBezTo>
                      <a:pt x="7908" y="4806"/>
                      <a:pt x="7919" y="4806"/>
                      <a:pt x="7929" y="4806"/>
                    </a:cubicBezTo>
                    <a:cubicBezTo>
                      <a:pt x="8221" y="4806"/>
                      <a:pt x="8430" y="4463"/>
                      <a:pt x="8257" y="4215"/>
                    </a:cubicBezTo>
                    <a:cubicBezTo>
                      <a:pt x="8183" y="4093"/>
                      <a:pt x="8034" y="4029"/>
                      <a:pt x="7890" y="4029"/>
                    </a:cubicBezTo>
                    <a:close/>
                    <a:moveTo>
                      <a:pt x="4081" y="5358"/>
                    </a:moveTo>
                    <a:cubicBezTo>
                      <a:pt x="3918" y="5358"/>
                      <a:pt x="3759" y="5435"/>
                      <a:pt x="3718" y="5600"/>
                    </a:cubicBezTo>
                    <a:cubicBezTo>
                      <a:pt x="3693" y="5651"/>
                      <a:pt x="3693" y="5702"/>
                      <a:pt x="3718" y="5753"/>
                    </a:cubicBezTo>
                    <a:cubicBezTo>
                      <a:pt x="3744" y="5933"/>
                      <a:pt x="3898" y="6087"/>
                      <a:pt x="4077" y="6112"/>
                    </a:cubicBezTo>
                    <a:cubicBezTo>
                      <a:pt x="4088" y="6113"/>
                      <a:pt x="4099" y="6114"/>
                      <a:pt x="4110" y="6114"/>
                    </a:cubicBezTo>
                    <a:cubicBezTo>
                      <a:pt x="4401" y="6114"/>
                      <a:pt x="4609" y="5794"/>
                      <a:pt x="4436" y="5523"/>
                    </a:cubicBezTo>
                    <a:cubicBezTo>
                      <a:pt x="4365" y="5416"/>
                      <a:pt x="4222" y="5358"/>
                      <a:pt x="4081" y="5358"/>
                    </a:cubicBezTo>
                    <a:close/>
                    <a:moveTo>
                      <a:pt x="7747" y="6125"/>
                    </a:moveTo>
                    <a:cubicBezTo>
                      <a:pt x="7705" y="6125"/>
                      <a:pt x="7661" y="6129"/>
                      <a:pt x="7616" y="6138"/>
                    </a:cubicBezTo>
                    <a:cubicBezTo>
                      <a:pt x="7154" y="6215"/>
                      <a:pt x="6872" y="6959"/>
                      <a:pt x="7308" y="7266"/>
                    </a:cubicBezTo>
                    <a:cubicBezTo>
                      <a:pt x="7359" y="7292"/>
                      <a:pt x="7436" y="7343"/>
                      <a:pt x="7539" y="7343"/>
                    </a:cubicBezTo>
                    <a:cubicBezTo>
                      <a:pt x="7588" y="7357"/>
                      <a:pt x="7639" y="7363"/>
                      <a:pt x="7691" y="7363"/>
                    </a:cubicBezTo>
                    <a:cubicBezTo>
                      <a:pt x="7932" y="7363"/>
                      <a:pt x="8181" y="7221"/>
                      <a:pt x="8308" y="7010"/>
                    </a:cubicBezTo>
                    <a:cubicBezTo>
                      <a:pt x="8495" y="6589"/>
                      <a:pt x="8191" y="6125"/>
                      <a:pt x="7747" y="6125"/>
                    </a:cubicBezTo>
                    <a:close/>
                    <a:moveTo>
                      <a:pt x="1797" y="7616"/>
                    </a:moveTo>
                    <a:cubicBezTo>
                      <a:pt x="1780" y="7616"/>
                      <a:pt x="1762" y="7619"/>
                      <a:pt x="1744" y="7625"/>
                    </a:cubicBezTo>
                    <a:cubicBezTo>
                      <a:pt x="1590" y="7651"/>
                      <a:pt x="1487" y="7882"/>
                      <a:pt x="1615" y="7984"/>
                    </a:cubicBezTo>
                    <a:lnTo>
                      <a:pt x="1615" y="8010"/>
                    </a:lnTo>
                    <a:cubicBezTo>
                      <a:pt x="1641" y="8010"/>
                      <a:pt x="1667" y="8010"/>
                      <a:pt x="1692" y="8036"/>
                    </a:cubicBezTo>
                    <a:cubicBezTo>
                      <a:pt x="1795" y="8036"/>
                      <a:pt x="1898" y="8010"/>
                      <a:pt x="1974" y="7907"/>
                    </a:cubicBezTo>
                    <a:cubicBezTo>
                      <a:pt x="2020" y="7772"/>
                      <a:pt x="1926" y="7616"/>
                      <a:pt x="1797" y="7616"/>
                    </a:cubicBezTo>
                    <a:close/>
                    <a:moveTo>
                      <a:pt x="6237" y="9057"/>
                    </a:moveTo>
                    <a:cubicBezTo>
                      <a:pt x="6227" y="9057"/>
                      <a:pt x="6216" y="9059"/>
                      <a:pt x="6205" y="9061"/>
                    </a:cubicBezTo>
                    <a:cubicBezTo>
                      <a:pt x="6129" y="9087"/>
                      <a:pt x="6077" y="9215"/>
                      <a:pt x="6154" y="9292"/>
                    </a:cubicBezTo>
                    <a:lnTo>
                      <a:pt x="6205" y="9292"/>
                    </a:lnTo>
                    <a:cubicBezTo>
                      <a:pt x="6219" y="9299"/>
                      <a:pt x="6233" y="9302"/>
                      <a:pt x="6246" y="9302"/>
                    </a:cubicBezTo>
                    <a:cubicBezTo>
                      <a:pt x="6282" y="9302"/>
                      <a:pt x="6315" y="9278"/>
                      <a:pt x="6334" y="9241"/>
                    </a:cubicBezTo>
                    <a:cubicBezTo>
                      <a:pt x="6380" y="9149"/>
                      <a:pt x="6323" y="9057"/>
                      <a:pt x="6237" y="9057"/>
                    </a:cubicBezTo>
                    <a:close/>
                    <a:moveTo>
                      <a:pt x="3654" y="8563"/>
                    </a:moveTo>
                    <a:cubicBezTo>
                      <a:pt x="3625" y="8563"/>
                      <a:pt x="3595" y="8566"/>
                      <a:pt x="3564" y="8574"/>
                    </a:cubicBezTo>
                    <a:cubicBezTo>
                      <a:pt x="3282" y="8625"/>
                      <a:pt x="3077" y="9087"/>
                      <a:pt x="3359" y="9292"/>
                    </a:cubicBezTo>
                    <a:cubicBezTo>
                      <a:pt x="3410" y="9318"/>
                      <a:pt x="3462" y="9318"/>
                      <a:pt x="3513" y="9343"/>
                    </a:cubicBezTo>
                    <a:cubicBezTo>
                      <a:pt x="3535" y="9347"/>
                      <a:pt x="3558" y="9348"/>
                      <a:pt x="3581" y="9348"/>
                    </a:cubicBezTo>
                    <a:cubicBezTo>
                      <a:pt x="3742" y="9348"/>
                      <a:pt x="3910" y="9270"/>
                      <a:pt x="4000" y="9113"/>
                    </a:cubicBezTo>
                    <a:cubicBezTo>
                      <a:pt x="4116" y="8859"/>
                      <a:pt x="3919" y="8563"/>
                      <a:pt x="3654" y="8563"/>
                    </a:cubicBezTo>
                    <a:close/>
                    <a:moveTo>
                      <a:pt x="8158" y="9205"/>
                    </a:moveTo>
                    <a:cubicBezTo>
                      <a:pt x="7996" y="9205"/>
                      <a:pt x="7837" y="9281"/>
                      <a:pt x="7795" y="9446"/>
                    </a:cubicBezTo>
                    <a:cubicBezTo>
                      <a:pt x="7795" y="9497"/>
                      <a:pt x="7795" y="9549"/>
                      <a:pt x="7795" y="9600"/>
                    </a:cubicBezTo>
                    <a:cubicBezTo>
                      <a:pt x="7821" y="9779"/>
                      <a:pt x="7975" y="9933"/>
                      <a:pt x="8154" y="9959"/>
                    </a:cubicBezTo>
                    <a:cubicBezTo>
                      <a:pt x="8166" y="9960"/>
                      <a:pt x="8178" y="9960"/>
                      <a:pt x="8190" y="9960"/>
                    </a:cubicBezTo>
                    <a:cubicBezTo>
                      <a:pt x="8502" y="9960"/>
                      <a:pt x="8686" y="9641"/>
                      <a:pt x="8513" y="9369"/>
                    </a:cubicBezTo>
                    <a:cubicBezTo>
                      <a:pt x="8442" y="9262"/>
                      <a:pt x="8299" y="9205"/>
                      <a:pt x="8158" y="9205"/>
                    </a:cubicBezTo>
                    <a:close/>
                    <a:moveTo>
                      <a:pt x="5080" y="11305"/>
                    </a:moveTo>
                    <a:cubicBezTo>
                      <a:pt x="5038" y="11305"/>
                      <a:pt x="4994" y="11309"/>
                      <a:pt x="4949" y="11318"/>
                    </a:cubicBezTo>
                    <a:cubicBezTo>
                      <a:pt x="4487" y="11395"/>
                      <a:pt x="4205" y="12138"/>
                      <a:pt x="4641" y="12446"/>
                    </a:cubicBezTo>
                    <a:cubicBezTo>
                      <a:pt x="4693" y="12472"/>
                      <a:pt x="4769" y="12523"/>
                      <a:pt x="4872" y="12523"/>
                    </a:cubicBezTo>
                    <a:cubicBezTo>
                      <a:pt x="4921" y="12537"/>
                      <a:pt x="4972" y="12543"/>
                      <a:pt x="5022" y="12543"/>
                    </a:cubicBezTo>
                    <a:cubicBezTo>
                      <a:pt x="5258" y="12543"/>
                      <a:pt x="5493" y="12401"/>
                      <a:pt x="5641" y="12190"/>
                    </a:cubicBezTo>
                    <a:cubicBezTo>
                      <a:pt x="5829" y="11769"/>
                      <a:pt x="5525" y="11305"/>
                      <a:pt x="5080" y="11305"/>
                    </a:cubicBezTo>
                    <a:close/>
                    <a:moveTo>
                      <a:pt x="897" y="11529"/>
                    </a:moveTo>
                    <a:cubicBezTo>
                      <a:pt x="847" y="11529"/>
                      <a:pt x="796" y="11536"/>
                      <a:pt x="744" y="11549"/>
                    </a:cubicBezTo>
                    <a:cubicBezTo>
                      <a:pt x="282" y="11626"/>
                      <a:pt x="0" y="12369"/>
                      <a:pt x="436" y="12651"/>
                    </a:cubicBezTo>
                    <a:cubicBezTo>
                      <a:pt x="513" y="12703"/>
                      <a:pt x="590" y="12728"/>
                      <a:pt x="667" y="12754"/>
                    </a:cubicBezTo>
                    <a:cubicBezTo>
                      <a:pt x="712" y="12761"/>
                      <a:pt x="756" y="12765"/>
                      <a:pt x="801" y="12765"/>
                    </a:cubicBezTo>
                    <a:cubicBezTo>
                      <a:pt x="1061" y="12765"/>
                      <a:pt x="1305" y="12640"/>
                      <a:pt x="1436" y="12420"/>
                    </a:cubicBezTo>
                    <a:cubicBezTo>
                      <a:pt x="1643" y="12006"/>
                      <a:pt x="1333" y="11529"/>
                      <a:pt x="897" y="11529"/>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1" name="Google Shape;141;p4"/>
              <p:cNvSpPr/>
              <p:nvPr/>
            </p:nvSpPr>
            <p:spPr>
              <a:xfrm>
                <a:off x="-1775275" y="2546100"/>
                <a:ext cx="795475" cy="1591550"/>
              </a:xfrm>
              <a:custGeom>
                <a:avLst/>
                <a:gdLst/>
                <a:ahLst/>
                <a:cxnLst/>
                <a:rect l="l" t="t" r="r" b="b"/>
                <a:pathLst>
                  <a:path w="31819" h="63662" extrusionOk="0">
                    <a:moveTo>
                      <a:pt x="31286" y="1"/>
                    </a:moveTo>
                    <a:cubicBezTo>
                      <a:pt x="31186" y="1"/>
                      <a:pt x="31084" y="43"/>
                      <a:pt x="31003" y="145"/>
                    </a:cubicBezTo>
                    <a:cubicBezTo>
                      <a:pt x="15822" y="19300"/>
                      <a:pt x="4258" y="42891"/>
                      <a:pt x="52" y="63200"/>
                    </a:cubicBezTo>
                    <a:cubicBezTo>
                      <a:pt x="1" y="63405"/>
                      <a:pt x="129" y="63610"/>
                      <a:pt x="334" y="63662"/>
                    </a:cubicBezTo>
                    <a:lnTo>
                      <a:pt x="411" y="63662"/>
                    </a:lnTo>
                    <a:cubicBezTo>
                      <a:pt x="591" y="63662"/>
                      <a:pt x="745" y="63534"/>
                      <a:pt x="796" y="63354"/>
                    </a:cubicBezTo>
                    <a:cubicBezTo>
                      <a:pt x="4976" y="43148"/>
                      <a:pt x="16489" y="19685"/>
                      <a:pt x="31592" y="607"/>
                    </a:cubicBezTo>
                    <a:cubicBezTo>
                      <a:pt x="31818" y="325"/>
                      <a:pt x="31560" y="1"/>
                      <a:pt x="31286"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42" name="Google Shape;142;p4"/>
            <p:cNvGrpSpPr/>
            <p:nvPr/>
          </p:nvGrpSpPr>
          <p:grpSpPr>
            <a:xfrm>
              <a:off x="-623774" y="407959"/>
              <a:ext cx="2317309" cy="2264556"/>
              <a:chOff x="-623774" y="407959"/>
              <a:chExt cx="2317309" cy="2264556"/>
            </a:xfrm>
          </p:grpSpPr>
          <p:grpSp>
            <p:nvGrpSpPr>
              <p:cNvPr id="143" name="Google Shape;143;p4"/>
              <p:cNvGrpSpPr/>
              <p:nvPr/>
            </p:nvGrpSpPr>
            <p:grpSpPr>
              <a:xfrm rot="1413719">
                <a:off x="-360763" y="695549"/>
                <a:ext cx="1791287" cy="1689375"/>
                <a:chOff x="-2055400" y="3174000"/>
                <a:chExt cx="1520600" cy="1434200"/>
              </a:xfrm>
            </p:grpSpPr>
            <p:sp>
              <p:nvSpPr>
                <p:cNvPr id="144" name="Google Shape;144;p4"/>
                <p:cNvSpPr/>
                <p:nvPr/>
              </p:nvSpPr>
              <p:spPr>
                <a:xfrm>
                  <a:off x="-2007975" y="3215025"/>
                  <a:ext cx="1473175" cy="1393175"/>
                </a:xfrm>
                <a:custGeom>
                  <a:avLst/>
                  <a:gdLst/>
                  <a:ahLst/>
                  <a:cxnLst/>
                  <a:rect l="l" t="t" r="r" b="b"/>
                  <a:pathLst>
                    <a:path w="58927" h="55727" extrusionOk="0">
                      <a:moveTo>
                        <a:pt x="49062" y="0"/>
                      </a:moveTo>
                      <a:cubicBezTo>
                        <a:pt x="48551" y="0"/>
                        <a:pt x="48041" y="36"/>
                        <a:pt x="47542" y="108"/>
                      </a:cubicBezTo>
                      <a:cubicBezTo>
                        <a:pt x="43618" y="698"/>
                        <a:pt x="40182" y="3005"/>
                        <a:pt x="37054" y="5441"/>
                      </a:cubicBezTo>
                      <a:cubicBezTo>
                        <a:pt x="28669" y="11980"/>
                        <a:pt x="21566" y="19955"/>
                        <a:pt x="15489" y="28674"/>
                      </a:cubicBezTo>
                      <a:cubicBezTo>
                        <a:pt x="13386" y="31725"/>
                        <a:pt x="11591" y="33828"/>
                        <a:pt x="9309" y="36725"/>
                      </a:cubicBezTo>
                      <a:cubicBezTo>
                        <a:pt x="4366" y="43026"/>
                        <a:pt x="2390" y="53266"/>
                        <a:pt x="9" y="55718"/>
                      </a:cubicBezTo>
                      <a:lnTo>
                        <a:pt x="9" y="55718"/>
                      </a:lnTo>
                      <a:cubicBezTo>
                        <a:pt x="12574" y="42822"/>
                        <a:pt x="31237" y="29697"/>
                        <a:pt x="46849" y="20724"/>
                      </a:cubicBezTo>
                      <a:cubicBezTo>
                        <a:pt x="49901" y="18981"/>
                        <a:pt x="53055" y="17237"/>
                        <a:pt x="55363" y="14596"/>
                      </a:cubicBezTo>
                      <a:cubicBezTo>
                        <a:pt x="57645" y="11955"/>
                        <a:pt x="58927" y="8083"/>
                        <a:pt x="57542" y="4852"/>
                      </a:cubicBezTo>
                      <a:cubicBezTo>
                        <a:pt x="56177" y="1674"/>
                        <a:pt x="52567" y="0"/>
                        <a:pt x="49062" y="0"/>
                      </a:cubicBezTo>
                      <a:close/>
                      <a:moveTo>
                        <a:pt x="9" y="55718"/>
                      </a:moveTo>
                      <a:lnTo>
                        <a:pt x="9" y="55718"/>
                      </a:lnTo>
                      <a:cubicBezTo>
                        <a:pt x="6" y="55720"/>
                        <a:pt x="4" y="55723"/>
                        <a:pt x="1" y="55726"/>
                      </a:cubicBezTo>
                      <a:cubicBezTo>
                        <a:pt x="4" y="55723"/>
                        <a:pt x="6" y="55720"/>
                        <a:pt x="9" y="55718"/>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5" name="Google Shape;145;p4"/>
                <p:cNvSpPr/>
                <p:nvPr/>
              </p:nvSpPr>
              <p:spPr>
                <a:xfrm>
                  <a:off x="-2055400" y="3174000"/>
                  <a:ext cx="1472525" cy="1393175"/>
                </a:xfrm>
                <a:custGeom>
                  <a:avLst/>
                  <a:gdLst/>
                  <a:ahLst/>
                  <a:cxnLst/>
                  <a:rect l="l" t="t" r="r" b="b"/>
                  <a:pathLst>
                    <a:path w="58901" h="55727" extrusionOk="0">
                      <a:moveTo>
                        <a:pt x="49036" y="0"/>
                      </a:moveTo>
                      <a:cubicBezTo>
                        <a:pt x="48525" y="0"/>
                        <a:pt x="48015" y="36"/>
                        <a:pt x="47516" y="108"/>
                      </a:cubicBezTo>
                      <a:cubicBezTo>
                        <a:pt x="43592" y="697"/>
                        <a:pt x="40156" y="3005"/>
                        <a:pt x="37028" y="5441"/>
                      </a:cubicBezTo>
                      <a:lnTo>
                        <a:pt x="37053" y="5441"/>
                      </a:lnTo>
                      <a:cubicBezTo>
                        <a:pt x="28643" y="11980"/>
                        <a:pt x="21540" y="19955"/>
                        <a:pt x="15488" y="28673"/>
                      </a:cubicBezTo>
                      <a:cubicBezTo>
                        <a:pt x="13386" y="31725"/>
                        <a:pt x="11565" y="33828"/>
                        <a:pt x="9283" y="36725"/>
                      </a:cubicBezTo>
                      <a:cubicBezTo>
                        <a:pt x="4334" y="43033"/>
                        <a:pt x="2359" y="53290"/>
                        <a:pt x="0" y="55726"/>
                      </a:cubicBezTo>
                      <a:cubicBezTo>
                        <a:pt x="12565" y="42828"/>
                        <a:pt x="31207" y="29699"/>
                        <a:pt x="46823" y="20724"/>
                      </a:cubicBezTo>
                      <a:cubicBezTo>
                        <a:pt x="49875" y="18981"/>
                        <a:pt x="53029" y="17237"/>
                        <a:pt x="55336" y="14596"/>
                      </a:cubicBezTo>
                      <a:cubicBezTo>
                        <a:pt x="57619" y="11955"/>
                        <a:pt x="58901" y="8083"/>
                        <a:pt x="57516" y="4852"/>
                      </a:cubicBezTo>
                      <a:cubicBezTo>
                        <a:pt x="56151" y="1674"/>
                        <a:pt x="52541" y="0"/>
                        <a:pt x="49036"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6" name="Google Shape;146;p4"/>
                <p:cNvSpPr/>
                <p:nvPr/>
              </p:nvSpPr>
              <p:spPr>
                <a:xfrm>
                  <a:off x="-1083325" y="3219875"/>
                  <a:ext cx="461350" cy="203475"/>
                </a:xfrm>
                <a:custGeom>
                  <a:avLst/>
                  <a:gdLst/>
                  <a:ahLst/>
                  <a:cxnLst/>
                  <a:rect l="l" t="t" r="r" b="b"/>
                  <a:pathLst>
                    <a:path w="18454" h="8139" extrusionOk="0">
                      <a:moveTo>
                        <a:pt x="8731" y="282"/>
                      </a:moveTo>
                      <a:cubicBezTo>
                        <a:pt x="8661" y="282"/>
                        <a:pt x="8587" y="347"/>
                        <a:pt x="8607" y="427"/>
                      </a:cubicBezTo>
                      <a:cubicBezTo>
                        <a:pt x="8607" y="452"/>
                        <a:pt x="8633" y="452"/>
                        <a:pt x="8633" y="478"/>
                      </a:cubicBezTo>
                      <a:cubicBezTo>
                        <a:pt x="8669" y="496"/>
                        <a:pt x="8705" y="514"/>
                        <a:pt x="8741" y="514"/>
                      </a:cubicBezTo>
                      <a:cubicBezTo>
                        <a:pt x="8756" y="514"/>
                        <a:pt x="8771" y="511"/>
                        <a:pt x="8786" y="504"/>
                      </a:cubicBezTo>
                      <a:cubicBezTo>
                        <a:pt x="8889" y="452"/>
                        <a:pt x="8889" y="350"/>
                        <a:pt x="8786" y="298"/>
                      </a:cubicBezTo>
                      <a:cubicBezTo>
                        <a:pt x="8770" y="287"/>
                        <a:pt x="8750" y="282"/>
                        <a:pt x="8731" y="282"/>
                      </a:cubicBezTo>
                      <a:close/>
                      <a:moveTo>
                        <a:pt x="11359" y="1"/>
                      </a:moveTo>
                      <a:cubicBezTo>
                        <a:pt x="11294" y="1"/>
                        <a:pt x="11229" y="21"/>
                        <a:pt x="11171" y="68"/>
                      </a:cubicBezTo>
                      <a:cubicBezTo>
                        <a:pt x="11120" y="119"/>
                        <a:pt x="11094" y="145"/>
                        <a:pt x="11069" y="196"/>
                      </a:cubicBezTo>
                      <a:cubicBezTo>
                        <a:pt x="10992" y="375"/>
                        <a:pt x="11017" y="581"/>
                        <a:pt x="11145" y="709"/>
                      </a:cubicBezTo>
                      <a:cubicBezTo>
                        <a:pt x="11221" y="785"/>
                        <a:pt x="11314" y="819"/>
                        <a:pt x="11405" y="819"/>
                      </a:cubicBezTo>
                      <a:cubicBezTo>
                        <a:pt x="11590" y="819"/>
                        <a:pt x="11769" y="676"/>
                        <a:pt x="11787" y="452"/>
                      </a:cubicBezTo>
                      <a:cubicBezTo>
                        <a:pt x="11806" y="234"/>
                        <a:pt x="11581" y="1"/>
                        <a:pt x="11359" y="1"/>
                      </a:cubicBezTo>
                      <a:close/>
                      <a:moveTo>
                        <a:pt x="14759" y="611"/>
                      </a:moveTo>
                      <a:cubicBezTo>
                        <a:pt x="14635" y="611"/>
                        <a:pt x="14488" y="737"/>
                        <a:pt x="14530" y="863"/>
                      </a:cubicBezTo>
                      <a:cubicBezTo>
                        <a:pt x="14530" y="888"/>
                        <a:pt x="14556" y="914"/>
                        <a:pt x="14556" y="940"/>
                      </a:cubicBezTo>
                      <a:cubicBezTo>
                        <a:pt x="14606" y="989"/>
                        <a:pt x="14666" y="1017"/>
                        <a:pt x="14730" y="1017"/>
                      </a:cubicBezTo>
                      <a:cubicBezTo>
                        <a:pt x="14765" y="1017"/>
                        <a:pt x="14802" y="1009"/>
                        <a:pt x="14838" y="991"/>
                      </a:cubicBezTo>
                      <a:cubicBezTo>
                        <a:pt x="14992" y="914"/>
                        <a:pt x="14992" y="709"/>
                        <a:pt x="14838" y="632"/>
                      </a:cubicBezTo>
                      <a:cubicBezTo>
                        <a:pt x="14814" y="618"/>
                        <a:pt x="14787" y="611"/>
                        <a:pt x="14759" y="611"/>
                      </a:cubicBezTo>
                      <a:close/>
                      <a:moveTo>
                        <a:pt x="7128" y="1616"/>
                      </a:moveTo>
                      <a:cubicBezTo>
                        <a:pt x="7063" y="1616"/>
                        <a:pt x="6998" y="1637"/>
                        <a:pt x="6940" y="1683"/>
                      </a:cubicBezTo>
                      <a:cubicBezTo>
                        <a:pt x="6889" y="1709"/>
                        <a:pt x="6863" y="1760"/>
                        <a:pt x="6838" y="1811"/>
                      </a:cubicBezTo>
                      <a:cubicBezTo>
                        <a:pt x="6761" y="1965"/>
                        <a:pt x="6786" y="2170"/>
                        <a:pt x="6914" y="2324"/>
                      </a:cubicBezTo>
                      <a:cubicBezTo>
                        <a:pt x="6987" y="2389"/>
                        <a:pt x="7075" y="2418"/>
                        <a:pt x="7161" y="2418"/>
                      </a:cubicBezTo>
                      <a:cubicBezTo>
                        <a:pt x="7351" y="2418"/>
                        <a:pt x="7538" y="2279"/>
                        <a:pt x="7556" y="2068"/>
                      </a:cubicBezTo>
                      <a:cubicBezTo>
                        <a:pt x="7575" y="1850"/>
                        <a:pt x="7350" y="1616"/>
                        <a:pt x="7128" y="1616"/>
                      </a:cubicBezTo>
                      <a:close/>
                      <a:moveTo>
                        <a:pt x="4071" y="2071"/>
                      </a:moveTo>
                      <a:cubicBezTo>
                        <a:pt x="3935" y="2071"/>
                        <a:pt x="3797" y="2181"/>
                        <a:pt x="3837" y="2324"/>
                      </a:cubicBezTo>
                      <a:cubicBezTo>
                        <a:pt x="3863" y="2350"/>
                        <a:pt x="3863" y="2376"/>
                        <a:pt x="3889" y="2401"/>
                      </a:cubicBezTo>
                      <a:cubicBezTo>
                        <a:pt x="3938" y="2451"/>
                        <a:pt x="3999" y="2479"/>
                        <a:pt x="4063" y="2479"/>
                      </a:cubicBezTo>
                      <a:cubicBezTo>
                        <a:pt x="4098" y="2479"/>
                        <a:pt x="4134" y="2471"/>
                        <a:pt x="4171" y="2452"/>
                      </a:cubicBezTo>
                      <a:cubicBezTo>
                        <a:pt x="4325" y="2376"/>
                        <a:pt x="4325" y="2170"/>
                        <a:pt x="4171" y="2093"/>
                      </a:cubicBezTo>
                      <a:cubicBezTo>
                        <a:pt x="4140" y="2078"/>
                        <a:pt x="4105" y="2071"/>
                        <a:pt x="4071" y="2071"/>
                      </a:cubicBezTo>
                      <a:close/>
                      <a:moveTo>
                        <a:pt x="13880" y="2168"/>
                      </a:moveTo>
                      <a:cubicBezTo>
                        <a:pt x="13496" y="2168"/>
                        <a:pt x="13071" y="2519"/>
                        <a:pt x="13197" y="2940"/>
                      </a:cubicBezTo>
                      <a:lnTo>
                        <a:pt x="13171" y="2914"/>
                      </a:lnTo>
                      <a:lnTo>
                        <a:pt x="13171" y="2914"/>
                      </a:lnTo>
                      <a:cubicBezTo>
                        <a:pt x="13197" y="3017"/>
                        <a:pt x="13248" y="3068"/>
                        <a:pt x="13299" y="3145"/>
                      </a:cubicBezTo>
                      <a:cubicBezTo>
                        <a:pt x="13438" y="3300"/>
                        <a:pt x="13634" y="3386"/>
                        <a:pt x="13834" y="3386"/>
                      </a:cubicBezTo>
                      <a:cubicBezTo>
                        <a:pt x="13931" y="3386"/>
                        <a:pt x="14028" y="3366"/>
                        <a:pt x="14120" y="3324"/>
                      </a:cubicBezTo>
                      <a:cubicBezTo>
                        <a:pt x="14582" y="3119"/>
                        <a:pt x="14582" y="2452"/>
                        <a:pt x="14120" y="2222"/>
                      </a:cubicBezTo>
                      <a:cubicBezTo>
                        <a:pt x="14046" y="2185"/>
                        <a:pt x="13964" y="2168"/>
                        <a:pt x="13880" y="2168"/>
                      </a:cubicBezTo>
                      <a:close/>
                      <a:moveTo>
                        <a:pt x="11052" y="2873"/>
                      </a:moveTo>
                      <a:cubicBezTo>
                        <a:pt x="10986" y="2873"/>
                        <a:pt x="10922" y="2893"/>
                        <a:pt x="10863" y="2940"/>
                      </a:cubicBezTo>
                      <a:cubicBezTo>
                        <a:pt x="10812" y="2965"/>
                        <a:pt x="10786" y="3017"/>
                        <a:pt x="10761" y="3068"/>
                      </a:cubicBezTo>
                      <a:cubicBezTo>
                        <a:pt x="10658" y="3222"/>
                        <a:pt x="10710" y="3427"/>
                        <a:pt x="10838" y="3581"/>
                      </a:cubicBezTo>
                      <a:cubicBezTo>
                        <a:pt x="10910" y="3645"/>
                        <a:pt x="10998" y="3674"/>
                        <a:pt x="11085" y="3674"/>
                      </a:cubicBezTo>
                      <a:cubicBezTo>
                        <a:pt x="11275" y="3674"/>
                        <a:pt x="11461" y="3535"/>
                        <a:pt x="11479" y="3324"/>
                      </a:cubicBezTo>
                      <a:cubicBezTo>
                        <a:pt x="11499" y="3106"/>
                        <a:pt x="11273" y="2873"/>
                        <a:pt x="11052" y="2873"/>
                      </a:cubicBezTo>
                      <a:close/>
                      <a:moveTo>
                        <a:pt x="16379" y="3486"/>
                      </a:moveTo>
                      <a:cubicBezTo>
                        <a:pt x="16118" y="3486"/>
                        <a:pt x="15832" y="3726"/>
                        <a:pt x="15915" y="4017"/>
                      </a:cubicBezTo>
                      <a:cubicBezTo>
                        <a:pt x="15915" y="4068"/>
                        <a:pt x="15941" y="4119"/>
                        <a:pt x="15992" y="4170"/>
                      </a:cubicBezTo>
                      <a:cubicBezTo>
                        <a:pt x="16098" y="4277"/>
                        <a:pt x="16241" y="4334"/>
                        <a:pt x="16378" y="4334"/>
                      </a:cubicBezTo>
                      <a:cubicBezTo>
                        <a:pt x="16440" y="4334"/>
                        <a:pt x="16500" y="4323"/>
                        <a:pt x="16556" y="4299"/>
                      </a:cubicBezTo>
                      <a:cubicBezTo>
                        <a:pt x="16889" y="4145"/>
                        <a:pt x="16889" y="3683"/>
                        <a:pt x="16556" y="3529"/>
                      </a:cubicBezTo>
                      <a:cubicBezTo>
                        <a:pt x="16502" y="3500"/>
                        <a:pt x="16441" y="3486"/>
                        <a:pt x="16379" y="3486"/>
                      </a:cubicBezTo>
                      <a:close/>
                      <a:moveTo>
                        <a:pt x="4904" y="3922"/>
                      </a:moveTo>
                      <a:cubicBezTo>
                        <a:pt x="4663" y="3922"/>
                        <a:pt x="4396" y="4153"/>
                        <a:pt x="4478" y="4401"/>
                      </a:cubicBezTo>
                      <a:cubicBezTo>
                        <a:pt x="4478" y="4453"/>
                        <a:pt x="4504" y="4504"/>
                        <a:pt x="4555" y="4529"/>
                      </a:cubicBezTo>
                      <a:cubicBezTo>
                        <a:pt x="4644" y="4636"/>
                        <a:pt x="4769" y="4693"/>
                        <a:pt x="4897" y="4693"/>
                      </a:cubicBezTo>
                      <a:cubicBezTo>
                        <a:pt x="4955" y="4693"/>
                        <a:pt x="5013" y="4681"/>
                        <a:pt x="5068" y="4658"/>
                      </a:cubicBezTo>
                      <a:cubicBezTo>
                        <a:pt x="5376" y="4529"/>
                        <a:pt x="5376" y="4094"/>
                        <a:pt x="5068" y="3965"/>
                      </a:cubicBezTo>
                      <a:cubicBezTo>
                        <a:pt x="5018" y="3935"/>
                        <a:pt x="4962" y="3922"/>
                        <a:pt x="4904" y="3922"/>
                      </a:cubicBezTo>
                      <a:close/>
                      <a:moveTo>
                        <a:pt x="9543" y="4424"/>
                      </a:moveTo>
                      <a:cubicBezTo>
                        <a:pt x="9154" y="4424"/>
                        <a:pt x="8716" y="4772"/>
                        <a:pt x="8863" y="5171"/>
                      </a:cubicBezTo>
                      <a:lnTo>
                        <a:pt x="8838" y="5171"/>
                      </a:lnTo>
                      <a:cubicBezTo>
                        <a:pt x="8863" y="5247"/>
                        <a:pt x="8915" y="5324"/>
                        <a:pt x="8966" y="5376"/>
                      </a:cubicBezTo>
                      <a:cubicBezTo>
                        <a:pt x="9111" y="5539"/>
                        <a:pt x="9321" y="5625"/>
                        <a:pt x="9531" y="5625"/>
                      </a:cubicBezTo>
                      <a:cubicBezTo>
                        <a:pt x="9617" y="5625"/>
                        <a:pt x="9704" y="5611"/>
                        <a:pt x="9786" y="5581"/>
                      </a:cubicBezTo>
                      <a:cubicBezTo>
                        <a:pt x="10248" y="5350"/>
                        <a:pt x="10248" y="4709"/>
                        <a:pt x="9786" y="4478"/>
                      </a:cubicBezTo>
                      <a:cubicBezTo>
                        <a:pt x="9712" y="4441"/>
                        <a:pt x="9629" y="4424"/>
                        <a:pt x="9543" y="4424"/>
                      </a:cubicBezTo>
                      <a:close/>
                      <a:moveTo>
                        <a:pt x="803" y="4566"/>
                      </a:moveTo>
                      <a:cubicBezTo>
                        <a:pt x="420" y="4566"/>
                        <a:pt x="1" y="4912"/>
                        <a:pt x="145" y="5324"/>
                      </a:cubicBezTo>
                      <a:lnTo>
                        <a:pt x="119" y="5324"/>
                      </a:lnTo>
                      <a:cubicBezTo>
                        <a:pt x="145" y="5401"/>
                        <a:pt x="196" y="5478"/>
                        <a:pt x="247" y="5530"/>
                      </a:cubicBezTo>
                      <a:cubicBezTo>
                        <a:pt x="393" y="5693"/>
                        <a:pt x="602" y="5779"/>
                        <a:pt x="812" y="5779"/>
                      </a:cubicBezTo>
                      <a:cubicBezTo>
                        <a:pt x="899" y="5779"/>
                        <a:pt x="986" y="5765"/>
                        <a:pt x="1068" y="5735"/>
                      </a:cubicBezTo>
                      <a:cubicBezTo>
                        <a:pt x="1530" y="5504"/>
                        <a:pt x="1530" y="4837"/>
                        <a:pt x="1068" y="4632"/>
                      </a:cubicBezTo>
                      <a:cubicBezTo>
                        <a:pt x="988" y="4587"/>
                        <a:pt x="896" y="4566"/>
                        <a:pt x="803" y="4566"/>
                      </a:cubicBezTo>
                      <a:close/>
                      <a:moveTo>
                        <a:pt x="15597" y="5507"/>
                      </a:moveTo>
                      <a:cubicBezTo>
                        <a:pt x="15474" y="5507"/>
                        <a:pt x="15336" y="5617"/>
                        <a:pt x="15376" y="5760"/>
                      </a:cubicBezTo>
                      <a:cubicBezTo>
                        <a:pt x="15376" y="5786"/>
                        <a:pt x="15402" y="5812"/>
                        <a:pt x="15428" y="5837"/>
                      </a:cubicBezTo>
                      <a:cubicBezTo>
                        <a:pt x="15461" y="5887"/>
                        <a:pt x="15515" y="5915"/>
                        <a:pt x="15577" y="5915"/>
                      </a:cubicBezTo>
                      <a:cubicBezTo>
                        <a:pt x="15612" y="5915"/>
                        <a:pt x="15648" y="5907"/>
                        <a:pt x="15684" y="5889"/>
                      </a:cubicBezTo>
                      <a:cubicBezTo>
                        <a:pt x="15838" y="5812"/>
                        <a:pt x="15838" y="5606"/>
                        <a:pt x="15684" y="5530"/>
                      </a:cubicBezTo>
                      <a:cubicBezTo>
                        <a:pt x="15658" y="5514"/>
                        <a:pt x="15628" y="5507"/>
                        <a:pt x="15597" y="5507"/>
                      </a:cubicBezTo>
                      <a:close/>
                      <a:moveTo>
                        <a:pt x="6804" y="5935"/>
                      </a:moveTo>
                      <a:cubicBezTo>
                        <a:pt x="6729" y="5935"/>
                        <a:pt x="6636" y="6001"/>
                        <a:pt x="6658" y="6068"/>
                      </a:cubicBezTo>
                      <a:cubicBezTo>
                        <a:pt x="6658" y="6094"/>
                        <a:pt x="6684" y="6094"/>
                        <a:pt x="6684" y="6119"/>
                      </a:cubicBezTo>
                      <a:cubicBezTo>
                        <a:pt x="6702" y="6137"/>
                        <a:pt x="6746" y="6156"/>
                        <a:pt x="6788" y="6156"/>
                      </a:cubicBezTo>
                      <a:cubicBezTo>
                        <a:pt x="6805" y="6156"/>
                        <a:pt x="6823" y="6152"/>
                        <a:pt x="6838" y="6145"/>
                      </a:cubicBezTo>
                      <a:cubicBezTo>
                        <a:pt x="6914" y="6119"/>
                        <a:pt x="6914" y="5991"/>
                        <a:pt x="6838" y="5940"/>
                      </a:cubicBezTo>
                      <a:cubicBezTo>
                        <a:pt x="6827" y="5936"/>
                        <a:pt x="6816" y="5935"/>
                        <a:pt x="6804" y="5935"/>
                      </a:cubicBezTo>
                      <a:close/>
                      <a:moveTo>
                        <a:pt x="17748" y="6091"/>
                      </a:moveTo>
                      <a:cubicBezTo>
                        <a:pt x="17360" y="6091"/>
                        <a:pt x="16922" y="6438"/>
                        <a:pt x="17069" y="6837"/>
                      </a:cubicBezTo>
                      <a:lnTo>
                        <a:pt x="17043" y="6837"/>
                      </a:lnTo>
                      <a:cubicBezTo>
                        <a:pt x="17069" y="6914"/>
                        <a:pt x="17120" y="6991"/>
                        <a:pt x="17171" y="7068"/>
                      </a:cubicBezTo>
                      <a:cubicBezTo>
                        <a:pt x="17310" y="7224"/>
                        <a:pt x="17506" y="7309"/>
                        <a:pt x="17706" y="7309"/>
                      </a:cubicBezTo>
                      <a:cubicBezTo>
                        <a:pt x="17803" y="7309"/>
                        <a:pt x="17900" y="7289"/>
                        <a:pt x="17992" y="7248"/>
                      </a:cubicBezTo>
                      <a:cubicBezTo>
                        <a:pt x="18454" y="7042"/>
                        <a:pt x="18454" y="6376"/>
                        <a:pt x="17992" y="6145"/>
                      </a:cubicBezTo>
                      <a:cubicBezTo>
                        <a:pt x="17918" y="6108"/>
                        <a:pt x="17834" y="6091"/>
                        <a:pt x="17748" y="6091"/>
                      </a:cubicBezTo>
                      <a:close/>
                      <a:moveTo>
                        <a:pt x="8075" y="7152"/>
                      </a:moveTo>
                      <a:cubicBezTo>
                        <a:pt x="8008" y="7152"/>
                        <a:pt x="7944" y="7173"/>
                        <a:pt x="7889" y="7222"/>
                      </a:cubicBezTo>
                      <a:lnTo>
                        <a:pt x="7863" y="7222"/>
                      </a:lnTo>
                      <a:cubicBezTo>
                        <a:pt x="7838" y="7248"/>
                        <a:pt x="7812" y="7273"/>
                        <a:pt x="7786" y="7324"/>
                      </a:cubicBezTo>
                      <a:cubicBezTo>
                        <a:pt x="7684" y="7504"/>
                        <a:pt x="7709" y="7709"/>
                        <a:pt x="7838" y="7837"/>
                      </a:cubicBezTo>
                      <a:cubicBezTo>
                        <a:pt x="7923" y="7914"/>
                        <a:pt x="8023" y="7948"/>
                        <a:pt x="8118" y="7948"/>
                      </a:cubicBezTo>
                      <a:cubicBezTo>
                        <a:pt x="8308" y="7948"/>
                        <a:pt x="8479" y="7812"/>
                        <a:pt x="8479" y="7607"/>
                      </a:cubicBezTo>
                      <a:cubicBezTo>
                        <a:pt x="8518" y="7372"/>
                        <a:pt x="8288" y="7152"/>
                        <a:pt x="8075" y="7152"/>
                      </a:cubicBezTo>
                      <a:close/>
                      <a:moveTo>
                        <a:pt x="4203" y="6925"/>
                      </a:moveTo>
                      <a:cubicBezTo>
                        <a:pt x="3813" y="6925"/>
                        <a:pt x="3406" y="7271"/>
                        <a:pt x="3530" y="7683"/>
                      </a:cubicBezTo>
                      <a:cubicBezTo>
                        <a:pt x="3555" y="7760"/>
                        <a:pt x="3607" y="7837"/>
                        <a:pt x="3658" y="7889"/>
                      </a:cubicBezTo>
                      <a:cubicBezTo>
                        <a:pt x="3803" y="8052"/>
                        <a:pt x="4013" y="8138"/>
                        <a:pt x="4223" y="8138"/>
                      </a:cubicBezTo>
                      <a:cubicBezTo>
                        <a:pt x="4309" y="8138"/>
                        <a:pt x="4396" y="8124"/>
                        <a:pt x="4478" y="8094"/>
                      </a:cubicBezTo>
                      <a:cubicBezTo>
                        <a:pt x="4940" y="7863"/>
                        <a:pt x="4940" y="7196"/>
                        <a:pt x="4478" y="6991"/>
                      </a:cubicBezTo>
                      <a:cubicBezTo>
                        <a:pt x="4393" y="6946"/>
                        <a:pt x="4299" y="6925"/>
                        <a:pt x="4203" y="6925"/>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147" name="Google Shape;147;p4"/>
              <p:cNvSpPr/>
              <p:nvPr/>
            </p:nvSpPr>
            <p:spPr>
              <a:xfrm rot="1413719">
                <a:off x="-379186" y="861403"/>
                <a:ext cx="1464476" cy="1377667"/>
              </a:xfrm>
              <a:custGeom>
                <a:avLst/>
                <a:gdLst/>
                <a:ahLst/>
                <a:cxnLst/>
                <a:rect l="l" t="t" r="r" b="b"/>
                <a:pathLst>
                  <a:path w="49727" h="46783" extrusionOk="0">
                    <a:moveTo>
                      <a:pt x="49209" y="0"/>
                    </a:moveTo>
                    <a:cubicBezTo>
                      <a:pt x="49160" y="0"/>
                      <a:pt x="49108" y="11"/>
                      <a:pt x="49055" y="36"/>
                    </a:cubicBezTo>
                    <a:cubicBezTo>
                      <a:pt x="34592" y="8729"/>
                      <a:pt x="14361" y="23807"/>
                      <a:pt x="180" y="46218"/>
                    </a:cubicBezTo>
                    <a:cubicBezTo>
                      <a:pt x="1" y="46449"/>
                      <a:pt x="206" y="46782"/>
                      <a:pt x="488" y="46782"/>
                    </a:cubicBezTo>
                    <a:cubicBezTo>
                      <a:pt x="616" y="46782"/>
                      <a:pt x="744" y="46705"/>
                      <a:pt x="796" y="46603"/>
                    </a:cubicBezTo>
                    <a:cubicBezTo>
                      <a:pt x="14899" y="24320"/>
                      <a:pt x="35028" y="9319"/>
                      <a:pt x="49439" y="677"/>
                    </a:cubicBezTo>
                    <a:cubicBezTo>
                      <a:pt x="49727" y="434"/>
                      <a:pt x="49519" y="0"/>
                      <a:pt x="4920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sp>
        <p:nvSpPr>
          <p:cNvPr id="148" name="Google Shape;148;p4"/>
          <p:cNvSpPr txBox="1">
            <a:spLocks noGrp="1"/>
          </p:cNvSpPr>
          <p:nvPr>
            <p:ph type="title"/>
          </p:nvPr>
        </p:nvSpPr>
        <p:spPr>
          <a:xfrm>
            <a:off x="1145833" y="762767"/>
            <a:ext cx="6989600" cy="540800"/>
          </a:xfrm>
          <a:prstGeom prst="rect">
            <a:avLst/>
          </a:prstGeom>
          <a:effectLst>
            <a:outerShdw dist="28575" dir="1920000" algn="bl" rotWithShape="0">
              <a:schemeClr val="accent1"/>
            </a:outerShdw>
          </a:effectLst>
        </p:spPr>
        <p:txBody>
          <a:bodyPr spcFirstLastPara="1" wrap="square" lIns="91425" tIns="91425" rIns="91425" bIns="91425" anchor="ctr" anchorCtr="0">
            <a:noAutofit/>
          </a:bodyPr>
          <a:lstStyle>
            <a:lvl1pPr lvl="0" rtl="0">
              <a:spcBef>
                <a:spcPts val="0"/>
              </a:spcBef>
              <a:spcAft>
                <a:spcPts val="0"/>
              </a:spcAft>
              <a:buSzPts val="2500"/>
              <a:buNone/>
              <a:defRPr/>
            </a:lvl1pPr>
            <a:lvl2pPr lvl="1" rtl="0">
              <a:spcBef>
                <a:spcPts val="0"/>
              </a:spcBef>
              <a:spcAft>
                <a:spcPts val="0"/>
              </a:spcAft>
              <a:buSzPts val="2500"/>
              <a:buNone/>
              <a:defRPr sz="3333"/>
            </a:lvl2pPr>
            <a:lvl3pPr lvl="2" rtl="0">
              <a:spcBef>
                <a:spcPts val="0"/>
              </a:spcBef>
              <a:spcAft>
                <a:spcPts val="0"/>
              </a:spcAft>
              <a:buSzPts val="2500"/>
              <a:buNone/>
              <a:defRPr sz="3333"/>
            </a:lvl3pPr>
            <a:lvl4pPr lvl="3" rtl="0">
              <a:spcBef>
                <a:spcPts val="0"/>
              </a:spcBef>
              <a:spcAft>
                <a:spcPts val="0"/>
              </a:spcAft>
              <a:buSzPts val="2500"/>
              <a:buNone/>
              <a:defRPr sz="3333"/>
            </a:lvl4pPr>
            <a:lvl5pPr lvl="4" rtl="0">
              <a:spcBef>
                <a:spcPts val="0"/>
              </a:spcBef>
              <a:spcAft>
                <a:spcPts val="0"/>
              </a:spcAft>
              <a:buSzPts val="2500"/>
              <a:buNone/>
              <a:defRPr sz="3333"/>
            </a:lvl5pPr>
            <a:lvl6pPr lvl="5" rtl="0">
              <a:spcBef>
                <a:spcPts val="0"/>
              </a:spcBef>
              <a:spcAft>
                <a:spcPts val="0"/>
              </a:spcAft>
              <a:buSzPts val="2500"/>
              <a:buNone/>
              <a:defRPr sz="3333"/>
            </a:lvl6pPr>
            <a:lvl7pPr lvl="6" rtl="0">
              <a:spcBef>
                <a:spcPts val="0"/>
              </a:spcBef>
              <a:spcAft>
                <a:spcPts val="0"/>
              </a:spcAft>
              <a:buSzPts val="2500"/>
              <a:buNone/>
              <a:defRPr sz="3333"/>
            </a:lvl7pPr>
            <a:lvl8pPr lvl="7" rtl="0">
              <a:spcBef>
                <a:spcPts val="0"/>
              </a:spcBef>
              <a:spcAft>
                <a:spcPts val="0"/>
              </a:spcAft>
              <a:buSzPts val="2500"/>
              <a:buNone/>
              <a:defRPr sz="3333"/>
            </a:lvl8pPr>
            <a:lvl9pPr lvl="8" rtl="0">
              <a:spcBef>
                <a:spcPts val="0"/>
              </a:spcBef>
              <a:spcAft>
                <a:spcPts val="0"/>
              </a:spcAft>
              <a:buSzPts val="2500"/>
              <a:buNone/>
              <a:defRPr sz="3333"/>
            </a:lvl9pPr>
          </a:lstStyle>
          <a:p>
            <a:endParaRPr/>
          </a:p>
        </p:txBody>
      </p:sp>
    </p:spTree>
    <p:extLst>
      <p:ext uri="{BB962C8B-B14F-4D97-AF65-F5344CB8AC3E}">
        <p14:creationId xmlns:p14="http://schemas.microsoft.com/office/powerpoint/2010/main" val="1403953169"/>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matchingName="Title only" type="titleOnly">
  <p:cSld name="Title only">
    <p:spTree>
      <p:nvGrpSpPr>
        <p:cNvPr id="1" name="Shape 193"/>
        <p:cNvGrpSpPr/>
        <p:nvPr/>
      </p:nvGrpSpPr>
      <p:grpSpPr>
        <a:xfrm>
          <a:off x="0" y="0"/>
          <a:ext cx="0" cy="0"/>
          <a:chOff x="0" y="0"/>
          <a:chExt cx="0" cy="0"/>
        </a:xfrm>
      </p:grpSpPr>
      <p:pic>
        <p:nvPicPr>
          <p:cNvPr id="194" name="Google Shape;194;p6"/>
          <p:cNvPicPr preferRelativeResize="0"/>
          <p:nvPr/>
        </p:nvPicPr>
        <p:blipFill>
          <a:blip r:embed="rId2">
            <a:alphaModFix/>
          </a:blip>
          <a:stretch>
            <a:fillRect/>
          </a:stretch>
        </p:blipFill>
        <p:spPr>
          <a:xfrm>
            <a:off x="-75466" y="-36433"/>
            <a:ext cx="12342935" cy="7005332"/>
          </a:xfrm>
          <a:prstGeom prst="rect">
            <a:avLst/>
          </a:prstGeom>
          <a:noFill/>
          <a:ln>
            <a:noFill/>
          </a:ln>
        </p:spPr>
      </p:pic>
      <p:grpSp>
        <p:nvGrpSpPr>
          <p:cNvPr id="195" name="Google Shape;195;p6"/>
          <p:cNvGrpSpPr/>
          <p:nvPr/>
        </p:nvGrpSpPr>
        <p:grpSpPr>
          <a:xfrm rot="-899955" flipH="1">
            <a:off x="-895785" y="-873924"/>
            <a:ext cx="2437540" cy="2565733"/>
            <a:chOff x="1526600" y="450800"/>
            <a:chExt cx="4540675" cy="4779475"/>
          </a:xfrm>
        </p:grpSpPr>
        <p:sp>
          <p:nvSpPr>
            <p:cNvPr id="196" name="Google Shape;196;p6"/>
            <p:cNvSpPr/>
            <p:nvPr/>
          </p:nvSpPr>
          <p:spPr>
            <a:xfrm>
              <a:off x="1610100" y="473575"/>
              <a:ext cx="4457175" cy="4689450"/>
            </a:xfrm>
            <a:custGeom>
              <a:avLst/>
              <a:gdLst/>
              <a:ahLst/>
              <a:cxnLst/>
              <a:rect l="l" t="t" r="r" b="b"/>
              <a:pathLst>
                <a:path w="178287" h="187578" extrusionOk="0">
                  <a:moveTo>
                    <a:pt x="95602" y="1"/>
                  </a:moveTo>
                  <a:cubicBezTo>
                    <a:pt x="95141" y="1"/>
                    <a:pt x="94676" y="129"/>
                    <a:pt x="94258" y="394"/>
                  </a:cubicBezTo>
                  <a:lnTo>
                    <a:pt x="0" y="63859"/>
                  </a:lnTo>
                  <a:lnTo>
                    <a:pt x="79645" y="185257"/>
                  </a:lnTo>
                  <a:cubicBezTo>
                    <a:pt x="80631" y="186769"/>
                    <a:pt x="82280" y="187578"/>
                    <a:pt x="83965" y="187578"/>
                  </a:cubicBezTo>
                  <a:cubicBezTo>
                    <a:pt x="84955" y="187578"/>
                    <a:pt x="85959" y="187298"/>
                    <a:pt x="86847" y="186719"/>
                  </a:cubicBezTo>
                  <a:lnTo>
                    <a:pt x="176826" y="126176"/>
                  </a:lnTo>
                  <a:cubicBezTo>
                    <a:pt x="177974" y="125393"/>
                    <a:pt x="178287" y="123880"/>
                    <a:pt x="177504" y="122732"/>
                  </a:cubicBezTo>
                  <a:lnTo>
                    <a:pt x="97703" y="1125"/>
                  </a:lnTo>
                  <a:cubicBezTo>
                    <a:pt x="97205" y="394"/>
                    <a:pt x="96410" y="1"/>
                    <a:pt x="95602" y="1"/>
                  </a:cubicBezTo>
                  <a:close/>
                </a:path>
              </a:pathLst>
            </a:custGeom>
            <a:solidFill>
              <a:srgbClr val="119B9B"/>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7" name="Google Shape;197;p6"/>
            <p:cNvSpPr/>
            <p:nvPr/>
          </p:nvSpPr>
          <p:spPr>
            <a:xfrm>
              <a:off x="1616625" y="450800"/>
              <a:ext cx="4391950" cy="4645025"/>
            </a:xfrm>
            <a:custGeom>
              <a:avLst/>
              <a:gdLst/>
              <a:ahLst/>
              <a:cxnLst/>
              <a:rect l="l" t="t" r="r" b="b"/>
              <a:pathLst>
                <a:path w="175678" h="185801" extrusionOk="0">
                  <a:moveTo>
                    <a:pt x="93162" y="0"/>
                  </a:moveTo>
                  <a:lnTo>
                    <a:pt x="0" y="61587"/>
                  </a:lnTo>
                  <a:lnTo>
                    <a:pt x="80323" y="184028"/>
                  </a:lnTo>
                  <a:cubicBezTo>
                    <a:pt x="81085" y="185187"/>
                    <a:pt x="82329" y="185800"/>
                    <a:pt x="83604" y="185800"/>
                  </a:cubicBezTo>
                  <a:cubicBezTo>
                    <a:pt x="84339" y="185800"/>
                    <a:pt x="85083" y="185597"/>
                    <a:pt x="85751" y="185177"/>
                  </a:cubicBezTo>
                  <a:lnTo>
                    <a:pt x="175677" y="125782"/>
                  </a:lnTo>
                  <a:lnTo>
                    <a:pt x="93162" y="0"/>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8" name="Google Shape;198;p6"/>
            <p:cNvSpPr/>
            <p:nvPr/>
          </p:nvSpPr>
          <p:spPr>
            <a:xfrm>
              <a:off x="3931325" y="462525"/>
              <a:ext cx="2064200" cy="3145900"/>
            </a:xfrm>
            <a:custGeom>
              <a:avLst/>
              <a:gdLst/>
              <a:ahLst/>
              <a:cxnLst/>
              <a:rect l="l" t="t" r="r" b="b"/>
              <a:pathLst>
                <a:path w="82568" h="125836" fill="none" extrusionOk="0">
                  <a:moveTo>
                    <a:pt x="0" y="1"/>
                  </a:moveTo>
                  <a:lnTo>
                    <a:pt x="82567" y="125835"/>
                  </a:lnTo>
                </a:path>
              </a:pathLst>
            </a:custGeom>
            <a:noFill/>
            <a:ln w="11750" cap="flat" cmpd="sng">
              <a:solidFill>
                <a:schemeClr val="dk1"/>
              </a:solidFill>
              <a:prstDash val="solid"/>
              <a:miter lim="5219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9" name="Google Shape;199;p6"/>
            <p:cNvSpPr/>
            <p:nvPr/>
          </p:nvSpPr>
          <p:spPr>
            <a:xfrm>
              <a:off x="3898700" y="482100"/>
              <a:ext cx="2065500" cy="3145900"/>
            </a:xfrm>
            <a:custGeom>
              <a:avLst/>
              <a:gdLst/>
              <a:ahLst/>
              <a:cxnLst/>
              <a:rect l="l" t="t" r="r" b="b"/>
              <a:pathLst>
                <a:path w="82620" h="125836" fill="none" extrusionOk="0">
                  <a:moveTo>
                    <a:pt x="1" y="1"/>
                  </a:moveTo>
                  <a:lnTo>
                    <a:pt x="82620" y="125835"/>
                  </a:lnTo>
                </a:path>
              </a:pathLst>
            </a:custGeom>
            <a:noFill/>
            <a:ln w="11750" cap="flat" cmpd="sng">
              <a:solidFill>
                <a:schemeClr val="dk1"/>
              </a:solidFill>
              <a:prstDash val="solid"/>
              <a:miter lim="5219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0" name="Google Shape;200;p6"/>
            <p:cNvSpPr/>
            <p:nvPr/>
          </p:nvSpPr>
          <p:spPr>
            <a:xfrm>
              <a:off x="3742125" y="4138150"/>
              <a:ext cx="842925" cy="1092125"/>
            </a:xfrm>
            <a:custGeom>
              <a:avLst/>
              <a:gdLst/>
              <a:ahLst/>
              <a:cxnLst/>
              <a:rect l="l" t="t" r="r" b="b"/>
              <a:pathLst>
                <a:path w="33717" h="43685" extrusionOk="0">
                  <a:moveTo>
                    <a:pt x="9604" y="0"/>
                  </a:moveTo>
                  <a:lnTo>
                    <a:pt x="1" y="6159"/>
                  </a:lnTo>
                  <a:lnTo>
                    <a:pt x="24113" y="43685"/>
                  </a:lnTo>
                  <a:lnTo>
                    <a:pt x="25679" y="35595"/>
                  </a:lnTo>
                  <a:lnTo>
                    <a:pt x="33716" y="37526"/>
                  </a:lnTo>
                  <a:lnTo>
                    <a:pt x="9604"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1" name="Google Shape;201;p6"/>
            <p:cNvSpPr/>
            <p:nvPr/>
          </p:nvSpPr>
          <p:spPr>
            <a:xfrm>
              <a:off x="1526600" y="464775"/>
              <a:ext cx="4343675" cy="4627200"/>
            </a:xfrm>
            <a:custGeom>
              <a:avLst/>
              <a:gdLst/>
              <a:ahLst/>
              <a:cxnLst/>
              <a:rect l="l" t="t" r="r" b="b"/>
              <a:pathLst>
                <a:path w="173747" h="185088" extrusionOk="0">
                  <a:moveTo>
                    <a:pt x="91115" y="1"/>
                  </a:moveTo>
                  <a:cubicBezTo>
                    <a:pt x="90634" y="1"/>
                    <a:pt x="90147" y="140"/>
                    <a:pt x="89718" y="433"/>
                  </a:cubicBezTo>
                  <a:lnTo>
                    <a:pt x="0" y="59357"/>
                  </a:lnTo>
                  <a:lnTo>
                    <a:pt x="82515" y="185087"/>
                  </a:lnTo>
                  <a:lnTo>
                    <a:pt x="172285" y="126163"/>
                  </a:lnTo>
                  <a:cubicBezTo>
                    <a:pt x="173433" y="125380"/>
                    <a:pt x="173746" y="123866"/>
                    <a:pt x="172963" y="122718"/>
                  </a:cubicBezTo>
                  <a:lnTo>
                    <a:pt x="93162" y="1111"/>
                  </a:lnTo>
                  <a:cubicBezTo>
                    <a:pt x="92705" y="392"/>
                    <a:pt x="91920" y="1"/>
                    <a:pt x="9111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2" name="Google Shape;202;p6"/>
            <p:cNvSpPr/>
            <p:nvPr/>
          </p:nvSpPr>
          <p:spPr>
            <a:xfrm>
              <a:off x="1636200" y="1843000"/>
              <a:ext cx="2130750" cy="3199400"/>
            </a:xfrm>
            <a:custGeom>
              <a:avLst/>
              <a:gdLst/>
              <a:ahLst/>
              <a:cxnLst/>
              <a:rect l="l" t="t" r="r" b="b"/>
              <a:pathLst>
                <a:path w="85230" h="127976" extrusionOk="0">
                  <a:moveTo>
                    <a:pt x="2506" y="1"/>
                  </a:moveTo>
                  <a:lnTo>
                    <a:pt x="0" y="1619"/>
                  </a:lnTo>
                  <a:lnTo>
                    <a:pt x="82724" y="127975"/>
                  </a:lnTo>
                  <a:lnTo>
                    <a:pt x="85229" y="126357"/>
                  </a:lnTo>
                  <a:lnTo>
                    <a:pt x="2506"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3" name="Google Shape;203;p6"/>
            <p:cNvSpPr/>
            <p:nvPr/>
          </p:nvSpPr>
          <p:spPr>
            <a:xfrm>
              <a:off x="2647400" y="1567700"/>
              <a:ext cx="2116400" cy="2399550"/>
            </a:xfrm>
            <a:custGeom>
              <a:avLst/>
              <a:gdLst/>
              <a:ahLst/>
              <a:cxnLst/>
              <a:rect l="l" t="t" r="r" b="b"/>
              <a:pathLst>
                <a:path w="84656" h="95982" fill="none" extrusionOk="0">
                  <a:moveTo>
                    <a:pt x="82777" y="71347"/>
                  </a:moveTo>
                  <a:cubicBezTo>
                    <a:pt x="82777" y="69937"/>
                    <a:pt x="83507" y="68633"/>
                    <a:pt x="84656" y="67850"/>
                  </a:cubicBezTo>
                  <a:lnTo>
                    <a:pt x="40919" y="1201"/>
                  </a:lnTo>
                  <a:cubicBezTo>
                    <a:pt x="38988" y="2453"/>
                    <a:pt x="36431" y="1932"/>
                    <a:pt x="35178" y="0"/>
                  </a:cubicBezTo>
                  <a:lnTo>
                    <a:pt x="1149" y="22286"/>
                  </a:lnTo>
                  <a:cubicBezTo>
                    <a:pt x="2454" y="24217"/>
                    <a:pt x="1932" y="26827"/>
                    <a:pt x="1" y="28080"/>
                  </a:cubicBezTo>
                  <a:lnTo>
                    <a:pt x="43737" y="94729"/>
                  </a:lnTo>
                  <a:cubicBezTo>
                    <a:pt x="45668" y="93476"/>
                    <a:pt x="48226" y="94050"/>
                    <a:pt x="49478" y="95981"/>
                  </a:cubicBezTo>
                  <a:lnTo>
                    <a:pt x="83455" y="73643"/>
                  </a:lnTo>
                  <a:cubicBezTo>
                    <a:pt x="82985" y="72965"/>
                    <a:pt x="82777" y="72182"/>
                    <a:pt x="82777" y="71347"/>
                  </a:cubicBezTo>
                  <a:close/>
                </a:path>
              </a:pathLst>
            </a:custGeom>
            <a:solidFill>
              <a:schemeClr val="lt1"/>
            </a:solidFill>
            <a:ln w="14350" cap="flat" cmpd="sng">
              <a:solidFill>
                <a:schemeClr val="lt1"/>
              </a:solidFill>
              <a:prstDash val="solid"/>
              <a:miter lim="5219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04" name="Google Shape;204;p6"/>
          <p:cNvGrpSpPr/>
          <p:nvPr/>
        </p:nvGrpSpPr>
        <p:grpSpPr>
          <a:xfrm rot="-2141843" flipH="1">
            <a:off x="10746293" y="-1027778"/>
            <a:ext cx="2284055" cy="3482995"/>
            <a:chOff x="7518282" y="2373612"/>
            <a:chExt cx="1544209" cy="2355088"/>
          </a:xfrm>
        </p:grpSpPr>
        <p:sp>
          <p:nvSpPr>
            <p:cNvPr id="205" name="Google Shape;205;p6"/>
            <p:cNvSpPr/>
            <p:nvPr/>
          </p:nvSpPr>
          <p:spPr>
            <a:xfrm rot="718822">
              <a:off x="7689615" y="3249120"/>
              <a:ext cx="1111866" cy="1379201"/>
            </a:xfrm>
            <a:custGeom>
              <a:avLst/>
              <a:gdLst/>
              <a:ahLst/>
              <a:cxnLst/>
              <a:rect l="l" t="t" r="r" b="b"/>
              <a:pathLst>
                <a:path w="48158" h="59737" extrusionOk="0">
                  <a:moveTo>
                    <a:pt x="39340" y="1"/>
                  </a:moveTo>
                  <a:cubicBezTo>
                    <a:pt x="38303" y="1"/>
                    <a:pt x="37263" y="153"/>
                    <a:pt x="36285" y="451"/>
                  </a:cubicBezTo>
                  <a:cubicBezTo>
                    <a:pt x="32695" y="1579"/>
                    <a:pt x="29823" y="4272"/>
                    <a:pt x="27259" y="7016"/>
                  </a:cubicBezTo>
                  <a:cubicBezTo>
                    <a:pt x="20361" y="14401"/>
                    <a:pt x="14874" y="22940"/>
                    <a:pt x="10489" y="32043"/>
                  </a:cubicBezTo>
                  <a:cubicBezTo>
                    <a:pt x="8976" y="35197"/>
                    <a:pt x="7591" y="37427"/>
                    <a:pt x="5873" y="40505"/>
                  </a:cubicBezTo>
                  <a:cubicBezTo>
                    <a:pt x="2185" y="47138"/>
                    <a:pt x="1874" y="57072"/>
                    <a:pt x="8" y="59727"/>
                  </a:cubicBezTo>
                  <a:lnTo>
                    <a:pt x="8" y="59727"/>
                  </a:lnTo>
                  <a:cubicBezTo>
                    <a:pt x="9880" y="45729"/>
                    <a:pt x="25415" y="30630"/>
                    <a:pt x="38721" y="19888"/>
                  </a:cubicBezTo>
                  <a:cubicBezTo>
                    <a:pt x="41311" y="17811"/>
                    <a:pt x="44029" y="15708"/>
                    <a:pt x="45773" y="12888"/>
                  </a:cubicBezTo>
                  <a:cubicBezTo>
                    <a:pt x="47542" y="10041"/>
                    <a:pt x="48157" y="6246"/>
                    <a:pt x="46388" y="3426"/>
                  </a:cubicBezTo>
                  <a:cubicBezTo>
                    <a:pt x="44910" y="1106"/>
                    <a:pt x="42136" y="1"/>
                    <a:pt x="39340" y="1"/>
                  </a:cubicBezTo>
                  <a:close/>
                  <a:moveTo>
                    <a:pt x="8" y="59727"/>
                  </a:moveTo>
                  <a:lnTo>
                    <a:pt x="8" y="59727"/>
                  </a:lnTo>
                  <a:cubicBezTo>
                    <a:pt x="5" y="59730"/>
                    <a:pt x="3" y="59733"/>
                    <a:pt x="1" y="59736"/>
                  </a:cubicBezTo>
                  <a:lnTo>
                    <a:pt x="1" y="59736"/>
                  </a:lnTo>
                  <a:cubicBezTo>
                    <a:pt x="3" y="59733"/>
                    <a:pt x="5" y="59730"/>
                    <a:pt x="8" y="59727"/>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6" name="Google Shape;206;p6"/>
            <p:cNvSpPr/>
            <p:nvPr/>
          </p:nvSpPr>
          <p:spPr>
            <a:xfrm rot="718822">
              <a:off x="7649292" y="3211149"/>
              <a:ext cx="1111843" cy="1378947"/>
            </a:xfrm>
            <a:custGeom>
              <a:avLst/>
              <a:gdLst/>
              <a:ahLst/>
              <a:cxnLst/>
              <a:rect l="l" t="t" r="r" b="b"/>
              <a:pathLst>
                <a:path w="48157" h="59726" extrusionOk="0">
                  <a:moveTo>
                    <a:pt x="39365" y="0"/>
                  </a:moveTo>
                  <a:cubicBezTo>
                    <a:pt x="38317" y="0"/>
                    <a:pt x="37267" y="157"/>
                    <a:pt x="36285" y="466"/>
                  </a:cubicBezTo>
                  <a:cubicBezTo>
                    <a:pt x="32695" y="1569"/>
                    <a:pt x="29823" y="4261"/>
                    <a:pt x="27258" y="7005"/>
                  </a:cubicBezTo>
                  <a:cubicBezTo>
                    <a:pt x="20361" y="14390"/>
                    <a:pt x="14873" y="22929"/>
                    <a:pt x="10488" y="32032"/>
                  </a:cubicBezTo>
                  <a:cubicBezTo>
                    <a:pt x="8975" y="35186"/>
                    <a:pt x="7591" y="37417"/>
                    <a:pt x="5873" y="40494"/>
                  </a:cubicBezTo>
                  <a:cubicBezTo>
                    <a:pt x="2180" y="47161"/>
                    <a:pt x="1872" y="57085"/>
                    <a:pt x="1" y="59726"/>
                  </a:cubicBezTo>
                  <a:lnTo>
                    <a:pt x="1" y="59726"/>
                  </a:lnTo>
                  <a:cubicBezTo>
                    <a:pt x="9873" y="45751"/>
                    <a:pt x="25412" y="30622"/>
                    <a:pt x="38721" y="19878"/>
                  </a:cubicBezTo>
                  <a:cubicBezTo>
                    <a:pt x="41310" y="17801"/>
                    <a:pt x="44029" y="15698"/>
                    <a:pt x="45772" y="12877"/>
                  </a:cubicBezTo>
                  <a:cubicBezTo>
                    <a:pt x="47542" y="10031"/>
                    <a:pt x="48157" y="6236"/>
                    <a:pt x="46362" y="3415"/>
                  </a:cubicBezTo>
                  <a:cubicBezTo>
                    <a:pt x="44909" y="1106"/>
                    <a:pt x="42145" y="0"/>
                    <a:pt x="3936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7" name="Google Shape;207;p6"/>
            <p:cNvSpPr/>
            <p:nvPr/>
          </p:nvSpPr>
          <p:spPr>
            <a:xfrm rot="718822">
              <a:off x="8428587" y="3328473"/>
              <a:ext cx="409048" cy="200495"/>
            </a:xfrm>
            <a:custGeom>
              <a:avLst/>
              <a:gdLst/>
              <a:ahLst/>
              <a:cxnLst/>
              <a:rect l="l" t="t" r="r" b="b"/>
              <a:pathLst>
                <a:path w="17717" h="8684" extrusionOk="0">
                  <a:moveTo>
                    <a:pt x="13244" y="85"/>
                  </a:moveTo>
                  <a:cubicBezTo>
                    <a:pt x="13109" y="85"/>
                    <a:pt x="12983" y="218"/>
                    <a:pt x="13050" y="351"/>
                  </a:cubicBezTo>
                  <a:cubicBezTo>
                    <a:pt x="13050" y="377"/>
                    <a:pt x="13075" y="403"/>
                    <a:pt x="13101" y="428"/>
                  </a:cubicBezTo>
                  <a:cubicBezTo>
                    <a:pt x="13139" y="454"/>
                    <a:pt x="13184" y="467"/>
                    <a:pt x="13229" y="467"/>
                  </a:cubicBezTo>
                  <a:cubicBezTo>
                    <a:pt x="13274" y="467"/>
                    <a:pt x="13319" y="454"/>
                    <a:pt x="13357" y="428"/>
                  </a:cubicBezTo>
                  <a:cubicBezTo>
                    <a:pt x="13511" y="351"/>
                    <a:pt x="13460" y="146"/>
                    <a:pt x="13306" y="95"/>
                  </a:cubicBezTo>
                  <a:cubicBezTo>
                    <a:pt x="13285" y="88"/>
                    <a:pt x="13264" y="85"/>
                    <a:pt x="13244" y="85"/>
                  </a:cubicBezTo>
                  <a:close/>
                  <a:moveTo>
                    <a:pt x="9983" y="0"/>
                  </a:moveTo>
                  <a:cubicBezTo>
                    <a:pt x="9903" y="0"/>
                    <a:pt x="9827" y="28"/>
                    <a:pt x="9767" y="95"/>
                  </a:cubicBezTo>
                  <a:cubicBezTo>
                    <a:pt x="9742" y="121"/>
                    <a:pt x="9716" y="172"/>
                    <a:pt x="9690" y="223"/>
                  </a:cubicBezTo>
                  <a:cubicBezTo>
                    <a:pt x="9639" y="403"/>
                    <a:pt x="9690" y="582"/>
                    <a:pt x="9844" y="685"/>
                  </a:cubicBezTo>
                  <a:cubicBezTo>
                    <a:pt x="9910" y="731"/>
                    <a:pt x="9982" y="752"/>
                    <a:pt x="10050" y="752"/>
                  </a:cubicBezTo>
                  <a:cubicBezTo>
                    <a:pt x="10249" y="752"/>
                    <a:pt x="10428" y="580"/>
                    <a:pt x="10408" y="351"/>
                  </a:cubicBezTo>
                  <a:cubicBezTo>
                    <a:pt x="10390" y="169"/>
                    <a:pt x="10178" y="0"/>
                    <a:pt x="9983" y="0"/>
                  </a:cubicBezTo>
                  <a:close/>
                  <a:moveTo>
                    <a:pt x="7556" y="654"/>
                  </a:moveTo>
                  <a:cubicBezTo>
                    <a:pt x="7486" y="654"/>
                    <a:pt x="7412" y="721"/>
                    <a:pt x="7434" y="787"/>
                  </a:cubicBezTo>
                  <a:lnTo>
                    <a:pt x="7434" y="813"/>
                  </a:lnTo>
                  <a:cubicBezTo>
                    <a:pt x="7460" y="839"/>
                    <a:pt x="7460" y="839"/>
                    <a:pt x="7460" y="839"/>
                  </a:cubicBezTo>
                  <a:cubicBezTo>
                    <a:pt x="7485" y="864"/>
                    <a:pt x="7517" y="877"/>
                    <a:pt x="7546" y="877"/>
                  </a:cubicBezTo>
                  <a:cubicBezTo>
                    <a:pt x="7575" y="877"/>
                    <a:pt x="7601" y="864"/>
                    <a:pt x="7613" y="839"/>
                  </a:cubicBezTo>
                  <a:cubicBezTo>
                    <a:pt x="7690" y="787"/>
                    <a:pt x="7690" y="685"/>
                    <a:pt x="7588" y="659"/>
                  </a:cubicBezTo>
                  <a:cubicBezTo>
                    <a:pt x="7578" y="656"/>
                    <a:pt x="7567" y="654"/>
                    <a:pt x="7556" y="654"/>
                  </a:cubicBezTo>
                  <a:close/>
                  <a:moveTo>
                    <a:pt x="12799" y="1638"/>
                  </a:moveTo>
                  <a:cubicBezTo>
                    <a:pt x="12396" y="1638"/>
                    <a:pt x="11973" y="2067"/>
                    <a:pt x="12178" y="2454"/>
                  </a:cubicBezTo>
                  <a:lnTo>
                    <a:pt x="12152" y="2454"/>
                  </a:lnTo>
                  <a:cubicBezTo>
                    <a:pt x="12203" y="2531"/>
                    <a:pt x="12255" y="2582"/>
                    <a:pt x="12306" y="2634"/>
                  </a:cubicBezTo>
                  <a:cubicBezTo>
                    <a:pt x="12435" y="2734"/>
                    <a:pt x="12595" y="2786"/>
                    <a:pt x="12756" y="2786"/>
                  </a:cubicBezTo>
                  <a:cubicBezTo>
                    <a:pt x="12885" y="2786"/>
                    <a:pt x="13013" y="2753"/>
                    <a:pt x="13127" y="2685"/>
                  </a:cubicBezTo>
                  <a:cubicBezTo>
                    <a:pt x="13511" y="2403"/>
                    <a:pt x="13409" y="1787"/>
                    <a:pt x="12947" y="1659"/>
                  </a:cubicBezTo>
                  <a:cubicBezTo>
                    <a:pt x="12899" y="1645"/>
                    <a:pt x="12849" y="1638"/>
                    <a:pt x="12799" y="1638"/>
                  </a:cubicBezTo>
                  <a:close/>
                  <a:moveTo>
                    <a:pt x="6278" y="2155"/>
                  </a:moveTo>
                  <a:cubicBezTo>
                    <a:pt x="6196" y="2155"/>
                    <a:pt x="6115" y="2183"/>
                    <a:pt x="6049" y="2249"/>
                  </a:cubicBezTo>
                  <a:lnTo>
                    <a:pt x="6075" y="2249"/>
                  </a:lnTo>
                  <a:cubicBezTo>
                    <a:pt x="6049" y="2275"/>
                    <a:pt x="6024" y="2326"/>
                    <a:pt x="5998" y="2377"/>
                  </a:cubicBezTo>
                  <a:cubicBezTo>
                    <a:pt x="5947" y="2557"/>
                    <a:pt x="5998" y="2736"/>
                    <a:pt x="6152" y="2839"/>
                  </a:cubicBezTo>
                  <a:cubicBezTo>
                    <a:pt x="6212" y="2886"/>
                    <a:pt x="6279" y="2906"/>
                    <a:pt x="6345" y="2906"/>
                  </a:cubicBezTo>
                  <a:cubicBezTo>
                    <a:pt x="6532" y="2906"/>
                    <a:pt x="6709" y="2740"/>
                    <a:pt x="6690" y="2531"/>
                  </a:cubicBezTo>
                  <a:cubicBezTo>
                    <a:pt x="6690" y="2330"/>
                    <a:pt x="6481" y="2155"/>
                    <a:pt x="6278" y="2155"/>
                  </a:cubicBezTo>
                  <a:close/>
                  <a:moveTo>
                    <a:pt x="15296" y="2488"/>
                  </a:moveTo>
                  <a:cubicBezTo>
                    <a:pt x="15012" y="2488"/>
                    <a:pt x="14712" y="2798"/>
                    <a:pt x="14870" y="3070"/>
                  </a:cubicBezTo>
                  <a:cubicBezTo>
                    <a:pt x="14896" y="3121"/>
                    <a:pt x="14922" y="3146"/>
                    <a:pt x="14947" y="3198"/>
                  </a:cubicBezTo>
                  <a:cubicBezTo>
                    <a:pt x="15046" y="3268"/>
                    <a:pt x="15152" y="3308"/>
                    <a:pt x="15258" y="3308"/>
                  </a:cubicBezTo>
                  <a:cubicBezTo>
                    <a:pt x="15344" y="3308"/>
                    <a:pt x="15430" y="3281"/>
                    <a:pt x="15511" y="3223"/>
                  </a:cubicBezTo>
                  <a:cubicBezTo>
                    <a:pt x="15793" y="3044"/>
                    <a:pt x="15716" y="2608"/>
                    <a:pt x="15409" y="2505"/>
                  </a:cubicBezTo>
                  <a:cubicBezTo>
                    <a:pt x="15372" y="2493"/>
                    <a:pt x="15334" y="2488"/>
                    <a:pt x="15296" y="2488"/>
                  </a:cubicBezTo>
                  <a:close/>
                  <a:moveTo>
                    <a:pt x="3455" y="3035"/>
                  </a:moveTo>
                  <a:cubicBezTo>
                    <a:pt x="3318" y="3035"/>
                    <a:pt x="3186" y="3190"/>
                    <a:pt x="3254" y="3326"/>
                  </a:cubicBezTo>
                  <a:cubicBezTo>
                    <a:pt x="3254" y="3352"/>
                    <a:pt x="3280" y="3352"/>
                    <a:pt x="3306" y="3377"/>
                  </a:cubicBezTo>
                  <a:cubicBezTo>
                    <a:pt x="3348" y="3420"/>
                    <a:pt x="3398" y="3439"/>
                    <a:pt x="3447" y="3439"/>
                  </a:cubicBezTo>
                  <a:cubicBezTo>
                    <a:pt x="3488" y="3439"/>
                    <a:pt x="3527" y="3426"/>
                    <a:pt x="3562" y="3403"/>
                  </a:cubicBezTo>
                  <a:cubicBezTo>
                    <a:pt x="3690" y="3300"/>
                    <a:pt x="3665" y="3095"/>
                    <a:pt x="3511" y="3044"/>
                  </a:cubicBezTo>
                  <a:cubicBezTo>
                    <a:pt x="3492" y="3038"/>
                    <a:pt x="3474" y="3035"/>
                    <a:pt x="3455" y="3035"/>
                  </a:cubicBezTo>
                  <a:close/>
                  <a:moveTo>
                    <a:pt x="10101" y="2744"/>
                  </a:moveTo>
                  <a:cubicBezTo>
                    <a:pt x="10028" y="2744"/>
                    <a:pt x="9956" y="2766"/>
                    <a:pt x="9894" y="2817"/>
                  </a:cubicBezTo>
                  <a:lnTo>
                    <a:pt x="9894" y="2817"/>
                  </a:lnTo>
                  <a:cubicBezTo>
                    <a:pt x="9894" y="2816"/>
                    <a:pt x="9895" y="2815"/>
                    <a:pt x="9896" y="2813"/>
                  </a:cubicBezTo>
                  <a:lnTo>
                    <a:pt x="9896" y="2813"/>
                  </a:lnTo>
                  <a:lnTo>
                    <a:pt x="9870" y="2839"/>
                  </a:lnTo>
                  <a:cubicBezTo>
                    <a:pt x="9878" y="2831"/>
                    <a:pt x="9886" y="2824"/>
                    <a:pt x="9894" y="2817"/>
                  </a:cubicBezTo>
                  <a:lnTo>
                    <a:pt x="9894" y="2817"/>
                  </a:lnTo>
                  <a:cubicBezTo>
                    <a:pt x="9869" y="2867"/>
                    <a:pt x="9844" y="2916"/>
                    <a:pt x="9819" y="2941"/>
                  </a:cubicBezTo>
                  <a:cubicBezTo>
                    <a:pt x="9767" y="3121"/>
                    <a:pt x="9819" y="3300"/>
                    <a:pt x="9973" y="3429"/>
                  </a:cubicBezTo>
                  <a:cubicBezTo>
                    <a:pt x="10030" y="3467"/>
                    <a:pt x="10094" y="3485"/>
                    <a:pt x="10158" y="3485"/>
                  </a:cubicBezTo>
                  <a:cubicBezTo>
                    <a:pt x="10348" y="3485"/>
                    <a:pt x="10530" y="3326"/>
                    <a:pt x="10511" y="3095"/>
                  </a:cubicBezTo>
                  <a:cubicBezTo>
                    <a:pt x="10511" y="2913"/>
                    <a:pt x="10304" y="2744"/>
                    <a:pt x="10101" y="2744"/>
                  </a:cubicBezTo>
                  <a:close/>
                  <a:moveTo>
                    <a:pt x="14770" y="4548"/>
                  </a:moveTo>
                  <a:cubicBezTo>
                    <a:pt x="14646" y="4548"/>
                    <a:pt x="14495" y="4700"/>
                    <a:pt x="14563" y="4813"/>
                  </a:cubicBezTo>
                  <a:cubicBezTo>
                    <a:pt x="14588" y="4839"/>
                    <a:pt x="14588" y="4865"/>
                    <a:pt x="14614" y="4890"/>
                  </a:cubicBezTo>
                  <a:cubicBezTo>
                    <a:pt x="14661" y="4922"/>
                    <a:pt x="14719" y="4944"/>
                    <a:pt x="14780" y="4944"/>
                  </a:cubicBezTo>
                  <a:cubicBezTo>
                    <a:pt x="14818" y="4944"/>
                    <a:pt x="14857" y="4935"/>
                    <a:pt x="14896" y="4916"/>
                  </a:cubicBezTo>
                  <a:cubicBezTo>
                    <a:pt x="15024" y="4813"/>
                    <a:pt x="14998" y="4608"/>
                    <a:pt x="14819" y="4557"/>
                  </a:cubicBezTo>
                  <a:cubicBezTo>
                    <a:pt x="14804" y="4551"/>
                    <a:pt x="14787" y="4548"/>
                    <a:pt x="14770" y="4548"/>
                  </a:cubicBezTo>
                  <a:close/>
                  <a:moveTo>
                    <a:pt x="4573" y="4622"/>
                  </a:moveTo>
                  <a:cubicBezTo>
                    <a:pt x="4312" y="4622"/>
                    <a:pt x="4040" y="4894"/>
                    <a:pt x="4177" y="5147"/>
                  </a:cubicBezTo>
                  <a:cubicBezTo>
                    <a:pt x="4203" y="5172"/>
                    <a:pt x="4229" y="5224"/>
                    <a:pt x="4254" y="5249"/>
                  </a:cubicBezTo>
                  <a:cubicBezTo>
                    <a:pt x="4344" y="5324"/>
                    <a:pt x="4451" y="5364"/>
                    <a:pt x="4555" y="5364"/>
                  </a:cubicBezTo>
                  <a:cubicBezTo>
                    <a:pt x="4630" y="5364"/>
                    <a:pt x="4703" y="5343"/>
                    <a:pt x="4767" y="5300"/>
                  </a:cubicBezTo>
                  <a:cubicBezTo>
                    <a:pt x="5024" y="5121"/>
                    <a:pt x="4972" y="4711"/>
                    <a:pt x="4665" y="4634"/>
                  </a:cubicBezTo>
                  <a:cubicBezTo>
                    <a:pt x="4635" y="4626"/>
                    <a:pt x="4604" y="4622"/>
                    <a:pt x="4573" y="4622"/>
                  </a:cubicBezTo>
                  <a:close/>
                  <a:moveTo>
                    <a:pt x="8987" y="4400"/>
                  </a:moveTo>
                  <a:cubicBezTo>
                    <a:pt x="8604" y="4400"/>
                    <a:pt x="8182" y="4821"/>
                    <a:pt x="8383" y="5224"/>
                  </a:cubicBezTo>
                  <a:cubicBezTo>
                    <a:pt x="8408" y="5275"/>
                    <a:pt x="8460" y="5352"/>
                    <a:pt x="8537" y="5403"/>
                  </a:cubicBezTo>
                  <a:cubicBezTo>
                    <a:pt x="8665" y="5503"/>
                    <a:pt x="8818" y="5555"/>
                    <a:pt x="8972" y="5555"/>
                  </a:cubicBezTo>
                  <a:cubicBezTo>
                    <a:pt x="9094" y="5555"/>
                    <a:pt x="9218" y="5522"/>
                    <a:pt x="9331" y="5454"/>
                  </a:cubicBezTo>
                  <a:cubicBezTo>
                    <a:pt x="9716" y="5172"/>
                    <a:pt x="9614" y="4557"/>
                    <a:pt x="9152" y="4429"/>
                  </a:cubicBezTo>
                  <a:cubicBezTo>
                    <a:pt x="9099" y="4409"/>
                    <a:pt x="9044" y="4400"/>
                    <a:pt x="8987" y="4400"/>
                  </a:cubicBezTo>
                  <a:close/>
                  <a:moveTo>
                    <a:pt x="16985" y="4741"/>
                  </a:moveTo>
                  <a:cubicBezTo>
                    <a:pt x="16596" y="4741"/>
                    <a:pt x="16152" y="5169"/>
                    <a:pt x="16358" y="5557"/>
                  </a:cubicBezTo>
                  <a:cubicBezTo>
                    <a:pt x="16409" y="5634"/>
                    <a:pt x="16460" y="5685"/>
                    <a:pt x="16511" y="5736"/>
                  </a:cubicBezTo>
                  <a:cubicBezTo>
                    <a:pt x="16640" y="5836"/>
                    <a:pt x="16793" y="5889"/>
                    <a:pt x="16947" y="5889"/>
                  </a:cubicBezTo>
                  <a:cubicBezTo>
                    <a:pt x="17069" y="5889"/>
                    <a:pt x="17193" y="5856"/>
                    <a:pt x="17306" y="5788"/>
                  </a:cubicBezTo>
                  <a:cubicBezTo>
                    <a:pt x="17717" y="5506"/>
                    <a:pt x="17614" y="4890"/>
                    <a:pt x="17127" y="4762"/>
                  </a:cubicBezTo>
                  <a:cubicBezTo>
                    <a:pt x="17081" y="4748"/>
                    <a:pt x="17034" y="4741"/>
                    <a:pt x="16985" y="4741"/>
                  </a:cubicBezTo>
                  <a:close/>
                  <a:moveTo>
                    <a:pt x="6587" y="6245"/>
                  </a:moveTo>
                  <a:cubicBezTo>
                    <a:pt x="6511" y="6245"/>
                    <a:pt x="6414" y="6334"/>
                    <a:pt x="6460" y="6403"/>
                  </a:cubicBezTo>
                  <a:cubicBezTo>
                    <a:pt x="6460" y="6429"/>
                    <a:pt x="6485" y="6429"/>
                    <a:pt x="6485" y="6454"/>
                  </a:cubicBezTo>
                  <a:cubicBezTo>
                    <a:pt x="6511" y="6467"/>
                    <a:pt x="6536" y="6474"/>
                    <a:pt x="6562" y="6474"/>
                  </a:cubicBezTo>
                  <a:cubicBezTo>
                    <a:pt x="6588" y="6474"/>
                    <a:pt x="6613" y="6467"/>
                    <a:pt x="6639" y="6454"/>
                  </a:cubicBezTo>
                  <a:cubicBezTo>
                    <a:pt x="6716" y="6403"/>
                    <a:pt x="6690" y="6275"/>
                    <a:pt x="6613" y="6249"/>
                  </a:cubicBezTo>
                  <a:cubicBezTo>
                    <a:pt x="6605" y="6246"/>
                    <a:pt x="6596" y="6245"/>
                    <a:pt x="6587" y="6245"/>
                  </a:cubicBezTo>
                  <a:close/>
                  <a:moveTo>
                    <a:pt x="813" y="5837"/>
                  </a:moveTo>
                  <a:cubicBezTo>
                    <a:pt x="428" y="5837"/>
                    <a:pt x="1" y="6278"/>
                    <a:pt x="203" y="6659"/>
                  </a:cubicBezTo>
                  <a:cubicBezTo>
                    <a:pt x="228" y="6711"/>
                    <a:pt x="280" y="6788"/>
                    <a:pt x="357" y="6839"/>
                  </a:cubicBezTo>
                  <a:cubicBezTo>
                    <a:pt x="485" y="6939"/>
                    <a:pt x="638" y="6991"/>
                    <a:pt x="792" y="6991"/>
                  </a:cubicBezTo>
                  <a:cubicBezTo>
                    <a:pt x="915" y="6991"/>
                    <a:pt x="1038" y="6958"/>
                    <a:pt x="1152" y="6890"/>
                  </a:cubicBezTo>
                  <a:cubicBezTo>
                    <a:pt x="1536" y="6608"/>
                    <a:pt x="1434" y="5993"/>
                    <a:pt x="972" y="5865"/>
                  </a:cubicBezTo>
                  <a:cubicBezTo>
                    <a:pt x="921" y="5845"/>
                    <a:pt x="868" y="5837"/>
                    <a:pt x="813" y="5837"/>
                  </a:cubicBezTo>
                  <a:close/>
                  <a:moveTo>
                    <a:pt x="8010" y="7201"/>
                  </a:moveTo>
                  <a:cubicBezTo>
                    <a:pt x="7933" y="7201"/>
                    <a:pt x="7856" y="7225"/>
                    <a:pt x="7791" y="7279"/>
                  </a:cubicBezTo>
                  <a:lnTo>
                    <a:pt x="7791" y="7279"/>
                  </a:lnTo>
                  <a:cubicBezTo>
                    <a:pt x="7792" y="7278"/>
                    <a:pt x="7792" y="7276"/>
                    <a:pt x="7793" y="7275"/>
                  </a:cubicBezTo>
                  <a:lnTo>
                    <a:pt x="7793" y="7275"/>
                  </a:lnTo>
                  <a:lnTo>
                    <a:pt x="7767" y="7301"/>
                  </a:lnTo>
                  <a:cubicBezTo>
                    <a:pt x="7775" y="7293"/>
                    <a:pt x="7783" y="7286"/>
                    <a:pt x="7791" y="7279"/>
                  </a:cubicBezTo>
                  <a:lnTo>
                    <a:pt x="7791" y="7279"/>
                  </a:lnTo>
                  <a:cubicBezTo>
                    <a:pt x="7766" y="7328"/>
                    <a:pt x="7741" y="7353"/>
                    <a:pt x="7716" y="7403"/>
                  </a:cubicBezTo>
                  <a:cubicBezTo>
                    <a:pt x="7665" y="7583"/>
                    <a:pt x="7716" y="7762"/>
                    <a:pt x="7870" y="7890"/>
                  </a:cubicBezTo>
                  <a:cubicBezTo>
                    <a:pt x="7928" y="7929"/>
                    <a:pt x="7992" y="7946"/>
                    <a:pt x="8055" y="7946"/>
                  </a:cubicBezTo>
                  <a:cubicBezTo>
                    <a:pt x="8245" y="7946"/>
                    <a:pt x="8428" y="7788"/>
                    <a:pt x="8408" y="7557"/>
                  </a:cubicBezTo>
                  <a:cubicBezTo>
                    <a:pt x="8408" y="7360"/>
                    <a:pt x="8209" y="7201"/>
                    <a:pt x="8010" y="7201"/>
                  </a:cubicBezTo>
                  <a:close/>
                  <a:moveTo>
                    <a:pt x="4446" y="7536"/>
                  </a:moveTo>
                  <a:cubicBezTo>
                    <a:pt x="4057" y="7536"/>
                    <a:pt x="3613" y="7964"/>
                    <a:pt x="3818" y="8352"/>
                  </a:cubicBezTo>
                  <a:cubicBezTo>
                    <a:pt x="3844" y="8429"/>
                    <a:pt x="3895" y="8480"/>
                    <a:pt x="3972" y="8531"/>
                  </a:cubicBezTo>
                  <a:cubicBezTo>
                    <a:pt x="4087" y="8631"/>
                    <a:pt x="4241" y="8684"/>
                    <a:pt x="4399" y="8684"/>
                  </a:cubicBezTo>
                  <a:cubicBezTo>
                    <a:pt x="4525" y="8684"/>
                    <a:pt x="4654" y="8651"/>
                    <a:pt x="4767" y="8583"/>
                  </a:cubicBezTo>
                  <a:cubicBezTo>
                    <a:pt x="5152" y="8301"/>
                    <a:pt x="5049" y="7685"/>
                    <a:pt x="4588" y="7557"/>
                  </a:cubicBezTo>
                  <a:cubicBezTo>
                    <a:pt x="4542" y="7543"/>
                    <a:pt x="4495" y="7536"/>
                    <a:pt x="4446" y="7536"/>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8" name="Google Shape;208;p6"/>
            <p:cNvSpPr/>
            <p:nvPr/>
          </p:nvSpPr>
          <p:spPr>
            <a:xfrm rot="718822">
              <a:off x="7632882" y="3365539"/>
              <a:ext cx="918528" cy="1181592"/>
            </a:xfrm>
            <a:custGeom>
              <a:avLst/>
              <a:gdLst/>
              <a:ahLst/>
              <a:cxnLst/>
              <a:rect l="l" t="t" r="r" b="b"/>
              <a:pathLst>
                <a:path w="39784" h="51178" extrusionOk="0">
                  <a:moveTo>
                    <a:pt x="39268" y="0"/>
                  </a:moveTo>
                  <a:cubicBezTo>
                    <a:pt x="39198" y="0"/>
                    <a:pt x="39125" y="22"/>
                    <a:pt x="39054" y="72"/>
                  </a:cubicBezTo>
                  <a:cubicBezTo>
                    <a:pt x="26772" y="10380"/>
                    <a:pt x="10053" y="27535"/>
                    <a:pt x="104" y="50665"/>
                  </a:cubicBezTo>
                  <a:cubicBezTo>
                    <a:pt x="1" y="50895"/>
                    <a:pt x="180" y="51152"/>
                    <a:pt x="437" y="51177"/>
                  </a:cubicBezTo>
                  <a:cubicBezTo>
                    <a:pt x="565" y="51177"/>
                    <a:pt x="668" y="51075"/>
                    <a:pt x="719" y="50972"/>
                  </a:cubicBezTo>
                  <a:cubicBezTo>
                    <a:pt x="10668" y="27945"/>
                    <a:pt x="27310" y="10868"/>
                    <a:pt x="39516" y="611"/>
                  </a:cubicBezTo>
                  <a:cubicBezTo>
                    <a:pt x="39784" y="363"/>
                    <a:pt x="39555" y="0"/>
                    <a:pt x="39268"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9" name="Google Shape;209;p6"/>
            <p:cNvSpPr/>
            <p:nvPr/>
          </p:nvSpPr>
          <p:spPr>
            <a:xfrm rot="718822">
              <a:off x="8009603" y="2528280"/>
              <a:ext cx="906430" cy="1506230"/>
            </a:xfrm>
            <a:custGeom>
              <a:avLst/>
              <a:gdLst/>
              <a:ahLst/>
              <a:cxnLst/>
              <a:rect l="l" t="t" r="r" b="b"/>
              <a:pathLst>
                <a:path w="39260" h="65239" extrusionOk="0">
                  <a:moveTo>
                    <a:pt x="31193" y="1"/>
                  </a:moveTo>
                  <a:cubicBezTo>
                    <a:pt x="29629" y="1"/>
                    <a:pt x="28036" y="370"/>
                    <a:pt x="26643" y="1056"/>
                  </a:cubicBezTo>
                  <a:cubicBezTo>
                    <a:pt x="23259" y="2722"/>
                    <a:pt x="20848" y="5825"/>
                    <a:pt x="18746" y="8953"/>
                  </a:cubicBezTo>
                  <a:lnTo>
                    <a:pt x="18746" y="8928"/>
                  </a:lnTo>
                  <a:cubicBezTo>
                    <a:pt x="13079" y="17313"/>
                    <a:pt x="9001" y="26595"/>
                    <a:pt x="6078" y="36263"/>
                  </a:cubicBezTo>
                  <a:cubicBezTo>
                    <a:pt x="5078" y="39622"/>
                    <a:pt x="4027" y="42058"/>
                    <a:pt x="2822" y="45340"/>
                  </a:cubicBezTo>
                  <a:cubicBezTo>
                    <a:pt x="214" y="52473"/>
                    <a:pt x="1430" y="62307"/>
                    <a:pt x="14" y="65213"/>
                  </a:cubicBezTo>
                  <a:lnTo>
                    <a:pt x="14" y="65213"/>
                  </a:lnTo>
                  <a:cubicBezTo>
                    <a:pt x="7580" y="49885"/>
                    <a:pt x="20598" y="32563"/>
                    <a:pt x="32080" y="19877"/>
                  </a:cubicBezTo>
                  <a:cubicBezTo>
                    <a:pt x="34310" y="17415"/>
                    <a:pt x="36644" y="14928"/>
                    <a:pt x="37952" y="11851"/>
                  </a:cubicBezTo>
                  <a:cubicBezTo>
                    <a:pt x="39234" y="8800"/>
                    <a:pt x="39259" y="4928"/>
                    <a:pt x="37054" y="2415"/>
                  </a:cubicBezTo>
                  <a:cubicBezTo>
                    <a:pt x="35606" y="755"/>
                    <a:pt x="33429" y="1"/>
                    <a:pt x="31193" y="1"/>
                  </a:cubicBezTo>
                  <a:close/>
                  <a:moveTo>
                    <a:pt x="14" y="65213"/>
                  </a:moveTo>
                  <a:lnTo>
                    <a:pt x="14" y="65213"/>
                  </a:lnTo>
                  <a:cubicBezTo>
                    <a:pt x="10" y="65221"/>
                    <a:pt x="5" y="65230"/>
                    <a:pt x="1" y="65239"/>
                  </a:cubicBezTo>
                  <a:cubicBezTo>
                    <a:pt x="5" y="65230"/>
                    <a:pt x="10" y="65221"/>
                    <a:pt x="14" y="65213"/>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0" name="Google Shape;210;p6"/>
            <p:cNvSpPr/>
            <p:nvPr/>
          </p:nvSpPr>
          <p:spPr>
            <a:xfrm rot="718822">
              <a:off x="8025575" y="2445523"/>
              <a:ext cx="854321" cy="1538669"/>
            </a:xfrm>
            <a:custGeom>
              <a:avLst/>
              <a:gdLst/>
              <a:ahLst/>
              <a:cxnLst/>
              <a:rect l="l" t="t" r="r" b="b"/>
              <a:pathLst>
                <a:path w="37003" h="66644" extrusionOk="0">
                  <a:moveTo>
                    <a:pt x="29021" y="0"/>
                  </a:moveTo>
                  <a:cubicBezTo>
                    <a:pt x="27307" y="0"/>
                    <a:pt x="25551" y="457"/>
                    <a:pt x="24053" y="1281"/>
                  </a:cubicBezTo>
                  <a:cubicBezTo>
                    <a:pt x="20745" y="3128"/>
                    <a:pt x="18489" y="6333"/>
                    <a:pt x="16514" y="9538"/>
                  </a:cubicBezTo>
                  <a:lnTo>
                    <a:pt x="16514" y="9513"/>
                  </a:lnTo>
                  <a:cubicBezTo>
                    <a:pt x="11232" y="18154"/>
                    <a:pt x="7591" y="27616"/>
                    <a:pt x="5129" y="37411"/>
                  </a:cubicBezTo>
                  <a:cubicBezTo>
                    <a:pt x="4257" y="40796"/>
                    <a:pt x="3360" y="43284"/>
                    <a:pt x="2308" y="46617"/>
                  </a:cubicBezTo>
                  <a:cubicBezTo>
                    <a:pt x="1" y="53874"/>
                    <a:pt x="1693" y="63669"/>
                    <a:pt x="411" y="66644"/>
                  </a:cubicBezTo>
                  <a:lnTo>
                    <a:pt x="411" y="66644"/>
                  </a:lnTo>
                  <a:cubicBezTo>
                    <a:pt x="7257" y="50951"/>
                    <a:pt x="19437" y="33052"/>
                    <a:pt x="30335" y="19846"/>
                  </a:cubicBezTo>
                  <a:cubicBezTo>
                    <a:pt x="32464" y="17257"/>
                    <a:pt x="34695" y="14692"/>
                    <a:pt x="35849" y="11564"/>
                  </a:cubicBezTo>
                  <a:cubicBezTo>
                    <a:pt x="37002" y="8436"/>
                    <a:pt x="36823" y="4564"/>
                    <a:pt x="34515" y="2153"/>
                  </a:cubicBezTo>
                  <a:cubicBezTo>
                    <a:pt x="33098" y="666"/>
                    <a:pt x="31091" y="0"/>
                    <a:pt x="2902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1" name="Google Shape;211;p6"/>
            <p:cNvSpPr/>
            <p:nvPr/>
          </p:nvSpPr>
          <p:spPr>
            <a:xfrm rot="718822">
              <a:off x="8557141" y="2511476"/>
              <a:ext cx="353037" cy="279917"/>
            </a:xfrm>
            <a:custGeom>
              <a:avLst/>
              <a:gdLst/>
              <a:ahLst/>
              <a:cxnLst/>
              <a:rect l="l" t="t" r="r" b="b"/>
              <a:pathLst>
                <a:path w="15291" h="12124" extrusionOk="0">
                  <a:moveTo>
                    <a:pt x="8935" y="0"/>
                  </a:moveTo>
                  <a:cubicBezTo>
                    <a:pt x="8915" y="0"/>
                    <a:pt x="8895" y="3"/>
                    <a:pt x="8873" y="9"/>
                  </a:cubicBezTo>
                  <a:cubicBezTo>
                    <a:pt x="8745" y="35"/>
                    <a:pt x="8642" y="265"/>
                    <a:pt x="8770" y="368"/>
                  </a:cubicBezTo>
                  <a:cubicBezTo>
                    <a:pt x="8796" y="368"/>
                    <a:pt x="8822" y="368"/>
                    <a:pt x="8847" y="394"/>
                  </a:cubicBezTo>
                  <a:cubicBezTo>
                    <a:pt x="8950" y="394"/>
                    <a:pt x="9053" y="368"/>
                    <a:pt x="9104" y="265"/>
                  </a:cubicBezTo>
                  <a:cubicBezTo>
                    <a:pt x="9172" y="153"/>
                    <a:pt x="9080" y="0"/>
                    <a:pt x="8935" y="0"/>
                  </a:cubicBezTo>
                  <a:close/>
                  <a:moveTo>
                    <a:pt x="11916" y="1183"/>
                  </a:moveTo>
                  <a:cubicBezTo>
                    <a:pt x="11893" y="1183"/>
                    <a:pt x="11871" y="1185"/>
                    <a:pt x="11848" y="1189"/>
                  </a:cubicBezTo>
                  <a:cubicBezTo>
                    <a:pt x="11565" y="1240"/>
                    <a:pt x="11360" y="1753"/>
                    <a:pt x="11642" y="1932"/>
                  </a:cubicBezTo>
                  <a:cubicBezTo>
                    <a:pt x="11694" y="1958"/>
                    <a:pt x="11745" y="1983"/>
                    <a:pt x="11796" y="2009"/>
                  </a:cubicBezTo>
                  <a:cubicBezTo>
                    <a:pt x="11822" y="2012"/>
                    <a:pt x="11848" y="2014"/>
                    <a:pt x="11873" y="2014"/>
                  </a:cubicBezTo>
                  <a:cubicBezTo>
                    <a:pt x="12051" y="2014"/>
                    <a:pt x="12219" y="1935"/>
                    <a:pt x="12309" y="1778"/>
                  </a:cubicBezTo>
                  <a:cubicBezTo>
                    <a:pt x="12452" y="1492"/>
                    <a:pt x="12218" y="1183"/>
                    <a:pt x="11916" y="1183"/>
                  </a:cubicBezTo>
                  <a:close/>
                  <a:moveTo>
                    <a:pt x="6093" y="1486"/>
                  </a:moveTo>
                  <a:cubicBezTo>
                    <a:pt x="5938" y="1486"/>
                    <a:pt x="5786" y="1562"/>
                    <a:pt x="5745" y="1727"/>
                  </a:cubicBezTo>
                  <a:cubicBezTo>
                    <a:pt x="5745" y="1778"/>
                    <a:pt x="5745" y="1804"/>
                    <a:pt x="5745" y="1855"/>
                  </a:cubicBezTo>
                  <a:cubicBezTo>
                    <a:pt x="5770" y="2035"/>
                    <a:pt x="5924" y="2189"/>
                    <a:pt x="6104" y="2214"/>
                  </a:cubicBezTo>
                  <a:cubicBezTo>
                    <a:pt x="6114" y="2215"/>
                    <a:pt x="6124" y="2216"/>
                    <a:pt x="6134" y="2216"/>
                  </a:cubicBezTo>
                  <a:cubicBezTo>
                    <a:pt x="6400" y="2216"/>
                    <a:pt x="6585" y="1897"/>
                    <a:pt x="6437" y="1650"/>
                  </a:cubicBezTo>
                  <a:cubicBezTo>
                    <a:pt x="6366" y="1543"/>
                    <a:pt x="6228" y="1486"/>
                    <a:pt x="6093" y="1486"/>
                  </a:cubicBezTo>
                  <a:close/>
                  <a:moveTo>
                    <a:pt x="9380" y="1591"/>
                  </a:moveTo>
                  <a:cubicBezTo>
                    <a:pt x="9348" y="1591"/>
                    <a:pt x="9316" y="1593"/>
                    <a:pt x="9283" y="1599"/>
                  </a:cubicBezTo>
                  <a:cubicBezTo>
                    <a:pt x="8847" y="1676"/>
                    <a:pt x="8565" y="2394"/>
                    <a:pt x="8976" y="2676"/>
                  </a:cubicBezTo>
                  <a:cubicBezTo>
                    <a:pt x="9027" y="2701"/>
                    <a:pt x="9104" y="2753"/>
                    <a:pt x="9181" y="2753"/>
                  </a:cubicBezTo>
                  <a:cubicBezTo>
                    <a:pt x="9222" y="2760"/>
                    <a:pt x="9265" y="2764"/>
                    <a:pt x="9307" y="2764"/>
                  </a:cubicBezTo>
                  <a:cubicBezTo>
                    <a:pt x="9550" y="2764"/>
                    <a:pt x="9793" y="2642"/>
                    <a:pt x="9924" y="2445"/>
                  </a:cubicBezTo>
                  <a:cubicBezTo>
                    <a:pt x="10115" y="2040"/>
                    <a:pt x="9796" y="1591"/>
                    <a:pt x="9380" y="1591"/>
                  </a:cubicBezTo>
                  <a:close/>
                  <a:moveTo>
                    <a:pt x="4129" y="3189"/>
                  </a:moveTo>
                  <a:cubicBezTo>
                    <a:pt x="4052" y="3214"/>
                    <a:pt x="4001" y="3343"/>
                    <a:pt x="4078" y="3394"/>
                  </a:cubicBezTo>
                  <a:lnTo>
                    <a:pt x="4078" y="3419"/>
                  </a:lnTo>
                  <a:lnTo>
                    <a:pt x="4104" y="3419"/>
                  </a:lnTo>
                  <a:cubicBezTo>
                    <a:pt x="4155" y="3419"/>
                    <a:pt x="4232" y="3394"/>
                    <a:pt x="4257" y="3343"/>
                  </a:cubicBezTo>
                  <a:cubicBezTo>
                    <a:pt x="4283" y="3266"/>
                    <a:pt x="4206" y="3189"/>
                    <a:pt x="4129" y="3189"/>
                  </a:cubicBezTo>
                  <a:close/>
                  <a:moveTo>
                    <a:pt x="14587" y="2354"/>
                  </a:moveTo>
                  <a:cubicBezTo>
                    <a:pt x="14547" y="2354"/>
                    <a:pt x="14505" y="2359"/>
                    <a:pt x="14463" y="2368"/>
                  </a:cubicBezTo>
                  <a:cubicBezTo>
                    <a:pt x="14027" y="2445"/>
                    <a:pt x="13745" y="3137"/>
                    <a:pt x="14155" y="3419"/>
                  </a:cubicBezTo>
                  <a:lnTo>
                    <a:pt x="14130" y="3419"/>
                  </a:lnTo>
                  <a:cubicBezTo>
                    <a:pt x="14207" y="3471"/>
                    <a:pt x="14284" y="3496"/>
                    <a:pt x="14360" y="3496"/>
                  </a:cubicBezTo>
                  <a:cubicBezTo>
                    <a:pt x="14415" y="3511"/>
                    <a:pt x="14471" y="3519"/>
                    <a:pt x="14527" y="3519"/>
                  </a:cubicBezTo>
                  <a:cubicBezTo>
                    <a:pt x="14756" y="3519"/>
                    <a:pt x="14980" y="3395"/>
                    <a:pt x="15104" y="3189"/>
                  </a:cubicBezTo>
                  <a:cubicBezTo>
                    <a:pt x="15290" y="2793"/>
                    <a:pt x="14990" y="2354"/>
                    <a:pt x="14587" y="2354"/>
                  </a:cubicBezTo>
                  <a:close/>
                  <a:moveTo>
                    <a:pt x="12388" y="3205"/>
                  </a:moveTo>
                  <a:cubicBezTo>
                    <a:pt x="12371" y="3205"/>
                    <a:pt x="12353" y="3208"/>
                    <a:pt x="12335" y="3214"/>
                  </a:cubicBezTo>
                  <a:cubicBezTo>
                    <a:pt x="12181" y="3240"/>
                    <a:pt x="12078" y="3471"/>
                    <a:pt x="12232" y="3573"/>
                  </a:cubicBezTo>
                  <a:cubicBezTo>
                    <a:pt x="12258" y="3573"/>
                    <a:pt x="12283" y="3599"/>
                    <a:pt x="12309" y="3599"/>
                  </a:cubicBezTo>
                  <a:cubicBezTo>
                    <a:pt x="12323" y="3604"/>
                    <a:pt x="12337" y="3606"/>
                    <a:pt x="12352" y="3606"/>
                  </a:cubicBezTo>
                  <a:cubicBezTo>
                    <a:pt x="12421" y="3606"/>
                    <a:pt x="12498" y="3560"/>
                    <a:pt x="12540" y="3496"/>
                  </a:cubicBezTo>
                  <a:cubicBezTo>
                    <a:pt x="12608" y="3361"/>
                    <a:pt x="12516" y="3205"/>
                    <a:pt x="12388" y="3205"/>
                  </a:cubicBezTo>
                  <a:close/>
                  <a:moveTo>
                    <a:pt x="7478" y="3842"/>
                  </a:moveTo>
                  <a:cubicBezTo>
                    <a:pt x="7323" y="3842"/>
                    <a:pt x="7170" y="3912"/>
                    <a:pt x="7129" y="4061"/>
                  </a:cubicBezTo>
                  <a:lnTo>
                    <a:pt x="7155" y="4061"/>
                  </a:lnTo>
                  <a:cubicBezTo>
                    <a:pt x="7155" y="4112"/>
                    <a:pt x="7155" y="4163"/>
                    <a:pt x="7155" y="4214"/>
                  </a:cubicBezTo>
                  <a:cubicBezTo>
                    <a:pt x="7181" y="4394"/>
                    <a:pt x="7334" y="4522"/>
                    <a:pt x="7514" y="4573"/>
                  </a:cubicBezTo>
                  <a:cubicBezTo>
                    <a:pt x="7796" y="4573"/>
                    <a:pt x="7976" y="4240"/>
                    <a:pt x="7822" y="4009"/>
                  </a:cubicBezTo>
                  <a:cubicBezTo>
                    <a:pt x="7761" y="3900"/>
                    <a:pt x="7619" y="3842"/>
                    <a:pt x="7478" y="3842"/>
                  </a:cubicBezTo>
                  <a:close/>
                  <a:moveTo>
                    <a:pt x="3853" y="5099"/>
                  </a:moveTo>
                  <a:cubicBezTo>
                    <a:pt x="3701" y="5099"/>
                    <a:pt x="3554" y="5169"/>
                    <a:pt x="3514" y="5317"/>
                  </a:cubicBezTo>
                  <a:cubicBezTo>
                    <a:pt x="3514" y="5368"/>
                    <a:pt x="3514" y="5420"/>
                    <a:pt x="3514" y="5471"/>
                  </a:cubicBezTo>
                  <a:cubicBezTo>
                    <a:pt x="3539" y="5650"/>
                    <a:pt x="3693" y="5804"/>
                    <a:pt x="3873" y="5830"/>
                  </a:cubicBezTo>
                  <a:cubicBezTo>
                    <a:pt x="4155" y="5830"/>
                    <a:pt x="4360" y="5522"/>
                    <a:pt x="4206" y="5266"/>
                  </a:cubicBezTo>
                  <a:cubicBezTo>
                    <a:pt x="4133" y="5156"/>
                    <a:pt x="3991" y="5099"/>
                    <a:pt x="3853" y="5099"/>
                  </a:cubicBezTo>
                  <a:close/>
                  <a:moveTo>
                    <a:pt x="7382" y="5816"/>
                  </a:moveTo>
                  <a:cubicBezTo>
                    <a:pt x="7341" y="5816"/>
                    <a:pt x="7300" y="5820"/>
                    <a:pt x="7258" y="5830"/>
                  </a:cubicBezTo>
                  <a:cubicBezTo>
                    <a:pt x="6822" y="5907"/>
                    <a:pt x="6540" y="6625"/>
                    <a:pt x="6924" y="6907"/>
                  </a:cubicBezTo>
                  <a:lnTo>
                    <a:pt x="6950" y="6907"/>
                  </a:lnTo>
                  <a:cubicBezTo>
                    <a:pt x="7001" y="6932"/>
                    <a:pt x="7078" y="6958"/>
                    <a:pt x="7155" y="6984"/>
                  </a:cubicBezTo>
                  <a:cubicBezTo>
                    <a:pt x="7196" y="6991"/>
                    <a:pt x="7238" y="6995"/>
                    <a:pt x="7280" y="6995"/>
                  </a:cubicBezTo>
                  <a:cubicBezTo>
                    <a:pt x="7524" y="6995"/>
                    <a:pt x="7767" y="6869"/>
                    <a:pt x="7899" y="6650"/>
                  </a:cubicBezTo>
                  <a:cubicBezTo>
                    <a:pt x="8085" y="6254"/>
                    <a:pt x="7785" y="5816"/>
                    <a:pt x="7382" y="5816"/>
                  </a:cubicBezTo>
                  <a:close/>
                  <a:moveTo>
                    <a:pt x="1704" y="7231"/>
                  </a:moveTo>
                  <a:cubicBezTo>
                    <a:pt x="1684" y="7231"/>
                    <a:pt x="1663" y="7234"/>
                    <a:pt x="1642" y="7240"/>
                  </a:cubicBezTo>
                  <a:cubicBezTo>
                    <a:pt x="1514" y="7266"/>
                    <a:pt x="1411" y="7497"/>
                    <a:pt x="1539" y="7599"/>
                  </a:cubicBezTo>
                  <a:cubicBezTo>
                    <a:pt x="1565" y="7599"/>
                    <a:pt x="1591" y="7625"/>
                    <a:pt x="1616" y="7625"/>
                  </a:cubicBezTo>
                  <a:cubicBezTo>
                    <a:pt x="1634" y="7629"/>
                    <a:pt x="1653" y="7631"/>
                    <a:pt x="1670" y="7631"/>
                  </a:cubicBezTo>
                  <a:cubicBezTo>
                    <a:pt x="1754" y="7631"/>
                    <a:pt x="1830" y="7586"/>
                    <a:pt x="1873" y="7522"/>
                  </a:cubicBezTo>
                  <a:cubicBezTo>
                    <a:pt x="1940" y="7387"/>
                    <a:pt x="1849" y="7231"/>
                    <a:pt x="1704" y="7231"/>
                  </a:cubicBezTo>
                  <a:close/>
                  <a:moveTo>
                    <a:pt x="5899" y="8599"/>
                  </a:moveTo>
                  <a:cubicBezTo>
                    <a:pt x="5822" y="8599"/>
                    <a:pt x="5770" y="8753"/>
                    <a:pt x="5847" y="8804"/>
                  </a:cubicBezTo>
                  <a:cubicBezTo>
                    <a:pt x="5847" y="8804"/>
                    <a:pt x="5873" y="8804"/>
                    <a:pt x="5873" y="8830"/>
                  </a:cubicBezTo>
                  <a:cubicBezTo>
                    <a:pt x="5924" y="8830"/>
                    <a:pt x="6001" y="8804"/>
                    <a:pt x="6027" y="8753"/>
                  </a:cubicBezTo>
                  <a:cubicBezTo>
                    <a:pt x="6052" y="8676"/>
                    <a:pt x="5975" y="8599"/>
                    <a:pt x="5899" y="8599"/>
                  </a:cubicBezTo>
                  <a:close/>
                  <a:moveTo>
                    <a:pt x="3453" y="8132"/>
                  </a:moveTo>
                  <a:cubicBezTo>
                    <a:pt x="3431" y="8132"/>
                    <a:pt x="3408" y="8134"/>
                    <a:pt x="3386" y="8138"/>
                  </a:cubicBezTo>
                  <a:cubicBezTo>
                    <a:pt x="3103" y="8189"/>
                    <a:pt x="2924" y="8651"/>
                    <a:pt x="3206" y="8830"/>
                  </a:cubicBezTo>
                  <a:cubicBezTo>
                    <a:pt x="3232" y="8856"/>
                    <a:pt x="3283" y="8856"/>
                    <a:pt x="3334" y="8881"/>
                  </a:cubicBezTo>
                  <a:cubicBezTo>
                    <a:pt x="3357" y="8885"/>
                    <a:pt x="3380" y="8886"/>
                    <a:pt x="3403" y="8886"/>
                  </a:cubicBezTo>
                  <a:cubicBezTo>
                    <a:pt x="3558" y="8886"/>
                    <a:pt x="3706" y="8810"/>
                    <a:pt x="3796" y="8676"/>
                  </a:cubicBezTo>
                  <a:cubicBezTo>
                    <a:pt x="3915" y="8415"/>
                    <a:pt x="3726" y="8132"/>
                    <a:pt x="3453" y="8132"/>
                  </a:cubicBezTo>
                  <a:close/>
                  <a:moveTo>
                    <a:pt x="7730" y="8742"/>
                  </a:moveTo>
                  <a:cubicBezTo>
                    <a:pt x="7579" y="8742"/>
                    <a:pt x="7427" y="8819"/>
                    <a:pt x="7386" y="8984"/>
                  </a:cubicBezTo>
                  <a:cubicBezTo>
                    <a:pt x="7386" y="9010"/>
                    <a:pt x="7386" y="9061"/>
                    <a:pt x="7386" y="9112"/>
                  </a:cubicBezTo>
                  <a:cubicBezTo>
                    <a:pt x="7437" y="9292"/>
                    <a:pt x="7565" y="9445"/>
                    <a:pt x="7745" y="9471"/>
                  </a:cubicBezTo>
                  <a:cubicBezTo>
                    <a:pt x="8027" y="9471"/>
                    <a:pt x="8232" y="9163"/>
                    <a:pt x="8052" y="8907"/>
                  </a:cubicBezTo>
                  <a:cubicBezTo>
                    <a:pt x="7993" y="8800"/>
                    <a:pt x="7862" y="8742"/>
                    <a:pt x="7730" y="8742"/>
                  </a:cubicBezTo>
                  <a:close/>
                  <a:moveTo>
                    <a:pt x="4824" y="10739"/>
                  </a:moveTo>
                  <a:cubicBezTo>
                    <a:pt x="4782" y="10739"/>
                    <a:pt x="4738" y="10744"/>
                    <a:pt x="4693" y="10753"/>
                  </a:cubicBezTo>
                  <a:cubicBezTo>
                    <a:pt x="4257" y="10830"/>
                    <a:pt x="4001" y="11522"/>
                    <a:pt x="4411" y="11805"/>
                  </a:cubicBezTo>
                  <a:lnTo>
                    <a:pt x="4386" y="11805"/>
                  </a:lnTo>
                  <a:cubicBezTo>
                    <a:pt x="4463" y="11856"/>
                    <a:pt x="4539" y="11881"/>
                    <a:pt x="4616" y="11907"/>
                  </a:cubicBezTo>
                  <a:cubicBezTo>
                    <a:pt x="4658" y="11915"/>
                    <a:pt x="4699" y="11918"/>
                    <a:pt x="4739" y="11918"/>
                  </a:cubicBezTo>
                  <a:cubicBezTo>
                    <a:pt x="4978" y="11918"/>
                    <a:pt x="5203" y="11793"/>
                    <a:pt x="5334" y="11574"/>
                  </a:cubicBezTo>
                  <a:cubicBezTo>
                    <a:pt x="5544" y="11178"/>
                    <a:pt x="5246" y="10739"/>
                    <a:pt x="4824" y="10739"/>
                  </a:cubicBezTo>
                  <a:close/>
                  <a:moveTo>
                    <a:pt x="816" y="10950"/>
                  </a:moveTo>
                  <a:cubicBezTo>
                    <a:pt x="784" y="10950"/>
                    <a:pt x="751" y="10953"/>
                    <a:pt x="719" y="10958"/>
                  </a:cubicBezTo>
                  <a:cubicBezTo>
                    <a:pt x="283" y="11035"/>
                    <a:pt x="1" y="11753"/>
                    <a:pt x="411" y="12035"/>
                  </a:cubicBezTo>
                  <a:cubicBezTo>
                    <a:pt x="462" y="12061"/>
                    <a:pt x="539" y="12087"/>
                    <a:pt x="616" y="12112"/>
                  </a:cubicBezTo>
                  <a:cubicBezTo>
                    <a:pt x="658" y="12120"/>
                    <a:pt x="700" y="12123"/>
                    <a:pt x="742" y="12123"/>
                  </a:cubicBezTo>
                  <a:cubicBezTo>
                    <a:pt x="986" y="12123"/>
                    <a:pt x="1229" y="12001"/>
                    <a:pt x="1360" y="11805"/>
                  </a:cubicBezTo>
                  <a:cubicBezTo>
                    <a:pt x="1550" y="11400"/>
                    <a:pt x="1232" y="10950"/>
                    <a:pt x="816" y="1095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2" name="Google Shape;212;p6"/>
            <p:cNvSpPr/>
            <p:nvPr/>
          </p:nvSpPr>
          <p:spPr>
            <a:xfrm rot="718822">
              <a:off x="8018037" y="2549860"/>
              <a:ext cx="697670" cy="1395916"/>
            </a:xfrm>
            <a:custGeom>
              <a:avLst/>
              <a:gdLst/>
              <a:ahLst/>
              <a:cxnLst/>
              <a:rect l="l" t="t" r="r" b="b"/>
              <a:pathLst>
                <a:path w="30218" h="60461" extrusionOk="0">
                  <a:moveTo>
                    <a:pt x="29718" y="1"/>
                  </a:moveTo>
                  <a:cubicBezTo>
                    <a:pt x="29628" y="1"/>
                    <a:pt x="29537" y="37"/>
                    <a:pt x="29464" y="124"/>
                  </a:cubicBezTo>
                  <a:cubicBezTo>
                    <a:pt x="15053" y="18330"/>
                    <a:pt x="4052" y="40716"/>
                    <a:pt x="52" y="60025"/>
                  </a:cubicBezTo>
                  <a:cubicBezTo>
                    <a:pt x="1" y="60230"/>
                    <a:pt x="129" y="60409"/>
                    <a:pt x="334" y="60461"/>
                  </a:cubicBezTo>
                  <a:lnTo>
                    <a:pt x="411" y="60461"/>
                  </a:lnTo>
                  <a:cubicBezTo>
                    <a:pt x="565" y="60461"/>
                    <a:pt x="719" y="60333"/>
                    <a:pt x="744" y="60179"/>
                  </a:cubicBezTo>
                  <a:cubicBezTo>
                    <a:pt x="4745" y="40947"/>
                    <a:pt x="15668" y="18689"/>
                    <a:pt x="30028" y="560"/>
                  </a:cubicBezTo>
                  <a:cubicBezTo>
                    <a:pt x="30218" y="294"/>
                    <a:pt x="29972" y="1"/>
                    <a:pt x="29718"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213" name="Google Shape;213;p6"/>
          <p:cNvSpPr txBox="1">
            <a:spLocks noGrp="1"/>
          </p:cNvSpPr>
          <p:nvPr>
            <p:ph type="title"/>
          </p:nvPr>
        </p:nvSpPr>
        <p:spPr>
          <a:xfrm>
            <a:off x="2642200" y="778467"/>
            <a:ext cx="6907600" cy="540800"/>
          </a:xfrm>
          <a:prstGeom prst="rect">
            <a:avLst/>
          </a:prstGeom>
          <a:effectLst>
            <a:outerShdw dist="28575" dir="1920000" algn="bl" rotWithShape="0">
              <a:schemeClr val="accent1"/>
            </a:outerShdw>
          </a:effectLst>
        </p:spPr>
        <p:txBody>
          <a:bodyPr spcFirstLastPara="1" wrap="square" lIns="91425" tIns="91425" rIns="91425" bIns="91425" anchor="ctr" anchorCtr="0">
            <a:noAutofit/>
          </a:bodyPr>
          <a:lstStyle>
            <a:lvl1pPr lvl="0" algn="ctr" rtl="0">
              <a:spcBef>
                <a:spcPts val="0"/>
              </a:spcBef>
              <a:spcAft>
                <a:spcPts val="0"/>
              </a:spcAft>
              <a:buSzPts val="2500"/>
              <a:buNone/>
              <a:defRPr/>
            </a:lvl1pPr>
            <a:lvl2pPr lvl="1" rtl="0">
              <a:spcBef>
                <a:spcPts val="0"/>
              </a:spcBef>
              <a:spcAft>
                <a:spcPts val="0"/>
              </a:spcAft>
              <a:buSzPts val="2500"/>
              <a:buNone/>
              <a:defRPr sz="3333"/>
            </a:lvl2pPr>
            <a:lvl3pPr lvl="2" rtl="0">
              <a:spcBef>
                <a:spcPts val="0"/>
              </a:spcBef>
              <a:spcAft>
                <a:spcPts val="0"/>
              </a:spcAft>
              <a:buSzPts val="2500"/>
              <a:buNone/>
              <a:defRPr sz="3333"/>
            </a:lvl3pPr>
            <a:lvl4pPr lvl="3" rtl="0">
              <a:spcBef>
                <a:spcPts val="0"/>
              </a:spcBef>
              <a:spcAft>
                <a:spcPts val="0"/>
              </a:spcAft>
              <a:buSzPts val="2500"/>
              <a:buNone/>
              <a:defRPr sz="3333"/>
            </a:lvl4pPr>
            <a:lvl5pPr lvl="4" rtl="0">
              <a:spcBef>
                <a:spcPts val="0"/>
              </a:spcBef>
              <a:spcAft>
                <a:spcPts val="0"/>
              </a:spcAft>
              <a:buSzPts val="2500"/>
              <a:buNone/>
              <a:defRPr sz="3333"/>
            </a:lvl5pPr>
            <a:lvl6pPr lvl="5" rtl="0">
              <a:spcBef>
                <a:spcPts val="0"/>
              </a:spcBef>
              <a:spcAft>
                <a:spcPts val="0"/>
              </a:spcAft>
              <a:buSzPts val="2500"/>
              <a:buNone/>
              <a:defRPr sz="3333"/>
            </a:lvl6pPr>
            <a:lvl7pPr lvl="6" rtl="0">
              <a:spcBef>
                <a:spcPts val="0"/>
              </a:spcBef>
              <a:spcAft>
                <a:spcPts val="0"/>
              </a:spcAft>
              <a:buSzPts val="2500"/>
              <a:buNone/>
              <a:defRPr sz="3333"/>
            </a:lvl7pPr>
            <a:lvl8pPr lvl="7" rtl="0">
              <a:spcBef>
                <a:spcPts val="0"/>
              </a:spcBef>
              <a:spcAft>
                <a:spcPts val="0"/>
              </a:spcAft>
              <a:buSzPts val="2500"/>
              <a:buNone/>
              <a:defRPr sz="3333"/>
            </a:lvl8pPr>
            <a:lvl9pPr lvl="8" rtl="0">
              <a:spcBef>
                <a:spcPts val="0"/>
              </a:spcBef>
              <a:spcAft>
                <a:spcPts val="0"/>
              </a:spcAft>
              <a:buSzPts val="2500"/>
              <a:buNone/>
              <a:defRPr sz="3333"/>
            </a:lvl9pPr>
          </a:lstStyle>
          <a:p>
            <a:endParaRPr/>
          </a:p>
        </p:txBody>
      </p:sp>
      <p:grpSp>
        <p:nvGrpSpPr>
          <p:cNvPr id="214" name="Google Shape;214;p6"/>
          <p:cNvGrpSpPr/>
          <p:nvPr/>
        </p:nvGrpSpPr>
        <p:grpSpPr>
          <a:xfrm>
            <a:off x="945533" y="1672986"/>
            <a:ext cx="10301600" cy="4571417"/>
            <a:chOff x="709144" y="1137300"/>
            <a:chExt cx="7726200" cy="3546300"/>
          </a:xfrm>
        </p:grpSpPr>
        <p:sp>
          <p:nvSpPr>
            <p:cNvPr id="215" name="Google Shape;215;p6"/>
            <p:cNvSpPr/>
            <p:nvPr/>
          </p:nvSpPr>
          <p:spPr>
            <a:xfrm>
              <a:off x="785344" y="1213500"/>
              <a:ext cx="7650000" cy="3470100"/>
            </a:xfrm>
            <a:prstGeom prst="roundRect">
              <a:avLst>
                <a:gd name="adj" fmla="val 8345"/>
              </a:avLst>
            </a:prstGeom>
            <a:solidFill>
              <a:schemeClr val="accen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6" name="Google Shape;216;p6"/>
            <p:cNvSpPr/>
            <p:nvPr/>
          </p:nvSpPr>
          <p:spPr>
            <a:xfrm>
              <a:off x="709144" y="1137300"/>
              <a:ext cx="7650000" cy="3470100"/>
            </a:xfrm>
            <a:prstGeom prst="roundRect">
              <a:avLst>
                <a:gd name="adj" fmla="val 8345"/>
              </a:avLst>
            </a:prstGeom>
            <a:solidFill>
              <a:schemeClr val="l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Tree>
    <p:extLst>
      <p:ext uri="{BB962C8B-B14F-4D97-AF65-F5344CB8AC3E}">
        <p14:creationId xmlns:p14="http://schemas.microsoft.com/office/powerpoint/2010/main" val="1023963466"/>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p>
        </p:txBody>
      </p:sp>
      <p:sp>
        <p:nvSpPr>
          <p:cNvPr id="3" name="日期占位符 2"/>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B93665EA-4190-4B26-94CF-11C06665461E}" type="datetimeFigureOut">
              <a:rPr kumimoji="0" lang="zh-CN" altLang="en-US" sz="1200" b="0" i="0" u="none" strike="noStrike" kern="1200" cap="none" spc="0" normalizeH="0" baseline="0" noProof="0" smtClean="0">
                <a:ln>
                  <a:noFill/>
                </a:ln>
                <a:solidFill>
                  <a:prstClr val="black">
                    <a:tint val="75000"/>
                  </a:prstClr>
                </a:solidFill>
                <a:effectLst/>
                <a:uLnTx/>
                <a:uFillTx/>
                <a:latin typeface="思源黑体 CN Light" panose="020B0300000000000000" pitchFamily="34" charset="-122"/>
                <a:ea typeface="思源黑体 CN Light" panose="020B0300000000000000" pitchFamily="34" charset="-122"/>
                <a:cs typeface="+mn-cs"/>
              </a:rPr>
              <a:pPr marL="0" marR="0" lvl="0" indent="0" algn="l" defTabSz="914400" rtl="0" eaLnBrk="1" fontAlgn="auto" latinLnBrk="0" hangingPunct="1">
                <a:lnSpc>
                  <a:spcPct val="100000"/>
                </a:lnSpc>
                <a:spcBef>
                  <a:spcPts val="0"/>
                </a:spcBef>
                <a:spcAft>
                  <a:spcPts val="0"/>
                </a:spcAft>
                <a:buClrTx/>
                <a:buSzTx/>
                <a:buFontTx/>
                <a:buNone/>
                <a:tabLst/>
                <a:defRPr/>
              </a:pPr>
              <a:t>2022/8/7</a:t>
            </a:fld>
            <a:endParaRPr kumimoji="0" lang="zh-CN" altLang="en-US" sz="1200" b="0" i="0" u="none" strike="noStrike" kern="1200" cap="none" spc="0" normalizeH="0" baseline="0" noProof="0">
              <a:ln>
                <a:noFill/>
              </a:ln>
              <a:solidFill>
                <a:prstClr val="black">
                  <a:tint val="75000"/>
                </a:prstClr>
              </a:solidFill>
              <a:effectLst/>
              <a:uLnTx/>
              <a:uFillTx/>
              <a:latin typeface="思源黑体 CN Light" panose="020B0300000000000000" pitchFamily="34" charset="-122"/>
              <a:ea typeface="思源黑体 CN Light" panose="020B0300000000000000" pitchFamily="34" charset="-122"/>
              <a:cs typeface="+mn-cs"/>
            </a:endParaRPr>
          </a:p>
        </p:txBody>
      </p:sp>
      <p:sp>
        <p:nvSpPr>
          <p:cNvPr id="4" name="页脚占位符 3"/>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200" b="0" i="0" u="none" strike="noStrike" kern="1200" cap="none" spc="0" normalizeH="0" baseline="0" noProof="0">
              <a:ln>
                <a:noFill/>
              </a:ln>
              <a:solidFill>
                <a:prstClr val="black">
                  <a:tint val="75000"/>
                </a:prstClr>
              </a:solidFill>
              <a:effectLst/>
              <a:uLnTx/>
              <a:uFillTx/>
              <a:latin typeface="思源黑体 CN Light" panose="020B0300000000000000" pitchFamily="34" charset="-122"/>
              <a:ea typeface="思源黑体 CN Light" panose="020B0300000000000000" pitchFamily="34" charset="-122"/>
              <a:cs typeface="+mn-cs"/>
            </a:endParaRPr>
          </a:p>
        </p:txBody>
      </p:sp>
      <p:sp>
        <p:nvSpPr>
          <p:cNvPr id="5" name="灯片编号占位符 4"/>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18E094B-4BC8-4851-99F7-361ECCD2878D}" type="slidenum">
              <a:rPr kumimoji="0" lang="zh-CN" altLang="en-US" sz="1200" b="0" i="0" u="none" strike="noStrike" kern="1200" cap="none" spc="0" normalizeH="0" baseline="0" noProof="0" smtClean="0">
                <a:ln>
                  <a:noFill/>
                </a:ln>
                <a:solidFill>
                  <a:prstClr val="black">
                    <a:tint val="75000"/>
                  </a:prstClr>
                </a:solidFill>
                <a:effectLst/>
                <a:uLnTx/>
                <a:uFillTx/>
                <a:latin typeface="思源黑体 CN Light" panose="020B0300000000000000" pitchFamily="34" charset="-122"/>
                <a:ea typeface="思源黑体 CN Light" panose="020B0300000000000000" pitchFamily="34" charset="-122"/>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zh-CN" altLang="en-US" sz="1200" b="0" i="0" u="none" strike="noStrike" kern="1200" cap="none" spc="0" normalizeH="0" baseline="0" noProof="0">
              <a:ln>
                <a:noFill/>
              </a:ln>
              <a:solidFill>
                <a:prstClr val="black">
                  <a:tint val="75000"/>
                </a:prstClr>
              </a:solidFill>
              <a:effectLst/>
              <a:uLnTx/>
              <a:uFillTx/>
              <a:latin typeface="思源黑体 CN Light" panose="020B0300000000000000" pitchFamily="34" charset="-122"/>
              <a:ea typeface="思源黑体 CN Light" panose="020B0300000000000000" pitchFamily="34" charset="-122"/>
              <a:cs typeface="+mn-cs"/>
            </a:endParaRPr>
          </a:p>
        </p:txBody>
      </p:sp>
    </p:spTree>
    <p:extLst>
      <p:ext uri="{BB962C8B-B14F-4D97-AF65-F5344CB8AC3E}">
        <p14:creationId xmlns:p14="http://schemas.microsoft.com/office/powerpoint/2010/main" val="193445220"/>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matchingName="One column text">
  <p:cSld name="One column text">
    <p:spTree>
      <p:nvGrpSpPr>
        <p:cNvPr id="1" name="Shape 217"/>
        <p:cNvGrpSpPr/>
        <p:nvPr/>
      </p:nvGrpSpPr>
      <p:grpSpPr>
        <a:xfrm>
          <a:off x="0" y="0"/>
          <a:ext cx="0" cy="0"/>
          <a:chOff x="0" y="0"/>
          <a:chExt cx="0" cy="0"/>
        </a:xfrm>
      </p:grpSpPr>
      <p:pic>
        <p:nvPicPr>
          <p:cNvPr id="218" name="Google Shape;218;p7"/>
          <p:cNvPicPr preferRelativeResize="0"/>
          <p:nvPr/>
        </p:nvPicPr>
        <p:blipFill>
          <a:blip r:embed="rId2">
            <a:alphaModFix/>
          </a:blip>
          <a:stretch>
            <a:fillRect/>
          </a:stretch>
        </p:blipFill>
        <p:spPr>
          <a:xfrm>
            <a:off x="-75466" y="-36433"/>
            <a:ext cx="12342935" cy="7005332"/>
          </a:xfrm>
          <a:prstGeom prst="rect">
            <a:avLst/>
          </a:prstGeom>
          <a:noFill/>
          <a:ln>
            <a:noFill/>
          </a:ln>
        </p:spPr>
      </p:pic>
      <p:grpSp>
        <p:nvGrpSpPr>
          <p:cNvPr id="219" name="Google Shape;219;p7"/>
          <p:cNvGrpSpPr/>
          <p:nvPr/>
        </p:nvGrpSpPr>
        <p:grpSpPr>
          <a:xfrm rot="-900067" flipH="1">
            <a:off x="-1503281" y="1231724"/>
            <a:ext cx="3141897" cy="2465331"/>
            <a:chOff x="-2415600" y="2986400"/>
            <a:chExt cx="1943075" cy="1524659"/>
          </a:xfrm>
        </p:grpSpPr>
        <p:sp>
          <p:nvSpPr>
            <p:cNvPr id="220" name="Google Shape;220;p7"/>
            <p:cNvSpPr/>
            <p:nvPr/>
          </p:nvSpPr>
          <p:spPr>
            <a:xfrm>
              <a:off x="-2415600" y="2986400"/>
              <a:ext cx="1117375" cy="1251275"/>
            </a:xfrm>
            <a:custGeom>
              <a:avLst/>
              <a:gdLst/>
              <a:ahLst/>
              <a:cxnLst/>
              <a:rect l="l" t="t" r="r" b="b"/>
              <a:pathLst>
                <a:path w="44695" h="50051" extrusionOk="0">
                  <a:moveTo>
                    <a:pt x="11387" y="1"/>
                  </a:moveTo>
                  <a:cubicBezTo>
                    <a:pt x="10743" y="1"/>
                    <a:pt x="10152" y="449"/>
                    <a:pt x="10001" y="1099"/>
                  </a:cubicBezTo>
                  <a:lnTo>
                    <a:pt x="180" y="41127"/>
                  </a:lnTo>
                  <a:cubicBezTo>
                    <a:pt x="0" y="41896"/>
                    <a:pt x="462" y="42665"/>
                    <a:pt x="1257" y="42871"/>
                  </a:cubicBezTo>
                  <a:lnTo>
                    <a:pt x="33617" y="50051"/>
                  </a:lnTo>
                  <a:lnTo>
                    <a:pt x="44695" y="8433"/>
                  </a:lnTo>
                  <a:lnTo>
                    <a:pt x="11744" y="48"/>
                  </a:lnTo>
                  <a:cubicBezTo>
                    <a:pt x="11625" y="16"/>
                    <a:pt x="11505" y="1"/>
                    <a:pt x="1138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1" name="Google Shape;221;p7"/>
            <p:cNvSpPr/>
            <p:nvPr/>
          </p:nvSpPr>
          <p:spPr>
            <a:xfrm>
              <a:off x="-1586075" y="3188225"/>
              <a:ext cx="1113550" cy="1279575"/>
            </a:xfrm>
            <a:custGeom>
              <a:avLst/>
              <a:gdLst/>
              <a:ahLst/>
              <a:cxnLst/>
              <a:rect l="l" t="t" r="r" b="b"/>
              <a:pathLst>
                <a:path w="44542" h="51183" extrusionOk="0">
                  <a:moveTo>
                    <a:pt x="10411" y="1"/>
                  </a:moveTo>
                  <a:lnTo>
                    <a:pt x="0" y="41772"/>
                  </a:lnTo>
                  <a:lnTo>
                    <a:pt x="31797" y="51132"/>
                  </a:lnTo>
                  <a:cubicBezTo>
                    <a:pt x="31925" y="51166"/>
                    <a:pt x="32054" y="51182"/>
                    <a:pt x="32181" y="51182"/>
                  </a:cubicBezTo>
                  <a:cubicBezTo>
                    <a:pt x="32815" y="51182"/>
                    <a:pt x="33395" y="50773"/>
                    <a:pt x="33566" y="50132"/>
                  </a:cubicBezTo>
                  <a:lnTo>
                    <a:pt x="44336" y="10360"/>
                  </a:lnTo>
                  <a:cubicBezTo>
                    <a:pt x="44541" y="9591"/>
                    <a:pt x="44080" y="8796"/>
                    <a:pt x="43310" y="8591"/>
                  </a:cubicBezTo>
                  <a:lnTo>
                    <a:pt x="10411" y="1"/>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2" name="Google Shape;222;p7"/>
            <p:cNvSpPr/>
            <p:nvPr/>
          </p:nvSpPr>
          <p:spPr>
            <a:xfrm>
              <a:off x="-2351263" y="3014809"/>
              <a:ext cx="1085975" cy="1231500"/>
            </a:xfrm>
            <a:custGeom>
              <a:avLst/>
              <a:gdLst/>
              <a:ahLst/>
              <a:cxnLst/>
              <a:rect l="l" t="t" r="r" b="b"/>
              <a:pathLst>
                <a:path w="43439" h="49260" extrusionOk="0">
                  <a:moveTo>
                    <a:pt x="12258" y="0"/>
                  </a:moveTo>
                  <a:lnTo>
                    <a:pt x="1" y="41925"/>
                  </a:lnTo>
                  <a:lnTo>
                    <a:pt x="17207" y="42695"/>
                  </a:lnTo>
                  <a:cubicBezTo>
                    <a:pt x="22079" y="43387"/>
                    <a:pt x="26643" y="45438"/>
                    <a:pt x="30412" y="48618"/>
                  </a:cubicBezTo>
                  <a:lnTo>
                    <a:pt x="31156" y="49259"/>
                  </a:lnTo>
                  <a:lnTo>
                    <a:pt x="43439" y="7334"/>
                  </a:lnTo>
                  <a:lnTo>
                    <a:pt x="42670" y="6693"/>
                  </a:lnTo>
                  <a:cubicBezTo>
                    <a:pt x="38900" y="3539"/>
                    <a:pt x="34336" y="1487"/>
                    <a:pt x="29464" y="769"/>
                  </a:cubicBezTo>
                  <a:lnTo>
                    <a:pt x="12258" y="0"/>
                  </a:ln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3" name="Google Shape;223;p7"/>
            <p:cNvSpPr/>
            <p:nvPr/>
          </p:nvSpPr>
          <p:spPr>
            <a:xfrm>
              <a:off x="-1573663" y="3188659"/>
              <a:ext cx="1070600" cy="1322400"/>
            </a:xfrm>
            <a:custGeom>
              <a:avLst/>
              <a:gdLst/>
              <a:ahLst/>
              <a:cxnLst/>
              <a:rect l="l" t="t" r="r" b="b"/>
              <a:pathLst>
                <a:path w="42824" h="52896" extrusionOk="0">
                  <a:moveTo>
                    <a:pt x="17135" y="1"/>
                  </a:moveTo>
                  <a:cubicBezTo>
                    <a:pt x="15803" y="1"/>
                    <a:pt x="14490" y="86"/>
                    <a:pt x="13232" y="252"/>
                  </a:cubicBezTo>
                  <a:lnTo>
                    <a:pt x="12258" y="380"/>
                  </a:lnTo>
                  <a:lnTo>
                    <a:pt x="1" y="42280"/>
                  </a:lnTo>
                  <a:lnTo>
                    <a:pt x="975" y="42151"/>
                  </a:lnTo>
                  <a:cubicBezTo>
                    <a:pt x="2113" y="42002"/>
                    <a:pt x="3255" y="41927"/>
                    <a:pt x="4394" y="41927"/>
                  </a:cubicBezTo>
                  <a:cubicBezTo>
                    <a:pt x="8133" y="41927"/>
                    <a:pt x="11844" y="42727"/>
                    <a:pt x="15284" y="44280"/>
                  </a:cubicBezTo>
                  <a:lnTo>
                    <a:pt x="30208" y="52895"/>
                  </a:lnTo>
                  <a:lnTo>
                    <a:pt x="42824" y="9124"/>
                  </a:lnTo>
                  <a:lnTo>
                    <a:pt x="28284" y="2226"/>
                  </a:lnTo>
                  <a:cubicBezTo>
                    <a:pt x="24955" y="704"/>
                    <a:pt x="20963" y="1"/>
                    <a:pt x="17135" y="1"/>
                  </a:cubicBez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224" name="Google Shape;224;p7"/>
            <p:cNvGrpSpPr/>
            <p:nvPr/>
          </p:nvGrpSpPr>
          <p:grpSpPr>
            <a:xfrm>
              <a:off x="-2218800" y="3088875"/>
              <a:ext cx="1598825" cy="1190475"/>
              <a:chOff x="-2218800" y="3088875"/>
              <a:chExt cx="1598825" cy="1190475"/>
            </a:xfrm>
          </p:grpSpPr>
          <p:sp>
            <p:nvSpPr>
              <p:cNvPr id="225" name="Google Shape;225;p7"/>
              <p:cNvSpPr/>
              <p:nvPr/>
            </p:nvSpPr>
            <p:spPr>
              <a:xfrm>
                <a:off x="-2218800" y="3088875"/>
                <a:ext cx="841100" cy="985325"/>
              </a:xfrm>
              <a:custGeom>
                <a:avLst/>
                <a:gdLst/>
                <a:ahLst/>
                <a:cxnLst/>
                <a:rect l="l" t="t" r="r" b="b"/>
                <a:pathLst>
                  <a:path w="33644" h="39413" extrusionOk="0">
                    <a:moveTo>
                      <a:pt x="9539" y="0"/>
                    </a:moveTo>
                    <a:lnTo>
                      <a:pt x="9462" y="667"/>
                    </a:lnTo>
                    <a:lnTo>
                      <a:pt x="22412" y="2385"/>
                    </a:lnTo>
                    <a:cubicBezTo>
                      <a:pt x="26027" y="3077"/>
                      <a:pt x="29489" y="4436"/>
                      <a:pt x="32643" y="6360"/>
                    </a:cubicBezTo>
                    <a:lnTo>
                      <a:pt x="33284" y="6744"/>
                    </a:lnTo>
                    <a:lnTo>
                      <a:pt x="33643" y="6154"/>
                    </a:lnTo>
                    <a:lnTo>
                      <a:pt x="33002" y="5770"/>
                    </a:lnTo>
                    <a:cubicBezTo>
                      <a:pt x="29797" y="3795"/>
                      <a:pt x="26233" y="2411"/>
                      <a:pt x="22540" y="1693"/>
                    </a:cubicBezTo>
                    <a:lnTo>
                      <a:pt x="9539" y="0"/>
                    </a:lnTo>
                    <a:close/>
                    <a:moveTo>
                      <a:pt x="8668" y="2385"/>
                    </a:moveTo>
                    <a:lnTo>
                      <a:pt x="8591" y="3052"/>
                    </a:lnTo>
                    <a:lnTo>
                      <a:pt x="21540" y="4770"/>
                    </a:lnTo>
                    <a:cubicBezTo>
                      <a:pt x="25156" y="5462"/>
                      <a:pt x="28617" y="6821"/>
                      <a:pt x="31771" y="8744"/>
                    </a:cubicBezTo>
                    <a:lnTo>
                      <a:pt x="32387" y="9129"/>
                    </a:lnTo>
                    <a:lnTo>
                      <a:pt x="32771" y="8565"/>
                    </a:lnTo>
                    <a:lnTo>
                      <a:pt x="32130" y="8180"/>
                    </a:lnTo>
                    <a:cubicBezTo>
                      <a:pt x="28899" y="6206"/>
                      <a:pt x="25361" y="4821"/>
                      <a:pt x="21668" y="4103"/>
                    </a:cubicBezTo>
                    <a:lnTo>
                      <a:pt x="8668" y="2385"/>
                    </a:lnTo>
                    <a:close/>
                    <a:moveTo>
                      <a:pt x="7796" y="4795"/>
                    </a:moveTo>
                    <a:lnTo>
                      <a:pt x="7719" y="5488"/>
                    </a:lnTo>
                    <a:lnTo>
                      <a:pt x="20668" y="7180"/>
                    </a:lnTo>
                    <a:cubicBezTo>
                      <a:pt x="24284" y="7898"/>
                      <a:pt x="27746" y="9232"/>
                      <a:pt x="30900" y="11180"/>
                    </a:cubicBezTo>
                    <a:lnTo>
                      <a:pt x="31515" y="11565"/>
                    </a:lnTo>
                    <a:lnTo>
                      <a:pt x="31874" y="10975"/>
                    </a:lnTo>
                    <a:lnTo>
                      <a:pt x="31259" y="10591"/>
                    </a:lnTo>
                    <a:cubicBezTo>
                      <a:pt x="28028" y="8616"/>
                      <a:pt x="24489" y="7231"/>
                      <a:pt x="20796" y="6513"/>
                    </a:cubicBezTo>
                    <a:lnTo>
                      <a:pt x="7796" y="4795"/>
                    </a:lnTo>
                    <a:close/>
                    <a:moveTo>
                      <a:pt x="6873" y="9206"/>
                    </a:moveTo>
                    <a:lnTo>
                      <a:pt x="6770" y="9873"/>
                    </a:lnTo>
                    <a:lnTo>
                      <a:pt x="19745" y="11591"/>
                    </a:lnTo>
                    <a:cubicBezTo>
                      <a:pt x="23361" y="12283"/>
                      <a:pt x="26822" y="13642"/>
                      <a:pt x="29976" y="15565"/>
                    </a:cubicBezTo>
                    <a:lnTo>
                      <a:pt x="30592" y="15950"/>
                    </a:lnTo>
                    <a:lnTo>
                      <a:pt x="30951" y="15386"/>
                    </a:lnTo>
                    <a:lnTo>
                      <a:pt x="30335" y="15001"/>
                    </a:lnTo>
                    <a:cubicBezTo>
                      <a:pt x="27104" y="13027"/>
                      <a:pt x="23566" y="11642"/>
                      <a:pt x="19848" y="10924"/>
                    </a:cubicBezTo>
                    <a:lnTo>
                      <a:pt x="6873" y="9206"/>
                    </a:lnTo>
                    <a:close/>
                    <a:moveTo>
                      <a:pt x="5975" y="11616"/>
                    </a:moveTo>
                    <a:lnTo>
                      <a:pt x="5898" y="12283"/>
                    </a:lnTo>
                    <a:lnTo>
                      <a:pt x="18848" y="14001"/>
                    </a:lnTo>
                    <a:cubicBezTo>
                      <a:pt x="22463" y="14693"/>
                      <a:pt x="25925" y="16052"/>
                      <a:pt x="29079" y="17976"/>
                    </a:cubicBezTo>
                    <a:lnTo>
                      <a:pt x="29694" y="18360"/>
                    </a:lnTo>
                    <a:lnTo>
                      <a:pt x="30079" y="17796"/>
                    </a:lnTo>
                    <a:lnTo>
                      <a:pt x="29438" y="17411"/>
                    </a:lnTo>
                    <a:cubicBezTo>
                      <a:pt x="26207" y="15437"/>
                      <a:pt x="22668" y="14052"/>
                      <a:pt x="18976" y="13334"/>
                    </a:cubicBezTo>
                    <a:lnTo>
                      <a:pt x="5975" y="11616"/>
                    </a:lnTo>
                    <a:close/>
                    <a:moveTo>
                      <a:pt x="5078" y="14027"/>
                    </a:moveTo>
                    <a:lnTo>
                      <a:pt x="5001" y="14693"/>
                    </a:lnTo>
                    <a:lnTo>
                      <a:pt x="17950" y="16411"/>
                    </a:lnTo>
                    <a:cubicBezTo>
                      <a:pt x="21566" y="17104"/>
                      <a:pt x="25027" y="18463"/>
                      <a:pt x="28181" y="20386"/>
                    </a:cubicBezTo>
                    <a:lnTo>
                      <a:pt x="28797" y="20796"/>
                    </a:lnTo>
                    <a:lnTo>
                      <a:pt x="29181" y="20206"/>
                    </a:lnTo>
                    <a:lnTo>
                      <a:pt x="28566" y="19822"/>
                    </a:lnTo>
                    <a:cubicBezTo>
                      <a:pt x="25335" y="17847"/>
                      <a:pt x="21796" y="16463"/>
                      <a:pt x="18104" y="15745"/>
                    </a:cubicBezTo>
                    <a:lnTo>
                      <a:pt x="5078" y="14027"/>
                    </a:lnTo>
                    <a:close/>
                    <a:moveTo>
                      <a:pt x="4078" y="19053"/>
                    </a:moveTo>
                    <a:lnTo>
                      <a:pt x="4001" y="19719"/>
                    </a:lnTo>
                    <a:lnTo>
                      <a:pt x="16950" y="21437"/>
                    </a:lnTo>
                    <a:cubicBezTo>
                      <a:pt x="20591" y="22130"/>
                      <a:pt x="24053" y="23489"/>
                      <a:pt x="27207" y="25412"/>
                    </a:cubicBezTo>
                    <a:lnTo>
                      <a:pt x="27822" y="25797"/>
                    </a:lnTo>
                    <a:lnTo>
                      <a:pt x="28181" y="25232"/>
                    </a:lnTo>
                    <a:lnTo>
                      <a:pt x="27566" y="24822"/>
                    </a:lnTo>
                    <a:cubicBezTo>
                      <a:pt x="24335" y="22848"/>
                      <a:pt x="20796" y="21463"/>
                      <a:pt x="17104" y="20745"/>
                    </a:cubicBezTo>
                    <a:lnTo>
                      <a:pt x="4078" y="19053"/>
                    </a:lnTo>
                    <a:close/>
                    <a:moveTo>
                      <a:pt x="3231" y="21463"/>
                    </a:moveTo>
                    <a:lnTo>
                      <a:pt x="3129" y="22130"/>
                    </a:lnTo>
                    <a:lnTo>
                      <a:pt x="16078" y="23848"/>
                    </a:lnTo>
                    <a:cubicBezTo>
                      <a:pt x="19899" y="24617"/>
                      <a:pt x="24438" y="26668"/>
                      <a:pt x="26310" y="27848"/>
                    </a:cubicBezTo>
                    <a:lnTo>
                      <a:pt x="26925" y="28233"/>
                    </a:lnTo>
                    <a:lnTo>
                      <a:pt x="27310" y="27643"/>
                    </a:lnTo>
                    <a:lnTo>
                      <a:pt x="26669" y="27258"/>
                    </a:lnTo>
                    <a:cubicBezTo>
                      <a:pt x="24745" y="26053"/>
                      <a:pt x="20104" y="23925"/>
                      <a:pt x="16206" y="23155"/>
                    </a:cubicBezTo>
                    <a:lnTo>
                      <a:pt x="3231" y="21463"/>
                    </a:lnTo>
                    <a:close/>
                    <a:moveTo>
                      <a:pt x="2334" y="23848"/>
                    </a:moveTo>
                    <a:lnTo>
                      <a:pt x="2231" y="24514"/>
                    </a:lnTo>
                    <a:lnTo>
                      <a:pt x="15206" y="26232"/>
                    </a:lnTo>
                    <a:cubicBezTo>
                      <a:pt x="18925" y="26976"/>
                      <a:pt x="24540" y="29669"/>
                      <a:pt x="25438" y="30233"/>
                    </a:cubicBezTo>
                    <a:lnTo>
                      <a:pt x="26053" y="30617"/>
                    </a:lnTo>
                    <a:lnTo>
                      <a:pt x="26412" y="30053"/>
                    </a:lnTo>
                    <a:lnTo>
                      <a:pt x="25797" y="29669"/>
                    </a:lnTo>
                    <a:cubicBezTo>
                      <a:pt x="24848" y="29079"/>
                      <a:pt x="19207" y="26335"/>
                      <a:pt x="15335" y="25566"/>
                    </a:cubicBezTo>
                    <a:lnTo>
                      <a:pt x="2334" y="23848"/>
                    </a:lnTo>
                    <a:close/>
                    <a:moveTo>
                      <a:pt x="1283" y="27592"/>
                    </a:moveTo>
                    <a:lnTo>
                      <a:pt x="1180" y="28284"/>
                    </a:lnTo>
                    <a:lnTo>
                      <a:pt x="14155" y="29976"/>
                    </a:lnTo>
                    <a:cubicBezTo>
                      <a:pt x="17771" y="30694"/>
                      <a:pt x="21232" y="32053"/>
                      <a:pt x="24361" y="33976"/>
                    </a:cubicBezTo>
                    <a:lnTo>
                      <a:pt x="25002" y="34361"/>
                    </a:lnTo>
                    <a:lnTo>
                      <a:pt x="25361" y="33797"/>
                    </a:lnTo>
                    <a:lnTo>
                      <a:pt x="24745" y="33387"/>
                    </a:lnTo>
                    <a:cubicBezTo>
                      <a:pt x="21514" y="31412"/>
                      <a:pt x="17976" y="30028"/>
                      <a:pt x="14258" y="29310"/>
                    </a:cubicBezTo>
                    <a:lnTo>
                      <a:pt x="1283" y="27592"/>
                    </a:lnTo>
                    <a:close/>
                    <a:moveTo>
                      <a:pt x="693" y="30156"/>
                    </a:moveTo>
                    <a:lnTo>
                      <a:pt x="590" y="30822"/>
                    </a:lnTo>
                    <a:lnTo>
                      <a:pt x="13565" y="32541"/>
                    </a:lnTo>
                    <a:cubicBezTo>
                      <a:pt x="17181" y="33233"/>
                      <a:pt x="20643" y="34592"/>
                      <a:pt x="23797" y="36515"/>
                    </a:cubicBezTo>
                    <a:lnTo>
                      <a:pt x="24412" y="36900"/>
                    </a:lnTo>
                    <a:lnTo>
                      <a:pt x="24771" y="36310"/>
                    </a:lnTo>
                    <a:lnTo>
                      <a:pt x="24130" y="35925"/>
                    </a:lnTo>
                    <a:cubicBezTo>
                      <a:pt x="20925" y="33951"/>
                      <a:pt x="17386" y="32566"/>
                      <a:pt x="13668" y="31874"/>
                    </a:cubicBezTo>
                    <a:lnTo>
                      <a:pt x="693" y="30156"/>
                    </a:lnTo>
                    <a:close/>
                    <a:moveTo>
                      <a:pt x="103" y="32643"/>
                    </a:moveTo>
                    <a:lnTo>
                      <a:pt x="0" y="33335"/>
                    </a:lnTo>
                    <a:lnTo>
                      <a:pt x="12975" y="35053"/>
                    </a:lnTo>
                    <a:cubicBezTo>
                      <a:pt x="16591" y="35746"/>
                      <a:pt x="20053" y="37105"/>
                      <a:pt x="23207" y="39028"/>
                    </a:cubicBezTo>
                    <a:lnTo>
                      <a:pt x="23848" y="39413"/>
                    </a:lnTo>
                    <a:lnTo>
                      <a:pt x="24181" y="38823"/>
                    </a:lnTo>
                    <a:lnTo>
                      <a:pt x="23540" y="38438"/>
                    </a:lnTo>
                    <a:cubicBezTo>
                      <a:pt x="20335" y="36464"/>
                      <a:pt x="16796" y="35079"/>
                      <a:pt x="13104" y="34361"/>
                    </a:cubicBezTo>
                    <a:lnTo>
                      <a:pt x="103" y="32643"/>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6" name="Google Shape;226;p7"/>
              <p:cNvSpPr/>
              <p:nvPr/>
            </p:nvSpPr>
            <p:spPr>
              <a:xfrm>
                <a:off x="-1461075" y="3283625"/>
                <a:ext cx="841100" cy="995725"/>
              </a:xfrm>
              <a:custGeom>
                <a:avLst/>
                <a:gdLst/>
                <a:ahLst/>
                <a:cxnLst/>
                <a:rect l="l" t="t" r="r" b="b"/>
                <a:pathLst>
                  <a:path w="33644" h="39829" extrusionOk="0">
                    <a:moveTo>
                      <a:pt x="11739" y="1"/>
                    </a:moveTo>
                    <a:cubicBezTo>
                      <a:pt x="10432" y="1"/>
                      <a:pt x="9481" y="31"/>
                      <a:pt x="9386" y="31"/>
                    </a:cubicBezTo>
                    <a:lnTo>
                      <a:pt x="9386" y="698"/>
                    </a:lnTo>
                    <a:cubicBezTo>
                      <a:pt x="9406" y="698"/>
                      <a:pt x="10284" y="673"/>
                      <a:pt x="11526" y="673"/>
                    </a:cubicBezTo>
                    <a:cubicBezTo>
                      <a:pt x="13388" y="673"/>
                      <a:pt x="16068" y="729"/>
                      <a:pt x="17899" y="1006"/>
                    </a:cubicBezTo>
                    <a:cubicBezTo>
                      <a:pt x="22643" y="1775"/>
                      <a:pt x="29618" y="4878"/>
                      <a:pt x="32618" y="6750"/>
                    </a:cubicBezTo>
                    <a:lnTo>
                      <a:pt x="33259" y="7134"/>
                    </a:lnTo>
                    <a:lnTo>
                      <a:pt x="33644" y="6570"/>
                    </a:lnTo>
                    <a:lnTo>
                      <a:pt x="33028" y="6185"/>
                    </a:lnTo>
                    <a:cubicBezTo>
                      <a:pt x="29977" y="4288"/>
                      <a:pt x="22874" y="1108"/>
                      <a:pt x="18053" y="365"/>
                    </a:cubicBezTo>
                    <a:cubicBezTo>
                      <a:pt x="16198" y="63"/>
                      <a:pt x="13606" y="1"/>
                      <a:pt x="11739" y="1"/>
                    </a:cubicBezTo>
                    <a:close/>
                    <a:moveTo>
                      <a:pt x="8770" y="2801"/>
                    </a:moveTo>
                    <a:lnTo>
                      <a:pt x="8770" y="3493"/>
                    </a:lnTo>
                    <a:cubicBezTo>
                      <a:pt x="8847" y="3493"/>
                      <a:pt x="16130" y="3519"/>
                      <a:pt x="19258" y="4288"/>
                    </a:cubicBezTo>
                    <a:cubicBezTo>
                      <a:pt x="22976" y="5211"/>
                      <a:pt x="28489" y="7134"/>
                      <a:pt x="31746" y="9160"/>
                    </a:cubicBezTo>
                    <a:lnTo>
                      <a:pt x="32387" y="9545"/>
                    </a:lnTo>
                    <a:lnTo>
                      <a:pt x="32746" y="8980"/>
                    </a:lnTo>
                    <a:lnTo>
                      <a:pt x="32105" y="8570"/>
                    </a:lnTo>
                    <a:cubicBezTo>
                      <a:pt x="28797" y="6519"/>
                      <a:pt x="23207" y="4570"/>
                      <a:pt x="19412" y="3621"/>
                    </a:cubicBezTo>
                    <a:cubicBezTo>
                      <a:pt x="16207" y="2852"/>
                      <a:pt x="9078" y="2801"/>
                      <a:pt x="8770" y="2801"/>
                    </a:cubicBezTo>
                    <a:close/>
                    <a:moveTo>
                      <a:pt x="8129" y="5570"/>
                    </a:moveTo>
                    <a:lnTo>
                      <a:pt x="8129" y="6262"/>
                    </a:lnTo>
                    <a:cubicBezTo>
                      <a:pt x="8232" y="6262"/>
                      <a:pt x="17412" y="6467"/>
                      <a:pt x="20592" y="7570"/>
                    </a:cubicBezTo>
                    <a:cubicBezTo>
                      <a:pt x="21463" y="7878"/>
                      <a:pt x="22361" y="8160"/>
                      <a:pt x="23233" y="8442"/>
                    </a:cubicBezTo>
                    <a:cubicBezTo>
                      <a:pt x="25976" y="9314"/>
                      <a:pt x="28592" y="10160"/>
                      <a:pt x="30874" y="11570"/>
                    </a:cubicBezTo>
                    <a:lnTo>
                      <a:pt x="31490" y="11955"/>
                    </a:lnTo>
                    <a:lnTo>
                      <a:pt x="31849" y="11391"/>
                    </a:lnTo>
                    <a:lnTo>
                      <a:pt x="31208" y="11006"/>
                    </a:lnTo>
                    <a:cubicBezTo>
                      <a:pt x="28874" y="9519"/>
                      <a:pt x="26079" y="8647"/>
                      <a:pt x="23412" y="7801"/>
                    </a:cubicBezTo>
                    <a:cubicBezTo>
                      <a:pt x="22540" y="7519"/>
                      <a:pt x="21669" y="7237"/>
                      <a:pt x="20797" y="6929"/>
                    </a:cubicBezTo>
                    <a:cubicBezTo>
                      <a:pt x="17540" y="5801"/>
                      <a:pt x="8514" y="5570"/>
                      <a:pt x="8129" y="5570"/>
                    </a:cubicBezTo>
                    <a:close/>
                    <a:moveTo>
                      <a:pt x="6822" y="9596"/>
                    </a:moveTo>
                    <a:lnTo>
                      <a:pt x="6745" y="10263"/>
                    </a:lnTo>
                    <a:lnTo>
                      <a:pt x="19694" y="11981"/>
                    </a:lnTo>
                    <a:cubicBezTo>
                      <a:pt x="23310" y="12699"/>
                      <a:pt x="26771" y="14032"/>
                      <a:pt x="29925" y="15981"/>
                    </a:cubicBezTo>
                    <a:lnTo>
                      <a:pt x="30566" y="16365"/>
                    </a:lnTo>
                    <a:lnTo>
                      <a:pt x="30925" y="15776"/>
                    </a:lnTo>
                    <a:lnTo>
                      <a:pt x="30284" y="15391"/>
                    </a:lnTo>
                    <a:cubicBezTo>
                      <a:pt x="27079" y="13417"/>
                      <a:pt x="23515" y="12032"/>
                      <a:pt x="19822" y="11314"/>
                    </a:cubicBezTo>
                    <a:lnTo>
                      <a:pt x="6822" y="9596"/>
                    </a:lnTo>
                    <a:close/>
                    <a:moveTo>
                      <a:pt x="5950" y="12006"/>
                    </a:moveTo>
                    <a:lnTo>
                      <a:pt x="5847" y="12673"/>
                    </a:lnTo>
                    <a:lnTo>
                      <a:pt x="18822" y="14391"/>
                    </a:lnTo>
                    <a:cubicBezTo>
                      <a:pt x="22438" y="15109"/>
                      <a:pt x="25900" y="16442"/>
                      <a:pt x="29054" y="18391"/>
                    </a:cubicBezTo>
                    <a:lnTo>
                      <a:pt x="29669" y="18776"/>
                    </a:lnTo>
                    <a:lnTo>
                      <a:pt x="30054" y="18186"/>
                    </a:lnTo>
                    <a:lnTo>
                      <a:pt x="29413" y="17801"/>
                    </a:lnTo>
                    <a:cubicBezTo>
                      <a:pt x="26182" y="15827"/>
                      <a:pt x="22643" y="14442"/>
                      <a:pt x="18925" y="13724"/>
                    </a:cubicBezTo>
                    <a:lnTo>
                      <a:pt x="5950" y="12006"/>
                    </a:lnTo>
                    <a:close/>
                    <a:moveTo>
                      <a:pt x="5052" y="14417"/>
                    </a:moveTo>
                    <a:lnTo>
                      <a:pt x="4975" y="15109"/>
                    </a:lnTo>
                    <a:lnTo>
                      <a:pt x="17925" y="16801"/>
                    </a:lnTo>
                    <a:cubicBezTo>
                      <a:pt x="21540" y="17519"/>
                      <a:pt x="25028" y="18853"/>
                      <a:pt x="28156" y="20802"/>
                    </a:cubicBezTo>
                    <a:lnTo>
                      <a:pt x="28797" y="21186"/>
                    </a:lnTo>
                    <a:lnTo>
                      <a:pt x="29156" y="20596"/>
                    </a:lnTo>
                    <a:lnTo>
                      <a:pt x="28515" y="20212"/>
                    </a:lnTo>
                    <a:cubicBezTo>
                      <a:pt x="25310" y="18237"/>
                      <a:pt x="21745" y="16853"/>
                      <a:pt x="18053" y="16135"/>
                    </a:cubicBezTo>
                    <a:lnTo>
                      <a:pt x="5052" y="14417"/>
                    </a:lnTo>
                    <a:close/>
                    <a:moveTo>
                      <a:pt x="4078" y="19443"/>
                    </a:moveTo>
                    <a:lnTo>
                      <a:pt x="4001" y="20109"/>
                    </a:lnTo>
                    <a:lnTo>
                      <a:pt x="16950" y="21827"/>
                    </a:lnTo>
                    <a:cubicBezTo>
                      <a:pt x="20566" y="22545"/>
                      <a:pt x="24028" y="23879"/>
                      <a:pt x="27182" y="25827"/>
                    </a:cubicBezTo>
                    <a:lnTo>
                      <a:pt x="27823" y="26212"/>
                    </a:lnTo>
                    <a:lnTo>
                      <a:pt x="28156" y="25622"/>
                    </a:lnTo>
                    <a:lnTo>
                      <a:pt x="27541" y="25238"/>
                    </a:lnTo>
                    <a:cubicBezTo>
                      <a:pt x="24310" y="23263"/>
                      <a:pt x="20771" y="21879"/>
                      <a:pt x="17079" y="21161"/>
                    </a:cubicBezTo>
                    <a:lnTo>
                      <a:pt x="4078" y="19443"/>
                    </a:lnTo>
                    <a:close/>
                    <a:moveTo>
                      <a:pt x="3180" y="21853"/>
                    </a:moveTo>
                    <a:lnTo>
                      <a:pt x="3103" y="22520"/>
                    </a:lnTo>
                    <a:lnTo>
                      <a:pt x="16053" y="24238"/>
                    </a:lnTo>
                    <a:cubicBezTo>
                      <a:pt x="19874" y="24981"/>
                      <a:pt x="24438" y="27058"/>
                      <a:pt x="26284" y="28212"/>
                    </a:cubicBezTo>
                    <a:lnTo>
                      <a:pt x="26925" y="28623"/>
                    </a:lnTo>
                    <a:lnTo>
                      <a:pt x="27284" y="28033"/>
                    </a:lnTo>
                    <a:lnTo>
                      <a:pt x="26643" y="27648"/>
                    </a:lnTo>
                    <a:cubicBezTo>
                      <a:pt x="24720" y="26443"/>
                      <a:pt x="20079" y="24340"/>
                      <a:pt x="16181" y="23571"/>
                    </a:cubicBezTo>
                    <a:lnTo>
                      <a:pt x="3180" y="21853"/>
                    </a:lnTo>
                    <a:close/>
                    <a:moveTo>
                      <a:pt x="2309" y="24263"/>
                    </a:moveTo>
                    <a:lnTo>
                      <a:pt x="2232" y="24930"/>
                    </a:lnTo>
                    <a:lnTo>
                      <a:pt x="15181" y="26648"/>
                    </a:lnTo>
                    <a:cubicBezTo>
                      <a:pt x="18925" y="27392"/>
                      <a:pt x="24515" y="30084"/>
                      <a:pt x="25412" y="30623"/>
                    </a:cubicBezTo>
                    <a:lnTo>
                      <a:pt x="26053" y="31007"/>
                    </a:lnTo>
                    <a:lnTo>
                      <a:pt x="26387" y="30443"/>
                    </a:lnTo>
                    <a:lnTo>
                      <a:pt x="25771" y="30058"/>
                    </a:lnTo>
                    <a:cubicBezTo>
                      <a:pt x="24823" y="29469"/>
                      <a:pt x="19181" y="26751"/>
                      <a:pt x="15309" y="25981"/>
                    </a:cubicBezTo>
                    <a:lnTo>
                      <a:pt x="2309" y="24263"/>
                    </a:lnTo>
                    <a:close/>
                    <a:moveTo>
                      <a:pt x="1257" y="28007"/>
                    </a:moveTo>
                    <a:lnTo>
                      <a:pt x="1180" y="28674"/>
                    </a:lnTo>
                    <a:lnTo>
                      <a:pt x="14130" y="30392"/>
                    </a:lnTo>
                    <a:cubicBezTo>
                      <a:pt x="17745" y="31110"/>
                      <a:pt x="21207" y="32443"/>
                      <a:pt x="24361" y="34392"/>
                    </a:cubicBezTo>
                    <a:lnTo>
                      <a:pt x="24976" y="34777"/>
                    </a:lnTo>
                    <a:lnTo>
                      <a:pt x="25335" y="34187"/>
                    </a:lnTo>
                    <a:lnTo>
                      <a:pt x="24720" y="33802"/>
                    </a:lnTo>
                    <a:cubicBezTo>
                      <a:pt x="21489" y="31828"/>
                      <a:pt x="17950" y="30443"/>
                      <a:pt x="14258" y="29725"/>
                    </a:cubicBezTo>
                    <a:lnTo>
                      <a:pt x="1257" y="28007"/>
                    </a:lnTo>
                    <a:close/>
                    <a:moveTo>
                      <a:pt x="667" y="30520"/>
                    </a:moveTo>
                    <a:lnTo>
                      <a:pt x="591" y="31212"/>
                    </a:lnTo>
                    <a:lnTo>
                      <a:pt x="13566" y="32905"/>
                    </a:lnTo>
                    <a:cubicBezTo>
                      <a:pt x="17155" y="33623"/>
                      <a:pt x="20617" y="34982"/>
                      <a:pt x="23771" y="36905"/>
                    </a:cubicBezTo>
                    <a:lnTo>
                      <a:pt x="24412" y="37290"/>
                    </a:lnTo>
                    <a:lnTo>
                      <a:pt x="24746" y="36726"/>
                    </a:lnTo>
                    <a:lnTo>
                      <a:pt x="24130" y="36315"/>
                    </a:lnTo>
                    <a:cubicBezTo>
                      <a:pt x="20899" y="34341"/>
                      <a:pt x="17361" y="32956"/>
                      <a:pt x="13668" y="32238"/>
                    </a:cubicBezTo>
                    <a:lnTo>
                      <a:pt x="667" y="30520"/>
                    </a:lnTo>
                    <a:close/>
                    <a:moveTo>
                      <a:pt x="103" y="33059"/>
                    </a:moveTo>
                    <a:lnTo>
                      <a:pt x="1" y="33725"/>
                    </a:lnTo>
                    <a:lnTo>
                      <a:pt x="12950" y="35443"/>
                    </a:lnTo>
                    <a:cubicBezTo>
                      <a:pt x="16566" y="36136"/>
                      <a:pt x="20027" y="37495"/>
                      <a:pt x="23181" y="39418"/>
                    </a:cubicBezTo>
                    <a:lnTo>
                      <a:pt x="23797" y="39828"/>
                    </a:lnTo>
                    <a:lnTo>
                      <a:pt x="24156" y="39238"/>
                    </a:lnTo>
                    <a:lnTo>
                      <a:pt x="23515" y="38854"/>
                    </a:lnTo>
                    <a:cubicBezTo>
                      <a:pt x="20310" y="36879"/>
                      <a:pt x="16745" y="35495"/>
                      <a:pt x="13053" y="34777"/>
                    </a:cubicBezTo>
                    <a:lnTo>
                      <a:pt x="103" y="33059"/>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227" name="Google Shape;227;p7"/>
          <p:cNvGrpSpPr/>
          <p:nvPr/>
        </p:nvGrpSpPr>
        <p:grpSpPr>
          <a:xfrm rot="4282019">
            <a:off x="-396046" y="-465989"/>
            <a:ext cx="2436812" cy="2564967"/>
            <a:chOff x="1526600" y="450800"/>
            <a:chExt cx="4540675" cy="4779475"/>
          </a:xfrm>
        </p:grpSpPr>
        <p:sp>
          <p:nvSpPr>
            <p:cNvPr id="228" name="Google Shape;228;p7"/>
            <p:cNvSpPr/>
            <p:nvPr/>
          </p:nvSpPr>
          <p:spPr>
            <a:xfrm>
              <a:off x="1610100" y="473575"/>
              <a:ext cx="4457175" cy="4689450"/>
            </a:xfrm>
            <a:custGeom>
              <a:avLst/>
              <a:gdLst/>
              <a:ahLst/>
              <a:cxnLst/>
              <a:rect l="l" t="t" r="r" b="b"/>
              <a:pathLst>
                <a:path w="178287" h="187578" extrusionOk="0">
                  <a:moveTo>
                    <a:pt x="95602" y="1"/>
                  </a:moveTo>
                  <a:cubicBezTo>
                    <a:pt x="95141" y="1"/>
                    <a:pt x="94676" y="129"/>
                    <a:pt x="94258" y="394"/>
                  </a:cubicBezTo>
                  <a:lnTo>
                    <a:pt x="0" y="63859"/>
                  </a:lnTo>
                  <a:lnTo>
                    <a:pt x="79645" y="185257"/>
                  </a:lnTo>
                  <a:cubicBezTo>
                    <a:pt x="80631" y="186769"/>
                    <a:pt x="82280" y="187578"/>
                    <a:pt x="83965" y="187578"/>
                  </a:cubicBezTo>
                  <a:cubicBezTo>
                    <a:pt x="84955" y="187578"/>
                    <a:pt x="85959" y="187298"/>
                    <a:pt x="86847" y="186719"/>
                  </a:cubicBezTo>
                  <a:lnTo>
                    <a:pt x="176826" y="126176"/>
                  </a:lnTo>
                  <a:cubicBezTo>
                    <a:pt x="177974" y="125393"/>
                    <a:pt x="178287" y="123880"/>
                    <a:pt x="177504" y="122732"/>
                  </a:cubicBezTo>
                  <a:lnTo>
                    <a:pt x="97703" y="1125"/>
                  </a:lnTo>
                  <a:cubicBezTo>
                    <a:pt x="97205" y="394"/>
                    <a:pt x="96410" y="1"/>
                    <a:pt x="9560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9" name="Google Shape;229;p7"/>
            <p:cNvSpPr/>
            <p:nvPr/>
          </p:nvSpPr>
          <p:spPr>
            <a:xfrm>
              <a:off x="1616625" y="450800"/>
              <a:ext cx="4391950" cy="4645025"/>
            </a:xfrm>
            <a:custGeom>
              <a:avLst/>
              <a:gdLst/>
              <a:ahLst/>
              <a:cxnLst/>
              <a:rect l="l" t="t" r="r" b="b"/>
              <a:pathLst>
                <a:path w="175678" h="185801" extrusionOk="0">
                  <a:moveTo>
                    <a:pt x="93162" y="0"/>
                  </a:moveTo>
                  <a:lnTo>
                    <a:pt x="0" y="61587"/>
                  </a:lnTo>
                  <a:lnTo>
                    <a:pt x="80323" y="184028"/>
                  </a:lnTo>
                  <a:cubicBezTo>
                    <a:pt x="81085" y="185187"/>
                    <a:pt x="82329" y="185800"/>
                    <a:pt x="83604" y="185800"/>
                  </a:cubicBezTo>
                  <a:cubicBezTo>
                    <a:pt x="84339" y="185800"/>
                    <a:pt x="85083" y="185597"/>
                    <a:pt x="85751" y="185177"/>
                  </a:cubicBezTo>
                  <a:lnTo>
                    <a:pt x="175677" y="125782"/>
                  </a:lnTo>
                  <a:lnTo>
                    <a:pt x="93162" y="0"/>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0" name="Google Shape;230;p7"/>
            <p:cNvSpPr/>
            <p:nvPr/>
          </p:nvSpPr>
          <p:spPr>
            <a:xfrm>
              <a:off x="3931325" y="462525"/>
              <a:ext cx="2064200" cy="3145900"/>
            </a:xfrm>
            <a:custGeom>
              <a:avLst/>
              <a:gdLst/>
              <a:ahLst/>
              <a:cxnLst/>
              <a:rect l="l" t="t" r="r" b="b"/>
              <a:pathLst>
                <a:path w="82568" h="125836" fill="none" extrusionOk="0">
                  <a:moveTo>
                    <a:pt x="0" y="1"/>
                  </a:moveTo>
                  <a:lnTo>
                    <a:pt x="82567" y="125835"/>
                  </a:lnTo>
                </a:path>
              </a:pathLst>
            </a:custGeom>
            <a:noFill/>
            <a:ln w="11750" cap="flat" cmpd="sng">
              <a:solidFill>
                <a:schemeClr val="dk1"/>
              </a:solidFill>
              <a:prstDash val="solid"/>
              <a:miter lim="5219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1" name="Google Shape;231;p7"/>
            <p:cNvSpPr/>
            <p:nvPr/>
          </p:nvSpPr>
          <p:spPr>
            <a:xfrm>
              <a:off x="3898700" y="482100"/>
              <a:ext cx="2065500" cy="3145900"/>
            </a:xfrm>
            <a:custGeom>
              <a:avLst/>
              <a:gdLst/>
              <a:ahLst/>
              <a:cxnLst/>
              <a:rect l="l" t="t" r="r" b="b"/>
              <a:pathLst>
                <a:path w="82620" h="125836" fill="none" extrusionOk="0">
                  <a:moveTo>
                    <a:pt x="1" y="1"/>
                  </a:moveTo>
                  <a:lnTo>
                    <a:pt x="82620" y="125835"/>
                  </a:lnTo>
                </a:path>
              </a:pathLst>
            </a:custGeom>
            <a:noFill/>
            <a:ln w="11750" cap="flat" cmpd="sng">
              <a:solidFill>
                <a:schemeClr val="dk1"/>
              </a:solidFill>
              <a:prstDash val="solid"/>
              <a:miter lim="5219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2" name="Google Shape;232;p7"/>
            <p:cNvSpPr/>
            <p:nvPr/>
          </p:nvSpPr>
          <p:spPr>
            <a:xfrm>
              <a:off x="3742125" y="4138150"/>
              <a:ext cx="842925" cy="1092125"/>
            </a:xfrm>
            <a:custGeom>
              <a:avLst/>
              <a:gdLst/>
              <a:ahLst/>
              <a:cxnLst/>
              <a:rect l="l" t="t" r="r" b="b"/>
              <a:pathLst>
                <a:path w="33717" h="43685" extrusionOk="0">
                  <a:moveTo>
                    <a:pt x="9604" y="0"/>
                  </a:moveTo>
                  <a:lnTo>
                    <a:pt x="1" y="6159"/>
                  </a:lnTo>
                  <a:lnTo>
                    <a:pt x="24113" y="43685"/>
                  </a:lnTo>
                  <a:lnTo>
                    <a:pt x="25679" y="35595"/>
                  </a:lnTo>
                  <a:lnTo>
                    <a:pt x="33716" y="37526"/>
                  </a:lnTo>
                  <a:lnTo>
                    <a:pt x="9604"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3" name="Google Shape;233;p7"/>
            <p:cNvSpPr/>
            <p:nvPr/>
          </p:nvSpPr>
          <p:spPr>
            <a:xfrm>
              <a:off x="1526600" y="464775"/>
              <a:ext cx="4343675" cy="4627200"/>
            </a:xfrm>
            <a:custGeom>
              <a:avLst/>
              <a:gdLst/>
              <a:ahLst/>
              <a:cxnLst/>
              <a:rect l="l" t="t" r="r" b="b"/>
              <a:pathLst>
                <a:path w="173747" h="185088" extrusionOk="0">
                  <a:moveTo>
                    <a:pt x="91115" y="1"/>
                  </a:moveTo>
                  <a:cubicBezTo>
                    <a:pt x="90634" y="1"/>
                    <a:pt x="90147" y="140"/>
                    <a:pt x="89718" y="433"/>
                  </a:cubicBezTo>
                  <a:lnTo>
                    <a:pt x="0" y="59357"/>
                  </a:lnTo>
                  <a:lnTo>
                    <a:pt x="82515" y="185087"/>
                  </a:lnTo>
                  <a:lnTo>
                    <a:pt x="172285" y="126163"/>
                  </a:lnTo>
                  <a:cubicBezTo>
                    <a:pt x="173433" y="125380"/>
                    <a:pt x="173746" y="123866"/>
                    <a:pt x="172963" y="122718"/>
                  </a:cubicBezTo>
                  <a:lnTo>
                    <a:pt x="93162" y="1111"/>
                  </a:lnTo>
                  <a:cubicBezTo>
                    <a:pt x="92705" y="392"/>
                    <a:pt x="91920" y="1"/>
                    <a:pt x="91115"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4" name="Google Shape;234;p7"/>
            <p:cNvSpPr/>
            <p:nvPr/>
          </p:nvSpPr>
          <p:spPr>
            <a:xfrm>
              <a:off x="1636200" y="1843000"/>
              <a:ext cx="2130750" cy="3199400"/>
            </a:xfrm>
            <a:custGeom>
              <a:avLst/>
              <a:gdLst/>
              <a:ahLst/>
              <a:cxnLst/>
              <a:rect l="l" t="t" r="r" b="b"/>
              <a:pathLst>
                <a:path w="85230" h="127976" extrusionOk="0">
                  <a:moveTo>
                    <a:pt x="2506" y="1"/>
                  </a:moveTo>
                  <a:lnTo>
                    <a:pt x="0" y="1619"/>
                  </a:lnTo>
                  <a:lnTo>
                    <a:pt x="82724" y="127975"/>
                  </a:lnTo>
                  <a:lnTo>
                    <a:pt x="85229" y="126357"/>
                  </a:lnTo>
                  <a:lnTo>
                    <a:pt x="2506"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5" name="Google Shape;235;p7"/>
            <p:cNvSpPr/>
            <p:nvPr/>
          </p:nvSpPr>
          <p:spPr>
            <a:xfrm>
              <a:off x="2647400" y="1567700"/>
              <a:ext cx="2116400" cy="2399550"/>
            </a:xfrm>
            <a:custGeom>
              <a:avLst/>
              <a:gdLst/>
              <a:ahLst/>
              <a:cxnLst/>
              <a:rect l="l" t="t" r="r" b="b"/>
              <a:pathLst>
                <a:path w="84656" h="95982" fill="none" extrusionOk="0">
                  <a:moveTo>
                    <a:pt x="82777" y="71347"/>
                  </a:moveTo>
                  <a:cubicBezTo>
                    <a:pt x="82777" y="69937"/>
                    <a:pt x="83507" y="68633"/>
                    <a:pt x="84656" y="67850"/>
                  </a:cubicBezTo>
                  <a:lnTo>
                    <a:pt x="40919" y="1201"/>
                  </a:lnTo>
                  <a:cubicBezTo>
                    <a:pt x="38988" y="2453"/>
                    <a:pt x="36431" y="1932"/>
                    <a:pt x="35178" y="0"/>
                  </a:cubicBezTo>
                  <a:lnTo>
                    <a:pt x="1149" y="22286"/>
                  </a:lnTo>
                  <a:cubicBezTo>
                    <a:pt x="2454" y="24217"/>
                    <a:pt x="1932" y="26827"/>
                    <a:pt x="1" y="28080"/>
                  </a:cubicBezTo>
                  <a:lnTo>
                    <a:pt x="43737" y="94729"/>
                  </a:lnTo>
                  <a:cubicBezTo>
                    <a:pt x="45668" y="93476"/>
                    <a:pt x="48226" y="94050"/>
                    <a:pt x="49478" y="95981"/>
                  </a:cubicBezTo>
                  <a:lnTo>
                    <a:pt x="83455" y="73643"/>
                  </a:lnTo>
                  <a:cubicBezTo>
                    <a:pt x="82985" y="72965"/>
                    <a:pt x="82777" y="72182"/>
                    <a:pt x="82777" y="71347"/>
                  </a:cubicBezTo>
                  <a:close/>
                </a:path>
              </a:pathLst>
            </a:custGeom>
            <a:solidFill>
              <a:schemeClr val="lt1"/>
            </a:solidFill>
            <a:ln w="14350" cap="flat" cmpd="sng">
              <a:solidFill>
                <a:schemeClr val="lt1"/>
              </a:solidFill>
              <a:prstDash val="solid"/>
              <a:miter lim="5219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36" name="Google Shape;236;p7"/>
          <p:cNvGrpSpPr/>
          <p:nvPr/>
        </p:nvGrpSpPr>
        <p:grpSpPr>
          <a:xfrm rot="-9427094">
            <a:off x="10113901" y="-177273"/>
            <a:ext cx="2802632" cy="2235164"/>
            <a:chOff x="-874852" y="3661982"/>
            <a:chExt cx="2044303" cy="1580085"/>
          </a:xfrm>
        </p:grpSpPr>
        <p:grpSp>
          <p:nvGrpSpPr>
            <p:cNvPr id="237" name="Google Shape;237;p7"/>
            <p:cNvGrpSpPr/>
            <p:nvPr/>
          </p:nvGrpSpPr>
          <p:grpSpPr>
            <a:xfrm rot="5249857" flipH="1">
              <a:off x="48808" y="4095917"/>
              <a:ext cx="537972" cy="1681428"/>
              <a:chOff x="-1858600" y="2385325"/>
              <a:chExt cx="523125" cy="1635025"/>
            </a:xfrm>
          </p:grpSpPr>
          <p:sp>
            <p:nvSpPr>
              <p:cNvPr id="238" name="Google Shape;238;p7"/>
              <p:cNvSpPr/>
              <p:nvPr/>
            </p:nvSpPr>
            <p:spPr>
              <a:xfrm>
                <a:off x="-1804750" y="2385325"/>
                <a:ext cx="469275" cy="1635025"/>
              </a:xfrm>
              <a:custGeom>
                <a:avLst/>
                <a:gdLst/>
                <a:ahLst/>
                <a:cxnLst/>
                <a:rect l="l" t="t" r="r" b="b"/>
                <a:pathLst>
                  <a:path w="18771" h="65401" extrusionOk="0">
                    <a:moveTo>
                      <a:pt x="12062" y="1"/>
                    </a:moveTo>
                    <a:cubicBezTo>
                      <a:pt x="9693" y="1"/>
                      <a:pt x="7259" y="1264"/>
                      <a:pt x="5667" y="3115"/>
                    </a:cubicBezTo>
                    <a:cubicBezTo>
                      <a:pt x="3462" y="5679"/>
                      <a:pt x="2513" y="9064"/>
                      <a:pt x="1872" y="12397"/>
                    </a:cubicBezTo>
                    <a:lnTo>
                      <a:pt x="1872" y="12372"/>
                    </a:lnTo>
                    <a:cubicBezTo>
                      <a:pt x="129" y="21270"/>
                      <a:pt x="0" y="30373"/>
                      <a:pt x="975" y="39373"/>
                    </a:cubicBezTo>
                    <a:cubicBezTo>
                      <a:pt x="1308" y="42476"/>
                      <a:pt x="1308" y="44861"/>
                      <a:pt x="1462" y="47989"/>
                    </a:cubicBezTo>
                    <a:cubicBezTo>
                      <a:pt x="1795" y="54796"/>
                      <a:pt x="6238" y="62496"/>
                      <a:pt x="6079" y="65382"/>
                    </a:cubicBezTo>
                    <a:lnTo>
                      <a:pt x="6079" y="65382"/>
                    </a:lnTo>
                    <a:cubicBezTo>
                      <a:pt x="6979" y="50077"/>
                      <a:pt x="11644" y="31239"/>
                      <a:pt x="16694" y="16756"/>
                    </a:cubicBezTo>
                    <a:cubicBezTo>
                      <a:pt x="17694" y="13936"/>
                      <a:pt x="18771" y="11064"/>
                      <a:pt x="18745" y="8089"/>
                    </a:cubicBezTo>
                    <a:cubicBezTo>
                      <a:pt x="18745" y="5089"/>
                      <a:pt x="17412" y="1909"/>
                      <a:pt x="14719" y="602"/>
                    </a:cubicBezTo>
                    <a:cubicBezTo>
                      <a:pt x="13878" y="188"/>
                      <a:pt x="12974" y="1"/>
                      <a:pt x="12062" y="1"/>
                    </a:cubicBezTo>
                    <a:close/>
                    <a:moveTo>
                      <a:pt x="6079" y="65382"/>
                    </a:moveTo>
                    <a:lnTo>
                      <a:pt x="6079" y="65382"/>
                    </a:lnTo>
                    <a:cubicBezTo>
                      <a:pt x="6078" y="65388"/>
                      <a:pt x="6078" y="65394"/>
                      <a:pt x="6078" y="65400"/>
                    </a:cubicBezTo>
                    <a:cubicBezTo>
                      <a:pt x="6078" y="65394"/>
                      <a:pt x="6078" y="65388"/>
                      <a:pt x="6079" y="65382"/>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9" name="Google Shape;239;p7"/>
              <p:cNvSpPr/>
              <p:nvPr/>
            </p:nvSpPr>
            <p:spPr>
              <a:xfrm>
                <a:off x="-1858600" y="2385425"/>
                <a:ext cx="469275" cy="1634925"/>
              </a:xfrm>
              <a:custGeom>
                <a:avLst/>
                <a:gdLst/>
                <a:ahLst/>
                <a:cxnLst/>
                <a:rect l="l" t="t" r="r" b="b"/>
                <a:pathLst>
                  <a:path w="18771" h="65397" extrusionOk="0">
                    <a:moveTo>
                      <a:pt x="12088" y="1"/>
                    </a:moveTo>
                    <a:cubicBezTo>
                      <a:pt x="9704" y="1"/>
                      <a:pt x="7263" y="1274"/>
                      <a:pt x="5667" y="3111"/>
                    </a:cubicBezTo>
                    <a:cubicBezTo>
                      <a:pt x="3462" y="5649"/>
                      <a:pt x="2513" y="9060"/>
                      <a:pt x="1872" y="12393"/>
                    </a:cubicBezTo>
                    <a:lnTo>
                      <a:pt x="1872" y="12368"/>
                    </a:lnTo>
                    <a:cubicBezTo>
                      <a:pt x="129" y="21266"/>
                      <a:pt x="0" y="30369"/>
                      <a:pt x="975" y="39369"/>
                    </a:cubicBezTo>
                    <a:cubicBezTo>
                      <a:pt x="1308" y="42472"/>
                      <a:pt x="1308" y="44857"/>
                      <a:pt x="1462" y="47985"/>
                    </a:cubicBezTo>
                    <a:cubicBezTo>
                      <a:pt x="1795" y="54792"/>
                      <a:pt x="6239" y="62492"/>
                      <a:pt x="6079" y="65378"/>
                    </a:cubicBezTo>
                    <a:lnTo>
                      <a:pt x="6079" y="65378"/>
                    </a:lnTo>
                    <a:cubicBezTo>
                      <a:pt x="6979" y="50073"/>
                      <a:pt x="11670" y="31235"/>
                      <a:pt x="16694" y="16752"/>
                    </a:cubicBezTo>
                    <a:cubicBezTo>
                      <a:pt x="17694" y="13932"/>
                      <a:pt x="18771" y="11060"/>
                      <a:pt x="18771" y="8085"/>
                    </a:cubicBezTo>
                    <a:cubicBezTo>
                      <a:pt x="18745" y="5085"/>
                      <a:pt x="17412" y="1905"/>
                      <a:pt x="14745" y="598"/>
                    </a:cubicBezTo>
                    <a:cubicBezTo>
                      <a:pt x="13901" y="187"/>
                      <a:pt x="12999" y="1"/>
                      <a:pt x="12088" y="1"/>
                    </a:cubicBezTo>
                    <a:close/>
                    <a:moveTo>
                      <a:pt x="6079" y="65378"/>
                    </a:moveTo>
                    <a:cubicBezTo>
                      <a:pt x="6078" y="65384"/>
                      <a:pt x="6078" y="65390"/>
                      <a:pt x="6078" y="65396"/>
                    </a:cubicBezTo>
                    <a:cubicBezTo>
                      <a:pt x="6078" y="65390"/>
                      <a:pt x="6078" y="65384"/>
                      <a:pt x="6079" y="65378"/>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0" name="Google Shape;240;p7"/>
              <p:cNvSpPr/>
              <p:nvPr/>
            </p:nvSpPr>
            <p:spPr>
              <a:xfrm>
                <a:off x="-1766300" y="2414375"/>
                <a:ext cx="329125" cy="283550"/>
              </a:xfrm>
              <a:custGeom>
                <a:avLst/>
                <a:gdLst/>
                <a:ahLst/>
                <a:cxnLst/>
                <a:rect l="l" t="t" r="r" b="b"/>
                <a:pathLst>
                  <a:path w="13165" h="11342" extrusionOk="0">
                    <a:moveTo>
                      <a:pt x="7214" y="1"/>
                    </a:moveTo>
                    <a:cubicBezTo>
                      <a:pt x="7203" y="1"/>
                      <a:pt x="7192" y="2"/>
                      <a:pt x="7181" y="4"/>
                    </a:cubicBezTo>
                    <a:cubicBezTo>
                      <a:pt x="7053" y="55"/>
                      <a:pt x="6976" y="260"/>
                      <a:pt x="7104" y="337"/>
                    </a:cubicBezTo>
                    <a:cubicBezTo>
                      <a:pt x="7130" y="363"/>
                      <a:pt x="7155" y="363"/>
                      <a:pt x="7181" y="363"/>
                    </a:cubicBezTo>
                    <a:cubicBezTo>
                      <a:pt x="7258" y="363"/>
                      <a:pt x="7335" y="337"/>
                      <a:pt x="7386" y="260"/>
                    </a:cubicBezTo>
                    <a:cubicBezTo>
                      <a:pt x="7433" y="120"/>
                      <a:pt x="7330" y="1"/>
                      <a:pt x="7214" y="1"/>
                    </a:cubicBezTo>
                    <a:close/>
                    <a:moveTo>
                      <a:pt x="10096" y="914"/>
                    </a:moveTo>
                    <a:cubicBezTo>
                      <a:pt x="10065" y="914"/>
                      <a:pt x="10033" y="918"/>
                      <a:pt x="10001" y="927"/>
                    </a:cubicBezTo>
                    <a:cubicBezTo>
                      <a:pt x="9719" y="1004"/>
                      <a:pt x="9591" y="1440"/>
                      <a:pt x="9848" y="1619"/>
                    </a:cubicBezTo>
                    <a:cubicBezTo>
                      <a:pt x="9899" y="1619"/>
                      <a:pt x="9950" y="1645"/>
                      <a:pt x="10001" y="1645"/>
                    </a:cubicBezTo>
                    <a:cubicBezTo>
                      <a:pt x="10024" y="1648"/>
                      <a:pt x="10046" y="1650"/>
                      <a:pt x="10069" y="1650"/>
                    </a:cubicBezTo>
                    <a:cubicBezTo>
                      <a:pt x="10224" y="1650"/>
                      <a:pt x="10370" y="1571"/>
                      <a:pt x="10437" y="1414"/>
                    </a:cubicBezTo>
                    <a:cubicBezTo>
                      <a:pt x="10528" y="1164"/>
                      <a:pt x="10337" y="914"/>
                      <a:pt x="10096" y="914"/>
                    </a:cubicBezTo>
                    <a:close/>
                    <a:moveTo>
                      <a:pt x="4839" y="1534"/>
                    </a:moveTo>
                    <a:cubicBezTo>
                      <a:pt x="4695" y="1534"/>
                      <a:pt x="4554" y="1605"/>
                      <a:pt x="4540" y="1748"/>
                    </a:cubicBezTo>
                    <a:cubicBezTo>
                      <a:pt x="4540" y="1799"/>
                      <a:pt x="4540" y="1824"/>
                      <a:pt x="4540" y="1876"/>
                    </a:cubicBezTo>
                    <a:cubicBezTo>
                      <a:pt x="4591" y="2030"/>
                      <a:pt x="4719" y="2158"/>
                      <a:pt x="4873" y="2183"/>
                    </a:cubicBezTo>
                    <a:cubicBezTo>
                      <a:pt x="5129" y="2183"/>
                      <a:pt x="5309" y="1876"/>
                      <a:pt x="5129" y="1671"/>
                    </a:cubicBezTo>
                    <a:cubicBezTo>
                      <a:pt x="5072" y="1579"/>
                      <a:pt x="4955" y="1534"/>
                      <a:pt x="4839" y="1534"/>
                    </a:cubicBezTo>
                    <a:close/>
                    <a:moveTo>
                      <a:pt x="7873" y="1434"/>
                    </a:moveTo>
                    <a:cubicBezTo>
                      <a:pt x="7815" y="1434"/>
                      <a:pt x="7755" y="1444"/>
                      <a:pt x="7694" y="1465"/>
                    </a:cubicBezTo>
                    <a:cubicBezTo>
                      <a:pt x="7309" y="1542"/>
                      <a:pt x="7104" y="2183"/>
                      <a:pt x="7488" y="2414"/>
                    </a:cubicBezTo>
                    <a:lnTo>
                      <a:pt x="7514" y="2414"/>
                    </a:lnTo>
                    <a:cubicBezTo>
                      <a:pt x="7565" y="2440"/>
                      <a:pt x="7642" y="2466"/>
                      <a:pt x="7694" y="2491"/>
                    </a:cubicBezTo>
                    <a:cubicBezTo>
                      <a:pt x="7715" y="2493"/>
                      <a:pt x="7737" y="2494"/>
                      <a:pt x="7759" y="2494"/>
                    </a:cubicBezTo>
                    <a:cubicBezTo>
                      <a:pt x="7992" y="2494"/>
                      <a:pt x="8217" y="2369"/>
                      <a:pt x="8335" y="2158"/>
                    </a:cubicBezTo>
                    <a:cubicBezTo>
                      <a:pt x="8489" y="1805"/>
                      <a:pt x="8227" y="1434"/>
                      <a:pt x="7873" y="1434"/>
                    </a:cubicBezTo>
                    <a:close/>
                    <a:moveTo>
                      <a:pt x="12521" y="1809"/>
                    </a:moveTo>
                    <a:cubicBezTo>
                      <a:pt x="12477" y="1809"/>
                      <a:pt x="12432" y="1814"/>
                      <a:pt x="12386" y="1824"/>
                    </a:cubicBezTo>
                    <a:cubicBezTo>
                      <a:pt x="12002" y="1927"/>
                      <a:pt x="11796" y="2568"/>
                      <a:pt x="12181" y="2799"/>
                    </a:cubicBezTo>
                    <a:cubicBezTo>
                      <a:pt x="12232" y="2825"/>
                      <a:pt x="12309" y="2850"/>
                      <a:pt x="12386" y="2850"/>
                    </a:cubicBezTo>
                    <a:cubicBezTo>
                      <a:pt x="12424" y="2858"/>
                      <a:pt x="12461" y="2861"/>
                      <a:pt x="12498" y="2861"/>
                    </a:cubicBezTo>
                    <a:cubicBezTo>
                      <a:pt x="12709" y="2861"/>
                      <a:pt x="12896" y="2739"/>
                      <a:pt x="13027" y="2542"/>
                    </a:cubicBezTo>
                    <a:cubicBezTo>
                      <a:pt x="13165" y="2175"/>
                      <a:pt x="12892" y="1809"/>
                      <a:pt x="12521" y="1809"/>
                    </a:cubicBezTo>
                    <a:close/>
                    <a:moveTo>
                      <a:pt x="10496" y="2693"/>
                    </a:moveTo>
                    <a:cubicBezTo>
                      <a:pt x="10485" y="2693"/>
                      <a:pt x="10474" y="2694"/>
                      <a:pt x="10463" y="2696"/>
                    </a:cubicBezTo>
                    <a:cubicBezTo>
                      <a:pt x="10335" y="2722"/>
                      <a:pt x="10258" y="2953"/>
                      <a:pt x="10386" y="3030"/>
                    </a:cubicBezTo>
                    <a:cubicBezTo>
                      <a:pt x="10412" y="3055"/>
                      <a:pt x="10412" y="3055"/>
                      <a:pt x="10437" y="3055"/>
                    </a:cubicBezTo>
                    <a:cubicBezTo>
                      <a:pt x="10540" y="3055"/>
                      <a:pt x="10617" y="3030"/>
                      <a:pt x="10668" y="2953"/>
                    </a:cubicBezTo>
                    <a:cubicBezTo>
                      <a:pt x="10715" y="2812"/>
                      <a:pt x="10612" y="2693"/>
                      <a:pt x="10496" y="2693"/>
                    </a:cubicBezTo>
                    <a:close/>
                    <a:moveTo>
                      <a:pt x="3134" y="3127"/>
                    </a:moveTo>
                    <a:cubicBezTo>
                      <a:pt x="3124" y="3127"/>
                      <a:pt x="3114" y="3129"/>
                      <a:pt x="3104" y="3132"/>
                    </a:cubicBezTo>
                    <a:cubicBezTo>
                      <a:pt x="3027" y="3158"/>
                      <a:pt x="3001" y="3260"/>
                      <a:pt x="3078" y="3312"/>
                    </a:cubicBezTo>
                    <a:lnTo>
                      <a:pt x="3078" y="3337"/>
                    </a:lnTo>
                    <a:lnTo>
                      <a:pt x="3104" y="3337"/>
                    </a:lnTo>
                    <a:cubicBezTo>
                      <a:pt x="3155" y="3337"/>
                      <a:pt x="3206" y="3312"/>
                      <a:pt x="3232" y="3260"/>
                    </a:cubicBezTo>
                    <a:cubicBezTo>
                      <a:pt x="3254" y="3194"/>
                      <a:pt x="3199" y="3127"/>
                      <a:pt x="3134" y="3127"/>
                    </a:cubicBezTo>
                    <a:close/>
                    <a:moveTo>
                      <a:pt x="6219" y="3536"/>
                    </a:moveTo>
                    <a:cubicBezTo>
                      <a:pt x="6072" y="3536"/>
                      <a:pt x="5928" y="3614"/>
                      <a:pt x="5899" y="3773"/>
                    </a:cubicBezTo>
                    <a:lnTo>
                      <a:pt x="5924" y="3773"/>
                    </a:lnTo>
                    <a:cubicBezTo>
                      <a:pt x="5924" y="3799"/>
                      <a:pt x="5924" y="3850"/>
                      <a:pt x="5924" y="3902"/>
                    </a:cubicBezTo>
                    <a:cubicBezTo>
                      <a:pt x="5950" y="4055"/>
                      <a:pt x="6078" y="4158"/>
                      <a:pt x="6232" y="4184"/>
                    </a:cubicBezTo>
                    <a:cubicBezTo>
                      <a:pt x="6243" y="4185"/>
                      <a:pt x="6254" y="4185"/>
                      <a:pt x="6265" y="4185"/>
                    </a:cubicBezTo>
                    <a:cubicBezTo>
                      <a:pt x="6526" y="4185"/>
                      <a:pt x="6662" y="3892"/>
                      <a:pt x="6514" y="3671"/>
                    </a:cubicBezTo>
                    <a:cubicBezTo>
                      <a:pt x="6447" y="3582"/>
                      <a:pt x="6332" y="3536"/>
                      <a:pt x="6219" y="3536"/>
                    </a:cubicBezTo>
                    <a:close/>
                    <a:moveTo>
                      <a:pt x="3009" y="4870"/>
                    </a:moveTo>
                    <a:cubicBezTo>
                      <a:pt x="2866" y="4870"/>
                      <a:pt x="2722" y="4947"/>
                      <a:pt x="2693" y="5107"/>
                    </a:cubicBezTo>
                    <a:lnTo>
                      <a:pt x="2719" y="5107"/>
                    </a:lnTo>
                    <a:cubicBezTo>
                      <a:pt x="2693" y="5158"/>
                      <a:pt x="2693" y="5184"/>
                      <a:pt x="2719" y="5235"/>
                    </a:cubicBezTo>
                    <a:cubicBezTo>
                      <a:pt x="2745" y="5389"/>
                      <a:pt x="2873" y="5517"/>
                      <a:pt x="3027" y="5517"/>
                    </a:cubicBezTo>
                    <a:cubicBezTo>
                      <a:pt x="3038" y="5518"/>
                      <a:pt x="3049" y="5518"/>
                      <a:pt x="3059" y="5518"/>
                    </a:cubicBezTo>
                    <a:cubicBezTo>
                      <a:pt x="3320" y="5518"/>
                      <a:pt x="3456" y="5226"/>
                      <a:pt x="3283" y="5004"/>
                    </a:cubicBezTo>
                    <a:cubicBezTo>
                      <a:pt x="3228" y="4915"/>
                      <a:pt x="3119" y="4870"/>
                      <a:pt x="3009" y="4870"/>
                    </a:cubicBezTo>
                    <a:close/>
                    <a:moveTo>
                      <a:pt x="6277" y="5340"/>
                    </a:moveTo>
                    <a:cubicBezTo>
                      <a:pt x="6229" y="5340"/>
                      <a:pt x="6179" y="5348"/>
                      <a:pt x="6129" y="5363"/>
                    </a:cubicBezTo>
                    <a:cubicBezTo>
                      <a:pt x="5745" y="5466"/>
                      <a:pt x="5540" y="6107"/>
                      <a:pt x="5924" y="6312"/>
                    </a:cubicBezTo>
                    <a:cubicBezTo>
                      <a:pt x="5976" y="6363"/>
                      <a:pt x="6053" y="6363"/>
                      <a:pt x="6129" y="6389"/>
                    </a:cubicBezTo>
                    <a:cubicBezTo>
                      <a:pt x="6151" y="6391"/>
                      <a:pt x="6173" y="6392"/>
                      <a:pt x="6194" y="6392"/>
                    </a:cubicBezTo>
                    <a:cubicBezTo>
                      <a:pt x="6424" y="6392"/>
                      <a:pt x="6630" y="6267"/>
                      <a:pt x="6771" y="6055"/>
                    </a:cubicBezTo>
                    <a:cubicBezTo>
                      <a:pt x="6906" y="5718"/>
                      <a:pt x="6625" y="5340"/>
                      <a:pt x="6277" y="5340"/>
                    </a:cubicBezTo>
                    <a:close/>
                    <a:moveTo>
                      <a:pt x="1163" y="6898"/>
                    </a:moveTo>
                    <a:cubicBezTo>
                      <a:pt x="1152" y="6898"/>
                      <a:pt x="1140" y="6899"/>
                      <a:pt x="1129" y="6902"/>
                    </a:cubicBezTo>
                    <a:cubicBezTo>
                      <a:pt x="1001" y="6927"/>
                      <a:pt x="924" y="7158"/>
                      <a:pt x="1052" y="7235"/>
                    </a:cubicBezTo>
                    <a:cubicBezTo>
                      <a:pt x="1078" y="7235"/>
                      <a:pt x="1104" y="7261"/>
                      <a:pt x="1129" y="7261"/>
                    </a:cubicBezTo>
                    <a:cubicBezTo>
                      <a:pt x="1206" y="7261"/>
                      <a:pt x="1283" y="7235"/>
                      <a:pt x="1334" y="7132"/>
                    </a:cubicBezTo>
                    <a:cubicBezTo>
                      <a:pt x="1381" y="7015"/>
                      <a:pt x="1278" y="6898"/>
                      <a:pt x="1163" y="6898"/>
                    </a:cubicBezTo>
                    <a:close/>
                    <a:moveTo>
                      <a:pt x="5001" y="7850"/>
                    </a:moveTo>
                    <a:cubicBezTo>
                      <a:pt x="4924" y="7876"/>
                      <a:pt x="4899" y="8004"/>
                      <a:pt x="4950" y="8056"/>
                    </a:cubicBezTo>
                    <a:lnTo>
                      <a:pt x="5001" y="8056"/>
                    </a:lnTo>
                    <a:cubicBezTo>
                      <a:pt x="5052" y="8056"/>
                      <a:pt x="5104" y="8030"/>
                      <a:pt x="5129" y="8004"/>
                    </a:cubicBezTo>
                    <a:cubicBezTo>
                      <a:pt x="5155" y="7927"/>
                      <a:pt x="5078" y="7850"/>
                      <a:pt x="5001" y="7850"/>
                    </a:cubicBezTo>
                    <a:close/>
                    <a:moveTo>
                      <a:pt x="2940" y="7598"/>
                    </a:moveTo>
                    <a:cubicBezTo>
                      <a:pt x="2902" y="7598"/>
                      <a:pt x="2862" y="7605"/>
                      <a:pt x="2822" y="7620"/>
                    </a:cubicBezTo>
                    <a:cubicBezTo>
                      <a:pt x="2565" y="7697"/>
                      <a:pt x="2437" y="8107"/>
                      <a:pt x="2693" y="8235"/>
                    </a:cubicBezTo>
                    <a:cubicBezTo>
                      <a:pt x="2719" y="8261"/>
                      <a:pt x="2770" y="8286"/>
                      <a:pt x="2822" y="8286"/>
                    </a:cubicBezTo>
                    <a:cubicBezTo>
                      <a:pt x="2838" y="8289"/>
                      <a:pt x="2854" y="8290"/>
                      <a:pt x="2870" y="8290"/>
                    </a:cubicBezTo>
                    <a:cubicBezTo>
                      <a:pt x="3007" y="8290"/>
                      <a:pt x="3137" y="8196"/>
                      <a:pt x="3206" y="8081"/>
                    </a:cubicBezTo>
                    <a:cubicBezTo>
                      <a:pt x="3338" y="7840"/>
                      <a:pt x="3169" y="7598"/>
                      <a:pt x="2940" y="7598"/>
                    </a:cubicBezTo>
                    <a:close/>
                    <a:moveTo>
                      <a:pt x="6698" y="7919"/>
                    </a:moveTo>
                    <a:cubicBezTo>
                      <a:pt x="6554" y="7919"/>
                      <a:pt x="6414" y="7990"/>
                      <a:pt x="6386" y="8133"/>
                    </a:cubicBezTo>
                    <a:lnTo>
                      <a:pt x="6412" y="8133"/>
                    </a:lnTo>
                    <a:cubicBezTo>
                      <a:pt x="6412" y="8184"/>
                      <a:pt x="6412" y="8235"/>
                      <a:pt x="6412" y="8261"/>
                    </a:cubicBezTo>
                    <a:cubicBezTo>
                      <a:pt x="6437" y="8415"/>
                      <a:pt x="6565" y="8543"/>
                      <a:pt x="6745" y="8568"/>
                    </a:cubicBezTo>
                    <a:cubicBezTo>
                      <a:pt x="7001" y="8568"/>
                      <a:pt x="7181" y="8261"/>
                      <a:pt x="7001" y="8056"/>
                    </a:cubicBezTo>
                    <a:cubicBezTo>
                      <a:pt x="6933" y="7964"/>
                      <a:pt x="6814" y="7919"/>
                      <a:pt x="6698" y="7919"/>
                    </a:cubicBezTo>
                    <a:close/>
                    <a:moveTo>
                      <a:pt x="4317" y="9878"/>
                    </a:moveTo>
                    <a:cubicBezTo>
                      <a:pt x="4265" y="9878"/>
                      <a:pt x="4210" y="9886"/>
                      <a:pt x="4155" y="9902"/>
                    </a:cubicBezTo>
                    <a:cubicBezTo>
                      <a:pt x="3770" y="9979"/>
                      <a:pt x="3565" y="10645"/>
                      <a:pt x="3950" y="10851"/>
                    </a:cubicBezTo>
                    <a:cubicBezTo>
                      <a:pt x="4001" y="10876"/>
                      <a:pt x="4078" y="10902"/>
                      <a:pt x="4129" y="10928"/>
                    </a:cubicBezTo>
                    <a:cubicBezTo>
                      <a:pt x="4153" y="10930"/>
                      <a:pt x="4177" y="10931"/>
                      <a:pt x="4200" y="10931"/>
                    </a:cubicBezTo>
                    <a:cubicBezTo>
                      <a:pt x="4454" y="10931"/>
                      <a:pt x="4677" y="10805"/>
                      <a:pt x="4770" y="10594"/>
                    </a:cubicBezTo>
                    <a:cubicBezTo>
                      <a:pt x="4927" y="10236"/>
                      <a:pt x="4673" y="9878"/>
                      <a:pt x="4317" y="9878"/>
                    </a:cubicBezTo>
                    <a:close/>
                    <a:moveTo>
                      <a:pt x="746" y="10289"/>
                    </a:moveTo>
                    <a:cubicBezTo>
                      <a:pt x="696" y="10289"/>
                      <a:pt x="644" y="10297"/>
                      <a:pt x="591" y="10312"/>
                    </a:cubicBezTo>
                    <a:cubicBezTo>
                      <a:pt x="206" y="10415"/>
                      <a:pt x="1" y="11056"/>
                      <a:pt x="386" y="11287"/>
                    </a:cubicBezTo>
                    <a:lnTo>
                      <a:pt x="386" y="11261"/>
                    </a:lnTo>
                    <a:cubicBezTo>
                      <a:pt x="437" y="11312"/>
                      <a:pt x="514" y="11338"/>
                      <a:pt x="565" y="11338"/>
                    </a:cubicBezTo>
                    <a:cubicBezTo>
                      <a:pt x="589" y="11340"/>
                      <a:pt x="613" y="11341"/>
                      <a:pt x="636" y="11341"/>
                    </a:cubicBezTo>
                    <a:cubicBezTo>
                      <a:pt x="889" y="11341"/>
                      <a:pt x="1112" y="11216"/>
                      <a:pt x="1206" y="11004"/>
                    </a:cubicBezTo>
                    <a:cubicBezTo>
                      <a:pt x="1364" y="10667"/>
                      <a:pt x="1106" y="10289"/>
                      <a:pt x="746" y="10289"/>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1" name="Google Shape;241;p7"/>
              <p:cNvSpPr/>
              <p:nvPr/>
            </p:nvSpPr>
            <p:spPr>
              <a:xfrm>
                <a:off x="-1809250" y="2563500"/>
                <a:ext cx="247275" cy="1438900"/>
              </a:xfrm>
              <a:custGeom>
                <a:avLst/>
                <a:gdLst/>
                <a:ahLst/>
                <a:cxnLst/>
                <a:rect l="l" t="t" r="r" b="b"/>
                <a:pathLst>
                  <a:path w="9891" h="57556" extrusionOk="0">
                    <a:moveTo>
                      <a:pt x="9445" y="0"/>
                    </a:moveTo>
                    <a:cubicBezTo>
                      <a:pt x="9304" y="0"/>
                      <a:pt x="9164" y="81"/>
                      <a:pt x="9104" y="270"/>
                    </a:cubicBezTo>
                    <a:cubicBezTo>
                      <a:pt x="4617" y="13912"/>
                      <a:pt x="1" y="34913"/>
                      <a:pt x="3386" y="57247"/>
                    </a:cubicBezTo>
                    <a:cubicBezTo>
                      <a:pt x="3411" y="57427"/>
                      <a:pt x="3565" y="57555"/>
                      <a:pt x="3745" y="57555"/>
                    </a:cubicBezTo>
                    <a:lnTo>
                      <a:pt x="3822" y="57555"/>
                    </a:lnTo>
                    <a:cubicBezTo>
                      <a:pt x="4027" y="57530"/>
                      <a:pt x="4155" y="57324"/>
                      <a:pt x="4129" y="57119"/>
                    </a:cubicBezTo>
                    <a:cubicBezTo>
                      <a:pt x="796" y="34939"/>
                      <a:pt x="5360" y="14091"/>
                      <a:pt x="9796" y="501"/>
                    </a:cubicBezTo>
                    <a:cubicBezTo>
                      <a:pt x="9890" y="202"/>
                      <a:pt x="9667" y="0"/>
                      <a:pt x="9445"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42" name="Google Shape;242;p7"/>
            <p:cNvGrpSpPr/>
            <p:nvPr/>
          </p:nvGrpSpPr>
          <p:grpSpPr>
            <a:xfrm rot="5249857" flipH="1">
              <a:off x="-340747" y="3668895"/>
              <a:ext cx="1062060" cy="1858361"/>
              <a:chOff x="-1779100" y="2408800"/>
              <a:chExt cx="1032750" cy="1807075"/>
            </a:xfrm>
          </p:grpSpPr>
          <p:sp>
            <p:nvSpPr>
              <p:cNvPr id="243" name="Google Shape;243;p7"/>
              <p:cNvSpPr/>
              <p:nvPr/>
            </p:nvSpPr>
            <p:spPr>
              <a:xfrm>
                <a:off x="-1779100" y="2498825"/>
                <a:ext cx="1032750" cy="1717050"/>
              </a:xfrm>
              <a:custGeom>
                <a:avLst/>
                <a:gdLst/>
                <a:ahLst/>
                <a:cxnLst/>
                <a:rect l="l" t="t" r="r" b="b"/>
                <a:pathLst>
                  <a:path w="41310" h="68682" extrusionOk="0">
                    <a:moveTo>
                      <a:pt x="32843" y="0"/>
                    </a:moveTo>
                    <a:cubicBezTo>
                      <a:pt x="31194" y="0"/>
                      <a:pt x="29516" y="392"/>
                      <a:pt x="28053" y="1113"/>
                    </a:cubicBezTo>
                    <a:cubicBezTo>
                      <a:pt x="24489" y="2883"/>
                      <a:pt x="21924" y="6139"/>
                      <a:pt x="19719" y="9421"/>
                    </a:cubicBezTo>
                    <a:lnTo>
                      <a:pt x="19719" y="9396"/>
                    </a:lnTo>
                    <a:cubicBezTo>
                      <a:pt x="13744" y="18242"/>
                      <a:pt x="9436" y="27987"/>
                      <a:pt x="6385" y="38167"/>
                    </a:cubicBezTo>
                    <a:cubicBezTo>
                      <a:pt x="5308" y="41705"/>
                      <a:pt x="4231" y="44270"/>
                      <a:pt x="2949" y="47731"/>
                    </a:cubicBezTo>
                    <a:cubicBezTo>
                      <a:pt x="205" y="55244"/>
                      <a:pt x="1487" y="65630"/>
                      <a:pt x="0" y="68681"/>
                    </a:cubicBezTo>
                    <a:cubicBezTo>
                      <a:pt x="7975" y="52526"/>
                      <a:pt x="21642" y="34269"/>
                      <a:pt x="33745" y="20935"/>
                    </a:cubicBezTo>
                    <a:cubicBezTo>
                      <a:pt x="36105" y="18319"/>
                      <a:pt x="38566" y="15704"/>
                      <a:pt x="39951" y="12473"/>
                    </a:cubicBezTo>
                    <a:cubicBezTo>
                      <a:pt x="41310" y="9242"/>
                      <a:pt x="41310" y="5190"/>
                      <a:pt x="39002" y="2549"/>
                    </a:cubicBezTo>
                    <a:cubicBezTo>
                      <a:pt x="37468" y="790"/>
                      <a:pt x="35184" y="0"/>
                      <a:pt x="3284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4" name="Google Shape;244;p7"/>
              <p:cNvSpPr/>
              <p:nvPr/>
            </p:nvSpPr>
            <p:spPr>
              <a:xfrm>
                <a:off x="-1776550" y="2408800"/>
                <a:ext cx="973150" cy="1753225"/>
              </a:xfrm>
              <a:custGeom>
                <a:avLst/>
                <a:gdLst/>
                <a:ahLst/>
                <a:cxnLst/>
                <a:rect l="l" t="t" r="r" b="b"/>
                <a:pathLst>
                  <a:path w="38926" h="70129" extrusionOk="0">
                    <a:moveTo>
                      <a:pt x="30542" y="0"/>
                    </a:moveTo>
                    <a:cubicBezTo>
                      <a:pt x="28732" y="0"/>
                      <a:pt x="26881" y="482"/>
                      <a:pt x="25310" y="1355"/>
                    </a:cubicBezTo>
                    <a:cubicBezTo>
                      <a:pt x="21848" y="3253"/>
                      <a:pt x="19438" y="6637"/>
                      <a:pt x="17361" y="10022"/>
                    </a:cubicBezTo>
                    <a:cubicBezTo>
                      <a:pt x="11822" y="19100"/>
                      <a:pt x="7975" y="29049"/>
                      <a:pt x="5386" y="39357"/>
                    </a:cubicBezTo>
                    <a:cubicBezTo>
                      <a:pt x="4488" y="42947"/>
                      <a:pt x="3514" y="45537"/>
                      <a:pt x="2411" y="49076"/>
                    </a:cubicBezTo>
                    <a:cubicBezTo>
                      <a:pt x="1" y="56717"/>
                      <a:pt x="1770" y="67025"/>
                      <a:pt x="411" y="70128"/>
                    </a:cubicBezTo>
                    <a:cubicBezTo>
                      <a:pt x="7642" y="53640"/>
                      <a:pt x="20463" y="34767"/>
                      <a:pt x="31925" y="20869"/>
                    </a:cubicBezTo>
                    <a:cubicBezTo>
                      <a:pt x="34156" y="18177"/>
                      <a:pt x="36515" y="15433"/>
                      <a:pt x="37721" y="12151"/>
                    </a:cubicBezTo>
                    <a:cubicBezTo>
                      <a:pt x="38926" y="8843"/>
                      <a:pt x="38772" y="4791"/>
                      <a:pt x="36336" y="2253"/>
                    </a:cubicBezTo>
                    <a:cubicBezTo>
                      <a:pt x="34837" y="698"/>
                      <a:pt x="32720" y="0"/>
                      <a:pt x="3054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5" name="Google Shape;245;p7"/>
              <p:cNvSpPr/>
              <p:nvPr/>
            </p:nvSpPr>
            <p:spPr>
              <a:xfrm>
                <a:off x="-1311125" y="2430900"/>
                <a:ext cx="402150" cy="319125"/>
              </a:xfrm>
              <a:custGeom>
                <a:avLst/>
                <a:gdLst/>
                <a:ahLst/>
                <a:cxnLst/>
                <a:rect l="l" t="t" r="r" b="b"/>
                <a:pathLst>
                  <a:path w="16086" h="12765" extrusionOk="0">
                    <a:moveTo>
                      <a:pt x="9413" y="1"/>
                    </a:moveTo>
                    <a:cubicBezTo>
                      <a:pt x="9396" y="1"/>
                      <a:pt x="9378" y="3"/>
                      <a:pt x="9359" y="10"/>
                    </a:cubicBezTo>
                    <a:cubicBezTo>
                      <a:pt x="9206" y="35"/>
                      <a:pt x="9103" y="266"/>
                      <a:pt x="9231" y="369"/>
                    </a:cubicBezTo>
                    <a:cubicBezTo>
                      <a:pt x="9257" y="394"/>
                      <a:pt x="9283" y="394"/>
                      <a:pt x="9308" y="394"/>
                    </a:cubicBezTo>
                    <a:cubicBezTo>
                      <a:pt x="9332" y="400"/>
                      <a:pt x="9357" y="403"/>
                      <a:pt x="9380" y="403"/>
                    </a:cubicBezTo>
                    <a:cubicBezTo>
                      <a:pt x="9458" y="403"/>
                      <a:pt x="9531" y="370"/>
                      <a:pt x="9590" y="292"/>
                    </a:cubicBezTo>
                    <a:cubicBezTo>
                      <a:pt x="9635" y="156"/>
                      <a:pt x="9541" y="1"/>
                      <a:pt x="9413" y="1"/>
                    </a:cubicBezTo>
                    <a:close/>
                    <a:moveTo>
                      <a:pt x="12560" y="1256"/>
                    </a:moveTo>
                    <a:cubicBezTo>
                      <a:pt x="12528" y="1256"/>
                      <a:pt x="12496" y="1259"/>
                      <a:pt x="12462" y="1266"/>
                    </a:cubicBezTo>
                    <a:cubicBezTo>
                      <a:pt x="12154" y="1317"/>
                      <a:pt x="11949" y="1856"/>
                      <a:pt x="12257" y="2061"/>
                    </a:cubicBezTo>
                    <a:cubicBezTo>
                      <a:pt x="12283" y="2087"/>
                      <a:pt x="12360" y="2112"/>
                      <a:pt x="12411" y="2112"/>
                    </a:cubicBezTo>
                    <a:cubicBezTo>
                      <a:pt x="12447" y="2121"/>
                      <a:pt x="12482" y="2125"/>
                      <a:pt x="12518" y="2125"/>
                    </a:cubicBezTo>
                    <a:cubicBezTo>
                      <a:pt x="12685" y="2125"/>
                      <a:pt x="12844" y="2030"/>
                      <a:pt x="12949" y="1881"/>
                    </a:cubicBezTo>
                    <a:cubicBezTo>
                      <a:pt x="13089" y="1579"/>
                      <a:pt x="12870" y="1256"/>
                      <a:pt x="12560" y="1256"/>
                    </a:cubicBezTo>
                    <a:close/>
                    <a:moveTo>
                      <a:pt x="6402" y="1567"/>
                    </a:moveTo>
                    <a:cubicBezTo>
                      <a:pt x="6244" y="1567"/>
                      <a:pt x="6092" y="1644"/>
                      <a:pt x="6052" y="1805"/>
                    </a:cubicBezTo>
                    <a:cubicBezTo>
                      <a:pt x="6026" y="1856"/>
                      <a:pt x="6026" y="1907"/>
                      <a:pt x="6052" y="1958"/>
                    </a:cubicBezTo>
                    <a:cubicBezTo>
                      <a:pt x="6077" y="2138"/>
                      <a:pt x="6231" y="2292"/>
                      <a:pt x="6411" y="2317"/>
                    </a:cubicBezTo>
                    <a:cubicBezTo>
                      <a:pt x="6431" y="2321"/>
                      <a:pt x="6450" y="2322"/>
                      <a:pt x="6470" y="2322"/>
                    </a:cubicBezTo>
                    <a:cubicBezTo>
                      <a:pt x="6747" y="2322"/>
                      <a:pt x="6937" y="1993"/>
                      <a:pt x="6770" y="1753"/>
                    </a:cubicBezTo>
                    <a:cubicBezTo>
                      <a:pt x="6696" y="1631"/>
                      <a:pt x="6547" y="1567"/>
                      <a:pt x="6402" y="1567"/>
                    </a:cubicBezTo>
                    <a:close/>
                    <a:moveTo>
                      <a:pt x="9895" y="1689"/>
                    </a:moveTo>
                    <a:cubicBezTo>
                      <a:pt x="9854" y="1689"/>
                      <a:pt x="9812" y="1693"/>
                      <a:pt x="9770" y="1702"/>
                    </a:cubicBezTo>
                    <a:cubicBezTo>
                      <a:pt x="9308" y="1779"/>
                      <a:pt x="9000" y="2523"/>
                      <a:pt x="9436" y="2830"/>
                    </a:cubicBezTo>
                    <a:cubicBezTo>
                      <a:pt x="9513" y="2856"/>
                      <a:pt x="9590" y="2907"/>
                      <a:pt x="9667" y="2907"/>
                    </a:cubicBezTo>
                    <a:cubicBezTo>
                      <a:pt x="9721" y="2921"/>
                      <a:pt x="9775" y="2927"/>
                      <a:pt x="9828" y="2927"/>
                    </a:cubicBezTo>
                    <a:cubicBezTo>
                      <a:pt x="10078" y="2927"/>
                      <a:pt x="10310" y="2785"/>
                      <a:pt x="10436" y="2574"/>
                    </a:cubicBezTo>
                    <a:cubicBezTo>
                      <a:pt x="10647" y="2153"/>
                      <a:pt x="10324" y="1689"/>
                      <a:pt x="9895" y="1689"/>
                    </a:cubicBezTo>
                    <a:close/>
                    <a:moveTo>
                      <a:pt x="4359" y="3369"/>
                    </a:moveTo>
                    <a:cubicBezTo>
                      <a:pt x="4257" y="3369"/>
                      <a:pt x="4205" y="3523"/>
                      <a:pt x="4282" y="3599"/>
                    </a:cubicBezTo>
                    <a:lnTo>
                      <a:pt x="4334" y="3599"/>
                    </a:lnTo>
                    <a:cubicBezTo>
                      <a:pt x="4347" y="3606"/>
                      <a:pt x="4363" y="3610"/>
                      <a:pt x="4379" y="3610"/>
                    </a:cubicBezTo>
                    <a:cubicBezTo>
                      <a:pt x="4422" y="3610"/>
                      <a:pt x="4469" y="3586"/>
                      <a:pt x="4487" y="3548"/>
                    </a:cubicBezTo>
                    <a:cubicBezTo>
                      <a:pt x="4513" y="3446"/>
                      <a:pt x="4436" y="3369"/>
                      <a:pt x="4359" y="3369"/>
                    </a:cubicBezTo>
                    <a:close/>
                    <a:moveTo>
                      <a:pt x="15337" y="2484"/>
                    </a:moveTo>
                    <a:cubicBezTo>
                      <a:pt x="15295" y="2484"/>
                      <a:pt x="15251" y="2488"/>
                      <a:pt x="15206" y="2497"/>
                    </a:cubicBezTo>
                    <a:cubicBezTo>
                      <a:pt x="14744" y="2574"/>
                      <a:pt x="14462" y="3317"/>
                      <a:pt x="14898" y="3599"/>
                    </a:cubicBezTo>
                    <a:cubicBezTo>
                      <a:pt x="14950" y="3651"/>
                      <a:pt x="15026" y="3676"/>
                      <a:pt x="15129" y="3702"/>
                    </a:cubicBezTo>
                    <a:cubicBezTo>
                      <a:pt x="15170" y="3710"/>
                      <a:pt x="15212" y="3713"/>
                      <a:pt x="15254" y="3713"/>
                    </a:cubicBezTo>
                    <a:cubicBezTo>
                      <a:pt x="15498" y="3713"/>
                      <a:pt x="15745" y="3588"/>
                      <a:pt x="15898" y="3369"/>
                    </a:cubicBezTo>
                    <a:cubicBezTo>
                      <a:pt x="16085" y="2948"/>
                      <a:pt x="15782" y="2484"/>
                      <a:pt x="15337" y="2484"/>
                    </a:cubicBezTo>
                    <a:close/>
                    <a:moveTo>
                      <a:pt x="13055" y="3385"/>
                    </a:moveTo>
                    <a:cubicBezTo>
                      <a:pt x="13037" y="3385"/>
                      <a:pt x="13019" y="3388"/>
                      <a:pt x="13001" y="3394"/>
                    </a:cubicBezTo>
                    <a:cubicBezTo>
                      <a:pt x="12847" y="3420"/>
                      <a:pt x="12744" y="3676"/>
                      <a:pt x="12898" y="3779"/>
                    </a:cubicBezTo>
                    <a:cubicBezTo>
                      <a:pt x="12898" y="3779"/>
                      <a:pt x="12924" y="3779"/>
                      <a:pt x="12975" y="3805"/>
                    </a:cubicBezTo>
                    <a:cubicBezTo>
                      <a:pt x="12993" y="3809"/>
                      <a:pt x="13010" y="3811"/>
                      <a:pt x="13028" y="3811"/>
                    </a:cubicBezTo>
                    <a:cubicBezTo>
                      <a:pt x="13111" y="3811"/>
                      <a:pt x="13189" y="3761"/>
                      <a:pt x="13231" y="3676"/>
                    </a:cubicBezTo>
                    <a:cubicBezTo>
                      <a:pt x="13299" y="3541"/>
                      <a:pt x="13188" y="3385"/>
                      <a:pt x="13055" y="3385"/>
                    </a:cubicBezTo>
                    <a:close/>
                    <a:moveTo>
                      <a:pt x="7890" y="4029"/>
                    </a:moveTo>
                    <a:cubicBezTo>
                      <a:pt x="7731" y="4029"/>
                      <a:pt x="7579" y="4105"/>
                      <a:pt x="7539" y="4266"/>
                    </a:cubicBezTo>
                    <a:cubicBezTo>
                      <a:pt x="7513" y="4317"/>
                      <a:pt x="7513" y="4369"/>
                      <a:pt x="7539" y="4420"/>
                    </a:cubicBezTo>
                    <a:cubicBezTo>
                      <a:pt x="7565" y="4625"/>
                      <a:pt x="7718" y="4779"/>
                      <a:pt x="7898" y="4805"/>
                    </a:cubicBezTo>
                    <a:cubicBezTo>
                      <a:pt x="7908" y="4806"/>
                      <a:pt x="7919" y="4806"/>
                      <a:pt x="7929" y="4806"/>
                    </a:cubicBezTo>
                    <a:cubicBezTo>
                      <a:pt x="8221" y="4806"/>
                      <a:pt x="8430" y="4463"/>
                      <a:pt x="8257" y="4215"/>
                    </a:cubicBezTo>
                    <a:cubicBezTo>
                      <a:pt x="8183" y="4093"/>
                      <a:pt x="8034" y="4029"/>
                      <a:pt x="7890" y="4029"/>
                    </a:cubicBezTo>
                    <a:close/>
                    <a:moveTo>
                      <a:pt x="4081" y="5358"/>
                    </a:moveTo>
                    <a:cubicBezTo>
                      <a:pt x="3918" y="5358"/>
                      <a:pt x="3759" y="5435"/>
                      <a:pt x="3718" y="5600"/>
                    </a:cubicBezTo>
                    <a:cubicBezTo>
                      <a:pt x="3693" y="5651"/>
                      <a:pt x="3693" y="5702"/>
                      <a:pt x="3718" y="5753"/>
                    </a:cubicBezTo>
                    <a:cubicBezTo>
                      <a:pt x="3744" y="5933"/>
                      <a:pt x="3898" y="6087"/>
                      <a:pt x="4077" y="6112"/>
                    </a:cubicBezTo>
                    <a:cubicBezTo>
                      <a:pt x="4088" y="6113"/>
                      <a:pt x="4099" y="6114"/>
                      <a:pt x="4110" y="6114"/>
                    </a:cubicBezTo>
                    <a:cubicBezTo>
                      <a:pt x="4401" y="6114"/>
                      <a:pt x="4609" y="5794"/>
                      <a:pt x="4436" y="5523"/>
                    </a:cubicBezTo>
                    <a:cubicBezTo>
                      <a:pt x="4365" y="5416"/>
                      <a:pt x="4222" y="5358"/>
                      <a:pt x="4081" y="5358"/>
                    </a:cubicBezTo>
                    <a:close/>
                    <a:moveTo>
                      <a:pt x="7747" y="6125"/>
                    </a:moveTo>
                    <a:cubicBezTo>
                      <a:pt x="7705" y="6125"/>
                      <a:pt x="7661" y="6129"/>
                      <a:pt x="7616" y="6138"/>
                    </a:cubicBezTo>
                    <a:cubicBezTo>
                      <a:pt x="7154" y="6215"/>
                      <a:pt x="6872" y="6959"/>
                      <a:pt x="7308" y="7266"/>
                    </a:cubicBezTo>
                    <a:cubicBezTo>
                      <a:pt x="7359" y="7292"/>
                      <a:pt x="7436" y="7343"/>
                      <a:pt x="7539" y="7343"/>
                    </a:cubicBezTo>
                    <a:cubicBezTo>
                      <a:pt x="7588" y="7357"/>
                      <a:pt x="7639" y="7363"/>
                      <a:pt x="7691" y="7363"/>
                    </a:cubicBezTo>
                    <a:cubicBezTo>
                      <a:pt x="7932" y="7363"/>
                      <a:pt x="8181" y="7221"/>
                      <a:pt x="8308" y="7010"/>
                    </a:cubicBezTo>
                    <a:cubicBezTo>
                      <a:pt x="8495" y="6589"/>
                      <a:pt x="8191" y="6125"/>
                      <a:pt x="7747" y="6125"/>
                    </a:cubicBezTo>
                    <a:close/>
                    <a:moveTo>
                      <a:pt x="1797" y="7616"/>
                    </a:moveTo>
                    <a:cubicBezTo>
                      <a:pt x="1780" y="7616"/>
                      <a:pt x="1762" y="7619"/>
                      <a:pt x="1744" y="7625"/>
                    </a:cubicBezTo>
                    <a:cubicBezTo>
                      <a:pt x="1590" y="7651"/>
                      <a:pt x="1487" y="7882"/>
                      <a:pt x="1615" y="7984"/>
                    </a:cubicBezTo>
                    <a:lnTo>
                      <a:pt x="1615" y="8010"/>
                    </a:lnTo>
                    <a:cubicBezTo>
                      <a:pt x="1641" y="8010"/>
                      <a:pt x="1667" y="8010"/>
                      <a:pt x="1692" y="8036"/>
                    </a:cubicBezTo>
                    <a:cubicBezTo>
                      <a:pt x="1795" y="8036"/>
                      <a:pt x="1898" y="8010"/>
                      <a:pt x="1974" y="7907"/>
                    </a:cubicBezTo>
                    <a:cubicBezTo>
                      <a:pt x="2020" y="7772"/>
                      <a:pt x="1926" y="7616"/>
                      <a:pt x="1797" y="7616"/>
                    </a:cubicBezTo>
                    <a:close/>
                    <a:moveTo>
                      <a:pt x="6237" y="9057"/>
                    </a:moveTo>
                    <a:cubicBezTo>
                      <a:pt x="6227" y="9057"/>
                      <a:pt x="6216" y="9059"/>
                      <a:pt x="6205" y="9061"/>
                    </a:cubicBezTo>
                    <a:cubicBezTo>
                      <a:pt x="6129" y="9087"/>
                      <a:pt x="6077" y="9215"/>
                      <a:pt x="6154" y="9292"/>
                    </a:cubicBezTo>
                    <a:lnTo>
                      <a:pt x="6205" y="9292"/>
                    </a:lnTo>
                    <a:cubicBezTo>
                      <a:pt x="6219" y="9299"/>
                      <a:pt x="6233" y="9302"/>
                      <a:pt x="6246" y="9302"/>
                    </a:cubicBezTo>
                    <a:cubicBezTo>
                      <a:pt x="6282" y="9302"/>
                      <a:pt x="6315" y="9278"/>
                      <a:pt x="6334" y="9241"/>
                    </a:cubicBezTo>
                    <a:cubicBezTo>
                      <a:pt x="6380" y="9149"/>
                      <a:pt x="6323" y="9057"/>
                      <a:pt x="6237" y="9057"/>
                    </a:cubicBezTo>
                    <a:close/>
                    <a:moveTo>
                      <a:pt x="3654" y="8563"/>
                    </a:moveTo>
                    <a:cubicBezTo>
                      <a:pt x="3625" y="8563"/>
                      <a:pt x="3595" y="8566"/>
                      <a:pt x="3564" y="8574"/>
                    </a:cubicBezTo>
                    <a:cubicBezTo>
                      <a:pt x="3282" y="8625"/>
                      <a:pt x="3077" y="9087"/>
                      <a:pt x="3359" y="9292"/>
                    </a:cubicBezTo>
                    <a:cubicBezTo>
                      <a:pt x="3410" y="9318"/>
                      <a:pt x="3462" y="9318"/>
                      <a:pt x="3513" y="9343"/>
                    </a:cubicBezTo>
                    <a:cubicBezTo>
                      <a:pt x="3535" y="9347"/>
                      <a:pt x="3558" y="9348"/>
                      <a:pt x="3581" y="9348"/>
                    </a:cubicBezTo>
                    <a:cubicBezTo>
                      <a:pt x="3742" y="9348"/>
                      <a:pt x="3910" y="9270"/>
                      <a:pt x="4000" y="9113"/>
                    </a:cubicBezTo>
                    <a:cubicBezTo>
                      <a:pt x="4116" y="8859"/>
                      <a:pt x="3919" y="8563"/>
                      <a:pt x="3654" y="8563"/>
                    </a:cubicBezTo>
                    <a:close/>
                    <a:moveTo>
                      <a:pt x="8158" y="9205"/>
                    </a:moveTo>
                    <a:cubicBezTo>
                      <a:pt x="7996" y="9205"/>
                      <a:pt x="7837" y="9281"/>
                      <a:pt x="7795" y="9446"/>
                    </a:cubicBezTo>
                    <a:cubicBezTo>
                      <a:pt x="7795" y="9497"/>
                      <a:pt x="7795" y="9549"/>
                      <a:pt x="7795" y="9600"/>
                    </a:cubicBezTo>
                    <a:cubicBezTo>
                      <a:pt x="7821" y="9779"/>
                      <a:pt x="7975" y="9933"/>
                      <a:pt x="8154" y="9959"/>
                    </a:cubicBezTo>
                    <a:cubicBezTo>
                      <a:pt x="8166" y="9960"/>
                      <a:pt x="8178" y="9960"/>
                      <a:pt x="8190" y="9960"/>
                    </a:cubicBezTo>
                    <a:cubicBezTo>
                      <a:pt x="8502" y="9960"/>
                      <a:pt x="8686" y="9641"/>
                      <a:pt x="8513" y="9369"/>
                    </a:cubicBezTo>
                    <a:cubicBezTo>
                      <a:pt x="8442" y="9262"/>
                      <a:pt x="8299" y="9205"/>
                      <a:pt x="8158" y="9205"/>
                    </a:cubicBezTo>
                    <a:close/>
                    <a:moveTo>
                      <a:pt x="5080" y="11305"/>
                    </a:moveTo>
                    <a:cubicBezTo>
                      <a:pt x="5038" y="11305"/>
                      <a:pt x="4994" y="11309"/>
                      <a:pt x="4949" y="11318"/>
                    </a:cubicBezTo>
                    <a:cubicBezTo>
                      <a:pt x="4487" y="11395"/>
                      <a:pt x="4205" y="12138"/>
                      <a:pt x="4641" y="12446"/>
                    </a:cubicBezTo>
                    <a:cubicBezTo>
                      <a:pt x="4693" y="12472"/>
                      <a:pt x="4769" y="12523"/>
                      <a:pt x="4872" y="12523"/>
                    </a:cubicBezTo>
                    <a:cubicBezTo>
                      <a:pt x="4921" y="12537"/>
                      <a:pt x="4972" y="12543"/>
                      <a:pt x="5022" y="12543"/>
                    </a:cubicBezTo>
                    <a:cubicBezTo>
                      <a:pt x="5258" y="12543"/>
                      <a:pt x="5493" y="12401"/>
                      <a:pt x="5641" y="12190"/>
                    </a:cubicBezTo>
                    <a:cubicBezTo>
                      <a:pt x="5829" y="11769"/>
                      <a:pt x="5525" y="11305"/>
                      <a:pt x="5080" y="11305"/>
                    </a:cubicBezTo>
                    <a:close/>
                    <a:moveTo>
                      <a:pt x="897" y="11529"/>
                    </a:moveTo>
                    <a:cubicBezTo>
                      <a:pt x="847" y="11529"/>
                      <a:pt x="796" y="11536"/>
                      <a:pt x="744" y="11549"/>
                    </a:cubicBezTo>
                    <a:cubicBezTo>
                      <a:pt x="282" y="11626"/>
                      <a:pt x="0" y="12369"/>
                      <a:pt x="436" y="12651"/>
                    </a:cubicBezTo>
                    <a:cubicBezTo>
                      <a:pt x="513" y="12703"/>
                      <a:pt x="590" y="12728"/>
                      <a:pt x="667" y="12754"/>
                    </a:cubicBezTo>
                    <a:cubicBezTo>
                      <a:pt x="712" y="12761"/>
                      <a:pt x="756" y="12765"/>
                      <a:pt x="801" y="12765"/>
                    </a:cubicBezTo>
                    <a:cubicBezTo>
                      <a:pt x="1061" y="12765"/>
                      <a:pt x="1305" y="12640"/>
                      <a:pt x="1436" y="12420"/>
                    </a:cubicBezTo>
                    <a:cubicBezTo>
                      <a:pt x="1643" y="12006"/>
                      <a:pt x="1333" y="11529"/>
                      <a:pt x="897" y="11529"/>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6" name="Google Shape;246;p7"/>
              <p:cNvSpPr/>
              <p:nvPr/>
            </p:nvSpPr>
            <p:spPr>
              <a:xfrm>
                <a:off x="-1775275" y="2546100"/>
                <a:ext cx="795475" cy="1591550"/>
              </a:xfrm>
              <a:custGeom>
                <a:avLst/>
                <a:gdLst/>
                <a:ahLst/>
                <a:cxnLst/>
                <a:rect l="l" t="t" r="r" b="b"/>
                <a:pathLst>
                  <a:path w="31819" h="63662" extrusionOk="0">
                    <a:moveTo>
                      <a:pt x="31286" y="1"/>
                    </a:moveTo>
                    <a:cubicBezTo>
                      <a:pt x="31186" y="1"/>
                      <a:pt x="31084" y="43"/>
                      <a:pt x="31003" y="145"/>
                    </a:cubicBezTo>
                    <a:cubicBezTo>
                      <a:pt x="15822" y="19300"/>
                      <a:pt x="4258" y="42891"/>
                      <a:pt x="52" y="63200"/>
                    </a:cubicBezTo>
                    <a:cubicBezTo>
                      <a:pt x="1" y="63405"/>
                      <a:pt x="129" y="63610"/>
                      <a:pt x="334" y="63662"/>
                    </a:cubicBezTo>
                    <a:lnTo>
                      <a:pt x="411" y="63662"/>
                    </a:lnTo>
                    <a:cubicBezTo>
                      <a:pt x="591" y="63662"/>
                      <a:pt x="745" y="63534"/>
                      <a:pt x="796" y="63354"/>
                    </a:cubicBezTo>
                    <a:cubicBezTo>
                      <a:pt x="4976" y="43148"/>
                      <a:pt x="16489" y="19685"/>
                      <a:pt x="31592" y="607"/>
                    </a:cubicBezTo>
                    <a:cubicBezTo>
                      <a:pt x="31818" y="325"/>
                      <a:pt x="31560" y="1"/>
                      <a:pt x="31286"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47" name="Google Shape;247;p7"/>
            <p:cNvGrpSpPr/>
            <p:nvPr/>
          </p:nvGrpSpPr>
          <p:grpSpPr>
            <a:xfrm rot="2700000" flipH="1">
              <a:off x="-365668" y="3606652"/>
              <a:ext cx="531184" cy="1660213"/>
              <a:chOff x="-1858600" y="2385325"/>
              <a:chExt cx="523125" cy="1635025"/>
            </a:xfrm>
          </p:grpSpPr>
          <p:sp>
            <p:nvSpPr>
              <p:cNvPr id="248" name="Google Shape;248;p7"/>
              <p:cNvSpPr/>
              <p:nvPr/>
            </p:nvSpPr>
            <p:spPr>
              <a:xfrm>
                <a:off x="-1804750" y="2385325"/>
                <a:ext cx="469275" cy="1635025"/>
              </a:xfrm>
              <a:custGeom>
                <a:avLst/>
                <a:gdLst/>
                <a:ahLst/>
                <a:cxnLst/>
                <a:rect l="l" t="t" r="r" b="b"/>
                <a:pathLst>
                  <a:path w="18771" h="65401" extrusionOk="0">
                    <a:moveTo>
                      <a:pt x="12062" y="1"/>
                    </a:moveTo>
                    <a:cubicBezTo>
                      <a:pt x="9693" y="1"/>
                      <a:pt x="7259" y="1264"/>
                      <a:pt x="5667" y="3115"/>
                    </a:cubicBezTo>
                    <a:cubicBezTo>
                      <a:pt x="3462" y="5679"/>
                      <a:pt x="2513" y="9064"/>
                      <a:pt x="1872" y="12397"/>
                    </a:cubicBezTo>
                    <a:lnTo>
                      <a:pt x="1872" y="12372"/>
                    </a:lnTo>
                    <a:cubicBezTo>
                      <a:pt x="129" y="21270"/>
                      <a:pt x="0" y="30373"/>
                      <a:pt x="975" y="39373"/>
                    </a:cubicBezTo>
                    <a:cubicBezTo>
                      <a:pt x="1308" y="42476"/>
                      <a:pt x="1308" y="44861"/>
                      <a:pt x="1462" y="47989"/>
                    </a:cubicBezTo>
                    <a:cubicBezTo>
                      <a:pt x="1795" y="54796"/>
                      <a:pt x="6238" y="62496"/>
                      <a:pt x="6079" y="65382"/>
                    </a:cubicBezTo>
                    <a:lnTo>
                      <a:pt x="6079" y="65382"/>
                    </a:lnTo>
                    <a:cubicBezTo>
                      <a:pt x="6979" y="50077"/>
                      <a:pt x="11644" y="31239"/>
                      <a:pt x="16694" y="16756"/>
                    </a:cubicBezTo>
                    <a:cubicBezTo>
                      <a:pt x="17694" y="13936"/>
                      <a:pt x="18771" y="11064"/>
                      <a:pt x="18745" y="8089"/>
                    </a:cubicBezTo>
                    <a:cubicBezTo>
                      <a:pt x="18745" y="5089"/>
                      <a:pt x="17412" y="1909"/>
                      <a:pt x="14719" y="602"/>
                    </a:cubicBezTo>
                    <a:cubicBezTo>
                      <a:pt x="13878" y="188"/>
                      <a:pt x="12974" y="1"/>
                      <a:pt x="12062" y="1"/>
                    </a:cubicBezTo>
                    <a:close/>
                    <a:moveTo>
                      <a:pt x="6079" y="65382"/>
                    </a:moveTo>
                    <a:lnTo>
                      <a:pt x="6079" y="65382"/>
                    </a:lnTo>
                    <a:cubicBezTo>
                      <a:pt x="6078" y="65388"/>
                      <a:pt x="6078" y="65394"/>
                      <a:pt x="6078" y="65400"/>
                    </a:cubicBezTo>
                    <a:cubicBezTo>
                      <a:pt x="6078" y="65394"/>
                      <a:pt x="6078" y="65388"/>
                      <a:pt x="6079" y="65382"/>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9" name="Google Shape;249;p7"/>
              <p:cNvSpPr/>
              <p:nvPr/>
            </p:nvSpPr>
            <p:spPr>
              <a:xfrm>
                <a:off x="-1858600" y="2385425"/>
                <a:ext cx="469275" cy="1634925"/>
              </a:xfrm>
              <a:custGeom>
                <a:avLst/>
                <a:gdLst/>
                <a:ahLst/>
                <a:cxnLst/>
                <a:rect l="l" t="t" r="r" b="b"/>
                <a:pathLst>
                  <a:path w="18771" h="65397" extrusionOk="0">
                    <a:moveTo>
                      <a:pt x="12088" y="1"/>
                    </a:moveTo>
                    <a:cubicBezTo>
                      <a:pt x="9704" y="1"/>
                      <a:pt x="7263" y="1274"/>
                      <a:pt x="5667" y="3111"/>
                    </a:cubicBezTo>
                    <a:cubicBezTo>
                      <a:pt x="3462" y="5649"/>
                      <a:pt x="2513" y="9060"/>
                      <a:pt x="1872" y="12393"/>
                    </a:cubicBezTo>
                    <a:lnTo>
                      <a:pt x="1872" y="12368"/>
                    </a:lnTo>
                    <a:cubicBezTo>
                      <a:pt x="129" y="21266"/>
                      <a:pt x="0" y="30369"/>
                      <a:pt x="975" y="39369"/>
                    </a:cubicBezTo>
                    <a:cubicBezTo>
                      <a:pt x="1308" y="42472"/>
                      <a:pt x="1308" y="44857"/>
                      <a:pt x="1462" y="47985"/>
                    </a:cubicBezTo>
                    <a:cubicBezTo>
                      <a:pt x="1795" y="54792"/>
                      <a:pt x="6239" y="62492"/>
                      <a:pt x="6079" y="65378"/>
                    </a:cubicBezTo>
                    <a:lnTo>
                      <a:pt x="6079" y="65378"/>
                    </a:lnTo>
                    <a:cubicBezTo>
                      <a:pt x="6979" y="50073"/>
                      <a:pt x="11670" y="31235"/>
                      <a:pt x="16694" y="16752"/>
                    </a:cubicBezTo>
                    <a:cubicBezTo>
                      <a:pt x="17694" y="13932"/>
                      <a:pt x="18771" y="11060"/>
                      <a:pt x="18771" y="8085"/>
                    </a:cubicBezTo>
                    <a:cubicBezTo>
                      <a:pt x="18745" y="5085"/>
                      <a:pt x="17412" y="1905"/>
                      <a:pt x="14745" y="598"/>
                    </a:cubicBezTo>
                    <a:cubicBezTo>
                      <a:pt x="13901" y="187"/>
                      <a:pt x="12999" y="1"/>
                      <a:pt x="12088" y="1"/>
                    </a:cubicBezTo>
                    <a:close/>
                    <a:moveTo>
                      <a:pt x="6079" y="65378"/>
                    </a:moveTo>
                    <a:cubicBezTo>
                      <a:pt x="6078" y="65384"/>
                      <a:pt x="6078" y="65390"/>
                      <a:pt x="6078" y="65396"/>
                    </a:cubicBezTo>
                    <a:cubicBezTo>
                      <a:pt x="6078" y="65390"/>
                      <a:pt x="6078" y="65384"/>
                      <a:pt x="6079" y="65378"/>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0" name="Google Shape;250;p7"/>
              <p:cNvSpPr/>
              <p:nvPr/>
            </p:nvSpPr>
            <p:spPr>
              <a:xfrm>
                <a:off x="-1766300" y="2414375"/>
                <a:ext cx="329125" cy="283550"/>
              </a:xfrm>
              <a:custGeom>
                <a:avLst/>
                <a:gdLst/>
                <a:ahLst/>
                <a:cxnLst/>
                <a:rect l="l" t="t" r="r" b="b"/>
                <a:pathLst>
                  <a:path w="13165" h="11342" extrusionOk="0">
                    <a:moveTo>
                      <a:pt x="7214" y="1"/>
                    </a:moveTo>
                    <a:cubicBezTo>
                      <a:pt x="7203" y="1"/>
                      <a:pt x="7192" y="2"/>
                      <a:pt x="7181" y="4"/>
                    </a:cubicBezTo>
                    <a:cubicBezTo>
                      <a:pt x="7053" y="55"/>
                      <a:pt x="6976" y="260"/>
                      <a:pt x="7104" y="337"/>
                    </a:cubicBezTo>
                    <a:cubicBezTo>
                      <a:pt x="7130" y="363"/>
                      <a:pt x="7155" y="363"/>
                      <a:pt x="7181" y="363"/>
                    </a:cubicBezTo>
                    <a:cubicBezTo>
                      <a:pt x="7258" y="363"/>
                      <a:pt x="7335" y="337"/>
                      <a:pt x="7386" y="260"/>
                    </a:cubicBezTo>
                    <a:cubicBezTo>
                      <a:pt x="7433" y="120"/>
                      <a:pt x="7330" y="1"/>
                      <a:pt x="7214" y="1"/>
                    </a:cubicBezTo>
                    <a:close/>
                    <a:moveTo>
                      <a:pt x="10096" y="914"/>
                    </a:moveTo>
                    <a:cubicBezTo>
                      <a:pt x="10065" y="914"/>
                      <a:pt x="10033" y="918"/>
                      <a:pt x="10001" y="927"/>
                    </a:cubicBezTo>
                    <a:cubicBezTo>
                      <a:pt x="9719" y="1004"/>
                      <a:pt x="9591" y="1440"/>
                      <a:pt x="9848" y="1619"/>
                    </a:cubicBezTo>
                    <a:cubicBezTo>
                      <a:pt x="9899" y="1619"/>
                      <a:pt x="9950" y="1645"/>
                      <a:pt x="10001" y="1645"/>
                    </a:cubicBezTo>
                    <a:cubicBezTo>
                      <a:pt x="10024" y="1648"/>
                      <a:pt x="10046" y="1650"/>
                      <a:pt x="10069" y="1650"/>
                    </a:cubicBezTo>
                    <a:cubicBezTo>
                      <a:pt x="10224" y="1650"/>
                      <a:pt x="10370" y="1571"/>
                      <a:pt x="10437" y="1414"/>
                    </a:cubicBezTo>
                    <a:cubicBezTo>
                      <a:pt x="10528" y="1164"/>
                      <a:pt x="10337" y="914"/>
                      <a:pt x="10096" y="914"/>
                    </a:cubicBezTo>
                    <a:close/>
                    <a:moveTo>
                      <a:pt x="4839" y="1534"/>
                    </a:moveTo>
                    <a:cubicBezTo>
                      <a:pt x="4695" y="1534"/>
                      <a:pt x="4554" y="1605"/>
                      <a:pt x="4540" y="1748"/>
                    </a:cubicBezTo>
                    <a:cubicBezTo>
                      <a:pt x="4540" y="1799"/>
                      <a:pt x="4540" y="1824"/>
                      <a:pt x="4540" y="1876"/>
                    </a:cubicBezTo>
                    <a:cubicBezTo>
                      <a:pt x="4591" y="2030"/>
                      <a:pt x="4719" y="2158"/>
                      <a:pt x="4873" y="2183"/>
                    </a:cubicBezTo>
                    <a:cubicBezTo>
                      <a:pt x="5129" y="2183"/>
                      <a:pt x="5309" y="1876"/>
                      <a:pt x="5129" y="1671"/>
                    </a:cubicBezTo>
                    <a:cubicBezTo>
                      <a:pt x="5072" y="1579"/>
                      <a:pt x="4955" y="1534"/>
                      <a:pt x="4839" y="1534"/>
                    </a:cubicBezTo>
                    <a:close/>
                    <a:moveTo>
                      <a:pt x="7873" y="1434"/>
                    </a:moveTo>
                    <a:cubicBezTo>
                      <a:pt x="7815" y="1434"/>
                      <a:pt x="7755" y="1444"/>
                      <a:pt x="7694" y="1465"/>
                    </a:cubicBezTo>
                    <a:cubicBezTo>
                      <a:pt x="7309" y="1542"/>
                      <a:pt x="7104" y="2183"/>
                      <a:pt x="7488" y="2414"/>
                    </a:cubicBezTo>
                    <a:lnTo>
                      <a:pt x="7514" y="2414"/>
                    </a:lnTo>
                    <a:cubicBezTo>
                      <a:pt x="7565" y="2440"/>
                      <a:pt x="7642" y="2466"/>
                      <a:pt x="7694" y="2491"/>
                    </a:cubicBezTo>
                    <a:cubicBezTo>
                      <a:pt x="7715" y="2493"/>
                      <a:pt x="7737" y="2494"/>
                      <a:pt x="7759" y="2494"/>
                    </a:cubicBezTo>
                    <a:cubicBezTo>
                      <a:pt x="7992" y="2494"/>
                      <a:pt x="8217" y="2369"/>
                      <a:pt x="8335" y="2158"/>
                    </a:cubicBezTo>
                    <a:cubicBezTo>
                      <a:pt x="8489" y="1805"/>
                      <a:pt x="8227" y="1434"/>
                      <a:pt x="7873" y="1434"/>
                    </a:cubicBezTo>
                    <a:close/>
                    <a:moveTo>
                      <a:pt x="12521" y="1809"/>
                    </a:moveTo>
                    <a:cubicBezTo>
                      <a:pt x="12477" y="1809"/>
                      <a:pt x="12432" y="1814"/>
                      <a:pt x="12386" y="1824"/>
                    </a:cubicBezTo>
                    <a:cubicBezTo>
                      <a:pt x="12002" y="1927"/>
                      <a:pt x="11796" y="2568"/>
                      <a:pt x="12181" y="2799"/>
                    </a:cubicBezTo>
                    <a:cubicBezTo>
                      <a:pt x="12232" y="2825"/>
                      <a:pt x="12309" y="2850"/>
                      <a:pt x="12386" y="2850"/>
                    </a:cubicBezTo>
                    <a:cubicBezTo>
                      <a:pt x="12424" y="2858"/>
                      <a:pt x="12461" y="2861"/>
                      <a:pt x="12498" y="2861"/>
                    </a:cubicBezTo>
                    <a:cubicBezTo>
                      <a:pt x="12709" y="2861"/>
                      <a:pt x="12896" y="2739"/>
                      <a:pt x="13027" y="2542"/>
                    </a:cubicBezTo>
                    <a:cubicBezTo>
                      <a:pt x="13165" y="2175"/>
                      <a:pt x="12892" y="1809"/>
                      <a:pt x="12521" y="1809"/>
                    </a:cubicBezTo>
                    <a:close/>
                    <a:moveTo>
                      <a:pt x="10496" y="2693"/>
                    </a:moveTo>
                    <a:cubicBezTo>
                      <a:pt x="10485" y="2693"/>
                      <a:pt x="10474" y="2694"/>
                      <a:pt x="10463" y="2696"/>
                    </a:cubicBezTo>
                    <a:cubicBezTo>
                      <a:pt x="10335" y="2722"/>
                      <a:pt x="10258" y="2953"/>
                      <a:pt x="10386" y="3030"/>
                    </a:cubicBezTo>
                    <a:cubicBezTo>
                      <a:pt x="10412" y="3055"/>
                      <a:pt x="10412" y="3055"/>
                      <a:pt x="10437" y="3055"/>
                    </a:cubicBezTo>
                    <a:cubicBezTo>
                      <a:pt x="10540" y="3055"/>
                      <a:pt x="10617" y="3030"/>
                      <a:pt x="10668" y="2953"/>
                    </a:cubicBezTo>
                    <a:cubicBezTo>
                      <a:pt x="10715" y="2812"/>
                      <a:pt x="10612" y="2693"/>
                      <a:pt x="10496" y="2693"/>
                    </a:cubicBezTo>
                    <a:close/>
                    <a:moveTo>
                      <a:pt x="3134" y="3127"/>
                    </a:moveTo>
                    <a:cubicBezTo>
                      <a:pt x="3124" y="3127"/>
                      <a:pt x="3114" y="3129"/>
                      <a:pt x="3104" y="3132"/>
                    </a:cubicBezTo>
                    <a:cubicBezTo>
                      <a:pt x="3027" y="3158"/>
                      <a:pt x="3001" y="3260"/>
                      <a:pt x="3078" y="3312"/>
                    </a:cubicBezTo>
                    <a:lnTo>
                      <a:pt x="3078" y="3337"/>
                    </a:lnTo>
                    <a:lnTo>
                      <a:pt x="3104" y="3337"/>
                    </a:lnTo>
                    <a:cubicBezTo>
                      <a:pt x="3155" y="3337"/>
                      <a:pt x="3206" y="3312"/>
                      <a:pt x="3232" y="3260"/>
                    </a:cubicBezTo>
                    <a:cubicBezTo>
                      <a:pt x="3254" y="3194"/>
                      <a:pt x="3199" y="3127"/>
                      <a:pt x="3134" y="3127"/>
                    </a:cubicBezTo>
                    <a:close/>
                    <a:moveTo>
                      <a:pt x="6219" y="3536"/>
                    </a:moveTo>
                    <a:cubicBezTo>
                      <a:pt x="6072" y="3536"/>
                      <a:pt x="5928" y="3614"/>
                      <a:pt x="5899" y="3773"/>
                    </a:cubicBezTo>
                    <a:lnTo>
                      <a:pt x="5924" y="3773"/>
                    </a:lnTo>
                    <a:cubicBezTo>
                      <a:pt x="5924" y="3799"/>
                      <a:pt x="5924" y="3850"/>
                      <a:pt x="5924" y="3902"/>
                    </a:cubicBezTo>
                    <a:cubicBezTo>
                      <a:pt x="5950" y="4055"/>
                      <a:pt x="6078" y="4158"/>
                      <a:pt x="6232" y="4184"/>
                    </a:cubicBezTo>
                    <a:cubicBezTo>
                      <a:pt x="6243" y="4185"/>
                      <a:pt x="6254" y="4185"/>
                      <a:pt x="6265" y="4185"/>
                    </a:cubicBezTo>
                    <a:cubicBezTo>
                      <a:pt x="6526" y="4185"/>
                      <a:pt x="6662" y="3892"/>
                      <a:pt x="6514" y="3671"/>
                    </a:cubicBezTo>
                    <a:cubicBezTo>
                      <a:pt x="6447" y="3582"/>
                      <a:pt x="6332" y="3536"/>
                      <a:pt x="6219" y="3536"/>
                    </a:cubicBezTo>
                    <a:close/>
                    <a:moveTo>
                      <a:pt x="3009" y="4870"/>
                    </a:moveTo>
                    <a:cubicBezTo>
                      <a:pt x="2866" y="4870"/>
                      <a:pt x="2722" y="4947"/>
                      <a:pt x="2693" y="5107"/>
                    </a:cubicBezTo>
                    <a:lnTo>
                      <a:pt x="2719" y="5107"/>
                    </a:lnTo>
                    <a:cubicBezTo>
                      <a:pt x="2693" y="5158"/>
                      <a:pt x="2693" y="5184"/>
                      <a:pt x="2719" y="5235"/>
                    </a:cubicBezTo>
                    <a:cubicBezTo>
                      <a:pt x="2745" y="5389"/>
                      <a:pt x="2873" y="5517"/>
                      <a:pt x="3027" y="5517"/>
                    </a:cubicBezTo>
                    <a:cubicBezTo>
                      <a:pt x="3038" y="5518"/>
                      <a:pt x="3049" y="5518"/>
                      <a:pt x="3059" y="5518"/>
                    </a:cubicBezTo>
                    <a:cubicBezTo>
                      <a:pt x="3320" y="5518"/>
                      <a:pt x="3456" y="5226"/>
                      <a:pt x="3283" y="5004"/>
                    </a:cubicBezTo>
                    <a:cubicBezTo>
                      <a:pt x="3228" y="4915"/>
                      <a:pt x="3119" y="4870"/>
                      <a:pt x="3009" y="4870"/>
                    </a:cubicBezTo>
                    <a:close/>
                    <a:moveTo>
                      <a:pt x="6277" y="5340"/>
                    </a:moveTo>
                    <a:cubicBezTo>
                      <a:pt x="6229" y="5340"/>
                      <a:pt x="6179" y="5348"/>
                      <a:pt x="6129" y="5363"/>
                    </a:cubicBezTo>
                    <a:cubicBezTo>
                      <a:pt x="5745" y="5466"/>
                      <a:pt x="5540" y="6107"/>
                      <a:pt x="5924" y="6312"/>
                    </a:cubicBezTo>
                    <a:cubicBezTo>
                      <a:pt x="5976" y="6363"/>
                      <a:pt x="6053" y="6363"/>
                      <a:pt x="6129" y="6389"/>
                    </a:cubicBezTo>
                    <a:cubicBezTo>
                      <a:pt x="6151" y="6391"/>
                      <a:pt x="6173" y="6392"/>
                      <a:pt x="6194" y="6392"/>
                    </a:cubicBezTo>
                    <a:cubicBezTo>
                      <a:pt x="6424" y="6392"/>
                      <a:pt x="6630" y="6267"/>
                      <a:pt x="6771" y="6055"/>
                    </a:cubicBezTo>
                    <a:cubicBezTo>
                      <a:pt x="6906" y="5718"/>
                      <a:pt x="6625" y="5340"/>
                      <a:pt x="6277" y="5340"/>
                    </a:cubicBezTo>
                    <a:close/>
                    <a:moveTo>
                      <a:pt x="1163" y="6898"/>
                    </a:moveTo>
                    <a:cubicBezTo>
                      <a:pt x="1152" y="6898"/>
                      <a:pt x="1140" y="6899"/>
                      <a:pt x="1129" y="6902"/>
                    </a:cubicBezTo>
                    <a:cubicBezTo>
                      <a:pt x="1001" y="6927"/>
                      <a:pt x="924" y="7158"/>
                      <a:pt x="1052" y="7235"/>
                    </a:cubicBezTo>
                    <a:cubicBezTo>
                      <a:pt x="1078" y="7235"/>
                      <a:pt x="1104" y="7261"/>
                      <a:pt x="1129" y="7261"/>
                    </a:cubicBezTo>
                    <a:cubicBezTo>
                      <a:pt x="1206" y="7261"/>
                      <a:pt x="1283" y="7235"/>
                      <a:pt x="1334" y="7132"/>
                    </a:cubicBezTo>
                    <a:cubicBezTo>
                      <a:pt x="1381" y="7015"/>
                      <a:pt x="1278" y="6898"/>
                      <a:pt x="1163" y="6898"/>
                    </a:cubicBezTo>
                    <a:close/>
                    <a:moveTo>
                      <a:pt x="5001" y="7850"/>
                    </a:moveTo>
                    <a:cubicBezTo>
                      <a:pt x="4924" y="7876"/>
                      <a:pt x="4899" y="8004"/>
                      <a:pt x="4950" y="8056"/>
                    </a:cubicBezTo>
                    <a:lnTo>
                      <a:pt x="5001" y="8056"/>
                    </a:lnTo>
                    <a:cubicBezTo>
                      <a:pt x="5052" y="8056"/>
                      <a:pt x="5104" y="8030"/>
                      <a:pt x="5129" y="8004"/>
                    </a:cubicBezTo>
                    <a:cubicBezTo>
                      <a:pt x="5155" y="7927"/>
                      <a:pt x="5078" y="7850"/>
                      <a:pt x="5001" y="7850"/>
                    </a:cubicBezTo>
                    <a:close/>
                    <a:moveTo>
                      <a:pt x="2940" y="7598"/>
                    </a:moveTo>
                    <a:cubicBezTo>
                      <a:pt x="2902" y="7598"/>
                      <a:pt x="2862" y="7605"/>
                      <a:pt x="2822" y="7620"/>
                    </a:cubicBezTo>
                    <a:cubicBezTo>
                      <a:pt x="2565" y="7697"/>
                      <a:pt x="2437" y="8107"/>
                      <a:pt x="2693" y="8235"/>
                    </a:cubicBezTo>
                    <a:cubicBezTo>
                      <a:pt x="2719" y="8261"/>
                      <a:pt x="2770" y="8286"/>
                      <a:pt x="2822" y="8286"/>
                    </a:cubicBezTo>
                    <a:cubicBezTo>
                      <a:pt x="2838" y="8289"/>
                      <a:pt x="2854" y="8290"/>
                      <a:pt x="2870" y="8290"/>
                    </a:cubicBezTo>
                    <a:cubicBezTo>
                      <a:pt x="3007" y="8290"/>
                      <a:pt x="3137" y="8196"/>
                      <a:pt x="3206" y="8081"/>
                    </a:cubicBezTo>
                    <a:cubicBezTo>
                      <a:pt x="3338" y="7840"/>
                      <a:pt x="3169" y="7598"/>
                      <a:pt x="2940" y="7598"/>
                    </a:cubicBezTo>
                    <a:close/>
                    <a:moveTo>
                      <a:pt x="6698" y="7919"/>
                    </a:moveTo>
                    <a:cubicBezTo>
                      <a:pt x="6554" y="7919"/>
                      <a:pt x="6414" y="7990"/>
                      <a:pt x="6386" y="8133"/>
                    </a:cubicBezTo>
                    <a:lnTo>
                      <a:pt x="6412" y="8133"/>
                    </a:lnTo>
                    <a:cubicBezTo>
                      <a:pt x="6412" y="8184"/>
                      <a:pt x="6412" y="8235"/>
                      <a:pt x="6412" y="8261"/>
                    </a:cubicBezTo>
                    <a:cubicBezTo>
                      <a:pt x="6437" y="8415"/>
                      <a:pt x="6565" y="8543"/>
                      <a:pt x="6745" y="8568"/>
                    </a:cubicBezTo>
                    <a:cubicBezTo>
                      <a:pt x="7001" y="8568"/>
                      <a:pt x="7181" y="8261"/>
                      <a:pt x="7001" y="8056"/>
                    </a:cubicBezTo>
                    <a:cubicBezTo>
                      <a:pt x="6933" y="7964"/>
                      <a:pt x="6814" y="7919"/>
                      <a:pt x="6698" y="7919"/>
                    </a:cubicBezTo>
                    <a:close/>
                    <a:moveTo>
                      <a:pt x="4317" y="9878"/>
                    </a:moveTo>
                    <a:cubicBezTo>
                      <a:pt x="4265" y="9878"/>
                      <a:pt x="4210" y="9886"/>
                      <a:pt x="4155" y="9902"/>
                    </a:cubicBezTo>
                    <a:cubicBezTo>
                      <a:pt x="3770" y="9979"/>
                      <a:pt x="3565" y="10645"/>
                      <a:pt x="3950" y="10851"/>
                    </a:cubicBezTo>
                    <a:cubicBezTo>
                      <a:pt x="4001" y="10876"/>
                      <a:pt x="4078" y="10902"/>
                      <a:pt x="4129" y="10928"/>
                    </a:cubicBezTo>
                    <a:cubicBezTo>
                      <a:pt x="4153" y="10930"/>
                      <a:pt x="4177" y="10931"/>
                      <a:pt x="4200" y="10931"/>
                    </a:cubicBezTo>
                    <a:cubicBezTo>
                      <a:pt x="4454" y="10931"/>
                      <a:pt x="4677" y="10805"/>
                      <a:pt x="4770" y="10594"/>
                    </a:cubicBezTo>
                    <a:cubicBezTo>
                      <a:pt x="4927" y="10236"/>
                      <a:pt x="4673" y="9878"/>
                      <a:pt x="4317" y="9878"/>
                    </a:cubicBezTo>
                    <a:close/>
                    <a:moveTo>
                      <a:pt x="746" y="10289"/>
                    </a:moveTo>
                    <a:cubicBezTo>
                      <a:pt x="696" y="10289"/>
                      <a:pt x="644" y="10297"/>
                      <a:pt x="591" y="10312"/>
                    </a:cubicBezTo>
                    <a:cubicBezTo>
                      <a:pt x="206" y="10415"/>
                      <a:pt x="1" y="11056"/>
                      <a:pt x="386" y="11287"/>
                    </a:cubicBezTo>
                    <a:lnTo>
                      <a:pt x="386" y="11261"/>
                    </a:lnTo>
                    <a:cubicBezTo>
                      <a:pt x="437" y="11312"/>
                      <a:pt x="514" y="11338"/>
                      <a:pt x="565" y="11338"/>
                    </a:cubicBezTo>
                    <a:cubicBezTo>
                      <a:pt x="589" y="11340"/>
                      <a:pt x="613" y="11341"/>
                      <a:pt x="636" y="11341"/>
                    </a:cubicBezTo>
                    <a:cubicBezTo>
                      <a:pt x="889" y="11341"/>
                      <a:pt x="1112" y="11216"/>
                      <a:pt x="1206" y="11004"/>
                    </a:cubicBezTo>
                    <a:cubicBezTo>
                      <a:pt x="1364" y="10667"/>
                      <a:pt x="1106" y="10289"/>
                      <a:pt x="746" y="10289"/>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1" name="Google Shape;251;p7"/>
              <p:cNvSpPr/>
              <p:nvPr/>
            </p:nvSpPr>
            <p:spPr>
              <a:xfrm>
                <a:off x="-1809250" y="2563500"/>
                <a:ext cx="247275" cy="1438900"/>
              </a:xfrm>
              <a:custGeom>
                <a:avLst/>
                <a:gdLst/>
                <a:ahLst/>
                <a:cxnLst/>
                <a:rect l="l" t="t" r="r" b="b"/>
                <a:pathLst>
                  <a:path w="9891" h="57556" extrusionOk="0">
                    <a:moveTo>
                      <a:pt x="9445" y="0"/>
                    </a:moveTo>
                    <a:cubicBezTo>
                      <a:pt x="9304" y="0"/>
                      <a:pt x="9164" y="81"/>
                      <a:pt x="9104" y="270"/>
                    </a:cubicBezTo>
                    <a:cubicBezTo>
                      <a:pt x="4617" y="13912"/>
                      <a:pt x="1" y="34913"/>
                      <a:pt x="3386" y="57247"/>
                    </a:cubicBezTo>
                    <a:cubicBezTo>
                      <a:pt x="3411" y="57427"/>
                      <a:pt x="3565" y="57555"/>
                      <a:pt x="3745" y="57555"/>
                    </a:cubicBezTo>
                    <a:lnTo>
                      <a:pt x="3822" y="57555"/>
                    </a:lnTo>
                    <a:cubicBezTo>
                      <a:pt x="4027" y="57530"/>
                      <a:pt x="4155" y="57324"/>
                      <a:pt x="4129" y="57119"/>
                    </a:cubicBezTo>
                    <a:cubicBezTo>
                      <a:pt x="796" y="34939"/>
                      <a:pt x="5360" y="14091"/>
                      <a:pt x="9796" y="501"/>
                    </a:cubicBezTo>
                    <a:cubicBezTo>
                      <a:pt x="9890" y="202"/>
                      <a:pt x="9667" y="0"/>
                      <a:pt x="9445"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252" name="Google Shape;252;p7"/>
          <p:cNvGrpSpPr/>
          <p:nvPr/>
        </p:nvGrpSpPr>
        <p:grpSpPr>
          <a:xfrm rot="-1800044">
            <a:off x="-826655" y="4769121"/>
            <a:ext cx="2895508" cy="3384161"/>
            <a:chOff x="-620005" y="3576935"/>
            <a:chExt cx="2171679" cy="2538176"/>
          </a:xfrm>
        </p:grpSpPr>
        <p:grpSp>
          <p:nvGrpSpPr>
            <p:cNvPr id="253" name="Google Shape;253;p7"/>
            <p:cNvGrpSpPr/>
            <p:nvPr/>
          </p:nvGrpSpPr>
          <p:grpSpPr>
            <a:xfrm>
              <a:off x="-201900" y="3576935"/>
              <a:ext cx="1753574" cy="2021128"/>
              <a:chOff x="26700" y="3424535"/>
              <a:chExt cx="1753574" cy="2021128"/>
            </a:xfrm>
          </p:grpSpPr>
          <p:sp>
            <p:nvSpPr>
              <p:cNvPr id="254" name="Google Shape;254;p7"/>
              <p:cNvSpPr/>
              <p:nvPr/>
            </p:nvSpPr>
            <p:spPr>
              <a:xfrm rot="1975425">
                <a:off x="400021" y="3635917"/>
                <a:ext cx="1005477" cy="1670681"/>
              </a:xfrm>
              <a:custGeom>
                <a:avLst/>
                <a:gdLst/>
                <a:ahLst/>
                <a:cxnLst/>
                <a:rect l="l" t="t" r="r" b="b"/>
                <a:pathLst>
                  <a:path w="39260" h="65239" extrusionOk="0">
                    <a:moveTo>
                      <a:pt x="31193" y="1"/>
                    </a:moveTo>
                    <a:cubicBezTo>
                      <a:pt x="29629" y="1"/>
                      <a:pt x="28036" y="370"/>
                      <a:pt x="26643" y="1056"/>
                    </a:cubicBezTo>
                    <a:cubicBezTo>
                      <a:pt x="23259" y="2722"/>
                      <a:pt x="20848" y="5825"/>
                      <a:pt x="18746" y="8953"/>
                    </a:cubicBezTo>
                    <a:lnTo>
                      <a:pt x="18746" y="8928"/>
                    </a:lnTo>
                    <a:cubicBezTo>
                      <a:pt x="13079" y="17313"/>
                      <a:pt x="9001" y="26595"/>
                      <a:pt x="6078" y="36263"/>
                    </a:cubicBezTo>
                    <a:cubicBezTo>
                      <a:pt x="5078" y="39622"/>
                      <a:pt x="4027" y="42058"/>
                      <a:pt x="2822" y="45340"/>
                    </a:cubicBezTo>
                    <a:cubicBezTo>
                      <a:pt x="214" y="52473"/>
                      <a:pt x="1430" y="62307"/>
                      <a:pt x="14" y="65213"/>
                    </a:cubicBezTo>
                    <a:lnTo>
                      <a:pt x="14" y="65213"/>
                    </a:lnTo>
                    <a:cubicBezTo>
                      <a:pt x="7580" y="49885"/>
                      <a:pt x="20598" y="32563"/>
                      <a:pt x="32080" y="19877"/>
                    </a:cubicBezTo>
                    <a:cubicBezTo>
                      <a:pt x="34310" y="17415"/>
                      <a:pt x="36644" y="14928"/>
                      <a:pt x="37952" y="11851"/>
                    </a:cubicBezTo>
                    <a:cubicBezTo>
                      <a:pt x="39234" y="8800"/>
                      <a:pt x="39259" y="4928"/>
                      <a:pt x="37054" y="2415"/>
                    </a:cubicBezTo>
                    <a:cubicBezTo>
                      <a:pt x="35606" y="755"/>
                      <a:pt x="33429" y="1"/>
                      <a:pt x="31193" y="1"/>
                    </a:cubicBezTo>
                    <a:close/>
                    <a:moveTo>
                      <a:pt x="14" y="65213"/>
                    </a:moveTo>
                    <a:lnTo>
                      <a:pt x="14" y="65213"/>
                    </a:lnTo>
                    <a:cubicBezTo>
                      <a:pt x="10" y="65221"/>
                      <a:pt x="5" y="65230"/>
                      <a:pt x="1" y="65239"/>
                    </a:cubicBezTo>
                    <a:cubicBezTo>
                      <a:pt x="5" y="65230"/>
                      <a:pt x="10" y="65221"/>
                      <a:pt x="14" y="65213"/>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5" name="Google Shape;255;p7"/>
              <p:cNvSpPr/>
              <p:nvPr/>
            </p:nvSpPr>
            <p:spPr>
              <a:xfrm rot="1975425">
                <a:off x="444859" y="3545002"/>
                <a:ext cx="947673" cy="1706661"/>
              </a:xfrm>
              <a:custGeom>
                <a:avLst/>
                <a:gdLst/>
                <a:ahLst/>
                <a:cxnLst/>
                <a:rect l="l" t="t" r="r" b="b"/>
                <a:pathLst>
                  <a:path w="37003" h="66644" extrusionOk="0">
                    <a:moveTo>
                      <a:pt x="29021" y="0"/>
                    </a:moveTo>
                    <a:cubicBezTo>
                      <a:pt x="27307" y="0"/>
                      <a:pt x="25551" y="457"/>
                      <a:pt x="24053" y="1281"/>
                    </a:cubicBezTo>
                    <a:cubicBezTo>
                      <a:pt x="20745" y="3128"/>
                      <a:pt x="18489" y="6333"/>
                      <a:pt x="16514" y="9538"/>
                    </a:cubicBezTo>
                    <a:lnTo>
                      <a:pt x="16514" y="9513"/>
                    </a:lnTo>
                    <a:cubicBezTo>
                      <a:pt x="11232" y="18154"/>
                      <a:pt x="7591" y="27616"/>
                      <a:pt x="5129" y="37411"/>
                    </a:cubicBezTo>
                    <a:cubicBezTo>
                      <a:pt x="4257" y="40796"/>
                      <a:pt x="3360" y="43284"/>
                      <a:pt x="2308" y="46617"/>
                    </a:cubicBezTo>
                    <a:cubicBezTo>
                      <a:pt x="1" y="53874"/>
                      <a:pt x="1693" y="63669"/>
                      <a:pt x="411" y="66644"/>
                    </a:cubicBezTo>
                    <a:lnTo>
                      <a:pt x="411" y="66644"/>
                    </a:lnTo>
                    <a:cubicBezTo>
                      <a:pt x="7257" y="50951"/>
                      <a:pt x="19437" y="33052"/>
                      <a:pt x="30335" y="19846"/>
                    </a:cubicBezTo>
                    <a:cubicBezTo>
                      <a:pt x="32464" y="17257"/>
                      <a:pt x="34695" y="14692"/>
                      <a:pt x="35849" y="11564"/>
                    </a:cubicBezTo>
                    <a:cubicBezTo>
                      <a:pt x="37002" y="8436"/>
                      <a:pt x="36823" y="4564"/>
                      <a:pt x="34515" y="2153"/>
                    </a:cubicBezTo>
                    <a:cubicBezTo>
                      <a:pt x="33098" y="666"/>
                      <a:pt x="31091" y="0"/>
                      <a:pt x="2902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6" name="Google Shape;256;p7"/>
              <p:cNvSpPr/>
              <p:nvPr/>
            </p:nvSpPr>
            <p:spPr>
              <a:xfrm rot="1975425">
                <a:off x="1237328" y="3770840"/>
                <a:ext cx="391613" cy="310479"/>
              </a:xfrm>
              <a:custGeom>
                <a:avLst/>
                <a:gdLst/>
                <a:ahLst/>
                <a:cxnLst/>
                <a:rect l="l" t="t" r="r" b="b"/>
                <a:pathLst>
                  <a:path w="15291" h="12124" extrusionOk="0">
                    <a:moveTo>
                      <a:pt x="8935" y="0"/>
                    </a:moveTo>
                    <a:cubicBezTo>
                      <a:pt x="8915" y="0"/>
                      <a:pt x="8895" y="3"/>
                      <a:pt x="8873" y="9"/>
                    </a:cubicBezTo>
                    <a:cubicBezTo>
                      <a:pt x="8745" y="35"/>
                      <a:pt x="8642" y="265"/>
                      <a:pt x="8770" y="368"/>
                    </a:cubicBezTo>
                    <a:cubicBezTo>
                      <a:pt x="8796" y="368"/>
                      <a:pt x="8822" y="368"/>
                      <a:pt x="8847" y="394"/>
                    </a:cubicBezTo>
                    <a:cubicBezTo>
                      <a:pt x="8950" y="394"/>
                      <a:pt x="9053" y="368"/>
                      <a:pt x="9104" y="265"/>
                    </a:cubicBezTo>
                    <a:cubicBezTo>
                      <a:pt x="9172" y="153"/>
                      <a:pt x="9080" y="0"/>
                      <a:pt x="8935" y="0"/>
                    </a:cubicBezTo>
                    <a:close/>
                    <a:moveTo>
                      <a:pt x="11916" y="1183"/>
                    </a:moveTo>
                    <a:cubicBezTo>
                      <a:pt x="11893" y="1183"/>
                      <a:pt x="11871" y="1185"/>
                      <a:pt x="11848" y="1189"/>
                    </a:cubicBezTo>
                    <a:cubicBezTo>
                      <a:pt x="11565" y="1240"/>
                      <a:pt x="11360" y="1753"/>
                      <a:pt x="11642" y="1932"/>
                    </a:cubicBezTo>
                    <a:cubicBezTo>
                      <a:pt x="11694" y="1958"/>
                      <a:pt x="11745" y="1983"/>
                      <a:pt x="11796" y="2009"/>
                    </a:cubicBezTo>
                    <a:cubicBezTo>
                      <a:pt x="11822" y="2012"/>
                      <a:pt x="11848" y="2014"/>
                      <a:pt x="11873" y="2014"/>
                    </a:cubicBezTo>
                    <a:cubicBezTo>
                      <a:pt x="12051" y="2014"/>
                      <a:pt x="12219" y="1935"/>
                      <a:pt x="12309" y="1778"/>
                    </a:cubicBezTo>
                    <a:cubicBezTo>
                      <a:pt x="12452" y="1492"/>
                      <a:pt x="12218" y="1183"/>
                      <a:pt x="11916" y="1183"/>
                    </a:cubicBezTo>
                    <a:close/>
                    <a:moveTo>
                      <a:pt x="6093" y="1486"/>
                    </a:moveTo>
                    <a:cubicBezTo>
                      <a:pt x="5938" y="1486"/>
                      <a:pt x="5786" y="1562"/>
                      <a:pt x="5745" y="1727"/>
                    </a:cubicBezTo>
                    <a:cubicBezTo>
                      <a:pt x="5745" y="1778"/>
                      <a:pt x="5745" y="1804"/>
                      <a:pt x="5745" y="1855"/>
                    </a:cubicBezTo>
                    <a:cubicBezTo>
                      <a:pt x="5770" y="2035"/>
                      <a:pt x="5924" y="2189"/>
                      <a:pt x="6104" y="2214"/>
                    </a:cubicBezTo>
                    <a:cubicBezTo>
                      <a:pt x="6114" y="2215"/>
                      <a:pt x="6124" y="2216"/>
                      <a:pt x="6134" y="2216"/>
                    </a:cubicBezTo>
                    <a:cubicBezTo>
                      <a:pt x="6400" y="2216"/>
                      <a:pt x="6585" y="1897"/>
                      <a:pt x="6437" y="1650"/>
                    </a:cubicBezTo>
                    <a:cubicBezTo>
                      <a:pt x="6366" y="1543"/>
                      <a:pt x="6228" y="1486"/>
                      <a:pt x="6093" y="1486"/>
                    </a:cubicBezTo>
                    <a:close/>
                    <a:moveTo>
                      <a:pt x="9380" y="1591"/>
                    </a:moveTo>
                    <a:cubicBezTo>
                      <a:pt x="9348" y="1591"/>
                      <a:pt x="9316" y="1593"/>
                      <a:pt x="9283" y="1599"/>
                    </a:cubicBezTo>
                    <a:cubicBezTo>
                      <a:pt x="8847" y="1676"/>
                      <a:pt x="8565" y="2394"/>
                      <a:pt x="8976" y="2676"/>
                    </a:cubicBezTo>
                    <a:cubicBezTo>
                      <a:pt x="9027" y="2701"/>
                      <a:pt x="9104" y="2753"/>
                      <a:pt x="9181" y="2753"/>
                    </a:cubicBezTo>
                    <a:cubicBezTo>
                      <a:pt x="9222" y="2760"/>
                      <a:pt x="9265" y="2764"/>
                      <a:pt x="9307" y="2764"/>
                    </a:cubicBezTo>
                    <a:cubicBezTo>
                      <a:pt x="9550" y="2764"/>
                      <a:pt x="9793" y="2642"/>
                      <a:pt x="9924" y="2445"/>
                    </a:cubicBezTo>
                    <a:cubicBezTo>
                      <a:pt x="10115" y="2040"/>
                      <a:pt x="9796" y="1591"/>
                      <a:pt x="9380" y="1591"/>
                    </a:cubicBezTo>
                    <a:close/>
                    <a:moveTo>
                      <a:pt x="4129" y="3189"/>
                    </a:moveTo>
                    <a:cubicBezTo>
                      <a:pt x="4052" y="3214"/>
                      <a:pt x="4001" y="3343"/>
                      <a:pt x="4078" y="3394"/>
                    </a:cubicBezTo>
                    <a:lnTo>
                      <a:pt x="4078" y="3419"/>
                    </a:lnTo>
                    <a:lnTo>
                      <a:pt x="4104" y="3419"/>
                    </a:lnTo>
                    <a:cubicBezTo>
                      <a:pt x="4155" y="3419"/>
                      <a:pt x="4232" y="3394"/>
                      <a:pt x="4257" y="3343"/>
                    </a:cubicBezTo>
                    <a:cubicBezTo>
                      <a:pt x="4283" y="3266"/>
                      <a:pt x="4206" y="3189"/>
                      <a:pt x="4129" y="3189"/>
                    </a:cubicBezTo>
                    <a:close/>
                    <a:moveTo>
                      <a:pt x="14587" y="2354"/>
                    </a:moveTo>
                    <a:cubicBezTo>
                      <a:pt x="14547" y="2354"/>
                      <a:pt x="14505" y="2359"/>
                      <a:pt x="14463" y="2368"/>
                    </a:cubicBezTo>
                    <a:cubicBezTo>
                      <a:pt x="14027" y="2445"/>
                      <a:pt x="13745" y="3137"/>
                      <a:pt x="14155" y="3419"/>
                    </a:cubicBezTo>
                    <a:lnTo>
                      <a:pt x="14130" y="3419"/>
                    </a:lnTo>
                    <a:cubicBezTo>
                      <a:pt x="14207" y="3471"/>
                      <a:pt x="14284" y="3496"/>
                      <a:pt x="14360" y="3496"/>
                    </a:cubicBezTo>
                    <a:cubicBezTo>
                      <a:pt x="14415" y="3511"/>
                      <a:pt x="14471" y="3519"/>
                      <a:pt x="14527" y="3519"/>
                    </a:cubicBezTo>
                    <a:cubicBezTo>
                      <a:pt x="14756" y="3519"/>
                      <a:pt x="14980" y="3395"/>
                      <a:pt x="15104" y="3189"/>
                    </a:cubicBezTo>
                    <a:cubicBezTo>
                      <a:pt x="15290" y="2793"/>
                      <a:pt x="14990" y="2354"/>
                      <a:pt x="14587" y="2354"/>
                    </a:cubicBezTo>
                    <a:close/>
                    <a:moveTo>
                      <a:pt x="12388" y="3205"/>
                    </a:moveTo>
                    <a:cubicBezTo>
                      <a:pt x="12371" y="3205"/>
                      <a:pt x="12353" y="3208"/>
                      <a:pt x="12335" y="3214"/>
                    </a:cubicBezTo>
                    <a:cubicBezTo>
                      <a:pt x="12181" y="3240"/>
                      <a:pt x="12078" y="3471"/>
                      <a:pt x="12232" y="3573"/>
                    </a:cubicBezTo>
                    <a:cubicBezTo>
                      <a:pt x="12258" y="3573"/>
                      <a:pt x="12283" y="3599"/>
                      <a:pt x="12309" y="3599"/>
                    </a:cubicBezTo>
                    <a:cubicBezTo>
                      <a:pt x="12323" y="3604"/>
                      <a:pt x="12337" y="3606"/>
                      <a:pt x="12352" y="3606"/>
                    </a:cubicBezTo>
                    <a:cubicBezTo>
                      <a:pt x="12421" y="3606"/>
                      <a:pt x="12498" y="3560"/>
                      <a:pt x="12540" y="3496"/>
                    </a:cubicBezTo>
                    <a:cubicBezTo>
                      <a:pt x="12608" y="3361"/>
                      <a:pt x="12516" y="3205"/>
                      <a:pt x="12388" y="3205"/>
                    </a:cubicBezTo>
                    <a:close/>
                    <a:moveTo>
                      <a:pt x="7478" y="3842"/>
                    </a:moveTo>
                    <a:cubicBezTo>
                      <a:pt x="7323" y="3842"/>
                      <a:pt x="7170" y="3912"/>
                      <a:pt x="7129" y="4061"/>
                    </a:cubicBezTo>
                    <a:lnTo>
                      <a:pt x="7155" y="4061"/>
                    </a:lnTo>
                    <a:cubicBezTo>
                      <a:pt x="7155" y="4112"/>
                      <a:pt x="7155" y="4163"/>
                      <a:pt x="7155" y="4214"/>
                    </a:cubicBezTo>
                    <a:cubicBezTo>
                      <a:pt x="7181" y="4394"/>
                      <a:pt x="7334" y="4522"/>
                      <a:pt x="7514" y="4573"/>
                    </a:cubicBezTo>
                    <a:cubicBezTo>
                      <a:pt x="7796" y="4573"/>
                      <a:pt x="7976" y="4240"/>
                      <a:pt x="7822" y="4009"/>
                    </a:cubicBezTo>
                    <a:cubicBezTo>
                      <a:pt x="7761" y="3900"/>
                      <a:pt x="7619" y="3842"/>
                      <a:pt x="7478" y="3842"/>
                    </a:cubicBezTo>
                    <a:close/>
                    <a:moveTo>
                      <a:pt x="3853" y="5099"/>
                    </a:moveTo>
                    <a:cubicBezTo>
                      <a:pt x="3701" y="5099"/>
                      <a:pt x="3554" y="5169"/>
                      <a:pt x="3514" y="5317"/>
                    </a:cubicBezTo>
                    <a:cubicBezTo>
                      <a:pt x="3514" y="5368"/>
                      <a:pt x="3514" y="5420"/>
                      <a:pt x="3514" y="5471"/>
                    </a:cubicBezTo>
                    <a:cubicBezTo>
                      <a:pt x="3539" y="5650"/>
                      <a:pt x="3693" y="5804"/>
                      <a:pt x="3873" y="5830"/>
                    </a:cubicBezTo>
                    <a:cubicBezTo>
                      <a:pt x="4155" y="5830"/>
                      <a:pt x="4360" y="5522"/>
                      <a:pt x="4206" y="5266"/>
                    </a:cubicBezTo>
                    <a:cubicBezTo>
                      <a:pt x="4133" y="5156"/>
                      <a:pt x="3991" y="5099"/>
                      <a:pt x="3853" y="5099"/>
                    </a:cubicBezTo>
                    <a:close/>
                    <a:moveTo>
                      <a:pt x="7382" y="5816"/>
                    </a:moveTo>
                    <a:cubicBezTo>
                      <a:pt x="7341" y="5816"/>
                      <a:pt x="7300" y="5820"/>
                      <a:pt x="7258" y="5830"/>
                    </a:cubicBezTo>
                    <a:cubicBezTo>
                      <a:pt x="6822" y="5907"/>
                      <a:pt x="6540" y="6625"/>
                      <a:pt x="6924" y="6907"/>
                    </a:cubicBezTo>
                    <a:lnTo>
                      <a:pt x="6950" y="6907"/>
                    </a:lnTo>
                    <a:cubicBezTo>
                      <a:pt x="7001" y="6932"/>
                      <a:pt x="7078" y="6958"/>
                      <a:pt x="7155" y="6984"/>
                    </a:cubicBezTo>
                    <a:cubicBezTo>
                      <a:pt x="7196" y="6991"/>
                      <a:pt x="7238" y="6995"/>
                      <a:pt x="7280" y="6995"/>
                    </a:cubicBezTo>
                    <a:cubicBezTo>
                      <a:pt x="7524" y="6995"/>
                      <a:pt x="7767" y="6869"/>
                      <a:pt x="7899" y="6650"/>
                    </a:cubicBezTo>
                    <a:cubicBezTo>
                      <a:pt x="8085" y="6254"/>
                      <a:pt x="7785" y="5816"/>
                      <a:pt x="7382" y="5816"/>
                    </a:cubicBezTo>
                    <a:close/>
                    <a:moveTo>
                      <a:pt x="1704" y="7231"/>
                    </a:moveTo>
                    <a:cubicBezTo>
                      <a:pt x="1684" y="7231"/>
                      <a:pt x="1663" y="7234"/>
                      <a:pt x="1642" y="7240"/>
                    </a:cubicBezTo>
                    <a:cubicBezTo>
                      <a:pt x="1514" y="7266"/>
                      <a:pt x="1411" y="7497"/>
                      <a:pt x="1539" y="7599"/>
                    </a:cubicBezTo>
                    <a:cubicBezTo>
                      <a:pt x="1565" y="7599"/>
                      <a:pt x="1591" y="7625"/>
                      <a:pt x="1616" y="7625"/>
                    </a:cubicBezTo>
                    <a:cubicBezTo>
                      <a:pt x="1634" y="7629"/>
                      <a:pt x="1653" y="7631"/>
                      <a:pt x="1670" y="7631"/>
                    </a:cubicBezTo>
                    <a:cubicBezTo>
                      <a:pt x="1754" y="7631"/>
                      <a:pt x="1830" y="7586"/>
                      <a:pt x="1873" y="7522"/>
                    </a:cubicBezTo>
                    <a:cubicBezTo>
                      <a:pt x="1940" y="7387"/>
                      <a:pt x="1849" y="7231"/>
                      <a:pt x="1704" y="7231"/>
                    </a:cubicBezTo>
                    <a:close/>
                    <a:moveTo>
                      <a:pt x="5899" y="8599"/>
                    </a:moveTo>
                    <a:cubicBezTo>
                      <a:pt x="5822" y="8599"/>
                      <a:pt x="5770" y="8753"/>
                      <a:pt x="5847" y="8804"/>
                    </a:cubicBezTo>
                    <a:cubicBezTo>
                      <a:pt x="5847" y="8804"/>
                      <a:pt x="5873" y="8804"/>
                      <a:pt x="5873" y="8830"/>
                    </a:cubicBezTo>
                    <a:cubicBezTo>
                      <a:pt x="5924" y="8830"/>
                      <a:pt x="6001" y="8804"/>
                      <a:pt x="6027" y="8753"/>
                    </a:cubicBezTo>
                    <a:cubicBezTo>
                      <a:pt x="6052" y="8676"/>
                      <a:pt x="5975" y="8599"/>
                      <a:pt x="5899" y="8599"/>
                    </a:cubicBezTo>
                    <a:close/>
                    <a:moveTo>
                      <a:pt x="3453" y="8132"/>
                    </a:moveTo>
                    <a:cubicBezTo>
                      <a:pt x="3431" y="8132"/>
                      <a:pt x="3408" y="8134"/>
                      <a:pt x="3386" y="8138"/>
                    </a:cubicBezTo>
                    <a:cubicBezTo>
                      <a:pt x="3103" y="8189"/>
                      <a:pt x="2924" y="8651"/>
                      <a:pt x="3206" y="8830"/>
                    </a:cubicBezTo>
                    <a:cubicBezTo>
                      <a:pt x="3232" y="8856"/>
                      <a:pt x="3283" y="8856"/>
                      <a:pt x="3334" y="8881"/>
                    </a:cubicBezTo>
                    <a:cubicBezTo>
                      <a:pt x="3357" y="8885"/>
                      <a:pt x="3380" y="8886"/>
                      <a:pt x="3403" y="8886"/>
                    </a:cubicBezTo>
                    <a:cubicBezTo>
                      <a:pt x="3558" y="8886"/>
                      <a:pt x="3706" y="8810"/>
                      <a:pt x="3796" y="8676"/>
                    </a:cubicBezTo>
                    <a:cubicBezTo>
                      <a:pt x="3915" y="8415"/>
                      <a:pt x="3726" y="8132"/>
                      <a:pt x="3453" y="8132"/>
                    </a:cubicBezTo>
                    <a:close/>
                    <a:moveTo>
                      <a:pt x="7730" y="8742"/>
                    </a:moveTo>
                    <a:cubicBezTo>
                      <a:pt x="7579" y="8742"/>
                      <a:pt x="7427" y="8819"/>
                      <a:pt x="7386" y="8984"/>
                    </a:cubicBezTo>
                    <a:cubicBezTo>
                      <a:pt x="7386" y="9010"/>
                      <a:pt x="7386" y="9061"/>
                      <a:pt x="7386" y="9112"/>
                    </a:cubicBezTo>
                    <a:cubicBezTo>
                      <a:pt x="7437" y="9292"/>
                      <a:pt x="7565" y="9445"/>
                      <a:pt x="7745" y="9471"/>
                    </a:cubicBezTo>
                    <a:cubicBezTo>
                      <a:pt x="8027" y="9471"/>
                      <a:pt x="8232" y="9163"/>
                      <a:pt x="8052" y="8907"/>
                    </a:cubicBezTo>
                    <a:cubicBezTo>
                      <a:pt x="7993" y="8800"/>
                      <a:pt x="7862" y="8742"/>
                      <a:pt x="7730" y="8742"/>
                    </a:cubicBezTo>
                    <a:close/>
                    <a:moveTo>
                      <a:pt x="4824" y="10739"/>
                    </a:moveTo>
                    <a:cubicBezTo>
                      <a:pt x="4782" y="10739"/>
                      <a:pt x="4738" y="10744"/>
                      <a:pt x="4693" y="10753"/>
                    </a:cubicBezTo>
                    <a:cubicBezTo>
                      <a:pt x="4257" y="10830"/>
                      <a:pt x="4001" y="11522"/>
                      <a:pt x="4411" y="11805"/>
                    </a:cubicBezTo>
                    <a:lnTo>
                      <a:pt x="4386" y="11805"/>
                    </a:lnTo>
                    <a:cubicBezTo>
                      <a:pt x="4463" y="11856"/>
                      <a:pt x="4539" y="11881"/>
                      <a:pt x="4616" y="11907"/>
                    </a:cubicBezTo>
                    <a:cubicBezTo>
                      <a:pt x="4658" y="11915"/>
                      <a:pt x="4699" y="11918"/>
                      <a:pt x="4739" y="11918"/>
                    </a:cubicBezTo>
                    <a:cubicBezTo>
                      <a:pt x="4978" y="11918"/>
                      <a:pt x="5203" y="11793"/>
                      <a:pt x="5334" y="11574"/>
                    </a:cubicBezTo>
                    <a:cubicBezTo>
                      <a:pt x="5544" y="11178"/>
                      <a:pt x="5246" y="10739"/>
                      <a:pt x="4824" y="10739"/>
                    </a:cubicBezTo>
                    <a:close/>
                    <a:moveTo>
                      <a:pt x="816" y="10950"/>
                    </a:moveTo>
                    <a:cubicBezTo>
                      <a:pt x="784" y="10950"/>
                      <a:pt x="751" y="10953"/>
                      <a:pt x="719" y="10958"/>
                    </a:cubicBezTo>
                    <a:cubicBezTo>
                      <a:pt x="283" y="11035"/>
                      <a:pt x="1" y="11753"/>
                      <a:pt x="411" y="12035"/>
                    </a:cubicBezTo>
                    <a:cubicBezTo>
                      <a:pt x="462" y="12061"/>
                      <a:pt x="539" y="12087"/>
                      <a:pt x="616" y="12112"/>
                    </a:cubicBezTo>
                    <a:cubicBezTo>
                      <a:pt x="658" y="12120"/>
                      <a:pt x="700" y="12123"/>
                      <a:pt x="742" y="12123"/>
                    </a:cubicBezTo>
                    <a:cubicBezTo>
                      <a:pt x="986" y="12123"/>
                      <a:pt x="1229" y="12001"/>
                      <a:pt x="1360" y="11805"/>
                    </a:cubicBezTo>
                    <a:cubicBezTo>
                      <a:pt x="1550" y="11400"/>
                      <a:pt x="1232" y="10950"/>
                      <a:pt x="816" y="1095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7" name="Google Shape;257;p7"/>
              <p:cNvSpPr/>
              <p:nvPr/>
            </p:nvSpPr>
            <p:spPr>
              <a:xfrm rot="1975425">
                <a:off x="429721" y="3624270"/>
                <a:ext cx="773905" cy="1548323"/>
              </a:xfrm>
              <a:custGeom>
                <a:avLst/>
                <a:gdLst/>
                <a:ahLst/>
                <a:cxnLst/>
                <a:rect l="l" t="t" r="r" b="b"/>
                <a:pathLst>
                  <a:path w="30218" h="60461" extrusionOk="0">
                    <a:moveTo>
                      <a:pt x="29718" y="1"/>
                    </a:moveTo>
                    <a:cubicBezTo>
                      <a:pt x="29628" y="1"/>
                      <a:pt x="29537" y="37"/>
                      <a:pt x="29464" y="124"/>
                    </a:cubicBezTo>
                    <a:cubicBezTo>
                      <a:pt x="15053" y="18330"/>
                      <a:pt x="4052" y="40716"/>
                      <a:pt x="52" y="60025"/>
                    </a:cubicBezTo>
                    <a:cubicBezTo>
                      <a:pt x="1" y="60230"/>
                      <a:pt x="129" y="60409"/>
                      <a:pt x="334" y="60461"/>
                    </a:cubicBezTo>
                    <a:lnTo>
                      <a:pt x="411" y="60461"/>
                    </a:lnTo>
                    <a:cubicBezTo>
                      <a:pt x="565" y="60461"/>
                      <a:pt x="719" y="60333"/>
                      <a:pt x="744" y="60179"/>
                    </a:cubicBezTo>
                    <a:cubicBezTo>
                      <a:pt x="4745" y="40947"/>
                      <a:pt x="15668" y="18689"/>
                      <a:pt x="30028" y="560"/>
                    </a:cubicBezTo>
                    <a:cubicBezTo>
                      <a:pt x="30218" y="294"/>
                      <a:pt x="29972" y="1"/>
                      <a:pt x="29718"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58" name="Google Shape;258;p7"/>
            <p:cNvGrpSpPr/>
            <p:nvPr/>
          </p:nvGrpSpPr>
          <p:grpSpPr>
            <a:xfrm rot="273599">
              <a:off x="-543114" y="4033359"/>
              <a:ext cx="1893343" cy="2009669"/>
              <a:chOff x="-542965" y="4033501"/>
              <a:chExt cx="1893409" cy="2009739"/>
            </a:xfrm>
          </p:grpSpPr>
          <p:sp>
            <p:nvSpPr>
              <p:cNvPr id="259" name="Google Shape;259;p7"/>
              <p:cNvSpPr/>
              <p:nvPr/>
            </p:nvSpPr>
            <p:spPr>
              <a:xfrm rot="1975425">
                <a:off x="-199645" y="4301146"/>
                <a:ext cx="1233361" cy="1529782"/>
              </a:xfrm>
              <a:custGeom>
                <a:avLst/>
                <a:gdLst/>
                <a:ahLst/>
                <a:cxnLst/>
                <a:rect l="l" t="t" r="r" b="b"/>
                <a:pathLst>
                  <a:path w="48158" h="59737" extrusionOk="0">
                    <a:moveTo>
                      <a:pt x="39340" y="1"/>
                    </a:moveTo>
                    <a:cubicBezTo>
                      <a:pt x="38303" y="1"/>
                      <a:pt x="37263" y="153"/>
                      <a:pt x="36285" y="451"/>
                    </a:cubicBezTo>
                    <a:cubicBezTo>
                      <a:pt x="32695" y="1579"/>
                      <a:pt x="29823" y="4272"/>
                      <a:pt x="27259" y="7016"/>
                    </a:cubicBezTo>
                    <a:cubicBezTo>
                      <a:pt x="20361" y="14401"/>
                      <a:pt x="14874" y="22940"/>
                      <a:pt x="10489" y="32043"/>
                    </a:cubicBezTo>
                    <a:cubicBezTo>
                      <a:pt x="8976" y="35197"/>
                      <a:pt x="7591" y="37427"/>
                      <a:pt x="5873" y="40505"/>
                    </a:cubicBezTo>
                    <a:cubicBezTo>
                      <a:pt x="2185" y="47138"/>
                      <a:pt x="1874" y="57072"/>
                      <a:pt x="8" y="59727"/>
                    </a:cubicBezTo>
                    <a:lnTo>
                      <a:pt x="8" y="59727"/>
                    </a:lnTo>
                    <a:cubicBezTo>
                      <a:pt x="9880" y="45729"/>
                      <a:pt x="25415" y="30630"/>
                      <a:pt x="38721" y="19888"/>
                    </a:cubicBezTo>
                    <a:cubicBezTo>
                      <a:pt x="41311" y="17811"/>
                      <a:pt x="44029" y="15708"/>
                      <a:pt x="45773" y="12888"/>
                    </a:cubicBezTo>
                    <a:cubicBezTo>
                      <a:pt x="47542" y="10041"/>
                      <a:pt x="48157" y="6246"/>
                      <a:pt x="46388" y="3426"/>
                    </a:cubicBezTo>
                    <a:cubicBezTo>
                      <a:pt x="44910" y="1106"/>
                      <a:pt x="42136" y="1"/>
                      <a:pt x="39340" y="1"/>
                    </a:cubicBezTo>
                    <a:close/>
                    <a:moveTo>
                      <a:pt x="8" y="59727"/>
                    </a:moveTo>
                    <a:lnTo>
                      <a:pt x="8" y="59727"/>
                    </a:lnTo>
                    <a:cubicBezTo>
                      <a:pt x="5" y="59730"/>
                      <a:pt x="3" y="59733"/>
                      <a:pt x="1" y="59736"/>
                    </a:cubicBezTo>
                    <a:lnTo>
                      <a:pt x="1" y="59736"/>
                    </a:lnTo>
                    <a:cubicBezTo>
                      <a:pt x="3" y="59733"/>
                      <a:pt x="5" y="59730"/>
                      <a:pt x="8" y="59727"/>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0" name="Google Shape;260;p7"/>
              <p:cNvSpPr/>
              <p:nvPr/>
            </p:nvSpPr>
            <p:spPr>
              <a:xfrm rot="1975425">
                <a:off x="-226313" y="4245828"/>
                <a:ext cx="1233335" cy="1529500"/>
              </a:xfrm>
              <a:custGeom>
                <a:avLst/>
                <a:gdLst/>
                <a:ahLst/>
                <a:cxnLst/>
                <a:rect l="l" t="t" r="r" b="b"/>
                <a:pathLst>
                  <a:path w="48157" h="59726" extrusionOk="0">
                    <a:moveTo>
                      <a:pt x="39365" y="0"/>
                    </a:moveTo>
                    <a:cubicBezTo>
                      <a:pt x="38317" y="0"/>
                      <a:pt x="37267" y="157"/>
                      <a:pt x="36285" y="466"/>
                    </a:cubicBezTo>
                    <a:cubicBezTo>
                      <a:pt x="32695" y="1569"/>
                      <a:pt x="29823" y="4261"/>
                      <a:pt x="27258" y="7005"/>
                    </a:cubicBezTo>
                    <a:cubicBezTo>
                      <a:pt x="20361" y="14390"/>
                      <a:pt x="14873" y="22929"/>
                      <a:pt x="10488" y="32032"/>
                    </a:cubicBezTo>
                    <a:cubicBezTo>
                      <a:pt x="8975" y="35186"/>
                      <a:pt x="7591" y="37417"/>
                      <a:pt x="5873" y="40494"/>
                    </a:cubicBezTo>
                    <a:cubicBezTo>
                      <a:pt x="2180" y="47161"/>
                      <a:pt x="1872" y="57085"/>
                      <a:pt x="1" y="59726"/>
                    </a:cubicBezTo>
                    <a:lnTo>
                      <a:pt x="1" y="59726"/>
                    </a:lnTo>
                    <a:cubicBezTo>
                      <a:pt x="9873" y="45751"/>
                      <a:pt x="25412" y="30622"/>
                      <a:pt x="38721" y="19878"/>
                    </a:cubicBezTo>
                    <a:cubicBezTo>
                      <a:pt x="41310" y="17801"/>
                      <a:pt x="44029" y="15698"/>
                      <a:pt x="45772" y="12877"/>
                    </a:cubicBezTo>
                    <a:cubicBezTo>
                      <a:pt x="47542" y="10031"/>
                      <a:pt x="48157" y="6236"/>
                      <a:pt x="46362" y="3415"/>
                    </a:cubicBezTo>
                    <a:cubicBezTo>
                      <a:pt x="44909" y="1106"/>
                      <a:pt x="42145" y="0"/>
                      <a:pt x="3936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1" name="Google Shape;261;p7"/>
              <p:cNvSpPr/>
              <p:nvPr/>
            </p:nvSpPr>
            <p:spPr>
              <a:xfrm rot="1975425">
                <a:off x="793900" y="4580211"/>
                <a:ext cx="453745" cy="222385"/>
              </a:xfrm>
              <a:custGeom>
                <a:avLst/>
                <a:gdLst/>
                <a:ahLst/>
                <a:cxnLst/>
                <a:rect l="l" t="t" r="r" b="b"/>
                <a:pathLst>
                  <a:path w="17717" h="8684" extrusionOk="0">
                    <a:moveTo>
                      <a:pt x="13244" y="85"/>
                    </a:moveTo>
                    <a:cubicBezTo>
                      <a:pt x="13109" y="85"/>
                      <a:pt x="12983" y="218"/>
                      <a:pt x="13050" y="351"/>
                    </a:cubicBezTo>
                    <a:cubicBezTo>
                      <a:pt x="13050" y="377"/>
                      <a:pt x="13075" y="403"/>
                      <a:pt x="13101" y="428"/>
                    </a:cubicBezTo>
                    <a:cubicBezTo>
                      <a:pt x="13139" y="454"/>
                      <a:pt x="13184" y="467"/>
                      <a:pt x="13229" y="467"/>
                    </a:cubicBezTo>
                    <a:cubicBezTo>
                      <a:pt x="13274" y="467"/>
                      <a:pt x="13319" y="454"/>
                      <a:pt x="13357" y="428"/>
                    </a:cubicBezTo>
                    <a:cubicBezTo>
                      <a:pt x="13511" y="351"/>
                      <a:pt x="13460" y="146"/>
                      <a:pt x="13306" y="95"/>
                    </a:cubicBezTo>
                    <a:cubicBezTo>
                      <a:pt x="13285" y="88"/>
                      <a:pt x="13264" y="85"/>
                      <a:pt x="13244" y="85"/>
                    </a:cubicBezTo>
                    <a:close/>
                    <a:moveTo>
                      <a:pt x="9983" y="0"/>
                    </a:moveTo>
                    <a:cubicBezTo>
                      <a:pt x="9903" y="0"/>
                      <a:pt x="9827" y="28"/>
                      <a:pt x="9767" y="95"/>
                    </a:cubicBezTo>
                    <a:cubicBezTo>
                      <a:pt x="9742" y="121"/>
                      <a:pt x="9716" y="172"/>
                      <a:pt x="9690" y="223"/>
                    </a:cubicBezTo>
                    <a:cubicBezTo>
                      <a:pt x="9639" y="403"/>
                      <a:pt x="9690" y="582"/>
                      <a:pt x="9844" y="685"/>
                    </a:cubicBezTo>
                    <a:cubicBezTo>
                      <a:pt x="9910" y="731"/>
                      <a:pt x="9982" y="752"/>
                      <a:pt x="10050" y="752"/>
                    </a:cubicBezTo>
                    <a:cubicBezTo>
                      <a:pt x="10249" y="752"/>
                      <a:pt x="10428" y="580"/>
                      <a:pt x="10408" y="351"/>
                    </a:cubicBezTo>
                    <a:cubicBezTo>
                      <a:pt x="10390" y="169"/>
                      <a:pt x="10178" y="0"/>
                      <a:pt x="9983" y="0"/>
                    </a:cubicBezTo>
                    <a:close/>
                    <a:moveTo>
                      <a:pt x="7556" y="654"/>
                    </a:moveTo>
                    <a:cubicBezTo>
                      <a:pt x="7486" y="654"/>
                      <a:pt x="7412" y="721"/>
                      <a:pt x="7434" y="787"/>
                    </a:cubicBezTo>
                    <a:lnTo>
                      <a:pt x="7434" y="813"/>
                    </a:lnTo>
                    <a:cubicBezTo>
                      <a:pt x="7460" y="839"/>
                      <a:pt x="7460" y="839"/>
                      <a:pt x="7460" y="839"/>
                    </a:cubicBezTo>
                    <a:cubicBezTo>
                      <a:pt x="7485" y="864"/>
                      <a:pt x="7517" y="877"/>
                      <a:pt x="7546" y="877"/>
                    </a:cubicBezTo>
                    <a:cubicBezTo>
                      <a:pt x="7575" y="877"/>
                      <a:pt x="7601" y="864"/>
                      <a:pt x="7613" y="839"/>
                    </a:cubicBezTo>
                    <a:cubicBezTo>
                      <a:pt x="7690" y="787"/>
                      <a:pt x="7690" y="685"/>
                      <a:pt x="7588" y="659"/>
                    </a:cubicBezTo>
                    <a:cubicBezTo>
                      <a:pt x="7578" y="656"/>
                      <a:pt x="7567" y="654"/>
                      <a:pt x="7556" y="654"/>
                    </a:cubicBezTo>
                    <a:close/>
                    <a:moveTo>
                      <a:pt x="12799" y="1638"/>
                    </a:moveTo>
                    <a:cubicBezTo>
                      <a:pt x="12396" y="1638"/>
                      <a:pt x="11973" y="2067"/>
                      <a:pt x="12178" y="2454"/>
                    </a:cubicBezTo>
                    <a:lnTo>
                      <a:pt x="12152" y="2454"/>
                    </a:lnTo>
                    <a:cubicBezTo>
                      <a:pt x="12203" y="2531"/>
                      <a:pt x="12255" y="2582"/>
                      <a:pt x="12306" y="2634"/>
                    </a:cubicBezTo>
                    <a:cubicBezTo>
                      <a:pt x="12435" y="2734"/>
                      <a:pt x="12595" y="2786"/>
                      <a:pt x="12756" y="2786"/>
                    </a:cubicBezTo>
                    <a:cubicBezTo>
                      <a:pt x="12885" y="2786"/>
                      <a:pt x="13013" y="2753"/>
                      <a:pt x="13127" y="2685"/>
                    </a:cubicBezTo>
                    <a:cubicBezTo>
                      <a:pt x="13511" y="2403"/>
                      <a:pt x="13409" y="1787"/>
                      <a:pt x="12947" y="1659"/>
                    </a:cubicBezTo>
                    <a:cubicBezTo>
                      <a:pt x="12899" y="1645"/>
                      <a:pt x="12849" y="1638"/>
                      <a:pt x="12799" y="1638"/>
                    </a:cubicBezTo>
                    <a:close/>
                    <a:moveTo>
                      <a:pt x="6278" y="2155"/>
                    </a:moveTo>
                    <a:cubicBezTo>
                      <a:pt x="6196" y="2155"/>
                      <a:pt x="6115" y="2183"/>
                      <a:pt x="6049" y="2249"/>
                    </a:cubicBezTo>
                    <a:lnTo>
                      <a:pt x="6075" y="2249"/>
                    </a:lnTo>
                    <a:cubicBezTo>
                      <a:pt x="6049" y="2275"/>
                      <a:pt x="6024" y="2326"/>
                      <a:pt x="5998" y="2377"/>
                    </a:cubicBezTo>
                    <a:cubicBezTo>
                      <a:pt x="5947" y="2557"/>
                      <a:pt x="5998" y="2736"/>
                      <a:pt x="6152" y="2839"/>
                    </a:cubicBezTo>
                    <a:cubicBezTo>
                      <a:pt x="6212" y="2886"/>
                      <a:pt x="6279" y="2906"/>
                      <a:pt x="6345" y="2906"/>
                    </a:cubicBezTo>
                    <a:cubicBezTo>
                      <a:pt x="6532" y="2906"/>
                      <a:pt x="6709" y="2740"/>
                      <a:pt x="6690" y="2531"/>
                    </a:cubicBezTo>
                    <a:cubicBezTo>
                      <a:pt x="6690" y="2330"/>
                      <a:pt x="6481" y="2155"/>
                      <a:pt x="6278" y="2155"/>
                    </a:cubicBezTo>
                    <a:close/>
                    <a:moveTo>
                      <a:pt x="15296" y="2488"/>
                    </a:moveTo>
                    <a:cubicBezTo>
                      <a:pt x="15012" y="2488"/>
                      <a:pt x="14712" y="2798"/>
                      <a:pt x="14870" y="3070"/>
                    </a:cubicBezTo>
                    <a:cubicBezTo>
                      <a:pt x="14896" y="3121"/>
                      <a:pt x="14922" y="3146"/>
                      <a:pt x="14947" y="3198"/>
                    </a:cubicBezTo>
                    <a:cubicBezTo>
                      <a:pt x="15046" y="3268"/>
                      <a:pt x="15152" y="3308"/>
                      <a:pt x="15258" y="3308"/>
                    </a:cubicBezTo>
                    <a:cubicBezTo>
                      <a:pt x="15344" y="3308"/>
                      <a:pt x="15430" y="3281"/>
                      <a:pt x="15511" y="3223"/>
                    </a:cubicBezTo>
                    <a:cubicBezTo>
                      <a:pt x="15793" y="3044"/>
                      <a:pt x="15716" y="2608"/>
                      <a:pt x="15409" y="2505"/>
                    </a:cubicBezTo>
                    <a:cubicBezTo>
                      <a:pt x="15372" y="2493"/>
                      <a:pt x="15334" y="2488"/>
                      <a:pt x="15296" y="2488"/>
                    </a:cubicBezTo>
                    <a:close/>
                    <a:moveTo>
                      <a:pt x="3455" y="3035"/>
                    </a:moveTo>
                    <a:cubicBezTo>
                      <a:pt x="3318" y="3035"/>
                      <a:pt x="3186" y="3190"/>
                      <a:pt x="3254" y="3326"/>
                    </a:cubicBezTo>
                    <a:cubicBezTo>
                      <a:pt x="3254" y="3352"/>
                      <a:pt x="3280" y="3352"/>
                      <a:pt x="3306" y="3377"/>
                    </a:cubicBezTo>
                    <a:cubicBezTo>
                      <a:pt x="3348" y="3420"/>
                      <a:pt x="3398" y="3439"/>
                      <a:pt x="3447" y="3439"/>
                    </a:cubicBezTo>
                    <a:cubicBezTo>
                      <a:pt x="3488" y="3439"/>
                      <a:pt x="3527" y="3426"/>
                      <a:pt x="3562" y="3403"/>
                    </a:cubicBezTo>
                    <a:cubicBezTo>
                      <a:pt x="3690" y="3300"/>
                      <a:pt x="3665" y="3095"/>
                      <a:pt x="3511" y="3044"/>
                    </a:cubicBezTo>
                    <a:cubicBezTo>
                      <a:pt x="3492" y="3038"/>
                      <a:pt x="3474" y="3035"/>
                      <a:pt x="3455" y="3035"/>
                    </a:cubicBezTo>
                    <a:close/>
                    <a:moveTo>
                      <a:pt x="10101" y="2744"/>
                    </a:moveTo>
                    <a:cubicBezTo>
                      <a:pt x="10028" y="2744"/>
                      <a:pt x="9956" y="2766"/>
                      <a:pt x="9894" y="2817"/>
                    </a:cubicBezTo>
                    <a:lnTo>
                      <a:pt x="9894" y="2817"/>
                    </a:lnTo>
                    <a:cubicBezTo>
                      <a:pt x="9894" y="2816"/>
                      <a:pt x="9895" y="2815"/>
                      <a:pt x="9896" y="2813"/>
                    </a:cubicBezTo>
                    <a:lnTo>
                      <a:pt x="9896" y="2813"/>
                    </a:lnTo>
                    <a:lnTo>
                      <a:pt x="9870" y="2839"/>
                    </a:lnTo>
                    <a:cubicBezTo>
                      <a:pt x="9878" y="2831"/>
                      <a:pt x="9886" y="2824"/>
                      <a:pt x="9894" y="2817"/>
                    </a:cubicBezTo>
                    <a:lnTo>
                      <a:pt x="9894" y="2817"/>
                    </a:lnTo>
                    <a:cubicBezTo>
                      <a:pt x="9869" y="2867"/>
                      <a:pt x="9844" y="2916"/>
                      <a:pt x="9819" y="2941"/>
                    </a:cubicBezTo>
                    <a:cubicBezTo>
                      <a:pt x="9767" y="3121"/>
                      <a:pt x="9819" y="3300"/>
                      <a:pt x="9973" y="3429"/>
                    </a:cubicBezTo>
                    <a:cubicBezTo>
                      <a:pt x="10030" y="3467"/>
                      <a:pt x="10094" y="3485"/>
                      <a:pt x="10158" y="3485"/>
                    </a:cubicBezTo>
                    <a:cubicBezTo>
                      <a:pt x="10348" y="3485"/>
                      <a:pt x="10530" y="3326"/>
                      <a:pt x="10511" y="3095"/>
                    </a:cubicBezTo>
                    <a:cubicBezTo>
                      <a:pt x="10511" y="2913"/>
                      <a:pt x="10304" y="2744"/>
                      <a:pt x="10101" y="2744"/>
                    </a:cubicBezTo>
                    <a:close/>
                    <a:moveTo>
                      <a:pt x="14770" y="4548"/>
                    </a:moveTo>
                    <a:cubicBezTo>
                      <a:pt x="14646" y="4548"/>
                      <a:pt x="14495" y="4700"/>
                      <a:pt x="14563" y="4813"/>
                    </a:cubicBezTo>
                    <a:cubicBezTo>
                      <a:pt x="14588" y="4839"/>
                      <a:pt x="14588" y="4865"/>
                      <a:pt x="14614" y="4890"/>
                    </a:cubicBezTo>
                    <a:cubicBezTo>
                      <a:pt x="14661" y="4922"/>
                      <a:pt x="14719" y="4944"/>
                      <a:pt x="14780" y="4944"/>
                    </a:cubicBezTo>
                    <a:cubicBezTo>
                      <a:pt x="14818" y="4944"/>
                      <a:pt x="14857" y="4935"/>
                      <a:pt x="14896" y="4916"/>
                    </a:cubicBezTo>
                    <a:cubicBezTo>
                      <a:pt x="15024" y="4813"/>
                      <a:pt x="14998" y="4608"/>
                      <a:pt x="14819" y="4557"/>
                    </a:cubicBezTo>
                    <a:cubicBezTo>
                      <a:pt x="14804" y="4551"/>
                      <a:pt x="14787" y="4548"/>
                      <a:pt x="14770" y="4548"/>
                    </a:cubicBezTo>
                    <a:close/>
                    <a:moveTo>
                      <a:pt x="4573" y="4622"/>
                    </a:moveTo>
                    <a:cubicBezTo>
                      <a:pt x="4312" y="4622"/>
                      <a:pt x="4040" y="4894"/>
                      <a:pt x="4177" y="5147"/>
                    </a:cubicBezTo>
                    <a:cubicBezTo>
                      <a:pt x="4203" y="5172"/>
                      <a:pt x="4229" y="5224"/>
                      <a:pt x="4254" y="5249"/>
                    </a:cubicBezTo>
                    <a:cubicBezTo>
                      <a:pt x="4344" y="5324"/>
                      <a:pt x="4451" y="5364"/>
                      <a:pt x="4555" y="5364"/>
                    </a:cubicBezTo>
                    <a:cubicBezTo>
                      <a:pt x="4630" y="5364"/>
                      <a:pt x="4703" y="5343"/>
                      <a:pt x="4767" y="5300"/>
                    </a:cubicBezTo>
                    <a:cubicBezTo>
                      <a:pt x="5024" y="5121"/>
                      <a:pt x="4972" y="4711"/>
                      <a:pt x="4665" y="4634"/>
                    </a:cubicBezTo>
                    <a:cubicBezTo>
                      <a:pt x="4635" y="4626"/>
                      <a:pt x="4604" y="4622"/>
                      <a:pt x="4573" y="4622"/>
                    </a:cubicBezTo>
                    <a:close/>
                    <a:moveTo>
                      <a:pt x="8987" y="4400"/>
                    </a:moveTo>
                    <a:cubicBezTo>
                      <a:pt x="8604" y="4400"/>
                      <a:pt x="8182" y="4821"/>
                      <a:pt x="8383" y="5224"/>
                    </a:cubicBezTo>
                    <a:cubicBezTo>
                      <a:pt x="8408" y="5275"/>
                      <a:pt x="8460" y="5352"/>
                      <a:pt x="8537" y="5403"/>
                    </a:cubicBezTo>
                    <a:cubicBezTo>
                      <a:pt x="8665" y="5503"/>
                      <a:pt x="8818" y="5555"/>
                      <a:pt x="8972" y="5555"/>
                    </a:cubicBezTo>
                    <a:cubicBezTo>
                      <a:pt x="9094" y="5555"/>
                      <a:pt x="9218" y="5522"/>
                      <a:pt x="9331" y="5454"/>
                    </a:cubicBezTo>
                    <a:cubicBezTo>
                      <a:pt x="9716" y="5172"/>
                      <a:pt x="9614" y="4557"/>
                      <a:pt x="9152" y="4429"/>
                    </a:cubicBezTo>
                    <a:cubicBezTo>
                      <a:pt x="9099" y="4409"/>
                      <a:pt x="9044" y="4400"/>
                      <a:pt x="8987" y="4400"/>
                    </a:cubicBezTo>
                    <a:close/>
                    <a:moveTo>
                      <a:pt x="16985" y="4741"/>
                    </a:moveTo>
                    <a:cubicBezTo>
                      <a:pt x="16596" y="4741"/>
                      <a:pt x="16152" y="5169"/>
                      <a:pt x="16358" y="5557"/>
                    </a:cubicBezTo>
                    <a:cubicBezTo>
                      <a:pt x="16409" y="5634"/>
                      <a:pt x="16460" y="5685"/>
                      <a:pt x="16511" y="5736"/>
                    </a:cubicBezTo>
                    <a:cubicBezTo>
                      <a:pt x="16640" y="5836"/>
                      <a:pt x="16793" y="5889"/>
                      <a:pt x="16947" y="5889"/>
                    </a:cubicBezTo>
                    <a:cubicBezTo>
                      <a:pt x="17069" y="5889"/>
                      <a:pt x="17193" y="5856"/>
                      <a:pt x="17306" y="5788"/>
                    </a:cubicBezTo>
                    <a:cubicBezTo>
                      <a:pt x="17717" y="5506"/>
                      <a:pt x="17614" y="4890"/>
                      <a:pt x="17127" y="4762"/>
                    </a:cubicBezTo>
                    <a:cubicBezTo>
                      <a:pt x="17081" y="4748"/>
                      <a:pt x="17034" y="4741"/>
                      <a:pt x="16985" y="4741"/>
                    </a:cubicBezTo>
                    <a:close/>
                    <a:moveTo>
                      <a:pt x="6587" y="6245"/>
                    </a:moveTo>
                    <a:cubicBezTo>
                      <a:pt x="6511" y="6245"/>
                      <a:pt x="6414" y="6334"/>
                      <a:pt x="6460" y="6403"/>
                    </a:cubicBezTo>
                    <a:cubicBezTo>
                      <a:pt x="6460" y="6429"/>
                      <a:pt x="6485" y="6429"/>
                      <a:pt x="6485" y="6454"/>
                    </a:cubicBezTo>
                    <a:cubicBezTo>
                      <a:pt x="6511" y="6467"/>
                      <a:pt x="6536" y="6474"/>
                      <a:pt x="6562" y="6474"/>
                    </a:cubicBezTo>
                    <a:cubicBezTo>
                      <a:pt x="6588" y="6474"/>
                      <a:pt x="6613" y="6467"/>
                      <a:pt x="6639" y="6454"/>
                    </a:cubicBezTo>
                    <a:cubicBezTo>
                      <a:pt x="6716" y="6403"/>
                      <a:pt x="6690" y="6275"/>
                      <a:pt x="6613" y="6249"/>
                    </a:cubicBezTo>
                    <a:cubicBezTo>
                      <a:pt x="6605" y="6246"/>
                      <a:pt x="6596" y="6245"/>
                      <a:pt x="6587" y="6245"/>
                    </a:cubicBezTo>
                    <a:close/>
                    <a:moveTo>
                      <a:pt x="813" y="5837"/>
                    </a:moveTo>
                    <a:cubicBezTo>
                      <a:pt x="428" y="5837"/>
                      <a:pt x="1" y="6278"/>
                      <a:pt x="203" y="6659"/>
                    </a:cubicBezTo>
                    <a:cubicBezTo>
                      <a:pt x="228" y="6711"/>
                      <a:pt x="280" y="6788"/>
                      <a:pt x="357" y="6839"/>
                    </a:cubicBezTo>
                    <a:cubicBezTo>
                      <a:pt x="485" y="6939"/>
                      <a:pt x="638" y="6991"/>
                      <a:pt x="792" y="6991"/>
                    </a:cubicBezTo>
                    <a:cubicBezTo>
                      <a:pt x="915" y="6991"/>
                      <a:pt x="1038" y="6958"/>
                      <a:pt x="1152" y="6890"/>
                    </a:cubicBezTo>
                    <a:cubicBezTo>
                      <a:pt x="1536" y="6608"/>
                      <a:pt x="1434" y="5993"/>
                      <a:pt x="972" y="5865"/>
                    </a:cubicBezTo>
                    <a:cubicBezTo>
                      <a:pt x="921" y="5845"/>
                      <a:pt x="868" y="5837"/>
                      <a:pt x="813" y="5837"/>
                    </a:cubicBezTo>
                    <a:close/>
                    <a:moveTo>
                      <a:pt x="8010" y="7201"/>
                    </a:moveTo>
                    <a:cubicBezTo>
                      <a:pt x="7933" y="7201"/>
                      <a:pt x="7856" y="7225"/>
                      <a:pt x="7791" y="7279"/>
                    </a:cubicBezTo>
                    <a:lnTo>
                      <a:pt x="7791" y="7279"/>
                    </a:lnTo>
                    <a:cubicBezTo>
                      <a:pt x="7792" y="7278"/>
                      <a:pt x="7792" y="7276"/>
                      <a:pt x="7793" y="7275"/>
                    </a:cubicBezTo>
                    <a:lnTo>
                      <a:pt x="7793" y="7275"/>
                    </a:lnTo>
                    <a:lnTo>
                      <a:pt x="7767" y="7301"/>
                    </a:lnTo>
                    <a:cubicBezTo>
                      <a:pt x="7775" y="7293"/>
                      <a:pt x="7783" y="7286"/>
                      <a:pt x="7791" y="7279"/>
                    </a:cubicBezTo>
                    <a:lnTo>
                      <a:pt x="7791" y="7279"/>
                    </a:lnTo>
                    <a:cubicBezTo>
                      <a:pt x="7766" y="7328"/>
                      <a:pt x="7741" y="7353"/>
                      <a:pt x="7716" y="7403"/>
                    </a:cubicBezTo>
                    <a:cubicBezTo>
                      <a:pt x="7665" y="7583"/>
                      <a:pt x="7716" y="7762"/>
                      <a:pt x="7870" y="7890"/>
                    </a:cubicBezTo>
                    <a:cubicBezTo>
                      <a:pt x="7928" y="7929"/>
                      <a:pt x="7992" y="7946"/>
                      <a:pt x="8055" y="7946"/>
                    </a:cubicBezTo>
                    <a:cubicBezTo>
                      <a:pt x="8245" y="7946"/>
                      <a:pt x="8428" y="7788"/>
                      <a:pt x="8408" y="7557"/>
                    </a:cubicBezTo>
                    <a:cubicBezTo>
                      <a:pt x="8408" y="7360"/>
                      <a:pt x="8209" y="7201"/>
                      <a:pt x="8010" y="7201"/>
                    </a:cubicBezTo>
                    <a:close/>
                    <a:moveTo>
                      <a:pt x="4446" y="7536"/>
                    </a:moveTo>
                    <a:cubicBezTo>
                      <a:pt x="4057" y="7536"/>
                      <a:pt x="3613" y="7964"/>
                      <a:pt x="3818" y="8352"/>
                    </a:cubicBezTo>
                    <a:cubicBezTo>
                      <a:pt x="3844" y="8429"/>
                      <a:pt x="3895" y="8480"/>
                      <a:pt x="3972" y="8531"/>
                    </a:cubicBezTo>
                    <a:cubicBezTo>
                      <a:pt x="4087" y="8631"/>
                      <a:pt x="4241" y="8684"/>
                      <a:pt x="4399" y="8684"/>
                    </a:cubicBezTo>
                    <a:cubicBezTo>
                      <a:pt x="4525" y="8684"/>
                      <a:pt x="4654" y="8651"/>
                      <a:pt x="4767" y="8583"/>
                    </a:cubicBezTo>
                    <a:cubicBezTo>
                      <a:pt x="5152" y="8301"/>
                      <a:pt x="5049" y="7685"/>
                      <a:pt x="4588" y="7557"/>
                    </a:cubicBezTo>
                    <a:cubicBezTo>
                      <a:pt x="4542" y="7543"/>
                      <a:pt x="4495" y="7536"/>
                      <a:pt x="4446" y="7536"/>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2" name="Google Shape;262;p7"/>
              <p:cNvSpPr/>
              <p:nvPr/>
            </p:nvSpPr>
            <p:spPr>
              <a:xfrm rot="1975425">
                <a:off x="-258319" y="4368161"/>
                <a:ext cx="1018897" cy="1310598"/>
              </a:xfrm>
              <a:custGeom>
                <a:avLst/>
                <a:gdLst/>
                <a:ahLst/>
                <a:cxnLst/>
                <a:rect l="l" t="t" r="r" b="b"/>
                <a:pathLst>
                  <a:path w="39784" h="51178" extrusionOk="0">
                    <a:moveTo>
                      <a:pt x="39268" y="0"/>
                    </a:moveTo>
                    <a:cubicBezTo>
                      <a:pt x="39198" y="0"/>
                      <a:pt x="39125" y="22"/>
                      <a:pt x="39054" y="72"/>
                    </a:cubicBezTo>
                    <a:cubicBezTo>
                      <a:pt x="26772" y="10380"/>
                      <a:pt x="10053" y="27535"/>
                      <a:pt x="104" y="50665"/>
                    </a:cubicBezTo>
                    <a:cubicBezTo>
                      <a:pt x="1" y="50895"/>
                      <a:pt x="180" y="51152"/>
                      <a:pt x="437" y="51177"/>
                    </a:cubicBezTo>
                    <a:cubicBezTo>
                      <a:pt x="565" y="51177"/>
                      <a:pt x="668" y="51075"/>
                      <a:pt x="719" y="50972"/>
                    </a:cubicBezTo>
                    <a:cubicBezTo>
                      <a:pt x="10668" y="27945"/>
                      <a:pt x="27310" y="10868"/>
                      <a:pt x="39516" y="611"/>
                    </a:cubicBezTo>
                    <a:cubicBezTo>
                      <a:pt x="39784" y="363"/>
                      <a:pt x="39555" y="0"/>
                      <a:pt x="39268"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sp>
        <p:nvSpPr>
          <p:cNvPr id="263" name="Google Shape;263;p7"/>
          <p:cNvSpPr txBox="1">
            <a:spLocks noGrp="1"/>
          </p:cNvSpPr>
          <p:nvPr>
            <p:ph type="body" idx="1"/>
          </p:nvPr>
        </p:nvSpPr>
        <p:spPr>
          <a:xfrm>
            <a:off x="2622008" y="2702588"/>
            <a:ext cx="6948000" cy="2609200"/>
          </a:xfrm>
          <a:prstGeom prst="rect">
            <a:avLst/>
          </a:prstGeom>
        </p:spPr>
        <p:txBody>
          <a:bodyPr spcFirstLastPara="1" wrap="square" lIns="91425" tIns="91425" rIns="91425" bIns="91425" anchor="ctr" anchorCtr="0">
            <a:noAutofit/>
          </a:bodyPr>
          <a:lstStyle>
            <a:lvl1pPr marL="609585" lvl="0" indent="-423323">
              <a:lnSpc>
                <a:spcPct val="100000"/>
              </a:lnSpc>
              <a:spcBef>
                <a:spcPts val="0"/>
              </a:spcBef>
              <a:spcAft>
                <a:spcPts val="0"/>
              </a:spcAft>
              <a:buSzPts val="1400"/>
              <a:buAutoNum type="arabicPeriod"/>
              <a:defRPr/>
            </a:lvl1pPr>
            <a:lvl2pPr marL="1219170" lvl="1" indent="-423323">
              <a:lnSpc>
                <a:spcPct val="100000"/>
              </a:lnSpc>
              <a:spcBef>
                <a:spcPts val="0"/>
              </a:spcBef>
              <a:spcAft>
                <a:spcPts val="0"/>
              </a:spcAft>
              <a:buSzPts val="1400"/>
              <a:buAutoNum type="alphaLcPeriod"/>
              <a:defRPr/>
            </a:lvl2pPr>
            <a:lvl3pPr marL="1828754" lvl="2" indent="-423323">
              <a:lnSpc>
                <a:spcPct val="100000"/>
              </a:lnSpc>
              <a:spcBef>
                <a:spcPts val="0"/>
              </a:spcBef>
              <a:spcAft>
                <a:spcPts val="0"/>
              </a:spcAft>
              <a:buSzPts val="1400"/>
              <a:buAutoNum type="romanLcPeriod"/>
              <a:defRPr/>
            </a:lvl3pPr>
            <a:lvl4pPr marL="2438339" lvl="3" indent="-423323">
              <a:lnSpc>
                <a:spcPct val="100000"/>
              </a:lnSpc>
              <a:spcBef>
                <a:spcPts val="0"/>
              </a:spcBef>
              <a:spcAft>
                <a:spcPts val="0"/>
              </a:spcAft>
              <a:buSzPts val="1400"/>
              <a:buAutoNum type="arabicPeriod"/>
              <a:defRPr/>
            </a:lvl4pPr>
            <a:lvl5pPr marL="3047924" lvl="4" indent="-423323">
              <a:lnSpc>
                <a:spcPct val="100000"/>
              </a:lnSpc>
              <a:spcBef>
                <a:spcPts val="0"/>
              </a:spcBef>
              <a:spcAft>
                <a:spcPts val="0"/>
              </a:spcAft>
              <a:buSzPts val="1400"/>
              <a:buAutoNum type="alphaLcPeriod"/>
              <a:defRPr/>
            </a:lvl5pPr>
            <a:lvl6pPr marL="3657509" lvl="5" indent="-423323">
              <a:lnSpc>
                <a:spcPct val="100000"/>
              </a:lnSpc>
              <a:spcBef>
                <a:spcPts val="0"/>
              </a:spcBef>
              <a:spcAft>
                <a:spcPts val="0"/>
              </a:spcAft>
              <a:buSzPts val="1400"/>
              <a:buAutoNum type="romanLcPeriod"/>
              <a:defRPr/>
            </a:lvl6pPr>
            <a:lvl7pPr marL="4267093" lvl="6" indent="-423323">
              <a:lnSpc>
                <a:spcPct val="100000"/>
              </a:lnSpc>
              <a:spcBef>
                <a:spcPts val="0"/>
              </a:spcBef>
              <a:spcAft>
                <a:spcPts val="0"/>
              </a:spcAft>
              <a:buSzPts val="1400"/>
              <a:buAutoNum type="arabicPeriod"/>
              <a:defRPr/>
            </a:lvl7pPr>
            <a:lvl8pPr marL="4876678" lvl="7" indent="-423323">
              <a:lnSpc>
                <a:spcPct val="100000"/>
              </a:lnSpc>
              <a:spcBef>
                <a:spcPts val="0"/>
              </a:spcBef>
              <a:spcAft>
                <a:spcPts val="0"/>
              </a:spcAft>
              <a:buSzPts val="1400"/>
              <a:buAutoNum type="alphaLcPeriod"/>
              <a:defRPr/>
            </a:lvl8pPr>
            <a:lvl9pPr marL="5486263" lvl="8" indent="-423323">
              <a:lnSpc>
                <a:spcPct val="100000"/>
              </a:lnSpc>
              <a:spcBef>
                <a:spcPts val="0"/>
              </a:spcBef>
              <a:spcAft>
                <a:spcPts val="0"/>
              </a:spcAft>
              <a:buSzPts val="1400"/>
              <a:buAutoNum type="romanLcPeriod"/>
              <a:defRPr/>
            </a:lvl9pPr>
          </a:lstStyle>
          <a:p>
            <a:endParaRPr/>
          </a:p>
        </p:txBody>
      </p:sp>
      <p:sp>
        <p:nvSpPr>
          <p:cNvPr id="264" name="Google Shape;264;p7"/>
          <p:cNvSpPr txBox="1">
            <a:spLocks noGrp="1"/>
          </p:cNvSpPr>
          <p:nvPr>
            <p:ph type="title"/>
          </p:nvPr>
        </p:nvSpPr>
        <p:spPr>
          <a:xfrm>
            <a:off x="2960600" y="1292851"/>
            <a:ext cx="6270800" cy="435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960"/>
            </a:lvl1pPr>
            <a:lvl2pPr lvl="1" rtl="0">
              <a:spcBef>
                <a:spcPts val="0"/>
              </a:spcBef>
              <a:spcAft>
                <a:spcPts val="0"/>
              </a:spcAft>
              <a:buSzPts val="2200"/>
              <a:buNone/>
              <a:defRPr/>
            </a:lvl2pPr>
            <a:lvl3pPr lvl="2" rtl="0">
              <a:spcBef>
                <a:spcPts val="0"/>
              </a:spcBef>
              <a:spcAft>
                <a:spcPts val="0"/>
              </a:spcAft>
              <a:buSzPts val="2200"/>
              <a:buNone/>
              <a:defRPr/>
            </a:lvl3pPr>
            <a:lvl4pPr lvl="3" rtl="0">
              <a:spcBef>
                <a:spcPts val="0"/>
              </a:spcBef>
              <a:spcAft>
                <a:spcPts val="0"/>
              </a:spcAft>
              <a:buSzPts val="2200"/>
              <a:buNone/>
              <a:defRPr/>
            </a:lvl4pPr>
            <a:lvl5pPr lvl="4" rtl="0">
              <a:spcBef>
                <a:spcPts val="0"/>
              </a:spcBef>
              <a:spcAft>
                <a:spcPts val="0"/>
              </a:spcAft>
              <a:buSzPts val="2200"/>
              <a:buNone/>
              <a:defRPr/>
            </a:lvl5pPr>
            <a:lvl6pPr lvl="5" rtl="0">
              <a:spcBef>
                <a:spcPts val="0"/>
              </a:spcBef>
              <a:spcAft>
                <a:spcPts val="0"/>
              </a:spcAft>
              <a:buSzPts val="2200"/>
              <a:buNone/>
              <a:defRPr/>
            </a:lvl6pPr>
            <a:lvl7pPr lvl="6" rtl="0">
              <a:spcBef>
                <a:spcPts val="0"/>
              </a:spcBef>
              <a:spcAft>
                <a:spcPts val="0"/>
              </a:spcAft>
              <a:buSzPts val="2200"/>
              <a:buNone/>
              <a:defRPr/>
            </a:lvl7pPr>
            <a:lvl8pPr lvl="7" rtl="0">
              <a:spcBef>
                <a:spcPts val="0"/>
              </a:spcBef>
              <a:spcAft>
                <a:spcPts val="0"/>
              </a:spcAft>
              <a:buSzPts val="2200"/>
              <a:buNone/>
              <a:defRPr/>
            </a:lvl8pPr>
            <a:lvl9pPr lvl="8" rtl="0">
              <a:spcBef>
                <a:spcPts val="0"/>
              </a:spcBef>
              <a:spcAft>
                <a:spcPts val="0"/>
              </a:spcAft>
              <a:buSzPts val="2200"/>
              <a:buNone/>
              <a:defRPr/>
            </a:lvl9pPr>
          </a:lstStyle>
          <a:p>
            <a:endParaRPr/>
          </a:p>
        </p:txBody>
      </p:sp>
      <p:grpSp>
        <p:nvGrpSpPr>
          <p:cNvPr id="265" name="Google Shape;265;p7"/>
          <p:cNvGrpSpPr/>
          <p:nvPr/>
        </p:nvGrpSpPr>
        <p:grpSpPr>
          <a:xfrm rot="8100000" flipH="1">
            <a:off x="10578329" y="2866856"/>
            <a:ext cx="2437596" cy="2565792"/>
            <a:chOff x="1526600" y="450800"/>
            <a:chExt cx="4540675" cy="4779475"/>
          </a:xfrm>
        </p:grpSpPr>
        <p:sp>
          <p:nvSpPr>
            <p:cNvPr id="266" name="Google Shape;266;p7"/>
            <p:cNvSpPr/>
            <p:nvPr/>
          </p:nvSpPr>
          <p:spPr>
            <a:xfrm>
              <a:off x="1610100" y="473575"/>
              <a:ext cx="4457175" cy="4689450"/>
            </a:xfrm>
            <a:custGeom>
              <a:avLst/>
              <a:gdLst/>
              <a:ahLst/>
              <a:cxnLst/>
              <a:rect l="l" t="t" r="r" b="b"/>
              <a:pathLst>
                <a:path w="178287" h="187578" extrusionOk="0">
                  <a:moveTo>
                    <a:pt x="95602" y="1"/>
                  </a:moveTo>
                  <a:cubicBezTo>
                    <a:pt x="95141" y="1"/>
                    <a:pt x="94676" y="129"/>
                    <a:pt x="94258" y="394"/>
                  </a:cubicBezTo>
                  <a:lnTo>
                    <a:pt x="0" y="63859"/>
                  </a:lnTo>
                  <a:lnTo>
                    <a:pt x="79645" y="185257"/>
                  </a:lnTo>
                  <a:cubicBezTo>
                    <a:pt x="80631" y="186769"/>
                    <a:pt x="82280" y="187578"/>
                    <a:pt x="83965" y="187578"/>
                  </a:cubicBezTo>
                  <a:cubicBezTo>
                    <a:pt x="84955" y="187578"/>
                    <a:pt x="85959" y="187298"/>
                    <a:pt x="86847" y="186719"/>
                  </a:cubicBezTo>
                  <a:lnTo>
                    <a:pt x="176826" y="126176"/>
                  </a:lnTo>
                  <a:cubicBezTo>
                    <a:pt x="177974" y="125393"/>
                    <a:pt x="178287" y="123880"/>
                    <a:pt x="177504" y="122732"/>
                  </a:cubicBezTo>
                  <a:lnTo>
                    <a:pt x="97703" y="1125"/>
                  </a:lnTo>
                  <a:cubicBezTo>
                    <a:pt x="97205" y="394"/>
                    <a:pt x="96410" y="1"/>
                    <a:pt x="95602" y="1"/>
                  </a:cubicBezTo>
                  <a:close/>
                </a:path>
              </a:pathLst>
            </a:custGeom>
            <a:solidFill>
              <a:srgbClr val="119B9B"/>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7" name="Google Shape;267;p7"/>
            <p:cNvSpPr/>
            <p:nvPr/>
          </p:nvSpPr>
          <p:spPr>
            <a:xfrm>
              <a:off x="1616625" y="450800"/>
              <a:ext cx="4391950" cy="4645025"/>
            </a:xfrm>
            <a:custGeom>
              <a:avLst/>
              <a:gdLst/>
              <a:ahLst/>
              <a:cxnLst/>
              <a:rect l="l" t="t" r="r" b="b"/>
              <a:pathLst>
                <a:path w="175678" h="185801" extrusionOk="0">
                  <a:moveTo>
                    <a:pt x="93162" y="0"/>
                  </a:moveTo>
                  <a:lnTo>
                    <a:pt x="0" y="61587"/>
                  </a:lnTo>
                  <a:lnTo>
                    <a:pt x="80323" y="184028"/>
                  </a:lnTo>
                  <a:cubicBezTo>
                    <a:pt x="81085" y="185187"/>
                    <a:pt x="82329" y="185800"/>
                    <a:pt x="83604" y="185800"/>
                  </a:cubicBezTo>
                  <a:cubicBezTo>
                    <a:pt x="84339" y="185800"/>
                    <a:pt x="85083" y="185597"/>
                    <a:pt x="85751" y="185177"/>
                  </a:cubicBezTo>
                  <a:lnTo>
                    <a:pt x="175677" y="125782"/>
                  </a:lnTo>
                  <a:lnTo>
                    <a:pt x="93162" y="0"/>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8" name="Google Shape;268;p7"/>
            <p:cNvSpPr/>
            <p:nvPr/>
          </p:nvSpPr>
          <p:spPr>
            <a:xfrm>
              <a:off x="3931325" y="462525"/>
              <a:ext cx="2064200" cy="3145900"/>
            </a:xfrm>
            <a:custGeom>
              <a:avLst/>
              <a:gdLst/>
              <a:ahLst/>
              <a:cxnLst/>
              <a:rect l="l" t="t" r="r" b="b"/>
              <a:pathLst>
                <a:path w="82568" h="125836" fill="none" extrusionOk="0">
                  <a:moveTo>
                    <a:pt x="0" y="1"/>
                  </a:moveTo>
                  <a:lnTo>
                    <a:pt x="82567" y="125835"/>
                  </a:lnTo>
                </a:path>
              </a:pathLst>
            </a:custGeom>
            <a:noFill/>
            <a:ln w="11750" cap="flat" cmpd="sng">
              <a:solidFill>
                <a:schemeClr val="dk1"/>
              </a:solidFill>
              <a:prstDash val="solid"/>
              <a:miter lim="5219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9" name="Google Shape;269;p7"/>
            <p:cNvSpPr/>
            <p:nvPr/>
          </p:nvSpPr>
          <p:spPr>
            <a:xfrm>
              <a:off x="3898700" y="482100"/>
              <a:ext cx="2065500" cy="3145900"/>
            </a:xfrm>
            <a:custGeom>
              <a:avLst/>
              <a:gdLst/>
              <a:ahLst/>
              <a:cxnLst/>
              <a:rect l="l" t="t" r="r" b="b"/>
              <a:pathLst>
                <a:path w="82620" h="125836" fill="none" extrusionOk="0">
                  <a:moveTo>
                    <a:pt x="1" y="1"/>
                  </a:moveTo>
                  <a:lnTo>
                    <a:pt x="82620" y="125835"/>
                  </a:lnTo>
                </a:path>
              </a:pathLst>
            </a:custGeom>
            <a:noFill/>
            <a:ln w="11750" cap="flat" cmpd="sng">
              <a:solidFill>
                <a:schemeClr val="dk1"/>
              </a:solidFill>
              <a:prstDash val="solid"/>
              <a:miter lim="5219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0" name="Google Shape;270;p7"/>
            <p:cNvSpPr/>
            <p:nvPr/>
          </p:nvSpPr>
          <p:spPr>
            <a:xfrm>
              <a:off x="3742125" y="4138150"/>
              <a:ext cx="842925" cy="1092125"/>
            </a:xfrm>
            <a:custGeom>
              <a:avLst/>
              <a:gdLst/>
              <a:ahLst/>
              <a:cxnLst/>
              <a:rect l="l" t="t" r="r" b="b"/>
              <a:pathLst>
                <a:path w="33717" h="43685" extrusionOk="0">
                  <a:moveTo>
                    <a:pt x="9604" y="0"/>
                  </a:moveTo>
                  <a:lnTo>
                    <a:pt x="1" y="6159"/>
                  </a:lnTo>
                  <a:lnTo>
                    <a:pt x="24113" y="43685"/>
                  </a:lnTo>
                  <a:lnTo>
                    <a:pt x="25679" y="35595"/>
                  </a:lnTo>
                  <a:lnTo>
                    <a:pt x="33716" y="37526"/>
                  </a:lnTo>
                  <a:lnTo>
                    <a:pt x="9604"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1" name="Google Shape;271;p7"/>
            <p:cNvSpPr/>
            <p:nvPr/>
          </p:nvSpPr>
          <p:spPr>
            <a:xfrm>
              <a:off x="1526600" y="464775"/>
              <a:ext cx="4343675" cy="4627200"/>
            </a:xfrm>
            <a:custGeom>
              <a:avLst/>
              <a:gdLst/>
              <a:ahLst/>
              <a:cxnLst/>
              <a:rect l="l" t="t" r="r" b="b"/>
              <a:pathLst>
                <a:path w="173747" h="185088" extrusionOk="0">
                  <a:moveTo>
                    <a:pt x="91115" y="1"/>
                  </a:moveTo>
                  <a:cubicBezTo>
                    <a:pt x="90634" y="1"/>
                    <a:pt x="90147" y="140"/>
                    <a:pt x="89718" y="433"/>
                  </a:cubicBezTo>
                  <a:lnTo>
                    <a:pt x="0" y="59357"/>
                  </a:lnTo>
                  <a:lnTo>
                    <a:pt x="82515" y="185087"/>
                  </a:lnTo>
                  <a:lnTo>
                    <a:pt x="172285" y="126163"/>
                  </a:lnTo>
                  <a:cubicBezTo>
                    <a:pt x="173433" y="125380"/>
                    <a:pt x="173746" y="123866"/>
                    <a:pt x="172963" y="122718"/>
                  </a:cubicBezTo>
                  <a:lnTo>
                    <a:pt x="93162" y="1111"/>
                  </a:lnTo>
                  <a:cubicBezTo>
                    <a:pt x="92705" y="392"/>
                    <a:pt x="91920" y="1"/>
                    <a:pt x="9111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2" name="Google Shape;272;p7"/>
            <p:cNvSpPr/>
            <p:nvPr/>
          </p:nvSpPr>
          <p:spPr>
            <a:xfrm>
              <a:off x="1636200" y="1843000"/>
              <a:ext cx="2130750" cy="3199400"/>
            </a:xfrm>
            <a:custGeom>
              <a:avLst/>
              <a:gdLst/>
              <a:ahLst/>
              <a:cxnLst/>
              <a:rect l="l" t="t" r="r" b="b"/>
              <a:pathLst>
                <a:path w="85230" h="127976" extrusionOk="0">
                  <a:moveTo>
                    <a:pt x="2506" y="1"/>
                  </a:moveTo>
                  <a:lnTo>
                    <a:pt x="0" y="1619"/>
                  </a:lnTo>
                  <a:lnTo>
                    <a:pt x="82724" y="127975"/>
                  </a:lnTo>
                  <a:lnTo>
                    <a:pt x="85229" y="126357"/>
                  </a:lnTo>
                  <a:lnTo>
                    <a:pt x="2506"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3" name="Google Shape;273;p7"/>
            <p:cNvSpPr/>
            <p:nvPr/>
          </p:nvSpPr>
          <p:spPr>
            <a:xfrm>
              <a:off x="2647400" y="1567700"/>
              <a:ext cx="2116400" cy="2399550"/>
            </a:xfrm>
            <a:custGeom>
              <a:avLst/>
              <a:gdLst/>
              <a:ahLst/>
              <a:cxnLst/>
              <a:rect l="l" t="t" r="r" b="b"/>
              <a:pathLst>
                <a:path w="84656" h="95982" fill="none" extrusionOk="0">
                  <a:moveTo>
                    <a:pt x="82777" y="71347"/>
                  </a:moveTo>
                  <a:cubicBezTo>
                    <a:pt x="82777" y="69937"/>
                    <a:pt x="83507" y="68633"/>
                    <a:pt x="84656" y="67850"/>
                  </a:cubicBezTo>
                  <a:lnTo>
                    <a:pt x="40919" y="1201"/>
                  </a:lnTo>
                  <a:cubicBezTo>
                    <a:pt x="38988" y="2453"/>
                    <a:pt x="36431" y="1932"/>
                    <a:pt x="35178" y="0"/>
                  </a:cubicBezTo>
                  <a:lnTo>
                    <a:pt x="1149" y="22286"/>
                  </a:lnTo>
                  <a:cubicBezTo>
                    <a:pt x="2454" y="24217"/>
                    <a:pt x="1932" y="26827"/>
                    <a:pt x="1" y="28080"/>
                  </a:cubicBezTo>
                  <a:lnTo>
                    <a:pt x="43737" y="94729"/>
                  </a:lnTo>
                  <a:cubicBezTo>
                    <a:pt x="45668" y="93476"/>
                    <a:pt x="48226" y="94050"/>
                    <a:pt x="49478" y="95981"/>
                  </a:cubicBezTo>
                  <a:lnTo>
                    <a:pt x="83455" y="73643"/>
                  </a:lnTo>
                  <a:cubicBezTo>
                    <a:pt x="82985" y="72965"/>
                    <a:pt x="82777" y="72182"/>
                    <a:pt x="82777" y="71347"/>
                  </a:cubicBezTo>
                  <a:close/>
                </a:path>
              </a:pathLst>
            </a:custGeom>
            <a:solidFill>
              <a:schemeClr val="lt1"/>
            </a:solidFill>
            <a:ln w="14350" cap="flat" cmpd="sng">
              <a:solidFill>
                <a:schemeClr val="lt1"/>
              </a:solidFill>
              <a:prstDash val="solid"/>
              <a:miter lim="5219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Tree>
    <p:extLst>
      <p:ext uri="{BB962C8B-B14F-4D97-AF65-F5344CB8AC3E}">
        <p14:creationId xmlns:p14="http://schemas.microsoft.com/office/powerpoint/2010/main" val="1497052840"/>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matchingName="Main point">
  <p:cSld name="Main point">
    <p:spTree>
      <p:nvGrpSpPr>
        <p:cNvPr id="1" name="Shape 274"/>
        <p:cNvGrpSpPr/>
        <p:nvPr/>
      </p:nvGrpSpPr>
      <p:grpSpPr>
        <a:xfrm>
          <a:off x="0" y="0"/>
          <a:ext cx="0" cy="0"/>
          <a:chOff x="0" y="0"/>
          <a:chExt cx="0" cy="0"/>
        </a:xfrm>
      </p:grpSpPr>
      <p:pic>
        <p:nvPicPr>
          <p:cNvPr id="275" name="Google Shape;275;p8"/>
          <p:cNvPicPr preferRelativeResize="0"/>
          <p:nvPr/>
        </p:nvPicPr>
        <p:blipFill>
          <a:blip r:embed="rId2">
            <a:alphaModFix/>
          </a:blip>
          <a:stretch>
            <a:fillRect/>
          </a:stretch>
        </p:blipFill>
        <p:spPr>
          <a:xfrm>
            <a:off x="-75466" y="-36433"/>
            <a:ext cx="12342935" cy="7005332"/>
          </a:xfrm>
          <a:prstGeom prst="rect">
            <a:avLst/>
          </a:prstGeom>
          <a:noFill/>
          <a:ln>
            <a:noFill/>
          </a:ln>
        </p:spPr>
      </p:pic>
      <p:grpSp>
        <p:nvGrpSpPr>
          <p:cNvPr id="276" name="Google Shape;276;p8"/>
          <p:cNvGrpSpPr/>
          <p:nvPr/>
        </p:nvGrpSpPr>
        <p:grpSpPr>
          <a:xfrm rot="-5400000">
            <a:off x="7905659" y="5595421"/>
            <a:ext cx="2485895" cy="2298041"/>
            <a:chOff x="-1181840" y="1435015"/>
            <a:chExt cx="1864421" cy="1723531"/>
          </a:xfrm>
        </p:grpSpPr>
        <p:sp>
          <p:nvSpPr>
            <p:cNvPr id="277" name="Google Shape;277;p8"/>
            <p:cNvSpPr/>
            <p:nvPr/>
          </p:nvSpPr>
          <p:spPr>
            <a:xfrm rot="7018065">
              <a:off x="-856508" y="1589854"/>
              <a:ext cx="1164422" cy="1444262"/>
            </a:xfrm>
            <a:custGeom>
              <a:avLst/>
              <a:gdLst/>
              <a:ahLst/>
              <a:cxnLst/>
              <a:rect l="l" t="t" r="r" b="b"/>
              <a:pathLst>
                <a:path w="48158" h="59737" extrusionOk="0">
                  <a:moveTo>
                    <a:pt x="39340" y="1"/>
                  </a:moveTo>
                  <a:cubicBezTo>
                    <a:pt x="38303" y="1"/>
                    <a:pt x="37263" y="153"/>
                    <a:pt x="36285" y="451"/>
                  </a:cubicBezTo>
                  <a:cubicBezTo>
                    <a:pt x="32695" y="1579"/>
                    <a:pt x="29823" y="4272"/>
                    <a:pt x="27259" y="7016"/>
                  </a:cubicBezTo>
                  <a:cubicBezTo>
                    <a:pt x="20361" y="14401"/>
                    <a:pt x="14874" y="22940"/>
                    <a:pt x="10489" y="32043"/>
                  </a:cubicBezTo>
                  <a:cubicBezTo>
                    <a:pt x="8976" y="35197"/>
                    <a:pt x="7591" y="37427"/>
                    <a:pt x="5873" y="40505"/>
                  </a:cubicBezTo>
                  <a:cubicBezTo>
                    <a:pt x="2185" y="47138"/>
                    <a:pt x="1874" y="57072"/>
                    <a:pt x="8" y="59727"/>
                  </a:cubicBezTo>
                  <a:lnTo>
                    <a:pt x="8" y="59727"/>
                  </a:lnTo>
                  <a:cubicBezTo>
                    <a:pt x="9880" y="45729"/>
                    <a:pt x="25415" y="30630"/>
                    <a:pt x="38721" y="19888"/>
                  </a:cubicBezTo>
                  <a:cubicBezTo>
                    <a:pt x="41311" y="17811"/>
                    <a:pt x="44029" y="15708"/>
                    <a:pt x="45773" y="12888"/>
                  </a:cubicBezTo>
                  <a:cubicBezTo>
                    <a:pt x="47542" y="10041"/>
                    <a:pt x="48157" y="6246"/>
                    <a:pt x="46388" y="3426"/>
                  </a:cubicBezTo>
                  <a:cubicBezTo>
                    <a:pt x="44910" y="1106"/>
                    <a:pt x="42136" y="1"/>
                    <a:pt x="39340" y="1"/>
                  </a:cubicBezTo>
                  <a:close/>
                  <a:moveTo>
                    <a:pt x="8" y="59727"/>
                  </a:moveTo>
                  <a:lnTo>
                    <a:pt x="8" y="59727"/>
                  </a:lnTo>
                  <a:cubicBezTo>
                    <a:pt x="5" y="59730"/>
                    <a:pt x="3" y="59733"/>
                    <a:pt x="1" y="59736"/>
                  </a:cubicBezTo>
                  <a:lnTo>
                    <a:pt x="1" y="59736"/>
                  </a:lnTo>
                  <a:cubicBezTo>
                    <a:pt x="3" y="59733"/>
                    <a:pt x="5" y="59730"/>
                    <a:pt x="8" y="59727"/>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8" name="Google Shape;278;p8"/>
            <p:cNvSpPr/>
            <p:nvPr/>
          </p:nvSpPr>
          <p:spPr>
            <a:xfrm rot="7018065">
              <a:off x="-807037" y="1559505"/>
              <a:ext cx="1164398" cy="1443996"/>
            </a:xfrm>
            <a:custGeom>
              <a:avLst/>
              <a:gdLst/>
              <a:ahLst/>
              <a:cxnLst/>
              <a:rect l="l" t="t" r="r" b="b"/>
              <a:pathLst>
                <a:path w="48157" h="59726" extrusionOk="0">
                  <a:moveTo>
                    <a:pt x="39365" y="0"/>
                  </a:moveTo>
                  <a:cubicBezTo>
                    <a:pt x="38317" y="0"/>
                    <a:pt x="37267" y="157"/>
                    <a:pt x="36285" y="466"/>
                  </a:cubicBezTo>
                  <a:cubicBezTo>
                    <a:pt x="32695" y="1569"/>
                    <a:pt x="29823" y="4261"/>
                    <a:pt x="27258" y="7005"/>
                  </a:cubicBezTo>
                  <a:cubicBezTo>
                    <a:pt x="20361" y="14390"/>
                    <a:pt x="14873" y="22929"/>
                    <a:pt x="10488" y="32032"/>
                  </a:cubicBezTo>
                  <a:cubicBezTo>
                    <a:pt x="8975" y="35186"/>
                    <a:pt x="7591" y="37417"/>
                    <a:pt x="5873" y="40494"/>
                  </a:cubicBezTo>
                  <a:cubicBezTo>
                    <a:pt x="2180" y="47161"/>
                    <a:pt x="1872" y="57085"/>
                    <a:pt x="1" y="59726"/>
                  </a:cubicBezTo>
                  <a:lnTo>
                    <a:pt x="1" y="59726"/>
                  </a:lnTo>
                  <a:cubicBezTo>
                    <a:pt x="9873" y="45751"/>
                    <a:pt x="25412" y="30622"/>
                    <a:pt x="38721" y="19878"/>
                  </a:cubicBezTo>
                  <a:cubicBezTo>
                    <a:pt x="41310" y="17801"/>
                    <a:pt x="44029" y="15698"/>
                    <a:pt x="45772" y="12877"/>
                  </a:cubicBezTo>
                  <a:cubicBezTo>
                    <a:pt x="47542" y="10031"/>
                    <a:pt x="48157" y="6236"/>
                    <a:pt x="46362" y="3415"/>
                  </a:cubicBezTo>
                  <a:cubicBezTo>
                    <a:pt x="44909" y="1106"/>
                    <a:pt x="42145" y="0"/>
                    <a:pt x="3936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9" name="Google Shape;279;p8"/>
            <p:cNvSpPr/>
            <p:nvPr/>
          </p:nvSpPr>
          <p:spPr>
            <a:xfrm rot="7018065">
              <a:off x="-77650" y="2737347"/>
              <a:ext cx="428383" cy="209953"/>
            </a:xfrm>
            <a:custGeom>
              <a:avLst/>
              <a:gdLst/>
              <a:ahLst/>
              <a:cxnLst/>
              <a:rect l="l" t="t" r="r" b="b"/>
              <a:pathLst>
                <a:path w="17717" h="8684" extrusionOk="0">
                  <a:moveTo>
                    <a:pt x="13244" y="85"/>
                  </a:moveTo>
                  <a:cubicBezTo>
                    <a:pt x="13109" y="85"/>
                    <a:pt x="12983" y="218"/>
                    <a:pt x="13050" y="351"/>
                  </a:cubicBezTo>
                  <a:cubicBezTo>
                    <a:pt x="13050" y="377"/>
                    <a:pt x="13075" y="403"/>
                    <a:pt x="13101" y="428"/>
                  </a:cubicBezTo>
                  <a:cubicBezTo>
                    <a:pt x="13139" y="454"/>
                    <a:pt x="13184" y="467"/>
                    <a:pt x="13229" y="467"/>
                  </a:cubicBezTo>
                  <a:cubicBezTo>
                    <a:pt x="13274" y="467"/>
                    <a:pt x="13319" y="454"/>
                    <a:pt x="13357" y="428"/>
                  </a:cubicBezTo>
                  <a:cubicBezTo>
                    <a:pt x="13511" y="351"/>
                    <a:pt x="13460" y="146"/>
                    <a:pt x="13306" y="95"/>
                  </a:cubicBezTo>
                  <a:cubicBezTo>
                    <a:pt x="13285" y="88"/>
                    <a:pt x="13264" y="85"/>
                    <a:pt x="13244" y="85"/>
                  </a:cubicBezTo>
                  <a:close/>
                  <a:moveTo>
                    <a:pt x="9983" y="0"/>
                  </a:moveTo>
                  <a:cubicBezTo>
                    <a:pt x="9903" y="0"/>
                    <a:pt x="9827" y="28"/>
                    <a:pt x="9767" y="95"/>
                  </a:cubicBezTo>
                  <a:cubicBezTo>
                    <a:pt x="9742" y="121"/>
                    <a:pt x="9716" y="172"/>
                    <a:pt x="9690" y="223"/>
                  </a:cubicBezTo>
                  <a:cubicBezTo>
                    <a:pt x="9639" y="403"/>
                    <a:pt x="9690" y="582"/>
                    <a:pt x="9844" y="685"/>
                  </a:cubicBezTo>
                  <a:cubicBezTo>
                    <a:pt x="9910" y="731"/>
                    <a:pt x="9982" y="752"/>
                    <a:pt x="10050" y="752"/>
                  </a:cubicBezTo>
                  <a:cubicBezTo>
                    <a:pt x="10249" y="752"/>
                    <a:pt x="10428" y="580"/>
                    <a:pt x="10408" y="351"/>
                  </a:cubicBezTo>
                  <a:cubicBezTo>
                    <a:pt x="10390" y="169"/>
                    <a:pt x="10178" y="0"/>
                    <a:pt x="9983" y="0"/>
                  </a:cubicBezTo>
                  <a:close/>
                  <a:moveTo>
                    <a:pt x="7556" y="654"/>
                  </a:moveTo>
                  <a:cubicBezTo>
                    <a:pt x="7486" y="654"/>
                    <a:pt x="7412" y="721"/>
                    <a:pt x="7434" y="787"/>
                  </a:cubicBezTo>
                  <a:lnTo>
                    <a:pt x="7434" y="813"/>
                  </a:lnTo>
                  <a:cubicBezTo>
                    <a:pt x="7460" y="839"/>
                    <a:pt x="7460" y="839"/>
                    <a:pt x="7460" y="839"/>
                  </a:cubicBezTo>
                  <a:cubicBezTo>
                    <a:pt x="7485" y="864"/>
                    <a:pt x="7517" y="877"/>
                    <a:pt x="7546" y="877"/>
                  </a:cubicBezTo>
                  <a:cubicBezTo>
                    <a:pt x="7575" y="877"/>
                    <a:pt x="7601" y="864"/>
                    <a:pt x="7613" y="839"/>
                  </a:cubicBezTo>
                  <a:cubicBezTo>
                    <a:pt x="7690" y="787"/>
                    <a:pt x="7690" y="685"/>
                    <a:pt x="7588" y="659"/>
                  </a:cubicBezTo>
                  <a:cubicBezTo>
                    <a:pt x="7578" y="656"/>
                    <a:pt x="7567" y="654"/>
                    <a:pt x="7556" y="654"/>
                  </a:cubicBezTo>
                  <a:close/>
                  <a:moveTo>
                    <a:pt x="12799" y="1638"/>
                  </a:moveTo>
                  <a:cubicBezTo>
                    <a:pt x="12396" y="1638"/>
                    <a:pt x="11973" y="2067"/>
                    <a:pt x="12178" y="2454"/>
                  </a:cubicBezTo>
                  <a:lnTo>
                    <a:pt x="12152" y="2454"/>
                  </a:lnTo>
                  <a:cubicBezTo>
                    <a:pt x="12203" y="2531"/>
                    <a:pt x="12255" y="2582"/>
                    <a:pt x="12306" y="2634"/>
                  </a:cubicBezTo>
                  <a:cubicBezTo>
                    <a:pt x="12435" y="2734"/>
                    <a:pt x="12595" y="2786"/>
                    <a:pt x="12756" y="2786"/>
                  </a:cubicBezTo>
                  <a:cubicBezTo>
                    <a:pt x="12885" y="2786"/>
                    <a:pt x="13013" y="2753"/>
                    <a:pt x="13127" y="2685"/>
                  </a:cubicBezTo>
                  <a:cubicBezTo>
                    <a:pt x="13511" y="2403"/>
                    <a:pt x="13409" y="1787"/>
                    <a:pt x="12947" y="1659"/>
                  </a:cubicBezTo>
                  <a:cubicBezTo>
                    <a:pt x="12899" y="1645"/>
                    <a:pt x="12849" y="1638"/>
                    <a:pt x="12799" y="1638"/>
                  </a:cubicBezTo>
                  <a:close/>
                  <a:moveTo>
                    <a:pt x="6278" y="2155"/>
                  </a:moveTo>
                  <a:cubicBezTo>
                    <a:pt x="6196" y="2155"/>
                    <a:pt x="6115" y="2183"/>
                    <a:pt x="6049" y="2249"/>
                  </a:cubicBezTo>
                  <a:lnTo>
                    <a:pt x="6075" y="2249"/>
                  </a:lnTo>
                  <a:cubicBezTo>
                    <a:pt x="6049" y="2275"/>
                    <a:pt x="6024" y="2326"/>
                    <a:pt x="5998" y="2377"/>
                  </a:cubicBezTo>
                  <a:cubicBezTo>
                    <a:pt x="5947" y="2557"/>
                    <a:pt x="5998" y="2736"/>
                    <a:pt x="6152" y="2839"/>
                  </a:cubicBezTo>
                  <a:cubicBezTo>
                    <a:pt x="6212" y="2886"/>
                    <a:pt x="6279" y="2906"/>
                    <a:pt x="6345" y="2906"/>
                  </a:cubicBezTo>
                  <a:cubicBezTo>
                    <a:pt x="6532" y="2906"/>
                    <a:pt x="6709" y="2740"/>
                    <a:pt x="6690" y="2531"/>
                  </a:cubicBezTo>
                  <a:cubicBezTo>
                    <a:pt x="6690" y="2330"/>
                    <a:pt x="6481" y="2155"/>
                    <a:pt x="6278" y="2155"/>
                  </a:cubicBezTo>
                  <a:close/>
                  <a:moveTo>
                    <a:pt x="15296" y="2488"/>
                  </a:moveTo>
                  <a:cubicBezTo>
                    <a:pt x="15012" y="2488"/>
                    <a:pt x="14712" y="2798"/>
                    <a:pt x="14870" y="3070"/>
                  </a:cubicBezTo>
                  <a:cubicBezTo>
                    <a:pt x="14896" y="3121"/>
                    <a:pt x="14922" y="3146"/>
                    <a:pt x="14947" y="3198"/>
                  </a:cubicBezTo>
                  <a:cubicBezTo>
                    <a:pt x="15046" y="3268"/>
                    <a:pt x="15152" y="3308"/>
                    <a:pt x="15258" y="3308"/>
                  </a:cubicBezTo>
                  <a:cubicBezTo>
                    <a:pt x="15344" y="3308"/>
                    <a:pt x="15430" y="3281"/>
                    <a:pt x="15511" y="3223"/>
                  </a:cubicBezTo>
                  <a:cubicBezTo>
                    <a:pt x="15793" y="3044"/>
                    <a:pt x="15716" y="2608"/>
                    <a:pt x="15409" y="2505"/>
                  </a:cubicBezTo>
                  <a:cubicBezTo>
                    <a:pt x="15372" y="2493"/>
                    <a:pt x="15334" y="2488"/>
                    <a:pt x="15296" y="2488"/>
                  </a:cubicBezTo>
                  <a:close/>
                  <a:moveTo>
                    <a:pt x="3455" y="3035"/>
                  </a:moveTo>
                  <a:cubicBezTo>
                    <a:pt x="3318" y="3035"/>
                    <a:pt x="3186" y="3190"/>
                    <a:pt x="3254" y="3326"/>
                  </a:cubicBezTo>
                  <a:cubicBezTo>
                    <a:pt x="3254" y="3352"/>
                    <a:pt x="3280" y="3352"/>
                    <a:pt x="3306" y="3377"/>
                  </a:cubicBezTo>
                  <a:cubicBezTo>
                    <a:pt x="3348" y="3420"/>
                    <a:pt x="3398" y="3439"/>
                    <a:pt x="3447" y="3439"/>
                  </a:cubicBezTo>
                  <a:cubicBezTo>
                    <a:pt x="3488" y="3439"/>
                    <a:pt x="3527" y="3426"/>
                    <a:pt x="3562" y="3403"/>
                  </a:cubicBezTo>
                  <a:cubicBezTo>
                    <a:pt x="3690" y="3300"/>
                    <a:pt x="3665" y="3095"/>
                    <a:pt x="3511" y="3044"/>
                  </a:cubicBezTo>
                  <a:cubicBezTo>
                    <a:pt x="3492" y="3038"/>
                    <a:pt x="3474" y="3035"/>
                    <a:pt x="3455" y="3035"/>
                  </a:cubicBezTo>
                  <a:close/>
                  <a:moveTo>
                    <a:pt x="10101" y="2744"/>
                  </a:moveTo>
                  <a:cubicBezTo>
                    <a:pt x="10028" y="2744"/>
                    <a:pt x="9956" y="2766"/>
                    <a:pt x="9894" y="2817"/>
                  </a:cubicBezTo>
                  <a:lnTo>
                    <a:pt x="9894" y="2817"/>
                  </a:lnTo>
                  <a:cubicBezTo>
                    <a:pt x="9894" y="2816"/>
                    <a:pt x="9895" y="2815"/>
                    <a:pt x="9896" y="2813"/>
                  </a:cubicBezTo>
                  <a:lnTo>
                    <a:pt x="9896" y="2813"/>
                  </a:lnTo>
                  <a:lnTo>
                    <a:pt x="9870" y="2839"/>
                  </a:lnTo>
                  <a:cubicBezTo>
                    <a:pt x="9878" y="2831"/>
                    <a:pt x="9886" y="2824"/>
                    <a:pt x="9894" y="2817"/>
                  </a:cubicBezTo>
                  <a:lnTo>
                    <a:pt x="9894" y="2817"/>
                  </a:lnTo>
                  <a:cubicBezTo>
                    <a:pt x="9869" y="2867"/>
                    <a:pt x="9844" y="2916"/>
                    <a:pt x="9819" y="2941"/>
                  </a:cubicBezTo>
                  <a:cubicBezTo>
                    <a:pt x="9767" y="3121"/>
                    <a:pt x="9819" y="3300"/>
                    <a:pt x="9973" y="3429"/>
                  </a:cubicBezTo>
                  <a:cubicBezTo>
                    <a:pt x="10030" y="3467"/>
                    <a:pt x="10094" y="3485"/>
                    <a:pt x="10158" y="3485"/>
                  </a:cubicBezTo>
                  <a:cubicBezTo>
                    <a:pt x="10348" y="3485"/>
                    <a:pt x="10530" y="3326"/>
                    <a:pt x="10511" y="3095"/>
                  </a:cubicBezTo>
                  <a:cubicBezTo>
                    <a:pt x="10511" y="2913"/>
                    <a:pt x="10304" y="2744"/>
                    <a:pt x="10101" y="2744"/>
                  </a:cubicBezTo>
                  <a:close/>
                  <a:moveTo>
                    <a:pt x="14770" y="4548"/>
                  </a:moveTo>
                  <a:cubicBezTo>
                    <a:pt x="14646" y="4548"/>
                    <a:pt x="14495" y="4700"/>
                    <a:pt x="14563" y="4813"/>
                  </a:cubicBezTo>
                  <a:cubicBezTo>
                    <a:pt x="14588" y="4839"/>
                    <a:pt x="14588" y="4865"/>
                    <a:pt x="14614" y="4890"/>
                  </a:cubicBezTo>
                  <a:cubicBezTo>
                    <a:pt x="14661" y="4922"/>
                    <a:pt x="14719" y="4944"/>
                    <a:pt x="14780" y="4944"/>
                  </a:cubicBezTo>
                  <a:cubicBezTo>
                    <a:pt x="14818" y="4944"/>
                    <a:pt x="14857" y="4935"/>
                    <a:pt x="14896" y="4916"/>
                  </a:cubicBezTo>
                  <a:cubicBezTo>
                    <a:pt x="15024" y="4813"/>
                    <a:pt x="14998" y="4608"/>
                    <a:pt x="14819" y="4557"/>
                  </a:cubicBezTo>
                  <a:cubicBezTo>
                    <a:pt x="14804" y="4551"/>
                    <a:pt x="14787" y="4548"/>
                    <a:pt x="14770" y="4548"/>
                  </a:cubicBezTo>
                  <a:close/>
                  <a:moveTo>
                    <a:pt x="4573" y="4622"/>
                  </a:moveTo>
                  <a:cubicBezTo>
                    <a:pt x="4312" y="4622"/>
                    <a:pt x="4040" y="4894"/>
                    <a:pt x="4177" y="5147"/>
                  </a:cubicBezTo>
                  <a:cubicBezTo>
                    <a:pt x="4203" y="5172"/>
                    <a:pt x="4229" y="5224"/>
                    <a:pt x="4254" y="5249"/>
                  </a:cubicBezTo>
                  <a:cubicBezTo>
                    <a:pt x="4344" y="5324"/>
                    <a:pt x="4451" y="5364"/>
                    <a:pt x="4555" y="5364"/>
                  </a:cubicBezTo>
                  <a:cubicBezTo>
                    <a:pt x="4630" y="5364"/>
                    <a:pt x="4703" y="5343"/>
                    <a:pt x="4767" y="5300"/>
                  </a:cubicBezTo>
                  <a:cubicBezTo>
                    <a:pt x="5024" y="5121"/>
                    <a:pt x="4972" y="4711"/>
                    <a:pt x="4665" y="4634"/>
                  </a:cubicBezTo>
                  <a:cubicBezTo>
                    <a:pt x="4635" y="4626"/>
                    <a:pt x="4604" y="4622"/>
                    <a:pt x="4573" y="4622"/>
                  </a:cubicBezTo>
                  <a:close/>
                  <a:moveTo>
                    <a:pt x="8987" y="4400"/>
                  </a:moveTo>
                  <a:cubicBezTo>
                    <a:pt x="8604" y="4400"/>
                    <a:pt x="8182" y="4821"/>
                    <a:pt x="8383" y="5224"/>
                  </a:cubicBezTo>
                  <a:cubicBezTo>
                    <a:pt x="8408" y="5275"/>
                    <a:pt x="8460" y="5352"/>
                    <a:pt x="8537" y="5403"/>
                  </a:cubicBezTo>
                  <a:cubicBezTo>
                    <a:pt x="8665" y="5503"/>
                    <a:pt x="8818" y="5555"/>
                    <a:pt x="8972" y="5555"/>
                  </a:cubicBezTo>
                  <a:cubicBezTo>
                    <a:pt x="9094" y="5555"/>
                    <a:pt x="9218" y="5522"/>
                    <a:pt x="9331" y="5454"/>
                  </a:cubicBezTo>
                  <a:cubicBezTo>
                    <a:pt x="9716" y="5172"/>
                    <a:pt x="9614" y="4557"/>
                    <a:pt x="9152" y="4429"/>
                  </a:cubicBezTo>
                  <a:cubicBezTo>
                    <a:pt x="9099" y="4409"/>
                    <a:pt x="9044" y="4400"/>
                    <a:pt x="8987" y="4400"/>
                  </a:cubicBezTo>
                  <a:close/>
                  <a:moveTo>
                    <a:pt x="16985" y="4741"/>
                  </a:moveTo>
                  <a:cubicBezTo>
                    <a:pt x="16596" y="4741"/>
                    <a:pt x="16152" y="5169"/>
                    <a:pt x="16358" y="5557"/>
                  </a:cubicBezTo>
                  <a:cubicBezTo>
                    <a:pt x="16409" y="5634"/>
                    <a:pt x="16460" y="5685"/>
                    <a:pt x="16511" y="5736"/>
                  </a:cubicBezTo>
                  <a:cubicBezTo>
                    <a:pt x="16640" y="5836"/>
                    <a:pt x="16793" y="5889"/>
                    <a:pt x="16947" y="5889"/>
                  </a:cubicBezTo>
                  <a:cubicBezTo>
                    <a:pt x="17069" y="5889"/>
                    <a:pt x="17193" y="5856"/>
                    <a:pt x="17306" y="5788"/>
                  </a:cubicBezTo>
                  <a:cubicBezTo>
                    <a:pt x="17717" y="5506"/>
                    <a:pt x="17614" y="4890"/>
                    <a:pt x="17127" y="4762"/>
                  </a:cubicBezTo>
                  <a:cubicBezTo>
                    <a:pt x="17081" y="4748"/>
                    <a:pt x="17034" y="4741"/>
                    <a:pt x="16985" y="4741"/>
                  </a:cubicBezTo>
                  <a:close/>
                  <a:moveTo>
                    <a:pt x="6587" y="6245"/>
                  </a:moveTo>
                  <a:cubicBezTo>
                    <a:pt x="6511" y="6245"/>
                    <a:pt x="6414" y="6334"/>
                    <a:pt x="6460" y="6403"/>
                  </a:cubicBezTo>
                  <a:cubicBezTo>
                    <a:pt x="6460" y="6429"/>
                    <a:pt x="6485" y="6429"/>
                    <a:pt x="6485" y="6454"/>
                  </a:cubicBezTo>
                  <a:cubicBezTo>
                    <a:pt x="6511" y="6467"/>
                    <a:pt x="6536" y="6474"/>
                    <a:pt x="6562" y="6474"/>
                  </a:cubicBezTo>
                  <a:cubicBezTo>
                    <a:pt x="6588" y="6474"/>
                    <a:pt x="6613" y="6467"/>
                    <a:pt x="6639" y="6454"/>
                  </a:cubicBezTo>
                  <a:cubicBezTo>
                    <a:pt x="6716" y="6403"/>
                    <a:pt x="6690" y="6275"/>
                    <a:pt x="6613" y="6249"/>
                  </a:cubicBezTo>
                  <a:cubicBezTo>
                    <a:pt x="6605" y="6246"/>
                    <a:pt x="6596" y="6245"/>
                    <a:pt x="6587" y="6245"/>
                  </a:cubicBezTo>
                  <a:close/>
                  <a:moveTo>
                    <a:pt x="813" y="5837"/>
                  </a:moveTo>
                  <a:cubicBezTo>
                    <a:pt x="428" y="5837"/>
                    <a:pt x="1" y="6278"/>
                    <a:pt x="203" y="6659"/>
                  </a:cubicBezTo>
                  <a:cubicBezTo>
                    <a:pt x="228" y="6711"/>
                    <a:pt x="280" y="6788"/>
                    <a:pt x="357" y="6839"/>
                  </a:cubicBezTo>
                  <a:cubicBezTo>
                    <a:pt x="485" y="6939"/>
                    <a:pt x="638" y="6991"/>
                    <a:pt x="792" y="6991"/>
                  </a:cubicBezTo>
                  <a:cubicBezTo>
                    <a:pt x="915" y="6991"/>
                    <a:pt x="1038" y="6958"/>
                    <a:pt x="1152" y="6890"/>
                  </a:cubicBezTo>
                  <a:cubicBezTo>
                    <a:pt x="1536" y="6608"/>
                    <a:pt x="1434" y="5993"/>
                    <a:pt x="972" y="5865"/>
                  </a:cubicBezTo>
                  <a:cubicBezTo>
                    <a:pt x="921" y="5845"/>
                    <a:pt x="868" y="5837"/>
                    <a:pt x="813" y="5837"/>
                  </a:cubicBezTo>
                  <a:close/>
                  <a:moveTo>
                    <a:pt x="8010" y="7201"/>
                  </a:moveTo>
                  <a:cubicBezTo>
                    <a:pt x="7933" y="7201"/>
                    <a:pt x="7856" y="7225"/>
                    <a:pt x="7791" y="7279"/>
                  </a:cubicBezTo>
                  <a:lnTo>
                    <a:pt x="7791" y="7279"/>
                  </a:lnTo>
                  <a:cubicBezTo>
                    <a:pt x="7792" y="7278"/>
                    <a:pt x="7792" y="7276"/>
                    <a:pt x="7793" y="7275"/>
                  </a:cubicBezTo>
                  <a:lnTo>
                    <a:pt x="7793" y="7275"/>
                  </a:lnTo>
                  <a:lnTo>
                    <a:pt x="7767" y="7301"/>
                  </a:lnTo>
                  <a:cubicBezTo>
                    <a:pt x="7775" y="7293"/>
                    <a:pt x="7783" y="7286"/>
                    <a:pt x="7791" y="7279"/>
                  </a:cubicBezTo>
                  <a:lnTo>
                    <a:pt x="7791" y="7279"/>
                  </a:lnTo>
                  <a:cubicBezTo>
                    <a:pt x="7766" y="7328"/>
                    <a:pt x="7741" y="7353"/>
                    <a:pt x="7716" y="7403"/>
                  </a:cubicBezTo>
                  <a:cubicBezTo>
                    <a:pt x="7665" y="7583"/>
                    <a:pt x="7716" y="7762"/>
                    <a:pt x="7870" y="7890"/>
                  </a:cubicBezTo>
                  <a:cubicBezTo>
                    <a:pt x="7928" y="7929"/>
                    <a:pt x="7992" y="7946"/>
                    <a:pt x="8055" y="7946"/>
                  </a:cubicBezTo>
                  <a:cubicBezTo>
                    <a:pt x="8245" y="7946"/>
                    <a:pt x="8428" y="7788"/>
                    <a:pt x="8408" y="7557"/>
                  </a:cubicBezTo>
                  <a:cubicBezTo>
                    <a:pt x="8408" y="7360"/>
                    <a:pt x="8209" y="7201"/>
                    <a:pt x="8010" y="7201"/>
                  </a:cubicBezTo>
                  <a:close/>
                  <a:moveTo>
                    <a:pt x="4446" y="7536"/>
                  </a:moveTo>
                  <a:cubicBezTo>
                    <a:pt x="4057" y="7536"/>
                    <a:pt x="3613" y="7964"/>
                    <a:pt x="3818" y="8352"/>
                  </a:cubicBezTo>
                  <a:cubicBezTo>
                    <a:pt x="3844" y="8429"/>
                    <a:pt x="3895" y="8480"/>
                    <a:pt x="3972" y="8531"/>
                  </a:cubicBezTo>
                  <a:cubicBezTo>
                    <a:pt x="4087" y="8631"/>
                    <a:pt x="4241" y="8684"/>
                    <a:pt x="4399" y="8684"/>
                  </a:cubicBezTo>
                  <a:cubicBezTo>
                    <a:pt x="4525" y="8684"/>
                    <a:pt x="4654" y="8651"/>
                    <a:pt x="4767" y="8583"/>
                  </a:cubicBezTo>
                  <a:cubicBezTo>
                    <a:pt x="5152" y="8301"/>
                    <a:pt x="5049" y="7685"/>
                    <a:pt x="4588" y="7557"/>
                  </a:cubicBezTo>
                  <a:cubicBezTo>
                    <a:pt x="4542" y="7543"/>
                    <a:pt x="4495" y="7536"/>
                    <a:pt x="4446" y="7536"/>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0" name="Google Shape;280;p8"/>
            <p:cNvSpPr/>
            <p:nvPr/>
          </p:nvSpPr>
          <p:spPr>
            <a:xfrm rot="7018065">
              <a:off x="-731525" y="1533356"/>
              <a:ext cx="961945" cy="1237331"/>
            </a:xfrm>
            <a:custGeom>
              <a:avLst/>
              <a:gdLst/>
              <a:ahLst/>
              <a:cxnLst/>
              <a:rect l="l" t="t" r="r" b="b"/>
              <a:pathLst>
                <a:path w="39784" h="51178" extrusionOk="0">
                  <a:moveTo>
                    <a:pt x="39268" y="0"/>
                  </a:moveTo>
                  <a:cubicBezTo>
                    <a:pt x="39198" y="0"/>
                    <a:pt x="39125" y="22"/>
                    <a:pt x="39054" y="72"/>
                  </a:cubicBezTo>
                  <a:cubicBezTo>
                    <a:pt x="26772" y="10380"/>
                    <a:pt x="10053" y="27535"/>
                    <a:pt x="104" y="50665"/>
                  </a:cubicBezTo>
                  <a:cubicBezTo>
                    <a:pt x="1" y="50895"/>
                    <a:pt x="180" y="51152"/>
                    <a:pt x="437" y="51177"/>
                  </a:cubicBezTo>
                  <a:cubicBezTo>
                    <a:pt x="565" y="51177"/>
                    <a:pt x="668" y="51075"/>
                    <a:pt x="719" y="50972"/>
                  </a:cubicBezTo>
                  <a:cubicBezTo>
                    <a:pt x="10668" y="27945"/>
                    <a:pt x="27310" y="10868"/>
                    <a:pt x="39516" y="611"/>
                  </a:cubicBezTo>
                  <a:cubicBezTo>
                    <a:pt x="39784" y="363"/>
                    <a:pt x="39555" y="0"/>
                    <a:pt x="39268"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81" name="Google Shape;281;p8"/>
          <p:cNvGrpSpPr/>
          <p:nvPr/>
        </p:nvGrpSpPr>
        <p:grpSpPr>
          <a:xfrm rot="2207578">
            <a:off x="6271364" y="5433808"/>
            <a:ext cx="2053785" cy="3002307"/>
            <a:chOff x="-2055400" y="2385325"/>
            <a:chExt cx="1520600" cy="2222875"/>
          </a:xfrm>
        </p:grpSpPr>
        <p:grpSp>
          <p:nvGrpSpPr>
            <p:cNvPr id="282" name="Google Shape;282;p8"/>
            <p:cNvGrpSpPr/>
            <p:nvPr/>
          </p:nvGrpSpPr>
          <p:grpSpPr>
            <a:xfrm>
              <a:off x="-1858600" y="2385325"/>
              <a:ext cx="523125" cy="1635025"/>
              <a:chOff x="-1858600" y="2385325"/>
              <a:chExt cx="523125" cy="1635025"/>
            </a:xfrm>
          </p:grpSpPr>
          <p:sp>
            <p:nvSpPr>
              <p:cNvPr id="283" name="Google Shape;283;p8"/>
              <p:cNvSpPr/>
              <p:nvPr/>
            </p:nvSpPr>
            <p:spPr>
              <a:xfrm>
                <a:off x="-1804750" y="2385325"/>
                <a:ext cx="469275" cy="1635025"/>
              </a:xfrm>
              <a:custGeom>
                <a:avLst/>
                <a:gdLst/>
                <a:ahLst/>
                <a:cxnLst/>
                <a:rect l="l" t="t" r="r" b="b"/>
                <a:pathLst>
                  <a:path w="18771" h="65401" extrusionOk="0">
                    <a:moveTo>
                      <a:pt x="12062" y="1"/>
                    </a:moveTo>
                    <a:cubicBezTo>
                      <a:pt x="9693" y="1"/>
                      <a:pt x="7259" y="1264"/>
                      <a:pt x="5667" y="3115"/>
                    </a:cubicBezTo>
                    <a:cubicBezTo>
                      <a:pt x="3462" y="5679"/>
                      <a:pt x="2513" y="9064"/>
                      <a:pt x="1872" y="12397"/>
                    </a:cubicBezTo>
                    <a:lnTo>
                      <a:pt x="1872" y="12372"/>
                    </a:lnTo>
                    <a:cubicBezTo>
                      <a:pt x="129" y="21270"/>
                      <a:pt x="0" y="30373"/>
                      <a:pt x="975" y="39373"/>
                    </a:cubicBezTo>
                    <a:cubicBezTo>
                      <a:pt x="1308" y="42476"/>
                      <a:pt x="1308" y="44861"/>
                      <a:pt x="1462" y="47989"/>
                    </a:cubicBezTo>
                    <a:cubicBezTo>
                      <a:pt x="1795" y="54796"/>
                      <a:pt x="6238" y="62496"/>
                      <a:pt x="6079" y="65382"/>
                    </a:cubicBezTo>
                    <a:lnTo>
                      <a:pt x="6079" y="65382"/>
                    </a:lnTo>
                    <a:cubicBezTo>
                      <a:pt x="6979" y="50077"/>
                      <a:pt x="11644" y="31239"/>
                      <a:pt x="16694" y="16756"/>
                    </a:cubicBezTo>
                    <a:cubicBezTo>
                      <a:pt x="17694" y="13936"/>
                      <a:pt x="18771" y="11064"/>
                      <a:pt x="18745" y="8089"/>
                    </a:cubicBezTo>
                    <a:cubicBezTo>
                      <a:pt x="18745" y="5089"/>
                      <a:pt x="17412" y="1909"/>
                      <a:pt x="14719" y="602"/>
                    </a:cubicBezTo>
                    <a:cubicBezTo>
                      <a:pt x="13878" y="188"/>
                      <a:pt x="12974" y="1"/>
                      <a:pt x="12062" y="1"/>
                    </a:cubicBezTo>
                    <a:close/>
                    <a:moveTo>
                      <a:pt x="6079" y="65382"/>
                    </a:moveTo>
                    <a:lnTo>
                      <a:pt x="6079" y="65382"/>
                    </a:lnTo>
                    <a:cubicBezTo>
                      <a:pt x="6078" y="65388"/>
                      <a:pt x="6078" y="65394"/>
                      <a:pt x="6078" y="65400"/>
                    </a:cubicBezTo>
                    <a:cubicBezTo>
                      <a:pt x="6078" y="65394"/>
                      <a:pt x="6078" y="65388"/>
                      <a:pt x="6079" y="65382"/>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4" name="Google Shape;284;p8"/>
              <p:cNvSpPr/>
              <p:nvPr/>
            </p:nvSpPr>
            <p:spPr>
              <a:xfrm>
                <a:off x="-1858600" y="2385425"/>
                <a:ext cx="469275" cy="1634925"/>
              </a:xfrm>
              <a:custGeom>
                <a:avLst/>
                <a:gdLst/>
                <a:ahLst/>
                <a:cxnLst/>
                <a:rect l="l" t="t" r="r" b="b"/>
                <a:pathLst>
                  <a:path w="18771" h="65397" extrusionOk="0">
                    <a:moveTo>
                      <a:pt x="12088" y="1"/>
                    </a:moveTo>
                    <a:cubicBezTo>
                      <a:pt x="9704" y="1"/>
                      <a:pt x="7263" y="1274"/>
                      <a:pt x="5667" y="3111"/>
                    </a:cubicBezTo>
                    <a:cubicBezTo>
                      <a:pt x="3462" y="5649"/>
                      <a:pt x="2513" y="9060"/>
                      <a:pt x="1872" y="12393"/>
                    </a:cubicBezTo>
                    <a:lnTo>
                      <a:pt x="1872" y="12368"/>
                    </a:lnTo>
                    <a:cubicBezTo>
                      <a:pt x="129" y="21266"/>
                      <a:pt x="0" y="30369"/>
                      <a:pt x="975" y="39369"/>
                    </a:cubicBezTo>
                    <a:cubicBezTo>
                      <a:pt x="1308" y="42472"/>
                      <a:pt x="1308" y="44857"/>
                      <a:pt x="1462" y="47985"/>
                    </a:cubicBezTo>
                    <a:cubicBezTo>
                      <a:pt x="1795" y="54792"/>
                      <a:pt x="6239" y="62492"/>
                      <a:pt x="6079" y="65378"/>
                    </a:cubicBezTo>
                    <a:lnTo>
                      <a:pt x="6079" y="65378"/>
                    </a:lnTo>
                    <a:cubicBezTo>
                      <a:pt x="6979" y="50073"/>
                      <a:pt x="11670" y="31235"/>
                      <a:pt x="16694" y="16752"/>
                    </a:cubicBezTo>
                    <a:cubicBezTo>
                      <a:pt x="17694" y="13932"/>
                      <a:pt x="18771" y="11060"/>
                      <a:pt x="18771" y="8085"/>
                    </a:cubicBezTo>
                    <a:cubicBezTo>
                      <a:pt x="18745" y="5085"/>
                      <a:pt x="17412" y="1905"/>
                      <a:pt x="14745" y="598"/>
                    </a:cubicBezTo>
                    <a:cubicBezTo>
                      <a:pt x="13901" y="187"/>
                      <a:pt x="12999" y="1"/>
                      <a:pt x="12088" y="1"/>
                    </a:cubicBezTo>
                    <a:close/>
                    <a:moveTo>
                      <a:pt x="6079" y="65378"/>
                    </a:moveTo>
                    <a:cubicBezTo>
                      <a:pt x="6078" y="65384"/>
                      <a:pt x="6078" y="65390"/>
                      <a:pt x="6078" y="65396"/>
                    </a:cubicBezTo>
                    <a:cubicBezTo>
                      <a:pt x="6078" y="65390"/>
                      <a:pt x="6078" y="65384"/>
                      <a:pt x="6079" y="65378"/>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5" name="Google Shape;285;p8"/>
              <p:cNvSpPr/>
              <p:nvPr/>
            </p:nvSpPr>
            <p:spPr>
              <a:xfrm>
                <a:off x="-1766300" y="2414375"/>
                <a:ext cx="329125" cy="283550"/>
              </a:xfrm>
              <a:custGeom>
                <a:avLst/>
                <a:gdLst/>
                <a:ahLst/>
                <a:cxnLst/>
                <a:rect l="l" t="t" r="r" b="b"/>
                <a:pathLst>
                  <a:path w="13165" h="11342" extrusionOk="0">
                    <a:moveTo>
                      <a:pt x="7214" y="1"/>
                    </a:moveTo>
                    <a:cubicBezTo>
                      <a:pt x="7203" y="1"/>
                      <a:pt x="7192" y="2"/>
                      <a:pt x="7181" y="4"/>
                    </a:cubicBezTo>
                    <a:cubicBezTo>
                      <a:pt x="7053" y="55"/>
                      <a:pt x="6976" y="260"/>
                      <a:pt x="7104" y="337"/>
                    </a:cubicBezTo>
                    <a:cubicBezTo>
                      <a:pt x="7130" y="363"/>
                      <a:pt x="7155" y="363"/>
                      <a:pt x="7181" y="363"/>
                    </a:cubicBezTo>
                    <a:cubicBezTo>
                      <a:pt x="7258" y="363"/>
                      <a:pt x="7335" y="337"/>
                      <a:pt x="7386" y="260"/>
                    </a:cubicBezTo>
                    <a:cubicBezTo>
                      <a:pt x="7433" y="120"/>
                      <a:pt x="7330" y="1"/>
                      <a:pt x="7214" y="1"/>
                    </a:cubicBezTo>
                    <a:close/>
                    <a:moveTo>
                      <a:pt x="10096" y="914"/>
                    </a:moveTo>
                    <a:cubicBezTo>
                      <a:pt x="10065" y="914"/>
                      <a:pt x="10033" y="918"/>
                      <a:pt x="10001" y="927"/>
                    </a:cubicBezTo>
                    <a:cubicBezTo>
                      <a:pt x="9719" y="1004"/>
                      <a:pt x="9591" y="1440"/>
                      <a:pt x="9848" y="1619"/>
                    </a:cubicBezTo>
                    <a:cubicBezTo>
                      <a:pt x="9899" y="1619"/>
                      <a:pt x="9950" y="1645"/>
                      <a:pt x="10001" y="1645"/>
                    </a:cubicBezTo>
                    <a:cubicBezTo>
                      <a:pt x="10024" y="1648"/>
                      <a:pt x="10046" y="1650"/>
                      <a:pt x="10069" y="1650"/>
                    </a:cubicBezTo>
                    <a:cubicBezTo>
                      <a:pt x="10224" y="1650"/>
                      <a:pt x="10370" y="1571"/>
                      <a:pt x="10437" y="1414"/>
                    </a:cubicBezTo>
                    <a:cubicBezTo>
                      <a:pt x="10528" y="1164"/>
                      <a:pt x="10337" y="914"/>
                      <a:pt x="10096" y="914"/>
                    </a:cubicBezTo>
                    <a:close/>
                    <a:moveTo>
                      <a:pt x="4839" y="1534"/>
                    </a:moveTo>
                    <a:cubicBezTo>
                      <a:pt x="4695" y="1534"/>
                      <a:pt x="4554" y="1605"/>
                      <a:pt x="4540" y="1748"/>
                    </a:cubicBezTo>
                    <a:cubicBezTo>
                      <a:pt x="4540" y="1799"/>
                      <a:pt x="4540" y="1824"/>
                      <a:pt x="4540" y="1876"/>
                    </a:cubicBezTo>
                    <a:cubicBezTo>
                      <a:pt x="4591" y="2030"/>
                      <a:pt x="4719" y="2158"/>
                      <a:pt x="4873" y="2183"/>
                    </a:cubicBezTo>
                    <a:cubicBezTo>
                      <a:pt x="5129" y="2183"/>
                      <a:pt x="5309" y="1876"/>
                      <a:pt x="5129" y="1671"/>
                    </a:cubicBezTo>
                    <a:cubicBezTo>
                      <a:pt x="5072" y="1579"/>
                      <a:pt x="4955" y="1534"/>
                      <a:pt x="4839" y="1534"/>
                    </a:cubicBezTo>
                    <a:close/>
                    <a:moveTo>
                      <a:pt x="7873" y="1434"/>
                    </a:moveTo>
                    <a:cubicBezTo>
                      <a:pt x="7815" y="1434"/>
                      <a:pt x="7755" y="1444"/>
                      <a:pt x="7694" y="1465"/>
                    </a:cubicBezTo>
                    <a:cubicBezTo>
                      <a:pt x="7309" y="1542"/>
                      <a:pt x="7104" y="2183"/>
                      <a:pt x="7488" y="2414"/>
                    </a:cubicBezTo>
                    <a:lnTo>
                      <a:pt x="7514" y="2414"/>
                    </a:lnTo>
                    <a:cubicBezTo>
                      <a:pt x="7565" y="2440"/>
                      <a:pt x="7642" y="2466"/>
                      <a:pt x="7694" y="2491"/>
                    </a:cubicBezTo>
                    <a:cubicBezTo>
                      <a:pt x="7715" y="2493"/>
                      <a:pt x="7737" y="2494"/>
                      <a:pt x="7759" y="2494"/>
                    </a:cubicBezTo>
                    <a:cubicBezTo>
                      <a:pt x="7992" y="2494"/>
                      <a:pt x="8217" y="2369"/>
                      <a:pt x="8335" y="2158"/>
                    </a:cubicBezTo>
                    <a:cubicBezTo>
                      <a:pt x="8489" y="1805"/>
                      <a:pt x="8227" y="1434"/>
                      <a:pt x="7873" y="1434"/>
                    </a:cubicBezTo>
                    <a:close/>
                    <a:moveTo>
                      <a:pt x="12521" y="1809"/>
                    </a:moveTo>
                    <a:cubicBezTo>
                      <a:pt x="12477" y="1809"/>
                      <a:pt x="12432" y="1814"/>
                      <a:pt x="12386" y="1824"/>
                    </a:cubicBezTo>
                    <a:cubicBezTo>
                      <a:pt x="12002" y="1927"/>
                      <a:pt x="11796" y="2568"/>
                      <a:pt x="12181" y="2799"/>
                    </a:cubicBezTo>
                    <a:cubicBezTo>
                      <a:pt x="12232" y="2825"/>
                      <a:pt x="12309" y="2850"/>
                      <a:pt x="12386" y="2850"/>
                    </a:cubicBezTo>
                    <a:cubicBezTo>
                      <a:pt x="12424" y="2858"/>
                      <a:pt x="12461" y="2861"/>
                      <a:pt x="12498" y="2861"/>
                    </a:cubicBezTo>
                    <a:cubicBezTo>
                      <a:pt x="12709" y="2861"/>
                      <a:pt x="12896" y="2739"/>
                      <a:pt x="13027" y="2542"/>
                    </a:cubicBezTo>
                    <a:cubicBezTo>
                      <a:pt x="13165" y="2175"/>
                      <a:pt x="12892" y="1809"/>
                      <a:pt x="12521" y="1809"/>
                    </a:cubicBezTo>
                    <a:close/>
                    <a:moveTo>
                      <a:pt x="10496" y="2693"/>
                    </a:moveTo>
                    <a:cubicBezTo>
                      <a:pt x="10485" y="2693"/>
                      <a:pt x="10474" y="2694"/>
                      <a:pt x="10463" y="2696"/>
                    </a:cubicBezTo>
                    <a:cubicBezTo>
                      <a:pt x="10335" y="2722"/>
                      <a:pt x="10258" y="2953"/>
                      <a:pt x="10386" y="3030"/>
                    </a:cubicBezTo>
                    <a:cubicBezTo>
                      <a:pt x="10412" y="3055"/>
                      <a:pt x="10412" y="3055"/>
                      <a:pt x="10437" y="3055"/>
                    </a:cubicBezTo>
                    <a:cubicBezTo>
                      <a:pt x="10540" y="3055"/>
                      <a:pt x="10617" y="3030"/>
                      <a:pt x="10668" y="2953"/>
                    </a:cubicBezTo>
                    <a:cubicBezTo>
                      <a:pt x="10715" y="2812"/>
                      <a:pt x="10612" y="2693"/>
                      <a:pt x="10496" y="2693"/>
                    </a:cubicBezTo>
                    <a:close/>
                    <a:moveTo>
                      <a:pt x="3134" y="3127"/>
                    </a:moveTo>
                    <a:cubicBezTo>
                      <a:pt x="3124" y="3127"/>
                      <a:pt x="3114" y="3129"/>
                      <a:pt x="3104" y="3132"/>
                    </a:cubicBezTo>
                    <a:cubicBezTo>
                      <a:pt x="3027" y="3158"/>
                      <a:pt x="3001" y="3260"/>
                      <a:pt x="3078" y="3312"/>
                    </a:cubicBezTo>
                    <a:lnTo>
                      <a:pt x="3078" y="3337"/>
                    </a:lnTo>
                    <a:lnTo>
                      <a:pt x="3104" y="3337"/>
                    </a:lnTo>
                    <a:cubicBezTo>
                      <a:pt x="3155" y="3337"/>
                      <a:pt x="3206" y="3312"/>
                      <a:pt x="3232" y="3260"/>
                    </a:cubicBezTo>
                    <a:cubicBezTo>
                      <a:pt x="3254" y="3194"/>
                      <a:pt x="3199" y="3127"/>
                      <a:pt x="3134" y="3127"/>
                    </a:cubicBezTo>
                    <a:close/>
                    <a:moveTo>
                      <a:pt x="6219" y="3536"/>
                    </a:moveTo>
                    <a:cubicBezTo>
                      <a:pt x="6072" y="3536"/>
                      <a:pt x="5928" y="3614"/>
                      <a:pt x="5899" y="3773"/>
                    </a:cubicBezTo>
                    <a:lnTo>
                      <a:pt x="5924" y="3773"/>
                    </a:lnTo>
                    <a:cubicBezTo>
                      <a:pt x="5924" y="3799"/>
                      <a:pt x="5924" y="3850"/>
                      <a:pt x="5924" y="3902"/>
                    </a:cubicBezTo>
                    <a:cubicBezTo>
                      <a:pt x="5950" y="4055"/>
                      <a:pt x="6078" y="4158"/>
                      <a:pt x="6232" y="4184"/>
                    </a:cubicBezTo>
                    <a:cubicBezTo>
                      <a:pt x="6243" y="4185"/>
                      <a:pt x="6254" y="4185"/>
                      <a:pt x="6265" y="4185"/>
                    </a:cubicBezTo>
                    <a:cubicBezTo>
                      <a:pt x="6526" y="4185"/>
                      <a:pt x="6662" y="3892"/>
                      <a:pt x="6514" y="3671"/>
                    </a:cubicBezTo>
                    <a:cubicBezTo>
                      <a:pt x="6447" y="3582"/>
                      <a:pt x="6332" y="3536"/>
                      <a:pt x="6219" y="3536"/>
                    </a:cubicBezTo>
                    <a:close/>
                    <a:moveTo>
                      <a:pt x="3009" y="4870"/>
                    </a:moveTo>
                    <a:cubicBezTo>
                      <a:pt x="2866" y="4870"/>
                      <a:pt x="2722" y="4947"/>
                      <a:pt x="2693" y="5107"/>
                    </a:cubicBezTo>
                    <a:lnTo>
                      <a:pt x="2719" y="5107"/>
                    </a:lnTo>
                    <a:cubicBezTo>
                      <a:pt x="2693" y="5158"/>
                      <a:pt x="2693" y="5184"/>
                      <a:pt x="2719" y="5235"/>
                    </a:cubicBezTo>
                    <a:cubicBezTo>
                      <a:pt x="2745" y="5389"/>
                      <a:pt x="2873" y="5517"/>
                      <a:pt x="3027" y="5517"/>
                    </a:cubicBezTo>
                    <a:cubicBezTo>
                      <a:pt x="3038" y="5518"/>
                      <a:pt x="3049" y="5518"/>
                      <a:pt x="3059" y="5518"/>
                    </a:cubicBezTo>
                    <a:cubicBezTo>
                      <a:pt x="3320" y="5518"/>
                      <a:pt x="3456" y="5226"/>
                      <a:pt x="3283" y="5004"/>
                    </a:cubicBezTo>
                    <a:cubicBezTo>
                      <a:pt x="3228" y="4915"/>
                      <a:pt x="3119" y="4870"/>
                      <a:pt x="3009" y="4870"/>
                    </a:cubicBezTo>
                    <a:close/>
                    <a:moveTo>
                      <a:pt x="6277" y="5340"/>
                    </a:moveTo>
                    <a:cubicBezTo>
                      <a:pt x="6229" y="5340"/>
                      <a:pt x="6179" y="5348"/>
                      <a:pt x="6129" y="5363"/>
                    </a:cubicBezTo>
                    <a:cubicBezTo>
                      <a:pt x="5745" y="5466"/>
                      <a:pt x="5540" y="6107"/>
                      <a:pt x="5924" y="6312"/>
                    </a:cubicBezTo>
                    <a:cubicBezTo>
                      <a:pt x="5976" y="6363"/>
                      <a:pt x="6053" y="6363"/>
                      <a:pt x="6129" y="6389"/>
                    </a:cubicBezTo>
                    <a:cubicBezTo>
                      <a:pt x="6151" y="6391"/>
                      <a:pt x="6173" y="6392"/>
                      <a:pt x="6194" y="6392"/>
                    </a:cubicBezTo>
                    <a:cubicBezTo>
                      <a:pt x="6424" y="6392"/>
                      <a:pt x="6630" y="6267"/>
                      <a:pt x="6771" y="6055"/>
                    </a:cubicBezTo>
                    <a:cubicBezTo>
                      <a:pt x="6906" y="5718"/>
                      <a:pt x="6625" y="5340"/>
                      <a:pt x="6277" y="5340"/>
                    </a:cubicBezTo>
                    <a:close/>
                    <a:moveTo>
                      <a:pt x="1163" y="6898"/>
                    </a:moveTo>
                    <a:cubicBezTo>
                      <a:pt x="1152" y="6898"/>
                      <a:pt x="1140" y="6899"/>
                      <a:pt x="1129" y="6902"/>
                    </a:cubicBezTo>
                    <a:cubicBezTo>
                      <a:pt x="1001" y="6927"/>
                      <a:pt x="924" y="7158"/>
                      <a:pt x="1052" y="7235"/>
                    </a:cubicBezTo>
                    <a:cubicBezTo>
                      <a:pt x="1078" y="7235"/>
                      <a:pt x="1104" y="7261"/>
                      <a:pt x="1129" y="7261"/>
                    </a:cubicBezTo>
                    <a:cubicBezTo>
                      <a:pt x="1206" y="7261"/>
                      <a:pt x="1283" y="7235"/>
                      <a:pt x="1334" y="7132"/>
                    </a:cubicBezTo>
                    <a:cubicBezTo>
                      <a:pt x="1381" y="7015"/>
                      <a:pt x="1278" y="6898"/>
                      <a:pt x="1163" y="6898"/>
                    </a:cubicBezTo>
                    <a:close/>
                    <a:moveTo>
                      <a:pt x="5001" y="7850"/>
                    </a:moveTo>
                    <a:cubicBezTo>
                      <a:pt x="4924" y="7876"/>
                      <a:pt x="4899" y="8004"/>
                      <a:pt x="4950" y="8056"/>
                    </a:cubicBezTo>
                    <a:lnTo>
                      <a:pt x="5001" y="8056"/>
                    </a:lnTo>
                    <a:cubicBezTo>
                      <a:pt x="5052" y="8056"/>
                      <a:pt x="5104" y="8030"/>
                      <a:pt x="5129" y="8004"/>
                    </a:cubicBezTo>
                    <a:cubicBezTo>
                      <a:pt x="5155" y="7927"/>
                      <a:pt x="5078" y="7850"/>
                      <a:pt x="5001" y="7850"/>
                    </a:cubicBezTo>
                    <a:close/>
                    <a:moveTo>
                      <a:pt x="2940" y="7598"/>
                    </a:moveTo>
                    <a:cubicBezTo>
                      <a:pt x="2902" y="7598"/>
                      <a:pt x="2862" y="7605"/>
                      <a:pt x="2822" y="7620"/>
                    </a:cubicBezTo>
                    <a:cubicBezTo>
                      <a:pt x="2565" y="7697"/>
                      <a:pt x="2437" y="8107"/>
                      <a:pt x="2693" y="8235"/>
                    </a:cubicBezTo>
                    <a:cubicBezTo>
                      <a:pt x="2719" y="8261"/>
                      <a:pt x="2770" y="8286"/>
                      <a:pt x="2822" y="8286"/>
                    </a:cubicBezTo>
                    <a:cubicBezTo>
                      <a:pt x="2838" y="8289"/>
                      <a:pt x="2854" y="8290"/>
                      <a:pt x="2870" y="8290"/>
                    </a:cubicBezTo>
                    <a:cubicBezTo>
                      <a:pt x="3007" y="8290"/>
                      <a:pt x="3137" y="8196"/>
                      <a:pt x="3206" y="8081"/>
                    </a:cubicBezTo>
                    <a:cubicBezTo>
                      <a:pt x="3338" y="7840"/>
                      <a:pt x="3169" y="7598"/>
                      <a:pt x="2940" y="7598"/>
                    </a:cubicBezTo>
                    <a:close/>
                    <a:moveTo>
                      <a:pt x="6698" y="7919"/>
                    </a:moveTo>
                    <a:cubicBezTo>
                      <a:pt x="6554" y="7919"/>
                      <a:pt x="6414" y="7990"/>
                      <a:pt x="6386" y="8133"/>
                    </a:cubicBezTo>
                    <a:lnTo>
                      <a:pt x="6412" y="8133"/>
                    </a:lnTo>
                    <a:cubicBezTo>
                      <a:pt x="6412" y="8184"/>
                      <a:pt x="6412" y="8235"/>
                      <a:pt x="6412" y="8261"/>
                    </a:cubicBezTo>
                    <a:cubicBezTo>
                      <a:pt x="6437" y="8415"/>
                      <a:pt x="6565" y="8543"/>
                      <a:pt x="6745" y="8568"/>
                    </a:cubicBezTo>
                    <a:cubicBezTo>
                      <a:pt x="7001" y="8568"/>
                      <a:pt x="7181" y="8261"/>
                      <a:pt x="7001" y="8056"/>
                    </a:cubicBezTo>
                    <a:cubicBezTo>
                      <a:pt x="6933" y="7964"/>
                      <a:pt x="6814" y="7919"/>
                      <a:pt x="6698" y="7919"/>
                    </a:cubicBezTo>
                    <a:close/>
                    <a:moveTo>
                      <a:pt x="4317" y="9878"/>
                    </a:moveTo>
                    <a:cubicBezTo>
                      <a:pt x="4265" y="9878"/>
                      <a:pt x="4210" y="9886"/>
                      <a:pt x="4155" y="9902"/>
                    </a:cubicBezTo>
                    <a:cubicBezTo>
                      <a:pt x="3770" y="9979"/>
                      <a:pt x="3565" y="10645"/>
                      <a:pt x="3950" y="10851"/>
                    </a:cubicBezTo>
                    <a:cubicBezTo>
                      <a:pt x="4001" y="10876"/>
                      <a:pt x="4078" y="10902"/>
                      <a:pt x="4129" y="10928"/>
                    </a:cubicBezTo>
                    <a:cubicBezTo>
                      <a:pt x="4153" y="10930"/>
                      <a:pt x="4177" y="10931"/>
                      <a:pt x="4200" y="10931"/>
                    </a:cubicBezTo>
                    <a:cubicBezTo>
                      <a:pt x="4454" y="10931"/>
                      <a:pt x="4677" y="10805"/>
                      <a:pt x="4770" y="10594"/>
                    </a:cubicBezTo>
                    <a:cubicBezTo>
                      <a:pt x="4927" y="10236"/>
                      <a:pt x="4673" y="9878"/>
                      <a:pt x="4317" y="9878"/>
                    </a:cubicBezTo>
                    <a:close/>
                    <a:moveTo>
                      <a:pt x="746" y="10289"/>
                    </a:moveTo>
                    <a:cubicBezTo>
                      <a:pt x="696" y="10289"/>
                      <a:pt x="644" y="10297"/>
                      <a:pt x="591" y="10312"/>
                    </a:cubicBezTo>
                    <a:cubicBezTo>
                      <a:pt x="206" y="10415"/>
                      <a:pt x="1" y="11056"/>
                      <a:pt x="386" y="11287"/>
                    </a:cubicBezTo>
                    <a:lnTo>
                      <a:pt x="386" y="11261"/>
                    </a:lnTo>
                    <a:cubicBezTo>
                      <a:pt x="437" y="11312"/>
                      <a:pt x="514" y="11338"/>
                      <a:pt x="565" y="11338"/>
                    </a:cubicBezTo>
                    <a:cubicBezTo>
                      <a:pt x="589" y="11340"/>
                      <a:pt x="613" y="11341"/>
                      <a:pt x="636" y="11341"/>
                    </a:cubicBezTo>
                    <a:cubicBezTo>
                      <a:pt x="889" y="11341"/>
                      <a:pt x="1112" y="11216"/>
                      <a:pt x="1206" y="11004"/>
                    </a:cubicBezTo>
                    <a:cubicBezTo>
                      <a:pt x="1364" y="10667"/>
                      <a:pt x="1106" y="10289"/>
                      <a:pt x="746" y="10289"/>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6" name="Google Shape;286;p8"/>
              <p:cNvSpPr/>
              <p:nvPr/>
            </p:nvSpPr>
            <p:spPr>
              <a:xfrm>
                <a:off x="-1809250" y="2563500"/>
                <a:ext cx="247275" cy="1438900"/>
              </a:xfrm>
              <a:custGeom>
                <a:avLst/>
                <a:gdLst/>
                <a:ahLst/>
                <a:cxnLst/>
                <a:rect l="l" t="t" r="r" b="b"/>
                <a:pathLst>
                  <a:path w="9891" h="57556" extrusionOk="0">
                    <a:moveTo>
                      <a:pt x="9445" y="0"/>
                    </a:moveTo>
                    <a:cubicBezTo>
                      <a:pt x="9304" y="0"/>
                      <a:pt x="9164" y="81"/>
                      <a:pt x="9104" y="270"/>
                    </a:cubicBezTo>
                    <a:cubicBezTo>
                      <a:pt x="4617" y="13912"/>
                      <a:pt x="1" y="34913"/>
                      <a:pt x="3386" y="57247"/>
                    </a:cubicBezTo>
                    <a:cubicBezTo>
                      <a:pt x="3411" y="57427"/>
                      <a:pt x="3565" y="57555"/>
                      <a:pt x="3745" y="57555"/>
                    </a:cubicBezTo>
                    <a:lnTo>
                      <a:pt x="3822" y="57555"/>
                    </a:lnTo>
                    <a:cubicBezTo>
                      <a:pt x="4027" y="57530"/>
                      <a:pt x="4155" y="57324"/>
                      <a:pt x="4129" y="57119"/>
                    </a:cubicBezTo>
                    <a:cubicBezTo>
                      <a:pt x="796" y="34939"/>
                      <a:pt x="5360" y="14091"/>
                      <a:pt x="9796" y="501"/>
                    </a:cubicBezTo>
                    <a:cubicBezTo>
                      <a:pt x="9890" y="202"/>
                      <a:pt x="9667" y="0"/>
                      <a:pt x="9445"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87" name="Google Shape;287;p8"/>
            <p:cNvGrpSpPr/>
            <p:nvPr/>
          </p:nvGrpSpPr>
          <p:grpSpPr>
            <a:xfrm>
              <a:off x="-1779100" y="2408800"/>
              <a:ext cx="1032750" cy="1807075"/>
              <a:chOff x="-1779100" y="2408800"/>
              <a:chExt cx="1032750" cy="1807075"/>
            </a:xfrm>
          </p:grpSpPr>
          <p:sp>
            <p:nvSpPr>
              <p:cNvPr id="288" name="Google Shape;288;p8"/>
              <p:cNvSpPr/>
              <p:nvPr/>
            </p:nvSpPr>
            <p:spPr>
              <a:xfrm>
                <a:off x="-1779100" y="2498825"/>
                <a:ext cx="1032750" cy="1717050"/>
              </a:xfrm>
              <a:custGeom>
                <a:avLst/>
                <a:gdLst/>
                <a:ahLst/>
                <a:cxnLst/>
                <a:rect l="l" t="t" r="r" b="b"/>
                <a:pathLst>
                  <a:path w="41310" h="68682" extrusionOk="0">
                    <a:moveTo>
                      <a:pt x="32843" y="0"/>
                    </a:moveTo>
                    <a:cubicBezTo>
                      <a:pt x="31194" y="0"/>
                      <a:pt x="29516" y="392"/>
                      <a:pt x="28053" y="1113"/>
                    </a:cubicBezTo>
                    <a:cubicBezTo>
                      <a:pt x="24489" y="2883"/>
                      <a:pt x="21924" y="6139"/>
                      <a:pt x="19719" y="9421"/>
                    </a:cubicBezTo>
                    <a:lnTo>
                      <a:pt x="19719" y="9396"/>
                    </a:lnTo>
                    <a:cubicBezTo>
                      <a:pt x="13744" y="18242"/>
                      <a:pt x="9436" y="27987"/>
                      <a:pt x="6385" y="38167"/>
                    </a:cubicBezTo>
                    <a:cubicBezTo>
                      <a:pt x="5308" y="41705"/>
                      <a:pt x="4231" y="44270"/>
                      <a:pt x="2949" y="47731"/>
                    </a:cubicBezTo>
                    <a:cubicBezTo>
                      <a:pt x="205" y="55244"/>
                      <a:pt x="1487" y="65630"/>
                      <a:pt x="0" y="68681"/>
                    </a:cubicBezTo>
                    <a:cubicBezTo>
                      <a:pt x="7975" y="52526"/>
                      <a:pt x="21642" y="34269"/>
                      <a:pt x="33745" y="20935"/>
                    </a:cubicBezTo>
                    <a:cubicBezTo>
                      <a:pt x="36105" y="18319"/>
                      <a:pt x="38566" y="15704"/>
                      <a:pt x="39951" y="12473"/>
                    </a:cubicBezTo>
                    <a:cubicBezTo>
                      <a:pt x="41310" y="9242"/>
                      <a:pt x="41310" y="5190"/>
                      <a:pt x="39002" y="2549"/>
                    </a:cubicBezTo>
                    <a:cubicBezTo>
                      <a:pt x="37468" y="790"/>
                      <a:pt x="35184" y="0"/>
                      <a:pt x="3284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9" name="Google Shape;289;p8"/>
              <p:cNvSpPr/>
              <p:nvPr/>
            </p:nvSpPr>
            <p:spPr>
              <a:xfrm>
                <a:off x="-1776550" y="2408800"/>
                <a:ext cx="973150" cy="1753225"/>
              </a:xfrm>
              <a:custGeom>
                <a:avLst/>
                <a:gdLst/>
                <a:ahLst/>
                <a:cxnLst/>
                <a:rect l="l" t="t" r="r" b="b"/>
                <a:pathLst>
                  <a:path w="38926" h="70129" extrusionOk="0">
                    <a:moveTo>
                      <a:pt x="30542" y="0"/>
                    </a:moveTo>
                    <a:cubicBezTo>
                      <a:pt x="28732" y="0"/>
                      <a:pt x="26881" y="482"/>
                      <a:pt x="25310" y="1355"/>
                    </a:cubicBezTo>
                    <a:cubicBezTo>
                      <a:pt x="21848" y="3253"/>
                      <a:pt x="19438" y="6637"/>
                      <a:pt x="17361" y="10022"/>
                    </a:cubicBezTo>
                    <a:cubicBezTo>
                      <a:pt x="11822" y="19100"/>
                      <a:pt x="7975" y="29049"/>
                      <a:pt x="5386" y="39357"/>
                    </a:cubicBezTo>
                    <a:cubicBezTo>
                      <a:pt x="4488" y="42947"/>
                      <a:pt x="3514" y="45537"/>
                      <a:pt x="2411" y="49076"/>
                    </a:cubicBezTo>
                    <a:cubicBezTo>
                      <a:pt x="1" y="56717"/>
                      <a:pt x="1770" y="67025"/>
                      <a:pt x="411" y="70128"/>
                    </a:cubicBezTo>
                    <a:cubicBezTo>
                      <a:pt x="7642" y="53640"/>
                      <a:pt x="20463" y="34767"/>
                      <a:pt x="31925" y="20869"/>
                    </a:cubicBezTo>
                    <a:cubicBezTo>
                      <a:pt x="34156" y="18177"/>
                      <a:pt x="36515" y="15433"/>
                      <a:pt x="37721" y="12151"/>
                    </a:cubicBezTo>
                    <a:cubicBezTo>
                      <a:pt x="38926" y="8843"/>
                      <a:pt x="38772" y="4791"/>
                      <a:pt x="36336" y="2253"/>
                    </a:cubicBezTo>
                    <a:cubicBezTo>
                      <a:pt x="34837" y="698"/>
                      <a:pt x="32720" y="0"/>
                      <a:pt x="3054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0" name="Google Shape;290;p8"/>
              <p:cNvSpPr/>
              <p:nvPr/>
            </p:nvSpPr>
            <p:spPr>
              <a:xfrm>
                <a:off x="-1311125" y="2430900"/>
                <a:ext cx="402150" cy="319125"/>
              </a:xfrm>
              <a:custGeom>
                <a:avLst/>
                <a:gdLst/>
                <a:ahLst/>
                <a:cxnLst/>
                <a:rect l="l" t="t" r="r" b="b"/>
                <a:pathLst>
                  <a:path w="16086" h="12765" extrusionOk="0">
                    <a:moveTo>
                      <a:pt x="9413" y="1"/>
                    </a:moveTo>
                    <a:cubicBezTo>
                      <a:pt x="9396" y="1"/>
                      <a:pt x="9378" y="3"/>
                      <a:pt x="9359" y="10"/>
                    </a:cubicBezTo>
                    <a:cubicBezTo>
                      <a:pt x="9206" y="35"/>
                      <a:pt x="9103" y="266"/>
                      <a:pt x="9231" y="369"/>
                    </a:cubicBezTo>
                    <a:cubicBezTo>
                      <a:pt x="9257" y="394"/>
                      <a:pt x="9283" y="394"/>
                      <a:pt x="9308" y="394"/>
                    </a:cubicBezTo>
                    <a:cubicBezTo>
                      <a:pt x="9332" y="400"/>
                      <a:pt x="9357" y="403"/>
                      <a:pt x="9380" y="403"/>
                    </a:cubicBezTo>
                    <a:cubicBezTo>
                      <a:pt x="9458" y="403"/>
                      <a:pt x="9531" y="370"/>
                      <a:pt x="9590" y="292"/>
                    </a:cubicBezTo>
                    <a:cubicBezTo>
                      <a:pt x="9635" y="156"/>
                      <a:pt x="9541" y="1"/>
                      <a:pt x="9413" y="1"/>
                    </a:cubicBezTo>
                    <a:close/>
                    <a:moveTo>
                      <a:pt x="12560" y="1256"/>
                    </a:moveTo>
                    <a:cubicBezTo>
                      <a:pt x="12528" y="1256"/>
                      <a:pt x="12496" y="1259"/>
                      <a:pt x="12462" y="1266"/>
                    </a:cubicBezTo>
                    <a:cubicBezTo>
                      <a:pt x="12154" y="1317"/>
                      <a:pt x="11949" y="1856"/>
                      <a:pt x="12257" y="2061"/>
                    </a:cubicBezTo>
                    <a:cubicBezTo>
                      <a:pt x="12283" y="2087"/>
                      <a:pt x="12360" y="2112"/>
                      <a:pt x="12411" y="2112"/>
                    </a:cubicBezTo>
                    <a:cubicBezTo>
                      <a:pt x="12447" y="2121"/>
                      <a:pt x="12482" y="2125"/>
                      <a:pt x="12518" y="2125"/>
                    </a:cubicBezTo>
                    <a:cubicBezTo>
                      <a:pt x="12685" y="2125"/>
                      <a:pt x="12844" y="2030"/>
                      <a:pt x="12949" y="1881"/>
                    </a:cubicBezTo>
                    <a:cubicBezTo>
                      <a:pt x="13089" y="1579"/>
                      <a:pt x="12870" y="1256"/>
                      <a:pt x="12560" y="1256"/>
                    </a:cubicBezTo>
                    <a:close/>
                    <a:moveTo>
                      <a:pt x="6402" y="1567"/>
                    </a:moveTo>
                    <a:cubicBezTo>
                      <a:pt x="6244" y="1567"/>
                      <a:pt x="6092" y="1644"/>
                      <a:pt x="6052" y="1805"/>
                    </a:cubicBezTo>
                    <a:cubicBezTo>
                      <a:pt x="6026" y="1856"/>
                      <a:pt x="6026" y="1907"/>
                      <a:pt x="6052" y="1958"/>
                    </a:cubicBezTo>
                    <a:cubicBezTo>
                      <a:pt x="6077" y="2138"/>
                      <a:pt x="6231" y="2292"/>
                      <a:pt x="6411" y="2317"/>
                    </a:cubicBezTo>
                    <a:cubicBezTo>
                      <a:pt x="6431" y="2321"/>
                      <a:pt x="6450" y="2322"/>
                      <a:pt x="6470" y="2322"/>
                    </a:cubicBezTo>
                    <a:cubicBezTo>
                      <a:pt x="6747" y="2322"/>
                      <a:pt x="6937" y="1993"/>
                      <a:pt x="6770" y="1753"/>
                    </a:cubicBezTo>
                    <a:cubicBezTo>
                      <a:pt x="6696" y="1631"/>
                      <a:pt x="6547" y="1567"/>
                      <a:pt x="6402" y="1567"/>
                    </a:cubicBezTo>
                    <a:close/>
                    <a:moveTo>
                      <a:pt x="9895" y="1689"/>
                    </a:moveTo>
                    <a:cubicBezTo>
                      <a:pt x="9854" y="1689"/>
                      <a:pt x="9812" y="1693"/>
                      <a:pt x="9770" y="1702"/>
                    </a:cubicBezTo>
                    <a:cubicBezTo>
                      <a:pt x="9308" y="1779"/>
                      <a:pt x="9000" y="2523"/>
                      <a:pt x="9436" y="2830"/>
                    </a:cubicBezTo>
                    <a:cubicBezTo>
                      <a:pt x="9513" y="2856"/>
                      <a:pt x="9590" y="2907"/>
                      <a:pt x="9667" y="2907"/>
                    </a:cubicBezTo>
                    <a:cubicBezTo>
                      <a:pt x="9721" y="2921"/>
                      <a:pt x="9775" y="2927"/>
                      <a:pt x="9828" y="2927"/>
                    </a:cubicBezTo>
                    <a:cubicBezTo>
                      <a:pt x="10078" y="2927"/>
                      <a:pt x="10310" y="2785"/>
                      <a:pt x="10436" y="2574"/>
                    </a:cubicBezTo>
                    <a:cubicBezTo>
                      <a:pt x="10647" y="2153"/>
                      <a:pt x="10324" y="1689"/>
                      <a:pt x="9895" y="1689"/>
                    </a:cubicBezTo>
                    <a:close/>
                    <a:moveTo>
                      <a:pt x="4359" y="3369"/>
                    </a:moveTo>
                    <a:cubicBezTo>
                      <a:pt x="4257" y="3369"/>
                      <a:pt x="4205" y="3523"/>
                      <a:pt x="4282" y="3599"/>
                    </a:cubicBezTo>
                    <a:lnTo>
                      <a:pt x="4334" y="3599"/>
                    </a:lnTo>
                    <a:cubicBezTo>
                      <a:pt x="4347" y="3606"/>
                      <a:pt x="4363" y="3610"/>
                      <a:pt x="4379" y="3610"/>
                    </a:cubicBezTo>
                    <a:cubicBezTo>
                      <a:pt x="4422" y="3610"/>
                      <a:pt x="4469" y="3586"/>
                      <a:pt x="4487" y="3548"/>
                    </a:cubicBezTo>
                    <a:cubicBezTo>
                      <a:pt x="4513" y="3446"/>
                      <a:pt x="4436" y="3369"/>
                      <a:pt x="4359" y="3369"/>
                    </a:cubicBezTo>
                    <a:close/>
                    <a:moveTo>
                      <a:pt x="15337" y="2484"/>
                    </a:moveTo>
                    <a:cubicBezTo>
                      <a:pt x="15295" y="2484"/>
                      <a:pt x="15251" y="2488"/>
                      <a:pt x="15206" y="2497"/>
                    </a:cubicBezTo>
                    <a:cubicBezTo>
                      <a:pt x="14744" y="2574"/>
                      <a:pt x="14462" y="3317"/>
                      <a:pt x="14898" y="3599"/>
                    </a:cubicBezTo>
                    <a:cubicBezTo>
                      <a:pt x="14950" y="3651"/>
                      <a:pt x="15026" y="3676"/>
                      <a:pt x="15129" y="3702"/>
                    </a:cubicBezTo>
                    <a:cubicBezTo>
                      <a:pt x="15170" y="3710"/>
                      <a:pt x="15212" y="3713"/>
                      <a:pt x="15254" y="3713"/>
                    </a:cubicBezTo>
                    <a:cubicBezTo>
                      <a:pt x="15498" y="3713"/>
                      <a:pt x="15745" y="3588"/>
                      <a:pt x="15898" y="3369"/>
                    </a:cubicBezTo>
                    <a:cubicBezTo>
                      <a:pt x="16085" y="2948"/>
                      <a:pt x="15782" y="2484"/>
                      <a:pt x="15337" y="2484"/>
                    </a:cubicBezTo>
                    <a:close/>
                    <a:moveTo>
                      <a:pt x="13055" y="3385"/>
                    </a:moveTo>
                    <a:cubicBezTo>
                      <a:pt x="13037" y="3385"/>
                      <a:pt x="13019" y="3388"/>
                      <a:pt x="13001" y="3394"/>
                    </a:cubicBezTo>
                    <a:cubicBezTo>
                      <a:pt x="12847" y="3420"/>
                      <a:pt x="12744" y="3676"/>
                      <a:pt x="12898" y="3779"/>
                    </a:cubicBezTo>
                    <a:cubicBezTo>
                      <a:pt x="12898" y="3779"/>
                      <a:pt x="12924" y="3779"/>
                      <a:pt x="12975" y="3805"/>
                    </a:cubicBezTo>
                    <a:cubicBezTo>
                      <a:pt x="12993" y="3809"/>
                      <a:pt x="13010" y="3811"/>
                      <a:pt x="13028" y="3811"/>
                    </a:cubicBezTo>
                    <a:cubicBezTo>
                      <a:pt x="13111" y="3811"/>
                      <a:pt x="13189" y="3761"/>
                      <a:pt x="13231" y="3676"/>
                    </a:cubicBezTo>
                    <a:cubicBezTo>
                      <a:pt x="13299" y="3541"/>
                      <a:pt x="13188" y="3385"/>
                      <a:pt x="13055" y="3385"/>
                    </a:cubicBezTo>
                    <a:close/>
                    <a:moveTo>
                      <a:pt x="7890" y="4029"/>
                    </a:moveTo>
                    <a:cubicBezTo>
                      <a:pt x="7731" y="4029"/>
                      <a:pt x="7579" y="4105"/>
                      <a:pt x="7539" y="4266"/>
                    </a:cubicBezTo>
                    <a:cubicBezTo>
                      <a:pt x="7513" y="4317"/>
                      <a:pt x="7513" y="4369"/>
                      <a:pt x="7539" y="4420"/>
                    </a:cubicBezTo>
                    <a:cubicBezTo>
                      <a:pt x="7565" y="4625"/>
                      <a:pt x="7718" y="4779"/>
                      <a:pt x="7898" y="4805"/>
                    </a:cubicBezTo>
                    <a:cubicBezTo>
                      <a:pt x="7908" y="4806"/>
                      <a:pt x="7919" y="4806"/>
                      <a:pt x="7929" y="4806"/>
                    </a:cubicBezTo>
                    <a:cubicBezTo>
                      <a:pt x="8221" y="4806"/>
                      <a:pt x="8430" y="4463"/>
                      <a:pt x="8257" y="4215"/>
                    </a:cubicBezTo>
                    <a:cubicBezTo>
                      <a:pt x="8183" y="4093"/>
                      <a:pt x="8034" y="4029"/>
                      <a:pt x="7890" y="4029"/>
                    </a:cubicBezTo>
                    <a:close/>
                    <a:moveTo>
                      <a:pt x="4081" y="5358"/>
                    </a:moveTo>
                    <a:cubicBezTo>
                      <a:pt x="3918" y="5358"/>
                      <a:pt x="3759" y="5435"/>
                      <a:pt x="3718" y="5600"/>
                    </a:cubicBezTo>
                    <a:cubicBezTo>
                      <a:pt x="3693" y="5651"/>
                      <a:pt x="3693" y="5702"/>
                      <a:pt x="3718" y="5753"/>
                    </a:cubicBezTo>
                    <a:cubicBezTo>
                      <a:pt x="3744" y="5933"/>
                      <a:pt x="3898" y="6087"/>
                      <a:pt x="4077" y="6112"/>
                    </a:cubicBezTo>
                    <a:cubicBezTo>
                      <a:pt x="4088" y="6113"/>
                      <a:pt x="4099" y="6114"/>
                      <a:pt x="4110" y="6114"/>
                    </a:cubicBezTo>
                    <a:cubicBezTo>
                      <a:pt x="4401" y="6114"/>
                      <a:pt x="4609" y="5794"/>
                      <a:pt x="4436" y="5523"/>
                    </a:cubicBezTo>
                    <a:cubicBezTo>
                      <a:pt x="4365" y="5416"/>
                      <a:pt x="4222" y="5358"/>
                      <a:pt x="4081" y="5358"/>
                    </a:cubicBezTo>
                    <a:close/>
                    <a:moveTo>
                      <a:pt x="7747" y="6125"/>
                    </a:moveTo>
                    <a:cubicBezTo>
                      <a:pt x="7705" y="6125"/>
                      <a:pt x="7661" y="6129"/>
                      <a:pt x="7616" y="6138"/>
                    </a:cubicBezTo>
                    <a:cubicBezTo>
                      <a:pt x="7154" y="6215"/>
                      <a:pt x="6872" y="6959"/>
                      <a:pt x="7308" y="7266"/>
                    </a:cubicBezTo>
                    <a:cubicBezTo>
                      <a:pt x="7359" y="7292"/>
                      <a:pt x="7436" y="7343"/>
                      <a:pt x="7539" y="7343"/>
                    </a:cubicBezTo>
                    <a:cubicBezTo>
                      <a:pt x="7588" y="7357"/>
                      <a:pt x="7639" y="7363"/>
                      <a:pt x="7691" y="7363"/>
                    </a:cubicBezTo>
                    <a:cubicBezTo>
                      <a:pt x="7932" y="7363"/>
                      <a:pt x="8181" y="7221"/>
                      <a:pt x="8308" y="7010"/>
                    </a:cubicBezTo>
                    <a:cubicBezTo>
                      <a:pt x="8495" y="6589"/>
                      <a:pt x="8191" y="6125"/>
                      <a:pt x="7747" y="6125"/>
                    </a:cubicBezTo>
                    <a:close/>
                    <a:moveTo>
                      <a:pt x="1797" y="7616"/>
                    </a:moveTo>
                    <a:cubicBezTo>
                      <a:pt x="1780" y="7616"/>
                      <a:pt x="1762" y="7619"/>
                      <a:pt x="1744" y="7625"/>
                    </a:cubicBezTo>
                    <a:cubicBezTo>
                      <a:pt x="1590" y="7651"/>
                      <a:pt x="1487" y="7882"/>
                      <a:pt x="1615" y="7984"/>
                    </a:cubicBezTo>
                    <a:lnTo>
                      <a:pt x="1615" y="8010"/>
                    </a:lnTo>
                    <a:cubicBezTo>
                      <a:pt x="1641" y="8010"/>
                      <a:pt x="1667" y="8010"/>
                      <a:pt x="1692" y="8036"/>
                    </a:cubicBezTo>
                    <a:cubicBezTo>
                      <a:pt x="1795" y="8036"/>
                      <a:pt x="1898" y="8010"/>
                      <a:pt x="1974" y="7907"/>
                    </a:cubicBezTo>
                    <a:cubicBezTo>
                      <a:pt x="2020" y="7772"/>
                      <a:pt x="1926" y="7616"/>
                      <a:pt x="1797" y="7616"/>
                    </a:cubicBezTo>
                    <a:close/>
                    <a:moveTo>
                      <a:pt x="6237" y="9057"/>
                    </a:moveTo>
                    <a:cubicBezTo>
                      <a:pt x="6227" y="9057"/>
                      <a:pt x="6216" y="9059"/>
                      <a:pt x="6205" y="9061"/>
                    </a:cubicBezTo>
                    <a:cubicBezTo>
                      <a:pt x="6129" y="9087"/>
                      <a:pt x="6077" y="9215"/>
                      <a:pt x="6154" y="9292"/>
                    </a:cubicBezTo>
                    <a:lnTo>
                      <a:pt x="6205" y="9292"/>
                    </a:lnTo>
                    <a:cubicBezTo>
                      <a:pt x="6219" y="9299"/>
                      <a:pt x="6233" y="9302"/>
                      <a:pt x="6246" y="9302"/>
                    </a:cubicBezTo>
                    <a:cubicBezTo>
                      <a:pt x="6282" y="9302"/>
                      <a:pt x="6315" y="9278"/>
                      <a:pt x="6334" y="9241"/>
                    </a:cubicBezTo>
                    <a:cubicBezTo>
                      <a:pt x="6380" y="9149"/>
                      <a:pt x="6323" y="9057"/>
                      <a:pt x="6237" y="9057"/>
                    </a:cubicBezTo>
                    <a:close/>
                    <a:moveTo>
                      <a:pt x="3654" y="8563"/>
                    </a:moveTo>
                    <a:cubicBezTo>
                      <a:pt x="3625" y="8563"/>
                      <a:pt x="3595" y="8566"/>
                      <a:pt x="3564" y="8574"/>
                    </a:cubicBezTo>
                    <a:cubicBezTo>
                      <a:pt x="3282" y="8625"/>
                      <a:pt x="3077" y="9087"/>
                      <a:pt x="3359" y="9292"/>
                    </a:cubicBezTo>
                    <a:cubicBezTo>
                      <a:pt x="3410" y="9318"/>
                      <a:pt x="3462" y="9318"/>
                      <a:pt x="3513" y="9343"/>
                    </a:cubicBezTo>
                    <a:cubicBezTo>
                      <a:pt x="3535" y="9347"/>
                      <a:pt x="3558" y="9348"/>
                      <a:pt x="3581" y="9348"/>
                    </a:cubicBezTo>
                    <a:cubicBezTo>
                      <a:pt x="3742" y="9348"/>
                      <a:pt x="3910" y="9270"/>
                      <a:pt x="4000" y="9113"/>
                    </a:cubicBezTo>
                    <a:cubicBezTo>
                      <a:pt x="4116" y="8859"/>
                      <a:pt x="3919" y="8563"/>
                      <a:pt x="3654" y="8563"/>
                    </a:cubicBezTo>
                    <a:close/>
                    <a:moveTo>
                      <a:pt x="8158" y="9205"/>
                    </a:moveTo>
                    <a:cubicBezTo>
                      <a:pt x="7996" y="9205"/>
                      <a:pt x="7837" y="9281"/>
                      <a:pt x="7795" y="9446"/>
                    </a:cubicBezTo>
                    <a:cubicBezTo>
                      <a:pt x="7795" y="9497"/>
                      <a:pt x="7795" y="9549"/>
                      <a:pt x="7795" y="9600"/>
                    </a:cubicBezTo>
                    <a:cubicBezTo>
                      <a:pt x="7821" y="9779"/>
                      <a:pt x="7975" y="9933"/>
                      <a:pt x="8154" y="9959"/>
                    </a:cubicBezTo>
                    <a:cubicBezTo>
                      <a:pt x="8166" y="9960"/>
                      <a:pt x="8178" y="9960"/>
                      <a:pt x="8190" y="9960"/>
                    </a:cubicBezTo>
                    <a:cubicBezTo>
                      <a:pt x="8502" y="9960"/>
                      <a:pt x="8686" y="9641"/>
                      <a:pt x="8513" y="9369"/>
                    </a:cubicBezTo>
                    <a:cubicBezTo>
                      <a:pt x="8442" y="9262"/>
                      <a:pt x="8299" y="9205"/>
                      <a:pt x="8158" y="9205"/>
                    </a:cubicBezTo>
                    <a:close/>
                    <a:moveTo>
                      <a:pt x="5080" y="11305"/>
                    </a:moveTo>
                    <a:cubicBezTo>
                      <a:pt x="5038" y="11305"/>
                      <a:pt x="4994" y="11309"/>
                      <a:pt x="4949" y="11318"/>
                    </a:cubicBezTo>
                    <a:cubicBezTo>
                      <a:pt x="4487" y="11395"/>
                      <a:pt x="4205" y="12138"/>
                      <a:pt x="4641" y="12446"/>
                    </a:cubicBezTo>
                    <a:cubicBezTo>
                      <a:pt x="4693" y="12472"/>
                      <a:pt x="4769" y="12523"/>
                      <a:pt x="4872" y="12523"/>
                    </a:cubicBezTo>
                    <a:cubicBezTo>
                      <a:pt x="4921" y="12537"/>
                      <a:pt x="4972" y="12543"/>
                      <a:pt x="5022" y="12543"/>
                    </a:cubicBezTo>
                    <a:cubicBezTo>
                      <a:pt x="5258" y="12543"/>
                      <a:pt x="5493" y="12401"/>
                      <a:pt x="5641" y="12190"/>
                    </a:cubicBezTo>
                    <a:cubicBezTo>
                      <a:pt x="5829" y="11769"/>
                      <a:pt x="5525" y="11305"/>
                      <a:pt x="5080" y="11305"/>
                    </a:cubicBezTo>
                    <a:close/>
                    <a:moveTo>
                      <a:pt x="897" y="11529"/>
                    </a:moveTo>
                    <a:cubicBezTo>
                      <a:pt x="847" y="11529"/>
                      <a:pt x="796" y="11536"/>
                      <a:pt x="744" y="11549"/>
                    </a:cubicBezTo>
                    <a:cubicBezTo>
                      <a:pt x="282" y="11626"/>
                      <a:pt x="0" y="12369"/>
                      <a:pt x="436" y="12651"/>
                    </a:cubicBezTo>
                    <a:cubicBezTo>
                      <a:pt x="513" y="12703"/>
                      <a:pt x="590" y="12728"/>
                      <a:pt x="667" y="12754"/>
                    </a:cubicBezTo>
                    <a:cubicBezTo>
                      <a:pt x="712" y="12761"/>
                      <a:pt x="756" y="12765"/>
                      <a:pt x="801" y="12765"/>
                    </a:cubicBezTo>
                    <a:cubicBezTo>
                      <a:pt x="1061" y="12765"/>
                      <a:pt x="1305" y="12640"/>
                      <a:pt x="1436" y="12420"/>
                    </a:cubicBezTo>
                    <a:cubicBezTo>
                      <a:pt x="1643" y="12006"/>
                      <a:pt x="1333" y="11529"/>
                      <a:pt x="897" y="11529"/>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1" name="Google Shape;291;p8"/>
              <p:cNvSpPr/>
              <p:nvPr/>
            </p:nvSpPr>
            <p:spPr>
              <a:xfrm>
                <a:off x="-1775275" y="2546100"/>
                <a:ext cx="795475" cy="1591550"/>
              </a:xfrm>
              <a:custGeom>
                <a:avLst/>
                <a:gdLst/>
                <a:ahLst/>
                <a:cxnLst/>
                <a:rect l="l" t="t" r="r" b="b"/>
                <a:pathLst>
                  <a:path w="31819" h="63662" extrusionOk="0">
                    <a:moveTo>
                      <a:pt x="31286" y="1"/>
                    </a:moveTo>
                    <a:cubicBezTo>
                      <a:pt x="31186" y="1"/>
                      <a:pt x="31084" y="43"/>
                      <a:pt x="31003" y="145"/>
                    </a:cubicBezTo>
                    <a:cubicBezTo>
                      <a:pt x="15822" y="19300"/>
                      <a:pt x="4258" y="42891"/>
                      <a:pt x="52" y="63200"/>
                    </a:cubicBezTo>
                    <a:cubicBezTo>
                      <a:pt x="1" y="63405"/>
                      <a:pt x="129" y="63610"/>
                      <a:pt x="334" y="63662"/>
                    </a:cubicBezTo>
                    <a:lnTo>
                      <a:pt x="411" y="63662"/>
                    </a:lnTo>
                    <a:cubicBezTo>
                      <a:pt x="591" y="63662"/>
                      <a:pt x="745" y="63534"/>
                      <a:pt x="796" y="63354"/>
                    </a:cubicBezTo>
                    <a:cubicBezTo>
                      <a:pt x="4976" y="43148"/>
                      <a:pt x="16489" y="19685"/>
                      <a:pt x="31592" y="607"/>
                    </a:cubicBezTo>
                    <a:cubicBezTo>
                      <a:pt x="31818" y="325"/>
                      <a:pt x="31560" y="1"/>
                      <a:pt x="31286"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92" name="Google Shape;292;p8"/>
            <p:cNvGrpSpPr/>
            <p:nvPr/>
          </p:nvGrpSpPr>
          <p:grpSpPr>
            <a:xfrm>
              <a:off x="-2055400" y="3174000"/>
              <a:ext cx="1520600" cy="1434200"/>
              <a:chOff x="-2055400" y="3174000"/>
              <a:chExt cx="1520600" cy="1434200"/>
            </a:xfrm>
          </p:grpSpPr>
          <p:sp>
            <p:nvSpPr>
              <p:cNvPr id="293" name="Google Shape;293;p8"/>
              <p:cNvSpPr/>
              <p:nvPr/>
            </p:nvSpPr>
            <p:spPr>
              <a:xfrm>
                <a:off x="-2007975" y="3215025"/>
                <a:ext cx="1473175" cy="1393175"/>
              </a:xfrm>
              <a:custGeom>
                <a:avLst/>
                <a:gdLst/>
                <a:ahLst/>
                <a:cxnLst/>
                <a:rect l="l" t="t" r="r" b="b"/>
                <a:pathLst>
                  <a:path w="58927" h="55727" extrusionOk="0">
                    <a:moveTo>
                      <a:pt x="49062" y="0"/>
                    </a:moveTo>
                    <a:cubicBezTo>
                      <a:pt x="48551" y="0"/>
                      <a:pt x="48041" y="36"/>
                      <a:pt x="47542" y="108"/>
                    </a:cubicBezTo>
                    <a:cubicBezTo>
                      <a:pt x="43618" y="698"/>
                      <a:pt x="40182" y="3005"/>
                      <a:pt x="37054" y="5441"/>
                    </a:cubicBezTo>
                    <a:cubicBezTo>
                      <a:pt x="28669" y="11980"/>
                      <a:pt x="21566" y="19955"/>
                      <a:pt x="15489" y="28674"/>
                    </a:cubicBezTo>
                    <a:cubicBezTo>
                      <a:pt x="13386" y="31725"/>
                      <a:pt x="11591" y="33828"/>
                      <a:pt x="9309" y="36725"/>
                    </a:cubicBezTo>
                    <a:cubicBezTo>
                      <a:pt x="4366" y="43026"/>
                      <a:pt x="2390" y="53266"/>
                      <a:pt x="9" y="55718"/>
                    </a:cubicBezTo>
                    <a:lnTo>
                      <a:pt x="9" y="55718"/>
                    </a:lnTo>
                    <a:cubicBezTo>
                      <a:pt x="12574" y="42822"/>
                      <a:pt x="31237" y="29697"/>
                      <a:pt x="46849" y="20724"/>
                    </a:cubicBezTo>
                    <a:cubicBezTo>
                      <a:pt x="49901" y="18981"/>
                      <a:pt x="53055" y="17237"/>
                      <a:pt x="55363" y="14596"/>
                    </a:cubicBezTo>
                    <a:cubicBezTo>
                      <a:pt x="57645" y="11955"/>
                      <a:pt x="58927" y="8083"/>
                      <a:pt x="57542" y="4852"/>
                    </a:cubicBezTo>
                    <a:cubicBezTo>
                      <a:pt x="56177" y="1674"/>
                      <a:pt x="52567" y="0"/>
                      <a:pt x="49062" y="0"/>
                    </a:cubicBezTo>
                    <a:close/>
                    <a:moveTo>
                      <a:pt x="9" y="55718"/>
                    </a:moveTo>
                    <a:lnTo>
                      <a:pt x="9" y="55718"/>
                    </a:lnTo>
                    <a:cubicBezTo>
                      <a:pt x="6" y="55720"/>
                      <a:pt x="4" y="55723"/>
                      <a:pt x="1" y="55726"/>
                    </a:cubicBezTo>
                    <a:cubicBezTo>
                      <a:pt x="4" y="55723"/>
                      <a:pt x="6" y="55720"/>
                      <a:pt x="9" y="55718"/>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4" name="Google Shape;294;p8"/>
              <p:cNvSpPr/>
              <p:nvPr/>
            </p:nvSpPr>
            <p:spPr>
              <a:xfrm>
                <a:off x="-2055400" y="3174000"/>
                <a:ext cx="1472525" cy="1393175"/>
              </a:xfrm>
              <a:custGeom>
                <a:avLst/>
                <a:gdLst/>
                <a:ahLst/>
                <a:cxnLst/>
                <a:rect l="l" t="t" r="r" b="b"/>
                <a:pathLst>
                  <a:path w="58901" h="55727" extrusionOk="0">
                    <a:moveTo>
                      <a:pt x="49036" y="0"/>
                    </a:moveTo>
                    <a:cubicBezTo>
                      <a:pt x="48525" y="0"/>
                      <a:pt x="48015" y="36"/>
                      <a:pt x="47516" y="108"/>
                    </a:cubicBezTo>
                    <a:cubicBezTo>
                      <a:pt x="43592" y="697"/>
                      <a:pt x="40156" y="3005"/>
                      <a:pt x="37028" y="5441"/>
                    </a:cubicBezTo>
                    <a:lnTo>
                      <a:pt x="37053" y="5441"/>
                    </a:lnTo>
                    <a:cubicBezTo>
                      <a:pt x="28643" y="11980"/>
                      <a:pt x="21540" y="19955"/>
                      <a:pt x="15488" y="28673"/>
                    </a:cubicBezTo>
                    <a:cubicBezTo>
                      <a:pt x="13386" y="31725"/>
                      <a:pt x="11565" y="33828"/>
                      <a:pt x="9283" y="36725"/>
                    </a:cubicBezTo>
                    <a:cubicBezTo>
                      <a:pt x="4334" y="43033"/>
                      <a:pt x="2359" y="53290"/>
                      <a:pt x="0" y="55726"/>
                    </a:cubicBezTo>
                    <a:cubicBezTo>
                      <a:pt x="12565" y="42828"/>
                      <a:pt x="31207" y="29699"/>
                      <a:pt x="46823" y="20724"/>
                    </a:cubicBezTo>
                    <a:cubicBezTo>
                      <a:pt x="49875" y="18981"/>
                      <a:pt x="53029" y="17237"/>
                      <a:pt x="55336" y="14596"/>
                    </a:cubicBezTo>
                    <a:cubicBezTo>
                      <a:pt x="57619" y="11955"/>
                      <a:pt x="58901" y="8083"/>
                      <a:pt x="57516" y="4852"/>
                    </a:cubicBezTo>
                    <a:cubicBezTo>
                      <a:pt x="56151" y="1674"/>
                      <a:pt x="52541" y="0"/>
                      <a:pt x="49036"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5" name="Google Shape;295;p8"/>
              <p:cNvSpPr/>
              <p:nvPr/>
            </p:nvSpPr>
            <p:spPr>
              <a:xfrm>
                <a:off x="-1083325" y="3219875"/>
                <a:ext cx="461350" cy="203475"/>
              </a:xfrm>
              <a:custGeom>
                <a:avLst/>
                <a:gdLst/>
                <a:ahLst/>
                <a:cxnLst/>
                <a:rect l="l" t="t" r="r" b="b"/>
                <a:pathLst>
                  <a:path w="18454" h="8139" extrusionOk="0">
                    <a:moveTo>
                      <a:pt x="8731" y="282"/>
                    </a:moveTo>
                    <a:cubicBezTo>
                      <a:pt x="8661" y="282"/>
                      <a:pt x="8587" y="347"/>
                      <a:pt x="8607" y="427"/>
                    </a:cubicBezTo>
                    <a:cubicBezTo>
                      <a:pt x="8607" y="452"/>
                      <a:pt x="8633" y="452"/>
                      <a:pt x="8633" y="478"/>
                    </a:cubicBezTo>
                    <a:cubicBezTo>
                      <a:pt x="8669" y="496"/>
                      <a:pt x="8705" y="514"/>
                      <a:pt x="8741" y="514"/>
                    </a:cubicBezTo>
                    <a:cubicBezTo>
                      <a:pt x="8756" y="514"/>
                      <a:pt x="8771" y="511"/>
                      <a:pt x="8786" y="504"/>
                    </a:cubicBezTo>
                    <a:cubicBezTo>
                      <a:pt x="8889" y="452"/>
                      <a:pt x="8889" y="350"/>
                      <a:pt x="8786" y="298"/>
                    </a:cubicBezTo>
                    <a:cubicBezTo>
                      <a:pt x="8770" y="287"/>
                      <a:pt x="8750" y="282"/>
                      <a:pt x="8731" y="282"/>
                    </a:cubicBezTo>
                    <a:close/>
                    <a:moveTo>
                      <a:pt x="11359" y="1"/>
                    </a:moveTo>
                    <a:cubicBezTo>
                      <a:pt x="11294" y="1"/>
                      <a:pt x="11229" y="21"/>
                      <a:pt x="11171" y="68"/>
                    </a:cubicBezTo>
                    <a:cubicBezTo>
                      <a:pt x="11120" y="119"/>
                      <a:pt x="11094" y="145"/>
                      <a:pt x="11069" y="196"/>
                    </a:cubicBezTo>
                    <a:cubicBezTo>
                      <a:pt x="10992" y="375"/>
                      <a:pt x="11017" y="581"/>
                      <a:pt x="11145" y="709"/>
                    </a:cubicBezTo>
                    <a:cubicBezTo>
                      <a:pt x="11221" y="785"/>
                      <a:pt x="11314" y="819"/>
                      <a:pt x="11405" y="819"/>
                    </a:cubicBezTo>
                    <a:cubicBezTo>
                      <a:pt x="11590" y="819"/>
                      <a:pt x="11769" y="676"/>
                      <a:pt x="11787" y="452"/>
                    </a:cubicBezTo>
                    <a:cubicBezTo>
                      <a:pt x="11806" y="234"/>
                      <a:pt x="11581" y="1"/>
                      <a:pt x="11359" y="1"/>
                    </a:cubicBezTo>
                    <a:close/>
                    <a:moveTo>
                      <a:pt x="14759" y="611"/>
                    </a:moveTo>
                    <a:cubicBezTo>
                      <a:pt x="14635" y="611"/>
                      <a:pt x="14488" y="737"/>
                      <a:pt x="14530" y="863"/>
                    </a:cubicBezTo>
                    <a:cubicBezTo>
                      <a:pt x="14530" y="888"/>
                      <a:pt x="14556" y="914"/>
                      <a:pt x="14556" y="940"/>
                    </a:cubicBezTo>
                    <a:cubicBezTo>
                      <a:pt x="14606" y="989"/>
                      <a:pt x="14666" y="1017"/>
                      <a:pt x="14730" y="1017"/>
                    </a:cubicBezTo>
                    <a:cubicBezTo>
                      <a:pt x="14765" y="1017"/>
                      <a:pt x="14802" y="1009"/>
                      <a:pt x="14838" y="991"/>
                    </a:cubicBezTo>
                    <a:cubicBezTo>
                      <a:pt x="14992" y="914"/>
                      <a:pt x="14992" y="709"/>
                      <a:pt x="14838" y="632"/>
                    </a:cubicBezTo>
                    <a:cubicBezTo>
                      <a:pt x="14814" y="618"/>
                      <a:pt x="14787" y="611"/>
                      <a:pt x="14759" y="611"/>
                    </a:cubicBezTo>
                    <a:close/>
                    <a:moveTo>
                      <a:pt x="7128" y="1616"/>
                    </a:moveTo>
                    <a:cubicBezTo>
                      <a:pt x="7063" y="1616"/>
                      <a:pt x="6998" y="1637"/>
                      <a:pt x="6940" y="1683"/>
                    </a:cubicBezTo>
                    <a:cubicBezTo>
                      <a:pt x="6889" y="1709"/>
                      <a:pt x="6863" y="1760"/>
                      <a:pt x="6838" y="1811"/>
                    </a:cubicBezTo>
                    <a:cubicBezTo>
                      <a:pt x="6761" y="1965"/>
                      <a:pt x="6786" y="2170"/>
                      <a:pt x="6914" y="2324"/>
                    </a:cubicBezTo>
                    <a:cubicBezTo>
                      <a:pt x="6987" y="2389"/>
                      <a:pt x="7075" y="2418"/>
                      <a:pt x="7161" y="2418"/>
                    </a:cubicBezTo>
                    <a:cubicBezTo>
                      <a:pt x="7351" y="2418"/>
                      <a:pt x="7538" y="2279"/>
                      <a:pt x="7556" y="2068"/>
                    </a:cubicBezTo>
                    <a:cubicBezTo>
                      <a:pt x="7575" y="1850"/>
                      <a:pt x="7350" y="1616"/>
                      <a:pt x="7128" y="1616"/>
                    </a:cubicBezTo>
                    <a:close/>
                    <a:moveTo>
                      <a:pt x="4071" y="2071"/>
                    </a:moveTo>
                    <a:cubicBezTo>
                      <a:pt x="3935" y="2071"/>
                      <a:pt x="3797" y="2181"/>
                      <a:pt x="3837" y="2324"/>
                    </a:cubicBezTo>
                    <a:cubicBezTo>
                      <a:pt x="3863" y="2350"/>
                      <a:pt x="3863" y="2376"/>
                      <a:pt x="3889" y="2401"/>
                    </a:cubicBezTo>
                    <a:cubicBezTo>
                      <a:pt x="3938" y="2451"/>
                      <a:pt x="3999" y="2479"/>
                      <a:pt x="4063" y="2479"/>
                    </a:cubicBezTo>
                    <a:cubicBezTo>
                      <a:pt x="4098" y="2479"/>
                      <a:pt x="4134" y="2471"/>
                      <a:pt x="4171" y="2452"/>
                    </a:cubicBezTo>
                    <a:cubicBezTo>
                      <a:pt x="4325" y="2376"/>
                      <a:pt x="4325" y="2170"/>
                      <a:pt x="4171" y="2093"/>
                    </a:cubicBezTo>
                    <a:cubicBezTo>
                      <a:pt x="4140" y="2078"/>
                      <a:pt x="4105" y="2071"/>
                      <a:pt x="4071" y="2071"/>
                    </a:cubicBezTo>
                    <a:close/>
                    <a:moveTo>
                      <a:pt x="13880" y="2168"/>
                    </a:moveTo>
                    <a:cubicBezTo>
                      <a:pt x="13496" y="2168"/>
                      <a:pt x="13071" y="2519"/>
                      <a:pt x="13197" y="2940"/>
                    </a:cubicBezTo>
                    <a:lnTo>
                      <a:pt x="13171" y="2914"/>
                    </a:lnTo>
                    <a:lnTo>
                      <a:pt x="13171" y="2914"/>
                    </a:lnTo>
                    <a:cubicBezTo>
                      <a:pt x="13197" y="3017"/>
                      <a:pt x="13248" y="3068"/>
                      <a:pt x="13299" y="3145"/>
                    </a:cubicBezTo>
                    <a:cubicBezTo>
                      <a:pt x="13438" y="3300"/>
                      <a:pt x="13634" y="3386"/>
                      <a:pt x="13834" y="3386"/>
                    </a:cubicBezTo>
                    <a:cubicBezTo>
                      <a:pt x="13931" y="3386"/>
                      <a:pt x="14028" y="3366"/>
                      <a:pt x="14120" y="3324"/>
                    </a:cubicBezTo>
                    <a:cubicBezTo>
                      <a:pt x="14582" y="3119"/>
                      <a:pt x="14582" y="2452"/>
                      <a:pt x="14120" y="2222"/>
                    </a:cubicBezTo>
                    <a:cubicBezTo>
                      <a:pt x="14046" y="2185"/>
                      <a:pt x="13964" y="2168"/>
                      <a:pt x="13880" y="2168"/>
                    </a:cubicBezTo>
                    <a:close/>
                    <a:moveTo>
                      <a:pt x="11052" y="2873"/>
                    </a:moveTo>
                    <a:cubicBezTo>
                      <a:pt x="10986" y="2873"/>
                      <a:pt x="10922" y="2893"/>
                      <a:pt x="10863" y="2940"/>
                    </a:cubicBezTo>
                    <a:cubicBezTo>
                      <a:pt x="10812" y="2965"/>
                      <a:pt x="10786" y="3017"/>
                      <a:pt x="10761" y="3068"/>
                    </a:cubicBezTo>
                    <a:cubicBezTo>
                      <a:pt x="10658" y="3222"/>
                      <a:pt x="10710" y="3427"/>
                      <a:pt x="10838" y="3581"/>
                    </a:cubicBezTo>
                    <a:cubicBezTo>
                      <a:pt x="10910" y="3645"/>
                      <a:pt x="10998" y="3674"/>
                      <a:pt x="11085" y="3674"/>
                    </a:cubicBezTo>
                    <a:cubicBezTo>
                      <a:pt x="11275" y="3674"/>
                      <a:pt x="11461" y="3535"/>
                      <a:pt x="11479" y="3324"/>
                    </a:cubicBezTo>
                    <a:cubicBezTo>
                      <a:pt x="11499" y="3106"/>
                      <a:pt x="11273" y="2873"/>
                      <a:pt x="11052" y="2873"/>
                    </a:cubicBezTo>
                    <a:close/>
                    <a:moveTo>
                      <a:pt x="16379" y="3486"/>
                    </a:moveTo>
                    <a:cubicBezTo>
                      <a:pt x="16118" y="3486"/>
                      <a:pt x="15832" y="3726"/>
                      <a:pt x="15915" y="4017"/>
                    </a:cubicBezTo>
                    <a:cubicBezTo>
                      <a:pt x="15915" y="4068"/>
                      <a:pt x="15941" y="4119"/>
                      <a:pt x="15992" y="4170"/>
                    </a:cubicBezTo>
                    <a:cubicBezTo>
                      <a:pt x="16098" y="4277"/>
                      <a:pt x="16241" y="4334"/>
                      <a:pt x="16378" y="4334"/>
                    </a:cubicBezTo>
                    <a:cubicBezTo>
                      <a:pt x="16440" y="4334"/>
                      <a:pt x="16500" y="4323"/>
                      <a:pt x="16556" y="4299"/>
                    </a:cubicBezTo>
                    <a:cubicBezTo>
                      <a:pt x="16889" y="4145"/>
                      <a:pt x="16889" y="3683"/>
                      <a:pt x="16556" y="3529"/>
                    </a:cubicBezTo>
                    <a:cubicBezTo>
                      <a:pt x="16502" y="3500"/>
                      <a:pt x="16441" y="3486"/>
                      <a:pt x="16379" y="3486"/>
                    </a:cubicBezTo>
                    <a:close/>
                    <a:moveTo>
                      <a:pt x="4904" y="3922"/>
                    </a:moveTo>
                    <a:cubicBezTo>
                      <a:pt x="4663" y="3922"/>
                      <a:pt x="4396" y="4153"/>
                      <a:pt x="4478" y="4401"/>
                    </a:cubicBezTo>
                    <a:cubicBezTo>
                      <a:pt x="4478" y="4453"/>
                      <a:pt x="4504" y="4504"/>
                      <a:pt x="4555" y="4529"/>
                    </a:cubicBezTo>
                    <a:cubicBezTo>
                      <a:pt x="4644" y="4636"/>
                      <a:pt x="4769" y="4693"/>
                      <a:pt x="4897" y="4693"/>
                    </a:cubicBezTo>
                    <a:cubicBezTo>
                      <a:pt x="4955" y="4693"/>
                      <a:pt x="5013" y="4681"/>
                      <a:pt x="5068" y="4658"/>
                    </a:cubicBezTo>
                    <a:cubicBezTo>
                      <a:pt x="5376" y="4529"/>
                      <a:pt x="5376" y="4094"/>
                      <a:pt x="5068" y="3965"/>
                    </a:cubicBezTo>
                    <a:cubicBezTo>
                      <a:pt x="5018" y="3935"/>
                      <a:pt x="4962" y="3922"/>
                      <a:pt x="4904" y="3922"/>
                    </a:cubicBezTo>
                    <a:close/>
                    <a:moveTo>
                      <a:pt x="9543" y="4424"/>
                    </a:moveTo>
                    <a:cubicBezTo>
                      <a:pt x="9154" y="4424"/>
                      <a:pt x="8716" y="4772"/>
                      <a:pt x="8863" y="5171"/>
                    </a:cubicBezTo>
                    <a:lnTo>
                      <a:pt x="8838" y="5171"/>
                    </a:lnTo>
                    <a:cubicBezTo>
                      <a:pt x="8863" y="5247"/>
                      <a:pt x="8915" y="5324"/>
                      <a:pt x="8966" y="5376"/>
                    </a:cubicBezTo>
                    <a:cubicBezTo>
                      <a:pt x="9111" y="5539"/>
                      <a:pt x="9321" y="5625"/>
                      <a:pt x="9531" y="5625"/>
                    </a:cubicBezTo>
                    <a:cubicBezTo>
                      <a:pt x="9617" y="5625"/>
                      <a:pt x="9704" y="5611"/>
                      <a:pt x="9786" y="5581"/>
                    </a:cubicBezTo>
                    <a:cubicBezTo>
                      <a:pt x="10248" y="5350"/>
                      <a:pt x="10248" y="4709"/>
                      <a:pt x="9786" y="4478"/>
                    </a:cubicBezTo>
                    <a:cubicBezTo>
                      <a:pt x="9712" y="4441"/>
                      <a:pt x="9629" y="4424"/>
                      <a:pt x="9543" y="4424"/>
                    </a:cubicBezTo>
                    <a:close/>
                    <a:moveTo>
                      <a:pt x="803" y="4566"/>
                    </a:moveTo>
                    <a:cubicBezTo>
                      <a:pt x="420" y="4566"/>
                      <a:pt x="1" y="4912"/>
                      <a:pt x="145" y="5324"/>
                    </a:cubicBezTo>
                    <a:lnTo>
                      <a:pt x="119" y="5324"/>
                    </a:lnTo>
                    <a:cubicBezTo>
                      <a:pt x="145" y="5401"/>
                      <a:pt x="196" y="5478"/>
                      <a:pt x="247" y="5530"/>
                    </a:cubicBezTo>
                    <a:cubicBezTo>
                      <a:pt x="393" y="5693"/>
                      <a:pt x="602" y="5779"/>
                      <a:pt x="812" y="5779"/>
                    </a:cubicBezTo>
                    <a:cubicBezTo>
                      <a:pt x="899" y="5779"/>
                      <a:pt x="986" y="5765"/>
                      <a:pt x="1068" y="5735"/>
                    </a:cubicBezTo>
                    <a:cubicBezTo>
                      <a:pt x="1530" y="5504"/>
                      <a:pt x="1530" y="4837"/>
                      <a:pt x="1068" y="4632"/>
                    </a:cubicBezTo>
                    <a:cubicBezTo>
                      <a:pt x="988" y="4587"/>
                      <a:pt x="896" y="4566"/>
                      <a:pt x="803" y="4566"/>
                    </a:cubicBezTo>
                    <a:close/>
                    <a:moveTo>
                      <a:pt x="15597" y="5507"/>
                    </a:moveTo>
                    <a:cubicBezTo>
                      <a:pt x="15474" y="5507"/>
                      <a:pt x="15336" y="5617"/>
                      <a:pt x="15376" y="5760"/>
                    </a:cubicBezTo>
                    <a:cubicBezTo>
                      <a:pt x="15376" y="5786"/>
                      <a:pt x="15402" y="5812"/>
                      <a:pt x="15428" y="5837"/>
                    </a:cubicBezTo>
                    <a:cubicBezTo>
                      <a:pt x="15461" y="5887"/>
                      <a:pt x="15515" y="5915"/>
                      <a:pt x="15577" y="5915"/>
                    </a:cubicBezTo>
                    <a:cubicBezTo>
                      <a:pt x="15612" y="5915"/>
                      <a:pt x="15648" y="5907"/>
                      <a:pt x="15684" y="5889"/>
                    </a:cubicBezTo>
                    <a:cubicBezTo>
                      <a:pt x="15838" y="5812"/>
                      <a:pt x="15838" y="5606"/>
                      <a:pt x="15684" y="5530"/>
                    </a:cubicBezTo>
                    <a:cubicBezTo>
                      <a:pt x="15658" y="5514"/>
                      <a:pt x="15628" y="5507"/>
                      <a:pt x="15597" y="5507"/>
                    </a:cubicBezTo>
                    <a:close/>
                    <a:moveTo>
                      <a:pt x="6804" y="5935"/>
                    </a:moveTo>
                    <a:cubicBezTo>
                      <a:pt x="6729" y="5935"/>
                      <a:pt x="6636" y="6001"/>
                      <a:pt x="6658" y="6068"/>
                    </a:cubicBezTo>
                    <a:cubicBezTo>
                      <a:pt x="6658" y="6094"/>
                      <a:pt x="6684" y="6094"/>
                      <a:pt x="6684" y="6119"/>
                    </a:cubicBezTo>
                    <a:cubicBezTo>
                      <a:pt x="6702" y="6137"/>
                      <a:pt x="6746" y="6156"/>
                      <a:pt x="6788" y="6156"/>
                    </a:cubicBezTo>
                    <a:cubicBezTo>
                      <a:pt x="6805" y="6156"/>
                      <a:pt x="6823" y="6152"/>
                      <a:pt x="6838" y="6145"/>
                    </a:cubicBezTo>
                    <a:cubicBezTo>
                      <a:pt x="6914" y="6119"/>
                      <a:pt x="6914" y="5991"/>
                      <a:pt x="6838" y="5940"/>
                    </a:cubicBezTo>
                    <a:cubicBezTo>
                      <a:pt x="6827" y="5936"/>
                      <a:pt x="6816" y="5935"/>
                      <a:pt x="6804" y="5935"/>
                    </a:cubicBezTo>
                    <a:close/>
                    <a:moveTo>
                      <a:pt x="17748" y="6091"/>
                    </a:moveTo>
                    <a:cubicBezTo>
                      <a:pt x="17360" y="6091"/>
                      <a:pt x="16922" y="6438"/>
                      <a:pt x="17069" y="6837"/>
                    </a:cubicBezTo>
                    <a:lnTo>
                      <a:pt x="17043" y="6837"/>
                    </a:lnTo>
                    <a:cubicBezTo>
                      <a:pt x="17069" y="6914"/>
                      <a:pt x="17120" y="6991"/>
                      <a:pt x="17171" y="7068"/>
                    </a:cubicBezTo>
                    <a:cubicBezTo>
                      <a:pt x="17310" y="7224"/>
                      <a:pt x="17506" y="7309"/>
                      <a:pt x="17706" y="7309"/>
                    </a:cubicBezTo>
                    <a:cubicBezTo>
                      <a:pt x="17803" y="7309"/>
                      <a:pt x="17900" y="7289"/>
                      <a:pt x="17992" y="7248"/>
                    </a:cubicBezTo>
                    <a:cubicBezTo>
                      <a:pt x="18454" y="7042"/>
                      <a:pt x="18454" y="6376"/>
                      <a:pt x="17992" y="6145"/>
                    </a:cubicBezTo>
                    <a:cubicBezTo>
                      <a:pt x="17918" y="6108"/>
                      <a:pt x="17834" y="6091"/>
                      <a:pt x="17748" y="6091"/>
                    </a:cubicBezTo>
                    <a:close/>
                    <a:moveTo>
                      <a:pt x="8075" y="7152"/>
                    </a:moveTo>
                    <a:cubicBezTo>
                      <a:pt x="8008" y="7152"/>
                      <a:pt x="7944" y="7173"/>
                      <a:pt x="7889" y="7222"/>
                    </a:cubicBezTo>
                    <a:lnTo>
                      <a:pt x="7863" y="7222"/>
                    </a:lnTo>
                    <a:cubicBezTo>
                      <a:pt x="7838" y="7248"/>
                      <a:pt x="7812" y="7273"/>
                      <a:pt x="7786" y="7324"/>
                    </a:cubicBezTo>
                    <a:cubicBezTo>
                      <a:pt x="7684" y="7504"/>
                      <a:pt x="7709" y="7709"/>
                      <a:pt x="7838" y="7837"/>
                    </a:cubicBezTo>
                    <a:cubicBezTo>
                      <a:pt x="7923" y="7914"/>
                      <a:pt x="8023" y="7948"/>
                      <a:pt x="8118" y="7948"/>
                    </a:cubicBezTo>
                    <a:cubicBezTo>
                      <a:pt x="8308" y="7948"/>
                      <a:pt x="8479" y="7812"/>
                      <a:pt x="8479" y="7607"/>
                    </a:cubicBezTo>
                    <a:cubicBezTo>
                      <a:pt x="8518" y="7372"/>
                      <a:pt x="8288" y="7152"/>
                      <a:pt x="8075" y="7152"/>
                    </a:cubicBezTo>
                    <a:close/>
                    <a:moveTo>
                      <a:pt x="4203" y="6925"/>
                    </a:moveTo>
                    <a:cubicBezTo>
                      <a:pt x="3813" y="6925"/>
                      <a:pt x="3406" y="7271"/>
                      <a:pt x="3530" y="7683"/>
                    </a:cubicBezTo>
                    <a:cubicBezTo>
                      <a:pt x="3555" y="7760"/>
                      <a:pt x="3607" y="7837"/>
                      <a:pt x="3658" y="7889"/>
                    </a:cubicBezTo>
                    <a:cubicBezTo>
                      <a:pt x="3803" y="8052"/>
                      <a:pt x="4013" y="8138"/>
                      <a:pt x="4223" y="8138"/>
                    </a:cubicBezTo>
                    <a:cubicBezTo>
                      <a:pt x="4309" y="8138"/>
                      <a:pt x="4396" y="8124"/>
                      <a:pt x="4478" y="8094"/>
                    </a:cubicBezTo>
                    <a:cubicBezTo>
                      <a:pt x="4940" y="7863"/>
                      <a:pt x="4940" y="7196"/>
                      <a:pt x="4478" y="6991"/>
                    </a:cubicBezTo>
                    <a:cubicBezTo>
                      <a:pt x="4393" y="6946"/>
                      <a:pt x="4299" y="6925"/>
                      <a:pt x="4203" y="6925"/>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296" name="Google Shape;296;p8"/>
            <p:cNvSpPr/>
            <p:nvPr/>
          </p:nvSpPr>
          <p:spPr>
            <a:xfrm>
              <a:off x="-2054775" y="3375800"/>
              <a:ext cx="1243175" cy="1169575"/>
            </a:xfrm>
            <a:custGeom>
              <a:avLst/>
              <a:gdLst/>
              <a:ahLst/>
              <a:cxnLst/>
              <a:rect l="l" t="t" r="r" b="b"/>
              <a:pathLst>
                <a:path w="49727" h="46783" extrusionOk="0">
                  <a:moveTo>
                    <a:pt x="49209" y="0"/>
                  </a:moveTo>
                  <a:cubicBezTo>
                    <a:pt x="49160" y="0"/>
                    <a:pt x="49108" y="11"/>
                    <a:pt x="49055" y="36"/>
                  </a:cubicBezTo>
                  <a:cubicBezTo>
                    <a:pt x="34592" y="8729"/>
                    <a:pt x="14361" y="23807"/>
                    <a:pt x="180" y="46218"/>
                  </a:cubicBezTo>
                  <a:cubicBezTo>
                    <a:pt x="1" y="46449"/>
                    <a:pt x="206" y="46782"/>
                    <a:pt x="488" y="46782"/>
                  </a:cubicBezTo>
                  <a:cubicBezTo>
                    <a:pt x="616" y="46782"/>
                    <a:pt x="744" y="46705"/>
                    <a:pt x="796" y="46603"/>
                  </a:cubicBezTo>
                  <a:cubicBezTo>
                    <a:pt x="14899" y="24320"/>
                    <a:pt x="35028" y="9319"/>
                    <a:pt x="49439" y="677"/>
                  </a:cubicBezTo>
                  <a:cubicBezTo>
                    <a:pt x="49727" y="434"/>
                    <a:pt x="49519" y="0"/>
                    <a:pt x="4920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97" name="Google Shape;297;p8"/>
          <p:cNvGrpSpPr/>
          <p:nvPr/>
        </p:nvGrpSpPr>
        <p:grpSpPr>
          <a:xfrm rot="4579839">
            <a:off x="9583184" y="-1105467"/>
            <a:ext cx="2555341" cy="2750017"/>
            <a:chOff x="-700138" y="3808702"/>
            <a:chExt cx="1916655" cy="2062674"/>
          </a:xfrm>
        </p:grpSpPr>
        <p:sp>
          <p:nvSpPr>
            <p:cNvPr id="298" name="Google Shape;298;p8"/>
            <p:cNvSpPr/>
            <p:nvPr/>
          </p:nvSpPr>
          <p:spPr>
            <a:xfrm rot="-1128775">
              <a:off x="-425908" y="4068745"/>
              <a:ext cx="1419635" cy="1616920"/>
            </a:xfrm>
            <a:custGeom>
              <a:avLst/>
              <a:gdLst/>
              <a:ahLst/>
              <a:cxnLst/>
              <a:rect l="l" t="t" r="r" b="b"/>
              <a:pathLst>
                <a:path w="39095" h="44528" extrusionOk="0">
                  <a:moveTo>
                    <a:pt x="26633" y="0"/>
                  </a:moveTo>
                  <a:cubicBezTo>
                    <a:pt x="26552" y="0"/>
                    <a:pt x="26469" y="13"/>
                    <a:pt x="26386" y="38"/>
                  </a:cubicBezTo>
                  <a:lnTo>
                    <a:pt x="0" y="8878"/>
                  </a:lnTo>
                  <a:lnTo>
                    <a:pt x="11575" y="43436"/>
                  </a:lnTo>
                  <a:cubicBezTo>
                    <a:pt x="11787" y="44097"/>
                    <a:pt x="12397" y="44528"/>
                    <a:pt x="13057" y="44528"/>
                  </a:cubicBezTo>
                  <a:cubicBezTo>
                    <a:pt x="13229" y="44528"/>
                    <a:pt x="13404" y="44499"/>
                    <a:pt x="13577" y="44437"/>
                  </a:cubicBezTo>
                  <a:lnTo>
                    <a:pt x="38494" y="36097"/>
                  </a:lnTo>
                  <a:cubicBezTo>
                    <a:pt x="38861" y="35964"/>
                    <a:pt x="39095" y="35530"/>
                    <a:pt x="38961" y="35130"/>
                  </a:cubicBezTo>
                  <a:lnTo>
                    <a:pt x="27386" y="538"/>
                  </a:lnTo>
                  <a:cubicBezTo>
                    <a:pt x="27279" y="215"/>
                    <a:pt x="26975" y="0"/>
                    <a:pt x="2663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9" name="Google Shape;299;p8"/>
            <p:cNvSpPr/>
            <p:nvPr/>
          </p:nvSpPr>
          <p:spPr>
            <a:xfrm rot="-1128775">
              <a:off x="-474625" y="3993204"/>
              <a:ext cx="1414805" cy="1633006"/>
            </a:xfrm>
            <a:custGeom>
              <a:avLst/>
              <a:gdLst/>
              <a:ahLst/>
              <a:cxnLst/>
              <a:rect l="l" t="t" r="r" b="b"/>
              <a:pathLst>
                <a:path w="38962" h="44971" extrusionOk="0">
                  <a:moveTo>
                    <a:pt x="26500" y="0"/>
                  </a:moveTo>
                  <a:cubicBezTo>
                    <a:pt x="26418" y="0"/>
                    <a:pt x="26335" y="12"/>
                    <a:pt x="26252" y="38"/>
                  </a:cubicBezTo>
                  <a:lnTo>
                    <a:pt x="867" y="8544"/>
                  </a:lnTo>
                  <a:cubicBezTo>
                    <a:pt x="300" y="8744"/>
                    <a:pt x="0" y="9345"/>
                    <a:pt x="200" y="9912"/>
                  </a:cubicBezTo>
                  <a:lnTo>
                    <a:pt x="11942" y="44970"/>
                  </a:lnTo>
                  <a:lnTo>
                    <a:pt x="38327" y="36131"/>
                  </a:lnTo>
                  <a:cubicBezTo>
                    <a:pt x="38761" y="35997"/>
                    <a:pt x="38961" y="35563"/>
                    <a:pt x="38828" y="35163"/>
                  </a:cubicBezTo>
                  <a:lnTo>
                    <a:pt x="27253" y="538"/>
                  </a:lnTo>
                  <a:cubicBezTo>
                    <a:pt x="27145" y="215"/>
                    <a:pt x="26841" y="0"/>
                    <a:pt x="2650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0" name="Google Shape;300;p8"/>
            <p:cNvSpPr/>
            <p:nvPr/>
          </p:nvSpPr>
          <p:spPr>
            <a:xfrm rot="-1128775">
              <a:off x="358644" y="5086771"/>
              <a:ext cx="300449" cy="167182"/>
            </a:xfrm>
            <a:custGeom>
              <a:avLst/>
              <a:gdLst/>
              <a:ahLst/>
              <a:cxnLst/>
              <a:rect l="l" t="t" r="r" b="b"/>
              <a:pathLst>
                <a:path w="8274" h="4604" fill="none" extrusionOk="0">
                  <a:moveTo>
                    <a:pt x="835" y="1935"/>
                  </a:moveTo>
                  <a:lnTo>
                    <a:pt x="6539" y="0"/>
                  </a:lnTo>
                  <a:moveTo>
                    <a:pt x="1" y="3202"/>
                  </a:moveTo>
                  <a:lnTo>
                    <a:pt x="7973" y="534"/>
                  </a:lnTo>
                  <a:moveTo>
                    <a:pt x="335" y="4103"/>
                  </a:moveTo>
                  <a:lnTo>
                    <a:pt x="8274" y="1435"/>
                  </a:lnTo>
                  <a:moveTo>
                    <a:pt x="1736" y="4603"/>
                  </a:moveTo>
                  <a:lnTo>
                    <a:pt x="7440" y="2702"/>
                  </a:lnTo>
                </a:path>
              </a:pathLst>
            </a:custGeom>
            <a:noFill/>
            <a:ln w="9525"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1" name="Google Shape;301;p8"/>
            <p:cNvSpPr/>
            <p:nvPr/>
          </p:nvSpPr>
          <p:spPr>
            <a:xfrm rot="-1128775">
              <a:off x="206184" y="5200882"/>
              <a:ext cx="918160" cy="352049"/>
            </a:xfrm>
            <a:custGeom>
              <a:avLst/>
              <a:gdLst/>
              <a:ahLst/>
              <a:cxnLst/>
              <a:rect l="l" t="t" r="r" b="b"/>
              <a:pathLst>
                <a:path w="25285" h="9695" extrusionOk="0">
                  <a:moveTo>
                    <a:pt x="24884" y="1"/>
                  </a:moveTo>
                  <a:lnTo>
                    <a:pt x="0" y="8340"/>
                  </a:lnTo>
                  <a:lnTo>
                    <a:pt x="267" y="9107"/>
                  </a:lnTo>
                  <a:cubicBezTo>
                    <a:pt x="371" y="9473"/>
                    <a:pt x="700" y="9695"/>
                    <a:pt x="1061" y="9695"/>
                  </a:cubicBezTo>
                  <a:cubicBezTo>
                    <a:pt x="1162" y="9695"/>
                    <a:pt x="1266" y="9678"/>
                    <a:pt x="1368" y="9641"/>
                  </a:cubicBezTo>
                  <a:lnTo>
                    <a:pt x="24618" y="1869"/>
                  </a:lnTo>
                  <a:cubicBezTo>
                    <a:pt x="25051" y="1736"/>
                    <a:pt x="25285" y="1235"/>
                    <a:pt x="25151" y="835"/>
                  </a:cubicBezTo>
                  <a:lnTo>
                    <a:pt x="24884"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2" name="Google Shape;302;p8"/>
            <p:cNvSpPr/>
            <p:nvPr/>
          </p:nvSpPr>
          <p:spPr>
            <a:xfrm rot="-1128775">
              <a:off x="-404925" y="4413984"/>
              <a:ext cx="539022" cy="1345775"/>
            </a:xfrm>
            <a:custGeom>
              <a:avLst/>
              <a:gdLst/>
              <a:ahLst/>
              <a:cxnLst/>
              <a:rect l="l" t="t" r="r" b="b"/>
              <a:pathLst>
                <a:path w="14844" h="37061" extrusionOk="0">
                  <a:moveTo>
                    <a:pt x="2769" y="0"/>
                  </a:moveTo>
                  <a:lnTo>
                    <a:pt x="867" y="634"/>
                  </a:lnTo>
                  <a:cubicBezTo>
                    <a:pt x="300" y="834"/>
                    <a:pt x="0" y="1435"/>
                    <a:pt x="200" y="2002"/>
                  </a:cubicBezTo>
                  <a:lnTo>
                    <a:pt x="11942" y="37060"/>
                  </a:lnTo>
                  <a:lnTo>
                    <a:pt x="14844" y="36093"/>
                  </a:lnTo>
                  <a:lnTo>
                    <a:pt x="2769" y="0"/>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3" name="Google Shape;303;p8"/>
            <p:cNvSpPr/>
            <p:nvPr/>
          </p:nvSpPr>
          <p:spPr>
            <a:xfrm rot="-1128775">
              <a:off x="-294085" y="4308425"/>
              <a:ext cx="661395" cy="495483"/>
            </a:xfrm>
            <a:custGeom>
              <a:avLst/>
              <a:gdLst/>
              <a:ahLst/>
              <a:cxnLst/>
              <a:rect l="l" t="t" r="r" b="b"/>
              <a:pathLst>
                <a:path w="18214" h="13645" fill="none" extrusionOk="0">
                  <a:moveTo>
                    <a:pt x="18214" y="7373"/>
                  </a:moveTo>
                  <a:lnTo>
                    <a:pt x="16045" y="935"/>
                  </a:lnTo>
                  <a:cubicBezTo>
                    <a:pt x="15278" y="1202"/>
                    <a:pt x="14444" y="802"/>
                    <a:pt x="14177" y="1"/>
                  </a:cubicBezTo>
                  <a:lnTo>
                    <a:pt x="935" y="4437"/>
                  </a:lnTo>
                  <a:cubicBezTo>
                    <a:pt x="1201" y="5205"/>
                    <a:pt x="801" y="6039"/>
                    <a:pt x="1" y="6305"/>
                  </a:cubicBezTo>
                  <a:lnTo>
                    <a:pt x="2169" y="12743"/>
                  </a:lnTo>
                  <a:cubicBezTo>
                    <a:pt x="2936" y="12477"/>
                    <a:pt x="3770" y="12877"/>
                    <a:pt x="4037" y="13644"/>
                  </a:cubicBezTo>
                  <a:lnTo>
                    <a:pt x="17280" y="9241"/>
                  </a:lnTo>
                  <a:cubicBezTo>
                    <a:pt x="17013" y="8440"/>
                    <a:pt x="17413" y="7606"/>
                    <a:pt x="18214" y="7373"/>
                  </a:cubicBezTo>
                  <a:close/>
                </a:path>
              </a:pathLst>
            </a:custGeom>
            <a:noFill/>
            <a:ln w="9525"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4" name="Google Shape;304;p8"/>
            <p:cNvSpPr/>
            <p:nvPr/>
          </p:nvSpPr>
          <p:spPr>
            <a:xfrm rot="-1128775">
              <a:off x="201603" y="5203043"/>
              <a:ext cx="909699" cy="322237"/>
            </a:xfrm>
            <a:custGeom>
              <a:avLst/>
              <a:gdLst/>
              <a:ahLst/>
              <a:cxnLst/>
              <a:rect l="l" t="t" r="r" b="b"/>
              <a:pathLst>
                <a:path w="25052" h="8874" extrusionOk="0">
                  <a:moveTo>
                    <a:pt x="24884" y="1"/>
                  </a:moveTo>
                  <a:lnTo>
                    <a:pt x="0" y="8340"/>
                  </a:lnTo>
                  <a:lnTo>
                    <a:pt x="200" y="8874"/>
                  </a:lnTo>
                  <a:lnTo>
                    <a:pt x="25051" y="568"/>
                  </a:lnTo>
                  <a:lnTo>
                    <a:pt x="24884"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5" name="Google Shape;305;p8"/>
            <p:cNvSpPr/>
            <p:nvPr/>
          </p:nvSpPr>
          <p:spPr>
            <a:xfrm rot="-1128775">
              <a:off x="222822" y="5233880"/>
              <a:ext cx="902437" cy="311343"/>
            </a:xfrm>
            <a:custGeom>
              <a:avLst/>
              <a:gdLst/>
              <a:ahLst/>
              <a:cxnLst/>
              <a:rect l="l" t="t" r="r" b="b"/>
              <a:pathLst>
                <a:path w="24852" h="8574" extrusionOk="0">
                  <a:moveTo>
                    <a:pt x="24852" y="0"/>
                  </a:moveTo>
                  <a:lnTo>
                    <a:pt x="1" y="8340"/>
                  </a:lnTo>
                  <a:cubicBezTo>
                    <a:pt x="34" y="8406"/>
                    <a:pt x="134" y="8506"/>
                    <a:pt x="201" y="8573"/>
                  </a:cubicBezTo>
                  <a:lnTo>
                    <a:pt x="24818" y="334"/>
                  </a:lnTo>
                  <a:cubicBezTo>
                    <a:pt x="24852" y="200"/>
                    <a:pt x="24852" y="100"/>
                    <a:pt x="2485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6" name="Google Shape;306;p8"/>
            <p:cNvSpPr/>
            <p:nvPr/>
          </p:nvSpPr>
          <p:spPr>
            <a:xfrm rot="-1128677">
              <a:off x="394277" y="5550608"/>
              <a:ext cx="125012" cy="205964"/>
            </a:xfrm>
            <a:custGeom>
              <a:avLst/>
              <a:gdLst/>
              <a:ahLst/>
              <a:cxnLst/>
              <a:rect l="l" t="t" r="r" b="b"/>
              <a:pathLst>
                <a:path w="2670" h="5672" extrusionOk="0">
                  <a:moveTo>
                    <a:pt x="901" y="1"/>
                  </a:moveTo>
                  <a:lnTo>
                    <a:pt x="1" y="301"/>
                  </a:lnTo>
                  <a:lnTo>
                    <a:pt x="1769" y="5672"/>
                  </a:lnTo>
                  <a:lnTo>
                    <a:pt x="2002" y="4871"/>
                  </a:lnTo>
                  <a:lnTo>
                    <a:pt x="2669" y="5371"/>
                  </a:lnTo>
                  <a:lnTo>
                    <a:pt x="901" y="1"/>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307" name="Google Shape;307;p8"/>
          <p:cNvGrpSpPr/>
          <p:nvPr/>
        </p:nvGrpSpPr>
        <p:grpSpPr>
          <a:xfrm rot="8100000">
            <a:off x="5478489" y="-1521177"/>
            <a:ext cx="2053827" cy="3002367"/>
            <a:chOff x="-2055400" y="2385325"/>
            <a:chExt cx="1520600" cy="2222875"/>
          </a:xfrm>
        </p:grpSpPr>
        <p:grpSp>
          <p:nvGrpSpPr>
            <p:cNvPr id="308" name="Google Shape;308;p8"/>
            <p:cNvGrpSpPr/>
            <p:nvPr/>
          </p:nvGrpSpPr>
          <p:grpSpPr>
            <a:xfrm>
              <a:off x="-1858600" y="2385325"/>
              <a:ext cx="523125" cy="1635025"/>
              <a:chOff x="-1858600" y="2385325"/>
              <a:chExt cx="523125" cy="1635025"/>
            </a:xfrm>
          </p:grpSpPr>
          <p:sp>
            <p:nvSpPr>
              <p:cNvPr id="309" name="Google Shape;309;p8"/>
              <p:cNvSpPr/>
              <p:nvPr/>
            </p:nvSpPr>
            <p:spPr>
              <a:xfrm>
                <a:off x="-1804750" y="2385325"/>
                <a:ext cx="469275" cy="1635025"/>
              </a:xfrm>
              <a:custGeom>
                <a:avLst/>
                <a:gdLst/>
                <a:ahLst/>
                <a:cxnLst/>
                <a:rect l="l" t="t" r="r" b="b"/>
                <a:pathLst>
                  <a:path w="18771" h="65401" extrusionOk="0">
                    <a:moveTo>
                      <a:pt x="12062" y="1"/>
                    </a:moveTo>
                    <a:cubicBezTo>
                      <a:pt x="9693" y="1"/>
                      <a:pt x="7259" y="1264"/>
                      <a:pt x="5667" y="3115"/>
                    </a:cubicBezTo>
                    <a:cubicBezTo>
                      <a:pt x="3462" y="5679"/>
                      <a:pt x="2513" y="9064"/>
                      <a:pt x="1872" y="12397"/>
                    </a:cubicBezTo>
                    <a:lnTo>
                      <a:pt x="1872" y="12372"/>
                    </a:lnTo>
                    <a:cubicBezTo>
                      <a:pt x="129" y="21270"/>
                      <a:pt x="0" y="30373"/>
                      <a:pt x="975" y="39373"/>
                    </a:cubicBezTo>
                    <a:cubicBezTo>
                      <a:pt x="1308" y="42476"/>
                      <a:pt x="1308" y="44861"/>
                      <a:pt x="1462" y="47989"/>
                    </a:cubicBezTo>
                    <a:cubicBezTo>
                      <a:pt x="1795" y="54796"/>
                      <a:pt x="6238" y="62496"/>
                      <a:pt x="6079" y="65382"/>
                    </a:cubicBezTo>
                    <a:lnTo>
                      <a:pt x="6079" y="65382"/>
                    </a:lnTo>
                    <a:cubicBezTo>
                      <a:pt x="6979" y="50077"/>
                      <a:pt x="11644" y="31239"/>
                      <a:pt x="16694" y="16756"/>
                    </a:cubicBezTo>
                    <a:cubicBezTo>
                      <a:pt x="17694" y="13936"/>
                      <a:pt x="18771" y="11064"/>
                      <a:pt x="18745" y="8089"/>
                    </a:cubicBezTo>
                    <a:cubicBezTo>
                      <a:pt x="18745" y="5089"/>
                      <a:pt x="17412" y="1909"/>
                      <a:pt x="14719" y="602"/>
                    </a:cubicBezTo>
                    <a:cubicBezTo>
                      <a:pt x="13878" y="188"/>
                      <a:pt x="12974" y="1"/>
                      <a:pt x="12062" y="1"/>
                    </a:cubicBezTo>
                    <a:close/>
                    <a:moveTo>
                      <a:pt x="6079" y="65382"/>
                    </a:moveTo>
                    <a:lnTo>
                      <a:pt x="6079" y="65382"/>
                    </a:lnTo>
                    <a:cubicBezTo>
                      <a:pt x="6078" y="65388"/>
                      <a:pt x="6078" y="65394"/>
                      <a:pt x="6078" y="65400"/>
                    </a:cubicBezTo>
                    <a:cubicBezTo>
                      <a:pt x="6078" y="65394"/>
                      <a:pt x="6078" y="65388"/>
                      <a:pt x="6079" y="65382"/>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0" name="Google Shape;310;p8"/>
              <p:cNvSpPr/>
              <p:nvPr/>
            </p:nvSpPr>
            <p:spPr>
              <a:xfrm>
                <a:off x="-1858600" y="2385425"/>
                <a:ext cx="469275" cy="1634925"/>
              </a:xfrm>
              <a:custGeom>
                <a:avLst/>
                <a:gdLst/>
                <a:ahLst/>
                <a:cxnLst/>
                <a:rect l="l" t="t" r="r" b="b"/>
                <a:pathLst>
                  <a:path w="18771" h="65397" extrusionOk="0">
                    <a:moveTo>
                      <a:pt x="12088" y="1"/>
                    </a:moveTo>
                    <a:cubicBezTo>
                      <a:pt x="9704" y="1"/>
                      <a:pt x="7263" y="1274"/>
                      <a:pt x="5667" y="3111"/>
                    </a:cubicBezTo>
                    <a:cubicBezTo>
                      <a:pt x="3462" y="5649"/>
                      <a:pt x="2513" y="9060"/>
                      <a:pt x="1872" y="12393"/>
                    </a:cubicBezTo>
                    <a:lnTo>
                      <a:pt x="1872" y="12368"/>
                    </a:lnTo>
                    <a:cubicBezTo>
                      <a:pt x="129" y="21266"/>
                      <a:pt x="0" y="30369"/>
                      <a:pt x="975" y="39369"/>
                    </a:cubicBezTo>
                    <a:cubicBezTo>
                      <a:pt x="1308" y="42472"/>
                      <a:pt x="1308" y="44857"/>
                      <a:pt x="1462" y="47985"/>
                    </a:cubicBezTo>
                    <a:cubicBezTo>
                      <a:pt x="1795" y="54792"/>
                      <a:pt x="6239" y="62492"/>
                      <a:pt x="6079" y="65378"/>
                    </a:cubicBezTo>
                    <a:lnTo>
                      <a:pt x="6079" y="65378"/>
                    </a:lnTo>
                    <a:cubicBezTo>
                      <a:pt x="6979" y="50073"/>
                      <a:pt x="11670" y="31235"/>
                      <a:pt x="16694" y="16752"/>
                    </a:cubicBezTo>
                    <a:cubicBezTo>
                      <a:pt x="17694" y="13932"/>
                      <a:pt x="18771" y="11060"/>
                      <a:pt x="18771" y="8085"/>
                    </a:cubicBezTo>
                    <a:cubicBezTo>
                      <a:pt x="18745" y="5085"/>
                      <a:pt x="17412" y="1905"/>
                      <a:pt x="14745" y="598"/>
                    </a:cubicBezTo>
                    <a:cubicBezTo>
                      <a:pt x="13901" y="187"/>
                      <a:pt x="12999" y="1"/>
                      <a:pt x="12088" y="1"/>
                    </a:cubicBezTo>
                    <a:close/>
                    <a:moveTo>
                      <a:pt x="6079" y="65378"/>
                    </a:moveTo>
                    <a:cubicBezTo>
                      <a:pt x="6078" y="65384"/>
                      <a:pt x="6078" y="65390"/>
                      <a:pt x="6078" y="65396"/>
                    </a:cubicBezTo>
                    <a:cubicBezTo>
                      <a:pt x="6078" y="65390"/>
                      <a:pt x="6078" y="65384"/>
                      <a:pt x="6079" y="65378"/>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1" name="Google Shape;311;p8"/>
              <p:cNvSpPr/>
              <p:nvPr/>
            </p:nvSpPr>
            <p:spPr>
              <a:xfrm>
                <a:off x="-1766300" y="2414375"/>
                <a:ext cx="329125" cy="283550"/>
              </a:xfrm>
              <a:custGeom>
                <a:avLst/>
                <a:gdLst/>
                <a:ahLst/>
                <a:cxnLst/>
                <a:rect l="l" t="t" r="r" b="b"/>
                <a:pathLst>
                  <a:path w="13165" h="11342" extrusionOk="0">
                    <a:moveTo>
                      <a:pt x="7214" y="1"/>
                    </a:moveTo>
                    <a:cubicBezTo>
                      <a:pt x="7203" y="1"/>
                      <a:pt x="7192" y="2"/>
                      <a:pt x="7181" y="4"/>
                    </a:cubicBezTo>
                    <a:cubicBezTo>
                      <a:pt x="7053" y="55"/>
                      <a:pt x="6976" y="260"/>
                      <a:pt x="7104" y="337"/>
                    </a:cubicBezTo>
                    <a:cubicBezTo>
                      <a:pt x="7130" y="363"/>
                      <a:pt x="7155" y="363"/>
                      <a:pt x="7181" y="363"/>
                    </a:cubicBezTo>
                    <a:cubicBezTo>
                      <a:pt x="7258" y="363"/>
                      <a:pt x="7335" y="337"/>
                      <a:pt x="7386" y="260"/>
                    </a:cubicBezTo>
                    <a:cubicBezTo>
                      <a:pt x="7433" y="120"/>
                      <a:pt x="7330" y="1"/>
                      <a:pt x="7214" y="1"/>
                    </a:cubicBezTo>
                    <a:close/>
                    <a:moveTo>
                      <a:pt x="10096" y="914"/>
                    </a:moveTo>
                    <a:cubicBezTo>
                      <a:pt x="10065" y="914"/>
                      <a:pt x="10033" y="918"/>
                      <a:pt x="10001" y="927"/>
                    </a:cubicBezTo>
                    <a:cubicBezTo>
                      <a:pt x="9719" y="1004"/>
                      <a:pt x="9591" y="1440"/>
                      <a:pt x="9848" y="1619"/>
                    </a:cubicBezTo>
                    <a:cubicBezTo>
                      <a:pt x="9899" y="1619"/>
                      <a:pt x="9950" y="1645"/>
                      <a:pt x="10001" y="1645"/>
                    </a:cubicBezTo>
                    <a:cubicBezTo>
                      <a:pt x="10024" y="1648"/>
                      <a:pt x="10046" y="1650"/>
                      <a:pt x="10069" y="1650"/>
                    </a:cubicBezTo>
                    <a:cubicBezTo>
                      <a:pt x="10224" y="1650"/>
                      <a:pt x="10370" y="1571"/>
                      <a:pt x="10437" y="1414"/>
                    </a:cubicBezTo>
                    <a:cubicBezTo>
                      <a:pt x="10528" y="1164"/>
                      <a:pt x="10337" y="914"/>
                      <a:pt x="10096" y="914"/>
                    </a:cubicBezTo>
                    <a:close/>
                    <a:moveTo>
                      <a:pt x="4839" y="1534"/>
                    </a:moveTo>
                    <a:cubicBezTo>
                      <a:pt x="4695" y="1534"/>
                      <a:pt x="4554" y="1605"/>
                      <a:pt x="4540" y="1748"/>
                    </a:cubicBezTo>
                    <a:cubicBezTo>
                      <a:pt x="4540" y="1799"/>
                      <a:pt x="4540" y="1824"/>
                      <a:pt x="4540" y="1876"/>
                    </a:cubicBezTo>
                    <a:cubicBezTo>
                      <a:pt x="4591" y="2030"/>
                      <a:pt x="4719" y="2158"/>
                      <a:pt x="4873" y="2183"/>
                    </a:cubicBezTo>
                    <a:cubicBezTo>
                      <a:pt x="5129" y="2183"/>
                      <a:pt x="5309" y="1876"/>
                      <a:pt x="5129" y="1671"/>
                    </a:cubicBezTo>
                    <a:cubicBezTo>
                      <a:pt x="5072" y="1579"/>
                      <a:pt x="4955" y="1534"/>
                      <a:pt x="4839" y="1534"/>
                    </a:cubicBezTo>
                    <a:close/>
                    <a:moveTo>
                      <a:pt x="7873" y="1434"/>
                    </a:moveTo>
                    <a:cubicBezTo>
                      <a:pt x="7815" y="1434"/>
                      <a:pt x="7755" y="1444"/>
                      <a:pt x="7694" y="1465"/>
                    </a:cubicBezTo>
                    <a:cubicBezTo>
                      <a:pt x="7309" y="1542"/>
                      <a:pt x="7104" y="2183"/>
                      <a:pt x="7488" y="2414"/>
                    </a:cubicBezTo>
                    <a:lnTo>
                      <a:pt x="7514" y="2414"/>
                    </a:lnTo>
                    <a:cubicBezTo>
                      <a:pt x="7565" y="2440"/>
                      <a:pt x="7642" y="2466"/>
                      <a:pt x="7694" y="2491"/>
                    </a:cubicBezTo>
                    <a:cubicBezTo>
                      <a:pt x="7715" y="2493"/>
                      <a:pt x="7737" y="2494"/>
                      <a:pt x="7759" y="2494"/>
                    </a:cubicBezTo>
                    <a:cubicBezTo>
                      <a:pt x="7992" y="2494"/>
                      <a:pt x="8217" y="2369"/>
                      <a:pt x="8335" y="2158"/>
                    </a:cubicBezTo>
                    <a:cubicBezTo>
                      <a:pt x="8489" y="1805"/>
                      <a:pt x="8227" y="1434"/>
                      <a:pt x="7873" y="1434"/>
                    </a:cubicBezTo>
                    <a:close/>
                    <a:moveTo>
                      <a:pt x="12521" y="1809"/>
                    </a:moveTo>
                    <a:cubicBezTo>
                      <a:pt x="12477" y="1809"/>
                      <a:pt x="12432" y="1814"/>
                      <a:pt x="12386" y="1824"/>
                    </a:cubicBezTo>
                    <a:cubicBezTo>
                      <a:pt x="12002" y="1927"/>
                      <a:pt x="11796" y="2568"/>
                      <a:pt x="12181" y="2799"/>
                    </a:cubicBezTo>
                    <a:cubicBezTo>
                      <a:pt x="12232" y="2825"/>
                      <a:pt x="12309" y="2850"/>
                      <a:pt x="12386" y="2850"/>
                    </a:cubicBezTo>
                    <a:cubicBezTo>
                      <a:pt x="12424" y="2858"/>
                      <a:pt x="12461" y="2861"/>
                      <a:pt x="12498" y="2861"/>
                    </a:cubicBezTo>
                    <a:cubicBezTo>
                      <a:pt x="12709" y="2861"/>
                      <a:pt x="12896" y="2739"/>
                      <a:pt x="13027" y="2542"/>
                    </a:cubicBezTo>
                    <a:cubicBezTo>
                      <a:pt x="13165" y="2175"/>
                      <a:pt x="12892" y="1809"/>
                      <a:pt x="12521" y="1809"/>
                    </a:cubicBezTo>
                    <a:close/>
                    <a:moveTo>
                      <a:pt x="10496" y="2693"/>
                    </a:moveTo>
                    <a:cubicBezTo>
                      <a:pt x="10485" y="2693"/>
                      <a:pt x="10474" y="2694"/>
                      <a:pt x="10463" y="2696"/>
                    </a:cubicBezTo>
                    <a:cubicBezTo>
                      <a:pt x="10335" y="2722"/>
                      <a:pt x="10258" y="2953"/>
                      <a:pt x="10386" y="3030"/>
                    </a:cubicBezTo>
                    <a:cubicBezTo>
                      <a:pt x="10412" y="3055"/>
                      <a:pt x="10412" y="3055"/>
                      <a:pt x="10437" y="3055"/>
                    </a:cubicBezTo>
                    <a:cubicBezTo>
                      <a:pt x="10540" y="3055"/>
                      <a:pt x="10617" y="3030"/>
                      <a:pt x="10668" y="2953"/>
                    </a:cubicBezTo>
                    <a:cubicBezTo>
                      <a:pt x="10715" y="2812"/>
                      <a:pt x="10612" y="2693"/>
                      <a:pt x="10496" y="2693"/>
                    </a:cubicBezTo>
                    <a:close/>
                    <a:moveTo>
                      <a:pt x="3134" y="3127"/>
                    </a:moveTo>
                    <a:cubicBezTo>
                      <a:pt x="3124" y="3127"/>
                      <a:pt x="3114" y="3129"/>
                      <a:pt x="3104" y="3132"/>
                    </a:cubicBezTo>
                    <a:cubicBezTo>
                      <a:pt x="3027" y="3158"/>
                      <a:pt x="3001" y="3260"/>
                      <a:pt x="3078" y="3312"/>
                    </a:cubicBezTo>
                    <a:lnTo>
                      <a:pt x="3078" y="3337"/>
                    </a:lnTo>
                    <a:lnTo>
                      <a:pt x="3104" y="3337"/>
                    </a:lnTo>
                    <a:cubicBezTo>
                      <a:pt x="3155" y="3337"/>
                      <a:pt x="3206" y="3312"/>
                      <a:pt x="3232" y="3260"/>
                    </a:cubicBezTo>
                    <a:cubicBezTo>
                      <a:pt x="3254" y="3194"/>
                      <a:pt x="3199" y="3127"/>
                      <a:pt x="3134" y="3127"/>
                    </a:cubicBezTo>
                    <a:close/>
                    <a:moveTo>
                      <a:pt x="6219" y="3536"/>
                    </a:moveTo>
                    <a:cubicBezTo>
                      <a:pt x="6072" y="3536"/>
                      <a:pt x="5928" y="3614"/>
                      <a:pt x="5899" y="3773"/>
                    </a:cubicBezTo>
                    <a:lnTo>
                      <a:pt x="5924" y="3773"/>
                    </a:lnTo>
                    <a:cubicBezTo>
                      <a:pt x="5924" y="3799"/>
                      <a:pt x="5924" y="3850"/>
                      <a:pt x="5924" y="3902"/>
                    </a:cubicBezTo>
                    <a:cubicBezTo>
                      <a:pt x="5950" y="4055"/>
                      <a:pt x="6078" y="4158"/>
                      <a:pt x="6232" y="4184"/>
                    </a:cubicBezTo>
                    <a:cubicBezTo>
                      <a:pt x="6243" y="4185"/>
                      <a:pt x="6254" y="4185"/>
                      <a:pt x="6265" y="4185"/>
                    </a:cubicBezTo>
                    <a:cubicBezTo>
                      <a:pt x="6526" y="4185"/>
                      <a:pt x="6662" y="3892"/>
                      <a:pt x="6514" y="3671"/>
                    </a:cubicBezTo>
                    <a:cubicBezTo>
                      <a:pt x="6447" y="3582"/>
                      <a:pt x="6332" y="3536"/>
                      <a:pt x="6219" y="3536"/>
                    </a:cubicBezTo>
                    <a:close/>
                    <a:moveTo>
                      <a:pt x="3009" y="4870"/>
                    </a:moveTo>
                    <a:cubicBezTo>
                      <a:pt x="2866" y="4870"/>
                      <a:pt x="2722" y="4947"/>
                      <a:pt x="2693" y="5107"/>
                    </a:cubicBezTo>
                    <a:lnTo>
                      <a:pt x="2719" y="5107"/>
                    </a:lnTo>
                    <a:cubicBezTo>
                      <a:pt x="2693" y="5158"/>
                      <a:pt x="2693" y="5184"/>
                      <a:pt x="2719" y="5235"/>
                    </a:cubicBezTo>
                    <a:cubicBezTo>
                      <a:pt x="2745" y="5389"/>
                      <a:pt x="2873" y="5517"/>
                      <a:pt x="3027" y="5517"/>
                    </a:cubicBezTo>
                    <a:cubicBezTo>
                      <a:pt x="3038" y="5518"/>
                      <a:pt x="3049" y="5518"/>
                      <a:pt x="3059" y="5518"/>
                    </a:cubicBezTo>
                    <a:cubicBezTo>
                      <a:pt x="3320" y="5518"/>
                      <a:pt x="3456" y="5226"/>
                      <a:pt x="3283" y="5004"/>
                    </a:cubicBezTo>
                    <a:cubicBezTo>
                      <a:pt x="3228" y="4915"/>
                      <a:pt x="3119" y="4870"/>
                      <a:pt x="3009" y="4870"/>
                    </a:cubicBezTo>
                    <a:close/>
                    <a:moveTo>
                      <a:pt x="6277" y="5340"/>
                    </a:moveTo>
                    <a:cubicBezTo>
                      <a:pt x="6229" y="5340"/>
                      <a:pt x="6179" y="5348"/>
                      <a:pt x="6129" y="5363"/>
                    </a:cubicBezTo>
                    <a:cubicBezTo>
                      <a:pt x="5745" y="5466"/>
                      <a:pt x="5540" y="6107"/>
                      <a:pt x="5924" y="6312"/>
                    </a:cubicBezTo>
                    <a:cubicBezTo>
                      <a:pt x="5976" y="6363"/>
                      <a:pt x="6053" y="6363"/>
                      <a:pt x="6129" y="6389"/>
                    </a:cubicBezTo>
                    <a:cubicBezTo>
                      <a:pt x="6151" y="6391"/>
                      <a:pt x="6173" y="6392"/>
                      <a:pt x="6194" y="6392"/>
                    </a:cubicBezTo>
                    <a:cubicBezTo>
                      <a:pt x="6424" y="6392"/>
                      <a:pt x="6630" y="6267"/>
                      <a:pt x="6771" y="6055"/>
                    </a:cubicBezTo>
                    <a:cubicBezTo>
                      <a:pt x="6906" y="5718"/>
                      <a:pt x="6625" y="5340"/>
                      <a:pt x="6277" y="5340"/>
                    </a:cubicBezTo>
                    <a:close/>
                    <a:moveTo>
                      <a:pt x="1163" y="6898"/>
                    </a:moveTo>
                    <a:cubicBezTo>
                      <a:pt x="1152" y="6898"/>
                      <a:pt x="1140" y="6899"/>
                      <a:pt x="1129" y="6902"/>
                    </a:cubicBezTo>
                    <a:cubicBezTo>
                      <a:pt x="1001" y="6927"/>
                      <a:pt x="924" y="7158"/>
                      <a:pt x="1052" y="7235"/>
                    </a:cubicBezTo>
                    <a:cubicBezTo>
                      <a:pt x="1078" y="7235"/>
                      <a:pt x="1104" y="7261"/>
                      <a:pt x="1129" y="7261"/>
                    </a:cubicBezTo>
                    <a:cubicBezTo>
                      <a:pt x="1206" y="7261"/>
                      <a:pt x="1283" y="7235"/>
                      <a:pt x="1334" y="7132"/>
                    </a:cubicBezTo>
                    <a:cubicBezTo>
                      <a:pt x="1381" y="7015"/>
                      <a:pt x="1278" y="6898"/>
                      <a:pt x="1163" y="6898"/>
                    </a:cubicBezTo>
                    <a:close/>
                    <a:moveTo>
                      <a:pt x="5001" y="7850"/>
                    </a:moveTo>
                    <a:cubicBezTo>
                      <a:pt x="4924" y="7876"/>
                      <a:pt x="4899" y="8004"/>
                      <a:pt x="4950" y="8056"/>
                    </a:cubicBezTo>
                    <a:lnTo>
                      <a:pt x="5001" y="8056"/>
                    </a:lnTo>
                    <a:cubicBezTo>
                      <a:pt x="5052" y="8056"/>
                      <a:pt x="5104" y="8030"/>
                      <a:pt x="5129" y="8004"/>
                    </a:cubicBezTo>
                    <a:cubicBezTo>
                      <a:pt x="5155" y="7927"/>
                      <a:pt x="5078" y="7850"/>
                      <a:pt x="5001" y="7850"/>
                    </a:cubicBezTo>
                    <a:close/>
                    <a:moveTo>
                      <a:pt x="2940" y="7598"/>
                    </a:moveTo>
                    <a:cubicBezTo>
                      <a:pt x="2902" y="7598"/>
                      <a:pt x="2862" y="7605"/>
                      <a:pt x="2822" y="7620"/>
                    </a:cubicBezTo>
                    <a:cubicBezTo>
                      <a:pt x="2565" y="7697"/>
                      <a:pt x="2437" y="8107"/>
                      <a:pt x="2693" y="8235"/>
                    </a:cubicBezTo>
                    <a:cubicBezTo>
                      <a:pt x="2719" y="8261"/>
                      <a:pt x="2770" y="8286"/>
                      <a:pt x="2822" y="8286"/>
                    </a:cubicBezTo>
                    <a:cubicBezTo>
                      <a:pt x="2838" y="8289"/>
                      <a:pt x="2854" y="8290"/>
                      <a:pt x="2870" y="8290"/>
                    </a:cubicBezTo>
                    <a:cubicBezTo>
                      <a:pt x="3007" y="8290"/>
                      <a:pt x="3137" y="8196"/>
                      <a:pt x="3206" y="8081"/>
                    </a:cubicBezTo>
                    <a:cubicBezTo>
                      <a:pt x="3338" y="7840"/>
                      <a:pt x="3169" y="7598"/>
                      <a:pt x="2940" y="7598"/>
                    </a:cubicBezTo>
                    <a:close/>
                    <a:moveTo>
                      <a:pt x="6698" y="7919"/>
                    </a:moveTo>
                    <a:cubicBezTo>
                      <a:pt x="6554" y="7919"/>
                      <a:pt x="6414" y="7990"/>
                      <a:pt x="6386" y="8133"/>
                    </a:cubicBezTo>
                    <a:lnTo>
                      <a:pt x="6412" y="8133"/>
                    </a:lnTo>
                    <a:cubicBezTo>
                      <a:pt x="6412" y="8184"/>
                      <a:pt x="6412" y="8235"/>
                      <a:pt x="6412" y="8261"/>
                    </a:cubicBezTo>
                    <a:cubicBezTo>
                      <a:pt x="6437" y="8415"/>
                      <a:pt x="6565" y="8543"/>
                      <a:pt x="6745" y="8568"/>
                    </a:cubicBezTo>
                    <a:cubicBezTo>
                      <a:pt x="7001" y="8568"/>
                      <a:pt x="7181" y="8261"/>
                      <a:pt x="7001" y="8056"/>
                    </a:cubicBezTo>
                    <a:cubicBezTo>
                      <a:pt x="6933" y="7964"/>
                      <a:pt x="6814" y="7919"/>
                      <a:pt x="6698" y="7919"/>
                    </a:cubicBezTo>
                    <a:close/>
                    <a:moveTo>
                      <a:pt x="4317" y="9878"/>
                    </a:moveTo>
                    <a:cubicBezTo>
                      <a:pt x="4265" y="9878"/>
                      <a:pt x="4210" y="9886"/>
                      <a:pt x="4155" y="9902"/>
                    </a:cubicBezTo>
                    <a:cubicBezTo>
                      <a:pt x="3770" y="9979"/>
                      <a:pt x="3565" y="10645"/>
                      <a:pt x="3950" y="10851"/>
                    </a:cubicBezTo>
                    <a:cubicBezTo>
                      <a:pt x="4001" y="10876"/>
                      <a:pt x="4078" y="10902"/>
                      <a:pt x="4129" y="10928"/>
                    </a:cubicBezTo>
                    <a:cubicBezTo>
                      <a:pt x="4153" y="10930"/>
                      <a:pt x="4177" y="10931"/>
                      <a:pt x="4200" y="10931"/>
                    </a:cubicBezTo>
                    <a:cubicBezTo>
                      <a:pt x="4454" y="10931"/>
                      <a:pt x="4677" y="10805"/>
                      <a:pt x="4770" y="10594"/>
                    </a:cubicBezTo>
                    <a:cubicBezTo>
                      <a:pt x="4927" y="10236"/>
                      <a:pt x="4673" y="9878"/>
                      <a:pt x="4317" y="9878"/>
                    </a:cubicBezTo>
                    <a:close/>
                    <a:moveTo>
                      <a:pt x="746" y="10289"/>
                    </a:moveTo>
                    <a:cubicBezTo>
                      <a:pt x="696" y="10289"/>
                      <a:pt x="644" y="10297"/>
                      <a:pt x="591" y="10312"/>
                    </a:cubicBezTo>
                    <a:cubicBezTo>
                      <a:pt x="206" y="10415"/>
                      <a:pt x="1" y="11056"/>
                      <a:pt x="386" y="11287"/>
                    </a:cubicBezTo>
                    <a:lnTo>
                      <a:pt x="386" y="11261"/>
                    </a:lnTo>
                    <a:cubicBezTo>
                      <a:pt x="437" y="11312"/>
                      <a:pt x="514" y="11338"/>
                      <a:pt x="565" y="11338"/>
                    </a:cubicBezTo>
                    <a:cubicBezTo>
                      <a:pt x="589" y="11340"/>
                      <a:pt x="613" y="11341"/>
                      <a:pt x="636" y="11341"/>
                    </a:cubicBezTo>
                    <a:cubicBezTo>
                      <a:pt x="889" y="11341"/>
                      <a:pt x="1112" y="11216"/>
                      <a:pt x="1206" y="11004"/>
                    </a:cubicBezTo>
                    <a:cubicBezTo>
                      <a:pt x="1364" y="10667"/>
                      <a:pt x="1106" y="10289"/>
                      <a:pt x="746" y="10289"/>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2" name="Google Shape;312;p8"/>
              <p:cNvSpPr/>
              <p:nvPr/>
            </p:nvSpPr>
            <p:spPr>
              <a:xfrm>
                <a:off x="-1809250" y="2563500"/>
                <a:ext cx="247275" cy="1438900"/>
              </a:xfrm>
              <a:custGeom>
                <a:avLst/>
                <a:gdLst/>
                <a:ahLst/>
                <a:cxnLst/>
                <a:rect l="l" t="t" r="r" b="b"/>
                <a:pathLst>
                  <a:path w="9891" h="57556" extrusionOk="0">
                    <a:moveTo>
                      <a:pt x="9445" y="0"/>
                    </a:moveTo>
                    <a:cubicBezTo>
                      <a:pt x="9304" y="0"/>
                      <a:pt x="9164" y="81"/>
                      <a:pt x="9104" y="270"/>
                    </a:cubicBezTo>
                    <a:cubicBezTo>
                      <a:pt x="4617" y="13912"/>
                      <a:pt x="1" y="34913"/>
                      <a:pt x="3386" y="57247"/>
                    </a:cubicBezTo>
                    <a:cubicBezTo>
                      <a:pt x="3411" y="57427"/>
                      <a:pt x="3565" y="57555"/>
                      <a:pt x="3745" y="57555"/>
                    </a:cubicBezTo>
                    <a:lnTo>
                      <a:pt x="3822" y="57555"/>
                    </a:lnTo>
                    <a:cubicBezTo>
                      <a:pt x="4027" y="57530"/>
                      <a:pt x="4155" y="57324"/>
                      <a:pt x="4129" y="57119"/>
                    </a:cubicBezTo>
                    <a:cubicBezTo>
                      <a:pt x="796" y="34939"/>
                      <a:pt x="5360" y="14091"/>
                      <a:pt x="9796" y="501"/>
                    </a:cubicBezTo>
                    <a:cubicBezTo>
                      <a:pt x="9890" y="202"/>
                      <a:pt x="9667" y="0"/>
                      <a:pt x="9445"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313" name="Google Shape;313;p8"/>
            <p:cNvGrpSpPr/>
            <p:nvPr/>
          </p:nvGrpSpPr>
          <p:grpSpPr>
            <a:xfrm>
              <a:off x="-1779100" y="2408800"/>
              <a:ext cx="1032750" cy="1807075"/>
              <a:chOff x="-1779100" y="2408800"/>
              <a:chExt cx="1032750" cy="1807075"/>
            </a:xfrm>
          </p:grpSpPr>
          <p:sp>
            <p:nvSpPr>
              <p:cNvPr id="314" name="Google Shape;314;p8"/>
              <p:cNvSpPr/>
              <p:nvPr/>
            </p:nvSpPr>
            <p:spPr>
              <a:xfrm>
                <a:off x="-1779100" y="2498825"/>
                <a:ext cx="1032750" cy="1717050"/>
              </a:xfrm>
              <a:custGeom>
                <a:avLst/>
                <a:gdLst/>
                <a:ahLst/>
                <a:cxnLst/>
                <a:rect l="l" t="t" r="r" b="b"/>
                <a:pathLst>
                  <a:path w="41310" h="68682" extrusionOk="0">
                    <a:moveTo>
                      <a:pt x="32843" y="0"/>
                    </a:moveTo>
                    <a:cubicBezTo>
                      <a:pt x="31194" y="0"/>
                      <a:pt x="29516" y="392"/>
                      <a:pt x="28053" y="1113"/>
                    </a:cubicBezTo>
                    <a:cubicBezTo>
                      <a:pt x="24489" y="2883"/>
                      <a:pt x="21924" y="6139"/>
                      <a:pt x="19719" y="9421"/>
                    </a:cubicBezTo>
                    <a:lnTo>
                      <a:pt x="19719" y="9396"/>
                    </a:lnTo>
                    <a:cubicBezTo>
                      <a:pt x="13744" y="18242"/>
                      <a:pt x="9436" y="27987"/>
                      <a:pt x="6385" y="38167"/>
                    </a:cubicBezTo>
                    <a:cubicBezTo>
                      <a:pt x="5308" y="41705"/>
                      <a:pt x="4231" y="44270"/>
                      <a:pt x="2949" y="47731"/>
                    </a:cubicBezTo>
                    <a:cubicBezTo>
                      <a:pt x="205" y="55244"/>
                      <a:pt x="1487" y="65630"/>
                      <a:pt x="0" y="68681"/>
                    </a:cubicBezTo>
                    <a:cubicBezTo>
                      <a:pt x="7975" y="52526"/>
                      <a:pt x="21642" y="34269"/>
                      <a:pt x="33745" y="20935"/>
                    </a:cubicBezTo>
                    <a:cubicBezTo>
                      <a:pt x="36105" y="18319"/>
                      <a:pt x="38566" y="15704"/>
                      <a:pt x="39951" y="12473"/>
                    </a:cubicBezTo>
                    <a:cubicBezTo>
                      <a:pt x="41310" y="9242"/>
                      <a:pt x="41310" y="5190"/>
                      <a:pt x="39002" y="2549"/>
                    </a:cubicBezTo>
                    <a:cubicBezTo>
                      <a:pt x="37468" y="790"/>
                      <a:pt x="35184" y="0"/>
                      <a:pt x="3284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5" name="Google Shape;315;p8"/>
              <p:cNvSpPr/>
              <p:nvPr/>
            </p:nvSpPr>
            <p:spPr>
              <a:xfrm>
                <a:off x="-1776550" y="2408800"/>
                <a:ext cx="973150" cy="1753225"/>
              </a:xfrm>
              <a:custGeom>
                <a:avLst/>
                <a:gdLst/>
                <a:ahLst/>
                <a:cxnLst/>
                <a:rect l="l" t="t" r="r" b="b"/>
                <a:pathLst>
                  <a:path w="38926" h="70129" extrusionOk="0">
                    <a:moveTo>
                      <a:pt x="30542" y="0"/>
                    </a:moveTo>
                    <a:cubicBezTo>
                      <a:pt x="28732" y="0"/>
                      <a:pt x="26881" y="482"/>
                      <a:pt x="25310" y="1355"/>
                    </a:cubicBezTo>
                    <a:cubicBezTo>
                      <a:pt x="21848" y="3253"/>
                      <a:pt x="19438" y="6637"/>
                      <a:pt x="17361" y="10022"/>
                    </a:cubicBezTo>
                    <a:cubicBezTo>
                      <a:pt x="11822" y="19100"/>
                      <a:pt x="7975" y="29049"/>
                      <a:pt x="5386" y="39357"/>
                    </a:cubicBezTo>
                    <a:cubicBezTo>
                      <a:pt x="4488" y="42947"/>
                      <a:pt x="3514" y="45537"/>
                      <a:pt x="2411" y="49076"/>
                    </a:cubicBezTo>
                    <a:cubicBezTo>
                      <a:pt x="1" y="56717"/>
                      <a:pt x="1770" y="67025"/>
                      <a:pt x="411" y="70128"/>
                    </a:cubicBezTo>
                    <a:cubicBezTo>
                      <a:pt x="7642" y="53640"/>
                      <a:pt x="20463" y="34767"/>
                      <a:pt x="31925" y="20869"/>
                    </a:cubicBezTo>
                    <a:cubicBezTo>
                      <a:pt x="34156" y="18177"/>
                      <a:pt x="36515" y="15433"/>
                      <a:pt x="37721" y="12151"/>
                    </a:cubicBezTo>
                    <a:cubicBezTo>
                      <a:pt x="38926" y="8843"/>
                      <a:pt x="38772" y="4791"/>
                      <a:pt x="36336" y="2253"/>
                    </a:cubicBezTo>
                    <a:cubicBezTo>
                      <a:pt x="34837" y="698"/>
                      <a:pt x="32720" y="0"/>
                      <a:pt x="3054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6" name="Google Shape;316;p8"/>
              <p:cNvSpPr/>
              <p:nvPr/>
            </p:nvSpPr>
            <p:spPr>
              <a:xfrm>
                <a:off x="-1311125" y="2430900"/>
                <a:ext cx="402150" cy="319125"/>
              </a:xfrm>
              <a:custGeom>
                <a:avLst/>
                <a:gdLst/>
                <a:ahLst/>
                <a:cxnLst/>
                <a:rect l="l" t="t" r="r" b="b"/>
                <a:pathLst>
                  <a:path w="16086" h="12765" extrusionOk="0">
                    <a:moveTo>
                      <a:pt x="9413" y="1"/>
                    </a:moveTo>
                    <a:cubicBezTo>
                      <a:pt x="9396" y="1"/>
                      <a:pt x="9378" y="3"/>
                      <a:pt x="9359" y="10"/>
                    </a:cubicBezTo>
                    <a:cubicBezTo>
                      <a:pt x="9206" y="35"/>
                      <a:pt x="9103" y="266"/>
                      <a:pt x="9231" y="369"/>
                    </a:cubicBezTo>
                    <a:cubicBezTo>
                      <a:pt x="9257" y="394"/>
                      <a:pt x="9283" y="394"/>
                      <a:pt x="9308" y="394"/>
                    </a:cubicBezTo>
                    <a:cubicBezTo>
                      <a:pt x="9332" y="400"/>
                      <a:pt x="9357" y="403"/>
                      <a:pt x="9380" y="403"/>
                    </a:cubicBezTo>
                    <a:cubicBezTo>
                      <a:pt x="9458" y="403"/>
                      <a:pt x="9531" y="370"/>
                      <a:pt x="9590" y="292"/>
                    </a:cubicBezTo>
                    <a:cubicBezTo>
                      <a:pt x="9635" y="156"/>
                      <a:pt x="9541" y="1"/>
                      <a:pt x="9413" y="1"/>
                    </a:cubicBezTo>
                    <a:close/>
                    <a:moveTo>
                      <a:pt x="12560" y="1256"/>
                    </a:moveTo>
                    <a:cubicBezTo>
                      <a:pt x="12528" y="1256"/>
                      <a:pt x="12496" y="1259"/>
                      <a:pt x="12462" y="1266"/>
                    </a:cubicBezTo>
                    <a:cubicBezTo>
                      <a:pt x="12154" y="1317"/>
                      <a:pt x="11949" y="1856"/>
                      <a:pt x="12257" y="2061"/>
                    </a:cubicBezTo>
                    <a:cubicBezTo>
                      <a:pt x="12283" y="2087"/>
                      <a:pt x="12360" y="2112"/>
                      <a:pt x="12411" y="2112"/>
                    </a:cubicBezTo>
                    <a:cubicBezTo>
                      <a:pt x="12447" y="2121"/>
                      <a:pt x="12482" y="2125"/>
                      <a:pt x="12518" y="2125"/>
                    </a:cubicBezTo>
                    <a:cubicBezTo>
                      <a:pt x="12685" y="2125"/>
                      <a:pt x="12844" y="2030"/>
                      <a:pt x="12949" y="1881"/>
                    </a:cubicBezTo>
                    <a:cubicBezTo>
                      <a:pt x="13089" y="1579"/>
                      <a:pt x="12870" y="1256"/>
                      <a:pt x="12560" y="1256"/>
                    </a:cubicBezTo>
                    <a:close/>
                    <a:moveTo>
                      <a:pt x="6402" y="1567"/>
                    </a:moveTo>
                    <a:cubicBezTo>
                      <a:pt x="6244" y="1567"/>
                      <a:pt x="6092" y="1644"/>
                      <a:pt x="6052" y="1805"/>
                    </a:cubicBezTo>
                    <a:cubicBezTo>
                      <a:pt x="6026" y="1856"/>
                      <a:pt x="6026" y="1907"/>
                      <a:pt x="6052" y="1958"/>
                    </a:cubicBezTo>
                    <a:cubicBezTo>
                      <a:pt x="6077" y="2138"/>
                      <a:pt x="6231" y="2292"/>
                      <a:pt x="6411" y="2317"/>
                    </a:cubicBezTo>
                    <a:cubicBezTo>
                      <a:pt x="6431" y="2321"/>
                      <a:pt x="6450" y="2322"/>
                      <a:pt x="6470" y="2322"/>
                    </a:cubicBezTo>
                    <a:cubicBezTo>
                      <a:pt x="6747" y="2322"/>
                      <a:pt x="6937" y="1993"/>
                      <a:pt x="6770" y="1753"/>
                    </a:cubicBezTo>
                    <a:cubicBezTo>
                      <a:pt x="6696" y="1631"/>
                      <a:pt x="6547" y="1567"/>
                      <a:pt x="6402" y="1567"/>
                    </a:cubicBezTo>
                    <a:close/>
                    <a:moveTo>
                      <a:pt x="9895" y="1689"/>
                    </a:moveTo>
                    <a:cubicBezTo>
                      <a:pt x="9854" y="1689"/>
                      <a:pt x="9812" y="1693"/>
                      <a:pt x="9770" y="1702"/>
                    </a:cubicBezTo>
                    <a:cubicBezTo>
                      <a:pt x="9308" y="1779"/>
                      <a:pt x="9000" y="2523"/>
                      <a:pt x="9436" y="2830"/>
                    </a:cubicBezTo>
                    <a:cubicBezTo>
                      <a:pt x="9513" y="2856"/>
                      <a:pt x="9590" y="2907"/>
                      <a:pt x="9667" y="2907"/>
                    </a:cubicBezTo>
                    <a:cubicBezTo>
                      <a:pt x="9721" y="2921"/>
                      <a:pt x="9775" y="2927"/>
                      <a:pt x="9828" y="2927"/>
                    </a:cubicBezTo>
                    <a:cubicBezTo>
                      <a:pt x="10078" y="2927"/>
                      <a:pt x="10310" y="2785"/>
                      <a:pt x="10436" y="2574"/>
                    </a:cubicBezTo>
                    <a:cubicBezTo>
                      <a:pt x="10647" y="2153"/>
                      <a:pt x="10324" y="1689"/>
                      <a:pt x="9895" y="1689"/>
                    </a:cubicBezTo>
                    <a:close/>
                    <a:moveTo>
                      <a:pt x="4359" y="3369"/>
                    </a:moveTo>
                    <a:cubicBezTo>
                      <a:pt x="4257" y="3369"/>
                      <a:pt x="4205" y="3523"/>
                      <a:pt x="4282" y="3599"/>
                    </a:cubicBezTo>
                    <a:lnTo>
                      <a:pt x="4334" y="3599"/>
                    </a:lnTo>
                    <a:cubicBezTo>
                      <a:pt x="4347" y="3606"/>
                      <a:pt x="4363" y="3610"/>
                      <a:pt x="4379" y="3610"/>
                    </a:cubicBezTo>
                    <a:cubicBezTo>
                      <a:pt x="4422" y="3610"/>
                      <a:pt x="4469" y="3586"/>
                      <a:pt x="4487" y="3548"/>
                    </a:cubicBezTo>
                    <a:cubicBezTo>
                      <a:pt x="4513" y="3446"/>
                      <a:pt x="4436" y="3369"/>
                      <a:pt x="4359" y="3369"/>
                    </a:cubicBezTo>
                    <a:close/>
                    <a:moveTo>
                      <a:pt x="15337" y="2484"/>
                    </a:moveTo>
                    <a:cubicBezTo>
                      <a:pt x="15295" y="2484"/>
                      <a:pt x="15251" y="2488"/>
                      <a:pt x="15206" y="2497"/>
                    </a:cubicBezTo>
                    <a:cubicBezTo>
                      <a:pt x="14744" y="2574"/>
                      <a:pt x="14462" y="3317"/>
                      <a:pt x="14898" y="3599"/>
                    </a:cubicBezTo>
                    <a:cubicBezTo>
                      <a:pt x="14950" y="3651"/>
                      <a:pt x="15026" y="3676"/>
                      <a:pt x="15129" y="3702"/>
                    </a:cubicBezTo>
                    <a:cubicBezTo>
                      <a:pt x="15170" y="3710"/>
                      <a:pt x="15212" y="3713"/>
                      <a:pt x="15254" y="3713"/>
                    </a:cubicBezTo>
                    <a:cubicBezTo>
                      <a:pt x="15498" y="3713"/>
                      <a:pt x="15745" y="3588"/>
                      <a:pt x="15898" y="3369"/>
                    </a:cubicBezTo>
                    <a:cubicBezTo>
                      <a:pt x="16085" y="2948"/>
                      <a:pt x="15782" y="2484"/>
                      <a:pt x="15337" y="2484"/>
                    </a:cubicBezTo>
                    <a:close/>
                    <a:moveTo>
                      <a:pt x="13055" y="3385"/>
                    </a:moveTo>
                    <a:cubicBezTo>
                      <a:pt x="13037" y="3385"/>
                      <a:pt x="13019" y="3388"/>
                      <a:pt x="13001" y="3394"/>
                    </a:cubicBezTo>
                    <a:cubicBezTo>
                      <a:pt x="12847" y="3420"/>
                      <a:pt x="12744" y="3676"/>
                      <a:pt x="12898" y="3779"/>
                    </a:cubicBezTo>
                    <a:cubicBezTo>
                      <a:pt x="12898" y="3779"/>
                      <a:pt x="12924" y="3779"/>
                      <a:pt x="12975" y="3805"/>
                    </a:cubicBezTo>
                    <a:cubicBezTo>
                      <a:pt x="12993" y="3809"/>
                      <a:pt x="13010" y="3811"/>
                      <a:pt x="13028" y="3811"/>
                    </a:cubicBezTo>
                    <a:cubicBezTo>
                      <a:pt x="13111" y="3811"/>
                      <a:pt x="13189" y="3761"/>
                      <a:pt x="13231" y="3676"/>
                    </a:cubicBezTo>
                    <a:cubicBezTo>
                      <a:pt x="13299" y="3541"/>
                      <a:pt x="13188" y="3385"/>
                      <a:pt x="13055" y="3385"/>
                    </a:cubicBezTo>
                    <a:close/>
                    <a:moveTo>
                      <a:pt x="7890" y="4029"/>
                    </a:moveTo>
                    <a:cubicBezTo>
                      <a:pt x="7731" y="4029"/>
                      <a:pt x="7579" y="4105"/>
                      <a:pt x="7539" y="4266"/>
                    </a:cubicBezTo>
                    <a:cubicBezTo>
                      <a:pt x="7513" y="4317"/>
                      <a:pt x="7513" y="4369"/>
                      <a:pt x="7539" y="4420"/>
                    </a:cubicBezTo>
                    <a:cubicBezTo>
                      <a:pt x="7565" y="4625"/>
                      <a:pt x="7718" y="4779"/>
                      <a:pt x="7898" y="4805"/>
                    </a:cubicBezTo>
                    <a:cubicBezTo>
                      <a:pt x="7908" y="4806"/>
                      <a:pt x="7919" y="4806"/>
                      <a:pt x="7929" y="4806"/>
                    </a:cubicBezTo>
                    <a:cubicBezTo>
                      <a:pt x="8221" y="4806"/>
                      <a:pt x="8430" y="4463"/>
                      <a:pt x="8257" y="4215"/>
                    </a:cubicBezTo>
                    <a:cubicBezTo>
                      <a:pt x="8183" y="4093"/>
                      <a:pt x="8034" y="4029"/>
                      <a:pt x="7890" y="4029"/>
                    </a:cubicBezTo>
                    <a:close/>
                    <a:moveTo>
                      <a:pt x="4081" y="5358"/>
                    </a:moveTo>
                    <a:cubicBezTo>
                      <a:pt x="3918" y="5358"/>
                      <a:pt x="3759" y="5435"/>
                      <a:pt x="3718" y="5600"/>
                    </a:cubicBezTo>
                    <a:cubicBezTo>
                      <a:pt x="3693" y="5651"/>
                      <a:pt x="3693" y="5702"/>
                      <a:pt x="3718" y="5753"/>
                    </a:cubicBezTo>
                    <a:cubicBezTo>
                      <a:pt x="3744" y="5933"/>
                      <a:pt x="3898" y="6087"/>
                      <a:pt x="4077" y="6112"/>
                    </a:cubicBezTo>
                    <a:cubicBezTo>
                      <a:pt x="4088" y="6113"/>
                      <a:pt x="4099" y="6114"/>
                      <a:pt x="4110" y="6114"/>
                    </a:cubicBezTo>
                    <a:cubicBezTo>
                      <a:pt x="4401" y="6114"/>
                      <a:pt x="4609" y="5794"/>
                      <a:pt x="4436" y="5523"/>
                    </a:cubicBezTo>
                    <a:cubicBezTo>
                      <a:pt x="4365" y="5416"/>
                      <a:pt x="4222" y="5358"/>
                      <a:pt x="4081" y="5358"/>
                    </a:cubicBezTo>
                    <a:close/>
                    <a:moveTo>
                      <a:pt x="7747" y="6125"/>
                    </a:moveTo>
                    <a:cubicBezTo>
                      <a:pt x="7705" y="6125"/>
                      <a:pt x="7661" y="6129"/>
                      <a:pt x="7616" y="6138"/>
                    </a:cubicBezTo>
                    <a:cubicBezTo>
                      <a:pt x="7154" y="6215"/>
                      <a:pt x="6872" y="6959"/>
                      <a:pt x="7308" y="7266"/>
                    </a:cubicBezTo>
                    <a:cubicBezTo>
                      <a:pt x="7359" y="7292"/>
                      <a:pt x="7436" y="7343"/>
                      <a:pt x="7539" y="7343"/>
                    </a:cubicBezTo>
                    <a:cubicBezTo>
                      <a:pt x="7588" y="7357"/>
                      <a:pt x="7639" y="7363"/>
                      <a:pt x="7691" y="7363"/>
                    </a:cubicBezTo>
                    <a:cubicBezTo>
                      <a:pt x="7932" y="7363"/>
                      <a:pt x="8181" y="7221"/>
                      <a:pt x="8308" y="7010"/>
                    </a:cubicBezTo>
                    <a:cubicBezTo>
                      <a:pt x="8495" y="6589"/>
                      <a:pt x="8191" y="6125"/>
                      <a:pt x="7747" y="6125"/>
                    </a:cubicBezTo>
                    <a:close/>
                    <a:moveTo>
                      <a:pt x="1797" y="7616"/>
                    </a:moveTo>
                    <a:cubicBezTo>
                      <a:pt x="1780" y="7616"/>
                      <a:pt x="1762" y="7619"/>
                      <a:pt x="1744" y="7625"/>
                    </a:cubicBezTo>
                    <a:cubicBezTo>
                      <a:pt x="1590" y="7651"/>
                      <a:pt x="1487" y="7882"/>
                      <a:pt x="1615" y="7984"/>
                    </a:cubicBezTo>
                    <a:lnTo>
                      <a:pt x="1615" y="8010"/>
                    </a:lnTo>
                    <a:cubicBezTo>
                      <a:pt x="1641" y="8010"/>
                      <a:pt x="1667" y="8010"/>
                      <a:pt x="1692" y="8036"/>
                    </a:cubicBezTo>
                    <a:cubicBezTo>
                      <a:pt x="1795" y="8036"/>
                      <a:pt x="1898" y="8010"/>
                      <a:pt x="1974" y="7907"/>
                    </a:cubicBezTo>
                    <a:cubicBezTo>
                      <a:pt x="2020" y="7772"/>
                      <a:pt x="1926" y="7616"/>
                      <a:pt x="1797" y="7616"/>
                    </a:cubicBezTo>
                    <a:close/>
                    <a:moveTo>
                      <a:pt x="6237" y="9057"/>
                    </a:moveTo>
                    <a:cubicBezTo>
                      <a:pt x="6227" y="9057"/>
                      <a:pt x="6216" y="9059"/>
                      <a:pt x="6205" y="9061"/>
                    </a:cubicBezTo>
                    <a:cubicBezTo>
                      <a:pt x="6129" y="9087"/>
                      <a:pt x="6077" y="9215"/>
                      <a:pt x="6154" y="9292"/>
                    </a:cubicBezTo>
                    <a:lnTo>
                      <a:pt x="6205" y="9292"/>
                    </a:lnTo>
                    <a:cubicBezTo>
                      <a:pt x="6219" y="9299"/>
                      <a:pt x="6233" y="9302"/>
                      <a:pt x="6246" y="9302"/>
                    </a:cubicBezTo>
                    <a:cubicBezTo>
                      <a:pt x="6282" y="9302"/>
                      <a:pt x="6315" y="9278"/>
                      <a:pt x="6334" y="9241"/>
                    </a:cubicBezTo>
                    <a:cubicBezTo>
                      <a:pt x="6380" y="9149"/>
                      <a:pt x="6323" y="9057"/>
                      <a:pt x="6237" y="9057"/>
                    </a:cubicBezTo>
                    <a:close/>
                    <a:moveTo>
                      <a:pt x="3654" y="8563"/>
                    </a:moveTo>
                    <a:cubicBezTo>
                      <a:pt x="3625" y="8563"/>
                      <a:pt x="3595" y="8566"/>
                      <a:pt x="3564" y="8574"/>
                    </a:cubicBezTo>
                    <a:cubicBezTo>
                      <a:pt x="3282" y="8625"/>
                      <a:pt x="3077" y="9087"/>
                      <a:pt x="3359" y="9292"/>
                    </a:cubicBezTo>
                    <a:cubicBezTo>
                      <a:pt x="3410" y="9318"/>
                      <a:pt x="3462" y="9318"/>
                      <a:pt x="3513" y="9343"/>
                    </a:cubicBezTo>
                    <a:cubicBezTo>
                      <a:pt x="3535" y="9347"/>
                      <a:pt x="3558" y="9348"/>
                      <a:pt x="3581" y="9348"/>
                    </a:cubicBezTo>
                    <a:cubicBezTo>
                      <a:pt x="3742" y="9348"/>
                      <a:pt x="3910" y="9270"/>
                      <a:pt x="4000" y="9113"/>
                    </a:cubicBezTo>
                    <a:cubicBezTo>
                      <a:pt x="4116" y="8859"/>
                      <a:pt x="3919" y="8563"/>
                      <a:pt x="3654" y="8563"/>
                    </a:cubicBezTo>
                    <a:close/>
                    <a:moveTo>
                      <a:pt x="8158" y="9205"/>
                    </a:moveTo>
                    <a:cubicBezTo>
                      <a:pt x="7996" y="9205"/>
                      <a:pt x="7837" y="9281"/>
                      <a:pt x="7795" y="9446"/>
                    </a:cubicBezTo>
                    <a:cubicBezTo>
                      <a:pt x="7795" y="9497"/>
                      <a:pt x="7795" y="9549"/>
                      <a:pt x="7795" y="9600"/>
                    </a:cubicBezTo>
                    <a:cubicBezTo>
                      <a:pt x="7821" y="9779"/>
                      <a:pt x="7975" y="9933"/>
                      <a:pt x="8154" y="9959"/>
                    </a:cubicBezTo>
                    <a:cubicBezTo>
                      <a:pt x="8166" y="9960"/>
                      <a:pt x="8178" y="9960"/>
                      <a:pt x="8190" y="9960"/>
                    </a:cubicBezTo>
                    <a:cubicBezTo>
                      <a:pt x="8502" y="9960"/>
                      <a:pt x="8686" y="9641"/>
                      <a:pt x="8513" y="9369"/>
                    </a:cubicBezTo>
                    <a:cubicBezTo>
                      <a:pt x="8442" y="9262"/>
                      <a:pt x="8299" y="9205"/>
                      <a:pt x="8158" y="9205"/>
                    </a:cubicBezTo>
                    <a:close/>
                    <a:moveTo>
                      <a:pt x="5080" y="11305"/>
                    </a:moveTo>
                    <a:cubicBezTo>
                      <a:pt x="5038" y="11305"/>
                      <a:pt x="4994" y="11309"/>
                      <a:pt x="4949" y="11318"/>
                    </a:cubicBezTo>
                    <a:cubicBezTo>
                      <a:pt x="4487" y="11395"/>
                      <a:pt x="4205" y="12138"/>
                      <a:pt x="4641" y="12446"/>
                    </a:cubicBezTo>
                    <a:cubicBezTo>
                      <a:pt x="4693" y="12472"/>
                      <a:pt x="4769" y="12523"/>
                      <a:pt x="4872" y="12523"/>
                    </a:cubicBezTo>
                    <a:cubicBezTo>
                      <a:pt x="4921" y="12537"/>
                      <a:pt x="4972" y="12543"/>
                      <a:pt x="5022" y="12543"/>
                    </a:cubicBezTo>
                    <a:cubicBezTo>
                      <a:pt x="5258" y="12543"/>
                      <a:pt x="5493" y="12401"/>
                      <a:pt x="5641" y="12190"/>
                    </a:cubicBezTo>
                    <a:cubicBezTo>
                      <a:pt x="5829" y="11769"/>
                      <a:pt x="5525" y="11305"/>
                      <a:pt x="5080" y="11305"/>
                    </a:cubicBezTo>
                    <a:close/>
                    <a:moveTo>
                      <a:pt x="897" y="11529"/>
                    </a:moveTo>
                    <a:cubicBezTo>
                      <a:pt x="847" y="11529"/>
                      <a:pt x="796" y="11536"/>
                      <a:pt x="744" y="11549"/>
                    </a:cubicBezTo>
                    <a:cubicBezTo>
                      <a:pt x="282" y="11626"/>
                      <a:pt x="0" y="12369"/>
                      <a:pt x="436" y="12651"/>
                    </a:cubicBezTo>
                    <a:cubicBezTo>
                      <a:pt x="513" y="12703"/>
                      <a:pt x="590" y="12728"/>
                      <a:pt x="667" y="12754"/>
                    </a:cubicBezTo>
                    <a:cubicBezTo>
                      <a:pt x="712" y="12761"/>
                      <a:pt x="756" y="12765"/>
                      <a:pt x="801" y="12765"/>
                    </a:cubicBezTo>
                    <a:cubicBezTo>
                      <a:pt x="1061" y="12765"/>
                      <a:pt x="1305" y="12640"/>
                      <a:pt x="1436" y="12420"/>
                    </a:cubicBezTo>
                    <a:cubicBezTo>
                      <a:pt x="1643" y="12006"/>
                      <a:pt x="1333" y="11529"/>
                      <a:pt x="897" y="11529"/>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7" name="Google Shape;317;p8"/>
              <p:cNvSpPr/>
              <p:nvPr/>
            </p:nvSpPr>
            <p:spPr>
              <a:xfrm>
                <a:off x="-1775275" y="2546100"/>
                <a:ext cx="795475" cy="1591550"/>
              </a:xfrm>
              <a:custGeom>
                <a:avLst/>
                <a:gdLst/>
                <a:ahLst/>
                <a:cxnLst/>
                <a:rect l="l" t="t" r="r" b="b"/>
                <a:pathLst>
                  <a:path w="31819" h="63662" extrusionOk="0">
                    <a:moveTo>
                      <a:pt x="31286" y="1"/>
                    </a:moveTo>
                    <a:cubicBezTo>
                      <a:pt x="31186" y="1"/>
                      <a:pt x="31084" y="43"/>
                      <a:pt x="31003" y="145"/>
                    </a:cubicBezTo>
                    <a:cubicBezTo>
                      <a:pt x="15822" y="19300"/>
                      <a:pt x="4258" y="42891"/>
                      <a:pt x="52" y="63200"/>
                    </a:cubicBezTo>
                    <a:cubicBezTo>
                      <a:pt x="1" y="63405"/>
                      <a:pt x="129" y="63610"/>
                      <a:pt x="334" y="63662"/>
                    </a:cubicBezTo>
                    <a:lnTo>
                      <a:pt x="411" y="63662"/>
                    </a:lnTo>
                    <a:cubicBezTo>
                      <a:pt x="591" y="63662"/>
                      <a:pt x="745" y="63534"/>
                      <a:pt x="796" y="63354"/>
                    </a:cubicBezTo>
                    <a:cubicBezTo>
                      <a:pt x="4976" y="43148"/>
                      <a:pt x="16489" y="19685"/>
                      <a:pt x="31592" y="607"/>
                    </a:cubicBezTo>
                    <a:cubicBezTo>
                      <a:pt x="31818" y="325"/>
                      <a:pt x="31560" y="1"/>
                      <a:pt x="31286"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318" name="Google Shape;318;p8"/>
            <p:cNvGrpSpPr/>
            <p:nvPr/>
          </p:nvGrpSpPr>
          <p:grpSpPr>
            <a:xfrm>
              <a:off x="-2055400" y="3174000"/>
              <a:ext cx="1520600" cy="1434200"/>
              <a:chOff x="-2055400" y="3174000"/>
              <a:chExt cx="1520600" cy="1434200"/>
            </a:xfrm>
          </p:grpSpPr>
          <p:sp>
            <p:nvSpPr>
              <p:cNvPr id="319" name="Google Shape;319;p8"/>
              <p:cNvSpPr/>
              <p:nvPr/>
            </p:nvSpPr>
            <p:spPr>
              <a:xfrm>
                <a:off x="-2007975" y="3215025"/>
                <a:ext cx="1473175" cy="1393175"/>
              </a:xfrm>
              <a:custGeom>
                <a:avLst/>
                <a:gdLst/>
                <a:ahLst/>
                <a:cxnLst/>
                <a:rect l="l" t="t" r="r" b="b"/>
                <a:pathLst>
                  <a:path w="58927" h="55727" extrusionOk="0">
                    <a:moveTo>
                      <a:pt x="49062" y="0"/>
                    </a:moveTo>
                    <a:cubicBezTo>
                      <a:pt x="48551" y="0"/>
                      <a:pt x="48041" y="36"/>
                      <a:pt x="47542" y="108"/>
                    </a:cubicBezTo>
                    <a:cubicBezTo>
                      <a:pt x="43618" y="698"/>
                      <a:pt x="40182" y="3005"/>
                      <a:pt x="37054" y="5441"/>
                    </a:cubicBezTo>
                    <a:cubicBezTo>
                      <a:pt x="28669" y="11980"/>
                      <a:pt x="21566" y="19955"/>
                      <a:pt x="15489" y="28674"/>
                    </a:cubicBezTo>
                    <a:cubicBezTo>
                      <a:pt x="13386" y="31725"/>
                      <a:pt x="11591" y="33828"/>
                      <a:pt x="9309" y="36725"/>
                    </a:cubicBezTo>
                    <a:cubicBezTo>
                      <a:pt x="4366" y="43026"/>
                      <a:pt x="2390" y="53266"/>
                      <a:pt x="9" y="55718"/>
                    </a:cubicBezTo>
                    <a:lnTo>
                      <a:pt x="9" y="55718"/>
                    </a:lnTo>
                    <a:cubicBezTo>
                      <a:pt x="12574" y="42822"/>
                      <a:pt x="31237" y="29697"/>
                      <a:pt x="46849" y="20724"/>
                    </a:cubicBezTo>
                    <a:cubicBezTo>
                      <a:pt x="49901" y="18981"/>
                      <a:pt x="53055" y="17237"/>
                      <a:pt x="55363" y="14596"/>
                    </a:cubicBezTo>
                    <a:cubicBezTo>
                      <a:pt x="57645" y="11955"/>
                      <a:pt x="58927" y="8083"/>
                      <a:pt x="57542" y="4852"/>
                    </a:cubicBezTo>
                    <a:cubicBezTo>
                      <a:pt x="56177" y="1674"/>
                      <a:pt x="52567" y="0"/>
                      <a:pt x="49062" y="0"/>
                    </a:cubicBezTo>
                    <a:close/>
                    <a:moveTo>
                      <a:pt x="9" y="55718"/>
                    </a:moveTo>
                    <a:lnTo>
                      <a:pt x="9" y="55718"/>
                    </a:lnTo>
                    <a:cubicBezTo>
                      <a:pt x="6" y="55720"/>
                      <a:pt x="4" y="55723"/>
                      <a:pt x="1" y="55726"/>
                    </a:cubicBezTo>
                    <a:cubicBezTo>
                      <a:pt x="4" y="55723"/>
                      <a:pt x="6" y="55720"/>
                      <a:pt x="9" y="55718"/>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0" name="Google Shape;320;p8"/>
              <p:cNvSpPr/>
              <p:nvPr/>
            </p:nvSpPr>
            <p:spPr>
              <a:xfrm>
                <a:off x="-2055400" y="3174000"/>
                <a:ext cx="1472525" cy="1393175"/>
              </a:xfrm>
              <a:custGeom>
                <a:avLst/>
                <a:gdLst/>
                <a:ahLst/>
                <a:cxnLst/>
                <a:rect l="l" t="t" r="r" b="b"/>
                <a:pathLst>
                  <a:path w="58901" h="55727" extrusionOk="0">
                    <a:moveTo>
                      <a:pt x="49036" y="0"/>
                    </a:moveTo>
                    <a:cubicBezTo>
                      <a:pt x="48525" y="0"/>
                      <a:pt x="48015" y="36"/>
                      <a:pt x="47516" y="108"/>
                    </a:cubicBezTo>
                    <a:cubicBezTo>
                      <a:pt x="43592" y="697"/>
                      <a:pt x="40156" y="3005"/>
                      <a:pt x="37028" y="5441"/>
                    </a:cubicBezTo>
                    <a:lnTo>
                      <a:pt x="37053" y="5441"/>
                    </a:lnTo>
                    <a:cubicBezTo>
                      <a:pt x="28643" y="11980"/>
                      <a:pt x="21540" y="19955"/>
                      <a:pt x="15488" y="28673"/>
                    </a:cubicBezTo>
                    <a:cubicBezTo>
                      <a:pt x="13386" y="31725"/>
                      <a:pt x="11565" y="33828"/>
                      <a:pt x="9283" y="36725"/>
                    </a:cubicBezTo>
                    <a:cubicBezTo>
                      <a:pt x="4334" y="43033"/>
                      <a:pt x="2359" y="53290"/>
                      <a:pt x="0" y="55726"/>
                    </a:cubicBezTo>
                    <a:cubicBezTo>
                      <a:pt x="12565" y="42828"/>
                      <a:pt x="31207" y="29699"/>
                      <a:pt x="46823" y="20724"/>
                    </a:cubicBezTo>
                    <a:cubicBezTo>
                      <a:pt x="49875" y="18981"/>
                      <a:pt x="53029" y="17237"/>
                      <a:pt x="55336" y="14596"/>
                    </a:cubicBezTo>
                    <a:cubicBezTo>
                      <a:pt x="57619" y="11955"/>
                      <a:pt x="58901" y="8083"/>
                      <a:pt x="57516" y="4852"/>
                    </a:cubicBezTo>
                    <a:cubicBezTo>
                      <a:pt x="56151" y="1674"/>
                      <a:pt x="52541" y="0"/>
                      <a:pt x="49036"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1" name="Google Shape;321;p8"/>
              <p:cNvSpPr/>
              <p:nvPr/>
            </p:nvSpPr>
            <p:spPr>
              <a:xfrm>
                <a:off x="-1083325" y="3219875"/>
                <a:ext cx="461350" cy="203475"/>
              </a:xfrm>
              <a:custGeom>
                <a:avLst/>
                <a:gdLst/>
                <a:ahLst/>
                <a:cxnLst/>
                <a:rect l="l" t="t" r="r" b="b"/>
                <a:pathLst>
                  <a:path w="18454" h="8139" extrusionOk="0">
                    <a:moveTo>
                      <a:pt x="8731" y="282"/>
                    </a:moveTo>
                    <a:cubicBezTo>
                      <a:pt x="8661" y="282"/>
                      <a:pt x="8587" y="347"/>
                      <a:pt x="8607" y="427"/>
                    </a:cubicBezTo>
                    <a:cubicBezTo>
                      <a:pt x="8607" y="452"/>
                      <a:pt x="8633" y="452"/>
                      <a:pt x="8633" y="478"/>
                    </a:cubicBezTo>
                    <a:cubicBezTo>
                      <a:pt x="8669" y="496"/>
                      <a:pt x="8705" y="514"/>
                      <a:pt x="8741" y="514"/>
                    </a:cubicBezTo>
                    <a:cubicBezTo>
                      <a:pt x="8756" y="514"/>
                      <a:pt x="8771" y="511"/>
                      <a:pt x="8786" y="504"/>
                    </a:cubicBezTo>
                    <a:cubicBezTo>
                      <a:pt x="8889" y="452"/>
                      <a:pt x="8889" y="350"/>
                      <a:pt x="8786" y="298"/>
                    </a:cubicBezTo>
                    <a:cubicBezTo>
                      <a:pt x="8770" y="287"/>
                      <a:pt x="8750" y="282"/>
                      <a:pt x="8731" y="282"/>
                    </a:cubicBezTo>
                    <a:close/>
                    <a:moveTo>
                      <a:pt x="11359" y="1"/>
                    </a:moveTo>
                    <a:cubicBezTo>
                      <a:pt x="11294" y="1"/>
                      <a:pt x="11229" y="21"/>
                      <a:pt x="11171" y="68"/>
                    </a:cubicBezTo>
                    <a:cubicBezTo>
                      <a:pt x="11120" y="119"/>
                      <a:pt x="11094" y="145"/>
                      <a:pt x="11069" y="196"/>
                    </a:cubicBezTo>
                    <a:cubicBezTo>
                      <a:pt x="10992" y="375"/>
                      <a:pt x="11017" y="581"/>
                      <a:pt x="11145" y="709"/>
                    </a:cubicBezTo>
                    <a:cubicBezTo>
                      <a:pt x="11221" y="785"/>
                      <a:pt x="11314" y="819"/>
                      <a:pt x="11405" y="819"/>
                    </a:cubicBezTo>
                    <a:cubicBezTo>
                      <a:pt x="11590" y="819"/>
                      <a:pt x="11769" y="676"/>
                      <a:pt x="11787" y="452"/>
                    </a:cubicBezTo>
                    <a:cubicBezTo>
                      <a:pt x="11806" y="234"/>
                      <a:pt x="11581" y="1"/>
                      <a:pt x="11359" y="1"/>
                    </a:cubicBezTo>
                    <a:close/>
                    <a:moveTo>
                      <a:pt x="14759" y="611"/>
                    </a:moveTo>
                    <a:cubicBezTo>
                      <a:pt x="14635" y="611"/>
                      <a:pt x="14488" y="737"/>
                      <a:pt x="14530" y="863"/>
                    </a:cubicBezTo>
                    <a:cubicBezTo>
                      <a:pt x="14530" y="888"/>
                      <a:pt x="14556" y="914"/>
                      <a:pt x="14556" y="940"/>
                    </a:cubicBezTo>
                    <a:cubicBezTo>
                      <a:pt x="14606" y="989"/>
                      <a:pt x="14666" y="1017"/>
                      <a:pt x="14730" y="1017"/>
                    </a:cubicBezTo>
                    <a:cubicBezTo>
                      <a:pt x="14765" y="1017"/>
                      <a:pt x="14802" y="1009"/>
                      <a:pt x="14838" y="991"/>
                    </a:cubicBezTo>
                    <a:cubicBezTo>
                      <a:pt x="14992" y="914"/>
                      <a:pt x="14992" y="709"/>
                      <a:pt x="14838" y="632"/>
                    </a:cubicBezTo>
                    <a:cubicBezTo>
                      <a:pt x="14814" y="618"/>
                      <a:pt x="14787" y="611"/>
                      <a:pt x="14759" y="611"/>
                    </a:cubicBezTo>
                    <a:close/>
                    <a:moveTo>
                      <a:pt x="7128" y="1616"/>
                    </a:moveTo>
                    <a:cubicBezTo>
                      <a:pt x="7063" y="1616"/>
                      <a:pt x="6998" y="1637"/>
                      <a:pt x="6940" y="1683"/>
                    </a:cubicBezTo>
                    <a:cubicBezTo>
                      <a:pt x="6889" y="1709"/>
                      <a:pt x="6863" y="1760"/>
                      <a:pt x="6838" y="1811"/>
                    </a:cubicBezTo>
                    <a:cubicBezTo>
                      <a:pt x="6761" y="1965"/>
                      <a:pt x="6786" y="2170"/>
                      <a:pt x="6914" y="2324"/>
                    </a:cubicBezTo>
                    <a:cubicBezTo>
                      <a:pt x="6987" y="2389"/>
                      <a:pt x="7075" y="2418"/>
                      <a:pt x="7161" y="2418"/>
                    </a:cubicBezTo>
                    <a:cubicBezTo>
                      <a:pt x="7351" y="2418"/>
                      <a:pt x="7538" y="2279"/>
                      <a:pt x="7556" y="2068"/>
                    </a:cubicBezTo>
                    <a:cubicBezTo>
                      <a:pt x="7575" y="1850"/>
                      <a:pt x="7350" y="1616"/>
                      <a:pt x="7128" y="1616"/>
                    </a:cubicBezTo>
                    <a:close/>
                    <a:moveTo>
                      <a:pt x="4071" y="2071"/>
                    </a:moveTo>
                    <a:cubicBezTo>
                      <a:pt x="3935" y="2071"/>
                      <a:pt x="3797" y="2181"/>
                      <a:pt x="3837" y="2324"/>
                    </a:cubicBezTo>
                    <a:cubicBezTo>
                      <a:pt x="3863" y="2350"/>
                      <a:pt x="3863" y="2376"/>
                      <a:pt x="3889" y="2401"/>
                    </a:cubicBezTo>
                    <a:cubicBezTo>
                      <a:pt x="3938" y="2451"/>
                      <a:pt x="3999" y="2479"/>
                      <a:pt x="4063" y="2479"/>
                    </a:cubicBezTo>
                    <a:cubicBezTo>
                      <a:pt x="4098" y="2479"/>
                      <a:pt x="4134" y="2471"/>
                      <a:pt x="4171" y="2452"/>
                    </a:cubicBezTo>
                    <a:cubicBezTo>
                      <a:pt x="4325" y="2376"/>
                      <a:pt x="4325" y="2170"/>
                      <a:pt x="4171" y="2093"/>
                    </a:cubicBezTo>
                    <a:cubicBezTo>
                      <a:pt x="4140" y="2078"/>
                      <a:pt x="4105" y="2071"/>
                      <a:pt x="4071" y="2071"/>
                    </a:cubicBezTo>
                    <a:close/>
                    <a:moveTo>
                      <a:pt x="13880" y="2168"/>
                    </a:moveTo>
                    <a:cubicBezTo>
                      <a:pt x="13496" y="2168"/>
                      <a:pt x="13071" y="2519"/>
                      <a:pt x="13197" y="2940"/>
                    </a:cubicBezTo>
                    <a:lnTo>
                      <a:pt x="13171" y="2914"/>
                    </a:lnTo>
                    <a:lnTo>
                      <a:pt x="13171" y="2914"/>
                    </a:lnTo>
                    <a:cubicBezTo>
                      <a:pt x="13197" y="3017"/>
                      <a:pt x="13248" y="3068"/>
                      <a:pt x="13299" y="3145"/>
                    </a:cubicBezTo>
                    <a:cubicBezTo>
                      <a:pt x="13438" y="3300"/>
                      <a:pt x="13634" y="3386"/>
                      <a:pt x="13834" y="3386"/>
                    </a:cubicBezTo>
                    <a:cubicBezTo>
                      <a:pt x="13931" y="3386"/>
                      <a:pt x="14028" y="3366"/>
                      <a:pt x="14120" y="3324"/>
                    </a:cubicBezTo>
                    <a:cubicBezTo>
                      <a:pt x="14582" y="3119"/>
                      <a:pt x="14582" y="2452"/>
                      <a:pt x="14120" y="2222"/>
                    </a:cubicBezTo>
                    <a:cubicBezTo>
                      <a:pt x="14046" y="2185"/>
                      <a:pt x="13964" y="2168"/>
                      <a:pt x="13880" y="2168"/>
                    </a:cubicBezTo>
                    <a:close/>
                    <a:moveTo>
                      <a:pt x="11052" y="2873"/>
                    </a:moveTo>
                    <a:cubicBezTo>
                      <a:pt x="10986" y="2873"/>
                      <a:pt x="10922" y="2893"/>
                      <a:pt x="10863" y="2940"/>
                    </a:cubicBezTo>
                    <a:cubicBezTo>
                      <a:pt x="10812" y="2965"/>
                      <a:pt x="10786" y="3017"/>
                      <a:pt x="10761" y="3068"/>
                    </a:cubicBezTo>
                    <a:cubicBezTo>
                      <a:pt x="10658" y="3222"/>
                      <a:pt x="10710" y="3427"/>
                      <a:pt x="10838" y="3581"/>
                    </a:cubicBezTo>
                    <a:cubicBezTo>
                      <a:pt x="10910" y="3645"/>
                      <a:pt x="10998" y="3674"/>
                      <a:pt x="11085" y="3674"/>
                    </a:cubicBezTo>
                    <a:cubicBezTo>
                      <a:pt x="11275" y="3674"/>
                      <a:pt x="11461" y="3535"/>
                      <a:pt x="11479" y="3324"/>
                    </a:cubicBezTo>
                    <a:cubicBezTo>
                      <a:pt x="11499" y="3106"/>
                      <a:pt x="11273" y="2873"/>
                      <a:pt x="11052" y="2873"/>
                    </a:cubicBezTo>
                    <a:close/>
                    <a:moveTo>
                      <a:pt x="16379" y="3486"/>
                    </a:moveTo>
                    <a:cubicBezTo>
                      <a:pt x="16118" y="3486"/>
                      <a:pt x="15832" y="3726"/>
                      <a:pt x="15915" y="4017"/>
                    </a:cubicBezTo>
                    <a:cubicBezTo>
                      <a:pt x="15915" y="4068"/>
                      <a:pt x="15941" y="4119"/>
                      <a:pt x="15992" y="4170"/>
                    </a:cubicBezTo>
                    <a:cubicBezTo>
                      <a:pt x="16098" y="4277"/>
                      <a:pt x="16241" y="4334"/>
                      <a:pt x="16378" y="4334"/>
                    </a:cubicBezTo>
                    <a:cubicBezTo>
                      <a:pt x="16440" y="4334"/>
                      <a:pt x="16500" y="4323"/>
                      <a:pt x="16556" y="4299"/>
                    </a:cubicBezTo>
                    <a:cubicBezTo>
                      <a:pt x="16889" y="4145"/>
                      <a:pt x="16889" y="3683"/>
                      <a:pt x="16556" y="3529"/>
                    </a:cubicBezTo>
                    <a:cubicBezTo>
                      <a:pt x="16502" y="3500"/>
                      <a:pt x="16441" y="3486"/>
                      <a:pt x="16379" y="3486"/>
                    </a:cubicBezTo>
                    <a:close/>
                    <a:moveTo>
                      <a:pt x="4904" y="3922"/>
                    </a:moveTo>
                    <a:cubicBezTo>
                      <a:pt x="4663" y="3922"/>
                      <a:pt x="4396" y="4153"/>
                      <a:pt x="4478" y="4401"/>
                    </a:cubicBezTo>
                    <a:cubicBezTo>
                      <a:pt x="4478" y="4453"/>
                      <a:pt x="4504" y="4504"/>
                      <a:pt x="4555" y="4529"/>
                    </a:cubicBezTo>
                    <a:cubicBezTo>
                      <a:pt x="4644" y="4636"/>
                      <a:pt x="4769" y="4693"/>
                      <a:pt x="4897" y="4693"/>
                    </a:cubicBezTo>
                    <a:cubicBezTo>
                      <a:pt x="4955" y="4693"/>
                      <a:pt x="5013" y="4681"/>
                      <a:pt x="5068" y="4658"/>
                    </a:cubicBezTo>
                    <a:cubicBezTo>
                      <a:pt x="5376" y="4529"/>
                      <a:pt x="5376" y="4094"/>
                      <a:pt x="5068" y="3965"/>
                    </a:cubicBezTo>
                    <a:cubicBezTo>
                      <a:pt x="5018" y="3935"/>
                      <a:pt x="4962" y="3922"/>
                      <a:pt x="4904" y="3922"/>
                    </a:cubicBezTo>
                    <a:close/>
                    <a:moveTo>
                      <a:pt x="9543" y="4424"/>
                    </a:moveTo>
                    <a:cubicBezTo>
                      <a:pt x="9154" y="4424"/>
                      <a:pt x="8716" y="4772"/>
                      <a:pt x="8863" y="5171"/>
                    </a:cubicBezTo>
                    <a:lnTo>
                      <a:pt x="8838" y="5171"/>
                    </a:lnTo>
                    <a:cubicBezTo>
                      <a:pt x="8863" y="5247"/>
                      <a:pt x="8915" y="5324"/>
                      <a:pt x="8966" y="5376"/>
                    </a:cubicBezTo>
                    <a:cubicBezTo>
                      <a:pt x="9111" y="5539"/>
                      <a:pt x="9321" y="5625"/>
                      <a:pt x="9531" y="5625"/>
                    </a:cubicBezTo>
                    <a:cubicBezTo>
                      <a:pt x="9617" y="5625"/>
                      <a:pt x="9704" y="5611"/>
                      <a:pt x="9786" y="5581"/>
                    </a:cubicBezTo>
                    <a:cubicBezTo>
                      <a:pt x="10248" y="5350"/>
                      <a:pt x="10248" y="4709"/>
                      <a:pt x="9786" y="4478"/>
                    </a:cubicBezTo>
                    <a:cubicBezTo>
                      <a:pt x="9712" y="4441"/>
                      <a:pt x="9629" y="4424"/>
                      <a:pt x="9543" y="4424"/>
                    </a:cubicBezTo>
                    <a:close/>
                    <a:moveTo>
                      <a:pt x="803" y="4566"/>
                    </a:moveTo>
                    <a:cubicBezTo>
                      <a:pt x="420" y="4566"/>
                      <a:pt x="1" y="4912"/>
                      <a:pt x="145" y="5324"/>
                    </a:cubicBezTo>
                    <a:lnTo>
                      <a:pt x="119" y="5324"/>
                    </a:lnTo>
                    <a:cubicBezTo>
                      <a:pt x="145" y="5401"/>
                      <a:pt x="196" y="5478"/>
                      <a:pt x="247" y="5530"/>
                    </a:cubicBezTo>
                    <a:cubicBezTo>
                      <a:pt x="393" y="5693"/>
                      <a:pt x="602" y="5779"/>
                      <a:pt x="812" y="5779"/>
                    </a:cubicBezTo>
                    <a:cubicBezTo>
                      <a:pt x="899" y="5779"/>
                      <a:pt x="986" y="5765"/>
                      <a:pt x="1068" y="5735"/>
                    </a:cubicBezTo>
                    <a:cubicBezTo>
                      <a:pt x="1530" y="5504"/>
                      <a:pt x="1530" y="4837"/>
                      <a:pt x="1068" y="4632"/>
                    </a:cubicBezTo>
                    <a:cubicBezTo>
                      <a:pt x="988" y="4587"/>
                      <a:pt x="896" y="4566"/>
                      <a:pt x="803" y="4566"/>
                    </a:cubicBezTo>
                    <a:close/>
                    <a:moveTo>
                      <a:pt x="15597" y="5507"/>
                    </a:moveTo>
                    <a:cubicBezTo>
                      <a:pt x="15474" y="5507"/>
                      <a:pt x="15336" y="5617"/>
                      <a:pt x="15376" y="5760"/>
                    </a:cubicBezTo>
                    <a:cubicBezTo>
                      <a:pt x="15376" y="5786"/>
                      <a:pt x="15402" y="5812"/>
                      <a:pt x="15428" y="5837"/>
                    </a:cubicBezTo>
                    <a:cubicBezTo>
                      <a:pt x="15461" y="5887"/>
                      <a:pt x="15515" y="5915"/>
                      <a:pt x="15577" y="5915"/>
                    </a:cubicBezTo>
                    <a:cubicBezTo>
                      <a:pt x="15612" y="5915"/>
                      <a:pt x="15648" y="5907"/>
                      <a:pt x="15684" y="5889"/>
                    </a:cubicBezTo>
                    <a:cubicBezTo>
                      <a:pt x="15838" y="5812"/>
                      <a:pt x="15838" y="5606"/>
                      <a:pt x="15684" y="5530"/>
                    </a:cubicBezTo>
                    <a:cubicBezTo>
                      <a:pt x="15658" y="5514"/>
                      <a:pt x="15628" y="5507"/>
                      <a:pt x="15597" y="5507"/>
                    </a:cubicBezTo>
                    <a:close/>
                    <a:moveTo>
                      <a:pt x="6804" y="5935"/>
                    </a:moveTo>
                    <a:cubicBezTo>
                      <a:pt x="6729" y="5935"/>
                      <a:pt x="6636" y="6001"/>
                      <a:pt x="6658" y="6068"/>
                    </a:cubicBezTo>
                    <a:cubicBezTo>
                      <a:pt x="6658" y="6094"/>
                      <a:pt x="6684" y="6094"/>
                      <a:pt x="6684" y="6119"/>
                    </a:cubicBezTo>
                    <a:cubicBezTo>
                      <a:pt x="6702" y="6137"/>
                      <a:pt x="6746" y="6156"/>
                      <a:pt x="6788" y="6156"/>
                    </a:cubicBezTo>
                    <a:cubicBezTo>
                      <a:pt x="6805" y="6156"/>
                      <a:pt x="6823" y="6152"/>
                      <a:pt x="6838" y="6145"/>
                    </a:cubicBezTo>
                    <a:cubicBezTo>
                      <a:pt x="6914" y="6119"/>
                      <a:pt x="6914" y="5991"/>
                      <a:pt x="6838" y="5940"/>
                    </a:cubicBezTo>
                    <a:cubicBezTo>
                      <a:pt x="6827" y="5936"/>
                      <a:pt x="6816" y="5935"/>
                      <a:pt x="6804" y="5935"/>
                    </a:cubicBezTo>
                    <a:close/>
                    <a:moveTo>
                      <a:pt x="17748" y="6091"/>
                    </a:moveTo>
                    <a:cubicBezTo>
                      <a:pt x="17360" y="6091"/>
                      <a:pt x="16922" y="6438"/>
                      <a:pt x="17069" y="6837"/>
                    </a:cubicBezTo>
                    <a:lnTo>
                      <a:pt x="17043" y="6837"/>
                    </a:lnTo>
                    <a:cubicBezTo>
                      <a:pt x="17069" y="6914"/>
                      <a:pt x="17120" y="6991"/>
                      <a:pt x="17171" y="7068"/>
                    </a:cubicBezTo>
                    <a:cubicBezTo>
                      <a:pt x="17310" y="7224"/>
                      <a:pt x="17506" y="7309"/>
                      <a:pt x="17706" y="7309"/>
                    </a:cubicBezTo>
                    <a:cubicBezTo>
                      <a:pt x="17803" y="7309"/>
                      <a:pt x="17900" y="7289"/>
                      <a:pt x="17992" y="7248"/>
                    </a:cubicBezTo>
                    <a:cubicBezTo>
                      <a:pt x="18454" y="7042"/>
                      <a:pt x="18454" y="6376"/>
                      <a:pt x="17992" y="6145"/>
                    </a:cubicBezTo>
                    <a:cubicBezTo>
                      <a:pt x="17918" y="6108"/>
                      <a:pt x="17834" y="6091"/>
                      <a:pt x="17748" y="6091"/>
                    </a:cubicBezTo>
                    <a:close/>
                    <a:moveTo>
                      <a:pt x="8075" y="7152"/>
                    </a:moveTo>
                    <a:cubicBezTo>
                      <a:pt x="8008" y="7152"/>
                      <a:pt x="7944" y="7173"/>
                      <a:pt x="7889" y="7222"/>
                    </a:cubicBezTo>
                    <a:lnTo>
                      <a:pt x="7863" y="7222"/>
                    </a:lnTo>
                    <a:cubicBezTo>
                      <a:pt x="7838" y="7248"/>
                      <a:pt x="7812" y="7273"/>
                      <a:pt x="7786" y="7324"/>
                    </a:cubicBezTo>
                    <a:cubicBezTo>
                      <a:pt x="7684" y="7504"/>
                      <a:pt x="7709" y="7709"/>
                      <a:pt x="7838" y="7837"/>
                    </a:cubicBezTo>
                    <a:cubicBezTo>
                      <a:pt x="7923" y="7914"/>
                      <a:pt x="8023" y="7948"/>
                      <a:pt x="8118" y="7948"/>
                    </a:cubicBezTo>
                    <a:cubicBezTo>
                      <a:pt x="8308" y="7948"/>
                      <a:pt x="8479" y="7812"/>
                      <a:pt x="8479" y="7607"/>
                    </a:cubicBezTo>
                    <a:cubicBezTo>
                      <a:pt x="8518" y="7372"/>
                      <a:pt x="8288" y="7152"/>
                      <a:pt x="8075" y="7152"/>
                    </a:cubicBezTo>
                    <a:close/>
                    <a:moveTo>
                      <a:pt x="4203" y="6925"/>
                    </a:moveTo>
                    <a:cubicBezTo>
                      <a:pt x="3813" y="6925"/>
                      <a:pt x="3406" y="7271"/>
                      <a:pt x="3530" y="7683"/>
                    </a:cubicBezTo>
                    <a:cubicBezTo>
                      <a:pt x="3555" y="7760"/>
                      <a:pt x="3607" y="7837"/>
                      <a:pt x="3658" y="7889"/>
                    </a:cubicBezTo>
                    <a:cubicBezTo>
                      <a:pt x="3803" y="8052"/>
                      <a:pt x="4013" y="8138"/>
                      <a:pt x="4223" y="8138"/>
                    </a:cubicBezTo>
                    <a:cubicBezTo>
                      <a:pt x="4309" y="8138"/>
                      <a:pt x="4396" y="8124"/>
                      <a:pt x="4478" y="8094"/>
                    </a:cubicBezTo>
                    <a:cubicBezTo>
                      <a:pt x="4940" y="7863"/>
                      <a:pt x="4940" y="7196"/>
                      <a:pt x="4478" y="6991"/>
                    </a:cubicBezTo>
                    <a:cubicBezTo>
                      <a:pt x="4393" y="6946"/>
                      <a:pt x="4299" y="6925"/>
                      <a:pt x="4203" y="6925"/>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322" name="Google Shape;322;p8"/>
            <p:cNvSpPr/>
            <p:nvPr/>
          </p:nvSpPr>
          <p:spPr>
            <a:xfrm>
              <a:off x="-2054775" y="3375800"/>
              <a:ext cx="1243175" cy="1169575"/>
            </a:xfrm>
            <a:custGeom>
              <a:avLst/>
              <a:gdLst/>
              <a:ahLst/>
              <a:cxnLst/>
              <a:rect l="l" t="t" r="r" b="b"/>
              <a:pathLst>
                <a:path w="49727" h="46783" extrusionOk="0">
                  <a:moveTo>
                    <a:pt x="49209" y="0"/>
                  </a:moveTo>
                  <a:cubicBezTo>
                    <a:pt x="49160" y="0"/>
                    <a:pt x="49108" y="11"/>
                    <a:pt x="49055" y="36"/>
                  </a:cubicBezTo>
                  <a:cubicBezTo>
                    <a:pt x="34592" y="8729"/>
                    <a:pt x="14361" y="23807"/>
                    <a:pt x="180" y="46218"/>
                  </a:cubicBezTo>
                  <a:cubicBezTo>
                    <a:pt x="1" y="46449"/>
                    <a:pt x="206" y="46782"/>
                    <a:pt x="488" y="46782"/>
                  </a:cubicBezTo>
                  <a:cubicBezTo>
                    <a:pt x="616" y="46782"/>
                    <a:pt x="744" y="46705"/>
                    <a:pt x="796" y="46603"/>
                  </a:cubicBezTo>
                  <a:cubicBezTo>
                    <a:pt x="14899" y="24320"/>
                    <a:pt x="35028" y="9319"/>
                    <a:pt x="49439" y="677"/>
                  </a:cubicBezTo>
                  <a:cubicBezTo>
                    <a:pt x="49727" y="434"/>
                    <a:pt x="49519" y="0"/>
                    <a:pt x="4920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323" name="Google Shape;323;p8"/>
          <p:cNvGrpSpPr/>
          <p:nvPr/>
        </p:nvGrpSpPr>
        <p:grpSpPr>
          <a:xfrm rot="-618237" flipH="1">
            <a:off x="1035255" y="5822096"/>
            <a:ext cx="2983717" cy="2341213"/>
            <a:chOff x="-2415600" y="2986400"/>
            <a:chExt cx="1943075" cy="1524659"/>
          </a:xfrm>
        </p:grpSpPr>
        <p:sp>
          <p:nvSpPr>
            <p:cNvPr id="324" name="Google Shape;324;p8"/>
            <p:cNvSpPr/>
            <p:nvPr/>
          </p:nvSpPr>
          <p:spPr>
            <a:xfrm>
              <a:off x="-2415600" y="2986400"/>
              <a:ext cx="1117375" cy="1251275"/>
            </a:xfrm>
            <a:custGeom>
              <a:avLst/>
              <a:gdLst/>
              <a:ahLst/>
              <a:cxnLst/>
              <a:rect l="l" t="t" r="r" b="b"/>
              <a:pathLst>
                <a:path w="44695" h="50051" extrusionOk="0">
                  <a:moveTo>
                    <a:pt x="11387" y="1"/>
                  </a:moveTo>
                  <a:cubicBezTo>
                    <a:pt x="10743" y="1"/>
                    <a:pt x="10152" y="449"/>
                    <a:pt x="10001" y="1099"/>
                  </a:cubicBezTo>
                  <a:lnTo>
                    <a:pt x="180" y="41127"/>
                  </a:lnTo>
                  <a:cubicBezTo>
                    <a:pt x="0" y="41896"/>
                    <a:pt x="462" y="42665"/>
                    <a:pt x="1257" y="42871"/>
                  </a:cubicBezTo>
                  <a:lnTo>
                    <a:pt x="33617" y="50051"/>
                  </a:lnTo>
                  <a:lnTo>
                    <a:pt x="44695" y="8433"/>
                  </a:lnTo>
                  <a:lnTo>
                    <a:pt x="11744" y="48"/>
                  </a:lnTo>
                  <a:cubicBezTo>
                    <a:pt x="11625" y="16"/>
                    <a:pt x="11505" y="1"/>
                    <a:pt x="1138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5" name="Google Shape;325;p8"/>
            <p:cNvSpPr/>
            <p:nvPr/>
          </p:nvSpPr>
          <p:spPr>
            <a:xfrm>
              <a:off x="-1586075" y="3188225"/>
              <a:ext cx="1113550" cy="1279575"/>
            </a:xfrm>
            <a:custGeom>
              <a:avLst/>
              <a:gdLst/>
              <a:ahLst/>
              <a:cxnLst/>
              <a:rect l="l" t="t" r="r" b="b"/>
              <a:pathLst>
                <a:path w="44542" h="51183" extrusionOk="0">
                  <a:moveTo>
                    <a:pt x="10411" y="1"/>
                  </a:moveTo>
                  <a:lnTo>
                    <a:pt x="0" y="41772"/>
                  </a:lnTo>
                  <a:lnTo>
                    <a:pt x="31797" y="51132"/>
                  </a:lnTo>
                  <a:cubicBezTo>
                    <a:pt x="31925" y="51166"/>
                    <a:pt x="32054" y="51182"/>
                    <a:pt x="32181" y="51182"/>
                  </a:cubicBezTo>
                  <a:cubicBezTo>
                    <a:pt x="32815" y="51182"/>
                    <a:pt x="33395" y="50773"/>
                    <a:pt x="33566" y="50132"/>
                  </a:cubicBezTo>
                  <a:lnTo>
                    <a:pt x="44336" y="10360"/>
                  </a:lnTo>
                  <a:cubicBezTo>
                    <a:pt x="44541" y="9591"/>
                    <a:pt x="44080" y="8796"/>
                    <a:pt x="43310" y="8591"/>
                  </a:cubicBezTo>
                  <a:lnTo>
                    <a:pt x="10411" y="1"/>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6" name="Google Shape;326;p8"/>
            <p:cNvSpPr/>
            <p:nvPr/>
          </p:nvSpPr>
          <p:spPr>
            <a:xfrm>
              <a:off x="-2402775" y="2994000"/>
              <a:ext cx="1133400" cy="1217400"/>
            </a:xfrm>
            <a:custGeom>
              <a:avLst/>
              <a:gdLst/>
              <a:ahLst/>
              <a:cxnLst/>
              <a:rect l="l" t="t" r="r" b="b"/>
              <a:pathLst>
                <a:path w="45336" h="48696" extrusionOk="0">
                  <a:moveTo>
                    <a:pt x="12283" y="0"/>
                  </a:moveTo>
                  <a:lnTo>
                    <a:pt x="0" y="41900"/>
                  </a:lnTo>
                  <a:lnTo>
                    <a:pt x="19104" y="42131"/>
                  </a:lnTo>
                  <a:cubicBezTo>
                    <a:pt x="23976" y="42823"/>
                    <a:pt x="28540" y="44874"/>
                    <a:pt x="32309" y="48054"/>
                  </a:cubicBezTo>
                  <a:lnTo>
                    <a:pt x="33053" y="48695"/>
                  </a:lnTo>
                  <a:lnTo>
                    <a:pt x="45336" y="6770"/>
                  </a:lnTo>
                  <a:lnTo>
                    <a:pt x="44567" y="6129"/>
                  </a:lnTo>
                  <a:cubicBezTo>
                    <a:pt x="40797" y="2975"/>
                    <a:pt x="36233" y="923"/>
                    <a:pt x="31361" y="231"/>
                  </a:cubicBezTo>
                  <a:lnTo>
                    <a:pt x="12283"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7" name="Google Shape;327;p8"/>
            <p:cNvSpPr/>
            <p:nvPr/>
          </p:nvSpPr>
          <p:spPr>
            <a:xfrm>
              <a:off x="-2351263" y="3014809"/>
              <a:ext cx="1085975" cy="1231500"/>
            </a:xfrm>
            <a:custGeom>
              <a:avLst/>
              <a:gdLst/>
              <a:ahLst/>
              <a:cxnLst/>
              <a:rect l="l" t="t" r="r" b="b"/>
              <a:pathLst>
                <a:path w="43439" h="49260" extrusionOk="0">
                  <a:moveTo>
                    <a:pt x="12258" y="0"/>
                  </a:moveTo>
                  <a:lnTo>
                    <a:pt x="1" y="41925"/>
                  </a:lnTo>
                  <a:lnTo>
                    <a:pt x="17207" y="42695"/>
                  </a:lnTo>
                  <a:cubicBezTo>
                    <a:pt x="22079" y="43387"/>
                    <a:pt x="26643" y="45438"/>
                    <a:pt x="30412" y="48618"/>
                  </a:cubicBezTo>
                  <a:lnTo>
                    <a:pt x="31156" y="49259"/>
                  </a:lnTo>
                  <a:lnTo>
                    <a:pt x="43439" y="7334"/>
                  </a:lnTo>
                  <a:lnTo>
                    <a:pt x="42670" y="6693"/>
                  </a:lnTo>
                  <a:cubicBezTo>
                    <a:pt x="38900" y="3539"/>
                    <a:pt x="34336" y="1487"/>
                    <a:pt x="29464" y="769"/>
                  </a:cubicBezTo>
                  <a:lnTo>
                    <a:pt x="12258" y="0"/>
                  </a:ln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8" name="Google Shape;328;p8"/>
            <p:cNvSpPr/>
            <p:nvPr/>
          </p:nvSpPr>
          <p:spPr>
            <a:xfrm>
              <a:off x="-1573663" y="3188659"/>
              <a:ext cx="1070600" cy="1322400"/>
            </a:xfrm>
            <a:custGeom>
              <a:avLst/>
              <a:gdLst/>
              <a:ahLst/>
              <a:cxnLst/>
              <a:rect l="l" t="t" r="r" b="b"/>
              <a:pathLst>
                <a:path w="42824" h="52896" extrusionOk="0">
                  <a:moveTo>
                    <a:pt x="17135" y="1"/>
                  </a:moveTo>
                  <a:cubicBezTo>
                    <a:pt x="15803" y="1"/>
                    <a:pt x="14490" y="86"/>
                    <a:pt x="13232" y="252"/>
                  </a:cubicBezTo>
                  <a:lnTo>
                    <a:pt x="12258" y="380"/>
                  </a:lnTo>
                  <a:lnTo>
                    <a:pt x="1" y="42280"/>
                  </a:lnTo>
                  <a:lnTo>
                    <a:pt x="975" y="42151"/>
                  </a:lnTo>
                  <a:cubicBezTo>
                    <a:pt x="2113" y="42002"/>
                    <a:pt x="3255" y="41927"/>
                    <a:pt x="4394" y="41927"/>
                  </a:cubicBezTo>
                  <a:cubicBezTo>
                    <a:pt x="8133" y="41927"/>
                    <a:pt x="11844" y="42727"/>
                    <a:pt x="15284" y="44280"/>
                  </a:cubicBezTo>
                  <a:lnTo>
                    <a:pt x="30208" y="52895"/>
                  </a:lnTo>
                  <a:lnTo>
                    <a:pt x="42824" y="9124"/>
                  </a:lnTo>
                  <a:lnTo>
                    <a:pt x="28284" y="2226"/>
                  </a:lnTo>
                  <a:cubicBezTo>
                    <a:pt x="24955" y="704"/>
                    <a:pt x="20963" y="1"/>
                    <a:pt x="17135" y="1"/>
                  </a:cubicBez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329" name="Google Shape;329;p8"/>
            <p:cNvGrpSpPr/>
            <p:nvPr/>
          </p:nvGrpSpPr>
          <p:grpSpPr>
            <a:xfrm>
              <a:off x="-2218800" y="3088875"/>
              <a:ext cx="1598825" cy="1190475"/>
              <a:chOff x="-2218800" y="3088875"/>
              <a:chExt cx="1598825" cy="1190475"/>
            </a:xfrm>
          </p:grpSpPr>
          <p:sp>
            <p:nvSpPr>
              <p:cNvPr id="330" name="Google Shape;330;p8"/>
              <p:cNvSpPr/>
              <p:nvPr/>
            </p:nvSpPr>
            <p:spPr>
              <a:xfrm>
                <a:off x="-2218800" y="3088875"/>
                <a:ext cx="841100" cy="985325"/>
              </a:xfrm>
              <a:custGeom>
                <a:avLst/>
                <a:gdLst/>
                <a:ahLst/>
                <a:cxnLst/>
                <a:rect l="l" t="t" r="r" b="b"/>
                <a:pathLst>
                  <a:path w="33644" h="39413" extrusionOk="0">
                    <a:moveTo>
                      <a:pt x="9539" y="0"/>
                    </a:moveTo>
                    <a:lnTo>
                      <a:pt x="9462" y="667"/>
                    </a:lnTo>
                    <a:lnTo>
                      <a:pt x="22412" y="2385"/>
                    </a:lnTo>
                    <a:cubicBezTo>
                      <a:pt x="26027" y="3077"/>
                      <a:pt x="29489" y="4436"/>
                      <a:pt x="32643" y="6360"/>
                    </a:cubicBezTo>
                    <a:lnTo>
                      <a:pt x="33284" y="6744"/>
                    </a:lnTo>
                    <a:lnTo>
                      <a:pt x="33643" y="6154"/>
                    </a:lnTo>
                    <a:lnTo>
                      <a:pt x="33002" y="5770"/>
                    </a:lnTo>
                    <a:cubicBezTo>
                      <a:pt x="29797" y="3795"/>
                      <a:pt x="26233" y="2411"/>
                      <a:pt x="22540" y="1693"/>
                    </a:cubicBezTo>
                    <a:lnTo>
                      <a:pt x="9539" y="0"/>
                    </a:lnTo>
                    <a:close/>
                    <a:moveTo>
                      <a:pt x="8668" y="2385"/>
                    </a:moveTo>
                    <a:lnTo>
                      <a:pt x="8591" y="3052"/>
                    </a:lnTo>
                    <a:lnTo>
                      <a:pt x="21540" y="4770"/>
                    </a:lnTo>
                    <a:cubicBezTo>
                      <a:pt x="25156" y="5462"/>
                      <a:pt x="28617" y="6821"/>
                      <a:pt x="31771" y="8744"/>
                    </a:cubicBezTo>
                    <a:lnTo>
                      <a:pt x="32387" y="9129"/>
                    </a:lnTo>
                    <a:lnTo>
                      <a:pt x="32771" y="8565"/>
                    </a:lnTo>
                    <a:lnTo>
                      <a:pt x="32130" y="8180"/>
                    </a:lnTo>
                    <a:cubicBezTo>
                      <a:pt x="28899" y="6206"/>
                      <a:pt x="25361" y="4821"/>
                      <a:pt x="21668" y="4103"/>
                    </a:cubicBezTo>
                    <a:lnTo>
                      <a:pt x="8668" y="2385"/>
                    </a:lnTo>
                    <a:close/>
                    <a:moveTo>
                      <a:pt x="7796" y="4795"/>
                    </a:moveTo>
                    <a:lnTo>
                      <a:pt x="7719" y="5488"/>
                    </a:lnTo>
                    <a:lnTo>
                      <a:pt x="20668" y="7180"/>
                    </a:lnTo>
                    <a:cubicBezTo>
                      <a:pt x="24284" y="7898"/>
                      <a:pt x="27746" y="9232"/>
                      <a:pt x="30900" y="11180"/>
                    </a:cubicBezTo>
                    <a:lnTo>
                      <a:pt x="31515" y="11565"/>
                    </a:lnTo>
                    <a:lnTo>
                      <a:pt x="31874" y="10975"/>
                    </a:lnTo>
                    <a:lnTo>
                      <a:pt x="31259" y="10591"/>
                    </a:lnTo>
                    <a:cubicBezTo>
                      <a:pt x="28028" y="8616"/>
                      <a:pt x="24489" y="7231"/>
                      <a:pt x="20796" y="6513"/>
                    </a:cubicBezTo>
                    <a:lnTo>
                      <a:pt x="7796" y="4795"/>
                    </a:lnTo>
                    <a:close/>
                    <a:moveTo>
                      <a:pt x="6873" y="9206"/>
                    </a:moveTo>
                    <a:lnTo>
                      <a:pt x="6770" y="9873"/>
                    </a:lnTo>
                    <a:lnTo>
                      <a:pt x="19745" y="11591"/>
                    </a:lnTo>
                    <a:cubicBezTo>
                      <a:pt x="23361" y="12283"/>
                      <a:pt x="26822" y="13642"/>
                      <a:pt x="29976" y="15565"/>
                    </a:cubicBezTo>
                    <a:lnTo>
                      <a:pt x="30592" y="15950"/>
                    </a:lnTo>
                    <a:lnTo>
                      <a:pt x="30951" y="15386"/>
                    </a:lnTo>
                    <a:lnTo>
                      <a:pt x="30335" y="15001"/>
                    </a:lnTo>
                    <a:cubicBezTo>
                      <a:pt x="27104" y="13027"/>
                      <a:pt x="23566" y="11642"/>
                      <a:pt x="19848" y="10924"/>
                    </a:cubicBezTo>
                    <a:lnTo>
                      <a:pt x="6873" y="9206"/>
                    </a:lnTo>
                    <a:close/>
                    <a:moveTo>
                      <a:pt x="5975" y="11616"/>
                    </a:moveTo>
                    <a:lnTo>
                      <a:pt x="5898" y="12283"/>
                    </a:lnTo>
                    <a:lnTo>
                      <a:pt x="18848" y="14001"/>
                    </a:lnTo>
                    <a:cubicBezTo>
                      <a:pt x="22463" y="14693"/>
                      <a:pt x="25925" y="16052"/>
                      <a:pt x="29079" y="17976"/>
                    </a:cubicBezTo>
                    <a:lnTo>
                      <a:pt x="29694" y="18360"/>
                    </a:lnTo>
                    <a:lnTo>
                      <a:pt x="30079" y="17796"/>
                    </a:lnTo>
                    <a:lnTo>
                      <a:pt x="29438" y="17411"/>
                    </a:lnTo>
                    <a:cubicBezTo>
                      <a:pt x="26207" y="15437"/>
                      <a:pt x="22668" y="14052"/>
                      <a:pt x="18976" y="13334"/>
                    </a:cubicBezTo>
                    <a:lnTo>
                      <a:pt x="5975" y="11616"/>
                    </a:lnTo>
                    <a:close/>
                    <a:moveTo>
                      <a:pt x="5078" y="14027"/>
                    </a:moveTo>
                    <a:lnTo>
                      <a:pt x="5001" y="14693"/>
                    </a:lnTo>
                    <a:lnTo>
                      <a:pt x="17950" y="16411"/>
                    </a:lnTo>
                    <a:cubicBezTo>
                      <a:pt x="21566" y="17104"/>
                      <a:pt x="25027" y="18463"/>
                      <a:pt x="28181" y="20386"/>
                    </a:cubicBezTo>
                    <a:lnTo>
                      <a:pt x="28797" y="20796"/>
                    </a:lnTo>
                    <a:lnTo>
                      <a:pt x="29181" y="20206"/>
                    </a:lnTo>
                    <a:lnTo>
                      <a:pt x="28566" y="19822"/>
                    </a:lnTo>
                    <a:cubicBezTo>
                      <a:pt x="25335" y="17847"/>
                      <a:pt x="21796" y="16463"/>
                      <a:pt x="18104" y="15745"/>
                    </a:cubicBezTo>
                    <a:lnTo>
                      <a:pt x="5078" y="14027"/>
                    </a:lnTo>
                    <a:close/>
                    <a:moveTo>
                      <a:pt x="4078" y="19053"/>
                    </a:moveTo>
                    <a:lnTo>
                      <a:pt x="4001" y="19719"/>
                    </a:lnTo>
                    <a:lnTo>
                      <a:pt x="16950" y="21437"/>
                    </a:lnTo>
                    <a:cubicBezTo>
                      <a:pt x="20591" y="22130"/>
                      <a:pt x="24053" y="23489"/>
                      <a:pt x="27207" y="25412"/>
                    </a:cubicBezTo>
                    <a:lnTo>
                      <a:pt x="27822" y="25797"/>
                    </a:lnTo>
                    <a:lnTo>
                      <a:pt x="28181" y="25232"/>
                    </a:lnTo>
                    <a:lnTo>
                      <a:pt x="27566" y="24822"/>
                    </a:lnTo>
                    <a:cubicBezTo>
                      <a:pt x="24335" y="22848"/>
                      <a:pt x="20796" y="21463"/>
                      <a:pt x="17104" y="20745"/>
                    </a:cubicBezTo>
                    <a:lnTo>
                      <a:pt x="4078" y="19053"/>
                    </a:lnTo>
                    <a:close/>
                    <a:moveTo>
                      <a:pt x="3231" y="21463"/>
                    </a:moveTo>
                    <a:lnTo>
                      <a:pt x="3129" y="22130"/>
                    </a:lnTo>
                    <a:lnTo>
                      <a:pt x="16078" y="23848"/>
                    </a:lnTo>
                    <a:cubicBezTo>
                      <a:pt x="19899" y="24617"/>
                      <a:pt x="24438" y="26668"/>
                      <a:pt x="26310" y="27848"/>
                    </a:cubicBezTo>
                    <a:lnTo>
                      <a:pt x="26925" y="28233"/>
                    </a:lnTo>
                    <a:lnTo>
                      <a:pt x="27310" y="27643"/>
                    </a:lnTo>
                    <a:lnTo>
                      <a:pt x="26669" y="27258"/>
                    </a:lnTo>
                    <a:cubicBezTo>
                      <a:pt x="24745" y="26053"/>
                      <a:pt x="20104" y="23925"/>
                      <a:pt x="16206" y="23155"/>
                    </a:cubicBezTo>
                    <a:lnTo>
                      <a:pt x="3231" y="21463"/>
                    </a:lnTo>
                    <a:close/>
                    <a:moveTo>
                      <a:pt x="2334" y="23848"/>
                    </a:moveTo>
                    <a:lnTo>
                      <a:pt x="2231" y="24514"/>
                    </a:lnTo>
                    <a:lnTo>
                      <a:pt x="15206" y="26232"/>
                    </a:lnTo>
                    <a:cubicBezTo>
                      <a:pt x="18925" y="26976"/>
                      <a:pt x="24540" y="29669"/>
                      <a:pt x="25438" y="30233"/>
                    </a:cubicBezTo>
                    <a:lnTo>
                      <a:pt x="26053" y="30617"/>
                    </a:lnTo>
                    <a:lnTo>
                      <a:pt x="26412" y="30053"/>
                    </a:lnTo>
                    <a:lnTo>
                      <a:pt x="25797" y="29669"/>
                    </a:lnTo>
                    <a:cubicBezTo>
                      <a:pt x="24848" y="29079"/>
                      <a:pt x="19207" y="26335"/>
                      <a:pt x="15335" y="25566"/>
                    </a:cubicBezTo>
                    <a:lnTo>
                      <a:pt x="2334" y="23848"/>
                    </a:lnTo>
                    <a:close/>
                    <a:moveTo>
                      <a:pt x="1283" y="27592"/>
                    </a:moveTo>
                    <a:lnTo>
                      <a:pt x="1180" y="28284"/>
                    </a:lnTo>
                    <a:lnTo>
                      <a:pt x="14155" y="29976"/>
                    </a:lnTo>
                    <a:cubicBezTo>
                      <a:pt x="17771" y="30694"/>
                      <a:pt x="21232" y="32053"/>
                      <a:pt x="24361" y="33976"/>
                    </a:cubicBezTo>
                    <a:lnTo>
                      <a:pt x="25002" y="34361"/>
                    </a:lnTo>
                    <a:lnTo>
                      <a:pt x="25361" y="33797"/>
                    </a:lnTo>
                    <a:lnTo>
                      <a:pt x="24745" y="33387"/>
                    </a:lnTo>
                    <a:cubicBezTo>
                      <a:pt x="21514" y="31412"/>
                      <a:pt x="17976" y="30028"/>
                      <a:pt x="14258" y="29310"/>
                    </a:cubicBezTo>
                    <a:lnTo>
                      <a:pt x="1283" y="27592"/>
                    </a:lnTo>
                    <a:close/>
                    <a:moveTo>
                      <a:pt x="693" y="30156"/>
                    </a:moveTo>
                    <a:lnTo>
                      <a:pt x="590" y="30822"/>
                    </a:lnTo>
                    <a:lnTo>
                      <a:pt x="13565" y="32541"/>
                    </a:lnTo>
                    <a:cubicBezTo>
                      <a:pt x="17181" y="33233"/>
                      <a:pt x="20643" y="34592"/>
                      <a:pt x="23797" y="36515"/>
                    </a:cubicBezTo>
                    <a:lnTo>
                      <a:pt x="24412" y="36900"/>
                    </a:lnTo>
                    <a:lnTo>
                      <a:pt x="24771" y="36310"/>
                    </a:lnTo>
                    <a:lnTo>
                      <a:pt x="24130" y="35925"/>
                    </a:lnTo>
                    <a:cubicBezTo>
                      <a:pt x="20925" y="33951"/>
                      <a:pt x="17386" y="32566"/>
                      <a:pt x="13668" y="31874"/>
                    </a:cubicBezTo>
                    <a:lnTo>
                      <a:pt x="693" y="30156"/>
                    </a:lnTo>
                    <a:close/>
                    <a:moveTo>
                      <a:pt x="103" y="32643"/>
                    </a:moveTo>
                    <a:lnTo>
                      <a:pt x="0" y="33335"/>
                    </a:lnTo>
                    <a:lnTo>
                      <a:pt x="12975" y="35053"/>
                    </a:lnTo>
                    <a:cubicBezTo>
                      <a:pt x="16591" y="35746"/>
                      <a:pt x="20053" y="37105"/>
                      <a:pt x="23207" y="39028"/>
                    </a:cubicBezTo>
                    <a:lnTo>
                      <a:pt x="23848" y="39413"/>
                    </a:lnTo>
                    <a:lnTo>
                      <a:pt x="24181" y="38823"/>
                    </a:lnTo>
                    <a:lnTo>
                      <a:pt x="23540" y="38438"/>
                    </a:lnTo>
                    <a:cubicBezTo>
                      <a:pt x="20335" y="36464"/>
                      <a:pt x="16796" y="35079"/>
                      <a:pt x="13104" y="34361"/>
                    </a:cubicBezTo>
                    <a:lnTo>
                      <a:pt x="103" y="32643"/>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1" name="Google Shape;331;p8"/>
              <p:cNvSpPr/>
              <p:nvPr/>
            </p:nvSpPr>
            <p:spPr>
              <a:xfrm>
                <a:off x="-1461075" y="3283625"/>
                <a:ext cx="841100" cy="995725"/>
              </a:xfrm>
              <a:custGeom>
                <a:avLst/>
                <a:gdLst/>
                <a:ahLst/>
                <a:cxnLst/>
                <a:rect l="l" t="t" r="r" b="b"/>
                <a:pathLst>
                  <a:path w="33644" h="39829" extrusionOk="0">
                    <a:moveTo>
                      <a:pt x="11739" y="1"/>
                    </a:moveTo>
                    <a:cubicBezTo>
                      <a:pt x="10432" y="1"/>
                      <a:pt x="9481" y="31"/>
                      <a:pt x="9386" y="31"/>
                    </a:cubicBezTo>
                    <a:lnTo>
                      <a:pt x="9386" y="698"/>
                    </a:lnTo>
                    <a:cubicBezTo>
                      <a:pt x="9406" y="698"/>
                      <a:pt x="10284" y="673"/>
                      <a:pt x="11526" y="673"/>
                    </a:cubicBezTo>
                    <a:cubicBezTo>
                      <a:pt x="13388" y="673"/>
                      <a:pt x="16068" y="729"/>
                      <a:pt x="17899" y="1006"/>
                    </a:cubicBezTo>
                    <a:cubicBezTo>
                      <a:pt x="22643" y="1775"/>
                      <a:pt x="29618" y="4878"/>
                      <a:pt x="32618" y="6750"/>
                    </a:cubicBezTo>
                    <a:lnTo>
                      <a:pt x="33259" y="7134"/>
                    </a:lnTo>
                    <a:lnTo>
                      <a:pt x="33644" y="6570"/>
                    </a:lnTo>
                    <a:lnTo>
                      <a:pt x="33028" y="6185"/>
                    </a:lnTo>
                    <a:cubicBezTo>
                      <a:pt x="29977" y="4288"/>
                      <a:pt x="22874" y="1108"/>
                      <a:pt x="18053" y="365"/>
                    </a:cubicBezTo>
                    <a:cubicBezTo>
                      <a:pt x="16198" y="63"/>
                      <a:pt x="13606" y="1"/>
                      <a:pt x="11739" y="1"/>
                    </a:cubicBezTo>
                    <a:close/>
                    <a:moveTo>
                      <a:pt x="8770" y="2801"/>
                    </a:moveTo>
                    <a:lnTo>
                      <a:pt x="8770" y="3493"/>
                    </a:lnTo>
                    <a:cubicBezTo>
                      <a:pt x="8847" y="3493"/>
                      <a:pt x="16130" y="3519"/>
                      <a:pt x="19258" y="4288"/>
                    </a:cubicBezTo>
                    <a:cubicBezTo>
                      <a:pt x="22976" y="5211"/>
                      <a:pt x="28489" y="7134"/>
                      <a:pt x="31746" y="9160"/>
                    </a:cubicBezTo>
                    <a:lnTo>
                      <a:pt x="32387" y="9545"/>
                    </a:lnTo>
                    <a:lnTo>
                      <a:pt x="32746" y="8980"/>
                    </a:lnTo>
                    <a:lnTo>
                      <a:pt x="32105" y="8570"/>
                    </a:lnTo>
                    <a:cubicBezTo>
                      <a:pt x="28797" y="6519"/>
                      <a:pt x="23207" y="4570"/>
                      <a:pt x="19412" y="3621"/>
                    </a:cubicBezTo>
                    <a:cubicBezTo>
                      <a:pt x="16207" y="2852"/>
                      <a:pt x="9078" y="2801"/>
                      <a:pt x="8770" y="2801"/>
                    </a:cubicBezTo>
                    <a:close/>
                    <a:moveTo>
                      <a:pt x="8129" y="5570"/>
                    </a:moveTo>
                    <a:lnTo>
                      <a:pt x="8129" y="6262"/>
                    </a:lnTo>
                    <a:cubicBezTo>
                      <a:pt x="8232" y="6262"/>
                      <a:pt x="17412" y="6467"/>
                      <a:pt x="20592" y="7570"/>
                    </a:cubicBezTo>
                    <a:cubicBezTo>
                      <a:pt x="21463" y="7878"/>
                      <a:pt x="22361" y="8160"/>
                      <a:pt x="23233" y="8442"/>
                    </a:cubicBezTo>
                    <a:cubicBezTo>
                      <a:pt x="25976" y="9314"/>
                      <a:pt x="28592" y="10160"/>
                      <a:pt x="30874" y="11570"/>
                    </a:cubicBezTo>
                    <a:lnTo>
                      <a:pt x="31490" y="11955"/>
                    </a:lnTo>
                    <a:lnTo>
                      <a:pt x="31849" y="11391"/>
                    </a:lnTo>
                    <a:lnTo>
                      <a:pt x="31208" y="11006"/>
                    </a:lnTo>
                    <a:cubicBezTo>
                      <a:pt x="28874" y="9519"/>
                      <a:pt x="26079" y="8647"/>
                      <a:pt x="23412" y="7801"/>
                    </a:cubicBezTo>
                    <a:cubicBezTo>
                      <a:pt x="22540" y="7519"/>
                      <a:pt x="21669" y="7237"/>
                      <a:pt x="20797" y="6929"/>
                    </a:cubicBezTo>
                    <a:cubicBezTo>
                      <a:pt x="17540" y="5801"/>
                      <a:pt x="8514" y="5570"/>
                      <a:pt x="8129" y="5570"/>
                    </a:cubicBezTo>
                    <a:close/>
                    <a:moveTo>
                      <a:pt x="6822" y="9596"/>
                    </a:moveTo>
                    <a:lnTo>
                      <a:pt x="6745" y="10263"/>
                    </a:lnTo>
                    <a:lnTo>
                      <a:pt x="19694" y="11981"/>
                    </a:lnTo>
                    <a:cubicBezTo>
                      <a:pt x="23310" y="12699"/>
                      <a:pt x="26771" y="14032"/>
                      <a:pt x="29925" y="15981"/>
                    </a:cubicBezTo>
                    <a:lnTo>
                      <a:pt x="30566" y="16365"/>
                    </a:lnTo>
                    <a:lnTo>
                      <a:pt x="30925" y="15776"/>
                    </a:lnTo>
                    <a:lnTo>
                      <a:pt x="30284" y="15391"/>
                    </a:lnTo>
                    <a:cubicBezTo>
                      <a:pt x="27079" y="13417"/>
                      <a:pt x="23515" y="12032"/>
                      <a:pt x="19822" y="11314"/>
                    </a:cubicBezTo>
                    <a:lnTo>
                      <a:pt x="6822" y="9596"/>
                    </a:lnTo>
                    <a:close/>
                    <a:moveTo>
                      <a:pt x="5950" y="12006"/>
                    </a:moveTo>
                    <a:lnTo>
                      <a:pt x="5847" y="12673"/>
                    </a:lnTo>
                    <a:lnTo>
                      <a:pt x="18822" y="14391"/>
                    </a:lnTo>
                    <a:cubicBezTo>
                      <a:pt x="22438" y="15109"/>
                      <a:pt x="25900" y="16442"/>
                      <a:pt x="29054" y="18391"/>
                    </a:cubicBezTo>
                    <a:lnTo>
                      <a:pt x="29669" y="18776"/>
                    </a:lnTo>
                    <a:lnTo>
                      <a:pt x="30054" y="18186"/>
                    </a:lnTo>
                    <a:lnTo>
                      <a:pt x="29413" y="17801"/>
                    </a:lnTo>
                    <a:cubicBezTo>
                      <a:pt x="26182" y="15827"/>
                      <a:pt x="22643" y="14442"/>
                      <a:pt x="18925" y="13724"/>
                    </a:cubicBezTo>
                    <a:lnTo>
                      <a:pt x="5950" y="12006"/>
                    </a:lnTo>
                    <a:close/>
                    <a:moveTo>
                      <a:pt x="5052" y="14417"/>
                    </a:moveTo>
                    <a:lnTo>
                      <a:pt x="4975" y="15109"/>
                    </a:lnTo>
                    <a:lnTo>
                      <a:pt x="17925" y="16801"/>
                    </a:lnTo>
                    <a:cubicBezTo>
                      <a:pt x="21540" y="17519"/>
                      <a:pt x="25028" y="18853"/>
                      <a:pt x="28156" y="20802"/>
                    </a:cubicBezTo>
                    <a:lnTo>
                      <a:pt x="28797" y="21186"/>
                    </a:lnTo>
                    <a:lnTo>
                      <a:pt x="29156" y="20596"/>
                    </a:lnTo>
                    <a:lnTo>
                      <a:pt x="28515" y="20212"/>
                    </a:lnTo>
                    <a:cubicBezTo>
                      <a:pt x="25310" y="18237"/>
                      <a:pt x="21745" y="16853"/>
                      <a:pt x="18053" y="16135"/>
                    </a:cubicBezTo>
                    <a:lnTo>
                      <a:pt x="5052" y="14417"/>
                    </a:lnTo>
                    <a:close/>
                    <a:moveTo>
                      <a:pt x="4078" y="19443"/>
                    </a:moveTo>
                    <a:lnTo>
                      <a:pt x="4001" y="20109"/>
                    </a:lnTo>
                    <a:lnTo>
                      <a:pt x="16950" y="21827"/>
                    </a:lnTo>
                    <a:cubicBezTo>
                      <a:pt x="20566" y="22545"/>
                      <a:pt x="24028" y="23879"/>
                      <a:pt x="27182" y="25827"/>
                    </a:cubicBezTo>
                    <a:lnTo>
                      <a:pt x="27823" y="26212"/>
                    </a:lnTo>
                    <a:lnTo>
                      <a:pt x="28156" y="25622"/>
                    </a:lnTo>
                    <a:lnTo>
                      <a:pt x="27541" y="25238"/>
                    </a:lnTo>
                    <a:cubicBezTo>
                      <a:pt x="24310" y="23263"/>
                      <a:pt x="20771" y="21879"/>
                      <a:pt x="17079" y="21161"/>
                    </a:cubicBezTo>
                    <a:lnTo>
                      <a:pt x="4078" y="19443"/>
                    </a:lnTo>
                    <a:close/>
                    <a:moveTo>
                      <a:pt x="3180" y="21853"/>
                    </a:moveTo>
                    <a:lnTo>
                      <a:pt x="3103" y="22520"/>
                    </a:lnTo>
                    <a:lnTo>
                      <a:pt x="16053" y="24238"/>
                    </a:lnTo>
                    <a:cubicBezTo>
                      <a:pt x="19874" y="24981"/>
                      <a:pt x="24438" y="27058"/>
                      <a:pt x="26284" y="28212"/>
                    </a:cubicBezTo>
                    <a:lnTo>
                      <a:pt x="26925" y="28623"/>
                    </a:lnTo>
                    <a:lnTo>
                      <a:pt x="27284" y="28033"/>
                    </a:lnTo>
                    <a:lnTo>
                      <a:pt x="26643" y="27648"/>
                    </a:lnTo>
                    <a:cubicBezTo>
                      <a:pt x="24720" y="26443"/>
                      <a:pt x="20079" y="24340"/>
                      <a:pt x="16181" y="23571"/>
                    </a:cubicBezTo>
                    <a:lnTo>
                      <a:pt x="3180" y="21853"/>
                    </a:lnTo>
                    <a:close/>
                    <a:moveTo>
                      <a:pt x="2309" y="24263"/>
                    </a:moveTo>
                    <a:lnTo>
                      <a:pt x="2232" y="24930"/>
                    </a:lnTo>
                    <a:lnTo>
                      <a:pt x="15181" y="26648"/>
                    </a:lnTo>
                    <a:cubicBezTo>
                      <a:pt x="18925" y="27392"/>
                      <a:pt x="24515" y="30084"/>
                      <a:pt x="25412" y="30623"/>
                    </a:cubicBezTo>
                    <a:lnTo>
                      <a:pt x="26053" y="31007"/>
                    </a:lnTo>
                    <a:lnTo>
                      <a:pt x="26387" y="30443"/>
                    </a:lnTo>
                    <a:lnTo>
                      <a:pt x="25771" y="30058"/>
                    </a:lnTo>
                    <a:cubicBezTo>
                      <a:pt x="24823" y="29469"/>
                      <a:pt x="19181" y="26751"/>
                      <a:pt x="15309" y="25981"/>
                    </a:cubicBezTo>
                    <a:lnTo>
                      <a:pt x="2309" y="24263"/>
                    </a:lnTo>
                    <a:close/>
                    <a:moveTo>
                      <a:pt x="1257" y="28007"/>
                    </a:moveTo>
                    <a:lnTo>
                      <a:pt x="1180" y="28674"/>
                    </a:lnTo>
                    <a:lnTo>
                      <a:pt x="14130" y="30392"/>
                    </a:lnTo>
                    <a:cubicBezTo>
                      <a:pt x="17745" y="31110"/>
                      <a:pt x="21207" y="32443"/>
                      <a:pt x="24361" y="34392"/>
                    </a:cubicBezTo>
                    <a:lnTo>
                      <a:pt x="24976" y="34777"/>
                    </a:lnTo>
                    <a:lnTo>
                      <a:pt x="25335" y="34187"/>
                    </a:lnTo>
                    <a:lnTo>
                      <a:pt x="24720" y="33802"/>
                    </a:lnTo>
                    <a:cubicBezTo>
                      <a:pt x="21489" y="31828"/>
                      <a:pt x="17950" y="30443"/>
                      <a:pt x="14258" y="29725"/>
                    </a:cubicBezTo>
                    <a:lnTo>
                      <a:pt x="1257" y="28007"/>
                    </a:lnTo>
                    <a:close/>
                    <a:moveTo>
                      <a:pt x="667" y="30520"/>
                    </a:moveTo>
                    <a:lnTo>
                      <a:pt x="591" y="31212"/>
                    </a:lnTo>
                    <a:lnTo>
                      <a:pt x="13566" y="32905"/>
                    </a:lnTo>
                    <a:cubicBezTo>
                      <a:pt x="17155" y="33623"/>
                      <a:pt x="20617" y="34982"/>
                      <a:pt x="23771" y="36905"/>
                    </a:cubicBezTo>
                    <a:lnTo>
                      <a:pt x="24412" y="37290"/>
                    </a:lnTo>
                    <a:lnTo>
                      <a:pt x="24746" y="36726"/>
                    </a:lnTo>
                    <a:lnTo>
                      <a:pt x="24130" y="36315"/>
                    </a:lnTo>
                    <a:cubicBezTo>
                      <a:pt x="20899" y="34341"/>
                      <a:pt x="17361" y="32956"/>
                      <a:pt x="13668" y="32238"/>
                    </a:cubicBezTo>
                    <a:lnTo>
                      <a:pt x="667" y="30520"/>
                    </a:lnTo>
                    <a:close/>
                    <a:moveTo>
                      <a:pt x="103" y="33059"/>
                    </a:moveTo>
                    <a:lnTo>
                      <a:pt x="1" y="33725"/>
                    </a:lnTo>
                    <a:lnTo>
                      <a:pt x="12950" y="35443"/>
                    </a:lnTo>
                    <a:cubicBezTo>
                      <a:pt x="16566" y="36136"/>
                      <a:pt x="20027" y="37495"/>
                      <a:pt x="23181" y="39418"/>
                    </a:cubicBezTo>
                    <a:lnTo>
                      <a:pt x="23797" y="39828"/>
                    </a:lnTo>
                    <a:lnTo>
                      <a:pt x="24156" y="39238"/>
                    </a:lnTo>
                    <a:lnTo>
                      <a:pt x="23515" y="38854"/>
                    </a:lnTo>
                    <a:cubicBezTo>
                      <a:pt x="20310" y="36879"/>
                      <a:pt x="16745" y="35495"/>
                      <a:pt x="13053" y="34777"/>
                    </a:cubicBezTo>
                    <a:lnTo>
                      <a:pt x="103" y="33059"/>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332" name="Google Shape;332;p8"/>
          <p:cNvGrpSpPr/>
          <p:nvPr/>
        </p:nvGrpSpPr>
        <p:grpSpPr>
          <a:xfrm>
            <a:off x="-1156521" y="2719806"/>
            <a:ext cx="3179412" cy="2781660"/>
            <a:chOff x="-867391" y="2039854"/>
            <a:chExt cx="2384559" cy="2086245"/>
          </a:xfrm>
        </p:grpSpPr>
        <p:grpSp>
          <p:nvGrpSpPr>
            <p:cNvPr id="333" name="Google Shape;333;p8"/>
            <p:cNvGrpSpPr/>
            <p:nvPr/>
          </p:nvGrpSpPr>
          <p:grpSpPr>
            <a:xfrm rot="-10337279" flipH="1">
              <a:off x="-487925" y="2160875"/>
              <a:ext cx="1908935" cy="1561796"/>
              <a:chOff x="-586370" y="1929070"/>
              <a:chExt cx="1908848" cy="1561725"/>
            </a:xfrm>
          </p:grpSpPr>
          <p:sp>
            <p:nvSpPr>
              <p:cNvPr id="334" name="Google Shape;334;p8"/>
              <p:cNvSpPr/>
              <p:nvPr/>
            </p:nvSpPr>
            <p:spPr>
              <a:xfrm rot="7018065">
                <a:off x="-142978" y="1921291"/>
                <a:ext cx="949275" cy="1577284"/>
              </a:xfrm>
              <a:custGeom>
                <a:avLst/>
                <a:gdLst/>
                <a:ahLst/>
                <a:cxnLst/>
                <a:rect l="l" t="t" r="r" b="b"/>
                <a:pathLst>
                  <a:path w="39260" h="65239" extrusionOk="0">
                    <a:moveTo>
                      <a:pt x="31193" y="1"/>
                    </a:moveTo>
                    <a:cubicBezTo>
                      <a:pt x="29629" y="1"/>
                      <a:pt x="28036" y="370"/>
                      <a:pt x="26643" y="1056"/>
                    </a:cubicBezTo>
                    <a:cubicBezTo>
                      <a:pt x="23259" y="2722"/>
                      <a:pt x="20848" y="5825"/>
                      <a:pt x="18746" y="8953"/>
                    </a:cubicBezTo>
                    <a:lnTo>
                      <a:pt x="18746" y="8928"/>
                    </a:lnTo>
                    <a:cubicBezTo>
                      <a:pt x="13079" y="17313"/>
                      <a:pt x="9001" y="26595"/>
                      <a:pt x="6078" y="36263"/>
                    </a:cubicBezTo>
                    <a:cubicBezTo>
                      <a:pt x="5078" y="39622"/>
                      <a:pt x="4027" y="42058"/>
                      <a:pt x="2822" y="45340"/>
                    </a:cubicBezTo>
                    <a:cubicBezTo>
                      <a:pt x="214" y="52473"/>
                      <a:pt x="1430" y="62307"/>
                      <a:pt x="14" y="65213"/>
                    </a:cubicBezTo>
                    <a:lnTo>
                      <a:pt x="14" y="65213"/>
                    </a:lnTo>
                    <a:cubicBezTo>
                      <a:pt x="7580" y="49885"/>
                      <a:pt x="20598" y="32563"/>
                      <a:pt x="32080" y="19877"/>
                    </a:cubicBezTo>
                    <a:cubicBezTo>
                      <a:pt x="34310" y="17415"/>
                      <a:pt x="36644" y="14928"/>
                      <a:pt x="37952" y="11851"/>
                    </a:cubicBezTo>
                    <a:cubicBezTo>
                      <a:pt x="39234" y="8800"/>
                      <a:pt x="39259" y="4928"/>
                      <a:pt x="37054" y="2415"/>
                    </a:cubicBezTo>
                    <a:cubicBezTo>
                      <a:pt x="35606" y="755"/>
                      <a:pt x="33429" y="1"/>
                      <a:pt x="31193" y="1"/>
                    </a:cubicBezTo>
                    <a:close/>
                    <a:moveTo>
                      <a:pt x="14" y="65213"/>
                    </a:moveTo>
                    <a:lnTo>
                      <a:pt x="14" y="65213"/>
                    </a:lnTo>
                    <a:cubicBezTo>
                      <a:pt x="10" y="65221"/>
                      <a:pt x="5" y="65230"/>
                      <a:pt x="1" y="65239"/>
                    </a:cubicBezTo>
                    <a:cubicBezTo>
                      <a:pt x="5" y="65230"/>
                      <a:pt x="10" y="65221"/>
                      <a:pt x="14" y="65213"/>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5" name="Google Shape;335;p8"/>
              <p:cNvSpPr/>
              <p:nvPr/>
            </p:nvSpPr>
            <p:spPr>
              <a:xfrm rot="7018065">
                <a:off x="-45665" y="1912137"/>
                <a:ext cx="894703" cy="1611253"/>
              </a:xfrm>
              <a:custGeom>
                <a:avLst/>
                <a:gdLst/>
                <a:ahLst/>
                <a:cxnLst/>
                <a:rect l="l" t="t" r="r" b="b"/>
                <a:pathLst>
                  <a:path w="37003" h="66644" extrusionOk="0">
                    <a:moveTo>
                      <a:pt x="29021" y="0"/>
                    </a:moveTo>
                    <a:cubicBezTo>
                      <a:pt x="27307" y="0"/>
                      <a:pt x="25551" y="457"/>
                      <a:pt x="24053" y="1281"/>
                    </a:cubicBezTo>
                    <a:cubicBezTo>
                      <a:pt x="20745" y="3128"/>
                      <a:pt x="18489" y="6333"/>
                      <a:pt x="16514" y="9538"/>
                    </a:cubicBezTo>
                    <a:lnTo>
                      <a:pt x="16514" y="9513"/>
                    </a:lnTo>
                    <a:cubicBezTo>
                      <a:pt x="11232" y="18154"/>
                      <a:pt x="7591" y="27616"/>
                      <a:pt x="5129" y="37411"/>
                    </a:cubicBezTo>
                    <a:cubicBezTo>
                      <a:pt x="4257" y="40796"/>
                      <a:pt x="3360" y="43284"/>
                      <a:pt x="2308" y="46617"/>
                    </a:cubicBezTo>
                    <a:cubicBezTo>
                      <a:pt x="1" y="53874"/>
                      <a:pt x="1693" y="63669"/>
                      <a:pt x="411" y="66644"/>
                    </a:cubicBezTo>
                    <a:lnTo>
                      <a:pt x="411" y="66644"/>
                    </a:lnTo>
                    <a:cubicBezTo>
                      <a:pt x="7257" y="50951"/>
                      <a:pt x="19437" y="33052"/>
                      <a:pt x="30335" y="19846"/>
                    </a:cubicBezTo>
                    <a:cubicBezTo>
                      <a:pt x="32464" y="17257"/>
                      <a:pt x="34695" y="14692"/>
                      <a:pt x="35849" y="11564"/>
                    </a:cubicBezTo>
                    <a:cubicBezTo>
                      <a:pt x="37002" y="8436"/>
                      <a:pt x="36823" y="4564"/>
                      <a:pt x="34515" y="2153"/>
                    </a:cubicBezTo>
                    <a:cubicBezTo>
                      <a:pt x="33098" y="666"/>
                      <a:pt x="31091" y="0"/>
                      <a:pt x="2902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6" name="Google Shape;336;p8"/>
              <p:cNvSpPr/>
              <p:nvPr/>
            </p:nvSpPr>
            <p:spPr>
              <a:xfrm rot="7018065">
                <a:off x="710586" y="3008131"/>
                <a:ext cx="369724" cy="293122"/>
              </a:xfrm>
              <a:custGeom>
                <a:avLst/>
                <a:gdLst/>
                <a:ahLst/>
                <a:cxnLst/>
                <a:rect l="l" t="t" r="r" b="b"/>
                <a:pathLst>
                  <a:path w="15291" h="12124" extrusionOk="0">
                    <a:moveTo>
                      <a:pt x="8935" y="0"/>
                    </a:moveTo>
                    <a:cubicBezTo>
                      <a:pt x="8915" y="0"/>
                      <a:pt x="8895" y="3"/>
                      <a:pt x="8873" y="9"/>
                    </a:cubicBezTo>
                    <a:cubicBezTo>
                      <a:pt x="8745" y="35"/>
                      <a:pt x="8642" y="265"/>
                      <a:pt x="8770" y="368"/>
                    </a:cubicBezTo>
                    <a:cubicBezTo>
                      <a:pt x="8796" y="368"/>
                      <a:pt x="8822" y="368"/>
                      <a:pt x="8847" y="394"/>
                    </a:cubicBezTo>
                    <a:cubicBezTo>
                      <a:pt x="8950" y="394"/>
                      <a:pt x="9053" y="368"/>
                      <a:pt x="9104" y="265"/>
                    </a:cubicBezTo>
                    <a:cubicBezTo>
                      <a:pt x="9172" y="153"/>
                      <a:pt x="9080" y="0"/>
                      <a:pt x="8935" y="0"/>
                    </a:cubicBezTo>
                    <a:close/>
                    <a:moveTo>
                      <a:pt x="11916" y="1183"/>
                    </a:moveTo>
                    <a:cubicBezTo>
                      <a:pt x="11893" y="1183"/>
                      <a:pt x="11871" y="1185"/>
                      <a:pt x="11848" y="1189"/>
                    </a:cubicBezTo>
                    <a:cubicBezTo>
                      <a:pt x="11565" y="1240"/>
                      <a:pt x="11360" y="1753"/>
                      <a:pt x="11642" y="1932"/>
                    </a:cubicBezTo>
                    <a:cubicBezTo>
                      <a:pt x="11694" y="1958"/>
                      <a:pt x="11745" y="1983"/>
                      <a:pt x="11796" y="2009"/>
                    </a:cubicBezTo>
                    <a:cubicBezTo>
                      <a:pt x="11822" y="2012"/>
                      <a:pt x="11848" y="2014"/>
                      <a:pt x="11873" y="2014"/>
                    </a:cubicBezTo>
                    <a:cubicBezTo>
                      <a:pt x="12051" y="2014"/>
                      <a:pt x="12219" y="1935"/>
                      <a:pt x="12309" y="1778"/>
                    </a:cubicBezTo>
                    <a:cubicBezTo>
                      <a:pt x="12452" y="1492"/>
                      <a:pt x="12218" y="1183"/>
                      <a:pt x="11916" y="1183"/>
                    </a:cubicBezTo>
                    <a:close/>
                    <a:moveTo>
                      <a:pt x="6093" y="1486"/>
                    </a:moveTo>
                    <a:cubicBezTo>
                      <a:pt x="5938" y="1486"/>
                      <a:pt x="5786" y="1562"/>
                      <a:pt x="5745" y="1727"/>
                    </a:cubicBezTo>
                    <a:cubicBezTo>
                      <a:pt x="5745" y="1778"/>
                      <a:pt x="5745" y="1804"/>
                      <a:pt x="5745" y="1855"/>
                    </a:cubicBezTo>
                    <a:cubicBezTo>
                      <a:pt x="5770" y="2035"/>
                      <a:pt x="5924" y="2189"/>
                      <a:pt x="6104" y="2214"/>
                    </a:cubicBezTo>
                    <a:cubicBezTo>
                      <a:pt x="6114" y="2215"/>
                      <a:pt x="6124" y="2216"/>
                      <a:pt x="6134" y="2216"/>
                    </a:cubicBezTo>
                    <a:cubicBezTo>
                      <a:pt x="6400" y="2216"/>
                      <a:pt x="6585" y="1897"/>
                      <a:pt x="6437" y="1650"/>
                    </a:cubicBezTo>
                    <a:cubicBezTo>
                      <a:pt x="6366" y="1543"/>
                      <a:pt x="6228" y="1486"/>
                      <a:pt x="6093" y="1486"/>
                    </a:cubicBezTo>
                    <a:close/>
                    <a:moveTo>
                      <a:pt x="9380" y="1591"/>
                    </a:moveTo>
                    <a:cubicBezTo>
                      <a:pt x="9348" y="1591"/>
                      <a:pt x="9316" y="1593"/>
                      <a:pt x="9283" y="1599"/>
                    </a:cubicBezTo>
                    <a:cubicBezTo>
                      <a:pt x="8847" y="1676"/>
                      <a:pt x="8565" y="2394"/>
                      <a:pt x="8976" y="2676"/>
                    </a:cubicBezTo>
                    <a:cubicBezTo>
                      <a:pt x="9027" y="2701"/>
                      <a:pt x="9104" y="2753"/>
                      <a:pt x="9181" y="2753"/>
                    </a:cubicBezTo>
                    <a:cubicBezTo>
                      <a:pt x="9222" y="2760"/>
                      <a:pt x="9265" y="2764"/>
                      <a:pt x="9307" y="2764"/>
                    </a:cubicBezTo>
                    <a:cubicBezTo>
                      <a:pt x="9550" y="2764"/>
                      <a:pt x="9793" y="2642"/>
                      <a:pt x="9924" y="2445"/>
                    </a:cubicBezTo>
                    <a:cubicBezTo>
                      <a:pt x="10115" y="2040"/>
                      <a:pt x="9796" y="1591"/>
                      <a:pt x="9380" y="1591"/>
                    </a:cubicBezTo>
                    <a:close/>
                    <a:moveTo>
                      <a:pt x="4129" y="3189"/>
                    </a:moveTo>
                    <a:cubicBezTo>
                      <a:pt x="4052" y="3214"/>
                      <a:pt x="4001" y="3343"/>
                      <a:pt x="4078" y="3394"/>
                    </a:cubicBezTo>
                    <a:lnTo>
                      <a:pt x="4078" y="3419"/>
                    </a:lnTo>
                    <a:lnTo>
                      <a:pt x="4104" y="3419"/>
                    </a:lnTo>
                    <a:cubicBezTo>
                      <a:pt x="4155" y="3419"/>
                      <a:pt x="4232" y="3394"/>
                      <a:pt x="4257" y="3343"/>
                    </a:cubicBezTo>
                    <a:cubicBezTo>
                      <a:pt x="4283" y="3266"/>
                      <a:pt x="4206" y="3189"/>
                      <a:pt x="4129" y="3189"/>
                    </a:cubicBezTo>
                    <a:close/>
                    <a:moveTo>
                      <a:pt x="14587" y="2354"/>
                    </a:moveTo>
                    <a:cubicBezTo>
                      <a:pt x="14547" y="2354"/>
                      <a:pt x="14505" y="2359"/>
                      <a:pt x="14463" y="2368"/>
                    </a:cubicBezTo>
                    <a:cubicBezTo>
                      <a:pt x="14027" y="2445"/>
                      <a:pt x="13745" y="3137"/>
                      <a:pt x="14155" y="3419"/>
                    </a:cubicBezTo>
                    <a:lnTo>
                      <a:pt x="14130" y="3419"/>
                    </a:lnTo>
                    <a:cubicBezTo>
                      <a:pt x="14207" y="3471"/>
                      <a:pt x="14284" y="3496"/>
                      <a:pt x="14360" y="3496"/>
                    </a:cubicBezTo>
                    <a:cubicBezTo>
                      <a:pt x="14415" y="3511"/>
                      <a:pt x="14471" y="3519"/>
                      <a:pt x="14527" y="3519"/>
                    </a:cubicBezTo>
                    <a:cubicBezTo>
                      <a:pt x="14756" y="3519"/>
                      <a:pt x="14980" y="3395"/>
                      <a:pt x="15104" y="3189"/>
                    </a:cubicBezTo>
                    <a:cubicBezTo>
                      <a:pt x="15290" y="2793"/>
                      <a:pt x="14990" y="2354"/>
                      <a:pt x="14587" y="2354"/>
                    </a:cubicBezTo>
                    <a:close/>
                    <a:moveTo>
                      <a:pt x="12388" y="3205"/>
                    </a:moveTo>
                    <a:cubicBezTo>
                      <a:pt x="12371" y="3205"/>
                      <a:pt x="12353" y="3208"/>
                      <a:pt x="12335" y="3214"/>
                    </a:cubicBezTo>
                    <a:cubicBezTo>
                      <a:pt x="12181" y="3240"/>
                      <a:pt x="12078" y="3471"/>
                      <a:pt x="12232" y="3573"/>
                    </a:cubicBezTo>
                    <a:cubicBezTo>
                      <a:pt x="12258" y="3573"/>
                      <a:pt x="12283" y="3599"/>
                      <a:pt x="12309" y="3599"/>
                    </a:cubicBezTo>
                    <a:cubicBezTo>
                      <a:pt x="12323" y="3604"/>
                      <a:pt x="12337" y="3606"/>
                      <a:pt x="12352" y="3606"/>
                    </a:cubicBezTo>
                    <a:cubicBezTo>
                      <a:pt x="12421" y="3606"/>
                      <a:pt x="12498" y="3560"/>
                      <a:pt x="12540" y="3496"/>
                    </a:cubicBezTo>
                    <a:cubicBezTo>
                      <a:pt x="12608" y="3361"/>
                      <a:pt x="12516" y="3205"/>
                      <a:pt x="12388" y="3205"/>
                    </a:cubicBezTo>
                    <a:close/>
                    <a:moveTo>
                      <a:pt x="7478" y="3842"/>
                    </a:moveTo>
                    <a:cubicBezTo>
                      <a:pt x="7323" y="3842"/>
                      <a:pt x="7170" y="3912"/>
                      <a:pt x="7129" y="4061"/>
                    </a:cubicBezTo>
                    <a:lnTo>
                      <a:pt x="7155" y="4061"/>
                    </a:lnTo>
                    <a:cubicBezTo>
                      <a:pt x="7155" y="4112"/>
                      <a:pt x="7155" y="4163"/>
                      <a:pt x="7155" y="4214"/>
                    </a:cubicBezTo>
                    <a:cubicBezTo>
                      <a:pt x="7181" y="4394"/>
                      <a:pt x="7334" y="4522"/>
                      <a:pt x="7514" y="4573"/>
                    </a:cubicBezTo>
                    <a:cubicBezTo>
                      <a:pt x="7796" y="4573"/>
                      <a:pt x="7976" y="4240"/>
                      <a:pt x="7822" y="4009"/>
                    </a:cubicBezTo>
                    <a:cubicBezTo>
                      <a:pt x="7761" y="3900"/>
                      <a:pt x="7619" y="3842"/>
                      <a:pt x="7478" y="3842"/>
                    </a:cubicBezTo>
                    <a:close/>
                    <a:moveTo>
                      <a:pt x="3853" y="5099"/>
                    </a:moveTo>
                    <a:cubicBezTo>
                      <a:pt x="3701" y="5099"/>
                      <a:pt x="3554" y="5169"/>
                      <a:pt x="3514" y="5317"/>
                    </a:cubicBezTo>
                    <a:cubicBezTo>
                      <a:pt x="3514" y="5368"/>
                      <a:pt x="3514" y="5420"/>
                      <a:pt x="3514" y="5471"/>
                    </a:cubicBezTo>
                    <a:cubicBezTo>
                      <a:pt x="3539" y="5650"/>
                      <a:pt x="3693" y="5804"/>
                      <a:pt x="3873" y="5830"/>
                    </a:cubicBezTo>
                    <a:cubicBezTo>
                      <a:pt x="4155" y="5830"/>
                      <a:pt x="4360" y="5522"/>
                      <a:pt x="4206" y="5266"/>
                    </a:cubicBezTo>
                    <a:cubicBezTo>
                      <a:pt x="4133" y="5156"/>
                      <a:pt x="3991" y="5099"/>
                      <a:pt x="3853" y="5099"/>
                    </a:cubicBezTo>
                    <a:close/>
                    <a:moveTo>
                      <a:pt x="7382" y="5816"/>
                    </a:moveTo>
                    <a:cubicBezTo>
                      <a:pt x="7341" y="5816"/>
                      <a:pt x="7300" y="5820"/>
                      <a:pt x="7258" y="5830"/>
                    </a:cubicBezTo>
                    <a:cubicBezTo>
                      <a:pt x="6822" y="5907"/>
                      <a:pt x="6540" y="6625"/>
                      <a:pt x="6924" y="6907"/>
                    </a:cubicBezTo>
                    <a:lnTo>
                      <a:pt x="6950" y="6907"/>
                    </a:lnTo>
                    <a:cubicBezTo>
                      <a:pt x="7001" y="6932"/>
                      <a:pt x="7078" y="6958"/>
                      <a:pt x="7155" y="6984"/>
                    </a:cubicBezTo>
                    <a:cubicBezTo>
                      <a:pt x="7196" y="6991"/>
                      <a:pt x="7238" y="6995"/>
                      <a:pt x="7280" y="6995"/>
                    </a:cubicBezTo>
                    <a:cubicBezTo>
                      <a:pt x="7524" y="6995"/>
                      <a:pt x="7767" y="6869"/>
                      <a:pt x="7899" y="6650"/>
                    </a:cubicBezTo>
                    <a:cubicBezTo>
                      <a:pt x="8085" y="6254"/>
                      <a:pt x="7785" y="5816"/>
                      <a:pt x="7382" y="5816"/>
                    </a:cubicBezTo>
                    <a:close/>
                    <a:moveTo>
                      <a:pt x="1704" y="7231"/>
                    </a:moveTo>
                    <a:cubicBezTo>
                      <a:pt x="1684" y="7231"/>
                      <a:pt x="1663" y="7234"/>
                      <a:pt x="1642" y="7240"/>
                    </a:cubicBezTo>
                    <a:cubicBezTo>
                      <a:pt x="1514" y="7266"/>
                      <a:pt x="1411" y="7497"/>
                      <a:pt x="1539" y="7599"/>
                    </a:cubicBezTo>
                    <a:cubicBezTo>
                      <a:pt x="1565" y="7599"/>
                      <a:pt x="1591" y="7625"/>
                      <a:pt x="1616" y="7625"/>
                    </a:cubicBezTo>
                    <a:cubicBezTo>
                      <a:pt x="1634" y="7629"/>
                      <a:pt x="1653" y="7631"/>
                      <a:pt x="1670" y="7631"/>
                    </a:cubicBezTo>
                    <a:cubicBezTo>
                      <a:pt x="1754" y="7631"/>
                      <a:pt x="1830" y="7586"/>
                      <a:pt x="1873" y="7522"/>
                    </a:cubicBezTo>
                    <a:cubicBezTo>
                      <a:pt x="1940" y="7387"/>
                      <a:pt x="1849" y="7231"/>
                      <a:pt x="1704" y="7231"/>
                    </a:cubicBezTo>
                    <a:close/>
                    <a:moveTo>
                      <a:pt x="5899" y="8599"/>
                    </a:moveTo>
                    <a:cubicBezTo>
                      <a:pt x="5822" y="8599"/>
                      <a:pt x="5770" y="8753"/>
                      <a:pt x="5847" y="8804"/>
                    </a:cubicBezTo>
                    <a:cubicBezTo>
                      <a:pt x="5847" y="8804"/>
                      <a:pt x="5873" y="8804"/>
                      <a:pt x="5873" y="8830"/>
                    </a:cubicBezTo>
                    <a:cubicBezTo>
                      <a:pt x="5924" y="8830"/>
                      <a:pt x="6001" y="8804"/>
                      <a:pt x="6027" y="8753"/>
                    </a:cubicBezTo>
                    <a:cubicBezTo>
                      <a:pt x="6052" y="8676"/>
                      <a:pt x="5975" y="8599"/>
                      <a:pt x="5899" y="8599"/>
                    </a:cubicBezTo>
                    <a:close/>
                    <a:moveTo>
                      <a:pt x="3453" y="8132"/>
                    </a:moveTo>
                    <a:cubicBezTo>
                      <a:pt x="3431" y="8132"/>
                      <a:pt x="3408" y="8134"/>
                      <a:pt x="3386" y="8138"/>
                    </a:cubicBezTo>
                    <a:cubicBezTo>
                      <a:pt x="3103" y="8189"/>
                      <a:pt x="2924" y="8651"/>
                      <a:pt x="3206" y="8830"/>
                    </a:cubicBezTo>
                    <a:cubicBezTo>
                      <a:pt x="3232" y="8856"/>
                      <a:pt x="3283" y="8856"/>
                      <a:pt x="3334" y="8881"/>
                    </a:cubicBezTo>
                    <a:cubicBezTo>
                      <a:pt x="3357" y="8885"/>
                      <a:pt x="3380" y="8886"/>
                      <a:pt x="3403" y="8886"/>
                    </a:cubicBezTo>
                    <a:cubicBezTo>
                      <a:pt x="3558" y="8886"/>
                      <a:pt x="3706" y="8810"/>
                      <a:pt x="3796" y="8676"/>
                    </a:cubicBezTo>
                    <a:cubicBezTo>
                      <a:pt x="3915" y="8415"/>
                      <a:pt x="3726" y="8132"/>
                      <a:pt x="3453" y="8132"/>
                    </a:cubicBezTo>
                    <a:close/>
                    <a:moveTo>
                      <a:pt x="7730" y="8742"/>
                    </a:moveTo>
                    <a:cubicBezTo>
                      <a:pt x="7579" y="8742"/>
                      <a:pt x="7427" y="8819"/>
                      <a:pt x="7386" y="8984"/>
                    </a:cubicBezTo>
                    <a:cubicBezTo>
                      <a:pt x="7386" y="9010"/>
                      <a:pt x="7386" y="9061"/>
                      <a:pt x="7386" y="9112"/>
                    </a:cubicBezTo>
                    <a:cubicBezTo>
                      <a:pt x="7437" y="9292"/>
                      <a:pt x="7565" y="9445"/>
                      <a:pt x="7745" y="9471"/>
                    </a:cubicBezTo>
                    <a:cubicBezTo>
                      <a:pt x="8027" y="9471"/>
                      <a:pt x="8232" y="9163"/>
                      <a:pt x="8052" y="8907"/>
                    </a:cubicBezTo>
                    <a:cubicBezTo>
                      <a:pt x="7993" y="8800"/>
                      <a:pt x="7862" y="8742"/>
                      <a:pt x="7730" y="8742"/>
                    </a:cubicBezTo>
                    <a:close/>
                    <a:moveTo>
                      <a:pt x="4824" y="10739"/>
                    </a:moveTo>
                    <a:cubicBezTo>
                      <a:pt x="4782" y="10739"/>
                      <a:pt x="4738" y="10744"/>
                      <a:pt x="4693" y="10753"/>
                    </a:cubicBezTo>
                    <a:cubicBezTo>
                      <a:pt x="4257" y="10830"/>
                      <a:pt x="4001" y="11522"/>
                      <a:pt x="4411" y="11805"/>
                    </a:cubicBezTo>
                    <a:lnTo>
                      <a:pt x="4386" y="11805"/>
                    </a:lnTo>
                    <a:cubicBezTo>
                      <a:pt x="4463" y="11856"/>
                      <a:pt x="4539" y="11881"/>
                      <a:pt x="4616" y="11907"/>
                    </a:cubicBezTo>
                    <a:cubicBezTo>
                      <a:pt x="4658" y="11915"/>
                      <a:pt x="4699" y="11918"/>
                      <a:pt x="4739" y="11918"/>
                    </a:cubicBezTo>
                    <a:cubicBezTo>
                      <a:pt x="4978" y="11918"/>
                      <a:pt x="5203" y="11793"/>
                      <a:pt x="5334" y="11574"/>
                    </a:cubicBezTo>
                    <a:cubicBezTo>
                      <a:pt x="5544" y="11178"/>
                      <a:pt x="5246" y="10739"/>
                      <a:pt x="4824" y="10739"/>
                    </a:cubicBezTo>
                    <a:close/>
                    <a:moveTo>
                      <a:pt x="816" y="10950"/>
                    </a:moveTo>
                    <a:cubicBezTo>
                      <a:pt x="784" y="10950"/>
                      <a:pt x="751" y="10953"/>
                      <a:pt x="719" y="10958"/>
                    </a:cubicBezTo>
                    <a:cubicBezTo>
                      <a:pt x="283" y="11035"/>
                      <a:pt x="1" y="11753"/>
                      <a:pt x="411" y="12035"/>
                    </a:cubicBezTo>
                    <a:cubicBezTo>
                      <a:pt x="462" y="12061"/>
                      <a:pt x="539" y="12087"/>
                      <a:pt x="616" y="12112"/>
                    </a:cubicBezTo>
                    <a:cubicBezTo>
                      <a:pt x="658" y="12120"/>
                      <a:pt x="700" y="12123"/>
                      <a:pt x="742" y="12123"/>
                    </a:cubicBezTo>
                    <a:cubicBezTo>
                      <a:pt x="986" y="12123"/>
                      <a:pt x="1229" y="12001"/>
                      <a:pt x="1360" y="11805"/>
                    </a:cubicBezTo>
                    <a:cubicBezTo>
                      <a:pt x="1550" y="11400"/>
                      <a:pt x="1232" y="10950"/>
                      <a:pt x="816" y="1095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7" name="Google Shape;337;p8"/>
              <p:cNvSpPr/>
              <p:nvPr/>
            </p:nvSpPr>
            <p:spPr>
              <a:xfrm rot="7018065">
                <a:off x="26288" y="1891085"/>
                <a:ext cx="730647" cy="1461766"/>
              </a:xfrm>
              <a:custGeom>
                <a:avLst/>
                <a:gdLst/>
                <a:ahLst/>
                <a:cxnLst/>
                <a:rect l="l" t="t" r="r" b="b"/>
                <a:pathLst>
                  <a:path w="30218" h="60461" extrusionOk="0">
                    <a:moveTo>
                      <a:pt x="29718" y="1"/>
                    </a:moveTo>
                    <a:cubicBezTo>
                      <a:pt x="29628" y="1"/>
                      <a:pt x="29537" y="37"/>
                      <a:pt x="29464" y="124"/>
                    </a:cubicBezTo>
                    <a:cubicBezTo>
                      <a:pt x="15053" y="18330"/>
                      <a:pt x="4052" y="40716"/>
                      <a:pt x="52" y="60025"/>
                    </a:cubicBezTo>
                    <a:cubicBezTo>
                      <a:pt x="1" y="60230"/>
                      <a:pt x="129" y="60409"/>
                      <a:pt x="334" y="60461"/>
                    </a:cubicBezTo>
                    <a:lnTo>
                      <a:pt x="411" y="60461"/>
                    </a:lnTo>
                    <a:cubicBezTo>
                      <a:pt x="565" y="60461"/>
                      <a:pt x="719" y="60333"/>
                      <a:pt x="744" y="60179"/>
                    </a:cubicBezTo>
                    <a:cubicBezTo>
                      <a:pt x="4745" y="40947"/>
                      <a:pt x="15668" y="18689"/>
                      <a:pt x="30028" y="560"/>
                    </a:cubicBezTo>
                    <a:cubicBezTo>
                      <a:pt x="30218" y="294"/>
                      <a:pt x="29972" y="1"/>
                      <a:pt x="29718"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338" name="Google Shape;338;p8"/>
            <p:cNvGrpSpPr/>
            <p:nvPr/>
          </p:nvGrpSpPr>
          <p:grpSpPr>
            <a:xfrm rot="10718516" flipH="1">
              <a:off x="-847229" y="2380751"/>
              <a:ext cx="1864385" cy="1723498"/>
              <a:chOff x="-1181840" y="1435015"/>
              <a:chExt cx="1864421" cy="1723531"/>
            </a:xfrm>
          </p:grpSpPr>
          <p:sp>
            <p:nvSpPr>
              <p:cNvPr id="339" name="Google Shape;339;p8"/>
              <p:cNvSpPr/>
              <p:nvPr/>
            </p:nvSpPr>
            <p:spPr>
              <a:xfrm rot="7018065">
                <a:off x="-856508" y="1589854"/>
                <a:ext cx="1164422" cy="1444262"/>
              </a:xfrm>
              <a:custGeom>
                <a:avLst/>
                <a:gdLst/>
                <a:ahLst/>
                <a:cxnLst/>
                <a:rect l="l" t="t" r="r" b="b"/>
                <a:pathLst>
                  <a:path w="48158" h="59737" extrusionOk="0">
                    <a:moveTo>
                      <a:pt x="39340" y="1"/>
                    </a:moveTo>
                    <a:cubicBezTo>
                      <a:pt x="38303" y="1"/>
                      <a:pt x="37263" y="153"/>
                      <a:pt x="36285" y="451"/>
                    </a:cubicBezTo>
                    <a:cubicBezTo>
                      <a:pt x="32695" y="1579"/>
                      <a:pt x="29823" y="4272"/>
                      <a:pt x="27259" y="7016"/>
                    </a:cubicBezTo>
                    <a:cubicBezTo>
                      <a:pt x="20361" y="14401"/>
                      <a:pt x="14874" y="22940"/>
                      <a:pt x="10489" y="32043"/>
                    </a:cubicBezTo>
                    <a:cubicBezTo>
                      <a:pt x="8976" y="35197"/>
                      <a:pt x="7591" y="37427"/>
                      <a:pt x="5873" y="40505"/>
                    </a:cubicBezTo>
                    <a:cubicBezTo>
                      <a:pt x="2185" y="47138"/>
                      <a:pt x="1874" y="57072"/>
                      <a:pt x="8" y="59727"/>
                    </a:cubicBezTo>
                    <a:lnTo>
                      <a:pt x="8" y="59727"/>
                    </a:lnTo>
                    <a:cubicBezTo>
                      <a:pt x="9880" y="45729"/>
                      <a:pt x="25415" y="30630"/>
                      <a:pt x="38721" y="19888"/>
                    </a:cubicBezTo>
                    <a:cubicBezTo>
                      <a:pt x="41311" y="17811"/>
                      <a:pt x="44029" y="15708"/>
                      <a:pt x="45773" y="12888"/>
                    </a:cubicBezTo>
                    <a:cubicBezTo>
                      <a:pt x="47542" y="10041"/>
                      <a:pt x="48157" y="6246"/>
                      <a:pt x="46388" y="3426"/>
                    </a:cubicBezTo>
                    <a:cubicBezTo>
                      <a:pt x="44910" y="1106"/>
                      <a:pt x="42136" y="1"/>
                      <a:pt x="39340" y="1"/>
                    </a:cubicBezTo>
                    <a:close/>
                    <a:moveTo>
                      <a:pt x="8" y="59727"/>
                    </a:moveTo>
                    <a:lnTo>
                      <a:pt x="8" y="59727"/>
                    </a:lnTo>
                    <a:cubicBezTo>
                      <a:pt x="5" y="59730"/>
                      <a:pt x="3" y="59733"/>
                      <a:pt x="1" y="59736"/>
                    </a:cubicBezTo>
                    <a:lnTo>
                      <a:pt x="1" y="59736"/>
                    </a:lnTo>
                    <a:cubicBezTo>
                      <a:pt x="3" y="59733"/>
                      <a:pt x="5" y="59730"/>
                      <a:pt x="8" y="59727"/>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0" name="Google Shape;340;p8"/>
              <p:cNvSpPr/>
              <p:nvPr/>
            </p:nvSpPr>
            <p:spPr>
              <a:xfrm rot="7018065">
                <a:off x="-807037" y="1559505"/>
                <a:ext cx="1164398" cy="1443996"/>
              </a:xfrm>
              <a:custGeom>
                <a:avLst/>
                <a:gdLst/>
                <a:ahLst/>
                <a:cxnLst/>
                <a:rect l="l" t="t" r="r" b="b"/>
                <a:pathLst>
                  <a:path w="48157" h="59726" extrusionOk="0">
                    <a:moveTo>
                      <a:pt x="39365" y="0"/>
                    </a:moveTo>
                    <a:cubicBezTo>
                      <a:pt x="38317" y="0"/>
                      <a:pt x="37267" y="157"/>
                      <a:pt x="36285" y="466"/>
                    </a:cubicBezTo>
                    <a:cubicBezTo>
                      <a:pt x="32695" y="1569"/>
                      <a:pt x="29823" y="4261"/>
                      <a:pt x="27258" y="7005"/>
                    </a:cubicBezTo>
                    <a:cubicBezTo>
                      <a:pt x="20361" y="14390"/>
                      <a:pt x="14873" y="22929"/>
                      <a:pt x="10488" y="32032"/>
                    </a:cubicBezTo>
                    <a:cubicBezTo>
                      <a:pt x="8975" y="35186"/>
                      <a:pt x="7591" y="37417"/>
                      <a:pt x="5873" y="40494"/>
                    </a:cubicBezTo>
                    <a:cubicBezTo>
                      <a:pt x="2180" y="47161"/>
                      <a:pt x="1872" y="57085"/>
                      <a:pt x="1" y="59726"/>
                    </a:cubicBezTo>
                    <a:lnTo>
                      <a:pt x="1" y="59726"/>
                    </a:lnTo>
                    <a:cubicBezTo>
                      <a:pt x="9873" y="45751"/>
                      <a:pt x="25412" y="30622"/>
                      <a:pt x="38721" y="19878"/>
                    </a:cubicBezTo>
                    <a:cubicBezTo>
                      <a:pt x="41310" y="17801"/>
                      <a:pt x="44029" y="15698"/>
                      <a:pt x="45772" y="12877"/>
                    </a:cubicBezTo>
                    <a:cubicBezTo>
                      <a:pt x="47542" y="10031"/>
                      <a:pt x="48157" y="6236"/>
                      <a:pt x="46362" y="3415"/>
                    </a:cubicBezTo>
                    <a:cubicBezTo>
                      <a:pt x="44909" y="1106"/>
                      <a:pt x="42145" y="0"/>
                      <a:pt x="3936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1" name="Google Shape;341;p8"/>
              <p:cNvSpPr/>
              <p:nvPr/>
            </p:nvSpPr>
            <p:spPr>
              <a:xfrm rot="7018065">
                <a:off x="-77650" y="2737347"/>
                <a:ext cx="428383" cy="209953"/>
              </a:xfrm>
              <a:custGeom>
                <a:avLst/>
                <a:gdLst/>
                <a:ahLst/>
                <a:cxnLst/>
                <a:rect l="l" t="t" r="r" b="b"/>
                <a:pathLst>
                  <a:path w="17717" h="8684" extrusionOk="0">
                    <a:moveTo>
                      <a:pt x="13244" y="85"/>
                    </a:moveTo>
                    <a:cubicBezTo>
                      <a:pt x="13109" y="85"/>
                      <a:pt x="12983" y="218"/>
                      <a:pt x="13050" y="351"/>
                    </a:cubicBezTo>
                    <a:cubicBezTo>
                      <a:pt x="13050" y="377"/>
                      <a:pt x="13075" y="403"/>
                      <a:pt x="13101" y="428"/>
                    </a:cubicBezTo>
                    <a:cubicBezTo>
                      <a:pt x="13139" y="454"/>
                      <a:pt x="13184" y="467"/>
                      <a:pt x="13229" y="467"/>
                    </a:cubicBezTo>
                    <a:cubicBezTo>
                      <a:pt x="13274" y="467"/>
                      <a:pt x="13319" y="454"/>
                      <a:pt x="13357" y="428"/>
                    </a:cubicBezTo>
                    <a:cubicBezTo>
                      <a:pt x="13511" y="351"/>
                      <a:pt x="13460" y="146"/>
                      <a:pt x="13306" y="95"/>
                    </a:cubicBezTo>
                    <a:cubicBezTo>
                      <a:pt x="13285" y="88"/>
                      <a:pt x="13264" y="85"/>
                      <a:pt x="13244" y="85"/>
                    </a:cubicBezTo>
                    <a:close/>
                    <a:moveTo>
                      <a:pt x="9983" y="0"/>
                    </a:moveTo>
                    <a:cubicBezTo>
                      <a:pt x="9903" y="0"/>
                      <a:pt x="9827" y="28"/>
                      <a:pt x="9767" y="95"/>
                    </a:cubicBezTo>
                    <a:cubicBezTo>
                      <a:pt x="9742" y="121"/>
                      <a:pt x="9716" y="172"/>
                      <a:pt x="9690" y="223"/>
                    </a:cubicBezTo>
                    <a:cubicBezTo>
                      <a:pt x="9639" y="403"/>
                      <a:pt x="9690" y="582"/>
                      <a:pt x="9844" y="685"/>
                    </a:cubicBezTo>
                    <a:cubicBezTo>
                      <a:pt x="9910" y="731"/>
                      <a:pt x="9982" y="752"/>
                      <a:pt x="10050" y="752"/>
                    </a:cubicBezTo>
                    <a:cubicBezTo>
                      <a:pt x="10249" y="752"/>
                      <a:pt x="10428" y="580"/>
                      <a:pt x="10408" y="351"/>
                    </a:cubicBezTo>
                    <a:cubicBezTo>
                      <a:pt x="10390" y="169"/>
                      <a:pt x="10178" y="0"/>
                      <a:pt x="9983" y="0"/>
                    </a:cubicBezTo>
                    <a:close/>
                    <a:moveTo>
                      <a:pt x="7556" y="654"/>
                    </a:moveTo>
                    <a:cubicBezTo>
                      <a:pt x="7486" y="654"/>
                      <a:pt x="7412" y="721"/>
                      <a:pt x="7434" y="787"/>
                    </a:cubicBezTo>
                    <a:lnTo>
                      <a:pt x="7434" y="813"/>
                    </a:lnTo>
                    <a:cubicBezTo>
                      <a:pt x="7460" y="839"/>
                      <a:pt x="7460" y="839"/>
                      <a:pt x="7460" y="839"/>
                    </a:cubicBezTo>
                    <a:cubicBezTo>
                      <a:pt x="7485" y="864"/>
                      <a:pt x="7517" y="877"/>
                      <a:pt x="7546" y="877"/>
                    </a:cubicBezTo>
                    <a:cubicBezTo>
                      <a:pt x="7575" y="877"/>
                      <a:pt x="7601" y="864"/>
                      <a:pt x="7613" y="839"/>
                    </a:cubicBezTo>
                    <a:cubicBezTo>
                      <a:pt x="7690" y="787"/>
                      <a:pt x="7690" y="685"/>
                      <a:pt x="7588" y="659"/>
                    </a:cubicBezTo>
                    <a:cubicBezTo>
                      <a:pt x="7578" y="656"/>
                      <a:pt x="7567" y="654"/>
                      <a:pt x="7556" y="654"/>
                    </a:cubicBezTo>
                    <a:close/>
                    <a:moveTo>
                      <a:pt x="12799" y="1638"/>
                    </a:moveTo>
                    <a:cubicBezTo>
                      <a:pt x="12396" y="1638"/>
                      <a:pt x="11973" y="2067"/>
                      <a:pt x="12178" y="2454"/>
                    </a:cubicBezTo>
                    <a:lnTo>
                      <a:pt x="12152" y="2454"/>
                    </a:lnTo>
                    <a:cubicBezTo>
                      <a:pt x="12203" y="2531"/>
                      <a:pt x="12255" y="2582"/>
                      <a:pt x="12306" y="2634"/>
                    </a:cubicBezTo>
                    <a:cubicBezTo>
                      <a:pt x="12435" y="2734"/>
                      <a:pt x="12595" y="2786"/>
                      <a:pt x="12756" y="2786"/>
                    </a:cubicBezTo>
                    <a:cubicBezTo>
                      <a:pt x="12885" y="2786"/>
                      <a:pt x="13013" y="2753"/>
                      <a:pt x="13127" y="2685"/>
                    </a:cubicBezTo>
                    <a:cubicBezTo>
                      <a:pt x="13511" y="2403"/>
                      <a:pt x="13409" y="1787"/>
                      <a:pt x="12947" y="1659"/>
                    </a:cubicBezTo>
                    <a:cubicBezTo>
                      <a:pt x="12899" y="1645"/>
                      <a:pt x="12849" y="1638"/>
                      <a:pt x="12799" y="1638"/>
                    </a:cubicBezTo>
                    <a:close/>
                    <a:moveTo>
                      <a:pt x="6278" y="2155"/>
                    </a:moveTo>
                    <a:cubicBezTo>
                      <a:pt x="6196" y="2155"/>
                      <a:pt x="6115" y="2183"/>
                      <a:pt x="6049" y="2249"/>
                    </a:cubicBezTo>
                    <a:lnTo>
                      <a:pt x="6075" y="2249"/>
                    </a:lnTo>
                    <a:cubicBezTo>
                      <a:pt x="6049" y="2275"/>
                      <a:pt x="6024" y="2326"/>
                      <a:pt x="5998" y="2377"/>
                    </a:cubicBezTo>
                    <a:cubicBezTo>
                      <a:pt x="5947" y="2557"/>
                      <a:pt x="5998" y="2736"/>
                      <a:pt x="6152" y="2839"/>
                    </a:cubicBezTo>
                    <a:cubicBezTo>
                      <a:pt x="6212" y="2886"/>
                      <a:pt x="6279" y="2906"/>
                      <a:pt x="6345" y="2906"/>
                    </a:cubicBezTo>
                    <a:cubicBezTo>
                      <a:pt x="6532" y="2906"/>
                      <a:pt x="6709" y="2740"/>
                      <a:pt x="6690" y="2531"/>
                    </a:cubicBezTo>
                    <a:cubicBezTo>
                      <a:pt x="6690" y="2330"/>
                      <a:pt x="6481" y="2155"/>
                      <a:pt x="6278" y="2155"/>
                    </a:cubicBezTo>
                    <a:close/>
                    <a:moveTo>
                      <a:pt x="15296" y="2488"/>
                    </a:moveTo>
                    <a:cubicBezTo>
                      <a:pt x="15012" y="2488"/>
                      <a:pt x="14712" y="2798"/>
                      <a:pt x="14870" y="3070"/>
                    </a:cubicBezTo>
                    <a:cubicBezTo>
                      <a:pt x="14896" y="3121"/>
                      <a:pt x="14922" y="3146"/>
                      <a:pt x="14947" y="3198"/>
                    </a:cubicBezTo>
                    <a:cubicBezTo>
                      <a:pt x="15046" y="3268"/>
                      <a:pt x="15152" y="3308"/>
                      <a:pt x="15258" y="3308"/>
                    </a:cubicBezTo>
                    <a:cubicBezTo>
                      <a:pt x="15344" y="3308"/>
                      <a:pt x="15430" y="3281"/>
                      <a:pt x="15511" y="3223"/>
                    </a:cubicBezTo>
                    <a:cubicBezTo>
                      <a:pt x="15793" y="3044"/>
                      <a:pt x="15716" y="2608"/>
                      <a:pt x="15409" y="2505"/>
                    </a:cubicBezTo>
                    <a:cubicBezTo>
                      <a:pt x="15372" y="2493"/>
                      <a:pt x="15334" y="2488"/>
                      <a:pt x="15296" y="2488"/>
                    </a:cubicBezTo>
                    <a:close/>
                    <a:moveTo>
                      <a:pt x="3455" y="3035"/>
                    </a:moveTo>
                    <a:cubicBezTo>
                      <a:pt x="3318" y="3035"/>
                      <a:pt x="3186" y="3190"/>
                      <a:pt x="3254" y="3326"/>
                    </a:cubicBezTo>
                    <a:cubicBezTo>
                      <a:pt x="3254" y="3352"/>
                      <a:pt x="3280" y="3352"/>
                      <a:pt x="3306" y="3377"/>
                    </a:cubicBezTo>
                    <a:cubicBezTo>
                      <a:pt x="3348" y="3420"/>
                      <a:pt x="3398" y="3439"/>
                      <a:pt x="3447" y="3439"/>
                    </a:cubicBezTo>
                    <a:cubicBezTo>
                      <a:pt x="3488" y="3439"/>
                      <a:pt x="3527" y="3426"/>
                      <a:pt x="3562" y="3403"/>
                    </a:cubicBezTo>
                    <a:cubicBezTo>
                      <a:pt x="3690" y="3300"/>
                      <a:pt x="3665" y="3095"/>
                      <a:pt x="3511" y="3044"/>
                    </a:cubicBezTo>
                    <a:cubicBezTo>
                      <a:pt x="3492" y="3038"/>
                      <a:pt x="3474" y="3035"/>
                      <a:pt x="3455" y="3035"/>
                    </a:cubicBezTo>
                    <a:close/>
                    <a:moveTo>
                      <a:pt x="10101" y="2744"/>
                    </a:moveTo>
                    <a:cubicBezTo>
                      <a:pt x="10028" y="2744"/>
                      <a:pt x="9956" y="2766"/>
                      <a:pt x="9894" y="2817"/>
                    </a:cubicBezTo>
                    <a:lnTo>
                      <a:pt x="9894" y="2817"/>
                    </a:lnTo>
                    <a:cubicBezTo>
                      <a:pt x="9894" y="2816"/>
                      <a:pt x="9895" y="2815"/>
                      <a:pt x="9896" y="2813"/>
                    </a:cubicBezTo>
                    <a:lnTo>
                      <a:pt x="9896" y="2813"/>
                    </a:lnTo>
                    <a:lnTo>
                      <a:pt x="9870" y="2839"/>
                    </a:lnTo>
                    <a:cubicBezTo>
                      <a:pt x="9878" y="2831"/>
                      <a:pt x="9886" y="2824"/>
                      <a:pt x="9894" y="2817"/>
                    </a:cubicBezTo>
                    <a:lnTo>
                      <a:pt x="9894" y="2817"/>
                    </a:lnTo>
                    <a:cubicBezTo>
                      <a:pt x="9869" y="2867"/>
                      <a:pt x="9844" y="2916"/>
                      <a:pt x="9819" y="2941"/>
                    </a:cubicBezTo>
                    <a:cubicBezTo>
                      <a:pt x="9767" y="3121"/>
                      <a:pt x="9819" y="3300"/>
                      <a:pt x="9973" y="3429"/>
                    </a:cubicBezTo>
                    <a:cubicBezTo>
                      <a:pt x="10030" y="3467"/>
                      <a:pt x="10094" y="3485"/>
                      <a:pt x="10158" y="3485"/>
                    </a:cubicBezTo>
                    <a:cubicBezTo>
                      <a:pt x="10348" y="3485"/>
                      <a:pt x="10530" y="3326"/>
                      <a:pt x="10511" y="3095"/>
                    </a:cubicBezTo>
                    <a:cubicBezTo>
                      <a:pt x="10511" y="2913"/>
                      <a:pt x="10304" y="2744"/>
                      <a:pt x="10101" y="2744"/>
                    </a:cubicBezTo>
                    <a:close/>
                    <a:moveTo>
                      <a:pt x="14770" y="4548"/>
                    </a:moveTo>
                    <a:cubicBezTo>
                      <a:pt x="14646" y="4548"/>
                      <a:pt x="14495" y="4700"/>
                      <a:pt x="14563" y="4813"/>
                    </a:cubicBezTo>
                    <a:cubicBezTo>
                      <a:pt x="14588" y="4839"/>
                      <a:pt x="14588" y="4865"/>
                      <a:pt x="14614" y="4890"/>
                    </a:cubicBezTo>
                    <a:cubicBezTo>
                      <a:pt x="14661" y="4922"/>
                      <a:pt x="14719" y="4944"/>
                      <a:pt x="14780" y="4944"/>
                    </a:cubicBezTo>
                    <a:cubicBezTo>
                      <a:pt x="14818" y="4944"/>
                      <a:pt x="14857" y="4935"/>
                      <a:pt x="14896" y="4916"/>
                    </a:cubicBezTo>
                    <a:cubicBezTo>
                      <a:pt x="15024" y="4813"/>
                      <a:pt x="14998" y="4608"/>
                      <a:pt x="14819" y="4557"/>
                    </a:cubicBezTo>
                    <a:cubicBezTo>
                      <a:pt x="14804" y="4551"/>
                      <a:pt x="14787" y="4548"/>
                      <a:pt x="14770" y="4548"/>
                    </a:cubicBezTo>
                    <a:close/>
                    <a:moveTo>
                      <a:pt x="4573" y="4622"/>
                    </a:moveTo>
                    <a:cubicBezTo>
                      <a:pt x="4312" y="4622"/>
                      <a:pt x="4040" y="4894"/>
                      <a:pt x="4177" y="5147"/>
                    </a:cubicBezTo>
                    <a:cubicBezTo>
                      <a:pt x="4203" y="5172"/>
                      <a:pt x="4229" y="5224"/>
                      <a:pt x="4254" y="5249"/>
                    </a:cubicBezTo>
                    <a:cubicBezTo>
                      <a:pt x="4344" y="5324"/>
                      <a:pt x="4451" y="5364"/>
                      <a:pt x="4555" y="5364"/>
                    </a:cubicBezTo>
                    <a:cubicBezTo>
                      <a:pt x="4630" y="5364"/>
                      <a:pt x="4703" y="5343"/>
                      <a:pt x="4767" y="5300"/>
                    </a:cubicBezTo>
                    <a:cubicBezTo>
                      <a:pt x="5024" y="5121"/>
                      <a:pt x="4972" y="4711"/>
                      <a:pt x="4665" y="4634"/>
                    </a:cubicBezTo>
                    <a:cubicBezTo>
                      <a:pt x="4635" y="4626"/>
                      <a:pt x="4604" y="4622"/>
                      <a:pt x="4573" y="4622"/>
                    </a:cubicBezTo>
                    <a:close/>
                    <a:moveTo>
                      <a:pt x="8987" y="4400"/>
                    </a:moveTo>
                    <a:cubicBezTo>
                      <a:pt x="8604" y="4400"/>
                      <a:pt x="8182" y="4821"/>
                      <a:pt x="8383" y="5224"/>
                    </a:cubicBezTo>
                    <a:cubicBezTo>
                      <a:pt x="8408" y="5275"/>
                      <a:pt x="8460" y="5352"/>
                      <a:pt x="8537" y="5403"/>
                    </a:cubicBezTo>
                    <a:cubicBezTo>
                      <a:pt x="8665" y="5503"/>
                      <a:pt x="8818" y="5555"/>
                      <a:pt x="8972" y="5555"/>
                    </a:cubicBezTo>
                    <a:cubicBezTo>
                      <a:pt x="9094" y="5555"/>
                      <a:pt x="9218" y="5522"/>
                      <a:pt x="9331" y="5454"/>
                    </a:cubicBezTo>
                    <a:cubicBezTo>
                      <a:pt x="9716" y="5172"/>
                      <a:pt x="9614" y="4557"/>
                      <a:pt x="9152" y="4429"/>
                    </a:cubicBezTo>
                    <a:cubicBezTo>
                      <a:pt x="9099" y="4409"/>
                      <a:pt x="9044" y="4400"/>
                      <a:pt x="8987" y="4400"/>
                    </a:cubicBezTo>
                    <a:close/>
                    <a:moveTo>
                      <a:pt x="16985" y="4741"/>
                    </a:moveTo>
                    <a:cubicBezTo>
                      <a:pt x="16596" y="4741"/>
                      <a:pt x="16152" y="5169"/>
                      <a:pt x="16358" y="5557"/>
                    </a:cubicBezTo>
                    <a:cubicBezTo>
                      <a:pt x="16409" y="5634"/>
                      <a:pt x="16460" y="5685"/>
                      <a:pt x="16511" y="5736"/>
                    </a:cubicBezTo>
                    <a:cubicBezTo>
                      <a:pt x="16640" y="5836"/>
                      <a:pt x="16793" y="5889"/>
                      <a:pt x="16947" y="5889"/>
                    </a:cubicBezTo>
                    <a:cubicBezTo>
                      <a:pt x="17069" y="5889"/>
                      <a:pt x="17193" y="5856"/>
                      <a:pt x="17306" y="5788"/>
                    </a:cubicBezTo>
                    <a:cubicBezTo>
                      <a:pt x="17717" y="5506"/>
                      <a:pt x="17614" y="4890"/>
                      <a:pt x="17127" y="4762"/>
                    </a:cubicBezTo>
                    <a:cubicBezTo>
                      <a:pt x="17081" y="4748"/>
                      <a:pt x="17034" y="4741"/>
                      <a:pt x="16985" y="4741"/>
                    </a:cubicBezTo>
                    <a:close/>
                    <a:moveTo>
                      <a:pt x="6587" y="6245"/>
                    </a:moveTo>
                    <a:cubicBezTo>
                      <a:pt x="6511" y="6245"/>
                      <a:pt x="6414" y="6334"/>
                      <a:pt x="6460" y="6403"/>
                    </a:cubicBezTo>
                    <a:cubicBezTo>
                      <a:pt x="6460" y="6429"/>
                      <a:pt x="6485" y="6429"/>
                      <a:pt x="6485" y="6454"/>
                    </a:cubicBezTo>
                    <a:cubicBezTo>
                      <a:pt x="6511" y="6467"/>
                      <a:pt x="6536" y="6474"/>
                      <a:pt x="6562" y="6474"/>
                    </a:cubicBezTo>
                    <a:cubicBezTo>
                      <a:pt x="6588" y="6474"/>
                      <a:pt x="6613" y="6467"/>
                      <a:pt x="6639" y="6454"/>
                    </a:cubicBezTo>
                    <a:cubicBezTo>
                      <a:pt x="6716" y="6403"/>
                      <a:pt x="6690" y="6275"/>
                      <a:pt x="6613" y="6249"/>
                    </a:cubicBezTo>
                    <a:cubicBezTo>
                      <a:pt x="6605" y="6246"/>
                      <a:pt x="6596" y="6245"/>
                      <a:pt x="6587" y="6245"/>
                    </a:cubicBezTo>
                    <a:close/>
                    <a:moveTo>
                      <a:pt x="813" y="5837"/>
                    </a:moveTo>
                    <a:cubicBezTo>
                      <a:pt x="428" y="5837"/>
                      <a:pt x="1" y="6278"/>
                      <a:pt x="203" y="6659"/>
                    </a:cubicBezTo>
                    <a:cubicBezTo>
                      <a:pt x="228" y="6711"/>
                      <a:pt x="280" y="6788"/>
                      <a:pt x="357" y="6839"/>
                    </a:cubicBezTo>
                    <a:cubicBezTo>
                      <a:pt x="485" y="6939"/>
                      <a:pt x="638" y="6991"/>
                      <a:pt x="792" y="6991"/>
                    </a:cubicBezTo>
                    <a:cubicBezTo>
                      <a:pt x="915" y="6991"/>
                      <a:pt x="1038" y="6958"/>
                      <a:pt x="1152" y="6890"/>
                    </a:cubicBezTo>
                    <a:cubicBezTo>
                      <a:pt x="1536" y="6608"/>
                      <a:pt x="1434" y="5993"/>
                      <a:pt x="972" y="5865"/>
                    </a:cubicBezTo>
                    <a:cubicBezTo>
                      <a:pt x="921" y="5845"/>
                      <a:pt x="868" y="5837"/>
                      <a:pt x="813" y="5837"/>
                    </a:cubicBezTo>
                    <a:close/>
                    <a:moveTo>
                      <a:pt x="8010" y="7201"/>
                    </a:moveTo>
                    <a:cubicBezTo>
                      <a:pt x="7933" y="7201"/>
                      <a:pt x="7856" y="7225"/>
                      <a:pt x="7791" y="7279"/>
                    </a:cubicBezTo>
                    <a:lnTo>
                      <a:pt x="7791" y="7279"/>
                    </a:lnTo>
                    <a:cubicBezTo>
                      <a:pt x="7792" y="7278"/>
                      <a:pt x="7792" y="7276"/>
                      <a:pt x="7793" y="7275"/>
                    </a:cubicBezTo>
                    <a:lnTo>
                      <a:pt x="7793" y="7275"/>
                    </a:lnTo>
                    <a:lnTo>
                      <a:pt x="7767" y="7301"/>
                    </a:lnTo>
                    <a:cubicBezTo>
                      <a:pt x="7775" y="7293"/>
                      <a:pt x="7783" y="7286"/>
                      <a:pt x="7791" y="7279"/>
                    </a:cubicBezTo>
                    <a:lnTo>
                      <a:pt x="7791" y="7279"/>
                    </a:lnTo>
                    <a:cubicBezTo>
                      <a:pt x="7766" y="7328"/>
                      <a:pt x="7741" y="7353"/>
                      <a:pt x="7716" y="7403"/>
                    </a:cubicBezTo>
                    <a:cubicBezTo>
                      <a:pt x="7665" y="7583"/>
                      <a:pt x="7716" y="7762"/>
                      <a:pt x="7870" y="7890"/>
                    </a:cubicBezTo>
                    <a:cubicBezTo>
                      <a:pt x="7928" y="7929"/>
                      <a:pt x="7992" y="7946"/>
                      <a:pt x="8055" y="7946"/>
                    </a:cubicBezTo>
                    <a:cubicBezTo>
                      <a:pt x="8245" y="7946"/>
                      <a:pt x="8428" y="7788"/>
                      <a:pt x="8408" y="7557"/>
                    </a:cubicBezTo>
                    <a:cubicBezTo>
                      <a:pt x="8408" y="7360"/>
                      <a:pt x="8209" y="7201"/>
                      <a:pt x="8010" y="7201"/>
                    </a:cubicBezTo>
                    <a:close/>
                    <a:moveTo>
                      <a:pt x="4446" y="7536"/>
                    </a:moveTo>
                    <a:cubicBezTo>
                      <a:pt x="4057" y="7536"/>
                      <a:pt x="3613" y="7964"/>
                      <a:pt x="3818" y="8352"/>
                    </a:cubicBezTo>
                    <a:cubicBezTo>
                      <a:pt x="3844" y="8429"/>
                      <a:pt x="3895" y="8480"/>
                      <a:pt x="3972" y="8531"/>
                    </a:cubicBezTo>
                    <a:cubicBezTo>
                      <a:pt x="4087" y="8631"/>
                      <a:pt x="4241" y="8684"/>
                      <a:pt x="4399" y="8684"/>
                    </a:cubicBezTo>
                    <a:cubicBezTo>
                      <a:pt x="4525" y="8684"/>
                      <a:pt x="4654" y="8651"/>
                      <a:pt x="4767" y="8583"/>
                    </a:cubicBezTo>
                    <a:cubicBezTo>
                      <a:pt x="5152" y="8301"/>
                      <a:pt x="5049" y="7685"/>
                      <a:pt x="4588" y="7557"/>
                    </a:cubicBezTo>
                    <a:cubicBezTo>
                      <a:pt x="4542" y="7543"/>
                      <a:pt x="4495" y="7536"/>
                      <a:pt x="4446" y="7536"/>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2" name="Google Shape;342;p8"/>
              <p:cNvSpPr/>
              <p:nvPr/>
            </p:nvSpPr>
            <p:spPr>
              <a:xfrm rot="7018065">
                <a:off x="-731525" y="1533356"/>
                <a:ext cx="961945" cy="1237331"/>
              </a:xfrm>
              <a:custGeom>
                <a:avLst/>
                <a:gdLst/>
                <a:ahLst/>
                <a:cxnLst/>
                <a:rect l="l" t="t" r="r" b="b"/>
                <a:pathLst>
                  <a:path w="39784" h="51178" extrusionOk="0">
                    <a:moveTo>
                      <a:pt x="39268" y="0"/>
                    </a:moveTo>
                    <a:cubicBezTo>
                      <a:pt x="39198" y="0"/>
                      <a:pt x="39125" y="22"/>
                      <a:pt x="39054" y="72"/>
                    </a:cubicBezTo>
                    <a:cubicBezTo>
                      <a:pt x="26772" y="10380"/>
                      <a:pt x="10053" y="27535"/>
                      <a:pt x="104" y="50665"/>
                    </a:cubicBezTo>
                    <a:cubicBezTo>
                      <a:pt x="1" y="50895"/>
                      <a:pt x="180" y="51152"/>
                      <a:pt x="437" y="51177"/>
                    </a:cubicBezTo>
                    <a:cubicBezTo>
                      <a:pt x="565" y="51177"/>
                      <a:pt x="668" y="51075"/>
                      <a:pt x="719" y="50972"/>
                    </a:cubicBezTo>
                    <a:cubicBezTo>
                      <a:pt x="10668" y="27945"/>
                      <a:pt x="27310" y="10868"/>
                      <a:pt x="39516" y="611"/>
                    </a:cubicBezTo>
                    <a:cubicBezTo>
                      <a:pt x="39784" y="363"/>
                      <a:pt x="39555" y="0"/>
                      <a:pt x="39268"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343" name="Google Shape;343;p8"/>
          <p:cNvGrpSpPr/>
          <p:nvPr/>
        </p:nvGrpSpPr>
        <p:grpSpPr>
          <a:xfrm flipH="1">
            <a:off x="4387263" y="-1242186"/>
            <a:ext cx="2485895" cy="2298041"/>
            <a:chOff x="-1181840" y="1435015"/>
            <a:chExt cx="1864421" cy="1723531"/>
          </a:xfrm>
        </p:grpSpPr>
        <p:sp>
          <p:nvSpPr>
            <p:cNvPr id="344" name="Google Shape;344;p8"/>
            <p:cNvSpPr/>
            <p:nvPr/>
          </p:nvSpPr>
          <p:spPr>
            <a:xfrm rot="7018065">
              <a:off x="-856508" y="1589854"/>
              <a:ext cx="1164422" cy="1444262"/>
            </a:xfrm>
            <a:custGeom>
              <a:avLst/>
              <a:gdLst/>
              <a:ahLst/>
              <a:cxnLst/>
              <a:rect l="l" t="t" r="r" b="b"/>
              <a:pathLst>
                <a:path w="48158" h="59737" extrusionOk="0">
                  <a:moveTo>
                    <a:pt x="39340" y="1"/>
                  </a:moveTo>
                  <a:cubicBezTo>
                    <a:pt x="38303" y="1"/>
                    <a:pt x="37263" y="153"/>
                    <a:pt x="36285" y="451"/>
                  </a:cubicBezTo>
                  <a:cubicBezTo>
                    <a:pt x="32695" y="1579"/>
                    <a:pt x="29823" y="4272"/>
                    <a:pt x="27259" y="7016"/>
                  </a:cubicBezTo>
                  <a:cubicBezTo>
                    <a:pt x="20361" y="14401"/>
                    <a:pt x="14874" y="22940"/>
                    <a:pt x="10489" y="32043"/>
                  </a:cubicBezTo>
                  <a:cubicBezTo>
                    <a:pt x="8976" y="35197"/>
                    <a:pt x="7591" y="37427"/>
                    <a:pt x="5873" y="40505"/>
                  </a:cubicBezTo>
                  <a:cubicBezTo>
                    <a:pt x="2185" y="47138"/>
                    <a:pt x="1874" y="57072"/>
                    <a:pt x="8" y="59727"/>
                  </a:cubicBezTo>
                  <a:lnTo>
                    <a:pt x="8" y="59727"/>
                  </a:lnTo>
                  <a:cubicBezTo>
                    <a:pt x="9880" y="45729"/>
                    <a:pt x="25415" y="30630"/>
                    <a:pt x="38721" y="19888"/>
                  </a:cubicBezTo>
                  <a:cubicBezTo>
                    <a:pt x="41311" y="17811"/>
                    <a:pt x="44029" y="15708"/>
                    <a:pt x="45773" y="12888"/>
                  </a:cubicBezTo>
                  <a:cubicBezTo>
                    <a:pt x="47542" y="10041"/>
                    <a:pt x="48157" y="6246"/>
                    <a:pt x="46388" y="3426"/>
                  </a:cubicBezTo>
                  <a:cubicBezTo>
                    <a:pt x="44910" y="1106"/>
                    <a:pt x="42136" y="1"/>
                    <a:pt x="39340" y="1"/>
                  </a:cubicBezTo>
                  <a:close/>
                  <a:moveTo>
                    <a:pt x="8" y="59727"/>
                  </a:moveTo>
                  <a:lnTo>
                    <a:pt x="8" y="59727"/>
                  </a:lnTo>
                  <a:cubicBezTo>
                    <a:pt x="5" y="59730"/>
                    <a:pt x="3" y="59733"/>
                    <a:pt x="1" y="59736"/>
                  </a:cubicBezTo>
                  <a:lnTo>
                    <a:pt x="1" y="59736"/>
                  </a:lnTo>
                  <a:cubicBezTo>
                    <a:pt x="3" y="59733"/>
                    <a:pt x="5" y="59730"/>
                    <a:pt x="8" y="59727"/>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5" name="Google Shape;345;p8"/>
            <p:cNvSpPr/>
            <p:nvPr/>
          </p:nvSpPr>
          <p:spPr>
            <a:xfrm rot="7018065">
              <a:off x="-807037" y="1559505"/>
              <a:ext cx="1164398" cy="1443996"/>
            </a:xfrm>
            <a:custGeom>
              <a:avLst/>
              <a:gdLst/>
              <a:ahLst/>
              <a:cxnLst/>
              <a:rect l="l" t="t" r="r" b="b"/>
              <a:pathLst>
                <a:path w="48157" h="59726" extrusionOk="0">
                  <a:moveTo>
                    <a:pt x="39365" y="0"/>
                  </a:moveTo>
                  <a:cubicBezTo>
                    <a:pt x="38317" y="0"/>
                    <a:pt x="37267" y="157"/>
                    <a:pt x="36285" y="466"/>
                  </a:cubicBezTo>
                  <a:cubicBezTo>
                    <a:pt x="32695" y="1569"/>
                    <a:pt x="29823" y="4261"/>
                    <a:pt x="27258" y="7005"/>
                  </a:cubicBezTo>
                  <a:cubicBezTo>
                    <a:pt x="20361" y="14390"/>
                    <a:pt x="14873" y="22929"/>
                    <a:pt x="10488" y="32032"/>
                  </a:cubicBezTo>
                  <a:cubicBezTo>
                    <a:pt x="8975" y="35186"/>
                    <a:pt x="7591" y="37417"/>
                    <a:pt x="5873" y="40494"/>
                  </a:cubicBezTo>
                  <a:cubicBezTo>
                    <a:pt x="2180" y="47161"/>
                    <a:pt x="1872" y="57085"/>
                    <a:pt x="1" y="59726"/>
                  </a:cubicBezTo>
                  <a:lnTo>
                    <a:pt x="1" y="59726"/>
                  </a:lnTo>
                  <a:cubicBezTo>
                    <a:pt x="9873" y="45751"/>
                    <a:pt x="25412" y="30622"/>
                    <a:pt x="38721" y="19878"/>
                  </a:cubicBezTo>
                  <a:cubicBezTo>
                    <a:pt x="41310" y="17801"/>
                    <a:pt x="44029" y="15698"/>
                    <a:pt x="45772" y="12877"/>
                  </a:cubicBezTo>
                  <a:cubicBezTo>
                    <a:pt x="47542" y="10031"/>
                    <a:pt x="48157" y="6236"/>
                    <a:pt x="46362" y="3415"/>
                  </a:cubicBezTo>
                  <a:cubicBezTo>
                    <a:pt x="44909" y="1106"/>
                    <a:pt x="42145" y="0"/>
                    <a:pt x="3936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6" name="Google Shape;346;p8"/>
            <p:cNvSpPr/>
            <p:nvPr/>
          </p:nvSpPr>
          <p:spPr>
            <a:xfrm rot="7018065">
              <a:off x="-77650" y="2737347"/>
              <a:ext cx="428383" cy="209953"/>
            </a:xfrm>
            <a:custGeom>
              <a:avLst/>
              <a:gdLst/>
              <a:ahLst/>
              <a:cxnLst/>
              <a:rect l="l" t="t" r="r" b="b"/>
              <a:pathLst>
                <a:path w="17717" h="8684" extrusionOk="0">
                  <a:moveTo>
                    <a:pt x="13244" y="85"/>
                  </a:moveTo>
                  <a:cubicBezTo>
                    <a:pt x="13109" y="85"/>
                    <a:pt x="12983" y="218"/>
                    <a:pt x="13050" y="351"/>
                  </a:cubicBezTo>
                  <a:cubicBezTo>
                    <a:pt x="13050" y="377"/>
                    <a:pt x="13075" y="403"/>
                    <a:pt x="13101" y="428"/>
                  </a:cubicBezTo>
                  <a:cubicBezTo>
                    <a:pt x="13139" y="454"/>
                    <a:pt x="13184" y="467"/>
                    <a:pt x="13229" y="467"/>
                  </a:cubicBezTo>
                  <a:cubicBezTo>
                    <a:pt x="13274" y="467"/>
                    <a:pt x="13319" y="454"/>
                    <a:pt x="13357" y="428"/>
                  </a:cubicBezTo>
                  <a:cubicBezTo>
                    <a:pt x="13511" y="351"/>
                    <a:pt x="13460" y="146"/>
                    <a:pt x="13306" y="95"/>
                  </a:cubicBezTo>
                  <a:cubicBezTo>
                    <a:pt x="13285" y="88"/>
                    <a:pt x="13264" y="85"/>
                    <a:pt x="13244" y="85"/>
                  </a:cubicBezTo>
                  <a:close/>
                  <a:moveTo>
                    <a:pt x="9983" y="0"/>
                  </a:moveTo>
                  <a:cubicBezTo>
                    <a:pt x="9903" y="0"/>
                    <a:pt x="9827" y="28"/>
                    <a:pt x="9767" y="95"/>
                  </a:cubicBezTo>
                  <a:cubicBezTo>
                    <a:pt x="9742" y="121"/>
                    <a:pt x="9716" y="172"/>
                    <a:pt x="9690" y="223"/>
                  </a:cubicBezTo>
                  <a:cubicBezTo>
                    <a:pt x="9639" y="403"/>
                    <a:pt x="9690" y="582"/>
                    <a:pt x="9844" y="685"/>
                  </a:cubicBezTo>
                  <a:cubicBezTo>
                    <a:pt x="9910" y="731"/>
                    <a:pt x="9982" y="752"/>
                    <a:pt x="10050" y="752"/>
                  </a:cubicBezTo>
                  <a:cubicBezTo>
                    <a:pt x="10249" y="752"/>
                    <a:pt x="10428" y="580"/>
                    <a:pt x="10408" y="351"/>
                  </a:cubicBezTo>
                  <a:cubicBezTo>
                    <a:pt x="10390" y="169"/>
                    <a:pt x="10178" y="0"/>
                    <a:pt x="9983" y="0"/>
                  </a:cubicBezTo>
                  <a:close/>
                  <a:moveTo>
                    <a:pt x="7556" y="654"/>
                  </a:moveTo>
                  <a:cubicBezTo>
                    <a:pt x="7486" y="654"/>
                    <a:pt x="7412" y="721"/>
                    <a:pt x="7434" y="787"/>
                  </a:cubicBezTo>
                  <a:lnTo>
                    <a:pt x="7434" y="813"/>
                  </a:lnTo>
                  <a:cubicBezTo>
                    <a:pt x="7460" y="839"/>
                    <a:pt x="7460" y="839"/>
                    <a:pt x="7460" y="839"/>
                  </a:cubicBezTo>
                  <a:cubicBezTo>
                    <a:pt x="7485" y="864"/>
                    <a:pt x="7517" y="877"/>
                    <a:pt x="7546" y="877"/>
                  </a:cubicBezTo>
                  <a:cubicBezTo>
                    <a:pt x="7575" y="877"/>
                    <a:pt x="7601" y="864"/>
                    <a:pt x="7613" y="839"/>
                  </a:cubicBezTo>
                  <a:cubicBezTo>
                    <a:pt x="7690" y="787"/>
                    <a:pt x="7690" y="685"/>
                    <a:pt x="7588" y="659"/>
                  </a:cubicBezTo>
                  <a:cubicBezTo>
                    <a:pt x="7578" y="656"/>
                    <a:pt x="7567" y="654"/>
                    <a:pt x="7556" y="654"/>
                  </a:cubicBezTo>
                  <a:close/>
                  <a:moveTo>
                    <a:pt x="12799" y="1638"/>
                  </a:moveTo>
                  <a:cubicBezTo>
                    <a:pt x="12396" y="1638"/>
                    <a:pt x="11973" y="2067"/>
                    <a:pt x="12178" y="2454"/>
                  </a:cubicBezTo>
                  <a:lnTo>
                    <a:pt x="12152" y="2454"/>
                  </a:lnTo>
                  <a:cubicBezTo>
                    <a:pt x="12203" y="2531"/>
                    <a:pt x="12255" y="2582"/>
                    <a:pt x="12306" y="2634"/>
                  </a:cubicBezTo>
                  <a:cubicBezTo>
                    <a:pt x="12435" y="2734"/>
                    <a:pt x="12595" y="2786"/>
                    <a:pt x="12756" y="2786"/>
                  </a:cubicBezTo>
                  <a:cubicBezTo>
                    <a:pt x="12885" y="2786"/>
                    <a:pt x="13013" y="2753"/>
                    <a:pt x="13127" y="2685"/>
                  </a:cubicBezTo>
                  <a:cubicBezTo>
                    <a:pt x="13511" y="2403"/>
                    <a:pt x="13409" y="1787"/>
                    <a:pt x="12947" y="1659"/>
                  </a:cubicBezTo>
                  <a:cubicBezTo>
                    <a:pt x="12899" y="1645"/>
                    <a:pt x="12849" y="1638"/>
                    <a:pt x="12799" y="1638"/>
                  </a:cubicBezTo>
                  <a:close/>
                  <a:moveTo>
                    <a:pt x="6278" y="2155"/>
                  </a:moveTo>
                  <a:cubicBezTo>
                    <a:pt x="6196" y="2155"/>
                    <a:pt x="6115" y="2183"/>
                    <a:pt x="6049" y="2249"/>
                  </a:cubicBezTo>
                  <a:lnTo>
                    <a:pt x="6075" y="2249"/>
                  </a:lnTo>
                  <a:cubicBezTo>
                    <a:pt x="6049" y="2275"/>
                    <a:pt x="6024" y="2326"/>
                    <a:pt x="5998" y="2377"/>
                  </a:cubicBezTo>
                  <a:cubicBezTo>
                    <a:pt x="5947" y="2557"/>
                    <a:pt x="5998" y="2736"/>
                    <a:pt x="6152" y="2839"/>
                  </a:cubicBezTo>
                  <a:cubicBezTo>
                    <a:pt x="6212" y="2886"/>
                    <a:pt x="6279" y="2906"/>
                    <a:pt x="6345" y="2906"/>
                  </a:cubicBezTo>
                  <a:cubicBezTo>
                    <a:pt x="6532" y="2906"/>
                    <a:pt x="6709" y="2740"/>
                    <a:pt x="6690" y="2531"/>
                  </a:cubicBezTo>
                  <a:cubicBezTo>
                    <a:pt x="6690" y="2330"/>
                    <a:pt x="6481" y="2155"/>
                    <a:pt x="6278" y="2155"/>
                  </a:cubicBezTo>
                  <a:close/>
                  <a:moveTo>
                    <a:pt x="15296" y="2488"/>
                  </a:moveTo>
                  <a:cubicBezTo>
                    <a:pt x="15012" y="2488"/>
                    <a:pt x="14712" y="2798"/>
                    <a:pt x="14870" y="3070"/>
                  </a:cubicBezTo>
                  <a:cubicBezTo>
                    <a:pt x="14896" y="3121"/>
                    <a:pt x="14922" y="3146"/>
                    <a:pt x="14947" y="3198"/>
                  </a:cubicBezTo>
                  <a:cubicBezTo>
                    <a:pt x="15046" y="3268"/>
                    <a:pt x="15152" y="3308"/>
                    <a:pt x="15258" y="3308"/>
                  </a:cubicBezTo>
                  <a:cubicBezTo>
                    <a:pt x="15344" y="3308"/>
                    <a:pt x="15430" y="3281"/>
                    <a:pt x="15511" y="3223"/>
                  </a:cubicBezTo>
                  <a:cubicBezTo>
                    <a:pt x="15793" y="3044"/>
                    <a:pt x="15716" y="2608"/>
                    <a:pt x="15409" y="2505"/>
                  </a:cubicBezTo>
                  <a:cubicBezTo>
                    <a:pt x="15372" y="2493"/>
                    <a:pt x="15334" y="2488"/>
                    <a:pt x="15296" y="2488"/>
                  </a:cubicBezTo>
                  <a:close/>
                  <a:moveTo>
                    <a:pt x="3455" y="3035"/>
                  </a:moveTo>
                  <a:cubicBezTo>
                    <a:pt x="3318" y="3035"/>
                    <a:pt x="3186" y="3190"/>
                    <a:pt x="3254" y="3326"/>
                  </a:cubicBezTo>
                  <a:cubicBezTo>
                    <a:pt x="3254" y="3352"/>
                    <a:pt x="3280" y="3352"/>
                    <a:pt x="3306" y="3377"/>
                  </a:cubicBezTo>
                  <a:cubicBezTo>
                    <a:pt x="3348" y="3420"/>
                    <a:pt x="3398" y="3439"/>
                    <a:pt x="3447" y="3439"/>
                  </a:cubicBezTo>
                  <a:cubicBezTo>
                    <a:pt x="3488" y="3439"/>
                    <a:pt x="3527" y="3426"/>
                    <a:pt x="3562" y="3403"/>
                  </a:cubicBezTo>
                  <a:cubicBezTo>
                    <a:pt x="3690" y="3300"/>
                    <a:pt x="3665" y="3095"/>
                    <a:pt x="3511" y="3044"/>
                  </a:cubicBezTo>
                  <a:cubicBezTo>
                    <a:pt x="3492" y="3038"/>
                    <a:pt x="3474" y="3035"/>
                    <a:pt x="3455" y="3035"/>
                  </a:cubicBezTo>
                  <a:close/>
                  <a:moveTo>
                    <a:pt x="10101" y="2744"/>
                  </a:moveTo>
                  <a:cubicBezTo>
                    <a:pt x="10028" y="2744"/>
                    <a:pt x="9956" y="2766"/>
                    <a:pt x="9894" y="2817"/>
                  </a:cubicBezTo>
                  <a:lnTo>
                    <a:pt x="9894" y="2817"/>
                  </a:lnTo>
                  <a:cubicBezTo>
                    <a:pt x="9894" y="2816"/>
                    <a:pt x="9895" y="2815"/>
                    <a:pt x="9896" y="2813"/>
                  </a:cubicBezTo>
                  <a:lnTo>
                    <a:pt x="9896" y="2813"/>
                  </a:lnTo>
                  <a:lnTo>
                    <a:pt x="9870" y="2839"/>
                  </a:lnTo>
                  <a:cubicBezTo>
                    <a:pt x="9878" y="2831"/>
                    <a:pt x="9886" y="2824"/>
                    <a:pt x="9894" y="2817"/>
                  </a:cubicBezTo>
                  <a:lnTo>
                    <a:pt x="9894" y="2817"/>
                  </a:lnTo>
                  <a:cubicBezTo>
                    <a:pt x="9869" y="2867"/>
                    <a:pt x="9844" y="2916"/>
                    <a:pt x="9819" y="2941"/>
                  </a:cubicBezTo>
                  <a:cubicBezTo>
                    <a:pt x="9767" y="3121"/>
                    <a:pt x="9819" y="3300"/>
                    <a:pt x="9973" y="3429"/>
                  </a:cubicBezTo>
                  <a:cubicBezTo>
                    <a:pt x="10030" y="3467"/>
                    <a:pt x="10094" y="3485"/>
                    <a:pt x="10158" y="3485"/>
                  </a:cubicBezTo>
                  <a:cubicBezTo>
                    <a:pt x="10348" y="3485"/>
                    <a:pt x="10530" y="3326"/>
                    <a:pt x="10511" y="3095"/>
                  </a:cubicBezTo>
                  <a:cubicBezTo>
                    <a:pt x="10511" y="2913"/>
                    <a:pt x="10304" y="2744"/>
                    <a:pt x="10101" y="2744"/>
                  </a:cubicBezTo>
                  <a:close/>
                  <a:moveTo>
                    <a:pt x="14770" y="4548"/>
                  </a:moveTo>
                  <a:cubicBezTo>
                    <a:pt x="14646" y="4548"/>
                    <a:pt x="14495" y="4700"/>
                    <a:pt x="14563" y="4813"/>
                  </a:cubicBezTo>
                  <a:cubicBezTo>
                    <a:pt x="14588" y="4839"/>
                    <a:pt x="14588" y="4865"/>
                    <a:pt x="14614" y="4890"/>
                  </a:cubicBezTo>
                  <a:cubicBezTo>
                    <a:pt x="14661" y="4922"/>
                    <a:pt x="14719" y="4944"/>
                    <a:pt x="14780" y="4944"/>
                  </a:cubicBezTo>
                  <a:cubicBezTo>
                    <a:pt x="14818" y="4944"/>
                    <a:pt x="14857" y="4935"/>
                    <a:pt x="14896" y="4916"/>
                  </a:cubicBezTo>
                  <a:cubicBezTo>
                    <a:pt x="15024" y="4813"/>
                    <a:pt x="14998" y="4608"/>
                    <a:pt x="14819" y="4557"/>
                  </a:cubicBezTo>
                  <a:cubicBezTo>
                    <a:pt x="14804" y="4551"/>
                    <a:pt x="14787" y="4548"/>
                    <a:pt x="14770" y="4548"/>
                  </a:cubicBezTo>
                  <a:close/>
                  <a:moveTo>
                    <a:pt x="4573" y="4622"/>
                  </a:moveTo>
                  <a:cubicBezTo>
                    <a:pt x="4312" y="4622"/>
                    <a:pt x="4040" y="4894"/>
                    <a:pt x="4177" y="5147"/>
                  </a:cubicBezTo>
                  <a:cubicBezTo>
                    <a:pt x="4203" y="5172"/>
                    <a:pt x="4229" y="5224"/>
                    <a:pt x="4254" y="5249"/>
                  </a:cubicBezTo>
                  <a:cubicBezTo>
                    <a:pt x="4344" y="5324"/>
                    <a:pt x="4451" y="5364"/>
                    <a:pt x="4555" y="5364"/>
                  </a:cubicBezTo>
                  <a:cubicBezTo>
                    <a:pt x="4630" y="5364"/>
                    <a:pt x="4703" y="5343"/>
                    <a:pt x="4767" y="5300"/>
                  </a:cubicBezTo>
                  <a:cubicBezTo>
                    <a:pt x="5024" y="5121"/>
                    <a:pt x="4972" y="4711"/>
                    <a:pt x="4665" y="4634"/>
                  </a:cubicBezTo>
                  <a:cubicBezTo>
                    <a:pt x="4635" y="4626"/>
                    <a:pt x="4604" y="4622"/>
                    <a:pt x="4573" y="4622"/>
                  </a:cubicBezTo>
                  <a:close/>
                  <a:moveTo>
                    <a:pt x="8987" y="4400"/>
                  </a:moveTo>
                  <a:cubicBezTo>
                    <a:pt x="8604" y="4400"/>
                    <a:pt x="8182" y="4821"/>
                    <a:pt x="8383" y="5224"/>
                  </a:cubicBezTo>
                  <a:cubicBezTo>
                    <a:pt x="8408" y="5275"/>
                    <a:pt x="8460" y="5352"/>
                    <a:pt x="8537" y="5403"/>
                  </a:cubicBezTo>
                  <a:cubicBezTo>
                    <a:pt x="8665" y="5503"/>
                    <a:pt x="8818" y="5555"/>
                    <a:pt x="8972" y="5555"/>
                  </a:cubicBezTo>
                  <a:cubicBezTo>
                    <a:pt x="9094" y="5555"/>
                    <a:pt x="9218" y="5522"/>
                    <a:pt x="9331" y="5454"/>
                  </a:cubicBezTo>
                  <a:cubicBezTo>
                    <a:pt x="9716" y="5172"/>
                    <a:pt x="9614" y="4557"/>
                    <a:pt x="9152" y="4429"/>
                  </a:cubicBezTo>
                  <a:cubicBezTo>
                    <a:pt x="9099" y="4409"/>
                    <a:pt x="9044" y="4400"/>
                    <a:pt x="8987" y="4400"/>
                  </a:cubicBezTo>
                  <a:close/>
                  <a:moveTo>
                    <a:pt x="16985" y="4741"/>
                  </a:moveTo>
                  <a:cubicBezTo>
                    <a:pt x="16596" y="4741"/>
                    <a:pt x="16152" y="5169"/>
                    <a:pt x="16358" y="5557"/>
                  </a:cubicBezTo>
                  <a:cubicBezTo>
                    <a:pt x="16409" y="5634"/>
                    <a:pt x="16460" y="5685"/>
                    <a:pt x="16511" y="5736"/>
                  </a:cubicBezTo>
                  <a:cubicBezTo>
                    <a:pt x="16640" y="5836"/>
                    <a:pt x="16793" y="5889"/>
                    <a:pt x="16947" y="5889"/>
                  </a:cubicBezTo>
                  <a:cubicBezTo>
                    <a:pt x="17069" y="5889"/>
                    <a:pt x="17193" y="5856"/>
                    <a:pt x="17306" y="5788"/>
                  </a:cubicBezTo>
                  <a:cubicBezTo>
                    <a:pt x="17717" y="5506"/>
                    <a:pt x="17614" y="4890"/>
                    <a:pt x="17127" y="4762"/>
                  </a:cubicBezTo>
                  <a:cubicBezTo>
                    <a:pt x="17081" y="4748"/>
                    <a:pt x="17034" y="4741"/>
                    <a:pt x="16985" y="4741"/>
                  </a:cubicBezTo>
                  <a:close/>
                  <a:moveTo>
                    <a:pt x="6587" y="6245"/>
                  </a:moveTo>
                  <a:cubicBezTo>
                    <a:pt x="6511" y="6245"/>
                    <a:pt x="6414" y="6334"/>
                    <a:pt x="6460" y="6403"/>
                  </a:cubicBezTo>
                  <a:cubicBezTo>
                    <a:pt x="6460" y="6429"/>
                    <a:pt x="6485" y="6429"/>
                    <a:pt x="6485" y="6454"/>
                  </a:cubicBezTo>
                  <a:cubicBezTo>
                    <a:pt x="6511" y="6467"/>
                    <a:pt x="6536" y="6474"/>
                    <a:pt x="6562" y="6474"/>
                  </a:cubicBezTo>
                  <a:cubicBezTo>
                    <a:pt x="6588" y="6474"/>
                    <a:pt x="6613" y="6467"/>
                    <a:pt x="6639" y="6454"/>
                  </a:cubicBezTo>
                  <a:cubicBezTo>
                    <a:pt x="6716" y="6403"/>
                    <a:pt x="6690" y="6275"/>
                    <a:pt x="6613" y="6249"/>
                  </a:cubicBezTo>
                  <a:cubicBezTo>
                    <a:pt x="6605" y="6246"/>
                    <a:pt x="6596" y="6245"/>
                    <a:pt x="6587" y="6245"/>
                  </a:cubicBezTo>
                  <a:close/>
                  <a:moveTo>
                    <a:pt x="813" y="5837"/>
                  </a:moveTo>
                  <a:cubicBezTo>
                    <a:pt x="428" y="5837"/>
                    <a:pt x="1" y="6278"/>
                    <a:pt x="203" y="6659"/>
                  </a:cubicBezTo>
                  <a:cubicBezTo>
                    <a:pt x="228" y="6711"/>
                    <a:pt x="280" y="6788"/>
                    <a:pt x="357" y="6839"/>
                  </a:cubicBezTo>
                  <a:cubicBezTo>
                    <a:pt x="485" y="6939"/>
                    <a:pt x="638" y="6991"/>
                    <a:pt x="792" y="6991"/>
                  </a:cubicBezTo>
                  <a:cubicBezTo>
                    <a:pt x="915" y="6991"/>
                    <a:pt x="1038" y="6958"/>
                    <a:pt x="1152" y="6890"/>
                  </a:cubicBezTo>
                  <a:cubicBezTo>
                    <a:pt x="1536" y="6608"/>
                    <a:pt x="1434" y="5993"/>
                    <a:pt x="972" y="5865"/>
                  </a:cubicBezTo>
                  <a:cubicBezTo>
                    <a:pt x="921" y="5845"/>
                    <a:pt x="868" y="5837"/>
                    <a:pt x="813" y="5837"/>
                  </a:cubicBezTo>
                  <a:close/>
                  <a:moveTo>
                    <a:pt x="8010" y="7201"/>
                  </a:moveTo>
                  <a:cubicBezTo>
                    <a:pt x="7933" y="7201"/>
                    <a:pt x="7856" y="7225"/>
                    <a:pt x="7791" y="7279"/>
                  </a:cubicBezTo>
                  <a:lnTo>
                    <a:pt x="7791" y="7279"/>
                  </a:lnTo>
                  <a:cubicBezTo>
                    <a:pt x="7792" y="7278"/>
                    <a:pt x="7792" y="7276"/>
                    <a:pt x="7793" y="7275"/>
                  </a:cubicBezTo>
                  <a:lnTo>
                    <a:pt x="7793" y="7275"/>
                  </a:lnTo>
                  <a:lnTo>
                    <a:pt x="7767" y="7301"/>
                  </a:lnTo>
                  <a:cubicBezTo>
                    <a:pt x="7775" y="7293"/>
                    <a:pt x="7783" y="7286"/>
                    <a:pt x="7791" y="7279"/>
                  </a:cubicBezTo>
                  <a:lnTo>
                    <a:pt x="7791" y="7279"/>
                  </a:lnTo>
                  <a:cubicBezTo>
                    <a:pt x="7766" y="7328"/>
                    <a:pt x="7741" y="7353"/>
                    <a:pt x="7716" y="7403"/>
                  </a:cubicBezTo>
                  <a:cubicBezTo>
                    <a:pt x="7665" y="7583"/>
                    <a:pt x="7716" y="7762"/>
                    <a:pt x="7870" y="7890"/>
                  </a:cubicBezTo>
                  <a:cubicBezTo>
                    <a:pt x="7928" y="7929"/>
                    <a:pt x="7992" y="7946"/>
                    <a:pt x="8055" y="7946"/>
                  </a:cubicBezTo>
                  <a:cubicBezTo>
                    <a:pt x="8245" y="7946"/>
                    <a:pt x="8428" y="7788"/>
                    <a:pt x="8408" y="7557"/>
                  </a:cubicBezTo>
                  <a:cubicBezTo>
                    <a:pt x="8408" y="7360"/>
                    <a:pt x="8209" y="7201"/>
                    <a:pt x="8010" y="7201"/>
                  </a:cubicBezTo>
                  <a:close/>
                  <a:moveTo>
                    <a:pt x="4446" y="7536"/>
                  </a:moveTo>
                  <a:cubicBezTo>
                    <a:pt x="4057" y="7536"/>
                    <a:pt x="3613" y="7964"/>
                    <a:pt x="3818" y="8352"/>
                  </a:cubicBezTo>
                  <a:cubicBezTo>
                    <a:pt x="3844" y="8429"/>
                    <a:pt x="3895" y="8480"/>
                    <a:pt x="3972" y="8531"/>
                  </a:cubicBezTo>
                  <a:cubicBezTo>
                    <a:pt x="4087" y="8631"/>
                    <a:pt x="4241" y="8684"/>
                    <a:pt x="4399" y="8684"/>
                  </a:cubicBezTo>
                  <a:cubicBezTo>
                    <a:pt x="4525" y="8684"/>
                    <a:pt x="4654" y="8651"/>
                    <a:pt x="4767" y="8583"/>
                  </a:cubicBezTo>
                  <a:cubicBezTo>
                    <a:pt x="5152" y="8301"/>
                    <a:pt x="5049" y="7685"/>
                    <a:pt x="4588" y="7557"/>
                  </a:cubicBezTo>
                  <a:cubicBezTo>
                    <a:pt x="4542" y="7543"/>
                    <a:pt x="4495" y="7536"/>
                    <a:pt x="4446" y="7536"/>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7" name="Google Shape;347;p8"/>
            <p:cNvSpPr/>
            <p:nvPr/>
          </p:nvSpPr>
          <p:spPr>
            <a:xfrm rot="7018065">
              <a:off x="-731525" y="1533356"/>
              <a:ext cx="961945" cy="1237331"/>
            </a:xfrm>
            <a:custGeom>
              <a:avLst/>
              <a:gdLst/>
              <a:ahLst/>
              <a:cxnLst/>
              <a:rect l="l" t="t" r="r" b="b"/>
              <a:pathLst>
                <a:path w="39784" h="51178" extrusionOk="0">
                  <a:moveTo>
                    <a:pt x="39268" y="0"/>
                  </a:moveTo>
                  <a:cubicBezTo>
                    <a:pt x="39198" y="0"/>
                    <a:pt x="39125" y="22"/>
                    <a:pt x="39054" y="72"/>
                  </a:cubicBezTo>
                  <a:cubicBezTo>
                    <a:pt x="26772" y="10380"/>
                    <a:pt x="10053" y="27535"/>
                    <a:pt x="104" y="50665"/>
                  </a:cubicBezTo>
                  <a:cubicBezTo>
                    <a:pt x="1" y="50895"/>
                    <a:pt x="180" y="51152"/>
                    <a:pt x="437" y="51177"/>
                  </a:cubicBezTo>
                  <a:cubicBezTo>
                    <a:pt x="565" y="51177"/>
                    <a:pt x="668" y="51075"/>
                    <a:pt x="719" y="50972"/>
                  </a:cubicBezTo>
                  <a:cubicBezTo>
                    <a:pt x="10668" y="27945"/>
                    <a:pt x="27310" y="10868"/>
                    <a:pt x="39516" y="611"/>
                  </a:cubicBezTo>
                  <a:cubicBezTo>
                    <a:pt x="39784" y="363"/>
                    <a:pt x="39555" y="0"/>
                    <a:pt x="39268"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348" name="Google Shape;348;p8"/>
          <p:cNvGrpSpPr/>
          <p:nvPr/>
        </p:nvGrpSpPr>
        <p:grpSpPr>
          <a:xfrm rot="-7200044">
            <a:off x="4729295" y="5501443"/>
            <a:ext cx="2485840" cy="2297991"/>
            <a:chOff x="-1181840" y="1435015"/>
            <a:chExt cx="1864421" cy="1723531"/>
          </a:xfrm>
        </p:grpSpPr>
        <p:sp>
          <p:nvSpPr>
            <p:cNvPr id="349" name="Google Shape;349;p8"/>
            <p:cNvSpPr/>
            <p:nvPr/>
          </p:nvSpPr>
          <p:spPr>
            <a:xfrm rot="7018065">
              <a:off x="-856508" y="1589854"/>
              <a:ext cx="1164422" cy="1444262"/>
            </a:xfrm>
            <a:custGeom>
              <a:avLst/>
              <a:gdLst/>
              <a:ahLst/>
              <a:cxnLst/>
              <a:rect l="l" t="t" r="r" b="b"/>
              <a:pathLst>
                <a:path w="48158" h="59737" extrusionOk="0">
                  <a:moveTo>
                    <a:pt x="39340" y="1"/>
                  </a:moveTo>
                  <a:cubicBezTo>
                    <a:pt x="38303" y="1"/>
                    <a:pt x="37263" y="153"/>
                    <a:pt x="36285" y="451"/>
                  </a:cubicBezTo>
                  <a:cubicBezTo>
                    <a:pt x="32695" y="1579"/>
                    <a:pt x="29823" y="4272"/>
                    <a:pt x="27259" y="7016"/>
                  </a:cubicBezTo>
                  <a:cubicBezTo>
                    <a:pt x="20361" y="14401"/>
                    <a:pt x="14874" y="22940"/>
                    <a:pt x="10489" y="32043"/>
                  </a:cubicBezTo>
                  <a:cubicBezTo>
                    <a:pt x="8976" y="35197"/>
                    <a:pt x="7591" y="37427"/>
                    <a:pt x="5873" y="40505"/>
                  </a:cubicBezTo>
                  <a:cubicBezTo>
                    <a:pt x="2185" y="47138"/>
                    <a:pt x="1874" y="57072"/>
                    <a:pt x="8" y="59727"/>
                  </a:cubicBezTo>
                  <a:lnTo>
                    <a:pt x="8" y="59727"/>
                  </a:lnTo>
                  <a:cubicBezTo>
                    <a:pt x="9880" y="45729"/>
                    <a:pt x="25415" y="30630"/>
                    <a:pt x="38721" y="19888"/>
                  </a:cubicBezTo>
                  <a:cubicBezTo>
                    <a:pt x="41311" y="17811"/>
                    <a:pt x="44029" y="15708"/>
                    <a:pt x="45773" y="12888"/>
                  </a:cubicBezTo>
                  <a:cubicBezTo>
                    <a:pt x="47542" y="10041"/>
                    <a:pt x="48157" y="6246"/>
                    <a:pt x="46388" y="3426"/>
                  </a:cubicBezTo>
                  <a:cubicBezTo>
                    <a:pt x="44910" y="1106"/>
                    <a:pt x="42136" y="1"/>
                    <a:pt x="39340" y="1"/>
                  </a:cubicBezTo>
                  <a:close/>
                  <a:moveTo>
                    <a:pt x="8" y="59727"/>
                  </a:moveTo>
                  <a:lnTo>
                    <a:pt x="8" y="59727"/>
                  </a:lnTo>
                  <a:cubicBezTo>
                    <a:pt x="5" y="59730"/>
                    <a:pt x="3" y="59733"/>
                    <a:pt x="1" y="59736"/>
                  </a:cubicBezTo>
                  <a:lnTo>
                    <a:pt x="1" y="59736"/>
                  </a:lnTo>
                  <a:cubicBezTo>
                    <a:pt x="3" y="59733"/>
                    <a:pt x="5" y="59730"/>
                    <a:pt x="8" y="59727"/>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50" name="Google Shape;350;p8"/>
            <p:cNvSpPr/>
            <p:nvPr/>
          </p:nvSpPr>
          <p:spPr>
            <a:xfrm rot="7018065">
              <a:off x="-807037" y="1559505"/>
              <a:ext cx="1164398" cy="1443996"/>
            </a:xfrm>
            <a:custGeom>
              <a:avLst/>
              <a:gdLst/>
              <a:ahLst/>
              <a:cxnLst/>
              <a:rect l="l" t="t" r="r" b="b"/>
              <a:pathLst>
                <a:path w="48157" h="59726" extrusionOk="0">
                  <a:moveTo>
                    <a:pt x="39365" y="0"/>
                  </a:moveTo>
                  <a:cubicBezTo>
                    <a:pt x="38317" y="0"/>
                    <a:pt x="37267" y="157"/>
                    <a:pt x="36285" y="466"/>
                  </a:cubicBezTo>
                  <a:cubicBezTo>
                    <a:pt x="32695" y="1569"/>
                    <a:pt x="29823" y="4261"/>
                    <a:pt x="27258" y="7005"/>
                  </a:cubicBezTo>
                  <a:cubicBezTo>
                    <a:pt x="20361" y="14390"/>
                    <a:pt x="14873" y="22929"/>
                    <a:pt x="10488" y="32032"/>
                  </a:cubicBezTo>
                  <a:cubicBezTo>
                    <a:pt x="8975" y="35186"/>
                    <a:pt x="7591" y="37417"/>
                    <a:pt x="5873" y="40494"/>
                  </a:cubicBezTo>
                  <a:cubicBezTo>
                    <a:pt x="2180" y="47161"/>
                    <a:pt x="1872" y="57085"/>
                    <a:pt x="1" y="59726"/>
                  </a:cubicBezTo>
                  <a:lnTo>
                    <a:pt x="1" y="59726"/>
                  </a:lnTo>
                  <a:cubicBezTo>
                    <a:pt x="9873" y="45751"/>
                    <a:pt x="25412" y="30622"/>
                    <a:pt x="38721" y="19878"/>
                  </a:cubicBezTo>
                  <a:cubicBezTo>
                    <a:pt x="41310" y="17801"/>
                    <a:pt x="44029" y="15698"/>
                    <a:pt x="45772" y="12877"/>
                  </a:cubicBezTo>
                  <a:cubicBezTo>
                    <a:pt x="47542" y="10031"/>
                    <a:pt x="48157" y="6236"/>
                    <a:pt x="46362" y="3415"/>
                  </a:cubicBezTo>
                  <a:cubicBezTo>
                    <a:pt x="44909" y="1106"/>
                    <a:pt x="42145" y="0"/>
                    <a:pt x="3936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51" name="Google Shape;351;p8"/>
            <p:cNvSpPr/>
            <p:nvPr/>
          </p:nvSpPr>
          <p:spPr>
            <a:xfrm rot="7018065">
              <a:off x="-77650" y="2737347"/>
              <a:ext cx="428383" cy="209953"/>
            </a:xfrm>
            <a:custGeom>
              <a:avLst/>
              <a:gdLst/>
              <a:ahLst/>
              <a:cxnLst/>
              <a:rect l="l" t="t" r="r" b="b"/>
              <a:pathLst>
                <a:path w="17717" h="8684" extrusionOk="0">
                  <a:moveTo>
                    <a:pt x="13244" y="85"/>
                  </a:moveTo>
                  <a:cubicBezTo>
                    <a:pt x="13109" y="85"/>
                    <a:pt x="12983" y="218"/>
                    <a:pt x="13050" y="351"/>
                  </a:cubicBezTo>
                  <a:cubicBezTo>
                    <a:pt x="13050" y="377"/>
                    <a:pt x="13075" y="403"/>
                    <a:pt x="13101" y="428"/>
                  </a:cubicBezTo>
                  <a:cubicBezTo>
                    <a:pt x="13139" y="454"/>
                    <a:pt x="13184" y="467"/>
                    <a:pt x="13229" y="467"/>
                  </a:cubicBezTo>
                  <a:cubicBezTo>
                    <a:pt x="13274" y="467"/>
                    <a:pt x="13319" y="454"/>
                    <a:pt x="13357" y="428"/>
                  </a:cubicBezTo>
                  <a:cubicBezTo>
                    <a:pt x="13511" y="351"/>
                    <a:pt x="13460" y="146"/>
                    <a:pt x="13306" y="95"/>
                  </a:cubicBezTo>
                  <a:cubicBezTo>
                    <a:pt x="13285" y="88"/>
                    <a:pt x="13264" y="85"/>
                    <a:pt x="13244" y="85"/>
                  </a:cubicBezTo>
                  <a:close/>
                  <a:moveTo>
                    <a:pt x="9983" y="0"/>
                  </a:moveTo>
                  <a:cubicBezTo>
                    <a:pt x="9903" y="0"/>
                    <a:pt x="9827" y="28"/>
                    <a:pt x="9767" y="95"/>
                  </a:cubicBezTo>
                  <a:cubicBezTo>
                    <a:pt x="9742" y="121"/>
                    <a:pt x="9716" y="172"/>
                    <a:pt x="9690" y="223"/>
                  </a:cubicBezTo>
                  <a:cubicBezTo>
                    <a:pt x="9639" y="403"/>
                    <a:pt x="9690" y="582"/>
                    <a:pt x="9844" y="685"/>
                  </a:cubicBezTo>
                  <a:cubicBezTo>
                    <a:pt x="9910" y="731"/>
                    <a:pt x="9982" y="752"/>
                    <a:pt x="10050" y="752"/>
                  </a:cubicBezTo>
                  <a:cubicBezTo>
                    <a:pt x="10249" y="752"/>
                    <a:pt x="10428" y="580"/>
                    <a:pt x="10408" y="351"/>
                  </a:cubicBezTo>
                  <a:cubicBezTo>
                    <a:pt x="10390" y="169"/>
                    <a:pt x="10178" y="0"/>
                    <a:pt x="9983" y="0"/>
                  </a:cubicBezTo>
                  <a:close/>
                  <a:moveTo>
                    <a:pt x="7556" y="654"/>
                  </a:moveTo>
                  <a:cubicBezTo>
                    <a:pt x="7486" y="654"/>
                    <a:pt x="7412" y="721"/>
                    <a:pt x="7434" y="787"/>
                  </a:cubicBezTo>
                  <a:lnTo>
                    <a:pt x="7434" y="813"/>
                  </a:lnTo>
                  <a:cubicBezTo>
                    <a:pt x="7460" y="839"/>
                    <a:pt x="7460" y="839"/>
                    <a:pt x="7460" y="839"/>
                  </a:cubicBezTo>
                  <a:cubicBezTo>
                    <a:pt x="7485" y="864"/>
                    <a:pt x="7517" y="877"/>
                    <a:pt x="7546" y="877"/>
                  </a:cubicBezTo>
                  <a:cubicBezTo>
                    <a:pt x="7575" y="877"/>
                    <a:pt x="7601" y="864"/>
                    <a:pt x="7613" y="839"/>
                  </a:cubicBezTo>
                  <a:cubicBezTo>
                    <a:pt x="7690" y="787"/>
                    <a:pt x="7690" y="685"/>
                    <a:pt x="7588" y="659"/>
                  </a:cubicBezTo>
                  <a:cubicBezTo>
                    <a:pt x="7578" y="656"/>
                    <a:pt x="7567" y="654"/>
                    <a:pt x="7556" y="654"/>
                  </a:cubicBezTo>
                  <a:close/>
                  <a:moveTo>
                    <a:pt x="12799" y="1638"/>
                  </a:moveTo>
                  <a:cubicBezTo>
                    <a:pt x="12396" y="1638"/>
                    <a:pt x="11973" y="2067"/>
                    <a:pt x="12178" y="2454"/>
                  </a:cubicBezTo>
                  <a:lnTo>
                    <a:pt x="12152" y="2454"/>
                  </a:lnTo>
                  <a:cubicBezTo>
                    <a:pt x="12203" y="2531"/>
                    <a:pt x="12255" y="2582"/>
                    <a:pt x="12306" y="2634"/>
                  </a:cubicBezTo>
                  <a:cubicBezTo>
                    <a:pt x="12435" y="2734"/>
                    <a:pt x="12595" y="2786"/>
                    <a:pt x="12756" y="2786"/>
                  </a:cubicBezTo>
                  <a:cubicBezTo>
                    <a:pt x="12885" y="2786"/>
                    <a:pt x="13013" y="2753"/>
                    <a:pt x="13127" y="2685"/>
                  </a:cubicBezTo>
                  <a:cubicBezTo>
                    <a:pt x="13511" y="2403"/>
                    <a:pt x="13409" y="1787"/>
                    <a:pt x="12947" y="1659"/>
                  </a:cubicBezTo>
                  <a:cubicBezTo>
                    <a:pt x="12899" y="1645"/>
                    <a:pt x="12849" y="1638"/>
                    <a:pt x="12799" y="1638"/>
                  </a:cubicBezTo>
                  <a:close/>
                  <a:moveTo>
                    <a:pt x="6278" y="2155"/>
                  </a:moveTo>
                  <a:cubicBezTo>
                    <a:pt x="6196" y="2155"/>
                    <a:pt x="6115" y="2183"/>
                    <a:pt x="6049" y="2249"/>
                  </a:cubicBezTo>
                  <a:lnTo>
                    <a:pt x="6075" y="2249"/>
                  </a:lnTo>
                  <a:cubicBezTo>
                    <a:pt x="6049" y="2275"/>
                    <a:pt x="6024" y="2326"/>
                    <a:pt x="5998" y="2377"/>
                  </a:cubicBezTo>
                  <a:cubicBezTo>
                    <a:pt x="5947" y="2557"/>
                    <a:pt x="5998" y="2736"/>
                    <a:pt x="6152" y="2839"/>
                  </a:cubicBezTo>
                  <a:cubicBezTo>
                    <a:pt x="6212" y="2886"/>
                    <a:pt x="6279" y="2906"/>
                    <a:pt x="6345" y="2906"/>
                  </a:cubicBezTo>
                  <a:cubicBezTo>
                    <a:pt x="6532" y="2906"/>
                    <a:pt x="6709" y="2740"/>
                    <a:pt x="6690" y="2531"/>
                  </a:cubicBezTo>
                  <a:cubicBezTo>
                    <a:pt x="6690" y="2330"/>
                    <a:pt x="6481" y="2155"/>
                    <a:pt x="6278" y="2155"/>
                  </a:cubicBezTo>
                  <a:close/>
                  <a:moveTo>
                    <a:pt x="15296" y="2488"/>
                  </a:moveTo>
                  <a:cubicBezTo>
                    <a:pt x="15012" y="2488"/>
                    <a:pt x="14712" y="2798"/>
                    <a:pt x="14870" y="3070"/>
                  </a:cubicBezTo>
                  <a:cubicBezTo>
                    <a:pt x="14896" y="3121"/>
                    <a:pt x="14922" y="3146"/>
                    <a:pt x="14947" y="3198"/>
                  </a:cubicBezTo>
                  <a:cubicBezTo>
                    <a:pt x="15046" y="3268"/>
                    <a:pt x="15152" y="3308"/>
                    <a:pt x="15258" y="3308"/>
                  </a:cubicBezTo>
                  <a:cubicBezTo>
                    <a:pt x="15344" y="3308"/>
                    <a:pt x="15430" y="3281"/>
                    <a:pt x="15511" y="3223"/>
                  </a:cubicBezTo>
                  <a:cubicBezTo>
                    <a:pt x="15793" y="3044"/>
                    <a:pt x="15716" y="2608"/>
                    <a:pt x="15409" y="2505"/>
                  </a:cubicBezTo>
                  <a:cubicBezTo>
                    <a:pt x="15372" y="2493"/>
                    <a:pt x="15334" y="2488"/>
                    <a:pt x="15296" y="2488"/>
                  </a:cubicBezTo>
                  <a:close/>
                  <a:moveTo>
                    <a:pt x="3455" y="3035"/>
                  </a:moveTo>
                  <a:cubicBezTo>
                    <a:pt x="3318" y="3035"/>
                    <a:pt x="3186" y="3190"/>
                    <a:pt x="3254" y="3326"/>
                  </a:cubicBezTo>
                  <a:cubicBezTo>
                    <a:pt x="3254" y="3352"/>
                    <a:pt x="3280" y="3352"/>
                    <a:pt x="3306" y="3377"/>
                  </a:cubicBezTo>
                  <a:cubicBezTo>
                    <a:pt x="3348" y="3420"/>
                    <a:pt x="3398" y="3439"/>
                    <a:pt x="3447" y="3439"/>
                  </a:cubicBezTo>
                  <a:cubicBezTo>
                    <a:pt x="3488" y="3439"/>
                    <a:pt x="3527" y="3426"/>
                    <a:pt x="3562" y="3403"/>
                  </a:cubicBezTo>
                  <a:cubicBezTo>
                    <a:pt x="3690" y="3300"/>
                    <a:pt x="3665" y="3095"/>
                    <a:pt x="3511" y="3044"/>
                  </a:cubicBezTo>
                  <a:cubicBezTo>
                    <a:pt x="3492" y="3038"/>
                    <a:pt x="3474" y="3035"/>
                    <a:pt x="3455" y="3035"/>
                  </a:cubicBezTo>
                  <a:close/>
                  <a:moveTo>
                    <a:pt x="10101" y="2744"/>
                  </a:moveTo>
                  <a:cubicBezTo>
                    <a:pt x="10028" y="2744"/>
                    <a:pt x="9956" y="2766"/>
                    <a:pt x="9894" y="2817"/>
                  </a:cubicBezTo>
                  <a:lnTo>
                    <a:pt x="9894" y="2817"/>
                  </a:lnTo>
                  <a:cubicBezTo>
                    <a:pt x="9894" y="2816"/>
                    <a:pt x="9895" y="2815"/>
                    <a:pt x="9896" y="2813"/>
                  </a:cubicBezTo>
                  <a:lnTo>
                    <a:pt x="9896" y="2813"/>
                  </a:lnTo>
                  <a:lnTo>
                    <a:pt x="9870" y="2839"/>
                  </a:lnTo>
                  <a:cubicBezTo>
                    <a:pt x="9878" y="2831"/>
                    <a:pt x="9886" y="2824"/>
                    <a:pt x="9894" y="2817"/>
                  </a:cubicBezTo>
                  <a:lnTo>
                    <a:pt x="9894" y="2817"/>
                  </a:lnTo>
                  <a:cubicBezTo>
                    <a:pt x="9869" y="2867"/>
                    <a:pt x="9844" y="2916"/>
                    <a:pt x="9819" y="2941"/>
                  </a:cubicBezTo>
                  <a:cubicBezTo>
                    <a:pt x="9767" y="3121"/>
                    <a:pt x="9819" y="3300"/>
                    <a:pt x="9973" y="3429"/>
                  </a:cubicBezTo>
                  <a:cubicBezTo>
                    <a:pt x="10030" y="3467"/>
                    <a:pt x="10094" y="3485"/>
                    <a:pt x="10158" y="3485"/>
                  </a:cubicBezTo>
                  <a:cubicBezTo>
                    <a:pt x="10348" y="3485"/>
                    <a:pt x="10530" y="3326"/>
                    <a:pt x="10511" y="3095"/>
                  </a:cubicBezTo>
                  <a:cubicBezTo>
                    <a:pt x="10511" y="2913"/>
                    <a:pt x="10304" y="2744"/>
                    <a:pt x="10101" y="2744"/>
                  </a:cubicBezTo>
                  <a:close/>
                  <a:moveTo>
                    <a:pt x="14770" y="4548"/>
                  </a:moveTo>
                  <a:cubicBezTo>
                    <a:pt x="14646" y="4548"/>
                    <a:pt x="14495" y="4700"/>
                    <a:pt x="14563" y="4813"/>
                  </a:cubicBezTo>
                  <a:cubicBezTo>
                    <a:pt x="14588" y="4839"/>
                    <a:pt x="14588" y="4865"/>
                    <a:pt x="14614" y="4890"/>
                  </a:cubicBezTo>
                  <a:cubicBezTo>
                    <a:pt x="14661" y="4922"/>
                    <a:pt x="14719" y="4944"/>
                    <a:pt x="14780" y="4944"/>
                  </a:cubicBezTo>
                  <a:cubicBezTo>
                    <a:pt x="14818" y="4944"/>
                    <a:pt x="14857" y="4935"/>
                    <a:pt x="14896" y="4916"/>
                  </a:cubicBezTo>
                  <a:cubicBezTo>
                    <a:pt x="15024" y="4813"/>
                    <a:pt x="14998" y="4608"/>
                    <a:pt x="14819" y="4557"/>
                  </a:cubicBezTo>
                  <a:cubicBezTo>
                    <a:pt x="14804" y="4551"/>
                    <a:pt x="14787" y="4548"/>
                    <a:pt x="14770" y="4548"/>
                  </a:cubicBezTo>
                  <a:close/>
                  <a:moveTo>
                    <a:pt x="4573" y="4622"/>
                  </a:moveTo>
                  <a:cubicBezTo>
                    <a:pt x="4312" y="4622"/>
                    <a:pt x="4040" y="4894"/>
                    <a:pt x="4177" y="5147"/>
                  </a:cubicBezTo>
                  <a:cubicBezTo>
                    <a:pt x="4203" y="5172"/>
                    <a:pt x="4229" y="5224"/>
                    <a:pt x="4254" y="5249"/>
                  </a:cubicBezTo>
                  <a:cubicBezTo>
                    <a:pt x="4344" y="5324"/>
                    <a:pt x="4451" y="5364"/>
                    <a:pt x="4555" y="5364"/>
                  </a:cubicBezTo>
                  <a:cubicBezTo>
                    <a:pt x="4630" y="5364"/>
                    <a:pt x="4703" y="5343"/>
                    <a:pt x="4767" y="5300"/>
                  </a:cubicBezTo>
                  <a:cubicBezTo>
                    <a:pt x="5024" y="5121"/>
                    <a:pt x="4972" y="4711"/>
                    <a:pt x="4665" y="4634"/>
                  </a:cubicBezTo>
                  <a:cubicBezTo>
                    <a:pt x="4635" y="4626"/>
                    <a:pt x="4604" y="4622"/>
                    <a:pt x="4573" y="4622"/>
                  </a:cubicBezTo>
                  <a:close/>
                  <a:moveTo>
                    <a:pt x="8987" y="4400"/>
                  </a:moveTo>
                  <a:cubicBezTo>
                    <a:pt x="8604" y="4400"/>
                    <a:pt x="8182" y="4821"/>
                    <a:pt x="8383" y="5224"/>
                  </a:cubicBezTo>
                  <a:cubicBezTo>
                    <a:pt x="8408" y="5275"/>
                    <a:pt x="8460" y="5352"/>
                    <a:pt x="8537" y="5403"/>
                  </a:cubicBezTo>
                  <a:cubicBezTo>
                    <a:pt x="8665" y="5503"/>
                    <a:pt x="8818" y="5555"/>
                    <a:pt x="8972" y="5555"/>
                  </a:cubicBezTo>
                  <a:cubicBezTo>
                    <a:pt x="9094" y="5555"/>
                    <a:pt x="9218" y="5522"/>
                    <a:pt x="9331" y="5454"/>
                  </a:cubicBezTo>
                  <a:cubicBezTo>
                    <a:pt x="9716" y="5172"/>
                    <a:pt x="9614" y="4557"/>
                    <a:pt x="9152" y="4429"/>
                  </a:cubicBezTo>
                  <a:cubicBezTo>
                    <a:pt x="9099" y="4409"/>
                    <a:pt x="9044" y="4400"/>
                    <a:pt x="8987" y="4400"/>
                  </a:cubicBezTo>
                  <a:close/>
                  <a:moveTo>
                    <a:pt x="16985" y="4741"/>
                  </a:moveTo>
                  <a:cubicBezTo>
                    <a:pt x="16596" y="4741"/>
                    <a:pt x="16152" y="5169"/>
                    <a:pt x="16358" y="5557"/>
                  </a:cubicBezTo>
                  <a:cubicBezTo>
                    <a:pt x="16409" y="5634"/>
                    <a:pt x="16460" y="5685"/>
                    <a:pt x="16511" y="5736"/>
                  </a:cubicBezTo>
                  <a:cubicBezTo>
                    <a:pt x="16640" y="5836"/>
                    <a:pt x="16793" y="5889"/>
                    <a:pt x="16947" y="5889"/>
                  </a:cubicBezTo>
                  <a:cubicBezTo>
                    <a:pt x="17069" y="5889"/>
                    <a:pt x="17193" y="5856"/>
                    <a:pt x="17306" y="5788"/>
                  </a:cubicBezTo>
                  <a:cubicBezTo>
                    <a:pt x="17717" y="5506"/>
                    <a:pt x="17614" y="4890"/>
                    <a:pt x="17127" y="4762"/>
                  </a:cubicBezTo>
                  <a:cubicBezTo>
                    <a:pt x="17081" y="4748"/>
                    <a:pt x="17034" y="4741"/>
                    <a:pt x="16985" y="4741"/>
                  </a:cubicBezTo>
                  <a:close/>
                  <a:moveTo>
                    <a:pt x="6587" y="6245"/>
                  </a:moveTo>
                  <a:cubicBezTo>
                    <a:pt x="6511" y="6245"/>
                    <a:pt x="6414" y="6334"/>
                    <a:pt x="6460" y="6403"/>
                  </a:cubicBezTo>
                  <a:cubicBezTo>
                    <a:pt x="6460" y="6429"/>
                    <a:pt x="6485" y="6429"/>
                    <a:pt x="6485" y="6454"/>
                  </a:cubicBezTo>
                  <a:cubicBezTo>
                    <a:pt x="6511" y="6467"/>
                    <a:pt x="6536" y="6474"/>
                    <a:pt x="6562" y="6474"/>
                  </a:cubicBezTo>
                  <a:cubicBezTo>
                    <a:pt x="6588" y="6474"/>
                    <a:pt x="6613" y="6467"/>
                    <a:pt x="6639" y="6454"/>
                  </a:cubicBezTo>
                  <a:cubicBezTo>
                    <a:pt x="6716" y="6403"/>
                    <a:pt x="6690" y="6275"/>
                    <a:pt x="6613" y="6249"/>
                  </a:cubicBezTo>
                  <a:cubicBezTo>
                    <a:pt x="6605" y="6246"/>
                    <a:pt x="6596" y="6245"/>
                    <a:pt x="6587" y="6245"/>
                  </a:cubicBezTo>
                  <a:close/>
                  <a:moveTo>
                    <a:pt x="813" y="5837"/>
                  </a:moveTo>
                  <a:cubicBezTo>
                    <a:pt x="428" y="5837"/>
                    <a:pt x="1" y="6278"/>
                    <a:pt x="203" y="6659"/>
                  </a:cubicBezTo>
                  <a:cubicBezTo>
                    <a:pt x="228" y="6711"/>
                    <a:pt x="280" y="6788"/>
                    <a:pt x="357" y="6839"/>
                  </a:cubicBezTo>
                  <a:cubicBezTo>
                    <a:pt x="485" y="6939"/>
                    <a:pt x="638" y="6991"/>
                    <a:pt x="792" y="6991"/>
                  </a:cubicBezTo>
                  <a:cubicBezTo>
                    <a:pt x="915" y="6991"/>
                    <a:pt x="1038" y="6958"/>
                    <a:pt x="1152" y="6890"/>
                  </a:cubicBezTo>
                  <a:cubicBezTo>
                    <a:pt x="1536" y="6608"/>
                    <a:pt x="1434" y="5993"/>
                    <a:pt x="972" y="5865"/>
                  </a:cubicBezTo>
                  <a:cubicBezTo>
                    <a:pt x="921" y="5845"/>
                    <a:pt x="868" y="5837"/>
                    <a:pt x="813" y="5837"/>
                  </a:cubicBezTo>
                  <a:close/>
                  <a:moveTo>
                    <a:pt x="8010" y="7201"/>
                  </a:moveTo>
                  <a:cubicBezTo>
                    <a:pt x="7933" y="7201"/>
                    <a:pt x="7856" y="7225"/>
                    <a:pt x="7791" y="7279"/>
                  </a:cubicBezTo>
                  <a:lnTo>
                    <a:pt x="7791" y="7279"/>
                  </a:lnTo>
                  <a:cubicBezTo>
                    <a:pt x="7792" y="7278"/>
                    <a:pt x="7792" y="7276"/>
                    <a:pt x="7793" y="7275"/>
                  </a:cubicBezTo>
                  <a:lnTo>
                    <a:pt x="7793" y="7275"/>
                  </a:lnTo>
                  <a:lnTo>
                    <a:pt x="7767" y="7301"/>
                  </a:lnTo>
                  <a:cubicBezTo>
                    <a:pt x="7775" y="7293"/>
                    <a:pt x="7783" y="7286"/>
                    <a:pt x="7791" y="7279"/>
                  </a:cubicBezTo>
                  <a:lnTo>
                    <a:pt x="7791" y="7279"/>
                  </a:lnTo>
                  <a:cubicBezTo>
                    <a:pt x="7766" y="7328"/>
                    <a:pt x="7741" y="7353"/>
                    <a:pt x="7716" y="7403"/>
                  </a:cubicBezTo>
                  <a:cubicBezTo>
                    <a:pt x="7665" y="7583"/>
                    <a:pt x="7716" y="7762"/>
                    <a:pt x="7870" y="7890"/>
                  </a:cubicBezTo>
                  <a:cubicBezTo>
                    <a:pt x="7928" y="7929"/>
                    <a:pt x="7992" y="7946"/>
                    <a:pt x="8055" y="7946"/>
                  </a:cubicBezTo>
                  <a:cubicBezTo>
                    <a:pt x="8245" y="7946"/>
                    <a:pt x="8428" y="7788"/>
                    <a:pt x="8408" y="7557"/>
                  </a:cubicBezTo>
                  <a:cubicBezTo>
                    <a:pt x="8408" y="7360"/>
                    <a:pt x="8209" y="7201"/>
                    <a:pt x="8010" y="7201"/>
                  </a:cubicBezTo>
                  <a:close/>
                  <a:moveTo>
                    <a:pt x="4446" y="7536"/>
                  </a:moveTo>
                  <a:cubicBezTo>
                    <a:pt x="4057" y="7536"/>
                    <a:pt x="3613" y="7964"/>
                    <a:pt x="3818" y="8352"/>
                  </a:cubicBezTo>
                  <a:cubicBezTo>
                    <a:pt x="3844" y="8429"/>
                    <a:pt x="3895" y="8480"/>
                    <a:pt x="3972" y="8531"/>
                  </a:cubicBezTo>
                  <a:cubicBezTo>
                    <a:pt x="4087" y="8631"/>
                    <a:pt x="4241" y="8684"/>
                    <a:pt x="4399" y="8684"/>
                  </a:cubicBezTo>
                  <a:cubicBezTo>
                    <a:pt x="4525" y="8684"/>
                    <a:pt x="4654" y="8651"/>
                    <a:pt x="4767" y="8583"/>
                  </a:cubicBezTo>
                  <a:cubicBezTo>
                    <a:pt x="5152" y="8301"/>
                    <a:pt x="5049" y="7685"/>
                    <a:pt x="4588" y="7557"/>
                  </a:cubicBezTo>
                  <a:cubicBezTo>
                    <a:pt x="4542" y="7543"/>
                    <a:pt x="4495" y="7536"/>
                    <a:pt x="4446" y="7536"/>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52" name="Google Shape;352;p8"/>
            <p:cNvSpPr/>
            <p:nvPr/>
          </p:nvSpPr>
          <p:spPr>
            <a:xfrm rot="7018065">
              <a:off x="-731525" y="1533356"/>
              <a:ext cx="961945" cy="1237331"/>
            </a:xfrm>
            <a:custGeom>
              <a:avLst/>
              <a:gdLst/>
              <a:ahLst/>
              <a:cxnLst/>
              <a:rect l="l" t="t" r="r" b="b"/>
              <a:pathLst>
                <a:path w="39784" h="51178" extrusionOk="0">
                  <a:moveTo>
                    <a:pt x="39268" y="0"/>
                  </a:moveTo>
                  <a:cubicBezTo>
                    <a:pt x="39198" y="0"/>
                    <a:pt x="39125" y="22"/>
                    <a:pt x="39054" y="72"/>
                  </a:cubicBezTo>
                  <a:cubicBezTo>
                    <a:pt x="26772" y="10380"/>
                    <a:pt x="10053" y="27535"/>
                    <a:pt x="104" y="50665"/>
                  </a:cubicBezTo>
                  <a:cubicBezTo>
                    <a:pt x="1" y="50895"/>
                    <a:pt x="180" y="51152"/>
                    <a:pt x="437" y="51177"/>
                  </a:cubicBezTo>
                  <a:cubicBezTo>
                    <a:pt x="565" y="51177"/>
                    <a:pt x="668" y="51075"/>
                    <a:pt x="719" y="50972"/>
                  </a:cubicBezTo>
                  <a:cubicBezTo>
                    <a:pt x="10668" y="27945"/>
                    <a:pt x="27310" y="10868"/>
                    <a:pt x="39516" y="611"/>
                  </a:cubicBezTo>
                  <a:cubicBezTo>
                    <a:pt x="39784" y="363"/>
                    <a:pt x="39555" y="0"/>
                    <a:pt x="39268"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353" name="Google Shape;353;p8"/>
          <p:cNvGrpSpPr/>
          <p:nvPr/>
        </p:nvGrpSpPr>
        <p:grpSpPr>
          <a:xfrm rot="610151" flipH="1">
            <a:off x="70785" y="-924030"/>
            <a:ext cx="3524496" cy="2844395"/>
            <a:chOff x="-729163" y="3851975"/>
            <a:chExt cx="2464103" cy="1988620"/>
          </a:xfrm>
        </p:grpSpPr>
        <p:sp>
          <p:nvSpPr>
            <p:cNvPr id="354" name="Google Shape;354;p8"/>
            <p:cNvSpPr/>
            <p:nvPr/>
          </p:nvSpPr>
          <p:spPr>
            <a:xfrm rot="363082">
              <a:off x="-642946" y="3967874"/>
              <a:ext cx="2291669" cy="1756822"/>
            </a:xfrm>
            <a:custGeom>
              <a:avLst/>
              <a:gdLst/>
              <a:ahLst/>
              <a:cxnLst/>
              <a:rect l="l" t="t" r="r" b="b"/>
              <a:pathLst>
                <a:path w="73153" h="56080" extrusionOk="0">
                  <a:moveTo>
                    <a:pt x="12829" y="0"/>
                  </a:moveTo>
                  <a:cubicBezTo>
                    <a:pt x="12663" y="0"/>
                    <a:pt x="12517" y="100"/>
                    <a:pt x="12443" y="272"/>
                  </a:cubicBezTo>
                  <a:lnTo>
                    <a:pt x="101" y="32729"/>
                  </a:lnTo>
                  <a:cubicBezTo>
                    <a:pt x="1" y="32929"/>
                    <a:pt x="134" y="33196"/>
                    <a:pt x="334" y="33262"/>
                  </a:cubicBezTo>
                  <a:lnTo>
                    <a:pt x="60143" y="56045"/>
                  </a:lnTo>
                  <a:cubicBezTo>
                    <a:pt x="60198" y="56069"/>
                    <a:pt x="60253" y="56079"/>
                    <a:pt x="60306" y="56079"/>
                  </a:cubicBezTo>
                  <a:cubicBezTo>
                    <a:pt x="60479" y="56079"/>
                    <a:pt x="60634" y="55965"/>
                    <a:pt x="60711" y="55812"/>
                  </a:cubicBezTo>
                  <a:lnTo>
                    <a:pt x="73053" y="23355"/>
                  </a:lnTo>
                  <a:cubicBezTo>
                    <a:pt x="73153" y="23155"/>
                    <a:pt x="73053" y="22888"/>
                    <a:pt x="72819" y="22822"/>
                  </a:cubicBezTo>
                  <a:lnTo>
                    <a:pt x="13010" y="39"/>
                  </a:lnTo>
                  <a:cubicBezTo>
                    <a:pt x="12949" y="13"/>
                    <a:pt x="12888" y="0"/>
                    <a:pt x="1282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55" name="Google Shape;355;p8"/>
            <p:cNvSpPr/>
            <p:nvPr/>
          </p:nvSpPr>
          <p:spPr>
            <a:xfrm rot="363082">
              <a:off x="792956" y="4622556"/>
              <a:ext cx="778540" cy="1132818"/>
            </a:xfrm>
            <a:custGeom>
              <a:avLst/>
              <a:gdLst/>
              <a:ahLst/>
              <a:cxnLst/>
              <a:rect l="l" t="t" r="r" b="b"/>
              <a:pathLst>
                <a:path w="24852" h="36161" extrusionOk="0">
                  <a:moveTo>
                    <a:pt x="11909" y="1"/>
                  </a:moveTo>
                  <a:lnTo>
                    <a:pt x="0" y="31223"/>
                  </a:lnTo>
                  <a:lnTo>
                    <a:pt x="12943" y="36160"/>
                  </a:lnTo>
                  <a:lnTo>
                    <a:pt x="24851" y="4904"/>
                  </a:lnTo>
                  <a:lnTo>
                    <a:pt x="11909"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56" name="Google Shape;356;p8"/>
            <p:cNvSpPr/>
            <p:nvPr/>
          </p:nvSpPr>
          <p:spPr>
            <a:xfrm rot="363082">
              <a:off x="289098" y="4363311"/>
              <a:ext cx="1166244" cy="1323976"/>
            </a:xfrm>
            <a:custGeom>
              <a:avLst/>
              <a:gdLst/>
              <a:ahLst/>
              <a:cxnLst/>
              <a:rect l="l" t="t" r="r" b="b"/>
              <a:pathLst>
                <a:path w="37228" h="42263" extrusionOk="0">
                  <a:moveTo>
                    <a:pt x="13388" y="0"/>
                  </a:moveTo>
                  <a:cubicBezTo>
                    <a:pt x="12947" y="0"/>
                    <a:pt x="12544" y="279"/>
                    <a:pt x="12376" y="699"/>
                  </a:cubicBezTo>
                  <a:lnTo>
                    <a:pt x="6272" y="16711"/>
                  </a:lnTo>
                  <a:lnTo>
                    <a:pt x="201" y="32722"/>
                  </a:lnTo>
                  <a:cubicBezTo>
                    <a:pt x="1" y="33189"/>
                    <a:pt x="201" y="33756"/>
                    <a:pt x="668" y="34023"/>
                  </a:cubicBezTo>
                  <a:cubicBezTo>
                    <a:pt x="4271" y="35924"/>
                    <a:pt x="7973" y="37659"/>
                    <a:pt x="11743" y="39160"/>
                  </a:cubicBezTo>
                  <a:cubicBezTo>
                    <a:pt x="17146" y="41262"/>
                    <a:pt x="24952" y="42262"/>
                    <a:pt x="24952" y="42262"/>
                  </a:cubicBezTo>
                  <a:lnTo>
                    <a:pt x="31090" y="26151"/>
                  </a:lnTo>
                  <a:lnTo>
                    <a:pt x="37227" y="10039"/>
                  </a:lnTo>
                  <a:cubicBezTo>
                    <a:pt x="37227" y="10039"/>
                    <a:pt x="30756" y="5636"/>
                    <a:pt x="25319" y="3568"/>
                  </a:cubicBezTo>
                  <a:cubicBezTo>
                    <a:pt x="21483" y="2167"/>
                    <a:pt x="17580" y="999"/>
                    <a:pt x="13644" y="32"/>
                  </a:cubicBezTo>
                  <a:cubicBezTo>
                    <a:pt x="13558" y="11"/>
                    <a:pt x="13472" y="0"/>
                    <a:pt x="13388" y="0"/>
                  </a:cubicBezTo>
                  <a:close/>
                </a:path>
              </a:pathLst>
            </a:custGeom>
            <a:solidFill>
              <a:schemeClr val="l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57" name="Google Shape;357;p8"/>
            <p:cNvSpPr/>
            <p:nvPr/>
          </p:nvSpPr>
          <p:spPr>
            <a:xfrm rot="363082">
              <a:off x="1066041" y="4735131"/>
              <a:ext cx="399201" cy="988588"/>
            </a:xfrm>
            <a:custGeom>
              <a:avLst/>
              <a:gdLst/>
              <a:ahLst/>
              <a:cxnLst/>
              <a:rect l="l" t="t" r="r" b="b"/>
              <a:pathLst>
                <a:path w="12743" h="31557" extrusionOk="0">
                  <a:moveTo>
                    <a:pt x="11909" y="1"/>
                  </a:moveTo>
                  <a:lnTo>
                    <a:pt x="0" y="31257"/>
                  </a:lnTo>
                  <a:lnTo>
                    <a:pt x="834" y="31557"/>
                  </a:lnTo>
                  <a:lnTo>
                    <a:pt x="12743" y="334"/>
                  </a:lnTo>
                  <a:lnTo>
                    <a:pt x="11909"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58" name="Google Shape;358;p8"/>
            <p:cNvSpPr/>
            <p:nvPr/>
          </p:nvSpPr>
          <p:spPr>
            <a:xfrm rot="363082">
              <a:off x="1086646" y="4743259"/>
              <a:ext cx="390836" cy="979190"/>
            </a:xfrm>
            <a:custGeom>
              <a:avLst/>
              <a:gdLst/>
              <a:ahLst/>
              <a:cxnLst/>
              <a:rect l="l" t="t" r="r" b="b"/>
              <a:pathLst>
                <a:path w="12476" h="31257" extrusionOk="0">
                  <a:moveTo>
                    <a:pt x="12042" y="1"/>
                  </a:moveTo>
                  <a:lnTo>
                    <a:pt x="0" y="31090"/>
                  </a:lnTo>
                  <a:lnTo>
                    <a:pt x="434" y="31256"/>
                  </a:lnTo>
                  <a:lnTo>
                    <a:pt x="12476" y="167"/>
                  </a:lnTo>
                  <a:lnTo>
                    <a:pt x="12042"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59" name="Google Shape;359;p8"/>
            <p:cNvSpPr/>
            <p:nvPr/>
          </p:nvSpPr>
          <p:spPr>
            <a:xfrm rot="363082">
              <a:off x="-564252" y="3933299"/>
              <a:ext cx="778540" cy="1133852"/>
            </a:xfrm>
            <a:custGeom>
              <a:avLst/>
              <a:gdLst/>
              <a:ahLst/>
              <a:cxnLst/>
              <a:rect l="l" t="t" r="r" b="b"/>
              <a:pathLst>
                <a:path w="24852" h="36194" extrusionOk="0">
                  <a:moveTo>
                    <a:pt x="11909" y="1"/>
                  </a:moveTo>
                  <a:lnTo>
                    <a:pt x="0" y="31256"/>
                  </a:lnTo>
                  <a:lnTo>
                    <a:pt x="12943" y="36193"/>
                  </a:lnTo>
                  <a:lnTo>
                    <a:pt x="24851" y="4937"/>
                  </a:lnTo>
                  <a:lnTo>
                    <a:pt x="11909"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60" name="Google Shape;360;p8"/>
            <p:cNvSpPr/>
            <p:nvPr/>
          </p:nvSpPr>
          <p:spPr>
            <a:xfrm rot="363082">
              <a:off x="-449612" y="4006479"/>
              <a:ext cx="1166244" cy="1323004"/>
            </a:xfrm>
            <a:custGeom>
              <a:avLst/>
              <a:gdLst/>
              <a:ahLst/>
              <a:cxnLst/>
              <a:rect l="l" t="t" r="r" b="b"/>
              <a:pathLst>
                <a:path w="37228" h="42232" extrusionOk="0">
                  <a:moveTo>
                    <a:pt x="12243" y="0"/>
                  </a:moveTo>
                  <a:lnTo>
                    <a:pt x="6105" y="16112"/>
                  </a:lnTo>
                  <a:lnTo>
                    <a:pt x="1" y="32190"/>
                  </a:lnTo>
                  <a:cubicBezTo>
                    <a:pt x="1" y="32190"/>
                    <a:pt x="6506" y="36593"/>
                    <a:pt x="11909" y="38694"/>
                  </a:cubicBezTo>
                  <a:cubicBezTo>
                    <a:pt x="15745" y="40062"/>
                    <a:pt x="19648" y="41230"/>
                    <a:pt x="23584" y="42197"/>
                  </a:cubicBezTo>
                  <a:cubicBezTo>
                    <a:pt x="23677" y="42220"/>
                    <a:pt x="23769" y="42231"/>
                    <a:pt x="23859" y="42231"/>
                  </a:cubicBezTo>
                  <a:cubicBezTo>
                    <a:pt x="24293" y="42231"/>
                    <a:pt x="24686" y="41977"/>
                    <a:pt x="24852" y="41563"/>
                  </a:cubicBezTo>
                  <a:lnTo>
                    <a:pt x="30923" y="25552"/>
                  </a:lnTo>
                  <a:lnTo>
                    <a:pt x="37027" y="9540"/>
                  </a:lnTo>
                  <a:cubicBezTo>
                    <a:pt x="37227" y="9040"/>
                    <a:pt x="37027" y="8473"/>
                    <a:pt x="36560" y="8239"/>
                  </a:cubicBezTo>
                  <a:cubicBezTo>
                    <a:pt x="32958" y="6305"/>
                    <a:pt x="29255" y="4603"/>
                    <a:pt x="25486" y="3069"/>
                  </a:cubicBezTo>
                  <a:cubicBezTo>
                    <a:pt x="20049" y="1001"/>
                    <a:pt x="12243" y="0"/>
                    <a:pt x="12243" y="0"/>
                  </a:cubicBezTo>
                  <a:close/>
                </a:path>
              </a:pathLst>
            </a:custGeom>
            <a:solidFill>
              <a:schemeClr val="l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61" name="Google Shape;361;p8"/>
            <p:cNvSpPr/>
            <p:nvPr/>
          </p:nvSpPr>
          <p:spPr>
            <a:xfrm rot="363082">
              <a:off x="-458078" y="3966041"/>
              <a:ext cx="400266" cy="988588"/>
            </a:xfrm>
            <a:custGeom>
              <a:avLst/>
              <a:gdLst/>
              <a:ahLst/>
              <a:cxnLst/>
              <a:rect l="l" t="t" r="r" b="b"/>
              <a:pathLst>
                <a:path w="12777" h="31557" extrusionOk="0">
                  <a:moveTo>
                    <a:pt x="11909" y="0"/>
                  </a:moveTo>
                  <a:lnTo>
                    <a:pt x="1" y="31223"/>
                  </a:lnTo>
                  <a:lnTo>
                    <a:pt x="868" y="31556"/>
                  </a:lnTo>
                  <a:lnTo>
                    <a:pt x="12777" y="300"/>
                  </a:lnTo>
                  <a:lnTo>
                    <a:pt x="1190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62" name="Google Shape;362;p8"/>
            <p:cNvSpPr/>
            <p:nvPr/>
          </p:nvSpPr>
          <p:spPr>
            <a:xfrm rot="363082">
              <a:off x="-486520" y="3948733"/>
              <a:ext cx="386701" cy="983356"/>
            </a:xfrm>
            <a:custGeom>
              <a:avLst/>
              <a:gdLst/>
              <a:ahLst/>
              <a:cxnLst/>
              <a:rect l="l" t="t" r="r" b="b"/>
              <a:pathLst>
                <a:path w="12344" h="31390" extrusionOk="0">
                  <a:moveTo>
                    <a:pt x="11909" y="0"/>
                  </a:moveTo>
                  <a:lnTo>
                    <a:pt x="1" y="31223"/>
                  </a:lnTo>
                  <a:lnTo>
                    <a:pt x="435" y="31389"/>
                  </a:lnTo>
                  <a:lnTo>
                    <a:pt x="12343" y="167"/>
                  </a:lnTo>
                  <a:lnTo>
                    <a:pt x="1190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63" name="Google Shape;363;p8"/>
            <p:cNvSpPr/>
            <p:nvPr/>
          </p:nvSpPr>
          <p:spPr>
            <a:xfrm rot="363082">
              <a:off x="-536791" y="3924334"/>
              <a:ext cx="403367" cy="990687"/>
            </a:xfrm>
            <a:custGeom>
              <a:avLst/>
              <a:gdLst/>
              <a:ahLst/>
              <a:cxnLst/>
              <a:rect l="l" t="t" r="r" b="b"/>
              <a:pathLst>
                <a:path w="12876" h="31624" extrusionOk="0">
                  <a:moveTo>
                    <a:pt x="11909" y="0"/>
                  </a:moveTo>
                  <a:lnTo>
                    <a:pt x="0" y="31223"/>
                  </a:lnTo>
                  <a:lnTo>
                    <a:pt x="967" y="31623"/>
                  </a:lnTo>
                  <a:lnTo>
                    <a:pt x="12876" y="367"/>
                  </a:lnTo>
                  <a:lnTo>
                    <a:pt x="1190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64" name="Google Shape;364;p8"/>
            <p:cNvSpPr/>
            <p:nvPr/>
          </p:nvSpPr>
          <p:spPr>
            <a:xfrm rot="363082">
              <a:off x="633267" y="4549023"/>
              <a:ext cx="365775" cy="364741"/>
            </a:xfrm>
            <a:custGeom>
              <a:avLst/>
              <a:gdLst/>
              <a:ahLst/>
              <a:cxnLst/>
              <a:rect l="l" t="t" r="r" b="b"/>
              <a:pathLst>
                <a:path w="11676" h="11643" fill="none" extrusionOk="0">
                  <a:moveTo>
                    <a:pt x="3237" y="1"/>
                  </a:moveTo>
                  <a:lnTo>
                    <a:pt x="11676" y="3203"/>
                  </a:lnTo>
                  <a:lnTo>
                    <a:pt x="8440" y="11643"/>
                  </a:lnTo>
                  <a:lnTo>
                    <a:pt x="1" y="8407"/>
                  </a:lnTo>
                  <a:close/>
                </a:path>
              </a:pathLst>
            </a:custGeom>
            <a:noFill/>
            <a:ln w="19050"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65" name="Google Shape;365;p8"/>
            <p:cNvSpPr/>
            <p:nvPr/>
          </p:nvSpPr>
          <p:spPr>
            <a:xfrm rot="363082">
              <a:off x="-56388" y="4232909"/>
              <a:ext cx="499541" cy="423260"/>
            </a:xfrm>
            <a:custGeom>
              <a:avLst/>
              <a:gdLst/>
              <a:ahLst/>
              <a:cxnLst/>
              <a:rect l="l" t="t" r="r" b="b"/>
              <a:pathLst>
                <a:path w="15946" h="13511" fill="none" extrusionOk="0">
                  <a:moveTo>
                    <a:pt x="3303" y="1"/>
                  </a:moveTo>
                  <a:lnTo>
                    <a:pt x="15945" y="4804"/>
                  </a:lnTo>
                  <a:moveTo>
                    <a:pt x="2769" y="1435"/>
                  </a:moveTo>
                  <a:lnTo>
                    <a:pt x="15378" y="6272"/>
                  </a:lnTo>
                  <a:moveTo>
                    <a:pt x="2202" y="2903"/>
                  </a:moveTo>
                  <a:lnTo>
                    <a:pt x="14845" y="7740"/>
                  </a:lnTo>
                  <a:moveTo>
                    <a:pt x="14277" y="9174"/>
                  </a:moveTo>
                  <a:lnTo>
                    <a:pt x="1635" y="4337"/>
                  </a:lnTo>
                  <a:moveTo>
                    <a:pt x="1101" y="5805"/>
                  </a:moveTo>
                  <a:lnTo>
                    <a:pt x="13710" y="10608"/>
                  </a:lnTo>
                  <a:moveTo>
                    <a:pt x="534" y="7239"/>
                  </a:moveTo>
                  <a:lnTo>
                    <a:pt x="13177" y="12076"/>
                  </a:lnTo>
                  <a:moveTo>
                    <a:pt x="1" y="8707"/>
                  </a:moveTo>
                  <a:lnTo>
                    <a:pt x="12643" y="13511"/>
                  </a:lnTo>
                </a:path>
              </a:pathLst>
            </a:custGeom>
            <a:noFill/>
            <a:ln w="19050"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66" name="Google Shape;366;p8"/>
            <p:cNvSpPr/>
            <p:nvPr/>
          </p:nvSpPr>
          <p:spPr>
            <a:xfrm rot="363082">
              <a:off x="940056" y="4735937"/>
              <a:ext cx="406531" cy="311454"/>
            </a:xfrm>
            <a:custGeom>
              <a:avLst/>
              <a:gdLst/>
              <a:ahLst/>
              <a:cxnLst/>
              <a:rect l="l" t="t" r="r" b="b"/>
              <a:pathLst>
                <a:path w="12977" h="9942" fill="none" extrusionOk="0">
                  <a:moveTo>
                    <a:pt x="12977" y="3903"/>
                  </a:moveTo>
                  <a:lnTo>
                    <a:pt x="2670" y="1"/>
                  </a:lnTo>
                  <a:moveTo>
                    <a:pt x="2002" y="1769"/>
                  </a:moveTo>
                  <a:lnTo>
                    <a:pt x="12276" y="5671"/>
                  </a:lnTo>
                  <a:moveTo>
                    <a:pt x="1335" y="3503"/>
                  </a:moveTo>
                  <a:lnTo>
                    <a:pt x="11609" y="7439"/>
                  </a:lnTo>
                  <a:moveTo>
                    <a:pt x="668" y="5271"/>
                  </a:moveTo>
                  <a:lnTo>
                    <a:pt x="10942" y="9174"/>
                  </a:lnTo>
                  <a:moveTo>
                    <a:pt x="7706" y="9941"/>
                  </a:moveTo>
                  <a:lnTo>
                    <a:pt x="1" y="7006"/>
                  </a:lnTo>
                </a:path>
              </a:pathLst>
            </a:custGeom>
            <a:noFill/>
            <a:ln w="19050"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67" name="Google Shape;367;p8"/>
            <p:cNvSpPr/>
            <p:nvPr/>
          </p:nvSpPr>
          <p:spPr>
            <a:xfrm rot="363082">
              <a:off x="407066" y="4979342"/>
              <a:ext cx="760778" cy="501609"/>
            </a:xfrm>
            <a:custGeom>
              <a:avLst/>
              <a:gdLst/>
              <a:ahLst/>
              <a:cxnLst/>
              <a:rect l="l" t="t" r="r" b="b"/>
              <a:pathLst>
                <a:path w="24285" h="16012" fill="none" extrusionOk="0">
                  <a:moveTo>
                    <a:pt x="24285" y="6772"/>
                  </a:moveTo>
                  <a:lnTo>
                    <a:pt x="6472" y="0"/>
                  </a:lnTo>
                  <a:moveTo>
                    <a:pt x="3136" y="1067"/>
                  </a:moveTo>
                  <a:lnTo>
                    <a:pt x="23517" y="8806"/>
                  </a:lnTo>
                  <a:moveTo>
                    <a:pt x="2336" y="3069"/>
                  </a:moveTo>
                  <a:lnTo>
                    <a:pt x="22717" y="10841"/>
                  </a:lnTo>
                  <a:moveTo>
                    <a:pt x="1568" y="5137"/>
                  </a:moveTo>
                  <a:lnTo>
                    <a:pt x="21950" y="12909"/>
                  </a:lnTo>
                  <a:moveTo>
                    <a:pt x="801" y="7172"/>
                  </a:moveTo>
                  <a:lnTo>
                    <a:pt x="21182" y="14944"/>
                  </a:lnTo>
                  <a:moveTo>
                    <a:pt x="1" y="9240"/>
                  </a:moveTo>
                  <a:lnTo>
                    <a:pt x="17847" y="16011"/>
                  </a:lnTo>
                </a:path>
              </a:pathLst>
            </a:custGeom>
            <a:noFill/>
            <a:ln w="19050"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368" name="Google Shape;368;p8"/>
          <p:cNvGrpSpPr/>
          <p:nvPr/>
        </p:nvGrpSpPr>
        <p:grpSpPr>
          <a:xfrm rot="-731256">
            <a:off x="10425075" y="3648825"/>
            <a:ext cx="2414493" cy="2495537"/>
            <a:chOff x="334100" y="971800"/>
            <a:chExt cx="1810984" cy="1871771"/>
          </a:xfrm>
        </p:grpSpPr>
        <p:sp>
          <p:nvSpPr>
            <p:cNvPr id="369" name="Google Shape;369;p8"/>
            <p:cNvSpPr/>
            <p:nvPr/>
          </p:nvSpPr>
          <p:spPr>
            <a:xfrm>
              <a:off x="341909" y="971800"/>
              <a:ext cx="1803175" cy="1871771"/>
            </a:xfrm>
            <a:custGeom>
              <a:avLst/>
              <a:gdLst/>
              <a:ahLst/>
              <a:cxnLst/>
              <a:rect l="l" t="t" r="r" b="b"/>
              <a:pathLst>
                <a:path w="88903" h="92285" extrusionOk="0">
                  <a:moveTo>
                    <a:pt x="44583" y="1"/>
                  </a:moveTo>
                  <a:cubicBezTo>
                    <a:pt x="44328" y="1"/>
                    <a:pt x="44071" y="83"/>
                    <a:pt x="43849" y="252"/>
                  </a:cubicBezTo>
                  <a:lnTo>
                    <a:pt x="0" y="33408"/>
                  </a:lnTo>
                  <a:lnTo>
                    <a:pt x="43131" y="91437"/>
                  </a:lnTo>
                  <a:cubicBezTo>
                    <a:pt x="43514" y="91989"/>
                    <a:pt x="44136" y="92284"/>
                    <a:pt x="44766" y="92284"/>
                  </a:cubicBezTo>
                  <a:cubicBezTo>
                    <a:pt x="45190" y="92284"/>
                    <a:pt x="45617" y="92151"/>
                    <a:pt x="45977" y="91873"/>
                  </a:cubicBezTo>
                  <a:lnTo>
                    <a:pt x="88261" y="59204"/>
                  </a:lnTo>
                  <a:cubicBezTo>
                    <a:pt x="88800" y="58794"/>
                    <a:pt x="88903" y="58050"/>
                    <a:pt x="88492" y="57512"/>
                  </a:cubicBezTo>
                  <a:lnTo>
                    <a:pt x="45541" y="483"/>
                  </a:lnTo>
                  <a:cubicBezTo>
                    <a:pt x="45300" y="167"/>
                    <a:pt x="44944" y="1"/>
                    <a:pt x="4458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70" name="Google Shape;370;p8"/>
            <p:cNvSpPr/>
            <p:nvPr/>
          </p:nvSpPr>
          <p:spPr>
            <a:xfrm>
              <a:off x="336189" y="976911"/>
              <a:ext cx="1795894" cy="1820273"/>
            </a:xfrm>
            <a:custGeom>
              <a:avLst/>
              <a:gdLst/>
              <a:ahLst/>
              <a:cxnLst/>
              <a:rect l="l" t="t" r="r" b="b"/>
              <a:pathLst>
                <a:path w="88544" h="89746" extrusionOk="0">
                  <a:moveTo>
                    <a:pt x="44131" y="0"/>
                  </a:moveTo>
                  <a:lnTo>
                    <a:pt x="0" y="33258"/>
                  </a:lnTo>
                  <a:lnTo>
                    <a:pt x="46208" y="89415"/>
                  </a:lnTo>
                  <a:cubicBezTo>
                    <a:pt x="46378" y="89632"/>
                    <a:pt x="46632" y="89746"/>
                    <a:pt x="46886" y="89746"/>
                  </a:cubicBezTo>
                  <a:cubicBezTo>
                    <a:pt x="47053" y="89746"/>
                    <a:pt x="47219" y="89697"/>
                    <a:pt x="47362" y="89595"/>
                  </a:cubicBezTo>
                  <a:lnTo>
                    <a:pt x="88543" y="58952"/>
                  </a:lnTo>
                  <a:lnTo>
                    <a:pt x="44131"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371" name="Google Shape;371;p8"/>
            <p:cNvGrpSpPr/>
            <p:nvPr/>
          </p:nvGrpSpPr>
          <p:grpSpPr>
            <a:xfrm>
              <a:off x="1214129" y="978980"/>
              <a:ext cx="913828" cy="1211839"/>
              <a:chOff x="1214129" y="978980"/>
              <a:chExt cx="913828" cy="1211839"/>
            </a:xfrm>
          </p:grpSpPr>
          <p:sp>
            <p:nvSpPr>
              <p:cNvPr id="372" name="Google Shape;372;p8"/>
              <p:cNvSpPr/>
              <p:nvPr/>
            </p:nvSpPr>
            <p:spPr>
              <a:xfrm>
                <a:off x="1222973" y="978980"/>
                <a:ext cx="904985" cy="1199365"/>
              </a:xfrm>
              <a:custGeom>
                <a:avLst/>
                <a:gdLst/>
                <a:ahLst/>
                <a:cxnLst/>
                <a:rect l="l" t="t" r="r" b="b"/>
                <a:pathLst>
                  <a:path w="44619" h="59133" extrusionOk="0">
                    <a:moveTo>
                      <a:pt x="206" y="1"/>
                    </a:moveTo>
                    <a:lnTo>
                      <a:pt x="1" y="129"/>
                    </a:lnTo>
                    <a:lnTo>
                      <a:pt x="44439" y="59132"/>
                    </a:lnTo>
                    <a:lnTo>
                      <a:pt x="44618" y="58978"/>
                    </a:lnTo>
                    <a:lnTo>
                      <a:pt x="206"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73" name="Google Shape;373;p8"/>
              <p:cNvSpPr/>
              <p:nvPr/>
            </p:nvSpPr>
            <p:spPr>
              <a:xfrm>
                <a:off x="1214129" y="991475"/>
                <a:ext cx="904985" cy="1199345"/>
              </a:xfrm>
              <a:custGeom>
                <a:avLst/>
                <a:gdLst/>
                <a:ahLst/>
                <a:cxnLst/>
                <a:rect l="l" t="t" r="r" b="b"/>
                <a:pathLst>
                  <a:path w="44619" h="59132" extrusionOk="0">
                    <a:moveTo>
                      <a:pt x="206" y="0"/>
                    </a:moveTo>
                    <a:lnTo>
                      <a:pt x="1" y="154"/>
                    </a:lnTo>
                    <a:lnTo>
                      <a:pt x="44439" y="59132"/>
                    </a:lnTo>
                    <a:lnTo>
                      <a:pt x="44618" y="59003"/>
                    </a:lnTo>
                    <a:lnTo>
                      <a:pt x="206"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374" name="Google Shape;374;p8"/>
            <p:cNvSpPr/>
            <p:nvPr/>
          </p:nvSpPr>
          <p:spPr>
            <a:xfrm>
              <a:off x="334100" y="1004578"/>
              <a:ext cx="1741293" cy="1810882"/>
            </a:xfrm>
            <a:custGeom>
              <a:avLst/>
              <a:gdLst/>
              <a:ahLst/>
              <a:cxnLst/>
              <a:rect l="l" t="t" r="r" b="b"/>
              <a:pathLst>
                <a:path w="85852" h="89283" extrusionOk="0">
                  <a:moveTo>
                    <a:pt x="42828" y="0"/>
                  </a:moveTo>
                  <a:cubicBezTo>
                    <a:pt x="42573" y="0"/>
                    <a:pt x="42317" y="82"/>
                    <a:pt x="42106" y="252"/>
                  </a:cubicBezTo>
                  <a:lnTo>
                    <a:pt x="1" y="31946"/>
                  </a:lnTo>
                  <a:lnTo>
                    <a:pt x="43131" y="89282"/>
                  </a:lnTo>
                  <a:lnTo>
                    <a:pt x="85210" y="57588"/>
                  </a:lnTo>
                  <a:cubicBezTo>
                    <a:pt x="85749" y="57178"/>
                    <a:pt x="85851" y="56409"/>
                    <a:pt x="85441" y="55870"/>
                  </a:cubicBezTo>
                  <a:lnTo>
                    <a:pt x="43798" y="482"/>
                  </a:lnTo>
                  <a:cubicBezTo>
                    <a:pt x="43557" y="166"/>
                    <a:pt x="43192" y="0"/>
                    <a:pt x="42828"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75" name="Google Shape;375;p8"/>
            <p:cNvSpPr/>
            <p:nvPr/>
          </p:nvSpPr>
          <p:spPr>
            <a:xfrm>
              <a:off x="373105" y="1605205"/>
              <a:ext cx="899265" cy="1180097"/>
            </a:xfrm>
            <a:custGeom>
              <a:avLst/>
              <a:gdLst/>
              <a:ahLst/>
              <a:cxnLst/>
              <a:rect l="l" t="t" r="r" b="b"/>
              <a:pathLst>
                <a:path w="44337" h="58183" extrusionOk="0">
                  <a:moveTo>
                    <a:pt x="1155" y="0"/>
                  </a:moveTo>
                  <a:lnTo>
                    <a:pt x="1" y="872"/>
                  </a:lnTo>
                  <a:lnTo>
                    <a:pt x="43157" y="58183"/>
                  </a:lnTo>
                  <a:lnTo>
                    <a:pt x="44337" y="57311"/>
                  </a:lnTo>
                  <a:lnTo>
                    <a:pt x="1155"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76" name="Google Shape;376;p8"/>
            <p:cNvSpPr/>
            <p:nvPr/>
          </p:nvSpPr>
          <p:spPr>
            <a:xfrm>
              <a:off x="762685" y="1424197"/>
              <a:ext cx="916931" cy="993396"/>
            </a:xfrm>
            <a:custGeom>
              <a:avLst/>
              <a:gdLst/>
              <a:ahLst/>
              <a:cxnLst/>
              <a:rect l="l" t="t" r="r" b="b"/>
              <a:pathLst>
                <a:path w="45208" h="48978" extrusionOk="0">
                  <a:moveTo>
                    <a:pt x="19206" y="1"/>
                  </a:moveTo>
                  <a:lnTo>
                    <a:pt x="0" y="14463"/>
                  </a:lnTo>
                  <a:lnTo>
                    <a:pt x="26001" y="48978"/>
                  </a:lnTo>
                  <a:lnTo>
                    <a:pt x="45208" y="34515"/>
                  </a:lnTo>
                  <a:lnTo>
                    <a:pt x="19206" y="1"/>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377" name="Google Shape;377;p8"/>
          <p:cNvGrpSpPr/>
          <p:nvPr/>
        </p:nvGrpSpPr>
        <p:grpSpPr>
          <a:xfrm rot="-1946306">
            <a:off x="-591234" y="5337259"/>
            <a:ext cx="2436849" cy="2565005"/>
            <a:chOff x="1526600" y="450800"/>
            <a:chExt cx="4540675" cy="4779475"/>
          </a:xfrm>
        </p:grpSpPr>
        <p:sp>
          <p:nvSpPr>
            <p:cNvPr id="378" name="Google Shape;378;p8"/>
            <p:cNvSpPr/>
            <p:nvPr/>
          </p:nvSpPr>
          <p:spPr>
            <a:xfrm>
              <a:off x="1610100" y="473575"/>
              <a:ext cx="4457175" cy="4689450"/>
            </a:xfrm>
            <a:custGeom>
              <a:avLst/>
              <a:gdLst/>
              <a:ahLst/>
              <a:cxnLst/>
              <a:rect l="l" t="t" r="r" b="b"/>
              <a:pathLst>
                <a:path w="178287" h="187578" extrusionOk="0">
                  <a:moveTo>
                    <a:pt x="95602" y="1"/>
                  </a:moveTo>
                  <a:cubicBezTo>
                    <a:pt x="95141" y="1"/>
                    <a:pt x="94676" y="129"/>
                    <a:pt x="94258" y="394"/>
                  </a:cubicBezTo>
                  <a:lnTo>
                    <a:pt x="0" y="63859"/>
                  </a:lnTo>
                  <a:lnTo>
                    <a:pt x="79645" y="185257"/>
                  </a:lnTo>
                  <a:cubicBezTo>
                    <a:pt x="80631" y="186769"/>
                    <a:pt x="82280" y="187578"/>
                    <a:pt x="83965" y="187578"/>
                  </a:cubicBezTo>
                  <a:cubicBezTo>
                    <a:pt x="84955" y="187578"/>
                    <a:pt x="85959" y="187298"/>
                    <a:pt x="86847" y="186719"/>
                  </a:cubicBezTo>
                  <a:lnTo>
                    <a:pt x="176826" y="126176"/>
                  </a:lnTo>
                  <a:cubicBezTo>
                    <a:pt x="177974" y="125393"/>
                    <a:pt x="178287" y="123880"/>
                    <a:pt x="177504" y="122732"/>
                  </a:cubicBezTo>
                  <a:lnTo>
                    <a:pt x="97703" y="1125"/>
                  </a:lnTo>
                  <a:cubicBezTo>
                    <a:pt x="97205" y="394"/>
                    <a:pt x="96410" y="1"/>
                    <a:pt x="95602" y="1"/>
                  </a:cubicBezTo>
                  <a:close/>
                </a:path>
              </a:pathLst>
            </a:custGeom>
            <a:solidFill>
              <a:srgbClr val="119B9B"/>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79" name="Google Shape;379;p8"/>
            <p:cNvSpPr/>
            <p:nvPr/>
          </p:nvSpPr>
          <p:spPr>
            <a:xfrm>
              <a:off x="1616625" y="450800"/>
              <a:ext cx="4391950" cy="4645025"/>
            </a:xfrm>
            <a:custGeom>
              <a:avLst/>
              <a:gdLst/>
              <a:ahLst/>
              <a:cxnLst/>
              <a:rect l="l" t="t" r="r" b="b"/>
              <a:pathLst>
                <a:path w="175678" h="185801" extrusionOk="0">
                  <a:moveTo>
                    <a:pt x="93162" y="0"/>
                  </a:moveTo>
                  <a:lnTo>
                    <a:pt x="0" y="61587"/>
                  </a:lnTo>
                  <a:lnTo>
                    <a:pt x="80323" y="184028"/>
                  </a:lnTo>
                  <a:cubicBezTo>
                    <a:pt x="81085" y="185187"/>
                    <a:pt x="82329" y="185800"/>
                    <a:pt x="83604" y="185800"/>
                  </a:cubicBezTo>
                  <a:cubicBezTo>
                    <a:pt x="84339" y="185800"/>
                    <a:pt x="85083" y="185597"/>
                    <a:pt x="85751" y="185177"/>
                  </a:cubicBezTo>
                  <a:lnTo>
                    <a:pt x="175677" y="125782"/>
                  </a:lnTo>
                  <a:lnTo>
                    <a:pt x="93162" y="0"/>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80" name="Google Shape;380;p8"/>
            <p:cNvSpPr/>
            <p:nvPr/>
          </p:nvSpPr>
          <p:spPr>
            <a:xfrm>
              <a:off x="3931325" y="462525"/>
              <a:ext cx="2064200" cy="3145900"/>
            </a:xfrm>
            <a:custGeom>
              <a:avLst/>
              <a:gdLst/>
              <a:ahLst/>
              <a:cxnLst/>
              <a:rect l="l" t="t" r="r" b="b"/>
              <a:pathLst>
                <a:path w="82568" h="125836" fill="none" extrusionOk="0">
                  <a:moveTo>
                    <a:pt x="0" y="1"/>
                  </a:moveTo>
                  <a:lnTo>
                    <a:pt x="82567" y="125835"/>
                  </a:lnTo>
                </a:path>
              </a:pathLst>
            </a:custGeom>
            <a:noFill/>
            <a:ln w="11750" cap="flat" cmpd="sng">
              <a:solidFill>
                <a:schemeClr val="dk1"/>
              </a:solidFill>
              <a:prstDash val="solid"/>
              <a:miter lim="5219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81" name="Google Shape;381;p8"/>
            <p:cNvSpPr/>
            <p:nvPr/>
          </p:nvSpPr>
          <p:spPr>
            <a:xfrm>
              <a:off x="3898700" y="482100"/>
              <a:ext cx="2065500" cy="3145900"/>
            </a:xfrm>
            <a:custGeom>
              <a:avLst/>
              <a:gdLst/>
              <a:ahLst/>
              <a:cxnLst/>
              <a:rect l="l" t="t" r="r" b="b"/>
              <a:pathLst>
                <a:path w="82620" h="125836" fill="none" extrusionOk="0">
                  <a:moveTo>
                    <a:pt x="1" y="1"/>
                  </a:moveTo>
                  <a:lnTo>
                    <a:pt x="82620" y="125835"/>
                  </a:lnTo>
                </a:path>
              </a:pathLst>
            </a:custGeom>
            <a:noFill/>
            <a:ln w="11750" cap="flat" cmpd="sng">
              <a:solidFill>
                <a:schemeClr val="dk1"/>
              </a:solidFill>
              <a:prstDash val="solid"/>
              <a:miter lim="5219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82" name="Google Shape;382;p8"/>
            <p:cNvSpPr/>
            <p:nvPr/>
          </p:nvSpPr>
          <p:spPr>
            <a:xfrm>
              <a:off x="3742125" y="4138150"/>
              <a:ext cx="842925" cy="1092125"/>
            </a:xfrm>
            <a:custGeom>
              <a:avLst/>
              <a:gdLst/>
              <a:ahLst/>
              <a:cxnLst/>
              <a:rect l="l" t="t" r="r" b="b"/>
              <a:pathLst>
                <a:path w="33717" h="43685" extrusionOk="0">
                  <a:moveTo>
                    <a:pt x="9604" y="0"/>
                  </a:moveTo>
                  <a:lnTo>
                    <a:pt x="1" y="6159"/>
                  </a:lnTo>
                  <a:lnTo>
                    <a:pt x="24113" y="43685"/>
                  </a:lnTo>
                  <a:lnTo>
                    <a:pt x="25679" y="35595"/>
                  </a:lnTo>
                  <a:lnTo>
                    <a:pt x="33716" y="37526"/>
                  </a:lnTo>
                  <a:lnTo>
                    <a:pt x="9604"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83" name="Google Shape;383;p8"/>
            <p:cNvSpPr/>
            <p:nvPr/>
          </p:nvSpPr>
          <p:spPr>
            <a:xfrm>
              <a:off x="1526600" y="464775"/>
              <a:ext cx="4343675" cy="4627200"/>
            </a:xfrm>
            <a:custGeom>
              <a:avLst/>
              <a:gdLst/>
              <a:ahLst/>
              <a:cxnLst/>
              <a:rect l="l" t="t" r="r" b="b"/>
              <a:pathLst>
                <a:path w="173747" h="185088" extrusionOk="0">
                  <a:moveTo>
                    <a:pt x="91115" y="1"/>
                  </a:moveTo>
                  <a:cubicBezTo>
                    <a:pt x="90634" y="1"/>
                    <a:pt x="90147" y="140"/>
                    <a:pt x="89718" y="433"/>
                  </a:cubicBezTo>
                  <a:lnTo>
                    <a:pt x="0" y="59357"/>
                  </a:lnTo>
                  <a:lnTo>
                    <a:pt x="82515" y="185087"/>
                  </a:lnTo>
                  <a:lnTo>
                    <a:pt x="172285" y="126163"/>
                  </a:lnTo>
                  <a:cubicBezTo>
                    <a:pt x="173433" y="125380"/>
                    <a:pt x="173746" y="123866"/>
                    <a:pt x="172963" y="122718"/>
                  </a:cubicBezTo>
                  <a:lnTo>
                    <a:pt x="93162" y="1111"/>
                  </a:lnTo>
                  <a:cubicBezTo>
                    <a:pt x="92705" y="392"/>
                    <a:pt x="91920" y="1"/>
                    <a:pt x="9111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84" name="Google Shape;384;p8"/>
            <p:cNvSpPr/>
            <p:nvPr/>
          </p:nvSpPr>
          <p:spPr>
            <a:xfrm>
              <a:off x="1636200" y="1843000"/>
              <a:ext cx="2130750" cy="3199400"/>
            </a:xfrm>
            <a:custGeom>
              <a:avLst/>
              <a:gdLst/>
              <a:ahLst/>
              <a:cxnLst/>
              <a:rect l="l" t="t" r="r" b="b"/>
              <a:pathLst>
                <a:path w="85230" h="127976" extrusionOk="0">
                  <a:moveTo>
                    <a:pt x="2506" y="1"/>
                  </a:moveTo>
                  <a:lnTo>
                    <a:pt x="0" y="1619"/>
                  </a:lnTo>
                  <a:lnTo>
                    <a:pt x="82724" y="127975"/>
                  </a:lnTo>
                  <a:lnTo>
                    <a:pt x="85229" y="126357"/>
                  </a:lnTo>
                  <a:lnTo>
                    <a:pt x="2506"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85" name="Google Shape;385;p8"/>
            <p:cNvSpPr/>
            <p:nvPr/>
          </p:nvSpPr>
          <p:spPr>
            <a:xfrm>
              <a:off x="2647400" y="1567700"/>
              <a:ext cx="2116400" cy="2399550"/>
            </a:xfrm>
            <a:custGeom>
              <a:avLst/>
              <a:gdLst/>
              <a:ahLst/>
              <a:cxnLst/>
              <a:rect l="l" t="t" r="r" b="b"/>
              <a:pathLst>
                <a:path w="84656" h="95982" fill="none" extrusionOk="0">
                  <a:moveTo>
                    <a:pt x="82777" y="71347"/>
                  </a:moveTo>
                  <a:cubicBezTo>
                    <a:pt x="82777" y="69937"/>
                    <a:pt x="83507" y="68633"/>
                    <a:pt x="84656" y="67850"/>
                  </a:cubicBezTo>
                  <a:lnTo>
                    <a:pt x="40919" y="1201"/>
                  </a:lnTo>
                  <a:cubicBezTo>
                    <a:pt x="38988" y="2453"/>
                    <a:pt x="36431" y="1932"/>
                    <a:pt x="35178" y="0"/>
                  </a:cubicBezTo>
                  <a:lnTo>
                    <a:pt x="1149" y="22286"/>
                  </a:lnTo>
                  <a:cubicBezTo>
                    <a:pt x="2454" y="24217"/>
                    <a:pt x="1932" y="26827"/>
                    <a:pt x="1" y="28080"/>
                  </a:cubicBezTo>
                  <a:lnTo>
                    <a:pt x="43737" y="94729"/>
                  </a:lnTo>
                  <a:cubicBezTo>
                    <a:pt x="45668" y="93476"/>
                    <a:pt x="48226" y="94050"/>
                    <a:pt x="49478" y="95981"/>
                  </a:cubicBezTo>
                  <a:lnTo>
                    <a:pt x="83455" y="73643"/>
                  </a:lnTo>
                  <a:cubicBezTo>
                    <a:pt x="82985" y="72965"/>
                    <a:pt x="82777" y="72182"/>
                    <a:pt x="82777" y="71347"/>
                  </a:cubicBezTo>
                  <a:close/>
                </a:path>
              </a:pathLst>
            </a:custGeom>
            <a:solidFill>
              <a:schemeClr val="lt1"/>
            </a:solidFill>
            <a:ln w="14350" cap="flat" cmpd="sng">
              <a:solidFill>
                <a:schemeClr val="lt1"/>
              </a:solidFill>
              <a:prstDash val="solid"/>
              <a:miter lim="5219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386" name="Google Shape;386;p8"/>
          <p:cNvSpPr txBox="1">
            <a:spLocks noGrp="1"/>
          </p:cNvSpPr>
          <p:nvPr>
            <p:ph type="title"/>
          </p:nvPr>
        </p:nvSpPr>
        <p:spPr>
          <a:xfrm>
            <a:off x="2572984" y="1974184"/>
            <a:ext cx="7046000" cy="2909600"/>
          </a:xfrm>
          <a:prstGeom prst="rect">
            <a:avLst/>
          </a:prstGeom>
        </p:spPr>
        <p:txBody>
          <a:bodyPr spcFirstLastPara="1" wrap="square" lIns="91425" tIns="91425" rIns="91425" bIns="91425" anchor="ctr" anchorCtr="0">
            <a:noAutofit/>
          </a:bodyPr>
          <a:lstStyle>
            <a:lvl1pPr lvl="0" algn="ctr">
              <a:spcBef>
                <a:spcPts val="0"/>
              </a:spcBef>
              <a:spcAft>
                <a:spcPts val="0"/>
              </a:spcAft>
              <a:buSzPts val="7000"/>
              <a:buNone/>
              <a:defRPr sz="8666">
                <a:solidFill>
                  <a:schemeClr val="accent3"/>
                </a:solidFill>
              </a:defRPr>
            </a:lvl1pPr>
            <a:lvl2pPr lvl="1" algn="ctr">
              <a:spcBef>
                <a:spcPts val="0"/>
              </a:spcBef>
              <a:spcAft>
                <a:spcPts val="0"/>
              </a:spcAft>
              <a:buSzPts val="7000"/>
              <a:buNone/>
              <a:defRPr sz="9333"/>
            </a:lvl2pPr>
            <a:lvl3pPr lvl="2" algn="ctr">
              <a:spcBef>
                <a:spcPts val="0"/>
              </a:spcBef>
              <a:spcAft>
                <a:spcPts val="0"/>
              </a:spcAft>
              <a:buSzPts val="7000"/>
              <a:buNone/>
              <a:defRPr sz="9333"/>
            </a:lvl3pPr>
            <a:lvl4pPr lvl="3" algn="ctr">
              <a:spcBef>
                <a:spcPts val="0"/>
              </a:spcBef>
              <a:spcAft>
                <a:spcPts val="0"/>
              </a:spcAft>
              <a:buSzPts val="7000"/>
              <a:buNone/>
              <a:defRPr sz="9333"/>
            </a:lvl4pPr>
            <a:lvl5pPr lvl="4" algn="ctr">
              <a:spcBef>
                <a:spcPts val="0"/>
              </a:spcBef>
              <a:spcAft>
                <a:spcPts val="0"/>
              </a:spcAft>
              <a:buSzPts val="7000"/>
              <a:buNone/>
              <a:defRPr sz="9333"/>
            </a:lvl5pPr>
            <a:lvl6pPr lvl="5" algn="ctr">
              <a:spcBef>
                <a:spcPts val="0"/>
              </a:spcBef>
              <a:spcAft>
                <a:spcPts val="0"/>
              </a:spcAft>
              <a:buSzPts val="7000"/>
              <a:buNone/>
              <a:defRPr sz="9333"/>
            </a:lvl6pPr>
            <a:lvl7pPr lvl="6" algn="ctr">
              <a:spcBef>
                <a:spcPts val="0"/>
              </a:spcBef>
              <a:spcAft>
                <a:spcPts val="0"/>
              </a:spcAft>
              <a:buSzPts val="7000"/>
              <a:buNone/>
              <a:defRPr sz="9333"/>
            </a:lvl7pPr>
            <a:lvl8pPr lvl="7" algn="ctr">
              <a:spcBef>
                <a:spcPts val="0"/>
              </a:spcBef>
              <a:spcAft>
                <a:spcPts val="0"/>
              </a:spcAft>
              <a:buSzPts val="7000"/>
              <a:buNone/>
              <a:defRPr sz="9333"/>
            </a:lvl8pPr>
            <a:lvl9pPr lvl="8" algn="ctr">
              <a:spcBef>
                <a:spcPts val="0"/>
              </a:spcBef>
              <a:spcAft>
                <a:spcPts val="0"/>
              </a:spcAft>
              <a:buSzPts val="7000"/>
              <a:buNone/>
              <a:defRPr sz="9333"/>
            </a:lvl9pPr>
          </a:lstStyle>
          <a:p>
            <a:endParaRPr/>
          </a:p>
        </p:txBody>
      </p:sp>
    </p:spTree>
    <p:extLst>
      <p:ext uri="{BB962C8B-B14F-4D97-AF65-F5344CB8AC3E}">
        <p14:creationId xmlns:p14="http://schemas.microsoft.com/office/powerpoint/2010/main" val="1518610250"/>
      </p:ext>
    </p:extLst>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matchingName="Section title and description">
  <p:cSld name="Section title and description">
    <p:spTree>
      <p:nvGrpSpPr>
        <p:cNvPr id="1" name="Shape 387"/>
        <p:cNvGrpSpPr/>
        <p:nvPr/>
      </p:nvGrpSpPr>
      <p:grpSpPr>
        <a:xfrm>
          <a:off x="0" y="0"/>
          <a:ext cx="0" cy="0"/>
          <a:chOff x="0" y="0"/>
          <a:chExt cx="0" cy="0"/>
        </a:xfrm>
      </p:grpSpPr>
      <p:pic>
        <p:nvPicPr>
          <p:cNvPr id="388" name="Google Shape;388;p9"/>
          <p:cNvPicPr preferRelativeResize="0"/>
          <p:nvPr/>
        </p:nvPicPr>
        <p:blipFill>
          <a:blip r:embed="rId2">
            <a:alphaModFix/>
          </a:blip>
          <a:stretch>
            <a:fillRect/>
          </a:stretch>
        </p:blipFill>
        <p:spPr>
          <a:xfrm>
            <a:off x="-75466" y="-36433"/>
            <a:ext cx="12342935" cy="7005332"/>
          </a:xfrm>
          <a:prstGeom prst="rect">
            <a:avLst/>
          </a:prstGeom>
          <a:noFill/>
          <a:ln>
            <a:noFill/>
          </a:ln>
        </p:spPr>
      </p:pic>
      <p:grpSp>
        <p:nvGrpSpPr>
          <p:cNvPr id="389" name="Google Shape;389;p9"/>
          <p:cNvGrpSpPr/>
          <p:nvPr/>
        </p:nvGrpSpPr>
        <p:grpSpPr>
          <a:xfrm rot="-899871">
            <a:off x="6583757" y="-1352154"/>
            <a:ext cx="2471792" cy="2426695"/>
            <a:chOff x="7928300" y="-514224"/>
            <a:chExt cx="1853720" cy="1819900"/>
          </a:xfrm>
        </p:grpSpPr>
        <p:sp>
          <p:nvSpPr>
            <p:cNvPr id="390" name="Google Shape;390;p9"/>
            <p:cNvSpPr/>
            <p:nvPr/>
          </p:nvSpPr>
          <p:spPr>
            <a:xfrm>
              <a:off x="7928300" y="-454883"/>
              <a:ext cx="1760560" cy="1748943"/>
            </a:xfrm>
            <a:custGeom>
              <a:avLst/>
              <a:gdLst/>
              <a:ahLst/>
              <a:cxnLst/>
              <a:rect l="l" t="t" r="r" b="b"/>
              <a:pathLst>
                <a:path w="63046" h="62630" extrusionOk="0">
                  <a:moveTo>
                    <a:pt x="36994" y="0"/>
                  </a:moveTo>
                  <a:lnTo>
                    <a:pt x="1035" y="26386"/>
                  </a:lnTo>
                  <a:cubicBezTo>
                    <a:pt x="168" y="27019"/>
                    <a:pt x="1" y="28220"/>
                    <a:pt x="635" y="29088"/>
                  </a:cubicBezTo>
                  <a:lnTo>
                    <a:pt x="24952" y="62245"/>
                  </a:lnTo>
                  <a:cubicBezTo>
                    <a:pt x="25130" y="62501"/>
                    <a:pt x="25412" y="62629"/>
                    <a:pt x="25702" y="62629"/>
                  </a:cubicBezTo>
                  <a:cubicBezTo>
                    <a:pt x="25904" y="62629"/>
                    <a:pt x="26109" y="62568"/>
                    <a:pt x="26286" y="62445"/>
                  </a:cubicBezTo>
                  <a:lnTo>
                    <a:pt x="63046" y="35492"/>
                  </a:lnTo>
                  <a:lnTo>
                    <a:pt x="36994" y="0"/>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91" name="Google Shape;391;p9"/>
            <p:cNvSpPr/>
            <p:nvPr/>
          </p:nvSpPr>
          <p:spPr>
            <a:xfrm>
              <a:off x="7969294" y="272619"/>
              <a:ext cx="748027" cy="970813"/>
            </a:xfrm>
            <a:custGeom>
              <a:avLst/>
              <a:gdLst/>
              <a:ahLst/>
              <a:cxnLst/>
              <a:rect l="l" t="t" r="r" b="b"/>
              <a:pathLst>
                <a:path w="26787" h="34765" extrusionOk="0">
                  <a:moveTo>
                    <a:pt x="2469" y="0"/>
                  </a:moveTo>
                  <a:lnTo>
                    <a:pt x="568" y="1401"/>
                  </a:lnTo>
                  <a:cubicBezTo>
                    <a:pt x="101" y="1768"/>
                    <a:pt x="1" y="2435"/>
                    <a:pt x="368" y="2902"/>
                  </a:cubicBezTo>
                  <a:lnTo>
                    <a:pt x="23417" y="34358"/>
                  </a:lnTo>
                  <a:cubicBezTo>
                    <a:pt x="23622" y="34624"/>
                    <a:pt x="23939" y="34764"/>
                    <a:pt x="24253" y="34764"/>
                  </a:cubicBezTo>
                  <a:cubicBezTo>
                    <a:pt x="24452" y="34764"/>
                    <a:pt x="24650" y="34708"/>
                    <a:pt x="24818" y="34592"/>
                  </a:cubicBezTo>
                  <a:lnTo>
                    <a:pt x="26786" y="33124"/>
                  </a:lnTo>
                  <a:lnTo>
                    <a:pt x="2469" y="0"/>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92" name="Google Shape;392;p9"/>
            <p:cNvSpPr/>
            <p:nvPr/>
          </p:nvSpPr>
          <p:spPr>
            <a:xfrm>
              <a:off x="7974879" y="316378"/>
              <a:ext cx="683744" cy="926887"/>
            </a:xfrm>
            <a:custGeom>
              <a:avLst/>
              <a:gdLst/>
              <a:ahLst/>
              <a:cxnLst/>
              <a:rect l="l" t="t" r="r" b="b"/>
              <a:pathLst>
                <a:path w="24485" h="33192" extrusionOk="0">
                  <a:moveTo>
                    <a:pt x="201" y="1"/>
                  </a:moveTo>
                  <a:cubicBezTo>
                    <a:pt x="134" y="101"/>
                    <a:pt x="68" y="201"/>
                    <a:pt x="1" y="334"/>
                  </a:cubicBezTo>
                  <a:lnTo>
                    <a:pt x="24118" y="33191"/>
                  </a:lnTo>
                  <a:cubicBezTo>
                    <a:pt x="24251" y="33191"/>
                    <a:pt x="24385" y="33158"/>
                    <a:pt x="24485" y="33091"/>
                  </a:cubicBezTo>
                  <a:lnTo>
                    <a:pt x="201"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93" name="Google Shape;393;p9"/>
            <p:cNvSpPr/>
            <p:nvPr/>
          </p:nvSpPr>
          <p:spPr>
            <a:xfrm>
              <a:off x="8024251" y="-514224"/>
              <a:ext cx="1757767" cy="1745368"/>
            </a:xfrm>
            <a:custGeom>
              <a:avLst/>
              <a:gdLst/>
              <a:ahLst/>
              <a:cxnLst/>
              <a:rect l="l" t="t" r="r" b="b"/>
              <a:pathLst>
                <a:path w="62946" h="62502" extrusionOk="0">
                  <a:moveTo>
                    <a:pt x="36883" y="0"/>
                  </a:moveTo>
                  <a:cubicBezTo>
                    <a:pt x="36619" y="0"/>
                    <a:pt x="36354" y="83"/>
                    <a:pt x="36127" y="257"/>
                  </a:cubicBezTo>
                  <a:lnTo>
                    <a:pt x="735" y="26209"/>
                  </a:lnTo>
                  <a:cubicBezTo>
                    <a:pt x="134" y="26643"/>
                    <a:pt x="1" y="27477"/>
                    <a:pt x="434" y="28077"/>
                  </a:cubicBezTo>
                  <a:lnTo>
                    <a:pt x="25686" y="62502"/>
                  </a:lnTo>
                  <a:lnTo>
                    <a:pt x="62412" y="35549"/>
                  </a:lnTo>
                  <a:cubicBezTo>
                    <a:pt x="62846" y="35215"/>
                    <a:pt x="62946" y="34615"/>
                    <a:pt x="62612" y="34215"/>
                  </a:cubicBezTo>
                  <a:lnTo>
                    <a:pt x="37928" y="524"/>
                  </a:lnTo>
                  <a:cubicBezTo>
                    <a:pt x="37668" y="184"/>
                    <a:pt x="37277" y="0"/>
                    <a:pt x="3688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94" name="Google Shape;394;p9"/>
            <p:cNvSpPr/>
            <p:nvPr/>
          </p:nvSpPr>
          <p:spPr>
            <a:xfrm>
              <a:off x="8538436" y="77926"/>
              <a:ext cx="581287" cy="715411"/>
            </a:xfrm>
            <a:custGeom>
              <a:avLst/>
              <a:gdLst/>
              <a:ahLst/>
              <a:cxnLst/>
              <a:rect l="l" t="t" r="r" b="b"/>
              <a:pathLst>
                <a:path w="20816" h="25619" fill="none" extrusionOk="0">
                  <a:moveTo>
                    <a:pt x="18047" y="25619"/>
                  </a:moveTo>
                  <a:lnTo>
                    <a:pt x="1" y="1034"/>
                  </a:lnTo>
                  <a:moveTo>
                    <a:pt x="19448" y="24618"/>
                  </a:moveTo>
                  <a:lnTo>
                    <a:pt x="1369" y="0"/>
                  </a:lnTo>
                  <a:moveTo>
                    <a:pt x="20816" y="23584"/>
                  </a:moveTo>
                  <a:lnTo>
                    <a:pt x="4471" y="1301"/>
                  </a:lnTo>
                </a:path>
              </a:pathLst>
            </a:custGeom>
            <a:solidFill>
              <a:schemeClr val="accent4"/>
            </a:solidFill>
            <a:ln w="19050" cap="flat" cmpd="sng">
              <a:solidFill>
                <a:srgbClr val="FFFFFF"/>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95" name="Google Shape;395;p9"/>
            <p:cNvSpPr/>
            <p:nvPr/>
          </p:nvSpPr>
          <p:spPr>
            <a:xfrm>
              <a:off x="8014952" y="272619"/>
              <a:ext cx="702370" cy="942692"/>
            </a:xfrm>
            <a:custGeom>
              <a:avLst/>
              <a:gdLst/>
              <a:ahLst/>
              <a:cxnLst/>
              <a:rect l="l" t="t" r="r" b="b"/>
              <a:pathLst>
                <a:path w="25152" h="33758" extrusionOk="0">
                  <a:moveTo>
                    <a:pt x="834" y="0"/>
                  </a:moveTo>
                  <a:lnTo>
                    <a:pt x="0" y="634"/>
                  </a:lnTo>
                  <a:lnTo>
                    <a:pt x="24318" y="33758"/>
                  </a:lnTo>
                  <a:lnTo>
                    <a:pt x="25151" y="33124"/>
                  </a:lnTo>
                  <a:lnTo>
                    <a:pt x="834" y="0"/>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96" name="Google Shape;396;p9"/>
            <p:cNvSpPr/>
            <p:nvPr/>
          </p:nvSpPr>
          <p:spPr>
            <a:xfrm>
              <a:off x="8435979" y="1124918"/>
              <a:ext cx="204020" cy="180759"/>
            </a:xfrm>
            <a:custGeom>
              <a:avLst/>
              <a:gdLst/>
              <a:ahLst/>
              <a:cxnLst/>
              <a:rect l="l" t="t" r="r" b="b"/>
              <a:pathLst>
                <a:path w="7306" h="6473" extrusionOk="0">
                  <a:moveTo>
                    <a:pt x="5571" y="1"/>
                  </a:moveTo>
                  <a:lnTo>
                    <a:pt x="1" y="4104"/>
                  </a:lnTo>
                  <a:lnTo>
                    <a:pt x="1535" y="4804"/>
                  </a:lnTo>
                  <a:lnTo>
                    <a:pt x="1769" y="6472"/>
                  </a:lnTo>
                  <a:lnTo>
                    <a:pt x="7306" y="2403"/>
                  </a:lnTo>
                  <a:lnTo>
                    <a:pt x="5571"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97" name="Google Shape;397;p9"/>
            <p:cNvSpPr/>
            <p:nvPr/>
          </p:nvSpPr>
          <p:spPr>
            <a:xfrm>
              <a:off x="7991662" y="298701"/>
              <a:ext cx="691200" cy="933393"/>
            </a:xfrm>
            <a:custGeom>
              <a:avLst/>
              <a:gdLst/>
              <a:ahLst/>
              <a:cxnLst/>
              <a:rect l="l" t="t" r="r" b="b"/>
              <a:pathLst>
                <a:path w="24752" h="33425" extrusionOk="0">
                  <a:moveTo>
                    <a:pt x="434" y="0"/>
                  </a:moveTo>
                  <a:lnTo>
                    <a:pt x="0" y="300"/>
                  </a:lnTo>
                  <a:lnTo>
                    <a:pt x="24318" y="33424"/>
                  </a:lnTo>
                  <a:lnTo>
                    <a:pt x="24751" y="33090"/>
                  </a:lnTo>
                  <a:lnTo>
                    <a:pt x="434"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98" name="Google Shape;398;p9"/>
            <p:cNvSpPr/>
            <p:nvPr/>
          </p:nvSpPr>
          <p:spPr>
            <a:xfrm>
              <a:off x="8679095" y="377868"/>
              <a:ext cx="1102926" cy="853276"/>
            </a:xfrm>
            <a:custGeom>
              <a:avLst/>
              <a:gdLst/>
              <a:ahLst/>
              <a:cxnLst/>
              <a:rect l="l" t="t" r="r" b="b"/>
              <a:pathLst>
                <a:path w="39496" h="30556" extrusionOk="0">
                  <a:moveTo>
                    <a:pt x="37528" y="0"/>
                  </a:moveTo>
                  <a:lnTo>
                    <a:pt x="1" y="27520"/>
                  </a:lnTo>
                  <a:lnTo>
                    <a:pt x="2236" y="30556"/>
                  </a:lnTo>
                  <a:lnTo>
                    <a:pt x="38962" y="3603"/>
                  </a:lnTo>
                  <a:cubicBezTo>
                    <a:pt x="39396" y="3269"/>
                    <a:pt x="39496" y="2669"/>
                    <a:pt x="39162" y="2235"/>
                  </a:cubicBezTo>
                  <a:lnTo>
                    <a:pt x="37528"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399" name="Google Shape;399;p9"/>
          <p:cNvGrpSpPr/>
          <p:nvPr/>
        </p:nvGrpSpPr>
        <p:grpSpPr>
          <a:xfrm rot="787487">
            <a:off x="768630" y="5437014"/>
            <a:ext cx="2436917" cy="2565077"/>
            <a:chOff x="1526600" y="450800"/>
            <a:chExt cx="4540675" cy="4779475"/>
          </a:xfrm>
        </p:grpSpPr>
        <p:sp>
          <p:nvSpPr>
            <p:cNvPr id="400" name="Google Shape;400;p9"/>
            <p:cNvSpPr/>
            <p:nvPr/>
          </p:nvSpPr>
          <p:spPr>
            <a:xfrm>
              <a:off x="1610100" y="473575"/>
              <a:ext cx="4457175" cy="4689450"/>
            </a:xfrm>
            <a:custGeom>
              <a:avLst/>
              <a:gdLst/>
              <a:ahLst/>
              <a:cxnLst/>
              <a:rect l="l" t="t" r="r" b="b"/>
              <a:pathLst>
                <a:path w="178287" h="187578" extrusionOk="0">
                  <a:moveTo>
                    <a:pt x="95602" y="1"/>
                  </a:moveTo>
                  <a:cubicBezTo>
                    <a:pt x="95141" y="1"/>
                    <a:pt x="94676" y="129"/>
                    <a:pt x="94258" y="394"/>
                  </a:cubicBezTo>
                  <a:lnTo>
                    <a:pt x="0" y="63859"/>
                  </a:lnTo>
                  <a:lnTo>
                    <a:pt x="79645" y="185257"/>
                  </a:lnTo>
                  <a:cubicBezTo>
                    <a:pt x="80631" y="186769"/>
                    <a:pt x="82280" y="187578"/>
                    <a:pt x="83965" y="187578"/>
                  </a:cubicBezTo>
                  <a:cubicBezTo>
                    <a:pt x="84955" y="187578"/>
                    <a:pt x="85959" y="187298"/>
                    <a:pt x="86847" y="186719"/>
                  </a:cubicBezTo>
                  <a:lnTo>
                    <a:pt x="176826" y="126176"/>
                  </a:lnTo>
                  <a:cubicBezTo>
                    <a:pt x="177974" y="125393"/>
                    <a:pt x="178287" y="123880"/>
                    <a:pt x="177504" y="122732"/>
                  </a:cubicBezTo>
                  <a:lnTo>
                    <a:pt x="97703" y="1125"/>
                  </a:lnTo>
                  <a:cubicBezTo>
                    <a:pt x="97205" y="394"/>
                    <a:pt x="96410" y="1"/>
                    <a:pt x="95602" y="1"/>
                  </a:cubicBezTo>
                  <a:close/>
                </a:path>
              </a:pathLst>
            </a:custGeom>
            <a:solidFill>
              <a:srgbClr val="119B9B"/>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01" name="Google Shape;401;p9"/>
            <p:cNvSpPr/>
            <p:nvPr/>
          </p:nvSpPr>
          <p:spPr>
            <a:xfrm>
              <a:off x="1616625" y="450800"/>
              <a:ext cx="4391950" cy="4645025"/>
            </a:xfrm>
            <a:custGeom>
              <a:avLst/>
              <a:gdLst/>
              <a:ahLst/>
              <a:cxnLst/>
              <a:rect l="l" t="t" r="r" b="b"/>
              <a:pathLst>
                <a:path w="175678" h="185801" extrusionOk="0">
                  <a:moveTo>
                    <a:pt x="93162" y="0"/>
                  </a:moveTo>
                  <a:lnTo>
                    <a:pt x="0" y="61587"/>
                  </a:lnTo>
                  <a:lnTo>
                    <a:pt x="80323" y="184028"/>
                  </a:lnTo>
                  <a:cubicBezTo>
                    <a:pt x="81085" y="185187"/>
                    <a:pt x="82329" y="185800"/>
                    <a:pt x="83604" y="185800"/>
                  </a:cubicBezTo>
                  <a:cubicBezTo>
                    <a:pt x="84339" y="185800"/>
                    <a:pt x="85083" y="185597"/>
                    <a:pt x="85751" y="185177"/>
                  </a:cubicBezTo>
                  <a:lnTo>
                    <a:pt x="175677" y="125782"/>
                  </a:lnTo>
                  <a:lnTo>
                    <a:pt x="93162" y="0"/>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02" name="Google Shape;402;p9"/>
            <p:cNvSpPr/>
            <p:nvPr/>
          </p:nvSpPr>
          <p:spPr>
            <a:xfrm>
              <a:off x="3931325" y="462525"/>
              <a:ext cx="2064200" cy="3145900"/>
            </a:xfrm>
            <a:custGeom>
              <a:avLst/>
              <a:gdLst/>
              <a:ahLst/>
              <a:cxnLst/>
              <a:rect l="l" t="t" r="r" b="b"/>
              <a:pathLst>
                <a:path w="82568" h="125836" fill="none" extrusionOk="0">
                  <a:moveTo>
                    <a:pt x="0" y="1"/>
                  </a:moveTo>
                  <a:lnTo>
                    <a:pt x="82567" y="125835"/>
                  </a:lnTo>
                </a:path>
              </a:pathLst>
            </a:custGeom>
            <a:noFill/>
            <a:ln w="11750" cap="flat" cmpd="sng">
              <a:solidFill>
                <a:schemeClr val="dk1"/>
              </a:solidFill>
              <a:prstDash val="solid"/>
              <a:miter lim="5219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03" name="Google Shape;403;p9"/>
            <p:cNvSpPr/>
            <p:nvPr/>
          </p:nvSpPr>
          <p:spPr>
            <a:xfrm>
              <a:off x="3898700" y="482100"/>
              <a:ext cx="2065500" cy="3145900"/>
            </a:xfrm>
            <a:custGeom>
              <a:avLst/>
              <a:gdLst/>
              <a:ahLst/>
              <a:cxnLst/>
              <a:rect l="l" t="t" r="r" b="b"/>
              <a:pathLst>
                <a:path w="82620" h="125836" fill="none" extrusionOk="0">
                  <a:moveTo>
                    <a:pt x="1" y="1"/>
                  </a:moveTo>
                  <a:lnTo>
                    <a:pt x="82620" y="125835"/>
                  </a:lnTo>
                </a:path>
              </a:pathLst>
            </a:custGeom>
            <a:noFill/>
            <a:ln w="11750" cap="flat" cmpd="sng">
              <a:solidFill>
                <a:schemeClr val="dk1"/>
              </a:solidFill>
              <a:prstDash val="solid"/>
              <a:miter lim="5219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04" name="Google Shape;404;p9"/>
            <p:cNvSpPr/>
            <p:nvPr/>
          </p:nvSpPr>
          <p:spPr>
            <a:xfrm>
              <a:off x="3742125" y="4138150"/>
              <a:ext cx="842925" cy="1092125"/>
            </a:xfrm>
            <a:custGeom>
              <a:avLst/>
              <a:gdLst/>
              <a:ahLst/>
              <a:cxnLst/>
              <a:rect l="l" t="t" r="r" b="b"/>
              <a:pathLst>
                <a:path w="33717" h="43685" extrusionOk="0">
                  <a:moveTo>
                    <a:pt x="9604" y="0"/>
                  </a:moveTo>
                  <a:lnTo>
                    <a:pt x="1" y="6159"/>
                  </a:lnTo>
                  <a:lnTo>
                    <a:pt x="24113" y="43685"/>
                  </a:lnTo>
                  <a:lnTo>
                    <a:pt x="25679" y="35595"/>
                  </a:lnTo>
                  <a:lnTo>
                    <a:pt x="33716" y="37526"/>
                  </a:lnTo>
                  <a:lnTo>
                    <a:pt x="9604"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05" name="Google Shape;405;p9"/>
            <p:cNvSpPr/>
            <p:nvPr/>
          </p:nvSpPr>
          <p:spPr>
            <a:xfrm>
              <a:off x="1526600" y="464775"/>
              <a:ext cx="4343675" cy="4627200"/>
            </a:xfrm>
            <a:custGeom>
              <a:avLst/>
              <a:gdLst/>
              <a:ahLst/>
              <a:cxnLst/>
              <a:rect l="l" t="t" r="r" b="b"/>
              <a:pathLst>
                <a:path w="173747" h="185088" extrusionOk="0">
                  <a:moveTo>
                    <a:pt x="91115" y="1"/>
                  </a:moveTo>
                  <a:cubicBezTo>
                    <a:pt x="90634" y="1"/>
                    <a:pt x="90147" y="140"/>
                    <a:pt x="89718" y="433"/>
                  </a:cubicBezTo>
                  <a:lnTo>
                    <a:pt x="0" y="59357"/>
                  </a:lnTo>
                  <a:lnTo>
                    <a:pt x="82515" y="185087"/>
                  </a:lnTo>
                  <a:lnTo>
                    <a:pt x="172285" y="126163"/>
                  </a:lnTo>
                  <a:cubicBezTo>
                    <a:pt x="173433" y="125380"/>
                    <a:pt x="173746" y="123866"/>
                    <a:pt x="172963" y="122718"/>
                  </a:cubicBezTo>
                  <a:lnTo>
                    <a:pt x="93162" y="1111"/>
                  </a:lnTo>
                  <a:cubicBezTo>
                    <a:pt x="92705" y="392"/>
                    <a:pt x="91920" y="1"/>
                    <a:pt x="9111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06" name="Google Shape;406;p9"/>
            <p:cNvSpPr/>
            <p:nvPr/>
          </p:nvSpPr>
          <p:spPr>
            <a:xfrm>
              <a:off x="1636200" y="1843000"/>
              <a:ext cx="2130750" cy="3199400"/>
            </a:xfrm>
            <a:custGeom>
              <a:avLst/>
              <a:gdLst/>
              <a:ahLst/>
              <a:cxnLst/>
              <a:rect l="l" t="t" r="r" b="b"/>
              <a:pathLst>
                <a:path w="85230" h="127976" extrusionOk="0">
                  <a:moveTo>
                    <a:pt x="2506" y="1"/>
                  </a:moveTo>
                  <a:lnTo>
                    <a:pt x="0" y="1619"/>
                  </a:lnTo>
                  <a:lnTo>
                    <a:pt x="82724" y="127975"/>
                  </a:lnTo>
                  <a:lnTo>
                    <a:pt x="85229" y="126357"/>
                  </a:lnTo>
                  <a:lnTo>
                    <a:pt x="2506"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07" name="Google Shape;407;p9"/>
            <p:cNvSpPr/>
            <p:nvPr/>
          </p:nvSpPr>
          <p:spPr>
            <a:xfrm>
              <a:off x="2647400" y="1567700"/>
              <a:ext cx="2116400" cy="2399550"/>
            </a:xfrm>
            <a:custGeom>
              <a:avLst/>
              <a:gdLst/>
              <a:ahLst/>
              <a:cxnLst/>
              <a:rect l="l" t="t" r="r" b="b"/>
              <a:pathLst>
                <a:path w="84656" h="95982" fill="none" extrusionOk="0">
                  <a:moveTo>
                    <a:pt x="82777" y="71347"/>
                  </a:moveTo>
                  <a:cubicBezTo>
                    <a:pt x="82777" y="69937"/>
                    <a:pt x="83507" y="68633"/>
                    <a:pt x="84656" y="67850"/>
                  </a:cubicBezTo>
                  <a:lnTo>
                    <a:pt x="40919" y="1201"/>
                  </a:lnTo>
                  <a:cubicBezTo>
                    <a:pt x="38988" y="2453"/>
                    <a:pt x="36431" y="1932"/>
                    <a:pt x="35178" y="0"/>
                  </a:cubicBezTo>
                  <a:lnTo>
                    <a:pt x="1149" y="22286"/>
                  </a:lnTo>
                  <a:cubicBezTo>
                    <a:pt x="2454" y="24217"/>
                    <a:pt x="1932" y="26827"/>
                    <a:pt x="1" y="28080"/>
                  </a:cubicBezTo>
                  <a:lnTo>
                    <a:pt x="43737" y="94729"/>
                  </a:lnTo>
                  <a:cubicBezTo>
                    <a:pt x="45668" y="93476"/>
                    <a:pt x="48226" y="94050"/>
                    <a:pt x="49478" y="95981"/>
                  </a:cubicBezTo>
                  <a:lnTo>
                    <a:pt x="83455" y="73643"/>
                  </a:lnTo>
                  <a:cubicBezTo>
                    <a:pt x="82985" y="72965"/>
                    <a:pt x="82777" y="72182"/>
                    <a:pt x="82777" y="71347"/>
                  </a:cubicBezTo>
                  <a:close/>
                </a:path>
              </a:pathLst>
            </a:custGeom>
            <a:solidFill>
              <a:schemeClr val="lt1"/>
            </a:solidFill>
            <a:ln w="14350" cap="flat" cmpd="sng">
              <a:solidFill>
                <a:schemeClr val="lt1"/>
              </a:solidFill>
              <a:prstDash val="solid"/>
              <a:miter lim="5219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408" name="Google Shape;408;p9"/>
          <p:cNvGrpSpPr/>
          <p:nvPr/>
        </p:nvGrpSpPr>
        <p:grpSpPr>
          <a:xfrm>
            <a:off x="-774856" y="4828019"/>
            <a:ext cx="2572187" cy="2440845"/>
            <a:chOff x="-356100" y="3692425"/>
            <a:chExt cx="1728775" cy="1640500"/>
          </a:xfrm>
        </p:grpSpPr>
        <p:sp>
          <p:nvSpPr>
            <p:cNvPr id="409" name="Google Shape;409;p9"/>
            <p:cNvSpPr/>
            <p:nvPr/>
          </p:nvSpPr>
          <p:spPr>
            <a:xfrm>
              <a:off x="-242675" y="3755800"/>
              <a:ext cx="1615350" cy="1577125"/>
            </a:xfrm>
            <a:custGeom>
              <a:avLst/>
              <a:gdLst/>
              <a:ahLst/>
              <a:cxnLst/>
              <a:rect l="l" t="t" r="r" b="b"/>
              <a:pathLst>
                <a:path w="64614" h="63085" extrusionOk="0">
                  <a:moveTo>
                    <a:pt x="22503" y="1"/>
                  </a:moveTo>
                  <a:cubicBezTo>
                    <a:pt x="22082" y="1"/>
                    <a:pt x="21688" y="233"/>
                    <a:pt x="21482" y="621"/>
                  </a:cubicBezTo>
                  <a:lnTo>
                    <a:pt x="0" y="41284"/>
                  </a:lnTo>
                  <a:lnTo>
                    <a:pt x="40729" y="62799"/>
                  </a:lnTo>
                  <a:cubicBezTo>
                    <a:pt x="41087" y="62993"/>
                    <a:pt x="41470" y="63084"/>
                    <a:pt x="41847" y="63084"/>
                  </a:cubicBezTo>
                  <a:cubicBezTo>
                    <a:pt x="42701" y="63084"/>
                    <a:pt x="43525" y="62618"/>
                    <a:pt x="43965" y="61832"/>
                  </a:cubicBezTo>
                  <a:lnTo>
                    <a:pt x="64313" y="23271"/>
                  </a:lnTo>
                  <a:cubicBezTo>
                    <a:pt x="64613" y="22704"/>
                    <a:pt x="64413" y="21970"/>
                    <a:pt x="63813" y="21670"/>
                  </a:cubicBezTo>
                  <a:lnTo>
                    <a:pt x="23083" y="154"/>
                  </a:lnTo>
                  <a:cubicBezTo>
                    <a:pt x="22895" y="49"/>
                    <a:pt x="22696" y="1"/>
                    <a:pt x="2250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10" name="Google Shape;410;p9"/>
            <p:cNvSpPr/>
            <p:nvPr/>
          </p:nvSpPr>
          <p:spPr>
            <a:xfrm>
              <a:off x="-356100" y="3692425"/>
              <a:ext cx="1647050" cy="1619200"/>
            </a:xfrm>
            <a:custGeom>
              <a:avLst/>
              <a:gdLst/>
              <a:ahLst/>
              <a:cxnLst/>
              <a:rect l="l" t="t" r="r" b="b"/>
              <a:pathLst>
                <a:path w="65882" h="64768" extrusionOk="0">
                  <a:moveTo>
                    <a:pt x="22170" y="0"/>
                  </a:moveTo>
                  <a:cubicBezTo>
                    <a:pt x="21749" y="0"/>
                    <a:pt x="21355" y="232"/>
                    <a:pt x="21149" y="621"/>
                  </a:cubicBezTo>
                  <a:lnTo>
                    <a:pt x="401" y="39883"/>
                  </a:lnTo>
                  <a:cubicBezTo>
                    <a:pt x="1" y="40650"/>
                    <a:pt x="301" y="41617"/>
                    <a:pt x="1068" y="42051"/>
                  </a:cubicBezTo>
                  <a:lnTo>
                    <a:pt x="44099" y="64767"/>
                  </a:lnTo>
                  <a:lnTo>
                    <a:pt x="65581" y="24105"/>
                  </a:lnTo>
                  <a:cubicBezTo>
                    <a:pt x="65881" y="23504"/>
                    <a:pt x="65648" y="22804"/>
                    <a:pt x="65081" y="22503"/>
                  </a:cubicBezTo>
                  <a:lnTo>
                    <a:pt x="22750" y="154"/>
                  </a:lnTo>
                  <a:cubicBezTo>
                    <a:pt x="22562" y="49"/>
                    <a:pt x="22363" y="0"/>
                    <a:pt x="22170"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11" name="Google Shape;411;p9"/>
            <p:cNvSpPr/>
            <p:nvPr/>
          </p:nvSpPr>
          <p:spPr>
            <a:xfrm>
              <a:off x="-161800" y="3833875"/>
              <a:ext cx="1314300" cy="1215875"/>
            </a:xfrm>
            <a:custGeom>
              <a:avLst/>
              <a:gdLst/>
              <a:ahLst/>
              <a:cxnLst/>
              <a:rect l="l" t="t" r="r" b="b"/>
              <a:pathLst>
                <a:path w="52572" h="48635" fill="none" extrusionOk="0">
                  <a:moveTo>
                    <a:pt x="51738" y="18513"/>
                  </a:moveTo>
                  <a:lnTo>
                    <a:pt x="16713" y="0"/>
                  </a:lnTo>
                  <a:cubicBezTo>
                    <a:pt x="16213" y="967"/>
                    <a:pt x="15012" y="1334"/>
                    <a:pt x="14078" y="834"/>
                  </a:cubicBezTo>
                  <a:lnTo>
                    <a:pt x="1" y="27486"/>
                  </a:lnTo>
                  <a:cubicBezTo>
                    <a:pt x="968" y="27987"/>
                    <a:pt x="1335" y="29188"/>
                    <a:pt x="835" y="30155"/>
                  </a:cubicBezTo>
                  <a:lnTo>
                    <a:pt x="35860" y="48635"/>
                  </a:lnTo>
                  <a:cubicBezTo>
                    <a:pt x="36360" y="47668"/>
                    <a:pt x="37528" y="47301"/>
                    <a:pt x="38495" y="47801"/>
                  </a:cubicBezTo>
                  <a:lnTo>
                    <a:pt x="52572" y="21182"/>
                  </a:lnTo>
                  <a:cubicBezTo>
                    <a:pt x="51604" y="20648"/>
                    <a:pt x="51238" y="19481"/>
                    <a:pt x="51738" y="18513"/>
                  </a:cubicBezTo>
                  <a:close/>
                </a:path>
              </a:pathLst>
            </a:custGeom>
            <a:solidFill>
              <a:schemeClr val="dk1"/>
            </a:solidFill>
            <a:ln w="19050"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12" name="Google Shape;412;p9"/>
            <p:cNvSpPr/>
            <p:nvPr/>
          </p:nvSpPr>
          <p:spPr>
            <a:xfrm>
              <a:off x="768050" y="4308375"/>
              <a:ext cx="555425" cy="979325"/>
            </a:xfrm>
            <a:custGeom>
              <a:avLst/>
              <a:gdLst/>
              <a:ahLst/>
              <a:cxnLst/>
              <a:rect l="l" t="t" r="r" b="b"/>
              <a:pathLst>
                <a:path w="22217" h="39173" extrusionOk="0">
                  <a:moveTo>
                    <a:pt x="20315" y="0"/>
                  </a:moveTo>
                  <a:lnTo>
                    <a:pt x="0" y="38495"/>
                  </a:lnTo>
                  <a:lnTo>
                    <a:pt x="968" y="39028"/>
                  </a:lnTo>
                  <a:cubicBezTo>
                    <a:pt x="1154" y="39127"/>
                    <a:pt x="1356" y="39173"/>
                    <a:pt x="1555" y="39173"/>
                  </a:cubicBezTo>
                  <a:cubicBezTo>
                    <a:pt x="2033" y="39173"/>
                    <a:pt x="2500" y="38908"/>
                    <a:pt x="2735" y="38461"/>
                  </a:cubicBezTo>
                  <a:lnTo>
                    <a:pt x="21882" y="2235"/>
                  </a:lnTo>
                  <a:cubicBezTo>
                    <a:pt x="22216" y="1635"/>
                    <a:pt x="21983" y="868"/>
                    <a:pt x="21382" y="567"/>
                  </a:cubicBezTo>
                  <a:lnTo>
                    <a:pt x="20315"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13" name="Google Shape;413;p9"/>
            <p:cNvSpPr/>
            <p:nvPr/>
          </p:nvSpPr>
          <p:spPr>
            <a:xfrm>
              <a:off x="-356100" y="4621925"/>
              <a:ext cx="1156700" cy="689700"/>
            </a:xfrm>
            <a:custGeom>
              <a:avLst/>
              <a:gdLst/>
              <a:ahLst/>
              <a:cxnLst/>
              <a:rect l="l" t="t" r="r" b="b"/>
              <a:pathLst>
                <a:path w="46268" h="27588" extrusionOk="0">
                  <a:moveTo>
                    <a:pt x="1835" y="1"/>
                  </a:moveTo>
                  <a:lnTo>
                    <a:pt x="401" y="2669"/>
                  </a:lnTo>
                  <a:cubicBezTo>
                    <a:pt x="1" y="3470"/>
                    <a:pt x="301" y="4437"/>
                    <a:pt x="1068" y="4837"/>
                  </a:cubicBezTo>
                  <a:lnTo>
                    <a:pt x="44099" y="27587"/>
                  </a:lnTo>
                  <a:lnTo>
                    <a:pt x="46267" y="23484"/>
                  </a:lnTo>
                  <a:lnTo>
                    <a:pt x="1835" y="1"/>
                  </a:lnTo>
                  <a:close/>
                </a:path>
              </a:pathLst>
            </a:custGeom>
            <a:solidFill>
              <a:srgbClr val="E24747">
                <a:alpha val="9554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14" name="Google Shape;414;p9"/>
            <p:cNvSpPr/>
            <p:nvPr/>
          </p:nvSpPr>
          <p:spPr>
            <a:xfrm>
              <a:off x="768050" y="4308375"/>
              <a:ext cx="521225" cy="969050"/>
            </a:xfrm>
            <a:custGeom>
              <a:avLst/>
              <a:gdLst/>
              <a:ahLst/>
              <a:cxnLst/>
              <a:rect l="l" t="t" r="r" b="b"/>
              <a:pathLst>
                <a:path w="20849" h="38762" extrusionOk="0">
                  <a:moveTo>
                    <a:pt x="20315" y="0"/>
                  </a:moveTo>
                  <a:lnTo>
                    <a:pt x="0" y="38495"/>
                  </a:lnTo>
                  <a:lnTo>
                    <a:pt x="501" y="38761"/>
                  </a:lnTo>
                  <a:lnTo>
                    <a:pt x="20848" y="267"/>
                  </a:lnTo>
                  <a:lnTo>
                    <a:pt x="20315"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15" name="Google Shape;415;p9"/>
            <p:cNvSpPr/>
            <p:nvPr/>
          </p:nvSpPr>
          <p:spPr>
            <a:xfrm>
              <a:off x="798075" y="4325050"/>
              <a:ext cx="516225" cy="962725"/>
            </a:xfrm>
            <a:custGeom>
              <a:avLst/>
              <a:gdLst/>
              <a:ahLst/>
              <a:cxnLst/>
              <a:rect l="l" t="t" r="r" b="b"/>
              <a:pathLst>
                <a:path w="20649" h="38509" extrusionOk="0">
                  <a:moveTo>
                    <a:pt x="20348" y="1"/>
                  </a:moveTo>
                  <a:lnTo>
                    <a:pt x="0" y="38461"/>
                  </a:lnTo>
                  <a:cubicBezTo>
                    <a:pt x="118" y="38485"/>
                    <a:pt x="236" y="38509"/>
                    <a:pt x="354" y="38509"/>
                  </a:cubicBezTo>
                  <a:cubicBezTo>
                    <a:pt x="403" y="38509"/>
                    <a:pt x="452" y="38504"/>
                    <a:pt x="500" y="38495"/>
                  </a:cubicBezTo>
                  <a:lnTo>
                    <a:pt x="20648" y="334"/>
                  </a:lnTo>
                  <a:cubicBezTo>
                    <a:pt x="20581" y="201"/>
                    <a:pt x="20448" y="101"/>
                    <a:pt x="20348"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16" name="Google Shape;416;p9"/>
            <p:cNvSpPr/>
            <p:nvPr/>
          </p:nvSpPr>
          <p:spPr>
            <a:xfrm>
              <a:off x="850600" y="5092275"/>
              <a:ext cx="175975" cy="130950"/>
            </a:xfrm>
            <a:custGeom>
              <a:avLst/>
              <a:gdLst/>
              <a:ahLst/>
              <a:cxnLst/>
              <a:rect l="l" t="t" r="r" b="b"/>
              <a:pathLst>
                <a:path w="7039" h="5238" extrusionOk="0">
                  <a:moveTo>
                    <a:pt x="1101" y="0"/>
                  </a:moveTo>
                  <a:lnTo>
                    <a:pt x="1" y="2102"/>
                  </a:lnTo>
                  <a:lnTo>
                    <a:pt x="5905" y="5237"/>
                  </a:lnTo>
                  <a:lnTo>
                    <a:pt x="5571" y="3703"/>
                  </a:lnTo>
                  <a:lnTo>
                    <a:pt x="7039" y="3136"/>
                  </a:lnTo>
                  <a:lnTo>
                    <a:pt x="1101" y="0"/>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417" name="Google Shape;417;p9"/>
          <p:cNvGrpSpPr/>
          <p:nvPr/>
        </p:nvGrpSpPr>
        <p:grpSpPr>
          <a:xfrm rot="-400487" flipH="1">
            <a:off x="9724591" y="5392873"/>
            <a:ext cx="3042492" cy="2387332"/>
            <a:chOff x="-2415600" y="2986400"/>
            <a:chExt cx="1943075" cy="1524659"/>
          </a:xfrm>
        </p:grpSpPr>
        <p:sp>
          <p:nvSpPr>
            <p:cNvPr id="418" name="Google Shape;418;p9"/>
            <p:cNvSpPr/>
            <p:nvPr/>
          </p:nvSpPr>
          <p:spPr>
            <a:xfrm>
              <a:off x="-2415600" y="2986400"/>
              <a:ext cx="1117375" cy="1251275"/>
            </a:xfrm>
            <a:custGeom>
              <a:avLst/>
              <a:gdLst/>
              <a:ahLst/>
              <a:cxnLst/>
              <a:rect l="l" t="t" r="r" b="b"/>
              <a:pathLst>
                <a:path w="44695" h="50051" extrusionOk="0">
                  <a:moveTo>
                    <a:pt x="11387" y="1"/>
                  </a:moveTo>
                  <a:cubicBezTo>
                    <a:pt x="10743" y="1"/>
                    <a:pt x="10152" y="449"/>
                    <a:pt x="10001" y="1099"/>
                  </a:cubicBezTo>
                  <a:lnTo>
                    <a:pt x="180" y="41127"/>
                  </a:lnTo>
                  <a:cubicBezTo>
                    <a:pt x="0" y="41896"/>
                    <a:pt x="462" y="42665"/>
                    <a:pt x="1257" y="42871"/>
                  </a:cubicBezTo>
                  <a:lnTo>
                    <a:pt x="33617" y="50051"/>
                  </a:lnTo>
                  <a:lnTo>
                    <a:pt x="44695" y="8433"/>
                  </a:lnTo>
                  <a:lnTo>
                    <a:pt x="11744" y="48"/>
                  </a:lnTo>
                  <a:cubicBezTo>
                    <a:pt x="11625" y="16"/>
                    <a:pt x="11505" y="1"/>
                    <a:pt x="1138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19" name="Google Shape;419;p9"/>
            <p:cNvSpPr/>
            <p:nvPr/>
          </p:nvSpPr>
          <p:spPr>
            <a:xfrm>
              <a:off x="-1586075" y="3188225"/>
              <a:ext cx="1113550" cy="1279575"/>
            </a:xfrm>
            <a:custGeom>
              <a:avLst/>
              <a:gdLst/>
              <a:ahLst/>
              <a:cxnLst/>
              <a:rect l="l" t="t" r="r" b="b"/>
              <a:pathLst>
                <a:path w="44542" h="51183" extrusionOk="0">
                  <a:moveTo>
                    <a:pt x="10411" y="1"/>
                  </a:moveTo>
                  <a:lnTo>
                    <a:pt x="0" y="41772"/>
                  </a:lnTo>
                  <a:lnTo>
                    <a:pt x="31797" y="51132"/>
                  </a:lnTo>
                  <a:cubicBezTo>
                    <a:pt x="31925" y="51166"/>
                    <a:pt x="32054" y="51182"/>
                    <a:pt x="32181" y="51182"/>
                  </a:cubicBezTo>
                  <a:cubicBezTo>
                    <a:pt x="32815" y="51182"/>
                    <a:pt x="33395" y="50773"/>
                    <a:pt x="33566" y="50132"/>
                  </a:cubicBezTo>
                  <a:lnTo>
                    <a:pt x="44336" y="10360"/>
                  </a:lnTo>
                  <a:cubicBezTo>
                    <a:pt x="44541" y="9591"/>
                    <a:pt x="44080" y="8796"/>
                    <a:pt x="43310" y="8591"/>
                  </a:cubicBezTo>
                  <a:lnTo>
                    <a:pt x="10411" y="1"/>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20" name="Google Shape;420;p9"/>
            <p:cNvSpPr/>
            <p:nvPr/>
          </p:nvSpPr>
          <p:spPr>
            <a:xfrm>
              <a:off x="-2402775" y="2994000"/>
              <a:ext cx="1133400" cy="1217400"/>
            </a:xfrm>
            <a:custGeom>
              <a:avLst/>
              <a:gdLst/>
              <a:ahLst/>
              <a:cxnLst/>
              <a:rect l="l" t="t" r="r" b="b"/>
              <a:pathLst>
                <a:path w="45336" h="48696" extrusionOk="0">
                  <a:moveTo>
                    <a:pt x="12283" y="0"/>
                  </a:moveTo>
                  <a:lnTo>
                    <a:pt x="0" y="41900"/>
                  </a:lnTo>
                  <a:lnTo>
                    <a:pt x="19104" y="42131"/>
                  </a:lnTo>
                  <a:cubicBezTo>
                    <a:pt x="23976" y="42823"/>
                    <a:pt x="28540" y="44874"/>
                    <a:pt x="32309" y="48054"/>
                  </a:cubicBezTo>
                  <a:lnTo>
                    <a:pt x="33053" y="48695"/>
                  </a:lnTo>
                  <a:lnTo>
                    <a:pt x="45336" y="6770"/>
                  </a:lnTo>
                  <a:lnTo>
                    <a:pt x="44567" y="6129"/>
                  </a:lnTo>
                  <a:cubicBezTo>
                    <a:pt x="40797" y="2975"/>
                    <a:pt x="36233" y="923"/>
                    <a:pt x="31361" y="231"/>
                  </a:cubicBezTo>
                  <a:lnTo>
                    <a:pt x="12283"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21" name="Google Shape;421;p9"/>
            <p:cNvSpPr/>
            <p:nvPr/>
          </p:nvSpPr>
          <p:spPr>
            <a:xfrm>
              <a:off x="-2351263" y="3014809"/>
              <a:ext cx="1085975" cy="1231500"/>
            </a:xfrm>
            <a:custGeom>
              <a:avLst/>
              <a:gdLst/>
              <a:ahLst/>
              <a:cxnLst/>
              <a:rect l="l" t="t" r="r" b="b"/>
              <a:pathLst>
                <a:path w="43439" h="49260" extrusionOk="0">
                  <a:moveTo>
                    <a:pt x="12258" y="0"/>
                  </a:moveTo>
                  <a:lnTo>
                    <a:pt x="1" y="41925"/>
                  </a:lnTo>
                  <a:lnTo>
                    <a:pt x="17207" y="42695"/>
                  </a:lnTo>
                  <a:cubicBezTo>
                    <a:pt x="22079" y="43387"/>
                    <a:pt x="26643" y="45438"/>
                    <a:pt x="30412" y="48618"/>
                  </a:cubicBezTo>
                  <a:lnTo>
                    <a:pt x="31156" y="49259"/>
                  </a:lnTo>
                  <a:lnTo>
                    <a:pt x="43439" y="7334"/>
                  </a:lnTo>
                  <a:lnTo>
                    <a:pt x="42670" y="6693"/>
                  </a:lnTo>
                  <a:cubicBezTo>
                    <a:pt x="38900" y="3539"/>
                    <a:pt x="34336" y="1487"/>
                    <a:pt x="29464" y="769"/>
                  </a:cubicBezTo>
                  <a:lnTo>
                    <a:pt x="12258" y="0"/>
                  </a:ln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22" name="Google Shape;422;p9"/>
            <p:cNvSpPr/>
            <p:nvPr/>
          </p:nvSpPr>
          <p:spPr>
            <a:xfrm>
              <a:off x="-1573663" y="3188659"/>
              <a:ext cx="1070600" cy="1322400"/>
            </a:xfrm>
            <a:custGeom>
              <a:avLst/>
              <a:gdLst/>
              <a:ahLst/>
              <a:cxnLst/>
              <a:rect l="l" t="t" r="r" b="b"/>
              <a:pathLst>
                <a:path w="42824" h="52896" extrusionOk="0">
                  <a:moveTo>
                    <a:pt x="17135" y="1"/>
                  </a:moveTo>
                  <a:cubicBezTo>
                    <a:pt x="15803" y="1"/>
                    <a:pt x="14490" y="86"/>
                    <a:pt x="13232" y="252"/>
                  </a:cubicBezTo>
                  <a:lnTo>
                    <a:pt x="12258" y="380"/>
                  </a:lnTo>
                  <a:lnTo>
                    <a:pt x="1" y="42280"/>
                  </a:lnTo>
                  <a:lnTo>
                    <a:pt x="975" y="42151"/>
                  </a:lnTo>
                  <a:cubicBezTo>
                    <a:pt x="2113" y="42002"/>
                    <a:pt x="3255" y="41927"/>
                    <a:pt x="4394" y="41927"/>
                  </a:cubicBezTo>
                  <a:cubicBezTo>
                    <a:pt x="8133" y="41927"/>
                    <a:pt x="11844" y="42727"/>
                    <a:pt x="15284" y="44280"/>
                  </a:cubicBezTo>
                  <a:lnTo>
                    <a:pt x="30208" y="52895"/>
                  </a:lnTo>
                  <a:lnTo>
                    <a:pt x="42824" y="9124"/>
                  </a:lnTo>
                  <a:lnTo>
                    <a:pt x="28284" y="2226"/>
                  </a:lnTo>
                  <a:cubicBezTo>
                    <a:pt x="24955" y="704"/>
                    <a:pt x="20963" y="1"/>
                    <a:pt x="17135" y="1"/>
                  </a:cubicBez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423" name="Google Shape;423;p9"/>
            <p:cNvGrpSpPr/>
            <p:nvPr/>
          </p:nvGrpSpPr>
          <p:grpSpPr>
            <a:xfrm>
              <a:off x="-2218800" y="3088875"/>
              <a:ext cx="1598825" cy="1190475"/>
              <a:chOff x="-2218800" y="3088875"/>
              <a:chExt cx="1598825" cy="1190475"/>
            </a:xfrm>
          </p:grpSpPr>
          <p:sp>
            <p:nvSpPr>
              <p:cNvPr id="424" name="Google Shape;424;p9"/>
              <p:cNvSpPr/>
              <p:nvPr/>
            </p:nvSpPr>
            <p:spPr>
              <a:xfrm>
                <a:off x="-2218800" y="3088875"/>
                <a:ext cx="841100" cy="985325"/>
              </a:xfrm>
              <a:custGeom>
                <a:avLst/>
                <a:gdLst/>
                <a:ahLst/>
                <a:cxnLst/>
                <a:rect l="l" t="t" r="r" b="b"/>
                <a:pathLst>
                  <a:path w="33644" h="39413" extrusionOk="0">
                    <a:moveTo>
                      <a:pt x="9539" y="0"/>
                    </a:moveTo>
                    <a:lnTo>
                      <a:pt x="9462" y="667"/>
                    </a:lnTo>
                    <a:lnTo>
                      <a:pt x="22412" y="2385"/>
                    </a:lnTo>
                    <a:cubicBezTo>
                      <a:pt x="26027" y="3077"/>
                      <a:pt x="29489" y="4436"/>
                      <a:pt x="32643" y="6360"/>
                    </a:cubicBezTo>
                    <a:lnTo>
                      <a:pt x="33284" y="6744"/>
                    </a:lnTo>
                    <a:lnTo>
                      <a:pt x="33643" y="6154"/>
                    </a:lnTo>
                    <a:lnTo>
                      <a:pt x="33002" y="5770"/>
                    </a:lnTo>
                    <a:cubicBezTo>
                      <a:pt x="29797" y="3795"/>
                      <a:pt x="26233" y="2411"/>
                      <a:pt x="22540" y="1693"/>
                    </a:cubicBezTo>
                    <a:lnTo>
                      <a:pt x="9539" y="0"/>
                    </a:lnTo>
                    <a:close/>
                    <a:moveTo>
                      <a:pt x="8668" y="2385"/>
                    </a:moveTo>
                    <a:lnTo>
                      <a:pt x="8591" y="3052"/>
                    </a:lnTo>
                    <a:lnTo>
                      <a:pt x="21540" y="4770"/>
                    </a:lnTo>
                    <a:cubicBezTo>
                      <a:pt x="25156" y="5462"/>
                      <a:pt x="28617" y="6821"/>
                      <a:pt x="31771" y="8744"/>
                    </a:cubicBezTo>
                    <a:lnTo>
                      <a:pt x="32387" y="9129"/>
                    </a:lnTo>
                    <a:lnTo>
                      <a:pt x="32771" y="8565"/>
                    </a:lnTo>
                    <a:lnTo>
                      <a:pt x="32130" y="8180"/>
                    </a:lnTo>
                    <a:cubicBezTo>
                      <a:pt x="28899" y="6206"/>
                      <a:pt x="25361" y="4821"/>
                      <a:pt x="21668" y="4103"/>
                    </a:cubicBezTo>
                    <a:lnTo>
                      <a:pt x="8668" y="2385"/>
                    </a:lnTo>
                    <a:close/>
                    <a:moveTo>
                      <a:pt x="7796" y="4795"/>
                    </a:moveTo>
                    <a:lnTo>
                      <a:pt x="7719" y="5488"/>
                    </a:lnTo>
                    <a:lnTo>
                      <a:pt x="20668" y="7180"/>
                    </a:lnTo>
                    <a:cubicBezTo>
                      <a:pt x="24284" y="7898"/>
                      <a:pt x="27746" y="9232"/>
                      <a:pt x="30900" y="11180"/>
                    </a:cubicBezTo>
                    <a:lnTo>
                      <a:pt x="31515" y="11565"/>
                    </a:lnTo>
                    <a:lnTo>
                      <a:pt x="31874" y="10975"/>
                    </a:lnTo>
                    <a:lnTo>
                      <a:pt x="31259" y="10591"/>
                    </a:lnTo>
                    <a:cubicBezTo>
                      <a:pt x="28028" y="8616"/>
                      <a:pt x="24489" y="7231"/>
                      <a:pt x="20796" y="6513"/>
                    </a:cubicBezTo>
                    <a:lnTo>
                      <a:pt x="7796" y="4795"/>
                    </a:lnTo>
                    <a:close/>
                    <a:moveTo>
                      <a:pt x="6873" y="9206"/>
                    </a:moveTo>
                    <a:lnTo>
                      <a:pt x="6770" y="9873"/>
                    </a:lnTo>
                    <a:lnTo>
                      <a:pt x="19745" y="11591"/>
                    </a:lnTo>
                    <a:cubicBezTo>
                      <a:pt x="23361" y="12283"/>
                      <a:pt x="26822" y="13642"/>
                      <a:pt x="29976" y="15565"/>
                    </a:cubicBezTo>
                    <a:lnTo>
                      <a:pt x="30592" y="15950"/>
                    </a:lnTo>
                    <a:lnTo>
                      <a:pt x="30951" y="15386"/>
                    </a:lnTo>
                    <a:lnTo>
                      <a:pt x="30335" y="15001"/>
                    </a:lnTo>
                    <a:cubicBezTo>
                      <a:pt x="27104" y="13027"/>
                      <a:pt x="23566" y="11642"/>
                      <a:pt x="19848" y="10924"/>
                    </a:cubicBezTo>
                    <a:lnTo>
                      <a:pt x="6873" y="9206"/>
                    </a:lnTo>
                    <a:close/>
                    <a:moveTo>
                      <a:pt x="5975" y="11616"/>
                    </a:moveTo>
                    <a:lnTo>
                      <a:pt x="5898" y="12283"/>
                    </a:lnTo>
                    <a:lnTo>
                      <a:pt x="18848" y="14001"/>
                    </a:lnTo>
                    <a:cubicBezTo>
                      <a:pt x="22463" y="14693"/>
                      <a:pt x="25925" y="16052"/>
                      <a:pt x="29079" y="17976"/>
                    </a:cubicBezTo>
                    <a:lnTo>
                      <a:pt x="29694" y="18360"/>
                    </a:lnTo>
                    <a:lnTo>
                      <a:pt x="30079" y="17796"/>
                    </a:lnTo>
                    <a:lnTo>
                      <a:pt x="29438" y="17411"/>
                    </a:lnTo>
                    <a:cubicBezTo>
                      <a:pt x="26207" y="15437"/>
                      <a:pt x="22668" y="14052"/>
                      <a:pt x="18976" y="13334"/>
                    </a:cubicBezTo>
                    <a:lnTo>
                      <a:pt x="5975" y="11616"/>
                    </a:lnTo>
                    <a:close/>
                    <a:moveTo>
                      <a:pt x="5078" y="14027"/>
                    </a:moveTo>
                    <a:lnTo>
                      <a:pt x="5001" y="14693"/>
                    </a:lnTo>
                    <a:lnTo>
                      <a:pt x="17950" y="16411"/>
                    </a:lnTo>
                    <a:cubicBezTo>
                      <a:pt x="21566" y="17104"/>
                      <a:pt x="25027" y="18463"/>
                      <a:pt x="28181" y="20386"/>
                    </a:cubicBezTo>
                    <a:lnTo>
                      <a:pt x="28797" y="20796"/>
                    </a:lnTo>
                    <a:lnTo>
                      <a:pt x="29181" y="20206"/>
                    </a:lnTo>
                    <a:lnTo>
                      <a:pt x="28566" y="19822"/>
                    </a:lnTo>
                    <a:cubicBezTo>
                      <a:pt x="25335" y="17847"/>
                      <a:pt x="21796" y="16463"/>
                      <a:pt x="18104" y="15745"/>
                    </a:cubicBezTo>
                    <a:lnTo>
                      <a:pt x="5078" y="14027"/>
                    </a:lnTo>
                    <a:close/>
                    <a:moveTo>
                      <a:pt x="4078" y="19053"/>
                    </a:moveTo>
                    <a:lnTo>
                      <a:pt x="4001" y="19719"/>
                    </a:lnTo>
                    <a:lnTo>
                      <a:pt x="16950" y="21437"/>
                    </a:lnTo>
                    <a:cubicBezTo>
                      <a:pt x="20591" y="22130"/>
                      <a:pt x="24053" y="23489"/>
                      <a:pt x="27207" y="25412"/>
                    </a:cubicBezTo>
                    <a:lnTo>
                      <a:pt x="27822" y="25797"/>
                    </a:lnTo>
                    <a:lnTo>
                      <a:pt x="28181" y="25232"/>
                    </a:lnTo>
                    <a:lnTo>
                      <a:pt x="27566" y="24822"/>
                    </a:lnTo>
                    <a:cubicBezTo>
                      <a:pt x="24335" y="22848"/>
                      <a:pt x="20796" y="21463"/>
                      <a:pt x="17104" y="20745"/>
                    </a:cubicBezTo>
                    <a:lnTo>
                      <a:pt x="4078" y="19053"/>
                    </a:lnTo>
                    <a:close/>
                    <a:moveTo>
                      <a:pt x="3231" y="21463"/>
                    </a:moveTo>
                    <a:lnTo>
                      <a:pt x="3129" y="22130"/>
                    </a:lnTo>
                    <a:lnTo>
                      <a:pt x="16078" y="23848"/>
                    </a:lnTo>
                    <a:cubicBezTo>
                      <a:pt x="19899" y="24617"/>
                      <a:pt x="24438" y="26668"/>
                      <a:pt x="26310" y="27848"/>
                    </a:cubicBezTo>
                    <a:lnTo>
                      <a:pt x="26925" y="28233"/>
                    </a:lnTo>
                    <a:lnTo>
                      <a:pt x="27310" y="27643"/>
                    </a:lnTo>
                    <a:lnTo>
                      <a:pt x="26669" y="27258"/>
                    </a:lnTo>
                    <a:cubicBezTo>
                      <a:pt x="24745" y="26053"/>
                      <a:pt x="20104" y="23925"/>
                      <a:pt x="16206" y="23155"/>
                    </a:cubicBezTo>
                    <a:lnTo>
                      <a:pt x="3231" y="21463"/>
                    </a:lnTo>
                    <a:close/>
                    <a:moveTo>
                      <a:pt x="2334" y="23848"/>
                    </a:moveTo>
                    <a:lnTo>
                      <a:pt x="2231" y="24514"/>
                    </a:lnTo>
                    <a:lnTo>
                      <a:pt x="15206" y="26232"/>
                    </a:lnTo>
                    <a:cubicBezTo>
                      <a:pt x="18925" y="26976"/>
                      <a:pt x="24540" y="29669"/>
                      <a:pt x="25438" y="30233"/>
                    </a:cubicBezTo>
                    <a:lnTo>
                      <a:pt x="26053" y="30617"/>
                    </a:lnTo>
                    <a:lnTo>
                      <a:pt x="26412" y="30053"/>
                    </a:lnTo>
                    <a:lnTo>
                      <a:pt x="25797" y="29669"/>
                    </a:lnTo>
                    <a:cubicBezTo>
                      <a:pt x="24848" y="29079"/>
                      <a:pt x="19207" y="26335"/>
                      <a:pt x="15335" y="25566"/>
                    </a:cubicBezTo>
                    <a:lnTo>
                      <a:pt x="2334" y="23848"/>
                    </a:lnTo>
                    <a:close/>
                    <a:moveTo>
                      <a:pt x="1283" y="27592"/>
                    </a:moveTo>
                    <a:lnTo>
                      <a:pt x="1180" y="28284"/>
                    </a:lnTo>
                    <a:lnTo>
                      <a:pt x="14155" y="29976"/>
                    </a:lnTo>
                    <a:cubicBezTo>
                      <a:pt x="17771" y="30694"/>
                      <a:pt x="21232" y="32053"/>
                      <a:pt x="24361" y="33976"/>
                    </a:cubicBezTo>
                    <a:lnTo>
                      <a:pt x="25002" y="34361"/>
                    </a:lnTo>
                    <a:lnTo>
                      <a:pt x="25361" y="33797"/>
                    </a:lnTo>
                    <a:lnTo>
                      <a:pt x="24745" y="33387"/>
                    </a:lnTo>
                    <a:cubicBezTo>
                      <a:pt x="21514" y="31412"/>
                      <a:pt x="17976" y="30028"/>
                      <a:pt x="14258" y="29310"/>
                    </a:cubicBezTo>
                    <a:lnTo>
                      <a:pt x="1283" y="27592"/>
                    </a:lnTo>
                    <a:close/>
                    <a:moveTo>
                      <a:pt x="693" y="30156"/>
                    </a:moveTo>
                    <a:lnTo>
                      <a:pt x="590" y="30822"/>
                    </a:lnTo>
                    <a:lnTo>
                      <a:pt x="13565" y="32541"/>
                    </a:lnTo>
                    <a:cubicBezTo>
                      <a:pt x="17181" y="33233"/>
                      <a:pt x="20643" y="34592"/>
                      <a:pt x="23797" y="36515"/>
                    </a:cubicBezTo>
                    <a:lnTo>
                      <a:pt x="24412" y="36900"/>
                    </a:lnTo>
                    <a:lnTo>
                      <a:pt x="24771" y="36310"/>
                    </a:lnTo>
                    <a:lnTo>
                      <a:pt x="24130" y="35925"/>
                    </a:lnTo>
                    <a:cubicBezTo>
                      <a:pt x="20925" y="33951"/>
                      <a:pt x="17386" y="32566"/>
                      <a:pt x="13668" y="31874"/>
                    </a:cubicBezTo>
                    <a:lnTo>
                      <a:pt x="693" y="30156"/>
                    </a:lnTo>
                    <a:close/>
                    <a:moveTo>
                      <a:pt x="103" y="32643"/>
                    </a:moveTo>
                    <a:lnTo>
                      <a:pt x="0" y="33335"/>
                    </a:lnTo>
                    <a:lnTo>
                      <a:pt x="12975" y="35053"/>
                    </a:lnTo>
                    <a:cubicBezTo>
                      <a:pt x="16591" y="35746"/>
                      <a:pt x="20053" y="37105"/>
                      <a:pt x="23207" y="39028"/>
                    </a:cubicBezTo>
                    <a:lnTo>
                      <a:pt x="23848" y="39413"/>
                    </a:lnTo>
                    <a:lnTo>
                      <a:pt x="24181" y="38823"/>
                    </a:lnTo>
                    <a:lnTo>
                      <a:pt x="23540" y="38438"/>
                    </a:lnTo>
                    <a:cubicBezTo>
                      <a:pt x="20335" y="36464"/>
                      <a:pt x="16796" y="35079"/>
                      <a:pt x="13104" y="34361"/>
                    </a:cubicBezTo>
                    <a:lnTo>
                      <a:pt x="103" y="32643"/>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25" name="Google Shape;425;p9"/>
              <p:cNvSpPr/>
              <p:nvPr/>
            </p:nvSpPr>
            <p:spPr>
              <a:xfrm>
                <a:off x="-1461075" y="3283625"/>
                <a:ext cx="841100" cy="995725"/>
              </a:xfrm>
              <a:custGeom>
                <a:avLst/>
                <a:gdLst/>
                <a:ahLst/>
                <a:cxnLst/>
                <a:rect l="l" t="t" r="r" b="b"/>
                <a:pathLst>
                  <a:path w="33644" h="39829" extrusionOk="0">
                    <a:moveTo>
                      <a:pt x="11739" y="1"/>
                    </a:moveTo>
                    <a:cubicBezTo>
                      <a:pt x="10432" y="1"/>
                      <a:pt x="9481" y="31"/>
                      <a:pt x="9386" y="31"/>
                    </a:cubicBezTo>
                    <a:lnTo>
                      <a:pt x="9386" y="698"/>
                    </a:lnTo>
                    <a:cubicBezTo>
                      <a:pt x="9406" y="698"/>
                      <a:pt x="10284" y="673"/>
                      <a:pt x="11526" y="673"/>
                    </a:cubicBezTo>
                    <a:cubicBezTo>
                      <a:pt x="13388" y="673"/>
                      <a:pt x="16068" y="729"/>
                      <a:pt x="17899" y="1006"/>
                    </a:cubicBezTo>
                    <a:cubicBezTo>
                      <a:pt x="22643" y="1775"/>
                      <a:pt x="29618" y="4878"/>
                      <a:pt x="32618" y="6750"/>
                    </a:cubicBezTo>
                    <a:lnTo>
                      <a:pt x="33259" y="7134"/>
                    </a:lnTo>
                    <a:lnTo>
                      <a:pt x="33644" y="6570"/>
                    </a:lnTo>
                    <a:lnTo>
                      <a:pt x="33028" y="6185"/>
                    </a:lnTo>
                    <a:cubicBezTo>
                      <a:pt x="29977" y="4288"/>
                      <a:pt x="22874" y="1108"/>
                      <a:pt x="18053" y="365"/>
                    </a:cubicBezTo>
                    <a:cubicBezTo>
                      <a:pt x="16198" y="63"/>
                      <a:pt x="13606" y="1"/>
                      <a:pt x="11739" y="1"/>
                    </a:cubicBezTo>
                    <a:close/>
                    <a:moveTo>
                      <a:pt x="8770" y="2801"/>
                    </a:moveTo>
                    <a:lnTo>
                      <a:pt x="8770" y="3493"/>
                    </a:lnTo>
                    <a:cubicBezTo>
                      <a:pt x="8847" y="3493"/>
                      <a:pt x="16130" y="3519"/>
                      <a:pt x="19258" y="4288"/>
                    </a:cubicBezTo>
                    <a:cubicBezTo>
                      <a:pt x="22976" y="5211"/>
                      <a:pt x="28489" y="7134"/>
                      <a:pt x="31746" y="9160"/>
                    </a:cubicBezTo>
                    <a:lnTo>
                      <a:pt x="32387" y="9545"/>
                    </a:lnTo>
                    <a:lnTo>
                      <a:pt x="32746" y="8980"/>
                    </a:lnTo>
                    <a:lnTo>
                      <a:pt x="32105" y="8570"/>
                    </a:lnTo>
                    <a:cubicBezTo>
                      <a:pt x="28797" y="6519"/>
                      <a:pt x="23207" y="4570"/>
                      <a:pt x="19412" y="3621"/>
                    </a:cubicBezTo>
                    <a:cubicBezTo>
                      <a:pt x="16207" y="2852"/>
                      <a:pt x="9078" y="2801"/>
                      <a:pt x="8770" y="2801"/>
                    </a:cubicBezTo>
                    <a:close/>
                    <a:moveTo>
                      <a:pt x="8129" y="5570"/>
                    </a:moveTo>
                    <a:lnTo>
                      <a:pt x="8129" y="6262"/>
                    </a:lnTo>
                    <a:cubicBezTo>
                      <a:pt x="8232" y="6262"/>
                      <a:pt x="17412" y="6467"/>
                      <a:pt x="20592" y="7570"/>
                    </a:cubicBezTo>
                    <a:cubicBezTo>
                      <a:pt x="21463" y="7878"/>
                      <a:pt x="22361" y="8160"/>
                      <a:pt x="23233" y="8442"/>
                    </a:cubicBezTo>
                    <a:cubicBezTo>
                      <a:pt x="25976" y="9314"/>
                      <a:pt x="28592" y="10160"/>
                      <a:pt x="30874" y="11570"/>
                    </a:cubicBezTo>
                    <a:lnTo>
                      <a:pt x="31490" y="11955"/>
                    </a:lnTo>
                    <a:lnTo>
                      <a:pt x="31849" y="11391"/>
                    </a:lnTo>
                    <a:lnTo>
                      <a:pt x="31208" y="11006"/>
                    </a:lnTo>
                    <a:cubicBezTo>
                      <a:pt x="28874" y="9519"/>
                      <a:pt x="26079" y="8647"/>
                      <a:pt x="23412" y="7801"/>
                    </a:cubicBezTo>
                    <a:cubicBezTo>
                      <a:pt x="22540" y="7519"/>
                      <a:pt x="21669" y="7237"/>
                      <a:pt x="20797" y="6929"/>
                    </a:cubicBezTo>
                    <a:cubicBezTo>
                      <a:pt x="17540" y="5801"/>
                      <a:pt x="8514" y="5570"/>
                      <a:pt x="8129" y="5570"/>
                    </a:cubicBezTo>
                    <a:close/>
                    <a:moveTo>
                      <a:pt x="6822" y="9596"/>
                    </a:moveTo>
                    <a:lnTo>
                      <a:pt x="6745" y="10263"/>
                    </a:lnTo>
                    <a:lnTo>
                      <a:pt x="19694" y="11981"/>
                    </a:lnTo>
                    <a:cubicBezTo>
                      <a:pt x="23310" y="12699"/>
                      <a:pt x="26771" y="14032"/>
                      <a:pt x="29925" y="15981"/>
                    </a:cubicBezTo>
                    <a:lnTo>
                      <a:pt x="30566" y="16365"/>
                    </a:lnTo>
                    <a:lnTo>
                      <a:pt x="30925" y="15776"/>
                    </a:lnTo>
                    <a:lnTo>
                      <a:pt x="30284" y="15391"/>
                    </a:lnTo>
                    <a:cubicBezTo>
                      <a:pt x="27079" y="13417"/>
                      <a:pt x="23515" y="12032"/>
                      <a:pt x="19822" y="11314"/>
                    </a:cubicBezTo>
                    <a:lnTo>
                      <a:pt x="6822" y="9596"/>
                    </a:lnTo>
                    <a:close/>
                    <a:moveTo>
                      <a:pt x="5950" y="12006"/>
                    </a:moveTo>
                    <a:lnTo>
                      <a:pt x="5847" y="12673"/>
                    </a:lnTo>
                    <a:lnTo>
                      <a:pt x="18822" y="14391"/>
                    </a:lnTo>
                    <a:cubicBezTo>
                      <a:pt x="22438" y="15109"/>
                      <a:pt x="25900" y="16442"/>
                      <a:pt x="29054" y="18391"/>
                    </a:cubicBezTo>
                    <a:lnTo>
                      <a:pt x="29669" y="18776"/>
                    </a:lnTo>
                    <a:lnTo>
                      <a:pt x="30054" y="18186"/>
                    </a:lnTo>
                    <a:lnTo>
                      <a:pt x="29413" y="17801"/>
                    </a:lnTo>
                    <a:cubicBezTo>
                      <a:pt x="26182" y="15827"/>
                      <a:pt x="22643" y="14442"/>
                      <a:pt x="18925" y="13724"/>
                    </a:cubicBezTo>
                    <a:lnTo>
                      <a:pt x="5950" y="12006"/>
                    </a:lnTo>
                    <a:close/>
                    <a:moveTo>
                      <a:pt x="5052" y="14417"/>
                    </a:moveTo>
                    <a:lnTo>
                      <a:pt x="4975" y="15109"/>
                    </a:lnTo>
                    <a:lnTo>
                      <a:pt x="17925" y="16801"/>
                    </a:lnTo>
                    <a:cubicBezTo>
                      <a:pt x="21540" y="17519"/>
                      <a:pt x="25028" y="18853"/>
                      <a:pt x="28156" y="20802"/>
                    </a:cubicBezTo>
                    <a:lnTo>
                      <a:pt x="28797" y="21186"/>
                    </a:lnTo>
                    <a:lnTo>
                      <a:pt x="29156" y="20596"/>
                    </a:lnTo>
                    <a:lnTo>
                      <a:pt x="28515" y="20212"/>
                    </a:lnTo>
                    <a:cubicBezTo>
                      <a:pt x="25310" y="18237"/>
                      <a:pt x="21745" y="16853"/>
                      <a:pt x="18053" y="16135"/>
                    </a:cubicBezTo>
                    <a:lnTo>
                      <a:pt x="5052" y="14417"/>
                    </a:lnTo>
                    <a:close/>
                    <a:moveTo>
                      <a:pt x="4078" y="19443"/>
                    </a:moveTo>
                    <a:lnTo>
                      <a:pt x="4001" y="20109"/>
                    </a:lnTo>
                    <a:lnTo>
                      <a:pt x="16950" y="21827"/>
                    </a:lnTo>
                    <a:cubicBezTo>
                      <a:pt x="20566" y="22545"/>
                      <a:pt x="24028" y="23879"/>
                      <a:pt x="27182" y="25827"/>
                    </a:cubicBezTo>
                    <a:lnTo>
                      <a:pt x="27823" y="26212"/>
                    </a:lnTo>
                    <a:lnTo>
                      <a:pt x="28156" y="25622"/>
                    </a:lnTo>
                    <a:lnTo>
                      <a:pt x="27541" y="25238"/>
                    </a:lnTo>
                    <a:cubicBezTo>
                      <a:pt x="24310" y="23263"/>
                      <a:pt x="20771" y="21879"/>
                      <a:pt x="17079" y="21161"/>
                    </a:cubicBezTo>
                    <a:lnTo>
                      <a:pt x="4078" y="19443"/>
                    </a:lnTo>
                    <a:close/>
                    <a:moveTo>
                      <a:pt x="3180" y="21853"/>
                    </a:moveTo>
                    <a:lnTo>
                      <a:pt x="3103" y="22520"/>
                    </a:lnTo>
                    <a:lnTo>
                      <a:pt x="16053" y="24238"/>
                    </a:lnTo>
                    <a:cubicBezTo>
                      <a:pt x="19874" y="24981"/>
                      <a:pt x="24438" y="27058"/>
                      <a:pt x="26284" y="28212"/>
                    </a:cubicBezTo>
                    <a:lnTo>
                      <a:pt x="26925" y="28623"/>
                    </a:lnTo>
                    <a:lnTo>
                      <a:pt x="27284" y="28033"/>
                    </a:lnTo>
                    <a:lnTo>
                      <a:pt x="26643" y="27648"/>
                    </a:lnTo>
                    <a:cubicBezTo>
                      <a:pt x="24720" y="26443"/>
                      <a:pt x="20079" y="24340"/>
                      <a:pt x="16181" y="23571"/>
                    </a:cubicBezTo>
                    <a:lnTo>
                      <a:pt x="3180" y="21853"/>
                    </a:lnTo>
                    <a:close/>
                    <a:moveTo>
                      <a:pt x="2309" y="24263"/>
                    </a:moveTo>
                    <a:lnTo>
                      <a:pt x="2232" y="24930"/>
                    </a:lnTo>
                    <a:lnTo>
                      <a:pt x="15181" y="26648"/>
                    </a:lnTo>
                    <a:cubicBezTo>
                      <a:pt x="18925" y="27392"/>
                      <a:pt x="24515" y="30084"/>
                      <a:pt x="25412" y="30623"/>
                    </a:cubicBezTo>
                    <a:lnTo>
                      <a:pt x="26053" y="31007"/>
                    </a:lnTo>
                    <a:lnTo>
                      <a:pt x="26387" y="30443"/>
                    </a:lnTo>
                    <a:lnTo>
                      <a:pt x="25771" y="30058"/>
                    </a:lnTo>
                    <a:cubicBezTo>
                      <a:pt x="24823" y="29469"/>
                      <a:pt x="19181" y="26751"/>
                      <a:pt x="15309" y="25981"/>
                    </a:cubicBezTo>
                    <a:lnTo>
                      <a:pt x="2309" y="24263"/>
                    </a:lnTo>
                    <a:close/>
                    <a:moveTo>
                      <a:pt x="1257" y="28007"/>
                    </a:moveTo>
                    <a:lnTo>
                      <a:pt x="1180" y="28674"/>
                    </a:lnTo>
                    <a:lnTo>
                      <a:pt x="14130" y="30392"/>
                    </a:lnTo>
                    <a:cubicBezTo>
                      <a:pt x="17745" y="31110"/>
                      <a:pt x="21207" y="32443"/>
                      <a:pt x="24361" y="34392"/>
                    </a:cubicBezTo>
                    <a:lnTo>
                      <a:pt x="24976" y="34777"/>
                    </a:lnTo>
                    <a:lnTo>
                      <a:pt x="25335" y="34187"/>
                    </a:lnTo>
                    <a:lnTo>
                      <a:pt x="24720" y="33802"/>
                    </a:lnTo>
                    <a:cubicBezTo>
                      <a:pt x="21489" y="31828"/>
                      <a:pt x="17950" y="30443"/>
                      <a:pt x="14258" y="29725"/>
                    </a:cubicBezTo>
                    <a:lnTo>
                      <a:pt x="1257" y="28007"/>
                    </a:lnTo>
                    <a:close/>
                    <a:moveTo>
                      <a:pt x="667" y="30520"/>
                    </a:moveTo>
                    <a:lnTo>
                      <a:pt x="591" y="31212"/>
                    </a:lnTo>
                    <a:lnTo>
                      <a:pt x="13566" y="32905"/>
                    </a:lnTo>
                    <a:cubicBezTo>
                      <a:pt x="17155" y="33623"/>
                      <a:pt x="20617" y="34982"/>
                      <a:pt x="23771" y="36905"/>
                    </a:cubicBezTo>
                    <a:lnTo>
                      <a:pt x="24412" y="37290"/>
                    </a:lnTo>
                    <a:lnTo>
                      <a:pt x="24746" y="36726"/>
                    </a:lnTo>
                    <a:lnTo>
                      <a:pt x="24130" y="36315"/>
                    </a:lnTo>
                    <a:cubicBezTo>
                      <a:pt x="20899" y="34341"/>
                      <a:pt x="17361" y="32956"/>
                      <a:pt x="13668" y="32238"/>
                    </a:cubicBezTo>
                    <a:lnTo>
                      <a:pt x="667" y="30520"/>
                    </a:lnTo>
                    <a:close/>
                    <a:moveTo>
                      <a:pt x="103" y="33059"/>
                    </a:moveTo>
                    <a:lnTo>
                      <a:pt x="1" y="33725"/>
                    </a:lnTo>
                    <a:lnTo>
                      <a:pt x="12950" y="35443"/>
                    </a:lnTo>
                    <a:cubicBezTo>
                      <a:pt x="16566" y="36136"/>
                      <a:pt x="20027" y="37495"/>
                      <a:pt x="23181" y="39418"/>
                    </a:cubicBezTo>
                    <a:lnTo>
                      <a:pt x="23797" y="39828"/>
                    </a:lnTo>
                    <a:lnTo>
                      <a:pt x="24156" y="39238"/>
                    </a:lnTo>
                    <a:lnTo>
                      <a:pt x="23515" y="38854"/>
                    </a:lnTo>
                    <a:cubicBezTo>
                      <a:pt x="20310" y="36879"/>
                      <a:pt x="16745" y="35495"/>
                      <a:pt x="13053" y="34777"/>
                    </a:cubicBezTo>
                    <a:lnTo>
                      <a:pt x="103" y="33059"/>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426" name="Google Shape;426;p9"/>
          <p:cNvGrpSpPr/>
          <p:nvPr/>
        </p:nvGrpSpPr>
        <p:grpSpPr>
          <a:xfrm rot="-1094791">
            <a:off x="8754417" y="5338714"/>
            <a:ext cx="2414599" cy="2495647"/>
            <a:chOff x="334100" y="971800"/>
            <a:chExt cx="1810984" cy="1871771"/>
          </a:xfrm>
        </p:grpSpPr>
        <p:sp>
          <p:nvSpPr>
            <p:cNvPr id="427" name="Google Shape;427;p9"/>
            <p:cNvSpPr/>
            <p:nvPr/>
          </p:nvSpPr>
          <p:spPr>
            <a:xfrm>
              <a:off x="341909" y="971800"/>
              <a:ext cx="1803175" cy="1871771"/>
            </a:xfrm>
            <a:custGeom>
              <a:avLst/>
              <a:gdLst/>
              <a:ahLst/>
              <a:cxnLst/>
              <a:rect l="l" t="t" r="r" b="b"/>
              <a:pathLst>
                <a:path w="88903" h="92285" extrusionOk="0">
                  <a:moveTo>
                    <a:pt x="44583" y="1"/>
                  </a:moveTo>
                  <a:cubicBezTo>
                    <a:pt x="44328" y="1"/>
                    <a:pt x="44071" y="83"/>
                    <a:pt x="43849" y="252"/>
                  </a:cubicBezTo>
                  <a:lnTo>
                    <a:pt x="0" y="33408"/>
                  </a:lnTo>
                  <a:lnTo>
                    <a:pt x="43131" y="91437"/>
                  </a:lnTo>
                  <a:cubicBezTo>
                    <a:pt x="43514" y="91989"/>
                    <a:pt x="44136" y="92284"/>
                    <a:pt x="44766" y="92284"/>
                  </a:cubicBezTo>
                  <a:cubicBezTo>
                    <a:pt x="45190" y="92284"/>
                    <a:pt x="45617" y="92151"/>
                    <a:pt x="45977" y="91873"/>
                  </a:cubicBezTo>
                  <a:lnTo>
                    <a:pt x="88261" y="59204"/>
                  </a:lnTo>
                  <a:cubicBezTo>
                    <a:pt x="88800" y="58794"/>
                    <a:pt x="88903" y="58050"/>
                    <a:pt x="88492" y="57512"/>
                  </a:cubicBezTo>
                  <a:lnTo>
                    <a:pt x="45541" y="483"/>
                  </a:lnTo>
                  <a:cubicBezTo>
                    <a:pt x="45300" y="167"/>
                    <a:pt x="44944" y="1"/>
                    <a:pt x="4458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28" name="Google Shape;428;p9"/>
            <p:cNvSpPr/>
            <p:nvPr/>
          </p:nvSpPr>
          <p:spPr>
            <a:xfrm>
              <a:off x="336189" y="976911"/>
              <a:ext cx="1795894" cy="1820273"/>
            </a:xfrm>
            <a:custGeom>
              <a:avLst/>
              <a:gdLst/>
              <a:ahLst/>
              <a:cxnLst/>
              <a:rect l="l" t="t" r="r" b="b"/>
              <a:pathLst>
                <a:path w="88544" h="89746" extrusionOk="0">
                  <a:moveTo>
                    <a:pt x="44131" y="0"/>
                  </a:moveTo>
                  <a:lnTo>
                    <a:pt x="0" y="33258"/>
                  </a:lnTo>
                  <a:lnTo>
                    <a:pt x="46208" y="89415"/>
                  </a:lnTo>
                  <a:cubicBezTo>
                    <a:pt x="46378" y="89632"/>
                    <a:pt x="46632" y="89746"/>
                    <a:pt x="46886" y="89746"/>
                  </a:cubicBezTo>
                  <a:cubicBezTo>
                    <a:pt x="47053" y="89746"/>
                    <a:pt x="47219" y="89697"/>
                    <a:pt x="47362" y="89595"/>
                  </a:cubicBezTo>
                  <a:lnTo>
                    <a:pt x="88543" y="58952"/>
                  </a:lnTo>
                  <a:lnTo>
                    <a:pt x="44131"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429" name="Google Shape;429;p9"/>
            <p:cNvGrpSpPr/>
            <p:nvPr/>
          </p:nvGrpSpPr>
          <p:grpSpPr>
            <a:xfrm>
              <a:off x="1214129" y="978980"/>
              <a:ext cx="913828" cy="1211839"/>
              <a:chOff x="1214129" y="978980"/>
              <a:chExt cx="913828" cy="1211839"/>
            </a:xfrm>
          </p:grpSpPr>
          <p:sp>
            <p:nvSpPr>
              <p:cNvPr id="430" name="Google Shape;430;p9"/>
              <p:cNvSpPr/>
              <p:nvPr/>
            </p:nvSpPr>
            <p:spPr>
              <a:xfrm>
                <a:off x="1222973" y="978980"/>
                <a:ext cx="904985" cy="1199365"/>
              </a:xfrm>
              <a:custGeom>
                <a:avLst/>
                <a:gdLst/>
                <a:ahLst/>
                <a:cxnLst/>
                <a:rect l="l" t="t" r="r" b="b"/>
                <a:pathLst>
                  <a:path w="44619" h="59133" extrusionOk="0">
                    <a:moveTo>
                      <a:pt x="206" y="1"/>
                    </a:moveTo>
                    <a:lnTo>
                      <a:pt x="1" y="129"/>
                    </a:lnTo>
                    <a:lnTo>
                      <a:pt x="44439" y="59132"/>
                    </a:lnTo>
                    <a:lnTo>
                      <a:pt x="44618" y="58978"/>
                    </a:lnTo>
                    <a:lnTo>
                      <a:pt x="206"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31" name="Google Shape;431;p9"/>
              <p:cNvSpPr/>
              <p:nvPr/>
            </p:nvSpPr>
            <p:spPr>
              <a:xfrm>
                <a:off x="1214129" y="991475"/>
                <a:ext cx="904985" cy="1199345"/>
              </a:xfrm>
              <a:custGeom>
                <a:avLst/>
                <a:gdLst/>
                <a:ahLst/>
                <a:cxnLst/>
                <a:rect l="l" t="t" r="r" b="b"/>
                <a:pathLst>
                  <a:path w="44619" h="59132" extrusionOk="0">
                    <a:moveTo>
                      <a:pt x="206" y="0"/>
                    </a:moveTo>
                    <a:lnTo>
                      <a:pt x="1" y="154"/>
                    </a:lnTo>
                    <a:lnTo>
                      <a:pt x="44439" y="59132"/>
                    </a:lnTo>
                    <a:lnTo>
                      <a:pt x="44618" y="59003"/>
                    </a:lnTo>
                    <a:lnTo>
                      <a:pt x="206"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432" name="Google Shape;432;p9"/>
            <p:cNvSpPr/>
            <p:nvPr/>
          </p:nvSpPr>
          <p:spPr>
            <a:xfrm>
              <a:off x="334100" y="1004578"/>
              <a:ext cx="1741293" cy="1810882"/>
            </a:xfrm>
            <a:custGeom>
              <a:avLst/>
              <a:gdLst/>
              <a:ahLst/>
              <a:cxnLst/>
              <a:rect l="l" t="t" r="r" b="b"/>
              <a:pathLst>
                <a:path w="85852" h="89283" extrusionOk="0">
                  <a:moveTo>
                    <a:pt x="42828" y="0"/>
                  </a:moveTo>
                  <a:cubicBezTo>
                    <a:pt x="42573" y="0"/>
                    <a:pt x="42317" y="82"/>
                    <a:pt x="42106" y="252"/>
                  </a:cubicBezTo>
                  <a:lnTo>
                    <a:pt x="1" y="31946"/>
                  </a:lnTo>
                  <a:lnTo>
                    <a:pt x="43131" y="89282"/>
                  </a:lnTo>
                  <a:lnTo>
                    <a:pt x="85210" y="57588"/>
                  </a:lnTo>
                  <a:cubicBezTo>
                    <a:pt x="85749" y="57178"/>
                    <a:pt x="85851" y="56409"/>
                    <a:pt x="85441" y="55870"/>
                  </a:cubicBezTo>
                  <a:lnTo>
                    <a:pt x="43798" y="482"/>
                  </a:lnTo>
                  <a:cubicBezTo>
                    <a:pt x="43557" y="166"/>
                    <a:pt x="43192" y="0"/>
                    <a:pt x="42828"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33" name="Google Shape;433;p9"/>
            <p:cNvSpPr/>
            <p:nvPr/>
          </p:nvSpPr>
          <p:spPr>
            <a:xfrm>
              <a:off x="373105" y="1605205"/>
              <a:ext cx="899265" cy="1180097"/>
            </a:xfrm>
            <a:custGeom>
              <a:avLst/>
              <a:gdLst/>
              <a:ahLst/>
              <a:cxnLst/>
              <a:rect l="l" t="t" r="r" b="b"/>
              <a:pathLst>
                <a:path w="44337" h="58183" extrusionOk="0">
                  <a:moveTo>
                    <a:pt x="1155" y="0"/>
                  </a:moveTo>
                  <a:lnTo>
                    <a:pt x="1" y="872"/>
                  </a:lnTo>
                  <a:lnTo>
                    <a:pt x="43157" y="58183"/>
                  </a:lnTo>
                  <a:lnTo>
                    <a:pt x="44337" y="57311"/>
                  </a:lnTo>
                  <a:lnTo>
                    <a:pt x="1155"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34" name="Google Shape;434;p9"/>
            <p:cNvSpPr/>
            <p:nvPr/>
          </p:nvSpPr>
          <p:spPr>
            <a:xfrm>
              <a:off x="762685" y="1424197"/>
              <a:ext cx="916931" cy="993396"/>
            </a:xfrm>
            <a:custGeom>
              <a:avLst/>
              <a:gdLst/>
              <a:ahLst/>
              <a:cxnLst/>
              <a:rect l="l" t="t" r="r" b="b"/>
              <a:pathLst>
                <a:path w="45208" h="48978" extrusionOk="0">
                  <a:moveTo>
                    <a:pt x="19206" y="1"/>
                  </a:moveTo>
                  <a:lnTo>
                    <a:pt x="0" y="14463"/>
                  </a:lnTo>
                  <a:lnTo>
                    <a:pt x="26001" y="48978"/>
                  </a:lnTo>
                  <a:lnTo>
                    <a:pt x="45208" y="34515"/>
                  </a:lnTo>
                  <a:lnTo>
                    <a:pt x="19206" y="1"/>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435" name="Google Shape;435;p9"/>
          <p:cNvGrpSpPr/>
          <p:nvPr/>
        </p:nvGrpSpPr>
        <p:grpSpPr>
          <a:xfrm rot="2395717" flipH="1">
            <a:off x="8122896" y="-1062137"/>
            <a:ext cx="3369253" cy="2719109"/>
            <a:chOff x="-729163" y="3851975"/>
            <a:chExt cx="2464103" cy="1988620"/>
          </a:xfrm>
        </p:grpSpPr>
        <p:sp>
          <p:nvSpPr>
            <p:cNvPr id="436" name="Google Shape;436;p9"/>
            <p:cNvSpPr/>
            <p:nvPr/>
          </p:nvSpPr>
          <p:spPr>
            <a:xfrm rot="363082">
              <a:off x="-642946" y="3967874"/>
              <a:ext cx="2291669" cy="1756822"/>
            </a:xfrm>
            <a:custGeom>
              <a:avLst/>
              <a:gdLst/>
              <a:ahLst/>
              <a:cxnLst/>
              <a:rect l="l" t="t" r="r" b="b"/>
              <a:pathLst>
                <a:path w="73153" h="56080" extrusionOk="0">
                  <a:moveTo>
                    <a:pt x="12829" y="0"/>
                  </a:moveTo>
                  <a:cubicBezTo>
                    <a:pt x="12663" y="0"/>
                    <a:pt x="12517" y="100"/>
                    <a:pt x="12443" y="272"/>
                  </a:cubicBezTo>
                  <a:lnTo>
                    <a:pt x="101" y="32729"/>
                  </a:lnTo>
                  <a:cubicBezTo>
                    <a:pt x="1" y="32929"/>
                    <a:pt x="134" y="33196"/>
                    <a:pt x="334" y="33262"/>
                  </a:cubicBezTo>
                  <a:lnTo>
                    <a:pt x="60143" y="56045"/>
                  </a:lnTo>
                  <a:cubicBezTo>
                    <a:pt x="60198" y="56069"/>
                    <a:pt x="60253" y="56079"/>
                    <a:pt x="60306" y="56079"/>
                  </a:cubicBezTo>
                  <a:cubicBezTo>
                    <a:pt x="60479" y="56079"/>
                    <a:pt x="60634" y="55965"/>
                    <a:pt x="60711" y="55812"/>
                  </a:cubicBezTo>
                  <a:lnTo>
                    <a:pt x="73053" y="23355"/>
                  </a:lnTo>
                  <a:cubicBezTo>
                    <a:pt x="73153" y="23155"/>
                    <a:pt x="73053" y="22888"/>
                    <a:pt x="72819" y="22822"/>
                  </a:cubicBezTo>
                  <a:lnTo>
                    <a:pt x="13010" y="39"/>
                  </a:lnTo>
                  <a:cubicBezTo>
                    <a:pt x="12949" y="13"/>
                    <a:pt x="12888" y="0"/>
                    <a:pt x="12829"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37" name="Google Shape;437;p9"/>
            <p:cNvSpPr/>
            <p:nvPr/>
          </p:nvSpPr>
          <p:spPr>
            <a:xfrm rot="363082">
              <a:off x="792956" y="4622556"/>
              <a:ext cx="778540" cy="1132818"/>
            </a:xfrm>
            <a:custGeom>
              <a:avLst/>
              <a:gdLst/>
              <a:ahLst/>
              <a:cxnLst/>
              <a:rect l="l" t="t" r="r" b="b"/>
              <a:pathLst>
                <a:path w="24852" h="36161" extrusionOk="0">
                  <a:moveTo>
                    <a:pt x="11909" y="1"/>
                  </a:moveTo>
                  <a:lnTo>
                    <a:pt x="0" y="31223"/>
                  </a:lnTo>
                  <a:lnTo>
                    <a:pt x="12943" y="36160"/>
                  </a:lnTo>
                  <a:lnTo>
                    <a:pt x="24851" y="4904"/>
                  </a:lnTo>
                  <a:lnTo>
                    <a:pt x="11909"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38" name="Google Shape;438;p9"/>
            <p:cNvSpPr/>
            <p:nvPr/>
          </p:nvSpPr>
          <p:spPr>
            <a:xfrm rot="363082">
              <a:off x="289098" y="4363311"/>
              <a:ext cx="1166244" cy="1323976"/>
            </a:xfrm>
            <a:custGeom>
              <a:avLst/>
              <a:gdLst/>
              <a:ahLst/>
              <a:cxnLst/>
              <a:rect l="l" t="t" r="r" b="b"/>
              <a:pathLst>
                <a:path w="37228" h="42263" extrusionOk="0">
                  <a:moveTo>
                    <a:pt x="13388" y="0"/>
                  </a:moveTo>
                  <a:cubicBezTo>
                    <a:pt x="12947" y="0"/>
                    <a:pt x="12544" y="279"/>
                    <a:pt x="12376" y="699"/>
                  </a:cubicBezTo>
                  <a:lnTo>
                    <a:pt x="6272" y="16711"/>
                  </a:lnTo>
                  <a:lnTo>
                    <a:pt x="201" y="32722"/>
                  </a:lnTo>
                  <a:cubicBezTo>
                    <a:pt x="1" y="33189"/>
                    <a:pt x="201" y="33756"/>
                    <a:pt x="668" y="34023"/>
                  </a:cubicBezTo>
                  <a:cubicBezTo>
                    <a:pt x="4271" y="35924"/>
                    <a:pt x="7973" y="37659"/>
                    <a:pt x="11743" y="39160"/>
                  </a:cubicBezTo>
                  <a:cubicBezTo>
                    <a:pt x="17146" y="41262"/>
                    <a:pt x="24952" y="42262"/>
                    <a:pt x="24952" y="42262"/>
                  </a:cubicBezTo>
                  <a:lnTo>
                    <a:pt x="31090" y="26151"/>
                  </a:lnTo>
                  <a:lnTo>
                    <a:pt x="37227" y="10039"/>
                  </a:lnTo>
                  <a:cubicBezTo>
                    <a:pt x="37227" y="10039"/>
                    <a:pt x="30756" y="5636"/>
                    <a:pt x="25319" y="3568"/>
                  </a:cubicBezTo>
                  <a:cubicBezTo>
                    <a:pt x="21483" y="2167"/>
                    <a:pt x="17580" y="999"/>
                    <a:pt x="13644" y="32"/>
                  </a:cubicBezTo>
                  <a:cubicBezTo>
                    <a:pt x="13558" y="11"/>
                    <a:pt x="13472" y="0"/>
                    <a:pt x="13388" y="0"/>
                  </a:cubicBezTo>
                  <a:close/>
                </a:path>
              </a:pathLst>
            </a:custGeom>
            <a:solidFill>
              <a:schemeClr val="l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39" name="Google Shape;439;p9"/>
            <p:cNvSpPr/>
            <p:nvPr/>
          </p:nvSpPr>
          <p:spPr>
            <a:xfrm rot="363082">
              <a:off x="1066041" y="4735131"/>
              <a:ext cx="399201" cy="988588"/>
            </a:xfrm>
            <a:custGeom>
              <a:avLst/>
              <a:gdLst/>
              <a:ahLst/>
              <a:cxnLst/>
              <a:rect l="l" t="t" r="r" b="b"/>
              <a:pathLst>
                <a:path w="12743" h="31557" extrusionOk="0">
                  <a:moveTo>
                    <a:pt x="11909" y="1"/>
                  </a:moveTo>
                  <a:lnTo>
                    <a:pt x="0" y="31257"/>
                  </a:lnTo>
                  <a:lnTo>
                    <a:pt x="834" y="31557"/>
                  </a:lnTo>
                  <a:lnTo>
                    <a:pt x="12743" y="334"/>
                  </a:lnTo>
                  <a:lnTo>
                    <a:pt x="11909"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40" name="Google Shape;440;p9"/>
            <p:cNvSpPr/>
            <p:nvPr/>
          </p:nvSpPr>
          <p:spPr>
            <a:xfrm rot="363082">
              <a:off x="1086646" y="4743259"/>
              <a:ext cx="390836" cy="979190"/>
            </a:xfrm>
            <a:custGeom>
              <a:avLst/>
              <a:gdLst/>
              <a:ahLst/>
              <a:cxnLst/>
              <a:rect l="l" t="t" r="r" b="b"/>
              <a:pathLst>
                <a:path w="12476" h="31257" extrusionOk="0">
                  <a:moveTo>
                    <a:pt x="12042" y="1"/>
                  </a:moveTo>
                  <a:lnTo>
                    <a:pt x="0" y="31090"/>
                  </a:lnTo>
                  <a:lnTo>
                    <a:pt x="434" y="31256"/>
                  </a:lnTo>
                  <a:lnTo>
                    <a:pt x="12476" y="167"/>
                  </a:lnTo>
                  <a:lnTo>
                    <a:pt x="12042"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41" name="Google Shape;441;p9"/>
            <p:cNvSpPr/>
            <p:nvPr/>
          </p:nvSpPr>
          <p:spPr>
            <a:xfrm rot="363082">
              <a:off x="-564252" y="3933299"/>
              <a:ext cx="778540" cy="1133852"/>
            </a:xfrm>
            <a:custGeom>
              <a:avLst/>
              <a:gdLst/>
              <a:ahLst/>
              <a:cxnLst/>
              <a:rect l="l" t="t" r="r" b="b"/>
              <a:pathLst>
                <a:path w="24852" h="36194" extrusionOk="0">
                  <a:moveTo>
                    <a:pt x="11909" y="1"/>
                  </a:moveTo>
                  <a:lnTo>
                    <a:pt x="0" y="31256"/>
                  </a:lnTo>
                  <a:lnTo>
                    <a:pt x="12943" y="36193"/>
                  </a:lnTo>
                  <a:lnTo>
                    <a:pt x="24851" y="4937"/>
                  </a:lnTo>
                  <a:lnTo>
                    <a:pt x="11909"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42" name="Google Shape;442;p9"/>
            <p:cNvSpPr/>
            <p:nvPr/>
          </p:nvSpPr>
          <p:spPr>
            <a:xfrm rot="363082">
              <a:off x="-449612" y="4006479"/>
              <a:ext cx="1166244" cy="1323004"/>
            </a:xfrm>
            <a:custGeom>
              <a:avLst/>
              <a:gdLst/>
              <a:ahLst/>
              <a:cxnLst/>
              <a:rect l="l" t="t" r="r" b="b"/>
              <a:pathLst>
                <a:path w="37228" h="42232" extrusionOk="0">
                  <a:moveTo>
                    <a:pt x="12243" y="0"/>
                  </a:moveTo>
                  <a:lnTo>
                    <a:pt x="6105" y="16112"/>
                  </a:lnTo>
                  <a:lnTo>
                    <a:pt x="1" y="32190"/>
                  </a:lnTo>
                  <a:cubicBezTo>
                    <a:pt x="1" y="32190"/>
                    <a:pt x="6506" y="36593"/>
                    <a:pt x="11909" y="38694"/>
                  </a:cubicBezTo>
                  <a:cubicBezTo>
                    <a:pt x="15745" y="40062"/>
                    <a:pt x="19648" y="41230"/>
                    <a:pt x="23584" y="42197"/>
                  </a:cubicBezTo>
                  <a:cubicBezTo>
                    <a:pt x="23677" y="42220"/>
                    <a:pt x="23769" y="42231"/>
                    <a:pt x="23859" y="42231"/>
                  </a:cubicBezTo>
                  <a:cubicBezTo>
                    <a:pt x="24293" y="42231"/>
                    <a:pt x="24686" y="41977"/>
                    <a:pt x="24852" y="41563"/>
                  </a:cubicBezTo>
                  <a:lnTo>
                    <a:pt x="30923" y="25552"/>
                  </a:lnTo>
                  <a:lnTo>
                    <a:pt x="37027" y="9540"/>
                  </a:lnTo>
                  <a:cubicBezTo>
                    <a:pt x="37227" y="9040"/>
                    <a:pt x="37027" y="8473"/>
                    <a:pt x="36560" y="8239"/>
                  </a:cubicBezTo>
                  <a:cubicBezTo>
                    <a:pt x="32958" y="6305"/>
                    <a:pt x="29255" y="4603"/>
                    <a:pt x="25486" y="3069"/>
                  </a:cubicBezTo>
                  <a:cubicBezTo>
                    <a:pt x="20049" y="1001"/>
                    <a:pt x="12243" y="0"/>
                    <a:pt x="12243" y="0"/>
                  </a:cubicBezTo>
                  <a:close/>
                </a:path>
              </a:pathLst>
            </a:custGeom>
            <a:solidFill>
              <a:schemeClr val="l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43" name="Google Shape;443;p9"/>
            <p:cNvSpPr/>
            <p:nvPr/>
          </p:nvSpPr>
          <p:spPr>
            <a:xfrm rot="363082">
              <a:off x="-458078" y="3966041"/>
              <a:ext cx="400266" cy="988588"/>
            </a:xfrm>
            <a:custGeom>
              <a:avLst/>
              <a:gdLst/>
              <a:ahLst/>
              <a:cxnLst/>
              <a:rect l="l" t="t" r="r" b="b"/>
              <a:pathLst>
                <a:path w="12777" h="31557" extrusionOk="0">
                  <a:moveTo>
                    <a:pt x="11909" y="0"/>
                  </a:moveTo>
                  <a:lnTo>
                    <a:pt x="1" y="31223"/>
                  </a:lnTo>
                  <a:lnTo>
                    <a:pt x="868" y="31556"/>
                  </a:lnTo>
                  <a:lnTo>
                    <a:pt x="12777" y="300"/>
                  </a:lnTo>
                  <a:lnTo>
                    <a:pt x="1190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44" name="Google Shape;444;p9"/>
            <p:cNvSpPr/>
            <p:nvPr/>
          </p:nvSpPr>
          <p:spPr>
            <a:xfrm rot="363082">
              <a:off x="-486520" y="3948733"/>
              <a:ext cx="386701" cy="983356"/>
            </a:xfrm>
            <a:custGeom>
              <a:avLst/>
              <a:gdLst/>
              <a:ahLst/>
              <a:cxnLst/>
              <a:rect l="l" t="t" r="r" b="b"/>
              <a:pathLst>
                <a:path w="12344" h="31390" extrusionOk="0">
                  <a:moveTo>
                    <a:pt x="11909" y="0"/>
                  </a:moveTo>
                  <a:lnTo>
                    <a:pt x="1" y="31223"/>
                  </a:lnTo>
                  <a:lnTo>
                    <a:pt x="435" y="31389"/>
                  </a:lnTo>
                  <a:lnTo>
                    <a:pt x="12343" y="167"/>
                  </a:lnTo>
                  <a:lnTo>
                    <a:pt x="1190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45" name="Google Shape;445;p9"/>
            <p:cNvSpPr/>
            <p:nvPr/>
          </p:nvSpPr>
          <p:spPr>
            <a:xfrm rot="363082">
              <a:off x="-536791" y="3924334"/>
              <a:ext cx="403367" cy="990687"/>
            </a:xfrm>
            <a:custGeom>
              <a:avLst/>
              <a:gdLst/>
              <a:ahLst/>
              <a:cxnLst/>
              <a:rect l="l" t="t" r="r" b="b"/>
              <a:pathLst>
                <a:path w="12876" h="31624" extrusionOk="0">
                  <a:moveTo>
                    <a:pt x="11909" y="0"/>
                  </a:moveTo>
                  <a:lnTo>
                    <a:pt x="0" y="31223"/>
                  </a:lnTo>
                  <a:lnTo>
                    <a:pt x="967" y="31623"/>
                  </a:lnTo>
                  <a:lnTo>
                    <a:pt x="12876" y="367"/>
                  </a:lnTo>
                  <a:lnTo>
                    <a:pt x="1190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46" name="Google Shape;446;p9"/>
            <p:cNvSpPr/>
            <p:nvPr/>
          </p:nvSpPr>
          <p:spPr>
            <a:xfrm rot="363082">
              <a:off x="633267" y="4549023"/>
              <a:ext cx="365775" cy="364741"/>
            </a:xfrm>
            <a:custGeom>
              <a:avLst/>
              <a:gdLst/>
              <a:ahLst/>
              <a:cxnLst/>
              <a:rect l="l" t="t" r="r" b="b"/>
              <a:pathLst>
                <a:path w="11676" h="11643" fill="none" extrusionOk="0">
                  <a:moveTo>
                    <a:pt x="3237" y="1"/>
                  </a:moveTo>
                  <a:lnTo>
                    <a:pt x="11676" y="3203"/>
                  </a:lnTo>
                  <a:lnTo>
                    <a:pt x="8440" y="11643"/>
                  </a:lnTo>
                  <a:lnTo>
                    <a:pt x="1" y="8407"/>
                  </a:lnTo>
                  <a:close/>
                </a:path>
              </a:pathLst>
            </a:custGeom>
            <a:noFill/>
            <a:ln w="19050"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47" name="Google Shape;447;p9"/>
            <p:cNvSpPr/>
            <p:nvPr/>
          </p:nvSpPr>
          <p:spPr>
            <a:xfrm rot="363082">
              <a:off x="-56388" y="4232909"/>
              <a:ext cx="499541" cy="423260"/>
            </a:xfrm>
            <a:custGeom>
              <a:avLst/>
              <a:gdLst/>
              <a:ahLst/>
              <a:cxnLst/>
              <a:rect l="l" t="t" r="r" b="b"/>
              <a:pathLst>
                <a:path w="15946" h="13511" fill="none" extrusionOk="0">
                  <a:moveTo>
                    <a:pt x="3303" y="1"/>
                  </a:moveTo>
                  <a:lnTo>
                    <a:pt x="15945" y="4804"/>
                  </a:lnTo>
                  <a:moveTo>
                    <a:pt x="2769" y="1435"/>
                  </a:moveTo>
                  <a:lnTo>
                    <a:pt x="15378" y="6272"/>
                  </a:lnTo>
                  <a:moveTo>
                    <a:pt x="2202" y="2903"/>
                  </a:moveTo>
                  <a:lnTo>
                    <a:pt x="14845" y="7740"/>
                  </a:lnTo>
                  <a:moveTo>
                    <a:pt x="14277" y="9174"/>
                  </a:moveTo>
                  <a:lnTo>
                    <a:pt x="1635" y="4337"/>
                  </a:lnTo>
                  <a:moveTo>
                    <a:pt x="1101" y="5805"/>
                  </a:moveTo>
                  <a:lnTo>
                    <a:pt x="13710" y="10608"/>
                  </a:lnTo>
                  <a:moveTo>
                    <a:pt x="534" y="7239"/>
                  </a:moveTo>
                  <a:lnTo>
                    <a:pt x="13177" y="12076"/>
                  </a:lnTo>
                  <a:moveTo>
                    <a:pt x="1" y="8707"/>
                  </a:moveTo>
                  <a:lnTo>
                    <a:pt x="12643" y="13511"/>
                  </a:lnTo>
                </a:path>
              </a:pathLst>
            </a:custGeom>
            <a:noFill/>
            <a:ln w="19050"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48" name="Google Shape;448;p9"/>
            <p:cNvSpPr/>
            <p:nvPr/>
          </p:nvSpPr>
          <p:spPr>
            <a:xfrm rot="363082">
              <a:off x="940056" y="4735937"/>
              <a:ext cx="406531" cy="311454"/>
            </a:xfrm>
            <a:custGeom>
              <a:avLst/>
              <a:gdLst/>
              <a:ahLst/>
              <a:cxnLst/>
              <a:rect l="l" t="t" r="r" b="b"/>
              <a:pathLst>
                <a:path w="12977" h="9942" fill="none" extrusionOk="0">
                  <a:moveTo>
                    <a:pt x="12977" y="3903"/>
                  </a:moveTo>
                  <a:lnTo>
                    <a:pt x="2670" y="1"/>
                  </a:lnTo>
                  <a:moveTo>
                    <a:pt x="2002" y="1769"/>
                  </a:moveTo>
                  <a:lnTo>
                    <a:pt x="12276" y="5671"/>
                  </a:lnTo>
                  <a:moveTo>
                    <a:pt x="1335" y="3503"/>
                  </a:moveTo>
                  <a:lnTo>
                    <a:pt x="11609" y="7439"/>
                  </a:lnTo>
                  <a:moveTo>
                    <a:pt x="668" y="5271"/>
                  </a:moveTo>
                  <a:lnTo>
                    <a:pt x="10942" y="9174"/>
                  </a:lnTo>
                  <a:moveTo>
                    <a:pt x="7706" y="9941"/>
                  </a:moveTo>
                  <a:lnTo>
                    <a:pt x="1" y="7006"/>
                  </a:lnTo>
                </a:path>
              </a:pathLst>
            </a:custGeom>
            <a:noFill/>
            <a:ln w="19050"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49" name="Google Shape;449;p9"/>
            <p:cNvSpPr/>
            <p:nvPr/>
          </p:nvSpPr>
          <p:spPr>
            <a:xfrm rot="363082">
              <a:off x="407066" y="4979342"/>
              <a:ext cx="760778" cy="501609"/>
            </a:xfrm>
            <a:custGeom>
              <a:avLst/>
              <a:gdLst/>
              <a:ahLst/>
              <a:cxnLst/>
              <a:rect l="l" t="t" r="r" b="b"/>
              <a:pathLst>
                <a:path w="24285" h="16012" fill="none" extrusionOk="0">
                  <a:moveTo>
                    <a:pt x="24285" y="6772"/>
                  </a:moveTo>
                  <a:lnTo>
                    <a:pt x="6472" y="0"/>
                  </a:lnTo>
                  <a:moveTo>
                    <a:pt x="3136" y="1067"/>
                  </a:moveTo>
                  <a:lnTo>
                    <a:pt x="23517" y="8806"/>
                  </a:lnTo>
                  <a:moveTo>
                    <a:pt x="2336" y="3069"/>
                  </a:moveTo>
                  <a:lnTo>
                    <a:pt x="22717" y="10841"/>
                  </a:lnTo>
                  <a:moveTo>
                    <a:pt x="1568" y="5137"/>
                  </a:moveTo>
                  <a:lnTo>
                    <a:pt x="21950" y="12909"/>
                  </a:lnTo>
                  <a:moveTo>
                    <a:pt x="801" y="7172"/>
                  </a:moveTo>
                  <a:lnTo>
                    <a:pt x="21182" y="14944"/>
                  </a:lnTo>
                  <a:moveTo>
                    <a:pt x="1" y="9240"/>
                  </a:moveTo>
                  <a:lnTo>
                    <a:pt x="17847" y="16011"/>
                  </a:lnTo>
                </a:path>
              </a:pathLst>
            </a:custGeom>
            <a:noFill/>
            <a:ln w="19050"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450" name="Google Shape;450;p9"/>
          <p:cNvSpPr txBox="1">
            <a:spLocks noGrp="1"/>
          </p:cNvSpPr>
          <p:nvPr>
            <p:ph type="title"/>
          </p:nvPr>
        </p:nvSpPr>
        <p:spPr>
          <a:xfrm>
            <a:off x="2848800" y="2095917"/>
            <a:ext cx="6494400" cy="1105200"/>
          </a:xfrm>
          <a:prstGeom prst="rect">
            <a:avLst/>
          </a:prstGeom>
        </p:spPr>
        <p:txBody>
          <a:bodyPr spcFirstLastPara="1" wrap="square" lIns="91425" tIns="91425" rIns="91425" bIns="91425" anchor="ctr" anchorCtr="0">
            <a:noAutofit/>
          </a:bodyPr>
          <a:lstStyle>
            <a:lvl1pPr lvl="0" algn="ctr">
              <a:spcBef>
                <a:spcPts val="0"/>
              </a:spcBef>
              <a:spcAft>
                <a:spcPts val="0"/>
              </a:spcAft>
              <a:buSzPts val="4200"/>
              <a:buNone/>
              <a:defRPr sz="5600"/>
            </a:lvl1pPr>
            <a:lvl2pPr lvl="1" algn="ctr">
              <a:spcBef>
                <a:spcPts val="0"/>
              </a:spcBef>
              <a:spcAft>
                <a:spcPts val="0"/>
              </a:spcAft>
              <a:buSzPts val="4200"/>
              <a:buNone/>
              <a:defRPr sz="5600"/>
            </a:lvl2pPr>
            <a:lvl3pPr lvl="2" algn="ctr">
              <a:spcBef>
                <a:spcPts val="0"/>
              </a:spcBef>
              <a:spcAft>
                <a:spcPts val="0"/>
              </a:spcAft>
              <a:buSzPts val="4200"/>
              <a:buNone/>
              <a:defRPr sz="5600"/>
            </a:lvl3pPr>
            <a:lvl4pPr lvl="3" algn="ctr">
              <a:spcBef>
                <a:spcPts val="0"/>
              </a:spcBef>
              <a:spcAft>
                <a:spcPts val="0"/>
              </a:spcAft>
              <a:buSzPts val="4200"/>
              <a:buNone/>
              <a:defRPr sz="5600"/>
            </a:lvl4pPr>
            <a:lvl5pPr lvl="4" algn="ctr">
              <a:spcBef>
                <a:spcPts val="0"/>
              </a:spcBef>
              <a:spcAft>
                <a:spcPts val="0"/>
              </a:spcAft>
              <a:buSzPts val="4200"/>
              <a:buNone/>
              <a:defRPr sz="5600"/>
            </a:lvl5pPr>
            <a:lvl6pPr lvl="5" algn="ctr">
              <a:spcBef>
                <a:spcPts val="0"/>
              </a:spcBef>
              <a:spcAft>
                <a:spcPts val="0"/>
              </a:spcAft>
              <a:buSzPts val="4200"/>
              <a:buNone/>
              <a:defRPr sz="5600"/>
            </a:lvl6pPr>
            <a:lvl7pPr lvl="6" algn="ctr">
              <a:spcBef>
                <a:spcPts val="0"/>
              </a:spcBef>
              <a:spcAft>
                <a:spcPts val="0"/>
              </a:spcAft>
              <a:buSzPts val="4200"/>
              <a:buNone/>
              <a:defRPr sz="5600"/>
            </a:lvl7pPr>
            <a:lvl8pPr lvl="7" algn="ctr">
              <a:spcBef>
                <a:spcPts val="0"/>
              </a:spcBef>
              <a:spcAft>
                <a:spcPts val="0"/>
              </a:spcAft>
              <a:buSzPts val="4200"/>
              <a:buNone/>
              <a:defRPr sz="5600"/>
            </a:lvl8pPr>
            <a:lvl9pPr lvl="8" algn="ctr">
              <a:spcBef>
                <a:spcPts val="0"/>
              </a:spcBef>
              <a:spcAft>
                <a:spcPts val="0"/>
              </a:spcAft>
              <a:buSzPts val="4200"/>
              <a:buNone/>
              <a:defRPr sz="5600"/>
            </a:lvl9pPr>
          </a:lstStyle>
          <a:p>
            <a:endParaRPr/>
          </a:p>
        </p:txBody>
      </p:sp>
      <p:sp>
        <p:nvSpPr>
          <p:cNvPr id="451" name="Google Shape;451;p9"/>
          <p:cNvSpPr txBox="1">
            <a:spLocks noGrp="1"/>
          </p:cNvSpPr>
          <p:nvPr>
            <p:ph type="subTitle" idx="1"/>
          </p:nvPr>
        </p:nvSpPr>
        <p:spPr>
          <a:xfrm>
            <a:off x="2525400" y="3115267"/>
            <a:ext cx="7141200" cy="1646800"/>
          </a:xfrm>
          <a:prstGeom prst="rect">
            <a:avLst/>
          </a:prstGeom>
        </p:spPr>
        <p:txBody>
          <a:bodyPr spcFirstLastPara="1" wrap="square" lIns="91425" tIns="91425" rIns="91425" bIns="91425" anchor="ctr" anchorCtr="0">
            <a:noAutofit/>
          </a:bodyPr>
          <a:lstStyle>
            <a:lvl1pPr lvl="0" algn="ctr">
              <a:lnSpc>
                <a:spcPct val="100000"/>
              </a:lnSpc>
              <a:spcBef>
                <a:spcPts val="0"/>
              </a:spcBef>
              <a:spcAft>
                <a:spcPts val="0"/>
              </a:spcAft>
              <a:buSzPts val="1600"/>
              <a:buNone/>
              <a:defRPr sz="2133"/>
            </a:lvl1pPr>
            <a:lvl2pPr lvl="1" algn="ctr">
              <a:lnSpc>
                <a:spcPct val="100000"/>
              </a:lnSpc>
              <a:spcBef>
                <a:spcPts val="0"/>
              </a:spcBef>
              <a:spcAft>
                <a:spcPts val="0"/>
              </a:spcAft>
              <a:buSzPts val="1600"/>
              <a:buNone/>
              <a:defRPr sz="2133"/>
            </a:lvl2pPr>
            <a:lvl3pPr lvl="2" algn="ctr">
              <a:lnSpc>
                <a:spcPct val="100000"/>
              </a:lnSpc>
              <a:spcBef>
                <a:spcPts val="0"/>
              </a:spcBef>
              <a:spcAft>
                <a:spcPts val="0"/>
              </a:spcAft>
              <a:buSzPts val="1600"/>
              <a:buNone/>
              <a:defRPr sz="2133"/>
            </a:lvl3pPr>
            <a:lvl4pPr lvl="3" algn="ctr">
              <a:lnSpc>
                <a:spcPct val="100000"/>
              </a:lnSpc>
              <a:spcBef>
                <a:spcPts val="0"/>
              </a:spcBef>
              <a:spcAft>
                <a:spcPts val="0"/>
              </a:spcAft>
              <a:buSzPts val="1600"/>
              <a:buNone/>
              <a:defRPr sz="2133"/>
            </a:lvl4pPr>
            <a:lvl5pPr lvl="4" algn="ctr">
              <a:lnSpc>
                <a:spcPct val="100000"/>
              </a:lnSpc>
              <a:spcBef>
                <a:spcPts val="0"/>
              </a:spcBef>
              <a:spcAft>
                <a:spcPts val="0"/>
              </a:spcAft>
              <a:buSzPts val="1600"/>
              <a:buNone/>
              <a:defRPr sz="2133"/>
            </a:lvl5pPr>
            <a:lvl6pPr lvl="5" algn="ctr">
              <a:lnSpc>
                <a:spcPct val="100000"/>
              </a:lnSpc>
              <a:spcBef>
                <a:spcPts val="0"/>
              </a:spcBef>
              <a:spcAft>
                <a:spcPts val="0"/>
              </a:spcAft>
              <a:buSzPts val="1600"/>
              <a:buNone/>
              <a:defRPr sz="2133"/>
            </a:lvl6pPr>
            <a:lvl7pPr lvl="6" algn="ctr">
              <a:lnSpc>
                <a:spcPct val="100000"/>
              </a:lnSpc>
              <a:spcBef>
                <a:spcPts val="0"/>
              </a:spcBef>
              <a:spcAft>
                <a:spcPts val="0"/>
              </a:spcAft>
              <a:buSzPts val="1600"/>
              <a:buNone/>
              <a:defRPr sz="2133"/>
            </a:lvl7pPr>
            <a:lvl8pPr lvl="7" algn="ctr">
              <a:lnSpc>
                <a:spcPct val="100000"/>
              </a:lnSpc>
              <a:spcBef>
                <a:spcPts val="0"/>
              </a:spcBef>
              <a:spcAft>
                <a:spcPts val="0"/>
              </a:spcAft>
              <a:buSzPts val="1600"/>
              <a:buNone/>
              <a:defRPr sz="2133"/>
            </a:lvl8pPr>
            <a:lvl9pPr lvl="8" algn="ctr">
              <a:lnSpc>
                <a:spcPct val="100000"/>
              </a:lnSpc>
              <a:spcBef>
                <a:spcPts val="0"/>
              </a:spcBef>
              <a:spcAft>
                <a:spcPts val="0"/>
              </a:spcAft>
              <a:buSzPts val="1600"/>
              <a:buNone/>
              <a:defRPr sz="2133"/>
            </a:lvl9pPr>
          </a:lstStyle>
          <a:p>
            <a:endParaRPr/>
          </a:p>
        </p:txBody>
      </p:sp>
    </p:spTree>
    <p:extLst>
      <p:ext uri="{BB962C8B-B14F-4D97-AF65-F5344CB8AC3E}">
        <p14:creationId xmlns:p14="http://schemas.microsoft.com/office/powerpoint/2010/main" val="1533203899"/>
      </p:ext>
    </p:extLst>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matchingName="Blank" type="blank">
  <p:cSld name="Blank">
    <p:bg>
      <p:bgPr>
        <a:noFill/>
        <a:effectLst/>
      </p:bgPr>
    </p:bg>
    <p:spTree>
      <p:nvGrpSpPr>
        <p:cNvPr id="1" name="Shape 561"/>
        <p:cNvGrpSpPr/>
        <p:nvPr/>
      </p:nvGrpSpPr>
      <p:grpSpPr>
        <a:xfrm>
          <a:off x="0" y="0"/>
          <a:ext cx="0" cy="0"/>
          <a:chOff x="0" y="0"/>
          <a:chExt cx="0" cy="0"/>
        </a:xfrm>
      </p:grpSpPr>
    </p:spTree>
    <p:extLst>
      <p:ext uri="{BB962C8B-B14F-4D97-AF65-F5344CB8AC3E}">
        <p14:creationId xmlns:p14="http://schemas.microsoft.com/office/powerpoint/2010/main" val="3927522493"/>
      </p:ext>
    </p:extLst>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matchingName="Table of contents">
  <p:cSld name="Table of contents">
    <p:spTree>
      <p:nvGrpSpPr>
        <p:cNvPr id="1" name="Shape 562"/>
        <p:cNvGrpSpPr/>
        <p:nvPr/>
      </p:nvGrpSpPr>
      <p:grpSpPr>
        <a:xfrm>
          <a:off x="0" y="0"/>
          <a:ext cx="0" cy="0"/>
          <a:chOff x="0" y="0"/>
          <a:chExt cx="0" cy="0"/>
        </a:xfrm>
      </p:grpSpPr>
      <p:pic>
        <p:nvPicPr>
          <p:cNvPr id="563" name="Google Shape;563;p13"/>
          <p:cNvPicPr preferRelativeResize="0"/>
          <p:nvPr/>
        </p:nvPicPr>
        <p:blipFill>
          <a:blip r:embed="rId2">
            <a:alphaModFix/>
          </a:blip>
          <a:stretch>
            <a:fillRect/>
          </a:stretch>
        </p:blipFill>
        <p:spPr>
          <a:xfrm>
            <a:off x="-75466" y="-36433"/>
            <a:ext cx="12342935" cy="7005332"/>
          </a:xfrm>
          <a:prstGeom prst="rect">
            <a:avLst/>
          </a:prstGeom>
          <a:noFill/>
          <a:ln>
            <a:noFill/>
          </a:ln>
        </p:spPr>
      </p:pic>
      <p:grpSp>
        <p:nvGrpSpPr>
          <p:cNvPr id="564" name="Google Shape;564;p13"/>
          <p:cNvGrpSpPr/>
          <p:nvPr/>
        </p:nvGrpSpPr>
        <p:grpSpPr>
          <a:xfrm>
            <a:off x="-933517" y="5078269"/>
            <a:ext cx="2555540" cy="2750232"/>
            <a:chOff x="-700138" y="3808702"/>
            <a:chExt cx="1916655" cy="2062674"/>
          </a:xfrm>
        </p:grpSpPr>
        <p:sp>
          <p:nvSpPr>
            <p:cNvPr id="565" name="Google Shape;565;p13"/>
            <p:cNvSpPr/>
            <p:nvPr/>
          </p:nvSpPr>
          <p:spPr>
            <a:xfrm rot="-1128775">
              <a:off x="-425908" y="4068745"/>
              <a:ext cx="1419635" cy="1616920"/>
            </a:xfrm>
            <a:custGeom>
              <a:avLst/>
              <a:gdLst/>
              <a:ahLst/>
              <a:cxnLst/>
              <a:rect l="l" t="t" r="r" b="b"/>
              <a:pathLst>
                <a:path w="39095" h="44528" extrusionOk="0">
                  <a:moveTo>
                    <a:pt x="26633" y="0"/>
                  </a:moveTo>
                  <a:cubicBezTo>
                    <a:pt x="26552" y="0"/>
                    <a:pt x="26469" y="13"/>
                    <a:pt x="26386" y="38"/>
                  </a:cubicBezTo>
                  <a:lnTo>
                    <a:pt x="0" y="8878"/>
                  </a:lnTo>
                  <a:lnTo>
                    <a:pt x="11575" y="43436"/>
                  </a:lnTo>
                  <a:cubicBezTo>
                    <a:pt x="11787" y="44097"/>
                    <a:pt x="12397" y="44528"/>
                    <a:pt x="13057" y="44528"/>
                  </a:cubicBezTo>
                  <a:cubicBezTo>
                    <a:pt x="13229" y="44528"/>
                    <a:pt x="13404" y="44499"/>
                    <a:pt x="13577" y="44437"/>
                  </a:cubicBezTo>
                  <a:lnTo>
                    <a:pt x="38494" y="36097"/>
                  </a:lnTo>
                  <a:cubicBezTo>
                    <a:pt x="38861" y="35964"/>
                    <a:pt x="39095" y="35530"/>
                    <a:pt x="38961" y="35130"/>
                  </a:cubicBezTo>
                  <a:lnTo>
                    <a:pt x="27386" y="538"/>
                  </a:lnTo>
                  <a:cubicBezTo>
                    <a:pt x="27279" y="215"/>
                    <a:pt x="26975" y="0"/>
                    <a:pt x="26633"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66" name="Google Shape;566;p13"/>
            <p:cNvSpPr/>
            <p:nvPr/>
          </p:nvSpPr>
          <p:spPr>
            <a:xfrm rot="-1128775">
              <a:off x="-474625" y="3993204"/>
              <a:ext cx="1414805" cy="1633006"/>
            </a:xfrm>
            <a:custGeom>
              <a:avLst/>
              <a:gdLst/>
              <a:ahLst/>
              <a:cxnLst/>
              <a:rect l="l" t="t" r="r" b="b"/>
              <a:pathLst>
                <a:path w="38962" h="44971" extrusionOk="0">
                  <a:moveTo>
                    <a:pt x="26500" y="0"/>
                  </a:moveTo>
                  <a:cubicBezTo>
                    <a:pt x="26418" y="0"/>
                    <a:pt x="26335" y="12"/>
                    <a:pt x="26252" y="38"/>
                  </a:cubicBezTo>
                  <a:lnTo>
                    <a:pt x="867" y="8544"/>
                  </a:lnTo>
                  <a:cubicBezTo>
                    <a:pt x="300" y="8744"/>
                    <a:pt x="0" y="9345"/>
                    <a:pt x="200" y="9912"/>
                  </a:cubicBezTo>
                  <a:lnTo>
                    <a:pt x="11942" y="44970"/>
                  </a:lnTo>
                  <a:lnTo>
                    <a:pt x="38327" y="36131"/>
                  </a:lnTo>
                  <a:cubicBezTo>
                    <a:pt x="38761" y="35997"/>
                    <a:pt x="38961" y="35563"/>
                    <a:pt x="38828" y="35163"/>
                  </a:cubicBezTo>
                  <a:lnTo>
                    <a:pt x="27253" y="538"/>
                  </a:lnTo>
                  <a:cubicBezTo>
                    <a:pt x="27145" y="215"/>
                    <a:pt x="26841" y="0"/>
                    <a:pt x="26500"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67" name="Google Shape;567;p13"/>
            <p:cNvSpPr/>
            <p:nvPr/>
          </p:nvSpPr>
          <p:spPr>
            <a:xfrm rot="-1128775">
              <a:off x="411142" y="5063464"/>
              <a:ext cx="300449" cy="167182"/>
            </a:xfrm>
            <a:custGeom>
              <a:avLst/>
              <a:gdLst/>
              <a:ahLst/>
              <a:cxnLst/>
              <a:rect l="l" t="t" r="r" b="b"/>
              <a:pathLst>
                <a:path w="8274" h="4604" fill="none" extrusionOk="0">
                  <a:moveTo>
                    <a:pt x="835" y="1935"/>
                  </a:moveTo>
                  <a:lnTo>
                    <a:pt x="6539" y="0"/>
                  </a:lnTo>
                  <a:moveTo>
                    <a:pt x="1" y="3202"/>
                  </a:moveTo>
                  <a:lnTo>
                    <a:pt x="7973" y="534"/>
                  </a:lnTo>
                  <a:moveTo>
                    <a:pt x="335" y="4103"/>
                  </a:moveTo>
                  <a:lnTo>
                    <a:pt x="8274" y="1435"/>
                  </a:lnTo>
                  <a:moveTo>
                    <a:pt x="1736" y="4603"/>
                  </a:moveTo>
                  <a:lnTo>
                    <a:pt x="7440" y="2702"/>
                  </a:lnTo>
                </a:path>
              </a:pathLst>
            </a:custGeom>
            <a:noFill/>
            <a:ln w="9525"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68" name="Google Shape;568;p13"/>
            <p:cNvSpPr/>
            <p:nvPr/>
          </p:nvSpPr>
          <p:spPr>
            <a:xfrm rot="-1128775">
              <a:off x="206184" y="5200882"/>
              <a:ext cx="918160" cy="352049"/>
            </a:xfrm>
            <a:custGeom>
              <a:avLst/>
              <a:gdLst/>
              <a:ahLst/>
              <a:cxnLst/>
              <a:rect l="l" t="t" r="r" b="b"/>
              <a:pathLst>
                <a:path w="25285" h="9695" extrusionOk="0">
                  <a:moveTo>
                    <a:pt x="24884" y="1"/>
                  </a:moveTo>
                  <a:lnTo>
                    <a:pt x="0" y="8340"/>
                  </a:lnTo>
                  <a:lnTo>
                    <a:pt x="267" y="9107"/>
                  </a:lnTo>
                  <a:cubicBezTo>
                    <a:pt x="371" y="9473"/>
                    <a:pt x="700" y="9695"/>
                    <a:pt x="1061" y="9695"/>
                  </a:cubicBezTo>
                  <a:cubicBezTo>
                    <a:pt x="1162" y="9695"/>
                    <a:pt x="1266" y="9678"/>
                    <a:pt x="1368" y="9641"/>
                  </a:cubicBezTo>
                  <a:lnTo>
                    <a:pt x="24618" y="1869"/>
                  </a:lnTo>
                  <a:cubicBezTo>
                    <a:pt x="25051" y="1736"/>
                    <a:pt x="25285" y="1235"/>
                    <a:pt x="25151" y="835"/>
                  </a:cubicBezTo>
                  <a:lnTo>
                    <a:pt x="24884"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69" name="Google Shape;569;p13"/>
            <p:cNvSpPr/>
            <p:nvPr/>
          </p:nvSpPr>
          <p:spPr>
            <a:xfrm rot="-1128775">
              <a:off x="-404925" y="4413984"/>
              <a:ext cx="539022" cy="1345775"/>
            </a:xfrm>
            <a:custGeom>
              <a:avLst/>
              <a:gdLst/>
              <a:ahLst/>
              <a:cxnLst/>
              <a:rect l="l" t="t" r="r" b="b"/>
              <a:pathLst>
                <a:path w="14844" h="37061" extrusionOk="0">
                  <a:moveTo>
                    <a:pt x="2769" y="0"/>
                  </a:moveTo>
                  <a:lnTo>
                    <a:pt x="867" y="634"/>
                  </a:lnTo>
                  <a:cubicBezTo>
                    <a:pt x="300" y="834"/>
                    <a:pt x="0" y="1435"/>
                    <a:pt x="200" y="2002"/>
                  </a:cubicBezTo>
                  <a:lnTo>
                    <a:pt x="11942" y="37060"/>
                  </a:lnTo>
                  <a:lnTo>
                    <a:pt x="14844" y="36093"/>
                  </a:lnTo>
                  <a:lnTo>
                    <a:pt x="2769" y="0"/>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70" name="Google Shape;570;p13"/>
            <p:cNvSpPr/>
            <p:nvPr/>
          </p:nvSpPr>
          <p:spPr>
            <a:xfrm rot="-1128775">
              <a:off x="-276077" y="4234377"/>
              <a:ext cx="661395" cy="495483"/>
            </a:xfrm>
            <a:custGeom>
              <a:avLst/>
              <a:gdLst/>
              <a:ahLst/>
              <a:cxnLst/>
              <a:rect l="l" t="t" r="r" b="b"/>
              <a:pathLst>
                <a:path w="18214" h="13645" fill="none" extrusionOk="0">
                  <a:moveTo>
                    <a:pt x="18214" y="7373"/>
                  </a:moveTo>
                  <a:lnTo>
                    <a:pt x="16045" y="935"/>
                  </a:lnTo>
                  <a:cubicBezTo>
                    <a:pt x="15278" y="1202"/>
                    <a:pt x="14444" y="802"/>
                    <a:pt x="14177" y="1"/>
                  </a:cubicBezTo>
                  <a:lnTo>
                    <a:pt x="935" y="4437"/>
                  </a:lnTo>
                  <a:cubicBezTo>
                    <a:pt x="1201" y="5205"/>
                    <a:pt x="801" y="6039"/>
                    <a:pt x="1" y="6305"/>
                  </a:cubicBezTo>
                  <a:lnTo>
                    <a:pt x="2169" y="12743"/>
                  </a:lnTo>
                  <a:cubicBezTo>
                    <a:pt x="2936" y="12477"/>
                    <a:pt x="3770" y="12877"/>
                    <a:pt x="4037" y="13644"/>
                  </a:cubicBezTo>
                  <a:lnTo>
                    <a:pt x="17280" y="9241"/>
                  </a:lnTo>
                  <a:cubicBezTo>
                    <a:pt x="17013" y="8440"/>
                    <a:pt x="17413" y="7606"/>
                    <a:pt x="18214" y="7373"/>
                  </a:cubicBezTo>
                  <a:close/>
                </a:path>
              </a:pathLst>
            </a:custGeom>
            <a:noFill/>
            <a:ln w="19050"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71" name="Google Shape;571;p13"/>
            <p:cNvSpPr/>
            <p:nvPr/>
          </p:nvSpPr>
          <p:spPr>
            <a:xfrm rot="-1128775">
              <a:off x="201603" y="5203043"/>
              <a:ext cx="909699" cy="322237"/>
            </a:xfrm>
            <a:custGeom>
              <a:avLst/>
              <a:gdLst/>
              <a:ahLst/>
              <a:cxnLst/>
              <a:rect l="l" t="t" r="r" b="b"/>
              <a:pathLst>
                <a:path w="25052" h="8874" extrusionOk="0">
                  <a:moveTo>
                    <a:pt x="24884" y="1"/>
                  </a:moveTo>
                  <a:lnTo>
                    <a:pt x="0" y="8340"/>
                  </a:lnTo>
                  <a:lnTo>
                    <a:pt x="200" y="8874"/>
                  </a:lnTo>
                  <a:lnTo>
                    <a:pt x="25051" y="568"/>
                  </a:lnTo>
                  <a:lnTo>
                    <a:pt x="24884"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72" name="Google Shape;572;p13"/>
            <p:cNvSpPr/>
            <p:nvPr/>
          </p:nvSpPr>
          <p:spPr>
            <a:xfrm rot="-1128775">
              <a:off x="222822" y="5233880"/>
              <a:ext cx="902437" cy="311343"/>
            </a:xfrm>
            <a:custGeom>
              <a:avLst/>
              <a:gdLst/>
              <a:ahLst/>
              <a:cxnLst/>
              <a:rect l="l" t="t" r="r" b="b"/>
              <a:pathLst>
                <a:path w="24852" h="8574" extrusionOk="0">
                  <a:moveTo>
                    <a:pt x="24852" y="0"/>
                  </a:moveTo>
                  <a:lnTo>
                    <a:pt x="1" y="8340"/>
                  </a:lnTo>
                  <a:cubicBezTo>
                    <a:pt x="34" y="8406"/>
                    <a:pt x="134" y="8506"/>
                    <a:pt x="201" y="8573"/>
                  </a:cubicBezTo>
                  <a:lnTo>
                    <a:pt x="24818" y="334"/>
                  </a:lnTo>
                  <a:cubicBezTo>
                    <a:pt x="24852" y="200"/>
                    <a:pt x="24852" y="100"/>
                    <a:pt x="2485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73" name="Google Shape;573;p13"/>
            <p:cNvSpPr/>
            <p:nvPr/>
          </p:nvSpPr>
          <p:spPr>
            <a:xfrm rot="-1128775">
              <a:off x="421575" y="5546080"/>
              <a:ext cx="96954" cy="205964"/>
            </a:xfrm>
            <a:custGeom>
              <a:avLst/>
              <a:gdLst/>
              <a:ahLst/>
              <a:cxnLst/>
              <a:rect l="l" t="t" r="r" b="b"/>
              <a:pathLst>
                <a:path w="2670" h="5672" extrusionOk="0">
                  <a:moveTo>
                    <a:pt x="901" y="1"/>
                  </a:moveTo>
                  <a:lnTo>
                    <a:pt x="1" y="301"/>
                  </a:lnTo>
                  <a:lnTo>
                    <a:pt x="1769" y="5672"/>
                  </a:lnTo>
                  <a:lnTo>
                    <a:pt x="2002" y="4871"/>
                  </a:lnTo>
                  <a:lnTo>
                    <a:pt x="2669" y="5371"/>
                  </a:lnTo>
                  <a:lnTo>
                    <a:pt x="901" y="1"/>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574" name="Google Shape;574;p13"/>
          <p:cNvGrpSpPr/>
          <p:nvPr/>
        </p:nvGrpSpPr>
        <p:grpSpPr>
          <a:xfrm rot="6373967">
            <a:off x="-211459" y="-1003336"/>
            <a:ext cx="1932160" cy="2824509"/>
            <a:chOff x="-2055400" y="2385325"/>
            <a:chExt cx="1520600" cy="2222875"/>
          </a:xfrm>
        </p:grpSpPr>
        <p:grpSp>
          <p:nvGrpSpPr>
            <p:cNvPr id="575" name="Google Shape;575;p13"/>
            <p:cNvGrpSpPr/>
            <p:nvPr/>
          </p:nvGrpSpPr>
          <p:grpSpPr>
            <a:xfrm>
              <a:off x="-1858600" y="2385325"/>
              <a:ext cx="523125" cy="1635025"/>
              <a:chOff x="-1858600" y="2385325"/>
              <a:chExt cx="523125" cy="1635025"/>
            </a:xfrm>
          </p:grpSpPr>
          <p:sp>
            <p:nvSpPr>
              <p:cNvPr id="576" name="Google Shape;576;p13"/>
              <p:cNvSpPr/>
              <p:nvPr/>
            </p:nvSpPr>
            <p:spPr>
              <a:xfrm>
                <a:off x="-1804750" y="2385325"/>
                <a:ext cx="469275" cy="1635025"/>
              </a:xfrm>
              <a:custGeom>
                <a:avLst/>
                <a:gdLst/>
                <a:ahLst/>
                <a:cxnLst/>
                <a:rect l="l" t="t" r="r" b="b"/>
                <a:pathLst>
                  <a:path w="18771" h="65401" extrusionOk="0">
                    <a:moveTo>
                      <a:pt x="12062" y="1"/>
                    </a:moveTo>
                    <a:cubicBezTo>
                      <a:pt x="9693" y="1"/>
                      <a:pt x="7259" y="1264"/>
                      <a:pt x="5667" y="3115"/>
                    </a:cubicBezTo>
                    <a:cubicBezTo>
                      <a:pt x="3462" y="5679"/>
                      <a:pt x="2513" y="9064"/>
                      <a:pt x="1872" y="12397"/>
                    </a:cubicBezTo>
                    <a:lnTo>
                      <a:pt x="1872" y="12372"/>
                    </a:lnTo>
                    <a:cubicBezTo>
                      <a:pt x="129" y="21270"/>
                      <a:pt x="0" y="30373"/>
                      <a:pt x="975" y="39373"/>
                    </a:cubicBezTo>
                    <a:cubicBezTo>
                      <a:pt x="1308" y="42476"/>
                      <a:pt x="1308" y="44861"/>
                      <a:pt x="1462" y="47989"/>
                    </a:cubicBezTo>
                    <a:cubicBezTo>
                      <a:pt x="1795" y="54796"/>
                      <a:pt x="6238" y="62496"/>
                      <a:pt x="6079" y="65382"/>
                    </a:cubicBezTo>
                    <a:lnTo>
                      <a:pt x="6079" y="65382"/>
                    </a:lnTo>
                    <a:cubicBezTo>
                      <a:pt x="6979" y="50077"/>
                      <a:pt x="11644" y="31239"/>
                      <a:pt x="16694" y="16756"/>
                    </a:cubicBezTo>
                    <a:cubicBezTo>
                      <a:pt x="17694" y="13936"/>
                      <a:pt x="18771" y="11064"/>
                      <a:pt x="18745" y="8089"/>
                    </a:cubicBezTo>
                    <a:cubicBezTo>
                      <a:pt x="18745" y="5089"/>
                      <a:pt x="17412" y="1909"/>
                      <a:pt x="14719" y="602"/>
                    </a:cubicBezTo>
                    <a:cubicBezTo>
                      <a:pt x="13878" y="188"/>
                      <a:pt x="12974" y="1"/>
                      <a:pt x="12062" y="1"/>
                    </a:cubicBezTo>
                    <a:close/>
                    <a:moveTo>
                      <a:pt x="6079" y="65382"/>
                    </a:moveTo>
                    <a:lnTo>
                      <a:pt x="6079" y="65382"/>
                    </a:lnTo>
                    <a:cubicBezTo>
                      <a:pt x="6078" y="65388"/>
                      <a:pt x="6078" y="65394"/>
                      <a:pt x="6078" y="65400"/>
                    </a:cubicBezTo>
                    <a:cubicBezTo>
                      <a:pt x="6078" y="65394"/>
                      <a:pt x="6078" y="65388"/>
                      <a:pt x="6079" y="65382"/>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77" name="Google Shape;577;p13"/>
              <p:cNvSpPr/>
              <p:nvPr/>
            </p:nvSpPr>
            <p:spPr>
              <a:xfrm>
                <a:off x="-1858600" y="2385425"/>
                <a:ext cx="469275" cy="1634925"/>
              </a:xfrm>
              <a:custGeom>
                <a:avLst/>
                <a:gdLst/>
                <a:ahLst/>
                <a:cxnLst/>
                <a:rect l="l" t="t" r="r" b="b"/>
                <a:pathLst>
                  <a:path w="18771" h="65397" extrusionOk="0">
                    <a:moveTo>
                      <a:pt x="12088" y="1"/>
                    </a:moveTo>
                    <a:cubicBezTo>
                      <a:pt x="9704" y="1"/>
                      <a:pt x="7263" y="1274"/>
                      <a:pt x="5667" y="3111"/>
                    </a:cubicBezTo>
                    <a:cubicBezTo>
                      <a:pt x="3462" y="5649"/>
                      <a:pt x="2513" y="9060"/>
                      <a:pt x="1872" y="12393"/>
                    </a:cubicBezTo>
                    <a:lnTo>
                      <a:pt x="1872" y="12368"/>
                    </a:lnTo>
                    <a:cubicBezTo>
                      <a:pt x="129" y="21266"/>
                      <a:pt x="0" y="30369"/>
                      <a:pt x="975" y="39369"/>
                    </a:cubicBezTo>
                    <a:cubicBezTo>
                      <a:pt x="1308" y="42472"/>
                      <a:pt x="1308" y="44857"/>
                      <a:pt x="1462" y="47985"/>
                    </a:cubicBezTo>
                    <a:cubicBezTo>
                      <a:pt x="1795" y="54792"/>
                      <a:pt x="6239" y="62492"/>
                      <a:pt x="6079" y="65378"/>
                    </a:cubicBezTo>
                    <a:lnTo>
                      <a:pt x="6079" y="65378"/>
                    </a:lnTo>
                    <a:cubicBezTo>
                      <a:pt x="6979" y="50073"/>
                      <a:pt x="11670" y="31235"/>
                      <a:pt x="16694" y="16752"/>
                    </a:cubicBezTo>
                    <a:cubicBezTo>
                      <a:pt x="17694" y="13932"/>
                      <a:pt x="18771" y="11060"/>
                      <a:pt x="18771" y="8085"/>
                    </a:cubicBezTo>
                    <a:cubicBezTo>
                      <a:pt x="18745" y="5085"/>
                      <a:pt x="17412" y="1905"/>
                      <a:pt x="14745" y="598"/>
                    </a:cubicBezTo>
                    <a:cubicBezTo>
                      <a:pt x="13901" y="187"/>
                      <a:pt x="12999" y="1"/>
                      <a:pt x="12088" y="1"/>
                    </a:cubicBezTo>
                    <a:close/>
                    <a:moveTo>
                      <a:pt x="6079" y="65378"/>
                    </a:moveTo>
                    <a:cubicBezTo>
                      <a:pt x="6078" y="65384"/>
                      <a:pt x="6078" y="65390"/>
                      <a:pt x="6078" y="65396"/>
                    </a:cubicBezTo>
                    <a:cubicBezTo>
                      <a:pt x="6078" y="65390"/>
                      <a:pt x="6078" y="65384"/>
                      <a:pt x="6079" y="65378"/>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78" name="Google Shape;578;p13"/>
              <p:cNvSpPr/>
              <p:nvPr/>
            </p:nvSpPr>
            <p:spPr>
              <a:xfrm>
                <a:off x="-1766300" y="2414375"/>
                <a:ext cx="329125" cy="283550"/>
              </a:xfrm>
              <a:custGeom>
                <a:avLst/>
                <a:gdLst/>
                <a:ahLst/>
                <a:cxnLst/>
                <a:rect l="l" t="t" r="r" b="b"/>
                <a:pathLst>
                  <a:path w="13165" h="11342" extrusionOk="0">
                    <a:moveTo>
                      <a:pt x="7214" y="1"/>
                    </a:moveTo>
                    <a:cubicBezTo>
                      <a:pt x="7203" y="1"/>
                      <a:pt x="7192" y="2"/>
                      <a:pt x="7181" y="4"/>
                    </a:cubicBezTo>
                    <a:cubicBezTo>
                      <a:pt x="7053" y="55"/>
                      <a:pt x="6976" y="260"/>
                      <a:pt x="7104" y="337"/>
                    </a:cubicBezTo>
                    <a:cubicBezTo>
                      <a:pt x="7130" y="363"/>
                      <a:pt x="7155" y="363"/>
                      <a:pt x="7181" y="363"/>
                    </a:cubicBezTo>
                    <a:cubicBezTo>
                      <a:pt x="7258" y="363"/>
                      <a:pt x="7335" y="337"/>
                      <a:pt x="7386" y="260"/>
                    </a:cubicBezTo>
                    <a:cubicBezTo>
                      <a:pt x="7433" y="120"/>
                      <a:pt x="7330" y="1"/>
                      <a:pt x="7214" y="1"/>
                    </a:cubicBezTo>
                    <a:close/>
                    <a:moveTo>
                      <a:pt x="10096" y="914"/>
                    </a:moveTo>
                    <a:cubicBezTo>
                      <a:pt x="10065" y="914"/>
                      <a:pt x="10033" y="918"/>
                      <a:pt x="10001" y="927"/>
                    </a:cubicBezTo>
                    <a:cubicBezTo>
                      <a:pt x="9719" y="1004"/>
                      <a:pt x="9591" y="1440"/>
                      <a:pt x="9848" y="1619"/>
                    </a:cubicBezTo>
                    <a:cubicBezTo>
                      <a:pt x="9899" y="1619"/>
                      <a:pt x="9950" y="1645"/>
                      <a:pt x="10001" y="1645"/>
                    </a:cubicBezTo>
                    <a:cubicBezTo>
                      <a:pt x="10024" y="1648"/>
                      <a:pt x="10046" y="1650"/>
                      <a:pt x="10069" y="1650"/>
                    </a:cubicBezTo>
                    <a:cubicBezTo>
                      <a:pt x="10224" y="1650"/>
                      <a:pt x="10370" y="1571"/>
                      <a:pt x="10437" y="1414"/>
                    </a:cubicBezTo>
                    <a:cubicBezTo>
                      <a:pt x="10528" y="1164"/>
                      <a:pt x="10337" y="914"/>
                      <a:pt x="10096" y="914"/>
                    </a:cubicBezTo>
                    <a:close/>
                    <a:moveTo>
                      <a:pt x="4839" y="1534"/>
                    </a:moveTo>
                    <a:cubicBezTo>
                      <a:pt x="4695" y="1534"/>
                      <a:pt x="4554" y="1605"/>
                      <a:pt x="4540" y="1748"/>
                    </a:cubicBezTo>
                    <a:cubicBezTo>
                      <a:pt x="4540" y="1799"/>
                      <a:pt x="4540" y="1824"/>
                      <a:pt x="4540" y="1876"/>
                    </a:cubicBezTo>
                    <a:cubicBezTo>
                      <a:pt x="4591" y="2030"/>
                      <a:pt x="4719" y="2158"/>
                      <a:pt x="4873" y="2183"/>
                    </a:cubicBezTo>
                    <a:cubicBezTo>
                      <a:pt x="5129" y="2183"/>
                      <a:pt x="5309" y="1876"/>
                      <a:pt x="5129" y="1671"/>
                    </a:cubicBezTo>
                    <a:cubicBezTo>
                      <a:pt x="5072" y="1579"/>
                      <a:pt x="4955" y="1534"/>
                      <a:pt x="4839" y="1534"/>
                    </a:cubicBezTo>
                    <a:close/>
                    <a:moveTo>
                      <a:pt x="7873" y="1434"/>
                    </a:moveTo>
                    <a:cubicBezTo>
                      <a:pt x="7815" y="1434"/>
                      <a:pt x="7755" y="1444"/>
                      <a:pt x="7694" y="1465"/>
                    </a:cubicBezTo>
                    <a:cubicBezTo>
                      <a:pt x="7309" y="1542"/>
                      <a:pt x="7104" y="2183"/>
                      <a:pt x="7488" y="2414"/>
                    </a:cubicBezTo>
                    <a:lnTo>
                      <a:pt x="7514" y="2414"/>
                    </a:lnTo>
                    <a:cubicBezTo>
                      <a:pt x="7565" y="2440"/>
                      <a:pt x="7642" y="2466"/>
                      <a:pt x="7694" y="2491"/>
                    </a:cubicBezTo>
                    <a:cubicBezTo>
                      <a:pt x="7715" y="2493"/>
                      <a:pt x="7737" y="2494"/>
                      <a:pt x="7759" y="2494"/>
                    </a:cubicBezTo>
                    <a:cubicBezTo>
                      <a:pt x="7992" y="2494"/>
                      <a:pt x="8217" y="2369"/>
                      <a:pt x="8335" y="2158"/>
                    </a:cubicBezTo>
                    <a:cubicBezTo>
                      <a:pt x="8489" y="1805"/>
                      <a:pt x="8227" y="1434"/>
                      <a:pt x="7873" y="1434"/>
                    </a:cubicBezTo>
                    <a:close/>
                    <a:moveTo>
                      <a:pt x="12521" y="1809"/>
                    </a:moveTo>
                    <a:cubicBezTo>
                      <a:pt x="12477" y="1809"/>
                      <a:pt x="12432" y="1814"/>
                      <a:pt x="12386" y="1824"/>
                    </a:cubicBezTo>
                    <a:cubicBezTo>
                      <a:pt x="12002" y="1927"/>
                      <a:pt x="11796" y="2568"/>
                      <a:pt x="12181" y="2799"/>
                    </a:cubicBezTo>
                    <a:cubicBezTo>
                      <a:pt x="12232" y="2825"/>
                      <a:pt x="12309" y="2850"/>
                      <a:pt x="12386" y="2850"/>
                    </a:cubicBezTo>
                    <a:cubicBezTo>
                      <a:pt x="12424" y="2858"/>
                      <a:pt x="12461" y="2861"/>
                      <a:pt x="12498" y="2861"/>
                    </a:cubicBezTo>
                    <a:cubicBezTo>
                      <a:pt x="12709" y="2861"/>
                      <a:pt x="12896" y="2739"/>
                      <a:pt x="13027" y="2542"/>
                    </a:cubicBezTo>
                    <a:cubicBezTo>
                      <a:pt x="13165" y="2175"/>
                      <a:pt x="12892" y="1809"/>
                      <a:pt x="12521" y="1809"/>
                    </a:cubicBezTo>
                    <a:close/>
                    <a:moveTo>
                      <a:pt x="10496" y="2693"/>
                    </a:moveTo>
                    <a:cubicBezTo>
                      <a:pt x="10485" y="2693"/>
                      <a:pt x="10474" y="2694"/>
                      <a:pt x="10463" y="2696"/>
                    </a:cubicBezTo>
                    <a:cubicBezTo>
                      <a:pt x="10335" y="2722"/>
                      <a:pt x="10258" y="2953"/>
                      <a:pt x="10386" y="3030"/>
                    </a:cubicBezTo>
                    <a:cubicBezTo>
                      <a:pt x="10412" y="3055"/>
                      <a:pt x="10412" y="3055"/>
                      <a:pt x="10437" y="3055"/>
                    </a:cubicBezTo>
                    <a:cubicBezTo>
                      <a:pt x="10540" y="3055"/>
                      <a:pt x="10617" y="3030"/>
                      <a:pt x="10668" y="2953"/>
                    </a:cubicBezTo>
                    <a:cubicBezTo>
                      <a:pt x="10715" y="2812"/>
                      <a:pt x="10612" y="2693"/>
                      <a:pt x="10496" y="2693"/>
                    </a:cubicBezTo>
                    <a:close/>
                    <a:moveTo>
                      <a:pt x="3134" y="3127"/>
                    </a:moveTo>
                    <a:cubicBezTo>
                      <a:pt x="3124" y="3127"/>
                      <a:pt x="3114" y="3129"/>
                      <a:pt x="3104" y="3132"/>
                    </a:cubicBezTo>
                    <a:cubicBezTo>
                      <a:pt x="3027" y="3158"/>
                      <a:pt x="3001" y="3260"/>
                      <a:pt x="3078" y="3312"/>
                    </a:cubicBezTo>
                    <a:lnTo>
                      <a:pt x="3078" y="3337"/>
                    </a:lnTo>
                    <a:lnTo>
                      <a:pt x="3104" y="3337"/>
                    </a:lnTo>
                    <a:cubicBezTo>
                      <a:pt x="3155" y="3337"/>
                      <a:pt x="3206" y="3312"/>
                      <a:pt x="3232" y="3260"/>
                    </a:cubicBezTo>
                    <a:cubicBezTo>
                      <a:pt x="3254" y="3194"/>
                      <a:pt x="3199" y="3127"/>
                      <a:pt x="3134" y="3127"/>
                    </a:cubicBezTo>
                    <a:close/>
                    <a:moveTo>
                      <a:pt x="6219" y="3536"/>
                    </a:moveTo>
                    <a:cubicBezTo>
                      <a:pt x="6072" y="3536"/>
                      <a:pt x="5928" y="3614"/>
                      <a:pt x="5899" y="3773"/>
                    </a:cubicBezTo>
                    <a:lnTo>
                      <a:pt x="5924" y="3773"/>
                    </a:lnTo>
                    <a:cubicBezTo>
                      <a:pt x="5924" y="3799"/>
                      <a:pt x="5924" y="3850"/>
                      <a:pt x="5924" y="3902"/>
                    </a:cubicBezTo>
                    <a:cubicBezTo>
                      <a:pt x="5950" y="4055"/>
                      <a:pt x="6078" y="4158"/>
                      <a:pt x="6232" y="4184"/>
                    </a:cubicBezTo>
                    <a:cubicBezTo>
                      <a:pt x="6243" y="4185"/>
                      <a:pt x="6254" y="4185"/>
                      <a:pt x="6265" y="4185"/>
                    </a:cubicBezTo>
                    <a:cubicBezTo>
                      <a:pt x="6526" y="4185"/>
                      <a:pt x="6662" y="3892"/>
                      <a:pt x="6514" y="3671"/>
                    </a:cubicBezTo>
                    <a:cubicBezTo>
                      <a:pt x="6447" y="3582"/>
                      <a:pt x="6332" y="3536"/>
                      <a:pt x="6219" y="3536"/>
                    </a:cubicBezTo>
                    <a:close/>
                    <a:moveTo>
                      <a:pt x="3009" y="4870"/>
                    </a:moveTo>
                    <a:cubicBezTo>
                      <a:pt x="2866" y="4870"/>
                      <a:pt x="2722" y="4947"/>
                      <a:pt x="2693" y="5107"/>
                    </a:cubicBezTo>
                    <a:lnTo>
                      <a:pt x="2719" y="5107"/>
                    </a:lnTo>
                    <a:cubicBezTo>
                      <a:pt x="2693" y="5158"/>
                      <a:pt x="2693" y="5184"/>
                      <a:pt x="2719" y="5235"/>
                    </a:cubicBezTo>
                    <a:cubicBezTo>
                      <a:pt x="2745" y="5389"/>
                      <a:pt x="2873" y="5517"/>
                      <a:pt x="3027" y="5517"/>
                    </a:cubicBezTo>
                    <a:cubicBezTo>
                      <a:pt x="3038" y="5518"/>
                      <a:pt x="3049" y="5518"/>
                      <a:pt x="3059" y="5518"/>
                    </a:cubicBezTo>
                    <a:cubicBezTo>
                      <a:pt x="3320" y="5518"/>
                      <a:pt x="3456" y="5226"/>
                      <a:pt x="3283" y="5004"/>
                    </a:cubicBezTo>
                    <a:cubicBezTo>
                      <a:pt x="3228" y="4915"/>
                      <a:pt x="3119" y="4870"/>
                      <a:pt x="3009" y="4870"/>
                    </a:cubicBezTo>
                    <a:close/>
                    <a:moveTo>
                      <a:pt x="6277" y="5340"/>
                    </a:moveTo>
                    <a:cubicBezTo>
                      <a:pt x="6229" y="5340"/>
                      <a:pt x="6179" y="5348"/>
                      <a:pt x="6129" y="5363"/>
                    </a:cubicBezTo>
                    <a:cubicBezTo>
                      <a:pt x="5745" y="5466"/>
                      <a:pt x="5540" y="6107"/>
                      <a:pt x="5924" y="6312"/>
                    </a:cubicBezTo>
                    <a:cubicBezTo>
                      <a:pt x="5976" y="6363"/>
                      <a:pt x="6053" y="6363"/>
                      <a:pt x="6129" y="6389"/>
                    </a:cubicBezTo>
                    <a:cubicBezTo>
                      <a:pt x="6151" y="6391"/>
                      <a:pt x="6173" y="6392"/>
                      <a:pt x="6194" y="6392"/>
                    </a:cubicBezTo>
                    <a:cubicBezTo>
                      <a:pt x="6424" y="6392"/>
                      <a:pt x="6630" y="6267"/>
                      <a:pt x="6771" y="6055"/>
                    </a:cubicBezTo>
                    <a:cubicBezTo>
                      <a:pt x="6906" y="5718"/>
                      <a:pt x="6625" y="5340"/>
                      <a:pt x="6277" y="5340"/>
                    </a:cubicBezTo>
                    <a:close/>
                    <a:moveTo>
                      <a:pt x="1163" y="6898"/>
                    </a:moveTo>
                    <a:cubicBezTo>
                      <a:pt x="1152" y="6898"/>
                      <a:pt x="1140" y="6899"/>
                      <a:pt x="1129" y="6902"/>
                    </a:cubicBezTo>
                    <a:cubicBezTo>
                      <a:pt x="1001" y="6927"/>
                      <a:pt x="924" y="7158"/>
                      <a:pt x="1052" y="7235"/>
                    </a:cubicBezTo>
                    <a:cubicBezTo>
                      <a:pt x="1078" y="7235"/>
                      <a:pt x="1104" y="7261"/>
                      <a:pt x="1129" y="7261"/>
                    </a:cubicBezTo>
                    <a:cubicBezTo>
                      <a:pt x="1206" y="7261"/>
                      <a:pt x="1283" y="7235"/>
                      <a:pt x="1334" y="7132"/>
                    </a:cubicBezTo>
                    <a:cubicBezTo>
                      <a:pt x="1381" y="7015"/>
                      <a:pt x="1278" y="6898"/>
                      <a:pt x="1163" y="6898"/>
                    </a:cubicBezTo>
                    <a:close/>
                    <a:moveTo>
                      <a:pt x="5001" y="7850"/>
                    </a:moveTo>
                    <a:cubicBezTo>
                      <a:pt x="4924" y="7876"/>
                      <a:pt x="4899" y="8004"/>
                      <a:pt x="4950" y="8056"/>
                    </a:cubicBezTo>
                    <a:lnTo>
                      <a:pt x="5001" y="8056"/>
                    </a:lnTo>
                    <a:cubicBezTo>
                      <a:pt x="5052" y="8056"/>
                      <a:pt x="5104" y="8030"/>
                      <a:pt x="5129" y="8004"/>
                    </a:cubicBezTo>
                    <a:cubicBezTo>
                      <a:pt x="5155" y="7927"/>
                      <a:pt x="5078" y="7850"/>
                      <a:pt x="5001" y="7850"/>
                    </a:cubicBezTo>
                    <a:close/>
                    <a:moveTo>
                      <a:pt x="2940" y="7598"/>
                    </a:moveTo>
                    <a:cubicBezTo>
                      <a:pt x="2902" y="7598"/>
                      <a:pt x="2862" y="7605"/>
                      <a:pt x="2822" y="7620"/>
                    </a:cubicBezTo>
                    <a:cubicBezTo>
                      <a:pt x="2565" y="7697"/>
                      <a:pt x="2437" y="8107"/>
                      <a:pt x="2693" y="8235"/>
                    </a:cubicBezTo>
                    <a:cubicBezTo>
                      <a:pt x="2719" y="8261"/>
                      <a:pt x="2770" y="8286"/>
                      <a:pt x="2822" y="8286"/>
                    </a:cubicBezTo>
                    <a:cubicBezTo>
                      <a:pt x="2838" y="8289"/>
                      <a:pt x="2854" y="8290"/>
                      <a:pt x="2870" y="8290"/>
                    </a:cubicBezTo>
                    <a:cubicBezTo>
                      <a:pt x="3007" y="8290"/>
                      <a:pt x="3137" y="8196"/>
                      <a:pt x="3206" y="8081"/>
                    </a:cubicBezTo>
                    <a:cubicBezTo>
                      <a:pt x="3338" y="7840"/>
                      <a:pt x="3169" y="7598"/>
                      <a:pt x="2940" y="7598"/>
                    </a:cubicBezTo>
                    <a:close/>
                    <a:moveTo>
                      <a:pt x="6698" y="7919"/>
                    </a:moveTo>
                    <a:cubicBezTo>
                      <a:pt x="6554" y="7919"/>
                      <a:pt x="6414" y="7990"/>
                      <a:pt x="6386" y="8133"/>
                    </a:cubicBezTo>
                    <a:lnTo>
                      <a:pt x="6412" y="8133"/>
                    </a:lnTo>
                    <a:cubicBezTo>
                      <a:pt x="6412" y="8184"/>
                      <a:pt x="6412" y="8235"/>
                      <a:pt x="6412" y="8261"/>
                    </a:cubicBezTo>
                    <a:cubicBezTo>
                      <a:pt x="6437" y="8415"/>
                      <a:pt x="6565" y="8543"/>
                      <a:pt x="6745" y="8568"/>
                    </a:cubicBezTo>
                    <a:cubicBezTo>
                      <a:pt x="7001" y="8568"/>
                      <a:pt x="7181" y="8261"/>
                      <a:pt x="7001" y="8056"/>
                    </a:cubicBezTo>
                    <a:cubicBezTo>
                      <a:pt x="6933" y="7964"/>
                      <a:pt x="6814" y="7919"/>
                      <a:pt x="6698" y="7919"/>
                    </a:cubicBezTo>
                    <a:close/>
                    <a:moveTo>
                      <a:pt x="4317" y="9878"/>
                    </a:moveTo>
                    <a:cubicBezTo>
                      <a:pt x="4265" y="9878"/>
                      <a:pt x="4210" y="9886"/>
                      <a:pt x="4155" y="9902"/>
                    </a:cubicBezTo>
                    <a:cubicBezTo>
                      <a:pt x="3770" y="9979"/>
                      <a:pt x="3565" y="10645"/>
                      <a:pt x="3950" y="10851"/>
                    </a:cubicBezTo>
                    <a:cubicBezTo>
                      <a:pt x="4001" y="10876"/>
                      <a:pt x="4078" y="10902"/>
                      <a:pt x="4129" y="10928"/>
                    </a:cubicBezTo>
                    <a:cubicBezTo>
                      <a:pt x="4153" y="10930"/>
                      <a:pt x="4177" y="10931"/>
                      <a:pt x="4200" y="10931"/>
                    </a:cubicBezTo>
                    <a:cubicBezTo>
                      <a:pt x="4454" y="10931"/>
                      <a:pt x="4677" y="10805"/>
                      <a:pt x="4770" y="10594"/>
                    </a:cubicBezTo>
                    <a:cubicBezTo>
                      <a:pt x="4927" y="10236"/>
                      <a:pt x="4673" y="9878"/>
                      <a:pt x="4317" y="9878"/>
                    </a:cubicBezTo>
                    <a:close/>
                    <a:moveTo>
                      <a:pt x="746" y="10289"/>
                    </a:moveTo>
                    <a:cubicBezTo>
                      <a:pt x="696" y="10289"/>
                      <a:pt x="644" y="10297"/>
                      <a:pt x="591" y="10312"/>
                    </a:cubicBezTo>
                    <a:cubicBezTo>
                      <a:pt x="206" y="10415"/>
                      <a:pt x="1" y="11056"/>
                      <a:pt x="386" y="11287"/>
                    </a:cubicBezTo>
                    <a:lnTo>
                      <a:pt x="386" y="11261"/>
                    </a:lnTo>
                    <a:cubicBezTo>
                      <a:pt x="437" y="11312"/>
                      <a:pt x="514" y="11338"/>
                      <a:pt x="565" y="11338"/>
                    </a:cubicBezTo>
                    <a:cubicBezTo>
                      <a:pt x="589" y="11340"/>
                      <a:pt x="613" y="11341"/>
                      <a:pt x="636" y="11341"/>
                    </a:cubicBezTo>
                    <a:cubicBezTo>
                      <a:pt x="889" y="11341"/>
                      <a:pt x="1112" y="11216"/>
                      <a:pt x="1206" y="11004"/>
                    </a:cubicBezTo>
                    <a:cubicBezTo>
                      <a:pt x="1364" y="10667"/>
                      <a:pt x="1106" y="10289"/>
                      <a:pt x="746" y="10289"/>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79" name="Google Shape;579;p13"/>
              <p:cNvSpPr/>
              <p:nvPr/>
            </p:nvSpPr>
            <p:spPr>
              <a:xfrm>
                <a:off x="-1809250" y="2563500"/>
                <a:ext cx="247275" cy="1438900"/>
              </a:xfrm>
              <a:custGeom>
                <a:avLst/>
                <a:gdLst/>
                <a:ahLst/>
                <a:cxnLst/>
                <a:rect l="l" t="t" r="r" b="b"/>
                <a:pathLst>
                  <a:path w="9891" h="57556" extrusionOk="0">
                    <a:moveTo>
                      <a:pt x="9445" y="0"/>
                    </a:moveTo>
                    <a:cubicBezTo>
                      <a:pt x="9304" y="0"/>
                      <a:pt x="9164" y="81"/>
                      <a:pt x="9104" y="270"/>
                    </a:cubicBezTo>
                    <a:cubicBezTo>
                      <a:pt x="4617" y="13912"/>
                      <a:pt x="1" y="34913"/>
                      <a:pt x="3386" y="57247"/>
                    </a:cubicBezTo>
                    <a:cubicBezTo>
                      <a:pt x="3411" y="57427"/>
                      <a:pt x="3565" y="57555"/>
                      <a:pt x="3745" y="57555"/>
                    </a:cubicBezTo>
                    <a:lnTo>
                      <a:pt x="3822" y="57555"/>
                    </a:lnTo>
                    <a:cubicBezTo>
                      <a:pt x="4027" y="57530"/>
                      <a:pt x="4155" y="57324"/>
                      <a:pt x="4129" y="57119"/>
                    </a:cubicBezTo>
                    <a:cubicBezTo>
                      <a:pt x="796" y="34939"/>
                      <a:pt x="5360" y="14091"/>
                      <a:pt x="9796" y="501"/>
                    </a:cubicBezTo>
                    <a:cubicBezTo>
                      <a:pt x="9890" y="202"/>
                      <a:pt x="9667" y="0"/>
                      <a:pt x="9445"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580" name="Google Shape;580;p13"/>
            <p:cNvGrpSpPr/>
            <p:nvPr/>
          </p:nvGrpSpPr>
          <p:grpSpPr>
            <a:xfrm>
              <a:off x="-1779100" y="2408800"/>
              <a:ext cx="1032750" cy="1807075"/>
              <a:chOff x="-1779100" y="2408800"/>
              <a:chExt cx="1032750" cy="1807075"/>
            </a:xfrm>
          </p:grpSpPr>
          <p:sp>
            <p:nvSpPr>
              <p:cNvPr id="581" name="Google Shape;581;p13"/>
              <p:cNvSpPr/>
              <p:nvPr/>
            </p:nvSpPr>
            <p:spPr>
              <a:xfrm>
                <a:off x="-1779100" y="2498825"/>
                <a:ext cx="1032750" cy="1717050"/>
              </a:xfrm>
              <a:custGeom>
                <a:avLst/>
                <a:gdLst/>
                <a:ahLst/>
                <a:cxnLst/>
                <a:rect l="l" t="t" r="r" b="b"/>
                <a:pathLst>
                  <a:path w="41310" h="68682" extrusionOk="0">
                    <a:moveTo>
                      <a:pt x="32843" y="0"/>
                    </a:moveTo>
                    <a:cubicBezTo>
                      <a:pt x="31194" y="0"/>
                      <a:pt x="29516" y="392"/>
                      <a:pt x="28053" y="1113"/>
                    </a:cubicBezTo>
                    <a:cubicBezTo>
                      <a:pt x="24489" y="2883"/>
                      <a:pt x="21924" y="6139"/>
                      <a:pt x="19719" y="9421"/>
                    </a:cubicBezTo>
                    <a:lnTo>
                      <a:pt x="19719" y="9396"/>
                    </a:lnTo>
                    <a:cubicBezTo>
                      <a:pt x="13744" y="18242"/>
                      <a:pt x="9436" y="27987"/>
                      <a:pt x="6385" y="38167"/>
                    </a:cubicBezTo>
                    <a:cubicBezTo>
                      <a:pt x="5308" y="41705"/>
                      <a:pt x="4231" y="44270"/>
                      <a:pt x="2949" y="47731"/>
                    </a:cubicBezTo>
                    <a:cubicBezTo>
                      <a:pt x="205" y="55244"/>
                      <a:pt x="1487" y="65630"/>
                      <a:pt x="0" y="68681"/>
                    </a:cubicBezTo>
                    <a:cubicBezTo>
                      <a:pt x="7975" y="52526"/>
                      <a:pt x="21642" y="34269"/>
                      <a:pt x="33745" y="20935"/>
                    </a:cubicBezTo>
                    <a:cubicBezTo>
                      <a:pt x="36105" y="18319"/>
                      <a:pt x="38566" y="15704"/>
                      <a:pt x="39951" y="12473"/>
                    </a:cubicBezTo>
                    <a:cubicBezTo>
                      <a:pt x="41310" y="9242"/>
                      <a:pt x="41310" y="5190"/>
                      <a:pt x="39002" y="2549"/>
                    </a:cubicBezTo>
                    <a:cubicBezTo>
                      <a:pt x="37468" y="790"/>
                      <a:pt x="35184" y="0"/>
                      <a:pt x="3284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82" name="Google Shape;582;p13"/>
              <p:cNvSpPr/>
              <p:nvPr/>
            </p:nvSpPr>
            <p:spPr>
              <a:xfrm>
                <a:off x="-1776550" y="2408800"/>
                <a:ext cx="973150" cy="1753225"/>
              </a:xfrm>
              <a:custGeom>
                <a:avLst/>
                <a:gdLst/>
                <a:ahLst/>
                <a:cxnLst/>
                <a:rect l="l" t="t" r="r" b="b"/>
                <a:pathLst>
                  <a:path w="38926" h="70129" extrusionOk="0">
                    <a:moveTo>
                      <a:pt x="30542" y="0"/>
                    </a:moveTo>
                    <a:cubicBezTo>
                      <a:pt x="28732" y="0"/>
                      <a:pt x="26881" y="482"/>
                      <a:pt x="25310" y="1355"/>
                    </a:cubicBezTo>
                    <a:cubicBezTo>
                      <a:pt x="21848" y="3253"/>
                      <a:pt x="19438" y="6637"/>
                      <a:pt x="17361" y="10022"/>
                    </a:cubicBezTo>
                    <a:cubicBezTo>
                      <a:pt x="11822" y="19100"/>
                      <a:pt x="7975" y="29049"/>
                      <a:pt x="5386" y="39357"/>
                    </a:cubicBezTo>
                    <a:cubicBezTo>
                      <a:pt x="4488" y="42947"/>
                      <a:pt x="3514" y="45537"/>
                      <a:pt x="2411" y="49076"/>
                    </a:cubicBezTo>
                    <a:cubicBezTo>
                      <a:pt x="1" y="56717"/>
                      <a:pt x="1770" y="67025"/>
                      <a:pt x="411" y="70128"/>
                    </a:cubicBezTo>
                    <a:cubicBezTo>
                      <a:pt x="7642" y="53640"/>
                      <a:pt x="20463" y="34767"/>
                      <a:pt x="31925" y="20869"/>
                    </a:cubicBezTo>
                    <a:cubicBezTo>
                      <a:pt x="34156" y="18177"/>
                      <a:pt x="36515" y="15433"/>
                      <a:pt x="37721" y="12151"/>
                    </a:cubicBezTo>
                    <a:cubicBezTo>
                      <a:pt x="38926" y="8843"/>
                      <a:pt x="38772" y="4791"/>
                      <a:pt x="36336" y="2253"/>
                    </a:cubicBezTo>
                    <a:cubicBezTo>
                      <a:pt x="34837" y="698"/>
                      <a:pt x="32720" y="0"/>
                      <a:pt x="3054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83" name="Google Shape;583;p13"/>
              <p:cNvSpPr/>
              <p:nvPr/>
            </p:nvSpPr>
            <p:spPr>
              <a:xfrm>
                <a:off x="-1311125" y="2430900"/>
                <a:ext cx="402150" cy="319125"/>
              </a:xfrm>
              <a:custGeom>
                <a:avLst/>
                <a:gdLst/>
                <a:ahLst/>
                <a:cxnLst/>
                <a:rect l="l" t="t" r="r" b="b"/>
                <a:pathLst>
                  <a:path w="16086" h="12765" extrusionOk="0">
                    <a:moveTo>
                      <a:pt x="9413" y="1"/>
                    </a:moveTo>
                    <a:cubicBezTo>
                      <a:pt x="9396" y="1"/>
                      <a:pt x="9378" y="3"/>
                      <a:pt x="9359" y="10"/>
                    </a:cubicBezTo>
                    <a:cubicBezTo>
                      <a:pt x="9206" y="35"/>
                      <a:pt x="9103" y="266"/>
                      <a:pt x="9231" y="369"/>
                    </a:cubicBezTo>
                    <a:cubicBezTo>
                      <a:pt x="9257" y="394"/>
                      <a:pt x="9283" y="394"/>
                      <a:pt x="9308" y="394"/>
                    </a:cubicBezTo>
                    <a:cubicBezTo>
                      <a:pt x="9332" y="400"/>
                      <a:pt x="9357" y="403"/>
                      <a:pt x="9380" y="403"/>
                    </a:cubicBezTo>
                    <a:cubicBezTo>
                      <a:pt x="9458" y="403"/>
                      <a:pt x="9531" y="370"/>
                      <a:pt x="9590" y="292"/>
                    </a:cubicBezTo>
                    <a:cubicBezTo>
                      <a:pt x="9635" y="156"/>
                      <a:pt x="9541" y="1"/>
                      <a:pt x="9413" y="1"/>
                    </a:cubicBezTo>
                    <a:close/>
                    <a:moveTo>
                      <a:pt x="12560" y="1256"/>
                    </a:moveTo>
                    <a:cubicBezTo>
                      <a:pt x="12528" y="1256"/>
                      <a:pt x="12496" y="1259"/>
                      <a:pt x="12462" y="1266"/>
                    </a:cubicBezTo>
                    <a:cubicBezTo>
                      <a:pt x="12154" y="1317"/>
                      <a:pt x="11949" y="1856"/>
                      <a:pt x="12257" y="2061"/>
                    </a:cubicBezTo>
                    <a:cubicBezTo>
                      <a:pt x="12283" y="2087"/>
                      <a:pt x="12360" y="2112"/>
                      <a:pt x="12411" y="2112"/>
                    </a:cubicBezTo>
                    <a:cubicBezTo>
                      <a:pt x="12447" y="2121"/>
                      <a:pt x="12482" y="2125"/>
                      <a:pt x="12518" y="2125"/>
                    </a:cubicBezTo>
                    <a:cubicBezTo>
                      <a:pt x="12685" y="2125"/>
                      <a:pt x="12844" y="2030"/>
                      <a:pt x="12949" y="1881"/>
                    </a:cubicBezTo>
                    <a:cubicBezTo>
                      <a:pt x="13089" y="1579"/>
                      <a:pt x="12870" y="1256"/>
                      <a:pt x="12560" y="1256"/>
                    </a:cubicBezTo>
                    <a:close/>
                    <a:moveTo>
                      <a:pt x="6402" y="1567"/>
                    </a:moveTo>
                    <a:cubicBezTo>
                      <a:pt x="6244" y="1567"/>
                      <a:pt x="6092" y="1644"/>
                      <a:pt x="6052" y="1805"/>
                    </a:cubicBezTo>
                    <a:cubicBezTo>
                      <a:pt x="6026" y="1856"/>
                      <a:pt x="6026" y="1907"/>
                      <a:pt x="6052" y="1958"/>
                    </a:cubicBezTo>
                    <a:cubicBezTo>
                      <a:pt x="6077" y="2138"/>
                      <a:pt x="6231" y="2292"/>
                      <a:pt x="6411" y="2317"/>
                    </a:cubicBezTo>
                    <a:cubicBezTo>
                      <a:pt x="6431" y="2321"/>
                      <a:pt x="6450" y="2322"/>
                      <a:pt x="6470" y="2322"/>
                    </a:cubicBezTo>
                    <a:cubicBezTo>
                      <a:pt x="6747" y="2322"/>
                      <a:pt x="6937" y="1993"/>
                      <a:pt x="6770" y="1753"/>
                    </a:cubicBezTo>
                    <a:cubicBezTo>
                      <a:pt x="6696" y="1631"/>
                      <a:pt x="6547" y="1567"/>
                      <a:pt x="6402" y="1567"/>
                    </a:cubicBezTo>
                    <a:close/>
                    <a:moveTo>
                      <a:pt x="9895" y="1689"/>
                    </a:moveTo>
                    <a:cubicBezTo>
                      <a:pt x="9854" y="1689"/>
                      <a:pt x="9812" y="1693"/>
                      <a:pt x="9770" y="1702"/>
                    </a:cubicBezTo>
                    <a:cubicBezTo>
                      <a:pt x="9308" y="1779"/>
                      <a:pt x="9000" y="2523"/>
                      <a:pt x="9436" y="2830"/>
                    </a:cubicBezTo>
                    <a:cubicBezTo>
                      <a:pt x="9513" y="2856"/>
                      <a:pt x="9590" y="2907"/>
                      <a:pt x="9667" y="2907"/>
                    </a:cubicBezTo>
                    <a:cubicBezTo>
                      <a:pt x="9721" y="2921"/>
                      <a:pt x="9775" y="2927"/>
                      <a:pt x="9828" y="2927"/>
                    </a:cubicBezTo>
                    <a:cubicBezTo>
                      <a:pt x="10078" y="2927"/>
                      <a:pt x="10310" y="2785"/>
                      <a:pt x="10436" y="2574"/>
                    </a:cubicBezTo>
                    <a:cubicBezTo>
                      <a:pt x="10647" y="2153"/>
                      <a:pt x="10324" y="1689"/>
                      <a:pt x="9895" y="1689"/>
                    </a:cubicBezTo>
                    <a:close/>
                    <a:moveTo>
                      <a:pt x="4359" y="3369"/>
                    </a:moveTo>
                    <a:cubicBezTo>
                      <a:pt x="4257" y="3369"/>
                      <a:pt x="4205" y="3523"/>
                      <a:pt x="4282" y="3599"/>
                    </a:cubicBezTo>
                    <a:lnTo>
                      <a:pt x="4334" y="3599"/>
                    </a:lnTo>
                    <a:cubicBezTo>
                      <a:pt x="4347" y="3606"/>
                      <a:pt x="4363" y="3610"/>
                      <a:pt x="4379" y="3610"/>
                    </a:cubicBezTo>
                    <a:cubicBezTo>
                      <a:pt x="4422" y="3610"/>
                      <a:pt x="4469" y="3586"/>
                      <a:pt x="4487" y="3548"/>
                    </a:cubicBezTo>
                    <a:cubicBezTo>
                      <a:pt x="4513" y="3446"/>
                      <a:pt x="4436" y="3369"/>
                      <a:pt x="4359" y="3369"/>
                    </a:cubicBezTo>
                    <a:close/>
                    <a:moveTo>
                      <a:pt x="15337" y="2484"/>
                    </a:moveTo>
                    <a:cubicBezTo>
                      <a:pt x="15295" y="2484"/>
                      <a:pt x="15251" y="2488"/>
                      <a:pt x="15206" y="2497"/>
                    </a:cubicBezTo>
                    <a:cubicBezTo>
                      <a:pt x="14744" y="2574"/>
                      <a:pt x="14462" y="3317"/>
                      <a:pt x="14898" y="3599"/>
                    </a:cubicBezTo>
                    <a:cubicBezTo>
                      <a:pt x="14950" y="3651"/>
                      <a:pt x="15026" y="3676"/>
                      <a:pt x="15129" y="3702"/>
                    </a:cubicBezTo>
                    <a:cubicBezTo>
                      <a:pt x="15170" y="3710"/>
                      <a:pt x="15212" y="3713"/>
                      <a:pt x="15254" y="3713"/>
                    </a:cubicBezTo>
                    <a:cubicBezTo>
                      <a:pt x="15498" y="3713"/>
                      <a:pt x="15745" y="3588"/>
                      <a:pt x="15898" y="3369"/>
                    </a:cubicBezTo>
                    <a:cubicBezTo>
                      <a:pt x="16085" y="2948"/>
                      <a:pt x="15782" y="2484"/>
                      <a:pt x="15337" y="2484"/>
                    </a:cubicBezTo>
                    <a:close/>
                    <a:moveTo>
                      <a:pt x="13055" y="3385"/>
                    </a:moveTo>
                    <a:cubicBezTo>
                      <a:pt x="13037" y="3385"/>
                      <a:pt x="13019" y="3388"/>
                      <a:pt x="13001" y="3394"/>
                    </a:cubicBezTo>
                    <a:cubicBezTo>
                      <a:pt x="12847" y="3420"/>
                      <a:pt x="12744" y="3676"/>
                      <a:pt x="12898" y="3779"/>
                    </a:cubicBezTo>
                    <a:cubicBezTo>
                      <a:pt x="12898" y="3779"/>
                      <a:pt x="12924" y="3779"/>
                      <a:pt x="12975" y="3805"/>
                    </a:cubicBezTo>
                    <a:cubicBezTo>
                      <a:pt x="12993" y="3809"/>
                      <a:pt x="13010" y="3811"/>
                      <a:pt x="13028" y="3811"/>
                    </a:cubicBezTo>
                    <a:cubicBezTo>
                      <a:pt x="13111" y="3811"/>
                      <a:pt x="13189" y="3761"/>
                      <a:pt x="13231" y="3676"/>
                    </a:cubicBezTo>
                    <a:cubicBezTo>
                      <a:pt x="13299" y="3541"/>
                      <a:pt x="13188" y="3385"/>
                      <a:pt x="13055" y="3385"/>
                    </a:cubicBezTo>
                    <a:close/>
                    <a:moveTo>
                      <a:pt x="7890" y="4029"/>
                    </a:moveTo>
                    <a:cubicBezTo>
                      <a:pt x="7731" y="4029"/>
                      <a:pt x="7579" y="4105"/>
                      <a:pt x="7539" y="4266"/>
                    </a:cubicBezTo>
                    <a:cubicBezTo>
                      <a:pt x="7513" y="4317"/>
                      <a:pt x="7513" y="4369"/>
                      <a:pt x="7539" y="4420"/>
                    </a:cubicBezTo>
                    <a:cubicBezTo>
                      <a:pt x="7565" y="4625"/>
                      <a:pt x="7718" y="4779"/>
                      <a:pt x="7898" y="4805"/>
                    </a:cubicBezTo>
                    <a:cubicBezTo>
                      <a:pt x="7908" y="4806"/>
                      <a:pt x="7919" y="4806"/>
                      <a:pt x="7929" y="4806"/>
                    </a:cubicBezTo>
                    <a:cubicBezTo>
                      <a:pt x="8221" y="4806"/>
                      <a:pt x="8430" y="4463"/>
                      <a:pt x="8257" y="4215"/>
                    </a:cubicBezTo>
                    <a:cubicBezTo>
                      <a:pt x="8183" y="4093"/>
                      <a:pt x="8034" y="4029"/>
                      <a:pt x="7890" y="4029"/>
                    </a:cubicBezTo>
                    <a:close/>
                    <a:moveTo>
                      <a:pt x="4081" y="5358"/>
                    </a:moveTo>
                    <a:cubicBezTo>
                      <a:pt x="3918" y="5358"/>
                      <a:pt x="3759" y="5435"/>
                      <a:pt x="3718" y="5600"/>
                    </a:cubicBezTo>
                    <a:cubicBezTo>
                      <a:pt x="3693" y="5651"/>
                      <a:pt x="3693" y="5702"/>
                      <a:pt x="3718" y="5753"/>
                    </a:cubicBezTo>
                    <a:cubicBezTo>
                      <a:pt x="3744" y="5933"/>
                      <a:pt x="3898" y="6087"/>
                      <a:pt x="4077" y="6112"/>
                    </a:cubicBezTo>
                    <a:cubicBezTo>
                      <a:pt x="4088" y="6113"/>
                      <a:pt x="4099" y="6114"/>
                      <a:pt x="4110" y="6114"/>
                    </a:cubicBezTo>
                    <a:cubicBezTo>
                      <a:pt x="4401" y="6114"/>
                      <a:pt x="4609" y="5794"/>
                      <a:pt x="4436" y="5523"/>
                    </a:cubicBezTo>
                    <a:cubicBezTo>
                      <a:pt x="4365" y="5416"/>
                      <a:pt x="4222" y="5358"/>
                      <a:pt x="4081" y="5358"/>
                    </a:cubicBezTo>
                    <a:close/>
                    <a:moveTo>
                      <a:pt x="7747" y="6125"/>
                    </a:moveTo>
                    <a:cubicBezTo>
                      <a:pt x="7705" y="6125"/>
                      <a:pt x="7661" y="6129"/>
                      <a:pt x="7616" y="6138"/>
                    </a:cubicBezTo>
                    <a:cubicBezTo>
                      <a:pt x="7154" y="6215"/>
                      <a:pt x="6872" y="6959"/>
                      <a:pt x="7308" y="7266"/>
                    </a:cubicBezTo>
                    <a:cubicBezTo>
                      <a:pt x="7359" y="7292"/>
                      <a:pt x="7436" y="7343"/>
                      <a:pt x="7539" y="7343"/>
                    </a:cubicBezTo>
                    <a:cubicBezTo>
                      <a:pt x="7588" y="7357"/>
                      <a:pt x="7639" y="7363"/>
                      <a:pt x="7691" y="7363"/>
                    </a:cubicBezTo>
                    <a:cubicBezTo>
                      <a:pt x="7932" y="7363"/>
                      <a:pt x="8181" y="7221"/>
                      <a:pt x="8308" y="7010"/>
                    </a:cubicBezTo>
                    <a:cubicBezTo>
                      <a:pt x="8495" y="6589"/>
                      <a:pt x="8191" y="6125"/>
                      <a:pt x="7747" y="6125"/>
                    </a:cubicBezTo>
                    <a:close/>
                    <a:moveTo>
                      <a:pt x="1797" y="7616"/>
                    </a:moveTo>
                    <a:cubicBezTo>
                      <a:pt x="1780" y="7616"/>
                      <a:pt x="1762" y="7619"/>
                      <a:pt x="1744" y="7625"/>
                    </a:cubicBezTo>
                    <a:cubicBezTo>
                      <a:pt x="1590" y="7651"/>
                      <a:pt x="1487" y="7882"/>
                      <a:pt x="1615" y="7984"/>
                    </a:cubicBezTo>
                    <a:lnTo>
                      <a:pt x="1615" y="8010"/>
                    </a:lnTo>
                    <a:cubicBezTo>
                      <a:pt x="1641" y="8010"/>
                      <a:pt x="1667" y="8010"/>
                      <a:pt x="1692" y="8036"/>
                    </a:cubicBezTo>
                    <a:cubicBezTo>
                      <a:pt x="1795" y="8036"/>
                      <a:pt x="1898" y="8010"/>
                      <a:pt x="1974" y="7907"/>
                    </a:cubicBezTo>
                    <a:cubicBezTo>
                      <a:pt x="2020" y="7772"/>
                      <a:pt x="1926" y="7616"/>
                      <a:pt x="1797" y="7616"/>
                    </a:cubicBezTo>
                    <a:close/>
                    <a:moveTo>
                      <a:pt x="6237" y="9057"/>
                    </a:moveTo>
                    <a:cubicBezTo>
                      <a:pt x="6227" y="9057"/>
                      <a:pt x="6216" y="9059"/>
                      <a:pt x="6205" y="9061"/>
                    </a:cubicBezTo>
                    <a:cubicBezTo>
                      <a:pt x="6129" y="9087"/>
                      <a:pt x="6077" y="9215"/>
                      <a:pt x="6154" y="9292"/>
                    </a:cubicBezTo>
                    <a:lnTo>
                      <a:pt x="6205" y="9292"/>
                    </a:lnTo>
                    <a:cubicBezTo>
                      <a:pt x="6219" y="9299"/>
                      <a:pt x="6233" y="9302"/>
                      <a:pt x="6246" y="9302"/>
                    </a:cubicBezTo>
                    <a:cubicBezTo>
                      <a:pt x="6282" y="9302"/>
                      <a:pt x="6315" y="9278"/>
                      <a:pt x="6334" y="9241"/>
                    </a:cubicBezTo>
                    <a:cubicBezTo>
                      <a:pt x="6380" y="9149"/>
                      <a:pt x="6323" y="9057"/>
                      <a:pt x="6237" y="9057"/>
                    </a:cubicBezTo>
                    <a:close/>
                    <a:moveTo>
                      <a:pt x="3654" y="8563"/>
                    </a:moveTo>
                    <a:cubicBezTo>
                      <a:pt x="3625" y="8563"/>
                      <a:pt x="3595" y="8566"/>
                      <a:pt x="3564" y="8574"/>
                    </a:cubicBezTo>
                    <a:cubicBezTo>
                      <a:pt x="3282" y="8625"/>
                      <a:pt x="3077" y="9087"/>
                      <a:pt x="3359" y="9292"/>
                    </a:cubicBezTo>
                    <a:cubicBezTo>
                      <a:pt x="3410" y="9318"/>
                      <a:pt x="3462" y="9318"/>
                      <a:pt x="3513" y="9343"/>
                    </a:cubicBezTo>
                    <a:cubicBezTo>
                      <a:pt x="3535" y="9347"/>
                      <a:pt x="3558" y="9348"/>
                      <a:pt x="3581" y="9348"/>
                    </a:cubicBezTo>
                    <a:cubicBezTo>
                      <a:pt x="3742" y="9348"/>
                      <a:pt x="3910" y="9270"/>
                      <a:pt x="4000" y="9113"/>
                    </a:cubicBezTo>
                    <a:cubicBezTo>
                      <a:pt x="4116" y="8859"/>
                      <a:pt x="3919" y="8563"/>
                      <a:pt x="3654" y="8563"/>
                    </a:cubicBezTo>
                    <a:close/>
                    <a:moveTo>
                      <a:pt x="8158" y="9205"/>
                    </a:moveTo>
                    <a:cubicBezTo>
                      <a:pt x="7996" y="9205"/>
                      <a:pt x="7837" y="9281"/>
                      <a:pt x="7795" y="9446"/>
                    </a:cubicBezTo>
                    <a:cubicBezTo>
                      <a:pt x="7795" y="9497"/>
                      <a:pt x="7795" y="9549"/>
                      <a:pt x="7795" y="9600"/>
                    </a:cubicBezTo>
                    <a:cubicBezTo>
                      <a:pt x="7821" y="9779"/>
                      <a:pt x="7975" y="9933"/>
                      <a:pt x="8154" y="9959"/>
                    </a:cubicBezTo>
                    <a:cubicBezTo>
                      <a:pt x="8166" y="9960"/>
                      <a:pt x="8178" y="9960"/>
                      <a:pt x="8190" y="9960"/>
                    </a:cubicBezTo>
                    <a:cubicBezTo>
                      <a:pt x="8502" y="9960"/>
                      <a:pt x="8686" y="9641"/>
                      <a:pt x="8513" y="9369"/>
                    </a:cubicBezTo>
                    <a:cubicBezTo>
                      <a:pt x="8442" y="9262"/>
                      <a:pt x="8299" y="9205"/>
                      <a:pt x="8158" y="9205"/>
                    </a:cubicBezTo>
                    <a:close/>
                    <a:moveTo>
                      <a:pt x="5080" y="11305"/>
                    </a:moveTo>
                    <a:cubicBezTo>
                      <a:pt x="5038" y="11305"/>
                      <a:pt x="4994" y="11309"/>
                      <a:pt x="4949" y="11318"/>
                    </a:cubicBezTo>
                    <a:cubicBezTo>
                      <a:pt x="4487" y="11395"/>
                      <a:pt x="4205" y="12138"/>
                      <a:pt x="4641" y="12446"/>
                    </a:cubicBezTo>
                    <a:cubicBezTo>
                      <a:pt x="4693" y="12472"/>
                      <a:pt x="4769" y="12523"/>
                      <a:pt x="4872" y="12523"/>
                    </a:cubicBezTo>
                    <a:cubicBezTo>
                      <a:pt x="4921" y="12537"/>
                      <a:pt x="4972" y="12543"/>
                      <a:pt x="5022" y="12543"/>
                    </a:cubicBezTo>
                    <a:cubicBezTo>
                      <a:pt x="5258" y="12543"/>
                      <a:pt x="5493" y="12401"/>
                      <a:pt x="5641" y="12190"/>
                    </a:cubicBezTo>
                    <a:cubicBezTo>
                      <a:pt x="5829" y="11769"/>
                      <a:pt x="5525" y="11305"/>
                      <a:pt x="5080" y="11305"/>
                    </a:cubicBezTo>
                    <a:close/>
                    <a:moveTo>
                      <a:pt x="897" y="11529"/>
                    </a:moveTo>
                    <a:cubicBezTo>
                      <a:pt x="847" y="11529"/>
                      <a:pt x="796" y="11536"/>
                      <a:pt x="744" y="11549"/>
                    </a:cubicBezTo>
                    <a:cubicBezTo>
                      <a:pt x="282" y="11626"/>
                      <a:pt x="0" y="12369"/>
                      <a:pt x="436" y="12651"/>
                    </a:cubicBezTo>
                    <a:cubicBezTo>
                      <a:pt x="513" y="12703"/>
                      <a:pt x="590" y="12728"/>
                      <a:pt x="667" y="12754"/>
                    </a:cubicBezTo>
                    <a:cubicBezTo>
                      <a:pt x="712" y="12761"/>
                      <a:pt x="756" y="12765"/>
                      <a:pt x="801" y="12765"/>
                    </a:cubicBezTo>
                    <a:cubicBezTo>
                      <a:pt x="1061" y="12765"/>
                      <a:pt x="1305" y="12640"/>
                      <a:pt x="1436" y="12420"/>
                    </a:cubicBezTo>
                    <a:cubicBezTo>
                      <a:pt x="1643" y="12006"/>
                      <a:pt x="1333" y="11529"/>
                      <a:pt x="897" y="11529"/>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84" name="Google Shape;584;p13"/>
              <p:cNvSpPr/>
              <p:nvPr/>
            </p:nvSpPr>
            <p:spPr>
              <a:xfrm>
                <a:off x="-1775275" y="2546100"/>
                <a:ext cx="795475" cy="1591550"/>
              </a:xfrm>
              <a:custGeom>
                <a:avLst/>
                <a:gdLst/>
                <a:ahLst/>
                <a:cxnLst/>
                <a:rect l="l" t="t" r="r" b="b"/>
                <a:pathLst>
                  <a:path w="31819" h="63662" extrusionOk="0">
                    <a:moveTo>
                      <a:pt x="31286" y="1"/>
                    </a:moveTo>
                    <a:cubicBezTo>
                      <a:pt x="31186" y="1"/>
                      <a:pt x="31084" y="43"/>
                      <a:pt x="31003" y="145"/>
                    </a:cubicBezTo>
                    <a:cubicBezTo>
                      <a:pt x="15822" y="19300"/>
                      <a:pt x="4258" y="42891"/>
                      <a:pt x="52" y="63200"/>
                    </a:cubicBezTo>
                    <a:cubicBezTo>
                      <a:pt x="1" y="63405"/>
                      <a:pt x="129" y="63610"/>
                      <a:pt x="334" y="63662"/>
                    </a:cubicBezTo>
                    <a:lnTo>
                      <a:pt x="411" y="63662"/>
                    </a:lnTo>
                    <a:cubicBezTo>
                      <a:pt x="591" y="63662"/>
                      <a:pt x="745" y="63534"/>
                      <a:pt x="796" y="63354"/>
                    </a:cubicBezTo>
                    <a:cubicBezTo>
                      <a:pt x="4976" y="43148"/>
                      <a:pt x="16489" y="19685"/>
                      <a:pt x="31592" y="607"/>
                    </a:cubicBezTo>
                    <a:cubicBezTo>
                      <a:pt x="31818" y="325"/>
                      <a:pt x="31560" y="1"/>
                      <a:pt x="31286"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585" name="Google Shape;585;p13"/>
            <p:cNvGrpSpPr/>
            <p:nvPr/>
          </p:nvGrpSpPr>
          <p:grpSpPr>
            <a:xfrm>
              <a:off x="-2055400" y="3174000"/>
              <a:ext cx="1520600" cy="1434200"/>
              <a:chOff x="-2055400" y="3174000"/>
              <a:chExt cx="1520600" cy="1434200"/>
            </a:xfrm>
          </p:grpSpPr>
          <p:sp>
            <p:nvSpPr>
              <p:cNvPr id="586" name="Google Shape;586;p13"/>
              <p:cNvSpPr/>
              <p:nvPr/>
            </p:nvSpPr>
            <p:spPr>
              <a:xfrm>
                <a:off x="-2007975" y="3215025"/>
                <a:ext cx="1473175" cy="1393175"/>
              </a:xfrm>
              <a:custGeom>
                <a:avLst/>
                <a:gdLst/>
                <a:ahLst/>
                <a:cxnLst/>
                <a:rect l="l" t="t" r="r" b="b"/>
                <a:pathLst>
                  <a:path w="58927" h="55727" extrusionOk="0">
                    <a:moveTo>
                      <a:pt x="49062" y="0"/>
                    </a:moveTo>
                    <a:cubicBezTo>
                      <a:pt x="48551" y="0"/>
                      <a:pt x="48041" y="36"/>
                      <a:pt x="47542" y="108"/>
                    </a:cubicBezTo>
                    <a:cubicBezTo>
                      <a:pt x="43618" y="698"/>
                      <a:pt x="40182" y="3005"/>
                      <a:pt x="37054" y="5441"/>
                    </a:cubicBezTo>
                    <a:cubicBezTo>
                      <a:pt x="28669" y="11980"/>
                      <a:pt x="21566" y="19955"/>
                      <a:pt x="15489" y="28674"/>
                    </a:cubicBezTo>
                    <a:cubicBezTo>
                      <a:pt x="13386" y="31725"/>
                      <a:pt x="11591" y="33828"/>
                      <a:pt x="9309" y="36725"/>
                    </a:cubicBezTo>
                    <a:cubicBezTo>
                      <a:pt x="4366" y="43026"/>
                      <a:pt x="2390" y="53266"/>
                      <a:pt x="9" y="55718"/>
                    </a:cubicBezTo>
                    <a:lnTo>
                      <a:pt x="9" y="55718"/>
                    </a:lnTo>
                    <a:cubicBezTo>
                      <a:pt x="12574" y="42822"/>
                      <a:pt x="31237" y="29697"/>
                      <a:pt x="46849" y="20724"/>
                    </a:cubicBezTo>
                    <a:cubicBezTo>
                      <a:pt x="49901" y="18981"/>
                      <a:pt x="53055" y="17237"/>
                      <a:pt x="55363" y="14596"/>
                    </a:cubicBezTo>
                    <a:cubicBezTo>
                      <a:pt x="57645" y="11955"/>
                      <a:pt x="58927" y="8083"/>
                      <a:pt x="57542" y="4852"/>
                    </a:cubicBezTo>
                    <a:cubicBezTo>
                      <a:pt x="56177" y="1674"/>
                      <a:pt x="52567" y="0"/>
                      <a:pt x="49062" y="0"/>
                    </a:cubicBezTo>
                    <a:close/>
                    <a:moveTo>
                      <a:pt x="9" y="55718"/>
                    </a:moveTo>
                    <a:lnTo>
                      <a:pt x="9" y="55718"/>
                    </a:lnTo>
                    <a:cubicBezTo>
                      <a:pt x="6" y="55720"/>
                      <a:pt x="4" y="55723"/>
                      <a:pt x="1" y="55726"/>
                    </a:cubicBezTo>
                    <a:cubicBezTo>
                      <a:pt x="4" y="55723"/>
                      <a:pt x="6" y="55720"/>
                      <a:pt x="9" y="55718"/>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87" name="Google Shape;587;p13"/>
              <p:cNvSpPr/>
              <p:nvPr/>
            </p:nvSpPr>
            <p:spPr>
              <a:xfrm>
                <a:off x="-2055400" y="3174000"/>
                <a:ext cx="1472525" cy="1393175"/>
              </a:xfrm>
              <a:custGeom>
                <a:avLst/>
                <a:gdLst/>
                <a:ahLst/>
                <a:cxnLst/>
                <a:rect l="l" t="t" r="r" b="b"/>
                <a:pathLst>
                  <a:path w="58901" h="55727" extrusionOk="0">
                    <a:moveTo>
                      <a:pt x="49036" y="0"/>
                    </a:moveTo>
                    <a:cubicBezTo>
                      <a:pt x="48525" y="0"/>
                      <a:pt x="48015" y="36"/>
                      <a:pt x="47516" y="108"/>
                    </a:cubicBezTo>
                    <a:cubicBezTo>
                      <a:pt x="43592" y="697"/>
                      <a:pt x="40156" y="3005"/>
                      <a:pt x="37028" y="5441"/>
                    </a:cubicBezTo>
                    <a:lnTo>
                      <a:pt x="37053" y="5441"/>
                    </a:lnTo>
                    <a:cubicBezTo>
                      <a:pt x="28643" y="11980"/>
                      <a:pt x="21540" y="19955"/>
                      <a:pt x="15488" y="28673"/>
                    </a:cubicBezTo>
                    <a:cubicBezTo>
                      <a:pt x="13386" y="31725"/>
                      <a:pt x="11565" y="33828"/>
                      <a:pt x="9283" y="36725"/>
                    </a:cubicBezTo>
                    <a:cubicBezTo>
                      <a:pt x="4334" y="43033"/>
                      <a:pt x="2359" y="53290"/>
                      <a:pt x="0" y="55726"/>
                    </a:cubicBezTo>
                    <a:cubicBezTo>
                      <a:pt x="12565" y="42828"/>
                      <a:pt x="31207" y="29699"/>
                      <a:pt x="46823" y="20724"/>
                    </a:cubicBezTo>
                    <a:cubicBezTo>
                      <a:pt x="49875" y="18981"/>
                      <a:pt x="53029" y="17237"/>
                      <a:pt x="55336" y="14596"/>
                    </a:cubicBezTo>
                    <a:cubicBezTo>
                      <a:pt x="57619" y="11955"/>
                      <a:pt x="58901" y="8083"/>
                      <a:pt x="57516" y="4852"/>
                    </a:cubicBezTo>
                    <a:cubicBezTo>
                      <a:pt x="56151" y="1674"/>
                      <a:pt x="52541" y="0"/>
                      <a:pt x="49036"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88" name="Google Shape;588;p13"/>
              <p:cNvSpPr/>
              <p:nvPr/>
            </p:nvSpPr>
            <p:spPr>
              <a:xfrm>
                <a:off x="-1083325" y="3219875"/>
                <a:ext cx="461350" cy="203475"/>
              </a:xfrm>
              <a:custGeom>
                <a:avLst/>
                <a:gdLst/>
                <a:ahLst/>
                <a:cxnLst/>
                <a:rect l="l" t="t" r="r" b="b"/>
                <a:pathLst>
                  <a:path w="18454" h="8139" extrusionOk="0">
                    <a:moveTo>
                      <a:pt x="8731" y="282"/>
                    </a:moveTo>
                    <a:cubicBezTo>
                      <a:pt x="8661" y="282"/>
                      <a:pt x="8587" y="347"/>
                      <a:pt x="8607" y="427"/>
                    </a:cubicBezTo>
                    <a:cubicBezTo>
                      <a:pt x="8607" y="452"/>
                      <a:pt x="8633" y="452"/>
                      <a:pt x="8633" y="478"/>
                    </a:cubicBezTo>
                    <a:cubicBezTo>
                      <a:pt x="8669" y="496"/>
                      <a:pt x="8705" y="514"/>
                      <a:pt x="8741" y="514"/>
                    </a:cubicBezTo>
                    <a:cubicBezTo>
                      <a:pt x="8756" y="514"/>
                      <a:pt x="8771" y="511"/>
                      <a:pt x="8786" y="504"/>
                    </a:cubicBezTo>
                    <a:cubicBezTo>
                      <a:pt x="8889" y="452"/>
                      <a:pt x="8889" y="350"/>
                      <a:pt x="8786" y="298"/>
                    </a:cubicBezTo>
                    <a:cubicBezTo>
                      <a:pt x="8770" y="287"/>
                      <a:pt x="8750" y="282"/>
                      <a:pt x="8731" y="282"/>
                    </a:cubicBezTo>
                    <a:close/>
                    <a:moveTo>
                      <a:pt x="11359" y="1"/>
                    </a:moveTo>
                    <a:cubicBezTo>
                      <a:pt x="11294" y="1"/>
                      <a:pt x="11229" y="21"/>
                      <a:pt x="11171" y="68"/>
                    </a:cubicBezTo>
                    <a:cubicBezTo>
                      <a:pt x="11120" y="119"/>
                      <a:pt x="11094" y="145"/>
                      <a:pt x="11069" y="196"/>
                    </a:cubicBezTo>
                    <a:cubicBezTo>
                      <a:pt x="10992" y="375"/>
                      <a:pt x="11017" y="581"/>
                      <a:pt x="11145" y="709"/>
                    </a:cubicBezTo>
                    <a:cubicBezTo>
                      <a:pt x="11221" y="785"/>
                      <a:pt x="11314" y="819"/>
                      <a:pt x="11405" y="819"/>
                    </a:cubicBezTo>
                    <a:cubicBezTo>
                      <a:pt x="11590" y="819"/>
                      <a:pt x="11769" y="676"/>
                      <a:pt x="11787" y="452"/>
                    </a:cubicBezTo>
                    <a:cubicBezTo>
                      <a:pt x="11806" y="234"/>
                      <a:pt x="11581" y="1"/>
                      <a:pt x="11359" y="1"/>
                    </a:cubicBezTo>
                    <a:close/>
                    <a:moveTo>
                      <a:pt x="14759" y="611"/>
                    </a:moveTo>
                    <a:cubicBezTo>
                      <a:pt x="14635" y="611"/>
                      <a:pt x="14488" y="737"/>
                      <a:pt x="14530" y="863"/>
                    </a:cubicBezTo>
                    <a:cubicBezTo>
                      <a:pt x="14530" y="888"/>
                      <a:pt x="14556" y="914"/>
                      <a:pt x="14556" y="940"/>
                    </a:cubicBezTo>
                    <a:cubicBezTo>
                      <a:pt x="14606" y="989"/>
                      <a:pt x="14666" y="1017"/>
                      <a:pt x="14730" y="1017"/>
                    </a:cubicBezTo>
                    <a:cubicBezTo>
                      <a:pt x="14765" y="1017"/>
                      <a:pt x="14802" y="1009"/>
                      <a:pt x="14838" y="991"/>
                    </a:cubicBezTo>
                    <a:cubicBezTo>
                      <a:pt x="14992" y="914"/>
                      <a:pt x="14992" y="709"/>
                      <a:pt x="14838" y="632"/>
                    </a:cubicBezTo>
                    <a:cubicBezTo>
                      <a:pt x="14814" y="618"/>
                      <a:pt x="14787" y="611"/>
                      <a:pt x="14759" y="611"/>
                    </a:cubicBezTo>
                    <a:close/>
                    <a:moveTo>
                      <a:pt x="7128" y="1616"/>
                    </a:moveTo>
                    <a:cubicBezTo>
                      <a:pt x="7063" y="1616"/>
                      <a:pt x="6998" y="1637"/>
                      <a:pt x="6940" y="1683"/>
                    </a:cubicBezTo>
                    <a:cubicBezTo>
                      <a:pt x="6889" y="1709"/>
                      <a:pt x="6863" y="1760"/>
                      <a:pt x="6838" y="1811"/>
                    </a:cubicBezTo>
                    <a:cubicBezTo>
                      <a:pt x="6761" y="1965"/>
                      <a:pt x="6786" y="2170"/>
                      <a:pt x="6914" y="2324"/>
                    </a:cubicBezTo>
                    <a:cubicBezTo>
                      <a:pt x="6987" y="2389"/>
                      <a:pt x="7075" y="2418"/>
                      <a:pt x="7161" y="2418"/>
                    </a:cubicBezTo>
                    <a:cubicBezTo>
                      <a:pt x="7351" y="2418"/>
                      <a:pt x="7538" y="2279"/>
                      <a:pt x="7556" y="2068"/>
                    </a:cubicBezTo>
                    <a:cubicBezTo>
                      <a:pt x="7575" y="1850"/>
                      <a:pt x="7350" y="1616"/>
                      <a:pt x="7128" y="1616"/>
                    </a:cubicBezTo>
                    <a:close/>
                    <a:moveTo>
                      <a:pt x="4071" y="2071"/>
                    </a:moveTo>
                    <a:cubicBezTo>
                      <a:pt x="3935" y="2071"/>
                      <a:pt x="3797" y="2181"/>
                      <a:pt x="3837" y="2324"/>
                    </a:cubicBezTo>
                    <a:cubicBezTo>
                      <a:pt x="3863" y="2350"/>
                      <a:pt x="3863" y="2376"/>
                      <a:pt x="3889" y="2401"/>
                    </a:cubicBezTo>
                    <a:cubicBezTo>
                      <a:pt x="3938" y="2451"/>
                      <a:pt x="3999" y="2479"/>
                      <a:pt x="4063" y="2479"/>
                    </a:cubicBezTo>
                    <a:cubicBezTo>
                      <a:pt x="4098" y="2479"/>
                      <a:pt x="4134" y="2471"/>
                      <a:pt x="4171" y="2452"/>
                    </a:cubicBezTo>
                    <a:cubicBezTo>
                      <a:pt x="4325" y="2376"/>
                      <a:pt x="4325" y="2170"/>
                      <a:pt x="4171" y="2093"/>
                    </a:cubicBezTo>
                    <a:cubicBezTo>
                      <a:pt x="4140" y="2078"/>
                      <a:pt x="4105" y="2071"/>
                      <a:pt x="4071" y="2071"/>
                    </a:cubicBezTo>
                    <a:close/>
                    <a:moveTo>
                      <a:pt x="13880" y="2168"/>
                    </a:moveTo>
                    <a:cubicBezTo>
                      <a:pt x="13496" y="2168"/>
                      <a:pt x="13071" y="2519"/>
                      <a:pt x="13197" y="2940"/>
                    </a:cubicBezTo>
                    <a:lnTo>
                      <a:pt x="13171" y="2914"/>
                    </a:lnTo>
                    <a:lnTo>
                      <a:pt x="13171" y="2914"/>
                    </a:lnTo>
                    <a:cubicBezTo>
                      <a:pt x="13197" y="3017"/>
                      <a:pt x="13248" y="3068"/>
                      <a:pt x="13299" y="3145"/>
                    </a:cubicBezTo>
                    <a:cubicBezTo>
                      <a:pt x="13438" y="3300"/>
                      <a:pt x="13634" y="3386"/>
                      <a:pt x="13834" y="3386"/>
                    </a:cubicBezTo>
                    <a:cubicBezTo>
                      <a:pt x="13931" y="3386"/>
                      <a:pt x="14028" y="3366"/>
                      <a:pt x="14120" y="3324"/>
                    </a:cubicBezTo>
                    <a:cubicBezTo>
                      <a:pt x="14582" y="3119"/>
                      <a:pt x="14582" y="2452"/>
                      <a:pt x="14120" y="2222"/>
                    </a:cubicBezTo>
                    <a:cubicBezTo>
                      <a:pt x="14046" y="2185"/>
                      <a:pt x="13964" y="2168"/>
                      <a:pt x="13880" y="2168"/>
                    </a:cubicBezTo>
                    <a:close/>
                    <a:moveTo>
                      <a:pt x="11052" y="2873"/>
                    </a:moveTo>
                    <a:cubicBezTo>
                      <a:pt x="10986" y="2873"/>
                      <a:pt x="10922" y="2893"/>
                      <a:pt x="10863" y="2940"/>
                    </a:cubicBezTo>
                    <a:cubicBezTo>
                      <a:pt x="10812" y="2965"/>
                      <a:pt x="10786" y="3017"/>
                      <a:pt x="10761" y="3068"/>
                    </a:cubicBezTo>
                    <a:cubicBezTo>
                      <a:pt x="10658" y="3222"/>
                      <a:pt x="10710" y="3427"/>
                      <a:pt x="10838" y="3581"/>
                    </a:cubicBezTo>
                    <a:cubicBezTo>
                      <a:pt x="10910" y="3645"/>
                      <a:pt x="10998" y="3674"/>
                      <a:pt x="11085" y="3674"/>
                    </a:cubicBezTo>
                    <a:cubicBezTo>
                      <a:pt x="11275" y="3674"/>
                      <a:pt x="11461" y="3535"/>
                      <a:pt x="11479" y="3324"/>
                    </a:cubicBezTo>
                    <a:cubicBezTo>
                      <a:pt x="11499" y="3106"/>
                      <a:pt x="11273" y="2873"/>
                      <a:pt x="11052" y="2873"/>
                    </a:cubicBezTo>
                    <a:close/>
                    <a:moveTo>
                      <a:pt x="16379" y="3486"/>
                    </a:moveTo>
                    <a:cubicBezTo>
                      <a:pt x="16118" y="3486"/>
                      <a:pt x="15832" y="3726"/>
                      <a:pt x="15915" y="4017"/>
                    </a:cubicBezTo>
                    <a:cubicBezTo>
                      <a:pt x="15915" y="4068"/>
                      <a:pt x="15941" y="4119"/>
                      <a:pt x="15992" y="4170"/>
                    </a:cubicBezTo>
                    <a:cubicBezTo>
                      <a:pt x="16098" y="4277"/>
                      <a:pt x="16241" y="4334"/>
                      <a:pt x="16378" y="4334"/>
                    </a:cubicBezTo>
                    <a:cubicBezTo>
                      <a:pt x="16440" y="4334"/>
                      <a:pt x="16500" y="4323"/>
                      <a:pt x="16556" y="4299"/>
                    </a:cubicBezTo>
                    <a:cubicBezTo>
                      <a:pt x="16889" y="4145"/>
                      <a:pt x="16889" y="3683"/>
                      <a:pt x="16556" y="3529"/>
                    </a:cubicBezTo>
                    <a:cubicBezTo>
                      <a:pt x="16502" y="3500"/>
                      <a:pt x="16441" y="3486"/>
                      <a:pt x="16379" y="3486"/>
                    </a:cubicBezTo>
                    <a:close/>
                    <a:moveTo>
                      <a:pt x="4904" y="3922"/>
                    </a:moveTo>
                    <a:cubicBezTo>
                      <a:pt x="4663" y="3922"/>
                      <a:pt x="4396" y="4153"/>
                      <a:pt x="4478" y="4401"/>
                    </a:cubicBezTo>
                    <a:cubicBezTo>
                      <a:pt x="4478" y="4453"/>
                      <a:pt x="4504" y="4504"/>
                      <a:pt x="4555" y="4529"/>
                    </a:cubicBezTo>
                    <a:cubicBezTo>
                      <a:pt x="4644" y="4636"/>
                      <a:pt x="4769" y="4693"/>
                      <a:pt x="4897" y="4693"/>
                    </a:cubicBezTo>
                    <a:cubicBezTo>
                      <a:pt x="4955" y="4693"/>
                      <a:pt x="5013" y="4681"/>
                      <a:pt x="5068" y="4658"/>
                    </a:cubicBezTo>
                    <a:cubicBezTo>
                      <a:pt x="5376" y="4529"/>
                      <a:pt x="5376" y="4094"/>
                      <a:pt x="5068" y="3965"/>
                    </a:cubicBezTo>
                    <a:cubicBezTo>
                      <a:pt x="5018" y="3935"/>
                      <a:pt x="4962" y="3922"/>
                      <a:pt x="4904" y="3922"/>
                    </a:cubicBezTo>
                    <a:close/>
                    <a:moveTo>
                      <a:pt x="9543" y="4424"/>
                    </a:moveTo>
                    <a:cubicBezTo>
                      <a:pt x="9154" y="4424"/>
                      <a:pt x="8716" y="4772"/>
                      <a:pt x="8863" y="5171"/>
                    </a:cubicBezTo>
                    <a:lnTo>
                      <a:pt x="8838" y="5171"/>
                    </a:lnTo>
                    <a:cubicBezTo>
                      <a:pt x="8863" y="5247"/>
                      <a:pt x="8915" y="5324"/>
                      <a:pt x="8966" y="5376"/>
                    </a:cubicBezTo>
                    <a:cubicBezTo>
                      <a:pt x="9111" y="5539"/>
                      <a:pt x="9321" y="5625"/>
                      <a:pt x="9531" y="5625"/>
                    </a:cubicBezTo>
                    <a:cubicBezTo>
                      <a:pt x="9617" y="5625"/>
                      <a:pt x="9704" y="5611"/>
                      <a:pt x="9786" y="5581"/>
                    </a:cubicBezTo>
                    <a:cubicBezTo>
                      <a:pt x="10248" y="5350"/>
                      <a:pt x="10248" y="4709"/>
                      <a:pt x="9786" y="4478"/>
                    </a:cubicBezTo>
                    <a:cubicBezTo>
                      <a:pt x="9712" y="4441"/>
                      <a:pt x="9629" y="4424"/>
                      <a:pt x="9543" y="4424"/>
                    </a:cubicBezTo>
                    <a:close/>
                    <a:moveTo>
                      <a:pt x="803" y="4566"/>
                    </a:moveTo>
                    <a:cubicBezTo>
                      <a:pt x="420" y="4566"/>
                      <a:pt x="1" y="4912"/>
                      <a:pt x="145" y="5324"/>
                    </a:cubicBezTo>
                    <a:lnTo>
                      <a:pt x="119" y="5324"/>
                    </a:lnTo>
                    <a:cubicBezTo>
                      <a:pt x="145" y="5401"/>
                      <a:pt x="196" y="5478"/>
                      <a:pt x="247" y="5530"/>
                    </a:cubicBezTo>
                    <a:cubicBezTo>
                      <a:pt x="393" y="5693"/>
                      <a:pt x="602" y="5779"/>
                      <a:pt x="812" y="5779"/>
                    </a:cubicBezTo>
                    <a:cubicBezTo>
                      <a:pt x="899" y="5779"/>
                      <a:pt x="986" y="5765"/>
                      <a:pt x="1068" y="5735"/>
                    </a:cubicBezTo>
                    <a:cubicBezTo>
                      <a:pt x="1530" y="5504"/>
                      <a:pt x="1530" y="4837"/>
                      <a:pt x="1068" y="4632"/>
                    </a:cubicBezTo>
                    <a:cubicBezTo>
                      <a:pt x="988" y="4587"/>
                      <a:pt x="896" y="4566"/>
                      <a:pt x="803" y="4566"/>
                    </a:cubicBezTo>
                    <a:close/>
                    <a:moveTo>
                      <a:pt x="15597" y="5507"/>
                    </a:moveTo>
                    <a:cubicBezTo>
                      <a:pt x="15474" y="5507"/>
                      <a:pt x="15336" y="5617"/>
                      <a:pt x="15376" y="5760"/>
                    </a:cubicBezTo>
                    <a:cubicBezTo>
                      <a:pt x="15376" y="5786"/>
                      <a:pt x="15402" y="5812"/>
                      <a:pt x="15428" y="5837"/>
                    </a:cubicBezTo>
                    <a:cubicBezTo>
                      <a:pt x="15461" y="5887"/>
                      <a:pt x="15515" y="5915"/>
                      <a:pt x="15577" y="5915"/>
                    </a:cubicBezTo>
                    <a:cubicBezTo>
                      <a:pt x="15612" y="5915"/>
                      <a:pt x="15648" y="5907"/>
                      <a:pt x="15684" y="5889"/>
                    </a:cubicBezTo>
                    <a:cubicBezTo>
                      <a:pt x="15838" y="5812"/>
                      <a:pt x="15838" y="5606"/>
                      <a:pt x="15684" y="5530"/>
                    </a:cubicBezTo>
                    <a:cubicBezTo>
                      <a:pt x="15658" y="5514"/>
                      <a:pt x="15628" y="5507"/>
                      <a:pt x="15597" y="5507"/>
                    </a:cubicBezTo>
                    <a:close/>
                    <a:moveTo>
                      <a:pt x="6804" y="5935"/>
                    </a:moveTo>
                    <a:cubicBezTo>
                      <a:pt x="6729" y="5935"/>
                      <a:pt x="6636" y="6001"/>
                      <a:pt x="6658" y="6068"/>
                    </a:cubicBezTo>
                    <a:cubicBezTo>
                      <a:pt x="6658" y="6094"/>
                      <a:pt x="6684" y="6094"/>
                      <a:pt x="6684" y="6119"/>
                    </a:cubicBezTo>
                    <a:cubicBezTo>
                      <a:pt x="6702" y="6137"/>
                      <a:pt x="6746" y="6156"/>
                      <a:pt x="6788" y="6156"/>
                    </a:cubicBezTo>
                    <a:cubicBezTo>
                      <a:pt x="6805" y="6156"/>
                      <a:pt x="6823" y="6152"/>
                      <a:pt x="6838" y="6145"/>
                    </a:cubicBezTo>
                    <a:cubicBezTo>
                      <a:pt x="6914" y="6119"/>
                      <a:pt x="6914" y="5991"/>
                      <a:pt x="6838" y="5940"/>
                    </a:cubicBezTo>
                    <a:cubicBezTo>
                      <a:pt x="6827" y="5936"/>
                      <a:pt x="6816" y="5935"/>
                      <a:pt x="6804" y="5935"/>
                    </a:cubicBezTo>
                    <a:close/>
                    <a:moveTo>
                      <a:pt x="17748" y="6091"/>
                    </a:moveTo>
                    <a:cubicBezTo>
                      <a:pt x="17360" y="6091"/>
                      <a:pt x="16922" y="6438"/>
                      <a:pt x="17069" y="6837"/>
                    </a:cubicBezTo>
                    <a:lnTo>
                      <a:pt x="17043" y="6837"/>
                    </a:lnTo>
                    <a:cubicBezTo>
                      <a:pt x="17069" y="6914"/>
                      <a:pt x="17120" y="6991"/>
                      <a:pt x="17171" y="7068"/>
                    </a:cubicBezTo>
                    <a:cubicBezTo>
                      <a:pt x="17310" y="7224"/>
                      <a:pt x="17506" y="7309"/>
                      <a:pt x="17706" y="7309"/>
                    </a:cubicBezTo>
                    <a:cubicBezTo>
                      <a:pt x="17803" y="7309"/>
                      <a:pt x="17900" y="7289"/>
                      <a:pt x="17992" y="7248"/>
                    </a:cubicBezTo>
                    <a:cubicBezTo>
                      <a:pt x="18454" y="7042"/>
                      <a:pt x="18454" y="6376"/>
                      <a:pt x="17992" y="6145"/>
                    </a:cubicBezTo>
                    <a:cubicBezTo>
                      <a:pt x="17918" y="6108"/>
                      <a:pt x="17834" y="6091"/>
                      <a:pt x="17748" y="6091"/>
                    </a:cubicBezTo>
                    <a:close/>
                    <a:moveTo>
                      <a:pt x="8075" y="7152"/>
                    </a:moveTo>
                    <a:cubicBezTo>
                      <a:pt x="8008" y="7152"/>
                      <a:pt x="7944" y="7173"/>
                      <a:pt x="7889" y="7222"/>
                    </a:cubicBezTo>
                    <a:lnTo>
                      <a:pt x="7863" y="7222"/>
                    </a:lnTo>
                    <a:cubicBezTo>
                      <a:pt x="7838" y="7248"/>
                      <a:pt x="7812" y="7273"/>
                      <a:pt x="7786" y="7324"/>
                    </a:cubicBezTo>
                    <a:cubicBezTo>
                      <a:pt x="7684" y="7504"/>
                      <a:pt x="7709" y="7709"/>
                      <a:pt x="7838" y="7837"/>
                    </a:cubicBezTo>
                    <a:cubicBezTo>
                      <a:pt x="7923" y="7914"/>
                      <a:pt x="8023" y="7948"/>
                      <a:pt x="8118" y="7948"/>
                    </a:cubicBezTo>
                    <a:cubicBezTo>
                      <a:pt x="8308" y="7948"/>
                      <a:pt x="8479" y="7812"/>
                      <a:pt x="8479" y="7607"/>
                    </a:cubicBezTo>
                    <a:cubicBezTo>
                      <a:pt x="8518" y="7372"/>
                      <a:pt x="8288" y="7152"/>
                      <a:pt x="8075" y="7152"/>
                    </a:cubicBezTo>
                    <a:close/>
                    <a:moveTo>
                      <a:pt x="4203" y="6925"/>
                    </a:moveTo>
                    <a:cubicBezTo>
                      <a:pt x="3813" y="6925"/>
                      <a:pt x="3406" y="7271"/>
                      <a:pt x="3530" y="7683"/>
                    </a:cubicBezTo>
                    <a:cubicBezTo>
                      <a:pt x="3555" y="7760"/>
                      <a:pt x="3607" y="7837"/>
                      <a:pt x="3658" y="7889"/>
                    </a:cubicBezTo>
                    <a:cubicBezTo>
                      <a:pt x="3803" y="8052"/>
                      <a:pt x="4013" y="8138"/>
                      <a:pt x="4223" y="8138"/>
                    </a:cubicBezTo>
                    <a:cubicBezTo>
                      <a:pt x="4309" y="8138"/>
                      <a:pt x="4396" y="8124"/>
                      <a:pt x="4478" y="8094"/>
                    </a:cubicBezTo>
                    <a:cubicBezTo>
                      <a:pt x="4940" y="7863"/>
                      <a:pt x="4940" y="7196"/>
                      <a:pt x="4478" y="6991"/>
                    </a:cubicBezTo>
                    <a:cubicBezTo>
                      <a:pt x="4393" y="6946"/>
                      <a:pt x="4299" y="6925"/>
                      <a:pt x="4203" y="6925"/>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589" name="Google Shape;589;p13"/>
            <p:cNvSpPr/>
            <p:nvPr/>
          </p:nvSpPr>
          <p:spPr>
            <a:xfrm>
              <a:off x="-2054775" y="3375800"/>
              <a:ext cx="1243175" cy="1169575"/>
            </a:xfrm>
            <a:custGeom>
              <a:avLst/>
              <a:gdLst/>
              <a:ahLst/>
              <a:cxnLst/>
              <a:rect l="l" t="t" r="r" b="b"/>
              <a:pathLst>
                <a:path w="49727" h="46783" extrusionOk="0">
                  <a:moveTo>
                    <a:pt x="49209" y="0"/>
                  </a:moveTo>
                  <a:cubicBezTo>
                    <a:pt x="49160" y="0"/>
                    <a:pt x="49108" y="11"/>
                    <a:pt x="49055" y="36"/>
                  </a:cubicBezTo>
                  <a:cubicBezTo>
                    <a:pt x="34592" y="8729"/>
                    <a:pt x="14361" y="23807"/>
                    <a:pt x="180" y="46218"/>
                  </a:cubicBezTo>
                  <a:cubicBezTo>
                    <a:pt x="1" y="46449"/>
                    <a:pt x="206" y="46782"/>
                    <a:pt x="488" y="46782"/>
                  </a:cubicBezTo>
                  <a:cubicBezTo>
                    <a:pt x="616" y="46782"/>
                    <a:pt x="744" y="46705"/>
                    <a:pt x="796" y="46603"/>
                  </a:cubicBezTo>
                  <a:cubicBezTo>
                    <a:pt x="14899" y="24320"/>
                    <a:pt x="35028" y="9319"/>
                    <a:pt x="49439" y="677"/>
                  </a:cubicBezTo>
                  <a:cubicBezTo>
                    <a:pt x="49727" y="434"/>
                    <a:pt x="49519" y="0"/>
                    <a:pt x="4920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590" name="Google Shape;590;p13"/>
          <p:cNvGrpSpPr/>
          <p:nvPr/>
        </p:nvGrpSpPr>
        <p:grpSpPr>
          <a:xfrm rot="-489106" flipH="1">
            <a:off x="10445965" y="-507541"/>
            <a:ext cx="2156296" cy="3288276"/>
            <a:chOff x="7518282" y="2373612"/>
            <a:chExt cx="1544209" cy="2355088"/>
          </a:xfrm>
        </p:grpSpPr>
        <p:sp>
          <p:nvSpPr>
            <p:cNvPr id="591" name="Google Shape;591;p13"/>
            <p:cNvSpPr/>
            <p:nvPr/>
          </p:nvSpPr>
          <p:spPr>
            <a:xfrm rot="718822">
              <a:off x="7689615" y="3249120"/>
              <a:ext cx="1111866" cy="1379201"/>
            </a:xfrm>
            <a:custGeom>
              <a:avLst/>
              <a:gdLst/>
              <a:ahLst/>
              <a:cxnLst/>
              <a:rect l="l" t="t" r="r" b="b"/>
              <a:pathLst>
                <a:path w="48158" h="59737" extrusionOk="0">
                  <a:moveTo>
                    <a:pt x="39340" y="1"/>
                  </a:moveTo>
                  <a:cubicBezTo>
                    <a:pt x="38303" y="1"/>
                    <a:pt x="37263" y="153"/>
                    <a:pt x="36285" y="451"/>
                  </a:cubicBezTo>
                  <a:cubicBezTo>
                    <a:pt x="32695" y="1579"/>
                    <a:pt x="29823" y="4272"/>
                    <a:pt x="27259" y="7016"/>
                  </a:cubicBezTo>
                  <a:cubicBezTo>
                    <a:pt x="20361" y="14401"/>
                    <a:pt x="14874" y="22940"/>
                    <a:pt x="10489" y="32043"/>
                  </a:cubicBezTo>
                  <a:cubicBezTo>
                    <a:pt x="8976" y="35197"/>
                    <a:pt x="7591" y="37427"/>
                    <a:pt x="5873" y="40505"/>
                  </a:cubicBezTo>
                  <a:cubicBezTo>
                    <a:pt x="2185" y="47138"/>
                    <a:pt x="1874" y="57072"/>
                    <a:pt x="8" y="59727"/>
                  </a:cubicBezTo>
                  <a:lnTo>
                    <a:pt x="8" y="59727"/>
                  </a:lnTo>
                  <a:cubicBezTo>
                    <a:pt x="9880" y="45729"/>
                    <a:pt x="25415" y="30630"/>
                    <a:pt x="38721" y="19888"/>
                  </a:cubicBezTo>
                  <a:cubicBezTo>
                    <a:pt x="41311" y="17811"/>
                    <a:pt x="44029" y="15708"/>
                    <a:pt x="45773" y="12888"/>
                  </a:cubicBezTo>
                  <a:cubicBezTo>
                    <a:pt x="47542" y="10041"/>
                    <a:pt x="48157" y="6246"/>
                    <a:pt x="46388" y="3426"/>
                  </a:cubicBezTo>
                  <a:cubicBezTo>
                    <a:pt x="44910" y="1106"/>
                    <a:pt x="42136" y="1"/>
                    <a:pt x="39340" y="1"/>
                  </a:cubicBezTo>
                  <a:close/>
                  <a:moveTo>
                    <a:pt x="8" y="59727"/>
                  </a:moveTo>
                  <a:lnTo>
                    <a:pt x="8" y="59727"/>
                  </a:lnTo>
                  <a:cubicBezTo>
                    <a:pt x="5" y="59730"/>
                    <a:pt x="3" y="59733"/>
                    <a:pt x="1" y="59736"/>
                  </a:cubicBezTo>
                  <a:lnTo>
                    <a:pt x="1" y="59736"/>
                  </a:lnTo>
                  <a:cubicBezTo>
                    <a:pt x="3" y="59733"/>
                    <a:pt x="5" y="59730"/>
                    <a:pt x="8" y="59727"/>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92" name="Google Shape;592;p13"/>
            <p:cNvSpPr/>
            <p:nvPr/>
          </p:nvSpPr>
          <p:spPr>
            <a:xfrm rot="718822">
              <a:off x="7649292" y="3211149"/>
              <a:ext cx="1111843" cy="1378947"/>
            </a:xfrm>
            <a:custGeom>
              <a:avLst/>
              <a:gdLst/>
              <a:ahLst/>
              <a:cxnLst/>
              <a:rect l="l" t="t" r="r" b="b"/>
              <a:pathLst>
                <a:path w="48157" h="59726" extrusionOk="0">
                  <a:moveTo>
                    <a:pt x="39365" y="0"/>
                  </a:moveTo>
                  <a:cubicBezTo>
                    <a:pt x="38317" y="0"/>
                    <a:pt x="37267" y="157"/>
                    <a:pt x="36285" y="466"/>
                  </a:cubicBezTo>
                  <a:cubicBezTo>
                    <a:pt x="32695" y="1569"/>
                    <a:pt x="29823" y="4261"/>
                    <a:pt x="27258" y="7005"/>
                  </a:cubicBezTo>
                  <a:cubicBezTo>
                    <a:pt x="20361" y="14390"/>
                    <a:pt x="14873" y="22929"/>
                    <a:pt x="10488" y="32032"/>
                  </a:cubicBezTo>
                  <a:cubicBezTo>
                    <a:pt x="8975" y="35186"/>
                    <a:pt x="7591" y="37417"/>
                    <a:pt x="5873" y="40494"/>
                  </a:cubicBezTo>
                  <a:cubicBezTo>
                    <a:pt x="2180" y="47161"/>
                    <a:pt x="1872" y="57085"/>
                    <a:pt x="1" y="59726"/>
                  </a:cubicBezTo>
                  <a:lnTo>
                    <a:pt x="1" y="59726"/>
                  </a:lnTo>
                  <a:cubicBezTo>
                    <a:pt x="9873" y="45751"/>
                    <a:pt x="25412" y="30622"/>
                    <a:pt x="38721" y="19878"/>
                  </a:cubicBezTo>
                  <a:cubicBezTo>
                    <a:pt x="41310" y="17801"/>
                    <a:pt x="44029" y="15698"/>
                    <a:pt x="45772" y="12877"/>
                  </a:cubicBezTo>
                  <a:cubicBezTo>
                    <a:pt x="47542" y="10031"/>
                    <a:pt x="48157" y="6236"/>
                    <a:pt x="46362" y="3415"/>
                  </a:cubicBezTo>
                  <a:cubicBezTo>
                    <a:pt x="44909" y="1106"/>
                    <a:pt x="42145" y="0"/>
                    <a:pt x="3936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93" name="Google Shape;593;p13"/>
            <p:cNvSpPr/>
            <p:nvPr/>
          </p:nvSpPr>
          <p:spPr>
            <a:xfrm rot="718822">
              <a:off x="8428587" y="3328473"/>
              <a:ext cx="409048" cy="200495"/>
            </a:xfrm>
            <a:custGeom>
              <a:avLst/>
              <a:gdLst/>
              <a:ahLst/>
              <a:cxnLst/>
              <a:rect l="l" t="t" r="r" b="b"/>
              <a:pathLst>
                <a:path w="17717" h="8684" extrusionOk="0">
                  <a:moveTo>
                    <a:pt x="13244" y="85"/>
                  </a:moveTo>
                  <a:cubicBezTo>
                    <a:pt x="13109" y="85"/>
                    <a:pt x="12983" y="218"/>
                    <a:pt x="13050" y="351"/>
                  </a:cubicBezTo>
                  <a:cubicBezTo>
                    <a:pt x="13050" y="377"/>
                    <a:pt x="13075" y="403"/>
                    <a:pt x="13101" y="428"/>
                  </a:cubicBezTo>
                  <a:cubicBezTo>
                    <a:pt x="13139" y="454"/>
                    <a:pt x="13184" y="467"/>
                    <a:pt x="13229" y="467"/>
                  </a:cubicBezTo>
                  <a:cubicBezTo>
                    <a:pt x="13274" y="467"/>
                    <a:pt x="13319" y="454"/>
                    <a:pt x="13357" y="428"/>
                  </a:cubicBezTo>
                  <a:cubicBezTo>
                    <a:pt x="13511" y="351"/>
                    <a:pt x="13460" y="146"/>
                    <a:pt x="13306" y="95"/>
                  </a:cubicBezTo>
                  <a:cubicBezTo>
                    <a:pt x="13285" y="88"/>
                    <a:pt x="13264" y="85"/>
                    <a:pt x="13244" y="85"/>
                  </a:cubicBezTo>
                  <a:close/>
                  <a:moveTo>
                    <a:pt x="9983" y="0"/>
                  </a:moveTo>
                  <a:cubicBezTo>
                    <a:pt x="9903" y="0"/>
                    <a:pt x="9827" y="28"/>
                    <a:pt x="9767" y="95"/>
                  </a:cubicBezTo>
                  <a:cubicBezTo>
                    <a:pt x="9742" y="121"/>
                    <a:pt x="9716" y="172"/>
                    <a:pt x="9690" y="223"/>
                  </a:cubicBezTo>
                  <a:cubicBezTo>
                    <a:pt x="9639" y="403"/>
                    <a:pt x="9690" y="582"/>
                    <a:pt x="9844" y="685"/>
                  </a:cubicBezTo>
                  <a:cubicBezTo>
                    <a:pt x="9910" y="731"/>
                    <a:pt x="9982" y="752"/>
                    <a:pt x="10050" y="752"/>
                  </a:cubicBezTo>
                  <a:cubicBezTo>
                    <a:pt x="10249" y="752"/>
                    <a:pt x="10428" y="580"/>
                    <a:pt x="10408" y="351"/>
                  </a:cubicBezTo>
                  <a:cubicBezTo>
                    <a:pt x="10390" y="169"/>
                    <a:pt x="10178" y="0"/>
                    <a:pt x="9983" y="0"/>
                  </a:cubicBezTo>
                  <a:close/>
                  <a:moveTo>
                    <a:pt x="7556" y="654"/>
                  </a:moveTo>
                  <a:cubicBezTo>
                    <a:pt x="7486" y="654"/>
                    <a:pt x="7412" y="721"/>
                    <a:pt x="7434" y="787"/>
                  </a:cubicBezTo>
                  <a:lnTo>
                    <a:pt x="7434" y="813"/>
                  </a:lnTo>
                  <a:cubicBezTo>
                    <a:pt x="7460" y="839"/>
                    <a:pt x="7460" y="839"/>
                    <a:pt x="7460" y="839"/>
                  </a:cubicBezTo>
                  <a:cubicBezTo>
                    <a:pt x="7485" y="864"/>
                    <a:pt x="7517" y="877"/>
                    <a:pt x="7546" y="877"/>
                  </a:cubicBezTo>
                  <a:cubicBezTo>
                    <a:pt x="7575" y="877"/>
                    <a:pt x="7601" y="864"/>
                    <a:pt x="7613" y="839"/>
                  </a:cubicBezTo>
                  <a:cubicBezTo>
                    <a:pt x="7690" y="787"/>
                    <a:pt x="7690" y="685"/>
                    <a:pt x="7588" y="659"/>
                  </a:cubicBezTo>
                  <a:cubicBezTo>
                    <a:pt x="7578" y="656"/>
                    <a:pt x="7567" y="654"/>
                    <a:pt x="7556" y="654"/>
                  </a:cubicBezTo>
                  <a:close/>
                  <a:moveTo>
                    <a:pt x="12799" y="1638"/>
                  </a:moveTo>
                  <a:cubicBezTo>
                    <a:pt x="12396" y="1638"/>
                    <a:pt x="11973" y="2067"/>
                    <a:pt x="12178" y="2454"/>
                  </a:cubicBezTo>
                  <a:lnTo>
                    <a:pt x="12152" y="2454"/>
                  </a:lnTo>
                  <a:cubicBezTo>
                    <a:pt x="12203" y="2531"/>
                    <a:pt x="12255" y="2582"/>
                    <a:pt x="12306" y="2634"/>
                  </a:cubicBezTo>
                  <a:cubicBezTo>
                    <a:pt x="12435" y="2734"/>
                    <a:pt x="12595" y="2786"/>
                    <a:pt x="12756" y="2786"/>
                  </a:cubicBezTo>
                  <a:cubicBezTo>
                    <a:pt x="12885" y="2786"/>
                    <a:pt x="13013" y="2753"/>
                    <a:pt x="13127" y="2685"/>
                  </a:cubicBezTo>
                  <a:cubicBezTo>
                    <a:pt x="13511" y="2403"/>
                    <a:pt x="13409" y="1787"/>
                    <a:pt x="12947" y="1659"/>
                  </a:cubicBezTo>
                  <a:cubicBezTo>
                    <a:pt x="12899" y="1645"/>
                    <a:pt x="12849" y="1638"/>
                    <a:pt x="12799" y="1638"/>
                  </a:cubicBezTo>
                  <a:close/>
                  <a:moveTo>
                    <a:pt x="6278" y="2155"/>
                  </a:moveTo>
                  <a:cubicBezTo>
                    <a:pt x="6196" y="2155"/>
                    <a:pt x="6115" y="2183"/>
                    <a:pt x="6049" y="2249"/>
                  </a:cubicBezTo>
                  <a:lnTo>
                    <a:pt x="6075" y="2249"/>
                  </a:lnTo>
                  <a:cubicBezTo>
                    <a:pt x="6049" y="2275"/>
                    <a:pt x="6024" y="2326"/>
                    <a:pt x="5998" y="2377"/>
                  </a:cubicBezTo>
                  <a:cubicBezTo>
                    <a:pt x="5947" y="2557"/>
                    <a:pt x="5998" y="2736"/>
                    <a:pt x="6152" y="2839"/>
                  </a:cubicBezTo>
                  <a:cubicBezTo>
                    <a:pt x="6212" y="2886"/>
                    <a:pt x="6279" y="2906"/>
                    <a:pt x="6345" y="2906"/>
                  </a:cubicBezTo>
                  <a:cubicBezTo>
                    <a:pt x="6532" y="2906"/>
                    <a:pt x="6709" y="2740"/>
                    <a:pt x="6690" y="2531"/>
                  </a:cubicBezTo>
                  <a:cubicBezTo>
                    <a:pt x="6690" y="2330"/>
                    <a:pt x="6481" y="2155"/>
                    <a:pt x="6278" y="2155"/>
                  </a:cubicBezTo>
                  <a:close/>
                  <a:moveTo>
                    <a:pt x="15296" y="2488"/>
                  </a:moveTo>
                  <a:cubicBezTo>
                    <a:pt x="15012" y="2488"/>
                    <a:pt x="14712" y="2798"/>
                    <a:pt x="14870" y="3070"/>
                  </a:cubicBezTo>
                  <a:cubicBezTo>
                    <a:pt x="14896" y="3121"/>
                    <a:pt x="14922" y="3146"/>
                    <a:pt x="14947" y="3198"/>
                  </a:cubicBezTo>
                  <a:cubicBezTo>
                    <a:pt x="15046" y="3268"/>
                    <a:pt x="15152" y="3308"/>
                    <a:pt x="15258" y="3308"/>
                  </a:cubicBezTo>
                  <a:cubicBezTo>
                    <a:pt x="15344" y="3308"/>
                    <a:pt x="15430" y="3281"/>
                    <a:pt x="15511" y="3223"/>
                  </a:cubicBezTo>
                  <a:cubicBezTo>
                    <a:pt x="15793" y="3044"/>
                    <a:pt x="15716" y="2608"/>
                    <a:pt x="15409" y="2505"/>
                  </a:cubicBezTo>
                  <a:cubicBezTo>
                    <a:pt x="15372" y="2493"/>
                    <a:pt x="15334" y="2488"/>
                    <a:pt x="15296" y="2488"/>
                  </a:cubicBezTo>
                  <a:close/>
                  <a:moveTo>
                    <a:pt x="3455" y="3035"/>
                  </a:moveTo>
                  <a:cubicBezTo>
                    <a:pt x="3318" y="3035"/>
                    <a:pt x="3186" y="3190"/>
                    <a:pt x="3254" y="3326"/>
                  </a:cubicBezTo>
                  <a:cubicBezTo>
                    <a:pt x="3254" y="3352"/>
                    <a:pt x="3280" y="3352"/>
                    <a:pt x="3306" y="3377"/>
                  </a:cubicBezTo>
                  <a:cubicBezTo>
                    <a:pt x="3348" y="3420"/>
                    <a:pt x="3398" y="3439"/>
                    <a:pt x="3447" y="3439"/>
                  </a:cubicBezTo>
                  <a:cubicBezTo>
                    <a:pt x="3488" y="3439"/>
                    <a:pt x="3527" y="3426"/>
                    <a:pt x="3562" y="3403"/>
                  </a:cubicBezTo>
                  <a:cubicBezTo>
                    <a:pt x="3690" y="3300"/>
                    <a:pt x="3665" y="3095"/>
                    <a:pt x="3511" y="3044"/>
                  </a:cubicBezTo>
                  <a:cubicBezTo>
                    <a:pt x="3492" y="3038"/>
                    <a:pt x="3474" y="3035"/>
                    <a:pt x="3455" y="3035"/>
                  </a:cubicBezTo>
                  <a:close/>
                  <a:moveTo>
                    <a:pt x="10101" y="2744"/>
                  </a:moveTo>
                  <a:cubicBezTo>
                    <a:pt x="10028" y="2744"/>
                    <a:pt x="9956" y="2766"/>
                    <a:pt x="9894" y="2817"/>
                  </a:cubicBezTo>
                  <a:lnTo>
                    <a:pt x="9894" y="2817"/>
                  </a:lnTo>
                  <a:cubicBezTo>
                    <a:pt x="9894" y="2816"/>
                    <a:pt x="9895" y="2815"/>
                    <a:pt x="9896" y="2813"/>
                  </a:cubicBezTo>
                  <a:lnTo>
                    <a:pt x="9896" y="2813"/>
                  </a:lnTo>
                  <a:lnTo>
                    <a:pt x="9870" y="2839"/>
                  </a:lnTo>
                  <a:cubicBezTo>
                    <a:pt x="9878" y="2831"/>
                    <a:pt x="9886" y="2824"/>
                    <a:pt x="9894" y="2817"/>
                  </a:cubicBezTo>
                  <a:lnTo>
                    <a:pt x="9894" y="2817"/>
                  </a:lnTo>
                  <a:cubicBezTo>
                    <a:pt x="9869" y="2867"/>
                    <a:pt x="9844" y="2916"/>
                    <a:pt x="9819" y="2941"/>
                  </a:cubicBezTo>
                  <a:cubicBezTo>
                    <a:pt x="9767" y="3121"/>
                    <a:pt x="9819" y="3300"/>
                    <a:pt x="9973" y="3429"/>
                  </a:cubicBezTo>
                  <a:cubicBezTo>
                    <a:pt x="10030" y="3467"/>
                    <a:pt x="10094" y="3485"/>
                    <a:pt x="10158" y="3485"/>
                  </a:cubicBezTo>
                  <a:cubicBezTo>
                    <a:pt x="10348" y="3485"/>
                    <a:pt x="10530" y="3326"/>
                    <a:pt x="10511" y="3095"/>
                  </a:cubicBezTo>
                  <a:cubicBezTo>
                    <a:pt x="10511" y="2913"/>
                    <a:pt x="10304" y="2744"/>
                    <a:pt x="10101" y="2744"/>
                  </a:cubicBezTo>
                  <a:close/>
                  <a:moveTo>
                    <a:pt x="14770" y="4548"/>
                  </a:moveTo>
                  <a:cubicBezTo>
                    <a:pt x="14646" y="4548"/>
                    <a:pt x="14495" y="4700"/>
                    <a:pt x="14563" y="4813"/>
                  </a:cubicBezTo>
                  <a:cubicBezTo>
                    <a:pt x="14588" y="4839"/>
                    <a:pt x="14588" y="4865"/>
                    <a:pt x="14614" y="4890"/>
                  </a:cubicBezTo>
                  <a:cubicBezTo>
                    <a:pt x="14661" y="4922"/>
                    <a:pt x="14719" y="4944"/>
                    <a:pt x="14780" y="4944"/>
                  </a:cubicBezTo>
                  <a:cubicBezTo>
                    <a:pt x="14818" y="4944"/>
                    <a:pt x="14857" y="4935"/>
                    <a:pt x="14896" y="4916"/>
                  </a:cubicBezTo>
                  <a:cubicBezTo>
                    <a:pt x="15024" y="4813"/>
                    <a:pt x="14998" y="4608"/>
                    <a:pt x="14819" y="4557"/>
                  </a:cubicBezTo>
                  <a:cubicBezTo>
                    <a:pt x="14804" y="4551"/>
                    <a:pt x="14787" y="4548"/>
                    <a:pt x="14770" y="4548"/>
                  </a:cubicBezTo>
                  <a:close/>
                  <a:moveTo>
                    <a:pt x="4573" y="4622"/>
                  </a:moveTo>
                  <a:cubicBezTo>
                    <a:pt x="4312" y="4622"/>
                    <a:pt x="4040" y="4894"/>
                    <a:pt x="4177" y="5147"/>
                  </a:cubicBezTo>
                  <a:cubicBezTo>
                    <a:pt x="4203" y="5172"/>
                    <a:pt x="4229" y="5224"/>
                    <a:pt x="4254" y="5249"/>
                  </a:cubicBezTo>
                  <a:cubicBezTo>
                    <a:pt x="4344" y="5324"/>
                    <a:pt x="4451" y="5364"/>
                    <a:pt x="4555" y="5364"/>
                  </a:cubicBezTo>
                  <a:cubicBezTo>
                    <a:pt x="4630" y="5364"/>
                    <a:pt x="4703" y="5343"/>
                    <a:pt x="4767" y="5300"/>
                  </a:cubicBezTo>
                  <a:cubicBezTo>
                    <a:pt x="5024" y="5121"/>
                    <a:pt x="4972" y="4711"/>
                    <a:pt x="4665" y="4634"/>
                  </a:cubicBezTo>
                  <a:cubicBezTo>
                    <a:pt x="4635" y="4626"/>
                    <a:pt x="4604" y="4622"/>
                    <a:pt x="4573" y="4622"/>
                  </a:cubicBezTo>
                  <a:close/>
                  <a:moveTo>
                    <a:pt x="8987" y="4400"/>
                  </a:moveTo>
                  <a:cubicBezTo>
                    <a:pt x="8604" y="4400"/>
                    <a:pt x="8182" y="4821"/>
                    <a:pt x="8383" y="5224"/>
                  </a:cubicBezTo>
                  <a:cubicBezTo>
                    <a:pt x="8408" y="5275"/>
                    <a:pt x="8460" y="5352"/>
                    <a:pt x="8537" y="5403"/>
                  </a:cubicBezTo>
                  <a:cubicBezTo>
                    <a:pt x="8665" y="5503"/>
                    <a:pt x="8818" y="5555"/>
                    <a:pt x="8972" y="5555"/>
                  </a:cubicBezTo>
                  <a:cubicBezTo>
                    <a:pt x="9094" y="5555"/>
                    <a:pt x="9218" y="5522"/>
                    <a:pt x="9331" y="5454"/>
                  </a:cubicBezTo>
                  <a:cubicBezTo>
                    <a:pt x="9716" y="5172"/>
                    <a:pt x="9614" y="4557"/>
                    <a:pt x="9152" y="4429"/>
                  </a:cubicBezTo>
                  <a:cubicBezTo>
                    <a:pt x="9099" y="4409"/>
                    <a:pt x="9044" y="4400"/>
                    <a:pt x="8987" y="4400"/>
                  </a:cubicBezTo>
                  <a:close/>
                  <a:moveTo>
                    <a:pt x="16985" y="4741"/>
                  </a:moveTo>
                  <a:cubicBezTo>
                    <a:pt x="16596" y="4741"/>
                    <a:pt x="16152" y="5169"/>
                    <a:pt x="16358" y="5557"/>
                  </a:cubicBezTo>
                  <a:cubicBezTo>
                    <a:pt x="16409" y="5634"/>
                    <a:pt x="16460" y="5685"/>
                    <a:pt x="16511" y="5736"/>
                  </a:cubicBezTo>
                  <a:cubicBezTo>
                    <a:pt x="16640" y="5836"/>
                    <a:pt x="16793" y="5889"/>
                    <a:pt x="16947" y="5889"/>
                  </a:cubicBezTo>
                  <a:cubicBezTo>
                    <a:pt x="17069" y="5889"/>
                    <a:pt x="17193" y="5856"/>
                    <a:pt x="17306" y="5788"/>
                  </a:cubicBezTo>
                  <a:cubicBezTo>
                    <a:pt x="17717" y="5506"/>
                    <a:pt x="17614" y="4890"/>
                    <a:pt x="17127" y="4762"/>
                  </a:cubicBezTo>
                  <a:cubicBezTo>
                    <a:pt x="17081" y="4748"/>
                    <a:pt x="17034" y="4741"/>
                    <a:pt x="16985" y="4741"/>
                  </a:cubicBezTo>
                  <a:close/>
                  <a:moveTo>
                    <a:pt x="6587" y="6245"/>
                  </a:moveTo>
                  <a:cubicBezTo>
                    <a:pt x="6511" y="6245"/>
                    <a:pt x="6414" y="6334"/>
                    <a:pt x="6460" y="6403"/>
                  </a:cubicBezTo>
                  <a:cubicBezTo>
                    <a:pt x="6460" y="6429"/>
                    <a:pt x="6485" y="6429"/>
                    <a:pt x="6485" y="6454"/>
                  </a:cubicBezTo>
                  <a:cubicBezTo>
                    <a:pt x="6511" y="6467"/>
                    <a:pt x="6536" y="6474"/>
                    <a:pt x="6562" y="6474"/>
                  </a:cubicBezTo>
                  <a:cubicBezTo>
                    <a:pt x="6588" y="6474"/>
                    <a:pt x="6613" y="6467"/>
                    <a:pt x="6639" y="6454"/>
                  </a:cubicBezTo>
                  <a:cubicBezTo>
                    <a:pt x="6716" y="6403"/>
                    <a:pt x="6690" y="6275"/>
                    <a:pt x="6613" y="6249"/>
                  </a:cubicBezTo>
                  <a:cubicBezTo>
                    <a:pt x="6605" y="6246"/>
                    <a:pt x="6596" y="6245"/>
                    <a:pt x="6587" y="6245"/>
                  </a:cubicBezTo>
                  <a:close/>
                  <a:moveTo>
                    <a:pt x="813" y="5837"/>
                  </a:moveTo>
                  <a:cubicBezTo>
                    <a:pt x="428" y="5837"/>
                    <a:pt x="1" y="6278"/>
                    <a:pt x="203" y="6659"/>
                  </a:cubicBezTo>
                  <a:cubicBezTo>
                    <a:pt x="228" y="6711"/>
                    <a:pt x="280" y="6788"/>
                    <a:pt x="357" y="6839"/>
                  </a:cubicBezTo>
                  <a:cubicBezTo>
                    <a:pt x="485" y="6939"/>
                    <a:pt x="638" y="6991"/>
                    <a:pt x="792" y="6991"/>
                  </a:cubicBezTo>
                  <a:cubicBezTo>
                    <a:pt x="915" y="6991"/>
                    <a:pt x="1038" y="6958"/>
                    <a:pt x="1152" y="6890"/>
                  </a:cubicBezTo>
                  <a:cubicBezTo>
                    <a:pt x="1536" y="6608"/>
                    <a:pt x="1434" y="5993"/>
                    <a:pt x="972" y="5865"/>
                  </a:cubicBezTo>
                  <a:cubicBezTo>
                    <a:pt x="921" y="5845"/>
                    <a:pt x="868" y="5837"/>
                    <a:pt x="813" y="5837"/>
                  </a:cubicBezTo>
                  <a:close/>
                  <a:moveTo>
                    <a:pt x="8010" y="7201"/>
                  </a:moveTo>
                  <a:cubicBezTo>
                    <a:pt x="7933" y="7201"/>
                    <a:pt x="7856" y="7225"/>
                    <a:pt x="7791" y="7279"/>
                  </a:cubicBezTo>
                  <a:lnTo>
                    <a:pt x="7791" y="7279"/>
                  </a:lnTo>
                  <a:cubicBezTo>
                    <a:pt x="7792" y="7278"/>
                    <a:pt x="7792" y="7276"/>
                    <a:pt x="7793" y="7275"/>
                  </a:cubicBezTo>
                  <a:lnTo>
                    <a:pt x="7793" y="7275"/>
                  </a:lnTo>
                  <a:lnTo>
                    <a:pt x="7767" y="7301"/>
                  </a:lnTo>
                  <a:cubicBezTo>
                    <a:pt x="7775" y="7293"/>
                    <a:pt x="7783" y="7286"/>
                    <a:pt x="7791" y="7279"/>
                  </a:cubicBezTo>
                  <a:lnTo>
                    <a:pt x="7791" y="7279"/>
                  </a:lnTo>
                  <a:cubicBezTo>
                    <a:pt x="7766" y="7328"/>
                    <a:pt x="7741" y="7353"/>
                    <a:pt x="7716" y="7403"/>
                  </a:cubicBezTo>
                  <a:cubicBezTo>
                    <a:pt x="7665" y="7583"/>
                    <a:pt x="7716" y="7762"/>
                    <a:pt x="7870" y="7890"/>
                  </a:cubicBezTo>
                  <a:cubicBezTo>
                    <a:pt x="7928" y="7929"/>
                    <a:pt x="7992" y="7946"/>
                    <a:pt x="8055" y="7946"/>
                  </a:cubicBezTo>
                  <a:cubicBezTo>
                    <a:pt x="8245" y="7946"/>
                    <a:pt x="8428" y="7788"/>
                    <a:pt x="8408" y="7557"/>
                  </a:cubicBezTo>
                  <a:cubicBezTo>
                    <a:pt x="8408" y="7360"/>
                    <a:pt x="8209" y="7201"/>
                    <a:pt x="8010" y="7201"/>
                  </a:cubicBezTo>
                  <a:close/>
                  <a:moveTo>
                    <a:pt x="4446" y="7536"/>
                  </a:moveTo>
                  <a:cubicBezTo>
                    <a:pt x="4057" y="7536"/>
                    <a:pt x="3613" y="7964"/>
                    <a:pt x="3818" y="8352"/>
                  </a:cubicBezTo>
                  <a:cubicBezTo>
                    <a:pt x="3844" y="8429"/>
                    <a:pt x="3895" y="8480"/>
                    <a:pt x="3972" y="8531"/>
                  </a:cubicBezTo>
                  <a:cubicBezTo>
                    <a:pt x="4087" y="8631"/>
                    <a:pt x="4241" y="8684"/>
                    <a:pt x="4399" y="8684"/>
                  </a:cubicBezTo>
                  <a:cubicBezTo>
                    <a:pt x="4525" y="8684"/>
                    <a:pt x="4654" y="8651"/>
                    <a:pt x="4767" y="8583"/>
                  </a:cubicBezTo>
                  <a:cubicBezTo>
                    <a:pt x="5152" y="8301"/>
                    <a:pt x="5049" y="7685"/>
                    <a:pt x="4588" y="7557"/>
                  </a:cubicBezTo>
                  <a:cubicBezTo>
                    <a:pt x="4542" y="7543"/>
                    <a:pt x="4495" y="7536"/>
                    <a:pt x="4446" y="7536"/>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94" name="Google Shape;594;p13"/>
            <p:cNvSpPr/>
            <p:nvPr/>
          </p:nvSpPr>
          <p:spPr>
            <a:xfrm rot="718822">
              <a:off x="7632882" y="3365539"/>
              <a:ext cx="918528" cy="1181592"/>
            </a:xfrm>
            <a:custGeom>
              <a:avLst/>
              <a:gdLst/>
              <a:ahLst/>
              <a:cxnLst/>
              <a:rect l="l" t="t" r="r" b="b"/>
              <a:pathLst>
                <a:path w="39784" h="51178" extrusionOk="0">
                  <a:moveTo>
                    <a:pt x="39268" y="0"/>
                  </a:moveTo>
                  <a:cubicBezTo>
                    <a:pt x="39198" y="0"/>
                    <a:pt x="39125" y="22"/>
                    <a:pt x="39054" y="72"/>
                  </a:cubicBezTo>
                  <a:cubicBezTo>
                    <a:pt x="26772" y="10380"/>
                    <a:pt x="10053" y="27535"/>
                    <a:pt x="104" y="50665"/>
                  </a:cubicBezTo>
                  <a:cubicBezTo>
                    <a:pt x="1" y="50895"/>
                    <a:pt x="180" y="51152"/>
                    <a:pt x="437" y="51177"/>
                  </a:cubicBezTo>
                  <a:cubicBezTo>
                    <a:pt x="565" y="51177"/>
                    <a:pt x="668" y="51075"/>
                    <a:pt x="719" y="50972"/>
                  </a:cubicBezTo>
                  <a:cubicBezTo>
                    <a:pt x="10668" y="27945"/>
                    <a:pt x="27310" y="10868"/>
                    <a:pt x="39516" y="611"/>
                  </a:cubicBezTo>
                  <a:cubicBezTo>
                    <a:pt x="39784" y="363"/>
                    <a:pt x="39555" y="0"/>
                    <a:pt x="39268"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95" name="Google Shape;595;p13"/>
            <p:cNvSpPr/>
            <p:nvPr/>
          </p:nvSpPr>
          <p:spPr>
            <a:xfrm rot="718822">
              <a:off x="8009603" y="2528280"/>
              <a:ext cx="906430" cy="1506230"/>
            </a:xfrm>
            <a:custGeom>
              <a:avLst/>
              <a:gdLst/>
              <a:ahLst/>
              <a:cxnLst/>
              <a:rect l="l" t="t" r="r" b="b"/>
              <a:pathLst>
                <a:path w="39260" h="65239" extrusionOk="0">
                  <a:moveTo>
                    <a:pt x="31193" y="1"/>
                  </a:moveTo>
                  <a:cubicBezTo>
                    <a:pt x="29629" y="1"/>
                    <a:pt x="28036" y="370"/>
                    <a:pt x="26643" y="1056"/>
                  </a:cubicBezTo>
                  <a:cubicBezTo>
                    <a:pt x="23259" y="2722"/>
                    <a:pt x="20848" y="5825"/>
                    <a:pt x="18746" y="8953"/>
                  </a:cubicBezTo>
                  <a:lnTo>
                    <a:pt x="18746" y="8928"/>
                  </a:lnTo>
                  <a:cubicBezTo>
                    <a:pt x="13079" y="17313"/>
                    <a:pt x="9001" y="26595"/>
                    <a:pt x="6078" y="36263"/>
                  </a:cubicBezTo>
                  <a:cubicBezTo>
                    <a:pt x="5078" y="39622"/>
                    <a:pt x="4027" y="42058"/>
                    <a:pt x="2822" y="45340"/>
                  </a:cubicBezTo>
                  <a:cubicBezTo>
                    <a:pt x="214" y="52473"/>
                    <a:pt x="1430" y="62307"/>
                    <a:pt x="14" y="65213"/>
                  </a:cubicBezTo>
                  <a:lnTo>
                    <a:pt x="14" y="65213"/>
                  </a:lnTo>
                  <a:cubicBezTo>
                    <a:pt x="7580" y="49885"/>
                    <a:pt x="20598" y="32563"/>
                    <a:pt x="32080" y="19877"/>
                  </a:cubicBezTo>
                  <a:cubicBezTo>
                    <a:pt x="34310" y="17415"/>
                    <a:pt x="36644" y="14928"/>
                    <a:pt x="37952" y="11851"/>
                  </a:cubicBezTo>
                  <a:cubicBezTo>
                    <a:pt x="39234" y="8800"/>
                    <a:pt x="39259" y="4928"/>
                    <a:pt x="37054" y="2415"/>
                  </a:cubicBezTo>
                  <a:cubicBezTo>
                    <a:pt x="35606" y="755"/>
                    <a:pt x="33429" y="1"/>
                    <a:pt x="31193" y="1"/>
                  </a:cubicBezTo>
                  <a:close/>
                  <a:moveTo>
                    <a:pt x="14" y="65213"/>
                  </a:moveTo>
                  <a:lnTo>
                    <a:pt x="14" y="65213"/>
                  </a:lnTo>
                  <a:cubicBezTo>
                    <a:pt x="10" y="65221"/>
                    <a:pt x="5" y="65230"/>
                    <a:pt x="1" y="65239"/>
                  </a:cubicBezTo>
                  <a:cubicBezTo>
                    <a:pt x="5" y="65230"/>
                    <a:pt x="10" y="65221"/>
                    <a:pt x="14" y="65213"/>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96" name="Google Shape;596;p13"/>
            <p:cNvSpPr/>
            <p:nvPr/>
          </p:nvSpPr>
          <p:spPr>
            <a:xfrm rot="718822">
              <a:off x="8025575" y="2445523"/>
              <a:ext cx="854321" cy="1538669"/>
            </a:xfrm>
            <a:custGeom>
              <a:avLst/>
              <a:gdLst/>
              <a:ahLst/>
              <a:cxnLst/>
              <a:rect l="l" t="t" r="r" b="b"/>
              <a:pathLst>
                <a:path w="37003" h="66644" extrusionOk="0">
                  <a:moveTo>
                    <a:pt x="29021" y="0"/>
                  </a:moveTo>
                  <a:cubicBezTo>
                    <a:pt x="27307" y="0"/>
                    <a:pt x="25551" y="457"/>
                    <a:pt x="24053" y="1281"/>
                  </a:cubicBezTo>
                  <a:cubicBezTo>
                    <a:pt x="20745" y="3128"/>
                    <a:pt x="18489" y="6333"/>
                    <a:pt x="16514" y="9538"/>
                  </a:cubicBezTo>
                  <a:lnTo>
                    <a:pt x="16514" y="9513"/>
                  </a:lnTo>
                  <a:cubicBezTo>
                    <a:pt x="11232" y="18154"/>
                    <a:pt x="7591" y="27616"/>
                    <a:pt x="5129" y="37411"/>
                  </a:cubicBezTo>
                  <a:cubicBezTo>
                    <a:pt x="4257" y="40796"/>
                    <a:pt x="3360" y="43284"/>
                    <a:pt x="2308" y="46617"/>
                  </a:cubicBezTo>
                  <a:cubicBezTo>
                    <a:pt x="1" y="53874"/>
                    <a:pt x="1693" y="63669"/>
                    <a:pt x="411" y="66644"/>
                  </a:cubicBezTo>
                  <a:lnTo>
                    <a:pt x="411" y="66644"/>
                  </a:lnTo>
                  <a:cubicBezTo>
                    <a:pt x="7257" y="50951"/>
                    <a:pt x="19437" y="33052"/>
                    <a:pt x="30335" y="19846"/>
                  </a:cubicBezTo>
                  <a:cubicBezTo>
                    <a:pt x="32464" y="17257"/>
                    <a:pt x="34695" y="14692"/>
                    <a:pt x="35849" y="11564"/>
                  </a:cubicBezTo>
                  <a:cubicBezTo>
                    <a:pt x="37002" y="8436"/>
                    <a:pt x="36823" y="4564"/>
                    <a:pt x="34515" y="2153"/>
                  </a:cubicBezTo>
                  <a:cubicBezTo>
                    <a:pt x="33098" y="666"/>
                    <a:pt x="31091" y="0"/>
                    <a:pt x="2902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97" name="Google Shape;597;p13"/>
            <p:cNvSpPr/>
            <p:nvPr/>
          </p:nvSpPr>
          <p:spPr>
            <a:xfrm rot="718822">
              <a:off x="8557141" y="2511476"/>
              <a:ext cx="353037" cy="279917"/>
            </a:xfrm>
            <a:custGeom>
              <a:avLst/>
              <a:gdLst/>
              <a:ahLst/>
              <a:cxnLst/>
              <a:rect l="l" t="t" r="r" b="b"/>
              <a:pathLst>
                <a:path w="15291" h="12124" extrusionOk="0">
                  <a:moveTo>
                    <a:pt x="8935" y="0"/>
                  </a:moveTo>
                  <a:cubicBezTo>
                    <a:pt x="8915" y="0"/>
                    <a:pt x="8895" y="3"/>
                    <a:pt x="8873" y="9"/>
                  </a:cubicBezTo>
                  <a:cubicBezTo>
                    <a:pt x="8745" y="35"/>
                    <a:pt x="8642" y="265"/>
                    <a:pt x="8770" y="368"/>
                  </a:cubicBezTo>
                  <a:cubicBezTo>
                    <a:pt x="8796" y="368"/>
                    <a:pt x="8822" y="368"/>
                    <a:pt x="8847" y="394"/>
                  </a:cubicBezTo>
                  <a:cubicBezTo>
                    <a:pt x="8950" y="394"/>
                    <a:pt x="9053" y="368"/>
                    <a:pt x="9104" y="265"/>
                  </a:cubicBezTo>
                  <a:cubicBezTo>
                    <a:pt x="9172" y="153"/>
                    <a:pt x="9080" y="0"/>
                    <a:pt x="8935" y="0"/>
                  </a:cubicBezTo>
                  <a:close/>
                  <a:moveTo>
                    <a:pt x="11916" y="1183"/>
                  </a:moveTo>
                  <a:cubicBezTo>
                    <a:pt x="11893" y="1183"/>
                    <a:pt x="11871" y="1185"/>
                    <a:pt x="11848" y="1189"/>
                  </a:cubicBezTo>
                  <a:cubicBezTo>
                    <a:pt x="11565" y="1240"/>
                    <a:pt x="11360" y="1753"/>
                    <a:pt x="11642" y="1932"/>
                  </a:cubicBezTo>
                  <a:cubicBezTo>
                    <a:pt x="11694" y="1958"/>
                    <a:pt x="11745" y="1983"/>
                    <a:pt x="11796" y="2009"/>
                  </a:cubicBezTo>
                  <a:cubicBezTo>
                    <a:pt x="11822" y="2012"/>
                    <a:pt x="11848" y="2014"/>
                    <a:pt x="11873" y="2014"/>
                  </a:cubicBezTo>
                  <a:cubicBezTo>
                    <a:pt x="12051" y="2014"/>
                    <a:pt x="12219" y="1935"/>
                    <a:pt x="12309" y="1778"/>
                  </a:cubicBezTo>
                  <a:cubicBezTo>
                    <a:pt x="12452" y="1492"/>
                    <a:pt x="12218" y="1183"/>
                    <a:pt x="11916" y="1183"/>
                  </a:cubicBezTo>
                  <a:close/>
                  <a:moveTo>
                    <a:pt x="6093" y="1486"/>
                  </a:moveTo>
                  <a:cubicBezTo>
                    <a:pt x="5938" y="1486"/>
                    <a:pt x="5786" y="1562"/>
                    <a:pt x="5745" y="1727"/>
                  </a:cubicBezTo>
                  <a:cubicBezTo>
                    <a:pt x="5745" y="1778"/>
                    <a:pt x="5745" y="1804"/>
                    <a:pt x="5745" y="1855"/>
                  </a:cubicBezTo>
                  <a:cubicBezTo>
                    <a:pt x="5770" y="2035"/>
                    <a:pt x="5924" y="2189"/>
                    <a:pt x="6104" y="2214"/>
                  </a:cubicBezTo>
                  <a:cubicBezTo>
                    <a:pt x="6114" y="2215"/>
                    <a:pt x="6124" y="2216"/>
                    <a:pt x="6134" y="2216"/>
                  </a:cubicBezTo>
                  <a:cubicBezTo>
                    <a:pt x="6400" y="2216"/>
                    <a:pt x="6585" y="1897"/>
                    <a:pt x="6437" y="1650"/>
                  </a:cubicBezTo>
                  <a:cubicBezTo>
                    <a:pt x="6366" y="1543"/>
                    <a:pt x="6228" y="1486"/>
                    <a:pt x="6093" y="1486"/>
                  </a:cubicBezTo>
                  <a:close/>
                  <a:moveTo>
                    <a:pt x="9380" y="1591"/>
                  </a:moveTo>
                  <a:cubicBezTo>
                    <a:pt x="9348" y="1591"/>
                    <a:pt x="9316" y="1593"/>
                    <a:pt x="9283" y="1599"/>
                  </a:cubicBezTo>
                  <a:cubicBezTo>
                    <a:pt x="8847" y="1676"/>
                    <a:pt x="8565" y="2394"/>
                    <a:pt x="8976" y="2676"/>
                  </a:cubicBezTo>
                  <a:cubicBezTo>
                    <a:pt x="9027" y="2701"/>
                    <a:pt x="9104" y="2753"/>
                    <a:pt x="9181" y="2753"/>
                  </a:cubicBezTo>
                  <a:cubicBezTo>
                    <a:pt x="9222" y="2760"/>
                    <a:pt x="9265" y="2764"/>
                    <a:pt x="9307" y="2764"/>
                  </a:cubicBezTo>
                  <a:cubicBezTo>
                    <a:pt x="9550" y="2764"/>
                    <a:pt x="9793" y="2642"/>
                    <a:pt x="9924" y="2445"/>
                  </a:cubicBezTo>
                  <a:cubicBezTo>
                    <a:pt x="10115" y="2040"/>
                    <a:pt x="9796" y="1591"/>
                    <a:pt x="9380" y="1591"/>
                  </a:cubicBezTo>
                  <a:close/>
                  <a:moveTo>
                    <a:pt x="4129" y="3189"/>
                  </a:moveTo>
                  <a:cubicBezTo>
                    <a:pt x="4052" y="3214"/>
                    <a:pt x="4001" y="3343"/>
                    <a:pt x="4078" y="3394"/>
                  </a:cubicBezTo>
                  <a:lnTo>
                    <a:pt x="4078" y="3419"/>
                  </a:lnTo>
                  <a:lnTo>
                    <a:pt x="4104" y="3419"/>
                  </a:lnTo>
                  <a:cubicBezTo>
                    <a:pt x="4155" y="3419"/>
                    <a:pt x="4232" y="3394"/>
                    <a:pt x="4257" y="3343"/>
                  </a:cubicBezTo>
                  <a:cubicBezTo>
                    <a:pt x="4283" y="3266"/>
                    <a:pt x="4206" y="3189"/>
                    <a:pt x="4129" y="3189"/>
                  </a:cubicBezTo>
                  <a:close/>
                  <a:moveTo>
                    <a:pt x="14587" y="2354"/>
                  </a:moveTo>
                  <a:cubicBezTo>
                    <a:pt x="14547" y="2354"/>
                    <a:pt x="14505" y="2359"/>
                    <a:pt x="14463" y="2368"/>
                  </a:cubicBezTo>
                  <a:cubicBezTo>
                    <a:pt x="14027" y="2445"/>
                    <a:pt x="13745" y="3137"/>
                    <a:pt x="14155" y="3419"/>
                  </a:cubicBezTo>
                  <a:lnTo>
                    <a:pt x="14130" y="3419"/>
                  </a:lnTo>
                  <a:cubicBezTo>
                    <a:pt x="14207" y="3471"/>
                    <a:pt x="14284" y="3496"/>
                    <a:pt x="14360" y="3496"/>
                  </a:cubicBezTo>
                  <a:cubicBezTo>
                    <a:pt x="14415" y="3511"/>
                    <a:pt x="14471" y="3519"/>
                    <a:pt x="14527" y="3519"/>
                  </a:cubicBezTo>
                  <a:cubicBezTo>
                    <a:pt x="14756" y="3519"/>
                    <a:pt x="14980" y="3395"/>
                    <a:pt x="15104" y="3189"/>
                  </a:cubicBezTo>
                  <a:cubicBezTo>
                    <a:pt x="15290" y="2793"/>
                    <a:pt x="14990" y="2354"/>
                    <a:pt x="14587" y="2354"/>
                  </a:cubicBezTo>
                  <a:close/>
                  <a:moveTo>
                    <a:pt x="12388" y="3205"/>
                  </a:moveTo>
                  <a:cubicBezTo>
                    <a:pt x="12371" y="3205"/>
                    <a:pt x="12353" y="3208"/>
                    <a:pt x="12335" y="3214"/>
                  </a:cubicBezTo>
                  <a:cubicBezTo>
                    <a:pt x="12181" y="3240"/>
                    <a:pt x="12078" y="3471"/>
                    <a:pt x="12232" y="3573"/>
                  </a:cubicBezTo>
                  <a:cubicBezTo>
                    <a:pt x="12258" y="3573"/>
                    <a:pt x="12283" y="3599"/>
                    <a:pt x="12309" y="3599"/>
                  </a:cubicBezTo>
                  <a:cubicBezTo>
                    <a:pt x="12323" y="3604"/>
                    <a:pt x="12337" y="3606"/>
                    <a:pt x="12352" y="3606"/>
                  </a:cubicBezTo>
                  <a:cubicBezTo>
                    <a:pt x="12421" y="3606"/>
                    <a:pt x="12498" y="3560"/>
                    <a:pt x="12540" y="3496"/>
                  </a:cubicBezTo>
                  <a:cubicBezTo>
                    <a:pt x="12608" y="3361"/>
                    <a:pt x="12516" y="3205"/>
                    <a:pt x="12388" y="3205"/>
                  </a:cubicBezTo>
                  <a:close/>
                  <a:moveTo>
                    <a:pt x="7478" y="3842"/>
                  </a:moveTo>
                  <a:cubicBezTo>
                    <a:pt x="7323" y="3842"/>
                    <a:pt x="7170" y="3912"/>
                    <a:pt x="7129" y="4061"/>
                  </a:cubicBezTo>
                  <a:lnTo>
                    <a:pt x="7155" y="4061"/>
                  </a:lnTo>
                  <a:cubicBezTo>
                    <a:pt x="7155" y="4112"/>
                    <a:pt x="7155" y="4163"/>
                    <a:pt x="7155" y="4214"/>
                  </a:cubicBezTo>
                  <a:cubicBezTo>
                    <a:pt x="7181" y="4394"/>
                    <a:pt x="7334" y="4522"/>
                    <a:pt x="7514" y="4573"/>
                  </a:cubicBezTo>
                  <a:cubicBezTo>
                    <a:pt x="7796" y="4573"/>
                    <a:pt x="7976" y="4240"/>
                    <a:pt x="7822" y="4009"/>
                  </a:cubicBezTo>
                  <a:cubicBezTo>
                    <a:pt x="7761" y="3900"/>
                    <a:pt x="7619" y="3842"/>
                    <a:pt x="7478" y="3842"/>
                  </a:cubicBezTo>
                  <a:close/>
                  <a:moveTo>
                    <a:pt x="3853" y="5099"/>
                  </a:moveTo>
                  <a:cubicBezTo>
                    <a:pt x="3701" y="5099"/>
                    <a:pt x="3554" y="5169"/>
                    <a:pt x="3514" y="5317"/>
                  </a:cubicBezTo>
                  <a:cubicBezTo>
                    <a:pt x="3514" y="5368"/>
                    <a:pt x="3514" y="5420"/>
                    <a:pt x="3514" y="5471"/>
                  </a:cubicBezTo>
                  <a:cubicBezTo>
                    <a:pt x="3539" y="5650"/>
                    <a:pt x="3693" y="5804"/>
                    <a:pt x="3873" y="5830"/>
                  </a:cubicBezTo>
                  <a:cubicBezTo>
                    <a:pt x="4155" y="5830"/>
                    <a:pt x="4360" y="5522"/>
                    <a:pt x="4206" y="5266"/>
                  </a:cubicBezTo>
                  <a:cubicBezTo>
                    <a:pt x="4133" y="5156"/>
                    <a:pt x="3991" y="5099"/>
                    <a:pt x="3853" y="5099"/>
                  </a:cubicBezTo>
                  <a:close/>
                  <a:moveTo>
                    <a:pt x="7382" y="5816"/>
                  </a:moveTo>
                  <a:cubicBezTo>
                    <a:pt x="7341" y="5816"/>
                    <a:pt x="7300" y="5820"/>
                    <a:pt x="7258" y="5830"/>
                  </a:cubicBezTo>
                  <a:cubicBezTo>
                    <a:pt x="6822" y="5907"/>
                    <a:pt x="6540" y="6625"/>
                    <a:pt x="6924" y="6907"/>
                  </a:cubicBezTo>
                  <a:lnTo>
                    <a:pt x="6950" y="6907"/>
                  </a:lnTo>
                  <a:cubicBezTo>
                    <a:pt x="7001" y="6932"/>
                    <a:pt x="7078" y="6958"/>
                    <a:pt x="7155" y="6984"/>
                  </a:cubicBezTo>
                  <a:cubicBezTo>
                    <a:pt x="7196" y="6991"/>
                    <a:pt x="7238" y="6995"/>
                    <a:pt x="7280" y="6995"/>
                  </a:cubicBezTo>
                  <a:cubicBezTo>
                    <a:pt x="7524" y="6995"/>
                    <a:pt x="7767" y="6869"/>
                    <a:pt x="7899" y="6650"/>
                  </a:cubicBezTo>
                  <a:cubicBezTo>
                    <a:pt x="8085" y="6254"/>
                    <a:pt x="7785" y="5816"/>
                    <a:pt x="7382" y="5816"/>
                  </a:cubicBezTo>
                  <a:close/>
                  <a:moveTo>
                    <a:pt x="1704" y="7231"/>
                  </a:moveTo>
                  <a:cubicBezTo>
                    <a:pt x="1684" y="7231"/>
                    <a:pt x="1663" y="7234"/>
                    <a:pt x="1642" y="7240"/>
                  </a:cubicBezTo>
                  <a:cubicBezTo>
                    <a:pt x="1514" y="7266"/>
                    <a:pt x="1411" y="7497"/>
                    <a:pt x="1539" y="7599"/>
                  </a:cubicBezTo>
                  <a:cubicBezTo>
                    <a:pt x="1565" y="7599"/>
                    <a:pt x="1591" y="7625"/>
                    <a:pt x="1616" y="7625"/>
                  </a:cubicBezTo>
                  <a:cubicBezTo>
                    <a:pt x="1634" y="7629"/>
                    <a:pt x="1653" y="7631"/>
                    <a:pt x="1670" y="7631"/>
                  </a:cubicBezTo>
                  <a:cubicBezTo>
                    <a:pt x="1754" y="7631"/>
                    <a:pt x="1830" y="7586"/>
                    <a:pt x="1873" y="7522"/>
                  </a:cubicBezTo>
                  <a:cubicBezTo>
                    <a:pt x="1940" y="7387"/>
                    <a:pt x="1849" y="7231"/>
                    <a:pt x="1704" y="7231"/>
                  </a:cubicBezTo>
                  <a:close/>
                  <a:moveTo>
                    <a:pt x="5899" y="8599"/>
                  </a:moveTo>
                  <a:cubicBezTo>
                    <a:pt x="5822" y="8599"/>
                    <a:pt x="5770" y="8753"/>
                    <a:pt x="5847" y="8804"/>
                  </a:cubicBezTo>
                  <a:cubicBezTo>
                    <a:pt x="5847" y="8804"/>
                    <a:pt x="5873" y="8804"/>
                    <a:pt x="5873" y="8830"/>
                  </a:cubicBezTo>
                  <a:cubicBezTo>
                    <a:pt x="5924" y="8830"/>
                    <a:pt x="6001" y="8804"/>
                    <a:pt x="6027" y="8753"/>
                  </a:cubicBezTo>
                  <a:cubicBezTo>
                    <a:pt x="6052" y="8676"/>
                    <a:pt x="5975" y="8599"/>
                    <a:pt x="5899" y="8599"/>
                  </a:cubicBezTo>
                  <a:close/>
                  <a:moveTo>
                    <a:pt x="3453" y="8132"/>
                  </a:moveTo>
                  <a:cubicBezTo>
                    <a:pt x="3431" y="8132"/>
                    <a:pt x="3408" y="8134"/>
                    <a:pt x="3386" y="8138"/>
                  </a:cubicBezTo>
                  <a:cubicBezTo>
                    <a:pt x="3103" y="8189"/>
                    <a:pt x="2924" y="8651"/>
                    <a:pt x="3206" y="8830"/>
                  </a:cubicBezTo>
                  <a:cubicBezTo>
                    <a:pt x="3232" y="8856"/>
                    <a:pt x="3283" y="8856"/>
                    <a:pt x="3334" y="8881"/>
                  </a:cubicBezTo>
                  <a:cubicBezTo>
                    <a:pt x="3357" y="8885"/>
                    <a:pt x="3380" y="8886"/>
                    <a:pt x="3403" y="8886"/>
                  </a:cubicBezTo>
                  <a:cubicBezTo>
                    <a:pt x="3558" y="8886"/>
                    <a:pt x="3706" y="8810"/>
                    <a:pt x="3796" y="8676"/>
                  </a:cubicBezTo>
                  <a:cubicBezTo>
                    <a:pt x="3915" y="8415"/>
                    <a:pt x="3726" y="8132"/>
                    <a:pt x="3453" y="8132"/>
                  </a:cubicBezTo>
                  <a:close/>
                  <a:moveTo>
                    <a:pt x="7730" y="8742"/>
                  </a:moveTo>
                  <a:cubicBezTo>
                    <a:pt x="7579" y="8742"/>
                    <a:pt x="7427" y="8819"/>
                    <a:pt x="7386" y="8984"/>
                  </a:cubicBezTo>
                  <a:cubicBezTo>
                    <a:pt x="7386" y="9010"/>
                    <a:pt x="7386" y="9061"/>
                    <a:pt x="7386" y="9112"/>
                  </a:cubicBezTo>
                  <a:cubicBezTo>
                    <a:pt x="7437" y="9292"/>
                    <a:pt x="7565" y="9445"/>
                    <a:pt x="7745" y="9471"/>
                  </a:cubicBezTo>
                  <a:cubicBezTo>
                    <a:pt x="8027" y="9471"/>
                    <a:pt x="8232" y="9163"/>
                    <a:pt x="8052" y="8907"/>
                  </a:cubicBezTo>
                  <a:cubicBezTo>
                    <a:pt x="7993" y="8800"/>
                    <a:pt x="7862" y="8742"/>
                    <a:pt x="7730" y="8742"/>
                  </a:cubicBezTo>
                  <a:close/>
                  <a:moveTo>
                    <a:pt x="4824" y="10739"/>
                  </a:moveTo>
                  <a:cubicBezTo>
                    <a:pt x="4782" y="10739"/>
                    <a:pt x="4738" y="10744"/>
                    <a:pt x="4693" y="10753"/>
                  </a:cubicBezTo>
                  <a:cubicBezTo>
                    <a:pt x="4257" y="10830"/>
                    <a:pt x="4001" y="11522"/>
                    <a:pt x="4411" y="11805"/>
                  </a:cubicBezTo>
                  <a:lnTo>
                    <a:pt x="4386" y="11805"/>
                  </a:lnTo>
                  <a:cubicBezTo>
                    <a:pt x="4463" y="11856"/>
                    <a:pt x="4539" y="11881"/>
                    <a:pt x="4616" y="11907"/>
                  </a:cubicBezTo>
                  <a:cubicBezTo>
                    <a:pt x="4658" y="11915"/>
                    <a:pt x="4699" y="11918"/>
                    <a:pt x="4739" y="11918"/>
                  </a:cubicBezTo>
                  <a:cubicBezTo>
                    <a:pt x="4978" y="11918"/>
                    <a:pt x="5203" y="11793"/>
                    <a:pt x="5334" y="11574"/>
                  </a:cubicBezTo>
                  <a:cubicBezTo>
                    <a:pt x="5544" y="11178"/>
                    <a:pt x="5246" y="10739"/>
                    <a:pt x="4824" y="10739"/>
                  </a:cubicBezTo>
                  <a:close/>
                  <a:moveTo>
                    <a:pt x="816" y="10950"/>
                  </a:moveTo>
                  <a:cubicBezTo>
                    <a:pt x="784" y="10950"/>
                    <a:pt x="751" y="10953"/>
                    <a:pt x="719" y="10958"/>
                  </a:cubicBezTo>
                  <a:cubicBezTo>
                    <a:pt x="283" y="11035"/>
                    <a:pt x="1" y="11753"/>
                    <a:pt x="411" y="12035"/>
                  </a:cubicBezTo>
                  <a:cubicBezTo>
                    <a:pt x="462" y="12061"/>
                    <a:pt x="539" y="12087"/>
                    <a:pt x="616" y="12112"/>
                  </a:cubicBezTo>
                  <a:cubicBezTo>
                    <a:pt x="658" y="12120"/>
                    <a:pt x="700" y="12123"/>
                    <a:pt x="742" y="12123"/>
                  </a:cubicBezTo>
                  <a:cubicBezTo>
                    <a:pt x="986" y="12123"/>
                    <a:pt x="1229" y="12001"/>
                    <a:pt x="1360" y="11805"/>
                  </a:cubicBezTo>
                  <a:cubicBezTo>
                    <a:pt x="1550" y="11400"/>
                    <a:pt x="1232" y="10950"/>
                    <a:pt x="816" y="1095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98" name="Google Shape;598;p13"/>
            <p:cNvSpPr/>
            <p:nvPr/>
          </p:nvSpPr>
          <p:spPr>
            <a:xfrm rot="718822">
              <a:off x="8018037" y="2549860"/>
              <a:ext cx="697670" cy="1395916"/>
            </a:xfrm>
            <a:custGeom>
              <a:avLst/>
              <a:gdLst/>
              <a:ahLst/>
              <a:cxnLst/>
              <a:rect l="l" t="t" r="r" b="b"/>
              <a:pathLst>
                <a:path w="30218" h="60461" extrusionOk="0">
                  <a:moveTo>
                    <a:pt x="29718" y="1"/>
                  </a:moveTo>
                  <a:cubicBezTo>
                    <a:pt x="29628" y="1"/>
                    <a:pt x="29537" y="37"/>
                    <a:pt x="29464" y="124"/>
                  </a:cubicBezTo>
                  <a:cubicBezTo>
                    <a:pt x="15053" y="18330"/>
                    <a:pt x="4052" y="40716"/>
                    <a:pt x="52" y="60025"/>
                  </a:cubicBezTo>
                  <a:cubicBezTo>
                    <a:pt x="1" y="60230"/>
                    <a:pt x="129" y="60409"/>
                    <a:pt x="334" y="60461"/>
                  </a:cubicBezTo>
                  <a:lnTo>
                    <a:pt x="411" y="60461"/>
                  </a:lnTo>
                  <a:cubicBezTo>
                    <a:pt x="565" y="60461"/>
                    <a:pt x="719" y="60333"/>
                    <a:pt x="744" y="60179"/>
                  </a:cubicBezTo>
                  <a:cubicBezTo>
                    <a:pt x="4745" y="40947"/>
                    <a:pt x="15668" y="18689"/>
                    <a:pt x="30028" y="560"/>
                  </a:cubicBezTo>
                  <a:cubicBezTo>
                    <a:pt x="30218" y="294"/>
                    <a:pt x="29972" y="1"/>
                    <a:pt x="29718"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599" name="Google Shape;599;p13"/>
          <p:cNvGrpSpPr/>
          <p:nvPr/>
        </p:nvGrpSpPr>
        <p:grpSpPr>
          <a:xfrm rot="9505959">
            <a:off x="10726424" y="5595717"/>
            <a:ext cx="2471667" cy="2426569"/>
            <a:chOff x="7928300" y="-514224"/>
            <a:chExt cx="1853722" cy="1819900"/>
          </a:xfrm>
        </p:grpSpPr>
        <p:sp>
          <p:nvSpPr>
            <p:cNvPr id="600" name="Google Shape;600;p13"/>
            <p:cNvSpPr/>
            <p:nvPr/>
          </p:nvSpPr>
          <p:spPr>
            <a:xfrm>
              <a:off x="7928300" y="-454883"/>
              <a:ext cx="1760560" cy="1748943"/>
            </a:xfrm>
            <a:custGeom>
              <a:avLst/>
              <a:gdLst/>
              <a:ahLst/>
              <a:cxnLst/>
              <a:rect l="l" t="t" r="r" b="b"/>
              <a:pathLst>
                <a:path w="63046" h="62630" extrusionOk="0">
                  <a:moveTo>
                    <a:pt x="36994" y="0"/>
                  </a:moveTo>
                  <a:lnTo>
                    <a:pt x="1035" y="26386"/>
                  </a:lnTo>
                  <a:cubicBezTo>
                    <a:pt x="168" y="27019"/>
                    <a:pt x="1" y="28220"/>
                    <a:pt x="635" y="29088"/>
                  </a:cubicBezTo>
                  <a:lnTo>
                    <a:pt x="24952" y="62245"/>
                  </a:lnTo>
                  <a:cubicBezTo>
                    <a:pt x="25130" y="62501"/>
                    <a:pt x="25412" y="62629"/>
                    <a:pt x="25702" y="62629"/>
                  </a:cubicBezTo>
                  <a:cubicBezTo>
                    <a:pt x="25904" y="62629"/>
                    <a:pt x="26109" y="62568"/>
                    <a:pt x="26286" y="62445"/>
                  </a:cubicBezTo>
                  <a:lnTo>
                    <a:pt x="63046" y="35492"/>
                  </a:lnTo>
                  <a:lnTo>
                    <a:pt x="36994" y="0"/>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01" name="Google Shape;601;p13"/>
            <p:cNvSpPr/>
            <p:nvPr/>
          </p:nvSpPr>
          <p:spPr>
            <a:xfrm>
              <a:off x="7969294" y="272619"/>
              <a:ext cx="748027" cy="970813"/>
            </a:xfrm>
            <a:custGeom>
              <a:avLst/>
              <a:gdLst/>
              <a:ahLst/>
              <a:cxnLst/>
              <a:rect l="l" t="t" r="r" b="b"/>
              <a:pathLst>
                <a:path w="26787" h="34765" extrusionOk="0">
                  <a:moveTo>
                    <a:pt x="2469" y="0"/>
                  </a:moveTo>
                  <a:lnTo>
                    <a:pt x="568" y="1401"/>
                  </a:lnTo>
                  <a:cubicBezTo>
                    <a:pt x="101" y="1768"/>
                    <a:pt x="1" y="2435"/>
                    <a:pt x="368" y="2902"/>
                  </a:cubicBezTo>
                  <a:lnTo>
                    <a:pt x="23417" y="34358"/>
                  </a:lnTo>
                  <a:cubicBezTo>
                    <a:pt x="23622" y="34624"/>
                    <a:pt x="23939" y="34764"/>
                    <a:pt x="24253" y="34764"/>
                  </a:cubicBezTo>
                  <a:cubicBezTo>
                    <a:pt x="24452" y="34764"/>
                    <a:pt x="24650" y="34708"/>
                    <a:pt x="24818" y="34592"/>
                  </a:cubicBezTo>
                  <a:lnTo>
                    <a:pt x="26786" y="33124"/>
                  </a:lnTo>
                  <a:lnTo>
                    <a:pt x="2469" y="0"/>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02" name="Google Shape;602;p13"/>
            <p:cNvSpPr/>
            <p:nvPr/>
          </p:nvSpPr>
          <p:spPr>
            <a:xfrm>
              <a:off x="7974879" y="316378"/>
              <a:ext cx="683744" cy="926887"/>
            </a:xfrm>
            <a:custGeom>
              <a:avLst/>
              <a:gdLst/>
              <a:ahLst/>
              <a:cxnLst/>
              <a:rect l="l" t="t" r="r" b="b"/>
              <a:pathLst>
                <a:path w="24485" h="33192" extrusionOk="0">
                  <a:moveTo>
                    <a:pt x="201" y="1"/>
                  </a:moveTo>
                  <a:cubicBezTo>
                    <a:pt x="134" y="101"/>
                    <a:pt x="68" y="201"/>
                    <a:pt x="1" y="334"/>
                  </a:cubicBezTo>
                  <a:lnTo>
                    <a:pt x="24118" y="33191"/>
                  </a:lnTo>
                  <a:cubicBezTo>
                    <a:pt x="24251" y="33191"/>
                    <a:pt x="24385" y="33158"/>
                    <a:pt x="24485" y="33091"/>
                  </a:cubicBezTo>
                  <a:lnTo>
                    <a:pt x="201"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03" name="Google Shape;603;p13"/>
            <p:cNvSpPr/>
            <p:nvPr/>
          </p:nvSpPr>
          <p:spPr>
            <a:xfrm>
              <a:off x="8024251" y="-514224"/>
              <a:ext cx="1757767" cy="1745368"/>
            </a:xfrm>
            <a:custGeom>
              <a:avLst/>
              <a:gdLst/>
              <a:ahLst/>
              <a:cxnLst/>
              <a:rect l="l" t="t" r="r" b="b"/>
              <a:pathLst>
                <a:path w="62946" h="62502" extrusionOk="0">
                  <a:moveTo>
                    <a:pt x="36883" y="0"/>
                  </a:moveTo>
                  <a:cubicBezTo>
                    <a:pt x="36619" y="0"/>
                    <a:pt x="36354" y="83"/>
                    <a:pt x="36127" y="257"/>
                  </a:cubicBezTo>
                  <a:lnTo>
                    <a:pt x="735" y="26209"/>
                  </a:lnTo>
                  <a:cubicBezTo>
                    <a:pt x="134" y="26643"/>
                    <a:pt x="1" y="27477"/>
                    <a:pt x="434" y="28077"/>
                  </a:cubicBezTo>
                  <a:lnTo>
                    <a:pt x="25686" y="62502"/>
                  </a:lnTo>
                  <a:lnTo>
                    <a:pt x="62412" y="35549"/>
                  </a:lnTo>
                  <a:cubicBezTo>
                    <a:pt x="62846" y="35215"/>
                    <a:pt x="62946" y="34615"/>
                    <a:pt x="62612" y="34215"/>
                  </a:cubicBezTo>
                  <a:lnTo>
                    <a:pt x="37928" y="524"/>
                  </a:lnTo>
                  <a:cubicBezTo>
                    <a:pt x="37668" y="184"/>
                    <a:pt x="37277" y="0"/>
                    <a:pt x="3688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04" name="Google Shape;604;p13"/>
            <p:cNvSpPr/>
            <p:nvPr/>
          </p:nvSpPr>
          <p:spPr>
            <a:xfrm>
              <a:off x="8538436" y="77926"/>
              <a:ext cx="581287" cy="715411"/>
            </a:xfrm>
            <a:custGeom>
              <a:avLst/>
              <a:gdLst/>
              <a:ahLst/>
              <a:cxnLst/>
              <a:rect l="l" t="t" r="r" b="b"/>
              <a:pathLst>
                <a:path w="20816" h="25619" fill="none" extrusionOk="0">
                  <a:moveTo>
                    <a:pt x="18047" y="25619"/>
                  </a:moveTo>
                  <a:lnTo>
                    <a:pt x="1" y="1034"/>
                  </a:lnTo>
                  <a:moveTo>
                    <a:pt x="19448" y="24618"/>
                  </a:moveTo>
                  <a:lnTo>
                    <a:pt x="1369" y="0"/>
                  </a:lnTo>
                  <a:moveTo>
                    <a:pt x="20816" y="23584"/>
                  </a:moveTo>
                  <a:lnTo>
                    <a:pt x="4471" y="1301"/>
                  </a:lnTo>
                </a:path>
              </a:pathLst>
            </a:custGeom>
            <a:solidFill>
              <a:schemeClr val="accent4"/>
            </a:solidFill>
            <a:ln w="19050" cap="flat" cmpd="sng">
              <a:solidFill>
                <a:srgbClr val="FFFFFF"/>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05" name="Google Shape;605;p13"/>
            <p:cNvSpPr/>
            <p:nvPr/>
          </p:nvSpPr>
          <p:spPr>
            <a:xfrm>
              <a:off x="8014952" y="272619"/>
              <a:ext cx="702370" cy="942692"/>
            </a:xfrm>
            <a:custGeom>
              <a:avLst/>
              <a:gdLst/>
              <a:ahLst/>
              <a:cxnLst/>
              <a:rect l="l" t="t" r="r" b="b"/>
              <a:pathLst>
                <a:path w="25152" h="33758" extrusionOk="0">
                  <a:moveTo>
                    <a:pt x="834" y="0"/>
                  </a:moveTo>
                  <a:lnTo>
                    <a:pt x="0" y="634"/>
                  </a:lnTo>
                  <a:lnTo>
                    <a:pt x="24318" y="33758"/>
                  </a:lnTo>
                  <a:lnTo>
                    <a:pt x="25151" y="33124"/>
                  </a:lnTo>
                  <a:lnTo>
                    <a:pt x="834" y="0"/>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06" name="Google Shape;606;p13"/>
            <p:cNvSpPr/>
            <p:nvPr/>
          </p:nvSpPr>
          <p:spPr>
            <a:xfrm>
              <a:off x="8435979" y="1124918"/>
              <a:ext cx="204020" cy="180759"/>
            </a:xfrm>
            <a:custGeom>
              <a:avLst/>
              <a:gdLst/>
              <a:ahLst/>
              <a:cxnLst/>
              <a:rect l="l" t="t" r="r" b="b"/>
              <a:pathLst>
                <a:path w="7306" h="6473" extrusionOk="0">
                  <a:moveTo>
                    <a:pt x="5571" y="1"/>
                  </a:moveTo>
                  <a:lnTo>
                    <a:pt x="1" y="4104"/>
                  </a:lnTo>
                  <a:lnTo>
                    <a:pt x="1535" y="4804"/>
                  </a:lnTo>
                  <a:lnTo>
                    <a:pt x="1769" y="6472"/>
                  </a:lnTo>
                  <a:lnTo>
                    <a:pt x="7306" y="2403"/>
                  </a:lnTo>
                  <a:lnTo>
                    <a:pt x="5571"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07" name="Google Shape;607;p13"/>
            <p:cNvSpPr/>
            <p:nvPr/>
          </p:nvSpPr>
          <p:spPr>
            <a:xfrm>
              <a:off x="7991662" y="298701"/>
              <a:ext cx="691200" cy="933393"/>
            </a:xfrm>
            <a:custGeom>
              <a:avLst/>
              <a:gdLst/>
              <a:ahLst/>
              <a:cxnLst/>
              <a:rect l="l" t="t" r="r" b="b"/>
              <a:pathLst>
                <a:path w="24752" h="33425" extrusionOk="0">
                  <a:moveTo>
                    <a:pt x="434" y="0"/>
                  </a:moveTo>
                  <a:lnTo>
                    <a:pt x="0" y="300"/>
                  </a:lnTo>
                  <a:lnTo>
                    <a:pt x="24318" y="33424"/>
                  </a:lnTo>
                  <a:lnTo>
                    <a:pt x="24751" y="33090"/>
                  </a:lnTo>
                  <a:lnTo>
                    <a:pt x="434"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08" name="Google Shape;608;p13"/>
            <p:cNvSpPr/>
            <p:nvPr/>
          </p:nvSpPr>
          <p:spPr>
            <a:xfrm>
              <a:off x="8679096" y="377863"/>
              <a:ext cx="1102926" cy="858624"/>
            </a:xfrm>
            <a:custGeom>
              <a:avLst/>
              <a:gdLst/>
              <a:ahLst/>
              <a:cxnLst/>
              <a:rect l="l" t="t" r="r" b="b"/>
              <a:pathLst>
                <a:path w="39496" h="30556" extrusionOk="0">
                  <a:moveTo>
                    <a:pt x="37528" y="0"/>
                  </a:moveTo>
                  <a:lnTo>
                    <a:pt x="1" y="27520"/>
                  </a:lnTo>
                  <a:lnTo>
                    <a:pt x="2236" y="30556"/>
                  </a:lnTo>
                  <a:lnTo>
                    <a:pt x="38962" y="3603"/>
                  </a:lnTo>
                  <a:cubicBezTo>
                    <a:pt x="39396" y="3269"/>
                    <a:pt x="39496" y="2669"/>
                    <a:pt x="39162" y="2235"/>
                  </a:cubicBezTo>
                  <a:lnTo>
                    <a:pt x="37528"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609" name="Google Shape;609;p13"/>
          <p:cNvGrpSpPr/>
          <p:nvPr/>
        </p:nvGrpSpPr>
        <p:grpSpPr>
          <a:xfrm>
            <a:off x="945533" y="1672986"/>
            <a:ext cx="10301600" cy="4571417"/>
            <a:chOff x="709144" y="1137300"/>
            <a:chExt cx="7726200" cy="3546300"/>
          </a:xfrm>
        </p:grpSpPr>
        <p:sp>
          <p:nvSpPr>
            <p:cNvPr id="610" name="Google Shape;610;p13"/>
            <p:cNvSpPr/>
            <p:nvPr/>
          </p:nvSpPr>
          <p:spPr>
            <a:xfrm>
              <a:off x="785344" y="1213500"/>
              <a:ext cx="7650000" cy="3470100"/>
            </a:xfrm>
            <a:prstGeom prst="roundRect">
              <a:avLst>
                <a:gd name="adj" fmla="val 8345"/>
              </a:avLst>
            </a:prstGeom>
            <a:solidFill>
              <a:schemeClr val="accen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11" name="Google Shape;611;p13"/>
            <p:cNvSpPr/>
            <p:nvPr/>
          </p:nvSpPr>
          <p:spPr>
            <a:xfrm>
              <a:off x="709144" y="1137300"/>
              <a:ext cx="7650000" cy="3470100"/>
            </a:xfrm>
            <a:prstGeom prst="roundRect">
              <a:avLst>
                <a:gd name="adj" fmla="val 8345"/>
              </a:avLst>
            </a:prstGeom>
            <a:solidFill>
              <a:schemeClr val="l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612" name="Google Shape;612;p13"/>
          <p:cNvSpPr txBox="1">
            <a:spLocks noGrp="1"/>
          </p:cNvSpPr>
          <p:nvPr>
            <p:ph type="title" hasCustomPrompt="1"/>
          </p:nvPr>
        </p:nvSpPr>
        <p:spPr>
          <a:xfrm>
            <a:off x="3432033" y="2187884"/>
            <a:ext cx="978000" cy="5408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3"/>
              </a:buClr>
              <a:buSzPts val="2000"/>
              <a:buNone/>
              <a:defRPr sz="4000">
                <a:solidFill>
                  <a:schemeClr val="dk1"/>
                </a:solidFill>
              </a:defRPr>
            </a:lvl1pPr>
            <a:lvl2pPr lvl="1" algn="ctr" rtl="0">
              <a:spcBef>
                <a:spcPts val="0"/>
              </a:spcBef>
              <a:spcAft>
                <a:spcPts val="0"/>
              </a:spcAft>
              <a:buClr>
                <a:schemeClr val="accent3"/>
              </a:buClr>
              <a:buSzPts val="2000"/>
              <a:buNone/>
              <a:defRPr sz="2667">
                <a:solidFill>
                  <a:schemeClr val="accent3"/>
                </a:solidFill>
              </a:defRPr>
            </a:lvl2pPr>
            <a:lvl3pPr lvl="2" algn="ctr" rtl="0">
              <a:spcBef>
                <a:spcPts val="0"/>
              </a:spcBef>
              <a:spcAft>
                <a:spcPts val="0"/>
              </a:spcAft>
              <a:buClr>
                <a:schemeClr val="accent3"/>
              </a:buClr>
              <a:buSzPts val="2000"/>
              <a:buNone/>
              <a:defRPr sz="2667">
                <a:solidFill>
                  <a:schemeClr val="accent3"/>
                </a:solidFill>
              </a:defRPr>
            </a:lvl3pPr>
            <a:lvl4pPr lvl="3" algn="ctr" rtl="0">
              <a:spcBef>
                <a:spcPts val="0"/>
              </a:spcBef>
              <a:spcAft>
                <a:spcPts val="0"/>
              </a:spcAft>
              <a:buClr>
                <a:schemeClr val="accent3"/>
              </a:buClr>
              <a:buSzPts val="2000"/>
              <a:buNone/>
              <a:defRPr sz="2667">
                <a:solidFill>
                  <a:schemeClr val="accent3"/>
                </a:solidFill>
              </a:defRPr>
            </a:lvl4pPr>
            <a:lvl5pPr lvl="4" algn="ctr" rtl="0">
              <a:spcBef>
                <a:spcPts val="0"/>
              </a:spcBef>
              <a:spcAft>
                <a:spcPts val="0"/>
              </a:spcAft>
              <a:buClr>
                <a:schemeClr val="accent3"/>
              </a:buClr>
              <a:buSzPts val="2000"/>
              <a:buNone/>
              <a:defRPr sz="2667">
                <a:solidFill>
                  <a:schemeClr val="accent3"/>
                </a:solidFill>
              </a:defRPr>
            </a:lvl5pPr>
            <a:lvl6pPr lvl="5" algn="ctr" rtl="0">
              <a:spcBef>
                <a:spcPts val="0"/>
              </a:spcBef>
              <a:spcAft>
                <a:spcPts val="0"/>
              </a:spcAft>
              <a:buClr>
                <a:schemeClr val="accent3"/>
              </a:buClr>
              <a:buSzPts val="2000"/>
              <a:buNone/>
              <a:defRPr sz="2667">
                <a:solidFill>
                  <a:schemeClr val="accent3"/>
                </a:solidFill>
              </a:defRPr>
            </a:lvl6pPr>
            <a:lvl7pPr lvl="6" algn="ctr" rtl="0">
              <a:spcBef>
                <a:spcPts val="0"/>
              </a:spcBef>
              <a:spcAft>
                <a:spcPts val="0"/>
              </a:spcAft>
              <a:buClr>
                <a:schemeClr val="accent3"/>
              </a:buClr>
              <a:buSzPts val="2000"/>
              <a:buNone/>
              <a:defRPr sz="2667">
                <a:solidFill>
                  <a:schemeClr val="accent3"/>
                </a:solidFill>
              </a:defRPr>
            </a:lvl7pPr>
            <a:lvl8pPr lvl="7" algn="ctr" rtl="0">
              <a:spcBef>
                <a:spcPts val="0"/>
              </a:spcBef>
              <a:spcAft>
                <a:spcPts val="0"/>
              </a:spcAft>
              <a:buClr>
                <a:schemeClr val="accent3"/>
              </a:buClr>
              <a:buSzPts val="2000"/>
              <a:buNone/>
              <a:defRPr sz="2667">
                <a:solidFill>
                  <a:schemeClr val="accent3"/>
                </a:solidFill>
              </a:defRPr>
            </a:lvl8pPr>
            <a:lvl9pPr lvl="8" algn="ctr" rtl="0">
              <a:spcBef>
                <a:spcPts val="0"/>
              </a:spcBef>
              <a:spcAft>
                <a:spcPts val="0"/>
              </a:spcAft>
              <a:buClr>
                <a:schemeClr val="accent3"/>
              </a:buClr>
              <a:buSzPts val="2000"/>
              <a:buNone/>
              <a:defRPr sz="2667">
                <a:solidFill>
                  <a:schemeClr val="accent3"/>
                </a:solidFill>
              </a:defRPr>
            </a:lvl9pPr>
          </a:lstStyle>
          <a:p>
            <a:r>
              <a:t>xx%</a:t>
            </a:r>
          </a:p>
        </p:txBody>
      </p:sp>
      <p:sp>
        <p:nvSpPr>
          <p:cNvPr id="613" name="Google Shape;613;p13"/>
          <p:cNvSpPr txBox="1">
            <a:spLocks noGrp="1"/>
          </p:cNvSpPr>
          <p:nvPr>
            <p:ph type="subTitle" idx="1"/>
          </p:nvPr>
        </p:nvSpPr>
        <p:spPr>
          <a:xfrm>
            <a:off x="2217433" y="2905473"/>
            <a:ext cx="3407200" cy="435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lt2"/>
              </a:buClr>
              <a:buSzPts val="2800"/>
              <a:buNone/>
              <a:defRPr sz="2000" b="1">
                <a:solidFill>
                  <a:schemeClr val="lt2"/>
                </a:solidFill>
                <a:latin typeface="Josefin Sans"/>
                <a:ea typeface="Josefin Sans"/>
                <a:cs typeface="Josefin Sans"/>
                <a:sym typeface="Josefin Sans"/>
              </a:defRPr>
            </a:lvl1pPr>
            <a:lvl2pPr lvl="1" algn="ctr" rtl="0">
              <a:lnSpc>
                <a:spcPct val="100000"/>
              </a:lnSpc>
              <a:spcBef>
                <a:spcPts val="0"/>
              </a:spcBef>
              <a:spcAft>
                <a:spcPts val="0"/>
              </a:spcAft>
              <a:buClr>
                <a:schemeClr val="lt2"/>
              </a:buClr>
              <a:buSzPts val="2800"/>
              <a:buNone/>
              <a:defRPr sz="3733">
                <a:solidFill>
                  <a:schemeClr val="lt2"/>
                </a:solidFill>
              </a:defRPr>
            </a:lvl2pPr>
            <a:lvl3pPr lvl="2" algn="ctr" rtl="0">
              <a:lnSpc>
                <a:spcPct val="100000"/>
              </a:lnSpc>
              <a:spcBef>
                <a:spcPts val="0"/>
              </a:spcBef>
              <a:spcAft>
                <a:spcPts val="0"/>
              </a:spcAft>
              <a:buClr>
                <a:schemeClr val="lt2"/>
              </a:buClr>
              <a:buSzPts val="2800"/>
              <a:buNone/>
              <a:defRPr sz="3733">
                <a:solidFill>
                  <a:schemeClr val="lt2"/>
                </a:solidFill>
              </a:defRPr>
            </a:lvl3pPr>
            <a:lvl4pPr lvl="3" algn="ctr" rtl="0">
              <a:lnSpc>
                <a:spcPct val="100000"/>
              </a:lnSpc>
              <a:spcBef>
                <a:spcPts val="0"/>
              </a:spcBef>
              <a:spcAft>
                <a:spcPts val="0"/>
              </a:spcAft>
              <a:buClr>
                <a:schemeClr val="lt2"/>
              </a:buClr>
              <a:buSzPts val="2800"/>
              <a:buNone/>
              <a:defRPr sz="3733">
                <a:solidFill>
                  <a:schemeClr val="lt2"/>
                </a:solidFill>
              </a:defRPr>
            </a:lvl4pPr>
            <a:lvl5pPr lvl="4" algn="ctr" rtl="0">
              <a:lnSpc>
                <a:spcPct val="100000"/>
              </a:lnSpc>
              <a:spcBef>
                <a:spcPts val="0"/>
              </a:spcBef>
              <a:spcAft>
                <a:spcPts val="0"/>
              </a:spcAft>
              <a:buClr>
                <a:schemeClr val="lt2"/>
              </a:buClr>
              <a:buSzPts val="2800"/>
              <a:buNone/>
              <a:defRPr sz="3733">
                <a:solidFill>
                  <a:schemeClr val="lt2"/>
                </a:solidFill>
              </a:defRPr>
            </a:lvl5pPr>
            <a:lvl6pPr lvl="5" algn="ctr" rtl="0">
              <a:lnSpc>
                <a:spcPct val="100000"/>
              </a:lnSpc>
              <a:spcBef>
                <a:spcPts val="0"/>
              </a:spcBef>
              <a:spcAft>
                <a:spcPts val="0"/>
              </a:spcAft>
              <a:buClr>
                <a:schemeClr val="lt2"/>
              </a:buClr>
              <a:buSzPts val="2800"/>
              <a:buNone/>
              <a:defRPr sz="3733">
                <a:solidFill>
                  <a:schemeClr val="lt2"/>
                </a:solidFill>
              </a:defRPr>
            </a:lvl6pPr>
            <a:lvl7pPr lvl="6" algn="ctr" rtl="0">
              <a:lnSpc>
                <a:spcPct val="100000"/>
              </a:lnSpc>
              <a:spcBef>
                <a:spcPts val="0"/>
              </a:spcBef>
              <a:spcAft>
                <a:spcPts val="0"/>
              </a:spcAft>
              <a:buClr>
                <a:schemeClr val="lt2"/>
              </a:buClr>
              <a:buSzPts val="2800"/>
              <a:buNone/>
              <a:defRPr sz="3733">
                <a:solidFill>
                  <a:schemeClr val="lt2"/>
                </a:solidFill>
              </a:defRPr>
            </a:lvl7pPr>
            <a:lvl8pPr lvl="7" algn="ctr" rtl="0">
              <a:lnSpc>
                <a:spcPct val="100000"/>
              </a:lnSpc>
              <a:spcBef>
                <a:spcPts val="0"/>
              </a:spcBef>
              <a:spcAft>
                <a:spcPts val="0"/>
              </a:spcAft>
              <a:buClr>
                <a:schemeClr val="lt2"/>
              </a:buClr>
              <a:buSzPts val="2800"/>
              <a:buNone/>
              <a:defRPr sz="3733">
                <a:solidFill>
                  <a:schemeClr val="lt2"/>
                </a:solidFill>
              </a:defRPr>
            </a:lvl8pPr>
            <a:lvl9pPr lvl="8" algn="ctr" rtl="0">
              <a:lnSpc>
                <a:spcPct val="100000"/>
              </a:lnSpc>
              <a:spcBef>
                <a:spcPts val="0"/>
              </a:spcBef>
              <a:spcAft>
                <a:spcPts val="0"/>
              </a:spcAft>
              <a:buClr>
                <a:schemeClr val="lt2"/>
              </a:buClr>
              <a:buSzPts val="2800"/>
              <a:buNone/>
              <a:defRPr sz="3733">
                <a:solidFill>
                  <a:schemeClr val="lt2"/>
                </a:solidFill>
              </a:defRPr>
            </a:lvl9pPr>
          </a:lstStyle>
          <a:p>
            <a:endParaRPr/>
          </a:p>
        </p:txBody>
      </p:sp>
      <p:sp>
        <p:nvSpPr>
          <p:cNvPr id="614" name="Google Shape;614;p13"/>
          <p:cNvSpPr txBox="1">
            <a:spLocks noGrp="1"/>
          </p:cNvSpPr>
          <p:nvPr>
            <p:ph type="subTitle" idx="2"/>
          </p:nvPr>
        </p:nvSpPr>
        <p:spPr>
          <a:xfrm>
            <a:off x="1978633" y="3325367"/>
            <a:ext cx="3884800" cy="540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2800"/>
              <a:buNone/>
              <a:defRPr/>
            </a:lvl1pPr>
            <a:lvl2pPr lvl="1" algn="ctr" rtl="0">
              <a:lnSpc>
                <a:spcPct val="100000"/>
              </a:lnSpc>
              <a:spcBef>
                <a:spcPts val="0"/>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sp>
        <p:nvSpPr>
          <p:cNvPr id="615" name="Google Shape;615;p13"/>
          <p:cNvSpPr txBox="1">
            <a:spLocks noGrp="1"/>
          </p:cNvSpPr>
          <p:nvPr>
            <p:ph type="title" idx="3" hasCustomPrompt="1"/>
          </p:nvPr>
        </p:nvSpPr>
        <p:spPr>
          <a:xfrm>
            <a:off x="7781967" y="2187884"/>
            <a:ext cx="978000" cy="5408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3"/>
              </a:buClr>
              <a:buSzPts val="2000"/>
              <a:buNone/>
              <a:defRPr sz="4000">
                <a:solidFill>
                  <a:schemeClr val="dk1"/>
                </a:solidFill>
              </a:defRPr>
            </a:lvl1pPr>
            <a:lvl2pPr lvl="1" algn="ctr" rtl="0">
              <a:spcBef>
                <a:spcPts val="0"/>
              </a:spcBef>
              <a:spcAft>
                <a:spcPts val="0"/>
              </a:spcAft>
              <a:buClr>
                <a:schemeClr val="accent3"/>
              </a:buClr>
              <a:buSzPts val="2000"/>
              <a:buNone/>
              <a:defRPr sz="2667">
                <a:solidFill>
                  <a:schemeClr val="accent3"/>
                </a:solidFill>
              </a:defRPr>
            </a:lvl2pPr>
            <a:lvl3pPr lvl="2" algn="ctr" rtl="0">
              <a:spcBef>
                <a:spcPts val="0"/>
              </a:spcBef>
              <a:spcAft>
                <a:spcPts val="0"/>
              </a:spcAft>
              <a:buClr>
                <a:schemeClr val="accent3"/>
              </a:buClr>
              <a:buSzPts val="2000"/>
              <a:buNone/>
              <a:defRPr sz="2667">
                <a:solidFill>
                  <a:schemeClr val="accent3"/>
                </a:solidFill>
              </a:defRPr>
            </a:lvl3pPr>
            <a:lvl4pPr lvl="3" algn="ctr" rtl="0">
              <a:spcBef>
                <a:spcPts val="0"/>
              </a:spcBef>
              <a:spcAft>
                <a:spcPts val="0"/>
              </a:spcAft>
              <a:buClr>
                <a:schemeClr val="accent3"/>
              </a:buClr>
              <a:buSzPts val="2000"/>
              <a:buNone/>
              <a:defRPr sz="2667">
                <a:solidFill>
                  <a:schemeClr val="accent3"/>
                </a:solidFill>
              </a:defRPr>
            </a:lvl4pPr>
            <a:lvl5pPr lvl="4" algn="ctr" rtl="0">
              <a:spcBef>
                <a:spcPts val="0"/>
              </a:spcBef>
              <a:spcAft>
                <a:spcPts val="0"/>
              </a:spcAft>
              <a:buClr>
                <a:schemeClr val="accent3"/>
              </a:buClr>
              <a:buSzPts val="2000"/>
              <a:buNone/>
              <a:defRPr sz="2667">
                <a:solidFill>
                  <a:schemeClr val="accent3"/>
                </a:solidFill>
              </a:defRPr>
            </a:lvl5pPr>
            <a:lvl6pPr lvl="5" algn="ctr" rtl="0">
              <a:spcBef>
                <a:spcPts val="0"/>
              </a:spcBef>
              <a:spcAft>
                <a:spcPts val="0"/>
              </a:spcAft>
              <a:buClr>
                <a:schemeClr val="accent3"/>
              </a:buClr>
              <a:buSzPts val="2000"/>
              <a:buNone/>
              <a:defRPr sz="2667">
                <a:solidFill>
                  <a:schemeClr val="accent3"/>
                </a:solidFill>
              </a:defRPr>
            </a:lvl6pPr>
            <a:lvl7pPr lvl="6" algn="ctr" rtl="0">
              <a:spcBef>
                <a:spcPts val="0"/>
              </a:spcBef>
              <a:spcAft>
                <a:spcPts val="0"/>
              </a:spcAft>
              <a:buClr>
                <a:schemeClr val="accent3"/>
              </a:buClr>
              <a:buSzPts val="2000"/>
              <a:buNone/>
              <a:defRPr sz="2667">
                <a:solidFill>
                  <a:schemeClr val="accent3"/>
                </a:solidFill>
              </a:defRPr>
            </a:lvl7pPr>
            <a:lvl8pPr lvl="7" algn="ctr" rtl="0">
              <a:spcBef>
                <a:spcPts val="0"/>
              </a:spcBef>
              <a:spcAft>
                <a:spcPts val="0"/>
              </a:spcAft>
              <a:buClr>
                <a:schemeClr val="accent3"/>
              </a:buClr>
              <a:buSzPts val="2000"/>
              <a:buNone/>
              <a:defRPr sz="2667">
                <a:solidFill>
                  <a:schemeClr val="accent3"/>
                </a:solidFill>
              </a:defRPr>
            </a:lvl8pPr>
            <a:lvl9pPr lvl="8" algn="ctr" rtl="0">
              <a:spcBef>
                <a:spcPts val="0"/>
              </a:spcBef>
              <a:spcAft>
                <a:spcPts val="0"/>
              </a:spcAft>
              <a:buClr>
                <a:schemeClr val="accent3"/>
              </a:buClr>
              <a:buSzPts val="2000"/>
              <a:buNone/>
              <a:defRPr sz="2667">
                <a:solidFill>
                  <a:schemeClr val="accent3"/>
                </a:solidFill>
              </a:defRPr>
            </a:lvl9pPr>
          </a:lstStyle>
          <a:p>
            <a:r>
              <a:t>xx%</a:t>
            </a:r>
          </a:p>
        </p:txBody>
      </p:sp>
      <p:sp>
        <p:nvSpPr>
          <p:cNvPr id="616" name="Google Shape;616;p13"/>
          <p:cNvSpPr txBox="1">
            <a:spLocks noGrp="1"/>
          </p:cNvSpPr>
          <p:nvPr>
            <p:ph type="subTitle" idx="4"/>
          </p:nvPr>
        </p:nvSpPr>
        <p:spPr>
          <a:xfrm>
            <a:off x="6567367" y="2905473"/>
            <a:ext cx="3407200" cy="435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lt2"/>
              </a:buClr>
              <a:buSzPts val="2800"/>
              <a:buNone/>
              <a:defRPr sz="2000" b="1">
                <a:solidFill>
                  <a:schemeClr val="lt2"/>
                </a:solidFill>
                <a:latin typeface="Josefin Sans"/>
                <a:ea typeface="Josefin Sans"/>
                <a:cs typeface="Josefin Sans"/>
                <a:sym typeface="Josefin Sans"/>
              </a:defRPr>
            </a:lvl1pPr>
            <a:lvl2pPr lvl="1" algn="ctr" rtl="0">
              <a:lnSpc>
                <a:spcPct val="100000"/>
              </a:lnSpc>
              <a:spcBef>
                <a:spcPts val="0"/>
              </a:spcBef>
              <a:spcAft>
                <a:spcPts val="0"/>
              </a:spcAft>
              <a:buClr>
                <a:schemeClr val="lt2"/>
              </a:buClr>
              <a:buSzPts val="2800"/>
              <a:buNone/>
              <a:defRPr sz="3733">
                <a:solidFill>
                  <a:schemeClr val="lt2"/>
                </a:solidFill>
              </a:defRPr>
            </a:lvl2pPr>
            <a:lvl3pPr lvl="2" algn="ctr" rtl="0">
              <a:lnSpc>
                <a:spcPct val="100000"/>
              </a:lnSpc>
              <a:spcBef>
                <a:spcPts val="0"/>
              </a:spcBef>
              <a:spcAft>
                <a:spcPts val="0"/>
              </a:spcAft>
              <a:buClr>
                <a:schemeClr val="lt2"/>
              </a:buClr>
              <a:buSzPts val="2800"/>
              <a:buNone/>
              <a:defRPr sz="3733">
                <a:solidFill>
                  <a:schemeClr val="lt2"/>
                </a:solidFill>
              </a:defRPr>
            </a:lvl3pPr>
            <a:lvl4pPr lvl="3" algn="ctr" rtl="0">
              <a:lnSpc>
                <a:spcPct val="100000"/>
              </a:lnSpc>
              <a:spcBef>
                <a:spcPts val="0"/>
              </a:spcBef>
              <a:spcAft>
                <a:spcPts val="0"/>
              </a:spcAft>
              <a:buClr>
                <a:schemeClr val="lt2"/>
              </a:buClr>
              <a:buSzPts val="2800"/>
              <a:buNone/>
              <a:defRPr sz="3733">
                <a:solidFill>
                  <a:schemeClr val="lt2"/>
                </a:solidFill>
              </a:defRPr>
            </a:lvl4pPr>
            <a:lvl5pPr lvl="4" algn="ctr" rtl="0">
              <a:lnSpc>
                <a:spcPct val="100000"/>
              </a:lnSpc>
              <a:spcBef>
                <a:spcPts val="0"/>
              </a:spcBef>
              <a:spcAft>
                <a:spcPts val="0"/>
              </a:spcAft>
              <a:buClr>
                <a:schemeClr val="lt2"/>
              </a:buClr>
              <a:buSzPts val="2800"/>
              <a:buNone/>
              <a:defRPr sz="3733">
                <a:solidFill>
                  <a:schemeClr val="lt2"/>
                </a:solidFill>
              </a:defRPr>
            </a:lvl5pPr>
            <a:lvl6pPr lvl="5" algn="ctr" rtl="0">
              <a:lnSpc>
                <a:spcPct val="100000"/>
              </a:lnSpc>
              <a:spcBef>
                <a:spcPts val="0"/>
              </a:spcBef>
              <a:spcAft>
                <a:spcPts val="0"/>
              </a:spcAft>
              <a:buClr>
                <a:schemeClr val="lt2"/>
              </a:buClr>
              <a:buSzPts val="2800"/>
              <a:buNone/>
              <a:defRPr sz="3733">
                <a:solidFill>
                  <a:schemeClr val="lt2"/>
                </a:solidFill>
              </a:defRPr>
            </a:lvl6pPr>
            <a:lvl7pPr lvl="6" algn="ctr" rtl="0">
              <a:lnSpc>
                <a:spcPct val="100000"/>
              </a:lnSpc>
              <a:spcBef>
                <a:spcPts val="0"/>
              </a:spcBef>
              <a:spcAft>
                <a:spcPts val="0"/>
              </a:spcAft>
              <a:buClr>
                <a:schemeClr val="lt2"/>
              </a:buClr>
              <a:buSzPts val="2800"/>
              <a:buNone/>
              <a:defRPr sz="3733">
                <a:solidFill>
                  <a:schemeClr val="lt2"/>
                </a:solidFill>
              </a:defRPr>
            </a:lvl7pPr>
            <a:lvl8pPr lvl="7" algn="ctr" rtl="0">
              <a:lnSpc>
                <a:spcPct val="100000"/>
              </a:lnSpc>
              <a:spcBef>
                <a:spcPts val="0"/>
              </a:spcBef>
              <a:spcAft>
                <a:spcPts val="0"/>
              </a:spcAft>
              <a:buClr>
                <a:schemeClr val="lt2"/>
              </a:buClr>
              <a:buSzPts val="2800"/>
              <a:buNone/>
              <a:defRPr sz="3733">
                <a:solidFill>
                  <a:schemeClr val="lt2"/>
                </a:solidFill>
              </a:defRPr>
            </a:lvl8pPr>
            <a:lvl9pPr lvl="8" algn="ctr" rtl="0">
              <a:lnSpc>
                <a:spcPct val="100000"/>
              </a:lnSpc>
              <a:spcBef>
                <a:spcPts val="0"/>
              </a:spcBef>
              <a:spcAft>
                <a:spcPts val="0"/>
              </a:spcAft>
              <a:buClr>
                <a:schemeClr val="lt2"/>
              </a:buClr>
              <a:buSzPts val="2800"/>
              <a:buNone/>
              <a:defRPr sz="3733">
                <a:solidFill>
                  <a:schemeClr val="lt2"/>
                </a:solidFill>
              </a:defRPr>
            </a:lvl9pPr>
          </a:lstStyle>
          <a:p>
            <a:endParaRPr/>
          </a:p>
        </p:txBody>
      </p:sp>
      <p:sp>
        <p:nvSpPr>
          <p:cNvPr id="617" name="Google Shape;617;p13"/>
          <p:cNvSpPr txBox="1">
            <a:spLocks noGrp="1"/>
          </p:cNvSpPr>
          <p:nvPr>
            <p:ph type="subTitle" idx="5"/>
          </p:nvPr>
        </p:nvSpPr>
        <p:spPr>
          <a:xfrm>
            <a:off x="6328567" y="3325367"/>
            <a:ext cx="3884800" cy="540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2800"/>
              <a:buNone/>
              <a:defRPr/>
            </a:lvl1pPr>
            <a:lvl2pPr lvl="1" algn="ctr" rtl="0">
              <a:lnSpc>
                <a:spcPct val="100000"/>
              </a:lnSpc>
              <a:spcBef>
                <a:spcPts val="0"/>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sp>
        <p:nvSpPr>
          <p:cNvPr id="618" name="Google Shape;618;p13"/>
          <p:cNvSpPr txBox="1">
            <a:spLocks noGrp="1"/>
          </p:cNvSpPr>
          <p:nvPr>
            <p:ph type="title" idx="6" hasCustomPrompt="1"/>
          </p:nvPr>
        </p:nvSpPr>
        <p:spPr>
          <a:xfrm>
            <a:off x="3432033" y="4268551"/>
            <a:ext cx="978000" cy="5408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3"/>
              </a:buClr>
              <a:buSzPts val="2000"/>
              <a:buNone/>
              <a:defRPr sz="4000">
                <a:solidFill>
                  <a:schemeClr val="dk1"/>
                </a:solidFill>
              </a:defRPr>
            </a:lvl1pPr>
            <a:lvl2pPr lvl="1" algn="ctr" rtl="0">
              <a:spcBef>
                <a:spcPts val="0"/>
              </a:spcBef>
              <a:spcAft>
                <a:spcPts val="0"/>
              </a:spcAft>
              <a:buClr>
                <a:schemeClr val="accent3"/>
              </a:buClr>
              <a:buSzPts val="2000"/>
              <a:buNone/>
              <a:defRPr sz="2667">
                <a:solidFill>
                  <a:schemeClr val="accent3"/>
                </a:solidFill>
              </a:defRPr>
            </a:lvl2pPr>
            <a:lvl3pPr lvl="2" algn="ctr" rtl="0">
              <a:spcBef>
                <a:spcPts val="0"/>
              </a:spcBef>
              <a:spcAft>
                <a:spcPts val="0"/>
              </a:spcAft>
              <a:buClr>
                <a:schemeClr val="accent3"/>
              </a:buClr>
              <a:buSzPts val="2000"/>
              <a:buNone/>
              <a:defRPr sz="2667">
                <a:solidFill>
                  <a:schemeClr val="accent3"/>
                </a:solidFill>
              </a:defRPr>
            </a:lvl3pPr>
            <a:lvl4pPr lvl="3" algn="ctr" rtl="0">
              <a:spcBef>
                <a:spcPts val="0"/>
              </a:spcBef>
              <a:spcAft>
                <a:spcPts val="0"/>
              </a:spcAft>
              <a:buClr>
                <a:schemeClr val="accent3"/>
              </a:buClr>
              <a:buSzPts val="2000"/>
              <a:buNone/>
              <a:defRPr sz="2667">
                <a:solidFill>
                  <a:schemeClr val="accent3"/>
                </a:solidFill>
              </a:defRPr>
            </a:lvl4pPr>
            <a:lvl5pPr lvl="4" algn="ctr" rtl="0">
              <a:spcBef>
                <a:spcPts val="0"/>
              </a:spcBef>
              <a:spcAft>
                <a:spcPts val="0"/>
              </a:spcAft>
              <a:buClr>
                <a:schemeClr val="accent3"/>
              </a:buClr>
              <a:buSzPts val="2000"/>
              <a:buNone/>
              <a:defRPr sz="2667">
                <a:solidFill>
                  <a:schemeClr val="accent3"/>
                </a:solidFill>
              </a:defRPr>
            </a:lvl5pPr>
            <a:lvl6pPr lvl="5" algn="ctr" rtl="0">
              <a:spcBef>
                <a:spcPts val="0"/>
              </a:spcBef>
              <a:spcAft>
                <a:spcPts val="0"/>
              </a:spcAft>
              <a:buClr>
                <a:schemeClr val="accent3"/>
              </a:buClr>
              <a:buSzPts val="2000"/>
              <a:buNone/>
              <a:defRPr sz="2667">
                <a:solidFill>
                  <a:schemeClr val="accent3"/>
                </a:solidFill>
              </a:defRPr>
            </a:lvl6pPr>
            <a:lvl7pPr lvl="6" algn="ctr" rtl="0">
              <a:spcBef>
                <a:spcPts val="0"/>
              </a:spcBef>
              <a:spcAft>
                <a:spcPts val="0"/>
              </a:spcAft>
              <a:buClr>
                <a:schemeClr val="accent3"/>
              </a:buClr>
              <a:buSzPts val="2000"/>
              <a:buNone/>
              <a:defRPr sz="2667">
                <a:solidFill>
                  <a:schemeClr val="accent3"/>
                </a:solidFill>
              </a:defRPr>
            </a:lvl7pPr>
            <a:lvl8pPr lvl="7" algn="ctr" rtl="0">
              <a:spcBef>
                <a:spcPts val="0"/>
              </a:spcBef>
              <a:spcAft>
                <a:spcPts val="0"/>
              </a:spcAft>
              <a:buClr>
                <a:schemeClr val="accent3"/>
              </a:buClr>
              <a:buSzPts val="2000"/>
              <a:buNone/>
              <a:defRPr sz="2667">
                <a:solidFill>
                  <a:schemeClr val="accent3"/>
                </a:solidFill>
              </a:defRPr>
            </a:lvl8pPr>
            <a:lvl9pPr lvl="8" algn="ctr" rtl="0">
              <a:spcBef>
                <a:spcPts val="0"/>
              </a:spcBef>
              <a:spcAft>
                <a:spcPts val="0"/>
              </a:spcAft>
              <a:buClr>
                <a:schemeClr val="accent3"/>
              </a:buClr>
              <a:buSzPts val="2000"/>
              <a:buNone/>
              <a:defRPr sz="2667">
                <a:solidFill>
                  <a:schemeClr val="accent3"/>
                </a:solidFill>
              </a:defRPr>
            </a:lvl9pPr>
          </a:lstStyle>
          <a:p>
            <a:r>
              <a:t>xx%</a:t>
            </a:r>
          </a:p>
        </p:txBody>
      </p:sp>
      <p:sp>
        <p:nvSpPr>
          <p:cNvPr id="619" name="Google Shape;619;p13"/>
          <p:cNvSpPr txBox="1">
            <a:spLocks noGrp="1"/>
          </p:cNvSpPr>
          <p:nvPr>
            <p:ph type="subTitle" idx="7"/>
          </p:nvPr>
        </p:nvSpPr>
        <p:spPr>
          <a:xfrm>
            <a:off x="2217433" y="5007652"/>
            <a:ext cx="3407200" cy="435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lt2"/>
              </a:buClr>
              <a:buSzPts val="2800"/>
              <a:buNone/>
              <a:defRPr sz="2000" b="1">
                <a:solidFill>
                  <a:schemeClr val="lt2"/>
                </a:solidFill>
                <a:latin typeface="Josefin Sans"/>
                <a:ea typeface="Josefin Sans"/>
                <a:cs typeface="Josefin Sans"/>
                <a:sym typeface="Josefin Sans"/>
              </a:defRPr>
            </a:lvl1pPr>
            <a:lvl2pPr lvl="1" algn="ctr" rtl="0">
              <a:lnSpc>
                <a:spcPct val="100000"/>
              </a:lnSpc>
              <a:spcBef>
                <a:spcPts val="0"/>
              </a:spcBef>
              <a:spcAft>
                <a:spcPts val="0"/>
              </a:spcAft>
              <a:buClr>
                <a:schemeClr val="lt2"/>
              </a:buClr>
              <a:buSzPts val="2800"/>
              <a:buNone/>
              <a:defRPr sz="3733">
                <a:solidFill>
                  <a:schemeClr val="lt2"/>
                </a:solidFill>
              </a:defRPr>
            </a:lvl2pPr>
            <a:lvl3pPr lvl="2" algn="ctr" rtl="0">
              <a:lnSpc>
                <a:spcPct val="100000"/>
              </a:lnSpc>
              <a:spcBef>
                <a:spcPts val="0"/>
              </a:spcBef>
              <a:spcAft>
                <a:spcPts val="0"/>
              </a:spcAft>
              <a:buClr>
                <a:schemeClr val="lt2"/>
              </a:buClr>
              <a:buSzPts val="2800"/>
              <a:buNone/>
              <a:defRPr sz="3733">
                <a:solidFill>
                  <a:schemeClr val="lt2"/>
                </a:solidFill>
              </a:defRPr>
            </a:lvl3pPr>
            <a:lvl4pPr lvl="3" algn="ctr" rtl="0">
              <a:lnSpc>
                <a:spcPct val="100000"/>
              </a:lnSpc>
              <a:spcBef>
                <a:spcPts val="0"/>
              </a:spcBef>
              <a:spcAft>
                <a:spcPts val="0"/>
              </a:spcAft>
              <a:buClr>
                <a:schemeClr val="lt2"/>
              </a:buClr>
              <a:buSzPts val="2800"/>
              <a:buNone/>
              <a:defRPr sz="3733">
                <a:solidFill>
                  <a:schemeClr val="lt2"/>
                </a:solidFill>
              </a:defRPr>
            </a:lvl4pPr>
            <a:lvl5pPr lvl="4" algn="ctr" rtl="0">
              <a:lnSpc>
                <a:spcPct val="100000"/>
              </a:lnSpc>
              <a:spcBef>
                <a:spcPts val="0"/>
              </a:spcBef>
              <a:spcAft>
                <a:spcPts val="0"/>
              </a:spcAft>
              <a:buClr>
                <a:schemeClr val="lt2"/>
              </a:buClr>
              <a:buSzPts val="2800"/>
              <a:buNone/>
              <a:defRPr sz="3733">
                <a:solidFill>
                  <a:schemeClr val="lt2"/>
                </a:solidFill>
              </a:defRPr>
            </a:lvl5pPr>
            <a:lvl6pPr lvl="5" algn="ctr" rtl="0">
              <a:lnSpc>
                <a:spcPct val="100000"/>
              </a:lnSpc>
              <a:spcBef>
                <a:spcPts val="0"/>
              </a:spcBef>
              <a:spcAft>
                <a:spcPts val="0"/>
              </a:spcAft>
              <a:buClr>
                <a:schemeClr val="lt2"/>
              </a:buClr>
              <a:buSzPts val="2800"/>
              <a:buNone/>
              <a:defRPr sz="3733">
                <a:solidFill>
                  <a:schemeClr val="lt2"/>
                </a:solidFill>
              </a:defRPr>
            </a:lvl6pPr>
            <a:lvl7pPr lvl="6" algn="ctr" rtl="0">
              <a:lnSpc>
                <a:spcPct val="100000"/>
              </a:lnSpc>
              <a:spcBef>
                <a:spcPts val="0"/>
              </a:spcBef>
              <a:spcAft>
                <a:spcPts val="0"/>
              </a:spcAft>
              <a:buClr>
                <a:schemeClr val="lt2"/>
              </a:buClr>
              <a:buSzPts val="2800"/>
              <a:buNone/>
              <a:defRPr sz="3733">
                <a:solidFill>
                  <a:schemeClr val="lt2"/>
                </a:solidFill>
              </a:defRPr>
            </a:lvl7pPr>
            <a:lvl8pPr lvl="7" algn="ctr" rtl="0">
              <a:lnSpc>
                <a:spcPct val="100000"/>
              </a:lnSpc>
              <a:spcBef>
                <a:spcPts val="0"/>
              </a:spcBef>
              <a:spcAft>
                <a:spcPts val="0"/>
              </a:spcAft>
              <a:buClr>
                <a:schemeClr val="lt2"/>
              </a:buClr>
              <a:buSzPts val="2800"/>
              <a:buNone/>
              <a:defRPr sz="3733">
                <a:solidFill>
                  <a:schemeClr val="lt2"/>
                </a:solidFill>
              </a:defRPr>
            </a:lvl8pPr>
            <a:lvl9pPr lvl="8" algn="ctr" rtl="0">
              <a:lnSpc>
                <a:spcPct val="100000"/>
              </a:lnSpc>
              <a:spcBef>
                <a:spcPts val="0"/>
              </a:spcBef>
              <a:spcAft>
                <a:spcPts val="0"/>
              </a:spcAft>
              <a:buClr>
                <a:schemeClr val="lt2"/>
              </a:buClr>
              <a:buSzPts val="2800"/>
              <a:buNone/>
              <a:defRPr sz="3733">
                <a:solidFill>
                  <a:schemeClr val="lt2"/>
                </a:solidFill>
              </a:defRPr>
            </a:lvl9pPr>
          </a:lstStyle>
          <a:p>
            <a:endParaRPr/>
          </a:p>
        </p:txBody>
      </p:sp>
      <p:sp>
        <p:nvSpPr>
          <p:cNvPr id="620" name="Google Shape;620;p13"/>
          <p:cNvSpPr txBox="1">
            <a:spLocks noGrp="1"/>
          </p:cNvSpPr>
          <p:nvPr>
            <p:ph type="subTitle" idx="8"/>
          </p:nvPr>
        </p:nvSpPr>
        <p:spPr>
          <a:xfrm>
            <a:off x="1978633" y="5379567"/>
            <a:ext cx="3884800" cy="540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2800"/>
              <a:buNone/>
              <a:defRPr/>
            </a:lvl1pPr>
            <a:lvl2pPr lvl="1" algn="ctr" rtl="0">
              <a:lnSpc>
                <a:spcPct val="100000"/>
              </a:lnSpc>
              <a:spcBef>
                <a:spcPts val="0"/>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sp>
        <p:nvSpPr>
          <p:cNvPr id="621" name="Google Shape;621;p13"/>
          <p:cNvSpPr txBox="1">
            <a:spLocks noGrp="1"/>
          </p:cNvSpPr>
          <p:nvPr>
            <p:ph type="title" idx="9" hasCustomPrompt="1"/>
          </p:nvPr>
        </p:nvSpPr>
        <p:spPr>
          <a:xfrm>
            <a:off x="7781967" y="4268551"/>
            <a:ext cx="978000" cy="5408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3"/>
              </a:buClr>
              <a:buSzPts val="2000"/>
              <a:buNone/>
              <a:defRPr sz="4000">
                <a:solidFill>
                  <a:schemeClr val="dk1"/>
                </a:solidFill>
              </a:defRPr>
            </a:lvl1pPr>
            <a:lvl2pPr lvl="1" algn="ctr" rtl="0">
              <a:spcBef>
                <a:spcPts val="0"/>
              </a:spcBef>
              <a:spcAft>
                <a:spcPts val="0"/>
              </a:spcAft>
              <a:buClr>
                <a:schemeClr val="accent3"/>
              </a:buClr>
              <a:buSzPts val="2000"/>
              <a:buNone/>
              <a:defRPr sz="2667">
                <a:solidFill>
                  <a:schemeClr val="accent3"/>
                </a:solidFill>
              </a:defRPr>
            </a:lvl2pPr>
            <a:lvl3pPr lvl="2" algn="ctr" rtl="0">
              <a:spcBef>
                <a:spcPts val="0"/>
              </a:spcBef>
              <a:spcAft>
                <a:spcPts val="0"/>
              </a:spcAft>
              <a:buClr>
                <a:schemeClr val="accent3"/>
              </a:buClr>
              <a:buSzPts val="2000"/>
              <a:buNone/>
              <a:defRPr sz="2667">
                <a:solidFill>
                  <a:schemeClr val="accent3"/>
                </a:solidFill>
              </a:defRPr>
            </a:lvl3pPr>
            <a:lvl4pPr lvl="3" algn="ctr" rtl="0">
              <a:spcBef>
                <a:spcPts val="0"/>
              </a:spcBef>
              <a:spcAft>
                <a:spcPts val="0"/>
              </a:spcAft>
              <a:buClr>
                <a:schemeClr val="accent3"/>
              </a:buClr>
              <a:buSzPts val="2000"/>
              <a:buNone/>
              <a:defRPr sz="2667">
                <a:solidFill>
                  <a:schemeClr val="accent3"/>
                </a:solidFill>
              </a:defRPr>
            </a:lvl4pPr>
            <a:lvl5pPr lvl="4" algn="ctr" rtl="0">
              <a:spcBef>
                <a:spcPts val="0"/>
              </a:spcBef>
              <a:spcAft>
                <a:spcPts val="0"/>
              </a:spcAft>
              <a:buClr>
                <a:schemeClr val="accent3"/>
              </a:buClr>
              <a:buSzPts val="2000"/>
              <a:buNone/>
              <a:defRPr sz="2667">
                <a:solidFill>
                  <a:schemeClr val="accent3"/>
                </a:solidFill>
              </a:defRPr>
            </a:lvl5pPr>
            <a:lvl6pPr lvl="5" algn="ctr" rtl="0">
              <a:spcBef>
                <a:spcPts val="0"/>
              </a:spcBef>
              <a:spcAft>
                <a:spcPts val="0"/>
              </a:spcAft>
              <a:buClr>
                <a:schemeClr val="accent3"/>
              </a:buClr>
              <a:buSzPts val="2000"/>
              <a:buNone/>
              <a:defRPr sz="2667">
                <a:solidFill>
                  <a:schemeClr val="accent3"/>
                </a:solidFill>
              </a:defRPr>
            </a:lvl6pPr>
            <a:lvl7pPr lvl="6" algn="ctr" rtl="0">
              <a:spcBef>
                <a:spcPts val="0"/>
              </a:spcBef>
              <a:spcAft>
                <a:spcPts val="0"/>
              </a:spcAft>
              <a:buClr>
                <a:schemeClr val="accent3"/>
              </a:buClr>
              <a:buSzPts val="2000"/>
              <a:buNone/>
              <a:defRPr sz="2667">
                <a:solidFill>
                  <a:schemeClr val="accent3"/>
                </a:solidFill>
              </a:defRPr>
            </a:lvl7pPr>
            <a:lvl8pPr lvl="7" algn="ctr" rtl="0">
              <a:spcBef>
                <a:spcPts val="0"/>
              </a:spcBef>
              <a:spcAft>
                <a:spcPts val="0"/>
              </a:spcAft>
              <a:buClr>
                <a:schemeClr val="accent3"/>
              </a:buClr>
              <a:buSzPts val="2000"/>
              <a:buNone/>
              <a:defRPr sz="2667">
                <a:solidFill>
                  <a:schemeClr val="accent3"/>
                </a:solidFill>
              </a:defRPr>
            </a:lvl8pPr>
            <a:lvl9pPr lvl="8" algn="ctr" rtl="0">
              <a:spcBef>
                <a:spcPts val="0"/>
              </a:spcBef>
              <a:spcAft>
                <a:spcPts val="0"/>
              </a:spcAft>
              <a:buClr>
                <a:schemeClr val="accent3"/>
              </a:buClr>
              <a:buSzPts val="2000"/>
              <a:buNone/>
              <a:defRPr sz="2667">
                <a:solidFill>
                  <a:schemeClr val="accent3"/>
                </a:solidFill>
              </a:defRPr>
            </a:lvl9pPr>
          </a:lstStyle>
          <a:p>
            <a:r>
              <a:t>xx%</a:t>
            </a:r>
          </a:p>
        </p:txBody>
      </p:sp>
      <p:sp>
        <p:nvSpPr>
          <p:cNvPr id="622" name="Google Shape;622;p13"/>
          <p:cNvSpPr txBox="1">
            <a:spLocks noGrp="1"/>
          </p:cNvSpPr>
          <p:nvPr>
            <p:ph type="subTitle" idx="13"/>
          </p:nvPr>
        </p:nvSpPr>
        <p:spPr>
          <a:xfrm>
            <a:off x="6567367" y="5007652"/>
            <a:ext cx="3407200" cy="435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lt2"/>
              </a:buClr>
              <a:buSzPts val="2800"/>
              <a:buNone/>
              <a:defRPr sz="2000" b="1">
                <a:solidFill>
                  <a:schemeClr val="lt2"/>
                </a:solidFill>
                <a:latin typeface="Josefin Sans"/>
                <a:ea typeface="Josefin Sans"/>
                <a:cs typeface="Josefin Sans"/>
                <a:sym typeface="Josefin Sans"/>
              </a:defRPr>
            </a:lvl1pPr>
            <a:lvl2pPr lvl="1" algn="ctr" rtl="0">
              <a:lnSpc>
                <a:spcPct val="100000"/>
              </a:lnSpc>
              <a:spcBef>
                <a:spcPts val="0"/>
              </a:spcBef>
              <a:spcAft>
                <a:spcPts val="0"/>
              </a:spcAft>
              <a:buClr>
                <a:schemeClr val="lt2"/>
              </a:buClr>
              <a:buSzPts val="2800"/>
              <a:buNone/>
              <a:defRPr sz="3733">
                <a:solidFill>
                  <a:schemeClr val="lt2"/>
                </a:solidFill>
              </a:defRPr>
            </a:lvl2pPr>
            <a:lvl3pPr lvl="2" algn="ctr" rtl="0">
              <a:lnSpc>
                <a:spcPct val="100000"/>
              </a:lnSpc>
              <a:spcBef>
                <a:spcPts val="0"/>
              </a:spcBef>
              <a:spcAft>
                <a:spcPts val="0"/>
              </a:spcAft>
              <a:buClr>
                <a:schemeClr val="lt2"/>
              </a:buClr>
              <a:buSzPts val="2800"/>
              <a:buNone/>
              <a:defRPr sz="3733">
                <a:solidFill>
                  <a:schemeClr val="lt2"/>
                </a:solidFill>
              </a:defRPr>
            </a:lvl3pPr>
            <a:lvl4pPr lvl="3" algn="ctr" rtl="0">
              <a:lnSpc>
                <a:spcPct val="100000"/>
              </a:lnSpc>
              <a:spcBef>
                <a:spcPts val="0"/>
              </a:spcBef>
              <a:spcAft>
                <a:spcPts val="0"/>
              </a:spcAft>
              <a:buClr>
                <a:schemeClr val="lt2"/>
              </a:buClr>
              <a:buSzPts val="2800"/>
              <a:buNone/>
              <a:defRPr sz="3733">
                <a:solidFill>
                  <a:schemeClr val="lt2"/>
                </a:solidFill>
              </a:defRPr>
            </a:lvl4pPr>
            <a:lvl5pPr lvl="4" algn="ctr" rtl="0">
              <a:lnSpc>
                <a:spcPct val="100000"/>
              </a:lnSpc>
              <a:spcBef>
                <a:spcPts val="0"/>
              </a:spcBef>
              <a:spcAft>
                <a:spcPts val="0"/>
              </a:spcAft>
              <a:buClr>
                <a:schemeClr val="lt2"/>
              </a:buClr>
              <a:buSzPts val="2800"/>
              <a:buNone/>
              <a:defRPr sz="3733">
                <a:solidFill>
                  <a:schemeClr val="lt2"/>
                </a:solidFill>
              </a:defRPr>
            </a:lvl5pPr>
            <a:lvl6pPr lvl="5" algn="ctr" rtl="0">
              <a:lnSpc>
                <a:spcPct val="100000"/>
              </a:lnSpc>
              <a:spcBef>
                <a:spcPts val="0"/>
              </a:spcBef>
              <a:spcAft>
                <a:spcPts val="0"/>
              </a:spcAft>
              <a:buClr>
                <a:schemeClr val="lt2"/>
              </a:buClr>
              <a:buSzPts val="2800"/>
              <a:buNone/>
              <a:defRPr sz="3733">
                <a:solidFill>
                  <a:schemeClr val="lt2"/>
                </a:solidFill>
              </a:defRPr>
            </a:lvl6pPr>
            <a:lvl7pPr lvl="6" algn="ctr" rtl="0">
              <a:lnSpc>
                <a:spcPct val="100000"/>
              </a:lnSpc>
              <a:spcBef>
                <a:spcPts val="0"/>
              </a:spcBef>
              <a:spcAft>
                <a:spcPts val="0"/>
              </a:spcAft>
              <a:buClr>
                <a:schemeClr val="lt2"/>
              </a:buClr>
              <a:buSzPts val="2800"/>
              <a:buNone/>
              <a:defRPr sz="3733">
                <a:solidFill>
                  <a:schemeClr val="lt2"/>
                </a:solidFill>
              </a:defRPr>
            </a:lvl7pPr>
            <a:lvl8pPr lvl="7" algn="ctr" rtl="0">
              <a:lnSpc>
                <a:spcPct val="100000"/>
              </a:lnSpc>
              <a:spcBef>
                <a:spcPts val="0"/>
              </a:spcBef>
              <a:spcAft>
                <a:spcPts val="0"/>
              </a:spcAft>
              <a:buClr>
                <a:schemeClr val="lt2"/>
              </a:buClr>
              <a:buSzPts val="2800"/>
              <a:buNone/>
              <a:defRPr sz="3733">
                <a:solidFill>
                  <a:schemeClr val="lt2"/>
                </a:solidFill>
              </a:defRPr>
            </a:lvl8pPr>
            <a:lvl9pPr lvl="8" algn="ctr" rtl="0">
              <a:lnSpc>
                <a:spcPct val="100000"/>
              </a:lnSpc>
              <a:spcBef>
                <a:spcPts val="0"/>
              </a:spcBef>
              <a:spcAft>
                <a:spcPts val="0"/>
              </a:spcAft>
              <a:buClr>
                <a:schemeClr val="lt2"/>
              </a:buClr>
              <a:buSzPts val="2800"/>
              <a:buNone/>
              <a:defRPr sz="3733">
                <a:solidFill>
                  <a:schemeClr val="lt2"/>
                </a:solidFill>
              </a:defRPr>
            </a:lvl9pPr>
          </a:lstStyle>
          <a:p>
            <a:endParaRPr/>
          </a:p>
        </p:txBody>
      </p:sp>
      <p:sp>
        <p:nvSpPr>
          <p:cNvPr id="623" name="Google Shape;623;p13"/>
          <p:cNvSpPr txBox="1">
            <a:spLocks noGrp="1"/>
          </p:cNvSpPr>
          <p:nvPr>
            <p:ph type="subTitle" idx="14"/>
          </p:nvPr>
        </p:nvSpPr>
        <p:spPr>
          <a:xfrm>
            <a:off x="6328567" y="5379567"/>
            <a:ext cx="3884800" cy="540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2800"/>
              <a:buNone/>
              <a:defRPr/>
            </a:lvl1pPr>
            <a:lvl2pPr lvl="1" algn="ctr" rtl="0">
              <a:lnSpc>
                <a:spcPct val="100000"/>
              </a:lnSpc>
              <a:spcBef>
                <a:spcPts val="0"/>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sp>
        <p:nvSpPr>
          <p:cNvPr id="624" name="Google Shape;624;p13"/>
          <p:cNvSpPr txBox="1">
            <a:spLocks noGrp="1"/>
          </p:cNvSpPr>
          <p:nvPr>
            <p:ph type="title" idx="15"/>
          </p:nvPr>
        </p:nvSpPr>
        <p:spPr>
          <a:xfrm>
            <a:off x="3335600" y="778463"/>
            <a:ext cx="5520800" cy="540800"/>
          </a:xfrm>
          <a:prstGeom prst="rect">
            <a:avLst/>
          </a:prstGeom>
          <a:effectLst>
            <a:outerShdw dist="28575" dir="1920000" algn="bl" rotWithShape="0">
              <a:schemeClr val="accent1"/>
            </a:outerShdw>
          </a:effectLst>
        </p:spPr>
        <p:txBody>
          <a:bodyPr spcFirstLastPara="1" wrap="square" lIns="91425" tIns="91425" rIns="91425" bIns="91425" anchor="ctr" anchorCtr="0">
            <a:noAutofit/>
          </a:bodyPr>
          <a:lstStyle>
            <a:lvl1pPr lvl="0" algn="ctr" rtl="0">
              <a:spcBef>
                <a:spcPts val="0"/>
              </a:spcBef>
              <a:spcAft>
                <a:spcPts val="0"/>
              </a:spcAft>
              <a:buSzPts val="2500"/>
              <a:buNone/>
              <a:defRPr/>
            </a:lvl1pPr>
            <a:lvl2pPr lvl="1" rtl="0">
              <a:spcBef>
                <a:spcPts val="0"/>
              </a:spcBef>
              <a:spcAft>
                <a:spcPts val="0"/>
              </a:spcAft>
              <a:buSzPts val="2500"/>
              <a:buNone/>
              <a:defRPr sz="3333"/>
            </a:lvl2pPr>
            <a:lvl3pPr lvl="2" rtl="0">
              <a:spcBef>
                <a:spcPts val="0"/>
              </a:spcBef>
              <a:spcAft>
                <a:spcPts val="0"/>
              </a:spcAft>
              <a:buSzPts val="2500"/>
              <a:buNone/>
              <a:defRPr sz="3333"/>
            </a:lvl3pPr>
            <a:lvl4pPr lvl="3" rtl="0">
              <a:spcBef>
                <a:spcPts val="0"/>
              </a:spcBef>
              <a:spcAft>
                <a:spcPts val="0"/>
              </a:spcAft>
              <a:buSzPts val="2500"/>
              <a:buNone/>
              <a:defRPr sz="3333"/>
            </a:lvl4pPr>
            <a:lvl5pPr lvl="4" rtl="0">
              <a:spcBef>
                <a:spcPts val="0"/>
              </a:spcBef>
              <a:spcAft>
                <a:spcPts val="0"/>
              </a:spcAft>
              <a:buSzPts val="2500"/>
              <a:buNone/>
              <a:defRPr sz="3333"/>
            </a:lvl5pPr>
            <a:lvl6pPr lvl="5" rtl="0">
              <a:spcBef>
                <a:spcPts val="0"/>
              </a:spcBef>
              <a:spcAft>
                <a:spcPts val="0"/>
              </a:spcAft>
              <a:buSzPts val="2500"/>
              <a:buNone/>
              <a:defRPr sz="3333"/>
            </a:lvl6pPr>
            <a:lvl7pPr lvl="6" rtl="0">
              <a:spcBef>
                <a:spcPts val="0"/>
              </a:spcBef>
              <a:spcAft>
                <a:spcPts val="0"/>
              </a:spcAft>
              <a:buSzPts val="2500"/>
              <a:buNone/>
              <a:defRPr sz="3333"/>
            </a:lvl7pPr>
            <a:lvl8pPr lvl="7" rtl="0">
              <a:spcBef>
                <a:spcPts val="0"/>
              </a:spcBef>
              <a:spcAft>
                <a:spcPts val="0"/>
              </a:spcAft>
              <a:buSzPts val="2500"/>
              <a:buNone/>
              <a:defRPr sz="3333"/>
            </a:lvl8pPr>
            <a:lvl9pPr lvl="8" rtl="0">
              <a:spcBef>
                <a:spcPts val="0"/>
              </a:spcBef>
              <a:spcAft>
                <a:spcPts val="0"/>
              </a:spcAft>
              <a:buSzPts val="2500"/>
              <a:buNone/>
              <a:defRPr sz="3333"/>
            </a:lvl9pPr>
          </a:lstStyle>
          <a:p>
            <a:endParaRPr/>
          </a:p>
        </p:txBody>
      </p:sp>
    </p:spTree>
    <p:extLst>
      <p:ext uri="{BB962C8B-B14F-4D97-AF65-F5344CB8AC3E}">
        <p14:creationId xmlns:p14="http://schemas.microsoft.com/office/powerpoint/2010/main" val="2233914449"/>
      </p:ext>
    </p:extLst>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matchingName="Title and text">
  <p:cSld name="Title and text">
    <p:spTree>
      <p:nvGrpSpPr>
        <p:cNvPr id="1" name="Shape 791"/>
        <p:cNvGrpSpPr/>
        <p:nvPr/>
      </p:nvGrpSpPr>
      <p:grpSpPr>
        <a:xfrm>
          <a:off x="0" y="0"/>
          <a:ext cx="0" cy="0"/>
          <a:chOff x="0" y="0"/>
          <a:chExt cx="0" cy="0"/>
        </a:xfrm>
      </p:grpSpPr>
      <p:pic>
        <p:nvPicPr>
          <p:cNvPr id="792" name="Google Shape;792;p17"/>
          <p:cNvPicPr preferRelativeResize="0"/>
          <p:nvPr/>
        </p:nvPicPr>
        <p:blipFill>
          <a:blip r:embed="rId2">
            <a:alphaModFix/>
          </a:blip>
          <a:stretch>
            <a:fillRect/>
          </a:stretch>
        </p:blipFill>
        <p:spPr>
          <a:xfrm>
            <a:off x="-75466" y="-36433"/>
            <a:ext cx="12342935" cy="7005332"/>
          </a:xfrm>
          <a:prstGeom prst="rect">
            <a:avLst/>
          </a:prstGeom>
          <a:noFill/>
          <a:ln>
            <a:noFill/>
          </a:ln>
        </p:spPr>
      </p:pic>
      <p:grpSp>
        <p:nvGrpSpPr>
          <p:cNvPr id="793" name="Google Shape;793;p17"/>
          <p:cNvGrpSpPr/>
          <p:nvPr/>
        </p:nvGrpSpPr>
        <p:grpSpPr>
          <a:xfrm>
            <a:off x="-563442" y="4234105"/>
            <a:ext cx="3658681" cy="2870832"/>
            <a:chOff x="-2415600" y="2986400"/>
            <a:chExt cx="1943075" cy="1524659"/>
          </a:xfrm>
        </p:grpSpPr>
        <p:sp>
          <p:nvSpPr>
            <p:cNvPr id="794" name="Google Shape;794;p17"/>
            <p:cNvSpPr/>
            <p:nvPr/>
          </p:nvSpPr>
          <p:spPr>
            <a:xfrm>
              <a:off x="-2415600" y="2986400"/>
              <a:ext cx="1117375" cy="1251275"/>
            </a:xfrm>
            <a:custGeom>
              <a:avLst/>
              <a:gdLst/>
              <a:ahLst/>
              <a:cxnLst/>
              <a:rect l="l" t="t" r="r" b="b"/>
              <a:pathLst>
                <a:path w="44695" h="50051" extrusionOk="0">
                  <a:moveTo>
                    <a:pt x="11387" y="1"/>
                  </a:moveTo>
                  <a:cubicBezTo>
                    <a:pt x="10743" y="1"/>
                    <a:pt x="10152" y="449"/>
                    <a:pt x="10001" y="1099"/>
                  </a:cubicBezTo>
                  <a:lnTo>
                    <a:pt x="180" y="41127"/>
                  </a:lnTo>
                  <a:cubicBezTo>
                    <a:pt x="0" y="41896"/>
                    <a:pt x="462" y="42665"/>
                    <a:pt x="1257" y="42871"/>
                  </a:cubicBezTo>
                  <a:lnTo>
                    <a:pt x="33617" y="50051"/>
                  </a:lnTo>
                  <a:lnTo>
                    <a:pt x="44695" y="8433"/>
                  </a:lnTo>
                  <a:lnTo>
                    <a:pt x="11744" y="48"/>
                  </a:lnTo>
                  <a:cubicBezTo>
                    <a:pt x="11625" y="16"/>
                    <a:pt x="11505" y="1"/>
                    <a:pt x="1138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95" name="Google Shape;795;p17"/>
            <p:cNvSpPr/>
            <p:nvPr/>
          </p:nvSpPr>
          <p:spPr>
            <a:xfrm>
              <a:off x="-1586075" y="3188225"/>
              <a:ext cx="1113550" cy="1279575"/>
            </a:xfrm>
            <a:custGeom>
              <a:avLst/>
              <a:gdLst/>
              <a:ahLst/>
              <a:cxnLst/>
              <a:rect l="l" t="t" r="r" b="b"/>
              <a:pathLst>
                <a:path w="44542" h="51183" extrusionOk="0">
                  <a:moveTo>
                    <a:pt x="10411" y="1"/>
                  </a:moveTo>
                  <a:lnTo>
                    <a:pt x="0" y="41772"/>
                  </a:lnTo>
                  <a:lnTo>
                    <a:pt x="31797" y="51132"/>
                  </a:lnTo>
                  <a:cubicBezTo>
                    <a:pt x="31925" y="51166"/>
                    <a:pt x="32054" y="51182"/>
                    <a:pt x="32181" y="51182"/>
                  </a:cubicBezTo>
                  <a:cubicBezTo>
                    <a:pt x="32815" y="51182"/>
                    <a:pt x="33395" y="50773"/>
                    <a:pt x="33566" y="50132"/>
                  </a:cubicBezTo>
                  <a:lnTo>
                    <a:pt x="44336" y="10360"/>
                  </a:lnTo>
                  <a:cubicBezTo>
                    <a:pt x="44541" y="9591"/>
                    <a:pt x="44080" y="8796"/>
                    <a:pt x="43310" y="8591"/>
                  </a:cubicBezTo>
                  <a:lnTo>
                    <a:pt x="10411" y="1"/>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96" name="Google Shape;796;p17"/>
            <p:cNvSpPr/>
            <p:nvPr/>
          </p:nvSpPr>
          <p:spPr>
            <a:xfrm>
              <a:off x="-2402775" y="2994000"/>
              <a:ext cx="1133400" cy="1217400"/>
            </a:xfrm>
            <a:custGeom>
              <a:avLst/>
              <a:gdLst/>
              <a:ahLst/>
              <a:cxnLst/>
              <a:rect l="l" t="t" r="r" b="b"/>
              <a:pathLst>
                <a:path w="45336" h="48696" extrusionOk="0">
                  <a:moveTo>
                    <a:pt x="12283" y="0"/>
                  </a:moveTo>
                  <a:lnTo>
                    <a:pt x="0" y="41900"/>
                  </a:lnTo>
                  <a:lnTo>
                    <a:pt x="19104" y="42131"/>
                  </a:lnTo>
                  <a:cubicBezTo>
                    <a:pt x="23976" y="42823"/>
                    <a:pt x="28540" y="44874"/>
                    <a:pt x="32309" y="48054"/>
                  </a:cubicBezTo>
                  <a:lnTo>
                    <a:pt x="33053" y="48695"/>
                  </a:lnTo>
                  <a:lnTo>
                    <a:pt x="45336" y="6770"/>
                  </a:lnTo>
                  <a:lnTo>
                    <a:pt x="44567" y="6129"/>
                  </a:lnTo>
                  <a:cubicBezTo>
                    <a:pt x="40797" y="2975"/>
                    <a:pt x="36233" y="923"/>
                    <a:pt x="31361" y="231"/>
                  </a:cubicBezTo>
                  <a:lnTo>
                    <a:pt x="12283"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97" name="Google Shape;797;p17"/>
            <p:cNvSpPr/>
            <p:nvPr/>
          </p:nvSpPr>
          <p:spPr>
            <a:xfrm>
              <a:off x="-2351263" y="3014809"/>
              <a:ext cx="1085975" cy="1231500"/>
            </a:xfrm>
            <a:custGeom>
              <a:avLst/>
              <a:gdLst/>
              <a:ahLst/>
              <a:cxnLst/>
              <a:rect l="l" t="t" r="r" b="b"/>
              <a:pathLst>
                <a:path w="43439" h="49260" extrusionOk="0">
                  <a:moveTo>
                    <a:pt x="12258" y="0"/>
                  </a:moveTo>
                  <a:lnTo>
                    <a:pt x="1" y="41925"/>
                  </a:lnTo>
                  <a:lnTo>
                    <a:pt x="17207" y="42695"/>
                  </a:lnTo>
                  <a:cubicBezTo>
                    <a:pt x="22079" y="43387"/>
                    <a:pt x="26643" y="45438"/>
                    <a:pt x="30412" y="48618"/>
                  </a:cubicBezTo>
                  <a:lnTo>
                    <a:pt x="31156" y="49259"/>
                  </a:lnTo>
                  <a:lnTo>
                    <a:pt x="43439" y="7334"/>
                  </a:lnTo>
                  <a:lnTo>
                    <a:pt x="42670" y="6693"/>
                  </a:lnTo>
                  <a:cubicBezTo>
                    <a:pt x="38900" y="3539"/>
                    <a:pt x="34336" y="1487"/>
                    <a:pt x="29464" y="769"/>
                  </a:cubicBezTo>
                  <a:lnTo>
                    <a:pt x="12258" y="0"/>
                  </a:ln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98" name="Google Shape;798;p17"/>
            <p:cNvSpPr/>
            <p:nvPr/>
          </p:nvSpPr>
          <p:spPr>
            <a:xfrm>
              <a:off x="-1573663" y="3188659"/>
              <a:ext cx="1070600" cy="1322400"/>
            </a:xfrm>
            <a:custGeom>
              <a:avLst/>
              <a:gdLst/>
              <a:ahLst/>
              <a:cxnLst/>
              <a:rect l="l" t="t" r="r" b="b"/>
              <a:pathLst>
                <a:path w="42824" h="52896" extrusionOk="0">
                  <a:moveTo>
                    <a:pt x="17135" y="1"/>
                  </a:moveTo>
                  <a:cubicBezTo>
                    <a:pt x="15803" y="1"/>
                    <a:pt x="14490" y="86"/>
                    <a:pt x="13232" y="252"/>
                  </a:cubicBezTo>
                  <a:lnTo>
                    <a:pt x="12258" y="380"/>
                  </a:lnTo>
                  <a:lnTo>
                    <a:pt x="1" y="42280"/>
                  </a:lnTo>
                  <a:lnTo>
                    <a:pt x="975" y="42151"/>
                  </a:lnTo>
                  <a:cubicBezTo>
                    <a:pt x="2113" y="42002"/>
                    <a:pt x="3255" y="41927"/>
                    <a:pt x="4394" y="41927"/>
                  </a:cubicBezTo>
                  <a:cubicBezTo>
                    <a:pt x="8133" y="41927"/>
                    <a:pt x="11844" y="42727"/>
                    <a:pt x="15284" y="44280"/>
                  </a:cubicBezTo>
                  <a:lnTo>
                    <a:pt x="30208" y="52895"/>
                  </a:lnTo>
                  <a:lnTo>
                    <a:pt x="42824" y="9124"/>
                  </a:lnTo>
                  <a:lnTo>
                    <a:pt x="28284" y="2226"/>
                  </a:lnTo>
                  <a:cubicBezTo>
                    <a:pt x="24955" y="704"/>
                    <a:pt x="20963" y="1"/>
                    <a:pt x="17135" y="1"/>
                  </a:cubicBez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799" name="Google Shape;799;p17"/>
            <p:cNvGrpSpPr/>
            <p:nvPr/>
          </p:nvGrpSpPr>
          <p:grpSpPr>
            <a:xfrm>
              <a:off x="-2218800" y="3088875"/>
              <a:ext cx="1598825" cy="1190475"/>
              <a:chOff x="-2218800" y="3088875"/>
              <a:chExt cx="1598825" cy="1190475"/>
            </a:xfrm>
          </p:grpSpPr>
          <p:sp>
            <p:nvSpPr>
              <p:cNvPr id="800" name="Google Shape;800;p17"/>
              <p:cNvSpPr/>
              <p:nvPr/>
            </p:nvSpPr>
            <p:spPr>
              <a:xfrm>
                <a:off x="-2218800" y="3088875"/>
                <a:ext cx="841100" cy="985325"/>
              </a:xfrm>
              <a:custGeom>
                <a:avLst/>
                <a:gdLst/>
                <a:ahLst/>
                <a:cxnLst/>
                <a:rect l="l" t="t" r="r" b="b"/>
                <a:pathLst>
                  <a:path w="33644" h="39413" extrusionOk="0">
                    <a:moveTo>
                      <a:pt x="9539" y="0"/>
                    </a:moveTo>
                    <a:lnTo>
                      <a:pt x="9462" y="667"/>
                    </a:lnTo>
                    <a:lnTo>
                      <a:pt x="22412" y="2385"/>
                    </a:lnTo>
                    <a:cubicBezTo>
                      <a:pt x="26027" y="3077"/>
                      <a:pt x="29489" y="4436"/>
                      <a:pt x="32643" y="6360"/>
                    </a:cubicBezTo>
                    <a:lnTo>
                      <a:pt x="33284" y="6744"/>
                    </a:lnTo>
                    <a:lnTo>
                      <a:pt x="33643" y="6154"/>
                    </a:lnTo>
                    <a:lnTo>
                      <a:pt x="33002" y="5770"/>
                    </a:lnTo>
                    <a:cubicBezTo>
                      <a:pt x="29797" y="3795"/>
                      <a:pt x="26233" y="2411"/>
                      <a:pt x="22540" y="1693"/>
                    </a:cubicBezTo>
                    <a:lnTo>
                      <a:pt x="9539" y="0"/>
                    </a:lnTo>
                    <a:close/>
                    <a:moveTo>
                      <a:pt x="8668" y="2385"/>
                    </a:moveTo>
                    <a:lnTo>
                      <a:pt x="8591" y="3052"/>
                    </a:lnTo>
                    <a:lnTo>
                      <a:pt x="21540" y="4770"/>
                    </a:lnTo>
                    <a:cubicBezTo>
                      <a:pt x="25156" y="5462"/>
                      <a:pt x="28617" y="6821"/>
                      <a:pt x="31771" y="8744"/>
                    </a:cubicBezTo>
                    <a:lnTo>
                      <a:pt x="32387" y="9129"/>
                    </a:lnTo>
                    <a:lnTo>
                      <a:pt x="32771" y="8565"/>
                    </a:lnTo>
                    <a:lnTo>
                      <a:pt x="32130" y="8180"/>
                    </a:lnTo>
                    <a:cubicBezTo>
                      <a:pt x="28899" y="6206"/>
                      <a:pt x="25361" y="4821"/>
                      <a:pt x="21668" y="4103"/>
                    </a:cubicBezTo>
                    <a:lnTo>
                      <a:pt x="8668" y="2385"/>
                    </a:lnTo>
                    <a:close/>
                    <a:moveTo>
                      <a:pt x="7796" y="4795"/>
                    </a:moveTo>
                    <a:lnTo>
                      <a:pt x="7719" y="5488"/>
                    </a:lnTo>
                    <a:lnTo>
                      <a:pt x="20668" y="7180"/>
                    </a:lnTo>
                    <a:cubicBezTo>
                      <a:pt x="24284" y="7898"/>
                      <a:pt x="27746" y="9232"/>
                      <a:pt x="30900" y="11180"/>
                    </a:cubicBezTo>
                    <a:lnTo>
                      <a:pt x="31515" y="11565"/>
                    </a:lnTo>
                    <a:lnTo>
                      <a:pt x="31874" y="10975"/>
                    </a:lnTo>
                    <a:lnTo>
                      <a:pt x="31259" y="10591"/>
                    </a:lnTo>
                    <a:cubicBezTo>
                      <a:pt x="28028" y="8616"/>
                      <a:pt x="24489" y="7231"/>
                      <a:pt x="20796" y="6513"/>
                    </a:cubicBezTo>
                    <a:lnTo>
                      <a:pt x="7796" y="4795"/>
                    </a:lnTo>
                    <a:close/>
                    <a:moveTo>
                      <a:pt x="6873" y="9206"/>
                    </a:moveTo>
                    <a:lnTo>
                      <a:pt x="6770" y="9873"/>
                    </a:lnTo>
                    <a:lnTo>
                      <a:pt x="19745" y="11591"/>
                    </a:lnTo>
                    <a:cubicBezTo>
                      <a:pt x="23361" y="12283"/>
                      <a:pt x="26822" y="13642"/>
                      <a:pt x="29976" y="15565"/>
                    </a:cubicBezTo>
                    <a:lnTo>
                      <a:pt x="30592" y="15950"/>
                    </a:lnTo>
                    <a:lnTo>
                      <a:pt x="30951" y="15386"/>
                    </a:lnTo>
                    <a:lnTo>
                      <a:pt x="30335" y="15001"/>
                    </a:lnTo>
                    <a:cubicBezTo>
                      <a:pt x="27104" y="13027"/>
                      <a:pt x="23566" y="11642"/>
                      <a:pt x="19848" y="10924"/>
                    </a:cubicBezTo>
                    <a:lnTo>
                      <a:pt x="6873" y="9206"/>
                    </a:lnTo>
                    <a:close/>
                    <a:moveTo>
                      <a:pt x="5975" y="11616"/>
                    </a:moveTo>
                    <a:lnTo>
                      <a:pt x="5898" y="12283"/>
                    </a:lnTo>
                    <a:lnTo>
                      <a:pt x="18848" y="14001"/>
                    </a:lnTo>
                    <a:cubicBezTo>
                      <a:pt x="22463" y="14693"/>
                      <a:pt x="25925" y="16052"/>
                      <a:pt x="29079" y="17976"/>
                    </a:cubicBezTo>
                    <a:lnTo>
                      <a:pt x="29694" y="18360"/>
                    </a:lnTo>
                    <a:lnTo>
                      <a:pt x="30079" y="17796"/>
                    </a:lnTo>
                    <a:lnTo>
                      <a:pt x="29438" y="17411"/>
                    </a:lnTo>
                    <a:cubicBezTo>
                      <a:pt x="26207" y="15437"/>
                      <a:pt x="22668" y="14052"/>
                      <a:pt x="18976" y="13334"/>
                    </a:cubicBezTo>
                    <a:lnTo>
                      <a:pt x="5975" y="11616"/>
                    </a:lnTo>
                    <a:close/>
                    <a:moveTo>
                      <a:pt x="5078" y="14027"/>
                    </a:moveTo>
                    <a:lnTo>
                      <a:pt x="5001" y="14693"/>
                    </a:lnTo>
                    <a:lnTo>
                      <a:pt x="17950" y="16411"/>
                    </a:lnTo>
                    <a:cubicBezTo>
                      <a:pt x="21566" y="17104"/>
                      <a:pt x="25027" y="18463"/>
                      <a:pt x="28181" y="20386"/>
                    </a:cubicBezTo>
                    <a:lnTo>
                      <a:pt x="28797" y="20796"/>
                    </a:lnTo>
                    <a:lnTo>
                      <a:pt x="29181" y="20206"/>
                    </a:lnTo>
                    <a:lnTo>
                      <a:pt x="28566" y="19822"/>
                    </a:lnTo>
                    <a:cubicBezTo>
                      <a:pt x="25335" y="17847"/>
                      <a:pt x="21796" y="16463"/>
                      <a:pt x="18104" y="15745"/>
                    </a:cubicBezTo>
                    <a:lnTo>
                      <a:pt x="5078" y="14027"/>
                    </a:lnTo>
                    <a:close/>
                    <a:moveTo>
                      <a:pt x="4078" y="19053"/>
                    </a:moveTo>
                    <a:lnTo>
                      <a:pt x="4001" y="19719"/>
                    </a:lnTo>
                    <a:lnTo>
                      <a:pt x="16950" y="21437"/>
                    </a:lnTo>
                    <a:cubicBezTo>
                      <a:pt x="20591" y="22130"/>
                      <a:pt x="24053" y="23489"/>
                      <a:pt x="27207" y="25412"/>
                    </a:cubicBezTo>
                    <a:lnTo>
                      <a:pt x="27822" y="25797"/>
                    </a:lnTo>
                    <a:lnTo>
                      <a:pt x="28181" y="25232"/>
                    </a:lnTo>
                    <a:lnTo>
                      <a:pt x="27566" y="24822"/>
                    </a:lnTo>
                    <a:cubicBezTo>
                      <a:pt x="24335" y="22848"/>
                      <a:pt x="20796" y="21463"/>
                      <a:pt x="17104" y="20745"/>
                    </a:cubicBezTo>
                    <a:lnTo>
                      <a:pt x="4078" y="19053"/>
                    </a:lnTo>
                    <a:close/>
                    <a:moveTo>
                      <a:pt x="3231" y="21463"/>
                    </a:moveTo>
                    <a:lnTo>
                      <a:pt x="3129" y="22130"/>
                    </a:lnTo>
                    <a:lnTo>
                      <a:pt x="16078" y="23848"/>
                    </a:lnTo>
                    <a:cubicBezTo>
                      <a:pt x="19899" y="24617"/>
                      <a:pt x="24438" y="26668"/>
                      <a:pt x="26310" y="27848"/>
                    </a:cubicBezTo>
                    <a:lnTo>
                      <a:pt x="26925" y="28233"/>
                    </a:lnTo>
                    <a:lnTo>
                      <a:pt x="27310" y="27643"/>
                    </a:lnTo>
                    <a:lnTo>
                      <a:pt x="26669" y="27258"/>
                    </a:lnTo>
                    <a:cubicBezTo>
                      <a:pt x="24745" y="26053"/>
                      <a:pt x="20104" y="23925"/>
                      <a:pt x="16206" y="23155"/>
                    </a:cubicBezTo>
                    <a:lnTo>
                      <a:pt x="3231" y="21463"/>
                    </a:lnTo>
                    <a:close/>
                    <a:moveTo>
                      <a:pt x="2334" y="23848"/>
                    </a:moveTo>
                    <a:lnTo>
                      <a:pt x="2231" y="24514"/>
                    </a:lnTo>
                    <a:lnTo>
                      <a:pt x="15206" y="26232"/>
                    </a:lnTo>
                    <a:cubicBezTo>
                      <a:pt x="18925" y="26976"/>
                      <a:pt x="24540" y="29669"/>
                      <a:pt x="25438" y="30233"/>
                    </a:cubicBezTo>
                    <a:lnTo>
                      <a:pt x="26053" y="30617"/>
                    </a:lnTo>
                    <a:lnTo>
                      <a:pt x="26412" y="30053"/>
                    </a:lnTo>
                    <a:lnTo>
                      <a:pt x="25797" y="29669"/>
                    </a:lnTo>
                    <a:cubicBezTo>
                      <a:pt x="24848" y="29079"/>
                      <a:pt x="19207" y="26335"/>
                      <a:pt x="15335" y="25566"/>
                    </a:cubicBezTo>
                    <a:lnTo>
                      <a:pt x="2334" y="23848"/>
                    </a:lnTo>
                    <a:close/>
                    <a:moveTo>
                      <a:pt x="1283" y="27592"/>
                    </a:moveTo>
                    <a:lnTo>
                      <a:pt x="1180" y="28284"/>
                    </a:lnTo>
                    <a:lnTo>
                      <a:pt x="14155" y="29976"/>
                    </a:lnTo>
                    <a:cubicBezTo>
                      <a:pt x="17771" y="30694"/>
                      <a:pt x="21232" y="32053"/>
                      <a:pt x="24361" y="33976"/>
                    </a:cubicBezTo>
                    <a:lnTo>
                      <a:pt x="25002" y="34361"/>
                    </a:lnTo>
                    <a:lnTo>
                      <a:pt x="25361" y="33797"/>
                    </a:lnTo>
                    <a:lnTo>
                      <a:pt x="24745" y="33387"/>
                    </a:lnTo>
                    <a:cubicBezTo>
                      <a:pt x="21514" y="31412"/>
                      <a:pt x="17976" y="30028"/>
                      <a:pt x="14258" y="29310"/>
                    </a:cubicBezTo>
                    <a:lnTo>
                      <a:pt x="1283" y="27592"/>
                    </a:lnTo>
                    <a:close/>
                    <a:moveTo>
                      <a:pt x="693" y="30156"/>
                    </a:moveTo>
                    <a:lnTo>
                      <a:pt x="590" y="30822"/>
                    </a:lnTo>
                    <a:lnTo>
                      <a:pt x="13565" y="32541"/>
                    </a:lnTo>
                    <a:cubicBezTo>
                      <a:pt x="17181" y="33233"/>
                      <a:pt x="20643" y="34592"/>
                      <a:pt x="23797" y="36515"/>
                    </a:cubicBezTo>
                    <a:lnTo>
                      <a:pt x="24412" y="36900"/>
                    </a:lnTo>
                    <a:lnTo>
                      <a:pt x="24771" y="36310"/>
                    </a:lnTo>
                    <a:lnTo>
                      <a:pt x="24130" y="35925"/>
                    </a:lnTo>
                    <a:cubicBezTo>
                      <a:pt x="20925" y="33951"/>
                      <a:pt x="17386" y="32566"/>
                      <a:pt x="13668" y="31874"/>
                    </a:cubicBezTo>
                    <a:lnTo>
                      <a:pt x="693" y="30156"/>
                    </a:lnTo>
                    <a:close/>
                    <a:moveTo>
                      <a:pt x="103" y="32643"/>
                    </a:moveTo>
                    <a:lnTo>
                      <a:pt x="0" y="33335"/>
                    </a:lnTo>
                    <a:lnTo>
                      <a:pt x="12975" y="35053"/>
                    </a:lnTo>
                    <a:cubicBezTo>
                      <a:pt x="16591" y="35746"/>
                      <a:pt x="20053" y="37105"/>
                      <a:pt x="23207" y="39028"/>
                    </a:cubicBezTo>
                    <a:lnTo>
                      <a:pt x="23848" y="39413"/>
                    </a:lnTo>
                    <a:lnTo>
                      <a:pt x="24181" y="38823"/>
                    </a:lnTo>
                    <a:lnTo>
                      <a:pt x="23540" y="38438"/>
                    </a:lnTo>
                    <a:cubicBezTo>
                      <a:pt x="20335" y="36464"/>
                      <a:pt x="16796" y="35079"/>
                      <a:pt x="13104" y="34361"/>
                    </a:cubicBezTo>
                    <a:lnTo>
                      <a:pt x="103" y="32643"/>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01" name="Google Shape;801;p17"/>
              <p:cNvSpPr/>
              <p:nvPr/>
            </p:nvSpPr>
            <p:spPr>
              <a:xfrm>
                <a:off x="-1461075" y="3283625"/>
                <a:ext cx="841100" cy="995725"/>
              </a:xfrm>
              <a:custGeom>
                <a:avLst/>
                <a:gdLst/>
                <a:ahLst/>
                <a:cxnLst/>
                <a:rect l="l" t="t" r="r" b="b"/>
                <a:pathLst>
                  <a:path w="33644" h="39829" extrusionOk="0">
                    <a:moveTo>
                      <a:pt x="11739" y="1"/>
                    </a:moveTo>
                    <a:cubicBezTo>
                      <a:pt x="10432" y="1"/>
                      <a:pt x="9481" y="31"/>
                      <a:pt x="9386" y="31"/>
                    </a:cubicBezTo>
                    <a:lnTo>
                      <a:pt x="9386" y="698"/>
                    </a:lnTo>
                    <a:cubicBezTo>
                      <a:pt x="9406" y="698"/>
                      <a:pt x="10284" y="673"/>
                      <a:pt x="11526" y="673"/>
                    </a:cubicBezTo>
                    <a:cubicBezTo>
                      <a:pt x="13388" y="673"/>
                      <a:pt x="16068" y="729"/>
                      <a:pt x="17899" y="1006"/>
                    </a:cubicBezTo>
                    <a:cubicBezTo>
                      <a:pt x="22643" y="1775"/>
                      <a:pt x="29618" y="4878"/>
                      <a:pt x="32618" y="6750"/>
                    </a:cubicBezTo>
                    <a:lnTo>
                      <a:pt x="33259" y="7134"/>
                    </a:lnTo>
                    <a:lnTo>
                      <a:pt x="33644" y="6570"/>
                    </a:lnTo>
                    <a:lnTo>
                      <a:pt x="33028" y="6185"/>
                    </a:lnTo>
                    <a:cubicBezTo>
                      <a:pt x="29977" y="4288"/>
                      <a:pt x="22874" y="1108"/>
                      <a:pt x="18053" y="365"/>
                    </a:cubicBezTo>
                    <a:cubicBezTo>
                      <a:pt x="16198" y="63"/>
                      <a:pt x="13606" y="1"/>
                      <a:pt x="11739" y="1"/>
                    </a:cubicBezTo>
                    <a:close/>
                    <a:moveTo>
                      <a:pt x="8770" y="2801"/>
                    </a:moveTo>
                    <a:lnTo>
                      <a:pt x="8770" y="3493"/>
                    </a:lnTo>
                    <a:cubicBezTo>
                      <a:pt x="8847" y="3493"/>
                      <a:pt x="16130" y="3519"/>
                      <a:pt x="19258" y="4288"/>
                    </a:cubicBezTo>
                    <a:cubicBezTo>
                      <a:pt x="22976" y="5211"/>
                      <a:pt x="28489" y="7134"/>
                      <a:pt x="31746" y="9160"/>
                    </a:cubicBezTo>
                    <a:lnTo>
                      <a:pt x="32387" y="9545"/>
                    </a:lnTo>
                    <a:lnTo>
                      <a:pt x="32746" y="8980"/>
                    </a:lnTo>
                    <a:lnTo>
                      <a:pt x="32105" y="8570"/>
                    </a:lnTo>
                    <a:cubicBezTo>
                      <a:pt x="28797" y="6519"/>
                      <a:pt x="23207" y="4570"/>
                      <a:pt x="19412" y="3621"/>
                    </a:cubicBezTo>
                    <a:cubicBezTo>
                      <a:pt x="16207" y="2852"/>
                      <a:pt x="9078" y="2801"/>
                      <a:pt x="8770" y="2801"/>
                    </a:cubicBezTo>
                    <a:close/>
                    <a:moveTo>
                      <a:pt x="8129" y="5570"/>
                    </a:moveTo>
                    <a:lnTo>
                      <a:pt x="8129" y="6262"/>
                    </a:lnTo>
                    <a:cubicBezTo>
                      <a:pt x="8232" y="6262"/>
                      <a:pt x="17412" y="6467"/>
                      <a:pt x="20592" y="7570"/>
                    </a:cubicBezTo>
                    <a:cubicBezTo>
                      <a:pt x="21463" y="7878"/>
                      <a:pt x="22361" y="8160"/>
                      <a:pt x="23233" y="8442"/>
                    </a:cubicBezTo>
                    <a:cubicBezTo>
                      <a:pt x="25976" y="9314"/>
                      <a:pt x="28592" y="10160"/>
                      <a:pt x="30874" y="11570"/>
                    </a:cubicBezTo>
                    <a:lnTo>
                      <a:pt x="31490" y="11955"/>
                    </a:lnTo>
                    <a:lnTo>
                      <a:pt x="31849" y="11391"/>
                    </a:lnTo>
                    <a:lnTo>
                      <a:pt x="31208" y="11006"/>
                    </a:lnTo>
                    <a:cubicBezTo>
                      <a:pt x="28874" y="9519"/>
                      <a:pt x="26079" y="8647"/>
                      <a:pt x="23412" y="7801"/>
                    </a:cubicBezTo>
                    <a:cubicBezTo>
                      <a:pt x="22540" y="7519"/>
                      <a:pt x="21669" y="7237"/>
                      <a:pt x="20797" y="6929"/>
                    </a:cubicBezTo>
                    <a:cubicBezTo>
                      <a:pt x="17540" y="5801"/>
                      <a:pt x="8514" y="5570"/>
                      <a:pt x="8129" y="5570"/>
                    </a:cubicBezTo>
                    <a:close/>
                    <a:moveTo>
                      <a:pt x="6822" y="9596"/>
                    </a:moveTo>
                    <a:lnTo>
                      <a:pt x="6745" y="10263"/>
                    </a:lnTo>
                    <a:lnTo>
                      <a:pt x="19694" y="11981"/>
                    </a:lnTo>
                    <a:cubicBezTo>
                      <a:pt x="23310" y="12699"/>
                      <a:pt x="26771" y="14032"/>
                      <a:pt x="29925" y="15981"/>
                    </a:cubicBezTo>
                    <a:lnTo>
                      <a:pt x="30566" y="16365"/>
                    </a:lnTo>
                    <a:lnTo>
                      <a:pt x="30925" y="15776"/>
                    </a:lnTo>
                    <a:lnTo>
                      <a:pt x="30284" y="15391"/>
                    </a:lnTo>
                    <a:cubicBezTo>
                      <a:pt x="27079" y="13417"/>
                      <a:pt x="23515" y="12032"/>
                      <a:pt x="19822" y="11314"/>
                    </a:cubicBezTo>
                    <a:lnTo>
                      <a:pt x="6822" y="9596"/>
                    </a:lnTo>
                    <a:close/>
                    <a:moveTo>
                      <a:pt x="5950" y="12006"/>
                    </a:moveTo>
                    <a:lnTo>
                      <a:pt x="5847" y="12673"/>
                    </a:lnTo>
                    <a:lnTo>
                      <a:pt x="18822" y="14391"/>
                    </a:lnTo>
                    <a:cubicBezTo>
                      <a:pt x="22438" y="15109"/>
                      <a:pt x="25900" y="16442"/>
                      <a:pt x="29054" y="18391"/>
                    </a:cubicBezTo>
                    <a:lnTo>
                      <a:pt x="29669" y="18776"/>
                    </a:lnTo>
                    <a:lnTo>
                      <a:pt x="30054" y="18186"/>
                    </a:lnTo>
                    <a:lnTo>
                      <a:pt x="29413" y="17801"/>
                    </a:lnTo>
                    <a:cubicBezTo>
                      <a:pt x="26182" y="15827"/>
                      <a:pt x="22643" y="14442"/>
                      <a:pt x="18925" y="13724"/>
                    </a:cubicBezTo>
                    <a:lnTo>
                      <a:pt x="5950" y="12006"/>
                    </a:lnTo>
                    <a:close/>
                    <a:moveTo>
                      <a:pt x="5052" y="14417"/>
                    </a:moveTo>
                    <a:lnTo>
                      <a:pt x="4975" y="15109"/>
                    </a:lnTo>
                    <a:lnTo>
                      <a:pt x="17925" y="16801"/>
                    </a:lnTo>
                    <a:cubicBezTo>
                      <a:pt x="21540" y="17519"/>
                      <a:pt x="25028" y="18853"/>
                      <a:pt x="28156" y="20802"/>
                    </a:cubicBezTo>
                    <a:lnTo>
                      <a:pt x="28797" y="21186"/>
                    </a:lnTo>
                    <a:lnTo>
                      <a:pt x="29156" y="20596"/>
                    </a:lnTo>
                    <a:lnTo>
                      <a:pt x="28515" y="20212"/>
                    </a:lnTo>
                    <a:cubicBezTo>
                      <a:pt x="25310" y="18237"/>
                      <a:pt x="21745" y="16853"/>
                      <a:pt x="18053" y="16135"/>
                    </a:cubicBezTo>
                    <a:lnTo>
                      <a:pt x="5052" y="14417"/>
                    </a:lnTo>
                    <a:close/>
                    <a:moveTo>
                      <a:pt x="4078" y="19443"/>
                    </a:moveTo>
                    <a:lnTo>
                      <a:pt x="4001" y="20109"/>
                    </a:lnTo>
                    <a:lnTo>
                      <a:pt x="16950" y="21827"/>
                    </a:lnTo>
                    <a:cubicBezTo>
                      <a:pt x="20566" y="22545"/>
                      <a:pt x="24028" y="23879"/>
                      <a:pt x="27182" y="25827"/>
                    </a:cubicBezTo>
                    <a:lnTo>
                      <a:pt x="27823" y="26212"/>
                    </a:lnTo>
                    <a:lnTo>
                      <a:pt x="28156" y="25622"/>
                    </a:lnTo>
                    <a:lnTo>
                      <a:pt x="27541" y="25238"/>
                    </a:lnTo>
                    <a:cubicBezTo>
                      <a:pt x="24310" y="23263"/>
                      <a:pt x="20771" y="21879"/>
                      <a:pt x="17079" y="21161"/>
                    </a:cubicBezTo>
                    <a:lnTo>
                      <a:pt x="4078" y="19443"/>
                    </a:lnTo>
                    <a:close/>
                    <a:moveTo>
                      <a:pt x="3180" y="21853"/>
                    </a:moveTo>
                    <a:lnTo>
                      <a:pt x="3103" y="22520"/>
                    </a:lnTo>
                    <a:lnTo>
                      <a:pt x="16053" y="24238"/>
                    </a:lnTo>
                    <a:cubicBezTo>
                      <a:pt x="19874" y="24981"/>
                      <a:pt x="24438" y="27058"/>
                      <a:pt x="26284" y="28212"/>
                    </a:cubicBezTo>
                    <a:lnTo>
                      <a:pt x="26925" y="28623"/>
                    </a:lnTo>
                    <a:lnTo>
                      <a:pt x="27284" y="28033"/>
                    </a:lnTo>
                    <a:lnTo>
                      <a:pt x="26643" y="27648"/>
                    </a:lnTo>
                    <a:cubicBezTo>
                      <a:pt x="24720" y="26443"/>
                      <a:pt x="20079" y="24340"/>
                      <a:pt x="16181" y="23571"/>
                    </a:cubicBezTo>
                    <a:lnTo>
                      <a:pt x="3180" y="21853"/>
                    </a:lnTo>
                    <a:close/>
                    <a:moveTo>
                      <a:pt x="2309" y="24263"/>
                    </a:moveTo>
                    <a:lnTo>
                      <a:pt x="2232" y="24930"/>
                    </a:lnTo>
                    <a:lnTo>
                      <a:pt x="15181" y="26648"/>
                    </a:lnTo>
                    <a:cubicBezTo>
                      <a:pt x="18925" y="27392"/>
                      <a:pt x="24515" y="30084"/>
                      <a:pt x="25412" y="30623"/>
                    </a:cubicBezTo>
                    <a:lnTo>
                      <a:pt x="26053" y="31007"/>
                    </a:lnTo>
                    <a:lnTo>
                      <a:pt x="26387" y="30443"/>
                    </a:lnTo>
                    <a:lnTo>
                      <a:pt x="25771" y="30058"/>
                    </a:lnTo>
                    <a:cubicBezTo>
                      <a:pt x="24823" y="29469"/>
                      <a:pt x="19181" y="26751"/>
                      <a:pt x="15309" y="25981"/>
                    </a:cubicBezTo>
                    <a:lnTo>
                      <a:pt x="2309" y="24263"/>
                    </a:lnTo>
                    <a:close/>
                    <a:moveTo>
                      <a:pt x="1257" y="28007"/>
                    </a:moveTo>
                    <a:lnTo>
                      <a:pt x="1180" y="28674"/>
                    </a:lnTo>
                    <a:lnTo>
                      <a:pt x="14130" y="30392"/>
                    </a:lnTo>
                    <a:cubicBezTo>
                      <a:pt x="17745" y="31110"/>
                      <a:pt x="21207" y="32443"/>
                      <a:pt x="24361" y="34392"/>
                    </a:cubicBezTo>
                    <a:lnTo>
                      <a:pt x="24976" y="34777"/>
                    </a:lnTo>
                    <a:lnTo>
                      <a:pt x="25335" y="34187"/>
                    </a:lnTo>
                    <a:lnTo>
                      <a:pt x="24720" y="33802"/>
                    </a:lnTo>
                    <a:cubicBezTo>
                      <a:pt x="21489" y="31828"/>
                      <a:pt x="17950" y="30443"/>
                      <a:pt x="14258" y="29725"/>
                    </a:cubicBezTo>
                    <a:lnTo>
                      <a:pt x="1257" y="28007"/>
                    </a:lnTo>
                    <a:close/>
                    <a:moveTo>
                      <a:pt x="667" y="30520"/>
                    </a:moveTo>
                    <a:lnTo>
                      <a:pt x="591" y="31212"/>
                    </a:lnTo>
                    <a:lnTo>
                      <a:pt x="13566" y="32905"/>
                    </a:lnTo>
                    <a:cubicBezTo>
                      <a:pt x="17155" y="33623"/>
                      <a:pt x="20617" y="34982"/>
                      <a:pt x="23771" y="36905"/>
                    </a:cubicBezTo>
                    <a:lnTo>
                      <a:pt x="24412" y="37290"/>
                    </a:lnTo>
                    <a:lnTo>
                      <a:pt x="24746" y="36726"/>
                    </a:lnTo>
                    <a:lnTo>
                      <a:pt x="24130" y="36315"/>
                    </a:lnTo>
                    <a:cubicBezTo>
                      <a:pt x="20899" y="34341"/>
                      <a:pt x="17361" y="32956"/>
                      <a:pt x="13668" y="32238"/>
                    </a:cubicBezTo>
                    <a:lnTo>
                      <a:pt x="667" y="30520"/>
                    </a:lnTo>
                    <a:close/>
                    <a:moveTo>
                      <a:pt x="103" y="33059"/>
                    </a:moveTo>
                    <a:lnTo>
                      <a:pt x="1" y="33725"/>
                    </a:lnTo>
                    <a:lnTo>
                      <a:pt x="12950" y="35443"/>
                    </a:lnTo>
                    <a:cubicBezTo>
                      <a:pt x="16566" y="36136"/>
                      <a:pt x="20027" y="37495"/>
                      <a:pt x="23181" y="39418"/>
                    </a:cubicBezTo>
                    <a:lnTo>
                      <a:pt x="23797" y="39828"/>
                    </a:lnTo>
                    <a:lnTo>
                      <a:pt x="24156" y="39238"/>
                    </a:lnTo>
                    <a:lnTo>
                      <a:pt x="23515" y="38854"/>
                    </a:lnTo>
                    <a:cubicBezTo>
                      <a:pt x="20310" y="36879"/>
                      <a:pt x="16745" y="35495"/>
                      <a:pt x="13053" y="34777"/>
                    </a:cubicBezTo>
                    <a:lnTo>
                      <a:pt x="103" y="33059"/>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802" name="Google Shape;802;p17"/>
          <p:cNvGrpSpPr/>
          <p:nvPr/>
        </p:nvGrpSpPr>
        <p:grpSpPr>
          <a:xfrm rot="4586258">
            <a:off x="9329091" y="4983631"/>
            <a:ext cx="4041356" cy="3976333"/>
            <a:chOff x="7235149" y="-718650"/>
            <a:chExt cx="3031064" cy="2982297"/>
          </a:xfrm>
        </p:grpSpPr>
        <p:grpSp>
          <p:nvGrpSpPr>
            <p:cNvPr id="803" name="Google Shape;803;p17"/>
            <p:cNvGrpSpPr/>
            <p:nvPr/>
          </p:nvGrpSpPr>
          <p:grpSpPr>
            <a:xfrm rot="-4962260" flipH="1">
              <a:off x="7958573" y="-653239"/>
              <a:ext cx="596905" cy="1865484"/>
              <a:chOff x="-1858600" y="2385325"/>
              <a:chExt cx="523125" cy="1635025"/>
            </a:xfrm>
          </p:grpSpPr>
          <p:sp>
            <p:nvSpPr>
              <p:cNvPr id="804" name="Google Shape;804;p17"/>
              <p:cNvSpPr/>
              <p:nvPr/>
            </p:nvSpPr>
            <p:spPr>
              <a:xfrm>
                <a:off x="-1804750" y="2385325"/>
                <a:ext cx="469275" cy="1635025"/>
              </a:xfrm>
              <a:custGeom>
                <a:avLst/>
                <a:gdLst/>
                <a:ahLst/>
                <a:cxnLst/>
                <a:rect l="l" t="t" r="r" b="b"/>
                <a:pathLst>
                  <a:path w="18771" h="65401" extrusionOk="0">
                    <a:moveTo>
                      <a:pt x="12062" y="1"/>
                    </a:moveTo>
                    <a:cubicBezTo>
                      <a:pt x="9693" y="1"/>
                      <a:pt x="7259" y="1264"/>
                      <a:pt x="5667" y="3115"/>
                    </a:cubicBezTo>
                    <a:cubicBezTo>
                      <a:pt x="3462" y="5679"/>
                      <a:pt x="2513" y="9064"/>
                      <a:pt x="1872" y="12397"/>
                    </a:cubicBezTo>
                    <a:lnTo>
                      <a:pt x="1872" y="12372"/>
                    </a:lnTo>
                    <a:cubicBezTo>
                      <a:pt x="129" y="21270"/>
                      <a:pt x="0" y="30373"/>
                      <a:pt x="975" y="39373"/>
                    </a:cubicBezTo>
                    <a:cubicBezTo>
                      <a:pt x="1308" y="42476"/>
                      <a:pt x="1308" y="44861"/>
                      <a:pt x="1462" y="47989"/>
                    </a:cubicBezTo>
                    <a:cubicBezTo>
                      <a:pt x="1795" y="54796"/>
                      <a:pt x="6238" y="62496"/>
                      <a:pt x="6079" y="65382"/>
                    </a:cubicBezTo>
                    <a:lnTo>
                      <a:pt x="6079" y="65382"/>
                    </a:lnTo>
                    <a:cubicBezTo>
                      <a:pt x="6979" y="50077"/>
                      <a:pt x="11644" y="31239"/>
                      <a:pt x="16694" y="16756"/>
                    </a:cubicBezTo>
                    <a:cubicBezTo>
                      <a:pt x="17694" y="13936"/>
                      <a:pt x="18771" y="11064"/>
                      <a:pt x="18745" y="8089"/>
                    </a:cubicBezTo>
                    <a:cubicBezTo>
                      <a:pt x="18745" y="5089"/>
                      <a:pt x="17412" y="1909"/>
                      <a:pt x="14719" y="602"/>
                    </a:cubicBezTo>
                    <a:cubicBezTo>
                      <a:pt x="13878" y="188"/>
                      <a:pt x="12974" y="1"/>
                      <a:pt x="12062" y="1"/>
                    </a:cubicBezTo>
                    <a:close/>
                    <a:moveTo>
                      <a:pt x="6079" y="65382"/>
                    </a:moveTo>
                    <a:lnTo>
                      <a:pt x="6079" y="65382"/>
                    </a:lnTo>
                    <a:cubicBezTo>
                      <a:pt x="6078" y="65388"/>
                      <a:pt x="6078" y="65394"/>
                      <a:pt x="6078" y="65400"/>
                    </a:cubicBezTo>
                    <a:cubicBezTo>
                      <a:pt x="6078" y="65394"/>
                      <a:pt x="6078" y="65388"/>
                      <a:pt x="6079" y="65382"/>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05" name="Google Shape;805;p17"/>
              <p:cNvSpPr/>
              <p:nvPr/>
            </p:nvSpPr>
            <p:spPr>
              <a:xfrm>
                <a:off x="-1858600" y="2385425"/>
                <a:ext cx="469275" cy="1634925"/>
              </a:xfrm>
              <a:custGeom>
                <a:avLst/>
                <a:gdLst/>
                <a:ahLst/>
                <a:cxnLst/>
                <a:rect l="l" t="t" r="r" b="b"/>
                <a:pathLst>
                  <a:path w="18771" h="65397" extrusionOk="0">
                    <a:moveTo>
                      <a:pt x="12088" y="1"/>
                    </a:moveTo>
                    <a:cubicBezTo>
                      <a:pt x="9704" y="1"/>
                      <a:pt x="7263" y="1274"/>
                      <a:pt x="5667" y="3111"/>
                    </a:cubicBezTo>
                    <a:cubicBezTo>
                      <a:pt x="3462" y="5649"/>
                      <a:pt x="2513" y="9060"/>
                      <a:pt x="1872" y="12393"/>
                    </a:cubicBezTo>
                    <a:lnTo>
                      <a:pt x="1872" y="12368"/>
                    </a:lnTo>
                    <a:cubicBezTo>
                      <a:pt x="129" y="21266"/>
                      <a:pt x="0" y="30369"/>
                      <a:pt x="975" y="39369"/>
                    </a:cubicBezTo>
                    <a:cubicBezTo>
                      <a:pt x="1308" y="42472"/>
                      <a:pt x="1308" y="44857"/>
                      <a:pt x="1462" y="47985"/>
                    </a:cubicBezTo>
                    <a:cubicBezTo>
                      <a:pt x="1795" y="54792"/>
                      <a:pt x="6239" y="62492"/>
                      <a:pt x="6079" y="65378"/>
                    </a:cubicBezTo>
                    <a:lnTo>
                      <a:pt x="6079" y="65378"/>
                    </a:lnTo>
                    <a:cubicBezTo>
                      <a:pt x="6979" y="50073"/>
                      <a:pt x="11670" y="31235"/>
                      <a:pt x="16694" y="16752"/>
                    </a:cubicBezTo>
                    <a:cubicBezTo>
                      <a:pt x="17694" y="13932"/>
                      <a:pt x="18771" y="11060"/>
                      <a:pt x="18771" y="8085"/>
                    </a:cubicBezTo>
                    <a:cubicBezTo>
                      <a:pt x="18745" y="5085"/>
                      <a:pt x="17412" y="1905"/>
                      <a:pt x="14745" y="598"/>
                    </a:cubicBezTo>
                    <a:cubicBezTo>
                      <a:pt x="13901" y="187"/>
                      <a:pt x="12999" y="1"/>
                      <a:pt x="12088" y="1"/>
                    </a:cubicBezTo>
                    <a:close/>
                    <a:moveTo>
                      <a:pt x="6079" y="65378"/>
                    </a:moveTo>
                    <a:cubicBezTo>
                      <a:pt x="6078" y="65384"/>
                      <a:pt x="6078" y="65390"/>
                      <a:pt x="6078" y="65396"/>
                    </a:cubicBezTo>
                    <a:cubicBezTo>
                      <a:pt x="6078" y="65390"/>
                      <a:pt x="6078" y="65384"/>
                      <a:pt x="6079" y="65378"/>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06" name="Google Shape;806;p17"/>
              <p:cNvSpPr/>
              <p:nvPr/>
            </p:nvSpPr>
            <p:spPr>
              <a:xfrm>
                <a:off x="-1766300" y="2414375"/>
                <a:ext cx="329125" cy="283550"/>
              </a:xfrm>
              <a:custGeom>
                <a:avLst/>
                <a:gdLst/>
                <a:ahLst/>
                <a:cxnLst/>
                <a:rect l="l" t="t" r="r" b="b"/>
                <a:pathLst>
                  <a:path w="13165" h="11342" extrusionOk="0">
                    <a:moveTo>
                      <a:pt x="7214" y="1"/>
                    </a:moveTo>
                    <a:cubicBezTo>
                      <a:pt x="7203" y="1"/>
                      <a:pt x="7192" y="2"/>
                      <a:pt x="7181" y="4"/>
                    </a:cubicBezTo>
                    <a:cubicBezTo>
                      <a:pt x="7053" y="55"/>
                      <a:pt x="6976" y="260"/>
                      <a:pt x="7104" y="337"/>
                    </a:cubicBezTo>
                    <a:cubicBezTo>
                      <a:pt x="7130" y="363"/>
                      <a:pt x="7155" y="363"/>
                      <a:pt x="7181" y="363"/>
                    </a:cubicBezTo>
                    <a:cubicBezTo>
                      <a:pt x="7258" y="363"/>
                      <a:pt x="7335" y="337"/>
                      <a:pt x="7386" y="260"/>
                    </a:cubicBezTo>
                    <a:cubicBezTo>
                      <a:pt x="7433" y="120"/>
                      <a:pt x="7330" y="1"/>
                      <a:pt x="7214" y="1"/>
                    </a:cubicBezTo>
                    <a:close/>
                    <a:moveTo>
                      <a:pt x="10096" y="914"/>
                    </a:moveTo>
                    <a:cubicBezTo>
                      <a:pt x="10065" y="914"/>
                      <a:pt x="10033" y="918"/>
                      <a:pt x="10001" y="927"/>
                    </a:cubicBezTo>
                    <a:cubicBezTo>
                      <a:pt x="9719" y="1004"/>
                      <a:pt x="9591" y="1440"/>
                      <a:pt x="9848" y="1619"/>
                    </a:cubicBezTo>
                    <a:cubicBezTo>
                      <a:pt x="9899" y="1619"/>
                      <a:pt x="9950" y="1645"/>
                      <a:pt x="10001" y="1645"/>
                    </a:cubicBezTo>
                    <a:cubicBezTo>
                      <a:pt x="10024" y="1648"/>
                      <a:pt x="10046" y="1650"/>
                      <a:pt x="10069" y="1650"/>
                    </a:cubicBezTo>
                    <a:cubicBezTo>
                      <a:pt x="10224" y="1650"/>
                      <a:pt x="10370" y="1571"/>
                      <a:pt x="10437" y="1414"/>
                    </a:cubicBezTo>
                    <a:cubicBezTo>
                      <a:pt x="10528" y="1164"/>
                      <a:pt x="10337" y="914"/>
                      <a:pt x="10096" y="914"/>
                    </a:cubicBezTo>
                    <a:close/>
                    <a:moveTo>
                      <a:pt x="4839" y="1534"/>
                    </a:moveTo>
                    <a:cubicBezTo>
                      <a:pt x="4695" y="1534"/>
                      <a:pt x="4554" y="1605"/>
                      <a:pt x="4540" y="1748"/>
                    </a:cubicBezTo>
                    <a:cubicBezTo>
                      <a:pt x="4540" y="1799"/>
                      <a:pt x="4540" y="1824"/>
                      <a:pt x="4540" y="1876"/>
                    </a:cubicBezTo>
                    <a:cubicBezTo>
                      <a:pt x="4591" y="2030"/>
                      <a:pt x="4719" y="2158"/>
                      <a:pt x="4873" y="2183"/>
                    </a:cubicBezTo>
                    <a:cubicBezTo>
                      <a:pt x="5129" y="2183"/>
                      <a:pt x="5309" y="1876"/>
                      <a:pt x="5129" y="1671"/>
                    </a:cubicBezTo>
                    <a:cubicBezTo>
                      <a:pt x="5072" y="1579"/>
                      <a:pt x="4955" y="1534"/>
                      <a:pt x="4839" y="1534"/>
                    </a:cubicBezTo>
                    <a:close/>
                    <a:moveTo>
                      <a:pt x="7873" y="1434"/>
                    </a:moveTo>
                    <a:cubicBezTo>
                      <a:pt x="7815" y="1434"/>
                      <a:pt x="7755" y="1444"/>
                      <a:pt x="7694" y="1465"/>
                    </a:cubicBezTo>
                    <a:cubicBezTo>
                      <a:pt x="7309" y="1542"/>
                      <a:pt x="7104" y="2183"/>
                      <a:pt x="7488" y="2414"/>
                    </a:cubicBezTo>
                    <a:lnTo>
                      <a:pt x="7514" y="2414"/>
                    </a:lnTo>
                    <a:cubicBezTo>
                      <a:pt x="7565" y="2440"/>
                      <a:pt x="7642" y="2466"/>
                      <a:pt x="7694" y="2491"/>
                    </a:cubicBezTo>
                    <a:cubicBezTo>
                      <a:pt x="7715" y="2493"/>
                      <a:pt x="7737" y="2494"/>
                      <a:pt x="7759" y="2494"/>
                    </a:cubicBezTo>
                    <a:cubicBezTo>
                      <a:pt x="7992" y="2494"/>
                      <a:pt x="8217" y="2369"/>
                      <a:pt x="8335" y="2158"/>
                    </a:cubicBezTo>
                    <a:cubicBezTo>
                      <a:pt x="8489" y="1805"/>
                      <a:pt x="8227" y="1434"/>
                      <a:pt x="7873" y="1434"/>
                    </a:cubicBezTo>
                    <a:close/>
                    <a:moveTo>
                      <a:pt x="12521" y="1809"/>
                    </a:moveTo>
                    <a:cubicBezTo>
                      <a:pt x="12477" y="1809"/>
                      <a:pt x="12432" y="1814"/>
                      <a:pt x="12386" y="1824"/>
                    </a:cubicBezTo>
                    <a:cubicBezTo>
                      <a:pt x="12002" y="1927"/>
                      <a:pt x="11796" y="2568"/>
                      <a:pt x="12181" y="2799"/>
                    </a:cubicBezTo>
                    <a:cubicBezTo>
                      <a:pt x="12232" y="2825"/>
                      <a:pt x="12309" y="2850"/>
                      <a:pt x="12386" y="2850"/>
                    </a:cubicBezTo>
                    <a:cubicBezTo>
                      <a:pt x="12424" y="2858"/>
                      <a:pt x="12461" y="2861"/>
                      <a:pt x="12498" y="2861"/>
                    </a:cubicBezTo>
                    <a:cubicBezTo>
                      <a:pt x="12709" y="2861"/>
                      <a:pt x="12896" y="2739"/>
                      <a:pt x="13027" y="2542"/>
                    </a:cubicBezTo>
                    <a:cubicBezTo>
                      <a:pt x="13165" y="2175"/>
                      <a:pt x="12892" y="1809"/>
                      <a:pt x="12521" y="1809"/>
                    </a:cubicBezTo>
                    <a:close/>
                    <a:moveTo>
                      <a:pt x="10496" y="2693"/>
                    </a:moveTo>
                    <a:cubicBezTo>
                      <a:pt x="10485" y="2693"/>
                      <a:pt x="10474" y="2694"/>
                      <a:pt x="10463" y="2696"/>
                    </a:cubicBezTo>
                    <a:cubicBezTo>
                      <a:pt x="10335" y="2722"/>
                      <a:pt x="10258" y="2953"/>
                      <a:pt x="10386" y="3030"/>
                    </a:cubicBezTo>
                    <a:cubicBezTo>
                      <a:pt x="10412" y="3055"/>
                      <a:pt x="10412" y="3055"/>
                      <a:pt x="10437" y="3055"/>
                    </a:cubicBezTo>
                    <a:cubicBezTo>
                      <a:pt x="10540" y="3055"/>
                      <a:pt x="10617" y="3030"/>
                      <a:pt x="10668" y="2953"/>
                    </a:cubicBezTo>
                    <a:cubicBezTo>
                      <a:pt x="10715" y="2812"/>
                      <a:pt x="10612" y="2693"/>
                      <a:pt x="10496" y="2693"/>
                    </a:cubicBezTo>
                    <a:close/>
                    <a:moveTo>
                      <a:pt x="3134" y="3127"/>
                    </a:moveTo>
                    <a:cubicBezTo>
                      <a:pt x="3124" y="3127"/>
                      <a:pt x="3114" y="3129"/>
                      <a:pt x="3104" y="3132"/>
                    </a:cubicBezTo>
                    <a:cubicBezTo>
                      <a:pt x="3027" y="3158"/>
                      <a:pt x="3001" y="3260"/>
                      <a:pt x="3078" y="3312"/>
                    </a:cubicBezTo>
                    <a:lnTo>
                      <a:pt x="3078" y="3337"/>
                    </a:lnTo>
                    <a:lnTo>
                      <a:pt x="3104" y="3337"/>
                    </a:lnTo>
                    <a:cubicBezTo>
                      <a:pt x="3155" y="3337"/>
                      <a:pt x="3206" y="3312"/>
                      <a:pt x="3232" y="3260"/>
                    </a:cubicBezTo>
                    <a:cubicBezTo>
                      <a:pt x="3254" y="3194"/>
                      <a:pt x="3199" y="3127"/>
                      <a:pt x="3134" y="3127"/>
                    </a:cubicBezTo>
                    <a:close/>
                    <a:moveTo>
                      <a:pt x="6219" y="3536"/>
                    </a:moveTo>
                    <a:cubicBezTo>
                      <a:pt x="6072" y="3536"/>
                      <a:pt x="5928" y="3614"/>
                      <a:pt x="5899" y="3773"/>
                    </a:cubicBezTo>
                    <a:lnTo>
                      <a:pt x="5924" y="3773"/>
                    </a:lnTo>
                    <a:cubicBezTo>
                      <a:pt x="5924" y="3799"/>
                      <a:pt x="5924" y="3850"/>
                      <a:pt x="5924" y="3902"/>
                    </a:cubicBezTo>
                    <a:cubicBezTo>
                      <a:pt x="5950" y="4055"/>
                      <a:pt x="6078" y="4158"/>
                      <a:pt x="6232" y="4184"/>
                    </a:cubicBezTo>
                    <a:cubicBezTo>
                      <a:pt x="6243" y="4185"/>
                      <a:pt x="6254" y="4185"/>
                      <a:pt x="6265" y="4185"/>
                    </a:cubicBezTo>
                    <a:cubicBezTo>
                      <a:pt x="6526" y="4185"/>
                      <a:pt x="6662" y="3892"/>
                      <a:pt x="6514" y="3671"/>
                    </a:cubicBezTo>
                    <a:cubicBezTo>
                      <a:pt x="6447" y="3582"/>
                      <a:pt x="6332" y="3536"/>
                      <a:pt x="6219" y="3536"/>
                    </a:cubicBezTo>
                    <a:close/>
                    <a:moveTo>
                      <a:pt x="3009" y="4870"/>
                    </a:moveTo>
                    <a:cubicBezTo>
                      <a:pt x="2866" y="4870"/>
                      <a:pt x="2722" y="4947"/>
                      <a:pt x="2693" y="5107"/>
                    </a:cubicBezTo>
                    <a:lnTo>
                      <a:pt x="2719" y="5107"/>
                    </a:lnTo>
                    <a:cubicBezTo>
                      <a:pt x="2693" y="5158"/>
                      <a:pt x="2693" y="5184"/>
                      <a:pt x="2719" y="5235"/>
                    </a:cubicBezTo>
                    <a:cubicBezTo>
                      <a:pt x="2745" y="5389"/>
                      <a:pt x="2873" y="5517"/>
                      <a:pt x="3027" y="5517"/>
                    </a:cubicBezTo>
                    <a:cubicBezTo>
                      <a:pt x="3038" y="5518"/>
                      <a:pt x="3049" y="5518"/>
                      <a:pt x="3059" y="5518"/>
                    </a:cubicBezTo>
                    <a:cubicBezTo>
                      <a:pt x="3320" y="5518"/>
                      <a:pt x="3456" y="5226"/>
                      <a:pt x="3283" y="5004"/>
                    </a:cubicBezTo>
                    <a:cubicBezTo>
                      <a:pt x="3228" y="4915"/>
                      <a:pt x="3119" y="4870"/>
                      <a:pt x="3009" y="4870"/>
                    </a:cubicBezTo>
                    <a:close/>
                    <a:moveTo>
                      <a:pt x="6277" y="5340"/>
                    </a:moveTo>
                    <a:cubicBezTo>
                      <a:pt x="6229" y="5340"/>
                      <a:pt x="6179" y="5348"/>
                      <a:pt x="6129" y="5363"/>
                    </a:cubicBezTo>
                    <a:cubicBezTo>
                      <a:pt x="5745" y="5466"/>
                      <a:pt x="5540" y="6107"/>
                      <a:pt x="5924" y="6312"/>
                    </a:cubicBezTo>
                    <a:cubicBezTo>
                      <a:pt x="5976" y="6363"/>
                      <a:pt x="6053" y="6363"/>
                      <a:pt x="6129" y="6389"/>
                    </a:cubicBezTo>
                    <a:cubicBezTo>
                      <a:pt x="6151" y="6391"/>
                      <a:pt x="6173" y="6392"/>
                      <a:pt x="6194" y="6392"/>
                    </a:cubicBezTo>
                    <a:cubicBezTo>
                      <a:pt x="6424" y="6392"/>
                      <a:pt x="6630" y="6267"/>
                      <a:pt x="6771" y="6055"/>
                    </a:cubicBezTo>
                    <a:cubicBezTo>
                      <a:pt x="6906" y="5718"/>
                      <a:pt x="6625" y="5340"/>
                      <a:pt x="6277" y="5340"/>
                    </a:cubicBezTo>
                    <a:close/>
                    <a:moveTo>
                      <a:pt x="1163" y="6898"/>
                    </a:moveTo>
                    <a:cubicBezTo>
                      <a:pt x="1152" y="6898"/>
                      <a:pt x="1140" y="6899"/>
                      <a:pt x="1129" y="6902"/>
                    </a:cubicBezTo>
                    <a:cubicBezTo>
                      <a:pt x="1001" y="6927"/>
                      <a:pt x="924" y="7158"/>
                      <a:pt x="1052" y="7235"/>
                    </a:cubicBezTo>
                    <a:cubicBezTo>
                      <a:pt x="1078" y="7235"/>
                      <a:pt x="1104" y="7261"/>
                      <a:pt x="1129" y="7261"/>
                    </a:cubicBezTo>
                    <a:cubicBezTo>
                      <a:pt x="1206" y="7261"/>
                      <a:pt x="1283" y="7235"/>
                      <a:pt x="1334" y="7132"/>
                    </a:cubicBezTo>
                    <a:cubicBezTo>
                      <a:pt x="1381" y="7015"/>
                      <a:pt x="1278" y="6898"/>
                      <a:pt x="1163" y="6898"/>
                    </a:cubicBezTo>
                    <a:close/>
                    <a:moveTo>
                      <a:pt x="5001" y="7850"/>
                    </a:moveTo>
                    <a:cubicBezTo>
                      <a:pt x="4924" y="7876"/>
                      <a:pt x="4899" y="8004"/>
                      <a:pt x="4950" y="8056"/>
                    </a:cubicBezTo>
                    <a:lnTo>
                      <a:pt x="5001" y="8056"/>
                    </a:lnTo>
                    <a:cubicBezTo>
                      <a:pt x="5052" y="8056"/>
                      <a:pt x="5104" y="8030"/>
                      <a:pt x="5129" y="8004"/>
                    </a:cubicBezTo>
                    <a:cubicBezTo>
                      <a:pt x="5155" y="7927"/>
                      <a:pt x="5078" y="7850"/>
                      <a:pt x="5001" y="7850"/>
                    </a:cubicBezTo>
                    <a:close/>
                    <a:moveTo>
                      <a:pt x="2940" y="7598"/>
                    </a:moveTo>
                    <a:cubicBezTo>
                      <a:pt x="2902" y="7598"/>
                      <a:pt x="2862" y="7605"/>
                      <a:pt x="2822" y="7620"/>
                    </a:cubicBezTo>
                    <a:cubicBezTo>
                      <a:pt x="2565" y="7697"/>
                      <a:pt x="2437" y="8107"/>
                      <a:pt x="2693" y="8235"/>
                    </a:cubicBezTo>
                    <a:cubicBezTo>
                      <a:pt x="2719" y="8261"/>
                      <a:pt x="2770" y="8286"/>
                      <a:pt x="2822" y="8286"/>
                    </a:cubicBezTo>
                    <a:cubicBezTo>
                      <a:pt x="2838" y="8289"/>
                      <a:pt x="2854" y="8290"/>
                      <a:pt x="2870" y="8290"/>
                    </a:cubicBezTo>
                    <a:cubicBezTo>
                      <a:pt x="3007" y="8290"/>
                      <a:pt x="3137" y="8196"/>
                      <a:pt x="3206" y="8081"/>
                    </a:cubicBezTo>
                    <a:cubicBezTo>
                      <a:pt x="3338" y="7840"/>
                      <a:pt x="3169" y="7598"/>
                      <a:pt x="2940" y="7598"/>
                    </a:cubicBezTo>
                    <a:close/>
                    <a:moveTo>
                      <a:pt x="6698" y="7919"/>
                    </a:moveTo>
                    <a:cubicBezTo>
                      <a:pt x="6554" y="7919"/>
                      <a:pt x="6414" y="7990"/>
                      <a:pt x="6386" y="8133"/>
                    </a:cubicBezTo>
                    <a:lnTo>
                      <a:pt x="6412" y="8133"/>
                    </a:lnTo>
                    <a:cubicBezTo>
                      <a:pt x="6412" y="8184"/>
                      <a:pt x="6412" y="8235"/>
                      <a:pt x="6412" y="8261"/>
                    </a:cubicBezTo>
                    <a:cubicBezTo>
                      <a:pt x="6437" y="8415"/>
                      <a:pt x="6565" y="8543"/>
                      <a:pt x="6745" y="8568"/>
                    </a:cubicBezTo>
                    <a:cubicBezTo>
                      <a:pt x="7001" y="8568"/>
                      <a:pt x="7181" y="8261"/>
                      <a:pt x="7001" y="8056"/>
                    </a:cubicBezTo>
                    <a:cubicBezTo>
                      <a:pt x="6933" y="7964"/>
                      <a:pt x="6814" y="7919"/>
                      <a:pt x="6698" y="7919"/>
                    </a:cubicBezTo>
                    <a:close/>
                    <a:moveTo>
                      <a:pt x="4317" y="9878"/>
                    </a:moveTo>
                    <a:cubicBezTo>
                      <a:pt x="4265" y="9878"/>
                      <a:pt x="4210" y="9886"/>
                      <a:pt x="4155" y="9902"/>
                    </a:cubicBezTo>
                    <a:cubicBezTo>
                      <a:pt x="3770" y="9979"/>
                      <a:pt x="3565" y="10645"/>
                      <a:pt x="3950" y="10851"/>
                    </a:cubicBezTo>
                    <a:cubicBezTo>
                      <a:pt x="4001" y="10876"/>
                      <a:pt x="4078" y="10902"/>
                      <a:pt x="4129" y="10928"/>
                    </a:cubicBezTo>
                    <a:cubicBezTo>
                      <a:pt x="4153" y="10930"/>
                      <a:pt x="4177" y="10931"/>
                      <a:pt x="4200" y="10931"/>
                    </a:cubicBezTo>
                    <a:cubicBezTo>
                      <a:pt x="4454" y="10931"/>
                      <a:pt x="4677" y="10805"/>
                      <a:pt x="4770" y="10594"/>
                    </a:cubicBezTo>
                    <a:cubicBezTo>
                      <a:pt x="4927" y="10236"/>
                      <a:pt x="4673" y="9878"/>
                      <a:pt x="4317" y="9878"/>
                    </a:cubicBezTo>
                    <a:close/>
                    <a:moveTo>
                      <a:pt x="746" y="10289"/>
                    </a:moveTo>
                    <a:cubicBezTo>
                      <a:pt x="696" y="10289"/>
                      <a:pt x="644" y="10297"/>
                      <a:pt x="591" y="10312"/>
                    </a:cubicBezTo>
                    <a:cubicBezTo>
                      <a:pt x="206" y="10415"/>
                      <a:pt x="1" y="11056"/>
                      <a:pt x="386" y="11287"/>
                    </a:cubicBezTo>
                    <a:lnTo>
                      <a:pt x="386" y="11261"/>
                    </a:lnTo>
                    <a:cubicBezTo>
                      <a:pt x="437" y="11312"/>
                      <a:pt x="514" y="11338"/>
                      <a:pt x="565" y="11338"/>
                    </a:cubicBezTo>
                    <a:cubicBezTo>
                      <a:pt x="589" y="11340"/>
                      <a:pt x="613" y="11341"/>
                      <a:pt x="636" y="11341"/>
                    </a:cubicBezTo>
                    <a:cubicBezTo>
                      <a:pt x="889" y="11341"/>
                      <a:pt x="1112" y="11216"/>
                      <a:pt x="1206" y="11004"/>
                    </a:cubicBezTo>
                    <a:cubicBezTo>
                      <a:pt x="1364" y="10667"/>
                      <a:pt x="1106" y="10289"/>
                      <a:pt x="746" y="10289"/>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07" name="Google Shape;807;p17"/>
              <p:cNvSpPr/>
              <p:nvPr/>
            </p:nvSpPr>
            <p:spPr>
              <a:xfrm>
                <a:off x="-1809250" y="2563500"/>
                <a:ext cx="247275" cy="1438900"/>
              </a:xfrm>
              <a:custGeom>
                <a:avLst/>
                <a:gdLst/>
                <a:ahLst/>
                <a:cxnLst/>
                <a:rect l="l" t="t" r="r" b="b"/>
                <a:pathLst>
                  <a:path w="9891" h="57556" extrusionOk="0">
                    <a:moveTo>
                      <a:pt x="9445" y="0"/>
                    </a:moveTo>
                    <a:cubicBezTo>
                      <a:pt x="9304" y="0"/>
                      <a:pt x="9164" y="81"/>
                      <a:pt x="9104" y="270"/>
                    </a:cubicBezTo>
                    <a:cubicBezTo>
                      <a:pt x="4617" y="13912"/>
                      <a:pt x="1" y="34913"/>
                      <a:pt x="3386" y="57247"/>
                    </a:cubicBezTo>
                    <a:cubicBezTo>
                      <a:pt x="3411" y="57427"/>
                      <a:pt x="3565" y="57555"/>
                      <a:pt x="3745" y="57555"/>
                    </a:cubicBezTo>
                    <a:lnTo>
                      <a:pt x="3822" y="57555"/>
                    </a:lnTo>
                    <a:cubicBezTo>
                      <a:pt x="4027" y="57530"/>
                      <a:pt x="4155" y="57324"/>
                      <a:pt x="4129" y="57119"/>
                    </a:cubicBezTo>
                    <a:cubicBezTo>
                      <a:pt x="796" y="34939"/>
                      <a:pt x="5360" y="14091"/>
                      <a:pt x="9796" y="501"/>
                    </a:cubicBezTo>
                    <a:cubicBezTo>
                      <a:pt x="9890" y="202"/>
                      <a:pt x="9667" y="0"/>
                      <a:pt x="9445"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808" name="Google Shape;808;p17"/>
            <p:cNvGrpSpPr/>
            <p:nvPr/>
          </p:nvGrpSpPr>
          <p:grpSpPr>
            <a:xfrm rot="-4962260" flipH="1">
              <a:off x="7743302" y="-357136"/>
              <a:ext cx="1178407" cy="2061785"/>
              <a:chOff x="-1779100" y="2408800"/>
              <a:chExt cx="1032750" cy="1807075"/>
            </a:xfrm>
          </p:grpSpPr>
          <p:sp>
            <p:nvSpPr>
              <p:cNvPr id="809" name="Google Shape;809;p17"/>
              <p:cNvSpPr/>
              <p:nvPr/>
            </p:nvSpPr>
            <p:spPr>
              <a:xfrm>
                <a:off x="-1779100" y="2498825"/>
                <a:ext cx="1032750" cy="1717050"/>
              </a:xfrm>
              <a:custGeom>
                <a:avLst/>
                <a:gdLst/>
                <a:ahLst/>
                <a:cxnLst/>
                <a:rect l="l" t="t" r="r" b="b"/>
                <a:pathLst>
                  <a:path w="41310" h="68682" extrusionOk="0">
                    <a:moveTo>
                      <a:pt x="32843" y="0"/>
                    </a:moveTo>
                    <a:cubicBezTo>
                      <a:pt x="31194" y="0"/>
                      <a:pt x="29516" y="392"/>
                      <a:pt x="28053" y="1113"/>
                    </a:cubicBezTo>
                    <a:cubicBezTo>
                      <a:pt x="24489" y="2883"/>
                      <a:pt x="21924" y="6139"/>
                      <a:pt x="19719" y="9421"/>
                    </a:cubicBezTo>
                    <a:lnTo>
                      <a:pt x="19719" y="9396"/>
                    </a:lnTo>
                    <a:cubicBezTo>
                      <a:pt x="13744" y="18242"/>
                      <a:pt x="9436" y="27987"/>
                      <a:pt x="6385" y="38167"/>
                    </a:cubicBezTo>
                    <a:cubicBezTo>
                      <a:pt x="5308" y="41705"/>
                      <a:pt x="4231" y="44270"/>
                      <a:pt x="2949" y="47731"/>
                    </a:cubicBezTo>
                    <a:cubicBezTo>
                      <a:pt x="205" y="55244"/>
                      <a:pt x="1487" y="65630"/>
                      <a:pt x="0" y="68681"/>
                    </a:cubicBezTo>
                    <a:cubicBezTo>
                      <a:pt x="7975" y="52526"/>
                      <a:pt x="21642" y="34269"/>
                      <a:pt x="33745" y="20935"/>
                    </a:cubicBezTo>
                    <a:cubicBezTo>
                      <a:pt x="36105" y="18319"/>
                      <a:pt x="38566" y="15704"/>
                      <a:pt x="39951" y="12473"/>
                    </a:cubicBezTo>
                    <a:cubicBezTo>
                      <a:pt x="41310" y="9242"/>
                      <a:pt x="41310" y="5190"/>
                      <a:pt x="39002" y="2549"/>
                    </a:cubicBezTo>
                    <a:cubicBezTo>
                      <a:pt x="37468" y="790"/>
                      <a:pt x="35184" y="0"/>
                      <a:pt x="3284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10" name="Google Shape;810;p17"/>
              <p:cNvSpPr/>
              <p:nvPr/>
            </p:nvSpPr>
            <p:spPr>
              <a:xfrm>
                <a:off x="-1776550" y="2408800"/>
                <a:ext cx="973150" cy="1753225"/>
              </a:xfrm>
              <a:custGeom>
                <a:avLst/>
                <a:gdLst/>
                <a:ahLst/>
                <a:cxnLst/>
                <a:rect l="l" t="t" r="r" b="b"/>
                <a:pathLst>
                  <a:path w="38926" h="70129" extrusionOk="0">
                    <a:moveTo>
                      <a:pt x="30542" y="0"/>
                    </a:moveTo>
                    <a:cubicBezTo>
                      <a:pt x="28732" y="0"/>
                      <a:pt x="26881" y="482"/>
                      <a:pt x="25310" y="1355"/>
                    </a:cubicBezTo>
                    <a:cubicBezTo>
                      <a:pt x="21848" y="3253"/>
                      <a:pt x="19438" y="6637"/>
                      <a:pt x="17361" y="10022"/>
                    </a:cubicBezTo>
                    <a:cubicBezTo>
                      <a:pt x="11822" y="19100"/>
                      <a:pt x="7975" y="29049"/>
                      <a:pt x="5386" y="39357"/>
                    </a:cubicBezTo>
                    <a:cubicBezTo>
                      <a:pt x="4488" y="42947"/>
                      <a:pt x="3514" y="45537"/>
                      <a:pt x="2411" y="49076"/>
                    </a:cubicBezTo>
                    <a:cubicBezTo>
                      <a:pt x="1" y="56717"/>
                      <a:pt x="1770" y="67025"/>
                      <a:pt x="411" y="70128"/>
                    </a:cubicBezTo>
                    <a:cubicBezTo>
                      <a:pt x="7642" y="53640"/>
                      <a:pt x="20463" y="34767"/>
                      <a:pt x="31925" y="20869"/>
                    </a:cubicBezTo>
                    <a:cubicBezTo>
                      <a:pt x="34156" y="18177"/>
                      <a:pt x="36515" y="15433"/>
                      <a:pt x="37721" y="12151"/>
                    </a:cubicBezTo>
                    <a:cubicBezTo>
                      <a:pt x="38926" y="8843"/>
                      <a:pt x="38772" y="4791"/>
                      <a:pt x="36336" y="2253"/>
                    </a:cubicBezTo>
                    <a:cubicBezTo>
                      <a:pt x="34837" y="698"/>
                      <a:pt x="32720" y="0"/>
                      <a:pt x="3054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11" name="Google Shape;811;p17"/>
              <p:cNvSpPr/>
              <p:nvPr/>
            </p:nvSpPr>
            <p:spPr>
              <a:xfrm>
                <a:off x="-1311125" y="2430900"/>
                <a:ext cx="402150" cy="319125"/>
              </a:xfrm>
              <a:custGeom>
                <a:avLst/>
                <a:gdLst/>
                <a:ahLst/>
                <a:cxnLst/>
                <a:rect l="l" t="t" r="r" b="b"/>
                <a:pathLst>
                  <a:path w="16086" h="12765" extrusionOk="0">
                    <a:moveTo>
                      <a:pt x="9413" y="1"/>
                    </a:moveTo>
                    <a:cubicBezTo>
                      <a:pt x="9396" y="1"/>
                      <a:pt x="9378" y="3"/>
                      <a:pt x="9359" y="10"/>
                    </a:cubicBezTo>
                    <a:cubicBezTo>
                      <a:pt x="9206" y="35"/>
                      <a:pt x="9103" y="266"/>
                      <a:pt x="9231" y="369"/>
                    </a:cubicBezTo>
                    <a:cubicBezTo>
                      <a:pt x="9257" y="394"/>
                      <a:pt x="9283" y="394"/>
                      <a:pt x="9308" y="394"/>
                    </a:cubicBezTo>
                    <a:cubicBezTo>
                      <a:pt x="9332" y="400"/>
                      <a:pt x="9357" y="403"/>
                      <a:pt x="9380" y="403"/>
                    </a:cubicBezTo>
                    <a:cubicBezTo>
                      <a:pt x="9458" y="403"/>
                      <a:pt x="9531" y="370"/>
                      <a:pt x="9590" y="292"/>
                    </a:cubicBezTo>
                    <a:cubicBezTo>
                      <a:pt x="9635" y="156"/>
                      <a:pt x="9541" y="1"/>
                      <a:pt x="9413" y="1"/>
                    </a:cubicBezTo>
                    <a:close/>
                    <a:moveTo>
                      <a:pt x="12560" y="1256"/>
                    </a:moveTo>
                    <a:cubicBezTo>
                      <a:pt x="12528" y="1256"/>
                      <a:pt x="12496" y="1259"/>
                      <a:pt x="12462" y="1266"/>
                    </a:cubicBezTo>
                    <a:cubicBezTo>
                      <a:pt x="12154" y="1317"/>
                      <a:pt x="11949" y="1856"/>
                      <a:pt x="12257" y="2061"/>
                    </a:cubicBezTo>
                    <a:cubicBezTo>
                      <a:pt x="12283" y="2087"/>
                      <a:pt x="12360" y="2112"/>
                      <a:pt x="12411" y="2112"/>
                    </a:cubicBezTo>
                    <a:cubicBezTo>
                      <a:pt x="12447" y="2121"/>
                      <a:pt x="12482" y="2125"/>
                      <a:pt x="12518" y="2125"/>
                    </a:cubicBezTo>
                    <a:cubicBezTo>
                      <a:pt x="12685" y="2125"/>
                      <a:pt x="12844" y="2030"/>
                      <a:pt x="12949" y="1881"/>
                    </a:cubicBezTo>
                    <a:cubicBezTo>
                      <a:pt x="13089" y="1579"/>
                      <a:pt x="12870" y="1256"/>
                      <a:pt x="12560" y="1256"/>
                    </a:cubicBezTo>
                    <a:close/>
                    <a:moveTo>
                      <a:pt x="6402" y="1567"/>
                    </a:moveTo>
                    <a:cubicBezTo>
                      <a:pt x="6244" y="1567"/>
                      <a:pt x="6092" y="1644"/>
                      <a:pt x="6052" y="1805"/>
                    </a:cubicBezTo>
                    <a:cubicBezTo>
                      <a:pt x="6026" y="1856"/>
                      <a:pt x="6026" y="1907"/>
                      <a:pt x="6052" y="1958"/>
                    </a:cubicBezTo>
                    <a:cubicBezTo>
                      <a:pt x="6077" y="2138"/>
                      <a:pt x="6231" y="2292"/>
                      <a:pt x="6411" y="2317"/>
                    </a:cubicBezTo>
                    <a:cubicBezTo>
                      <a:pt x="6431" y="2321"/>
                      <a:pt x="6450" y="2322"/>
                      <a:pt x="6470" y="2322"/>
                    </a:cubicBezTo>
                    <a:cubicBezTo>
                      <a:pt x="6747" y="2322"/>
                      <a:pt x="6937" y="1993"/>
                      <a:pt x="6770" y="1753"/>
                    </a:cubicBezTo>
                    <a:cubicBezTo>
                      <a:pt x="6696" y="1631"/>
                      <a:pt x="6547" y="1567"/>
                      <a:pt x="6402" y="1567"/>
                    </a:cubicBezTo>
                    <a:close/>
                    <a:moveTo>
                      <a:pt x="9895" y="1689"/>
                    </a:moveTo>
                    <a:cubicBezTo>
                      <a:pt x="9854" y="1689"/>
                      <a:pt x="9812" y="1693"/>
                      <a:pt x="9770" y="1702"/>
                    </a:cubicBezTo>
                    <a:cubicBezTo>
                      <a:pt x="9308" y="1779"/>
                      <a:pt x="9000" y="2523"/>
                      <a:pt x="9436" y="2830"/>
                    </a:cubicBezTo>
                    <a:cubicBezTo>
                      <a:pt x="9513" y="2856"/>
                      <a:pt x="9590" y="2907"/>
                      <a:pt x="9667" y="2907"/>
                    </a:cubicBezTo>
                    <a:cubicBezTo>
                      <a:pt x="9721" y="2921"/>
                      <a:pt x="9775" y="2927"/>
                      <a:pt x="9828" y="2927"/>
                    </a:cubicBezTo>
                    <a:cubicBezTo>
                      <a:pt x="10078" y="2927"/>
                      <a:pt x="10310" y="2785"/>
                      <a:pt x="10436" y="2574"/>
                    </a:cubicBezTo>
                    <a:cubicBezTo>
                      <a:pt x="10647" y="2153"/>
                      <a:pt x="10324" y="1689"/>
                      <a:pt x="9895" y="1689"/>
                    </a:cubicBezTo>
                    <a:close/>
                    <a:moveTo>
                      <a:pt x="4359" y="3369"/>
                    </a:moveTo>
                    <a:cubicBezTo>
                      <a:pt x="4257" y="3369"/>
                      <a:pt x="4205" y="3523"/>
                      <a:pt x="4282" y="3599"/>
                    </a:cubicBezTo>
                    <a:lnTo>
                      <a:pt x="4334" y="3599"/>
                    </a:lnTo>
                    <a:cubicBezTo>
                      <a:pt x="4347" y="3606"/>
                      <a:pt x="4363" y="3610"/>
                      <a:pt x="4379" y="3610"/>
                    </a:cubicBezTo>
                    <a:cubicBezTo>
                      <a:pt x="4422" y="3610"/>
                      <a:pt x="4469" y="3586"/>
                      <a:pt x="4487" y="3548"/>
                    </a:cubicBezTo>
                    <a:cubicBezTo>
                      <a:pt x="4513" y="3446"/>
                      <a:pt x="4436" y="3369"/>
                      <a:pt x="4359" y="3369"/>
                    </a:cubicBezTo>
                    <a:close/>
                    <a:moveTo>
                      <a:pt x="15337" y="2484"/>
                    </a:moveTo>
                    <a:cubicBezTo>
                      <a:pt x="15295" y="2484"/>
                      <a:pt x="15251" y="2488"/>
                      <a:pt x="15206" y="2497"/>
                    </a:cubicBezTo>
                    <a:cubicBezTo>
                      <a:pt x="14744" y="2574"/>
                      <a:pt x="14462" y="3317"/>
                      <a:pt x="14898" y="3599"/>
                    </a:cubicBezTo>
                    <a:cubicBezTo>
                      <a:pt x="14950" y="3651"/>
                      <a:pt x="15026" y="3676"/>
                      <a:pt x="15129" y="3702"/>
                    </a:cubicBezTo>
                    <a:cubicBezTo>
                      <a:pt x="15170" y="3710"/>
                      <a:pt x="15212" y="3713"/>
                      <a:pt x="15254" y="3713"/>
                    </a:cubicBezTo>
                    <a:cubicBezTo>
                      <a:pt x="15498" y="3713"/>
                      <a:pt x="15745" y="3588"/>
                      <a:pt x="15898" y="3369"/>
                    </a:cubicBezTo>
                    <a:cubicBezTo>
                      <a:pt x="16085" y="2948"/>
                      <a:pt x="15782" y="2484"/>
                      <a:pt x="15337" y="2484"/>
                    </a:cubicBezTo>
                    <a:close/>
                    <a:moveTo>
                      <a:pt x="13055" y="3385"/>
                    </a:moveTo>
                    <a:cubicBezTo>
                      <a:pt x="13037" y="3385"/>
                      <a:pt x="13019" y="3388"/>
                      <a:pt x="13001" y="3394"/>
                    </a:cubicBezTo>
                    <a:cubicBezTo>
                      <a:pt x="12847" y="3420"/>
                      <a:pt x="12744" y="3676"/>
                      <a:pt x="12898" y="3779"/>
                    </a:cubicBezTo>
                    <a:cubicBezTo>
                      <a:pt x="12898" y="3779"/>
                      <a:pt x="12924" y="3779"/>
                      <a:pt x="12975" y="3805"/>
                    </a:cubicBezTo>
                    <a:cubicBezTo>
                      <a:pt x="12993" y="3809"/>
                      <a:pt x="13010" y="3811"/>
                      <a:pt x="13028" y="3811"/>
                    </a:cubicBezTo>
                    <a:cubicBezTo>
                      <a:pt x="13111" y="3811"/>
                      <a:pt x="13189" y="3761"/>
                      <a:pt x="13231" y="3676"/>
                    </a:cubicBezTo>
                    <a:cubicBezTo>
                      <a:pt x="13299" y="3541"/>
                      <a:pt x="13188" y="3385"/>
                      <a:pt x="13055" y="3385"/>
                    </a:cubicBezTo>
                    <a:close/>
                    <a:moveTo>
                      <a:pt x="7890" y="4029"/>
                    </a:moveTo>
                    <a:cubicBezTo>
                      <a:pt x="7731" y="4029"/>
                      <a:pt x="7579" y="4105"/>
                      <a:pt x="7539" y="4266"/>
                    </a:cubicBezTo>
                    <a:cubicBezTo>
                      <a:pt x="7513" y="4317"/>
                      <a:pt x="7513" y="4369"/>
                      <a:pt x="7539" y="4420"/>
                    </a:cubicBezTo>
                    <a:cubicBezTo>
                      <a:pt x="7565" y="4625"/>
                      <a:pt x="7718" y="4779"/>
                      <a:pt x="7898" y="4805"/>
                    </a:cubicBezTo>
                    <a:cubicBezTo>
                      <a:pt x="7908" y="4806"/>
                      <a:pt x="7919" y="4806"/>
                      <a:pt x="7929" y="4806"/>
                    </a:cubicBezTo>
                    <a:cubicBezTo>
                      <a:pt x="8221" y="4806"/>
                      <a:pt x="8430" y="4463"/>
                      <a:pt x="8257" y="4215"/>
                    </a:cubicBezTo>
                    <a:cubicBezTo>
                      <a:pt x="8183" y="4093"/>
                      <a:pt x="8034" y="4029"/>
                      <a:pt x="7890" y="4029"/>
                    </a:cubicBezTo>
                    <a:close/>
                    <a:moveTo>
                      <a:pt x="4081" y="5358"/>
                    </a:moveTo>
                    <a:cubicBezTo>
                      <a:pt x="3918" y="5358"/>
                      <a:pt x="3759" y="5435"/>
                      <a:pt x="3718" y="5600"/>
                    </a:cubicBezTo>
                    <a:cubicBezTo>
                      <a:pt x="3693" y="5651"/>
                      <a:pt x="3693" y="5702"/>
                      <a:pt x="3718" y="5753"/>
                    </a:cubicBezTo>
                    <a:cubicBezTo>
                      <a:pt x="3744" y="5933"/>
                      <a:pt x="3898" y="6087"/>
                      <a:pt x="4077" y="6112"/>
                    </a:cubicBezTo>
                    <a:cubicBezTo>
                      <a:pt x="4088" y="6113"/>
                      <a:pt x="4099" y="6114"/>
                      <a:pt x="4110" y="6114"/>
                    </a:cubicBezTo>
                    <a:cubicBezTo>
                      <a:pt x="4401" y="6114"/>
                      <a:pt x="4609" y="5794"/>
                      <a:pt x="4436" y="5523"/>
                    </a:cubicBezTo>
                    <a:cubicBezTo>
                      <a:pt x="4365" y="5416"/>
                      <a:pt x="4222" y="5358"/>
                      <a:pt x="4081" y="5358"/>
                    </a:cubicBezTo>
                    <a:close/>
                    <a:moveTo>
                      <a:pt x="7747" y="6125"/>
                    </a:moveTo>
                    <a:cubicBezTo>
                      <a:pt x="7705" y="6125"/>
                      <a:pt x="7661" y="6129"/>
                      <a:pt x="7616" y="6138"/>
                    </a:cubicBezTo>
                    <a:cubicBezTo>
                      <a:pt x="7154" y="6215"/>
                      <a:pt x="6872" y="6959"/>
                      <a:pt x="7308" y="7266"/>
                    </a:cubicBezTo>
                    <a:cubicBezTo>
                      <a:pt x="7359" y="7292"/>
                      <a:pt x="7436" y="7343"/>
                      <a:pt x="7539" y="7343"/>
                    </a:cubicBezTo>
                    <a:cubicBezTo>
                      <a:pt x="7588" y="7357"/>
                      <a:pt x="7639" y="7363"/>
                      <a:pt x="7691" y="7363"/>
                    </a:cubicBezTo>
                    <a:cubicBezTo>
                      <a:pt x="7932" y="7363"/>
                      <a:pt x="8181" y="7221"/>
                      <a:pt x="8308" y="7010"/>
                    </a:cubicBezTo>
                    <a:cubicBezTo>
                      <a:pt x="8495" y="6589"/>
                      <a:pt x="8191" y="6125"/>
                      <a:pt x="7747" y="6125"/>
                    </a:cubicBezTo>
                    <a:close/>
                    <a:moveTo>
                      <a:pt x="1797" y="7616"/>
                    </a:moveTo>
                    <a:cubicBezTo>
                      <a:pt x="1780" y="7616"/>
                      <a:pt x="1762" y="7619"/>
                      <a:pt x="1744" y="7625"/>
                    </a:cubicBezTo>
                    <a:cubicBezTo>
                      <a:pt x="1590" y="7651"/>
                      <a:pt x="1487" y="7882"/>
                      <a:pt x="1615" y="7984"/>
                    </a:cubicBezTo>
                    <a:lnTo>
                      <a:pt x="1615" y="8010"/>
                    </a:lnTo>
                    <a:cubicBezTo>
                      <a:pt x="1641" y="8010"/>
                      <a:pt x="1667" y="8010"/>
                      <a:pt x="1692" y="8036"/>
                    </a:cubicBezTo>
                    <a:cubicBezTo>
                      <a:pt x="1795" y="8036"/>
                      <a:pt x="1898" y="8010"/>
                      <a:pt x="1974" y="7907"/>
                    </a:cubicBezTo>
                    <a:cubicBezTo>
                      <a:pt x="2020" y="7772"/>
                      <a:pt x="1926" y="7616"/>
                      <a:pt x="1797" y="7616"/>
                    </a:cubicBezTo>
                    <a:close/>
                    <a:moveTo>
                      <a:pt x="6237" y="9057"/>
                    </a:moveTo>
                    <a:cubicBezTo>
                      <a:pt x="6227" y="9057"/>
                      <a:pt x="6216" y="9059"/>
                      <a:pt x="6205" y="9061"/>
                    </a:cubicBezTo>
                    <a:cubicBezTo>
                      <a:pt x="6129" y="9087"/>
                      <a:pt x="6077" y="9215"/>
                      <a:pt x="6154" y="9292"/>
                    </a:cubicBezTo>
                    <a:lnTo>
                      <a:pt x="6205" y="9292"/>
                    </a:lnTo>
                    <a:cubicBezTo>
                      <a:pt x="6219" y="9299"/>
                      <a:pt x="6233" y="9302"/>
                      <a:pt x="6246" y="9302"/>
                    </a:cubicBezTo>
                    <a:cubicBezTo>
                      <a:pt x="6282" y="9302"/>
                      <a:pt x="6315" y="9278"/>
                      <a:pt x="6334" y="9241"/>
                    </a:cubicBezTo>
                    <a:cubicBezTo>
                      <a:pt x="6380" y="9149"/>
                      <a:pt x="6323" y="9057"/>
                      <a:pt x="6237" y="9057"/>
                    </a:cubicBezTo>
                    <a:close/>
                    <a:moveTo>
                      <a:pt x="3654" y="8563"/>
                    </a:moveTo>
                    <a:cubicBezTo>
                      <a:pt x="3625" y="8563"/>
                      <a:pt x="3595" y="8566"/>
                      <a:pt x="3564" y="8574"/>
                    </a:cubicBezTo>
                    <a:cubicBezTo>
                      <a:pt x="3282" y="8625"/>
                      <a:pt x="3077" y="9087"/>
                      <a:pt x="3359" y="9292"/>
                    </a:cubicBezTo>
                    <a:cubicBezTo>
                      <a:pt x="3410" y="9318"/>
                      <a:pt x="3462" y="9318"/>
                      <a:pt x="3513" y="9343"/>
                    </a:cubicBezTo>
                    <a:cubicBezTo>
                      <a:pt x="3535" y="9347"/>
                      <a:pt x="3558" y="9348"/>
                      <a:pt x="3581" y="9348"/>
                    </a:cubicBezTo>
                    <a:cubicBezTo>
                      <a:pt x="3742" y="9348"/>
                      <a:pt x="3910" y="9270"/>
                      <a:pt x="4000" y="9113"/>
                    </a:cubicBezTo>
                    <a:cubicBezTo>
                      <a:pt x="4116" y="8859"/>
                      <a:pt x="3919" y="8563"/>
                      <a:pt x="3654" y="8563"/>
                    </a:cubicBezTo>
                    <a:close/>
                    <a:moveTo>
                      <a:pt x="8158" y="9205"/>
                    </a:moveTo>
                    <a:cubicBezTo>
                      <a:pt x="7996" y="9205"/>
                      <a:pt x="7837" y="9281"/>
                      <a:pt x="7795" y="9446"/>
                    </a:cubicBezTo>
                    <a:cubicBezTo>
                      <a:pt x="7795" y="9497"/>
                      <a:pt x="7795" y="9549"/>
                      <a:pt x="7795" y="9600"/>
                    </a:cubicBezTo>
                    <a:cubicBezTo>
                      <a:pt x="7821" y="9779"/>
                      <a:pt x="7975" y="9933"/>
                      <a:pt x="8154" y="9959"/>
                    </a:cubicBezTo>
                    <a:cubicBezTo>
                      <a:pt x="8166" y="9960"/>
                      <a:pt x="8178" y="9960"/>
                      <a:pt x="8190" y="9960"/>
                    </a:cubicBezTo>
                    <a:cubicBezTo>
                      <a:pt x="8502" y="9960"/>
                      <a:pt x="8686" y="9641"/>
                      <a:pt x="8513" y="9369"/>
                    </a:cubicBezTo>
                    <a:cubicBezTo>
                      <a:pt x="8442" y="9262"/>
                      <a:pt x="8299" y="9205"/>
                      <a:pt x="8158" y="9205"/>
                    </a:cubicBezTo>
                    <a:close/>
                    <a:moveTo>
                      <a:pt x="5080" y="11305"/>
                    </a:moveTo>
                    <a:cubicBezTo>
                      <a:pt x="5038" y="11305"/>
                      <a:pt x="4994" y="11309"/>
                      <a:pt x="4949" y="11318"/>
                    </a:cubicBezTo>
                    <a:cubicBezTo>
                      <a:pt x="4487" y="11395"/>
                      <a:pt x="4205" y="12138"/>
                      <a:pt x="4641" y="12446"/>
                    </a:cubicBezTo>
                    <a:cubicBezTo>
                      <a:pt x="4693" y="12472"/>
                      <a:pt x="4769" y="12523"/>
                      <a:pt x="4872" y="12523"/>
                    </a:cubicBezTo>
                    <a:cubicBezTo>
                      <a:pt x="4921" y="12537"/>
                      <a:pt x="4972" y="12543"/>
                      <a:pt x="5022" y="12543"/>
                    </a:cubicBezTo>
                    <a:cubicBezTo>
                      <a:pt x="5258" y="12543"/>
                      <a:pt x="5493" y="12401"/>
                      <a:pt x="5641" y="12190"/>
                    </a:cubicBezTo>
                    <a:cubicBezTo>
                      <a:pt x="5829" y="11769"/>
                      <a:pt x="5525" y="11305"/>
                      <a:pt x="5080" y="11305"/>
                    </a:cubicBezTo>
                    <a:close/>
                    <a:moveTo>
                      <a:pt x="897" y="11529"/>
                    </a:moveTo>
                    <a:cubicBezTo>
                      <a:pt x="847" y="11529"/>
                      <a:pt x="796" y="11536"/>
                      <a:pt x="744" y="11549"/>
                    </a:cubicBezTo>
                    <a:cubicBezTo>
                      <a:pt x="282" y="11626"/>
                      <a:pt x="0" y="12369"/>
                      <a:pt x="436" y="12651"/>
                    </a:cubicBezTo>
                    <a:cubicBezTo>
                      <a:pt x="513" y="12703"/>
                      <a:pt x="590" y="12728"/>
                      <a:pt x="667" y="12754"/>
                    </a:cubicBezTo>
                    <a:cubicBezTo>
                      <a:pt x="712" y="12761"/>
                      <a:pt x="756" y="12765"/>
                      <a:pt x="801" y="12765"/>
                    </a:cubicBezTo>
                    <a:cubicBezTo>
                      <a:pt x="1061" y="12765"/>
                      <a:pt x="1305" y="12640"/>
                      <a:pt x="1436" y="12420"/>
                    </a:cubicBezTo>
                    <a:cubicBezTo>
                      <a:pt x="1643" y="12006"/>
                      <a:pt x="1333" y="11529"/>
                      <a:pt x="897" y="11529"/>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12" name="Google Shape;812;p17"/>
              <p:cNvSpPr/>
              <p:nvPr/>
            </p:nvSpPr>
            <p:spPr>
              <a:xfrm>
                <a:off x="-1775275" y="2546100"/>
                <a:ext cx="795475" cy="1591550"/>
              </a:xfrm>
              <a:custGeom>
                <a:avLst/>
                <a:gdLst/>
                <a:ahLst/>
                <a:cxnLst/>
                <a:rect l="l" t="t" r="r" b="b"/>
                <a:pathLst>
                  <a:path w="31819" h="63662" extrusionOk="0">
                    <a:moveTo>
                      <a:pt x="31286" y="1"/>
                    </a:moveTo>
                    <a:cubicBezTo>
                      <a:pt x="31186" y="1"/>
                      <a:pt x="31084" y="43"/>
                      <a:pt x="31003" y="145"/>
                    </a:cubicBezTo>
                    <a:cubicBezTo>
                      <a:pt x="15822" y="19300"/>
                      <a:pt x="4258" y="42891"/>
                      <a:pt x="52" y="63200"/>
                    </a:cubicBezTo>
                    <a:cubicBezTo>
                      <a:pt x="1" y="63405"/>
                      <a:pt x="129" y="63610"/>
                      <a:pt x="334" y="63662"/>
                    </a:cubicBezTo>
                    <a:lnTo>
                      <a:pt x="411" y="63662"/>
                    </a:lnTo>
                    <a:cubicBezTo>
                      <a:pt x="591" y="63662"/>
                      <a:pt x="745" y="63534"/>
                      <a:pt x="796" y="63354"/>
                    </a:cubicBezTo>
                    <a:cubicBezTo>
                      <a:pt x="4976" y="43148"/>
                      <a:pt x="16489" y="19685"/>
                      <a:pt x="31592" y="607"/>
                    </a:cubicBezTo>
                    <a:cubicBezTo>
                      <a:pt x="31818" y="325"/>
                      <a:pt x="31560" y="1"/>
                      <a:pt x="31286"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813" name="Google Shape;813;p17"/>
            <p:cNvGrpSpPr/>
            <p:nvPr/>
          </p:nvGrpSpPr>
          <p:grpSpPr>
            <a:xfrm rot="-3828478" flipH="1">
              <a:off x="7664496" y="-324322"/>
              <a:ext cx="2244432" cy="2193641"/>
              <a:chOff x="-623774" y="407959"/>
              <a:chExt cx="2317309" cy="2264556"/>
            </a:xfrm>
          </p:grpSpPr>
          <p:grpSp>
            <p:nvGrpSpPr>
              <p:cNvPr id="814" name="Google Shape;814;p17"/>
              <p:cNvGrpSpPr/>
              <p:nvPr/>
            </p:nvGrpSpPr>
            <p:grpSpPr>
              <a:xfrm rot="1413719">
                <a:off x="-360763" y="695549"/>
                <a:ext cx="1791287" cy="1689375"/>
                <a:chOff x="-2055400" y="3174000"/>
                <a:chExt cx="1520600" cy="1434200"/>
              </a:xfrm>
            </p:grpSpPr>
            <p:sp>
              <p:nvSpPr>
                <p:cNvPr id="815" name="Google Shape;815;p17"/>
                <p:cNvSpPr/>
                <p:nvPr/>
              </p:nvSpPr>
              <p:spPr>
                <a:xfrm>
                  <a:off x="-2007975" y="3215025"/>
                  <a:ext cx="1473175" cy="1393175"/>
                </a:xfrm>
                <a:custGeom>
                  <a:avLst/>
                  <a:gdLst/>
                  <a:ahLst/>
                  <a:cxnLst/>
                  <a:rect l="l" t="t" r="r" b="b"/>
                  <a:pathLst>
                    <a:path w="58927" h="55727" extrusionOk="0">
                      <a:moveTo>
                        <a:pt x="49062" y="0"/>
                      </a:moveTo>
                      <a:cubicBezTo>
                        <a:pt x="48551" y="0"/>
                        <a:pt x="48041" y="36"/>
                        <a:pt x="47542" y="108"/>
                      </a:cubicBezTo>
                      <a:cubicBezTo>
                        <a:pt x="43618" y="698"/>
                        <a:pt x="40182" y="3005"/>
                        <a:pt x="37054" y="5441"/>
                      </a:cubicBezTo>
                      <a:cubicBezTo>
                        <a:pt x="28669" y="11980"/>
                        <a:pt x="21566" y="19955"/>
                        <a:pt x="15489" y="28674"/>
                      </a:cubicBezTo>
                      <a:cubicBezTo>
                        <a:pt x="13386" y="31725"/>
                        <a:pt x="11591" y="33828"/>
                        <a:pt x="9309" y="36725"/>
                      </a:cubicBezTo>
                      <a:cubicBezTo>
                        <a:pt x="4366" y="43026"/>
                        <a:pt x="2390" y="53266"/>
                        <a:pt x="9" y="55718"/>
                      </a:cubicBezTo>
                      <a:lnTo>
                        <a:pt x="9" y="55718"/>
                      </a:lnTo>
                      <a:cubicBezTo>
                        <a:pt x="12574" y="42822"/>
                        <a:pt x="31237" y="29697"/>
                        <a:pt x="46849" y="20724"/>
                      </a:cubicBezTo>
                      <a:cubicBezTo>
                        <a:pt x="49901" y="18981"/>
                        <a:pt x="53055" y="17237"/>
                        <a:pt x="55363" y="14596"/>
                      </a:cubicBezTo>
                      <a:cubicBezTo>
                        <a:pt x="57645" y="11955"/>
                        <a:pt x="58927" y="8083"/>
                        <a:pt x="57542" y="4852"/>
                      </a:cubicBezTo>
                      <a:cubicBezTo>
                        <a:pt x="56177" y="1674"/>
                        <a:pt x="52567" y="0"/>
                        <a:pt x="49062" y="0"/>
                      </a:cubicBezTo>
                      <a:close/>
                      <a:moveTo>
                        <a:pt x="9" y="55718"/>
                      </a:moveTo>
                      <a:lnTo>
                        <a:pt x="9" y="55718"/>
                      </a:lnTo>
                      <a:cubicBezTo>
                        <a:pt x="6" y="55720"/>
                        <a:pt x="4" y="55723"/>
                        <a:pt x="1" y="55726"/>
                      </a:cubicBezTo>
                      <a:cubicBezTo>
                        <a:pt x="4" y="55723"/>
                        <a:pt x="6" y="55720"/>
                        <a:pt x="9" y="55718"/>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16" name="Google Shape;816;p17"/>
                <p:cNvSpPr/>
                <p:nvPr/>
              </p:nvSpPr>
              <p:spPr>
                <a:xfrm>
                  <a:off x="-2055400" y="3174000"/>
                  <a:ext cx="1472525" cy="1393175"/>
                </a:xfrm>
                <a:custGeom>
                  <a:avLst/>
                  <a:gdLst/>
                  <a:ahLst/>
                  <a:cxnLst/>
                  <a:rect l="l" t="t" r="r" b="b"/>
                  <a:pathLst>
                    <a:path w="58901" h="55727" extrusionOk="0">
                      <a:moveTo>
                        <a:pt x="49036" y="0"/>
                      </a:moveTo>
                      <a:cubicBezTo>
                        <a:pt x="48525" y="0"/>
                        <a:pt x="48015" y="36"/>
                        <a:pt x="47516" y="108"/>
                      </a:cubicBezTo>
                      <a:cubicBezTo>
                        <a:pt x="43592" y="697"/>
                        <a:pt x="40156" y="3005"/>
                        <a:pt x="37028" y="5441"/>
                      </a:cubicBezTo>
                      <a:lnTo>
                        <a:pt x="37053" y="5441"/>
                      </a:lnTo>
                      <a:cubicBezTo>
                        <a:pt x="28643" y="11980"/>
                        <a:pt x="21540" y="19955"/>
                        <a:pt x="15488" y="28673"/>
                      </a:cubicBezTo>
                      <a:cubicBezTo>
                        <a:pt x="13386" y="31725"/>
                        <a:pt x="11565" y="33828"/>
                        <a:pt x="9283" y="36725"/>
                      </a:cubicBezTo>
                      <a:cubicBezTo>
                        <a:pt x="4334" y="43033"/>
                        <a:pt x="2359" y="53290"/>
                        <a:pt x="0" y="55726"/>
                      </a:cubicBezTo>
                      <a:cubicBezTo>
                        <a:pt x="12565" y="42828"/>
                        <a:pt x="31207" y="29699"/>
                        <a:pt x="46823" y="20724"/>
                      </a:cubicBezTo>
                      <a:cubicBezTo>
                        <a:pt x="49875" y="18981"/>
                        <a:pt x="53029" y="17237"/>
                        <a:pt x="55336" y="14596"/>
                      </a:cubicBezTo>
                      <a:cubicBezTo>
                        <a:pt x="57619" y="11955"/>
                        <a:pt x="58901" y="8083"/>
                        <a:pt x="57516" y="4852"/>
                      </a:cubicBezTo>
                      <a:cubicBezTo>
                        <a:pt x="56151" y="1674"/>
                        <a:pt x="52541" y="0"/>
                        <a:pt x="49036"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17" name="Google Shape;817;p17"/>
                <p:cNvSpPr/>
                <p:nvPr/>
              </p:nvSpPr>
              <p:spPr>
                <a:xfrm>
                  <a:off x="-1083325" y="3219875"/>
                  <a:ext cx="461350" cy="203475"/>
                </a:xfrm>
                <a:custGeom>
                  <a:avLst/>
                  <a:gdLst/>
                  <a:ahLst/>
                  <a:cxnLst/>
                  <a:rect l="l" t="t" r="r" b="b"/>
                  <a:pathLst>
                    <a:path w="18454" h="8139" extrusionOk="0">
                      <a:moveTo>
                        <a:pt x="8731" y="282"/>
                      </a:moveTo>
                      <a:cubicBezTo>
                        <a:pt x="8661" y="282"/>
                        <a:pt x="8587" y="347"/>
                        <a:pt x="8607" y="427"/>
                      </a:cubicBezTo>
                      <a:cubicBezTo>
                        <a:pt x="8607" y="452"/>
                        <a:pt x="8633" y="452"/>
                        <a:pt x="8633" y="478"/>
                      </a:cubicBezTo>
                      <a:cubicBezTo>
                        <a:pt x="8669" y="496"/>
                        <a:pt x="8705" y="514"/>
                        <a:pt x="8741" y="514"/>
                      </a:cubicBezTo>
                      <a:cubicBezTo>
                        <a:pt x="8756" y="514"/>
                        <a:pt x="8771" y="511"/>
                        <a:pt x="8786" y="504"/>
                      </a:cubicBezTo>
                      <a:cubicBezTo>
                        <a:pt x="8889" y="452"/>
                        <a:pt x="8889" y="350"/>
                        <a:pt x="8786" y="298"/>
                      </a:cubicBezTo>
                      <a:cubicBezTo>
                        <a:pt x="8770" y="287"/>
                        <a:pt x="8750" y="282"/>
                        <a:pt x="8731" y="282"/>
                      </a:cubicBezTo>
                      <a:close/>
                      <a:moveTo>
                        <a:pt x="11359" y="1"/>
                      </a:moveTo>
                      <a:cubicBezTo>
                        <a:pt x="11294" y="1"/>
                        <a:pt x="11229" y="21"/>
                        <a:pt x="11171" y="68"/>
                      </a:cubicBezTo>
                      <a:cubicBezTo>
                        <a:pt x="11120" y="119"/>
                        <a:pt x="11094" y="145"/>
                        <a:pt x="11069" y="196"/>
                      </a:cubicBezTo>
                      <a:cubicBezTo>
                        <a:pt x="10992" y="375"/>
                        <a:pt x="11017" y="581"/>
                        <a:pt x="11145" y="709"/>
                      </a:cubicBezTo>
                      <a:cubicBezTo>
                        <a:pt x="11221" y="785"/>
                        <a:pt x="11314" y="819"/>
                        <a:pt x="11405" y="819"/>
                      </a:cubicBezTo>
                      <a:cubicBezTo>
                        <a:pt x="11590" y="819"/>
                        <a:pt x="11769" y="676"/>
                        <a:pt x="11787" y="452"/>
                      </a:cubicBezTo>
                      <a:cubicBezTo>
                        <a:pt x="11806" y="234"/>
                        <a:pt x="11581" y="1"/>
                        <a:pt x="11359" y="1"/>
                      </a:cubicBezTo>
                      <a:close/>
                      <a:moveTo>
                        <a:pt x="14759" y="611"/>
                      </a:moveTo>
                      <a:cubicBezTo>
                        <a:pt x="14635" y="611"/>
                        <a:pt x="14488" y="737"/>
                        <a:pt x="14530" y="863"/>
                      </a:cubicBezTo>
                      <a:cubicBezTo>
                        <a:pt x="14530" y="888"/>
                        <a:pt x="14556" y="914"/>
                        <a:pt x="14556" y="940"/>
                      </a:cubicBezTo>
                      <a:cubicBezTo>
                        <a:pt x="14606" y="989"/>
                        <a:pt x="14666" y="1017"/>
                        <a:pt x="14730" y="1017"/>
                      </a:cubicBezTo>
                      <a:cubicBezTo>
                        <a:pt x="14765" y="1017"/>
                        <a:pt x="14802" y="1009"/>
                        <a:pt x="14838" y="991"/>
                      </a:cubicBezTo>
                      <a:cubicBezTo>
                        <a:pt x="14992" y="914"/>
                        <a:pt x="14992" y="709"/>
                        <a:pt x="14838" y="632"/>
                      </a:cubicBezTo>
                      <a:cubicBezTo>
                        <a:pt x="14814" y="618"/>
                        <a:pt x="14787" y="611"/>
                        <a:pt x="14759" y="611"/>
                      </a:cubicBezTo>
                      <a:close/>
                      <a:moveTo>
                        <a:pt x="7128" y="1616"/>
                      </a:moveTo>
                      <a:cubicBezTo>
                        <a:pt x="7063" y="1616"/>
                        <a:pt x="6998" y="1637"/>
                        <a:pt x="6940" y="1683"/>
                      </a:cubicBezTo>
                      <a:cubicBezTo>
                        <a:pt x="6889" y="1709"/>
                        <a:pt x="6863" y="1760"/>
                        <a:pt x="6838" y="1811"/>
                      </a:cubicBezTo>
                      <a:cubicBezTo>
                        <a:pt x="6761" y="1965"/>
                        <a:pt x="6786" y="2170"/>
                        <a:pt x="6914" y="2324"/>
                      </a:cubicBezTo>
                      <a:cubicBezTo>
                        <a:pt x="6987" y="2389"/>
                        <a:pt x="7075" y="2418"/>
                        <a:pt x="7161" y="2418"/>
                      </a:cubicBezTo>
                      <a:cubicBezTo>
                        <a:pt x="7351" y="2418"/>
                        <a:pt x="7538" y="2279"/>
                        <a:pt x="7556" y="2068"/>
                      </a:cubicBezTo>
                      <a:cubicBezTo>
                        <a:pt x="7575" y="1850"/>
                        <a:pt x="7350" y="1616"/>
                        <a:pt x="7128" y="1616"/>
                      </a:cubicBezTo>
                      <a:close/>
                      <a:moveTo>
                        <a:pt x="4071" y="2071"/>
                      </a:moveTo>
                      <a:cubicBezTo>
                        <a:pt x="3935" y="2071"/>
                        <a:pt x="3797" y="2181"/>
                        <a:pt x="3837" y="2324"/>
                      </a:cubicBezTo>
                      <a:cubicBezTo>
                        <a:pt x="3863" y="2350"/>
                        <a:pt x="3863" y="2376"/>
                        <a:pt x="3889" y="2401"/>
                      </a:cubicBezTo>
                      <a:cubicBezTo>
                        <a:pt x="3938" y="2451"/>
                        <a:pt x="3999" y="2479"/>
                        <a:pt x="4063" y="2479"/>
                      </a:cubicBezTo>
                      <a:cubicBezTo>
                        <a:pt x="4098" y="2479"/>
                        <a:pt x="4134" y="2471"/>
                        <a:pt x="4171" y="2452"/>
                      </a:cubicBezTo>
                      <a:cubicBezTo>
                        <a:pt x="4325" y="2376"/>
                        <a:pt x="4325" y="2170"/>
                        <a:pt x="4171" y="2093"/>
                      </a:cubicBezTo>
                      <a:cubicBezTo>
                        <a:pt x="4140" y="2078"/>
                        <a:pt x="4105" y="2071"/>
                        <a:pt x="4071" y="2071"/>
                      </a:cubicBezTo>
                      <a:close/>
                      <a:moveTo>
                        <a:pt x="13880" y="2168"/>
                      </a:moveTo>
                      <a:cubicBezTo>
                        <a:pt x="13496" y="2168"/>
                        <a:pt x="13071" y="2519"/>
                        <a:pt x="13197" y="2940"/>
                      </a:cubicBezTo>
                      <a:lnTo>
                        <a:pt x="13171" y="2914"/>
                      </a:lnTo>
                      <a:lnTo>
                        <a:pt x="13171" y="2914"/>
                      </a:lnTo>
                      <a:cubicBezTo>
                        <a:pt x="13197" y="3017"/>
                        <a:pt x="13248" y="3068"/>
                        <a:pt x="13299" y="3145"/>
                      </a:cubicBezTo>
                      <a:cubicBezTo>
                        <a:pt x="13438" y="3300"/>
                        <a:pt x="13634" y="3386"/>
                        <a:pt x="13834" y="3386"/>
                      </a:cubicBezTo>
                      <a:cubicBezTo>
                        <a:pt x="13931" y="3386"/>
                        <a:pt x="14028" y="3366"/>
                        <a:pt x="14120" y="3324"/>
                      </a:cubicBezTo>
                      <a:cubicBezTo>
                        <a:pt x="14582" y="3119"/>
                        <a:pt x="14582" y="2452"/>
                        <a:pt x="14120" y="2222"/>
                      </a:cubicBezTo>
                      <a:cubicBezTo>
                        <a:pt x="14046" y="2185"/>
                        <a:pt x="13964" y="2168"/>
                        <a:pt x="13880" y="2168"/>
                      </a:cubicBezTo>
                      <a:close/>
                      <a:moveTo>
                        <a:pt x="11052" y="2873"/>
                      </a:moveTo>
                      <a:cubicBezTo>
                        <a:pt x="10986" y="2873"/>
                        <a:pt x="10922" y="2893"/>
                        <a:pt x="10863" y="2940"/>
                      </a:cubicBezTo>
                      <a:cubicBezTo>
                        <a:pt x="10812" y="2965"/>
                        <a:pt x="10786" y="3017"/>
                        <a:pt x="10761" y="3068"/>
                      </a:cubicBezTo>
                      <a:cubicBezTo>
                        <a:pt x="10658" y="3222"/>
                        <a:pt x="10710" y="3427"/>
                        <a:pt x="10838" y="3581"/>
                      </a:cubicBezTo>
                      <a:cubicBezTo>
                        <a:pt x="10910" y="3645"/>
                        <a:pt x="10998" y="3674"/>
                        <a:pt x="11085" y="3674"/>
                      </a:cubicBezTo>
                      <a:cubicBezTo>
                        <a:pt x="11275" y="3674"/>
                        <a:pt x="11461" y="3535"/>
                        <a:pt x="11479" y="3324"/>
                      </a:cubicBezTo>
                      <a:cubicBezTo>
                        <a:pt x="11499" y="3106"/>
                        <a:pt x="11273" y="2873"/>
                        <a:pt x="11052" y="2873"/>
                      </a:cubicBezTo>
                      <a:close/>
                      <a:moveTo>
                        <a:pt x="16379" y="3486"/>
                      </a:moveTo>
                      <a:cubicBezTo>
                        <a:pt x="16118" y="3486"/>
                        <a:pt x="15832" y="3726"/>
                        <a:pt x="15915" y="4017"/>
                      </a:cubicBezTo>
                      <a:cubicBezTo>
                        <a:pt x="15915" y="4068"/>
                        <a:pt x="15941" y="4119"/>
                        <a:pt x="15992" y="4170"/>
                      </a:cubicBezTo>
                      <a:cubicBezTo>
                        <a:pt x="16098" y="4277"/>
                        <a:pt x="16241" y="4334"/>
                        <a:pt x="16378" y="4334"/>
                      </a:cubicBezTo>
                      <a:cubicBezTo>
                        <a:pt x="16440" y="4334"/>
                        <a:pt x="16500" y="4323"/>
                        <a:pt x="16556" y="4299"/>
                      </a:cubicBezTo>
                      <a:cubicBezTo>
                        <a:pt x="16889" y="4145"/>
                        <a:pt x="16889" y="3683"/>
                        <a:pt x="16556" y="3529"/>
                      </a:cubicBezTo>
                      <a:cubicBezTo>
                        <a:pt x="16502" y="3500"/>
                        <a:pt x="16441" y="3486"/>
                        <a:pt x="16379" y="3486"/>
                      </a:cubicBezTo>
                      <a:close/>
                      <a:moveTo>
                        <a:pt x="4904" y="3922"/>
                      </a:moveTo>
                      <a:cubicBezTo>
                        <a:pt x="4663" y="3922"/>
                        <a:pt x="4396" y="4153"/>
                        <a:pt x="4478" y="4401"/>
                      </a:cubicBezTo>
                      <a:cubicBezTo>
                        <a:pt x="4478" y="4453"/>
                        <a:pt x="4504" y="4504"/>
                        <a:pt x="4555" y="4529"/>
                      </a:cubicBezTo>
                      <a:cubicBezTo>
                        <a:pt x="4644" y="4636"/>
                        <a:pt x="4769" y="4693"/>
                        <a:pt x="4897" y="4693"/>
                      </a:cubicBezTo>
                      <a:cubicBezTo>
                        <a:pt x="4955" y="4693"/>
                        <a:pt x="5013" y="4681"/>
                        <a:pt x="5068" y="4658"/>
                      </a:cubicBezTo>
                      <a:cubicBezTo>
                        <a:pt x="5376" y="4529"/>
                        <a:pt x="5376" y="4094"/>
                        <a:pt x="5068" y="3965"/>
                      </a:cubicBezTo>
                      <a:cubicBezTo>
                        <a:pt x="5018" y="3935"/>
                        <a:pt x="4962" y="3922"/>
                        <a:pt x="4904" y="3922"/>
                      </a:cubicBezTo>
                      <a:close/>
                      <a:moveTo>
                        <a:pt x="9543" y="4424"/>
                      </a:moveTo>
                      <a:cubicBezTo>
                        <a:pt x="9154" y="4424"/>
                        <a:pt x="8716" y="4772"/>
                        <a:pt x="8863" y="5171"/>
                      </a:cubicBezTo>
                      <a:lnTo>
                        <a:pt x="8838" y="5171"/>
                      </a:lnTo>
                      <a:cubicBezTo>
                        <a:pt x="8863" y="5247"/>
                        <a:pt x="8915" y="5324"/>
                        <a:pt x="8966" y="5376"/>
                      </a:cubicBezTo>
                      <a:cubicBezTo>
                        <a:pt x="9111" y="5539"/>
                        <a:pt x="9321" y="5625"/>
                        <a:pt x="9531" y="5625"/>
                      </a:cubicBezTo>
                      <a:cubicBezTo>
                        <a:pt x="9617" y="5625"/>
                        <a:pt x="9704" y="5611"/>
                        <a:pt x="9786" y="5581"/>
                      </a:cubicBezTo>
                      <a:cubicBezTo>
                        <a:pt x="10248" y="5350"/>
                        <a:pt x="10248" y="4709"/>
                        <a:pt x="9786" y="4478"/>
                      </a:cubicBezTo>
                      <a:cubicBezTo>
                        <a:pt x="9712" y="4441"/>
                        <a:pt x="9629" y="4424"/>
                        <a:pt x="9543" y="4424"/>
                      </a:cubicBezTo>
                      <a:close/>
                      <a:moveTo>
                        <a:pt x="803" y="4566"/>
                      </a:moveTo>
                      <a:cubicBezTo>
                        <a:pt x="420" y="4566"/>
                        <a:pt x="1" y="4912"/>
                        <a:pt x="145" y="5324"/>
                      </a:cubicBezTo>
                      <a:lnTo>
                        <a:pt x="119" y="5324"/>
                      </a:lnTo>
                      <a:cubicBezTo>
                        <a:pt x="145" y="5401"/>
                        <a:pt x="196" y="5478"/>
                        <a:pt x="247" y="5530"/>
                      </a:cubicBezTo>
                      <a:cubicBezTo>
                        <a:pt x="393" y="5693"/>
                        <a:pt x="602" y="5779"/>
                        <a:pt x="812" y="5779"/>
                      </a:cubicBezTo>
                      <a:cubicBezTo>
                        <a:pt x="899" y="5779"/>
                        <a:pt x="986" y="5765"/>
                        <a:pt x="1068" y="5735"/>
                      </a:cubicBezTo>
                      <a:cubicBezTo>
                        <a:pt x="1530" y="5504"/>
                        <a:pt x="1530" y="4837"/>
                        <a:pt x="1068" y="4632"/>
                      </a:cubicBezTo>
                      <a:cubicBezTo>
                        <a:pt x="988" y="4587"/>
                        <a:pt x="896" y="4566"/>
                        <a:pt x="803" y="4566"/>
                      </a:cubicBezTo>
                      <a:close/>
                      <a:moveTo>
                        <a:pt x="15597" y="5507"/>
                      </a:moveTo>
                      <a:cubicBezTo>
                        <a:pt x="15474" y="5507"/>
                        <a:pt x="15336" y="5617"/>
                        <a:pt x="15376" y="5760"/>
                      </a:cubicBezTo>
                      <a:cubicBezTo>
                        <a:pt x="15376" y="5786"/>
                        <a:pt x="15402" y="5812"/>
                        <a:pt x="15428" y="5837"/>
                      </a:cubicBezTo>
                      <a:cubicBezTo>
                        <a:pt x="15461" y="5887"/>
                        <a:pt x="15515" y="5915"/>
                        <a:pt x="15577" y="5915"/>
                      </a:cubicBezTo>
                      <a:cubicBezTo>
                        <a:pt x="15612" y="5915"/>
                        <a:pt x="15648" y="5907"/>
                        <a:pt x="15684" y="5889"/>
                      </a:cubicBezTo>
                      <a:cubicBezTo>
                        <a:pt x="15838" y="5812"/>
                        <a:pt x="15838" y="5606"/>
                        <a:pt x="15684" y="5530"/>
                      </a:cubicBezTo>
                      <a:cubicBezTo>
                        <a:pt x="15658" y="5514"/>
                        <a:pt x="15628" y="5507"/>
                        <a:pt x="15597" y="5507"/>
                      </a:cubicBezTo>
                      <a:close/>
                      <a:moveTo>
                        <a:pt x="6804" y="5935"/>
                      </a:moveTo>
                      <a:cubicBezTo>
                        <a:pt x="6729" y="5935"/>
                        <a:pt x="6636" y="6001"/>
                        <a:pt x="6658" y="6068"/>
                      </a:cubicBezTo>
                      <a:cubicBezTo>
                        <a:pt x="6658" y="6094"/>
                        <a:pt x="6684" y="6094"/>
                        <a:pt x="6684" y="6119"/>
                      </a:cubicBezTo>
                      <a:cubicBezTo>
                        <a:pt x="6702" y="6137"/>
                        <a:pt x="6746" y="6156"/>
                        <a:pt x="6788" y="6156"/>
                      </a:cubicBezTo>
                      <a:cubicBezTo>
                        <a:pt x="6805" y="6156"/>
                        <a:pt x="6823" y="6152"/>
                        <a:pt x="6838" y="6145"/>
                      </a:cubicBezTo>
                      <a:cubicBezTo>
                        <a:pt x="6914" y="6119"/>
                        <a:pt x="6914" y="5991"/>
                        <a:pt x="6838" y="5940"/>
                      </a:cubicBezTo>
                      <a:cubicBezTo>
                        <a:pt x="6827" y="5936"/>
                        <a:pt x="6816" y="5935"/>
                        <a:pt x="6804" y="5935"/>
                      </a:cubicBezTo>
                      <a:close/>
                      <a:moveTo>
                        <a:pt x="17748" y="6091"/>
                      </a:moveTo>
                      <a:cubicBezTo>
                        <a:pt x="17360" y="6091"/>
                        <a:pt x="16922" y="6438"/>
                        <a:pt x="17069" y="6837"/>
                      </a:cubicBezTo>
                      <a:lnTo>
                        <a:pt x="17043" y="6837"/>
                      </a:lnTo>
                      <a:cubicBezTo>
                        <a:pt x="17069" y="6914"/>
                        <a:pt x="17120" y="6991"/>
                        <a:pt x="17171" y="7068"/>
                      </a:cubicBezTo>
                      <a:cubicBezTo>
                        <a:pt x="17310" y="7224"/>
                        <a:pt x="17506" y="7309"/>
                        <a:pt x="17706" y="7309"/>
                      </a:cubicBezTo>
                      <a:cubicBezTo>
                        <a:pt x="17803" y="7309"/>
                        <a:pt x="17900" y="7289"/>
                        <a:pt x="17992" y="7248"/>
                      </a:cubicBezTo>
                      <a:cubicBezTo>
                        <a:pt x="18454" y="7042"/>
                        <a:pt x="18454" y="6376"/>
                        <a:pt x="17992" y="6145"/>
                      </a:cubicBezTo>
                      <a:cubicBezTo>
                        <a:pt x="17918" y="6108"/>
                        <a:pt x="17834" y="6091"/>
                        <a:pt x="17748" y="6091"/>
                      </a:cubicBezTo>
                      <a:close/>
                      <a:moveTo>
                        <a:pt x="8075" y="7152"/>
                      </a:moveTo>
                      <a:cubicBezTo>
                        <a:pt x="8008" y="7152"/>
                        <a:pt x="7944" y="7173"/>
                        <a:pt x="7889" y="7222"/>
                      </a:cubicBezTo>
                      <a:lnTo>
                        <a:pt x="7863" y="7222"/>
                      </a:lnTo>
                      <a:cubicBezTo>
                        <a:pt x="7838" y="7248"/>
                        <a:pt x="7812" y="7273"/>
                        <a:pt x="7786" y="7324"/>
                      </a:cubicBezTo>
                      <a:cubicBezTo>
                        <a:pt x="7684" y="7504"/>
                        <a:pt x="7709" y="7709"/>
                        <a:pt x="7838" y="7837"/>
                      </a:cubicBezTo>
                      <a:cubicBezTo>
                        <a:pt x="7923" y="7914"/>
                        <a:pt x="8023" y="7948"/>
                        <a:pt x="8118" y="7948"/>
                      </a:cubicBezTo>
                      <a:cubicBezTo>
                        <a:pt x="8308" y="7948"/>
                        <a:pt x="8479" y="7812"/>
                        <a:pt x="8479" y="7607"/>
                      </a:cubicBezTo>
                      <a:cubicBezTo>
                        <a:pt x="8518" y="7372"/>
                        <a:pt x="8288" y="7152"/>
                        <a:pt x="8075" y="7152"/>
                      </a:cubicBezTo>
                      <a:close/>
                      <a:moveTo>
                        <a:pt x="4203" y="6925"/>
                      </a:moveTo>
                      <a:cubicBezTo>
                        <a:pt x="3813" y="6925"/>
                        <a:pt x="3406" y="7271"/>
                        <a:pt x="3530" y="7683"/>
                      </a:cubicBezTo>
                      <a:cubicBezTo>
                        <a:pt x="3555" y="7760"/>
                        <a:pt x="3607" y="7837"/>
                        <a:pt x="3658" y="7889"/>
                      </a:cubicBezTo>
                      <a:cubicBezTo>
                        <a:pt x="3803" y="8052"/>
                        <a:pt x="4013" y="8138"/>
                        <a:pt x="4223" y="8138"/>
                      </a:cubicBezTo>
                      <a:cubicBezTo>
                        <a:pt x="4309" y="8138"/>
                        <a:pt x="4396" y="8124"/>
                        <a:pt x="4478" y="8094"/>
                      </a:cubicBezTo>
                      <a:cubicBezTo>
                        <a:pt x="4940" y="7863"/>
                        <a:pt x="4940" y="7196"/>
                        <a:pt x="4478" y="6991"/>
                      </a:cubicBezTo>
                      <a:cubicBezTo>
                        <a:pt x="4393" y="6946"/>
                        <a:pt x="4299" y="6925"/>
                        <a:pt x="4203" y="6925"/>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818" name="Google Shape;818;p17"/>
              <p:cNvSpPr/>
              <p:nvPr/>
            </p:nvSpPr>
            <p:spPr>
              <a:xfrm rot="1413719">
                <a:off x="-379186" y="861403"/>
                <a:ext cx="1464476" cy="1377667"/>
              </a:xfrm>
              <a:custGeom>
                <a:avLst/>
                <a:gdLst/>
                <a:ahLst/>
                <a:cxnLst/>
                <a:rect l="l" t="t" r="r" b="b"/>
                <a:pathLst>
                  <a:path w="49727" h="46783" extrusionOk="0">
                    <a:moveTo>
                      <a:pt x="49209" y="0"/>
                    </a:moveTo>
                    <a:cubicBezTo>
                      <a:pt x="49160" y="0"/>
                      <a:pt x="49108" y="11"/>
                      <a:pt x="49055" y="36"/>
                    </a:cubicBezTo>
                    <a:cubicBezTo>
                      <a:pt x="34592" y="8729"/>
                      <a:pt x="14361" y="23807"/>
                      <a:pt x="180" y="46218"/>
                    </a:cubicBezTo>
                    <a:cubicBezTo>
                      <a:pt x="1" y="46449"/>
                      <a:pt x="206" y="46782"/>
                      <a:pt x="488" y="46782"/>
                    </a:cubicBezTo>
                    <a:cubicBezTo>
                      <a:pt x="616" y="46782"/>
                      <a:pt x="744" y="46705"/>
                      <a:pt x="796" y="46603"/>
                    </a:cubicBezTo>
                    <a:cubicBezTo>
                      <a:pt x="14899" y="24320"/>
                      <a:pt x="35028" y="9319"/>
                      <a:pt x="49439" y="677"/>
                    </a:cubicBezTo>
                    <a:cubicBezTo>
                      <a:pt x="49727" y="434"/>
                      <a:pt x="49519" y="0"/>
                      <a:pt x="4920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819" name="Google Shape;819;p17"/>
          <p:cNvGrpSpPr/>
          <p:nvPr/>
        </p:nvGrpSpPr>
        <p:grpSpPr>
          <a:xfrm rot="796149" flipH="1">
            <a:off x="9962595" y="-637002"/>
            <a:ext cx="2566496" cy="2701471"/>
            <a:chOff x="1526600" y="450800"/>
            <a:chExt cx="4540675" cy="4779475"/>
          </a:xfrm>
        </p:grpSpPr>
        <p:sp>
          <p:nvSpPr>
            <p:cNvPr id="820" name="Google Shape;820;p17"/>
            <p:cNvSpPr/>
            <p:nvPr/>
          </p:nvSpPr>
          <p:spPr>
            <a:xfrm>
              <a:off x="1610100" y="473575"/>
              <a:ext cx="4457175" cy="4689450"/>
            </a:xfrm>
            <a:custGeom>
              <a:avLst/>
              <a:gdLst/>
              <a:ahLst/>
              <a:cxnLst/>
              <a:rect l="l" t="t" r="r" b="b"/>
              <a:pathLst>
                <a:path w="178287" h="187578" extrusionOk="0">
                  <a:moveTo>
                    <a:pt x="95602" y="1"/>
                  </a:moveTo>
                  <a:cubicBezTo>
                    <a:pt x="95141" y="1"/>
                    <a:pt x="94676" y="129"/>
                    <a:pt x="94258" y="394"/>
                  </a:cubicBezTo>
                  <a:lnTo>
                    <a:pt x="0" y="63859"/>
                  </a:lnTo>
                  <a:lnTo>
                    <a:pt x="79645" y="185257"/>
                  </a:lnTo>
                  <a:cubicBezTo>
                    <a:pt x="80631" y="186769"/>
                    <a:pt x="82280" y="187578"/>
                    <a:pt x="83965" y="187578"/>
                  </a:cubicBezTo>
                  <a:cubicBezTo>
                    <a:pt x="84955" y="187578"/>
                    <a:pt x="85959" y="187298"/>
                    <a:pt x="86847" y="186719"/>
                  </a:cubicBezTo>
                  <a:lnTo>
                    <a:pt x="176826" y="126176"/>
                  </a:lnTo>
                  <a:cubicBezTo>
                    <a:pt x="177974" y="125393"/>
                    <a:pt x="178287" y="123880"/>
                    <a:pt x="177504" y="122732"/>
                  </a:cubicBezTo>
                  <a:lnTo>
                    <a:pt x="97703" y="1125"/>
                  </a:lnTo>
                  <a:cubicBezTo>
                    <a:pt x="97205" y="394"/>
                    <a:pt x="96410" y="1"/>
                    <a:pt x="9560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21" name="Google Shape;821;p17"/>
            <p:cNvSpPr/>
            <p:nvPr/>
          </p:nvSpPr>
          <p:spPr>
            <a:xfrm>
              <a:off x="1616625" y="450800"/>
              <a:ext cx="4391950" cy="4645025"/>
            </a:xfrm>
            <a:custGeom>
              <a:avLst/>
              <a:gdLst/>
              <a:ahLst/>
              <a:cxnLst/>
              <a:rect l="l" t="t" r="r" b="b"/>
              <a:pathLst>
                <a:path w="175678" h="185801" extrusionOk="0">
                  <a:moveTo>
                    <a:pt x="93162" y="0"/>
                  </a:moveTo>
                  <a:lnTo>
                    <a:pt x="0" y="61587"/>
                  </a:lnTo>
                  <a:lnTo>
                    <a:pt x="80323" y="184028"/>
                  </a:lnTo>
                  <a:cubicBezTo>
                    <a:pt x="81085" y="185187"/>
                    <a:pt x="82329" y="185800"/>
                    <a:pt x="83604" y="185800"/>
                  </a:cubicBezTo>
                  <a:cubicBezTo>
                    <a:pt x="84339" y="185800"/>
                    <a:pt x="85083" y="185597"/>
                    <a:pt x="85751" y="185177"/>
                  </a:cubicBezTo>
                  <a:lnTo>
                    <a:pt x="175677" y="125782"/>
                  </a:lnTo>
                  <a:lnTo>
                    <a:pt x="93162" y="0"/>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22" name="Google Shape;822;p17"/>
            <p:cNvSpPr/>
            <p:nvPr/>
          </p:nvSpPr>
          <p:spPr>
            <a:xfrm>
              <a:off x="3931325" y="462525"/>
              <a:ext cx="2064200" cy="3145900"/>
            </a:xfrm>
            <a:custGeom>
              <a:avLst/>
              <a:gdLst/>
              <a:ahLst/>
              <a:cxnLst/>
              <a:rect l="l" t="t" r="r" b="b"/>
              <a:pathLst>
                <a:path w="82568" h="125836" fill="none" extrusionOk="0">
                  <a:moveTo>
                    <a:pt x="0" y="1"/>
                  </a:moveTo>
                  <a:lnTo>
                    <a:pt x="82567" y="125835"/>
                  </a:lnTo>
                </a:path>
              </a:pathLst>
            </a:custGeom>
            <a:noFill/>
            <a:ln w="11750" cap="flat" cmpd="sng">
              <a:solidFill>
                <a:schemeClr val="dk1"/>
              </a:solidFill>
              <a:prstDash val="solid"/>
              <a:miter lim="5219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23" name="Google Shape;823;p17"/>
            <p:cNvSpPr/>
            <p:nvPr/>
          </p:nvSpPr>
          <p:spPr>
            <a:xfrm>
              <a:off x="3898700" y="482100"/>
              <a:ext cx="2065500" cy="3145900"/>
            </a:xfrm>
            <a:custGeom>
              <a:avLst/>
              <a:gdLst/>
              <a:ahLst/>
              <a:cxnLst/>
              <a:rect l="l" t="t" r="r" b="b"/>
              <a:pathLst>
                <a:path w="82620" h="125836" fill="none" extrusionOk="0">
                  <a:moveTo>
                    <a:pt x="1" y="1"/>
                  </a:moveTo>
                  <a:lnTo>
                    <a:pt x="82620" y="125835"/>
                  </a:lnTo>
                </a:path>
              </a:pathLst>
            </a:custGeom>
            <a:noFill/>
            <a:ln w="11750" cap="flat" cmpd="sng">
              <a:solidFill>
                <a:schemeClr val="dk1"/>
              </a:solidFill>
              <a:prstDash val="solid"/>
              <a:miter lim="5219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24" name="Google Shape;824;p17"/>
            <p:cNvSpPr/>
            <p:nvPr/>
          </p:nvSpPr>
          <p:spPr>
            <a:xfrm>
              <a:off x="3742125" y="4138150"/>
              <a:ext cx="842925" cy="1092125"/>
            </a:xfrm>
            <a:custGeom>
              <a:avLst/>
              <a:gdLst/>
              <a:ahLst/>
              <a:cxnLst/>
              <a:rect l="l" t="t" r="r" b="b"/>
              <a:pathLst>
                <a:path w="33717" h="43685" extrusionOk="0">
                  <a:moveTo>
                    <a:pt x="9604" y="0"/>
                  </a:moveTo>
                  <a:lnTo>
                    <a:pt x="1" y="6159"/>
                  </a:lnTo>
                  <a:lnTo>
                    <a:pt x="24113" y="43685"/>
                  </a:lnTo>
                  <a:lnTo>
                    <a:pt x="25679" y="35595"/>
                  </a:lnTo>
                  <a:lnTo>
                    <a:pt x="33716" y="37526"/>
                  </a:lnTo>
                  <a:lnTo>
                    <a:pt x="9604" y="0"/>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25" name="Google Shape;825;p17"/>
            <p:cNvSpPr/>
            <p:nvPr/>
          </p:nvSpPr>
          <p:spPr>
            <a:xfrm>
              <a:off x="1526600" y="464775"/>
              <a:ext cx="4343675" cy="4627200"/>
            </a:xfrm>
            <a:custGeom>
              <a:avLst/>
              <a:gdLst/>
              <a:ahLst/>
              <a:cxnLst/>
              <a:rect l="l" t="t" r="r" b="b"/>
              <a:pathLst>
                <a:path w="173747" h="185088" extrusionOk="0">
                  <a:moveTo>
                    <a:pt x="91115" y="1"/>
                  </a:moveTo>
                  <a:cubicBezTo>
                    <a:pt x="90634" y="1"/>
                    <a:pt x="90147" y="140"/>
                    <a:pt x="89718" y="433"/>
                  </a:cubicBezTo>
                  <a:lnTo>
                    <a:pt x="0" y="59357"/>
                  </a:lnTo>
                  <a:lnTo>
                    <a:pt x="82515" y="185087"/>
                  </a:lnTo>
                  <a:lnTo>
                    <a:pt x="172285" y="126163"/>
                  </a:lnTo>
                  <a:cubicBezTo>
                    <a:pt x="173433" y="125380"/>
                    <a:pt x="173746" y="123866"/>
                    <a:pt x="172963" y="122718"/>
                  </a:cubicBezTo>
                  <a:lnTo>
                    <a:pt x="93162" y="1111"/>
                  </a:lnTo>
                  <a:cubicBezTo>
                    <a:pt x="92705" y="392"/>
                    <a:pt x="91920" y="1"/>
                    <a:pt x="91115"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26" name="Google Shape;826;p17"/>
            <p:cNvSpPr/>
            <p:nvPr/>
          </p:nvSpPr>
          <p:spPr>
            <a:xfrm>
              <a:off x="1636200" y="1843000"/>
              <a:ext cx="2130750" cy="3199400"/>
            </a:xfrm>
            <a:custGeom>
              <a:avLst/>
              <a:gdLst/>
              <a:ahLst/>
              <a:cxnLst/>
              <a:rect l="l" t="t" r="r" b="b"/>
              <a:pathLst>
                <a:path w="85230" h="127976" extrusionOk="0">
                  <a:moveTo>
                    <a:pt x="2506" y="1"/>
                  </a:moveTo>
                  <a:lnTo>
                    <a:pt x="0" y="1619"/>
                  </a:lnTo>
                  <a:lnTo>
                    <a:pt x="82724" y="127975"/>
                  </a:lnTo>
                  <a:lnTo>
                    <a:pt x="85229" y="126357"/>
                  </a:lnTo>
                  <a:lnTo>
                    <a:pt x="2506"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27" name="Google Shape;827;p17"/>
            <p:cNvSpPr/>
            <p:nvPr/>
          </p:nvSpPr>
          <p:spPr>
            <a:xfrm>
              <a:off x="2647400" y="1567700"/>
              <a:ext cx="2116400" cy="2399550"/>
            </a:xfrm>
            <a:custGeom>
              <a:avLst/>
              <a:gdLst/>
              <a:ahLst/>
              <a:cxnLst/>
              <a:rect l="l" t="t" r="r" b="b"/>
              <a:pathLst>
                <a:path w="84656" h="95982" fill="none" extrusionOk="0">
                  <a:moveTo>
                    <a:pt x="82777" y="71347"/>
                  </a:moveTo>
                  <a:cubicBezTo>
                    <a:pt x="82777" y="69937"/>
                    <a:pt x="83507" y="68633"/>
                    <a:pt x="84656" y="67850"/>
                  </a:cubicBezTo>
                  <a:lnTo>
                    <a:pt x="40919" y="1201"/>
                  </a:lnTo>
                  <a:cubicBezTo>
                    <a:pt x="38988" y="2453"/>
                    <a:pt x="36431" y="1932"/>
                    <a:pt x="35178" y="0"/>
                  </a:cubicBezTo>
                  <a:lnTo>
                    <a:pt x="1149" y="22286"/>
                  </a:lnTo>
                  <a:cubicBezTo>
                    <a:pt x="2454" y="24217"/>
                    <a:pt x="1932" y="26827"/>
                    <a:pt x="1" y="28080"/>
                  </a:cubicBezTo>
                  <a:lnTo>
                    <a:pt x="43737" y="94729"/>
                  </a:lnTo>
                  <a:cubicBezTo>
                    <a:pt x="45668" y="93476"/>
                    <a:pt x="48226" y="94050"/>
                    <a:pt x="49478" y="95981"/>
                  </a:cubicBezTo>
                  <a:lnTo>
                    <a:pt x="83455" y="73643"/>
                  </a:lnTo>
                  <a:cubicBezTo>
                    <a:pt x="82985" y="72965"/>
                    <a:pt x="82777" y="72182"/>
                    <a:pt x="82777" y="71347"/>
                  </a:cubicBezTo>
                  <a:close/>
                </a:path>
              </a:pathLst>
            </a:custGeom>
            <a:solidFill>
              <a:schemeClr val="lt1"/>
            </a:solidFill>
            <a:ln w="14350" cap="flat" cmpd="sng">
              <a:solidFill>
                <a:schemeClr val="lt1"/>
              </a:solidFill>
              <a:prstDash val="solid"/>
              <a:miter lim="5219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828" name="Google Shape;828;p17"/>
          <p:cNvGrpSpPr/>
          <p:nvPr/>
        </p:nvGrpSpPr>
        <p:grpSpPr>
          <a:xfrm rot="1799838">
            <a:off x="-313983" y="-420989"/>
            <a:ext cx="2283968" cy="3483031"/>
            <a:chOff x="7518282" y="2373612"/>
            <a:chExt cx="1544209" cy="2355088"/>
          </a:xfrm>
        </p:grpSpPr>
        <p:sp>
          <p:nvSpPr>
            <p:cNvPr id="829" name="Google Shape;829;p17"/>
            <p:cNvSpPr/>
            <p:nvPr/>
          </p:nvSpPr>
          <p:spPr>
            <a:xfrm rot="718822">
              <a:off x="7689615" y="3249120"/>
              <a:ext cx="1111866" cy="1379201"/>
            </a:xfrm>
            <a:custGeom>
              <a:avLst/>
              <a:gdLst/>
              <a:ahLst/>
              <a:cxnLst/>
              <a:rect l="l" t="t" r="r" b="b"/>
              <a:pathLst>
                <a:path w="48158" h="59737" extrusionOk="0">
                  <a:moveTo>
                    <a:pt x="39340" y="1"/>
                  </a:moveTo>
                  <a:cubicBezTo>
                    <a:pt x="38303" y="1"/>
                    <a:pt x="37263" y="153"/>
                    <a:pt x="36285" y="451"/>
                  </a:cubicBezTo>
                  <a:cubicBezTo>
                    <a:pt x="32695" y="1579"/>
                    <a:pt x="29823" y="4272"/>
                    <a:pt x="27259" y="7016"/>
                  </a:cubicBezTo>
                  <a:cubicBezTo>
                    <a:pt x="20361" y="14401"/>
                    <a:pt x="14874" y="22940"/>
                    <a:pt x="10489" y="32043"/>
                  </a:cubicBezTo>
                  <a:cubicBezTo>
                    <a:pt x="8976" y="35197"/>
                    <a:pt x="7591" y="37427"/>
                    <a:pt x="5873" y="40505"/>
                  </a:cubicBezTo>
                  <a:cubicBezTo>
                    <a:pt x="2185" y="47138"/>
                    <a:pt x="1874" y="57072"/>
                    <a:pt x="8" y="59727"/>
                  </a:cubicBezTo>
                  <a:lnTo>
                    <a:pt x="8" y="59727"/>
                  </a:lnTo>
                  <a:cubicBezTo>
                    <a:pt x="9880" y="45729"/>
                    <a:pt x="25415" y="30630"/>
                    <a:pt x="38721" y="19888"/>
                  </a:cubicBezTo>
                  <a:cubicBezTo>
                    <a:pt x="41311" y="17811"/>
                    <a:pt x="44029" y="15708"/>
                    <a:pt x="45773" y="12888"/>
                  </a:cubicBezTo>
                  <a:cubicBezTo>
                    <a:pt x="47542" y="10041"/>
                    <a:pt x="48157" y="6246"/>
                    <a:pt x="46388" y="3426"/>
                  </a:cubicBezTo>
                  <a:cubicBezTo>
                    <a:pt x="44910" y="1106"/>
                    <a:pt x="42136" y="1"/>
                    <a:pt x="39340" y="1"/>
                  </a:cubicBezTo>
                  <a:close/>
                  <a:moveTo>
                    <a:pt x="8" y="59727"/>
                  </a:moveTo>
                  <a:lnTo>
                    <a:pt x="8" y="59727"/>
                  </a:lnTo>
                  <a:cubicBezTo>
                    <a:pt x="5" y="59730"/>
                    <a:pt x="3" y="59733"/>
                    <a:pt x="1" y="59736"/>
                  </a:cubicBezTo>
                  <a:lnTo>
                    <a:pt x="1" y="59736"/>
                  </a:lnTo>
                  <a:cubicBezTo>
                    <a:pt x="3" y="59733"/>
                    <a:pt x="5" y="59730"/>
                    <a:pt x="8" y="59727"/>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30" name="Google Shape;830;p17"/>
            <p:cNvSpPr/>
            <p:nvPr/>
          </p:nvSpPr>
          <p:spPr>
            <a:xfrm rot="718822">
              <a:off x="7649292" y="3211149"/>
              <a:ext cx="1111843" cy="1378947"/>
            </a:xfrm>
            <a:custGeom>
              <a:avLst/>
              <a:gdLst/>
              <a:ahLst/>
              <a:cxnLst/>
              <a:rect l="l" t="t" r="r" b="b"/>
              <a:pathLst>
                <a:path w="48157" h="59726" extrusionOk="0">
                  <a:moveTo>
                    <a:pt x="39365" y="0"/>
                  </a:moveTo>
                  <a:cubicBezTo>
                    <a:pt x="38317" y="0"/>
                    <a:pt x="37267" y="157"/>
                    <a:pt x="36285" y="466"/>
                  </a:cubicBezTo>
                  <a:cubicBezTo>
                    <a:pt x="32695" y="1569"/>
                    <a:pt x="29823" y="4261"/>
                    <a:pt x="27258" y="7005"/>
                  </a:cubicBezTo>
                  <a:cubicBezTo>
                    <a:pt x="20361" y="14390"/>
                    <a:pt x="14873" y="22929"/>
                    <a:pt x="10488" y="32032"/>
                  </a:cubicBezTo>
                  <a:cubicBezTo>
                    <a:pt x="8975" y="35186"/>
                    <a:pt x="7591" y="37417"/>
                    <a:pt x="5873" y="40494"/>
                  </a:cubicBezTo>
                  <a:cubicBezTo>
                    <a:pt x="2180" y="47161"/>
                    <a:pt x="1872" y="57085"/>
                    <a:pt x="1" y="59726"/>
                  </a:cubicBezTo>
                  <a:lnTo>
                    <a:pt x="1" y="59726"/>
                  </a:lnTo>
                  <a:cubicBezTo>
                    <a:pt x="9873" y="45751"/>
                    <a:pt x="25412" y="30622"/>
                    <a:pt x="38721" y="19878"/>
                  </a:cubicBezTo>
                  <a:cubicBezTo>
                    <a:pt x="41310" y="17801"/>
                    <a:pt x="44029" y="15698"/>
                    <a:pt x="45772" y="12877"/>
                  </a:cubicBezTo>
                  <a:cubicBezTo>
                    <a:pt x="47542" y="10031"/>
                    <a:pt x="48157" y="6236"/>
                    <a:pt x="46362" y="3415"/>
                  </a:cubicBezTo>
                  <a:cubicBezTo>
                    <a:pt x="44909" y="1106"/>
                    <a:pt x="42145" y="0"/>
                    <a:pt x="3936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31" name="Google Shape;831;p17"/>
            <p:cNvSpPr/>
            <p:nvPr/>
          </p:nvSpPr>
          <p:spPr>
            <a:xfrm rot="718822">
              <a:off x="8428587" y="3328473"/>
              <a:ext cx="409048" cy="200495"/>
            </a:xfrm>
            <a:custGeom>
              <a:avLst/>
              <a:gdLst/>
              <a:ahLst/>
              <a:cxnLst/>
              <a:rect l="l" t="t" r="r" b="b"/>
              <a:pathLst>
                <a:path w="17717" h="8684" extrusionOk="0">
                  <a:moveTo>
                    <a:pt x="13244" y="85"/>
                  </a:moveTo>
                  <a:cubicBezTo>
                    <a:pt x="13109" y="85"/>
                    <a:pt x="12983" y="218"/>
                    <a:pt x="13050" y="351"/>
                  </a:cubicBezTo>
                  <a:cubicBezTo>
                    <a:pt x="13050" y="377"/>
                    <a:pt x="13075" y="403"/>
                    <a:pt x="13101" y="428"/>
                  </a:cubicBezTo>
                  <a:cubicBezTo>
                    <a:pt x="13139" y="454"/>
                    <a:pt x="13184" y="467"/>
                    <a:pt x="13229" y="467"/>
                  </a:cubicBezTo>
                  <a:cubicBezTo>
                    <a:pt x="13274" y="467"/>
                    <a:pt x="13319" y="454"/>
                    <a:pt x="13357" y="428"/>
                  </a:cubicBezTo>
                  <a:cubicBezTo>
                    <a:pt x="13511" y="351"/>
                    <a:pt x="13460" y="146"/>
                    <a:pt x="13306" y="95"/>
                  </a:cubicBezTo>
                  <a:cubicBezTo>
                    <a:pt x="13285" y="88"/>
                    <a:pt x="13264" y="85"/>
                    <a:pt x="13244" y="85"/>
                  </a:cubicBezTo>
                  <a:close/>
                  <a:moveTo>
                    <a:pt x="9983" y="0"/>
                  </a:moveTo>
                  <a:cubicBezTo>
                    <a:pt x="9903" y="0"/>
                    <a:pt x="9827" y="28"/>
                    <a:pt x="9767" y="95"/>
                  </a:cubicBezTo>
                  <a:cubicBezTo>
                    <a:pt x="9742" y="121"/>
                    <a:pt x="9716" y="172"/>
                    <a:pt x="9690" y="223"/>
                  </a:cubicBezTo>
                  <a:cubicBezTo>
                    <a:pt x="9639" y="403"/>
                    <a:pt x="9690" y="582"/>
                    <a:pt x="9844" y="685"/>
                  </a:cubicBezTo>
                  <a:cubicBezTo>
                    <a:pt x="9910" y="731"/>
                    <a:pt x="9982" y="752"/>
                    <a:pt x="10050" y="752"/>
                  </a:cubicBezTo>
                  <a:cubicBezTo>
                    <a:pt x="10249" y="752"/>
                    <a:pt x="10428" y="580"/>
                    <a:pt x="10408" y="351"/>
                  </a:cubicBezTo>
                  <a:cubicBezTo>
                    <a:pt x="10390" y="169"/>
                    <a:pt x="10178" y="0"/>
                    <a:pt x="9983" y="0"/>
                  </a:cubicBezTo>
                  <a:close/>
                  <a:moveTo>
                    <a:pt x="7556" y="654"/>
                  </a:moveTo>
                  <a:cubicBezTo>
                    <a:pt x="7486" y="654"/>
                    <a:pt x="7412" y="721"/>
                    <a:pt x="7434" y="787"/>
                  </a:cubicBezTo>
                  <a:lnTo>
                    <a:pt x="7434" y="813"/>
                  </a:lnTo>
                  <a:cubicBezTo>
                    <a:pt x="7460" y="839"/>
                    <a:pt x="7460" y="839"/>
                    <a:pt x="7460" y="839"/>
                  </a:cubicBezTo>
                  <a:cubicBezTo>
                    <a:pt x="7485" y="864"/>
                    <a:pt x="7517" y="877"/>
                    <a:pt x="7546" y="877"/>
                  </a:cubicBezTo>
                  <a:cubicBezTo>
                    <a:pt x="7575" y="877"/>
                    <a:pt x="7601" y="864"/>
                    <a:pt x="7613" y="839"/>
                  </a:cubicBezTo>
                  <a:cubicBezTo>
                    <a:pt x="7690" y="787"/>
                    <a:pt x="7690" y="685"/>
                    <a:pt x="7588" y="659"/>
                  </a:cubicBezTo>
                  <a:cubicBezTo>
                    <a:pt x="7578" y="656"/>
                    <a:pt x="7567" y="654"/>
                    <a:pt x="7556" y="654"/>
                  </a:cubicBezTo>
                  <a:close/>
                  <a:moveTo>
                    <a:pt x="12799" y="1638"/>
                  </a:moveTo>
                  <a:cubicBezTo>
                    <a:pt x="12396" y="1638"/>
                    <a:pt x="11973" y="2067"/>
                    <a:pt x="12178" y="2454"/>
                  </a:cubicBezTo>
                  <a:lnTo>
                    <a:pt x="12152" y="2454"/>
                  </a:lnTo>
                  <a:cubicBezTo>
                    <a:pt x="12203" y="2531"/>
                    <a:pt x="12255" y="2582"/>
                    <a:pt x="12306" y="2634"/>
                  </a:cubicBezTo>
                  <a:cubicBezTo>
                    <a:pt x="12435" y="2734"/>
                    <a:pt x="12595" y="2786"/>
                    <a:pt x="12756" y="2786"/>
                  </a:cubicBezTo>
                  <a:cubicBezTo>
                    <a:pt x="12885" y="2786"/>
                    <a:pt x="13013" y="2753"/>
                    <a:pt x="13127" y="2685"/>
                  </a:cubicBezTo>
                  <a:cubicBezTo>
                    <a:pt x="13511" y="2403"/>
                    <a:pt x="13409" y="1787"/>
                    <a:pt x="12947" y="1659"/>
                  </a:cubicBezTo>
                  <a:cubicBezTo>
                    <a:pt x="12899" y="1645"/>
                    <a:pt x="12849" y="1638"/>
                    <a:pt x="12799" y="1638"/>
                  </a:cubicBezTo>
                  <a:close/>
                  <a:moveTo>
                    <a:pt x="6278" y="2155"/>
                  </a:moveTo>
                  <a:cubicBezTo>
                    <a:pt x="6196" y="2155"/>
                    <a:pt x="6115" y="2183"/>
                    <a:pt x="6049" y="2249"/>
                  </a:cubicBezTo>
                  <a:lnTo>
                    <a:pt x="6075" y="2249"/>
                  </a:lnTo>
                  <a:cubicBezTo>
                    <a:pt x="6049" y="2275"/>
                    <a:pt x="6024" y="2326"/>
                    <a:pt x="5998" y="2377"/>
                  </a:cubicBezTo>
                  <a:cubicBezTo>
                    <a:pt x="5947" y="2557"/>
                    <a:pt x="5998" y="2736"/>
                    <a:pt x="6152" y="2839"/>
                  </a:cubicBezTo>
                  <a:cubicBezTo>
                    <a:pt x="6212" y="2886"/>
                    <a:pt x="6279" y="2906"/>
                    <a:pt x="6345" y="2906"/>
                  </a:cubicBezTo>
                  <a:cubicBezTo>
                    <a:pt x="6532" y="2906"/>
                    <a:pt x="6709" y="2740"/>
                    <a:pt x="6690" y="2531"/>
                  </a:cubicBezTo>
                  <a:cubicBezTo>
                    <a:pt x="6690" y="2330"/>
                    <a:pt x="6481" y="2155"/>
                    <a:pt x="6278" y="2155"/>
                  </a:cubicBezTo>
                  <a:close/>
                  <a:moveTo>
                    <a:pt x="15296" y="2488"/>
                  </a:moveTo>
                  <a:cubicBezTo>
                    <a:pt x="15012" y="2488"/>
                    <a:pt x="14712" y="2798"/>
                    <a:pt x="14870" y="3070"/>
                  </a:cubicBezTo>
                  <a:cubicBezTo>
                    <a:pt x="14896" y="3121"/>
                    <a:pt x="14922" y="3146"/>
                    <a:pt x="14947" y="3198"/>
                  </a:cubicBezTo>
                  <a:cubicBezTo>
                    <a:pt x="15046" y="3268"/>
                    <a:pt x="15152" y="3308"/>
                    <a:pt x="15258" y="3308"/>
                  </a:cubicBezTo>
                  <a:cubicBezTo>
                    <a:pt x="15344" y="3308"/>
                    <a:pt x="15430" y="3281"/>
                    <a:pt x="15511" y="3223"/>
                  </a:cubicBezTo>
                  <a:cubicBezTo>
                    <a:pt x="15793" y="3044"/>
                    <a:pt x="15716" y="2608"/>
                    <a:pt x="15409" y="2505"/>
                  </a:cubicBezTo>
                  <a:cubicBezTo>
                    <a:pt x="15372" y="2493"/>
                    <a:pt x="15334" y="2488"/>
                    <a:pt x="15296" y="2488"/>
                  </a:cubicBezTo>
                  <a:close/>
                  <a:moveTo>
                    <a:pt x="3455" y="3035"/>
                  </a:moveTo>
                  <a:cubicBezTo>
                    <a:pt x="3318" y="3035"/>
                    <a:pt x="3186" y="3190"/>
                    <a:pt x="3254" y="3326"/>
                  </a:cubicBezTo>
                  <a:cubicBezTo>
                    <a:pt x="3254" y="3352"/>
                    <a:pt x="3280" y="3352"/>
                    <a:pt x="3306" y="3377"/>
                  </a:cubicBezTo>
                  <a:cubicBezTo>
                    <a:pt x="3348" y="3420"/>
                    <a:pt x="3398" y="3439"/>
                    <a:pt x="3447" y="3439"/>
                  </a:cubicBezTo>
                  <a:cubicBezTo>
                    <a:pt x="3488" y="3439"/>
                    <a:pt x="3527" y="3426"/>
                    <a:pt x="3562" y="3403"/>
                  </a:cubicBezTo>
                  <a:cubicBezTo>
                    <a:pt x="3690" y="3300"/>
                    <a:pt x="3665" y="3095"/>
                    <a:pt x="3511" y="3044"/>
                  </a:cubicBezTo>
                  <a:cubicBezTo>
                    <a:pt x="3492" y="3038"/>
                    <a:pt x="3474" y="3035"/>
                    <a:pt x="3455" y="3035"/>
                  </a:cubicBezTo>
                  <a:close/>
                  <a:moveTo>
                    <a:pt x="10101" y="2744"/>
                  </a:moveTo>
                  <a:cubicBezTo>
                    <a:pt x="10028" y="2744"/>
                    <a:pt x="9956" y="2766"/>
                    <a:pt x="9894" y="2817"/>
                  </a:cubicBezTo>
                  <a:lnTo>
                    <a:pt x="9894" y="2817"/>
                  </a:lnTo>
                  <a:cubicBezTo>
                    <a:pt x="9894" y="2816"/>
                    <a:pt x="9895" y="2815"/>
                    <a:pt x="9896" y="2813"/>
                  </a:cubicBezTo>
                  <a:lnTo>
                    <a:pt x="9896" y="2813"/>
                  </a:lnTo>
                  <a:lnTo>
                    <a:pt x="9870" y="2839"/>
                  </a:lnTo>
                  <a:cubicBezTo>
                    <a:pt x="9878" y="2831"/>
                    <a:pt x="9886" y="2824"/>
                    <a:pt x="9894" y="2817"/>
                  </a:cubicBezTo>
                  <a:lnTo>
                    <a:pt x="9894" y="2817"/>
                  </a:lnTo>
                  <a:cubicBezTo>
                    <a:pt x="9869" y="2867"/>
                    <a:pt x="9844" y="2916"/>
                    <a:pt x="9819" y="2941"/>
                  </a:cubicBezTo>
                  <a:cubicBezTo>
                    <a:pt x="9767" y="3121"/>
                    <a:pt x="9819" y="3300"/>
                    <a:pt x="9973" y="3429"/>
                  </a:cubicBezTo>
                  <a:cubicBezTo>
                    <a:pt x="10030" y="3467"/>
                    <a:pt x="10094" y="3485"/>
                    <a:pt x="10158" y="3485"/>
                  </a:cubicBezTo>
                  <a:cubicBezTo>
                    <a:pt x="10348" y="3485"/>
                    <a:pt x="10530" y="3326"/>
                    <a:pt x="10511" y="3095"/>
                  </a:cubicBezTo>
                  <a:cubicBezTo>
                    <a:pt x="10511" y="2913"/>
                    <a:pt x="10304" y="2744"/>
                    <a:pt x="10101" y="2744"/>
                  </a:cubicBezTo>
                  <a:close/>
                  <a:moveTo>
                    <a:pt x="14770" y="4548"/>
                  </a:moveTo>
                  <a:cubicBezTo>
                    <a:pt x="14646" y="4548"/>
                    <a:pt x="14495" y="4700"/>
                    <a:pt x="14563" y="4813"/>
                  </a:cubicBezTo>
                  <a:cubicBezTo>
                    <a:pt x="14588" y="4839"/>
                    <a:pt x="14588" y="4865"/>
                    <a:pt x="14614" y="4890"/>
                  </a:cubicBezTo>
                  <a:cubicBezTo>
                    <a:pt x="14661" y="4922"/>
                    <a:pt x="14719" y="4944"/>
                    <a:pt x="14780" y="4944"/>
                  </a:cubicBezTo>
                  <a:cubicBezTo>
                    <a:pt x="14818" y="4944"/>
                    <a:pt x="14857" y="4935"/>
                    <a:pt x="14896" y="4916"/>
                  </a:cubicBezTo>
                  <a:cubicBezTo>
                    <a:pt x="15024" y="4813"/>
                    <a:pt x="14998" y="4608"/>
                    <a:pt x="14819" y="4557"/>
                  </a:cubicBezTo>
                  <a:cubicBezTo>
                    <a:pt x="14804" y="4551"/>
                    <a:pt x="14787" y="4548"/>
                    <a:pt x="14770" y="4548"/>
                  </a:cubicBezTo>
                  <a:close/>
                  <a:moveTo>
                    <a:pt x="4573" y="4622"/>
                  </a:moveTo>
                  <a:cubicBezTo>
                    <a:pt x="4312" y="4622"/>
                    <a:pt x="4040" y="4894"/>
                    <a:pt x="4177" y="5147"/>
                  </a:cubicBezTo>
                  <a:cubicBezTo>
                    <a:pt x="4203" y="5172"/>
                    <a:pt x="4229" y="5224"/>
                    <a:pt x="4254" y="5249"/>
                  </a:cubicBezTo>
                  <a:cubicBezTo>
                    <a:pt x="4344" y="5324"/>
                    <a:pt x="4451" y="5364"/>
                    <a:pt x="4555" y="5364"/>
                  </a:cubicBezTo>
                  <a:cubicBezTo>
                    <a:pt x="4630" y="5364"/>
                    <a:pt x="4703" y="5343"/>
                    <a:pt x="4767" y="5300"/>
                  </a:cubicBezTo>
                  <a:cubicBezTo>
                    <a:pt x="5024" y="5121"/>
                    <a:pt x="4972" y="4711"/>
                    <a:pt x="4665" y="4634"/>
                  </a:cubicBezTo>
                  <a:cubicBezTo>
                    <a:pt x="4635" y="4626"/>
                    <a:pt x="4604" y="4622"/>
                    <a:pt x="4573" y="4622"/>
                  </a:cubicBezTo>
                  <a:close/>
                  <a:moveTo>
                    <a:pt x="8987" y="4400"/>
                  </a:moveTo>
                  <a:cubicBezTo>
                    <a:pt x="8604" y="4400"/>
                    <a:pt x="8182" y="4821"/>
                    <a:pt x="8383" y="5224"/>
                  </a:cubicBezTo>
                  <a:cubicBezTo>
                    <a:pt x="8408" y="5275"/>
                    <a:pt x="8460" y="5352"/>
                    <a:pt x="8537" y="5403"/>
                  </a:cubicBezTo>
                  <a:cubicBezTo>
                    <a:pt x="8665" y="5503"/>
                    <a:pt x="8818" y="5555"/>
                    <a:pt x="8972" y="5555"/>
                  </a:cubicBezTo>
                  <a:cubicBezTo>
                    <a:pt x="9094" y="5555"/>
                    <a:pt x="9218" y="5522"/>
                    <a:pt x="9331" y="5454"/>
                  </a:cubicBezTo>
                  <a:cubicBezTo>
                    <a:pt x="9716" y="5172"/>
                    <a:pt x="9614" y="4557"/>
                    <a:pt x="9152" y="4429"/>
                  </a:cubicBezTo>
                  <a:cubicBezTo>
                    <a:pt x="9099" y="4409"/>
                    <a:pt x="9044" y="4400"/>
                    <a:pt x="8987" y="4400"/>
                  </a:cubicBezTo>
                  <a:close/>
                  <a:moveTo>
                    <a:pt x="16985" y="4741"/>
                  </a:moveTo>
                  <a:cubicBezTo>
                    <a:pt x="16596" y="4741"/>
                    <a:pt x="16152" y="5169"/>
                    <a:pt x="16358" y="5557"/>
                  </a:cubicBezTo>
                  <a:cubicBezTo>
                    <a:pt x="16409" y="5634"/>
                    <a:pt x="16460" y="5685"/>
                    <a:pt x="16511" y="5736"/>
                  </a:cubicBezTo>
                  <a:cubicBezTo>
                    <a:pt x="16640" y="5836"/>
                    <a:pt x="16793" y="5889"/>
                    <a:pt x="16947" y="5889"/>
                  </a:cubicBezTo>
                  <a:cubicBezTo>
                    <a:pt x="17069" y="5889"/>
                    <a:pt x="17193" y="5856"/>
                    <a:pt x="17306" y="5788"/>
                  </a:cubicBezTo>
                  <a:cubicBezTo>
                    <a:pt x="17717" y="5506"/>
                    <a:pt x="17614" y="4890"/>
                    <a:pt x="17127" y="4762"/>
                  </a:cubicBezTo>
                  <a:cubicBezTo>
                    <a:pt x="17081" y="4748"/>
                    <a:pt x="17034" y="4741"/>
                    <a:pt x="16985" y="4741"/>
                  </a:cubicBezTo>
                  <a:close/>
                  <a:moveTo>
                    <a:pt x="6587" y="6245"/>
                  </a:moveTo>
                  <a:cubicBezTo>
                    <a:pt x="6511" y="6245"/>
                    <a:pt x="6414" y="6334"/>
                    <a:pt x="6460" y="6403"/>
                  </a:cubicBezTo>
                  <a:cubicBezTo>
                    <a:pt x="6460" y="6429"/>
                    <a:pt x="6485" y="6429"/>
                    <a:pt x="6485" y="6454"/>
                  </a:cubicBezTo>
                  <a:cubicBezTo>
                    <a:pt x="6511" y="6467"/>
                    <a:pt x="6536" y="6474"/>
                    <a:pt x="6562" y="6474"/>
                  </a:cubicBezTo>
                  <a:cubicBezTo>
                    <a:pt x="6588" y="6474"/>
                    <a:pt x="6613" y="6467"/>
                    <a:pt x="6639" y="6454"/>
                  </a:cubicBezTo>
                  <a:cubicBezTo>
                    <a:pt x="6716" y="6403"/>
                    <a:pt x="6690" y="6275"/>
                    <a:pt x="6613" y="6249"/>
                  </a:cubicBezTo>
                  <a:cubicBezTo>
                    <a:pt x="6605" y="6246"/>
                    <a:pt x="6596" y="6245"/>
                    <a:pt x="6587" y="6245"/>
                  </a:cubicBezTo>
                  <a:close/>
                  <a:moveTo>
                    <a:pt x="813" y="5837"/>
                  </a:moveTo>
                  <a:cubicBezTo>
                    <a:pt x="428" y="5837"/>
                    <a:pt x="1" y="6278"/>
                    <a:pt x="203" y="6659"/>
                  </a:cubicBezTo>
                  <a:cubicBezTo>
                    <a:pt x="228" y="6711"/>
                    <a:pt x="280" y="6788"/>
                    <a:pt x="357" y="6839"/>
                  </a:cubicBezTo>
                  <a:cubicBezTo>
                    <a:pt x="485" y="6939"/>
                    <a:pt x="638" y="6991"/>
                    <a:pt x="792" y="6991"/>
                  </a:cubicBezTo>
                  <a:cubicBezTo>
                    <a:pt x="915" y="6991"/>
                    <a:pt x="1038" y="6958"/>
                    <a:pt x="1152" y="6890"/>
                  </a:cubicBezTo>
                  <a:cubicBezTo>
                    <a:pt x="1536" y="6608"/>
                    <a:pt x="1434" y="5993"/>
                    <a:pt x="972" y="5865"/>
                  </a:cubicBezTo>
                  <a:cubicBezTo>
                    <a:pt x="921" y="5845"/>
                    <a:pt x="868" y="5837"/>
                    <a:pt x="813" y="5837"/>
                  </a:cubicBezTo>
                  <a:close/>
                  <a:moveTo>
                    <a:pt x="8010" y="7201"/>
                  </a:moveTo>
                  <a:cubicBezTo>
                    <a:pt x="7933" y="7201"/>
                    <a:pt x="7856" y="7225"/>
                    <a:pt x="7791" y="7279"/>
                  </a:cubicBezTo>
                  <a:lnTo>
                    <a:pt x="7791" y="7279"/>
                  </a:lnTo>
                  <a:cubicBezTo>
                    <a:pt x="7792" y="7278"/>
                    <a:pt x="7792" y="7276"/>
                    <a:pt x="7793" y="7275"/>
                  </a:cubicBezTo>
                  <a:lnTo>
                    <a:pt x="7793" y="7275"/>
                  </a:lnTo>
                  <a:lnTo>
                    <a:pt x="7767" y="7301"/>
                  </a:lnTo>
                  <a:cubicBezTo>
                    <a:pt x="7775" y="7293"/>
                    <a:pt x="7783" y="7286"/>
                    <a:pt x="7791" y="7279"/>
                  </a:cubicBezTo>
                  <a:lnTo>
                    <a:pt x="7791" y="7279"/>
                  </a:lnTo>
                  <a:cubicBezTo>
                    <a:pt x="7766" y="7328"/>
                    <a:pt x="7741" y="7353"/>
                    <a:pt x="7716" y="7403"/>
                  </a:cubicBezTo>
                  <a:cubicBezTo>
                    <a:pt x="7665" y="7583"/>
                    <a:pt x="7716" y="7762"/>
                    <a:pt x="7870" y="7890"/>
                  </a:cubicBezTo>
                  <a:cubicBezTo>
                    <a:pt x="7928" y="7929"/>
                    <a:pt x="7992" y="7946"/>
                    <a:pt x="8055" y="7946"/>
                  </a:cubicBezTo>
                  <a:cubicBezTo>
                    <a:pt x="8245" y="7946"/>
                    <a:pt x="8428" y="7788"/>
                    <a:pt x="8408" y="7557"/>
                  </a:cubicBezTo>
                  <a:cubicBezTo>
                    <a:pt x="8408" y="7360"/>
                    <a:pt x="8209" y="7201"/>
                    <a:pt x="8010" y="7201"/>
                  </a:cubicBezTo>
                  <a:close/>
                  <a:moveTo>
                    <a:pt x="4446" y="7536"/>
                  </a:moveTo>
                  <a:cubicBezTo>
                    <a:pt x="4057" y="7536"/>
                    <a:pt x="3613" y="7964"/>
                    <a:pt x="3818" y="8352"/>
                  </a:cubicBezTo>
                  <a:cubicBezTo>
                    <a:pt x="3844" y="8429"/>
                    <a:pt x="3895" y="8480"/>
                    <a:pt x="3972" y="8531"/>
                  </a:cubicBezTo>
                  <a:cubicBezTo>
                    <a:pt x="4087" y="8631"/>
                    <a:pt x="4241" y="8684"/>
                    <a:pt x="4399" y="8684"/>
                  </a:cubicBezTo>
                  <a:cubicBezTo>
                    <a:pt x="4525" y="8684"/>
                    <a:pt x="4654" y="8651"/>
                    <a:pt x="4767" y="8583"/>
                  </a:cubicBezTo>
                  <a:cubicBezTo>
                    <a:pt x="5152" y="8301"/>
                    <a:pt x="5049" y="7685"/>
                    <a:pt x="4588" y="7557"/>
                  </a:cubicBezTo>
                  <a:cubicBezTo>
                    <a:pt x="4542" y="7543"/>
                    <a:pt x="4495" y="7536"/>
                    <a:pt x="4446" y="7536"/>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32" name="Google Shape;832;p17"/>
            <p:cNvSpPr/>
            <p:nvPr/>
          </p:nvSpPr>
          <p:spPr>
            <a:xfrm rot="718822">
              <a:off x="7632882" y="3365539"/>
              <a:ext cx="918528" cy="1181592"/>
            </a:xfrm>
            <a:custGeom>
              <a:avLst/>
              <a:gdLst/>
              <a:ahLst/>
              <a:cxnLst/>
              <a:rect l="l" t="t" r="r" b="b"/>
              <a:pathLst>
                <a:path w="39784" h="51178" extrusionOk="0">
                  <a:moveTo>
                    <a:pt x="39268" y="0"/>
                  </a:moveTo>
                  <a:cubicBezTo>
                    <a:pt x="39198" y="0"/>
                    <a:pt x="39125" y="22"/>
                    <a:pt x="39054" y="72"/>
                  </a:cubicBezTo>
                  <a:cubicBezTo>
                    <a:pt x="26772" y="10380"/>
                    <a:pt x="10053" y="27535"/>
                    <a:pt x="104" y="50665"/>
                  </a:cubicBezTo>
                  <a:cubicBezTo>
                    <a:pt x="1" y="50895"/>
                    <a:pt x="180" y="51152"/>
                    <a:pt x="437" y="51177"/>
                  </a:cubicBezTo>
                  <a:cubicBezTo>
                    <a:pt x="565" y="51177"/>
                    <a:pt x="668" y="51075"/>
                    <a:pt x="719" y="50972"/>
                  </a:cubicBezTo>
                  <a:cubicBezTo>
                    <a:pt x="10668" y="27945"/>
                    <a:pt x="27310" y="10868"/>
                    <a:pt x="39516" y="611"/>
                  </a:cubicBezTo>
                  <a:cubicBezTo>
                    <a:pt x="39784" y="363"/>
                    <a:pt x="39555" y="0"/>
                    <a:pt x="39268"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33" name="Google Shape;833;p17"/>
            <p:cNvSpPr/>
            <p:nvPr/>
          </p:nvSpPr>
          <p:spPr>
            <a:xfrm rot="718822">
              <a:off x="8009603" y="2528280"/>
              <a:ext cx="906430" cy="1506230"/>
            </a:xfrm>
            <a:custGeom>
              <a:avLst/>
              <a:gdLst/>
              <a:ahLst/>
              <a:cxnLst/>
              <a:rect l="l" t="t" r="r" b="b"/>
              <a:pathLst>
                <a:path w="39260" h="65239" extrusionOk="0">
                  <a:moveTo>
                    <a:pt x="31193" y="1"/>
                  </a:moveTo>
                  <a:cubicBezTo>
                    <a:pt x="29629" y="1"/>
                    <a:pt x="28036" y="370"/>
                    <a:pt x="26643" y="1056"/>
                  </a:cubicBezTo>
                  <a:cubicBezTo>
                    <a:pt x="23259" y="2722"/>
                    <a:pt x="20848" y="5825"/>
                    <a:pt x="18746" y="8953"/>
                  </a:cubicBezTo>
                  <a:lnTo>
                    <a:pt x="18746" y="8928"/>
                  </a:lnTo>
                  <a:cubicBezTo>
                    <a:pt x="13079" y="17313"/>
                    <a:pt x="9001" y="26595"/>
                    <a:pt x="6078" y="36263"/>
                  </a:cubicBezTo>
                  <a:cubicBezTo>
                    <a:pt x="5078" y="39622"/>
                    <a:pt x="4027" y="42058"/>
                    <a:pt x="2822" y="45340"/>
                  </a:cubicBezTo>
                  <a:cubicBezTo>
                    <a:pt x="214" y="52473"/>
                    <a:pt x="1430" y="62307"/>
                    <a:pt x="14" y="65213"/>
                  </a:cubicBezTo>
                  <a:lnTo>
                    <a:pt x="14" y="65213"/>
                  </a:lnTo>
                  <a:cubicBezTo>
                    <a:pt x="7580" y="49885"/>
                    <a:pt x="20598" y="32563"/>
                    <a:pt x="32080" y="19877"/>
                  </a:cubicBezTo>
                  <a:cubicBezTo>
                    <a:pt x="34310" y="17415"/>
                    <a:pt x="36644" y="14928"/>
                    <a:pt x="37952" y="11851"/>
                  </a:cubicBezTo>
                  <a:cubicBezTo>
                    <a:pt x="39234" y="8800"/>
                    <a:pt x="39259" y="4928"/>
                    <a:pt x="37054" y="2415"/>
                  </a:cubicBezTo>
                  <a:cubicBezTo>
                    <a:pt x="35606" y="755"/>
                    <a:pt x="33429" y="1"/>
                    <a:pt x="31193" y="1"/>
                  </a:cubicBezTo>
                  <a:close/>
                  <a:moveTo>
                    <a:pt x="14" y="65213"/>
                  </a:moveTo>
                  <a:lnTo>
                    <a:pt x="14" y="65213"/>
                  </a:lnTo>
                  <a:cubicBezTo>
                    <a:pt x="10" y="65221"/>
                    <a:pt x="5" y="65230"/>
                    <a:pt x="1" y="65239"/>
                  </a:cubicBezTo>
                  <a:cubicBezTo>
                    <a:pt x="5" y="65230"/>
                    <a:pt x="10" y="65221"/>
                    <a:pt x="14" y="65213"/>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34" name="Google Shape;834;p17"/>
            <p:cNvSpPr/>
            <p:nvPr/>
          </p:nvSpPr>
          <p:spPr>
            <a:xfrm rot="718822">
              <a:off x="8025575" y="2445523"/>
              <a:ext cx="854321" cy="1538669"/>
            </a:xfrm>
            <a:custGeom>
              <a:avLst/>
              <a:gdLst/>
              <a:ahLst/>
              <a:cxnLst/>
              <a:rect l="l" t="t" r="r" b="b"/>
              <a:pathLst>
                <a:path w="37003" h="66644" extrusionOk="0">
                  <a:moveTo>
                    <a:pt x="29021" y="0"/>
                  </a:moveTo>
                  <a:cubicBezTo>
                    <a:pt x="27307" y="0"/>
                    <a:pt x="25551" y="457"/>
                    <a:pt x="24053" y="1281"/>
                  </a:cubicBezTo>
                  <a:cubicBezTo>
                    <a:pt x="20745" y="3128"/>
                    <a:pt x="18489" y="6333"/>
                    <a:pt x="16514" y="9538"/>
                  </a:cubicBezTo>
                  <a:lnTo>
                    <a:pt x="16514" y="9513"/>
                  </a:lnTo>
                  <a:cubicBezTo>
                    <a:pt x="11232" y="18154"/>
                    <a:pt x="7591" y="27616"/>
                    <a:pt x="5129" y="37411"/>
                  </a:cubicBezTo>
                  <a:cubicBezTo>
                    <a:pt x="4257" y="40796"/>
                    <a:pt x="3360" y="43284"/>
                    <a:pt x="2308" y="46617"/>
                  </a:cubicBezTo>
                  <a:cubicBezTo>
                    <a:pt x="1" y="53874"/>
                    <a:pt x="1693" y="63669"/>
                    <a:pt x="411" y="66644"/>
                  </a:cubicBezTo>
                  <a:lnTo>
                    <a:pt x="411" y="66644"/>
                  </a:lnTo>
                  <a:cubicBezTo>
                    <a:pt x="7257" y="50951"/>
                    <a:pt x="19437" y="33052"/>
                    <a:pt x="30335" y="19846"/>
                  </a:cubicBezTo>
                  <a:cubicBezTo>
                    <a:pt x="32464" y="17257"/>
                    <a:pt x="34695" y="14692"/>
                    <a:pt x="35849" y="11564"/>
                  </a:cubicBezTo>
                  <a:cubicBezTo>
                    <a:pt x="37002" y="8436"/>
                    <a:pt x="36823" y="4564"/>
                    <a:pt x="34515" y="2153"/>
                  </a:cubicBezTo>
                  <a:cubicBezTo>
                    <a:pt x="33098" y="666"/>
                    <a:pt x="31091" y="0"/>
                    <a:pt x="2902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35" name="Google Shape;835;p17"/>
            <p:cNvSpPr/>
            <p:nvPr/>
          </p:nvSpPr>
          <p:spPr>
            <a:xfrm rot="718822">
              <a:off x="8557141" y="2511476"/>
              <a:ext cx="353037" cy="279917"/>
            </a:xfrm>
            <a:custGeom>
              <a:avLst/>
              <a:gdLst/>
              <a:ahLst/>
              <a:cxnLst/>
              <a:rect l="l" t="t" r="r" b="b"/>
              <a:pathLst>
                <a:path w="15291" h="12124" extrusionOk="0">
                  <a:moveTo>
                    <a:pt x="8935" y="0"/>
                  </a:moveTo>
                  <a:cubicBezTo>
                    <a:pt x="8915" y="0"/>
                    <a:pt x="8895" y="3"/>
                    <a:pt x="8873" y="9"/>
                  </a:cubicBezTo>
                  <a:cubicBezTo>
                    <a:pt x="8745" y="35"/>
                    <a:pt x="8642" y="265"/>
                    <a:pt x="8770" y="368"/>
                  </a:cubicBezTo>
                  <a:cubicBezTo>
                    <a:pt x="8796" y="368"/>
                    <a:pt x="8822" y="368"/>
                    <a:pt x="8847" y="394"/>
                  </a:cubicBezTo>
                  <a:cubicBezTo>
                    <a:pt x="8950" y="394"/>
                    <a:pt x="9053" y="368"/>
                    <a:pt x="9104" y="265"/>
                  </a:cubicBezTo>
                  <a:cubicBezTo>
                    <a:pt x="9172" y="153"/>
                    <a:pt x="9080" y="0"/>
                    <a:pt x="8935" y="0"/>
                  </a:cubicBezTo>
                  <a:close/>
                  <a:moveTo>
                    <a:pt x="11916" y="1183"/>
                  </a:moveTo>
                  <a:cubicBezTo>
                    <a:pt x="11893" y="1183"/>
                    <a:pt x="11871" y="1185"/>
                    <a:pt x="11848" y="1189"/>
                  </a:cubicBezTo>
                  <a:cubicBezTo>
                    <a:pt x="11565" y="1240"/>
                    <a:pt x="11360" y="1753"/>
                    <a:pt x="11642" y="1932"/>
                  </a:cubicBezTo>
                  <a:cubicBezTo>
                    <a:pt x="11694" y="1958"/>
                    <a:pt x="11745" y="1983"/>
                    <a:pt x="11796" y="2009"/>
                  </a:cubicBezTo>
                  <a:cubicBezTo>
                    <a:pt x="11822" y="2012"/>
                    <a:pt x="11848" y="2014"/>
                    <a:pt x="11873" y="2014"/>
                  </a:cubicBezTo>
                  <a:cubicBezTo>
                    <a:pt x="12051" y="2014"/>
                    <a:pt x="12219" y="1935"/>
                    <a:pt x="12309" y="1778"/>
                  </a:cubicBezTo>
                  <a:cubicBezTo>
                    <a:pt x="12452" y="1492"/>
                    <a:pt x="12218" y="1183"/>
                    <a:pt x="11916" y="1183"/>
                  </a:cubicBezTo>
                  <a:close/>
                  <a:moveTo>
                    <a:pt x="6093" y="1486"/>
                  </a:moveTo>
                  <a:cubicBezTo>
                    <a:pt x="5938" y="1486"/>
                    <a:pt x="5786" y="1562"/>
                    <a:pt x="5745" y="1727"/>
                  </a:cubicBezTo>
                  <a:cubicBezTo>
                    <a:pt x="5745" y="1778"/>
                    <a:pt x="5745" y="1804"/>
                    <a:pt x="5745" y="1855"/>
                  </a:cubicBezTo>
                  <a:cubicBezTo>
                    <a:pt x="5770" y="2035"/>
                    <a:pt x="5924" y="2189"/>
                    <a:pt x="6104" y="2214"/>
                  </a:cubicBezTo>
                  <a:cubicBezTo>
                    <a:pt x="6114" y="2215"/>
                    <a:pt x="6124" y="2216"/>
                    <a:pt x="6134" y="2216"/>
                  </a:cubicBezTo>
                  <a:cubicBezTo>
                    <a:pt x="6400" y="2216"/>
                    <a:pt x="6585" y="1897"/>
                    <a:pt x="6437" y="1650"/>
                  </a:cubicBezTo>
                  <a:cubicBezTo>
                    <a:pt x="6366" y="1543"/>
                    <a:pt x="6228" y="1486"/>
                    <a:pt x="6093" y="1486"/>
                  </a:cubicBezTo>
                  <a:close/>
                  <a:moveTo>
                    <a:pt x="9380" y="1591"/>
                  </a:moveTo>
                  <a:cubicBezTo>
                    <a:pt x="9348" y="1591"/>
                    <a:pt x="9316" y="1593"/>
                    <a:pt x="9283" y="1599"/>
                  </a:cubicBezTo>
                  <a:cubicBezTo>
                    <a:pt x="8847" y="1676"/>
                    <a:pt x="8565" y="2394"/>
                    <a:pt x="8976" y="2676"/>
                  </a:cubicBezTo>
                  <a:cubicBezTo>
                    <a:pt x="9027" y="2701"/>
                    <a:pt x="9104" y="2753"/>
                    <a:pt x="9181" y="2753"/>
                  </a:cubicBezTo>
                  <a:cubicBezTo>
                    <a:pt x="9222" y="2760"/>
                    <a:pt x="9265" y="2764"/>
                    <a:pt x="9307" y="2764"/>
                  </a:cubicBezTo>
                  <a:cubicBezTo>
                    <a:pt x="9550" y="2764"/>
                    <a:pt x="9793" y="2642"/>
                    <a:pt x="9924" y="2445"/>
                  </a:cubicBezTo>
                  <a:cubicBezTo>
                    <a:pt x="10115" y="2040"/>
                    <a:pt x="9796" y="1591"/>
                    <a:pt x="9380" y="1591"/>
                  </a:cubicBezTo>
                  <a:close/>
                  <a:moveTo>
                    <a:pt x="4129" y="3189"/>
                  </a:moveTo>
                  <a:cubicBezTo>
                    <a:pt x="4052" y="3214"/>
                    <a:pt x="4001" y="3343"/>
                    <a:pt x="4078" y="3394"/>
                  </a:cubicBezTo>
                  <a:lnTo>
                    <a:pt x="4078" y="3419"/>
                  </a:lnTo>
                  <a:lnTo>
                    <a:pt x="4104" y="3419"/>
                  </a:lnTo>
                  <a:cubicBezTo>
                    <a:pt x="4155" y="3419"/>
                    <a:pt x="4232" y="3394"/>
                    <a:pt x="4257" y="3343"/>
                  </a:cubicBezTo>
                  <a:cubicBezTo>
                    <a:pt x="4283" y="3266"/>
                    <a:pt x="4206" y="3189"/>
                    <a:pt x="4129" y="3189"/>
                  </a:cubicBezTo>
                  <a:close/>
                  <a:moveTo>
                    <a:pt x="14587" y="2354"/>
                  </a:moveTo>
                  <a:cubicBezTo>
                    <a:pt x="14547" y="2354"/>
                    <a:pt x="14505" y="2359"/>
                    <a:pt x="14463" y="2368"/>
                  </a:cubicBezTo>
                  <a:cubicBezTo>
                    <a:pt x="14027" y="2445"/>
                    <a:pt x="13745" y="3137"/>
                    <a:pt x="14155" y="3419"/>
                  </a:cubicBezTo>
                  <a:lnTo>
                    <a:pt x="14130" y="3419"/>
                  </a:lnTo>
                  <a:cubicBezTo>
                    <a:pt x="14207" y="3471"/>
                    <a:pt x="14284" y="3496"/>
                    <a:pt x="14360" y="3496"/>
                  </a:cubicBezTo>
                  <a:cubicBezTo>
                    <a:pt x="14415" y="3511"/>
                    <a:pt x="14471" y="3519"/>
                    <a:pt x="14527" y="3519"/>
                  </a:cubicBezTo>
                  <a:cubicBezTo>
                    <a:pt x="14756" y="3519"/>
                    <a:pt x="14980" y="3395"/>
                    <a:pt x="15104" y="3189"/>
                  </a:cubicBezTo>
                  <a:cubicBezTo>
                    <a:pt x="15290" y="2793"/>
                    <a:pt x="14990" y="2354"/>
                    <a:pt x="14587" y="2354"/>
                  </a:cubicBezTo>
                  <a:close/>
                  <a:moveTo>
                    <a:pt x="12388" y="3205"/>
                  </a:moveTo>
                  <a:cubicBezTo>
                    <a:pt x="12371" y="3205"/>
                    <a:pt x="12353" y="3208"/>
                    <a:pt x="12335" y="3214"/>
                  </a:cubicBezTo>
                  <a:cubicBezTo>
                    <a:pt x="12181" y="3240"/>
                    <a:pt x="12078" y="3471"/>
                    <a:pt x="12232" y="3573"/>
                  </a:cubicBezTo>
                  <a:cubicBezTo>
                    <a:pt x="12258" y="3573"/>
                    <a:pt x="12283" y="3599"/>
                    <a:pt x="12309" y="3599"/>
                  </a:cubicBezTo>
                  <a:cubicBezTo>
                    <a:pt x="12323" y="3604"/>
                    <a:pt x="12337" y="3606"/>
                    <a:pt x="12352" y="3606"/>
                  </a:cubicBezTo>
                  <a:cubicBezTo>
                    <a:pt x="12421" y="3606"/>
                    <a:pt x="12498" y="3560"/>
                    <a:pt x="12540" y="3496"/>
                  </a:cubicBezTo>
                  <a:cubicBezTo>
                    <a:pt x="12608" y="3361"/>
                    <a:pt x="12516" y="3205"/>
                    <a:pt x="12388" y="3205"/>
                  </a:cubicBezTo>
                  <a:close/>
                  <a:moveTo>
                    <a:pt x="7478" y="3842"/>
                  </a:moveTo>
                  <a:cubicBezTo>
                    <a:pt x="7323" y="3842"/>
                    <a:pt x="7170" y="3912"/>
                    <a:pt x="7129" y="4061"/>
                  </a:cubicBezTo>
                  <a:lnTo>
                    <a:pt x="7155" y="4061"/>
                  </a:lnTo>
                  <a:cubicBezTo>
                    <a:pt x="7155" y="4112"/>
                    <a:pt x="7155" y="4163"/>
                    <a:pt x="7155" y="4214"/>
                  </a:cubicBezTo>
                  <a:cubicBezTo>
                    <a:pt x="7181" y="4394"/>
                    <a:pt x="7334" y="4522"/>
                    <a:pt x="7514" y="4573"/>
                  </a:cubicBezTo>
                  <a:cubicBezTo>
                    <a:pt x="7796" y="4573"/>
                    <a:pt x="7976" y="4240"/>
                    <a:pt x="7822" y="4009"/>
                  </a:cubicBezTo>
                  <a:cubicBezTo>
                    <a:pt x="7761" y="3900"/>
                    <a:pt x="7619" y="3842"/>
                    <a:pt x="7478" y="3842"/>
                  </a:cubicBezTo>
                  <a:close/>
                  <a:moveTo>
                    <a:pt x="3853" y="5099"/>
                  </a:moveTo>
                  <a:cubicBezTo>
                    <a:pt x="3701" y="5099"/>
                    <a:pt x="3554" y="5169"/>
                    <a:pt x="3514" y="5317"/>
                  </a:cubicBezTo>
                  <a:cubicBezTo>
                    <a:pt x="3514" y="5368"/>
                    <a:pt x="3514" y="5420"/>
                    <a:pt x="3514" y="5471"/>
                  </a:cubicBezTo>
                  <a:cubicBezTo>
                    <a:pt x="3539" y="5650"/>
                    <a:pt x="3693" y="5804"/>
                    <a:pt x="3873" y="5830"/>
                  </a:cubicBezTo>
                  <a:cubicBezTo>
                    <a:pt x="4155" y="5830"/>
                    <a:pt x="4360" y="5522"/>
                    <a:pt x="4206" y="5266"/>
                  </a:cubicBezTo>
                  <a:cubicBezTo>
                    <a:pt x="4133" y="5156"/>
                    <a:pt x="3991" y="5099"/>
                    <a:pt x="3853" y="5099"/>
                  </a:cubicBezTo>
                  <a:close/>
                  <a:moveTo>
                    <a:pt x="7382" y="5816"/>
                  </a:moveTo>
                  <a:cubicBezTo>
                    <a:pt x="7341" y="5816"/>
                    <a:pt x="7300" y="5820"/>
                    <a:pt x="7258" y="5830"/>
                  </a:cubicBezTo>
                  <a:cubicBezTo>
                    <a:pt x="6822" y="5907"/>
                    <a:pt x="6540" y="6625"/>
                    <a:pt x="6924" y="6907"/>
                  </a:cubicBezTo>
                  <a:lnTo>
                    <a:pt x="6950" y="6907"/>
                  </a:lnTo>
                  <a:cubicBezTo>
                    <a:pt x="7001" y="6932"/>
                    <a:pt x="7078" y="6958"/>
                    <a:pt x="7155" y="6984"/>
                  </a:cubicBezTo>
                  <a:cubicBezTo>
                    <a:pt x="7196" y="6991"/>
                    <a:pt x="7238" y="6995"/>
                    <a:pt x="7280" y="6995"/>
                  </a:cubicBezTo>
                  <a:cubicBezTo>
                    <a:pt x="7524" y="6995"/>
                    <a:pt x="7767" y="6869"/>
                    <a:pt x="7899" y="6650"/>
                  </a:cubicBezTo>
                  <a:cubicBezTo>
                    <a:pt x="8085" y="6254"/>
                    <a:pt x="7785" y="5816"/>
                    <a:pt x="7382" y="5816"/>
                  </a:cubicBezTo>
                  <a:close/>
                  <a:moveTo>
                    <a:pt x="1704" y="7231"/>
                  </a:moveTo>
                  <a:cubicBezTo>
                    <a:pt x="1684" y="7231"/>
                    <a:pt x="1663" y="7234"/>
                    <a:pt x="1642" y="7240"/>
                  </a:cubicBezTo>
                  <a:cubicBezTo>
                    <a:pt x="1514" y="7266"/>
                    <a:pt x="1411" y="7497"/>
                    <a:pt x="1539" y="7599"/>
                  </a:cubicBezTo>
                  <a:cubicBezTo>
                    <a:pt x="1565" y="7599"/>
                    <a:pt x="1591" y="7625"/>
                    <a:pt x="1616" y="7625"/>
                  </a:cubicBezTo>
                  <a:cubicBezTo>
                    <a:pt x="1634" y="7629"/>
                    <a:pt x="1653" y="7631"/>
                    <a:pt x="1670" y="7631"/>
                  </a:cubicBezTo>
                  <a:cubicBezTo>
                    <a:pt x="1754" y="7631"/>
                    <a:pt x="1830" y="7586"/>
                    <a:pt x="1873" y="7522"/>
                  </a:cubicBezTo>
                  <a:cubicBezTo>
                    <a:pt x="1940" y="7387"/>
                    <a:pt x="1849" y="7231"/>
                    <a:pt x="1704" y="7231"/>
                  </a:cubicBezTo>
                  <a:close/>
                  <a:moveTo>
                    <a:pt x="5899" y="8599"/>
                  </a:moveTo>
                  <a:cubicBezTo>
                    <a:pt x="5822" y="8599"/>
                    <a:pt x="5770" y="8753"/>
                    <a:pt x="5847" y="8804"/>
                  </a:cubicBezTo>
                  <a:cubicBezTo>
                    <a:pt x="5847" y="8804"/>
                    <a:pt x="5873" y="8804"/>
                    <a:pt x="5873" y="8830"/>
                  </a:cubicBezTo>
                  <a:cubicBezTo>
                    <a:pt x="5924" y="8830"/>
                    <a:pt x="6001" y="8804"/>
                    <a:pt x="6027" y="8753"/>
                  </a:cubicBezTo>
                  <a:cubicBezTo>
                    <a:pt x="6052" y="8676"/>
                    <a:pt x="5975" y="8599"/>
                    <a:pt x="5899" y="8599"/>
                  </a:cubicBezTo>
                  <a:close/>
                  <a:moveTo>
                    <a:pt x="3453" y="8132"/>
                  </a:moveTo>
                  <a:cubicBezTo>
                    <a:pt x="3431" y="8132"/>
                    <a:pt x="3408" y="8134"/>
                    <a:pt x="3386" y="8138"/>
                  </a:cubicBezTo>
                  <a:cubicBezTo>
                    <a:pt x="3103" y="8189"/>
                    <a:pt x="2924" y="8651"/>
                    <a:pt x="3206" y="8830"/>
                  </a:cubicBezTo>
                  <a:cubicBezTo>
                    <a:pt x="3232" y="8856"/>
                    <a:pt x="3283" y="8856"/>
                    <a:pt x="3334" y="8881"/>
                  </a:cubicBezTo>
                  <a:cubicBezTo>
                    <a:pt x="3357" y="8885"/>
                    <a:pt x="3380" y="8886"/>
                    <a:pt x="3403" y="8886"/>
                  </a:cubicBezTo>
                  <a:cubicBezTo>
                    <a:pt x="3558" y="8886"/>
                    <a:pt x="3706" y="8810"/>
                    <a:pt x="3796" y="8676"/>
                  </a:cubicBezTo>
                  <a:cubicBezTo>
                    <a:pt x="3915" y="8415"/>
                    <a:pt x="3726" y="8132"/>
                    <a:pt x="3453" y="8132"/>
                  </a:cubicBezTo>
                  <a:close/>
                  <a:moveTo>
                    <a:pt x="7730" y="8742"/>
                  </a:moveTo>
                  <a:cubicBezTo>
                    <a:pt x="7579" y="8742"/>
                    <a:pt x="7427" y="8819"/>
                    <a:pt x="7386" y="8984"/>
                  </a:cubicBezTo>
                  <a:cubicBezTo>
                    <a:pt x="7386" y="9010"/>
                    <a:pt x="7386" y="9061"/>
                    <a:pt x="7386" y="9112"/>
                  </a:cubicBezTo>
                  <a:cubicBezTo>
                    <a:pt x="7437" y="9292"/>
                    <a:pt x="7565" y="9445"/>
                    <a:pt x="7745" y="9471"/>
                  </a:cubicBezTo>
                  <a:cubicBezTo>
                    <a:pt x="8027" y="9471"/>
                    <a:pt x="8232" y="9163"/>
                    <a:pt x="8052" y="8907"/>
                  </a:cubicBezTo>
                  <a:cubicBezTo>
                    <a:pt x="7993" y="8800"/>
                    <a:pt x="7862" y="8742"/>
                    <a:pt x="7730" y="8742"/>
                  </a:cubicBezTo>
                  <a:close/>
                  <a:moveTo>
                    <a:pt x="4824" y="10739"/>
                  </a:moveTo>
                  <a:cubicBezTo>
                    <a:pt x="4782" y="10739"/>
                    <a:pt x="4738" y="10744"/>
                    <a:pt x="4693" y="10753"/>
                  </a:cubicBezTo>
                  <a:cubicBezTo>
                    <a:pt x="4257" y="10830"/>
                    <a:pt x="4001" y="11522"/>
                    <a:pt x="4411" y="11805"/>
                  </a:cubicBezTo>
                  <a:lnTo>
                    <a:pt x="4386" y="11805"/>
                  </a:lnTo>
                  <a:cubicBezTo>
                    <a:pt x="4463" y="11856"/>
                    <a:pt x="4539" y="11881"/>
                    <a:pt x="4616" y="11907"/>
                  </a:cubicBezTo>
                  <a:cubicBezTo>
                    <a:pt x="4658" y="11915"/>
                    <a:pt x="4699" y="11918"/>
                    <a:pt x="4739" y="11918"/>
                  </a:cubicBezTo>
                  <a:cubicBezTo>
                    <a:pt x="4978" y="11918"/>
                    <a:pt x="5203" y="11793"/>
                    <a:pt x="5334" y="11574"/>
                  </a:cubicBezTo>
                  <a:cubicBezTo>
                    <a:pt x="5544" y="11178"/>
                    <a:pt x="5246" y="10739"/>
                    <a:pt x="4824" y="10739"/>
                  </a:cubicBezTo>
                  <a:close/>
                  <a:moveTo>
                    <a:pt x="816" y="10950"/>
                  </a:moveTo>
                  <a:cubicBezTo>
                    <a:pt x="784" y="10950"/>
                    <a:pt x="751" y="10953"/>
                    <a:pt x="719" y="10958"/>
                  </a:cubicBezTo>
                  <a:cubicBezTo>
                    <a:pt x="283" y="11035"/>
                    <a:pt x="1" y="11753"/>
                    <a:pt x="411" y="12035"/>
                  </a:cubicBezTo>
                  <a:cubicBezTo>
                    <a:pt x="462" y="12061"/>
                    <a:pt x="539" y="12087"/>
                    <a:pt x="616" y="12112"/>
                  </a:cubicBezTo>
                  <a:cubicBezTo>
                    <a:pt x="658" y="12120"/>
                    <a:pt x="700" y="12123"/>
                    <a:pt x="742" y="12123"/>
                  </a:cubicBezTo>
                  <a:cubicBezTo>
                    <a:pt x="986" y="12123"/>
                    <a:pt x="1229" y="12001"/>
                    <a:pt x="1360" y="11805"/>
                  </a:cubicBezTo>
                  <a:cubicBezTo>
                    <a:pt x="1550" y="11400"/>
                    <a:pt x="1232" y="10950"/>
                    <a:pt x="816" y="1095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36" name="Google Shape;836;p17"/>
            <p:cNvSpPr/>
            <p:nvPr/>
          </p:nvSpPr>
          <p:spPr>
            <a:xfrm rot="718822">
              <a:off x="8018037" y="2549860"/>
              <a:ext cx="697670" cy="1395916"/>
            </a:xfrm>
            <a:custGeom>
              <a:avLst/>
              <a:gdLst/>
              <a:ahLst/>
              <a:cxnLst/>
              <a:rect l="l" t="t" r="r" b="b"/>
              <a:pathLst>
                <a:path w="30218" h="60461" extrusionOk="0">
                  <a:moveTo>
                    <a:pt x="29718" y="1"/>
                  </a:moveTo>
                  <a:cubicBezTo>
                    <a:pt x="29628" y="1"/>
                    <a:pt x="29537" y="37"/>
                    <a:pt x="29464" y="124"/>
                  </a:cubicBezTo>
                  <a:cubicBezTo>
                    <a:pt x="15053" y="18330"/>
                    <a:pt x="4052" y="40716"/>
                    <a:pt x="52" y="60025"/>
                  </a:cubicBezTo>
                  <a:cubicBezTo>
                    <a:pt x="1" y="60230"/>
                    <a:pt x="129" y="60409"/>
                    <a:pt x="334" y="60461"/>
                  </a:cubicBezTo>
                  <a:lnTo>
                    <a:pt x="411" y="60461"/>
                  </a:lnTo>
                  <a:cubicBezTo>
                    <a:pt x="565" y="60461"/>
                    <a:pt x="719" y="60333"/>
                    <a:pt x="744" y="60179"/>
                  </a:cubicBezTo>
                  <a:cubicBezTo>
                    <a:pt x="4745" y="40947"/>
                    <a:pt x="15668" y="18689"/>
                    <a:pt x="30028" y="560"/>
                  </a:cubicBezTo>
                  <a:cubicBezTo>
                    <a:pt x="30218" y="294"/>
                    <a:pt x="29972" y="1"/>
                    <a:pt x="29718"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837" name="Google Shape;837;p17"/>
          <p:cNvSpPr txBox="1">
            <a:spLocks noGrp="1"/>
          </p:cNvSpPr>
          <p:nvPr>
            <p:ph type="ctrTitle"/>
          </p:nvPr>
        </p:nvSpPr>
        <p:spPr>
          <a:xfrm>
            <a:off x="2598800" y="2116300"/>
            <a:ext cx="6994400" cy="1654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5500"/>
              <a:buNone/>
              <a:defRPr sz="10666" b="1">
                <a:solidFill>
                  <a:schemeClr val="accent3"/>
                </a:solidFill>
                <a:latin typeface="Josefin Sans"/>
                <a:ea typeface="Josefin Sans"/>
                <a:cs typeface="Josefin Sans"/>
                <a:sym typeface="Josefin Sans"/>
              </a:defRPr>
            </a:lvl1pPr>
            <a:lvl2pPr lvl="1" algn="ctr" rtl="0">
              <a:spcBef>
                <a:spcPts val="0"/>
              </a:spcBef>
              <a:spcAft>
                <a:spcPts val="0"/>
              </a:spcAft>
              <a:buSzPts val="5500"/>
              <a:buNone/>
              <a:defRPr sz="7333"/>
            </a:lvl2pPr>
            <a:lvl3pPr lvl="2" algn="ctr" rtl="0">
              <a:spcBef>
                <a:spcPts val="0"/>
              </a:spcBef>
              <a:spcAft>
                <a:spcPts val="0"/>
              </a:spcAft>
              <a:buSzPts val="5500"/>
              <a:buNone/>
              <a:defRPr sz="7333"/>
            </a:lvl3pPr>
            <a:lvl4pPr lvl="3" algn="ctr" rtl="0">
              <a:spcBef>
                <a:spcPts val="0"/>
              </a:spcBef>
              <a:spcAft>
                <a:spcPts val="0"/>
              </a:spcAft>
              <a:buSzPts val="5500"/>
              <a:buNone/>
              <a:defRPr sz="7333"/>
            </a:lvl4pPr>
            <a:lvl5pPr lvl="4" algn="ctr" rtl="0">
              <a:spcBef>
                <a:spcPts val="0"/>
              </a:spcBef>
              <a:spcAft>
                <a:spcPts val="0"/>
              </a:spcAft>
              <a:buSzPts val="5500"/>
              <a:buNone/>
              <a:defRPr sz="7333"/>
            </a:lvl5pPr>
            <a:lvl6pPr lvl="5" algn="ctr" rtl="0">
              <a:spcBef>
                <a:spcPts val="0"/>
              </a:spcBef>
              <a:spcAft>
                <a:spcPts val="0"/>
              </a:spcAft>
              <a:buSzPts val="5500"/>
              <a:buNone/>
              <a:defRPr sz="7333"/>
            </a:lvl6pPr>
            <a:lvl7pPr lvl="6" algn="ctr" rtl="0">
              <a:spcBef>
                <a:spcPts val="0"/>
              </a:spcBef>
              <a:spcAft>
                <a:spcPts val="0"/>
              </a:spcAft>
              <a:buSzPts val="5500"/>
              <a:buNone/>
              <a:defRPr sz="7333"/>
            </a:lvl7pPr>
            <a:lvl8pPr lvl="7" algn="ctr" rtl="0">
              <a:spcBef>
                <a:spcPts val="0"/>
              </a:spcBef>
              <a:spcAft>
                <a:spcPts val="0"/>
              </a:spcAft>
              <a:buSzPts val="5500"/>
              <a:buNone/>
              <a:defRPr sz="7333"/>
            </a:lvl8pPr>
            <a:lvl9pPr lvl="8" algn="ctr" rtl="0">
              <a:spcBef>
                <a:spcPts val="0"/>
              </a:spcBef>
              <a:spcAft>
                <a:spcPts val="0"/>
              </a:spcAft>
              <a:buSzPts val="5500"/>
              <a:buNone/>
              <a:defRPr sz="7333"/>
            </a:lvl9pPr>
          </a:lstStyle>
          <a:p>
            <a:endParaRPr/>
          </a:p>
        </p:txBody>
      </p:sp>
      <p:sp>
        <p:nvSpPr>
          <p:cNvPr id="838" name="Google Shape;838;p17"/>
          <p:cNvSpPr txBox="1">
            <a:spLocks noGrp="1"/>
          </p:cNvSpPr>
          <p:nvPr>
            <p:ph type="subTitle" idx="1"/>
          </p:nvPr>
        </p:nvSpPr>
        <p:spPr>
          <a:xfrm>
            <a:off x="3248800" y="3643700"/>
            <a:ext cx="5694400" cy="1098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2800"/>
              <a:buNone/>
              <a:defRPr/>
            </a:lvl1pPr>
            <a:lvl2pPr lvl="1" algn="ctr" rtl="0">
              <a:lnSpc>
                <a:spcPct val="100000"/>
              </a:lnSpc>
              <a:spcBef>
                <a:spcPts val="0"/>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spTree>
    <p:extLst>
      <p:ext uri="{BB962C8B-B14F-4D97-AF65-F5344CB8AC3E}">
        <p14:creationId xmlns:p14="http://schemas.microsoft.com/office/powerpoint/2010/main" val="1985752422"/>
      </p:ext>
    </p:extLst>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matchingName="Title and two columns 1">
  <p:cSld name="Title and two columns 1">
    <p:spTree>
      <p:nvGrpSpPr>
        <p:cNvPr id="1" name="Shape 998"/>
        <p:cNvGrpSpPr/>
        <p:nvPr/>
      </p:nvGrpSpPr>
      <p:grpSpPr>
        <a:xfrm>
          <a:off x="0" y="0"/>
          <a:ext cx="0" cy="0"/>
          <a:chOff x="0" y="0"/>
          <a:chExt cx="0" cy="0"/>
        </a:xfrm>
      </p:grpSpPr>
      <p:pic>
        <p:nvPicPr>
          <p:cNvPr id="999" name="Google Shape;999;p21"/>
          <p:cNvPicPr preferRelativeResize="0"/>
          <p:nvPr/>
        </p:nvPicPr>
        <p:blipFill>
          <a:blip r:embed="rId2">
            <a:alphaModFix/>
          </a:blip>
          <a:stretch>
            <a:fillRect/>
          </a:stretch>
        </p:blipFill>
        <p:spPr>
          <a:xfrm>
            <a:off x="-75466" y="-36433"/>
            <a:ext cx="12342935" cy="7005332"/>
          </a:xfrm>
          <a:prstGeom prst="rect">
            <a:avLst/>
          </a:prstGeom>
          <a:noFill/>
          <a:ln>
            <a:noFill/>
          </a:ln>
        </p:spPr>
      </p:pic>
      <p:sp>
        <p:nvSpPr>
          <p:cNvPr id="1000" name="Google Shape;1000;p21"/>
          <p:cNvSpPr txBox="1">
            <a:spLocks noGrp="1"/>
          </p:cNvSpPr>
          <p:nvPr>
            <p:ph type="body" idx="1"/>
          </p:nvPr>
        </p:nvSpPr>
        <p:spPr>
          <a:xfrm>
            <a:off x="6407040" y="2549500"/>
            <a:ext cx="4099600" cy="2734400"/>
          </a:xfrm>
          <a:prstGeom prst="rect">
            <a:avLst/>
          </a:prstGeom>
        </p:spPr>
        <p:txBody>
          <a:bodyPr spcFirstLastPara="1" wrap="square" lIns="91425" tIns="91425" rIns="91425" bIns="91425" anchor="t" anchorCtr="0">
            <a:noAutofit/>
          </a:bodyPr>
          <a:lstStyle>
            <a:lvl1pPr marL="609585" lvl="0" indent="-423323" rtl="0">
              <a:lnSpc>
                <a:spcPct val="100000"/>
              </a:lnSpc>
              <a:spcBef>
                <a:spcPts val="0"/>
              </a:spcBef>
              <a:spcAft>
                <a:spcPts val="0"/>
              </a:spcAft>
              <a:buClr>
                <a:srgbClr val="273638"/>
              </a:buClr>
              <a:buSzPts val="1400"/>
              <a:buChar char="●"/>
              <a:defRPr/>
            </a:lvl1pPr>
            <a:lvl2pPr marL="1219170" lvl="1" indent="-423323" algn="ctr" rtl="0">
              <a:spcBef>
                <a:spcPts val="0"/>
              </a:spcBef>
              <a:spcAft>
                <a:spcPts val="0"/>
              </a:spcAft>
              <a:buClr>
                <a:srgbClr val="273638"/>
              </a:buClr>
              <a:buSzPts val="1400"/>
              <a:buChar char="○"/>
              <a:defRPr/>
            </a:lvl2pPr>
            <a:lvl3pPr marL="1828754" lvl="2" indent="-423323" algn="ctr" rtl="0">
              <a:spcBef>
                <a:spcPts val="0"/>
              </a:spcBef>
              <a:spcAft>
                <a:spcPts val="0"/>
              </a:spcAft>
              <a:buClr>
                <a:srgbClr val="273638"/>
              </a:buClr>
              <a:buSzPts val="1400"/>
              <a:buChar char="■"/>
              <a:defRPr/>
            </a:lvl3pPr>
            <a:lvl4pPr marL="2438339" lvl="3" indent="-423323" algn="ctr" rtl="0">
              <a:spcBef>
                <a:spcPts val="0"/>
              </a:spcBef>
              <a:spcAft>
                <a:spcPts val="0"/>
              </a:spcAft>
              <a:buClr>
                <a:srgbClr val="273638"/>
              </a:buClr>
              <a:buSzPts val="1400"/>
              <a:buChar char="●"/>
              <a:defRPr/>
            </a:lvl4pPr>
            <a:lvl5pPr marL="3047924" lvl="4" indent="-423323" algn="ctr" rtl="0">
              <a:spcBef>
                <a:spcPts val="0"/>
              </a:spcBef>
              <a:spcAft>
                <a:spcPts val="0"/>
              </a:spcAft>
              <a:buClr>
                <a:srgbClr val="273638"/>
              </a:buClr>
              <a:buSzPts val="1400"/>
              <a:buChar char="○"/>
              <a:defRPr/>
            </a:lvl5pPr>
            <a:lvl6pPr marL="3657509" lvl="5" indent="-423323" algn="ctr" rtl="0">
              <a:spcBef>
                <a:spcPts val="0"/>
              </a:spcBef>
              <a:spcAft>
                <a:spcPts val="0"/>
              </a:spcAft>
              <a:buClr>
                <a:srgbClr val="273638"/>
              </a:buClr>
              <a:buSzPts val="1400"/>
              <a:buChar char="■"/>
              <a:defRPr/>
            </a:lvl6pPr>
            <a:lvl7pPr marL="4267093" lvl="6" indent="-423323" algn="ctr" rtl="0">
              <a:spcBef>
                <a:spcPts val="0"/>
              </a:spcBef>
              <a:spcAft>
                <a:spcPts val="0"/>
              </a:spcAft>
              <a:buClr>
                <a:srgbClr val="273638"/>
              </a:buClr>
              <a:buSzPts val="1400"/>
              <a:buChar char="●"/>
              <a:defRPr/>
            </a:lvl7pPr>
            <a:lvl8pPr marL="4876678" lvl="7" indent="-423323" algn="ctr" rtl="0">
              <a:spcBef>
                <a:spcPts val="0"/>
              </a:spcBef>
              <a:spcAft>
                <a:spcPts val="0"/>
              </a:spcAft>
              <a:buClr>
                <a:srgbClr val="273638"/>
              </a:buClr>
              <a:buSzPts val="1400"/>
              <a:buChar char="○"/>
              <a:defRPr/>
            </a:lvl8pPr>
            <a:lvl9pPr marL="5486263" lvl="8" indent="-423323" algn="ctr" rtl="0">
              <a:spcBef>
                <a:spcPts val="0"/>
              </a:spcBef>
              <a:spcAft>
                <a:spcPts val="0"/>
              </a:spcAft>
              <a:buClr>
                <a:srgbClr val="273638"/>
              </a:buClr>
              <a:buSzPts val="1400"/>
              <a:buChar char="■"/>
              <a:defRPr/>
            </a:lvl9pPr>
          </a:lstStyle>
          <a:p>
            <a:endParaRPr/>
          </a:p>
        </p:txBody>
      </p:sp>
      <p:sp>
        <p:nvSpPr>
          <p:cNvPr id="1001" name="Google Shape;1001;p21"/>
          <p:cNvSpPr txBox="1">
            <a:spLocks noGrp="1"/>
          </p:cNvSpPr>
          <p:nvPr>
            <p:ph type="body" idx="2"/>
          </p:nvPr>
        </p:nvSpPr>
        <p:spPr>
          <a:xfrm>
            <a:off x="1685600" y="2549500"/>
            <a:ext cx="4099600" cy="2734400"/>
          </a:xfrm>
          <a:prstGeom prst="rect">
            <a:avLst/>
          </a:prstGeom>
        </p:spPr>
        <p:txBody>
          <a:bodyPr spcFirstLastPara="1" wrap="square" lIns="91425" tIns="91425" rIns="91425" bIns="91425" anchor="t" anchorCtr="0">
            <a:noAutofit/>
          </a:bodyPr>
          <a:lstStyle>
            <a:lvl1pPr marL="609585" lvl="0" indent="-423323" rtl="0">
              <a:lnSpc>
                <a:spcPct val="100000"/>
              </a:lnSpc>
              <a:spcBef>
                <a:spcPts val="0"/>
              </a:spcBef>
              <a:spcAft>
                <a:spcPts val="0"/>
              </a:spcAft>
              <a:buSzPts val="1400"/>
              <a:buChar char="●"/>
              <a:defRPr/>
            </a:lvl1pPr>
            <a:lvl2pPr marL="1219170" lvl="1" indent="-423323" algn="ctr" rtl="0">
              <a:spcBef>
                <a:spcPts val="0"/>
              </a:spcBef>
              <a:spcAft>
                <a:spcPts val="0"/>
              </a:spcAft>
              <a:buClr>
                <a:srgbClr val="273638"/>
              </a:buClr>
              <a:buSzPts val="1400"/>
              <a:buChar char="○"/>
              <a:defRPr/>
            </a:lvl2pPr>
            <a:lvl3pPr marL="1828754" lvl="2" indent="-423323" algn="ctr" rtl="0">
              <a:spcBef>
                <a:spcPts val="0"/>
              </a:spcBef>
              <a:spcAft>
                <a:spcPts val="0"/>
              </a:spcAft>
              <a:buClr>
                <a:srgbClr val="273638"/>
              </a:buClr>
              <a:buSzPts val="1400"/>
              <a:buChar char="■"/>
              <a:defRPr/>
            </a:lvl3pPr>
            <a:lvl4pPr marL="2438339" lvl="3" indent="-423323" algn="ctr" rtl="0">
              <a:spcBef>
                <a:spcPts val="0"/>
              </a:spcBef>
              <a:spcAft>
                <a:spcPts val="0"/>
              </a:spcAft>
              <a:buClr>
                <a:srgbClr val="273638"/>
              </a:buClr>
              <a:buSzPts val="1400"/>
              <a:buChar char="●"/>
              <a:defRPr/>
            </a:lvl4pPr>
            <a:lvl5pPr marL="3047924" lvl="4" indent="-423323" algn="ctr" rtl="0">
              <a:spcBef>
                <a:spcPts val="0"/>
              </a:spcBef>
              <a:spcAft>
                <a:spcPts val="0"/>
              </a:spcAft>
              <a:buClr>
                <a:srgbClr val="273638"/>
              </a:buClr>
              <a:buSzPts val="1400"/>
              <a:buChar char="○"/>
              <a:defRPr/>
            </a:lvl5pPr>
            <a:lvl6pPr marL="3657509" lvl="5" indent="-423323" algn="ctr" rtl="0">
              <a:spcBef>
                <a:spcPts val="0"/>
              </a:spcBef>
              <a:spcAft>
                <a:spcPts val="0"/>
              </a:spcAft>
              <a:buClr>
                <a:srgbClr val="273638"/>
              </a:buClr>
              <a:buSzPts val="1400"/>
              <a:buChar char="■"/>
              <a:defRPr/>
            </a:lvl6pPr>
            <a:lvl7pPr marL="4267093" lvl="6" indent="-423323" algn="ctr" rtl="0">
              <a:spcBef>
                <a:spcPts val="0"/>
              </a:spcBef>
              <a:spcAft>
                <a:spcPts val="0"/>
              </a:spcAft>
              <a:buClr>
                <a:srgbClr val="273638"/>
              </a:buClr>
              <a:buSzPts val="1400"/>
              <a:buChar char="●"/>
              <a:defRPr/>
            </a:lvl7pPr>
            <a:lvl8pPr marL="4876678" lvl="7" indent="-423323" algn="ctr" rtl="0">
              <a:spcBef>
                <a:spcPts val="0"/>
              </a:spcBef>
              <a:spcAft>
                <a:spcPts val="0"/>
              </a:spcAft>
              <a:buClr>
                <a:srgbClr val="273638"/>
              </a:buClr>
              <a:buSzPts val="1400"/>
              <a:buChar char="○"/>
              <a:defRPr/>
            </a:lvl8pPr>
            <a:lvl9pPr marL="5486263" lvl="8" indent="-423323" algn="ctr" rtl="0">
              <a:spcBef>
                <a:spcPts val="0"/>
              </a:spcBef>
              <a:spcAft>
                <a:spcPts val="0"/>
              </a:spcAft>
              <a:buClr>
                <a:srgbClr val="273638"/>
              </a:buClr>
              <a:buSzPts val="1400"/>
              <a:buChar char="■"/>
              <a:defRPr/>
            </a:lvl9pPr>
          </a:lstStyle>
          <a:p>
            <a:endParaRPr/>
          </a:p>
        </p:txBody>
      </p:sp>
      <p:grpSp>
        <p:nvGrpSpPr>
          <p:cNvPr id="1002" name="Google Shape;1002;p21"/>
          <p:cNvGrpSpPr/>
          <p:nvPr/>
        </p:nvGrpSpPr>
        <p:grpSpPr>
          <a:xfrm flipH="1">
            <a:off x="-603425" y="-816255"/>
            <a:ext cx="2436224" cy="2564348"/>
            <a:chOff x="1526600" y="450800"/>
            <a:chExt cx="4540675" cy="4779475"/>
          </a:xfrm>
        </p:grpSpPr>
        <p:sp>
          <p:nvSpPr>
            <p:cNvPr id="1003" name="Google Shape;1003;p21"/>
            <p:cNvSpPr/>
            <p:nvPr/>
          </p:nvSpPr>
          <p:spPr>
            <a:xfrm>
              <a:off x="1610100" y="473575"/>
              <a:ext cx="4457175" cy="4689450"/>
            </a:xfrm>
            <a:custGeom>
              <a:avLst/>
              <a:gdLst/>
              <a:ahLst/>
              <a:cxnLst/>
              <a:rect l="l" t="t" r="r" b="b"/>
              <a:pathLst>
                <a:path w="178287" h="187578" extrusionOk="0">
                  <a:moveTo>
                    <a:pt x="95602" y="1"/>
                  </a:moveTo>
                  <a:cubicBezTo>
                    <a:pt x="95141" y="1"/>
                    <a:pt x="94676" y="129"/>
                    <a:pt x="94258" y="394"/>
                  </a:cubicBezTo>
                  <a:lnTo>
                    <a:pt x="0" y="63859"/>
                  </a:lnTo>
                  <a:lnTo>
                    <a:pt x="79645" y="185257"/>
                  </a:lnTo>
                  <a:cubicBezTo>
                    <a:pt x="80631" y="186769"/>
                    <a:pt x="82280" y="187578"/>
                    <a:pt x="83965" y="187578"/>
                  </a:cubicBezTo>
                  <a:cubicBezTo>
                    <a:pt x="84955" y="187578"/>
                    <a:pt x="85959" y="187298"/>
                    <a:pt x="86847" y="186719"/>
                  </a:cubicBezTo>
                  <a:lnTo>
                    <a:pt x="176826" y="126176"/>
                  </a:lnTo>
                  <a:cubicBezTo>
                    <a:pt x="177974" y="125393"/>
                    <a:pt x="178287" y="123880"/>
                    <a:pt x="177504" y="122732"/>
                  </a:cubicBezTo>
                  <a:lnTo>
                    <a:pt x="97703" y="1125"/>
                  </a:lnTo>
                  <a:cubicBezTo>
                    <a:pt x="97205" y="394"/>
                    <a:pt x="96410" y="1"/>
                    <a:pt x="9560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04" name="Google Shape;1004;p21"/>
            <p:cNvSpPr/>
            <p:nvPr/>
          </p:nvSpPr>
          <p:spPr>
            <a:xfrm>
              <a:off x="1616625" y="450800"/>
              <a:ext cx="4391950" cy="4645025"/>
            </a:xfrm>
            <a:custGeom>
              <a:avLst/>
              <a:gdLst/>
              <a:ahLst/>
              <a:cxnLst/>
              <a:rect l="l" t="t" r="r" b="b"/>
              <a:pathLst>
                <a:path w="175678" h="185801" extrusionOk="0">
                  <a:moveTo>
                    <a:pt x="93162" y="0"/>
                  </a:moveTo>
                  <a:lnTo>
                    <a:pt x="0" y="61587"/>
                  </a:lnTo>
                  <a:lnTo>
                    <a:pt x="80323" y="184028"/>
                  </a:lnTo>
                  <a:cubicBezTo>
                    <a:pt x="81085" y="185187"/>
                    <a:pt x="82329" y="185800"/>
                    <a:pt x="83604" y="185800"/>
                  </a:cubicBezTo>
                  <a:cubicBezTo>
                    <a:pt x="84339" y="185800"/>
                    <a:pt x="85083" y="185597"/>
                    <a:pt x="85751" y="185177"/>
                  </a:cubicBezTo>
                  <a:lnTo>
                    <a:pt x="175677" y="125782"/>
                  </a:lnTo>
                  <a:lnTo>
                    <a:pt x="93162" y="0"/>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05" name="Google Shape;1005;p21"/>
            <p:cNvSpPr/>
            <p:nvPr/>
          </p:nvSpPr>
          <p:spPr>
            <a:xfrm>
              <a:off x="3931325" y="462525"/>
              <a:ext cx="2064200" cy="3145900"/>
            </a:xfrm>
            <a:custGeom>
              <a:avLst/>
              <a:gdLst/>
              <a:ahLst/>
              <a:cxnLst/>
              <a:rect l="l" t="t" r="r" b="b"/>
              <a:pathLst>
                <a:path w="82568" h="125836" fill="none" extrusionOk="0">
                  <a:moveTo>
                    <a:pt x="0" y="1"/>
                  </a:moveTo>
                  <a:lnTo>
                    <a:pt x="82567" y="125835"/>
                  </a:lnTo>
                </a:path>
              </a:pathLst>
            </a:custGeom>
            <a:noFill/>
            <a:ln w="11750" cap="flat" cmpd="sng">
              <a:solidFill>
                <a:schemeClr val="dk1"/>
              </a:solidFill>
              <a:prstDash val="solid"/>
              <a:miter lim="5219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06" name="Google Shape;1006;p21"/>
            <p:cNvSpPr/>
            <p:nvPr/>
          </p:nvSpPr>
          <p:spPr>
            <a:xfrm>
              <a:off x="3898700" y="482100"/>
              <a:ext cx="2065500" cy="3145900"/>
            </a:xfrm>
            <a:custGeom>
              <a:avLst/>
              <a:gdLst/>
              <a:ahLst/>
              <a:cxnLst/>
              <a:rect l="l" t="t" r="r" b="b"/>
              <a:pathLst>
                <a:path w="82620" h="125836" fill="none" extrusionOk="0">
                  <a:moveTo>
                    <a:pt x="1" y="1"/>
                  </a:moveTo>
                  <a:lnTo>
                    <a:pt x="82620" y="125835"/>
                  </a:lnTo>
                </a:path>
              </a:pathLst>
            </a:custGeom>
            <a:noFill/>
            <a:ln w="11750" cap="flat" cmpd="sng">
              <a:solidFill>
                <a:schemeClr val="dk1"/>
              </a:solidFill>
              <a:prstDash val="solid"/>
              <a:miter lim="5219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07" name="Google Shape;1007;p21"/>
            <p:cNvSpPr/>
            <p:nvPr/>
          </p:nvSpPr>
          <p:spPr>
            <a:xfrm>
              <a:off x="3742125" y="4138150"/>
              <a:ext cx="842925" cy="1092125"/>
            </a:xfrm>
            <a:custGeom>
              <a:avLst/>
              <a:gdLst/>
              <a:ahLst/>
              <a:cxnLst/>
              <a:rect l="l" t="t" r="r" b="b"/>
              <a:pathLst>
                <a:path w="33717" h="43685" extrusionOk="0">
                  <a:moveTo>
                    <a:pt x="9604" y="0"/>
                  </a:moveTo>
                  <a:lnTo>
                    <a:pt x="1" y="6159"/>
                  </a:lnTo>
                  <a:lnTo>
                    <a:pt x="24113" y="43685"/>
                  </a:lnTo>
                  <a:lnTo>
                    <a:pt x="25679" y="35595"/>
                  </a:lnTo>
                  <a:lnTo>
                    <a:pt x="33716" y="37526"/>
                  </a:lnTo>
                  <a:lnTo>
                    <a:pt x="9604"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08" name="Google Shape;1008;p21"/>
            <p:cNvSpPr/>
            <p:nvPr/>
          </p:nvSpPr>
          <p:spPr>
            <a:xfrm>
              <a:off x="1526600" y="464775"/>
              <a:ext cx="4343675" cy="4627200"/>
            </a:xfrm>
            <a:custGeom>
              <a:avLst/>
              <a:gdLst/>
              <a:ahLst/>
              <a:cxnLst/>
              <a:rect l="l" t="t" r="r" b="b"/>
              <a:pathLst>
                <a:path w="173747" h="185088" extrusionOk="0">
                  <a:moveTo>
                    <a:pt x="91115" y="1"/>
                  </a:moveTo>
                  <a:cubicBezTo>
                    <a:pt x="90634" y="1"/>
                    <a:pt x="90147" y="140"/>
                    <a:pt x="89718" y="433"/>
                  </a:cubicBezTo>
                  <a:lnTo>
                    <a:pt x="0" y="59357"/>
                  </a:lnTo>
                  <a:lnTo>
                    <a:pt x="82515" y="185087"/>
                  </a:lnTo>
                  <a:lnTo>
                    <a:pt x="172285" y="126163"/>
                  </a:lnTo>
                  <a:cubicBezTo>
                    <a:pt x="173433" y="125380"/>
                    <a:pt x="173746" y="123866"/>
                    <a:pt x="172963" y="122718"/>
                  </a:cubicBezTo>
                  <a:lnTo>
                    <a:pt x="93162" y="1111"/>
                  </a:lnTo>
                  <a:cubicBezTo>
                    <a:pt x="92705" y="392"/>
                    <a:pt x="91920" y="1"/>
                    <a:pt x="91115"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09" name="Google Shape;1009;p21"/>
            <p:cNvSpPr/>
            <p:nvPr/>
          </p:nvSpPr>
          <p:spPr>
            <a:xfrm>
              <a:off x="1636200" y="1843000"/>
              <a:ext cx="2130750" cy="3199400"/>
            </a:xfrm>
            <a:custGeom>
              <a:avLst/>
              <a:gdLst/>
              <a:ahLst/>
              <a:cxnLst/>
              <a:rect l="l" t="t" r="r" b="b"/>
              <a:pathLst>
                <a:path w="85230" h="127976" extrusionOk="0">
                  <a:moveTo>
                    <a:pt x="2506" y="1"/>
                  </a:moveTo>
                  <a:lnTo>
                    <a:pt x="0" y="1619"/>
                  </a:lnTo>
                  <a:lnTo>
                    <a:pt x="82724" y="127975"/>
                  </a:lnTo>
                  <a:lnTo>
                    <a:pt x="85229" y="126357"/>
                  </a:lnTo>
                  <a:lnTo>
                    <a:pt x="2506"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10" name="Google Shape;1010;p21"/>
            <p:cNvSpPr/>
            <p:nvPr/>
          </p:nvSpPr>
          <p:spPr>
            <a:xfrm>
              <a:off x="2647400" y="1567700"/>
              <a:ext cx="2116400" cy="2399550"/>
            </a:xfrm>
            <a:custGeom>
              <a:avLst/>
              <a:gdLst/>
              <a:ahLst/>
              <a:cxnLst/>
              <a:rect l="l" t="t" r="r" b="b"/>
              <a:pathLst>
                <a:path w="84656" h="95982" fill="none" extrusionOk="0">
                  <a:moveTo>
                    <a:pt x="82777" y="71347"/>
                  </a:moveTo>
                  <a:cubicBezTo>
                    <a:pt x="82777" y="69937"/>
                    <a:pt x="83507" y="68633"/>
                    <a:pt x="84656" y="67850"/>
                  </a:cubicBezTo>
                  <a:lnTo>
                    <a:pt x="40919" y="1201"/>
                  </a:lnTo>
                  <a:cubicBezTo>
                    <a:pt x="38988" y="2453"/>
                    <a:pt x="36431" y="1932"/>
                    <a:pt x="35178" y="0"/>
                  </a:cubicBezTo>
                  <a:lnTo>
                    <a:pt x="1149" y="22286"/>
                  </a:lnTo>
                  <a:cubicBezTo>
                    <a:pt x="2454" y="24217"/>
                    <a:pt x="1932" y="26827"/>
                    <a:pt x="1" y="28080"/>
                  </a:cubicBezTo>
                  <a:lnTo>
                    <a:pt x="43737" y="94729"/>
                  </a:lnTo>
                  <a:cubicBezTo>
                    <a:pt x="45668" y="93476"/>
                    <a:pt x="48226" y="94050"/>
                    <a:pt x="49478" y="95981"/>
                  </a:cubicBezTo>
                  <a:lnTo>
                    <a:pt x="83455" y="73643"/>
                  </a:lnTo>
                  <a:cubicBezTo>
                    <a:pt x="82985" y="72965"/>
                    <a:pt x="82777" y="72182"/>
                    <a:pt x="82777" y="71347"/>
                  </a:cubicBezTo>
                  <a:close/>
                </a:path>
              </a:pathLst>
            </a:custGeom>
            <a:solidFill>
              <a:schemeClr val="lt1"/>
            </a:solidFill>
            <a:ln w="14350" cap="flat" cmpd="sng">
              <a:solidFill>
                <a:schemeClr val="lt1"/>
              </a:solidFill>
              <a:prstDash val="solid"/>
              <a:miter lim="5219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11" name="Google Shape;1011;p21"/>
          <p:cNvGrpSpPr/>
          <p:nvPr/>
        </p:nvGrpSpPr>
        <p:grpSpPr>
          <a:xfrm rot="215000" flipH="1">
            <a:off x="9724532" y="5900520"/>
            <a:ext cx="3042587" cy="2387405"/>
            <a:chOff x="-2415600" y="2986400"/>
            <a:chExt cx="1943075" cy="1524659"/>
          </a:xfrm>
        </p:grpSpPr>
        <p:sp>
          <p:nvSpPr>
            <p:cNvPr id="1012" name="Google Shape;1012;p21"/>
            <p:cNvSpPr/>
            <p:nvPr/>
          </p:nvSpPr>
          <p:spPr>
            <a:xfrm>
              <a:off x="-2415600" y="2986400"/>
              <a:ext cx="1117375" cy="1251275"/>
            </a:xfrm>
            <a:custGeom>
              <a:avLst/>
              <a:gdLst/>
              <a:ahLst/>
              <a:cxnLst/>
              <a:rect l="l" t="t" r="r" b="b"/>
              <a:pathLst>
                <a:path w="44695" h="50051" extrusionOk="0">
                  <a:moveTo>
                    <a:pt x="11387" y="1"/>
                  </a:moveTo>
                  <a:cubicBezTo>
                    <a:pt x="10743" y="1"/>
                    <a:pt x="10152" y="449"/>
                    <a:pt x="10001" y="1099"/>
                  </a:cubicBezTo>
                  <a:lnTo>
                    <a:pt x="180" y="41127"/>
                  </a:lnTo>
                  <a:cubicBezTo>
                    <a:pt x="0" y="41896"/>
                    <a:pt x="462" y="42665"/>
                    <a:pt x="1257" y="42871"/>
                  </a:cubicBezTo>
                  <a:lnTo>
                    <a:pt x="33617" y="50051"/>
                  </a:lnTo>
                  <a:lnTo>
                    <a:pt x="44695" y="8433"/>
                  </a:lnTo>
                  <a:lnTo>
                    <a:pt x="11744" y="48"/>
                  </a:lnTo>
                  <a:cubicBezTo>
                    <a:pt x="11625" y="16"/>
                    <a:pt x="11505" y="1"/>
                    <a:pt x="1138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13" name="Google Shape;1013;p21"/>
            <p:cNvSpPr/>
            <p:nvPr/>
          </p:nvSpPr>
          <p:spPr>
            <a:xfrm>
              <a:off x="-1586075" y="3188225"/>
              <a:ext cx="1113550" cy="1279575"/>
            </a:xfrm>
            <a:custGeom>
              <a:avLst/>
              <a:gdLst/>
              <a:ahLst/>
              <a:cxnLst/>
              <a:rect l="l" t="t" r="r" b="b"/>
              <a:pathLst>
                <a:path w="44542" h="51183" extrusionOk="0">
                  <a:moveTo>
                    <a:pt x="10411" y="1"/>
                  </a:moveTo>
                  <a:lnTo>
                    <a:pt x="0" y="41772"/>
                  </a:lnTo>
                  <a:lnTo>
                    <a:pt x="31797" y="51132"/>
                  </a:lnTo>
                  <a:cubicBezTo>
                    <a:pt x="31925" y="51166"/>
                    <a:pt x="32054" y="51182"/>
                    <a:pt x="32181" y="51182"/>
                  </a:cubicBezTo>
                  <a:cubicBezTo>
                    <a:pt x="32815" y="51182"/>
                    <a:pt x="33395" y="50773"/>
                    <a:pt x="33566" y="50132"/>
                  </a:cubicBezTo>
                  <a:lnTo>
                    <a:pt x="44336" y="10360"/>
                  </a:lnTo>
                  <a:cubicBezTo>
                    <a:pt x="44541" y="9591"/>
                    <a:pt x="44080" y="8796"/>
                    <a:pt x="43310" y="8591"/>
                  </a:cubicBezTo>
                  <a:lnTo>
                    <a:pt x="10411" y="1"/>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14" name="Google Shape;1014;p21"/>
            <p:cNvSpPr/>
            <p:nvPr/>
          </p:nvSpPr>
          <p:spPr>
            <a:xfrm>
              <a:off x="-2402775" y="2994000"/>
              <a:ext cx="1133400" cy="1217400"/>
            </a:xfrm>
            <a:custGeom>
              <a:avLst/>
              <a:gdLst/>
              <a:ahLst/>
              <a:cxnLst/>
              <a:rect l="l" t="t" r="r" b="b"/>
              <a:pathLst>
                <a:path w="45336" h="48696" extrusionOk="0">
                  <a:moveTo>
                    <a:pt x="12283" y="0"/>
                  </a:moveTo>
                  <a:lnTo>
                    <a:pt x="0" y="41900"/>
                  </a:lnTo>
                  <a:lnTo>
                    <a:pt x="19104" y="42131"/>
                  </a:lnTo>
                  <a:cubicBezTo>
                    <a:pt x="23976" y="42823"/>
                    <a:pt x="28540" y="44874"/>
                    <a:pt x="32309" y="48054"/>
                  </a:cubicBezTo>
                  <a:lnTo>
                    <a:pt x="33053" y="48695"/>
                  </a:lnTo>
                  <a:lnTo>
                    <a:pt x="45336" y="6770"/>
                  </a:lnTo>
                  <a:lnTo>
                    <a:pt x="44567" y="6129"/>
                  </a:lnTo>
                  <a:cubicBezTo>
                    <a:pt x="40797" y="2975"/>
                    <a:pt x="36233" y="923"/>
                    <a:pt x="31361" y="231"/>
                  </a:cubicBezTo>
                  <a:lnTo>
                    <a:pt x="12283"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15" name="Google Shape;1015;p21"/>
            <p:cNvSpPr/>
            <p:nvPr/>
          </p:nvSpPr>
          <p:spPr>
            <a:xfrm>
              <a:off x="-2351263" y="3014809"/>
              <a:ext cx="1085975" cy="1231500"/>
            </a:xfrm>
            <a:custGeom>
              <a:avLst/>
              <a:gdLst/>
              <a:ahLst/>
              <a:cxnLst/>
              <a:rect l="l" t="t" r="r" b="b"/>
              <a:pathLst>
                <a:path w="43439" h="49260" extrusionOk="0">
                  <a:moveTo>
                    <a:pt x="12258" y="0"/>
                  </a:moveTo>
                  <a:lnTo>
                    <a:pt x="1" y="41925"/>
                  </a:lnTo>
                  <a:lnTo>
                    <a:pt x="17207" y="42695"/>
                  </a:lnTo>
                  <a:cubicBezTo>
                    <a:pt x="22079" y="43387"/>
                    <a:pt x="26643" y="45438"/>
                    <a:pt x="30412" y="48618"/>
                  </a:cubicBezTo>
                  <a:lnTo>
                    <a:pt x="31156" y="49259"/>
                  </a:lnTo>
                  <a:lnTo>
                    <a:pt x="43439" y="7334"/>
                  </a:lnTo>
                  <a:lnTo>
                    <a:pt x="42670" y="6693"/>
                  </a:lnTo>
                  <a:cubicBezTo>
                    <a:pt x="38900" y="3539"/>
                    <a:pt x="34336" y="1487"/>
                    <a:pt x="29464" y="769"/>
                  </a:cubicBezTo>
                  <a:lnTo>
                    <a:pt x="12258" y="0"/>
                  </a:ln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16" name="Google Shape;1016;p21"/>
            <p:cNvSpPr/>
            <p:nvPr/>
          </p:nvSpPr>
          <p:spPr>
            <a:xfrm>
              <a:off x="-1573663" y="3188659"/>
              <a:ext cx="1070600" cy="1322400"/>
            </a:xfrm>
            <a:custGeom>
              <a:avLst/>
              <a:gdLst/>
              <a:ahLst/>
              <a:cxnLst/>
              <a:rect l="l" t="t" r="r" b="b"/>
              <a:pathLst>
                <a:path w="42824" h="52896" extrusionOk="0">
                  <a:moveTo>
                    <a:pt x="17135" y="1"/>
                  </a:moveTo>
                  <a:cubicBezTo>
                    <a:pt x="15803" y="1"/>
                    <a:pt x="14490" y="86"/>
                    <a:pt x="13232" y="252"/>
                  </a:cubicBezTo>
                  <a:lnTo>
                    <a:pt x="12258" y="380"/>
                  </a:lnTo>
                  <a:lnTo>
                    <a:pt x="1" y="42280"/>
                  </a:lnTo>
                  <a:lnTo>
                    <a:pt x="975" y="42151"/>
                  </a:lnTo>
                  <a:cubicBezTo>
                    <a:pt x="2113" y="42002"/>
                    <a:pt x="3255" y="41927"/>
                    <a:pt x="4394" y="41927"/>
                  </a:cubicBezTo>
                  <a:cubicBezTo>
                    <a:pt x="8133" y="41927"/>
                    <a:pt x="11844" y="42727"/>
                    <a:pt x="15284" y="44280"/>
                  </a:cubicBezTo>
                  <a:lnTo>
                    <a:pt x="30208" y="52895"/>
                  </a:lnTo>
                  <a:lnTo>
                    <a:pt x="42824" y="9124"/>
                  </a:lnTo>
                  <a:lnTo>
                    <a:pt x="28284" y="2226"/>
                  </a:lnTo>
                  <a:cubicBezTo>
                    <a:pt x="24955" y="704"/>
                    <a:pt x="20963" y="1"/>
                    <a:pt x="17135" y="1"/>
                  </a:cubicBez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1017" name="Google Shape;1017;p21"/>
            <p:cNvGrpSpPr/>
            <p:nvPr/>
          </p:nvGrpSpPr>
          <p:grpSpPr>
            <a:xfrm>
              <a:off x="-2218800" y="3088875"/>
              <a:ext cx="1598825" cy="1190475"/>
              <a:chOff x="-2218800" y="3088875"/>
              <a:chExt cx="1598825" cy="1190475"/>
            </a:xfrm>
          </p:grpSpPr>
          <p:sp>
            <p:nvSpPr>
              <p:cNvPr id="1018" name="Google Shape;1018;p21"/>
              <p:cNvSpPr/>
              <p:nvPr/>
            </p:nvSpPr>
            <p:spPr>
              <a:xfrm>
                <a:off x="-2218800" y="3088875"/>
                <a:ext cx="841100" cy="985325"/>
              </a:xfrm>
              <a:custGeom>
                <a:avLst/>
                <a:gdLst/>
                <a:ahLst/>
                <a:cxnLst/>
                <a:rect l="l" t="t" r="r" b="b"/>
                <a:pathLst>
                  <a:path w="33644" h="39413" extrusionOk="0">
                    <a:moveTo>
                      <a:pt x="9539" y="0"/>
                    </a:moveTo>
                    <a:lnTo>
                      <a:pt x="9462" y="667"/>
                    </a:lnTo>
                    <a:lnTo>
                      <a:pt x="22412" y="2385"/>
                    </a:lnTo>
                    <a:cubicBezTo>
                      <a:pt x="26027" y="3077"/>
                      <a:pt x="29489" y="4436"/>
                      <a:pt x="32643" y="6360"/>
                    </a:cubicBezTo>
                    <a:lnTo>
                      <a:pt x="33284" y="6744"/>
                    </a:lnTo>
                    <a:lnTo>
                      <a:pt x="33643" y="6154"/>
                    </a:lnTo>
                    <a:lnTo>
                      <a:pt x="33002" y="5770"/>
                    </a:lnTo>
                    <a:cubicBezTo>
                      <a:pt x="29797" y="3795"/>
                      <a:pt x="26233" y="2411"/>
                      <a:pt x="22540" y="1693"/>
                    </a:cubicBezTo>
                    <a:lnTo>
                      <a:pt x="9539" y="0"/>
                    </a:lnTo>
                    <a:close/>
                    <a:moveTo>
                      <a:pt x="8668" y="2385"/>
                    </a:moveTo>
                    <a:lnTo>
                      <a:pt x="8591" y="3052"/>
                    </a:lnTo>
                    <a:lnTo>
                      <a:pt x="21540" y="4770"/>
                    </a:lnTo>
                    <a:cubicBezTo>
                      <a:pt x="25156" y="5462"/>
                      <a:pt x="28617" y="6821"/>
                      <a:pt x="31771" y="8744"/>
                    </a:cubicBezTo>
                    <a:lnTo>
                      <a:pt x="32387" y="9129"/>
                    </a:lnTo>
                    <a:lnTo>
                      <a:pt x="32771" y="8565"/>
                    </a:lnTo>
                    <a:lnTo>
                      <a:pt x="32130" y="8180"/>
                    </a:lnTo>
                    <a:cubicBezTo>
                      <a:pt x="28899" y="6206"/>
                      <a:pt x="25361" y="4821"/>
                      <a:pt x="21668" y="4103"/>
                    </a:cubicBezTo>
                    <a:lnTo>
                      <a:pt x="8668" y="2385"/>
                    </a:lnTo>
                    <a:close/>
                    <a:moveTo>
                      <a:pt x="7796" y="4795"/>
                    </a:moveTo>
                    <a:lnTo>
                      <a:pt x="7719" y="5488"/>
                    </a:lnTo>
                    <a:lnTo>
                      <a:pt x="20668" y="7180"/>
                    </a:lnTo>
                    <a:cubicBezTo>
                      <a:pt x="24284" y="7898"/>
                      <a:pt x="27746" y="9232"/>
                      <a:pt x="30900" y="11180"/>
                    </a:cubicBezTo>
                    <a:lnTo>
                      <a:pt x="31515" y="11565"/>
                    </a:lnTo>
                    <a:lnTo>
                      <a:pt x="31874" y="10975"/>
                    </a:lnTo>
                    <a:lnTo>
                      <a:pt x="31259" y="10591"/>
                    </a:lnTo>
                    <a:cubicBezTo>
                      <a:pt x="28028" y="8616"/>
                      <a:pt x="24489" y="7231"/>
                      <a:pt x="20796" y="6513"/>
                    </a:cubicBezTo>
                    <a:lnTo>
                      <a:pt x="7796" y="4795"/>
                    </a:lnTo>
                    <a:close/>
                    <a:moveTo>
                      <a:pt x="6873" y="9206"/>
                    </a:moveTo>
                    <a:lnTo>
                      <a:pt x="6770" y="9873"/>
                    </a:lnTo>
                    <a:lnTo>
                      <a:pt x="19745" y="11591"/>
                    </a:lnTo>
                    <a:cubicBezTo>
                      <a:pt x="23361" y="12283"/>
                      <a:pt x="26822" y="13642"/>
                      <a:pt x="29976" y="15565"/>
                    </a:cubicBezTo>
                    <a:lnTo>
                      <a:pt x="30592" y="15950"/>
                    </a:lnTo>
                    <a:lnTo>
                      <a:pt x="30951" y="15386"/>
                    </a:lnTo>
                    <a:lnTo>
                      <a:pt x="30335" y="15001"/>
                    </a:lnTo>
                    <a:cubicBezTo>
                      <a:pt x="27104" y="13027"/>
                      <a:pt x="23566" y="11642"/>
                      <a:pt x="19848" y="10924"/>
                    </a:cubicBezTo>
                    <a:lnTo>
                      <a:pt x="6873" y="9206"/>
                    </a:lnTo>
                    <a:close/>
                    <a:moveTo>
                      <a:pt x="5975" y="11616"/>
                    </a:moveTo>
                    <a:lnTo>
                      <a:pt x="5898" y="12283"/>
                    </a:lnTo>
                    <a:lnTo>
                      <a:pt x="18848" y="14001"/>
                    </a:lnTo>
                    <a:cubicBezTo>
                      <a:pt x="22463" y="14693"/>
                      <a:pt x="25925" y="16052"/>
                      <a:pt x="29079" y="17976"/>
                    </a:cubicBezTo>
                    <a:lnTo>
                      <a:pt x="29694" y="18360"/>
                    </a:lnTo>
                    <a:lnTo>
                      <a:pt x="30079" y="17796"/>
                    </a:lnTo>
                    <a:lnTo>
                      <a:pt x="29438" y="17411"/>
                    </a:lnTo>
                    <a:cubicBezTo>
                      <a:pt x="26207" y="15437"/>
                      <a:pt x="22668" y="14052"/>
                      <a:pt x="18976" y="13334"/>
                    </a:cubicBezTo>
                    <a:lnTo>
                      <a:pt x="5975" y="11616"/>
                    </a:lnTo>
                    <a:close/>
                    <a:moveTo>
                      <a:pt x="5078" y="14027"/>
                    </a:moveTo>
                    <a:lnTo>
                      <a:pt x="5001" y="14693"/>
                    </a:lnTo>
                    <a:lnTo>
                      <a:pt x="17950" y="16411"/>
                    </a:lnTo>
                    <a:cubicBezTo>
                      <a:pt x="21566" y="17104"/>
                      <a:pt x="25027" y="18463"/>
                      <a:pt x="28181" y="20386"/>
                    </a:cubicBezTo>
                    <a:lnTo>
                      <a:pt x="28797" y="20796"/>
                    </a:lnTo>
                    <a:lnTo>
                      <a:pt x="29181" y="20206"/>
                    </a:lnTo>
                    <a:lnTo>
                      <a:pt x="28566" y="19822"/>
                    </a:lnTo>
                    <a:cubicBezTo>
                      <a:pt x="25335" y="17847"/>
                      <a:pt x="21796" y="16463"/>
                      <a:pt x="18104" y="15745"/>
                    </a:cubicBezTo>
                    <a:lnTo>
                      <a:pt x="5078" y="14027"/>
                    </a:lnTo>
                    <a:close/>
                    <a:moveTo>
                      <a:pt x="4078" y="19053"/>
                    </a:moveTo>
                    <a:lnTo>
                      <a:pt x="4001" y="19719"/>
                    </a:lnTo>
                    <a:lnTo>
                      <a:pt x="16950" y="21437"/>
                    </a:lnTo>
                    <a:cubicBezTo>
                      <a:pt x="20591" y="22130"/>
                      <a:pt x="24053" y="23489"/>
                      <a:pt x="27207" y="25412"/>
                    </a:cubicBezTo>
                    <a:lnTo>
                      <a:pt x="27822" y="25797"/>
                    </a:lnTo>
                    <a:lnTo>
                      <a:pt x="28181" y="25232"/>
                    </a:lnTo>
                    <a:lnTo>
                      <a:pt x="27566" y="24822"/>
                    </a:lnTo>
                    <a:cubicBezTo>
                      <a:pt x="24335" y="22848"/>
                      <a:pt x="20796" y="21463"/>
                      <a:pt x="17104" y="20745"/>
                    </a:cubicBezTo>
                    <a:lnTo>
                      <a:pt x="4078" y="19053"/>
                    </a:lnTo>
                    <a:close/>
                    <a:moveTo>
                      <a:pt x="3231" y="21463"/>
                    </a:moveTo>
                    <a:lnTo>
                      <a:pt x="3129" y="22130"/>
                    </a:lnTo>
                    <a:lnTo>
                      <a:pt x="16078" y="23848"/>
                    </a:lnTo>
                    <a:cubicBezTo>
                      <a:pt x="19899" y="24617"/>
                      <a:pt x="24438" y="26668"/>
                      <a:pt x="26310" y="27848"/>
                    </a:cubicBezTo>
                    <a:lnTo>
                      <a:pt x="26925" y="28233"/>
                    </a:lnTo>
                    <a:lnTo>
                      <a:pt x="27310" y="27643"/>
                    </a:lnTo>
                    <a:lnTo>
                      <a:pt x="26669" y="27258"/>
                    </a:lnTo>
                    <a:cubicBezTo>
                      <a:pt x="24745" y="26053"/>
                      <a:pt x="20104" y="23925"/>
                      <a:pt x="16206" y="23155"/>
                    </a:cubicBezTo>
                    <a:lnTo>
                      <a:pt x="3231" y="21463"/>
                    </a:lnTo>
                    <a:close/>
                    <a:moveTo>
                      <a:pt x="2334" y="23848"/>
                    </a:moveTo>
                    <a:lnTo>
                      <a:pt x="2231" y="24514"/>
                    </a:lnTo>
                    <a:lnTo>
                      <a:pt x="15206" y="26232"/>
                    </a:lnTo>
                    <a:cubicBezTo>
                      <a:pt x="18925" y="26976"/>
                      <a:pt x="24540" y="29669"/>
                      <a:pt x="25438" y="30233"/>
                    </a:cubicBezTo>
                    <a:lnTo>
                      <a:pt x="26053" y="30617"/>
                    </a:lnTo>
                    <a:lnTo>
                      <a:pt x="26412" y="30053"/>
                    </a:lnTo>
                    <a:lnTo>
                      <a:pt x="25797" y="29669"/>
                    </a:lnTo>
                    <a:cubicBezTo>
                      <a:pt x="24848" y="29079"/>
                      <a:pt x="19207" y="26335"/>
                      <a:pt x="15335" y="25566"/>
                    </a:cubicBezTo>
                    <a:lnTo>
                      <a:pt x="2334" y="23848"/>
                    </a:lnTo>
                    <a:close/>
                    <a:moveTo>
                      <a:pt x="1283" y="27592"/>
                    </a:moveTo>
                    <a:lnTo>
                      <a:pt x="1180" y="28284"/>
                    </a:lnTo>
                    <a:lnTo>
                      <a:pt x="14155" y="29976"/>
                    </a:lnTo>
                    <a:cubicBezTo>
                      <a:pt x="17771" y="30694"/>
                      <a:pt x="21232" y="32053"/>
                      <a:pt x="24361" y="33976"/>
                    </a:cubicBezTo>
                    <a:lnTo>
                      <a:pt x="25002" y="34361"/>
                    </a:lnTo>
                    <a:lnTo>
                      <a:pt x="25361" y="33797"/>
                    </a:lnTo>
                    <a:lnTo>
                      <a:pt x="24745" y="33387"/>
                    </a:lnTo>
                    <a:cubicBezTo>
                      <a:pt x="21514" y="31412"/>
                      <a:pt x="17976" y="30028"/>
                      <a:pt x="14258" y="29310"/>
                    </a:cubicBezTo>
                    <a:lnTo>
                      <a:pt x="1283" y="27592"/>
                    </a:lnTo>
                    <a:close/>
                    <a:moveTo>
                      <a:pt x="693" y="30156"/>
                    </a:moveTo>
                    <a:lnTo>
                      <a:pt x="590" y="30822"/>
                    </a:lnTo>
                    <a:lnTo>
                      <a:pt x="13565" y="32541"/>
                    </a:lnTo>
                    <a:cubicBezTo>
                      <a:pt x="17181" y="33233"/>
                      <a:pt x="20643" y="34592"/>
                      <a:pt x="23797" y="36515"/>
                    </a:cubicBezTo>
                    <a:lnTo>
                      <a:pt x="24412" y="36900"/>
                    </a:lnTo>
                    <a:lnTo>
                      <a:pt x="24771" y="36310"/>
                    </a:lnTo>
                    <a:lnTo>
                      <a:pt x="24130" y="35925"/>
                    </a:lnTo>
                    <a:cubicBezTo>
                      <a:pt x="20925" y="33951"/>
                      <a:pt x="17386" y="32566"/>
                      <a:pt x="13668" y="31874"/>
                    </a:cubicBezTo>
                    <a:lnTo>
                      <a:pt x="693" y="30156"/>
                    </a:lnTo>
                    <a:close/>
                    <a:moveTo>
                      <a:pt x="103" y="32643"/>
                    </a:moveTo>
                    <a:lnTo>
                      <a:pt x="0" y="33335"/>
                    </a:lnTo>
                    <a:lnTo>
                      <a:pt x="12975" y="35053"/>
                    </a:lnTo>
                    <a:cubicBezTo>
                      <a:pt x="16591" y="35746"/>
                      <a:pt x="20053" y="37105"/>
                      <a:pt x="23207" y="39028"/>
                    </a:cubicBezTo>
                    <a:lnTo>
                      <a:pt x="23848" y="39413"/>
                    </a:lnTo>
                    <a:lnTo>
                      <a:pt x="24181" y="38823"/>
                    </a:lnTo>
                    <a:lnTo>
                      <a:pt x="23540" y="38438"/>
                    </a:lnTo>
                    <a:cubicBezTo>
                      <a:pt x="20335" y="36464"/>
                      <a:pt x="16796" y="35079"/>
                      <a:pt x="13104" y="34361"/>
                    </a:cubicBezTo>
                    <a:lnTo>
                      <a:pt x="103" y="32643"/>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19" name="Google Shape;1019;p21"/>
              <p:cNvSpPr/>
              <p:nvPr/>
            </p:nvSpPr>
            <p:spPr>
              <a:xfrm>
                <a:off x="-1461075" y="3283625"/>
                <a:ext cx="841100" cy="995725"/>
              </a:xfrm>
              <a:custGeom>
                <a:avLst/>
                <a:gdLst/>
                <a:ahLst/>
                <a:cxnLst/>
                <a:rect l="l" t="t" r="r" b="b"/>
                <a:pathLst>
                  <a:path w="33644" h="39829" extrusionOk="0">
                    <a:moveTo>
                      <a:pt x="11739" y="1"/>
                    </a:moveTo>
                    <a:cubicBezTo>
                      <a:pt x="10432" y="1"/>
                      <a:pt x="9481" y="31"/>
                      <a:pt x="9386" y="31"/>
                    </a:cubicBezTo>
                    <a:lnTo>
                      <a:pt x="9386" y="698"/>
                    </a:lnTo>
                    <a:cubicBezTo>
                      <a:pt x="9406" y="698"/>
                      <a:pt x="10284" y="673"/>
                      <a:pt x="11526" y="673"/>
                    </a:cubicBezTo>
                    <a:cubicBezTo>
                      <a:pt x="13388" y="673"/>
                      <a:pt x="16068" y="729"/>
                      <a:pt x="17899" y="1006"/>
                    </a:cubicBezTo>
                    <a:cubicBezTo>
                      <a:pt x="22643" y="1775"/>
                      <a:pt x="29618" y="4878"/>
                      <a:pt x="32618" y="6750"/>
                    </a:cubicBezTo>
                    <a:lnTo>
                      <a:pt x="33259" y="7134"/>
                    </a:lnTo>
                    <a:lnTo>
                      <a:pt x="33644" y="6570"/>
                    </a:lnTo>
                    <a:lnTo>
                      <a:pt x="33028" y="6185"/>
                    </a:lnTo>
                    <a:cubicBezTo>
                      <a:pt x="29977" y="4288"/>
                      <a:pt x="22874" y="1108"/>
                      <a:pt x="18053" y="365"/>
                    </a:cubicBezTo>
                    <a:cubicBezTo>
                      <a:pt x="16198" y="63"/>
                      <a:pt x="13606" y="1"/>
                      <a:pt x="11739" y="1"/>
                    </a:cubicBezTo>
                    <a:close/>
                    <a:moveTo>
                      <a:pt x="8770" y="2801"/>
                    </a:moveTo>
                    <a:lnTo>
                      <a:pt x="8770" y="3493"/>
                    </a:lnTo>
                    <a:cubicBezTo>
                      <a:pt x="8847" y="3493"/>
                      <a:pt x="16130" y="3519"/>
                      <a:pt x="19258" y="4288"/>
                    </a:cubicBezTo>
                    <a:cubicBezTo>
                      <a:pt x="22976" y="5211"/>
                      <a:pt x="28489" y="7134"/>
                      <a:pt x="31746" y="9160"/>
                    </a:cubicBezTo>
                    <a:lnTo>
                      <a:pt x="32387" y="9545"/>
                    </a:lnTo>
                    <a:lnTo>
                      <a:pt x="32746" y="8980"/>
                    </a:lnTo>
                    <a:lnTo>
                      <a:pt x="32105" y="8570"/>
                    </a:lnTo>
                    <a:cubicBezTo>
                      <a:pt x="28797" y="6519"/>
                      <a:pt x="23207" y="4570"/>
                      <a:pt x="19412" y="3621"/>
                    </a:cubicBezTo>
                    <a:cubicBezTo>
                      <a:pt x="16207" y="2852"/>
                      <a:pt x="9078" y="2801"/>
                      <a:pt x="8770" y="2801"/>
                    </a:cubicBezTo>
                    <a:close/>
                    <a:moveTo>
                      <a:pt x="8129" y="5570"/>
                    </a:moveTo>
                    <a:lnTo>
                      <a:pt x="8129" y="6262"/>
                    </a:lnTo>
                    <a:cubicBezTo>
                      <a:pt x="8232" y="6262"/>
                      <a:pt x="17412" y="6467"/>
                      <a:pt x="20592" y="7570"/>
                    </a:cubicBezTo>
                    <a:cubicBezTo>
                      <a:pt x="21463" y="7878"/>
                      <a:pt x="22361" y="8160"/>
                      <a:pt x="23233" y="8442"/>
                    </a:cubicBezTo>
                    <a:cubicBezTo>
                      <a:pt x="25976" y="9314"/>
                      <a:pt x="28592" y="10160"/>
                      <a:pt x="30874" y="11570"/>
                    </a:cubicBezTo>
                    <a:lnTo>
                      <a:pt x="31490" y="11955"/>
                    </a:lnTo>
                    <a:lnTo>
                      <a:pt x="31849" y="11391"/>
                    </a:lnTo>
                    <a:lnTo>
                      <a:pt x="31208" y="11006"/>
                    </a:lnTo>
                    <a:cubicBezTo>
                      <a:pt x="28874" y="9519"/>
                      <a:pt x="26079" y="8647"/>
                      <a:pt x="23412" y="7801"/>
                    </a:cubicBezTo>
                    <a:cubicBezTo>
                      <a:pt x="22540" y="7519"/>
                      <a:pt x="21669" y="7237"/>
                      <a:pt x="20797" y="6929"/>
                    </a:cubicBezTo>
                    <a:cubicBezTo>
                      <a:pt x="17540" y="5801"/>
                      <a:pt x="8514" y="5570"/>
                      <a:pt x="8129" y="5570"/>
                    </a:cubicBezTo>
                    <a:close/>
                    <a:moveTo>
                      <a:pt x="6822" y="9596"/>
                    </a:moveTo>
                    <a:lnTo>
                      <a:pt x="6745" y="10263"/>
                    </a:lnTo>
                    <a:lnTo>
                      <a:pt x="19694" y="11981"/>
                    </a:lnTo>
                    <a:cubicBezTo>
                      <a:pt x="23310" y="12699"/>
                      <a:pt x="26771" y="14032"/>
                      <a:pt x="29925" y="15981"/>
                    </a:cubicBezTo>
                    <a:lnTo>
                      <a:pt x="30566" y="16365"/>
                    </a:lnTo>
                    <a:lnTo>
                      <a:pt x="30925" y="15776"/>
                    </a:lnTo>
                    <a:lnTo>
                      <a:pt x="30284" y="15391"/>
                    </a:lnTo>
                    <a:cubicBezTo>
                      <a:pt x="27079" y="13417"/>
                      <a:pt x="23515" y="12032"/>
                      <a:pt x="19822" y="11314"/>
                    </a:cubicBezTo>
                    <a:lnTo>
                      <a:pt x="6822" y="9596"/>
                    </a:lnTo>
                    <a:close/>
                    <a:moveTo>
                      <a:pt x="5950" y="12006"/>
                    </a:moveTo>
                    <a:lnTo>
                      <a:pt x="5847" y="12673"/>
                    </a:lnTo>
                    <a:lnTo>
                      <a:pt x="18822" y="14391"/>
                    </a:lnTo>
                    <a:cubicBezTo>
                      <a:pt x="22438" y="15109"/>
                      <a:pt x="25900" y="16442"/>
                      <a:pt x="29054" y="18391"/>
                    </a:cubicBezTo>
                    <a:lnTo>
                      <a:pt x="29669" y="18776"/>
                    </a:lnTo>
                    <a:lnTo>
                      <a:pt x="30054" y="18186"/>
                    </a:lnTo>
                    <a:lnTo>
                      <a:pt x="29413" y="17801"/>
                    </a:lnTo>
                    <a:cubicBezTo>
                      <a:pt x="26182" y="15827"/>
                      <a:pt x="22643" y="14442"/>
                      <a:pt x="18925" y="13724"/>
                    </a:cubicBezTo>
                    <a:lnTo>
                      <a:pt x="5950" y="12006"/>
                    </a:lnTo>
                    <a:close/>
                    <a:moveTo>
                      <a:pt x="5052" y="14417"/>
                    </a:moveTo>
                    <a:lnTo>
                      <a:pt x="4975" y="15109"/>
                    </a:lnTo>
                    <a:lnTo>
                      <a:pt x="17925" y="16801"/>
                    </a:lnTo>
                    <a:cubicBezTo>
                      <a:pt x="21540" y="17519"/>
                      <a:pt x="25028" y="18853"/>
                      <a:pt x="28156" y="20802"/>
                    </a:cubicBezTo>
                    <a:lnTo>
                      <a:pt x="28797" y="21186"/>
                    </a:lnTo>
                    <a:lnTo>
                      <a:pt x="29156" y="20596"/>
                    </a:lnTo>
                    <a:lnTo>
                      <a:pt x="28515" y="20212"/>
                    </a:lnTo>
                    <a:cubicBezTo>
                      <a:pt x="25310" y="18237"/>
                      <a:pt x="21745" y="16853"/>
                      <a:pt x="18053" y="16135"/>
                    </a:cubicBezTo>
                    <a:lnTo>
                      <a:pt x="5052" y="14417"/>
                    </a:lnTo>
                    <a:close/>
                    <a:moveTo>
                      <a:pt x="4078" y="19443"/>
                    </a:moveTo>
                    <a:lnTo>
                      <a:pt x="4001" y="20109"/>
                    </a:lnTo>
                    <a:lnTo>
                      <a:pt x="16950" y="21827"/>
                    </a:lnTo>
                    <a:cubicBezTo>
                      <a:pt x="20566" y="22545"/>
                      <a:pt x="24028" y="23879"/>
                      <a:pt x="27182" y="25827"/>
                    </a:cubicBezTo>
                    <a:lnTo>
                      <a:pt x="27823" y="26212"/>
                    </a:lnTo>
                    <a:lnTo>
                      <a:pt x="28156" y="25622"/>
                    </a:lnTo>
                    <a:lnTo>
                      <a:pt x="27541" y="25238"/>
                    </a:lnTo>
                    <a:cubicBezTo>
                      <a:pt x="24310" y="23263"/>
                      <a:pt x="20771" y="21879"/>
                      <a:pt x="17079" y="21161"/>
                    </a:cubicBezTo>
                    <a:lnTo>
                      <a:pt x="4078" y="19443"/>
                    </a:lnTo>
                    <a:close/>
                    <a:moveTo>
                      <a:pt x="3180" y="21853"/>
                    </a:moveTo>
                    <a:lnTo>
                      <a:pt x="3103" y="22520"/>
                    </a:lnTo>
                    <a:lnTo>
                      <a:pt x="16053" y="24238"/>
                    </a:lnTo>
                    <a:cubicBezTo>
                      <a:pt x="19874" y="24981"/>
                      <a:pt x="24438" y="27058"/>
                      <a:pt x="26284" y="28212"/>
                    </a:cubicBezTo>
                    <a:lnTo>
                      <a:pt x="26925" y="28623"/>
                    </a:lnTo>
                    <a:lnTo>
                      <a:pt x="27284" y="28033"/>
                    </a:lnTo>
                    <a:lnTo>
                      <a:pt x="26643" y="27648"/>
                    </a:lnTo>
                    <a:cubicBezTo>
                      <a:pt x="24720" y="26443"/>
                      <a:pt x="20079" y="24340"/>
                      <a:pt x="16181" y="23571"/>
                    </a:cubicBezTo>
                    <a:lnTo>
                      <a:pt x="3180" y="21853"/>
                    </a:lnTo>
                    <a:close/>
                    <a:moveTo>
                      <a:pt x="2309" y="24263"/>
                    </a:moveTo>
                    <a:lnTo>
                      <a:pt x="2232" y="24930"/>
                    </a:lnTo>
                    <a:lnTo>
                      <a:pt x="15181" y="26648"/>
                    </a:lnTo>
                    <a:cubicBezTo>
                      <a:pt x="18925" y="27392"/>
                      <a:pt x="24515" y="30084"/>
                      <a:pt x="25412" y="30623"/>
                    </a:cubicBezTo>
                    <a:lnTo>
                      <a:pt x="26053" y="31007"/>
                    </a:lnTo>
                    <a:lnTo>
                      <a:pt x="26387" y="30443"/>
                    </a:lnTo>
                    <a:lnTo>
                      <a:pt x="25771" y="30058"/>
                    </a:lnTo>
                    <a:cubicBezTo>
                      <a:pt x="24823" y="29469"/>
                      <a:pt x="19181" y="26751"/>
                      <a:pt x="15309" y="25981"/>
                    </a:cubicBezTo>
                    <a:lnTo>
                      <a:pt x="2309" y="24263"/>
                    </a:lnTo>
                    <a:close/>
                    <a:moveTo>
                      <a:pt x="1257" y="28007"/>
                    </a:moveTo>
                    <a:lnTo>
                      <a:pt x="1180" y="28674"/>
                    </a:lnTo>
                    <a:lnTo>
                      <a:pt x="14130" y="30392"/>
                    </a:lnTo>
                    <a:cubicBezTo>
                      <a:pt x="17745" y="31110"/>
                      <a:pt x="21207" y="32443"/>
                      <a:pt x="24361" y="34392"/>
                    </a:cubicBezTo>
                    <a:lnTo>
                      <a:pt x="24976" y="34777"/>
                    </a:lnTo>
                    <a:lnTo>
                      <a:pt x="25335" y="34187"/>
                    </a:lnTo>
                    <a:lnTo>
                      <a:pt x="24720" y="33802"/>
                    </a:lnTo>
                    <a:cubicBezTo>
                      <a:pt x="21489" y="31828"/>
                      <a:pt x="17950" y="30443"/>
                      <a:pt x="14258" y="29725"/>
                    </a:cubicBezTo>
                    <a:lnTo>
                      <a:pt x="1257" y="28007"/>
                    </a:lnTo>
                    <a:close/>
                    <a:moveTo>
                      <a:pt x="667" y="30520"/>
                    </a:moveTo>
                    <a:lnTo>
                      <a:pt x="591" y="31212"/>
                    </a:lnTo>
                    <a:lnTo>
                      <a:pt x="13566" y="32905"/>
                    </a:lnTo>
                    <a:cubicBezTo>
                      <a:pt x="17155" y="33623"/>
                      <a:pt x="20617" y="34982"/>
                      <a:pt x="23771" y="36905"/>
                    </a:cubicBezTo>
                    <a:lnTo>
                      <a:pt x="24412" y="37290"/>
                    </a:lnTo>
                    <a:lnTo>
                      <a:pt x="24746" y="36726"/>
                    </a:lnTo>
                    <a:lnTo>
                      <a:pt x="24130" y="36315"/>
                    </a:lnTo>
                    <a:cubicBezTo>
                      <a:pt x="20899" y="34341"/>
                      <a:pt x="17361" y="32956"/>
                      <a:pt x="13668" y="32238"/>
                    </a:cubicBezTo>
                    <a:lnTo>
                      <a:pt x="667" y="30520"/>
                    </a:lnTo>
                    <a:close/>
                    <a:moveTo>
                      <a:pt x="103" y="33059"/>
                    </a:moveTo>
                    <a:lnTo>
                      <a:pt x="1" y="33725"/>
                    </a:lnTo>
                    <a:lnTo>
                      <a:pt x="12950" y="35443"/>
                    </a:lnTo>
                    <a:cubicBezTo>
                      <a:pt x="16566" y="36136"/>
                      <a:pt x="20027" y="37495"/>
                      <a:pt x="23181" y="39418"/>
                    </a:cubicBezTo>
                    <a:lnTo>
                      <a:pt x="23797" y="39828"/>
                    </a:lnTo>
                    <a:lnTo>
                      <a:pt x="24156" y="39238"/>
                    </a:lnTo>
                    <a:lnTo>
                      <a:pt x="23515" y="38854"/>
                    </a:lnTo>
                    <a:cubicBezTo>
                      <a:pt x="20310" y="36879"/>
                      <a:pt x="16745" y="35495"/>
                      <a:pt x="13053" y="34777"/>
                    </a:cubicBezTo>
                    <a:lnTo>
                      <a:pt x="103" y="33059"/>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1020" name="Google Shape;1020;p21"/>
          <p:cNvGrpSpPr/>
          <p:nvPr/>
        </p:nvGrpSpPr>
        <p:grpSpPr>
          <a:xfrm rot="337778">
            <a:off x="10623227" y="-781960"/>
            <a:ext cx="2414701" cy="2495752"/>
            <a:chOff x="334100" y="971800"/>
            <a:chExt cx="1810984" cy="1871771"/>
          </a:xfrm>
        </p:grpSpPr>
        <p:sp>
          <p:nvSpPr>
            <p:cNvPr id="1021" name="Google Shape;1021;p21"/>
            <p:cNvSpPr/>
            <p:nvPr/>
          </p:nvSpPr>
          <p:spPr>
            <a:xfrm>
              <a:off x="341909" y="971800"/>
              <a:ext cx="1803175" cy="1871771"/>
            </a:xfrm>
            <a:custGeom>
              <a:avLst/>
              <a:gdLst/>
              <a:ahLst/>
              <a:cxnLst/>
              <a:rect l="l" t="t" r="r" b="b"/>
              <a:pathLst>
                <a:path w="88903" h="92285" extrusionOk="0">
                  <a:moveTo>
                    <a:pt x="44583" y="1"/>
                  </a:moveTo>
                  <a:cubicBezTo>
                    <a:pt x="44328" y="1"/>
                    <a:pt x="44071" y="83"/>
                    <a:pt x="43849" y="252"/>
                  </a:cubicBezTo>
                  <a:lnTo>
                    <a:pt x="0" y="33408"/>
                  </a:lnTo>
                  <a:lnTo>
                    <a:pt x="43131" y="91437"/>
                  </a:lnTo>
                  <a:cubicBezTo>
                    <a:pt x="43514" y="91989"/>
                    <a:pt x="44136" y="92284"/>
                    <a:pt x="44766" y="92284"/>
                  </a:cubicBezTo>
                  <a:cubicBezTo>
                    <a:pt x="45190" y="92284"/>
                    <a:pt x="45617" y="92151"/>
                    <a:pt x="45977" y="91873"/>
                  </a:cubicBezTo>
                  <a:lnTo>
                    <a:pt x="88261" y="59204"/>
                  </a:lnTo>
                  <a:cubicBezTo>
                    <a:pt x="88800" y="58794"/>
                    <a:pt x="88903" y="58050"/>
                    <a:pt x="88492" y="57512"/>
                  </a:cubicBezTo>
                  <a:lnTo>
                    <a:pt x="45541" y="483"/>
                  </a:lnTo>
                  <a:cubicBezTo>
                    <a:pt x="45300" y="167"/>
                    <a:pt x="44944" y="1"/>
                    <a:pt x="4458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22" name="Google Shape;1022;p21"/>
            <p:cNvSpPr/>
            <p:nvPr/>
          </p:nvSpPr>
          <p:spPr>
            <a:xfrm>
              <a:off x="336189" y="976911"/>
              <a:ext cx="1795894" cy="1820273"/>
            </a:xfrm>
            <a:custGeom>
              <a:avLst/>
              <a:gdLst/>
              <a:ahLst/>
              <a:cxnLst/>
              <a:rect l="l" t="t" r="r" b="b"/>
              <a:pathLst>
                <a:path w="88544" h="89746" extrusionOk="0">
                  <a:moveTo>
                    <a:pt x="44131" y="0"/>
                  </a:moveTo>
                  <a:lnTo>
                    <a:pt x="0" y="33258"/>
                  </a:lnTo>
                  <a:lnTo>
                    <a:pt x="46208" y="89415"/>
                  </a:lnTo>
                  <a:cubicBezTo>
                    <a:pt x="46378" y="89632"/>
                    <a:pt x="46632" y="89746"/>
                    <a:pt x="46886" y="89746"/>
                  </a:cubicBezTo>
                  <a:cubicBezTo>
                    <a:pt x="47053" y="89746"/>
                    <a:pt x="47219" y="89697"/>
                    <a:pt x="47362" y="89595"/>
                  </a:cubicBezTo>
                  <a:lnTo>
                    <a:pt x="88543" y="58952"/>
                  </a:lnTo>
                  <a:lnTo>
                    <a:pt x="44131"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1023" name="Google Shape;1023;p21"/>
            <p:cNvGrpSpPr/>
            <p:nvPr/>
          </p:nvGrpSpPr>
          <p:grpSpPr>
            <a:xfrm>
              <a:off x="1214129" y="978980"/>
              <a:ext cx="913828" cy="1211839"/>
              <a:chOff x="1214129" y="978980"/>
              <a:chExt cx="913828" cy="1211839"/>
            </a:xfrm>
          </p:grpSpPr>
          <p:sp>
            <p:nvSpPr>
              <p:cNvPr id="1024" name="Google Shape;1024;p21"/>
              <p:cNvSpPr/>
              <p:nvPr/>
            </p:nvSpPr>
            <p:spPr>
              <a:xfrm>
                <a:off x="1222973" y="978980"/>
                <a:ext cx="904985" cy="1199365"/>
              </a:xfrm>
              <a:custGeom>
                <a:avLst/>
                <a:gdLst/>
                <a:ahLst/>
                <a:cxnLst/>
                <a:rect l="l" t="t" r="r" b="b"/>
                <a:pathLst>
                  <a:path w="44619" h="59133" extrusionOk="0">
                    <a:moveTo>
                      <a:pt x="206" y="1"/>
                    </a:moveTo>
                    <a:lnTo>
                      <a:pt x="1" y="129"/>
                    </a:lnTo>
                    <a:lnTo>
                      <a:pt x="44439" y="59132"/>
                    </a:lnTo>
                    <a:lnTo>
                      <a:pt x="44618" y="58978"/>
                    </a:lnTo>
                    <a:lnTo>
                      <a:pt x="206"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25" name="Google Shape;1025;p21"/>
              <p:cNvSpPr/>
              <p:nvPr/>
            </p:nvSpPr>
            <p:spPr>
              <a:xfrm>
                <a:off x="1214129" y="991475"/>
                <a:ext cx="904985" cy="1199345"/>
              </a:xfrm>
              <a:custGeom>
                <a:avLst/>
                <a:gdLst/>
                <a:ahLst/>
                <a:cxnLst/>
                <a:rect l="l" t="t" r="r" b="b"/>
                <a:pathLst>
                  <a:path w="44619" h="59132" extrusionOk="0">
                    <a:moveTo>
                      <a:pt x="206" y="0"/>
                    </a:moveTo>
                    <a:lnTo>
                      <a:pt x="1" y="154"/>
                    </a:lnTo>
                    <a:lnTo>
                      <a:pt x="44439" y="59132"/>
                    </a:lnTo>
                    <a:lnTo>
                      <a:pt x="44618" y="59003"/>
                    </a:lnTo>
                    <a:lnTo>
                      <a:pt x="206"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1026" name="Google Shape;1026;p21"/>
            <p:cNvSpPr/>
            <p:nvPr/>
          </p:nvSpPr>
          <p:spPr>
            <a:xfrm>
              <a:off x="334100" y="1004578"/>
              <a:ext cx="1741293" cy="1810882"/>
            </a:xfrm>
            <a:custGeom>
              <a:avLst/>
              <a:gdLst/>
              <a:ahLst/>
              <a:cxnLst/>
              <a:rect l="l" t="t" r="r" b="b"/>
              <a:pathLst>
                <a:path w="85852" h="89283" extrusionOk="0">
                  <a:moveTo>
                    <a:pt x="42828" y="0"/>
                  </a:moveTo>
                  <a:cubicBezTo>
                    <a:pt x="42573" y="0"/>
                    <a:pt x="42317" y="82"/>
                    <a:pt x="42106" y="252"/>
                  </a:cubicBezTo>
                  <a:lnTo>
                    <a:pt x="1" y="31946"/>
                  </a:lnTo>
                  <a:lnTo>
                    <a:pt x="43131" y="89282"/>
                  </a:lnTo>
                  <a:lnTo>
                    <a:pt x="85210" y="57588"/>
                  </a:lnTo>
                  <a:cubicBezTo>
                    <a:pt x="85749" y="57178"/>
                    <a:pt x="85851" y="56409"/>
                    <a:pt x="85441" y="55870"/>
                  </a:cubicBezTo>
                  <a:lnTo>
                    <a:pt x="43798" y="482"/>
                  </a:lnTo>
                  <a:cubicBezTo>
                    <a:pt x="43557" y="166"/>
                    <a:pt x="43192" y="0"/>
                    <a:pt x="4282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27" name="Google Shape;1027;p21"/>
            <p:cNvSpPr/>
            <p:nvPr/>
          </p:nvSpPr>
          <p:spPr>
            <a:xfrm>
              <a:off x="373105" y="1605205"/>
              <a:ext cx="899265" cy="1180097"/>
            </a:xfrm>
            <a:custGeom>
              <a:avLst/>
              <a:gdLst/>
              <a:ahLst/>
              <a:cxnLst/>
              <a:rect l="l" t="t" r="r" b="b"/>
              <a:pathLst>
                <a:path w="44337" h="58183" extrusionOk="0">
                  <a:moveTo>
                    <a:pt x="1155" y="0"/>
                  </a:moveTo>
                  <a:lnTo>
                    <a:pt x="1" y="872"/>
                  </a:lnTo>
                  <a:lnTo>
                    <a:pt x="43157" y="58183"/>
                  </a:lnTo>
                  <a:lnTo>
                    <a:pt x="44337" y="57311"/>
                  </a:lnTo>
                  <a:lnTo>
                    <a:pt x="1155"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28" name="Google Shape;1028;p21"/>
            <p:cNvSpPr/>
            <p:nvPr/>
          </p:nvSpPr>
          <p:spPr>
            <a:xfrm>
              <a:off x="762685" y="1424197"/>
              <a:ext cx="916931" cy="993396"/>
            </a:xfrm>
            <a:custGeom>
              <a:avLst/>
              <a:gdLst/>
              <a:ahLst/>
              <a:cxnLst/>
              <a:rect l="l" t="t" r="r" b="b"/>
              <a:pathLst>
                <a:path w="45208" h="48978" extrusionOk="0">
                  <a:moveTo>
                    <a:pt x="19206" y="1"/>
                  </a:moveTo>
                  <a:lnTo>
                    <a:pt x="0" y="14463"/>
                  </a:lnTo>
                  <a:lnTo>
                    <a:pt x="26001" y="48978"/>
                  </a:lnTo>
                  <a:lnTo>
                    <a:pt x="45208" y="34515"/>
                  </a:lnTo>
                  <a:lnTo>
                    <a:pt x="19206" y="1"/>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1029" name="Google Shape;1029;p21"/>
          <p:cNvSpPr txBox="1">
            <a:spLocks noGrp="1"/>
          </p:cNvSpPr>
          <p:nvPr>
            <p:ph type="title"/>
          </p:nvPr>
        </p:nvSpPr>
        <p:spPr>
          <a:xfrm>
            <a:off x="3006800" y="778467"/>
            <a:ext cx="6178400" cy="540800"/>
          </a:xfrm>
          <a:prstGeom prst="rect">
            <a:avLst/>
          </a:prstGeom>
          <a:effectLst>
            <a:outerShdw dist="28575" dir="1920000" algn="bl" rotWithShape="0">
              <a:schemeClr val="accent1"/>
            </a:outerShdw>
          </a:effectLst>
        </p:spPr>
        <p:txBody>
          <a:bodyPr spcFirstLastPara="1" wrap="square" lIns="91425" tIns="91425" rIns="91425" bIns="91425" anchor="ctr" anchorCtr="0">
            <a:noAutofit/>
          </a:bodyPr>
          <a:lstStyle>
            <a:lvl1pPr lvl="0" algn="ctr" rtl="0">
              <a:spcBef>
                <a:spcPts val="0"/>
              </a:spcBef>
              <a:spcAft>
                <a:spcPts val="0"/>
              </a:spcAft>
              <a:buSzPts val="2500"/>
              <a:buNone/>
              <a:defRPr/>
            </a:lvl1pPr>
            <a:lvl2pPr lvl="1" rtl="0">
              <a:spcBef>
                <a:spcPts val="0"/>
              </a:spcBef>
              <a:spcAft>
                <a:spcPts val="0"/>
              </a:spcAft>
              <a:buSzPts val="2500"/>
              <a:buNone/>
              <a:defRPr sz="3333"/>
            </a:lvl2pPr>
            <a:lvl3pPr lvl="2" rtl="0">
              <a:spcBef>
                <a:spcPts val="0"/>
              </a:spcBef>
              <a:spcAft>
                <a:spcPts val="0"/>
              </a:spcAft>
              <a:buSzPts val="2500"/>
              <a:buNone/>
              <a:defRPr sz="3333"/>
            </a:lvl3pPr>
            <a:lvl4pPr lvl="3" rtl="0">
              <a:spcBef>
                <a:spcPts val="0"/>
              </a:spcBef>
              <a:spcAft>
                <a:spcPts val="0"/>
              </a:spcAft>
              <a:buSzPts val="2500"/>
              <a:buNone/>
              <a:defRPr sz="3333"/>
            </a:lvl4pPr>
            <a:lvl5pPr lvl="4" rtl="0">
              <a:spcBef>
                <a:spcPts val="0"/>
              </a:spcBef>
              <a:spcAft>
                <a:spcPts val="0"/>
              </a:spcAft>
              <a:buSzPts val="2500"/>
              <a:buNone/>
              <a:defRPr sz="3333"/>
            </a:lvl5pPr>
            <a:lvl6pPr lvl="5" rtl="0">
              <a:spcBef>
                <a:spcPts val="0"/>
              </a:spcBef>
              <a:spcAft>
                <a:spcPts val="0"/>
              </a:spcAft>
              <a:buSzPts val="2500"/>
              <a:buNone/>
              <a:defRPr sz="3333"/>
            </a:lvl6pPr>
            <a:lvl7pPr lvl="6" rtl="0">
              <a:spcBef>
                <a:spcPts val="0"/>
              </a:spcBef>
              <a:spcAft>
                <a:spcPts val="0"/>
              </a:spcAft>
              <a:buSzPts val="2500"/>
              <a:buNone/>
              <a:defRPr sz="3333"/>
            </a:lvl7pPr>
            <a:lvl8pPr lvl="7" rtl="0">
              <a:spcBef>
                <a:spcPts val="0"/>
              </a:spcBef>
              <a:spcAft>
                <a:spcPts val="0"/>
              </a:spcAft>
              <a:buSzPts val="2500"/>
              <a:buNone/>
              <a:defRPr sz="3333"/>
            </a:lvl8pPr>
            <a:lvl9pPr lvl="8" rtl="0">
              <a:spcBef>
                <a:spcPts val="0"/>
              </a:spcBef>
              <a:spcAft>
                <a:spcPts val="0"/>
              </a:spcAft>
              <a:buSzPts val="2500"/>
              <a:buNone/>
              <a:defRPr sz="3333"/>
            </a:lvl9pPr>
          </a:lstStyle>
          <a:p>
            <a:endParaRPr/>
          </a:p>
        </p:txBody>
      </p:sp>
    </p:spTree>
    <p:extLst>
      <p:ext uri="{BB962C8B-B14F-4D97-AF65-F5344CB8AC3E}">
        <p14:creationId xmlns:p14="http://schemas.microsoft.com/office/powerpoint/2010/main" val="549605998"/>
      </p:ext>
    </p:extLst>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matchingName="Title and four columns">
  <p:cSld name="Title and four columns">
    <p:spTree>
      <p:nvGrpSpPr>
        <p:cNvPr id="1" name="Shape 1306"/>
        <p:cNvGrpSpPr/>
        <p:nvPr/>
      </p:nvGrpSpPr>
      <p:grpSpPr>
        <a:xfrm>
          <a:off x="0" y="0"/>
          <a:ext cx="0" cy="0"/>
          <a:chOff x="0" y="0"/>
          <a:chExt cx="0" cy="0"/>
        </a:xfrm>
      </p:grpSpPr>
      <p:pic>
        <p:nvPicPr>
          <p:cNvPr id="1307" name="Google Shape;1307;p26"/>
          <p:cNvPicPr preferRelativeResize="0"/>
          <p:nvPr/>
        </p:nvPicPr>
        <p:blipFill>
          <a:blip r:embed="rId2">
            <a:alphaModFix/>
          </a:blip>
          <a:stretch>
            <a:fillRect/>
          </a:stretch>
        </p:blipFill>
        <p:spPr>
          <a:xfrm>
            <a:off x="-75466" y="-36433"/>
            <a:ext cx="12342935" cy="7005332"/>
          </a:xfrm>
          <a:prstGeom prst="rect">
            <a:avLst/>
          </a:prstGeom>
          <a:noFill/>
          <a:ln>
            <a:noFill/>
          </a:ln>
        </p:spPr>
      </p:pic>
      <p:grpSp>
        <p:nvGrpSpPr>
          <p:cNvPr id="1308" name="Google Shape;1308;p26"/>
          <p:cNvGrpSpPr/>
          <p:nvPr/>
        </p:nvGrpSpPr>
        <p:grpSpPr>
          <a:xfrm rot="337778">
            <a:off x="-830923" y="5149823"/>
            <a:ext cx="2414701" cy="2495752"/>
            <a:chOff x="334100" y="971800"/>
            <a:chExt cx="1810984" cy="1871771"/>
          </a:xfrm>
        </p:grpSpPr>
        <p:sp>
          <p:nvSpPr>
            <p:cNvPr id="1309" name="Google Shape;1309;p26"/>
            <p:cNvSpPr/>
            <p:nvPr/>
          </p:nvSpPr>
          <p:spPr>
            <a:xfrm>
              <a:off x="341909" y="971800"/>
              <a:ext cx="1803175" cy="1871771"/>
            </a:xfrm>
            <a:custGeom>
              <a:avLst/>
              <a:gdLst/>
              <a:ahLst/>
              <a:cxnLst/>
              <a:rect l="l" t="t" r="r" b="b"/>
              <a:pathLst>
                <a:path w="88903" h="92285" extrusionOk="0">
                  <a:moveTo>
                    <a:pt x="44583" y="1"/>
                  </a:moveTo>
                  <a:cubicBezTo>
                    <a:pt x="44328" y="1"/>
                    <a:pt x="44071" y="83"/>
                    <a:pt x="43849" y="252"/>
                  </a:cubicBezTo>
                  <a:lnTo>
                    <a:pt x="0" y="33408"/>
                  </a:lnTo>
                  <a:lnTo>
                    <a:pt x="43131" y="91437"/>
                  </a:lnTo>
                  <a:cubicBezTo>
                    <a:pt x="43514" y="91989"/>
                    <a:pt x="44136" y="92284"/>
                    <a:pt x="44766" y="92284"/>
                  </a:cubicBezTo>
                  <a:cubicBezTo>
                    <a:pt x="45190" y="92284"/>
                    <a:pt x="45617" y="92151"/>
                    <a:pt x="45977" y="91873"/>
                  </a:cubicBezTo>
                  <a:lnTo>
                    <a:pt x="88261" y="59204"/>
                  </a:lnTo>
                  <a:cubicBezTo>
                    <a:pt x="88800" y="58794"/>
                    <a:pt x="88903" y="58050"/>
                    <a:pt x="88492" y="57512"/>
                  </a:cubicBezTo>
                  <a:lnTo>
                    <a:pt x="45541" y="483"/>
                  </a:lnTo>
                  <a:cubicBezTo>
                    <a:pt x="45300" y="167"/>
                    <a:pt x="44944" y="1"/>
                    <a:pt x="4458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10" name="Google Shape;1310;p26"/>
            <p:cNvSpPr/>
            <p:nvPr/>
          </p:nvSpPr>
          <p:spPr>
            <a:xfrm>
              <a:off x="336189" y="976911"/>
              <a:ext cx="1795894" cy="1820273"/>
            </a:xfrm>
            <a:custGeom>
              <a:avLst/>
              <a:gdLst/>
              <a:ahLst/>
              <a:cxnLst/>
              <a:rect l="l" t="t" r="r" b="b"/>
              <a:pathLst>
                <a:path w="88544" h="89746" extrusionOk="0">
                  <a:moveTo>
                    <a:pt x="44131" y="0"/>
                  </a:moveTo>
                  <a:lnTo>
                    <a:pt x="0" y="33258"/>
                  </a:lnTo>
                  <a:lnTo>
                    <a:pt x="46208" y="89415"/>
                  </a:lnTo>
                  <a:cubicBezTo>
                    <a:pt x="46378" y="89632"/>
                    <a:pt x="46632" y="89746"/>
                    <a:pt x="46886" y="89746"/>
                  </a:cubicBezTo>
                  <a:cubicBezTo>
                    <a:pt x="47053" y="89746"/>
                    <a:pt x="47219" y="89697"/>
                    <a:pt x="47362" y="89595"/>
                  </a:cubicBezTo>
                  <a:lnTo>
                    <a:pt x="88543" y="58952"/>
                  </a:lnTo>
                  <a:lnTo>
                    <a:pt x="44131"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1311" name="Google Shape;1311;p26"/>
            <p:cNvGrpSpPr/>
            <p:nvPr/>
          </p:nvGrpSpPr>
          <p:grpSpPr>
            <a:xfrm>
              <a:off x="1214129" y="978980"/>
              <a:ext cx="913828" cy="1211839"/>
              <a:chOff x="1214129" y="978980"/>
              <a:chExt cx="913828" cy="1211839"/>
            </a:xfrm>
          </p:grpSpPr>
          <p:sp>
            <p:nvSpPr>
              <p:cNvPr id="1312" name="Google Shape;1312;p26"/>
              <p:cNvSpPr/>
              <p:nvPr/>
            </p:nvSpPr>
            <p:spPr>
              <a:xfrm>
                <a:off x="1222973" y="978980"/>
                <a:ext cx="904985" cy="1199365"/>
              </a:xfrm>
              <a:custGeom>
                <a:avLst/>
                <a:gdLst/>
                <a:ahLst/>
                <a:cxnLst/>
                <a:rect l="l" t="t" r="r" b="b"/>
                <a:pathLst>
                  <a:path w="44619" h="59133" extrusionOk="0">
                    <a:moveTo>
                      <a:pt x="206" y="1"/>
                    </a:moveTo>
                    <a:lnTo>
                      <a:pt x="1" y="129"/>
                    </a:lnTo>
                    <a:lnTo>
                      <a:pt x="44439" y="59132"/>
                    </a:lnTo>
                    <a:lnTo>
                      <a:pt x="44618" y="58978"/>
                    </a:lnTo>
                    <a:lnTo>
                      <a:pt x="206"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13" name="Google Shape;1313;p26"/>
              <p:cNvSpPr/>
              <p:nvPr/>
            </p:nvSpPr>
            <p:spPr>
              <a:xfrm>
                <a:off x="1214129" y="991475"/>
                <a:ext cx="904985" cy="1199345"/>
              </a:xfrm>
              <a:custGeom>
                <a:avLst/>
                <a:gdLst/>
                <a:ahLst/>
                <a:cxnLst/>
                <a:rect l="l" t="t" r="r" b="b"/>
                <a:pathLst>
                  <a:path w="44619" h="59132" extrusionOk="0">
                    <a:moveTo>
                      <a:pt x="206" y="0"/>
                    </a:moveTo>
                    <a:lnTo>
                      <a:pt x="1" y="154"/>
                    </a:lnTo>
                    <a:lnTo>
                      <a:pt x="44439" y="59132"/>
                    </a:lnTo>
                    <a:lnTo>
                      <a:pt x="44618" y="59003"/>
                    </a:lnTo>
                    <a:lnTo>
                      <a:pt x="206"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1314" name="Google Shape;1314;p26"/>
            <p:cNvSpPr/>
            <p:nvPr/>
          </p:nvSpPr>
          <p:spPr>
            <a:xfrm>
              <a:off x="334100" y="1004578"/>
              <a:ext cx="1741293" cy="1810882"/>
            </a:xfrm>
            <a:custGeom>
              <a:avLst/>
              <a:gdLst/>
              <a:ahLst/>
              <a:cxnLst/>
              <a:rect l="l" t="t" r="r" b="b"/>
              <a:pathLst>
                <a:path w="85852" h="89283" extrusionOk="0">
                  <a:moveTo>
                    <a:pt x="42828" y="0"/>
                  </a:moveTo>
                  <a:cubicBezTo>
                    <a:pt x="42573" y="0"/>
                    <a:pt x="42317" y="82"/>
                    <a:pt x="42106" y="252"/>
                  </a:cubicBezTo>
                  <a:lnTo>
                    <a:pt x="1" y="31946"/>
                  </a:lnTo>
                  <a:lnTo>
                    <a:pt x="43131" y="89282"/>
                  </a:lnTo>
                  <a:lnTo>
                    <a:pt x="85210" y="57588"/>
                  </a:lnTo>
                  <a:cubicBezTo>
                    <a:pt x="85749" y="57178"/>
                    <a:pt x="85851" y="56409"/>
                    <a:pt x="85441" y="55870"/>
                  </a:cubicBezTo>
                  <a:lnTo>
                    <a:pt x="43798" y="482"/>
                  </a:lnTo>
                  <a:cubicBezTo>
                    <a:pt x="43557" y="166"/>
                    <a:pt x="43192" y="0"/>
                    <a:pt x="4282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15" name="Google Shape;1315;p26"/>
            <p:cNvSpPr/>
            <p:nvPr/>
          </p:nvSpPr>
          <p:spPr>
            <a:xfrm>
              <a:off x="373105" y="1605205"/>
              <a:ext cx="899265" cy="1180097"/>
            </a:xfrm>
            <a:custGeom>
              <a:avLst/>
              <a:gdLst/>
              <a:ahLst/>
              <a:cxnLst/>
              <a:rect l="l" t="t" r="r" b="b"/>
              <a:pathLst>
                <a:path w="44337" h="58183" extrusionOk="0">
                  <a:moveTo>
                    <a:pt x="1155" y="0"/>
                  </a:moveTo>
                  <a:lnTo>
                    <a:pt x="1" y="872"/>
                  </a:lnTo>
                  <a:lnTo>
                    <a:pt x="43157" y="58183"/>
                  </a:lnTo>
                  <a:lnTo>
                    <a:pt x="44337" y="57311"/>
                  </a:lnTo>
                  <a:lnTo>
                    <a:pt x="1155"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16" name="Google Shape;1316;p26"/>
            <p:cNvSpPr/>
            <p:nvPr/>
          </p:nvSpPr>
          <p:spPr>
            <a:xfrm>
              <a:off x="762685" y="1424197"/>
              <a:ext cx="916931" cy="993396"/>
            </a:xfrm>
            <a:custGeom>
              <a:avLst/>
              <a:gdLst/>
              <a:ahLst/>
              <a:cxnLst/>
              <a:rect l="l" t="t" r="r" b="b"/>
              <a:pathLst>
                <a:path w="45208" h="48978" extrusionOk="0">
                  <a:moveTo>
                    <a:pt x="19206" y="1"/>
                  </a:moveTo>
                  <a:lnTo>
                    <a:pt x="0" y="14463"/>
                  </a:lnTo>
                  <a:lnTo>
                    <a:pt x="26001" y="48978"/>
                  </a:lnTo>
                  <a:lnTo>
                    <a:pt x="45208" y="34515"/>
                  </a:lnTo>
                  <a:lnTo>
                    <a:pt x="19206" y="1"/>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17" name="Google Shape;1317;p26"/>
          <p:cNvGrpSpPr/>
          <p:nvPr/>
        </p:nvGrpSpPr>
        <p:grpSpPr>
          <a:xfrm rot="2379605">
            <a:off x="-247576" y="-1027729"/>
            <a:ext cx="2284019" cy="3482937"/>
            <a:chOff x="7518282" y="2373612"/>
            <a:chExt cx="1544209" cy="2355088"/>
          </a:xfrm>
        </p:grpSpPr>
        <p:sp>
          <p:nvSpPr>
            <p:cNvPr id="1318" name="Google Shape;1318;p26"/>
            <p:cNvSpPr/>
            <p:nvPr/>
          </p:nvSpPr>
          <p:spPr>
            <a:xfrm rot="718822">
              <a:off x="7689615" y="3249120"/>
              <a:ext cx="1111866" cy="1379201"/>
            </a:xfrm>
            <a:custGeom>
              <a:avLst/>
              <a:gdLst/>
              <a:ahLst/>
              <a:cxnLst/>
              <a:rect l="l" t="t" r="r" b="b"/>
              <a:pathLst>
                <a:path w="48158" h="59737" extrusionOk="0">
                  <a:moveTo>
                    <a:pt x="39340" y="1"/>
                  </a:moveTo>
                  <a:cubicBezTo>
                    <a:pt x="38303" y="1"/>
                    <a:pt x="37263" y="153"/>
                    <a:pt x="36285" y="451"/>
                  </a:cubicBezTo>
                  <a:cubicBezTo>
                    <a:pt x="32695" y="1579"/>
                    <a:pt x="29823" y="4272"/>
                    <a:pt x="27259" y="7016"/>
                  </a:cubicBezTo>
                  <a:cubicBezTo>
                    <a:pt x="20361" y="14401"/>
                    <a:pt x="14874" y="22940"/>
                    <a:pt x="10489" y="32043"/>
                  </a:cubicBezTo>
                  <a:cubicBezTo>
                    <a:pt x="8976" y="35197"/>
                    <a:pt x="7591" y="37427"/>
                    <a:pt x="5873" y="40505"/>
                  </a:cubicBezTo>
                  <a:cubicBezTo>
                    <a:pt x="2185" y="47138"/>
                    <a:pt x="1874" y="57072"/>
                    <a:pt x="8" y="59727"/>
                  </a:cubicBezTo>
                  <a:lnTo>
                    <a:pt x="8" y="59727"/>
                  </a:lnTo>
                  <a:cubicBezTo>
                    <a:pt x="9880" y="45729"/>
                    <a:pt x="25415" y="30630"/>
                    <a:pt x="38721" y="19888"/>
                  </a:cubicBezTo>
                  <a:cubicBezTo>
                    <a:pt x="41311" y="17811"/>
                    <a:pt x="44029" y="15708"/>
                    <a:pt x="45773" y="12888"/>
                  </a:cubicBezTo>
                  <a:cubicBezTo>
                    <a:pt x="47542" y="10041"/>
                    <a:pt x="48157" y="6246"/>
                    <a:pt x="46388" y="3426"/>
                  </a:cubicBezTo>
                  <a:cubicBezTo>
                    <a:pt x="44910" y="1106"/>
                    <a:pt x="42136" y="1"/>
                    <a:pt x="39340" y="1"/>
                  </a:cubicBezTo>
                  <a:close/>
                  <a:moveTo>
                    <a:pt x="8" y="59727"/>
                  </a:moveTo>
                  <a:lnTo>
                    <a:pt x="8" y="59727"/>
                  </a:lnTo>
                  <a:cubicBezTo>
                    <a:pt x="5" y="59730"/>
                    <a:pt x="3" y="59733"/>
                    <a:pt x="1" y="59736"/>
                  </a:cubicBezTo>
                  <a:lnTo>
                    <a:pt x="1" y="59736"/>
                  </a:lnTo>
                  <a:cubicBezTo>
                    <a:pt x="3" y="59733"/>
                    <a:pt x="5" y="59730"/>
                    <a:pt x="8" y="59727"/>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19" name="Google Shape;1319;p26"/>
            <p:cNvSpPr/>
            <p:nvPr/>
          </p:nvSpPr>
          <p:spPr>
            <a:xfrm rot="718822">
              <a:off x="7649292" y="3211149"/>
              <a:ext cx="1111843" cy="1378947"/>
            </a:xfrm>
            <a:custGeom>
              <a:avLst/>
              <a:gdLst/>
              <a:ahLst/>
              <a:cxnLst/>
              <a:rect l="l" t="t" r="r" b="b"/>
              <a:pathLst>
                <a:path w="48157" h="59726" extrusionOk="0">
                  <a:moveTo>
                    <a:pt x="39365" y="0"/>
                  </a:moveTo>
                  <a:cubicBezTo>
                    <a:pt x="38317" y="0"/>
                    <a:pt x="37267" y="157"/>
                    <a:pt x="36285" y="466"/>
                  </a:cubicBezTo>
                  <a:cubicBezTo>
                    <a:pt x="32695" y="1569"/>
                    <a:pt x="29823" y="4261"/>
                    <a:pt x="27258" y="7005"/>
                  </a:cubicBezTo>
                  <a:cubicBezTo>
                    <a:pt x="20361" y="14390"/>
                    <a:pt x="14873" y="22929"/>
                    <a:pt x="10488" y="32032"/>
                  </a:cubicBezTo>
                  <a:cubicBezTo>
                    <a:pt x="8975" y="35186"/>
                    <a:pt x="7591" y="37417"/>
                    <a:pt x="5873" y="40494"/>
                  </a:cubicBezTo>
                  <a:cubicBezTo>
                    <a:pt x="2180" y="47161"/>
                    <a:pt x="1872" y="57085"/>
                    <a:pt x="1" y="59726"/>
                  </a:cubicBezTo>
                  <a:lnTo>
                    <a:pt x="1" y="59726"/>
                  </a:lnTo>
                  <a:cubicBezTo>
                    <a:pt x="9873" y="45751"/>
                    <a:pt x="25412" y="30622"/>
                    <a:pt x="38721" y="19878"/>
                  </a:cubicBezTo>
                  <a:cubicBezTo>
                    <a:pt x="41310" y="17801"/>
                    <a:pt x="44029" y="15698"/>
                    <a:pt x="45772" y="12877"/>
                  </a:cubicBezTo>
                  <a:cubicBezTo>
                    <a:pt x="47542" y="10031"/>
                    <a:pt x="48157" y="6236"/>
                    <a:pt x="46362" y="3415"/>
                  </a:cubicBezTo>
                  <a:cubicBezTo>
                    <a:pt x="44909" y="1106"/>
                    <a:pt x="42145" y="0"/>
                    <a:pt x="3936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20" name="Google Shape;1320;p26"/>
            <p:cNvSpPr/>
            <p:nvPr/>
          </p:nvSpPr>
          <p:spPr>
            <a:xfrm rot="718822">
              <a:off x="8428587" y="3328473"/>
              <a:ext cx="409048" cy="200495"/>
            </a:xfrm>
            <a:custGeom>
              <a:avLst/>
              <a:gdLst/>
              <a:ahLst/>
              <a:cxnLst/>
              <a:rect l="l" t="t" r="r" b="b"/>
              <a:pathLst>
                <a:path w="17717" h="8684" extrusionOk="0">
                  <a:moveTo>
                    <a:pt x="13244" y="85"/>
                  </a:moveTo>
                  <a:cubicBezTo>
                    <a:pt x="13109" y="85"/>
                    <a:pt x="12983" y="218"/>
                    <a:pt x="13050" y="351"/>
                  </a:cubicBezTo>
                  <a:cubicBezTo>
                    <a:pt x="13050" y="377"/>
                    <a:pt x="13075" y="403"/>
                    <a:pt x="13101" y="428"/>
                  </a:cubicBezTo>
                  <a:cubicBezTo>
                    <a:pt x="13139" y="454"/>
                    <a:pt x="13184" y="467"/>
                    <a:pt x="13229" y="467"/>
                  </a:cubicBezTo>
                  <a:cubicBezTo>
                    <a:pt x="13274" y="467"/>
                    <a:pt x="13319" y="454"/>
                    <a:pt x="13357" y="428"/>
                  </a:cubicBezTo>
                  <a:cubicBezTo>
                    <a:pt x="13511" y="351"/>
                    <a:pt x="13460" y="146"/>
                    <a:pt x="13306" y="95"/>
                  </a:cubicBezTo>
                  <a:cubicBezTo>
                    <a:pt x="13285" y="88"/>
                    <a:pt x="13264" y="85"/>
                    <a:pt x="13244" y="85"/>
                  </a:cubicBezTo>
                  <a:close/>
                  <a:moveTo>
                    <a:pt x="9983" y="0"/>
                  </a:moveTo>
                  <a:cubicBezTo>
                    <a:pt x="9903" y="0"/>
                    <a:pt x="9827" y="28"/>
                    <a:pt x="9767" y="95"/>
                  </a:cubicBezTo>
                  <a:cubicBezTo>
                    <a:pt x="9742" y="121"/>
                    <a:pt x="9716" y="172"/>
                    <a:pt x="9690" y="223"/>
                  </a:cubicBezTo>
                  <a:cubicBezTo>
                    <a:pt x="9639" y="403"/>
                    <a:pt x="9690" y="582"/>
                    <a:pt x="9844" y="685"/>
                  </a:cubicBezTo>
                  <a:cubicBezTo>
                    <a:pt x="9910" y="731"/>
                    <a:pt x="9982" y="752"/>
                    <a:pt x="10050" y="752"/>
                  </a:cubicBezTo>
                  <a:cubicBezTo>
                    <a:pt x="10249" y="752"/>
                    <a:pt x="10428" y="580"/>
                    <a:pt x="10408" y="351"/>
                  </a:cubicBezTo>
                  <a:cubicBezTo>
                    <a:pt x="10390" y="169"/>
                    <a:pt x="10178" y="0"/>
                    <a:pt x="9983" y="0"/>
                  </a:cubicBezTo>
                  <a:close/>
                  <a:moveTo>
                    <a:pt x="7556" y="654"/>
                  </a:moveTo>
                  <a:cubicBezTo>
                    <a:pt x="7486" y="654"/>
                    <a:pt x="7412" y="721"/>
                    <a:pt x="7434" y="787"/>
                  </a:cubicBezTo>
                  <a:lnTo>
                    <a:pt x="7434" y="813"/>
                  </a:lnTo>
                  <a:cubicBezTo>
                    <a:pt x="7460" y="839"/>
                    <a:pt x="7460" y="839"/>
                    <a:pt x="7460" y="839"/>
                  </a:cubicBezTo>
                  <a:cubicBezTo>
                    <a:pt x="7485" y="864"/>
                    <a:pt x="7517" y="877"/>
                    <a:pt x="7546" y="877"/>
                  </a:cubicBezTo>
                  <a:cubicBezTo>
                    <a:pt x="7575" y="877"/>
                    <a:pt x="7601" y="864"/>
                    <a:pt x="7613" y="839"/>
                  </a:cubicBezTo>
                  <a:cubicBezTo>
                    <a:pt x="7690" y="787"/>
                    <a:pt x="7690" y="685"/>
                    <a:pt x="7588" y="659"/>
                  </a:cubicBezTo>
                  <a:cubicBezTo>
                    <a:pt x="7578" y="656"/>
                    <a:pt x="7567" y="654"/>
                    <a:pt x="7556" y="654"/>
                  </a:cubicBezTo>
                  <a:close/>
                  <a:moveTo>
                    <a:pt x="12799" y="1638"/>
                  </a:moveTo>
                  <a:cubicBezTo>
                    <a:pt x="12396" y="1638"/>
                    <a:pt x="11973" y="2067"/>
                    <a:pt x="12178" y="2454"/>
                  </a:cubicBezTo>
                  <a:lnTo>
                    <a:pt x="12152" y="2454"/>
                  </a:lnTo>
                  <a:cubicBezTo>
                    <a:pt x="12203" y="2531"/>
                    <a:pt x="12255" y="2582"/>
                    <a:pt x="12306" y="2634"/>
                  </a:cubicBezTo>
                  <a:cubicBezTo>
                    <a:pt x="12435" y="2734"/>
                    <a:pt x="12595" y="2786"/>
                    <a:pt x="12756" y="2786"/>
                  </a:cubicBezTo>
                  <a:cubicBezTo>
                    <a:pt x="12885" y="2786"/>
                    <a:pt x="13013" y="2753"/>
                    <a:pt x="13127" y="2685"/>
                  </a:cubicBezTo>
                  <a:cubicBezTo>
                    <a:pt x="13511" y="2403"/>
                    <a:pt x="13409" y="1787"/>
                    <a:pt x="12947" y="1659"/>
                  </a:cubicBezTo>
                  <a:cubicBezTo>
                    <a:pt x="12899" y="1645"/>
                    <a:pt x="12849" y="1638"/>
                    <a:pt x="12799" y="1638"/>
                  </a:cubicBezTo>
                  <a:close/>
                  <a:moveTo>
                    <a:pt x="6278" y="2155"/>
                  </a:moveTo>
                  <a:cubicBezTo>
                    <a:pt x="6196" y="2155"/>
                    <a:pt x="6115" y="2183"/>
                    <a:pt x="6049" y="2249"/>
                  </a:cubicBezTo>
                  <a:lnTo>
                    <a:pt x="6075" y="2249"/>
                  </a:lnTo>
                  <a:cubicBezTo>
                    <a:pt x="6049" y="2275"/>
                    <a:pt x="6024" y="2326"/>
                    <a:pt x="5998" y="2377"/>
                  </a:cubicBezTo>
                  <a:cubicBezTo>
                    <a:pt x="5947" y="2557"/>
                    <a:pt x="5998" y="2736"/>
                    <a:pt x="6152" y="2839"/>
                  </a:cubicBezTo>
                  <a:cubicBezTo>
                    <a:pt x="6212" y="2886"/>
                    <a:pt x="6279" y="2906"/>
                    <a:pt x="6345" y="2906"/>
                  </a:cubicBezTo>
                  <a:cubicBezTo>
                    <a:pt x="6532" y="2906"/>
                    <a:pt x="6709" y="2740"/>
                    <a:pt x="6690" y="2531"/>
                  </a:cubicBezTo>
                  <a:cubicBezTo>
                    <a:pt x="6690" y="2330"/>
                    <a:pt x="6481" y="2155"/>
                    <a:pt x="6278" y="2155"/>
                  </a:cubicBezTo>
                  <a:close/>
                  <a:moveTo>
                    <a:pt x="15296" y="2488"/>
                  </a:moveTo>
                  <a:cubicBezTo>
                    <a:pt x="15012" y="2488"/>
                    <a:pt x="14712" y="2798"/>
                    <a:pt x="14870" y="3070"/>
                  </a:cubicBezTo>
                  <a:cubicBezTo>
                    <a:pt x="14896" y="3121"/>
                    <a:pt x="14922" y="3146"/>
                    <a:pt x="14947" y="3198"/>
                  </a:cubicBezTo>
                  <a:cubicBezTo>
                    <a:pt x="15046" y="3268"/>
                    <a:pt x="15152" y="3308"/>
                    <a:pt x="15258" y="3308"/>
                  </a:cubicBezTo>
                  <a:cubicBezTo>
                    <a:pt x="15344" y="3308"/>
                    <a:pt x="15430" y="3281"/>
                    <a:pt x="15511" y="3223"/>
                  </a:cubicBezTo>
                  <a:cubicBezTo>
                    <a:pt x="15793" y="3044"/>
                    <a:pt x="15716" y="2608"/>
                    <a:pt x="15409" y="2505"/>
                  </a:cubicBezTo>
                  <a:cubicBezTo>
                    <a:pt x="15372" y="2493"/>
                    <a:pt x="15334" y="2488"/>
                    <a:pt x="15296" y="2488"/>
                  </a:cubicBezTo>
                  <a:close/>
                  <a:moveTo>
                    <a:pt x="3455" y="3035"/>
                  </a:moveTo>
                  <a:cubicBezTo>
                    <a:pt x="3318" y="3035"/>
                    <a:pt x="3186" y="3190"/>
                    <a:pt x="3254" y="3326"/>
                  </a:cubicBezTo>
                  <a:cubicBezTo>
                    <a:pt x="3254" y="3352"/>
                    <a:pt x="3280" y="3352"/>
                    <a:pt x="3306" y="3377"/>
                  </a:cubicBezTo>
                  <a:cubicBezTo>
                    <a:pt x="3348" y="3420"/>
                    <a:pt x="3398" y="3439"/>
                    <a:pt x="3447" y="3439"/>
                  </a:cubicBezTo>
                  <a:cubicBezTo>
                    <a:pt x="3488" y="3439"/>
                    <a:pt x="3527" y="3426"/>
                    <a:pt x="3562" y="3403"/>
                  </a:cubicBezTo>
                  <a:cubicBezTo>
                    <a:pt x="3690" y="3300"/>
                    <a:pt x="3665" y="3095"/>
                    <a:pt x="3511" y="3044"/>
                  </a:cubicBezTo>
                  <a:cubicBezTo>
                    <a:pt x="3492" y="3038"/>
                    <a:pt x="3474" y="3035"/>
                    <a:pt x="3455" y="3035"/>
                  </a:cubicBezTo>
                  <a:close/>
                  <a:moveTo>
                    <a:pt x="10101" y="2744"/>
                  </a:moveTo>
                  <a:cubicBezTo>
                    <a:pt x="10028" y="2744"/>
                    <a:pt x="9956" y="2766"/>
                    <a:pt x="9894" y="2817"/>
                  </a:cubicBezTo>
                  <a:lnTo>
                    <a:pt x="9894" y="2817"/>
                  </a:lnTo>
                  <a:cubicBezTo>
                    <a:pt x="9894" y="2816"/>
                    <a:pt x="9895" y="2815"/>
                    <a:pt x="9896" y="2813"/>
                  </a:cubicBezTo>
                  <a:lnTo>
                    <a:pt x="9896" y="2813"/>
                  </a:lnTo>
                  <a:lnTo>
                    <a:pt x="9870" y="2839"/>
                  </a:lnTo>
                  <a:cubicBezTo>
                    <a:pt x="9878" y="2831"/>
                    <a:pt x="9886" y="2824"/>
                    <a:pt x="9894" y="2817"/>
                  </a:cubicBezTo>
                  <a:lnTo>
                    <a:pt x="9894" y="2817"/>
                  </a:lnTo>
                  <a:cubicBezTo>
                    <a:pt x="9869" y="2867"/>
                    <a:pt x="9844" y="2916"/>
                    <a:pt x="9819" y="2941"/>
                  </a:cubicBezTo>
                  <a:cubicBezTo>
                    <a:pt x="9767" y="3121"/>
                    <a:pt x="9819" y="3300"/>
                    <a:pt x="9973" y="3429"/>
                  </a:cubicBezTo>
                  <a:cubicBezTo>
                    <a:pt x="10030" y="3467"/>
                    <a:pt x="10094" y="3485"/>
                    <a:pt x="10158" y="3485"/>
                  </a:cubicBezTo>
                  <a:cubicBezTo>
                    <a:pt x="10348" y="3485"/>
                    <a:pt x="10530" y="3326"/>
                    <a:pt x="10511" y="3095"/>
                  </a:cubicBezTo>
                  <a:cubicBezTo>
                    <a:pt x="10511" y="2913"/>
                    <a:pt x="10304" y="2744"/>
                    <a:pt x="10101" y="2744"/>
                  </a:cubicBezTo>
                  <a:close/>
                  <a:moveTo>
                    <a:pt x="14770" y="4548"/>
                  </a:moveTo>
                  <a:cubicBezTo>
                    <a:pt x="14646" y="4548"/>
                    <a:pt x="14495" y="4700"/>
                    <a:pt x="14563" y="4813"/>
                  </a:cubicBezTo>
                  <a:cubicBezTo>
                    <a:pt x="14588" y="4839"/>
                    <a:pt x="14588" y="4865"/>
                    <a:pt x="14614" y="4890"/>
                  </a:cubicBezTo>
                  <a:cubicBezTo>
                    <a:pt x="14661" y="4922"/>
                    <a:pt x="14719" y="4944"/>
                    <a:pt x="14780" y="4944"/>
                  </a:cubicBezTo>
                  <a:cubicBezTo>
                    <a:pt x="14818" y="4944"/>
                    <a:pt x="14857" y="4935"/>
                    <a:pt x="14896" y="4916"/>
                  </a:cubicBezTo>
                  <a:cubicBezTo>
                    <a:pt x="15024" y="4813"/>
                    <a:pt x="14998" y="4608"/>
                    <a:pt x="14819" y="4557"/>
                  </a:cubicBezTo>
                  <a:cubicBezTo>
                    <a:pt x="14804" y="4551"/>
                    <a:pt x="14787" y="4548"/>
                    <a:pt x="14770" y="4548"/>
                  </a:cubicBezTo>
                  <a:close/>
                  <a:moveTo>
                    <a:pt x="4573" y="4622"/>
                  </a:moveTo>
                  <a:cubicBezTo>
                    <a:pt x="4312" y="4622"/>
                    <a:pt x="4040" y="4894"/>
                    <a:pt x="4177" y="5147"/>
                  </a:cubicBezTo>
                  <a:cubicBezTo>
                    <a:pt x="4203" y="5172"/>
                    <a:pt x="4229" y="5224"/>
                    <a:pt x="4254" y="5249"/>
                  </a:cubicBezTo>
                  <a:cubicBezTo>
                    <a:pt x="4344" y="5324"/>
                    <a:pt x="4451" y="5364"/>
                    <a:pt x="4555" y="5364"/>
                  </a:cubicBezTo>
                  <a:cubicBezTo>
                    <a:pt x="4630" y="5364"/>
                    <a:pt x="4703" y="5343"/>
                    <a:pt x="4767" y="5300"/>
                  </a:cubicBezTo>
                  <a:cubicBezTo>
                    <a:pt x="5024" y="5121"/>
                    <a:pt x="4972" y="4711"/>
                    <a:pt x="4665" y="4634"/>
                  </a:cubicBezTo>
                  <a:cubicBezTo>
                    <a:pt x="4635" y="4626"/>
                    <a:pt x="4604" y="4622"/>
                    <a:pt x="4573" y="4622"/>
                  </a:cubicBezTo>
                  <a:close/>
                  <a:moveTo>
                    <a:pt x="8987" y="4400"/>
                  </a:moveTo>
                  <a:cubicBezTo>
                    <a:pt x="8604" y="4400"/>
                    <a:pt x="8182" y="4821"/>
                    <a:pt x="8383" y="5224"/>
                  </a:cubicBezTo>
                  <a:cubicBezTo>
                    <a:pt x="8408" y="5275"/>
                    <a:pt x="8460" y="5352"/>
                    <a:pt x="8537" y="5403"/>
                  </a:cubicBezTo>
                  <a:cubicBezTo>
                    <a:pt x="8665" y="5503"/>
                    <a:pt x="8818" y="5555"/>
                    <a:pt x="8972" y="5555"/>
                  </a:cubicBezTo>
                  <a:cubicBezTo>
                    <a:pt x="9094" y="5555"/>
                    <a:pt x="9218" y="5522"/>
                    <a:pt x="9331" y="5454"/>
                  </a:cubicBezTo>
                  <a:cubicBezTo>
                    <a:pt x="9716" y="5172"/>
                    <a:pt x="9614" y="4557"/>
                    <a:pt x="9152" y="4429"/>
                  </a:cubicBezTo>
                  <a:cubicBezTo>
                    <a:pt x="9099" y="4409"/>
                    <a:pt x="9044" y="4400"/>
                    <a:pt x="8987" y="4400"/>
                  </a:cubicBezTo>
                  <a:close/>
                  <a:moveTo>
                    <a:pt x="16985" y="4741"/>
                  </a:moveTo>
                  <a:cubicBezTo>
                    <a:pt x="16596" y="4741"/>
                    <a:pt x="16152" y="5169"/>
                    <a:pt x="16358" y="5557"/>
                  </a:cubicBezTo>
                  <a:cubicBezTo>
                    <a:pt x="16409" y="5634"/>
                    <a:pt x="16460" y="5685"/>
                    <a:pt x="16511" y="5736"/>
                  </a:cubicBezTo>
                  <a:cubicBezTo>
                    <a:pt x="16640" y="5836"/>
                    <a:pt x="16793" y="5889"/>
                    <a:pt x="16947" y="5889"/>
                  </a:cubicBezTo>
                  <a:cubicBezTo>
                    <a:pt x="17069" y="5889"/>
                    <a:pt x="17193" y="5856"/>
                    <a:pt x="17306" y="5788"/>
                  </a:cubicBezTo>
                  <a:cubicBezTo>
                    <a:pt x="17717" y="5506"/>
                    <a:pt x="17614" y="4890"/>
                    <a:pt x="17127" y="4762"/>
                  </a:cubicBezTo>
                  <a:cubicBezTo>
                    <a:pt x="17081" y="4748"/>
                    <a:pt x="17034" y="4741"/>
                    <a:pt x="16985" y="4741"/>
                  </a:cubicBezTo>
                  <a:close/>
                  <a:moveTo>
                    <a:pt x="6587" y="6245"/>
                  </a:moveTo>
                  <a:cubicBezTo>
                    <a:pt x="6511" y="6245"/>
                    <a:pt x="6414" y="6334"/>
                    <a:pt x="6460" y="6403"/>
                  </a:cubicBezTo>
                  <a:cubicBezTo>
                    <a:pt x="6460" y="6429"/>
                    <a:pt x="6485" y="6429"/>
                    <a:pt x="6485" y="6454"/>
                  </a:cubicBezTo>
                  <a:cubicBezTo>
                    <a:pt x="6511" y="6467"/>
                    <a:pt x="6536" y="6474"/>
                    <a:pt x="6562" y="6474"/>
                  </a:cubicBezTo>
                  <a:cubicBezTo>
                    <a:pt x="6588" y="6474"/>
                    <a:pt x="6613" y="6467"/>
                    <a:pt x="6639" y="6454"/>
                  </a:cubicBezTo>
                  <a:cubicBezTo>
                    <a:pt x="6716" y="6403"/>
                    <a:pt x="6690" y="6275"/>
                    <a:pt x="6613" y="6249"/>
                  </a:cubicBezTo>
                  <a:cubicBezTo>
                    <a:pt x="6605" y="6246"/>
                    <a:pt x="6596" y="6245"/>
                    <a:pt x="6587" y="6245"/>
                  </a:cubicBezTo>
                  <a:close/>
                  <a:moveTo>
                    <a:pt x="813" y="5837"/>
                  </a:moveTo>
                  <a:cubicBezTo>
                    <a:pt x="428" y="5837"/>
                    <a:pt x="1" y="6278"/>
                    <a:pt x="203" y="6659"/>
                  </a:cubicBezTo>
                  <a:cubicBezTo>
                    <a:pt x="228" y="6711"/>
                    <a:pt x="280" y="6788"/>
                    <a:pt x="357" y="6839"/>
                  </a:cubicBezTo>
                  <a:cubicBezTo>
                    <a:pt x="485" y="6939"/>
                    <a:pt x="638" y="6991"/>
                    <a:pt x="792" y="6991"/>
                  </a:cubicBezTo>
                  <a:cubicBezTo>
                    <a:pt x="915" y="6991"/>
                    <a:pt x="1038" y="6958"/>
                    <a:pt x="1152" y="6890"/>
                  </a:cubicBezTo>
                  <a:cubicBezTo>
                    <a:pt x="1536" y="6608"/>
                    <a:pt x="1434" y="5993"/>
                    <a:pt x="972" y="5865"/>
                  </a:cubicBezTo>
                  <a:cubicBezTo>
                    <a:pt x="921" y="5845"/>
                    <a:pt x="868" y="5837"/>
                    <a:pt x="813" y="5837"/>
                  </a:cubicBezTo>
                  <a:close/>
                  <a:moveTo>
                    <a:pt x="8010" y="7201"/>
                  </a:moveTo>
                  <a:cubicBezTo>
                    <a:pt x="7933" y="7201"/>
                    <a:pt x="7856" y="7225"/>
                    <a:pt x="7791" y="7279"/>
                  </a:cubicBezTo>
                  <a:lnTo>
                    <a:pt x="7791" y="7279"/>
                  </a:lnTo>
                  <a:cubicBezTo>
                    <a:pt x="7792" y="7278"/>
                    <a:pt x="7792" y="7276"/>
                    <a:pt x="7793" y="7275"/>
                  </a:cubicBezTo>
                  <a:lnTo>
                    <a:pt x="7793" y="7275"/>
                  </a:lnTo>
                  <a:lnTo>
                    <a:pt x="7767" y="7301"/>
                  </a:lnTo>
                  <a:cubicBezTo>
                    <a:pt x="7775" y="7293"/>
                    <a:pt x="7783" y="7286"/>
                    <a:pt x="7791" y="7279"/>
                  </a:cubicBezTo>
                  <a:lnTo>
                    <a:pt x="7791" y="7279"/>
                  </a:lnTo>
                  <a:cubicBezTo>
                    <a:pt x="7766" y="7328"/>
                    <a:pt x="7741" y="7353"/>
                    <a:pt x="7716" y="7403"/>
                  </a:cubicBezTo>
                  <a:cubicBezTo>
                    <a:pt x="7665" y="7583"/>
                    <a:pt x="7716" y="7762"/>
                    <a:pt x="7870" y="7890"/>
                  </a:cubicBezTo>
                  <a:cubicBezTo>
                    <a:pt x="7928" y="7929"/>
                    <a:pt x="7992" y="7946"/>
                    <a:pt x="8055" y="7946"/>
                  </a:cubicBezTo>
                  <a:cubicBezTo>
                    <a:pt x="8245" y="7946"/>
                    <a:pt x="8428" y="7788"/>
                    <a:pt x="8408" y="7557"/>
                  </a:cubicBezTo>
                  <a:cubicBezTo>
                    <a:pt x="8408" y="7360"/>
                    <a:pt x="8209" y="7201"/>
                    <a:pt x="8010" y="7201"/>
                  </a:cubicBezTo>
                  <a:close/>
                  <a:moveTo>
                    <a:pt x="4446" y="7536"/>
                  </a:moveTo>
                  <a:cubicBezTo>
                    <a:pt x="4057" y="7536"/>
                    <a:pt x="3613" y="7964"/>
                    <a:pt x="3818" y="8352"/>
                  </a:cubicBezTo>
                  <a:cubicBezTo>
                    <a:pt x="3844" y="8429"/>
                    <a:pt x="3895" y="8480"/>
                    <a:pt x="3972" y="8531"/>
                  </a:cubicBezTo>
                  <a:cubicBezTo>
                    <a:pt x="4087" y="8631"/>
                    <a:pt x="4241" y="8684"/>
                    <a:pt x="4399" y="8684"/>
                  </a:cubicBezTo>
                  <a:cubicBezTo>
                    <a:pt x="4525" y="8684"/>
                    <a:pt x="4654" y="8651"/>
                    <a:pt x="4767" y="8583"/>
                  </a:cubicBezTo>
                  <a:cubicBezTo>
                    <a:pt x="5152" y="8301"/>
                    <a:pt x="5049" y="7685"/>
                    <a:pt x="4588" y="7557"/>
                  </a:cubicBezTo>
                  <a:cubicBezTo>
                    <a:pt x="4542" y="7543"/>
                    <a:pt x="4495" y="7536"/>
                    <a:pt x="4446" y="7536"/>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21" name="Google Shape;1321;p26"/>
            <p:cNvSpPr/>
            <p:nvPr/>
          </p:nvSpPr>
          <p:spPr>
            <a:xfrm rot="718822">
              <a:off x="7632882" y="3365539"/>
              <a:ext cx="918528" cy="1181592"/>
            </a:xfrm>
            <a:custGeom>
              <a:avLst/>
              <a:gdLst/>
              <a:ahLst/>
              <a:cxnLst/>
              <a:rect l="l" t="t" r="r" b="b"/>
              <a:pathLst>
                <a:path w="39784" h="51178" extrusionOk="0">
                  <a:moveTo>
                    <a:pt x="39268" y="0"/>
                  </a:moveTo>
                  <a:cubicBezTo>
                    <a:pt x="39198" y="0"/>
                    <a:pt x="39125" y="22"/>
                    <a:pt x="39054" y="72"/>
                  </a:cubicBezTo>
                  <a:cubicBezTo>
                    <a:pt x="26772" y="10380"/>
                    <a:pt x="10053" y="27535"/>
                    <a:pt x="104" y="50665"/>
                  </a:cubicBezTo>
                  <a:cubicBezTo>
                    <a:pt x="1" y="50895"/>
                    <a:pt x="180" y="51152"/>
                    <a:pt x="437" y="51177"/>
                  </a:cubicBezTo>
                  <a:cubicBezTo>
                    <a:pt x="565" y="51177"/>
                    <a:pt x="668" y="51075"/>
                    <a:pt x="719" y="50972"/>
                  </a:cubicBezTo>
                  <a:cubicBezTo>
                    <a:pt x="10668" y="27945"/>
                    <a:pt x="27310" y="10868"/>
                    <a:pt x="39516" y="611"/>
                  </a:cubicBezTo>
                  <a:cubicBezTo>
                    <a:pt x="39784" y="363"/>
                    <a:pt x="39555" y="0"/>
                    <a:pt x="39268"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22" name="Google Shape;1322;p26"/>
            <p:cNvSpPr/>
            <p:nvPr/>
          </p:nvSpPr>
          <p:spPr>
            <a:xfrm rot="718822">
              <a:off x="8009603" y="2528280"/>
              <a:ext cx="906430" cy="1506230"/>
            </a:xfrm>
            <a:custGeom>
              <a:avLst/>
              <a:gdLst/>
              <a:ahLst/>
              <a:cxnLst/>
              <a:rect l="l" t="t" r="r" b="b"/>
              <a:pathLst>
                <a:path w="39260" h="65239" extrusionOk="0">
                  <a:moveTo>
                    <a:pt x="31193" y="1"/>
                  </a:moveTo>
                  <a:cubicBezTo>
                    <a:pt x="29629" y="1"/>
                    <a:pt x="28036" y="370"/>
                    <a:pt x="26643" y="1056"/>
                  </a:cubicBezTo>
                  <a:cubicBezTo>
                    <a:pt x="23259" y="2722"/>
                    <a:pt x="20848" y="5825"/>
                    <a:pt x="18746" y="8953"/>
                  </a:cubicBezTo>
                  <a:lnTo>
                    <a:pt x="18746" y="8928"/>
                  </a:lnTo>
                  <a:cubicBezTo>
                    <a:pt x="13079" y="17313"/>
                    <a:pt x="9001" y="26595"/>
                    <a:pt x="6078" y="36263"/>
                  </a:cubicBezTo>
                  <a:cubicBezTo>
                    <a:pt x="5078" y="39622"/>
                    <a:pt x="4027" y="42058"/>
                    <a:pt x="2822" y="45340"/>
                  </a:cubicBezTo>
                  <a:cubicBezTo>
                    <a:pt x="214" y="52473"/>
                    <a:pt x="1430" y="62307"/>
                    <a:pt x="14" y="65213"/>
                  </a:cubicBezTo>
                  <a:lnTo>
                    <a:pt x="14" y="65213"/>
                  </a:lnTo>
                  <a:cubicBezTo>
                    <a:pt x="7580" y="49885"/>
                    <a:pt x="20598" y="32563"/>
                    <a:pt x="32080" y="19877"/>
                  </a:cubicBezTo>
                  <a:cubicBezTo>
                    <a:pt x="34310" y="17415"/>
                    <a:pt x="36644" y="14928"/>
                    <a:pt x="37952" y="11851"/>
                  </a:cubicBezTo>
                  <a:cubicBezTo>
                    <a:pt x="39234" y="8800"/>
                    <a:pt x="39259" y="4928"/>
                    <a:pt x="37054" y="2415"/>
                  </a:cubicBezTo>
                  <a:cubicBezTo>
                    <a:pt x="35606" y="755"/>
                    <a:pt x="33429" y="1"/>
                    <a:pt x="31193" y="1"/>
                  </a:cubicBezTo>
                  <a:close/>
                  <a:moveTo>
                    <a:pt x="14" y="65213"/>
                  </a:moveTo>
                  <a:lnTo>
                    <a:pt x="14" y="65213"/>
                  </a:lnTo>
                  <a:cubicBezTo>
                    <a:pt x="10" y="65221"/>
                    <a:pt x="5" y="65230"/>
                    <a:pt x="1" y="65239"/>
                  </a:cubicBezTo>
                  <a:cubicBezTo>
                    <a:pt x="5" y="65230"/>
                    <a:pt x="10" y="65221"/>
                    <a:pt x="14" y="65213"/>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23" name="Google Shape;1323;p26"/>
            <p:cNvSpPr/>
            <p:nvPr/>
          </p:nvSpPr>
          <p:spPr>
            <a:xfrm rot="718822">
              <a:off x="8025575" y="2445523"/>
              <a:ext cx="854321" cy="1538669"/>
            </a:xfrm>
            <a:custGeom>
              <a:avLst/>
              <a:gdLst/>
              <a:ahLst/>
              <a:cxnLst/>
              <a:rect l="l" t="t" r="r" b="b"/>
              <a:pathLst>
                <a:path w="37003" h="66644" extrusionOk="0">
                  <a:moveTo>
                    <a:pt x="29021" y="0"/>
                  </a:moveTo>
                  <a:cubicBezTo>
                    <a:pt x="27307" y="0"/>
                    <a:pt x="25551" y="457"/>
                    <a:pt x="24053" y="1281"/>
                  </a:cubicBezTo>
                  <a:cubicBezTo>
                    <a:pt x="20745" y="3128"/>
                    <a:pt x="18489" y="6333"/>
                    <a:pt x="16514" y="9538"/>
                  </a:cubicBezTo>
                  <a:lnTo>
                    <a:pt x="16514" y="9513"/>
                  </a:lnTo>
                  <a:cubicBezTo>
                    <a:pt x="11232" y="18154"/>
                    <a:pt x="7591" y="27616"/>
                    <a:pt x="5129" y="37411"/>
                  </a:cubicBezTo>
                  <a:cubicBezTo>
                    <a:pt x="4257" y="40796"/>
                    <a:pt x="3360" y="43284"/>
                    <a:pt x="2308" y="46617"/>
                  </a:cubicBezTo>
                  <a:cubicBezTo>
                    <a:pt x="1" y="53874"/>
                    <a:pt x="1693" y="63669"/>
                    <a:pt x="411" y="66644"/>
                  </a:cubicBezTo>
                  <a:lnTo>
                    <a:pt x="411" y="66644"/>
                  </a:lnTo>
                  <a:cubicBezTo>
                    <a:pt x="7257" y="50951"/>
                    <a:pt x="19437" y="33052"/>
                    <a:pt x="30335" y="19846"/>
                  </a:cubicBezTo>
                  <a:cubicBezTo>
                    <a:pt x="32464" y="17257"/>
                    <a:pt x="34695" y="14692"/>
                    <a:pt x="35849" y="11564"/>
                  </a:cubicBezTo>
                  <a:cubicBezTo>
                    <a:pt x="37002" y="8436"/>
                    <a:pt x="36823" y="4564"/>
                    <a:pt x="34515" y="2153"/>
                  </a:cubicBezTo>
                  <a:cubicBezTo>
                    <a:pt x="33098" y="666"/>
                    <a:pt x="31091" y="0"/>
                    <a:pt x="2902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24" name="Google Shape;1324;p26"/>
            <p:cNvSpPr/>
            <p:nvPr/>
          </p:nvSpPr>
          <p:spPr>
            <a:xfrm rot="718822">
              <a:off x="8557141" y="2511476"/>
              <a:ext cx="353037" cy="279917"/>
            </a:xfrm>
            <a:custGeom>
              <a:avLst/>
              <a:gdLst/>
              <a:ahLst/>
              <a:cxnLst/>
              <a:rect l="l" t="t" r="r" b="b"/>
              <a:pathLst>
                <a:path w="15291" h="12124" extrusionOk="0">
                  <a:moveTo>
                    <a:pt x="8935" y="0"/>
                  </a:moveTo>
                  <a:cubicBezTo>
                    <a:pt x="8915" y="0"/>
                    <a:pt x="8895" y="3"/>
                    <a:pt x="8873" y="9"/>
                  </a:cubicBezTo>
                  <a:cubicBezTo>
                    <a:pt x="8745" y="35"/>
                    <a:pt x="8642" y="265"/>
                    <a:pt x="8770" y="368"/>
                  </a:cubicBezTo>
                  <a:cubicBezTo>
                    <a:pt x="8796" y="368"/>
                    <a:pt x="8822" y="368"/>
                    <a:pt x="8847" y="394"/>
                  </a:cubicBezTo>
                  <a:cubicBezTo>
                    <a:pt x="8950" y="394"/>
                    <a:pt x="9053" y="368"/>
                    <a:pt x="9104" y="265"/>
                  </a:cubicBezTo>
                  <a:cubicBezTo>
                    <a:pt x="9172" y="153"/>
                    <a:pt x="9080" y="0"/>
                    <a:pt x="8935" y="0"/>
                  </a:cubicBezTo>
                  <a:close/>
                  <a:moveTo>
                    <a:pt x="11916" y="1183"/>
                  </a:moveTo>
                  <a:cubicBezTo>
                    <a:pt x="11893" y="1183"/>
                    <a:pt x="11871" y="1185"/>
                    <a:pt x="11848" y="1189"/>
                  </a:cubicBezTo>
                  <a:cubicBezTo>
                    <a:pt x="11565" y="1240"/>
                    <a:pt x="11360" y="1753"/>
                    <a:pt x="11642" y="1932"/>
                  </a:cubicBezTo>
                  <a:cubicBezTo>
                    <a:pt x="11694" y="1958"/>
                    <a:pt x="11745" y="1983"/>
                    <a:pt x="11796" y="2009"/>
                  </a:cubicBezTo>
                  <a:cubicBezTo>
                    <a:pt x="11822" y="2012"/>
                    <a:pt x="11848" y="2014"/>
                    <a:pt x="11873" y="2014"/>
                  </a:cubicBezTo>
                  <a:cubicBezTo>
                    <a:pt x="12051" y="2014"/>
                    <a:pt x="12219" y="1935"/>
                    <a:pt x="12309" y="1778"/>
                  </a:cubicBezTo>
                  <a:cubicBezTo>
                    <a:pt x="12452" y="1492"/>
                    <a:pt x="12218" y="1183"/>
                    <a:pt x="11916" y="1183"/>
                  </a:cubicBezTo>
                  <a:close/>
                  <a:moveTo>
                    <a:pt x="6093" y="1486"/>
                  </a:moveTo>
                  <a:cubicBezTo>
                    <a:pt x="5938" y="1486"/>
                    <a:pt x="5786" y="1562"/>
                    <a:pt x="5745" y="1727"/>
                  </a:cubicBezTo>
                  <a:cubicBezTo>
                    <a:pt x="5745" y="1778"/>
                    <a:pt x="5745" y="1804"/>
                    <a:pt x="5745" y="1855"/>
                  </a:cubicBezTo>
                  <a:cubicBezTo>
                    <a:pt x="5770" y="2035"/>
                    <a:pt x="5924" y="2189"/>
                    <a:pt x="6104" y="2214"/>
                  </a:cubicBezTo>
                  <a:cubicBezTo>
                    <a:pt x="6114" y="2215"/>
                    <a:pt x="6124" y="2216"/>
                    <a:pt x="6134" y="2216"/>
                  </a:cubicBezTo>
                  <a:cubicBezTo>
                    <a:pt x="6400" y="2216"/>
                    <a:pt x="6585" y="1897"/>
                    <a:pt x="6437" y="1650"/>
                  </a:cubicBezTo>
                  <a:cubicBezTo>
                    <a:pt x="6366" y="1543"/>
                    <a:pt x="6228" y="1486"/>
                    <a:pt x="6093" y="1486"/>
                  </a:cubicBezTo>
                  <a:close/>
                  <a:moveTo>
                    <a:pt x="9380" y="1591"/>
                  </a:moveTo>
                  <a:cubicBezTo>
                    <a:pt x="9348" y="1591"/>
                    <a:pt x="9316" y="1593"/>
                    <a:pt x="9283" y="1599"/>
                  </a:cubicBezTo>
                  <a:cubicBezTo>
                    <a:pt x="8847" y="1676"/>
                    <a:pt x="8565" y="2394"/>
                    <a:pt x="8976" y="2676"/>
                  </a:cubicBezTo>
                  <a:cubicBezTo>
                    <a:pt x="9027" y="2701"/>
                    <a:pt x="9104" y="2753"/>
                    <a:pt x="9181" y="2753"/>
                  </a:cubicBezTo>
                  <a:cubicBezTo>
                    <a:pt x="9222" y="2760"/>
                    <a:pt x="9265" y="2764"/>
                    <a:pt x="9307" y="2764"/>
                  </a:cubicBezTo>
                  <a:cubicBezTo>
                    <a:pt x="9550" y="2764"/>
                    <a:pt x="9793" y="2642"/>
                    <a:pt x="9924" y="2445"/>
                  </a:cubicBezTo>
                  <a:cubicBezTo>
                    <a:pt x="10115" y="2040"/>
                    <a:pt x="9796" y="1591"/>
                    <a:pt x="9380" y="1591"/>
                  </a:cubicBezTo>
                  <a:close/>
                  <a:moveTo>
                    <a:pt x="4129" y="3189"/>
                  </a:moveTo>
                  <a:cubicBezTo>
                    <a:pt x="4052" y="3214"/>
                    <a:pt x="4001" y="3343"/>
                    <a:pt x="4078" y="3394"/>
                  </a:cubicBezTo>
                  <a:lnTo>
                    <a:pt x="4078" y="3419"/>
                  </a:lnTo>
                  <a:lnTo>
                    <a:pt x="4104" y="3419"/>
                  </a:lnTo>
                  <a:cubicBezTo>
                    <a:pt x="4155" y="3419"/>
                    <a:pt x="4232" y="3394"/>
                    <a:pt x="4257" y="3343"/>
                  </a:cubicBezTo>
                  <a:cubicBezTo>
                    <a:pt x="4283" y="3266"/>
                    <a:pt x="4206" y="3189"/>
                    <a:pt x="4129" y="3189"/>
                  </a:cubicBezTo>
                  <a:close/>
                  <a:moveTo>
                    <a:pt x="14587" y="2354"/>
                  </a:moveTo>
                  <a:cubicBezTo>
                    <a:pt x="14547" y="2354"/>
                    <a:pt x="14505" y="2359"/>
                    <a:pt x="14463" y="2368"/>
                  </a:cubicBezTo>
                  <a:cubicBezTo>
                    <a:pt x="14027" y="2445"/>
                    <a:pt x="13745" y="3137"/>
                    <a:pt x="14155" y="3419"/>
                  </a:cubicBezTo>
                  <a:lnTo>
                    <a:pt x="14130" y="3419"/>
                  </a:lnTo>
                  <a:cubicBezTo>
                    <a:pt x="14207" y="3471"/>
                    <a:pt x="14284" y="3496"/>
                    <a:pt x="14360" y="3496"/>
                  </a:cubicBezTo>
                  <a:cubicBezTo>
                    <a:pt x="14415" y="3511"/>
                    <a:pt x="14471" y="3519"/>
                    <a:pt x="14527" y="3519"/>
                  </a:cubicBezTo>
                  <a:cubicBezTo>
                    <a:pt x="14756" y="3519"/>
                    <a:pt x="14980" y="3395"/>
                    <a:pt x="15104" y="3189"/>
                  </a:cubicBezTo>
                  <a:cubicBezTo>
                    <a:pt x="15290" y="2793"/>
                    <a:pt x="14990" y="2354"/>
                    <a:pt x="14587" y="2354"/>
                  </a:cubicBezTo>
                  <a:close/>
                  <a:moveTo>
                    <a:pt x="12388" y="3205"/>
                  </a:moveTo>
                  <a:cubicBezTo>
                    <a:pt x="12371" y="3205"/>
                    <a:pt x="12353" y="3208"/>
                    <a:pt x="12335" y="3214"/>
                  </a:cubicBezTo>
                  <a:cubicBezTo>
                    <a:pt x="12181" y="3240"/>
                    <a:pt x="12078" y="3471"/>
                    <a:pt x="12232" y="3573"/>
                  </a:cubicBezTo>
                  <a:cubicBezTo>
                    <a:pt x="12258" y="3573"/>
                    <a:pt x="12283" y="3599"/>
                    <a:pt x="12309" y="3599"/>
                  </a:cubicBezTo>
                  <a:cubicBezTo>
                    <a:pt x="12323" y="3604"/>
                    <a:pt x="12337" y="3606"/>
                    <a:pt x="12352" y="3606"/>
                  </a:cubicBezTo>
                  <a:cubicBezTo>
                    <a:pt x="12421" y="3606"/>
                    <a:pt x="12498" y="3560"/>
                    <a:pt x="12540" y="3496"/>
                  </a:cubicBezTo>
                  <a:cubicBezTo>
                    <a:pt x="12608" y="3361"/>
                    <a:pt x="12516" y="3205"/>
                    <a:pt x="12388" y="3205"/>
                  </a:cubicBezTo>
                  <a:close/>
                  <a:moveTo>
                    <a:pt x="7478" y="3842"/>
                  </a:moveTo>
                  <a:cubicBezTo>
                    <a:pt x="7323" y="3842"/>
                    <a:pt x="7170" y="3912"/>
                    <a:pt x="7129" y="4061"/>
                  </a:cubicBezTo>
                  <a:lnTo>
                    <a:pt x="7155" y="4061"/>
                  </a:lnTo>
                  <a:cubicBezTo>
                    <a:pt x="7155" y="4112"/>
                    <a:pt x="7155" y="4163"/>
                    <a:pt x="7155" y="4214"/>
                  </a:cubicBezTo>
                  <a:cubicBezTo>
                    <a:pt x="7181" y="4394"/>
                    <a:pt x="7334" y="4522"/>
                    <a:pt x="7514" y="4573"/>
                  </a:cubicBezTo>
                  <a:cubicBezTo>
                    <a:pt x="7796" y="4573"/>
                    <a:pt x="7976" y="4240"/>
                    <a:pt x="7822" y="4009"/>
                  </a:cubicBezTo>
                  <a:cubicBezTo>
                    <a:pt x="7761" y="3900"/>
                    <a:pt x="7619" y="3842"/>
                    <a:pt x="7478" y="3842"/>
                  </a:cubicBezTo>
                  <a:close/>
                  <a:moveTo>
                    <a:pt x="3853" y="5099"/>
                  </a:moveTo>
                  <a:cubicBezTo>
                    <a:pt x="3701" y="5099"/>
                    <a:pt x="3554" y="5169"/>
                    <a:pt x="3514" y="5317"/>
                  </a:cubicBezTo>
                  <a:cubicBezTo>
                    <a:pt x="3514" y="5368"/>
                    <a:pt x="3514" y="5420"/>
                    <a:pt x="3514" y="5471"/>
                  </a:cubicBezTo>
                  <a:cubicBezTo>
                    <a:pt x="3539" y="5650"/>
                    <a:pt x="3693" y="5804"/>
                    <a:pt x="3873" y="5830"/>
                  </a:cubicBezTo>
                  <a:cubicBezTo>
                    <a:pt x="4155" y="5830"/>
                    <a:pt x="4360" y="5522"/>
                    <a:pt x="4206" y="5266"/>
                  </a:cubicBezTo>
                  <a:cubicBezTo>
                    <a:pt x="4133" y="5156"/>
                    <a:pt x="3991" y="5099"/>
                    <a:pt x="3853" y="5099"/>
                  </a:cubicBezTo>
                  <a:close/>
                  <a:moveTo>
                    <a:pt x="7382" y="5816"/>
                  </a:moveTo>
                  <a:cubicBezTo>
                    <a:pt x="7341" y="5816"/>
                    <a:pt x="7300" y="5820"/>
                    <a:pt x="7258" y="5830"/>
                  </a:cubicBezTo>
                  <a:cubicBezTo>
                    <a:pt x="6822" y="5907"/>
                    <a:pt x="6540" y="6625"/>
                    <a:pt x="6924" y="6907"/>
                  </a:cubicBezTo>
                  <a:lnTo>
                    <a:pt x="6950" y="6907"/>
                  </a:lnTo>
                  <a:cubicBezTo>
                    <a:pt x="7001" y="6932"/>
                    <a:pt x="7078" y="6958"/>
                    <a:pt x="7155" y="6984"/>
                  </a:cubicBezTo>
                  <a:cubicBezTo>
                    <a:pt x="7196" y="6991"/>
                    <a:pt x="7238" y="6995"/>
                    <a:pt x="7280" y="6995"/>
                  </a:cubicBezTo>
                  <a:cubicBezTo>
                    <a:pt x="7524" y="6995"/>
                    <a:pt x="7767" y="6869"/>
                    <a:pt x="7899" y="6650"/>
                  </a:cubicBezTo>
                  <a:cubicBezTo>
                    <a:pt x="8085" y="6254"/>
                    <a:pt x="7785" y="5816"/>
                    <a:pt x="7382" y="5816"/>
                  </a:cubicBezTo>
                  <a:close/>
                  <a:moveTo>
                    <a:pt x="1704" y="7231"/>
                  </a:moveTo>
                  <a:cubicBezTo>
                    <a:pt x="1684" y="7231"/>
                    <a:pt x="1663" y="7234"/>
                    <a:pt x="1642" y="7240"/>
                  </a:cubicBezTo>
                  <a:cubicBezTo>
                    <a:pt x="1514" y="7266"/>
                    <a:pt x="1411" y="7497"/>
                    <a:pt x="1539" y="7599"/>
                  </a:cubicBezTo>
                  <a:cubicBezTo>
                    <a:pt x="1565" y="7599"/>
                    <a:pt x="1591" y="7625"/>
                    <a:pt x="1616" y="7625"/>
                  </a:cubicBezTo>
                  <a:cubicBezTo>
                    <a:pt x="1634" y="7629"/>
                    <a:pt x="1653" y="7631"/>
                    <a:pt x="1670" y="7631"/>
                  </a:cubicBezTo>
                  <a:cubicBezTo>
                    <a:pt x="1754" y="7631"/>
                    <a:pt x="1830" y="7586"/>
                    <a:pt x="1873" y="7522"/>
                  </a:cubicBezTo>
                  <a:cubicBezTo>
                    <a:pt x="1940" y="7387"/>
                    <a:pt x="1849" y="7231"/>
                    <a:pt x="1704" y="7231"/>
                  </a:cubicBezTo>
                  <a:close/>
                  <a:moveTo>
                    <a:pt x="5899" y="8599"/>
                  </a:moveTo>
                  <a:cubicBezTo>
                    <a:pt x="5822" y="8599"/>
                    <a:pt x="5770" y="8753"/>
                    <a:pt x="5847" y="8804"/>
                  </a:cubicBezTo>
                  <a:cubicBezTo>
                    <a:pt x="5847" y="8804"/>
                    <a:pt x="5873" y="8804"/>
                    <a:pt x="5873" y="8830"/>
                  </a:cubicBezTo>
                  <a:cubicBezTo>
                    <a:pt x="5924" y="8830"/>
                    <a:pt x="6001" y="8804"/>
                    <a:pt x="6027" y="8753"/>
                  </a:cubicBezTo>
                  <a:cubicBezTo>
                    <a:pt x="6052" y="8676"/>
                    <a:pt x="5975" y="8599"/>
                    <a:pt x="5899" y="8599"/>
                  </a:cubicBezTo>
                  <a:close/>
                  <a:moveTo>
                    <a:pt x="3453" y="8132"/>
                  </a:moveTo>
                  <a:cubicBezTo>
                    <a:pt x="3431" y="8132"/>
                    <a:pt x="3408" y="8134"/>
                    <a:pt x="3386" y="8138"/>
                  </a:cubicBezTo>
                  <a:cubicBezTo>
                    <a:pt x="3103" y="8189"/>
                    <a:pt x="2924" y="8651"/>
                    <a:pt x="3206" y="8830"/>
                  </a:cubicBezTo>
                  <a:cubicBezTo>
                    <a:pt x="3232" y="8856"/>
                    <a:pt x="3283" y="8856"/>
                    <a:pt x="3334" y="8881"/>
                  </a:cubicBezTo>
                  <a:cubicBezTo>
                    <a:pt x="3357" y="8885"/>
                    <a:pt x="3380" y="8886"/>
                    <a:pt x="3403" y="8886"/>
                  </a:cubicBezTo>
                  <a:cubicBezTo>
                    <a:pt x="3558" y="8886"/>
                    <a:pt x="3706" y="8810"/>
                    <a:pt x="3796" y="8676"/>
                  </a:cubicBezTo>
                  <a:cubicBezTo>
                    <a:pt x="3915" y="8415"/>
                    <a:pt x="3726" y="8132"/>
                    <a:pt x="3453" y="8132"/>
                  </a:cubicBezTo>
                  <a:close/>
                  <a:moveTo>
                    <a:pt x="7730" y="8742"/>
                  </a:moveTo>
                  <a:cubicBezTo>
                    <a:pt x="7579" y="8742"/>
                    <a:pt x="7427" y="8819"/>
                    <a:pt x="7386" y="8984"/>
                  </a:cubicBezTo>
                  <a:cubicBezTo>
                    <a:pt x="7386" y="9010"/>
                    <a:pt x="7386" y="9061"/>
                    <a:pt x="7386" y="9112"/>
                  </a:cubicBezTo>
                  <a:cubicBezTo>
                    <a:pt x="7437" y="9292"/>
                    <a:pt x="7565" y="9445"/>
                    <a:pt x="7745" y="9471"/>
                  </a:cubicBezTo>
                  <a:cubicBezTo>
                    <a:pt x="8027" y="9471"/>
                    <a:pt x="8232" y="9163"/>
                    <a:pt x="8052" y="8907"/>
                  </a:cubicBezTo>
                  <a:cubicBezTo>
                    <a:pt x="7993" y="8800"/>
                    <a:pt x="7862" y="8742"/>
                    <a:pt x="7730" y="8742"/>
                  </a:cubicBezTo>
                  <a:close/>
                  <a:moveTo>
                    <a:pt x="4824" y="10739"/>
                  </a:moveTo>
                  <a:cubicBezTo>
                    <a:pt x="4782" y="10739"/>
                    <a:pt x="4738" y="10744"/>
                    <a:pt x="4693" y="10753"/>
                  </a:cubicBezTo>
                  <a:cubicBezTo>
                    <a:pt x="4257" y="10830"/>
                    <a:pt x="4001" y="11522"/>
                    <a:pt x="4411" y="11805"/>
                  </a:cubicBezTo>
                  <a:lnTo>
                    <a:pt x="4386" y="11805"/>
                  </a:lnTo>
                  <a:cubicBezTo>
                    <a:pt x="4463" y="11856"/>
                    <a:pt x="4539" y="11881"/>
                    <a:pt x="4616" y="11907"/>
                  </a:cubicBezTo>
                  <a:cubicBezTo>
                    <a:pt x="4658" y="11915"/>
                    <a:pt x="4699" y="11918"/>
                    <a:pt x="4739" y="11918"/>
                  </a:cubicBezTo>
                  <a:cubicBezTo>
                    <a:pt x="4978" y="11918"/>
                    <a:pt x="5203" y="11793"/>
                    <a:pt x="5334" y="11574"/>
                  </a:cubicBezTo>
                  <a:cubicBezTo>
                    <a:pt x="5544" y="11178"/>
                    <a:pt x="5246" y="10739"/>
                    <a:pt x="4824" y="10739"/>
                  </a:cubicBezTo>
                  <a:close/>
                  <a:moveTo>
                    <a:pt x="816" y="10950"/>
                  </a:moveTo>
                  <a:cubicBezTo>
                    <a:pt x="784" y="10950"/>
                    <a:pt x="751" y="10953"/>
                    <a:pt x="719" y="10958"/>
                  </a:cubicBezTo>
                  <a:cubicBezTo>
                    <a:pt x="283" y="11035"/>
                    <a:pt x="1" y="11753"/>
                    <a:pt x="411" y="12035"/>
                  </a:cubicBezTo>
                  <a:cubicBezTo>
                    <a:pt x="462" y="12061"/>
                    <a:pt x="539" y="12087"/>
                    <a:pt x="616" y="12112"/>
                  </a:cubicBezTo>
                  <a:cubicBezTo>
                    <a:pt x="658" y="12120"/>
                    <a:pt x="700" y="12123"/>
                    <a:pt x="742" y="12123"/>
                  </a:cubicBezTo>
                  <a:cubicBezTo>
                    <a:pt x="986" y="12123"/>
                    <a:pt x="1229" y="12001"/>
                    <a:pt x="1360" y="11805"/>
                  </a:cubicBezTo>
                  <a:cubicBezTo>
                    <a:pt x="1550" y="11400"/>
                    <a:pt x="1232" y="10950"/>
                    <a:pt x="816" y="1095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25" name="Google Shape;1325;p26"/>
            <p:cNvSpPr/>
            <p:nvPr/>
          </p:nvSpPr>
          <p:spPr>
            <a:xfrm rot="718822">
              <a:off x="8018037" y="2549860"/>
              <a:ext cx="697670" cy="1395916"/>
            </a:xfrm>
            <a:custGeom>
              <a:avLst/>
              <a:gdLst/>
              <a:ahLst/>
              <a:cxnLst/>
              <a:rect l="l" t="t" r="r" b="b"/>
              <a:pathLst>
                <a:path w="30218" h="60461" extrusionOk="0">
                  <a:moveTo>
                    <a:pt x="29718" y="1"/>
                  </a:moveTo>
                  <a:cubicBezTo>
                    <a:pt x="29628" y="1"/>
                    <a:pt x="29537" y="37"/>
                    <a:pt x="29464" y="124"/>
                  </a:cubicBezTo>
                  <a:cubicBezTo>
                    <a:pt x="15053" y="18330"/>
                    <a:pt x="4052" y="40716"/>
                    <a:pt x="52" y="60025"/>
                  </a:cubicBezTo>
                  <a:cubicBezTo>
                    <a:pt x="1" y="60230"/>
                    <a:pt x="129" y="60409"/>
                    <a:pt x="334" y="60461"/>
                  </a:cubicBezTo>
                  <a:lnTo>
                    <a:pt x="411" y="60461"/>
                  </a:lnTo>
                  <a:cubicBezTo>
                    <a:pt x="565" y="60461"/>
                    <a:pt x="719" y="60333"/>
                    <a:pt x="744" y="60179"/>
                  </a:cubicBezTo>
                  <a:cubicBezTo>
                    <a:pt x="4745" y="40947"/>
                    <a:pt x="15668" y="18689"/>
                    <a:pt x="30028" y="560"/>
                  </a:cubicBezTo>
                  <a:cubicBezTo>
                    <a:pt x="30218" y="294"/>
                    <a:pt x="29972" y="1"/>
                    <a:pt x="29718"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26" name="Google Shape;1326;p26"/>
          <p:cNvGrpSpPr/>
          <p:nvPr/>
        </p:nvGrpSpPr>
        <p:grpSpPr>
          <a:xfrm rot="-10505712" flipH="1">
            <a:off x="10156366" y="5451665"/>
            <a:ext cx="2571924" cy="2440596"/>
            <a:chOff x="-356100" y="3692425"/>
            <a:chExt cx="1728775" cy="1640500"/>
          </a:xfrm>
        </p:grpSpPr>
        <p:sp>
          <p:nvSpPr>
            <p:cNvPr id="1327" name="Google Shape;1327;p26"/>
            <p:cNvSpPr/>
            <p:nvPr/>
          </p:nvSpPr>
          <p:spPr>
            <a:xfrm>
              <a:off x="-242675" y="3755800"/>
              <a:ext cx="1615350" cy="1577125"/>
            </a:xfrm>
            <a:custGeom>
              <a:avLst/>
              <a:gdLst/>
              <a:ahLst/>
              <a:cxnLst/>
              <a:rect l="l" t="t" r="r" b="b"/>
              <a:pathLst>
                <a:path w="64614" h="63085" extrusionOk="0">
                  <a:moveTo>
                    <a:pt x="22503" y="1"/>
                  </a:moveTo>
                  <a:cubicBezTo>
                    <a:pt x="22082" y="1"/>
                    <a:pt x="21688" y="233"/>
                    <a:pt x="21482" y="621"/>
                  </a:cubicBezTo>
                  <a:lnTo>
                    <a:pt x="0" y="41284"/>
                  </a:lnTo>
                  <a:lnTo>
                    <a:pt x="40729" y="62799"/>
                  </a:lnTo>
                  <a:cubicBezTo>
                    <a:pt x="41087" y="62993"/>
                    <a:pt x="41470" y="63084"/>
                    <a:pt x="41847" y="63084"/>
                  </a:cubicBezTo>
                  <a:cubicBezTo>
                    <a:pt x="42701" y="63084"/>
                    <a:pt x="43525" y="62618"/>
                    <a:pt x="43965" y="61832"/>
                  </a:cubicBezTo>
                  <a:lnTo>
                    <a:pt x="64313" y="23271"/>
                  </a:lnTo>
                  <a:cubicBezTo>
                    <a:pt x="64613" y="22704"/>
                    <a:pt x="64413" y="21970"/>
                    <a:pt x="63813" y="21670"/>
                  </a:cubicBezTo>
                  <a:lnTo>
                    <a:pt x="23083" y="154"/>
                  </a:lnTo>
                  <a:cubicBezTo>
                    <a:pt x="22895" y="49"/>
                    <a:pt x="22696" y="1"/>
                    <a:pt x="2250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28" name="Google Shape;1328;p26"/>
            <p:cNvSpPr/>
            <p:nvPr/>
          </p:nvSpPr>
          <p:spPr>
            <a:xfrm>
              <a:off x="-356100" y="3692425"/>
              <a:ext cx="1647050" cy="1619200"/>
            </a:xfrm>
            <a:custGeom>
              <a:avLst/>
              <a:gdLst/>
              <a:ahLst/>
              <a:cxnLst/>
              <a:rect l="l" t="t" r="r" b="b"/>
              <a:pathLst>
                <a:path w="65882" h="64768" extrusionOk="0">
                  <a:moveTo>
                    <a:pt x="22170" y="0"/>
                  </a:moveTo>
                  <a:cubicBezTo>
                    <a:pt x="21749" y="0"/>
                    <a:pt x="21355" y="232"/>
                    <a:pt x="21149" y="621"/>
                  </a:cubicBezTo>
                  <a:lnTo>
                    <a:pt x="401" y="39883"/>
                  </a:lnTo>
                  <a:cubicBezTo>
                    <a:pt x="1" y="40650"/>
                    <a:pt x="301" y="41617"/>
                    <a:pt x="1068" y="42051"/>
                  </a:cubicBezTo>
                  <a:lnTo>
                    <a:pt x="44099" y="64767"/>
                  </a:lnTo>
                  <a:lnTo>
                    <a:pt x="65581" y="24105"/>
                  </a:lnTo>
                  <a:cubicBezTo>
                    <a:pt x="65881" y="23504"/>
                    <a:pt x="65648" y="22804"/>
                    <a:pt x="65081" y="22503"/>
                  </a:cubicBezTo>
                  <a:lnTo>
                    <a:pt x="22750" y="154"/>
                  </a:lnTo>
                  <a:cubicBezTo>
                    <a:pt x="22562" y="49"/>
                    <a:pt x="22363" y="0"/>
                    <a:pt x="22170"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29" name="Google Shape;1329;p26"/>
            <p:cNvSpPr/>
            <p:nvPr/>
          </p:nvSpPr>
          <p:spPr>
            <a:xfrm>
              <a:off x="-161800" y="3833875"/>
              <a:ext cx="1314300" cy="1215875"/>
            </a:xfrm>
            <a:custGeom>
              <a:avLst/>
              <a:gdLst/>
              <a:ahLst/>
              <a:cxnLst/>
              <a:rect l="l" t="t" r="r" b="b"/>
              <a:pathLst>
                <a:path w="52572" h="48635" fill="none" extrusionOk="0">
                  <a:moveTo>
                    <a:pt x="51738" y="18513"/>
                  </a:moveTo>
                  <a:lnTo>
                    <a:pt x="16713" y="0"/>
                  </a:lnTo>
                  <a:cubicBezTo>
                    <a:pt x="16213" y="967"/>
                    <a:pt x="15012" y="1334"/>
                    <a:pt x="14078" y="834"/>
                  </a:cubicBezTo>
                  <a:lnTo>
                    <a:pt x="1" y="27486"/>
                  </a:lnTo>
                  <a:cubicBezTo>
                    <a:pt x="968" y="27987"/>
                    <a:pt x="1335" y="29188"/>
                    <a:pt x="835" y="30155"/>
                  </a:cubicBezTo>
                  <a:lnTo>
                    <a:pt x="35860" y="48635"/>
                  </a:lnTo>
                  <a:cubicBezTo>
                    <a:pt x="36360" y="47668"/>
                    <a:pt x="37528" y="47301"/>
                    <a:pt x="38495" y="47801"/>
                  </a:cubicBezTo>
                  <a:lnTo>
                    <a:pt x="52572" y="21182"/>
                  </a:lnTo>
                  <a:cubicBezTo>
                    <a:pt x="51604" y="20648"/>
                    <a:pt x="51238" y="19481"/>
                    <a:pt x="51738" y="18513"/>
                  </a:cubicBezTo>
                  <a:close/>
                </a:path>
              </a:pathLst>
            </a:custGeom>
            <a:solidFill>
              <a:schemeClr val="dk1"/>
            </a:solidFill>
            <a:ln w="19050"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30" name="Google Shape;1330;p26"/>
            <p:cNvSpPr/>
            <p:nvPr/>
          </p:nvSpPr>
          <p:spPr>
            <a:xfrm>
              <a:off x="768050" y="4308375"/>
              <a:ext cx="555425" cy="979325"/>
            </a:xfrm>
            <a:custGeom>
              <a:avLst/>
              <a:gdLst/>
              <a:ahLst/>
              <a:cxnLst/>
              <a:rect l="l" t="t" r="r" b="b"/>
              <a:pathLst>
                <a:path w="22217" h="39173" extrusionOk="0">
                  <a:moveTo>
                    <a:pt x="20315" y="0"/>
                  </a:moveTo>
                  <a:lnTo>
                    <a:pt x="0" y="38495"/>
                  </a:lnTo>
                  <a:lnTo>
                    <a:pt x="968" y="39028"/>
                  </a:lnTo>
                  <a:cubicBezTo>
                    <a:pt x="1154" y="39127"/>
                    <a:pt x="1356" y="39173"/>
                    <a:pt x="1555" y="39173"/>
                  </a:cubicBezTo>
                  <a:cubicBezTo>
                    <a:pt x="2033" y="39173"/>
                    <a:pt x="2500" y="38908"/>
                    <a:pt x="2735" y="38461"/>
                  </a:cubicBezTo>
                  <a:lnTo>
                    <a:pt x="21882" y="2235"/>
                  </a:lnTo>
                  <a:cubicBezTo>
                    <a:pt x="22216" y="1635"/>
                    <a:pt x="21983" y="868"/>
                    <a:pt x="21382" y="567"/>
                  </a:cubicBezTo>
                  <a:lnTo>
                    <a:pt x="20315"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31" name="Google Shape;1331;p26"/>
            <p:cNvSpPr/>
            <p:nvPr/>
          </p:nvSpPr>
          <p:spPr>
            <a:xfrm>
              <a:off x="-356100" y="4621925"/>
              <a:ext cx="1156700" cy="689700"/>
            </a:xfrm>
            <a:custGeom>
              <a:avLst/>
              <a:gdLst/>
              <a:ahLst/>
              <a:cxnLst/>
              <a:rect l="l" t="t" r="r" b="b"/>
              <a:pathLst>
                <a:path w="46268" h="27588" extrusionOk="0">
                  <a:moveTo>
                    <a:pt x="1835" y="1"/>
                  </a:moveTo>
                  <a:lnTo>
                    <a:pt x="401" y="2669"/>
                  </a:lnTo>
                  <a:cubicBezTo>
                    <a:pt x="1" y="3470"/>
                    <a:pt x="301" y="4437"/>
                    <a:pt x="1068" y="4837"/>
                  </a:cubicBezTo>
                  <a:lnTo>
                    <a:pt x="44099" y="27587"/>
                  </a:lnTo>
                  <a:lnTo>
                    <a:pt x="46267" y="23484"/>
                  </a:lnTo>
                  <a:lnTo>
                    <a:pt x="1835" y="1"/>
                  </a:lnTo>
                  <a:close/>
                </a:path>
              </a:pathLst>
            </a:custGeom>
            <a:solidFill>
              <a:srgbClr val="E24747">
                <a:alpha val="9554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32" name="Google Shape;1332;p26"/>
            <p:cNvSpPr/>
            <p:nvPr/>
          </p:nvSpPr>
          <p:spPr>
            <a:xfrm>
              <a:off x="768050" y="4308375"/>
              <a:ext cx="521225" cy="969050"/>
            </a:xfrm>
            <a:custGeom>
              <a:avLst/>
              <a:gdLst/>
              <a:ahLst/>
              <a:cxnLst/>
              <a:rect l="l" t="t" r="r" b="b"/>
              <a:pathLst>
                <a:path w="20849" h="38762" extrusionOk="0">
                  <a:moveTo>
                    <a:pt x="20315" y="0"/>
                  </a:moveTo>
                  <a:lnTo>
                    <a:pt x="0" y="38495"/>
                  </a:lnTo>
                  <a:lnTo>
                    <a:pt x="501" y="38761"/>
                  </a:lnTo>
                  <a:lnTo>
                    <a:pt x="20848" y="267"/>
                  </a:lnTo>
                  <a:lnTo>
                    <a:pt x="20315"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33" name="Google Shape;1333;p26"/>
            <p:cNvSpPr/>
            <p:nvPr/>
          </p:nvSpPr>
          <p:spPr>
            <a:xfrm>
              <a:off x="798075" y="4325050"/>
              <a:ext cx="516225" cy="962725"/>
            </a:xfrm>
            <a:custGeom>
              <a:avLst/>
              <a:gdLst/>
              <a:ahLst/>
              <a:cxnLst/>
              <a:rect l="l" t="t" r="r" b="b"/>
              <a:pathLst>
                <a:path w="20649" h="38509" extrusionOk="0">
                  <a:moveTo>
                    <a:pt x="20348" y="1"/>
                  </a:moveTo>
                  <a:lnTo>
                    <a:pt x="0" y="38461"/>
                  </a:lnTo>
                  <a:cubicBezTo>
                    <a:pt x="118" y="38485"/>
                    <a:pt x="236" y="38509"/>
                    <a:pt x="354" y="38509"/>
                  </a:cubicBezTo>
                  <a:cubicBezTo>
                    <a:pt x="403" y="38509"/>
                    <a:pt x="452" y="38504"/>
                    <a:pt x="500" y="38495"/>
                  </a:cubicBezTo>
                  <a:lnTo>
                    <a:pt x="20648" y="334"/>
                  </a:lnTo>
                  <a:cubicBezTo>
                    <a:pt x="20581" y="201"/>
                    <a:pt x="20448" y="101"/>
                    <a:pt x="20348"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34" name="Google Shape;1334;p26"/>
            <p:cNvSpPr/>
            <p:nvPr/>
          </p:nvSpPr>
          <p:spPr>
            <a:xfrm>
              <a:off x="850600" y="5092275"/>
              <a:ext cx="175975" cy="130950"/>
            </a:xfrm>
            <a:custGeom>
              <a:avLst/>
              <a:gdLst/>
              <a:ahLst/>
              <a:cxnLst/>
              <a:rect l="l" t="t" r="r" b="b"/>
              <a:pathLst>
                <a:path w="7039" h="5238" extrusionOk="0">
                  <a:moveTo>
                    <a:pt x="1101" y="0"/>
                  </a:moveTo>
                  <a:lnTo>
                    <a:pt x="1" y="2102"/>
                  </a:lnTo>
                  <a:lnTo>
                    <a:pt x="5905" y="5237"/>
                  </a:lnTo>
                  <a:lnTo>
                    <a:pt x="5571" y="3703"/>
                  </a:lnTo>
                  <a:lnTo>
                    <a:pt x="7039" y="3136"/>
                  </a:lnTo>
                  <a:lnTo>
                    <a:pt x="1101" y="0"/>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35" name="Google Shape;1335;p26"/>
          <p:cNvGrpSpPr/>
          <p:nvPr/>
        </p:nvGrpSpPr>
        <p:grpSpPr>
          <a:xfrm rot="3508924" flipH="1">
            <a:off x="9675722" y="-968440"/>
            <a:ext cx="3524511" cy="2844407"/>
            <a:chOff x="-729163" y="3851975"/>
            <a:chExt cx="2464103" cy="1988620"/>
          </a:xfrm>
        </p:grpSpPr>
        <p:sp>
          <p:nvSpPr>
            <p:cNvPr id="1336" name="Google Shape;1336;p26"/>
            <p:cNvSpPr/>
            <p:nvPr/>
          </p:nvSpPr>
          <p:spPr>
            <a:xfrm rot="363082">
              <a:off x="-642946" y="3967874"/>
              <a:ext cx="2291669" cy="1756822"/>
            </a:xfrm>
            <a:custGeom>
              <a:avLst/>
              <a:gdLst/>
              <a:ahLst/>
              <a:cxnLst/>
              <a:rect l="l" t="t" r="r" b="b"/>
              <a:pathLst>
                <a:path w="73153" h="56080" extrusionOk="0">
                  <a:moveTo>
                    <a:pt x="12829" y="0"/>
                  </a:moveTo>
                  <a:cubicBezTo>
                    <a:pt x="12663" y="0"/>
                    <a:pt x="12517" y="100"/>
                    <a:pt x="12443" y="272"/>
                  </a:cubicBezTo>
                  <a:lnTo>
                    <a:pt x="101" y="32729"/>
                  </a:lnTo>
                  <a:cubicBezTo>
                    <a:pt x="1" y="32929"/>
                    <a:pt x="134" y="33196"/>
                    <a:pt x="334" y="33262"/>
                  </a:cubicBezTo>
                  <a:lnTo>
                    <a:pt x="60143" y="56045"/>
                  </a:lnTo>
                  <a:cubicBezTo>
                    <a:pt x="60198" y="56069"/>
                    <a:pt x="60253" y="56079"/>
                    <a:pt x="60306" y="56079"/>
                  </a:cubicBezTo>
                  <a:cubicBezTo>
                    <a:pt x="60479" y="56079"/>
                    <a:pt x="60634" y="55965"/>
                    <a:pt x="60711" y="55812"/>
                  </a:cubicBezTo>
                  <a:lnTo>
                    <a:pt x="73053" y="23355"/>
                  </a:lnTo>
                  <a:cubicBezTo>
                    <a:pt x="73153" y="23155"/>
                    <a:pt x="73053" y="22888"/>
                    <a:pt x="72819" y="22822"/>
                  </a:cubicBezTo>
                  <a:lnTo>
                    <a:pt x="13010" y="39"/>
                  </a:lnTo>
                  <a:cubicBezTo>
                    <a:pt x="12949" y="13"/>
                    <a:pt x="12888" y="0"/>
                    <a:pt x="1282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37" name="Google Shape;1337;p26"/>
            <p:cNvSpPr/>
            <p:nvPr/>
          </p:nvSpPr>
          <p:spPr>
            <a:xfrm rot="363082">
              <a:off x="792956" y="4622556"/>
              <a:ext cx="778540" cy="1132818"/>
            </a:xfrm>
            <a:custGeom>
              <a:avLst/>
              <a:gdLst/>
              <a:ahLst/>
              <a:cxnLst/>
              <a:rect l="l" t="t" r="r" b="b"/>
              <a:pathLst>
                <a:path w="24852" h="36161" extrusionOk="0">
                  <a:moveTo>
                    <a:pt x="11909" y="1"/>
                  </a:moveTo>
                  <a:lnTo>
                    <a:pt x="0" y="31223"/>
                  </a:lnTo>
                  <a:lnTo>
                    <a:pt x="12943" y="36160"/>
                  </a:lnTo>
                  <a:lnTo>
                    <a:pt x="24851" y="4904"/>
                  </a:lnTo>
                  <a:lnTo>
                    <a:pt x="11909"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38" name="Google Shape;1338;p26"/>
            <p:cNvSpPr/>
            <p:nvPr/>
          </p:nvSpPr>
          <p:spPr>
            <a:xfrm rot="363082">
              <a:off x="289098" y="4363311"/>
              <a:ext cx="1166244" cy="1323976"/>
            </a:xfrm>
            <a:custGeom>
              <a:avLst/>
              <a:gdLst/>
              <a:ahLst/>
              <a:cxnLst/>
              <a:rect l="l" t="t" r="r" b="b"/>
              <a:pathLst>
                <a:path w="37228" h="42263" extrusionOk="0">
                  <a:moveTo>
                    <a:pt x="13388" y="0"/>
                  </a:moveTo>
                  <a:cubicBezTo>
                    <a:pt x="12947" y="0"/>
                    <a:pt x="12544" y="279"/>
                    <a:pt x="12376" y="699"/>
                  </a:cubicBezTo>
                  <a:lnTo>
                    <a:pt x="6272" y="16711"/>
                  </a:lnTo>
                  <a:lnTo>
                    <a:pt x="201" y="32722"/>
                  </a:lnTo>
                  <a:cubicBezTo>
                    <a:pt x="1" y="33189"/>
                    <a:pt x="201" y="33756"/>
                    <a:pt x="668" y="34023"/>
                  </a:cubicBezTo>
                  <a:cubicBezTo>
                    <a:pt x="4271" y="35924"/>
                    <a:pt x="7973" y="37659"/>
                    <a:pt x="11743" y="39160"/>
                  </a:cubicBezTo>
                  <a:cubicBezTo>
                    <a:pt x="17146" y="41262"/>
                    <a:pt x="24952" y="42262"/>
                    <a:pt x="24952" y="42262"/>
                  </a:cubicBezTo>
                  <a:lnTo>
                    <a:pt x="31090" y="26151"/>
                  </a:lnTo>
                  <a:lnTo>
                    <a:pt x="37227" y="10039"/>
                  </a:lnTo>
                  <a:cubicBezTo>
                    <a:pt x="37227" y="10039"/>
                    <a:pt x="30756" y="5636"/>
                    <a:pt x="25319" y="3568"/>
                  </a:cubicBezTo>
                  <a:cubicBezTo>
                    <a:pt x="21483" y="2167"/>
                    <a:pt x="17580" y="999"/>
                    <a:pt x="13644" y="32"/>
                  </a:cubicBezTo>
                  <a:cubicBezTo>
                    <a:pt x="13558" y="11"/>
                    <a:pt x="13472" y="0"/>
                    <a:pt x="13388" y="0"/>
                  </a:cubicBezTo>
                  <a:close/>
                </a:path>
              </a:pathLst>
            </a:custGeom>
            <a:solidFill>
              <a:schemeClr val="l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39" name="Google Shape;1339;p26"/>
            <p:cNvSpPr/>
            <p:nvPr/>
          </p:nvSpPr>
          <p:spPr>
            <a:xfrm rot="363082">
              <a:off x="1066041" y="4735131"/>
              <a:ext cx="399201" cy="988588"/>
            </a:xfrm>
            <a:custGeom>
              <a:avLst/>
              <a:gdLst/>
              <a:ahLst/>
              <a:cxnLst/>
              <a:rect l="l" t="t" r="r" b="b"/>
              <a:pathLst>
                <a:path w="12743" h="31557" extrusionOk="0">
                  <a:moveTo>
                    <a:pt x="11909" y="1"/>
                  </a:moveTo>
                  <a:lnTo>
                    <a:pt x="0" y="31257"/>
                  </a:lnTo>
                  <a:lnTo>
                    <a:pt x="834" y="31557"/>
                  </a:lnTo>
                  <a:lnTo>
                    <a:pt x="12743" y="334"/>
                  </a:lnTo>
                  <a:lnTo>
                    <a:pt x="11909"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40" name="Google Shape;1340;p26"/>
            <p:cNvSpPr/>
            <p:nvPr/>
          </p:nvSpPr>
          <p:spPr>
            <a:xfrm rot="363082">
              <a:off x="1086646" y="4743259"/>
              <a:ext cx="390836" cy="979190"/>
            </a:xfrm>
            <a:custGeom>
              <a:avLst/>
              <a:gdLst/>
              <a:ahLst/>
              <a:cxnLst/>
              <a:rect l="l" t="t" r="r" b="b"/>
              <a:pathLst>
                <a:path w="12476" h="31257" extrusionOk="0">
                  <a:moveTo>
                    <a:pt x="12042" y="1"/>
                  </a:moveTo>
                  <a:lnTo>
                    <a:pt x="0" y="31090"/>
                  </a:lnTo>
                  <a:lnTo>
                    <a:pt x="434" y="31256"/>
                  </a:lnTo>
                  <a:lnTo>
                    <a:pt x="12476" y="167"/>
                  </a:lnTo>
                  <a:lnTo>
                    <a:pt x="12042"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41" name="Google Shape;1341;p26"/>
            <p:cNvSpPr/>
            <p:nvPr/>
          </p:nvSpPr>
          <p:spPr>
            <a:xfrm rot="363082">
              <a:off x="-564252" y="3933299"/>
              <a:ext cx="778540" cy="1133852"/>
            </a:xfrm>
            <a:custGeom>
              <a:avLst/>
              <a:gdLst/>
              <a:ahLst/>
              <a:cxnLst/>
              <a:rect l="l" t="t" r="r" b="b"/>
              <a:pathLst>
                <a:path w="24852" h="36194" extrusionOk="0">
                  <a:moveTo>
                    <a:pt x="11909" y="1"/>
                  </a:moveTo>
                  <a:lnTo>
                    <a:pt x="0" y="31256"/>
                  </a:lnTo>
                  <a:lnTo>
                    <a:pt x="12943" y="36193"/>
                  </a:lnTo>
                  <a:lnTo>
                    <a:pt x="24851" y="4937"/>
                  </a:lnTo>
                  <a:lnTo>
                    <a:pt x="11909"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42" name="Google Shape;1342;p26"/>
            <p:cNvSpPr/>
            <p:nvPr/>
          </p:nvSpPr>
          <p:spPr>
            <a:xfrm rot="363082">
              <a:off x="-449612" y="4006479"/>
              <a:ext cx="1166244" cy="1323004"/>
            </a:xfrm>
            <a:custGeom>
              <a:avLst/>
              <a:gdLst/>
              <a:ahLst/>
              <a:cxnLst/>
              <a:rect l="l" t="t" r="r" b="b"/>
              <a:pathLst>
                <a:path w="37228" h="42232" extrusionOk="0">
                  <a:moveTo>
                    <a:pt x="12243" y="0"/>
                  </a:moveTo>
                  <a:lnTo>
                    <a:pt x="6105" y="16112"/>
                  </a:lnTo>
                  <a:lnTo>
                    <a:pt x="1" y="32190"/>
                  </a:lnTo>
                  <a:cubicBezTo>
                    <a:pt x="1" y="32190"/>
                    <a:pt x="6506" y="36593"/>
                    <a:pt x="11909" y="38694"/>
                  </a:cubicBezTo>
                  <a:cubicBezTo>
                    <a:pt x="15745" y="40062"/>
                    <a:pt x="19648" y="41230"/>
                    <a:pt x="23584" y="42197"/>
                  </a:cubicBezTo>
                  <a:cubicBezTo>
                    <a:pt x="23677" y="42220"/>
                    <a:pt x="23769" y="42231"/>
                    <a:pt x="23859" y="42231"/>
                  </a:cubicBezTo>
                  <a:cubicBezTo>
                    <a:pt x="24293" y="42231"/>
                    <a:pt x="24686" y="41977"/>
                    <a:pt x="24852" y="41563"/>
                  </a:cubicBezTo>
                  <a:lnTo>
                    <a:pt x="30923" y="25552"/>
                  </a:lnTo>
                  <a:lnTo>
                    <a:pt x="37027" y="9540"/>
                  </a:lnTo>
                  <a:cubicBezTo>
                    <a:pt x="37227" y="9040"/>
                    <a:pt x="37027" y="8473"/>
                    <a:pt x="36560" y="8239"/>
                  </a:cubicBezTo>
                  <a:cubicBezTo>
                    <a:pt x="32958" y="6305"/>
                    <a:pt x="29255" y="4603"/>
                    <a:pt x="25486" y="3069"/>
                  </a:cubicBezTo>
                  <a:cubicBezTo>
                    <a:pt x="20049" y="1001"/>
                    <a:pt x="12243" y="0"/>
                    <a:pt x="12243" y="0"/>
                  </a:cubicBezTo>
                  <a:close/>
                </a:path>
              </a:pathLst>
            </a:custGeom>
            <a:solidFill>
              <a:schemeClr val="l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43" name="Google Shape;1343;p26"/>
            <p:cNvSpPr/>
            <p:nvPr/>
          </p:nvSpPr>
          <p:spPr>
            <a:xfrm rot="363082">
              <a:off x="-458078" y="3966041"/>
              <a:ext cx="400266" cy="988588"/>
            </a:xfrm>
            <a:custGeom>
              <a:avLst/>
              <a:gdLst/>
              <a:ahLst/>
              <a:cxnLst/>
              <a:rect l="l" t="t" r="r" b="b"/>
              <a:pathLst>
                <a:path w="12777" h="31557" extrusionOk="0">
                  <a:moveTo>
                    <a:pt x="11909" y="0"/>
                  </a:moveTo>
                  <a:lnTo>
                    <a:pt x="1" y="31223"/>
                  </a:lnTo>
                  <a:lnTo>
                    <a:pt x="868" y="31556"/>
                  </a:lnTo>
                  <a:lnTo>
                    <a:pt x="12777" y="300"/>
                  </a:lnTo>
                  <a:lnTo>
                    <a:pt x="1190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44" name="Google Shape;1344;p26"/>
            <p:cNvSpPr/>
            <p:nvPr/>
          </p:nvSpPr>
          <p:spPr>
            <a:xfrm rot="363082">
              <a:off x="-486520" y="3948733"/>
              <a:ext cx="386701" cy="983356"/>
            </a:xfrm>
            <a:custGeom>
              <a:avLst/>
              <a:gdLst/>
              <a:ahLst/>
              <a:cxnLst/>
              <a:rect l="l" t="t" r="r" b="b"/>
              <a:pathLst>
                <a:path w="12344" h="31390" extrusionOk="0">
                  <a:moveTo>
                    <a:pt x="11909" y="0"/>
                  </a:moveTo>
                  <a:lnTo>
                    <a:pt x="1" y="31223"/>
                  </a:lnTo>
                  <a:lnTo>
                    <a:pt x="435" y="31389"/>
                  </a:lnTo>
                  <a:lnTo>
                    <a:pt x="12343" y="167"/>
                  </a:lnTo>
                  <a:lnTo>
                    <a:pt x="1190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45" name="Google Shape;1345;p26"/>
            <p:cNvSpPr/>
            <p:nvPr/>
          </p:nvSpPr>
          <p:spPr>
            <a:xfrm rot="363082">
              <a:off x="-536791" y="3924334"/>
              <a:ext cx="403367" cy="990687"/>
            </a:xfrm>
            <a:custGeom>
              <a:avLst/>
              <a:gdLst/>
              <a:ahLst/>
              <a:cxnLst/>
              <a:rect l="l" t="t" r="r" b="b"/>
              <a:pathLst>
                <a:path w="12876" h="31624" extrusionOk="0">
                  <a:moveTo>
                    <a:pt x="11909" y="0"/>
                  </a:moveTo>
                  <a:lnTo>
                    <a:pt x="0" y="31223"/>
                  </a:lnTo>
                  <a:lnTo>
                    <a:pt x="967" y="31623"/>
                  </a:lnTo>
                  <a:lnTo>
                    <a:pt x="12876" y="367"/>
                  </a:lnTo>
                  <a:lnTo>
                    <a:pt x="1190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46" name="Google Shape;1346;p26"/>
            <p:cNvSpPr/>
            <p:nvPr/>
          </p:nvSpPr>
          <p:spPr>
            <a:xfrm rot="363082">
              <a:off x="633267" y="4549023"/>
              <a:ext cx="365775" cy="364741"/>
            </a:xfrm>
            <a:custGeom>
              <a:avLst/>
              <a:gdLst/>
              <a:ahLst/>
              <a:cxnLst/>
              <a:rect l="l" t="t" r="r" b="b"/>
              <a:pathLst>
                <a:path w="11676" h="11643" fill="none" extrusionOk="0">
                  <a:moveTo>
                    <a:pt x="3237" y="1"/>
                  </a:moveTo>
                  <a:lnTo>
                    <a:pt x="11676" y="3203"/>
                  </a:lnTo>
                  <a:lnTo>
                    <a:pt x="8440" y="11643"/>
                  </a:lnTo>
                  <a:lnTo>
                    <a:pt x="1" y="8407"/>
                  </a:lnTo>
                  <a:close/>
                </a:path>
              </a:pathLst>
            </a:custGeom>
            <a:noFill/>
            <a:ln w="19050"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47" name="Google Shape;1347;p26"/>
            <p:cNvSpPr/>
            <p:nvPr/>
          </p:nvSpPr>
          <p:spPr>
            <a:xfrm rot="363082">
              <a:off x="-56388" y="4232909"/>
              <a:ext cx="499541" cy="423260"/>
            </a:xfrm>
            <a:custGeom>
              <a:avLst/>
              <a:gdLst/>
              <a:ahLst/>
              <a:cxnLst/>
              <a:rect l="l" t="t" r="r" b="b"/>
              <a:pathLst>
                <a:path w="15946" h="13511" fill="none" extrusionOk="0">
                  <a:moveTo>
                    <a:pt x="3303" y="1"/>
                  </a:moveTo>
                  <a:lnTo>
                    <a:pt x="15945" y="4804"/>
                  </a:lnTo>
                  <a:moveTo>
                    <a:pt x="2769" y="1435"/>
                  </a:moveTo>
                  <a:lnTo>
                    <a:pt x="15378" y="6272"/>
                  </a:lnTo>
                  <a:moveTo>
                    <a:pt x="2202" y="2903"/>
                  </a:moveTo>
                  <a:lnTo>
                    <a:pt x="14845" y="7740"/>
                  </a:lnTo>
                  <a:moveTo>
                    <a:pt x="14277" y="9174"/>
                  </a:moveTo>
                  <a:lnTo>
                    <a:pt x="1635" y="4337"/>
                  </a:lnTo>
                  <a:moveTo>
                    <a:pt x="1101" y="5805"/>
                  </a:moveTo>
                  <a:lnTo>
                    <a:pt x="13710" y="10608"/>
                  </a:lnTo>
                  <a:moveTo>
                    <a:pt x="534" y="7239"/>
                  </a:moveTo>
                  <a:lnTo>
                    <a:pt x="13177" y="12076"/>
                  </a:lnTo>
                  <a:moveTo>
                    <a:pt x="1" y="8707"/>
                  </a:moveTo>
                  <a:lnTo>
                    <a:pt x="12643" y="13511"/>
                  </a:lnTo>
                </a:path>
              </a:pathLst>
            </a:custGeom>
            <a:noFill/>
            <a:ln w="19050"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48" name="Google Shape;1348;p26"/>
            <p:cNvSpPr/>
            <p:nvPr/>
          </p:nvSpPr>
          <p:spPr>
            <a:xfrm rot="363082">
              <a:off x="940056" y="4735937"/>
              <a:ext cx="406531" cy="311454"/>
            </a:xfrm>
            <a:custGeom>
              <a:avLst/>
              <a:gdLst/>
              <a:ahLst/>
              <a:cxnLst/>
              <a:rect l="l" t="t" r="r" b="b"/>
              <a:pathLst>
                <a:path w="12977" h="9942" fill="none" extrusionOk="0">
                  <a:moveTo>
                    <a:pt x="12977" y="3903"/>
                  </a:moveTo>
                  <a:lnTo>
                    <a:pt x="2670" y="1"/>
                  </a:lnTo>
                  <a:moveTo>
                    <a:pt x="2002" y="1769"/>
                  </a:moveTo>
                  <a:lnTo>
                    <a:pt x="12276" y="5671"/>
                  </a:lnTo>
                  <a:moveTo>
                    <a:pt x="1335" y="3503"/>
                  </a:moveTo>
                  <a:lnTo>
                    <a:pt x="11609" y="7439"/>
                  </a:lnTo>
                  <a:moveTo>
                    <a:pt x="668" y="5271"/>
                  </a:moveTo>
                  <a:lnTo>
                    <a:pt x="10942" y="9174"/>
                  </a:lnTo>
                  <a:moveTo>
                    <a:pt x="7706" y="9941"/>
                  </a:moveTo>
                  <a:lnTo>
                    <a:pt x="1" y="7006"/>
                  </a:lnTo>
                </a:path>
              </a:pathLst>
            </a:custGeom>
            <a:noFill/>
            <a:ln w="19050"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49" name="Google Shape;1349;p26"/>
            <p:cNvSpPr/>
            <p:nvPr/>
          </p:nvSpPr>
          <p:spPr>
            <a:xfrm rot="363082">
              <a:off x="407066" y="4979342"/>
              <a:ext cx="760778" cy="501609"/>
            </a:xfrm>
            <a:custGeom>
              <a:avLst/>
              <a:gdLst/>
              <a:ahLst/>
              <a:cxnLst/>
              <a:rect l="l" t="t" r="r" b="b"/>
              <a:pathLst>
                <a:path w="24285" h="16012" fill="none" extrusionOk="0">
                  <a:moveTo>
                    <a:pt x="24285" y="6772"/>
                  </a:moveTo>
                  <a:lnTo>
                    <a:pt x="6472" y="0"/>
                  </a:lnTo>
                  <a:moveTo>
                    <a:pt x="3136" y="1067"/>
                  </a:moveTo>
                  <a:lnTo>
                    <a:pt x="23517" y="8806"/>
                  </a:lnTo>
                  <a:moveTo>
                    <a:pt x="2336" y="3069"/>
                  </a:moveTo>
                  <a:lnTo>
                    <a:pt x="22717" y="10841"/>
                  </a:lnTo>
                  <a:moveTo>
                    <a:pt x="1568" y="5137"/>
                  </a:moveTo>
                  <a:lnTo>
                    <a:pt x="21950" y="12909"/>
                  </a:lnTo>
                  <a:moveTo>
                    <a:pt x="801" y="7172"/>
                  </a:moveTo>
                  <a:lnTo>
                    <a:pt x="21182" y="14944"/>
                  </a:lnTo>
                  <a:moveTo>
                    <a:pt x="1" y="9240"/>
                  </a:moveTo>
                  <a:lnTo>
                    <a:pt x="17847" y="16011"/>
                  </a:lnTo>
                </a:path>
              </a:pathLst>
            </a:custGeom>
            <a:noFill/>
            <a:ln w="19050"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1350" name="Google Shape;1350;p26"/>
          <p:cNvSpPr txBox="1">
            <a:spLocks noGrp="1"/>
          </p:cNvSpPr>
          <p:nvPr>
            <p:ph type="title"/>
          </p:nvPr>
        </p:nvSpPr>
        <p:spPr>
          <a:xfrm>
            <a:off x="3134800" y="778467"/>
            <a:ext cx="5922400" cy="540800"/>
          </a:xfrm>
          <a:prstGeom prst="rect">
            <a:avLst/>
          </a:prstGeom>
          <a:effectLst>
            <a:outerShdw dist="28575" dir="1920000" algn="bl" rotWithShape="0">
              <a:schemeClr val="accent1"/>
            </a:outerShdw>
          </a:effectLst>
        </p:spPr>
        <p:txBody>
          <a:bodyPr spcFirstLastPara="1" wrap="square" lIns="91425" tIns="91425" rIns="91425" bIns="91425" anchor="ctr" anchorCtr="0">
            <a:noAutofit/>
          </a:bodyPr>
          <a:lstStyle>
            <a:lvl1pPr lvl="0" algn="ctr" rtl="0">
              <a:spcBef>
                <a:spcPts val="0"/>
              </a:spcBef>
              <a:spcAft>
                <a:spcPts val="0"/>
              </a:spcAft>
              <a:buSzPts val="2500"/>
              <a:buNone/>
              <a:defRPr/>
            </a:lvl1pPr>
            <a:lvl2pPr lvl="1" rtl="0">
              <a:spcBef>
                <a:spcPts val="0"/>
              </a:spcBef>
              <a:spcAft>
                <a:spcPts val="0"/>
              </a:spcAft>
              <a:buSzPts val="2500"/>
              <a:buNone/>
              <a:defRPr sz="3333"/>
            </a:lvl2pPr>
            <a:lvl3pPr lvl="2" rtl="0">
              <a:spcBef>
                <a:spcPts val="0"/>
              </a:spcBef>
              <a:spcAft>
                <a:spcPts val="0"/>
              </a:spcAft>
              <a:buSzPts val="2500"/>
              <a:buNone/>
              <a:defRPr sz="3333"/>
            </a:lvl3pPr>
            <a:lvl4pPr lvl="3" rtl="0">
              <a:spcBef>
                <a:spcPts val="0"/>
              </a:spcBef>
              <a:spcAft>
                <a:spcPts val="0"/>
              </a:spcAft>
              <a:buSzPts val="2500"/>
              <a:buNone/>
              <a:defRPr sz="3333"/>
            </a:lvl4pPr>
            <a:lvl5pPr lvl="4" rtl="0">
              <a:spcBef>
                <a:spcPts val="0"/>
              </a:spcBef>
              <a:spcAft>
                <a:spcPts val="0"/>
              </a:spcAft>
              <a:buSzPts val="2500"/>
              <a:buNone/>
              <a:defRPr sz="3333"/>
            </a:lvl5pPr>
            <a:lvl6pPr lvl="5" rtl="0">
              <a:spcBef>
                <a:spcPts val="0"/>
              </a:spcBef>
              <a:spcAft>
                <a:spcPts val="0"/>
              </a:spcAft>
              <a:buSzPts val="2500"/>
              <a:buNone/>
              <a:defRPr sz="3333"/>
            </a:lvl6pPr>
            <a:lvl7pPr lvl="6" rtl="0">
              <a:spcBef>
                <a:spcPts val="0"/>
              </a:spcBef>
              <a:spcAft>
                <a:spcPts val="0"/>
              </a:spcAft>
              <a:buSzPts val="2500"/>
              <a:buNone/>
              <a:defRPr sz="3333"/>
            </a:lvl7pPr>
            <a:lvl8pPr lvl="7" rtl="0">
              <a:spcBef>
                <a:spcPts val="0"/>
              </a:spcBef>
              <a:spcAft>
                <a:spcPts val="0"/>
              </a:spcAft>
              <a:buSzPts val="2500"/>
              <a:buNone/>
              <a:defRPr sz="3333"/>
            </a:lvl8pPr>
            <a:lvl9pPr lvl="8" rtl="0">
              <a:spcBef>
                <a:spcPts val="0"/>
              </a:spcBef>
              <a:spcAft>
                <a:spcPts val="0"/>
              </a:spcAft>
              <a:buSzPts val="2500"/>
              <a:buNone/>
              <a:defRPr sz="3333"/>
            </a:lvl9pPr>
          </a:lstStyle>
          <a:p>
            <a:endParaRPr/>
          </a:p>
        </p:txBody>
      </p:sp>
      <p:sp>
        <p:nvSpPr>
          <p:cNvPr id="1351" name="Google Shape;1351;p26"/>
          <p:cNvSpPr txBox="1">
            <a:spLocks noGrp="1"/>
          </p:cNvSpPr>
          <p:nvPr>
            <p:ph type="subTitle" idx="1"/>
          </p:nvPr>
        </p:nvSpPr>
        <p:spPr>
          <a:xfrm>
            <a:off x="1645635" y="3133133"/>
            <a:ext cx="1477600" cy="435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lt2"/>
              </a:buClr>
              <a:buSzPts val="2800"/>
              <a:buNone/>
              <a:defRPr sz="2000" b="1">
                <a:latin typeface="Josefin Sans"/>
                <a:ea typeface="Josefin Sans"/>
                <a:cs typeface="Josefin Sans"/>
                <a:sym typeface="Josefin Sans"/>
              </a:defRPr>
            </a:lvl1pPr>
            <a:lvl2pPr lvl="1" algn="ctr" rtl="0">
              <a:lnSpc>
                <a:spcPct val="100000"/>
              </a:lnSpc>
              <a:spcBef>
                <a:spcPts val="0"/>
              </a:spcBef>
              <a:spcAft>
                <a:spcPts val="0"/>
              </a:spcAft>
              <a:buClr>
                <a:schemeClr val="lt2"/>
              </a:buClr>
              <a:buSzPts val="2800"/>
              <a:buNone/>
              <a:defRPr sz="3733">
                <a:solidFill>
                  <a:schemeClr val="lt2"/>
                </a:solidFill>
              </a:defRPr>
            </a:lvl2pPr>
            <a:lvl3pPr lvl="2" algn="ctr" rtl="0">
              <a:lnSpc>
                <a:spcPct val="100000"/>
              </a:lnSpc>
              <a:spcBef>
                <a:spcPts val="0"/>
              </a:spcBef>
              <a:spcAft>
                <a:spcPts val="0"/>
              </a:spcAft>
              <a:buClr>
                <a:schemeClr val="lt2"/>
              </a:buClr>
              <a:buSzPts val="2800"/>
              <a:buNone/>
              <a:defRPr sz="3733">
                <a:solidFill>
                  <a:schemeClr val="lt2"/>
                </a:solidFill>
              </a:defRPr>
            </a:lvl3pPr>
            <a:lvl4pPr lvl="3" algn="ctr" rtl="0">
              <a:lnSpc>
                <a:spcPct val="100000"/>
              </a:lnSpc>
              <a:spcBef>
                <a:spcPts val="0"/>
              </a:spcBef>
              <a:spcAft>
                <a:spcPts val="0"/>
              </a:spcAft>
              <a:buClr>
                <a:schemeClr val="lt2"/>
              </a:buClr>
              <a:buSzPts val="2800"/>
              <a:buNone/>
              <a:defRPr sz="3733">
                <a:solidFill>
                  <a:schemeClr val="lt2"/>
                </a:solidFill>
              </a:defRPr>
            </a:lvl4pPr>
            <a:lvl5pPr lvl="4" algn="ctr" rtl="0">
              <a:lnSpc>
                <a:spcPct val="100000"/>
              </a:lnSpc>
              <a:spcBef>
                <a:spcPts val="0"/>
              </a:spcBef>
              <a:spcAft>
                <a:spcPts val="0"/>
              </a:spcAft>
              <a:buClr>
                <a:schemeClr val="lt2"/>
              </a:buClr>
              <a:buSzPts val="2800"/>
              <a:buNone/>
              <a:defRPr sz="3733">
                <a:solidFill>
                  <a:schemeClr val="lt2"/>
                </a:solidFill>
              </a:defRPr>
            </a:lvl5pPr>
            <a:lvl6pPr lvl="5" algn="ctr" rtl="0">
              <a:lnSpc>
                <a:spcPct val="100000"/>
              </a:lnSpc>
              <a:spcBef>
                <a:spcPts val="0"/>
              </a:spcBef>
              <a:spcAft>
                <a:spcPts val="0"/>
              </a:spcAft>
              <a:buClr>
                <a:schemeClr val="lt2"/>
              </a:buClr>
              <a:buSzPts val="2800"/>
              <a:buNone/>
              <a:defRPr sz="3733">
                <a:solidFill>
                  <a:schemeClr val="lt2"/>
                </a:solidFill>
              </a:defRPr>
            </a:lvl6pPr>
            <a:lvl7pPr lvl="6" algn="ctr" rtl="0">
              <a:lnSpc>
                <a:spcPct val="100000"/>
              </a:lnSpc>
              <a:spcBef>
                <a:spcPts val="0"/>
              </a:spcBef>
              <a:spcAft>
                <a:spcPts val="0"/>
              </a:spcAft>
              <a:buClr>
                <a:schemeClr val="lt2"/>
              </a:buClr>
              <a:buSzPts val="2800"/>
              <a:buNone/>
              <a:defRPr sz="3733">
                <a:solidFill>
                  <a:schemeClr val="lt2"/>
                </a:solidFill>
              </a:defRPr>
            </a:lvl7pPr>
            <a:lvl8pPr lvl="7" algn="ctr" rtl="0">
              <a:lnSpc>
                <a:spcPct val="100000"/>
              </a:lnSpc>
              <a:spcBef>
                <a:spcPts val="0"/>
              </a:spcBef>
              <a:spcAft>
                <a:spcPts val="0"/>
              </a:spcAft>
              <a:buClr>
                <a:schemeClr val="lt2"/>
              </a:buClr>
              <a:buSzPts val="2800"/>
              <a:buNone/>
              <a:defRPr sz="3733">
                <a:solidFill>
                  <a:schemeClr val="lt2"/>
                </a:solidFill>
              </a:defRPr>
            </a:lvl8pPr>
            <a:lvl9pPr lvl="8" algn="ctr" rtl="0">
              <a:lnSpc>
                <a:spcPct val="100000"/>
              </a:lnSpc>
              <a:spcBef>
                <a:spcPts val="0"/>
              </a:spcBef>
              <a:spcAft>
                <a:spcPts val="0"/>
              </a:spcAft>
              <a:buClr>
                <a:schemeClr val="lt2"/>
              </a:buClr>
              <a:buSzPts val="2800"/>
              <a:buNone/>
              <a:defRPr sz="3733">
                <a:solidFill>
                  <a:schemeClr val="lt2"/>
                </a:solidFill>
              </a:defRPr>
            </a:lvl9pPr>
          </a:lstStyle>
          <a:p>
            <a:endParaRPr/>
          </a:p>
        </p:txBody>
      </p:sp>
      <p:sp>
        <p:nvSpPr>
          <p:cNvPr id="1352" name="Google Shape;1352;p26"/>
          <p:cNvSpPr txBox="1">
            <a:spLocks noGrp="1"/>
          </p:cNvSpPr>
          <p:nvPr>
            <p:ph type="subTitle" idx="2"/>
          </p:nvPr>
        </p:nvSpPr>
        <p:spPr>
          <a:xfrm>
            <a:off x="1202033" y="3764068"/>
            <a:ext cx="2364800" cy="1078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353" name="Google Shape;1353;p26"/>
          <p:cNvSpPr txBox="1">
            <a:spLocks noGrp="1"/>
          </p:cNvSpPr>
          <p:nvPr>
            <p:ph type="subTitle" idx="3"/>
          </p:nvPr>
        </p:nvSpPr>
        <p:spPr>
          <a:xfrm>
            <a:off x="4120005" y="3133133"/>
            <a:ext cx="1477600" cy="435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lt2"/>
              </a:buClr>
              <a:buSzPts val="2800"/>
              <a:buNone/>
              <a:defRPr sz="2000" b="1">
                <a:latin typeface="Josefin Sans"/>
                <a:ea typeface="Josefin Sans"/>
                <a:cs typeface="Josefin Sans"/>
                <a:sym typeface="Josefin Sans"/>
              </a:defRPr>
            </a:lvl1pPr>
            <a:lvl2pPr lvl="1" algn="ctr" rtl="0">
              <a:lnSpc>
                <a:spcPct val="100000"/>
              </a:lnSpc>
              <a:spcBef>
                <a:spcPts val="0"/>
              </a:spcBef>
              <a:spcAft>
                <a:spcPts val="0"/>
              </a:spcAft>
              <a:buClr>
                <a:schemeClr val="lt2"/>
              </a:buClr>
              <a:buSzPts val="2800"/>
              <a:buNone/>
              <a:defRPr sz="3733">
                <a:solidFill>
                  <a:schemeClr val="lt2"/>
                </a:solidFill>
              </a:defRPr>
            </a:lvl2pPr>
            <a:lvl3pPr lvl="2" algn="ctr" rtl="0">
              <a:lnSpc>
                <a:spcPct val="100000"/>
              </a:lnSpc>
              <a:spcBef>
                <a:spcPts val="0"/>
              </a:spcBef>
              <a:spcAft>
                <a:spcPts val="0"/>
              </a:spcAft>
              <a:buClr>
                <a:schemeClr val="lt2"/>
              </a:buClr>
              <a:buSzPts val="2800"/>
              <a:buNone/>
              <a:defRPr sz="3733">
                <a:solidFill>
                  <a:schemeClr val="lt2"/>
                </a:solidFill>
              </a:defRPr>
            </a:lvl3pPr>
            <a:lvl4pPr lvl="3" algn="ctr" rtl="0">
              <a:lnSpc>
                <a:spcPct val="100000"/>
              </a:lnSpc>
              <a:spcBef>
                <a:spcPts val="0"/>
              </a:spcBef>
              <a:spcAft>
                <a:spcPts val="0"/>
              </a:spcAft>
              <a:buClr>
                <a:schemeClr val="lt2"/>
              </a:buClr>
              <a:buSzPts val="2800"/>
              <a:buNone/>
              <a:defRPr sz="3733">
                <a:solidFill>
                  <a:schemeClr val="lt2"/>
                </a:solidFill>
              </a:defRPr>
            </a:lvl4pPr>
            <a:lvl5pPr lvl="4" algn="ctr" rtl="0">
              <a:lnSpc>
                <a:spcPct val="100000"/>
              </a:lnSpc>
              <a:spcBef>
                <a:spcPts val="0"/>
              </a:spcBef>
              <a:spcAft>
                <a:spcPts val="0"/>
              </a:spcAft>
              <a:buClr>
                <a:schemeClr val="lt2"/>
              </a:buClr>
              <a:buSzPts val="2800"/>
              <a:buNone/>
              <a:defRPr sz="3733">
                <a:solidFill>
                  <a:schemeClr val="lt2"/>
                </a:solidFill>
              </a:defRPr>
            </a:lvl5pPr>
            <a:lvl6pPr lvl="5" algn="ctr" rtl="0">
              <a:lnSpc>
                <a:spcPct val="100000"/>
              </a:lnSpc>
              <a:spcBef>
                <a:spcPts val="0"/>
              </a:spcBef>
              <a:spcAft>
                <a:spcPts val="0"/>
              </a:spcAft>
              <a:buClr>
                <a:schemeClr val="lt2"/>
              </a:buClr>
              <a:buSzPts val="2800"/>
              <a:buNone/>
              <a:defRPr sz="3733">
                <a:solidFill>
                  <a:schemeClr val="lt2"/>
                </a:solidFill>
              </a:defRPr>
            </a:lvl6pPr>
            <a:lvl7pPr lvl="6" algn="ctr" rtl="0">
              <a:lnSpc>
                <a:spcPct val="100000"/>
              </a:lnSpc>
              <a:spcBef>
                <a:spcPts val="0"/>
              </a:spcBef>
              <a:spcAft>
                <a:spcPts val="0"/>
              </a:spcAft>
              <a:buClr>
                <a:schemeClr val="lt2"/>
              </a:buClr>
              <a:buSzPts val="2800"/>
              <a:buNone/>
              <a:defRPr sz="3733">
                <a:solidFill>
                  <a:schemeClr val="lt2"/>
                </a:solidFill>
              </a:defRPr>
            </a:lvl7pPr>
            <a:lvl8pPr lvl="7" algn="ctr" rtl="0">
              <a:lnSpc>
                <a:spcPct val="100000"/>
              </a:lnSpc>
              <a:spcBef>
                <a:spcPts val="0"/>
              </a:spcBef>
              <a:spcAft>
                <a:spcPts val="0"/>
              </a:spcAft>
              <a:buClr>
                <a:schemeClr val="lt2"/>
              </a:buClr>
              <a:buSzPts val="2800"/>
              <a:buNone/>
              <a:defRPr sz="3733">
                <a:solidFill>
                  <a:schemeClr val="lt2"/>
                </a:solidFill>
              </a:defRPr>
            </a:lvl8pPr>
            <a:lvl9pPr lvl="8" algn="ctr" rtl="0">
              <a:lnSpc>
                <a:spcPct val="100000"/>
              </a:lnSpc>
              <a:spcBef>
                <a:spcPts val="0"/>
              </a:spcBef>
              <a:spcAft>
                <a:spcPts val="0"/>
              </a:spcAft>
              <a:buClr>
                <a:schemeClr val="lt2"/>
              </a:buClr>
              <a:buSzPts val="2800"/>
              <a:buNone/>
              <a:defRPr sz="3733">
                <a:solidFill>
                  <a:schemeClr val="lt2"/>
                </a:solidFill>
              </a:defRPr>
            </a:lvl9pPr>
          </a:lstStyle>
          <a:p>
            <a:endParaRPr/>
          </a:p>
        </p:txBody>
      </p:sp>
      <p:sp>
        <p:nvSpPr>
          <p:cNvPr id="1354" name="Google Shape;1354;p26"/>
          <p:cNvSpPr txBox="1">
            <a:spLocks noGrp="1"/>
          </p:cNvSpPr>
          <p:nvPr>
            <p:ph type="subTitle" idx="4"/>
          </p:nvPr>
        </p:nvSpPr>
        <p:spPr>
          <a:xfrm>
            <a:off x="3676405" y="3764067"/>
            <a:ext cx="2364800" cy="1078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355" name="Google Shape;1355;p26"/>
          <p:cNvSpPr txBox="1">
            <a:spLocks noGrp="1"/>
          </p:cNvSpPr>
          <p:nvPr>
            <p:ph type="subTitle" idx="5"/>
          </p:nvPr>
        </p:nvSpPr>
        <p:spPr>
          <a:xfrm>
            <a:off x="6594393" y="3133133"/>
            <a:ext cx="1477600" cy="435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lt2"/>
              </a:buClr>
              <a:buSzPts val="2800"/>
              <a:buNone/>
              <a:defRPr sz="2000" b="1">
                <a:latin typeface="Josefin Sans"/>
                <a:ea typeface="Josefin Sans"/>
                <a:cs typeface="Josefin Sans"/>
                <a:sym typeface="Josefin Sans"/>
              </a:defRPr>
            </a:lvl1pPr>
            <a:lvl2pPr lvl="1" algn="ctr" rtl="0">
              <a:lnSpc>
                <a:spcPct val="100000"/>
              </a:lnSpc>
              <a:spcBef>
                <a:spcPts val="0"/>
              </a:spcBef>
              <a:spcAft>
                <a:spcPts val="0"/>
              </a:spcAft>
              <a:buClr>
                <a:schemeClr val="lt2"/>
              </a:buClr>
              <a:buSzPts val="2800"/>
              <a:buNone/>
              <a:defRPr sz="3733">
                <a:solidFill>
                  <a:schemeClr val="lt2"/>
                </a:solidFill>
              </a:defRPr>
            </a:lvl2pPr>
            <a:lvl3pPr lvl="2" algn="ctr" rtl="0">
              <a:lnSpc>
                <a:spcPct val="100000"/>
              </a:lnSpc>
              <a:spcBef>
                <a:spcPts val="0"/>
              </a:spcBef>
              <a:spcAft>
                <a:spcPts val="0"/>
              </a:spcAft>
              <a:buClr>
                <a:schemeClr val="lt2"/>
              </a:buClr>
              <a:buSzPts val="2800"/>
              <a:buNone/>
              <a:defRPr sz="3733">
                <a:solidFill>
                  <a:schemeClr val="lt2"/>
                </a:solidFill>
              </a:defRPr>
            </a:lvl3pPr>
            <a:lvl4pPr lvl="3" algn="ctr" rtl="0">
              <a:lnSpc>
                <a:spcPct val="100000"/>
              </a:lnSpc>
              <a:spcBef>
                <a:spcPts val="0"/>
              </a:spcBef>
              <a:spcAft>
                <a:spcPts val="0"/>
              </a:spcAft>
              <a:buClr>
                <a:schemeClr val="lt2"/>
              </a:buClr>
              <a:buSzPts val="2800"/>
              <a:buNone/>
              <a:defRPr sz="3733">
                <a:solidFill>
                  <a:schemeClr val="lt2"/>
                </a:solidFill>
              </a:defRPr>
            </a:lvl4pPr>
            <a:lvl5pPr lvl="4" algn="ctr" rtl="0">
              <a:lnSpc>
                <a:spcPct val="100000"/>
              </a:lnSpc>
              <a:spcBef>
                <a:spcPts val="0"/>
              </a:spcBef>
              <a:spcAft>
                <a:spcPts val="0"/>
              </a:spcAft>
              <a:buClr>
                <a:schemeClr val="lt2"/>
              </a:buClr>
              <a:buSzPts val="2800"/>
              <a:buNone/>
              <a:defRPr sz="3733">
                <a:solidFill>
                  <a:schemeClr val="lt2"/>
                </a:solidFill>
              </a:defRPr>
            </a:lvl5pPr>
            <a:lvl6pPr lvl="5" algn="ctr" rtl="0">
              <a:lnSpc>
                <a:spcPct val="100000"/>
              </a:lnSpc>
              <a:spcBef>
                <a:spcPts val="0"/>
              </a:spcBef>
              <a:spcAft>
                <a:spcPts val="0"/>
              </a:spcAft>
              <a:buClr>
                <a:schemeClr val="lt2"/>
              </a:buClr>
              <a:buSzPts val="2800"/>
              <a:buNone/>
              <a:defRPr sz="3733">
                <a:solidFill>
                  <a:schemeClr val="lt2"/>
                </a:solidFill>
              </a:defRPr>
            </a:lvl6pPr>
            <a:lvl7pPr lvl="6" algn="ctr" rtl="0">
              <a:lnSpc>
                <a:spcPct val="100000"/>
              </a:lnSpc>
              <a:spcBef>
                <a:spcPts val="0"/>
              </a:spcBef>
              <a:spcAft>
                <a:spcPts val="0"/>
              </a:spcAft>
              <a:buClr>
                <a:schemeClr val="lt2"/>
              </a:buClr>
              <a:buSzPts val="2800"/>
              <a:buNone/>
              <a:defRPr sz="3733">
                <a:solidFill>
                  <a:schemeClr val="lt2"/>
                </a:solidFill>
              </a:defRPr>
            </a:lvl7pPr>
            <a:lvl8pPr lvl="7" algn="ctr" rtl="0">
              <a:lnSpc>
                <a:spcPct val="100000"/>
              </a:lnSpc>
              <a:spcBef>
                <a:spcPts val="0"/>
              </a:spcBef>
              <a:spcAft>
                <a:spcPts val="0"/>
              </a:spcAft>
              <a:buClr>
                <a:schemeClr val="lt2"/>
              </a:buClr>
              <a:buSzPts val="2800"/>
              <a:buNone/>
              <a:defRPr sz="3733">
                <a:solidFill>
                  <a:schemeClr val="lt2"/>
                </a:solidFill>
              </a:defRPr>
            </a:lvl8pPr>
            <a:lvl9pPr lvl="8" algn="ctr" rtl="0">
              <a:lnSpc>
                <a:spcPct val="100000"/>
              </a:lnSpc>
              <a:spcBef>
                <a:spcPts val="0"/>
              </a:spcBef>
              <a:spcAft>
                <a:spcPts val="0"/>
              </a:spcAft>
              <a:buClr>
                <a:schemeClr val="lt2"/>
              </a:buClr>
              <a:buSzPts val="2800"/>
              <a:buNone/>
              <a:defRPr sz="3733">
                <a:solidFill>
                  <a:schemeClr val="lt2"/>
                </a:solidFill>
              </a:defRPr>
            </a:lvl9pPr>
          </a:lstStyle>
          <a:p>
            <a:endParaRPr/>
          </a:p>
        </p:txBody>
      </p:sp>
      <p:sp>
        <p:nvSpPr>
          <p:cNvPr id="1356" name="Google Shape;1356;p26"/>
          <p:cNvSpPr txBox="1">
            <a:spLocks noGrp="1"/>
          </p:cNvSpPr>
          <p:nvPr>
            <p:ph type="subTitle" idx="6"/>
          </p:nvPr>
        </p:nvSpPr>
        <p:spPr>
          <a:xfrm>
            <a:off x="6150793" y="3764068"/>
            <a:ext cx="2364800" cy="1078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357" name="Google Shape;1357;p26"/>
          <p:cNvSpPr txBox="1">
            <a:spLocks noGrp="1"/>
          </p:cNvSpPr>
          <p:nvPr>
            <p:ph type="subTitle" idx="7"/>
          </p:nvPr>
        </p:nvSpPr>
        <p:spPr>
          <a:xfrm>
            <a:off x="9068764" y="3133133"/>
            <a:ext cx="1477600" cy="435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lt2"/>
              </a:buClr>
              <a:buSzPts val="2800"/>
              <a:buNone/>
              <a:defRPr sz="2000" b="1">
                <a:latin typeface="Josefin Sans"/>
                <a:ea typeface="Josefin Sans"/>
                <a:cs typeface="Josefin Sans"/>
                <a:sym typeface="Josefin Sans"/>
              </a:defRPr>
            </a:lvl1pPr>
            <a:lvl2pPr lvl="1" algn="ctr" rtl="0">
              <a:lnSpc>
                <a:spcPct val="100000"/>
              </a:lnSpc>
              <a:spcBef>
                <a:spcPts val="0"/>
              </a:spcBef>
              <a:spcAft>
                <a:spcPts val="0"/>
              </a:spcAft>
              <a:buClr>
                <a:schemeClr val="lt2"/>
              </a:buClr>
              <a:buSzPts val="2800"/>
              <a:buNone/>
              <a:defRPr sz="3733">
                <a:solidFill>
                  <a:schemeClr val="lt2"/>
                </a:solidFill>
              </a:defRPr>
            </a:lvl2pPr>
            <a:lvl3pPr lvl="2" algn="ctr" rtl="0">
              <a:lnSpc>
                <a:spcPct val="100000"/>
              </a:lnSpc>
              <a:spcBef>
                <a:spcPts val="0"/>
              </a:spcBef>
              <a:spcAft>
                <a:spcPts val="0"/>
              </a:spcAft>
              <a:buClr>
                <a:schemeClr val="lt2"/>
              </a:buClr>
              <a:buSzPts val="2800"/>
              <a:buNone/>
              <a:defRPr sz="3733">
                <a:solidFill>
                  <a:schemeClr val="lt2"/>
                </a:solidFill>
              </a:defRPr>
            </a:lvl3pPr>
            <a:lvl4pPr lvl="3" algn="ctr" rtl="0">
              <a:lnSpc>
                <a:spcPct val="100000"/>
              </a:lnSpc>
              <a:spcBef>
                <a:spcPts val="0"/>
              </a:spcBef>
              <a:spcAft>
                <a:spcPts val="0"/>
              </a:spcAft>
              <a:buClr>
                <a:schemeClr val="lt2"/>
              </a:buClr>
              <a:buSzPts val="2800"/>
              <a:buNone/>
              <a:defRPr sz="3733">
                <a:solidFill>
                  <a:schemeClr val="lt2"/>
                </a:solidFill>
              </a:defRPr>
            </a:lvl4pPr>
            <a:lvl5pPr lvl="4" algn="ctr" rtl="0">
              <a:lnSpc>
                <a:spcPct val="100000"/>
              </a:lnSpc>
              <a:spcBef>
                <a:spcPts val="0"/>
              </a:spcBef>
              <a:spcAft>
                <a:spcPts val="0"/>
              </a:spcAft>
              <a:buClr>
                <a:schemeClr val="lt2"/>
              </a:buClr>
              <a:buSzPts val="2800"/>
              <a:buNone/>
              <a:defRPr sz="3733">
                <a:solidFill>
                  <a:schemeClr val="lt2"/>
                </a:solidFill>
              </a:defRPr>
            </a:lvl5pPr>
            <a:lvl6pPr lvl="5" algn="ctr" rtl="0">
              <a:lnSpc>
                <a:spcPct val="100000"/>
              </a:lnSpc>
              <a:spcBef>
                <a:spcPts val="0"/>
              </a:spcBef>
              <a:spcAft>
                <a:spcPts val="0"/>
              </a:spcAft>
              <a:buClr>
                <a:schemeClr val="lt2"/>
              </a:buClr>
              <a:buSzPts val="2800"/>
              <a:buNone/>
              <a:defRPr sz="3733">
                <a:solidFill>
                  <a:schemeClr val="lt2"/>
                </a:solidFill>
              </a:defRPr>
            </a:lvl6pPr>
            <a:lvl7pPr lvl="6" algn="ctr" rtl="0">
              <a:lnSpc>
                <a:spcPct val="100000"/>
              </a:lnSpc>
              <a:spcBef>
                <a:spcPts val="0"/>
              </a:spcBef>
              <a:spcAft>
                <a:spcPts val="0"/>
              </a:spcAft>
              <a:buClr>
                <a:schemeClr val="lt2"/>
              </a:buClr>
              <a:buSzPts val="2800"/>
              <a:buNone/>
              <a:defRPr sz="3733">
                <a:solidFill>
                  <a:schemeClr val="lt2"/>
                </a:solidFill>
              </a:defRPr>
            </a:lvl7pPr>
            <a:lvl8pPr lvl="7" algn="ctr" rtl="0">
              <a:lnSpc>
                <a:spcPct val="100000"/>
              </a:lnSpc>
              <a:spcBef>
                <a:spcPts val="0"/>
              </a:spcBef>
              <a:spcAft>
                <a:spcPts val="0"/>
              </a:spcAft>
              <a:buClr>
                <a:schemeClr val="lt2"/>
              </a:buClr>
              <a:buSzPts val="2800"/>
              <a:buNone/>
              <a:defRPr sz="3733">
                <a:solidFill>
                  <a:schemeClr val="lt2"/>
                </a:solidFill>
              </a:defRPr>
            </a:lvl8pPr>
            <a:lvl9pPr lvl="8" algn="ctr" rtl="0">
              <a:lnSpc>
                <a:spcPct val="100000"/>
              </a:lnSpc>
              <a:spcBef>
                <a:spcPts val="0"/>
              </a:spcBef>
              <a:spcAft>
                <a:spcPts val="0"/>
              </a:spcAft>
              <a:buClr>
                <a:schemeClr val="lt2"/>
              </a:buClr>
              <a:buSzPts val="2800"/>
              <a:buNone/>
              <a:defRPr sz="3733">
                <a:solidFill>
                  <a:schemeClr val="lt2"/>
                </a:solidFill>
              </a:defRPr>
            </a:lvl9pPr>
          </a:lstStyle>
          <a:p>
            <a:endParaRPr/>
          </a:p>
        </p:txBody>
      </p:sp>
      <p:sp>
        <p:nvSpPr>
          <p:cNvPr id="1358" name="Google Shape;1358;p26"/>
          <p:cNvSpPr txBox="1">
            <a:spLocks noGrp="1"/>
          </p:cNvSpPr>
          <p:nvPr>
            <p:ph type="subTitle" idx="8"/>
          </p:nvPr>
        </p:nvSpPr>
        <p:spPr>
          <a:xfrm>
            <a:off x="8625164" y="3764068"/>
            <a:ext cx="2364800" cy="1078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Tree>
    <p:extLst>
      <p:ext uri="{BB962C8B-B14F-4D97-AF65-F5344CB8AC3E}">
        <p14:creationId xmlns:p14="http://schemas.microsoft.com/office/powerpoint/2010/main" val="20517305"/>
      </p:ext>
    </p:extLst>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matchingName="Section header 1">
  <p:cSld name="Section header 1">
    <p:spTree>
      <p:nvGrpSpPr>
        <p:cNvPr id="1" name="Shape 1598"/>
        <p:cNvGrpSpPr/>
        <p:nvPr/>
      </p:nvGrpSpPr>
      <p:grpSpPr>
        <a:xfrm>
          <a:off x="0" y="0"/>
          <a:ext cx="0" cy="0"/>
          <a:chOff x="0" y="0"/>
          <a:chExt cx="0" cy="0"/>
        </a:xfrm>
      </p:grpSpPr>
      <p:pic>
        <p:nvPicPr>
          <p:cNvPr id="1599" name="Google Shape;1599;p33"/>
          <p:cNvPicPr preferRelativeResize="0"/>
          <p:nvPr/>
        </p:nvPicPr>
        <p:blipFill>
          <a:blip r:embed="rId2">
            <a:alphaModFix/>
          </a:blip>
          <a:stretch>
            <a:fillRect/>
          </a:stretch>
        </p:blipFill>
        <p:spPr>
          <a:xfrm>
            <a:off x="-75466" y="-36433"/>
            <a:ext cx="12342935" cy="7005332"/>
          </a:xfrm>
          <a:prstGeom prst="rect">
            <a:avLst/>
          </a:prstGeom>
          <a:noFill/>
          <a:ln>
            <a:noFill/>
          </a:ln>
        </p:spPr>
      </p:pic>
      <p:grpSp>
        <p:nvGrpSpPr>
          <p:cNvPr id="1600" name="Google Shape;1600;p33"/>
          <p:cNvGrpSpPr/>
          <p:nvPr/>
        </p:nvGrpSpPr>
        <p:grpSpPr>
          <a:xfrm rot="-400594" flipH="1">
            <a:off x="9648522" y="2820942"/>
            <a:ext cx="2919124" cy="2290529"/>
            <a:chOff x="-2415600" y="2986400"/>
            <a:chExt cx="1943075" cy="1524659"/>
          </a:xfrm>
        </p:grpSpPr>
        <p:sp>
          <p:nvSpPr>
            <p:cNvPr id="1601" name="Google Shape;1601;p33"/>
            <p:cNvSpPr/>
            <p:nvPr/>
          </p:nvSpPr>
          <p:spPr>
            <a:xfrm>
              <a:off x="-2415600" y="2986400"/>
              <a:ext cx="1117375" cy="1251275"/>
            </a:xfrm>
            <a:custGeom>
              <a:avLst/>
              <a:gdLst/>
              <a:ahLst/>
              <a:cxnLst/>
              <a:rect l="l" t="t" r="r" b="b"/>
              <a:pathLst>
                <a:path w="44695" h="50051" extrusionOk="0">
                  <a:moveTo>
                    <a:pt x="11387" y="1"/>
                  </a:moveTo>
                  <a:cubicBezTo>
                    <a:pt x="10743" y="1"/>
                    <a:pt x="10152" y="449"/>
                    <a:pt x="10001" y="1099"/>
                  </a:cubicBezTo>
                  <a:lnTo>
                    <a:pt x="180" y="41127"/>
                  </a:lnTo>
                  <a:cubicBezTo>
                    <a:pt x="0" y="41896"/>
                    <a:pt x="462" y="42665"/>
                    <a:pt x="1257" y="42871"/>
                  </a:cubicBezTo>
                  <a:lnTo>
                    <a:pt x="33617" y="50051"/>
                  </a:lnTo>
                  <a:lnTo>
                    <a:pt x="44695" y="8433"/>
                  </a:lnTo>
                  <a:lnTo>
                    <a:pt x="11744" y="48"/>
                  </a:lnTo>
                  <a:cubicBezTo>
                    <a:pt x="11625" y="16"/>
                    <a:pt x="11505" y="1"/>
                    <a:pt x="1138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02" name="Google Shape;1602;p33"/>
            <p:cNvSpPr/>
            <p:nvPr/>
          </p:nvSpPr>
          <p:spPr>
            <a:xfrm>
              <a:off x="-1586075" y="3188225"/>
              <a:ext cx="1113550" cy="1279575"/>
            </a:xfrm>
            <a:custGeom>
              <a:avLst/>
              <a:gdLst/>
              <a:ahLst/>
              <a:cxnLst/>
              <a:rect l="l" t="t" r="r" b="b"/>
              <a:pathLst>
                <a:path w="44542" h="51183" extrusionOk="0">
                  <a:moveTo>
                    <a:pt x="10411" y="1"/>
                  </a:moveTo>
                  <a:lnTo>
                    <a:pt x="0" y="41772"/>
                  </a:lnTo>
                  <a:lnTo>
                    <a:pt x="31797" y="51132"/>
                  </a:lnTo>
                  <a:cubicBezTo>
                    <a:pt x="31925" y="51166"/>
                    <a:pt x="32054" y="51182"/>
                    <a:pt x="32181" y="51182"/>
                  </a:cubicBezTo>
                  <a:cubicBezTo>
                    <a:pt x="32815" y="51182"/>
                    <a:pt x="33395" y="50773"/>
                    <a:pt x="33566" y="50132"/>
                  </a:cubicBezTo>
                  <a:lnTo>
                    <a:pt x="44336" y="10360"/>
                  </a:lnTo>
                  <a:cubicBezTo>
                    <a:pt x="44541" y="9591"/>
                    <a:pt x="44080" y="8796"/>
                    <a:pt x="43310" y="8591"/>
                  </a:cubicBezTo>
                  <a:lnTo>
                    <a:pt x="10411" y="1"/>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03" name="Google Shape;1603;p33"/>
            <p:cNvSpPr/>
            <p:nvPr/>
          </p:nvSpPr>
          <p:spPr>
            <a:xfrm>
              <a:off x="-2402775" y="2994000"/>
              <a:ext cx="1133400" cy="1217400"/>
            </a:xfrm>
            <a:custGeom>
              <a:avLst/>
              <a:gdLst/>
              <a:ahLst/>
              <a:cxnLst/>
              <a:rect l="l" t="t" r="r" b="b"/>
              <a:pathLst>
                <a:path w="45336" h="48696" extrusionOk="0">
                  <a:moveTo>
                    <a:pt x="12283" y="0"/>
                  </a:moveTo>
                  <a:lnTo>
                    <a:pt x="0" y="41900"/>
                  </a:lnTo>
                  <a:lnTo>
                    <a:pt x="19104" y="42131"/>
                  </a:lnTo>
                  <a:cubicBezTo>
                    <a:pt x="23976" y="42823"/>
                    <a:pt x="28540" y="44874"/>
                    <a:pt x="32309" y="48054"/>
                  </a:cubicBezTo>
                  <a:lnTo>
                    <a:pt x="33053" y="48695"/>
                  </a:lnTo>
                  <a:lnTo>
                    <a:pt x="45336" y="6770"/>
                  </a:lnTo>
                  <a:lnTo>
                    <a:pt x="44567" y="6129"/>
                  </a:lnTo>
                  <a:cubicBezTo>
                    <a:pt x="40797" y="2975"/>
                    <a:pt x="36233" y="923"/>
                    <a:pt x="31361" y="231"/>
                  </a:cubicBezTo>
                  <a:lnTo>
                    <a:pt x="12283"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04" name="Google Shape;1604;p33"/>
            <p:cNvSpPr/>
            <p:nvPr/>
          </p:nvSpPr>
          <p:spPr>
            <a:xfrm>
              <a:off x="-2351263" y="3014809"/>
              <a:ext cx="1085975" cy="1231500"/>
            </a:xfrm>
            <a:custGeom>
              <a:avLst/>
              <a:gdLst/>
              <a:ahLst/>
              <a:cxnLst/>
              <a:rect l="l" t="t" r="r" b="b"/>
              <a:pathLst>
                <a:path w="43439" h="49260" extrusionOk="0">
                  <a:moveTo>
                    <a:pt x="12258" y="0"/>
                  </a:moveTo>
                  <a:lnTo>
                    <a:pt x="1" y="41925"/>
                  </a:lnTo>
                  <a:lnTo>
                    <a:pt x="17207" y="42695"/>
                  </a:lnTo>
                  <a:cubicBezTo>
                    <a:pt x="22079" y="43387"/>
                    <a:pt x="26643" y="45438"/>
                    <a:pt x="30412" y="48618"/>
                  </a:cubicBezTo>
                  <a:lnTo>
                    <a:pt x="31156" y="49259"/>
                  </a:lnTo>
                  <a:lnTo>
                    <a:pt x="43439" y="7334"/>
                  </a:lnTo>
                  <a:lnTo>
                    <a:pt x="42670" y="6693"/>
                  </a:lnTo>
                  <a:cubicBezTo>
                    <a:pt x="38900" y="3539"/>
                    <a:pt x="34336" y="1487"/>
                    <a:pt x="29464" y="769"/>
                  </a:cubicBezTo>
                  <a:lnTo>
                    <a:pt x="12258" y="0"/>
                  </a:ln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05" name="Google Shape;1605;p33"/>
            <p:cNvSpPr/>
            <p:nvPr/>
          </p:nvSpPr>
          <p:spPr>
            <a:xfrm>
              <a:off x="-1573663" y="3188659"/>
              <a:ext cx="1070600" cy="1322400"/>
            </a:xfrm>
            <a:custGeom>
              <a:avLst/>
              <a:gdLst/>
              <a:ahLst/>
              <a:cxnLst/>
              <a:rect l="l" t="t" r="r" b="b"/>
              <a:pathLst>
                <a:path w="42824" h="52896" extrusionOk="0">
                  <a:moveTo>
                    <a:pt x="17135" y="1"/>
                  </a:moveTo>
                  <a:cubicBezTo>
                    <a:pt x="15803" y="1"/>
                    <a:pt x="14490" y="86"/>
                    <a:pt x="13232" y="252"/>
                  </a:cubicBezTo>
                  <a:lnTo>
                    <a:pt x="12258" y="380"/>
                  </a:lnTo>
                  <a:lnTo>
                    <a:pt x="1" y="42280"/>
                  </a:lnTo>
                  <a:lnTo>
                    <a:pt x="975" y="42151"/>
                  </a:lnTo>
                  <a:cubicBezTo>
                    <a:pt x="2113" y="42002"/>
                    <a:pt x="3255" y="41927"/>
                    <a:pt x="4394" y="41927"/>
                  </a:cubicBezTo>
                  <a:cubicBezTo>
                    <a:pt x="8133" y="41927"/>
                    <a:pt x="11844" y="42727"/>
                    <a:pt x="15284" y="44280"/>
                  </a:cubicBezTo>
                  <a:lnTo>
                    <a:pt x="30208" y="52895"/>
                  </a:lnTo>
                  <a:lnTo>
                    <a:pt x="42824" y="9124"/>
                  </a:lnTo>
                  <a:lnTo>
                    <a:pt x="28284" y="2226"/>
                  </a:lnTo>
                  <a:cubicBezTo>
                    <a:pt x="24955" y="704"/>
                    <a:pt x="20963" y="1"/>
                    <a:pt x="17135" y="1"/>
                  </a:cubicBez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1606" name="Google Shape;1606;p33"/>
            <p:cNvGrpSpPr/>
            <p:nvPr/>
          </p:nvGrpSpPr>
          <p:grpSpPr>
            <a:xfrm>
              <a:off x="-2218800" y="3088875"/>
              <a:ext cx="1598825" cy="1190475"/>
              <a:chOff x="-2218800" y="3088875"/>
              <a:chExt cx="1598825" cy="1190475"/>
            </a:xfrm>
          </p:grpSpPr>
          <p:sp>
            <p:nvSpPr>
              <p:cNvPr id="1607" name="Google Shape;1607;p33"/>
              <p:cNvSpPr/>
              <p:nvPr/>
            </p:nvSpPr>
            <p:spPr>
              <a:xfrm>
                <a:off x="-2218800" y="3088875"/>
                <a:ext cx="841100" cy="985325"/>
              </a:xfrm>
              <a:custGeom>
                <a:avLst/>
                <a:gdLst/>
                <a:ahLst/>
                <a:cxnLst/>
                <a:rect l="l" t="t" r="r" b="b"/>
                <a:pathLst>
                  <a:path w="33644" h="39413" extrusionOk="0">
                    <a:moveTo>
                      <a:pt x="9539" y="0"/>
                    </a:moveTo>
                    <a:lnTo>
                      <a:pt x="9462" y="667"/>
                    </a:lnTo>
                    <a:lnTo>
                      <a:pt x="22412" y="2385"/>
                    </a:lnTo>
                    <a:cubicBezTo>
                      <a:pt x="26027" y="3077"/>
                      <a:pt x="29489" y="4436"/>
                      <a:pt x="32643" y="6360"/>
                    </a:cubicBezTo>
                    <a:lnTo>
                      <a:pt x="33284" y="6744"/>
                    </a:lnTo>
                    <a:lnTo>
                      <a:pt x="33643" y="6154"/>
                    </a:lnTo>
                    <a:lnTo>
                      <a:pt x="33002" y="5770"/>
                    </a:lnTo>
                    <a:cubicBezTo>
                      <a:pt x="29797" y="3795"/>
                      <a:pt x="26233" y="2411"/>
                      <a:pt x="22540" y="1693"/>
                    </a:cubicBezTo>
                    <a:lnTo>
                      <a:pt x="9539" y="0"/>
                    </a:lnTo>
                    <a:close/>
                    <a:moveTo>
                      <a:pt x="8668" y="2385"/>
                    </a:moveTo>
                    <a:lnTo>
                      <a:pt x="8591" y="3052"/>
                    </a:lnTo>
                    <a:lnTo>
                      <a:pt x="21540" y="4770"/>
                    </a:lnTo>
                    <a:cubicBezTo>
                      <a:pt x="25156" y="5462"/>
                      <a:pt x="28617" y="6821"/>
                      <a:pt x="31771" y="8744"/>
                    </a:cubicBezTo>
                    <a:lnTo>
                      <a:pt x="32387" y="9129"/>
                    </a:lnTo>
                    <a:lnTo>
                      <a:pt x="32771" y="8565"/>
                    </a:lnTo>
                    <a:lnTo>
                      <a:pt x="32130" y="8180"/>
                    </a:lnTo>
                    <a:cubicBezTo>
                      <a:pt x="28899" y="6206"/>
                      <a:pt x="25361" y="4821"/>
                      <a:pt x="21668" y="4103"/>
                    </a:cubicBezTo>
                    <a:lnTo>
                      <a:pt x="8668" y="2385"/>
                    </a:lnTo>
                    <a:close/>
                    <a:moveTo>
                      <a:pt x="7796" y="4795"/>
                    </a:moveTo>
                    <a:lnTo>
                      <a:pt x="7719" y="5488"/>
                    </a:lnTo>
                    <a:lnTo>
                      <a:pt x="20668" y="7180"/>
                    </a:lnTo>
                    <a:cubicBezTo>
                      <a:pt x="24284" y="7898"/>
                      <a:pt x="27746" y="9232"/>
                      <a:pt x="30900" y="11180"/>
                    </a:cubicBezTo>
                    <a:lnTo>
                      <a:pt x="31515" y="11565"/>
                    </a:lnTo>
                    <a:lnTo>
                      <a:pt x="31874" y="10975"/>
                    </a:lnTo>
                    <a:lnTo>
                      <a:pt x="31259" y="10591"/>
                    </a:lnTo>
                    <a:cubicBezTo>
                      <a:pt x="28028" y="8616"/>
                      <a:pt x="24489" y="7231"/>
                      <a:pt x="20796" y="6513"/>
                    </a:cubicBezTo>
                    <a:lnTo>
                      <a:pt x="7796" y="4795"/>
                    </a:lnTo>
                    <a:close/>
                    <a:moveTo>
                      <a:pt x="6873" y="9206"/>
                    </a:moveTo>
                    <a:lnTo>
                      <a:pt x="6770" y="9873"/>
                    </a:lnTo>
                    <a:lnTo>
                      <a:pt x="19745" y="11591"/>
                    </a:lnTo>
                    <a:cubicBezTo>
                      <a:pt x="23361" y="12283"/>
                      <a:pt x="26822" y="13642"/>
                      <a:pt x="29976" y="15565"/>
                    </a:cubicBezTo>
                    <a:lnTo>
                      <a:pt x="30592" y="15950"/>
                    </a:lnTo>
                    <a:lnTo>
                      <a:pt x="30951" y="15386"/>
                    </a:lnTo>
                    <a:lnTo>
                      <a:pt x="30335" y="15001"/>
                    </a:lnTo>
                    <a:cubicBezTo>
                      <a:pt x="27104" y="13027"/>
                      <a:pt x="23566" y="11642"/>
                      <a:pt x="19848" y="10924"/>
                    </a:cubicBezTo>
                    <a:lnTo>
                      <a:pt x="6873" y="9206"/>
                    </a:lnTo>
                    <a:close/>
                    <a:moveTo>
                      <a:pt x="5975" y="11616"/>
                    </a:moveTo>
                    <a:lnTo>
                      <a:pt x="5898" y="12283"/>
                    </a:lnTo>
                    <a:lnTo>
                      <a:pt x="18848" y="14001"/>
                    </a:lnTo>
                    <a:cubicBezTo>
                      <a:pt x="22463" y="14693"/>
                      <a:pt x="25925" y="16052"/>
                      <a:pt x="29079" y="17976"/>
                    </a:cubicBezTo>
                    <a:lnTo>
                      <a:pt x="29694" y="18360"/>
                    </a:lnTo>
                    <a:lnTo>
                      <a:pt x="30079" y="17796"/>
                    </a:lnTo>
                    <a:lnTo>
                      <a:pt x="29438" y="17411"/>
                    </a:lnTo>
                    <a:cubicBezTo>
                      <a:pt x="26207" y="15437"/>
                      <a:pt x="22668" y="14052"/>
                      <a:pt x="18976" y="13334"/>
                    </a:cubicBezTo>
                    <a:lnTo>
                      <a:pt x="5975" y="11616"/>
                    </a:lnTo>
                    <a:close/>
                    <a:moveTo>
                      <a:pt x="5078" y="14027"/>
                    </a:moveTo>
                    <a:lnTo>
                      <a:pt x="5001" y="14693"/>
                    </a:lnTo>
                    <a:lnTo>
                      <a:pt x="17950" y="16411"/>
                    </a:lnTo>
                    <a:cubicBezTo>
                      <a:pt x="21566" y="17104"/>
                      <a:pt x="25027" y="18463"/>
                      <a:pt x="28181" y="20386"/>
                    </a:cubicBezTo>
                    <a:lnTo>
                      <a:pt x="28797" y="20796"/>
                    </a:lnTo>
                    <a:lnTo>
                      <a:pt x="29181" y="20206"/>
                    </a:lnTo>
                    <a:lnTo>
                      <a:pt x="28566" y="19822"/>
                    </a:lnTo>
                    <a:cubicBezTo>
                      <a:pt x="25335" y="17847"/>
                      <a:pt x="21796" y="16463"/>
                      <a:pt x="18104" y="15745"/>
                    </a:cubicBezTo>
                    <a:lnTo>
                      <a:pt x="5078" y="14027"/>
                    </a:lnTo>
                    <a:close/>
                    <a:moveTo>
                      <a:pt x="4078" y="19053"/>
                    </a:moveTo>
                    <a:lnTo>
                      <a:pt x="4001" y="19719"/>
                    </a:lnTo>
                    <a:lnTo>
                      <a:pt x="16950" y="21437"/>
                    </a:lnTo>
                    <a:cubicBezTo>
                      <a:pt x="20591" y="22130"/>
                      <a:pt x="24053" y="23489"/>
                      <a:pt x="27207" y="25412"/>
                    </a:cubicBezTo>
                    <a:lnTo>
                      <a:pt x="27822" y="25797"/>
                    </a:lnTo>
                    <a:lnTo>
                      <a:pt x="28181" y="25232"/>
                    </a:lnTo>
                    <a:lnTo>
                      <a:pt x="27566" y="24822"/>
                    </a:lnTo>
                    <a:cubicBezTo>
                      <a:pt x="24335" y="22848"/>
                      <a:pt x="20796" y="21463"/>
                      <a:pt x="17104" y="20745"/>
                    </a:cubicBezTo>
                    <a:lnTo>
                      <a:pt x="4078" y="19053"/>
                    </a:lnTo>
                    <a:close/>
                    <a:moveTo>
                      <a:pt x="3231" y="21463"/>
                    </a:moveTo>
                    <a:lnTo>
                      <a:pt x="3129" y="22130"/>
                    </a:lnTo>
                    <a:lnTo>
                      <a:pt x="16078" y="23848"/>
                    </a:lnTo>
                    <a:cubicBezTo>
                      <a:pt x="19899" y="24617"/>
                      <a:pt x="24438" y="26668"/>
                      <a:pt x="26310" y="27848"/>
                    </a:cubicBezTo>
                    <a:lnTo>
                      <a:pt x="26925" y="28233"/>
                    </a:lnTo>
                    <a:lnTo>
                      <a:pt x="27310" y="27643"/>
                    </a:lnTo>
                    <a:lnTo>
                      <a:pt x="26669" y="27258"/>
                    </a:lnTo>
                    <a:cubicBezTo>
                      <a:pt x="24745" y="26053"/>
                      <a:pt x="20104" y="23925"/>
                      <a:pt x="16206" y="23155"/>
                    </a:cubicBezTo>
                    <a:lnTo>
                      <a:pt x="3231" y="21463"/>
                    </a:lnTo>
                    <a:close/>
                    <a:moveTo>
                      <a:pt x="2334" y="23848"/>
                    </a:moveTo>
                    <a:lnTo>
                      <a:pt x="2231" y="24514"/>
                    </a:lnTo>
                    <a:lnTo>
                      <a:pt x="15206" y="26232"/>
                    </a:lnTo>
                    <a:cubicBezTo>
                      <a:pt x="18925" y="26976"/>
                      <a:pt x="24540" y="29669"/>
                      <a:pt x="25438" y="30233"/>
                    </a:cubicBezTo>
                    <a:lnTo>
                      <a:pt x="26053" y="30617"/>
                    </a:lnTo>
                    <a:lnTo>
                      <a:pt x="26412" y="30053"/>
                    </a:lnTo>
                    <a:lnTo>
                      <a:pt x="25797" y="29669"/>
                    </a:lnTo>
                    <a:cubicBezTo>
                      <a:pt x="24848" y="29079"/>
                      <a:pt x="19207" y="26335"/>
                      <a:pt x="15335" y="25566"/>
                    </a:cubicBezTo>
                    <a:lnTo>
                      <a:pt x="2334" y="23848"/>
                    </a:lnTo>
                    <a:close/>
                    <a:moveTo>
                      <a:pt x="1283" y="27592"/>
                    </a:moveTo>
                    <a:lnTo>
                      <a:pt x="1180" y="28284"/>
                    </a:lnTo>
                    <a:lnTo>
                      <a:pt x="14155" y="29976"/>
                    </a:lnTo>
                    <a:cubicBezTo>
                      <a:pt x="17771" y="30694"/>
                      <a:pt x="21232" y="32053"/>
                      <a:pt x="24361" y="33976"/>
                    </a:cubicBezTo>
                    <a:lnTo>
                      <a:pt x="25002" y="34361"/>
                    </a:lnTo>
                    <a:lnTo>
                      <a:pt x="25361" y="33797"/>
                    </a:lnTo>
                    <a:lnTo>
                      <a:pt x="24745" y="33387"/>
                    </a:lnTo>
                    <a:cubicBezTo>
                      <a:pt x="21514" y="31412"/>
                      <a:pt x="17976" y="30028"/>
                      <a:pt x="14258" y="29310"/>
                    </a:cubicBezTo>
                    <a:lnTo>
                      <a:pt x="1283" y="27592"/>
                    </a:lnTo>
                    <a:close/>
                    <a:moveTo>
                      <a:pt x="693" y="30156"/>
                    </a:moveTo>
                    <a:lnTo>
                      <a:pt x="590" y="30822"/>
                    </a:lnTo>
                    <a:lnTo>
                      <a:pt x="13565" y="32541"/>
                    </a:lnTo>
                    <a:cubicBezTo>
                      <a:pt x="17181" y="33233"/>
                      <a:pt x="20643" y="34592"/>
                      <a:pt x="23797" y="36515"/>
                    </a:cubicBezTo>
                    <a:lnTo>
                      <a:pt x="24412" y="36900"/>
                    </a:lnTo>
                    <a:lnTo>
                      <a:pt x="24771" y="36310"/>
                    </a:lnTo>
                    <a:lnTo>
                      <a:pt x="24130" y="35925"/>
                    </a:lnTo>
                    <a:cubicBezTo>
                      <a:pt x="20925" y="33951"/>
                      <a:pt x="17386" y="32566"/>
                      <a:pt x="13668" y="31874"/>
                    </a:cubicBezTo>
                    <a:lnTo>
                      <a:pt x="693" y="30156"/>
                    </a:lnTo>
                    <a:close/>
                    <a:moveTo>
                      <a:pt x="103" y="32643"/>
                    </a:moveTo>
                    <a:lnTo>
                      <a:pt x="0" y="33335"/>
                    </a:lnTo>
                    <a:lnTo>
                      <a:pt x="12975" y="35053"/>
                    </a:lnTo>
                    <a:cubicBezTo>
                      <a:pt x="16591" y="35746"/>
                      <a:pt x="20053" y="37105"/>
                      <a:pt x="23207" y="39028"/>
                    </a:cubicBezTo>
                    <a:lnTo>
                      <a:pt x="23848" y="39413"/>
                    </a:lnTo>
                    <a:lnTo>
                      <a:pt x="24181" y="38823"/>
                    </a:lnTo>
                    <a:lnTo>
                      <a:pt x="23540" y="38438"/>
                    </a:lnTo>
                    <a:cubicBezTo>
                      <a:pt x="20335" y="36464"/>
                      <a:pt x="16796" y="35079"/>
                      <a:pt x="13104" y="34361"/>
                    </a:cubicBezTo>
                    <a:lnTo>
                      <a:pt x="103" y="32643"/>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08" name="Google Shape;1608;p33"/>
              <p:cNvSpPr/>
              <p:nvPr/>
            </p:nvSpPr>
            <p:spPr>
              <a:xfrm>
                <a:off x="-1461075" y="3283625"/>
                <a:ext cx="841100" cy="995725"/>
              </a:xfrm>
              <a:custGeom>
                <a:avLst/>
                <a:gdLst/>
                <a:ahLst/>
                <a:cxnLst/>
                <a:rect l="l" t="t" r="r" b="b"/>
                <a:pathLst>
                  <a:path w="33644" h="39829" extrusionOk="0">
                    <a:moveTo>
                      <a:pt x="11739" y="1"/>
                    </a:moveTo>
                    <a:cubicBezTo>
                      <a:pt x="10432" y="1"/>
                      <a:pt x="9481" y="31"/>
                      <a:pt x="9386" y="31"/>
                    </a:cubicBezTo>
                    <a:lnTo>
                      <a:pt x="9386" y="698"/>
                    </a:lnTo>
                    <a:cubicBezTo>
                      <a:pt x="9406" y="698"/>
                      <a:pt x="10284" y="673"/>
                      <a:pt x="11526" y="673"/>
                    </a:cubicBezTo>
                    <a:cubicBezTo>
                      <a:pt x="13388" y="673"/>
                      <a:pt x="16068" y="729"/>
                      <a:pt x="17899" y="1006"/>
                    </a:cubicBezTo>
                    <a:cubicBezTo>
                      <a:pt x="22643" y="1775"/>
                      <a:pt x="29618" y="4878"/>
                      <a:pt x="32618" y="6750"/>
                    </a:cubicBezTo>
                    <a:lnTo>
                      <a:pt x="33259" y="7134"/>
                    </a:lnTo>
                    <a:lnTo>
                      <a:pt x="33644" y="6570"/>
                    </a:lnTo>
                    <a:lnTo>
                      <a:pt x="33028" y="6185"/>
                    </a:lnTo>
                    <a:cubicBezTo>
                      <a:pt x="29977" y="4288"/>
                      <a:pt x="22874" y="1108"/>
                      <a:pt x="18053" y="365"/>
                    </a:cubicBezTo>
                    <a:cubicBezTo>
                      <a:pt x="16198" y="63"/>
                      <a:pt x="13606" y="1"/>
                      <a:pt x="11739" y="1"/>
                    </a:cubicBezTo>
                    <a:close/>
                    <a:moveTo>
                      <a:pt x="8770" y="2801"/>
                    </a:moveTo>
                    <a:lnTo>
                      <a:pt x="8770" y="3493"/>
                    </a:lnTo>
                    <a:cubicBezTo>
                      <a:pt x="8847" y="3493"/>
                      <a:pt x="16130" y="3519"/>
                      <a:pt x="19258" y="4288"/>
                    </a:cubicBezTo>
                    <a:cubicBezTo>
                      <a:pt x="22976" y="5211"/>
                      <a:pt x="28489" y="7134"/>
                      <a:pt x="31746" y="9160"/>
                    </a:cubicBezTo>
                    <a:lnTo>
                      <a:pt x="32387" y="9545"/>
                    </a:lnTo>
                    <a:lnTo>
                      <a:pt x="32746" y="8980"/>
                    </a:lnTo>
                    <a:lnTo>
                      <a:pt x="32105" y="8570"/>
                    </a:lnTo>
                    <a:cubicBezTo>
                      <a:pt x="28797" y="6519"/>
                      <a:pt x="23207" y="4570"/>
                      <a:pt x="19412" y="3621"/>
                    </a:cubicBezTo>
                    <a:cubicBezTo>
                      <a:pt x="16207" y="2852"/>
                      <a:pt x="9078" y="2801"/>
                      <a:pt x="8770" y="2801"/>
                    </a:cubicBezTo>
                    <a:close/>
                    <a:moveTo>
                      <a:pt x="8129" y="5570"/>
                    </a:moveTo>
                    <a:lnTo>
                      <a:pt x="8129" y="6262"/>
                    </a:lnTo>
                    <a:cubicBezTo>
                      <a:pt x="8232" y="6262"/>
                      <a:pt x="17412" y="6467"/>
                      <a:pt x="20592" y="7570"/>
                    </a:cubicBezTo>
                    <a:cubicBezTo>
                      <a:pt x="21463" y="7878"/>
                      <a:pt x="22361" y="8160"/>
                      <a:pt x="23233" y="8442"/>
                    </a:cubicBezTo>
                    <a:cubicBezTo>
                      <a:pt x="25976" y="9314"/>
                      <a:pt x="28592" y="10160"/>
                      <a:pt x="30874" y="11570"/>
                    </a:cubicBezTo>
                    <a:lnTo>
                      <a:pt x="31490" y="11955"/>
                    </a:lnTo>
                    <a:lnTo>
                      <a:pt x="31849" y="11391"/>
                    </a:lnTo>
                    <a:lnTo>
                      <a:pt x="31208" y="11006"/>
                    </a:lnTo>
                    <a:cubicBezTo>
                      <a:pt x="28874" y="9519"/>
                      <a:pt x="26079" y="8647"/>
                      <a:pt x="23412" y="7801"/>
                    </a:cubicBezTo>
                    <a:cubicBezTo>
                      <a:pt x="22540" y="7519"/>
                      <a:pt x="21669" y="7237"/>
                      <a:pt x="20797" y="6929"/>
                    </a:cubicBezTo>
                    <a:cubicBezTo>
                      <a:pt x="17540" y="5801"/>
                      <a:pt x="8514" y="5570"/>
                      <a:pt x="8129" y="5570"/>
                    </a:cubicBezTo>
                    <a:close/>
                    <a:moveTo>
                      <a:pt x="6822" y="9596"/>
                    </a:moveTo>
                    <a:lnTo>
                      <a:pt x="6745" y="10263"/>
                    </a:lnTo>
                    <a:lnTo>
                      <a:pt x="19694" y="11981"/>
                    </a:lnTo>
                    <a:cubicBezTo>
                      <a:pt x="23310" y="12699"/>
                      <a:pt x="26771" y="14032"/>
                      <a:pt x="29925" y="15981"/>
                    </a:cubicBezTo>
                    <a:lnTo>
                      <a:pt x="30566" y="16365"/>
                    </a:lnTo>
                    <a:lnTo>
                      <a:pt x="30925" y="15776"/>
                    </a:lnTo>
                    <a:lnTo>
                      <a:pt x="30284" y="15391"/>
                    </a:lnTo>
                    <a:cubicBezTo>
                      <a:pt x="27079" y="13417"/>
                      <a:pt x="23515" y="12032"/>
                      <a:pt x="19822" y="11314"/>
                    </a:cubicBezTo>
                    <a:lnTo>
                      <a:pt x="6822" y="9596"/>
                    </a:lnTo>
                    <a:close/>
                    <a:moveTo>
                      <a:pt x="5950" y="12006"/>
                    </a:moveTo>
                    <a:lnTo>
                      <a:pt x="5847" y="12673"/>
                    </a:lnTo>
                    <a:lnTo>
                      <a:pt x="18822" y="14391"/>
                    </a:lnTo>
                    <a:cubicBezTo>
                      <a:pt x="22438" y="15109"/>
                      <a:pt x="25900" y="16442"/>
                      <a:pt x="29054" y="18391"/>
                    </a:cubicBezTo>
                    <a:lnTo>
                      <a:pt x="29669" y="18776"/>
                    </a:lnTo>
                    <a:lnTo>
                      <a:pt x="30054" y="18186"/>
                    </a:lnTo>
                    <a:lnTo>
                      <a:pt x="29413" y="17801"/>
                    </a:lnTo>
                    <a:cubicBezTo>
                      <a:pt x="26182" y="15827"/>
                      <a:pt x="22643" y="14442"/>
                      <a:pt x="18925" y="13724"/>
                    </a:cubicBezTo>
                    <a:lnTo>
                      <a:pt x="5950" y="12006"/>
                    </a:lnTo>
                    <a:close/>
                    <a:moveTo>
                      <a:pt x="5052" y="14417"/>
                    </a:moveTo>
                    <a:lnTo>
                      <a:pt x="4975" y="15109"/>
                    </a:lnTo>
                    <a:lnTo>
                      <a:pt x="17925" y="16801"/>
                    </a:lnTo>
                    <a:cubicBezTo>
                      <a:pt x="21540" y="17519"/>
                      <a:pt x="25028" y="18853"/>
                      <a:pt x="28156" y="20802"/>
                    </a:cubicBezTo>
                    <a:lnTo>
                      <a:pt x="28797" y="21186"/>
                    </a:lnTo>
                    <a:lnTo>
                      <a:pt x="29156" y="20596"/>
                    </a:lnTo>
                    <a:lnTo>
                      <a:pt x="28515" y="20212"/>
                    </a:lnTo>
                    <a:cubicBezTo>
                      <a:pt x="25310" y="18237"/>
                      <a:pt x="21745" y="16853"/>
                      <a:pt x="18053" y="16135"/>
                    </a:cubicBezTo>
                    <a:lnTo>
                      <a:pt x="5052" y="14417"/>
                    </a:lnTo>
                    <a:close/>
                    <a:moveTo>
                      <a:pt x="4078" y="19443"/>
                    </a:moveTo>
                    <a:lnTo>
                      <a:pt x="4001" y="20109"/>
                    </a:lnTo>
                    <a:lnTo>
                      <a:pt x="16950" y="21827"/>
                    </a:lnTo>
                    <a:cubicBezTo>
                      <a:pt x="20566" y="22545"/>
                      <a:pt x="24028" y="23879"/>
                      <a:pt x="27182" y="25827"/>
                    </a:cubicBezTo>
                    <a:lnTo>
                      <a:pt x="27823" y="26212"/>
                    </a:lnTo>
                    <a:lnTo>
                      <a:pt x="28156" y="25622"/>
                    </a:lnTo>
                    <a:lnTo>
                      <a:pt x="27541" y="25238"/>
                    </a:lnTo>
                    <a:cubicBezTo>
                      <a:pt x="24310" y="23263"/>
                      <a:pt x="20771" y="21879"/>
                      <a:pt x="17079" y="21161"/>
                    </a:cubicBezTo>
                    <a:lnTo>
                      <a:pt x="4078" y="19443"/>
                    </a:lnTo>
                    <a:close/>
                    <a:moveTo>
                      <a:pt x="3180" y="21853"/>
                    </a:moveTo>
                    <a:lnTo>
                      <a:pt x="3103" y="22520"/>
                    </a:lnTo>
                    <a:lnTo>
                      <a:pt x="16053" y="24238"/>
                    </a:lnTo>
                    <a:cubicBezTo>
                      <a:pt x="19874" y="24981"/>
                      <a:pt x="24438" y="27058"/>
                      <a:pt x="26284" y="28212"/>
                    </a:cubicBezTo>
                    <a:lnTo>
                      <a:pt x="26925" y="28623"/>
                    </a:lnTo>
                    <a:lnTo>
                      <a:pt x="27284" y="28033"/>
                    </a:lnTo>
                    <a:lnTo>
                      <a:pt x="26643" y="27648"/>
                    </a:lnTo>
                    <a:cubicBezTo>
                      <a:pt x="24720" y="26443"/>
                      <a:pt x="20079" y="24340"/>
                      <a:pt x="16181" y="23571"/>
                    </a:cubicBezTo>
                    <a:lnTo>
                      <a:pt x="3180" y="21853"/>
                    </a:lnTo>
                    <a:close/>
                    <a:moveTo>
                      <a:pt x="2309" y="24263"/>
                    </a:moveTo>
                    <a:lnTo>
                      <a:pt x="2232" y="24930"/>
                    </a:lnTo>
                    <a:lnTo>
                      <a:pt x="15181" y="26648"/>
                    </a:lnTo>
                    <a:cubicBezTo>
                      <a:pt x="18925" y="27392"/>
                      <a:pt x="24515" y="30084"/>
                      <a:pt x="25412" y="30623"/>
                    </a:cubicBezTo>
                    <a:lnTo>
                      <a:pt x="26053" y="31007"/>
                    </a:lnTo>
                    <a:lnTo>
                      <a:pt x="26387" y="30443"/>
                    </a:lnTo>
                    <a:lnTo>
                      <a:pt x="25771" y="30058"/>
                    </a:lnTo>
                    <a:cubicBezTo>
                      <a:pt x="24823" y="29469"/>
                      <a:pt x="19181" y="26751"/>
                      <a:pt x="15309" y="25981"/>
                    </a:cubicBezTo>
                    <a:lnTo>
                      <a:pt x="2309" y="24263"/>
                    </a:lnTo>
                    <a:close/>
                    <a:moveTo>
                      <a:pt x="1257" y="28007"/>
                    </a:moveTo>
                    <a:lnTo>
                      <a:pt x="1180" y="28674"/>
                    </a:lnTo>
                    <a:lnTo>
                      <a:pt x="14130" y="30392"/>
                    </a:lnTo>
                    <a:cubicBezTo>
                      <a:pt x="17745" y="31110"/>
                      <a:pt x="21207" y="32443"/>
                      <a:pt x="24361" y="34392"/>
                    </a:cubicBezTo>
                    <a:lnTo>
                      <a:pt x="24976" y="34777"/>
                    </a:lnTo>
                    <a:lnTo>
                      <a:pt x="25335" y="34187"/>
                    </a:lnTo>
                    <a:lnTo>
                      <a:pt x="24720" y="33802"/>
                    </a:lnTo>
                    <a:cubicBezTo>
                      <a:pt x="21489" y="31828"/>
                      <a:pt x="17950" y="30443"/>
                      <a:pt x="14258" y="29725"/>
                    </a:cubicBezTo>
                    <a:lnTo>
                      <a:pt x="1257" y="28007"/>
                    </a:lnTo>
                    <a:close/>
                    <a:moveTo>
                      <a:pt x="667" y="30520"/>
                    </a:moveTo>
                    <a:lnTo>
                      <a:pt x="591" y="31212"/>
                    </a:lnTo>
                    <a:lnTo>
                      <a:pt x="13566" y="32905"/>
                    </a:lnTo>
                    <a:cubicBezTo>
                      <a:pt x="17155" y="33623"/>
                      <a:pt x="20617" y="34982"/>
                      <a:pt x="23771" y="36905"/>
                    </a:cubicBezTo>
                    <a:lnTo>
                      <a:pt x="24412" y="37290"/>
                    </a:lnTo>
                    <a:lnTo>
                      <a:pt x="24746" y="36726"/>
                    </a:lnTo>
                    <a:lnTo>
                      <a:pt x="24130" y="36315"/>
                    </a:lnTo>
                    <a:cubicBezTo>
                      <a:pt x="20899" y="34341"/>
                      <a:pt x="17361" y="32956"/>
                      <a:pt x="13668" y="32238"/>
                    </a:cubicBezTo>
                    <a:lnTo>
                      <a:pt x="667" y="30520"/>
                    </a:lnTo>
                    <a:close/>
                    <a:moveTo>
                      <a:pt x="103" y="33059"/>
                    </a:moveTo>
                    <a:lnTo>
                      <a:pt x="1" y="33725"/>
                    </a:lnTo>
                    <a:lnTo>
                      <a:pt x="12950" y="35443"/>
                    </a:lnTo>
                    <a:cubicBezTo>
                      <a:pt x="16566" y="36136"/>
                      <a:pt x="20027" y="37495"/>
                      <a:pt x="23181" y="39418"/>
                    </a:cubicBezTo>
                    <a:lnTo>
                      <a:pt x="23797" y="39828"/>
                    </a:lnTo>
                    <a:lnTo>
                      <a:pt x="24156" y="39238"/>
                    </a:lnTo>
                    <a:lnTo>
                      <a:pt x="23515" y="38854"/>
                    </a:lnTo>
                    <a:cubicBezTo>
                      <a:pt x="20310" y="36879"/>
                      <a:pt x="16745" y="35495"/>
                      <a:pt x="13053" y="34777"/>
                    </a:cubicBezTo>
                    <a:lnTo>
                      <a:pt x="103" y="33059"/>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1609" name="Google Shape;1609;p33"/>
          <p:cNvGrpSpPr/>
          <p:nvPr/>
        </p:nvGrpSpPr>
        <p:grpSpPr>
          <a:xfrm rot="5526795" flipH="1">
            <a:off x="7056399" y="4641033"/>
            <a:ext cx="2283688" cy="3482863"/>
            <a:chOff x="7518282" y="2373612"/>
            <a:chExt cx="1544209" cy="2355088"/>
          </a:xfrm>
        </p:grpSpPr>
        <p:sp>
          <p:nvSpPr>
            <p:cNvPr id="1610" name="Google Shape;1610;p33"/>
            <p:cNvSpPr/>
            <p:nvPr/>
          </p:nvSpPr>
          <p:spPr>
            <a:xfrm rot="718822">
              <a:off x="7689615" y="3249120"/>
              <a:ext cx="1111866" cy="1379201"/>
            </a:xfrm>
            <a:custGeom>
              <a:avLst/>
              <a:gdLst/>
              <a:ahLst/>
              <a:cxnLst/>
              <a:rect l="l" t="t" r="r" b="b"/>
              <a:pathLst>
                <a:path w="48158" h="59737" extrusionOk="0">
                  <a:moveTo>
                    <a:pt x="39340" y="1"/>
                  </a:moveTo>
                  <a:cubicBezTo>
                    <a:pt x="38303" y="1"/>
                    <a:pt x="37263" y="153"/>
                    <a:pt x="36285" y="451"/>
                  </a:cubicBezTo>
                  <a:cubicBezTo>
                    <a:pt x="32695" y="1579"/>
                    <a:pt x="29823" y="4272"/>
                    <a:pt x="27259" y="7016"/>
                  </a:cubicBezTo>
                  <a:cubicBezTo>
                    <a:pt x="20361" y="14401"/>
                    <a:pt x="14874" y="22940"/>
                    <a:pt x="10489" y="32043"/>
                  </a:cubicBezTo>
                  <a:cubicBezTo>
                    <a:pt x="8976" y="35197"/>
                    <a:pt x="7591" y="37427"/>
                    <a:pt x="5873" y="40505"/>
                  </a:cubicBezTo>
                  <a:cubicBezTo>
                    <a:pt x="2185" y="47138"/>
                    <a:pt x="1874" y="57072"/>
                    <a:pt x="8" y="59727"/>
                  </a:cubicBezTo>
                  <a:lnTo>
                    <a:pt x="8" y="59727"/>
                  </a:lnTo>
                  <a:cubicBezTo>
                    <a:pt x="9880" y="45729"/>
                    <a:pt x="25415" y="30630"/>
                    <a:pt x="38721" y="19888"/>
                  </a:cubicBezTo>
                  <a:cubicBezTo>
                    <a:pt x="41311" y="17811"/>
                    <a:pt x="44029" y="15708"/>
                    <a:pt x="45773" y="12888"/>
                  </a:cubicBezTo>
                  <a:cubicBezTo>
                    <a:pt x="47542" y="10041"/>
                    <a:pt x="48157" y="6246"/>
                    <a:pt x="46388" y="3426"/>
                  </a:cubicBezTo>
                  <a:cubicBezTo>
                    <a:pt x="44910" y="1106"/>
                    <a:pt x="42136" y="1"/>
                    <a:pt x="39340" y="1"/>
                  </a:cubicBezTo>
                  <a:close/>
                  <a:moveTo>
                    <a:pt x="8" y="59727"/>
                  </a:moveTo>
                  <a:lnTo>
                    <a:pt x="8" y="59727"/>
                  </a:lnTo>
                  <a:cubicBezTo>
                    <a:pt x="5" y="59730"/>
                    <a:pt x="3" y="59733"/>
                    <a:pt x="1" y="59736"/>
                  </a:cubicBezTo>
                  <a:lnTo>
                    <a:pt x="1" y="59736"/>
                  </a:lnTo>
                  <a:cubicBezTo>
                    <a:pt x="3" y="59733"/>
                    <a:pt x="5" y="59730"/>
                    <a:pt x="8" y="59727"/>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11" name="Google Shape;1611;p33"/>
            <p:cNvSpPr/>
            <p:nvPr/>
          </p:nvSpPr>
          <p:spPr>
            <a:xfrm rot="718822">
              <a:off x="7649292" y="3211149"/>
              <a:ext cx="1111843" cy="1378947"/>
            </a:xfrm>
            <a:custGeom>
              <a:avLst/>
              <a:gdLst/>
              <a:ahLst/>
              <a:cxnLst/>
              <a:rect l="l" t="t" r="r" b="b"/>
              <a:pathLst>
                <a:path w="48157" h="59726" extrusionOk="0">
                  <a:moveTo>
                    <a:pt x="39365" y="0"/>
                  </a:moveTo>
                  <a:cubicBezTo>
                    <a:pt x="38317" y="0"/>
                    <a:pt x="37267" y="157"/>
                    <a:pt x="36285" y="466"/>
                  </a:cubicBezTo>
                  <a:cubicBezTo>
                    <a:pt x="32695" y="1569"/>
                    <a:pt x="29823" y="4261"/>
                    <a:pt x="27258" y="7005"/>
                  </a:cubicBezTo>
                  <a:cubicBezTo>
                    <a:pt x="20361" y="14390"/>
                    <a:pt x="14873" y="22929"/>
                    <a:pt x="10488" y="32032"/>
                  </a:cubicBezTo>
                  <a:cubicBezTo>
                    <a:pt x="8975" y="35186"/>
                    <a:pt x="7591" y="37417"/>
                    <a:pt x="5873" y="40494"/>
                  </a:cubicBezTo>
                  <a:cubicBezTo>
                    <a:pt x="2180" y="47161"/>
                    <a:pt x="1872" y="57085"/>
                    <a:pt x="1" y="59726"/>
                  </a:cubicBezTo>
                  <a:lnTo>
                    <a:pt x="1" y="59726"/>
                  </a:lnTo>
                  <a:cubicBezTo>
                    <a:pt x="9873" y="45751"/>
                    <a:pt x="25412" y="30622"/>
                    <a:pt x="38721" y="19878"/>
                  </a:cubicBezTo>
                  <a:cubicBezTo>
                    <a:pt x="41310" y="17801"/>
                    <a:pt x="44029" y="15698"/>
                    <a:pt x="45772" y="12877"/>
                  </a:cubicBezTo>
                  <a:cubicBezTo>
                    <a:pt x="47542" y="10031"/>
                    <a:pt x="48157" y="6236"/>
                    <a:pt x="46362" y="3415"/>
                  </a:cubicBezTo>
                  <a:cubicBezTo>
                    <a:pt x="44909" y="1106"/>
                    <a:pt x="42145" y="0"/>
                    <a:pt x="3936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12" name="Google Shape;1612;p33"/>
            <p:cNvSpPr/>
            <p:nvPr/>
          </p:nvSpPr>
          <p:spPr>
            <a:xfrm rot="718822">
              <a:off x="8428587" y="3328473"/>
              <a:ext cx="409048" cy="200495"/>
            </a:xfrm>
            <a:custGeom>
              <a:avLst/>
              <a:gdLst/>
              <a:ahLst/>
              <a:cxnLst/>
              <a:rect l="l" t="t" r="r" b="b"/>
              <a:pathLst>
                <a:path w="17717" h="8684" extrusionOk="0">
                  <a:moveTo>
                    <a:pt x="13244" y="85"/>
                  </a:moveTo>
                  <a:cubicBezTo>
                    <a:pt x="13109" y="85"/>
                    <a:pt x="12983" y="218"/>
                    <a:pt x="13050" y="351"/>
                  </a:cubicBezTo>
                  <a:cubicBezTo>
                    <a:pt x="13050" y="377"/>
                    <a:pt x="13075" y="403"/>
                    <a:pt x="13101" y="428"/>
                  </a:cubicBezTo>
                  <a:cubicBezTo>
                    <a:pt x="13139" y="454"/>
                    <a:pt x="13184" y="467"/>
                    <a:pt x="13229" y="467"/>
                  </a:cubicBezTo>
                  <a:cubicBezTo>
                    <a:pt x="13274" y="467"/>
                    <a:pt x="13319" y="454"/>
                    <a:pt x="13357" y="428"/>
                  </a:cubicBezTo>
                  <a:cubicBezTo>
                    <a:pt x="13511" y="351"/>
                    <a:pt x="13460" y="146"/>
                    <a:pt x="13306" y="95"/>
                  </a:cubicBezTo>
                  <a:cubicBezTo>
                    <a:pt x="13285" y="88"/>
                    <a:pt x="13264" y="85"/>
                    <a:pt x="13244" y="85"/>
                  </a:cubicBezTo>
                  <a:close/>
                  <a:moveTo>
                    <a:pt x="9983" y="0"/>
                  </a:moveTo>
                  <a:cubicBezTo>
                    <a:pt x="9903" y="0"/>
                    <a:pt x="9827" y="28"/>
                    <a:pt x="9767" y="95"/>
                  </a:cubicBezTo>
                  <a:cubicBezTo>
                    <a:pt x="9742" y="121"/>
                    <a:pt x="9716" y="172"/>
                    <a:pt x="9690" y="223"/>
                  </a:cubicBezTo>
                  <a:cubicBezTo>
                    <a:pt x="9639" y="403"/>
                    <a:pt x="9690" y="582"/>
                    <a:pt x="9844" y="685"/>
                  </a:cubicBezTo>
                  <a:cubicBezTo>
                    <a:pt x="9910" y="731"/>
                    <a:pt x="9982" y="752"/>
                    <a:pt x="10050" y="752"/>
                  </a:cubicBezTo>
                  <a:cubicBezTo>
                    <a:pt x="10249" y="752"/>
                    <a:pt x="10428" y="580"/>
                    <a:pt x="10408" y="351"/>
                  </a:cubicBezTo>
                  <a:cubicBezTo>
                    <a:pt x="10390" y="169"/>
                    <a:pt x="10178" y="0"/>
                    <a:pt x="9983" y="0"/>
                  </a:cubicBezTo>
                  <a:close/>
                  <a:moveTo>
                    <a:pt x="7556" y="654"/>
                  </a:moveTo>
                  <a:cubicBezTo>
                    <a:pt x="7486" y="654"/>
                    <a:pt x="7412" y="721"/>
                    <a:pt x="7434" y="787"/>
                  </a:cubicBezTo>
                  <a:lnTo>
                    <a:pt x="7434" y="813"/>
                  </a:lnTo>
                  <a:cubicBezTo>
                    <a:pt x="7460" y="839"/>
                    <a:pt x="7460" y="839"/>
                    <a:pt x="7460" y="839"/>
                  </a:cubicBezTo>
                  <a:cubicBezTo>
                    <a:pt x="7485" y="864"/>
                    <a:pt x="7517" y="877"/>
                    <a:pt x="7546" y="877"/>
                  </a:cubicBezTo>
                  <a:cubicBezTo>
                    <a:pt x="7575" y="877"/>
                    <a:pt x="7601" y="864"/>
                    <a:pt x="7613" y="839"/>
                  </a:cubicBezTo>
                  <a:cubicBezTo>
                    <a:pt x="7690" y="787"/>
                    <a:pt x="7690" y="685"/>
                    <a:pt x="7588" y="659"/>
                  </a:cubicBezTo>
                  <a:cubicBezTo>
                    <a:pt x="7578" y="656"/>
                    <a:pt x="7567" y="654"/>
                    <a:pt x="7556" y="654"/>
                  </a:cubicBezTo>
                  <a:close/>
                  <a:moveTo>
                    <a:pt x="12799" y="1638"/>
                  </a:moveTo>
                  <a:cubicBezTo>
                    <a:pt x="12396" y="1638"/>
                    <a:pt x="11973" y="2067"/>
                    <a:pt x="12178" y="2454"/>
                  </a:cubicBezTo>
                  <a:lnTo>
                    <a:pt x="12152" y="2454"/>
                  </a:lnTo>
                  <a:cubicBezTo>
                    <a:pt x="12203" y="2531"/>
                    <a:pt x="12255" y="2582"/>
                    <a:pt x="12306" y="2634"/>
                  </a:cubicBezTo>
                  <a:cubicBezTo>
                    <a:pt x="12435" y="2734"/>
                    <a:pt x="12595" y="2786"/>
                    <a:pt x="12756" y="2786"/>
                  </a:cubicBezTo>
                  <a:cubicBezTo>
                    <a:pt x="12885" y="2786"/>
                    <a:pt x="13013" y="2753"/>
                    <a:pt x="13127" y="2685"/>
                  </a:cubicBezTo>
                  <a:cubicBezTo>
                    <a:pt x="13511" y="2403"/>
                    <a:pt x="13409" y="1787"/>
                    <a:pt x="12947" y="1659"/>
                  </a:cubicBezTo>
                  <a:cubicBezTo>
                    <a:pt x="12899" y="1645"/>
                    <a:pt x="12849" y="1638"/>
                    <a:pt x="12799" y="1638"/>
                  </a:cubicBezTo>
                  <a:close/>
                  <a:moveTo>
                    <a:pt x="6278" y="2155"/>
                  </a:moveTo>
                  <a:cubicBezTo>
                    <a:pt x="6196" y="2155"/>
                    <a:pt x="6115" y="2183"/>
                    <a:pt x="6049" y="2249"/>
                  </a:cubicBezTo>
                  <a:lnTo>
                    <a:pt x="6075" y="2249"/>
                  </a:lnTo>
                  <a:cubicBezTo>
                    <a:pt x="6049" y="2275"/>
                    <a:pt x="6024" y="2326"/>
                    <a:pt x="5998" y="2377"/>
                  </a:cubicBezTo>
                  <a:cubicBezTo>
                    <a:pt x="5947" y="2557"/>
                    <a:pt x="5998" y="2736"/>
                    <a:pt x="6152" y="2839"/>
                  </a:cubicBezTo>
                  <a:cubicBezTo>
                    <a:pt x="6212" y="2886"/>
                    <a:pt x="6279" y="2906"/>
                    <a:pt x="6345" y="2906"/>
                  </a:cubicBezTo>
                  <a:cubicBezTo>
                    <a:pt x="6532" y="2906"/>
                    <a:pt x="6709" y="2740"/>
                    <a:pt x="6690" y="2531"/>
                  </a:cubicBezTo>
                  <a:cubicBezTo>
                    <a:pt x="6690" y="2330"/>
                    <a:pt x="6481" y="2155"/>
                    <a:pt x="6278" y="2155"/>
                  </a:cubicBezTo>
                  <a:close/>
                  <a:moveTo>
                    <a:pt x="15296" y="2488"/>
                  </a:moveTo>
                  <a:cubicBezTo>
                    <a:pt x="15012" y="2488"/>
                    <a:pt x="14712" y="2798"/>
                    <a:pt x="14870" y="3070"/>
                  </a:cubicBezTo>
                  <a:cubicBezTo>
                    <a:pt x="14896" y="3121"/>
                    <a:pt x="14922" y="3146"/>
                    <a:pt x="14947" y="3198"/>
                  </a:cubicBezTo>
                  <a:cubicBezTo>
                    <a:pt x="15046" y="3268"/>
                    <a:pt x="15152" y="3308"/>
                    <a:pt x="15258" y="3308"/>
                  </a:cubicBezTo>
                  <a:cubicBezTo>
                    <a:pt x="15344" y="3308"/>
                    <a:pt x="15430" y="3281"/>
                    <a:pt x="15511" y="3223"/>
                  </a:cubicBezTo>
                  <a:cubicBezTo>
                    <a:pt x="15793" y="3044"/>
                    <a:pt x="15716" y="2608"/>
                    <a:pt x="15409" y="2505"/>
                  </a:cubicBezTo>
                  <a:cubicBezTo>
                    <a:pt x="15372" y="2493"/>
                    <a:pt x="15334" y="2488"/>
                    <a:pt x="15296" y="2488"/>
                  </a:cubicBezTo>
                  <a:close/>
                  <a:moveTo>
                    <a:pt x="3455" y="3035"/>
                  </a:moveTo>
                  <a:cubicBezTo>
                    <a:pt x="3318" y="3035"/>
                    <a:pt x="3186" y="3190"/>
                    <a:pt x="3254" y="3326"/>
                  </a:cubicBezTo>
                  <a:cubicBezTo>
                    <a:pt x="3254" y="3352"/>
                    <a:pt x="3280" y="3352"/>
                    <a:pt x="3306" y="3377"/>
                  </a:cubicBezTo>
                  <a:cubicBezTo>
                    <a:pt x="3348" y="3420"/>
                    <a:pt x="3398" y="3439"/>
                    <a:pt x="3447" y="3439"/>
                  </a:cubicBezTo>
                  <a:cubicBezTo>
                    <a:pt x="3488" y="3439"/>
                    <a:pt x="3527" y="3426"/>
                    <a:pt x="3562" y="3403"/>
                  </a:cubicBezTo>
                  <a:cubicBezTo>
                    <a:pt x="3690" y="3300"/>
                    <a:pt x="3665" y="3095"/>
                    <a:pt x="3511" y="3044"/>
                  </a:cubicBezTo>
                  <a:cubicBezTo>
                    <a:pt x="3492" y="3038"/>
                    <a:pt x="3474" y="3035"/>
                    <a:pt x="3455" y="3035"/>
                  </a:cubicBezTo>
                  <a:close/>
                  <a:moveTo>
                    <a:pt x="10101" y="2744"/>
                  </a:moveTo>
                  <a:cubicBezTo>
                    <a:pt x="10028" y="2744"/>
                    <a:pt x="9956" y="2766"/>
                    <a:pt x="9894" y="2817"/>
                  </a:cubicBezTo>
                  <a:lnTo>
                    <a:pt x="9894" y="2817"/>
                  </a:lnTo>
                  <a:cubicBezTo>
                    <a:pt x="9894" y="2816"/>
                    <a:pt x="9895" y="2815"/>
                    <a:pt x="9896" y="2813"/>
                  </a:cubicBezTo>
                  <a:lnTo>
                    <a:pt x="9896" y="2813"/>
                  </a:lnTo>
                  <a:lnTo>
                    <a:pt x="9870" y="2839"/>
                  </a:lnTo>
                  <a:cubicBezTo>
                    <a:pt x="9878" y="2831"/>
                    <a:pt x="9886" y="2824"/>
                    <a:pt x="9894" y="2817"/>
                  </a:cubicBezTo>
                  <a:lnTo>
                    <a:pt x="9894" y="2817"/>
                  </a:lnTo>
                  <a:cubicBezTo>
                    <a:pt x="9869" y="2867"/>
                    <a:pt x="9844" y="2916"/>
                    <a:pt x="9819" y="2941"/>
                  </a:cubicBezTo>
                  <a:cubicBezTo>
                    <a:pt x="9767" y="3121"/>
                    <a:pt x="9819" y="3300"/>
                    <a:pt x="9973" y="3429"/>
                  </a:cubicBezTo>
                  <a:cubicBezTo>
                    <a:pt x="10030" y="3467"/>
                    <a:pt x="10094" y="3485"/>
                    <a:pt x="10158" y="3485"/>
                  </a:cubicBezTo>
                  <a:cubicBezTo>
                    <a:pt x="10348" y="3485"/>
                    <a:pt x="10530" y="3326"/>
                    <a:pt x="10511" y="3095"/>
                  </a:cubicBezTo>
                  <a:cubicBezTo>
                    <a:pt x="10511" y="2913"/>
                    <a:pt x="10304" y="2744"/>
                    <a:pt x="10101" y="2744"/>
                  </a:cubicBezTo>
                  <a:close/>
                  <a:moveTo>
                    <a:pt x="14770" y="4548"/>
                  </a:moveTo>
                  <a:cubicBezTo>
                    <a:pt x="14646" y="4548"/>
                    <a:pt x="14495" y="4700"/>
                    <a:pt x="14563" y="4813"/>
                  </a:cubicBezTo>
                  <a:cubicBezTo>
                    <a:pt x="14588" y="4839"/>
                    <a:pt x="14588" y="4865"/>
                    <a:pt x="14614" y="4890"/>
                  </a:cubicBezTo>
                  <a:cubicBezTo>
                    <a:pt x="14661" y="4922"/>
                    <a:pt x="14719" y="4944"/>
                    <a:pt x="14780" y="4944"/>
                  </a:cubicBezTo>
                  <a:cubicBezTo>
                    <a:pt x="14818" y="4944"/>
                    <a:pt x="14857" y="4935"/>
                    <a:pt x="14896" y="4916"/>
                  </a:cubicBezTo>
                  <a:cubicBezTo>
                    <a:pt x="15024" y="4813"/>
                    <a:pt x="14998" y="4608"/>
                    <a:pt x="14819" y="4557"/>
                  </a:cubicBezTo>
                  <a:cubicBezTo>
                    <a:pt x="14804" y="4551"/>
                    <a:pt x="14787" y="4548"/>
                    <a:pt x="14770" y="4548"/>
                  </a:cubicBezTo>
                  <a:close/>
                  <a:moveTo>
                    <a:pt x="4573" y="4622"/>
                  </a:moveTo>
                  <a:cubicBezTo>
                    <a:pt x="4312" y="4622"/>
                    <a:pt x="4040" y="4894"/>
                    <a:pt x="4177" y="5147"/>
                  </a:cubicBezTo>
                  <a:cubicBezTo>
                    <a:pt x="4203" y="5172"/>
                    <a:pt x="4229" y="5224"/>
                    <a:pt x="4254" y="5249"/>
                  </a:cubicBezTo>
                  <a:cubicBezTo>
                    <a:pt x="4344" y="5324"/>
                    <a:pt x="4451" y="5364"/>
                    <a:pt x="4555" y="5364"/>
                  </a:cubicBezTo>
                  <a:cubicBezTo>
                    <a:pt x="4630" y="5364"/>
                    <a:pt x="4703" y="5343"/>
                    <a:pt x="4767" y="5300"/>
                  </a:cubicBezTo>
                  <a:cubicBezTo>
                    <a:pt x="5024" y="5121"/>
                    <a:pt x="4972" y="4711"/>
                    <a:pt x="4665" y="4634"/>
                  </a:cubicBezTo>
                  <a:cubicBezTo>
                    <a:pt x="4635" y="4626"/>
                    <a:pt x="4604" y="4622"/>
                    <a:pt x="4573" y="4622"/>
                  </a:cubicBezTo>
                  <a:close/>
                  <a:moveTo>
                    <a:pt x="8987" y="4400"/>
                  </a:moveTo>
                  <a:cubicBezTo>
                    <a:pt x="8604" y="4400"/>
                    <a:pt x="8182" y="4821"/>
                    <a:pt x="8383" y="5224"/>
                  </a:cubicBezTo>
                  <a:cubicBezTo>
                    <a:pt x="8408" y="5275"/>
                    <a:pt x="8460" y="5352"/>
                    <a:pt x="8537" y="5403"/>
                  </a:cubicBezTo>
                  <a:cubicBezTo>
                    <a:pt x="8665" y="5503"/>
                    <a:pt x="8818" y="5555"/>
                    <a:pt x="8972" y="5555"/>
                  </a:cubicBezTo>
                  <a:cubicBezTo>
                    <a:pt x="9094" y="5555"/>
                    <a:pt x="9218" y="5522"/>
                    <a:pt x="9331" y="5454"/>
                  </a:cubicBezTo>
                  <a:cubicBezTo>
                    <a:pt x="9716" y="5172"/>
                    <a:pt x="9614" y="4557"/>
                    <a:pt x="9152" y="4429"/>
                  </a:cubicBezTo>
                  <a:cubicBezTo>
                    <a:pt x="9099" y="4409"/>
                    <a:pt x="9044" y="4400"/>
                    <a:pt x="8987" y="4400"/>
                  </a:cubicBezTo>
                  <a:close/>
                  <a:moveTo>
                    <a:pt x="16985" y="4741"/>
                  </a:moveTo>
                  <a:cubicBezTo>
                    <a:pt x="16596" y="4741"/>
                    <a:pt x="16152" y="5169"/>
                    <a:pt x="16358" y="5557"/>
                  </a:cubicBezTo>
                  <a:cubicBezTo>
                    <a:pt x="16409" y="5634"/>
                    <a:pt x="16460" y="5685"/>
                    <a:pt x="16511" y="5736"/>
                  </a:cubicBezTo>
                  <a:cubicBezTo>
                    <a:pt x="16640" y="5836"/>
                    <a:pt x="16793" y="5889"/>
                    <a:pt x="16947" y="5889"/>
                  </a:cubicBezTo>
                  <a:cubicBezTo>
                    <a:pt x="17069" y="5889"/>
                    <a:pt x="17193" y="5856"/>
                    <a:pt x="17306" y="5788"/>
                  </a:cubicBezTo>
                  <a:cubicBezTo>
                    <a:pt x="17717" y="5506"/>
                    <a:pt x="17614" y="4890"/>
                    <a:pt x="17127" y="4762"/>
                  </a:cubicBezTo>
                  <a:cubicBezTo>
                    <a:pt x="17081" y="4748"/>
                    <a:pt x="17034" y="4741"/>
                    <a:pt x="16985" y="4741"/>
                  </a:cubicBezTo>
                  <a:close/>
                  <a:moveTo>
                    <a:pt x="6587" y="6245"/>
                  </a:moveTo>
                  <a:cubicBezTo>
                    <a:pt x="6511" y="6245"/>
                    <a:pt x="6414" y="6334"/>
                    <a:pt x="6460" y="6403"/>
                  </a:cubicBezTo>
                  <a:cubicBezTo>
                    <a:pt x="6460" y="6429"/>
                    <a:pt x="6485" y="6429"/>
                    <a:pt x="6485" y="6454"/>
                  </a:cubicBezTo>
                  <a:cubicBezTo>
                    <a:pt x="6511" y="6467"/>
                    <a:pt x="6536" y="6474"/>
                    <a:pt x="6562" y="6474"/>
                  </a:cubicBezTo>
                  <a:cubicBezTo>
                    <a:pt x="6588" y="6474"/>
                    <a:pt x="6613" y="6467"/>
                    <a:pt x="6639" y="6454"/>
                  </a:cubicBezTo>
                  <a:cubicBezTo>
                    <a:pt x="6716" y="6403"/>
                    <a:pt x="6690" y="6275"/>
                    <a:pt x="6613" y="6249"/>
                  </a:cubicBezTo>
                  <a:cubicBezTo>
                    <a:pt x="6605" y="6246"/>
                    <a:pt x="6596" y="6245"/>
                    <a:pt x="6587" y="6245"/>
                  </a:cubicBezTo>
                  <a:close/>
                  <a:moveTo>
                    <a:pt x="813" y="5837"/>
                  </a:moveTo>
                  <a:cubicBezTo>
                    <a:pt x="428" y="5837"/>
                    <a:pt x="1" y="6278"/>
                    <a:pt x="203" y="6659"/>
                  </a:cubicBezTo>
                  <a:cubicBezTo>
                    <a:pt x="228" y="6711"/>
                    <a:pt x="280" y="6788"/>
                    <a:pt x="357" y="6839"/>
                  </a:cubicBezTo>
                  <a:cubicBezTo>
                    <a:pt x="485" y="6939"/>
                    <a:pt x="638" y="6991"/>
                    <a:pt x="792" y="6991"/>
                  </a:cubicBezTo>
                  <a:cubicBezTo>
                    <a:pt x="915" y="6991"/>
                    <a:pt x="1038" y="6958"/>
                    <a:pt x="1152" y="6890"/>
                  </a:cubicBezTo>
                  <a:cubicBezTo>
                    <a:pt x="1536" y="6608"/>
                    <a:pt x="1434" y="5993"/>
                    <a:pt x="972" y="5865"/>
                  </a:cubicBezTo>
                  <a:cubicBezTo>
                    <a:pt x="921" y="5845"/>
                    <a:pt x="868" y="5837"/>
                    <a:pt x="813" y="5837"/>
                  </a:cubicBezTo>
                  <a:close/>
                  <a:moveTo>
                    <a:pt x="8010" y="7201"/>
                  </a:moveTo>
                  <a:cubicBezTo>
                    <a:pt x="7933" y="7201"/>
                    <a:pt x="7856" y="7225"/>
                    <a:pt x="7791" y="7279"/>
                  </a:cubicBezTo>
                  <a:lnTo>
                    <a:pt x="7791" y="7279"/>
                  </a:lnTo>
                  <a:cubicBezTo>
                    <a:pt x="7792" y="7278"/>
                    <a:pt x="7792" y="7276"/>
                    <a:pt x="7793" y="7275"/>
                  </a:cubicBezTo>
                  <a:lnTo>
                    <a:pt x="7793" y="7275"/>
                  </a:lnTo>
                  <a:lnTo>
                    <a:pt x="7767" y="7301"/>
                  </a:lnTo>
                  <a:cubicBezTo>
                    <a:pt x="7775" y="7293"/>
                    <a:pt x="7783" y="7286"/>
                    <a:pt x="7791" y="7279"/>
                  </a:cubicBezTo>
                  <a:lnTo>
                    <a:pt x="7791" y="7279"/>
                  </a:lnTo>
                  <a:cubicBezTo>
                    <a:pt x="7766" y="7328"/>
                    <a:pt x="7741" y="7353"/>
                    <a:pt x="7716" y="7403"/>
                  </a:cubicBezTo>
                  <a:cubicBezTo>
                    <a:pt x="7665" y="7583"/>
                    <a:pt x="7716" y="7762"/>
                    <a:pt x="7870" y="7890"/>
                  </a:cubicBezTo>
                  <a:cubicBezTo>
                    <a:pt x="7928" y="7929"/>
                    <a:pt x="7992" y="7946"/>
                    <a:pt x="8055" y="7946"/>
                  </a:cubicBezTo>
                  <a:cubicBezTo>
                    <a:pt x="8245" y="7946"/>
                    <a:pt x="8428" y="7788"/>
                    <a:pt x="8408" y="7557"/>
                  </a:cubicBezTo>
                  <a:cubicBezTo>
                    <a:pt x="8408" y="7360"/>
                    <a:pt x="8209" y="7201"/>
                    <a:pt x="8010" y="7201"/>
                  </a:cubicBezTo>
                  <a:close/>
                  <a:moveTo>
                    <a:pt x="4446" y="7536"/>
                  </a:moveTo>
                  <a:cubicBezTo>
                    <a:pt x="4057" y="7536"/>
                    <a:pt x="3613" y="7964"/>
                    <a:pt x="3818" y="8352"/>
                  </a:cubicBezTo>
                  <a:cubicBezTo>
                    <a:pt x="3844" y="8429"/>
                    <a:pt x="3895" y="8480"/>
                    <a:pt x="3972" y="8531"/>
                  </a:cubicBezTo>
                  <a:cubicBezTo>
                    <a:pt x="4087" y="8631"/>
                    <a:pt x="4241" y="8684"/>
                    <a:pt x="4399" y="8684"/>
                  </a:cubicBezTo>
                  <a:cubicBezTo>
                    <a:pt x="4525" y="8684"/>
                    <a:pt x="4654" y="8651"/>
                    <a:pt x="4767" y="8583"/>
                  </a:cubicBezTo>
                  <a:cubicBezTo>
                    <a:pt x="5152" y="8301"/>
                    <a:pt x="5049" y="7685"/>
                    <a:pt x="4588" y="7557"/>
                  </a:cubicBezTo>
                  <a:cubicBezTo>
                    <a:pt x="4542" y="7543"/>
                    <a:pt x="4495" y="7536"/>
                    <a:pt x="4446" y="7536"/>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13" name="Google Shape;1613;p33"/>
            <p:cNvSpPr/>
            <p:nvPr/>
          </p:nvSpPr>
          <p:spPr>
            <a:xfrm rot="718822">
              <a:off x="7632882" y="3365539"/>
              <a:ext cx="918528" cy="1181592"/>
            </a:xfrm>
            <a:custGeom>
              <a:avLst/>
              <a:gdLst/>
              <a:ahLst/>
              <a:cxnLst/>
              <a:rect l="l" t="t" r="r" b="b"/>
              <a:pathLst>
                <a:path w="39784" h="51178" extrusionOk="0">
                  <a:moveTo>
                    <a:pt x="39268" y="0"/>
                  </a:moveTo>
                  <a:cubicBezTo>
                    <a:pt x="39198" y="0"/>
                    <a:pt x="39125" y="22"/>
                    <a:pt x="39054" y="72"/>
                  </a:cubicBezTo>
                  <a:cubicBezTo>
                    <a:pt x="26772" y="10380"/>
                    <a:pt x="10053" y="27535"/>
                    <a:pt x="104" y="50665"/>
                  </a:cubicBezTo>
                  <a:cubicBezTo>
                    <a:pt x="1" y="50895"/>
                    <a:pt x="180" y="51152"/>
                    <a:pt x="437" y="51177"/>
                  </a:cubicBezTo>
                  <a:cubicBezTo>
                    <a:pt x="565" y="51177"/>
                    <a:pt x="668" y="51075"/>
                    <a:pt x="719" y="50972"/>
                  </a:cubicBezTo>
                  <a:cubicBezTo>
                    <a:pt x="10668" y="27945"/>
                    <a:pt x="27310" y="10868"/>
                    <a:pt x="39516" y="611"/>
                  </a:cubicBezTo>
                  <a:cubicBezTo>
                    <a:pt x="39784" y="363"/>
                    <a:pt x="39555" y="0"/>
                    <a:pt x="39268"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14" name="Google Shape;1614;p33"/>
            <p:cNvSpPr/>
            <p:nvPr/>
          </p:nvSpPr>
          <p:spPr>
            <a:xfrm rot="718822">
              <a:off x="8009603" y="2528280"/>
              <a:ext cx="906430" cy="1506230"/>
            </a:xfrm>
            <a:custGeom>
              <a:avLst/>
              <a:gdLst/>
              <a:ahLst/>
              <a:cxnLst/>
              <a:rect l="l" t="t" r="r" b="b"/>
              <a:pathLst>
                <a:path w="39260" h="65239" extrusionOk="0">
                  <a:moveTo>
                    <a:pt x="31193" y="1"/>
                  </a:moveTo>
                  <a:cubicBezTo>
                    <a:pt x="29629" y="1"/>
                    <a:pt x="28036" y="370"/>
                    <a:pt x="26643" y="1056"/>
                  </a:cubicBezTo>
                  <a:cubicBezTo>
                    <a:pt x="23259" y="2722"/>
                    <a:pt x="20848" y="5825"/>
                    <a:pt x="18746" y="8953"/>
                  </a:cubicBezTo>
                  <a:lnTo>
                    <a:pt x="18746" y="8928"/>
                  </a:lnTo>
                  <a:cubicBezTo>
                    <a:pt x="13079" y="17313"/>
                    <a:pt x="9001" y="26595"/>
                    <a:pt x="6078" y="36263"/>
                  </a:cubicBezTo>
                  <a:cubicBezTo>
                    <a:pt x="5078" y="39622"/>
                    <a:pt x="4027" y="42058"/>
                    <a:pt x="2822" y="45340"/>
                  </a:cubicBezTo>
                  <a:cubicBezTo>
                    <a:pt x="214" y="52473"/>
                    <a:pt x="1430" y="62307"/>
                    <a:pt x="14" y="65213"/>
                  </a:cubicBezTo>
                  <a:lnTo>
                    <a:pt x="14" y="65213"/>
                  </a:lnTo>
                  <a:cubicBezTo>
                    <a:pt x="7580" y="49885"/>
                    <a:pt x="20598" y="32563"/>
                    <a:pt x="32080" y="19877"/>
                  </a:cubicBezTo>
                  <a:cubicBezTo>
                    <a:pt x="34310" y="17415"/>
                    <a:pt x="36644" y="14928"/>
                    <a:pt x="37952" y="11851"/>
                  </a:cubicBezTo>
                  <a:cubicBezTo>
                    <a:pt x="39234" y="8800"/>
                    <a:pt x="39259" y="4928"/>
                    <a:pt x="37054" y="2415"/>
                  </a:cubicBezTo>
                  <a:cubicBezTo>
                    <a:pt x="35606" y="755"/>
                    <a:pt x="33429" y="1"/>
                    <a:pt x="31193" y="1"/>
                  </a:cubicBezTo>
                  <a:close/>
                  <a:moveTo>
                    <a:pt x="14" y="65213"/>
                  </a:moveTo>
                  <a:lnTo>
                    <a:pt x="14" y="65213"/>
                  </a:lnTo>
                  <a:cubicBezTo>
                    <a:pt x="10" y="65221"/>
                    <a:pt x="5" y="65230"/>
                    <a:pt x="1" y="65239"/>
                  </a:cubicBezTo>
                  <a:cubicBezTo>
                    <a:pt x="5" y="65230"/>
                    <a:pt x="10" y="65221"/>
                    <a:pt x="14" y="65213"/>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15" name="Google Shape;1615;p33"/>
            <p:cNvSpPr/>
            <p:nvPr/>
          </p:nvSpPr>
          <p:spPr>
            <a:xfrm rot="718822">
              <a:off x="8025575" y="2445523"/>
              <a:ext cx="854321" cy="1538669"/>
            </a:xfrm>
            <a:custGeom>
              <a:avLst/>
              <a:gdLst/>
              <a:ahLst/>
              <a:cxnLst/>
              <a:rect l="l" t="t" r="r" b="b"/>
              <a:pathLst>
                <a:path w="37003" h="66644" extrusionOk="0">
                  <a:moveTo>
                    <a:pt x="29021" y="0"/>
                  </a:moveTo>
                  <a:cubicBezTo>
                    <a:pt x="27307" y="0"/>
                    <a:pt x="25551" y="457"/>
                    <a:pt x="24053" y="1281"/>
                  </a:cubicBezTo>
                  <a:cubicBezTo>
                    <a:pt x="20745" y="3128"/>
                    <a:pt x="18489" y="6333"/>
                    <a:pt x="16514" y="9538"/>
                  </a:cubicBezTo>
                  <a:lnTo>
                    <a:pt x="16514" y="9513"/>
                  </a:lnTo>
                  <a:cubicBezTo>
                    <a:pt x="11232" y="18154"/>
                    <a:pt x="7591" y="27616"/>
                    <a:pt x="5129" y="37411"/>
                  </a:cubicBezTo>
                  <a:cubicBezTo>
                    <a:pt x="4257" y="40796"/>
                    <a:pt x="3360" y="43284"/>
                    <a:pt x="2308" y="46617"/>
                  </a:cubicBezTo>
                  <a:cubicBezTo>
                    <a:pt x="1" y="53874"/>
                    <a:pt x="1693" y="63669"/>
                    <a:pt x="411" y="66644"/>
                  </a:cubicBezTo>
                  <a:lnTo>
                    <a:pt x="411" y="66644"/>
                  </a:lnTo>
                  <a:cubicBezTo>
                    <a:pt x="7257" y="50951"/>
                    <a:pt x="19437" y="33052"/>
                    <a:pt x="30335" y="19846"/>
                  </a:cubicBezTo>
                  <a:cubicBezTo>
                    <a:pt x="32464" y="17257"/>
                    <a:pt x="34695" y="14692"/>
                    <a:pt x="35849" y="11564"/>
                  </a:cubicBezTo>
                  <a:cubicBezTo>
                    <a:pt x="37002" y="8436"/>
                    <a:pt x="36823" y="4564"/>
                    <a:pt x="34515" y="2153"/>
                  </a:cubicBezTo>
                  <a:cubicBezTo>
                    <a:pt x="33098" y="666"/>
                    <a:pt x="31091" y="0"/>
                    <a:pt x="2902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16" name="Google Shape;1616;p33"/>
            <p:cNvSpPr/>
            <p:nvPr/>
          </p:nvSpPr>
          <p:spPr>
            <a:xfrm rot="718822">
              <a:off x="8557141" y="2511476"/>
              <a:ext cx="353037" cy="279917"/>
            </a:xfrm>
            <a:custGeom>
              <a:avLst/>
              <a:gdLst/>
              <a:ahLst/>
              <a:cxnLst/>
              <a:rect l="l" t="t" r="r" b="b"/>
              <a:pathLst>
                <a:path w="15291" h="12124" extrusionOk="0">
                  <a:moveTo>
                    <a:pt x="8935" y="0"/>
                  </a:moveTo>
                  <a:cubicBezTo>
                    <a:pt x="8915" y="0"/>
                    <a:pt x="8895" y="3"/>
                    <a:pt x="8873" y="9"/>
                  </a:cubicBezTo>
                  <a:cubicBezTo>
                    <a:pt x="8745" y="35"/>
                    <a:pt x="8642" y="265"/>
                    <a:pt x="8770" y="368"/>
                  </a:cubicBezTo>
                  <a:cubicBezTo>
                    <a:pt x="8796" y="368"/>
                    <a:pt x="8822" y="368"/>
                    <a:pt x="8847" y="394"/>
                  </a:cubicBezTo>
                  <a:cubicBezTo>
                    <a:pt x="8950" y="394"/>
                    <a:pt x="9053" y="368"/>
                    <a:pt x="9104" y="265"/>
                  </a:cubicBezTo>
                  <a:cubicBezTo>
                    <a:pt x="9172" y="153"/>
                    <a:pt x="9080" y="0"/>
                    <a:pt x="8935" y="0"/>
                  </a:cubicBezTo>
                  <a:close/>
                  <a:moveTo>
                    <a:pt x="11916" y="1183"/>
                  </a:moveTo>
                  <a:cubicBezTo>
                    <a:pt x="11893" y="1183"/>
                    <a:pt x="11871" y="1185"/>
                    <a:pt x="11848" y="1189"/>
                  </a:cubicBezTo>
                  <a:cubicBezTo>
                    <a:pt x="11565" y="1240"/>
                    <a:pt x="11360" y="1753"/>
                    <a:pt x="11642" y="1932"/>
                  </a:cubicBezTo>
                  <a:cubicBezTo>
                    <a:pt x="11694" y="1958"/>
                    <a:pt x="11745" y="1983"/>
                    <a:pt x="11796" y="2009"/>
                  </a:cubicBezTo>
                  <a:cubicBezTo>
                    <a:pt x="11822" y="2012"/>
                    <a:pt x="11848" y="2014"/>
                    <a:pt x="11873" y="2014"/>
                  </a:cubicBezTo>
                  <a:cubicBezTo>
                    <a:pt x="12051" y="2014"/>
                    <a:pt x="12219" y="1935"/>
                    <a:pt x="12309" y="1778"/>
                  </a:cubicBezTo>
                  <a:cubicBezTo>
                    <a:pt x="12452" y="1492"/>
                    <a:pt x="12218" y="1183"/>
                    <a:pt x="11916" y="1183"/>
                  </a:cubicBezTo>
                  <a:close/>
                  <a:moveTo>
                    <a:pt x="6093" y="1486"/>
                  </a:moveTo>
                  <a:cubicBezTo>
                    <a:pt x="5938" y="1486"/>
                    <a:pt x="5786" y="1562"/>
                    <a:pt x="5745" y="1727"/>
                  </a:cubicBezTo>
                  <a:cubicBezTo>
                    <a:pt x="5745" y="1778"/>
                    <a:pt x="5745" y="1804"/>
                    <a:pt x="5745" y="1855"/>
                  </a:cubicBezTo>
                  <a:cubicBezTo>
                    <a:pt x="5770" y="2035"/>
                    <a:pt x="5924" y="2189"/>
                    <a:pt x="6104" y="2214"/>
                  </a:cubicBezTo>
                  <a:cubicBezTo>
                    <a:pt x="6114" y="2215"/>
                    <a:pt x="6124" y="2216"/>
                    <a:pt x="6134" y="2216"/>
                  </a:cubicBezTo>
                  <a:cubicBezTo>
                    <a:pt x="6400" y="2216"/>
                    <a:pt x="6585" y="1897"/>
                    <a:pt x="6437" y="1650"/>
                  </a:cubicBezTo>
                  <a:cubicBezTo>
                    <a:pt x="6366" y="1543"/>
                    <a:pt x="6228" y="1486"/>
                    <a:pt x="6093" y="1486"/>
                  </a:cubicBezTo>
                  <a:close/>
                  <a:moveTo>
                    <a:pt x="9380" y="1591"/>
                  </a:moveTo>
                  <a:cubicBezTo>
                    <a:pt x="9348" y="1591"/>
                    <a:pt x="9316" y="1593"/>
                    <a:pt x="9283" y="1599"/>
                  </a:cubicBezTo>
                  <a:cubicBezTo>
                    <a:pt x="8847" y="1676"/>
                    <a:pt x="8565" y="2394"/>
                    <a:pt x="8976" y="2676"/>
                  </a:cubicBezTo>
                  <a:cubicBezTo>
                    <a:pt x="9027" y="2701"/>
                    <a:pt x="9104" y="2753"/>
                    <a:pt x="9181" y="2753"/>
                  </a:cubicBezTo>
                  <a:cubicBezTo>
                    <a:pt x="9222" y="2760"/>
                    <a:pt x="9265" y="2764"/>
                    <a:pt x="9307" y="2764"/>
                  </a:cubicBezTo>
                  <a:cubicBezTo>
                    <a:pt x="9550" y="2764"/>
                    <a:pt x="9793" y="2642"/>
                    <a:pt x="9924" y="2445"/>
                  </a:cubicBezTo>
                  <a:cubicBezTo>
                    <a:pt x="10115" y="2040"/>
                    <a:pt x="9796" y="1591"/>
                    <a:pt x="9380" y="1591"/>
                  </a:cubicBezTo>
                  <a:close/>
                  <a:moveTo>
                    <a:pt x="4129" y="3189"/>
                  </a:moveTo>
                  <a:cubicBezTo>
                    <a:pt x="4052" y="3214"/>
                    <a:pt x="4001" y="3343"/>
                    <a:pt x="4078" y="3394"/>
                  </a:cubicBezTo>
                  <a:lnTo>
                    <a:pt x="4078" y="3419"/>
                  </a:lnTo>
                  <a:lnTo>
                    <a:pt x="4104" y="3419"/>
                  </a:lnTo>
                  <a:cubicBezTo>
                    <a:pt x="4155" y="3419"/>
                    <a:pt x="4232" y="3394"/>
                    <a:pt x="4257" y="3343"/>
                  </a:cubicBezTo>
                  <a:cubicBezTo>
                    <a:pt x="4283" y="3266"/>
                    <a:pt x="4206" y="3189"/>
                    <a:pt x="4129" y="3189"/>
                  </a:cubicBezTo>
                  <a:close/>
                  <a:moveTo>
                    <a:pt x="14587" y="2354"/>
                  </a:moveTo>
                  <a:cubicBezTo>
                    <a:pt x="14547" y="2354"/>
                    <a:pt x="14505" y="2359"/>
                    <a:pt x="14463" y="2368"/>
                  </a:cubicBezTo>
                  <a:cubicBezTo>
                    <a:pt x="14027" y="2445"/>
                    <a:pt x="13745" y="3137"/>
                    <a:pt x="14155" y="3419"/>
                  </a:cubicBezTo>
                  <a:lnTo>
                    <a:pt x="14130" y="3419"/>
                  </a:lnTo>
                  <a:cubicBezTo>
                    <a:pt x="14207" y="3471"/>
                    <a:pt x="14284" y="3496"/>
                    <a:pt x="14360" y="3496"/>
                  </a:cubicBezTo>
                  <a:cubicBezTo>
                    <a:pt x="14415" y="3511"/>
                    <a:pt x="14471" y="3519"/>
                    <a:pt x="14527" y="3519"/>
                  </a:cubicBezTo>
                  <a:cubicBezTo>
                    <a:pt x="14756" y="3519"/>
                    <a:pt x="14980" y="3395"/>
                    <a:pt x="15104" y="3189"/>
                  </a:cubicBezTo>
                  <a:cubicBezTo>
                    <a:pt x="15290" y="2793"/>
                    <a:pt x="14990" y="2354"/>
                    <a:pt x="14587" y="2354"/>
                  </a:cubicBezTo>
                  <a:close/>
                  <a:moveTo>
                    <a:pt x="12388" y="3205"/>
                  </a:moveTo>
                  <a:cubicBezTo>
                    <a:pt x="12371" y="3205"/>
                    <a:pt x="12353" y="3208"/>
                    <a:pt x="12335" y="3214"/>
                  </a:cubicBezTo>
                  <a:cubicBezTo>
                    <a:pt x="12181" y="3240"/>
                    <a:pt x="12078" y="3471"/>
                    <a:pt x="12232" y="3573"/>
                  </a:cubicBezTo>
                  <a:cubicBezTo>
                    <a:pt x="12258" y="3573"/>
                    <a:pt x="12283" y="3599"/>
                    <a:pt x="12309" y="3599"/>
                  </a:cubicBezTo>
                  <a:cubicBezTo>
                    <a:pt x="12323" y="3604"/>
                    <a:pt x="12337" y="3606"/>
                    <a:pt x="12352" y="3606"/>
                  </a:cubicBezTo>
                  <a:cubicBezTo>
                    <a:pt x="12421" y="3606"/>
                    <a:pt x="12498" y="3560"/>
                    <a:pt x="12540" y="3496"/>
                  </a:cubicBezTo>
                  <a:cubicBezTo>
                    <a:pt x="12608" y="3361"/>
                    <a:pt x="12516" y="3205"/>
                    <a:pt x="12388" y="3205"/>
                  </a:cubicBezTo>
                  <a:close/>
                  <a:moveTo>
                    <a:pt x="7478" y="3842"/>
                  </a:moveTo>
                  <a:cubicBezTo>
                    <a:pt x="7323" y="3842"/>
                    <a:pt x="7170" y="3912"/>
                    <a:pt x="7129" y="4061"/>
                  </a:cubicBezTo>
                  <a:lnTo>
                    <a:pt x="7155" y="4061"/>
                  </a:lnTo>
                  <a:cubicBezTo>
                    <a:pt x="7155" y="4112"/>
                    <a:pt x="7155" y="4163"/>
                    <a:pt x="7155" y="4214"/>
                  </a:cubicBezTo>
                  <a:cubicBezTo>
                    <a:pt x="7181" y="4394"/>
                    <a:pt x="7334" y="4522"/>
                    <a:pt x="7514" y="4573"/>
                  </a:cubicBezTo>
                  <a:cubicBezTo>
                    <a:pt x="7796" y="4573"/>
                    <a:pt x="7976" y="4240"/>
                    <a:pt x="7822" y="4009"/>
                  </a:cubicBezTo>
                  <a:cubicBezTo>
                    <a:pt x="7761" y="3900"/>
                    <a:pt x="7619" y="3842"/>
                    <a:pt x="7478" y="3842"/>
                  </a:cubicBezTo>
                  <a:close/>
                  <a:moveTo>
                    <a:pt x="3853" y="5099"/>
                  </a:moveTo>
                  <a:cubicBezTo>
                    <a:pt x="3701" y="5099"/>
                    <a:pt x="3554" y="5169"/>
                    <a:pt x="3514" y="5317"/>
                  </a:cubicBezTo>
                  <a:cubicBezTo>
                    <a:pt x="3514" y="5368"/>
                    <a:pt x="3514" y="5420"/>
                    <a:pt x="3514" y="5471"/>
                  </a:cubicBezTo>
                  <a:cubicBezTo>
                    <a:pt x="3539" y="5650"/>
                    <a:pt x="3693" y="5804"/>
                    <a:pt x="3873" y="5830"/>
                  </a:cubicBezTo>
                  <a:cubicBezTo>
                    <a:pt x="4155" y="5830"/>
                    <a:pt x="4360" y="5522"/>
                    <a:pt x="4206" y="5266"/>
                  </a:cubicBezTo>
                  <a:cubicBezTo>
                    <a:pt x="4133" y="5156"/>
                    <a:pt x="3991" y="5099"/>
                    <a:pt x="3853" y="5099"/>
                  </a:cubicBezTo>
                  <a:close/>
                  <a:moveTo>
                    <a:pt x="7382" y="5816"/>
                  </a:moveTo>
                  <a:cubicBezTo>
                    <a:pt x="7341" y="5816"/>
                    <a:pt x="7300" y="5820"/>
                    <a:pt x="7258" y="5830"/>
                  </a:cubicBezTo>
                  <a:cubicBezTo>
                    <a:pt x="6822" y="5907"/>
                    <a:pt x="6540" y="6625"/>
                    <a:pt x="6924" y="6907"/>
                  </a:cubicBezTo>
                  <a:lnTo>
                    <a:pt x="6950" y="6907"/>
                  </a:lnTo>
                  <a:cubicBezTo>
                    <a:pt x="7001" y="6932"/>
                    <a:pt x="7078" y="6958"/>
                    <a:pt x="7155" y="6984"/>
                  </a:cubicBezTo>
                  <a:cubicBezTo>
                    <a:pt x="7196" y="6991"/>
                    <a:pt x="7238" y="6995"/>
                    <a:pt x="7280" y="6995"/>
                  </a:cubicBezTo>
                  <a:cubicBezTo>
                    <a:pt x="7524" y="6995"/>
                    <a:pt x="7767" y="6869"/>
                    <a:pt x="7899" y="6650"/>
                  </a:cubicBezTo>
                  <a:cubicBezTo>
                    <a:pt x="8085" y="6254"/>
                    <a:pt x="7785" y="5816"/>
                    <a:pt x="7382" y="5816"/>
                  </a:cubicBezTo>
                  <a:close/>
                  <a:moveTo>
                    <a:pt x="1704" y="7231"/>
                  </a:moveTo>
                  <a:cubicBezTo>
                    <a:pt x="1684" y="7231"/>
                    <a:pt x="1663" y="7234"/>
                    <a:pt x="1642" y="7240"/>
                  </a:cubicBezTo>
                  <a:cubicBezTo>
                    <a:pt x="1514" y="7266"/>
                    <a:pt x="1411" y="7497"/>
                    <a:pt x="1539" y="7599"/>
                  </a:cubicBezTo>
                  <a:cubicBezTo>
                    <a:pt x="1565" y="7599"/>
                    <a:pt x="1591" y="7625"/>
                    <a:pt x="1616" y="7625"/>
                  </a:cubicBezTo>
                  <a:cubicBezTo>
                    <a:pt x="1634" y="7629"/>
                    <a:pt x="1653" y="7631"/>
                    <a:pt x="1670" y="7631"/>
                  </a:cubicBezTo>
                  <a:cubicBezTo>
                    <a:pt x="1754" y="7631"/>
                    <a:pt x="1830" y="7586"/>
                    <a:pt x="1873" y="7522"/>
                  </a:cubicBezTo>
                  <a:cubicBezTo>
                    <a:pt x="1940" y="7387"/>
                    <a:pt x="1849" y="7231"/>
                    <a:pt x="1704" y="7231"/>
                  </a:cubicBezTo>
                  <a:close/>
                  <a:moveTo>
                    <a:pt x="5899" y="8599"/>
                  </a:moveTo>
                  <a:cubicBezTo>
                    <a:pt x="5822" y="8599"/>
                    <a:pt x="5770" y="8753"/>
                    <a:pt x="5847" y="8804"/>
                  </a:cubicBezTo>
                  <a:cubicBezTo>
                    <a:pt x="5847" y="8804"/>
                    <a:pt x="5873" y="8804"/>
                    <a:pt x="5873" y="8830"/>
                  </a:cubicBezTo>
                  <a:cubicBezTo>
                    <a:pt x="5924" y="8830"/>
                    <a:pt x="6001" y="8804"/>
                    <a:pt x="6027" y="8753"/>
                  </a:cubicBezTo>
                  <a:cubicBezTo>
                    <a:pt x="6052" y="8676"/>
                    <a:pt x="5975" y="8599"/>
                    <a:pt x="5899" y="8599"/>
                  </a:cubicBezTo>
                  <a:close/>
                  <a:moveTo>
                    <a:pt x="3453" y="8132"/>
                  </a:moveTo>
                  <a:cubicBezTo>
                    <a:pt x="3431" y="8132"/>
                    <a:pt x="3408" y="8134"/>
                    <a:pt x="3386" y="8138"/>
                  </a:cubicBezTo>
                  <a:cubicBezTo>
                    <a:pt x="3103" y="8189"/>
                    <a:pt x="2924" y="8651"/>
                    <a:pt x="3206" y="8830"/>
                  </a:cubicBezTo>
                  <a:cubicBezTo>
                    <a:pt x="3232" y="8856"/>
                    <a:pt x="3283" y="8856"/>
                    <a:pt x="3334" y="8881"/>
                  </a:cubicBezTo>
                  <a:cubicBezTo>
                    <a:pt x="3357" y="8885"/>
                    <a:pt x="3380" y="8886"/>
                    <a:pt x="3403" y="8886"/>
                  </a:cubicBezTo>
                  <a:cubicBezTo>
                    <a:pt x="3558" y="8886"/>
                    <a:pt x="3706" y="8810"/>
                    <a:pt x="3796" y="8676"/>
                  </a:cubicBezTo>
                  <a:cubicBezTo>
                    <a:pt x="3915" y="8415"/>
                    <a:pt x="3726" y="8132"/>
                    <a:pt x="3453" y="8132"/>
                  </a:cubicBezTo>
                  <a:close/>
                  <a:moveTo>
                    <a:pt x="7730" y="8742"/>
                  </a:moveTo>
                  <a:cubicBezTo>
                    <a:pt x="7579" y="8742"/>
                    <a:pt x="7427" y="8819"/>
                    <a:pt x="7386" y="8984"/>
                  </a:cubicBezTo>
                  <a:cubicBezTo>
                    <a:pt x="7386" y="9010"/>
                    <a:pt x="7386" y="9061"/>
                    <a:pt x="7386" y="9112"/>
                  </a:cubicBezTo>
                  <a:cubicBezTo>
                    <a:pt x="7437" y="9292"/>
                    <a:pt x="7565" y="9445"/>
                    <a:pt x="7745" y="9471"/>
                  </a:cubicBezTo>
                  <a:cubicBezTo>
                    <a:pt x="8027" y="9471"/>
                    <a:pt x="8232" y="9163"/>
                    <a:pt x="8052" y="8907"/>
                  </a:cubicBezTo>
                  <a:cubicBezTo>
                    <a:pt x="7993" y="8800"/>
                    <a:pt x="7862" y="8742"/>
                    <a:pt x="7730" y="8742"/>
                  </a:cubicBezTo>
                  <a:close/>
                  <a:moveTo>
                    <a:pt x="4824" y="10739"/>
                  </a:moveTo>
                  <a:cubicBezTo>
                    <a:pt x="4782" y="10739"/>
                    <a:pt x="4738" y="10744"/>
                    <a:pt x="4693" y="10753"/>
                  </a:cubicBezTo>
                  <a:cubicBezTo>
                    <a:pt x="4257" y="10830"/>
                    <a:pt x="4001" y="11522"/>
                    <a:pt x="4411" y="11805"/>
                  </a:cubicBezTo>
                  <a:lnTo>
                    <a:pt x="4386" y="11805"/>
                  </a:lnTo>
                  <a:cubicBezTo>
                    <a:pt x="4463" y="11856"/>
                    <a:pt x="4539" y="11881"/>
                    <a:pt x="4616" y="11907"/>
                  </a:cubicBezTo>
                  <a:cubicBezTo>
                    <a:pt x="4658" y="11915"/>
                    <a:pt x="4699" y="11918"/>
                    <a:pt x="4739" y="11918"/>
                  </a:cubicBezTo>
                  <a:cubicBezTo>
                    <a:pt x="4978" y="11918"/>
                    <a:pt x="5203" y="11793"/>
                    <a:pt x="5334" y="11574"/>
                  </a:cubicBezTo>
                  <a:cubicBezTo>
                    <a:pt x="5544" y="11178"/>
                    <a:pt x="5246" y="10739"/>
                    <a:pt x="4824" y="10739"/>
                  </a:cubicBezTo>
                  <a:close/>
                  <a:moveTo>
                    <a:pt x="816" y="10950"/>
                  </a:moveTo>
                  <a:cubicBezTo>
                    <a:pt x="784" y="10950"/>
                    <a:pt x="751" y="10953"/>
                    <a:pt x="719" y="10958"/>
                  </a:cubicBezTo>
                  <a:cubicBezTo>
                    <a:pt x="283" y="11035"/>
                    <a:pt x="1" y="11753"/>
                    <a:pt x="411" y="12035"/>
                  </a:cubicBezTo>
                  <a:cubicBezTo>
                    <a:pt x="462" y="12061"/>
                    <a:pt x="539" y="12087"/>
                    <a:pt x="616" y="12112"/>
                  </a:cubicBezTo>
                  <a:cubicBezTo>
                    <a:pt x="658" y="12120"/>
                    <a:pt x="700" y="12123"/>
                    <a:pt x="742" y="12123"/>
                  </a:cubicBezTo>
                  <a:cubicBezTo>
                    <a:pt x="986" y="12123"/>
                    <a:pt x="1229" y="12001"/>
                    <a:pt x="1360" y="11805"/>
                  </a:cubicBezTo>
                  <a:cubicBezTo>
                    <a:pt x="1550" y="11400"/>
                    <a:pt x="1232" y="10950"/>
                    <a:pt x="816" y="1095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17" name="Google Shape;1617;p33"/>
            <p:cNvSpPr/>
            <p:nvPr/>
          </p:nvSpPr>
          <p:spPr>
            <a:xfrm rot="718822">
              <a:off x="8018037" y="2549860"/>
              <a:ext cx="697670" cy="1395916"/>
            </a:xfrm>
            <a:custGeom>
              <a:avLst/>
              <a:gdLst/>
              <a:ahLst/>
              <a:cxnLst/>
              <a:rect l="l" t="t" r="r" b="b"/>
              <a:pathLst>
                <a:path w="30218" h="60461" extrusionOk="0">
                  <a:moveTo>
                    <a:pt x="29718" y="1"/>
                  </a:moveTo>
                  <a:cubicBezTo>
                    <a:pt x="29628" y="1"/>
                    <a:pt x="29537" y="37"/>
                    <a:pt x="29464" y="124"/>
                  </a:cubicBezTo>
                  <a:cubicBezTo>
                    <a:pt x="15053" y="18330"/>
                    <a:pt x="4052" y="40716"/>
                    <a:pt x="52" y="60025"/>
                  </a:cubicBezTo>
                  <a:cubicBezTo>
                    <a:pt x="1" y="60230"/>
                    <a:pt x="129" y="60409"/>
                    <a:pt x="334" y="60461"/>
                  </a:cubicBezTo>
                  <a:lnTo>
                    <a:pt x="411" y="60461"/>
                  </a:lnTo>
                  <a:cubicBezTo>
                    <a:pt x="565" y="60461"/>
                    <a:pt x="719" y="60333"/>
                    <a:pt x="744" y="60179"/>
                  </a:cubicBezTo>
                  <a:cubicBezTo>
                    <a:pt x="4745" y="40947"/>
                    <a:pt x="15668" y="18689"/>
                    <a:pt x="30028" y="560"/>
                  </a:cubicBezTo>
                  <a:cubicBezTo>
                    <a:pt x="30218" y="294"/>
                    <a:pt x="29972" y="1"/>
                    <a:pt x="29718"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618" name="Google Shape;1618;p33"/>
          <p:cNvGrpSpPr/>
          <p:nvPr/>
        </p:nvGrpSpPr>
        <p:grpSpPr>
          <a:xfrm rot="2018735" flipH="1">
            <a:off x="6555489" y="-681455"/>
            <a:ext cx="3286336" cy="2652192"/>
            <a:chOff x="-729163" y="3851975"/>
            <a:chExt cx="2464103" cy="1988620"/>
          </a:xfrm>
        </p:grpSpPr>
        <p:sp>
          <p:nvSpPr>
            <p:cNvPr id="1619" name="Google Shape;1619;p33"/>
            <p:cNvSpPr/>
            <p:nvPr/>
          </p:nvSpPr>
          <p:spPr>
            <a:xfrm rot="363082">
              <a:off x="-642946" y="3967874"/>
              <a:ext cx="2291669" cy="1756822"/>
            </a:xfrm>
            <a:custGeom>
              <a:avLst/>
              <a:gdLst/>
              <a:ahLst/>
              <a:cxnLst/>
              <a:rect l="l" t="t" r="r" b="b"/>
              <a:pathLst>
                <a:path w="73153" h="56080" extrusionOk="0">
                  <a:moveTo>
                    <a:pt x="12829" y="0"/>
                  </a:moveTo>
                  <a:cubicBezTo>
                    <a:pt x="12663" y="0"/>
                    <a:pt x="12517" y="100"/>
                    <a:pt x="12443" y="272"/>
                  </a:cubicBezTo>
                  <a:lnTo>
                    <a:pt x="101" y="32729"/>
                  </a:lnTo>
                  <a:cubicBezTo>
                    <a:pt x="1" y="32929"/>
                    <a:pt x="134" y="33196"/>
                    <a:pt x="334" y="33262"/>
                  </a:cubicBezTo>
                  <a:lnTo>
                    <a:pt x="60143" y="56045"/>
                  </a:lnTo>
                  <a:cubicBezTo>
                    <a:pt x="60198" y="56069"/>
                    <a:pt x="60253" y="56079"/>
                    <a:pt x="60306" y="56079"/>
                  </a:cubicBezTo>
                  <a:cubicBezTo>
                    <a:pt x="60479" y="56079"/>
                    <a:pt x="60634" y="55965"/>
                    <a:pt x="60711" y="55812"/>
                  </a:cubicBezTo>
                  <a:lnTo>
                    <a:pt x="73053" y="23355"/>
                  </a:lnTo>
                  <a:cubicBezTo>
                    <a:pt x="73153" y="23155"/>
                    <a:pt x="73053" y="22888"/>
                    <a:pt x="72819" y="22822"/>
                  </a:cubicBezTo>
                  <a:lnTo>
                    <a:pt x="13010" y="39"/>
                  </a:lnTo>
                  <a:cubicBezTo>
                    <a:pt x="12949" y="13"/>
                    <a:pt x="12888" y="0"/>
                    <a:pt x="12829"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20" name="Google Shape;1620;p33"/>
            <p:cNvSpPr/>
            <p:nvPr/>
          </p:nvSpPr>
          <p:spPr>
            <a:xfrm rot="363082">
              <a:off x="792956" y="4622556"/>
              <a:ext cx="778540" cy="1132818"/>
            </a:xfrm>
            <a:custGeom>
              <a:avLst/>
              <a:gdLst/>
              <a:ahLst/>
              <a:cxnLst/>
              <a:rect l="l" t="t" r="r" b="b"/>
              <a:pathLst>
                <a:path w="24852" h="36161" extrusionOk="0">
                  <a:moveTo>
                    <a:pt x="11909" y="1"/>
                  </a:moveTo>
                  <a:lnTo>
                    <a:pt x="0" y="31223"/>
                  </a:lnTo>
                  <a:lnTo>
                    <a:pt x="12943" y="36160"/>
                  </a:lnTo>
                  <a:lnTo>
                    <a:pt x="24851" y="4904"/>
                  </a:lnTo>
                  <a:lnTo>
                    <a:pt x="11909"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21" name="Google Shape;1621;p33"/>
            <p:cNvSpPr/>
            <p:nvPr/>
          </p:nvSpPr>
          <p:spPr>
            <a:xfrm rot="363082">
              <a:off x="289098" y="4363311"/>
              <a:ext cx="1166244" cy="1323976"/>
            </a:xfrm>
            <a:custGeom>
              <a:avLst/>
              <a:gdLst/>
              <a:ahLst/>
              <a:cxnLst/>
              <a:rect l="l" t="t" r="r" b="b"/>
              <a:pathLst>
                <a:path w="37228" h="42263" extrusionOk="0">
                  <a:moveTo>
                    <a:pt x="13388" y="0"/>
                  </a:moveTo>
                  <a:cubicBezTo>
                    <a:pt x="12947" y="0"/>
                    <a:pt x="12544" y="279"/>
                    <a:pt x="12376" y="699"/>
                  </a:cubicBezTo>
                  <a:lnTo>
                    <a:pt x="6272" y="16711"/>
                  </a:lnTo>
                  <a:lnTo>
                    <a:pt x="201" y="32722"/>
                  </a:lnTo>
                  <a:cubicBezTo>
                    <a:pt x="1" y="33189"/>
                    <a:pt x="201" y="33756"/>
                    <a:pt x="668" y="34023"/>
                  </a:cubicBezTo>
                  <a:cubicBezTo>
                    <a:pt x="4271" y="35924"/>
                    <a:pt x="7973" y="37659"/>
                    <a:pt x="11743" y="39160"/>
                  </a:cubicBezTo>
                  <a:cubicBezTo>
                    <a:pt x="17146" y="41262"/>
                    <a:pt x="24952" y="42262"/>
                    <a:pt x="24952" y="42262"/>
                  </a:cubicBezTo>
                  <a:lnTo>
                    <a:pt x="31090" y="26151"/>
                  </a:lnTo>
                  <a:lnTo>
                    <a:pt x="37227" y="10039"/>
                  </a:lnTo>
                  <a:cubicBezTo>
                    <a:pt x="37227" y="10039"/>
                    <a:pt x="30756" y="5636"/>
                    <a:pt x="25319" y="3568"/>
                  </a:cubicBezTo>
                  <a:cubicBezTo>
                    <a:pt x="21483" y="2167"/>
                    <a:pt x="17580" y="999"/>
                    <a:pt x="13644" y="32"/>
                  </a:cubicBezTo>
                  <a:cubicBezTo>
                    <a:pt x="13558" y="11"/>
                    <a:pt x="13472" y="0"/>
                    <a:pt x="13388" y="0"/>
                  </a:cubicBezTo>
                  <a:close/>
                </a:path>
              </a:pathLst>
            </a:custGeom>
            <a:solidFill>
              <a:schemeClr val="l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22" name="Google Shape;1622;p33"/>
            <p:cNvSpPr/>
            <p:nvPr/>
          </p:nvSpPr>
          <p:spPr>
            <a:xfrm rot="363082">
              <a:off x="1066041" y="4735131"/>
              <a:ext cx="399201" cy="988588"/>
            </a:xfrm>
            <a:custGeom>
              <a:avLst/>
              <a:gdLst/>
              <a:ahLst/>
              <a:cxnLst/>
              <a:rect l="l" t="t" r="r" b="b"/>
              <a:pathLst>
                <a:path w="12743" h="31557" extrusionOk="0">
                  <a:moveTo>
                    <a:pt x="11909" y="1"/>
                  </a:moveTo>
                  <a:lnTo>
                    <a:pt x="0" y="31257"/>
                  </a:lnTo>
                  <a:lnTo>
                    <a:pt x="834" y="31557"/>
                  </a:lnTo>
                  <a:lnTo>
                    <a:pt x="12743" y="334"/>
                  </a:lnTo>
                  <a:lnTo>
                    <a:pt x="11909"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23" name="Google Shape;1623;p33"/>
            <p:cNvSpPr/>
            <p:nvPr/>
          </p:nvSpPr>
          <p:spPr>
            <a:xfrm rot="363082">
              <a:off x="1086646" y="4743259"/>
              <a:ext cx="390836" cy="979190"/>
            </a:xfrm>
            <a:custGeom>
              <a:avLst/>
              <a:gdLst/>
              <a:ahLst/>
              <a:cxnLst/>
              <a:rect l="l" t="t" r="r" b="b"/>
              <a:pathLst>
                <a:path w="12476" h="31257" extrusionOk="0">
                  <a:moveTo>
                    <a:pt x="12042" y="1"/>
                  </a:moveTo>
                  <a:lnTo>
                    <a:pt x="0" y="31090"/>
                  </a:lnTo>
                  <a:lnTo>
                    <a:pt x="434" y="31256"/>
                  </a:lnTo>
                  <a:lnTo>
                    <a:pt x="12476" y="167"/>
                  </a:lnTo>
                  <a:lnTo>
                    <a:pt x="12042"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24" name="Google Shape;1624;p33"/>
            <p:cNvSpPr/>
            <p:nvPr/>
          </p:nvSpPr>
          <p:spPr>
            <a:xfrm rot="363082">
              <a:off x="-564252" y="3933299"/>
              <a:ext cx="778540" cy="1133852"/>
            </a:xfrm>
            <a:custGeom>
              <a:avLst/>
              <a:gdLst/>
              <a:ahLst/>
              <a:cxnLst/>
              <a:rect l="l" t="t" r="r" b="b"/>
              <a:pathLst>
                <a:path w="24852" h="36194" extrusionOk="0">
                  <a:moveTo>
                    <a:pt x="11909" y="1"/>
                  </a:moveTo>
                  <a:lnTo>
                    <a:pt x="0" y="31256"/>
                  </a:lnTo>
                  <a:lnTo>
                    <a:pt x="12943" y="36193"/>
                  </a:lnTo>
                  <a:lnTo>
                    <a:pt x="24851" y="4937"/>
                  </a:lnTo>
                  <a:lnTo>
                    <a:pt x="11909"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25" name="Google Shape;1625;p33"/>
            <p:cNvSpPr/>
            <p:nvPr/>
          </p:nvSpPr>
          <p:spPr>
            <a:xfrm rot="363082">
              <a:off x="-449612" y="4006479"/>
              <a:ext cx="1166244" cy="1323004"/>
            </a:xfrm>
            <a:custGeom>
              <a:avLst/>
              <a:gdLst/>
              <a:ahLst/>
              <a:cxnLst/>
              <a:rect l="l" t="t" r="r" b="b"/>
              <a:pathLst>
                <a:path w="37228" h="42232" extrusionOk="0">
                  <a:moveTo>
                    <a:pt x="12243" y="0"/>
                  </a:moveTo>
                  <a:lnTo>
                    <a:pt x="6105" y="16112"/>
                  </a:lnTo>
                  <a:lnTo>
                    <a:pt x="1" y="32190"/>
                  </a:lnTo>
                  <a:cubicBezTo>
                    <a:pt x="1" y="32190"/>
                    <a:pt x="6506" y="36593"/>
                    <a:pt x="11909" y="38694"/>
                  </a:cubicBezTo>
                  <a:cubicBezTo>
                    <a:pt x="15745" y="40062"/>
                    <a:pt x="19648" y="41230"/>
                    <a:pt x="23584" y="42197"/>
                  </a:cubicBezTo>
                  <a:cubicBezTo>
                    <a:pt x="23677" y="42220"/>
                    <a:pt x="23769" y="42231"/>
                    <a:pt x="23859" y="42231"/>
                  </a:cubicBezTo>
                  <a:cubicBezTo>
                    <a:pt x="24293" y="42231"/>
                    <a:pt x="24686" y="41977"/>
                    <a:pt x="24852" y="41563"/>
                  </a:cubicBezTo>
                  <a:lnTo>
                    <a:pt x="30923" y="25552"/>
                  </a:lnTo>
                  <a:lnTo>
                    <a:pt x="37027" y="9540"/>
                  </a:lnTo>
                  <a:cubicBezTo>
                    <a:pt x="37227" y="9040"/>
                    <a:pt x="37027" y="8473"/>
                    <a:pt x="36560" y="8239"/>
                  </a:cubicBezTo>
                  <a:cubicBezTo>
                    <a:pt x="32958" y="6305"/>
                    <a:pt x="29255" y="4603"/>
                    <a:pt x="25486" y="3069"/>
                  </a:cubicBezTo>
                  <a:cubicBezTo>
                    <a:pt x="20049" y="1001"/>
                    <a:pt x="12243" y="0"/>
                    <a:pt x="12243" y="0"/>
                  </a:cubicBezTo>
                  <a:close/>
                </a:path>
              </a:pathLst>
            </a:custGeom>
            <a:solidFill>
              <a:schemeClr val="l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26" name="Google Shape;1626;p33"/>
            <p:cNvSpPr/>
            <p:nvPr/>
          </p:nvSpPr>
          <p:spPr>
            <a:xfrm rot="363082">
              <a:off x="-458078" y="3966041"/>
              <a:ext cx="400266" cy="988588"/>
            </a:xfrm>
            <a:custGeom>
              <a:avLst/>
              <a:gdLst/>
              <a:ahLst/>
              <a:cxnLst/>
              <a:rect l="l" t="t" r="r" b="b"/>
              <a:pathLst>
                <a:path w="12777" h="31557" extrusionOk="0">
                  <a:moveTo>
                    <a:pt x="11909" y="0"/>
                  </a:moveTo>
                  <a:lnTo>
                    <a:pt x="1" y="31223"/>
                  </a:lnTo>
                  <a:lnTo>
                    <a:pt x="868" y="31556"/>
                  </a:lnTo>
                  <a:lnTo>
                    <a:pt x="12777" y="300"/>
                  </a:lnTo>
                  <a:lnTo>
                    <a:pt x="1190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27" name="Google Shape;1627;p33"/>
            <p:cNvSpPr/>
            <p:nvPr/>
          </p:nvSpPr>
          <p:spPr>
            <a:xfrm rot="363082">
              <a:off x="-486520" y="3948733"/>
              <a:ext cx="386701" cy="983356"/>
            </a:xfrm>
            <a:custGeom>
              <a:avLst/>
              <a:gdLst/>
              <a:ahLst/>
              <a:cxnLst/>
              <a:rect l="l" t="t" r="r" b="b"/>
              <a:pathLst>
                <a:path w="12344" h="31390" extrusionOk="0">
                  <a:moveTo>
                    <a:pt x="11909" y="0"/>
                  </a:moveTo>
                  <a:lnTo>
                    <a:pt x="1" y="31223"/>
                  </a:lnTo>
                  <a:lnTo>
                    <a:pt x="435" y="31389"/>
                  </a:lnTo>
                  <a:lnTo>
                    <a:pt x="12343" y="167"/>
                  </a:lnTo>
                  <a:lnTo>
                    <a:pt x="1190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28" name="Google Shape;1628;p33"/>
            <p:cNvSpPr/>
            <p:nvPr/>
          </p:nvSpPr>
          <p:spPr>
            <a:xfrm rot="363082">
              <a:off x="-536791" y="3924334"/>
              <a:ext cx="403367" cy="990687"/>
            </a:xfrm>
            <a:custGeom>
              <a:avLst/>
              <a:gdLst/>
              <a:ahLst/>
              <a:cxnLst/>
              <a:rect l="l" t="t" r="r" b="b"/>
              <a:pathLst>
                <a:path w="12876" h="31624" extrusionOk="0">
                  <a:moveTo>
                    <a:pt x="11909" y="0"/>
                  </a:moveTo>
                  <a:lnTo>
                    <a:pt x="0" y="31223"/>
                  </a:lnTo>
                  <a:lnTo>
                    <a:pt x="967" y="31623"/>
                  </a:lnTo>
                  <a:lnTo>
                    <a:pt x="12876" y="367"/>
                  </a:lnTo>
                  <a:lnTo>
                    <a:pt x="1190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29" name="Google Shape;1629;p33"/>
            <p:cNvSpPr/>
            <p:nvPr/>
          </p:nvSpPr>
          <p:spPr>
            <a:xfrm rot="363082">
              <a:off x="633267" y="4549023"/>
              <a:ext cx="365775" cy="364741"/>
            </a:xfrm>
            <a:custGeom>
              <a:avLst/>
              <a:gdLst/>
              <a:ahLst/>
              <a:cxnLst/>
              <a:rect l="l" t="t" r="r" b="b"/>
              <a:pathLst>
                <a:path w="11676" h="11643" fill="none" extrusionOk="0">
                  <a:moveTo>
                    <a:pt x="3237" y="1"/>
                  </a:moveTo>
                  <a:lnTo>
                    <a:pt x="11676" y="3203"/>
                  </a:lnTo>
                  <a:lnTo>
                    <a:pt x="8440" y="11643"/>
                  </a:lnTo>
                  <a:lnTo>
                    <a:pt x="1" y="8407"/>
                  </a:lnTo>
                  <a:close/>
                </a:path>
              </a:pathLst>
            </a:custGeom>
            <a:noFill/>
            <a:ln w="19050"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30" name="Google Shape;1630;p33"/>
            <p:cNvSpPr/>
            <p:nvPr/>
          </p:nvSpPr>
          <p:spPr>
            <a:xfrm rot="363082">
              <a:off x="-56388" y="4232909"/>
              <a:ext cx="499541" cy="423260"/>
            </a:xfrm>
            <a:custGeom>
              <a:avLst/>
              <a:gdLst/>
              <a:ahLst/>
              <a:cxnLst/>
              <a:rect l="l" t="t" r="r" b="b"/>
              <a:pathLst>
                <a:path w="15946" h="13511" fill="none" extrusionOk="0">
                  <a:moveTo>
                    <a:pt x="3303" y="1"/>
                  </a:moveTo>
                  <a:lnTo>
                    <a:pt x="15945" y="4804"/>
                  </a:lnTo>
                  <a:moveTo>
                    <a:pt x="2769" y="1435"/>
                  </a:moveTo>
                  <a:lnTo>
                    <a:pt x="15378" y="6272"/>
                  </a:lnTo>
                  <a:moveTo>
                    <a:pt x="2202" y="2903"/>
                  </a:moveTo>
                  <a:lnTo>
                    <a:pt x="14845" y="7740"/>
                  </a:lnTo>
                  <a:moveTo>
                    <a:pt x="14277" y="9174"/>
                  </a:moveTo>
                  <a:lnTo>
                    <a:pt x="1635" y="4337"/>
                  </a:lnTo>
                  <a:moveTo>
                    <a:pt x="1101" y="5805"/>
                  </a:moveTo>
                  <a:lnTo>
                    <a:pt x="13710" y="10608"/>
                  </a:lnTo>
                  <a:moveTo>
                    <a:pt x="534" y="7239"/>
                  </a:moveTo>
                  <a:lnTo>
                    <a:pt x="13177" y="12076"/>
                  </a:lnTo>
                  <a:moveTo>
                    <a:pt x="1" y="8707"/>
                  </a:moveTo>
                  <a:lnTo>
                    <a:pt x="12643" y="13511"/>
                  </a:lnTo>
                </a:path>
              </a:pathLst>
            </a:custGeom>
            <a:noFill/>
            <a:ln w="19050"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31" name="Google Shape;1631;p33"/>
            <p:cNvSpPr/>
            <p:nvPr/>
          </p:nvSpPr>
          <p:spPr>
            <a:xfrm rot="363082">
              <a:off x="940056" y="4735937"/>
              <a:ext cx="406531" cy="311454"/>
            </a:xfrm>
            <a:custGeom>
              <a:avLst/>
              <a:gdLst/>
              <a:ahLst/>
              <a:cxnLst/>
              <a:rect l="l" t="t" r="r" b="b"/>
              <a:pathLst>
                <a:path w="12977" h="9942" fill="none" extrusionOk="0">
                  <a:moveTo>
                    <a:pt x="12977" y="3903"/>
                  </a:moveTo>
                  <a:lnTo>
                    <a:pt x="2670" y="1"/>
                  </a:lnTo>
                  <a:moveTo>
                    <a:pt x="2002" y="1769"/>
                  </a:moveTo>
                  <a:lnTo>
                    <a:pt x="12276" y="5671"/>
                  </a:lnTo>
                  <a:moveTo>
                    <a:pt x="1335" y="3503"/>
                  </a:moveTo>
                  <a:lnTo>
                    <a:pt x="11609" y="7439"/>
                  </a:lnTo>
                  <a:moveTo>
                    <a:pt x="668" y="5271"/>
                  </a:moveTo>
                  <a:lnTo>
                    <a:pt x="10942" y="9174"/>
                  </a:lnTo>
                  <a:moveTo>
                    <a:pt x="7706" y="9941"/>
                  </a:moveTo>
                  <a:lnTo>
                    <a:pt x="1" y="7006"/>
                  </a:lnTo>
                </a:path>
              </a:pathLst>
            </a:custGeom>
            <a:noFill/>
            <a:ln w="19050"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32" name="Google Shape;1632;p33"/>
            <p:cNvSpPr/>
            <p:nvPr/>
          </p:nvSpPr>
          <p:spPr>
            <a:xfrm rot="363082">
              <a:off x="407066" y="4979342"/>
              <a:ext cx="760778" cy="501609"/>
            </a:xfrm>
            <a:custGeom>
              <a:avLst/>
              <a:gdLst/>
              <a:ahLst/>
              <a:cxnLst/>
              <a:rect l="l" t="t" r="r" b="b"/>
              <a:pathLst>
                <a:path w="24285" h="16012" fill="none" extrusionOk="0">
                  <a:moveTo>
                    <a:pt x="24285" y="6772"/>
                  </a:moveTo>
                  <a:lnTo>
                    <a:pt x="6472" y="0"/>
                  </a:lnTo>
                  <a:moveTo>
                    <a:pt x="3136" y="1067"/>
                  </a:moveTo>
                  <a:lnTo>
                    <a:pt x="23517" y="8806"/>
                  </a:lnTo>
                  <a:moveTo>
                    <a:pt x="2336" y="3069"/>
                  </a:moveTo>
                  <a:lnTo>
                    <a:pt x="22717" y="10841"/>
                  </a:lnTo>
                  <a:moveTo>
                    <a:pt x="1568" y="5137"/>
                  </a:moveTo>
                  <a:lnTo>
                    <a:pt x="21950" y="12909"/>
                  </a:lnTo>
                  <a:moveTo>
                    <a:pt x="801" y="7172"/>
                  </a:moveTo>
                  <a:lnTo>
                    <a:pt x="21182" y="14944"/>
                  </a:lnTo>
                  <a:moveTo>
                    <a:pt x="1" y="9240"/>
                  </a:moveTo>
                  <a:lnTo>
                    <a:pt x="17847" y="16011"/>
                  </a:lnTo>
                </a:path>
              </a:pathLst>
            </a:custGeom>
            <a:noFill/>
            <a:ln w="19050"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633" name="Google Shape;1633;p33"/>
          <p:cNvGrpSpPr/>
          <p:nvPr/>
        </p:nvGrpSpPr>
        <p:grpSpPr>
          <a:xfrm rot="9900040">
            <a:off x="10096863" y="41390"/>
            <a:ext cx="2725656" cy="2106717"/>
            <a:chOff x="-874852" y="3661982"/>
            <a:chExt cx="2044303" cy="1580085"/>
          </a:xfrm>
        </p:grpSpPr>
        <p:grpSp>
          <p:nvGrpSpPr>
            <p:cNvPr id="1634" name="Google Shape;1634;p33"/>
            <p:cNvGrpSpPr/>
            <p:nvPr/>
          </p:nvGrpSpPr>
          <p:grpSpPr>
            <a:xfrm rot="5249857" flipH="1">
              <a:off x="48808" y="4095917"/>
              <a:ext cx="537972" cy="1681428"/>
              <a:chOff x="-1858600" y="2385325"/>
              <a:chExt cx="523125" cy="1635025"/>
            </a:xfrm>
          </p:grpSpPr>
          <p:sp>
            <p:nvSpPr>
              <p:cNvPr id="1635" name="Google Shape;1635;p33"/>
              <p:cNvSpPr/>
              <p:nvPr/>
            </p:nvSpPr>
            <p:spPr>
              <a:xfrm>
                <a:off x="-1804750" y="2385325"/>
                <a:ext cx="469275" cy="1635025"/>
              </a:xfrm>
              <a:custGeom>
                <a:avLst/>
                <a:gdLst/>
                <a:ahLst/>
                <a:cxnLst/>
                <a:rect l="l" t="t" r="r" b="b"/>
                <a:pathLst>
                  <a:path w="18771" h="65401" extrusionOk="0">
                    <a:moveTo>
                      <a:pt x="12062" y="1"/>
                    </a:moveTo>
                    <a:cubicBezTo>
                      <a:pt x="9693" y="1"/>
                      <a:pt x="7259" y="1264"/>
                      <a:pt x="5667" y="3115"/>
                    </a:cubicBezTo>
                    <a:cubicBezTo>
                      <a:pt x="3462" y="5679"/>
                      <a:pt x="2513" y="9064"/>
                      <a:pt x="1872" y="12397"/>
                    </a:cubicBezTo>
                    <a:lnTo>
                      <a:pt x="1872" y="12372"/>
                    </a:lnTo>
                    <a:cubicBezTo>
                      <a:pt x="129" y="21270"/>
                      <a:pt x="0" y="30373"/>
                      <a:pt x="975" y="39373"/>
                    </a:cubicBezTo>
                    <a:cubicBezTo>
                      <a:pt x="1308" y="42476"/>
                      <a:pt x="1308" y="44861"/>
                      <a:pt x="1462" y="47989"/>
                    </a:cubicBezTo>
                    <a:cubicBezTo>
                      <a:pt x="1795" y="54796"/>
                      <a:pt x="6238" y="62496"/>
                      <a:pt x="6079" y="65382"/>
                    </a:cubicBezTo>
                    <a:lnTo>
                      <a:pt x="6079" y="65382"/>
                    </a:lnTo>
                    <a:cubicBezTo>
                      <a:pt x="6979" y="50077"/>
                      <a:pt x="11644" y="31239"/>
                      <a:pt x="16694" y="16756"/>
                    </a:cubicBezTo>
                    <a:cubicBezTo>
                      <a:pt x="17694" y="13936"/>
                      <a:pt x="18771" y="11064"/>
                      <a:pt x="18745" y="8089"/>
                    </a:cubicBezTo>
                    <a:cubicBezTo>
                      <a:pt x="18745" y="5089"/>
                      <a:pt x="17412" y="1909"/>
                      <a:pt x="14719" y="602"/>
                    </a:cubicBezTo>
                    <a:cubicBezTo>
                      <a:pt x="13878" y="188"/>
                      <a:pt x="12974" y="1"/>
                      <a:pt x="12062" y="1"/>
                    </a:cubicBezTo>
                    <a:close/>
                    <a:moveTo>
                      <a:pt x="6079" y="65382"/>
                    </a:moveTo>
                    <a:lnTo>
                      <a:pt x="6079" y="65382"/>
                    </a:lnTo>
                    <a:cubicBezTo>
                      <a:pt x="6078" y="65388"/>
                      <a:pt x="6078" y="65394"/>
                      <a:pt x="6078" y="65400"/>
                    </a:cubicBezTo>
                    <a:cubicBezTo>
                      <a:pt x="6078" y="65394"/>
                      <a:pt x="6078" y="65388"/>
                      <a:pt x="6079" y="65382"/>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36" name="Google Shape;1636;p33"/>
              <p:cNvSpPr/>
              <p:nvPr/>
            </p:nvSpPr>
            <p:spPr>
              <a:xfrm>
                <a:off x="-1858600" y="2385425"/>
                <a:ext cx="469275" cy="1634925"/>
              </a:xfrm>
              <a:custGeom>
                <a:avLst/>
                <a:gdLst/>
                <a:ahLst/>
                <a:cxnLst/>
                <a:rect l="l" t="t" r="r" b="b"/>
                <a:pathLst>
                  <a:path w="18771" h="65397" extrusionOk="0">
                    <a:moveTo>
                      <a:pt x="12088" y="1"/>
                    </a:moveTo>
                    <a:cubicBezTo>
                      <a:pt x="9704" y="1"/>
                      <a:pt x="7263" y="1274"/>
                      <a:pt x="5667" y="3111"/>
                    </a:cubicBezTo>
                    <a:cubicBezTo>
                      <a:pt x="3462" y="5649"/>
                      <a:pt x="2513" y="9060"/>
                      <a:pt x="1872" y="12393"/>
                    </a:cubicBezTo>
                    <a:lnTo>
                      <a:pt x="1872" y="12368"/>
                    </a:lnTo>
                    <a:cubicBezTo>
                      <a:pt x="129" y="21266"/>
                      <a:pt x="0" y="30369"/>
                      <a:pt x="975" y="39369"/>
                    </a:cubicBezTo>
                    <a:cubicBezTo>
                      <a:pt x="1308" y="42472"/>
                      <a:pt x="1308" y="44857"/>
                      <a:pt x="1462" y="47985"/>
                    </a:cubicBezTo>
                    <a:cubicBezTo>
                      <a:pt x="1795" y="54792"/>
                      <a:pt x="6239" y="62492"/>
                      <a:pt x="6079" y="65378"/>
                    </a:cubicBezTo>
                    <a:lnTo>
                      <a:pt x="6079" y="65378"/>
                    </a:lnTo>
                    <a:cubicBezTo>
                      <a:pt x="6979" y="50073"/>
                      <a:pt x="11670" y="31235"/>
                      <a:pt x="16694" y="16752"/>
                    </a:cubicBezTo>
                    <a:cubicBezTo>
                      <a:pt x="17694" y="13932"/>
                      <a:pt x="18771" y="11060"/>
                      <a:pt x="18771" y="8085"/>
                    </a:cubicBezTo>
                    <a:cubicBezTo>
                      <a:pt x="18745" y="5085"/>
                      <a:pt x="17412" y="1905"/>
                      <a:pt x="14745" y="598"/>
                    </a:cubicBezTo>
                    <a:cubicBezTo>
                      <a:pt x="13901" y="187"/>
                      <a:pt x="12999" y="1"/>
                      <a:pt x="12088" y="1"/>
                    </a:cubicBezTo>
                    <a:close/>
                    <a:moveTo>
                      <a:pt x="6079" y="65378"/>
                    </a:moveTo>
                    <a:cubicBezTo>
                      <a:pt x="6078" y="65384"/>
                      <a:pt x="6078" y="65390"/>
                      <a:pt x="6078" y="65396"/>
                    </a:cubicBezTo>
                    <a:cubicBezTo>
                      <a:pt x="6078" y="65390"/>
                      <a:pt x="6078" y="65384"/>
                      <a:pt x="6079" y="65378"/>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37" name="Google Shape;1637;p33"/>
              <p:cNvSpPr/>
              <p:nvPr/>
            </p:nvSpPr>
            <p:spPr>
              <a:xfrm>
                <a:off x="-1766300" y="2414375"/>
                <a:ext cx="329125" cy="283550"/>
              </a:xfrm>
              <a:custGeom>
                <a:avLst/>
                <a:gdLst/>
                <a:ahLst/>
                <a:cxnLst/>
                <a:rect l="l" t="t" r="r" b="b"/>
                <a:pathLst>
                  <a:path w="13165" h="11342" extrusionOk="0">
                    <a:moveTo>
                      <a:pt x="7214" y="1"/>
                    </a:moveTo>
                    <a:cubicBezTo>
                      <a:pt x="7203" y="1"/>
                      <a:pt x="7192" y="2"/>
                      <a:pt x="7181" y="4"/>
                    </a:cubicBezTo>
                    <a:cubicBezTo>
                      <a:pt x="7053" y="55"/>
                      <a:pt x="6976" y="260"/>
                      <a:pt x="7104" y="337"/>
                    </a:cubicBezTo>
                    <a:cubicBezTo>
                      <a:pt x="7130" y="363"/>
                      <a:pt x="7155" y="363"/>
                      <a:pt x="7181" y="363"/>
                    </a:cubicBezTo>
                    <a:cubicBezTo>
                      <a:pt x="7258" y="363"/>
                      <a:pt x="7335" y="337"/>
                      <a:pt x="7386" y="260"/>
                    </a:cubicBezTo>
                    <a:cubicBezTo>
                      <a:pt x="7433" y="120"/>
                      <a:pt x="7330" y="1"/>
                      <a:pt x="7214" y="1"/>
                    </a:cubicBezTo>
                    <a:close/>
                    <a:moveTo>
                      <a:pt x="10096" y="914"/>
                    </a:moveTo>
                    <a:cubicBezTo>
                      <a:pt x="10065" y="914"/>
                      <a:pt x="10033" y="918"/>
                      <a:pt x="10001" y="927"/>
                    </a:cubicBezTo>
                    <a:cubicBezTo>
                      <a:pt x="9719" y="1004"/>
                      <a:pt x="9591" y="1440"/>
                      <a:pt x="9848" y="1619"/>
                    </a:cubicBezTo>
                    <a:cubicBezTo>
                      <a:pt x="9899" y="1619"/>
                      <a:pt x="9950" y="1645"/>
                      <a:pt x="10001" y="1645"/>
                    </a:cubicBezTo>
                    <a:cubicBezTo>
                      <a:pt x="10024" y="1648"/>
                      <a:pt x="10046" y="1650"/>
                      <a:pt x="10069" y="1650"/>
                    </a:cubicBezTo>
                    <a:cubicBezTo>
                      <a:pt x="10224" y="1650"/>
                      <a:pt x="10370" y="1571"/>
                      <a:pt x="10437" y="1414"/>
                    </a:cubicBezTo>
                    <a:cubicBezTo>
                      <a:pt x="10528" y="1164"/>
                      <a:pt x="10337" y="914"/>
                      <a:pt x="10096" y="914"/>
                    </a:cubicBezTo>
                    <a:close/>
                    <a:moveTo>
                      <a:pt x="4839" y="1534"/>
                    </a:moveTo>
                    <a:cubicBezTo>
                      <a:pt x="4695" y="1534"/>
                      <a:pt x="4554" y="1605"/>
                      <a:pt x="4540" y="1748"/>
                    </a:cubicBezTo>
                    <a:cubicBezTo>
                      <a:pt x="4540" y="1799"/>
                      <a:pt x="4540" y="1824"/>
                      <a:pt x="4540" y="1876"/>
                    </a:cubicBezTo>
                    <a:cubicBezTo>
                      <a:pt x="4591" y="2030"/>
                      <a:pt x="4719" y="2158"/>
                      <a:pt x="4873" y="2183"/>
                    </a:cubicBezTo>
                    <a:cubicBezTo>
                      <a:pt x="5129" y="2183"/>
                      <a:pt x="5309" y="1876"/>
                      <a:pt x="5129" y="1671"/>
                    </a:cubicBezTo>
                    <a:cubicBezTo>
                      <a:pt x="5072" y="1579"/>
                      <a:pt x="4955" y="1534"/>
                      <a:pt x="4839" y="1534"/>
                    </a:cubicBezTo>
                    <a:close/>
                    <a:moveTo>
                      <a:pt x="7873" y="1434"/>
                    </a:moveTo>
                    <a:cubicBezTo>
                      <a:pt x="7815" y="1434"/>
                      <a:pt x="7755" y="1444"/>
                      <a:pt x="7694" y="1465"/>
                    </a:cubicBezTo>
                    <a:cubicBezTo>
                      <a:pt x="7309" y="1542"/>
                      <a:pt x="7104" y="2183"/>
                      <a:pt x="7488" y="2414"/>
                    </a:cubicBezTo>
                    <a:lnTo>
                      <a:pt x="7514" y="2414"/>
                    </a:lnTo>
                    <a:cubicBezTo>
                      <a:pt x="7565" y="2440"/>
                      <a:pt x="7642" y="2466"/>
                      <a:pt x="7694" y="2491"/>
                    </a:cubicBezTo>
                    <a:cubicBezTo>
                      <a:pt x="7715" y="2493"/>
                      <a:pt x="7737" y="2494"/>
                      <a:pt x="7759" y="2494"/>
                    </a:cubicBezTo>
                    <a:cubicBezTo>
                      <a:pt x="7992" y="2494"/>
                      <a:pt x="8217" y="2369"/>
                      <a:pt x="8335" y="2158"/>
                    </a:cubicBezTo>
                    <a:cubicBezTo>
                      <a:pt x="8489" y="1805"/>
                      <a:pt x="8227" y="1434"/>
                      <a:pt x="7873" y="1434"/>
                    </a:cubicBezTo>
                    <a:close/>
                    <a:moveTo>
                      <a:pt x="12521" y="1809"/>
                    </a:moveTo>
                    <a:cubicBezTo>
                      <a:pt x="12477" y="1809"/>
                      <a:pt x="12432" y="1814"/>
                      <a:pt x="12386" y="1824"/>
                    </a:cubicBezTo>
                    <a:cubicBezTo>
                      <a:pt x="12002" y="1927"/>
                      <a:pt x="11796" y="2568"/>
                      <a:pt x="12181" y="2799"/>
                    </a:cubicBezTo>
                    <a:cubicBezTo>
                      <a:pt x="12232" y="2825"/>
                      <a:pt x="12309" y="2850"/>
                      <a:pt x="12386" y="2850"/>
                    </a:cubicBezTo>
                    <a:cubicBezTo>
                      <a:pt x="12424" y="2858"/>
                      <a:pt x="12461" y="2861"/>
                      <a:pt x="12498" y="2861"/>
                    </a:cubicBezTo>
                    <a:cubicBezTo>
                      <a:pt x="12709" y="2861"/>
                      <a:pt x="12896" y="2739"/>
                      <a:pt x="13027" y="2542"/>
                    </a:cubicBezTo>
                    <a:cubicBezTo>
                      <a:pt x="13165" y="2175"/>
                      <a:pt x="12892" y="1809"/>
                      <a:pt x="12521" y="1809"/>
                    </a:cubicBezTo>
                    <a:close/>
                    <a:moveTo>
                      <a:pt x="10496" y="2693"/>
                    </a:moveTo>
                    <a:cubicBezTo>
                      <a:pt x="10485" y="2693"/>
                      <a:pt x="10474" y="2694"/>
                      <a:pt x="10463" y="2696"/>
                    </a:cubicBezTo>
                    <a:cubicBezTo>
                      <a:pt x="10335" y="2722"/>
                      <a:pt x="10258" y="2953"/>
                      <a:pt x="10386" y="3030"/>
                    </a:cubicBezTo>
                    <a:cubicBezTo>
                      <a:pt x="10412" y="3055"/>
                      <a:pt x="10412" y="3055"/>
                      <a:pt x="10437" y="3055"/>
                    </a:cubicBezTo>
                    <a:cubicBezTo>
                      <a:pt x="10540" y="3055"/>
                      <a:pt x="10617" y="3030"/>
                      <a:pt x="10668" y="2953"/>
                    </a:cubicBezTo>
                    <a:cubicBezTo>
                      <a:pt x="10715" y="2812"/>
                      <a:pt x="10612" y="2693"/>
                      <a:pt x="10496" y="2693"/>
                    </a:cubicBezTo>
                    <a:close/>
                    <a:moveTo>
                      <a:pt x="3134" y="3127"/>
                    </a:moveTo>
                    <a:cubicBezTo>
                      <a:pt x="3124" y="3127"/>
                      <a:pt x="3114" y="3129"/>
                      <a:pt x="3104" y="3132"/>
                    </a:cubicBezTo>
                    <a:cubicBezTo>
                      <a:pt x="3027" y="3158"/>
                      <a:pt x="3001" y="3260"/>
                      <a:pt x="3078" y="3312"/>
                    </a:cubicBezTo>
                    <a:lnTo>
                      <a:pt x="3078" y="3337"/>
                    </a:lnTo>
                    <a:lnTo>
                      <a:pt x="3104" y="3337"/>
                    </a:lnTo>
                    <a:cubicBezTo>
                      <a:pt x="3155" y="3337"/>
                      <a:pt x="3206" y="3312"/>
                      <a:pt x="3232" y="3260"/>
                    </a:cubicBezTo>
                    <a:cubicBezTo>
                      <a:pt x="3254" y="3194"/>
                      <a:pt x="3199" y="3127"/>
                      <a:pt x="3134" y="3127"/>
                    </a:cubicBezTo>
                    <a:close/>
                    <a:moveTo>
                      <a:pt x="6219" y="3536"/>
                    </a:moveTo>
                    <a:cubicBezTo>
                      <a:pt x="6072" y="3536"/>
                      <a:pt x="5928" y="3614"/>
                      <a:pt x="5899" y="3773"/>
                    </a:cubicBezTo>
                    <a:lnTo>
                      <a:pt x="5924" y="3773"/>
                    </a:lnTo>
                    <a:cubicBezTo>
                      <a:pt x="5924" y="3799"/>
                      <a:pt x="5924" y="3850"/>
                      <a:pt x="5924" y="3902"/>
                    </a:cubicBezTo>
                    <a:cubicBezTo>
                      <a:pt x="5950" y="4055"/>
                      <a:pt x="6078" y="4158"/>
                      <a:pt x="6232" y="4184"/>
                    </a:cubicBezTo>
                    <a:cubicBezTo>
                      <a:pt x="6243" y="4185"/>
                      <a:pt x="6254" y="4185"/>
                      <a:pt x="6265" y="4185"/>
                    </a:cubicBezTo>
                    <a:cubicBezTo>
                      <a:pt x="6526" y="4185"/>
                      <a:pt x="6662" y="3892"/>
                      <a:pt x="6514" y="3671"/>
                    </a:cubicBezTo>
                    <a:cubicBezTo>
                      <a:pt x="6447" y="3582"/>
                      <a:pt x="6332" y="3536"/>
                      <a:pt x="6219" y="3536"/>
                    </a:cubicBezTo>
                    <a:close/>
                    <a:moveTo>
                      <a:pt x="3009" y="4870"/>
                    </a:moveTo>
                    <a:cubicBezTo>
                      <a:pt x="2866" y="4870"/>
                      <a:pt x="2722" y="4947"/>
                      <a:pt x="2693" y="5107"/>
                    </a:cubicBezTo>
                    <a:lnTo>
                      <a:pt x="2719" y="5107"/>
                    </a:lnTo>
                    <a:cubicBezTo>
                      <a:pt x="2693" y="5158"/>
                      <a:pt x="2693" y="5184"/>
                      <a:pt x="2719" y="5235"/>
                    </a:cubicBezTo>
                    <a:cubicBezTo>
                      <a:pt x="2745" y="5389"/>
                      <a:pt x="2873" y="5517"/>
                      <a:pt x="3027" y="5517"/>
                    </a:cubicBezTo>
                    <a:cubicBezTo>
                      <a:pt x="3038" y="5518"/>
                      <a:pt x="3049" y="5518"/>
                      <a:pt x="3059" y="5518"/>
                    </a:cubicBezTo>
                    <a:cubicBezTo>
                      <a:pt x="3320" y="5518"/>
                      <a:pt x="3456" y="5226"/>
                      <a:pt x="3283" y="5004"/>
                    </a:cubicBezTo>
                    <a:cubicBezTo>
                      <a:pt x="3228" y="4915"/>
                      <a:pt x="3119" y="4870"/>
                      <a:pt x="3009" y="4870"/>
                    </a:cubicBezTo>
                    <a:close/>
                    <a:moveTo>
                      <a:pt x="6277" y="5340"/>
                    </a:moveTo>
                    <a:cubicBezTo>
                      <a:pt x="6229" y="5340"/>
                      <a:pt x="6179" y="5348"/>
                      <a:pt x="6129" y="5363"/>
                    </a:cubicBezTo>
                    <a:cubicBezTo>
                      <a:pt x="5745" y="5466"/>
                      <a:pt x="5540" y="6107"/>
                      <a:pt x="5924" y="6312"/>
                    </a:cubicBezTo>
                    <a:cubicBezTo>
                      <a:pt x="5976" y="6363"/>
                      <a:pt x="6053" y="6363"/>
                      <a:pt x="6129" y="6389"/>
                    </a:cubicBezTo>
                    <a:cubicBezTo>
                      <a:pt x="6151" y="6391"/>
                      <a:pt x="6173" y="6392"/>
                      <a:pt x="6194" y="6392"/>
                    </a:cubicBezTo>
                    <a:cubicBezTo>
                      <a:pt x="6424" y="6392"/>
                      <a:pt x="6630" y="6267"/>
                      <a:pt x="6771" y="6055"/>
                    </a:cubicBezTo>
                    <a:cubicBezTo>
                      <a:pt x="6906" y="5718"/>
                      <a:pt x="6625" y="5340"/>
                      <a:pt x="6277" y="5340"/>
                    </a:cubicBezTo>
                    <a:close/>
                    <a:moveTo>
                      <a:pt x="1163" y="6898"/>
                    </a:moveTo>
                    <a:cubicBezTo>
                      <a:pt x="1152" y="6898"/>
                      <a:pt x="1140" y="6899"/>
                      <a:pt x="1129" y="6902"/>
                    </a:cubicBezTo>
                    <a:cubicBezTo>
                      <a:pt x="1001" y="6927"/>
                      <a:pt x="924" y="7158"/>
                      <a:pt x="1052" y="7235"/>
                    </a:cubicBezTo>
                    <a:cubicBezTo>
                      <a:pt x="1078" y="7235"/>
                      <a:pt x="1104" y="7261"/>
                      <a:pt x="1129" y="7261"/>
                    </a:cubicBezTo>
                    <a:cubicBezTo>
                      <a:pt x="1206" y="7261"/>
                      <a:pt x="1283" y="7235"/>
                      <a:pt x="1334" y="7132"/>
                    </a:cubicBezTo>
                    <a:cubicBezTo>
                      <a:pt x="1381" y="7015"/>
                      <a:pt x="1278" y="6898"/>
                      <a:pt x="1163" y="6898"/>
                    </a:cubicBezTo>
                    <a:close/>
                    <a:moveTo>
                      <a:pt x="5001" y="7850"/>
                    </a:moveTo>
                    <a:cubicBezTo>
                      <a:pt x="4924" y="7876"/>
                      <a:pt x="4899" y="8004"/>
                      <a:pt x="4950" y="8056"/>
                    </a:cubicBezTo>
                    <a:lnTo>
                      <a:pt x="5001" y="8056"/>
                    </a:lnTo>
                    <a:cubicBezTo>
                      <a:pt x="5052" y="8056"/>
                      <a:pt x="5104" y="8030"/>
                      <a:pt x="5129" y="8004"/>
                    </a:cubicBezTo>
                    <a:cubicBezTo>
                      <a:pt x="5155" y="7927"/>
                      <a:pt x="5078" y="7850"/>
                      <a:pt x="5001" y="7850"/>
                    </a:cubicBezTo>
                    <a:close/>
                    <a:moveTo>
                      <a:pt x="2940" y="7598"/>
                    </a:moveTo>
                    <a:cubicBezTo>
                      <a:pt x="2902" y="7598"/>
                      <a:pt x="2862" y="7605"/>
                      <a:pt x="2822" y="7620"/>
                    </a:cubicBezTo>
                    <a:cubicBezTo>
                      <a:pt x="2565" y="7697"/>
                      <a:pt x="2437" y="8107"/>
                      <a:pt x="2693" y="8235"/>
                    </a:cubicBezTo>
                    <a:cubicBezTo>
                      <a:pt x="2719" y="8261"/>
                      <a:pt x="2770" y="8286"/>
                      <a:pt x="2822" y="8286"/>
                    </a:cubicBezTo>
                    <a:cubicBezTo>
                      <a:pt x="2838" y="8289"/>
                      <a:pt x="2854" y="8290"/>
                      <a:pt x="2870" y="8290"/>
                    </a:cubicBezTo>
                    <a:cubicBezTo>
                      <a:pt x="3007" y="8290"/>
                      <a:pt x="3137" y="8196"/>
                      <a:pt x="3206" y="8081"/>
                    </a:cubicBezTo>
                    <a:cubicBezTo>
                      <a:pt x="3338" y="7840"/>
                      <a:pt x="3169" y="7598"/>
                      <a:pt x="2940" y="7598"/>
                    </a:cubicBezTo>
                    <a:close/>
                    <a:moveTo>
                      <a:pt x="6698" y="7919"/>
                    </a:moveTo>
                    <a:cubicBezTo>
                      <a:pt x="6554" y="7919"/>
                      <a:pt x="6414" y="7990"/>
                      <a:pt x="6386" y="8133"/>
                    </a:cubicBezTo>
                    <a:lnTo>
                      <a:pt x="6412" y="8133"/>
                    </a:lnTo>
                    <a:cubicBezTo>
                      <a:pt x="6412" y="8184"/>
                      <a:pt x="6412" y="8235"/>
                      <a:pt x="6412" y="8261"/>
                    </a:cubicBezTo>
                    <a:cubicBezTo>
                      <a:pt x="6437" y="8415"/>
                      <a:pt x="6565" y="8543"/>
                      <a:pt x="6745" y="8568"/>
                    </a:cubicBezTo>
                    <a:cubicBezTo>
                      <a:pt x="7001" y="8568"/>
                      <a:pt x="7181" y="8261"/>
                      <a:pt x="7001" y="8056"/>
                    </a:cubicBezTo>
                    <a:cubicBezTo>
                      <a:pt x="6933" y="7964"/>
                      <a:pt x="6814" y="7919"/>
                      <a:pt x="6698" y="7919"/>
                    </a:cubicBezTo>
                    <a:close/>
                    <a:moveTo>
                      <a:pt x="4317" y="9878"/>
                    </a:moveTo>
                    <a:cubicBezTo>
                      <a:pt x="4265" y="9878"/>
                      <a:pt x="4210" y="9886"/>
                      <a:pt x="4155" y="9902"/>
                    </a:cubicBezTo>
                    <a:cubicBezTo>
                      <a:pt x="3770" y="9979"/>
                      <a:pt x="3565" y="10645"/>
                      <a:pt x="3950" y="10851"/>
                    </a:cubicBezTo>
                    <a:cubicBezTo>
                      <a:pt x="4001" y="10876"/>
                      <a:pt x="4078" y="10902"/>
                      <a:pt x="4129" y="10928"/>
                    </a:cubicBezTo>
                    <a:cubicBezTo>
                      <a:pt x="4153" y="10930"/>
                      <a:pt x="4177" y="10931"/>
                      <a:pt x="4200" y="10931"/>
                    </a:cubicBezTo>
                    <a:cubicBezTo>
                      <a:pt x="4454" y="10931"/>
                      <a:pt x="4677" y="10805"/>
                      <a:pt x="4770" y="10594"/>
                    </a:cubicBezTo>
                    <a:cubicBezTo>
                      <a:pt x="4927" y="10236"/>
                      <a:pt x="4673" y="9878"/>
                      <a:pt x="4317" y="9878"/>
                    </a:cubicBezTo>
                    <a:close/>
                    <a:moveTo>
                      <a:pt x="746" y="10289"/>
                    </a:moveTo>
                    <a:cubicBezTo>
                      <a:pt x="696" y="10289"/>
                      <a:pt x="644" y="10297"/>
                      <a:pt x="591" y="10312"/>
                    </a:cubicBezTo>
                    <a:cubicBezTo>
                      <a:pt x="206" y="10415"/>
                      <a:pt x="1" y="11056"/>
                      <a:pt x="386" y="11287"/>
                    </a:cubicBezTo>
                    <a:lnTo>
                      <a:pt x="386" y="11261"/>
                    </a:lnTo>
                    <a:cubicBezTo>
                      <a:pt x="437" y="11312"/>
                      <a:pt x="514" y="11338"/>
                      <a:pt x="565" y="11338"/>
                    </a:cubicBezTo>
                    <a:cubicBezTo>
                      <a:pt x="589" y="11340"/>
                      <a:pt x="613" y="11341"/>
                      <a:pt x="636" y="11341"/>
                    </a:cubicBezTo>
                    <a:cubicBezTo>
                      <a:pt x="889" y="11341"/>
                      <a:pt x="1112" y="11216"/>
                      <a:pt x="1206" y="11004"/>
                    </a:cubicBezTo>
                    <a:cubicBezTo>
                      <a:pt x="1364" y="10667"/>
                      <a:pt x="1106" y="10289"/>
                      <a:pt x="746" y="10289"/>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38" name="Google Shape;1638;p33"/>
              <p:cNvSpPr/>
              <p:nvPr/>
            </p:nvSpPr>
            <p:spPr>
              <a:xfrm>
                <a:off x="-1809250" y="2563500"/>
                <a:ext cx="247275" cy="1438900"/>
              </a:xfrm>
              <a:custGeom>
                <a:avLst/>
                <a:gdLst/>
                <a:ahLst/>
                <a:cxnLst/>
                <a:rect l="l" t="t" r="r" b="b"/>
                <a:pathLst>
                  <a:path w="9891" h="57556" extrusionOk="0">
                    <a:moveTo>
                      <a:pt x="9445" y="0"/>
                    </a:moveTo>
                    <a:cubicBezTo>
                      <a:pt x="9304" y="0"/>
                      <a:pt x="9164" y="81"/>
                      <a:pt x="9104" y="270"/>
                    </a:cubicBezTo>
                    <a:cubicBezTo>
                      <a:pt x="4617" y="13912"/>
                      <a:pt x="1" y="34913"/>
                      <a:pt x="3386" y="57247"/>
                    </a:cubicBezTo>
                    <a:cubicBezTo>
                      <a:pt x="3411" y="57427"/>
                      <a:pt x="3565" y="57555"/>
                      <a:pt x="3745" y="57555"/>
                    </a:cubicBezTo>
                    <a:lnTo>
                      <a:pt x="3822" y="57555"/>
                    </a:lnTo>
                    <a:cubicBezTo>
                      <a:pt x="4027" y="57530"/>
                      <a:pt x="4155" y="57324"/>
                      <a:pt x="4129" y="57119"/>
                    </a:cubicBezTo>
                    <a:cubicBezTo>
                      <a:pt x="796" y="34939"/>
                      <a:pt x="5360" y="14091"/>
                      <a:pt x="9796" y="501"/>
                    </a:cubicBezTo>
                    <a:cubicBezTo>
                      <a:pt x="9890" y="202"/>
                      <a:pt x="9667" y="0"/>
                      <a:pt x="9445"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639" name="Google Shape;1639;p33"/>
            <p:cNvGrpSpPr/>
            <p:nvPr/>
          </p:nvGrpSpPr>
          <p:grpSpPr>
            <a:xfrm rot="5249857" flipH="1">
              <a:off x="-340747" y="3668895"/>
              <a:ext cx="1062060" cy="1858361"/>
              <a:chOff x="-1779100" y="2408800"/>
              <a:chExt cx="1032750" cy="1807075"/>
            </a:xfrm>
          </p:grpSpPr>
          <p:sp>
            <p:nvSpPr>
              <p:cNvPr id="1640" name="Google Shape;1640;p33"/>
              <p:cNvSpPr/>
              <p:nvPr/>
            </p:nvSpPr>
            <p:spPr>
              <a:xfrm>
                <a:off x="-1779100" y="2498825"/>
                <a:ext cx="1032750" cy="1717050"/>
              </a:xfrm>
              <a:custGeom>
                <a:avLst/>
                <a:gdLst/>
                <a:ahLst/>
                <a:cxnLst/>
                <a:rect l="l" t="t" r="r" b="b"/>
                <a:pathLst>
                  <a:path w="41310" h="68682" extrusionOk="0">
                    <a:moveTo>
                      <a:pt x="32843" y="0"/>
                    </a:moveTo>
                    <a:cubicBezTo>
                      <a:pt x="31194" y="0"/>
                      <a:pt x="29516" y="392"/>
                      <a:pt x="28053" y="1113"/>
                    </a:cubicBezTo>
                    <a:cubicBezTo>
                      <a:pt x="24489" y="2883"/>
                      <a:pt x="21924" y="6139"/>
                      <a:pt x="19719" y="9421"/>
                    </a:cubicBezTo>
                    <a:lnTo>
                      <a:pt x="19719" y="9396"/>
                    </a:lnTo>
                    <a:cubicBezTo>
                      <a:pt x="13744" y="18242"/>
                      <a:pt x="9436" y="27987"/>
                      <a:pt x="6385" y="38167"/>
                    </a:cubicBezTo>
                    <a:cubicBezTo>
                      <a:pt x="5308" y="41705"/>
                      <a:pt x="4231" y="44270"/>
                      <a:pt x="2949" y="47731"/>
                    </a:cubicBezTo>
                    <a:cubicBezTo>
                      <a:pt x="205" y="55244"/>
                      <a:pt x="1487" y="65630"/>
                      <a:pt x="0" y="68681"/>
                    </a:cubicBezTo>
                    <a:cubicBezTo>
                      <a:pt x="7975" y="52526"/>
                      <a:pt x="21642" y="34269"/>
                      <a:pt x="33745" y="20935"/>
                    </a:cubicBezTo>
                    <a:cubicBezTo>
                      <a:pt x="36105" y="18319"/>
                      <a:pt x="38566" y="15704"/>
                      <a:pt x="39951" y="12473"/>
                    </a:cubicBezTo>
                    <a:cubicBezTo>
                      <a:pt x="41310" y="9242"/>
                      <a:pt x="41310" y="5190"/>
                      <a:pt x="39002" y="2549"/>
                    </a:cubicBezTo>
                    <a:cubicBezTo>
                      <a:pt x="37468" y="790"/>
                      <a:pt x="35184" y="0"/>
                      <a:pt x="3284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41" name="Google Shape;1641;p33"/>
              <p:cNvSpPr/>
              <p:nvPr/>
            </p:nvSpPr>
            <p:spPr>
              <a:xfrm>
                <a:off x="-1776550" y="2408800"/>
                <a:ext cx="973150" cy="1753225"/>
              </a:xfrm>
              <a:custGeom>
                <a:avLst/>
                <a:gdLst/>
                <a:ahLst/>
                <a:cxnLst/>
                <a:rect l="l" t="t" r="r" b="b"/>
                <a:pathLst>
                  <a:path w="38926" h="70129" extrusionOk="0">
                    <a:moveTo>
                      <a:pt x="30542" y="0"/>
                    </a:moveTo>
                    <a:cubicBezTo>
                      <a:pt x="28732" y="0"/>
                      <a:pt x="26881" y="482"/>
                      <a:pt x="25310" y="1355"/>
                    </a:cubicBezTo>
                    <a:cubicBezTo>
                      <a:pt x="21848" y="3253"/>
                      <a:pt x="19438" y="6637"/>
                      <a:pt x="17361" y="10022"/>
                    </a:cubicBezTo>
                    <a:cubicBezTo>
                      <a:pt x="11822" y="19100"/>
                      <a:pt x="7975" y="29049"/>
                      <a:pt x="5386" y="39357"/>
                    </a:cubicBezTo>
                    <a:cubicBezTo>
                      <a:pt x="4488" y="42947"/>
                      <a:pt x="3514" y="45537"/>
                      <a:pt x="2411" y="49076"/>
                    </a:cubicBezTo>
                    <a:cubicBezTo>
                      <a:pt x="1" y="56717"/>
                      <a:pt x="1770" y="67025"/>
                      <a:pt x="411" y="70128"/>
                    </a:cubicBezTo>
                    <a:cubicBezTo>
                      <a:pt x="7642" y="53640"/>
                      <a:pt x="20463" y="34767"/>
                      <a:pt x="31925" y="20869"/>
                    </a:cubicBezTo>
                    <a:cubicBezTo>
                      <a:pt x="34156" y="18177"/>
                      <a:pt x="36515" y="15433"/>
                      <a:pt x="37721" y="12151"/>
                    </a:cubicBezTo>
                    <a:cubicBezTo>
                      <a:pt x="38926" y="8843"/>
                      <a:pt x="38772" y="4791"/>
                      <a:pt x="36336" y="2253"/>
                    </a:cubicBezTo>
                    <a:cubicBezTo>
                      <a:pt x="34837" y="698"/>
                      <a:pt x="32720" y="0"/>
                      <a:pt x="3054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42" name="Google Shape;1642;p33"/>
              <p:cNvSpPr/>
              <p:nvPr/>
            </p:nvSpPr>
            <p:spPr>
              <a:xfrm>
                <a:off x="-1311125" y="2430900"/>
                <a:ext cx="402150" cy="319125"/>
              </a:xfrm>
              <a:custGeom>
                <a:avLst/>
                <a:gdLst/>
                <a:ahLst/>
                <a:cxnLst/>
                <a:rect l="l" t="t" r="r" b="b"/>
                <a:pathLst>
                  <a:path w="16086" h="12765" extrusionOk="0">
                    <a:moveTo>
                      <a:pt x="9413" y="1"/>
                    </a:moveTo>
                    <a:cubicBezTo>
                      <a:pt x="9396" y="1"/>
                      <a:pt x="9378" y="3"/>
                      <a:pt x="9359" y="10"/>
                    </a:cubicBezTo>
                    <a:cubicBezTo>
                      <a:pt x="9206" y="35"/>
                      <a:pt x="9103" y="266"/>
                      <a:pt x="9231" y="369"/>
                    </a:cubicBezTo>
                    <a:cubicBezTo>
                      <a:pt x="9257" y="394"/>
                      <a:pt x="9283" y="394"/>
                      <a:pt x="9308" y="394"/>
                    </a:cubicBezTo>
                    <a:cubicBezTo>
                      <a:pt x="9332" y="400"/>
                      <a:pt x="9357" y="403"/>
                      <a:pt x="9380" y="403"/>
                    </a:cubicBezTo>
                    <a:cubicBezTo>
                      <a:pt x="9458" y="403"/>
                      <a:pt x="9531" y="370"/>
                      <a:pt x="9590" y="292"/>
                    </a:cubicBezTo>
                    <a:cubicBezTo>
                      <a:pt x="9635" y="156"/>
                      <a:pt x="9541" y="1"/>
                      <a:pt x="9413" y="1"/>
                    </a:cubicBezTo>
                    <a:close/>
                    <a:moveTo>
                      <a:pt x="12560" y="1256"/>
                    </a:moveTo>
                    <a:cubicBezTo>
                      <a:pt x="12528" y="1256"/>
                      <a:pt x="12496" y="1259"/>
                      <a:pt x="12462" y="1266"/>
                    </a:cubicBezTo>
                    <a:cubicBezTo>
                      <a:pt x="12154" y="1317"/>
                      <a:pt x="11949" y="1856"/>
                      <a:pt x="12257" y="2061"/>
                    </a:cubicBezTo>
                    <a:cubicBezTo>
                      <a:pt x="12283" y="2087"/>
                      <a:pt x="12360" y="2112"/>
                      <a:pt x="12411" y="2112"/>
                    </a:cubicBezTo>
                    <a:cubicBezTo>
                      <a:pt x="12447" y="2121"/>
                      <a:pt x="12482" y="2125"/>
                      <a:pt x="12518" y="2125"/>
                    </a:cubicBezTo>
                    <a:cubicBezTo>
                      <a:pt x="12685" y="2125"/>
                      <a:pt x="12844" y="2030"/>
                      <a:pt x="12949" y="1881"/>
                    </a:cubicBezTo>
                    <a:cubicBezTo>
                      <a:pt x="13089" y="1579"/>
                      <a:pt x="12870" y="1256"/>
                      <a:pt x="12560" y="1256"/>
                    </a:cubicBezTo>
                    <a:close/>
                    <a:moveTo>
                      <a:pt x="6402" y="1567"/>
                    </a:moveTo>
                    <a:cubicBezTo>
                      <a:pt x="6244" y="1567"/>
                      <a:pt x="6092" y="1644"/>
                      <a:pt x="6052" y="1805"/>
                    </a:cubicBezTo>
                    <a:cubicBezTo>
                      <a:pt x="6026" y="1856"/>
                      <a:pt x="6026" y="1907"/>
                      <a:pt x="6052" y="1958"/>
                    </a:cubicBezTo>
                    <a:cubicBezTo>
                      <a:pt x="6077" y="2138"/>
                      <a:pt x="6231" y="2292"/>
                      <a:pt x="6411" y="2317"/>
                    </a:cubicBezTo>
                    <a:cubicBezTo>
                      <a:pt x="6431" y="2321"/>
                      <a:pt x="6450" y="2322"/>
                      <a:pt x="6470" y="2322"/>
                    </a:cubicBezTo>
                    <a:cubicBezTo>
                      <a:pt x="6747" y="2322"/>
                      <a:pt x="6937" y="1993"/>
                      <a:pt x="6770" y="1753"/>
                    </a:cubicBezTo>
                    <a:cubicBezTo>
                      <a:pt x="6696" y="1631"/>
                      <a:pt x="6547" y="1567"/>
                      <a:pt x="6402" y="1567"/>
                    </a:cubicBezTo>
                    <a:close/>
                    <a:moveTo>
                      <a:pt x="9895" y="1689"/>
                    </a:moveTo>
                    <a:cubicBezTo>
                      <a:pt x="9854" y="1689"/>
                      <a:pt x="9812" y="1693"/>
                      <a:pt x="9770" y="1702"/>
                    </a:cubicBezTo>
                    <a:cubicBezTo>
                      <a:pt x="9308" y="1779"/>
                      <a:pt x="9000" y="2523"/>
                      <a:pt x="9436" y="2830"/>
                    </a:cubicBezTo>
                    <a:cubicBezTo>
                      <a:pt x="9513" y="2856"/>
                      <a:pt x="9590" y="2907"/>
                      <a:pt x="9667" y="2907"/>
                    </a:cubicBezTo>
                    <a:cubicBezTo>
                      <a:pt x="9721" y="2921"/>
                      <a:pt x="9775" y="2927"/>
                      <a:pt x="9828" y="2927"/>
                    </a:cubicBezTo>
                    <a:cubicBezTo>
                      <a:pt x="10078" y="2927"/>
                      <a:pt x="10310" y="2785"/>
                      <a:pt x="10436" y="2574"/>
                    </a:cubicBezTo>
                    <a:cubicBezTo>
                      <a:pt x="10647" y="2153"/>
                      <a:pt x="10324" y="1689"/>
                      <a:pt x="9895" y="1689"/>
                    </a:cubicBezTo>
                    <a:close/>
                    <a:moveTo>
                      <a:pt x="4359" y="3369"/>
                    </a:moveTo>
                    <a:cubicBezTo>
                      <a:pt x="4257" y="3369"/>
                      <a:pt x="4205" y="3523"/>
                      <a:pt x="4282" y="3599"/>
                    </a:cubicBezTo>
                    <a:lnTo>
                      <a:pt x="4334" y="3599"/>
                    </a:lnTo>
                    <a:cubicBezTo>
                      <a:pt x="4347" y="3606"/>
                      <a:pt x="4363" y="3610"/>
                      <a:pt x="4379" y="3610"/>
                    </a:cubicBezTo>
                    <a:cubicBezTo>
                      <a:pt x="4422" y="3610"/>
                      <a:pt x="4469" y="3586"/>
                      <a:pt x="4487" y="3548"/>
                    </a:cubicBezTo>
                    <a:cubicBezTo>
                      <a:pt x="4513" y="3446"/>
                      <a:pt x="4436" y="3369"/>
                      <a:pt x="4359" y="3369"/>
                    </a:cubicBezTo>
                    <a:close/>
                    <a:moveTo>
                      <a:pt x="15337" y="2484"/>
                    </a:moveTo>
                    <a:cubicBezTo>
                      <a:pt x="15295" y="2484"/>
                      <a:pt x="15251" y="2488"/>
                      <a:pt x="15206" y="2497"/>
                    </a:cubicBezTo>
                    <a:cubicBezTo>
                      <a:pt x="14744" y="2574"/>
                      <a:pt x="14462" y="3317"/>
                      <a:pt x="14898" y="3599"/>
                    </a:cubicBezTo>
                    <a:cubicBezTo>
                      <a:pt x="14950" y="3651"/>
                      <a:pt x="15026" y="3676"/>
                      <a:pt x="15129" y="3702"/>
                    </a:cubicBezTo>
                    <a:cubicBezTo>
                      <a:pt x="15170" y="3710"/>
                      <a:pt x="15212" y="3713"/>
                      <a:pt x="15254" y="3713"/>
                    </a:cubicBezTo>
                    <a:cubicBezTo>
                      <a:pt x="15498" y="3713"/>
                      <a:pt x="15745" y="3588"/>
                      <a:pt x="15898" y="3369"/>
                    </a:cubicBezTo>
                    <a:cubicBezTo>
                      <a:pt x="16085" y="2948"/>
                      <a:pt x="15782" y="2484"/>
                      <a:pt x="15337" y="2484"/>
                    </a:cubicBezTo>
                    <a:close/>
                    <a:moveTo>
                      <a:pt x="13055" y="3385"/>
                    </a:moveTo>
                    <a:cubicBezTo>
                      <a:pt x="13037" y="3385"/>
                      <a:pt x="13019" y="3388"/>
                      <a:pt x="13001" y="3394"/>
                    </a:cubicBezTo>
                    <a:cubicBezTo>
                      <a:pt x="12847" y="3420"/>
                      <a:pt x="12744" y="3676"/>
                      <a:pt x="12898" y="3779"/>
                    </a:cubicBezTo>
                    <a:cubicBezTo>
                      <a:pt x="12898" y="3779"/>
                      <a:pt x="12924" y="3779"/>
                      <a:pt x="12975" y="3805"/>
                    </a:cubicBezTo>
                    <a:cubicBezTo>
                      <a:pt x="12993" y="3809"/>
                      <a:pt x="13010" y="3811"/>
                      <a:pt x="13028" y="3811"/>
                    </a:cubicBezTo>
                    <a:cubicBezTo>
                      <a:pt x="13111" y="3811"/>
                      <a:pt x="13189" y="3761"/>
                      <a:pt x="13231" y="3676"/>
                    </a:cubicBezTo>
                    <a:cubicBezTo>
                      <a:pt x="13299" y="3541"/>
                      <a:pt x="13188" y="3385"/>
                      <a:pt x="13055" y="3385"/>
                    </a:cubicBezTo>
                    <a:close/>
                    <a:moveTo>
                      <a:pt x="7890" y="4029"/>
                    </a:moveTo>
                    <a:cubicBezTo>
                      <a:pt x="7731" y="4029"/>
                      <a:pt x="7579" y="4105"/>
                      <a:pt x="7539" y="4266"/>
                    </a:cubicBezTo>
                    <a:cubicBezTo>
                      <a:pt x="7513" y="4317"/>
                      <a:pt x="7513" y="4369"/>
                      <a:pt x="7539" y="4420"/>
                    </a:cubicBezTo>
                    <a:cubicBezTo>
                      <a:pt x="7565" y="4625"/>
                      <a:pt x="7718" y="4779"/>
                      <a:pt x="7898" y="4805"/>
                    </a:cubicBezTo>
                    <a:cubicBezTo>
                      <a:pt x="7908" y="4806"/>
                      <a:pt x="7919" y="4806"/>
                      <a:pt x="7929" y="4806"/>
                    </a:cubicBezTo>
                    <a:cubicBezTo>
                      <a:pt x="8221" y="4806"/>
                      <a:pt x="8430" y="4463"/>
                      <a:pt x="8257" y="4215"/>
                    </a:cubicBezTo>
                    <a:cubicBezTo>
                      <a:pt x="8183" y="4093"/>
                      <a:pt x="8034" y="4029"/>
                      <a:pt x="7890" y="4029"/>
                    </a:cubicBezTo>
                    <a:close/>
                    <a:moveTo>
                      <a:pt x="4081" y="5358"/>
                    </a:moveTo>
                    <a:cubicBezTo>
                      <a:pt x="3918" y="5358"/>
                      <a:pt x="3759" y="5435"/>
                      <a:pt x="3718" y="5600"/>
                    </a:cubicBezTo>
                    <a:cubicBezTo>
                      <a:pt x="3693" y="5651"/>
                      <a:pt x="3693" y="5702"/>
                      <a:pt x="3718" y="5753"/>
                    </a:cubicBezTo>
                    <a:cubicBezTo>
                      <a:pt x="3744" y="5933"/>
                      <a:pt x="3898" y="6087"/>
                      <a:pt x="4077" y="6112"/>
                    </a:cubicBezTo>
                    <a:cubicBezTo>
                      <a:pt x="4088" y="6113"/>
                      <a:pt x="4099" y="6114"/>
                      <a:pt x="4110" y="6114"/>
                    </a:cubicBezTo>
                    <a:cubicBezTo>
                      <a:pt x="4401" y="6114"/>
                      <a:pt x="4609" y="5794"/>
                      <a:pt x="4436" y="5523"/>
                    </a:cubicBezTo>
                    <a:cubicBezTo>
                      <a:pt x="4365" y="5416"/>
                      <a:pt x="4222" y="5358"/>
                      <a:pt x="4081" y="5358"/>
                    </a:cubicBezTo>
                    <a:close/>
                    <a:moveTo>
                      <a:pt x="7747" y="6125"/>
                    </a:moveTo>
                    <a:cubicBezTo>
                      <a:pt x="7705" y="6125"/>
                      <a:pt x="7661" y="6129"/>
                      <a:pt x="7616" y="6138"/>
                    </a:cubicBezTo>
                    <a:cubicBezTo>
                      <a:pt x="7154" y="6215"/>
                      <a:pt x="6872" y="6959"/>
                      <a:pt x="7308" y="7266"/>
                    </a:cubicBezTo>
                    <a:cubicBezTo>
                      <a:pt x="7359" y="7292"/>
                      <a:pt x="7436" y="7343"/>
                      <a:pt x="7539" y="7343"/>
                    </a:cubicBezTo>
                    <a:cubicBezTo>
                      <a:pt x="7588" y="7357"/>
                      <a:pt x="7639" y="7363"/>
                      <a:pt x="7691" y="7363"/>
                    </a:cubicBezTo>
                    <a:cubicBezTo>
                      <a:pt x="7932" y="7363"/>
                      <a:pt x="8181" y="7221"/>
                      <a:pt x="8308" y="7010"/>
                    </a:cubicBezTo>
                    <a:cubicBezTo>
                      <a:pt x="8495" y="6589"/>
                      <a:pt x="8191" y="6125"/>
                      <a:pt x="7747" y="6125"/>
                    </a:cubicBezTo>
                    <a:close/>
                    <a:moveTo>
                      <a:pt x="1797" y="7616"/>
                    </a:moveTo>
                    <a:cubicBezTo>
                      <a:pt x="1780" y="7616"/>
                      <a:pt x="1762" y="7619"/>
                      <a:pt x="1744" y="7625"/>
                    </a:cubicBezTo>
                    <a:cubicBezTo>
                      <a:pt x="1590" y="7651"/>
                      <a:pt x="1487" y="7882"/>
                      <a:pt x="1615" y="7984"/>
                    </a:cubicBezTo>
                    <a:lnTo>
                      <a:pt x="1615" y="8010"/>
                    </a:lnTo>
                    <a:cubicBezTo>
                      <a:pt x="1641" y="8010"/>
                      <a:pt x="1667" y="8010"/>
                      <a:pt x="1692" y="8036"/>
                    </a:cubicBezTo>
                    <a:cubicBezTo>
                      <a:pt x="1795" y="8036"/>
                      <a:pt x="1898" y="8010"/>
                      <a:pt x="1974" y="7907"/>
                    </a:cubicBezTo>
                    <a:cubicBezTo>
                      <a:pt x="2020" y="7772"/>
                      <a:pt x="1926" y="7616"/>
                      <a:pt x="1797" y="7616"/>
                    </a:cubicBezTo>
                    <a:close/>
                    <a:moveTo>
                      <a:pt x="6237" y="9057"/>
                    </a:moveTo>
                    <a:cubicBezTo>
                      <a:pt x="6227" y="9057"/>
                      <a:pt x="6216" y="9059"/>
                      <a:pt x="6205" y="9061"/>
                    </a:cubicBezTo>
                    <a:cubicBezTo>
                      <a:pt x="6129" y="9087"/>
                      <a:pt x="6077" y="9215"/>
                      <a:pt x="6154" y="9292"/>
                    </a:cubicBezTo>
                    <a:lnTo>
                      <a:pt x="6205" y="9292"/>
                    </a:lnTo>
                    <a:cubicBezTo>
                      <a:pt x="6219" y="9299"/>
                      <a:pt x="6233" y="9302"/>
                      <a:pt x="6246" y="9302"/>
                    </a:cubicBezTo>
                    <a:cubicBezTo>
                      <a:pt x="6282" y="9302"/>
                      <a:pt x="6315" y="9278"/>
                      <a:pt x="6334" y="9241"/>
                    </a:cubicBezTo>
                    <a:cubicBezTo>
                      <a:pt x="6380" y="9149"/>
                      <a:pt x="6323" y="9057"/>
                      <a:pt x="6237" y="9057"/>
                    </a:cubicBezTo>
                    <a:close/>
                    <a:moveTo>
                      <a:pt x="3654" y="8563"/>
                    </a:moveTo>
                    <a:cubicBezTo>
                      <a:pt x="3625" y="8563"/>
                      <a:pt x="3595" y="8566"/>
                      <a:pt x="3564" y="8574"/>
                    </a:cubicBezTo>
                    <a:cubicBezTo>
                      <a:pt x="3282" y="8625"/>
                      <a:pt x="3077" y="9087"/>
                      <a:pt x="3359" y="9292"/>
                    </a:cubicBezTo>
                    <a:cubicBezTo>
                      <a:pt x="3410" y="9318"/>
                      <a:pt x="3462" y="9318"/>
                      <a:pt x="3513" y="9343"/>
                    </a:cubicBezTo>
                    <a:cubicBezTo>
                      <a:pt x="3535" y="9347"/>
                      <a:pt x="3558" y="9348"/>
                      <a:pt x="3581" y="9348"/>
                    </a:cubicBezTo>
                    <a:cubicBezTo>
                      <a:pt x="3742" y="9348"/>
                      <a:pt x="3910" y="9270"/>
                      <a:pt x="4000" y="9113"/>
                    </a:cubicBezTo>
                    <a:cubicBezTo>
                      <a:pt x="4116" y="8859"/>
                      <a:pt x="3919" y="8563"/>
                      <a:pt x="3654" y="8563"/>
                    </a:cubicBezTo>
                    <a:close/>
                    <a:moveTo>
                      <a:pt x="8158" y="9205"/>
                    </a:moveTo>
                    <a:cubicBezTo>
                      <a:pt x="7996" y="9205"/>
                      <a:pt x="7837" y="9281"/>
                      <a:pt x="7795" y="9446"/>
                    </a:cubicBezTo>
                    <a:cubicBezTo>
                      <a:pt x="7795" y="9497"/>
                      <a:pt x="7795" y="9549"/>
                      <a:pt x="7795" y="9600"/>
                    </a:cubicBezTo>
                    <a:cubicBezTo>
                      <a:pt x="7821" y="9779"/>
                      <a:pt x="7975" y="9933"/>
                      <a:pt x="8154" y="9959"/>
                    </a:cubicBezTo>
                    <a:cubicBezTo>
                      <a:pt x="8166" y="9960"/>
                      <a:pt x="8178" y="9960"/>
                      <a:pt x="8190" y="9960"/>
                    </a:cubicBezTo>
                    <a:cubicBezTo>
                      <a:pt x="8502" y="9960"/>
                      <a:pt x="8686" y="9641"/>
                      <a:pt x="8513" y="9369"/>
                    </a:cubicBezTo>
                    <a:cubicBezTo>
                      <a:pt x="8442" y="9262"/>
                      <a:pt x="8299" y="9205"/>
                      <a:pt x="8158" y="9205"/>
                    </a:cubicBezTo>
                    <a:close/>
                    <a:moveTo>
                      <a:pt x="5080" y="11305"/>
                    </a:moveTo>
                    <a:cubicBezTo>
                      <a:pt x="5038" y="11305"/>
                      <a:pt x="4994" y="11309"/>
                      <a:pt x="4949" y="11318"/>
                    </a:cubicBezTo>
                    <a:cubicBezTo>
                      <a:pt x="4487" y="11395"/>
                      <a:pt x="4205" y="12138"/>
                      <a:pt x="4641" y="12446"/>
                    </a:cubicBezTo>
                    <a:cubicBezTo>
                      <a:pt x="4693" y="12472"/>
                      <a:pt x="4769" y="12523"/>
                      <a:pt x="4872" y="12523"/>
                    </a:cubicBezTo>
                    <a:cubicBezTo>
                      <a:pt x="4921" y="12537"/>
                      <a:pt x="4972" y="12543"/>
                      <a:pt x="5022" y="12543"/>
                    </a:cubicBezTo>
                    <a:cubicBezTo>
                      <a:pt x="5258" y="12543"/>
                      <a:pt x="5493" y="12401"/>
                      <a:pt x="5641" y="12190"/>
                    </a:cubicBezTo>
                    <a:cubicBezTo>
                      <a:pt x="5829" y="11769"/>
                      <a:pt x="5525" y="11305"/>
                      <a:pt x="5080" y="11305"/>
                    </a:cubicBezTo>
                    <a:close/>
                    <a:moveTo>
                      <a:pt x="897" y="11529"/>
                    </a:moveTo>
                    <a:cubicBezTo>
                      <a:pt x="847" y="11529"/>
                      <a:pt x="796" y="11536"/>
                      <a:pt x="744" y="11549"/>
                    </a:cubicBezTo>
                    <a:cubicBezTo>
                      <a:pt x="282" y="11626"/>
                      <a:pt x="0" y="12369"/>
                      <a:pt x="436" y="12651"/>
                    </a:cubicBezTo>
                    <a:cubicBezTo>
                      <a:pt x="513" y="12703"/>
                      <a:pt x="590" y="12728"/>
                      <a:pt x="667" y="12754"/>
                    </a:cubicBezTo>
                    <a:cubicBezTo>
                      <a:pt x="712" y="12761"/>
                      <a:pt x="756" y="12765"/>
                      <a:pt x="801" y="12765"/>
                    </a:cubicBezTo>
                    <a:cubicBezTo>
                      <a:pt x="1061" y="12765"/>
                      <a:pt x="1305" y="12640"/>
                      <a:pt x="1436" y="12420"/>
                    </a:cubicBezTo>
                    <a:cubicBezTo>
                      <a:pt x="1643" y="12006"/>
                      <a:pt x="1333" y="11529"/>
                      <a:pt x="897" y="11529"/>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43" name="Google Shape;1643;p33"/>
              <p:cNvSpPr/>
              <p:nvPr/>
            </p:nvSpPr>
            <p:spPr>
              <a:xfrm>
                <a:off x="-1775275" y="2546100"/>
                <a:ext cx="795475" cy="1591550"/>
              </a:xfrm>
              <a:custGeom>
                <a:avLst/>
                <a:gdLst/>
                <a:ahLst/>
                <a:cxnLst/>
                <a:rect l="l" t="t" r="r" b="b"/>
                <a:pathLst>
                  <a:path w="31819" h="63662" extrusionOk="0">
                    <a:moveTo>
                      <a:pt x="31286" y="1"/>
                    </a:moveTo>
                    <a:cubicBezTo>
                      <a:pt x="31186" y="1"/>
                      <a:pt x="31084" y="43"/>
                      <a:pt x="31003" y="145"/>
                    </a:cubicBezTo>
                    <a:cubicBezTo>
                      <a:pt x="15822" y="19300"/>
                      <a:pt x="4258" y="42891"/>
                      <a:pt x="52" y="63200"/>
                    </a:cubicBezTo>
                    <a:cubicBezTo>
                      <a:pt x="1" y="63405"/>
                      <a:pt x="129" y="63610"/>
                      <a:pt x="334" y="63662"/>
                    </a:cubicBezTo>
                    <a:lnTo>
                      <a:pt x="411" y="63662"/>
                    </a:lnTo>
                    <a:cubicBezTo>
                      <a:pt x="591" y="63662"/>
                      <a:pt x="745" y="63534"/>
                      <a:pt x="796" y="63354"/>
                    </a:cubicBezTo>
                    <a:cubicBezTo>
                      <a:pt x="4976" y="43148"/>
                      <a:pt x="16489" y="19685"/>
                      <a:pt x="31592" y="607"/>
                    </a:cubicBezTo>
                    <a:cubicBezTo>
                      <a:pt x="31818" y="325"/>
                      <a:pt x="31560" y="1"/>
                      <a:pt x="31286"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644" name="Google Shape;1644;p33"/>
            <p:cNvGrpSpPr/>
            <p:nvPr/>
          </p:nvGrpSpPr>
          <p:grpSpPr>
            <a:xfrm rot="2700000" flipH="1">
              <a:off x="-365668" y="3606652"/>
              <a:ext cx="531184" cy="1660213"/>
              <a:chOff x="-1858600" y="2385325"/>
              <a:chExt cx="523125" cy="1635025"/>
            </a:xfrm>
          </p:grpSpPr>
          <p:sp>
            <p:nvSpPr>
              <p:cNvPr id="1645" name="Google Shape;1645;p33"/>
              <p:cNvSpPr/>
              <p:nvPr/>
            </p:nvSpPr>
            <p:spPr>
              <a:xfrm>
                <a:off x="-1804750" y="2385325"/>
                <a:ext cx="469275" cy="1635025"/>
              </a:xfrm>
              <a:custGeom>
                <a:avLst/>
                <a:gdLst/>
                <a:ahLst/>
                <a:cxnLst/>
                <a:rect l="l" t="t" r="r" b="b"/>
                <a:pathLst>
                  <a:path w="18771" h="65401" extrusionOk="0">
                    <a:moveTo>
                      <a:pt x="12062" y="1"/>
                    </a:moveTo>
                    <a:cubicBezTo>
                      <a:pt x="9693" y="1"/>
                      <a:pt x="7259" y="1264"/>
                      <a:pt x="5667" y="3115"/>
                    </a:cubicBezTo>
                    <a:cubicBezTo>
                      <a:pt x="3462" y="5679"/>
                      <a:pt x="2513" y="9064"/>
                      <a:pt x="1872" y="12397"/>
                    </a:cubicBezTo>
                    <a:lnTo>
                      <a:pt x="1872" y="12372"/>
                    </a:lnTo>
                    <a:cubicBezTo>
                      <a:pt x="129" y="21270"/>
                      <a:pt x="0" y="30373"/>
                      <a:pt x="975" y="39373"/>
                    </a:cubicBezTo>
                    <a:cubicBezTo>
                      <a:pt x="1308" y="42476"/>
                      <a:pt x="1308" y="44861"/>
                      <a:pt x="1462" y="47989"/>
                    </a:cubicBezTo>
                    <a:cubicBezTo>
                      <a:pt x="1795" y="54796"/>
                      <a:pt x="6238" y="62496"/>
                      <a:pt x="6079" y="65382"/>
                    </a:cubicBezTo>
                    <a:lnTo>
                      <a:pt x="6079" y="65382"/>
                    </a:lnTo>
                    <a:cubicBezTo>
                      <a:pt x="6979" y="50077"/>
                      <a:pt x="11644" y="31239"/>
                      <a:pt x="16694" y="16756"/>
                    </a:cubicBezTo>
                    <a:cubicBezTo>
                      <a:pt x="17694" y="13936"/>
                      <a:pt x="18771" y="11064"/>
                      <a:pt x="18745" y="8089"/>
                    </a:cubicBezTo>
                    <a:cubicBezTo>
                      <a:pt x="18745" y="5089"/>
                      <a:pt x="17412" y="1909"/>
                      <a:pt x="14719" y="602"/>
                    </a:cubicBezTo>
                    <a:cubicBezTo>
                      <a:pt x="13878" y="188"/>
                      <a:pt x="12974" y="1"/>
                      <a:pt x="12062" y="1"/>
                    </a:cubicBezTo>
                    <a:close/>
                    <a:moveTo>
                      <a:pt x="6079" y="65382"/>
                    </a:moveTo>
                    <a:lnTo>
                      <a:pt x="6079" y="65382"/>
                    </a:lnTo>
                    <a:cubicBezTo>
                      <a:pt x="6078" y="65388"/>
                      <a:pt x="6078" y="65394"/>
                      <a:pt x="6078" y="65400"/>
                    </a:cubicBezTo>
                    <a:cubicBezTo>
                      <a:pt x="6078" y="65394"/>
                      <a:pt x="6078" y="65388"/>
                      <a:pt x="6079" y="65382"/>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46" name="Google Shape;1646;p33"/>
              <p:cNvSpPr/>
              <p:nvPr/>
            </p:nvSpPr>
            <p:spPr>
              <a:xfrm>
                <a:off x="-1858600" y="2385425"/>
                <a:ext cx="469275" cy="1634925"/>
              </a:xfrm>
              <a:custGeom>
                <a:avLst/>
                <a:gdLst/>
                <a:ahLst/>
                <a:cxnLst/>
                <a:rect l="l" t="t" r="r" b="b"/>
                <a:pathLst>
                  <a:path w="18771" h="65397" extrusionOk="0">
                    <a:moveTo>
                      <a:pt x="12088" y="1"/>
                    </a:moveTo>
                    <a:cubicBezTo>
                      <a:pt x="9704" y="1"/>
                      <a:pt x="7263" y="1274"/>
                      <a:pt x="5667" y="3111"/>
                    </a:cubicBezTo>
                    <a:cubicBezTo>
                      <a:pt x="3462" y="5649"/>
                      <a:pt x="2513" y="9060"/>
                      <a:pt x="1872" y="12393"/>
                    </a:cubicBezTo>
                    <a:lnTo>
                      <a:pt x="1872" y="12368"/>
                    </a:lnTo>
                    <a:cubicBezTo>
                      <a:pt x="129" y="21266"/>
                      <a:pt x="0" y="30369"/>
                      <a:pt x="975" y="39369"/>
                    </a:cubicBezTo>
                    <a:cubicBezTo>
                      <a:pt x="1308" y="42472"/>
                      <a:pt x="1308" y="44857"/>
                      <a:pt x="1462" y="47985"/>
                    </a:cubicBezTo>
                    <a:cubicBezTo>
                      <a:pt x="1795" y="54792"/>
                      <a:pt x="6239" y="62492"/>
                      <a:pt x="6079" y="65378"/>
                    </a:cubicBezTo>
                    <a:lnTo>
                      <a:pt x="6079" y="65378"/>
                    </a:lnTo>
                    <a:cubicBezTo>
                      <a:pt x="6979" y="50073"/>
                      <a:pt x="11670" y="31235"/>
                      <a:pt x="16694" y="16752"/>
                    </a:cubicBezTo>
                    <a:cubicBezTo>
                      <a:pt x="17694" y="13932"/>
                      <a:pt x="18771" y="11060"/>
                      <a:pt x="18771" y="8085"/>
                    </a:cubicBezTo>
                    <a:cubicBezTo>
                      <a:pt x="18745" y="5085"/>
                      <a:pt x="17412" y="1905"/>
                      <a:pt x="14745" y="598"/>
                    </a:cubicBezTo>
                    <a:cubicBezTo>
                      <a:pt x="13901" y="187"/>
                      <a:pt x="12999" y="1"/>
                      <a:pt x="12088" y="1"/>
                    </a:cubicBezTo>
                    <a:close/>
                    <a:moveTo>
                      <a:pt x="6079" y="65378"/>
                    </a:moveTo>
                    <a:cubicBezTo>
                      <a:pt x="6078" y="65384"/>
                      <a:pt x="6078" y="65390"/>
                      <a:pt x="6078" y="65396"/>
                    </a:cubicBezTo>
                    <a:cubicBezTo>
                      <a:pt x="6078" y="65390"/>
                      <a:pt x="6078" y="65384"/>
                      <a:pt x="6079" y="65378"/>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47" name="Google Shape;1647;p33"/>
              <p:cNvSpPr/>
              <p:nvPr/>
            </p:nvSpPr>
            <p:spPr>
              <a:xfrm>
                <a:off x="-1766300" y="2414375"/>
                <a:ext cx="329125" cy="283550"/>
              </a:xfrm>
              <a:custGeom>
                <a:avLst/>
                <a:gdLst/>
                <a:ahLst/>
                <a:cxnLst/>
                <a:rect l="l" t="t" r="r" b="b"/>
                <a:pathLst>
                  <a:path w="13165" h="11342" extrusionOk="0">
                    <a:moveTo>
                      <a:pt x="7214" y="1"/>
                    </a:moveTo>
                    <a:cubicBezTo>
                      <a:pt x="7203" y="1"/>
                      <a:pt x="7192" y="2"/>
                      <a:pt x="7181" y="4"/>
                    </a:cubicBezTo>
                    <a:cubicBezTo>
                      <a:pt x="7053" y="55"/>
                      <a:pt x="6976" y="260"/>
                      <a:pt x="7104" y="337"/>
                    </a:cubicBezTo>
                    <a:cubicBezTo>
                      <a:pt x="7130" y="363"/>
                      <a:pt x="7155" y="363"/>
                      <a:pt x="7181" y="363"/>
                    </a:cubicBezTo>
                    <a:cubicBezTo>
                      <a:pt x="7258" y="363"/>
                      <a:pt x="7335" y="337"/>
                      <a:pt x="7386" y="260"/>
                    </a:cubicBezTo>
                    <a:cubicBezTo>
                      <a:pt x="7433" y="120"/>
                      <a:pt x="7330" y="1"/>
                      <a:pt x="7214" y="1"/>
                    </a:cubicBezTo>
                    <a:close/>
                    <a:moveTo>
                      <a:pt x="10096" y="914"/>
                    </a:moveTo>
                    <a:cubicBezTo>
                      <a:pt x="10065" y="914"/>
                      <a:pt x="10033" y="918"/>
                      <a:pt x="10001" y="927"/>
                    </a:cubicBezTo>
                    <a:cubicBezTo>
                      <a:pt x="9719" y="1004"/>
                      <a:pt x="9591" y="1440"/>
                      <a:pt x="9848" y="1619"/>
                    </a:cubicBezTo>
                    <a:cubicBezTo>
                      <a:pt x="9899" y="1619"/>
                      <a:pt x="9950" y="1645"/>
                      <a:pt x="10001" y="1645"/>
                    </a:cubicBezTo>
                    <a:cubicBezTo>
                      <a:pt x="10024" y="1648"/>
                      <a:pt x="10046" y="1650"/>
                      <a:pt x="10069" y="1650"/>
                    </a:cubicBezTo>
                    <a:cubicBezTo>
                      <a:pt x="10224" y="1650"/>
                      <a:pt x="10370" y="1571"/>
                      <a:pt x="10437" y="1414"/>
                    </a:cubicBezTo>
                    <a:cubicBezTo>
                      <a:pt x="10528" y="1164"/>
                      <a:pt x="10337" y="914"/>
                      <a:pt x="10096" y="914"/>
                    </a:cubicBezTo>
                    <a:close/>
                    <a:moveTo>
                      <a:pt x="4839" y="1534"/>
                    </a:moveTo>
                    <a:cubicBezTo>
                      <a:pt x="4695" y="1534"/>
                      <a:pt x="4554" y="1605"/>
                      <a:pt x="4540" y="1748"/>
                    </a:cubicBezTo>
                    <a:cubicBezTo>
                      <a:pt x="4540" y="1799"/>
                      <a:pt x="4540" y="1824"/>
                      <a:pt x="4540" y="1876"/>
                    </a:cubicBezTo>
                    <a:cubicBezTo>
                      <a:pt x="4591" y="2030"/>
                      <a:pt x="4719" y="2158"/>
                      <a:pt x="4873" y="2183"/>
                    </a:cubicBezTo>
                    <a:cubicBezTo>
                      <a:pt x="5129" y="2183"/>
                      <a:pt x="5309" y="1876"/>
                      <a:pt x="5129" y="1671"/>
                    </a:cubicBezTo>
                    <a:cubicBezTo>
                      <a:pt x="5072" y="1579"/>
                      <a:pt x="4955" y="1534"/>
                      <a:pt x="4839" y="1534"/>
                    </a:cubicBezTo>
                    <a:close/>
                    <a:moveTo>
                      <a:pt x="7873" y="1434"/>
                    </a:moveTo>
                    <a:cubicBezTo>
                      <a:pt x="7815" y="1434"/>
                      <a:pt x="7755" y="1444"/>
                      <a:pt x="7694" y="1465"/>
                    </a:cubicBezTo>
                    <a:cubicBezTo>
                      <a:pt x="7309" y="1542"/>
                      <a:pt x="7104" y="2183"/>
                      <a:pt x="7488" y="2414"/>
                    </a:cubicBezTo>
                    <a:lnTo>
                      <a:pt x="7514" y="2414"/>
                    </a:lnTo>
                    <a:cubicBezTo>
                      <a:pt x="7565" y="2440"/>
                      <a:pt x="7642" y="2466"/>
                      <a:pt x="7694" y="2491"/>
                    </a:cubicBezTo>
                    <a:cubicBezTo>
                      <a:pt x="7715" y="2493"/>
                      <a:pt x="7737" y="2494"/>
                      <a:pt x="7759" y="2494"/>
                    </a:cubicBezTo>
                    <a:cubicBezTo>
                      <a:pt x="7992" y="2494"/>
                      <a:pt x="8217" y="2369"/>
                      <a:pt x="8335" y="2158"/>
                    </a:cubicBezTo>
                    <a:cubicBezTo>
                      <a:pt x="8489" y="1805"/>
                      <a:pt x="8227" y="1434"/>
                      <a:pt x="7873" y="1434"/>
                    </a:cubicBezTo>
                    <a:close/>
                    <a:moveTo>
                      <a:pt x="12521" y="1809"/>
                    </a:moveTo>
                    <a:cubicBezTo>
                      <a:pt x="12477" y="1809"/>
                      <a:pt x="12432" y="1814"/>
                      <a:pt x="12386" y="1824"/>
                    </a:cubicBezTo>
                    <a:cubicBezTo>
                      <a:pt x="12002" y="1927"/>
                      <a:pt x="11796" y="2568"/>
                      <a:pt x="12181" y="2799"/>
                    </a:cubicBezTo>
                    <a:cubicBezTo>
                      <a:pt x="12232" y="2825"/>
                      <a:pt x="12309" y="2850"/>
                      <a:pt x="12386" y="2850"/>
                    </a:cubicBezTo>
                    <a:cubicBezTo>
                      <a:pt x="12424" y="2858"/>
                      <a:pt x="12461" y="2861"/>
                      <a:pt x="12498" y="2861"/>
                    </a:cubicBezTo>
                    <a:cubicBezTo>
                      <a:pt x="12709" y="2861"/>
                      <a:pt x="12896" y="2739"/>
                      <a:pt x="13027" y="2542"/>
                    </a:cubicBezTo>
                    <a:cubicBezTo>
                      <a:pt x="13165" y="2175"/>
                      <a:pt x="12892" y="1809"/>
                      <a:pt x="12521" y="1809"/>
                    </a:cubicBezTo>
                    <a:close/>
                    <a:moveTo>
                      <a:pt x="10496" y="2693"/>
                    </a:moveTo>
                    <a:cubicBezTo>
                      <a:pt x="10485" y="2693"/>
                      <a:pt x="10474" y="2694"/>
                      <a:pt x="10463" y="2696"/>
                    </a:cubicBezTo>
                    <a:cubicBezTo>
                      <a:pt x="10335" y="2722"/>
                      <a:pt x="10258" y="2953"/>
                      <a:pt x="10386" y="3030"/>
                    </a:cubicBezTo>
                    <a:cubicBezTo>
                      <a:pt x="10412" y="3055"/>
                      <a:pt x="10412" y="3055"/>
                      <a:pt x="10437" y="3055"/>
                    </a:cubicBezTo>
                    <a:cubicBezTo>
                      <a:pt x="10540" y="3055"/>
                      <a:pt x="10617" y="3030"/>
                      <a:pt x="10668" y="2953"/>
                    </a:cubicBezTo>
                    <a:cubicBezTo>
                      <a:pt x="10715" y="2812"/>
                      <a:pt x="10612" y="2693"/>
                      <a:pt x="10496" y="2693"/>
                    </a:cubicBezTo>
                    <a:close/>
                    <a:moveTo>
                      <a:pt x="3134" y="3127"/>
                    </a:moveTo>
                    <a:cubicBezTo>
                      <a:pt x="3124" y="3127"/>
                      <a:pt x="3114" y="3129"/>
                      <a:pt x="3104" y="3132"/>
                    </a:cubicBezTo>
                    <a:cubicBezTo>
                      <a:pt x="3027" y="3158"/>
                      <a:pt x="3001" y="3260"/>
                      <a:pt x="3078" y="3312"/>
                    </a:cubicBezTo>
                    <a:lnTo>
                      <a:pt x="3078" y="3337"/>
                    </a:lnTo>
                    <a:lnTo>
                      <a:pt x="3104" y="3337"/>
                    </a:lnTo>
                    <a:cubicBezTo>
                      <a:pt x="3155" y="3337"/>
                      <a:pt x="3206" y="3312"/>
                      <a:pt x="3232" y="3260"/>
                    </a:cubicBezTo>
                    <a:cubicBezTo>
                      <a:pt x="3254" y="3194"/>
                      <a:pt x="3199" y="3127"/>
                      <a:pt x="3134" y="3127"/>
                    </a:cubicBezTo>
                    <a:close/>
                    <a:moveTo>
                      <a:pt x="6219" y="3536"/>
                    </a:moveTo>
                    <a:cubicBezTo>
                      <a:pt x="6072" y="3536"/>
                      <a:pt x="5928" y="3614"/>
                      <a:pt x="5899" y="3773"/>
                    </a:cubicBezTo>
                    <a:lnTo>
                      <a:pt x="5924" y="3773"/>
                    </a:lnTo>
                    <a:cubicBezTo>
                      <a:pt x="5924" y="3799"/>
                      <a:pt x="5924" y="3850"/>
                      <a:pt x="5924" y="3902"/>
                    </a:cubicBezTo>
                    <a:cubicBezTo>
                      <a:pt x="5950" y="4055"/>
                      <a:pt x="6078" y="4158"/>
                      <a:pt x="6232" y="4184"/>
                    </a:cubicBezTo>
                    <a:cubicBezTo>
                      <a:pt x="6243" y="4185"/>
                      <a:pt x="6254" y="4185"/>
                      <a:pt x="6265" y="4185"/>
                    </a:cubicBezTo>
                    <a:cubicBezTo>
                      <a:pt x="6526" y="4185"/>
                      <a:pt x="6662" y="3892"/>
                      <a:pt x="6514" y="3671"/>
                    </a:cubicBezTo>
                    <a:cubicBezTo>
                      <a:pt x="6447" y="3582"/>
                      <a:pt x="6332" y="3536"/>
                      <a:pt x="6219" y="3536"/>
                    </a:cubicBezTo>
                    <a:close/>
                    <a:moveTo>
                      <a:pt x="3009" y="4870"/>
                    </a:moveTo>
                    <a:cubicBezTo>
                      <a:pt x="2866" y="4870"/>
                      <a:pt x="2722" y="4947"/>
                      <a:pt x="2693" y="5107"/>
                    </a:cubicBezTo>
                    <a:lnTo>
                      <a:pt x="2719" y="5107"/>
                    </a:lnTo>
                    <a:cubicBezTo>
                      <a:pt x="2693" y="5158"/>
                      <a:pt x="2693" y="5184"/>
                      <a:pt x="2719" y="5235"/>
                    </a:cubicBezTo>
                    <a:cubicBezTo>
                      <a:pt x="2745" y="5389"/>
                      <a:pt x="2873" y="5517"/>
                      <a:pt x="3027" y="5517"/>
                    </a:cubicBezTo>
                    <a:cubicBezTo>
                      <a:pt x="3038" y="5518"/>
                      <a:pt x="3049" y="5518"/>
                      <a:pt x="3059" y="5518"/>
                    </a:cubicBezTo>
                    <a:cubicBezTo>
                      <a:pt x="3320" y="5518"/>
                      <a:pt x="3456" y="5226"/>
                      <a:pt x="3283" y="5004"/>
                    </a:cubicBezTo>
                    <a:cubicBezTo>
                      <a:pt x="3228" y="4915"/>
                      <a:pt x="3119" y="4870"/>
                      <a:pt x="3009" y="4870"/>
                    </a:cubicBezTo>
                    <a:close/>
                    <a:moveTo>
                      <a:pt x="6277" y="5340"/>
                    </a:moveTo>
                    <a:cubicBezTo>
                      <a:pt x="6229" y="5340"/>
                      <a:pt x="6179" y="5348"/>
                      <a:pt x="6129" y="5363"/>
                    </a:cubicBezTo>
                    <a:cubicBezTo>
                      <a:pt x="5745" y="5466"/>
                      <a:pt x="5540" y="6107"/>
                      <a:pt x="5924" y="6312"/>
                    </a:cubicBezTo>
                    <a:cubicBezTo>
                      <a:pt x="5976" y="6363"/>
                      <a:pt x="6053" y="6363"/>
                      <a:pt x="6129" y="6389"/>
                    </a:cubicBezTo>
                    <a:cubicBezTo>
                      <a:pt x="6151" y="6391"/>
                      <a:pt x="6173" y="6392"/>
                      <a:pt x="6194" y="6392"/>
                    </a:cubicBezTo>
                    <a:cubicBezTo>
                      <a:pt x="6424" y="6392"/>
                      <a:pt x="6630" y="6267"/>
                      <a:pt x="6771" y="6055"/>
                    </a:cubicBezTo>
                    <a:cubicBezTo>
                      <a:pt x="6906" y="5718"/>
                      <a:pt x="6625" y="5340"/>
                      <a:pt x="6277" y="5340"/>
                    </a:cubicBezTo>
                    <a:close/>
                    <a:moveTo>
                      <a:pt x="1163" y="6898"/>
                    </a:moveTo>
                    <a:cubicBezTo>
                      <a:pt x="1152" y="6898"/>
                      <a:pt x="1140" y="6899"/>
                      <a:pt x="1129" y="6902"/>
                    </a:cubicBezTo>
                    <a:cubicBezTo>
                      <a:pt x="1001" y="6927"/>
                      <a:pt x="924" y="7158"/>
                      <a:pt x="1052" y="7235"/>
                    </a:cubicBezTo>
                    <a:cubicBezTo>
                      <a:pt x="1078" y="7235"/>
                      <a:pt x="1104" y="7261"/>
                      <a:pt x="1129" y="7261"/>
                    </a:cubicBezTo>
                    <a:cubicBezTo>
                      <a:pt x="1206" y="7261"/>
                      <a:pt x="1283" y="7235"/>
                      <a:pt x="1334" y="7132"/>
                    </a:cubicBezTo>
                    <a:cubicBezTo>
                      <a:pt x="1381" y="7015"/>
                      <a:pt x="1278" y="6898"/>
                      <a:pt x="1163" y="6898"/>
                    </a:cubicBezTo>
                    <a:close/>
                    <a:moveTo>
                      <a:pt x="5001" y="7850"/>
                    </a:moveTo>
                    <a:cubicBezTo>
                      <a:pt x="4924" y="7876"/>
                      <a:pt x="4899" y="8004"/>
                      <a:pt x="4950" y="8056"/>
                    </a:cubicBezTo>
                    <a:lnTo>
                      <a:pt x="5001" y="8056"/>
                    </a:lnTo>
                    <a:cubicBezTo>
                      <a:pt x="5052" y="8056"/>
                      <a:pt x="5104" y="8030"/>
                      <a:pt x="5129" y="8004"/>
                    </a:cubicBezTo>
                    <a:cubicBezTo>
                      <a:pt x="5155" y="7927"/>
                      <a:pt x="5078" y="7850"/>
                      <a:pt x="5001" y="7850"/>
                    </a:cubicBezTo>
                    <a:close/>
                    <a:moveTo>
                      <a:pt x="2940" y="7598"/>
                    </a:moveTo>
                    <a:cubicBezTo>
                      <a:pt x="2902" y="7598"/>
                      <a:pt x="2862" y="7605"/>
                      <a:pt x="2822" y="7620"/>
                    </a:cubicBezTo>
                    <a:cubicBezTo>
                      <a:pt x="2565" y="7697"/>
                      <a:pt x="2437" y="8107"/>
                      <a:pt x="2693" y="8235"/>
                    </a:cubicBezTo>
                    <a:cubicBezTo>
                      <a:pt x="2719" y="8261"/>
                      <a:pt x="2770" y="8286"/>
                      <a:pt x="2822" y="8286"/>
                    </a:cubicBezTo>
                    <a:cubicBezTo>
                      <a:pt x="2838" y="8289"/>
                      <a:pt x="2854" y="8290"/>
                      <a:pt x="2870" y="8290"/>
                    </a:cubicBezTo>
                    <a:cubicBezTo>
                      <a:pt x="3007" y="8290"/>
                      <a:pt x="3137" y="8196"/>
                      <a:pt x="3206" y="8081"/>
                    </a:cubicBezTo>
                    <a:cubicBezTo>
                      <a:pt x="3338" y="7840"/>
                      <a:pt x="3169" y="7598"/>
                      <a:pt x="2940" y="7598"/>
                    </a:cubicBezTo>
                    <a:close/>
                    <a:moveTo>
                      <a:pt x="6698" y="7919"/>
                    </a:moveTo>
                    <a:cubicBezTo>
                      <a:pt x="6554" y="7919"/>
                      <a:pt x="6414" y="7990"/>
                      <a:pt x="6386" y="8133"/>
                    </a:cubicBezTo>
                    <a:lnTo>
                      <a:pt x="6412" y="8133"/>
                    </a:lnTo>
                    <a:cubicBezTo>
                      <a:pt x="6412" y="8184"/>
                      <a:pt x="6412" y="8235"/>
                      <a:pt x="6412" y="8261"/>
                    </a:cubicBezTo>
                    <a:cubicBezTo>
                      <a:pt x="6437" y="8415"/>
                      <a:pt x="6565" y="8543"/>
                      <a:pt x="6745" y="8568"/>
                    </a:cubicBezTo>
                    <a:cubicBezTo>
                      <a:pt x="7001" y="8568"/>
                      <a:pt x="7181" y="8261"/>
                      <a:pt x="7001" y="8056"/>
                    </a:cubicBezTo>
                    <a:cubicBezTo>
                      <a:pt x="6933" y="7964"/>
                      <a:pt x="6814" y="7919"/>
                      <a:pt x="6698" y="7919"/>
                    </a:cubicBezTo>
                    <a:close/>
                    <a:moveTo>
                      <a:pt x="4317" y="9878"/>
                    </a:moveTo>
                    <a:cubicBezTo>
                      <a:pt x="4265" y="9878"/>
                      <a:pt x="4210" y="9886"/>
                      <a:pt x="4155" y="9902"/>
                    </a:cubicBezTo>
                    <a:cubicBezTo>
                      <a:pt x="3770" y="9979"/>
                      <a:pt x="3565" y="10645"/>
                      <a:pt x="3950" y="10851"/>
                    </a:cubicBezTo>
                    <a:cubicBezTo>
                      <a:pt x="4001" y="10876"/>
                      <a:pt x="4078" y="10902"/>
                      <a:pt x="4129" y="10928"/>
                    </a:cubicBezTo>
                    <a:cubicBezTo>
                      <a:pt x="4153" y="10930"/>
                      <a:pt x="4177" y="10931"/>
                      <a:pt x="4200" y="10931"/>
                    </a:cubicBezTo>
                    <a:cubicBezTo>
                      <a:pt x="4454" y="10931"/>
                      <a:pt x="4677" y="10805"/>
                      <a:pt x="4770" y="10594"/>
                    </a:cubicBezTo>
                    <a:cubicBezTo>
                      <a:pt x="4927" y="10236"/>
                      <a:pt x="4673" y="9878"/>
                      <a:pt x="4317" y="9878"/>
                    </a:cubicBezTo>
                    <a:close/>
                    <a:moveTo>
                      <a:pt x="746" y="10289"/>
                    </a:moveTo>
                    <a:cubicBezTo>
                      <a:pt x="696" y="10289"/>
                      <a:pt x="644" y="10297"/>
                      <a:pt x="591" y="10312"/>
                    </a:cubicBezTo>
                    <a:cubicBezTo>
                      <a:pt x="206" y="10415"/>
                      <a:pt x="1" y="11056"/>
                      <a:pt x="386" y="11287"/>
                    </a:cubicBezTo>
                    <a:lnTo>
                      <a:pt x="386" y="11261"/>
                    </a:lnTo>
                    <a:cubicBezTo>
                      <a:pt x="437" y="11312"/>
                      <a:pt x="514" y="11338"/>
                      <a:pt x="565" y="11338"/>
                    </a:cubicBezTo>
                    <a:cubicBezTo>
                      <a:pt x="589" y="11340"/>
                      <a:pt x="613" y="11341"/>
                      <a:pt x="636" y="11341"/>
                    </a:cubicBezTo>
                    <a:cubicBezTo>
                      <a:pt x="889" y="11341"/>
                      <a:pt x="1112" y="11216"/>
                      <a:pt x="1206" y="11004"/>
                    </a:cubicBezTo>
                    <a:cubicBezTo>
                      <a:pt x="1364" y="10667"/>
                      <a:pt x="1106" y="10289"/>
                      <a:pt x="746" y="10289"/>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48" name="Google Shape;1648;p33"/>
              <p:cNvSpPr/>
              <p:nvPr/>
            </p:nvSpPr>
            <p:spPr>
              <a:xfrm>
                <a:off x="-1809250" y="2563500"/>
                <a:ext cx="247275" cy="1438900"/>
              </a:xfrm>
              <a:custGeom>
                <a:avLst/>
                <a:gdLst/>
                <a:ahLst/>
                <a:cxnLst/>
                <a:rect l="l" t="t" r="r" b="b"/>
                <a:pathLst>
                  <a:path w="9891" h="57556" extrusionOk="0">
                    <a:moveTo>
                      <a:pt x="9445" y="0"/>
                    </a:moveTo>
                    <a:cubicBezTo>
                      <a:pt x="9304" y="0"/>
                      <a:pt x="9164" y="81"/>
                      <a:pt x="9104" y="270"/>
                    </a:cubicBezTo>
                    <a:cubicBezTo>
                      <a:pt x="4617" y="13912"/>
                      <a:pt x="1" y="34913"/>
                      <a:pt x="3386" y="57247"/>
                    </a:cubicBezTo>
                    <a:cubicBezTo>
                      <a:pt x="3411" y="57427"/>
                      <a:pt x="3565" y="57555"/>
                      <a:pt x="3745" y="57555"/>
                    </a:cubicBezTo>
                    <a:lnTo>
                      <a:pt x="3822" y="57555"/>
                    </a:lnTo>
                    <a:cubicBezTo>
                      <a:pt x="4027" y="57530"/>
                      <a:pt x="4155" y="57324"/>
                      <a:pt x="4129" y="57119"/>
                    </a:cubicBezTo>
                    <a:cubicBezTo>
                      <a:pt x="796" y="34939"/>
                      <a:pt x="5360" y="14091"/>
                      <a:pt x="9796" y="501"/>
                    </a:cubicBezTo>
                    <a:cubicBezTo>
                      <a:pt x="9890" y="202"/>
                      <a:pt x="9667" y="0"/>
                      <a:pt x="9445"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1649" name="Google Shape;1649;p33"/>
          <p:cNvGrpSpPr/>
          <p:nvPr/>
        </p:nvGrpSpPr>
        <p:grpSpPr>
          <a:xfrm rot="3983753">
            <a:off x="10557657" y="4985999"/>
            <a:ext cx="2437328" cy="2565511"/>
            <a:chOff x="1526600" y="450800"/>
            <a:chExt cx="4540675" cy="4779475"/>
          </a:xfrm>
        </p:grpSpPr>
        <p:sp>
          <p:nvSpPr>
            <p:cNvPr id="1650" name="Google Shape;1650;p33"/>
            <p:cNvSpPr/>
            <p:nvPr/>
          </p:nvSpPr>
          <p:spPr>
            <a:xfrm>
              <a:off x="1610100" y="473575"/>
              <a:ext cx="4457175" cy="4689450"/>
            </a:xfrm>
            <a:custGeom>
              <a:avLst/>
              <a:gdLst/>
              <a:ahLst/>
              <a:cxnLst/>
              <a:rect l="l" t="t" r="r" b="b"/>
              <a:pathLst>
                <a:path w="178287" h="187578" extrusionOk="0">
                  <a:moveTo>
                    <a:pt x="95602" y="1"/>
                  </a:moveTo>
                  <a:cubicBezTo>
                    <a:pt x="95141" y="1"/>
                    <a:pt x="94676" y="129"/>
                    <a:pt x="94258" y="394"/>
                  </a:cubicBezTo>
                  <a:lnTo>
                    <a:pt x="0" y="63859"/>
                  </a:lnTo>
                  <a:lnTo>
                    <a:pt x="79645" y="185257"/>
                  </a:lnTo>
                  <a:cubicBezTo>
                    <a:pt x="80631" y="186769"/>
                    <a:pt x="82280" y="187578"/>
                    <a:pt x="83965" y="187578"/>
                  </a:cubicBezTo>
                  <a:cubicBezTo>
                    <a:pt x="84955" y="187578"/>
                    <a:pt x="85959" y="187298"/>
                    <a:pt x="86847" y="186719"/>
                  </a:cubicBezTo>
                  <a:lnTo>
                    <a:pt x="176826" y="126176"/>
                  </a:lnTo>
                  <a:cubicBezTo>
                    <a:pt x="177974" y="125393"/>
                    <a:pt x="178287" y="123880"/>
                    <a:pt x="177504" y="122732"/>
                  </a:cubicBezTo>
                  <a:lnTo>
                    <a:pt x="97703" y="1125"/>
                  </a:lnTo>
                  <a:cubicBezTo>
                    <a:pt x="97205" y="394"/>
                    <a:pt x="96410" y="1"/>
                    <a:pt x="95602" y="1"/>
                  </a:cubicBezTo>
                  <a:close/>
                </a:path>
              </a:pathLst>
            </a:custGeom>
            <a:solidFill>
              <a:srgbClr val="119B9B"/>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51" name="Google Shape;1651;p33"/>
            <p:cNvSpPr/>
            <p:nvPr/>
          </p:nvSpPr>
          <p:spPr>
            <a:xfrm>
              <a:off x="1616625" y="450800"/>
              <a:ext cx="4391950" cy="4645025"/>
            </a:xfrm>
            <a:custGeom>
              <a:avLst/>
              <a:gdLst/>
              <a:ahLst/>
              <a:cxnLst/>
              <a:rect l="l" t="t" r="r" b="b"/>
              <a:pathLst>
                <a:path w="175678" h="185801" extrusionOk="0">
                  <a:moveTo>
                    <a:pt x="93162" y="0"/>
                  </a:moveTo>
                  <a:lnTo>
                    <a:pt x="0" y="61587"/>
                  </a:lnTo>
                  <a:lnTo>
                    <a:pt x="80323" y="184028"/>
                  </a:lnTo>
                  <a:cubicBezTo>
                    <a:pt x="81085" y="185187"/>
                    <a:pt x="82329" y="185800"/>
                    <a:pt x="83604" y="185800"/>
                  </a:cubicBezTo>
                  <a:cubicBezTo>
                    <a:pt x="84339" y="185800"/>
                    <a:pt x="85083" y="185597"/>
                    <a:pt x="85751" y="185177"/>
                  </a:cubicBezTo>
                  <a:lnTo>
                    <a:pt x="175677" y="125782"/>
                  </a:lnTo>
                  <a:lnTo>
                    <a:pt x="93162" y="0"/>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52" name="Google Shape;1652;p33"/>
            <p:cNvSpPr/>
            <p:nvPr/>
          </p:nvSpPr>
          <p:spPr>
            <a:xfrm>
              <a:off x="3931325" y="462525"/>
              <a:ext cx="2064200" cy="3145900"/>
            </a:xfrm>
            <a:custGeom>
              <a:avLst/>
              <a:gdLst/>
              <a:ahLst/>
              <a:cxnLst/>
              <a:rect l="l" t="t" r="r" b="b"/>
              <a:pathLst>
                <a:path w="82568" h="125836" fill="none" extrusionOk="0">
                  <a:moveTo>
                    <a:pt x="0" y="1"/>
                  </a:moveTo>
                  <a:lnTo>
                    <a:pt x="82567" y="125835"/>
                  </a:lnTo>
                </a:path>
              </a:pathLst>
            </a:custGeom>
            <a:noFill/>
            <a:ln w="11750" cap="flat" cmpd="sng">
              <a:solidFill>
                <a:schemeClr val="dk1"/>
              </a:solidFill>
              <a:prstDash val="solid"/>
              <a:miter lim="5219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53" name="Google Shape;1653;p33"/>
            <p:cNvSpPr/>
            <p:nvPr/>
          </p:nvSpPr>
          <p:spPr>
            <a:xfrm>
              <a:off x="3898700" y="482100"/>
              <a:ext cx="2065500" cy="3145900"/>
            </a:xfrm>
            <a:custGeom>
              <a:avLst/>
              <a:gdLst/>
              <a:ahLst/>
              <a:cxnLst/>
              <a:rect l="l" t="t" r="r" b="b"/>
              <a:pathLst>
                <a:path w="82620" h="125836" fill="none" extrusionOk="0">
                  <a:moveTo>
                    <a:pt x="1" y="1"/>
                  </a:moveTo>
                  <a:lnTo>
                    <a:pt x="82620" y="125835"/>
                  </a:lnTo>
                </a:path>
              </a:pathLst>
            </a:custGeom>
            <a:noFill/>
            <a:ln w="11750" cap="flat" cmpd="sng">
              <a:solidFill>
                <a:schemeClr val="dk1"/>
              </a:solidFill>
              <a:prstDash val="solid"/>
              <a:miter lim="5219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54" name="Google Shape;1654;p33"/>
            <p:cNvSpPr/>
            <p:nvPr/>
          </p:nvSpPr>
          <p:spPr>
            <a:xfrm>
              <a:off x="3742125" y="4138150"/>
              <a:ext cx="842925" cy="1092125"/>
            </a:xfrm>
            <a:custGeom>
              <a:avLst/>
              <a:gdLst/>
              <a:ahLst/>
              <a:cxnLst/>
              <a:rect l="l" t="t" r="r" b="b"/>
              <a:pathLst>
                <a:path w="33717" h="43685" extrusionOk="0">
                  <a:moveTo>
                    <a:pt x="9604" y="0"/>
                  </a:moveTo>
                  <a:lnTo>
                    <a:pt x="1" y="6159"/>
                  </a:lnTo>
                  <a:lnTo>
                    <a:pt x="24113" y="43685"/>
                  </a:lnTo>
                  <a:lnTo>
                    <a:pt x="25679" y="35595"/>
                  </a:lnTo>
                  <a:lnTo>
                    <a:pt x="33716" y="37526"/>
                  </a:lnTo>
                  <a:lnTo>
                    <a:pt x="9604"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55" name="Google Shape;1655;p33"/>
            <p:cNvSpPr/>
            <p:nvPr/>
          </p:nvSpPr>
          <p:spPr>
            <a:xfrm>
              <a:off x="1526600" y="464775"/>
              <a:ext cx="4343675" cy="4627200"/>
            </a:xfrm>
            <a:custGeom>
              <a:avLst/>
              <a:gdLst/>
              <a:ahLst/>
              <a:cxnLst/>
              <a:rect l="l" t="t" r="r" b="b"/>
              <a:pathLst>
                <a:path w="173747" h="185088" extrusionOk="0">
                  <a:moveTo>
                    <a:pt x="91115" y="1"/>
                  </a:moveTo>
                  <a:cubicBezTo>
                    <a:pt x="90634" y="1"/>
                    <a:pt x="90147" y="140"/>
                    <a:pt x="89718" y="433"/>
                  </a:cubicBezTo>
                  <a:lnTo>
                    <a:pt x="0" y="59357"/>
                  </a:lnTo>
                  <a:lnTo>
                    <a:pt x="82515" y="185087"/>
                  </a:lnTo>
                  <a:lnTo>
                    <a:pt x="172285" y="126163"/>
                  </a:lnTo>
                  <a:cubicBezTo>
                    <a:pt x="173433" y="125380"/>
                    <a:pt x="173746" y="123866"/>
                    <a:pt x="172963" y="122718"/>
                  </a:cubicBezTo>
                  <a:lnTo>
                    <a:pt x="93162" y="1111"/>
                  </a:lnTo>
                  <a:cubicBezTo>
                    <a:pt x="92705" y="392"/>
                    <a:pt x="91920" y="1"/>
                    <a:pt x="9111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56" name="Google Shape;1656;p33"/>
            <p:cNvSpPr/>
            <p:nvPr/>
          </p:nvSpPr>
          <p:spPr>
            <a:xfrm>
              <a:off x="1636200" y="1843000"/>
              <a:ext cx="2130750" cy="3199400"/>
            </a:xfrm>
            <a:custGeom>
              <a:avLst/>
              <a:gdLst/>
              <a:ahLst/>
              <a:cxnLst/>
              <a:rect l="l" t="t" r="r" b="b"/>
              <a:pathLst>
                <a:path w="85230" h="127976" extrusionOk="0">
                  <a:moveTo>
                    <a:pt x="2506" y="1"/>
                  </a:moveTo>
                  <a:lnTo>
                    <a:pt x="0" y="1619"/>
                  </a:lnTo>
                  <a:lnTo>
                    <a:pt x="82724" y="127975"/>
                  </a:lnTo>
                  <a:lnTo>
                    <a:pt x="85229" y="126357"/>
                  </a:lnTo>
                  <a:lnTo>
                    <a:pt x="2506"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57" name="Google Shape;1657;p33"/>
            <p:cNvSpPr/>
            <p:nvPr/>
          </p:nvSpPr>
          <p:spPr>
            <a:xfrm>
              <a:off x="2647400" y="1567700"/>
              <a:ext cx="2116400" cy="2399550"/>
            </a:xfrm>
            <a:custGeom>
              <a:avLst/>
              <a:gdLst/>
              <a:ahLst/>
              <a:cxnLst/>
              <a:rect l="l" t="t" r="r" b="b"/>
              <a:pathLst>
                <a:path w="84656" h="95982" fill="none" extrusionOk="0">
                  <a:moveTo>
                    <a:pt x="82777" y="71347"/>
                  </a:moveTo>
                  <a:cubicBezTo>
                    <a:pt x="82777" y="69937"/>
                    <a:pt x="83507" y="68633"/>
                    <a:pt x="84656" y="67850"/>
                  </a:cubicBezTo>
                  <a:lnTo>
                    <a:pt x="40919" y="1201"/>
                  </a:lnTo>
                  <a:cubicBezTo>
                    <a:pt x="38988" y="2453"/>
                    <a:pt x="36431" y="1932"/>
                    <a:pt x="35178" y="0"/>
                  </a:cubicBezTo>
                  <a:lnTo>
                    <a:pt x="1149" y="22286"/>
                  </a:lnTo>
                  <a:cubicBezTo>
                    <a:pt x="2454" y="24217"/>
                    <a:pt x="1932" y="26827"/>
                    <a:pt x="1" y="28080"/>
                  </a:cubicBezTo>
                  <a:lnTo>
                    <a:pt x="43737" y="94729"/>
                  </a:lnTo>
                  <a:cubicBezTo>
                    <a:pt x="45668" y="93476"/>
                    <a:pt x="48226" y="94050"/>
                    <a:pt x="49478" y="95981"/>
                  </a:cubicBezTo>
                  <a:lnTo>
                    <a:pt x="83455" y="73643"/>
                  </a:lnTo>
                  <a:cubicBezTo>
                    <a:pt x="82985" y="72965"/>
                    <a:pt x="82777" y="72182"/>
                    <a:pt x="82777" y="71347"/>
                  </a:cubicBezTo>
                  <a:close/>
                </a:path>
              </a:pathLst>
            </a:custGeom>
            <a:solidFill>
              <a:schemeClr val="lt1"/>
            </a:solidFill>
            <a:ln w="14350" cap="flat" cmpd="sng">
              <a:solidFill>
                <a:schemeClr val="lt1"/>
              </a:solidFill>
              <a:prstDash val="solid"/>
              <a:miter lim="5219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1658" name="Google Shape;1658;p33"/>
          <p:cNvSpPr txBox="1">
            <a:spLocks noGrp="1"/>
          </p:cNvSpPr>
          <p:nvPr>
            <p:ph type="title"/>
          </p:nvPr>
        </p:nvSpPr>
        <p:spPr>
          <a:xfrm>
            <a:off x="1847701" y="2842805"/>
            <a:ext cx="4220000" cy="1700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600"/>
              <a:buNone/>
              <a:defRPr sz="4800"/>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a:endParaRPr/>
          </a:p>
        </p:txBody>
      </p:sp>
      <p:sp>
        <p:nvSpPr>
          <p:cNvPr id="1659" name="Google Shape;1659;p33"/>
          <p:cNvSpPr txBox="1">
            <a:spLocks noGrp="1"/>
          </p:cNvSpPr>
          <p:nvPr>
            <p:ph type="title" idx="2" hasCustomPrompt="1"/>
          </p:nvPr>
        </p:nvSpPr>
        <p:spPr>
          <a:xfrm>
            <a:off x="3311735" y="981727"/>
            <a:ext cx="1292000" cy="9628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3"/>
              </a:buClr>
              <a:buSzPts val="4900"/>
              <a:buNone/>
              <a:defRPr sz="6667">
                <a:solidFill>
                  <a:schemeClr val="dk1"/>
                </a:solidFill>
              </a:defRPr>
            </a:lvl1pPr>
            <a:lvl2pPr lvl="1" algn="ctr" rtl="0">
              <a:spcBef>
                <a:spcPts val="0"/>
              </a:spcBef>
              <a:spcAft>
                <a:spcPts val="0"/>
              </a:spcAft>
              <a:buClr>
                <a:schemeClr val="accent3"/>
              </a:buClr>
              <a:buSzPts val="4900"/>
              <a:buNone/>
              <a:defRPr sz="6533">
                <a:solidFill>
                  <a:schemeClr val="accent3"/>
                </a:solidFill>
              </a:defRPr>
            </a:lvl2pPr>
            <a:lvl3pPr lvl="2" algn="ctr" rtl="0">
              <a:spcBef>
                <a:spcPts val="0"/>
              </a:spcBef>
              <a:spcAft>
                <a:spcPts val="0"/>
              </a:spcAft>
              <a:buClr>
                <a:schemeClr val="accent3"/>
              </a:buClr>
              <a:buSzPts val="4900"/>
              <a:buNone/>
              <a:defRPr sz="6533">
                <a:solidFill>
                  <a:schemeClr val="accent3"/>
                </a:solidFill>
              </a:defRPr>
            </a:lvl3pPr>
            <a:lvl4pPr lvl="3" algn="ctr" rtl="0">
              <a:spcBef>
                <a:spcPts val="0"/>
              </a:spcBef>
              <a:spcAft>
                <a:spcPts val="0"/>
              </a:spcAft>
              <a:buClr>
                <a:schemeClr val="accent3"/>
              </a:buClr>
              <a:buSzPts val="4900"/>
              <a:buNone/>
              <a:defRPr sz="6533">
                <a:solidFill>
                  <a:schemeClr val="accent3"/>
                </a:solidFill>
              </a:defRPr>
            </a:lvl4pPr>
            <a:lvl5pPr lvl="4" algn="ctr" rtl="0">
              <a:spcBef>
                <a:spcPts val="0"/>
              </a:spcBef>
              <a:spcAft>
                <a:spcPts val="0"/>
              </a:spcAft>
              <a:buClr>
                <a:schemeClr val="accent3"/>
              </a:buClr>
              <a:buSzPts val="4900"/>
              <a:buNone/>
              <a:defRPr sz="6533">
                <a:solidFill>
                  <a:schemeClr val="accent3"/>
                </a:solidFill>
              </a:defRPr>
            </a:lvl5pPr>
            <a:lvl6pPr lvl="5" algn="ctr" rtl="0">
              <a:spcBef>
                <a:spcPts val="0"/>
              </a:spcBef>
              <a:spcAft>
                <a:spcPts val="0"/>
              </a:spcAft>
              <a:buClr>
                <a:schemeClr val="accent3"/>
              </a:buClr>
              <a:buSzPts val="4900"/>
              <a:buNone/>
              <a:defRPr sz="6533">
                <a:solidFill>
                  <a:schemeClr val="accent3"/>
                </a:solidFill>
              </a:defRPr>
            </a:lvl6pPr>
            <a:lvl7pPr lvl="6" algn="ctr" rtl="0">
              <a:spcBef>
                <a:spcPts val="0"/>
              </a:spcBef>
              <a:spcAft>
                <a:spcPts val="0"/>
              </a:spcAft>
              <a:buClr>
                <a:schemeClr val="accent3"/>
              </a:buClr>
              <a:buSzPts val="4900"/>
              <a:buNone/>
              <a:defRPr sz="6533">
                <a:solidFill>
                  <a:schemeClr val="accent3"/>
                </a:solidFill>
              </a:defRPr>
            </a:lvl7pPr>
            <a:lvl8pPr lvl="7" algn="ctr" rtl="0">
              <a:spcBef>
                <a:spcPts val="0"/>
              </a:spcBef>
              <a:spcAft>
                <a:spcPts val="0"/>
              </a:spcAft>
              <a:buClr>
                <a:schemeClr val="accent3"/>
              </a:buClr>
              <a:buSzPts val="4900"/>
              <a:buNone/>
              <a:defRPr sz="6533">
                <a:solidFill>
                  <a:schemeClr val="accent3"/>
                </a:solidFill>
              </a:defRPr>
            </a:lvl8pPr>
            <a:lvl9pPr lvl="8" algn="ctr" rtl="0">
              <a:spcBef>
                <a:spcPts val="0"/>
              </a:spcBef>
              <a:spcAft>
                <a:spcPts val="0"/>
              </a:spcAft>
              <a:buClr>
                <a:schemeClr val="accent3"/>
              </a:buClr>
              <a:buSzPts val="4900"/>
              <a:buNone/>
              <a:defRPr sz="6533">
                <a:solidFill>
                  <a:schemeClr val="accent3"/>
                </a:solidFill>
              </a:defRPr>
            </a:lvl9pPr>
          </a:lstStyle>
          <a:p>
            <a:r>
              <a:t>xx%</a:t>
            </a:r>
          </a:p>
        </p:txBody>
      </p:sp>
      <p:sp>
        <p:nvSpPr>
          <p:cNvPr id="1660" name="Google Shape;1660;p33"/>
          <p:cNvSpPr txBox="1">
            <a:spLocks noGrp="1"/>
          </p:cNvSpPr>
          <p:nvPr>
            <p:ph type="subTitle" idx="1"/>
          </p:nvPr>
        </p:nvSpPr>
        <p:spPr>
          <a:xfrm>
            <a:off x="1964135" y="4479105"/>
            <a:ext cx="3987200" cy="781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600"/>
              <a:buNone/>
              <a:defRPr sz="2133"/>
            </a:lvl1pPr>
            <a:lvl2pPr lvl="1" algn="ctr" rtl="0">
              <a:lnSpc>
                <a:spcPct val="100000"/>
              </a:lnSpc>
              <a:spcBef>
                <a:spcPts val="0"/>
              </a:spcBef>
              <a:spcAft>
                <a:spcPts val="0"/>
              </a:spcAft>
              <a:buSzPts val="1600"/>
              <a:buNone/>
              <a:defRPr sz="2133"/>
            </a:lvl2pPr>
            <a:lvl3pPr lvl="2" algn="ctr" rtl="0">
              <a:lnSpc>
                <a:spcPct val="100000"/>
              </a:lnSpc>
              <a:spcBef>
                <a:spcPts val="0"/>
              </a:spcBef>
              <a:spcAft>
                <a:spcPts val="0"/>
              </a:spcAft>
              <a:buSzPts val="1600"/>
              <a:buNone/>
              <a:defRPr sz="2133"/>
            </a:lvl3pPr>
            <a:lvl4pPr lvl="3" algn="ctr" rtl="0">
              <a:lnSpc>
                <a:spcPct val="100000"/>
              </a:lnSpc>
              <a:spcBef>
                <a:spcPts val="0"/>
              </a:spcBef>
              <a:spcAft>
                <a:spcPts val="0"/>
              </a:spcAft>
              <a:buSzPts val="1600"/>
              <a:buNone/>
              <a:defRPr sz="2133"/>
            </a:lvl4pPr>
            <a:lvl5pPr lvl="4" algn="ctr" rtl="0">
              <a:lnSpc>
                <a:spcPct val="100000"/>
              </a:lnSpc>
              <a:spcBef>
                <a:spcPts val="0"/>
              </a:spcBef>
              <a:spcAft>
                <a:spcPts val="0"/>
              </a:spcAft>
              <a:buSzPts val="1600"/>
              <a:buNone/>
              <a:defRPr sz="2133"/>
            </a:lvl5pPr>
            <a:lvl6pPr lvl="5" algn="ctr" rtl="0">
              <a:lnSpc>
                <a:spcPct val="100000"/>
              </a:lnSpc>
              <a:spcBef>
                <a:spcPts val="0"/>
              </a:spcBef>
              <a:spcAft>
                <a:spcPts val="0"/>
              </a:spcAft>
              <a:buSzPts val="1600"/>
              <a:buNone/>
              <a:defRPr sz="2133"/>
            </a:lvl6pPr>
            <a:lvl7pPr lvl="6" algn="ctr" rtl="0">
              <a:lnSpc>
                <a:spcPct val="100000"/>
              </a:lnSpc>
              <a:spcBef>
                <a:spcPts val="0"/>
              </a:spcBef>
              <a:spcAft>
                <a:spcPts val="0"/>
              </a:spcAft>
              <a:buSzPts val="1600"/>
              <a:buNone/>
              <a:defRPr sz="2133"/>
            </a:lvl7pPr>
            <a:lvl8pPr lvl="7" algn="ctr" rtl="0">
              <a:lnSpc>
                <a:spcPct val="100000"/>
              </a:lnSpc>
              <a:spcBef>
                <a:spcPts val="0"/>
              </a:spcBef>
              <a:spcAft>
                <a:spcPts val="0"/>
              </a:spcAft>
              <a:buSzPts val="1600"/>
              <a:buNone/>
              <a:defRPr sz="2133"/>
            </a:lvl8pPr>
            <a:lvl9pPr lvl="8" algn="ctr" rtl="0">
              <a:lnSpc>
                <a:spcPct val="100000"/>
              </a:lnSpc>
              <a:spcBef>
                <a:spcPts val="0"/>
              </a:spcBef>
              <a:spcAft>
                <a:spcPts val="0"/>
              </a:spcAft>
              <a:buSzPts val="1600"/>
              <a:buNone/>
              <a:defRPr sz="2133"/>
            </a:lvl9pPr>
          </a:lstStyle>
          <a:p>
            <a:endParaRPr/>
          </a:p>
        </p:txBody>
      </p:sp>
    </p:spTree>
    <p:extLst>
      <p:ext uri="{BB962C8B-B14F-4D97-AF65-F5344CB8AC3E}">
        <p14:creationId xmlns:p14="http://schemas.microsoft.com/office/powerpoint/2010/main" val="2527338774"/>
      </p:ext>
    </p:extLst>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matchingName="Background">
  <p:cSld name="Background">
    <p:spTree>
      <p:nvGrpSpPr>
        <p:cNvPr id="1" name="Shape 1743"/>
        <p:cNvGrpSpPr/>
        <p:nvPr/>
      </p:nvGrpSpPr>
      <p:grpSpPr>
        <a:xfrm>
          <a:off x="0" y="0"/>
          <a:ext cx="0" cy="0"/>
          <a:chOff x="0" y="0"/>
          <a:chExt cx="0" cy="0"/>
        </a:xfrm>
      </p:grpSpPr>
      <p:pic>
        <p:nvPicPr>
          <p:cNvPr id="1744" name="Google Shape;1744;p35"/>
          <p:cNvPicPr preferRelativeResize="0"/>
          <p:nvPr/>
        </p:nvPicPr>
        <p:blipFill>
          <a:blip r:embed="rId2">
            <a:alphaModFix/>
          </a:blip>
          <a:stretch>
            <a:fillRect/>
          </a:stretch>
        </p:blipFill>
        <p:spPr>
          <a:xfrm>
            <a:off x="-75466" y="-36433"/>
            <a:ext cx="12342935" cy="7005332"/>
          </a:xfrm>
          <a:prstGeom prst="rect">
            <a:avLst/>
          </a:prstGeom>
          <a:noFill/>
          <a:ln>
            <a:noFill/>
          </a:ln>
        </p:spPr>
      </p:pic>
      <p:grpSp>
        <p:nvGrpSpPr>
          <p:cNvPr id="1745" name="Google Shape;1745;p35"/>
          <p:cNvGrpSpPr/>
          <p:nvPr/>
        </p:nvGrpSpPr>
        <p:grpSpPr>
          <a:xfrm rot="963590" flipH="1">
            <a:off x="-349027" y="-1010629"/>
            <a:ext cx="3524885" cy="2844709"/>
            <a:chOff x="-729163" y="3851975"/>
            <a:chExt cx="2464103" cy="1988620"/>
          </a:xfrm>
        </p:grpSpPr>
        <p:sp>
          <p:nvSpPr>
            <p:cNvPr id="1746" name="Google Shape;1746;p35"/>
            <p:cNvSpPr/>
            <p:nvPr/>
          </p:nvSpPr>
          <p:spPr>
            <a:xfrm rot="363082">
              <a:off x="-642946" y="3967874"/>
              <a:ext cx="2291669" cy="1756822"/>
            </a:xfrm>
            <a:custGeom>
              <a:avLst/>
              <a:gdLst/>
              <a:ahLst/>
              <a:cxnLst/>
              <a:rect l="l" t="t" r="r" b="b"/>
              <a:pathLst>
                <a:path w="73153" h="56080" extrusionOk="0">
                  <a:moveTo>
                    <a:pt x="12829" y="0"/>
                  </a:moveTo>
                  <a:cubicBezTo>
                    <a:pt x="12663" y="0"/>
                    <a:pt x="12517" y="100"/>
                    <a:pt x="12443" y="272"/>
                  </a:cubicBezTo>
                  <a:lnTo>
                    <a:pt x="101" y="32729"/>
                  </a:lnTo>
                  <a:cubicBezTo>
                    <a:pt x="1" y="32929"/>
                    <a:pt x="134" y="33196"/>
                    <a:pt x="334" y="33262"/>
                  </a:cubicBezTo>
                  <a:lnTo>
                    <a:pt x="60143" y="56045"/>
                  </a:lnTo>
                  <a:cubicBezTo>
                    <a:pt x="60198" y="56069"/>
                    <a:pt x="60253" y="56079"/>
                    <a:pt x="60306" y="56079"/>
                  </a:cubicBezTo>
                  <a:cubicBezTo>
                    <a:pt x="60479" y="56079"/>
                    <a:pt x="60634" y="55965"/>
                    <a:pt x="60711" y="55812"/>
                  </a:cubicBezTo>
                  <a:lnTo>
                    <a:pt x="73053" y="23355"/>
                  </a:lnTo>
                  <a:cubicBezTo>
                    <a:pt x="73153" y="23155"/>
                    <a:pt x="73053" y="22888"/>
                    <a:pt x="72819" y="22822"/>
                  </a:cubicBezTo>
                  <a:lnTo>
                    <a:pt x="13010" y="39"/>
                  </a:lnTo>
                  <a:cubicBezTo>
                    <a:pt x="12949" y="13"/>
                    <a:pt x="12888" y="0"/>
                    <a:pt x="1282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47" name="Google Shape;1747;p35"/>
            <p:cNvSpPr/>
            <p:nvPr/>
          </p:nvSpPr>
          <p:spPr>
            <a:xfrm rot="363082">
              <a:off x="792956" y="4622556"/>
              <a:ext cx="778540" cy="1132818"/>
            </a:xfrm>
            <a:custGeom>
              <a:avLst/>
              <a:gdLst/>
              <a:ahLst/>
              <a:cxnLst/>
              <a:rect l="l" t="t" r="r" b="b"/>
              <a:pathLst>
                <a:path w="24852" h="36161" extrusionOk="0">
                  <a:moveTo>
                    <a:pt x="11909" y="1"/>
                  </a:moveTo>
                  <a:lnTo>
                    <a:pt x="0" y="31223"/>
                  </a:lnTo>
                  <a:lnTo>
                    <a:pt x="12943" y="36160"/>
                  </a:lnTo>
                  <a:lnTo>
                    <a:pt x="24851" y="4904"/>
                  </a:lnTo>
                  <a:lnTo>
                    <a:pt x="11909"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48" name="Google Shape;1748;p35"/>
            <p:cNvSpPr/>
            <p:nvPr/>
          </p:nvSpPr>
          <p:spPr>
            <a:xfrm rot="363082">
              <a:off x="289098" y="4363311"/>
              <a:ext cx="1166244" cy="1323976"/>
            </a:xfrm>
            <a:custGeom>
              <a:avLst/>
              <a:gdLst/>
              <a:ahLst/>
              <a:cxnLst/>
              <a:rect l="l" t="t" r="r" b="b"/>
              <a:pathLst>
                <a:path w="37228" h="42263" extrusionOk="0">
                  <a:moveTo>
                    <a:pt x="13388" y="0"/>
                  </a:moveTo>
                  <a:cubicBezTo>
                    <a:pt x="12947" y="0"/>
                    <a:pt x="12544" y="279"/>
                    <a:pt x="12376" y="699"/>
                  </a:cubicBezTo>
                  <a:lnTo>
                    <a:pt x="6272" y="16711"/>
                  </a:lnTo>
                  <a:lnTo>
                    <a:pt x="201" y="32722"/>
                  </a:lnTo>
                  <a:cubicBezTo>
                    <a:pt x="1" y="33189"/>
                    <a:pt x="201" y="33756"/>
                    <a:pt x="668" y="34023"/>
                  </a:cubicBezTo>
                  <a:cubicBezTo>
                    <a:pt x="4271" y="35924"/>
                    <a:pt x="7973" y="37659"/>
                    <a:pt x="11743" y="39160"/>
                  </a:cubicBezTo>
                  <a:cubicBezTo>
                    <a:pt x="17146" y="41262"/>
                    <a:pt x="24952" y="42262"/>
                    <a:pt x="24952" y="42262"/>
                  </a:cubicBezTo>
                  <a:lnTo>
                    <a:pt x="31090" y="26151"/>
                  </a:lnTo>
                  <a:lnTo>
                    <a:pt x="37227" y="10039"/>
                  </a:lnTo>
                  <a:cubicBezTo>
                    <a:pt x="37227" y="10039"/>
                    <a:pt x="30756" y="5636"/>
                    <a:pt x="25319" y="3568"/>
                  </a:cubicBezTo>
                  <a:cubicBezTo>
                    <a:pt x="21483" y="2167"/>
                    <a:pt x="17580" y="999"/>
                    <a:pt x="13644" y="32"/>
                  </a:cubicBezTo>
                  <a:cubicBezTo>
                    <a:pt x="13558" y="11"/>
                    <a:pt x="13472" y="0"/>
                    <a:pt x="13388" y="0"/>
                  </a:cubicBezTo>
                  <a:close/>
                </a:path>
              </a:pathLst>
            </a:custGeom>
            <a:solidFill>
              <a:schemeClr val="l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49" name="Google Shape;1749;p35"/>
            <p:cNvSpPr/>
            <p:nvPr/>
          </p:nvSpPr>
          <p:spPr>
            <a:xfrm rot="363082">
              <a:off x="1066041" y="4735131"/>
              <a:ext cx="399201" cy="988588"/>
            </a:xfrm>
            <a:custGeom>
              <a:avLst/>
              <a:gdLst/>
              <a:ahLst/>
              <a:cxnLst/>
              <a:rect l="l" t="t" r="r" b="b"/>
              <a:pathLst>
                <a:path w="12743" h="31557" extrusionOk="0">
                  <a:moveTo>
                    <a:pt x="11909" y="1"/>
                  </a:moveTo>
                  <a:lnTo>
                    <a:pt x="0" y="31257"/>
                  </a:lnTo>
                  <a:lnTo>
                    <a:pt x="834" y="31557"/>
                  </a:lnTo>
                  <a:lnTo>
                    <a:pt x="12743" y="334"/>
                  </a:lnTo>
                  <a:lnTo>
                    <a:pt x="11909"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50" name="Google Shape;1750;p35"/>
            <p:cNvSpPr/>
            <p:nvPr/>
          </p:nvSpPr>
          <p:spPr>
            <a:xfrm rot="363082">
              <a:off x="1086646" y="4743259"/>
              <a:ext cx="390836" cy="979190"/>
            </a:xfrm>
            <a:custGeom>
              <a:avLst/>
              <a:gdLst/>
              <a:ahLst/>
              <a:cxnLst/>
              <a:rect l="l" t="t" r="r" b="b"/>
              <a:pathLst>
                <a:path w="12476" h="31257" extrusionOk="0">
                  <a:moveTo>
                    <a:pt x="12042" y="1"/>
                  </a:moveTo>
                  <a:lnTo>
                    <a:pt x="0" y="31090"/>
                  </a:lnTo>
                  <a:lnTo>
                    <a:pt x="434" y="31256"/>
                  </a:lnTo>
                  <a:lnTo>
                    <a:pt x="12476" y="167"/>
                  </a:lnTo>
                  <a:lnTo>
                    <a:pt x="12042"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51" name="Google Shape;1751;p35"/>
            <p:cNvSpPr/>
            <p:nvPr/>
          </p:nvSpPr>
          <p:spPr>
            <a:xfrm rot="363082">
              <a:off x="-564252" y="3933299"/>
              <a:ext cx="778540" cy="1133852"/>
            </a:xfrm>
            <a:custGeom>
              <a:avLst/>
              <a:gdLst/>
              <a:ahLst/>
              <a:cxnLst/>
              <a:rect l="l" t="t" r="r" b="b"/>
              <a:pathLst>
                <a:path w="24852" h="36194" extrusionOk="0">
                  <a:moveTo>
                    <a:pt x="11909" y="1"/>
                  </a:moveTo>
                  <a:lnTo>
                    <a:pt x="0" y="31256"/>
                  </a:lnTo>
                  <a:lnTo>
                    <a:pt x="12943" y="36193"/>
                  </a:lnTo>
                  <a:lnTo>
                    <a:pt x="24851" y="4937"/>
                  </a:lnTo>
                  <a:lnTo>
                    <a:pt x="11909"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52" name="Google Shape;1752;p35"/>
            <p:cNvSpPr/>
            <p:nvPr/>
          </p:nvSpPr>
          <p:spPr>
            <a:xfrm rot="363082">
              <a:off x="-449612" y="4006479"/>
              <a:ext cx="1166244" cy="1323004"/>
            </a:xfrm>
            <a:custGeom>
              <a:avLst/>
              <a:gdLst/>
              <a:ahLst/>
              <a:cxnLst/>
              <a:rect l="l" t="t" r="r" b="b"/>
              <a:pathLst>
                <a:path w="37228" h="42232" extrusionOk="0">
                  <a:moveTo>
                    <a:pt x="12243" y="0"/>
                  </a:moveTo>
                  <a:lnTo>
                    <a:pt x="6105" y="16112"/>
                  </a:lnTo>
                  <a:lnTo>
                    <a:pt x="1" y="32190"/>
                  </a:lnTo>
                  <a:cubicBezTo>
                    <a:pt x="1" y="32190"/>
                    <a:pt x="6506" y="36593"/>
                    <a:pt x="11909" y="38694"/>
                  </a:cubicBezTo>
                  <a:cubicBezTo>
                    <a:pt x="15745" y="40062"/>
                    <a:pt x="19648" y="41230"/>
                    <a:pt x="23584" y="42197"/>
                  </a:cubicBezTo>
                  <a:cubicBezTo>
                    <a:pt x="23677" y="42220"/>
                    <a:pt x="23769" y="42231"/>
                    <a:pt x="23859" y="42231"/>
                  </a:cubicBezTo>
                  <a:cubicBezTo>
                    <a:pt x="24293" y="42231"/>
                    <a:pt x="24686" y="41977"/>
                    <a:pt x="24852" y="41563"/>
                  </a:cubicBezTo>
                  <a:lnTo>
                    <a:pt x="30923" y="25552"/>
                  </a:lnTo>
                  <a:lnTo>
                    <a:pt x="37027" y="9540"/>
                  </a:lnTo>
                  <a:cubicBezTo>
                    <a:pt x="37227" y="9040"/>
                    <a:pt x="37027" y="8473"/>
                    <a:pt x="36560" y="8239"/>
                  </a:cubicBezTo>
                  <a:cubicBezTo>
                    <a:pt x="32958" y="6305"/>
                    <a:pt x="29255" y="4603"/>
                    <a:pt x="25486" y="3069"/>
                  </a:cubicBezTo>
                  <a:cubicBezTo>
                    <a:pt x="20049" y="1001"/>
                    <a:pt x="12243" y="0"/>
                    <a:pt x="12243" y="0"/>
                  </a:cubicBezTo>
                  <a:close/>
                </a:path>
              </a:pathLst>
            </a:custGeom>
            <a:solidFill>
              <a:schemeClr val="l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53" name="Google Shape;1753;p35"/>
            <p:cNvSpPr/>
            <p:nvPr/>
          </p:nvSpPr>
          <p:spPr>
            <a:xfrm rot="363082">
              <a:off x="-458078" y="3966041"/>
              <a:ext cx="400266" cy="988588"/>
            </a:xfrm>
            <a:custGeom>
              <a:avLst/>
              <a:gdLst/>
              <a:ahLst/>
              <a:cxnLst/>
              <a:rect l="l" t="t" r="r" b="b"/>
              <a:pathLst>
                <a:path w="12777" h="31557" extrusionOk="0">
                  <a:moveTo>
                    <a:pt x="11909" y="0"/>
                  </a:moveTo>
                  <a:lnTo>
                    <a:pt x="1" y="31223"/>
                  </a:lnTo>
                  <a:lnTo>
                    <a:pt x="868" y="31556"/>
                  </a:lnTo>
                  <a:lnTo>
                    <a:pt x="12777" y="300"/>
                  </a:lnTo>
                  <a:lnTo>
                    <a:pt x="1190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54" name="Google Shape;1754;p35"/>
            <p:cNvSpPr/>
            <p:nvPr/>
          </p:nvSpPr>
          <p:spPr>
            <a:xfrm rot="363082">
              <a:off x="-486520" y="3948733"/>
              <a:ext cx="386701" cy="983356"/>
            </a:xfrm>
            <a:custGeom>
              <a:avLst/>
              <a:gdLst/>
              <a:ahLst/>
              <a:cxnLst/>
              <a:rect l="l" t="t" r="r" b="b"/>
              <a:pathLst>
                <a:path w="12344" h="31390" extrusionOk="0">
                  <a:moveTo>
                    <a:pt x="11909" y="0"/>
                  </a:moveTo>
                  <a:lnTo>
                    <a:pt x="1" y="31223"/>
                  </a:lnTo>
                  <a:lnTo>
                    <a:pt x="435" y="31389"/>
                  </a:lnTo>
                  <a:lnTo>
                    <a:pt x="12343" y="167"/>
                  </a:lnTo>
                  <a:lnTo>
                    <a:pt x="1190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55" name="Google Shape;1755;p35"/>
            <p:cNvSpPr/>
            <p:nvPr/>
          </p:nvSpPr>
          <p:spPr>
            <a:xfrm rot="363082">
              <a:off x="-536791" y="3924334"/>
              <a:ext cx="403367" cy="990687"/>
            </a:xfrm>
            <a:custGeom>
              <a:avLst/>
              <a:gdLst/>
              <a:ahLst/>
              <a:cxnLst/>
              <a:rect l="l" t="t" r="r" b="b"/>
              <a:pathLst>
                <a:path w="12876" h="31624" extrusionOk="0">
                  <a:moveTo>
                    <a:pt x="11909" y="0"/>
                  </a:moveTo>
                  <a:lnTo>
                    <a:pt x="0" y="31223"/>
                  </a:lnTo>
                  <a:lnTo>
                    <a:pt x="967" y="31623"/>
                  </a:lnTo>
                  <a:lnTo>
                    <a:pt x="12876" y="367"/>
                  </a:lnTo>
                  <a:lnTo>
                    <a:pt x="1190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56" name="Google Shape;1756;p35"/>
            <p:cNvSpPr/>
            <p:nvPr/>
          </p:nvSpPr>
          <p:spPr>
            <a:xfrm rot="363082">
              <a:off x="633267" y="4549023"/>
              <a:ext cx="365775" cy="364741"/>
            </a:xfrm>
            <a:custGeom>
              <a:avLst/>
              <a:gdLst/>
              <a:ahLst/>
              <a:cxnLst/>
              <a:rect l="l" t="t" r="r" b="b"/>
              <a:pathLst>
                <a:path w="11676" h="11643" fill="none" extrusionOk="0">
                  <a:moveTo>
                    <a:pt x="3237" y="1"/>
                  </a:moveTo>
                  <a:lnTo>
                    <a:pt x="11676" y="3203"/>
                  </a:lnTo>
                  <a:lnTo>
                    <a:pt x="8440" y="11643"/>
                  </a:lnTo>
                  <a:lnTo>
                    <a:pt x="1" y="8407"/>
                  </a:lnTo>
                  <a:close/>
                </a:path>
              </a:pathLst>
            </a:custGeom>
            <a:noFill/>
            <a:ln w="19050"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57" name="Google Shape;1757;p35"/>
            <p:cNvSpPr/>
            <p:nvPr/>
          </p:nvSpPr>
          <p:spPr>
            <a:xfrm rot="363082">
              <a:off x="-56388" y="4232909"/>
              <a:ext cx="499541" cy="423260"/>
            </a:xfrm>
            <a:custGeom>
              <a:avLst/>
              <a:gdLst/>
              <a:ahLst/>
              <a:cxnLst/>
              <a:rect l="l" t="t" r="r" b="b"/>
              <a:pathLst>
                <a:path w="15946" h="13511" fill="none" extrusionOk="0">
                  <a:moveTo>
                    <a:pt x="3303" y="1"/>
                  </a:moveTo>
                  <a:lnTo>
                    <a:pt x="15945" y="4804"/>
                  </a:lnTo>
                  <a:moveTo>
                    <a:pt x="2769" y="1435"/>
                  </a:moveTo>
                  <a:lnTo>
                    <a:pt x="15378" y="6272"/>
                  </a:lnTo>
                  <a:moveTo>
                    <a:pt x="2202" y="2903"/>
                  </a:moveTo>
                  <a:lnTo>
                    <a:pt x="14845" y="7740"/>
                  </a:lnTo>
                  <a:moveTo>
                    <a:pt x="14277" y="9174"/>
                  </a:moveTo>
                  <a:lnTo>
                    <a:pt x="1635" y="4337"/>
                  </a:lnTo>
                  <a:moveTo>
                    <a:pt x="1101" y="5805"/>
                  </a:moveTo>
                  <a:lnTo>
                    <a:pt x="13710" y="10608"/>
                  </a:lnTo>
                  <a:moveTo>
                    <a:pt x="534" y="7239"/>
                  </a:moveTo>
                  <a:lnTo>
                    <a:pt x="13177" y="12076"/>
                  </a:lnTo>
                  <a:moveTo>
                    <a:pt x="1" y="8707"/>
                  </a:moveTo>
                  <a:lnTo>
                    <a:pt x="12643" y="13511"/>
                  </a:lnTo>
                </a:path>
              </a:pathLst>
            </a:custGeom>
            <a:noFill/>
            <a:ln w="19050"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58" name="Google Shape;1758;p35"/>
            <p:cNvSpPr/>
            <p:nvPr/>
          </p:nvSpPr>
          <p:spPr>
            <a:xfrm rot="363082">
              <a:off x="940056" y="4735937"/>
              <a:ext cx="406531" cy="311454"/>
            </a:xfrm>
            <a:custGeom>
              <a:avLst/>
              <a:gdLst/>
              <a:ahLst/>
              <a:cxnLst/>
              <a:rect l="l" t="t" r="r" b="b"/>
              <a:pathLst>
                <a:path w="12977" h="9942" fill="none" extrusionOk="0">
                  <a:moveTo>
                    <a:pt x="12977" y="3903"/>
                  </a:moveTo>
                  <a:lnTo>
                    <a:pt x="2670" y="1"/>
                  </a:lnTo>
                  <a:moveTo>
                    <a:pt x="2002" y="1769"/>
                  </a:moveTo>
                  <a:lnTo>
                    <a:pt x="12276" y="5671"/>
                  </a:lnTo>
                  <a:moveTo>
                    <a:pt x="1335" y="3503"/>
                  </a:moveTo>
                  <a:lnTo>
                    <a:pt x="11609" y="7439"/>
                  </a:lnTo>
                  <a:moveTo>
                    <a:pt x="668" y="5271"/>
                  </a:moveTo>
                  <a:lnTo>
                    <a:pt x="10942" y="9174"/>
                  </a:lnTo>
                  <a:moveTo>
                    <a:pt x="7706" y="9941"/>
                  </a:moveTo>
                  <a:lnTo>
                    <a:pt x="1" y="7006"/>
                  </a:lnTo>
                </a:path>
              </a:pathLst>
            </a:custGeom>
            <a:noFill/>
            <a:ln w="19050"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59" name="Google Shape;1759;p35"/>
            <p:cNvSpPr/>
            <p:nvPr/>
          </p:nvSpPr>
          <p:spPr>
            <a:xfrm rot="363082">
              <a:off x="407066" y="4979342"/>
              <a:ext cx="760778" cy="501609"/>
            </a:xfrm>
            <a:custGeom>
              <a:avLst/>
              <a:gdLst/>
              <a:ahLst/>
              <a:cxnLst/>
              <a:rect l="l" t="t" r="r" b="b"/>
              <a:pathLst>
                <a:path w="24285" h="16012" fill="none" extrusionOk="0">
                  <a:moveTo>
                    <a:pt x="24285" y="6772"/>
                  </a:moveTo>
                  <a:lnTo>
                    <a:pt x="6472" y="0"/>
                  </a:lnTo>
                  <a:moveTo>
                    <a:pt x="3136" y="1067"/>
                  </a:moveTo>
                  <a:lnTo>
                    <a:pt x="23517" y="8806"/>
                  </a:lnTo>
                  <a:moveTo>
                    <a:pt x="2336" y="3069"/>
                  </a:moveTo>
                  <a:lnTo>
                    <a:pt x="22717" y="10841"/>
                  </a:lnTo>
                  <a:moveTo>
                    <a:pt x="1568" y="5137"/>
                  </a:moveTo>
                  <a:lnTo>
                    <a:pt x="21950" y="12909"/>
                  </a:lnTo>
                  <a:moveTo>
                    <a:pt x="801" y="7172"/>
                  </a:moveTo>
                  <a:lnTo>
                    <a:pt x="21182" y="14944"/>
                  </a:lnTo>
                  <a:moveTo>
                    <a:pt x="1" y="9240"/>
                  </a:moveTo>
                  <a:lnTo>
                    <a:pt x="17847" y="16011"/>
                  </a:lnTo>
                </a:path>
              </a:pathLst>
            </a:custGeom>
            <a:noFill/>
            <a:ln w="19050"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760" name="Google Shape;1760;p35"/>
          <p:cNvGrpSpPr/>
          <p:nvPr/>
        </p:nvGrpSpPr>
        <p:grpSpPr>
          <a:xfrm rot="3429524">
            <a:off x="-397309" y="776456"/>
            <a:ext cx="2437039" cy="2565205"/>
            <a:chOff x="1526600" y="450800"/>
            <a:chExt cx="4540675" cy="4779475"/>
          </a:xfrm>
        </p:grpSpPr>
        <p:sp>
          <p:nvSpPr>
            <p:cNvPr id="1761" name="Google Shape;1761;p35"/>
            <p:cNvSpPr/>
            <p:nvPr/>
          </p:nvSpPr>
          <p:spPr>
            <a:xfrm>
              <a:off x="1610100" y="473575"/>
              <a:ext cx="4457175" cy="4689450"/>
            </a:xfrm>
            <a:custGeom>
              <a:avLst/>
              <a:gdLst/>
              <a:ahLst/>
              <a:cxnLst/>
              <a:rect l="l" t="t" r="r" b="b"/>
              <a:pathLst>
                <a:path w="178287" h="187578" extrusionOk="0">
                  <a:moveTo>
                    <a:pt x="95602" y="1"/>
                  </a:moveTo>
                  <a:cubicBezTo>
                    <a:pt x="95141" y="1"/>
                    <a:pt x="94676" y="129"/>
                    <a:pt x="94258" y="394"/>
                  </a:cubicBezTo>
                  <a:lnTo>
                    <a:pt x="0" y="63859"/>
                  </a:lnTo>
                  <a:lnTo>
                    <a:pt x="79645" y="185257"/>
                  </a:lnTo>
                  <a:cubicBezTo>
                    <a:pt x="80631" y="186769"/>
                    <a:pt x="82280" y="187578"/>
                    <a:pt x="83965" y="187578"/>
                  </a:cubicBezTo>
                  <a:cubicBezTo>
                    <a:pt x="84955" y="187578"/>
                    <a:pt x="85959" y="187298"/>
                    <a:pt x="86847" y="186719"/>
                  </a:cubicBezTo>
                  <a:lnTo>
                    <a:pt x="176826" y="126176"/>
                  </a:lnTo>
                  <a:cubicBezTo>
                    <a:pt x="177974" y="125393"/>
                    <a:pt x="178287" y="123880"/>
                    <a:pt x="177504" y="122732"/>
                  </a:cubicBezTo>
                  <a:lnTo>
                    <a:pt x="97703" y="1125"/>
                  </a:lnTo>
                  <a:cubicBezTo>
                    <a:pt x="97205" y="394"/>
                    <a:pt x="96410" y="1"/>
                    <a:pt x="9560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62" name="Google Shape;1762;p35"/>
            <p:cNvSpPr/>
            <p:nvPr/>
          </p:nvSpPr>
          <p:spPr>
            <a:xfrm>
              <a:off x="1616625" y="450800"/>
              <a:ext cx="4391950" cy="4645025"/>
            </a:xfrm>
            <a:custGeom>
              <a:avLst/>
              <a:gdLst/>
              <a:ahLst/>
              <a:cxnLst/>
              <a:rect l="l" t="t" r="r" b="b"/>
              <a:pathLst>
                <a:path w="175678" h="185801" extrusionOk="0">
                  <a:moveTo>
                    <a:pt x="93162" y="0"/>
                  </a:moveTo>
                  <a:lnTo>
                    <a:pt x="0" y="61587"/>
                  </a:lnTo>
                  <a:lnTo>
                    <a:pt x="80323" y="184028"/>
                  </a:lnTo>
                  <a:cubicBezTo>
                    <a:pt x="81085" y="185187"/>
                    <a:pt x="82329" y="185800"/>
                    <a:pt x="83604" y="185800"/>
                  </a:cubicBezTo>
                  <a:cubicBezTo>
                    <a:pt x="84339" y="185800"/>
                    <a:pt x="85083" y="185597"/>
                    <a:pt x="85751" y="185177"/>
                  </a:cubicBezTo>
                  <a:lnTo>
                    <a:pt x="175677" y="125782"/>
                  </a:lnTo>
                  <a:lnTo>
                    <a:pt x="93162" y="0"/>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63" name="Google Shape;1763;p35"/>
            <p:cNvSpPr/>
            <p:nvPr/>
          </p:nvSpPr>
          <p:spPr>
            <a:xfrm>
              <a:off x="3931325" y="462525"/>
              <a:ext cx="2064200" cy="3145900"/>
            </a:xfrm>
            <a:custGeom>
              <a:avLst/>
              <a:gdLst/>
              <a:ahLst/>
              <a:cxnLst/>
              <a:rect l="l" t="t" r="r" b="b"/>
              <a:pathLst>
                <a:path w="82568" h="125836" fill="none" extrusionOk="0">
                  <a:moveTo>
                    <a:pt x="0" y="1"/>
                  </a:moveTo>
                  <a:lnTo>
                    <a:pt x="82567" y="125835"/>
                  </a:lnTo>
                </a:path>
              </a:pathLst>
            </a:custGeom>
            <a:noFill/>
            <a:ln w="11750" cap="flat" cmpd="sng">
              <a:solidFill>
                <a:schemeClr val="dk1"/>
              </a:solidFill>
              <a:prstDash val="solid"/>
              <a:miter lim="5219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64" name="Google Shape;1764;p35"/>
            <p:cNvSpPr/>
            <p:nvPr/>
          </p:nvSpPr>
          <p:spPr>
            <a:xfrm>
              <a:off x="3898700" y="482100"/>
              <a:ext cx="2065500" cy="3145900"/>
            </a:xfrm>
            <a:custGeom>
              <a:avLst/>
              <a:gdLst/>
              <a:ahLst/>
              <a:cxnLst/>
              <a:rect l="l" t="t" r="r" b="b"/>
              <a:pathLst>
                <a:path w="82620" h="125836" fill="none" extrusionOk="0">
                  <a:moveTo>
                    <a:pt x="1" y="1"/>
                  </a:moveTo>
                  <a:lnTo>
                    <a:pt x="82620" y="125835"/>
                  </a:lnTo>
                </a:path>
              </a:pathLst>
            </a:custGeom>
            <a:noFill/>
            <a:ln w="11750" cap="flat" cmpd="sng">
              <a:solidFill>
                <a:schemeClr val="dk1"/>
              </a:solidFill>
              <a:prstDash val="solid"/>
              <a:miter lim="5219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65" name="Google Shape;1765;p35"/>
            <p:cNvSpPr/>
            <p:nvPr/>
          </p:nvSpPr>
          <p:spPr>
            <a:xfrm>
              <a:off x="3742125" y="4138150"/>
              <a:ext cx="842925" cy="1092125"/>
            </a:xfrm>
            <a:custGeom>
              <a:avLst/>
              <a:gdLst/>
              <a:ahLst/>
              <a:cxnLst/>
              <a:rect l="l" t="t" r="r" b="b"/>
              <a:pathLst>
                <a:path w="33717" h="43685" extrusionOk="0">
                  <a:moveTo>
                    <a:pt x="9604" y="0"/>
                  </a:moveTo>
                  <a:lnTo>
                    <a:pt x="1" y="6159"/>
                  </a:lnTo>
                  <a:lnTo>
                    <a:pt x="24113" y="43685"/>
                  </a:lnTo>
                  <a:lnTo>
                    <a:pt x="25679" y="35595"/>
                  </a:lnTo>
                  <a:lnTo>
                    <a:pt x="33716" y="37526"/>
                  </a:lnTo>
                  <a:lnTo>
                    <a:pt x="9604"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66" name="Google Shape;1766;p35"/>
            <p:cNvSpPr/>
            <p:nvPr/>
          </p:nvSpPr>
          <p:spPr>
            <a:xfrm>
              <a:off x="1526600" y="464775"/>
              <a:ext cx="4343675" cy="4627200"/>
            </a:xfrm>
            <a:custGeom>
              <a:avLst/>
              <a:gdLst/>
              <a:ahLst/>
              <a:cxnLst/>
              <a:rect l="l" t="t" r="r" b="b"/>
              <a:pathLst>
                <a:path w="173747" h="185088" extrusionOk="0">
                  <a:moveTo>
                    <a:pt x="91115" y="1"/>
                  </a:moveTo>
                  <a:cubicBezTo>
                    <a:pt x="90634" y="1"/>
                    <a:pt x="90147" y="140"/>
                    <a:pt x="89718" y="433"/>
                  </a:cubicBezTo>
                  <a:lnTo>
                    <a:pt x="0" y="59357"/>
                  </a:lnTo>
                  <a:lnTo>
                    <a:pt x="82515" y="185087"/>
                  </a:lnTo>
                  <a:lnTo>
                    <a:pt x="172285" y="126163"/>
                  </a:lnTo>
                  <a:cubicBezTo>
                    <a:pt x="173433" y="125380"/>
                    <a:pt x="173746" y="123866"/>
                    <a:pt x="172963" y="122718"/>
                  </a:cubicBezTo>
                  <a:lnTo>
                    <a:pt x="93162" y="1111"/>
                  </a:lnTo>
                  <a:cubicBezTo>
                    <a:pt x="92705" y="392"/>
                    <a:pt x="91920" y="1"/>
                    <a:pt x="91115"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67" name="Google Shape;1767;p35"/>
            <p:cNvSpPr/>
            <p:nvPr/>
          </p:nvSpPr>
          <p:spPr>
            <a:xfrm>
              <a:off x="1636200" y="1843000"/>
              <a:ext cx="2130750" cy="3199400"/>
            </a:xfrm>
            <a:custGeom>
              <a:avLst/>
              <a:gdLst/>
              <a:ahLst/>
              <a:cxnLst/>
              <a:rect l="l" t="t" r="r" b="b"/>
              <a:pathLst>
                <a:path w="85230" h="127976" extrusionOk="0">
                  <a:moveTo>
                    <a:pt x="2506" y="1"/>
                  </a:moveTo>
                  <a:lnTo>
                    <a:pt x="0" y="1619"/>
                  </a:lnTo>
                  <a:lnTo>
                    <a:pt x="82724" y="127975"/>
                  </a:lnTo>
                  <a:lnTo>
                    <a:pt x="85229" y="126357"/>
                  </a:lnTo>
                  <a:lnTo>
                    <a:pt x="2506"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68" name="Google Shape;1768;p35"/>
            <p:cNvSpPr/>
            <p:nvPr/>
          </p:nvSpPr>
          <p:spPr>
            <a:xfrm>
              <a:off x="2647400" y="1567700"/>
              <a:ext cx="2116400" cy="2399550"/>
            </a:xfrm>
            <a:custGeom>
              <a:avLst/>
              <a:gdLst/>
              <a:ahLst/>
              <a:cxnLst/>
              <a:rect l="l" t="t" r="r" b="b"/>
              <a:pathLst>
                <a:path w="84656" h="95982" fill="none" extrusionOk="0">
                  <a:moveTo>
                    <a:pt x="82777" y="71347"/>
                  </a:moveTo>
                  <a:cubicBezTo>
                    <a:pt x="82777" y="69937"/>
                    <a:pt x="83507" y="68633"/>
                    <a:pt x="84656" y="67850"/>
                  </a:cubicBezTo>
                  <a:lnTo>
                    <a:pt x="40919" y="1201"/>
                  </a:lnTo>
                  <a:cubicBezTo>
                    <a:pt x="38988" y="2453"/>
                    <a:pt x="36431" y="1932"/>
                    <a:pt x="35178" y="0"/>
                  </a:cubicBezTo>
                  <a:lnTo>
                    <a:pt x="1149" y="22286"/>
                  </a:lnTo>
                  <a:cubicBezTo>
                    <a:pt x="2454" y="24217"/>
                    <a:pt x="1932" y="26827"/>
                    <a:pt x="1" y="28080"/>
                  </a:cubicBezTo>
                  <a:lnTo>
                    <a:pt x="43737" y="94729"/>
                  </a:lnTo>
                  <a:cubicBezTo>
                    <a:pt x="45668" y="93476"/>
                    <a:pt x="48226" y="94050"/>
                    <a:pt x="49478" y="95981"/>
                  </a:cubicBezTo>
                  <a:lnTo>
                    <a:pt x="83455" y="73643"/>
                  </a:lnTo>
                  <a:cubicBezTo>
                    <a:pt x="82985" y="72965"/>
                    <a:pt x="82777" y="72182"/>
                    <a:pt x="82777" y="71347"/>
                  </a:cubicBezTo>
                  <a:close/>
                </a:path>
              </a:pathLst>
            </a:custGeom>
            <a:solidFill>
              <a:schemeClr val="lt1"/>
            </a:solidFill>
            <a:ln w="14350" cap="flat" cmpd="sng">
              <a:solidFill>
                <a:schemeClr val="lt1"/>
              </a:solidFill>
              <a:prstDash val="solid"/>
              <a:miter lim="5219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769" name="Google Shape;1769;p35"/>
          <p:cNvGrpSpPr/>
          <p:nvPr/>
        </p:nvGrpSpPr>
        <p:grpSpPr>
          <a:xfrm rot="-9827298" flipH="1">
            <a:off x="-276618" y="4481423"/>
            <a:ext cx="3380067" cy="3325684"/>
            <a:chOff x="7235149" y="-718650"/>
            <a:chExt cx="3031064" cy="2982297"/>
          </a:xfrm>
        </p:grpSpPr>
        <p:grpSp>
          <p:nvGrpSpPr>
            <p:cNvPr id="1770" name="Google Shape;1770;p35"/>
            <p:cNvGrpSpPr/>
            <p:nvPr/>
          </p:nvGrpSpPr>
          <p:grpSpPr>
            <a:xfrm rot="-4962260" flipH="1">
              <a:off x="7958573" y="-653239"/>
              <a:ext cx="596905" cy="1865484"/>
              <a:chOff x="-1858600" y="2385325"/>
              <a:chExt cx="523125" cy="1635025"/>
            </a:xfrm>
          </p:grpSpPr>
          <p:sp>
            <p:nvSpPr>
              <p:cNvPr id="1771" name="Google Shape;1771;p35"/>
              <p:cNvSpPr/>
              <p:nvPr/>
            </p:nvSpPr>
            <p:spPr>
              <a:xfrm>
                <a:off x="-1804750" y="2385325"/>
                <a:ext cx="469275" cy="1635025"/>
              </a:xfrm>
              <a:custGeom>
                <a:avLst/>
                <a:gdLst/>
                <a:ahLst/>
                <a:cxnLst/>
                <a:rect l="l" t="t" r="r" b="b"/>
                <a:pathLst>
                  <a:path w="18771" h="65401" extrusionOk="0">
                    <a:moveTo>
                      <a:pt x="12062" y="1"/>
                    </a:moveTo>
                    <a:cubicBezTo>
                      <a:pt x="9693" y="1"/>
                      <a:pt x="7259" y="1264"/>
                      <a:pt x="5667" y="3115"/>
                    </a:cubicBezTo>
                    <a:cubicBezTo>
                      <a:pt x="3462" y="5679"/>
                      <a:pt x="2513" y="9064"/>
                      <a:pt x="1872" y="12397"/>
                    </a:cubicBezTo>
                    <a:lnTo>
                      <a:pt x="1872" y="12372"/>
                    </a:lnTo>
                    <a:cubicBezTo>
                      <a:pt x="129" y="21270"/>
                      <a:pt x="0" y="30373"/>
                      <a:pt x="975" y="39373"/>
                    </a:cubicBezTo>
                    <a:cubicBezTo>
                      <a:pt x="1308" y="42476"/>
                      <a:pt x="1308" y="44861"/>
                      <a:pt x="1462" y="47989"/>
                    </a:cubicBezTo>
                    <a:cubicBezTo>
                      <a:pt x="1795" y="54796"/>
                      <a:pt x="6238" y="62496"/>
                      <a:pt x="6079" y="65382"/>
                    </a:cubicBezTo>
                    <a:lnTo>
                      <a:pt x="6079" y="65382"/>
                    </a:lnTo>
                    <a:cubicBezTo>
                      <a:pt x="6979" y="50077"/>
                      <a:pt x="11644" y="31239"/>
                      <a:pt x="16694" y="16756"/>
                    </a:cubicBezTo>
                    <a:cubicBezTo>
                      <a:pt x="17694" y="13936"/>
                      <a:pt x="18771" y="11064"/>
                      <a:pt x="18745" y="8089"/>
                    </a:cubicBezTo>
                    <a:cubicBezTo>
                      <a:pt x="18745" y="5089"/>
                      <a:pt x="17412" y="1909"/>
                      <a:pt x="14719" y="602"/>
                    </a:cubicBezTo>
                    <a:cubicBezTo>
                      <a:pt x="13878" y="188"/>
                      <a:pt x="12974" y="1"/>
                      <a:pt x="12062" y="1"/>
                    </a:cubicBezTo>
                    <a:close/>
                    <a:moveTo>
                      <a:pt x="6079" y="65382"/>
                    </a:moveTo>
                    <a:lnTo>
                      <a:pt x="6079" y="65382"/>
                    </a:lnTo>
                    <a:cubicBezTo>
                      <a:pt x="6078" y="65388"/>
                      <a:pt x="6078" y="65394"/>
                      <a:pt x="6078" y="65400"/>
                    </a:cubicBezTo>
                    <a:cubicBezTo>
                      <a:pt x="6078" y="65394"/>
                      <a:pt x="6078" y="65388"/>
                      <a:pt x="6079" y="65382"/>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72" name="Google Shape;1772;p35"/>
              <p:cNvSpPr/>
              <p:nvPr/>
            </p:nvSpPr>
            <p:spPr>
              <a:xfrm>
                <a:off x="-1858600" y="2385425"/>
                <a:ext cx="469275" cy="1634925"/>
              </a:xfrm>
              <a:custGeom>
                <a:avLst/>
                <a:gdLst/>
                <a:ahLst/>
                <a:cxnLst/>
                <a:rect l="l" t="t" r="r" b="b"/>
                <a:pathLst>
                  <a:path w="18771" h="65397" extrusionOk="0">
                    <a:moveTo>
                      <a:pt x="12088" y="1"/>
                    </a:moveTo>
                    <a:cubicBezTo>
                      <a:pt x="9704" y="1"/>
                      <a:pt x="7263" y="1274"/>
                      <a:pt x="5667" y="3111"/>
                    </a:cubicBezTo>
                    <a:cubicBezTo>
                      <a:pt x="3462" y="5649"/>
                      <a:pt x="2513" y="9060"/>
                      <a:pt x="1872" y="12393"/>
                    </a:cubicBezTo>
                    <a:lnTo>
                      <a:pt x="1872" y="12368"/>
                    </a:lnTo>
                    <a:cubicBezTo>
                      <a:pt x="129" y="21266"/>
                      <a:pt x="0" y="30369"/>
                      <a:pt x="975" y="39369"/>
                    </a:cubicBezTo>
                    <a:cubicBezTo>
                      <a:pt x="1308" y="42472"/>
                      <a:pt x="1308" y="44857"/>
                      <a:pt x="1462" y="47985"/>
                    </a:cubicBezTo>
                    <a:cubicBezTo>
                      <a:pt x="1795" y="54792"/>
                      <a:pt x="6239" y="62492"/>
                      <a:pt x="6079" y="65378"/>
                    </a:cubicBezTo>
                    <a:lnTo>
                      <a:pt x="6079" y="65378"/>
                    </a:lnTo>
                    <a:cubicBezTo>
                      <a:pt x="6979" y="50073"/>
                      <a:pt x="11670" y="31235"/>
                      <a:pt x="16694" y="16752"/>
                    </a:cubicBezTo>
                    <a:cubicBezTo>
                      <a:pt x="17694" y="13932"/>
                      <a:pt x="18771" y="11060"/>
                      <a:pt x="18771" y="8085"/>
                    </a:cubicBezTo>
                    <a:cubicBezTo>
                      <a:pt x="18745" y="5085"/>
                      <a:pt x="17412" y="1905"/>
                      <a:pt x="14745" y="598"/>
                    </a:cubicBezTo>
                    <a:cubicBezTo>
                      <a:pt x="13901" y="187"/>
                      <a:pt x="12999" y="1"/>
                      <a:pt x="12088" y="1"/>
                    </a:cubicBezTo>
                    <a:close/>
                    <a:moveTo>
                      <a:pt x="6079" y="65378"/>
                    </a:moveTo>
                    <a:cubicBezTo>
                      <a:pt x="6078" y="65384"/>
                      <a:pt x="6078" y="65390"/>
                      <a:pt x="6078" y="65396"/>
                    </a:cubicBezTo>
                    <a:cubicBezTo>
                      <a:pt x="6078" y="65390"/>
                      <a:pt x="6078" y="65384"/>
                      <a:pt x="6079" y="65378"/>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73" name="Google Shape;1773;p35"/>
              <p:cNvSpPr/>
              <p:nvPr/>
            </p:nvSpPr>
            <p:spPr>
              <a:xfrm>
                <a:off x="-1766300" y="2414375"/>
                <a:ext cx="329125" cy="283550"/>
              </a:xfrm>
              <a:custGeom>
                <a:avLst/>
                <a:gdLst/>
                <a:ahLst/>
                <a:cxnLst/>
                <a:rect l="l" t="t" r="r" b="b"/>
                <a:pathLst>
                  <a:path w="13165" h="11342" extrusionOk="0">
                    <a:moveTo>
                      <a:pt x="7214" y="1"/>
                    </a:moveTo>
                    <a:cubicBezTo>
                      <a:pt x="7203" y="1"/>
                      <a:pt x="7192" y="2"/>
                      <a:pt x="7181" y="4"/>
                    </a:cubicBezTo>
                    <a:cubicBezTo>
                      <a:pt x="7053" y="55"/>
                      <a:pt x="6976" y="260"/>
                      <a:pt x="7104" y="337"/>
                    </a:cubicBezTo>
                    <a:cubicBezTo>
                      <a:pt x="7130" y="363"/>
                      <a:pt x="7155" y="363"/>
                      <a:pt x="7181" y="363"/>
                    </a:cubicBezTo>
                    <a:cubicBezTo>
                      <a:pt x="7258" y="363"/>
                      <a:pt x="7335" y="337"/>
                      <a:pt x="7386" y="260"/>
                    </a:cubicBezTo>
                    <a:cubicBezTo>
                      <a:pt x="7433" y="120"/>
                      <a:pt x="7330" y="1"/>
                      <a:pt x="7214" y="1"/>
                    </a:cubicBezTo>
                    <a:close/>
                    <a:moveTo>
                      <a:pt x="10096" y="914"/>
                    </a:moveTo>
                    <a:cubicBezTo>
                      <a:pt x="10065" y="914"/>
                      <a:pt x="10033" y="918"/>
                      <a:pt x="10001" y="927"/>
                    </a:cubicBezTo>
                    <a:cubicBezTo>
                      <a:pt x="9719" y="1004"/>
                      <a:pt x="9591" y="1440"/>
                      <a:pt x="9848" y="1619"/>
                    </a:cubicBezTo>
                    <a:cubicBezTo>
                      <a:pt x="9899" y="1619"/>
                      <a:pt x="9950" y="1645"/>
                      <a:pt x="10001" y="1645"/>
                    </a:cubicBezTo>
                    <a:cubicBezTo>
                      <a:pt x="10024" y="1648"/>
                      <a:pt x="10046" y="1650"/>
                      <a:pt x="10069" y="1650"/>
                    </a:cubicBezTo>
                    <a:cubicBezTo>
                      <a:pt x="10224" y="1650"/>
                      <a:pt x="10370" y="1571"/>
                      <a:pt x="10437" y="1414"/>
                    </a:cubicBezTo>
                    <a:cubicBezTo>
                      <a:pt x="10528" y="1164"/>
                      <a:pt x="10337" y="914"/>
                      <a:pt x="10096" y="914"/>
                    </a:cubicBezTo>
                    <a:close/>
                    <a:moveTo>
                      <a:pt x="4839" y="1534"/>
                    </a:moveTo>
                    <a:cubicBezTo>
                      <a:pt x="4695" y="1534"/>
                      <a:pt x="4554" y="1605"/>
                      <a:pt x="4540" y="1748"/>
                    </a:cubicBezTo>
                    <a:cubicBezTo>
                      <a:pt x="4540" y="1799"/>
                      <a:pt x="4540" y="1824"/>
                      <a:pt x="4540" y="1876"/>
                    </a:cubicBezTo>
                    <a:cubicBezTo>
                      <a:pt x="4591" y="2030"/>
                      <a:pt x="4719" y="2158"/>
                      <a:pt x="4873" y="2183"/>
                    </a:cubicBezTo>
                    <a:cubicBezTo>
                      <a:pt x="5129" y="2183"/>
                      <a:pt x="5309" y="1876"/>
                      <a:pt x="5129" y="1671"/>
                    </a:cubicBezTo>
                    <a:cubicBezTo>
                      <a:pt x="5072" y="1579"/>
                      <a:pt x="4955" y="1534"/>
                      <a:pt x="4839" y="1534"/>
                    </a:cubicBezTo>
                    <a:close/>
                    <a:moveTo>
                      <a:pt x="7873" y="1434"/>
                    </a:moveTo>
                    <a:cubicBezTo>
                      <a:pt x="7815" y="1434"/>
                      <a:pt x="7755" y="1444"/>
                      <a:pt x="7694" y="1465"/>
                    </a:cubicBezTo>
                    <a:cubicBezTo>
                      <a:pt x="7309" y="1542"/>
                      <a:pt x="7104" y="2183"/>
                      <a:pt x="7488" y="2414"/>
                    </a:cubicBezTo>
                    <a:lnTo>
                      <a:pt x="7514" y="2414"/>
                    </a:lnTo>
                    <a:cubicBezTo>
                      <a:pt x="7565" y="2440"/>
                      <a:pt x="7642" y="2466"/>
                      <a:pt x="7694" y="2491"/>
                    </a:cubicBezTo>
                    <a:cubicBezTo>
                      <a:pt x="7715" y="2493"/>
                      <a:pt x="7737" y="2494"/>
                      <a:pt x="7759" y="2494"/>
                    </a:cubicBezTo>
                    <a:cubicBezTo>
                      <a:pt x="7992" y="2494"/>
                      <a:pt x="8217" y="2369"/>
                      <a:pt x="8335" y="2158"/>
                    </a:cubicBezTo>
                    <a:cubicBezTo>
                      <a:pt x="8489" y="1805"/>
                      <a:pt x="8227" y="1434"/>
                      <a:pt x="7873" y="1434"/>
                    </a:cubicBezTo>
                    <a:close/>
                    <a:moveTo>
                      <a:pt x="12521" y="1809"/>
                    </a:moveTo>
                    <a:cubicBezTo>
                      <a:pt x="12477" y="1809"/>
                      <a:pt x="12432" y="1814"/>
                      <a:pt x="12386" y="1824"/>
                    </a:cubicBezTo>
                    <a:cubicBezTo>
                      <a:pt x="12002" y="1927"/>
                      <a:pt x="11796" y="2568"/>
                      <a:pt x="12181" y="2799"/>
                    </a:cubicBezTo>
                    <a:cubicBezTo>
                      <a:pt x="12232" y="2825"/>
                      <a:pt x="12309" y="2850"/>
                      <a:pt x="12386" y="2850"/>
                    </a:cubicBezTo>
                    <a:cubicBezTo>
                      <a:pt x="12424" y="2858"/>
                      <a:pt x="12461" y="2861"/>
                      <a:pt x="12498" y="2861"/>
                    </a:cubicBezTo>
                    <a:cubicBezTo>
                      <a:pt x="12709" y="2861"/>
                      <a:pt x="12896" y="2739"/>
                      <a:pt x="13027" y="2542"/>
                    </a:cubicBezTo>
                    <a:cubicBezTo>
                      <a:pt x="13165" y="2175"/>
                      <a:pt x="12892" y="1809"/>
                      <a:pt x="12521" y="1809"/>
                    </a:cubicBezTo>
                    <a:close/>
                    <a:moveTo>
                      <a:pt x="10496" y="2693"/>
                    </a:moveTo>
                    <a:cubicBezTo>
                      <a:pt x="10485" y="2693"/>
                      <a:pt x="10474" y="2694"/>
                      <a:pt x="10463" y="2696"/>
                    </a:cubicBezTo>
                    <a:cubicBezTo>
                      <a:pt x="10335" y="2722"/>
                      <a:pt x="10258" y="2953"/>
                      <a:pt x="10386" y="3030"/>
                    </a:cubicBezTo>
                    <a:cubicBezTo>
                      <a:pt x="10412" y="3055"/>
                      <a:pt x="10412" y="3055"/>
                      <a:pt x="10437" y="3055"/>
                    </a:cubicBezTo>
                    <a:cubicBezTo>
                      <a:pt x="10540" y="3055"/>
                      <a:pt x="10617" y="3030"/>
                      <a:pt x="10668" y="2953"/>
                    </a:cubicBezTo>
                    <a:cubicBezTo>
                      <a:pt x="10715" y="2812"/>
                      <a:pt x="10612" y="2693"/>
                      <a:pt x="10496" y="2693"/>
                    </a:cubicBezTo>
                    <a:close/>
                    <a:moveTo>
                      <a:pt x="3134" y="3127"/>
                    </a:moveTo>
                    <a:cubicBezTo>
                      <a:pt x="3124" y="3127"/>
                      <a:pt x="3114" y="3129"/>
                      <a:pt x="3104" y="3132"/>
                    </a:cubicBezTo>
                    <a:cubicBezTo>
                      <a:pt x="3027" y="3158"/>
                      <a:pt x="3001" y="3260"/>
                      <a:pt x="3078" y="3312"/>
                    </a:cubicBezTo>
                    <a:lnTo>
                      <a:pt x="3078" y="3337"/>
                    </a:lnTo>
                    <a:lnTo>
                      <a:pt x="3104" y="3337"/>
                    </a:lnTo>
                    <a:cubicBezTo>
                      <a:pt x="3155" y="3337"/>
                      <a:pt x="3206" y="3312"/>
                      <a:pt x="3232" y="3260"/>
                    </a:cubicBezTo>
                    <a:cubicBezTo>
                      <a:pt x="3254" y="3194"/>
                      <a:pt x="3199" y="3127"/>
                      <a:pt x="3134" y="3127"/>
                    </a:cubicBezTo>
                    <a:close/>
                    <a:moveTo>
                      <a:pt x="6219" y="3536"/>
                    </a:moveTo>
                    <a:cubicBezTo>
                      <a:pt x="6072" y="3536"/>
                      <a:pt x="5928" y="3614"/>
                      <a:pt x="5899" y="3773"/>
                    </a:cubicBezTo>
                    <a:lnTo>
                      <a:pt x="5924" y="3773"/>
                    </a:lnTo>
                    <a:cubicBezTo>
                      <a:pt x="5924" y="3799"/>
                      <a:pt x="5924" y="3850"/>
                      <a:pt x="5924" y="3902"/>
                    </a:cubicBezTo>
                    <a:cubicBezTo>
                      <a:pt x="5950" y="4055"/>
                      <a:pt x="6078" y="4158"/>
                      <a:pt x="6232" y="4184"/>
                    </a:cubicBezTo>
                    <a:cubicBezTo>
                      <a:pt x="6243" y="4185"/>
                      <a:pt x="6254" y="4185"/>
                      <a:pt x="6265" y="4185"/>
                    </a:cubicBezTo>
                    <a:cubicBezTo>
                      <a:pt x="6526" y="4185"/>
                      <a:pt x="6662" y="3892"/>
                      <a:pt x="6514" y="3671"/>
                    </a:cubicBezTo>
                    <a:cubicBezTo>
                      <a:pt x="6447" y="3582"/>
                      <a:pt x="6332" y="3536"/>
                      <a:pt x="6219" y="3536"/>
                    </a:cubicBezTo>
                    <a:close/>
                    <a:moveTo>
                      <a:pt x="3009" y="4870"/>
                    </a:moveTo>
                    <a:cubicBezTo>
                      <a:pt x="2866" y="4870"/>
                      <a:pt x="2722" y="4947"/>
                      <a:pt x="2693" y="5107"/>
                    </a:cubicBezTo>
                    <a:lnTo>
                      <a:pt x="2719" y="5107"/>
                    </a:lnTo>
                    <a:cubicBezTo>
                      <a:pt x="2693" y="5158"/>
                      <a:pt x="2693" y="5184"/>
                      <a:pt x="2719" y="5235"/>
                    </a:cubicBezTo>
                    <a:cubicBezTo>
                      <a:pt x="2745" y="5389"/>
                      <a:pt x="2873" y="5517"/>
                      <a:pt x="3027" y="5517"/>
                    </a:cubicBezTo>
                    <a:cubicBezTo>
                      <a:pt x="3038" y="5518"/>
                      <a:pt x="3049" y="5518"/>
                      <a:pt x="3059" y="5518"/>
                    </a:cubicBezTo>
                    <a:cubicBezTo>
                      <a:pt x="3320" y="5518"/>
                      <a:pt x="3456" y="5226"/>
                      <a:pt x="3283" y="5004"/>
                    </a:cubicBezTo>
                    <a:cubicBezTo>
                      <a:pt x="3228" y="4915"/>
                      <a:pt x="3119" y="4870"/>
                      <a:pt x="3009" y="4870"/>
                    </a:cubicBezTo>
                    <a:close/>
                    <a:moveTo>
                      <a:pt x="6277" y="5340"/>
                    </a:moveTo>
                    <a:cubicBezTo>
                      <a:pt x="6229" y="5340"/>
                      <a:pt x="6179" y="5348"/>
                      <a:pt x="6129" y="5363"/>
                    </a:cubicBezTo>
                    <a:cubicBezTo>
                      <a:pt x="5745" y="5466"/>
                      <a:pt x="5540" y="6107"/>
                      <a:pt x="5924" y="6312"/>
                    </a:cubicBezTo>
                    <a:cubicBezTo>
                      <a:pt x="5976" y="6363"/>
                      <a:pt x="6053" y="6363"/>
                      <a:pt x="6129" y="6389"/>
                    </a:cubicBezTo>
                    <a:cubicBezTo>
                      <a:pt x="6151" y="6391"/>
                      <a:pt x="6173" y="6392"/>
                      <a:pt x="6194" y="6392"/>
                    </a:cubicBezTo>
                    <a:cubicBezTo>
                      <a:pt x="6424" y="6392"/>
                      <a:pt x="6630" y="6267"/>
                      <a:pt x="6771" y="6055"/>
                    </a:cubicBezTo>
                    <a:cubicBezTo>
                      <a:pt x="6906" y="5718"/>
                      <a:pt x="6625" y="5340"/>
                      <a:pt x="6277" y="5340"/>
                    </a:cubicBezTo>
                    <a:close/>
                    <a:moveTo>
                      <a:pt x="1163" y="6898"/>
                    </a:moveTo>
                    <a:cubicBezTo>
                      <a:pt x="1152" y="6898"/>
                      <a:pt x="1140" y="6899"/>
                      <a:pt x="1129" y="6902"/>
                    </a:cubicBezTo>
                    <a:cubicBezTo>
                      <a:pt x="1001" y="6927"/>
                      <a:pt x="924" y="7158"/>
                      <a:pt x="1052" y="7235"/>
                    </a:cubicBezTo>
                    <a:cubicBezTo>
                      <a:pt x="1078" y="7235"/>
                      <a:pt x="1104" y="7261"/>
                      <a:pt x="1129" y="7261"/>
                    </a:cubicBezTo>
                    <a:cubicBezTo>
                      <a:pt x="1206" y="7261"/>
                      <a:pt x="1283" y="7235"/>
                      <a:pt x="1334" y="7132"/>
                    </a:cubicBezTo>
                    <a:cubicBezTo>
                      <a:pt x="1381" y="7015"/>
                      <a:pt x="1278" y="6898"/>
                      <a:pt x="1163" y="6898"/>
                    </a:cubicBezTo>
                    <a:close/>
                    <a:moveTo>
                      <a:pt x="5001" y="7850"/>
                    </a:moveTo>
                    <a:cubicBezTo>
                      <a:pt x="4924" y="7876"/>
                      <a:pt x="4899" y="8004"/>
                      <a:pt x="4950" y="8056"/>
                    </a:cubicBezTo>
                    <a:lnTo>
                      <a:pt x="5001" y="8056"/>
                    </a:lnTo>
                    <a:cubicBezTo>
                      <a:pt x="5052" y="8056"/>
                      <a:pt x="5104" y="8030"/>
                      <a:pt x="5129" y="8004"/>
                    </a:cubicBezTo>
                    <a:cubicBezTo>
                      <a:pt x="5155" y="7927"/>
                      <a:pt x="5078" y="7850"/>
                      <a:pt x="5001" y="7850"/>
                    </a:cubicBezTo>
                    <a:close/>
                    <a:moveTo>
                      <a:pt x="2940" y="7598"/>
                    </a:moveTo>
                    <a:cubicBezTo>
                      <a:pt x="2902" y="7598"/>
                      <a:pt x="2862" y="7605"/>
                      <a:pt x="2822" y="7620"/>
                    </a:cubicBezTo>
                    <a:cubicBezTo>
                      <a:pt x="2565" y="7697"/>
                      <a:pt x="2437" y="8107"/>
                      <a:pt x="2693" y="8235"/>
                    </a:cubicBezTo>
                    <a:cubicBezTo>
                      <a:pt x="2719" y="8261"/>
                      <a:pt x="2770" y="8286"/>
                      <a:pt x="2822" y="8286"/>
                    </a:cubicBezTo>
                    <a:cubicBezTo>
                      <a:pt x="2838" y="8289"/>
                      <a:pt x="2854" y="8290"/>
                      <a:pt x="2870" y="8290"/>
                    </a:cubicBezTo>
                    <a:cubicBezTo>
                      <a:pt x="3007" y="8290"/>
                      <a:pt x="3137" y="8196"/>
                      <a:pt x="3206" y="8081"/>
                    </a:cubicBezTo>
                    <a:cubicBezTo>
                      <a:pt x="3338" y="7840"/>
                      <a:pt x="3169" y="7598"/>
                      <a:pt x="2940" y="7598"/>
                    </a:cubicBezTo>
                    <a:close/>
                    <a:moveTo>
                      <a:pt x="6698" y="7919"/>
                    </a:moveTo>
                    <a:cubicBezTo>
                      <a:pt x="6554" y="7919"/>
                      <a:pt x="6414" y="7990"/>
                      <a:pt x="6386" y="8133"/>
                    </a:cubicBezTo>
                    <a:lnTo>
                      <a:pt x="6412" y="8133"/>
                    </a:lnTo>
                    <a:cubicBezTo>
                      <a:pt x="6412" y="8184"/>
                      <a:pt x="6412" y="8235"/>
                      <a:pt x="6412" y="8261"/>
                    </a:cubicBezTo>
                    <a:cubicBezTo>
                      <a:pt x="6437" y="8415"/>
                      <a:pt x="6565" y="8543"/>
                      <a:pt x="6745" y="8568"/>
                    </a:cubicBezTo>
                    <a:cubicBezTo>
                      <a:pt x="7001" y="8568"/>
                      <a:pt x="7181" y="8261"/>
                      <a:pt x="7001" y="8056"/>
                    </a:cubicBezTo>
                    <a:cubicBezTo>
                      <a:pt x="6933" y="7964"/>
                      <a:pt x="6814" y="7919"/>
                      <a:pt x="6698" y="7919"/>
                    </a:cubicBezTo>
                    <a:close/>
                    <a:moveTo>
                      <a:pt x="4317" y="9878"/>
                    </a:moveTo>
                    <a:cubicBezTo>
                      <a:pt x="4265" y="9878"/>
                      <a:pt x="4210" y="9886"/>
                      <a:pt x="4155" y="9902"/>
                    </a:cubicBezTo>
                    <a:cubicBezTo>
                      <a:pt x="3770" y="9979"/>
                      <a:pt x="3565" y="10645"/>
                      <a:pt x="3950" y="10851"/>
                    </a:cubicBezTo>
                    <a:cubicBezTo>
                      <a:pt x="4001" y="10876"/>
                      <a:pt x="4078" y="10902"/>
                      <a:pt x="4129" y="10928"/>
                    </a:cubicBezTo>
                    <a:cubicBezTo>
                      <a:pt x="4153" y="10930"/>
                      <a:pt x="4177" y="10931"/>
                      <a:pt x="4200" y="10931"/>
                    </a:cubicBezTo>
                    <a:cubicBezTo>
                      <a:pt x="4454" y="10931"/>
                      <a:pt x="4677" y="10805"/>
                      <a:pt x="4770" y="10594"/>
                    </a:cubicBezTo>
                    <a:cubicBezTo>
                      <a:pt x="4927" y="10236"/>
                      <a:pt x="4673" y="9878"/>
                      <a:pt x="4317" y="9878"/>
                    </a:cubicBezTo>
                    <a:close/>
                    <a:moveTo>
                      <a:pt x="746" y="10289"/>
                    </a:moveTo>
                    <a:cubicBezTo>
                      <a:pt x="696" y="10289"/>
                      <a:pt x="644" y="10297"/>
                      <a:pt x="591" y="10312"/>
                    </a:cubicBezTo>
                    <a:cubicBezTo>
                      <a:pt x="206" y="10415"/>
                      <a:pt x="1" y="11056"/>
                      <a:pt x="386" y="11287"/>
                    </a:cubicBezTo>
                    <a:lnTo>
                      <a:pt x="386" y="11261"/>
                    </a:lnTo>
                    <a:cubicBezTo>
                      <a:pt x="437" y="11312"/>
                      <a:pt x="514" y="11338"/>
                      <a:pt x="565" y="11338"/>
                    </a:cubicBezTo>
                    <a:cubicBezTo>
                      <a:pt x="589" y="11340"/>
                      <a:pt x="613" y="11341"/>
                      <a:pt x="636" y="11341"/>
                    </a:cubicBezTo>
                    <a:cubicBezTo>
                      <a:pt x="889" y="11341"/>
                      <a:pt x="1112" y="11216"/>
                      <a:pt x="1206" y="11004"/>
                    </a:cubicBezTo>
                    <a:cubicBezTo>
                      <a:pt x="1364" y="10667"/>
                      <a:pt x="1106" y="10289"/>
                      <a:pt x="746" y="10289"/>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74" name="Google Shape;1774;p35"/>
              <p:cNvSpPr/>
              <p:nvPr/>
            </p:nvSpPr>
            <p:spPr>
              <a:xfrm>
                <a:off x="-1809250" y="2563500"/>
                <a:ext cx="247275" cy="1438900"/>
              </a:xfrm>
              <a:custGeom>
                <a:avLst/>
                <a:gdLst/>
                <a:ahLst/>
                <a:cxnLst/>
                <a:rect l="l" t="t" r="r" b="b"/>
                <a:pathLst>
                  <a:path w="9891" h="57556" extrusionOk="0">
                    <a:moveTo>
                      <a:pt x="9445" y="0"/>
                    </a:moveTo>
                    <a:cubicBezTo>
                      <a:pt x="9304" y="0"/>
                      <a:pt x="9164" y="81"/>
                      <a:pt x="9104" y="270"/>
                    </a:cubicBezTo>
                    <a:cubicBezTo>
                      <a:pt x="4617" y="13912"/>
                      <a:pt x="1" y="34913"/>
                      <a:pt x="3386" y="57247"/>
                    </a:cubicBezTo>
                    <a:cubicBezTo>
                      <a:pt x="3411" y="57427"/>
                      <a:pt x="3565" y="57555"/>
                      <a:pt x="3745" y="57555"/>
                    </a:cubicBezTo>
                    <a:lnTo>
                      <a:pt x="3822" y="57555"/>
                    </a:lnTo>
                    <a:cubicBezTo>
                      <a:pt x="4027" y="57530"/>
                      <a:pt x="4155" y="57324"/>
                      <a:pt x="4129" y="57119"/>
                    </a:cubicBezTo>
                    <a:cubicBezTo>
                      <a:pt x="796" y="34939"/>
                      <a:pt x="5360" y="14091"/>
                      <a:pt x="9796" y="501"/>
                    </a:cubicBezTo>
                    <a:cubicBezTo>
                      <a:pt x="9890" y="202"/>
                      <a:pt x="9667" y="0"/>
                      <a:pt x="9445"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775" name="Google Shape;1775;p35"/>
            <p:cNvGrpSpPr/>
            <p:nvPr/>
          </p:nvGrpSpPr>
          <p:grpSpPr>
            <a:xfrm rot="-4962260" flipH="1">
              <a:off x="7743302" y="-357136"/>
              <a:ext cx="1178407" cy="2061785"/>
              <a:chOff x="-1779100" y="2408800"/>
              <a:chExt cx="1032750" cy="1807075"/>
            </a:xfrm>
          </p:grpSpPr>
          <p:sp>
            <p:nvSpPr>
              <p:cNvPr id="1776" name="Google Shape;1776;p35"/>
              <p:cNvSpPr/>
              <p:nvPr/>
            </p:nvSpPr>
            <p:spPr>
              <a:xfrm>
                <a:off x="-1779100" y="2498825"/>
                <a:ext cx="1032750" cy="1717050"/>
              </a:xfrm>
              <a:custGeom>
                <a:avLst/>
                <a:gdLst/>
                <a:ahLst/>
                <a:cxnLst/>
                <a:rect l="l" t="t" r="r" b="b"/>
                <a:pathLst>
                  <a:path w="41310" h="68682" extrusionOk="0">
                    <a:moveTo>
                      <a:pt x="32843" y="0"/>
                    </a:moveTo>
                    <a:cubicBezTo>
                      <a:pt x="31194" y="0"/>
                      <a:pt x="29516" y="392"/>
                      <a:pt x="28053" y="1113"/>
                    </a:cubicBezTo>
                    <a:cubicBezTo>
                      <a:pt x="24489" y="2883"/>
                      <a:pt x="21924" y="6139"/>
                      <a:pt x="19719" y="9421"/>
                    </a:cubicBezTo>
                    <a:lnTo>
                      <a:pt x="19719" y="9396"/>
                    </a:lnTo>
                    <a:cubicBezTo>
                      <a:pt x="13744" y="18242"/>
                      <a:pt x="9436" y="27987"/>
                      <a:pt x="6385" y="38167"/>
                    </a:cubicBezTo>
                    <a:cubicBezTo>
                      <a:pt x="5308" y="41705"/>
                      <a:pt x="4231" y="44270"/>
                      <a:pt x="2949" y="47731"/>
                    </a:cubicBezTo>
                    <a:cubicBezTo>
                      <a:pt x="205" y="55244"/>
                      <a:pt x="1487" y="65630"/>
                      <a:pt x="0" y="68681"/>
                    </a:cubicBezTo>
                    <a:cubicBezTo>
                      <a:pt x="7975" y="52526"/>
                      <a:pt x="21642" y="34269"/>
                      <a:pt x="33745" y="20935"/>
                    </a:cubicBezTo>
                    <a:cubicBezTo>
                      <a:pt x="36105" y="18319"/>
                      <a:pt x="38566" y="15704"/>
                      <a:pt x="39951" y="12473"/>
                    </a:cubicBezTo>
                    <a:cubicBezTo>
                      <a:pt x="41310" y="9242"/>
                      <a:pt x="41310" y="5190"/>
                      <a:pt x="39002" y="2549"/>
                    </a:cubicBezTo>
                    <a:cubicBezTo>
                      <a:pt x="37468" y="790"/>
                      <a:pt x="35184" y="0"/>
                      <a:pt x="3284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77" name="Google Shape;1777;p35"/>
              <p:cNvSpPr/>
              <p:nvPr/>
            </p:nvSpPr>
            <p:spPr>
              <a:xfrm>
                <a:off x="-1776550" y="2408800"/>
                <a:ext cx="973150" cy="1753225"/>
              </a:xfrm>
              <a:custGeom>
                <a:avLst/>
                <a:gdLst/>
                <a:ahLst/>
                <a:cxnLst/>
                <a:rect l="l" t="t" r="r" b="b"/>
                <a:pathLst>
                  <a:path w="38926" h="70129" extrusionOk="0">
                    <a:moveTo>
                      <a:pt x="30542" y="0"/>
                    </a:moveTo>
                    <a:cubicBezTo>
                      <a:pt x="28732" y="0"/>
                      <a:pt x="26881" y="482"/>
                      <a:pt x="25310" y="1355"/>
                    </a:cubicBezTo>
                    <a:cubicBezTo>
                      <a:pt x="21848" y="3253"/>
                      <a:pt x="19438" y="6637"/>
                      <a:pt x="17361" y="10022"/>
                    </a:cubicBezTo>
                    <a:cubicBezTo>
                      <a:pt x="11822" y="19100"/>
                      <a:pt x="7975" y="29049"/>
                      <a:pt x="5386" y="39357"/>
                    </a:cubicBezTo>
                    <a:cubicBezTo>
                      <a:pt x="4488" y="42947"/>
                      <a:pt x="3514" y="45537"/>
                      <a:pt x="2411" y="49076"/>
                    </a:cubicBezTo>
                    <a:cubicBezTo>
                      <a:pt x="1" y="56717"/>
                      <a:pt x="1770" y="67025"/>
                      <a:pt x="411" y="70128"/>
                    </a:cubicBezTo>
                    <a:cubicBezTo>
                      <a:pt x="7642" y="53640"/>
                      <a:pt x="20463" y="34767"/>
                      <a:pt x="31925" y="20869"/>
                    </a:cubicBezTo>
                    <a:cubicBezTo>
                      <a:pt x="34156" y="18177"/>
                      <a:pt x="36515" y="15433"/>
                      <a:pt x="37721" y="12151"/>
                    </a:cubicBezTo>
                    <a:cubicBezTo>
                      <a:pt x="38926" y="8843"/>
                      <a:pt x="38772" y="4791"/>
                      <a:pt x="36336" y="2253"/>
                    </a:cubicBezTo>
                    <a:cubicBezTo>
                      <a:pt x="34837" y="698"/>
                      <a:pt x="32720" y="0"/>
                      <a:pt x="3054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78" name="Google Shape;1778;p35"/>
              <p:cNvSpPr/>
              <p:nvPr/>
            </p:nvSpPr>
            <p:spPr>
              <a:xfrm>
                <a:off x="-1311125" y="2430900"/>
                <a:ext cx="402150" cy="319125"/>
              </a:xfrm>
              <a:custGeom>
                <a:avLst/>
                <a:gdLst/>
                <a:ahLst/>
                <a:cxnLst/>
                <a:rect l="l" t="t" r="r" b="b"/>
                <a:pathLst>
                  <a:path w="16086" h="12765" extrusionOk="0">
                    <a:moveTo>
                      <a:pt x="9413" y="1"/>
                    </a:moveTo>
                    <a:cubicBezTo>
                      <a:pt x="9396" y="1"/>
                      <a:pt x="9378" y="3"/>
                      <a:pt x="9359" y="10"/>
                    </a:cubicBezTo>
                    <a:cubicBezTo>
                      <a:pt x="9206" y="35"/>
                      <a:pt x="9103" y="266"/>
                      <a:pt x="9231" y="369"/>
                    </a:cubicBezTo>
                    <a:cubicBezTo>
                      <a:pt x="9257" y="394"/>
                      <a:pt x="9283" y="394"/>
                      <a:pt x="9308" y="394"/>
                    </a:cubicBezTo>
                    <a:cubicBezTo>
                      <a:pt x="9332" y="400"/>
                      <a:pt x="9357" y="403"/>
                      <a:pt x="9380" y="403"/>
                    </a:cubicBezTo>
                    <a:cubicBezTo>
                      <a:pt x="9458" y="403"/>
                      <a:pt x="9531" y="370"/>
                      <a:pt x="9590" y="292"/>
                    </a:cubicBezTo>
                    <a:cubicBezTo>
                      <a:pt x="9635" y="156"/>
                      <a:pt x="9541" y="1"/>
                      <a:pt x="9413" y="1"/>
                    </a:cubicBezTo>
                    <a:close/>
                    <a:moveTo>
                      <a:pt x="12560" y="1256"/>
                    </a:moveTo>
                    <a:cubicBezTo>
                      <a:pt x="12528" y="1256"/>
                      <a:pt x="12496" y="1259"/>
                      <a:pt x="12462" y="1266"/>
                    </a:cubicBezTo>
                    <a:cubicBezTo>
                      <a:pt x="12154" y="1317"/>
                      <a:pt x="11949" y="1856"/>
                      <a:pt x="12257" y="2061"/>
                    </a:cubicBezTo>
                    <a:cubicBezTo>
                      <a:pt x="12283" y="2087"/>
                      <a:pt x="12360" y="2112"/>
                      <a:pt x="12411" y="2112"/>
                    </a:cubicBezTo>
                    <a:cubicBezTo>
                      <a:pt x="12447" y="2121"/>
                      <a:pt x="12482" y="2125"/>
                      <a:pt x="12518" y="2125"/>
                    </a:cubicBezTo>
                    <a:cubicBezTo>
                      <a:pt x="12685" y="2125"/>
                      <a:pt x="12844" y="2030"/>
                      <a:pt x="12949" y="1881"/>
                    </a:cubicBezTo>
                    <a:cubicBezTo>
                      <a:pt x="13089" y="1579"/>
                      <a:pt x="12870" y="1256"/>
                      <a:pt x="12560" y="1256"/>
                    </a:cubicBezTo>
                    <a:close/>
                    <a:moveTo>
                      <a:pt x="6402" y="1567"/>
                    </a:moveTo>
                    <a:cubicBezTo>
                      <a:pt x="6244" y="1567"/>
                      <a:pt x="6092" y="1644"/>
                      <a:pt x="6052" y="1805"/>
                    </a:cubicBezTo>
                    <a:cubicBezTo>
                      <a:pt x="6026" y="1856"/>
                      <a:pt x="6026" y="1907"/>
                      <a:pt x="6052" y="1958"/>
                    </a:cubicBezTo>
                    <a:cubicBezTo>
                      <a:pt x="6077" y="2138"/>
                      <a:pt x="6231" y="2292"/>
                      <a:pt x="6411" y="2317"/>
                    </a:cubicBezTo>
                    <a:cubicBezTo>
                      <a:pt x="6431" y="2321"/>
                      <a:pt x="6450" y="2322"/>
                      <a:pt x="6470" y="2322"/>
                    </a:cubicBezTo>
                    <a:cubicBezTo>
                      <a:pt x="6747" y="2322"/>
                      <a:pt x="6937" y="1993"/>
                      <a:pt x="6770" y="1753"/>
                    </a:cubicBezTo>
                    <a:cubicBezTo>
                      <a:pt x="6696" y="1631"/>
                      <a:pt x="6547" y="1567"/>
                      <a:pt x="6402" y="1567"/>
                    </a:cubicBezTo>
                    <a:close/>
                    <a:moveTo>
                      <a:pt x="9895" y="1689"/>
                    </a:moveTo>
                    <a:cubicBezTo>
                      <a:pt x="9854" y="1689"/>
                      <a:pt x="9812" y="1693"/>
                      <a:pt x="9770" y="1702"/>
                    </a:cubicBezTo>
                    <a:cubicBezTo>
                      <a:pt x="9308" y="1779"/>
                      <a:pt x="9000" y="2523"/>
                      <a:pt x="9436" y="2830"/>
                    </a:cubicBezTo>
                    <a:cubicBezTo>
                      <a:pt x="9513" y="2856"/>
                      <a:pt x="9590" y="2907"/>
                      <a:pt x="9667" y="2907"/>
                    </a:cubicBezTo>
                    <a:cubicBezTo>
                      <a:pt x="9721" y="2921"/>
                      <a:pt x="9775" y="2927"/>
                      <a:pt x="9828" y="2927"/>
                    </a:cubicBezTo>
                    <a:cubicBezTo>
                      <a:pt x="10078" y="2927"/>
                      <a:pt x="10310" y="2785"/>
                      <a:pt x="10436" y="2574"/>
                    </a:cubicBezTo>
                    <a:cubicBezTo>
                      <a:pt x="10647" y="2153"/>
                      <a:pt x="10324" y="1689"/>
                      <a:pt x="9895" y="1689"/>
                    </a:cubicBezTo>
                    <a:close/>
                    <a:moveTo>
                      <a:pt x="4359" y="3369"/>
                    </a:moveTo>
                    <a:cubicBezTo>
                      <a:pt x="4257" y="3369"/>
                      <a:pt x="4205" y="3523"/>
                      <a:pt x="4282" y="3599"/>
                    </a:cubicBezTo>
                    <a:lnTo>
                      <a:pt x="4334" y="3599"/>
                    </a:lnTo>
                    <a:cubicBezTo>
                      <a:pt x="4347" y="3606"/>
                      <a:pt x="4363" y="3610"/>
                      <a:pt x="4379" y="3610"/>
                    </a:cubicBezTo>
                    <a:cubicBezTo>
                      <a:pt x="4422" y="3610"/>
                      <a:pt x="4469" y="3586"/>
                      <a:pt x="4487" y="3548"/>
                    </a:cubicBezTo>
                    <a:cubicBezTo>
                      <a:pt x="4513" y="3446"/>
                      <a:pt x="4436" y="3369"/>
                      <a:pt x="4359" y="3369"/>
                    </a:cubicBezTo>
                    <a:close/>
                    <a:moveTo>
                      <a:pt x="15337" y="2484"/>
                    </a:moveTo>
                    <a:cubicBezTo>
                      <a:pt x="15295" y="2484"/>
                      <a:pt x="15251" y="2488"/>
                      <a:pt x="15206" y="2497"/>
                    </a:cubicBezTo>
                    <a:cubicBezTo>
                      <a:pt x="14744" y="2574"/>
                      <a:pt x="14462" y="3317"/>
                      <a:pt x="14898" y="3599"/>
                    </a:cubicBezTo>
                    <a:cubicBezTo>
                      <a:pt x="14950" y="3651"/>
                      <a:pt x="15026" y="3676"/>
                      <a:pt x="15129" y="3702"/>
                    </a:cubicBezTo>
                    <a:cubicBezTo>
                      <a:pt x="15170" y="3710"/>
                      <a:pt x="15212" y="3713"/>
                      <a:pt x="15254" y="3713"/>
                    </a:cubicBezTo>
                    <a:cubicBezTo>
                      <a:pt x="15498" y="3713"/>
                      <a:pt x="15745" y="3588"/>
                      <a:pt x="15898" y="3369"/>
                    </a:cubicBezTo>
                    <a:cubicBezTo>
                      <a:pt x="16085" y="2948"/>
                      <a:pt x="15782" y="2484"/>
                      <a:pt x="15337" y="2484"/>
                    </a:cubicBezTo>
                    <a:close/>
                    <a:moveTo>
                      <a:pt x="13055" y="3385"/>
                    </a:moveTo>
                    <a:cubicBezTo>
                      <a:pt x="13037" y="3385"/>
                      <a:pt x="13019" y="3388"/>
                      <a:pt x="13001" y="3394"/>
                    </a:cubicBezTo>
                    <a:cubicBezTo>
                      <a:pt x="12847" y="3420"/>
                      <a:pt x="12744" y="3676"/>
                      <a:pt x="12898" y="3779"/>
                    </a:cubicBezTo>
                    <a:cubicBezTo>
                      <a:pt x="12898" y="3779"/>
                      <a:pt x="12924" y="3779"/>
                      <a:pt x="12975" y="3805"/>
                    </a:cubicBezTo>
                    <a:cubicBezTo>
                      <a:pt x="12993" y="3809"/>
                      <a:pt x="13010" y="3811"/>
                      <a:pt x="13028" y="3811"/>
                    </a:cubicBezTo>
                    <a:cubicBezTo>
                      <a:pt x="13111" y="3811"/>
                      <a:pt x="13189" y="3761"/>
                      <a:pt x="13231" y="3676"/>
                    </a:cubicBezTo>
                    <a:cubicBezTo>
                      <a:pt x="13299" y="3541"/>
                      <a:pt x="13188" y="3385"/>
                      <a:pt x="13055" y="3385"/>
                    </a:cubicBezTo>
                    <a:close/>
                    <a:moveTo>
                      <a:pt x="7890" y="4029"/>
                    </a:moveTo>
                    <a:cubicBezTo>
                      <a:pt x="7731" y="4029"/>
                      <a:pt x="7579" y="4105"/>
                      <a:pt x="7539" y="4266"/>
                    </a:cubicBezTo>
                    <a:cubicBezTo>
                      <a:pt x="7513" y="4317"/>
                      <a:pt x="7513" y="4369"/>
                      <a:pt x="7539" y="4420"/>
                    </a:cubicBezTo>
                    <a:cubicBezTo>
                      <a:pt x="7565" y="4625"/>
                      <a:pt x="7718" y="4779"/>
                      <a:pt x="7898" y="4805"/>
                    </a:cubicBezTo>
                    <a:cubicBezTo>
                      <a:pt x="7908" y="4806"/>
                      <a:pt x="7919" y="4806"/>
                      <a:pt x="7929" y="4806"/>
                    </a:cubicBezTo>
                    <a:cubicBezTo>
                      <a:pt x="8221" y="4806"/>
                      <a:pt x="8430" y="4463"/>
                      <a:pt x="8257" y="4215"/>
                    </a:cubicBezTo>
                    <a:cubicBezTo>
                      <a:pt x="8183" y="4093"/>
                      <a:pt x="8034" y="4029"/>
                      <a:pt x="7890" y="4029"/>
                    </a:cubicBezTo>
                    <a:close/>
                    <a:moveTo>
                      <a:pt x="4081" y="5358"/>
                    </a:moveTo>
                    <a:cubicBezTo>
                      <a:pt x="3918" y="5358"/>
                      <a:pt x="3759" y="5435"/>
                      <a:pt x="3718" y="5600"/>
                    </a:cubicBezTo>
                    <a:cubicBezTo>
                      <a:pt x="3693" y="5651"/>
                      <a:pt x="3693" y="5702"/>
                      <a:pt x="3718" y="5753"/>
                    </a:cubicBezTo>
                    <a:cubicBezTo>
                      <a:pt x="3744" y="5933"/>
                      <a:pt x="3898" y="6087"/>
                      <a:pt x="4077" y="6112"/>
                    </a:cubicBezTo>
                    <a:cubicBezTo>
                      <a:pt x="4088" y="6113"/>
                      <a:pt x="4099" y="6114"/>
                      <a:pt x="4110" y="6114"/>
                    </a:cubicBezTo>
                    <a:cubicBezTo>
                      <a:pt x="4401" y="6114"/>
                      <a:pt x="4609" y="5794"/>
                      <a:pt x="4436" y="5523"/>
                    </a:cubicBezTo>
                    <a:cubicBezTo>
                      <a:pt x="4365" y="5416"/>
                      <a:pt x="4222" y="5358"/>
                      <a:pt x="4081" y="5358"/>
                    </a:cubicBezTo>
                    <a:close/>
                    <a:moveTo>
                      <a:pt x="7747" y="6125"/>
                    </a:moveTo>
                    <a:cubicBezTo>
                      <a:pt x="7705" y="6125"/>
                      <a:pt x="7661" y="6129"/>
                      <a:pt x="7616" y="6138"/>
                    </a:cubicBezTo>
                    <a:cubicBezTo>
                      <a:pt x="7154" y="6215"/>
                      <a:pt x="6872" y="6959"/>
                      <a:pt x="7308" y="7266"/>
                    </a:cubicBezTo>
                    <a:cubicBezTo>
                      <a:pt x="7359" y="7292"/>
                      <a:pt x="7436" y="7343"/>
                      <a:pt x="7539" y="7343"/>
                    </a:cubicBezTo>
                    <a:cubicBezTo>
                      <a:pt x="7588" y="7357"/>
                      <a:pt x="7639" y="7363"/>
                      <a:pt x="7691" y="7363"/>
                    </a:cubicBezTo>
                    <a:cubicBezTo>
                      <a:pt x="7932" y="7363"/>
                      <a:pt x="8181" y="7221"/>
                      <a:pt x="8308" y="7010"/>
                    </a:cubicBezTo>
                    <a:cubicBezTo>
                      <a:pt x="8495" y="6589"/>
                      <a:pt x="8191" y="6125"/>
                      <a:pt x="7747" y="6125"/>
                    </a:cubicBezTo>
                    <a:close/>
                    <a:moveTo>
                      <a:pt x="1797" y="7616"/>
                    </a:moveTo>
                    <a:cubicBezTo>
                      <a:pt x="1780" y="7616"/>
                      <a:pt x="1762" y="7619"/>
                      <a:pt x="1744" y="7625"/>
                    </a:cubicBezTo>
                    <a:cubicBezTo>
                      <a:pt x="1590" y="7651"/>
                      <a:pt x="1487" y="7882"/>
                      <a:pt x="1615" y="7984"/>
                    </a:cubicBezTo>
                    <a:lnTo>
                      <a:pt x="1615" y="8010"/>
                    </a:lnTo>
                    <a:cubicBezTo>
                      <a:pt x="1641" y="8010"/>
                      <a:pt x="1667" y="8010"/>
                      <a:pt x="1692" y="8036"/>
                    </a:cubicBezTo>
                    <a:cubicBezTo>
                      <a:pt x="1795" y="8036"/>
                      <a:pt x="1898" y="8010"/>
                      <a:pt x="1974" y="7907"/>
                    </a:cubicBezTo>
                    <a:cubicBezTo>
                      <a:pt x="2020" y="7772"/>
                      <a:pt x="1926" y="7616"/>
                      <a:pt x="1797" y="7616"/>
                    </a:cubicBezTo>
                    <a:close/>
                    <a:moveTo>
                      <a:pt x="6237" y="9057"/>
                    </a:moveTo>
                    <a:cubicBezTo>
                      <a:pt x="6227" y="9057"/>
                      <a:pt x="6216" y="9059"/>
                      <a:pt x="6205" y="9061"/>
                    </a:cubicBezTo>
                    <a:cubicBezTo>
                      <a:pt x="6129" y="9087"/>
                      <a:pt x="6077" y="9215"/>
                      <a:pt x="6154" y="9292"/>
                    </a:cubicBezTo>
                    <a:lnTo>
                      <a:pt x="6205" y="9292"/>
                    </a:lnTo>
                    <a:cubicBezTo>
                      <a:pt x="6219" y="9299"/>
                      <a:pt x="6233" y="9302"/>
                      <a:pt x="6246" y="9302"/>
                    </a:cubicBezTo>
                    <a:cubicBezTo>
                      <a:pt x="6282" y="9302"/>
                      <a:pt x="6315" y="9278"/>
                      <a:pt x="6334" y="9241"/>
                    </a:cubicBezTo>
                    <a:cubicBezTo>
                      <a:pt x="6380" y="9149"/>
                      <a:pt x="6323" y="9057"/>
                      <a:pt x="6237" y="9057"/>
                    </a:cubicBezTo>
                    <a:close/>
                    <a:moveTo>
                      <a:pt x="3654" y="8563"/>
                    </a:moveTo>
                    <a:cubicBezTo>
                      <a:pt x="3625" y="8563"/>
                      <a:pt x="3595" y="8566"/>
                      <a:pt x="3564" y="8574"/>
                    </a:cubicBezTo>
                    <a:cubicBezTo>
                      <a:pt x="3282" y="8625"/>
                      <a:pt x="3077" y="9087"/>
                      <a:pt x="3359" y="9292"/>
                    </a:cubicBezTo>
                    <a:cubicBezTo>
                      <a:pt x="3410" y="9318"/>
                      <a:pt x="3462" y="9318"/>
                      <a:pt x="3513" y="9343"/>
                    </a:cubicBezTo>
                    <a:cubicBezTo>
                      <a:pt x="3535" y="9347"/>
                      <a:pt x="3558" y="9348"/>
                      <a:pt x="3581" y="9348"/>
                    </a:cubicBezTo>
                    <a:cubicBezTo>
                      <a:pt x="3742" y="9348"/>
                      <a:pt x="3910" y="9270"/>
                      <a:pt x="4000" y="9113"/>
                    </a:cubicBezTo>
                    <a:cubicBezTo>
                      <a:pt x="4116" y="8859"/>
                      <a:pt x="3919" y="8563"/>
                      <a:pt x="3654" y="8563"/>
                    </a:cubicBezTo>
                    <a:close/>
                    <a:moveTo>
                      <a:pt x="8158" y="9205"/>
                    </a:moveTo>
                    <a:cubicBezTo>
                      <a:pt x="7996" y="9205"/>
                      <a:pt x="7837" y="9281"/>
                      <a:pt x="7795" y="9446"/>
                    </a:cubicBezTo>
                    <a:cubicBezTo>
                      <a:pt x="7795" y="9497"/>
                      <a:pt x="7795" y="9549"/>
                      <a:pt x="7795" y="9600"/>
                    </a:cubicBezTo>
                    <a:cubicBezTo>
                      <a:pt x="7821" y="9779"/>
                      <a:pt x="7975" y="9933"/>
                      <a:pt x="8154" y="9959"/>
                    </a:cubicBezTo>
                    <a:cubicBezTo>
                      <a:pt x="8166" y="9960"/>
                      <a:pt x="8178" y="9960"/>
                      <a:pt x="8190" y="9960"/>
                    </a:cubicBezTo>
                    <a:cubicBezTo>
                      <a:pt x="8502" y="9960"/>
                      <a:pt x="8686" y="9641"/>
                      <a:pt x="8513" y="9369"/>
                    </a:cubicBezTo>
                    <a:cubicBezTo>
                      <a:pt x="8442" y="9262"/>
                      <a:pt x="8299" y="9205"/>
                      <a:pt x="8158" y="9205"/>
                    </a:cubicBezTo>
                    <a:close/>
                    <a:moveTo>
                      <a:pt x="5080" y="11305"/>
                    </a:moveTo>
                    <a:cubicBezTo>
                      <a:pt x="5038" y="11305"/>
                      <a:pt x="4994" y="11309"/>
                      <a:pt x="4949" y="11318"/>
                    </a:cubicBezTo>
                    <a:cubicBezTo>
                      <a:pt x="4487" y="11395"/>
                      <a:pt x="4205" y="12138"/>
                      <a:pt x="4641" y="12446"/>
                    </a:cubicBezTo>
                    <a:cubicBezTo>
                      <a:pt x="4693" y="12472"/>
                      <a:pt x="4769" y="12523"/>
                      <a:pt x="4872" y="12523"/>
                    </a:cubicBezTo>
                    <a:cubicBezTo>
                      <a:pt x="4921" y="12537"/>
                      <a:pt x="4972" y="12543"/>
                      <a:pt x="5022" y="12543"/>
                    </a:cubicBezTo>
                    <a:cubicBezTo>
                      <a:pt x="5258" y="12543"/>
                      <a:pt x="5493" y="12401"/>
                      <a:pt x="5641" y="12190"/>
                    </a:cubicBezTo>
                    <a:cubicBezTo>
                      <a:pt x="5829" y="11769"/>
                      <a:pt x="5525" y="11305"/>
                      <a:pt x="5080" y="11305"/>
                    </a:cubicBezTo>
                    <a:close/>
                    <a:moveTo>
                      <a:pt x="897" y="11529"/>
                    </a:moveTo>
                    <a:cubicBezTo>
                      <a:pt x="847" y="11529"/>
                      <a:pt x="796" y="11536"/>
                      <a:pt x="744" y="11549"/>
                    </a:cubicBezTo>
                    <a:cubicBezTo>
                      <a:pt x="282" y="11626"/>
                      <a:pt x="0" y="12369"/>
                      <a:pt x="436" y="12651"/>
                    </a:cubicBezTo>
                    <a:cubicBezTo>
                      <a:pt x="513" y="12703"/>
                      <a:pt x="590" y="12728"/>
                      <a:pt x="667" y="12754"/>
                    </a:cubicBezTo>
                    <a:cubicBezTo>
                      <a:pt x="712" y="12761"/>
                      <a:pt x="756" y="12765"/>
                      <a:pt x="801" y="12765"/>
                    </a:cubicBezTo>
                    <a:cubicBezTo>
                      <a:pt x="1061" y="12765"/>
                      <a:pt x="1305" y="12640"/>
                      <a:pt x="1436" y="12420"/>
                    </a:cubicBezTo>
                    <a:cubicBezTo>
                      <a:pt x="1643" y="12006"/>
                      <a:pt x="1333" y="11529"/>
                      <a:pt x="897" y="11529"/>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79" name="Google Shape;1779;p35"/>
              <p:cNvSpPr/>
              <p:nvPr/>
            </p:nvSpPr>
            <p:spPr>
              <a:xfrm>
                <a:off x="-1775275" y="2546100"/>
                <a:ext cx="795475" cy="1591550"/>
              </a:xfrm>
              <a:custGeom>
                <a:avLst/>
                <a:gdLst/>
                <a:ahLst/>
                <a:cxnLst/>
                <a:rect l="l" t="t" r="r" b="b"/>
                <a:pathLst>
                  <a:path w="31819" h="63662" extrusionOk="0">
                    <a:moveTo>
                      <a:pt x="31286" y="1"/>
                    </a:moveTo>
                    <a:cubicBezTo>
                      <a:pt x="31186" y="1"/>
                      <a:pt x="31084" y="43"/>
                      <a:pt x="31003" y="145"/>
                    </a:cubicBezTo>
                    <a:cubicBezTo>
                      <a:pt x="15822" y="19300"/>
                      <a:pt x="4258" y="42891"/>
                      <a:pt x="52" y="63200"/>
                    </a:cubicBezTo>
                    <a:cubicBezTo>
                      <a:pt x="1" y="63405"/>
                      <a:pt x="129" y="63610"/>
                      <a:pt x="334" y="63662"/>
                    </a:cubicBezTo>
                    <a:lnTo>
                      <a:pt x="411" y="63662"/>
                    </a:lnTo>
                    <a:cubicBezTo>
                      <a:pt x="591" y="63662"/>
                      <a:pt x="745" y="63534"/>
                      <a:pt x="796" y="63354"/>
                    </a:cubicBezTo>
                    <a:cubicBezTo>
                      <a:pt x="4976" y="43148"/>
                      <a:pt x="16489" y="19685"/>
                      <a:pt x="31592" y="607"/>
                    </a:cubicBezTo>
                    <a:cubicBezTo>
                      <a:pt x="31818" y="325"/>
                      <a:pt x="31560" y="1"/>
                      <a:pt x="31286"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780" name="Google Shape;1780;p35"/>
            <p:cNvGrpSpPr/>
            <p:nvPr/>
          </p:nvGrpSpPr>
          <p:grpSpPr>
            <a:xfrm rot="-3828478" flipH="1">
              <a:off x="7664496" y="-324322"/>
              <a:ext cx="2244432" cy="2193641"/>
              <a:chOff x="-623774" y="407959"/>
              <a:chExt cx="2317309" cy="2264556"/>
            </a:xfrm>
          </p:grpSpPr>
          <p:grpSp>
            <p:nvGrpSpPr>
              <p:cNvPr id="1781" name="Google Shape;1781;p35"/>
              <p:cNvGrpSpPr/>
              <p:nvPr/>
            </p:nvGrpSpPr>
            <p:grpSpPr>
              <a:xfrm rot="1413719">
                <a:off x="-360763" y="695549"/>
                <a:ext cx="1791287" cy="1689375"/>
                <a:chOff x="-2055400" y="3174000"/>
                <a:chExt cx="1520600" cy="1434200"/>
              </a:xfrm>
            </p:grpSpPr>
            <p:sp>
              <p:nvSpPr>
                <p:cNvPr id="1782" name="Google Shape;1782;p35"/>
                <p:cNvSpPr/>
                <p:nvPr/>
              </p:nvSpPr>
              <p:spPr>
                <a:xfrm>
                  <a:off x="-2007975" y="3215025"/>
                  <a:ext cx="1473175" cy="1393175"/>
                </a:xfrm>
                <a:custGeom>
                  <a:avLst/>
                  <a:gdLst/>
                  <a:ahLst/>
                  <a:cxnLst/>
                  <a:rect l="l" t="t" r="r" b="b"/>
                  <a:pathLst>
                    <a:path w="58927" h="55727" extrusionOk="0">
                      <a:moveTo>
                        <a:pt x="49062" y="0"/>
                      </a:moveTo>
                      <a:cubicBezTo>
                        <a:pt x="48551" y="0"/>
                        <a:pt x="48041" y="36"/>
                        <a:pt x="47542" y="108"/>
                      </a:cubicBezTo>
                      <a:cubicBezTo>
                        <a:pt x="43618" y="698"/>
                        <a:pt x="40182" y="3005"/>
                        <a:pt x="37054" y="5441"/>
                      </a:cubicBezTo>
                      <a:cubicBezTo>
                        <a:pt x="28669" y="11980"/>
                        <a:pt x="21566" y="19955"/>
                        <a:pt x="15489" y="28674"/>
                      </a:cubicBezTo>
                      <a:cubicBezTo>
                        <a:pt x="13386" y="31725"/>
                        <a:pt x="11591" y="33828"/>
                        <a:pt x="9309" y="36725"/>
                      </a:cubicBezTo>
                      <a:cubicBezTo>
                        <a:pt x="4366" y="43026"/>
                        <a:pt x="2390" y="53266"/>
                        <a:pt x="9" y="55718"/>
                      </a:cubicBezTo>
                      <a:lnTo>
                        <a:pt x="9" y="55718"/>
                      </a:lnTo>
                      <a:cubicBezTo>
                        <a:pt x="12574" y="42822"/>
                        <a:pt x="31237" y="29697"/>
                        <a:pt x="46849" y="20724"/>
                      </a:cubicBezTo>
                      <a:cubicBezTo>
                        <a:pt x="49901" y="18981"/>
                        <a:pt x="53055" y="17237"/>
                        <a:pt x="55363" y="14596"/>
                      </a:cubicBezTo>
                      <a:cubicBezTo>
                        <a:pt x="57645" y="11955"/>
                        <a:pt x="58927" y="8083"/>
                        <a:pt x="57542" y="4852"/>
                      </a:cubicBezTo>
                      <a:cubicBezTo>
                        <a:pt x="56177" y="1674"/>
                        <a:pt x="52567" y="0"/>
                        <a:pt x="49062" y="0"/>
                      </a:cubicBezTo>
                      <a:close/>
                      <a:moveTo>
                        <a:pt x="9" y="55718"/>
                      </a:moveTo>
                      <a:lnTo>
                        <a:pt x="9" y="55718"/>
                      </a:lnTo>
                      <a:cubicBezTo>
                        <a:pt x="6" y="55720"/>
                        <a:pt x="4" y="55723"/>
                        <a:pt x="1" y="55726"/>
                      </a:cubicBezTo>
                      <a:cubicBezTo>
                        <a:pt x="4" y="55723"/>
                        <a:pt x="6" y="55720"/>
                        <a:pt x="9" y="55718"/>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83" name="Google Shape;1783;p35"/>
                <p:cNvSpPr/>
                <p:nvPr/>
              </p:nvSpPr>
              <p:spPr>
                <a:xfrm>
                  <a:off x="-2055400" y="3174000"/>
                  <a:ext cx="1472525" cy="1393175"/>
                </a:xfrm>
                <a:custGeom>
                  <a:avLst/>
                  <a:gdLst/>
                  <a:ahLst/>
                  <a:cxnLst/>
                  <a:rect l="l" t="t" r="r" b="b"/>
                  <a:pathLst>
                    <a:path w="58901" h="55727" extrusionOk="0">
                      <a:moveTo>
                        <a:pt x="49036" y="0"/>
                      </a:moveTo>
                      <a:cubicBezTo>
                        <a:pt x="48525" y="0"/>
                        <a:pt x="48015" y="36"/>
                        <a:pt x="47516" y="108"/>
                      </a:cubicBezTo>
                      <a:cubicBezTo>
                        <a:pt x="43592" y="697"/>
                        <a:pt x="40156" y="3005"/>
                        <a:pt x="37028" y="5441"/>
                      </a:cubicBezTo>
                      <a:lnTo>
                        <a:pt x="37053" y="5441"/>
                      </a:lnTo>
                      <a:cubicBezTo>
                        <a:pt x="28643" y="11980"/>
                        <a:pt x="21540" y="19955"/>
                        <a:pt x="15488" y="28673"/>
                      </a:cubicBezTo>
                      <a:cubicBezTo>
                        <a:pt x="13386" y="31725"/>
                        <a:pt x="11565" y="33828"/>
                        <a:pt x="9283" y="36725"/>
                      </a:cubicBezTo>
                      <a:cubicBezTo>
                        <a:pt x="4334" y="43033"/>
                        <a:pt x="2359" y="53290"/>
                        <a:pt x="0" y="55726"/>
                      </a:cubicBezTo>
                      <a:cubicBezTo>
                        <a:pt x="12565" y="42828"/>
                        <a:pt x="31207" y="29699"/>
                        <a:pt x="46823" y="20724"/>
                      </a:cubicBezTo>
                      <a:cubicBezTo>
                        <a:pt x="49875" y="18981"/>
                        <a:pt x="53029" y="17237"/>
                        <a:pt x="55336" y="14596"/>
                      </a:cubicBezTo>
                      <a:cubicBezTo>
                        <a:pt x="57619" y="11955"/>
                        <a:pt x="58901" y="8083"/>
                        <a:pt x="57516" y="4852"/>
                      </a:cubicBezTo>
                      <a:cubicBezTo>
                        <a:pt x="56151" y="1674"/>
                        <a:pt x="52541" y="0"/>
                        <a:pt x="49036"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84" name="Google Shape;1784;p35"/>
                <p:cNvSpPr/>
                <p:nvPr/>
              </p:nvSpPr>
              <p:spPr>
                <a:xfrm>
                  <a:off x="-1083325" y="3219875"/>
                  <a:ext cx="461350" cy="203475"/>
                </a:xfrm>
                <a:custGeom>
                  <a:avLst/>
                  <a:gdLst/>
                  <a:ahLst/>
                  <a:cxnLst/>
                  <a:rect l="l" t="t" r="r" b="b"/>
                  <a:pathLst>
                    <a:path w="18454" h="8139" extrusionOk="0">
                      <a:moveTo>
                        <a:pt x="8731" y="282"/>
                      </a:moveTo>
                      <a:cubicBezTo>
                        <a:pt x="8661" y="282"/>
                        <a:pt x="8587" y="347"/>
                        <a:pt x="8607" y="427"/>
                      </a:cubicBezTo>
                      <a:cubicBezTo>
                        <a:pt x="8607" y="452"/>
                        <a:pt x="8633" y="452"/>
                        <a:pt x="8633" y="478"/>
                      </a:cubicBezTo>
                      <a:cubicBezTo>
                        <a:pt x="8669" y="496"/>
                        <a:pt x="8705" y="514"/>
                        <a:pt x="8741" y="514"/>
                      </a:cubicBezTo>
                      <a:cubicBezTo>
                        <a:pt x="8756" y="514"/>
                        <a:pt x="8771" y="511"/>
                        <a:pt x="8786" y="504"/>
                      </a:cubicBezTo>
                      <a:cubicBezTo>
                        <a:pt x="8889" y="452"/>
                        <a:pt x="8889" y="350"/>
                        <a:pt x="8786" y="298"/>
                      </a:cubicBezTo>
                      <a:cubicBezTo>
                        <a:pt x="8770" y="287"/>
                        <a:pt x="8750" y="282"/>
                        <a:pt x="8731" y="282"/>
                      </a:cubicBezTo>
                      <a:close/>
                      <a:moveTo>
                        <a:pt x="11359" y="1"/>
                      </a:moveTo>
                      <a:cubicBezTo>
                        <a:pt x="11294" y="1"/>
                        <a:pt x="11229" y="21"/>
                        <a:pt x="11171" y="68"/>
                      </a:cubicBezTo>
                      <a:cubicBezTo>
                        <a:pt x="11120" y="119"/>
                        <a:pt x="11094" y="145"/>
                        <a:pt x="11069" y="196"/>
                      </a:cubicBezTo>
                      <a:cubicBezTo>
                        <a:pt x="10992" y="375"/>
                        <a:pt x="11017" y="581"/>
                        <a:pt x="11145" y="709"/>
                      </a:cubicBezTo>
                      <a:cubicBezTo>
                        <a:pt x="11221" y="785"/>
                        <a:pt x="11314" y="819"/>
                        <a:pt x="11405" y="819"/>
                      </a:cubicBezTo>
                      <a:cubicBezTo>
                        <a:pt x="11590" y="819"/>
                        <a:pt x="11769" y="676"/>
                        <a:pt x="11787" y="452"/>
                      </a:cubicBezTo>
                      <a:cubicBezTo>
                        <a:pt x="11806" y="234"/>
                        <a:pt x="11581" y="1"/>
                        <a:pt x="11359" y="1"/>
                      </a:cubicBezTo>
                      <a:close/>
                      <a:moveTo>
                        <a:pt x="14759" y="611"/>
                      </a:moveTo>
                      <a:cubicBezTo>
                        <a:pt x="14635" y="611"/>
                        <a:pt x="14488" y="737"/>
                        <a:pt x="14530" y="863"/>
                      </a:cubicBezTo>
                      <a:cubicBezTo>
                        <a:pt x="14530" y="888"/>
                        <a:pt x="14556" y="914"/>
                        <a:pt x="14556" y="940"/>
                      </a:cubicBezTo>
                      <a:cubicBezTo>
                        <a:pt x="14606" y="989"/>
                        <a:pt x="14666" y="1017"/>
                        <a:pt x="14730" y="1017"/>
                      </a:cubicBezTo>
                      <a:cubicBezTo>
                        <a:pt x="14765" y="1017"/>
                        <a:pt x="14802" y="1009"/>
                        <a:pt x="14838" y="991"/>
                      </a:cubicBezTo>
                      <a:cubicBezTo>
                        <a:pt x="14992" y="914"/>
                        <a:pt x="14992" y="709"/>
                        <a:pt x="14838" y="632"/>
                      </a:cubicBezTo>
                      <a:cubicBezTo>
                        <a:pt x="14814" y="618"/>
                        <a:pt x="14787" y="611"/>
                        <a:pt x="14759" y="611"/>
                      </a:cubicBezTo>
                      <a:close/>
                      <a:moveTo>
                        <a:pt x="7128" y="1616"/>
                      </a:moveTo>
                      <a:cubicBezTo>
                        <a:pt x="7063" y="1616"/>
                        <a:pt x="6998" y="1637"/>
                        <a:pt x="6940" y="1683"/>
                      </a:cubicBezTo>
                      <a:cubicBezTo>
                        <a:pt x="6889" y="1709"/>
                        <a:pt x="6863" y="1760"/>
                        <a:pt x="6838" y="1811"/>
                      </a:cubicBezTo>
                      <a:cubicBezTo>
                        <a:pt x="6761" y="1965"/>
                        <a:pt x="6786" y="2170"/>
                        <a:pt x="6914" y="2324"/>
                      </a:cubicBezTo>
                      <a:cubicBezTo>
                        <a:pt x="6987" y="2389"/>
                        <a:pt x="7075" y="2418"/>
                        <a:pt x="7161" y="2418"/>
                      </a:cubicBezTo>
                      <a:cubicBezTo>
                        <a:pt x="7351" y="2418"/>
                        <a:pt x="7538" y="2279"/>
                        <a:pt x="7556" y="2068"/>
                      </a:cubicBezTo>
                      <a:cubicBezTo>
                        <a:pt x="7575" y="1850"/>
                        <a:pt x="7350" y="1616"/>
                        <a:pt x="7128" y="1616"/>
                      </a:cubicBezTo>
                      <a:close/>
                      <a:moveTo>
                        <a:pt x="4071" y="2071"/>
                      </a:moveTo>
                      <a:cubicBezTo>
                        <a:pt x="3935" y="2071"/>
                        <a:pt x="3797" y="2181"/>
                        <a:pt x="3837" y="2324"/>
                      </a:cubicBezTo>
                      <a:cubicBezTo>
                        <a:pt x="3863" y="2350"/>
                        <a:pt x="3863" y="2376"/>
                        <a:pt x="3889" y="2401"/>
                      </a:cubicBezTo>
                      <a:cubicBezTo>
                        <a:pt x="3938" y="2451"/>
                        <a:pt x="3999" y="2479"/>
                        <a:pt x="4063" y="2479"/>
                      </a:cubicBezTo>
                      <a:cubicBezTo>
                        <a:pt x="4098" y="2479"/>
                        <a:pt x="4134" y="2471"/>
                        <a:pt x="4171" y="2452"/>
                      </a:cubicBezTo>
                      <a:cubicBezTo>
                        <a:pt x="4325" y="2376"/>
                        <a:pt x="4325" y="2170"/>
                        <a:pt x="4171" y="2093"/>
                      </a:cubicBezTo>
                      <a:cubicBezTo>
                        <a:pt x="4140" y="2078"/>
                        <a:pt x="4105" y="2071"/>
                        <a:pt x="4071" y="2071"/>
                      </a:cubicBezTo>
                      <a:close/>
                      <a:moveTo>
                        <a:pt x="13880" y="2168"/>
                      </a:moveTo>
                      <a:cubicBezTo>
                        <a:pt x="13496" y="2168"/>
                        <a:pt x="13071" y="2519"/>
                        <a:pt x="13197" y="2940"/>
                      </a:cubicBezTo>
                      <a:lnTo>
                        <a:pt x="13171" y="2914"/>
                      </a:lnTo>
                      <a:lnTo>
                        <a:pt x="13171" y="2914"/>
                      </a:lnTo>
                      <a:cubicBezTo>
                        <a:pt x="13197" y="3017"/>
                        <a:pt x="13248" y="3068"/>
                        <a:pt x="13299" y="3145"/>
                      </a:cubicBezTo>
                      <a:cubicBezTo>
                        <a:pt x="13438" y="3300"/>
                        <a:pt x="13634" y="3386"/>
                        <a:pt x="13834" y="3386"/>
                      </a:cubicBezTo>
                      <a:cubicBezTo>
                        <a:pt x="13931" y="3386"/>
                        <a:pt x="14028" y="3366"/>
                        <a:pt x="14120" y="3324"/>
                      </a:cubicBezTo>
                      <a:cubicBezTo>
                        <a:pt x="14582" y="3119"/>
                        <a:pt x="14582" y="2452"/>
                        <a:pt x="14120" y="2222"/>
                      </a:cubicBezTo>
                      <a:cubicBezTo>
                        <a:pt x="14046" y="2185"/>
                        <a:pt x="13964" y="2168"/>
                        <a:pt x="13880" y="2168"/>
                      </a:cubicBezTo>
                      <a:close/>
                      <a:moveTo>
                        <a:pt x="11052" y="2873"/>
                      </a:moveTo>
                      <a:cubicBezTo>
                        <a:pt x="10986" y="2873"/>
                        <a:pt x="10922" y="2893"/>
                        <a:pt x="10863" y="2940"/>
                      </a:cubicBezTo>
                      <a:cubicBezTo>
                        <a:pt x="10812" y="2965"/>
                        <a:pt x="10786" y="3017"/>
                        <a:pt x="10761" y="3068"/>
                      </a:cubicBezTo>
                      <a:cubicBezTo>
                        <a:pt x="10658" y="3222"/>
                        <a:pt x="10710" y="3427"/>
                        <a:pt x="10838" y="3581"/>
                      </a:cubicBezTo>
                      <a:cubicBezTo>
                        <a:pt x="10910" y="3645"/>
                        <a:pt x="10998" y="3674"/>
                        <a:pt x="11085" y="3674"/>
                      </a:cubicBezTo>
                      <a:cubicBezTo>
                        <a:pt x="11275" y="3674"/>
                        <a:pt x="11461" y="3535"/>
                        <a:pt x="11479" y="3324"/>
                      </a:cubicBezTo>
                      <a:cubicBezTo>
                        <a:pt x="11499" y="3106"/>
                        <a:pt x="11273" y="2873"/>
                        <a:pt x="11052" y="2873"/>
                      </a:cubicBezTo>
                      <a:close/>
                      <a:moveTo>
                        <a:pt x="16379" y="3486"/>
                      </a:moveTo>
                      <a:cubicBezTo>
                        <a:pt x="16118" y="3486"/>
                        <a:pt x="15832" y="3726"/>
                        <a:pt x="15915" y="4017"/>
                      </a:cubicBezTo>
                      <a:cubicBezTo>
                        <a:pt x="15915" y="4068"/>
                        <a:pt x="15941" y="4119"/>
                        <a:pt x="15992" y="4170"/>
                      </a:cubicBezTo>
                      <a:cubicBezTo>
                        <a:pt x="16098" y="4277"/>
                        <a:pt x="16241" y="4334"/>
                        <a:pt x="16378" y="4334"/>
                      </a:cubicBezTo>
                      <a:cubicBezTo>
                        <a:pt x="16440" y="4334"/>
                        <a:pt x="16500" y="4323"/>
                        <a:pt x="16556" y="4299"/>
                      </a:cubicBezTo>
                      <a:cubicBezTo>
                        <a:pt x="16889" y="4145"/>
                        <a:pt x="16889" y="3683"/>
                        <a:pt x="16556" y="3529"/>
                      </a:cubicBezTo>
                      <a:cubicBezTo>
                        <a:pt x="16502" y="3500"/>
                        <a:pt x="16441" y="3486"/>
                        <a:pt x="16379" y="3486"/>
                      </a:cubicBezTo>
                      <a:close/>
                      <a:moveTo>
                        <a:pt x="4904" y="3922"/>
                      </a:moveTo>
                      <a:cubicBezTo>
                        <a:pt x="4663" y="3922"/>
                        <a:pt x="4396" y="4153"/>
                        <a:pt x="4478" y="4401"/>
                      </a:cubicBezTo>
                      <a:cubicBezTo>
                        <a:pt x="4478" y="4453"/>
                        <a:pt x="4504" y="4504"/>
                        <a:pt x="4555" y="4529"/>
                      </a:cubicBezTo>
                      <a:cubicBezTo>
                        <a:pt x="4644" y="4636"/>
                        <a:pt x="4769" y="4693"/>
                        <a:pt x="4897" y="4693"/>
                      </a:cubicBezTo>
                      <a:cubicBezTo>
                        <a:pt x="4955" y="4693"/>
                        <a:pt x="5013" y="4681"/>
                        <a:pt x="5068" y="4658"/>
                      </a:cubicBezTo>
                      <a:cubicBezTo>
                        <a:pt x="5376" y="4529"/>
                        <a:pt x="5376" y="4094"/>
                        <a:pt x="5068" y="3965"/>
                      </a:cubicBezTo>
                      <a:cubicBezTo>
                        <a:pt x="5018" y="3935"/>
                        <a:pt x="4962" y="3922"/>
                        <a:pt x="4904" y="3922"/>
                      </a:cubicBezTo>
                      <a:close/>
                      <a:moveTo>
                        <a:pt x="9543" y="4424"/>
                      </a:moveTo>
                      <a:cubicBezTo>
                        <a:pt x="9154" y="4424"/>
                        <a:pt x="8716" y="4772"/>
                        <a:pt x="8863" y="5171"/>
                      </a:cubicBezTo>
                      <a:lnTo>
                        <a:pt x="8838" y="5171"/>
                      </a:lnTo>
                      <a:cubicBezTo>
                        <a:pt x="8863" y="5247"/>
                        <a:pt x="8915" y="5324"/>
                        <a:pt x="8966" y="5376"/>
                      </a:cubicBezTo>
                      <a:cubicBezTo>
                        <a:pt x="9111" y="5539"/>
                        <a:pt x="9321" y="5625"/>
                        <a:pt x="9531" y="5625"/>
                      </a:cubicBezTo>
                      <a:cubicBezTo>
                        <a:pt x="9617" y="5625"/>
                        <a:pt x="9704" y="5611"/>
                        <a:pt x="9786" y="5581"/>
                      </a:cubicBezTo>
                      <a:cubicBezTo>
                        <a:pt x="10248" y="5350"/>
                        <a:pt x="10248" y="4709"/>
                        <a:pt x="9786" y="4478"/>
                      </a:cubicBezTo>
                      <a:cubicBezTo>
                        <a:pt x="9712" y="4441"/>
                        <a:pt x="9629" y="4424"/>
                        <a:pt x="9543" y="4424"/>
                      </a:cubicBezTo>
                      <a:close/>
                      <a:moveTo>
                        <a:pt x="803" y="4566"/>
                      </a:moveTo>
                      <a:cubicBezTo>
                        <a:pt x="420" y="4566"/>
                        <a:pt x="1" y="4912"/>
                        <a:pt x="145" y="5324"/>
                      </a:cubicBezTo>
                      <a:lnTo>
                        <a:pt x="119" y="5324"/>
                      </a:lnTo>
                      <a:cubicBezTo>
                        <a:pt x="145" y="5401"/>
                        <a:pt x="196" y="5478"/>
                        <a:pt x="247" y="5530"/>
                      </a:cubicBezTo>
                      <a:cubicBezTo>
                        <a:pt x="393" y="5693"/>
                        <a:pt x="602" y="5779"/>
                        <a:pt x="812" y="5779"/>
                      </a:cubicBezTo>
                      <a:cubicBezTo>
                        <a:pt x="899" y="5779"/>
                        <a:pt x="986" y="5765"/>
                        <a:pt x="1068" y="5735"/>
                      </a:cubicBezTo>
                      <a:cubicBezTo>
                        <a:pt x="1530" y="5504"/>
                        <a:pt x="1530" y="4837"/>
                        <a:pt x="1068" y="4632"/>
                      </a:cubicBezTo>
                      <a:cubicBezTo>
                        <a:pt x="988" y="4587"/>
                        <a:pt x="896" y="4566"/>
                        <a:pt x="803" y="4566"/>
                      </a:cubicBezTo>
                      <a:close/>
                      <a:moveTo>
                        <a:pt x="15597" y="5507"/>
                      </a:moveTo>
                      <a:cubicBezTo>
                        <a:pt x="15474" y="5507"/>
                        <a:pt x="15336" y="5617"/>
                        <a:pt x="15376" y="5760"/>
                      </a:cubicBezTo>
                      <a:cubicBezTo>
                        <a:pt x="15376" y="5786"/>
                        <a:pt x="15402" y="5812"/>
                        <a:pt x="15428" y="5837"/>
                      </a:cubicBezTo>
                      <a:cubicBezTo>
                        <a:pt x="15461" y="5887"/>
                        <a:pt x="15515" y="5915"/>
                        <a:pt x="15577" y="5915"/>
                      </a:cubicBezTo>
                      <a:cubicBezTo>
                        <a:pt x="15612" y="5915"/>
                        <a:pt x="15648" y="5907"/>
                        <a:pt x="15684" y="5889"/>
                      </a:cubicBezTo>
                      <a:cubicBezTo>
                        <a:pt x="15838" y="5812"/>
                        <a:pt x="15838" y="5606"/>
                        <a:pt x="15684" y="5530"/>
                      </a:cubicBezTo>
                      <a:cubicBezTo>
                        <a:pt x="15658" y="5514"/>
                        <a:pt x="15628" y="5507"/>
                        <a:pt x="15597" y="5507"/>
                      </a:cubicBezTo>
                      <a:close/>
                      <a:moveTo>
                        <a:pt x="6804" y="5935"/>
                      </a:moveTo>
                      <a:cubicBezTo>
                        <a:pt x="6729" y="5935"/>
                        <a:pt x="6636" y="6001"/>
                        <a:pt x="6658" y="6068"/>
                      </a:cubicBezTo>
                      <a:cubicBezTo>
                        <a:pt x="6658" y="6094"/>
                        <a:pt x="6684" y="6094"/>
                        <a:pt x="6684" y="6119"/>
                      </a:cubicBezTo>
                      <a:cubicBezTo>
                        <a:pt x="6702" y="6137"/>
                        <a:pt x="6746" y="6156"/>
                        <a:pt x="6788" y="6156"/>
                      </a:cubicBezTo>
                      <a:cubicBezTo>
                        <a:pt x="6805" y="6156"/>
                        <a:pt x="6823" y="6152"/>
                        <a:pt x="6838" y="6145"/>
                      </a:cubicBezTo>
                      <a:cubicBezTo>
                        <a:pt x="6914" y="6119"/>
                        <a:pt x="6914" y="5991"/>
                        <a:pt x="6838" y="5940"/>
                      </a:cubicBezTo>
                      <a:cubicBezTo>
                        <a:pt x="6827" y="5936"/>
                        <a:pt x="6816" y="5935"/>
                        <a:pt x="6804" y="5935"/>
                      </a:cubicBezTo>
                      <a:close/>
                      <a:moveTo>
                        <a:pt x="17748" y="6091"/>
                      </a:moveTo>
                      <a:cubicBezTo>
                        <a:pt x="17360" y="6091"/>
                        <a:pt x="16922" y="6438"/>
                        <a:pt x="17069" y="6837"/>
                      </a:cubicBezTo>
                      <a:lnTo>
                        <a:pt x="17043" y="6837"/>
                      </a:lnTo>
                      <a:cubicBezTo>
                        <a:pt x="17069" y="6914"/>
                        <a:pt x="17120" y="6991"/>
                        <a:pt x="17171" y="7068"/>
                      </a:cubicBezTo>
                      <a:cubicBezTo>
                        <a:pt x="17310" y="7224"/>
                        <a:pt x="17506" y="7309"/>
                        <a:pt x="17706" y="7309"/>
                      </a:cubicBezTo>
                      <a:cubicBezTo>
                        <a:pt x="17803" y="7309"/>
                        <a:pt x="17900" y="7289"/>
                        <a:pt x="17992" y="7248"/>
                      </a:cubicBezTo>
                      <a:cubicBezTo>
                        <a:pt x="18454" y="7042"/>
                        <a:pt x="18454" y="6376"/>
                        <a:pt x="17992" y="6145"/>
                      </a:cubicBezTo>
                      <a:cubicBezTo>
                        <a:pt x="17918" y="6108"/>
                        <a:pt x="17834" y="6091"/>
                        <a:pt x="17748" y="6091"/>
                      </a:cubicBezTo>
                      <a:close/>
                      <a:moveTo>
                        <a:pt x="8075" y="7152"/>
                      </a:moveTo>
                      <a:cubicBezTo>
                        <a:pt x="8008" y="7152"/>
                        <a:pt x="7944" y="7173"/>
                        <a:pt x="7889" y="7222"/>
                      </a:cubicBezTo>
                      <a:lnTo>
                        <a:pt x="7863" y="7222"/>
                      </a:lnTo>
                      <a:cubicBezTo>
                        <a:pt x="7838" y="7248"/>
                        <a:pt x="7812" y="7273"/>
                        <a:pt x="7786" y="7324"/>
                      </a:cubicBezTo>
                      <a:cubicBezTo>
                        <a:pt x="7684" y="7504"/>
                        <a:pt x="7709" y="7709"/>
                        <a:pt x="7838" y="7837"/>
                      </a:cubicBezTo>
                      <a:cubicBezTo>
                        <a:pt x="7923" y="7914"/>
                        <a:pt x="8023" y="7948"/>
                        <a:pt x="8118" y="7948"/>
                      </a:cubicBezTo>
                      <a:cubicBezTo>
                        <a:pt x="8308" y="7948"/>
                        <a:pt x="8479" y="7812"/>
                        <a:pt x="8479" y="7607"/>
                      </a:cubicBezTo>
                      <a:cubicBezTo>
                        <a:pt x="8518" y="7372"/>
                        <a:pt x="8288" y="7152"/>
                        <a:pt x="8075" y="7152"/>
                      </a:cubicBezTo>
                      <a:close/>
                      <a:moveTo>
                        <a:pt x="4203" y="6925"/>
                      </a:moveTo>
                      <a:cubicBezTo>
                        <a:pt x="3813" y="6925"/>
                        <a:pt x="3406" y="7271"/>
                        <a:pt x="3530" y="7683"/>
                      </a:cubicBezTo>
                      <a:cubicBezTo>
                        <a:pt x="3555" y="7760"/>
                        <a:pt x="3607" y="7837"/>
                        <a:pt x="3658" y="7889"/>
                      </a:cubicBezTo>
                      <a:cubicBezTo>
                        <a:pt x="3803" y="8052"/>
                        <a:pt x="4013" y="8138"/>
                        <a:pt x="4223" y="8138"/>
                      </a:cubicBezTo>
                      <a:cubicBezTo>
                        <a:pt x="4309" y="8138"/>
                        <a:pt x="4396" y="8124"/>
                        <a:pt x="4478" y="8094"/>
                      </a:cubicBezTo>
                      <a:cubicBezTo>
                        <a:pt x="4940" y="7863"/>
                        <a:pt x="4940" y="7196"/>
                        <a:pt x="4478" y="6991"/>
                      </a:cubicBezTo>
                      <a:cubicBezTo>
                        <a:pt x="4393" y="6946"/>
                        <a:pt x="4299" y="6925"/>
                        <a:pt x="4203" y="6925"/>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1785" name="Google Shape;1785;p35"/>
              <p:cNvSpPr/>
              <p:nvPr/>
            </p:nvSpPr>
            <p:spPr>
              <a:xfrm rot="1413719">
                <a:off x="-379186" y="861403"/>
                <a:ext cx="1464476" cy="1377667"/>
              </a:xfrm>
              <a:custGeom>
                <a:avLst/>
                <a:gdLst/>
                <a:ahLst/>
                <a:cxnLst/>
                <a:rect l="l" t="t" r="r" b="b"/>
                <a:pathLst>
                  <a:path w="49727" h="46783" extrusionOk="0">
                    <a:moveTo>
                      <a:pt x="49209" y="0"/>
                    </a:moveTo>
                    <a:cubicBezTo>
                      <a:pt x="49160" y="0"/>
                      <a:pt x="49108" y="11"/>
                      <a:pt x="49055" y="36"/>
                    </a:cubicBezTo>
                    <a:cubicBezTo>
                      <a:pt x="34592" y="8729"/>
                      <a:pt x="14361" y="23807"/>
                      <a:pt x="180" y="46218"/>
                    </a:cubicBezTo>
                    <a:cubicBezTo>
                      <a:pt x="1" y="46449"/>
                      <a:pt x="206" y="46782"/>
                      <a:pt x="488" y="46782"/>
                    </a:cubicBezTo>
                    <a:cubicBezTo>
                      <a:pt x="616" y="46782"/>
                      <a:pt x="744" y="46705"/>
                      <a:pt x="796" y="46603"/>
                    </a:cubicBezTo>
                    <a:cubicBezTo>
                      <a:pt x="14899" y="24320"/>
                      <a:pt x="35028" y="9319"/>
                      <a:pt x="49439" y="677"/>
                    </a:cubicBezTo>
                    <a:cubicBezTo>
                      <a:pt x="49727" y="434"/>
                      <a:pt x="49519" y="0"/>
                      <a:pt x="4920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1786" name="Google Shape;1786;p35"/>
          <p:cNvGrpSpPr/>
          <p:nvPr/>
        </p:nvGrpSpPr>
        <p:grpSpPr>
          <a:xfrm rot="10424794">
            <a:off x="10496146" y="-640419"/>
            <a:ext cx="2802652" cy="2235188"/>
            <a:chOff x="-874852" y="3661982"/>
            <a:chExt cx="2044303" cy="1580085"/>
          </a:xfrm>
        </p:grpSpPr>
        <p:grpSp>
          <p:nvGrpSpPr>
            <p:cNvPr id="1787" name="Google Shape;1787;p35"/>
            <p:cNvGrpSpPr/>
            <p:nvPr/>
          </p:nvGrpSpPr>
          <p:grpSpPr>
            <a:xfrm rot="5249857" flipH="1">
              <a:off x="48808" y="4095917"/>
              <a:ext cx="537972" cy="1681428"/>
              <a:chOff x="-1858600" y="2385325"/>
              <a:chExt cx="523125" cy="1635025"/>
            </a:xfrm>
          </p:grpSpPr>
          <p:sp>
            <p:nvSpPr>
              <p:cNvPr id="1788" name="Google Shape;1788;p35"/>
              <p:cNvSpPr/>
              <p:nvPr/>
            </p:nvSpPr>
            <p:spPr>
              <a:xfrm>
                <a:off x="-1804750" y="2385325"/>
                <a:ext cx="469275" cy="1635025"/>
              </a:xfrm>
              <a:custGeom>
                <a:avLst/>
                <a:gdLst/>
                <a:ahLst/>
                <a:cxnLst/>
                <a:rect l="l" t="t" r="r" b="b"/>
                <a:pathLst>
                  <a:path w="18771" h="65401" extrusionOk="0">
                    <a:moveTo>
                      <a:pt x="12062" y="1"/>
                    </a:moveTo>
                    <a:cubicBezTo>
                      <a:pt x="9693" y="1"/>
                      <a:pt x="7259" y="1264"/>
                      <a:pt x="5667" y="3115"/>
                    </a:cubicBezTo>
                    <a:cubicBezTo>
                      <a:pt x="3462" y="5679"/>
                      <a:pt x="2513" y="9064"/>
                      <a:pt x="1872" y="12397"/>
                    </a:cubicBezTo>
                    <a:lnTo>
                      <a:pt x="1872" y="12372"/>
                    </a:lnTo>
                    <a:cubicBezTo>
                      <a:pt x="129" y="21270"/>
                      <a:pt x="0" y="30373"/>
                      <a:pt x="975" y="39373"/>
                    </a:cubicBezTo>
                    <a:cubicBezTo>
                      <a:pt x="1308" y="42476"/>
                      <a:pt x="1308" y="44861"/>
                      <a:pt x="1462" y="47989"/>
                    </a:cubicBezTo>
                    <a:cubicBezTo>
                      <a:pt x="1795" y="54796"/>
                      <a:pt x="6238" y="62496"/>
                      <a:pt x="6079" y="65382"/>
                    </a:cubicBezTo>
                    <a:lnTo>
                      <a:pt x="6079" y="65382"/>
                    </a:lnTo>
                    <a:cubicBezTo>
                      <a:pt x="6979" y="50077"/>
                      <a:pt x="11644" y="31239"/>
                      <a:pt x="16694" y="16756"/>
                    </a:cubicBezTo>
                    <a:cubicBezTo>
                      <a:pt x="17694" y="13936"/>
                      <a:pt x="18771" y="11064"/>
                      <a:pt x="18745" y="8089"/>
                    </a:cubicBezTo>
                    <a:cubicBezTo>
                      <a:pt x="18745" y="5089"/>
                      <a:pt x="17412" y="1909"/>
                      <a:pt x="14719" y="602"/>
                    </a:cubicBezTo>
                    <a:cubicBezTo>
                      <a:pt x="13878" y="188"/>
                      <a:pt x="12974" y="1"/>
                      <a:pt x="12062" y="1"/>
                    </a:cubicBezTo>
                    <a:close/>
                    <a:moveTo>
                      <a:pt x="6079" y="65382"/>
                    </a:moveTo>
                    <a:lnTo>
                      <a:pt x="6079" y="65382"/>
                    </a:lnTo>
                    <a:cubicBezTo>
                      <a:pt x="6078" y="65388"/>
                      <a:pt x="6078" y="65394"/>
                      <a:pt x="6078" y="65400"/>
                    </a:cubicBezTo>
                    <a:cubicBezTo>
                      <a:pt x="6078" y="65394"/>
                      <a:pt x="6078" y="65388"/>
                      <a:pt x="6079" y="65382"/>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89" name="Google Shape;1789;p35"/>
              <p:cNvSpPr/>
              <p:nvPr/>
            </p:nvSpPr>
            <p:spPr>
              <a:xfrm>
                <a:off x="-1858600" y="2385425"/>
                <a:ext cx="469275" cy="1634925"/>
              </a:xfrm>
              <a:custGeom>
                <a:avLst/>
                <a:gdLst/>
                <a:ahLst/>
                <a:cxnLst/>
                <a:rect l="l" t="t" r="r" b="b"/>
                <a:pathLst>
                  <a:path w="18771" h="65397" extrusionOk="0">
                    <a:moveTo>
                      <a:pt x="12088" y="1"/>
                    </a:moveTo>
                    <a:cubicBezTo>
                      <a:pt x="9704" y="1"/>
                      <a:pt x="7263" y="1274"/>
                      <a:pt x="5667" y="3111"/>
                    </a:cubicBezTo>
                    <a:cubicBezTo>
                      <a:pt x="3462" y="5649"/>
                      <a:pt x="2513" y="9060"/>
                      <a:pt x="1872" y="12393"/>
                    </a:cubicBezTo>
                    <a:lnTo>
                      <a:pt x="1872" y="12368"/>
                    </a:lnTo>
                    <a:cubicBezTo>
                      <a:pt x="129" y="21266"/>
                      <a:pt x="0" y="30369"/>
                      <a:pt x="975" y="39369"/>
                    </a:cubicBezTo>
                    <a:cubicBezTo>
                      <a:pt x="1308" y="42472"/>
                      <a:pt x="1308" y="44857"/>
                      <a:pt x="1462" y="47985"/>
                    </a:cubicBezTo>
                    <a:cubicBezTo>
                      <a:pt x="1795" y="54792"/>
                      <a:pt x="6239" y="62492"/>
                      <a:pt x="6079" y="65378"/>
                    </a:cubicBezTo>
                    <a:lnTo>
                      <a:pt x="6079" y="65378"/>
                    </a:lnTo>
                    <a:cubicBezTo>
                      <a:pt x="6979" y="50073"/>
                      <a:pt x="11670" y="31235"/>
                      <a:pt x="16694" y="16752"/>
                    </a:cubicBezTo>
                    <a:cubicBezTo>
                      <a:pt x="17694" y="13932"/>
                      <a:pt x="18771" y="11060"/>
                      <a:pt x="18771" y="8085"/>
                    </a:cubicBezTo>
                    <a:cubicBezTo>
                      <a:pt x="18745" y="5085"/>
                      <a:pt x="17412" y="1905"/>
                      <a:pt x="14745" y="598"/>
                    </a:cubicBezTo>
                    <a:cubicBezTo>
                      <a:pt x="13901" y="187"/>
                      <a:pt x="12999" y="1"/>
                      <a:pt x="12088" y="1"/>
                    </a:cubicBezTo>
                    <a:close/>
                    <a:moveTo>
                      <a:pt x="6079" y="65378"/>
                    </a:moveTo>
                    <a:cubicBezTo>
                      <a:pt x="6078" y="65384"/>
                      <a:pt x="6078" y="65390"/>
                      <a:pt x="6078" y="65396"/>
                    </a:cubicBezTo>
                    <a:cubicBezTo>
                      <a:pt x="6078" y="65390"/>
                      <a:pt x="6078" y="65384"/>
                      <a:pt x="6079" y="65378"/>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90" name="Google Shape;1790;p35"/>
              <p:cNvSpPr/>
              <p:nvPr/>
            </p:nvSpPr>
            <p:spPr>
              <a:xfrm>
                <a:off x="-1766300" y="2414375"/>
                <a:ext cx="329125" cy="283550"/>
              </a:xfrm>
              <a:custGeom>
                <a:avLst/>
                <a:gdLst/>
                <a:ahLst/>
                <a:cxnLst/>
                <a:rect l="l" t="t" r="r" b="b"/>
                <a:pathLst>
                  <a:path w="13165" h="11342" extrusionOk="0">
                    <a:moveTo>
                      <a:pt x="7214" y="1"/>
                    </a:moveTo>
                    <a:cubicBezTo>
                      <a:pt x="7203" y="1"/>
                      <a:pt x="7192" y="2"/>
                      <a:pt x="7181" y="4"/>
                    </a:cubicBezTo>
                    <a:cubicBezTo>
                      <a:pt x="7053" y="55"/>
                      <a:pt x="6976" y="260"/>
                      <a:pt x="7104" y="337"/>
                    </a:cubicBezTo>
                    <a:cubicBezTo>
                      <a:pt x="7130" y="363"/>
                      <a:pt x="7155" y="363"/>
                      <a:pt x="7181" y="363"/>
                    </a:cubicBezTo>
                    <a:cubicBezTo>
                      <a:pt x="7258" y="363"/>
                      <a:pt x="7335" y="337"/>
                      <a:pt x="7386" y="260"/>
                    </a:cubicBezTo>
                    <a:cubicBezTo>
                      <a:pt x="7433" y="120"/>
                      <a:pt x="7330" y="1"/>
                      <a:pt x="7214" y="1"/>
                    </a:cubicBezTo>
                    <a:close/>
                    <a:moveTo>
                      <a:pt x="10096" y="914"/>
                    </a:moveTo>
                    <a:cubicBezTo>
                      <a:pt x="10065" y="914"/>
                      <a:pt x="10033" y="918"/>
                      <a:pt x="10001" y="927"/>
                    </a:cubicBezTo>
                    <a:cubicBezTo>
                      <a:pt x="9719" y="1004"/>
                      <a:pt x="9591" y="1440"/>
                      <a:pt x="9848" y="1619"/>
                    </a:cubicBezTo>
                    <a:cubicBezTo>
                      <a:pt x="9899" y="1619"/>
                      <a:pt x="9950" y="1645"/>
                      <a:pt x="10001" y="1645"/>
                    </a:cubicBezTo>
                    <a:cubicBezTo>
                      <a:pt x="10024" y="1648"/>
                      <a:pt x="10046" y="1650"/>
                      <a:pt x="10069" y="1650"/>
                    </a:cubicBezTo>
                    <a:cubicBezTo>
                      <a:pt x="10224" y="1650"/>
                      <a:pt x="10370" y="1571"/>
                      <a:pt x="10437" y="1414"/>
                    </a:cubicBezTo>
                    <a:cubicBezTo>
                      <a:pt x="10528" y="1164"/>
                      <a:pt x="10337" y="914"/>
                      <a:pt x="10096" y="914"/>
                    </a:cubicBezTo>
                    <a:close/>
                    <a:moveTo>
                      <a:pt x="4839" y="1534"/>
                    </a:moveTo>
                    <a:cubicBezTo>
                      <a:pt x="4695" y="1534"/>
                      <a:pt x="4554" y="1605"/>
                      <a:pt x="4540" y="1748"/>
                    </a:cubicBezTo>
                    <a:cubicBezTo>
                      <a:pt x="4540" y="1799"/>
                      <a:pt x="4540" y="1824"/>
                      <a:pt x="4540" y="1876"/>
                    </a:cubicBezTo>
                    <a:cubicBezTo>
                      <a:pt x="4591" y="2030"/>
                      <a:pt x="4719" y="2158"/>
                      <a:pt x="4873" y="2183"/>
                    </a:cubicBezTo>
                    <a:cubicBezTo>
                      <a:pt x="5129" y="2183"/>
                      <a:pt x="5309" y="1876"/>
                      <a:pt x="5129" y="1671"/>
                    </a:cubicBezTo>
                    <a:cubicBezTo>
                      <a:pt x="5072" y="1579"/>
                      <a:pt x="4955" y="1534"/>
                      <a:pt x="4839" y="1534"/>
                    </a:cubicBezTo>
                    <a:close/>
                    <a:moveTo>
                      <a:pt x="7873" y="1434"/>
                    </a:moveTo>
                    <a:cubicBezTo>
                      <a:pt x="7815" y="1434"/>
                      <a:pt x="7755" y="1444"/>
                      <a:pt x="7694" y="1465"/>
                    </a:cubicBezTo>
                    <a:cubicBezTo>
                      <a:pt x="7309" y="1542"/>
                      <a:pt x="7104" y="2183"/>
                      <a:pt x="7488" y="2414"/>
                    </a:cubicBezTo>
                    <a:lnTo>
                      <a:pt x="7514" y="2414"/>
                    </a:lnTo>
                    <a:cubicBezTo>
                      <a:pt x="7565" y="2440"/>
                      <a:pt x="7642" y="2466"/>
                      <a:pt x="7694" y="2491"/>
                    </a:cubicBezTo>
                    <a:cubicBezTo>
                      <a:pt x="7715" y="2493"/>
                      <a:pt x="7737" y="2494"/>
                      <a:pt x="7759" y="2494"/>
                    </a:cubicBezTo>
                    <a:cubicBezTo>
                      <a:pt x="7992" y="2494"/>
                      <a:pt x="8217" y="2369"/>
                      <a:pt x="8335" y="2158"/>
                    </a:cubicBezTo>
                    <a:cubicBezTo>
                      <a:pt x="8489" y="1805"/>
                      <a:pt x="8227" y="1434"/>
                      <a:pt x="7873" y="1434"/>
                    </a:cubicBezTo>
                    <a:close/>
                    <a:moveTo>
                      <a:pt x="12521" y="1809"/>
                    </a:moveTo>
                    <a:cubicBezTo>
                      <a:pt x="12477" y="1809"/>
                      <a:pt x="12432" y="1814"/>
                      <a:pt x="12386" y="1824"/>
                    </a:cubicBezTo>
                    <a:cubicBezTo>
                      <a:pt x="12002" y="1927"/>
                      <a:pt x="11796" y="2568"/>
                      <a:pt x="12181" y="2799"/>
                    </a:cubicBezTo>
                    <a:cubicBezTo>
                      <a:pt x="12232" y="2825"/>
                      <a:pt x="12309" y="2850"/>
                      <a:pt x="12386" y="2850"/>
                    </a:cubicBezTo>
                    <a:cubicBezTo>
                      <a:pt x="12424" y="2858"/>
                      <a:pt x="12461" y="2861"/>
                      <a:pt x="12498" y="2861"/>
                    </a:cubicBezTo>
                    <a:cubicBezTo>
                      <a:pt x="12709" y="2861"/>
                      <a:pt x="12896" y="2739"/>
                      <a:pt x="13027" y="2542"/>
                    </a:cubicBezTo>
                    <a:cubicBezTo>
                      <a:pt x="13165" y="2175"/>
                      <a:pt x="12892" y="1809"/>
                      <a:pt x="12521" y="1809"/>
                    </a:cubicBezTo>
                    <a:close/>
                    <a:moveTo>
                      <a:pt x="10496" y="2693"/>
                    </a:moveTo>
                    <a:cubicBezTo>
                      <a:pt x="10485" y="2693"/>
                      <a:pt x="10474" y="2694"/>
                      <a:pt x="10463" y="2696"/>
                    </a:cubicBezTo>
                    <a:cubicBezTo>
                      <a:pt x="10335" y="2722"/>
                      <a:pt x="10258" y="2953"/>
                      <a:pt x="10386" y="3030"/>
                    </a:cubicBezTo>
                    <a:cubicBezTo>
                      <a:pt x="10412" y="3055"/>
                      <a:pt x="10412" y="3055"/>
                      <a:pt x="10437" y="3055"/>
                    </a:cubicBezTo>
                    <a:cubicBezTo>
                      <a:pt x="10540" y="3055"/>
                      <a:pt x="10617" y="3030"/>
                      <a:pt x="10668" y="2953"/>
                    </a:cubicBezTo>
                    <a:cubicBezTo>
                      <a:pt x="10715" y="2812"/>
                      <a:pt x="10612" y="2693"/>
                      <a:pt x="10496" y="2693"/>
                    </a:cubicBezTo>
                    <a:close/>
                    <a:moveTo>
                      <a:pt x="3134" y="3127"/>
                    </a:moveTo>
                    <a:cubicBezTo>
                      <a:pt x="3124" y="3127"/>
                      <a:pt x="3114" y="3129"/>
                      <a:pt x="3104" y="3132"/>
                    </a:cubicBezTo>
                    <a:cubicBezTo>
                      <a:pt x="3027" y="3158"/>
                      <a:pt x="3001" y="3260"/>
                      <a:pt x="3078" y="3312"/>
                    </a:cubicBezTo>
                    <a:lnTo>
                      <a:pt x="3078" y="3337"/>
                    </a:lnTo>
                    <a:lnTo>
                      <a:pt x="3104" y="3337"/>
                    </a:lnTo>
                    <a:cubicBezTo>
                      <a:pt x="3155" y="3337"/>
                      <a:pt x="3206" y="3312"/>
                      <a:pt x="3232" y="3260"/>
                    </a:cubicBezTo>
                    <a:cubicBezTo>
                      <a:pt x="3254" y="3194"/>
                      <a:pt x="3199" y="3127"/>
                      <a:pt x="3134" y="3127"/>
                    </a:cubicBezTo>
                    <a:close/>
                    <a:moveTo>
                      <a:pt x="6219" y="3536"/>
                    </a:moveTo>
                    <a:cubicBezTo>
                      <a:pt x="6072" y="3536"/>
                      <a:pt x="5928" y="3614"/>
                      <a:pt x="5899" y="3773"/>
                    </a:cubicBezTo>
                    <a:lnTo>
                      <a:pt x="5924" y="3773"/>
                    </a:lnTo>
                    <a:cubicBezTo>
                      <a:pt x="5924" y="3799"/>
                      <a:pt x="5924" y="3850"/>
                      <a:pt x="5924" y="3902"/>
                    </a:cubicBezTo>
                    <a:cubicBezTo>
                      <a:pt x="5950" y="4055"/>
                      <a:pt x="6078" y="4158"/>
                      <a:pt x="6232" y="4184"/>
                    </a:cubicBezTo>
                    <a:cubicBezTo>
                      <a:pt x="6243" y="4185"/>
                      <a:pt x="6254" y="4185"/>
                      <a:pt x="6265" y="4185"/>
                    </a:cubicBezTo>
                    <a:cubicBezTo>
                      <a:pt x="6526" y="4185"/>
                      <a:pt x="6662" y="3892"/>
                      <a:pt x="6514" y="3671"/>
                    </a:cubicBezTo>
                    <a:cubicBezTo>
                      <a:pt x="6447" y="3582"/>
                      <a:pt x="6332" y="3536"/>
                      <a:pt x="6219" y="3536"/>
                    </a:cubicBezTo>
                    <a:close/>
                    <a:moveTo>
                      <a:pt x="3009" y="4870"/>
                    </a:moveTo>
                    <a:cubicBezTo>
                      <a:pt x="2866" y="4870"/>
                      <a:pt x="2722" y="4947"/>
                      <a:pt x="2693" y="5107"/>
                    </a:cubicBezTo>
                    <a:lnTo>
                      <a:pt x="2719" y="5107"/>
                    </a:lnTo>
                    <a:cubicBezTo>
                      <a:pt x="2693" y="5158"/>
                      <a:pt x="2693" y="5184"/>
                      <a:pt x="2719" y="5235"/>
                    </a:cubicBezTo>
                    <a:cubicBezTo>
                      <a:pt x="2745" y="5389"/>
                      <a:pt x="2873" y="5517"/>
                      <a:pt x="3027" y="5517"/>
                    </a:cubicBezTo>
                    <a:cubicBezTo>
                      <a:pt x="3038" y="5518"/>
                      <a:pt x="3049" y="5518"/>
                      <a:pt x="3059" y="5518"/>
                    </a:cubicBezTo>
                    <a:cubicBezTo>
                      <a:pt x="3320" y="5518"/>
                      <a:pt x="3456" y="5226"/>
                      <a:pt x="3283" y="5004"/>
                    </a:cubicBezTo>
                    <a:cubicBezTo>
                      <a:pt x="3228" y="4915"/>
                      <a:pt x="3119" y="4870"/>
                      <a:pt x="3009" y="4870"/>
                    </a:cubicBezTo>
                    <a:close/>
                    <a:moveTo>
                      <a:pt x="6277" y="5340"/>
                    </a:moveTo>
                    <a:cubicBezTo>
                      <a:pt x="6229" y="5340"/>
                      <a:pt x="6179" y="5348"/>
                      <a:pt x="6129" y="5363"/>
                    </a:cubicBezTo>
                    <a:cubicBezTo>
                      <a:pt x="5745" y="5466"/>
                      <a:pt x="5540" y="6107"/>
                      <a:pt x="5924" y="6312"/>
                    </a:cubicBezTo>
                    <a:cubicBezTo>
                      <a:pt x="5976" y="6363"/>
                      <a:pt x="6053" y="6363"/>
                      <a:pt x="6129" y="6389"/>
                    </a:cubicBezTo>
                    <a:cubicBezTo>
                      <a:pt x="6151" y="6391"/>
                      <a:pt x="6173" y="6392"/>
                      <a:pt x="6194" y="6392"/>
                    </a:cubicBezTo>
                    <a:cubicBezTo>
                      <a:pt x="6424" y="6392"/>
                      <a:pt x="6630" y="6267"/>
                      <a:pt x="6771" y="6055"/>
                    </a:cubicBezTo>
                    <a:cubicBezTo>
                      <a:pt x="6906" y="5718"/>
                      <a:pt x="6625" y="5340"/>
                      <a:pt x="6277" y="5340"/>
                    </a:cubicBezTo>
                    <a:close/>
                    <a:moveTo>
                      <a:pt x="1163" y="6898"/>
                    </a:moveTo>
                    <a:cubicBezTo>
                      <a:pt x="1152" y="6898"/>
                      <a:pt x="1140" y="6899"/>
                      <a:pt x="1129" y="6902"/>
                    </a:cubicBezTo>
                    <a:cubicBezTo>
                      <a:pt x="1001" y="6927"/>
                      <a:pt x="924" y="7158"/>
                      <a:pt x="1052" y="7235"/>
                    </a:cubicBezTo>
                    <a:cubicBezTo>
                      <a:pt x="1078" y="7235"/>
                      <a:pt x="1104" y="7261"/>
                      <a:pt x="1129" y="7261"/>
                    </a:cubicBezTo>
                    <a:cubicBezTo>
                      <a:pt x="1206" y="7261"/>
                      <a:pt x="1283" y="7235"/>
                      <a:pt x="1334" y="7132"/>
                    </a:cubicBezTo>
                    <a:cubicBezTo>
                      <a:pt x="1381" y="7015"/>
                      <a:pt x="1278" y="6898"/>
                      <a:pt x="1163" y="6898"/>
                    </a:cubicBezTo>
                    <a:close/>
                    <a:moveTo>
                      <a:pt x="5001" y="7850"/>
                    </a:moveTo>
                    <a:cubicBezTo>
                      <a:pt x="4924" y="7876"/>
                      <a:pt x="4899" y="8004"/>
                      <a:pt x="4950" y="8056"/>
                    </a:cubicBezTo>
                    <a:lnTo>
                      <a:pt x="5001" y="8056"/>
                    </a:lnTo>
                    <a:cubicBezTo>
                      <a:pt x="5052" y="8056"/>
                      <a:pt x="5104" y="8030"/>
                      <a:pt x="5129" y="8004"/>
                    </a:cubicBezTo>
                    <a:cubicBezTo>
                      <a:pt x="5155" y="7927"/>
                      <a:pt x="5078" y="7850"/>
                      <a:pt x="5001" y="7850"/>
                    </a:cubicBezTo>
                    <a:close/>
                    <a:moveTo>
                      <a:pt x="2940" y="7598"/>
                    </a:moveTo>
                    <a:cubicBezTo>
                      <a:pt x="2902" y="7598"/>
                      <a:pt x="2862" y="7605"/>
                      <a:pt x="2822" y="7620"/>
                    </a:cubicBezTo>
                    <a:cubicBezTo>
                      <a:pt x="2565" y="7697"/>
                      <a:pt x="2437" y="8107"/>
                      <a:pt x="2693" y="8235"/>
                    </a:cubicBezTo>
                    <a:cubicBezTo>
                      <a:pt x="2719" y="8261"/>
                      <a:pt x="2770" y="8286"/>
                      <a:pt x="2822" y="8286"/>
                    </a:cubicBezTo>
                    <a:cubicBezTo>
                      <a:pt x="2838" y="8289"/>
                      <a:pt x="2854" y="8290"/>
                      <a:pt x="2870" y="8290"/>
                    </a:cubicBezTo>
                    <a:cubicBezTo>
                      <a:pt x="3007" y="8290"/>
                      <a:pt x="3137" y="8196"/>
                      <a:pt x="3206" y="8081"/>
                    </a:cubicBezTo>
                    <a:cubicBezTo>
                      <a:pt x="3338" y="7840"/>
                      <a:pt x="3169" y="7598"/>
                      <a:pt x="2940" y="7598"/>
                    </a:cubicBezTo>
                    <a:close/>
                    <a:moveTo>
                      <a:pt x="6698" y="7919"/>
                    </a:moveTo>
                    <a:cubicBezTo>
                      <a:pt x="6554" y="7919"/>
                      <a:pt x="6414" y="7990"/>
                      <a:pt x="6386" y="8133"/>
                    </a:cubicBezTo>
                    <a:lnTo>
                      <a:pt x="6412" y="8133"/>
                    </a:lnTo>
                    <a:cubicBezTo>
                      <a:pt x="6412" y="8184"/>
                      <a:pt x="6412" y="8235"/>
                      <a:pt x="6412" y="8261"/>
                    </a:cubicBezTo>
                    <a:cubicBezTo>
                      <a:pt x="6437" y="8415"/>
                      <a:pt x="6565" y="8543"/>
                      <a:pt x="6745" y="8568"/>
                    </a:cubicBezTo>
                    <a:cubicBezTo>
                      <a:pt x="7001" y="8568"/>
                      <a:pt x="7181" y="8261"/>
                      <a:pt x="7001" y="8056"/>
                    </a:cubicBezTo>
                    <a:cubicBezTo>
                      <a:pt x="6933" y="7964"/>
                      <a:pt x="6814" y="7919"/>
                      <a:pt x="6698" y="7919"/>
                    </a:cubicBezTo>
                    <a:close/>
                    <a:moveTo>
                      <a:pt x="4317" y="9878"/>
                    </a:moveTo>
                    <a:cubicBezTo>
                      <a:pt x="4265" y="9878"/>
                      <a:pt x="4210" y="9886"/>
                      <a:pt x="4155" y="9902"/>
                    </a:cubicBezTo>
                    <a:cubicBezTo>
                      <a:pt x="3770" y="9979"/>
                      <a:pt x="3565" y="10645"/>
                      <a:pt x="3950" y="10851"/>
                    </a:cubicBezTo>
                    <a:cubicBezTo>
                      <a:pt x="4001" y="10876"/>
                      <a:pt x="4078" y="10902"/>
                      <a:pt x="4129" y="10928"/>
                    </a:cubicBezTo>
                    <a:cubicBezTo>
                      <a:pt x="4153" y="10930"/>
                      <a:pt x="4177" y="10931"/>
                      <a:pt x="4200" y="10931"/>
                    </a:cubicBezTo>
                    <a:cubicBezTo>
                      <a:pt x="4454" y="10931"/>
                      <a:pt x="4677" y="10805"/>
                      <a:pt x="4770" y="10594"/>
                    </a:cubicBezTo>
                    <a:cubicBezTo>
                      <a:pt x="4927" y="10236"/>
                      <a:pt x="4673" y="9878"/>
                      <a:pt x="4317" y="9878"/>
                    </a:cubicBezTo>
                    <a:close/>
                    <a:moveTo>
                      <a:pt x="746" y="10289"/>
                    </a:moveTo>
                    <a:cubicBezTo>
                      <a:pt x="696" y="10289"/>
                      <a:pt x="644" y="10297"/>
                      <a:pt x="591" y="10312"/>
                    </a:cubicBezTo>
                    <a:cubicBezTo>
                      <a:pt x="206" y="10415"/>
                      <a:pt x="1" y="11056"/>
                      <a:pt x="386" y="11287"/>
                    </a:cubicBezTo>
                    <a:lnTo>
                      <a:pt x="386" y="11261"/>
                    </a:lnTo>
                    <a:cubicBezTo>
                      <a:pt x="437" y="11312"/>
                      <a:pt x="514" y="11338"/>
                      <a:pt x="565" y="11338"/>
                    </a:cubicBezTo>
                    <a:cubicBezTo>
                      <a:pt x="589" y="11340"/>
                      <a:pt x="613" y="11341"/>
                      <a:pt x="636" y="11341"/>
                    </a:cubicBezTo>
                    <a:cubicBezTo>
                      <a:pt x="889" y="11341"/>
                      <a:pt x="1112" y="11216"/>
                      <a:pt x="1206" y="11004"/>
                    </a:cubicBezTo>
                    <a:cubicBezTo>
                      <a:pt x="1364" y="10667"/>
                      <a:pt x="1106" y="10289"/>
                      <a:pt x="746" y="10289"/>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91" name="Google Shape;1791;p35"/>
              <p:cNvSpPr/>
              <p:nvPr/>
            </p:nvSpPr>
            <p:spPr>
              <a:xfrm>
                <a:off x="-1809250" y="2563500"/>
                <a:ext cx="247275" cy="1438900"/>
              </a:xfrm>
              <a:custGeom>
                <a:avLst/>
                <a:gdLst/>
                <a:ahLst/>
                <a:cxnLst/>
                <a:rect l="l" t="t" r="r" b="b"/>
                <a:pathLst>
                  <a:path w="9891" h="57556" extrusionOk="0">
                    <a:moveTo>
                      <a:pt x="9445" y="0"/>
                    </a:moveTo>
                    <a:cubicBezTo>
                      <a:pt x="9304" y="0"/>
                      <a:pt x="9164" y="81"/>
                      <a:pt x="9104" y="270"/>
                    </a:cubicBezTo>
                    <a:cubicBezTo>
                      <a:pt x="4617" y="13912"/>
                      <a:pt x="1" y="34913"/>
                      <a:pt x="3386" y="57247"/>
                    </a:cubicBezTo>
                    <a:cubicBezTo>
                      <a:pt x="3411" y="57427"/>
                      <a:pt x="3565" y="57555"/>
                      <a:pt x="3745" y="57555"/>
                    </a:cubicBezTo>
                    <a:lnTo>
                      <a:pt x="3822" y="57555"/>
                    </a:lnTo>
                    <a:cubicBezTo>
                      <a:pt x="4027" y="57530"/>
                      <a:pt x="4155" y="57324"/>
                      <a:pt x="4129" y="57119"/>
                    </a:cubicBezTo>
                    <a:cubicBezTo>
                      <a:pt x="796" y="34939"/>
                      <a:pt x="5360" y="14091"/>
                      <a:pt x="9796" y="501"/>
                    </a:cubicBezTo>
                    <a:cubicBezTo>
                      <a:pt x="9890" y="202"/>
                      <a:pt x="9667" y="0"/>
                      <a:pt x="9445"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792" name="Google Shape;1792;p35"/>
            <p:cNvGrpSpPr/>
            <p:nvPr/>
          </p:nvGrpSpPr>
          <p:grpSpPr>
            <a:xfrm rot="5249857" flipH="1">
              <a:off x="-340747" y="3668895"/>
              <a:ext cx="1062060" cy="1858361"/>
              <a:chOff x="-1779100" y="2408800"/>
              <a:chExt cx="1032750" cy="1807075"/>
            </a:xfrm>
          </p:grpSpPr>
          <p:sp>
            <p:nvSpPr>
              <p:cNvPr id="1793" name="Google Shape;1793;p35"/>
              <p:cNvSpPr/>
              <p:nvPr/>
            </p:nvSpPr>
            <p:spPr>
              <a:xfrm>
                <a:off x="-1779100" y="2498825"/>
                <a:ext cx="1032750" cy="1717050"/>
              </a:xfrm>
              <a:custGeom>
                <a:avLst/>
                <a:gdLst/>
                <a:ahLst/>
                <a:cxnLst/>
                <a:rect l="l" t="t" r="r" b="b"/>
                <a:pathLst>
                  <a:path w="41310" h="68682" extrusionOk="0">
                    <a:moveTo>
                      <a:pt x="32843" y="0"/>
                    </a:moveTo>
                    <a:cubicBezTo>
                      <a:pt x="31194" y="0"/>
                      <a:pt x="29516" y="392"/>
                      <a:pt x="28053" y="1113"/>
                    </a:cubicBezTo>
                    <a:cubicBezTo>
                      <a:pt x="24489" y="2883"/>
                      <a:pt x="21924" y="6139"/>
                      <a:pt x="19719" y="9421"/>
                    </a:cubicBezTo>
                    <a:lnTo>
                      <a:pt x="19719" y="9396"/>
                    </a:lnTo>
                    <a:cubicBezTo>
                      <a:pt x="13744" y="18242"/>
                      <a:pt x="9436" y="27987"/>
                      <a:pt x="6385" y="38167"/>
                    </a:cubicBezTo>
                    <a:cubicBezTo>
                      <a:pt x="5308" y="41705"/>
                      <a:pt x="4231" y="44270"/>
                      <a:pt x="2949" y="47731"/>
                    </a:cubicBezTo>
                    <a:cubicBezTo>
                      <a:pt x="205" y="55244"/>
                      <a:pt x="1487" y="65630"/>
                      <a:pt x="0" y="68681"/>
                    </a:cubicBezTo>
                    <a:cubicBezTo>
                      <a:pt x="7975" y="52526"/>
                      <a:pt x="21642" y="34269"/>
                      <a:pt x="33745" y="20935"/>
                    </a:cubicBezTo>
                    <a:cubicBezTo>
                      <a:pt x="36105" y="18319"/>
                      <a:pt x="38566" y="15704"/>
                      <a:pt x="39951" y="12473"/>
                    </a:cubicBezTo>
                    <a:cubicBezTo>
                      <a:pt x="41310" y="9242"/>
                      <a:pt x="41310" y="5190"/>
                      <a:pt x="39002" y="2549"/>
                    </a:cubicBezTo>
                    <a:cubicBezTo>
                      <a:pt x="37468" y="790"/>
                      <a:pt x="35184" y="0"/>
                      <a:pt x="3284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94" name="Google Shape;1794;p35"/>
              <p:cNvSpPr/>
              <p:nvPr/>
            </p:nvSpPr>
            <p:spPr>
              <a:xfrm>
                <a:off x="-1776550" y="2408800"/>
                <a:ext cx="973150" cy="1753225"/>
              </a:xfrm>
              <a:custGeom>
                <a:avLst/>
                <a:gdLst/>
                <a:ahLst/>
                <a:cxnLst/>
                <a:rect l="l" t="t" r="r" b="b"/>
                <a:pathLst>
                  <a:path w="38926" h="70129" extrusionOk="0">
                    <a:moveTo>
                      <a:pt x="30542" y="0"/>
                    </a:moveTo>
                    <a:cubicBezTo>
                      <a:pt x="28732" y="0"/>
                      <a:pt x="26881" y="482"/>
                      <a:pt x="25310" y="1355"/>
                    </a:cubicBezTo>
                    <a:cubicBezTo>
                      <a:pt x="21848" y="3253"/>
                      <a:pt x="19438" y="6637"/>
                      <a:pt x="17361" y="10022"/>
                    </a:cubicBezTo>
                    <a:cubicBezTo>
                      <a:pt x="11822" y="19100"/>
                      <a:pt x="7975" y="29049"/>
                      <a:pt x="5386" y="39357"/>
                    </a:cubicBezTo>
                    <a:cubicBezTo>
                      <a:pt x="4488" y="42947"/>
                      <a:pt x="3514" y="45537"/>
                      <a:pt x="2411" y="49076"/>
                    </a:cubicBezTo>
                    <a:cubicBezTo>
                      <a:pt x="1" y="56717"/>
                      <a:pt x="1770" y="67025"/>
                      <a:pt x="411" y="70128"/>
                    </a:cubicBezTo>
                    <a:cubicBezTo>
                      <a:pt x="7642" y="53640"/>
                      <a:pt x="20463" y="34767"/>
                      <a:pt x="31925" y="20869"/>
                    </a:cubicBezTo>
                    <a:cubicBezTo>
                      <a:pt x="34156" y="18177"/>
                      <a:pt x="36515" y="15433"/>
                      <a:pt x="37721" y="12151"/>
                    </a:cubicBezTo>
                    <a:cubicBezTo>
                      <a:pt x="38926" y="8843"/>
                      <a:pt x="38772" y="4791"/>
                      <a:pt x="36336" y="2253"/>
                    </a:cubicBezTo>
                    <a:cubicBezTo>
                      <a:pt x="34837" y="698"/>
                      <a:pt x="32720" y="0"/>
                      <a:pt x="3054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95" name="Google Shape;1795;p35"/>
              <p:cNvSpPr/>
              <p:nvPr/>
            </p:nvSpPr>
            <p:spPr>
              <a:xfrm>
                <a:off x="-1311125" y="2430900"/>
                <a:ext cx="402150" cy="319125"/>
              </a:xfrm>
              <a:custGeom>
                <a:avLst/>
                <a:gdLst/>
                <a:ahLst/>
                <a:cxnLst/>
                <a:rect l="l" t="t" r="r" b="b"/>
                <a:pathLst>
                  <a:path w="16086" h="12765" extrusionOk="0">
                    <a:moveTo>
                      <a:pt x="9413" y="1"/>
                    </a:moveTo>
                    <a:cubicBezTo>
                      <a:pt x="9396" y="1"/>
                      <a:pt x="9378" y="3"/>
                      <a:pt x="9359" y="10"/>
                    </a:cubicBezTo>
                    <a:cubicBezTo>
                      <a:pt x="9206" y="35"/>
                      <a:pt x="9103" y="266"/>
                      <a:pt x="9231" y="369"/>
                    </a:cubicBezTo>
                    <a:cubicBezTo>
                      <a:pt x="9257" y="394"/>
                      <a:pt x="9283" y="394"/>
                      <a:pt x="9308" y="394"/>
                    </a:cubicBezTo>
                    <a:cubicBezTo>
                      <a:pt x="9332" y="400"/>
                      <a:pt x="9357" y="403"/>
                      <a:pt x="9380" y="403"/>
                    </a:cubicBezTo>
                    <a:cubicBezTo>
                      <a:pt x="9458" y="403"/>
                      <a:pt x="9531" y="370"/>
                      <a:pt x="9590" y="292"/>
                    </a:cubicBezTo>
                    <a:cubicBezTo>
                      <a:pt x="9635" y="156"/>
                      <a:pt x="9541" y="1"/>
                      <a:pt x="9413" y="1"/>
                    </a:cubicBezTo>
                    <a:close/>
                    <a:moveTo>
                      <a:pt x="12560" y="1256"/>
                    </a:moveTo>
                    <a:cubicBezTo>
                      <a:pt x="12528" y="1256"/>
                      <a:pt x="12496" y="1259"/>
                      <a:pt x="12462" y="1266"/>
                    </a:cubicBezTo>
                    <a:cubicBezTo>
                      <a:pt x="12154" y="1317"/>
                      <a:pt x="11949" y="1856"/>
                      <a:pt x="12257" y="2061"/>
                    </a:cubicBezTo>
                    <a:cubicBezTo>
                      <a:pt x="12283" y="2087"/>
                      <a:pt x="12360" y="2112"/>
                      <a:pt x="12411" y="2112"/>
                    </a:cubicBezTo>
                    <a:cubicBezTo>
                      <a:pt x="12447" y="2121"/>
                      <a:pt x="12482" y="2125"/>
                      <a:pt x="12518" y="2125"/>
                    </a:cubicBezTo>
                    <a:cubicBezTo>
                      <a:pt x="12685" y="2125"/>
                      <a:pt x="12844" y="2030"/>
                      <a:pt x="12949" y="1881"/>
                    </a:cubicBezTo>
                    <a:cubicBezTo>
                      <a:pt x="13089" y="1579"/>
                      <a:pt x="12870" y="1256"/>
                      <a:pt x="12560" y="1256"/>
                    </a:cubicBezTo>
                    <a:close/>
                    <a:moveTo>
                      <a:pt x="6402" y="1567"/>
                    </a:moveTo>
                    <a:cubicBezTo>
                      <a:pt x="6244" y="1567"/>
                      <a:pt x="6092" y="1644"/>
                      <a:pt x="6052" y="1805"/>
                    </a:cubicBezTo>
                    <a:cubicBezTo>
                      <a:pt x="6026" y="1856"/>
                      <a:pt x="6026" y="1907"/>
                      <a:pt x="6052" y="1958"/>
                    </a:cubicBezTo>
                    <a:cubicBezTo>
                      <a:pt x="6077" y="2138"/>
                      <a:pt x="6231" y="2292"/>
                      <a:pt x="6411" y="2317"/>
                    </a:cubicBezTo>
                    <a:cubicBezTo>
                      <a:pt x="6431" y="2321"/>
                      <a:pt x="6450" y="2322"/>
                      <a:pt x="6470" y="2322"/>
                    </a:cubicBezTo>
                    <a:cubicBezTo>
                      <a:pt x="6747" y="2322"/>
                      <a:pt x="6937" y="1993"/>
                      <a:pt x="6770" y="1753"/>
                    </a:cubicBezTo>
                    <a:cubicBezTo>
                      <a:pt x="6696" y="1631"/>
                      <a:pt x="6547" y="1567"/>
                      <a:pt x="6402" y="1567"/>
                    </a:cubicBezTo>
                    <a:close/>
                    <a:moveTo>
                      <a:pt x="9895" y="1689"/>
                    </a:moveTo>
                    <a:cubicBezTo>
                      <a:pt x="9854" y="1689"/>
                      <a:pt x="9812" y="1693"/>
                      <a:pt x="9770" y="1702"/>
                    </a:cubicBezTo>
                    <a:cubicBezTo>
                      <a:pt x="9308" y="1779"/>
                      <a:pt x="9000" y="2523"/>
                      <a:pt x="9436" y="2830"/>
                    </a:cubicBezTo>
                    <a:cubicBezTo>
                      <a:pt x="9513" y="2856"/>
                      <a:pt x="9590" y="2907"/>
                      <a:pt x="9667" y="2907"/>
                    </a:cubicBezTo>
                    <a:cubicBezTo>
                      <a:pt x="9721" y="2921"/>
                      <a:pt x="9775" y="2927"/>
                      <a:pt x="9828" y="2927"/>
                    </a:cubicBezTo>
                    <a:cubicBezTo>
                      <a:pt x="10078" y="2927"/>
                      <a:pt x="10310" y="2785"/>
                      <a:pt x="10436" y="2574"/>
                    </a:cubicBezTo>
                    <a:cubicBezTo>
                      <a:pt x="10647" y="2153"/>
                      <a:pt x="10324" y="1689"/>
                      <a:pt x="9895" y="1689"/>
                    </a:cubicBezTo>
                    <a:close/>
                    <a:moveTo>
                      <a:pt x="4359" y="3369"/>
                    </a:moveTo>
                    <a:cubicBezTo>
                      <a:pt x="4257" y="3369"/>
                      <a:pt x="4205" y="3523"/>
                      <a:pt x="4282" y="3599"/>
                    </a:cubicBezTo>
                    <a:lnTo>
                      <a:pt x="4334" y="3599"/>
                    </a:lnTo>
                    <a:cubicBezTo>
                      <a:pt x="4347" y="3606"/>
                      <a:pt x="4363" y="3610"/>
                      <a:pt x="4379" y="3610"/>
                    </a:cubicBezTo>
                    <a:cubicBezTo>
                      <a:pt x="4422" y="3610"/>
                      <a:pt x="4469" y="3586"/>
                      <a:pt x="4487" y="3548"/>
                    </a:cubicBezTo>
                    <a:cubicBezTo>
                      <a:pt x="4513" y="3446"/>
                      <a:pt x="4436" y="3369"/>
                      <a:pt x="4359" y="3369"/>
                    </a:cubicBezTo>
                    <a:close/>
                    <a:moveTo>
                      <a:pt x="15337" y="2484"/>
                    </a:moveTo>
                    <a:cubicBezTo>
                      <a:pt x="15295" y="2484"/>
                      <a:pt x="15251" y="2488"/>
                      <a:pt x="15206" y="2497"/>
                    </a:cubicBezTo>
                    <a:cubicBezTo>
                      <a:pt x="14744" y="2574"/>
                      <a:pt x="14462" y="3317"/>
                      <a:pt x="14898" y="3599"/>
                    </a:cubicBezTo>
                    <a:cubicBezTo>
                      <a:pt x="14950" y="3651"/>
                      <a:pt x="15026" y="3676"/>
                      <a:pt x="15129" y="3702"/>
                    </a:cubicBezTo>
                    <a:cubicBezTo>
                      <a:pt x="15170" y="3710"/>
                      <a:pt x="15212" y="3713"/>
                      <a:pt x="15254" y="3713"/>
                    </a:cubicBezTo>
                    <a:cubicBezTo>
                      <a:pt x="15498" y="3713"/>
                      <a:pt x="15745" y="3588"/>
                      <a:pt x="15898" y="3369"/>
                    </a:cubicBezTo>
                    <a:cubicBezTo>
                      <a:pt x="16085" y="2948"/>
                      <a:pt x="15782" y="2484"/>
                      <a:pt x="15337" y="2484"/>
                    </a:cubicBezTo>
                    <a:close/>
                    <a:moveTo>
                      <a:pt x="13055" y="3385"/>
                    </a:moveTo>
                    <a:cubicBezTo>
                      <a:pt x="13037" y="3385"/>
                      <a:pt x="13019" y="3388"/>
                      <a:pt x="13001" y="3394"/>
                    </a:cubicBezTo>
                    <a:cubicBezTo>
                      <a:pt x="12847" y="3420"/>
                      <a:pt x="12744" y="3676"/>
                      <a:pt x="12898" y="3779"/>
                    </a:cubicBezTo>
                    <a:cubicBezTo>
                      <a:pt x="12898" y="3779"/>
                      <a:pt x="12924" y="3779"/>
                      <a:pt x="12975" y="3805"/>
                    </a:cubicBezTo>
                    <a:cubicBezTo>
                      <a:pt x="12993" y="3809"/>
                      <a:pt x="13010" y="3811"/>
                      <a:pt x="13028" y="3811"/>
                    </a:cubicBezTo>
                    <a:cubicBezTo>
                      <a:pt x="13111" y="3811"/>
                      <a:pt x="13189" y="3761"/>
                      <a:pt x="13231" y="3676"/>
                    </a:cubicBezTo>
                    <a:cubicBezTo>
                      <a:pt x="13299" y="3541"/>
                      <a:pt x="13188" y="3385"/>
                      <a:pt x="13055" y="3385"/>
                    </a:cubicBezTo>
                    <a:close/>
                    <a:moveTo>
                      <a:pt x="7890" y="4029"/>
                    </a:moveTo>
                    <a:cubicBezTo>
                      <a:pt x="7731" y="4029"/>
                      <a:pt x="7579" y="4105"/>
                      <a:pt x="7539" y="4266"/>
                    </a:cubicBezTo>
                    <a:cubicBezTo>
                      <a:pt x="7513" y="4317"/>
                      <a:pt x="7513" y="4369"/>
                      <a:pt x="7539" y="4420"/>
                    </a:cubicBezTo>
                    <a:cubicBezTo>
                      <a:pt x="7565" y="4625"/>
                      <a:pt x="7718" y="4779"/>
                      <a:pt x="7898" y="4805"/>
                    </a:cubicBezTo>
                    <a:cubicBezTo>
                      <a:pt x="7908" y="4806"/>
                      <a:pt x="7919" y="4806"/>
                      <a:pt x="7929" y="4806"/>
                    </a:cubicBezTo>
                    <a:cubicBezTo>
                      <a:pt x="8221" y="4806"/>
                      <a:pt x="8430" y="4463"/>
                      <a:pt x="8257" y="4215"/>
                    </a:cubicBezTo>
                    <a:cubicBezTo>
                      <a:pt x="8183" y="4093"/>
                      <a:pt x="8034" y="4029"/>
                      <a:pt x="7890" y="4029"/>
                    </a:cubicBezTo>
                    <a:close/>
                    <a:moveTo>
                      <a:pt x="4081" y="5358"/>
                    </a:moveTo>
                    <a:cubicBezTo>
                      <a:pt x="3918" y="5358"/>
                      <a:pt x="3759" y="5435"/>
                      <a:pt x="3718" y="5600"/>
                    </a:cubicBezTo>
                    <a:cubicBezTo>
                      <a:pt x="3693" y="5651"/>
                      <a:pt x="3693" y="5702"/>
                      <a:pt x="3718" y="5753"/>
                    </a:cubicBezTo>
                    <a:cubicBezTo>
                      <a:pt x="3744" y="5933"/>
                      <a:pt x="3898" y="6087"/>
                      <a:pt x="4077" y="6112"/>
                    </a:cubicBezTo>
                    <a:cubicBezTo>
                      <a:pt x="4088" y="6113"/>
                      <a:pt x="4099" y="6114"/>
                      <a:pt x="4110" y="6114"/>
                    </a:cubicBezTo>
                    <a:cubicBezTo>
                      <a:pt x="4401" y="6114"/>
                      <a:pt x="4609" y="5794"/>
                      <a:pt x="4436" y="5523"/>
                    </a:cubicBezTo>
                    <a:cubicBezTo>
                      <a:pt x="4365" y="5416"/>
                      <a:pt x="4222" y="5358"/>
                      <a:pt x="4081" y="5358"/>
                    </a:cubicBezTo>
                    <a:close/>
                    <a:moveTo>
                      <a:pt x="7747" y="6125"/>
                    </a:moveTo>
                    <a:cubicBezTo>
                      <a:pt x="7705" y="6125"/>
                      <a:pt x="7661" y="6129"/>
                      <a:pt x="7616" y="6138"/>
                    </a:cubicBezTo>
                    <a:cubicBezTo>
                      <a:pt x="7154" y="6215"/>
                      <a:pt x="6872" y="6959"/>
                      <a:pt x="7308" y="7266"/>
                    </a:cubicBezTo>
                    <a:cubicBezTo>
                      <a:pt x="7359" y="7292"/>
                      <a:pt x="7436" y="7343"/>
                      <a:pt x="7539" y="7343"/>
                    </a:cubicBezTo>
                    <a:cubicBezTo>
                      <a:pt x="7588" y="7357"/>
                      <a:pt x="7639" y="7363"/>
                      <a:pt x="7691" y="7363"/>
                    </a:cubicBezTo>
                    <a:cubicBezTo>
                      <a:pt x="7932" y="7363"/>
                      <a:pt x="8181" y="7221"/>
                      <a:pt x="8308" y="7010"/>
                    </a:cubicBezTo>
                    <a:cubicBezTo>
                      <a:pt x="8495" y="6589"/>
                      <a:pt x="8191" y="6125"/>
                      <a:pt x="7747" y="6125"/>
                    </a:cubicBezTo>
                    <a:close/>
                    <a:moveTo>
                      <a:pt x="1797" y="7616"/>
                    </a:moveTo>
                    <a:cubicBezTo>
                      <a:pt x="1780" y="7616"/>
                      <a:pt x="1762" y="7619"/>
                      <a:pt x="1744" y="7625"/>
                    </a:cubicBezTo>
                    <a:cubicBezTo>
                      <a:pt x="1590" y="7651"/>
                      <a:pt x="1487" y="7882"/>
                      <a:pt x="1615" y="7984"/>
                    </a:cubicBezTo>
                    <a:lnTo>
                      <a:pt x="1615" y="8010"/>
                    </a:lnTo>
                    <a:cubicBezTo>
                      <a:pt x="1641" y="8010"/>
                      <a:pt x="1667" y="8010"/>
                      <a:pt x="1692" y="8036"/>
                    </a:cubicBezTo>
                    <a:cubicBezTo>
                      <a:pt x="1795" y="8036"/>
                      <a:pt x="1898" y="8010"/>
                      <a:pt x="1974" y="7907"/>
                    </a:cubicBezTo>
                    <a:cubicBezTo>
                      <a:pt x="2020" y="7772"/>
                      <a:pt x="1926" y="7616"/>
                      <a:pt x="1797" y="7616"/>
                    </a:cubicBezTo>
                    <a:close/>
                    <a:moveTo>
                      <a:pt x="6237" y="9057"/>
                    </a:moveTo>
                    <a:cubicBezTo>
                      <a:pt x="6227" y="9057"/>
                      <a:pt x="6216" y="9059"/>
                      <a:pt x="6205" y="9061"/>
                    </a:cubicBezTo>
                    <a:cubicBezTo>
                      <a:pt x="6129" y="9087"/>
                      <a:pt x="6077" y="9215"/>
                      <a:pt x="6154" y="9292"/>
                    </a:cubicBezTo>
                    <a:lnTo>
                      <a:pt x="6205" y="9292"/>
                    </a:lnTo>
                    <a:cubicBezTo>
                      <a:pt x="6219" y="9299"/>
                      <a:pt x="6233" y="9302"/>
                      <a:pt x="6246" y="9302"/>
                    </a:cubicBezTo>
                    <a:cubicBezTo>
                      <a:pt x="6282" y="9302"/>
                      <a:pt x="6315" y="9278"/>
                      <a:pt x="6334" y="9241"/>
                    </a:cubicBezTo>
                    <a:cubicBezTo>
                      <a:pt x="6380" y="9149"/>
                      <a:pt x="6323" y="9057"/>
                      <a:pt x="6237" y="9057"/>
                    </a:cubicBezTo>
                    <a:close/>
                    <a:moveTo>
                      <a:pt x="3654" y="8563"/>
                    </a:moveTo>
                    <a:cubicBezTo>
                      <a:pt x="3625" y="8563"/>
                      <a:pt x="3595" y="8566"/>
                      <a:pt x="3564" y="8574"/>
                    </a:cubicBezTo>
                    <a:cubicBezTo>
                      <a:pt x="3282" y="8625"/>
                      <a:pt x="3077" y="9087"/>
                      <a:pt x="3359" y="9292"/>
                    </a:cubicBezTo>
                    <a:cubicBezTo>
                      <a:pt x="3410" y="9318"/>
                      <a:pt x="3462" y="9318"/>
                      <a:pt x="3513" y="9343"/>
                    </a:cubicBezTo>
                    <a:cubicBezTo>
                      <a:pt x="3535" y="9347"/>
                      <a:pt x="3558" y="9348"/>
                      <a:pt x="3581" y="9348"/>
                    </a:cubicBezTo>
                    <a:cubicBezTo>
                      <a:pt x="3742" y="9348"/>
                      <a:pt x="3910" y="9270"/>
                      <a:pt x="4000" y="9113"/>
                    </a:cubicBezTo>
                    <a:cubicBezTo>
                      <a:pt x="4116" y="8859"/>
                      <a:pt x="3919" y="8563"/>
                      <a:pt x="3654" y="8563"/>
                    </a:cubicBezTo>
                    <a:close/>
                    <a:moveTo>
                      <a:pt x="8158" y="9205"/>
                    </a:moveTo>
                    <a:cubicBezTo>
                      <a:pt x="7996" y="9205"/>
                      <a:pt x="7837" y="9281"/>
                      <a:pt x="7795" y="9446"/>
                    </a:cubicBezTo>
                    <a:cubicBezTo>
                      <a:pt x="7795" y="9497"/>
                      <a:pt x="7795" y="9549"/>
                      <a:pt x="7795" y="9600"/>
                    </a:cubicBezTo>
                    <a:cubicBezTo>
                      <a:pt x="7821" y="9779"/>
                      <a:pt x="7975" y="9933"/>
                      <a:pt x="8154" y="9959"/>
                    </a:cubicBezTo>
                    <a:cubicBezTo>
                      <a:pt x="8166" y="9960"/>
                      <a:pt x="8178" y="9960"/>
                      <a:pt x="8190" y="9960"/>
                    </a:cubicBezTo>
                    <a:cubicBezTo>
                      <a:pt x="8502" y="9960"/>
                      <a:pt x="8686" y="9641"/>
                      <a:pt x="8513" y="9369"/>
                    </a:cubicBezTo>
                    <a:cubicBezTo>
                      <a:pt x="8442" y="9262"/>
                      <a:pt x="8299" y="9205"/>
                      <a:pt x="8158" y="9205"/>
                    </a:cubicBezTo>
                    <a:close/>
                    <a:moveTo>
                      <a:pt x="5080" y="11305"/>
                    </a:moveTo>
                    <a:cubicBezTo>
                      <a:pt x="5038" y="11305"/>
                      <a:pt x="4994" y="11309"/>
                      <a:pt x="4949" y="11318"/>
                    </a:cubicBezTo>
                    <a:cubicBezTo>
                      <a:pt x="4487" y="11395"/>
                      <a:pt x="4205" y="12138"/>
                      <a:pt x="4641" y="12446"/>
                    </a:cubicBezTo>
                    <a:cubicBezTo>
                      <a:pt x="4693" y="12472"/>
                      <a:pt x="4769" y="12523"/>
                      <a:pt x="4872" y="12523"/>
                    </a:cubicBezTo>
                    <a:cubicBezTo>
                      <a:pt x="4921" y="12537"/>
                      <a:pt x="4972" y="12543"/>
                      <a:pt x="5022" y="12543"/>
                    </a:cubicBezTo>
                    <a:cubicBezTo>
                      <a:pt x="5258" y="12543"/>
                      <a:pt x="5493" y="12401"/>
                      <a:pt x="5641" y="12190"/>
                    </a:cubicBezTo>
                    <a:cubicBezTo>
                      <a:pt x="5829" y="11769"/>
                      <a:pt x="5525" y="11305"/>
                      <a:pt x="5080" y="11305"/>
                    </a:cubicBezTo>
                    <a:close/>
                    <a:moveTo>
                      <a:pt x="897" y="11529"/>
                    </a:moveTo>
                    <a:cubicBezTo>
                      <a:pt x="847" y="11529"/>
                      <a:pt x="796" y="11536"/>
                      <a:pt x="744" y="11549"/>
                    </a:cubicBezTo>
                    <a:cubicBezTo>
                      <a:pt x="282" y="11626"/>
                      <a:pt x="0" y="12369"/>
                      <a:pt x="436" y="12651"/>
                    </a:cubicBezTo>
                    <a:cubicBezTo>
                      <a:pt x="513" y="12703"/>
                      <a:pt x="590" y="12728"/>
                      <a:pt x="667" y="12754"/>
                    </a:cubicBezTo>
                    <a:cubicBezTo>
                      <a:pt x="712" y="12761"/>
                      <a:pt x="756" y="12765"/>
                      <a:pt x="801" y="12765"/>
                    </a:cubicBezTo>
                    <a:cubicBezTo>
                      <a:pt x="1061" y="12765"/>
                      <a:pt x="1305" y="12640"/>
                      <a:pt x="1436" y="12420"/>
                    </a:cubicBezTo>
                    <a:cubicBezTo>
                      <a:pt x="1643" y="12006"/>
                      <a:pt x="1333" y="11529"/>
                      <a:pt x="897" y="11529"/>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96" name="Google Shape;1796;p35"/>
              <p:cNvSpPr/>
              <p:nvPr/>
            </p:nvSpPr>
            <p:spPr>
              <a:xfrm>
                <a:off x="-1775275" y="2546100"/>
                <a:ext cx="795475" cy="1591550"/>
              </a:xfrm>
              <a:custGeom>
                <a:avLst/>
                <a:gdLst/>
                <a:ahLst/>
                <a:cxnLst/>
                <a:rect l="l" t="t" r="r" b="b"/>
                <a:pathLst>
                  <a:path w="31819" h="63662" extrusionOk="0">
                    <a:moveTo>
                      <a:pt x="31286" y="1"/>
                    </a:moveTo>
                    <a:cubicBezTo>
                      <a:pt x="31186" y="1"/>
                      <a:pt x="31084" y="43"/>
                      <a:pt x="31003" y="145"/>
                    </a:cubicBezTo>
                    <a:cubicBezTo>
                      <a:pt x="15822" y="19300"/>
                      <a:pt x="4258" y="42891"/>
                      <a:pt x="52" y="63200"/>
                    </a:cubicBezTo>
                    <a:cubicBezTo>
                      <a:pt x="1" y="63405"/>
                      <a:pt x="129" y="63610"/>
                      <a:pt x="334" y="63662"/>
                    </a:cubicBezTo>
                    <a:lnTo>
                      <a:pt x="411" y="63662"/>
                    </a:lnTo>
                    <a:cubicBezTo>
                      <a:pt x="591" y="63662"/>
                      <a:pt x="745" y="63534"/>
                      <a:pt x="796" y="63354"/>
                    </a:cubicBezTo>
                    <a:cubicBezTo>
                      <a:pt x="4976" y="43148"/>
                      <a:pt x="16489" y="19685"/>
                      <a:pt x="31592" y="607"/>
                    </a:cubicBezTo>
                    <a:cubicBezTo>
                      <a:pt x="31818" y="325"/>
                      <a:pt x="31560" y="1"/>
                      <a:pt x="31286"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797" name="Google Shape;1797;p35"/>
            <p:cNvGrpSpPr/>
            <p:nvPr/>
          </p:nvGrpSpPr>
          <p:grpSpPr>
            <a:xfrm rot="2700000" flipH="1">
              <a:off x="-365668" y="3606652"/>
              <a:ext cx="531184" cy="1660213"/>
              <a:chOff x="-1858600" y="2385325"/>
              <a:chExt cx="523125" cy="1635025"/>
            </a:xfrm>
          </p:grpSpPr>
          <p:sp>
            <p:nvSpPr>
              <p:cNvPr id="1798" name="Google Shape;1798;p35"/>
              <p:cNvSpPr/>
              <p:nvPr/>
            </p:nvSpPr>
            <p:spPr>
              <a:xfrm>
                <a:off x="-1804750" y="2385325"/>
                <a:ext cx="469275" cy="1635025"/>
              </a:xfrm>
              <a:custGeom>
                <a:avLst/>
                <a:gdLst/>
                <a:ahLst/>
                <a:cxnLst/>
                <a:rect l="l" t="t" r="r" b="b"/>
                <a:pathLst>
                  <a:path w="18771" h="65401" extrusionOk="0">
                    <a:moveTo>
                      <a:pt x="12062" y="1"/>
                    </a:moveTo>
                    <a:cubicBezTo>
                      <a:pt x="9693" y="1"/>
                      <a:pt x="7259" y="1264"/>
                      <a:pt x="5667" y="3115"/>
                    </a:cubicBezTo>
                    <a:cubicBezTo>
                      <a:pt x="3462" y="5679"/>
                      <a:pt x="2513" y="9064"/>
                      <a:pt x="1872" y="12397"/>
                    </a:cubicBezTo>
                    <a:lnTo>
                      <a:pt x="1872" y="12372"/>
                    </a:lnTo>
                    <a:cubicBezTo>
                      <a:pt x="129" y="21270"/>
                      <a:pt x="0" y="30373"/>
                      <a:pt x="975" y="39373"/>
                    </a:cubicBezTo>
                    <a:cubicBezTo>
                      <a:pt x="1308" y="42476"/>
                      <a:pt x="1308" y="44861"/>
                      <a:pt x="1462" y="47989"/>
                    </a:cubicBezTo>
                    <a:cubicBezTo>
                      <a:pt x="1795" y="54796"/>
                      <a:pt x="6238" y="62496"/>
                      <a:pt x="6079" y="65382"/>
                    </a:cubicBezTo>
                    <a:lnTo>
                      <a:pt x="6079" y="65382"/>
                    </a:lnTo>
                    <a:cubicBezTo>
                      <a:pt x="6979" y="50077"/>
                      <a:pt x="11644" y="31239"/>
                      <a:pt x="16694" y="16756"/>
                    </a:cubicBezTo>
                    <a:cubicBezTo>
                      <a:pt x="17694" y="13936"/>
                      <a:pt x="18771" y="11064"/>
                      <a:pt x="18745" y="8089"/>
                    </a:cubicBezTo>
                    <a:cubicBezTo>
                      <a:pt x="18745" y="5089"/>
                      <a:pt x="17412" y="1909"/>
                      <a:pt x="14719" y="602"/>
                    </a:cubicBezTo>
                    <a:cubicBezTo>
                      <a:pt x="13878" y="188"/>
                      <a:pt x="12974" y="1"/>
                      <a:pt x="12062" y="1"/>
                    </a:cubicBezTo>
                    <a:close/>
                    <a:moveTo>
                      <a:pt x="6079" y="65382"/>
                    </a:moveTo>
                    <a:lnTo>
                      <a:pt x="6079" y="65382"/>
                    </a:lnTo>
                    <a:cubicBezTo>
                      <a:pt x="6078" y="65388"/>
                      <a:pt x="6078" y="65394"/>
                      <a:pt x="6078" y="65400"/>
                    </a:cubicBezTo>
                    <a:cubicBezTo>
                      <a:pt x="6078" y="65394"/>
                      <a:pt x="6078" y="65388"/>
                      <a:pt x="6079" y="65382"/>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99" name="Google Shape;1799;p35"/>
              <p:cNvSpPr/>
              <p:nvPr/>
            </p:nvSpPr>
            <p:spPr>
              <a:xfrm>
                <a:off x="-1858600" y="2385425"/>
                <a:ext cx="469275" cy="1634925"/>
              </a:xfrm>
              <a:custGeom>
                <a:avLst/>
                <a:gdLst/>
                <a:ahLst/>
                <a:cxnLst/>
                <a:rect l="l" t="t" r="r" b="b"/>
                <a:pathLst>
                  <a:path w="18771" h="65397" extrusionOk="0">
                    <a:moveTo>
                      <a:pt x="12088" y="1"/>
                    </a:moveTo>
                    <a:cubicBezTo>
                      <a:pt x="9704" y="1"/>
                      <a:pt x="7263" y="1274"/>
                      <a:pt x="5667" y="3111"/>
                    </a:cubicBezTo>
                    <a:cubicBezTo>
                      <a:pt x="3462" y="5649"/>
                      <a:pt x="2513" y="9060"/>
                      <a:pt x="1872" y="12393"/>
                    </a:cubicBezTo>
                    <a:lnTo>
                      <a:pt x="1872" y="12368"/>
                    </a:lnTo>
                    <a:cubicBezTo>
                      <a:pt x="129" y="21266"/>
                      <a:pt x="0" y="30369"/>
                      <a:pt x="975" y="39369"/>
                    </a:cubicBezTo>
                    <a:cubicBezTo>
                      <a:pt x="1308" y="42472"/>
                      <a:pt x="1308" y="44857"/>
                      <a:pt x="1462" y="47985"/>
                    </a:cubicBezTo>
                    <a:cubicBezTo>
                      <a:pt x="1795" y="54792"/>
                      <a:pt x="6239" y="62492"/>
                      <a:pt x="6079" y="65378"/>
                    </a:cubicBezTo>
                    <a:lnTo>
                      <a:pt x="6079" y="65378"/>
                    </a:lnTo>
                    <a:cubicBezTo>
                      <a:pt x="6979" y="50073"/>
                      <a:pt x="11670" y="31235"/>
                      <a:pt x="16694" y="16752"/>
                    </a:cubicBezTo>
                    <a:cubicBezTo>
                      <a:pt x="17694" y="13932"/>
                      <a:pt x="18771" y="11060"/>
                      <a:pt x="18771" y="8085"/>
                    </a:cubicBezTo>
                    <a:cubicBezTo>
                      <a:pt x="18745" y="5085"/>
                      <a:pt x="17412" y="1905"/>
                      <a:pt x="14745" y="598"/>
                    </a:cubicBezTo>
                    <a:cubicBezTo>
                      <a:pt x="13901" y="187"/>
                      <a:pt x="12999" y="1"/>
                      <a:pt x="12088" y="1"/>
                    </a:cubicBezTo>
                    <a:close/>
                    <a:moveTo>
                      <a:pt x="6079" y="65378"/>
                    </a:moveTo>
                    <a:cubicBezTo>
                      <a:pt x="6078" y="65384"/>
                      <a:pt x="6078" y="65390"/>
                      <a:pt x="6078" y="65396"/>
                    </a:cubicBezTo>
                    <a:cubicBezTo>
                      <a:pt x="6078" y="65390"/>
                      <a:pt x="6078" y="65384"/>
                      <a:pt x="6079" y="65378"/>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00" name="Google Shape;1800;p35"/>
              <p:cNvSpPr/>
              <p:nvPr/>
            </p:nvSpPr>
            <p:spPr>
              <a:xfrm>
                <a:off x="-1766300" y="2414375"/>
                <a:ext cx="329125" cy="283550"/>
              </a:xfrm>
              <a:custGeom>
                <a:avLst/>
                <a:gdLst/>
                <a:ahLst/>
                <a:cxnLst/>
                <a:rect l="l" t="t" r="r" b="b"/>
                <a:pathLst>
                  <a:path w="13165" h="11342" extrusionOk="0">
                    <a:moveTo>
                      <a:pt x="7214" y="1"/>
                    </a:moveTo>
                    <a:cubicBezTo>
                      <a:pt x="7203" y="1"/>
                      <a:pt x="7192" y="2"/>
                      <a:pt x="7181" y="4"/>
                    </a:cubicBezTo>
                    <a:cubicBezTo>
                      <a:pt x="7053" y="55"/>
                      <a:pt x="6976" y="260"/>
                      <a:pt x="7104" y="337"/>
                    </a:cubicBezTo>
                    <a:cubicBezTo>
                      <a:pt x="7130" y="363"/>
                      <a:pt x="7155" y="363"/>
                      <a:pt x="7181" y="363"/>
                    </a:cubicBezTo>
                    <a:cubicBezTo>
                      <a:pt x="7258" y="363"/>
                      <a:pt x="7335" y="337"/>
                      <a:pt x="7386" y="260"/>
                    </a:cubicBezTo>
                    <a:cubicBezTo>
                      <a:pt x="7433" y="120"/>
                      <a:pt x="7330" y="1"/>
                      <a:pt x="7214" y="1"/>
                    </a:cubicBezTo>
                    <a:close/>
                    <a:moveTo>
                      <a:pt x="10096" y="914"/>
                    </a:moveTo>
                    <a:cubicBezTo>
                      <a:pt x="10065" y="914"/>
                      <a:pt x="10033" y="918"/>
                      <a:pt x="10001" y="927"/>
                    </a:cubicBezTo>
                    <a:cubicBezTo>
                      <a:pt x="9719" y="1004"/>
                      <a:pt x="9591" y="1440"/>
                      <a:pt x="9848" y="1619"/>
                    </a:cubicBezTo>
                    <a:cubicBezTo>
                      <a:pt x="9899" y="1619"/>
                      <a:pt x="9950" y="1645"/>
                      <a:pt x="10001" y="1645"/>
                    </a:cubicBezTo>
                    <a:cubicBezTo>
                      <a:pt x="10024" y="1648"/>
                      <a:pt x="10046" y="1650"/>
                      <a:pt x="10069" y="1650"/>
                    </a:cubicBezTo>
                    <a:cubicBezTo>
                      <a:pt x="10224" y="1650"/>
                      <a:pt x="10370" y="1571"/>
                      <a:pt x="10437" y="1414"/>
                    </a:cubicBezTo>
                    <a:cubicBezTo>
                      <a:pt x="10528" y="1164"/>
                      <a:pt x="10337" y="914"/>
                      <a:pt x="10096" y="914"/>
                    </a:cubicBezTo>
                    <a:close/>
                    <a:moveTo>
                      <a:pt x="4839" y="1534"/>
                    </a:moveTo>
                    <a:cubicBezTo>
                      <a:pt x="4695" y="1534"/>
                      <a:pt x="4554" y="1605"/>
                      <a:pt x="4540" y="1748"/>
                    </a:cubicBezTo>
                    <a:cubicBezTo>
                      <a:pt x="4540" y="1799"/>
                      <a:pt x="4540" y="1824"/>
                      <a:pt x="4540" y="1876"/>
                    </a:cubicBezTo>
                    <a:cubicBezTo>
                      <a:pt x="4591" y="2030"/>
                      <a:pt x="4719" y="2158"/>
                      <a:pt x="4873" y="2183"/>
                    </a:cubicBezTo>
                    <a:cubicBezTo>
                      <a:pt x="5129" y="2183"/>
                      <a:pt x="5309" y="1876"/>
                      <a:pt x="5129" y="1671"/>
                    </a:cubicBezTo>
                    <a:cubicBezTo>
                      <a:pt x="5072" y="1579"/>
                      <a:pt x="4955" y="1534"/>
                      <a:pt x="4839" y="1534"/>
                    </a:cubicBezTo>
                    <a:close/>
                    <a:moveTo>
                      <a:pt x="7873" y="1434"/>
                    </a:moveTo>
                    <a:cubicBezTo>
                      <a:pt x="7815" y="1434"/>
                      <a:pt x="7755" y="1444"/>
                      <a:pt x="7694" y="1465"/>
                    </a:cubicBezTo>
                    <a:cubicBezTo>
                      <a:pt x="7309" y="1542"/>
                      <a:pt x="7104" y="2183"/>
                      <a:pt x="7488" y="2414"/>
                    </a:cubicBezTo>
                    <a:lnTo>
                      <a:pt x="7514" y="2414"/>
                    </a:lnTo>
                    <a:cubicBezTo>
                      <a:pt x="7565" y="2440"/>
                      <a:pt x="7642" y="2466"/>
                      <a:pt x="7694" y="2491"/>
                    </a:cubicBezTo>
                    <a:cubicBezTo>
                      <a:pt x="7715" y="2493"/>
                      <a:pt x="7737" y="2494"/>
                      <a:pt x="7759" y="2494"/>
                    </a:cubicBezTo>
                    <a:cubicBezTo>
                      <a:pt x="7992" y="2494"/>
                      <a:pt x="8217" y="2369"/>
                      <a:pt x="8335" y="2158"/>
                    </a:cubicBezTo>
                    <a:cubicBezTo>
                      <a:pt x="8489" y="1805"/>
                      <a:pt x="8227" y="1434"/>
                      <a:pt x="7873" y="1434"/>
                    </a:cubicBezTo>
                    <a:close/>
                    <a:moveTo>
                      <a:pt x="12521" y="1809"/>
                    </a:moveTo>
                    <a:cubicBezTo>
                      <a:pt x="12477" y="1809"/>
                      <a:pt x="12432" y="1814"/>
                      <a:pt x="12386" y="1824"/>
                    </a:cubicBezTo>
                    <a:cubicBezTo>
                      <a:pt x="12002" y="1927"/>
                      <a:pt x="11796" y="2568"/>
                      <a:pt x="12181" y="2799"/>
                    </a:cubicBezTo>
                    <a:cubicBezTo>
                      <a:pt x="12232" y="2825"/>
                      <a:pt x="12309" y="2850"/>
                      <a:pt x="12386" y="2850"/>
                    </a:cubicBezTo>
                    <a:cubicBezTo>
                      <a:pt x="12424" y="2858"/>
                      <a:pt x="12461" y="2861"/>
                      <a:pt x="12498" y="2861"/>
                    </a:cubicBezTo>
                    <a:cubicBezTo>
                      <a:pt x="12709" y="2861"/>
                      <a:pt x="12896" y="2739"/>
                      <a:pt x="13027" y="2542"/>
                    </a:cubicBezTo>
                    <a:cubicBezTo>
                      <a:pt x="13165" y="2175"/>
                      <a:pt x="12892" y="1809"/>
                      <a:pt x="12521" y="1809"/>
                    </a:cubicBezTo>
                    <a:close/>
                    <a:moveTo>
                      <a:pt x="10496" y="2693"/>
                    </a:moveTo>
                    <a:cubicBezTo>
                      <a:pt x="10485" y="2693"/>
                      <a:pt x="10474" y="2694"/>
                      <a:pt x="10463" y="2696"/>
                    </a:cubicBezTo>
                    <a:cubicBezTo>
                      <a:pt x="10335" y="2722"/>
                      <a:pt x="10258" y="2953"/>
                      <a:pt x="10386" y="3030"/>
                    </a:cubicBezTo>
                    <a:cubicBezTo>
                      <a:pt x="10412" y="3055"/>
                      <a:pt x="10412" y="3055"/>
                      <a:pt x="10437" y="3055"/>
                    </a:cubicBezTo>
                    <a:cubicBezTo>
                      <a:pt x="10540" y="3055"/>
                      <a:pt x="10617" y="3030"/>
                      <a:pt x="10668" y="2953"/>
                    </a:cubicBezTo>
                    <a:cubicBezTo>
                      <a:pt x="10715" y="2812"/>
                      <a:pt x="10612" y="2693"/>
                      <a:pt x="10496" y="2693"/>
                    </a:cubicBezTo>
                    <a:close/>
                    <a:moveTo>
                      <a:pt x="3134" y="3127"/>
                    </a:moveTo>
                    <a:cubicBezTo>
                      <a:pt x="3124" y="3127"/>
                      <a:pt x="3114" y="3129"/>
                      <a:pt x="3104" y="3132"/>
                    </a:cubicBezTo>
                    <a:cubicBezTo>
                      <a:pt x="3027" y="3158"/>
                      <a:pt x="3001" y="3260"/>
                      <a:pt x="3078" y="3312"/>
                    </a:cubicBezTo>
                    <a:lnTo>
                      <a:pt x="3078" y="3337"/>
                    </a:lnTo>
                    <a:lnTo>
                      <a:pt x="3104" y="3337"/>
                    </a:lnTo>
                    <a:cubicBezTo>
                      <a:pt x="3155" y="3337"/>
                      <a:pt x="3206" y="3312"/>
                      <a:pt x="3232" y="3260"/>
                    </a:cubicBezTo>
                    <a:cubicBezTo>
                      <a:pt x="3254" y="3194"/>
                      <a:pt x="3199" y="3127"/>
                      <a:pt x="3134" y="3127"/>
                    </a:cubicBezTo>
                    <a:close/>
                    <a:moveTo>
                      <a:pt x="6219" y="3536"/>
                    </a:moveTo>
                    <a:cubicBezTo>
                      <a:pt x="6072" y="3536"/>
                      <a:pt x="5928" y="3614"/>
                      <a:pt x="5899" y="3773"/>
                    </a:cubicBezTo>
                    <a:lnTo>
                      <a:pt x="5924" y="3773"/>
                    </a:lnTo>
                    <a:cubicBezTo>
                      <a:pt x="5924" y="3799"/>
                      <a:pt x="5924" y="3850"/>
                      <a:pt x="5924" y="3902"/>
                    </a:cubicBezTo>
                    <a:cubicBezTo>
                      <a:pt x="5950" y="4055"/>
                      <a:pt x="6078" y="4158"/>
                      <a:pt x="6232" y="4184"/>
                    </a:cubicBezTo>
                    <a:cubicBezTo>
                      <a:pt x="6243" y="4185"/>
                      <a:pt x="6254" y="4185"/>
                      <a:pt x="6265" y="4185"/>
                    </a:cubicBezTo>
                    <a:cubicBezTo>
                      <a:pt x="6526" y="4185"/>
                      <a:pt x="6662" y="3892"/>
                      <a:pt x="6514" y="3671"/>
                    </a:cubicBezTo>
                    <a:cubicBezTo>
                      <a:pt x="6447" y="3582"/>
                      <a:pt x="6332" y="3536"/>
                      <a:pt x="6219" y="3536"/>
                    </a:cubicBezTo>
                    <a:close/>
                    <a:moveTo>
                      <a:pt x="3009" y="4870"/>
                    </a:moveTo>
                    <a:cubicBezTo>
                      <a:pt x="2866" y="4870"/>
                      <a:pt x="2722" y="4947"/>
                      <a:pt x="2693" y="5107"/>
                    </a:cubicBezTo>
                    <a:lnTo>
                      <a:pt x="2719" y="5107"/>
                    </a:lnTo>
                    <a:cubicBezTo>
                      <a:pt x="2693" y="5158"/>
                      <a:pt x="2693" y="5184"/>
                      <a:pt x="2719" y="5235"/>
                    </a:cubicBezTo>
                    <a:cubicBezTo>
                      <a:pt x="2745" y="5389"/>
                      <a:pt x="2873" y="5517"/>
                      <a:pt x="3027" y="5517"/>
                    </a:cubicBezTo>
                    <a:cubicBezTo>
                      <a:pt x="3038" y="5518"/>
                      <a:pt x="3049" y="5518"/>
                      <a:pt x="3059" y="5518"/>
                    </a:cubicBezTo>
                    <a:cubicBezTo>
                      <a:pt x="3320" y="5518"/>
                      <a:pt x="3456" y="5226"/>
                      <a:pt x="3283" y="5004"/>
                    </a:cubicBezTo>
                    <a:cubicBezTo>
                      <a:pt x="3228" y="4915"/>
                      <a:pt x="3119" y="4870"/>
                      <a:pt x="3009" y="4870"/>
                    </a:cubicBezTo>
                    <a:close/>
                    <a:moveTo>
                      <a:pt x="6277" y="5340"/>
                    </a:moveTo>
                    <a:cubicBezTo>
                      <a:pt x="6229" y="5340"/>
                      <a:pt x="6179" y="5348"/>
                      <a:pt x="6129" y="5363"/>
                    </a:cubicBezTo>
                    <a:cubicBezTo>
                      <a:pt x="5745" y="5466"/>
                      <a:pt x="5540" y="6107"/>
                      <a:pt x="5924" y="6312"/>
                    </a:cubicBezTo>
                    <a:cubicBezTo>
                      <a:pt x="5976" y="6363"/>
                      <a:pt x="6053" y="6363"/>
                      <a:pt x="6129" y="6389"/>
                    </a:cubicBezTo>
                    <a:cubicBezTo>
                      <a:pt x="6151" y="6391"/>
                      <a:pt x="6173" y="6392"/>
                      <a:pt x="6194" y="6392"/>
                    </a:cubicBezTo>
                    <a:cubicBezTo>
                      <a:pt x="6424" y="6392"/>
                      <a:pt x="6630" y="6267"/>
                      <a:pt x="6771" y="6055"/>
                    </a:cubicBezTo>
                    <a:cubicBezTo>
                      <a:pt x="6906" y="5718"/>
                      <a:pt x="6625" y="5340"/>
                      <a:pt x="6277" y="5340"/>
                    </a:cubicBezTo>
                    <a:close/>
                    <a:moveTo>
                      <a:pt x="1163" y="6898"/>
                    </a:moveTo>
                    <a:cubicBezTo>
                      <a:pt x="1152" y="6898"/>
                      <a:pt x="1140" y="6899"/>
                      <a:pt x="1129" y="6902"/>
                    </a:cubicBezTo>
                    <a:cubicBezTo>
                      <a:pt x="1001" y="6927"/>
                      <a:pt x="924" y="7158"/>
                      <a:pt x="1052" y="7235"/>
                    </a:cubicBezTo>
                    <a:cubicBezTo>
                      <a:pt x="1078" y="7235"/>
                      <a:pt x="1104" y="7261"/>
                      <a:pt x="1129" y="7261"/>
                    </a:cubicBezTo>
                    <a:cubicBezTo>
                      <a:pt x="1206" y="7261"/>
                      <a:pt x="1283" y="7235"/>
                      <a:pt x="1334" y="7132"/>
                    </a:cubicBezTo>
                    <a:cubicBezTo>
                      <a:pt x="1381" y="7015"/>
                      <a:pt x="1278" y="6898"/>
                      <a:pt x="1163" y="6898"/>
                    </a:cubicBezTo>
                    <a:close/>
                    <a:moveTo>
                      <a:pt x="5001" y="7850"/>
                    </a:moveTo>
                    <a:cubicBezTo>
                      <a:pt x="4924" y="7876"/>
                      <a:pt x="4899" y="8004"/>
                      <a:pt x="4950" y="8056"/>
                    </a:cubicBezTo>
                    <a:lnTo>
                      <a:pt x="5001" y="8056"/>
                    </a:lnTo>
                    <a:cubicBezTo>
                      <a:pt x="5052" y="8056"/>
                      <a:pt x="5104" y="8030"/>
                      <a:pt x="5129" y="8004"/>
                    </a:cubicBezTo>
                    <a:cubicBezTo>
                      <a:pt x="5155" y="7927"/>
                      <a:pt x="5078" y="7850"/>
                      <a:pt x="5001" y="7850"/>
                    </a:cubicBezTo>
                    <a:close/>
                    <a:moveTo>
                      <a:pt x="2940" y="7598"/>
                    </a:moveTo>
                    <a:cubicBezTo>
                      <a:pt x="2902" y="7598"/>
                      <a:pt x="2862" y="7605"/>
                      <a:pt x="2822" y="7620"/>
                    </a:cubicBezTo>
                    <a:cubicBezTo>
                      <a:pt x="2565" y="7697"/>
                      <a:pt x="2437" y="8107"/>
                      <a:pt x="2693" y="8235"/>
                    </a:cubicBezTo>
                    <a:cubicBezTo>
                      <a:pt x="2719" y="8261"/>
                      <a:pt x="2770" y="8286"/>
                      <a:pt x="2822" y="8286"/>
                    </a:cubicBezTo>
                    <a:cubicBezTo>
                      <a:pt x="2838" y="8289"/>
                      <a:pt x="2854" y="8290"/>
                      <a:pt x="2870" y="8290"/>
                    </a:cubicBezTo>
                    <a:cubicBezTo>
                      <a:pt x="3007" y="8290"/>
                      <a:pt x="3137" y="8196"/>
                      <a:pt x="3206" y="8081"/>
                    </a:cubicBezTo>
                    <a:cubicBezTo>
                      <a:pt x="3338" y="7840"/>
                      <a:pt x="3169" y="7598"/>
                      <a:pt x="2940" y="7598"/>
                    </a:cubicBezTo>
                    <a:close/>
                    <a:moveTo>
                      <a:pt x="6698" y="7919"/>
                    </a:moveTo>
                    <a:cubicBezTo>
                      <a:pt x="6554" y="7919"/>
                      <a:pt x="6414" y="7990"/>
                      <a:pt x="6386" y="8133"/>
                    </a:cubicBezTo>
                    <a:lnTo>
                      <a:pt x="6412" y="8133"/>
                    </a:lnTo>
                    <a:cubicBezTo>
                      <a:pt x="6412" y="8184"/>
                      <a:pt x="6412" y="8235"/>
                      <a:pt x="6412" y="8261"/>
                    </a:cubicBezTo>
                    <a:cubicBezTo>
                      <a:pt x="6437" y="8415"/>
                      <a:pt x="6565" y="8543"/>
                      <a:pt x="6745" y="8568"/>
                    </a:cubicBezTo>
                    <a:cubicBezTo>
                      <a:pt x="7001" y="8568"/>
                      <a:pt x="7181" y="8261"/>
                      <a:pt x="7001" y="8056"/>
                    </a:cubicBezTo>
                    <a:cubicBezTo>
                      <a:pt x="6933" y="7964"/>
                      <a:pt x="6814" y="7919"/>
                      <a:pt x="6698" y="7919"/>
                    </a:cubicBezTo>
                    <a:close/>
                    <a:moveTo>
                      <a:pt x="4317" y="9878"/>
                    </a:moveTo>
                    <a:cubicBezTo>
                      <a:pt x="4265" y="9878"/>
                      <a:pt x="4210" y="9886"/>
                      <a:pt x="4155" y="9902"/>
                    </a:cubicBezTo>
                    <a:cubicBezTo>
                      <a:pt x="3770" y="9979"/>
                      <a:pt x="3565" y="10645"/>
                      <a:pt x="3950" y="10851"/>
                    </a:cubicBezTo>
                    <a:cubicBezTo>
                      <a:pt x="4001" y="10876"/>
                      <a:pt x="4078" y="10902"/>
                      <a:pt x="4129" y="10928"/>
                    </a:cubicBezTo>
                    <a:cubicBezTo>
                      <a:pt x="4153" y="10930"/>
                      <a:pt x="4177" y="10931"/>
                      <a:pt x="4200" y="10931"/>
                    </a:cubicBezTo>
                    <a:cubicBezTo>
                      <a:pt x="4454" y="10931"/>
                      <a:pt x="4677" y="10805"/>
                      <a:pt x="4770" y="10594"/>
                    </a:cubicBezTo>
                    <a:cubicBezTo>
                      <a:pt x="4927" y="10236"/>
                      <a:pt x="4673" y="9878"/>
                      <a:pt x="4317" y="9878"/>
                    </a:cubicBezTo>
                    <a:close/>
                    <a:moveTo>
                      <a:pt x="746" y="10289"/>
                    </a:moveTo>
                    <a:cubicBezTo>
                      <a:pt x="696" y="10289"/>
                      <a:pt x="644" y="10297"/>
                      <a:pt x="591" y="10312"/>
                    </a:cubicBezTo>
                    <a:cubicBezTo>
                      <a:pt x="206" y="10415"/>
                      <a:pt x="1" y="11056"/>
                      <a:pt x="386" y="11287"/>
                    </a:cubicBezTo>
                    <a:lnTo>
                      <a:pt x="386" y="11261"/>
                    </a:lnTo>
                    <a:cubicBezTo>
                      <a:pt x="437" y="11312"/>
                      <a:pt x="514" y="11338"/>
                      <a:pt x="565" y="11338"/>
                    </a:cubicBezTo>
                    <a:cubicBezTo>
                      <a:pt x="589" y="11340"/>
                      <a:pt x="613" y="11341"/>
                      <a:pt x="636" y="11341"/>
                    </a:cubicBezTo>
                    <a:cubicBezTo>
                      <a:pt x="889" y="11341"/>
                      <a:pt x="1112" y="11216"/>
                      <a:pt x="1206" y="11004"/>
                    </a:cubicBezTo>
                    <a:cubicBezTo>
                      <a:pt x="1364" y="10667"/>
                      <a:pt x="1106" y="10289"/>
                      <a:pt x="746" y="10289"/>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01" name="Google Shape;1801;p35"/>
              <p:cNvSpPr/>
              <p:nvPr/>
            </p:nvSpPr>
            <p:spPr>
              <a:xfrm>
                <a:off x="-1809250" y="2563500"/>
                <a:ext cx="247275" cy="1438900"/>
              </a:xfrm>
              <a:custGeom>
                <a:avLst/>
                <a:gdLst/>
                <a:ahLst/>
                <a:cxnLst/>
                <a:rect l="l" t="t" r="r" b="b"/>
                <a:pathLst>
                  <a:path w="9891" h="57556" extrusionOk="0">
                    <a:moveTo>
                      <a:pt x="9445" y="0"/>
                    </a:moveTo>
                    <a:cubicBezTo>
                      <a:pt x="9304" y="0"/>
                      <a:pt x="9164" y="81"/>
                      <a:pt x="9104" y="270"/>
                    </a:cubicBezTo>
                    <a:cubicBezTo>
                      <a:pt x="4617" y="13912"/>
                      <a:pt x="1" y="34913"/>
                      <a:pt x="3386" y="57247"/>
                    </a:cubicBezTo>
                    <a:cubicBezTo>
                      <a:pt x="3411" y="57427"/>
                      <a:pt x="3565" y="57555"/>
                      <a:pt x="3745" y="57555"/>
                    </a:cubicBezTo>
                    <a:lnTo>
                      <a:pt x="3822" y="57555"/>
                    </a:lnTo>
                    <a:cubicBezTo>
                      <a:pt x="4027" y="57530"/>
                      <a:pt x="4155" y="57324"/>
                      <a:pt x="4129" y="57119"/>
                    </a:cubicBezTo>
                    <a:cubicBezTo>
                      <a:pt x="796" y="34939"/>
                      <a:pt x="5360" y="14091"/>
                      <a:pt x="9796" y="501"/>
                    </a:cubicBezTo>
                    <a:cubicBezTo>
                      <a:pt x="9890" y="202"/>
                      <a:pt x="9667" y="0"/>
                      <a:pt x="9445"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1802" name="Google Shape;1802;p35"/>
          <p:cNvGrpSpPr/>
          <p:nvPr/>
        </p:nvGrpSpPr>
        <p:grpSpPr>
          <a:xfrm rot="5170076">
            <a:off x="10330203" y="5272232"/>
            <a:ext cx="2436828" cy="2564984"/>
            <a:chOff x="1526600" y="450800"/>
            <a:chExt cx="4540675" cy="4779475"/>
          </a:xfrm>
        </p:grpSpPr>
        <p:sp>
          <p:nvSpPr>
            <p:cNvPr id="1803" name="Google Shape;1803;p35"/>
            <p:cNvSpPr/>
            <p:nvPr/>
          </p:nvSpPr>
          <p:spPr>
            <a:xfrm>
              <a:off x="1610100" y="473575"/>
              <a:ext cx="4457175" cy="4689450"/>
            </a:xfrm>
            <a:custGeom>
              <a:avLst/>
              <a:gdLst/>
              <a:ahLst/>
              <a:cxnLst/>
              <a:rect l="l" t="t" r="r" b="b"/>
              <a:pathLst>
                <a:path w="178287" h="187578" extrusionOk="0">
                  <a:moveTo>
                    <a:pt x="95602" y="1"/>
                  </a:moveTo>
                  <a:cubicBezTo>
                    <a:pt x="95141" y="1"/>
                    <a:pt x="94676" y="129"/>
                    <a:pt x="94258" y="394"/>
                  </a:cubicBezTo>
                  <a:lnTo>
                    <a:pt x="0" y="63859"/>
                  </a:lnTo>
                  <a:lnTo>
                    <a:pt x="79645" y="185257"/>
                  </a:lnTo>
                  <a:cubicBezTo>
                    <a:pt x="80631" y="186769"/>
                    <a:pt x="82280" y="187578"/>
                    <a:pt x="83965" y="187578"/>
                  </a:cubicBezTo>
                  <a:cubicBezTo>
                    <a:pt x="84955" y="187578"/>
                    <a:pt x="85959" y="187298"/>
                    <a:pt x="86847" y="186719"/>
                  </a:cubicBezTo>
                  <a:lnTo>
                    <a:pt x="176826" y="126176"/>
                  </a:lnTo>
                  <a:cubicBezTo>
                    <a:pt x="177974" y="125393"/>
                    <a:pt x="178287" y="123880"/>
                    <a:pt x="177504" y="122732"/>
                  </a:cubicBezTo>
                  <a:lnTo>
                    <a:pt x="97703" y="1125"/>
                  </a:lnTo>
                  <a:cubicBezTo>
                    <a:pt x="97205" y="394"/>
                    <a:pt x="96410" y="1"/>
                    <a:pt x="95602" y="1"/>
                  </a:cubicBezTo>
                  <a:close/>
                </a:path>
              </a:pathLst>
            </a:custGeom>
            <a:solidFill>
              <a:srgbClr val="119B9B"/>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04" name="Google Shape;1804;p35"/>
            <p:cNvSpPr/>
            <p:nvPr/>
          </p:nvSpPr>
          <p:spPr>
            <a:xfrm>
              <a:off x="1616625" y="450800"/>
              <a:ext cx="4391950" cy="4645025"/>
            </a:xfrm>
            <a:custGeom>
              <a:avLst/>
              <a:gdLst/>
              <a:ahLst/>
              <a:cxnLst/>
              <a:rect l="l" t="t" r="r" b="b"/>
              <a:pathLst>
                <a:path w="175678" h="185801" extrusionOk="0">
                  <a:moveTo>
                    <a:pt x="93162" y="0"/>
                  </a:moveTo>
                  <a:lnTo>
                    <a:pt x="0" y="61587"/>
                  </a:lnTo>
                  <a:lnTo>
                    <a:pt x="80323" y="184028"/>
                  </a:lnTo>
                  <a:cubicBezTo>
                    <a:pt x="81085" y="185187"/>
                    <a:pt x="82329" y="185800"/>
                    <a:pt x="83604" y="185800"/>
                  </a:cubicBezTo>
                  <a:cubicBezTo>
                    <a:pt x="84339" y="185800"/>
                    <a:pt x="85083" y="185597"/>
                    <a:pt x="85751" y="185177"/>
                  </a:cubicBezTo>
                  <a:lnTo>
                    <a:pt x="175677" y="125782"/>
                  </a:lnTo>
                  <a:lnTo>
                    <a:pt x="93162" y="0"/>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05" name="Google Shape;1805;p35"/>
            <p:cNvSpPr/>
            <p:nvPr/>
          </p:nvSpPr>
          <p:spPr>
            <a:xfrm>
              <a:off x="3931325" y="462525"/>
              <a:ext cx="2064200" cy="3145900"/>
            </a:xfrm>
            <a:custGeom>
              <a:avLst/>
              <a:gdLst/>
              <a:ahLst/>
              <a:cxnLst/>
              <a:rect l="l" t="t" r="r" b="b"/>
              <a:pathLst>
                <a:path w="82568" h="125836" fill="none" extrusionOk="0">
                  <a:moveTo>
                    <a:pt x="0" y="1"/>
                  </a:moveTo>
                  <a:lnTo>
                    <a:pt x="82567" y="125835"/>
                  </a:lnTo>
                </a:path>
              </a:pathLst>
            </a:custGeom>
            <a:noFill/>
            <a:ln w="11750" cap="flat" cmpd="sng">
              <a:solidFill>
                <a:schemeClr val="dk1"/>
              </a:solidFill>
              <a:prstDash val="solid"/>
              <a:miter lim="5219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06" name="Google Shape;1806;p35"/>
            <p:cNvSpPr/>
            <p:nvPr/>
          </p:nvSpPr>
          <p:spPr>
            <a:xfrm>
              <a:off x="3898700" y="482100"/>
              <a:ext cx="2065500" cy="3145900"/>
            </a:xfrm>
            <a:custGeom>
              <a:avLst/>
              <a:gdLst/>
              <a:ahLst/>
              <a:cxnLst/>
              <a:rect l="l" t="t" r="r" b="b"/>
              <a:pathLst>
                <a:path w="82620" h="125836" fill="none" extrusionOk="0">
                  <a:moveTo>
                    <a:pt x="1" y="1"/>
                  </a:moveTo>
                  <a:lnTo>
                    <a:pt x="82620" y="125835"/>
                  </a:lnTo>
                </a:path>
              </a:pathLst>
            </a:custGeom>
            <a:noFill/>
            <a:ln w="11750" cap="flat" cmpd="sng">
              <a:solidFill>
                <a:schemeClr val="dk1"/>
              </a:solidFill>
              <a:prstDash val="solid"/>
              <a:miter lim="5219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07" name="Google Shape;1807;p35"/>
            <p:cNvSpPr/>
            <p:nvPr/>
          </p:nvSpPr>
          <p:spPr>
            <a:xfrm>
              <a:off x="3742125" y="4138150"/>
              <a:ext cx="842925" cy="1092125"/>
            </a:xfrm>
            <a:custGeom>
              <a:avLst/>
              <a:gdLst/>
              <a:ahLst/>
              <a:cxnLst/>
              <a:rect l="l" t="t" r="r" b="b"/>
              <a:pathLst>
                <a:path w="33717" h="43685" extrusionOk="0">
                  <a:moveTo>
                    <a:pt x="9604" y="0"/>
                  </a:moveTo>
                  <a:lnTo>
                    <a:pt x="1" y="6159"/>
                  </a:lnTo>
                  <a:lnTo>
                    <a:pt x="24113" y="43685"/>
                  </a:lnTo>
                  <a:lnTo>
                    <a:pt x="25679" y="35595"/>
                  </a:lnTo>
                  <a:lnTo>
                    <a:pt x="33716" y="37526"/>
                  </a:lnTo>
                  <a:lnTo>
                    <a:pt x="9604"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08" name="Google Shape;1808;p35"/>
            <p:cNvSpPr/>
            <p:nvPr/>
          </p:nvSpPr>
          <p:spPr>
            <a:xfrm>
              <a:off x="1526600" y="464775"/>
              <a:ext cx="4343675" cy="4627200"/>
            </a:xfrm>
            <a:custGeom>
              <a:avLst/>
              <a:gdLst/>
              <a:ahLst/>
              <a:cxnLst/>
              <a:rect l="l" t="t" r="r" b="b"/>
              <a:pathLst>
                <a:path w="173747" h="185088" extrusionOk="0">
                  <a:moveTo>
                    <a:pt x="91115" y="1"/>
                  </a:moveTo>
                  <a:cubicBezTo>
                    <a:pt x="90634" y="1"/>
                    <a:pt x="90147" y="140"/>
                    <a:pt x="89718" y="433"/>
                  </a:cubicBezTo>
                  <a:lnTo>
                    <a:pt x="0" y="59357"/>
                  </a:lnTo>
                  <a:lnTo>
                    <a:pt x="82515" y="185087"/>
                  </a:lnTo>
                  <a:lnTo>
                    <a:pt x="172285" y="126163"/>
                  </a:lnTo>
                  <a:cubicBezTo>
                    <a:pt x="173433" y="125380"/>
                    <a:pt x="173746" y="123866"/>
                    <a:pt x="172963" y="122718"/>
                  </a:cubicBezTo>
                  <a:lnTo>
                    <a:pt x="93162" y="1111"/>
                  </a:lnTo>
                  <a:cubicBezTo>
                    <a:pt x="92705" y="392"/>
                    <a:pt x="91920" y="1"/>
                    <a:pt x="9111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09" name="Google Shape;1809;p35"/>
            <p:cNvSpPr/>
            <p:nvPr/>
          </p:nvSpPr>
          <p:spPr>
            <a:xfrm>
              <a:off x="1636200" y="1843000"/>
              <a:ext cx="2130750" cy="3199400"/>
            </a:xfrm>
            <a:custGeom>
              <a:avLst/>
              <a:gdLst/>
              <a:ahLst/>
              <a:cxnLst/>
              <a:rect l="l" t="t" r="r" b="b"/>
              <a:pathLst>
                <a:path w="85230" h="127976" extrusionOk="0">
                  <a:moveTo>
                    <a:pt x="2506" y="1"/>
                  </a:moveTo>
                  <a:lnTo>
                    <a:pt x="0" y="1619"/>
                  </a:lnTo>
                  <a:lnTo>
                    <a:pt x="82724" y="127975"/>
                  </a:lnTo>
                  <a:lnTo>
                    <a:pt x="85229" y="126357"/>
                  </a:lnTo>
                  <a:lnTo>
                    <a:pt x="2506"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10" name="Google Shape;1810;p35"/>
            <p:cNvSpPr/>
            <p:nvPr/>
          </p:nvSpPr>
          <p:spPr>
            <a:xfrm>
              <a:off x="2647400" y="1567700"/>
              <a:ext cx="2116400" cy="2399550"/>
            </a:xfrm>
            <a:custGeom>
              <a:avLst/>
              <a:gdLst/>
              <a:ahLst/>
              <a:cxnLst/>
              <a:rect l="l" t="t" r="r" b="b"/>
              <a:pathLst>
                <a:path w="84656" h="95982" fill="none" extrusionOk="0">
                  <a:moveTo>
                    <a:pt x="82777" y="71347"/>
                  </a:moveTo>
                  <a:cubicBezTo>
                    <a:pt x="82777" y="69937"/>
                    <a:pt x="83507" y="68633"/>
                    <a:pt x="84656" y="67850"/>
                  </a:cubicBezTo>
                  <a:lnTo>
                    <a:pt x="40919" y="1201"/>
                  </a:lnTo>
                  <a:cubicBezTo>
                    <a:pt x="38988" y="2453"/>
                    <a:pt x="36431" y="1932"/>
                    <a:pt x="35178" y="0"/>
                  </a:cubicBezTo>
                  <a:lnTo>
                    <a:pt x="1149" y="22286"/>
                  </a:lnTo>
                  <a:cubicBezTo>
                    <a:pt x="2454" y="24217"/>
                    <a:pt x="1932" y="26827"/>
                    <a:pt x="1" y="28080"/>
                  </a:cubicBezTo>
                  <a:lnTo>
                    <a:pt x="43737" y="94729"/>
                  </a:lnTo>
                  <a:cubicBezTo>
                    <a:pt x="45668" y="93476"/>
                    <a:pt x="48226" y="94050"/>
                    <a:pt x="49478" y="95981"/>
                  </a:cubicBezTo>
                  <a:lnTo>
                    <a:pt x="83455" y="73643"/>
                  </a:lnTo>
                  <a:cubicBezTo>
                    <a:pt x="82985" y="72965"/>
                    <a:pt x="82777" y="72182"/>
                    <a:pt x="82777" y="71347"/>
                  </a:cubicBezTo>
                  <a:close/>
                </a:path>
              </a:pathLst>
            </a:custGeom>
            <a:solidFill>
              <a:schemeClr val="lt1"/>
            </a:solidFill>
            <a:ln w="14350" cap="flat" cmpd="sng">
              <a:solidFill>
                <a:schemeClr val="lt1"/>
              </a:solidFill>
              <a:prstDash val="solid"/>
              <a:miter lim="5219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Tree>
    <p:extLst>
      <p:ext uri="{BB962C8B-B14F-4D97-AF65-F5344CB8AC3E}">
        <p14:creationId xmlns:p14="http://schemas.microsoft.com/office/powerpoint/2010/main" val="1828937273"/>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B93665EA-4190-4B26-94CF-11C06665461E}" type="datetimeFigureOut">
              <a:rPr kumimoji="0" lang="zh-CN" altLang="en-US" sz="1200" b="0" i="0" u="none" strike="noStrike" kern="1200" cap="none" spc="0" normalizeH="0" baseline="0" noProof="0" smtClean="0">
                <a:ln>
                  <a:noFill/>
                </a:ln>
                <a:solidFill>
                  <a:prstClr val="black">
                    <a:tint val="75000"/>
                  </a:prstClr>
                </a:solidFill>
                <a:effectLst/>
                <a:uLnTx/>
                <a:uFillTx/>
                <a:latin typeface="思源黑体 CN Light" panose="020B0300000000000000" pitchFamily="34" charset="-122"/>
                <a:ea typeface="思源黑体 CN Light" panose="020B0300000000000000" pitchFamily="34" charset="-122"/>
                <a:cs typeface="+mn-cs"/>
              </a:rPr>
              <a:pPr marL="0" marR="0" lvl="0" indent="0" algn="l" defTabSz="914400" rtl="0" eaLnBrk="1" fontAlgn="auto" latinLnBrk="0" hangingPunct="1">
                <a:lnSpc>
                  <a:spcPct val="100000"/>
                </a:lnSpc>
                <a:spcBef>
                  <a:spcPts val="0"/>
                </a:spcBef>
                <a:spcAft>
                  <a:spcPts val="0"/>
                </a:spcAft>
                <a:buClrTx/>
                <a:buSzTx/>
                <a:buFontTx/>
                <a:buNone/>
                <a:tabLst/>
                <a:defRPr/>
              </a:pPr>
              <a:t>2022/8/7</a:t>
            </a:fld>
            <a:endParaRPr kumimoji="0" lang="zh-CN" altLang="en-US" sz="1200" b="0" i="0" u="none" strike="noStrike" kern="1200" cap="none" spc="0" normalizeH="0" baseline="0" noProof="0">
              <a:ln>
                <a:noFill/>
              </a:ln>
              <a:solidFill>
                <a:prstClr val="black">
                  <a:tint val="75000"/>
                </a:prstClr>
              </a:solidFill>
              <a:effectLst/>
              <a:uLnTx/>
              <a:uFillTx/>
              <a:latin typeface="思源黑体 CN Light" panose="020B0300000000000000" pitchFamily="34" charset="-122"/>
              <a:ea typeface="思源黑体 CN Light" panose="020B0300000000000000" pitchFamily="34" charset="-122"/>
              <a:cs typeface="+mn-cs"/>
            </a:endParaRPr>
          </a:p>
        </p:txBody>
      </p:sp>
      <p:sp>
        <p:nvSpPr>
          <p:cNvPr id="3" name="页脚占位符 2"/>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200" b="0" i="0" u="none" strike="noStrike" kern="1200" cap="none" spc="0" normalizeH="0" baseline="0" noProof="0">
              <a:ln>
                <a:noFill/>
              </a:ln>
              <a:solidFill>
                <a:prstClr val="black">
                  <a:tint val="75000"/>
                </a:prstClr>
              </a:solidFill>
              <a:effectLst/>
              <a:uLnTx/>
              <a:uFillTx/>
              <a:latin typeface="思源黑体 CN Light" panose="020B0300000000000000" pitchFamily="34" charset="-122"/>
              <a:ea typeface="思源黑体 CN Light" panose="020B0300000000000000" pitchFamily="34" charset="-122"/>
              <a:cs typeface="+mn-cs"/>
            </a:endParaRPr>
          </a:p>
        </p:txBody>
      </p:sp>
      <p:sp>
        <p:nvSpPr>
          <p:cNvPr id="4" name="灯片编号占位符 3"/>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18E094B-4BC8-4851-99F7-361ECCD2878D}" type="slidenum">
              <a:rPr kumimoji="0" lang="zh-CN" altLang="en-US" sz="1200" b="0" i="0" u="none" strike="noStrike" kern="1200" cap="none" spc="0" normalizeH="0" baseline="0" noProof="0" smtClean="0">
                <a:ln>
                  <a:noFill/>
                </a:ln>
                <a:solidFill>
                  <a:prstClr val="black">
                    <a:tint val="75000"/>
                  </a:prstClr>
                </a:solidFill>
                <a:effectLst/>
                <a:uLnTx/>
                <a:uFillTx/>
                <a:latin typeface="思源黑体 CN Light" panose="020B0300000000000000" pitchFamily="34" charset="-122"/>
                <a:ea typeface="思源黑体 CN Light" panose="020B0300000000000000" pitchFamily="34" charset="-122"/>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zh-CN" altLang="en-US" sz="1200" b="0" i="0" u="none" strike="noStrike" kern="1200" cap="none" spc="0" normalizeH="0" baseline="0" noProof="0">
              <a:ln>
                <a:noFill/>
              </a:ln>
              <a:solidFill>
                <a:prstClr val="black">
                  <a:tint val="75000"/>
                </a:prstClr>
              </a:solidFill>
              <a:effectLst/>
              <a:uLnTx/>
              <a:uFillTx/>
              <a:latin typeface="思源黑体 CN Light" panose="020B0300000000000000" pitchFamily="34" charset="-122"/>
              <a:ea typeface="思源黑体 CN Light" panose="020B0300000000000000" pitchFamily="34" charset="-122"/>
              <a:cs typeface="+mn-cs"/>
            </a:endParaRPr>
          </a:p>
        </p:txBody>
      </p:sp>
    </p:spTree>
    <p:extLst>
      <p:ext uri="{BB962C8B-B14F-4D97-AF65-F5344CB8AC3E}">
        <p14:creationId xmlns:p14="http://schemas.microsoft.com/office/powerpoint/2010/main" val="1841087097"/>
      </p:ext>
    </p:extLst>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matchingName="Background 1">
  <p:cSld name="Background 1">
    <p:spTree>
      <p:nvGrpSpPr>
        <p:cNvPr id="1" name="Shape 1811"/>
        <p:cNvGrpSpPr/>
        <p:nvPr/>
      </p:nvGrpSpPr>
      <p:grpSpPr>
        <a:xfrm>
          <a:off x="0" y="0"/>
          <a:ext cx="0" cy="0"/>
          <a:chOff x="0" y="0"/>
          <a:chExt cx="0" cy="0"/>
        </a:xfrm>
      </p:grpSpPr>
      <p:pic>
        <p:nvPicPr>
          <p:cNvPr id="1812" name="Google Shape;1812;p36"/>
          <p:cNvPicPr preferRelativeResize="0"/>
          <p:nvPr/>
        </p:nvPicPr>
        <p:blipFill>
          <a:blip r:embed="rId2">
            <a:alphaModFix/>
          </a:blip>
          <a:stretch>
            <a:fillRect/>
          </a:stretch>
        </p:blipFill>
        <p:spPr>
          <a:xfrm>
            <a:off x="-75466" y="-36433"/>
            <a:ext cx="12342935" cy="7005332"/>
          </a:xfrm>
          <a:prstGeom prst="rect">
            <a:avLst/>
          </a:prstGeom>
          <a:noFill/>
          <a:ln>
            <a:noFill/>
          </a:ln>
        </p:spPr>
      </p:pic>
      <p:grpSp>
        <p:nvGrpSpPr>
          <p:cNvPr id="1813" name="Google Shape;1813;p36"/>
          <p:cNvGrpSpPr/>
          <p:nvPr/>
        </p:nvGrpSpPr>
        <p:grpSpPr>
          <a:xfrm rot="-1529531" flipH="1">
            <a:off x="-1273305" y="-845404"/>
            <a:ext cx="3658412" cy="3599552"/>
            <a:chOff x="7235149" y="-718650"/>
            <a:chExt cx="3031064" cy="2982297"/>
          </a:xfrm>
        </p:grpSpPr>
        <p:grpSp>
          <p:nvGrpSpPr>
            <p:cNvPr id="1814" name="Google Shape;1814;p36"/>
            <p:cNvGrpSpPr/>
            <p:nvPr/>
          </p:nvGrpSpPr>
          <p:grpSpPr>
            <a:xfrm rot="-4962260" flipH="1">
              <a:off x="7958573" y="-653239"/>
              <a:ext cx="596905" cy="1865484"/>
              <a:chOff x="-1858600" y="2385325"/>
              <a:chExt cx="523125" cy="1635025"/>
            </a:xfrm>
          </p:grpSpPr>
          <p:sp>
            <p:nvSpPr>
              <p:cNvPr id="1815" name="Google Shape;1815;p36"/>
              <p:cNvSpPr/>
              <p:nvPr/>
            </p:nvSpPr>
            <p:spPr>
              <a:xfrm>
                <a:off x="-1804750" y="2385325"/>
                <a:ext cx="469275" cy="1635025"/>
              </a:xfrm>
              <a:custGeom>
                <a:avLst/>
                <a:gdLst/>
                <a:ahLst/>
                <a:cxnLst/>
                <a:rect l="l" t="t" r="r" b="b"/>
                <a:pathLst>
                  <a:path w="18771" h="65401" extrusionOk="0">
                    <a:moveTo>
                      <a:pt x="12062" y="1"/>
                    </a:moveTo>
                    <a:cubicBezTo>
                      <a:pt x="9693" y="1"/>
                      <a:pt x="7259" y="1264"/>
                      <a:pt x="5667" y="3115"/>
                    </a:cubicBezTo>
                    <a:cubicBezTo>
                      <a:pt x="3462" y="5679"/>
                      <a:pt x="2513" y="9064"/>
                      <a:pt x="1872" y="12397"/>
                    </a:cubicBezTo>
                    <a:lnTo>
                      <a:pt x="1872" y="12372"/>
                    </a:lnTo>
                    <a:cubicBezTo>
                      <a:pt x="129" y="21270"/>
                      <a:pt x="0" y="30373"/>
                      <a:pt x="975" y="39373"/>
                    </a:cubicBezTo>
                    <a:cubicBezTo>
                      <a:pt x="1308" y="42476"/>
                      <a:pt x="1308" y="44861"/>
                      <a:pt x="1462" y="47989"/>
                    </a:cubicBezTo>
                    <a:cubicBezTo>
                      <a:pt x="1795" y="54796"/>
                      <a:pt x="6238" y="62496"/>
                      <a:pt x="6079" y="65382"/>
                    </a:cubicBezTo>
                    <a:lnTo>
                      <a:pt x="6079" y="65382"/>
                    </a:lnTo>
                    <a:cubicBezTo>
                      <a:pt x="6979" y="50077"/>
                      <a:pt x="11644" y="31239"/>
                      <a:pt x="16694" y="16756"/>
                    </a:cubicBezTo>
                    <a:cubicBezTo>
                      <a:pt x="17694" y="13936"/>
                      <a:pt x="18771" y="11064"/>
                      <a:pt x="18745" y="8089"/>
                    </a:cubicBezTo>
                    <a:cubicBezTo>
                      <a:pt x="18745" y="5089"/>
                      <a:pt x="17412" y="1909"/>
                      <a:pt x="14719" y="602"/>
                    </a:cubicBezTo>
                    <a:cubicBezTo>
                      <a:pt x="13878" y="188"/>
                      <a:pt x="12974" y="1"/>
                      <a:pt x="12062" y="1"/>
                    </a:cubicBezTo>
                    <a:close/>
                    <a:moveTo>
                      <a:pt x="6079" y="65382"/>
                    </a:moveTo>
                    <a:lnTo>
                      <a:pt x="6079" y="65382"/>
                    </a:lnTo>
                    <a:cubicBezTo>
                      <a:pt x="6078" y="65388"/>
                      <a:pt x="6078" y="65394"/>
                      <a:pt x="6078" y="65400"/>
                    </a:cubicBezTo>
                    <a:cubicBezTo>
                      <a:pt x="6078" y="65394"/>
                      <a:pt x="6078" y="65388"/>
                      <a:pt x="6079" y="65382"/>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16" name="Google Shape;1816;p36"/>
              <p:cNvSpPr/>
              <p:nvPr/>
            </p:nvSpPr>
            <p:spPr>
              <a:xfrm>
                <a:off x="-1858600" y="2385425"/>
                <a:ext cx="469275" cy="1634925"/>
              </a:xfrm>
              <a:custGeom>
                <a:avLst/>
                <a:gdLst/>
                <a:ahLst/>
                <a:cxnLst/>
                <a:rect l="l" t="t" r="r" b="b"/>
                <a:pathLst>
                  <a:path w="18771" h="65397" extrusionOk="0">
                    <a:moveTo>
                      <a:pt x="12088" y="1"/>
                    </a:moveTo>
                    <a:cubicBezTo>
                      <a:pt x="9704" y="1"/>
                      <a:pt x="7263" y="1274"/>
                      <a:pt x="5667" y="3111"/>
                    </a:cubicBezTo>
                    <a:cubicBezTo>
                      <a:pt x="3462" y="5649"/>
                      <a:pt x="2513" y="9060"/>
                      <a:pt x="1872" y="12393"/>
                    </a:cubicBezTo>
                    <a:lnTo>
                      <a:pt x="1872" y="12368"/>
                    </a:lnTo>
                    <a:cubicBezTo>
                      <a:pt x="129" y="21266"/>
                      <a:pt x="0" y="30369"/>
                      <a:pt x="975" y="39369"/>
                    </a:cubicBezTo>
                    <a:cubicBezTo>
                      <a:pt x="1308" y="42472"/>
                      <a:pt x="1308" y="44857"/>
                      <a:pt x="1462" y="47985"/>
                    </a:cubicBezTo>
                    <a:cubicBezTo>
                      <a:pt x="1795" y="54792"/>
                      <a:pt x="6239" y="62492"/>
                      <a:pt x="6079" y="65378"/>
                    </a:cubicBezTo>
                    <a:lnTo>
                      <a:pt x="6079" y="65378"/>
                    </a:lnTo>
                    <a:cubicBezTo>
                      <a:pt x="6979" y="50073"/>
                      <a:pt x="11670" y="31235"/>
                      <a:pt x="16694" y="16752"/>
                    </a:cubicBezTo>
                    <a:cubicBezTo>
                      <a:pt x="17694" y="13932"/>
                      <a:pt x="18771" y="11060"/>
                      <a:pt x="18771" y="8085"/>
                    </a:cubicBezTo>
                    <a:cubicBezTo>
                      <a:pt x="18745" y="5085"/>
                      <a:pt x="17412" y="1905"/>
                      <a:pt x="14745" y="598"/>
                    </a:cubicBezTo>
                    <a:cubicBezTo>
                      <a:pt x="13901" y="187"/>
                      <a:pt x="12999" y="1"/>
                      <a:pt x="12088" y="1"/>
                    </a:cubicBezTo>
                    <a:close/>
                    <a:moveTo>
                      <a:pt x="6079" y="65378"/>
                    </a:moveTo>
                    <a:cubicBezTo>
                      <a:pt x="6078" y="65384"/>
                      <a:pt x="6078" y="65390"/>
                      <a:pt x="6078" y="65396"/>
                    </a:cubicBezTo>
                    <a:cubicBezTo>
                      <a:pt x="6078" y="65390"/>
                      <a:pt x="6078" y="65384"/>
                      <a:pt x="6079" y="65378"/>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17" name="Google Shape;1817;p36"/>
              <p:cNvSpPr/>
              <p:nvPr/>
            </p:nvSpPr>
            <p:spPr>
              <a:xfrm>
                <a:off x="-1766300" y="2414375"/>
                <a:ext cx="329125" cy="283550"/>
              </a:xfrm>
              <a:custGeom>
                <a:avLst/>
                <a:gdLst/>
                <a:ahLst/>
                <a:cxnLst/>
                <a:rect l="l" t="t" r="r" b="b"/>
                <a:pathLst>
                  <a:path w="13165" h="11342" extrusionOk="0">
                    <a:moveTo>
                      <a:pt x="7214" y="1"/>
                    </a:moveTo>
                    <a:cubicBezTo>
                      <a:pt x="7203" y="1"/>
                      <a:pt x="7192" y="2"/>
                      <a:pt x="7181" y="4"/>
                    </a:cubicBezTo>
                    <a:cubicBezTo>
                      <a:pt x="7053" y="55"/>
                      <a:pt x="6976" y="260"/>
                      <a:pt x="7104" y="337"/>
                    </a:cubicBezTo>
                    <a:cubicBezTo>
                      <a:pt x="7130" y="363"/>
                      <a:pt x="7155" y="363"/>
                      <a:pt x="7181" y="363"/>
                    </a:cubicBezTo>
                    <a:cubicBezTo>
                      <a:pt x="7258" y="363"/>
                      <a:pt x="7335" y="337"/>
                      <a:pt x="7386" y="260"/>
                    </a:cubicBezTo>
                    <a:cubicBezTo>
                      <a:pt x="7433" y="120"/>
                      <a:pt x="7330" y="1"/>
                      <a:pt x="7214" y="1"/>
                    </a:cubicBezTo>
                    <a:close/>
                    <a:moveTo>
                      <a:pt x="10096" y="914"/>
                    </a:moveTo>
                    <a:cubicBezTo>
                      <a:pt x="10065" y="914"/>
                      <a:pt x="10033" y="918"/>
                      <a:pt x="10001" y="927"/>
                    </a:cubicBezTo>
                    <a:cubicBezTo>
                      <a:pt x="9719" y="1004"/>
                      <a:pt x="9591" y="1440"/>
                      <a:pt x="9848" y="1619"/>
                    </a:cubicBezTo>
                    <a:cubicBezTo>
                      <a:pt x="9899" y="1619"/>
                      <a:pt x="9950" y="1645"/>
                      <a:pt x="10001" y="1645"/>
                    </a:cubicBezTo>
                    <a:cubicBezTo>
                      <a:pt x="10024" y="1648"/>
                      <a:pt x="10046" y="1650"/>
                      <a:pt x="10069" y="1650"/>
                    </a:cubicBezTo>
                    <a:cubicBezTo>
                      <a:pt x="10224" y="1650"/>
                      <a:pt x="10370" y="1571"/>
                      <a:pt x="10437" y="1414"/>
                    </a:cubicBezTo>
                    <a:cubicBezTo>
                      <a:pt x="10528" y="1164"/>
                      <a:pt x="10337" y="914"/>
                      <a:pt x="10096" y="914"/>
                    </a:cubicBezTo>
                    <a:close/>
                    <a:moveTo>
                      <a:pt x="4839" y="1534"/>
                    </a:moveTo>
                    <a:cubicBezTo>
                      <a:pt x="4695" y="1534"/>
                      <a:pt x="4554" y="1605"/>
                      <a:pt x="4540" y="1748"/>
                    </a:cubicBezTo>
                    <a:cubicBezTo>
                      <a:pt x="4540" y="1799"/>
                      <a:pt x="4540" y="1824"/>
                      <a:pt x="4540" y="1876"/>
                    </a:cubicBezTo>
                    <a:cubicBezTo>
                      <a:pt x="4591" y="2030"/>
                      <a:pt x="4719" y="2158"/>
                      <a:pt x="4873" y="2183"/>
                    </a:cubicBezTo>
                    <a:cubicBezTo>
                      <a:pt x="5129" y="2183"/>
                      <a:pt x="5309" y="1876"/>
                      <a:pt x="5129" y="1671"/>
                    </a:cubicBezTo>
                    <a:cubicBezTo>
                      <a:pt x="5072" y="1579"/>
                      <a:pt x="4955" y="1534"/>
                      <a:pt x="4839" y="1534"/>
                    </a:cubicBezTo>
                    <a:close/>
                    <a:moveTo>
                      <a:pt x="7873" y="1434"/>
                    </a:moveTo>
                    <a:cubicBezTo>
                      <a:pt x="7815" y="1434"/>
                      <a:pt x="7755" y="1444"/>
                      <a:pt x="7694" y="1465"/>
                    </a:cubicBezTo>
                    <a:cubicBezTo>
                      <a:pt x="7309" y="1542"/>
                      <a:pt x="7104" y="2183"/>
                      <a:pt x="7488" y="2414"/>
                    </a:cubicBezTo>
                    <a:lnTo>
                      <a:pt x="7514" y="2414"/>
                    </a:lnTo>
                    <a:cubicBezTo>
                      <a:pt x="7565" y="2440"/>
                      <a:pt x="7642" y="2466"/>
                      <a:pt x="7694" y="2491"/>
                    </a:cubicBezTo>
                    <a:cubicBezTo>
                      <a:pt x="7715" y="2493"/>
                      <a:pt x="7737" y="2494"/>
                      <a:pt x="7759" y="2494"/>
                    </a:cubicBezTo>
                    <a:cubicBezTo>
                      <a:pt x="7992" y="2494"/>
                      <a:pt x="8217" y="2369"/>
                      <a:pt x="8335" y="2158"/>
                    </a:cubicBezTo>
                    <a:cubicBezTo>
                      <a:pt x="8489" y="1805"/>
                      <a:pt x="8227" y="1434"/>
                      <a:pt x="7873" y="1434"/>
                    </a:cubicBezTo>
                    <a:close/>
                    <a:moveTo>
                      <a:pt x="12521" y="1809"/>
                    </a:moveTo>
                    <a:cubicBezTo>
                      <a:pt x="12477" y="1809"/>
                      <a:pt x="12432" y="1814"/>
                      <a:pt x="12386" y="1824"/>
                    </a:cubicBezTo>
                    <a:cubicBezTo>
                      <a:pt x="12002" y="1927"/>
                      <a:pt x="11796" y="2568"/>
                      <a:pt x="12181" y="2799"/>
                    </a:cubicBezTo>
                    <a:cubicBezTo>
                      <a:pt x="12232" y="2825"/>
                      <a:pt x="12309" y="2850"/>
                      <a:pt x="12386" y="2850"/>
                    </a:cubicBezTo>
                    <a:cubicBezTo>
                      <a:pt x="12424" y="2858"/>
                      <a:pt x="12461" y="2861"/>
                      <a:pt x="12498" y="2861"/>
                    </a:cubicBezTo>
                    <a:cubicBezTo>
                      <a:pt x="12709" y="2861"/>
                      <a:pt x="12896" y="2739"/>
                      <a:pt x="13027" y="2542"/>
                    </a:cubicBezTo>
                    <a:cubicBezTo>
                      <a:pt x="13165" y="2175"/>
                      <a:pt x="12892" y="1809"/>
                      <a:pt x="12521" y="1809"/>
                    </a:cubicBezTo>
                    <a:close/>
                    <a:moveTo>
                      <a:pt x="10496" y="2693"/>
                    </a:moveTo>
                    <a:cubicBezTo>
                      <a:pt x="10485" y="2693"/>
                      <a:pt x="10474" y="2694"/>
                      <a:pt x="10463" y="2696"/>
                    </a:cubicBezTo>
                    <a:cubicBezTo>
                      <a:pt x="10335" y="2722"/>
                      <a:pt x="10258" y="2953"/>
                      <a:pt x="10386" y="3030"/>
                    </a:cubicBezTo>
                    <a:cubicBezTo>
                      <a:pt x="10412" y="3055"/>
                      <a:pt x="10412" y="3055"/>
                      <a:pt x="10437" y="3055"/>
                    </a:cubicBezTo>
                    <a:cubicBezTo>
                      <a:pt x="10540" y="3055"/>
                      <a:pt x="10617" y="3030"/>
                      <a:pt x="10668" y="2953"/>
                    </a:cubicBezTo>
                    <a:cubicBezTo>
                      <a:pt x="10715" y="2812"/>
                      <a:pt x="10612" y="2693"/>
                      <a:pt x="10496" y="2693"/>
                    </a:cubicBezTo>
                    <a:close/>
                    <a:moveTo>
                      <a:pt x="3134" y="3127"/>
                    </a:moveTo>
                    <a:cubicBezTo>
                      <a:pt x="3124" y="3127"/>
                      <a:pt x="3114" y="3129"/>
                      <a:pt x="3104" y="3132"/>
                    </a:cubicBezTo>
                    <a:cubicBezTo>
                      <a:pt x="3027" y="3158"/>
                      <a:pt x="3001" y="3260"/>
                      <a:pt x="3078" y="3312"/>
                    </a:cubicBezTo>
                    <a:lnTo>
                      <a:pt x="3078" y="3337"/>
                    </a:lnTo>
                    <a:lnTo>
                      <a:pt x="3104" y="3337"/>
                    </a:lnTo>
                    <a:cubicBezTo>
                      <a:pt x="3155" y="3337"/>
                      <a:pt x="3206" y="3312"/>
                      <a:pt x="3232" y="3260"/>
                    </a:cubicBezTo>
                    <a:cubicBezTo>
                      <a:pt x="3254" y="3194"/>
                      <a:pt x="3199" y="3127"/>
                      <a:pt x="3134" y="3127"/>
                    </a:cubicBezTo>
                    <a:close/>
                    <a:moveTo>
                      <a:pt x="6219" y="3536"/>
                    </a:moveTo>
                    <a:cubicBezTo>
                      <a:pt x="6072" y="3536"/>
                      <a:pt x="5928" y="3614"/>
                      <a:pt x="5899" y="3773"/>
                    </a:cubicBezTo>
                    <a:lnTo>
                      <a:pt x="5924" y="3773"/>
                    </a:lnTo>
                    <a:cubicBezTo>
                      <a:pt x="5924" y="3799"/>
                      <a:pt x="5924" y="3850"/>
                      <a:pt x="5924" y="3902"/>
                    </a:cubicBezTo>
                    <a:cubicBezTo>
                      <a:pt x="5950" y="4055"/>
                      <a:pt x="6078" y="4158"/>
                      <a:pt x="6232" y="4184"/>
                    </a:cubicBezTo>
                    <a:cubicBezTo>
                      <a:pt x="6243" y="4185"/>
                      <a:pt x="6254" y="4185"/>
                      <a:pt x="6265" y="4185"/>
                    </a:cubicBezTo>
                    <a:cubicBezTo>
                      <a:pt x="6526" y="4185"/>
                      <a:pt x="6662" y="3892"/>
                      <a:pt x="6514" y="3671"/>
                    </a:cubicBezTo>
                    <a:cubicBezTo>
                      <a:pt x="6447" y="3582"/>
                      <a:pt x="6332" y="3536"/>
                      <a:pt x="6219" y="3536"/>
                    </a:cubicBezTo>
                    <a:close/>
                    <a:moveTo>
                      <a:pt x="3009" y="4870"/>
                    </a:moveTo>
                    <a:cubicBezTo>
                      <a:pt x="2866" y="4870"/>
                      <a:pt x="2722" y="4947"/>
                      <a:pt x="2693" y="5107"/>
                    </a:cubicBezTo>
                    <a:lnTo>
                      <a:pt x="2719" y="5107"/>
                    </a:lnTo>
                    <a:cubicBezTo>
                      <a:pt x="2693" y="5158"/>
                      <a:pt x="2693" y="5184"/>
                      <a:pt x="2719" y="5235"/>
                    </a:cubicBezTo>
                    <a:cubicBezTo>
                      <a:pt x="2745" y="5389"/>
                      <a:pt x="2873" y="5517"/>
                      <a:pt x="3027" y="5517"/>
                    </a:cubicBezTo>
                    <a:cubicBezTo>
                      <a:pt x="3038" y="5518"/>
                      <a:pt x="3049" y="5518"/>
                      <a:pt x="3059" y="5518"/>
                    </a:cubicBezTo>
                    <a:cubicBezTo>
                      <a:pt x="3320" y="5518"/>
                      <a:pt x="3456" y="5226"/>
                      <a:pt x="3283" y="5004"/>
                    </a:cubicBezTo>
                    <a:cubicBezTo>
                      <a:pt x="3228" y="4915"/>
                      <a:pt x="3119" y="4870"/>
                      <a:pt x="3009" y="4870"/>
                    </a:cubicBezTo>
                    <a:close/>
                    <a:moveTo>
                      <a:pt x="6277" y="5340"/>
                    </a:moveTo>
                    <a:cubicBezTo>
                      <a:pt x="6229" y="5340"/>
                      <a:pt x="6179" y="5348"/>
                      <a:pt x="6129" y="5363"/>
                    </a:cubicBezTo>
                    <a:cubicBezTo>
                      <a:pt x="5745" y="5466"/>
                      <a:pt x="5540" y="6107"/>
                      <a:pt x="5924" y="6312"/>
                    </a:cubicBezTo>
                    <a:cubicBezTo>
                      <a:pt x="5976" y="6363"/>
                      <a:pt x="6053" y="6363"/>
                      <a:pt x="6129" y="6389"/>
                    </a:cubicBezTo>
                    <a:cubicBezTo>
                      <a:pt x="6151" y="6391"/>
                      <a:pt x="6173" y="6392"/>
                      <a:pt x="6194" y="6392"/>
                    </a:cubicBezTo>
                    <a:cubicBezTo>
                      <a:pt x="6424" y="6392"/>
                      <a:pt x="6630" y="6267"/>
                      <a:pt x="6771" y="6055"/>
                    </a:cubicBezTo>
                    <a:cubicBezTo>
                      <a:pt x="6906" y="5718"/>
                      <a:pt x="6625" y="5340"/>
                      <a:pt x="6277" y="5340"/>
                    </a:cubicBezTo>
                    <a:close/>
                    <a:moveTo>
                      <a:pt x="1163" y="6898"/>
                    </a:moveTo>
                    <a:cubicBezTo>
                      <a:pt x="1152" y="6898"/>
                      <a:pt x="1140" y="6899"/>
                      <a:pt x="1129" y="6902"/>
                    </a:cubicBezTo>
                    <a:cubicBezTo>
                      <a:pt x="1001" y="6927"/>
                      <a:pt x="924" y="7158"/>
                      <a:pt x="1052" y="7235"/>
                    </a:cubicBezTo>
                    <a:cubicBezTo>
                      <a:pt x="1078" y="7235"/>
                      <a:pt x="1104" y="7261"/>
                      <a:pt x="1129" y="7261"/>
                    </a:cubicBezTo>
                    <a:cubicBezTo>
                      <a:pt x="1206" y="7261"/>
                      <a:pt x="1283" y="7235"/>
                      <a:pt x="1334" y="7132"/>
                    </a:cubicBezTo>
                    <a:cubicBezTo>
                      <a:pt x="1381" y="7015"/>
                      <a:pt x="1278" y="6898"/>
                      <a:pt x="1163" y="6898"/>
                    </a:cubicBezTo>
                    <a:close/>
                    <a:moveTo>
                      <a:pt x="5001" y="7850"/>
                    </a:moveTo>
                    <a:cubicBezTo>
                      <a:pt x="4924" y="7876"/>
                      <a:pt x="4899" y="8004"/>
                      <a:pt x="4950" y="8056"/>
                    </a:cubicBezTo>
                    <a:lnTo>
                      <a:pt x="5001" y="8056"/>
                    </a:lnTo>
                    <a:cubicBezTo>
                      <a:pt x="5052" y="8056"/>
                      <a:pt x="5104" y="8030"/>
                      <a:pt x="5129" y="8004"/>
                    </a:cubicBezTo>
                    <a:cubicBezTo>
                      <a:pt x="5155" y="7927"/>
                      <a:pt x="5078" y="7850"/>
                      <a:pt x="5001" y="7850"/>
                    </a:cubicBezTo>
                    <a:close/>
                    <a:moveTo>
                      <a:pt x="2940" y="7598"/>
                    </a:moveTo>
                    <a:cubicBezTo>
                      <a:pt x="2902" y="7598"/>
                      <a:pt x="2862" y="7605"/>
                      <a:pt x="2822" y="7620"/>
                    </a:cubicBezTo>
                    <a:cubicBezTo>
                      <a:pt x="2565" y="7697"/>
                      <a:pt x="2437" y="8107"/>
                      <a:pt x="2693" y="8235"/>
                    </a:cubicBezTo>
                    <a:cubicBezTo>
                      <a:pt x="2719" y="8261"/>
                      <a:pt x="2770" y="8286"/>
                      <a:pt x="2822" y="8286"/>
                    </a:cubicBezTo>
                    <a:cubicBezTo>
                      <a:pt x="2838" y="8289"/>
                      <a:pt x="2854" y="8290"/>
                      <a:pt x="2870" y="8290"/>
                    </a:cubicBezTo>
                    <a:cubicBezTo>
                      <a:pt x="3007" y="8290"/>
                      <a:pt x="3137" y="8196"/>
                      <a:pt x="3206" y="8081"/>
                    </a:cubicBezTo>
                    <a:cubicBezTo>
                      <a:pt x="3338" y="7840"/>
                      <a:pt x="3169" y="7598"/>
                      <a:pt x="2940" y="7598"/>
                    </a:cubicBezTo>
                    <a:close/>
                    <a:moveTo>
                      <a:pt x="6698" y="7919"/>
                    </a:moveTo>
                    <a:cubicBezTo>
                      <a:pt x="6554" y="7919"/>
                      <a:pt x="6414" y="7990"/>
                      <a:pt x="6386" y="8133"/>
                    </a:cubicBezTo>
                    <a:lnTo>
                      <a:pt x="6412" y="8133"/>
                    </a:lnTo>
                    <a:cubicBezTo>
                      <a:pt x="6412" y="8184"/>
                      <a:pt x="6412" y="8235"/>
                      <a:pt x="6412" y="8261"/>
                    </a:cubicBezTo>
                    <a:cubicBezTo>
                      <a:pt x="6437" y="8415"/>
                      <a:pt x="6565" y="8543"/>
                      <a:pt x="6745" y="8568"/>
                    </a:cubicBezTo>
                    <a:cubicBezTo>
                      <a:pt x="7001" y="8568"/>
                      <a:pt x="7181" y="8261"/>
                      <a:pt x="7001" y="8056"/>
                    </a:cubicBezTo>
                    <a:cubicBezTo>
                      <a:pt x="6933" y="7964"/>
                      <a:pt x="6814" y="7919"/>
                      <a:pt x="6698" y="7919"/>
                    </a:cubicBezTo>
                    <a:close/>
                    <a:moveTo>
                      <a:pt x="4317" y="9878"/>
                    </a:moveTo>
                    <a:cubicBezTo>
                      <a:pt x="4265" y="9878"/>
                      <a:pt x="4210" y="9886"/>
                      <a:pt x="4155" y="9902"/>
                    </a:cubicBezTo>
                    <a:cubicBezTo>
                      <a:pt x="3770" y="9979"/>
                      <a:pt x="3565" y="10645"/>
                      <a:pt x="3950" y="10851"/>
                    </a:cubicBezTo>
                    <a:cubicBezTo>
                      <a:pt x="4001" y="10876"/>
                      <a:pt x="4078" y="10902"/>
                      <a:pt x="4129" y="10928"/>
                    </a:cubicBezTo>
                    <a:cubicBezTo>
                      <a:pt x="4153" y="10930"/>
                      <a:pt x="4177" y="10931"/>
                      <a:pt x="4200" y="10931"/>
                    </a:cubicBezTo>
                    <a:cubicBezTo>
                      <a:pt x="4454" y="10931"/>
                      <a:pt x="4677" y="10805"/>
                      <a:pt x="4770" y="10594"/>
                    </a:cubicBezTo>
                    <a:cubicBezTo>
                      <a:pt x="4927" y="10236"/>
                      <a:pt x="4673" y="9878"/>
                      <a:pt x="4317" y="9878"/>
                    </a:cubicBezTo>
                    <a:close/>
                    <a:moveTo>
                      <a:pt x="746" y="10289"/>
                    </a:moveTo>
                    <a:cubicBezTo>
                      <a:pt x="696" y="10289"/>
                      <a:pt x="644" y="10297"/>
                      <a:pt x="591" y="10312"/>
                    </a:cubicBezTo>
                    <a:cubicBezTo>
                      <a:pt x="206" y="10415"/>
                      <a:pt x="1" y="11056"/>
                      <a:pt x="386" y="11287"/>
                    </a:cubicBezTo>
                    <a:lnTo>
                      <a:pt x="386" y="11261"/>
                    </a:lnTo>
                    <a:cubicBezTo>
                      <a:pt x="437" y="11312"/>
                      <a:pt x="514" y="11338"/>
                      <a:pt x="565" y="11338"/>
                    </a:cubicBezTo>
                    <a:cubicBezTo>
                      <a:pt x="589" y="11340"/>
                      <a:pt x="613" y="11341"/>
                      <a:pt x="636" y="11341"/>
                    </a:cubicBezTo>
                    <a:cubicBezTo>
                      <a:pt x="889" y="11341"/>
                      <a:pt x="1112" y="11216"/>
                      <a:pt x="1206" y="11004"/>
                    </a:cubicBezTo>
                    <a:cubicBezTo>
                      <a:pt x="1364" y="10667"/>
                      <a:pt x="1106" y="10289"/>
                      <a:pt x="746" y="10289"/>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18" name="Google Shape;1818;p36"/>
              <p:cNvSpPr/>
              <p:nvPr/>
            </p:nvSpPr>
            <p:spPr>
              <a:xfrm>
                <a:off x="-1809250" y="2563500"/>
                <a:ext cx="247275" cy="1438900"/>
              </a:xfrm>
              <a:custGeom>
                <a:avLst/>
                <a:gdLst/>
                <a:ahLst/>
                <a:cxnLst/>
                <a:rect l="l" t="t" r="r" b="b"/>
                <a:pathLst>
                  <a:path w="9891" h="57556" extrusionOk="0">
                    <a:moveTo>
                      <a:pt x="9445" y="0"/>
                    </a:moveTo>
                    <a:cubicBezTo>
                      <a:pt x="9304" y="0"/>
                      <a:pt x="9164" y="81"/>
                      <a:pt x="9104" y="270"/>
                    </a:cubicBezTo>
                    <a:cubicBezTo>
                      <a:pt x="4617" y="13912"/>
                      <a:pt x="1" y="34913"/>
                      <a:pt x="3386" y="57247"/>
                    </a:cubicBezTo>
                    <a:cubicBezTo>
                      <a:pt x="3411" y="57427"/>
                      <a:pt x="3565" y="57555"/>
                      <a:pt x="3745" y="57555"/>
                    </a:cubicBezTo>
                    <a:lnTo>
                      <a:pt x="3822" y="57555"/>
                    </a:lnTo>
                    <a:cubicBezTo>
                      <a:pt x="4027" y="57530"/>
                      <a:pt x="4155" y="57324"/>
                      <a:pt x="4129" y="57119"/>
                    </a:cubicBezTo>
                    <a:cubicBezTo>
                      <a:pt x="796" y="34939"/>
                      <a:pt x="5360" y="14091"/>
                      <a:pt x="9796" y="501"/>
                    </a:cubicBezTo>
                    <a:cubicBezTo>
                      <a:pt x="9890" y="202"/>
                      <a:pt x="9667" y="0"/>
                      <a:pt x="9445"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819" name="Google Shape;1819;p36"/>
            <p:cNvGrpSpPr/>
            <p:nvPr/>
          </p:nvGrpSpPr>
          <p:grpSpPr>
            <a:xfrm rot="-4962260" flipH="1">
              <a:off x="7743302" y="-357136"/>
              <a:ext cx="1178407" cy="2061785"/>
              <a:chOff x="-1779100" y="2408800"/>
              <a:chExt cx="1032750" cy="1807075"/>
            </a:xfrm>
          </p:grpSpPr>
          <p:sp>
            <p:nvSpPr>
              <p:cNvPr id="1820" name="Google Shape;1820;p36"/>
              <p:cNvSpPr/>
              <p:nvPr/>
            </p:nvSpPr>
            <p:spPr>
              <a:xfrm>
                <a:off x="-1779100" y="2498825"/>
                <a:ext cx="1032750" cy="1717050"/>
              </a:xfrm>
              <a:custGeom>
                <a:avLst/>
                <a:gdLst/>
                <a:ahLst/>
                <a:cxnLst/>
                <a:rect l="l" t="t" r="r" b="b"/>
                <a:pathLst>
                  <a:path w="41310" h="68682" extrusionOk="0">
                    <a:moveTo>
                      <a:pt x="32843" y="0"/>
                    </a:moveTo>
                    <a:cubicBezTo>
                      <a:pt x="31194" y="0"/>
                      <a:pt x="29516" y="392"/>
                      <a:pt x="28053" y="1113"/>
                    </a:cubicBezTo>
                    <a:cubicBezTo>
                      <a:pt x="24489" y="2883"/>
                      <a:pt x="21924" y="6139"/>
                      <a:pt x="19719" y="9421"/>
                    </a:cubicBezTo>
                    <a:lnTo>
                      <a:pt x="19719" y="9396"/>
                    </a:lnTo>
                    <a:cubicBezTo>
                      <a:pt x="13744" y="18242"/>
                      <a:pt x="9436" y="27987"/>
                      <a:pt x="6385" y="38167"/>
                    </a:cubicBezTo>
                    <a:cubicBezTo>
                      <a:pt x="5308" y="41705"/>
                      <a:pt x="4231" y="44270"/>
                      <a:pt x="2949" y="47731"/>
                    </a:cubicBezTo>
                    <a:cubicBezTo>
                      <a:pt x="205" y="55244"/>
                      <a:pt x="1487" y="65630"/>
                      <a:pt x="0" y="68681"/>
                    </a:cubicBezTo>
                    <a:cubicBezTo>
                      <a:pt x="7975" y="52526"/>
                      <a:pt x="21642" y="34269"/>
                      <a:pt x="33745" y="20935"/>
                    </a:cubicBezTo>
                    <a:cubicBezTo>
                      <a:pt x="36105" y="18319"/>
                      <a:pt x="38566" y="15704"/>
                      <a:pt x="39951" y="12473"/>
                    </a:cubicBezTo>
                    <a:cubicBezTo>
                      <a:pt x="41310" y="9242"/>
                      <a:pt x="41310" y="5190"/>
                      <a:pt x="39002" y="2549"/>
                    </a:cubicBezTo>
                    <a:cubicBezTo>
                      <a:pt x="37468" y="790"/>
                      <a:pt x="35184" y="0"/>
                      <a:pt x="3284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21" name="Google Shape;1821;p36"/>
              <p:cNvSpPr/>
              <p:nvPr/>
            </p:nvSpPr>
            <p:spPr>
              <a:xfrm>
                <a:off x="-1776550" y="2408800"/>
                <a:ext cx="973150" cy="1753225"/>
              </a:xfrm>
              <a:custGeom>
                <a:avLst/>
                <a:gdLst/>
                <a:ahLst/>
                <a:cxnLst/>
                <a:rect l="l" t="t" r="r" b="b"/>
                <a:pathLst>
                  <a:path w="38926" h="70129" extrusionOk="0">
                    <a:moveTo>
                      <a:pt x="30542" y="0"/>
                    </a:moveTo>
                    <a:cubicBezTo>
                      <a:pt x="28732" y="0"/>
                      <a:pt x="26881" y="482"/>
                      <a:pt x="25310" y="1355"/>
                    </a:cubicBezTo>
                    <a:cubicBezTo>
                      <a:pt x="21848" y="3253"/>
                      <a:pt x="19438" y="6637"/>
                      <a:pt x="17361" y="10022"/>
                    </a:cubicBezTo>
                    <a:cubicBezTo>
                      <a:pt x="11822" y="19100"/>
                      <a:pt x="7975" y="29049"/>
                      <a:pt x="5386" y="39357"/>
                    </a:cubicBezTo>
                    <a:cubicBezTo>
                      <a:pt x="4488" y="42947"/>
                      <a:pt x="3514" y="45537"/>
                      <a:pt x="2411" y="49076"/>
                    </a:cubicBezTo>
                    <a:cubicBezTo>
                      <a:pt x="1" y="56717"/>
                      <a:pt x="1770" y="67025"/>
                      <a:pt x="411" y="70128"/>
                    </a:cubicBezTo>
                    <a:cubicBezTo>
                      <a:pt x="7642" y="53640"/>
                      <a:pt x="20463" y="34767"/>
                      <a:pt x="31925" y="20869"/>
                    </a:cubicBezTo>
                    <a:cubicBezTo>
                      <a:pt x="34156" y="18177"/>
                      <a:pt x="36515" y="15433"/>
                      <a:pt x="37721" y="12151"/>
                    </a:cubicBezTo>
                    <a:cubicBezTo>
                      <a:pt x="38926" y="8843"/>
                      <a:pt x="38772" y="4791"/>
                      <a:pt x="36336" y="2253"/>
                    </a:cubicBezTo>
                    <a:cubicBezTo>
                      <a:pt x="34837" y="698"/>
                      <a:pt x="32720" y="0"/>
                      <a:pt x="3054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22" name="Google Shape;1822;p36"/>
              <p:cNvSpPr/>
              <p:nvPr/>
            </p:nvSpPr>
            <p:spPr>
              <a:xfrm>
                <a:off x="-1311125" y="2430900"/>
                <a:ext cx="402150" cy="319125"/>
              </a:xfrm>
              <a:custGeom>
                <a:avLst/>
                <a:gdLst/>
                <a:ahLst/>
                <a:cxnLst/>
                <a:rect l="l" t="t" r="r" b="b"/>
                <a:pathLst>
                  <a:path w="16086" h="12765" extrusionOk="0">
                    <a:moveTo>
                      <a:pt x="9413" y="1"/>
                    </a:moveTo>
                    <a:cubicBezTo>
                      <a:pt x="9396" y="1"/>
                      <a:pt x="9378" y="3"/>
                      <a:pt x="9359" y="10"/>
                    </a:cubicBezTo>
                    <a:cubicBezTo>
                      <a:pt x="9206" y="35"/>
                      <a:pt x="9103" y="266"/>
                      <a:pt x="9231" y="369"/>
                    </a:cubicBezTo>
                    <a:cubicBezTo>
                      <a:pt x="9257" y="394"/>
                      <a:pt x="9283" y="394"/>
                      <a:pt x="9308" y="394"/>
                    </a:cubicBezTo>
                    <a:cubicBezTo>
                      <a:pt x="9332" y="400"/>
                      <a:pt x="9357" y="403"/>
                      <a:pt x="9380" y="403"/>
                    </a:cubicBezTo>
                    <a:cubicBezTo>
                      <a:pt x="9458" y="403"/>
                      <a:pt x="9531" y="370"/>
                      <a:pt x="9590" y="292"/>
                    </a:cubicBezTo>
                    <a:cubicBezTo>
                      <a:pt x="9635" y="156"/>
                      <a:pt x="9541" y="1"/>
                      <a:pt x="9413" y="1"/>
                    </a:cubicBezTo>
                    <a:close/>
                    <a:moveTo>
                      <a:pt x="12560" y="1256"/>
                    </a:moveTo>
                    <a:cubicBezTo>
                      <a:pt x="12528" y="1256"/>
                      <a:pt x="12496" y="1259"/>
                      <a:pt x="12462" y="1266"/>
                    </a:cubicBezTo>
                    <a:cubicBezTo>
                      <a:pt x="12154" y="1317"/>
                      <a:pt x="11949" y="1856"/>
                      <a:pt x="12257" y="2061"/>
                    </a:cubicBezTo>
                    <a:cubicBezTo>
                      <a:pt x="12283" y="2087"/>
                      <a:pt x="12360" y="2112"/>
                      <a:pt x="12411" y="2112"/>
                    </a:cubicBezTo>
                    <a:cubicBezTo>
                      <a:pt x="12447" y="2121"/>
                      <a:pt x="12482" y="2125"/>
                      <a:pt x="12518" y="2125"/>
                    </a:cubicBezTo>
                    <a:cubicBezTo>
                      <a:pt x="12685" y="2125"/>
                      <a:pt x="12844" y="2030"/>
                      <a:pt x="12949" y="1881"/>
                    </a:cubicBezTo>
                    <a:cubicBezTo>
                      <a:pt x="13089" y="1579"/>
                      <a:pt x="12870" y="1256"/>
                      <a:pt x="12560" y="1256"/>
                    </a:cubicBezTo>
                    <a:close/>
                    <a:moveTo>
                      <a:pt x="6402" y="1567"/>
                    </a:moveTo>
                    <a:cubicBezTo>
                      <a:pt x="6244" y="1567"/>
                      <a:pt x="6092" y="1644"/>
                      <a:pt x="6052" y="1805"/>
                    </a:cubicBezTo>
                    <a:cubicBezTo>
                      <a:pt x="6026" y="1856"/>
                      <a:pt x="6026" y="1907"/>
                      <a:pt x="6052" y="1958"/>
                    </a:cubicBezTo>
                    <a:cubicBezTo>
                      <a:pt x="6077" y="2138"/>
                      <a:pt x="6231" y="2292"/>
                      <a:pt x="6411" y="2317"/>
                    </a:cubicBezTo>
                    <a:cubicBezTo>
                      <a:pt x="6431" y="2321"/>
                      <a:pt x="6450" y="2322"/>
                      <a:pt x="6470" y="2322"/>
                    </a:cubicBezTo>
                    <a:cubicBezTo>
                      <a:pt x="6747" y="2322"/>
                      <a:pt x="6937" y="1993"/>
                      <a:pt x="6770" y="1753"/>
                    </a:cubicBezTo>
                    <a:cubicBezTo>
                      <a:pt x="6696" y="1631"/>
                      <a:pt x="6547" y="1567"/>
                      <a:pt x="6402" y="1567"/>
                    </a:cubicBezTo>
                    <a:close/>
                    <a:moveTo>
                      <a:pt x="9895" y="1689"/>
                    </a:moveTo>
                    <a:cubicBezTo>
                      <a:pt x="9854" y="1689"/>
                      <a:pt x="9812" y="1693"/>
                      <a:pt x="9770" y="1702"/>
                    </a:cubicBezTo>
                    <a:cubicBezTo>
                      <a:pt x="9308" y="1779"/>
                      <a:pt x="9000" y="2523"/>
                      <a:pt x="9436" y="2830"/>
                    </a:cubicBezTo>
                    <a:cubicBezTo>
                      <a:pt x="9513" y="2856"/>
                      <a:pt x="9590" y="2907"/>
                      <a:pt x="9667" y="2907"/>
                    </a:cubicBezTo>
                    <a:cubicBezTo>
                      <a:pt x="9721" y="2921"/>
                      <a:pt x="9775" y="2927"/>
                      <a:pt x="9828" y="2927"/>
                    </a:cubicBezTo>
                    <a:cubicBezTo>
                      <a:pt x="10078" y="2927"/>
                      <a:pt x="10310" y="2785"/>
                      <a:pt x="10436" y="2574"/>
                    </a:cubicBezTo>
                    <a:cubicBezTo>
                      <a:pt x="10647" y="2153"/>
                      <a:pt x="10324" y="1689"/>
                      <a:pt x="9895" y="1689"/>
                    </a:cubicBezTo>
                    <a:close/>
                    <a:moveTo>
                      <a:pt x="4359" y="3369"/>
                    </a:moveTo>
                    <a:cubicBezTo>
                      <a:pt x="4257" y="3369"/>
                      <a:pt x="4205" y="3523"/>
                      <a:pt x="4282" y="3599"/>
                    </a:cubicBezTo>
                    <a:lnTo>
                      <a:pt x="4334" y="3599"/>
                    </a:lnTo>
                    <a:cubicBezTo>
                      <a:pt x="4347" y="3606"/>
                      <a:pt x="4363" y="3610"/>
                      <a:pt x="4379" y="3610"/>
                    </a:cubicBezTo>
                    <a:cubicBezTo>
                      <a:pt x="4422" y="3610"/>
                      <a:pt x="4469" y="3586"/>
                      <a:pt x="4487" y="3548"/>
                    </a:cubicBezTo>
                    <a:cubicBezTo>
                      <a:pt x="4513" y="3446"/>
                      <a:pt x="4436" y="3369"/>
                      <a:pt x="4359" y="3369"/>
                    </a:cubicBezTo>
                    <a:close/>
                    <a:moveTo>
                      <a:pt x="15337" y="2484"/>
                    </a:moveTo>
                    <a:cubicBezTo>
                      <a:pt x="15295" y="2484"/>
                      <a:pt x="15251" y="2488"/>
                      <a:pt x="15206" y="2497"/>
                    </a:cubicBezTo>
                    <a:cubicBezTo>
                      <a:pt x="14744" y="2574"/>
                      <a:pt x="14462" y="3317"/>
                      <a:pt x="14898" y="3599"/>
                    </a:cubicBezTo>
                    <a:cubicBezTo>
                      <a:pt x="14950" y="3651"/>
                      <a:pt x="15026" y="3676"/>
                      <a:pt x="15129" y="3702"/>
                    </a:cubicBezTo>
                    <a:cubicBezTo>
                      <a:pt x="15170" y="3710"/>
                      <a:pt x="15212" y="3713"/>
                      <a:pt x="15254" y="3713"/>
                    </a:cubicBezTo>
                    <a:cubicBezTo>
                      <a:pt x="15498" y="3713"/>
                      <a:pt x="15745" y="3588"/>
                      <a:pt x="15898" y="3369"/>
                    </a:cubicBezTo>
                    <a:cubicBezTo>
                      <a:pt x="16085" y="2948"/>
                      <a:pt x="15782" y="2484"/>
                      <a:pt x="15337" y="2484"/>
                    </a:cubicBezTo>
                    <a:close/>
                    <a:moveTo>
                      <a:pt x="13055" y="3385"/>
                    </a:moveTo>
                    <a:cubicBezTo>
                      <a:pt x="13037" y="3385"/>
                      <a:pt x="13019" y="3388"/>
                      <a:pt x="13001" y="3394"/>
                    </a:cubicBezTo>
                    <a:cubicBezTo>
                      <a:pt x="12847" y="3420"/>
                      <a:pt x="12744" y="3676"/>
                      <a:pt x="12898" y="3779"/>
                    </a:cubicBezTo>
                    <a:cubicBezTo>
                      <a:pt x="12898" y="3779"/>
                      <a:pt x="12924" y="3779"/>
                      <a:pt x="12975" y="3805"/>
                    </a:cubicBezTo>
                    <a:cubicBezTo>
                      <a:pt x="12993" y="3809"/>
                      <a:pt x="13010" y="3811"/>
                      <a:pt x="13028" y="3811"/>
                    </a:cubicBezTo>
                    <a:cubicBezTo>
                      <a:pt x="13111" y="3811"/>
                      <a:pt x="13189" y="3761"/>
                      <a:pt x="13231" y="3676"/>
                    </a:cubicBezTo>
                    <a:cubicBezTo>
                      <a:pt x="13299" y="3541"/>
                      <a:pt x="13188" y="3385"/>
                      <a:pt x="13055" y="3385"/>
                    </a:cubicBezTo>
                    <a:close/>
                    <a:moveTo>
                      <a:pt x="7890" y="4029"/>
                    </a:moveTo>
                    <a:cubicBezTo>
                      <a:pt x="7731" y="4029"/>
                      <a:pt x="7579" y="4105"/>
                      <a:pt x="7539" y="4266"/>
                    </a:cubicBezTo>
                    <a:cubicBezTo>
                      <a:pt x="7513" y="4317"/>
                      <a:pt x="7513" y="4369"/>
                      <a:pt x="7539" y="4420"/>
                    </a:cubicBezTo>
                    <a:cubicBezTo>
                      <a:pt x="7565" y="4625"/>
                      <a:pt x="7718" y="4779"/>
                      <a:pt x="7898" y="4805"/>
                    </a:cubicBezTo>
                    <a:cubicBezTo>
                      <a:pt x="7908" y="4806"/>
                      <a:pt x="7919" y="4806"/>
                      <a:pt x="7929" y="4806"/>
                    </a:cubicBezTo>
                    <a:cubicBezTo>
                      <a:pt x="8221" y="4806"/>
                      <a:pt x="8430" y="4463"/>
                      <a:pt x="8257" y="4215"/>
                    </a:cubicBezTo>
                    <a:cubicBezTo>
                      <a:pt x="8183" y="4093"/>
                      <a:pt x="8034" y="4029"/>
                      <a:pt x="7890" y="4029"/>
                    </a:cubicBezTo>
                    <a:close/>
                    <a:moveTo>
                      <a:pt x="4081" y="5358"/>
                    </a:moveTo>
                    <a:cubicBezTo>
                      <a:pt x="3918" y="5358"/>
                      <a:pt x="3759" y="5435"/>
                      <a:pt x="3718" y="5600"/>
                    </a:cubicBezTo>
                    <a:cubicBezTo>
                      <a:pt x="3693" y="5651"/>
                      <a:pt x="3693" y="5702"/>
                      <a:pt x="3718" y="5753"/>
                    </a:cubicBezTo>
                    <a:cubicBezTo>
                      <a:pt x="3744" y="5933"/>
                      <a:pt x="3898" y="6087"/>
                      <a:pt x="4077" y="6112"/>
                    </a:cubicBezTo>
                    <a:cubicBezTo>
                      <a:pt x="4088" y="6113"/>
                      <a:pt x="4099" y="6114"/>
                      <a:pt x="4110" y="6114"/>
                    </a:cubicBezTo>
                    <a:cubicBezTo>
                      <a:pt x="4401" y="6114"/>
                      <a:pt x="4609" y="5794"/>
                      <a:pt x="4436" y="5523"/>
                    </a:cubicBezTo>
                    <a:cubicBezTo>
                      <a:pt x="4365" y="5416"/>
                      <a:pt x="4222" y="5358"/>
                      <a:pt x="4081" y="5358"/>
                    </a:cubicBezTo>
                    <a:close/>
                    <a:moveTo>
                      <a:pt x="7747" y="6125"/>
                    </a:moveTo>
                    <a:cubicBezTo>
                      <a:pt x="7705" y="6125"/>
                      <a:pt x="7661" y="6129"/>
                      <a:pt x="7616" y="6138"/>
                    </a:cubicBezTo>
                    <a:cubicBezTo>
                      <a:pt x="7154" y="6215"/>
                      <a:pt x="6872" y="6959"/>
                      <a:pt x="7308" y="7266"/>
                    </a:cubicBezTo>
                    <a:cubicBezTo>
                      <a:pt x="7359" y="7292"/>
                      <a:pt x="7436" y="7343"/>
                      <a:pt x="7539" y="7343"/>
                    </a:cubicBezTo>
                    <a:cubicBezTo>
                      <a:pt x="7588" y="7357"/>
                      <a:pt x="7639" y="7363"/>
                      <a:pt x="7691" y="7363"/>
                    </a:cubicBezTo>
                    <a:cubicBezTo>
                      <a:pt x="7932" y="7363"/>
                      <a:pt x="8181" y="7221"/>
                      <a:pt x="8308" y="7010"/>
                    </a:cubicBezTo>
                    <a:cubicBezTo>
                      <a:pt x="8495" y="6589"/>
                      <a:pt x="8191" y="6125"/>
                      <a:pt x="7747" y="6125"/>
                    </a:cubicBezTo>
                    <a:close/>
                    <a:moveTo>
                      <a:pt x="1797" y="7616"/>
                    </a:moveTo>
                    <a:cubicBezTo>
                      <a:pt x="1780" y="7616"/>
                      <a:pt x="1762" y="7619"/>
                      <a:pt x="1744" y="7625"/>
                    </a:cubicBezTo>
                    <a:cubicBezTo>
                      <a:pt x="1590" y="7651"/>
                      <a:pt x="1487" y="7882"/>
                      <a:pt x="1615" y="7984"/>
                    </a:cubicBezTo>
                    <a:lnTo>
                      <a:pt x="1615" y="8010"/>
                    </a:lnTo>
                    <a:cubicBezTo>
                      <a:pt x="1641" y="8010"/>
                      <a:pt x="1667" y="8010"/>
                      <a:pt x="1692" y="8036"/>
                    </a:cubicBezTo>
                    <a:cubicBezTo>
                      <a:pt x="1795" y="8036"/>
                      <a:pt x="1898" y="8010"/>
                      <a:pt x="1974" y="7907"/>
                    </a:cubicBezTo>
                    <a:cubicBezTo>
                      <a:pt x="2020" y="7772"/>
                      <a:pt x="1926" y="7616"/>
                      <a:pt x="1797" y="7616"/>
                    </a:cubicBezTo>
                    <a:close/>
                    <a:moveTo>
                      <a:pt x="6237" y="9057"/>
                    </a:moveTo>
                    <a:cubicBezTo>
                      <a:pt x="6227" y="9057"/>
                      <a:pt x="6216" y="9059"/>
                      <a:pt x="6205" y="9061"/>
                    </a:cubicBezTo>
                    <a:cubicBezTo>
                      <a:pt x="6129" y="9087"/>
                      <a:pt x="6077" y="9215"/>
                      <a:pt x="6154" y="9292"/>
                    </a:cubicBezTo>
                    <a:lnTo>
                      <a:pt x="6205" y="9292"/>
                    </a:lnTo>
                    <a:cubicBezTo>
                      <a:pt x="6219" y="9299"/>
                      <a:pt x="6233" y="9302"/>
                      <a:pt x="6246" y="9302"/>
                    </a:cubicBezTo>
                    <a:cubicBezTo>
                      <a:pt x="6282" y="9302"/>
                      <a:pt x="6315" y="9278"/>
                      <a:pt x="6334" y="9241"/>
                    </a:cubicBezTo>
                    <a:cubicBezTo>
                      <a:pt x="6380" y="9149"/>
                      <a:pt x="6323" y="9057"/>
                      <a:pt x="6237" y="9057"/>
                    </a:cubicBezTo>
                    <a:close/>
                    <a:moveTo>
                      <a:pt x="3654" y="8563"/>
                    </a:moveTo>
                    <a:cubicBezTo>
                      <a:pt x="3625" y="8563"/>
                      <a:pt x="3595" y="8566"/>
                      <a:pt x="3564" y="8574"/>
                    </a:cubicBezTo>
                    <a:cubicBezTo>
                      <a:pt x="3282" y="8625"/>
                      <a:pt x="3077" y="9087"/>
                      <a:pt x="3359" y="9292"/>
                    </a:cubicBezTo>
                    <a:cubicBezTo>
                      <a:pt x="3410" y="9318"/>
                      <a:pt x="3462" y="9318"/>
                      <a:pt x="3513" y="9343"/>
                    </a:cubicBezTo>
                    <a:cubicBezTo>
                      <a:pt x="3535" y="9347"/>
                      <a:pt x="3558" y="9348"/>
                      <a:pt x="3581" y="9348"/>
                    </a:cubicBezTo>
                    <a:cubicBezTo>
                      <a:pt x="3742" y="9348"/>
                      <a:pt x="3910" y="9270"/>
                      <a:pt x="4000" y="9113"/>
                    </a:cubicBezTo>
                    <a:cubicBezTo>
                      <a:pt x="4116" y="8859"/>
                      <a:pt x="3919" y="8563"/>
                      <a:pt x="3654" y="8563"/>
                    </a:cubicBezTo>
                    <a:close/>
                    <a:moveTo>
                      <a:pt x="8158" y="9205"/>
                    </a:moveTo>
                    <a:cubicBezTo>
                      <a:pt x="7996" y="9205"/>
                      <a:pt x="7837" y="9281"/>
                      <a:pt x="7795" y="9446"/>
                    </a:cubicBezTo>
                    <a:cubicBezTo>
                      <a:pt x="7795" y="9497"/>
                      <a:pt x="7795" y="9549"/>
                      <a:pt x="7795" y="9600"/>
                    </a:cubicBezTo>
                    <a:cubicBezTo>
                      <a:pt x="7821" y="9779"/>
                      <a:pt x="7975" y="9933"/>
                      <a:pt x="8154" y="9959"/>
                    </a:cubicBezTo>
                    <a:cubicBezTo>
                      <a:pt x="8166" y="9960"/>
                      <a:pt x="8178" y="9960"/>
                      <a:pt x="8190" y="9960"/>
                    </a:cubicBezTo>
                    <a:cubicBezTo>
                      <a:pt x="8502" y="9960"/>
                      <a:pt x="8686" y="9641"/>
                      <a:pt x="8513" y="9369"/>
                    </a:cubicBezTo>
                    <a:cubicBezTo>
                      <a:pt x="8442" y="9262"/>
                      <a:pt x="8299" y="9205"/>
                      <a:pt x="8158" y="9205"/>
                    </a:cubicBezTo>
                    <a:close/>
                    <a:moveTo>
                      <a:pt x="5080" y="11305"/>
                    </a:moveTo>
                    <a:cubicBezTo>
                      <a:pt x="5038" y="11305"/>
                      <a:pt x="4994" y="11309"/>
                      <a:pt x="4949" y="11318"/>
                    </a:cubicBezTo>
                    <a:cubicBezTo>
                      <a:pt x="4487" y="11395"/>
                      <a:pt x="4205" y="12138"/>
                      <a:pt x="4641" y="12446"/>
                    </a:cubicBezTo>
                    <a:cubicBezTo>
                      <a:pt x="4693" y="12472"/>
                      <a:pt x="4769" y="12523"/>
                      <a:pt x="4872" y="12523"/>
                    </a:cubicBezTo>
                    <a:cubicBezTo>
                      <a:pt x="4921" y="12537"/>
                      <a:pt x="4972" y="12543"/>
                      <a:pt x="5022" y="12543"/>
                    </a:cubicBezTo>
                    <a:cubicBezTo>
                      <a:pt x="5258" y="12543"/>
                      <a:pt x="5493" y="12401"/>
                      <a:pt x="5641" y="12190"/>
                    </a:cubicBezTo>
                    <a:cubicBezTo>
                      <a:pt x="5829" y="11769"/>
                      <a:pt x="5525" y="11305"/>
                      <a:pt x="5080" y="11305"/>
                    </a:cubicBezTo>
                    <a:close/>
                    <a:moveTo>
                      <a:pt x="897" y="11529"/>
                    </a:moveTo>
                    <a:cubicBezTo>
                      <a:pt x="847" y="11529"/>
                      <a:pt x="796" y="11536"/>
                      <a:pt x="744" y="11549"/>
                    </a:cubicBezTo>
                    <a:cubicBezTo>
                      <a:pt x="282" y="11626"/>
                      <a:pt x="0" y="12369"/>
                      <a:pt x="436" y="12651"/>
                    </a:cubicBezTo>
                    <a:cubicBezTo>
                      <a:pt x="513" y="12703"/>
                      <a:pt x="590" y="12728"/>
                      <a:pt x="667" y="12754"/>
                    </a:cubicBezTo>
                    <a:cubicBezTo>
                      <a:pt x="712" y="12761"/>
                      <a:pt x="756" y="12765"/>
                      <a:pt x="801" y="12765"/>
                    </a:cubicBezTo>
                    <a:cubicBezTo>
                      <a:pt x="1061" y="12765"/>
                      <a:pt x="1305" y="12640"/>
                      <a:pt x="1436" y="12420"/>
                    </a:cubicBezTo>
                    <a:cubicBezTo>
                      <a:pt x="1643" y="12006"/>
                      <a:pt x="1333" y="11529"/>
                      <a:pt x="897" y="11529"/>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23" name="Google Shape;1823;p36"/>
              <p:cNvSpPr/>
              <p:nvPr/>
            </p:nvSpPr>
            <p:spPr>
              <a:xfrm>
                <a:off x="-1775275" y="2546100"/>
                <a:ext cx="795475" cy="1591550"/>
              </a:xfrm>
              <a:custGeom>
                <a:avLst/>
                <a:gdLst/>
                <a:ahLst/>
                <a:cxnLst/>
                <a:rect l="l" t="t" r="r" b="b"/>
                <a:pathLst>
                  <a:path w="31819" h="63662" extrusionOk="0">
                    <a:moveTo>
                      <a:pt x="31286" y="1"/>
                    </a:moveTo>
                    <a:cubicBezTo>
                      <a:pt x="31186" y="1"/>
                      <a:pt x="31084" y="43"/>
                      <a:pt x="31003" y="145"/>
                    </a:cubicBezTo>
                    <a:cubicBezTo>
                      <a:pt x="15822" y="19300"/>
                      <a:pt x="4258" y="42891"/>
                      <a:pt x="52" y="63200"/>
                    </a:cubicBezTo>
                    <a:cubicBezTo>
                      <a:pt x="1" y="63405"/>
                      <a:pt x="129" y="63610"/>
                      <a:pt x="334" y="63662"/>
                    </a:cubicBezTo>
                    <a:lnTo>
                      <a:pt x="411" y="63662"/>
                    </a:lnTo>
                    <a:cubicBezTo>
                      <a:pt x="591" y="63662"/>
                      <a:pt x="745" y="63534"/>
                      <a:pt x="796" y="63354"/>
                    </a:cubicBezTo>
                    <a:cubicBezTo>
                      <a:pt x="4976" y="43148"/>
                      <a:pt x="16489" y="19685"/>
                      <a:pt x="31592" y="607"/>
                    </a:cubicBezTo>
                    <a:cubicBezTo>
                      <a:pt x="31818" y="325"/>
                      <a:pt x="31560" y="1"/>
                      <a:pt x="31286"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824" name="Google Shape;1824;p36"/>
            <p:cNvGrpSpPr/>
            <p:nvPr/>
          </p:nvGrpSpPr>
          <p:grpSpPr>
            <a:xfrm rot="-3828478" flipH="1">
              <a:off x="7664496" y="-324322"/>
              <a:ext cx="2244432" cy="2193641"/>
              <a:chOff x="-623774" y="407959"/>
              <a:chExt cx="2317309" cy="2264556"/>
            </a:xfrm>
          </p:grpSpPr>
          <p:grpSp>
            <p:nvGrpSpPr>
              <p:cNvPr id="1825" name="Google Shape;1825;p36"/>
              <p:cNvGrpSpPr/>
              <p:nvPr/>
            </p:nvGrpSpPr>
            <p:grpSpPr>
              <a:xfrm rot="1413719">
                <a:off x="-360763" y="695549"/>
                <a:ext cx="1791287" cy="1689375"/>
                <a:chOff x="-2055400" y="3174000"/>
                <a:chExt cx="1520600" cy="1434200"/>
              </a:xfrm>
            </p:grpSpPr>
            <p:sp>
              <p:nvSpPr>
                <p:cNvPr id="1826" name="Google Shape;1826;p36"/>
                <p:cNvSpPr/>
                <p:nvPr/>
              </p:nvSpPr>
              <p:spPr>
                <a:xfrm>
                  <a:off x="-2007975" y="3215025"/>
                  <a:ext cx="1473175" cy="1393175"/>
                </a:xfrm>
                <a:custGeom>
                  <a:avLst/>
                  <a:gdLst/>
                  <a:ahLst/>
                  <a:cxnLst/>
                  <a:rect l="l" t="t" r="r" b="b"/>
                  <a:pathLst>
                    <a:path w="58927" h="55727" extrusionOk="0">
                      <a:moveTo>
                        <a:pt x="49062" y="0"/>
                      </a:moveTo>
                      <a:cubicBezTo>
                        <a:pt x="48551" y="0"/>
                        <a:pt x="48041" y="36"/>
                        <a:pt x="47542" y="108"/>
                      </a:cubicBezTo>
                      <a:cubicBezTo>
                        <a:pt x="43618" y="698"/>
                        <a:pt x="40182" y="3005"/>
                        <a:pt x="37054" y="5441"/>
                      </a:cubicBezTo>
                      <a:cubicBezTo>
                        <a:pt x="28669" y="11980"/>
                        <a:pt x="21566" y="19955"/>
                        <a:pt x="15489" y="28674"/>
                      </a:cubicBezTo>
                      <a:cubicBezTo>
                        <a:pt x="13386" y="31725"/>
                        <a:pt x="11591" y="33828"/>
                        <a:pt x="9309" y="36725"/>
                      </a:cubicBezTo>
                      <a:cubicBezTo>
                        <a:pt x="4366" y="43026"/>
                        <a:pt x="2390" y="53266"/>
                        <a:pt x="9" y="55718"/>
                      </a:cubicBezTo>
                      <a:lnTo>
                        <a:pt x="9" y="55718"/>
                      </a:lnTo>
                      <a:cubicBezTo>
                        <a:pt x="12574" y="42822"/>
                        <a:pt x="31237" y="29697"/>
                        <a:pt x="46849" y="20724"/>
                      </a:cubicBezTo>
                      <a:cubicBezTo>
                        <a:pt x="49901" y="18981"/>
                        <a:pt x="53055" y="17237"/>
                        <a:pt x="55363" y="14596"/>
                      </a:cubicBezTo>
                      <a:cubicBezTo>
                        <a:pt x="57645" y="11955"/>
                        <a:pt x="58927" y="8083"/>
                        <a:pt x="57542" y="4852"/>
                      </a:cubicBezTo>
                      <a:cubicBezTo>
                        <a:pt x="56177" y="1674"/>
                        <a:pt x="52567" y="0"/>
                        <a:pt x="49062" y="0"/>
                      </a:cubicBezTo>
                      <a:close/>
                      <a:moveTo>
                        <a:pt x="9" y="55718"/>
                      </a:moveTo>
                      <a:lnTo>
                        <a:pt x="9" y="55718"/>
                      </a:lnTo>
                      <a:cubicBezTo>
                        <a:pt x="6" y="55720"/>
                        <a:pt x="4" y="55723"/>
                        <a:pt x="1" y="55726"/>
                      </a:cubicBezTo>
                      <a:cubicBezTo>
                        <a:pt x="4" y="55723"/>
                        <a:pt x="6" y="55720"/>
                        <a:pt x="9" y="55718"/>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27" name="Google Shape;1827;p36"/>
                <p:cNvSpPr/>
                <p:nvPr/>
              </p:nvSpPr>
              <p:spPr>
                <a:xfrm>
                  <a:off x="-2055400" y="3174000"/>
                  <a:ext cx="1472525" cy="1393175"/>
                </a:xfrm>
                <a:custGeom>
                  <a:avLst/>
                  <a:gdLst/>
                  <a:ahLst/>
                  <a:cxnLst/>
                  <a:rect l="l" t="t" r="r" b="b"/>
                  <a:pathLst>
                    <a:path w="58901" h="55727" extrusionOk="0">
                      <a:moveTo>
                        <a:pt x="49036" y="0"/>
                      </a:moveTo>
                      <a:cubicBezTo>
                        <a:pt x="48525" y="0"/>
                        <a:pt x="48015" y="36"/>
                        <a:pt x="47516" y="108"/>
                      </a:cubicBezTo>
                      <a:cubicBezTo>
                        <a:pt x="43592" y="697"/>
                        <a:pt x="40156" y="3005"/>
                        <a:pt x="37028" y="5441"/>
                      </a:cubicBezTo>
                      <a:lnTo>
                        <a:pt x="37053" y="5441"/>
                      </a:lnTo>
                      <a:cubicBezTo>
                        <a:pt x="28643" y="11980"/>
                        <a:pt x="21540" y="19955"/>
                        <a:pt x="15488" y="28673"/>
                      </a:cubicBezTo>
                      <a:cubicBezTo>
                        <a:pt x="13386" y="31725"/>
                        <a:pt x="11565" y="33828"/>
                        <a:pt x="9283" y="36725"/>
                      </a:cubicBezTo>
                      <a:cubicBezTo>
                        <a:pt x="4334" y="43033"/>
                        <a:pt x="2359" y="53290"/>
                        <a:pt x="0" y="55726"/>
                      </a:cubicBezTo>
                      <a:cubicBezTo>
                        <a:pt x="12565" y="42828"/>
                        <a:pt x="31207" y="29699"/>
                        <a:pt x="46823" y="20724"/>
                      </a:cubicBezTo>
                      <a:cubicBezTo>
                        <a:pt x="49875" y="18981"/>
                        <a:pt x="53029" y="17237"/>
                        <a:pt x="55336" y="14596"/>
                      </a:cubicBezTo>
                      <a:cubicBezTo>
                        <a:pt x="57619" y="11955"/>
                        <a:pt x="58901" y="8083"/>
                        <a:pt x="57516" y="4852"/>
                      </a:cubicBezTo>
                      <a:cubicBezTo>
                        <a:pt x="56151" y="1674"/>
                        <a:pt x="52541" y="0"/>
                        <a:pt x="49036"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28" name="Google Shape;1828;p36"/>
                <p:cNvSpPr/>
                <p:nvPr/>
              </p:nvSpPr>
              <p:spPr>
                <a:xfrm>
                  <a:off x="-1083325" y="3219875"/>
                  <a:ext cx="461350" cy="203475"/>
                </a:xfrm>
                <a:custGeom>
                  <a:avLst/>
                  <a:gdLst/>
                  <a:ahLst/>
                  <a:cxnLst/>
                  <a:rect l="l" t="t" r="r" b="b"/>
                  <a:pathLst>
                    <a:path w="18454" h="8139" extrusionOk="0">
                      <a:moveTo>
                        <a:pt x="8731" y="282"/>
                      </a:moveTo>
                      <a:cubicBezTo>
                        <a:pt x="8661" y="282"/>
                        <a:pt x="8587" y="347"/>
                        <a:pt x="8607" y="427"/>
                      </a:cubicBezTo>
                      <a:cubicBezTo>
                        <a:pt x="8607" y="452"/>
                        <a:pt x="8633" y="452"/>
                        <a:pt x="8633" y="478"/>
                      </a:cubicBezTo>
                      <a:cubicBezTo>
                        <a:pt x="8669" y="496"/>
                        <a:pt x="8705" y="514"/>
                        <a:pt x="8741" y="514"/>
                      </a:cubicBezTo>
                      <a:cubicBezTo>
                        <a:pt x="8756" y="514"/>
                        <a:pt x="8771" y="511"/>
                        <a:pt x="8786" y="504"/>
                      </a:cubicBezTo>
                      <a:cubicBezTo>
                        <a:pt x="8889" y="452"/>
                        <a:pt x="8889" y="350"/>
                        <a:pt x="8786" y="298"/>
                      </a:cubicBezTo>
                      <a:cubicBezTo>
                        <a:pt x="8770" y="287"/>
                        <a:pt x="8750" y="282"/>
                        <a:pt x="8731" y="282"/>
                      </a:cubicBezTo>
                      <a:close/>
                      <a:moveTo>
                        <a:pt x="11359" y="1"/>
                      </a:moveTo>
                      <a:cubicBezTo>
                        <a:pt x="11294" y="1"/>
                        <a:pt x="11229" y="21"/>
                        <a:pt x="11171" y="68"/>
                      </a:cubicBezTo>
                      <a:cubicBezTo>
                        <a:pt x="11120" y="119"/>
                        <a:pt x="11094" y="145"/>
                        <a:pt x="11069" y="196"/>
                      </a:cubicBezTo>
                      <a:cubicBezTo>
                        <a:pt x="10992" y="375"/>
                        <a:pt x="11017" y="581"/>
                        <a:pt x="11145" y="709"/>
                      </a:cubicBezTo>
                      <a:cubicBezTo>
                        <a:pt x="11221" y="785"/>
                        <a:pt x="11314" y="819"/>
                        <a:pt x="11405" y="819"/>
                      </a:cubicBezTo>
                      <a:cubicBezTo>
                        <a:pt x="11590" y="819"/>
                        <a:pt x="11769" y="676"/>
                        <a:pt x="11787" y="452"/>
                      </a:cubicBezTo>
                      <a:cubicBezTo>
                        <a:pt x="11806" y="234"/>
                        <a:pt x="11581" y="1"/>
                        <a:pt x="11359" y="1"/>
                      </a:cubicBezTo>
                      <a:close/>
                      <a:moveTo>
                        <a:pt x="14759" y="611"/>
                      </a:moveTo>
                      <a:cubicBezTo>
                        <a:pt x="14635" y="611"/>
                        <a:pt x="14488" y="737"/>
                        <a:pt x="14530" y="863"/>
                      </a:cubicBezTo>
                      <a:cubicBezTo>
                        <a:pt x="14530" y="888"/>
                        <a:pt x="14556" y="914"/>
                        <a:pt x="14556" y="940"/>
                      </a:cubicBezTo>
                      <a:cubicBezTo>
                        <a:pt x="14606" y="989"/>
                        <a:pt x="14666" y="1017"/>
                        <a:pt x="14730" y="1017"/>
                      </a:cubicBezTo>
                      <a:cubicBezTo>
                        <a:pt x="14765" y="1017"/>
                        <a:pt x="14802" y="1009"/>
                        <a:pt x="14838" y="991"/>
                      </a:cubicBezTo>
                      <a:cubicBezTo>
                        <a:pt x="14992" y="914"/>
                        <a:pt x="14992" y="709"/>
                        <a:pt x="14838" y="632"/>
                      </a:cubicBezTo>
                      <a:cubicBezTo>
                        <a:pt x="14814" y="618"/>
                        <a:pt x="14787" y="611"/>
                        <a:pt x="14759" y="611"/>
                      </a:cubicBezTo>
                      <a:close/>
                      <a:moveTo>
                        <a:pt x="7128" y="1616"/>
                      </a:moveTo>
                      <a:cubicBezTo>
                        <a:pt x="7063" y="1616"/>
                        <a:pt x="6998" y="1637"/>
                        <a:pt x="6940" y="1683"/>
                      </a:cubicBezTo>
                      <a:cubicBezTo>
                        <a:pt x="6889" y="1709"/>
                        <a:pt x="6863" y="1760"/>
                        <a:pt x="6838" y="1811"/>
                      </a:cubicBezTo>
                      <a:cubicBezTo>
                        <a:pt x="6761" y="1965"/>
                        <a:pt x="6786" y="2170"/>
                        <a:pt x="6914" y="2324"/>
                      </a:cubicBezTo>
                      <a:cubicBezTo>
                        <a:pt x="6987" y="2389"/>
                        <a:pt x="7075" y="2418"/>
                        <a:pt x="7161" y="2418"/>
                      </a:cubicBezTo>
                      <a:cubicBezTo>
                        <a:pt x="7351" y="2418"/>
                        <a:pt x="7538" y="2279"/>
                        <a:pt x="7556" y="2068"/>
                      </a:cubicBezTo>
                      <a:cubicBezTo>
                        <a:pt x="7575" y="1850"/>
                        <a:pt x="7350" y="1616"/>
                        <a:pt x="7128" y="1616"/>
                      </a:cubicBezTo>
                      <a:close/>
                      <a:moveTo>
                        <a:pt x="4071" y="2071"/>
                      </a:moveTo>
                      <a:cubicBezTo>
                        <a:pt x="3935" y="2071"/>
                        <a:pt x="3797" y="2181"/>
                        <a:pt x="3837" y="2324"/>
                      </a:cubicBezTo>
                      <a:cubicBezTo>
                        <a:pt x="3863" y="2350"/>
                        <a:pt x="3863" y="2376"/>
                        <a:pt x="3889" y="2401"/>
                      </a:cubicBezTo>
                      <a:cubicBezTo>
                        <a:pt x="3938" y="2451"/>
                        <a:pt x="3999" y="2479"/>
                        <a:pt x="4063" y="2479"/>
                      </a:cubicBezTo>
                      <a:cubicBezTo>
                        <a:pt x="4098" y="2479"/>
                        <a:pt x="4134" y="2471"/>
                        <a:pt x="4171" y="2452"/>
                      </a:cubicBezTo>
                      <a:cubicBezTo>
                        <a:pt x="4325" y="2376"/>
                        <a:pt x="4325" y="2170"/>
                        <a:pt x="4171" y="2093"/>
                      </a:cubicBezTo>
                      <a:cubicBezTo>
                        <a:pt x="4140" y="2078"/>
                        <a:pt x="4105" y="2071"/>
                        <a:pt x="4071" y="2071"/>
                      </a:cubicBezTo>
                      <a:close/>
                      <a:moveTo>
                        <a:pt x="13880" y="2168"/>
                      </a:moveTo>
                      <a:cubicBezTo>
                        <a:pt x="13496" y="2168"/>
                        <a:pt x="13071" y="2519"/>
                        <a:pt x="13197" y="2940"/>
                      </a:cubicBezTo>
                      <a:lnTo>
                        <a:pt x="13171" y="2914"/>
                      </a:lnTo>
                      <a:lnTo>
                        <a:pt x="13171" y="2914"/>
                      </a:lnTo>
                      <a:cubicBezTo>
                        <a:pt x="13197" y="3017"/>
                        <a:pt x="13248" y="3068"/>
                        <a:pt x="13299" y="3145"/>
                      </a:cubicBezTo>
                      <a:cubicBezTo>
                        <a:pt x="13438" y="3300"/>
                        <a:pt x="13634" y="3386"/>
                        <a:pt x="13834" y="3386"/>
                      </a:cubicBezTo>
                      <a:cubicBezTo>
                        <a:pt x="13931" y="3386"/>
                        <a:pt x="14028" y="3366"/>
                        <a:pt x="14120" y="3324"/>
                      </a:cubicBezTo>
                      <a:cubicBezTo>
                        <a:pt x="14582" y="3119"/>
                        <a:pt x="14582" y="2452"/>
                        <a:pt x="14120" y="2222"/>
                      </a:cubicBezTo>
                      <a:cubicBezTo>
                        <a:pt x="14046" y="2185"/>
                        <a:pt x="13964" y="2168"/>
                        <a:pt x="13880" y="2168"/>
                      </a:cubicBezTo>
                      <a:close/>
                      <a:moveTo>
                        <a:pt x="11052" y="2873"/>
                      </a:moveTo>
                      <a:cubicBezTo>
                        <a:pt x="10986" y="2873"/>
                        <a:pt x="10922" y="2893"/>
                        <a:pt x="10863" y="2940"/>
                      </a:cubicBezTo>
                      <a:cubicBezTo>
                        <a:pt x="10812" y="2965"/>
                        <a:pt x="10786" y="3017"/>
                        <a:pt x="10761" y="3068"/>
                      </a:cubicBezTo>
                      <a:cubicBezTo>
                        <a:pt x="10658" y="3222"/>
                        <a:pt x="10710" y="3427"/>
                        <a:pt x="10838" y="3581"/>
                      </a:cubicBezTo>
                      <a:cubicBezTo>
                        <a:pt x="10910" y="3645"/>
                        <a:pt x="10998" y="3674"/>
                        <a:pt x="11085" y="3674"/>
                      </a:cubicBezTo>
                      <a:cubicBezTo>
                        <a:pt x="11275" y="3674"/>
                        <a:pt x="11461" y="3535"/>
                        <a:pt x="11479" y="3324"/>
                      </a:cubicBezTo>
                      <a:cubicBezTo>
                        <a:pt x="11499" y="3106"/>
                        <a:pt x="11273" y="2873"/>
                        <a:pt x="11052" y="2873"/>
                      </a:cubicBezTo>
                      <a:close/>
                      <a:moveTo>
                        <a:pt x="16379" y="3486"/>
                      </a:moveTo>
                      <a:cubicBezTo>
                        <a:pt x="16118" y="3486"/>
                        <a:pt x="15832" y="3726"/>
                        <a:pt x="15915" y="4017"/>
                      </a:cubicBezTo>
                      <a:cubicBezTo>
                        <a:pt x="15915" y="4068"/>
                        <a:pt x="15941" y="4119"/>
                        <a:pt x="15992" y="4170"/>
                      </a:cubicBezTo>
                      <a:cubicBezTo>
                        <a:pt x="16098" y="4277"/>
                        <a:pt x="16241" y="4334"/>
                        <a:pt x="16378" y="4334"/>
                      </a:cubicBezTo>
                      <a:cubicBezTo>
                        <a:pt x="16440" y="4334"/>
                        <a:pt x="16500" y="4323"/>
                        <a:pt x="16556" y="4299"/>
                      </a:cubicBezTo>
                      <a:cubicBezTo>
                        <a:pt x="16889" y="4145"/>
                        <a:pt x="16889" y="3683"/>
                        <a:pt x="16556" y="3529"/>
                      </a:cubicBezTo>
                      <a:cubicBezTo>
                        <a:pt x="16502" y="3500"/>
                        <a:pt x="16441" y="3486"/>
                        <a:pt x="16379" y="3486"/>
                      </a:cubicBezTo>
                      <a:close/>
                      <a:moveTo>
                        <a:pt x="4904" y="3922"/>
                      </a:moveTo>
                      <a:cubicBezTo>
                        <a:pt x="4663" y="3922"/>
                        <a:pt x="4396" y="4153"/>
                        <a:pt x="4478" y="4401"/>
                      </a:cubicBezTo>
                      <a:cubicBezTo>
                        <a:pt x="4478" y="4453"/>
                        <a:pt x="4504" y="4504"/>
                        <a:pt x="4555" y="4529"/>
                      </a:cubicBezTo>
                      <a:cubicBezTo>
                        <a:pt x="4644" y="4636"/>
                        <a:pt x="4769" y="4693"/>
                        <a:pt x="4897" y="4693"/>
                      </a:cubicBezTo>
                      <a:cubicBezTo>
                        <a:pt x="4955" y="4693"/>
                        <a:pt x="5013" y="4681"/>
                        <a:pt x="5068" y="4658"/>
                      </a:cubicBezTo>
                      <a:cubicBezTo>
                        <a:pt x="5376" y="4529"/>
                        <a:pt x="5376" y="4094"/>
                        <a:pt x="5068" y="3965"/>
                      </a:cubicBezTo>
                      <a:cubicBezTo>
                        <a:pt x="5018" y="3935"/>
                        <a:pt x="4962" y="3922"/>
                        <a:pt x="4904" y="3922"/>
                      </a:cubicBezTo>
                      <a:close/>
                      <a:moveTo>
                        <a:pt x="9543" y="4424"/>
                      </a:moveTo>
                      <a:cubicBezTo>
                        <a:pt x="9154" y="4424"/>
                        <a:pt x="8716" y="4772"/>
                        <a:pt x="8863" y="5171"/>
                      </a:cubicBezTo>
                      <a:lnTo>
                        <a:pt x="8838" y="5171"/>
                      </a:lnTo>
                      <a:cubicBezTo>
                        <a:pt x="8863" y="5247"/>
                        <a:pt x="8915" y="5324"/>
                        <a:pt x="8966" y="5376"/>
                      </a:cubicBezTo>
                      <a:cubicBezTo>
                        <a:pt x="9111" y="5539"/>
                        <a:pt x="9321" y="5625"/>
                        <a:pt x="9531" y="5625"/>
                      </a:cubicBezTo>
                      <a:cubicBezTo>
                        <a:pt x="9617" y="5625"/>
                        <a:pt x="9704" y="5611"/>
                        <a:pt x="9786" y="5581"/>
                      </a:cubicBezTo>
                      <a:cubicBezTo>
                        <a:pt x="10248" y="5350"/>
                        <a:pt x="10248" y="4709"/>
                        <a:pt x="9786" y="4478"/>
                      </a:cubicBezTo>
                      <a:cubicBezTo>
                        <a:pt x="9712" y="4441"/>
                        <a:pt x="9629" y="4424"/>
                        <a:pt x="9543" y="4424"/>
                      </a:cubicBezTo>
                      <a:close/>
                      <a:moveTo>
                        <a:pt x="803" y="4566"/>
                      </a:moveTo>
                      <a:cubicBezTo>
                        <a:pt x="420" y="4566"/>
                        <a:pt x="1" y="4912"/>
                        <a:pt x="145" y="5324"/>
                      </a:cubicBezTo>
                      <a:lnTo>
                        <a:pt x="119" y="5324"/>
                      </a:lnTo>
                      <a:cubicBezTo>
                        <a:pt x="145" y="5401"/>
                        <a:pt x="196" y="5478"/>
                        <a:pt x="247" y="5530"/>
                      </a:cubicBezTo>
                      <a:cubicBezTo>
                        <a:pt x="393" y="5693"/>
                        <a:pt x="602" y="5779"/>
                        <a:pt x="812" y="5779"/>
                      </a:cubicBezTo>
                      <a:cubicBezTo>
                        <a:pt x="899" y="5779"/>
                        <a:pt x="986" y="5765"/>
                        <a:pt x="1068" y="5735"/>
                      </a:cubicBezTo>
                      <a:cubicBezTo>
                        <a:pt x="1530" y="5504"/>
                        <a:pt x="1530" y="4837"/>
                        <a:pt x="1068" y="4632"/>
                      </a:cubicBezTo>
                      <a:cubicBezTo>
                        <a:pt x="988" y="4587"/>
                        <a:pt x="896" y="4566"/>
                        <a:pt x="803" y="4566"/>
                      </a:cubicBezTo>
                      <a:close/>
                      <a:moveTo>
                        <a:pt x="15597" y="5507"/>
                      </a:moveTo>
                      <a:cubicBezTo>
                        <a:pt x="15474" y="5507"/>
                        <a:pt x="15336" y="5617"/>
                        <a:pt x="15376" y="5760"/>
                      </a:cubicBezTo>
                      <a:cubicBezTo>
                        <a:pt x="15376" y="5786"/>
                        <a:pt x="15402" y="5812"/>
                        <a:pt x="15428" y="5837"/>
                      </a:cubicBezTo>
                      <a:cubicBezTo>
                        <a:pt x="15461" y="5887"/>
                        <a:pt x="15515" y="5915"/>
                        <a:pt x="15577" y="5915"/>
                      </a:cubicBezTo>
                      <a:cubicBezTo>
                        <a:pt x="15612" y="5915"/>
                        <a:pt x="15648" y="5907"/>
                        <a:pt x="15684" y="5889"/>
                      </a:cubicBezTo>
                      <a:cubicBezTo>
                        <a:pt x="15838" y="5812"/>
                        <a:pt x="15838" y="5606"/>
                        <a:pt x="15684" y="5530"/>
                      </a:cubicBezTo>
                      <a:cubicBezTo>
                        <a:pt x="15658" y="5514"/>
                        <a:pt x="15628" y="5507"/>
                        <a:pt x="15597" y="5507"/>
                      </a:cubicBezTo>
                      <a:close/>
                      <a:moveTo>
                        <a:pt x="6804" y="5935"/>
                      </a:moveTo>
                      <a:cubicBezTo>
                        <a:pt x="6729" y="5935"/>
                        <a:pt x="6636" y="6001"/>
                        <a:pt x="6658" y="6068"/>
                      </a:cubicBezTo>
                      <a:cubicBezTo>
                        <a:pt x="6658" y="6094"/>
                        <a:pt x="6684" y="6094"/>
                        <a:pt x="6684" y="6119"/>
                      </a:cubicBezTo>
                      <a:cubicBezTo>
                        <a:pt x="6702" y="6137"/>
                        <a:pt x="6746" y="6156"/>
                        <a:pt x="6788" y="6156"/>
                      </a:cubicBezTo>
                      <a:cubicBezTo>
                        <a:pt x="6805" y="6156"/>
                        <a:pt x="6823" y="6152"/>
                        <a:pt x="6838" y="6145"/>
                      </a:cubicBezTo>
                      <a:cubicBezTo>
                        <a:pt x="6914" y="6119"/>
                        <a:pt x="6914" y="5991"/>
                        <a:pt x="6838" y="5940"/>
                      </a:cubicBezTo>
                      <a:cubicBezTo>
                        <a:pt x="6827" y="5936"/>
                        <a:pt x="6816" y="5935"/>
                        <a:pt x="6804" y="5935"/>
                      </a:cubicBezTo>
                      <a:close/>
                      <a:moveTo>
                        <a:pt x="17748" y="6091"/>
                      </a:moveTo>
                      <a:cubicBezTo>
                        <a:pt x="17360" y="6091"/>
                        <a:pt x="16922" y="6438"/>
                        <a:pt x="17069" y="6837"/>
                      </a:cubicBezTo>
                      <a:lnTo>
                        <a:pt x="17043" y="6837"/>
                      </a:lnTo>
                      <a:cubicBezTo>
                        <a:pt x="17069" y="6914"/>
                        <a:pt x="17120" y="6991"/>
                        <a:pt x="17171" y="7068"/>
                      </a:cubicBezTo>
                      <a:cubicBezTo>
                        <a:pt x="17310" y="7224"/>
                        <a:pt x="17506" y="7309"/>
                        <a:pt x="17706" y="7309"/>
                      </a:cubicBezTo>
                      <a:cubicBezTo>
                        <a:pt x="17803" y="7309"/>
                        <a:pt x="17900" y="7289"/>
                        <a:pt x="17992" y="7248"/>
                      </a:cubicBezTo>
                      <a:cubicBezTo>
                        <a:pt x="18454" y="7042"/>
                        <a:pt x="18454" y="6376"/>
                        <a:pt x="17992" y="6145"/>
                      </a:cubicBezTo>
                      <a:cubicBezTo>
                        <a:pt x="17918" y="6108"/>
                        <a:pt x="17834" y="6091"/>
                        <a:pt x="17748" y="6091"/>
                      </a:cubicBezTo>
                      <a:close/>
                      <a:moveTo>
                        <a:pt x="8075" y="7152"/>
                      </a:moveTo>
                      <a:cubicBezTo>
                        <a:pt x="8008" y="7152"/>
                        <a:pt x="7944" y="7173"/>
                        <a:pt x="7889" y="7222"/>
                      </a:cubicBezTo>
                      <a:lnTo>
                        <a:pt x="7863" y="7222"/>
                      </a:lnTo>
                      <a:cubicBezTo>
                        <a:pt x="7838" y="7248"/>
                        <a:pt x="7812" y="7273"/>
                        <a:pt x="7786" y="7324"/>
                      </a:cubicBezTo>
                      <a:cubicBezTo>
                        <a:pt x="7684" y="7504"/>
                        <a:pt x="7709" y="7709"/>
                        <a:pt x="7838" y="7837"/>
                      </a:cubicBezTo>
                      <a:cubicBezTo>
                        <a:pt x="7923" y="7914"/>
                        <a:pt x="8023" y="7948"/>
                        <a:pt x="8118" y="7948"/>
                      </a:cubicBezTo>
                      <a:cubicBezTo>
                        <a:pt x="8308" y="7948"/>
                        <a:pt x="8479" y="7812"/>
                        <a:pt x="8479" y="7607"/>
                      </a:cubicBezTo>
                      <a:cubicBezTo>
                        <a:pt x="8518" y="7372"/>
                        <a:pt x="8288" y="7152"/>
                        <a:pt x="8075" y="7152"/>
                      </a:cubicBezTo>
                      <a:close/>
                      <a:moveTo>
                        <a:pt x="4203" y="6925"/>
                      </a:moveTo>
                      <a:cubicBezTo>
                        <a:pt x="3813" y="6925"/>
                        <a:pt x="3406" y="7271"/>
                        <a:pt x="3530" y="7683"/>
                      </a:cubicBezTo>
                      <a:cubicBezTo>
                        <a:pt x="3555" y="7760"/>
                        <a:pt x="3607" y="7837"/>
                        <a:pt x="3658" y="7889"/>
                      </a:cubicBezTo>
                      <a:cubicBezTo>
                        <a:pt x="3803" y="8052"/>
                        <a:pt x="4013" y="8138"/>
                        <a:pt x="4223" y="8138"/>
                      </a:cubicBezTo>
                      <a:cubicBezTo>
                        <a:pt x="4309" y="8138"/>
                        <a:pt x="4396" y="8124"/>
                        <a:pt x="4478" y="8094"/>
                      </a:cubicBezTo>
                      <a:cubicBezTo>
                        <a:pt x="4940" y="7863"/>
                        <a:pt x="4940" y="7196"/>
                        <a:pt x="4478" y="6991"/>
                      </a:cubicBezTo>
                      <a:cubicBezTo>
                        <a:pt x="4393" y="6946"/>
                        <a:pt x="4299" y="6925"/>
                        <a:pt x="4203" y="6925"/>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1829" name="Google Shape;1829;p36"/>
              <p:cNvSpPr/>
              <p:nvPr/>
            </p:nvSpPr>
            <p:spPr>
              <a:xfrm rot="1413719">
                <a:off x="-379186" y="861403"/>
                <a:ext cx="1464476" cy="1377667"/>
              </a:xfrm>
              <a:custGeom>
                <a:avLst/>
                <a:gdLst/>
                <a:ahLst/>
                <a:cxnLst/>
                <a:rect l="l" t="t" r="r" b="b"/>
                <a:pathLst>
                  <a:path w="49727" h="46783" extrusionOk="0">
                    <a:moveTo>
                      <a:pt x="49209" y="0"/>
                    </a:moveTo>
                    <a:cubicBezTo>
                      <a:pt x="49160" y="0"/>
                      <a:pt x="49108" y="11"/>
                      <a:pt x="49055" y="36"/>
                    </a:cubicBezTo>
                    <a:cubicBezTo>
                      <a:pt x="34592" y="8729"/>
                      <a:pt x="14361" y="23807"/>
                      <a:pt x="180" y="46218"/>
                    </a:cubicBezTo>
                    <a:cubicBezTo>
                      <a:pt x="1" y="46449"/>
                      <a:pt x="206" y="46782"/>
                      <a:pt x="488" y="46782"/>
                    </a:cubicBezTo>
                    <a:cubicBezTo>
                      <a:pt x="616" y="46782"/>
                      <a:pt x="744" y="46705"/>
                      <a:pt x="796" y="46603"/>
                    </a:cubicBezTo>
                    <a:cubicBezTo>
                      <a:pt x="14899" y="24320"/>
                      <a:pt x="35028" y="9319"/>
                      <a:pt x="49439" y="677"/>
                    </a:cubicBezTo>
                    <a:cubicBezTo>
                      <a:pt x="49727" y="434"/>
                      <a:pt x="49519" y="0"/>
                      <a:pt x="4920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1830" name="Google Shape;1830;p36"/>
          <p:cNvGrpSpPr/>
          <p:nvPr/>
        </p:nvGrpSpPr>
        <p:grpSpPr>
          <a:xfrm rot="6549583">
            <a:off x="10758871" y="-257570"/>
            <a:ext cx="2474387" cy="2426515"/>
            <a:chOff x="7928300" y="-514224"/>
            <a:chExt cx="1855805" cy="1819900"/>
          </a:xfrm>
        </p:grpSpPr>
        <p:sp>
          <p:nvSpPr>
            <p:cNvPr id="1831" name="Google Shape;1831;p36"/>
            <p:cNvSpPr/>
            <p:nvPr/>
          </p:nvSpPr>
          <p:spPr>
            <a:xfrm>
              <a:off x="7928300" y="-454883"/>
              <a:ext cx="1760560" cy="1748943"/>
            </a:xfrm>
            <a:custGeom>
              <a:avLst/>
              <a:gdLst/>
              <a:ahLst/>
              <a:cxnLst/>
              <a:rect l="l" t="t" r="r" b="b"/>
              <a:pathLst>
                <a:path w="63046" h="62630" extrusionOk="0">
                  <a:moveTo>
                    <a:pt x="36994" y="0"/>
                  </a:moveTo>
                  <a:lnTo>
                    <a:pt x="1035" y="26386"/>
                  </a:lnTo>
                  <a:cubicBezTo>
                    <a:pt x="168" y="27019"/>
                    <a:pt x="1" y="28220"/>
                    <a:pt x="635" y="29088"/>
                  </a:cubicBezTo>
                  <a:lnTo>
                    <a:pt x="24952" y="62245"/>
                  </a:lnTo>
                  <a:cubicBezTo>
                    <a:pt x="25130" y="62501"/>
                    <a:pt x="25412" y="62629"/>
                    <a:pt x="25702" y="62629"/>
                  </a:cubicBezTo>
                  <a:cubicBezTo>
                    <a:pt x="25904" y="62629"/>
                    <a:pt x="26109" y="62568"/>
                    <a:pt x="26286" y="62445"/>
                  </a:cubicBezTo>
                  <a:lnTo>
                    <a:pt x="63046" y="35492"/>
                  </a:lnTo>
                  <a:lnTo>
                    <a:pt x="36994" y="0"/>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32" name="Google Shape;1832;p36"/>
            <p:cNvSpPr/>
            <p:nvPr/>
          </p:nvSpPr>
          <p:spPr>
            <a:xfrm>
              <a:off x="7969294" y="272619"/>
              <a:ext cx="748027" cy="970813"/>
            </a:xfrm>
            <a:custGeom>
              <a:avLst/>
              <a:gdLst/>
              <a:ahLst/>
              <a:cxnLst/>
              <a:rect l="l" t="t" r="r" b="b"/>
              <a:pathLst>
                <a:path w="26787" h="34765" extrusionOk="0">
                  <a:moveTo>
                    <a:pt x="2469" y="0"/>
                  </a:moveTo>
                  <a:lnTo>
                    <a:pt x="568" y="1401"/>
                  </a:lnTo>
                  <a:cubicBezTo>
                    <a:pt x="101" y="1768"/>
                    <a:pt x="1" y="2435"/>
                    <a:pt x="368" y="2902"/>
                  </a:cubicBezTo>
                  <a:lnTo>
                    <a:pt x="23417" y="34358"/>
                  </a:lnTo>
                  <a:cubicBezTo>
                    <a:pt x="23622" y="34624"/>
                    <a:pt x="23939" y="34764"/>
                    <a:pt x="24253" y="34764"/>
                  </a:cubicBezTo>
                  <a:cubicBezTo>
                    <a:pt x="24452" y="34764"/>
                    <a:pt x="24650" y="34708"/>
                    <a:pt x="24818" y="34592"/>
                  </a:cubicBezTo>
                  <a:lnTo>
                    <a:pt x="26786" y="33124"/>
                  </a:lnTo>
                  <a:lnTo>
                    <a:pt x="2469" y="0"/>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33" name="Google Shape;1833;p36"/>
            <p:cNvSpPr/>
            <p:nvPr/>
          </p:nvSpPr>
          <p:spPr>
            <a:xfrm>
              <a:off x="7974879" y="316378"/>
              <a:ext cx="683744" cy="926887"/>
            </a:xfrm>
            <a:custGeom>
              <a:avLst/>
              <a:gdLst/>
              <a:ahLst/>
              <a:cxnLst/>
              <a:rect l="l" t="t" r="r" b="b"/>
              <a:pathLst>
                <a:path w="24485" h="33192" extrusionOk="0">
                  <a:moveTo>
                    <a:pt x="201" y="1"/>
                  </a:moveTo>
                  <a:cubicBezTo>
                    <a:pt x="134" y="101"/>
                    <a:pt x="68" y="201"/>
                    <a:pt x="1" y="334"/>
                  </a:cubicBezTo>
                  <a:lnTo>
                    <a:pt x="24118" y="33191"/>
                  </a:lnTo>
                  <a:cubicBezTo>
                    <a:pt x="24251" y="33191"/>
                    <a:pt x="24385" y="33158"/>
                    <a:pt x="24485" y="33091"/>
                  </a:cubicBezTo>
                  <a:lnTo>
                    <a:pt x="201"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34" name="Google Shape;1834;p36"/>
            <p:cNvSpPr/>
            <p:nvPr/>
          </p:nvSpPr>
          <p:spPr>
            <a:xfrm>
              <a:off x="8024251" y="-514224"/>
              <a:ext cx="1757767" cy="1745368"/>
            </a:xfrm>
            <a:custGeom>
              <a:avLst/>
              <a:gdLst/>
              <a:ahLst/>
              <a:cxnLst/>
              <a:rect l="l" t="t" r="r" b="b"/>
              <a:pathLst>
                <a:path w="62946" h="62502" extrusionOk="0">
                  <a:moveTo>
                    <a:pt x="36883" y="0"/>
                  </a:moveTo>
                  <a:cubicBezTo>
                    <a:pt x="36619" y="0"/>
                    <a:pt x="36354" y="83"/>
                    <a:pt x="36127" y="257"/>
                  </a:cubicBezTo>
                  <a:lnTo>
                    <a:pt x="735" y="26209"/>
                  </a:lnTo>
                  <a:cubicBezTo>
                    <a:pt x="134" y="26643"/>
                    <a:pt x="1" y="27477"/>
                    <a:pt x="434" y="28077"/>
                  </a:cubicBezTo>
                  <a:lnTo>
                    <a:pt x="25686" y="62502"/>
                  </a:lnTo>
                  <a:lnTo>
                    <a:pt x="62412" y="35549"/>
                  </a:lnTo>
                  <a:cubicBezTo>
                    <a:pt x="62846" y="35215"/>
                    <a:pt x="62946" y="34615"/>
                    <a:pt x="62612" y="34215"/>
                  </a:cubicBezTo>
                  <a:lnTo>
                    <a:pt x="37928" y="524"/>
                  </a:lnTo>
                  <a:cubicBezTo>
                    <a:pt x="37668" y="184"/>
                    <a:pt x="37277" y="0"/>
                    <a:pt x="3688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35" name="Google Shape;1835;p36"/>
            <p:cNvSpPr/>
            <p:nvPr/>
          </p:nvSpPr>
          <p:spPr>
            <a:xfrm>
              <a:off x="8538436" y="77926"/>
              <a:ext cx="581287" cy="715411"/>
            </a:xfrm>
            <a:custGeom>
              <a:avLst/>
              <a:gdLst/>
              <a:ahLst/>
              <a:cxnLst/>
              <a:rect l="l" t="t" r="r" b="b"/>
              <a:pathLst>
                <a:path w="20816" h="25619" fill="none" extrusionOk="0">
                  <a:moveTo>
                    <a:pt x="18047" y="25619"/>
                  </a:moveTo>
                  <a:lnTo>
                    <a:pt x="1" y="1034"/>
                  </a:lnTo>
                  <a:moveTo>
                    <a:pt x="19448" y="24618"/>
                  </a:moveTo>
                  <a:lnTo>
                    <a:pt x="1369" y="0"/>
                  </a:lnTo>
                  <a:moveTo>
                    <a:pt x="20816" y="23584"/>
                  </a:moveTo>
                  <a:lnTo>
                    <a:pt x="4471" y="1301"/>
                  </a:lnTo>
                </a:path>
              </a:pathLst>
            </a:custGeom>
            <a:solidFill>
              <a:schemeClr val="accent4"/>
            </a:solidFill>
            <a:ln w="19050" cap="flat" cmpd="sng">
              <a:solidFill>
                <a:srgbClr val="FFFFFF"/>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36" name="Google Shape;1836;p36"/>
            <p:cNvSpPr/>
            <p:nvPr/>
          </p:nvSpPr>
          <p:spPr>
            <a:xfrm>
              <a:off x="8014952" y="272619"/>
              <a:ext cx="702370" cy="942692"/>
            </a:xfrm>
            <a:custGeom>
              <a:avLst/>
              <a:gdLst/>
              <a:ahLst/>
              <a:cxnLst/>
              <a:rect l="l" t="t" r="r" b="b"/>
              <a:pathLst>
                <a:path w="25152" h="33758" extrusionOk="0">
                  <a:moveTo>
                    <a:pt x="834" y="0"/>
                  </a:moveTo>
                  <a:lnTo>
                    <a:pt x="0" y="634"/>
                  </a:lnTo>
                  <a:lnTo>
                    <a:pt x="24318" y="33758"/>
                  </a:lnTo>
                  <a:lnTo>
                    <a:pt x="25151" y="33124"/>
                  </a:lnTo>
                  <a:lnTo>
                    <a:pt x="834" y="0"/>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37" name="Google Shape;1837;p36"/>
            <p:cNvSpPr/>
            <p:nvPr/>
          </p:nvSpPr>
          <p:spPr>
            <a:xfrm>
              <a:off x="8435979" y="1124918"/>
              <a:ext cx="204020" cy="180759"/>
            </a:xfrm>
            <a:custGeom>
              <a:avLst/>
              <a:gdLst/>
              <a:ahLst/>
              <a:cxnLst/>
              <a:rect l="l" t="t" r="r" b="b"/>
              <a:pathLst>
                <a:path w="7306" h="6473" extrusionOk="0">
                  <a:moveTo>
                    <a:pt x="5571" y="1"/>
                  </a:moveTo>
                  <a:lnTo>
                    <a:pt x="1" y="4104"/>
                  </a:lnTo>
                  <a:lnTo>
                    <a:pt x="1535" y="4804"/>
                  </a:lnTo>
                  <a:lnTo>
                    <a:pt x="1769" y="6472"/>
                  </a:lnTo>
                  <a:lnTo>
                    <a:pt x="7306" y="2403"/>
                  </a:lnTo>
                  <a:lnTo>
                    <a:pt x="5571"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38" name="Google Shape;1838;p36"/>
            <p:cNvSpPr/>
            <p:nvPr/>
          </p:nvSpPr>
          <p:spPr>
            <a:xfrm>
              <a:off x="7991662" y="298701"/>
              <a:ext cx="691200" cy="933393"/>
            </a:xfrm>
            <a:custGeom>
              <a:avLst/>
              <a:gdLst/>
              <a:ahLst/>
              <a:cxnLst/>
              <a:rect l="l" t="t" r="r" b="b"/>
              <a:pathLst>
                <a:path w="24752" h="33425" extrusionOk="0">
                  <a:moveTo>
                    <a:pt x="434" y="0"/>
                  </a:moveTo>
                  <a:lnTo>
                    <a:pt x="0" y="300"/>
                  </a:lnTo>
                  <a:lnTo>
                    <a:pt x="24318" y="33424"/>
                  </a:lnTo>
                  <a:lnTo>
                    <a:pt x="24751" y="33090"/>
                  </a:lnTo>
                  <a:lnTo>
                    <a:pt x="434"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39" name="Google Shape;1839;p36"/>
            <p:cNvSpPr/>
            <p:nvPr/>
          </p:nvSpPr>
          <p:spPr>
            <a:xfrm>
              <a:off x="8681179" y="383867"/>
              <a:ext cx="1102926" cy="853276"/>
            </a:xfrm>
            <a:custGeom>
              <a:avLst/>
              <a:gdLst/>
              <a:ahLst/>
              <a:cxnLst/>
              <a:rect l="l" t="t" r="r" b="b"/>
              <a:pathLst>
                <a:path w="39496" h="30556" extrusionOk="0">
                  <a:moveTo>
                    <a:pt x="37528" y="0"/>
                  </a:moveTo>
                  <a:lnTo>
                    <a:pt x="1" y="27520"/>
                  </a:lnTo>
                  <a:lnTo>
                    <a:pt x="2236" y="30556"/>
                  </a:lnTo>
                  <a:lnTo>
                    <a:pt x="38962" y="3603"/>
                  </a:lnTo>
                  <a:cubicBezTo>
                    <a:pt x="39396" y="3269"/>
                    <a:pt x="39496" y="2669"/>
                    <a:pt x="39162" y="2235"/>
                  </a:cubicBezTo>
                  <a:lnTo>
                    <a:pt x="37528"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840" name="Google Shape;1840;p36"/>
          <p:cNvGrpSpPr/>
          <p:nvPr/>
        </p:nvGrpSpPr>
        <p:grpSpPr>
          <a:xfrm rot="495391">
            <a:off x="10718793" y="1295612"/>
            <a:ext cx="2555449" cy="2750133"/>
            <a:chOff x="-700138" y="3808702"/>
            <a:chExt cx="1916655" cy="2062674"/>
          </a:xfrm>
        </p:grpSpPr>
        <p:sp>
          <p:nvSpPr>
            <p:cNvPr id="1841" name="Google Shape;1841;p36"/>
            <p:cNvSpPr/>
            <p:nvPr/>
          </p:nvSpPr>
          <p:spPr>
            <a:xfrm rot="-1128775">
              <a:off x="-425908" y="4068745"/>
              <a:ext cx="1419635" cy="1616920"/>
            </a:xfrm>
            <a:custGeom>
              <a:avLst/>
              <a:gdLst/>
              <a:ahLst/>
              <a:cxnLst/>
              <a:rect l="l" t="t" r="r" b="b"/>
              <a:pathLst>
                <a:path w="39095" h="44528" extrusionOk="0">
                  <a:moveTo>
                    <a:pt x="26633" y="0"/>
                  </a:moveTo>
                  <a:cubicBezTo>
                    <a:pt x="26552" y="0"/>
                    <a:pt x="26469" y="13"/>
                    <a:pt x="26386" y="38"/>
                  </a:cubicBezTo>
                  <a:lnTo>
                    <a:pt x="0" y="8878"/>
                  </a:lnTo>
                  <a:lnTo>
                    <a:pt x="11575" y="43436"/>
                  </a:lnTo>
                  <a:cubicBezTo>
                    <a:pt x="11787" y="44097"/>
                    <a:pt x="12397" y="44528"/>
                    <a:pt x="13057" y="44528"/>
                  </a:cubicBezTo>
                  <a:cubicBezTo>
                    <a:pt x="13229" y="44528"/>
                    <a:pt x="13404" y="44499"/>
                    <a:pt x="13577" y="44437"/>
                  </a:cubicBezTo>
                  <a:lnTo>
                    <a:pt x="38494" y="36097"/>
                  </a:lnTo>
                  <a:cubicBezTo>
                    <a:pt x="38861" y="35964"/>
                    <a:pt x="39095" y="35530"/>
                    <a:pt x="38961" y="35130"/>
                  </a:cubicBezTo>
                  <a:lnTo>
                    <a:pt x="27386" y="538"/>
                  </a:lnTo>
                  <a:cubicBezTo>
                    <a:pt x="27279" y="215"/>
                    <a:pt x="26975" y="0"/>
                    <a:pt x="26633"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42" name="Google Shape;1842;p36"/>
            <p:cNvSpPr/>
            <p:nvPr/>
          </p:nvSpPr>
          <p:spPr>
            <a:xfrm rot="-1128775">
              <a:off x="-474625" y="3993204"/>
              <a:ext cx="1414805" cy="1633006"/>
            </a:xfrm>
            <a:custGeom>
              <a:avLst/>
              <a:gdLst/>
              <a:ahLst/>
              <a:cxnLst/>
              <a:rect l="l" t="t" r="r" b="b"/>
              <a:pathLst>
                <a:path w="38962" h="44971" extrusionOk="0">
                  <a:moveTo>
                    <a:pt x="26500" y="0"/>
                  </a:moveTo>
                  <a:cubicBezTo>
                    <a:pt x="26418" y="0"/>
                    <a:pt x="26335" y="12"/>
                    <a:pt x="26252" y="38"/>
                  </a:cubicBezTo>
                  <a:lnTo>
                    <a:pt x="867" y="8544"/>
                  </a:lnTo>
                  <a:cubicBezTo>
                    <a:pt x="300" y="8744"/>
                    <a:pt x="0" y="9345"/>
                    <a:pt x="200" y="9912"/>
                  </a:cubicBezTo>
                  <a:lnTo>
                    <a:pt x="11942" y="44970"/>
                  </a:lnTo>
                  <a:lnTo>
                    <a:pt x="38327" y="36131"/>
                  </a:lnTo>
                  <a:cubicBezTo>
                    <a:pt x="38761" y="35997"/>
                    <a:pt x="38961" y="35563"/>
                    <a:pt x="38828" y="35163"/>
                  </a:cubicBezTo>
                  <a:lnTo>
                    <a:pt x="27253" y="538"/>
                  </a:lnTo>
                  <a:cubicBezTo>
                    <a:pt x="27145" y="215"/>
                    <a:pt x="26841" y="0"/>
                    <a:pt x="26500"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43" name="Google Shape;1843;p36"/>
            <p:cNvSpPr/>
            <p:nvPr/>
          </p:nvSpPr>
          <p:spPr>
            <a:xfrm rot="-1128775">
              <a:off x="411142" y="5063464"/>
              <a:ext cx="300449" cy="167182"/>
            </a:xfrm>
            <a:custGeom>
              <a:avLst/>
              <a:gdLst/>
              <a:ahLst/>
              <a:cxnLst/>
              <a:rect l="l" t="t" r="r" b="b"/>
              <a:pathLst>
                <a:path w="8274" h="4604" fill="none" extrusionOk="0">
                  <a:moveTo>
                    <a:pt x="835" y="1935"/>
                  </a:moveTo>
                  <a:lnTo>
                    <a:pt x="6539" y="0"/>
                  </a:lnTo>
                  <a:moveTo>
                    <a:pt x="1" y="3202"/>
                  </a:moveTo>
                  <a:lnTo>
                    <a:pt x="7973" y="534"/>
                  </a:lnTo>
                  <a:moveTo>
                    <a:pt x="335" y="4103"/>
                  </a:moveTo>
                  <a:lnTo>
                    <a:pt x="8274" y="1435"/>
                  </a:lnTo>
                  <a:moveTo>
                    <a:pt x="1736" y="4603"/>
                  </a:moveTo>
                  <a:lnTo>
                    <a:pt x="7440" y="2702"/>
                  </a:lnTo>
                </a:path>
              </a:pathLst>
            </a:custGeom>
            <a:noFill/>
            <a:ln w="9525"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44" name="Google Shape;1844;p36"/>
            <p:cNvSpPr/>
            <p:nvPr/>
          </p:nvSpPr>
          <p:spPr>
            <a:xfrm rot="-1128775">
              <a:off x="206184" y="5200882"/>
              <a:ext cx="918160" cy="352049"/>
            </a:xfrm>
            <a:custGeom>
              <a:avLst/>
              <a:gdLst/>
              <a:ahLst/>
              <a:cxnLst/>
              <a:rect l="l" t="t" r="r" b="b"/>
              <a:pathLst>
                <a:path w="25285" h="9695" extrusionOk="0">
                  <a:moveTo>
                    <a:pt x="24884" y="1"/>
                  </a:moveTo>
                  <a:lnTo>
                    <a:pt x="0" y="8340"/>
                  </a:lnTo>
                  <a:lnTo>
                    <a:pt x="267" y="9107"/>
                  </a:lnTo>
                  <a:cubicBezTo>
                    <a:pt x="371" y="9473"/>
                    <a:pt x="700" y="9695"/>
                    <a:pt x="1061" y="9695"/>
                  </a:cubicBezTo>
                  <a:cubicBezTo>
                    <a:pt x="1162" y="9695"/>
                    <a:pt x="1266" y="9678"/>
                    <a:pt x="1368" y="9641"/>
                  </a:cubicBezTo>
                  <a:lnTo>
                    <a:pt x="24618" y="1869"/>
                  </a:lnTo>
                  <a:cubicBezTo>
                    <a:pt x="25051" y="1736"/>
                    <a:pt x="25285" y="1235"/>
                    <a:pt x="25151" y="835"/>
                  </a:cubicBezTo>
                  <a:lnTo>
                    <a:pt x="24884"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45" name="Google Shape;1845;p36"/>
            <p:cNvSpPr/>
            <p:nvPr/>
          </p:nvSpPr>
          <p:spPr>
            <a:xfrm rot="-1128775">
              <a:off x="-404925" y="4413984"/>
              <a:ext cx="539022" cy="1345775"/>
            </a:xfrm>
            <a:custGeom>
              <a:avLst/>
              <a:gdLst/>
              <a:ahLst/>
              <a:cxnLst/>
              <a:rect l="l" t="t" r="r" b="b"/>
              <a:pathLst>
                <a:path w="14844" h="37061" extrusionOk="0">
                  <a:moveTo>
                    <a:pt x="2769" y="0"/>
                  </a:moveTo>
                  <a:lnTo>
                    <a:pt x="867" y="634"/>
                  </a:lnTo>
                  <a:cubicBezTo>
                    <a:pt x="300" y="834"/>
                    <a:pt x="0" y="1435"/>
                    <a:pt x="200" y="2002"/>
                  </a:cubicBezTo>
                  <a:lnTo>
                    <a:pt x="11942" y="37060"/>
                  </a:lnTo>
                  <a:lnTo>
                    <a:pt x="14844" y="36093"/>
                  </a:lnTo>
                  <a:lnTo>
                    <a:pt x="2769" y="0"/>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46" name="Google Shape;1846;p36"/>
            <p:cNvSpPr/>
            <p:nvPr/>
          </p:nvSpPr>
          <p:spPr>
            <a:xfrm rot="-1128775">
              <a:off x="-276077" y="4234377"/>
              <a:ext cx="661395" cy="495483"/>
            </a:xfrm>
            <a:custGeom>
              <a:avLst/>
              <a:gdLst/>
              <a:ahLst/>
              <a:cxnLst/>
              <a:rect l="l" t="t" r="r" b="b"/>
              <a:pathLst>
                <a:path w="18214" h="13645" fill="none" extrusionOk="0">
                  <a:moveTo>
                    <a:pt x="18214" y="7373"/>
                  </a:moveTo>
                  <a:lnTo>
                    <a:pt x="16045" y="935"/>
                  </a:lnTo>
                  <a:cubicBezTo>
                    <a:pt x="15278" y="1202"/>
                    <a:pt x="14444" y="802"/>
                    <a:pt x="14177" y="1"/>
                  </a:cubicBezTo>
                  <a:lnTo>
                    <a:pt x="935" y="4437"/>
                  </a:lnTo>
                  <a:cubicBezTo>
                    <a:pt x="1201" y="5205"/>
                    <a:pt x="801" y="6039"/>
                    <a:pt x="1" y="6305"/>
                  </a:cubicBezTo>
                  <a:lnTo>
                    <a:pt x="2169" y="12743"/>
                  </a:lnTo>
                  <a:cubicBezTo>
                    <a:pt x="2936" y="12477"/>
                    <a:pt x="3770" y="12877"/>
                    <a:pt x="4037" y="13644"/>
                  </a:cubicBezTo>
                  <a:lnTo>
                    <a:pt x="17280" y="9241"/>
                  </a:lnTo>
                  <a:cubicBezTo>
                    <a:pt x="17013" y="8440"/>
                    <a:pt x="17413" y="7606"/>
                    <a:pt x="18214" y="7373"/>
                  </a:cubicBezTo>
                  <a:close/>
                </a:path>
              </a:pathLst>
            </a:custGeom>
            <a:noFill/>
            <a:ln w="19050"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47" name="Google Shape;1847;p36"/>
            <p:cNvSpPr/>
            <p:nvPr/>
          </p:nvSpPr>
          <p:spPr>
            <a:xfrm rot="-1128775">
              <a:off x="201603" y="5203043"/>
              <a:ext cx="909699" cy="322237"/>
            </a:xfrm>
            <a:custGeom>
              <a:avLst/>
              <a:gdLst/>
              <a:ahLst/>
              <a:cxnLst/>
              <a:rect l="l" t="t" r="r" b="b"/>
              <a:pathLst>
                <a:path w="25052" h="8874" extrusionOk="0">
                  <a:moveTo>
                    <a:pt x="24884" y="1"/>
                  </a:moveTo>
                  <a:lnTo>
                    <a:pt x="0" y="8340"/>
                  </a:lnTo>
                  <a:lnTo>
                    <a:pt x="200" y="8874"/>
                  </a:lnTo>
                  <a:lnTo>
                    <a:pt x="25051" y="568"/>
                  </a:lnTo>
                  <a:lnTo>
                    <a:pt x="24884"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48" name="Google Shape;1848;p36"/>
            <p:cNvSpPr/>
            <p:nvPr/>
          </p:nvSpPr>
          <p:spPr>
            <a:xfrm rot="-1128775">
              <a:off x="222822" y="5233880"/>
              <a:ext cx="902437" cy="311343"/>
            </a:xfrm>
            <a:custGeom>
              <a:avLst/>
              <a:gdLst/>
              <a:ahLst/>
              <a:cxnLst/>
              <a:rect l="l" t="t" r="r" b="b"/>
              <a:pathLst>
                <a:path w="24852" h="8574" extrusionOk="0">
                  <a:moveTo>
                    <a:pt x="24852" y="0"/>
                  </a:moveTo>
                  <a:lnTo>
                    <a:pt x="1" y="8340"/>
                  </a:lnTo>
                  <a:cubicBezTo>
                    <a:pt x="34" y="8406"/>
                    <a:pt x="134" y="8506"/>
                    <a:pt x="201" y="8573"/>
                  </a:cubicBezTo>
                  <a:lnTo>
                    <a:pt x="24818" y="334"/>
                  </a:lnTo>
                  <a:cubicBezTo>
                    <a:pt x="24852" y="200"/>
                    <a:pt x="24852" y="100"/>
                    <a:pt x="2485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49" name="Google Shape;1849;p36"/>
            <p:cNvSpPr/>
            <p:nvPr/>
          </p:nvSpPr>
          <p:spPr>
            <a:xfrm rot="-1128775">
              <a:off x="421575" y="5546080"/>
              <a:ext cx="96954" cy="205964"/>
            </a:xfrm>
            <a:custGeom>
              <a:avLst/>
              <a:gdLst/>
              <a:ahLst/>
              <a:cxnLst/>
              <a:rect l="l" t="t" r="r" b="b"/>
              <a:pathLst>
                <a:path w="2670" h="5672" extrusionOk="0">
                  <a:moveTo>
                    <a:pt x="901" y="1"/>
                  </a:moveTo>
                  <a:lnTo>
                    <a:pt x="1" y="301"/>
                  </a:lnTo>
                  <a:lnTo>
                    <a:pt x="1769" y="5672"/>
                  </a:lnTo>
                  <a:lnTo>
                    <a:pt x="2002" y="4871"/>
                  </a:lnTo>
                  <a:lnTo>
                    <a:pt x="2669" y="5371"/>
                  </a:lnTo>
                  <a:lnTo>
                    <a:pt x="901" y="1"/>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850" name="Google Shape;1850;p36"/>
          <p:cNvGrpSpPr/>
          <p:nvPr/>
        </p:nvGrpSpPr>
        <p:grpSpPr>
          <a:xfrm rot="1625577">
            <a:off x="-979486" y="4642620"/>
            <a:ext cx="2414459" cy="2495501"/>
            <a:chOff x="334100" y="971800"/>
            <a:chExt cx="1810984" cy="1871771"/>
          </a:xfrm>
        </p:grpSpPr>
        <p:sp>
          <p:nvSpPr>
            <p:cNvPr id="1851" name="Google Shape;1851;p36"/>
            <p:cNvSpPr/>
            <p:nvPr/>
          </p:nvSpPr>
          <p:spPr>
            <a:xfrm>
              <a:off x="341909" y="971800"/>
              <a:ext cx="1803175" cy="1871771"/>
            </a:xfrm>
            <a:custGeom>
              <a:avLst/>
              <a:gdLst/>
              <a:ahLst/>
              <a:cxnLst/>
              <a:rect l="l" t="t" r="r" b="b"/>
              <a:pathLst>
                <a:path w="88903" h="92285" extrusionOk="0">
                  <a:moveTo>
                    <a:pt x="44583" y="1"/>
                  </a:moveTo>
                  <a:cubicBezTo>
                    <a:pt x="44328" y="1"/>
                    <a:pt x="44071" y="83"/>
                    <a:pt x="43849" y="252"/>
                  </a:cubicBezTo>
                  <a:lnTo>
                    <a:pt x="0" y="33408"/>
                  </a:lnTo>
                  <a:lnTo>
                    <a:pt x="43131" y="91437"/>
                  </a:lnTo>
                  <a:cubicBezTo>
                    <a:pt x="43514" y="91989"/>
                    <a:pt x="44136" y="92284"/>
                    <a:pt x="44766" y="92284"/>
                  </a:cubicBezTo>
                  <a:cubicBezTo>
                    <a:pt x="45190" y="92284"/>
                    <a:pt x="45617" y="92151"/>
                    <a:pt x="45977" y="91873"/>
                  </a:cubicBezTo>
                  <a:lnTo>
                    <a:pt x="88261" y="59204"/>
                  </a:lnTo>
                  <a:cubicBezTo>
                    <a:pt x="88800" y="58794"/>
                    <a:pt x="88903" y="58050"/>
                    <a:pt x="88492" y="57512"/>
                  </a:cubicBezTo>
                  <a:lnTo>
                    <a:pt x="45541" y="483"/>
                  </a:lnTo>
                  <a:cubicBezTo>
                    <a:pt x="45300" y="167"/>
                    <a:pt x="44944" y="1"/>
                    <a:pt x="4458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52" name="Google Shape;1852;p36"/>
            <p:cNvSpPr/>
            <p:nvPr/>
          </p:nvSpPr>
          <p:spPr>
            <a:xfrm>
              <a:off x="336189" y="976911"/>
              <a:ext cx="1795894" cy="1820273"/>
            </a:xfrm>
            <a:custGeom>
              <a:avLst/>
              <a:gdLst/>
              <a:ahLst/>
              <a:cxnLst/>
              <a:rect l="l" t="t" r="r" b="b"/>
              <a:pathLst>
                <a:path w="88544" h="89746" extrusionOk="0">
                  <a:moveTo>
                    <a:pt x="44131" y="0"/>
                  </a:moveTo>
                  <a:lnTo>
                    <a:pt x="0" y="33258"/>
                  </a:lnTo>
                  <a:lnTo>
                    <a:pt x="46208" y="89415"/>
                  </a:lnTo>
                  <a:cubicBezTo>
                    <a:pt x="46378" y="89632"/>
                    <a:pt x="46632" y="89746"/>
                    <a:pt x="46886" y="89746"/>
                  </a:cubicBezTo>
                  <a:cubicBezTo>
                    <a:pt x="47053" y="89746"/>
                    <a:pt x="47219" y="89697"/>
                    <a:pt x="47362" y="89595"/>
                  </a:cubicBezTo>
                  <a:lnTo>
                    <a:pt x="88543" y="58952"/>
                  </a:lnTo>
                  <a:lnTo>
                    <a:pt x="44131"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1853" name="Google Shape;1853;p36"/>
            <p:cNvGrpSpPr/>
            <p:nvPr/>
          </p:nvGrpSpPr>
          <p:grpSpPr>
            <a:xfrm>
              <a:off x="1214129" y="978980"/>
              <a:ext cx="913828" cy="1211839"/>
              <a:chOff x="1214129" y="978980"/>
              <a:chExt cx="913828" cy="1211839"/>
            </a:xfrm>
          </p:grpSpPr>
          <p:sp>
            <p:nvSpPr>
              <p:cNvPr id="1854" name="Google Shape;1854;p36"/>
              <p:cNvSpPr/>
              <p:nvPr/>
            </p:nvSpPr>
            <p:spPr>
              <a:xfrm>
                <a:off x="1222973" y="978980"/>
                <a:ext cx="904985" cy="1199365"/>
              </a:xfrm>
              <a:custGeom>
                <a:avLst/>
                <a:gdLst/>
                <a:ahLst/>
                <a:cxnLst/>
                <a:rect l="l" t="t" r="r" b="b"/>
                <a:pathLst>
                  <a:path w="44619" h="59133" extrusionOk="0">
                    <a:moveTo>
                      <a:pt x="206" y="1"/>
                    </a:moveTo>
                    <a:lnTo>
                      <a:pt x="1" y="129"/>
                    </a:lnTo>
                    <a:lnTo>
                      <a:pt x="44439" y="59132"/>
                    </a:lnTo>
                    <a:lnTo>
                      <a:pt x="44618" y="58978"/>
                    </a:lnTo>
                    <a:lnTo>
                      <a:pt x="206"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55" name="Google Shape;1855;p36"/>
              <p:cNvSpPr/>
              <p:nvPr/>
            </p:nvSpPr>
            <p:spPr>
              <a:xfrm>
                <a:off x="1214129" y="991475"/>
                <a:ext cx="904985" cy="1199345"/>
              </a:xfrm>
              <a:custGeom>
                <a:avLst/>
                <a:gdLst/>
                <a:ahLst/>
                <a:cxnLst/>
                <a:rect l="l" t="t" r="r" b="b"/>
                <a:pathLst>
                  <a:path w="44619" h="59132" extrusionOk="0">
                    <a:moveTo>
                      <a:pt x="206" y="0"/>
                    </a:moveTo>
                    <a:lnTo>
                      <a:pt x="1" y="154"/>
                    </a:lnTo>
                    <a:lnTo>
                      <a:pt x="44439" y="59132"/>
                    </a:lnTo>
                    <a:lnTo>
                      <a:pt x="44618" y="59003"/>
                    </a:lnTo>
                    <a:lnTo>
                      <a:pt x="206"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1856" name="Google Shape;1856;p36"/>
            <p:cNvSpPr/>
            <p:nvPr/>
          </p:nvSpPr>
          <p:spPr>
            <a:xfrm>
              <a:off x="334100" y="1004578"/>
              <a:ext cx="1741293" cy="1810882"/>
            </a:xfrm>
            <a:custGeom>
              <a:avLst/>
              <a:gdLst/>
              <a:ahLst/>
              <a:cxnLst/>
              <a:rect l="l" t="t" r="r" b="b"/>
              <a:pathLst>
                <a:path w="85852" h="89283" extrusionOk="0">
                  <a:moveTo>
                    <a:pt x="42828" y="0"/>
                  </a:moveTo>
                  <a:cubicBezTo>
                    <a:pt x="42573" y="0"/>
                    <a:pt x="42317" y="82"/>
                    <a:pt x="42106" y="252"/>
                  </a:cubicBezTo>
                  <a:lnTo>
                    <a:pt x="1" y="31946"/>
                  </a:lnTo>
                  <a:lnTo>
                    <a:pt x="43131" y="89282"/>
                  </a:lnTo>
                  <a:lnTo>
                    <a:pt x="85210" y="57588"/>
                  </a:lnTo>
                  <a:cubicBezTo>
                    <a:pt x="85749" y="57178"/>
                    <a:pt x="85851" y="56409"/>
                    <a:pt x="85441" y="55870"/>
                  </a:cubicBezTo>
                  <a:lnTo>
                    <a:pt x="43798" y="482"/>
                  </a:lnTo>
                  <a:cubicBezTo>
                    <a:pt x="43557" y="166"/>
                    <a:pt x="43192" y="0"/>
                    <a:pt x="42828"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57" name="Google Shape;1857;p36"/>
            <p:cNvSpPr/>
            <p:nvPr/>
          </p:nvSpPr>
          <p:spPr>
            <a:xfrm>
              <a:off x="373105" y="1605205"/>
              <a:ext cx="899265" cy="1180097"/>
            </a:xfrm>
            <a:custGeom>
              <a:avLst/>
              <a:gdLst/>
              <a:ahLst/>
              <a:cxnLst/>
              <a:rect l="l" t="t" r="r" b="b"/>
              <a:pathLst>
                <a:path w="44337" h="58183" extrusionOk="0">
                  <a:moveTo>
                    <a:pt x="1155" y="0"/>
                  </a:moveTo>
                  <a:lnTo>
                    <a:pt x="1" y="872"/>
                  </a:lnTo>
                  <a:lnTo>
                    <a:pt x="43157" y="58183"/>
                  </a:lnTo>
                  <a:lnTo>
                    <a:pt x="44337" y="57311"/>
                  </a:lnTo>
                  <a:lnTo>
                    <a:pt x="1155"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58" name="Google Shape;1858;p36"/>
            <p:cNvSpPr/>
            <p:nvPr/>
          </p:nvSpPr>
          <p:spPr>
            <a:xfrm>
              <a:off x="762685" y="1424197"/>
              <a:ext cx="916931" cy="993396"/>
            </a:xfrm>
            <a:custGeom>
              <a:avLst/>
              <a:gdLst/>
              <a:ahLst/>
              <a:cxnLst/>
              <a:rect l="l" t="t" r="r" b="b"/>
              <a:pathLst>
                <a:path w="45208" h="48978" extrusionOk="0">
                  <a:moveTo>
                    <a:pt x="19206" y="1"/>
                  </a:moveTo>
                  <a:lnTo>
                    <a:pt x="0" y="14463"/>
                  </a:lnTo>
                  <a:lnTo>
                    <a:pt x="26001" y="48978"/>
                  </a:lnTo>
                  <a:lnTo>
                    <a:pt x="45208" y="34515"/>
                  </a:lnTo>
                  <a:lnTo>
                    <a:pt x="19206" y="1"/>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859" name="Google Shape;1859;p36"/>
          <p:cNvGrpSpPr/>
          <p:nvPr/>
        </p:nvGrpSpPr>
        <p:grpSpPr>
          <a:xfrm rot="-6973059">
            <a:off x="9888624" y="4955219"/>
            <a:ext cx="2156433" cy="3288100"/>
            <a:chOff x="7518282" y="2373612"/>
            <a:chExt cx="1544209" cy="2355088"/>
          </a:xfrm>
        </p:grpSpPr>
        <p:sp>
          <p:nvSpPr>
            <p:cNvPr id="1860" name="Google Shape;1860;p36"/>
            <p:cNvSpPr/>
            <p:nvPr/>
          </p:nvSpPr>
          <p:spPr>
            <a:xfrm rot="718822">
              <a:off x="7689615" y="3249120"/>
              <a:ext cx="1111866" cy="1379201"/>
            </a:xfrm>
            <a:custGeom>
              <a:avLst/>
              <a:gdLst/>
              <a:ahLst/>
              <a:cxnLst/>
              <a:rect l="l" t="t" r="r" b="b"/>
              <a:pathLst>
                <a:path w="48158" h="59737" extrusionOk="0">
                  <a:moveTo>
                    <a:pt x="39340" y="1"/>
                  </a:moveTo>
                  <a:cubicBezTo>
                    <a:pt x="38303" y="1"/>
                    <a:pt x="37263" y="153"/>
                    <a:pt x="36285" y="451"/>
                  </a:cubicBezTo>
                  <a:cubicBezTo>
                    <a:pt x="32695" y="1579"/>
                    <a:pt x="29823" y="4272"/>
                    <a:pt x="27259" y="7016"/>
                  </a:cubicBezTo>
                  <a:cubicBezTo>
                    <a:pt x="20361" y="14401"/>
                    <a:pt x="14874" y="22940"/>
                    <a:pt x="10489" y="32043"/>
                  </a:cubicBezTo>
                  <a:cubicBezTo>
                    <a:pt x="8976" y="35197"/>
                    <a:pt x="7591" y="37427"/>
                    <a:pt x="5873" y="40505"/>
                  </a:cubicBezTo>
                  <a:cubicBezTo>
                    <a:pt x="2185" y="47138"/>
                    <a:pt x="1874" y="57072"/>
                    <a:pt x="8" y="59727"/>
                  </a:cubicBezTo>
                  <a:lnTo>
                    <a:pt x="8" y="59727"/>
                  </a:lnTo>
                  <a:cubicBezTo>
                    <a:pt x="9880" y="45729"/>
                    <a:pt x="25415" y="30630"/>
                    <a:pt x="38721" y="19888"/>
                  </a:cubicBezTo>
                  <a:cubicBezTo>
                    <a:pt x="41311" y="17811"/>
                    <a:pt x="44029" y="15708"/>
                    <a:pt x="45773" y="12888"/>
                  </a:cubicBezTo>
                  <a:cubicBezTo>
                    <a:pt x="47542" y="10041"/>
                    <a:pt x="48157" y="6246"/>
                    <a:pt x="46388" y="3426"/>
                  </a:cubicBezTo>
                  <a:cubicBezTo>
                    <a:pt x="44910" y="1106"/>
                    <a:pt x="42136" y="1"/>
                    <a:pt x="39340" y="1"/>
                  </a:cubicBezTo>
                  <a:close/>
                  <a:moveTo>
                    <a:pt x="8" y="59727"/>
                  </a:moveTo>
                  <a:lnTo>
                    <a:pt x="8" y="59727"/>
                  </a:lnTo>
                  <a:cubicBezTo>
                    <a:pt x="5" y="59730"/>
                    <a:pt x="3" y="59733"/>
                    <a:pt x="1" y="59736"/>
                  </a:cubicBezTo>
                  <a:lnTo>
                    <a:pt x="1" y="59736"/>
                  </a:lnTo>
                  <a:cubicBezTo>
                    <a:pt x="3" y="59733"/>
                    <a:pt x="5" y="59730"/>
                    <a:pt x="8" y="59727"/>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61" name="Google Shape;1861;p36"/>
            <p:cNvSpPr/>
            <p:nvPr/>
          </p:nvSpPr>
          <p:spPr>
            <a:xfrm rot="718822">
              <a:off x="7649292" y="3211149"/>
              <a:ext cx="1111843" cy="1378947"/>
            </a:xfrm>
            <a:custGeom>
              <a:avLst/>
              <a:gdLst/>
              <a:ahLst/>
              <a:cxnLst/>
              <a:rect l="l" t="t" r="r" b="b"/>
              <a:pathLst>
                <a:path w="48157" h="59726" extrusionOk="0">
                  <a:moveTo>
                    <a:pt x="39365" y="0"/>
                  </a:moveTo>
                  <a:cubicBezTo>
                    <a:pt x="38317" y="0"/>
                    <a:pt x="37267" y="157"/>
                    <a:pt x="36285" y="466"/>
                  </a:cubicBezTo>
                  <a:cubicBezTo>
                    <a:pt x="32695" y="1569"/>
                    <a:pt x="29823" y="4261"/>
                    <a:pt x="27258" y="7005"/>
                  </a:cubicBezTo>
                  <a:cubicBezTo>
                    <a:pt x="20361" y="14390"/>
                    <a:pt x="14873" y="22929"/>
                    <a:pt x="10488" y="32032"/>
                  </a:cubicBezTo>
                  <a:cubicBezTo>
                    <a:pt x="8975" y="35186"/>
                    <a:pt x="7591" y="37417"/>
                    <a:pt x="5873" y="40494"/>
                  </a:cubicBezTo>
                  <a:cubicBezTo>
                    <a:pt x="2180" y="47161"/>
                    <a:pt x="1872" y="57085"/>
                    <a:pt x="1" y="59726"/>
                  </a:cubicBezTo>
                  <a:lnTo>
                    <a:pt x="1" y="59726"/>
                  </a:lnTo>
                  <a:cubicBezTo>
                    <a:pt x="9873" y="45751"/>
                    <a:pt x="25412" y="30622"/>
                    <a:pt x="38721" y="19878"/>
                  </a:cubicBezTo>
                  <a:cubicBezTo>
                    <a:pt x="41310" y="17801"/>
                    <a:pt x="44029" y="15698"/>
                    <a:pt x="45772" y="12877"/>
                  </a:cubicBezTo>
                  <a:cubicBezTo>
                    <a:pt x="47542" y="10031"/>
                    <a:pt x="48157" y="6236"/>
                    <a:pt x="46362" y="3415"/>
                  </a:cubicBezTo>
                  <a:cubicBezTo>
                    <a:pt x="44909" y="1106"/>
                    <a:pt x="42145" y="0"/>
                    <a:pt x="3936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62" name="Google Shape;1862;p36"/>
            <p:cNvSpPr/>
            <p:nvPr/>
          </p:nvSpPr>
          <p:spPr>
            <a:xfrm rot="718822">
              <a:off x="8428587" y="3328473"/>
              <a:ext cx="409048" cy="200495"/>
            </a:xfrm>
            <a:custGeom>
              <a:avLst/>
              <a:gdLst/>
              <a:ahLst/>
              <a:cxnLst/>
              <a:rect l="l" t="t" r="r" b="b"/>
              <a:pathLst>
                <a:path w="17717" h="8684" extrusionOk="0">
                  <a:moveTo>
                    <a:pt x="13244" y="85"/>
                  </a:moveTo>
                  <a:cubicBezTo>
                    <a:pt x="13109" y="85"/>
                    <a:pt x="12983" y="218"/>
                    <a:pt x="13050" y="351"/>
                  </a:cubicBezTo>
                  <a:cubicBezTo>
                    <a:pt x="13050" y="377"/>
                    <a:pt x="13075" y="403"/>
                    <a:pt x="13101" y="428"/>
                  </a:cubicBezTo>
                  <a:cubicBezTo>
                    <a:pt x="13139" y="454"/>
                    <a:pt x="13184" y="467"/>
                    <a:pt x="13229" y="467"/>
                  </a:cubicBezTo>
                  <a:cubicBezTo>
                    <a:pt x="13274" y="467"/>
                    <a:pt x="13319" y="454"/>
                    <a:pt x="13357" y="428"/>
                  </a:cubicBezTo>
                  <a:cubicBezTo>
                    <a:pt x="13511" y="351"/>
                    <a:pt x="13460" y="146"/>
                    <a:pt x="13306" y="95"/>
                  </a:cubicBezTo>
                  <a:cubicBezTo>
                    <a:pt x="13285" y="88"/>
                    <a:pt x="13264" y="85"/>
                    <a:pt x="13244" y="85"/>
                  </a:cubicBezTo>
                  <a:close/>
                  <a:moveTo>
                    <a:pt x="9983" y="0"/>
                  </a:moveTo>
                  <a:cubicBezTo>
                    <a:pt x="9903" y="0"/>
                    <a:pt x="9827" y="28"/>
                    <a:pt x="9767" y="95"/>
                  </a:cubicBezTo>
                  <a:cubicBezTo>
                    <a:pt x="9742" y="121"/>
                    <a:pt x="9716" y="172"/>
                    <a:pt x="9690" y="223"/>
                  </a:cubicBezTo>
                  <a:cubicBezTo>
                    <a:pt x="9639" y="403"/>
                    <a:pt x="9690" y="582"/>
                    <a:pt x="9844" y="685"/>
                  </a:cubicBezTo>
                  <a:cubicBezTo>
                    <a:pt x="9910" y="731"/>
                    <a:pt x="9982" y="752"/>
                    <a:pt x="10050" y="752"/>
                  </a:cubicBezTo>
                  <a:cubicBezTo>
                    <a:pt x="10249" y="752"/>
                    <a:pt x="10428" y="580"/>
                    <a:pt x="10408" y="351"/>
                  </a:cubicBezTo>
                  <a:cubicBezTo>
                    <a:pt x="10390" y="169"/>
                    <a:pt x="10178" y="0"/>
                    <a:pt x="9983" y="0"/>
                  </a:cubicBezTo>
                  <a:close/>
                  <a:moveTo>
                    <a:pt x="7556" y="654"/>
                  </a:moveTo>
                  <a:cubicBezTo>
                    <a:pt x="7486" y="654"/>
                    <a:pt x="7412" y="721"/>
                    <a:pt x="7434" y="787"/>
                  </a:cubicBezTo>
                  <a:lnTo>
                    <a:pt x="7434" y="813"/>
                  </a:lnTo>
                  <a:cubicBezTo>
                    <a:pt x="7460" y="839"/>
                    <a:pt x="7460" y="839"/>
                    <a:pt x="7460" y="839"/>
                  </a:cubicBezTo>
                  <a:cubicBezTo>
                    <a:pt x="7485" y="864"/>
                    <a:pt x="7517" y="877"/>
                    <a:pt x="7546" y="877"/>
                  </a:cubicBezTo>
                  <a:cubicBezTo>
                    <a:pt x="7575" y="877"/>
                    <a:pt x="7601" y="864"/>
                    <a:pt x="7613" y="839"/>
                  </a:cubicBezTo>
                  <a:cubicBezTo>
                    <a:pt x="7690" y="787"/>
                    <a:pt x="7690" y="685"/>
                    <a:pt x="7588" y="659"/>
                  </a:cubicBezTo>
                  <a:cubicBezTo>
                    <a:pt x="7578" y="656"/>
                    <a:pt x="7567" y="654"/>
                    <a:pt x="7556" y="654"/>
                  </a:cubicBezTo>
                  <a:close/>
                  <a:moveTo>
                    <a:pt x="12799" y="1638"/>
                  </a:moveTo>
                  <a:cubicBezTo>
                    <a:pt x="12396" y="1638"/>
                    <a:pt x="11973" y="2067"/>
                    <a:pt x="12178" y="2454"/>
                  </a:cubicBezTo>
                  <a:lnTo>
                    <a:pt x="12152" y="2454"/>
                  </a:lnTo>
                  <a:cubicBezTo>
                    <a:pt x="12203" y="2531"/>
                    <a:pt x="12255" y="2582"/>
                    <a:pt x="12306" y="2634"/>
                  </a:cubicBezTo>
                  <a:cubicBezTo>
                    <a:pt x="12435" y="2734"/>
                    <a:pt x="12595" y="2786"/>
                    <a:pt x="12756" y="2786"/>
                  </a:cubicBezTo>
                  <a:cubicBezTo>
                    <a:pt x="12885" y="2786"/>
                    <a:pt x="13013" y="2753"/>
                    <a:pt x="13127" y="2685"/>
                  </a:cubicBezTo>
                  <a:cubicBezTo>
                    <a:pt x="13511" y="2403"/>
                    <a:pt x="13409" y="1787"/>
                    <a:pt x="12947" y="1659"/>
                  </a:cubicBezTo>
                  <a:cubicBezTo>
                    <a:pt x="12899" y="1645"/>
                    <a:pt x="12849" y="1638"/>
                    <a:pt x="12799" y="1638"/>
                  </a:cubicBezTo>
                  <a:close/>
                  <a:moveTo>
                    <a:pt x="6278" y="2155"/>
                  </a:moveTo>
                  <a:cubicBezTo>
                    <a:pt x="6196" y="2155"/>
                    <a:pt x="6115" y="2183"/>
                    <a:pt x="6049" y="2249"/>
                  </a:cubicBezTo>
                  <a:lnTo>
                    <a:pt x="6075" y="2249"/>
                  </a:lnTo>
                  <a:cubicBezTo>
                    <a:pt x="6049" y="2275"/>
                    <a:pt x="6024" y="2326"/>
                    <a:pt x="5998" y="2377"/>
                  </a:cubicBezTo>
                  <a:cubicBezTo>
                    <a:pt x="5947" y="2557"/>
                    <a:pt x="5998" y="2736"/>
                    <a:pt x="6152" y="2839"/>
                  </a:cubicBezTo>
                  <a:cubicBezTo>
                    <a:pt x="6212" y="2886"/>
                    <a:pt x="6279" y="2906"/>
                    <a:pt x="6345" y="2906"/>
                  </a:cubicBezTo>
                  <a:cubicBezTo>
                    <a:pt x="6532" y="2906"/>
                    <a:pt x="6709" y="2740"/>
                    <a:pt x="6690" y="2531"/>
                  </a:cubicBezTo>
                  <a:cubicBezTo>
                    <a:pt x="6690" y="2330"/>
                    <a:pt x="6481" y="2155"/>
                    <a:pt x="6278" y="2155"/>
                  </a:cubicBezTo>
                  <a:close/>
                  <a:moveTo>
                    <a:pt x="15296" y="2488"/>
                  </a:moveTo>
                  <a:cubicBezTo>
                    <a:pt x="15012" y="2488"/>
                    <a:pt x="14712" y="2798"/>
                    <a:pt x="14870" y="3070"/>
                  </a:cubicBezTo>
                  <a:cubicBezTo>
                    <a:pt x="14896" y="3121"/>
                    <a:pt x="14922" y="3146"/>
                    <a:pt x="14947" y="3198"/>
                  </a:cubicBezTo>
                  <a:cubicBezTo>
                    <a:pt x="15046" y="3268"/>
                    <a:pt x="15152" y="3308"/>
                    <a:pt x="15258" y="3308"/>
                  </a:cubicBezTo>
                  <a:cubicBezTo>
                    <a:pt x="15344" y="3308"/>
                    <a:pt x="15430" y="3281"/>
                    <a:pt x="15511" y="3223"/>
                  </a:cubicBezTo>
                  <a:cubicBezTo>
                    <a:pt x="15793" y="3044"/>
                    <a:pt x="15716" y="2608"/>
                    <a:pt x="15409" y="2505"/>
                  </a:cubicBezTo>
                  <a:cubicBezTo>
                    <a:pt x="15372" y="2493"/>
                    <a:pt x="15334" y="2488"/>
                    <a:pt x="15296" y="2488"/>
                  </a:cubicBezTo>
                  <a:close/>
                  <a:moveTo>
                    <a:pt x="3455" y="3035"/>
                  </a:moveTo>
                  <a:cubicBezTo>
                    <a:pt x="3318" y="3035"/>
                    <a:pt x="3186" y="3190"/>
                    <a:pt x="3254" y="3326"/>
                  </a:cubicBezTo>
                  <a:cubicBezTo>
                    <a:pt x="3254" y="3352"/>
                    <a:pt x="3280" y="3352"/>
                    <a:pt x="3306" y="3377"/>
                  </a:cubicBezTo>
                  <a:cubicBezTo>
                    <a:pt x="3348" y="3420"/>
                    <a:pt x="3398" y="3439"/>
                    <a:pt x="3447" y="3439"/>
                  </a:cubicBezTo>
                  <a:cubicBezTo>
                    <a:pt x="3488" y="3439"/>
                    <a:pt x="3527" y="3426"/>
                    <a:pt x="3562" y="3403"/>
                  </a:cubicBezTo>
                  <a:cubicBezTo>
                    <a:pt x="3690" y="3300"/>
                    <a:pt x="3665" y="3095"/>
                    <a:pt x="3511" y="3044"/>
                  </a:cubicBezTo>
                  <a:cubicBezTo>
                    <a:pt x="3492" y="3038"/>
                    <a:pt x="3474" y="3035"/>
                    <a:pt x="3455" y="3035"/>
                  </a:cubicBezTo>
                  <a:close/>
                  <a:moveTo>
                    <a:pt x="10101" y="2744"/>
                  </a:moveTo>
                  <a:cubicBezTo>
                    <a:pt x="10028" y="2744"/>
                    <a:pt x="9956" y="2766"/>
                    <a:pt x="9894" y="2817"/>
                  </a:cubicBezTo>
                  <a:lnTo>
                    <a:pt x="9894" y="2817"/>
                  </a:lnTo>
                  <a:cubicBezTo>
                    <a:pt x="9894" y="2816"/>
                    <a:pt x="9895" y="2815"/>
                    <a:pt x="9896" y="2813"/>
                  </a:cubicBezTo>
                  <a:lnTo>
                    <a:pt x="9896" y="2813"/>
                  </a:lnTo>
                  <a:lnTo>
                    <a:pt x="9870" y="2839"/>
                  </a:lnTo>
                  <a:cubicBezTo>
                    <a:pt x="9878" y="2831"/>
                    <a:pt x="9886" y="2824"/>
                    <a:pt x="9894" y="2817"/>
                  </a:cubicBezTo>
                  <a:lnTo>
                    <a:pt x="9894" y="2817"/>
                  </a:lnTo>
                  <a:cubicBezTo>
                    <a:pt x="9869" y="2867"/>
                    <a:pt x="9844" y="2916"/>
                    <a:pt x="9819" y="2941"/>
                  </a:cubicBezTo>
                  <a:cubicBezTo>
                    <a:pt x="9767" y="3121"/>
                    <a:pt x="9819" y="3300"/>
                    <a:pt x="9973" y="3429"/>
                  </a:cubicBezTo>
                  <a:cubicBezTo>
                    <a:pt x="10030" y="3467"/>
                    <a:pt x="10094" y="3485"/>
                    <a:pt x="10158" y="3485"/>
                  </a:cubicBezTo>
                  <a:cubicBezTo>
                    <a:pt x="10348" y="3485"/>
                    <a:pt x="10530" y="3326"/>
                    <a:pt x="10511" y="3095"/>
                  </a:cubicBezTo>
                  <a:cubicBezTo>
                    <a:pt x="10511" y="2913"/>
                    <a:pt x="10304" y="2744"/>
                    <a:pt x="10101" y="2744"/>
                  </a:cubicBezTo>
                  <a:close/>
                  <a:moveTo>
                    <a:pt x="14770" y="4548"/>
                  </a:moveTo>
                  <a:cubicBezTo>
                    <a:pt x="14646" y="4548"/>
                    <a:pt x="14495" y="4700"/>
                    <a:pt x="14563" y="4813"/>
                  </a:cubicBezTo>
                  <a:cubicBezTo>
                    <a:pt x="14588" y="4839"/>
                    <a:pt x="14588" y="4865"/>
                    <a:pt x="14614" y="4890"/>
                  </a:cubicBezTo>
                  <a:cubicBezTo>
                    <a:pt x="14661" y="4922"/>
                    <a:pt x="14719" y="4944"/>
                    <a:pt x="14780" y="4944"/>
                  </a:cubicBezTo>
                  <a:cubicBezTo>
                    <a:pt x="14818" y="4944"/>
                    <a:pt x="14857" y="4935"/>
                    <a:pt x="14896" y="4916"/>
                  </a:cubicBezTo>
                  <a:cubicBezTo>
                    <a:pt x="15024" y="4813"/>
                    <a:pt x="14998" y="4608"/>
                    <a:pt x="14819" y="4557"/>
                  </a:cubicBezTo>
                  <a:cubicBezTo>
                    <a:pt x="14804" y="4551"/>
                    <a:pt x="14787" y="4548"/>
                    <a:pt x="14770" y="4548"/>
                  </a:cubicBezTo>
                  <a:close/>
                  <a:moveTo>
                    <a:pt x="4573" y="4622"/>
                  </a:moveTo>
                  <a:cubicBezTo>
                    <a:pt x="4312" y="4622"/>
                    <a:pt x="4040" y="4894"/>
                    <a:pt x="4177" y="5147"/>
                  </a:cubicBezTo>
                  <a:cubicBezTo>
                    <a:pt x="4203" y="5172"/>
                    <a:pt x="4229" y="5224"/>
                    <a:pt x="4254" y="5249"/>
                  </a:cubicBezTo>
                  <a:cubicBezTo>
                    <a:pt x="4344" y="5324"/>
                    <a:pt x="4451" y="5364"/>
                    <a:pt x="4555" y="5364"/>
                  </a:cubicBezTo>
                  <a:cubicBezTo>
                    <a:pt x="4630" y="5364"/>
                    <a:pt x="4703" y="5343"/>
                    <a:pt x="4767" y="5300"/>
                  </a:cubicBezTo>
                  <a:cubicBezTo>
                    <a:pt x="5024" y="5121"/>
                    <a:pt x="4972" y="4711"/>
                    <a:pt x="4665" y="4634"/>
                  </a:cubicBezTo>
                  <a:cubicBezTo>
                    <a:pt x="4635" y="4626"/>
                    <a:pt x="4604" y="4622"/>
                    <a:pt x="4573" y="4622"/>
                  </a:cubicBezTo>
                  <a:close/>
                  <a:moveTo>
                    <a:pt x="8987" y="4400"/>
                  </a:moveTo>
                  <a:cubicBezTo>
                    <a:pt x="8604" y="4400"/>
                    <a:pt x="8182" y="4821"/>
                    <a:pt x="8383" y="5224"/>
                  </a:cubicBezTo>
                  <a:cubicBezTo>
                    <a:pt x="8408" y="5275"/>
                    <a:pt x="8460" y="5352"/>
                    <a:pt x="8537" y="5403"/>
                  </a:cubicBezTo>
                  <a:cubicBezTo>
                    <a:pt x="8665" y="5503"/>
                    <a:pt x="8818" y="5555"/>
                    <a:pt x="8972" y="5555"/>
                  </a:cubicBezTo>
                  <a:cubicBezTo>
                    <a:pt x="9094" y="5555"/>
                    <a:pt x="9218" y="5522"/>
                    <a:pt x="9331" y="5454"/>
                  </a:cubicBezTo>
                  <a:cubicBezTo>
                    <a:pt x="9716" y="5172"/>
                    <a:pt x="9614" y="4557"/>
                    <a:pt x="9152" y="4429"/>
                  </a:cubicBezTo>
                  <a:cubicBezTo>
                    <a:pt x="9099" y="4409"/>
                    <a:pt x="9044" y="4400"/>
                    <a:pt x="8987" y="4400"/>
                  </a:cubicBezTo>
                  <a:close/>
                  <a:moveTo>
                    <a:pt x="16985" y="4741"/>
                  </a:moveTo>
                  <a:cubicBezTo>
                    <a:pt x="16596" y="4741"/>
                    <a:pt x="16152" y="5169"/>
                    <a:pt x="16358" y="5557"/>
                  </a:cubicBezTo>
                  <a:cubicBezTo>
                    <a:pt x="16409" y="5634"/>
                    <a:pt x="16460" y="5685"/>
                    <a:pt x="16511" y="5736"/>
                  </a:cubicBezTo>
                  <a:cubicBezTo>
                    <a:pt x="16640" y="5836"/>
                    <a:pt x="16793" y="5889"/>
                    <a:pt x="16947" y="5889"/>
                  </a:cubicBezTo>
                  <a:cubicBezTo>
                    <a:pt x="17069" y="5889"/>
                    <a:pt x="17193" y="5856"/>
                    <a:pt x="17306" y="5788"/>
                  </a:cubicBezTo>
                  <a:cubicBezTo>
                    <a:pt x="17717" y="5506"/>
                    <a:pt x="17614" y="4890"/>
                    <a:pt x="17127" y="4762"/>
                  </a:cubicBezTo>
                  <a:cubicBezTo>
                    <a:pt x="17081" y="4748"/>
                    <a:pt x="17034" y="4741"/>
                    <a:pt x="16985" y="4741"/>
                  </a:cubicBezTo>
                  <a:close/>
                  <a:moveTo>
                    <a:pt x="6587" y="6245"/>
                  </a:moveTo>
                  <a:cubicBezTo>
                    <a:pt x="6511" y="6245"/>
                    <a:pt x="6414" y="6334"/>
                    <a:pt x="6460" y="6403"/>
                  </a:cubicBezTo>
                  <a:cubicBezTo>
                    <a:pt x="6460" y="6429"/>
                    <a:pt x="6485" y="6429"/>
                    <a:pt x="6485" y="6454"/>
                  </a:cubicBezTo>
                  <a:cubicBezTo>
                    <a:pt x="6511" y="6467"/>
                    <a:pt x="6536" y="6474"/>
                    <a:pt x="6562" y="6474"/>
                  </a:cubicBezTo>
                  <a:cubicBezTo>
                    <a:pt x="6588" y="6474"/>
                    <a:pt x="6613" y="6467"/>
                    <a:pt x="6639" y="6454"/>
                  </a:cubicBezTo>
                  <a:cubicBezTo>
                    <a:pt x="6716" y="6403"/>
                    <a:pt x="6690" y="6275"/>
                    <a:pt x="6613" y="6249"/>
                  </a:cubicBezTo>
                  <a:cubicBezTo>
                    <a:pt x="6605" y="6246"/>
                    <a:pt x="6596" y="6245"/>
                    <a:pt x="6587" y="6245"/>
                  </a:cubicBezTo>
                  <a:close/>
                  <a:moveTo>
                    <a:pt x="813" y="5837"/>
                  </a:moveTo>
                  <a:cubicBezTo>
                    <a:pt x="428" y="5837"/>
                    <a:pt x="1" y="6278"/>
                    <a:pt x="203" y="6659"/>
                  </a:cubicBezTo>
                  <a:cubicBezTo>
                    <a:pt x="228" y="6711"/>
                    <a:pt x="280" y="6788"/>
                    <a:pt x="357" y="6839"/>
                  </a:cubicBezTo>
                  <a:cubicBezTo>
                    <a:pt x="485" y="6939"/>
                    <a:pt x="638" y="6991"/>
                    <a:pt x="792" y="6991"/>
                  </a:cubicBezTo>
                  <a:cubicBezTo>
                    <a:pt x="915" y="6991"/>
                    <a:pt x="1038" y="6958"/>
                    <a:pt x="1152" y="6890"/>
                  </a:cubicBezTo>
                  <a:cubicBezTo>
                    <a:pt x="1536" y="6608"/>
                    <a:pt x="1434" y="5993"/>
                    <a:pt x="972" y="5865"/>
                  </a:cubicBezTo>
                  <a:cubicBezTo>
                    <a:pt x="921" y="5845"/>
                    <a:pt x="868" y="5837"/>
                    <a:pt x="813" y="5837"/>
                  </a:cubicBezTo>
                  <a:close/>
                  <a:moveTo>
                    <a:pt x="8010" y="7201"/>
                  </a:moveTo>
                  <a:cubicBezTo>
                    <a:pt x="7933" y="7201"/>
                    <a:pt x="7856" y="7225"/>
                    <a:pt x="7791" y="7279"/>
                  </a:cubicBezTo>
                  <a:lnTo>
                    <a:pt x="7791" y="7279"/>
                  </a:lnTo>
                  <a:cubicBezTo>
                    <a:pt x="7792" y="7278"/>
                    <a:pt x="7792" y="7276"/>
                    <a:pt x="7793" y="7275"/>
                  </a:cubicBezTo>
                  <a:lnTo>
                    <a:pt x="7793" y="7275"/>
                  </a:lnTo>
                  <a:lnTo>
                    <a:pt x="7767" y="7301"/>
                  </a:lnTo>
                  <a:cubicBezTo>
                    <a:pt x="7775" y="7293"/>
                    <a:pt x="7783" y="7286"/>
                    <a:pt x="7791" y="7279"/>
                  </a:cubicBezTo>
                  <a:lnTo>
                    <a:pt x="7791" y="7279"/>
                  </a:lnTo>
                  <a:cubicBezTo>
                    <a:pt x="7766" y="7328"/>
                    <a:pt x="7741" y="7353"/>
                    <a:pt x="7716" y="7403"/>
                  </a:cubicBezTo>
                  <a:cubicBezTo>
                    <a:pt x="7665" y="7583"/>
                    <a:pt x="7716" y="7762"/>
                    <a:pt x="7870" y="7890"/>
                  </a:cubicBezTo>
                  <a:cubicBezTo>
                    <a:pt x="7928" y="7929"/>
                    <a:pt x="7992" y="7946"/>
                    <a:pt x="8055" y="7946"/>
                  </a:cubicBezTo>
                  <a:cubicBezTo>
                    <a:pt x="8245" y="7946"/>
                    <a:pt x="8428" y="7788"/>
                    <a:pt x="8408" y="7557"/>
                  </a:cubicBezTo>
                  <a:cubicBezTo>
                    <a:pt x="8408" y="7360"/>
                    <a:pt x="8209" y="7201"/>
                    <a:pt x="8010" y="7201"/>
                  </a:cubicBezTo>
                  <a:close/>
                  <a:moveTo>
                    <a:pt x="4446" y="7536"/>
                  </a:moveTo>
                  <a:cubicBezTo>
                    <a:pt x="4057" y="7536"/>
                    <a:pt x="3613" y="7964"/>
                    <a:pt x="3818" y="8352"/>
                  </a:cubicBezTo>
                  <a:cubicBezTo>
                    <a:pt x="3844" y="8429"/>
                    <a:pt x="3895" y="8480"/>
                    <a:pt x="3972" y="8531"/>
                  </a:cubicBezTo>
                  <a:cubicBezTo>
                    <a:pt x="4087" y="8631"/>
                    <a:pt x="4241" y="8684"/>
                    <a:pt x="4399" y="8684"/>
                  </a:cubicBezTo>
                  <a:cubicBezTo>
                    <a:pt x="4525" y="8684"/>
                    <a:pt x="4654" y="8651"/>
                    <a:pt x="4767" y="8583"/>
                  </a:cubicBezTo>
                  <a:cubicBezTo>
                    <a:pt x="5152" y="8301"/>
                    <a:pt x="5049" y="7685"/>
                    <a:pt x="4588" y="7557"/>
                  </a:cubicBezTo>
                  <a:cubicBezTo>
                    <a:pt x="4542" y="7543"/>
                    <a:pt x="4495" y="7536"/>
                    <a:pt x="4446" y="7536"/>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63" name="Google Shape;1863;p36"/>
            <p:cNvSpPr/>
            <p:nvPr/>
          </p:nvSpPr>
          <p:spPr>
            <a:xfrm rot="718822">
              <a:off x="7632882" y="3365539"/>
              <a:ext cx="918528" cy="1181592"/>
            </a:xfrm>
            <a:custGeom>
              <a:avLst/>
              <a:gdLst/>
              <a:ahLst/>
              <a:cxnLst/>
              <a:rect l="l" t="t" r="r" b="b"/>
              <a:pathLst>
                <a:path w="39784" h="51178" extrusionOk="0">
                  <a:moveTo>
                    <a:pt x="39268" y="0"/>
                  </a:moveTo>
                  <a:cubicBezTo>
                    <a:pt x="39198" y="0"/>
                    <a:pt x="39125" y="22"/>
                    <a:pt x="39054" y="72"/>
                  </a:cubicBezTo>
                  <a:cubicBezTo>
                    <a:pt x="26772" y="10380"/>
                    <a:pt x="10053" y="27535"/>
                    <a:pt x="104" y="50665"/>
                  </a:cubicBezTo>
                  <a:cubicBezTo>
                    <a:pt x="1" y="50895"/>
                    <a:pt x="180" y="51152"/>
                    <a:pt x="437" y="51177"/>
                  </a:cubicBezTo>
                  <a:cubicBezTo>
                    <a:pt x="565" y="51177"/>
                    <a:pt x="668" y="51075"/>
                    <a:pt x="719" y="50972"/>
                  </a:cubicBezTo>
                  <a:cubicBezTo>
                    <a:pt x="10668" y="27945"/>
                    <a:pt x="27310" y="10868"/>
                    <a:pt x="39516" y="611"/>
                  </a:cubicBezTo>
                  <a:cubicBezTo>
                    <a:pt x="39784" y="363"/>
                    <a:pt x="39555" y="0"/>
                    <a:pt x="39268"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64" name="Google Shape;1864;p36"/>
            <p:cNvSpPr/>
            <p:nvPr/>
          </p:nvSpPr>
          <p:spPr>
            <a:xfrm rot="718822">
              <a:off x="8009603" y="2528280"/>
              <a:ext cx="906430" cy="1506230"/>
            </a:xfrm>
            <a:custGeom>
              <a:avLst/>
              <a:gdLst/>
              <a:ahLst/>
              <a:cxnLst/>
              <a:rect l="l" t="t" r="r" b="b"/>
              <a:pathLst>
                <a:path w="39260" h="65239" extrusionOk="0">
                  <a:moveTo>
                    <a:pt x="31193" y="1"/>
                  </a:moveTo>
                  <a:cubicBezTo>
                    <a:pt x="29629" y="1"/>
                    <a:pt x="28036" y="370"/>
                    <a:pt x="26643" y="1056"/>
                  </a:cubicBezTo>
                  <a:cubicBezTo>
                    <a:pt x="23259" y="2722"/>
                    <a:pt x="20848" y="5825"/>
                    <a:pt x="18746" y="8953"/>
                  </a:cubicBezTo>
                  <a:lnTo>
                    <a:pt x="18746" y="8928"/>
                  </a:lnTo>
                  <a:cubicBezTo>
                    <a:pt x="13079" y="17313"/>
                    <a:pt x="9001" y="26595"/>
                    <a:pt x="6078" y="36263"/>
                  </a:cubicBezTo>
                  <a:cubicBezTo>
                    <a:pt x="5078" y="39622"/>
                    <a:pt x="4027" y="42058"/>
                    <a:pt x="2822" y="45340"/>
                  </a:cubicBezTo>
                  <a:cubicBezTo>
                    <a:pt x="214" y="52473"/>
                    <a:pt x="1430" y="62307"/>
                    <a:pt x="14" y="65213"/>
                  </a:cubicBezTo>
                  <a:lnTo>
                    <a:pt x="14" y="65213"/>
                  </a:lnTo>
                  <a:cubicBezTo>
                    <a:pt x="7580" y="49885"/>
                    <a:pt x="20598" y="32563"/>
                    <a:pt x="32080" y="19877"/>
                  </a:cubicBezTo>
                  <a:cubicBezTo>
                    <a:pt x="34310" y="17415"/>
                    <a:pt x="36644" y="14928"/>
                    <a:pt x="37952" y="11851"/>
                  </a:cubicBezTo>
                  <a:cubicBezTo>
                    <a:pt x="39234" y="8800"/>
                    <a:pt x="39259" y="4928"/>
                    <a:pt x="37054" y="2415"/>
                  </a:cubicBezTo>
                  <a:cubicBezTo>
                    <a:pt x="35606" y="755"/>
                    <a:pt x="33429" y="1"/>
                    <a:pt x="31193" y="1"/>
                  </a:cubicBezTo>
                  <a:close/>
                  <a:moveTo>
                    <a:pt x="14" y="65213"/>
                  </a:moveTo>
                  <a:lnTo>
                    <a:pt x="14" y="65213"/>
                  </a:lnTo>
                  <a:cubicBezTo>
                    <a:pt x="10" y="65221"/>
                    <a:pt x="5" y="65230"/>
                    <a:pt x="1" y="65239"/>
                  </a:cubicBezTo>
                  <a:cubicBezTo>
                    <a:pt x="5" y="65230"/>
                    <a:pt x="10" y="65221"/>
                    <a:pt x="14" y="65213"/>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65" name="Google Shape;1865;p36"/>
            <p:cNvSpPr/>
            <p:nvPr/>
          </p:nvSpPr>
          <p:spPr>
            <a:xfrm rot="718822">
              <a:off x="8025575" y="2445523"/>
              <a:ext cx="854321" cy="1538669"/>
            </a:xfrm>
            <a:custGeom>
              <a:avLst/>
              <a:gdLst/>
              <a:ahLst/>
              <a:cxnLst/>
              <a:rect l="l" t="t" r="r" b="b"/>
              <a:pathLst>
                <a:path w="37003" h="66644" extrusionOk="0">
                  <a:moveTo>
                    <a:pt x="29021" y="0"/>
                  </a:moveTo>
                  <a:cubicBezTo>
                    <a:pt x="27307" y="0"/>
                    <a:pt x="25551" y="457"/>
                    <a:pt x="24053" y="1281"/>
                  </a:cubicBezTo>
                  <a:cubicBezTo>
                    <a:pt x="20745" y="3128"/>
                    <a:pt x="18489" y="6333"/>
                    <a:pt x="16514" y="9538"/>
                  </a:cubicBezTo>
                  <a:lnTo>
                    <a:pt x="16514" y="9513"/>
                  </a:lnTo>
                  <a:cubicBezTo>
                    <a:pt x="11232" y="18154"/>
                    <a:pt x="7591" y="27616"/>
                    <a:pt x="5129" y="37411"/>
                  </a:cubicBezTo>
                  <a:cubicBezTo>
                    <a:pt x="4257" y="40796"/>
                    <a:pt x="3360" y="43284"/>
                    <a:pt x="2308" y="46617"/>
                  </a:cubicBezTo>
                  <a:cubicBezTo>
                    <a:pt x="1" y="53874"/>
                    <a:pt x="1693" y="63669"/>
                    <a:pt x="411" y="66644"/>
                  </a:cubicBezTo>
                  <a:lnTo>
                    <a:pt x="411" y="66644"/>
                  </a:lnTo>
                  <a:cubicBezTo>
                    <a:pt x="7257" y="50951"/>
                    <a:pt x="19437" y="33052"/>
                    <a:pt x="30335" y="19846"/>
                  </a:cubicBezTo>
                  <a:cubicBezTo>
                    <a:pt x="32464" y="17257"/>
                    <a:pt x="34695" y="14692"/>
                    <a:pt x="35849" y="11564"/>
                  </a:cubicBezTo>
                  <a:cubicBezTo>
                    <a:pt x="37002" y="8436"/>
                    <a:pt x="36823" y="4564"/>
                    <a:pt x="34515" y="2153"/>
                  </a:cubicBezTo>
                  <a:cubicBezTo>
                    <a:pt x="33098" y="666"/>
                    <a:pt x="31091" y="0"/>
                    <a:pt x="2902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66" name="Google Shape;1866;p36"/>
            <p:cNvSpPr/>
            <p:nvPr/>
          </p:nvSpPr>
          <p:spPr>
            <a:xfrm rot="718822">
              <a:off x="8557141" y="2511476"/>
              <a:ext cx="353037" cy="279917"/>
            </a:xfrm>
            <a:custGeom>
              <a:avLst/>
              <a:gdLst/>
              <a:ahLst/>
              <a:cxnLst/>
              <a:rect l="l" t="t" r="r" b="b"/>
              <a:pathLst>
                <a:path w="15291" h="12124" extrusionOk="0">
                  <a:moveTo>
                    <a:pt x="8935" y="0"/>
                  </a:moveTo>
                  <a:cubicBezTo>
                    <a:pt x="8915" y="0"/>
                    <a:pt x="8895" y="3"/>
                    <a:pt x="8873" y="9"/>
                  </a:cubicBezTo>
                  <a:cubicBezTo>
                    <a:pt x="8745" y="35"/>
                    <a:pt x="8642" y="265"/>
                    <a:pt x="8770" y="368"/>
                  </a:cubicBezTo>
                  <a:cubicBezTo>
                    <a:pt x="8796" y="368"/>
                    <a:pt x="8822" y="368"/>
                    <a:pt x="8847" y="394"/>
                  </a:cubicBezTo>
                  <a:cubicBezTo>
                    <a:pt x="8950" y="394"/>
                    <a:pt x="9053" y="368"/>
                    <a:pt x="9104" y="265"/>
                  </a:cubicBezTo>
                  <a:cubicBezTo>
                    <a:pt x="9172" y="153"/>
                    <a:pt x="9080" y="0"/>
                    <a:pt x="8935" y="0"/>
                  </a:cubicBezTo>
                  <a:close/>
                  <a:moveTo>
                    <a:pt x="11916" y="1183"/>
                  </a:moveTo>
                  <a:cubicBezTo>
                    <a:pt x="11893" y="1183"/>
                    <a:pt x="11871" y="1185"/>
                    <a:pt x="11848" y="1189"/>
                  </a:cubicBezTo>
                  <a:cubicBezTo>
                    <a:pt x="11565" y="1240"/>
                    <a:pt x="11360" y="1753"/>
                    <a:pt x="11642" y="1932"/>
                  </a:cubicBezTo>
                  <a:cubicBezTo>
                    <a:pt x="11694" y="1958"/>
                    <a:pt x="11745" y="1983"/>
                    <a:pt x="11796" y="2009"/>
                  </a:cubicBezTo>
                  <a:cubicBezTo>
                    <a:pt x="11822" y="2012"/>
                    <a:pt x="11848" y="2014"/>
                    <a:pt x="11873" y="2014"/>
                  </a:cubicBezTo>
                  <a:cubicBezTo>
                    <a:pt x="12051" y="2014"/>
                    <a:pt x="12219" y="1935"/>
                    <a:pt x="12309" y="1778"/>
                  </a:cubicBezTo>
                  <a:cubicBezTo>
                    <a:pt x="12452" y="1492"/>
                    <a:pt x="12218" y="1183"/>
                    <a:pt x="11916" y="1183"/>
                  </a:cubicBezTo>
                  <a:close/>
                  <a:moveTo>
                    <a:pt x="6093" y="1486"/>
                  </a:moveTo>
                  <a:cubicBezTo>
                    <a:pt x="5938" y="1486"/>
                    <a:pt x="5786" y="1562"/>
                    <a:pt x="5745" y="1727"/>
                  </a:cubicBezTo>
                  <a:cubicBezTo>
                    <a:pt x="5745" y="1778"/>
                    <a:pt x="5745" y="1804"/>
                    <a:pt x="5745" y="1855"/>
                  </a:cubicBezTo>
                  <a:cubicBezTo>
                    <a:pt x="5770" y="2035"/>
                    <a:pt x="5924" y="2189"/>
                    <a:pt x="6104" y="2214"/>
                  </a:cubicBezTo>
                  <a:cubicBezTo>
                    <a:pt x="6114" y="2215"/>
                    <a:pt x="6124" y="2216"/>
                    <a:pt x="6134" y="2216"/>
                  </a:cubicBezTo>
                  <a:cubicBezTo>
                    <a:pt x="6400" y="2216"/>
                    <a:pt x="6585" y="1897"/>
                    <a:pt x="6437" y="1650"/>
                  </a:cubicBezTo>
                  <a:cubicBezTo>
                    <a:pt x="6366" y="1543"/>
                    <a:pt x="6228" y="1486"/>
                    <a:pt x="6093" y="1486"/>
                  </a:cubicBezTo>
                  <a:close/>
                  <a:moveTo>
                    <a:pt x="9380" y="1591"/>
                  </a:moveTo>
                  <a:cubicBezTo>
                    <a:pt x="9348" y="1591"/>
                    <a:pt x="9316" y="1593"/>
                    <a:pt x="9283" y="1599"/>
                  </a:cubicBezTo>
                  <a:cubicBezTo>
                    <a:pt x="8847" y="1676"/>
                    <a:pt x="8565" y="2394"/>
                    <a:pt x="8976" y="2676"/>
                  </a:cubicBezTo>
                  <a:cubicBezTo>
                    <a:pt x="9027" y="2701"/>
                    <a:pt x="9104" y="2753"/>
                    <a:pt x="9181" y="2753"/>
                  </a:cubicBezTo>
                  <a:cubicBezTo>
                    <a:pt x="9222" y="2760"/>
                    <a:pt x="9265" y="2764"/>
                    <a:pt x="9307" y="2764"/>
                  </a:cubicBezTo>
                  <a:cubicBezTo>
                    <a:pt x="9550" y="2764"/>
                    <a:pt x="9793" y="2642"/>
                    <a:pt x="9924" y="2445"/>
                  </a:cubicBezTo>
                  <a:cubicBezTo>
                    <a:pt x="10115" y="2040"/>
                    <a:pt x="9796" y="1591"/>
                    <a:pt x="9380" y="1591"/>
                  </a:cubicBezTo>
                  <a:close/>
                  <a:moveTo>
                    <a:pt x="4129" y="3189"/>
                  </a:moveTo>
                  <a:cubicBezTo>
                    <a:pt x="4052" y="3214"/>
                    <a:pt x="4001" y="3343"/>
                    <a:pt x="4078" y="3394"/>
                  </a:cubicBezTo>
                  <a:lnTo>
                    <a:pt x="4078" y="3419"/>
                  </a:lnTo>
                  <a:lnTo>
                    <a:pt x="4104" y="3419"/>
                  </a:lnTo>
                  <a:cubicBezTo>
                    <a:pt x="4155" y="3419"/>
                    <a:pt x="4232" y="3394"/>
                    <a:pt x="4257" y="3343"/>
                  </a:cubicBezTo>
                  <a:cubicBezTo>
                    <a:pt x="4283" y="3266"/>
                    <a:pt x="4206" y="3189"/>
                    <a:pt x="4129" y="3189"/>
                  </a:cubicBezTo>
                  <a:close/>
                  <a:moveTo>
                    <a:pt x="14587" y="2354"/>
                  </a:moveTo>
                  <a:cubicBezTo>
                    <a:pt x="14547" y="2354"/>
                    <a:pt x="14505" y="2359"/>
                    <a:pt x="14463" y="2368"/>
                  </a:cubicBezTo>
                  <a:cubicBezTo>
                    <a:pt x="14027" y="2445"/>
                    <a:pt x="13745" y="3137"/>
                    <a:pt x="14155" y="3419"/>
                  </a:cubicBezTo>
                  <a:lnTo>
                    <a:pt x="14130" y="3419"/>
                  </a:lnTo>
                  <a:cubicBezTo>
                    <a:pt x="14207" y="3471"/>
                    <a:pt x="14284" y="3496"/>
                    <a:pt x="14360" y="3496"/>
                  </a:cubicBezTo>
                  <a:cubicBezTo>
                    <a:pt x="14415" y="3511"/>
                    <a:pt x="14471" y="3519"/>
                    <a:pt x="14527" y="3519"/>
                  </a:cubicBezTo>
                  <a:cubicBezTo>
                    <a:pt x="14756" y="3519"/>
                    <a:pt x="14980" y="3395"/>
                    <a:pt x="15104" y="3189"/>
                  </a:cubicBezTo>
                  <a:cubicBezTo>
                    <a:pt x="15290" y="2793"/>
                    <a:pt x="14990" y="2354"/>
                    <a:pt x="14587" y="2354"/>
                  </a:cubicBezTo>
                  <a:close/>
                  <a:moveTo>
                    <a:pt x="12388" y="3205"/>
                  </a:moveTo>
                  <a:cubicBezTo>
                    <a:pt x="12371" y="3205"/>
                    <a:pt x="12353" y="3208"/>
                    <a:pt x="12335" y="3214"/>
                  </a:cubicBezTo>
                  <a:cubicBezTo>
                    <a:pt x="12181" y="3240"/>
                    <a:pt x="12078" y="3471"/>
                    <a:pt x="12232" y="3573"/>
                  </a:cubicBezTo>
                  <a:cubicBezTo>
                    <a:pt x="12258" y="3573"/>
                    <a:pt x="12283" y="3599"/>
                    <a:pt x="12309" y="3599"/>
                  </a:cubicBezTo>
                  <a:cubicBezTo>
                    <a:pt x="12323" y="3604"/>
                    <a:pt x="12337" y="3606"/>
                    <a:pt x="12352" y="3606"/>
                  </a:cubicBezTo>
                  <a:cubicBezTo>
                    <a:pt x="12421" y="3606"/>
                    <a:pt x="12498" y="3560"/>
                    <a:pt x="12540" y="3496"/>
                  </a:cubicBezTo>
                  <a:cubicBezTo>
                    <a:pt x="12608" y="3361"/>
                    <a:pt x="12516" y="3205"/>
                    <a:pt x="12388" y="3205"/>
                  </a:cubicBezTo>
                  <a:close/>
                  <a:moveTo>
                    <a:pt x="7478" y="3842"/>
                  </a:moveTo>
                  <a:cubicBezTo>
                    <a:pt x="7323" y="3842"/>
                    <a:pt x="7170" y="3912"/>
                    <a:pt x="7129" y="4061"/>
                  </a:cubicBezTo>
                  <a:lnTo>
                    <a:pt x="7155" y="4061"/>
                  </a:lnTo>
                  <a:cubicBezTo>
                    <a:pt x="7155" y="4112"/>
                    <a:pt x="7155" y="4163"/>
                    <a:pt x="7155" y="4214"/>
                  </a:cubicBezTo>
                  <a:cubicBezTo>
                    <a:pt x="7181" y="4394"/>
                    <a:pt x="7334" y="4522"/>
                    <a:pt x="7514" y="4573"/>
                  </a:cubicBezTo>
                  <a:cubicBezTo>
                    <a:pt x="7796" y="4573"/>
                    <a:pt x="7976" y="4240"/>
                    <a:pt x="7822" y="4009"/>
                  </a:cubicBezTo>
                  <a:cubicBezTo>
                    <a:pt x="7761" y="3900"/>
                    <a:pt x="7619" y="3842"/>
                    <a:pt x="7478" y="3842"/>
                  </a:cubicBezTo>
                  <a:close/>
                  <a:moveTo>
                    <a:pt x="3853" y="5099"/>
                  </a:moveTo>
                  <a:cubicBezTo>
                    <a:pt x="3701" y="5099"/>
                    <a:pt x="3554" y="5169"/>
                    <a:pt x="3514" y="5317"/>
                  </a:cubicBezTo>
                  <a:cubicBezTo>
                    <a:pt x="3514" y="5368"/>
                    <a:pt x="3514" y="5420"/>
                    <a:pt x="3514" y="5471"/>
                  </a:cubicBezTo>
                  <a:cubicBezTo>
                    <a:pt x="3539" y="5650"/>
                    <a:pt x="3693" y="5804"/>
                    <a:pt x="3873" y="5830"/>
                  </a:cubicBezTo>
                  <a:cubicBezTo>
                    <a:pt x="4155" y="5830"/>
                    <a:pt x="4360" y="5522"/>
                    <a:pt x="4206" y="5266"/>
                  </a:cubicBezTo>
                  <a:cubicBezTo>
                    <a:pt x="4133" y="5156"/>
                    <a:pt x="3991" y="5099"/>
                    <a:pt x="3853" y="5099"/>
                  </a:cubicBezTo>
                  <a:close/>
                  <a:moveTo>
                    <a:pt x="7382" y="5816"/>
                  </a:moveTo>
                  <a:cubicBezTo>
                    <a:pt x="7341" y="5816"/>
                    <a:pt x="7300" y="5820"/>
                    <a:pt x="7258" y="5830"/>
                  </a:cubicBezTo>
                  <a:cubicBezTo>
                    <a:pt x="6822" y="5907"/>
                    <a:pt x="6540" y="6625"/>
                    <a:pt x="6924" y="6907"/>
                  </a:cubicBezTo>
                  <a:lnTo>
                    <a:pt x="6950" y="6907"/>
                  </a:lnTo>
                  <a:cubicBezTo>
                    <a:pt x="7001" y="6932"/>
                    <a:pt x="7078" y="6958"/>
                    <a:pt x="7155" y="6984"/>
                  </a:cubicBezTo>
                  <a:cubicBezTo>
                    <a:pt x="7196" y="6991"/>
                    <a:pt x="7238" y="6995"/>
                    <a:pt x="7280" y="6995"/>
                  </a:cubicBezTo>
                  <a:cubicBezTo>
                    <a:pt x="7524" y="6995"/>
                    <a:pt x="7767" y="6869"/>
                    <a:pt x="7899" y="6650"/>
                  </a:cubicBezTo>
                  <a:cubicBezTo>
                    <a:pt x="8085" y="6254"/>
                    <a:pt x="7785" y="5816"/>
                    <a:pt x="7382" y="5816"/>
                  </a:cubicBezTo>
                  <a:close/>
                  <a:moveTo>
                    <a:pt x="1704" y="7231"/>
                  </a:moveTo>
                  <a:cubicBezTo>
                    <a:pt x="1684" y="7231"/>
                    <a:pt x="1663" y="7234"/>
                    <a:pt x="1642" y="7240"/>
                  </a:cubicBezTo>
                  <a:cubicBezTo>
                    <a:pt x="1514" y="7266"/>
                    <a:pt x="1411" y="7497"/>
                    <a:pt x="1539" y="7599"/>
                  </a:cubicBezTo>
                  <a:cubicBezTo>
                    <a:pt x="1565" y="7599"/>
                    <a:pt x="1591" y="7625"/>
                    <a:pt x="1616" y="7625"/>
                  </a:cubicBezTo>
                  <a:cubicBezTo>
                    <a:pt x="1634" y="7629"/>
                    <a:pt x="1653" y="7631"/>
                    <a:pt x="1670" y="7631"/>
                  </a:cubicBezTo>
                  <a:cubicBezTo>
                    <a:pt x="1754" y="7631"/>
                    <a:pt x="1830" y="7586"/>
                    <a:pt x="1873" y="7522"/>
                  </a:cubicBezTo>
                  <a:cubicBezTo>
                    <a:pt x="1940" y="7387"/>
                    <a:pt x="1849" y="7231"/>
                    <a:pt x="1704" y="7231"/>
                  </a:cubicBezTo>
                  <a:close/>
                  <a:moveTo>
                    <a:pt x="5899" y="8599"/>
                  </a:moveTo>
                  <a:cubicBezTo>
                    <a:pt x="5822" y="8599"/>
                    <a:pt x="5770" y="8753"/>
                    <a:pt x="5847" y="8804"/>
                  </a:cubicBezTo>
                  <a:cubicBezTo>
                    <a:pt x="5847" y="8804"/>
                    <a:pt x="5873" y="8804"/>
                    <a:pt x="5873" y="8830"/>
                  </a:cubicBezTo>
                  <a:cubicBezTo>
                    <a:pt x="5924" y="8830"/>
                    <a:pt x="6001" y="8804"/>
                    <a:pt x="6027" y="8753"/>
                  </a:cubicBezTo>
                  <a:cubicBezTo>
                    <a:pt x="6052" y="8676"/>
                    <a:pt x="5975" y="8599"/>
                    <a:pt x="5899" y="8599"/>
                  </a:cubicBezTo>
                  <a:close/>
                  <a:moveTo>
                    <a:pt x="3453" y="8132"/>
                  </a:moveTo>
                  <a:cubicBezTo>
                    <a:pt x="3431" y="8132"/>
                    <a:pt x="3408" y="8134"/>
                    <a:pt x="3386" y="8138"/>
                  </a:cubicBezTo>
                  <a:cubicBezTo>
                    <a:pt x="3103" y="8189"/>
                    <a:pt x="2924" y="8651"/>
                    <a:pt x="3206" y="8830"/>
                  </a:cubicBezTo>
                  <a:cubicBezTo>
                    <a:pt x="3232" y="8856"/>
                    <a:pt x="3283" y="8856"/>
                    <a:pt x="3334" y="8881"/>
                  </a:cubicBezTo>
                  <a:cubicBezTo>
                    <a:pt x="3357" y="8885"/>
                    <a:pt x="3380" y="8886"/>
                    <a:pt x="3403" y="8886"/>
                  </a:cubicBezTo>
                  <a:cubicBezTo>
                    <a:pt x="3558" y="8886"/>
                    <a:pt x="3706" y="8810"/>
                    <a:pt x="3796" y="8676"/>
                  </a:cubicBezTo>
                  <a:cubicBezTo>
                    <a:pt x="3915" y="8415"/>
                    <a:pt x="3726" y="8132"/>
                    <a:pt x="3453" y="8132"/>
                  </a:cubicBezTo>
                  <a:close/>
                  <a:moveTo>
                    <a:pt x="7730" y="8742"/>
                  </a:moveTo>
                  <a:cubicBezTo>
                    <a:pt x="7579" y="8742"/>
                    <a:pt x="7427" y="8819"/>
                    <a:pt x="7386" y="8984"/>
                  </a:cubicBezTo>
                  <a:cubicBezTo>
                    <a:pt x="7386" y="9010"/>
                    <a:pt x="7386" y="9061"/>
                    <a:pt x="7386" y="9112"/>
                  </a:cubicBezTo>
                  <a:cubicBezTo>
                    <a:pt x="7437" y="9292"/>
                    <a:pt x="7565" y="9445"/>
                    <a:pt x="7745" y="9471"/>
                  </a:cubicBezTo>
                  <a:cubicBezTo>
                    <a:pt x="8027" y="9471"/>
                    <a:pt x="8232" y="9163"/>
                    <a:pt x="8052" y="8907"/>
                  </a:cubicBezTo>
                  <a:cubicBezTo>
                    <a:pt x="7993" y="8800"/>
                    <a:pt x="7862" y="8742"/>
                    <a:pt x="7730" y="8742"/>
                  </a:cubicBezTo>
                  <a:close/>
                  <a:moveTo>
                    <a:pt x="4824" y="10739"/>
                  </a:moveTo>
                  <a:cubicBezTo>
                    <a:pt x="4782" y="10739"/>
                    <a:pt x="4738" y="10744"/>
                    <a:pt x="4693" y="10753"/>
                  </a:cubicBezTo>
                  <a:cubicBezTo>
                    <a:pt x="4257" y="10830"/>
                    <a:pt x="4001" y="11522"/>
                    <a:pt x="4411" y="11805"/>
                  </a:cubicBezTo>
                  <a:lnTo>
                    <a:pt x="4386" y="11805"/>
                  </a:lnTo>
                  <a:cubicBezTo>
                    <a:pt x="4463" y="11856"/>
                    <a:pt x="4539" y="11881"/>
                    <a:pt x="4616" y="11907"/>
                  </a:cubicBezTo>
                  <a:cubicBezTo>
                    <a:pt x="4658" y="11915"/>
                    <a:pt x="4699" y="11918"/>
                    <a:pt x="4739" y="11918"/>
                  </a:cubicBezTo>
                  <a:cubicBezTo>
                    <a:pt x="4978" y="11918"/>
                    <a:pt x="5203" y="11793"/>
                    <a:pt x="5334" y="11574"/>
                  </a:cubicBezTo>
                  <a:cubicBezTo>
                    <a:pt x="5544" y="11178"/>
                    <a:pt x="5246" y="10739"/>
                    <a:pt x="4824" y="10739"/>
                  </a:cubicBezTo>
                  <a:close/>
                  <a:moveTo>
                    <a:pt x="816" y="10950"/>
                  </a:moveTo>
                  <a:cubicBezTo>
                    <a:pt x="784" y="10950"/>
                    <a:pt x="751" y="10953"/>
                    <a:pt x="719" y="10958"/>
                  </a:cubicBezTo>
                  <a:cubicBezTo>
                    <a:pt x="283" y="11035"/>
                    <a:pt x="1" y="11753"/>
                    <a:pt x="411" y="12035"/>
                  </a:cubicBezTo>
                  <a:cubicBezTo>
                    <a:pt x="462" y="12061"/>
                    <a:pt x="539" y="12087"/>
                    <a:pt x="616" y="12112"/>
                  </a:cubicBezTo>
                  <a:cubicBezTo>
                    <a:pt x="658" y="12120"/>
                    <a:pt x="700" y="12123"/>
                    <a:pt x="742" y="12123"/>
                  </a:cubicBezTo>
                  <a:cubicBezTo>
                    <a:pt x="986" y="12123"/>
                    <a:pt x="1229" y="12001"/>
                    <a:pt x="1360" y="11805"/>
                  </a:cubicBezTo>
                  <a:cubicBezTo>
                    <a:pt x="1550" y="11400"/>
                    <a:pt x="1232" y="10950"/>
                    <a:pt x="816" y="1095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67" name="Google Shape;1867;p36"/>
            <p:cNvSpPr/>
            <p:nvPr/>
          </p:nvSpPr>
          <p:spPr>
            <a:xfrm rot="718822">
              <a:off x="8018037" y="2549860"/>
              <a:ext cx="697670" cy="1395916"/>
            </a:xfrm>
            <a:custGeom>
              <a:avLst/>
              <a:gdLst/>
              <a:ahLst/>
              <a:cxnLst/>
              <a:rect l="l" t="t" r="r" b="b"/>
              <a:pathLst>
                <a:path w="30218" h="60461" extrusionOk="0">
                  <a:moveTo>
                    <a:pt x="29718" y="1"/>
                  </a:moveTo>
                  <a:cubicBezTo>
                    <a:pt x="29628" y="1"/>
                    <a:pt x="29537" y="37"/>
                    <a:pt x="29464" y="124"/>
                  </a:cubicBezTo>
                  <a:cubicBezTo>
                    <a:pt x="15053" y="18330"/>
                    <a:pt x="4052" y="40716"/>
                    <a:pt x="52" y="60025"/>
                  </a:cubicBezTo>
                  <a:cubicBezTo>
                    <a:pt x="1" y="60230"/>
                    <a:pt x="129" y="60409"/>
                    <a:pt x="334" y="60461"/>
                  </a:cubicBezTo>
                  <a:lnTo>
                    <a:pt x="411" y="60461"/>
                  </a:lnTo>
                  <a:cubicBezTo>
                    <a:pt x="565" y="60461"/>
                    <a:pt x="719" y="60333"/>
                    <a:pt x="744" y="60179"/>
                  </a:cubicBezTo>
                  <a:cubicBezTo>
                    <a:pt x="4745" y="40947"/>
                    <a:pt x="15668" y="18689"/>
                    <a:pt x="30028" y="560"/>
                  </a:cubicBezTo>
                  <a:cubicBezTo>
                    <a:pt x="30218" y="294"/>
                    <a:pt x="29972" y="1"/>
                    <a:pt x="29718"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Tree>
    <p:extLst>
      <p:ext uri="{BB962C8B-B14F-4D97-AF65-F5344CB8AC3E}">
        <p14:creationId xmlns:p14="http://schemas.microsoft.com/office/powerpoint/2010/main" val="149264340"/>
      </p:ext>
    </p:extLst>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matchingName="Title slide" type="title">
  <p:cSld name="Title slide">
    <p:spTree>
      <p:nvGrpSpPr>
        <p:cNvPr id="1" name="Shape 8"/>
        <p:cNvGrpSpPr/>
        <p:nvPr/>
      </p:nvGrpSpPr>
      <p:grpSpPr>
        <a:xfrm>
          <a:off x="0" y="0"/>
          <a:ext cx="0" cy="0"/>
          <a:chOff x="0" y="0"/>
          <a:chExt cx="0" cy="0"/>
        </a:xfrm>
      </p:grpSpPr>
      <p:pic>
        <p:nvPicPr>
          <p:cNvPr id="9" name="Google Shape;9;p2"/>
          <p:cNvPicPr preferRelativeResize="0"/>
          <p:nvPr/>
        </p:nvPicPr>
        <p:blipFill>
          <a:blip r:embed="rId2">
            <a:alphaModFix/>
          </a:blip>
          <a:stretch>
            <a:fillRect/>
          </a:stretch>
        </p:blipFill>
        <p:spPr>
          <a:xfrm>
            <a:off x="-75466" y="-36433"/>
            <a:ext cx="12342935" cy="7005332"/>
          </a:xfrm>
          <a:prstGeom prst="rect">
            <a:avLst/>
          </a:prstGeom>
          <a:noFill/>
          <a:ln>
            <a:noFill/>
          </a:ln>
        </p:spPr>
      </p:pic>
      <p:grpSp>
        <p:nvGrpSpPr>
          <p:cNvPr id="10" name="Google Shape;10;p2"/>
          <p:cNvGrpSpPr/>
          <p:nvPr/>
        </p:nvGrpSpPr>
        <p:grpSpPr>
          <a:xfrm>
            <a:off x="-831699" y="-410817"/>
            <a:ext cx="3265613" cy="4031221"/>
            <a:chOff x="-623774" y="-350900"/>
            <a:chExt cx="2449210" cy="3023416"/>
          </a:xfrm>
        </p:grpSpPr>
        <p:grpSp>
          <p:nvGrpSpPr>
            <p:cNvPr id="11" name="Google Shape;11;p2"/>
            <p:cNvGrpSpPr/>
            <p:nvPr/>
          </p:nvGrpSpPr>
          <p:grpSpPr>
            <a:xfrm rot="1413719">
              <a:off x="224827" y="-308028"/>
              <a:ext cx="616248" cy="1925931"/>
              <a:chOff x="-1858600" y="2385325"/>
              <a:chExt cx="523125" cy="1635025"/>
            </a:xfrm>
          </p:grpSpPr>
          <p:sp>
            <p:nvSpPr>
              <p:cNvPr id="12" name="Google Shape;12;p2"/>
              <p:cNvSpPr/>
              <p:nvPr/>
            </p:nvSpPr>
            <p:spPr>
              <a:xfrm>
                <a:off x="-1804750" y="2385325"/>
                <a:ext cx="469275" cy="1635025"/>
              </a:xfrm>
              <a:custGeom>
                <a:avLst/>
                <a:gdLst/>
                <a:ahLst/>
                <a:cxnLst/>
                <a:rect l="l" t="t" r="r" b="b"/>
                <a:pathLst>
                  <a:path w="18771" h="65401" extrusionOk="0">
                    <a:moveTo>
                      <a:pt x="12062" y="1"/>
                    </a:moveTo>
                    <a:cubicBezTo>
                      <a:pt x="9693" y="1"/>
                      <a:pt x="7259" y="1264"/>
                      <a:pt x="5667" y="3115"/>
                    </a:cubicBezTo>
                    <a:cubicBezTo>
                      <a:pt x="3462" y="5679"/>
                      <a:pt x="2513" y="9064"/>
                      <a:pt x="1872" y="12397"/>
                    </a:cubicBezTo>
                    <a:lnTo>
                      <a:pt x="1872" y="12372"/>
                    </a:lnTo>
                    <a:cubicBezTo>
                      <a:pt x="129" y="21270"/>
                      <a:pt x="0" y="30373"/>
                      <a:pt x="975" y="39373"/>
                    </a:cubicBezTo>
                    <a:cubicBezTo>
                      <a:pt x="1308" y="42476"/>
                      <a:pt x="1308" y="44861"/>
                      <a:pt x="1462" y="47989"/>
                    </a:cubicBezTo>
                    <a:cubicBezTo>
                      <a:pt x="1795" y="54796"/>
                      <a:pt x="6238" y="62496"/>
                      <a:pt x="6079" y="65382"/>
                    </a:cubicBezTo>
                    <a:lnTo>
                      <a:pt x="6079" y="65382"/>
                    </a:lnTo>
                    <a:cubicBezTo>
                      <a:pt x="6979" y="50077"/>
                      <a:pt x="11644" y="31239"/>
                      <a:pt x="16694" y="16756"/>
                    </a:cubicBezTo>
                    <a:cubicBezTo>
                      <a:pt x="17694" y="13936"/>
                      <a:pt x="18771" y="11064"/>
                      <a:pt x="18745" y="8089"/>
                    </a:cubicBezTo>
                    <a:cubicBezTo>
                      <a:pt x="18745" y="5089"/>
                      <a:pt x="17412" y="1909"/>
                      <a:pt x="14719" y="602"/>
                    </a:cubicBezTo>
                    <a:cubicBezTo>
                      <a:pt x="13878" y="188"/>
                      <a:pt x="12974" y="1"/>
                      <a:pt x="12062" y="1"/>
                    </a:cubicBezTo>
                    <a:close/>
                    <a:moveTo>
                      <a:pt x="6079" y="65382"/>
                    </a:moveTo>
                    <a:lnTo>
                      <a:pt x="6079" y="65382"/>
                    </a:lnTo>
                    <a:cubicBezTo>
                      <a:pt x="6078" y="65388"/>
                      <a:pt x="6078" y="65394"/>
                      <a:pt x="6078" y="65400"/>
                    </a:cubicBezTo>
                    <a:cubicBezTo>
                      <a:pt x="6078" y="65394"/>
                      <a:pt x="6078" y="65388"/>
                      <a:pt x="6079" y="65382"/>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 name="Google Shape;13;p2"/>
              <p:cNvSpPr/>
              <p:nvPr/>
            </p:nvSpPr>
            <p:spPr>
              <a:xfrm>
                <a:off x="-1858600" y="2385425"/>
                <a:ext cx="469275" cy="1634925"/>
              </a:xfrm>
              <a:custGeom>
                <a:avLst/>
                <a:gdLst/>
                <a:ahLst/>
                <a:cxnLst/>
                <a:rect l="l" t="t" r="r" b="b"/>
                <a:pathLst>
                  <a:path w="18771" h="65397" extrusionOk="0">
                    <a:moveTo>
                      <a:pt x="12088" y="1"/>
                    </a:moveTo>
                    <a:cubicBezTo>
                      <a:pt x="9704" y="1"/>
                      <a:pt x="7263" y="1274"/>
                      <a:pt x="5667" y="3111"/>
                    </a:cubicBezTo>
                    <a:cubicBezTo>
                      <a:pt x="3462" y="5649"/>
                      <a:pt x="2513" y="9060"/>
                      <a:pt x="1872" y="12393"/>
                    </a:cubicBezTo>
                    <a:lnTo>
                      <a:pt x="1872" y="12368"/>
                    </a:lnTo>
                    <a:cubicBezTo>
                      <a:pt x="129" y="21266"/>
                      <a:pt x="0" y="30369"/>
                      <a:pt x="975" y="39369"/>
                    </a:cubicBezTo>
                    <a:cubicBezTo>
                      <a:pt x="1308" y="42472"/>
                      <a:pt x="1308" y="44857"/>
                      <a:pt x="1462" y="47985"/>
                    </a:cubicBezTo>
                    <a:cubicBezTo>
                      <a:pt x="1795" y="54792"/>
                      <a:pt x="6239" y="62492"/>
                      <a:pt x="6079" y="65378"/>
                    </a:cubicBezTo>
                    <a:lnTo>
                      <a:pt x="6079" y="65378"/>
                    </a:lnTo>
                    <a:cubicBezTo>
                      <a:pt x="6979" y="50073"/>
                      <a:pt x="11670" y="31235"/>
                      <a:pt x="16694" y="16752"/>
                    </a:cubicBezTo>
                    <a:cubicBezTo>
                      <a:pt x="17694" y="13932"/>
                      <a:pt x="18771" y="11060"/>
                      <a:pt x="18771" y="8085"/>
                    </a:cubicBezTo>
                    <a:cubicBezTo>
                      <a:pt x="18745" y="5085"/>
                      <a:pt x="17412" y="1905"/>
                      <a:pt x="14745" y="598"/>
                    </a:cubicBezTo>
                    <a:cubicBezTo>
                      <a:pt x="13901" y="187"/>
                      <a:pt x="12999" y="1"/>
                      <a:pt x="12088" y="1"/>
                    </a:cubicBezTo>
                    <a:close/>
                    <a:moveTo>
                      <a:pt x="6079" y="65378"/>
                    </a:moveTo>
                    <a:cubicBezTo>
                      <a:pt x="6078" y="65384"/>
                      <a:pt x="6078" y="65390"/>
                      <a:pt x="6078" y="65396"/>
                    </a:cubicBezTo>
                    <a:cubicBezTo>
                      <a:pt x="6078" y="65390"/>
                      <a:pt x="6078" y="65384"/>
                      <a:pt x="6079" y="65378"/>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 name="Google Shape;14;p2"/>
              <p:cNvSpPr/>
              <p:nvPr/>
            </p:nvSpPr>
            <p:spPr>
              <a:xfrm>
                <a:off x="-1766300" y="2414375"/>
                <a:ext cx="329125" cy="283550"/>
              </a:xfrm>
              <a:custGeom>
                <a:avLst/>
                <a:gdLst/>
                <a:ahLst/>
                <a:cxnLst/>
                <a:rect l="l" t="t" r="r" b="b"/>
                <a:pathLst>
                  <a:path w="13165" h="11342" extrusionOk="0">
                    <a:moveTo>
                      <a:pt x="7214" y="1"/>
                    </a:moveTo>
                    <a:cubicBezTo>
                      <a:pt x="7203" y="1"/>
                      <a:pt x="7192" y="2"/>
                      <a:pt x="7181" y="4"/>
                    </a:cubicBezTo>
                    <a:cubicBezTo>
                      <a:pt x="7053" y="55"/>
                      <a:pt x="6976" y="260"/>
                      <a:pt x="7104" y="337"/>
                    </a:cubicBezTo>
                    <a:cubicBezTo>
                      <a:pt x="7130" y="363"/>
                      <a:pt x="7155" y="363"/>
                      <a:pt x="7181" y="363"/>
                    </a:cubicBezTo>
                    <a:cubicBezTo>
                      <a:pt x="7258" y="363"/>
                      <a:pt x="7335" y="337"/>
                      <a:pt x="7386" y="260"/>
                    </a:cubicBezTo>
                    <a:cubicBezTo>
                      <a:pt x="7433" y="120"/>
                      <a:pt x="7330" y="1"/>
                      <a:pt x="7214" y="1"/>
                    </a:cubicBezTo>
                    <a:close/>
                    <a:moveTo>
                      <a:pt x="10096" y="914"/>
                    </a:moveTo>
                    <a:cubicBezTo>
                      <a:pt x="10065" y="914"/>
                      <a:pt x="10033" y="918"/>
                      <a:pt x="10001" y="927"/>
                    </a:cubicBezTo>
                    <a:cubicBezTo>
                      <a:pt x="9719" y="1004"/>
                      <a:pt x="9591" y="1440"/>
                      <a:pt x="9848" y="1619"/>
                    </a:cubicBezTo>
                    <a:cubicBezTo>
                      <a:pt x="9899" y="1619"/>
                      <a:pt x="9950" y="1645"/>
                      <a:pt x="10001" y="1645"/>
                    </a:cubicBezTo>
                    <a:cubicBezTo>
                      <a:pt x="10024" y="1648"/>
                      <a:pt x="10046" y="1650"/>
                      <a:pt x="10069" y="1650"/>
                    </a:cubicBezTo>
                    <a:cubicBezTo>
                      <a:pt x="10224" y="1650"/>
                      <a:pt x="10370" y="1571"/>
                      <a:pt x="10437" y="1414"/>
                    </a:cubicBezTo>
                    <a:cubicBezTo>
                      <a:pt x="10528" y="1164"/>
                      <a:pt x="10337" y="914"/>
                      <a:pt x="10096" y="914"/>
                    </a:cubicBezTo>
                    <a:close/>
                    <a:moveTo>
                      <a:pt x="4839" y="1534"/>
                    </a:moveTo>
                    <a:cubicBezTo>
                      <a:pt x="4695" y="1534"/>
                      <a:pt x="4554" y="1605"/>
                      <a:pt x="4540" y="1748"/>
                    </a:cubicBezTo>
                    <a:cubicBezTo>
                      <a:pt x="4540" y="1799"/>
                      <a:pt x="4540" y="1824"/>
                      <a:pt x="4540" y="1876"/>
                    </a:cubicBezTo>
                    <a:cubicBezTo>
                      <a:pt x="4591" y="2030"/>
                      <a:pt x="4719" y="2158"/>
                      <a:pt x="4873" y="2183"/>
                    </a:cubicBezTo>
                    <a:cubicBezTo>
                      <a:pt x="5129" y="2183"/>
                      <a:pt x="5309" y="1876"/>
                      <a:pt x="5129" y="1671"/>
                    </a:cubicBezTo>
                    <a:cubicBezTo>
                      <a:pt x="5072" y="1579"/>
                      <a:pt x="4955" y="1534"/>
                      <a:pt x="4839" y="1534"/>
                    </a:cubicBezTo>
                    <a:close/>
                    <a:moveTo>
                      <a:pt x="7873" y="1434"/>
                    </a:moveTo>
                    <a:cubicBezTo>
                      <a:pt x="7815" y="1434"/>
                      <a:pt x="7755" y="1444"/>
                      <a:pt x="7694" y="1465"/>
                    </a:cubicBezTo>
                    <a:cubicBezTo>
                      <a:pt x="7309" y="1542"/>
                      <a:pt x="7104" y="2183"/>
                      <a:pt x="7488" y="2414"/>
                    </a:cubicBezTo>
                    <a:lnTo>
                      <a:pt x="7514" y="2414"/>
                    </a:lnTo>
                    <a:cubicBezTo>
                      <a:pt x="7565" y="2440"/>
                      <a:pt x="7642" y="2466"/>
                      <a:pt x="7694" y="2491"/>
                    </a:cubicBezTo>
                    <a:cubicBezTo>
                      <a:pt x="7715" y="2493"/>
                      <a:pt x="7737" y="2494"/>
                      <a:pt x="7759" y="2494"/>
                    </a:cubicBezTo>
                    <a:cubicBezTo>
                      <a:pt x="7992" y="2494"/>
                      <a:pt x="8217" y="2369"/>
                      <a:pt x="8335" y="2158"/>
                    </a:cubicBezTo>
                    <a:cubicBezTo>
                      <a:pt x="8489" y="1805"/>
                      <a:pt x="8227" y="1434"/>
                      <a:pt x="7873" y="1434"/>
                    </a:cubicBezTo>
                    <a:close/>
                    <a:moveTo>
                      <a:pt x="12521" y="1809"/>
                    </a:moveTo>
                    <a:cubicBezTo>
                      <a:pt x="12477" y="1809"/>
                      <a:pt x="12432" y="1814"/>
                      <a:pt x="12386" y="1824"/>
                    </a:cubicBezTo>
                    <a:cubicBezTo>
                      <a:pt x="12002" y="1927"/>
                      <a:pt x="11796" y="2568"/>
                      <a:pt x="12181" y="2799"/>
                    </a:cubicBezTo>
                    <a:cubicBezTo>
                      <a:pt x="12232" y="2825"/>
                      <a:pt x="12309" y="2850"/>
                      <a:pt x="12386" y="2850"/>
                    </a:cubicBezTo>
                    <a:cubicBezTo>
                      <a:pt x="12424" y="2858"/>
                      <a:pt x="12461" y="2861"/>
                      <a:pt x="12498" y="2861"/>
                    </a:cubicBezTo>
                    <a:cubicBezTo>
                      <a:pt x="12709" y="2861"/>
                      <a:pt x="12896" y="2739"/>
                      <a:pt x="13027" y="2542"/>
                    </a:cubicBezTo>
                    <a:cubicBezTo>
                      <a:pt x="13165" y="2175"/>
                      <a:pt x="12892" y="1809"/>
                      <a:pt x="12521" y="1809"/>
                    </a:cubicBezTo>
                    <a:close/>
                    <a:moveTo>
                      <a:pt x="10496" y="2693"/>
                    </a:moveTo>
                    <a:cubicBezTo>
                      <a:pt x="10485" y="2693"/>
                      <a:pt x="10474" y="2694"/>
                      <a:pt x="10463" y="2696"/>
                    </a:cubicBezTo>
                    <a:cubicBezTo>
                      <a:pt x="10335" y="2722"/>
                      <a:pt x="10258" y="2953"/>
                      <a:pt x="10386" y="3030"/>
                    </a:cubicBezTo>
                    <a:cubicBezTo>
                      <a:pt x="10412" y="3055"/>
                      <a:pt x="10412" y="3055"/>
                      <a:pt x="10437" y="3055"/>
                    </a:cubicBezTo>
                    <a:cubicBezTo>
                      <a:pt x="10540" y="3055"/>
                      <a:pt x="10617" y="3030"/>
                      <a:pt x="10668" y="2953"/>
                    </a:cubicBezTo>
                    <a:cubicBezTo>
                      <a:pt x="10715" y="2812"/>
                      <a:pt x="10612" y="2693"/>
                      <a:pt x="10496" y="2693"/>
                    </a:cubicBezTo>
                    <a:close/>
                    <a:moveTo>
                      <a:pt x="3134" y="3127"/>
                    </a:moveTo>
                    <a:cubicBezTo>
                      <a:pt x="3124" y="3127"/>
                      <a:pt x="3114" y="3129"/>
                      <a:pt x="3104" y="3132"/>
                    </a:cubicBezTo>
                    <a:cubicBezTo>
                      <a:pt x="3027" y="3158"/>
                      <a:pt x="3001" y="3260"/>
                      <a:pt x="3078" y="3312"/>
                    </a:cubicBezTo>
                    <a:lnTo>
                      <a:pt x="3078" y="3337"/>
                    </a:lnTo>
                    <a:lnTo>
                      <a:pt x="3104" y="3337"/>
                    </a:lnTo>
                    <a:cubicBezTo>
                      <a:pt x="3155" y="3337"/>
                      <a:pt x="3206" y="3312"/>
                      <a:pt x="3232" y="3260"/>
                    </a:cubicBezTo>
                    <a:cubicBezTo>
                      <a:pt x="3254" y="3194"/>
                      <a:pt x="3199" y="3127"/>
                      <a:pt x="3134" y="3127"/>
                    </a:cubicBezTo>
                    <a:close/>
                    <a:moveTo>
                      <a:pt x="6219" y="3536"/>
                    </a:moveTo>
                    <a:cubicBezTo>
                      <a:pt x="6072" y="3536"/>
                      <a:pt x="5928" y="3614"/>
                      <a:pt x="5899" y="3773"/>
                    </a:cubicBezTo>
                    <a:lnTo>
                      <a:pt x="5924" y="3773"/>
                    </a:lnTo>
                    <a:cubicBezTo>
                      <a:pt x="5924" y="3799"/>
                      <a:pt x="5924" y="3850"/>
                      <a:pt x="5924" y="3902"/>
                    </a:cubicBezTo>
                    <a:cubicBezTo>
                      <a:pt x="5950" y="4055"/>
                      <a:pt x="6078" y="4158"/>
                      <a:pt x="6232" y="4184"/>
                    </a:cubicBezTo>
                    <a:cubicBezTo>
                      <a:pt x="6243" y="4185"/>
                      <a:pt x="6254" y="4185"/>
                      <a:pt x="6265" y="4185"/>
                    </a:cubicBezTo>
                    <a:cubicBezTo>
                      <a:pt x="6526" y="4185"/>
                      <a:pt x="6662" y="3892"/>
                      <a:pt x="6514" y="3671"/>
                    </a:cubicBezTo>
                    <a:cubicBezTo>
                      <a:pt x="6447" y="3582"/>
                      <a:pt x="6332" y="3536"/>
                      <a:pt x="6219" y="3536"/>
                    </a:cubicBezTo>
                    <a:close/>
                    <a:moveTo>
                      <a:pt x="3009" y="4870"/>
                    </a:moveTo>
                    <a:cubicBezTo>
                      <a:pt x="2866" y="4870"/>
                      <a:pt x="2722" y="4947"/>
                      <a:pt x="2693" y="5107"/>
                    </a:cubicBezTo>
                    <a:lnTo>
                      <a:pt x="2719" y="5107"/>
                    </a:lnTo>
                    <a:cubicBezTo>
                      <a:pt x="2693" y="5158"/>
                      <a:pt x="2693" y="5184"/>
                      <a:pt x="2719" y="5235"/>
                    </a:cubicBezTo>
                    <a:cubicBezTo>
                      <a:pt x="2745" y="5389"/>
                      <a:pt x="2873" y="5517"/>
                      <a:pt x="3027" y="5517"/>
                    </a:cubicBezTo>
                    <a:cubicBezTo>
                      <a:pt x="3038" y="5518"/>
                      <a:pt x="3049" y="5518"/>
                      <a:pt x="3059" y="5518"/>
                    </a:cubicBezTo>
                    <a:cubicBezTo>
                      <a:pt x="3320" y="5518"/>
                      <a:pt x="3456" y="5226"/>
                      <a:pt x="3283" y="5004"/>
                    </a:cubicBezTo>
                    <a:cubicBezTo>
                      <a:pt x="3228" y="4915"/>
                      <a:pt x="3119" y="4870"/>
                      <a:pt x="3009" y="4870"/>
                    </a:cubicBezTo>
                    <a:close/>
                    <a:moveTo>
                      <a:pt x="6277" y="5340"/>
                    </a:moveTo>
                    <a:cubicBezTo>
                      <a:pt x="6229" y="5340"/>
                      <a:pt x="6179" y="5348"/>
                      <a:pt x="6129" y="5363"/>
                    </a:cubicBezTo>
                    <a:cubicBezTo>
                      <a:pt x="5745" y="5466"/>
                      <a:pt x="5540" y="6107"/>
                      <a:pt x="5924" y="6312"/>
                    </a:cubicBezTo>
                    <a:cubicBezTo>
                      <a:pt x="5976" y="6363"/>
                      <a:pt x="6053" y="6363"/>
                      <a:pt x="6129" y="6389"/>
                    </a:cubicBezTo>
                    <a:cubicBezTo>
                      <a:pt x="6151" y="6391"/>
                      <a:pt x="6173" y="6392"/>
                      <a:pt x="6194" y="6392"/>
                    </a:cubicBezTo>
                    <a:cubicBezTo>
                      <a:pt x="6424" y="6392"/>
                      <a:pt x="6630" y="6267"/>
                      <a:pt x="6771" y="6055"/>
                    </a:cubicBezTo>
                    <a:cubicBezTo>
                      <a:pt x="6906" y="5718"/>
                      <a:pt x="6625" y="5340"/>
                      <a:pt x="6277" y="5340"/>
                    </a:cubicBezTo>
                    <a:close/>
                    <a:moveTo>
                      <a:pt x="1163" y="6898"/>
                    </a:moveTo>
                    <a:cubicBezTo>
                      <a:pt x="1152" y="6898"/>
                      <a:pt x="1140" y="6899"/>
                      <a:pt x="1129" y="6902"/>
                    </a:cubicBezTo>
                    <a:cubicBezTo>
                      <a:pt x="1001" y="6927"/>
                      <a:pt x="924" y="7158"/>
                      <a:pt x="1052" y="7235"/>
                    </a:cubicBezTo>
                    <a:cubicBezTo>
                      <a:pt x="1078" y="7235"/>
                      <a:pt x="1104" y="7261"/>
                      <a:pt x="1129" y="7261"/>
                    </a:cubicBezTo>
                    <a:cubicBezTo>
                      <a:pt x="1206" y="7261"/>
                      <a:pt x="1283" y="7235"/>
                      <a:pt x="1334" y="7132"/>
                    </a:cubicBezTo>
                    <a:cubicBezTo>
                      <a:pt x="1381" y="7015"/>
                      <a:pt x="1278" y="6898"/>
                      <a:pt x="1163" y="6898"/>
                    </a:cubicBezTo>
                    <a:close/>
                    <a:moveTo>
                      <a:pt x="5001" y="7850"/>
                    </a:moveTo>
                    <a:cubicBezTo>
                      <a:pt x="4924" y="7876"/>
                      <a:pt x="4899" y="8004"/>
                      <a:pt x="4950" y="8056"/>
                    </a:cubicBezTo>
                    <a:lnTo>
                      <a:pt x="5001" y="8056"/>
                    </a:lnTo>
                    <a:cubicBezTo>
                      <a:pt x="5052" y="8056"/>
                      <a:pt x="5104" y="8030"/>
                      <a:pt x="5129" y="8004"/>
                    </a:cubicBezTo>
                    <a:cubicBezTo>
                      <a:pt x="5155" y="7927"/>
                      <a:pt x="5078" y="7850"/>
                      <a:pt x="5001" y="7850"/>
                    </a:cubicBezTo>
                    <a:close/>
                    <a:moveTo>
                      <a:pt x="2940" y="7598"/>
                    </a:moveTo>
                    <a:cubicBezTo>
                      <a:pt x="2902" y="7598"/>
                      <a:pt x="2862" y="7605"/>
                      <a:pt x="2822" y="7620"/>
                    </a:cubicBezTo>
                    <a:cubicBezTo>
                      <a:pt x="2565" y="7697"/>
                      <a:pt x="2437" y="8107"/>
                      <a:pt x="2693" y="8235"/>
                    </a:cubicBezTo>
                    <a:cubicBezTo>
                      <a:pt x="2719" y="8261"/>
                      <a:pt x="2770" y="8286"/>
                      <a:pt x="2822" y="8286"/>
                    </a:cubicBezTo>
                    <a:cubicBezTo>
                      <a:pt x="2838" y="8289"/>
                      <a:pt x="2854" y="8290"/>
                      <a:pt x="2870" y="8290"/>
                    </a:cubicBezTo>
                    <a:cubicBezTo>
                      <a:pt x="3007" y="8290"/>
                      <a:pt x="3137" y="8196"/>
                      <a:pt x="3206" y="8081"/>
                    </a:cubicBezTo>
                    <a:cubicBezTo>
                      <a:pt x="3338" y="7840"/>
                      <a:pt x="3169" y="7598"/>
                      <a:pt x="2940" y="7598"/>
                    </a:cubicBezTo>
                    <a:close/>
                    <a:moveTo>
                      <a:pt x="6698" y="7919"/>
                    </a:moveTo>
                    <a:cubicBezTo>
                      <a:pt x="6554" y="7919"/>
                      <a:pt x="6414" y="7990"/>
                      <a:pt x="6386" y="8133"/>
                    </a:cubicBezTo>
                    <a:lnTo>
                      <a:pt x="6412" y="8133"/>
                    </a:lnTo>
                    <a:cubicBezTo>
                      <a:pt x="6412" y="8184"/>
                      <a:pt x="6412" y="8235"/>
                      <a:pt x="6412" y="8261"/>
                    </a:cubicBezTo>
                    <a:cubicBezTo>
                      <a:pt x="6437" y="8415"/>
                      <a:pt x="6565" y="8543"/>
                      <a:pt x="6745" y="8568"/>
                    </a:cubicBezTo>
                    <a:cubicBezTo>
                      <a:pt x="7001" y="8568"/>
                      <a:pt x="7181" y="8261"/>
                      <a:pt x="7001" y="8056"/>
                    </a:cubicBezTo>
                    <a:cubicBezTo>
                      <a:pt x="6933" y="7964"/>
                      <a:pt x="6814" y="7919"/>
                      <a:pt x="6698" y="7919"/>
                    </a:cubicBezTo>
                    <a:close/>
                    <a:moveTo>
                      <a:pt x="4317" y="9878"/>
                    </a:moveTo>
                    <a:cubicBezTo>
                      <a:pt x="4265" y="9878"/>
                      <a:pt x="4210" y="9886"/>
                      <a:pt x="4155" y="9902"/>
                    </a:cubicBezTo>
                    <a:cubicBezTo>
                      <a:pt x="3770" y="9979"/>
                      <a:pt x="3565" y="10645"/>
                      <a:pt x="3950" y="10851"/>
                    </a:cubicBezTo>
                    <a:cubicBezTo>
                      <a:pt x="4001" y="10876"/>
                      <a:pt x="4078" y="10902"/>
                      <a:pt x="4129" y="10928"/>
                    </a:cubicBezTo>
                    <a:cubicBezTo>
                      <a:pt x="4153" y="10930"/>
                      <a:pt x="4177" y="10931"/>
                      <a:pt x="4200" y="10931"/>
                    </a:cubicBezTo>
                    <a:cubicBezTo>
                      <a:pt x="4454" y="10931"/>
                      <a:pt x="4677" y="10805"/>
                      <a:pt x="4770" y="10594"/>
                    </a:cubicBezTo>
                    <a:cubicBezTo>
                      <a:pt x="4927" y="10236"/>
                      <a:pt x="4673" y="9878"/>
                      <a:pt x="4317" y="9878"/>
                    </a:cubicBezTo>
                    <a:close/>
                    <a:moveTo>
                      <a:pt x="746" y="10289"/>
                    </a:moveTo>
                    <a:cubicBezTo>
                      <a:pt x="696" y="10289"/>
                      <a:pt x="644" y="10297"/>
                      <a:pt x="591" y="10312"/>
                    </a:cubicBezTo>
                    <a:cubicBezTo>
                      <a:pt x="206" y="10415"/>
                      <a:pt x="1" y="11056"/>
                      <a:pt x="386" y="11287"/>
                    </a:cubicBezTo>
                    <a:lnTo>
                      <a:pt x="386" y="11261"/>
                    </a:lnTo>
                    <a:cubicBezTo>
                      <a:pt x="437" y="11312"/>
                      <a:pt x="514" y="11338"/>
                      <a:pt x="565" y="11338"/>
                    </a:cubicBezTo>
                    <a:cubicBezTo>
                      <a:pt x="589" y="11340"/>
                      <a:pt x="613" y="11341"/>
                      <a:pt x="636" y="11341"/>
                    </a:cubicBezTo>
                    <a:cubicBezTo>
                      <a:pt x="889" y="11341"/>
                      <a:pt x="1112" y="11216"/>
                      <a:pt x="1206" y="11004"/>
                    </a:cubicBezTo>
                    <a:cubicBezTo>
                      <a:pt x="1364" y="10667"/>
                      <a:pt x="1106" y="10289"/>
                      <a:pt x="746" y="10289"/>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 name="Google Shape;15;p2"/>
              <p:cNvSpPr/>
              <p:nvPr/>
            </p:nvSpPr>
            <p:spPr>
              <a:xfrm>
                <a:off x="-1809250" y="2563500"/>
                <a:ext cx="247275" cy="1438900"/>
              </a:xfrm>
              <a:custGeom>
                <a:avLst/>
                <a:gdLst/>
                <a:ahLst/>
                <a:cxnLst/>
                <a:rect l="l" t="t" r="r" b="b"/>
                <a:pathLst>
                  <a:path w="9891" h="57556" extrusionOk="0">
                    <a:moveTo>
                      <a:pt x="9445" y="0"/>
                    </a:moveTo>
                    <a:cubicBezTo>
                      <a:pt x="9304" y="0"/>
                      <a:pt x="9164" y="81"/>
                      <a:pt x="9104" y="270"/>
                    </a:cubicBezTo>
                    <a:cubicBezTo>
                      <a:pt x="4617" y="13912"/>
                      <a:pt x="1" y="34913"/>
                      <a:pt x="3386" y="57247"/>
                    </a:cubicBezTo>
                    <a:cubicBezTo>
                      <a:pt x="3411" y="57427"/>
                      <a:pt x="3565" y="57555"/>
                      <a:pt x="3745" y="57555"/>
                    </a:cubicBezTo>
                    <a:lnTo>
                      <a:pt x="3822" y="57555"/>
                    </a:lnTo>
                    <a:cubicBezTo>
                      <a:pt x="4027" y="57530"/>
                      <a:pt x="4155" y="57324"/>
                      <a:pt x="4129" y="57119"/>
                    </a:cubicBezTo>
                    <a:cubicBezTo>
                      <a:pt x="796" y="34939"/>
                      <a:pt x="5360" y="14091"/>
                      <a:pt x="9796" y="501"/>
                    </a:cubicBezTo>
                    <a:cubicBezTo>
                      <a:pt x="9890" y="202"/>
                      <a:pt x="9667" y="0"/>
                      <a:pt x="9445"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6" name="Google Shape;16;p2"/>
            <p:cNvGrpSpPr/>
            <p:nvPr/>
          </p:nvGrpSpPr>
          <p:grpSpPr>
            <a:xfrm rot="1413719">
              <a:off x="234082" y="-133704"/>
              <a:ext cx="1216593" cy="2128592"/>
              <a:chOff x="-1779100" y="2408800"/>
              <a:chExt cx="1032750" cy="1807075"/>
            </a:xfrm>
          </p:grpSpPr>
          <p:sp>
            <p:nvSpPr>
              <p:cNvPr id="17" name="Google Shape;17;p2"/>
              <p:cNvSpPr/>
              <p:nvPr/>
            </p:nvSpPr>
            <p:spPr>
              <a:xfrm>
                <a:off x="-1779100" y="2498825"/>
                <a:ext cx="1032750" cy="1717050"/>
              </a:xfrm>
              <a:custGeom>
                <a:avLst/>
                <a:gdLst/>
                <a:ahLst/>
                <a:cxnLst/>
                <a:rect l="l" t="t" r="r" b="b"/>
                <a:pathLst>
                  <a:path w="41310" h="68682" extrusionOk="0">
                    <a:moveTo>
                      <a:pt x="32843" y="0"/>
                    </a:moveTo>
                    <a:cubicBezTo>
                      <a:pt x="31194" y="0"/>
                      <a:pt x="29516" y="392"/>
                      <a:pt x="28053" y="1113"/>
                    </a:cubicBezTo>
                    <a:cubicBezTo>
                      <a:pt x="24489" y="2883"/>
                      <a:pt x="21924" y="6139"/>
                      <a:pt x="19719" y="9421"/>
                    </a:cubicBezTo>
                    <a:lnTo>
                      <a:pt x="19719" y="9396"/>
                    </a:lnTo>
                    <a:cubicBezTo>
                      <a:pt x="13744" y="18242"/>
                      <a:pt x="9436" y="27987"/>
                      <a:pt x="6385" y="38167"/>
                    </a:cubicBezTo>
                    <a:cubicBezTo>
                      <a:pt x="5308" y="41705"/>
                      <a:pt x="4231" y="44270"/>
                      <a:pt x="2949" y="47731"/>
                    </a:cubicBezTo>
                    <a:cubicBezTo>
                      <a:pt x="205" y="55244"/>
                      <a:pt x="1487" y="65630"/>
                      <a:pt x="0" y="68681"/>
                    </a:cubicBezTo>
                    <a:cubicBezTo>
                      <a:pt x="7975" y="52526"/>
                      <a:pt x="21642" y="34269"/>
                      <a:pt x="33745" y="20935"/>
                    </a:cubicBezTo>
                    <a:cubicBezTo>
                      <a:pt x="36105" y="18319"/>
                      <a:pt x="38566" y="15704"/>
                      <a:pt x="39951" y="12473"/>
                    </a:cubicBezTo>
                    <a:cubicBezTo>
                      <a:pt x="41310" y="9242"/>
                      <a:pt x="41310" y="5190"/>
                      <a:pt x="39002" y="2549"/>
                    </a:cubicBezTo>
                    <a:cubicBezTo>
                      <a:pt x="37468" y="790"/>
                      <a:pt x="35184" y="0"/>
                      <a:pt x="3284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 name="Google Shape;18;p2"/>
              <p:cNvSpPr/>
              <p:nvPr/>
            </p:nvSpPr>
            <p:spPr>
              <a:xfrm>
                <a:off x="-1776550" y="2408800"/>
                <a:ext cx="973150" cy="1753225"/>
              </a:xfrm>
              <a:custGeom>
                <a:avLst/>
                <a:gdLst/>
                <a:ahLst/>
                <a:cxnLst/>
                <a:rect l="l" t="t" r="r" b="b"/>
                <a:pathLst>
                  <a:path w="38926" h="70129" extrusionOk="0">
                    <a:moveTo>
                      <a:pt x="30542" y="0"/>
                    </a:moveTo>
                    <a:cubicBezTo>
                      <a:pt x="28732" y="0"/>
                      <a:pt x="26881" y="482"/>
                      <a:pt x="25310" y="1355"/>
                    </a:cubicBezTo>
                    <a:cubicBezTo>
                      <a:pt x="21848" y="3253"/>
                      <a:pt x="19438" y="6637"/>
                      <a:pt x="17361" y="10022"/>
                    </a:cubicBezTo>
                    <a:cubicBezTo>
                      <a:pt x="11822" y="19100"/>
                      <a:pt x="7975" y="29049"/>
                      <a:pt x="5386" y="39357"/>
                    </a:cubicBezTo>
                    <a:cubicBezTo>
                      <a:pt x="4488" y="42947"/>
                      <a:pt x="3514" y="45537"/>
                      <a:pt x="2411" y="49076"/>
                    </a:cubicBezTo>
                    <a:cubicBezTo>
                      <a:pt x="1" y="56717"/>
                      <a:pt x="1770" y="67025"/>
                      <a:pt x="411" y="70128"/>
                    </a:cubicBezTo>
                    <a:cubicBezTo>
                      <a:pt x="7642" y="53640"/>
                      <a:pt x="20463" y="34767"/>
                      <a:pt x="31925" y="20869"/>
                    </a:cubicBezTo>
                    <a:cubicBezTo>
                      <a:pt x="34156" y="18177"/>
                      <a:pt x="36515" y="15433"/>
                      <a:pt x="37721" y="12151"/>
                    </a:cubicBezTo>
                    <a:cubicBezTo>
                      <a:pt x="38926" y="8843"/>
                      <a:pt x="38772" y="4791"/>
                      <a:pt x="36336" y="2253"/>
                    </a:cubicBezTo>
                    <a:cubicBezTo>
                      <a:pt x="34837" y="698"/>
                      <a:pt x="32720" y="0"/>
                      <a:pt x="3054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 name="Google Shape;19;p2"/>
              <p:cNvSpPr/>
              <p:nvPr/>
            </p:nvSpPr>
            <p:spPr>
              <a:xfrm>
                <a:off x="-1311125" y="2430900"/>
                <a:ext cx="402150" cy="319125"/>
              </a:xfrm>
              <a:custGeom>
                <a:avLst/>
                <a:gdLst/>
                <a:ahLst/>
                <a:cxnLst/>
                <a:rect l="l" t="t" r="r" b="b"/>
                <a:pathLst>
                  <a:path w="16086" h="12765" extrusionOk="0">
                    <a:moveTo>
                      <a:pt x="9413" y="1"/>
                    </a:moveTo>
                    <a:cubicBezTo>
                      <a:pt x="9396" y="1"/>
                      <a:pt x="9378" y="3"/>
                      <a:pt x="9359" y="10"/>
                    </a:cubicBezTo>
                    <a:cubicBezTo>
                      <a:pt x="9206" y="35"/>
                      <a:pt x="9103" y="266"/>
                      <a:pt x="9231" y="369"/>
                    </a:cubicBezTo>
                    <a:cubicBezTo>
                      <a:pt x="9257" y="394"/>
                      <a:pt x="9283" y="394"/>
                      <a:pt x="9308" y="394"/>
                    </a:cubicBezTo>
                    <a:cubicBezTo>
                      <a:pt x="9332" y="400"/>
                      <a:pt x="9357" y="403"/>
                      <a:pt x="9380" y="403"/>
                    </a:cubicBezTo>
                    <a:cubicBezTo>
                      <a:pt x="9458" y="403"/>
                      <a:pt x="9531" y="370"/>
                      <a:pt x="9590" y="292"/>
                    </a:cubicBezTo>
                    <a:cubicBezTo>
                      <a:pt x="9635" y="156"/>
                      <a:pt x="9541" y="1"/>
                      <a:pt x="9413" y="1"/>
                    </a:cubicBezTo>
                    <a:close/>
                    <a:moveTo>
                      <a:pt x="12560" y="1256"/>
                    </a:moveTo>
                    <a:cubicBezTo>
                      <a:pt x="12528" y="1256"/>
                      <a:pt x="12496" y="1259"/>
                      <a:pt x="12462" y="1266"/>
                    </a:cubicBezTo>
                    <a:cubicBezTo>
                      <a:pt x="12154" y="1317"/>
                      <a:pt x="11949" y="1856"/>
                      <a:pt x="12257" y="2061"/>
                    </a:cubicBezTo>
                    <a:cubicBezTo>
                      <a:pt x="12283" y="2087"/>
                      <a:pt x="12360" y="2112"/>
                      <a:pt x="12411" y="2112"/>
                    </a:cubicBezTo>
                    <a:cubicBezTo>
                      <a:pt x="12447" y="2121"/>
                      <a:pt x="12482" y="2125"/>
                      <a:pt x="12518" y="2125"/>
                    </a:cubicBezTo>
                    <a:cubicBezTo>
                      <a:pt x="12685" y="2125"/>
                      <a:pt x="12844" y="2030"/>
                      <a:pt x="12949" y="1881"/>
                    </a:cubicBezTo>
                    <a:cubicBezTo>
                      <a:pt x="13089" y="1579"/>
                      <a:pt x="12870" y="1256"/>
                      <a:pt x="12560" y="1256"/>
                    </a:cubicBezTo>
                    <a:close/>
                    <a:moveTo>
                      <a:pt x="6402" y="1567"/>
                    </a:moveTo>
                    <a:cubicBezTo>
                      <a:pt x="6244" y="1567"/>
                      <a:pt x="6092" y="1644"/>
                      <a:pt x="6052" y="1805"/>
                    </a:cubicBezTo>
                    <a:cubicBezTo>
                      <a:pt x="6026" y="1856"/>
                      <a:pt x="6026" y="1907"/>
                      <a:pt x="6052" y="1958"/>
                    </a:cubicBezTo>
                    <a:cubicBezTo>
                      <a:pt x="6077" y="2138"/>
                      <a:pt x="6231" y="2292"/>
                      <a:pt x="6411" y="2317"/>
                    </a:cubicBezTo>
                    <a:cubicBezTo>
                      <a:pt x="6431" y="2321"/>
                      <a:pt x="6450" y="2322"/>
                      <a:pt x="6470" y="2322"/>
                    </a:cubicBezTo>
                    <a:cubicBezTo>
                      <a:pt x="6747" y="2322"/>
                      <a:pt x="6937" y="1993"/>
                      <a:pt x="6770" y="1753"/>
                    </a:cubicBezTo>
                    <a:cubicBezTo>
                      <a:pt x="6696" y="1631"/>
                      <a:pt x="6547" y="1567"/>
                      <a:pt x="6402" y="1567"/>
                    </a:cubicBezTo>
                    <a:close/>
                    <a:moveTo>
                      <a:pt x="9895" y="1689"/>
                    </a:moveTo>
                    <a:cubicBezTo>
                      <a:pt x="9854" y="1689"/>
                      <a:pt x="9812" y="1693"/>
                      <a:pt x="9770" y="1702"/>
                    </a:cubicBezTo>
                    <a:cubicBezTo>
                      <a:pt x="9308" y="1779"/>
                      <a:pt x="9000" y="2523"/>
                      <a:pt x="9436" y="2830"/>
                    </a:cubicBezTo>
                    <a:cubicBezTo>
                      <a:pt x="9513" y="2856"/>
                      <a:pt x="9590" y="2907"/>
                      <a:pt x="9667" y="2907"/>
                    </a:cubicBezTo>
                    <a:cubicBezTo>
                      <a:pt x="9721" y="2921"/>
                      <a:pt x="9775" y="2927"/>
                      <a:pt x="9828" y="2927"/>
                    </a:cubicBezTo>
                    <a:cubicBezTo>
                      <a:pt x="10078" y="2927"/>
                      <a:pt x="10310" y="2785"/>
                      <a:pt x="10436" y="2574"/>
                    </a:cubicBezTo>
                    <a:cubicBezTo>
                      <a:pt x="10647" y="2153"/>
                      <a:pt x="10324" y="1689"/>
                      <a:pt x="9895" y="1689"/>
                    </a:cubicBezTo>
                    <a:close/>
                    <a:moveTo>
                      <a:pt x="4359" y="3369"/>
                    </a:moveTo>
                    <a:cubicBezTo>
                      <a:pt x="4257" y="3369"/>
                      <a:pt x="4205" y="3523"/>
                      <a:pt x="4282" y="3599"/>
                    </a:cubicBezTo>
                    <a:lnTo>
                      <a:pt x="4334" y="3599"/>
                    </a:lnTo>
                    <a:cubicBezTo>
                      <a:pt x="4347" y="3606"/>
                      <a:pt x="4363" y="3610"/>
                      <a:pt x="4379" y="3610"/>
                    </a:cubicBezTo>
                    <a:cubicBezTo>
                      <a:pt x="4422" y="3610"/>
                      <a:pt x="4469" y="3586"/>
                      <a:pt x="4487" y="3548"/>
                    </a:cubicBezTo>
                    <a:cubicBezTo>
                      <a:pt x="4513" y="3446"/>
                      <a:pt x="4436" y="3369"/>
                      <a:pt x="4359" y="3369"/>
                    </a:cubicBezTo>
                    <a:close/>
                    <a:moveTo>
                      <a:pt x="15337" y="2484"/>
                    </a:moveTo>
                    <a:cubicBezTo>
                      <a:pt x="15295" y="2484"/>
                      <a:pt x="15251" y="2488"/>
                      <a:pt x="15206" y="2497"/>
                    </a:cubicBezTo>
                    <a:cubicBezTo>
                      <a:pt x="14744" y="2574"/>
                      <a:pt x="14462" y="3317"/>
                      <a:pt x="14898" y="3599"/>
                    </a:cubicBezTo>
                    <a:cubicBezTo>
                      <a:pt x="14950" y="3651"/>
                      <a:pt x="15026" y="3676"/>
                      <a:pt x="15129" y="3702"/>
                    </a:cubicBezTo>
                    <a:cubicBezTo>
                      <a:pt x="15170" y="3710"/>
                      <a:pt x="15212" y="3713"/>
                      <a:pt x="15254" y="3713"/>
                    </a:cubicBezTo>
                    <a:cubicBezTo>
                      <a:pt x="15498" y="3713"/>
                      <a:pt x="15745" y="3588"/>
                      <a:pt x="15898" y="3369"/>
                    </a:cubicBezTo>
                    <a:cubicBezTo>
                      <a:pt x="16085" y="2948"/>
                      <a:pt x="15782" y="2484"/>
                      <a:pt x="15337" y="2484"/>
                    </a:cubicBezTo>
                    <a:close/>
                    <a:moveTo>
                      <a:pt x="13055" y="3385"/>
                    </a:moveTo>
                    <a:cubicBezTo>
                      <a:pt x="13037" y="3385"/>
                      <a:pt x="13019" y="3388"/>
                      <a:pt x="13001" y="3394"/>
                    </a:cubicBezTo>
                    <a:cubicBezTo>
                      <a:pt x="12847" y="3420"/>
                      <a:pt x="12744" y="3676"/>
                      <a:pt x="12898" y="3779"/>
                    </a:cubicBezTo>
                    <a:cubicBezTo>
                      <a:pt x="12898" y="3779"/>
                      <a:pt x="12924" y="3779"/>
                      <a:pt x="12975" y="3805"/>
                    </a:cubicBezTo>
                    <a:cubicBezTo>
                      <a:pt x="12993" y="3809"/>
                      <a:pt x="13010" y="3811"/>
                      <a:pt x="13028" y="3811"/>
                    </a:cubicBezTo>
                    <a:cubicBezTo>
                      <a:pt x="13111" y="3811"/>
                      <a:pt x="13189" y="3761"/>
                      <a:pt x="13231" y="3676"/>
                    </a:cubicBezTo>
                    <a:cubicBezTo>
                      <a:pt x="13299" y="3541"/>
                      <a:pt x="13188" y="3385"/>
                      <a:pt x="13055" y="3385"/>
                    </a:cubicBezTo>
                    <a:close/>
                    <a:moveTo>
                      <a:pt x="7890" y="4029"/>
                    </a:moveTo>
                    <a:cubicBezTo>
                      <a:pt x="7731" y="4029"/>
                      <a:pt x="7579" y="4105"/>
                      <a:pt x="7539" y="4266"/>
                    </a:cubicBezTo>
                    <a:cubicBezTo>
                      <a:pt x="7513" y="4317"/>
                      <a:pt x="7513" y="4369"/>
                      <a:pt x="7539" y="4420"/>
                    </a:cubicBezTo>
                    <a:cubicBezTo>
                      <a:pt x="7565" y="4625"/>
                      <a:pt x="7718" y="4779"/>
                      <a:pt x="7898" y="4805"/>
                    </a:cubicBezTo>
                    <a:cubicBezTo>
                      <a:pt x="7908" y="4806"/>
                      <a:pt x="7919" y="4806"/>
                      <a:pt x="7929" y="4806"/>
                    </a:cubicBezTo>
                    <a:cubicBezTo>
                      <a:pt x="8221" y="4806"/>
                      <a:pt x="8430" y="4463"/>
                      <a:pt x="8257" y="4215"/>
                    </a:cubicBezTo>
                    <a:cubicBezTo>
                      <a:pt x="8183" y="4093"/>
                      <a:pt x="8034" y="4029"/>
                      <a:pt x="7890" y="4029"/>
                    </a:cubicBezTo>
                    <a:close/>
                    <a:moveTo>
                      <a:pt x="4081" y="5358"/>
                    </a:moveTo>
                    <a:cubicBezTo>
                      <a:pt x="3918" y="5358"/>
                      <a:pt x="3759" y="5435"/>
                      <a:pt x="3718" y="5600"/>
                    </a:cubicBezTo>
                    <a:cubicBezTo>
                      <a:pt x="3693" y="5651"/>
                      <a:pt x="3693" y="5702"/>
                      <a:pt x="3718" y="5753"/>
                    </a:cubicBezTo>
                    <a:cubicBezTo>
                      <a:pt x="3744" y="5933"/>
                      <a:pt x="3898" y="6087"/>
                      <a:pt x="4077" y="6112"/>
                    </a:cubicBezTo>
                    <a:cubicBezTo>
                      <a:pt x="4088" y="6113"/>
                      <a:pt x="4099" y="6114"/>
                      <a:pt x="4110" y="6114"/>
                    </a:cubicBezTo>
                    <a:cubicBezTo>
                      <a:pt x="4401" y="6114"/>
                      <a:pt x="4609" y="5794"/>
                      <a:pt x="4436" y="5523"/>
                    </a:cubicBezTo>
                    <a:cubicBezTo>
                      <a:pt x="4365" y="5416"/>
                      <a:pt x="4222" y="5358"/>
                      <a:pt x="4081" y="5358"/>
                    </a:cubicBezTo>
                    <a:close/>
                    <a:moveTo>
                      <a:pt x="7747" y="6125"/>
                    </a:moveTo>
                    <a:cubicBezTo>
                      <a:pt x="7705" y="6125"/>
                      <a:pt x="7661" y="6129"/>
                      <a:pt x="7616" y="6138"/>
                    </a:cubicBezTo>
                    <a:cubicBezTo>
                      <a:pt x="7154" y="6215"/>
                      <a:pt x="6872" y="6959"/>
                      <a:pt x="7308" y="7266"/>
                    </a:cubicBezTo>
                    <a:cubicBezTo>
                      <a:pt x="7359" y="7292"/>
                      <a:pt x="7436" y="7343"/>
                      <a:pt x="7539" y="7343"/>
                    </a:cubicBezTo>
                    <a:cubicBezTo>
                      <a:pt x="7588" y="7357"/>
                      <a:pt x="7639" y="7363"/>
                      <a:pt x="7691" y="7363"/>
                    </a:cubicBezTo>
                    <a:cubicBezTo>
                      <a:pt x="7932" y="7363"/>
                      <a:pt x="8181" y="7221"/>
                      <a:pt x="8308" y="7010"/>
                    </a:cubicBezTo>
                    <a:cubicBezTo>
                      <a:pt x="8495" y="6589"/>
                      <a:pt x="8191" y="6125"/>
                      <a:pt x="7747" y="6125"/>
                    </a:cubicBezTo>
                    <a:close/>
                    <a:moveTo>
                      <a:pt x="1797" y="7616"/>
                    </a:moveTo>
                    <a:cubicBezTo>
                      <a:pt x="1780" y="7616"/>
                      <a:pt x="1762" y="7619"/>
                      <a:pt x="1744" y="7625"/>
                    </a:cubicBezTo>
                    <a:cubicBezTo>
                      <a:pt x="1590" y="7651"/>
                      <a:pt x="1487" y="7882"/>
                      <a:pt x="1615" y="7984"/>
                    </a:cubicBezTo>
                    <a:lnTo>
                      <a:pt x="1615" y="8010"/>
                    </a:lnTo>
                    <a:cubicBezTo>
                      <a:pt x="1641" y="8010"/>
                      <a:pt x="1667" y="8010"/>
                      <a:pt x="1692" y="8036"/>
                    </a:cubicBezTo>
                    <a:cubicBezTo>
                      <a:pt x="1795" y="8036"/>
                      <a:pt x="1898" y="8010"/>
                      <a:pt x="1974" y="7907"/>
                    </a:cubicBezTo>
                    <a:cubicBezTo>
                      <a:pt x="2020" y="7772"/>
                      <a:pt x="1926" y="7616"/>
                      <a:pt x="1797" y="7616"/>
                    </a:cubicBezTo>
                    <a:close/>
                    <a:moveTo>
                      <a:pt x="6237" y="9057"/>
                    </a:moveTo>
                    <a:cubicBezTo>
                      <a:pt x="6227" y="9057"/>
                      <a:pt x="6216" y="9059"/>
                      <a:pt x="6205" y="9061"/>
                    </a:cubicBezTo>
                    <a:cubicBezTo>
                      <a:pt x="6129" y="9087"/>
                      <a:pt x="6077" y="9215"/>
                      <a:pt x="6154" y="9292"/>
                    </a:cubicBezTo>
                    <a:lnTo>
                      <a:pt x="6205" y="9292"/>
                    </a:lnTo>
                    <a:cubicBezTo>
                      <a:pt x="6219" y="9299"/>
                      <a:pt x="6233" y="9302"/>
                      <a:pt x="6246" y="9302"/>
                    </a:cubicBezTo>
                    <a:cubicBezTo>
                      <a:pt x="6282" y="9302"/>
                      <a:pt x="6315" y="9278"/>
                      <a:pt x="6334" y="9241"/>
                    </a:cubicBezTo>
                    <a:cubicBezTo>
                      <a:pt x="6380" y="9149"/>
                      <a:pt x="6323" y="9057"/>
                      <a:pt x="6237" y="9057"/>
                    </a:cubicBezTo>
                    <a:close/>
                    <a:moveTo>
                      <a:pt x="3654" y="8563"/>
                    </a:moveTo>
                    <a:cubicBezTo>
                      <a:pt x="3625" y="8563"/>
                      <a:pt x="3595" y="8566"/>
                      <a:pt x="3564" y="8574"/>
                    </a:cubicBezTo>
                    <a:cubicBezTo>
                      <a:pt x="3282" y="8625"/>
                      <a:pt x="3077" y="9087"/>
                      <a:pt x="3359" y="9292"/>
                    </a:cubicBezTo>
                    <a:cubicBezTo>
                      <a:pt x="3410" y="9318"/>
                      <a:pt x="3462" y="9318"/>
                      <a:pt x="3513" y="9343"/>
                    </a:cubicBezTo>
                    <a:cubicBezTo>
                      <a:pt x="3535" y="9347"/>
                      <a:pt x="3558" y="9348"/>
                      <a:pt x="3581" y="9348"/>
                    </a:cubicBezTo>
                    <a:cubicBezTo>
                      <a:pt x="3742" y="9348"/>
                      <a:pt x="3910" y="9270"/>
                      <a:pt x="4000" y="9113"/>
                    </a:cubicBezTo>
                    <a:cubicBezTo>
                      <a:pt x="4116" y="8859"/>
                      <a:pt x="3919" y="8563"/>
                      <a:pt x="3654" y="8563"/>
                    </a:cubicBezTo>
                    <a:close/>
                    <a:moveTo>
                      <a:pt x="8158" y="9205"/>
                    </a:moveTo>
                    <a:cubicBezTo>
                      <a:pt x="7996" y="9205"/>
                      <a:pt x="7837" y="9281"/>
                      <a:pt x="7795" y="9446"/>
                    </a:cubicBezTo>
                    <a:cubicBezTo>
                      <a:pt x="7795" y="9497"/>
                      <a:pt x="7795" y="9549"/>
                      <a:pt x="7795" y="9600"/>
                    </a:cubicBezTo>
                    <a:cubicBezTo>
                      <a:pt x="7821" y="9779"/>
                      <a:pt x="7975" y="9933"/>
                      <a:pt x="8154" y="9959"/>
                    </a:cubicBezTo>
                    <a:cubicBezTo>
                      <a:pt x="8166" y="9960"/>
                      <a:pt x="8178" y="9960"/>
                      <a:pt x="8190" y="9960"/>
                    </a:cubicBezTo>
                    <a:cubicBezTo>
                      <a:pt x="8502" y="9960"/>
                      <a:pt x="8686" y="9641"/>
                      <a:pt x="8513" y="9369"/>
                    </a:cubicBezTo>
                    <a:cubicBezTo>
                      <a:pt x="8442" y="9262"/>
                      <a:pt x="8299" y="9205"/>
                      <a:pt x="8158" y="9205"/>
                    </a:cubicBezTo>
                    <a:close/>
                    <a:moveTo>
                      <a:pt x="5080" y="11305"/>
                    </a:moveTo>
                    <a:cubicBezTo>
                      <a:pt x="5038" y="11305"/>
                      <a:pt x="4994" y="11309"/>
                      <a:pt x="4949" y="11318"/>
                    </a:cubicBezTo>
                    <a:cubicBezTo>
                      <a:pt x="4487" y="11395"/>
                      <a:pt x="4205" y="12138"/>
                      <a:pt x="4641" y="12446"/>
                    </a:cubicBezTo>
                    <a:cubicBezTo>
                      <a:pt x="4693" y="12472"/>
                      <a:pt x="4769" y="12523"/>
                      <a:pt x="4872" y="12523"/>
                    </a:cubicBezTo>
                    <a:cubicBezTo>
                      <a:pt x="4921" y="12537"/>
                      <a:pt x="4972" y="12543"/>
                      <a:pt x="5022" y="12543"/>
                    </a:cubicBezTo>
                    <a:cubicBezTo>
                      <a:pt x="5258" y="12543"/>
                      <a:pt x="5493" y="12401"/>
                      <a:pt x="5641" y="12190"/>
                    </a:cubicBezTo>
                    <a:cubicBezTo>
                      <a:pt x="5829" y="11769"/>
                      <a:pt x="5525" y="11305"/>
                      <a:pt x="5080" y="11305"/>
                    </a:cubicBezTo>
                    <a:close/>
                    <a:moveTo>
                      <a:pt x="897" y="11529"/>
                    </a:moveTo>
                    <a:cubicBezTo>
                      <a:pt x="847" y="11529"/>
                      <a:pt x="796" y="11536"/>
                      <a:pt x="744" y="11549"/>
                    </a:cubicBezTo>
                    <a:cubicBezTo>
                      <a:pt x="282" y="11626"/>
                      <a:pt x="0" y="12369"/>
                      <a:pt x="436" y="12651"/>
                    </a:cubicBezTo>
                    <a:cubicBezTo>
                      <a:pt x="513" y="12703"/>
                      <a:pt x="590" y="12728"/>
                      <a:pt x="667" y="12754"/>
                    </a:cubicBezTo>
                    <a:cubicBezTo>
                      <a:pt x="712" y="12761"/>
                      <a:pt x="756" y="12765"/>
                      <a:pt x="801" y="12765"/>
                    </a:cubicBezTo>
                    <a:cubicBezTo>
                      <a:pt x="1061" y="12765"/>
                      <a:pt x="1305" y="12640"/>
                      <a:pt x="1436" y="12420"/>
                    </a:cubicBezTo>
                    <a:cubicBezTo>
                      <a:pt x="1643" y="12006"/>
                      <a:pt x="1333" y="11529"/>
                      <a:pt x="897" y="11529"/>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 name="Google Shape;20;p2"/>
              <p:cNvSpPr/>
              <p:nvPr/>
            </p:nvSpPr>
            <p:spPr>
              <a:xfrm>
                <a:off x="-1775275" y="2546100"/>
                <a:ext cx="795475" cy="1591550"/>
              </a:xfrm>
              <a:custGeom>
                <a:avLst/>
                <a:gdLst/>
                <a:ahLst/>
                <a:cxnLst/>
                <a:rect l="l" t="t" r="r" b="b"/>
                <a:pathLst>
                  <a:path w="31819" h="63662" extrusionOk="0">
                    <a:moveTo>
                      <a:pt x="31286" y="1"/>
                    </a:moveTo>
                    <a:cubicBezTo>
                      <a:pt x="31186" y="1"/>
                      <a:pt x="31084" y="43"/>
                      <a:pt x="31003" y="145"/>
                    </a:cubicBezTo>
                    <a:cubicBezTo>
                      <a:pt x="15822" y="19300"/>
                      <a:pt x="4258" y="42891"/>
                      <a:pt x="52" y="63200"/>
                    </a:cubicBezTo>
                    <a:cubicBezTo>
                      <a:pt x="1" y="63405"/>
                      <a:pt x="129" y="63610"/>
                      <a:pt x="334" y="63662"/>
                    </a:cubicBezTo>
                    <a:lnTo>
                      <a:pt x="411" y="63662"/>
                    </a:lnTo>
                    <a:cubicBezTo>
                      <a:pt x="591" y="63662"/>
                      <a:pt x="745" y="63534"/>
                      <a:pt x="796" y="63354"/>
                    </a:cubicBezTo>
                    <a:cubicBezTo>
                      <a:pt x="4976" y="43148"/>
                      <a:pt x="16489" y="19685"/>
                      <a:pt x="31592" y="607"/>
                    </a:cubicBezTo>
                    <a:cubicBezTo>
                      <a:pt x="31818" y="325"/>
                      <a:pt x="31560" y="1"/>
                      <a:pt x="31286"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1" name="Google Shape;21;p2"/>
            <p:cNvGrpSpPr/>
            <p:nvPr/>
          </p:nvGrpSpPr>
          <p:grpSpPr>
            <a:xfrm>
              <a:off x="-623774" y="407959"/>
              <a:ext cx="2317309" cy="2264556"/>
              <a:chOff x="-623774" y="407959"/>
              <a:chExt cx="2317309" cy="2264556"/>
            </a:xfrm>
          </p:grpSpPr>
          <p:grpSp>
            <p:nvGrpSpPr>
              <p:cNvPr id="22" name="Google Shape;22;p2"/>
              <p:cNvGrpSpPr/>
              <p:nvPr/>
            </p:nvGrpSpPr>
            <p:grpSpPr>
              <a:xfrm rot="1413719">
                <a:off x="-360763" y="695549"/>
                <a:ext cx="1791287" cy="1689375"/>
                <a:chOff x="-2055400" y="3174000"/>
                <a:chExt cx="1520600" cy="1434200"/>
              </a:xfrm>
            </p:grpSpPr>
            <p:sp>
              <p:nvSpPr>
                <p:cNvPr id="23" name="Google Shape;23;p2"/>
                <p:cNvSpPr/>
                <p:nvPr/>
              </p:nvSpPr>
              <p:spPr>
                <a:xfrm>
                  <a:off x="-2007975" y="3215025"/>
                  <a:ext cx="1473175" cy="1393175"/>
                </a:xfrm>
                <a:custGeom>
                  <a:avLst/>
                  <a:gdLst/>
                  <a:ahLst/>
                  <a:cxnLst/>
                  <a:rect l="l" t="t" r="r" b="b"/>
                  <a:pathLst>
                    <a:path w="58927" h="55727" extrusionOk="0">
                      <a:moveTo>
                        <a:pt x="49062" y="0"/>
                      </a:moveTo>
                      <a:cubicBezTo>
                        <a:pt x="48551" y="0"/>
                        <a:pt x="48041" y="36"/>
                        <a:pt x="47542" y="108"/>
                      </a:cubicBezTo>
                      <a:cubicBezTo>
                        <a:pt x="43618" y="698"/>
                        <a:pt x="40182" y="3005"/>
                        <a:pt x="37054" y="5441"/>
                      </a:cubicBezTo>
                      <a:cubicBezTo>
                        <a:pt x="28669" y="11980"/>
                        <a:pt x="21566" y="19955"/>
                        <a:pt x="15489" y="28674"/>
                      </a:cubicBezTo>
                      <a:cubicBezTo>
                        <a:pt x="13386" y="31725"/>
                        <a:pt x="11591" y="33828"/>
                        <a:pt x="9309" y="36725"/>
                      </a:cubicBezTo>
                      <a:cubicBezTo>
                        <a:pt x="4366" y="43026"/>
                        <a:pt x="2390" y="53266"/>
                        <a:pt x="9" y="55718"/>
                      </a:cubicBezTo>
                      <a:lnTo>
                        <a:pt x="9" y="55718"/>
                      </a:lnTo>
                      <a:cubicBezTo>
                        <a:pt x="12574" y="42822"/>
                        <a:pt x="31237" y="29697"/>
                        <a:pt x="46849" y="20724"/>
                      </a:cubicBezTo>
                      <a:cubicBezTo>
                        <a:pt x="49901" y="18981"/>
                        <a:pt x="53055" y="17237"/>
                        <a:pt x="55363" y="14596"/>
                      </a:cubicBezTo>
                      <a:cubicBezTo>
                        <a:pt x="57645" y="11955"/>
                        <a:pt x="58927" y="8083"/>
                        <a:pt x="57542" y="4852"/>
                      </a:cubicBezTo>
                      <a:cubicBezTo>
                        <a:pt x="56177" y="1674"/>
                        <a:pt x="52567" y="0"/>
                        <a:pt x="49062" y="0"/>
                      </a:cubicBezTo>
                      <a:close/>
                      <a:moveTo>
                        <a:pt x="9" y="55718"/>
                      </a:moveTo>
                      <a:lnTo>
                        <a:pt x="9" y="55718"/>
                      </a:lnTo>
                      <a:cubicBezTo>
                        <a:pt x="6" y="55720"/>
                        <a:pt x="4" y="55723"/>
                        <a:pt x="1" y="55726"/>
                      </a:cubicBezTo>
                      <a:cubicBezTo>
                        <a:pt x="4" y="55723"/>
                        <a:pt x="6" y="55720"/>
                        <a:pt x="9" y="55718"/>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 name="Google Shape;24;p2"/>
                <p:cNvSpPr/>
                <p:nvPr/>
              </p:nvSpPr>
              <p:spPr>
                <a:xfrm>
                  <a:off x="-2055400" y="3174000"/>
                  <a:ext cx="1472525" cy="1393175"/>
                </a:xfrm>
                <a:custGeom>
                  <a:avLst/>
                  <a:gdLst/>
                  <a:ahLst/>
                  <a:cxnLst/>
                  <a:rect l="l" t="t" r="r" b="b"/>
                  <a:pathLst>
                    <a:path w="58901" h="55727" extrusionOk="0">
                      <a:moveTo>
                        <a:pt x="49036" y="0"/>
                      </a:moveTo>
                      <a:cubicBezTo>
                        <a:pt x="48525" y="0"/>
                        <a:pt x="48015" y="36"/>
                        <a:pt x="47516" y="108"/>
                      </a:cubicBezTo>
                      <a:cubicBezTo>
                        <a:pt x="43592" y="697"/>
                        <a:pt x="40156" y="3005"/>
                        <a:pt x="37028" y="5441"/>
                      </a:cubicBezTo>
                      <a:lnTo>
                        <a:pt x="37053" y="5441"/>
                      </a:lnTo>
                      <a:cubicBezTo>
                        <a:pt x="28643" y="11980"/>
                        <a:pt x="21540" y="19955"/>
                        <a:pt x="15488" y="28673"/>
                      </a:cubicBezTo>
                      <a:cubicBezTo>
                        <a:pt x="13386" y="31725"/>
                        <a:pt x="11565" y="33828"/>
                        <a:pt x="9283" y="36725"/>
                      </a:cubicBezTo>
                      <a:cubicBezTo>
                        <a:pt x="4334" y="43033"/>
                        <a:pt x="2359" y="53290"/>
                        <a:pt x="0" y="55726"/>
                      </a:cubicBezTo>
                      <a:cubicBezTo>
                        <a:pt x="12565" y="42828"/>
                        <a:pt x="31207" y="29699"/>
                        <a:pt x="46823" y="20724"/>
                      </a:cubicBezTo>
                      <a:cubicBezTo>
                        <a:pt x="49875" y="18981"/>
                        <a:pt x="53029" y="17237"/>
                        <a:pt x="55336" y="14596"/>
                      </a:cubicBezTo>
                      <a:cubicBezTo>
                        <a:pt x="57619" y="11955"/>
                        <a:pt x="58901" y="8083"/>
                        <a:pt x="57516" y="4852"/>
                      </a:cubicBezTo>
                      <a:cubicBezTo>
                        <a:pt x="56151" y="1674"/>
                        <a:pt x="52541" y="0"/>
                        <a:pt x="49036"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 name="Google Shape;25;p2"/>
                <p:cNvSpPr/>
                <p:nvPr/>
              </p:nvSpPr>
              <p:spPr>
                <a:xfrm>
                  <a:off x="-1083325" y="3219875"/>
                  <a:ext cx="461350" cy="203475"/>
                </a:xfrm>
                <a:custGeom>
                  <a:avLst/>
                  <a:gdLst/>
                  <a:ahLst/>
                  <a:cxnLst/>
                  <a:rect l="l" t="t" r="r" b="b"/>
                  <a:pathLst>
                    <a:path w="18454" h="8139" extrusionOk="0">
                      <a:moveTo>
                        <a:pt x="8731" y="282"/>
                      </a:moveTo>
                      <a:cubicBezTo>
                        <a:pt x="8661" y="282"/>
                        <a:pt x="8587" y="347"/>
                        <a:pt x="8607" y="427"/>
                      </a:cubicBezTo>
                      <a:cubicBezTo>
                        <a:pt x="8607" y="452"/>
                        <a:pt x="8633" y="452"/>
                        <a:pt x="8633" y="478"/>
                      </a:cubicBezTo>
                      <a:cubicBezTo>
                        <a:pt x="8669" y="496"/>
                        <a:pt x="8705" y="514"/>
                        <a:pt x="8741" y="514"/>
                      </a:cubicBezTo>
                      <a:cubicBezTo>
                        <a:pt x="8756" y="514"/>
                        <a:pt x="8771" y="511"/>
                        <a:pt x="8786" y="504"/>
                      </a:cubicBezTo>
                      <a:cubicBezTo>
                        <a:pt x="8889" y="452"/>
                        <a:pt x="8889" y="350"/>
                        <a:pt x="8786" y="298"/>
                      </a:cubicBezTo>
                      <a:cubicBezTo>
                        <a:pt x="8770" y="287"/>
                        <a:pt x="8750" y="282"/>
                        <a:pt x="8731" y="282"/>
                      </a:cubicBezTo>
                      <a:close/>
                      <a:moveTo>
                        <a:pt x="11359" y="1"/>
                      </a:moveTo>
                      <a:cubicBezTo>
                        <a:pt x="11294" y="1"/>
                        <a:pt x="11229" y="21"/>
                        <a:pt x="11171" y="68"/>
                      </a:cubicBezTo>
                      <a:cubicBezTo>
                        <a:pt x="11120" y="119"/>
                        <a:pt x="11094" y="145"/>
                        <a:pt x="11069" y="196"/>
                      </a:cubicBezTo>
                      <a:cubicBezTo>
                        <a:pt x="10992" y="375"/>
                        <a:pt x="11017" y="581"/>
                        <a:pt x="11145" y="709"/>
                      </a:cubicBezTo>
                      <a:cubicBezTo>
                        <a:pt x="11221" y="785"/>
                        <a:pt x="11314" y="819"/>
                        <a:pt x="11405" y="819"/>
                      </a:cubicBezTo>
                      <a:cubicBezTo>
                        <a:pt x="11590" y="819"/>
                        <a:pt x="11769" y="676"/>
                        <a:pt x="11787" y="452"/>
                      </a:cubicBezTo>
                      <a:cubicBezTo>
                        <a:pt x="11806" y="234"/>
                        <a:pt x="11581" y="1"/>
                        <a:pt x="11359" y="1"/>
                      </a:cubicBezTo>
                      <a:close/>
                      <a:moveTo>
                        <a:pt x="14759" y="611"/>
                      </a:moveTo>
                      <a:cubicBezTo>
                        <a:pt x="14635" y="611"/>
                        <a:pt x="14488" y="737"/>
                        <a:pt x="14530" y="863"/>
                      </a:cubicBezTo>
                      <a:cubicBezTo>
                        <a:pt x="14530" y="888"/>
                        <a:pt x="14556" y="914"/>
                        <a:pt x="14556" y="940"/>
                      </a:cubicBezTo>
                      <a:cubicBezTo>
                        <a:pt x="14606" y="989"/>
                        <a:pt x="14666" y="1017"/>
                        <a:pt x="14730" y="1017"/>
                      </a:cubicBezTo>
                      <a:cubicBezTo>
                        <a:pt x="14765" y="1017"/>
                        <a:pt x="14802" y="1009"/>
                        <a:pt x="14838" y="991"/>
                      </a:cubicBezTo>
                      <a:cubicBezTo>
                        <a:pt x="14992" y="914"/>
                        <a:pt x="14992" y="709"/>
                        <a:pt x="14838" y="632"/>
                      </a:cubicBezTo>
                      <a:cubicBezTo>
                        <a:pt x="14814" y="618"/>
                        <a:pt x="14787" y="611"/>
                        <a:pt x="14759" y="611"/>
                      </a:cubicBezTo>
                      <a:close/>
                      <a:moveTo>
                        <a:pt x="7128" y="1616"/>
                      </a:moveTo>
                      <a:cubicBezTo>
                        <a:pt x="7063" y="1616"/>
                        <a:pt x="6998" y="1637"/>
                        <a:pt x="6940" y="1683"/>
                      </a:cubicBezTo>
                      <a:cubicBezTo>
                        <a:pt x="6889" y="1709"/>
                        <a:pt x="6863" y="1760"/>
                        <a:pt x="6838" y="1811"/>
                      </a:cubicBezTo>
                      <a:cubicBezTo>
                        <a:pt x="6761" y="1965"/>
                        <a:pt x="6786" y="2170"/>
                        <a:pt x="6914" y="2324"/>
                      </a:cubicBezTo>
                      <a:cubicBezTo>
                        <a:pt x="6987" y="2389"/>
                        <a:pt x="7075" y="2418"/>
                        <a:pt x="7161" y="2418"/>
                      </a:cubicBezTo>
                      <a:cubicBezTo>
                        <a:pt x="7351" y="2418"/>
                        <a:pt x="7538" y="2279"/>
                        <a:pt x="7556" y="2068"/>
                      </a:cubicBezTo>
                      <a:cubicBezTo>
                        <a:pt x="7575" y="1850"/>
                        <a:pt x="7350" y="1616"/>
                        <a:pt x="7128" y="1616"/>
                      </a:cubicBezTo>
                      <a:close/>
                      <a:moveTo>
                        <a:pt x="4071" y="2071"/>
                      </a:moveTo>
                      <a:cubicBezTo>
                        <a:pt x="3935" y="2071"/>
                        <a:pt x="3797" y="2181"/>
                        <a:pt x="3837" y="2324"/>
                      </a:cubicBezTo>
                      <a:cubicBezTo>
                        <a:pt x="3863" y="2350"/>
                        <a:pt x="3863" y="2376"/>
                        <a:pt x="3889" y="2401"/>
                      </a:cubicBezTo>
                      <a:cubicBezTo>
                        <a:pt x="3938" y="2451"/>
                        <a:pt x="3999" y="2479"/>
                        <a:pt x="4063" y="2479"/>
                      </a:cubicBezTo>
                      <a:cubicBezTo>
                        <a:pt x="4098" y="2479"/>
                        <a:pt x="4134" y="2471"/>
                        <a:pt x="4171" y="2452"/>
                      </a:cubicBezTo>
                      <a:cubicBezTo>
                        <a:pt x="4325" y="2376"/>
                        <a:pt x="4325" y="2170"/>
                        <a:pt x="4171" y="2093"/>
                      </a:cubicBezTo>
                      <a:cubicBezTo>
                        <a:pt x="4140" y="2078"/>
                        <a:pt x="4105" y="2071"/>
                        <a:pt x="4071" y="2071"/>
                      </a:cubicBezTo>
                      <a:close/>
                      <a:moveTo>
                        <a:pt x="13880" y="2168"/>
                      </a:moveTo>
                      <a:cubicBezTo>
                        <a:pt x="13496" y="2168"/>
                        <a:pt x="13071" y="2519"/>
                        <a:pt x="13197" y="2940"/>
                      </a:cubicBezTo>
                      <a:lnTo>
                        <a:pt x="13171" y="2914"/>
                      </a:lnTo>
                      <a:lnTo>
                        <a:pt x="13171" y="2914"/>
                      </a:lnTo>
                      <a:cubicBezTo>
                        <a:pt x="13197" y="3017"/>
                        <a:pt x="13248" y="3068"/>
                        <a:pt x="13299" y="3145"/>
                      </a:cubicBezTo>
                      <a:cubicBezTo>
                        <a:pt x="13438" y="3300"/>
                        <a:pt x="13634" y="3386"/>
                        <a:pt x="13834" y="3386"/>
                      </a:cubicBezTo>
                      <a:cubicBezTo>
                        <a:pt x="13931" y="3386"/>
                        <a:pt x="14028" y="3366"/>
                        <a:pt x="14120" y="3324"/>
                      </a:cubicBezTo>
                      <a:cubicBezTo>
                        <a:pt x="14582" y="3119"/>
                        <a:pt x="14582" y="2452"/>
                        <a:pt x="14120" y="2222"/>
                      </a:cubicBezTo>
                      <a:cubicBezTo>
                        <a:pt x="14046" y="2185"/>
                        <a:pt x="13964" y="2168"/>
                        <a:pt x="13880" y="2168"/>
                      </a:cubicBezTo>
                      <a:close/>
                      <a:moveTo>
                        <a:pt x="11052" y="2873"/>
                      </a:moveTo>
                      <a:cubicBezTo>
                        <a:pt x="10986" y="2873"/>
                        <a:pt x="10922" y="2893"/>
                        <a:pt x="10863" y="2940"/>
                      </a:cubicBezTo>
                      <a:cubicBezTo>
                        <a:pt x="10812" y="2965"/>
                        <a:pt x="10786" y="3017"/>
                        <a:pt x="10761" y="3068"/>
                      </a:cubicBezTo>
                      <a:cubicBezTo>
                        <a:pt x="10658" y="3222"/>
                        <a:pt x="10710" y="3427"/>
                        <a:pt x="10838" y="3581"/>
                      </a:cubicBezTo>
                      <a:cubicBezTo>
                        <a:pt x="10910" y="3645"/>
                        <a:pt x="10998" y="3674"/>
                        <a:pt x="11085" y="3674"/>
                      </a:cubicBezTo>
                      <a:cubicBezTo>
                        <a:pt x="11275" y="3674"/>
                        <a:pt x="11461" y="3535"/>
                        <a:pt x="11479" y="3324"/>
                      </a:cubicBezTo>
                      <a:cubicBezTo>
                        <a:pt x="11499" y="3106"/>
                        <a:pt x="11273" y="2873"/>
                        <a:pt x="11052" y="2873"/>
                      </a:cubicBezTo>
                      <a:close/>
                      <a:moveTo>
                        <a:pt x="16379" y="3486"/>
                      </a:moveTo>
                      <a:cubicBezTo>
                        <a:pt x="16118" y="3486"/>
                        <a:pt x="15832" y="3726"/>
                        <a:pt x="15915" y="4017"/>
                      </a:cubicBezTo>
                      <a:cubicBezTo>
                        <a:pt x="15915" y="4068"/>
                        <a:pt x="15941" y="4119"/>
                        <a:pt x="15992" y="4170"/>
                      </a:cubicBezTo>
                      <a:cubicBezTo>
                        <a:pt x="16098" y="4277"/>
                        <a:pt x="16241" y="4334"/>
                        <a:pt x="16378" y="4334"/>
                      </a:cubicBezTo>
                      <a:cubicBezTo>
                        <a:pt x="16440" y="4334"/>
                        <a:pt x="16500" y="4323"/>
                        <a:pt x="16556" y="4299"/>
                      </a:cubicBezTo>
                      <a:cubicBezTo>
                        <a:pt x="16889" y="4145"/>
                        <a:pt x="16889" y="3683"/>
                        <a:pt x="16556" y="3529"/>
                      </a:cubicBezTo>
                      <a:cubicBezTo>
                        <a:pt x="16502" y="3500"/>
                        <a:pt x="16441" y="3486"/>
                        <a:pt x="16379" y="3486"/>
                      </a:cubicBezTo>
                      <a:close/>
                      <a:moveTo>
                        <a:pt x="4904" y="3922"/>
                      </a:moveTo>
                      <a:cubicBezTo>
                        <a:pt x="4663" y="3922"/>
                        <a:pt x="4396" y="4153"/>
                        <a:pt x="4478" y="4401"/>
                      </a:cubicBezTo>
                      <a:cubicBezTo>
                        <a:pt x="4478" y="4453"/>
                        <a:pt x="4504" y="4504"/>
                        <a:pt x="4555" y="4529"/>
                      </a:cubicBezTo>
                      <a:cubicBezTo>
                        <a:pt x="4644" y="4636"/>
                        <a:pt x="4769" y="4693"/>
                        <a:pt x="4897" y="4693"/>
                      </a:cubicBezTo>
                      <a:cubicBezTo>
                        <a:pt x="4955" y="4693"/>
                        <a:pt x="5013" y="4681"/>
                        <a:pt x="5068" y="4658"/>
                      </a:cubicBezTo>
                      <a:cubicBezTo>
                        <a:pt x="5376" y="4529"/>
                        <a:pt x="5376" y="4094"/>
                        <a:pt x="5068" y="3965"/>
                      </a:cubicBezTo>
                      <a:cubicBezTo>
                        <a:pt x="5018" y="3935"/>
                        <a:pt x="4962" y="3922"/>
                        <a:pt x="4904" y="3922"/>
                      </a:cubicBezTo>
                      <a:close/>
                      <a:moveTo>
                        <a:pt x="9543" y="4424"/>
                      </a:moveTo>
                      <a:cubicBezTo>
                        <a:pt x="9154" y="4424"/>
                        <a:pt x="8716" y="4772"/>
                        <a:pt x="8863" y="5171"/>
                      </a:cubicBezTo>
                      <a:lnTo>
                        <a:pt x="8838" y="5171"/>
                      </a:lnTo>
                      <a:cubicBezTo>
                        <a:pt x="8863" y="5247"/>
                        <a:pt x="8915" y="5324"/>
                        <a:pt x="8966" y="5376"/>
                      </a:cubicBezTo>
                      <a:cubicBezTo>
                        <a:pt x="9111" y="5539"/>
                        <a:pt x="9321" y="5625"/>
                        <a:pt x="9531" y="5625"/>
                      </a:cubicBezTo>
                      <a:cubicBezTo>
                        <a:pt x="9617" y="5625"/>
                        <a:pt x="9704" y="5611"/>
                        <a:pt x="9786" y="5581"/>
                      </a:cubicBezTo>
                      <a:cubicBezTo>
                        <a:pt x="10248" y="5350"/>
                        <a:pt x="10248" y="4709"/>
                        <a:pt x="9786" y="4478"/>
                      </a:cubicBezTo>
                      <a:cubicBezTo>
                        <a:pt x="9712" y="4441"/>
                        <a:pt x="9629" y="4424"/>
                        <a:pt x="9543" y="4424"/>
                      </a:cubicBezTo>
                      <a:close/>
                      <a:moveTo>
                        <a:pt x="803" y="4566"/>
                      </a:moveTo>
                      <a:cubicBezTo>
                        <a:pt x="420" y="4566"/>
                        <a:pt x="1" y="4912"/>
                        <a:pt x="145" y="5324"/>
                      </a:cubicBezTo>
                      <a:lnTo>
                        <a:pt x="119" y="5324"/>
                      </a:lnTo>
                      <a:cubicBezTo>
                        <a:pt x="145" y="5401"/>
                        <a:pt x="196" y="5478"/>
                        <a:pt x="247" y="5530"/>
                      </a:cubicBezTo>
                      <a:cubicBezTo>
                        <a:pt x="393" y="5693"/>
                        <a:pt x="602" y="5779"/>
                        <a:pt x="812" y="5779"/>
                      </a:cubicBezTo>
                      <a:cubicBezTo>
                        <a:pt x="899" y="5779"/>
                        <a:pt x="986" y="5765"/>
                        <a:pt x="1068" y="5735"/>
                      </a:cubicBezTo>
                      <a:cubicBezTo>
                        <a:pt x="1530" y="5504"/>
                        <a:pt x="1530" y="4837"/>
                        <a:pt x="1068" y="4632"/>
                      </a:cubicBezTo>
                      <a:cubicBezTo>
                        <a:pt x="988" y="4587"/>
                        <a:pt x="896" y="4566"/>
                        <a:pt x="803" y="4566"/>
                      </a:cubicBezTo>
                      <a:close/>
                      <a:moveTo>
                        <a:pt x="15597" y="5507"/>
                      </a:moveTo>
                      <a:cubicBezTo>
                        <a:pt x="15474" y="5507"/>
                        <a:pt x="15336" y="5617"/>
                        <a:pt x="15376" y="5760"/>
                      </a:cubicBezTo>
                      <a:cubicBezTo>
                        <a:pt x="15376" y="5786"/>
                        <a:pt x="15402" y="5812"/>
                        <a:pt x="15428" y="5837"/>
                      </a:cubicBezTo>
                      <a:cubicBezTo>
                        <a:pt x="15461" y="5887"/>
                        <a:pt x="15515" y="5915"/>
                        <a:pt x="15577" y="5915"/>
                      </a:cubicBezTo>
                      <a:cubicBezTo>
                        <a:pt x="15612" y="5915"/>
                        <a:pt x="15648" y="5907"/>
                        <a:pt x="15684" y="5889"/>
                      </a:cubicBezTo>
                      <a:cubicBezTo>
                        <a:pt x="15838" y="5812"/>
                        <a:pt x="15838" y="5606"/>
                        <a:pt x="15684" y="5530"/>
                      </a:cubicBezTo>
                      <a:cubicBezTo>
                        <a:pt x="15658" y="5514"/>
                        <a:pt x="15628" y="5507"/>
                        <a:pt x="15597" y="5507"/>
                      </a:cubicBezTo>
                      <a:close/>
                      <a:moveTo>
                        <a:pt x="6804" y="5935"/>
                      </a:moveTo>
                      <a:cubicBezTo>
                        <a:pt x="6729" y="5935"/>
                        <a:pt x="6636" y="6001"/>
                        <a:pt x="6658" y="6068"/>
                      </a:cubicBezTo>
                      <a:cubicBezTo>
                        <a:pt x="6658" y="6094"/>
                        <a:pt x="6684" y="6094"/>
                        <a:pt x="6684" y="6119"/>
                      </a:cubicBezTo>
                      <a:cubicBezTo>
                        <a:pt x="6702" y="6137"/>
                        <a:pt x="6746" y="6156"/>
                        <a:pt x="6788" y="6156"/>
                      </a:cubicBezTo>
                      <a:cubicBezTo>
                        <a:pt x="6805" y="6156"/>
                        <a:pt x="6823" y="6152"/>
                        <a:pt x="6838" y="6145"/>
                      </a:cubicBezTo>
                      <a:cubicBezTo>
                        <a:pt x="6914" y="6119"/>
                        <a:pt x="6914" y="5991"/>
                        <a:pt x="6838" y="5940"/>
                      </a:cubicBezTo>
                      <a:cubicBezTo>
                        <a:pt x="6827" y="5936"/>
                        <a:pt x="6816" y="5935"/>
                        <a:pt x="6804" y="5935"/>
                      </a:cubicBezTo>
                      <a:close/>
                      <a:moveTo>
                        <a:pt x="17748" y="6091"/>
                      </a:moveTo>
                      <a:cubicBezTo>
                        <a:pt x="17360" y="6091"/>
                        <a:pt x="16922" y="6438"/>
                        <a:pt x="17069" y="6837"/>
                      </a:cubicBezTo>
                      <a:lnTo>
                        <a:pt x="17043" y="6837"/>
                      </a:lnTo>
                      <a:cubicBezTo>
                        <a:pt x="17069" y="6914"/>
                        <a:pt x="17120" y="6991"/>
                        <a:pt x="17171" y="7068"/>
                      </a:cubicBezTo>
                      <a:cubicBezTo>
                        <a:pt x="17310" y="7224"/>
                        <a:pt x="17506" y="7309"/>
                        <a:pt x="17706" y="7309"/>
                      </a:cubicBezTo>
                      <a:cubicBezTo>
                        <a:pt x="17803" y="7309"/>
                        <a:pt x="17900" y="7289"/>
                        <a:pt x="17992" y="7248"/>
                      </a:cubicBezTo>
                      <a:cubicBezTo>
                        <a:pt x="18454" y="7042"/>
                        <a:pt x="18454" y="6376"/>
                        <a:pt x="17992" y="6145"/>
                      </a:cubicBezTo>
                      <a:cubicBezTo>
                        <a:pt x="17918" y="6108"/>
                        <a:pt x="17834" y="6091"/>
                        <a:pt x="17748" y="6091"/>
                      </a:cubicBezTo>
                      <a:close/>
                      <a:moveTo>
                        <a:pt x="8075" y="7152"/>
                      </a:moveTo>
                      <a:cubicBezTo>
                        <a:pt x="8008" y="7152"/>
                        <a:pt x="7944" y="7173"/>
                        <a:pt x="7889" y="7222"/>
                      </a:cubicBezTo>
                      <a:lnTo>
                        <a:pt x="7863" y="7222"/>
                      </a:lnTo>
                      <a:cubicBezTo>
                        <a:pt x="7838" y="7248"/>
                        <a:pt x="7812" y="7273"/>
                        <a:pt x="7786" y="7324"/>
                      </a:cubicBezTo>
                      <a:cubicBezTo>
                        <a:pt x="7684" y="7504"/>
                        <a:pt x="7709" y="7709"/>
                        <a:pt x="7838" y="7837"/>
                      </a:cubicBezTo>
                      <a:cubicBezTo>
                        <a:pt x="7923" y="7914"/>
                        <a:pt x="8023" y="7948"/>
                        <a:pt x="8118" y="7948"/>
                      </a:cubicBezTo>
                      <a:cubicBezTo>
                        <a:pt x="8308" y="7948"/>
                        <a:pt x="8479" y="7812"/>
                        <a:pt x="8479" y="7607"/>
                      </a:cubicBezTo>
                      <a:cubicBezTo>
                        <a:pt x="8518" y="7372"/>
                        <a:pt x="8288" y="7152"/>
                        <a:pt x="8075" y="7152"/>
                      </a:cubicBezTo>
                      <a:close/>
                      <a:moveTo>
                        <a:pt x="4203" y="6925"/>
                      </a:moveTo>
                      <a:cubicBezTo>
                        <a:pt x="3813" y="6925"/>
                        <a:pt x="3406" y="7271"/>
                        <a:pt x="3530" y="7683"/>
                      </a:cubicBezTo>
                      <a:cubicBezTo>
                        <a:pt x="3555" y="7760"/>
                        <a:pt x="3607" y="7837"/>
                        <a:pt x="3658" y="7889"/>
                      </a:cubicBezTo>
                      <a:cubicBezTo>
                        <a:pt x="3803" y="8052"/>
                        <a:pt x="4013" y="8138"/>
                        <a:pt x="4223" y="8138"/>
                      </a:cubicBezTo>
                      <a:cubicBezTo>
                        <a:pt x="4309" y="8138"/>
                        <a:pt x="4396" y="8124"/>
                        <a:pt x="4478" y="8094"/>
                      </a:cubicBezTo>
                      <a:cubicBezTo>
                        <a:pt x="4940" y="7863"/>
                        <a:pt x="4940" y="7196"/>
                        <a:pt x="4478" y="6991"/>
                      </a:cubicBezTo>
                      <a:cubicBezTo>
                        <a:pt x="4393" y="6946"/>
                        <a:pt x="4299" y="6925"/>
                        <a:pt x="4203" y="6925"/>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26" name="Google Shape;26;p2"/>
              <p:cNvSpPr/>
              <p:nvPr/>
            </p:nvSpPr>
            <p:spPr>
              <a:xfrm rot="1413719">
                <a:off x="-379186" y="861403"/>
                <a:ext cx="1464476" cy="1377667"/>
              </a:xfrm>
              <a:custGeom>
                <a:avLst/>
                <a:gdLst/>
                <a:ahLst/>
                <a:cxnLst/>
                <a:rect l="l" t="t" r="r" b="b"/>
                <a:pathLst>
                  <a:path w="49727" h="46783" extrusionOk="0">
                    <a:moveTo>
                      <a:pt x="49209" y="0"/>
                    </a:moveTo>
                    <a:cubicBezTo>
                      <a:pt x="49160" y="0"/>
                      <a:pt x="49108" y="11"/>
                      <a:pt x="49055" y="36"/>
                    </a:cubicBezTo>
                    <a:cubicBezTo>
                      <a:pt x="34592" y="8729"/>
                      <a:pt x="14361" y="23807"/>
                      <a:pt x="180" y="46218"/>
                    </a:cubicBezTo>
                    <a:cubicBezTo>
                      <a:pt x="1" y="46449"/>
                      <a:pt x="206" y="46782"/>
                      <a:pt x="488" y="46782"/>
                    </a:cubicBezTo>
                    <a:cubicBezTo>
                      <a:pt x="616" y="46782"/>
                      <a:pt x="744" y="46705"/>
                      <a:pt x="796" y="46603"/>
                    </a:cubicBezTo>
                    <a:cubicBezTo>
                      <a:pt x="14899" y="24320"/>
                      <a:pt x="35028" y="9319"/>
                      <a:pt x="49439" y="677"/>
                    </a:cubicBezTo>
                    <a:cubicBezTo>
                      <a:pt x="49727" y="434"/>
                      <a:pt x="49519" y="0"/>
                      <a:pt x="4920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27" name="Google Shape;27;p2"/>
          <p:cNvGrpSpPr/>
          <p:nvPr/>
        </p:nvGrpSpPr>
        <p:grpSpPr>
          <a:xfrm rot="-9899952" flipH="1">
            <a:off x="3428649" y="-2024995"/>
            <a:ext cx="4596288" cy="3709371"/>
            <a:chOff x="-729163" y="3851975"/>
            <a:chExt cx="2464103" cy="1988620"/>
          </a:xfrm>
        </p:grpSpPr>
        <p:sp>
          <p:nvSpPr>
            <p:cNvPr id="28" name="Google Shape;28;p2"/>
            <p:cNvSpPr/>
            <p:nvPr/>
          </p:nvSpPr>
          <p:spPr>
            <a:xfrm rot="363082">
              <a:off x="-642946" y="3967874"/>
              <a:ext cx="2291669" cy="1756822"/>
            </a:xfrm>
            <a:custGeom>
              <a:avLst/>
              <a:gdLst/>
              <a:ahLst/>
              <a:cxnLst/>
              <a:rect l="l" t="t" r="r" b="b"/>
              <a:pathLst>
                <a:path w="73153" h="56080" extrusionOk="0">
                  <a:moveTo>
                    <a:pt x="12829" y="0"/>
                  </a:moveTo>
                  <a:cubicBezTo>
                    <a:pt x="12663" y="0"/>
                    <a:pt x="12517" y="100"/>
                    <a:pt x="12443" y="272"/>
                  </a:cubicBezTo>
                  <a:lnTo>
                    <a:pt x="101" y="32729"/>
                  </a:lnTo>
                  <a:cubicBezTo>
                    <a:pt x="1" y="32929"/>
                    <a:pt x="134" y="33196"/>
                    <a:pt x="334" y="33262"/>
                  </a:cubicBezTo>
                  <a:lnTo>
                    <a:pt x="60143" y="56045"/>
                  </a:lnTo>
                  <a:cubicBezTo>
                    <a:pt x="60198" y="56069"/>
                    <a:pt x="60253" y="56079"/>
                    <a:pt x="60306" y="56079"/>
                  </a:cubicBezTo>
                  <a:cubicBezTo>
                    <a:pt x="60479" y="56079"/>
                    <a:pt x="60634" y="55965"/>
                    <a:pt x="60711" y="55812"/>
                  </a:cubicBezTo>
                  <a:lnTo>
                    <a:pt x="73053" y="23355"/>
                  </a:lnTo>
                  <a:cubicBezTo>
                    <a:pt x="73153" y="23155"/>
                    <a:pt x="73053" y="22888"/>
                    <a:pt x="72819" y="22822"/>
                  </a:cubicBezTo>
                  <a:lnTo>
                    <a:pt x="13010" y="39"/>
                  </a:lnTo>
                  <a:cubicBezTo>
                    <a:pt x="12949" y="13"/>
                    <a:pt x="12888" y="0"/>
                    <a:pt x="1282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 name="Google Shape;29;p2"/>
            <p:cNvSpPr/>
            <p:nvPr/>
          </p:nvSpPr>
          <p:spPr>
            <a:xfrm rot="363082">
              <a:off x="792956" y="4622556"/>
              <a:ext cx="778540" cy="1132818"/>
            </a:xfrm>
            <a:custGeom>
              <a:avLst/>
              <a:gdLst/>
              <a:ahLst/>
              <a:cxnLst/>
              <a:rect l="l" t="t" r="r" b="b"/>
              <a:pathLst>
                <a:path w="24852" h="36161" extrusionOk="0">
                  <a:moveTo>
                    <a:pt x="11909" y="1"/>
                  </a:moveTo>
                  <a:lnTo>
                    <a:pt x="0" y="31223"/>
                  </a:lnTo>
                  <a:lnTo>
                    <a:pt x="12943" y="36160"/>
                  </a:lnTo>
                  <a:lnTo>
                    <a:pt x="24851" y="4904"/>
                  </a:lnTo>
                  <a:lnTo>
                    <a:pt x="11909"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 name="Google Shape;30;p2"/>
            <p:cNvSpPr/>
            <p:nvPr/>
          </p:nvSpPr>
          <p:spPr>
            <a:xfrm rot="363082">
              <a:off x="289098" y="4363311"/>
              <a:ext cx="1166244" cy="1323976"/>
            </a:xfrm>
            <a:custGeom>
              <a:avLst/>
              <a:gdLst/>
              <a:ahLst/>
              <a:cxnLst/>
              <a:rect l="l" t="t" r="r" b="b"/>
              <a:pathLst>
                <a:path w="37228" h="42263" extrusionOk="0">
                  <a:moveTo>
                    <a:pt x="13388" y="0"/>
                  </a:moveTo>
                  <a:cubicBezTo>
                    <a:pt x="12947" y="0"/>
                    <a:pt x="12544" y="279"/>
                    <a:pt x="12376" y="699"/>
                  </a:cubicBezTo>
                  <a:lnTo>
                    <a:pt x="6272" y="16711"/>
                  </a:lnTo>
                  <a:lnTo>
                    <a:pt x="201" y="32722"/>
                  </a:lnTo>
                  <a:cubicBezTo>
                    <a:pt x="1" y="33189"/>
                    <a:pt x="201" y="33756"/>
                    <a:pt x="668" y="34023"/>
                  </a:cubicBezTo>
                  <a:cubicBezTo>
                    <a:pt x="4271" y="35924"/>
                    <a:pt x="7973" y="37659"/>
                    <a:pt x="11743" y="39160"/>
                  </a:cubicBezTo>
                  <a:cubicBezTo>
                    <a:pt x="17146" y="41262"/>
                    <a:pt x="24952" y="42262"/>
                    <a:pt x="24952" y="42262"/>
                  </a:cubicBezTo>
                  <a:lnTo>
                    <a:pt x="31090" y="26151"/>
                  </a:lnTo>
                  <a:lnTo>
                    <a:pt x="37227" y="10039"/>
                  </a:lnTo>
                  <a:cubicBezTo>
                    <a:pt x="37227" y="10039"/>
                    <a:pt x="30756" y="5636"/>
                    <a:pt x="25319" y="3568"/>
                  </a:cubicBezTo>
                  <a:cubicBezTo>
                    <a:pt x="21483" y="2167"/>
                    <a:pt x="17580" y="999"/>
                    <a:pt x="13644" y="32"/>
                  </a:cubicBezTo>
                  <a:cubicBezTo>
                    <a:pt x="13558" y="11"/>
                    <a:pt x="13472" y="0"/>
                    <a:pt x="13388" y="0"/>
                  </a:cubicBezTo>
                  <a:close/>
                </a:path>
              </a:pathLst>
            </a:custGeom>
            <a:solidFill>
              <a:schemeClr val="l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 name="Google Shape;31;p2"/>
            <p:cNvSpPr/>
            <p:nvPr/>
          </p:nvSpPr>
          <p:spPr>
            <a:xfrm rot="363082">
              <a:off x="1066041" y="4735131"/>
              <a:ext cx="399201" cy="988588"/>
            </a:xfrm>
            <a:custGeom>
              <a:avLst/>
              <a:gdLst/>
              <a:ahLst/>
              <a:cxnLst/>
              <a:rect l="l" t="t" r="r" b="b"/>
              <a:pathLst>
                <a:path w="12743" h="31557" extrusionOk="0">
                  <a:moveTo>
                    <a:pt x="11909" y="1"/>
                  </a:moveTo>
                  <a:lnTo>
                    <a:pt x="0" y="31257"/>
                  </a:lnTo>
                  <a:lnTo>
                    <a:pt x="834" y="31557"/>
                  </a:lnTo>
                  <a:lnTo>
                    <a:pt x="12743" y="334"/>
                  </a:lnTo>
                  <a:lnTo>
                    <a:pt x="11909"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 name="Google Shape;32;p2"/>
            <p:cNvSpPr/>
            <p:nvPr/>
          </p:nvSpPr>
          <p:spPr>
            <a:xfrm rot="363082">
              <a:off x="1086646" y="4743259"/>
              <a:ext cx="390836" cy="979190"/>
            </a:xfrm>
            <a:custGeom>
              <a:avLst/>
              <a:gdLst/>
              <a:ahLst/>
              <a:cxnLst/>
              <a:rect l="l" t="t" r="r" b="b"/>
              <a:pathLst>
                <a:path w="12476" h="31257" extrusionOk="0">
                  <a:moveTo>
                    <a:pt x="12042" y="1"/>
                  </a:moveTo>
                  <a:lnTo>
                    <a:pt x="0" y="31090"/>
                  </a:lnTo>
                  <a:lnTo>
                    <a:pt x="434" y="31256"/>
                  </a:lnTo>
                  <a:lnTo>
                    <a:pt x="12476" y="167"/>
                  </a:lnTo>
                  <a:lnTo>
                    <a:pt x="12042"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 name="Google Shape;33;p2"/>
            <p:cNvSpPr/>
            <p:nvPr/>
          </p:nvSpPr>
          <p:spPr>
            <a:xfrm rot="363082">
              <a:off x="-564252" y="3933299"/>
              <a:ext cx="778540" cy="1133852"/>
            </a:xfrm>
            <a:custGeom>
              <a:avLst/>
              <a:gdLst/>
              <a:ahLst/>
              <a:cxnLst/>
              <a:rect l="l" t="t" r="r" b="b"/>
              <a:pathLst>
                <a:path w="24852" h="36194" extrusionOk="0">
                  <a:moveTo>
                    <a:pt x="11909" y="1"/>
                  </a:moveTo>
                  <a:lnTo>
                    <a:pt x="0" y="31256"/>
                  </a:lnTo>
                  <a:lnTo>
                    <a:pt x="12943" y="36193"/>
                  </a:lnTo>
                  <a:lnTo>
                    <a:pt x="24851" y="4937"/>
                  </a:lnTo>
                  <a:lnTo>
                    <a:pt x="11909"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 name="Google Shape;34;p2"/>
            <p:cNvSpPr/>
            <p:nvPr/>
          </p:nvSpPr>
          <p:spPr>
            <a:xfrm rot="363082">
              <a:off x="-449612" y="4006479"/>
              <a:ext cx="1166244" cy="1323004"/>
            </a:xfrm>
            <a:custGeom>
              <a:avLst/>
              <a:gdLst/>
              <a:ahLst/>
              <a:cxnLst/>
              <a:rect l="l" t="t" r="r" b="b"/>
              <a:pathLst>
                <a:path w="37228" h="42232" extrusionOk="0">
                  <a:moveTo>
                    <a:pt x="12243" y="0"/>
                  </a:moveTo>
                  <a:lnTo>
                    <a:pt x="6105" y="16112"/>
                  </a:lnTo>
                  <a:lnTo>
                    <a:pt x="1" y="32190"/>
                  </a:lnTo>
                  <a:cubicBezTo>
                    <a:pt x="1" y="32190"/>
                    <a:pt x="6506" y="36593"/>
                    <a:pt x="11909" y="38694"/>
                  </a:cubicBezTo>
                  <a:cubicBezTo>
                    <a:pt x="15745" y="40062"/>
                    <a:pt x="19648" y="41230"/>
                    <a:pt x="23584" y="42197"/>
                  </a:cubicBezTo>
                  <a:cubicBezTo>
                    <a:pt x="23677" y="42220"/>
                    <a:pt x="23769" y="42231"/>
                    <a:pt x="23859" y="42231"/>
                  </a:cubicBezTo>
                  <a:cubicBezTo>
                    <a:pt x="24293" y="42231"/>
                    <a:pt x="24686" y="41977"/>
                    <a:pt x="24852" y="41563"/>
                  </a:cubicBezTo>
                  <a:lnTo>
                    <a:pt x="30923" y="25552"/>
                  </a:lnTo>
                  <a:lnTo>
                    <a:pt x="37027" y="9540"/>
                  </a:lnTo>
                  <a:cubicBezTo>
                    <a:pt x="37227" y="9040"/>
                    <a:pt x="37027" y="8473"/>
                    <a:pt x="36560" y="8239"/>
                  </a:cubicBezTo>
                  <a:cubicBezTo>
                    <a:pt x="32958" y="6305"/>
                    <a:pt x="29255" y="4603"/>
                    <a:pt x="25486" y="3069"/>
                  </a:cubicBezTo>
                  <a:cubicBezTo>
                    <a:pt x="20049" y="1001"/>
                    <a:pt x="12243" y="0"/>
                    <a:pt x="12243" y="0"/>
                  </a:cubicBezTo>
                  <a:close/>
                </a:path>
              </a:pathLst>
            </a:custGeom>
            <a:solidFill>
              <a:schemeClr val="l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5" name="Google Shape;35;p2"/>
            <p:cNvSpPr/>
            <p:nvPr/>
          </p:nvSpPr>
          <p:spPr>
            <a:xfrm rot="363082">
              <a:off x="-458078" y="3966041"/>
              <a:ext cx="400266" cy="988588"/>
            </a:xfrm>
            <a:custGeom>
              <a:avLst/>
              <a:gdLst/>
              <a:ahLst/>
              <a:cxnLst/>
              <a:rect l="l" t="t" r="r" b="b"/>
              <a:pathLst>
                <a:path w="12777" h="31557" extrusionOk="0">
                  <a:moveTo>
                    <a:pt x="11909" y="0"/>
                  </a:moveTo>
                  <a:lnTo>
                    <a:pt x="1" y="31223"/>
                  </a:lnTo>
                  <a:lnTo>
                    <a:pt x="868" y="31556"/>
                  </a:lnTo>
                  <a:lnTo>
                    <a:pt x="12777" y="300"/>
                  </a:lnTo>
                  <a:lnTo>
                    <a:pt x="1190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6" name="Google Shape;36;p2"/>
            <p:cNvSpPr/>
            <p:nvPr/>
          </p:nvSpPr>
          <p:spPr>
            <a:xfrm rot="363082">
              <a:off x="-486520" y="3948733"/>
              <a:ext cx="386701" cy="983356"/>
            </a:xfrm>
            <a:custGeom>
              <a:avLst/>
              <a:gdLst/>
              <a:ahLst/>
              <a:cxnLst/>
              <a:rect l="l" t="t" r="r" b="b"/>
              <a:pathLst>
                <a:path w="12344" h="31390" extrusionOk="0">
                  <a:moveTo>
                    <a:pt x="11909" y="0"/>
                  </a:moveTo>
                  <a:lnTo>
                    <a:pt x="1" y="31223"/>
                  </a:lnTo>
                  <a:lnTo>
                    <a:pt x="435" y="31389"/>
                  </a:lnTo>
                  <a:lnTo>
                    <a:pt x="12343" y="167"/>
                  </a:lnTo>
                  <a:lnTo>
                    <a:pt x="1190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7" name="Google Shape;37;p2"/>
            <p:cNvSpPr/>
            <p:nvPr/>
          </p:nvSpPr>
          <p:spPr>
            <a:xfrm rot="363082">
              <a:off x="-536791" y="3924334"/>
              <a:ext cx="403367" cy="990687"/>
            </a:xfrm>
            <a:custGeom>
              <a:avLst/>
              <a:gdLst/>
              <a:ahLst/>
              <a:cxnLst/>
              <a:rect l="l" t="t" r="r" b="b"/>
              <a:pathLst>
                <a:path w="12876" h="31624" extrusionOk="0">
                  <a:moveTo>
                    <a:pt x="11909" y="0"/>
                  </a:moveTo>
                  <a:lnTo>
                    <a:pt x="0" y="31223"/>
                  </a:lnTo>
                  <a:lnTo>
                    <a:pt x="967" y="31623"/>
                  </a:lnTo>
                  <a:lnTo>
                    <a:pt x="12876" y="367"/>
                  </a:lnTo>
                  <a:lnTo>
                    <a:pt x="1190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8" name="Google Shape;38;p2"/>
            <p:cNvSpPr/>
            <p:nvPr/>
          </p:nvSpPr>
          <p:spPr>
            <a:xfrm rot="363082">
              <a:off x="633267" y="4549023"/>
              <a:ext cx="365775" cy="364741"/>
            </a:xfrm>
            <a:custGeom>
              <a:avLst/>
              <a:gdLst/>
              <a:ahLst/>
              <a:cxnLst/>
              <a:rect l="l" t="t" r="r" b="b"/>
              <a:pathLst>
                <a:path w="11676" h="11643" fill="none" extrusionOk="0">
                  <a:moveTo>
                    <a:pt x="3237" y="1"/>
                  </a:moveTo>
                  <a:lnTo>
                    <a:pt x="11676" y="3203"/>
                  </a:lnTo>
                  <a:lnTo>
                    <a:pt x="8440" y="11643"/>
                  </a:lnTo>
                  <a:lnTo>
                    <a:pt x="1" y="8407"/>
                  </a:lnTo>
                  <a:close/>
                </a:path>
              </a:pathLst>
            </a:custGeom>
            <a:noFill/>
            <a:ln w="19050"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9" name="Google Shape;39;p2"/>
            <p:cNvSpPr/>
            <p:nvPr/>
          </p:nvSpPr>
          <p:spPr>
            <a:xfrm rot="363082">
              <a:off x="-56388" y="4232909"/>
              <a:ext cx="499541" cy="423260"/>
            </a:xfrm>
            <a:custGeom>
              <a:avLst/>
              <a:gdLst/>
              <a:ahLst/>
              <a:cxnLst/>
              <a:rect l="l" t="t" r="r" b="b"/>
              <a:pathLst>
                <a:path w="15946" h="13511" fill="none" extrusionOk="0">
                  <a:moveTo>
                    <a:pt x="3303" y="1"/>
                  </a:moveTo>
                  <a:lnTo>
                    <a:pt x="15945" y="4804"/>
                  </a:lnTo>
                  <a:moveTo>
                    <a:pt x="2769" y="1435"/>
                  </a:moveTo>
                  <a:lnTo>
                    <a:pt x="15378" y="6272"/>
                  </a:lnTo>
                  <a:moveTo>
                    <a:pt x="2202" y="2903"/>
                  </a:moveTo>
                  <a:lnTo>
                    <a:pt x="14845" y="7740"/>
                  </a:lnTo>
                  <a:moveTo>
                    <a:pt x="14277" y="9174"/>
                  </a:moveTo>
                  <a:lnTo>
                    <a:pt x="1635" y="4337"/>
                  </a:lnTo>
                  <a:moveTo>
                    <a:pt x="1101" y="5805"/>
                  </a:moveTo>
                  <a:lnTo>
                    <a:pt x="13710" y="10608"/>
                  </a:lnTo>
                  <a:moveTo>
                    <a:pt x="534" y="7239"/>
                  </a:moveTo>
                  <a:lnTo>
                    <a:pt x="13177" y="12076"/>
                  </a:lnTo>
                  <a:moveTo>
                    <a:pt x="1" y="8707"/>
                  </a:moveTo>
                  <a:lnTo>
                    <a:pt x="12643" y="13511"/>
                  </a:lnTo>
                </a:path>
              </a:pathLst>
            </a:custGeom>
            <a:noFill/>
            <a:ln w="19050"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0" name="Google Shape;40;p2"/>
            <p:cNvSpPr/>
            <p:nvPr/>
          </p:nvSpPr>
          <p:spPr>
            <a:xfrm rot="363082">
              <a:off x="940056" y="4735937"/>
              <a:ext cx="406531" cy="311454"/>
            </a:xfrm>
            <a:custGeom>
              <a:avLst/>
              <a:gdLst/>
              <a:ahLst/>
              <a:cxnLst/>
              <a:rect l="l" t="t" r="r" b="b"/>
              <a:pathLst>
                <a:path w="12977" h="9942" fill="none" extrusionOk="0">
                  <a:moveTo>
                    <a:pt x="12977" y="3903"/>
                  </a:moveTo>
                  <a:lnTo>
                    <a:pt x="2670" y="1"/>
                  </a:lnTo>
                  <a:moveTo>
                    <a:pt x="2002" y="1769"/>
                  </a:moveTo>
                  <a:lnTo>
                    <a:pt x="12276" y="5671"/>
                  </a:lnTo>
                  <a:moveTo>
                    <a:pt x="1335" y="3503"/>
                  </a:moveTo>
                  <a:lnTo>
                    <a:pt x="11609" y="7439"/>
                  </a:lnTo>
                  <a:moveTo>
                    <a:pt x="668" y="5271"/>
                  </a:moveTo>
                  <a:lnTo>
                    <a:pt x="10942" y="9174"/>
                  </a:lnTo>
                  <a:moveTo>
                    <a:pt x="7706" y="9941"/>
                  </a:moveTo>
                  <a:lnTo>
                    <a:pt x="1" y="7006"/>
                  </a:lnTo>
                </a:path>
              </a:pathLst>
            </a:custGeom>
            <a:noFill/>
            <a:ln w="19050"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1" name="Google Shape;41;p2"/>
            <p:cNvSpPr/>
            <p:nvPr/>
          </p:nvSpPr>
          <p:spPr>
            <a:xfrm rot="363082">
              <a:off x="407066" y="4979342"/>
              <a:ext cx="760778" cy="501609"/>
            </a:xfrm>
            <a:custGeom>
              <a:avLst/>
              <a:gdLst/>
              <a:ahLst/>
              <a:cxnLst/>
              <a:rect l="l" t="t" r="r" b="b"/>
              <a:pathLst>
                <a:path w="24285" h="16012" fill="none" extrusionOk="0">
                  <a:moveTo>
                    <a:pt x="24285" y="6772"/>
                  </a:moveTo>
                  <a:lnTo>
                    <a:pt x="6472" y="0"/>
                  </a:lnTo>
                  <a:moveTo>
                    <a:pt x="3136" y="1067"/>
                  </a:moveTo>
                  <a:lnTo>
                    <a:pt x="23517" y="8806"/>
                  </a:lnTo>
                  <a:moveTo>
                    <a:pt x="2336" y="3069"/>
                  </a:moveTo>
                  <a:lnTo>
                    <a:pt x="22717" y="10841"/>
                  </a:lnTo>
                  <a:moveTo>
                    <a:pt x="1568" y="5137"/>
                  </a:moveTo>
                  <a:lnTo>
                    <a:pt x="21950" y="12909"/>
                  </a:lnTo>
                  <a:moveTo>
                    <a:pt x="801" y="7172"/>
                  </a:moveTo>
                  <a:lnTo>
                    <a:pt x="21182" y="14944"/>
                  </a:lnTo>
                  <a:moveTo>
                    <a:pt x="1" y="9240"/>
                  </a:moveTo>
                  <a:lnTo>
                    <a:pt x="17847" y="16011"/>
                  </a:lnTo>
                </a:path>
              </a:pathLst>
            </a:custGeom>
            <a:noFill/>
            <a:ln w="19050"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42" name="Google Shape;42;p2"/>
          <p:cNvGrpSpPr/>
          <p:nvPr/>
        </p:nvGrpSpPr>
        <p:grpSpPr>
          <a:xfrm rot="10800000" flipH="1">
            <a:off x="4627258" y="5963682"/>
            <a:ext cx="4596373" cy="3709439"/>
            <a:chOff x="-729163" y="3851975"/>
            <a:chExt cx="2464103" cy="1988620"/>
          </a:xfrm>
        </p:grpSpPr>
        <p:sp>
          <p:nvSpPr>
            <p:cNvPr id="43" name="Google Shape;43;p2"/>
            <p:cNvSpPr/>
            <p:nvPr/>
          </p:nvSpPr>
          <p:spPr>
            <a:xfrm rot="363082">
              <a:off x="-642946" y="3967874"/>
              <a:ext cx="2291669" cy="1756822"/>
            </a:xfrm>
            <a:custGeom>
              <a:avLst/>
              <a:gdLst/>
              <a:ahLst/>
              <a:cxnLst/>
              <a:rect l="l" t="t" r="r" b="b"/>
              <a:pathLst>
                <a:path w="73153" h="56080" extrusionOk="0">
                  <a:moveTo>
                    <a:pt x="12829" y="0"/>
                  </a:moveTo>
                  <a:cubicBezTo>
                    <a:pt x="12663" y="0"/>
                    <a:pt x="12517" y="100"/>
                    <a:pt x="12443" y="272"/>
                  </a:cubicBezTo>
                  <a:lnTo>
                    <a:pt x="101" y="32729"/>
                  </a:lnTo>
                  <a:cubicBezTo>
                    <a:pt x="1" y="32929"/>
                    <a:pt x="134" y="33196"/>
                    <a:pt x="334" y="33262"/>
                  </a:cubicBezTo>
                  <a:lnTo>
                    <a:pt x="60143" y="56045"/>
                  </a:lnTo>
                  <a:cubicBezTo>
                    <a:pt x="60198" y="56069"/>
                    <a:pt x="60253" y="56079"/>
                    <a:pt x="60306" y="56079"/>
                  </a:cubicBezTo>
                  <a:cubicBezTo>
                    <a:pt x="60479" y="56079"/>
                    <a:pt x="60634" y="55965"/>
                    <a:pt x="60711" y="55812"/>
                  </a:cubicBezTo>
                  <a:lnTo>
                    <a:pt x="73053" y="23355"/>
                  </a:lnTo>
                  <a:cubicBezTo>
                    <a:pt x="73153" y="23155"/>
                    <a:pt x="73053" y="22888"/>
                    <a:pt x="72819" y="22822"/>
                  </a:cubicBezTo>
                  <a:lnTo>
                    <a:pt x="13010" y="39"/>
                  </a:lnTo>
                  <a:cubicBezTo>
                    <a:pt x="12949" y="13"/>
                    <a:pt x="12888" y="0"/>
                    <a:pt x="12829"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4" name="Google Shape;44;p2"/>
            <p:cNvSpPr/>
            <p:nvPr/>
          </p:nvSpPr>
          <p:spPr>
            <a:xfrm rot="363082">
              <a:off x="792956" y="4622556"/>
              <a:ext cx="778540" cy="1132818"/>
            </a:xfrm>
            <a:custGeom>
              <a:avLst/>
              <a:gdLst/>
              <a:ahLst/>
              <a:cxnLst/>
              <a:rect l="l" t="t" r="r" b="b"/>
              <a:pathLst>
                <a:path w="24852" h="36161" extrusionOk="0">
                  <a:moveTo>
                    <a:pt x="11909" y="1"/>
                  </a:moveTo>
                  <a:lnTo>
                    <a:pt x="0" y="31223"/>
                  </a:lnTo>
                  <a:lnTo>
                    <a:pt x="12943" y="36160"/>
                  </a:lnTo>
                  <a:lnTo>
                    <a:pt x="24851" y="4904"/>
                  </a:lnTo>
                  <a:lnTo>
                    <a:pt x="11909"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5" name="Google Shape;45;p2"/>
            <p:cNvSpPr/>
            <p:nvPr/>
          </p:nvSpPr>
          <p:spPr>
            <a:xfrm rot="363082">
              <a:off x="289098" y="4363311"/>
              <a:ext cx="1166244" cy="1323976"/>
            </a:xfrm>
            <a:custGeom>
              <a:avLst/>
              <a:gdLst/>
              <a:ahLst/>
              <a:cxnLst/>
              <a:rect l="l" t="t" r="r" b="b"/>
              <a:pathLst>
                <a:path w="37228" h="42263" extrusionOk="0">
                  <a:moveTo>
                    <a:pt x="13388" y="0"/>
                  </a:moveTo>
                  <a:cubicBezTo>
                    <a:pt x="12947" y="0"/>
                    <a:pt x="12544" y="279"/>
                    <a:pt x="12376" y="699"/>
                  </a:cubicBezTo>
                  <a:lnTo>
                    <a:pt x="6272" y="16711"/>
                  </a:lnTo>
                  <a:lnTo>
                    <a:pt x="201" y="32722"/>
                  </a:lnTo>
                  <a:cubicBezTo>
                    <a:pt x="1" y="33189"/>
                    <a:pt x="201" y="33756"/>
                    <a:pt x="668" y="34023"/>
                  </a:cubicBezTo>
                  <a:cubicBezTo>
                    <a:pt x="4271" y="35924"/>
                    <a:pt x="7973" y="37659"/>
                    <a:pt x="11743" y="39160"/>
                  </a:cubicBezTo>
                  <a:cubicBezTo>
                    <a:pt x="17146" y="41262"/>
                    <a:pt x="24952" y="42262"/>
                    <a:pt x="24952" y="42262"/>
                  </a:cubicBezTo>
                  <a:lnTo>
                    <a:pt x="31090" y="26151"/>
                  </a:lnTo>
                  <a:lnTo>
                    <a:pt x="37227" y="10039"/>
                  </a:lnTo>
                  <a:cubicBezTo>
                    <a:pt x="37227" y="10039"/>
                    <a:pt x="30756" y="5636"/>
                    <a:pt x="25319" y="3568"/>
                  </a:cubicBezTo>
                  <a:cubicBezTo>
                    <a:pt x="21483" y="2167"/>
                    <a:pt x="17580" y="999"/>
                    <a:pt x="13644" y="32"/>
                  </a:cubicBezTo>
                  <a:cubicBezTo>
                    <a:pt x="13558" y="11"/>
                    <a:pt x="13472" y="0"/>
                    <a:pt x="13388" y="0"/>
                  </a:cubicBezTo>
                  <a:close/>
                </a:path>
              </a:pathLst>
            </a:custGeom>
            <a:solidFill>
              <a:schemeClr val="l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6" name="Google Shape;46;p2"/>
            <p:cNvSpPr/>
            <p:nvPr/>
          </p:nvSpPr>
          <p:spPr>
            <a:xfrm rot="363082">
              <a:off x="1066041" y="4735131"/>
              <a:ext cx="399201" cy="988588"/>
            </a:xfrm>
            <a:custGeom>
              <a:avLst/>
              <a:gdLst/>
              <a:ahLst/>
              <a:cxnLst/>
              <a:rect l="l" t="t" r="r" b="b"/>
              <a:pathLst>
                <a:path w="12743" h="31557" extrusionOk="0">
                  <a:moveTo>
                    <a:pt x="11909" y="1"/>
                  </a:moveTo>
                  <a:lnTo>
                    <a:pt x="0" y="31257"/>
                  </a:lnTo>
                  <a:lnTo>
                    <a:pt x="834" y="31557"/>
                  </a:lnTo>
                  <a:lnTo>
                    <a:pt x="12743" y="334"/>
                  </a:lnTo>
                  <a:lnTo>
                    <a:pt x="11909"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7" name="Google Shape;47;p2"/>
            <p:cNvSpPr/>
            <p:nvPr/>
          </p:nvSpPr>
          <p:spPr>
            <a:xfrm rot="363082">
              <a:off x="1086646" y="4743259"/>
              <a:ext cx="390836" cy="979190"/>
            </a:xfrm>
            <a:custGeom>
              <a:avLst/>
              <a:gdLst/>
              <a:ahLst/>
              <a:cxnLst/>
              <a:rect l="l" t="t" r="r" b="b"/>
              <a:pathLst>
                <a:path w="12476" h="31257" extrusionOk="0">
                  <a:moveTo>
                    <a:pt x="12042" y="1"/>
                  </a:moveTo>
                  <a:lnTo>
                    <a:pt x="0" y="31090"/>
                  </a:lnTo>
                  <a:lnTo>
                    <a:pt x="434" y="31256"/>
                  </a:lnTo>
                  <a:lnTo>
                    <a:pt x="12476" y="167"/>
                  </a:lnTo>
                  <a:lnTo>
                    <a:pt x="12042"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8" name="Google Shape;48;p2"/>
            <p:cNvSpPr/>
            <p:nvPr/>
          </p:nvSpPr>
          <p:spPr>
            <a:xfrm rot="363082">
              <a:off x="-564252" y="3933299"/>
              <a:ext cx="778540" cy="1133852"/>
            </a:xfrm>
            <a:custGeom>
              <a:avLst/>
              <a:gdLst/>
              <a:ahLst/>
              <a:cxnLst/>
              <a:rect l="l" t="t" r="r" b="b"/>
              <a:pathLst>
                <a:path w="24852" h="36194" extrusionOk="0">
                  <a:moveTo>
                    <a:pt x="11909" y="1"/>
                  </a:moveTo>
                  <a:lnTo>
                    <a:pt x="0" y="31256"/>
                  </a:lnTo>
                  <a:lnTo>
                    <a:pt x="12943" y="36193"/>
                  </a:lnTo>
                  <a:lnTo>
                    <a:pt x="24851" y="4937"/>
                  </a:lnTo>
                  <a:lnTo>
                    <a:pt x="11909"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9" name="Google Shape;49;p2"/>
            <p:cNvSpPr/>
            <p:nvPr/>
          </p:nvSpPr>
          <p:spPr>
            <a:xfrm rot="363082">
              <a:off x="-449612" y="4006479"/>
              <a:ext cx="1166244" cy="1323004"/>
            </a:xfrm>
            <a:custGeom>
              <a:avLst/>
              <a:gdLst/>
              <a:ahLst/>
              <a:cxnLst/>
              <a:rect l="l" t="t" r="r" b="b"/>
              <a:pathLst>
                <a:path w="37228" h="42232" extrusionOk="0">
                  <a:moveTo>
                    <a:pt x="12243" y="0"/>
                  </a:moveTo>
                  <a:lnTo>
                    <a:pt x="6105" y="16112"/>
                  </a:lnTo>
                  <a:lnTo>
                    <a:pt x="1" y="32190"/>
                  </a:lnTo>
                  <a:cubicBezTo>
                    <a:pt x="1" y="32190"/>
                    <a:pt x="6506" y="36593"/>
                    <a:pt x="11909" y="38694"/>
                  </a:cubicBezTo>
                  <a:cubicBezTo>
                    <a:pt x="15745" y="40062"/>
                    <a:pt x="19648" y="41230"/>
                    <a:pt x="23584" y="42197"/>
                  </a:cubicBezTo>
                  <a:cubicBezTo>
                    <a:pt x="23677" y="42220"/>
                    <a:pt x="23769" y="42231"/>
                    <a:pt x="23859" y="42231"/>
                  </a:cubicBezTo>
                  <a:cubicBezTo>
                    <a:pt x="24293" y="42231"/>
                    <a:pt x="24686" y="41977"/>
                    <a:pt x="24852" y="41563"/>
                  </a:cubicBezTo>
                  <a:lnTo>
                    <a:pt x="30923" y="25552"/>
                  </a:lnTo>
                  <a:lnTo>
                    <a:pt x="37027" y="9540"/>
                  </a:lnTo>
                  <a:cubicBezTo>
                    <a:pt x="37227" y="9040"/>
                    <a:pt x="37027" y="8473"/>
                    <a:pt x="36560" y="8239"/>
                  </a:cubicBezTo>
                  <a:cubicBezTo>
                    <a:pt x="32958" y="6305"/>
                    <a:pt x="29255" y="4603"/>
                    <a:pt x="25486" y="3069"/>
                  </a:cubicBezTo>
                  <a:cubicBezTo>
                    <a:pt x="20049" y="1001"/>
                    <a:pt x="12243" y="0"/>
                    <a:pt x="12243" y="0"/>
                  </a:cubicBezTo>
                  <a:close/>
                </a:path>
              </a:pathLst>
            </a:custGeom>
            <a:solidFill>
              <a:schemeClr val="l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0" name="Google Shape;50;p2"/>
            <p:cNvSpPr/>
            <p:nvPr/>
          </p:nvSpPr>
          <p:spPr>
            <a:xfrm rot="363082">
              <a:off x="-458078" y="3966041"/>
              <a:ext cx="400266" cy="988588"/>
            </a:xfrm>
            <a:custGeom>
              <a:avLst/>
              <a:gdLst/>
              <a:ahLst/>
              <a:cxnLst/>
              <a:rect l="l" t="t" r="r" b="b"/>
              <a:pathLst>
                <a:path w="12777" h="31557" extrusionOk="0">
                  <a:moveTo>
                    <a:pt x="11909" y="0"/>
                  </a:moveTo>
                  <a:lnTo>
                    <a:pt x="1" y="31223"/>
                  </a:lnTo>
                  <a:lnTo>
                    <a:pt x="868" y="31556"/>
                  </a:lnTo>
                  <a:lnTo>
                    <a:pt x="12777" y="300"/>
                  </a:lnTo>
                  <a:lnTo>
                    <a:pt x="1190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1" name="Google Shape;51;p2"/>
            <p:cNvSpPr/>
            <p:nvPr/>
          </p:nvSpPr>
          <p:spPr>
            <a:xfrm rot="363082">
              <a:off x="-486520" y="3948733"/>
              <a:ext cx="386701" cy="983356"/>
            </a:xfrm>
            <a:custGeom>
              <a:avLst/>
              <a:gdLst/>
              <a:ahLst/>
              <a:cxnLst/>
              <a:rect l="l" t="t" r="r" b="b"/>
              <a:pathLst>
                <a:path w="12344" h="31390" extrusionOk="0">
                  <a:moveTo>
                    <a:pt x="11909" y="0"/>
                  </a:moveTo>
                  <a:lnTo>
                    <a:pt x="1" y="31223"/>
                  </a:lnTo>
                  <a:lnTo>
                    <a:pt x="435" y="31389"/>
                  </a:lnTo>
                  <a:lnTo>
                    <a:pt x="12343" y="167"/>
                  </a:lnTo>
                  <a:lnTo>
                    <a:pt x="1190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2" name="Google Shape;52;p2"/>
            <p:cNvSpPr/>
            <p:nvPr/>
          </p:nvSpPr>
          <p:spPr>
            <a:xfrm rot="363082">
              <a:off x="-536791" y="3924334"/>
              <a:ext cx="403367" cy="990687"/>
            </a:xfrm>
            <a:custGeom>
              <a:avLst/>
              <a:gdLst/>
              <a:ahLst/>
              <a:cxnLst/>
              <a:rect l="l" t="t" r="r" b="b"/>
              <a:pathLst>
                <a:path w="12876" h="31624" extrusionOk="0">
                  <a:moveTo>
                    <a:pt x="11909" y="0"/>
                  </a:moveTo>
                  <a:lnTo>
                    <a:pt x="0" y="31223"/>
                  </a:lnTo>
                  <a:lnTo>
                    <a:pt x="967" y="31623"/>
                  </a:lnTo>
                  <a:lnTo>
                    <a:pt x="12876" y="367"/>
                  </a:lnTo>
                  <a:lnTo>
                    <a:pt x="1190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3" name="Google Shape;53;p2"/>
            <p:cNvSpPr/>
            <p:nvPr/>
          </p:nvSpPr>
          <p:spPr>
            <a:xfrm rot="363082">
              <a:off x="633267" y="4549023"/>
              <a:ext cx="365775" cy="364741"/>
            </a:xfrm>
            <a:custGeom>
              <a:avLst/>
              <a:gdLst/>
              <a:ahLst/>
              <a:cxnLst/>
              <a:rect l="l" t="t" r="r" b="b"/>
              <a:pathLst>
                <a:path w="11676" h="11643" fill="none" extrusionOk="0">
                  <a:moveTo>
                    <a:pt x="3237" y="1"/>
                  </a:moveTo>
                  <a:lnTo>
                    <a:pt x="11676" y="3203"/>
                  </a:lnTo>
                  <a:lnTo>
                    <a:pt x="8440" y="11643"/>
                  </a:lnTo>
                  <a:lnTo>
                    <a:pt x="1" y="8407"/>
                  </a:lnTo>
                  <a:close/>
                </a:path>
              </a:pathLst>
            </a:custGeom>
            <a:noFill/>
            <a:ln w="19050"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4" name="Google Shape;54;p2"/>
            <p:cNvSpPr/>
            <p:nvPr/>
          </p:nvSpPr>
          <p:spPr>
            <a:xfrm rot="363082">
              <a:off x="-56388" y="4232909"/>
              <a:ext cx="499541" cy="423260"/>
            </a:xfrm>
            <a:custGeom>
              <a:avLst/>
              <a:gdLst/>
              <a:ahLst/>
              <a:cxnLst/>
              <a:rect l="l" t="t" r="r" b="b"/>
              <a:pathLst>
                <a:path w="15946" h="13511" fill="none" extrusionOk="0">
                  <a:moveTo>
                    <a:pt x="3303" y="1"/>
                  </a:moveTo>
                  <a:lnTo>
                    <a:pt x="15945" y="4804"/>
                  </a:lnTo>
                  <a:moveTo>
                    <a:pt x="2769" y="1435"/>
                  </a:moveTo>
                  <a:lnTo>
                    <a:pt x="15378" y="6272"/>
                  </a:lnTo>
                  <a:moveTo>
                    <a:pt x="2202" y="2903"/>
                  </a:moveTo>
                  <a:lnTo>
                    <a:pt x="14845" y="7740"/>
                  </a:lnTo>
                  <a:moveTo>
                    <a:pt x="14277" y="9174"/>
                  </a:moveTo>
                  <a:lnTo>
                    <a:pt x="1635" y="4337"/>
                  </a:lnTo>
                  <a:moveTo>
                    <a:pt x="1101" y="5805"/>
                  </a:moveTo>
                  <a:lnTo>
                    <a:pt x="13710" y="10608"/>
                  </a:lnTo>
                  <a:moveTo>
                    <a:pt x="534" y="7239"/>
                  </a:moveTo>
                  <a:lnTo>
                    <a:pt x="13177" y="12076"/>
                  </a:lnTo>
                  <a:moveTo>
                    <a:pt x="1" y="8707"/>
                  </a:moveTo>
                  <a:lnTo>
                    <a:pt x="12643" y="13511"/>
                  </a:lnTo>
                </a:path>
              </a:pathLst>
            </a:custGeom>
            <a:noFill/>
            <a:ln w="19050"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5" name="Google Shape;55;p2"/>
            <p:cNvSpPr/>
            <p:nvPr/>
          </p:nvSpPr>
          <p:spPr>
            <a:xfrm rot="363082">
              <a:off x="940056" y="4735937"/>
              <a:ext cx="406531" cy="311454"/>
            </a:xfrm>
            <a:custGeom>
              <a:avLst/>
              <a:gdLst/>
              <a:ahLst/>
              <a:cxnLst/>
              <a:rect l="l" t="t" r="r" b="b"/>
              <a:pathLst>
                <a:path w="12977" h="9942" fill="none" extrusionOk="0">
                  <a:moveTo>
                    <a:pt x="12977" y="3903"/>
                  </a:moveTo>
                  <a:lnTo>
                    <a:pt x="2670" y="1"/>
                  </a:lnTo>
                  <a:moveTo>
                    <a:pt x="2002" y="1769"/>
                  </a:moveTo>
                  <a:lnTo>
                    <a:pt x="12276" y="5671"/>
                  </a:lnTo>
                  <a:moveTo>
                    <a:pt x="1335" y="3503"/>
                  </a:moveTo>
                  <a:lnTo>
                    <a:pt x="11609" y="7439"/>
                  </a:lnTo>
                  <a:moveTo>
                    <a:pt x="668" y="5271"/>
                  </a:moveTo>
                  <a:lnTo>
                    <a:pt x="10942" y="9174"/>
                  </a:lnTo>
                  <a:moveTo>
                    <a:pt x="7706" y="9941"/>
                  </a:moveTo>
                  <a:lnTo>
                    <a:pt x="1" y="7006"/>
                  </a:lnTo>
                </a:path>
              </a:pathLst>
            </a:custGeom>
            <a:noFill/>
            <a:ln w="19050"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6" name="Google Shape;56;p2"/>
            <p:cNvSpPr/>
            <p:nvPr/>
          </p:nvSpPr>
          <p:spPr>
            <a:xfrm rot="363082">
              <a:off x="407066" y="4979342"/>
              <a:ext cx="760778" cy="501609"/>
            </a:xfrm>
            <a:custGeom>
              <a:avLst/>
              <a:gdLst/>
              <a:ahLst/>
              <a:cxnLst/>
              <a:rect l="l" t="t" r="r" b="b"/>
              <a:pathLst>
                <a:path w="24285" h="16012" fill="none" extrusionOk="0">
                  <a:moveTo>
                    <a:pt x="24285" y="6772"/>
                  </a:moveTo>
                  <a:lnTo>
                    <a:pt x="6472" y="0"/>
                  </a:lnTo>
                  <a:moveTo>
                    <a:pt x="3136" y="1067"/>
                  </a:moveTo>
                  <a:lnTo>
                    <a:pt x="23517" y="8806"/>
                  </a:lnTo>
                  <a:moveTo>
                    <a:pt x="2336" y="3069"/>
                  </a:moveTo>
                  <a:lnTo>
                    <a:pt x="22717" y="10841"/>
                  </a:lnTo>
                  <a:moveTo>
                    <a:pt x="1568" y="5137"/>
                  </a:moveTo>
                  <a:lnTo>
                    <a:pt x="21950" y="12909"/>
                  </a:lnTo>
                  <a:moveTo>
                    <a:pt x="801" y="7172"/>
                  </a:moveTo>
                  <a:lnTo>
                    <a:pt x="21182" y="14944"/>
                  </a:lnTo>
                  <a:moveTo>
                    <a:pt x="1" y="9240"/>
                  </a:moveTo>
                  <a:lnTo>
                    <a:pt x="17847" y="16011"/>
                  </a:lnTo>
                </a:path>
              </a:pathLst>
            </a:custGeom>
            <a:noFill/>
            <a:ln w="19050"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57" name="Google Shape;57;p2"/>
          <p:cNvSpPr txBox="1">
            <a:spLocks noGrp="1"/>
          </p:cNvSpPr>
          <p:nvPr>
            <p:ph type="ctrTitle"/>
          </p:nvPr>
        </p:nvSpPr>
        <p:spPr>
          <a:xfrm>
            <a:off x="1718000" y="2472444"/>
            <a:ext cx="8756000" cy="1910400"/>
          </a:xfrm>
          <a:prstGeom prst="rect">
            <a:avLst/>
          </a:prstGeom>
        </p:spPr>
        <p:txBody>
          <a:bodyPr spcFirstLastPara="1" wrap="square" lIns="91425" tIns="91425" rIns="91425" bIns="91425" anchor="ctr" anchorCtr="0">
            <a:noAutofit/>
          </a:bodyPr>
          <a:lstStyle>
            <a:lvl1pPr lvl="0" algn="ctr">
              <a:spcBef>
                <a:spcPts val="0"/>
              </a:spcBef>
              <a:spcAft>
                <a:spcPts val="0"/>
              </a:spcAft>
              <a:buSzPts val="5200"/>
              <a:buNone/>
              <a:defRPr sz="4933" b="1">
                <a:latin typeface="Josefin Sans"/>
                <a:ea typeface="Josefin Sans"/>
                <a:cs typeface="Josefin Sans"/>
                <a:sym typeface="Josefin Sans"/>
              </a:defRPr>
            </a:lvl1pPr>
            <a:lvl2pPr lvl="1" algn="ctr">
              <a:spcBef>
                <a:spcPts val="0"/>
              </a:spcBef>
              <a:spcAft>
                <a:spcPts val="0"/>
              </a:spcAft>
              <a:buSzPts val="5200"/>
              <a:buNone/>
              <a:defRPr sz="6933"/>
            </a:lvl2pPr>
            <a:lvl3pPr lvl="2" algn="ctr">
              <a:spcBef>
                <a:spcPts val="0"/>
              </a:spcBef>
              <a:spcAft>
                <a:spcPts val="0"/>
              </a:spcAft>
              <a:buSzPts val="5200"/>
              <a:buNone/>
              <a:defRPr sz="6933"/>
            </a:lvl3pPr>
            <a:lvl4pPr lvl="3" algn="ctr">
              <a:spcBef>
                <a:spcPts val="0"/>
              </a:spcBef>
              <a:spcAft>
                <a:spcPts val="0"/>
              </a:spcAft>
              <a:buSzPts val="5200"/>
              <a:buNone/>
              <a:defRPr sz="6933"/>
            </a:lvl4pPr>
            <a:lvl5pPr lvl="4" algn="ctr">
              <a:spcBef>
                <a:spcPts val="0"/>
              </a:spcBef>
              <a:spcAft>
                <a:spcPts val="0"/>
              </a:spcAft>
              <a:buSzPts val="5200"/>
              <a:buNone/>
              <a:defRPr sz="6933"/>
            </a:lvl5pPr>
            <a:lvl6pPr lvl="5" algn="ctr">
              <a:spcBef>
                <a:spcPts val="0"/>
              </a:spcBef>
              <a:spcAft>
                <a:spcPts val="0"/>
              </a:spcAft>
              <a:buSzPts val="5200"/>
              <a:buNone/>
              <a:defRPr sz="6933"/>
            </a:lvl6pPr>
            <a:lvl7pPr lvl="6" algn="ctr">
              <a:spcBef>
                <a:spcPts val="0"/>
              </a:spcBef>
              <a:spcAft>
                <a:spcPts val="0"/>
              </a:spcAft>
              <a:buSzPts val="5200"/>
              <a:buNone/>
              <a:defRPr sz="6933"/>
            </a:lvl7pPr>
            <a:lvl8pPr lvl="7" algn="ctr">
              <a:spcBef>
                <a:spcPts val="0"/>
              </a:spcBef>
              <a:spcAft>
                <a:spcPts val="0"/>
              </a:spcAft>
              <a:buSzPts val="5200"/>
              <a:buNone/>
              <a:defRPr sz="6933"/>
            </a:lvl8pPr>
            <a:lvl9pPr lvl="8" algn="ctr">
              <a:spcBef>
                <a:spcPts val="0"/>
              </a:spcBef>
              <a:spcAft>
                <a:spcPts val="0"/>
              </a:spcAft>
              <a:buSzPts val="5200"/>
              <a:buNone/>
              <a:defRPr sz="6933"/>
            </a:lvl9pPr>
          </a:lstStyle>
          <a:p>
            <a:endParaRPr/>
          </a:p>
        </p:txBody>
      </p:sp>
      <p:sp>
        <p:nvSpPr>
          <p:cNvPr id="58" name="Google Shape;58;p2"/>
          <p:cNvSpPr txBox="1">
            <a:spLocks noGrp="1"/>
          </p:cNvSpPr>
          <p:nvPr>
            <p:ph type="subTitle" idx="1"/>
          </p:nvPr>
        </p:nvSpPr>
        <p:spPr>
          <a:xfrm>
            <a:off x="5012400" y="4382844"/>
            <a:ext cx="2167200" cy="471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2800"/>
              <a:buNone/>
              <a:defRPr sz="2533"/>
            </a:lvl1pPr>
            <a:lvl2pPr lvl="1" algn="ctr" rtl="0">
              <a:lnSpc>
                <a:spcPct val="100000"/>
              </a:lnSpc>
              <a:spcBef>
                <a:spcPts val="0"/>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sp>
        <p:nvSpPr>
          <p:cNvPr id="59" name="Google Shape;59;p2"/>
          <p:cNvSpPr txBox="1">
            <a:spLocks noGrp="1"/>
          </p:cNvSpPr>
          <p:nvPr>
            <p:ph type="subTitle" idx="2"/>
          </p:nvPr>
        </p:nvSpPr>
        <p:spPr>
          <a:xfrm>
            <a:off x="8806633" y="756733"/>
            <a:ext cx="2246800" cy="562800"/>
          </a:xfrm>
          <a:prstGeom prst="rect">
            <a:avLst/>
          </a:prstGeom>
        </p:spPr>
        <p:txBody>
          <a:bodyPr spcFirstLastPara="1" wrap="square" lIns="91425" tIns="91425" rIns="91425" bIns="91425" anchor="ctr" anchorCtr="0">
            <a:noAutofit/>
          </a:bodyPr>
          <a:lstStyle>
            <a:lvl1pPr lvl="0" algn="ctr">
              <a:lnSpc>
                <a:spcPct val="100000"/>
              </a:lnSpc>
              <a:spcBef>
                <a:spcPts val="0"/>
              </a:spcBef>
              <a:spcAft>
                <a:spcPts val="0"/>
              </a:spcAft>
              <a:buClr>
                <a:schemeClr val="accent3"/>
              </a:buClr>
              <a:buSzPts val="2800"/>
              <a:buNone/>
              <a:defRPr sz="2667" b="1">
                <a:latin typeface="Josefin Sans"/>
                <a:ea typeface="Josefin Sans"/>
                <a:cs typeface="Josefin Sans"/>
                <a:sym typeface="Josefin Sans"/>
              </a:defRPr>
            </a:lvl1pPr>
            <a:lvl2pPr lvl="1" algn="ctr">
              <a:lnSpc>
                <a:spcPct val="100000"/>
              </a:lnSpc>
              <a:spcBef>
                <a:spcPts val="0"/>
              </a:spcBef>
              <a:spcAft>
                <a:spcPts val="0"/>
              </a:spcAft>
              <a:buSzPts val="2800"/>
              <a:buNone/>
              <a:defRPr sz="3733"/>
            </a:lvl2pPr>
            <a:lvl3pPr lvl="2" algn="ctr">
              <a:lnSpc>
                <a:spcPct val="100000"/>
              </a:lnSpc>
              <a:spcBef>
                <a:spcPts val="0"/>
              </a:spcBef>
              <a:spcAft>
                <a:spcPts val="0"/>
              </a:spcAft>
              <a:buSzPts val="2800"/>
              <a:buNone/>
              <a:defRPr sz="3733"/>
            </a:lvl3pPr>
            <a:lvl4pPr lvl="3" algn="ctr">
              <a:lnSpc>
                <a:spcPct val="100000"/>
              </a:lnSpc>
              <a:spcBef>
                <a:spcPts val="0"/>
              </a:spcBef>
              <a:spcAft>
                <a:spcPts val="0"/>
              </a:spcAft>
              <a:buSzPts val="2800"/>
              <a:buNone/>
              <a:defRPr sz="3733"/>
            </a:lvl4pPr>
            <a:lvl5pPr lvl="4" algn="ctr">
              <a:lnSpc>
                <a:spcPct val="100000"/>
              </a:lnSpc>
              <a:spcBef>
                <a:spcPts val="0"/>
              </a:spcBef>
              <a:spcAft>
                <a:spcPts val="0"/>
              </a:spcAft>
              <a:buSzPts val="2800"/>
              <a:buNone/>
              <a:defRPr sz="3733"/>
            </a:lvl5pPr>
            <a:lvl6pPr lvl="5" algn="ctr">
              <a:lnSpc>
                <a:spcPct val="100000"/>
              </a:lnSpc>
              <a:spcBef>
                <a:spcPts val="0"/>
              </a:spcBef>
              <a:spcAft>
                <a:spcPts val="0"/>
              </a:spcAft>
              <a:buSzPts val="2800"/>
              <a:buNone/>
              <a:defRPr sz="3733"/>
            </a:lvl6pPr>
            <a:lvl7pPr lvl="6" algn="ctr">
              <a:lnSpc>
                <a:spcPct val="100000"/>
              </a:lnSpc>
              <a:spcBef>
                <a:spcPts val="0"/>
              </a:spcBef>
              <a:spcAft>
                <a:spcPts val="0"/>
              </a:spcAft>
              <a:buSzPts val="2800"/>
              <a:buNone/>
              <a:defRPr sz="3733"/>
            </a:lvl7pPr>
            <a:lvl8pPr lvl="7" algn="ctr">
              <a:lnSpc>
                <a:spcPct val="100000"/>
              </a:lnSpc>
              <a:spcBef>
                <a:spcPts val="0"/>
              </a:spcBef>
              <a:spcAft>
                <a:spcPts val="0"/>
              </a:spcAft>
              <a:buSzPts val="2800"/>
              <a:buNone/>
              <a:defRPr sz="3733"/>
            </a:lvl8pPr>
            <a:lvl9pPr lvl="8" algn="ctr">
              <a:lnSpc>
                <a:spcPct val="100000"/>
              </a:lnSpc>
              <a:spcBef>
                <a:spcPts val="0"/>
              </a:spcBef>
              <a:spcAft>
                <a:spcPts val="0"/>
              </a:spcAft>
              <a:buSzPts val="2800"/>
              <a:buNone/>
              <a:defRPr sz="3733"/>
            </a:lvl9pPr>
          </a:lstStyle>
          <a:p>
            <a:endParaRPr/>
          </a:p>
        </p:txBody>
      </p:sp>
    </p:spTree>
    <p:extLst>
      <p:ext uri="{BB962C8B-B14F-4D97-AF65-F5344CB8AC3E}">
        <p14:creationId xmlns:p14="http://schemas.microsoft.com/office/powerpoint/2010/main" val="3246897435"/>
      </p:ext>
    </p:extLst>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matchingName="Section header" type="secHead">
  <p:cSld name="Section header">
    <p:spTree>
      <p:nvGrpSpPr>
        <p:cNvPr id="1" name="Shape 60"/>
        <p:cNvGrpSpPr/>
        <p:nvPr/>
      </p:nvGrpSpPr>
      <p:grpSpPr>
        <a:xfrm>
          <a:off x="0" y="0"/>
          <a:ext cx="0" cy="0"/>
          <a:chOff x="0" y="0"/>
          <a:chExt cx="0" cy="0"/>
        </a:xfrm>
      </p:grpSpPr>
      <p:pic>
        <p:nvPicPr>
          <p:cNvPr id="61" name="Google Shape;61;p3"/>
          <p:cNvPicPr preferRelativeResize="0"/>
          <p:nvPr/>
        </p:nvPicPr>
        <p:blipFill>
          <a:blip r:embed="rId2">
            <a:alphaModFix/>
          </a:blip>
          <a:stretch>
            <a:fillRect/>
          </a:stretch>
        </p:blipFill>
        <p:spPr>
          <a:xfrm>
            <a:off x="-75466" y="-36433"/>
            <a:ext cx="12342935" cy="7005332"/>
          </a:xfrm>
          <a:prstGeom prst="rect">
            <a:avLst/>
          </a:prstGeom>
          <a:noFill/>
          <a:ln>
            <a:noFill/>
          </a:ln>
        </p:spPr>
      </p:pic>
      <p:grpSp>
        <p:nvGrpSpPr>
          <p:cNvPr id="62" name="Google Shape;62;p3"/>
          <p:cNvGrpSpPr/>
          <p:nvPr/>
        </p:nvGrpSpPr>
        <p:grpSpPr>
          <a:xfrm rot="5170076">
            <a:off x="10330203" y="5272232"/>
            <a:ext cx="2436828" cy="2564984"/>
            <a:chOff x="1526600" y="450800"/>
            <a:chExt cx="4540675" cy="4779475"/>
          </a:xfrm>
        </p:grpSpPr>
        <p:sp>
          <p:nvSpPr>
            <p:cNvPr id="63" name="Google Shape;63;p3"/>
            <p:cNvSpPr/>
            <p:nvPr/>
          </p:nvSpPr>
          <p:spPr>
            <a:xfrm>
              <a:off x="1610100" y="473575"/>
              <a:ext cx="4457175" cy="4689450"/>
            </a:xfrm>
            <a:custGeom>
              <a:avLst/>
              <a:gdLst/>
              <a:ahLst/>
              <a:cxnLst/>
              <a:rect l="l" t="t" r="r" b="b"/>
              <a:pathLst>
                <a:path w="178287" h="187578" extrusionOk="0">
                  <a:moveTo>
                    <a:pt x="95602" y="1"/>
                  </a:moveTo>
                  <a:cubicBezTo>
                    <a:pt x="95141" y="1"/>
                    <a:pt x="94676" y="129"/>
                    <a:pt x="94258" y="394"/>
                  </a:cubicBezTo>
                  <a:lnTo>
                    <a:pt x="0" y="63859"/>
                  </a:lnTo>
                  <a:lnTo>
                    <a:pt x="79645" y="185257"/>
                  </a:lnTo>
                  <a:cubicBezTo>
                    <a:pt x="80631" y="186769"/>
                    <a:pt x="82280" y="187578"/>
                    <a:pt x="83965" y="187578"/>
                  </a:cubicBezTo>
                  <a:cubicBezTo>
                    <a:pt x="84955" y="187578"/>
                    <a:pt x="85959" y="187298"/>
                    <a:pt x="86847" y="186719"/>
                  </a:cubicBezTo>
                  <a:lnTo>
                    <a:pt x="176826" y="126176"/>
                  </a:lnTo>
                  <a:cubicBezTo>
                    <a:pt x="177974" y="125393"/>
                    <a:pt x="178287" y="123880"/>
                    <a:pt x="177504" y="122732"/>
                  </a:cubicBezTo>
                  <a:lnTo>
                    <a:pt x="97703" y="1125"/>
                  </a:lnTo>
                  <a:cubicBezTo>
                    <a:pt x="97205" y="394"/>
                    <a:pt x="96410" y="1"/>
                    <a:pt x="95602" y="1"/>
                  </a:cubicBezTo>
                  <a:close/>
                </a:path>
              </a:pathLst>
            </a:custGeom>
            <a:solidFill>
              <a:srgbClr val="119B9B"/>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4" name="Google Shape;64;p3"/>
            <p:cNvSpPr/>
            <p:nvPr/>
          </p:nvSpPr>
          <p:spPr>
            <a:xfrm>
              <a:off x="1616625" y="450800"/>
              <a:ext cx="4391950" cy="4645025"/>
            </a:xfrm>
            <a:custGeom>
              <a:avLst/>
              <a:gdLst/>
              <a:ahLst/>
              <a:cxnLst/>
              <a:rect l="l" t="t" r="r" b="b"/>
              <a:pathLst>
                <a:path w="175678" h="185801" extrusionOk="0">
                  <a:moveTo>
                    <a:pt x="93162" y="0"/>
                  </a:moveTo>
                  <a:lnTo>
                    <a:pt x="0" y="61587"/>
                  </a:lnTo>
                  <a:lnTo>
                    <a:pt x="80323" y="184028"/>
                  </a:lnTo>
                  <a:cubicBezTo>
                    <a:pt x="81085" y="185187"/>
                    <a:pt x="82329" y="185800"/>
                    <a:pt x="83604" y="185800"/>
                  </a:cubicBezTo>
                  <a:cubicBezTo>
                    <a:pt x="84339" y="185800"/>
                    <a:pt x="85083" y="185597"/>
                    <a:pt x="85751" y="185177"/>
                  </a:cubicBezTo>
                  <a:lnTo>
                    <a:pt x="175677" y="125782"/>
                  </a:lnTo>
                  <a:lnTo>
                    <a:pt x="93162" y="0"/>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5" name="Google Shape;65;p3"/>
            <p:cNvSpPr/>
            <p:nvPr/>
          </p:nvSpPr>
          <p:spPr>
            <a:xfrm>
              <a:off x="3931325" y="462525"/>
              <a:ext cx="2064200" cy="3145900"/>
            </a:xfrm>
            <a:custGeom>
              <a:avLst/>
              <a:gdLst/>
              <a:ahLst/>
              <a:cxnLst/>
              <a:rect l="l" t="t" r="r" b="b"/>
              <a:pathLst>
                <a:path w="82568" h="125836" fill="none" extrusionOk="0">
                  <a:moveTo>
                    <a:pt x="0" y="1"/>
                  </a:moveTo>
                  <a:lnTo>
                    <a:pt x="82567" y="125835"/>
                  </a:lnTo>
                </a:path>
              </a:pathLst>
            </a:custGeom>
            <a:noFill/>
            <a:ln w="11750" cap="flat" cmpd="sng">
              <a:solidFill>
                <a:schemeClr val="dk1"/>
              </a:solidFill>
              <a:prstDash val="solid"/>
              <a:miter lim="5219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6" name="Google Shape;66;p3"/>
            <p:cNvSpPr/>
            <p:nvPr/>
          </p:nvSpPr>
          <p:spPr>
            <a:xfrm>
              <a:off x="3898700" y="482100"/>
              <a:ext cx="2065500" cy="3145900"/>
            </a:xfrm>
            <a:custGeom>
              <a:avLst/>
              <a:gdLst/>
              <a:ahLst/>
              <a:cxnLst/>
              <a:rect l="l" t="t" r="r" b="b"/>
              <a:pathLst>
                <a:path w="82620" h="125836" fill="none" extrusionOk="0">
                  <a:moveTo>
                    <a:pt x="1" y="1"/>
                  </a:moveTo>
                  <a:lnTo>
                    <a:pt x="82620" y="125835"/>
                  </a:lnTo>
                </a:path>
              </a:pathLst>
            </a:custGeom>
            <a:noFill/>
            <a:ln w="11750" cap="flat" cmpd="sng">
              <a:solidFill>
                <a:schemeClr val="dk1"/>
              </a:solidFill>
              <a:prstDash val="solid"/>
              <a:miter lim="5219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7" name="Google Shape;67;p3"/>
            <p:cNvSpPr/>
            <p:nvPr/>
          </p:nvSpPr>
          <p:spPr>
            <a:xfrm>
              <a:off x="3742125" y="4138150"/>
              <a:ext cx="842925" cy="1092125"/>
            </a:xfrm>
            <a:custGeom>
              <a:avLst/>
              <a:gdLst/>
              <a:ahLst/>
              <a:cxnLst/>
              <a:rect l="l" t="t" r="r" b="b"/>
              <a:pathLst>
                <a:path w="33717" h="43685" extrusionOk="0">
                  <a:moveTo>
                    <a:pt x="9604" y="0"/>
                  </a:moveTo>
                  <a:lnTo>
                    <a:pt x="1" y="6159"/>
                  </a:lnTo>
                  <a:lnTo>
                    <a:pt x="24113" y="43685"/>
                  </a:lnTo>
                  <a:lnTo>
                    <a:pt x="25679" y="35595"/>
                  </a:lnTo>
                  <a:lnTo>
                    <a:pt x="33716" y="37526"/>
                  </a:lnTo>
                  <a:lnTo>
                    <a:pt x="9604"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8" name="Google Shape;68;p3"/>
            <p:cNvSpPr/>
            <p:nvPr/>
          </p:nvSpPr>
          <p:spPr>
            <a:xfrm>
              <a:off x="1526600" y="464775"/>
              <a:ext cx="4343675" cy="4627200"/>
            </a:xfrm>
            <a:custGeom>
              <a:avLst/>
              <a:gdLst/>
              <a:ahLst/>
              <a:cxnLst/>
              <a:rect l="l" t="t" r="r" b="b"/>
              <a:pathLst>
                <a:path w="173747" h="185088" extrusionOk="0">
                  <a:moveTo>
                    <a:pt x="91115" y="1"/>
                  </a:moveTo>
                  <a:cubicBezTo>
                    <a:pt x="90634" y="1"/>
                    <a:pt x="90147" y="140"/>
                    <a:pt x="89718" y="433"/>
                  </a:cubicBezTo>
                  <a:lnTo>
                    <a:pt x="0" y="59357"/>
                  </a:lnTo>
                  <a:lnTo>
                    <a:pt x="82515" y="185087"/>
                  </a:lnTo>
                  <a:lnTo>
                    <a:pt x="172285" y="126163"/>
                  </a:lnTo>
                  <a:cubicBezTo>
                    <a:pt x="173433" y="125380"/>
                    <a:pt x="173746" y="123866"/>
                    <a:pt x="172963" y="122718"/>
                  </a:cubicBezTo>
                  <a:lnTo>
                    <a:pt x="93162" y="1111"/>
                  </a:lnTo>
                  <a:cubicBezTo>
                    <a:pt x="92705" y="392"/>
                    <a:pt x="91920" y="1"/>
                    <a:pt x="9111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9" name="Google Shape;69;p3"/>
            <p:cNvSpPr/>
            <p:nvPr/>
          </p:nvSpPr>
          <p:spPr>
            <a:xfrm>
              <a:off x="1636200" y="1843000"/>
              <a:ext cx="2130750" cy="3199400"/>
            </a:xfrm>
            <a:custGeom>
              <a:avLst/>
              <a:gdLst/>
              <a:ahLst/>
              <a:cxnLst/>
              <a:rect l="l" t="t" r="r" b="b"/>
              <a:pathLst>
                <a:path w="85230" h="127976" extrusionOk="0">
                  <a:moveTo>
                    <a:pt x="2506" y="1"/>
                  </a:moveTo>
                  <a:lnTo>
                    <a:pt x="0" y="1619"/>
                  </a:lnTo>
                  <a:lnTo>
                    <a:pt x="82724" y="127975"/>
                  </a:lnTo>
                  <a:lnTo>
                    <a:pt x="85229" y="126357"/>
                  </a:lnTo>
                  <a:lnTo>
                    <a:pt x="2506"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0" name="Google Shape;70;p3"/>
            <p:cNvSpPr/>
            <p:nvPr/>
          </p:nvSpPr>
          <p:spPr>
            <a:xfrm>
              <a:off x="2647400" y="1567700"/>
              <a:ext cx="2116400" cy="2399550"/>
            </a:xfrm>
            <a:custGeom>
              <a:avLst/>
              <a:gdLst/>
              <a:ahLst/>
              <a:cxnLst/>
              <a:rect l="l" t="t" r="r" b="b"/>
              <a:pathLst>
                <a:path w="84656" h="95982" fill="none" extrusionOk="0">
                  <a:moveTo>
                    <a:pt x="82777" y="71347"/>
                  </a:moveTo>
                  <a:cubicBezTo>
                    <a:pt x="82777" y="69937"/>
                    <a:pt x="83507" y="68633"/>
                    <a:pt x="84656" y="67850"/>
                  </a:cubicBezTo>
                  <a:lnTo>
                    <a:pt x="40919" y="1201"/>
                  </a:lnTo>
                  <a:cubicBezTo>
                    <a:pt x="38988" y="2453"/>
                    <a:pt x="36431" y="1932"/>
                    <a:pt x="35178" y="0"/>
                  </a:cubicBezTo>
                  <a:lnTo>
                    <a:pt x="1149" y="22286"/>
                  </a:lnTo>
                  <a:cubicBezTo>
                    <a:pt x="2454" y="24217"/>
                    <a:pt x="1932" y="26827"/>
                    <a:pt x="1" y="28080"/>
                  </a:cubicBezTo>
                  <a:lnTo>
                    <a:pt x="43737" y="94729"/>
                  </a:lnTo>
                  <a:cubicBezTo>
                    <a:pt x="45668" y="93476"/>
                    <a:pt x="48226" y="94050"/>
                    <a:pt x="49478" y="95981"/>
                  </a:cubicBezTo>
                  <a:lnTo>
                    <a:pt x="83455" y="73643"/>
                  </a:lnTo>
                  <a:cubicBezTo>
                    <a:pt x="82985" y="72965"/>
                    <a:pt x="82777" y="72182"/>
                    <a:pt x="82777" y="71347"/>
                  </a:cubicBezTo>
                  <a:close/>
                </a:path>
              </a:pathLst>
            </a:custGeom>
            <a:solidFill>
              <a:schemeClr val="lt1"/>
            </a:solidFill>
            <a:ln w="14350" cap="flat" cmpd="sng">
              <a:solidFill>
                <a:schemeClr val="lt1"/>
              </a:solidFill>
              <a:prstDash val="solid"/>
              <a:miter lim="5219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71" name="Google Shape;71;p3"/>
          <p:cNvGrpSpPr/>
          <p:nvPr/>
        </p:nvGrpSpPr>
        <p:grpSpPr>
          <a:xfrm rot="-400487" flipH="1">
            <a:off x="56691" y="-91127"/>
            <a:ext cx="3042492" cy="2387332"/>
            <a:chOff x="-2415600" y="2986400"/>
            <a:chExt cx="1943075" cy="1524659"/>
          </a:xfrm>
        </p:grpSpPr>
        <p:sp>
          <p:nvSpPr>
            <p:cNvPr id="72" name="Google Shape;72;p3"/>
            <p:cNvSpPr/>
            <p:nvPr/>
          </p:nvSpPr>
          <p:spPr>
            <a:xfrm>
              <a:off x="-2415600" y="2986400"/>
              <a:ext cx="1117375" cy="1251275"/>
            </a:xfrm>
            <a:custGeom>
              <a:avLst/>
              <a:gdLst/>
              <a:ahLst/>
              <a:cxnLst/>
              <a:rect l="l" t="t" r="r" b="b"/>
              <a:pathLst>
                <a:path w="44695" h="50051" extrusionOk="0">
                  <a:moveTo>
                    <a:pt x="11387" y="1"/>
                  </a:moveTo>
                  <a:cubicBezTo>
                    <a:pt x="10743" y="1"/>
                    <a:pt x="10152" y="449"/>
                    <a:pt x="10001" y="1099"/>
                  </a:cubicBezTo>
                  <a:lnTo>
                    <a:pt x="180" y="41127"/>
                  </a:lnTo>
                  <a:cubicBezTo>
                    <a:pt x="0" y="41896"/>
                    <a:pt x="462" y="42665"/>
                    <a:pt x="1257" y="42871"/>
                  </a:cubicBezTo>
                  <a:lnTo>
                    <a:pt x="33617" y="50051"/>
                  </a:lnTo>
                  <a:lnTo>
                    <a:pt x="44695" y="8433"/>
                  </a:lnTo>
                  <a:lnTo>
                    <a:pt x="11744" y="48"/>
                  </a:lnTo>
                  <a:cubicBezTo>
                    <a:pt x="11625" y="16"/>
                    <a:pt x="11505" y="1"/>
                    <a:pt x="1138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3" name="Google Shape;73;p3"/>
            <p:cNvSpPr/>
            <p:nvPr/>
          </p:nvSpPr>
          <p:spPr>
            <a:xfrm>
              <a:off x="-1586075" y="3188225"/>
              <a:ext cx="1113550" cy="1279575"/>
            </a:xfrm>
            <a:custGeom>
              <a:avLst/>
              <a:gdLst/>
              <a:ahLst/>
              <a:cxnLst/>
              <a:rect l="l" t="t" r="r" b="b"/>
              <a:pathLst>
                <a:path w="44542" h="51183" extrusionOk="0">
                  <a:moveTo>
                    <a:pt x="10411" y="1"/>
                  </a:moveTo>
                  <a:lnTo>
                    <a:pt x="0" y="41772"/>
                  </a:lnTo>
                  <a:lnTo>
                    <a:pt x="31797" y="51132"/>
                  </a:lnTo>
                  <a:cubicBezTo>
                    <a:pt x="31925" y="51166"/>
                    <a:pt x="32054" y="51182"/>
                    <a:pt x="32181" y="51182"/>
                  </a:cubicBezTo>
                  <a:cubicBezTo>
                    <a:pt x="32815" y="51182"/>
                    <a:pt x="33395" y="50773"/>
                    <a:pt x="33566" y="50132"/>
                  </a:cubicBezTo>
                  <a:lnTo>
                    <a:pt x="44336" y="10360"/>
                  </a:lnTo>
                  <a:cubicBezTo>
                    <a:pt x="44541" y="9591"/>
                    <a:pt x="44080" y="8796"/>
                    <a:pt x="43310" y="8591"/>
                  </a:cubicBezTo>
                  <a:lnTo>
                    <a:pt x="10411" y="1"/>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4" name="Google Shape;74;p3"/>
            <p:cNvSpPr/>
            <p:nvPr/>
          </p:nvSpPr>
          <p:spPr>
            <a:xfrm>
              <a:off x="-2402775" y="2994000"/>
              <a:ext cx="1133400" cy="1217400"/>
            </a:xfrm>
            <a:custGeom>
              <a:avLst/>
              <a:gdLst/>
              <a:ahLst/>
              <a:cxnLst/>
              <a:rect l="l" t="t" r="r" b="b"/>
              <a:pathLst>
                <a:path w="45336" h="48696" extrusionOk="0">
                  <a:moveTo>
                    <a:pt x="12283" y="0"/>
                  </a:moveTo>
                  <a:lnTo>
                    <a:pt x="0" y="41900"/>
                  </a:lnTo>
                  <a:lnTo>
                    <a:pt x="19104" y="42131"/>
                  </a:lnTo>
                  <a:cubicBezTo>
                    <a:pt x="23976" y="42823"/>
                    <a:pt x="28540" y="44874"/>
                    <a:pt x="32309" y="48054"/>
                  </a:cubicBezTo>
                  <a:lnTo>
                    <a:pt x="33053" y="48695"/>
                  </a:lnTo>
                  <a:lnTo>
                    <a:pt x="45336" y="6770"/>
                  </a:lnTo>
                  <a:lnTo>
                    <a:pt x="44567" y="6129"/>
                  </a:lnTo>
                  <a:cubicBezTo>
                    <a:pt x="40797" y="2975"/>
                    <a:pt x="36233" y="923"/>
                    <a:pt x="31361" y="231"/>
                  </a:cubicBezTo>
                  <a:lnTo>
                    <a:pt x="12283"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5" name="Google Shape;75;p3"/>
            <p:cNvSpPr/>
            <p:nvPr/>
          </p:nvSpPr>
          <p:spPr>
            <a:xfrm>
              <a:off x="-2351263" y="3014809"/>
              <a:ext cx="1085975" cy="1231500"/>
            </a:xfrm>
            <a:custGeom>
              <a:avLst/>
              <a:gdLst/>
              <a:ahLst/>
              <a:cxnLst/>
              <a:rect l="l" t="t" r="r" b="b"/>
              <a:pathLst>
                <a:path w="43439" h="49260" extrusionOk="0">
                  <a:moveTo>
                    <a:pt x="12258" y="0"/>
                  </a:moveTo>
                  <a:lnTo>
                    <a:pt x="1" y="41925"/>
                  </a:lnTo>
                  <a:lnTo>
                    <a:pt x="17207" y="42695"/>
                  </a:lnTo>
                  <a:cubicBezTo>
                    <a:pt x="22079" y="43387"/>
                    <a:pt x="26643" y="45438"/>
                    <a:pt x="30412" y="48618"/>
                  </a:cubicBezTo>
                  <a:lnTo>
                    <a:pt x="31156" y="49259"/>
                  </a:lnTo>
                  <a:lnTo>
                    <a:pt x="43439" y="7334"/>
                  </a:lnTo>
                  <a:lnTo>
                    <a:pt x="42670" y="6693"/>
                  </a:lnTo>
                  <a:cubicBezTo>
                    <a:pt x="38900" y="3539"/>
                    <a:pt x="34336" y="1487"/>
                    <a:pt x="29464" y="769"/>
                  </a:cubicBezTo>
                  <a:lnTo>
                    <a:pt x="12258" y="0"/>
                  </a:ln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6" name="Google Shape;76;p3"/>
            <p:cNvSpPr/>
            <p:nvPr/>
          </p:nvSpPr>
          <p:spPr>
            <a:xfrm>
              <a:off x="-1573663" y="3188659"/>
              <a:ext cx="1070600" cy="1322400"/>
            </a:xfrm>
            <a:custGeom>
              <a:avLst/>
              <a:gdLst/>
              <a:ahLst/>
              <a:cxnLst/>
              <a:rect l="l" t="t" r="r" b="b"/>
              <a:pathLst>
                <a:path w="42824" h="52896" extrusionOk="0">
                  <a:moveTo>
                    <a:pt x="17135" y="1"/>
                  </a:moveTo>
                  <a:cubicBezTo>
                    <a:pt x="15803" y="1"/>
                    <a:pt x="14490" y="86"/>
                    <a:pt x="13232" y="252"/>
                  </a:cubicBezTo>
                  <a:lnTo>
                    <a:pt x="12258" y="380"/>
                  </a:lnTo>
                  <a:lnTo>
                    <a:pt x="1" y="42280"/>
                  </a:lnTo>
                  <a:lnTo>
                    <a:pt x="975" y="42151"/>
                  </a:lnTo>
                  <a:cubicBezTo>
                    <a:pt x="2113" y="42002"/>
                    <a:pt x="3255" y="41927"/>
                    <a:pt x="4394" y="41927"/>
                  </a:cubicBezTo>
                  <a:cubicBezTo>
                    <a:pt x="8133" y="41927"/>
                    <a:pt x="11844" y="42727"/>
                    <a:pt x="15284" y="44280"/>
                  </a:cubicBezTo>
                  <a:lnTo>
                    <a:pt x="30208" y="52895"/>
                  </a:lnTo>
                  <a:lnTo>
                    <a:pt x="42824" y="9124"/>
                  </a:lnTo>
                  <a:lnTo>
                    <a:pt x="28284" y="2226"/>
                  </a:lnTo>
                  <a:cubicBezTo>
                    <a:pt x="24955" y="704"/>
                    <a:pt x="20963" y="1"/>
                    <a:pt x="17135" y="1"/>
                  </a:cubicBez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77" name="Google Shape;77;p3"/>
            <p:cNvGrpSpPr/>
            <p:nvPr/>
          </p:nvGrpSpPr>
          <p:grpSpPr>
            <a:xfrm>
              <a:off x="-2218800" y="3088875"/>
              <a:ext cx="1598825" cy="1190475"/>
              <a:chOff x="-2218800" y="3088875"/>
              <a:chExt cx="1598825" cy="1190475"/>
            </a:xfrm>
          </p:grpSpPr>
          <p:sp>
            <p:nvSpPr>
              <p:cNvPr id="78" name="Google Shape;78;p3"/>
              <p:cNvSpPr/>
              <p:nvPr/>
            </p:nvSpPr>
            <p:spPr>
              <a:xfrm>
                <a:off x="-2218800" y="3088875"/>
                <a:ext cx="841100" cy="985325"/>
              </a:xfrm>
              <a:custGeom>
                <a:avLst/>
                <a:gdLst/>
                <a:ahLst/>
                <a:cxnLst/>
                <a:rect l="l" t="t" r="r" b="b"/>
                <a:pathLst>
                  <a:path w="33644" h="39413" extrusionOk="0">
                    <a:moveTo>
                      <a:pt x="9539" y="0"/>
                    </a:moveTo>
                    <a:lnTo>
                      <a:pt x="9462" y="667"/>
                    </a:lnTo>
                    <a:lnTo>
                      <a:pt x="22412" y="2385"/>
                    </a:lnTo>
                    <a:cubicBezTo>
                      <a:pt x="26027" y="3077"/>
                      <a:pt x="29489" y="4436"/>
                      <a:pt x="32643" y="6360"/>
                    </a:cubicBezTo>
                    <a:lnTo>
                      <a:pt x="33284" y="6744"/>
                    </a:lnTo>
                    <a:lnTo>
                      <a:pt x="33643" y="6154"/>
                    </a:lnTo>
                    <a:lnTo>
                      <a:pt x="33002" y="5770"/>
                    </a:lnTo>
                    <a:cubicBezTo>
                      <a:pt x="29797" y="3795"/>
                      <a:pt x="26233" y="2411"/>
                      <a:pt x="22540" y="1693"/>
                    </a:cubicBezTo>
                    <a:lnTo>
                      <a:pt x="9539" y="0"/>
                    </a:lnTo>
                    <a:close/>
                    <a:moveTo>
                      <a:pt x="8668" y="2385"/>
                    </a:moveTo>
                    <a:lnTo>
                      <a:pt x="8591" y="3052"/>
                    </a:lnTo>
                    <a:lnTo>
                      <a:pt x="21540" y="4770"/>
                    </a:lnTo>
                    <a:cubicBezTo>
                      <a:pt x="25156" y="5462"/>
                      <a:pt x="28617" y="6821"/>
                      <a:pt x="31771" y="8744"/>
                    </a:cubicBezTo>
                    <a:lnTo>
                      <a:pt x="32387" y="9129"/>
                    </a:lnTo>
                    <a:lnTo>
                      <a:pt x="32771" y="8565"/>
                    </a:lnTo>
                    <a:lnTo>
                      <a:pt x="32130" y="8180"/>
                    </a:lnTo>
                    <a:cubicBezTo>
                      <a:pt x="28899" y="6206"/>
                      <a:pt x="25361" y="4821"/>
                      <a:pt x="21668" y="4103"/>
                    </a:cubicBezTo>
                    <a:lnTo>
                      <a:pt x="8668" y="2385"/>
                    </a:lnTo>
                    <a:close/>
                    <a:moveTo>
                      <a:pt x="7796" y="4795"/>
                    </a:moveTo>
                    <a:lnTo>
                      <a:pt x="7719" y="5488"/>
                    </a:lnTo>
                    <a:lnTo>
                      <a:pt x="20668" y="7180"/>
                    </a:lnTo>
                    <a:cubicBezTo>
                      <a:pt x="24284" y="7898"/>
                      <a:pt x="27746" y="9232"/>
                      <a:pt x="30900" y="11180"/>
                    </a:cubicBezTo>
                    <a:lnTo>
                      <a:pt x="31515" y="11565"/>
                    </a:lnTo>
                    <a:lnTo>
                      <a:pt x="31874" y="10975"/>
                    </a:lnTo>
                    <a:lnTo>
                      <a:pt x="31259" y="10591"/>
                    </a:lnTo>
                    <a:cubicBezTo>
                      <a:pt x="28028" y="8616"/>
                      <a:pt x="24489" y="7231"/>
                      <a:pt x="20796" y="6513"/>
                    </a:cubicBezTo>
                    <a:lnTo>
                      <a:pt x="7796" y="4795"/>
                    </a:lnTo>
                    <a:close/>
                    <a:moveTo>
                      <a:pt x="6873" y="9206"/>
                    </a:moveTo>
                    <a:lnTo>
                      <a:pt x="6770" y="9873"/>
                    </a:lnTo>
                    <a:lnTo>
                      <a:pt x="19745" y="11591"/>
                    </a:lnTo>
                    <a:cubicBezTo>
                      <a:pt x="23361" y="12283"/>
                      <a:pt x="26822" y="13642"/>
                      <a:pt x="29976" y="15565"/>
                    </a:cubicBezTo>
                    <a:lnTo>
                      <a:pt x="30592" y="15950"/>
                    </a:lnTo>
                    <a:lnTo>
                      <a:pt x="30951" y="15386"/>
                    </a:lnTo>
                    <a:lnTo>
                      <a:pt x="30335" y="15001"/>
                    </a:lnTo>
                    <a:cubicBezTo>
                      <a:pt x="27104" y="13027"/>
                      <a:pt x="23566" y="11642"/>
                      <a:pt x="19848" y="10924"/>
                    </a:cubicBezTo>
                    <a:lnTo>
                      <a:pt x="6873" y="9206"/>
                    </a:lnTo>
                    <a:close/>
                    <a:moveTo>
                      <a:pt x="5975" y="11616"/>
                    </a:moveTo>
                    <a:lnTo>
                      <a:pt x="5898" y="12283"/>
                    </a:lnTo>
                    <a:lnTo>
                      <a:pt x="18848" y="14001"/>
                    </a:lnTo>
                    <a:cubicBezTo>
                      <a:pt x="22463" y="14693"/>
                      <a:pt x="25925" y="16052"/>
                      <a:pt x="29079" y="17976"/>
                    </a:cubicBezTo>
                    <a:lnTo>
                      <a:pt x="29694" y="18360"/>
                    </a:lnTo>
                    <a:lnTo>
                      <a:pt x="30079" y="17796"/>
                    </a:lnTo>
                    <a:lnTo>
                      <a:pt x="29438" y="17411"/>
                    </a:lnTo>
                    <a:cubicBezTo>
                      <a:pt x="26207" y="15437"/>
                      <a:pt x="22668" y="14052"/>
                      <a:pt x="18976" y="13334"/>
                    </a:cubicBezTo>
                    <a:lnTo>
                      <a:pt x="5975" y="11616"/>
                    </a:lnTo>
                    <a:close/>
                    <a:moveTo>
                      <a:pt x="5078" y="14027"/>
                    </a:moveTo>
                    <a:lnTo>
                      <a:pt x="5001" y="14693"/>
                    </a:lnTo>
                    <a:lnTo>
                      <a:pt x="17950" y="16411"/>
                    </a:lnTo>
                    <a:cubicBezTo>
                      <a:pt x="21566" y="17104"/>
                      <a:pt x="25027" y="18463"/>
                      <a:pt x="28181" y="20386"/>
                    </a:cubicBezTo>
                    <a:lnTo>
                      <a:pt x="28797" y="20796"/>
                    </a:lnTo>
                    <a:lnTo>
                      <a:pt x="29181" y="20206"/>
                    </a:lnTo>
                    <a:lnTo>
                      <a:pt x="28566" y="19822"/>
                    </a:lnTo>
                    <a:cubicBezTo>
                      <a:pt x="25335" y="17847"/>
                      <a:pt x="21796" y="16463"/>
                      <a:pt x="18104" y="15745"/>
                    </a:cubicBezTo>
                    <a:lnTo>
                      <a:pt x="5078" y="14027"/>
                    </a:lnTo>
                    <a:close/>
                    <a:moveTo>
                      <a:pt x="4078" y="19053"/>
                    </a:moveTo>
                    <a:lnTo>
                      <a:pt x="4001" y="19719"/>
                    </a:lnTo>
                    <a:lnTo>
                      <a:pt x="16950" y="21437"/>
                    </a:lnTo>
                    <a:cubicBezTo>
                      <a:pt x="20591" y="22130"/>
                      <a:pt x="24053" y="23489"/>
                      <a:pt x="27207" y="25412"/>
                    </a:cubicBezTo>
                    <a:lnTo>
                      <a:pt x="27822" y="25797"/>
                    </a:lnTo>
                    <a:lnTo>
                      <a:pt x="28181" y="25232"/>
                    </a:lnTo>
                    <a:lnTo>
                      <a:pt x="27566" y="24822"/>
                    </a:lnTo>
                    <a:cubicBezTo>
                      <a:pt x="24335" y="22848"/>
                      <a:pt x="20796" y="21463"/>
                      <a:pt x="17104" y="20745"/>
                    </a:cubicBezTo>
                    <a:lnTo>
                      <a:pt x="4078" y="19053"/>
                    </a:lnTo>
                    <a:close/>
                    <a:moveTo>
                      <a:pt x="3231" y="21463"/>
                    </a:moveTo>
                    <a:lnTo>
                      <a:pt x="3129" y="22130"/>
                    </a:lnTo>
                    <a:lnTo>
                      <a:pt x="16078" y="23848"/>
                    </a:lnTo>
                    <a:cubicBezTo>
                      <a:pt x="19899" y="24617"/>
                      <a:pt x="24438" y="26668"/>
                      <a:pt x="26310" y="27848"/>
                    </a:cubicBezTo>
                    <a:lnTo>
                      <a:pt x="26925" y="28233"/>
                    </a:lnTo>
                    <a:lnTo>
                      <a:pt x="27310" y="27643"/>
                    </a:lnTo>
                    <a:lnTo>
                      <a:pt x="26669" y="27258"/>
                    </a:lnTo>
                    <a:cubicBezTo>
                      <a:pt x="24745" y="26053"/>
                      <a:pt x="20104" y="23925"/>
                      <a:pt x="16206" y="23155"/>
                    </a:cubicBezTo>
                    <a:lnTo>
                      <a:pt x="3231" y="21463"/>
                    </a:lnTo>
                    <a:close/>
                    <a:moveTo>
                      <a:pt x="2334" y="23848"/>
                    </a:moveTo>
                    <a:lnTo>
                      <a:pt x="2231" y="24514"/>
                    </a:lnTo>
                    <a:lnTo>
                      <a:pt x="15206" y="26232"/>
                    </a:lnTo>
                    <a:cubicBezTo>
                      <a:pt x="18925" y="26976"/>
                      <a:pt x="24540" y="29669"/>
                      <a:pt x="25438" y="30233"/>
                    </a:cubicBezTo>
                    <a:lnTo>
                      <a:pt x="26053" y="30617"/>
                    </a:lnTo>
                    <a:lnTo>
                      <a:pt x="26412" y="30053"/>
                    </a:lnTo>
                    <a:lnTo>
                      <a:pt x="25797" y="29669"/>
                    </a:lnTo>
                    <a:cubicBezTo>
                      <a:pt x="24848" y="29079"/>
                      <a:pt x="19207" y="26335"/>
                      <a:pt x="15335" y="25566"/>
                    </a:cubicBezTo>
                    <a:lnTo>
                      <a:pt x="2334" y="23848"/>
                    </a:lnTo>
                    <a:close/>
                    <a:moveTo>
                      <a:pt x="1283" y="27592"/>
                    </a:moveTo>
                    <a:lnTo>
                      <a:pt x="1180" y="28284"/>
                    </a:lnTo>
                    <a:lnTo>
                      <a:pt x="14155" y="29976"/>
                    </a:lnTo>
                    <a:cubicBezTo>
                      <a:pt x="17771" y="30694"/>
                      <a:pt x="21232" y="32053"/>
                      <a:pt x="24361" y="33976"/>
                    </a:cubicBezTo>
                    <a:lnTo>
                      <a:pt x="25002" y="34361"/>
                    </a:lnTo>
                    <a:lnTo>
                      <a:pt x="25361" y="33797"/>
                    </a:lnTo>
                    <a:lnTo>
                      <a:pt x="24745" y="33387"/>
                    </a:lnTo>
                    <a:cubicBezTo>
                      <a:pt x="21514" y="31412"/>
                      <a:pt x="17976" y="30028"/>
                      <a:pt x="14258" y="29310"/>
                    </a:cubicBezTo>
                    <a:lnTo>
                      <a:pt x="1283" y="27592"/>
                    </a:lnTo>
                    <a:close/>
                    <a:moveTo>
                      <a:pt x="693" y="30156"/>
                    </a:moveTo>
                    <a:lnTo>
                      <a:pt x="590" y="30822"/>
                    </a:lnTo>
                    <a:lnTo>
                      <a:pt x="13565" y="32541"/>
                    </a:lnTo>
                    <a:cubicBezTo>
                      <a:pt x="17181" y="33233"/>
                      <a:pt x="20643" y="34592"/>
                      <a:pt x="23797" y="36515"/>
                    </a:cubicBezTo>
                    <a:lnTo>
                      <a:pt x="24412" y="36900"/>
                    </a:lnTo>
                    <a:lnTo>
                      <a:pt x="24771" y="36310"/>
                    </a:lnTo>
                    <a:lnTo>
                      <a:pt x="24130" y="35925"/>
                    </a:lnTo>
                    <a:cubicBezTo>
                      <a:pt x="20925" y="33951"/>
                      <a:pt x="17386" y="32566"/>
                      <a:pt x="13668" y="31874"/>
                    </a:cubicBezTo>
                    <a:lnTo>
                      <a:pt x="693" y="30156"/>
                    </a:lnTo>
                    <a:close/>
                    <a:moveTo>
                      <a:pt x="103" y="32643"/>
                    </a:moveTo>
                    <a:lnTo>
                      <a:pt x="0" y="33335"/>
                    </a:lnTo>
                    <a:lnTo>
                      <a:pt x="12975" y="35053"/>
                    </a:lnTo>
                    <a:cubicBezTo>
                      <a:pt x="16591" y="35746"/>
                      <a:pt x="20053" y="37105"/>
                      <a:pt x="23207" y="39028"/>
                    </a:cubicBezTo>
                    <a:lnTo>
                      <a:pt x="23848" y="39413"/>
                    </a:lnTo>
                    <a:lnTo>
                      <a:pt x="24181" y="38823"/>
                    </a:lnTo>
                    <a:lnTo>
                      <a:pt x="23540" y="38438"/>
                    </a:lnTo>
                    <a:cubicBezTo>
                      <a:pt x="20335" y="36464"/>
                      <a:pt x="16796" y="35079"/>
                      <a:pt x="13104" y="34361"/>
                    </a:cubicBezTo>
                    <a:lnTo>
                      <a:pt x="103" y="32643"/>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9" name="Google Shape;79;p3"/>
              <p:cNvSpPr/>
              <p:nvPr/>
            </p:nvSpPr>
            <p:spPr>
              <a:xfrm>
                <a:off x="-1461075" y="3283625"/>
                <a:ext cx="841100" cy="995725"/>
              </a:xfrm>
              <a:custGeom>
                <a:avLst/>
                <a:gdLst/>
                <a:ahLst/>
                <a:cxnLst/>
                <a:rect l="l" t="t" r="r" b="b"/>
                <a:pathLst>
                  <a:path w="33644" h="39829" extrusionOk="0">
                    <a:moveTo>
                      <a:pt x="11739" y="1"/>
                    </a:moveTo>
                    <a:cubicBezTo>
                      <a:pt x="10432" y="1"/>
                      <a:pt x="9481" y="31"/>
                      <a:pt x="9386" y="31"/>
                    </a:cubicBezTo>
                    <a:lnTo>
                      <a:pt x="9386" y="698"/>
                    </a:lnTo>
                    <a:cubicBezTo>
                      <a:pt x="9406" y="698"/>
                      <a:pt x="10284" y="673"/>
                      <a:pt x="11526" y="673"/>
                    </a:cubicBezTo>
                    <a:cubicBezTo>
                      <a:pt x="13388" y="673"/>
                      <a:pt x="16068" y="729"/>
                      <a:pt x="17899" y="1006"/>
                    </a:cubicBezTo>
                    <a:cubicBezTo>
                      <a:pt x="22643" y="1775"/>
                      <a:pt x="29618" y="4878"/>
                      <a:pt x="32618" y="6750"/>
                    </a:cubicBezTo>
                    <a:lnTo>
                      <a:pt x="33259" y="7134"/>
                    </a:lnTo>
                    <a:lnTo>
                      <a:pt x="33644" y="6570"/>
                    </a:lnTo>
                    <a:lnTo>
                      <a:pt x="33028" y="6185"/>
                    </a:lnTo>
                    <a:cubicBezTo>
                      <a:pt x="29977" y="4288"/>
                      <a:pt x="22874" y="1108"/>
                      <a:pt x="18053" y="365"/>
                    </a:cubicBezTo>
                    <a:cubicBezTo>
                      <a:pt x="16198" y="63"/>
                      <a:pt x="13606" y="1"/>
                      <a:pt x="11739" y="1"/>
                    </a:cubicBezTo>
                    <a:close/>
                    <a:moveTo>
                      <a:pt x="8770" y="2801"/>
                    </a:moveTo>
                    <a:lnTo>
                      <a:pt x="8770" y="3493"/>
                    </a:lnTo>
                    <a:cubicBezTo>
                      <a:pt x="8847" y="3493"/>
                      <a:pt x="16130" y="3519"/>
                      <a:pt x="19258" y="4288"/>
                    </a:cubicBezTo>
                    <a:cubicBezTo>
                      <a:pt x="22976" y="5211"/>
                      <a:pt x="28489" y="7134"/>
                      <a:pt x="31746" y="9160"/>
                    </a:cubicBezTo>
                    <a:lnTo>
                      <a:pt x="32387" y="9545"/>
                    </a:lnTo>
                    <a:lnTo>
                      <a:pt x="32746" y="8980"/>
                    </a:lnTo>
                    <a:lnTo>
                      <a:pt x="32105" y="8570"/>
                    </a:lnTo>
                    <a:cubicBezTo>
                      <a:pt x="28797" y="6519"/>
                      <a:pt x="23207" y="4570"/>
                      <a:pt x="19412" y="3621"/>
                    </a:cubicBezTo>
                    <a:cubicBezTo>
                      <a:pt x="16207" y="2852"/>
                      <a:pt x="9078" y="2801"/>
                      <a:pt x="8770" y="2801"/>
                    </a:cubicBezTo>
                    <a:close/>
                    <a:moveTo>
                      <a:pt x="8129" y="5570"/>
                    </a:moveTo>
                    <a:lnTo>
                      <a:pt x="8129" y="6262"/>
                    </a:lnTo>
                    <a:cubicBezTo>
                      <a:pt x="8232" y="6262"/>
                      <a:pt x="17412" y="6467"/>
                      <a:pt x="20592" y="7570"/>
                    </a:cubicBezTo>
                    <a:cubicBezTo>
                      <a:pt x="21463" y="7878"/>
                      <a:pt x="22361" y="8160"/>
                      <a:pt x="23233" y="8442"/>
                    </a:cubicBezTo>
                    <a:cubicBezTo>
                      <a:pt x="25976" y="9314"/>
                      <a:pt x="28592" y="10160"/>
                      <a:pt x="30874" y="11570"/>
                    </a:cubicBezTo>
                    <a:lnTo>
                      <a:pt x="31490" y="11955"/>
                    </a:lnTo>
                    <a:lnTo>
                      <a:pt x="31849" y="11391"/>
                    </a:lnTo>
                    <a:lnTo>
                      <a:pt x="31208" y="11006"/>
                    </a:lnTo>
                    <a:cubicBezTo>
                      <a:pt x="28874" y="9519"/>
                      <a:pt x="26079" y="8647"/>
                      <a:pt x="23412" y="7801"/>
                    </a:cubicBezTo>
                    <a:cubicBezTo>
                      <a:pt x="22540" y="7519"/>
                      <a:pt x="21669" y="7237"/>
                      <a:pt x="20797" y="6929"/>
                    </a:cubicBezTo>
                    <a:cubicBezTo>
                      <a:pt x="17540" y="5801"/>
                      <a:pt x="8514" y="5570"/>
                      <a:pt x="8129" y="5570"/>
                    </a:cubicBezTo>
                    <a:close/>
                    <a:moveTo>
                      <a:pt x="6822" y="9596"/>
                    </a:moveTo>
                    <a:lnTo>
                      <a:pt x="6745" y="10263"/>
                    </a:lnTo>
                    <a:lnTo>
                      <a:pt x="19694" y="11981"/>
                    </a:lnTo>
                    <a:cubicBezTo>
                      <a:pt x="23310" y="12699"/>
                      <a:pt x="26771" y="14032"/>
                      <a:pt x="29925" y="15981"/>
                    </a:cubicBezTo>
                    <a:lnTo>
                      <a:pt x="30566" y="16365"/>
                    </a:lnTo>
                    <a:lnTo>
                      <a:pt x="30925" y="15776"/>
                    </a:lnTo>
                    <a:lnTo>
                      <a:pt x="30284" y="15391"/>
                    </a:lnTo>
                    <a:cubicBezTo>
                      <a:pt x="27079" y="13417"/>
                      <a:pt x="23515" y="12032"/>
                      <a:pt x="19822" y="11314"/>
                    </a:cubicBezTo>
                    <a:lnTo>
                      <a:pt x="6822" y="9596"/>
                    </a:lnTo>
                    <a:close/>
                    <a:moveTo>
                      <a:pt x="5950" y="12006"/>
                    </a:moveTo>
                    <a:lnTo>
                      <a:pt x="5847" y="12673"/>
                    </a:lnTo>
                    <a:lnTo>
                      <a:pt x="18822" y="14391"/>
                    </a:lnTo>
                    <a:cubicBezTo>
                      <a:pt x="22438" y="15109"/>
                      <a:pt x="25900" y="16442"/>
                      <a:pt x="29054" y="18391"/>
                    </a:cubicBezTo>
                    <a:lnTo>
                      <a:pt x="29669" y="18776"/>
                    </a:lnTo>
                    <a:lnTo>
                      <a:pt x="30054" y="18186"/>
                    </a:lnTo>
                    <a:lnTo>
                      <a:pt x="29413" y="17801"/>
                    </a:lnTo>
                    <a:cubicBezTo>
                      <a:pt x="26182" y="15827"/>
                      <a:pt x="22643" y="14442"/>
                      <a:pt x="18925" y="13724"/>
                    </a:cubicBezTo>
                    <a:lnTo>
                      <a:pt x="5950" y="12006"/>
                    </a:lnTo>
                    <a:close/>
                    <a:moveTo>
                      <a:pt x="5052" y="14417"/>
                    </a:moveTo>
                    <a:lnTo>
                      <a:pt x="4975" y="15109"/>
                    </a:lnTo>
                    <a:lnTo>
                      <a:pt x="17925" y="16801"/>
                    </a:lnTo>
                    <a:cubicBezTo>
                      <a:pt x="21540" y="17519"/>
                      <a:pt x="25028" y="18853"/>
                      <a:pt x="28156" y="20802"/>
                    </a:cubicBezTo>
                    <a:lnTo>
                      <a:pt x="28797" y="21186"/>
                    </a:lnTo>
                    <a:lnTo>
                      <a:pt x="29156" y="20596"/>
                    </a:lnTo>
                    <a:lnTo>
                      <a:pt x="28515" y="20212"/>
                    </a:lnTo>
                    <a:cubicBezTo>
                      <a:pt x="25310" y="18237"/>
                      <a:pt x="21745" y="16853"/>
                      <a:pt x="18053" y="16135"/>
                    </a:cubicBezTo>
                    <a:lnTo>
                      <a:pt x="5052" y="14417"/>
                    </a:lnTo>
                    <a:close/>
                    <a:moveTo>
                      <a:pt x="4078" y="19443"/>
                    </a:moveTo>
                    <a:lnTo>
                      <a:pt x="4001" y="20109"/>
                    </a:lnTo>
                    <a:lnTo>
                      <a:pt x="16950" y="21827"/>
                    </a:lnTo>
                    <a:cubicBezTo>
                      <a:pt x="20566" y="22545"/>
                      <a:pt x="24028" y="23879"/>
                      <a:pt x="27182" y="25827"/>
                    </a:cubicBezTo>
                    <a:lnTo>
                      <a:pt x="27823" y="26212"/>
                    </a:lnTo>
                    <a:lnTo>
                      <a:pt x="28156" y="25622"/>
                    </a:lnTo>
                    <a:lnTo>
                      <a:pt x="27541" y="25238"/>
                    </a:lnTo>
                    <a:cubicBezTo>
                      <a:pt x="24310" y="23263"/>
                      <a:pt x="20771" y="21879"/>
                      <a:pt x="17079" y="21161"/>
                    </a:cubicBezTo>
                    <a:lnTo>
                      <a:pt x="4078" y="19443"/>
                    </a:lnTo>
                    <a:close/>
                    <a:moveTo>
                      <a:pt x="3180" y="21853"/>
                    </a:moveTo>
                    <a:lnTo>
                      <a:pt x="3103" y="22520"/>
                    </a:lnTo>
                    <a:lnTo>
                      <a:pt x="16053" y="24238"/>
                    </a:lnTo>
                    <a:cubicBezTo>
                      <a:pt x="19874" y="24981"/>
                      <a:pt x="24438" y="27058"/>
                      <a:pt x="26284" y="28212"/>
                    </a:cubicBezTo>
                    <a:lnTo>
                      <a:pt x="26925" y="28623"/>
                    </a:lnTo>
                    <a:lnTo>
                      <a:pt x="27284" y="28033"/>
                    </a:lnTo>
                    <a:lnTo>
                      <a:pt x="26643" y="27648"/>
                    </a:lnTo>
                    <a:cubicBezTo>
                      <a:pt x="24720" y="26443"/>
                      <a:pt x="20079" y="24340"/>
                      <a:pt x="16181" y="23571"/>
                    </a:cubicBezTo>
                    <a:lnTo>
                      <a:pt x="3180" y="21853"/>
                    </a:lnTo>
                    <a:close/>
                    <a:moveTo>
                      <a:pt x="2309" y="24263"/>
                    </a:moveTo>
                    <a:lnTo>
                      <a:pt x="2232" y="24930"/>
                    </a:lnTo>
                    <a:lnTo>
                      <a:pt x="15181" y="26648"/>
                    </a:lnTo>
                    <a:cubicBezTo>
                      <a:pt x="18925" y="27392"/>
                      <a:pt x="24515" y="30084"/>
                      <a:pt x="25412" y="30623"/>
                    </a:cubicBezTo>
                    <a:lnTo>
                      <a:pt x="26053" y="31007"/>
                    </a:lnTo>
                    <a:lnTo>
                      <a:pt x="26387" y="30443"/>
                    </a:lnTo>
                    <a:lnTo>
                      <a:pt x="25771" y="30058"/>
                    </a:lnTo>
                    <a:cubicBezTo>
                      <a:pt x="24823" y="29469"/>
                      <a:pt x="19181" y="26751"/>
                      <a:pt x="15309" y="25981"/>
                    </a:cubicBezTo>
                    <a:lnTo>
                      <a:pt x="2309" y="24263"/>
                    </a:lnTo>
                    <a:close/>
                    <a:moveTo>
                      <a:pt x="1257" y="28007"/>
                    </a:moveTo>
                    <a:lnTo>
                      <a:pt x="1180" y="28674"/>
                    </a:lnTo>
                    <a:lnTo>
                      <a:pt x="14130" y="30392"/>
                    </a:lnTo>
                    <a:cubicBezTo>
                      <a:pt x="17745" y="31110"/>
                      <a:pt x="21207" y="32443"/>
                      <a:pt x="24361" y="34392"/>
                    </a:cubicBezTo>
                    <a:lnTo>
                      <a:pt x="24976" y="34777"/>
                    </a:lnTo>
                    <a:lnTo>
                      <a:pt x="25335" y="34187"/>
                    </a:lnTo>
                    <a:lnTo>
                      <a:pt x="24720" y="33802"/>
                    </a:lnTo>
                    <a:cubicBezTo>
                      <a:pt x="21489" y="31828"/>
                      <a:pt x="17950" y="30443"/>
                      <a:pt x="14258" y="29725"/>
                    </a:cubicBezTo>
                    <a:lnTo>
                      <a:pt x="1257" y="28007"/>
                    </a:lnTo>
                    <a:close/>
                    <a:moveTo>
                      <a:pt x="667" y="30520"/>
                    </a:moveTo>
                    <a:lnTo>
                      <a:pt x="591" y="31212"/>
                    </a:lnTo>
                    <a:lnTo>
                      <a:pt x="13566" y="32905"/>
                    </a:lnTo>
                    <a:cubicBezTo>
                      <a:pt x="17155" y="33623"/>
                      <a:pt x="20617" y="34982"/>
                      <a:pt x="23771" y="36905"/>
                    </a:cubicBezTo>
                    <a:lnTo>
                      <a:pt x="24412" y="37290"/>
                    </a:lnTo>
                    <a:lnTo>
                      <a:pt x="24746" y="36726"/>
                    </a:lnTo>
                    <a:lnTo>
                      <a:pt x="24130" y="36315"/>
                    </a:lnTo>
                    <a:cubicBezTo>
                      <a:pt x="20899" y="34341"/>
                      <a:pt x="17361" y="32956"/>
                      <a:pt x="13668" y="32238"/>
                    </a:cubicBezTo>
                    <a:lnTo>
                      <a:pt x="667" y="30520"/>
                    </a:lnTo>
                    <a:close/>
                    <a:moveTo>
                      <a:pt x="103" y="33059"/>
                    </a:moveTo>
                    <a:lnTo>
                      <a:pt x="1" y="33725"/>
                    </a:lnTo>
                    <a:lnTo>
                      <a:pt x="12950" y="35443"/>
                    </a:lnTo>
                    <a:cubicBezTo>
                      <a:pt x="16566" y="36136"/>
                      <a:pt x="20027" y="37495"/>
                      <a:pt x="23181" y="39418"/>
                    </a:cubicBezTo>
                    <a:lnTo>
                      <a:pt x="23797" y="39828"/>
                    </a:lnTo>
                    <a:lnTo>
                      <a:pt x="24156" y="39238"/>
                    </a:lnTo>
                    <a:lnTo>
                      <a:pt x="23515" y="38854"/>
                    </a:lnTo>
                    <a:cubicBezTo>
                      <a:pt x="20310" y="36879"/>
                      <a:pt x="16745" y="35495"/>
                      <a:pt x="13053" y="34777"/>
                    </a:cubicBezTo>
                    <a:lnTo>
                      <a:pt x="103" y="33059"/>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80" name="Google Shape;80;p3"/>
          <p:cNvGrpSpPr/>
          <p:nvPr/>
        </p:nvGrpSpPr>
        <p:grpSpPr>
          <a:xfrm rot="-135829">
            <a:off x="-725854" y="-333649"/>
            <a:ext cx="2414599" cy="2495645"/>
            <a:chOff x="334100" y="971800"/>
            <a:chExt cx="1810984" cy="1871771"/>
          </a:xfrm>
        </p:grpSpPr>
        <p:sp>
          <p:nvSpPr>
            <p:cNvPr id="81" name="Google Shape;81;p3"/>
            <p:cNvSpPr/>
            <p:nvPr/>
          </p:nvSpPr>
          <p:spPr>
            <a:xfrm>
              <a:off x="341909" y="971800"/>
              <a:ext cx="1803175" cy="1871771"/>
            </a:xfrm>
            <a:custGeom>
              <a:avLst/>
              <a:gdLst/>
              <a:ahLst/>
              <a:cxnLst/>
              <a:rect l="l" t="t" r="r" b="b"/>
              <a:pathLst>
                <a:path w="88903" h="92285" extrusionOk="0">
                  <a:moveTo>
                    <a:pt x="44583" y="1"/>
                  </a:moveTo>
                  <a:cubicBezTo>
                    <a:pt x="44328" y="1"/>
                    <a:pt x="44071" y="83"/>
                    <a:pt x="43849" y="252"/>
                  </a:cubicBezTo>
                  <a:lnTo>
                    <a:pt x="0" y="33408"/>
                  </a:lnTo>
                  <a:lnTo>
                    <a:pt x="43131" y="91437"/>
                  </a:lnTo>
                  <a:cubicBezTo>
                    <a:pt x="43514" y="91989"/>
                    <a:pt x="44136" y="92284"/>
                    <a:pt x="44766" y="92284"/>
                  </a:cubicBezTo>
                  <a:cubicBezTo>
                    <a:pt x="45190" y="92284"/>
                    <a:pt x="45617" y="92151"/>
                    <a:pt x="45977" y="91873"/>
                  </a:cubicBezTo>
                  <a:lnTo>
                    <a:pt x="88261" y="59204"/>
                  </a:lnTo>
                  <a:cubicBezTo>
                    <a:pt x="88800" y="58794"/>
                    <a:pt x="88903" y="58050"/>
                    <a:pt x="88492" y="57512"/>
                  </a:cubicBezTo>
                  <a:lnTo>
                    <a:pt x="45541" y="483"/>
                  </a:lnTo>
                  <a:cubicBezTo>
                    <a:pt x="45300" y="167"/>
                    <a:pt x="44944" y="1"/>
                    <a:pt x="4458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2" name="Google Shape;82;p3"/>
            <p:cNvSpPr/>
            <p:nvPr/>
          </p:nvSpPr>
          <p:spPr>
            <a:xfrm>
              <a:off x="336189" y="976911"/>
              <a:ext cx="1795894" cy="1820273"/>
            </a:xfrm>
            <a:custGeom>
              <a:avLst/>
              <a:gdLst/>
              <a:ahLst/>
              <a:cxnLst/>
              <a:rect l="l" t="t" r="r" b="b"/>
              <a:pathLst>
                <a:path w="88544" h="89746" extrusionOk="0">
                  <a:moveTo>
                    <a:pt x="44131" y="0"/>
                  </a:moveTo>
                  <a:lnTo>
                    <a:pt x="0" y="33258"/>
                  </a:lnTo>
                  <a:lnTo>
                    <a:pt x="46208" y="89415"/>
                  </a:lnTo>
                  <a:cubicBezTo>
                    <a:pt x="46378" y="89632"/>
                    <a:pt x="46632" y="89746"/>
                    <a:pt x="46886" y="89746"/>
                  </a:cubicBezTo>
                  <a:cubicBezTo>
                    <a:pt x="47053" y="89746"/>
                    <a:pt x="47219" y="89697"/>
                    <a:pt x="47362" y="89595"/>
                  </a:cubicBezTo>
                  <a:lnTo>
                    <a:pt x="88543" y="58952"/>
                  </a:lnTo>
                  <a:lnTo>
                    <a:pt x="44131"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83" name="Google Shape;83;p3"/>
            <p:cNvGrpSpPr/>
            <p:nvPr/>
          </p:nvGrpSpPr>
          <p:grpSpPr>
            <a:xfrm>
              <a:off x="1214129" y="978980"/>
              <a:ext cx="913828" cy="1211839"/>
              <a:chOff x="1214129" y="978980"/>
              <a:chExt cx="913828" cy="1211839"/>
            </a:xfrm>
          </p:grpSpPr>
          <p:sp>
            <p:nvSpPr>
              <p:cNvPr id="84" name="Google Shape;84;p3"/>
              <p:cNvSpPr/>
              <p:nvPr/>
            </p:nvSpPr>
            <p:spPr>
              <a:xfrm>
                <a:off x="1222973" y="978980"/>
                <a:ext cx="904985" cy="1199365"/>
              </a:xfrm>
              <a:custGeom>
                <a:avLst/>
                <a:gdLst/>
                <a:ahLst/>
                <a:cxnLst/>
                <a:rect l="l" t="t" r="r" b="b"/>
                <a:pathLst>
                  <a:path w="44619" h="59133" extrusionOk="0">
                    <a:moveTo>
                      <a:pt x="206" y="1"/>
                    </a:moveTo>
                    <a:lnTo>
                      <a:pt x="1" y="129"/>
                    </a:lnTo>
                    <a:lnTo>
                      <a:pt x="44439" y="59132"/>
                    </a:lnTo>
                    <a:lnTo>
                      <a:pt x="44618" y="58978"/>
                    </a:lnTo>
                    <a:lnTo>
                      <a:pt x="206"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5" name="Google Shape;85;p3"/>
              <p:cNvSpPr/>
              <p:nvPr/>
            </p:nvSpPr>
            <p:spPr>
              <a:xfrm>
                <a:off x="1214129" y="991475"/>
                <a:ext cx="904985" cy="1199345"/>
              </a:xfrm>
              <a:custGeom>
                <a:avLst/>
                <a:gdLst/>
                <a:ahLst/>
                <a:cxnLst/>
                <a:rect l="l" t="t" r="r" b="b"/>
                <a:pathLst>
                  <a:path w="44619" h="59132" extrusionOk="0">
                    <a:moveTo>
                      <a:pt x="206" y="0"/>
                    </a:moveTo>
                    <a:lnTo>
                      <a:pt x="1" y="154"/>
                    </a:lnTo>
                    <a:lnTo>
                      <a:pt x="44439" y="59132"/>
                    </a:lnTo>
                    <a:lnTo>
                      <a:pt x="44618" y="59003"/>
                    </a:lnTo>
                    <a:lnTo>
                      <a:pt x="206"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86" name="Google Shape;86;p3"/>
            <p:cNvSpPr/>
            <p:nvPr/>
          </p:nvSpPr>
          <p:spPr>
            <a:xfrm>
              <a:off x="334100" y="1004578"/>
              <a:ext cx="1741293" cy="1810882"/>
            </a:xfrm>
            <a:custGeom>
              <a:avLst/>
              <a:gdLst/>
              <a:ahLst/>
              <a:cxnLst/>
              <a:rect l="l" t="t" r="r" b="b"/>
              <a:pathLst>
                <a:path w="85852" h="89283" extrusionOk="0">
                  <a:moveTo>
                    <a:pt x="42828" y="0"/>
                  </a:moveTo>
                  <a:cubicBezTo>
                    <a:pt x="42573" y="0"/>
                    <a:pt x="42317" y="82"/>
                    <a:pt x="42106" y="252"/>
                  </a:cubicBezTo>
                  <a:lnTo>
                    <a:pt x="1" y="31946"/>
                  </a:lnTo>
                  <a:lnTo>
                    <a:pt x="43131" y="89282"/>
                  </a:lnTo>
                  <a:lnTo>
                    <a:pt x="85210" y="57588"/>
                  </a:lnTo>
                  <a:cubicBezTo>
                    <a:pt x="85749" y="57178"/>
                    <a:pt x="85851" y="56409"/>
                    <a:pt x="85441" y="55870"/>
                  </a:cubicBezTo>
                  <a:lnTo>
                    <a:pt x="43798" y="482"/>
                  </a:lnTo>
                  <a:cubicBezTo>
                    <a:pt x="43557" y="166"/>
                    <a:pt x="43192" y="0"/>
                    <a:pt x="42828"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7" name="Google Shape;87;p3"/>
            <p:cNvSpPr/>
            <p:nvPr/>
          </p:nvSpPr>
          <p:spPr>
            <a:xfrm>
              <a:off x="373105" y="1605205"/>
              <a:ext cx="899265" cy="1180097"/>
            </a:xfrm>
            <a:custGeom>
              <a:avLst/>
              <a:gdLst/>
              <a:ahLst/>
              <a:cxnLst/>
              <a:rect l="l" t="t" r="r" b="b"/>
              <a:pathLst>
                <a:path w="44337" h="58183" extrusionOk="0">
                  <a:moveTo>
                    <a:pt x="1155" y="0"/>
                  </a:moveTo>
                  <a:lnTo>
                    <a:pt x="1" y="872"/>
                  </a:lnTo>
                  <a:lnTo>
                    <a:pt x="43157" y="58183"/>
                  </a:lnTo>
                  <a:lnTo>
                    <a:pt x="44337" y="57311"/>
                  </a:lnTo>
                  <a:lnTo>
                    <a:pt x="1155"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8" name="Google Shape;88;p3"/>
            <p:cNvSpPr/>
            <p:nvPr/>
          </p:nvSpPr>
          <p:spPr>
            <a:xfrm>
              <a:off x="762685" y="1424197"/>
              <a:ext cx="916931" cy="993396"/>
            </a:xfrm>
            <a:custGeom>
              <a:avLst/>
              <a:gdLst/>
              <a:ahLst/>
              <a:cxnLst/>
              <a:rect l="l" t="t" r="r" b="b"/>
              <a:pathLst>
                <a:path w="45208" h="48978" extrusionOk="0">
                  <a:moveTo>
                    <a:pt x="19206" y="1"/>
                  </a:moveTo>
                  <a:lnTo>
                    <a:pt x="0" y="14463"/>
                  </a:lnTo>
                  <a:lnTo>
                    <a:pt x="26001" y="48978"/>
                  </a:lnTo>
                  <a:lnTo>
                    <a:pt x="45208" y="34515"/>
                  </a:lnTo>
                  <a:lnTo>
                    <a:pt x="19206" y="1"/>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89" name="Google Shape;89;p3"/>
          <p:cNvGrpSpPr/>
          <p:nvPr/>
        </p:nvGrpSpPr>
        <p:grpSpPr>
          <a:xfrm>
            <a:off x="9646865" y="-958199"/>
            <a:ext cx="4041419" cy="3976396"/>
            <a:chOff x="7235149" y="-718650"/>
            <a:chExt cx="3031064" cy="2982297"/>
          </a:xfrm>
        </p:grpSpPr>
        <p:grpSp>
          <p:nvGrpSpPr>
            <p:cNvPr id="90" name="Google Shape;90;p3"/>
            <p:cNvGrpSpPr/>
            <p:nvPr/>
          </p:nvGrpSpPr>
          <p:grpSpPr>
            <a:xfrm rot="-4962260" flipH="1">
              <a:off x="7958573" y="-653239"/>
              <a:ext cx="596905" cy="1865484"/>
              <a:chOff x="-1858600" y="2385325"/>
              <a:chExt cx="523125" cy="1635025"/>
            </a:xfrm>
          </p:grpSpPr>
          <p:sp>
            <p:nvSpPr>
              <p:cNvPr id="91" name="Google Shape;91;p3"/>
              <p:cNvSpPr/>
              <p:nvPr/>
            </p:nvSpPr>
            <p:spPr>
              <a:xfrm>
                <a:off x="-1804750" y="2385325"/>
                <a:ext cx="469275" cy="1635025"/>
              </a:xfrm>
              <a:custGeom>
                <a:avLst/>
                <a:gdLst/>
                <a:ahLst/>
                <a:cxnLst/>
                <a:rect l="l" t="t" r="r" b="b"/>
                <a:pathLst>
                  <a:path w="18771" h="65401" extrusionOk="0">
                    <a:moveTo>
                      <a:pt x="12062" y="1"/>
                    </a:moveTo>
                    <a:cubicBezTo>
                      <a:pt x="9693" y="1"/>
                      <a:pt x="7259" y="1264"/>
                      <a:pt x="5667" y="3115"/>
                    </a:cubicBezTo>
                    <a:cubicBezTo>
                      <a:pt x="3462" y="5679"/>
                      <a:pt x="2513" y="9064"/>
                      <a:pt x="1872" y="12397"/>
                    </a:cubicBezTo>
                    <a:lnTo>
                      <a:pt x="1872" y="12372"/>
                    </a:lnTo>
                    <a:cubicBezTo>
                      <a:pt x="129" y="21270"/>
                      <a:pt x="0" y="30373"/>
                      <a:pt x="975" y="39373"/>
                    </a:cubicBezTo>
                    <a:cubicBezTo>
                      <a:pt x="1308" y="42476"/>
                      <a:pt x="1308" y="44861"/>
                      <a:pt x="1462" y="47989"/>
                    </a:cubicBezTo>
                    <a:cubicBezTo>
                      <a:pt x="1795" y="54796"/>
                      <a:pt x="6238" y="62496"/>
                      <a:pt x="6079" y="65382"/>
                    </a:cubicBezTo>
                    <a:lnTo>
                      <a:pt x="6079" y="65382"/>
                    </a:lnTo>
                    <a:cubicBezTo>
                      <a:pt x="6979" y="50077"/>
                      <a:pt x="11644" y="31239"/>
                      <a:pt x="16694" y="16756"/>
                    </a:cubicBezTo>
                    <a:cubicBezTo>
                      <a:pt x="17694" y="13936"/>
                      <a:pt x="18771" y="11064"/>
                      <a:pt x="18745" y="8089"/>
                    </a:cubicBezTo>
                    <a:cubicBezTo>
                      <a:pt x="18745" y="5089"/>
                      <a:pt x="17412" y="1909"/>
                      <a:pt x="14719" y="602"/>
                    </a:cubicBezTo>
                    <a:cubicBezTo>
                      <a:pt x="13878" y="188"/>
                      <a:pt x="12974" y="1"/>
                      <a:pt x="12062" y="1"/>
                    </a:cubicBezTo>
                    <a:close/>
                    <a:moveTo>
                      <a:pt x="6079" y="65382"/>
                    </a:moveTo>
                    <a:lnTo>
                      <a:pt x="6079" y="65382"/>
                    </a:lnTo>
                    <a:cubicBezTo>
                      <a:pt x="6078" y="65388"/>
                      <a:pt x="6078" y="65394"/>
                      <a:pt x="6078" y="65400"/>
                    </a:cubicBezTo>
                    <a:cubicBezTo>
                      <a:pt x="6078" y="65394"/>
                      <a:pt x="6078" y="65388"/>
                      <a:pt x="6079" y="65382"/>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2" name="Google Shape;92;p3"/>
              <p:cNvSpPr/>
              <p:nvPr/>
            </p:nvSpPr>
            <p:spPr>
              <a:xfrm>
                <a:off x="-1858600" y="2385425"/>
                <a:ext cx="469275" cy="1634925"/>
              </a:xfrm>
              <a:custGeom>
                <a:avLst/>
                <a:gdLst/>
                <a:ahLst/>
                <a:cxnLst/>
                <a:rect l="l" t="t" r="r" b="b"/>
                <a:pathLst>
                  <a:path w="18771" h="65397" extrusionOk="0">
                    <a:moveTo>
                      <a:pt x="12088" y="1"/>
                    </a:moveTo>
                    <a:cubicBezTo>
                      <a:pt x="9704" y="1"/>
                      <a:pt x="7263" y="1274"/>
                      <a:pt x="5667" y="3111"/>
                    </a:cubicBezTo>
                    <a:cubicBezTo>
                      <a:pt x="3462" y="5649"/>
                      <a:pt x="2513" y="9060"/>
                      <a:pt x="1872" y="12393"/>
                    </a:cubicBezTo>
                    <a:lnTo>
                      <a:pt x="1872" y="12368"/>
                    </a:lnTo>
                    <a:cubicBezTo>
                      <a:pt x="129" y="21266"/>
                      <a:pt x="0" y="30369"/>
                      <a:pt x="975" y="39369"/>
                    </a:cubicBezTo>
                    <a:cubicBezTo>
                      <a:pt x="1308" y="42472"/>
                      <a:pt x="1308" y="44857"/>
                      <a:pt x="1462" y="47985"/>
                    </a:cubicBezTo>
                    <a:cubicBezTo>
                      <a:pt x="1795" y="54792"/>
                      <a:pt x="6239" y="62492"/>
                      <a:pt x="6079" y="65378"/>
                    </a:cubicBezTo>
                    <a:lnTo>
                      <a:pt x="6079" y="65378"/>
                    </a:lnTo>
                    <a:cubicBezTo>
                      <a:pt x="6979" y="50073"/>
                      <a:pt x="11670" y="31235"/>
                      <a:pt x="16694" y="16752"/>
                    </a:cubicBezTo>
                    <a:cubicBezTo>
                      <a:pt x="17694" y="13932"/>
                      <a:pt x="18771" y="11060"/>
                      <a:pt x="18771" y="8085"/>
                    </a:cubicBezTo>
                    <a:cubicBezTo>
                      <a:pt x="18745" y="5085"/>
                      <a:pt x="17412" y="1905"/>
                      <a:pt x="14745" y="598"/>
                    </a:cubicBezTo>
                    <a:cubicBezTo>
                      <a:pt x="13901" y="187"/>
                      <a:pt x="12999" y="1"/>
                      <a:pt x="12088" y="1"/>
                    </a:cubicBezTo>
                    <a:close/>
                    <a:moveTo>
                      <a:pt x="6079" y="65378"/>
                    </a:moveTo>
                    <a:cubicBezTo>
                      <a:pt x="6078" y="65384"/>
                      <a:pt x="6078" y="65390"/>
                      <a:pt x="6078" y="65396"/>
                    </a:cubicBezTo>
                    <a:cubicBezTo>
                      <a:pt x="6078" y="65390"/>
                      <a:pt x="6078" y="65384"/>
                      <a:pt x="6079" y="65378"/>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3" name="Google Shape;93;p3"/>
              <p:cNvSpPr/>
              <p:nvPr/>
            </p:nvSpPr>
            <p:spPr>
              <a:xfrm>
                <a:off x="-1766300" y="2414375"/>
                <a:ext cx="329125" cy="283550"/>
              </a:xfrm>
              <a:custGeom>
                <a:avLst/>
                <a:gdLst/>
                <a:ahLst/>
                <a:cxnLst/>
                <a:rect l="l" t="t" r="r" b="b"/>
                <a:pathLst>
                  <a:path w="13165" h="11342" extrusionOk="0">
                    <a:moveTo>
                      <a:pt x="7214" y="1"/>
                    </a:moveTo>
                    <a:cubicBezTo>
                      <a:pt x="7203" y="1"/>
                      <a:pt x="7192" y="2"/>
                      <a:pt x="7181" y="4"/>
                    </a:cubicBezTo>
                    <a:cubicBezTo>
                      <a:pt x="7053" y="55"/>
                      <a:pt x="6976" y="260"/>
                      <a:pt x="7104" y="337"/>
                    </a:cubicBezTo>
                    <a:cubicBezTo>
                      <a:pt x="7130" y="363"/>
                      <a:pt x="7155" y="363"/>
                      <a:pt x="7181" y="363"/>
                    </a:cubicBezTo>
                    <a:cubicBezTo>
                      <a:pt x="7258" y="363"/>
                      <a:pt x="7335" y="337"/>
                      <a:pt x="7386" y="260"/>
                    </a:cubicBezTo>
                    <a:cubicBezTo>
                      <a:pt x="7433" y="120"/>
                      <a:pt x="7330" y="1"/>
                      <a:pt x="7214" y="1"/>
                    </a:cubicBezTo>
                    <a:close/>
                    <a:moveTo>
                      <a:pt x="10096" y="914"/>
                    </a:moveTo>
                    <a:cubicBezTo>
                      <a:pt x="10065" y="914"/>
                      <a:pt x="10033" y="918"/>
                      <a:pt x="10001" y="927"/>
                    </a:cubicBezTo>
                    <a:cubicBezTo>
                      <a:pt x="9719" y="1004"/>
                      <a:pt x="9591" y="1440"/>
                      <a:pt x="9848" y="1619"/>
                    </a:cubicBezTo>
                    <a:cubicBezTo>
                      <a:pt x="9899" y="1619"/>
                      <a:pt x="9950" y="1645"/>
                      <a:pt x="10001" y="1645"/>
                    </a:cubicBezTo>
                    <a:cubicBezTo>
                      <a:pt x="10024" y="1648"/>
                      <a:pt x="10046" y="1650"/>
                      <a:pt x="10069" y="1650"/>
                    </a:cubicBezTo>
                    <a:cubicBezTo>
                      <a:pt x="10224" y="1650"/>
                      <a:pt x="10370" y="1571"/>
                      <a:pt x="10437" y="1414"/>
                    </a:cubicBezTo>
                    <a:cubicBezTo>
                      <a:pt x="10528" y="1164"/>
                      <a:pt x="10337" y="914"/>
                      <a:pt x="10096" y="914"/>
                    </a:cubicBezTo>
                    <a:close/>
                    <a:moveTo>
                      <a:pt x="4839" y="1534"/>
                    </a:moveTo>
                    <a:cubicBezTo>
                      <a:pt x="4695" y="1534"/>
                      <a:pt x="4554" y="1605"/>
                      <a:pt x="4540" y="1748"/>
                    </a:cubicBezTo>
                    <a:cubicBezTo>
                      <a:pt x="4540" y="1799"/>
                      <a:pt x="4540" y="1824"/>
                      <a:pt x="4540" y="1876"/>
                    </a:cubicBezTo>
                    <a:cubicBezTo>
                      <a:pt x="4591" y="2030"/>
                      <a:pt x="4719" y="2158"/>
                      <a:pt x="4873" y="2183"/>
                    </a:cubicBezTo>
                    <a:cubicBezTo>
                      <a:pt x="5129" y="2183"/>
                      <a:pt x="5309" y="1876"/>
                      <a:pt x="5129" y="1671"/>
                    </a:cubicBezTo>
                    <a:cubicBezTo>
                      <a:pt x="5072" y="1579"/>
                      <a:pt x="4955" y="1534"/>
                      <a:pt x="4839" y="1534"/>
                    </a:cubicBezTo>
                    <a:close/>
                    <a:moveTo>
                      <a:pt x="7873" y="1434"/>
                    </a:moveTo>
                    <a:cubicBezTo>
                      <a:pt x="7815" y="1434"/>
                      <a:pt x="7755" y="1444"/>
                      <a:pt x="7694" y="1465"/>
                    </a:cubicBezTo>
                    <a:cubicBezTo>
                      <a:pt x="7309" y="1542"/>
                      <a:pt x="7104" y="2183"/>
                      <a:pt x="7488" y="2414"/>
                    </a:cubicBezTo>
                    <a:lnTo>
                      <a:pt x="7514" y="2414"/>
                    </a:lnTo>
                    <a:cubicBezTo>
                      <a:pt x="7565" y="2440"/>
                      <a:pt x="7642" y="2466"/>
                      <a:pt x="7694" y="2491"/>
                    </a:cubicBezTo>
                    <a:cubicBezTo>
                      <a:pt x="7715" y="2493"/>
                      <a:pt x="7737" y="2494"/>
                      <a:pt x="7759" y="2494"/>
                    </a:cubicBezTo>
                    <a:cubicBezTo>
                      <a:pt x="7992" y="2494"/>
                      <a:pt x="8217" y="2369"/>
                      <a:pt x="8335" y="2158"/>
                    </a:cubicBezTo>
                    <a:cubicBezTo>
                      <a:pt x="8489" y="1805"/>
                      <a:pt x="8227" y="1434"/>
                      <a:pt x="7873" y="1434"/>
                    </a:cubicBezTo>
                    <a:close/>
                    <a:moveTo>
                      <a:pt x="12521" y="1809"/>
                    </a:moveTo>
                    <a:cubicBezTo>
                      <a:pt x="12477" y="1809"/>
                      <a:pt x="12432" y="1814"/>
                      <a:pt x="12386" y="1824"/>
                    </a:cubicBezTo>
                    <a:cubicBezTo>
                      <a:pt x="12002" y="1927"/>
                      <a:pt x="11796" y="2568"/>
                      <a:pt x="12181" y="2799"/>
                    </a:cubicBezTo>
                    <a:cubicBezTo>
                      <a:pt x="12232" y="2825"/>
                      <a:pt x="12309" y="2850"/>
                      <a:pt x="12386" y="2850"/>
                    </a:cubicBezTo>
                    <a:cubicBezTo>
                      <a:pt x="12424" y="2858"/>
                      <a:pt x="12461" y="2861"/>
                      <a:pt x="12498" y="2861"/>
                    </a:cubicBezTo>
                    <a:cubicBezTo>
                      <a:pt x="12709" y="2861"/>
                      <a:pt x="12896" y="2739"/>
                      <a:pt x="13027" y="2542"/>
                    </a:cubicBezTo>
                    <a:cubicBezTo>
                      <a:pt x="13165" y="2175"/>
                      <a:pt x="12892" y="1809"/>
                      <a:pt x="12521" y="1809"/>
                    </a:cubicBezTo>
                    <a:close/>
                    <a:moveTo>
                      <a:pt x="10496" y="2693"/>
                    </a:moveTo>
                    <a:cubicBezTo>
                      <a:pt x="10485" y="2693"/>
                      <a:pt x="10474" y="2694"/>
                      <a:pt x="10463" y="2696"/>
                    </a:cubicBezTo>
                    <a:cubicBezTo>
                      <a:pt x="10335" y="2722"/>
                      <a:pt x="10258" y="2953"/>
                      <a:pt x="10386" y="3030"/>
                    </a:cubicBezTo>
                    <a:cubicBezTo>
                      <a:pt x="10412" y="3055"/>
                      <a:pt x="10412" y="3055"/>
                      <a:pt x="10437" y="3055"/>
                    </a:cubicBezTo>
                    <a:cubicBezTo>
                      <a:pt x="10540" y="3055"/>
                      <a:pt x="10617" y="3030"/>
                      <a:pt x="10668" y="2953"/>
                    </a:cubicBezTo>
                    <a:cubicBezTo>
                      <a:pt x="10715" y="2812"/>
                      <a:pt x="10612" y="2693"/>
                      <a:pt x="10496" y="2693"/>
                    </a:cubicBezTo>
                    <a:close/>
                    <a:moveTo>
                      <a:pt x="3134" y="3127"/>
                    </a:moveTo>
                    <a:cubicBezTo>
                      <a:pt x="3124" y="3127"/>
                      <a:pt x="3114" y="3129"/>
                      <a:pt x="3104" y="3132"/>
                    </a:cubicBezTo>
                    <a:cubicBezTo>
                      <a:pt x="3027" y="3158"/>
                      <a:pt x="3001" y="3260"/>
                      <a:pt x="3078" y="3312"/>
                    </a:cubicBezTo>
                    <a:lnTo>
                      <a:pt x="3078" y="3337"/>
                    </a:lnTo>
                    <a:lnTo>
                      <a:pt x="3104" y="3337"/>
                    </a:lnTo>
                    <a:cubicBezTo>
                      <a:pt x="3155" y="3337"/>
                      <a:pt x="3206" y="3312"/>
                      <a:pt x="3232" y="3260"/>
                    </a:cubicBezTo>
                    <a:cubicBezTo>
                      <a:pt x="3254" y="3194"/>
                      <a:pt x="3199" y="3127"/>
                      <a:pt x="3134" y="3127"/>
                    </a:cubicBezTo>
                    <a:close/>
                    <a:moveTo>
                      <a:pt x="6219" y="3536"/>
                    </a:moveTo>
                    <a:cubicBezTo>
                      <a:pt x="6072" y="3536"/>
                      <a:pt x="5928" y="3614"/>
                      <a:pt x="5899" y="3773"/>
                    </a:cubicBezTo>
                    <a:lnTo>
                      <a:pt x="5924" y="3773"/>
                    </a:lnTo>
                    <a:cubicBezTo>
                      <a:pt x="5924" y="3799"/>
                      <a:pt x="5924" y="3850"/>
                      <a:pt x="5924" y="3902"/>
                    </a:cubicBezTo>
                    <a:cubicBezTo>
                      <a:pt x="5950" y="4055"/>
                      <a:pt x="6078" y="4158"/>
                      <a:pt x="6232" y="4184"/>
                    </a:cubicBezTo>
                    <a:cubicBezTo>
                      <a:pt x="6243" y="4185"/>
                      <a:pt x="6254" y="4185"/>
                      <a:pt x="6265" y="4185"/>
                    </a:cubicBezTo>
                    <a:cubicBezTo>
                      <a:pt x="6526" y="4185"/>
                      <a:pt x="6662" y="3892"/>
                      <a:pt x="6514" y="3671"/>
                    </a:cubicBezTo>
                    <a:cubicBezTo>
                      <a:pt x="6447" y="3582"/>
                      <a:pt x="6332" y="3536"/>
                      <a:pt x="6219" y="3536"/>
                    </a:cubicBezTo>
                    <a:close/>
                    <a:moveTo>
                      <a:pt x="3009" y="4870"/>
                    </a:moveTo>
                    <a:cubicBezTo>
                      <a:pt x="2866" y="4870"/>
                      <a:pt x="2722" y="4947"/>
                      <a:pt x="2693" y="5107"/>
                    </a:cubicBezTo>
                    <a:lnTo>
                      <a:pt x="2719" y="5107"/>
                    </a:lnTo>
                    <a:cubicBezTo>
                      <a:pt x="2693" y="5158"/>
                      <a:pt x="2693" y="5184"/>
                      <a:pt x="2719" y="5235"/>
                    </a:cubicBezTo>
                    <a:cubicBezTo>
                      <a:pt x="2745" y="5389"/>
                      <a:pt x="2873" y="5517"/>
                      <a:pt x="3027" y="5517"/>
                    </a:cubicBezTo>
                    <a:cubicBezTo>
                      <a:pt x="3038" y="5518"/>
                      <a:pt x="3049" y="5518"/>
                      <a:pt x="3059" y="5518"/>
                    </a:cubicBezTo>
                    <a:cubicBezTo>
                      <a:pt x="3320" y="5518"/>
                      <a:pt x="3456" y="5226"/>
                      <a:pt x="3283" y="5004"/>
                    </a:cubicBezTo>
                    <a:cubicBezTo>
                      <a:pt x="3228" y="4915"/>
                      <a:pt x="3119" y="4870"/>
                      <a:pt x="3009" y="4870"/>
                    </a:cubicBezTo>
                    <a:close/>
                    <a:moveTo>
                      <a:pt x="6277" y="5340"/>
                    </a:moveTo>
                    <a:cubicBezTo>
                      <a:pt x="6229" y="5340"/>
                      <a:pt x="6179" y="5348"/>
                      <a:pt x="6129" y="5363"/>
                    </a:cubicBezTo>
                    <a:cubicBezTo>
                      <a:pt x="5745" y="5466"/>
                      <a:pt x="5540" y="6107"/>
                      <a:pt x="5924" y="6312"/>
                    </a:cubicBezTo>
                    <a:cubicBezTo>
                      <a:pt x="5976" y="6363"/>
                      <a:pt x="6053" y="6363"/>
                      <a:pt x="6129" y="6389"/>
                    </a:cubicBezTo>
                    <a:cubicBezTo>
                      <a:pt x="6151" y="6391"/>
                      <a:pt x="6173" y="6392"/>
                      <a:pt x="6194" y="6392"/>
                    </a:cubicBezTo>
                    <a:cubicBezTo>
                      <a:pt x="6424" y="6392"/>
                      <a:pt x="6630" y="6267"/>
                      <a:pt x="6771" y="6055"/>
                    </a:cubicBezTo>
                    <a:cubicBezTo>
                      <a:pt x="6906" y="5718"/>
                      <a:pt x="6625" y="5340"/>
                      <a:pt x="6277" y="5340"/>
                    </a:cubicBezTo>
                    <a:close/>
                    <a:moveTo>
                      <a:pt x="1163" y="6898"/>
                    </a:moveTo>
                    <a:cubicBezTo>
                      <a:pt x="1152" y="6898"/>
                      <a:pt x="1140" y="6899"/>
                      <a:pt x="1129" y="6902"/>
                    </a:cubicBezTo>
                    <a:cubicBezTo>
                      <a:pt x="1001" y="6927"/>
                      <a:pt x="924" y="7158"/>
                      <a:pt x="1052" y="7235"/>
                    </a:cubicBezTo>
                    <a:cubicBezTo>
                      <a:pt x="1078" y="7235"/>
                      <a:pt x="1104" y="7261"/>
                      <a:pt x="1129" y="7261"/>
                    </a:cubicBezTo>
                    <a:cubicBezTo>
                      <a:pt x="1206" y="7261"/>
                      <a:pt x="1283" y="7235"/>
                      <a:pt x="1334" y="7132"/>
                    </a:cubicBezTo>
                    <a:cubicBezTo>
                      <a:pt x="1381" y="7015"/>
                      <a:pt x="1278" y="6898"/>
                      <a:pt x="1163" y="6898"/>
                    </a:cubicBezTo>
                    <a:close/>
                    <a:moveTo>
                      <a:pt x="5001" y="7850"/>
                    </a:moveTo>
                    <a:cubicBezTo>
                      <a:pt x="4924" y="7876"/>
                      <a:pt x="4899" y="8004"/>
                      <a:pt x="4950" y="8056"/>
                    </a:cubicBezTo>
                    <a:lnTo>
                      <a:pt x="5001" y="8056"/>
                    </a:lnTo>
                    <a:cubicBezTo>
                      <a:pt x="5052" y="8056"/>
                      <a:pt x="5104" y="8030"/>
                      <a:pt x="5129" y="8004"/>
                    </a:cubicBezTo>
                    <a:cubicBezTo>
                      <a:pt x="5155" y="7927"/>
                      <a:pt x="5078" y="7850"/>
                      <a:pt x="5001" y="7850"/>
                    </a:cubicBezTo>
                    <a:close/>
                    <a:moveTo>
                      <a:pt x="2940" y="7598"/>
                    </a:moveTo>
                    <a:cubicBezTo>
                      <a:pt x="2902" y="7598"/>
                      <a:pt x="2862" y="7605"/>
                      <a:pt x="2822" y="7620"/>
                    </a:cubicBezTo>
                    <a:cubicBezTo>
                      <a:pt x="2565" y="7697"/>
                      <a:pt x="2437" y="8107"/>
                      <a:pt x="2693" y="8235"/>
                    </a:cubicBezTo>
                    <a:cubicBezTo>
                      <a:pt x="2719" y="8261"/>
                      <a:pt x="2770" y="8286"/>
                      <a:pt x="2822" y="8286"/>
                    </a:cubicBezTo>
                    <a:cubicBezTo>
                      <a:pt x="2838" y="8289"/>
                      <a:pt x="2854" y="8290"/>
                      <a:pt x="2870" y="8290"/>
                    </a:cubicBezTo>
                    <a:cubicBezTo>
                      <a:pt x="3007" y="8290"/>
                      <a:pt x="3137" y="8196"/>
                      <a:pt x="3206" y="8081"/>
                    </a:cubicBezTo>
                    <a:cubicBezTo>
                      <a:pt x="3338" y="7840"/>
                      <a:pt x="3169" y="7598"/>
                      <a:pt x="2940" y="7598"/>
                    </a:cubicBezTo>
                    <a:close/>
                    <a:moveTo>
                      <a:pt x="6698" y="7919"/>
                    </a:moveTo>
                    <a:cubicBezTo>
                      <a:pt x="6554" y="7919"/>
                      <a:pt x="6414" y="7990"/>
                      <a:pt x="6386" y="8133"/>
                    </a:cubicBezTo>
                    <a:lnTo>
                      <a:pt x="6412" y="8133"/>
                    </a:lnTo>
                    <a:cubicBezTo>
                      <a:pt x="6412" y="8184"/>
                      <a:pt x="6412" y="8235"/>
                      <a:pt x="6412" y="8261"/>
                    </a:cubicBezTo>
                    <a:cubicBezTo>
                      <a:pt x="6437" y="8415"/>
                      <a:pt x="6565" y="8543"/>
                      <a:pt x="6745" y="8568"/>
                    </a:cubicBezTo>
                    <a:cubicBezTo>
                      <a:pt x="7001" y="8568"/>
                      <a:pt x="7181" y="8261"/>
                      <a:pt x="7001" y="8056"/>
                    </a:cubicBezTo>
                    <a:cubicBezTo>
                      <a:pt x="6933" y="7964"/>
                      <a:pt x="6814" y="7919"/>
                      <a:pt x="6698" y="7919"/>
                    </a:cubicBezTo>
                    <a:close/>
                    <a:moveTo>
                      <a:pt x="4317" y="9878"/>
                    </a:moveTo>
                    <a:cubicBezTo>
                      <a:pt x="4265" y="9878"/>
                      <a:pt x="4210" y="9886"/>
                      <a:pt x="4155" y="9902"/>
                    </a:cubicBezTo>
                    <a:cubicBezTo>
                      <a:pt x="3770" y="9979"/>
                      <a:pt x="3565" y="10645"/>
                      <a:pt x="3950" y="10851"/>
                    </a:cubicBezTo>
                    <a:cubicBezTo>
                      <a:pt x="4001" y="10876"/>
                      <a:pt x="4078" y="10902"/>
                      <a:pt x="4129" y="10928"/>
                    </a:cubicBezTo>
                    <a:cubicBezTo>
                      <a:pt x="4153" y="10930"/>
                      <a:pt x="4177" y="10931"/>
                      <a:pt x="4200" y="10931"/>
                    </a:cubicBezTo>
                    <a:cubicBezTo>
                      <a:pt x="4454" y="10931"/>
                      <a:pt x="4677" y="10805"/>
                      <a:pt x="4770" y="10594"/>
                    </a:cubicBezTo>
                    <a:cubicBezTo>
                      <a:pt x="4927" y="10236"/>
                      <a:pt x="4673" y="9878"/>
                      <a:pt x="4317" y="9878"/>
                    </a:cubicBezTo>
                    <a:close/>
                    <a:moveTo>
                      <a:pt x="746" y="10289"/>
                    </a:moveTo>
                    <a:cubicBezTo>
                      <a:pt x="696" y="10289"/>
                      <a:pt x="644" y="10297"/>
                      <a:pt x="591" y="10312"/>
                    </a:cubicBezTo>
                    <a:cubicBezTo>
                      <a:pt x="206" y="10415"/>
                      <a:pt x="1" y="11056"/>
                      <a:pt x="386" y="11287"/>
                    </a:cubicBezTo>
                    <a:lnTo>
                      <a:pt x="386" y="11261"/>
                    </a:lnTo>
                    <a:cubicBezTo>
                      <a:pt x="437" y="11312"/>
                      <a:pt x="514" y="11338"/>
                      <a:pt x="565" y="11338"/>
                    </a:cubicBezTo>
                    <a:cubicBezTo>
                      <a:pt x="589" y="11340"/>
                      <a:pt x="613" y="11341"/>
                      <a:pt x="636" y="11341"/>
                    </a:cubicBezTo>
                    <a:cubicBezTo>
                      <a:pt x="889" y="11341"/>
                      <a:pt x="1112" y="11216"/>
                      <a:pt x="1206" y="11004"/>
                    </a:cubicBezTo>
                    <a:cubicBezTo>
                      <a:pt x="1364" y="10667"/>
                      <a:pt x="1106" y="10289"/>
                      <a:pt x="746" y="10289"/>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4" name="Google Shape;94;p3"/>
              <p:cNvSpPr/>
              <p:nvPr/>
            </p:nvSpPr>
            <p:spPr>
              <a:xfrm>
                <a:off x="-1809250" y="2563500"/>
                <a:ext cx="247275" cy="1438900"/>
              </a:xfrm>
              <a:custGeom>
                <a:avLst/>
                <a:gdLst/>
                <a:ahLst/>
                <a:cxnLst/>
                <a:rect l="l" t="t" r="r" b="b"/>
                <a:pathLst>
                  <a:path w="9891" h="57556" extrusionOk="0">
                    <a:moveTo>
                      <a:pt x="9445" y="0"/>
                    </a:moveTo>
                    <a:cubicBezTo>
                      <a:pt x="9304" y="0"/>
                      <a:pt x="9164" y="81"/>
                      <a:pt x="9104" y="270"/>
                    </a:cubicBezTo>
                    <a:cubicBezTo>
                      <a:pt x="4617" y="13912"/>
                      <a:pt x="1" y="34913"/>
                      <a:pt x="3386" y="57247"/>
                    </a:cubicBezTo>
                    <a:cubicBezTo>
                      <a:pt x="3411" y="57427"/>
                      <a:pt x="3565" y="57555"/>
                      <a:pt x="3745" y="57555"/>
                    </a:cubicBezTo>
                    <a:lnTo>
                      <a:pt x="3822" y="57555"/>
                    </a:lnTo>
                    <a:cubicBezTo>
                      <a:pt x="4027" y="57530"/>
                      <a:pt x="4155" y="57324"/>
                      <a:pt x="4129" y="57119"/>
                    </a:cubicBezTo>
                    <a:cubicBezTo>
                      <a:pt x="796" y="34939"/>
                      <a:pt x="5360" y="14091"/>
                      <a:pt x="9796" y="501"/>
                    </a:cubicBezTo>
                    <a:cubicBezTo>
                      <a:pt x="9890" y="202"/>
                      <a:pt x="9667" y="0"/>
                      <a:pt x="9445"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5" name="Google Shape;95;p3"/>
            <p:cNvGrpSpPr/>
            <p:nvPr/>
          </p:nvGrpSpPr>
          <p:grpSpPr>
            <a:xfrm rot="-4962260" flipH="1">
              <a:off x="7743302" y="-357136"/>
              <a:ext cx="1178407" cy="2061785"/>
              <a:chOff x="-1779100" y="2408800"/>
              <a:chExt cx="1032750" cy="1807075"/>
            </a:xfrm>
          </p:grpSpPr>
          <p:sp>
            <p:nvSpPr>
              <p:cNvPr id="96" name="Google Shape;96;p3"/>
              <p:cNvSpPr/>
              <p:nvPr/>
            </p:nvSpPr>
            <p:spPr>
              <a:xfrm>
                <a:off x="-1779100" y="2498825"/>
                <a:ext cx="1032750" cy="1717050"/>
              </a:xfrm>
              <a:custGeom>
                <a:avLst/>
                <a:gdLst/>
                <a:ahLst/>
                <a:cxnLst/>
                <a:rect l="l" t="t" r="r" b="b"/>
                <a:pathLst>
                  <a:path w="41310" h="68682" extrusionOk="0">
                    <a:moveTo>
                      <a:pt x="32843" y="0"/>
                    </a:moveTo>
                    <a:cubicBezTo>
                      <a:pt x="31194" y="0"/>
                      <a:pt x="29516" y="392"/>
                      <a:pt x="28053" y="1113"/>
                    </a:cubicBezTo>
                    <a:cubicBezTo>
                      <a:pt x="24489" y="2883"/>
                      <a:pt x="21924" y="6139"/>
                      <a:pt x="19719" y="9421"/>
                    </a:cubicBezTo>
                    <a:lnTo>
                      <a:pt x="19719" y="9396"/>
                    </a:lnTo>
                    <a:cubicBezTo>
                      <a:pt x="13744" y="18242"/>
                      <a:pt x="9436" y="27987"/>
                      <a:pt x="6385" y="38167"/>
                    </a:cubicBezTo>
                    <a:cubicBezTo>
                      <a:pt x="5308" y="41705"/>
                      <a:pt x="4231" y="44270"/>
                      <a:pt x="2949" y="47731"/>
                    </a:cubicBezTo>
                    <a:cubicBezTo>
                      <a:pt x="205" y="55244"/>
                      <a:pt x="1487" y="65630"/>
                      <a:pt x="0" y="68681"/>
                    </a:cubicBezTo>
                    <a:cubicBezTo>
                      <a:pt x="7975" y="52526"/>
                      <a:pt x="21642" y="34269"/>
                      <a:pt x="33745" y="20935"/>
                    </a:cubicBezTo>
                    <a:cubicBezTo>
                      <a:pt x="36105" y="18319"/>
                      <a:pt x="38566" y="15704"/>
                      <a:pt x="39951" y="12473"/>
                    </a:cubicBezTo>
                    <a:cubicBezTo>
                      <a:pt x="41310" y="9242"/>
                      <a:pt x="41310" y="5190"/>
                      <a:pt x="39002" y="2549"/>
                    </a:cubicBezTo>
                    <a:cubicBezTo>
                      <a:pt x="37468" y="790"/>
                      <a:pt x="35184" y="0"/>
                      <a:pt x="3284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7" name="Google Shape;97;p3"/>
              <p:cNvSpPr/>
              <p:nvPr/>
            </p:nvSpPr>
            <p:spPr>
              <a:xfrm>
                <a:off x="-1776550" y="2408800"/>
                <a:ext cx="973150" cy="1753225"/>
              </a:xfrm>
              <a:custGeom>
                <a:avLst/>
                <a:gdLst/>
                <a:ahLst/>
                <a:cxnLst/>
                <a:rect l="l" t="t" r="r" b="b"/>
                <a:pathLst>
                  <a:path w="38926" h="70129" extrusionOk="0">
                    <a:moveTo>
                      <a:pt x="30542" y="0"/>
                    </a:moveTo>
                    <a:cubicBezTo>
                      <a:pt x="28732" y="0"/>
                      <a:pt x="26881" y="482"/>
                      <a:pt x="25310" y="1355"/>
                    </a:cubicBezTo>
                    <a:cubicBezTo>
                      <a:pt x="21848" y="3253"/>
                      <a:pt x="19438" y="6637"/>
                      <a:pt x="17361" y="10022"/>
                    </a:cubicBezTo>
                    <a:cubicBezTo>
                      <a:pt x="11822" y="19100"/>
                      <a:pt x="7975" y="29049"/>
                      <a:pt x="5386" y="39357"/>
                    </a:cubicBezTo>
                    <a:cubicBezTo>
                      <a:pt x="4488" y="42947"/>
                      <a:pt x="3514" y="45537"/>
                      <a:pt x="2411" y="49076"/>
                    </a:cubicBezTo>
                    <a:cubicBezTo>
                      <a:pt x="1" y="56717"/>
                      <a:pt x="1770" y="67025"/>
                      <a:pt x="411" y="70128"/>
                    </a:cubicBezTo>
                    <a:cubicBezTo>
                      <a:pt x="7642" y="53640"/>
                      <a:pt x="20463" y="34767"/>
                      <a:pt x="31925" y="20869"/>
                    </a:cubicBezTo>
                    <a:cubicBezTo>
                      <a:pt x="34156" y="18177"/>
                      <a:pt x="36515" y="15433"/>
                      <a:pt x="37721" y="12151"/>
                    </a:cubicBezTo>
                    <a:cubicBezTo>
                      <a:pt x="38926" y="8843"/>
                      <a:pt x="38772" y="4791"/>
                      <a:pt x="36336" y="2253"/>
                    </a:cubicBezTo>
                    <a:cubicBezTo>
                      <a:pt x="34837" y="698"/>
                      <a:pt x="32720" y="0"/>
                      <a:pt x="3054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8" name="Google Shape;98;p3"/>
              <p:cNvSpPr/>
              <p:nvPr/>
            </p:nvSpPr>
            <p:spPr>
              <a:xfrm>
                <a:off x="-1311125" y="2430900"/>
                <a:ext cx="402150" cy="319125"/>
              </a:xfrm>
              <a:custGeom>
                <a:avLst/>
                <a:gdLst/>
                <a:ahLst/>
                <a:cxnLst/>
                <a:rect l="l" t="t" r="r" b="b"/>
                <a:pathLst>
                  <a:path w="16086" h="12765" extrusionOk="0">
                    <a:moveTo>
                      <a:pt x="9413" y="1"/>
                    </a:moveTo>
                    <a:cubicBezTo>
                      <a:pt x="9396" y="1"/>
                      <a:pt x="9378" y="3"/>
                      <a:pt x="9359" y="10"/>
                    </a:cubicBezTo>
                    <a:cubicBezTo>
                      <a:pt x="9206" y="35"/>
                      <a:pt x="9103" y="266"/>
                      <a:pt x="9231" y="369"/>
                    </a:cubicBezTo>
                    <a:cubicBezTo>
                      <a:pt x="9257" y="394"/>
                      <a:pt x="9283" y="394"/>
                      <a:pt x="9308" y="394"/>
                    </a:cubicBezTo>
                    <a:cubicBezTo>
                      <a:pt x="9332" y="400"/>
                      <a:pt x="9357" y="403"/>
                      <a:pt x="9380" y="403"/>
                    </a:cubicBezTo>
                    <a:cubicBezTo>
                      <a:pt x="9458" y="403"/>
                      <a:pt x="9531" y="370"/>
                      <a:pt x="9590" y="292"/>
                    </a:cubicBezTo>
                    <a:cubicBezTo>
                      <a:pt x="9635" y="156"/>
                      <a:pt x="9541" y="1"/>
                      <a:pt x="9413" y="1"/>
                    </a:cubicBezTo>
                    <a:close/>
                    <a:moveTo>
                      <a:pt x="12560" y="1256"/>
                    </a:moveTo>
                    <a:cubicBezTo>
                      <a:pt x="12528" y="1256"/>
                      <a:pt x="12496" y="1259"/>
                      <a:pt x="12462" y="1266"/>
                    </a:cubicBezTo>
                    <a:cubicBezTo>
                      <a:pt x="12154" y="1317"/>
                      <a:pt x="11949" y="1856"/>
                      <a:pt x="12257" y="2061"/>
                    </a:cubicBezTo>
                    <a:cubicBezTo>
                      <a:pt x="12283" y="2087"/>
                      <a:pt x="12360" y="2112"/>
                      <a:pt x="12411" y="2112"/>
                    </a:cubicBezTo>
                    <a:cubicBezTo>
                      <a:pt x="12447" y="2121"/>
                      <a:pt x="12482" y="2125"/>
                      <a:pt x="12518" y="2125"/>
                    </a:cubicBezTo>
                    <a:cubicBezTo>
                      <a:pt x="12685" y="2125"/>
                      <a:pt x="12844" y="2030"/>
                      <a:pt x="12949" y="1881"/>
                    </a:cubicBezTo>
                    <a:cubicBezTo>
                      <a:pt x="13089" y="1579"/>
                      <a:pt x="12870" y="1256"/>
                      <a:pt x="12560" y="1256"/>
                    </a:cubicBezTo>
                    <a:close/>
                    <a:moveTo>
                      <a:pt x="6402" y="1567"/>
                    </a:moveTo>
                    <a:cubicBezTo>
                      <a:pt x="6244" y="1567"/>
                      <a:pt x="6092" y="1644"/>
                      <a:pt x="6052" y="1805"/>
                    </a:cubicBezTo>
                    <a:cubicBezTo>
                      <a:pt x="6026" y="1856"/>
                      <a:pt x="6026" y="1907"/>
                      <a:pt x="6052" y="1958"/>
                    </a:cubicBezTo>
                    <a:cubicBezTo>
                      <a:pt x="6077" y="2138"/>
                      <a:pt x="6231" y="2292"/>
                      <a:pt x="6411" y="2317"/>
                    </a:cubicBezTo>
                    <a:cubicBezTo>
                      <a:pt x="6431" y="2321"/>
                      <a:pt x="6450" y="2322"/>
                      <a:pt x="6470" y="2322"/>
                    </a:cubicBezTo>
                    <a:cubicBezTo>
                      <a:pt x="6747" y="2322"/>
                      <a:pt x="6937" y="1993"/>
                      <a:pt x="6770" y="1753"/>
                    </a:cubicBezTo>
                    <a:cubicBezTo>
                      <a:pt x="6696" y="1631"/>
                      <a:pt x="6547" y="1567"/>
                      <a:pt x="6402" y="1567"/>
                    </a:cubicBezTo>
                    <a:close/>
                    <a:moveTo>
                      <a:pt x="9895" y="1689"/>
                    </a:moveTo>
                    <a:cubicBezTo>
                      <a:pt x="9854" y="1689"/>
                      <a:pt x="9812" y="1693"/>
                      <a:pt x="9770" y="1702"/>
                    </a:cubicBezTo>
                    <a:cubicBezTo>
                      <a:pt x="9308" y="1779"/>
                      <a:pt x="9000" y="2523"/>
                      <a:pt x="9436" y="2830"/>
                    </a:cubicBezTo>
                    <a:cubicBezTo>
                      <a:pt x="9513" y="2856"/>
                      <a:pt x="9590" y="2907"/>
                      <a:pt x="9667" y="2907"/>
                    </a:cubicBezTo>
                    <a:cubicBezTo>
                      <a:pt x="9721" y="2921"/>
                      <a:pt x="9775" y="2927"/>
                      <a:pt x="9828" y="2927"/>
                    </a:cubicBezTo>
                    <a:cubicBezTo>
                      <a:pt x="10078" y="2927"/>
                      <a:pt x="10310" y="2785"/>
                      <a:pt x="10436" y="2574"/>
                    </a:cubicBezTo>
                    <a:cubicBezTo>
                      <a:pt x="10647" y="2153"/>
                      <a:pt x="10324" y="1689"/>
                      <a:pt x="9895" y="1689"/>
                    </a:cubicBezTo>
                    <a:close/>
                    <a:moveTo>
                      <a:pt x="4359" y="3369"/>
                    </a:moveTo>
                    <a:cubicBezTo>
                      <a:pt x="4257" y="3369"/>
                      <a:pt x="4205" y="3523"/>
                      <a:pt x="4282" y="3599"/>
                    </a:cubicBezTo>
                    <a:lnTo>
                      <a:pt x="4334" y="3599"/>
                    </a:lnTo>
                    <a:cubicBezTo>
                      <a:pt x="4347" y="3606"/>
                      <a:pt x="4363" y="3610"/>
                      <a:pt x="4379" y="3610"/>
                    </a:cubicBezTo>
                    <a:cubicBezTo>
                      <a:pt x="4422" y="3610"/>
                      <a:pt x="4469" y="3586"/>
                      <a:pt x="4487" y="3548"/>
                    </a:cubicBezTo>
                    <a:cubicBezTo>
                      <a:pt x="4513" y="3446"/>
                      <a:pt x="4436" y="3369"/>
                      <a:pt x="4359" y="3369"/>
                    </a:cubicBezTo>
                    <a:close/>
                    <a:moveTo>
                      <a:pt x="15337" y="2484"/>
                    </a:moveTo>
                    <a:cubicBezTo>
                      <a:pt x="15295" y="2484"/>
                      <a:pt x="15251" y="2488"/>
                      <a:pt x="15206" y="2497"/>
                    </a:cubicBezTo>
                    <a:cubicBezTo>
                      <a:pt x="14744" y="2574"/>
                      <a:pt x="14462" y="3317"/>
                      <a:pt x="14898" y="3599"/>
                    </a:cubicBezTo>
                    <a:cubicBezTo>
                      <a:pt x="14950" y="3651"/>
                      <a:pt x="15026" y="3676"/>
                      <a:pt x="15129" y="3702"/>
                    </a:cubicBezTo>
                    <a:cubicBezTo>
                      <a:pt x="15170" y="3710"/>
                      <a:pt x="15212" y="3713"/>
                      <a:pt x="15254" y="3713"/>
                    </a:cubicBezTo>
                    <a:cubicBezTo>
                      <a:pt x="15498" y="3713"/>
                      <a:pt x="15745" y="3588"/>
                      <a:pt x="15898" y="3369"/>
                    </a:cubicBezTo>
                    <a:cubicBezTo>
                      <a:pt x="16085" y="2948"/>
                      <a:pt x="15782" y="2484"/>
                      <a:pt x="15337" y="2484"/>
                    </a:cubicBezTo>
                    <a:close/>
                    <a:moveTo>
                      <a:pt x="13055" y="3385"/>
                    </a:moveTo>
                    <a:cubicBezTo>
                      <a:pt x="13037" y="3385"/>
                      <a:pt x="13019" y="3388"/>
                      <a:pt x="13001" y="3394"/>
                    </a:cubicBezTo>
                    <a:cubicBezTo>
                      <a:pt x="12847" y="3420"/>
                      <a:pt x="12744" y="3676"/>
                      <a:pt x="12898" y="3779"/>
                    </a:cubicBezTo>
                    <a:cubicBezTo>
                      <a:pt x="12898" y="3779"/>
                      <a:pt x="12924" y="3779"/>
                      <a:pt x="12975" y="3805"/>
                    </a:cubicBezTo>
                    <a:cubicBezTo>
                      <a:pt x="12993" y="3809"/>
                      <a:pt x="13010" y="3811"/>
                      <a:pt x="13028" y="3811"/>
                    </a:cubicBezTo>
                    <a:cubicBezTo>
                      <a:pt x="13111" y="3811"/>
                      <a:pt x="13189" y="3761"/>
                      <a:pt x="13231" y="3676"/>
                    </a:cubicBezTo>
                    <a:cubicBezTo>
                      <a:pt x="13299" y="3541"/>
                      <a:pt x="13188" y="3385"/>
                      <a:pt x="13055" y="3385"/>
                    </a:cubicBezTo>
                    <a:close/>
                    <a:moveTo>
                      <a:pt x="7890" y="4029"/>
                    </a:moveTo>
                    <a:cubicBezTo>
                      <a:pt x="7731" y="4029"/>
                      <a:pt x="7579" y="4105"/>
                      <a:pt x="7539" y="4266"/>
                    </a:cubicBezTo>
                    <a:cubicBezTo>
                      <a:pt x="7513" y="4317"/>
                      <a:pt x="7513" y="4369"/>
                      <a:pt x="7539" y="4420"/>
                    </a:cubicBezTo>
                    <a:cubicBezTo>
                      <a:pt x="7565" y="4625"/>
                      <a:pt x="7718" y="4779"/>
                      <a:pt x="7898" y="4805"/>
                    </a:cubicBezTo>
                    <a:cubicBezTo>
                      <a:pt x="7908" y="4806"/>
                      <a:pt x="7919" y="4806"/>
                      <a:pt x="7929" y="4806"/>
                    </a:cubicBezTo>
                    <a:cubicBezTo>
                      <a:pt x="8221" y="4806"/>
                      <a:pt x="8430" y="4463"/>
                      <a:pt x="8257" y="4215"/>
                    </a:cubicBezTo>
                    <a:cubicBezTo>
                      <a:pt x="8183" y="4093"/>
                      <a:pt x="8034" y="4029"/>
                      <a:pt x="7890" y="4029"/>
                    </a:cubicBezTo>
                    <a:close/>
                    <a:moveTo>
                      <a:pt x="4081" y="5358"/>
                    </a:moveTo>
                    <a:cubicBezTo>
                      <a:pt x="3918" y="5358"/>
                      <a:pt x="3759" y="5435"/>
                      <a:pt x="3718" y="5600"/>
                    </a:cubicBezTo>
                    <a:cubicBezTo>
                      <a:pt x="3693" y="5651"/>
                      <a:pt x="3693" y="5702"/>
                      <a:pt x="3718" y="5753"/>
                    </a:cubicBezTo>
                    <a:cubicBezTo>
                      <a:pt x="3744" y="5933"/>
                      <a:pt x="3898" y="6087"/>
                      <a:pt x="4077" y="6112"/>
                    </a:cubicBezTo>
                    <a:cubicBezTo>
                      <a:pt x="4088" y="6113"/>
                      <a:pt x="4099" y="6114"/>
                      <a:pt x="4110" y="6114"/>
                    </a:cubicBezTo>
                    <a:cubicBezTo>
                      <a:pt x="4401" y="6114"/>
                      <a:pt x="4609" y="5794"/>
                      <a:pt x="4436" y="5523"/>
                    </a:cubicBezTo>
                    <a:cubicBezTo>
                      <a:pt x="4365" y="5416"/>
                      <a:pt x="4222" y="5358"/>
                      <a:pt x="4081" y="5358"/>
                    </a:cubicBezTo>
                    <a:close/>
                    <a:moveTo>
                      <a:pt x="7747" y="6125"/>
                    </a:moveTo>
                    <a:cubicBezTo>
                      <a:pt x="7705" y="6125"/>
                      <a:pt x="7661" y="6129"/>
                      <a:pt x="7616" y="6138"/>
                    </a:cubicBezTo>
                    <a:cubicBezTo>
                      <a:pt x="7154" y="6215"/>
                      <a:pt x="6872" y="6959"/>
                      <a:pt x="7308" y="7266"/>
                    </a:cubicBezTo>
                    <a:cubicBezTo>
                      <a:pt x="7359" y="7292"/>
                      <a:pt x="7436" y="7343"/>
                      <a:pt x="7539" y="7343"/>
                    </a:cubicBezTo>
                    <a:cubicBezTo>
                      <a:pt x="7588" y="7357"/>
                      <a:pt x="7639" y="7363"/>
                      <a:pt x="7691" y="7363"/>
                    </a:cubicBezTo>
                    <a:cubicBezTo>
                      <a:pt x="7932" y="7363"/>
                      <a:pt x="8181" y="7221"/>
                      <a:pt x="8308" y="7010"/>
                    </a:cubicBezTo>
                    <a:cubicBezTo>
                      <a:pt x="8495" y="6589"/>
                      <a:pt x="8191" y="6125"/>
                      <a:pt x="7747" y="6125"/>
                    </a:cubicBezTo>
                    <a:close/>
                    <a:moveTo>
                      <a:pt x="1797" y="7616"/>
                    </a:moveTo>
                    <a:cubicBezTo>
                      <a:pt x="1780" y="7616"/>
                      <a:pt x="1762" y="7619"/>
                      <a:pt x="1744" y="7625"/>
                    </a:cubicBezTo>
                    <a:cubicBezTo>
                      <a:pt x="1590" y="7651"/>
                      <a:pt x="1487" y="7882"/>
                      <a:pt x="1615" y="7984"/>
                    </a:cubicBezTo>
                    <a:lnTo>
                      <a:pt x="1615" y="8010"/>
                    </a:lnTo>
                    <a:cubicBezTo>
                      <a:pt x="1641" y="8010"/>
                      <a:pt x="1667" y="8010"/>
                      <a:pt x="1692" y="8036"/>
                    </a:cubicBezTo>
                    <a:cubicBezTo>
                      <a:pt x="1795" y="8036"/>
                      <a:pt x="1898" y="8010"/>
                      <a:pt x="1974" y="7907"/>
                    </a:cubicBezTo>
                    <a:cubicBezTo>
                      <a:pt x="2020" y="7772"/>
                      <a:pt x="1926" y="7616"/>
                      <a:pt x="1797" y="7616"/>
                    </a:cubicBezTo>
                    <a:close/>
                    <a:moveTo>
                      <a:pt x="6237" y="9057"/>
                    </a:moveTo>
                    <a:cubicBezTo>
                      <a:pt x="6227" y="9057"/>
                      <a:pt x="6216" y="9059"/>
                      <a:pt x="6205" y="9061"/>
                    </a:cubicBezTo>
                    <a:cubicBezTo>
                      <a:pt x="6129" y="9087"/>
                      <a:pt x="6077" y="9215"/>
                      <a:pt x="6154" y="9292"/>
                    </a:cubicBezTo>
                    <a:lnTo>
                      <a:pt x="6205" y="9292"/>
                    </a:lnTo>
                    <a:cubicBezTo>
                      <a:pt x="6219" y="9299"/>
                      <a:pt x="6233" y="9302"/>
                      <a:pt x="6246" y="9302"/>
                    </a:cubicBezTo>
                    <a:cubicBezTo>
                      <a:pt x="6282" y="9302"/>
                      <a:pt x="6315" y="9278"/>
                      <a:pt x="6334" y="9241"/>
                    </a:cubicBezTo>
                    <a:cubicBezTo>
                      <a:pt x="6380" y="9149"/>
                      <a:pt x="6323" y="9057"/>
                      <a:pt x="6237" y="9057"/>
                    </a:cubicBezTo>
                    <a:close/>
                    <a:moveTo>
                      <a:pt x="3654" y="8563"/>
                    </a:moveTo>
                    <a:cubicBezTo>
                      <a:pt x="3625" y="8563"/>
                      <a:pt x="3595" y="8566"/>
                      <a:pt x="3564" y="8574"/>
                    </a:cubicBezTo>
                    <a:cubicBezTo>
                      <a:pt x="3282" y="8625"/>
                      <a:pt x="3077" y="9087"/>
                      <a:pt x="3359" y="9292"/>
                    </a:cubicBezTo>
                    <a:cubicBezTo>
                      <a:pt x="3410" y="9318"/>
                      <a:pt x="3462" y="9318"/>
                      <a:pt x="3513" y="9343"/>
                    </a:cubicBezTo>
                    <a:cubicBezTo>
                      <a:pt x="3535" y="9347"/>
                      <a:pt x="3558" y="9348"/>
                      <a:pt x="3581" y="9348"/>
                    </a:cubicBezTo>
                    <a:cubicBezTo>
                      <a:pt x="3742" y="9348"/>
                      <a:pt x="3910" y="9270"/>
                      <a:pt x="4000" y="9113"/>
                    </a:cubicBezTo>
                    <a:cubicBezTo>
                      <a:pt x="4116" y="8859"/>
                      <a:pt x="3919" y="8563"/>
                      <a:pt x="3654" y="8563"/>
                    </a:cubicBezTo>
                    <a:close/>
                    <a:moveTo>
                      <a:pt x="8158" y="9205"/>
                    </a:moveTo>
                    <a:cubicBezTo>
                      <a:pt x="7996" y="9205"/>
                      <a:pt x="7837" y="9281"/>
                      <a:pt x="7795" y="9446"/>
                    </a:cubicBezTo>
                    <a:cubicBezTo>
                      <a:pt x="7795" y="9497"/>
                      <a:pt x="7795" y="9549"/>
                      <a:pt x="7795" y="9600"/>
                    </a:cubicBezTo>
                    <a:cubicBezTo>
                      <a:pt x="7821" y="9779"/>
                      <a:pt x="7975" y="9933"/>
                      <a:pt x="8154" y="9959"/>
                    </a:cubicBezTo>
                    <a:cubicBezTo>
                      <a:pt x="8166" y="9960"/>
                      <a:pt x="8178" y="9960"/>
                      <a:pt x="8190" y="9960"/>
                    </a:cubicBezTo>
                    <a:cubicBezTo>
                      <a:pt x="8502" y="9960"/>
                      <a:pt x="8686" y="9641"/>
                      <a:pt x="8513" y="9369"/>
                    </a:cubicBezTo>
                    <a:cubicBezTo>
                      <a:pt x="8442" y="9262"/>
                      <a:pt x="8299" y="9205"/>
                      <a:pt x="8158" y="9205"/>
                    </a:cubicBezTo>
                    <a:close/>
                    <a:moveTo>
                      <a:pt x="5080" y="11305"/>
                    </a:moveTo>
                    <a:cubicBezTo>
                      <a:pt x="5038" y="11305"/>
                      <a:pt x="4994" y="11309"/>
                      <a:pt x="4949" y="11318"/>
                    </a:cubicBezTo>
                    <a:cubicBezTo>
                      <a:pt x="4487" y="11395"/>
                      <a:pt x="4205" y="12138"/>
                      <a:pt x="4641" y="12446"/>
                    </a:cubicBezTo>
                    <a:cubicBezTo>
                      <a:pt x="4693" y="12472"/>
                      <a:pt x="4769" y="12523"/>
                      <a:pt x="4872" y="12523"/>
                    </a:cubicBezTo>
                    <a:cubicBezTo>
                      <a:pt x="4921" y="12537"/>
                      <a:pt x="4972" y="12543"/>
                      <a:pt x="5022" y="12543"/>
                    </a:cubicBezTo>
                    <a:cubicBezTo>
                      <a:pt x="5258" y="12543"/>
                      <a:pt x="5493" y="12401"/>
                      <a:pt x="5641" y="12190"/>
                    </a:cubicBezTo>
                    <a:cubicBezTo>
                      <a:pt x="5829" y="11769"/>
                      <a:pt x="5525" y="11305"/>
                      <a:pt x="5080" y="11305"/>
                    </a:cubicBezTo>
                    <a:close/>
                    <a:moveTo>
                      <a:pt x="897" y="11529"/>
                    </a:moveTo>
                    <a:cubicBezTo>
                      <a:pt x="847" y="11529"/>
                      <a:pt x="796" y="11536"/>
                      <a:pt x="744" y="11549"/>
                    </a:cubicBezTo>
                    <a:cubicBezTo>
                      <a:pt x="282" y="11626"/>
                      <a:pt x="0" y="12369"/>
                      <a:pt x="436" y="12651"/>
                    </a:cubicBezTo>
                    <a:cubicBezTo>
                      <a:pt x="513" y="12703"/>
                      <a:pt x="590" y="12728"/>
                      <a:pt x="667" y="12754"/>
                    </a:cubicBezTo>
                    <a:cubicBezTo>
                      <a:pt x="712" y="12761"/>
                      <a:pt x="756" y="12765"/>
                      <a:pt x="801" y="12765"/>
                    </a:cubicBezTo>
                    <a:cubicBezTo>
                      <a:pt x="1061" y="12765"/>
                      <a:pt x="1305" y="12640"/>
                      <a:pt x="1436" y="12420"/>
                    </a:cubicBezTo>
                    <a:cubicBezTo>
                      <a:pt x="1643" y="12006"/>
                      <a:pt x="1333" y="11529"/>
                      <a:pt x="897" y="11529"/>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9" name="Google Shape;99;p3"/>
              <p:cNvSpPr/>
              <p:nvPr/>
            </p:nvSpPr>
            <p:spPr>
              <a:xfrm>
                <a:off x="-1775275" y="2546100"/>
                <a:ext cx="795475" cy="1591550"/>
              </a:xfrm>
              <a:custGeom>
                <a:avLst/>
                <a:gdLst/>
                <a:ahLst/>
                <a:cxnLst/>
                <a:rect l="l" t="t" r="r" b="b"/>
                <a:pathLst>
                  <a:path w="31819" h="63662" extrusionOk="0">
                    <a:moveTo>
                      <a:pt x="31286" y="1"/>
                    </a:moveTo>
                    <a:cubicBezTo>
                      <a:pt x="31186" y="1"/>
                      <a:pt x="31084" y="43"/>
                      <a:pt x="31003" y="145"/>
                    </a:cubicBezTo>
                    <a:cubicBezTo>
                      <a:pt x="15822" y="19300"/>
                      <a:pt x="4258" y="42891"/>
                      <a:pt x="52" y="63200"/>
                    </a:cubicBezTo>
                    <a:cubicBezTo>
                      <a:pt x="1" y="63405"/>
                      <a:pt x="129" y="63610"/>
                      <a:pt x="334" y="63662"/>
                    </a:cubicBezTo>
                    <a:lnTo>
                      <a:pt x="411" y="63662"/>
                    </a:lnTo>
                    <a:cubicBezTo>
                      <a:pt x="591" y="63662"/>
                      <a:pt x="745" y="63534"/>
                      <a:pt x="796" y="63354"/>
                    </a:cubicBezTo>
                    <a:cubicBezTo>
                      <a:pt x="4976" y="43148"/>
                      <a:pt x="16489" y="19685"/>
                      <a:pt x="31592" y="607"/>
                    </a:cubicBezTo>
                    <a:cubicBezTo>
                      <a:pt x="31818" y="325"/>
                      <a:pt x="31560" y="1"/>
                      <a:pt x="31286"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0" name="Google Shape;100;p3"/>
            <p:cNvGrpSpPr/>
            <p:nvPr/>
          </p:nvGrpSpPr>
          <p:grpSpPr>
            <a:xfrm rot="-3828478" flipH="1">
              <a:off x="7664496" y="-324322"/>
              <a:ext cx="2244432" cy="2193641"/>
              <a:chOff x="-623774" y="407959"/>
              <a:chExt cx="2317309" cy="2264556"/>
            </a:xfrm>
          </p:grpSpPr>
          <p:grpSp>
            <p:nvGrpSpPr>
              <p:cNvPr id="101" name="Google Shape;101;p3"/>
              <p:cNvGrpSpPr/>
              <p:nvPr/>
            </p:nvGrpSpPr>
            <p:grpSpPr>
              <a:xfrm rot="1413719">
                <a:off x="-360763" y="695549"/>
                <a:ext cx="1791287" cy="1689375"/>
                <a:chOff x="-2055400" y="3174000"/>
                <a:chExt cx="1520600" cy="1434200"/>
              </a:xfrm>
            </p:grpSpPr>
            <p:sp>
              <p:nvSpPr>
                <p:cNvPr id="102" name="Google Shape;102;p3"/>
                <p:cNvSpPr/>
                <p:nvPr/>
              </p:nvSpPr>
              <p:spPr>
                <a:xfrm>
                  <a:off x="-2007975" y="3215025"/>
                  <a:ext cx="1473175" cy="1393175"/>
                </a:xfrm>
                <a:custGeom>
                  <a:avLst/>
                  <a:gdLst/>
                  <a:ahLst/>
                  <a:cxnLst/>
                  <a:rect l="l" t="t" r="r" b="b"/>
                  <a:pathLst>
                    <a:path w="58927" h="55727" extrusionOk="0">
                      <a:moveTo>
                        <a:pt x="49062" y="0"/>
                      </a:moveTo>
                      <a:cubicBezTo>
                        <a:pt x="48551" y="0"/>
                        <a:pt x="48041" y="36"/>
                        <a:pt x="47542" y="108"/>
                      </a:cubicBezTo>
                      <a:cubicBezTo>
                        <a:pt x="43618" y="698"/>
                        <a:pt x="40182" y="3005"/>
                        <a:pt x="37054" y="5441"/>
                      </a:cubicBezTo>
                      <a:cubicBezTo>
                        <a:pt x="28669" y="11980"/>
                        <a:pt x="21566" y="19955"/>
                        <a:pt x="15489" y="28674"/>
                      </a:cubicBezTo>
                      <a:cubicBezTo>
                        <a:pt x="13386" y="31725"/>
                        <a:pt x="11591" y="33828"/>
                        <a:pt x="9309" y="36725"/>
                      </a:cubicBezTo>
                      <a:cubicBezTo>
                        <a:pt x="4366" y="43026"/>
                        <a:pt x="2390" y="53266"/>
                        <a:pt x="9" y="55718"/>
                      </a:cubicBezTo>
                      <a:lnTo>
                        <a:pt x="9" y="55718"/>
                      </a:lnTo>
                      <a:cubicBezTo>
                        <a:pt x="12574" y="42822"/>
                        <a:pt x="31237" y="29697"/>
                        <a:pt x="46849" y="20724"/>
                      </a:cubicBezTo>
                      <a:cubicBezTo>
                        <a:pt x="49901" y="18981"/>
                        <a:pt x="53055" y="17237"/>
                        <a:pt x="55363" y="14596"/>
                      </a:cubicBezTo>
                      <a:cubicBezTo>
                        <a:pt x="57645" y="11955"/>
                        <a:pt x="58927" y="8083"/>
                        <a:pt x="57542" y="4852"/>
                      </a:cubicBezTo>
                      <a:cubicBezTo>
                        <a:pt x="56177" y="1674"/>
                        <a:pt x="52567" y="0"/>
                        <a:pt x="49062" y="0"/>
                      </a:cubicBezTo>
                      <a:close/>
                      <a:moveTo>
                        <a:pt x="9" y="55718"/>
                      </a:moveTo>
                      <a:lnTo>
                        <a:pt x="9" y="55718"/>
                      </a:lnTo>
                      <a:cubicBezTo>
                        <a:pt x="6" y="55720"/>
                        <a:pt x="4" y="55723"/>
                        <a:pt x="1" y="55726"/>
                      </a:cubicBezTo>
                      <a:cubicBezTo>
                        <a:pt x="4" y="55723"/>
                        <a:pt x="6" y="55720"/>
                        <a:pt x="9" y="55718"/>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3" name="Google Shape;103;p3"/>
                <p:cNvSpPr/>
                <p:nvPr/>
              </p:nvSpPr>
              <p:spPr>
                <a:xfrm>
                  <a:off x="-2055400" y="3174000"/>
                  <a:ext cx="1472525" cy="1393175"/>
                </a:xfrm>
                <a:custGeom>
                  <a:avLst/>
                  <a:gdLst/>
                  <a:ahLst/>
                  <a:cxnLst/>
                  <a:rect l="l" t="t" r="r" b="b"/>
                  <a:pathLst>
                    <a:path w="58901" h="55727" extrusionOk="0">
                      <a:moveTo>
                        <a:pt x="49036" y="0"/>
                      </a:moveTo>
                      <a:cubicBezTo>
                        <a:pt x="48525" y="0"/>
                        <a:pt x="48015" y="36"/>
                        <a:pt x="47516" y="108"/>
                      </a:cubicBezTo>
                      <a:cubicBezTo>
                        <a:pt x="43592" y="697"/>
                        <a:pt x="40156" y="3005"/>
                        <a:pt x="37028" y="5441"/>
                      </a:cubicBezTo>
                      <a:lnTo>
                        <a:pt x="37053" y="5441"/>
                      </a:lnTo>
                      <a:cubicBezTo>
                        <a:pt x="28643" y="11980"/>
                        <a:pt x="21540" y="19955"/>
                        <a:pt x="15488" y="28673"/>
                      </a:cubicBezTo>
                      <a:cubicBezTo>
                        <a:pt x="13386" y="31725"/>
                        <a:pt x="11565" y="33828"/>
                        <a:pt x="9283" y="36725"/>
                      </a:cubicBezTo>
                      <a:cubicBezTo>
                        <a:pt x="4334" y="43033"/>
                        <a:pt x="2359" y="53290"/>
                        <a:pt x="0" y="55726"/>
                      </a:cubicBezTo>
                      <a:cubicBezTo>
                        <a:pt x="12565" y="42828"/>
                        <a:pt x="31207" y="29699"/>
                        <a:pt x="46823" y="20724"/>
                      </a:cubicBezTo>
                      <a:cubicBezTo>
                        <a:pt x="49875" y="18981"/>
                        <a:pt x="53029" y="17237"/>
                        <a:pt x="55336" y="14596"/>
                      </a:cubicBezTo>
                      <a:cubicBezTo>
                        <a:pt x="57619" y="11955"/>
                        <a:pt x="58901" y="8083"/>
                        <a:pt x="57516" y="4852"/>
                      </a:cubicBezTo>
                      <a:cubicBezTo>
                        <a:pt x="56151" y="1674"/>
                        <a:pt x="52541" y="0"/>
                        <a:pt x="49036"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4" name="Google Shape;104;p3"/>
                <p:cNvSpPr/>
                <p:nvPr/>
              </p:nvSpPr>
              <p:spPr>
                <a:xfrm>
                  <a:off x="-1083325" y="3219875"/>
                  <a:ext cx="461350" cy="203475"/>
                </a:xfrm>
                <a:custGeom>
                  <a:avLst/>
                  <a:gdLst/>
                  <a:ahLst/>
                  <a:cxnLst/>
                  <a:rect l="l" t="t" r="r" b="b"/>
                  <a:pathLst>
                    <a:path w="18454" h="8139" extrusionOk="0">
                      <a:moveTo>
                        <a:pt x="8731" y="282"/>
                      </a:moveTo>
                      <a:cubicBezTo>
                        <a:pt x="8661" y="282"/>
                        <a:pt x="8587" y="347"/>
                        <a:pt x="8607" y="427"/>
                      </a:cubicBezTo>
                      <a:cubicBezTo>
                        <a:pt x="8607" y="452"/>
                        <a:pt x="8633" y="452"/>
                        <a:pt x="8633" y="478"/>
                      </a:cubicBezTo>
                      <a:cubicBezTo>
                        <a:pt x="8669" y="496"/>
                        <a:pt x="8705" y="514"/>
                        <a:pt x="8741" y="514"/>
                      </a:cubicBezTo>
                      <a:cubicBezTo>
                        <a:pt x="8756" y="514"/>
                        <a:pt x="8771" y="511"/>
                        <a:pt x="8786" y="504"/>
                      </a:cubicBezTo>
                      <a:cubicBezTo>
                        <a:pt x="8889" y="452"/>
                        <a:pt x="8889" y="350"/>
                        <a:pt x="8786" y="298"/>
                      </a:cubicBezTo>
                      <a:cubicBezTo>
                        <a:pt x="8770" y="287"/>
                        <a:pt x="8750" y="282"/>
                        <a:pt x="8731" y="282"/>
                      </a:cubicBezTo>
                      <a:close/>
                      <a:moveTo>
                        <a:pt x="11359" y="1"/>
                      </a:moveTo>
                      <a:cubicBezTo>
                        <a:pt x="11294" y="1"/>
                        <a:pt x="11229" y="21"/>
                        <a:pt x="11171" y="68"/>
                      </a:cubicBezTo>
                      <a:cubicBezTo>
                        <a:pt x="11120" y="119"/>
                        <a:pt x="11094" y="145"/>
                        <a:pt x="11069" y="196"/>
                      </a:cubicBezTo>
                      <a:cubicBezTo>
                        <a:pt x="10992" y="375"/>
                        <a:pt x="11017" y="581"/>
                        <a:pt x="11145" y="709"/>
                      </a:cubicBezTo>
                      <a:cubicBezTo>
                        <a:pt x="11221" y="785"/>
                        <a:pt x="11314" y="819"/>
                        <a:pt x="11405" y="819"/>
                      </a:cubicBezTo>
                      <a:cubicBezTo>
                        <a:pt x="11590" y="819"/>
                        <a:pt x="11769" y="676"/>
                        <a:pt x="11787" y="452"/>
                      </a:cubicBezTo>
                      <a:cubicBezTo>
                        <a:pt x="11806" y="234"/>
                        <a:pt x="11581" y="1"/>
                        <a:pt x="11359" y="1"/>
                      </a:cubicBezTo>
                      <a:close/>
                      <a:moveTo>
                        <a:pt x="14759" y="611"/>
                      </a:moveTo>
                      <a:cubicBezTo>
                        <a:pt x="14635" y="611"/>
                        <a:pt x="14488" y="737"/>
                        <a:pt x="14530" y="863"/>
                      </a:cubicBezTo>
                      <a:cubicBezTo>
                        <a:pt x="14530" y="888"/>
                        <a:pt x="14556" y="914"/>
                        <a:pt x="14556" y="940"/>
                      </a:cubicBezTo>
                      <a:cubicBezTo>
                        <a:pt x="14606" y="989"/>
                        <a:pt x="14666" y="1017"/>
                        <a:pt x="14730" y="1017"/>
                      </a:cubicBezTo>
                      <a:cubicBezTo>
                        <a:pt x="14765" y="1017"/>
                        <a:pt x="14802" y="1009"/>
                        <a:pt x="14838" y="991"/>
                      </a:cubicBezTo>
                      <a:cubicBezTo>
                        <a:pt x="14992" y="914"/>
                        <a:pt x="14992" y="709"/>
                        <a:pt x="14838" y="632"/>
                      </a:cubicBezTo>
                      <a:cubicBezTo>
                        <a:pt x="14814" y="618"/>
                        <a:pt x="14787" y="611"/>
                        <a:pt x="14759" y="611"/>
                      </a:cubicBezTo>
                      <a:close/>
                      <a:moveTo>
                        <a:pt x="7128" y="1616"/>
                      </a:moveTo>
                      <a:cubicBezTo>
                        <a:pt x="7063" y="1616"/>
                        <a:pt x="6998" y="1637"/>
                        <a:pt x="6940" y="1683"/>
                      </a:cubicBezTo>
                      <a:cubicBezTo>
                        <a:pt x="6889" y="1709"/>
                        <a:pt x="6863" y="1760"/>
                        <a:pt x="6838" y="1811"/>
                      </a:cubicBezTo>
                      <a:cubicBezTo>
                        <a:pt x="6761" y="1965"/>
                        <a:pt x="6786" y="2170"/>
                        <a:pt x="6914" y="2324"/>
                      </a:cubicBezTo>
                      <a:cubicBezTo>
                        <a:pt x="6987" y="2389"/>
                        <a:pt x="7075" y="2418"/>
                        <a:pt x="7161" y="2418"/>
                      </a:cubicBezTo>
                      <a:cubicBezTo>
                        <a:pt x="7351" y="2418"/>
                        <a:pt x="7538" y="2279"/>
                        <a:pt x="7556" y="2068"/>
                      </a:cubicBezTo>
                      <a:cubicBezTo>
                        <a:pt x="7575" y="1850"/>
                        <a:pt x="7350" y="1616"/>
                        <a:pt x="7128" y="1616"/>
                      </a:cubicBezTo>
                      <a:close/>
                      <a:moveTo>
                        <a:pt x="4071" y="2071"/>
                      </a:moveTo>
                      <a:cubicBezTo>
                        <a:pt x="3935" y="2071"/>
                        <a:pt x="3797" y="2181"/>
                        <a:pt x="3837" y="2324"/>
                      </a:cubicBezTo>
                      <a:cubicBezTo>
                        <a:pt x="3863" y="2350"/>
                        <a:pt x="3863" y="2376"/>
                        <a:pt x="3889" y="2401"/>
                      </a:cubicBezTo>
                      <a:cubicBezTo>
                        <a:pt x="3938" y="2451"/>
                        <a:pt x="3999" y="2479"/>
                        <a:pt x="4063" y="2479"/>
                      </a:cubicBezTo>
                      <a:cubicBezTo>
                        <a:pt x="4098" y="2479"/>
                        <a:pt x="4134" y="2471"/>
                        <a:pt x="4171" y="2452"/>
                      </a:cubicBezTo>
                      <a:cubicBezTo>
                        <a:pt x="4325" y="2376"/>
                        <a:pt x="4325" y="2170"/>
                        <a:pt x="4171" y="2093"/>
                      </a:cubicBezTo>
                      <a:cubicBezTo>
                        <a:pt x="4140" y="2078"/>
                        <a:pt x="4105" y="2071"/>
                        <a:pt x="4071" y="2071"/>
                      </a:cubicBezTo>
                      <a:close/>
                      <a:moveTo>
                        <a:pt x="13880" y="2168"/>
                      </a:moveTo>
                      <a:cubicBezTo>
                        <a:pt x="13496" y="2168"/>
                        <a:pt x="13071" y="2519"/>
                        <a:pt x="13197" y="2940"/>
                      </a:cubicBezTo>
                      <a:lnTo>
                        <a:pt x="13171" y="2914"/>
                      </a:lnTo>
                      <a:lnTo>
                        <a:pt x="13171" y="2914"/>
                      </a:lnTo>
                      <a:cubicBezTo>
                        <a:pt x="13197" y="3017"/>
                        <a:pt x="13248" y="3068"/>
                        <a:pt x="13299" y="3145"/>
                      </a:cubicBezTo>
                      <a:cubicBezTo>
                        <a:pt x="13438" y="3300"/>
                        <a:pt x="13634" y="3386"/>
                        <a:pt x="13834" y="3386"/>
                      </a:cubicBezTo>
                      <a:cubicBezTo>
                        <a:pt x="13931" y="3386"/>
                        <a:pt x="14028" y="3366"/>
                        <a:pt x="14120" y="3324"/>
                      </a:cubicBezTo>
                      <a:cubicBezTo>
                        <a:pt x="14582" y="3119"/>
                        <a:pt x="14582" y="2452"/>
                        <a:pt x="14120" y="2222"/>
                      </a:cubicBezTo>
                      <a:cubicBezTo>
                        <a:pt x="14046" y="2185"/>
                        <a:pt x="13964" y="2168"/>
                        <a:pt x="13880" y="2168"/>
                      </a:cubicBezTo>
                      <a:close/>
                      <a:moveTo>
                        <a:pt x="11052" y="2873"/>
                      </a:moveTo>
                      <a:cubicBezTo>
                        <a:pt x="10986" y="2873"/>
                        <a:pt x="10922" y="2893"/>
                        <a:pt x="10863" y="2940"/>
                      </a:cubicBezTo>
                      <a:cubicBezTo>
                        <a:pt x="10812" y="2965"/>
                        <a:pt x="10786" y="3017"/>
                        <a:pt x="10761" y="3068"/>
                      </a:cubicBezTo>
                      <a:cubicBezTo>
                        <a:pt x="10658" y="3222"/>
                        <a:pt x="10710" y="3427"/>
                        <a:pt x="10838" y="3581"/>
                      </a:cubicBezTo>
                      <a:cubicBezTo>
                        <a:pt x="10910" y="3645"/>
                        <a:pt x="10998" y="3674"/>
                        <a:pt x="11085" y="3674"/>
                      </a:cubicBezTo>
                      <a:cubicBezTo>
                        <a:pt x="11275" y="3674"/>
                        <a:pt x="11461" y="3535"/>
                        <a:pt x="11479" y="3324"/>
                      </a:cubicBezTo>
                      <a:cubicBezTo>
                        <a:pt x="11499" y="3106"/>
                        <a:pt x="11273" y="2873"/>
                        <a:pt x="11052" y="2873"/>
                      </a:cubicBezTo>
                      <a:close/>
                      <a:moveTo>
                        <a:pt x="16379" y="3486"/>
                      </a:moveTo>
                      <a:cubicBezTo>
                        <a:pt x="16118" y="3486"/>
                        <a:pt x="15832" y="3726"/>
                        <a:pt x="15915" y="4017"/>
                      </a:cubicBezTo>
                      <a:cubicBezTo>
                        <a:pt x="15915" y="4068"/>
                        <a:pt x="15941" y="4119"/>
                        <a:pt x="15992" y="4170"/>
                      </a:cubicBezTo>
                      <a:cubicBezTo>
                        <a:pt x="16098" y="4277"/>
                        <a:pt x="16241" y="4334"/>
                        <a:pt x="16378" y="4334"/>
                      </a:cubicBezTo>
                      <a:cubicBezTo>
                        <a:pt x="16440" y="4334"/>
                        <a:pt x="16500" y="4323"/>
                        <a:pt x="16556" y="4299"/>
                      </a:cubicBezTo>
                      <a:cubicBezTo>
                        <a:pt x="16889" y="4145"/>
                        <a:pt x="16889" y="3683"/>
                        <a:pt x="16556" y="3529"/>
                      </a:cubicBezTo>
                      <a:cubicBezTo>
                        <a:pt x="16502" y="3500"/>
                        <a:pt x="16441" y="3486"/>
                        <a:pt x="16379" y="3486"/>
                      </a:cubicBezTo>
                      <a:close/>
                      <a:moveTo>
                        <a:pt x="4904" y="3922"/>
                      </a:moveTo>
                      <a:cubicBezTo>
                        <a:pt x="4663" y="3922"/>
                        <a:pt x="4396" y="4153"/>
                        <a:pt x="4478" y="4401"/>
                      </a:cubicBezTo>
                      <a:cubicBezTo>
                        <a:pt x="4478" y="4453"/>
                        <a:pt x="4504" y="4504"/>
                        <a:pt x="4555" y="4529"/>
                      </a:cubicBezTo>
                      <a:cubicBezTo>
                        <a:pt x="4644" y="4636"/>
                        <a:pt x="4769" y="4693"/>
                        <a:pt x="4897" y="4693"/>
                      </a:cubicBezTo>
                      <a:cubicBezTo>
                        <a:pt x="4955" y="4693"/>
                        <a:pt x="5013" y="4681"/>
                        <a:pt x="5068" y="4658"/>
                      </a:cubicBezTo>
                      <a:cubicBezTo>
                        <a:pt x="5376" y="4529"/>
                        <a:pt x="5376" y="4094"/>
                        <a:pt x="5068" y="3965"/>
                      </a:cubicBezTo>
                      <a:cubicBezTo>
                        <a:pt x="5018" y="3935"/>
                        <a:pt x="4962" y="3922"/>
                        <a:pt x="4904" y="3922"/>
                      </a:cubicBezTo>
                      <a:close/>
                      <a:moveTo>
                        <a:pt x="9543" y="4424"/>
                      </a:moveTo>
                      <a:cubicBezTo>
                        <a:pt x="9154" y="4424"/>
                        <a:pt x="8716" y="4772"/>
                        <a:pt x="8863" y="5171"/>
                      </a:cubicBezTo>
                      <a:lnTo>
                        <a:pt x="8838" y="5171"/>
                      </a:lnTo>
                      <a:cubicBezTo>
                        <a:pt x="8863" y="5247"/>
                        <a:pt x="8915" y="5324"/>
                        <a:pt x="8966" y="5376"/>
                      </a:cubicBezTo>
                      <a:cubicBezTo>
                        <a:pt x="9111" y="5539"/>
                        <a:pt x="9321" y="5625"/>
                        <a:pt x="9531" y="5625"/>
                      </a:cubicBezTo>
                      <a:cubicBezTo>
                        <a:pt x="9617" y="5625"/>
                        <a:pt x="9704" y="5611"/>
                        <a:pt x="9786" y="5581"/>
                      </a:cubicBezTo>
                      <a:cubicBezTo>
                        <a:pt x="10248" y="5350"/>
                        <a:pt x="10248" y="4709"/>
                        <a:pt x="9786" y="4478"/>
                      </a:cubicBezTo>
                      <a:cubicBezTo>
                        <a:pt x="9712" y="4441"/>
                        <a:pt x="9629" y="4424"/>
                        <a:pt x="9543" y="4424"/>
                      </a:cubicBezTo>
                      <a:close/>
                      <a:moveTo>
                        <a:pt x="803" y="4566"/>
                      </a:moveTo>
                      <a:cubicBezTo>
                        <a:pt x="420" y="4566"/>
                        <a:pt x="1" y="4912"/>
                        <a:pt x="145" y="5324"/>
                      </a:cubicBezTo>
                      <a:lnTo>
                        <a:pt x="119" y="5324"/>
                      </a:lnTo>
                      <a:cubicBezTo>
                        <a:pt x="145" y="5401"/>
                        <a:pt x="196" y="5478"/>
                        <a:pt x="247" y="5530"/>
                      </a:cubicBezTo>
                      <a:cubicBezTo>
                        <a:pt x="393" y="5693"/>
                        <a:pt x="602" y="5779"/>
                        <a:pt x="812" y="5779"/>
                      </a:cubicBezTo>
                      <a:cubicBezTo>
                        <a:pt x="899" y="5779"/>
                        <a:pt x="986" y="5765"/>
                        <a:pt x="1068" y="5735"/>
                      </a:cubicBezTo>
                      <a:cubicBezTo>
                        <a:pt x="1530" y="5504"/>
                        <a:pt x="1530" y="4837"/>
                        <a:pt x="1068" y="4632"/>
                      </a:cubicBezTo>
                      <a:cubicBezTo>
                        <a:pt x="988" y="4587"/>
                        <a:pt x="896" y="4566"/>
                        <a:pt x="803" y="4566"/>
                      </a:cubicBezTo>
                      <a:close/>
                      <a:moveTo>
                        <a:pt x="15597" y="5507"/>
                      </a:moveTo>
                      <a:cubicBezTo>
                        <a:pt x="15474" y="5507"/>
                        <a:pt x="15336" y="5617"/>
                        <a:pt x="15376" y="5760"/>
                      </a:cubicBezTo>
                      <a:cubicBezTo>
                        <a:pt x="15376" y="5786"/>
                        <a:pt x="15402" y="5812"/>
                        <a:pt x="15428" y="5837"/>
                      </a:cubicBezTo>
                      <a:cubicBezTo>
                        <a:pt x="15461" y="5887"/>
                        <a:pt x="15515" y="5915"/>
                        <a:pt x="15577" y="5915"/>
                      </a:cubicBezTo>
                      <a:cubicBezTo>
                        <a:pt x="15612" y="5915"/>
                        <a:pt x="15648" y="5907"/>
                        <a:pt x="15684" y="5889"/>
                      </a:cubicBezTo>
                      <a:cubicBezTo>
                        <a:pt x="15838" y="5812"/>
                        <a:pt x="15838" y="5606"/>
                        <a:pt x="15684" y="5530"/>
                      </a:cubicBezTo>
                      <a:cubicBezTo>
                        <a:pt x="15658" y="5514"/>
                        <a:pt x="15628" y="5507"/>
                        <a:pt x="15597" y="5507"/>
                      </a:cubicBezTo>
                      <a:close/>
                      <a:moveTo>
                        <a:pt x="6804" y="5935"/>
                      </a:moveTo>
                      <a:cubicBezTo>
                        <a:pt x="6729" y="5935"/>
                        <a:pt x="6636" y="6001"/>
                        <a:pt x="6658" y="6068"/>
                      </a:cubicBezTo>
                      <a:cubicBezTo>
                        <a:pt x="6658" y="6094"/>
                        <a:pt x="6684" y="6094"/>
                        <a:pt x="6684" y="6119"/>
                      </a:cubicBezTo>
                      <a:cubicBezTo>
                        <a:pt x="6702" y="6137"/>
                        <a:pt x="6746" y="6156"/>
                        <a:pt x="6788" y="6156"/>
                      </a:cubicBezTo>
                      <a:cubicBezTo>
                        <a:pt x="6805" y="6156"/>
                        <a:pt x="6823" y="6152"/>
                        <a:pt x="6838" y="6145"/>
                      </a:cubicBezTo>
                      <a:cubicBezTo>
                        <a:pt x="6914" y="6119"/>
                        <a:pt x="6914" y="5991"/>
                        <a:pt x="6838" y="5940"/>
                      </a:cubicBezTo>
                      <a:cubicBezTo>
                        <a:pt x="6827" y="5936"/>
                        <a:pt x="6816" y="5935"/>
                        <a:pt x="6804" y="5935"/>
                      </a:cubicBezTo>
                      <a:close/>
                      <a:moveTo>
                        <a:pt x="17748" y="6091"/>
                      </a:moveTo>
                      <a:cubicBezTo>
                        <a:pt x="17360" y="6091"/>
                        <a:pt x="16922" y="6438"/>
                        <a:pt x="17069" y="6837"/>
                      </a:cubicBezTo>
                      <a:lnTo>
                        <a:pt x="17043" y="6837"/>
                      </a:lnTo>
                      <a:cubicBezTo>
                        <a:pt x="17069" y="6914"/>
                        <a:pt x="17120" y="6991"/>
                        <a:pt x="17171" y="7068"/>
                      </a:cubicBezTo>
                      <a:cubicBezTo>
                        <a:pt x="17310" y="7224"/>
                        <a:pt x="17506" y="7309"/>
                        <a:pt x="17706" y="7309"/>
                      </a:cubicBezTo>
                      <a:cubicBezTo>
                        <a:pt x="17803" y="7309"/>
                        <a:pt x="17900" y="7289"/>
                        <a:pt x="17992" y="7248"/>
                      </a:cubicBezTo>
                      <a:cubicBezTo>
                        <a:pt x="18454" y="7042"/>
                        <a:pt x="18454" y="6376"/>
                        <a:pt x="17992" y="6145"/>
                      </a:cubicBezTo>
                      <a:cubicBezTo>
                        <a:pt x="17918" y="6108"/>
                        <a:pt x="17834" y="6091"/>
                        <a:pt x="17748" y="6091"/>
                      </a:cubicBezTo>
                      <a:close/>
                      <a:moveTo>
                        <a:pt x="8075" y="7152"/>
                      </a:moveTo>
                      <a:cubicBezTo>
                        <a:pt x="8008" y="7152"/>
                        <a:pt x="7944" y="7173"/>
                        <a:pt x="7889" y="7222"/>
                      </a:cubicBezTo>
                      <a:lnTo>
                        <a:pt x="7863" y="7222"/>
                      </a:lnTo>
                      <a:cubicBezTo>
                        <a:pt x="7838" y="7248"/>
                        <a:pt x="7812" y="7273"/>
                        <a:pt x="7786" y="7324"/>
                      </a:cubicBezTo>
                      <a:cubicBezTo>
                        <a:pt x="7684" y="7504"/>
                        <a:pt x="7709" y="7709"/>
                        <a:pt x="7838" y="7837"/>
                      </a:cubicBezTo>
                      <a:cubicBezTo>
                        <a:pt x="7923" y="7914"/>
                        <a:pt x="8023" y="7948"/>
                        <a:pt x="8118" y="7948"/>
                      </a:cubicBezTo>
                      <a:cubicBezTo>
                        <a:pt x="8308" y="7948"/>
                        <a:pt x="8479" y="7812"/>
                        <a:pt x="8479" y="7607"/>
                      </a:cubicBezTo>
                      <a:cubicBezTo>
                        <a:pt x="8518" y="7372"/>
                        <a:pt x="8288" y="7152"/>
                        <a:pt x="8075" y="7152"/>
                      </a:cubicBezTo>
                      <a:close/>
                      <a:moveTo>
                        <a:pt x="4203" y="6925"/>
                      </a:moveTo>
                      <a:cubicBezTo>
                        <a:pt x="3813" y="6925"/>
                        <a:pt x="3406" y="7271"/>
                        <a:pt x="3530" y="7683"/>
                      </a:cubicBezTo>
                      <a:cubicBezTo>
                        <a:pt x="3555" y="7760"/>
                        <a:pt x="3607" y="7837"/>
                        <a:pt x="3658" y="7889"/>
                      </a:cubicBezTo>
                      <a:cubicBezTo>
                        <a:pt x="3803" y="8052"/>
                        <a:pt x="4013" y="8138"/>
                        <a:pt x="4223" y="8138"/>
                      </a:cubicBezTo>
                      <a:cubicBezTo>
                        <a:pt x="4309" y="8138"/>
                        <a:pt x="4396" y="8124"/>
                        <a:pt x="4478" y="8094"/>
                      </a:cubicBezTo>
                      <a:cubicBezTo>
                        <a:pt x="4940" y="7863"/>
                        <a:pt x="4940" y="7196"/>
                        <a:pt x="4478" y="6991"/>
                      </a:cubicBezTo>
                      <a:cubicBezTo>
                        <a:pt x="4393" y="6946"/>
                        <a:pt x="4299" y="6925"/>
                        <a:pt x="4203" y="6925"/>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105" name="Google Shape;105;p3"/>
              <p:cNvSpPr/>
              <p:nvPr/>
            </p:nvSpPr>
            <p:spPr>
              <a:xfrm rot="1413719">
                <a:off x="-379186" y="861403"/>
                <a:ext cx="1464476" cy="1377667"/>
              </a:xfrm>
              <a:custGeom>
                <a:avLst/>
                <a:gdLst/>
                <a:ahLst/>
                <a:cxnLst/>
                <a:rect l="l" t="t" r="r" b="b"/>
                <a:pathLst>
                  <a:path w="49727" h="46783" extrusionOk="0">
                    <a:moveTo>
                      <a:pt x="49209" y="0"/>
                    </a:moveTo>
                    <a:cubicBezTo>
                      <a:pt x="49160" y="0"/>
                      <a:pt x="49108" y="11"/>
                      <a:pt x="49055" y="36"/>
                    </a:cubicBezTo>
                    <a:cubicBezTo>
                      <a:pt x="34592" y="8729"/>
                      <a:pt x="14361" y="23807"/>
                      <a:pt x="180" y="46218"/>
                    </a:cubicBezTo>
                    <a:cubicBezTo>
                      <a:pt x="1" y="46449"/>
                      <a:pt x="206" y="46782"/>
                      <a:pt x="488" y="46782"/>
                    </a:cubicBezTo>
                    <a:cubicBezTo>
                      <a:pt x="616" y="46782"/>
                      <a:pt x="744" y="46705"/>
                      <a:pt x="796" y="46603"/>
                    </a:cubicBezTo>
                    <a:cubicBezTo>
                      <a:pt x="14899" y="24320"/>
                      <a:pt x="35028" y="9319"/>
                      <a:pt x="49439" y="677"/>
                    </a:cubicBezTo>
                    <a:cubicBezTo>
                      <a:pt x="49727" y="434"/>
                      <a:pt x="49519" y="0"/>
                      <a:pt x="4920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106" name="Google Shape;106;p3"/>
          <p:cNvGrpSpPr/>
          <p:nvPr/>
        </p:nvGrpSpPr>
        <p:grpSpPr>
          <a:xfrm>
            <a:off x="-1166469" y="4882643"/>
            <a:ext cx="2725737" cy="2106780"/>
            <a:chOff x="-874852" y="3661982"/>
            <a:chExt cx="2044303" cy="1580085"/>
          </a:xfrm>
        </p:grpSpPr>
        <p:grpSp>
          <p:nvGrpSpPr>
            <p:cNvPr id="107" name="Google Shape;107;p3"/>
            <p:cNvGrpSpPr/>
            <p:nvPr/>
          </p:nvGrpSpPr>
          <p:grpSpPr>
            <a:xfrm rot="5249857" flipH="1">
              <a:off x="48808" y="4095917"/>
              <a:ext cx="537972" cy="1681428"/>
              <a:chOff x="-1858600" y="2385325"/>
              <a:chExt cx="523125" cy="1635025"/>
            </a:xfrm>
          </p:grpSpPr>
          <p:sp>
            <p:nvSpPr>
              <p:cNvPr id="108" name="Google Shape;108;p3"/>
              <p:cNvSpPr/>
              <p:nvPr/>
            </p:nvSpPr>
            <p:spPr>
              <a:xfrm>
                <a:off x="-1804750" y="2385325"/>
                <a:ext cx="469275" cy="1635025"/>
              </a:xfrm>
              <a:custGeom>
                <a:avLst/>
                <a:gdLst/>
                <a:ahLst/>
                <a:cxnLst/>
                <a:rect l="l" t="t" r="r" b="b"/>
                <a:pathLst>
                  <a:path w="18771" h="65401" extrusionOk="0">
                    <a:moveTo>
                      <a:pt x="12062" y="1"/>
                    </a:moveTo>
                    <a:cubicBezTo>
                      <a:pt x="9693" y="1"/>
                      <a:pt x="7259" y="1264"/>
                      <a:pt x="5667" y="3115"/>
                    </a:cubicBezTo>
                    <a:cubicBezTo>
                      <a:pt x="3462" y="5679"/>
                      <a:pt x="2513" y="9064"/>
                      <a:pt x="1872" y="12397"/>
                    </a:cubicBezTo>
                    <a:lnTo>
                      <a:pt x="1872" y="12372"/>
                    </a:lnTo>
                    <a:cubicBezTo>
                      <a:pt x="129" y="21270"/>
                      <a:pt x="0" y="30373"/>
                      <a:pt x="975" y="39373"/>
                    </a:cubicBezTo>
                    <a:cubicBezTo>
                      <a:pt x="1308" y="42476"/>
                      <a:pt x="1308" y="44861"/>
                      <a:pt x="1462" y="47989"/>
                    </a:cubicBezTo>
                    <a:cubicBezTo>
                      <a:pt x="1795" y="54796"/>
                      <a:pt x="6238" y="62496"/>
                      <a:pt x="6079" y="65382"/>
                    </a:cubicBezTo>
                    <a:lnTo>
                      <a:pt x="6079" y="65382"/>
                    </a:lnTo>
                    <a:cubicBezTo>
                      <a:pt x="6979" y="50077"/>
                      <a:pt x="11644" y="31239"/>
                      <a:pt x="16694" y="16756"/>
                    </a:cubicBezTo>
                    <a:cubicBezTo>
                      <a:pt x="17694" y="13936"/>
                      <a:pt x="18771" y="11064"/>
                      <a:pt x="18745" y="8089"/>
                    </a:cubicBezTo>
                    <a:cubicBezTo>
                      <a:pt x="18745" y="5089"/>
                      <a:pt x="17412" y="1909"/>
                      <a:pt x="14719" y="602"/>
                    </a:cubicBezTo>
                    <a:cubicBezTo>
                      <a:pt x="13878" y="188"/>
                      <a:pt x="12974" y="1"/>
                      <a:pt x="12062" y="1"/>
                    </a:cubicBezTo>
                    <a:close/>
                    <a:moveTo>
                      <a:pt x="6079" y="65382"/>
                    </a:moveTo>
                    <a:lnTo>
                      <a:pt x="6079" y="65382"/>
                    </a:lnTo>
                    <a:cubicBezTo>
                      <a:pt x="6078" y="65388"/>
                      <a:pt x="6078" y="65394"/>
                      <a:pt x="6078" y="65400"/>
                    </a:cubicBezTo>
                    <a:cubicBezTo>
                      <a:pt x="6078" y="65394"/>
                      <a:pt x="6078" y="65388"/>
                      <a:pt x="6079" y="65382"/>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9" name="Google Shape;109;p3"/>
              <p:cNvSpPr/>
              <p:nvPr/>
            </p:nvSpPr>
            <p:spPr>
              <a:xfrm>
                <a:off x="-1858600" y="2385425"/>
                <a:ext cx="469275" cy="1634925"/>
              </a:xfrm>
              <a:custGeom>
                <a:avLst/>
                <a:gdLst/>
                <a:ahLst/>
                <a:cxnLst/>
                <a:rect l="l" t="t" r="r" b="b"/>
                <a:pathLst>
                  <a:path w="18771" h="65397" extrusionOk="0">
                    <a:moveTo>
                      <a:pt x="12088" y="1"/>
                    </a:moveTo>
                    <a:cubicBezTo>
                      <a:pt x="9704" y="1"/>
                      <a:pt x="7263" y="1274"/>
                      <a:pt x="5667" y="3111"/>
                    </a:cubicBezTo>
                    <a:cubicBezTo>
                      <a:pt x="3462" y="5649"/>
                      <a:pt x="2513" y="9060"/>
                      <a:pt x="1872" y="12393"/>
                    </a:cubicBezTo>
                    <a:lnTo>
                      <a:pt x="1872" y="12368"/>
                    </a:lnTo>
                    <a:cubicBezTo>
                      <a:pt x="129" y="21266"/>
                      <a:pt x="0" y="30369"/>
                      <a:pt x="975" y="39369"/>
                    </a:cubicBezTo>
                    <a:cubicBezTo>
                      <a:pt x="1308" y="42472"/>
                      <a:pt x="1308" y="44857"/>
                      <a:pt x="1462" y="47985"/>
                    </a:cubicBezTo>
                    <a:cubicBezTo>
                      <a:pt x="1795" y="54792"/>
                      <a:pt x="6239" y="62492"/>
                      <a:pt x="6079" y="65378"/>
                    </a:cubicBezTo>
                    <a:lnTo>
                      <a:pt x="6079" y="65378"/>
                    </a:lnTo>
                    <a:cubicBezTo>
                      <a:pt x="6979" y="50073"/>
                      <a:pt x="11670" y="31235"/>
                      <a:pt x="16694" y="16752"/>
                    </a:cubicBezTo>
                    <a:cubicBezTo>
                      <a:pt x="17694" y="13932"/>
                      <a:pt x="18771" y="11060"/>
                      <a:pt x="18771" y="8085"/>
                    </a:cubicBezTo>
                    <a:cubicBezTo>
                      <a:pt x="18745" y="5085"/>
                      <a:pt x="17412" y="1905"/>
                      <a:pt x="14745" y="598"/>
                    </a:cubicBezTo>
                    <a:cubicBezTo>
                      <a:pt x="13901" y="187"/>
                      <a:pt x="12999" y="1"/>
                      <a:pt x="12088" y="1"/>
                    </a:cubicBezTo>
                    <a:close/>
                    <a:moveTo>
                      <a:pt x="6079" y="65378"/>
                    </a:moveTo>
                    <a:cubicBezTo>
                      <a:pt x="6078" y="65384"/>
                      <a:pt x="6078" y="65390"/>
                      <a:pt x="6078" y="65396"/>
                    </a:cubicBezTo>
                    <a:cubicBezTo>
                      <a:pt x="6078" y="65390"/>
                      <a:pt x="6078" y="65384"/>
                      <a:pt x="6079" y="65378"/>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0" name="Google Shape;110;p3"/>
              <p:cNvSpPr/>
              <p:nvPr/>
            </p:nvSpPr>
            <p:spPr>
              <a:xfrm>
                <a:off x="-1766300" y="2414375"/>
                <a:ext cx="329125" cy="283550"/>
              </a:xfrm>
              <a:custGeom>
                <a:avLst/>
                <a:gdLst/>
                <a:ahLst/>
                <a:cxnLst/>
                <a:rect l="l" t="t" r="r" b="b"/>
                <a:pathLst>
                  <a:path w="13165" h="11342" extrusionOk="0">
                    <a:moveTo>
                      <a:pt x="7214" y="1"/>
                    </a:moveTo>
                    <a:cubicBezTo>
                      <a:pt x="7203" y="1"/>
                      <a:pt x="7192" y="2"/>
                      <a:pt x="7181" y="4"/>
                    </a:cubicBezTo>
                    <a:cubicBezTo>
                      <a:pt x="7053" y="55"/>
                      <a:pt x="6976" y="260"/>
                      <a:pt x="7104" y="337"/>
                    </a:cubicBezTo>
                    <a:cubicBezTo>
                      <a:pt x="7130" y="363"/>
                      <a:pt x="7155" y="363"/>
                      <a:pt x="7181" y="363"/>
                    </a:cubicBezTo>
                    <a:cubicBezTo>
                      <a:pt x="7258" y="363"/>
                      <a:pt x="7335" y="337"/>
                      <a:pt x="7386" y="260"/>
                    </a:cubicBezTo>
                    <a:cubicBezTo>
                      <a:pt x="7433" y="120"/>
                      <a:pt x="7330" y="1"/>
                      <a:pt x="7214" y="1"/>
                    </a:cubicBezTo>
                    <a:close/>
                    <a:moveTo>
                      <a:pt x="10096" y="914"/>
                    </a:moveTo>
                    <a:cubicBezTo>
                      <a:pt x="10065" y="914"/>
                      <a:pt x="10033" y="918"/>
                      <a:pt x="10001" y="927"/>
                    </a:cubicBezTo>
                    <a:cubicBezTo>
                      <a:pt x="9719" y="1004"/>
                      <a:pt x="9591" y="1440"/>
                      <a:pt x="9848" y="1619"/>
                    </a:cubicBezTo>
                    <a:cubicBezTo>
                      <a:pt x="9899" y="1619"/>
                      <a:pt x="9950" y="1645"/>
                      <a:pt x="10001" y="1645"/>
                    </a:cubicBezTo>
                    <a:cubicBezTo>
                      <a:pt x="10024" y="1648"/>
                      <a:pt x="10046" y="1650"/>
                      <a:pt x="10069" y="1650"/>
                    </a:cubicBezTo>
                    <a:cubicBezTo>
                      <a:pt x="10224" y="1650"/>
                      <a:pt x="10370" y="1571"/>
                      <a:pt x="10437" y="1414"/>
                    </a:cubicBezTo>
                    <a:cubicBezTo>
                      <a:pt x="10528" y="1164"/>
                      <a:pt x="10337" y="914"/>
                      <a:pt x="10096" y="914"/>
                    </a:cubicBezTo>
                    <a:close/>
                    <a:moveTo>
                      <a:pt x="4839" y="1534"/>
                    </a:moveTo>
                    <a:cubicBezTo>
                      <a:pt x="4695" y="1534"/>
                      <a:pt x="4554" y="1605"/>
                      <a:pt x="4540" y="1748"/>
                    </a:cubicBezTo>
                    <a:cubicBezTo>
                      <a:pt x="4540" y="1799"/>
                      <a:pt x="4540" y="1824"/>
                      <a:pt x="4540" y="1876"/>
                    </a:cubicBezTo>
                    <a:cubicBezTo>
                      <a:pt x="4591" y="2030"/>
                      <a:pt x="4719" y="2158"/>
                      <a:pt x="4873" y="2183"/>
                    </a:cubicBezTo>
                    <a:cubicBezTo>
                      <a:pt x="5129" y="2183"/>
                      <a:pt x="5309" y="1876"/>
                      <a:pt x="5129" y="1671"/>
                    </a:cubicBezTo>
                    <a:cubicBezTo>
                      <a:pt x="5072" y="1579"/>
                      <a:pt x="4955" y="1534"/>
                      <a:pt x="4839" y="1534"/>
                    </a:cubicBezTo>
                    <a:close/>
                    <a:moveTo>
                      <a:pt x="7873" y="1434"/>
                    </a:moveTo>
                    <a:cubicBezTo>
                      <a:pt x="7815" y="1434"/>
                      <a:pt x="7755" y="1444"/>
                      <a:pt x="7694" y="1465"/>
                    </a:cubicBezTo>
                    <a:cubicBezTo>
                      <a:pt x="7309" y="1542"/>
                      <a:pt x="7104" y="2183"/>
                      <a:pt x="7488" y="2414"/>
                    </a:cubicBezTo>
                    <a:lnTo>
                      <a:pt x="7514" y="2414"/>
                    </a:lnTo>
                    <a:cubicBezTo>
                      <a:pt x="7565" y="2440"/>
                      <a:pt x="7642" y="2466"/>
                      <a:pt x="7694" y="2491"/>
                    </a:cubicBezTo>
                    <a:cubicBezTo>
                      <a:pt x="7715" y="2493"/>
                      <a:pt x="7737" y="2494"/>
                      <a:pt x="7759" y="2494"/>
                    </a:cubicBezTo>
                    <a:cubicBezTo>
                      <a:pt x="7992" y="2494"/>
                      <a:pt x="8217" y="2369"/>
                      <a:pt x="8335" y="2158"/>
                    </a:cubicBezTo>
                    <a:cubicBezTo>
                      <a:pt x="8489" y="1805"/>
                      <a:pt x="8227" y="1434"/>
                      <a:pt x="7873" y="1434"/>
                    </a:cubicBezTo>
                    <a:close/>
                    <a:moveTo>
                      <a:pt x="12521" y="1809"/>
                    </a:moveTo>
                    <a:cubicBezTo>
                      <a:pt x="12477" y="1809"/>
                      <a:pt x="12432" y="1814"/>
                      <a:pt x="12386" y="1824"/>
                    </a:cubicBezTo>
                    <a:cubicBezTo>
                      <a:pt x="12002" y="1927"/>
                      <a:pt x="11796" y="2568"/>
                      <a:pt x="12181" y="2799"/>
                    </a:cubicBezTo>
                    <a:cubicBezTo>
                      <a:pt x="12232" y="2825"/>
                      <a:pt x="12309" y="2850"/>
                      <a:pt x="12386" y="2850"/>
                    </a:cubicBezTo>
                    <a:cubicBezTo>
                      <a:pt x="12424" y="2858"/>
                      <a:pt x="12461" y="2861"/>
                      <a:pt x="12498" y="2861"/>
                    </a:cubicBezTo>
                    <a:cubicBezTo>
                      <a:pt x="12709" y="2861"/>
                      <a:pt x="12896" y="2739"/>
                      <a:pt x="13027" y="2542"/>
                    </a:cubicBezTo>
                    <a:cubicBezTo>
                      <a:pt x="13165" y="2175"/>
                      <a:pt x="12892" y="1809"/>
                      <a:pt x="12521" y="1809"/>
                    </a:cubicBezTo>
                    <a:close/>
                    <a:moveTo>
                      <a:pt x="10496" y="2693"/>
                    </a:moveTo>
                    <a:cubicBezTo>
                      <a:pt x="10485" y="2693"/>
                      <a:pt x="10474" y="2694"/>
                      <a:pt x="10463" y="2696"/>
                    </a:cubicBezTo>
                    <a:cubicBezTo>
                      <a:pt x="10335" y="2722"/>
                      <a:pt x="10258" y="2953"/>
                      <a:pt x="10386" y="3030"/>
                    </a:cubicBezTo>
                    <a:cubicBezTo>
                      <a:pt x="10412" y="3055"/>
                      <a:pt x="10412" y="3055"/>
                      <a:pt x="10437" y="3055"/>
                    </a:cubicBezTo>
                    <a:cubicBezTo>
                      <a:pt x="10540" y="3055"/>
                      <a:pt x="10617" y="3030"/>
                      <a:pt x="10668" y="2953"/>
                    </a:cubicBezTo>
                    <a:cubicBezTo>
                      <a:pt x="10715" y="2812"/>
                      <a:pt x="10612" y="2693"/>
                      <a:pt x="10496" y="2693"/>
                    </a:cubicBezTo>
                    <a:close/>
                    <a:moveTo>
                      <a:pt x="3134" y="3127"/>
                    </a:moveTo>
                    <a:cubicBezTo>
                      <a:pt x="3124" y="3127"/>
                      <a:pt x="3114" y="3129"/>
                      <a:pt x="3104" y="3132"/>
                    </a:cubicBezTo>
                    <a:cubicBezTo>
                      <a:pt x="3027" y="3158"/>
                      <a:pt x="3001" y="3260"/>
                      <a:pt x="3078" y="3312"/>
                    </a:cubicBezTo>
                    <a:lnTo>
                      <a:pt x="3078" y="3337"/>
                    </a:lnTo>
                    <a:lnTo>
                      <a:pt x="3104" y="3337"/>
                    </a:lnTo>
                    <a:cubicBezTo>
                      <a:pt x="3155" y="3337"/>
                      <a:pt x="3206" y="3312"/>
                      <a:pt x="3232" y="3260"/>
                    </a:cubicBezTo>
                    <a:cubicBezTo>
                      <a:pt x="3254" y="3194"/>
                      <a:pt x="3199" y="3127"/>
                      <a:pt x="3134" y="3127"/>
                    </a:cubicBezTo>
                    <a:close/>
                    <a:moveTo>
                      <a:pt x="6219" y="3536"/>
                    </a:moveTo>
                    <a:cubicBezTo>
                      <a:pt x="6072" y="3536"/>
                      <a:pt x="5928" y="3614"/>
                      <a:pt x="5899" y="3773"/>
                    </a:cubicBezTo>
                    <a:lnTo>
                      <a:pt x="5924" y="3773"/>
                    </a:lnTo>
                    <a:cubicBezTo>
                      <a:pt x="5924" y="3799"/>
                      <a:pt x="5924" y="3850"/>
                      <a:pt x="5924" y="3902"/>
                    </a:cubicBezTo>
                    <a:cubicBezTo>
                      <a:pt x="5950" y="4055"/>
                      <a:pt x="6078" y="4158"/>
                      <a:pt x="6232" y="4184"/>
                    </a:cubicBezTo>
                    <a:cubicBezTo>
                      <a:pt x="6243" y="4185"/>
                      <a:pt x="6254" y="4185"/>
                      <a:pt x="6265" y="4185"/>
                    </a:cubicBezTo>
                    <a:cubicBezTo>
                      <a:pt x="6526" y="4185"/>
                      <a:pt x="6662" y="3892"/>
                      <a:pt x="6514" y="3671"/>
                    </a:cubicBezTo>
                    <a:cubicBezTo>
                      <a:pt x="6447" y="3582"/>
                      <a:pt x="6332" y="3536"/>
                      <a:pt x="6219" y="3536"/>
                    </a:cubicBezTo>
                    <a:close/>
                    <a:moveTo>
                      <a:pt x="3009" y="4870"/>
                    </a:moveTo>
                    <a:cubicBezTo>
                      <a:pt x="2866" y="4870"/>
                      <a:pt x="2722" y="4947"/>
                      <a:pt x="2693" y="5107"/>
                    </a:cubicBezTo>
                    <a:lnTo>
                      <a:pt x="2719" y="5107"/>
                    </a:lnTo>
                    <a:cubicBezTo>
                      <a:pt x="2693" y="5158"/>
                      <a:pt x="2693" y="5184"/>
                      <a:pt x="2719" y="5235"/>
                    </a:cubicBezTo>
                    <a:cubicBezTo>
                      <a:pt x="2745" y="5389"/>
                      <a:pt x="2873" y="5517"/>
                      <a:pt x="3027" y="5517"/>
                    </a:cubicBezTo>
                    <a:cubicBezTo>
                      <a:pt x="3038" y="5518"/>
                      <a:pt x="3049" y="5518"/>
                      <a:pt x="3059" y="5518"/>
                    </a:cubicBezTo>
                    <a:cubicBezTo>
                      <a:pt x="3320" y="5518"/>
                      <a:pt x="3456" y="5226"/>
                      <a:pt x="3283" y="5004"/>
                    </a:cubicBezTo>
                    <a:cubicBezTo>
                      <a:pt x="3228" y="4915"/>
                      <a:pt x="3119" y="4870"/>
                      <a:pt x="3009" y="4870"/>
                    </a:cubicBezTo>
                    <a:close/>
                    <a:moveTo>
                      <a:pt x="6277" y="5340"/>
                    </a:moveTo>
                    <a:cubicBezTo>
                      <a:pt x="6229" y="5340"/>
                      <a:pt x="6179" y="5348"/>
                      <a:pt x="6129" y="5363"/>
                    </a:cubicBezTo>
                    <a:cubicBezTo>
                      <a:pt x="5745" y="5466"/>
                      <a:pt x="5540" y="6107"/>
                      <a:pt x="5924" y="6312"/>
                    </a:cubicBezTo>
                    <a:cubicBezTo>
                      <a:pt x="5976" y="6363"/>
                      <a:pt x="6053" y="6363"/>
                      <a:pt x="6129" y="6389"/>
                    </a:cubicBezTo>
                    <a:cubicBezTo>
                      <a:pt x="6151" y="6391"/>
                      <a:pt x="6173" y="6392"/>
                      <a:pt x="6194" y="6392"/>
                    </a:cubicBezTo>
                    <a:cubicBezTo>
                      <a:pt x="6424" y="6392"/>
                      <a:pt x="6630" y="6267"/>
                      <a:pt x="6771" y="6055"/>
                    </a:cubicBezTo>
                    <a:cubicBezTo>
                      <a:pt x="6906" y="5718"/>
                      <a:pt x="6625" y="5340"/>
                      <a:pt x="6277" y="5340"/>
                    </a:cubicBezTo>
                    <a:close/>
                    <a:moveTo>
                      <a:pt x="1163" y="6898"/>
                    </a:moveTo>
                    <a:cubicBezTo>
                      <a:pt x="1152" y="6898"/>
                      <a:pt x="1140" y="6899"/>
                      <a:pt x="1129" y="6902"/>
                    </a:cubicBezTo>
                    <a:cubicBezTo>
                      <a:pt x="1001" y="6927"/>
                      <a:pt x="924" y="7158"/>
                      <a:pt x="1052" y="7235"/>
                    </a:cubicBezTo>
                    <a:cubicBezTo>
                      <a:pt x="1078" y="7235"/>
                      <a:pt x="1104" y="7261"/>
                      <a:pt x="1129" y="7261"/>
                    </a:cubicBezTo>
                    <a:cubicBezTo>
                      <a:pt x="1206" y="7261"/>
                      <a:pt x="1283" y="7235"/>
                      <a:pt x="1334" y="7132"/>
                    </a:cubicBezTo>
                    <a:cubicBezTo>
                      <a:pt x="1381" y="7015"/>
                      <a:pt x="1278" y="6898"/>
                      <a:pt x="1163" y="6898"/>
                    </a:cubicBezTo>
                    <a:close/>
                    <a:moveTo>
                      <a:pt x="5001" y="7850"/>
                    </a:moveTo>
                    <a:cubicBezTo>
                      <a:pt x="4924" y="7876"/>
                      <a:pt x="4899" y="8004"/>
                      <a:pt x="4950" y="8056"/>
                    </a:cubicBezTo>
                    <a:lnTo>
                      <a:pt x="5001" y="8056"/>
                    </a:lnTo>
                    <a:cubicBezTo>
                      <a:pt x="5052" y="8056"/>
                      <a:pt x="5104" y="8030"/>
                      <a:pt x="5129" y="8004"/>
                    </a:cubicBezTo>
                    <a:cubicBezTo>
                      <a:pt x="5155" y="7927"/>
                      <a:pt x="5078" y="7850"/>
                      <a:pt x="5001" y="7850"/>
                    </a:cubicBezTo>
                    <a:close/>
                    <a:moveTo>
                      <a:pt x="2940" y="7598"/>
                    </a:moveTo>
                    <a:cubicBezTo>
                      <a:pt x="2902" y="7598"/>
                      <a:pt x="2862" y="7605"/>
                      <a:pt x="2822" y="7620"/>
                    </a:cubicBezTo>
                    <a:cubicBezTo>
                      <a:pt x="2565" y="7697"/>
                      <a:pt x="2437" y="8107"/>
                      <a:pt x="2693" y="8235"/>
                    </a:cubicBezTo>
                    <a:cubicBezTo>
                      <a:pt x="2719" y="8261"/>
                      <a:pt x="2770" y="8286"/>
                      <a:pt x="2822" y="8286"/>
                    </a:cubicBezTo>
                    <a:cubicBezTo>
                      <a:pt x="2838" y="8289"/>
                      <a:pt x="2854" y="8290"/>
                      <a:pt x="2870" y="8290"/>
                    </a:cubicBezTo>
                    <a:cubicBezTo>
                      <a:pt x="3007" y="8290"/>
                      <a:pt x="3137" y="8196"/>
                      <a:pt x="3206" y="8081"/>
                    </a:cubicBezTo>
                    <a:cubicBezTo>
                      <a:pt x="3338" y="7840"/>
                      <a:pt x="3169" y="7598"/>
                      <a:pt x="2940" y="7598"/>
                    </a:cubicBezTo>
                    <a:close/>
                    <a:moveTo>
                      <a:pt x="6698" y="7919"/>
                    </a:moveTo>
                    <a:cubicBezTo>
                      <a:pt x="6554" y="7919"/>
                      <a:pt x="6414" y="7990"/>
                      <a:pt x="6386" y="8133"/>
                    </a:cubicBezTo>
                    <a:lnTo>
                      <a:pt x="6412" y="8133"/>
                    </a:lnTo>
                    <a:cubicBezTo>
                      <a:pt x="6412" y="8184"/>
                      <a:pt x="6412" y="8235"/>
                      <a:pt x="6412" y="8261"/>
                    </a:cubicBezTo>
                    <a:cubicBezTo>
                      <a:pt x="6437" y="8415"/>
                      <a:pt x="6565" y="8543"/>
                      <a:pt x="6745" y="8568"/>
                    </a:cubicBezTo>
                    <a:cubicBezTo>
                      <a:pt x="7001" y="8568"/>
                      <a:pt x="7181" y="8261"/>
                      <a:pt x="7001" y="8056"/>
                    </a:cubicBezTo>
                    <a:cubicBezTo>
                      <a:pt x="6933" y="7964"/>
                      <a:pt x="6814" y="7919"/>
                      <a:pt x="6698" y="7919"/>
                    </a:cubicBezTo>
                    <a:close/>
                    <a:moveTo>
                      <a:pt x="4317" y="9878"/>
                    </a:moveTo>
                    <a:cubicBezTo>
                      <a:pt x="4265" y="9878"/>
                      <a:pt x="4210" y="9886"/>
                      <a:pt x="4155" y="9902"/>
                    </a:cubicBezTo>
                    <a:cubicBezTo>
                      <a:pt x="3770" y="9979"/>
                      <a:pt x="3565" y="10645"/>
                      <a:pt x="3950" y="10851"/>
                    </a:cubicBezTo>
                    <a:cubicBezTo>
                      <a:pt x="4001" y="10876"/>
                      <a:pt x="4078" y="10902"/>
                      <a:pt x="4129" y="10928"/>
                    </a:cubicBezTo>
                    <a:cubicBezTo>
                      <a:pt x="4153" y="10930"/>
                      <a:pt x="4177" y="10931"/>
                      <a:pt x="4200" y="10931"/>
                    </a:cubicBezTo>
                    <a:cubicBezTo>
                      <a:pt x="4454" y="10931"/>
                      <a:pt x="4677" y="10805"/>
                      <a:pt x="4770" y="10594"/>
                    </a:cubicBezTo>
                    <a:cubicBezTo>
                      <a:pt x="4927" y="10236"/>
                      <a:pt x="4673" y="9878"/>
                      <a:pt x="4317" y="9878"/>
                    </a:cubicBezTo>
                    <a:close/>
                    <a:moveTo>
                      <a:pt x="746" y="10289"/>
                    </a:moveTo>
                    <a:cubicBezTo>
                      <a:pt x="696" y="10289"/>
                      <a:pt x="644" y="10297"/>
                      <a:pt x="591" y="10312"/>
                    </a:cubicBezTo>
                    <a:cubicBezTo>
                      <a:pt x="206" y="10415"/>
                      <a:pt x="1" y="11056"/>
                      <a:pt x="386" y="11287"/>
                    </a:cubicBezTo>
                    <a:lnTo>
                      <a:pt x="386" y="11261"/>
                    </a:lnTo>
                    <a:cubicBezTo>
                      <a:pt x="437" y="11312"/>
                      <a:pt x="514" y="11338"/>
                      <a:pt x="565" y="11338"/>
                    </a:cubicBezTo>
                    <a:cubicBezTo>
                      <a:pt x="589" y="11340"/>
                      <a:pt x="613" y="11341"/>
                      <a:pt x="636" y="11341"/>
                    </a:cubicBezTo>
                    <a:cubicBezTo>
                      <a:pt x="889" y="11341"/>
                      <a:pt x="1112" y="11216"/>
                      <a:pt x="1206" y="11004"/>
                    </a:cubicBezTo>
                    <a:cubicBezTo>
                      <a:pt x="1364" y="10667"/>
                      <a:pt x="1106" y="10289"/>
                      <a:pt x="746" y="10289"/>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1" name="Google Shape;111;p3"/>
              <p:cNvSpPr/>
              <p:nvPr/>
            </p:nvSpPr>
            <p:spPr>
              <a:xfrm>
                <a:off x="-1809250" y="2563500"/>
                <a:ext cx="247275" cy="1438900"/>
              </a:xfrm>
              <a:custGeom>
                <a:avLst/>
                <a:gdLst/>
                <a:ahLst/>
                <a:cxnLst/>
                <a:rect l="l" t="t" r="r" b="b"/>
                <a:pathLst>
                  <a:path w="9891" h="57556" extrusionOk="0">
                    <a:moveTo>
                      <a:pt x="9445" y="0"/>
                    </a:moveTo>
                    <a:cubicBezTo>
                      <a:pt x="9304" y="0"/>
                      <a:pt x="9164" y="81"/>
                      <a:pt x="9104" y="270"/>
                    </a:cubicBezTo>
                    <a:cubicBezTo>
                      <a:pt x="4617" y="13912"/>
                      <a:pt x="1" y="34913"/>
                      <a:pt x="3386" y="57247"/>
                    </a:cubicBezTo>
                    <a:cubicBezTo>
                      <a:pt x="3411" y="57427"/>
                      <a:pt x="3565" y="57555"/>
                      <a:pt x="3745" y="57555"/>
                    </a:cubicBezTo>
                    <a:lnTo>
                      <a:pt x="3822" y="57555"/>
                    </a:lnTo>
                    <a:cubicBezTo>
                      <a:pt x="4027" y="57530"/>
                      <a:pt x="4155" y="57324"/>
                      <a:pt x="4129" y="57119"/>
                    </a:cubicBezTo>
                    <a:cubicBezTo>
                      <a:pt x="796" y="34939"/>
                      <a:pt x="5360" y="14091"/>
                      <a:pt x="9796" y="501"/>
                    </a:cubicBezTo>
                    <a:cubicBezTo>
                      <a:pt x="9890" y="202"/>
                      <a:pt x="9667" y="0"/>
                      <a:pt x="9445"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2" name="Google Shape;112;p3"/>
            <p:cNvGrpSpPr/>
            <p:nvPr/>
          </p:nvGrpSpPr>
          <p:grpSpPr>
            <a:xfrm rot="5249857" flipH="1">
              <a:off x="-340747" y="3668895"/>
              <a:ext cx="1062060" cy="1858361"/>
              <a:chOff x="-1779100" y="2408800"/>
              <a:chExt cx="1032750" cy="1807075"/>
            </a:xfrm>
          </p:grpSpPr>
          <p:sp>
            <p:nvSpPr>
              <p:cNvPr id="113" name="Google Shape;113;p3"/>
              <p:cNvSpPr/>
              <p:nvPr/>
            </p:nvSpPr>
            <p:spPr>
              <a:xfrm>
                <a:off x="-1779100" y="2498825"/>
                <a:ext cx="1032750" cy="1717050"/>
              </a:xfrm>
              <a:custGeom>
                <a:avLst/>
                <a:gdLst/>
                <a:ahLst/>
                <a:cxnLst/>
                <a:rect l="l" t="t" r="r" b="b"/>
                <a:pathLst>
                  <a:path w="41310" h="68682" extrusionOk="0">
                    <a:moveTo>
                      <a:pt x="32843" y="0"/>
                    </a:moveTo>
                    <a:cubicBezTo>
                      <a:pt x="31194" y="0"/>
                      <a:pt x="29516" y="392"/>
                      <a:pt x="28053" y="1113"/>
                    </a:cubicBezTo>
                    <a:cubicBezTo>
                      <a:pt x="24489" y="2883"/>
                      <a:pt x="21924" y="6139"/>
                      <a:pt x="19719" y="9421"/>
                    </a:cubicBezTo>
                    <a:lnTo>
                      <a:pt x="19719" y="9396"/>
                    </a:lnTo>
                    <a:cubicBezTo>
                      <a:pt x="13744" y="18242"/>
                      <a:pt x="9436" y="27987"/>
                      <a:pt x="6385" y="38167"/>
                    </a:cubicBezTo>
                    <a:cubicBezTo>
                      <a:pt x="5308" y="41705"/>
                      <a:pt x="4231" y="44270"/>
                      <a:pt x="2949" y="47731"/>
                    </a:cubicBezTo>
                    <a:cubicBezTo>
                      <a:pt x="205" y="55244"/>
                      <a:pt x="1487" y="65630"/>
                      <a:pt x="0" y="68681"/>
                    </a:cubicBezTo>
                    <a:cubicBezTo>
                      <a:pt x="7975" y="52526"/>
                      <a:pt x="21642" y="34269"/>
                      <a:pt x="33745" y="20935"/>
                    </a:cubicBezTo>
                    <a:cubicBezTo>
                      <a:pt x="36105" y="18319"/>
                      <a:pt x="38566" y="15704"/>
                      <a:pt x="39951" y="12473"/>
                    </a:cubicBezTo>
                    <a:cubicBezTo>
                      <a:pt x="41310" y="9242"/>
                      <a:pt x="41310" y="5190"/>
                      <a:pt x="39002" y="2549"/>
                    </a:cubicBezTo>
                    <a:cubicBezTo>
                      <a:pt x="37468" y="790"/>
                      <a:pt x="35184" y="0"/>
                      <a:pt x="3284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4" name="Google Shape;114;p3"/>
              <p:cNvSpPr/>
              <p:nvPr/>
            </p:nvSpPr>
            <p:spPr>
              <a:xfrm>
                <a:off x="-1776550" y="2408800"/>
                <a:ext cx="973150" cy="1753225"/>
              </a:xfrm>
              <a:custGeom>
                <a:avLst/>
                <a:gdLst/>
                <a:ahLst/>
                <a:cxnLst/>
                <a:rect l="l" t="t" r="r" b="b"/>
                <a:pathLst>
                  <a:path w="38926" h="70129" extrusionOk="0">
                    <a:moveTo>
                      <a:pt x="30542" y="0"/>
                    </a:moveTo>
                    <a:cubicBezTo>
                      <a:pt x="28732" y="0"/>
                      <a:pt x="26881" y="482"/>
                      <a:pt x="25310" y="1355"/>
                    </a:cubicBezTo>
                    <a:cubicBezTo>
                      <a:pt x="21848" y="3253"/>
                      <a:pt x="19438" y="6637"/>
                      <a:pt x="17361" y="10022"/>
                    </a:cubicBezTo>
                    <a:cubicBezTo>
                      <a:pt x="11822" y="19100"/>
                      <a:pt x="7975" y="29049"/>
                      <a:pt x="5386" y="39357"/>
                    </a:cubicBezTo>
                    <a:cubicBezTo>
                      <a:pt x="4488" y="42947"/>
                      <a:pt x="3514" y="45537"/>
                      <a:pt x="2411" y="49076"/>
                    </a:cubicBezTo>
                    <a:cubicBezTo>
                      <a:pt x="1" y="56717"/>
                      <a:pt x="1770" y="67025"/>
                      <a:pt x="411" y="70128"/>
                    </a:cubicBezTo>
                    <a:cubicBezTo>
                      <a:pt x="7642" y="53640"/>
                      <a:pt x="20463" y="34767"/>
                      <a:pt x="31925" y="20869"/>
                    </a:cubicBezTo>
                    <a:cubicBezTo>
                      <a:pt x="34156" y="18177"/>
                      <a:pt x="36515" y="15433"/>
                      <a:pt x="37721" y="12151"/>
                    </a:cubicBezTo>
                    <a:cubicBezTo>
                      <a:pt x="38926" y="8843"/>
                      <a:pt x="38772" y="4791"/>
                      <a:pt x="36336" y="2253"/>
                    </a:cubicBezTo>
                    <a:cubicBezTo>
                      <a:pt x="34837" y="698"/>
                      <a:pt x="32720" y="0"/>
                      <a:pt x="3054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5" name="Google Shape;115;p3"/>
              <p:cNvSpPr/>
              <p:nvPr/>
            </p:nvSpPr>
            <p:spPr>
              <a:xfrm>
                <a:off x="-1311125" y="2430900"/>
                <a:ext cx="402150" cy="319125"/>
              </a:xfrm>
              <a:custGeom>
                <a:avLst/>
                <a:gdLst/>
                <a:ahLst/>
                <a:cxnLst/>
                <a:rect l="l" t="t" r="r" b="b"/>
                <a:pathLst>
                  <a:path w="16086" h="12765" extrusionOk="0">
                    <a:moveTo>
                      <a:pt x="9413" y="1"/>
                    </a:moveTo>
                    <a:cubicBezTo>
                      <a:pt x="9396" y="1"/>
                      <a:pt x="9378" y="3"/>
                      <a:pt x="9359" y="10"/>
                    </a:cubicBezTo>
                    <a:cubicBezTo>
                      <a:pt x="9206" y="35"/>
                      <a:pt x="9103" y="266"/>
                      <a:pt x="9231" y="369"/>
                    </a:cubicBezTo>
                    <a:cubicBezTo>
                      <a:pt x="9257" y="394"/>
                      <a:pt x="9283" y="394"/>
                      <a:pt x="9308" y="394"/>
                    </a:cubicBezTo>
                    <a:cubicBezTo>
                      <a:pt x="9332" y="400"/>
                      <a:pt x="9357" y="403"/>
                      <a:pt x="9380" y="403"/>
                    </a:cubicBezTo>
                    <a:cubicBezTo>
                      <a:pt x="9458" y="403"/>
                      <a:pt x="9531" y="370"/>
                      <a:pt x="9590" y="292"/>
                    </a:cubicBezTo>
                    <a:cubicBezTo>
                      <a:pt x="9635" y="156"/>
                      <a:pt x="9541" y="1"/>
                      <a:pt x="9413" y="1"/>
                    </a:cubicBezTo>
                    <a:close/>
                    <a:moveTo>
                      <a:pt x="12560" y="1256"/>
                    </a:moveTo>
                    <a:cubicBezTo>
                      <a:pt x="12528" y="1256"/>
                      <a:pt x="12496" y="1259"/>
                      <a:pt x="12462" y="1266"/>
                    </a:cubicBezTo>
                    <a:cubicBezTo>
                      <a:pt x="12154" y="1317"/>
                      <a:pt x="11949" y="1856"/>
                      <a:pt x="12257" y="2061"/>
                    </a:cubicBezTo>
                    <a:cubicBezTo>
                      <a:pt x="12283" y="2087"/>
                      <a:pt x="12360" y="2112"/>
                      <a:pt x="12411" y="2112"/>
                    </a:cubicBezTo>
                    <a:cubicBezTo>
                      <a:pt x="12447" y="2121"/>
                      <a:pt x="12482" y="2125"/>
                      <a:pt x="12518" y="2125"/>
                    </a:cubicBezTo>
                    <a:cubicBezTo>
                      <a:pt x="12685" y="2125"/>
                      <a:pt x="12844" y="2030"/>
                      <a:pt x="12949" y="1881"/>
                    </a:cubicBezTo>
                    <a:cubicBezTo>
                      <a:pt x="13089" y="1579"/>
                      <a:pt x="12870" y="1256"/>
                      <a:pt x="12560" y="1256"/>
                    </a:cubicBezTo>
                    <a:close/>
                    <a:moveTo>
                      <a:pt x="6402" y="1567"/>
                    </a:moveTo>
                    <a:cubicBezTo>
                      <a:pt x="6244" y="1567"/>
                      <a:pt x="6092" y="1644"/>
                      <a:pt x="6052" y="1805"/>
                    </a:cubicBezTo>
                    <a:cubicBezTo>
                      <a:pt x="6026" y="1856"/>
                      <a:pt x="6026" y="1907"/>
                      <a:pt x="6052" y="1958"/>
                    </a:cubicBezTo>
                    <a:cubicBezTo>
                      <a:pt x="6077" y="2138"/>
                      <a:pt x="6231" y="2292"/>
                      <a:pt x="6411" y="2317"/>
                    </a:cubicBezTo>
                    <a:cubicBezTo>
                      <a:pt x="6431" y="2321"/>
                      <a:pt x="6450" y="2322"/>
                      <a:pt x="6470" y="2322"/>
                    </a:cubicBezTo>
                    <a:cubicBezTo>
                      <a:pt x="6747" y="2322"/>
                      <a:pt x="6937" y="1993"/>
                      <a:pt x="6770" y="1753"/>
                    </a:cubicBezTo>
                    <a:cubicBezTo>
                      <a:pt x="6696" y="1631"/>
                      <a:pt x="6547" y="1567"/>
                      <a:pt x="6402" y="1567"/>
                    </a:cubicBezTo>
                    <a:close/>
                    <a:moveTo>
                      <a:pt x="9895" y="1689"/>
                    </a:moveTo>
                    <a:cubicBezTo>
                      <a:pt x="9854" y="1689"/>
                      <a:pt x="9812" y="1693"/>
                      <a:pt x="9770" y="1702"/>
                    </a:cubicBezTo>
                    <a:cubicBezTo>
                      <a:pt x="9308" y="1779"/>
                      <a:pt x="9000" y="2523"/>
                      <a:pt x="9436" y="2830"/>
                    </a:cubicBezTo>
                    <a:cubicBezTo>
                      <a:pt x="9513" y="2856"/>
                      <a:pt x="9590" y="2907"/>
                      <a:pt x="9667" y="2907"/>
                    </a:cubicBezTo>
                    <a:cubicBezTo>
                      <a:pt x="9721" y="2921"/>
                      <a:pt x="9775" y="2927"/>
                      <a:pt x="9828" y="2927"/>
                    </a:cubicBezTo>
                    <a:cubicBezTo>
                      <a:pt x="10078" y="2927"/>
                      <a:pt x="10310" y="2785"/>
                      <a:pt x="10436" y="2574"/>
                    </a:cubicBezTo>
                    <a:cubicBezTo>
                      <a:pt x="10647" y="2153"/>
                      <a:pt x="10324" y="1689"/>
                      <a:pt x="9895" y="1689"/>
                    </a:cubicBezTo>
                    <a:close/>
                    <a:moveTo>
                      <a:pt x="4359" y="3369"/>
                    </a:moveTo>
                    <a:cubicBezTo>
                      <a:pt x="4257" y="3369"/>
                      <a:pt x="4205" y="3523"/>
                      <a:pt x="4282" y="3599"/>
                    </a:cubicBezTo>
                    <a:lnTo>
                      <a:pt x="4334" y="3599"/>
                    </a:lnTo>
                    <a:cubicBezTo>
                      <a:pt x="4347" y="3606"/>
                      <a:pt x="4363" y="3610"/>
                      <a:pt x="4379" y="3610"/>
                    </a:cubicBezTo>
                    <a:cubicBezTo>
                      <a:pt x="4422" y="3610"/>
                      <a:pt x="4469" y="3586"/>
                      <a:pt x="4487" y="3548"/>
                    </a:cubicBezTo>
                    <a:cubicBezTo>
                      <a:pt x="4513" y="3446"/>
                      <a:pt x="4436" y="3369"/>
                      <a:pt x="4359" y="3369"/>
                    </a:cubicBezTo>
                    <a:close/>
                    <a:moveTo>
                      <a:pt x="15337" y="2484"/>
                    </a:moveTo>
                    <a:cubicBezTo>
                      <a:pt x="15295" y="2484"/>
                      <a:pt x="15251" y="2488"/>
                      <a:pt x="15206" y="2497"/>
                    </a:cubicBezTo>
                    <a:cubicBezTo>
                      <a:pt x="14744" y="2574"/>
                      <a:pt x="14462" y="3317"/>
                      <a:pt x="14898" y="3599"/>
                    </a:cubicBezTo>
                    <a:cubicBezTo>
                      <a:pt x="14950" y="3651"/>
                      <a:pt x="15026" y="3676"/>
                      <a:pt x="15129" y="3702"/>
                    </a:cubicBezTo>
                    <a:cubicBezTo>
                      <a:pt x="15170" y="3710"/>
                      <a:pt x="15212" y="3713"/>
                      <a:pt x="15254" y="3713"/>
                    </a:cubicBezTo>
                    <a:cubicBezTo>
                      <a:pt x="15498" y="3713"/>
                      <a:pt x="15745" y="3588"/>
                      <a:pt x="15898" y="3369"/>
                    </a:cubicBezTo>
                    <a:cubicBezTo>
                      <a:pt x="16085" y="2948"/>
                      <a:pt x="15782" y="2484"/>
                      <a:pt x="15337" y="2484"/>
                    </a:cubicBezTo>
                    <a:close/>
                    <a:moveTo>
                      <a:pt x="13055" y="3385"/>
                    </a:moveTo>
                    <a:cubicBezTo>
                      <a:pt x="13037" y="3385"/>
                      <a:pt x="13019" y="3388"/>
                      <a:pt x="13001" y="3394"/>
                    </a:cubicBezTo>
                    <a:cubicBezTo>
                      <a:pt x="12847" y="3420"/>
                      <a:pt x="12744" y="3676"/>
                      <a:pt x="12898" y="3779"/>
                    </a:cubicBezTo>
                    <a:cubicBezTo>
                      <a:pt x="12898" y="3779"/>
                      <a:pt x="12924" y="3779"/>
                      <a:pt x="12975" y="3805"/>
                    </a:cubicBezTo>
                    <a:cubicBezTo>
                      <a:pt x="12993" y="3809"/>
                      <a:pt x="13010" y="3811"/>
                      <a:pt x="13028" y="3811"/>
                    </a:cubicBezTo>
                    <a:cubicBezTo>
                      <a:pt x="13111" y="3811"/>
                      <a:pt x="13189" y="3761"/>
                      <a:pt x="13231" y="3676"/>
                    </a:cubicBezTo>
                    <a:cubicBezTo>
                      <a:pt x="13299" y="3541"/>
                      <a:pt x="13188" y="3385"/>
                      <a:pt x="13055" y="3385"/>
                    </a:cubicBezTo>
                    <a:close/>
                    <a:moveTo>
                      <a:pt x="7890" y="4029"/>
                    </a:moveTo>
                    <a:cubicBezTo>
                      <a:pt x="7731" y="4029"/>
                      <a:pt x="7579" y="4105"/>
                      <a:pt x="7539" y="4266"/>
                    </a:cubicBezTo>
                    <a:cubicBezTo>
                      <a:pt x="7513" y="4317"/>
                      <a:pt x="7513" y="4369"/>
                      <a:pt x="7539" y="4420"/>
                    </a:cubicBezTo>
                    <a:cubicBezTo>
                      <a:pt x="7565" y="4625"/>
                      <a:pt x="7718" y="4779"/>
                      <a:pt x="7898" y="4805"/>
                    </a:cubicBezTo>
                    <a:cubicBezTo>
                      <a:pt x="7908" y="4806"/>
                      <a:pt x="7919" y="4806"/>
                      <a:pt x="7929" y="4806"/>
                    </a:cubicBezTo>
                    <a:cubicBezTo>
                      <a:pt x="8221" y="4806"/>
                      <a:pt x="8430" y="4463"/>
                      <a:pt x="8257" y="4215"/>
                    </a:cubicBezTo>
                    <a:cubicBezTo>
                      <a:pt x="8183" y="4093"/>
                      <a:pt x="8034" y="4029"/>
                      <a:pt x="7890" y="4029"/>
                    </a:cubicBezTo>
                    <a:close/>
                    <a:moveTo>
                      <a:pt x="4081" y="5358"/>
                    </a:moveTo>
                    <a:cubicBezTo>
                      <a:pt x="3918" y="5358"/>
                      <a:pt x="3759" y="5435"/>
                      <a:pt x="3718" y="5600"/>
                    </a:cubicBezTo>
                    <a:cubicBezTo>
                      <a:pt x="3693" y="5651"/>
                      <a:pt x="3693" y="5702"/>
                      <a:pt x="3718" y="5753"/>
                    </a:cubicBezTo>
                    <a:cubicBezTo>
                      <a:pt x="3744" y="5933"/>
                      <a:pt x="3898" y="6087"/>
                      <a:pt x="4077" y="6112"/>
                    </a:cubicBezTo>
                    <a:cubicBezTo>
                      <a:pt x="4088" y="6113"/>
                      <a:pt x="4099" y="6114"/>
                      <a:pt x="4110" y="6114"/>
                    </a:cubicBezTo>
                    <a:cubicBezTo>
                      <a:pt x="4401" y="6114"/>
                      <a:pt x="4609" y="5794"/>
                      <a:pt x="4436" y="5523"/>
                    </a:cubicBezTo>
                    <a:cubicBezTo>
                      <a:pt x="4365" y="5416"/>
                      <a:pt x="4222" y="5358"/>
                      <a:pt x="4081" y="5358"/>
                    </a:cubicBezTo>
                    <a:close/>
                    <a:moveTo>
                      <a:pt x="7747" y="6125"/>
                    </a:moveTo>
                    <a:cubicBezTo>
                      <a:pt x="7705" y="6125"/>
                      <a:pt x="7661" y="6129"/>
                      <a:pt x="7616" y="6138"/>
                    </a:cubicBezTo>
                    <a:cubicBezTo>
                      <a:pt x="7154" y="6215"/>
                      <a:pt x="6872" y="6959"/>
                      <a:pt x="7308" y="7266"/>
                    </a:cubicBezTo>
                    <a:cubicBezTo>
                      <a:pt x="7359" y="7292"/>
                      <a:pt x="7436" y="7343"/>
                      <a:pt x="7539" y="7343"/>
                    </a:cubicBezTo>
                    <a:cubicBezTo>
                      <a:pt x="7588" y="7357"/>
                      <a:pt x="7639" y="7363"/>
                      <a:pt x="7691" y="7363"/>
                    </a:cubicBezTo>
                    <a:cubicBezTo>
                      <a:pt x="7932" y="7363"/>
                      <a:pt x="8181" y="7221"/>
                      <a:pt x="8308" y="7010"/>
                    </a:cubicBezTo>
                    <a:cubicBezTo>
                      <a:pt x="8495" y="6589"/>
                      <a:pt x="8191" y="6125"/>
                      <a:pt x="7747" y="6125"/>
                    </a:cubicBezTo>
                    <a:close/>
                    <a:moveTo>
                      <a:pt x="1797" y="7616"/>
                    </a:moveTo>
                    <a:cubicBezTo>
                      <a:pt x="1780" y="7616"/>
                      <a:pt x="1762" y="7619"/>
                      <a:pt x="1744" y="7625"/>
                    </a:cubicBezTo>
                    <a:cubicBezTo>
                      <a:pt x="1590" y="7651"/>
                      <a:pt x="1487" y="7882"/>
                      <a:pt x="1615" y="7984"/>
                    </a:cubicBezTo>
                    <a:lnTo>
                      <a:pt x="1615" y="8010"/>
                    </a:lnTo>
                    <a:cubicBezTo>
                      <a:pt x="1641" y="8010"/>
                      <a:pt x="1667" y="8010"/>
                      <a:pt x="1692" y="8036"/>
                    </a:cubicBezTo>
                    <a:cubicBezTo>
                      <a:pt x="1795" y="8036"/>
                      <a:pt x="1898" y="8010"/>
                      <a:pt x="1974" y="7907"/>
                    </a:cubicBezTo>
                    <a:cubicBezTo>
                      <a:pt x="2020" y="7772"/>
                      <a:pt x="1926" y="7616"/>
                      <a:pt x="1797" y="7616"/>
                    </a:cubicBezTo>
                    <a:close/>
                    <a:moveTo>
                      <a:pt x="6237" y="9057"/>
                    </a:moveTo>
                    <a:cubicBezTo>
                      <a:pt x="6227" y="9057"/>
                      <a:pt x="6216" y="9059"/>
                      <a:pt x="6205" y="9061"/>
                    </a:cubicBezTo>
                    <a:cubicBezTo>
                      <a:pt x="6129" y="9087"/>
                      <a:pt x="6077" y="9215"/>
                      <a:pt x="6154" y="9292"/>
                    </a:cubicBezTo>
                    <a:lnTo>
                      <a:pt x="6205" y="9292"/>
                    </a:lnTo>
                    <a:cubicBezTo>
                      <a:pt x="6219" y="9299"/>
                      <a:pt x="6233" y="9302"/>
                      <a:pt x="6246" y="9302"/>
                    </a:cubicBezTo>
                    <a:cubicBezTo>
                      <a:pt x="6282" y="9302"/>
                      <a:pt x="6315" y="9278"/>
                      <a:pt x="6334" y="9241"/>
                    </a:cubicBezTo>
                    <a:cubicBezTo>
                      <a:pt x="6380" y="9149"/>
                      <a:pt x="6323" y="9057"/>
                      <a:pt x="6237" y="9057"/>
                    </a:cubicBezTo>
                    <a:close/>
                    <a:moveTo>
                      <a:pt x="3654" y="8563"/>
                    </a:moveTo>
                    <a:cubicBezTo>
                      <a:pt x="3625" y="8563"/>
                      <a:pt x="3595" y="8566"/>
                      <a:pt x="3564" y="8574"/>
                    </a:cubicBezTo>
                    <a:cubicBezTo>
                      <a:pt x="3282" y="8625"/>
                      <a:pt x="3077" y="9087"/>
                      <a:pt x="3359" y="9292"/>
                    </a:cubicBezTo>
                    <a:cubicBezTo>
                      <a:pt x="3410" y="9318"/>
                      <a:pt x="3462" y="9318"/>
                      <a:pt x="3513" y="9343"/>
                    </a:cubicBezTo>
                    <a:cubicBezTo>
                      <a:pt x="3535" y="9347"/>
                      <a:pt x="3558" y="9348"/>
                      <a:pt x="3581" y="9348"/>
                    </a:cubicBezTo>
                    <a:cubicBezTo>
                      <a:pt x="3742" y="9348"/>
                      <a:pt x="3910" y="9270"/>
                      <a:pt x="4000" y="9113"/>
                    </a:cubicBezTo>
                    <a:cubicBezTo>
                      <a:pt x="4116" y="8859"/>
                      <a:pt x="3919" y="8563"/>
                      <a:pt x="3654" y="8563"/>
                    </a:cubicBezTo>
                    <a:close/>
                    <a:moveTo>
                      <a:pt x="8158" y="9205"/>
                    </a:moveTo>
                    <a:cubicBezTo>
                      <a:pt x="7996" y="9205"/>
                      <a:pt x="7837" y="9281"/>
                      <a:pt x="7795" y="9446"/>
                    </a:cubicBezTo>
                    <a:cubicBezTo>
                      <a:pt x="7795" y="9497"/>
                      <a:pt x="7795" y="9549"/>
                      <a:pt x="7795" y="9600"/>
                    </a:cubicBezTo>
                    <a:cubicBezTo>
                      <a:pt x="7821" y="9779"/>
                      <a:pt x="7975" y="9933"/>
                      <a:pt x="8154" y="9959"/>
                    </a:cubicBezTo>
                    <a:cubicBezTo>
                      <a:pt x="8166" y="9960"/>
                      <a:pt x="8178" y="9960"/>
                      <a:pt x="8190" y="9960"/>
                    </a:cubicBezTo>
                    <a:cubicBezTo>
                      <a:pt x="8502" y="9960"/>
                      <a:pt x="8686" y="9641"/>
                      <a:pt x="8513" y="9369"/>
                    </a:cubicBezTo>
                    <a:cubicBezTo>
                      <a:pt x="8442" y="9262"/>
                      <a:pt x="8299" y="9205"/>
                      <a:pt x="8158" y="9205"/>
                    </a:cubicBezTo>
                    <a:close/>
                    <a:moveTo>
                      <a:pt x="5080" y="11305"/>
                    </a:moveTo>
                    <a:cubicBezTo>
                      <a:pt x="5038" y="11305"/>
                      <a:pt x="4994" y="11309"/>
                      <a:pt x="4949" y="11318"/>
                    </a:cubicBezTo>
                    <a:cubicBezTo>
                      <a:pt x="4487" y="11395"/>
                      <a:pt x="4205" y="12138"/>
                      <a:pt x="4641" y="12446"/>
                    </a:cubicBezTo>
                    <a:cubicBezTo>
                      <a:pt x="4693" y="12472"/>
                      <a:pt x="4769" y="12523"/>
                      <a:pt x="4872" y="12523"/>
                    </a:cubicBezTo>
                    <a:cubicBezTo>
                      <a:pt x="4921" y="12537"/>
                      <a:pt x="4972" y="12543"/>
                      <a:pt x="5022" y="12543"/>
                    </a:cubicBezTo>
                    <a:cubicBezTo>
                      <a:pt x="5258" y="12543"/>
                      <a:pt x="5493" y="12401"/>
                      <a:pt x="5641" y="12190"/>
                    </a:cubicBezTo>
                    <a:cubicBezTo>
                      <a:pt x="5829" y="11769"/>
                      <a:pt x="5525" y="11305"/>
                      <a:pt x="5080" y="11305"/>
                    </a:cubicBezTo>
                    <a:close/>
                    <a:moveTo>
                      <a:pt x="897" y="11529"/>
                    </a:moveTo>
                    <a:cubicBezTo>
                      <a:pt x="847" y="11529"/>
                      <a:pt x="796" y="11536"/>
                      <a:pt x="744" y="11549"/>
                    </a:cubicBezTo>
                    <a:cubicBezTo>
                      <a:pt x="282" y="11626"/>
                      <a:pt x="0" y="12369"/>
                      <a:pt x="436" y="12651"/>
                    </a:cubicBezTo>
                    <a:cubicBezTo>
                      <a:pt x="513" y="12703"/>
                      <a:pt x="590" y="12728"/>
                      <a:pt x="667" y="12754"/>
                    </a:cubicBezTo>
                    <a:cubicBezTo>
                      <a:pt x="712" y="12761"/>
                      <a:pt x="756" y="12765"/>
                      <a:pt x="801" y="12765"/>
                    </a:cubicBezTo>
                    <a:cubicBezTo>
                      <a:pt x="1061" y="12765"/>
                      <a:pt x="1305" y="12640"/>
                      <a:pt x="1436" y="12420"/>
                    </a:cubicBezTo>
                    <a:cubicBezTo>
                      <a:pt x="1643" y="12006"/>
                      <a:pt x="1333" y="11529"/>
                      <a:pt x="897" y="11529"/>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6" name="Google Shape;116;p3"/>
              <p:cNvSpPr/>
              <p:nvPr/>
            </p:nvSpPr>
            <p:spPr>
              <a:xfrm>
                <a:off x="-1775275" y="2546100"/>
                <a:ext cx="795475" cy="1591550"/>
              </a:xfrm>
              <a:custGeom>
                <a:avLst/>
                <a:gdLst/>
                <a:ahLst/>
                <a:cxnLst/>
                <a:rect l="l" t="t" r="r" b="b"/>
                <a:pathLst>
                  <a:path w="31819" h="63662" extrusionOk="0">
                    <a:moveTo>
                      <a:pt x="31286" y="1"/>
                    </a:moveTo>
                    <a:cubicBezTo>
                      <a:pt x="31186" y="1"/>
                      <a:pt x="31084" y="43"/>
                      <a:pt x="31003" y="145"/>
                    </a:cubicBezTo>
                    <a:cubicBezTo>
                      <a:pt x="15822" y="19300"/>
                      <a:pt x="4258" y="42891"/>
                      <a:pt x="52" y="63200"/>
                    </a:cubicBezTo>
                    <a:cubicBezTo>
                      <a:pt x="1" y="63405"/>
                      <a:pt x="129" y="63610"/>
                      <a:pt x="334" y="63662"/>
                    </a:cubicBezTo>
                    <a:lnTo>
                      <a:pt x="411" y="63662"/>
                    </a:lnTo>
                    <a:cubicBezTo>
                      <a:pt x="591" y="63662"/>
                      <a:pt x="745" y="63534"/>
                      <a:pt x="796" y="63354"/>
                    </a:cubicBezTo>
                    <a:cubicBezTo>
                      <a:pt x="4976" y="43148"/>
                      <a:pt x="16489" y="19685"/>
                      <a:pt x="31592" y="607"/>
                    </a:cubicBezTo>
                    <a:cubicBezTo>
                      <a:pt x="31818" y="325"/>
                      <a:pt x="31560" y="1"/>
                      <a:pt x="31286"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7" name="Google Shape;117;p3"/>
            <p:cNvGrpSpPr/>
            <p:nvPr/>
          </p:nvGrpSpPr>
          <p:grpSpPr>
            <a:xfrm rot="2700000" flipH="1">
              <a:off x="-365668" y="3606652"/>
              <a:ext cx="531184" cy="1660213"/>
              <a:chOff x="-1858600" y="2385325"/>
              <a:chExt cx="523125" cy="1635025"/>
            </a:xfrm>
          </p:grpSpPr>
          <p:sp>
            <p:nvSpPr>
              <p:cNvPr id="118" name="Google Shape;118;p3"/>
              <p:cNvSpPr/>
              <p:nvPr/>
            </p:nvSpPr>
            <p:spPr>
              <a:xfrm>
                <a:off x="-1804750" y="2385325"/>
                <a:ext cx="469275" cy="1635025"/>
              </a:xfrm>
              <a:custGeom>
                <a:avLst/>
                <a:gdLst/>
                <a:ahLst/>
                <a:cxnLst/>
                <a:rect l="l" t="t" r="r" b="b"/>
                <a:pathLst>
                  <a:path w="18771" h="65401" extrusionOk="0">
                    <a:moveTo>
                      <a:pt x="12062" y="1"/>
                    </a:moveTo>
                    <a:cubicBezTo>
                      <a:pt x="9693" y="1"/>
                      <a:pt x="7259" y="1264"/>
                      <a:pt x="5667" y="3115"/>
                    </a:cubicBezTo>
                    <a:cubicBezTo>
                      <a:pt x="3462" y="5679"/>
                      <a:pt x="2513" y="9064"/>
                      <a:pt x="1872" y="12397"/>
                    </a:cubicBezTo>
                    <a:lnTo>
                      <a:pt x="1872" y="12372"/>
                    </a:lnTo>
                    <a:cubicBezTo>
                      <a:pt x="129" y="21270"/>
                      <a:pt x="0" y="30373"/>
                      <a:pt x="975" y="39373"/>
                    </a:cubicBezTo>
                    <a:cubicBezTo>
                      <a:pt x="1308" y="42476"/>
                      <a:pt x="1308" y="44861"/>
                      <a:pt x="1462" y="47989"/>
                    </a:cubicBezTo>
                    <a:cubicBezTo>
                      <a:pt x="1795" y="54796"/>
                      <a:pt x="6238" y="62496"/>
                      <a:pt x="6079" y="65382"/>
                    </a:cubicBezTo>
                    <a:lnTo>
                      <a:pt x="6079" y="65382"/>
                    </a:lnTo>
                    <a:cubicBezTo>
                      <a:pt x="6979" y="50077"/>
                      <a:pt x="11644" y="31239"/>
                      <a:pt x="16694" y="16756"/>
                    </a:cubicBezTo>
                    <a:cubicBezTo>
                      <a:pt x="17694" y="13936"/>
                      <a:pt x="18771" y="11064"/>
                      <a:pt x="18745" y="8089"/>
                    </a:cubicBezTo>
                    <a:cubicBezTo>
                      <a:pt x="18745" y="5089"/>
                      <a:pt x="17412" y="1909"/>
                      <a:pt x="14719" y="602"/>
                    </a:cubicBezTo>
                    <a:cubicBezTo>
                      <a:pt x="13878" y="188"/>
                      <a:pt x="12974" y="1"/>
                      <a:pt x="12062" y="1"/>
                    </a:cubicBezTo>
                    <a:close/>
                    <a:moveTo>
                      <a:pt x="6079" y="65382"/>
                    </a:moveTo>
                    <a:lnTo>
                      <a:pt x="6079" y="65382"/>
                    </a:lnTo>
                    <a:cubicBezTo>
                      <a:pt x="6078" y="65388"/>
                      <a:pt x="6078" y="65394"/>
                      <a:pt x="6078" y="65400"/>
                    </a:cubicBezTo>
                    <a:cubicBezTo>
                      <a:pt x="6078" y="65394"/>
                      <a:pt x="6078" y="65388"/>
                      <a:pt x="6079" y="65382"/>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9" name="Google Shape;119;p3"/>
              <p:cNvSpPr/>
              <p:nvPr/>
            </p:nvSpPr>
            <p:spPr>
              <a:xfrm>
                <a:off x="-1858600" y="2385425"/>
                <a:ext cx="469275" cy="1634925"/>
              </a:xfrm>
              <a:custGeom>
                <a:avLst/>
                <a:gdLst/>
                <a:ahLst/>
                <a:cxnLst/>
                <a:rect l="l" t="t" r="r" b="b"/>
                <a:pathLst>
                  <a:path w="18771" h="65397" extrusionOk="0">
                    <a:moveTo>
                      <a:pt x="12088" y="1"/>
                    </a:moveTo>
                    <a:cubicBezTo>
                      <a:pt x="9704" y="1"/>
                      <a:pt x="7263" y="1274"/>
                      <a:pt x="5667" y="3111"/>
                    </a:cubicBezTo>
                    <a:cubicBezTo>
                      <a:pt x="3462" y="5649"/>
                      <a:pt x="2513" y="9060"/>
                      <a:pt x="1872" y="12393"/>
                    </a:cubicBezTo>
                    <a:lnTo>
                      <a:pt x="1872" y="12368"/>
                    </a:lnTo>
                    <a:cubicBezTo>
                      <a:pt x="129" y="21266"/>
                      <a:pt x="0" y="30369"/>
                      <a:pt x="975" y="39369"/>
                    </a:cubicBezTo>
                    <a:cubicBezTo>
                      <a:pt x="1308" y="42472"/>
                      <a:pt x="1308" y="44857"/>
                      <a:pt x="1462" y="47985"/>
                    </a:cubicBezTo>
                    <a:cubicBezTo>
                      <a:pt x="1795" y="54792"/>
                      <a:pt x="6239" y="62492"/>
                      <a:pt x="6079" y="65378"/>
                    </a:cubicBezTo>
                    <a:lnTo>
                      <a:pt x="6079" y="65378"/>
                    </a:lnTo>
                    <a:cubicBezTo>
                      <a:pt x="6979" y="50073"/>
                      <a:pt x="11670" y="31235"/>
                      <a:pt x="16694" y="16752"/>
                    </a:cubicBezTo>
                    <a:cubicBezTo>
                      <a:pt x="17694" y="13932"/>
                      <a:pt x="18771" y="11060"/>
                      <a:pt x="18771" y="8085"/>
                    </a:cubicBezTo>
                    <a:cubicBezTo>
                      <a:pt x="18745" y="5085"/>
                      <a:pt x="17412" y="1905"/>
                      <a:pt x="14745" y="598"/>
                    </a:cubicBezTo>
                    <a:cubicBezTo>
                      <a:pt x="13901" y="187"/>
                      <a:pt x="12999" y="1"/>
                      <a:pt x="12088" y="1"/>
                    </a:cubicBezTo>
                    <a:close/>
                    <a:moveTo>
                      <a:pt x="6079" y="65378"/>
                    </a:moveTo>
                    <a:cubicBezTo>
                      <a:pt x="6078" y="65384"/>
                      <a:pt x="6078" y="65390"/>
                      <a:pt x="6078" y="65396"/>
                    </a:cubicBezTo>
                    <a:cubicBezTo>
                      <a:pt x="6078" y="65390"/>
                      <a:pt x="6078" y="65384"/>
                      <a:pt x="6079" y="65378"/>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0" name="Google Shape;120;p3"/>
              <p:cNvSpPr/>
              <p:nvPr/>
            </p:nvSpPr>
            <p:spPr>
              <a:xfrm>
                <a:off x="-1766300" y="2414375"/>
                <a:ext cx="329125" cy="283550"/>
              </a:xfrm>
              <a:custGeom>
                <a:avLst/>
                <a:gdLst/>
                <a:ahLst/>
                <a:cxnLst/>
                <a:rect l="l" t="t" r="r" b="b"/>
                <a:pathLst>
                  <a:path w="13165" h="11342" extrusionOk="0">
                    <a:moveTo>
                      <a:pt x="7214" y="1"/>
                    </a:moveTo>
                    <a:cubicBezTo>
                      <a:pt x="7203" y="1"/>
                      <a:pt x="7192" y="2"/>
                      <a:pt x="7181" y="4"/>
                    </a:cubicBezTo>
                    <a:cubicBezTo>
                      <a:pt x="7053" y="55"/>
                      <a:pt x="6976" y="260"/>
                      <a:pt x="7104" y="337"/>
                    </a:cubicBezTo>
                    <a:cubicBezTo>
                      <a:pt x="7130" y="363"/>
                      <a:pt x="7155" y="363"/>
                      <a:pt x="7181" y="363"/>
                    </a:cubicBezTo>
                    <a:cubicBezTo>
                      <a:pt x="7258" y="363"/>
                      <a:pt x="7335" y="337"/>
                      <a:pt x="7386" y="260"/>
                    </a:cubicBezTo>
                    <a:cubicBezTo>
                      <a:pt x="7433" y="120"/>
                      <a:pt x="7330" y="1"/>
                      <a:pt x="7214" y="1"/>
                    </a:cubicBezTo>
                    <a:close/>
                    <a:moveTo>
                      <a:pt x="10096" y="914"/>
                    </a:moveTo>
                    <a:cubicBezTo>
                      <a:pt x="10065" y="914"/>
                      <a:pt x="10033" y="918"/>
                      <a:pt x="10001" y="927"/>
                    </a:cubicBezTo>
                    <a:cubicBezTo>
                      <a:pt x="9719" y="1004"/>
                      <a:pt x="9591" y="1440"/>
                      <a:pt x="9848" y="1619"/>
                    </a:cubicBezTo>
                    <a:cubicBezTo>
                      <a:pt x="9899" y="1619"/>
                      <a:pt x="9950" y="1645"/>
                      <a:pt x="10001" y="1645"/>
                    </a:cubicBezTo>
                    <a:cubicBezTo>
                      <a:pt x="10024" y="1648"/>
                      <a:pt x="10046" y="1650"/>
                      <a:pt x="10069" y="1650"/>
                    </a:cubicBezTo>
                    <a:cubicBezTo>
                      <a:pt x="10224" y="1650"/>
                      <a:pt x="10370" y="1571"/>
                      <a:pt x="10437" y="1414"/>
                    </a:cubicBezTo>
                    <a:cubicBezTo>
                      <a:pt x="10528" y="1164"/>
                      <a:pt x="10337" y="914"/>
                      <a:pt x="10096" y="914"/>
                    </a:cubicBezTo>
                    <a:close/>
                    <a:moveTo>
                      <a:pt x="4839" y="1534"/>
                    </a:moveTo>
                    <a:cubicBezTo>
                      <a:pt x="4695" y="1534"/>
                      <a:pt x="4554" y="1605"/>
                      <a:pt x="4540" y="1748"/>
                    </a:cubicBezTo>
                    <a:cubicBezTo>
                      <a:pt x="4540" y="1799"/>
                      <a:pt x="4540" y="1824"/>
                      <a:pt x="4540" y="1876"/>
                    </a:cubicBezTo>
                    <a:cubicBezTo>
                      <a:pt x="4591" y="2030"/>
                      <a:pt x="4719" y="2158"/>
                      <a:pt x="4873" y="2183"/>
                    </a:cubicBezTo>
                    <a:cubicBezTo>
                      <a:pt x="5129" y="2183"/>
                      <a:pt x="5309" y="1876"/>
                      <a:pt x="5129" y="1671"/>
                    </a:cubicBezTo>
                    <a:cubicBezTo>
                      <a:pt x="5072" y="1579"/>
                      <a:pt x="4955" y="1534"/>
                      <a:pt x="4839" y="1534"/>
                    </a:cubicBezTo>
                    <a:close/>
                    <a:moveTo>
                      <a:pt x="7873" y="1434"/>
                    </a:moveTo>
                    <a:cubicBezTo>
                      <a:pt x="7815" y="1434"/>
                      <a:pt x="7755" y="1444"/>
                      <a:pt x="7694" y="1465"/>
                    </a:cubicBezTo>
                    <a:cubicBezTo>
                      <a:pt x="7309" y="1542"/>
                      <a:pt x="7104" y="2183"/>
                      <a:pt x="7488" y="2414"/>
                    </a:cubicBezTo>
                    <a:lnTo>
                      <a:pt x="7514" y="2414"/>
                    </a:lnTo>
                    <a:cubicBezTo>
                      <a:pt x="7565" y="2440"/>
                      <a:pt x="7642" y="2466"/>
                      <a:pt x="7694" y="2491"/>
                    </a:cubicBezTo>
                    <a:cubicBezTo>
                      <a:pt x="7715" y="2493"/>
                      <a:pt x="7737" y="2494"/>
                      <a:pt x="7759" y="2494"/>
                    </a:cubicBezTo>
                    <a:cubicBezTo>
                      <a:pt x="7992" y="2494"/>
                      <a:pt x="8217" y="2369"/>
                      <a:pt x="8335" y="2158"/>
                    </a:cubicBezTo>
                    <a:cubicBezTo>
                      <a:pt x="8489" y="1805"/>
                      <a:pt x="8227" y="1434"/>
                      <a:pt x="7873" y="1434"/>
                    </a:cubicBezTo>
                    <a:close/>
                    <a:moveTo>
                      <a:pt x="12521" y="1809"/>
                    </a:moveTo>
                    <a:cubicBezTo>
                      <a:pt x="12477" y="1809"/>
                      <a:pt x="12432" y="1814"/>
                      <a:pt x="12386" y="1824"/>
                    </a:cubicBezTo>
                    <a:cubicBezTo>
                      <a:pt x="12002" y="1927"/>
                      <a:pt x="11796" y="2568"/>
                      <a:pt x="12181" y="2799"/>
                    </a:cubicBezTo>
                    <a:cubicBezTo>
                      <a:pt x="12232" y="2825"/>
                      <a:pt x="12309" y="2850"/>
                      <a:pt x="12386" y="2850"/>
                    </a:cubicBezTo>
                    <a:cubicBezTo>
                      <a:pt x="12424" y="2858"/>
                      <a:pt x="12461" y="2861"/>
                      <a:pt x="12498" y="2861"/>
                    </a:cubicBezTo>
                    <a:cubicBezTo>
                      <a:pt x="12709" y="2861"/>
                      <a:pt x="12896" y="2739"/>
                      <a:pt x="13027" y="2542"/>
                    </a:cubicBezTo>
                    <a:cubicBezTo>
                      <a:pt x="13165" y="2175"/>
                      <a:pt x="12892" y="1809"/>
                      <a:pt x="12521" y="1809"/>
                    </a:cubicBezTo>
                    <a:close/>
                    <a:moveTo>
                      <a:pt x="10496" y="2693"/>
                    </a:moveTo>
                    <a:cubicBezTo>
                      <a:pt x="10485" y="2693"/>
                      <a:pt x="10474" y="2694"/>
                      <a:pt x="10463" y="2696"/>
                    </a:cubicBezTo>
                    <a:cubicBezTo>
                      <a:pt x="10335" y="2722"/>
                      <a:pt x="10258" y="2953"/>
                      <a:pt x="10386" y="3030"/>
                    </a:cubicBezTo>
                    <a:cubicBezTo>
                      <a:pt x="10412" y="3055"/>
                      <a:pt x="10412" y="3055"/>
                      <a:pt x="10437" y="3055"/>
                    </a:cubicBezTo>
                    <a:cubicBezTo>
                      <a:pt x="10540" y="3055"/>
                      <a:pt x="10617" y="3030"/>
                      <a:pt x="10668" y="2953"/>
                    </a:cubicBezTo>
                    <a:cubicBezTo>
                      <a:pt x="10715" y="2812"/>
                      <a:pt x="10612" y="2693"/>
                      <a:pt x="10496" y="2693"/>
                    </a:cubicBezTo>
                    <a:close/>
                    <a:moveTo>
                      <a:pt x="3134" y="3127"/>
                    </a:moveTo>
                    <a:cubicBezTo>
                      <a:pt x="3124" y="3127"/>
                      <a:pt x="3114" y="3129"/>
                      <a:pt x="3104" y="3132"/>
                    </a:cubicBezTo>
                    <a:cubicBezTo>
                      <a:pt x="3027" y="3158"/>
                      <a:pt x="3001" y="3260"/>
                      <a:pt x="3078" y="3312"/>
                    </a:cubicBezTo>
                    <a:lnTo>
                      <a:pt x="3078" y="3337"/>
                    </a:lnTo>
                    <a:lnTo>
                      <a:pt x="3104" y="3337"/>
                    </a:lnTo>
                    <a:cubicBezTo>
                      <a:pt x="3155" y="3337"/>
                      <a:pt x="3206" y="3312"/>
                      <a:pt x="3232" y="3260"/>
                    </a:cubicBezTo>
                    <a:cubicBezTo>
                      <a:pt x="3254" y="3194"/>
                      <a:pt x="3199" y="3127"/>
                      <a:pt x="3134" y="3127"/>
                    </a:cubicBezTo>
                    <a:close/>
                    <a:moveTo>
                      <a:pt x="6219" y="3536"/>
                    </a:moveTo>
                    <a:cubicBezTo>
                      <a:pt x="6072" y="3536"/>
                      <a:pt x="5928" y="3614"/>
                      <a:pt x="5899" y="3773"/>
                    </a:cubicBezTo>
                    <a:lnTo>
                      <a:pt x="5924" y="3773"/>
                    </a:lnTo>
                    <a:cubicBezTo>
                      <a:pt x="5924" y="3799"/>
                      <a:pt x="5924" y="3850"/>
                      <a:pt x="5924" y="3902"/>
                    </a:cubicBezTo>
                    <a:cubicBezTo>
                      <a:pt x="5950" y="4055"/>
                      <a:pt x="6078" y="4158"/>
                      <a:pt x="6232" y="4184"/>
                    </a:cubicBezTo>
                    <a:cubicBezTo>
                      <a:pt x="6243" y="4185"/>
                      <a:pt x="6254" y="4185"/>
                      <a:pt x="6265" y="4185"/>
                    </a:cubicBezTo>
                    <a:cubicBezTo>
                      <a:pt x="6526" y="4185"/>
                      <a:pt x="6662" y="3892"/>
                      <a:pt x="6514" y="3671"/>
                    </a:cubicBezTo>
                    <a:cubicBezTo>
                      <a:pt x="6447" y="3582"/>
                      <a:pt x="6332" y="3536"/>
                      <a:pt x="6219" y="3536"/>
                    </a:cubicBezTo>
                    <a:close/>
                    <a:moveTo>
                      <a:pt x="3009" y="4870"/>
                    </a:moveTo>
                    <a:cubicBezTo>
                      <a:pt x="2866" y="4870"/>
                      <a:pt x="2722" y="4947"/>
                      <a:pt x="2693" y="5107"/>
                    </a:cubicBezTo>
                    <a:lnTo>
                      <a:pt x="2719" y="5107"/>
                    </a:lnTo>
                    <a:cubicBezTo>
                      <a:pt x="2693" y="5158"/>
                      <a:pt x="2693" y="5184"/>
                      <a:pt x="2719" y="5235"/>
                    </a:cubicBezTo>
                    <a:cubicBezTo>
                      <a:pt x="2745" y="5389"/>
                      <a:pt x="2873" y="5517"/>
                      <a:pt x="3027" y="5517"/>
                    </a:cubicBezTo>
                    <a:cubicBezTo>
                      <a:pt x="3038" y="5518"/>
                      <a:pt x="3049" y="5518"/>
                      <a:pt x="3059" y="5518"/>
                    </a:cubicBezTo>
                    <a:cubicBezTo>
                      <a:pt x="3320" y="5518"/>
                      <a:pt x="3456" y="5226"/>
                      <a:pt x="3283" y="5004"/>
                    </a:cubicBezTo>
                    <a:cubicBezTo>
                      <a:pt x="3228" y="4915"/>
                      <a:pt x="3119" y="4870"/>
                      <a:pt x="3009" y="4870"/>
                    </a:cubicBezTo>
                    <a:close/>
                    <a:moveTo>
                      <a:pt x="6277" y="5340"/>
                    </a:moveTo>
                    <a:cubicBezTo>
                      <a:pt x="6229" y="5340"/>
                      <a:pt x="6179" y="5348"/>
                      <a:pt x="6129" y="5363"/>
                    </a:cubicBezTo>
                    <a:cubicBezTo>
                      <a:pt x="5745" y="5466"/>
                      <a:pt x="5540" y="6107"/>
                      <a:pt x="5924" y="6312"/>
                    </a:cubicBezTo>
                    <a:cubicBezTo>
                      <a:pt x="5976" y="6363"/>
                      <a:pt x="6053" y="6363"/>
                      <a:pt x="6129" y="6389"/>
                    </a:cubicBezTo>
                    <a:cubicBezTo>
                      <a:pt x="6151" y="6391"/>
                      <a:pt x="6173" y="6392"/>
                      <a:pt x="6194" y="6392"/>
                    </a:cubicBezTo>
                    <a:cubicBezTo>
                      <a:pt x="6424" y="6392"/>
                      <a:pt x="6630" y="6267"/>
                      <a:pt x="6771" y="6055"/>
                    </a:cubicBezTo>
                    <a:cubicBezTo>
                      <a:pt x="6906" y="5718"/>
                      <a:pt x="6625" y="5340"/>
                      <a:pt x="6277" y="5340"/>
                    </a:cubicBezTo>
                    <a:close/>
                    <a:moveTo>
                      <a:pt x="1163" y="6898"/>
                    </a:moveTo>
                    <a:cubicBezTo>
                      <a:pt x="1152" y="6898"/>
                      <a:pt x="1140" y="6899"/>
                      <a:pt x="1129" y="6902"/>
                    </a:cubicBezTo>
                    <a:cubicBezTo>
                      <a:pt x="1001" y="6927"/>
                      <a:pt x="924" y="7158"/>
                      <a:pt x="1052" y="7235"/>
                    </a:cubicBezTo>
                    <a:cubicBezTo>
                      <a:pt x="1078" y="7235"/>
                      <a:pt x="1104" y="7261"/>
                      <a:pt x="1129" y="7261"/>
                    </a:cubicBezTo>
                    <a:cubicBezTo>
                      <a:pt x="1206" y="7261"/>
                      <a:pt x="1283" y="7235"/>
                      <a:pt x="1334" y="7132"/>
                    </a:cubicBezTo>
                    <a:cubicBezTo>
                      <a:pt x="1381" y="7015"/>
                      <a:pt x="1278" y="6898"/>
                      <a:pt x="1163" y="6898"/>
                    </a:cubicBezTo>
                    <a:close/>
                    <a:moveTo>
                      <a:pt x="5001" y="7850"/>
                    </a:moveTo>
                    <a:cubicBezTo>
                      <a:pt x="4924" y="7876"/>
                      <a:pt x="4899" y="8004"/>
                      <a:pt x="4950" y="8056"/>
                    </a:cubicBezTo>
                    <a:lnTo>
                      <a:pt x="5001" y="8056"/>
                    </a:lnTo>
                    <a:cubicBezTo>
                      <a:pt x="5052" y="8056"/>
                      <a:pt x="5104" y="8030"/>
                      <a:pt x="5129" y="8004"/>
                    </a:cubicBezTo>
                    <a:cubicBezTo>
                      <a:pt x="5155" y="7927"/>
                      <a:pt x="5078" y="7850"/>
                      <a:pt x="5001" y="7850"/>
                    </a:cubicBezTo>
                    <a:close/>
                    <a:moveTo>
                      <a:pt x="2940" y="7598"/>
                    </a:moveTo>
                    <a:cubicBezTo>
                      <a:pt x="2902" y="7598"/>
                      <a:pt x="2862" y="7605"/>
                      <a:pt x="2822" y="7620"/>
                    </a:cubicBezTo>
                    <a:cubicBezTo>
                      <a:pt x="2565" y="7697"/>
                      <a:pt x="2437" y="8107"/>
                      <a:pt x="2693" y="8235"/>
                    </a:cubicBezTo>
                    <a:cubicBezTo>
                      <a:pt x="2719" y="8261"/>
                      <a:pt x="2770" y="8286"/>
                      <a:pt x="2822" y="8286"/>
                    </a:cubicBezTo>
                    <a:cubicBezTo>
                      <a:pt x="2838" y="8289"/>
                      <a:pt x="2854" y="8290"/>
                      <a:pt x="2870" y="8290"/>
                    </a:cubicBezTo>
                    <a:cubicBezTo>
                      <a:pt x="3007" y="8290"/>
                      <a:pt x="3137" y="8196"/>
                      <a:pt x="3206" y="8081"/>
                    </a:cubicBezTo>
                    <a:cubicBezTo>
                      <a:pt x="3338" y="7840"/>
                      <a:pt x="3169" y="7598"/>
                      <a:pt x="2940" y="7598"/>
                    </a:cubicBezTo>
                    <a:close/>
                    <a:moveTo>
                      <a:pt x="6698" y="7919"/>
                    </a:moveTo>
                    <a:cubicBezTo>
                      <a:pt x="6554" y="7919"/>
                      <a:pt x="6414" y="7990"/>
                      <a:pt x="6386" y="8133"/>
                    </a:cubicBezTo>
                    <a:lnTo>
                      <a:pt x="6412" y="8133"/>
                    </a:lnTo>
                    <a:cubicBezTo>
                      <a:pt x="6412" y="8184"/>
                      <a:pt x="6412" y="8235"/>
                      <a:pt x="6412" y="8261"/>
                    </a:cubicBezTo>
                    <a:cubicBezTo>
                      <a:pt x="6437" y="8415"/>
                      <a:pt x="6565" y="8543"/>
                      <a:pt x="6745" y="8568"/>
                    </a:cubicBezTo>
                    <a:cubicBezTo>
                      <a:pt x="7001" y="8568"/>
                      <a:pt x="7181" y="8261"/>
                      <a:pt x="7001" y="8056"/>
                    </a:cubicBezTo>
                    <a:cubicBezTo>
                      <a:pt x="6933" y="7964"/>
                      <a:pt x="6814" y="7919"/>
                      <a:pt x="6698" y="7919"/>
                    </a:cubicBezTo>
                    <a:close/>
                    <a:moveTo>
                      <a:pt x="4317" y="9878"/>
                    </a:moveTo>
                    <a:cubicBezTo>
                      <a:pt x="4265" y="9878"/>
                      <a:pt x="4210" y="9886"/>
                      <a:pt x="4155" y="9902"/>
                    </a:cubicBezTo>
                    <a:cubicBezTo>
                      <a:pt x="3770" y="9979"/>
                      <a:pt x="3565" y="10645"/>
                      <a:pt x="3950" y="10851"/>
                    </a:cubicBezTo>
                    <a:cubicBezTo>
                      <a:pt x="4001" y="10876"/>
                      <a:pt x="4078" y="10902"/>
                      <a:pt x="4129" y="10928"/>
                    </a:cubicBezTo>
                    <a:cubicBezTo>
                      <a:pt x="4153" y="10930"/>
                      <a:pt x="4177" y="10931"/>
                      <a:pt x="4200" y="10931"/>
                    </a:cubicBezTo>
                    <a:cubicBezTo>
                      <a:pt x="4454" y="10931"/>
                      <a:pt x="4677" y="10805"/>
                      <a:pt x="4770" y="10594"/>
                    </a:cubicBezTo>
                    <a:cubicBezTo>
                      <a:pt x="4927" y="10236"/>
                      <a:pt x="4673" y="9878"/>
                      <a:pt x="4317" y="9878"/>
                    </a:cubicBezTo>
                    <a:close/>
                    <a:moveTo>
                      <a:pt x="746" y="10289"/>
                    </a:moveTo>
                    <a:cubicBezTo>
                      <a:pt x="696" y="10289"/>
                      <a:pt x="644" y="10297"/>
                      <a:pt x="591" y="10312"/>
                    </a:cubicBezTo>
                    <a:cubicBezTo>
                      <a:pt x="206" y="10415"/>
                      <a:pt x="1" y="11056"/>
                      <a:pt x="386" y="11287"/>
                    </a:cubicBezTo>
                    <a:lnTo>
                      <a:pt x="386" y="11261"/>
                    </a:lnTo>
                    <a:cubicBezTo>
                      <a:pt x="437" y="11312"/>
                      <a:pt x="514" y="11338"/>
                      <a:pt x="565" y="11338"/>
                    </a:cubicBezTo>
                    <a:cubicBezTo>
                      <a:pt x="589" y="11340"/>
                      <a:pt x="613" y="11341"/>
                      <a:pt x="636" y="11341"/>
                    </a:cubicBezTo>
                    <a:cubicBezTo>
                      <a:pt x="889" y="11341"/>
                      <a:pt x="1112" y="11216"/>
                      <a:pt x="1206" y="11004"/>
                    </a:cubicBezTo>
                    <a:cubicBezTo>
                      <a:pt x="1364" y="10667"/>
                      <a:pt x="1106" y="10289"/>
                      <a:pt x="746" y="10289"/>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1" name="Google Shape;121;p3"/>
              <p:cNvSpPr/>
              <p:nvPr/>
            </p:nvSpPr>
            <p:spPr>
              <a:xfrm>
                <a:off x="-1809250" y="2563500"/>
                <a:ext cx="247275" cy="1438900"/>
              </a:xfrm>
              <a:custGeom>
                <a:avLst/>
                <a:gdLst/>
                <a:ahLst/>
                <a:cxnLst/>
                <a:rect l="l" t="t" r="r" b="b"/>
                <a:pathLst>
                  <a:path w="9891" h="57556" extrusionOk="0">
                    <a:moveTo>
                      <a:pt x="9445" y="0"/>
                    </a:moveTo>
                    <a:cubicBezTo>
                      <a:pt x="9304" y="0"/>
                      <a:pt x="9164" y="81"/>
                      <a:pt x="9104" y="270"/>
                    </a:cubicBezTo>
                    <a:cubicBezTo>
                      <a:pt x="4617" y="13912"/>
                      <a:pt x="1" y="34913"/>
                      <a:pt x="3386" y="57247"/>
                    </a:cubicBezTo>
                    <a:cubicBezTo>
                      <a:pt x="3411" y="57427"/>
                      <a:pt x="3565" y="57555"/>
                      <a:pt x="3745" y="57555"/>
                    </a:cubicBezTo>
                    <a:lnTo>
                      <a:pt x="3822" y="57555"/>
                    </a:lnTo>
                    <a:cubicBezTo>
                      <a:pt x="4027" y="57530"/>
                      <a:pt x="4155" y="57324"/>
                      <a:pt x="4129" y="57119"/>
                    </a:cubicBezTo>
                    <a:cubicBezTo>
                      <a:pt x="796" y="34939"/>
                      <a:pt x="5360" y="14091"/>
                      <a:pt x="9796" y="501"/>
                    </a:cubicBezTo>
                    <a:cubicBezTo>
                      <a:pt x="9890" y="202"/>
                      <a:pt x="9667" y="0"/>
                      <a:pt x="9445"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sp>
        <p:nvSpPr>
          <p:cNvPr id="122" name="Google Shape;122;p3"/>
          <p:cNvSpPr txBox="1">
            <a:spLocks noGrp="1"/>
          </p:cNvSpPr>
          <p:nvPr>
            <p:ph type="title"/>
          </p:nvPr>
        </p:nvSpPr>
        <p:spPr>
          <a:xfrm>
            <a:off x="2679000" y="3267333"/>
            <a:ext cx="6834000" cy="962800"/>
          </a:xfrm>
          <a:prstGeom prst="rect">
            <a:avLst/>
          </a:prstGeom>
        </p:spPr>
        <p:txBody>
          <a:bodyPr spcFirstLastPara="1" wrap="square" lIns="91425" tIns="91425" rIns="91425" bIns="91425" anchor="ctr" anchorCtr="0">
            <a:noAutofit/>
          </a:bodyPr>
          <a:lstStyle>
            <a:lvl1pPr lvl="0" algn="ctr">
              <a:spcBef>
                <a:spcPts val="0"/>
              </a:spcBef>
              <a:spcAft>
                <a:spcPts val="0"/>
              </a:spcAft>
              <a:buSzPts val="3600"/>
              <a:buNone/>
              <a:defRPr sz="4800"/>
            </a:lvl1pPr>
            <a:lvl2pPr lvl="1" algn="ctr">
              <a:spcBef>
                <a:spcPts val="0"/>
              </a:spcBef>
              <a:spcAft>
                <a:spcPts val="0"/>
              </a:spcAft>
              <a:buSzPts val="3600"/>
              <a:buNone/>
              <a:defRPr sz="4800"/>
            </a:lvl2pPr>
            <a:lvl3pPr lvl="2" algn="ctr">
              <a:spcBef>
                <a:spcPts val="0"/>
              </a:spcBef>
              <a:spcAft>
                <a:spcPts val="0"/>
              </a:spcAft>
              <a:buSzPts val="3600"/>
              <a:buNone/>
              <a:defRPr sz="4800"/>
            </a:lvl3pPr>
            <a:lvl4pPr lvl="3" algn="ctr">
              <a:spcBef>
                <a:spcPts val="0"/>
              </a:spcBef>
              <a:spcAft>
                <a:spcPts val="0"/>
              </a:spcAft>
              <a:buSzPts val="3600"/>
              <a:buNone/>
              <a:defRPr sz="4800"/>
            </a:lvl4pPr>
            <a:lvl5pPr lvl="4" algn="ctr">
              <a:spcBef>
                <a:spcPts val="0"/>
              </a:spcBef>
              <a:spcAft>
                <a:spcPts val="0"/>
              </a:spcAft>
              <a:buSzPts val="3600"/>
              <a:buNone/>
              <a:defRPr sz="4800"/>
            </a:lvl5pPr>
            <a:lvl6pPr lvl="5" algn="ctr">
              <a:spcBef>
                <a:spcPts val="0"/>
              </a:spcBef>
              <a:spcAft>
                <a:spcPts val="0"/>
              </a:spcAft>
              <a:buSzPts val="3600"/>
              <a:buNone/>
              <a:defRPr sz="4800"/>
            </a:lvl6pPr>
            <a:lvl7pPr lvl="6" algn="ctr">
              <a:spcBef>
                <a:spcPts val="0"/>
              </a:spcBef>
              <a:spcAft>
                <a:spcPts val="0"/>
              </a:spcAft>
              <a:buSzPts val="3600"/>
              <a:buNone/>
              <a:defRPr sz="4800"/>
            </a:lvl7pPr>
            <a:lvl8pPr lvl="7" algn="ctr">
              <a:spcBef>
                <a:spcPts val="0"/>
              </a:spcBef>
              <a:spcAft>
                <a:spcPts val="0"/>
              </a:spcAft>
              <a:buSzPts val="3600"/>
              <a:buNone/>
              <a:defRPr sz="4800"/>
            </a:lvl8pPr>
            <a:lvl9pPr lvl="8" algn="ctr">
              <a:spcBef>
                <a:spcPts val="0"/>
              </a:spcBef>
              <a:spcAft>
                <a:spcPts val="0"/>
              </a:spcAft>
              <a:buSzPts val="3600"/>
              <a:buNone/>
              <a:defRPr sz="4800"/>
            </a:lvl9pPr>
          </a:lstStyle>
          <a:p>
            <a:endParaRPr/>
          </a:p>
        </p:txBody>
      </p:sp>
      <p:sp>
        <p:nvSpPr>
          <p:cNvPr id="123" name="Google Shape;123;p3"/>
          <p:cNvSpPr txBox="1">
            <a:spLocks noGrp="1"/>
          </p:cNvSpPr>
          <p:nvPr>
            <p:ph type="title" idx="2" hasCustomPrompt="1"/>
          </p:nvPr>
        </p:nvSpPr>
        <p:spPr>
          <a:xfrm>
            <a:off x="5516600" y="1038600"/>
            <a:ext cx="1158800" cy="9628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3"/>
              </a:buClr>
              <a:buSzPts val="4900"/>
              <a:buNone/>
              <a:defRPr sz="6667">
                <a:solidFill>
                  <a:schemeClr val="dk1"/>
                </a:solidFill>
              </a:defRPr>
            </a:lvl1pPr>
            <a:lvl2pPr lvl="1" algn="ctr" rtl="0">
              <a:spcBef>
                <a:spcPts val="0"/>
              </a:spcBef>
              <a:spcAft>
                <a:spcPts val="0"/>
              </a:spcAft>
              <a:buClr>
                <a:schemeClr val="accent3"/>
              </a:buClr>
              <a:buSzPts val="4900"/>
              <a:buNone/>
              <a:defRPr sz="6533">
                <a:solidFill>
                  <a:schemeClr val="accent3"/>
                </a:solidFill>
              </a:defRPr>
            </a:lvl2pPr>
            <a:lvl3pPr lvl="2" algn="ctr" rtl="0">
              <a:spcBef>
                <a:spcPts val="0"/>
              </a:spcBef>
              <a:spcAft>
                <a:spcPts val="0"/>
              </a:spcAft>
              <a:buClr>
                <a:schemeClr val="accent3"/>
              </a:buClr>
              <a:buSzPts val="4900"/>
              <a:buNone/>
              <a:defRPr sz="6533">
                <a:solidFill>
                  <a:schemeClr val="accent3"/>
                </a:solidFill>
              </a:defRPr>
            </a:lvl3pPr>
            <a:lvl4pPr lvl="3" algn="ctr" rtl="0">
              <a:spcBef>
                <a:spcPts val="0"/>
              </a:spcBef>
              <a:spcAft>
                <a:spcPts val="0"/>
              </a:spcAft>
              <a:buClr>
                <a:schemeClr val="accent3"/>
              </a:buClr>
              <a:buSzPts val="4900"/>
              <a:buNone/>
              <a:defRPr sz="6533">
                <a:solidFill>
                  <a:schemeClr val="accent3"/>
                </a:solidFill>
              </a:defRPr>
            </a:lvl4pPr>
            <a:lvl5pPr lvl="4" algn="ctr" rtl="0">
              <a:spcBef>
                <a:spcPts val="0"/>
              </a:spcBef>
              <a:spcAft>
                <a:spcPts val="0"/>
              </a:spcAft>
              <a:buClr>
                <a:schemeClr val="accent3"/>
              </a:buClr>
              <a:buSzPts val="4900"/>
              <a:buNone/>
              <a:defRPr sz="6533">
                <a:solidFill>
                  <a:schemeClr val="accent3"/>
                </a:solidFill>
              </a:defRPr>
            </a:lvl5pPr>
            <a:lvl6pPr lvl="5" algn="ctr" rtl="0">
              <a:spcBef>
                <a:spcPts val="0"/>
              </a:spcBef>
              <a:spcAft>
                <a:spcPts val="0"/>
              </a:spcAft>
              <a:buClr>
                <a:schemeClr val="accent3"/>
              </a:buClr>
              <a:buSzPts val="4900"/>
              <a:buNone/>
              <a:defRPr sz="6533">
                <a:solidFill>
                  <a:schemeClr val="accent3"/>
                </a:solidFill>
              </a:defRPr>
            </a:lvl6pPr>
            <a:lvl7pPr lvl="6" algn="ctr" rtl="0">
              <a:spcBef>
                <a:spcPts val="0"/>
              </a:spcBef>
              <a:spcAft>
                <a:spcPts val="0"/>
              </a:spcAft>
              <a:buClr>
                <a:schemeClr val="accent3"/>
              </a:buClr>
              <a:buSzPts val="4900"/>
              <a:buNone/>
              <a:defRPr sz="6533">
                <a:solidFill>
                  <a:schemeClr val="accent3"/>
                </a:solidFill>
              </a:defRPr>
            </a:lvl7pPr>
            <a:lvl8pPr lvl="7" algn="ctr" rtl="0">
              <a:spcBef>
                <a:spcPts val="0"/>
              </a:spcBef>
              <a:spcAft>
                <a:spcPts val="0"/>
              </a:spcAft>
              <a:buClr>
                <a:schemeClr val="accent3"/>
              </a:buClr>
              <a:buSzPts val="4900"/>
              <a:buNone/>
              <a:defRPr sz="6533">
                <a:solidFill>
                  <a:schemeClr val="accent3"/>
                </a:solidFill>
              </a:defRPr>
            </a:lvl8pPr>
            <a:lvl9pPr lvl="8" algn="ctr" rtl="0">
              <a:spcBef>
                <a:spcPts val="0"/>
              </a:spcBef>
              <a:spcAft>
                <a:spcPts val="0"/>
              </a:spcAft>
              <a:buClr>
                <a:schemeClr val="accent3"/>
              </a:buClr>
              <a:buSzPts val="4900"/>
              <a:buNone/>
              <a:defRPr sz="6533">
                <a:solidFill>
                  <a:schemeClr val="accent3"/>
                </a:solidFill>
              </a:defRPr>
            </a:lvl9pPr>
          </a:lstStyle>
          <a:p>
            <a:r>
              <a:t>xx%</a:t>
            </a:r>
          </a:p>
        </p:txBody>
      </p:sp>
      <p:sp>
        <p:nvSpPr>
          <p:cNvPr id="124" name="Google Shape;124;p3"/>
          <p:cNvSpPr txBox="1">
            <a:spLocks noGrp="1"/>
          </p:cNvSpPr>
          <p:nvPr>
            <p:ph type="subTitle" idx="1"/>
          </p:nvPr>
        </p:nvSpPr>
        <p:spPr>
          <a:xfrm>
            <a:off x="4102400" y="4230133"/>
            <a:ext cx="3987200" cy="781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600"/>
              <a:buNone/>
              <a:defRPr sz="2133"/>
            </a:lvl1pPr>
            <a:lvl2pPr lvl="1" algn="ctr" rtl="0">
              <a:lnSpc>
                <a:spcPct val="100000"/>
              </a:lnSpc>
              <a:spcBef>
                <a:spcPts val="0"/>
              </a:spcBef>
              <a:spcAft>
                <a:spcPts val="0"/>
              </a:spcAft>
              <a:buSzPts val="1600"/>
              <a:buNone/>
              <a:defRPr sz="2133"/>
            </a:lvl2pPr>
            <a:lvl3pPr lvl="2" algn="ctr" rtl="0">
              <a:lnSpc>
                <a:spcPct val="100000"/>
              </a:lnSpc>
              <a:spcBef>
                <a:spcPts val="0"/>
              </a:spcBef>
              <a:spcAft>
                <a:spcPts val="0"/>
              </a:spcAft>
              <a:buSzPts val="1600"/>
              <a:buNone/>
              <a:defRPr sz="2133"/>
            </a:lvl3pPr>
            <a:lvl4pPr lvl="3" algn="ctr" rtl="0">
              <a:lnSpc>
                <a:spcPct val="100000"/>
              </a:lnSpc>
              <a:spcBef>
                <a:spcPts val="0"/>
              </a:spcBef>
              <a:spcAft>
                <a:spcPts val="0"/>
              </a:spcAft>
              <a:buSzPts val="1600"/>
              <a:buNone/>
              <a:defRPr sz="2133"/>
            </a:lvl4pPr>
            <a:lvl5pPr lvl="4" algn="ctr" rtl="0">
              <a:lnSpc>
                <a:spcPct val="100000"/>
              </a:lnSpc>
              <a:spcBef>
                <a:spcPts val="0"/>
              </a:spcBef>
              <a:spcAft>
                <a:spcPts val="0"/>
              </a:spcAft>
              <a:buSzPts val="1600"/>
              <a:buNone/>
              <a:defRPr sz="2133"/>
            </a:lvl5pPr>
            <a:lvl6pPr lvl="5" algn="ctr" rtl="0">
              <a:lnSpc>
                <a:spcPct val="100000"/>
              </a:lnSpc>
              <a:spcBef>
                <a:spcPts val="0"/>
              </a:spcBef>
              <a:spcAft>
                <a:spcPts val="0"/>
              </a:spcAft>
              <a:buSzPts val="1600"/>
              <a:buNone/>
              <a:defRPr sz="2133"/>
            </a:lvl6pPr>
            <a:lvl7pPr lvl="6" algn="ctr" rtl="0">
              <a:lnSpc>
                <a:spcPct val="100000"/>
              </a:lnSpc>
              <a:spcBef>
                <a:spcPts val="0"/>
              </a:spcBef>
              <a:spcAft>
                <a:spcPts val="0"/>
              </a:spcAft>
              <a:buSzPts val="1600"/>
              <a:buNone/>
              <a:defRPr sz="2133"/>
            </a:lvl7pPr>
            <a:lvl8pPr lvl="7" algn="ctr" rtl="0">
              <a:lnSpc>
                <a:spcPct val="100000"/>
              </a:lnSpc>
              <a:spcBef>
                <a:spcPts val="0"/>
              </a:spcBef>
              <a:spcAft>
                <a:spcPts val="0"/>
              </a:spcAft>
              <a:buSzPts val="1600"/>
              <a:buNone/>
              <a:defRPr sz="2133"/>
            </a:lvl8pPr>
            <a:lvl9pPr lvl="8" algn="ctr" rtl="0">
              <a:lnSpc>
                <a:spcPct val="100000"/>
              </a:lnSpc>
              <a:spcBef>
                <a:spcPts val="0"/>
              </a:spcBef>
              <a:spcAft>
                <a:spcPts val="0"/>
              </a:spcAft>
              <a:buSzPts val="1600"/>
              <a:buNone/>
              <a:defRPr sz="2133"/>
            </a:lvl9pPr>
          </a:lstStyle>
          <a:p>
            <a:endParaRPr/>
          </a:p>
        </p:txBody>
      </p:sp>
    </p:spTree>
    <p:extLst>
      <p:ext uri="{BB962C8B-B14F-4D97-AF65-F5344CB8AC3E}">
        <p14:creationId xmlns:p14="http://schemas.microsoft.com/office/powerpoint/2010/main" val="783800176"/>
      </p:ext>
    </p:extLst>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matchingName="Title and body" type="tx">
  <p:cSld name="Title and body">
    <p:spTree>
      <p:nvGrpSpPr>
        <p:cNvPr id="1" name="Shape 125"/>
        <p:cNvGrpSpPr/>
        <p:nvPr/>
      </p:nvGrpSpPr>
      <p:grpSpPr>
        <a:xfrm>
          <a:off x="0" y="0"/>
          <a:ext cx="0" cy="0"/>
          <a:chOff x="0" y="0"/>
          <a:chExt cx="0" cy="0"/>
        </a:xfrm>
      </p:grpSpPr>
      <p:pic>
        <p:nvPicPr>
          <p:cNvPr id="126" name="Google Shape;126;p4"/>
          <p:cNvPicPr preferRelativeResize="0"/>
          <p:nvPr/>
        </p:nvPicPr>
        <p:blipFill>
          <a:blip r:embed="rId2">
            <a:alphaModFix/>
          </a:blip>
          <a:stretch>
            <a:fillRect/>
          </a:stretch>
        </p:blipFill>
        <p:spPr>
          <a:xfrm>
            <a:off x="-75466" y="-36433"/>
            <a:ext cx="12342935" cy="7005332"/>
          </a:xfrm>
          <a:prstGeom prst="rect">
            <a:avLst/>
          </a:prstGeom>
          <a:noFill/>
          <a:ln>
            <a:noFill/>
          </a:ln>
        </p:spPr>
      </p:pic>
      <p:grpSp>
        <p:nvGrpSpPr>
          <p:cNvPr id="127" name="Google Shape;127;p4"/>
          <p:cNvGrpSpPr/>
          <p:nvPr/>
        </p:nvGrpSpPr>
        <p:grpSpPr>
          <a:xfrm>
            <a:off x="945525" y="1516400"/>
            <a:ext cx="10301600" cy="4728400"/>
            <a:chOff x="709144" y="1137300"/>
            <a:chExt cx="7726200" cy="3546300"/>
          </a:xfrm>
        </p:grpSpPr>
        <p:sp>
          <p:nvSpPr>
            <p:cNvPr id="128" name="Google Shape;128;p4"/>
            <p:cNvSpPr/>
            <p:nvPr/>
          </p:nvSpPr>
          <p:spPr>
            <a:xfrm>
              <a:off x="785344" y="1213500"/>
              <a:ext cx="7650000" cy="3470100"/>
            </a:xfrm>
            <a:prstGeom prst="roundRect">
              <a:avLst>
                <a:gd name="adj" fmla="val 8345"/>
              </a:avLst>
            </a:prstGeom>
            <a:solidFill>
              <a:schemeClr val="accen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9" name="Google Shape;129;p4"/>
            <p:cNvSpPr/>
            <p:nvPr/>
          </p:nvSpPr>
          <p:spPr>
            <a:xfrm>
              <a:off x="709144" y="1137300"/>
              <a:ext cx="7650000" cy="3470100"/>
            </a:xfrm>
            <a:prstGeom prst="roundRect">
              <a:avLst>
                <a:gd name="adj" fmla="val 8345"/>
              </a:avLst>
            </a:prstGeom>
            <a:solidFill>
              <a:schemeClr val="l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130" name="Google Shape;130;p4"/>
          <p:cNvSpPr txBox="1">
            <a:spLocks noGrp="1"/>
          </p:cNvSpPr>
          <p:nvPr>
            <p:ph type="body" idx="1"/>
          </p:nvPr>
        </p:nvSpPr>
        <p:spPr>
          <a:xfrm>
            <a:off x="1145817" y="1634251"/>
            <a:ext cx="9900800" cy="4518400"/>
          </a:xfrm>
          <a:prstGeom prst="rect">
            <a:avLst/>
          </a:prstGeom>
        </p:spPr>
        <p:txBody>
          <a:bodyPr spcFirstLastPara="1" wrap="square" lIns="91425" tIns="91425" rIns="91425" bIns="91425" anchor="ctr" anchorCtr="0">
            <a:noAutofit/>
          </a:bodyPr>
          <a:lstStyle>
            <a:lvl1pPr marL="609585" lvl="0" indent="-423323">
              <a:lnSpc>
                <a:spcPct val="100000"/>
              </a:lnSpc>
              <a:spcBef>
                <a:spcPts val="0"/>
              </a:spcBef>
              <a:spcAft>
                <a:spcPts val="0"/>
              </a:spcAft>
              <a:buClr>
                <a:srgbClr val="273638"/>
              </a:buClr>
              <a:buSzPts val="1400"/>
              <a:buChar char="●"/>
              <a:defRPr sz="1600"/>
            </a:lvl1pPr>
            <a:lvl2pPr marL="1219170" lvl="1" indent="-423323">
              <a:spcBef>
                <a:spcPts val="0"/>
              </a:spcBef>
              <a:spcAft>
                <a:spcPts val="0"/>
              </a:spcAft>
              <a:buClr>
                <a:srgbClr val="273638"/>
              </a:buClr>
              <a:buSzPts val="1400"/>
              <a:buChar char="○"/>
              <a:defRPr/>
            </a:lvl2pPr>
            <a:lvl3pPr marL="1828754" lvl="2" indent="-423323">
              <a:spcBef>
                <a:spcPts val="0"/>
              </a:spcBef>
              <a:spcAft>
                <a:spcPts val="0"/>
              </a:spcAft>
              <a:buClr>
                <a:srgbClr val="273638"/>
              </a:buClr>
              <a:buSzPts val="1400"/>
              <a:buChar char="■"/>
              <a:defRPr/>
            </a:lvl3pPr>
            <a:lvl4pPr marL="2438339" lvl="3" indent="-423323">
              <a:spcBef>
                <a:spcPts val="0"/>
              </a:spcBef>
              <a:spcAft>
                <a:spcPts val="0"/>
              </a:spcAft>
              <a:buClr>
                <a:srgbClr val="273638"/>
              </a:buClr>
              <a:buSzPts val="1400"/>
              <a:buChar char="●"/>
              <a:defRPr/>
            </a:lvl4pPr>
            <a:lvl5pPr marL="3047924" lvl="4" indent="-423323">
              <a:spcBef>
                <a:spcPts val="0"/>
              </a:spcBef>
              <a:spcAft>
                <a:spcPts val="0"/>
              </a:spcAft>
              <a:buClr>
                <a:srgbClr val="273638"/>
              </a:buClr>
              <a:buSzPts val="1400"/>
              <a:buChar char="○"/>
              <a:defRPr/>
            </a:lvl5pPr>
            <a:lvl6pPr marL="3657509" lvl="5" indent="-423323">
              <a:spcBef>
                <a:spcPts val="0"/>
              </a:spcBef>
              <a:spcAft>
                <a:spcPts val="0"/>
              </a:spcAft>
              <a:buClr>
                <a:srgbClr val="273638"/>
              </a:buClr>
              <a:buSzPts val="1400"/>
              <a:buChar char="■"/>
              <a:defRPr/>
            </a:lvl6pPr>
            <a:lvl7pPr marL="4267093" lvl="6" indent="-423323">
              <a:spcBef>
                <a:spcPts val="0"/>
              </a:spcBef>
              <a:spcAft>
                <a:spcPts val="0"/>
              </a:spcAft>
              <a:buClr>
                <a:srgbClr val="273638"/>
              </a:buClr>
              <a:buSzPts val="1400"/>
              <a:buChar char="●"/>
              <a:defRPr/>
            </a:lvl7pPr>
            <a:lvl8pPr marL="4876678" lvl="7" indent="-423323">
              <a:spcBef>
                <a:spcPts val="0"/>
              </a:spcBef>
              <a:spcAft>
                <a:spcPts val="0"/>
              </a:spcAft>
              <a:buClr>
                <a:srgbClr val="273638"/>
              </a:buClr>
              <a:buSzPts val="1400"/>
              <a:buChar char="○"/>
              <a:defRPr/>
            </a:lvl8pPr>
            <a:lvl9pPr marL="5486263" lvl="8" indent="-423323">
              <a:spcBef>
                <a:spcPts val="0"/>
              </a:spcBef>
              <a:spcAft>
                <a:spcPts val="0"/>
              </a:spcAft>
              <a:buClr>
                <a:srgbClr val="273638"/>
              </a:buClr>
              <a:buSzPts val="1400"/>
              <a:buChar char="■"/>
              <a:defRPr/>
            </a:lvl9pPr>
          </a:lstStyle>
          <a:p>
            <a:endParaRPr/>
          </a:p>
        </p:txBody>
      </p:sp>
      <p:grpSp>
        <p:nvGrpSpPr>
          <p:cNvPr id="131" name="Google Shape;131;p4"/>
          <p:cNvGrpSpPr/>
          <p:nvPr/>
        </p:nvGrpSpPr>
        <p:grpSpPr>
          <a:xfrm rot="755454" flipH="1">
            <a:off x="10291469" y="-824257"/>
            <a:ext cx="2876292" cy="3550625"/>
            <a:chOff x="-623774" y="-350900"/>
            <a:chExt cx="2449210" cy="3023416"/>
          </a:xfrm>
        </p:grpSpPr>
        <p:grpSp>
          <p:nvGrpSpPr>
            <p:cNvPr id="132" name="Google Shape;132;p4"/>
            <p:cNvGrpSpPr/>
            <p:nvPr/>
          </p:nvGrpSpPr>
          <p:grpSpPr>
            <a:xfrm rot="1413719">
              <a:off x="224827" y="-308028"/>
              <a:ext cx="616248" cy="1925931"/>
              <a:chOff x="-1858600" y="2385325"/>
              <a:chExt cx="523125" cy="1635025"/>
            </a:xfrm>
          </p:grpSpPr>
          <p:sp>
            <p:nvSpPr>
              <p:cNvPr id="133" name="Google Shape;133;p4"/>
              <p:cNvSpPr/>
              <p:nvPr/>
            </p:nvSpPr>
            <p:spPr>
              <a:xfrm>
                <a:off x="-1804750" y="2385325"/>
                <a:ext cx="469275" cy="1635025"/>
              </a:xfrm>
              <a:custGeom>
                <a:avLst/>
                <a:gdLst/>
                <a:ahLst/>
                <a:cxnLst/>
                <a:rect l="l" t="t" r="r" b="b"/>
                <a:pathLst>
                  <a:path w="18771" h="65401" extrusionOk="0">
                    <a:moveTo>
                      <a:pt x="12062" y="1"/>
                    </a:moveTo>
                    <a:cubicBezTo>
                      <a:pt x="9693" y="1"/>
                      <a:pt x="7259" y="1264"/>
                      <a:pt x="5667" y="3115"/>
                    </a:cubicBezTo>
                    <a:cubicBezTo>
                      <a:pt x="3462" y="5679"/>
                      <a:pt x="2513" y="9064"/>
                      <a:pt x="1872" y="12397"/>
                    </a:cubicBezTo>
                    <a:lnTo>
                      <a:pt x="1872" y="12372"/>
                    </a:lnTo>
                    <a:cubicBezTo>
                      <a:pt x="129" y="21270"/>
                      <a:pt x="0" y="30373"/>
                      <a:pt x="975" y="39373"/>
                    </a:cubicBezTo>
                    <a:cubicBezTo>
                      <a:pt x="1308" y="42476"/>
                      <a:pt x="1308" y="44861"/>
                      <a:pt x="1462" y="47989"/>
                    </a:cubicBezTo>
                    <a:cubicBezTo>
                      <a:pt x="1795" y="54796"/>
                      <a:pt x="6238" y="62496"/>
                      <a:pt x="6079" y="65382"/>
                    </a:cubicBezTo>
                    <a:lnTo>
                      <a:pt x="6079" y="65382"/>
                    </a:lnTo>
                    <a:cubicBezTo>
                      <a:pt x="6979" y="50077"/>
                      <a:pt x="11644" y="31239"/>
                      <a:pt x="16694" y="16756"/>
                    </a:cubicBezTo>
                    <a:cubicBezTo>
                      <a:pt x="17694" y="13936"/>
                      <a:pt x="18771" y="11064"/>
                      <a:pt x="18745" y="8089"/>
                    </a:cubicBezTo>
                    <a:cubicBezTo>
                      <a:pt x="18745" y="5089"/>
                      <a:pt x="17412" y="1909"/>
                      <a:pt x="14719" y="602"/>
                    </a:cubicBezTo>
                    <a:cubicBezTo>
                      <a:pt x="13878" y="188"/>
                      <a:pt x="12974" y="1"/>
                      <a:pt x="12062" y="1"/>
                    </a:cubicBezTo>
                    <a:close/>
                    <a:moveTo>
                      <a:pt x="6079" y="65382"/>
                    </a:moveTo>
                    <a:lnTo>
                      <a:pt x="6079" y="65382"/>
                    </a:lnTo>
                    <a:cubicBezTo>
                      <a:pt x="6078" y="65388"/>
                      <a:pt x="6078" y="65394"/>
                      <a:pt x="6078" y="65400"/>
                    </a:cubicBezTo>
                    <a:cubicBezTo>
                      <a:pt x="6078" y="65394"/>
                      <a:pt x="6078" y="65388"/>
                      <a:pt x="6079" y="65382"/>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4" name="Google Shape;134;p4"/>
              <p:cNvSpPr/>
              <p:nvPr/>
            </p:nvSpPr>
            <p:spPr>
              <a:xfrm>
                <a:off x="-1858600" y="2385425"/>
                <a:ext cx="469275" cy="1634925"/>
              </a:xfrm>
              <a:custGeom>
                <a:avLst/>
                <a:gdLst/>
                <a:ahLst/>
                <a:cxnLst/>
                <a:rect l="l" t="t" r="r" b="b"/>
                <a:pathLst>
                  <a:path w="18771" h="65397" extrusionOk="0">
                    <a:moveTo>
                      <a:pt x="12088" y="1"/>
                    </a:moveTo>
                    <a:cubicBezTo>
                      <a:pt x="9704" y="1"/>
                      <a:pt x="7263" y="1274"/>
                      <a:pt x="5667" y="3111"/>
                    </a:cubicBezTo>
                    <a:cubicBezTo>
                      <a:pt x="3462" y="5649"/>
                      <a:pt x="2513" y="9060"/>
                      <a:pt x="1872" y="12393"/>
                    </a:cubicBezTo>
                    <a:lnTo>
                      <a:pt x="1872" y="12368"/>
                    </a:lnTo>
                    <a:cubicBezTo>
                      <a:pt x="129" y="21266"/>
                      <a:pt x="0" y="30369"/>
                      <a:pt x="975" y="39369"/>
                    </a:cubicBezTo>
                    <a:cubicBezTo>
                      <a:pt x="1308" y="42472"/>
                      <a:pt x="1308" y="44857"/>
                      <a:pt x="1462" y="47985"/>
                    </a:cubicBezTo>
                    <a:cubicBezTo>
                      <a:pt x="1795" y="54792"/>
                      <a:pt x="6239" y="62492"/>
                      <a:pt x="6079" y="65378"/>
                    </a:cubicBezTo>
                    <a:lnTo>
                      <a:pt x="6079" y="65378"/>
                    </a:lnTo>
                    <a:cubicBezTo>
                      <a:pt x="6979" y="50073"/>
                      <a:pt x="11670" y="31235"/>
                      <a:pt x="16694" y="16752"/>
                    </a:cubicBezTo>
                    <a:cubicBezTo>
                      <a:pt x="17694" y="13932"/>
                      <a:pt x="18771" y="11060"/>
                      <a:pt x="18771" y="8085"/>
                    </a:cubicBezTo>
                    <a:cubicBezTo>
                      <a:pt x="18745" y="5085"/>
                      <a:pt x="17412" y="1905"/>
                      <a:pt x="14745" y="598"/>
                    </a:cubicBezTo>
                    <a:cubicBezTo>
                      <a:pt x="13901" y="187"/>
                      <a:pt x="12999" y="1"/>
                      <a:pt x="12088" y="1"/>
                    </a:cubicBezTo>
                    <a:close/>
                    <a:moveTo>
                      <a:pt x="6079" y="65378"/>
                    </a:moveTo>
                    <a:cubicBezTo>
                      <a:pt x="6078" y="65384"/>
                      <a:pt x="6078" y="65390"/>
                      <a:pt x="6078" y="65396"/>
                    </a:cubicBezTo>
                    <a:cubicBezTo>
                      <a:pt x="6078" y="65390"/>
                      <a:pt x="6078" y="65384"/>
                      <a:pt x="6079" y="65378"/>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5" name="Google Shape;135;p4"/>
              <p:cNvSpPr/>
              <p:nvPr/>
            </p:nvSpPr>
            <p:spPr>
              <a:xfrm>
                <a:off x="-1766300" y="2414375"/>
                <a:ext cx="329125" cy="283550"/>
              </a:xfrm>
              <a:custGeom>
                <a:avLst/>
                <a:gdLst/>
                <a:ahLst/>
                <a:cxnLst/>
                <a:rect l="l" t="t" r="r" b="b"/>
                <a:pathLst>
                  <a:path w="13165" h="11342" extrusionOk="0">
                    <a:moveTo>
                      <a:pt x="7214" y="1"/>
                    </a:moveTo>
                    <a:cubicBezTo>
                      <a:pt x="7203" y="1"/>
                      <a:pt x="7192" y="2"/>
                      <a:pt x="7181" y="4"/>
                    </a:cubicBezTo>
                    <a:cubicBezTo>
                      <a:pt x="7053" y="55"/>
                      <a:pt x="6976" y="260"/>
                      <a:pt x="7104" y="337"/>
                    </a:cubicBezTo>
                    <a:cubicBezTo>
                      <a:pt x="7130" y="363"/>
                      <a:pt x="7155" y="363"/>
                      <a:pt x="7181" y="363"/>
                    </a:cubicBezTo>
                    <a:cubicBezTo>
                      <a:pt x="7258" y="363"/>
                      <a:pt x="7335" y="337"/>
                      <a:pt x="7386" y="260"/>
                    </a:cubicBezTo>
                    <a:cubicBezTo>
                      <a:pt x="7433" y="120"/>
                      <a:pt x="7330" y="1"/>
                      <a:pt x="7214" y="1"/>
                    </a:cubicBezTo>
                    <a:close/>
                    <a:moveTo>
                      <a:pt x="10096" y="914"/>
                    </a:moveTo>
                    <a:cubicBezTo>
                      <a:pt x="10065" y="914"/>
                      <a:pt x="10033" y="918"/>
                      <a:pt x="10001" y="927"/>
                    </a:cubicBezTo>
                    <a:cubicBezTo>
                      <a:pt x="9719" y="1004"/>
                      <a:pt x="9591" y="1440"/>
                      <a:pt x="9848" y="1619"/>
                    </a:cubicBezTo>
                    <a:cubicBezTo>
                      <a:pt x="9899" y="1619"/>
                      <a:pt x="9950" y="1645"/>
                      <a:pt x="10001" y="1645"/>
                    </a:cubicBezTo>
                    <a:cubicBezTo>
                      <a:pt x="10024" y="1648"/>
                      <a:pt x="10046" y="1650"/>
                      <a:pt x="10069" y="1650"/>
                    </a:cubicBezTo>
                    <a:cubicBezTo>
                      <a:pt x="10224" y="1650"/>
                      <a:pt x="10370" y="1571"/>
                      <a:pt x="10437" y="1414"/>
                    </a:cubicBezTo>
                    <a:cubicBezTo>
                      <a:pt x="10528" y="1164"/>
                      <a:pt x="10337" y="914"/>
                      <a:pt x="10096" y="914"/>
                    </a:cubicBezTo>
                    <a:close/>
                    <a:moveTo>
                      <a:pt x="4839" y="1534"/>
                    </a:moveTo>
                    <a:cubicBezTo>
                      <a:pt x="4695" y="1534"/>
                      <a:pt x="4554" y="1605"/>
                      <a:pt x="4540" y="1748"/>
                    </a:cubicBezTo>
                    <a:cubicBezTo>
                      <a:pt x="4540" y="1799"/>
                      <a:pt x="4540" y="1824"/>
                      <a:pt x="4540" y="1876"/>
                    </a:cubicBezTo>
                    <a:cubicBezTo>
                      <a:pt x="4591" y="2030"/>
                      <a:pt x="4719" y="2158"/>
                      <a:pt x="4873" y="2183"/>
                    </a:cubicBezTo>
                    <a:cubicBezTo>
                      <a:pt x="5129" y="2183"/>
                      <a:pt x="5309" y="1876"/>
                      <a:pt x="5129" y="1671"/>
                    </a:cubicBezTo>
                    <a:cubicBezTo>
                      <a:pt x="5072" y="1579"/>
                      <a:pt x="4955" y="1534"/>
                      <a:pt x="4839" y="1534"/>
                    </a:cubicBezTo>
                    <a:close/>
                    <a:moveTo>
                      <a:pt x="7873" y="1434"/>
                    </a:moveTo>
                    <a:cubicBezTo>
                      <a:pt x="7815" y="1434"/>
                      <a:pt x="7755" y="1444"/>
                      <a:pt x="7694" y="1465"/>
                    </a:cubicBezTo>
                    <a:cubicBezTo>
                      <a:pt x="7309" y="1542"/>
                      <a:pt x="7104" y="2183"/>
                      <a:pt x="7488" y="2414"/>
                    </a:cubicBezTo>
                    <a:lnTo>
                      <a:pt x="7514" y="2414"/>
                    </a:lnTo>
                    <a:cubicBezTo>
                      <a:pt x="7565" y="2440"/>
                      <a:pt x="7642" y="2466"/>
                      <a:pt x="7694" y="2491"/>
                    </a:cubicBezTo>
                    <a:cubicBezTo>
                      <a:pt x="7715" y="2493"/>
                      <a:pt x="7737" y="2494"/>
                      <a:pt x="7759" y="2494"/>
                    </a:cubicBezTo>
                    <a:cubicBezTo>
                      <a:pt x="7992" y="2494"/>
                      <a:pt x="8217" y="2369"/>
                      <a:pt x="8335" y="2158"/>
                    </a:cubicBezTo>
                    <a:cubicBezTo>
                      <a:pt x="8489" y="1805"/>
                      <a:pt x="8227" y="1434"/>
                      <a:pt x="7873" y="1434"/>
                    </a:cubicBezTo>
                    <a:close/>
                    <a:moveTo>
                      <a:pt x="12521" y="1809"/>
                    </a:moveTo>
                    <a:cubicBezTo>
                      <a:pt x="12477" y="1809"/>
                      <a:pt x="12432" y="1814"/>
                      <a:pt x="12386" y="1824"/>
                    </a:cubicBezTo>
                    <a:cubicBezTo>
                      <a:pt x="12002" y="1927"/>
                      <a:pt x="11796" y="2568"/>
                      <a:pt x="12181" y="2799"/>
                    </a:cubicBezTo>
                    <a:cubicBezTo>
                      <a:pt x="12232" y="2825"/>
                      <a:pt x="12309" y="2850"/>
                      <a:pt x="12386" y="2850"/>
                    </a:cubicBezTo>
                    <a:cubicBezTo>
                      <a:pt x="12424" y="2858"/>
                      <a:pt x="12461" y="2861"/>
                      <a:pt x="12498" y="2861"/>
                    </a:cubicBezTo>
                    <a:cubicBezTo>
                      <a:pt x="12709" y="2861"/>
                      <a:pt x="12896" y="2739"/>
                      <a:pt x="13027" y="2542"/>
                    </a:cubicBezTo>
                    <a:cubicBezTo>
                      <a:pt x="13165" y="2175"/>
                      <a:pt x="12892" y="1809"/>
                      <a:pt x="12521" y="1809"/>
                    </a:cubicBezTo>
                    <a:close/>
                    <a:moveTo>
                      <a:pt x="10496" y="2693"/>
                    </a:moveTo>
                    <a:cubicBezTo>
                      <a:pt x="10485" y="2693"/>
                      <a:pt x="10474" y="2694"/>
                      <a:pt x="10463" y="2696"/>
                    </a:cubicBezTo>
                    <a:cubicBezTo>
                      <a:pt x="10335" y="2722"/>
                      <a:pt x="10258" y="2953"/>
                      <a:pt x="10386" y="3030"/>
                    </a:cubicBezTo>
                    <a:cubicBezTo>
                      <a:pt x="10412" y="3055"/>
                      <a:pt x="10412" y="3055"/>
                      <a:pt x="10437" y="3055"/>
                    </a:cubicBezTo>
                    <a:cubicBezTo>
                      <a:pt x="10540" y="3055"/>
                      <a:pt x="10617" y="3030"/>
                      <a:pt x="10668" y="2953"/>
                    </a:cubicBezTo>
                    <a:cubicBezTo>
                      <a:pt x="10715" y="2812"/>
                      <a:pt x="10612" y="2693"/>
                      <a:pt x="10496" y="2693"/>
                    </a:cubicBezTo>
                    <a:close/>
                    <a:moveTo>
                      <a:pt x="3134" y="3127"/>
                    </a:moveTo>
                    <a:cubicBezTo>
                      <a:pt x="3124" y="3127"/>
                      <a:pt x="3114" y="3129"/>
                      <a:pt x="3104" y="3132"/>
                    </a:cubicBezTo>
                    <a:cubicBezTo>
                      <a:pt x="3027" y="3158"/>
                      <a:pt x="3001" y="3260"/>
                      <a:pt x="3078" y="3312"/>
                    </a:cubicBezTo>
                    <a:lnTo>
                      <a:pt x="3078" y="3337"/>
                    </a:lnTo>
                    <a:lnTo>
                      <a:pt x="3104" y="3337"/>
                    </a:lnTo>
                    <a:cubicBezTo>
                      <a:pt x="3155" y="3337"/>
                      <a:pt x="3206" y="3312"/>
                      <a:pt x="3232" y="3260"/>
                    </a:cubicBezTo>
                    <a:cubicBezTo>
                      <a:pt x="3254" y="3194"/>
                      <a:pt x="3199" y="3127"/>
                      <a:pt x="3134" y="3127"/>
                    </a:cubicBezTo>
                    <a:close/>
                    <a:moveTo>
                      <a:pt x="6219" y="3536"/>
                    </a:moveTo>
                    <a:cubicBezTo>
                      <a:pt x="6072" y="3536"/>
                      <a:pt x="5928" y="3614"/>
                      <a:pt x="5899" y="3773"/>
                    </a:cubicBezTo>
                    <a:lnTo>
                      <a:pt x="5924" y="3773"/>
                    </a:lnTo>
                    <a:cubicBezTo>
                      <a:pt x="5924" y="3799"/>
                      <a:pt x="5924" y="3850"/>
                      <a:pt x="5924" y="3902"/>
                    </a:cubicBezTo>
                    <a:cubicBezTo>
                      <a:pt x="5950" y="4055"/>
                      <a:pt x="6078" y="4158"/>
                      <a:pt x="6232" y="4184"/>
                    </a:cubicBezTo>
                    <a:cubicBezTo>
                      <a:pt x="6243" y="4185"/>
                      <a:pt x="6254" y="4185"/>
                      <a:pt x="6265" y="4185"/>
                    </a:cubicBezTo>
                    <a:cubicBezTo>
                      <a:pt x="6526" y="4185"/>
                      <a:pt x="6662" y="3892"/>
                      <a:pt x="6514" y="3671"/>
                    </a:cubicBezTo>
                    <a:cubicBezTo>
                      <a:pt x="6447" y="3582"/>
                      <a:pt x="6332" y="3536"/>
                      <a:pt x="6219" y="3536"/>
                    </a:cubicBezTo>
                    <a:close/>
                    <a:moveTo>
                      <a:pt x="3009" y="4870"/>
                    </a:moveTo>
                    <a:cubicBezTo>
                      <a:pt x="2866" y="4870"/>
                      <a:pt x="2722" y="4947"/>
                      <a:pt x="2693" y="5107"/>
                    </a:cubicBezTo>
                    <a:lnTo>
                      <a:pt x="2719" y="5107"/>
                    </a:lnTo>
                    <a:cubicBezTo>
                      <a:pt x="2693" y="5158"/>
                      <a:pt x="2693" y="5184"/>
                      <a:pt x="2719" y="5235"/>
                    </a:cubicBezTo>
                    <a:cubicBezTo>
                      <a:pt x="2745" y="5389"/>
                      <a:pt x="2873" y="5517"/>
                      <a:pt x="3027" y="5517"/>
                    </a:cubicBezTo>
                    <a:cubicBezTo>
                      <a:pt x="3038" y="5518"/>
                      <a:pt x="3049" y="5518"/>
                      <a:pt x="3059" y="5518"/>
                    </a:cubicBezTo>
                    <a:cubicBezTo>
                      <a:pt x="3320" y="5518"/>
                      <a:pt x="3456" y="5226"/>
                      <a:pt x="3283" y="5004"/>
                    </a:cubicBezTo>
                    <a:cubicBezTo>
                      <a:pt x="3228" y="4915"/>
                      <a:pt x="3119" y="4870"/>
                      <a:pt x="3009" y="4870"/>
                    </a:cubicBezTo>
                    <a:close/>
                    <a:moveTo>
                      <a:pt x="6277" y="5340"/>
                    </a:moveTo>
                    <a:cubicBezTo>
                      <a:pt x="6229" y="5340"/>
                      <a:pt x="6179" y="5348"/>
                      <a:pt x="6129" y="5363"/>
                    </a:cubicBezTo>
                    <a:cubicBezTo>
                      <a:pt x="5745" y="5466"/>
                      <a:pt x="5540" y="6107"/>
                      <a:pt x="5924" y="6312"/>
                    </a:cubicBezTo>
                    <a:cubicBezTo>
                      <a:pt x="5976" y="6363"/>
                      <a:pt x="6053" y="6363"/>
                      <a:pt x="6129" y="6389"/>
                    </a:cubicBezTo>
                    <a:cubicBezTo>
                      <a:pt x="6151" y="6391"/>
                      <a:pt x="6173" y="6392"/>
                      <a:pt x="6194" y="6392"/>
                    </a:cubicBezTo>
                    <a:cubicBezTo>
                      <a:pt x="6424" y="6392"/>
                      <a:pt x="6630" y="6267"/>
                      <a:pt x="6771" y="6055"/>
                    </a:cubicBezTo>
                    <a:cubicBezTo>
                      <a:pt x="6906" y="5718"/>
                      <a:pt x="6625" y="5340"/>
                      <a:pt x="6277" y="5340"/>
                    </a:cubicBezTo>
                    <a:close/>
                    <a:moveTo>
                      <a:pt x="1163" y="6898"/>
                    </a:moveTo>
                    <a:cubicBezTo>
                      <a:pt x="1152" y="6898"/>
                      <a:pt x="1140" y="6899"/>
                      <a:pt x="1129" y="6902"/>
                    </a:cubicBezTo>
                    <a:cubicBezTo>
                      <a:pt x="1001" y="6927"/>
                      <a:pt x="924" y="7158"/>
                      <a:pt x="1052" y="7235"/>
                    </a:cubicBezTo>
                    <a:cubicBezTo>
                      <a:pt x="1078" y="7235"/>
                      <a:pt x="1104" y="7261"/>
                      <a:pt x="1129" y="7261"/>
                    </a:cubicBezTo>
                    <a:cubicBezTo>
                      <a:pt x="1206" y="7261"/>
                      <a:pt x="1283" y="7235"/>
                      <a:pt x="1334" y="7132"/>
                    </a:cubicBezTo>
                    <a:cubicBezTo>
                      <a:pt x="1381" y="7015"/>
                      <a:pt x="1278" y="6898"/>
                      <a:pt x="1163" y="6898"/>
                    </a:cubicBezTo>
                    <a:close/>
                    <a:moveTo>
                      <a:pt x="5001" y="7850"/>
                    </a:moveTo>
                    <a:cubicBezTo>
                      <a:pt x="4924" y="7876"/>
                      <a:pt x="4899" y="8004"/>
                      <a:pt x="4950" y="8056"/>
                    </a:cubicBezTo>
                    <a:lnTo>
                      <a:pt x="5001" y="8056"/>
                    </a:lnTo>
                    <a:cubicBezTo>
                      <a:pt x="5052" y="8056"/>
                      <a:pt x="5104" y="8030"/>
                      <a:pt x="5129" y="8004"/>
                    </a:cubicBezTo>
                    <a:cubicBezTo>
                      <a:pt x="5155" y="7927"/>
                      <a:pt x="5078" y="7850"/>
                      <a:pt x="5001" y="7850"/>
                    </a:cubicBezTo>
                    <a:close/>
                    <a:moveTo>
                      <a:pt x="2940" y="7598"/>
                    </a:moveTo>
                    <a:cubicBezTo>
                      <a:pt x="2902" y="7598"/>
                      <a:pt x="2862" y="7605"/>
                      <a:pt x="2822" y="7620"/>
                    </a:cubicBezTo>
                    <a:cubicBezTo>
                      <a:pt x="2565" y="7697"/>
                      <a:pt x="2437" y="8107"/>
                      <a:pt x="2693" y="8235"/>
                    </a:cubicBezTo>
                    <a:cubicBezTo>
                      <a:pt x="2719" y="8261"/>
                      <a:pt x="2770" y="8286"/>
                      <a:pt x="2822" y="8286"/>
                    </a:cubicBezTo>
                    <a:cubicBezTo>
                      <a:pt x="2838" y="8289"/>
                      <a:pt x="2854" y="8290"/>
                      <a:pt x="2870" y="8290"/>
                    </a:cubicBezTo>
                    <a:cubicBezTo>
                      <a:pt x="3007" y="8290"/>
                      <a:pt x="3137" y="8196"/>
                      <a:pt x="3206" y="8081"/>
                    </a:cubicBezTo>
                    <a:cubicBezTo>
                      <a:pt x="3338" y="7840"/>
                      <a:pt x="3169" y="7598"/>
                      <a:pt x="2940" y="7598"/>
                    </a:cubicBezTo>
                    <a:close/>
                    <a:moveTo>
                      <a:pt x="6698" y="7919"/>
                    </a:moveTo>
                    <a:cubicBezTo>
                      <a:pt x="6554" y="7919"/>
                      <a:pt x="6414" y="7990"/>
                      <a:pt x="6386" y="8133"/>
                    </a:cubicBezTo>
                    <a:lnTo>
                      <a:pt x="6412" y="8133"/>
                    </a:lnTo>
                    <a:cubicBezTo>
                      <a:pt x="6412" y="8184"/>
                      <a:pt x="6412" y="8235"/>
                      <a:pt x="6412" y="8261"/>
                    </a:cubicBezTo>
                    <a:cubicBezTo>
                      <a:pt x="6437" y="8415"/>
                      <a:pt x="6565" y="8543"/>
                      <a:pt x="6745" y="8568"/>
                    </a:cubicBezTo>
                    <a:cubicBezTo>
                      <a:pt x="7001" y="8568"/>
                      <a:pt x="7181" y="8261"/>
                      <a:pt x="7001" y="8056"/>
                    </a:cubicBezTo>
                    <a:cubicBezTo>
                      <a:pt x="6933" y="7964"/>
                      <a:pt x="6814" y="7919"/>
                      <a:pt x="6698" y="7919"/>
                    </a:cubicBezTo>
                    <a:close/>
                    <a:moveTo>
                      <a:pt x="4317" y="9878"/>
                    </a:moveTo>
                    <a:cubicBezTo>
                      <a:pt x="4265" y="9878"/>
                      <a:pt x="4210" y="9886"/>
                      <a:pt x="4155" y="9902"/>
                    </a:cubicBezTo>
                    <a:cubicBezTo>
                      <a:pt x="3770" y="9979"/>
                      <a:pt x="3565" y="10645"/>
                      <a:pt x="3950" y="10851"/>
                    </a:cubicBezTo>
                    <a:cubicBezTo>
                      <a:pt x="4001" y="10876"/>
                      <a:pt x="4078" y="10902"/>
                      <a:pt x="4129" y="10928"/>
                    </a:cubicBezTo>
                    <a:cubicBezTo>
                      <a:pt x="4153" y="10930"/>
                      <a:pt x="4177" y="10931"/>
                      <a:pt x="4200" y="10931"/>
                    </a:cubicBezTo>
                    <a:cubicBezTo>
                      <a:pt x="4454" y="10931"/>
                      <a:pt x="4677" y="10805"/>
                      <a:pt x="4770" y="10594"/>
                    </a:cubicBezTo>
                    <a:cubicBezTo>
                      <a:pt x="4927" y="10236"/>
                      <a:pt x="4673" y="9878"/>
                      <a:pt x="4317" y="9878"/>
                    </a:cubicBezTo>
                    <a:close/>
                    <a:moveTo>
                      <a:pt x="746" y="10289"/>
                    </a:moveTo>
                    <a:cubicBezTo>
                      <a:pt x="696" y="10289"/>
                      <a:pt x="644" y="10297"/>
                      <a:pt x="591" y="10312"/>
                    </a:cubicBezTo>
                    <a:cubicBezTo>
                      <a:pt x="206" y="10415"/>
                      <a:pt x="1" y="11056"/>
                      <a:pt x="386" y="11287"/>
                    </a:cubicBezTo>
                    <a:lnTo>
                      <a:pt x="386" y="11261"/>
                    </a:lnTo>
                    <a:cubicBezTo>
                      <a:pt x="437" y="11312"/>
                      <a:pt x="514" y="11338"/>
                      <a:pt x="565" y="11338"/>
                    </a:cubicBezTo>
                    <a:cubicBezTo>
                      <a:pt x="589" y="11340"/>
                      <a:pt x="613" y="11341"/>
                      <a:pt x="636" y="11341"/>
                    </a:cubicBezTo>
                    <a:cubicBezTo>
                      <a:pt x="889" y="11341"/>
                      <a:pt x="1112" y="11216"/>
                      <a:pt x="1206" y="11004"/>
                    </a:cubicBezTo>
                    <a:cubicBezTo>
                      <a:pt x="1364" y="10667"/>
                      <a:pt x="1106" y="10289"/>
                      <a:pt x="746" y="10289"/>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6" name="Google Shape;136;p4"/>
              <p:cNvSpPr/>
              <p:nvPr/>
            </p:nvSpPr>
            <p:spPr>
              <a:xfrm>
                <a:off x="-1809250" y="2563500"/>
                <a:ext cx="247275" cy="1438900"/>
              </a:xfrm>
              <a:custGeom>
                <a:avLst/>
                <a:gdLst/>
                <a:ahLst/>
                <a:cxnLst/>
                <a:rect l="l" t="t" r="r" b="b"/>
                <a:pathLst>
                  <a:path w="9891" h="57556" extrusionOk="0">
                    <a:moveTo>
                      <a:pt x="9445" y="0"/>
                    </a:moveTo>
                    <a:cubicBezTo>
                      <a:pt x="9304" y="0"/>
                      <a:pt x="9164" y="81"/>
                      <a:pt x="9104" y="270"/>
                    </a:cubicBezTo>
                    <a:cubicBezTo>
                      <a:pt x="4617" y="13912"/>
                      <a:pt x="1" y="34913"/>
                      <a:pt x="3386" y="57247"/>
                    </a:cubicBezTo>
                    <a:cubicBezTo>
                      <a:pt x="3411" y="57427"/>
                      <a:pt x="3565" y="57555"/>
                      <a:pt x="3745" y="57555"/>
                    </a:cubicBezTo>
                    <a:lnTo>
                      <a:pt x="3822" y="57555"/>
                    </a:lnTo>
                    <a:cubicBezTo>
                      <a:pt x="4027" y="57530"/>
                      <a:pt x="4155" y="57324"/>
                      <a:pt x="4129" y="57119"/>
                    </a:cubicBezTo>
                    <a:cubicBezTo>
                      <a:pt x="796" y="34939"/>
                      <a:pt x="5360" y="14091"/>
                      <a:pt x="9796" y="501"/>
                    </a:cubicBezTo>
                    <a:cubicBezTo>
                      <a:pt x="9890" y="202"/>
                      <a:pt x="9667" y="0"/>
                      <a:pt x="9445"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7" name="Google Shape;137;p4"/>
            <p:cNvGrpSpPr/>
            <p:nvPr/>
          </p:nvGrpSpPr>
          <p:grpSpPr>
            <a:xfrm rot="1413719">
              <a:off x="234082" y="-133704"/>
              <a:ext cx="1216593" cy="2128592"/>
              <a:chOff x="-1779100" y="2408800"/>
              <a:chExt cx="1032750" cy="1807075"/>
            </a:xfrm>
          </p:grpSpPr>
          <p:sp>
            <p:nvSpPr>
              <p:cNvPr id="138" name="Google Shape;138;p4"/>
              <p:cNvSpPr/>
              <p:nvPr/>
            </p:nvSpPr>
            <p:spPr>
              <a:xfrm>
                <a:off x="-1779100" y="2498825"/>
                <a:ext cx="1032750" cy="1717050"/>
              </a:xfrm>
              <a:custGeom>
                <a:avLst/>
                <a:gdLst/>
                <a:ahLst/>
                <a:cxnLst/>
                <a:rect l="l" t="t" r="r" b="b"/>
                <a:pathLst>
                  <a:path w="41310" h="68682" extrusionOk="0">
                    <a:moveTo>
                      <a:pt x="32843" y="0"/>
                    </a:moveTo>
                    <a:cubicBezTo>
                      <a:pt x="31194" y="0"/>
                      <a:pt x="29516" y="392"/>
                      <a:pt x="28053" y="1113"/>
                    </a:cubicBezTo>
                    <a:cubicBezTo>
                      <a:pt x="24489" y="2883"/>
                      <a:pt x="21924" y="6139"/>
                      <a:pt x="19719" y="9421"/>
                    </a:cubicBezTo>
                    <a:lnTo>
                      <a:pt x="19719" y="9396"/>
                    </a:lnTo>
                    <a:cubicBezTo>
                      <a:pt x="13744" y="18242"/>
                      <a:pt x="9436" y="27987"/>
                      <a:pt x="6385" y="38167"/>
                    </a:cubicBezTo>
                    <a:cubicBezTo>
                      <a:pt x="5308" y="41705"/>
                      <a:pt x="4231" y="44270"/>
                      <a:pt x="2949" y="47731"/>
                    </a:cubicBezTo>
                    <a:cubicBezTo>
                      <a:pt x="205" y="55244"/>
                      <a:pt x="1487" y="65630"/>
                      <a:pt x="0" y="68681"/>
                    </a:cubicBezTo>
                    <a:cubicBezTo>
                      <a:pt x="7975" y="52526"/>
                      <a:pt x="21642" y="34269"/>
                      <a:pt x="33745" y="20935"/>
                    </a:cubicBezTo>
                    <a:cubicBezTo>
                      <a:pt x="36105" y="18319"/>
                      <a:pt x="38566" y="15704"/>
                      <a:pt x="39951" y="12473"/>
                    </a:cubicBezTo>
                    <a:cubicBezTo>
                      <a:pt x="41310" y="9242"/>
                      <a:pt x="41310" y="5190"/>
                      <a:pt x="39002" y="2549"/>
                    </a:cubicBezTo>
                    <a:cubicBezTo>
                      <a:pt x="37468" y="790"/>
                      <a:pt x="35184" y="0"/>
                      <a:pt x="3284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9" name="Google Shape;139;p4"/>
              <p:cNvSpPr/>
              <p:nvPr/>
            </p:nvSpPr>
            <p:spPr>
              <a:xfrm>
                <a:off x="-1776550" y="2408800"/>
                <a:ext cx="973150" cy="1753225"/>
              </a:xfrm>
              <a:custGeom>
                <a:avLst/>
                <a:gdLst/>
                <a:ahLst/>
                <a:cxnLst/>
                <a:rect l="l" t="t" r="r" b="b"/>
                <a:pathLst>
                  <a:path w="38926" h="70129" extrusionOk="0">
                    <a:moveTo>
                      <a:pt x="30542" y="0"/>
                    </a:moveTo>
                    <a:cubicBezTo>
                      <a:pt x="28732" y="0"/>
                      <a:pt x="26881" y="482"/>
                      <a:pt x="25310" y="1355"/>
                    </a:cubicBezTo>
                    <a:cubicBezTo>
                      <a:pt x="21848" y="3253"/>
                      <a:pt x="19438" y="6637"/>
                      <a:pt x="17361" y="10022"/>
                    </a:cubicBezTo>
                    <a:cubicBezTo>
                      <a:pt x="11822" y="19100"/>
                      <a:pt x="7975" y="29049"/>
                      <a:pt x="5386" y="39357"/>
                    </a:cubicBezTo>
                    <a:cubicBezTo>
                      <a:pt x="4488" y="42947"/>
                      <a:pt x="3514" y="45537"/>
                      <a:pt x="2411" y="49076"/>
                    </a:cubicBezTo>
                    <a:cubicBezTo>
                      <a:pt x="1" y="56717"/>
                      <a:pt x="1770" y="67025"/>
                      <a:pt x="411" y="70128"/>
                    </a:cubicBezTo>
                    <a:cubicBezTo>
                      <a:pt x="7642" y="53640"/>
                      <a:pt x="20463" y="34767"/>
                      <a:pt x="31925" y="20869"/>
                    </a:cubicBezTo>
                    <a:cubicBezTo>
                      <a:pt x="34156" y="18177"/>
                      <a:pt x="36515" y="15433"/>
                      <a:pt x="37721" y="12151"/>
                    </a:cubicBezTo>
                    <a:cubicBezTo>
                      <a:pt x="38926" y="8843"/>
                      <a:pt x="38772" y="4791"/>
                      <a:pt x="36336" y="2253"/>
                    </a:cubicBezTo>
                    <a:cubicBezTo>
                      <a:pt x="34837" y="698"/>
                      <a:pt x="32720" y="0"/>
                      <a:pt x="3054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0" name="Google Shape;140;p4"/>
              <p:cNvSpPr/>
              <p:nvPr/>
            </p:nvSpPr>
            <p:spPr>
              <a:xfrm>
                <a:off x="-1311125" y="2430900"/>
                <a:ext cx="402150" cy="319125"/>
              </a:xfrm>
              <a:custGeom>
                <a:avLst/>
                <a:gdLst/>
                <a:ahLst/>
                <a:cxnLst/>
                <a:rect l="l" t="t" r="r" b="b"/>
                <a:pathLst>
                  <a:path w="16086" h="12765" extrusionOk="0">
                    <a:moveTo>
                      <a:pt x="9413" y="1"/>
                    </a:moveTo>
                    <a:cubicBezTo>
                      <a:pt x="9396" y="1"/>
                      <a:pt x="9378" y="3"/>
                      <a:pt x="9359" y="10"/>
                    </a:cubicBezTo>
                    <a:cubicBezTo>
                      <a:pt x="9206" y="35"/>
                      <a:pt x="9103" y="266"/>
                      <a:pt x="9231" y="369"/>
                    </a:cubicBezTo>
                    <a:cubicBezTo>
                      <a:pt x="9257" y="394"/>
                      <a:pt x="9283" y="394"/>
                      <a:pt x="9308" y="394"/>
                    </a:cubicBezTo>
                    <a:cubicBezTo>
                      <a:pt x="9332" y="400"/>
                      <a:pt x="9357" y="403"/>
                      <a:pt x="9380" y="403"/>
                    </a:cubicBezTo>
                    <a:cubicBezTo>
                      <a:pt x="9458" y="403"/>
                      <a:pt x="9531" y="370"/>
                      <a:pt x="9590" y="292"/>
                    </a:cubicBezTo>
                    <a:cubicBezTo>
                      <a:pt x="9635" y="156"/>
                      <a:pt x="9541" y="1"/>
                      <a:pt x="9413" y="1"/>
                    </a:cubicBezTo>
                    <a:close/>
                    <a:moveTo>
                      <a:pt x="12560" y="1256"/>
                    </a:moveTo>
                    <a:cubicBezTo>
                      <a:pt x="12528" y="1256"/>
                      <a:pt x="12496" y="1259"/>
                      <a:pt x="12462" y="1266"/>
                    </a:cubicBezTo>
                    <a:cubicBezTo>
                      <a:pt x="12154" y="1317"/>
                      <a:pt x="11949" y="1856"/>
                      <a:pt x="12257" y="2061"/>
                    </a:cubicBezTo>
                    <a:cubicBezTo>
                      <a:pt x="12283" y="2087"/>
                      <a:pt x="12360" y="2112"/>
                      <a:pt x="12411" y="2112"/>
                    </a:cubicBezTo>
                    <a:cubicBezTo>
                      <a:pt x="12447" y="2121"/>
                      <a:pt x="12482" y="2125"/>
                      <a:pt x="12518" y="2125"/>
                    </a:cubicBezTo>
                    <a:cubicBezTo>
                      <a:pt x="12685" y="2125"/>
                      <a:pt x="12844" y="2030"/>
                      <a:pt x="12949" y="1881"/>
                    </a:cubicBezTo>
                    <a:cubicBezTo>
                      <a:pt x="13089" y="1579"/>
                      <a:pt x="12870" y="1256"/>
                      <a:pt x="12560" y="1256"/>
                    </a:cubicBezTo>
                    <a:close/>
                    <a:moveTo>
                      <a:pt x="6402" y="1567"/>
                    </a:moveTo>
                    <a:cubicBezTo>
                      <a:pt x="6244" y="1567"/>
                      <a:pt x="6092" y="1644"/>
                      <a:pt x="6052" y="1805"/>
                    </a:cubicBezTo>
                    <a:cubicBezTo>
                      <a:pt x="6026" y="1856"/>
                      <a:pt x="6026" y="1907"/>
                      <a:pt x="6052" y="1958"/>
                    </a:cubicBezTo>
                    <a:cubicBezTo>
                      <a:pt x="6077" y="2138"/>
                      <a:pt x="6231" y="2292"/>
                      <a:pt x="6411" y="2317"/>
                    </a:cubicBezTo>
                    <a:cubicBezTo>
                      <a:pt x="6431" y="2321"/>
                      <a:pt x="6450" y="2322"/>
                      <a:pt x="6470" y="2322"/>
                    </a:cubicBezTo>
                    <a:cubicBezTo>
                      <a:pt x="6747" y="2322"/>
                      <a:pt x="6937" y="1993"/>
                      <a:pt x="6770" y="1753"/>
                    </a:cubicBezTo>
                    <a:cubicBezTo>
                      <a:pt x="6696" y="1631"/>
                      <a:pt x="6547" y="1567"/>
                      <a:pt x="6402" y="1567"/>
                    </a:cubicBezTo>
                    <a:close/>
                    <a:moveTo>
                      <a:pt x="9895" y="1689"/>
                    </a:moveTo>
                    <a:cubicBezTo>
                      <a:pt x="9854" y="1689"/>
                      <a:pt x="9812" y="1693"/>
                      <a:pt x="9770" y="1702"/>
                    </a:cubicBezTo>
                    <a:cubicBezTo>
                      <a:pt x="9308" y="1779"/>
                      <a:pt x="9000" y="2523"/>
                      <a:pt x="9436" y="2830"/>
                    </a:cubicBezTo>
                    <a:cubicBezTo>
                      <a:pt x="9513" y="2856"/>
                      <a:pt x="9590" y="2907"/>
                      <a:pt x="9667" y="2907"/>
                    </a:cubicBezTo>
                    <a:cubicBezTo>
                      <a:pt x="9721" y="2921"/>
                      <a:pt x="9775" y="2927"/>
                      <a:pt x="9828" y="2927"/>
                    </a:cubicBezTo>
                    <a:cubicBezTo>
                      <a:pt x="10078" y="2927"/>
                      <a:pt x="10310" y="2785"/>
                      <a:pt x="10436" y="2574"/>
                    </a:cubicBezTo>
                    <a:cubicBezTo>
                      <a:pt x="10647" y="2153"/>
                      <a:pt x="10324" y="1689"/>
                      <a:pt x="9895" y="1689"/>
                    </a:cubicBezTo>
                    <a:close/>
                    <a:moveTo>
                      <a:pt x="4359" y="3369"/>
                    </a:moveTo>
                    <a:cubicBezTo>
                      <a:pt x="4257" y="3369"/>
                      <a:pt x="4205" y="3523"/>
                      <a:pt x="4282" y="3599"/>
                    </a:cubicBezTo>
                    <a:lnTo>
                      <a:pt x="4334" y="3599"/>
                    </a:lnTo>
                    <a:cubicBezTo>
                      <a:pt x="4347" y="3606"/>
                      <a:pt x="4363" y="3610"/>
                      <a:pt x="4379" y="3610"/>
                    </a:cubicBezTo>
                    <a:cubicBezTo>
                      <a:pt x="4422" y="3610"/>
                      <a:pt x="4469" y="3586"/>
                      <a:pt x="4487" y="3548"/>
                    </a:cubicBezTo>
                    <a:cubicBezTo>
                      <a:pt x="4513" y="3446"/>
                      <a:pt x="4436" y="3369"/>
                      <a:pt x="4359" y="3369"/>
                    </a:cubicBezTo>
                    <a:close/>
                    <a:moveTo>
                      <a:pt x="15337" y="2484"/>
                    </a:moveTo>
                    <a:cubicBezTo>
                      <a:pt x="15295" y="2484"/>
                      <a:pt x="15251" y="2488"/>
                      <a:pt x="15206" y="2497"/>
                    </a:cubicBezTo>
                    <a:cubicBezTo>
                      <a:pt x="14744" y="2574"/>
                      <a:pt x="14462" y="3317"/>
                      <a:pt x="14898" y="3599"/>
                    </a:cubicBezTo>
                    <a:cubicBezTo>
                      <a:pt x="14950" y="3651"/>
                      <a:pt x="15026" y="3676"/>
                      <a:pt x="15129" y="3702"/>
                    </a:cubicBezTo>
                    <a:cubicBezTo>
                      <a:pt x="15170" y="3710"/>
                      <a:pt x="15212" y="3713"/>
                      <a:pt x="15254" y="3713"/>
                    </a:cubicBezTo>
                    <a:cubicBezTo>
                      <a:pt x="15498" y="3713"/>
                      <a:pt x="15745" y="3588"/>
                      <a:pt x="15898" y="3369"/>
                    </a:cubicBezTo>
                    <a:cubicBezTo>
                      <a:pt x="16085" y="2948"/>
                      <a:pt x="15782" y="2484"/>
                      <a:pt x="15337" y="2484"/>
                    </a:cubicBezTo>
                    <a:close/>
                    <a:moveTo>
                      <a:pt x="13055" y="3385"/>
                    </a:moveTo>
                    <a:cubicBezTo>
                      <a:pt x="13037" y="3385"/>
                      <a:pt x="13019" y="3388"/>
                      <a:pt x="13001" y="3394"/>
                    </a:cubicBezTo>
                    <a:cubicBezTo>
                      <a:pt x="12847" y="3420"/>
                      <a:pt x="12744" y="3676"/>
                      <a:pt x="12898" y="3779"/>
                    </a:cubicBezTo>
                    <a:cubicBezTo>
                      <a:pt x="12898" y="3779"/>
                      <a:pt x="12924" y="3779"/>
                      <a:pt x="12975" y="3805"/>
                    </a:cubicBezTo>
                    <a:cubicBezTo>
                      <a:pt x="12993" y="3809"/>
                      <a:pt x="13010" y="3811"/>
                      <a:pt x="13028" y="3811"/>
                    </a:cubicBezTo>
                    <a:cubicBezTo>
                      <a:pt x="13111" y="3811"/>
                      <a:pt x="13189" y="3761"/>
                      <a:pt x="13231" y="3676"/>
                    </a:cubicBezTo>
                    <a:cubicBezTo>
                      <a:pt x="13299" y="3541"/>
                      <a:pt x="13188" y="3385"/>
                      <a:pt x="13055" y="3385"/>
                    </a:cubicBezTo>
                    <a:close/>
                    <a:moveTo>
                      <a:pt x="7890" y="4029"/>
                    </a:moveTo>
                    <a:cubicBezTo>
                      <a:pt x="7731" y="4029"/>
                      <a:pt x="7579" y="4105"/>
                      <a:pt x="7539" y="4266"/>
                    </a:cubicBezTo>
                    <a:cubicBezTo>
                      <a:pt x="7513" y="4317"/>
                      <a:pt x="7513" y="4369"/>
                      <a:pt x="7539" y="4420"/>
                    </a:cubicBezTo>
                    <a:cubicBezTo>
                      <a:pt x="7565" y="4625"/>
                      <a:pt x="7718" y="4779"/>
                      <a:pt x="7898" y="4805"/>
                    </a:cubicBezTo>
                    <a:cubicBezTo>
                      <a:pt x="7908" y="4806"/>
                      <a:pt x="7919" y="4806"/>
                      <a:pt x="7929" y="4806"/>
                    </a:cubicBezTo>
                    <a:cubicBezTo>
                      <a:pt x="8221" y="4806"/>
                      <a:pt x="8430" y="4463"/>
                      <a:pt x="8257" y="4215"/>
                    </a:cubicBezTo>
                    <a:cubicBezTo>
                      <a:pt x="8183" y="4093"/>
                      <a:pt x="8034" y="4029"/>
                      <a:pt x="7890" y="4029"/>
                    </a:cubicBezTo>
                    <a:close/>
                    <a:moveTo>
                      <a:pt x="4081" y="5358"/>
                    </a:moveTo>
                    <a:cubicBezTo>
                      <a:pt x="3918" y="5358"/>
                      <a:pt x="3759" y="5435"/>
                      <a:pt x="3718" y="5600"/>
                    </a:cubicBezTo>
                    <a:cubicBezTo>
                      <a:pt x="3693" y="5651"/>
                      <a:pt x="3693" y="5702"/>
                      <a:pt x="3718" y="5753"/>
                    </a:cubicBezTo>
                    <a:cubicBezTo>
                      <a:pt x="3744" y="5933"/>
                      <a:pt x="3898" y="6087"/>
                      <a:pt x="4077" y="6112"/>
                    </a:cubicBezTo>
                    <a:cubicBezTo>
                      <a:pt x="4088" y="6113"/>
                      <a:pt x="4099" y="6114"/>
                      <a:pt x="4110" y="6114"/>
                    </a:cubicBezTo>
                    <a:cubicBezTo>
                      <a:pt x="4401" y="6114"/>
                      <a:pt x="4609" y="5794"/>
                      <a:pt x="4436" y="5523"/>
                    </a:cubicBezTo>
                    <a:cubicBezTo>
                      <a:pt x="4365" y="5416"/>
                      <a:pt x="4222" y="5358"/>
                      <a:pt x="4081" y="5358"/>
                    </a:cubicBezTo>
                    <a:close/>
                    <a:moveTo>
                      <a:pt x="7747" y="6125"/>
                    </a:moveTo>
                    <a:cubicBezTo>
                      <a:pt x="7705" y="6125"/>
                      <a:pt x="7661" y="6129"/>
                      <a:pt x="7616" y="6138"/>
                    </a:cubicBezTo>
                    <a:cubicBezTo>
                      <a:pt x="7154" y="6215"/>
                      <a:pt x="6872" y="6959"/>
                      <a:pt x="7308" y="7266"/>
                    </a:cubicBezTo>
                    <a:cubicBezTo>
                      <a:pt x="7359" y="7292"/>
                      <a:pt x="7436" y="7343"/>
                      <a:pt x="7539" y="7343"/>
                    </a:cubicBezTo>
                    <a:cubicBezTo>
                      <a:pt x="7588" y="7357"/>
                      <a:pt x="7639" y="7363"/>
                      <a:pt x="7691" y="7363"/>
                    </a:cubicBezTo>
                    <a:cubicBezTo>
                      <a:pt x="7932" y="7363"/>
                      <a:pt x="8181" y="7221"/>
                      <a:pt x="8308" y="7010"/>
                    </a:cubicBezTo>
                    <a:cubicBezTo>
                      <a:pt x="8495" y="6589"/>
                      <a:pt x="8191" y="6125"/>
                      <a:pt x="7747" y="6125"/>
                    </a:cubicBezTo>
                    <a:close/>
                    <a:moveTo>
                      <a:pt x="1797" y="7616"/>
                    </a:moveTo>
                    <a:cubicBezTo>
                      <a:pt x="1780" y="7616"/>
                      <a:pt x="1762" y="7619"/>
                      <a:pt x="1744" y="7625"/>
                    </a:cubicBezTo>
                    <a:cubicBezTo>
                      <a:pt x="1590" y="7651"/>
                      <a:pt x="1487" y="7882"/>
                      <a:pt x="1615" y="7984"/>
                    </a:cubicBezTo>
                    <a:lnTo>
                      <a:pt x="1615" y="8010"/>
                    </a:lnTo>
                    <a:cubicBezTo>
                      <a:pt x="1641" y="8010"/>
                      <a:pt x="1667" y="8010"/>
                      <a:pt x="1692" y="8036"/>
                    </a:cubicBezTo>
                    <a:cubicBezTo>
                      <a:pt x="1795" y="8036"/>
                      <a:pt x="1898" y="8010"/>
                      <a:pt x="1974" y="7907"/>
                    </a:cubicBezTo>
                    <a:cubicBezTo>
                      <a:pt x="2020" y="7772"/>
                      <a:pt x="1926" y="7616"/>
                      <a:pt x="1797" y="7616"/>
                    </a:cubicBezTo>
                    <a:close/>
                    <a:moveTo>
                      <a:pt x="6237" y="9057"/>
                    </a:moveTo>
                    <a:cubicBezTo>
                      <a:pt x="6227" y="9057"/>
                      <a:pt x="6216" y="9059"/>
                      <a:pt x="6205" y="9061"/>
                    </a:cubicBezTo>
                    <a:cubicBezTo>
                      <a:pt x="6129" y="9087"/>
                      <a:pt x="6077" y="9215"/>
                      <a:pt x="6154" y="9292"/>
                    </a:cubicBezTo>
                    <a:lnTo>
                      <a:pt x="6205" y="9292"/>
                    </a:lnTo>
                    <a:cubicBezTo>
                      <a:pt x="6219" y="9299"/>
                      <a:pt x="6233" y="9302"/>
                      <a:pt x="6246" y="9302"/>
                    </a:cubicBezTo>
                    <a:cubicBezTo>
                      <a:pt x="6282" y="9302"/>
                      <a:pt x="6315" y="9278"/>
                      <a:pt x="6334" y="9241"/>
                    </a:cubicBezTo>
                    <a:cubicBezTo>
                      <a:pt x="6380" y="9149"/>
                      <a:pt x="6323" y="9057"/>
                      <a:pt x="6237" y="9057"/>
                    </a:cubicBezTo>
                    <a:close/>
                    <a:moveTo>
                      <a:pt x="3654" y="8563"/>
                    </a:moveTo>
                    <a:cubicBezTo>
                      <a:pt x="3625" y="8563"/>
                      <a:pt x="3595" y="8566"/>
                      <a:pt x="3564" y="8574"/>
                    </a:cubicBezTo>
                    <a:cubicBezTo>
                      <a:pt x="3282" y="8625"/>
                      <a:pt x="3077" y="9087"/>
                      <a:pt x="3359" y="9292"/>
                    </a:cubicBezTo>
                    <a:cubicBezTo>
                      <a:pt x="3410" y="9318"/>
                      <a:pt x="3462" y="9318"/>
                      <a:pt x="3513" y="9343"/>
                    </a:cubicBezTo>
                    <a:cubicBezTo>
                      <a:pt x="3535" y="9347"/>
                      <a:pt x="3558" y="9348"/>
                      <a:pt x="3581" y="9348"/>
                    </a:cubicBezTo>
                    <a:cubicBezTo>
                      <a:pt x="3742" y="9348"/>
                      <a:pt x="3910" y="9270"/>
                      <a:pt x="4000" y="9113"/>
                    </a:cubicBezTo>
                    <a:cubicBezTo>
                      <a:pt x="4116" y="8859"/>
                      <a:pt x="3919" y="8563"/>
                      <a:pt x="3654" y="8563"/>
                    </a:cubicBezTo>
                    <a:close/>
                    <a:moveTo>
                      <a:pt x="8158" y="9205"/>
                    </a:moveTo>
                    <a:cubicBezTo>
                      <a:pt x="7996" y="9205"/>
                      <a:pt x="7837" y="9281"/>
                      <a:pt x="7795" y="9446"/>
                    </a:cubicBezTo>
                    <a:cubicBezTo>
                      <a:pt x="7795" y="9497"/>
                      <a:pt x="7795" y="9549"/>
                      <a:pt x="7795" y="9600"/>
                    </a:cubicBezTo>
                    <a:cubicBezTo>
                      <a:pt x="7821" y="9779"/>
                      <a:pt x="7975" y="9933"/>
                      <a:pt x="8154" y="9959"/>
                    </a:cubicBezTo>
                    <a:cubicBezTo>
                      <a:pt x="8166" y="9960"/>
                      <a:pt x="8178" y="9960"/>
                      <a:pt x="8190" y="9960"/>
                    </a:cubicBezTo>
                    <a:cubicBezTo>
                      <a:pt x="8502" y="9960"/>
                      <a:pt x="8686" y="9641"/>
                      <a:pt x="8513" y="9369"/>
                    </a:cubicBezTo>
                    <a:cubicBezTo>
                      <a:pt x="8442" y="9262"/>
                      <a:pt x="8299" y="9205"/>
                      <a:pt x="8158" y="9205"/>
                    </a:cubicBezTo>
                    <a:close/>
                    <a:moveTo>
                      <a:pt x="5080" y="11305"/>
                    </a:moveTo>
                    <a:cubicBezTo>
                      <a:pt x="5038" y="11305"/>
                      <a:pt x="4994" y="11309"/>
                      <a:pt x="4949" y="11318"/>
                    </a:cubicBezTo>
                    <a:cubicBezTo>
                      <a:pt x="4487" y="11395"/>
                      <a:pt x="4205" y="12138"/>
                      <a:pt x="4641" y="12446"/>
                    </a:cubicBezTo>
                    <a:cubicBezTo>
                      <a:pt x="4693" y="12472"/>
                      <a:pt x="4769" y="12523"/>
                      <a:pt x="4872" y="12523"/>
                    </a:cubicBezTo>
                    <a:cubicBezTo>
                      <a:pt x="4921" y="12537"/>
                      <a:pt x="4972" y="12543"/>
                      <a:pt x="5022" y="12543"/>
                    </a:cubicBezTo>
                    <a:cubicBezTo>
                      <a:pt x="5258" y="12543"/>
                      <a:pt x="5493" y="12401"/>
                      <a:pt x="5641" y="12190"/>
                    </a:cubicBezTo>
                    <a:cubicBezTo>
                      <a:pt x="5829" y="11769"/>
                      <a:pt x="5525" y="11305"/>
                      <a:pt x="5080" y="11305"/>
                    </a:cubicBezTo>
                    <a:close/>
                    <a:moveTo>
                      <a:pt x="897" y="11529"/>
                    </a:moveTo>
                    <a:cubicBezTo>
                      <a:pt x="847" y="11529"/>
                      <a:pt x="796" y="11536"/>
                      <a:pt x="744" y="11549"/>
                    </a:cubicBezTo>
                    <a:cubicBezTo>
                      <a:pt x="282" y="11626"/>
                      <a:pt x="0" y="12369"/>
                      <a:pt x="436" y="12651"/>
                    </a:cubicBezTo>
                    <a:cubicBezTo>
                      <a:pt x="513" y="12703"/>
                      <a:pt x="590" y="12728"/>
                      <a:pt x="667" y="12754"/>
                    </a:cubicBezTo>
                    <a:cubicBezTo>
                      <a:pt x="712" y="12761"/>
                      <a:pt x="756" y="12765"/>
                      <a:pt x="801" y="12765"/>
                    </a:cubicBezTo>
                    <a:cubicBezTo>
                      <a:pt x="1061" y="12765"/>
                      <a:pt x="1305" y="12640"/>
                      <a:pt x="1436" y="12420"/>
                    </a:cubicBezTo>
                    <a:cubicBezTo>
                      <a:pt x="1643" y="12006"/>
                      <a:pt x="1333" y="11529"/>
                      <a:pt x="897" y="11529"/>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1" name="Google Shape;141;p4"/>
              <p:cNvSpPr/>
              <p:nvPr/>
            </p:nvSpPr>
            <p:spPr>
              <a:xfrm>
                <a:off x="-1775275" y="2546100"/>
                <a:ext cx="795475" cy="1591550"/>
              </a:xfrm>
              <a:custGeom>
                <a:avLst/>
                <a:gdLst/>
                <a:ahLst/>
                <a:cxnLst/>
                <a:rect l="l" t="t" r="r" b="b"/>
                <a:pathLst>
                  <a:path w="31819" h="63662" extrusionOk="0">
                    <a:moveTo>
                      <a:pt x="31286" y="1"/>
                    </a:moveTo>
                    <a:cubicBezTo>
                      <a:pt x="31186" y="1"/>
                      <a:pt x="31084" y="43"/>
                      <a:pt x="31003" y="145"/>
                    </a:cubicBezTo>
                    <a:cubicBezTo>
                      <a:pt x="15822" y="19300"/>
                      <a:pt x="4258" y="42891"/>
                      <a:pt x="52" y="63200"/>
                    </a:cubicBezTo>
                    <a:cubicBezTo>
                      <a:pt x="1" y="63405"/>
                      <a:pt x="129" y="63610"/>
                      <a:pt x="334" y="63662"/>
                    </a:cubicBezTo>
                    <a:lnTo>
                      <a:pt x="411" y="63662"/>
                    </a:lnTo>
                    <a:cubicBezTo>
                      <a:pt x="591" y="63662"/>
                      <a:pt x="745" y="63534"/>
                      <a:pt x="796" y="63354"/>
                    </a:cubicBezTo>
                    <a:cubicBezTo>
                      <a:pt x="4976" y="43148"/>
                      <a:pt x="16489" y="19685"/>
                      <a:pt x="31592" y="607"/>
                    </a:cubicBezTo>
                    <a:cubicBezTo>
                      <a:pt x="31818" y="325"/>
                      <a:pt x="31560" y="1"/>
                      <a:pt x="31286"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42" name="Google Shape;142;p4"/>
            <p:cNvGrpSpPr/>
            <p:nvPr/>
          </p:nvGrpSpPr>
          <p:grpSpPr>
            <a:xfrm>
              <a:off x="-623774" y="407959"/>
              <a:ext cx="2317309" cy="2264556"/>
              <a:chOff x="-623774" y="407959"/>
              <a:chExt cx="2317309" cy="2264556"/>
            </a:xfrm>
          </p:grpSpPr>
          <p:grpSp>
            <p:nvGrpSpPr>
              <p:cNvPr id="143" name="Google Shape;143;p4"/>
              <p:cNvGrpSpPr/>
              <p:nvPr/>
            </p:nvGrpSpPr>
            <p:grpSpPr>
              <a:xfrm rot="1413719">
                <a:off x="-360763" y="695549"/>
                <a:ext cx="1791287" cy="1689375"/>
                <a:chOff x="-2055400" y="3174000"/>
                <a:chExt cx="1520600" cy="1434200"/>
              </a:xfrm>
            </p:grpSpPr>
            <p:sp>
              <p:nvSpPr>
                <p:cNvPr id="144" name="Google Shape;144;p4"/>
                <p:cNvSpPr/>
                <p:nvPr/>
              </p:nvSpPr>
              <p:spPr>
                <a:xfrm>
                  <a:off x="-2007975" y="3215025"/>
                  <a:ext cx="1473175" cy="1393175"/>
                </a:xfrm>
                <a:custGeom>
                  <a:avLst/>
                  <a:gdLst/>
                  <a:ahLst/>
                  <a:cxnLst/>
                  <a:rect l="l" t="t" r="r" b="b"/>
                  <a:pathLst>
                    <a:path w="58927" h="55727" extrusionOk="0">
                      <a:moveTo>
                        <a:pt x="49062" y="0"/>
                      </a:moveTo>
                      <a:cubicBezTo>
                        <a:pt x="48551" y="0"/>
                        <a:pt x="48041" y="36"/>
                        <a:pt x="47542" y="108"/>
                      </a:cubicBezTo>
                      <a:cubicBezTo>
                        <a:pt x="43618" y="698"/>
                        <a:pt x="40182" y="3005"/>
                        <a:pt x="37054" y="5441"/>
                      </a:cubicBezTo>
                      <a:cubicBezTo>
                        <a:pt x="28669" y="11980"/>
                        <a:pt x="21566" y="19955"/>
                        <a:pt x="15489" y="28674"/>
                      </a:cubicBezTo>
                      <a:cubicBezTo>
                        <a:pt x="13386" y="31725"/>
                        <a:pt x="11591" y="33828"/>
                        <a:pt x="9309" y="36725"/>
                      </a:cubicBezTo>
                      <a:cubicBezTo>
                        <a:pt x="4366" y="43026"/>
                        <a:pt x="2390" y="53266"/>
                        <a:pt x="9" y="55718"/>
                      </a:cubicBezTo>
                      <a:lnTo>
                        <a:pt x="9" y="55718"/>
                      </a:lnTo>
                      <a:cubicBezTo>
                        <a:pt x="12574" y="42822"/>
                        <a:pt x="31237" y="29697"/>
                        <a:pt x="46849" y="20724"/>
                      </a:cubicBezTo>
                      <a:cubicBezTo>
                        <a:pt x="49901" y="18981"/>
                        <a:pt x="53055" y="17237"/>
                        <a:pt x="55363" y="14596"/>
                      </a:cubicBezTo>
                      <a:cubicBezTo>
                        <a:pt x="57645" y="11955"/>
                        <a:pt x="58927" y="8083"/>
                        <a:pt x="57542" y="4852"/>
                      </a:cubicBezTo>
                      <a:cubicBezTo>
                        <a:pt x="56177" y="1674"/>
                        <a:pt x="52567" y="0"/>
                        <a:pt x="49062" y="0"/>
                      </a:cubicBezTo>
                      <a:close/>
                      <a:moveTo>
                        <a:pt x="9" y="55718"/>
                      </a:moveTo>
                      <a:lnTo>
                        <a:pt x="9" y="55718"/>
                      </a:lnTo>
                      <a:cubicBezTo>
                        <a:pt x="6" y="55720"/>
                        <a:pt x="4" y="55723"/>
                        <a:pt x="1" y="55726"/>
                      </a:cubicBezTo>
                      <a:cubicBezTo>
                        <a:pt x="4" y="55723"/>
                        <a:pt x="6" y="55720"/>
                        <a:pt x="9" y="55718"/>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5" name="Google Shape;145;p4"/>
                <p:cNvSpPr/>
                <p:nvPr/>
              </p:nvSpPr>
              <p:spPr>
                <a:xfrm>
                  <a:off x="-2055400" y="3174000"/>
                  <a:ext cx="1472525" cy="1393175"/>
                </a:xfrm>
                <a:custGeom>
                  <a:avLst/>
                  <a:gdLst/>
                  <a:ahLst/>
                  <a:cxnLst/>
                  <a:rect l="l" t="t" r="r" b="b"/>
                  <a:pathLst>
                    <a:path w="58901" h="55727" extrusionOk="0">
                      <a:moveTo>
                        <a:pt x="49036" y="0"/>
                      </a:moveTo>
                      <a:cubicBezTo>
                        <a:pt x="48525" y="0"/>
                        <a:pt x="48015" y="36"/>
                        <a:pt x="47516" y="108"/>
                      </a:cubicBezTo>
                      <a:cubicBezTo>
                        <a:pt x="43592" y="697"/>
                        <a:pt x="40156" y="3005"/>
                        <a:pt x="37028" y="5441"/>
                      </a:cubicBezTo>
                      <a:lnTo>
                        <a:pt x="37053" y="5441"/>
                      </a:lnTo>
                      <a:cubicBezTo>
                        <a:pt x="28643" y="11980"/>
                        <a:pt x="21540" y="19955"/>
                        <a:pt x="15488" y="28673"/>
                      </a:cubicBezTo>
                      <a:cubicBezTo>
                        <a:pt x="13386" y="31725"/>
                        <a:pt x="11565" y="33828"/>
                        <a:pt x="9283" y="36725"/>
                      </a:cubicBezTo>
                      <a:cubicBezTo>
                        <a:pt x="4334" y="43033"/>
                        <a:pt x="2359" y="53290"/>
                        <a:pt x="0" y="55726"/>
                      </a:cubicBezTo>
                      <a:cubicBezTo>
                        <a:pt x="12565" y="42828"/>
                        <a:pt x="31207" y="29699"/>
                        <a:pt x="46823" y="20724"/>
                      </a:cubicBezTo>
                      <a:cubicBezTo>
                        <a:pt x="49875" y="18981"/>
                        <a:pt x="53029" y="17237"/>
                        <a:pt x="55336" y="14596"/>
                      </a:cubicBezTo>
                      <a:cubicBezTo>
                        <a:pt x="57619" y="11955"/>
                        <a:pt x="58901" y="8083"/>
                        <a:pt x="57516" y="4852"/>
                      </a:cubicBezTo>
                      <a:cubicBezTo>
                        <a:pt x="56151" y="1674"/>
                        <a:pt x="52541" y="0"/>
                        <a:pt x="49036"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6" name="Google Shape;146;p4"/>
                <p:cNvSpPr/>
                <p:nvPr/>
              </p:nvSpPr>
              <p:spPr>
                <a:xfrm>
                  <a:off x="-1083325" y="3219875"/>
                  <a:ext cx="461350" cy="203475"/>
                </a:xfrm>
                <a:custGeom>
                  <a:avLst/>
                  <a:gdLst/>
                  <a:ahLst/>
                  <a:cxnLst/>
                  <a:rect l="l" t="t" r="r" b="b"/>
                  <a:pathLst>
                    <a:path w="18454" h="8139" extrusionOk="0">
                      <a:moveTo>
                        <a:pt x="8731" y="282"/>
                      </a:moveTo>
                      <a:cubicBezTo>
                        <a:pt x="8661" y="282"/>
                        <a:pt x="8587" y="347"/>
                        <a:pt x="8607" y="427"/>
                      </a:cubicBezTo>
                      <a:cubicBezTo>
                        <a:pt x="8607" y="452"/>
                        <a:pt x="8633" y="452"/>
                        <a:pt x="8633" y="478"/>
                      </a:cubicBezTo>
                      <a:cubicBezTo>
                        <a:pt x="8669" y="496"/>
                        <a:pt x="8705" y="514"/>
                        <a:pt x="8741" y="514"/>
                      </a:cubicBezTo>
                      <a:cubicBezTo>
                        <a:pt x="8756" y="514"/>
                        <a:pt x="8771" y="511"/>
                        <a:pt x="8786" y="504"/>
                      </a:cubicBezTo>
                      <a:cubicBezTo>
                        <a:pt x="8889" y="452"/>
                        <a:pt x="8889" y="350"/>
                        <a:pt x="8786" y="298"/>
                      </a:cubicBezTo>
                      <a:cubicBezTo>
                        <a:pt x="8770" y="287"/>
                        <a:pt x="8750" y="282"/>
                        <a:pt x="8731" y="282"/>
                      </a:cubicBezTo>
                      <a:close/>
                      <a:moveTo>
                        <a:pt x="11359" y="1"/>
                      </a:moveTo>
                      <a:cubicBezTo>
                        <a:pt x="11294" y="1"/>
                        <a:pt x="11229" y="21"/>
                        <a:pt x="11171" y="68"/>
                      </a:cubicBezTo>
                      <a:cubicBezTo>
                        <a:pt x="11120" y="119"/>
                        <a:pt x="11094" y="145"/>
                        <a:pt x="11069" y="196"/>
                      </a:cubicBezTo>
                      <a:cubicBezTo>
                        <a:pt x="10992" y="375"/>
                        <a:pt x="11017" y="581"/>
                        <a:pt x="11145" y="709"/>
                      </a:cubicBezTo>
                      <a:cubicBezTo>
                        <a:pt x="11221" y="785"/>
                        <a:pt x="11314" y="819"/>
                        <a:pt x="11405" y="819"/>
                      </a:cubicBezTo>
                      <a:cubicBezTo>
                        <a:pt x="11590" y="819"/>
                        <a:pt x="11769" y="676"/>
                        <a:pt x="11787" y="452"/>
                      </a:cubicBezTo>
                      <a:cubicBezTo>
                        <a:pt x="11806" y="234"/>
                        <a:pt x="11581" y="1"/>
                        <a:pt x="11359" y="1"/>
                      </a:cubicBezTo>
                      <a:close/>
                      <a:moveTo>
                        <a:pt x="14759" y="611"/>
                      </a:moveTo>
                      <a:cubicBezTo>
                        <a:pt x="14635" y="611"/>
                        <a:pt x="14488" y="737"/>
                        <a:pt x="14530" y="863"/>
                      </a:cubicBezTo>
                      <a:cubicBezTo>
                        <a:pt x="14530" y="888"/>
                        <a:pt x="14556" y="914"/>
                        <a:pt x="14556" y="940"/>
                      </a:cubicBezTo>
                      <a:cubicBezTo>
                        <a:pt x="14606" y="989"/>
                        <a:pt x="14666" y="1017"/>
                        <a:pt x="14730" y="1017"/>
                      </a:cubicBezTo>
                      <a:cubicBezTo>
                        <a:pt x="14765" y="1017"/>
                        <a:pt x="14802" y="1009"/>
                        <a:pt x="14838" y="991"/>
                      </a:cubicBezTo>
                      <a:cubicBezTo>
                        <a:pt x="14992" y="914"/>
                        <a:pt x="14992" y="709"/>
                        <a:pt x="14838" y="632"/>
                      </a:cubicBezTo>
                      <a:cubicBezTo>
                        <a:pt x="14814" y="618"/>
                        <a:pt x="14787" y="611"/>
                        <a:pt x="14759" y="611"/>
                      </a:cubicBezTo>
                      <a:close/>
                      <a:moveTo>
                        <a:pt x="7128" y="1616"/>
                      </a:moveTo>
                      <a:cubicBezTo>
                        <a:pt x="7063" y="1616"/>
                        <a:pt x="6998" y="1637"/>
                        <a:pt x="6940" y="1683"/>
                      </a:cubicBezTo>
                      <a:cubicBezTo>
                        <a:pt x="6889" y="1709"/>
                        <a:pt x="6863" y="1760"/>
                        <a:pt x="6838" y="1811"/>
                      </a:cubicBezTo>
                      <a:cubicBezTo>
                        <a:pt x="6761" y="1965"/>
                        <a:pt x="6786" y="2170"/>
                        <a:pt x="6914" y="2324"/>
                      </a:cubicBezTo>
                      <a:cubicBezTo>
                        <a:pt x="6987" y="2389"/>
                        <a:pt x="7075" y="2418"/>
                        <a:pt x="7161" y="2418"/>
                      </a:cubicBezTo>
                      <a:cubicBezTo>
                        <a:pt x="7351" y="2418"/>
                        <a:pt x="7538" y="2279"/>
                        <a:pt x="7556" y="2068"/>
                      </a:cubicBezTo>
                      <a:cubicBezTo>
                        <a:pt x="7575" y="1850"/>
                        <a:pt x="7350" y="1616"/>
                        <a:pt x="7128" y="1616"/>
                      </a:cubicBezTo>
                      <a:close/>
                      <a:moveTo>
                        <a:pt x="4071" y="2071"/>
                      </a:moveTo>
                      <a:cubicBezTo>
                        <a:pt x="3935" y="2071"/>
                        <a:pt x="3797" y="2181"/>
                        <a:pt x="3837" y="2324"/>
                      </a:cubicBezTo>
                      <a:cubicBezTo>
                        <a:pt x="3863" y="2350"/>
                        <a:pt x="3863" y="2376"/>
                        <a:pt x="3889" y="2401"/>
                      </a:cubicBezTo>
                      <a:cubicBezTo>
                        <a:pt x="3938" y="2451"/>
                        <a:pt x="3999" y="2479"/>
                        <a:pt x="4063" y="2479"/>
                      </a:cubicBezTo>
                      <a:cubicBezTo>
                        <a:pt x="4098" y="2479"/>
                        <a:pt x="4134" y="2471"/>
                        <a:pt x="4171" y="2452"/>
                      </a:cubicBezTo>
                      <a:cubicBezTo>
                        <a:pt x="4325" y="2376"/>
                        <a:pt x="4325" y="2170"/>
                        <a:pt x="4171" y="2093"/>
                      </a:cubicBezTo>
                      <a:cubicBezTo>
                        <a:pt x="4140" y="2078"/>
                        <a:pt x="4105" y="2071"/>
                        <a:pt x="4071" y="2071"/>
                      </a:cubicBezTo>
                      <a:close/>
                      <a:moveTo>
                        <a:pt x="13880" y="2168"/>
                      </a:moveTo>
                      <a:cubicBezTo>
                        <a:pt x="13496" y="2168"/>
                        <a:pt x="13071" y="2519"/>
                        <a:pt x="13197" y="2940"/>
                      </a:cubicBezTo>
                      <a:lnTo>
                        <a:pt x="13171" y="2914"/>
                      </a:lnTo>
                      <a:lnTo>
                        <a:pt x="13171" y="2914"/>
                      </a:lnTo>
                      <a:cubicBezTo>
                        <a:pt x="13197" y="3017"/>
                        <a:pt x="13248" y="3068"/>
                        <a:pt x="13299" y="3145"/>
                      </a:cubicBezTo>
                      <a:cubicBezTo>
                        <a:pt x="13438" y="3300"/>
                        <a:pt x="13634" y="3386"/>
                        <a:pt x="13834" y="3386"/>
                      </a:cubicBezTo>
                      <a:cubicBezTo>
                        <a:pt x="13931" y="3386"/>
                        <a:pt x="14028" y="3366"/>
                        <a:pt x="14120" y="3324"/>
                      </a:cubicBezTo>
                      <a:cubicBezTo>
                        <a:pt x="14582" y="3119"/>
                        <a:pt x="14582" y="2452"/>
                        <a:pt x="14120" y="2222"/>
                      </a:cubicBezTo>
                      <a:cubicBezTo>
                        <a:pt x="14046" y="2185"/>
                        <a:pt x="13964" y="2168"/>
                        <a:pt x="13880" y="2168"/>
                      </a:cubicBezTo>
                      <a:close/>
                      <a:moveTo>
                        <a:pt x="11052" y="2873"/>
                      </a:moveTo>
                      <a:cubicBezTo>
                        <a:pt x="10986" y="2873"/>
                        <a:pt x="10922" y="2893"/>
                        <a:pt x="10863" y="2940"/>
                      </a:cubicBezTo>
                      <a:cubicBezTo>
                        <a:pt x="10812" y="2965"/>
                        <a:pt x="10786" y="3017"/>
                        <a:pt x="10761" y="3068"/>
                      </a:cubicBezTo>
                      <a:cubicBezTo>
                        <a:pt x="10658" y="3222"/>
                        <a:pt x="10710" y="3427"/>
                        <a:pt x="10838" y="3581"/>
                      </a:cubicBezTo>
                      <a:cubicBezTo>
                        <a:pt x="10910" y="3645"/>
                        <a:pt x="10998" y="3674"/>
                        <a:pt x="11085" y="3674"/>
                      </a:cubicBezTo>
                      <a:cubicBezTo>
                        <a:pt x="11275" y="3674"/>
                        <a:pt x="11461" y="3535"/>
                        <a:pt x="11479" y="3324"/>
                      </a:cubicBezTo>
                      <a:cubicBezTo>
                        <a:pt x="11499" y="3106"/>
                        <a:pt x="11273" y="2873"/>
                        <a:pt x="11052" y="2873"/>
                      </a:cubicBezTo>
                      <a:close/>
                      <a:moveTo>
                        <a:pt x="16379" y="3486"/>
                      </a:moveTo>
                      <a:cubicBezTo>
                        <a:pt x="16118" y="3486"/>
                        <a:pt x="15832" y="3726"/>
                        <a:pt x="15915" y="4017"/>
                      </a:cubicBezTo>
                      <a:cubicBezTo>
                        <a:pt x="15915" y="4068"/>
                        <a:pt x="15941" y="4119"/>
                        <a:pt x="15992" y="4170"/>
                      </a:cubicBezTo>
                      <a:cubicBezTo>
                        <a:pt x="16098" y="4277"/>
                        <a:pt x="16241" y="4334"/>
                        <a:pt x="16378" y="4334"/>
                      </a:cubicBezTo>
                      <a:cubicBezTo>
                        <a:pt x="16440" y="4334"/>
                        <a:pt x="16500" y="4323"/>
                        <a:pt x="16556" y="4299"/>
                      </a:cubicBezTo>
                      <a:cubicBezTo>
                        <a:pt x="16889" y="4145"/>
                        <a:pt x="16889" y="3683"/>
                        <a:pt x="16556" y="3529"/>
                      </a:cubicBezTo>
                      <a:cubicBezTo>
                        <a:pt x="16502" y="3500"/>
                        <a:pt x="16441" y="3486"/>
                        <a:pt x="16379" y="3486"/>
                      </a:cubicBezTo>
                      <a:close/>
                      <a:moveTo>
                        <a:pt x="4904" y="3922"/>
                      </a:moveTo>
                      <a:cubicBezTo>
                        <a:pt x="4663" y="3922"/>
                        <a:pt x="4396" y="4153"/>
                        <a:pt x="4478" y="4401"/>
                      </a:cubicBezTo>
                      <a:cubicBezTo>
                        <a:pt x="4478" y="4453"/>
                        <a:pt x="4504" y="4504"/>
                        <a:pt x="4555" y="4529"/>
                      </a:cubicBezTo>
                      <a:cubicBezTo>
                        <a:pt x="4644" y="4636"/>
                        <a:pt x="4769" y="4693"/>
                        <a:pt x="4897" y="4693"/>
                      </a:cubicBezTo>
                      <a:cubicBezTo>
                        <a:pt x="4955" y="4693"/>
                        <a:pt x="5013" y="4681"/>
                        <a:pt x="5068" y="4658"/>
                      </a:cubicBezTo>
                      <a:cubicBezTo>
                        <a:pt x="5376" y="4529"/>
                        <a:pt x="5376" y="4094"/>
                        <a:pt x="5068" y="3965"/>
                      </a:cubicBezTo>
                      <a:cubicBezTo>
                        <a:pt x="5018" y="3935"/>
                        <a:pt x="4962" y="3922"/>
                        <a:pt x="4904" y="3922"/>
                      </a:cubicBezTo>
                      <a:close/>
                      <a:moveTo>
                        <a:pt x="9543" y="4424"/>
                      </a:moveTo>
                      <a:cubicBezTo>
                        <a:pt x="9154" y="4424"/>
                        <a:pt x="8716" y="4772"/>
                        <a:pt x="8863" y="5171"/>
                      </a:cubicBezTo>
                      <a:lnTo>
                        <a:pt x="8838" y="5171"/>
                      </a:lnTo>
                      <a:cubicBezTo>
                        <a:pt x="8863" y="5247"/>
                        <a:pt x="8915" y="5324"/>
                        <a:pt x="8966" y="5376"/>
                      </a:cubicBezTo>
                      <a:cubicBezTo>
                        <a:pt x="9111" y="5539"/>
                        <a:pt x="9321" y="5625"/>
                        <a:pt x="9531" y="5625"/>
                      </a:cubicBezTo>
                      <a:cubicBezTo>
                        <a:pt x="9617" y="5625"/>
                        <a:pt x="9704" y="5611"/>
                        <a:pt x="9786" y="5581"/>
                      </a:cubicBezTo>
                      <a:cubicBezTo>
                        <a:pt x="10248" y="5350"/>
                        <a:pt x="10248" y="4709"/>
                        <a:pt x="9786" y="4478"/>
                      </a:cubicBezTo>
                      <a:cubicBezTo>
                        <a:pt x="9712" y="4441"/>
                        <a:pt x="9629" y="4424"/>
                        <a:pt x="9543" y="4424"/>
                      </a:cubicBezTo>
                      <a:close/>
                      <a:moveTo>
                        <a:pt x="803" y="4566"/>
                      </a:moveTo>
                      <a:cubicBezTo>
                        <a:pt x="420" y="4566"/>
                        <a:pt x="1" y="4912"/>
                        <a:pt x="145" y="5324"/>
                      </a:cubicBezTo>
                      <a:lnTo>
                        <a:pt x="119" y="5324"/>
                      </a:lnTo>
                      <a:cubicBezTo>
                        <a:pt x="145" y="5401"/>
                        <a:pt x="196" y="5478"/>
                        <a:pt x="247" y="5530"/>
                      </a:cubicBezTo>
                      <a:cubicBezTo>
                        <a:pt x="393" y="5693"/>
                        <a:pt x="602" y="5779"/>
                        <a:pt x="812" y="5779"/>
                      </a:cubicBezTo>
                      <a:cubicBezTo>
                        <a:pt x="899" y="5779"/>
                        <a:pt x="986" y="5765"/>
                        <a:pt x="1068" y="5735"/>
                      </a:cubicBezTo>
                      <a:cubicBezTo>
                        <a:pt x="1530" y="5504"/>
                        <a:pt x="1530" y="4837"/>
                        <a:pt x="1068" y="4632"/>
                      </a:cubicBezTo>
                      <a:cubicBezTo>
                        <a:pt x="988" y="4587"/>
                        <a:pt x="896" y="4566"/>
                        <a:pt x="803" y="4566"/>
                      </a:cubicBezTo>
                      <a:close/>
                      <a:moveTo>
                        <a:pt x="15597" y="5507"/>
                      </a:moveTo>
                      <a:cubicBezTo>
                        <a:pt x="15474" y="5507"/>
                        <a:pt x="15336" y="5617"/>
                        <a:pt x="15376" y="5760"/>
                      </a:cubicBezTo>
                      <a:cubicBezTo>
                        <a:pt x="15376" y="5786"/>
                        <a:pt x="15402" y="5812"/>
                        <a:pt x="15428" y="5837"/>
                      </a:cubicBezTo>
                      <a:cubicBezTo>
                        <a:pt x="15461" y="5887"/>
                        <a:pt x="15515" y="5915"/>
                        <a:pt x="15577" y="5915"/>
                      </a:cubicBezTo>
                      <a:cubicBezTo>
                        <a:pt x="15612" y="5915"/>
                        <a:pt x="15648" y="5907"/>
                        <a:pt x="15684" y="5889"/>
                      </a:cubicBezTo>
                      <a:cubicBezTo>
                        <a:pt x="15838" y="5812"/>
                        <a:pt x="15838" y="5606"/>
                        <a:pt x="15684" y="5530"/>
                      </a:cubicBezTo>
                      <a:cubicBezTo>
                        <a:pt x="15658" y="5514"/>
                        <a:pt x="15628" y="5507"/>
                        <a:pt x="15597" y="5507"/>
                      </a:cubicBezTo>
                      <a:close/>
                      <a:moveTo>
                        <a:pt x="6804" y="5935"/>
                      </a:moveTo>
                      <a:cubicBezTo>
                        <a:pt x="6729" y="5935"/>
                        <a:pt x="6636" y="6001"/>
                        <a:pt x="6658" y="6068"/>
                      </a:cubicBezTo>
                      <a:cubicBezTo>
                        <a:pt x="6658" y="6094"/>
                        <a:pt x="6684" y="6094"/>
                        <a:pt x="6684" y="6119"/>
                      </a:cubicBezTo>
                      <a:cubicBezTo>
                        <a:pt x="6702" y="6137"/>
                        <a:pt x="6746" y="6156"/>
                        <a:pt x="6788" y="6156"/>
                      </a:cubicBezTo>
                      <a:cubicBezTo>
                        <a:pt x="6805" y="6156"/>
                        <a:pt x="6823" y="6152"/>
                        <a:pt x="6838" y="6145"/>
                      </a:cubicBezTo>
                      <a:cubicBezTo>
                        <a:pt x="6914" y="6119"/>
                        <a:pt x="6914" y="5991"/>
                        <a:pt x="6838" y="5940"/>
                      </a:cubicBezTo>
                      <a:cubicBezTo>
                        <a:pt x="6827" y="5936"/>
                        <a:pt x="6816" y="5935"/>
                        <a:pt x="6804" y="5935"/>
                      </a:cubicBezTo>
                      <a:close/>
                      <a:moveTo>
                        <a:pt x="17748" y="6091"/>
                      </a:moveTo>
                      <a:cubicBezTo>
                        <a:pt x="17360" y="6091"/>
                        <a:pt x="16922" y="6438"/>
                        <a:pt x="17069" y="6837"/>
                      </a:cubicBezTo>
                      <a:lnTo>
                        <a:pt x="17043" y="6837"/>
                      </a:lnTo>
                      <a:cubicBezTo>
                        <a:pt x="17069" y="6914"/>
                        <a:pt x="17120" y="6991"/>
                        <a:pt x="17171" y="7068"/>
                      </a:cubicBezTo>
                      <a:cubicBezTo>
                        <a:pt x="17310" y="7224"/>
                        <a:pt x="17506" y="7309"/>
                        <a:pt x="17706" y="7309"/>
                      </a:cubicBezTo>
                      <a:cubicBezTo>
                        <a:pt x="17803" y="7309"/>
                        <a:pt x="17900" y="7289"/>
                        <a:pt x="17992" y="7248"/>
                      </a:cubicBezTo>
                      <a:cubicBezTo>
                        <a:pt x="18454" y="7042"/>
                        <a:pt x="18454" y="6376"/>
                        <a:pt x="17992" y="6145"/>
                      </a:cubicBezTo>
                      <a:cubicBezTo>
                        <a:pt x="17918" y="6108"/>
                        <a:pt x="17834" y="6091"/>
                        <a:pt x="17748" y="6091"/>
                      </a:cubicBezTo>
                      <a:close/>
                      <a:moveTo>
                        <a:pt x="8075" y="7152"/>
                      </a:moveTo>
                      <a:cubicBezTo>
                        <a:pt x="8008" y="7152"/>
                        <a:pt x="7944" y="7173"/>
                        <a:pt x="7889" y="7222"/>
                      </a:cubicBezTo>
                      <a:lnTo>
                        <a:pt x="7863" y="7222"/>
                      </a:lnTo>
                      <a:cubicBezTo>
                        <a:pt x="7838" y="7248"/>
                        <a:pt x="7812" y="7273"/>
                        <a:pt x="7786" y="7324"/>
                      </a:cubicBezTo>
                      <a:cubicBezTo>
                        <a:pt x="7684" y="7504"/>
                        <a:pt x="7709" y="7709"/>
                        <a:pt x="7838" y="7837"/>
                      </a:cubicBezTo>
                      <a:cubicBezTo>
                        <a:pt x="7923" y="7914"/>
                        <a:pt x="8023" y="7948"/>
                        <a:pt x="8118" y="7948"/>
                      </a:cubicBezTo>
                      <a:cubicBezTo>
                        <a:pt x="8308" y="7948"/>
                        <a:pt x="8479" y="7812"/>
                        <a:pt x="8479" y="7607"/>
                      </a:cubicBezTo>
                      <a:cubicBezTo>
                        <a:pt x="8518" y="7372"/>
                        <a:pt x="8288" y="7152"/>
                        <a:pt x="8075" y="7152"/>
                      </a:cubicBezTo>
                      <a:close/>
                      <a:moveTo>
                        <a:pt x="4203" y="6925"/>
                      </a:moveTo>
                      <a:cubicBezTo>
                        <a:pt x="3813" y="6925"/>
                        <a:pt x="3406" y="7271"/>
                        <a:pt x="3530" y="7683"/>
                      </a:cubicBezTo>
                      <a:cubicBezTo>
                        <a:pt x="3555" y="7760"/>
                        <a:pt x="3607" y="7837"/>
                        <a:pt x="3658" y="7889"/>
                      </a:cubicBezTo>
                      <a:cubicBezTo>
                        <a:pt x="3803" y="8052"/>
                        <a:pt x="4013" y="8138"/>
                        <a:pt x="4223" y="8138"/>
                      </a:cubicBezTo>
                      <a:cubicBezTo>
                        <a:pt x="4309" y="8138"/>
                        <a:pt x="4396" y="8124"/>
                        <a:pt x="4478" y="8094"/>
                      </a:cubicBezTo>
                      <a:cubicBezTo>
                        <a:pt x="4940" y="7863"/>
                        <a:pt x="4940" y="7196"/>
                        <a:pt x="4478" y="6991"/>
                      </a:cubicBezTo>
                      <a:cubicBezTo>
                        <a:pt x="4393" y="6946"/>
                        <a:pt x="4299" y="6925"/>
                        <a:pt x="4203" y="6925"/>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147" name="Google Shape;147;p4"/>
              <p:cNvSpPr/>
              <p:nvPr/>
            </p:nvSpPr>
            <p:spPr>
              <a:xfrm rot="1413719">
                <a:off x="-379186" y="861403"/>
                <a:ext cx="1464476" cy="1377667"/>
              </a:xfrm>
              <a:custGeom>
                <a:avLst/>
                <a:gdLst/>
                <a:ahLst/>
                <a:cxnLst/>
                <a:rect l="l" t="t" r="r" b="b"/>
                <a:pathLst>
                  <a:path w="49727" h="46783" extrusionOk="0">
                    <a:moveTo>
                      <a:pt x="49209" y="0"/>
                    </a:moveTo>
                    <a:cubicBezTo>
                      <a:pt x="49160" y="0"/>
                      <a:pt x="49108" y="11"/>
                      <a:pt x="49055" y="36"/>
                    </a:cubicBezTo>
                    <a:cubicBezTo>
                      <a:pt x="34592" y="8729"/>
                      <a:pt x="14361" y="23807"/>
                      <a:pt x="180" y="46218"/>
                    </a:cubicBezTo>
                    <a:cubicBezTo>
                      <a:pt x="1" y="46449"/>
                      <a:pt x="206" y="46782"/>
                      <a:pt x="488" y="46782"/>
                    </a:cubicBezTo>
                    <a:cubicBezTo>
                      <a:pt x="616" y="46782"/>
                      <a:pt x="744" y="46705"/>
                      <a:pt x="796" y="46603"/>
                    </a:cubicBezTo>
                    <a:cubicBezTo>
                      <a:pt x="14899" y="24320"/>
                      <a:pt x="35028" y="9319"/>
                      <a:pt x="49439" y="677"/>
                    </a:cubicBezTo>
                    <a:cubicBezTo>
                      <a:pt x="49727" y="434"/>
                      <a:pt x="49519" y="0"/>
                      <a:pt x="4920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sp>
        <p:nvSpPr>
          <p:cNvPr id="148" name="Google Shape;148;p4"/>
          <p:cNvSpPr txBox="1">
            <a:spLocks noGrp="1"/>
          </p:cNvSpPr>
          <p:nvPr>
            <p:ph type="title"/>
          </p:nvPr>
        </p:nvSpPr>
        <p:spPr>
          <a:xfrm>
            <a:off x="1145833" y="762767"/>
            <a:ext cx="6989600" cy="540800"/>
          </a:xfrm>
          <a:prstGeom prst="rect">
            <a:avLst/>
          </a:prstGeom>
          <a:effectLst>
            <a:outerShdw dist="28575" dir="1920000" algn="bl" rotWithShape="0">
              <a:schemeClr val="accent1"/>
            </a:outerShdw>
          </a:effectLst>
        </p:spPr>
        <p:txBody>
          <a:bodyPr spcFirstLastPara="1" wrap="square" lIns="91425" tIns="91425" rIns="91425" bIns="91425" anchor="ctr" anchorCtr="0">
            <a:noAutofit/>
          </a:bodyPr>
          <a:lstStyle>
            <a:lvl1pPr lvl="0" rtl="0">
              <a:spcBef>
                <a:spcPts val="0"/>
              </a:spcBef>
              <a:spcAft>
                <a:spcPts val="0"/>
              </a:spcAft>
              <a:buSzPts val="2500"/>
              <a:buNone/>
              <a:defRPr/>
            </a:lvl1pPr>
            <a:lvl2pPr lvl="1" rtl="0">
              <a:spcBef>
                <a:spcPts val="0"/>
              </a:spcBef>
              <a:spcAft>
                <a:spcPts val="0"/>
              </a:spcAft>
              <a:buSzPts val="2500"/>
              <a:buNone/>
              <a:defRPr sz="3333"/>
            </a:lvl2pPr>
            <a:lvl3pPr lvl="2" rtl="0">
              <a:spcBef>
                <a:spcPts val="0"/>
              </a:spcBef>
              <a:spcAft>
                <a:spcPts val="0"/>
              </a:spcAft>
              <a:buSzPts val="2500"/>
              <a:buNone/>
              <a:defRPr sz="3333"/>
            </a:lvl3pPr>
            <a:lvl4pPr lvl="3" rtl="0">
              <a:spcBef>
                <a:spcPts val="0"/>
              </a:spcBef>
              <a:spcAft>
                <a:spcPts val="0"/>
              </a:spcAft>
              <a:buSzPts val="2500"/>
              <a:buNone/>
              <a:defRPr sz="3333"/>
            </a:lvl4pPr>
            <a:lvl5pPr lvl="4" rtl="0">
              <a:spcBef>
                <a:spcPts val="0"/>
              </a:spcBef>
              <a:spcAft>
                <a:spcPts val="0"/>
              </a:spcAft>
              <a:buSzPts val="2500"/>
              <a:buNone/>
              <a:defRPr sz="3333"/>
            </a:lvl5pPr>
            <a:lvl6pPr lvl="5" rtl="0">
              <a:spcBef>
                <a:spcPts val="0"/>
              </a:spcBef>
              <a:spcAft>
                <a:spcPts val="0"/>
              </a:spcAft>
              <a:buSzPts val="2500"/>
              <a:buNone/>
              <a:defRPr sz="3333"/>
            </a:lvl6pPr>
            <a:lvl7pPr lvl="6" rtl="0">
              <a:spcBef>
                <a:spcPts val="0"/>
              </a:spcBef>
              <a:spcAft>
                <a:spcPts val="0"/>
              </a:spcAft>
              <a:buSzPts val="2500"/>
              <a:buNone/>
              <a:defRPr sz="3333"/>
            </a:lvl7pPr>
            <a:lvl8pPr lvl="7" rtl="0">
              <a:spcBef>
                <a:spcPts val="0"/>
              </a:spcBef>
              <a:spcAft>
                <a:spcPts val="0"/>
              </a:spcAft>
              <a:buSzPts val="2500"/>
              <a:buNone/>
              <a:defRPr sz="3333"/>
            </a:lvl8pPr>
            <a:lvl9pPr lvl="8" rtl="0">
              <a:spcBef>
                <a:spcPts val="0"/>
              </a:spcBef>
              <a:spcAft>
                <a:spcPts val="0"/>
              </a:spcAft>
              <a:buSzPts val="2500"/>
              <a:buNone/>
              <a:defRPr sz="3333"/>
            </a:lvl9pPr>
          </a:lstStyle>
          <a:p>
            <a:endParaRPr/>
          </a:p>
        </p:txBody>
      </p:sp>
    </p:spTree>
    <p:extLst>
      <p:ext uri="{BB962C8B-B14F-4D97-AF65-F5344CB8AC3E}">
        <p14:creationId xmlns:p14="http://schemas.microsoft.com/office/powerpoint/2010/main" val="4227360047"/>
      </p:ext>
    </p:extLst>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matchingName="Title only" type="titleOnly">
  <p:cSld name="Title only">
    <p:spTree>
      <p:nvGrpSpPr>
        <p:cNvPr id="1" name="Shape 193"/>
        <p:cNvGrpSpPr/>
        <p:nvPr/>
      </p:nvGrpSpPr>
      <p:grpSpPr>
        <a:xfrm>
          <a:off x="0" y="0"/>
          <a:ext cx="0" cy="0"/>
          <a:chOff x="0" y="0"/>
          <a:chExt cx="0" cy="0"/>
        </a:xfrm>
      </p:grpSpPr>
      <p:pic>
        <p:nvPicPr>
          <p:cNvPr id="194" name="Google Shape;194;p6"/>
          <p:cNvPicPr preferRelativeResize="0"/>
          <p:nvPr/>
        </p:nvPicPr>
        <p:blipFill>
          <a:blip r:embed="rId2">
            <a:alphaModFix/>
          </a:blip>
          <a:stretch>
            <a:fillRect/>
          </a:stretch>
        </p:blipFill>
        <p:spPr>
          <a:xfrm>
            <a:off x="-75466" y="-36433"/>
            <a:ext cx="12342935" cy="7005332"/>
          </a:xfrm>
          <a:prstGeom prst="rect">
            <a:avLst/>
          </a:prstGeom>
          <a:noFill/>
          <a:ln>
            <a:noFill/>
          </a:ln>
        </p:spPr>
      </p:pic>
      <p:grpSp>
        <p:nvGrpSpPr>
          <p:cNvPr id="195" name="Google Shape;195;p6"/>
          <p:cNvGrpSpPr/>
          <p:nvPr/>
        </p:nvGrpSpPr>
        <p:grpSpPr>
          <a:xfrm rot="-899955" flipH="1">
            <a:off x="-895785" y="-873924"/>
            <a:ext cx="2437540" cy="2565733"/>
            <a:chOff x="1526600" y="450800"/>
            <a:chExt cx="4540675" cy="4779475"/>
          </a:xfrm>
        </p:grpSpPr>
        <p:sp>
          <p:nvSpPr>
            <p:cNvPr id="196" name="Google Shape;196;p6"/>
            <p:cNvSpPr/>
            <p:nvPr/>
          </p:nvSpPr>
          <p:spPr>
            <a:xfrm>
              <a:off x="1610100" y="473575"/>
              <a:ext cx="4457175" cy="4689450"/>
            </a:xfrm>
            <a:custGeom>
              <a:avLst/>
              <a:gdLst/>
              <a:ahLst/>
              <a:cxnLst/>
              <a:rect l="l" t="t" r="r" b="b"/>
              <a:pathLst>
                <a:path w="178287" h="187578" extrusionOk="0">
                  <a:moveTo>
                    <a:pt x="95602" y="1"/>
                  </a:moveTo>
                  <a:cubicBezTo>
                    <a:pt x="95141" y="1"/>
                    <a:pt x="94676" y="129"/>
                    <a:pt x="94258" y="394"/>
                  </a:cubicBezTo>
                  <a:lnTo>
                    <a:pt x="0" y="63859"/>
                  </a:lnTo>
                  <a:lnTo>
                    <a:pt x="79645" y="185257"/>
                  </a:lnTo>
                  <a:cubicBezTo>
                    <a:pt x="80631" y="186769"/>
                    <a:pt x="82280" y="187578"/>
                    <a:pt x="83965" y="187578"/>
                  </a:cubicBezTo>
                  <a:cubicBezTo>
                    <a:pt x="84955" y="187578"/>
                    <a:pt x="85959" y="187298"/>
                    <a:pt x="86847" y="186719"/>
                  </a:cubicBezTo>
                  <a:lnTo>
                    <a:pt x="176826" y="126176"/>
                  </a:lnTo>
                  <a:cubicBezTo>
                    <a:pt x="177974" y="125393"/>
                    <a:pt x="178287" y="123880"/>
                    <a:pt x="177504" y="122732"/>
                  </a:cubicBezTo>
                  <a:lnTo>
                    <a:pt x="97703" y="1125"/>
                  </a:lnTo>
                  <a:cubicBezTo>
                    <a:pt x="97205" y="394"/>
                    <a:pt x="96410" y="1"/>
                    <a:pt x="95602" y="1"/>
                  </a:cubicBezTo>
                  <a:close/>
                </a:path>
              </a:pathLst>
            </a:custGeom>
            <a:solidFill>
              <a:srgbClr val="119B9B"/>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7" name="Google Shape;197;p6"/>
            <p:cNvSpPr/>
            <p:nvPr/>
          </p:nvSpPr>
          <p:spPr>
            <a:xfrm>
              <a:off x="1616625" y="450800"/>
              <a:ext cx="4391950" cy="4645025"/>
            </a:xfrm>
            <a:custGeom>
              <a:avLst/>
              <a:gdLst/>
              <a:ahLst/>
              <a:cxnLst/>
              <a:rect l="l" t="t" r="r" b="b"/>
              <a:pathLst>
                <a:path w="175678" h="185801" extrusionOk="0">
                  <a:moveTo>
                    <a:pt x="93162" y="0"/>
                  </a:moveTo>
                  <a:lnTo>
                    <a:pt x="0" y="61587"/>
                  </a:lnTo>
                  <a:lnTo>
                    <a:pt x="80323" y="184028"/>
                  </a:lnTo>
                  <a:cubicBezTo>
                    <a:pt x="81085" y="185187"/>
                    <a:pt x="82329" y="185800"/>
                    <a:pt x="83604" y="185800"/>
                  </a:cubicBezTo>
                  <a:cubicBezTo>
                    <a:pt x="84339" y="185800"/>
                    <a:pt x="85083" y="185597"/>
                    <a:pt x="85751" y="185177"/>
                  </a:cubicBezTo>
                  <a:lnTo>
                    <a:pt x="175677" y="125782"/>
                  </a:lnTo>
                  <a:lnTo>
                    <a:pt x="93162" y="0"/>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8" name="Google Shape;198;p6"/>
            <p:cNvSpPr/>
            <p:nvPr/>
          </p:nvSpPr>
          <p:spPr>
            <a:xfrm>
              <a:off x="3931325" y="462525"/>
              <a:ext cx="2064200" cy="3145900"/>
            </a:xfrm>
            <a:custGeom>
              <a:avLst/>
              <a:gdLst/>
              <a:ahLst/>
              <a:cxnLst/>
              <a:rect l="l" t="t" r="r" b="b"/>
              <a:pathLst>
                <a:path w="82568" h="125836" fill="none" extrusionOk="0">
                  <a:moveTo>
                    <a:pt x="0" y="1"/>
                  </a:moveTo>
                  <a:lnTo>
                    <a:pt x="82567" y="125835"/>
                  </a:lnTo>
                </a:path>
              </a:pathLst>
            </a:custGeom>
            <a:noFill/>
            <a:ln w="11750" cap="flat" cmpd="sng">
              <a:solidFill>
                <a:schemeClr val="dk1"/>
              </a:solidFill>
              <a:prstDash val="solid"/>
              <a:miter lim="5219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9" name="Google Shape;199;p6"/>
            <p:cNvSpPr/>
            <p:nvPr/>
          </p:nvSpPr>
          <p:spPr>
            <a:xfrm>
              <a:off x="3898700" y="482100"/>
              <a:ext cx="2065500" cy="3145900"/>
            </a:xfrm>
            <a:custGeom>
              <a:avLst/>
              <a:gdLst/>
              <a:ahLst/>
              <a:cxnLst/>
              <a:rect l="l" t="t" r="r" b="b"/>
              <a:pathLst>
                <a:path w="82620" h="125836" fill="none" extrusionOk="0">
                  <a:moveTo>
                    <a:pt x="1" y="1"/>
                  </a:moveTo>
                  <a:lnTo>
                    <a:pt x="82620" y="125835"/>
                  </a:lnTo>
                </a:path>
              </a:pathLst>
            </a:custGeom>
            <a:noFill/>
            <a:ln w="11750" cap="flat" cmpd="sng">
              <a:solidFill>
                <a:schemeClr val="dk1"/>
              </a:solidFill>
              <a:prstDash val="solid"/>
              <a:miter lim="5219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0" name="Google Shape;200;p6"/>
            <p:cNvSpPr/>
            <p:nvPr/>
          </p:nvSpPr>
          <p:spPr>
            <a:xfrm>
              <a:off x="3742125" y="4138150"/>
              <a:ext cx="842925" cy="1092125"/>
            </a:xfrm>
            <a:custGeom>
              <a:avLst/>
              <a:gdLst/>
              <a:ahLst/>
              <a:cxnLst/>
              <a:rect l="l" t="t" r="r" b="b"/>
              <a:pathLst>
                <a:path w="33717" h="43685" extrusionOk="0">
                  <a:moveTo>
                    <a:pt x="9604" y="0"/>
                  </a:moveTo>
                  <a:lnTo>
                    <a:pt x="1" y="6159"/>
                  </a:lnTo>
                  <a:lnTo>
                    <a:pt x="24113" y="43685"/>
                  </a:lnTo>
                  <a:lnTo>
                    <a:pt x="25679" y="35595"/>
                  </a:lnTo>
                  <a:lnTo>
                    <a:pt x="33716" y="37526"/>
                  </a:lnTo>
                  <a:lnTo>
                    <a:pt x="9604"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1" name="Google Shape;201;p6"/>
            <p:cNvSpPr/>
            <p:nvPr/>
          </p:nvSpPr>
          <p:spPr>
            <a:xfrm>
              <a:off x="1526600" y="464775"/>
              <a:ext cx="4343675" cy="4627200"/>
            </a:xfrm>
            <a:custGeom>
              <a:avLst/>
              <a:gdLst/>
              <a:ahLst/>
              <a:cxnLst/>
              <a:rect l="l" t="t" r="r" b="b"/>
              <a:pathLst>
                <a:path w="173747" h="185088" extrusionOk="0">
                  <a:moveTo>
                    <a:pt x="91115" y="1"/>
                  </a:moveTo>
                  <a:cubicBezTo>
                    <a:pt x="90634" y="1"/>
                    <a:pt x="90147" y="140"/>
                    <a:pt x="89718" y="433"/>
                  </a:cubicBezTo>
                  <a:lnTo>
                    <a:pt x="0" y="59357"/>
                  </a:lnTo>
                  <a:lnTo>
                    <a:pt x="82515" y="185087"/>
                  </a:lnTo>
                  <a:lnTo>
                    <a:pt x="172285" y="126163"/>
                  </a:lnTo>
                  <a:cubicBezTo>
                    <a:pt x="173433" y="125380"/>
                    <a:pt x="173746" y="123866"/>
                    <a:pt x="172963" y="122718"/>
                  </a:cubicBezTo>
                  <a:lnTo>
                    <a:pt x="93162" y="1111"/>
                  </a:lnTo>
                  <a:cubicBezTo>
                    <a:pt x="92705" y="392"/>
                    <a:pt x="91920" y="1"/>
                    <a:pt x="9111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2" name="Google Shape;202;p6"/>
            <p:cNvSpPr/>
            <p:nvPr/>
          </p:nvSpPr>
          <p:spPr>
            <a:xfrm>
              <a:off x="1636200" y="1843000"/>
              <a:ext cx="2130750" cy="3199400"/>
            </a:xfrm>
            <a:custGeom>
              <a:avLst/>
              <a:gdLst/>
              <a:ahLst/>
              <a:cxnLst/>
              <a:rect l="l" t="t" r="r" b="b"/>
              <a:pathLst>
                <a:path w="85230" h="127976" extrusionOk="0">
                  <a:moveTo>
                    <a:pt x="2506" y="1"/>
                  </a:moveTo>
                  <a:lnTo>
                    <a:pt x="0" y="1619"/>
                  </a:lnTo>
                  <a:lnTo>
                    <a:pt x="82724" y="127975"/>
                  </a:lnTo>
                  <a:lnTo>
                    <a:pt x="85229" y="126357"/>
                  </a:lnTo>
                  <a:lnTo>
                    <a:pt x="2506"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3" name="Google Shape;203;p6"/>
            <p:cNvSpPr/>
            <p:nvPr/>
          </p:nvSpPr>
          <p:spPr>
            <a:xfrm>
              <a:off x="2647400" y="1567700"/>
              <a:ext cx="2116400" cy="2399550"/>
            </a:xfrm>
            <a:custGeom>
              <a:avLst/>
              <a:gdLst/>
              <a:ahLst/>
              <a:cxnLst/>
              <a:rect l="l" t="t" r="r" b="b"/>
              <a:pathLst>
                <a:path w="84656" h="95982" fill="none" extrusionOk="0">
                  <a:moveTo>
                    <a:pt x="82777" y="71347"/>
                  </a:moveTo>
                  <a:cubicBezTo>
                    <a:pt x="82777" y="69937"/>
                    <a:pt x="83507" y="68633"/>
                    <a:pt x="84656" y="67850"/>
                  </a:cubicBezTo>
                  <a:lnTo>
                    <a:pt x="40919" y="1201"/>
                  </a:lnTo>
                  <a:cubicBezTo>
                    <a:pt x="38988" y="2453"/>
                    <a:pt x="36431" y="1932"/>
                    <a:pt x="35178" y="0"/>
                  </a:cubicBezTo>
                  <a:lnTo>
                    <a:pt x="1149" y="22286"/>
                  </a:lnTo>
                  <a:cubicBezTo>
                    <a:pt x="2454" y="24217"/>
                    <a:pt x="1932" y="26827"/>
                    <a:pt x="1" y="28080"/>
                  </a:cubicBezTo>
                  <a:lnTo>
                    <a:pt x="43737" y="94729"/>
                  </a:lnTo>
                  <a:cubicBezTo>
                    <a:pt x="45668" y="93476"/>
                    <a:pt x="48226" y="94050"/>
                    <a:pt x="49478" y="95981"/>
                  </a:cubicBezTo>
                  <a:lnTo>
                    <a:pt x="83455" y="73643"/>
                  </a:lnTo>
                  <a:cubicBezTo>
                    <a:pt x="82985" y="72965"/>
                    <a:pt x="82777" y="72182"/>
                    <a:pt x="82777" y="71347"/>
                  </a:cubicBezTo>
                  <a:close/>
                </a:path>
              </a:pathLst>
            </a:custGeom>
            <a:solidFill>
              <a:schemeClr val="lt1"/>
            </a:solidFill>
            <a:ln w="14350" cap="flat" cmpd="sng">
              <a:solidFill>
                <a:schemeClr val="lt1"/>
              </a:solidFill>
              <a:prstDash val="solid"/>
              <a:miter lim="5219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04" name="Google Shape;204;p6"/>
          <p:cNvGrpSpPr/>
          <p:nvPr/>
        </p:nvGrpSpPr>
        <p:grpSpPr>
          <a:xfrm rot="-2141843" flipH="1">
            <a:off x="10746293" y="-1027778"/>
            <a:ext cx="2284055" cy="3482995"/>
            <a:chOff x="7518282" y="2373612"/>
            <a:chExt cx="1544209" cy="2355088"/>
          </a:xfrm>
        </p:grpSpPr>
        <p:sp>
          <p:nvSpPr>
            <p:cNvPr id="205" name="Google Shape;205;p6"/>
            <p:cNvSpPr/>
            <p:nvPr/>
          </p:nvSpPr>
          <p:spPr>
            <a:xfrm rot="718822">
              <a:off x="7689615" y="3249120"/>
              <a:ext cx="1111866" cy="1379201"/>
            </a:xfrm>
            <a:custGeom>
              <a:avLst/>
              <a:gdLst/>
              <a:ahLst/>
              <a:cxnLst/>
              <a:rect l="l" t="t" r="r" b="b"/>
              <a:pathLst>
                <a:path w="48158" h="59737" extrusionOk="0">
                  <a:moveTo>
                    <a:pt x="39340" y="1"/>
                  </a:moveTo>
                  <a:cubicBezTo>
                    <a:pt x="38303" y="1"/>
                    <a:pt x="37263" y="153"/>
                    <a:pt x="36285" y="451"/>
                  </a:cubicBezTo>
                  <a:cubicBezTo>
                    <a:pt x="32695" y="1579"/>
                    <a:pt x="29823" y="4272"/>
                    <a:pt x="27259" y="7016"/>
                  </a:cubicBezTo>
                  <a:cubicBezTo>
                    <a:pt x="20361" y="14401"/>
                    <a:pt x="14874" y="22940"/>
                    <a:pt x="10489" y="32043"/>
                  </a:cubicBezTo>
                  <a:cubicBezTo>
                    <a:pt x="8976" y="35197"/>
                    <a:pt x="7591" y="37427"/>
                    <a:pt x="5873" y="40505"/>
                  </a:cubicBezTo>
                  <a:cubicBezTo>
                    <a:pt x="2185" y="47138"/>
                    <a:pt x="1874" y="57072"/>
                    <a:pt x="8" y="59727"/>
                  </a:cubicBezTo>
                  <a:lnTo>
                    <a:pt x="8" y="59727"/>
                  </a:lnTo>
                  <a:cubicBezTo>
                    <a:pt x="9880" y="45729"/>
                    <a:pt x="25415" y="30630"/>
                    <a:pt x="38721" y="19888"/>
                  </a:cubicBezTo>
                  <a:cubicBezTo>
                    <a:pt x="41311" y="17811"/>
                    <a:pt x="44029" y="15708"/>
                    <a:pt x="45773" y="12888"/>
                  </a:cubicBezTo>
                  <a:cubicBezTo>
                    <a:pt x="47542" y="10041"/>
                    <a:pt x="48157" y="6246"/>
                    <a:pt x="46388" y="3426"/>
                  </a:cubicBezTo>
                  <a:cubicBezTo>
                    <a:pt x="44910" y="1106"/>
                    <a:pt x="42136" y="1"/>
                    <a:pt x="39340" y="1"/>
                  </a:cubicBezTo>
                  <a:close/>
                  <a:moveTo>
                    <a:pt x="8" y="59727"/>
                  </a:moveTo>
                  <a:lnTo>
                    <a:pt x="8" y="59727"/>
                  </a:lnTo>
                  <a:cubicBezTo>
                    <a:pt x="5" y="59730"/>
                    <a:pt x="3" y="59733"/>
                    <a:pt x="1" y="59736"/>
                  </a:cubicBezTo>
                  <a:lnTo>
                    <a:pt x="1" y="59736"/>
                  </a:lnTo>
                  <a:cubicBezTo>
                    <a:pt x="3" y="59733"/>
                    <a:pt x="5" y="59730"/>
                    <a:pt x="8" y="59727"/>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6" name="Google Shape;206;p6"/>
            <p:cNvSpPr/>
            <p:nvPr/>
          </p:nvSpPr>
          <p:spPr>
            <a:xfrm rot="718822">
              <a:off x="7649292" y="3211149"/>
              <a:ext cx="1111843" cy="1378947"/>
            </a:xfrm>
            <a:custGeom>
              <a:avLst/>
              <a:gdLst/>
              <a:ahLst/>
              <a:cxnLst/>
              <a:rect l="l" t="t" r="r" b="b"/>
              <a:pathLst>
                <a:path w="48157" h="59726" extrusionOk="0">
                  <a:moveTo>
                    <a:pt x="39365" y="0"/>
                  </a:moveTo>
                  <a:cubicBezTo>
                    <a:pt x="38317" y="0"/>
                    <a:pt x="37267" y="157"/>
                    <a:pt x="36285" y="466"/>
                  </a:cubicBezTo>
                  <a:cubicBezTo>
                    <a:pt x="32695" y="1569"/>
                    <a:pt x="29823" y="4261"/>
                    <a:pt x="27258" y="7005"/>
                  </a:cubicBezTo>
                  <a:cubicBezTo>
                    <a:pt x="20361" y="14390"/>
                    <a:pt x="14873" y="22929"/>
                    <a:pt x="10488" y="32032"/>
                  </a:cubicBezTo>
                  <a:cubicBezTo>
                    <a:pt x="8975" y="35186"/>
                    <a:pt x="7591" y="37417"/>
                    <a:pt x="5873" y="40494"/>
                  </a:cubicBezTo>
                  <a:cubicBezTo>
                    <a:pt x="2180" y="47161"/>
                    <a:pt x="1872" y="57085"/>
                    <a:pt x="1" y="59726"/>
                  </a:cubicBezTo>
                  <a:lnTo>
                    <a:pt x="1" y="59726"/>
                  </a:lnTo>
                  <a:cubicBezTo>
                    <a:pt x="9873" y="45751"/>
                    <a:pt x="25412" y="30622"/>
                    <a:pt x="38721" y="19878"/>
                  </a:cubicBezTo>
                  <a:cubicBezTo>
                    <a:pt x="41310" y="17801"/>
                    <a:pt x="44029" y="15698"/>
                    <a:pt x="45772" y="12877"/>
                  </a:cubicBezTo>
                  <a:cubicBezTo>
                    <a:pt x="47542" y="10031"/>
                    <a:pt x="48157" y="6236"/>
                    <a:pt x="46362" y="3415"/>
                  </a:cubicBezTo>
                  <a:cubicBezTo>
                    <a:pt x="44909" y="1106"/>
                    <a:pt x="42145" y="0"/>
                    <a:pt x="3936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7" name="Google Shape;207;p6"/>
            <p:cNvSpPr/>
            <p:nvPr/>
          </p:nvSpPr>
          <p:spPr>
            <a:xfrm rot="718822">
              <a:off x="8428587" y="3328473"/>
              <a:ext cx="409048" cy="200495"/>
            </a:xfrm>
            <a:custGeom>
              <a:avLst/>
              <a:gdLst/>
              <a:ahLst/>
              <a:cxnLst/>
              <a:rect l="l" t="t" r="r" b="b"/>
              <a:pathLst>
                <a:path w="17717" h="8684" extrusionOk="0">
                  <a:moveTo>
                    <a:pt x="13244" y="85"/>
                  </a:moveTo>
                  <a:cubicBezTo>
                    <a:pt x="13109" y="85"/>
                    <a:pt x="12983" y="218"/>
                    <a:pt x="13050" y="351"/>
                  </a:cubicBezTo>
                  <a:cubicBezTo>
                    <a:pt x="13050" y="377"/>
                    <a:pt x="13075" y="403"/>
                    <a:pt x="13101" y="428"/>
                  </a:cubicBezTo>
                  <a:cubicBezTo>
                    <a:pt x="13139" y="454"/>
                    <a:pt x="13184" y="467"/>
                    <a:pt x="13229" y="467"/>
                  </a:cubicBezTo>
                  <a:cubicBezTo>
                    <a:pt x="13274" y="467"/>
                    <a:pt x="13319" y="454"/>
                    <a:pt x="13357" y="428"/>
                  </a:cubicBezTo>
                  <a:cubicBezTo>
                    <a:pt x="13511" y="351"/>
                    <a:pt x="13460" y="146"/>
                    <a:pt x="13306" y="95"/>
                  </a:cubicBezTo>
                  <a:cubicBezTo>
                    <a:pt x="13285" y="88"/>
                    <a:pt x="13264" y="85"/>
                    <a:pt x="13244" y="85"/>
                  </a:cubicBezTo>
                  <a:close/>
                  <a:moveTo>
                    <a:pt x="9983" y="0"/>
                  </a:moveTo>
                  <a:cubicBezTo>
                    <a:pt x="9903" y="0"/>
                    <a:pt x="9827" y="28"/>
                    <a:pt x="9767" y="95"/>
                  </a:cubicBezTo>
                  <a:cubicBezTo>
                    <a:pt x="9742" y="121"/>
                    <a:pt x="9716" y="172"/>
                    <a:pt x="9690" y="223"/>
                  </a:cubicBezTo>
                  <a:cubicBezTo>
                    <a:pt x="9639" y="403"/>
                    <a:pt x="9690" y="582"/>
                    <a:pt x="9844" y="685"/>
                  </a:cubicBezTo>
                  <a:cubicBezTo>
                    <a:pt x="9910" y="731"/>
                    <a:pt x="9982" y="752"/>
                    <a:pt x="10050" y="752"/>
                  </a:cubicBezTo>
                  <a:cubicBezTo>
                    <a:pt x="10249" y="752"/>
                    <a:pt x="10428" y="580"/>
                    <a:pt x="10408" y="351"/>
                  </a:cubicBezTo>
                  <a:cubicBezTo>
                    <a:pt x="10390" y="169"/>
                    <a:pt x="10178" y="0"/>
                    <a:pt x="9983" y="0"/>
                  </a:cubicBezTo>
                  <a:close/>
                  <a:moveTo>
                    <a:pt x="7556" y="654"/>
                  </a:moveTo>
                  <a:cubicBezTo>
                    <a:pt x="7486" y="654"/>
                    <a:pt x="7412" y="721"/>
                    <a:pt x="7434" y="787"/>
                  </a:cubicBezTo>
                  <a:lnTo>
                    <a:pt x="7434" y="813"/>
                  </a:lnTo>
                  <a:cubicBezTo>
                    <a:pt x="7460" y="839"/>
                    <a:pt x="7460" y="839"/>
                    <a:pt x="7460" y="839"/>
                  </a:cubicBezTo>
                  <a:cubicBezTo>
                    <a:pt x="7485" y="864"/>
                    <a:pt x="7517" y="877"/>
                    <a:pt x="7546" y="877"/>
                  </a:cubicBezTo>
                  <a:cubicBezTo>
                    <a:pt x="7575" y="877"/>
                    <a:pt x="7601" y="864"/>
                    <a:pt x="7613" y="839"/>
                  </a:cubicBezTo>
                  <a:cubicBezTo>
                    <a:pt x="7690" y="787"/>
                    <a:pt x="7690" y="685"/>
                    <a:pt x="7588" y="659"/>
                  </a:cubicBezTo>
                  <a:cubicBezTo>
                    <a:pt x="7578" y="656"/>
                    <a:pt x="7567" y="654"/>
                    <a:pt x="7556" y="654"/>
                  </a:cubicBezTo>
                  <a:close/>
                  <a:moveTo>
                    <a:pt x="12799" y="1638"/>
                  </a:moveTo>
                  <a:cubicBezTo>
                    <a:pt x="12396" y="1638"/>
                    <a:pt x="11973" y="2067"/>
                    <a:pt x="12178" y="2454"/>
                  </a:cubicBezTo>
                  <a:lnTo>
                    <a:pt x="12152" y="2454"/>
                  </a:lnTo>
                  <a:cubicBezTo>
                    <a:pt x="12203" y="2531"/>
                    <a:pt x="12255" y="2582"/>
                    <a:pt x="12306" y="2634"/>
                  </a:cubicBezTo>
                  <a:cubicBezTo>
                    <a:pt x="12435" y="2734"/>
                    <a:pt x="12595" y="2786"/>
                    <a:pt x="12756" y="2786"/>
                  </a:cubicBezTo>
                  <a:cubicBezTo>
                    <a:pt x="12885" y="2786"/>
                    <a:pt x="13013" y="2753"/>
                    <a:pt x="13127" y="2685"/>
                  </a:cubicBezTo>
                  <a:cubicBezTo>
                    <a:pt x="13511" y="2403"/>
                    <a:pt x="13409" y="1787"/>
                    <a:pt x="12947" y="1659"/>
                  </a:cubicBezTo>
                  <a:cubicBezTo>
                    <a:pt x="12899" y="1645"/>
                    <a:pt x="12849" y="1638"/>
                    <a:pt x="12799" y="1638"/>
                  </a:cubicBezTo>
                  <a:close/>
                  <a:moveTo>
                    <a:pt x="6278" y="2155"/>
                  </a:moveTo>
                  <a:cubicBezTo>
                    <a:pt x="6196" y="2155"/>
                    <a:pt x="6115" y="2183"/>
                    <a:pt x="6049" y="2249"/>
                  </a:cubicBezTo>
                  <a:lnTo>
                    <a:pt x="6075" y="2249"/>
                  </a:lnTo>
                  <a:cubicBezTo>
                    <a:pt x="6049" y="2275"/>
                    <a:pt x="6024" y="2326"/>
                    <a:pt x="5998" y="2377"/>
                  </a:cubicBezTo>
                  <a:cubicBezTo>
                    <a:pt x="5947" y="2557"/>
                    <a:pt x="5998" y="2736"/>
                    <a:pt x="6152" y="2839"/>
                  </a:cubicBezTo>
                  <a:cubicBezTo>
                    <a:pt x="6212" y="2886"/>
                    <a:pt x="6279" y="2906"/>
                    <a:pt x="6345" y="2906"/>
                  </a:cubicBezTo>
                  <a:cubicBezTo>
                    <a:pt x="6532" y="2906"/>
                    <a:pt x="6709" y="2740"/>
                    <a:pt x="6690" y="2531"/>
                  </a:cubicBezTo>
                  <a:cubicBezTo>
                    <a:pt x="6690" y="2330"/>
                    <a:pt x="6481" y="2155"/>
                    <a:pt x="6278" y="2155"/>
                  </a:cubicBezTo>
                  <a:close/>
                  <a:moveTo>
                    <a:pt x="15296" y="2488"/>
                  </a:moveTo>
                  <a:cubicBezTo>
                    <a:pt x="15012" y="2488"/>
                    <a:pt x="14712" y="2798"/>
                    <a:pt x="14870" y="3070"/>
                  </a:cubicBezTo>
                  <a:cubicBezTo>
                    <a:pt x="14896" y="3121"/>
                    <a:pt x="14922" y="3146"/>
                    <a:pt x="14947" y="3198"/>
                  </a:cubicBezTo>
                  <a:cubicBezTo>
                    <a:pt x="15046" y="3268"/>
                    <a:pt x="15152" y="3308"/>
                    <a:pt x="15258" y="3308"/>
                  </a:cubicBezTo>
                  <a:cubicBezTo>
                    <a:pt x="15344" y="3308"/>
                    <a:pt x="15430" y="3281"/>
                    <a:pt x="15511" y="3223"/>
                  </a:cubicBezTo>
                  <a:cubicBezTo>
                    <a:pt x="15793" y="3044"/>
                    <a:pt x="15716" y="2608"/>
                    <a:pt x="15409" y="2505"/>
                  </a:cubicBezTo>
                  <a:cubicBezTo>
                    <a:pt x="15372" y="2493"/>
                    <a:pt x="15334" y="2488"/>
                    <a:pt x="15296" y="2488"/>
                  </a:cubicBezTo>
                  <a:close/>
                  <a:moveTo>
                    <a:pt x="3455" y="3035"/>
                  </a:moveTo>
                  <a:cubicBezTo>
                    <a:pt x="3318" y="3035"/>
                    <a:pt x="3186" y="3190"/>
                    <a:pt x="3254" y="3326"/>
                  </a:cubicBezTo>
                  <a:cubicBezTo>
                    <a:pt x="3254" y="3352"/>
                    <a:pt x="3280" y="3352"/>
                    <a:pt x="3306" y="3377"/>
                  </a:cubicBezTo>
                  <a:cubicBezTo>
                    <a:pt x="3348" y="3420"/>
                    <a:pt x="3398" y="3439"/>
                    <a:pt x="3447" y="3439"/>
                  </a:cubicBezTo>
                  <a:cubicBezTo>
                    <a:pt x="3488" y="3439"/>
                    <a:pt x="3527" y="3426"/>
                    <a:pt x="3562" y="3403"/>
                  </a:cubicBezTo>
                  <a:cubicBezTo>
                    <a:pt x="3690" y="3300"/>
                    <a:pt x="3665" y="3095"/>
                    <a:pt x="3511" y="3044"/>
                  </a:cubicBezTo>
                  <a:cubicBezTo>
                    <a:pt x="3492" y="3038"/>
                    <a:pt x="3474" y="3035"/>
                    <a:pt x="3455" y="3035"/>
                  </a:cubicBezTo>
                  <a:close/>
                  <a:moveTo>
                    <a:pt x="10101" y="2744"/>
                  </a:moveTo>
                  <a:cubicBezTo>
                    <a:pt x="10028" y="2744"/>
                    <a:pt x="9956" y="2766"/>
                    <a:pt x="9894" y="2817"/>
                  </a:cubicBezTo>
                  <a:lnTo>
                    <a:pt x="9894" y="2817"/>
                  </a:lnTo>
                  <a:cubicBezTo>
                    <a:pt x="9894" y="2816"/>
                    <a:pt x="9895" y="2815"/>
                    <a:pt x="9896" y="2813"/>
                  </a:cubicBezTo>
                  <a:lnTo>
                    <a:pt x="9896" y="2813"/>
                  </a:lnTo>
                  <a:lnTo>
                    <a:pt x="9870" y="2839"/>
                  </a:lnTo>
                  <a:cubicBezTo>
                    <a:pt x="9878" y="2831"/>
                    <a:pt x="9886" y="2824"/>
                    <a:pt x="9894" y="2817"/>
                  </a:cubicBezTo>
                  <a:lnTo>
                    <a:pt x="9894" y="2817"/>
                  </a:lnTo>
                  <a:cubicBezTo>
                    <a:pt x="9869" y="2867"/>
                    <a:pt x="9844" y="2916"/>
                    <a:pt x="9819" y="2941"/>
                  </a:cubicBezTo>
                  <a:cubicBezTo>
                    <a:pt x="9767" y="3121"/>
                    <a:pt x="9819" y="3300"/>
                    <a:pt x="9973" y="3429"/>
                  </a:cubicBezTo>
                  <a:cubicBezTo>
                    <a:pt x="10030" y="3467"/>
                    <a:pt x="10094" y="3485"/>
                    <a:pt x="10158" y="3485"/>
                  </a:cubicBezTo>
                  <a:cubicBezTo>
                    <a:pt x="10348" y="3485"/>
                    <a:pt x="10530" y="3326"/>
                    <a:pt x="10511" y="3095"/>
                  </a:cubicBezTo>
                  <a:cubicBezTo>
                    <a:pt x="10511" y="2913"/>
                    <a:pt x="10304" y="2744"/>
                    <a:pt x="10101" y="2744"/>
                  </a:cubicBezTo>
                  <a:close/>
                  <a:moveTo>
                    <a:pt x="14770" y="4548"/>
                  </a:moveTo>
                  <a:cubicBezTo>
                    <a:pt x="14646" y="4548"/>
                    <a:pt x="14495" y="4700"/>
                    <a:pt x="14563" y="4813"/>
                  </a:cubicBezTo>
                  <a:cubicBezTo>
                    <a:pt x="14588" y="4839"/>
                    <a:pt x="14588" y="4865"/>
                    <a:pt x="14614" y="4890"/>
                  </a:cubicBezTo>
                  <a:cubicBezTo>
                    <a:pt x="14661" y="4922"/>
                    <a:pt x="14719" y="4944"/>
                    <a:pt x="14780" y="4944"/>
                  </a:cubicBezTo>
                  <a:cubicBezTo>
                    <a:pt x="14818" y="4944"/>
                    <a:pt x="14857" y="4935"/>
                    <a:pt x="14896" y="4916"/>
                  </a:cubicBezTo>
                  <a:cubicBezTo>
                    <a:pt x="15024" y="4813"/>
                    <a:pt x="14998" y="4608"/>
                    <a:pt x="14819" y="4557"/>
                  </a:cubicBezTo>
                  <a:cubicBezTo>
                    <a:pt x="14804" y="4551"/>
                    <a:pt x="14787" y="4548"/>
                    <a:pt x="14770" y="4548"/>
                  </a:cubicBezTo>
                  <a:close/>
                  <a:moveTo>
                    <a:pt x="4573" y="4622"/>
                  </a:moveTo>
                  <a:cubicBezTo>
                    <a:pt x="4312" y="4622"/>
                    <a:pt x="4040" y="4894"/>
                    <a:pt x="4177" y="5147"/>
                  </a:cubicBezTo>
                  <a:cubicBezTo>
                    <a:pt x="4203" y="5172"/>
                    <a:pt x="4229" y="5224"/>
                    <a:pt x="4254" y="5249"/>
                  </a:cubicBezTo>
                  <a:cubicBezTo>
                    <a:pt x="4344" y="5324"/>
                    <a:pt x="4451" y="5364"/>
                    <a:pt x="4555" y="5364"/>
                  </a:cubicBezTo>
                  <a:cubicBezTo>
                    <a:pt x="4630" y="5364"/>
                    <a:pt x="4703" y="5343"/>
                    <a:pt x="4767" y="5300"/>
                  </a:cubicBezTo>
                  <a:cubicBezTo>
                    <a:pt x="5024" y="5121"/>
                    <a:pt x="4972" y="4711"/>
                    <a:pt x="4665" y="4634"/>
                  </a:cubicBezTo>
                  <a:cubicBezTo>
                    <a:pt x="4635" y="4626"/>
                    <a:pt x="4604" y="4622"/>
                    <a:pt x="4573" y="4622"/>
                  </a:cubicBezTo>
                  <a:close/>
                  <a:moveTo>
                    <a:pt x="8987" y="4400"/>
                  </a:moveTo>
                  <a:cubicBezTo>
                    <a:pt x="8604" y="4400"/>
                    <a:pt x="8182" y="4821"/>
                    <a:pt x="8383" y="5224"/>
                  </a:cubicBezTo>
                  <a:cubicBezTo>
                    <a:pt x="8408" y="5275"/>
                    <a:pt x="8460" y="5352"/>
                    <a:pt x="8537" y="5403"/>
                  </a:cubicBezTo>
                  <a:cubicBezTo>
                    <a:pt x="8665" y="5503"/>
                    <a:pt x="8818" y="5555"/>
                    <a:pt x="8972" y="5555"/>
                  </a:cubicBezTo>
                  <a:cubicBezTo>
                    <a:pt x="9094" y="5555"/>
                    <a:pt x="9218" y="5522"/>
                    <a:pt x="9331" y="5454"/>
                  </a:cubicBezTo>
                  <a:cubicBezTo>
                    <a:pt x="9716" y="5172"/>
                    <a:pt x="9614" y="4557"/>
                    <a:pt x="9152" y="4429"/>
                  </a:cubicBezTo>
                  <a:cubicBezTo>
                    <a:pt x="9099" y="4409"/>
                    <a:pt x="9044" y="4400"/>
                    <a:pt x="8987" y="4400"/>
                  </a:cubicBezTo>
                  <a:close/>
                  <a:moveTo>
                    <a:pt x="16985" y="4741"/>
                  </a:moveTo>
                  <a:cubicBezTo>
                    <a:pt x="16596" y="4741"/>
                    <a:pt x="16152" y="5169"/>
                    <a:pt x="16358" y="5557"/>
                  </a:cubicBezTo>
                  <a:cubicBezTo>
                    <a:pt x="16409" y="5634"/>
                    <a:pt x="16460" y="5685"/>
                    <a:pt x="16511" y="5736"/>
                  </a:cubicBezTo>
                  <a:cubicBezTo>
                    <a:pt x="16640" y="5836"/>
                    <a:pt x="16793" y="5889"/>
                    <a:pt x="16947" y="5889"/>
                  </a:cubicBezTo>
                  <a:cubicBezTo>
                    <a:pt x="17069" y="5889"/>
                    <a:pt x="17193" y="5856"/>
                    <a:pt x="17306" y="5788"/>
                  </a:cubicBezTo>
                  <a:cubicBezTo>
                    <a:pt x="17717" y="5506"/>
                    <a:pt x="17614" y="4890"/>
                    <a:pt x="17127" y="4762"/>
                  </a:cubicBezTo>
                  <a:cubicBezTo>
                    <a:pt x="17081" y="4748"/>
                    <a:pt x="17034" y="4741"/>
                    <a:pt x="16985" y="4741"/>
                  </a:cubicBezTo>
                  <a:close/>
                  <a:moveTo>
                    <a:pt x="6587" y="6245"/>
                  </a:moveTo>
                  <a:cubicBezTo>
                    <a:pt x="6511" y="6245"/>
                    <a:pt x="6414" y="6334"/>
                    <a:pt x="6460" y="6403"/>
                  </a:cubicBezTo>
                  <a:cubicBezTo>
                    <a:pt x="6460" y="6429"/>
                    <a:pt x="6485" y="6429"/>
                    <a:pt x="6485" y="6454"/>
                  </a:cubicBezTo>
                  <a:cubicBezTo>
                    <a:pt x="6511" y="6467"/>
                    <a:pt x="6536" y="6474"/>
                    <a:pt x="6562" y="6474"/>
                  </a:cubicBezTo>
                  <a:cubicBezTo>
                    <a:pt x="6588" y="6474"/>
                    <a:pt x="6613" y="6467"/>
                    <a:pt x="6639" y="6454"/>
                  </a:cubicBezTo>
                  <a:cubicBezTo>
                    <a:pt x="6716" y="6403"/>
                    <a:pt x="6690" y="6275"/>
                    <a:pt x="6613" y="6249"/>
                  </a:cubicBezTo>
                  <a:cubicBezTo>
                    <a:pt x="6605" y="6246"/>
                    <a:pt x="6596" y="6245"/>
                    <a:pt x="6587" y="6245"/>
                  </a:cubicBezTo>
                  <a:close/>
                  <a:moveTo>
                    <a:pt x="813" y="5837"/>
                  </a:moveTo>
                  <a:cubicBezTo>
                    <a:pt x="428" y="5837"/>
                    <a:pt x="1" y="6278"/>
                    <a:pt x="203" y="6659"/>
                  </a:cubicBezTo>
                  <a:cubicBezTo>
                    <a:pt x="228" y="6711"/>
                    <a:pt x="280" y="6788"/>
                    <a:pt x="357" y="6839"/>
                  </a:cubicBezTo>
                  <a:cubicBezTo>
                    <a:pt x="485" y="6939"/>
                    <a:pt x="638" y="6991"/>
                    <a:pt x="792" y="6991"/>
                  </a:cubicBezTo>
                  <a:cubicBezTo>
                    <a:pt x="915" y="6991"/>
                    <a:pt x="1038" y="6958"/>
                    <a:pt x="1152" y="6890"/>
                  </a:cubicBezTo>
                  <a:cubicBezTo>
                    <a:pt x="1536" y="6608"/>
                    <a:pt x="1434" y="5993"/>
                    <a:pt x="972" y="5865"/>
                  </a:cubicBezTo>
                  <a:cubicBezTo>
                    <a:pt x="921" y="5845"/>
                    <a:pt x="868" y="5837"/>
                    <a:pt x="813" y="5837"/>
                  </a:cubicBezTo>
                  <a:close/>
                  <a:moveTo>
                    <a:pt x="8010" y="7201"/>
                  </a:moveTo>
                  <a:cubicBezTo>
                    <a:pt x="7933" y="7201"/>
                    <a:pt x="7856" y="7225"/>
                    <a:pt x="7791" y="7279"/>
                  </a:cubicBezTo>
                  <a:lnTo>
                    <a:pt x="7791" y="7279"/>
                  </a:lnTo>
                  <a:cubicBezTo>
                    <a:pt x="7792" y="7278"/>
                    <a:pt x="7792" y="7276"/>
                    <a:pt x="7793" y="7275"/>
                  </a:cubicBezTo>
                  <a:lnTo>
                    <a:pt x="7793" y="7275"/>
                  </a:lnTo>
                  <a:lnTo>
                    <a:pt x="7767" y="7301"/>
                  </a:lnTo>
                  <a:cubicBezTo>
                    <a:pt x="7775" y="7293"/>
                    <a:pt x="7783" y="7286"/>
                    <a:pt x="7791" y="7279"/>
                  </a:cubicBezTo>
                  <a:lnTo>
                    <a:pt x="7791" y="7279"/>
                  </a:lnTo>
                  <a:cubicBezTo>
                    <a:pt x="7766" y="7328"/>
                    <a:pt x="7741" y="7353"/>
                    <a:pt x="7716" y="7403"/>
                  </a:cubicBezTo>
                  <a:cubicBezTo>
                    <a:pt x="7665" y="7583"/>
                    <a:pt x="7716" y="7762"/>
                    <a:pt x="7870" y="7890"/>
                  </a:cubicBezTo>
                  <a:cubicBezTo>
                    <a:pt x="7928" y="7929"/>
                    <a:pt x="7992" y="7946"/>
                    <a:pt x="8055" y="7946"/>
                  </a:cubicBezTo>
                  <a:cubicBezTo>
                    <a:pt x="8245" y="7946"/>
                    <a:pt x="8428" y="7788"/>
                    <a:pt x="8408" y="7557"/>
                  </a:cubicBezTo>
                  <a:cubicBezTo>
                    <a:pt x="8408" y="7360"/>
                    <a:pt x="8209" y="7201"/>
                    <a:pt x="8010" y="7201"/>
                  </a:cubicBezTo>
                  <a:close/>
                  <a:moveTo>
                    <a:pt x="4446" y="7536"/>
                  </a:moveTo>
                  <a:cubicBezTo>
                    <a:pt x="4057" y="7536"/>
                    <a:pt x="3613" y="7964"/>
                    <a:pt x="3818" y="8352"/>
                  </a:cubicBezTo>
                  <a:cubicBezTo>
                    <a:pt x="3844" y="8429"/>
                    <a:pt x="3895" y="8480"/>
                    <a:pt x="3972" y="8531"/>
                  </a:cubicBezTo>
                  <a:cubicBezTo>
                    <a:pt x="4087" y="8631"/>
                    <a:pt x="4241" y="8684"/>
                    <a:pt x="4399" y="8684"/>
                  </a:cubicBezTo>
                  <a:cubicBezTo>
                    <a:pt x="4525" y="8684"/>
                    <a:pt x="4654" y="8651"/>
                    <a:pt x="4767" y="8583"/>
                  </a:cubicBezTo>
                  <a:cubicBezTo>
                    <a:pt x="5152" y="8301"/>
                    <a:pt x="5049" y="7685"/>
                    <a:pt x="4588" y="7557"/>
                  </a:cubicBezTo>
                  <a:cubicBezTo>
                    <a:pt x="4542" y="7543"/>
                    <a:pt x="4495" y="7536"/>
                    <a:pt x="4446" y="7536"/>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8" name="Google Shape;208;p6"/>
            <p:cNvSpPr/>
            <p:nvPr/>
          </p:nvSpPr>
          <p:spPr>
            <a:xfrm rot="718822">
              <a:off x="7632882" y="3365539"/>
              <a:ext cx="918528" cy="1181592"/>
            </a:xfrm>
            <a:custGeom>
              <a:avLst/>
              <a:gdLst/>
              <a:ahLst/>
              <a:cxnLst/>
              <a:rect l="l" t="t" r="r" b="b"/>
              <a:pathLst>
                <a:path w="39784" h="51178" extrusionOk="0">
                  <a:moveTo>
                    <a:pt x="39268" y="0"/>
                  </a:moveTo>
                  <a:cubicBezTo>
                    <a:pt x="39198" y="0"/>
                    <a:pt x="39125" y="22"/>
                    <a:pt x="39054" y="72"/>
                  </a:cubicBezTo>
                  <a:cubicBezTo>
                    <a:pt x="26772" y="10380"/>
                    <a:pt x="10053" y="27535"/>
                    <a:pt x="104" y="50665"/>
                  </a:cubicBezTo>
                  <a:cubicBezTo>
                    <a:pt x="1" y="50895"/>
                    <a:pt x="180" y="51152"/>
                    <a:pt x="437" y="51177"/>
                  </a:cubicBezTo>
                  <a:cubicBezTo>
                    <a:pt x="565" y="51177"/>
                    <a:pt x="668" y="51075"/>
                    <a:pt x="719" y="50972"/>
                  </a:cubicBezTo>
                  <a:cubicBezTo>
                    <a:pt x="10668" y="27945"/>
                    <a:pt x="27310" y="10868"/>
                    <a:pt x="39516" y="611"/>
                  </a:cubicBezTo>
                  <a:cubicBezTo>
                    <a:pt x="39784" y="363"/>
                    <a:pt x="39555" y="0"/>
                    <a:pt x="39268"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9" name="Google Shape;209;p6"/>
            <p:cNvSpPr/>
            <p:nvPr/>
          </p:nvSpPr>
          <p:spPr>
            <a:xfrm rot="718822">
              <a:off x="8009603" y="2528280"/>
              <a:ext cx="906430" cy="1506230"/>
            </a:xfrm>
            <a:custGeom>
              <a:avLst/>
              <a:gdLst/>
              <a:ahLst/>
              <a:cxnLst/>
              <a:rect l="l" t="t" r="r" b="b"/>
              <a:pathLst>
                <a:path w="39260" h="65239" extrusionOk="0">
                  <a:moveTo>
                    <a:pt x="31193" y="1"/>
                  </a:moveTo>
                  <a:cubicBezTo>
                    <a:pt x="29629" y="1"/>
                    <a:pt x="28036" y="370"/>
                    <a:pt x="26643" y="1056"/>
                  </a:cubicBezTo>
                  <a:cubicBezTo>
                    <a:pt x="23259" y="2722"/>
                    <a:pt x="20848" y="5825"/>
                    <a:pt x="18746" y="8953"/>
                  </a:cubicBezTo>
                  <a:lnTo>
                    <a:pt x="18746" y="8928"/>
                  </a:lnTo>
                  <a:cubicBezTo>
                    <a:pt x="13079" y="17313"/>
                    <a:pt x="9001" y="26595"/>
                    <a:pt x="6078" y="36263"/>
                  </a:cubicBezTo>
                  <a:cubicBezTo>
                    <a:pt x="5078" y="39622"/>
                    <a:pt x="4027" y="42058"/>
                    <a:pt x="2822" y="45340"/>
                  </a:cubicBezTo>
                  <a:cubicBezTo>
                    <a:pt x="214" y="52473"/>
                    <a:pt x="1430" y="62307"/>
                    <a:pt x="14" y="65213"/>
                  </a:cubicBezTo>
                  <a:lnTo>
                    <a:pt x="14" y="65213"/>
                  </a:lnTo>
                  <a:cubicBezTo>
                    <a:pt x="7580" y="49885"/>
                    <a:pt x="20598" y="32563"/>
                    <a:pt x="32080" y="19877"/>
                  </a:cubicBezTo>
                  <a:cubicBezTo>
                    <a:pt x="34310" y="17415"/>
                    <a:pt x="36644" y="14928"/>
                    <a:pt x="37952" y="11851"/>
                  </a:cubicBezTo>
                  <a:cubicBezTo>
                    <a:pt x="39234" y="8800"/>
                    <a:pt x="39259" y="4928"/>
                    <a:pt x="37054" y="2415"/>
                  </a:cubicBezTo>
                  <a:cubicBezTo>
                    <a:pt x="35606" y="755"/>
                    <a:pt x="33429" y="1"/>
                    <a:pt x="31193" y="1"/>
                  </a:cubicBezTo>
                  <a:close/>
                  <a:moveTo>
                    <a:pt x="14" y="65213"/>
                  </a:moveTo>
                  <a:lnTo>
                    <a:pt x="14" y="65213"/>
                  </a:lnTo>
                  <a:cubicBezTo>
                    <a:pt x="10" y="65221"/>
                    <a:pt x="5" y="65230"/>
                    <a:pt x="1" y="65239"/>
                  </a:cubicBezTo>
                  <a:cubicBezTo>
                    <a:pt x="5" y="65230"/>
                    <a:pt x="10" y="65221"/>
                    <a:pt x="14" y="65213"/>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0" name="Google Shape;210;p6"/>
            <p:cNvSpPr/>
            <p:nvPr/>
          </p:nvSpPr>
          <p:spPr>
            <a:xfrm rot="718822">
              <a:off x="8025575" y="2445523"/>
              <a:ext cx="854321" cy="1538669"/>
            </a:xfrm>
            <a:custGeom>
              <a:avLst/>
              <a:gdLst/>
              <a:ahLst/>
              <a:cxnLst/>
              <a:rect l="l" t="t" r="r" b="b"/>
              <a:pathLst>
                <a:path w="37003" h="66644" extrusionOk="0">
                  <a:moveTo>
                    <a:pt x="29021" y="0"/>
                  </a:moveTo>
                  <a:cubicBezTo>
                    <a:pt x="27307" y="0"/>
                    <a:pt x="25551" y="457"/>
                    <a:pt x="24053" y="1281"/>
                  </a:cubicBezTo>
                  <a:cubicBezTo>
                    <a:pt x="20745" y="3128"/>
                    <a:pt x="18489" y="6333"/>
                    <a:pt x="16514" y="9538"/>
                  </a:cubicBezTo>
                  <a:lnTo>
                    <a:pt x="16514" y="9513"/>
                  </a:lnTo>
                  <a:cubicBezTo>
                    <a:pt x="11232" y="18154"/>
                    <a:pt x="7591" y="27616"/>
                    <a:pt x="5129" y="37411"/>
                  </a:cubicBezTo>
                  <a:cubicBezTo>
                    <a:pt x="4257" y="40796"/>
                    <a:pt x="3360" y="43284"/>
                    <a:pt x="2308" y="46617"/>
                  </a:cubicBezTo>
                  <a:cubicBezTo>
                    <a:pt x="1" y="53874"/>
                    <a:pt x="1693" y="63669"/>
                    <a:pt x="411" y="66644"/>
                  </a:cubicBezTo>
                  <a:lnTo>
                    <a:pt x="411" y="66644"/>
                  </a:lnTo>
                  <a:cubicBezTo>
                    <a:pt x="7257" y="50951"/>
                    <a:pt x="19437" y="33052"/>
                    <a:pt x="30335" y="19846"/>
                  </a:cubicBezTo>
                  <a:cubicBezTo>
                    <a:pt x="32464" y="17257"/>
                    <a:pt x="34695" y="14692"/>
                    <a:pt x="35849" y="11564"/>
                  </a:cubicBezTo>
                  <a:cubicBezTo>
                    <a:pt x="37002" y="8436"/>
                    <a:pt x="36823" y="4564"/>
                    <a:pt x="34515" y="2153"/>
                  </a:cubicBezTo>
                  <a:cubicBezTo>
                    <a:pt x="33098" y="666"/>
                    <a:pt x="31091" y="0"/>
                    <a:pt x="2902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1" name="Google Shape;211;p6"/>
            <p:cNvSpPr/>
            <p:nvPr/>
          </p:nvSpPr>
          <p:spPr>
            <a:xfrm rot="718822">
              <a:off x="8557141" y="2511476"/>
              <a:ext cx="353037" cy="279917"/>
            </a:xfrm>
            <a:custGeom>
              <a:avLst/>
              <a:gdLst/>
              <a:ahLst/>
              <a:cxnLst/>
              <a:rect l="l" t="t" r="r" b="b"/>
              <a:pathLst>
                <a:path w="15291" h="12124" extrusionOk="0">
                  <a:moveTo>
                    <a:pt x="8935" y="0"/>
                  </a:moveTo>
                  <a:cubicBezTo>
                    <a:pt x="8915" y="0"/>
                    <a:pt x="8895" y="3"/>
                    <a:pt x="8873" y="9"/>
                  </a:cubicBezTo>
                  <a:cubicBezTo>
                    <a:pt x="8745" y="35"/>
                    <a:pt x="8642" y="265"/>
                    <a:pt x="8770" y="368"/>
                  </a:cubicBezTo>
                  <a:cubicBezTo>
                    <a:pt x="8796" y="368"/>
                    <a:pt x="8822" y="368"/>
                    <a:pt x="8847" y="394"/>
                  </a:cubicBezTo>
                  <a:cubicBezTo>
                    <a:pt x="8950" y="394"/>
                    <a:pt x="9053" y="368"/>
                    <a:pt x="9104" y="265"/>
                  </a:cubicBezTo>
                  <a:cubicBezTo>
                    <a:pt x="9172" y="153"/>
                    <a:pt x="9080" y="0"/>
                    <a:pt x="8935" y="0"/>
                  </a:cubicBezTo>
                  <a:close/>
                  <a:moveTo>
                    <a:pt x="11916" y="1183"/>
                  </a:moveTo>
                  <a:cubicBezTo>
                    <a:pt x="11893" y="1183"/>
                    <a:pt x="11871" y="1185"/>
                    <a:pt x="11848" y="1189"/>
                  </a:cubicBezTo>
                  <a:cubicBezTo>
                    <a:pt x="11565" y="1240"/>
                    <a:pt x="11360" y="1753"/>
                    <a:pt x="11642" y="1932"/>
                  </a:cubicBezTo>
                  <a:cubicBezTo>
                    <a:pt x="11694" y="1958"/>
                    <a:pt x="11745" y="1983"/>
                    <a:pt x="11796" y="2009"/>
                  </a:cubicBezTo>
                  <a:cubicBezTo>
                    <a:pt x="11822" y="2012"/>
                    <a:pt x="11848" y="2014"/>
                    <a:pt x="11873" y="2014"/>
                  </a:cubicBezTo>
                  <a:cubicBezTo>
                    <a:pt x="12051" y="2014"/>
                    <a:pt x="12219" y="1935"/>
                    <a:pt x="12309" y="1778"/>
                  </a:cubicBezTo>
                  <a:cubicBezTo>
                    <a:pt x="12452" y="1492"/>
                    <a:pt x="12218" y="1183"/>
                    <a:pt x="11916" y="1183"/>
                  </a:cubicBezTo>
                  <a:close/>
                  <a:moveTo>
                    <a:pt x="6093" y="1486"/>
                  </a:moveTo>
                  <a:cubicBezTo>
                    <a:pt x="5938" y="1486"/>
                    <a:pt x="5786" y="1562"/>
                    <a:pt x="5745" y="1727"/>
                  </a:cubicBezTo>
                  <a:cubicBezTo>
                    <a:pt x="5745" y="1778"/>
                    <a:pt x="5745" y="1804"/>
                    <a:pt x="5745" y="1855"/>
                  </a:cubicBezTo>
                  <a:cubicBezTo>
                    <a:pt x="5770" y="2035"/>
                    <a:pt x="5924" y="2189"/>
                    <a:pt x="6104" y="2214"/>
                  </a:cubicBezTo>
                  <a:cubicBezTo>
                    <a:pt x="6114" y="2215"/>
                    <a:pt x="6124" y="2216"/>
                    <a:pt x="6134" y="2216"/>
                  </a:cubicBezTo>
                  <a:cubicBezTo>
                    <a:pt x="6400" y="2216"/>
                    <a:pt x="6585" y="1897"/>
                    <a:pt x="6437" y="1650"/>
                  </a:cubicBezTo>
                  <a:cubicBezTo>
                    <a:pt x="6366" y="1543"/>
                    <a:pt x="6228" y="1486"/>
                    <a:pt x="6093" y="1486"/>
                  </a:cubicBezTo>
                  <a:close/>
                  <a:moveTo>
                    <a:pt x="9380" y="1591"/>
                  </a:moveTo>
                  <a:cubicBezTo>
                    <a:pt x="9348" y="1591"/>
                    <a:pt x="9316" y="1593"/>
                    <a:pt x="9283" y="1599"/>
                  </a:cubicBezTo>
                  <a:cubicBezTo>
                    <a:pt x="8847" y="1676"/>
                    <a:pt x="8565" y="2394"/>
                    <a:pt x="8976" y="2676"/>
                  </a:cubicBezTo>
                  <a:cubicBezTo>
                    <a:pt x="9027" y="2701"/>
                    <a:pt x="9104" y="2753"/>
                    <a:pt x="9181" y="2753"/>
                  </a:cubicBezTo>
                  <a:cubicBezTo>
                    <a:pt x="9222" y="2760"/>
                    <a:pt x="9265" y="2764"/>
                    <a:pt x="9307" y="2764"/>
                  </a:cubicBezTo>
                  <a:cubicBezTo>
                    <a:pt x="9550" y="2764"/>
                    <a:pt x="9793" y="2642"/>
                    <a:pt x="9924" y="2445"/>
                  </a:cubicBezTo>
                  <a:cubicBezTo>
                    <a:pt x="10115" y="2040"/>
                    <a:pt x="9796" y="1591"/>
                    <a:pt x="9380" y="1591"/>
                  </a:cubicBezTo>
                  <a:close/>
                  <a:moveTo>
                    <a:pt x="4129" y="3189"/>
                  </a:moveTo>
                  <a:cubicBezTo>
                    <a:pt x="4052" y="3214"/>
                    <a:pt x="4001" y="3343"/>
                    <a:pt x="4078" y="3394"/>
                  </a:cubicBezTo>
                  <a:lnTo>
                    <a:pt x="4078" y="3419"/>
                  </a:lnTo>
                  <a:lnTo>
                    <a:pt x="4104" y="3419"/>
                  </a:lnTo>
                  <a:cubicBezTo>
                    <a:pt x="4155" y="3419"/>
                    <a:pt x="4232" y="3394"/>
                    <a:pt x="4257" y="3343"/>
                  </a:cubicBezTo>
                  <a:cubicBezTo>
                    <a:pt x="4283" y="3266"/>
                    <a:pt x="4206" y="3189"/>
                    <a:pt x="4129" y="3189"/>
                  </a:cubicBezTo>
                  <a:close/>
                  <a:moveTo>
                    <a:pt x="14587" y="2354"/>
                  </a:moveTo>
                  <a:cubicBezTo>
                    <a:pt x="14547" y="2354"/>
                    <a:pt x="14505" y="2359"/>
                    <a:pt x="14463" y="2368"/>
                  </a:cubicBezTo>
                  <a:cubicBezTo>
                    <a:pt x="14027" y="2445"/>
                    <a:pt x="13745" y="3137"/>
                    <a:pt x="14155" y="3419"/>
                  </a:cubicBezTo>
                  <a:lnTo>
                    <a:pt x="14130" y="3419"/>
                  </a:lnTo>
                  <a:cubicBezTo>
                    <a:pt x="14207" y="3471"/>
                    <a:pt x="14284" y="3496"/>
                    <a:pt x="14360" y="3496"/>
                  </a:cubicBezTo>
                  <a:cubicBezTo>
                    <a:pt x="14415" y="3511"/>
                    <a:pt x="14471" y="3519"/>
                    <a:pt x="14527" y="3519"/>
                  </a:cubicBezTo>
                  <a:cubicBezTo>
                    <a:pt x="14756" y="3519"/>
                    <a:pt x="14980" y="3395"/>
                    <a:pt x="15104" y="3189"/>
                  </a:cubicBezTo>
                  <a:cubicBezTo>
                    <a:pt x="15290" y="2793"/>
                    <a:pt x="14990" y="2354"/>
                    <a:pt x="14587" y="2354"/>
                  </a:cubicBezTo>
                  <a:close/>
                  <a:moveTo>
                    <a:pt x="12388" y="3205"/>
                  </a:moveTo>
                  <a:cubicBezTo>
                    <a:pt x="12371" y="3205"/>
                    <a:pt x="12353" y="3208"/>
                    <a:pt x="12335" y="3214"/>
                  </a:cubicBezTo>
                  <a:cubicBezTo>
                    <a:pt x="12181" y="3240"/>
                    <a:pt x="12078" y="3471"/>
                    <a:pt x="12232" y="3573"/>
                  </a:cubicBezTo>
                  <a:cubicBezTo>
                    <a:pt x="12258" y="3573"/>
                    <a:pt x="12283" y="3599"/>
                    <a:pt x="12309" y="3599"/>
                  </a:cubicBezTo>
                  <a:cubicBezTo>
                    <a:pt x="12323" y="3604"/>
                    <a:pt x="12337" y="3606"/>
                    <a:pt x="12352" y="3606"/>
                  </a:cubicBezTo>
                  <a:cubicBezTo>
                    <a:pt x="12421" y="3606"/>
                    <a:pt x="12498" y="3560"/>
                    <a:pt x="12540" y="3496"/>
                  </a:cubicBezTo>
                  <a:cubicBezTo>
                    <a:pt x="12608" y="3361"/>
                    <a:pt x="12516" y="3205"/>
                    <a:pt x="12388" y="3205"/>
                  </a:cubicBezTo>
                  <a:close/>
                  <a:moveTo>
                    <a:pt x="7478" y="3842"/>
                  </a:moveTo>
                  <a:cubicBezTo>
                    <a:pt x="7323" y="3842"/>
                    <a:pt x="7170" y="3912"/>
                    <a:pt x="7129" y="4061"/>
                  </a:cubicBezTo>
                  <a:lnTo>
                    <a:pt x="7155" y="4061"/>
                  </a:lnTo>
                  <a:cubicBezTo>
                    <a:pt x="7155" y="4112"/>
                    <a:pt x="7155" y="4163"/>
                    <a:pt x="7155" y="4214"/>
                  </a:cubicBezTo>
                  <a:cubicBezTo>
                    <a:pt x="7181" y="4394"/>
                    <a:pt x="7334" y="4522"/>
                    <a:pt x="7514" y="4573"/>
                  </a:cubicBezTo>
                  <a:cubicBezTo>
                    <a:pt x="7796" y="4573"/>
                    <a:pt x="7976" y="4240"/>
                    <a:pt x="7822" y="4009"/>
                  </a:cubicBezTo>
                  <a:cubicBezTo>
                    <a:pt x="7761" y="3900"/>
                    <a:pt x="7619" y="3842"/>
                    <a:pt x="7478" y="3842"/>
                  </a:cubicBezTo>
                  <a:close/>
                  <a:moveTo>
                    <a:pt x="3853" y="5099"/>
                  </a:moveTo>
                  <a:cubicBezTo>
                    <a:pt x="3701" y="5099"/>
                    <a:pt x="3554" y="5169"/>
                    <a:pt x="3514" y="5317"/>
                  </a:cubicBezTo>
                  <a:cubicBezTo>
                    <a:pt x="3514" y="5368"/>
                    <a:pt x="3514" y="5420"/>
                    <a:pt x="3514" y="5471"/>
                  </a:cubicBezTo>
                  <a:cubicBezTo>
                    <a:pt x="3539" y="5650"/>
                    <a:pt x="3693" y="5804"/>
                    <a:pt x="3873" y="5830"/>
                  </a:cubicBezTo>
                  <a:cubicBezTo>
                    <a:pt x="4155" y="5830"/>
                    <a:pt x="4360" y="5522"/>
                    <a:pt x="4206" y="5266"/>
                  </a:cubicBezTo>
                  <a:cubicBezTo>
                    <a:pt x="4133" y="5156"/>
                    <a:pt x="3991" y="5099"/>
                    <a:pt x="3853" y="5099"/>
                  </a:cubicBezTo>
                  <a:close/>
                  <a:moveTo>
                    <a:pt x="7382" y="5816"/>
                  </a:moveTo>
                  <a:cubicBezTo>
                    <a:pt x="7341" y="5816"/>
                    <a:pt x="7300" y="5820"/>
                    <a:pt x="7258" y="5830"/>
                  </a:cubicBezTo>
                  <a:cubicBezTo>
                    <a:pt x="6822" y="5907"/>
                    <a:pt x="6540" y="6625"/>
                    <a:pt x="6924" y="6907"/>
                  </a:cubicBezTo>
                  <a:lnTo>
                    <a:pt x="6950" y="6907"/>
                  </a:lnTo>
                  <a:cubicBezTo>
                    <a:pt x="7001" y="6932"/>
                    <a:pt x="7078" y="6958"/>
                    <a:pt x="7155" y="6984"/>
                  </a:cubicBezTo>
                  <a:cubicBezTo>
                    <a:pt x="7196" y="6991"/>
                    <a:pt x="7238" y="6995"/>
                    <a:pt x="7280" y="6995"/>
                  </a:cubicBezTo>
                  <a:cubicBezTo>
                    <a:pt x="7524" y="6995"/>
                    <a:pt x="7767" y="6869"/>
                    <a:pt x="7899" y="6650"/>
                  </a:cubicBezTo>
                  <a:cubicBezTo>
                    <a:pt x="8085" y="6254"/>
                    <a:pt x="7785" y="5816"/>
                    <a:pt x="7382" y="5816"/>
                  </a:cubicBezTo>
                  <a:close/>
                  <a:moveTo>
                    <a:pt x="1704" y="7231"/>
                  </a:moveTo>
                  <a:cubicBezTo>
                    <a:pt x="1684" y="7231"/>
                    <a:pt x="1663" y="7234"/>
                    <a:pt x="1642" y="7240"/>
                  </a:cubicBezTo>
                  <a:cubicBezTo>
                    <a:pt x="1514" y="7266"/>
                    <a:pt x="1411" y="7497"/>
                    <a:pt x="1539" y="7599"/>
                  </a:cubicBezTo>
                  <a:cubicBezTo>
                    <a:pt x="1565" y="7599"/>
                    <a:pt x="1591" y="7625"/>
                    <a:pt x="1616" y="7625"/>
                  </a:cubicBezTo>
                  <a:cubicBezTo>
                    <a:pt x="1634" y="7629"/>
                    <a:pt x="1653" y="7631"/>
                    <a:pt x="1670" y="7631"/>
                  </a:cubicBezTo>
                  <a:cubicBezTo>
                    <a:pt x="1754" y="7631"/>
                    <a:pt x="1830" y="7586"/>
                    <a:pt x="1873" y="7522"/>
                  </a:cubicBezTo>
                  <a:cubicBezTo>
                    <a:pt x="1940" y="7387"/>
                    <a:pt x="1849" y="7231"/>
                    <a:pt x="1704" y="7231"/>
                  </a:cubicBezTo>
                  <a:close/>
                  <a:moveTo>
                    <a:pt x="5899" y="8599"/>
                  </a:moveTo>
                  <a:cubicBezTo>
                    <a:pt x="5822" y="8599"/>
                    <a:pt x="5770" y="8753"/>
                    <a:pt x="5847" y="8804"/>
                  </a:cubicBezTo>
                  <a:cubicBezTo>
                    <a:pt x="5847" y="8804"/>
                    <a:pt x="5873" y="8804"/>
                    <a:pt x="5873" y="8830"/>
                  </a:cubicBezTo>
                  <a:cubicBezTo>
                    <a:pt x="5924" y="8830"/>
                    <a:pt x="6001" y="8804"/>
                    <a:pt x="6027" y="8753"/>
                  </a:cubicBezTo>
                  <a:cubicBezTo>
                    <a:pt x="6052" y="8676"/>
                    <a:pt x="5975" y="8599"/>
                    <a:pt x="5899" y="8599"/>
                  </a:cubicBezTo>
                  <a:close/>
                  <a:moveTo>
                    <a:pt x="3453" y="8132"/>
                  </a:moveTo>
                  <a:cubicBezTo>
                    <a:pt x="3431" y="8132"/>
                    <a:pt x="3408" y="8134"/>
                    <a:pt x="3386" y="8138"/>
                  </a:cubicBezTo>
                  <a:cubicBezTo>
                    <a:pt x="3103" y="8189"/>
                    <a:pt x="2924" y="8651"/>
                    <a:pt x="3206" y="8830"/>
                  </a:cubicBezTo>
                  <a:cubicBezTo>
                    <a:pt x="3232" y="8856"/>
                    <a:pt x="3283" y="8856"/>
                    <a:pt x="3334" y="8881"/>
                  </a:cubicBezTo>
                  <a:cubicBezTo>
                    <a:pt x="3357" y="8885"/>
                    <a:pt x="3380" y="8886"/>
                    <a:pt x="3403" y="8886"/>
                  </a:cubicBezTo>
                  <a:cubicBezTo>
                    <a:pt x="3558" y="8886"/>
                    <a:pt x="3706" y="8810"/>
                    <a:pt x="3796" y="8676"/>
                  </a:cubicBezTo>
                  <a:cubicBezTo>
                    <a:pt x="3915" y="8415"/>
                    <a:pt x="3726" y="8132"/>
                    <a:pt x="3453" y="8132"/>
                  </a:cubicBezTo>
                  <a:close/>
                  <a:moveTo>
                    <a:pt x="7730" y="8742"/>
                  </a:moveTo>
                  <a:cubicBezTo>
                    <a:pt x="7579" y="8742"/>
                    <a:pt x="7427" y="8819"/>
                    <a:pt x="7386" y="8984"/>
                  </a:cubicBezTo>
                  <a:cubicBezTo>
                    <a:pt x="7386" y="9010"/>
                    <a:pt x="7386" y="9061"/>
                    <a:pt x="7386" y="9112"/>
                  </a:cubicBezTo>
                  <a:cubicBezTo>
                    <a:pt x="7437" y="9292"/>
                    <a:pt x="7565" y="9445"/>
                    <a:pt x="7745" y="9471"/>
                  </a:cubicBezTo>
                  <a:cubicBezTo>
                    <a:pt x="8027" y="9471"/>
                    <a:pt x="8232" y="9163"/>
                    <a:pt x="8052" y="8907"/>
                  </a:cubicBezTo>
                  <a:cubicBezTo>
                    <a:pt x="7993" y="8800"/>
                    <a:pt x="7862" y="8742"/>
                    <a:pt x="7730" y="8742"/>
                  </a:cubicBezTo>
                  <a:close/>
                  <a:moveTo>
                    <a:pt x="4824" y="10739"/>
                  </a:moveTo>
                  <a:cubicBezTo>
                    <a:pt x="4782" y="10739"/>
                    <a:pt x="4738" y="10744"/>
                    <a:pt x="4693" y="10753"/>
                  </a:cubicBezTo>
                  <a:cubicBezTo>
                    <a:pt x="4257" y="10830"/>
                    <a:pt x="4001" y="11522"/>
                    <a:pt x="4411" y="11805"/>
                  </a:cubicBezTo>
                  <a:lnTo>
                    <a:pt x="4386" y="11805"/>
                  </a:lnTo>
                  <a:cubicBezTo>
                    <a:pt x="4463" y="11856"/>
                    <a:pt x="4539" y="11881"/>
                    <a:pt x="4616" y="11907"/>
                  </a:cubicBezTo>
                  <a:cubicBezTo>
                    <a:pt x="4658" y="11915"/>
                    <a:pt x="4699" y="11918"/>
                    <a:pt x="4739" y="11918"/>
                  </a:cubicBezTo>
                  <a:cubicBezTo>
                    <a:pt x="4978" y="11918"/>
                    <a:pt x="5203" y="11793"/>
                    <a:pt x="5334" y="11574"/>
                  </a:cubicBezTo>
                  <a:cubicBezTo>
                    <a:pt x="5544" y="11178"/>
                    <a:pt x="5246" y="10739"/>
                    <a:pt x="4824" y="10739"/>
                  </a:cubicBezTo>
                  <a:close/>
                  <a:moveTo>
                    <a:pt x="816" y="10950"/>
                  </a:moveTo>
                  <a:cubicBezTo>
                    <a:pt x="784" y="10950"/>
                    <a:pt x="751" y="10953"/>
                    <a:pt x="719" y="10958"/>
                  </a:cubicBezTo>
                  <a:cubicBezTo>
                    <a:pt x="283" y="11035"/>
                    <a:pt x="1" y="11753"/>
                    <a:pt x="411" y="12035"/>
                  </a:cubicBezTo>
                  <a:cubicBezTo>
                    <a:pt x="462" y="12061"/>
                    <a:pt x="539" y="12087"/>
                    <a:pt x="616" y="12112"/>
                  </a:cubicBezTo>
                  <a:cubicBezTo>
                    <a:pt x="658" y="12120"/>
                    <a:pt x="700" y="12123"/>
                    <a:pt x="742" y="12123"/>
                  </a:cubicBezTo>
                  <a:cubicBezTo>
                    <a:pt x="986" y="12123"/>
                    <a:pt x="1229" y="12001"/>
                    <a:pt x="1360" y="11805"/>
                  </a:cubicBezTo>
                  <a:cubicBezTo>
                    <a:pt x="1550" y="11400"/>
                    <a:pt x="1232" y="10950"/>
                    <a:pt x="816" y="1095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2" name="Google Shape;212;p6"/>
            <p:cNvSpPr/>
            <p:nvPr/>
          </p:nvSpPr>
          <p:spPr>
            <a:xfrm rot="718822">
              <a:off x="8018037" y="2549860"/>
              <a:ext cx="697670" cy="1395916"/>
            </a:xfrm>
            <a:custGeom>
              <a:avLst/>
              <a:gdLst/>
              <a:ahLst/>
              <a:cxnLst/>
              <a:rect l="l" t="t" r="r" b="b"/>
              <a:pathLst>
                <a:path w="30218" h="60461" extrusionOk="0">
                  <a:moveTo>
                    <a:pt x="29718" y="1"/>
                  </a:moveTo>
                  <a:cubicBezTo>
                    <a:pt x="29628" y="1"/>
                    <a:pt x="29537" y="37"/>
                    <a:pt x="29464" y="124"/>
                  </a:cubicBezTo>
                  <a:cubicBezTo>
                    <a:pt x="15053" y="18330"/>
                    <a:pt x="4052" y="40716"/>
                    <a:pt x="52" y="60025"/>
                  </a:cubicBezTo>
                  <a:cubicBezTo>
                    <a:pt x="1" y="60230"/>
                    <a:pt x="129" y="60409"/>
                    <a:pt x="334" y="60461"/>
                  </a:cubicBezTo>
                  <a:lnTo>
                    <a:pt x="411" y="60461"/>
                  </a:lnTo>
                  <a:cubicBezTo>
                    <a:pt x="565" y="60461"/>
                    <a:pt x="719" y="60333"/>
                    <a:pt x="744" y="60179"/>
                  </a:cubicBezTo>
                  <a:cubicBezTo>
                    <a:pt x="4745" y="40947"/>
                    <a:pt x="15668" y="18689"/>
                    <a:pt x="30028" y="560"/>
                  </a:cubicBezTo>
                  <a:cubicBezTo>
                    <a:pt x="30218" y="294"/>
                    <a:pt x="29972" y="1"/>
                    <a:pt x="29718"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213" name="Google Shape;213;p6"/>
          <p:cNvSpPr txBox="1">
            <a:spLocks noGrp="1"/>
          </p:cNvSpPr>
          <p:nvPr>
            <p:ph type="title"/>
          </p:nvPr>
        </p:nvSpPr>
        <p:spPr>
          <a:xfrm>
            <a:off x="2642200" y="778467"/>
            <a:ext cx="6907600" cy="540800"/>
          </a:xfrm>
          <a:prstGeom prst="rect">
            <a:avLst/>
          </a:prstGeom>
          <a:effectLst>
            <a:outerShdw dist="28575" dir="1920000" algn="bl" rotWithShape="0">
              <a:schemeClr val="accent1"/>
            </a:outerShdw>
          </a:effectLst>
        </p:spPr>
        <p:txBody>
          <a:bodyPr spcFirstLastPara="1" wrap="square" lIns="91425" tIns="91425" rIns="91425" bIns="91425" anchor="ctr" anchorCtr="0">
            <a:noAutofit/>
          </a:bodyPr>
          <a:lstStyle>
            <a:lvl1pPr lvl="0" algn="ctr" rtl="0">
              <a:spcBef>
                <a:spcPts val="0"/>
              </a:spcBef>
              <a:spcAft>
                <a:spcPts val="0"/>
              </a:spcAft>
              <a:buSzPts val="2500"/>
              <a:buNone/>
              <a:defRPr/>
            </a:lvl1pPr>
            <a:lvl2pPr lvl="1" rtl="0">
              <a:spcBef>
                <a:spcPts val="0"/>
              </a:spcBef>
              <a:spcAft>
                <a:spcPts val="0"/>
              </a:spcAft>
              <a:buSzPts val="2500"/>
              <a:buNone/>
              <a:defRPr sz="3333"/>
            </a:lvl2pPr>
            <a:lvl3pPr lvl="2" rtl="0">
              <a:spcBef>
                <a:spcPts val="0"/>
              </a:spcBef>
              <a:spcAft>
                <a:spcPts val="0"/>
              </a:spcAft>
              <a:buSzPts val="2500"/>
              <a:buNone/>
              <a:defRPr sz="3333"/>
            </a:lvl3pPr>
            <a:lvl4pPr lvl="3" rtl="0">
              <a:spcBef>
                <a:spcPts val="0"/>
              </a:spcBef>
              <a:spcAft>
                <a:spcPts val="0"/>
              </a:spcAft>
              <a:buSzPts val="2500"/>
              <a:buNone/>
              <a:defRPr sz="3333"/>
            </a:lvl4pPr>
            <a:lvl5pPr lvl="4" rtl="0">
              <a:spcBef>
                <a:spcPts val="0"/>
              </a:spcBef>
              <a:spcAft>
                <a:spcPts val="0"/>
              </a:spcAft>
              <a:buSzPts val="2500"/>
              <a:buNone/>
              <a:defRPr sz="3333"/>
            </a:lvl5pPr>
            <a:lvl6pPr lvl="5" rtl="0">
              <a:spcBef>
                <a:spcPts val="0"/>
              </a:spcBef>
              <a:spcAft>
                <a:spcPts val="0"/>
              </a:spcAft>
              <a:buSzPts val="2500"/>
              <a:buNone/>
              <a:defRPr sz="3333"/>
            </a:lvl6pPr>
            <a:lvl7pPr lvl="6" rtl="0">
              <a:spcBef>
                <a:spcPts val="0"/>
              </a:spcBef>
              <a:spcAft>
                <a:spcPts val="0"/>
              </a:spcAft>
              <a:buSzPts val="2500"/>
              <a:buNone/>
              <a:defRPr sz="3333"/>
            </a:lvl7pPr>
            <a:lvl8pPr lvl="7" rtl="0">
              <a:spcBef>
                <a:spcPts val="0"/>
              </a:spcBef>
              <a:spcAft>
                <a:spcPts val="0"/>
              </a:spcAft>
              <a:buSzPts val="2500"/>
              <a:buNone/>
              <a:defRPr sz="3333"/>
            </a:lvl8pPr>
            <a:lvl9pPr lvl="8" rtl="0">
              <a:spcBef>
                <a:spcPts val="0"/>
              </a:spcBef>
              <a:spcAft>
                <a:spcPts val="0"/>
              </a:spcAft>
              <a:buSzPts val="2500"/>
              <a:buNone/>
              <a:defRPr sz="3333"/>
            </a:lvl9pPr>
          </a:lstStyle>
          <a:p>
            <a:endParaRPr/>
          </a:p>
        </p:txBody>
      </p:sp>
      <p:grpSp>
        <p:nvGrpSpPr>
          <p:cNvPr id="214" name="Google Shape;214;p6"/>
          <p:cNvGrpSpPr/>
          <p:nvPr/>
        </p:nvGrpSpPr>
        <p:grpSpPr>
          <a:xfrm>
            <a:off x="945533" y="1672986"/>
            <a:ext cx="10301600" cy="4571417"/>
            <a:chOff x="709144" y="1137300"/>
            <a:chExt cx="7726200" cy="3546300"/>
          </a:xfrm>
        </p:grpSpPr>
        <p:sp>
          <p:nvSpPr>
            <p:cNvPr id="215" name="Google Shape;215;p6"/>
            <p:cNvSpPr/>
            <p:nvPr/>
          </p:nvSpPr>
          <p:spPr>
            <a:xfrm>
              <a:off x="785344" y="1213500"/>
              <a:ext cx="7650000" cy="3470100"/>
            </a:xfrm>
            <a:prstGeom prst="roundRect">
              <a:avLst>
                <a:gd name="adj" fmla="val 8345"/>
              </a:avLst>
            </a:prstGeom>
            <a:solidFill>
              <a:schemeClr val="accen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6" name="Google Shape;216;p6"/>
            <p:cNvSpPr/>
            <p:nvPr/>
          </p:nvSpPr>
          <p:spPr>
            <a:xfrm>
              <a:off x="709144" y="1137300"/>
              <a:ext cx="7650000" cy="3470100"/>
            </a:xfrm>
            <a:prstGeom prst="roundRect">
              <a:avLst>
                <a:gd name="adj" fmla="val 8345"/>
              </a:avLst>
            </a:prstGeom>
            <a:solidFill>
              <a:schemeClr val="l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Tree>
    <p:extLst>
      <p:ext uri="{BB962C8B-B14F-4D97-AF65-F5344CB8AC3E}">
        <p14:creationId xmlns:p14="http://schemas.microsoft.com/office/powerpoint/2010/main" val="1731332283"/>
      </p:ext>
    </p:extLst>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matchingName="One column text">
  <p:cSld name="One column text">
    <p:spTree>
      <p:nvGrpSpPr>
        <p:cNvPr id="1" name="Shape 217"/>
        <p:cNvGrpSpPr/>
        <p:nvPr/>
      </p:nvGrpSpPr>
      <p:grpSpPr>
        <a:xfrm>
          <a:off x="0" y="0"/>
          <a:ext cx="0" cy="0"/>
          <a:chOff x="0" y="0"/>
          <a:chExt cx="0" cy="0"/>
        </a:xfrm>
      </p:grpSpPr>
      <p:pic>
        <p:nvPicPr>
          <p:cNvPr id="218" name="Google Shape;218;p7"/>
          <p:cNvPicPr preferRelativeResize="0"/>
          <p:nvPr/>
        </p:nvPicPr>
        <p:blipFill>
          <a:blip r:embed="rId2">
            <a:alphaModFix/>
          </a:blip>
          <a:stretch>
            <a:fillRect/>
          </a:stretch>
        </p:blipFill>
        <p:spPr>
          <a:xfrm>
            <a:off x="-75466" y="-36433"/>
            <a:ext cx="12342935" cy="7005332"/>
          </a:xfrm>
          <a:prstGeom prst="rect">
            <a:avLst/>
          </a:prstGeom>
          <a:noFill/>
          <a:ln>
            <a:noFill/>
          </a:ln>
        </p:spPr>
      </p:pic>
      <p:grpSp>
        <p:nvGrpSpPr>
          <p:cNvPr id="219" name="Google Shape;219;p7"/>
          <p:cNvGrpSpPr/>
          <p:nvPr/>
        </p:nvGrpSpPr>
        <p:grpSpPr>
          <a:xfrm rot="-900067" flipH="1">
            <a:off x="-1503281" y="1231724"/>
            <a:ext cx="3141897" cy="2465331"/>
            <a:chOff x="-2415600" y="2986400"/>
            <a:chExt cx="1943075" cy="1524659"/>
          </a:xfrm>
        </p:grpSpPr>
        <p:sp>
          <p:nvSpPr>
            <p:cNvPr id="220" name="Google Shape;220;p7"/>
            <p:cNvSpPr/>
            <p:nvPr/>
          </p:nvSpPr>
          <p:spPr>
            <a:xfrm>
              <a:off x="-2415600" y="2986400"/>
              <a:ext cx="1117375" cy="1251275"/>
            </a:xfrm>
            <a:custGeom>
              <a:avLst/>
              <a:gdLst/>
              <a:ahLst/>
              <a:cxnLst/>
              <a:rect l="l" t="t" r="r" b="b"/>
              <a:pathLst>
                <a:path w="44695" h="50051" extrusionOk="0">
                  <a:moveTo>
                    <a:pt x="11387" y="1"/>
                  </a:moveTo>
                  <a:cubicBezTo>
                    <a:pt x="10743" y="1"/>
                    <a:pt x="10152" y="449"/>
                    <a:pt x="10001" y="1099"/>
                  </a:cubicBezTo>
                  <a:lnTo>
                    <a:pt x="180" y="41127"/>
                  </a:lnTo>
                  <a:cubicBezTo>
                    <a:pt x="0" y="41896"/>
                    <a:pt x="462" y="42665"/>
                    <a:pt x="1257" y="42871"/>
                  </a:cubicBezTo>
                  <a:lnTo>
                    <a:pt x="33617" y="50051"/>
                  </a:lnTo>
                  <a:lnTo>
                    <a:pt x="44695" y="8433"/>
                  </a:lnTo>
                  <a:lnTo>
                    <a:pt x="11744" y="48"/>
                  </a:lnTo>
                  <a:cubicBezTo>
                    <a:pt x="11625" y="16"/>
                    <a:pt x="11505" y="1"/>
                    <a:pt x="1138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1" name="Google Shape;221;p7"/>
            <p:cNvSpPr/>
            <p:nvPr/>
          </p:nvSpPr>
          <p:spPr>
            <a:xfrm>
              <a:off x="-1586075" y="3188225"/>
              <a:ext cx="1113550" cy="1279575"/>
            </a:xfrm>
            <a:custGeom>
              <a:avLst/>
              <a:gdLst/>
              <a:ahLst/>
              <a:cxnLst/>
              <a:rect l="l" t="t" r="r" b="b"/>
              <a:pathLst>
                <a:path w="44542" h="51183" extrusionOk="0">
                  <a:moveTo>
                    <a:pt x="10411" y="1"/>
                  </a:moveTo>
                  <a:lnTo>
                    <a:pt x="0" y="41772"/>
                  </a:lnTo>
                  <a:lnTo>
                    <a:pt x="31797" y="51132"/>
                  </a:lnTo>
                  <a:cubicBezTo>
                    <a:pt x="31925" y="51166"/>
                    <a:pt x="32054" y="51182"/>
                    <a:pt x="32181" y="51182"/>
                  </a:cubicBezTo>
                  <a:cubicBezTo>
                    <a:pt x="32815" y="51182"/>
                    <a:pt x="33395" y="50773"/>
                    <a:pt x="33566" y="50132"/>
                  </a:cubicBezTo>
                  <a:lnTo>
                    <a:pt x="44336" y="10360"/>
                  </a:lnTo>
                  <a:cubicBezTo>
                    <a:pt x="44541" y="9591"/>
                    <a:pt x="44080" y="8796"/>
                    <a:pt x="43310" y="8591"/>
                  </a:cubicBezTo>
                  <a:lnTo>
                    <a:pt x="10411" y="1"/>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2" name="Google Shape;222;p7"/>
            <p:cNvSpPr/>
            <p:nvPr/>
          </p:nvSpPr>
          <p:spPr>
            <a:xfrm>
              <a:off x="-2351263" y="3014809"/>
              <a:ext cx="1085975" cy="1231500"/>
            </a:xfrm>
            <a:custGeom>
              <a:avLst/>
              <a:gdLst/>
              <a:ahLst/>
              <a:cxnLst/>
              <a:rect l="l" t="t" r="r" b="b"/>
              <a:pathLst>
                <a:path w="43439" h="49260" extrusionOk="0">
                  <a:moveTo>
                    <a:pt x="12258" y="0"/>
                  </a:moveTo>
                  <a:lnTo>
                    <a:pt x="1" y="41925"/>
                  </a:lnTo>
                  <a:lnTo>
                    <a:pt x="17207" y="42695"/>
                  </a:lnTo>
                  <a:cubicBezTo>
                    <a:pt x="22079" y="43387"/>
                    <a:pt x="26643" y="45438"/>
                    <a:pt x="30412" y="48618"/>
                  </a:cubicBezTo>
                  <a:lnTo>
                    <a:pt x="31156" y="49259"/>
                  </a:lnTo>
                  <a:lnTo>
                    <a:pt x="43439" y="7334"/>
                  </a:lnTo>
                  <a:lnTo>
                    <a:pt x="42670" y="6693"/>
                  </a:lnTo>
                  <a:cubicBezTo>
                    <a:pt x="38900" y="3539"/>
                    <a:pt x="34336" y="1487"/>
                    <a:pt x="29464" y="769"/>
                  </a:cubicBezTo>
                  <a:lnTo>
                    <a:pt x="12258" y="0"/>
                  </a:ln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3" name="Google Shape;223;p7"/>
            <p:cNvSpPr/>
            <p:nvPr/>
          </p:nvSpPr>
          <p:spPr>
            <a:xfrm>
              <a:off x="-1573663" y="3188659"/>
              <a:ext cx="1070600" cy="1322400"/>
            </a:xfrm>
            <a:custGeom>
              <a:avLst/>
              <a:gdLst/>
              <a:ahLst/>
              <a:cxnLst/>
              <a:rect l="l" t="t" r="r" b="b"/>
              <a:pathLst>
                <a:path w="42824" h="52896" extrusionOk="0">
                  <a:moveTo>
                    <a:pt x="17135" y="1"/>
                  </a:moveTo>
                  <a:cubicBezTo>
                    <a:pt x="15803" y="1"/>
                    <a:pt x="14490" y="86"/>
                    <a:pt x="13232" y="252"/>
                  </a:cubicBezTo>
                  <a:lnTo>
                    <a:pt x="12258" y="380"/>
                  </a:lnTo>
                  <a:lnTo>
                    <a:pt x="1" y="42280"/>
                  </a:lnTo>
                  <a:lnTo>
                    <a:pt x="975" y="42151"/>
                  </a:lnTo>
                  <a:cubicBezTo>
                    <a:pt x="2113" y="42002"/>
                    <a:pt x="3255" y="41927"/>
                    <a:pt x="4394" y="41927"/>
                  </a:cubicBezTo>
                  <a:cubicBezTo>
                    <a:pt x="8133" y="41927"/>
                    <a:pt x="11844" y="42727"/>
                    <a:pt x="15284" y="44280"/>
                  </a:cubicBezTo>
                  <a:lnTo>
                    <a:pt x="30208" y="52895"/>
                  </a:lnTo>
                  <a:lnTo>
                    <a:pt x="42824" y="9124"/>
                  </a:lnTo>
                  <a:lnTo>
                    <a:pt x="28284" y="2226"/>
                  </a:lnTo>
                  <a:cubicBezTo>
                    <a:pt x="24955" y="704"/>
                    <a:pt x="20963" y="1"/>
                    <a:pt x="17135" y="1"/>
                  </a:cubicBez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224" name="Google Shape;224;p7"/>
            <p:cNvGrpSpPr/>
            <p:nvPr/>
          </p:nvGrpSpPr>
          <p:grpSpPr>
            <a:xfrm>
              <a:off x="-2218800" y="3088875"/>
              <a:ext cx="1598825" cy="1190475"/>
              <a:chOff x="-2218800" y="3088875"/>
              <a:chExt cx="1598825" cy="1190475"/>
            </a:xfrm>
          </p:grpSpPr>
          <p:sp>
            <p:nvSpPr>
              <p:cNvPr id="225" name="Google Shape;225;p7"/>
              <p:cNvSpPr/>
              <p:nvPr/>
            </p:nvSpPr>
            <p:spPr>
              <a:xfrm>
                <a:off x="-2218800" y="3088875"/>
                <a:ext cx="841100" cy="985325"/>
              </a:xfrm>
              <a:custGeom>
                <a:avLst/>
                <a:gdLst/>
                <a:ahLst/>
                <a:cxnLst/>
                <a:rect l="l" t="t" r="r" b="b"/>
                <a:pathLst>
                  <a:path w="33644" h="39413" extrusionOk="0">
                    <a:moveTo>
                      <a:pt x="9539" y="0"/>
                    </a:moveTo>
                    <a:lnTo>
                      <a:pt x="9462" y="667"/>
                    </a:lnTo>
                    <a:lnTo>
                      <a:pt x="22412" y="2385"/>
                    </a:lnTo>
                    <a:cubicBezTo>
                      <a:pt x="26027" y="3077"/>
                      <a:pt x="29489" y="4436"/>
                      <a:pt x="32643" y="6360"/>
                    </a:cubicBezTo>
                    <a:lnTo>
                      <a:pt x="33284" y="6744"/>
                    </a:lnTo>
                    <a:lnTo>
                      <a:pt x="33643" y="6154"/>
                    </a:lnTo>
                    <a:lnTo>
                      <a:pt x="33002" y="5770"/>
                    </a:lnTo>
                    <a:cubicBezTo>
                      <a:pt x="29797" y="3795"/>
                      <a:pt x="26233" y="2411"/>
                      <a:pt x="22540" y="1693"/>
                    </a:cubicBezTo>
                    <a:lnTo>
                      <a:pt x="9539" y="0"/>
                    </a:lnTo>
                    <a:close/>
                    <a:moveTo>
                      <a:pt x="8668" y="2385"/>
                    </a:moveTo>
                    <a:lnTo>
                      <a:pt x="8591" y="3052"/>
                    </a:lnTo>
                    <a:lnTo>
                      <a:pt x="21540" y="4770"/>
                    </a:lnTo>
                    <a:cubicBezTo>
                      <a:pt x="25156" y="5462"/>
                      <a:pt x="28617" y="6821"/>
                      <a:pt x="31771" y="8744"/>
                    </a:cubicBezTo>
                    <a:lnTo>
                      <a:pt x="32387" y="9129"/>
                    </a:lnTo>
                    <a:lnTo>
                      <a:pt x="32771" y="8565"/>
                    </a:lnTo>
                    <a:lnTo>
                      <a:pt x="32130" y="8180"/>
                    </a:lnTo>
                    <a:cubicBezTo>
                      <a:pt x="28899" y="6206"/>
                      <a:pt x="25361" y="4821"/>
                      <a:pt x="21668" y="4103"/>
                    </a:cubicBezTo>
                    <a:lnTo>
                      <a:pt x="8668" y="2385"/>
                    </a:lnTo>
                    <a:close/>
                    <a:moveTo>
                      <a:pt x="7796" y="4795"/>
                    </a:moveTo>
                    <a:lnTo>
                      <a:pt x="7719" y="5488"/>
                    </a:lnTo>
                    <a:lnTo>
                      <a:pt x="20668" y="7180"/>
                    </a:lnTo>
                    <a:cubicBezTo>
                      <a:pt x="24284" y="7898"/>
                      <a:pt x="27746" y="9232"/>
                      <a:pt x="30900" y="11180"/>
                    </a:cubicBezTo>
                    <a:lnTo>
                      <a:pt x="31515" y="11565"/>
                    </a:lnTo>
                    <a:lnTo>
                      <a:pt x="31874" y="10975"/>
                    </a:lnTo>
                    <a:lnTo>
                      <a:pt x="31259" y="10591"/>
                    </a:lnTo>
                    <a:cubicBezTo>
                      <a:pt x="28028" y="8616"/>
                      <a:pt x="24489" y="7231"/>
                      <a:pt x="20796" y="6513"/>
                    </a:cubicBezTo>
                    <a:lnTo>
                      <a:pt x="7796" y="4795"/>
                    </a:lnTo>
                    <a:close/>
                    <a:moveTo>
                      <a:pt x="6873" y="9206"/>
                    </a:moveTo>
                    <a:lnTo>
                      <a:pt x="6770" y="9873"/>
                    </a:lnTo>
                    <a:lnTo>
                      <a:pt x="19745" y="11591"/>
                    </a:lnTo>
                    <a:cubicBezTo>
                      <a:pt x="23361" y="12283"/>
                      <a:pt x="26822" y="13642"/>
                      <a:pt x="29976" y="15565"/>
                    </a:cubicBezTo>
                    <a:lnTo>
                      <a:pt x="30592" y="15950"/>
                    </a:lnTo>
                    <a:lnTo>
                      <a:pt x="30951" y="15386"/>
                    </a:lnTo>
                    <a:lnTo>
                      <a:pt x="30335" y="15001"/>
                    </a:lnTo>
                    <a:cubicBezTo>
                      <a:pt x="27104" y="13027"/>
                      <a:pt x="23566" y="11642"/>
                      <a:pt x="19848" y="10924"/>
                    </a:cubicBezTo>
                    <a:lnTo>
                      <a:pt x="6873" y="9206"/>
                    </a:lnTo>
                    <a:close/>
                    <a:moveTo>
                      <a:pt x="5975" y="11616"/>
                    </a:moveTo>
                    <a:lnTo>
                      <a:pt x="5898" y="12283"/>
                    </a:lnTo>
                    <a:lnTo>
                      <a:pt x="18848" y="14001"/>
                    </a:lnTo>
                    <a:cubicBezTo>
                      <a:pt x="22463" y="14693"/>
                      <a:pt x="25925" y="16052"/>
                      <a:pt x="29079" y="17976"/>
                    </a:cubicBezTo>
                    <a:lnTo>
                      <a:pt x="29694" y="18360"/>
                    </a:lnTo>
                    <a:lnTo>
                      <a:pt x="30079" y="17796"/>
                    </a:lnTo>
                    <a:lnTo>
                      <a:pt x="29438" y="17411"/>
                    </a:lnTo>
                    <a:cubicBezTo>
                      <a:pt x="26207" y="15437"/>
                      <a:pt x="22668" y="14052"/>
                      <a:pt x="18976" y="13334"/>
                    </a:cubicBezTo>
                    <a:lnTo>
                      <a:pt x="5975" y="11616"/>
                    </a:lnTo>
                    <a:close/>
                    <a:moveTo>
                      <a:pt x="5078" y="14027"/>
                    </a:moveTo>
                    <a:lnTo>
                      <a:pt x="5001" y="14693"/>
                    </a:lnTo>
                    <a:lnTo>
                      <a:pt x="17950" y="16411"/>
                    </a:lnTo>
                    <a:cubicBezTo>
                      <a:pt x="21566" y="17104"/>
                      <a:pt x="25027" y="18463"/>
                      <a:pt x="28181" y="20386"/>
                    </a:cubicBezTo>
                    <a:lnTo>
                      <a:pt x="28797" y="20796"/>
                    </a:lnTo>
                    <a:lnTo>
                      <a:pt x="29181" y="20206"/>
                    </a:lnTo>
                    <a:lnTo>
                      <a:pt x="28566" y="19822"/>
                    </a:lnTo>
                    <a:cubicBezTo>
                      <a:pt x="25335" y="17847"/>
                      <a:pt x="21796" y="16463"/>
                      <a:pt x="18104" y="15745"/>
                    </a:cubicBezTo>
                    <a:lnTo>
                      <a:pt x="5078" y="14027"/>
                    </a:lnTo>
                    <a:close/>
                    <a:moveTo>
                      <a:pt x="4078" y="19053"/>
                    </a:moveTo>
                    <a:lnTo>
                      <a:pt x="4001" y="19719"/>
                    </a:lnTo>
                    <a:lnTo>
                      <a:pt x="16950" y="21437"/>
                    </a:lnTo>
                    <a:cubicBezTo>
                      <a:pt x="20591" y="22130"/>
                      <a:pt x="24053" y="23489"/>
                      <a:pt x="27207" y="25412"/>
                    </a:cubicBezTo>
                    <a:lnTo>
                      <a:pt x="27822" y="25797"/>
                    </a:lnTo>
                    <a:lnTo>
                      <a:pt x="28181" y="25232"/>
                    </a:lnTo>
                    <a:lnTo>
                      <a:pt x="27566" y="24822"/>
                    </a:lnTo>
                    <a:cubicBezTo>
                      <a:pt x="24335" y="22848"/>
                      <a:pt x="20796" y="21463"/>
                      <a:pt x="17104" y="20745"/>
                    </a:cubicBezTo>
                    <a:lnTo>
                      <a:pt x="4078" y="19053"/>
                    </a:lnTo>
                    <a:close/>
                    <a:moveTo>
                      <a:pt x="3231" y="21463"/>
                    </a:moveTo>
                    <a:lnTo>
                      <a:pt x="3129" y="22130"/>
                    </a:lnTo>
                    <a:lnTo>
                      <a:pt x="16078" y="23848"/>
                    </a:lnTo>
                    <a:cubicBezTo>
                      <a:pt x="19899" y="24617"/>
                      <a:pt x="24438" y="26668"/>
                      <a:pt x="26310" y="27848"/>
                    </a:cubicBezTo>
                    <a:lnTo>
                      <a:pt x="26925" y="28233"/>
                    </a:lnTo>
                    <a:lnTo>
                      <a:pt x="27310" y="27643"/>
                    </a:lnTo>
                    <a:lnTo>
                      <a:pt x="26669" y="27258"/>
                    </a:lnTo>
                    <a:cubicBezTo>
                      <a:pt x="24745" y="26053"/>
                      <a:pt x="20104" y="23925"/>
                      <a:pt x="16206" y="23155"/>
                    </a:cubicBezTo>
                    <a:lnTo>
                      <a:pt x="3231" y="21463"/>
                    </a:lnTo>
                    <a:close/>
                    <a:moveTo>
                      <a:pt x="2334" y="23848"/>
                    </a:moveTo>
                    <a:lnTo>
                      <a:pt x="2231" y="24514"/>
                    </a:lnTo>
                    <a:lnTo>
                      <a:pt x="15206" y="26232"/>
                    </a:lnTo>
                    <a:cubicBezTo>
                      <a:pt x="18925" y="26976"/>
                      <a:pt x="24540" y="29669"/>
                      <a:pt x="25438" y="30233"/>
                    </a:cubicBezTo>
                    <a:lnTo>
                      <a:pt x="26053" y="30617"/>
                    </a:lnTo>
                    <a:lnTo>
                      <a:pt x="26412" y="30053"/>
                    </a:lnTo>
                    <a:lnTo>
                      <a:pt x="25797" y="29669"/>
                    </a:lnTo>
                    <a:cubicBezTo>
                      <a:pt x="24848" y="29079"/>
                      <a:pt x="19207" y="26335"/>
                      <a:pt x="15335" y="25566"/>
                    </a:cubicBezTo>
                    <a:lnTo>
                      <a:pt x="2334" y="23848"/>
                    </a:lnTo>
                    <a:close/>
                    <a:moveTo>
                      <a:pt x="1283" y="27592"/>
                    </a:moveTo>
                    <a:lnTo>
                      <a:pt x="1180" y="28284"/>
                    </a:lnTo>
                    <a:lnTo>
                      <a:pt x="14155" y="29976"/>
                    </a:lnTo>
                    <a:cubicBezTo>
                      <a:pt x="17771" y="30694"/>
                      <a:pt x="21232" y="32053"/>
                      <a:pt x="24361" y="33976"/>
                    </a:cubicBezTo>
                    <a:lnTo>
                      <a:pt x="25002" y="34361"/>
                    </a:lnTo>
                    <a:lnTo>
                      <a:pt x="25361" y="33797"/>
                    </a:lnTo>
                    <a:lnTo>
                      <a:pt x="24745" y="33387"/>
                    </a:lnTo>
                    <a:cubicBezTo>
                      <a:pt x="21514" y="31412"/>
                      <a:pt x="17976" y="30028"/>
                      <a:pt x="14258" y="29310"/>
                    </a:cubicBezTo>
                    <a:lnTo>
                      <a:pt x="1283" y="27592"/>
                    </a:lnTo>
                    <a:close/>
                    <a:moveTo>
                      <a:pt x="693" y="30156"/>
                    </a:moveTo>
                    <a:lnTo>
                      <a:pt x="590" y="30822"/>
                    </a:lnTo>
                    <a:lnTo>
                      <a:pt x="13565" y="32541"/>
                    </a:lnTo>
                    <a:cubicBezTo>
                      <a:pt x="17181" y="33233"/>
                      <a:pt x="20643" y="34592"/>
                      <a:pt x="23797" y="36515"/>
                    </a:cubicBezTo>
                    <a:lnTo>
                      <a:pt x="24412" y="36900"/>
                    </a:lnTo>
                    <a:lnTo>
                      <a:pt x="24771" y="36310"/>
                    </a:lnTo>
                    <a:lnTo>
                      <a:pt x="24130" y="35925"/>
                    </a:lnTo>
                    <a:cubicBezTo>
                      <a:pt x="20925" y="33951"/>
                      <a:pt x="17386" y="32566"/>
                      <a:pt x="13668" y="31874"/>
                    </a:cubicBezTo>
                    <a:lnTo>
                      <a:pt x="693" y="30156"/>
                    </a:lnTo>
                    <a:close/>
                    <a:moveTo>
                      <a:pt x="103" y="32643"/>
                    </a:moveTo>
                    <a:lnTo>
                      <a:pt x="0" y="33335"/>
                    </a:lnTo>
                    <a:lnTo>
                      <a:pt x="12975" y="35053"/>
                    </a:lnTo>
                    <a:cubicBezTo>
                      <a:pt x="16591" y="35746"/>
                      <a:pt x="20053" y="37105"/>
                      <a:pt x="23207" y="39028"/>
                    </a:cubicBezTo>
                    <a:lnTo>
                      <a:pt x="23848" y="39413"/>
                    </a:lnTo>
                    <a:lnTo>
                      <a:pt x="24181" y="38823"/>
                    </a:lnTo>
                    <a:lnTo>
                      <a:pt x="23540" y="38438"/>
                    </a:lnTo>
                    <a:cubicBezTo>
                      <a:pt x="20335" y="36464"/>
                      <a:pt x="16796" y="35079"/>
                      <a:pt x="13104" y="34361"/>
                    </a:cubicBezTo>
                    <a:lnTo>
                      <a:pt x="103" y="32643"/>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6" name="Google Shape;226;p7"/>
              <p:cNvSpPr/>
              <p:nvPr/>
            </p:nvSpPr>
            <p:spPr>
              <a:xfrm>
                <a:off x="-1461075" y="3283625"/>
                <a:ext cx="841100" cy="995725"/>
              </a:xfrm>
              <a:custGeom>
                <a:avLst/>
                <a:gdLst/>
                <a:ahLst/>
                <a:cxnLst/>
                <a:rect l="l" t="t" r="r" b="b"/>
                <a:pathLst>
                  <a:path w="33644" h="39829" extrusionOk="0">
                    <a:moveTo>
                      <a:pt x="11739" y="1"/>
                    </a:moveTo>
                    <a:cubicBezTo>
                      <a:pt x="10432" y="1"/>
                      <a:pt x="9481" y="31"/>
                      <a:pt x="9386" y="31"/>
                    </a:cubicBezTo>
                    <a:lnTo>
                      <a:pt x="9386" y="698"/>
                    </a:lnTo>
                    <a:cubicBezTo>
                      <a:pt x="9406" y="698"/>
                      <a:pt x="10284" y="673"/>
                      <a:pt x="11526" y="673"/>
                    </a:cubicBezTo>
                    <a:cubicBezTo>
                      <a:pt x="13388" y="673"/>
                      <a:pt x="16068" y="729"/>
                      <a:pt x="17899" y="1006"/>
                    </a:cubicBezTo>
                    <a:cubicBezTo>
                      <a:pt x="22643" y="1775"/>
                      <a:pt x="29618" y="4878"/>
                      <a:pt x="32618" y="6750"/>
                    </a:cubicBezTo>
                    <a:lnTo>
                      <a:pt x="33259" y="7134"/>
                    </a:lnTo>
                    <a:lnTo>
                      <a:pt x="33644" y="6570"/>
                    </a:lnTo>
                    <a:lnTo>
                      <a:pt x="33028" y="6185"/>
                    </a:lnTo>
                    <a:cubicBezTo>
                      <a:pt x="29977" y="4288"/>
                      <a:pt x="22874" y="1108"/>
                      <a:pt x="18053" y="365"/>
                    </a:cubicBezTo>
                    <a:cubicBezTo>
                      <a:pt x="16198" y="63"/>
                      <a:pt x="13606" y="1"/>
                      <a:pt x="11739" y="1"/>
                    </a:cubicBezTo>
                    <a:close/>
                    <a:moveTo>
                      <a:pt x="8770" y="2801"/>
                    </a:moveTo>
                    <a:lnTo>
                      <a:pt x="8770" y="3493"/>
                    </a:lnTo>
                    <a:cubicBezTo>
                      <a:pt x="8847" y="3493"/>
                      <a:pt x="16130" y="3519"/>
                      <a:pt x="19258" y="4288"/>
                    </a:cubicBezTo>
                    <a:cubicBezTo>
                      <a:pt x="22976" y="5211"/>
                      <a:pt x="28489" y="7134"/>
                      <a:pt x="31746" y="9160"/>
                    </a:cubicBezTo>
                    <a:lnTo>
                      <a:pt x="32387" y="9545"/>
                    </a:lnTo>
                    <a:lnTo>
                      <a:pt x="32746" y="8980"/>
                    </a:lnTo>
                    <a:lnTo>
                      <a:pt x="32105" y="8570"/>
                    </a:lnTo>
                    <a:cubicBezTo>
                      <a:pt x="28797" y="6519"/>
                      <a:pt x="23207" y="4570"/>
                      <a:pt x="19412" y="3621"/>
                    </a:cubicBezTo>
                    <a:cubicBezTo>
                      <a:pt x="16207" y="2852"/>
                      <a:pt x="9078" y="2801"/>
                      <a:pt x="8770" y="2801"/>
                    </a:cubicBezTo>
                    <a:close/>
                    <a:moveTo>
                      <a:pt x="8129" y="5570"/>
                    </a:moveTo>
                    <a:lnTo>
                      <a:pt x="8129" y="6262"/>
                    </a:lnTo>
                    <a:cubicBezTo>
                      <a:pt x="8232" y="6262"/>
                      <a:pt x="17412" y="6467"/>
                      <a:pt x="20592" y="7570"/>
                    </a:cubicBezTo>
                    <a:cubicBezTo>
                      <a:pt x="21463" y="7878"/>
                      <a:pt x="22361" y="8160"/>
                      <a:pt x="23233" y="8442"/>
                    </a:cubicBezTo>
                    <a:cubicBezTo>
                      <a:pt x="25976" y="9314"/>
                      <a:pt x="28592" y="10160"/>
                      <a:pt x="30874" y="11570"/>
                    </a:cubicBezTo>
                    <a:lnTo>
                      <a:pt x="31490" y="11955"/>
                    </a:lnTo>
                    <a:lnTo>
                      <a:pt x="31849" y="11391"/>
                    </a:lnTo>
                    <a:lnTo>
                      <a:pt x="31208" y="11006"/>
                    </a:lnTo>
                    <a:cubicBezTo>
                      <a:pt x="28874" y="9519"/>
                      <a:pt x="26079" y="8647"/>
                      <a:pt x="23412" y="7801"/>
                    </a:cubicBezTo>
                    <a:cubicBezTo>
                      <a:pt x="22540" y="7519"/>
                      <a:pt x="21669" y="7237"/>
                      <a:pt x="20797" y="6929"/>
                    </a:cubicBezTo>
                    <a:cubicBezTo>
                      <a:pt x="17540" y="5801"/>
                      <a:pt x="8514" y="5570"/>
                      <a:pt x="8129" y="5570"/>
                    </a:cubicBezTo>
                    <a:close/>
                    <a:moveTo>
                      <a:pt x="6822" y="9596"/>
                    </a:moveTo>
                    <a:lnTo>
                      <a:pt x="6745" y="10263"/>
                    </a:lnTo>
                    <a:lnTo>
                      <a:pt x="19694" y="11981"/>
                    </a:lnTo>
                    <a:cubicBezTo>
                      <a:pt x="23310" y="12699"/>
                      <a:pt x="26771" y="14032"/>
                      <a:pt x="29925" y="15981"/>
                    </a:cubicBezTo>
                    <a:lnTo>
                      <a:pt x="30566" y="16365"/>
                    </a:lnTo>
                    <a:lnTo>
                      <a:pt x="30925" y="15776"/>
                    </a:lnTo>
                    <a:lnTo>
                      <a:pt x="30284" y="15391"/>
                    </a:lnTo>
                    <a:cubicBezTo>
                      <a:pt x="27079" y="13417"/>
                      <a:pt x="23515" y="12032"/>
                      <a:pt x="19822" y="11314"/>
                    </a:cubicBezTo>
                    <a:lnTo>
                      <a:pt x="6822" y="9596"/>
                    </a:lnTo>
                    <a:close/>
                    <a:moveTo>
                      <a:pt x="5950" y="12006"/>
                    </a:moveTo>
                    <a:lnTo>
                      <a:pt x="5847" y="12673"/>
                    </a:lnTo>
                    <a:lnTo>
                      <a:pt x="18822" y="14391"/>
                    </a:lnTo>
                    <a:cubicBezTo>
                      <a:pt x="22438" y="15109"/>
                      <a:pt x="25900" y="16442"/>
                      <a:pt x="29054" y="18391"/>
                    </a:cubicBezTo>
                    <a:lnTo>
                      <a:pt x="29669" y="18776"/>
                    </a:lnTo>
                    <a:lnTo>
                      <a:pt x="30054" y="18186"/>
                    </a:lnTo>
                    <a:lnTo>
                      <a:pt x="29413" y="17801"/>
                    </a:lnTo>
                    <a:cubicBezTo>
                      <a:pt x="26182" y="15827"/>
                      <a:pt x="22643" y="14442"/>
                      <a:pt x="18925" y="13724"/>
                    </a:cubicBezTo>
                    <a:lnTo>
                      <a:pt x="5950" y="12006"/>
                    </a:lnTo>
                    <a:close/>
                    <a:moveTo>
                      <a:pt x="5052" y="14417"/>
                    </a:moveTo>
                    <a:lnTo>
                      <a:pt x="4975" y="15109"/>
                    </a:lnTo>
                    <a:lnTo>
                      <a:pt x="17925" y="16801"/>
                    </a:lnTo>
                    <a:cubicBezTo>
                      <a:pt x="21540" y="17519"/>
                      <a:pt x="25028" y="18853"/>
                      <a:pt x="28156" y="20802"/>
                    </a:cubicBezTo>
                    <a:lnTo>
                      <a:pt x="28797" y="21186"/>
                    </a:lnTo>
                    <a:lnTo>
                      <a:pt x="29156" y="20596"/>
                    </a:lnTo>
                    <a:lnTo>
                      <a:pt x="28515" y="20212"/>
                    </a:lnTo>
                    <a:cubicBezTo>
                      <a:pt x="25310" y="18237"/>
                      <a:pt x="21745" y="16853"/>
                      <a:pt x="18053" y="16135"/>
                    </a:cubicBezTo>
                    <a:lnTo>
                      <a:pt x="5052" y="14417"/>
                    </a:lnTo>
                    <a:close/>
                    <a:moveTo>
                      <a:pt x="4078" y="19443"/>
                    </a:moveTo>
                    <a:lnTo>
                      <a:pt x="4001" y="20109"/>
                    </a:lnTo>
                    <a:lnTo>
                      <a:pt x="16950" y="21827"/>
                    </a:lnTo>
                    <a:cubicBezTo>
                      <a:pt x="20566" y="22545"/>
                      <a:pt x="24028" y="23879"/>
                      <a:pt x="27182" y="25827"/>
                    </a:cubicBezTo>
                    <a:lnTo>
                      <a:pt x="27823" y="26212"/>
                    </a:lnTo>
                    <a:lnTo>
                      <a:pt x="28156" y="25622"/>
                    </a:lnTo>
                    <a:lnTo>
                      <a:pt x="27541" y="25238"/>
                    </a:lnTo>
                    <a:cubicBezTo>
                      <a:pt x="24310" y="23263"/>
                      <a:pt x="20771" y="21879"/>
                      <a:pt x="17079" y="21161"/>
                    </a:cubicBezTo>
                    <a:lnTo>
                      <a:pt x="4078" y="19443"/>
                    </a:lnTo>
                    <a:close/>
                    <a:moveTo>
                      <a:pt x="3180" y="21853"/>
                    </a:moveTo>
                    <a:lnTo>
                      <a:pt x="3103" y="22520"/>
                    </a:lnTo>
                    <a:lnTo>
                      <a:pt x="16053" y="24238"/>
                    </a:lnTo>
                    <a:cubicBezTo>
                      <a:pt x="19874" y="24981"/>
                      <a:pt x="24438" y="27058"/>
                      <a:pt x="26284" y="28212"/>
                    </a:cubicBezTo>
                    <a:lnTo>
                      <a:pt x="26925" y="28623"/>
                    </a:lnTo>
                    <a:lnTo>
                      <a:pt x="27284" y="28033"/>
                    </a:lnTo>
                    <a:lnTo>
                      <a:pt x="26643" y="27648"/>
                    </a:lnTo>
                    <a:cubicBezTo>
                      <a:pt x="24720" y="26443"/>
                      <a:pt x="20079" y="24340"/>
                      <a:pt x="16181" y="23571"/>
                    </a:cubicBezTo>
                    <a:lnTo>
                      <a:pt x="3180" y="21853"/>
                    </a:lnTo>
                    <a:close/>
                    <a:moveTo>
                      <a:pt x="2309" y="24263"/>
                    </a:moveTo>
                    <a:lnTo>
                      <a:pt x="2232" y="24930"/>
                    </a:lnTo>
                    <a:lnTo>
                      <a:pt x="15181" y="26648"/>
                    </a:lnTo>
                    <a:cubicBezTo>
                      <a:pt x="18925" y="27392"/>
                      <a:pt x="24515" y="30084"/>
                      <a:pt x="25412" y="30623"/>
                    </a:cubicBezTo>
                    <a:lnTo>
                      <a:pt x="26053" y="31007"/>
                    </a:lnTo>
                    <a:lnTo>
                      <a:pt x="26387" y="30443"/>
                    </a:lnTo>
                    <a:lnTo>
                      <a:pt x="25771" y="30058"/>
                    </a:lnTo>
                    <a:cubicBezTo>
                      <a:pt x="24823" y="29469"/>
                      <a:pt x="19181" y="26751"/>
                      <a:pt x="15309" y="25981"/>
                    </a:cubicBezTo>
                    <a:lnTo>
                      <a:pt x="2309" y="24263"/>
                    </a:lnTo>
                    <a:close/>
                    <a:moveTo>
                      <a:pt x="1257" y="28007"/>
                    </a:moveTo>
                    <a:lnTo>
                      <a:pt x="1180" y="28674"/>
                    </a:lnTo>
                    <a:lnTo>
                      <a:pt x="14130" y="30392"/>
                    </a:lnTo>
                    <a:cubicBezTo>
                      <a:pt x="17745" y="31110"/>
                      <a:pt x="21207" y="32443"/>
                      <a:pt x="24361" y="34392"/>
                    </a:cubicBezTo>
                    <a:lnTo>
                      <a:pt x="24976" y="34777"/>
                    </a:lnTo>
                    <a:lnTo>
                      <a:pt x="25335" y="34187"/>
                    </a:lnTo>
                    <a:lnTo>
                      <a:pt x="24720" y="33802"/>
                    </a:lnTo>
                    <a:cubicBezTo>
                      <a:pt x="21489" y="31828"/>
                      <a:pt x="17950" y="30443"/>
                      <a:pt x="14258" y="29725"/>
                    </a:cubicBezTo>
                    <a:lnTo>
                      <a:pt x="1257" y="28007"/>
                    </a:lnTo>
                    <a:close/>
                    <a:moveTo>
                      <a:pt x="667" y="30520"/>
                    </a:moveTo>
                    <a:lnTo>
                      <a:pt x="591" y="31212"/>
                    </a:lnTo>
                    <a:lnTo>
                      <a:pt x="13566" y="32905"/>
                    </a:lnTo>
                    <a:cubicBezTo>
                      <a:pt x="17155" y="33623"/>
                      <a:pt x="20617" y="34982"/>
                      <a:pt x="23771" y="36905"/>
                    </a:cubicBezTo>
                    <a:lnTo>
                      <a:pt x="24412" y="37290"/>
                    </a:lnTo>
                    <a:lnTo>
                      <a:pt x="24746" y="36726"/>
                    </a:lnTo>
                    <a:lnTo>
                      <a:pt x="24130" y="36315"/>
                    </a:lnTo>
                    <a:cubicBezTo>
                      <a:pt x="20899" y="34341"/>
                      <a:pt x="17361" y="32956"/>
                      <a:pt x="13668" y="32238"/>
                    </a:cubicBezTo>
                    <a:lnTo>
                      <a:pt x="667" y="30520"/>
                    </a:lnTo>
                    <a:close/>
                    <a:moveTo>
                      <a:pt x="103" y="33059"/>
                    </a:moveTo>
                    <a:lnTo>
                      <a:pt x="1" y="33725"/>
                    </a:lnTo>
                    <a:lnTo>
                      <a:pt x="12950" y="35443"/>
                    </a:lnTo>
                    <a:cubicBezTo>
                      <a:pt x="16566" y="36136"/>
                      <a:pt x="20027" y="37495"/>
                      <a:pt x="23181" y="39418"/>
                    </a:cubicBezTo>
                    <a:lnTo>
                      <a:pt x="23797" y="39828"/>
                    </a:lnTo>
                    <a:lnTo>
                      <a:pt x="24156" y="39238"/>
                    </a:lnTo>
                    <a:lnTo>
                      <a:pt x="23515" y="38854"/>
                    </a:lnTo>
                    <a:cubicBezTo>
                      <a:pt x="20310" y="36879"/>
                      <a:pt x="16745" y="35495"/>
                      <a:pt x="13053" y="34777"/>
                    </a:cubicBezTo>
                    <a:lnTo>
                      <a:pt x="103" y="33059"/>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227" name="Google Shape;227;p7"/>
          <p:cNvGrpSpPr/>
          <p:nvPr/>
        </p:nvGrpSpPr>
        <p:grpSpPr>
          <a:xfrm rot="4282019">
            <a:off x="-396046" y="-465989"/>
            <a:ext cx="2436812" cy="2564967"/>
            <a:chOff x="1526600" y="450800"/>
            <a:chExt cx="4540675" cy="4779475"/>
          </a:xfrm>
        </p:grpSpPr>
        <p:sp>
          <p:nvSpPr>
            <p:cNvPr id="228" name="Google Shape;228;p7"/>
            <p:cNvSpPr/>
            <p:nvPr/>
          </p:nvSpPr>
          <p:spPr>
            <a:xfrm>
              <a:off x="1610100" y="473575"/>
              <a:ext cx="4457175" cy="4689450"/>
            </a:xfrm>
            <a:custGeom>
              <a:avLst/>
              <a:gdLst/>
              <a:ahLst/>
              <a:cxnLst/>
              <a:rect l="l" t="t" r="r" b="b"/>
              <a:pathLst>
                <a:path w="178287" h="187578" extrusionOk="0">
                  <a:moveTo>
                    <a:pt x="95602" y="1"/>
                  </a:moveTo>
                  <a:cubicBezTo>
                    <a:pt x="95141" y="1"/>
                    <a:pt x="94676" y="129"/>
                    <a:pt x="94258" y="394"/>
                  </a:cubicBezTo>
                  <a:lnTo>
                    <a:pt x="0" y="63859"/>
                  </a:lnTo>
                  <a:lnTo>
                    <a:pt x="79645" y="185257"/>
                  </a:lnTo>
                  <a:cubicBezTo>
                    <a:pt x="80631" y="186769"/>
                    <a:pt x="82280" y="187578"/>
                    <a:pt x="83965" y="187578"/>
                  </a:cubicBezTo>
                  <a:cubicBezTo>
                    <a:pt x="84955" y="187578"/>
                    <a:pt x="85959" y="187298"/>
                    <a:pt x="86847" y="186719"/>
                  </a:cubicBezTo>
                  <a:lnTo>
                    <a:pt x="176826" y="126176"/>
                  </a:lnTo>
                  <a:cubicBezTo>
                    <a:pt x="177974" y="125393"/>
                    <a:pt x="178287" y="123880"/>
                    <a:pt x="177504" y="122732"/>
                  </a:cubicBezTo>
                  <a:lnTo>
                    <a:pt x="97703" y="1125"/>
                  </a:lnTo>
                  <a:cubicBezTo>
                    <a:pt x="97205" y="394"/>
                    <a:pt x="96410" y="1"/>
                    <a:pt x="9560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9" name="Google Shape;229;p7"/>
            <p:cNvSpPr/>
            <p:nvPr/>
          </p:nvSpPr>
          <p:spPr>
            <a:xfrm>
              <a:off x="1616625" y="450800"/>
              <a:ext cx="4391950" cy="4645025"/>
            </a:xfrm>
            <a:custGeom>
              <a:avLst/>
              <a:gdLst/>
              <a:ahLst/>
              <a:cxnLst/>
              <a:rect l="l" t="t" r="r" b="b"/>
              <a:pathLst>
                <a:path w="175678" h="185801" extrusionOk="0">
                  <a:moveTo>
                    <a:pt x="93162" y="0"/>
                  </a:moveTo>
                  <a:lnTo>
                    <a:pt x="0" y="61587"/>
                  </a:lnTo>
                  <a:lnTo>
                    <a:pt x="80323" y="184028"/>
                  </a:lnTo>
                  <a:cubicBezTo>
                    <a:pt x="81085" y="185187"/>
                    <a:pt x="82329" y="185800"/>
                    <a:pt x="83604" y="185800"/>
                  </a:cubicBezTo>
                  <a:cubicBezTo>
                    <a:pt x="84339" y="185800"/>
                    <a:pt x="85083" y="185597"/>
                    <a:pt x="85751" y="185177"/>
                  </a:cubicBezTo>
                  <a:lnTo>
                    <a:pt x="175677" y="125782"/>
                  </a:lnTo>
                  <a:lnTo>
                    <a:pt x="93162" y="0"/>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0" name="Google Shape;230;p7"/>
            <p:cNvSpPr/>
            <p:nvPr/>
          </p:nvSpPr>
          <p:spPr>
            <a:xfrm>
              <a:off x="3931325" y="462525"/>
              <a:ext cx="2064200" cy="3145900"/>
            </a:xfrm>
            <a:custGeom>
              <a:avLst/>
              <a:gdLst/>
              <a:ahLst/>
              <a:cxnLst/>
              <a:rect l="l" t="t" r="r" b="b"/>
              <a:pathLst>
                <a:path w="82568" h="125836" fill="none" extrusionOk="0">
                  <a:moveTo>
                    <a:pt x="0" y="1"/>
                  </a:moveTo>
                  <a:lnTo>
                    <a:pt x="82567" y="125835"/>
                  </a:lnTo>
                </a:path>
              </a:pathLst>
            </a:custGeom>
            <a:noFill/>
            <a:ln w="11750" cap="flat" cmpd="sng">
              <a:solidFill>
                <a:schemeClr val="dk1"/>
              </a:solidFill>
              <a:prstDash val="solid"/>
              <a:miter lim="5219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1" name="Google Shape;231;p7"/>
            <p:cNvSpPr/>
            <p:nvPr/>
          </p:nvSpPr>
          <p:spPr>
            <a:xfrm>
              <a:off x="3898700" y="482100"/>
              <a:ext cx="2065500" cy="3145900"/>
            </a:xfrm>
            <a:custGeom>
              <a:avLst/>
              <a:gdLst/>
              <a:ahLst/>
              <a:cxnLst/>
              <a:rect l="l" t="t" r="r" b="b"/>
              <a:pathLst>
                <a:path w="82620" h="125836" fill="none" extrusionOk="0">
                  <a:moveTo>
                    <a:pt x="1" y="1"/>
                  </a:moveTo>
                  <a:lnTo>
                    <a:pt x="82620" y="125835"/>
                  </a:lnTo>
                </a:path>
              </a:pathLst>
            </a:custGeom>
            <a:noFill/>
            <a:ln w="11750" cap="flat" cmpd="sng">
              <a:solidFill>
                <a:schemeClr val="dk1"/>
              </a:solidFill>
              <a:prstDash val="solid"/>
              <a:miter lim="5219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2" name="Google Shape;232;p7"/>
            <p:cNvSpPr/>
            <p:nvPr/>
          </p:nvSpPr>
          <p:spPr>
            <a:xfrm>
              <a:off x="3742125" y="4138150"/>
              <a:ext cx="842925" cy="1092125"/>
            </a:xfrm>
            <a:custGeom>
              <a:avLst/>
              <a:gdLst/>
              <a:ahLst/>
              <a:cxnLst/>
              <a:rect l="l" t="t" r="r" b="b"/>
              <a:pathLst>
                <a:path w="33717" h="43685" extrusionOk="0">
                  <a:moveTo>
                    <a:pt x="9604" y="0"/>
                  </a:moveTo>
                  <a:lnTo>
                    <a:pt x="1" y="6159"/>
                  </a:lnTo>
                  <a:lnTo>
                    <a:pt x="24113" y="43685"/>
                  </a:lnTo>
                  <a:lnTo>
                    <a:pt x="25679" y="35595"/>
                  </a:lnTo>
                  <a:lnTo>
                    <a:pt x="33716" y="37526"/>
                  </a:lnTo>
                  <a:lnTo>
                    <a:pt x="9604"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3" name="Google Shape;233;p7"/>
            <p:cNvSpPr/>
            <p:nvPr/>
          </p:nvSpPr>
          <p:spPr>
            <a:xfrm>
              <a:off x="1526600" y="464775"/>
              <a:ext cx="4343675" cy="4627200"/>
            </a:xfrm>
            <a:custGeom>
              <a:avLst/>
              <a:gdLst/>
              <a:ahLst/>
              <a:cxnLst/>
              <a:rect l="l" t="t" r="r" b="b"/>
              <a:pathLst>
                <a:path w="173747" h="185088" extrusionOk="0">
                  <a:moveTo>
                    <a:pt x="91115" y="1"/>
                  </a:moveTo>
                  <a:cubicBezTo>
                    <a:pt x="90634" y="1"/>
                    <a:pt x="90147" y="140"/>
                    <a:pt x="89718" y="433"/>
                  </a:cubicBezTo>
                  <a:lnTo>
                    <a:pt x="0" y="59357"/>
                  </a:lnTo>
                  <a:lnTo>
                    <a:pt x="82515" y="185087"/>
                  </a:lnTo>
                  <a:lnTo>
                    <a:pt x="172285" y="126163"/>
                  </a:lnTo>
                  <a:cubicBezTo>
                    <a:pt x="173433" y="125380"/>
                    <a:pt x="173746" y="123866"/>
                    <a:pt x="172963" y="122718"/>
                  </a:cubicBezTo>
                  <a:lnTo>
                    <a:pt x="93162" y="1111"/>
                  </a:lnTo>
                  <a:cubicBezTo>
                    <a:pt x="92705" y="392"/>
                    <a:pt x="91920" y="1"/>
                    <a:pt x="91115"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4" name="Google Shape;234;p7"/>
            <p:cNvSpPr/>
            <p:nvPr/>
          </p:nvSpPr>
          <p:spPr>
            <a:xfrm>
              <a:off x="1636200" y="1843000"/>
              <a:ext cx="2130750" cy="3199400"/>
            </a:xfrm>
            <a:custGeom>
              <a:avLst/>
              <a:gdLst/>
              <a:ahLst/>
              <a:cxnLst/>
              <a:rect l="l" t="t" r="r" b="b"/>
              <a:pathLst>
                <a:path w="85230" h="127976" extrusionOk="0">
                  <a:moveTo>
                    <a:pt x="2506" y="1"/>
                  </a:moveTo>
                  <a:lnTo>
                    <a:pt x="0" y="1619"/>
                  </a:lnTo>
                  <a:lnTo>
                    <a:pt x="82724" y="127975"/>
                  </a:lnTo>
                  <a:lnTo>
                    <a:pt x="85229" y="126357"/>
                  </a:lnTo>
                  <a:lnTo>
                    <a:pt x="2506"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5" name="Google Shape;235;p7"/>
            <p:cNvSpPr/>
            <p:nvPr/>
          </p:nvSpPr>
          <p:spPr>
            <a:xfrm>
              <a:off x="2647400" y="1567700"/>
              <a:ext cx="2116400" cy="2399550"/>
            </a:xfrm>
            <a:custGeom>
              <a:avLst/>
              <a:gdLst/>
              <a:ahLst/>
              <a:cxnLst/>
              <a:rect l="l" t="t" r="r" b="b"/>
              <a:pathLst>
                <a:path w="84656" h="95982" fill="none" extrusionOk="0">
                  <a:moveTo>
                    <a:pt x="82777" y="71347"/>
                  </a:moveTo>
                  <a:cubicBezTo>
                    <a:pt x="82777" y="69937"/>
                    <a:pt x="83507" y="68633"/>
                    <a:pt x="84656" y="67850"/>
                  </a:cubicBezTo>
                  <a:lnTo>
                    <a:pt x="40919" y="1201"/>
                  </a:lnTo>
                  <a:cubicBezTo>
                    <a:pt x="38988" y="2453"/>
                    <a:pt x="36431" y="1932"/>
                    <a:pt x="35178" y="0"/>
                  </a:cubicBezTo>
                  <a:lnTo>
                    <a:pt x="1149" y="22286"/>
                  </a:lnTo>
                  <a:cubicBezTo>
                    <a:pt x="2454" y="24217"/>
                    <a:pt x="1932" y="26827"/>
                    <a:pt x="1" y="28080"/>
                  </a:cubicBezTo>
                  <a:lnTo>
                    <a:pt x="43737" y="94729"/>
                  </a:lnTo>
                  <a:cubicBezTo>
                    <a:pt x="45668" y="93476"/>
                    <a:pt x="48226" y="94050"/>
                    <a:pt x="49478" y="95981"/>
                  </a:cubicBezTo>
                  <a:lnTo>
                    <a:pt x="83455" y="73643"/>
                  </a:lnTo>
                  <a:cubicBezTo>
                    <a:pt x="82985" y="72965"/>
                    <a:pt x="82777" y="72182"/>
                    <a:pt x="82777" y="71347"/>
                  </a:cubicBezTo>
                  <a:close/>
                </a:path>
              </a:pathLst>
            </a:custGeom>
            <a:solidFill>
              <a:schemeClr val="lt1"/>
            </a:solidFill>
            <a:ln w="14350" cap="flat" cmpd="sng">
              <a:solidFill>
                <a:schemeClr val="lt1"/>
              </a:solidFill>
              <a:prstDash val="solid"/>
              <a:miter lim="5219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36" name="Google Shape;236;p7"/>
          <p:cNvGrpSpPr/>
          <p:nvPr/>
        </p:nvGrpSpPr>
        <p:grpSpPr>
          <a:xfrm rot="-9427094">
            <a:off x="10113901" y="-177273"/>
            <a:ext cx="2802632" cy="2235164"/>
            <a:chOff x="-874852" y="3661982"/>
            <a:chExt cx="2044303" cy="1580085"/>
          </a:xfrm>
        </p:grpSpPr>
        <p:grpSp>
          <p:nvGrpSpPr>
            <p:cNvPr id="237" name="Google Shape;237;p7"/>
            <p:cNvGrpSpPr/>
            <p:nvPr/>
          </p:nvGrpSpPr>
          <p:grpSpPr>
            <a:xfrm rot="5249857" flipH="1">
              <a:off x="48808" y="4095917"/>
              <a:ext cx="537972" cy="1681428"/>
              <a:chOff x="-1858600" y="2385325"/>
              <a:chExt cx="523125" cy="1635025"/>
            </a:xfrm>
          </p:grpSpPr>
          <p:sp>
            <p:nvSpPr>
              <p:cNvPr id="238" name="Google Shape;238;p7"/>
              <p:cNvSpPr/>
              <p:nvPr/>
            </p:nvSpPr>
            <p:spPr>
              <a:xfrm>
                <a:off x="-1804750" y="2385325"/>
                <a:ext cx="469275" cy="1635025"/>
              </a:xfrm>
              <a:custGeom>
                <a:avLst/>
                <a:gdLst/>
                <a:ahLst/>
                <a:cxnLst/>
                <a:rect l="l" t="t" r="r" b="b"/>
                <a:pathLst>
                  <a:path w="18771" h="65401" extrusionOk="0">
                    <a:moveTo>
                      <a:pt x="12062" y="1"/>
                    </a:moveTo>
                    <a:cubicBezTo>
                      <a:pt x="9693" y="1"/>
                      <a:pt x="7259" y="1264"/>
                      <a:pt x="5667" y="3115"/>
                    </a:cubicBezTo>
                    <a:cubicBezTo>
                      <a:pt x="3462" y="5679"/>
                      <a:pt x="2513" y="9064"/>
                      <a:pt x="1872" y="12397"/>
                    </a:cubicBezTo>
                    <a:lnTo>
                      <a:pt x="1872" y="12372"/>
                    </a:lnTo>
                    <a:cubicBezTo>
                      <a:pt x="129" y="21270"/>
                      <a:pt x="0" y="30373"/>
                      <a:pt x="975" y="39373"/>
                    </a:cubicBezTo>
                    <a:cubicBezTo>
                      <a:pt x="1308" y="42476"/>
                      <a:pt x="1308" y="44861"/>
                      <a:pt x="1462" y="47989"/>
                    </a:cubicBezTo>
                    <a:cubicBezTo>
                      <a:pt x="1795" y="54796"/>
                      <a:pt x="6238" y="62496"/>
                      <a:pt x="6079" y="65382"/>
                    </a:cubicBezTo>
                    <a:lnTo>
                      <a:pt x="6079" y="65382"/>
                    </a:lnTo>
                    <a:cubicBezTo>
                      <a:pt x="6979" y="50077"/>
                      <a:pt x="11644" y="31239"/>
                      <a:pt x="16694" y="16756"/>
                    </a:cubicBezTo>
                    <a:cubicBezTo>
                      <a:pt x="17694" y="13936"/>
                      <a:pt x="18771" y="11064"/>
                      <a:pt x="18745" y="8089"/>
                    </a:cubicBezTo>
                    <a:cubicBezTo>
                      <a:pt x="18745" y="5089"/>
                      <a:pt x="17412" y="1909"/>
                      <a:pt x="14719" y="602"/>
                    </a:cubicBezTo>
                    <a:cubicBezTo>
                      <a:pt x="13878" y="188"/>
                      <a:pt x="12974" y="1"/>
                      <a:pt x="12062" y="1"/>
                    </a:cubicBezTo>
                    <a:close/>
                    <a:moveTo>
                      <a:pt x="6079" y="65382"/>
                    </a:moveTo>
                    <a:lnTo>
                      <a:pt x="6079" y="65382"/>
                    </a:lnTo>
                    <a:cubicBezTo>
                      <a:pt x="6078" y="65388"/>
                      <a:pt x="6078" y="65394"/>
                      <a:pt x="6078" y="65400"/>
                    </a:cubicBezTo>
                    <a:cubicBezTo>
                      <a:pt x="6078" y="65394"/>
                      <a:pt x="6078" y="65388"/>
                      <a:pt x="6079" y="65382"/>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9" name="Google Shape;239;p7"/>
              <p:cNvSpPr/>
              <p:nvPr/>
            </p:nvSpPr>
            <p:spPr>
              <a:xfrm>
                <a:off x="-1858600" y="2385425"/>
                <a:ext cx="469275" cy="1634925"/>
              </a:xfrm>
              <a:custGeom>
                <a:avLst/>
                <a:gdLst/>
                <a:ahLst/>
                <a:cxnLst/>
                <a:rect l="l" t="t" r="r" b="b"/>
                <a:pathLst>
                  <a:path w="18771" h="65397" extrusionOk="0">
                    <a:moveTo>
                      <a:pt x="12088" y="1"/>
                    </a:moveTo>
                    <a:cubicBezTo>
                      <a:pt x="9704" y="1"/>
                      <a:pt x="7263" y="1274"/>
                      <a:pt x="5667" y="3111"/>
                    </a:cubicBezTo>
                    <a:cubicBezTo>
                      <a:pt x="3462" y="5649"/>
                      <a:pt x="2513" y="9060"/>
                      <a:pt x="1872" y="12393"/>
                    </a:cubicBezTo>
                    <a:lnTo>
                      <a:pt x="1872" y="12368"/>
                    </a:lnTo>
                    <a:cubicBezTo>
                      <a:pt x="129" y="21266"/>
                      <a:pt x="0" y="30369"/>
                      <a:pt x="975" y="39369"/>
                    </a:cubicBezTo>
                    <a:cubicBezTo>
                      <a:pt x="1308" y="42472"/>
                      <a:pt x="1308" y="44857"/>
                      <a:pt x="1462" y="47985"/>
                    </a:cubicBezTo>
                    <a:cubicBezTo>
                      <a:pt x="1795" y="54792"/>
                      <a:pt x="6239" y="62492"/>
                      <a:pt x="6079" y="65378"/>
                    </a:cubicBezTo>
                    <a:lnTo>
                      <a:pt x="6079" y="65378"/>
                    </a:lnTo>
                    <a:cubicBezTo>
                      <a:pt x="6979" y="50073"/>
                      <a:pt x="11670" y="31235"/>
                      <a:pt x="16694" y="16752"/>
                    </a:cubicBezTo>
                    <a:cubicBezTo>
                      <a:pt x="17694" y="13932"/>
                      <a:pt x="18771" y="11060"/>
                      <a:pt x="18771" y="8085"/>
                    </a:cubicBezTo>
                    <a:cubicBezTo>
                      <a:pt x="18745" y="5085"/>
                      <a:pt x="17412" y="1905"/>
                      <a:pt x="14745" y="598"/>
                    </a:cubicBezTo>
                    <a:cubicBezTo>
                      <a:pt x="13901" y="187"/>
                      <a:pt x="12999" y="1"/>
                      <a:pt x="12088" y="1"/>
                    </a:cubicBezTo>
                    <a:close/>
                    <a:moveTo>
                      <a:pt x="6079" y="65378"/>
                    </a:moveTo>
                    <a:cubicBezTo>
                      <a:pt x="6078" y="65384"/>
                      <a:pt x="6078" y="65390"/>
                      <a:pt x="6078" y="65396"/>
                    </a:cubicBezTo>
                    <a:cubicBezTo>
                      <a:pt x="6078" y="65390"/>
                      <a:pt x="6078" y="65384"/>
                      <a:pt x="6079" y="65378"/>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0" name="Google Shape;240;p7"/>
              <p:cNvSpPr/>
              <p:nvPr/>
            </p:nvSpPr>
            <p:spPr>
              <a:xfrm>
                <a:off x="-1766300" y="2414375"/>
                <a:ext cx="329125" cy="283550"/>
              </a:xfrm>
              <a:custGeom>
                <a:avLst/>
                <a:gdLst/>
                <a:ahLst/>
                <a:cxnLst/>
                <a:rect l="l" t="t" r="r" b="b"/>
                <a:pathLst>
                  <a:path w="13165" h="11342" extrusionOk="0">
                    <a:moveTo>
                      <a:pt x="7214" y="1"/>
                    </a:moveTo>
                    <a:cubicBezTo>
                      <a:pt x="7203" y="1"/>
                      <a:pt x="7192" y="2"/>
                      <a:pt x="7181" y="4"/>
                    </a:cubicBezTo>
                    <a:cubicBezTo>
                      <a:pt x="7053" y="55"/>
                      <a:pt x="6976" y="260"/>
                      <a:pt x="7104" y="337"/>
                    </a:cubicBezTo>
                    <a:cubicBezTo>
                      <a:pt x="7130" y="363"/>
                      <a:pt x="7155" y="363"/>
                      <a:pt x="7181" y="363"/>
                    </a:cubicBezTo>
                    <a:cubicBezTo>
                      <a:pt x="7258" y="363"/>
                      <a:pt x="7335" y="337"/>
                      <a:pt x="7386" y="260"/>
                    </a:cubicBezTo>
                    <a:cubicBezTo>
                      <a:pt x="7433" y="120"/>
                      <a:pt x="7330" y="1"/>
                      <a:pt x="7214" y="1"/>
                    </a:cubicBezTo>
                    <a:close/>
                    <a:moveTo>
                      <a:pt x="10096" y="914"/>
                    </a:moveTo>
                    <a:cubicBezTo>
                      <a:pt x="10065" y="914"/>
                      <a:pt x="10033" y="918"/>
                      <a:pt x="10001" y="927"/>
                    </a:cubicBezTo>
                    <a:cubicBezTo>
                      <a:pt x="9719" y="1004"/>
                      <a:pt x="9591" y="1440"/>
                      <a:pt x="9848" y="1619"/>
                    </a:cubicBezTo>
                    <a:cubicBezTo>
                      <a:pt x="9899" y="1619"/>
                      <a:pt x="9950" y="1645"/>
                      <a:pt x="10001" y="1645"/>
                    </a:cubicBezTo>
                    <a:cubicBezTo>
                      <a:pt x="10024" y="1648"/>
                      <a:pt x="10046" y="1650"/>
                      <a:pt x="10069" y="1650"/>
                    </a:cubicBezTo>
                    <a:cubicBezTo>
                      <a:pt x="10224" y="1650"/>
                      <a:pt x="10370" y="1571"/>
                      <a:pt x="10437" y="1414"/>
                    </a:cubicBezTo>
                    <a:cubicBezTo>
                      <a:pt x="10528" y="1164"/>
                      <a:pt x="10337" y="914"/>
                      <a:pt x="10096" y="914"/>
                    </a:cubicBezTo>
                    <a:close/>
                    <a:moveTo>
                      <a:pt x="4839" y="1534"/>
                    </a:moveTo>
                    <a:cubicBezTo>
                      <a:pt x="4695" y="1534"/>
                      <a:pt x="4554" y="1605"/>
                      <a:pt x="4540" y="1748"/>
                    </a:cubicBezTo>
                    <a:cubicBezTo>
                      <a:pt x="4540" y="1799"/>
                      <a:pt x="4540" y="1824"/>
                      <a:pt x="4540" y="1876"/>
                    </a:cubicBezTo>
                    <a:cubicBezTo>
                      <a:pt x="4591" y="2030"/>
                      <a:pt x="4719" y="2158"/>
                      <a:pt x="4873" y="2183"/>
                    </a:cubicBezTo>
                    <a:cubicBezTo>
                      <a:pt x="5129" y="2183"/>
                      <a:pt x="5309" y="1876"/>
                      <a:pt x="5129" y="1671"/>
                    </a:cubicBezTo>
                    <a:cubicBezTo>
                      <a:pt x="5072" y="1579"/>
                      <a:pt x="4955" y="1534"/>
                      <a:pt x="4839" y="1534"/>
                    </a:cubicBezTo>
                    <a:close/>
                    <a:moveTo>
                      <a:pt x="7873" y="1434"/>
                    </a:moveTo>
                    <a:cubicBezTo>
                      <a:pt x="7815" y="1434"/>
                      <a:pt x="7755" y="1444"/>
                      <a:pt x="7694" y="1465"/>
                    </a:cubicBezTo>
                    <a:cubicBezTo>
                      <a:pt x="7309" y="1542"/>
                      <a:pt x="7104" y="2183"/>
                      <a:pt x="7488" y="2414"/>
                    </a:cubicBezTo>
                    <a:lnTo>
                      <a:pt x="7514" y="2414"/>
                    </a:lnTo>
                    <a:cubicBezTo>
                      <a:pt x="7565" y="2440"/>
                      <a:pt x="7642" y="2466"/>
                      <a:pt x="7694" y="2491"/>
                    </a:cubicBezTo>
                    <a:cubicBezTo>
                      <a:pt x="7715" y="2493"/>
                      <a:pt x="7737" y="2494"/>
                      <a:pt x="7759" y="2494"/>
                    </a:cubicBezTo>
                    <a:cubicBezTo>
                      <a:pt x="7992" y="2494"/>
                      <a:pt x="8217" y="2369"/>
                      <a:pt x="8335" y="2158"/>
                    </a:cubicBezTo>
                    <a:cubicBezTo>
                      <a:pt x="8489" y="1805"/>
                      <a:pt x="8227" y="1434"/>
                      <a:pt x="7873" y="1434"/>
                    </a:cubicBezTo>
                    <a:close/>
                    <a:moveTo>
                      <a:pt x="12521" y="1809"/>
                    </a:moveTo>
                    <a:cubicBezTo>
                      <a:pt x="12477" y="1809"/>
                      <a:pt x="12432" y="1814"/>
                      <a:pt x="12386" y="1824"/>
                    </a:cubicBezTo>
                    <a:cubicBezTo>
                      <a:pt x="12002" y="1927"/>
                      <a:pt x="11796" y="2568"/>
                      <a:pt x="12181" y="2799"/>
                    </a:cubicBezTo>
                    <a:cubicBezTo>
                      <a:pt x="12232" y="2825"/>
                      <a:pt x="12309" y="2850"/>
                      <a:pt x="12386" y="2850"/>
                    </a:cubicBezTo>
                    <a:cubicBezTo>
                      <a:pt x="12424" y="2858"/>
                      <a:pt x="12461" y="2861"/>
                      <a:pt x="12498" y="2861"/>
                    </a:cubicBezTo>
                    <a:cubicBezTo>
                      <a:pt x="12709" y="2861"/>
                      <a:pt x="12896" y="2739"/>
                      <a:pt x="13027" y="2542"/>
                    </a:cubicBezTo>
                    <a:cubicBezTo>
                      <a:pt x="13165" y="2175"/>
                      <a:pt x="12892" y="1809"/>
                      <a:pt x="12521" y="1809"/>
                    </a:cubicBezTo>
                    <a:close/>
                    <a:moveTo>
                      <a:pt x="10496" y="2693"/>
                    </a:moveTo>
                    <a:cubicBezTo>
                      <a:pt x="10485" y="2693"/>
                      <a:pt x="10474" y="2694"/>
                      <a:pt x="10463" y="2696"/>
                    </a:cubicBezTo>
                    <a:cubicBezTo>
                      <a:pt x="10335" y="2722"/>
                      <a:pt x="10258" y="2953"/>
                      <a:pt x="10386" y="3030"/>
                    </a:cubicBezTo>
                    <a:cubicBezTo>
                      <a:pt x="10412" y="3055"/>
                      <a:pt x="10412" y="3055"/>
                      <a:pt x="10437" y="3055"/>
                    </a:cubicBezTo>
                    <a:cubicBezTo>
                      <a:pt x="10540" y="3055"/>
                      <a:pt x="10617" y="3030"/>
                      <a:pt x="10668" y="2953"/>
                    </a:cubicBezTo>
                    <a:cubicBezTo>
                      <a:pt x="10715" y="2812"/>
                      <a:pt x="10612" y="2693"/>
                      <a:pt x="10496" y="2693"/>
                    </a:cubicBezTo>
                    <a:close/>
                    <a:moveTo>
                      <a:pt x="3134" y="3127"/>
                    </a:moveTo>
                    <a:cubicBezTo>
                      <a:pt x="3124" y="3127"/>
                      <a:pt x="3114" y="3129"/>
                      <a:pt x="3104" y="3132"/>
                    </a:cubicBezTo>
                    <a:cubicBezTo>
                      <a:pt x="3027" y="3158"/>
                      <a:pt x="3001" y="3260"/>
                      <a:pt x="3078" y="3312"/>
                    </a:cubicBezTo>
                    <a:lnTo>
                      <a:pt x="3078" y="3337"/>
                    </a:lnTo>
                    <a:lnTo>
                      <a:pt x="3104" y="3337"/>
                    </a:lnTo>
                    <a:cubicBezTo>
                      <a:pt x="3155" y="3337"/>
                      <a:pt x="3206" y="3312"/>
                      <a:pt x="3232" y="3260"/>
                    </a:cubicBezTo>
                    <a:cubicBezTo>
                      <a:pt x="3254" y="3194"/>
                      <a:pt x="3199" y="3127"/>
                      <a:pt x="3134" y="3127"/>
                    </a:cubicBezTo>
                    <a:close/>
                    <a:moveTo>
                      <a:pt x="6219" y="3536"/>
                    </a:moveTo>
                    <a:cubicBezTo>
                      <a:pt x="6072" y="3536"/>
                      <a:pt x="5928" y="3614"/>
                      <a:pt x="5899" y="3773"/>
                    </a:cubicBezTo>
                    <a:lnTo>
                      <a:pt x="5924" y="3773"/>
                    </a:lnTo>
                    <a:cubicBezTo>
                      <a:pt x="5924" y="3799"/>
                      <a:pt x="5924" y="3850"/>
                      <a:pt x="5924" y="3902"/>
                    </a:cubicBezTo>
                    <a:cubicBezTo>
                      <a:pt x="5950" y="4055"/>
                      <a:pt x="6078" y="4158"/>
                      <a:pt x="6232" y="4184"/>
                    </a:cubicBezTo>
                    <a:cubicBezTo>
                      <a:pt x="6243" y="4185"/>
                      <a:pt x="6254" y="4185"/>
                      <a:pt x="6265" y="4185"/>
                    </a:cubicBezTo>
                    <a:cubicBezTo>
                      <a:pt x="6526" y="4185"/>
                      <a:pt x="6662" y="3892"/>
                      <a:pt x="6514" y="3671"/>
                    </a:cubicBezTo>
                    <a:cubicBezTo>
                      <a:pt x="6447" y="3582"/>
                      <a:pt x="6332" y="3536"/>
                      <a:pt x="6219" y="3536"/>
                    </a:cubicBezTo>
                    <a:close/>
                    <a:moveTo>
                      <a:pt x="3009" y="4870"/>
                    </a:moveTo>
                    <a:cubicBezTo>
                      <a:pt x="2866" y="4870"/>
                      <a:pt x="2722" y="4947"/>
                      <a:pt x="2693" y="5107"/>
                    </a:cubicBezTo>
                    <a:lnTo>
                      <a:pt x="2719" y="5107"/>
                    </a:lnTo>
                    <a:cubicBezTo>
                      <a:pt x="2693" y="5158"/>
                      <a:pt x="2693" y="5184"/>
                      <a:pt x="2719" y="5235"/>
                    </a:cubicBezTo>
                    <a:cubicBezTo>
                      <a:pt x="2745" y="5389"/>
                      <a:pt x="2873" y="5517"/>
                      <a:pt x="3027" y="5517"/>
                    </a:cubicBezTo>
                    <a:cubicBezTo>
                      <a:pt x="3038" y="5518"/>
                      <a:pt x="3049" y="5518"/>
                      <a:pt x="3059" y="5518"/>
                    </a:cubicBezTo>
                    <a:cubicBezTo>
                      <a:pt x="3320" y="5518"/>
                      <a:pt x="3456" y="5226"/>
                      <a:pt x="3283" y="5004"/>
                    </a:cubicBezTo>
                    <a:cubicBezTo>
                      <a:pt x="3228" y="4915"/>
                      <a:pt x="3119" y="4870"/>
                      <a:pt x="3009" y="4870"/>
                    </a:cubicBezTo>
                    <a:close/>
                    <a:moveTo>
                      <a:pt x="6277" y="5340"/>
                    </a:moveTo>
                    <a:cubicBezTo>
                      <a:pt x="6229" y="5340"/>
                      <a:pt x="6179" y="5348"/>
                      <a:pt x="6129" y="5363"/>
                    </a:cubicBezTo>
                    <a:cubicBezTo>
                      <a:pt x="5745" y="5466"/>
                      <a:pt x="5540" y="6107"/>
                      <a:pt x="5924" y="6312"/>
                    </a:cubicBezTo>
                    <a:cubicBezTo>
                      <a:pt x="5976" y="6363"/>
                      <a:pt x="6053" y="6363"/>
                      <a:pt x="6129" y="6389"/>
                    </a:cubicBezTo>
                    <a:cubicBezTo>
                      <a:pt x="6151" y="6391"/>
                      <a:pt x="6173" y="6392"/>
                      <a:pt x="6194" y="6392"/>
                    </a:cubicBezTo>
                    <a:cubicBezTo>
                      <a:pt x="6424" y="6392"/>
                      <a:pt x="6630" y="6267"/>
                      <a:pt x="6771" y="6055"/>
                    </a:cubicBezTo>
                    <a:cubicBezTo>
                      <a:pt x="6906" y="5718"/>
                      <a:pt x="6625" y="5340"/>
                      <a:pt x="6277" y="5340"/>
                    </a:cubicBezTo>
                    <a:close/>
                    <a:moveTo>
                      <a:pt x="1163" y="6898"/>
                    </a:moveTo>
                    <a:cubicBezTo>
                      <a:pt x="1152" y="6898"/>
                      <a:pt x="1140" y="6899"/>
                      <a:pt x="1129" y="6902"/>
                    </a:cubicBezTo>
                    <a:cubicBezTo>
                      <a:pt x="1001" y="6927"/>
                      <a:pt x="924" y="7158"/>
                      <a:pt x="1052" y="7235"/>
                    </a:cubicBezTo>
                    <a:cubicBezTo>
                      <a:pt x="1078" y="7235"/>
                      <a:pt x="1104" y="7261"/>
                      <a:pt x="1129" y="7261"/>
                    </a:cubicBezTo>
                    <a:cubicBezTo>
                      <a:pt x="1206" y="7261"/>
                      <a:pt x="1283" y="7235"/>
                      <a:pt x="1334" y="7132"/>
                    </a:cubicBezTo>
                    <a:cubicBezTo>
                      <a:pt x="1381" y="7015"/>
                      <a:pt x="1278" y="6898"/>
                      <a:pt x="1163" y="6898"/>
                    </a:cubicBezTo>
                    <a:close/>
                    <a:moveTo>
                      <a:pt x="5001" y="7850"/>
                    </a:moveTo>
                    <a:cubicBezTo>
                      <a:pt x="4924" y="7876"/>
                      <a:pt x="4899" y="8004"/>
                      <a:pt x="4950" y="8056"/>
                    </a:cubicBezTo>
                    <a:lnTo>
                      <a:pt x="5001" y="8056"/>
                    </a:lnTo>
                    <a:cubicBezTo>
                      <a:pt x="5052" y="8056"/>
                      <a:pt x="5104" y="8030"/>
                      <a:pt x="5129" y="8004"/>
                    </a:cubicBezTo>
                    <a:cubicBezTo>
                      <a:pt x="5155" y="7927"/>
                      <a:pt x="5078" y="7850"/>
                      <a:pt x="5001" y="7850"/>
                    </a:cubicBezTo>
                    <a:close/>
                    <a:moveTo>
                      <a:pt x="2940" y="7598"/>
                    </a:moveTo>
                    <a:cubicBezTo>
                      <a:pt x="2902" y="7598"/>
                      <a:pt x="2862" y="7605"/>
                      <a:pt x="2822" y="7620"/>
                    </a:cubicBezTo>
                    <a:cubicBezTo>
                      <a:pt x="2565" y="7697"/>
                      <a:pt x="2437" y="8107"/>
                      <a:pt x="2693" y="8235"/>
                    </a:cubicBezTo>
                    <a:cubicBezTo>
                      <a:pt x="2719" y="8261"/>
                      <a:pt x="2770" y="8286"/>
                      <a:pt x="2822" y="8286"/>
                    </a:cubicBezTo>
                    <a:cubicBezTo>
                      <a:pt x="2838" y="8289"/>
                      <a:pt x="2854" y="8290"/>
                      <a:pt x="2870" y="8290"/>
                    </a:cubicBezTo>
                    <a:cubicBezTo>
                      <a:pt x="3007" y="8290"/>
                      <a:pt x="3137" y="8196"/>
                      <a:pt x="3206" y="8081"/>
                    </a:cubicBezTo>
                    <a:cubicBezTo>
                      <a:pt x="3338" y="7840"/>
                      <a:pt x="3169" y="7598"/>
                      <a:pt x="2940" y="7598"/>
                    </a:cubicBezTo>
                    <a:close/>
                    <a:moveTo>
                      <a:pt x="6698" y="7919"/>
                    </a:moveTo>
                    <a:cubicBezTo>
                      <a:pt x="6554" y="7919"/>
                      <a:pt x="6414" y="7990"/>
                      <a:pt x="6386" y="8133"/>
                    </a:cubicBezTo>
                    <a:lnTo>
                      <a:pt x="6412" y="8133"/>
                    </a:lnTo>
                    <a:cubicBezTo>
                      <a:pt x="6412" y="8184"/>
                      <a:pt x="6412" y="8235"/>
                      <a:pt x="6412" y="8261"/>
                    </a:cubicBezTo>
                    <a:cubicBezTo>
                      <a:pt x="6437" y="8415"/>
                      <a:pt x="6565" y="8543"/>
                      <a:pt x="6745" y="8568"/>
                    </a:cubicBezTo>
                    <a:cubicBezTo>
                      <a:pt x="7001" y="8568"/>
                      <a:pt x="7181" y="8261"/>
                      <a:pt x="7001" y="8056"/>
                    </a:cubicBezTo>
                    <a:cubicBezTo>
                      <a:pt x="6933" y="7964"/>
                      <a:pt x="6814" y="7919"/>
                      <a:pt x="6698" y="7919"/>
                    </a:cubicBezTo>
                    <a:close/>
                    <a:moveTo>
                      <a:pt x="4317" y="9878"/>
                    </a:moveTo>
                    <a:cubicBezTo>
                      <a:pt x="4265" y="9878"/>
                      <a:pt x="4210" y="9886"/>
                      <a:pt x="4155" y="9902"/>
                    </a:cubicBezTo>
                    <a:cubicBezTo>
                      <a:pt x="3770" y="9979"/>
                      <a:pt x="3565" y="10645"/>
                      <a:pt x="3950" y="10851"/>
                    </a:cubicBezTo>
                    <a:cubicBezTo>
                      <a:pt x="4001" y="10876"/>
                      <a:pt x="4078" y="10902"/>
                      <a:pt x="4129" y="10928"/>
                    </a:cubicBezTo>
                    <a:cubicBezTo>
                      <a:pt x="4153" y="10930"/>
                      <a:pt x="4177" y="10931"/>
                      <a:pt x="4200" y="10931"/>
                    </a:cubicBezTo>
                    <a:cubicBezTo>
                      <a:pt x="4454" y="10931"/>
                      <a:pt x="4677" y="10805"/>
                      <a:pt x="4770" y="10594"/>
                    </a:cubicBezTo>
                    <a:cubicBezTo>
                      <a:pt x="4927" y="10236"/>
                      <a:pt x="4673" y="9878"/>
                      <a:pt x="4317" y="9878"/>
                    </a:cubicBezTo>
                    <a:close/>
                    <a:moveTo>
                      <a:pt x="746" y="10289"/>
                    </a:moveTo>
                    <a:cubicBezTo>
                      <a:pt x="696" y="10289"/>
                      <a:pt x="644" y="10297"/>
                      <a:pt x="591" y="10312"/>
                    </a:cubicBezTo>
                    <a:cubicBezTo>
                      <a:pt x="206" y="10415"/>
                      <a:pt x="1" y="11056"/>
                      <a:pt x="386" y="11287"/>
                    </a:cubicBezTo>
                    <a:lnTo>
                      <a:pt x="386" y="11261"/>
                    </a:lnTo>
                    <a:cubicBezTo>
                      <a:pt x="437" y="11312"/>
                      <a:pt x="514" y="11338"/>
                      <a:pt x="565" y="11338"/>
                    </a:cubicBezTo>
                    <a:cubicBezTo>
                      <a:pt x="589" y="11340"/>
                      <a:pt x="613" y="11341"/>
                      <a:pt x="636" y="11341"/>
                    </a:cubicBezTo>
                    <a:cubicBezTo>
                      <a:pt x="889" y="11341"/>
                      <a:pt x="1112" y="11216"/>
                      <a:pt x="1206" y="11004"/>
                    </a:cubicBezTo>
                    <a:cubicBezTo>
                      <a:pt x="1364" y="10667"/>
                      <a:pt x="1106" y="10289"/>
                      <a:pt x="746" y="10289"/>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1" name="Google Shape;241;p7"/>
              <p:cNvSpPr/>
              <p:nvPr/>
            </p:nvSpPr>
            <p:spPr>
              <a:xfrm>
                <a:off x="-1809250" y="2563500"/>
                <a:ext cx="247275" cy="1438900"/>
              </a:xfrm>
              <a:custGeom>
                <a:avLst/>
                <a:gdLst/>
                <a:ahLst/>
                <a:cxnLst/>
                <a:rect l="l" t="t" r="r" b="b"/>
                <a:pathLst>
                  <a:path w="9891" h="57556" extrusionOk="0">
                    <a:moveTo>
                      <a:pt x="9445" y="0"/>
                    </a:moveTo>
                    <a:cubicBezTo>
                      <a:pt x="9304" y="0"/>
                      <a:pt x="9164" y="81"/>
                      <a:pt x="9104" y="270"/>
                    </a:cubicBezTo>
                    <a:cubicBezTo>
                      <a:pt x="4617" y="13912"/>
                      <a:pt x="1" y="34913"/>
                      <a:pt x="3386" y="57247"/>
                    </a:cubicBezTo>
                    <a:cubicBezTo>
                      <a:pt x="3411" y="57427"/>
                      <a:pt x="3565" y="57555"/>
                      <a:pt x="3745" y="57555"/>
                    </a:cubicBezTo>
                    <a:lnTo>
                      <a:pt x="3822" y="57555"/>
                    </a:lnTo>
                    <a:cubicBezTo>
                      <a:pt x="4027" y="57530"/>
                      <a:pt x="4155" y="57324"/>
                      <a:pt x="4129" y="57119"/>
                    </a:cubicBezTo>
                    <a:cubicBezTo>
                      <a:pt x="796" y="34939"/>
                      <a:pt x="5360" y="14091"/>
                      <a:pt x="9796" y="501"/>
                    </a:cubicBezTo>
                    <a:cubicBezTo>
                      <a:pt x="9890" y="202"/>
                      <a:pt x="9667" y="0"/>
                      <a:pt x="9445"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42" name="Google Shape;242;p7"/>
            <p:cNvGrpSpPr/>
            <p:nvPr/>
          </p:nvGrpSpPr>
          <p:grpSpPr>
            <a:xfrm rot="5249857" flipH="1">
              <a:off x="-340747" y="3668895"/>
              <a:ext cx="1062060" cy="1858361"/>
              <a:chOff x="-1779100" y="2408800"/>
              <a:chExt cx="1032750" cy="1807075"/>
            </a:xfrm>
          </p:grpSpPr>
          <p:sp>
            <p:nvSpPr>
              <p:cNvPr id="243" name="Google Shape;243;p7"/>
              <p:cNvSpPr/>
              <p:nvPr/>
            </p:nvSpPr>
            <p:spPr>
              <a:xfrm>
                <a:off x="-1779100" y="2498825"/>
                <a:ext cx="1032750" cy="1717050"/>
              </a:xfrm>
              <a:custGeom>
                <a:avLst/>
                <a:gdLst/>
                <a:ahLst/>
                <a:cxnLst/>
                <a:rect l="l" t="t" r="r" b="b"/>
                <a:pathLst>
                  <a:path w="41310" h="68682" extrusionOk="0">
                    <a:moveTo>
                      <a:pt x="32843" y="0"/>
                    </a:moveTo>
                    <a:cubicBezTo>
                      <a:pt x="31194" y="0"/>
                      <a:pt x="29516" y="392"/>
                      <a:pt x="28053" y="1113"/>
                    </a:cubicBezTo>
                    <a:cubicBezTo>
                      <a:pt x="24489" y="2883"/>
                      <a:pt x="21924" y="6139"/>
                      <a:pt x="19719" y="9421"/>
                    </a:cubicBezTo>
                    <a:lnTo>
                      <a:pt x="19719" y="9396"/>
                    </a:lnTo>
                    <a:cubicBezTo>
                      <a:pt x="13744" y="18242"/>
                      <a:pt x="9436" y="27987"/>
                      <a:pt x="6385" y="38167"/>
                    </a:cubicBezTo>
                    <a:cubicBezTo>
                      <a:pt x="5308" y="41705"/>
                      <a:pt x="4231" y="44270"/>
                      <a:pt x="2949" y="47731"/>
                    </a:cubicBezTo>
                    <a:cubicBezTo>
                      <a:pt x="205" y="55244"/>
                      <a:pt x="1487" y="65630"/>
                      <a:pt x="0" y="68681"/>
                    </a:cubicBezTo>
                    <a:cubicBezTo>
                      <a:pt x="7975" y="52526"/>
                      <a:pt x="21642" y="34269"/>
                      <a:pt x="33745" y="20935"/>
                    </a:cubicBezTo>
                    <a:cubicBezTo>
                      <a:pt x="36105" y="18319"/>
                      <a:pt x="38566" y="15704"/>
                      <a:pt x="39951" y="12473"/>
                    </a:cubicBezTo>
                    <a:cubicBezTo>
                      <a:pt x="41310" y="9242"/>
                      <a:pt x="41310" y="5190"/>
                      <a:pt x="39002" y="2549"/>
                    </a:cubicBezTo>
                    <a:cubicBezTo>
                      <a:pt x="37468" y="790"/>
                      <a:pt x="35184" y="0"/>
                      <a:pt x="3284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4" name="Google Shape;244;p7"/>
              <p:cNvSpPr/>
              <p:nvPr/>
            </p:nvSpPr>
            <p:spPr>
              <a:xfrm>
                <a:off x="-1776550" y="2408800"/>
                <a:ext cx="973150" cy="1753225"/>
              </a:xfrm>
              <a:custGeom>
                <a:avLst/>
                <a:gdLst/>
                <a:ahLst/>
                <a:cxnLst/>
                <a:rect l="l" t="t" r="r" b="b"/>
                <a:pathLst>
                  <a:path w="38926" h="70129" extrusionOk="0">
                    <a:moveTo>
                      <a:pt x="30542" y="0"/>
                    </a:moveTo>
                    <a:cubicBezTo>
                      <a:pt x="28732" y="0"/>
                      <a:pt x="26881" y="482"/>
                      <a:pt x="25310" y="1355"/>
                    </a:cubicBezTo>
                    <a:cubicBezTo>
                      <a:pt x="21848" y="3253"/>
                      <a:pt x="19438" y="6637"/>
                      <a:pt x="17361" y="10022"/>
                    </a:cubicBezTo>
                    <a:cubicBezTo>
                      <a:pt x="11822" y="19100"/>
                      <a:pt x="7975" y="29049"/>
                      <a:pt x="5386" y="39357"/>
                    </a:cubicBezTo>
                    <a:cubicBezTo>
                      <a:pt x="4488" y="42947"/>
                      <a:pt x="3514" y="45537"/>
                      <a:pt x="2411" y="49076"/>
                    </a:cubicBezTo>
                    <a:cubicBezTo>
                      <a:pt x="1" y="56717"/>
                      <a:pt x="1770" y="67025"/>
                      <a:pt x="411" y="70128"/>
                    </a:cubicBezTo>
                    <a:cubicBezTo>
                      <a:pt x="7642" y="53640"/>
                      <a:pt x="20463" y="34767"/>
                      <a:pt x="31925" y="20869"/>
                    </a:cubicBezTo>
                    <a:cubicBezTo>
                      <a:pt x="34156" y="18177"/>
                      <a:pt x="36515" y="15433"/>
                      <a:pt x="37721" y="12151"/>
                    </a:cubicBezTo>
                    <a:cubicBezTo>
                      <a:pt x="38926" y="8843"/>
                      <a:pt x="38772" y="4791"/>
                      <a:pt x="36336" y="2253"/>
                    </a:cubicBezTo>
                    <a:cubicBezTo>
                      <a:pt x="34837" y="698"/>
                      <a:pt x="32720" y="0"/>
                      <a:pt x="3054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5" name="Google Shape;245;p7"/>
              <p:cNvSpPr/>
              <p:nvPr/>
            </p:nvSpPr>
            <p:spPr>
              <a:xfrm>
                <a:off x="-1311125" y="2430900"/>
                <a:ext cx="402150" cy="319125"/>
              </a:xfrm>
              <a:custGeom>
                <a:avLst/>
                <a:gdLst/>
                <a:ahLst/>
                <a:cxnLst/>
                <a:rect l="l" t="t" r="r" b="b"/>
                <a:pathLst>
                  <a:path w="16086" h="12765" extrusionOk="0">
                    <a:moveTo>
                      <a:pt x="9413" y="1"/>
                    </a:moveTo>
                    <a:cubicBezTo>
                      <a:pt x="9396" y="1"/>
                      <a:pt x="9378" y="3"/>
                      <a:pt x="9359" y="10"/>
                    </a:cubicBezTo>
                    <a:cubicBezTo>
                      <a:pt x="9206" y="35"/>
                      <a:pt x="9103" y="266"/>
                      <a:pt x="9231" y="369"/>
                    </a:cubicBezTo>
                    <a:cubicBezTo>
                      <a:pt x="9257" y="394"/>
                      <a:pt x="9283" y="394"/>
                      <a:pt x="9308" y="394"/>
                    </a:cubicBezTo>
                    <a:cubicBezTo>
                      <a:pt x="9332" y="400"/>
                      <a:pt x="9357" y="403"/>
                      <a:pt x="9380" y="403"/>
                    </a:cubicBezTo>
                    <a:cubicBezTo>
                      <a:pt x="9458" y="403"/>
                      <a:pt x="9531" y="370"/>
                      <a:pt x="9590" y="292"/>
                    </a:cubicBezTo>
                    <a:cubicBezTo>
                      <a:pt x="9635" y="156"/>
                      <a:pt x="9541" y="1"/>
                      <a:pt x="9413" y="1"/>
                    </a:cubicBezTo>
                    <a:close/>
                    <a:moveTo>
                      <a:pt x="12560" y="1256"/>
                    </a:moveTo>
                    <a:cubicBezTo>
                      <a:pt x="12528" y="1256"/>
                      <a:pt x="12496" y="1259"/>
                      <a:pt x="12462" y="1266"/>
                    </a:cubicBezTo>
                    <a:cubicBezTo>
                      <a:pt x="12154" y="1317"/>
                      <a:pt x="11949" y="1856"/>
                      <a:pt x="12257" y="2061"/>
                    </a:cubicBezTo>
                    <a:cubicBezTo>
                      <a:pt x="12283" y="2087"/>
                      <a:pt x="12360" y="2112"/>
                      <a:pt x="12411" y="2112"/>
                    </a:cubicBezTo>
                    <a:cubicBezTo>
                      <a:pt x="12447" y="2121"/>
                      <a:pt x="12482" y="2125"/>
                      <a:pt x="12518" y="2125"/>
                    </a:cubicBezTo>
                    <a:cubicBezTo>
                      <a:pt x="12685" y="2125"/>
                      <a:pt x="12844" y="2030"/>
                      <a:pt x="12949" y="1881"/>
                    </a:cubicBezTo>
                    <a:cubicBezTo>
                      <a:pt x="13089" y="1579"/>
                      <a:pt x="12870" y="1256"/>
                      <a:pt x="12560" y="1256"/>
                    </a:cubicBezTo>
                    <a:close/>
                    <a:moveTo>
                      <a:pt x="6402" y="1567"/>
                    </a:moveTo>
                    <a:cubicBezTo>
                      <a:pt x="6244" y="1567"/>
                      <a:pt x="6092" y="1644"/>
                      <a:pt x="6052" y="1805"/>
                    </a:cubicBezTo>
                    <a:cubicBezTo>
                      <a:pt x="6026" y="1856"/>
                      <a:pt x="6026" y="1907"/>
                      <a:pt x="6052" y="1958"/>
                    </a:cubicBezTo>
                    <a:cubicBezTo>
                      <a:pt x="6077" y="2138"/>
                      <a:pt x="6231" y="2292"/>
                      <a:pt x="6411" y="2317"/>
                    </a:cubicBezTo>
                    <a:cubicBezTo>
                      <a:pt x="6431" y="2321"/>
                      <a:pt x="6450" y="2322"/>
                      <a:pt x="6470" y="2322"/>
                    </a:cubicBezTo>
                    <a:cubicBezTo>
                      <a:pt x="6747" y="2322"/>
                      <a:pt x="6937" y="1993"/>
                      <a:pt x="6770" y="1753"/>
                    </a:cubicBezTo>
                    <a:cubicBezTo>
                      <a:pt x="6696" y="1631"/>
                      <a:pt x="6547" y="1567"/>
                      <a:pt x="6402" y="1567"/>
                    </a:cubicBezTo>
                    <a:close/>
                    <a:moveTo>
                      <a:pt x="9895" y="1689"/>
                    </a:moveTo>
                    <a:cubicBezTo>
                      <a:pt x="9854" y="1689"/>
                      <a:pt x="9812" y="1693"/>
                      <a:pt x="9770" y="1702"/>
                    </a:cubicBezTo>
                    <a:cubicBezTo>
                      <a:pt x="9308" y="1779"/>
                      <a:pt x="9000" y="2523"/>
                      <a:pt x="9436" y="2830"/>
                    </a:cubicBezTo>
                    <a:cubicBezTo>
                      <a:pt x="9513" y="2856"/>
                      <a:pt x="9590" y="2907"/>
                      <a:pt x="9667" y="2907"/>
                    </a:cubicBezTo>
                    <a:cubicBezTo>
                      <a:pt x="9721" y="2921"/>
                      <a:pt x="9775" y="2927"/>
                      <a:pt x="9828" y="2927"/>
                    </a:cubicBezTo>
                    <a:cubicBezTo>
                      <a:pt x="10078" y="2927"/>
                      <a:pt x="10310" y="2785"/>
                      <a:pt x="10436" y="2574"/>
                    </a:cubicBezTo>
                    <a:cubicBezTo>
                      <a:pt x="10647" y="2153"/>
                      <a:pt x="10324" y="1689"/>
                      <a:pt x="9895" y="1689"/>
                    </a:cubicBezTo>
                    <a:close/>
                    <a:moveTo>
                      <a:pt x="4359" y="3369"/>
                    </a:moveTo>
                    <a:cubicBezTo>
                      <a:pt x="4257" y="3369"/>
                      <a:pt x="4205" y="3523"/>
                      <a:pt x="4282" y="3599"/>
                    </a:cubicBezTo>
                    <a:lnTo>
                      <a:pt x="4334" y="3599"/>
                    </a:lnTo>
                    <a:cubicBezTo>
                      <a:pt x="4347" y="3606"/>
                      <a:pt x="4363" y="3610"/>
                      <a:pt x="4379" y="3610"/>
                    </a:cubicBezTo>
                    <a:cubicBezTo>
                      <a:pt x="4422" y="3610"/>
                      <a:pt x="4469" y="3586"/>
                      <a:pt x="4487" y="3548"/>
                    </a:cubicBezTo>
                    <a:cubicBezTo>
                      <a:pt x="4513" y="3446"/>
                      <a:pt x="4436" y="3369"/>
                      <a:pt x="4359" y="3369"/>
                    </a:cubicBezTo>
                    <a:close/>
                    <a:moveTo>
                      <a:pt x="15337" y="2484"/>
                    </a:moveTo>
                    <a:cubicBezTo>
                      <a:pt x="15295" y="2484"/>
                      <a:pt x="15251" y="2488"/>
                      <a:pt x="15206" y="2497"/>
                    </a:cubicBezTo>
                    <a:cubicBezTo>
                      <a:pt x="14744" y="2574"/>
                      <a:pt x="14462" y="3317"/>
                      <a:pt x="14898" y="3599"/>
                    </a:cubicBezTo>
                    <a:cubicBezTo>
                      <a:pt x="14950" y="3651"/>
                      <a:pt x="15026" y="3676"/>
                      <a:pt x="15129" y="3702"/>
                    </a:cubicBezTo>
                    <a:cubicBezTo>
                      <a:pt x="15170" y="3710"/>
                      <a:pt x="15212" y="3713"/>
                      <a:pt x="15254" y="3713"/>
                    </a:cubicBezTo>
                    <a:cubicBezTo>
                      <a:pt x="15498" y="3713"/>
                      <a:pt x="15745" y="3588"/>
                      <a:pt x="15898" y="3369"/>
                    </a:cubicBezTo>
                    <a:cubicBezTo>
                      <a:pt x="16085" y="2948"/>
                      <a:pt x="15782" y="2484"/>
                      <a:pt x="15337" y="2484"/>
                    </a:cubicBezTo>
                    <a:close/>
                    <a:moveTo>
                      <a:pt x="13055" y="3385"/>
                    </a:moveTo>
                    <a:cubicBezTo>
                      <a:pt x="13037" y="3385"/>
                      <a:pt x="13019" y="3388"/>
                      <a:pt x="13001" y="3394"/>
                    </a:cubicBezTo>
                    <a:cubicBezTo>
                      <a:pt x="12847" y="3420"/>
                      <a:pt x="12744" y="3676"/>
                      <a:pt x="12898" y="3779"/>
                    </a:cubicBezTo>
                    <a:cubicBezTo>
                      <a:pt x="12898" y="3779"/>
                      <a:pt x="12924" y="3779"/>
                      <a:pt x="12975" y="3805"/>
                    </a:cubicBezTo>
                    <a:cubicBezTo>
                      <a:pt x="12993" y="3809"/>
                      <a:pt x="13010" y="3811"/>
                      <a:pt x="13028" y="3811"/>
                    </a:cubicBezTo>
                    <a:cubicBezTo>
                      <a:pt x="13111" y="3811"/>
                      <a:pt x="13189" y="3761"/>
                      <a:pt x="13231" y="3676"/>
                    </a:cubicBezTo>
                    <a:cubicBezTo>
                      <a:pt x="13299" y="3541"/>
                      <a:pt x="13188" y="3385"/>
                      <a:pt x="13055" y="3385"/>
                    </a:cubicBezTo>
                    <a:close/>
                    <a:moveTo>
                      <a:pt x="7890" y="4029"/>
                    </a:moveTo>
                    <a:cubicBezTo>
                      <a:pt x="7731" y="4029"/>
                      <a:pt x="7579" y="4105"/>
                      <a:pt x="7539" y="4266"/>
                    </a:cubicBezTo>
                    <a:cubicBezTo>
                      <a:pt x="7513" y="4317"/>
                      <a:pt x="7513" y="4369"/>
                      <a:pt x="7539" y="4420"/>
                    </a:cubicBezTo>
                    <a:cubicBezTo>
                      <a:pt x="7565" y="4625"/>
                      <a:pt x="7718" y="4779"/>
                      <a:pt x="7898" y="4805"/>
                    </a:cubicBezTo>
                    <a:cubicBezTo>
                      <a:pt x="7908" y="4806"/>
                      <a:pt x="7919" y="4806"/>
                      <a:pt x="7929" y="4806"/>
                    </a:cubicBezTo>
                    <a:cubicBezTo>
                      <a:pt x="8221" y="4806"/>
                      <a:pt x="8430" y="4463"/>
                      <a:pt x="8257" y="4215"/>
                    </a:cubicBezTo>
                    <a:cubicBezTo>
                      <a:pt x="8183" y="4093"/>
                      <a:pt x="8034" y="4029"/>
                      <a:pt x="7890" y="4029"/>
                    </a:cubicBezTo>
                    <a:close/>
                    <a:moveTo>
                      <a:pt x="4081" y="5358"/>
                    </a:moveTo>
                    <a:cubicBezTo>
                      <a:pt x="3918" y="5358"/>
                      <a:pt x="3759" y="5435"/>
                      <a:pt x="3718" y="5600"/>
                    </a:cubicBezTo>
                    <a:cubicBezTo>
                      <a:pt x="3693" y="5651"/>
                      <a:pt x="3693" y="5702"/>
                      <a:pt x="3718" y="5753"/>
                    </a:cubicBezTo>
                    <a:cubicBezTo>
                      <a:pt x="3744" y="5933"/>
                      <a:pt x="3898" y="6087"/>
                      <a:pt x="4077" y="6112"/>
                    </a:cubicBezTo>
                    <a:cubicBezTo>
                      <a:pt x="4088" y="6113"/>
                      <a:pt x="4099" y="6114"/>
                      <a:pt x="4110" y="6114"/>
                    </a:cubicBezTo>
                    <a:cubicBezTo>
                      <a:pt x="4401" y="6114"/>
                      <a:pt x="4609" y="5794"/>
                      <a:pt x="4436" y="5523"/>
                    </a:cubicBezTo>
                    <a:cubicBezTo>
                      <a:pt x="4365" y="5416"/>
                      <a:pt x="4222" y="5358"/>
                      <a:pt x="4081" y="5358"/>
                    </a:cubicBezTo>
                    <a:close/>
                    <a:moveTo>
                      <a:pt x="7747" y="6125"/>
                    </a:moveTo>
                    <a:cubicBezTo>
                      <a:pt x="7705" y="6125"/>
                      <a:pt x="7661" y="6129"/>
                      <a:pt x="7616" y="6138"/>
                    </a:cubicBezTo>
                    <a:cubicBezTo>
                      <a:pt x="7154" y="6215"/>
                      <a:pt x="6872" y="6959"/>
                      <a:pt x="7308" y="7266"/>
                    </a:cubicBezTo>
                    <a:cubicBezTo>
                      <a:pt x="7359" y="7292"/>
                      <a:pt x="7436" y="7343"/>
                      <a:pt x="7539" y="7343"/>
                    </a:cubicBezTo>
                    <a:cubicBezTo>
                      <a:pt x="7588" y="7357"/>
                      <a:pt x="7639" y="7363"/>
                      <a:pt x="7691" y="7363"/>
                    </a:cubicBezTo>
                    <a:cubicBezTo>
                      <a:pt x="7932" y="7363"/>
                      <a:pt x="8181" y="7221"/>
                      <a:pt x="8308" y="7010"/>
                    </a:cubicBezTo>
                    <a:cubicBezTo>
                      <a:pt x="8495" y="6589"/>
                      <a:pt x="8191" y="6125"/>
                      <a:pt x="7747" y="6125"/>
                    </a:cubicBezTo>
                    <a:close/>
                    <a:moveTo>
                      <a:pt x="1797" y="7616"/>
                    </a:moveTo>
                    <a:cubicBezTo>
                      <a:pt x="1780" y="7616"/>
                      <a:pt x="1762" y="7619"/>
                      <a:pt x="1744" y="7625"/>
                    </a:cubicBezTo>
                    <a:cubicBezTo>
                      <a:pt x="1590" y="7651"/>
                      <a:pt x="1487" y="7882"/>
                      <a:pt x="1615" y="7984"/>
                    </a:cubicBezTo>
                    <a:lnTo>
                      <a:pt x="1615" y="8010"/>
                    </a:lnTo>
                    <a:cubicBezTo>
                      <a:pt x="1641" y="8010"/>
                      <a:pt x="1667" y="8010"/>
                      <a:pt x="1692" y="8036"/>
                    </a:cubicBezTo>
                    <a:cubicBezTo>
                      <a:pt x="1795" y="8036"/>
                      <a:pt x="1898" y="8010"/>
                      <a:pt x="1974" y="7907"/>
                    </a:cubicBezTo>
                    <a:cubicBezTo>
                      <a:pt x="2020" y="7772"/>
                      <a:pt x="1926" y="7616"/>
                      <a:pt x="1797" y="7616"/>
                    </a:cubicBezTo>
                    <a:close/>
                    <a:moveTo>
                      <a:pt x="6237" y="9057"/>
                    </a:moveTo>
                    <a:cubicBezTo>
                      <a:pt x="6227" y="9057"/>
                      <a:pt x="6216" y="9059"/>
                      <a:pt x="6205" y="9061"/>
                    </a:cubicBezTo>
                    <a:cubicBezTo>
                      <a:pt x="6129" y="9087"/>
                      <a:pt x="6077" y="9215"/>
                      <a:pt x="6154" y="9292"/>
                    </a:cubicBezTo>
                    <a:lnTo>
                      <a:pt x="6205" y="9292"/>
                    </a:lnTo>
                    <a:cubicBezTo>
                      <a:pt x="6219" y="9299"/>
                      <a:pt x="6233" y="9302"/>
                      <a:pt x="6246" y="9302"/>
                    </a:cubicBezTo>
                    <a:cubicBezTo>
                      <a:pt x="6282" y="9302"/>
                      <a:pt x="6315" y="9278"/>
                      <a:pt x="6334" y="9241"/>
                    </a:cubicBezTo>
                    <a:cubicBezTo>
                      <a:pt x="6380" y="9149"/>
                      <a:pt x="6323" y="9057"/>
                      <a:pt x="6237" y="9057"/>
                    </a:cubicBezTo>
                    <a:close/>
                    <a:moveTo>
                      <a:pt x="3654" y="8563"/>
                    </a:moveTo>
                    <a:cubicBezTo>
                      <a:pt x="3625" y="8563"/>
                      <a:pt x="3595" y="8566"/>
                      <a:pt x="3564" y="8574"/>
                    </a:cubicBezTo>
                    <a:cubicBezTo>
                      <a:pt x="3282" y="8625"/>
                      <a:pt x="3077" y="9087"/>
                      <a:pt x="3359" y="9292"/>
                    </a:cubicBezTo>
                    <a:cubicBezTo>
                      <a:pt x="3410" y="9318"/>
                      <a:pt x="3462" y="9318"/>
                      <a:pt x="3513" y="9343"/>
                    </a:cubicBezTo>
                    <a:cubicBezTo>
                      <a:pt x="3535" y="9347"/>
                      <a:pt x="3558" y="9348"/>
                      <a:pt x="3581" y="9348"/>
                    </a:cubicBezTo>
                    <a:cubicBezTo>
                      <a:pt x="3742" y="9348"/>
                      <a:pt x="3910" y="9270"/>
                      <a:pt x="4000" y="9113"/>
                    </a:cubicBezTo>
                    <a:cubicBezTo>
                      <a:pt x="4116" y="8859"/>
                      <a:pt x="3919" y="8563"/>
                      <a:pt x="3654" y="8563"/>
                    </a:cubicBezTo>
                    <a:close/>
                    <a:moveTo>
                      <a:pt x="8158" y="9205"/>
                    </a:moveTo>
                    <a:cubicBezTo>
                      <a:pt x="7996" y="9205"/>
                      <a:pt x="7837" y="9281"/>
                      <a:pt x="7795" y="9446"/>
                    </a:cubicBezTo>
                    <a:cubicBezTo>
                      <a:pt x="7795" y="9497"/>
                      <a:pt x="7795" y="9549"/>
                      <a:pt x="7795" y="9600"/>
                    </a:cubicBezTo>
                    <a:cubicBezTo>
                      <a:pt x="7821" y="9779"/>
                      <a:pt x="7975" y="9933"/>
                      <a:pt x="8154" y="9959"/>
                    </a:cubicBezTo>
                    <a:cubicBezTo>
                      <a:pt x="8166" y="9960"/>
                      <a:pt x="8178" y="9960"/>
                      <a:pt x="8190" y="9960"/>
                    </a:cubicBezTo>
                    <a:cubicBezTo>
                      <a:pt x="8502" y="9960"/>
                      <a:pt x="8686" y="9641"/>
                      <a:pt x="8513" y="9369"/>
                    </a:cubicBezTo>
                    <a:cubicBezTo>
                      <a:pt x="8442" y="9262"/>
                      <a:pt x="8299" y="9205"/>
                      <a:pt x="8158" y="9205"/>
                    </a:cubicBezTo>
                    <a:close/>
                    <a:moveTo>
                      <a:pt x="5080" y="11305"/>
                    </a:moveTo>
                    <a:cubicBezTo>
                      <a:pt x="5038" y="11305"/>
                      <a:pt x="4994" y="11309"/>
                      <a:pt x="4949" y="11318"/>
                    </a:cubicBezTo>
                    <a:cubicBezTo>
                      <a:pt x="4487" y="11395"/>
                      <a:pt x="4205" y="12138"/>
                      <a:pt x="4641" y="12446"/>
                    </a:cubicBezTo>
                    <a:cubicBezTo>
                      <a:pt x="4693" y="12472"/>
                      <a:pt x="4769" y="12523"/>
                      <a:pt x="4872" y="12523"/>
                    </a:cubicBezTo>
                    <a:cubicBezTo>
                      <a:pt x="4921" y="12537"/>
                      <a:pt x="4972" y="12543"/>
                      <a:pt x="5022" y="12543"/>
                    </a:cubicBezTo>
                    <a:cubicBezTo>
                      <a:pt x="5258" y="12543"/>
                      <a:pt x="5493" y="12401"/>
                      <a:pt x="5641" y="12190"/>
                    </a:cubicBezTo>
                    <a:cubicBezTo>
                      <a:pt x="5829" y="11769"/>
                      <a:pt x="5525" y="11305"/>
                      <a:pt x="5080" y="11305"/>
                    </a:cubicBezTo>
                    <a:close/>
                    <a:moveTo>
                      <a:pt x="897" y="11529"/>
                    </a:moveTo>
                    <a:cubicBezTo>
                      <a:pt x="847" y="11529"/>
                      <a:pt x="796" y="11536"/>
                      <a:pt x="744" y="11549"/>
                    </a:cubicBezTo>
                    <a:cubicBezTo>
                      <a:pt x="282" y="11626"/>
                      <a:pt x="0" y="12369"/>
                      <a:pt x="436" y="12651"/>
                    </a:cubicBezTo>
                    <a:cubicBezTo>
                      <a:pt x="513" y="12703"/>
                      <a:pt x="590" y="12728"/>
                      <a:pt x="667" y="12754"/>
                    </a:cubicBezTo>
                    <a:cubicBezTo>
                      <a:pt x="712" y="12761"/>
                      <a:pt x="756" y="12765"/>
                      <a:pt x="801" y="12765"/>
                    </a:cubicBezTo>
                    <a:cubicBezTo>
                      <a:pt x="1061" y="12765"/>
                      <a:pt x="1305" y="12640"/>
                      <a:pt x="1436" y="12420"/>
                    </a:cubicBezTo>
                    <a:cubicBezTo>
                      <a:pt x="1643" y="12006"/>
                      <a:pt x="1333" y="11529"/>
                      <a:pt x="897" y="11529"/>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6" name="Google Shape;246;p7"/>
              <p:cNvSpPr/>
              <p:nvPr/>
            </p:nvSpPr>
            <p:spPr>
              <a:xfrm>
                <a:off x="-1775275" y="2546100"/>
                <a:ext cx="795475" cy="1591550"/>
              </a:xfrm>
              <a:custGeom>
                <a:avLst/>
                <a:gdLst/>
                <a:ahLst/>
                <a:cxnLst/>
                <a:rect l="l" t="t" r="r" b="b"/>
                <a:pathLst>
                  <a:path w="31819" h="63662" extrusionOk="0">
                    <a:moveTo>
                      <a:pt x="31286" y="1"/>
                    </a:moveTo>
                    <a:cubicBezTo>
                      <a:pt x="31186" y="1"/>
                      <a:pt x="31084" y="43"/>
                      <a:pt x="31003" y="145"/>
                    </a:cubicBezTo>
                    <a:cubicBezTo>
                      <a:pt x="15822" y="19300"/>
                      <a:pt x="4258" y="42891"/>
                      <a:pt x="52" y="63200"/>
                    </a:cubicBezTo>
                    <a:cubicBezTo>
                      <a:pt x="1" y="63405"/>
                      <a:pt x="129" y="63610"/>
                      <a:pt x="334" y="63662"/>
                    </a:cubicBezTo>
                    <a:lnTo>
                      <a:pt x="411" y="63662"/>
                    </a:lnTo>
                    <a:cubicBezTo>
                      <a:pt x="591" y="63662"/>
                      <a:pt x="745" y="63534"/>
                      <a:pt x="796" y="63354"/>
                    </a:cubicBezTo>
                    <a:cubicBezTo>
                      <a:pt x="4976" y="43148"/>
                      <a:pt x="16489" y="19685"/>
                      <a:pt x="31592" y="607"/>
                    </a:cubicBezTo>
                    <a:cubicBezTo>
                      <a:pt x="31818" y="325"/>
                      <a:pt x="31560" y="1"/>
                      <a:pt x="31286"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47" name="Google Shape;247;p7"/>
            <p:cNvGrpSpPr/>
            <p:nvPr/>
          </p:nvGrpSpPr>
          <p:grpSpPr>
            <a:xfrm rot="2700000" flipH="1">
              <a:off x="-365668" y="3606652"/>
              <a:ext cx="531184" cy="1660213"/>
              <a:chOff x="-1858600" y="2385325"/>
              <a:chExt cx="523125" cy="1635025"/>
            </a:xfrm>
          </p:grpSpPr>
          <p:sp>
            <p:nvSpPr>
              <p:cNvPr id="248" name="Google Shape;248;p7"/>
              <p:cNvSpPr/>
              <p:nvPr/>
            </p:nvSpPr>
            <p:spPr>
              <a:xfrm>
                <a:off x="-1804750" y="2385325"/>
                <a:ext cx="469275" cy="1635025"/>
              </a:xfrm>
              <a:custGeom>
                <a:avLst/>
                <a:gdLst/>
                <a:ahLst/>
                <a:cxnLst/>
                <a:rect l="l" t="t" r="r" b="b"/>
                <a:pathLst>
                  <a:path w="18771" h="65401" extrusionOk="0">
                    <a:moveTo>
                      <a:pt x="12062" y="1"/>
                    </a:moveTo>
                    <a:cubicBezTo>
                      <a:pt x="9693" y="1"/>
                      <a:pt x="7259" y="1264"/>
                      <a:pt x="5667" y="3115"/>
                    </a:cubicBezTo>
                    <a:cubicBezTo>
                      <a:pt x="3462" y="5679"/>
                      <a:pt x="2513" y="9064"/>
                      <a:pt x="1872" y="12397"/>
                    </a:cubicBezTo>
                    <a:lnTo>
                      <a:pt x="1872" y="12372"/>
                    </a:lnTo>
                    <a:cubicBezTo>
                      <a:pt x="129" y="21270"/>
                      <a:pt x="0" y="30373"/>
                      <a:pt x="975" y="39373"/>
                    </a:cubicBezTo>
                    <a:cubicBezTo>
                      <a:pt x="1308" y="42476"/>
                      <a:pt x="1308" y="44861"/>
                      <a:pt x="1462" y="47989"/>
                    </a:cubicBezTo>
                    <a:cubicBezTo>
                      <a:pt x="1795" y="54796"/>
                      <a:pt x="6238" y="62496"/>
                      <a:pt x="6079" y="65382"/>
                    </a:cubicBezTo>
                    <a:lnTo>
                      <a:pt x="6079" y="65382"/>
                    </a:lnTo>
                    <a:cubicBezTo>
                      <a:pt x="6979" y="50077"/>
                      <a:pt x="11644" y="31239"/>
                      <a:pt x="16694" y="16756"/>
                    </a:cubicBezTo>
                    <a:cubicBezTo>
                      <a:pt x="17694" y="13936"/>
                      <a:pt x="18771" y="11064"/>
                      <a:pt x="18745" y="8089"/>
                    </a:cubicBezTo>
                    <a:cubicBezTo>
                      <a:pt x="18745" y="5089"/>
                      <a:pt x="17412" y="1909"/>
                      <a:pt x="14719" y="602"/>
                    </a:cubicBezTo>
                    <a:cubicBezTo>
                      <a:pt x="13878" y="188"/>
                      <a:pt x="12974" y="1"/>
                      <a:pt x="12062" y="1"/>
                    </a:cubicBezTo>
                    <a:close/>
                    <a:moveTo>
                      <a:pt x="6079" y="65382"/>
                    </a:moveTo>
                    <a:lnTo>
                      <a:pt x="6079" y="65382"/>
                    </a:lnTo>
                    <a:cubicBezTo>
                      <a:pt x="6078" y="65388"/>
                      <a:pt x="6078" y="65394"/>
                      <a:pt x="6078" y="65400"/>
                    </a:cubicBezTo>
                    <a:cubicBezTo>
                      <a:pt x="6078" y="65394"/>
                      <a:pt x="6078" y="65388"/>
                      <a:pt x="6079" y="65382"/>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9" name="Google Shape;249;p7"/>
              <p:cNvSpPr/>
              <p:nvPr/>
            </p:nvSpPr>
            <p:spPr>
              <a:xfrm>
                <a:off x="-1858600" y="2385425"/>
                <a:ext cx="469275" cy="1634925"/>
              </a:xfrm>
              <a:custGeom>
                <a:avLst/>
                <a:gdLst/>
                <a:ahLst/>
                <a:cxnLst/>
                <a:rect l="l" t="t" r="r" b="b"/>
                <a:pathLst>
                  <a:path w="18771" h="65397" extrusionOk="0">
                    <a:moveTo>
                      <a:pt x="12088" y="1"/>
                    </a:moveTo>
                    <a:cubicBezTo>
                      <a:pt x="9704" y="1"/>
                      <a:pt x="7263" y="1274"/>
                      <a:pt x="5667" y="3111"/>
                    </a:cubicBezTo>
                    <a:cubicBezTo>
                      <a:pt x="3462" y="5649"/>
                      <a:pt x="2513" y="9060"/>
                      <a:pt x="1872" y="12393"/>
                    </a:cubicBezTo>
                    <a:lnTo>
                      <a:pt x="1872" y="12368"/>
                    </a:lnTo>
                    <a:cubicBezTo>
                      <a:pt x="129" y="21266"/>
                      <a:pt x="0" y="30369"/>
                      <a:pt x="975" y="39369"/>
                    </a:cubicBezTo>
                    <a:cubicBezTo>
                      <a:pt x="1308" y="42472"/>
                      <a:pt x="1308" y="44857"/>
                      <a:pt x="1462" y="47985"/>
                    </a:cubicBezTo>
                    <a:cubicBezTo>
                      <a:pt x="1795" y="54792"/>
                      <a:pt x="6239" y="62492"/>
                      <a:pt x="6079" y="65378"/>
                    </a:cubicBezTo>
                    <a:lnTo>
                      <a:pt x="6079" y="65378"/>
                    </a:lnTo>
                    <a:cubicBezTo>
                      <a:pt x="6979" y="50073"/>
                      <a:pt x="11670" y="31235"/>
                      <a:pt x="16694" y="16752"/>
                    </a:cubicBezTo>
                    <a:cubicBezTo>
                      <a:pt x="17694" y="13932"/>
                      <a:pt x="18771" y="11060"/>
                      <a:pt x="18771" y="8085"/>
                    </a:cubicBezTo>
                    <a:cubicBezTo>
                      <a:pt x="18745" y="5085"/>
                      <a:pt x="17412" y="1905"/>
                      <a:pt x="14745" y="598"/>
                    </a:cubicBezTo>
                    <a:cubicBezTo>
                      <a:pt x="13901" y="187"/>
                      <a:pt x="12999" y="1"/>
                      <a:pt x="12088" y="1"/>
                    </a:cubicBezTo>
                    <a:close/>
                    <a:moveTo>
                      <a:pt x="6079" y="65378"/>
                    </a:moveTo>
                    <a:cubicBezTo>
                      <a:pt x="6078" y="65384"/>
                      <a:pt x="6078" y="65390"/>
                      <a:pt x="6078" y="65396"/>
                    </a:cubicBezTo>
                    <a:cubicBezTo>
                      <a:pt x="6078" y="65390"/>
                      <a:pt x="6078" y="65384"/>
                      <a:pt x="6079" y="65378"/>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0" name="Google Shape;250;p7"/>
              <p:cNvSpPr/>
              <p:nvPr/>
            </p:nvSpPr>
            <p:spPr>
              <a:xfrm>
                <a:off x="-1766300" y="2414375"/>
                <a:ext cx="329125" cy="283550"/>
              </a:xfrm>
              <a:custGeom>
                <a:avLst/>
                <a:gdLst/>
                <a:ahLst/>
                <a:cxnLst/>
                <a:rect l="l" t="t" r="r" b="b"/>
                <a:pathLst>
                  <a:path w="13165" h="11342" extrusionOk="0">
                    <a:moveTo>
                      <a:pt x="7214" y="1"/>
                    </a:moveTo>
                    <a:cubicBezTo>
                      <a:pt x="7203" y="1"/>
                      <a:pt x="7192" y="2"/>
                      <a:pt x="7181" y="4"/>
                    </a:cubicBezTo>
                    <a:cubicBezTo>
                      <a:pt x="7053" y="55"/>
                      <a:pt x="6976" y="260"/>
                      <a:pt x="7104" y="337"/>
                    </a:cubicBezTo>
                    <a:cubicBezTo>
                      <a:pt x="7130" y="363"/>
                      <a:pt x="7155" y="363"/>
                      <a:pt x="7181" y="363"/>
                    </a:cubicBezTo>
                    <a:cubicBezTo>
                      <a:pt x="7258" y="363"/>
                      <a:pt x="7335" y="337"/>
                      <a:pt x="7386" y="260"/>
                    </a:cubicBezTo>
                    <a:cubicBezTo>
                      <a:pt x="7433" y="120"/>
                      <a:pt x="7330" y="1"/>
                      <a:pt x="7214" y="1"/>
                    </a:cubicBezTo>
                    <a:close/>
                    <a:moveTo>
                      <a:pt x="10096" y="914"/>
                    </a:moveTo>
                    <a:cubicBezTo>
                      <a:pt x="10065" y="914"/>
                      <a:pt x="10033" y="918"/>
                      <a:pt x="10001" y="927"/>
                    </a:cubicBezTo>
                    <a:cubicBezTo>
                      <a:pt x="9719" y="1004"/>
                      <a:pt x="9591" y="1440"/>
                      <a:pt x="9848" y="1619"/>
                    </a:cubicBezTo>
                    <a:cubicBezTo>
                      <a:pt x="9899" y="1619"/>
                      <a:pt x="9950" y="1645"/>
                      <a:pt x="10001" y="1645"/>
                    </a:cubicBezTo>
                    <a:cubicBezTo>
                      <a:pt x="10024" y="1648"/>
                      <a:pt x="10046" y="1650"/>
                      <a:pt x="10069" y="1650"/>
                    </a:cubicBezTo>
                    <a:cubicBezTo>
                      <a:pt x="10224" y="1650"/>
                      <a:pt x="10370" y="1571"/>
                      <a:pt x="10437" y="1414"/>
                    </a:cubicBezTo>
                    <a:cubicBezTo>
                      <a:pt x="10528" y="1164"/>
                      <a:pt x="10337" y="914"/>
                      <a:pt x="10096" y="914"/>
                    </a:cubicBezTo>
                    <a:close/>
                    <a:moveTo>
                      <a:pt x="4839" y="1534"/>
                    </a:moveTo>
                    <a:cubicBezTo>
                      <a:pt x="4695" y="1534"/>
                      <a:pt x="4554" y="1605"/>
                      <a:pt x="4540" y="1748"/>
                    </a:cubicBezTo>
                    <a:cubicBezTo>
                      <a:pt x="4540" y="1799"/>
                      <a:pt x="4540" y="1824"/>
                      <a:pt x="4540" y="1876"/>
                    </a:cubicBezTo>
                    <a:cubicBezTo>
                      <a:pt x="4591" y="2030"/>
                      <a:pt x="4719" y="2158"/>
                      <a:pt x="4873" y="2183"/>
                    </a:cubicBezTo>
                    <a:cubicBezTo>
                      <a:pt x="5129" y="2183"/>
                      <a:pt x="5309" y="1876"/>
                      <a:pt x="5129" y="1671"/>
                    </a:cubicBezTo>
                    <a:cubicBezTo>
                      <a:pt x="5072" y="1579"/>
                      <a:pt x="4955" y="1534"/>
                      <a:pt x="4839" y="1534"/>
                    </a:cubicBezTo>
                    <a:close/>
                    <a:moveTo>
                      <a:pt x="7873" y="1434"/>
                    </a:moveTo>
                    <a:cubicBezTo>
                      <a:pt x="7815" y="1434"/>
                      <a:pt x="7755" y="1444"/>
                      <a:pt x="7694" y="1465"/>
                    </a:cubicBezTo>
                    <a:cubicBezTo>
                      <a:pt x="7309" y="1542"/>
                      <a:pt x="7104" y="2183"/>
                      <a:pt x="7488" y="2414"/>
                    </a:cubicBezTo>
                    <a:lnTo>
                      <a:pt x="7514" y="2414"/>
                    </a:lnTo>
                    <a:cubicBezTo>
                      <a:pt x="7565" y="2440"/>
                      <a:pt x="7642" y="2466"/>
                      <a:pt x="7694" y="2491"/>
                    </a:cubicBezTo>
                    <a:cubicBezTo>
                      <a:pt x="7715" y="2493"/>
                      <a:pt x="7737" y="2494"/>
                      <a:pt x="7759" y="2494"/>
                    </a:cubicBezTo>
                    <a:cubicBezTo>
                      <a:pt x="7992" y="2494"/>
                      <a:pt x="8217" y="2369"/>
                      <a:pt x="8335" y="2158"/>
                    </a:cubicBezTo>
                    <a:cubicBezTo>
                      <a:pt x="8489" y="1805"/>
                      <a:pt x="8227" y="1434"/>
                      <a:pt x="7873" y="1434"/>
                    </a:cubicBezTo>
                    <a:close/>
                    <a:moveTo>
                      <a:pt x="12521" y="1809"/>
                    </a:moveTo>
                    <a:cubicBezTo>
                      <a:pt x="12477" y="1809"/>
                      <a:pt x="12432" y="1814"/>
                      <a:pt x="12386" y="1824"/>
                    </a:cubicBezTo>
                    <a:cubicBezTo>
                      <a:pt x="12002" y="1927"/>
                      <a:pt x="11796" y="2568"/>
                      <a:pt x="12181" y="2799"/>
                    </a:cubicBezTo>
                    <a:cubicBezTo>
                      <a:pt x="12232" y="2825"/>
                      <a:pt x="12309" y="2850"/>
                      <a:pt x="12386" y="2850"/>
                    </a:cubicBezTo>
                    <a:cubicBezTo>
                      <a:pt x="12424" y="2858"/>
                      <a:pt x="12461" y="2861"/>
                      <a:pt x="12498" y="2861"/>
                    </a:cubicBezTo>
                    <a:cubicBezTo>
                      <a:pt x="12709" y="2861"/>
                      <a:pt x="12896" y="2739"/>
                      <a:pt x="13027" y="2542"/>
                    </a:cubicBezTo>
                    <a:cubicBezTo>
                      <a:pt x="13165" y="2175"/>
                      <a:pt x="12892" y="1809"/>
                      <a:pt x="12521" y="1809"/>
                    </a:cubicBezTo>
                    <a:close/>
                    <a:moveTo>
                      <a:pt x="10496" y="2693"/>
                    </a:moveTo>
                    <a:cubicBezTo>
                      <a:pt x="10485" y="2693"/>
                      <a:pt x="10474" y="2694"/>
                      <a:pt x="10463" y="2696"/>
                    </a:cubicBezTo>
                    <a:cubicBezTo>
                      <a:pt x="10335" y="2722"/>
                      <a:pt x="10258" y="2953"/>
                      <a:pt x="10386" y="3030"/>
                    </a:cubicBezTo>
                    <a:cubicBezTo>
                      <a:pt x="10412" y="3055"/>
                      <a:pt x="10412" y="3055"/>
                      <a:pt x="10437" y="3055"/>
                    </a:cubicBezTo>
                    <a:cubicBezTo>
                      <a:pt x="10540" y="3055"/>
                      <a:pt x="10617" y="3030"/>
                      <a:pt x="10668" y="2953"/>
                    </a:cubicBezTo>
                    <a:cubicBezTo>
                      <a:pt x="10715" y="2812"/>
                      <a:pt x="10612" y="2693"/>
                      <a:pt x="10496" y="2693"/>
                    </a:cubicBezTo>
                    <a:close/>
                    <a:moveTo>
                      <a:pt x="3134" y="3127"/>
                    </a:moveTo>
                    <a:cubicBezTo>
                      <a:pt x="3124" y="3127"/>
                      <a:pt x="3114" y="3129"/>
                      <a:pt x="3104" y="3132"/>
                    </a:cubicBezTo>
                    <a:cubicBezTo>
                      <a:pt x="3027" y="3158"/>
                      <a:pt x="3001" y="3260"/>
                      <a:pt x="3078" y="3312"/>
                    </a:cubicBezTo>
                    <a:lnTo>
                      <a:pt x="3078" y="3337"/>
                    </a:lnTo>
                    <a:lnTo>
                      <a:pt x="3104" y="3337"/>
                    </a:lnTo>
                    <a:cubicBezTo>
                      <a:pt x="3155" y="3337"/>
                      <a:pt x="3206" y="3312"/>
                      <a:pt x="3232" y="3260"/>
                    </a:cubicBezTo>
                    <a:cubicBezTo>
                      <a:pt x="3254" y="3194"/>
                      <a:pt x="3199" y="3127"/>
                      <a:pt x="3134" y="3127"/>
                    </a:cubicBezTo>
                    <a:close/>
                    <a:moveTo>
                      <a:pt x="6219" y="3536"/>
                    </a:moveTo>
                    <a:cubicBezTo>
                      <a:pt x="6072" y="3536"/>
                      <a:pt x="5928" y="3614"/>
                      <a:pt x="5899" y="3773"/>
                    </a:cubicBezTo>
                    <a:lnTo>
                      <a:pt x="5924" y="3773"/>
                    </a:lnTo>
                    <a:cubicBezTo>
                      <a:pt x="5924" y="3799"/>
                      <a:pt x="5924" y="3850"/>
                      <a:pt x="5924" y="3902"/>
                    </a:cubicBezTo>
                    <a:cubicBezTo>
                      <a:pt x="5950" y="4055"/>
                      <a:pt x="6078" y="4158"/>
                      <a:pt x="6232" y="4184"/>
                    </a:cubicBezTo>
                    <a:cubicBezTo>
                      <a:pt x="6243" y="4185"/>
                      <a:pt x="6254" y="4185"/>
                      <a:pt x="6265" y="4185"/>
                    </a:cubicBezTo>
                    <a:cubicBezTo>
                      <a:pt x="6526" y="4185"/>
                      <a:pt x="6662" y="3892"/>
                      <a:pt x="6514" y="3671"/>
                    </a:cubicBezTo>
                    <a:cubicBezTo>
                      <a:pt x="6447" y="3582"/>
                      <a:pt x="6332" y="3536"/>
                      <a:pt x="6219" y="3536"/>
                    </a:cubicBezTo>
                    <a:close/>
                    <a:moveTo>
                      <a:pt x="3009" y="4870"/>
                    </a:moveTo>
                    <a:cubicBezTo>
                      <a:pt x="2866" y="4870"/>
                      <a:pt x="2722" y="4947"/>
                      <a:pt x="2693" y="5107"/>
                    </a:cubicBezTo>
                    <a:lnTo>
                      <a:pt x="2719" y="5107"/>
                    </a:lnTo>
                    <a:cubicBezTo>
                      <a:pt x="2693" y="5158"/>
                      <a:pt x="2693" y="5184"/>
                      <a:pt x="2719" y="5235"/>
                    </a:cubicBezTo>
                    <a:cubicBezTo>
                      <a:pt x="2745" y="5389"/>
                      <a:pt x="2873" y="5517"/>
                      <a:pt x="3027" y="5517"/>
                    </a:cubicBezTo>
                    <a:cubicBezTo>
                      <a:pt x="3038" y="5518"/>
                      <a:pt x="3049" y="5518"/>
                      <a:pt x="3059" y="5518"/>
                    </a:cubicBezTo>
                    <a:cubicBezTo>
                      <a:pt x="3320" y="5518"/>
                      <a:pt x="3456" y="5226"/>
                      <a:pt x="3283" y="5004"/>
                    </a:cubicBezTo>
                    <a:cubicBezTo>
                      <a:pt x="3228" y="4915"/>
                      <a:pt x="3119" y="4870"/>
                      <a:pt x="3009" y="4870"/>
                    </a:cubicBezTo>
                    <a:close/>
                    <a:moveTo>
                      <a:pt x="6277" y="5340"/>
                    </a:moveTo>
                    <a:cubicBezTo>
                      <a:pt x="6229" y="5340"/>
                      <a:pt x="6179" y="5348"/>
                      <a:pt x="6129" y="5363"/>
                    </a:cubicBezTo>
                    <a:cubicBezTo>
                      <a:pt x="5745" y="5466"/>
                      <a:pt x="5540" y="6107"/>
                      <a:pt x="5924" y="6312"/>
                    </a:cubicBezTo>
                    <a:cubicBezTo>
                      <a:pt x="5976" y="6363"/>
                      <a:pt x="6053" y="6363"/>
                      <a:pt x="6129" y="6389"/>
                    </a:cubicBezTo>
                    <a:cubicBezTo>
                      <a:pt x="6151" y="6391"/>
                      <a:pt x="6173" y="6392"/>
                      <a:pt x="6194" y="6392"/>
                    </a:cubicBezTo>
                    <a:cubicBezTo>
                      <a:pt x="6424" y="6392"/>
                      <a:pt x="6630" y="6267"/>
                      <a:pt x="6771" y="6055"/>
                    </a:cubicBezTo>
                    <a:cubicBezTo>
                      <a:pt x="6906" y="5718"/>
                      <a:pt x="6625" y="5340"/>
                      <a:pt x="6277" y="5340"/>
                    </a:cubicBezTo>
                    <a:close/>
                    <a:moveTo>
                      <a:pt x="1163" y="6898"/>
                    </a:moveTo>
                    <a:cubicBezTo>
                      <a:pt x="1152" y="6898"/>
                      <a:pt x="1140" y="6899"/>
                      <a:pt x="1129" y="6902"/>
                    </a:cubicBezTo>
                    <a:cubicBezTo>
                      <a:pt x="1001" y="6927"/>
                      <a:pt x="924" y="7158"/>
                      <a:pt x="1052" y="7235"/>
                    </a:cubicBezTo>
                    <a:cubicBezTo>
                      <a:pt x="1078" y="7235"/>
                      <a:pt x="1104" y="7261"/>
                      <a:pt x="1129" y="7261"/>
                    </a:cubicBezTo>
                    <a:cubicBezTo>
                      <a:pt x="1206" y="7261"/>
                      <a:pt x="1283" y="7235"/>
                      <a:pt x="1334" y="7132"/>
                    </a:cubicBezTo>
                    <a:cubicBezTo>
                      <a:pt x="1381" y="7015"/>
                      <a:pt x="1278" y="6898"/>
                      <a:pt x="1163" y="6898"/>
                    </a:cubicBezTo>
                    <a:close/>
                    <a:moveTo>
                      <a:pt x="5001" y="7850"/>
                    </a:moveTo>
                    <a:cubicBezTo>
                      <a:pt x="4924" y="7876"/>
                      <a:pt x="4899" y="8004"/>
                      <a:pt x="4950" y="8056"/>
                    </a:cubicBezTo>
                    <a:lnTo>
                      <a:pt x="5001" y="8056"/>
                    </a:lnTo>
                    <a:cubicBezTo>
                      <a:pt x="5052" y="8056"/>
                      <a:pt x="5104" y="8030"/>
                      <a:pt x="5129" y="8004"/>
                    </a:cubicBezTo>
                    <a:cubicBezTo>
                      <a:pt x="5155" y="7927"/>
                      <a:pt x="5078" y="7850"/>
                      <a:pt x="5001" y="7850"/>
                    </a:cubicBezTo>
                    <a:close/>
                    <a:moveTo>
                      <a:pt x="2940" y="7598"/>
                    </a:moveTo>
                    <a:cubicBezTo>
                      <a:pt x="2902" y="7598"/>
                      <a:pt x="2862" y="7605"/>
                      <a:pt x="2822" y="7620"/>
                    </a:cubicBezTo>
                    <a:cubicBezTo>
                      <a:pt x="2565" y="7697"/>
                      <a:pt x="2437" y="8107"/>
                      <a:pt x="2693" y="8235"/>
                    </a:cubicBezTo>
                    <a:cubicBezTo>
                      <a:pt x="2719" y="8261"/>
                      <a:pt x="2770" y="8286"/>
                      <a:pt x="2822" y="8286"/>
                    </a:cubicBezTo>
                    <a:cubicBezTo>
                      <a:pt x="2838" y="8289"/>
                      <a:pt x="2854" y="8290"/>
                      <a:pt x="2870" y="8290"/>
                    </a:cubicBezTo>
                    <a:cubicBezTo>
                      <a:pt x="3007" y="8290"/>
                      <a:pt x="3137" y="8196"/>
                      <a:pt x="3206" y="8081"/>
                    </a:cubicBezTo>
                    <a:cubicBezTo>
                      <a:pt x="3338" y="7840"/>
                      <a:pt x="3169" y="7598"/>
                      <a:pt x="2940" y="7598"/>
                    </a:cubicBezTo>
                    <a:close/>
                    <a:moveTo>
                      <a:pt x="6698" y="7919"/>
                    </a:moveTo>
                    <a:cubicBezTo>
                      <a:pt x="6554" y="7919"/>
                      <a:pt x="6414" y="7990"/>
                      <a:pt x="6386" y="8133"/>
                    </a:cubicBezTo>
                    <a:lnTo>
                      <a:pt x="6412" y="8133"/>
                    </a:lnTo>
                    <a:cubicBezTo>
                      <a:pt x="6412" y="8184"/>
                      <a:pt x="6412" y="8235"/>
                      <a:pt x="6412" y="8261"/>
                    </a:cubicBezTo>
                    <a:cubicBezTo>
                      <a:pt x="6437" y="8415"/>
                      <a:pt x="6565" y="8543"/>
                      <a:pt x="6745" y="8568"/>
                    </a:cubicBezTo>
                    <a:cubicBezTo>
                      <a:pt x="7001" y="8568"/>
                      <a:pt x="7181" y="8261"/>
                      <a:pt x="7001" y="8056"/>
                    </a:cubicBezTo>
                    <a:cubicBezTo>
                      <a:pt x="6933" y="7964"/>
                      <a:pt x="6814" y="7919"/>
                      <a:pt x="6698" y="7919"/>
                    </a:cubicBezTo>
                    <a:close/>
                    <a:moveTo>
                      <a:pt x="4317" y="9878"/>
                    </a:moveTo>
                    <a:cubicBezTo>
                      <a:pt x="4265" y="9878"/>
                      <a:pt x="4210" y="9886"/>
                      <a:pt x="4155" y="9902"/>
                    </a:cubicBezTo>
                    <a:cubicBezTo>
                      <a:pt x="3770" y="9979"/>
                      <a:pt x="3565" y="10645"/>
                      <a:pt x="3950" y="10851"/>
                    </a:cubicBezTo>
                    <a:cubicBezTo>
                      <a:pt x="4001" y="10876"/>
                      <a:pt x="4078" y="10902"/>
                      <a:pt x="4129" y="10928"/>
                    </a:cubicBezTo>
                    <a:cubicBezTo>
                      <a:pt x="4153" y="10930"/>
                      <a:pt x="4177" y="10931"/>
                      <a:pt x="4200" y="10931"/>
                    </a:cubicBezTo>
                    <a:cubicBezTo>
                      <a:pt x="4454" y="10931"/>
                      <a:pt x="4677" y="10805"/>
                      <a:pt x="4770" y="10594"/>
                    </a:cubicBezTo>
                    <a:cubicBezTo>
                      <a:pt x="4927" y="10236"/>
                      <a:pt x="4673" y="9878"/>
                      <a:pt x="4317" y="9878"/>
                    </a:cubicBezTo>
                    <a:close/>
                    <a:moveTo>
                      <a:pt x="746" y="10289"/>
                    </a:moveTo>
                    <a:cubicBezTo>
                      <a:pt x="696" y="10289"/>
                      <a:pt x="644" y="10297"/>
                      <a:pt x="591" y="10312"/>
                    </a:cubicBezTo>
                    <a:cubicBezTo>
                      <a:pt x="206" y="10415"/>
                      <a:pt x="1" y="11056"/>
                      <a:pt x="386" y="11287"/>
                    </a:cubicBezTo>
                    <a:lnTo>
                      <a:pt x="386" y="11261"/>
                    </a:lnTo>
                    <a:cubicBezTo>
                      <a:pt x="437" y="11312"/>
                      <a:pt x="514" y="11338"/>
                      <a:pt x="565" y="11338"/>
                    </a:cubicBezTo>
                    <a:cubicBezTo>
                      <a:pt x="589" y="11340"/>
                      <a:pt x="613" y="11341"/>
                      <a:pt x="636" y="11341"/>
                    </a:cubicBezTo>
                    <a:cubicBezTo>
                      <a:pt x="889" y="11341"/>
                      <a:pt x="1112" y="11216"/>
                      <a:pt x="1206" y="11004"/>
                    </a:cubicBezTo>
                    <a:cubicBezTo>
                      <a:pt x="1364" y="10667"/>
                      <a:pt x="1106" y="10289"/>
                      <a:pt x="746" y="10289"/>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1" name="Google Shape;251;p7"/>
              <p:cNvSpPr/>
              <p:nvPr/>
            </p:nvSpPr>
            <p:spPr>
              <a:xfrm>
                <a:off x="-1809250" y="2563500"/>
                <a:ext cx="247275" cy="1438900"/>
              </a:xfrm>
              <a:custGeom>
                <a:avLst/>
                <a:gdLst/>
                <a:ahLst/>
                <a:cxnLst/>
                <a:rect l="l" t="t" r="r" b="b"/>
                <a:pathLst>
                  <a:path w="9891" h="57556" extrusionOk="0">
                    <a:moveTo>
                      <a:pt x="9445" y="0"/>
                    </a:moveTo>
                    <a:cubicBezTo>
                      <a:pt x="9304" y="0"/>
                      <a:pt x="9164" y="81"/>
                      <a:pt x="9104" y="270"/>
                    </a:cubicBezTo>
                    <a:cubicBezTo>
                      <a:pt x="4617" y="13912"/>
                      <a:pt x="1" y="34913"/>
                      <a:pt x="3386" y="57247"/>
                    </a:cubicBezTo>
                    <a:cubicBezTo>
                      <a:pt x="3411" y="57427"/>
                      <a:pt x="3565" y="57555"/>
                      <a:pt x="3745" y="57555"/>
                    </a:cubicBezTo>
                    <a:lnTo>
                      <a:pt x="3822" y="57555"/>
                    </a:lnTo>
                    <a:cubicBezTo>
                      <a:pt x="4027" y="57530"/>
                      <a:pt x="4155" y="57324"/>
                      <a:pt x="4129" y="57119"/>
                    </a:cubicBezTo>
                    <a:cubicBezTo>
                      <a:pt x="796" y="34939"/>
                      <a:pt x="5360" y="14091"/>
                      <a:pt x="9796" y="501"/>
                    </a:cubicBezTo>
                    <a:cubicBezTo>
                      <a:pt x="9890" y="202"/>
                      <a:pt x="9667" y="0"/>
                      <a:pt x="9445"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252" name="Google Shape;252;p7"/>
          <p:cNvGrpSpPr/>
          <p:nvPr/>
        </p:nvGrpSpPr>
        <p:grpSpPr>
          <a:xfrm rot="-1800044">
            <a:off x="-826655" y="4769121"/>
            <a:ext cx="2895508" cy="3384161"/>
            <a:chOff x="-620005" y="3576935"/>
            <a:chExt cx="2171679" cy="2538176"/>
          </a:xfrm>
        </p:grpSpPr>
        <p:grpSp>
          <p:nvGrpSpPr>
            <p:cNvPr id="253" name="Google Shape;253;p7"/>
            <p:cNvGrpSpPr/>
            <p:nvPr/>
          </p:nvGrpSpPr>
          <p:grpSpPr>
            <a:xfrm>
              <a:off x="-201900" y="3576935"/>
              <a:ext cx="1753574" cy="2021128"/>
              <a:chOff x="26700" y="3424535"/>
              <a:chExt cx="1753574" cy="2021128"/>
            </a:xfrm>
          </p:grpSpPr>
          <p:sp>
            <p:nvSpPr>
              <p:cNvPr id="254" name="Google Shape;254;p7"/>
              <p:cNvSpPr/>
              <p:nvPr/>
            </p:nvSpPr>
            <p:spPr>
              <a:xfrm rot="1975425">
                <a:off x="400021" y="3635917"/>
                <a:ext cx="1005477" cy="1670681"/>
              </a:xfrm>
              <a:custGeom>
                <a:avLst/>
                <a:gdLst/>
                <a:ahLst/>
                <a:cxnLst/>
                <a:rect l="l" t="t" r="r" b="b"/>
                <a:pathLst>
                  <a:path w="39260" h="65239" extrusionOk="0">
                    <a:moveTo>
                      <a:pt x="31193" y="1"/>
                    </a:moveTo>
                    <a:cubicBezTo>
                      <a:pt x="29629" y="1"/>
                      <a:pt x="28036" y="370"/>
                      <a:pt x="26643" y="1056"/>
                    </a:cubicBezTo>
                    <a:cubicBezTo>
                      <a:pt x="23259" y="2722"/>
                      <a:pt x="20848" y="5825"/>
                      <a:pt x="18746" y="8953"/>
                    </a:cubicBezTo>
                    <a:lnTo>
                      <a:pt x="18746" y="8928"/>
                    </a:lnTo>
                    <a:cubicBezTo>
                      <a:pt x="13079" y="17313"/>
                      <a:pt x="9001" y="26595"/>
                      <a:pt x="6078" y="36263"/>
                    </a:cubicBezTo>
                    <a:cubicBezTo>
                      <a:pt x="5078" y="39622"/>
                      <a:pt x="4027" y="42058"/>
                      <a:pt x="2822" y="45340"/>
                    </a:cubicBezTo>
                    <a:cubicBezTo>
                      <a:pt x="214" y="52473"/>
                      <a:pt x="1430" y="62307"/>
                      <a:pt x="14" y="65213"/>
                    </a:cubicBezTo>
                    <a:lnTo>
                      <a:pt x="14" y="65213"/>
                    </a:lnTo>
                    <a:cubicBezTo>
                      <a:pt x="7580" y="49885"/>
                      <a:pt x="20598" y="32563"/>
                      <a:pt x="32080" y="19877"/>
                    </a:cubicBezTo>
                    <a:cubicBezTo>
                      <a:pt x="34310" y="17415"/>
                      <a:pt x="36644" y="14928"/>
                      <a:pt x="37952" y="11851"/>
                    </a:cubicBezTo>
                    <a:cubicBezTo>
                      <a:pt x="39234" y="8800"/>
                      <a:pt x="39259" y="4928"/>
                      <a:pt x="37054" y="2415"/>
                    </a:cubicBezTo>
                    <a:cubicBezTo>
                      <a:pt x="35606" y="755"/>
                      <a:pt x="33429" y="1"/>
                      <a:pt x="31193" y="1"/>
                    </a:cubicBezTo>
                    <a:close/>
                    <a:moveTo>
                      <a:pt x="14" y="65213"/>
                    </a:moveTo>
                    <a:lnTo>
                      <a:pt x="14" y="65213"/>
                    </a:lnTo>
                    <a:cubicBezTo>
                      <a:pt x="10" y="65221"/>
                      <a:pt x="5" y="65230"/>
                      <a:pt x="1" y="65239"/>
                    </a:cubicBezTo>
                    <a:cubicBezTo>
                      <a:pt x="5" y="65230"/>
                      <a:pt x="10" y="65221"/>
                      <a:pt x="14" y="65213"/>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5" name="Google Shape;255;p7"/>
              <p:cNvSpPr/>
              <p:nvPr/>
            </p:nvSpPr>
            <p:spPr>
              <a:xfrm rot="1975425">
                <a:off x="444859" y="3545002"/>
                <a:ext cx="947673" cy="1706661"/>
              </a:xfrm>
              <a:custGeom>
                <a:avLst/>
                <a:gdLst/>
                <a:ahLst/>
                <a:cxnLst/>
                <a:rect l="l" t="t" r="r" b="b"/>
                <a:pathLst>
                  <a:path w="37003" h="66644" extrusionOk="0">
                    <a:moveTo>
                      <a:pt x="29021" y="0"/>
                    </a:moveTo>
                    <a:cubicBezTo>
                      <a:pt x="27307" y="0"/>
                      <a:pt x="25551" y="457"/>
                      <a:pt x="24053" y="1281"/>
                    </a:cubicBezTo>
                    <a:cubicBezTo>
                      <a:pt x="20745" y="3128"/>
                      <a:pt x="18489" y="6333"/>
                      <a:pt x="16514" y="9538"/>
                    </a:cubicBezTo>
                    <a:lnTo>
                      <a:pt x="16514" y="9513"/>
                    </a:lnTo>
                    <a:cubicBezTo>
                      <a:pt x="11232" y="18154"/>
                      <a:pt x="7591" y="27616"/>
                      <a:pt x="5129" y="37411"/>
                    </a:cubicBezTo>
                    <a:cubicBezTo>
                      <a:pt x="4257" y="40796"/>
                      <a:pt x="3360" y="43284"/>
                      <a:pt x="2308" y="46617"/>
                    </a:cubicBezTo>
                    <a:cubicBezTo>
                      <a:pt x="1" y="53874"/>
                      <a:pt x="1693" y="63669"/>
                      <a:pt x="411" y="66644"/>
                    </a:cubicBezTo>
                    <a:lnTo>
                      <a:pt x="411" y="66644"/>
                    </a:lnTo>
                    <a:cubicBezTo>
                      <a:pt x="7257" y="50951"/>
                      <a:pt x="19437" y="33052"/>
                      <a:pt x="30335" y="19846"/>
                    </a:cubicBezTo>
                    <a:cubicBezTo>
                      <a:pt x="32464" y="17257"/>
                      <a:pt x="34695" y="14692"/>
                      <a:pt x="35849" y="11564"/>
                    </a:cubicBezTo>
                    <a:cubicBezTo>
                      <a:pt x="37002" y="8436"/>
                      <a:pt x="36823" y="4564"/>
                      <a:pt x="34515" y="2153"/>
                    </a:cubicBezTo>
                    <a:cubicBezTo>
                      <a:pt x="33098" y="666"/>
                      <a:pt x="31091" y="0"/>
                      <a:pt x="2902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6" name="Google Shape;256;p7"/>
              <p:cNvSpPr/>
              <p:nvPr/>
            </p:nvSpPr>
            <p:spPr>
              <a:xfrm rot="1975425">
                <a:off x="1237328" y="3770840"/>
                <a:ext cx="391613" cy="310479"/>
              </a:xfrm>
              <a:custGeom>
                <a:avLst/>
                <a:gdLst/>
                <a:ahLst/>
                <a:cxnLst/>
                <a:rect l="l" t="t" r="r" b="b"/>
                <a:pathLst>
                  <a:path w="15291" h="12124" extrusionOk="0">
                    <a:moveTo>
                      <a:pt x="8935" y="0"/>
                    </a:moveTo>
                    <a:cubicBezTo>
                      <a:pt x="8915" y="0"/>
                      <a:pt x="8895" y="3"/>
                      <a:pt x="8873" y="9"/>
                    </a:cubicBezTo>
                    <a:cubicBezTo>
                      <a:pt x="8745" y="35"/>
                      <a:pt x="8642" y="265"/>
                      <a:pt x="8770" y="368"/>
                    </a:cubicBezTo>
                    <a:cubicBezTo>
                      <a:pt x="8796" y="368"/>
                      <a:pt x="8822" y="368"/>
                      <a:pt x="8847" y="394"/>
                    </a:cubicBezTo>
                    <a:cubicBezTo>
                      <a:pt x="8950" y="394"/>
                      <a:pt x="9053" y="368"/>
                      <a:pt x="9104" y="265"/>
                    </a:cubicBezTo>
                    <a:cubicBezTo>
                      <a:pt x="9172" y="153"/>
                      <a:pt x="9080" y="0"/>
                      <a:pt x="8935" y="0"/>
                    </a:cubicBezTo>
                    <a:close/>
                    <a:moveTo>
                      <a:pt x="11916" y="1183"/>
                    </a:moveTo>
                    <a:cubicBezTo>
                      <a:pt x="11893" y="1183"/>
                      <a:pt x="11871" y="1185"/>
                      <a:pt x="11848" y="1189"/>
                    </a:cubicBezTo>
                    <a:cubicBezTo>
                      <a:pt x="11565" y="1240"/>
                      <a:pt x="11360" y="1753"/>
                      <a:pt x="11642" y="1932"/>
                    </a:cubicBezTo>
                    <a:cubicBezTo>
                      <a:pt x="11694" y="1958"/>
                      <a:pt x="11745" y="1983"/>
                      <a:pt x="11796" y="2009"/>
                    </a:cubicBezTo>
                    <a:cubicBezTo>
                      <a:pt x="11822" y="2012"/>
                      <a:pt x="11848" y="2014"/>
                      <a:pt x="11873" y="2014"/>
                    </a:cubicBezTo>
                    <a:cubicBezTo>
                      <a:pt x="12051" y="2014"/>
                      <a:pt x="12219" y="1935"/>
                      <a:pt x="12309" y="1778"/>
                    </a:cubicBezTo>
                    <a:cubicBezTo>
                      <a:pt x="12452" y="1492"/>
                      <a:pt x="12218" y="1183"/>
                      <a:pt x="11916" y="1183"/>
                    </a:cubicBezTo>
                    <a:close/>
                    <a:moveTo>
                      <a:pt x="6093" y="1486"/>
                    </a:moveTo>
                    <a:cubicBezTo>
                      <a:pt x="5938" y="1486"/>
                      <a:pt x="5786" y="1562"/>
                      <a:pt x="5745" y="1727"/>
                    </a:cubicBezTo>
                    <a:cubicBezTo>
                      <a:pt x="5745" y="1778"/>
                      <a:pt x="5745" y="1804"/>
                      <a:pt x="5745" y="1855"/>
                    </a:cubicBezTo>
                    <a:cubicBezTo>
                      <a:pt x="5770" y="2035"/>
                      <a:pt x="5924" y="2189"/>
                      <a:pt x="6104" y="2214"/>
                    </a:cubicBezTo>
                    <a:cubicBezTo>
                      <a:pt x="6114" y="2215"/>
                      <a:pt x="6124" y="2216"/>
                      <a:pt x="6134" y="2216"/>
                    </a:cubicBezTo>
                    <a:cubicBezTo>
                      <a:pt x="6400" y="2216"/>
                      <a:pt x="6585" y="1897"/>
                      <a:pt x="6437" y="1650"/>
                    </a:cubicBezTo>
                    <a:cubicBezTo>
                      <a:pt x="6366" y="1543"/>
                      <a:pt x="6228" y="1486"/>
                      <a:pt x="6093" y="1486"/>
                    </a:cubicBezTo>
                    <a:close/>
                    <a:moveTo>
                      <a:pt x="9380" y="1591"/>
                    </a:moveTo>
                    <a:cubicBezTo>
                      <a:pt x="9348" y="1591"/>
                      <a:pt x="9316" y="1593"/>
                      <a:pt x="9283" y="1599"/>
                    </a:cubicBezTo>
                    <a:cubicBezTo>
                      <a:pt x="8847" y="1676"/>
                      <a:pt x="8565" y="2394"/>
                      <a:pt x="8976" y="2676"/>
                    </a:cubicBezTo>
                    <a:cubicBezTo>
                      <a:pt x="9027" y="2701"/>
                      <a:pt x="9104" y="2753"/>
                      <a:pt x="9181" y="2753"/>
                    </a:cubicBezTo>
                    <a:cubicBezTo>
                      <a:pt x="9222" y="2760"/>
                      <a:pt x="9265" y="2764"/>
                      <a:pt x="9307" y="2764"/>
                    </a:cubicBezTo>
                    <a:cubicBezTo>
                      <a:pt x="9550" y="2764"/>
                      <a:pt x="9793" y="2642"/>
                      <a:pt x="9924" y="2445"/>
                    </a:cubicBezTo>
                    <a:cubicBezTo>
                      <a:pt x="10115" y="2040"/>
                      <a:pt x="9796" y="1591"/>
                      <a:pt x="9380" y="1591"/>
                    </a:cubicBezTo>
                    <a:close/>
                    <a:moveTo>
                      <a:pt x="4129" y="3189"/>
                    </a:moveTo>
                    <a:cubicBezTo>
                      <a:pt x="4052" y="3214"/>
                      <a:pt x="4001" y="3343"/>
                      <a:pt x="4078" y="3394"/>
                    </a:cubicBezTo>
                    <a:lnTo>
                      <a:pt x="4078" y="3419"/>
                    </a:lnTo>
                    <a:lnTo>
                      <a:pt x="4104" y="3419"/>
                    </a:lnTo>
                    <a:cubicBezTo>
                      <a:pt x="4155" y="3419"/>
                      <a:pt x="4232" y="3394"/>
                      <a:pt x="4257" y="3343"/>
                    </a:cubicBezTo>
                    <a:cubicBezTo>
                      <a:pt x="4283" y="3266"/>
                      <a:pt x="4206" y="3189"/>
                      <a:pt x="4129" y="3189"/>
                    </a:cubicBezTo>
                    <a:close/>
                    <a:moveTo>
                      <a:pt x="14587" y="2354"/>
                    </a:moveTo>
                    <a:cubicBezTo>
                      <a:pt x="14547" y="2354"/>
                      <a:pt x="14505" y="2359"/>
                      <a:pt x="14463" y="2368"/>
                    </a:cubicBezTo>
                    <a:cubicBezTo>
                      <a:pt x="14027" y="2445"/>
                      <a:pt x="13745" y="3137"/>
                      <a:pt x="14155" y="3419"/>
                    </a:cubicBezTo>
                    <a:lnTo>
                      <a:pt x="14130" y="3419"/>
                    </a:lnTo>
                    <a:cubicBezTo>
                      <a:pt x="14207" y="3471"/>
                      <a:pt x="14284" y="3496"/>
                      <a:pt x="14360" y="3496"/>
                    </a:cubicBezTo>
                    <a:cubicBezTo>
                      <a:pt x="14415" y="3511"/>
                      <a:pt x="14471" y="3519"/>
                      <a:pt x="14527" y="3519"/>
                    </a:cubicBezTo>
                    <a:cubicBezTo>
                      <a:pt x="14756" y="3519"/>
                      <a:pt x="14980" y="3395"/>
                      <a:pt x="15104" y="3189"/>
                    </a:cubicBezTo>
                    <a:cubicBezTo>
                      <a:pt x="15290" y="2793"/>
                      <a:pt x="14990" y="2354"/>
                      <a:pt x="14587" y="2354"/>
                    </a:cubicBezTo>
                    <a:close/>
                    <a:moveTo>
                      <a:pt x="12388" y="3205"/>
                    </a:moveTo>
                    <a:cubicBezTo>
                      <a:pt x="12371" y="3205"/>
                      <a:pt x="12353" y="3208"/>
                      <a:pt x="12335" y="3214"/>
                    </a:cubicBezTo>
                    <a:cubicBezTo>
                      <a:pt x="12181" y="3240"/>
                      <a:pt x="12078" y="3471"/>
                      <a:pt x="12232" y="3573"/>
                    </a:cubicBezTo>
                    <a:cubicBezTo>
                      <a:pt x="12258" y="3573"/>
                      <a:pt x="12283" y="3599"/>
                      <a:pt x="12309" y="3599"/>
                    </a:cubicBezTo>
                    <a:cubicBezTo>
                      <a:pt x="12323" y="3604"/>
                      <a:pt x="12337" y="3606"/>
                      <a:pt x="12352" y="3606"/>
                    </a:cubicBezTo>
                    <a:cubicBezTo>
                      <a:pt x="12421" y="3606"/>
                      <a:pt x="12498" y="3560"/>
                      <a:pt x="12540" y="3496"/>
                    </a:cubicBezTo>
                    <a:cubicBezTo>
                      <a:pt x="12608" y="3361"/>
                      <a:pt x="12516" y="3205"/>
                      <a:pt x="12388" y="3205"/>
                    </a:cubicBezTo>
                    <a:close/>
                    <a:moveTo>
                      <a:pt x="7478" y="3842"/>
                    </a:moveTo>
                    <a:cubicBezTo>
                      <a:pt x="7323" y="3842"/>
                      <a:pt x="7170" y="3912"/>
                      <a:pt x="7129" y="4061"/>
                    </a:cubicBezTo>
                    <a:lnTo>
                      <a:pt x="7155" y="4061"/>
                    </a:lnTo>
                    <a:cubicBezTo>
                      <a:pt x="7155" y="4112"/>
                      <a:pt x="7155" y="4163"/>
                      <a:pt x="7155" y="4214"/>
                    </a:cubicBezTo>
                    <a:cubicBezTo>
                      <a:pt x="7181" y="4394"/>
                      <a:pt x="7334" y="4522"/>
                      <a:pt x="7514" y="4573"/>
                    </a:cubicBezTo>
                    <a:cubicBezTo>
                      <a:pt x="7796" y="4573"/>
                      <a:pt x="7976" y="4240"/>
                      <a:pt x="7822" y="4009"/>
                    </a:cubicBezTo>
                    <a:cubicBezTo>
                      <a:pt x="7761" y="3900"/>
                      <a:pt x="7619" y="3842"/>
                      <a:pt x="7478" y="3842"/>
                    </a:cubicBezTo>
                    <a:close/>
                    <a:moveTo>
                      <a:pt x="3853" y="5099"/>
                    </a:moveTo>
                    <a:cubicBezTo>
                      <a:pt x="3701" y="5099"/>
                      <a:pt x="3554" y="5169"/>
                      <a:pt x="3514" y="5317"/>
                    </a:cubicBezTo>
                    <a:cubicBezTo>
                      <a:pt x="3514" y="5368"/>
                      <a:pt x="3514" y="5420"/>
                      <a:pt x="3514" y="5471"/>
                    </a:cubicBezTo>
                    <a:cubicBezTo>
                      <a:pt x="3539" y="5650"/>
                      <a:pt x="3693" y="5804"/>
                      <a:pt x="3873" y="5830"/>
                    </a:cubicBezTo>
                    <a:cubicBezTo>
                      <a:pt x="4155" y="5830"/>
                      <a:pt x="4360" y="5522"/>
                      <a:pt x="4206" y="5266"/>
                    </a:cubicBezTo>
                    <a:cubicBezTo>
                      <a:pt x="4133" y="5156"/>
                      <a:pt x="3991" y="5099"/>
                      <a:pt x="3853" y="5099"/>
                    </a:cubicBezTo>
                    <a:close/>
                    <a:moveTo>
                      <a:pt x="7382" y="5816"/>
                    </a:moveTo>
                    <a:cubicBezTo>
                      <a:pt x="7341" y="5816"/>
                      <a:pt x="7300" y="5820"/>
                      <a:pt x="7258" y="5830"/>
                    </a:cubicBezTo>
                    <a:cubicBezTo>
                      <a:pt x="6822" y="5907"/>
                      <a:pt x="6540" y="6625"/>
                      <a:pt x="6924" y="6907"/>
                    </a:cubicBezTo>
                    <a:lnTo>
                      <a:pt x="6950" y="6907"/>
                    </a:lnTo>
                    <a:cubicBezTo>
                      <a:pt x="7001" y="6932"/>
                      <a:pt x="7078" y="6958"/>
                      <a:pt x="7155" y="6984"/>
                    </a:cubicBezTo>
                    <a:cubicBezTo>
                      <a:pt x="7196" y="6991"/>
                      <a:pt x="7238" y="6995"/>
                      <a:pt x="7280" y="6995"/>
                    </a:cubicBezTo>
                    <a:cubicBezTo>
                      <a:pt x="7524" y="6995"/>
                      <a:pt x="7767" y="6869"/>
                      <a:pt x="7899" y="6650"/>
                    </a:cubicBezTo>
                    <a:cubicBezTo>
                      <a:pt x="8085" y="6254"/>
                      <a:pt x="7785" y="5816"/>
                      <a:pt x="7382" y="5816"/>
                    </a:cubicBezTo>
                    <a:close/>
                    <a:moveTo>
                      <a:pt x="1704" y="7231"/>
                    </a:moveTo>
                    <a:cubicBezTo>
                      <a:pt x="1684" y="7231"/>
                      <a:pt x="1663" y="7234"/>
                      <a:pt x="1642" y="7240"/>
                    </a:cubicBezTo>
                    <a:cubicBezTo>
                      <a:pt x="1514" y="7266"/>
                      <a:pt x="1411" y="7497"/>
                      <a:pt x="1539" y="7599"/>
                    </a:cubicBezTo>
                    <a:cubicBezTo>
                      <a:pt x="1565" y="7599"/>
                      <a:pt x="1591" y="7625"/>
                      <a:pt x="1616" y="7625"/>
                    </a:cubicBezTo>
                    <a:cubicBezTo>
                      <a:pt x="1634" y="7629"/>
                      <a:pt x="1653" y="7631"/>
                      <a:pt x="1670" y="7631"/>
                    </a:cubicBezTo>
                    <a:cubicBezTo>
                      <a:pt x="1754" y="7631"/>
                      <a:pt x="1830" y="7586"/>
                      <a:pt x="1873" y="7522"/>
                    </a:cubicBezTo>
                    <a:cubicBezTo>
                      <a:pt x="1940" y="7387"/>
                      <a:pt x="1849" y="7231"/>
                      <a:pt x="1704" y="7231"/>
                    </a:cubicBezTo>
                    <a:close/>
                    <a:moveTo>
                      <a:pt x="5899" y="8599"/>
                    </a:moveTo>
                    <a:cubicBezTo>
                      <a:pt x="5822" y="8599"/>
                      <a:pt x="5770" y="8753"/>
                      <a:pt x="5847" y="8804"/>
                    </a:cubicBezTo>
                    <a:cubicBezTo>
                      <a:pt x="5847" y="8804"/>
                      <a:pt x="5873" y="8804"/>
                      <a:pt x="5873" y="8830"/>
                    </a:cubicBezTo>
                    <a:cubicBezTo>
                      <a:pt x="5924" y="8830"/>
                      <a:pt x="6001" y="8804"/>
                      <a:pt x="6027" y="8753"/>
                    </a:cubicBezTo>
                    <a:cubicBezTo>
                      <a:pt x="6052" y="8676"/>
                      <a:pt x="5975" y="8599"/>
                      <a:pt x="5899" y="8599"/>
                    </a:cubicBezTo>
                    <a:close/>
                    <a:moveTo>
                      <a:pt x="3453" y="8132"/>
                    </a:moveTo>
                    <a:cubicBezTo>
                      <a:pt x="3431" y="8132"/>
                      <a:pt x="3408" y="8134"/>
                      <a:pt x="3386" y="8138"/>
                    </a:cubicBezTo>
                    <a:cubicBezTo>
                      <a:pt x="3103" y="8189"/>
                      <a:pt x="2924" y="8651"/>
                      <a:pt x="3206" y="8830"/>
                    </a:cubicBezTo>
                    <a:cubicBezTo>
                      <a:pt x="3232" y="8856"/>
                      <a:pt x="3283" y="8856"/>
                      <a:pt x="3334" y="8881"/>
                    </a:cubicBezTo>
                    <a:cubicBezTo>
                      <a:pt x="3357" y="8885"/>
                      <a:pt x="3380" y="8886"/>
                      <a:pt x="3403" y="8886"/>
                    </a:cubicBezTo>
                    <a:cubicBezTo>
                      <a:pt x="3558" y="8886"/>
                      <a:pt x="3706" y="8810"/>
                      <a:pt x="3796" y="8676"/>
                    </a:cubicBezTo>
                    <a:cubicBezTo>
                      <a:pt x="3915" y="8415"/>
                      <a:pt x="3726" y="8132"/>
                      <a:pt x="3453" y="8132"/>
                    </a:cubicBezTo>
                    <a:close/>
                    <a:moveTo>
                      <a:pt x="7730" y="8742"/>
                    </a:moveTo>
                    <a:cubicBezTo>
                      <a:pt x="7579" y="8742"/>
                      <a:pt x="7427" y="8819"/>
                      <a:pt x="7386" y="8984"/>
                    </a:cubicBezTo>
                    <a:cubicBezTo>
                      <a:pt x="7386" y="9010"/>
                      <a:pt x="7386" y="9061"/>
                      <a:pt x="7386" y="9112"/>
                    </a:cubicBezTo>
                    <a:cubicBezTo>
                      <a:pt x="7437" y="9292"/>
                      <a:pt x="7565" y="9445"/>
                      <a:pt x="7745" y="9471"/>
                    </a:cubicBezTo>
                    <a:cubicBezTo>
                      <a:pt x="8027" y="9471"/>
                      <a:pt x="8232" y="9163"/>
                      <a:pt x="8052" y="8907"/>
                    </a:cubicBezTo>
                    <a:cubicBezTo>
                      <a:pt x="7993" y="8800"/>
                      <a:pt x="7862" y="8742"/>
                      <a:pt x="7730" y="8742"/>
                    </a:cubicBezTo>
                    <a:close/>
                    <a:moveTo>
                      <a:pt x="4824" y="10739"/>
                    </a:moveTo>
                    <a:cubicBezTo>
                      <a:pt x="4782" y="10739"/>
                      <a:pt x="4738" y="10744"/>
                      <a:pt x="4693" y="10753"/>
                    </a:cubicBezTo>
                    <a:cubicBezTo>
                      <a:pt x="4257" y="10830"/>
                      <a:pt x="4001" y="11522"/>
                      <a:pt x="4411" y="11805"/>
                    </a:cubicBezTo>
                    <a:lnTo>
                      <a:pt x="4386" y="11805"/>
                    </a:lnTo>
                    <a:cubicBezTo>
                      <a:pt x="4463" y="11856"/>
                      <a:pt x="4539" y="11881"/>
                      <a:pt x="4616" y="11907"/>
                    </a:cubicBezTo>
                    <a:cubicBezTo>
                      <a:pt x="4658" y="11915"/>
                      <a:pt x="4699" y="11918"/>
                      <a:pt x="4739" y="11918"/>
                    </a:cubicBezTo>
                    <a:cubicBezTo>
                      <a:pt x="4978" y="11918"/>
                      <a:pt x="5203" y="11793"/>
                      <a:pt x="5334" y="11574"/>
                    </a:cubicBezTo>
                    <a:cubicBezTo>
                      <a:pt x="5544" y="11178"/>
                      <a:pt x="5246" y="10739"/>
                      <a:pt x="4824" y="10739"/>
                    </a:cubicBezTo>
                    <a:close/>
                    <a:moveTo>
                      <a:pt x="816" y="10950"/>
                    </a:moveTo>
                    <a:cubicBezTo>
                      <a:pt x="784" y="10950"/>
                      <a:pt x="751" y="10953"/>
                      <a:pt x="719" y="10958"/>
                    </a:cubicBezTo>
                    <a:cubicBezTo>
                      <a:pt x="283" y="11035"/>
                      <a:pt x="1" y="11753"/>
                      <a:pt x="411" y="12035"/>
                    </a:cubicBezTo>
                    <a:cubicBezTo>
                      <a:pt x="462" y="12061"/>
                      <a:pt x="539" y="12087"/>
                      <a:pt x="616" y="12112"/>
                    </a:cubicBezTo>
                    <a:cubicBezTo>
                      <a:pt x="658" y="12120"/>
                      <a:pt x="700" y="12123"/>
                      <a:pt x="742" y="12123"/>
                    </a:cubicBezTo>
                    <a:cubicBezTo>
                      <a:pt x="986" y="12123"/>
                      <a:pt x="1229" y="12001"/>
                      <a:pt x="1360" y="11805"/>
                    </a:cubicBezTo>
                    <a:cubicBezTo>
                      <a:pt x="1550" y="11400"/>
                      <a:pt x="1232" y="10950"/>
                      <a:pt x="816" y="1095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7" name="Google Shape;257;p7"/>
              <p:cNvSpPr/>
              <p:nvPr/>
            </p:nvSpPr>
            <p:spPr>
              <a:xfrm rot="1975425">
                <a:off x="429721" y="3624270"/>
                <a:ext cx="773905" cy="1548323"/>
              </a:xfrm>
              <a:custGeom>
                <a:avLst/>
                <a:gdLst/>
                <a:ahLst/>
                <a:cxnLst/>
                <a:rect l="l" t="t" r="r" b="b"/>
                <a:pathLst>
                  <a:path w="30218" h="60461" extrusionOk="0">
                    <a:moveTo>
                      <a:pt x="29718" y="1"/>
                    </a:moveTo>
                    <a:cubicBezTo>
                      <a:pt x="29628" y="1"/>
                      <a:pt x="29537" y="37"/>
                      <a:pt x="29464" y="124"/>
                    </a:cubicBezTo>
                    <a:cubicBezTo>
                      <a:pt x="15053" y="18330"/>
                      <a:pt x="4052" y="40716"/>
                      <a:pt x="52" y="60025"/>
                    </a:cubicBezTo>
                    <a:cubicBezTo>
                      <a:pt x="1" y="60230"/>
                      <a:pt x="129" y="60409"/>
                      <a:pt x="334" y="60461"/>
                    </a:cubicBezTo>
                    <a:lnTo>
                      <a:pt x="411" y="60461"/>
                    </a:lnTo>
                    <a:cubicBezTo>
                      <a:pt x="565" y="60461"/>
                      <a:pt x="719" y="60333"/>
                      <a:pt x="744" y="60179"/>
                    </a:cubicBezTo>
                    <a:cubicBezTo>
                      <a:pt x="4745" y="40947"/>
                      <a:pt x="15668" y="18689"/>
                      <a:pt x="30028" y="560"/>
                    </a:cubicBezTo>
                    <a:cubicBezTo>
                      <a:pt x="30218" y="294"/>
                      <a:pt x="29972" y="1"/>
                      <a:pt x="29718"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58" name="Google Shape;258;p7"/>
            <p:cNvGrpSpPr/>
            <p:nvPr/>
          </p:nvGrpSpPr>
          <p:grpSpPr>
            <a:xfrm rot="273599">
              <a:off x="-543114" y="4033359"/>
              <a:ext cx="1893343" cy="2009669"/>
              <a:chOff x="-542965" y="4033501"/>
              <a:chExt cx="1893409" cy="2009739"/>
            </a:xfrm>
          </p:grpSpPr>
          <p:sp>
            <p:nvSpPr>
              <p:cNvPr id="259" name="Google Shape;259;p7"/>
              <p:cNvSpPr/>
              <p:nvPr/>
            </p:nvSpPr>
            <p:spPr>
              <a:xfrm rot="1975425">
                <a:off x="-199645" y="4301146"/>
                <a:ext cx="1233361" cy="1529782"/>
              </a:xfrm>
              <a:custGeom>
                <a:avLst/>
                <a:gdLst/>
                <a:ahLst/>
                <a:cxnLst/>
                <a:rect l="l" t="t" r="r" b="b"/>
                <a:pathLst>
                  <a:path w="48158" h="59737" extrusionOk="0">
                    <a:moveTo>
                      <a:pt x="39340" y="1"/>
                    </a:moveTo>
                    <a:cubicBezTo>
                      <a:pt x="38303" y="1"/>
                      <a:pt x="37263" y="153"/>
                      <a:pt x="36285" y="451"/>
                    </a:cubicBezTo>
                    <a:cubicBezTo>
                      <a:pt x="32695" y="1579"/>
                      <a:pt x="29823" y="4272"/>
                      <a:pt x="27259" y="7016"/>
                    </a:cubicBezTo>
                    <a:cubicBezTo>
                      <a:pt x="20361" y="14401"/>
                      <a:pt x="14874" y="22940"/>
                      <a:pt x="10489" y="32043"/>
                    </a:cubicBezTo>
                    <a:cubicBezTo>
                      <a:pt x="8976" y="35197"/>
                      <a:pt x="7591" y="37427"/>
                      <a:pt x="5873" y="40505"/>
                    </a:cubicBezTo>
                    <a:cubicBezTo>
                      <a:pt x="2185" y="47138"/>
                      <a:pt x="1874" y="57072"/>
                      <a:pt x="8" y="59727"/>
                    </a:cubicBezTo>
                    <a:lnTo>
                      <a:pt x="8" y="59727"/>
                    </a:lnTo>
                    <a:cubicBezTo>
                      <a:pt x="9880" y="45729"/>
                      <a:pt x="25415" y="30630"/>
                      <a:pt x="38721" y="19888"/>
                    </a:cubicBezTo>
                    <a:cubicBezTo>
                      <a:pt x="41311" y="17811"/>
                      <a:pt x="44029" y="15708"/>
                      <a:pt x="45773" y="12888"/>
                    </a:cubicBezTo>
                    <a:cubicBezTo>
                      <a:pt x="47542" y="10041"/>
                      <a:pt x="48157" y="6246"/>
                      <a:pt x="46388" y="3426"/>
                    </a:cubicBezTo>
                    <a:cubicBezTo>
                      <a:pt x="44910" y="1106"/>
                      <a:pt x="42136" y="1"/>
                      <a:pt x="39340" y="1"/>
                    </a:cubicBezTo>
                    <a:close/>
                    <a:moveTo>
                      <a:pt x="8" y="59727"/>
                    </a:moveTo>
                    <a:lnTo>
                      <a:pt x="8" y="59727"/>
                    </a:lnTo>
                    <a:cubicBezTo>
                      <a:pt x="5" y="59730"/>
                      <a:pt x="3" y="59733"/>
                      <a:pt x="1" y="59736"/>
                    </a:cubicBezTo>
                    <a:lnTo>
                      <a:pt x="1" y="59736"/>
                    </a:lnTo>
                    <a:cubicBezTo>
                      <a:pt x="3" y="59733"/>
                      <a:pt x="5" y="59730"/>
                      <a:pt x="8" y="59727"/>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0" name="Google Shape;260;p7"/>
              <p:cNvSpPr/>
              <p:nvPr/>
            </p:nvSpPr>
            <p:spPr>
              <a:xfrm rot="1975425">
                <a:off x="-226313" y="4245828"/>
                <a:ext cx="1233335" cy="1529500"/>
              </a:xfrm>
              <a:custGeom>
                <a:avLst/>
                <a:gdLst/>
                <a:ahLst/>
                <a:cxnLst/>
                <a:rect l="l" t="t" r="r" b="b"/>
                <a:pathLst>
                  <a:path w="48157" h="59726" extrusionOk="0">
                    <a:moveTo>
                      <a:pt x="39365" y="0"/>
                    </a:moveTo>
                    <a:cubicBezTo>
                      <a:pt x="38317" y="0"/>
                      <a:pt x="37267" y="157"/>
                      <a:pt x="36285" y="466"/>
                    </a:cubicBezTo>
                    <a:cubicBezTo>
                      <a:pt x="32695" y="1569"/>
                      <a:pt x="29823" y="4261"/>
                      <a:pt x="27258" y="7005"/>
                    </a:cubicBezTo>
                    <a:cubicBezTo>
                      <a:pt x="20361" y="14390"/>
                      <a:pt x="14873" y="22929"/>
                      <a:pt x="10488" y="32032"/>
                    </a:cubicBezTo>
                    <a:cubicBezTo>
                      <a:pt x="8975" y="35186"/>
                      <a:pt x="7591" y="37417"/>
                      <a:pt x="5873" y="40494"/>
                    </a:cubicBezTo>
                    <a:cubicBezTo>
                      <a:pt x="2180" y="47161"/>
                      <a:pt x="1872" y="57085"/>
                      <a:pt x="1" y="59726"/>
                    </a:cubicBezTo>
                    <a:lnTo>
                      <a:pt x="1" y="59726"/>
                    </a:lnTo>
                    <a:cubicBezTo>
                      <a:pt x="9873" y="45751"/>
                      <a:pt x="25412" y="30622"/>
                      <a:pt x="38721" y="19878"/>
                    </a:cubicBezTo>
                    <a:cubicBezTo>
                      <a:pt x="41310" y="17801"/>
                      <a:pt x="44029" y="15698"/>
                      <a:pt x="45772" y="12877"/>
                    </a:cubicBezTo>
                    <a:cubicBezTo>
                      <a:pt x="47542" y="10031"/>
                      <a:pt x="48157" y="6236"/>
                      <a:pt x="46362" y="3415"/>
                    </a:cubicBezTo>
                    <a:cubicBezTo>
                      <a:pt x="44909" y="1106"/>
                      <a:pt x="42145" y="0"/>
                      <a:pt x="3936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1" name="Google Shape;261;p7"/>
              <p:cNvSpPr/>
              <p:nvPr/>
            </p:nvSpPr>
            <p:spPr>
              <a:xfrm rot="1975425">
                <a:off x="793900" y="4580211"/>
                <a:ext cx="453745" cy="222385"/>
              </a:xfrm>
              <a:custGeom>
                <a:avLst/>
                <a:gdLst/>
                <a:ahLst/>
                <a:cxnLst/>
                <a:rect l="l" t="t" r="r" b="b"/>
                <a:pathLst>
                  <a:path w="17717" h="8684" extrusionOk="0">
                    <a:moveTo>
                      <a:pt x="13244" y="85"/>
                    </a:moveTo>
                    <a:cubicBezTo>
                      <a:pt x="13109" y="85"/>
                      <a:pt x="12983" y="218"/>
                      <a:pt x="13050" y="351"/>
                    </a:cubicBezTo>
                    <a:cubicBezTo>
                      <a:pt x="13050" y="377"/>
                      <a:pt x="13075" y="403"/>
                      <a:pt x="13101" y="428"/>
                    </a:cubicBezTo>
                    <a:cubicBezTo>
                      <a:pt x="13139" y="454"/>
                      <a:pt x="13184" y="467"/>
                      <a:pt x="13229" y="467"/>
                    </a:cubicBezTo>
                    <a:cubicBezTo>
                      <a:pt x="13274" y="467"/>
                      <a:pt x="13319" y="454"/>
                      <a:pt x="13357" y="428"/>
                    </a:cubicBezTo>
                    <a:cubicBezTo>
                      <a:pt x="13511" y="351"/>
                      <a:pt x="13460" y="146"/>
                      <a:pt x="13306" y="95"/>
                    </a:cubicBezTo>
                    <a:cubicBezTo>
                      <a:pt x="13285" y="88"/>
                      <a:pt x="13264" y="85"/>
                      <a:pt x="13244" y="85"/>
                    </a:cubicBezTo>
                    <a:close/>
                    <a:moveTo>
                      <a:pt x="9983" y="0"/>
                    </a:moveTo>
                    <a:cubicBezTo>
                      <a:pt x="9903" y="0"/>
                      <a:pt x="9827" y="28"/>
                      <a:pt x="9767" y="95"/>
                    </a:cubicBezTo>
                    <a:cubicBezTo>
                      <a:pt x="9742" y="121"/>
                      <a:pt x="9716" y="172"/>
                      <a:pt x="9690" y="223"/>
                    </a:cubicBezTo>
                    <a:cubicBezTo>
                      <a:pt x="9639" y="403"/>
                      <a:pt x="9690" y="582"/>
                      <a:pt x="9844" y="685"/>
                    </a:cubicBezTo>
                    <a:cubicBezTo>
                      <a:pt x="9910" y="731"/>
                      <a:pt x="9982" y="752"/>
                      <a:pt x="10050" y="752"/>
                    </a:cubicBezTo>
                    <a:cubicBezTo>
                      <a:pt x="10249" y="752"/>
                      <a:pt x="10428" y="580"/>
                      <a:pt x="10408" y="351"/>
                    </a:cubicBezTo>
                    <a:cubicBezTo>
                      <a:pt x="10390" y="169"/>
                      <a:pt x="10178" y="0"/>
                      <a:pt x="9983" y="0"/>
                    </a:cubicBezTo>
                    <a:close/>
                    <a:moveTo>
                      <a:pt x="7556" y="654"/>
                    </a:moveTo>
                    <a:cubicBezTo>
                      <a:pt x="7486" y="654"/>
                      <a:pt x="7412" y="721"/>
                      <a:pt x="7434" y="787"/>
                    </a:cubicBezTo>
                    <a:lnTo>
                      <a:pt x="7434" y="813"/>
                    </a:lnTo>
                    <a:cubicBezTo>
                      <a:pt x="7460" y="839"/>
                      <a:pt x="7460" y="839"/>
                      <a:pt x="7460" y="839"/>
                    </a:cubicBezTo>
                    <a:cubicBezTo>
                      <a:pt x="7485" y="864"/>
                      <a:pt x="7517" y="877"/>
                      <a:pt x="7546" y="877"/>
                    </a:cubicBezTo>
                    <a:cubicBezTo>
                      <a:pt x="7575" y="877"/>
                      <a:pt x="7601" y="864"/>
                      <a:pt x="7613" y="839"/>
                    </a:cubicBezTo>
                    <a:cubicBezTo>
                      <a:pt x="7690" y="787"/>
                      <a:pt x="7690" y="685"/>
                      <a:pt x="7588" y="659"/>
                    </a:cubicBezTo>
                    <a:cubicBezTo>
                      <a:pt x="7578" y="656"/>
                      <a:pt x="7567" y="654"/>
                      <a:pt x="7556" y="654"/>
                    </a:cubicBezTo>
                    <a:close/>
                    <a:moveTo>
                      <a:pt x="12799" y="1638"/>
                    </a:moveTo>
                    <a:cubicBezTo>
                      <a:pt x="12396" y="1638"/>
                      <a:pt x="11973" y="2067"/>
                      <a:pt x="12178" y="2454"/>
                    </a:cubicBezTo>
                    <a:lnTo>
                      <a:pt x="12152" y="2454"/>
                    </a:lnTo>
                    <a:cubicBezTo>
                      <a:pt x="12203" y="2531"/>
                      <a:pt x="12255" y="2582"/>
                      <a:pt x="12306" y="2634"/>
                    </a:cubicBezTo>
                    <a:cubicBezTo>
                      <a:pt x="12435" y="2734"/>
                      <a:pt x="12595" y="2786"/>
                      <a:pt x="12756" y="2786"/>
                    </a:cubicBezTo>
                    <a:cubicBezTo>
                      <a:pt x="12885" y="2786"/>
                      <a:pt x="13013" y="2753"/>
                      <a:pt x="13127" y="2685"/>
                    </a:cubicBezTo>
                    <a:cubicBezTo>
                      <a:pt x="13511" y="2403"/>
                      <a:pt x="13409" y="1787"/>
                      <a:pt x="12947" y="1659"/>
                    </a:cubicBezTo>
                    <a:cubicBezTo>
                      <a:pt x="12899" y="1645"/>
                      <a:pt x="12849" y="1638"/>
                      <a:pt x="12799" y="1638"/>
                    </a:cubicBezTo>
                    <a:close/>
                    <a:moveTo>
                      <a:pt x="6278" y="2155"/>
                    </a:moveTo>
                    <a:cubicBezTo>
                      <a:pt x="6196" y="2155"/>
                      <a:pt x="6115" y="2183"/>
                      <a:pt x="6049" y="2249"/>
                    </a:cubicBezTo>
                    <a:lnTo>
                      <a:pt x="6075" y="2249"/>
                    </a:lnTo>
                    <a:cubicBezTo>
                      <a:pt x="6049" y="2275"/>
                      <a:pt x="6024" y="2326"/>
                      <a:pt x="5998" y="2377"/>
                    </a:cubicBezTo>
                    <a:cubicBezTo>
                      <a:pt x="5947" y="2557"/>
                      <a:pt x="5998" y="2736"/>
                      <a:pt x="6152" y="2839"/>
                    </a:cubicBezTo>
                    <a:cubicBezTo>
                      <a:pt x="6212" y="2886"/>
                      <a:pt x="6279" y="2906"/>
                      <a:pt x="6345" y="2906"/>
                    </a:cubicBezTo>
                    <a:cubicBezTo>
                      <a:pt x="6532" y="2906"/>
                      <a:pt x="6709" y="2740"/>
                      <a:pt x="6690" y="2531"/>
                    </a:cubicBezTo>
                    <a:cubicBezTo>
                      <a:pt x="6690" y="2330"/>
                      <a:pt x="6481" y="2155"/>
                      <a:pt x="6278" y="2155"/>
                    </a:cubicBezTo>
                    <a:close/>
                    <a:moveTo>
                      <a:pt x="15296" y="2488"/>
                    </a:moveTo>
                    <a:cubicBezTo>
                      <a:pt x="15012" y="2488"/>
                      <a:pt x="14712" y="2798"/>
                      <a:pt x="14870" y="3070"/>
                    </a:cubicBezTo>
                    <a:cubicBezTo>
                      <a:pt x="14896" y="3121"/>
                      <a:pt x="14922" y="3146"/>
                      <a:pt x="14947" y="3198"/>
                    </a:cubicBezTo>
                    <a:cubicBezTo>
                      <a:pt x="15046" y="3268"/>
                      <a:pt x="15152" y="3308"/>
                      <a:pt x="15258" y="3308"/>
                    </a:cubicBezTo>
                    <a:cubicBezTo>
                      <a:pt x="15344" y="3308"/>
                      <a:pt x="15430" y="3281"/>
                      <a:pt x="15511" y="3223"/>
                    </a:cubicBezTo>
                    <a:cubicBezTo>
                      <a:pt x="15793" y="3044"/>
                      <a:pt x="15716" y="2608"/>
                      <a:pt x="15409" y="2505"/>
                    </a:cubicBezTo>
                    <a:cubicBezTo>
                      <a:pt x="15372" y="2493"/>
                      <a:pt x="15334" y="2488"/>
                      <a:pt x="15296" y="2488"/>
                    </a:cubicBezTo>
                    <a:close/>
                    <a:moveTo>
                      <a:pt x="3455" y="3035"/>
                    </a:moveTo>
                    <a:cubicBezTo>
                      <a:pt x="3318" y="3035"/>
                      <a:pt x="3186" y="3190"/>
                      <a:pt x="3254" y="3326"/>
                    </a:cubicBezTo>
                    <a:cubicBezTo>
                      <a:pt x="3254" y="3352"/>
                      <a:pt x="3280" y="3352"/>
                      <a:pt x="3306" y="3377"/>
                    </a:cubicBezTo>
                    <a:cubicBezTo>
                      <a:pt x="3348" y="3420"/>
                      <a:pt x="3398" y="3439"/>
                      <a:pt x="3447" y="3439"/>
                    </a:cubicBezTo>
                    <a:cubicBezTo>
                      <a:pt x="3488" y="3439"/>
                      <a:pt x="3527" y="3426"/>
                      <a:pt x="3562" y="3403"/>
                    </a:cubicBezTo>
                    <a:cubicBezTo>
                      <a:pt x="3690" y="3300"/>
                      <a:pt x="3665" y="3095"/>
                      <a:pt x="3511" y="3044"/>
                    </a:cubicBezTo>
                    <a:cubicBezTo>
                      <a:pt x="3492" y="3038"/>
                      <a:pt x="3474" y="3035"/>
                      <a:pt x="3455" y="3035"/>
                    </a:cubicBezTo>
                    <a:close/>
                    <a:moveTo>
                      <a:pt x="10101" y="2744"/>
                    </a:moveTo>
                    <a:cubicBezTo>
                      <a:pt x="10028" y="2744"/>
                      <a:pt x="9956" y="2766"/>
                      <a:pt x="9894" y="2817"/>
                    </a:cubicBezTo>
                    <a:lnTo>
                      <a:pt x="9894" y="2817"/>
                    </a:lnTo>
                    <a:cubicBezTo>
                      <a:pt x="9894" y="2816"/>
                      <a:pt x="9895" y="2815"/>
                      <a:pt x="9896" y="2813"/>
                    </a:cubicBezTo>
                    <a:lnTo>
                      <a:pt x="9896" y="2813"/>
                    </a:lnTo>
                    <a:lnTo>
                      <a:pt x="9870" y="2839"/>
                    </a:lnTo>
                    <a:cubicBezTo>
                      <a:pt x="9878" y="2831"/>
                      <a:pt x="9886" y="2824"/>
                      <a:pt x="9894" y="2817"/>
                    </a:cubicBezTo>
                    <a:lnTo>
                      <a:pt x="9894" y="2817"/>
                    </a:lnTo>
                    <a:cubicBezTo>
                      <a:pt x="9869" y="2867"/>
                      <a:pt x="9844" y="2916"/>
                      <a:pt x="9819" y="2941"/>
                    </a:cubicBezTo>
                    <a:cubicBezTo>
                      <a:pt x="9767" y="3121"/>
                      <a:pt x="9819" y="3300"/>
                      <a:pt x="9973" y="3429"/>
                    </a:cubicBezTo>
                    <a:cubicBezTo>
                      <a:pt x="10030" y="3467"/>
                      <a:pt x="10094" y="3485"/>
                      <a:pt x="10158" y="3485"/>
                    </a:cubicBezTo>
                    <a:cubicBezTo>
                      <a:pt x="10348" y="3485"/>
                      <a:pt x="10530" y="3326"/>
                      <a:pt x="10511" y="3095"/>
                    </a:cubicBezTo>
                    <a:cubicBezTo>
                      <a:pt x="10511" y="2913"/>
                      <a:pt x="10304" y="2744"/>
                      <a:pt x="10101" y="2744"/>
                    </a:cubicBezTo>
                    <a:close/>
                    <a:moveTo>
                      <a:pt x="14770" y="4548"/>
                    </a:moveTo>
                    <a:cubicBezTo>
                      <a:pt x="14646" y="4548"/>
                      <a:pt x="14495" y="4700"/>
                      <a:pt x="14563" y="4813"/>
                    </a:cubicBezTo>
                    <a:cubicBezTo>
                      <a:pt x="14588" y="4839"/>
                      <a:pt x="14588" y="4865"/>
                      <a:pt x="14614" y="4890"/>
                    </a:cubicBezTo>
                    <a:cubicBezTo>
                      <a:pt x="14661" y="4922"/>
                      <a:pt x="14719" y="4944"/>
                      <a:pt x="14780" y="4944"/>
                    </a:cubicBezTo>
                    <a:cubicBezTo>
                      <a:pt x="14818" y="4944"/>
                      <a:pt x="14857" y="4935"/>
                      <a:pt x="14896" y="4916"/>
                    </a:cubicBezTo>
                    <a:cubicBezTo>
                      <a:pt x="15024" y="4813"/>
                      <a:pt x="14998" y="4608"/>
                      <a:pt x="14819" y="4557"/>
                    </a:cubicBezTo>
                    <a:cubicBezTo>
                      <a:pt x="14804" y="4551"/>
                      <a:pt x="14787" y="4548"/>
                      <a:pt x="14770" y="4548"/>
                    </a:cubicBezTo>
                    <a:close/>
                    <a:moveTo>
                      <a:pt x="4573" y="4622"/>
                    </a:moveTo>
                    <a:cubicBezTo>
                      <a:pt x="4312" y="4622"/>
                      <a:pt x="4040" y="4894"/>
                      <a:pt x="4177" y="5147"/>
                    </a:cubicBezTo>
                    <a:cubicBezTo>
                      <a:pt x="4203" y="5172"/>
                      <a:pt x="4229" y="5224"/>
                      <a:pt x="4254" y="5249"/>
                    </a:cubicBezTo>
                    <a:cubicBezTo>
                      <a:pt x="4344" y="5324"/>
                      <a:pt x="4451" y="5364"/>
                      <a:pt x="4555" y="5364"/>
                    </a:cubicBezTo>
                    <a:cubicBezTo>
                      <a:pt x="4630" y="5364"/>
                      <a:pt x="4703" y="5343"/>
                      <a:pt x="4767" y="5300"/>
                    </a:cubicBezTo>
                    <a:cubicBezTo>
                      <a:pt x="5024" y="5121"/>
                      <a:pt x="4972" y="4711"/>
                      <a:pt x="4665" y="4634"/>
                    </a:cubicBezTo>
                    <a:cubicBezTo>
                      <a:pt x="4635" y="4626"/>
                      <a:pt x="4604" y="4622"/>
                      <a:pt x="4573" y="4622"/>
                    </a:cubicBezTo>
                    <a:close/>
                    <a:moveTo>
                      <a:pt x="8987" y="4400"/>
                    </a:moveTo>
                    <a:cubicBezTo>
                      <a:pt x="8604" y="4400"/>
                      <a:pt x="8182" y="4821"/>
                      <a:pt x="8383" y="5224"/>
                    </a:cubicBezTo>
                    <a:cubicBezTo>
                      <a:pt x="8408" y="5275"/>
                      <a:pt x="8460" y="5352"/>
                      <a:pt x="8537" y="5403"/>
                    </a:cubicBezTo>
                    <a:cubicBezTo>
                      <a:pt x="8665" y="5503"/>
                      <a:pt x="8818" y="5555"/>
                      <a:pt x="8972" y="5555"/>
                    </a:cubicBezTo>
                    <a:cubicBezTo>
                      <a:pt x="9094" y="5555"/>
                      <a:pt x="9218" y="5522"/>
                      <a:pt x="9331" y="5454"/>
                    </a:cubicBezTo>
                    <a:cubicBezTo>
                      <a:pt x="9716" y="5172"/>
                      <a:pt x="9614" y="4557"/>
                      <a:pt x="9152" y="4429"/>
                    </a:cubicBezTo>
                    <a:cubicBezTo>
                      <a:pt x="9099" y="4409"/>
                      <a:pt x="9044" y="4400"/>
                      <a:pt x="8987" y="4400"/>
                    </a:cubicBezTo>
                    <a:close/>
                    <a:moveTo>
                      <a:pt x="16985" y="4741"/>
                    </a:moveTo>
                    <a:cubicBezTo>
                      <a:pt x="16596" y="4741"/>
                      <a:pt x="16152" y="5169"/>
                      <a:pt x="16358" y="5557"/>
                    </a:cubicBezTo>
                    <a:cubicBezTo>
                      <a:pt x="16409" y="5634"/>
                      <a:pt x="16460" y="5685"/>
                      <a:pt x="16511" y="5736"/>
                    </a:cubicBezTo>
                    <a:cubicBezTo>
                      <a:pt x="16640" y="5836"/>
                      <a:pt x="16793" y="5889"/>
                      <a:pt x="16947" y="5889"/>
                    </a:cubicBezTo>
                    <a:cubicBezTo>
                      <a:pt x="17069" y="5889"/>
                      <a:pt x="17193" y="5856"/>
                      <a:pt x="17306" y="5788"/>
                    </a:cubicBezTo>
                    <a:cubicBezTo>
                      <a:pt x="17717" y="5506"/>
                      <a:pt x="17614" y="4890"/>
                      <a:pt x="17127" y="4762"/>
                    </a:cubicBezTo>
                    <a:cubicBezTo>
                      <a:pt x="17081" y="4748"/>
                      <a:pt x="17034" y="4741"/>
                      <a:pt x="16985" y="4741"/>
                    </a:cubicBezTo>
                    <a:close/>
                    <a:moveTo>
                      <a:pt x="6587" y="6245"/>
                    </a:moveTo>
                    <a:cubicBezTo>
                      <a:pt x="6511" y="6245"/>
                      <a:pt x="6414" y="6334"/>
                      <a:pt x="6460" y="6403"/>
                    </a:cubicBezTo>
                    <a:cubicBezTo>
                      <a:pt x="6460" y="6429"/>
                      <a:pt x="6485" y="6429"/>
                      <a:pt x="6485" y="6454"/>
                    </a:cubicBezTo>
                    <a:cubicBezTo>
                      <a:pt x="6511" y="6467"/>
                      <a:pt x="6536" y="6474"/>
                      <a:pt x="6562" y="6474"/>
                    </a:cubicBezTo>
                    <a:cubicBezTo>
                      <a:pt x="6588" y="6474"/>
                      <a:pt x="6613" y="6467"/>
                      <a:pt x="6639" y="6454"/>
                    </a:cubicBezTo>
                    <a:cubicBezTo>
                      <a:pt x="6716" y="6403"/>
                      <a:pt x="6690" y="6275"/>
                      <a:pt x="6613" y="6249"/>
                    </a:cubicBezTo>
                    <a:cubicBezTo>
                      <a:pt x="6605" y="6246"/>
                      <a:pt x="6596" y="6245"/>
                      <a:pt x="6587" y="6245"/>
                    </a:cubicBezTo>
                    <a:close/>
                    <a:moveTo>
                      <a:pt x="813" y="5837"/>
                    </a:moveTo>
                    <a:cubicBezTo>
                      <a:pt x="428" y="5837"/>
                      <a:pt x="1" y="6278"/>
                      <a:pt x="203" y="6659"/>
                    </a:cubicBezTo>
                    <a:cubicBezTo>
                      <a:pt x="228" y="6711"/>
                      <a:pt x="280" y="6788"/>
                      <a:pt x="357" y="6839"/>
                    </a:cubicBezTo>
                    <a:cubicBezTo>
                      <a:pt x="485" y="6939"/>
                      <a:pt x="638" y="6991"/>
                      <a:pt x="792" y="6991"/>
                    </a:cubicBezTo>
                    <a:cubicBezTo>
                      <a:pt x="915" y="6991"/>
                      <a:pt x="1038" y="6958"/>
                      <a:pt x="1152" y="6890"/>
                    </a:cubicBezTo>
                    <a:cubicBezTo>
                      <a:pt x="1536" y="6608"/>
                      <a:pt x="1434" y="5993"/>
                      <a:pt x="972" y="5865"/>
                    </a:cubicBezTo>
                    <a:cubicBezTo>
                      <a:pt x="921" y="5845"/>
                      <a:pt x="868" y="5837"/>
                      <a:pt x="813" y="5837"/>
                    </a:cubicBezTo>
                    <a:close/>
                    <a:moveTo>
                      <a:pt x="8010" y="7201"/>
                    </a:moveTo>
                    <a:cubicBezTo>
                      <a:pt x="7933" y="7201"/>
                      <a:pt x="7856" y="7225"/>
                      <a:pt x="7791" y="7279"/>
                    </a:cubicBezTo>
                    <a:lnTo>
                      <a:pt x="7791" y="7279"/>
                    </a:lnTo>
                    <a:cubicBezTo>
                      <a:pt x="7792" y="7278"/>
                      <a:pt x="7792" y="7276"/>
                      <a:pt x="7793" y="7275"/>
                    </a:cubicBezTo>
                    <a:lnTo>
                      <a:pt x="7793" y="7275"/>
                    </a:lnTo>
                    <a:lnTo>
                      <a:pt x="7767" y="7301"/>
                    </a:lnTo>
                    <a:cubicBezTo>
                      <a:pt x="7775" y="7293"/>
                      <a:pt x="7783" y="7286"/>
                      <a:pt x="7791" y="7279"/>
                    </a:cubicBezTo>
                    <a:lnTo>
                      <a:pt x="7791" y="7279"/>
                    </a:lnTo>
                    <a:cubicBezTo>
                      <a:pt x="7766" y="7328"/>
                      <a:pt x="7741" y="7353"/>
                      <a:pt x="7716" y="7403"/>
                    </a:cubicBezTo>
                    <a:cubicBezTo>
                      <a:pt x="7665" y="7583"/>
                      <a:pt x="7716" y="7762"/>
                      <a:pt x="7870" y="7890"/>
                    </a:cubicBezTo>
                    <a:cubicBezTo>
                      <a:pt x="7928" y="7929"/>
                      <a:pt x="7992" y="7946"/>
                      <a:pt x="8055" y="7946"/>
                    </a:cubicBezTo>
                    <a:cubicBezTo>
                      <a:pt x="8245" y="7946"/>
                      <a:pt x="8428" y="7788"/>
                      <a:pt x="8408" y="7557"/>
                    </a:cubicBezTo>
                    <a:cubicBezTo>
                      <a:pt x="8408" y="7360"/>
                      <a:pt x="8209" y="7201"/>
                      <a:pt x="8010" y="7201"/>
                    </a:cubicBezTo>
                    <a:close/>
                    <a:moveTo>
                      <a:pt x="4446" y="7536"/>
                    </a:moveTo>
                    <a:cubicBezTo>
                      <a:pt x="4057" y="7536"/>
                      <a:pt x="3613" y="7964"/>
                      <a:pt x="3818" y="8352"/>
                    </a:cubicBezTo>
                    <a:cubicBezTo>
                      <a:pt x="3844" y="8429"/>
                      <a:pt x="3895" y="8480"/>
                      <a:pt x="3972" y="8531"/>
                    </a:cubicBezTo>
                    <a:cubicBezTo>
                      <a:pt x="4087" y="8631"/>
                      <a:pt x="4241" y="8684"/>
                      <a:pt x="4399" y="8684"/>
                    </a:cubicBezTo>
                    <a:cubicBezTo>
                      <a:pt x="4525" y="8684"/>
                      <a:pt x="4654" y="8651"/>
                      <a:pt x="4767" y="8583"/>
                    </a:cubicBezTo>
                    <a:cubicBezTo>
                      <a:pt x="5152" y="8301"/>
                      <a:pt x="5049" y="7685"/>
                      <a:pt x="4588" y="7557"/>
                    </a:cubicBezTo>
                    <a:cubicBezTo>
                      <a:pt x="4542" y="7543"/>
                      <a:pt x="4495" y="7536"/>
                      <a:pt x="4446" y="7536"/>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2" name="Google Shape;262;p7"/>
              <p:cNvSpPr/>
              <p:nvPr/>
            </p:nvSpPr>
            <p:spPr>
              <a:xfrm rot="1975425">
                <a:off x="-258319" y="4368161"/>
                <a:ext cx="1018897" cy="1310598"/>
              </a:xfrm>
              <a:custGeom>
                <a:avLst/>
                <a:gdLst/>
                <a:ahLst/>
                <a:cxnLst/>
                <a:rect l="l" t="t" r="r" b="b"/>
                <a:pathLst>
                  <a:path w="39784" h="51178" extrusionOk="0">
                    <a:moveTo>
                      <a:pt x="39268" y="0"/>
                    </a:moveTo>
                    <a:cubicBezTo>
                      <a:pt x="39198" y="0"/>
                      <a:pt x="39125" y="22"/>
                      <a:pt x="39054" y="72"/>
                    </a:cubicBezTo>
                    <a:cubicBezTo>
                      <a:pt x="26772" y="10380"/>
                      <a:pt x="10053" y="27535"/>
                      <a:pt x="104" y="50665"/>
                    </a:cubicBezTo>
                    <a:cubicBezTo>
                      <a:pt x="1" y="50895"/>
                      <a:pt x="180" y="51152"/>
                      <a:pt x="437" y="51177"/>
                    </a:cubicBezTo>
                    <a:cubicBezTo>
                      <a:pt x="565" y="51177"/>
                      <a:pt x="668" y="51075"/>
                      <a:pt x="719" y="50972"/>
                    </a:cubicBezTo>
                    <a:cubicBezTo>
                      <a:pt x="10668" y="27945"/>
                      <a:pt x="27310" y="10868"/>
                      <a:pt x="39516" y="611"/>
                    </a:cubicBezTo>
                    <a:cubicBezTo>
                      <a:pt x="39784" y="363"/>
                      <a:pt x="39555" y="0"/>
                      <a:pt x="39268"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sp>
        <p:nvSpPr>
          <p:cNvPr id="263" name="Google Shape;263;p7"/>
          <p:cNvSpPr txBox="1">
            <a:spLocks noGrp="1"/>
          </p:cNvSpPr>
          <p:nvPr>
            <p:ph type="body" idx="1"/>
          </p:nvPr>
        </p:nvSpPr>
        <p:spPr>
          <a:xfrm>
            <a:off x="2622008" y="2702588"/>
            <a:ext cx="6948000" cy="2609200"/>
          </a:xfrm>
          <a:prstGeom prst="rect">
            <a:avLst/>
          </a:prstGeom>
        </p:spPr>
        <p:txBody>
          <a:bodyPr spcFirstLastPara="1" wrap="square" lIns="91425" tIns="91425" rIns="91425" bIns="91425" anchor="ctr" anchorCtr="0">
            <a:noAutofit/>
          </a:bodyPr>
          <a:lstStyle>
            <a:lvl1pPr marL="609585" lvl="0" indent="-423323">
              <a:lnSpc>
                <a:spcPct val="100000"/>
              </a:lnSpc>
              <a:spcBef>
                <a:spcPts val="0"/>
              </a:spcBef>
              <a:spcAft>
                <a:spcPts val="0"/>
              </a:spcAft>
              <a:buSzPts val="1400"/>
              <a:buAutoNum type="arabicPeriod"/>
              <a:defRPr/>
            </a:lvl1pPr>
            <a:lvl2pPr marL="1219170" lvl="1" indent="-423323">
              <a:lnSpc>
                <a:spcPct val="100000"/>
              </a:lnSpc>
              <a:spcBef>
                <a:spcPts val="0"/>
              </a:spcBef>
              <a:spcAft>
                <a:spcPts val="0"/>
              </a:spcAft>
              <a:buSzPts val="1400"/>
              <a:buAutoNum type="alphaLcPeriod"/>
              <a:defRPr/>
            </a:lvl2pPr>
            <a:lvl3pPr marL="1828754" lvl="2" indent="-423323">
              <a:lnSpc>
                <a:spcPct val="100000"/>
              </a:lnSpc>
              <a:spcBef>
                <a:spcPts val="0"/>
              </a:spcBef>
              <a:spcAft>
                <a:spcPts val="0"/>
              </a:spcAft>
              <a:buSzPts val="1400"/>
              <a:buAutoNum type="romanLcPeriod"/>
              <a:defRPr/>
            </a:lvl3pPr>
            <a:lvl4pPr marL="2438339" lvl="3" indent="-423323">
              <a:lnSpc>
                <a:spcPct val="100000"/>
              </a:lnSpc>
              <a:spcBef>
                <a:spcPts val="0"/>
              </a:spcBef>
              <a:spcAft>
                <a:spcPts val="0"/>
              </a:spcAft>
              <a:buSzPts val="1400"/>
              <a:buAutoNum type="arabicPeriod"/>
              <a:defRPr/>
            </a:lvl4pPr>
            <a:lvl5pPr marL="3047924" lvl="4" indent="-423323">
              <a:lnSpc>
                <a:spcPct val="100000"/>
              </a:lnSpc>
              <a:spcBef>
                <a:spcPts val="0"/>
              </a:spcBef>
              <a:spcAft>
                <a:spcPts val="0"/>
              </a:spcAft>
              <a:buSzPts val="1400"/>
              <a:buAutoNum type="alphaLcPeriod"/>
              <a:defRPr/>
            </a:lvl5pPr>
            <a:lvl6pPr marL="3657509" lvl="5" indent="-423323">
              <a:lnSpc>
                <a:spcPct val="100000"/>
              </a:lnSpc>
              <a:spcBef>
                <a:spcPts val="0"/>
              </a:spcBef>
              <a:spcAft>
                <a:spcPts val="0"/>
              </a:spcAft>
              <a:buSzPts val="1400"/>
              <a:buAutoNum type="romanLcPeriod"/>
              <a:defRPr/>
            </a:lvl6pPr>
            <a:lvl7pPr marL="4267093" lvl="6" indent="-423323">
              <a:lnSpc>
                <a:spcPct val="100000"/>
              </a:lnSpc>
              <a:spcBef>
                <a:spcPts val="0"/>
              </a:spcBef>
              <a:spcAft>
                <a:spcPts val="0"/>
              </a:spcAft>
              <a:buSzPts val="1400"/>
              <a:buAutoNum type="arabicPeriod"/>
              <a:defRPr/>
            </a:lvl7pPr>
            <a:lvl8pPr marL="4876678" lvl="7" indent="-423323">
              <a:lnSpc>
                <a:spcPct val="100000"/>
              </a:lnSpc>
              <a:spcBef>
                <a:spcPts val="0"/>
              </a:spcBef>
              <a:spcAft>
                <a:spcPts val="0"/>
              </a:spcAft>
              <a:buSzPts val="1400"/>
              <a:buAutoNum type="alphaLcPeriod"/>
              <a:defRPr/>
            </a:lvl8pPr>
            <a:lvl9pPr marL="5486263" lvl="8" indent="-423323">
              <a:lnSpc>
                <a:spcPct val="100000"/>
              </a:lnSpc>
              <a:spcBef>
                <a:spcPts val="0"/>
              </a:spcBef>
              <a:spcAft>
                <a:spcPts val="0"/>
              </a:spcAft>
              <a:buSzPts val="1400"/>
              <a:buAutoNum type="romanLcPeriod"/>
              <a:defRPr/>
            </a:lvl9pPr>
          </a:lstStyle>
          <a:p>
            <a:endParaRPr/>
          </a:p>
        </p:txBody>
      </p:sp>
      <p:sp>
        <p:nvSpPr>
          <p:cNvPr id="264" name="Google Shape;264;p7"/>
          <p:cNvSpPr txBox="1">
            <a:spLocks noGrp="1"/>
          </p:cNvSpPr>
          <p:nvPr>
            <p:ph type="title"/>
          </p:nvPr>
        </p:nvSpPr>
        <p:spPr>
          <a:xfrm>
            <a:off x="2960600" y="1292851"/>
            <a:ext cx="6270800" cy="435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960"/>
            </a:lvl1pPr>
            <a:lvl2pPr lvl="1" rtl="0">
              <a:spcBef>
                <a:spcPts val="0"/>
              </a:spcBef>
              <a:spcAft>
                <a:spcPts val="0"/>
              </a:spcAft>
              <a:buSzPts val="2200"/>
              <a:buNone/>
              <a:defRPr/>
            </a:lvl2pPr>
            <a:lvl3pPr lvl="2" rtl="0">
              <a:spcBef>
                <a:spcPts val="0"/>
              </a:spcBef>
              <a:spcAft>
                <a:spcPts val="0"/>
              </a:spcAft>
              <a:buSzPts val="2200"/>
              <a:buNone/>
              <a:defRPr/>
            </a:lvl3pPr>
            <a:lvl4pPr lvl="3" rtl="0">
              <a:spcBef>
                <a:spcPts val="0"/>
              </a:spcBef>
              <a:spcAft>
                <a:spcPts val="0"/>
              </a:spcAft>
              <a:buSzPts val="2200"/>
              <a:buNone/>
              <a:defRPr/>
            </a:lvl4pPr>
            <a:lvl5pPr lvl="4" rtl="0">
              <a:spcBef>
                <a:spcPts val="0"/>
              </a:spcBef>
              <a:spcAft>
                <a:spcPts val="0"/>
              </a:spcAft>
              <a:buSzPts val="2200"/>
              <a:buNone/>
              <a:defRPr/>
            </a:lvl5pPr>
            <a:lvl6pPr lvl="5" rtl="0">
              <a:spcBef>
                <a:spcPts val="0"/>
              </a:spcBef>
              <a:spcAft>
                <a:spcPts val="0"/>
              </a:spcAft>
              <a:buSzPts val="2200"/>
              <a:buNone/>
              <a:defRPr/>
            </a:lvl6pPr>
            <a:lvl7pPr lvl="6" rtl="0">
              <a:spcBef>
                <a:spcPts val="0"/>
              </a:spcBef>
              <a:spcAft>
                <a:spcPts val="0"/>
              </a:spcAft>
              <a:buSzPts val="2200"/>
              <a:buNone/>
              <a:defRPr/>
            </a:lvl7pPr>
            <a:lvl8pPr lvl="7" rtl="0">
              <a:spcBef>
                <a:spcPts val="0"/>
              </a:spcBef>
              <a:spcAft>
                <a:spcPts val="0"/>
              </a:spcAft>
              <a:buSzPts val="2200"/>
              <a:buNone/>
              <a:defRPr/>
            </a:lvl8pPr>
            <a:lvl9pPr lvl="8" rtl="0">
              <a:spcBef>
                <a:spcPts val="0"/>
              </a:spcBef>
              <a:spcAft>
                <a:spcPts val="0"/>
              </a:spcAft>
              <a:buSzPts val="2200"/>
              <a:buNone/>
              <a:defRPr/>
            </a:lvl9pPr>
          </a:lstStyle>
          <a:p>
            <a:endParaRPr/>
          </a:p>
        </p:txBody>
      </p:sp>
      <p:grpSp>
        <p:nvGrpSpPr>
          <p:cNvPr id="265" name="Google Shape;265;p7"/>
          <p:cNvGrpSpPr/>
          <p:nvPr/>
        </p:nvGrpSpPr>
        <p:grpSpPr>
          <a:xfrm rot="8100000" flipH="1">
            <a:off x="10578329" y="2866856"/>
            <a:ext cx="2437596" cy="2565792"/>
            <a:chOff x="1526600" y="450800"/>
            <a:chExt cx="4540675" cy="4779475"/>
          </a:xfrm>
        </p:grpSpPr>
        <p:sp>
          <p:nvSpPr>
            <p:cNvPr id="266" name="Google Shape;266;p7"/>
            <p:cNvSpPr/>
            <p:nvPr/>
          </p:nvSpPr>
          <p:spPr>
            <a:xfrm>
              <a:off x="1610100" y="473575"/>
              <a:ext cx="4457175" cy="4689450"/>
            </a:xfrm>
            <a:custGeom>
              <a:avLst/>
              <a:gdLst/>
              <a:ahLst/>
              <a:cxnLst/>
              <a:rect l="l" t="t" r="r" b="b"/>
              <a:pathLst>
                <a:path w="178287" h="187578" extrusionOk="0">
                  <a:moveTo>
                    <a:pt x="95602" y="1"/>
                  </a:moveTo>
                  <a:cubicBezTo>
                    <a:pt x="95141" y="1"/>
                    <a:pt x="94676" y="129"/>
                    <a:pt x="94258" y="394"/>
                  </a:cubicBezTo>
                  <a:lnTo>
                    <a:pt x="0" y="63859"/>
                  </a:lnTo>
                  <a:lnTo>
                    <a:pt x="79645" y="185257"/>
                  </a:lnTo>
                  <a:cubicBezTo>
                    <a:pt x="80631" y="186769"/>
                    <a:pt x="82280" y="187578"/>
                    <a:pt x="83965" y="187578"/>
                  </a:cubicBezTo>
                  <a:cubicBezTo>
                    <a:pt x="84955" y="187578"/>
                    <a:pt x="85959" y="187298"/>
                    <a:pt x="86847" y="186719"/>
                  </a:cubicBezTo>
                  <a:lnTo>
                    <a:pt x="176826" y="126176"/>
                  </a:lnTo>
                  <a:cubicBezTo>
                    <a:pt x="177974" y="125393"/>
                    <a:pt x="178287" y="123880"/>
                    <a:pt x="177504" y="122732"/>
                  </a:cubicBezTo>
                  <a:lnTo>
                    <a:pt x="97703" y="1125"/>
                  </a:lnTo>
                  <a:cubicBezTo>
                    <a:pt x="97205" y="394"/>
                    <a:pt x="96410" y="1"/>
                    <a:pt x="95602" y="1"/>
                  </a:cubicBezTo>
                  <a:close/>
                </a:path>
              </a:pathLst>
            </a:custGeom>
            <a:solidFill>
              <a:srgbClr val="119B9B"/>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7" name="Google Shape;267;p7"/>
            <p:cNvSpPr/>
            <p:nvPr/>
          </p:nvSpPr>
          <p:spPr>
            <a:xfrm>
              <a:off x="1616625" y="450800"/>
              <a:ext cx="4391950" cy="4645025"/>
            </a:xfrm>
            <a:custGeom>
              <a:avLst/>
              <a:gdLst/>
              <a:ahLst/>
              <a:cxnLst/>
              <a:rect l="l" t="t" r="r" b="b"/>
              <a:pathLst>
                <a:path w="175678" h="185801" extrusionOk="0">
                  <a:moveTo>
                    <a:pt x="93162" y="0"/>
                  </a:moveTo>
                  <a:lnTo>
                    <a:pt x="0" y="61587"/>
                  </a:lnTo>
                  <a:lnTo>
                    <a:pt x="80323" y="184028"/>
                  </a:lnTo>
                  <a:cubicBezTo>
                    <a:pt x="81085" y="185187"/>
                    <a:pt x="82329" y="185800"/>
                    <a:pt x="83604" y="185800"/>
                  </a:cubicBezTo>
                  <a:cubicBezTo>
                    <a:pt x="84339" y="185800"/>
                    <a:pt x="85083" y="185597"/>
                    <a:pt x="85751" y="185177"/>
                  </a:cubicBezTo>
                  <a:lnTo>
                    <a:pt x="175677" y="125782"/>
                  </a:lnTo>
                  <a:lnTo>
                    <a:pt x="93162" y="0"/>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8" name="Google Shape;268;p7"/>
            <p:cNvSpPr/>
            <p:nvPr/>
          </p:nvSpPr>
          <p:spPr>
            <a:xfrm>
              <a:off x="3931325" y="462525"/>
              <a:ext cx="2064200" cy="3145900"/>
            </a:xfrm>
            <a:custGeom>
              <a:avLst/>
              <a:gdLst/>
              <a:ahLst/>
              <a:cxnLst/>
              <a:rect l="l" t="t" r="r" b="b"/>
              <a:pathLst>
                <a:path w="82568" h="125836" fill="none" extrusionOk="0">
                  <a:moveTo>
                    <a:pt x="0" y="1"/>
                  </a:moveTo>
                  <a:lnTo>
                    <a:pt x="82567" y="125835"/>
                  </a:lnTo>
                </a:path>
              </a:pathLst>
            </a:custGeom>
            <a:noFill/>
            <a:ln w="11750" cap="flat" cmpd="sng">
              <a:solidFill>
                <a:schemeClr val="dk1"/>
              </a:solidFill>
              <a:prstDash val="solid"/>
              <a:miter lim="5219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9" name="Google Shape;269;p7"/>
            <p:cNvSpPr/>
            <p:nvPr/>
          </p:nvSpPr>
          <p:spPr>
            <a:xfrm>
              <a:off x="3898700" y="482100"/>
              <a:ext cx="2065500" cy="3145900"/>
            </a:xfrm>
            <a:custGeom>
              <a:avLst/>
              <a:gdLst/>
              <a:ahLst/>
              <a:cxnLst/>
              <a:rect l="l" t="t" r="r" b="b"/>
              <a:pathLst>
                <a:path w="82620" h="125836" fill="none" extrusionOk="0">
                  <a:moveTo>
                    <a:pt x="1" y="1"/>
                  </a:moveTo>
                  <a:lnTo>
                    <a:pt x="82620" y="125835"/>
                  </a:lnTo>
                </a:path>
              </a:pathLst>
            </a:custGeom>
            <a:noFill/>
            <a:ln w="11750" cap="flat" cmpd="sng">
              <a:solidFill>
                <a:schemeClr val="dk1"/>
              </a:solidFill>
              <a:prstDash val="solid"/>
              <a:miter lim="5219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0" name="Google Shape;270;p7"/>
            <p:cNvSpPr/>
            <p:nvPr/>
          </p:nvSpPr>
          <p:spPr>
            <a:xfrm>
              <a:off x="3742125" y="4138150"/>
              <a:ext cx="842925" cy="1092125"/>
            </a:xfrm>
            <a:custGeom>
              <a:avLst/>
              <a:gdLst/>
              <a:ahLst/>
              <a:cxnLst/>
              <a:rect l="l" t="t" r="r" b="b"/>
              <a:pathLst>
                <a:path w="33717" h="43685" extrusionOk="0">
                  <a:moveTo>
                    <a:pt x="9604" y="0"/>
                  </a:moveTo>
                  <a:lnTo>
                    <a:pt x="1" y="6159"/>
                  </a:lnTo>
                  <a:lnTo>
                    <a:pt x="24113" y="43685"/>
                  </a:lnTo>
                  <a:lnTo>
                    <a:pt x="25679" y="35595"/>
                  </a:lnTo>
                  <a:lnTo>
                    <a:pt x="33716" y="37526"/>
                  </a:lnTo>
                  <a:lnTo>
                    <a:pt x="9604"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1" name="Google Shape;271;p7"/>
            <p:cNvSpPr/>
            <p:nvPr/>
          </p:nvSpPr>
          <p:spPr>
            <a:xfrm>
              <a:off x="1526600" y="464775"/>
              <a:ext cx="4343675" cy="4627200"/>
            </a:xfrm>
            <a:custGeom>
              <a:avLst/>
              <a:gdLst/>
              <a:ahLst/>
              <a:cxnLst/>
              <a:rect l="l" t="t" r="r" b="b"/>
              <a:pathLst>
                <a:path w="173747" h="185088" extrusionOk="0">
                  <a:moveTo>
                    <a:pt x="91115" y="1"/>
                  </a:moveTo>
                  <a:cubicBezTo>
                    <a:pt x="90634" y="1"/>
                    <a:pt x="90147" y="140"/>
                    <a:pt x="89718" y="433"/>
                  </a:cubicBezTo>
                  <a:lnTo>
                    <a:pt x="0" y="59357"/>
                  </a:lnTo>
                  <a:lnTo>
                    <a:pt x="82515" y="185087"/>
                  </a:lnTo>
                  <a:lnTo>
                    <a:pt x="172285" y="126163"/>
                  </a:lnTo>
                  <a:cubicBezTo>
                    <a:pt x="173433" y="125380"/>
                    <a:pt x="173746" y="123866"/>
                    <a:pt x="172963" y="122718"/>
                  </a:cubicBezTo>
                  <a:lnTo>
                    <a:pt x="93162" y="1111"/>
                  </a:lnTo>
                  <a:cubicBezTo>
                    <a:pt x="92705" y="392"/>
                    <a:pt x="91920" y="1"/>
                    <a:pt x="9111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2" name="Google Shape;272;p7"/>
            <p:cNvSpPr/>
            <p:nvPr/>
          </p:nvSpPr>
          <p:spPr>
            <a:xfrm>
              <a:off x="1636200" y="1843000"/>
              <a:ext cx="2130750" cy="3199400"/>
            </a:xfrm>
            <a:custGeom>
              <a:avLst/>
              <a:gdLst/>
              <a:ahLst/>
              <a:cxnLst/>
              <a:rect l="l" t="t" r="r" b="b"/>
              <a:pathLst>
                <a:path w="85230" h="127976" extrusionOk="0">
                  <a:moveTo>
                    <a:pt x="2506" y="1"/>
                  </a:moveTo>
                  <a:lnTo>
                    <a:pt x="0" y="1619"/>
                  </a:lnTo>
                  <a:lnTo>
                    <a:pt x="82724" y="127975"/>
                  </a:lnTo>
                  <a:lnTo>
                    <a:pt x="85229" y="126357"/>
                  </a:lnTo>
                  <a:lnTo>
                    <a:pt x="2506"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3" name="Google Shape;273;p7"/>
            <p:cNvSpPr/>
            <p:nvPr/>
          </p:nvSpPr>
          <p:spPr>
            <a:xfrm>
              <a:off x="2647400" y="1567700"/>
              <a:ext cx="2116400" cy="2399550"/>
            </a:xfrm>
            <a:custGeom>
              <a:avLst/>
              <a:gdLst/>
              <a:ahLst/>
              <a:cxnLst/>
              <a:rect l="l" t="t" r="r" b="b"/>
              <a:pathLst>
                <a:path w="84656" h="95982" fill="none" extrusionOk="0">
                  <a:moveTo>
                    <a:pt x="82777" y="71347"/>
                  </a:moveTo>
                  <a:cubicBezTo>
                    <a:pt x="82777" y="69937"/>
                    <a:pt x="83507" y="68633"/>
                    <a:pt x="84656" y="67850"/>
                  </a:cubicBezTo>
                  <a:lnTo>
                    <a:pt x="40919" y="1201"/>
                  </a:lnTo>
                  <a:cubicBezTo>
                    <a:pt x="38988" y="2453"/>
                    <a:pt x="36431" y="1932"/>
                    <a:pt x="35178" y="0"/>
                  </a:cubicBezTo>
                  <a:lnTo>
                    <a:pt x="1149" y="22286"/>
                  </a:lnTo>
                  <a:cubicBezTo>
                    <a:pt x="2454" y="24217"/>
                    <a:pt x="1932" y="26827"/>
                    <a:pt x="1" y="28080"/>
                  </a:cubicBezTo>
                  <a:lnTo>
                    <a:pt x="43737" y="94729"/>
                  </a:lnTo>
                  <a:cubicBezTo>
                    <a:pt x="45668" y="93476"/>
                    <a:pt x="48226" y="94050"/>
                    <a:pt x="49478" y="95981"/>
                  </a:cubicBezTo>
                  <a:lnTo>
                    <a:pt x="83455" y="73643"/>
                  </a:lnTo>
                  <a:cubicBezTo>
                    <a:pt x="82985" y="72965"/>
                    <a:pt x="82777" y="72182"/>
                    <a:pt x="82777" y="71347"/>
                  </a:cubicBezTo>
                  <a:close/>
                </a:path>
              </a:pathLst>
            </a:custGeom>
            <a:solidFill>
              <a:schemeClr val="lt1"/>
            </a:solidFill>
            <a:ln w="14350" cap="flat" cmpd="sng">
              <a:solidFill>
                <a:schemeClr val="lt1"/>
              </a:solidFill>
              <a:prstDash val="solid"/>
              <a:miter lim="5219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Tree>
    <p:extLst>
      <p:ext uri="{BB962C8B-B14F-4D97-AF65-F5344CB8AC3E}">
        <p14:creationId xmlns:p14="http://schemas.microsoft.com/office/powerpoint/2010/main" val="2720314114"/>
      </p:ext>
    </p:extLst>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matchingName="Main point">
  <p:cSld name="Main point">
    <p:spTree>
      <p:nvGrpSpPr>
        <p:cNvPr id="1" name="Shape 274"/>
        <p:cNvGrpSpPr/>
        <p:nvPr/>
      </p:nvGrpSpPr>
      <p:grpSpPr>
        <a:xfrm>
          <a:off x="0" y="0"/>
          <a:ext cx="0" cy="0"/>
          <a:chOff x="0" y="0"/>
          <a:chExt cx="0" cy="0"/>
        </a:xfrm>
      </p:grpSpPr>
      <p:pic>
        <p:nvPicPr>
          <p:cNvPr id="275" name="Google Shape;275;p8"/>
          <p:cNvPicPr preferRelativeResize="0"/>
          <p:nvPr/>
        </p:nvPicPr>
        <p:blipFill>
          <a:blip r:embed="rId2">
            <a:alphaModFix/>
          </a:blip>
          <a:stretch>
            <a:fillRect/>
          </a:stretch>
        </p:blipFill>
        <p:spPr>
          <a:xfrm>
            <a:off x="-75466" y="-36433"/>
            <a:ext cx="12342935" cy="7005332"/>
          </a:xfrm>
          <a:prstGeom prst="rect">
            <a:avLst/>
          </a:prstGeom>
          <a:noFill/>
          <a:ln>
            <a:noFill/>
          </a:ln>
        </p:spPr>
      </p:pic>
      <p:grpSp>
        <p:nvGrpSpPr>
          <p:cNvPr id="276" name="Google Shape;276;p8"/>
          <p:cNvGrpSpPr/>
          <p:nvPr/>
        </p:nvGrpSpPr>
        <p:grpSpPr>
          <a:xfrm rot="-5400000">
            <a:off x="7905659" y="5595421"/>
            <a:ext cx="2485895" cy="2298041"/>
            <a:chOff x="-1181840" y="1435015"/>
            <a:chExt cx="1864421" cy="1723531"/>
          </a:xfrm>
        </p:grpSpPr>
        <p:sp>
          <p:nvSpPr>
            <p:cNvPr id="277" name="Google Shape;277;p8"/>
            <p:cNvSpPr/>
            <p:nvPr/>
          </p:nvSpPr>
          <p:spPr>
            <a:xfrm rot="7018065">
              <a:off x="-856508" y="1589854"/>
              <a:ext cx="1164422" cy="1444262"/>
            </a:xfrm>
            <a:custGeom>
              <a:avLst/>
              <a:gdLst/>
              <a:ahLst/>
              <a:cxnLst/>
              <a:rect l="l" t="t" r="r" b="b"/>
              <a:pathLst>
                <a:path w="48158" h="59737" extrusionOk="0">
                  <a:moveTo>
                    <a:pt x="39340" y="1"/>
                  </a:moveTo>
                  <a:cubicBezTo>
                    <a:pt x="38303" y="1"/>
                    <a:pt x="37263" y="153"/>
                    <a:pt x="36285" y="451"/>
                  </a:cubicBezTo>
                  <a:cubicBezTo>
                    <a:pt x="32695" y="1579"/>
                    <a:pt x="29823" y="4272"/>
                    <a:pt x="27259" y="7016"/>
                  </a:cubicBezTo>
                  <a:cubicBezTo>
                    <a:pt x="20361" y="14401"/>
                    <a:pt x="14874" y="22940"/>
                    <a:pt x="10489" y="32043"/>
                  </a:cubicBezTo>
                  <a:cubicBezTo>
                    <a:pt x="8976" y="35197"/>
                    <a:pt x="7591" y="37427"/>
                    <a:pt x="5873" y="40505"/>
                  </a:cubicBezTo>
                  <a:cubicBezTo>
                    <a:pt x="2185" y="47138"/>
                    <a:pt x="1874" y="57072"/>
                    <a:pt x="8" y="59727"/>
                  </a:cubicBezTo>
                  <a:lnTo>
                    <a:pt x="8" y="59727"/>
                  </a:lnTo>
                  <a:cubicBezTo>
                    <a:pt x="9880" y="45729"/>
                    <a:pt x="25415" y="30630"/>
                    <a:pt x="38721" y="19888"/>
                  </a:cubicBezTo>
                  <a:cubicBezTo>
                    <a:pt x="41311" y="17811"/>
                    <a:pt x="44029" y="15708"/>
                    <a:pt x="45773" y="12888"/>
                  </a:cubicBezTo>
                  <a:cubicBezTo>
                    <a:pt x="47542" y="10041"/>
                    <a:pt x="48157" y="6246"/>
                    <a:pt x="46388" y="3426"/>
                  </a:cubicBezTo>
                  <a:cubicBezTo>
                    <a:pt x="44910" y="1106"/>
                    <a:pt x="42136" y="1"/>
                    <a:pt x="39340" y="1"/>
                  </a:cubicBezTo>
                  <a:close/>
                  <a:moveTo>
                    <a:pt x="8" y="59727"/>
                  </a:moveTo>
                  <a:lnTo>
                    <a:pt x="8" y="59727"/>
                  </a:lnTo>
                  <a:cubicBezTo>
                    <a:pt x="5" y="59730"/>
                    <a:pt x="3" y="59733"/>
                    <a:pt x="1" y="59736"/>
                  </a:cubicBezTo>
                  <a:lnTo>
                    <a:pt x="1" y="59736"/>
                  </a:lnTo>
                  <a:cubicBezTo>
                    <a:pt x="3" y="59733"/>
                    <a:pt x="5" y="59730"/>
                    <a:pt x="8" y="59727"/>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8" name="Google Shape;278;p8"/>
            <p:cNvSpPr/>
            <p:nvPr/>
          </p:nvSpPr>
          <p:spPr>
            <a:xfrm rot="7018065">
              <a:off x="-807037" y="1559505"/>
              <a:ext cx="1164398" cy="1443996"/>
            </a:xfrm>
            <a:custGeom>
              <a:avLst/>
              <a:gdLst/>
              <a:ahLst/>
              <a:cxnLst/>
              <a:rect l="l" t="t" r="r" b="b"/>
              <a:pathLst>
                <a:path w="48157" h="59726" extrusionOk="0">
                  <a:moveTo>
                    <a:pt x="39365" y="0"/>
                  </a:moveTo>
                  <a:cubicBezTo>
                    <a:pt x="38317" y="0"/>
                    <a:pt x="37267" y="157"/>
                    <a:pt x="36285" y="466"/>
                  </a:cubicBezTo>
                  <a:cubicBezTo>
                    <a:pt x="32695" y="1569"/>
                    <a:pt x="29823" y="4261"/>
                    <a:pt x="27258" y="7005"/>
                  </a:cubicBezTo>
                  <a:cubicBezTo>
                    <a:pt x="20361" y="14390"/>
                    <a:pt x="14873" y="22929"/>
                    <a:pt x="10488" y="32032"/>
                  </a:cubicBezTo>
                  <a:cubicBezTo>
                    <a:pt x="8975" y="35186"/>
                    <a:pt x="7591" y="37417"/>
                    <a:pt x="5873" y="40494"/>
                  </a:cubicBezTo>
                  <a:cubicBezTo>
                    <a:pt x="2180" y="47161"/>
                    <a:pt x="1872" y="57085"/>
                    <a:pt x="1" y="59726"/>
                  </a:cubicBezTo>
                  <a:lnTo>
                    <a:pt x="1" y="59726"/>
                  </a:lnTo>
                  <a:cubicBezTo>
                    <a:pt x="9873" y="45751"/>
                    <a:pt x="25412" y="30622"/>
                    <a:pt x="38721" y="19878"/>
                  </a:cubicBezTo>
                  <a:cubicBezTo>
                    <a:pt x="41310" y="17801"/>
                    <a:pt x="44029" y="15698"/>
                    <a:pt x="45772" y="12877"/>
                  </a:cubicBezTo>
                  <a:cubicBezTo>
                    <a:pt x="47542" y="10031"/>
                    <a:pt x="48157" y="6236"/>
                    <a:pt x="46362" y="3415"/>
                  </a:cubicBezTo>
                  <a:cubicBezTo>
                    <a:pt x="44909" y="1106"/>
                    <a:pt x="42145" y="0"/>
                    <a:pt x="3936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9" name="Google Shape;279;p8"/>
            <p:cNvSpPr/>
            <p:nvPr/>
          </p:nvSpPr>
          <p:spPr>
            <a:xfrm rot="7018065">
              <a:off x="-77650" y="2737347"/>
              <a:ext cx="428383" cy="209953"/>
            </a:xfrm>
            <a:custGeom>
              <a:avLst/>
              <a:gdLst/>
              <a:ahLst/>
              <a:cxnLst/>
              <a:rect l="l" t="t" r="r" b="b"/>
              <a:pathLst>
                <a:path w="17717" h="8684" extrusionOk="0">
                  <a:moveTo>
                    <a:pt x="13244" y="85"/>
                  </a:moveTo>
                  <a:cubicBezTo>
                    <a:pt x="13109" y="85"/>
                    <a:pt x="12983" y="218"/>
                    <a:pt x="13050" y="351"/>
                  </a:cubicBezTo>
                  <a:cubicBezTo>
                    <a:pt x="13050" y="377"/>
                    <a:pt x="13075" y="403"/>
                    <a:pt x="13101" y="428"/>
                  </a:cubicBezTo>
                  <a:cubicBezTo>
                    <a:pt x="13139" y="454"/>
                    <a:pt x="13184" y="467"/>
                    <a:pt x="13229" y="467"/>
                  </a:cubicBezTo>
                  <a:cubicBezTo>
                    <a:pt x="13274" y="467"/>
                    <a:pt x="13319" y="454"/>
                    <a:pt x="13357" y="428"/>
                  </a:cubicBezTo>
                  <a:cubicBezTo>
                    <a:pt x="13511" y="351"/>
                    <a:pt x="13460" y="146"/>
                    <a:pt x="13306" y="95"/>
                  </a:cubicBezTo>
                  <a:cubicBezTo>
                    <a:pt x="13285" y="88"/>
                    <a:pt x="13264" y="85"/>
                    <a:pt x="13244" y="85"/>
                  </a:cubicBezTo>
                  <a:close/>
                  <a:moveTo>
                    <a:pt x="9983" y="0"/>
                  </a:moveTo>
                  <a:cubicBezTo>
                    <a:pt x="9903" y="0"/>
                    <a:pt x="9827" y="28"/>
                    <a:pt x="9767" y="95"/>
                  </a:cubicBezTo>
                  <a:cubicBezTo>
                    <a:pt x="9742" y="121"/>
                    <a:pt x="9716" y="172"/>
                    <a:pt x="9690" y="223"/>
                  </a:cubicBezTo>
                  <a:cubicBezTo>
                    <a:pt x="9639" y="403"/>
                    <a:pt x="9690" y="582"/>
                    <a:pt x="9844" y="685"/>
                  </a:cubicBezTo>
                  <a:cubicBezTo>
                    <a:pt x="9910" y="731"/>
                    <a:pt x="9982" y="752"/>
                    <a:pt x="10050" y="752"/>
                  </a:cubicBezTo>
                  <a:cubicBezTo>
                    <a:pt x="10249" y="752"/>
                    <a:pt x="10428" y="580"/>
                    <a:pt x="10408" y="351"/>
                  </a:cubicBezTo>
                  <a:cubicBezTo>
                    <a:pt x="10390" y="169"/>
                    <a:pt x="10178" y="0"/>
                    <a:pt x="9983" y="0"/>
                  </a:cubicBezTo>
                  <a:close/>
                  <a:moveTo>
                    <a:pt x="7556" y="654"/>
                  </a:moveTo>
                  <a:cubicBezTo>
                    <a:pt x="7486" y="654"/>
                    <a:pt x="7412" y="721"/>
                    <a:pt x="7434" y="787"/>
                  </a:cubicBezTo>
                  <a:lnTo>
                    <a:pt x="7434" y="813"/>
                  </a:lnTo>
                  <a:cubicBezTo>
                    <a:pt x="7460" y="839"/>
                    <a:pt x="7460" y="839"/>
                    <a:pt x="7460" y="839"/>
                  </a:cubicBezTo>
                  <a:cubicBezTo>
                    <a:pt x="7485" y="864"/>
                    <a:pt x="7517" y="877"/>
                    <a:pt x="7546" y="877"/>
                  </a:cubicBezTo>
                  <a:cubicBezTo>
                    <a:pt x="7575" y="877"/>
                    <a:pt x="7601" y="864"/>
                    <a:pt x="7613" y="839"/>
                  </a:cubicBezTo>
                  <a:cubicBezTo>
                    <a:pt x="7690" y="787"/>
                    <a:pt x="7690" y="685"/>
                    <a:pt x="7588" y="659"/>
                  </a:cubicBezTo>
                  <a:cubicBezTo>
                    <a:pt x="7578" y="656"/>
                    <a:pt x="7567" y="654"/>
                    <a:pt x="7556" y="654"/>
                  </a:cubicBezTo>
                  <a:close/>
                  <a:moveTo>
                    <a:pt x="12799" y="1638"/>
                  </a:moveTo>
                  <a:cubicBezTo>
                    <a:pt x="12396" y="1638"/>
                    <a:pt x="11973" y="2067"/>
                    <a:pt x="12178" y="2454"/>
                  </a:cubicBezTo>
                  <a:lnTo>
                    <a:pt x="12152" y="2454"/>
                  </a:lnTo>
                  <a:cubicBezTo>
                    <a:pt x="12203" y="2531"/>
                    <a:pt x="12255" y="2582"/>
                    <a:pt x="12306" y="2634"/>
                  </a:cubicBezTo>
                  <a:cubicBezTo>
                    <a:pt x="12435" y="2734"/>
                    <a:pt x="12595" y="2786"/>
                    <a:pt x="12756" y="2786"/>
                  </a:cubicBezTo>
                  <a:cubicBezTo>
                    <a:pt x="12885" y="2786"/>
                    <a:pt x="13013" y="2753"/>
                    <a:pt x="13127" y="2685"/>
                  </a:cubicBezTo>
                  <a:cubicBezTo>
                    <a:pt x="13511" y="2403"/>
                    <a:pt x="13409" y="1787"/>
                    <a:pt x="12947" y="1659"/>
                  </a:cubicBezTo>
                  <a:cubicBezTo>
                    <a:pt x="12899" y="1645"/>
                    <a:pt x="12849" y="1638"/>
                    <a:pt x="12799" y="1638"/>
                  </a:cubicBezTo>
                  <a:close/>
                  <a:moveTo>
                    <a:pt x="6278" y="2155"/>
                  </a:moveTo>
                  <a:cubicBezTo>
                    <a:pt x="6196" y="2155"/>
                    <a:pt x="6115" y="2183"/>
                    <a:pt x="6049" y="2249"/>
                  </a:cubicBezTo>
                  <a:lnTo>
                    <a:pt x="6075" y="2249"/>
                  </a:lnTo>
                  <a:cubicBezTo>
                    <a:pt x="6049" y="2275"/>
                    <a:pt x="6024" y="2326"/>
                    <a:pt x="5998" y="2377"/>
                  </a:cubicBezTo>
                  <a:cubicBezTo>
                    <a:pt x="5947" y="2557"/>
                    <a:pt x="5998" y="2736"/>
                    <a:pt x="6152" y="2839"/>
                  </a:cubicBezTo>
                  <a:cubicBezTo>
                    <a:pt x="6212" y="2886"/>
                    <a:pt x="6279" y="2906"/>
                    <a:pt x="6345" y="2906"/>
                  </a:cubicBezTo>
                  <a:cubicBezTo>
                    <a:pt x="6532" y="2906"/>
                    <a:pt x="6709" y="2740"/>
                    <a:pt x="6690" y="2531"/>
                  </a:cubicBezTo>
                  <a:cubicBezTo>
                    <a:pt x="6690" y="2330"/>
                    <a:pt x="6481" y="2155"/>
                    <a:pt x="6278" y="2155"/>
                  </a:cubicBezTo>
                  <a:close/>
                  <a:moveTo>
                    <a:pt x="15296" y="2488"/>
                  </a:moveTo>
                  <a:cubicBezTo>
                    <a:pt x="15012" y="2488"/>
                    <a:pt x="14712" y="2798"/>
                    <a:pt x="14870" y="3070"/>
                  </a:cubicBezTo>
                  <a:cubicBezTo>
                    <a:pt x="14896" y="3121"/>
                    <a:pt x="14922" y="3146"/>
                    <a:pt x="14947" y="3198"/>
                  </a:cubicBezTo>
                  <a:cubicBezTo>
                    <a:pt x="15046" y="3268"/>
                    <a:pt x="15152" y="3308"/>
                    <a:pt x="15258" y="3308"/>
                  </a:cubicBezTo>
                  <a:cubicBezTo>
                    <a:pt x="15344" y="3308"/>
                    <a:pt x="15430" y="3281"/>
                    <a:pt x="15511" y="3223"/>
                  </a:cubicBezTo>
                  <a:cubicBezTo>
                    <a:pt x="15793" y="3044"/>
                    <a:pt x="15716" y="2608"/>
                    <a:pt x="15409" y="2505"/>
                  </a:cubicBezTo>
                  <a:cubicBezTo>
                    <a:pt x="15372" y="2493"/>
                    <a:pt x="15334" y="2488"/>
                    <a:pt x="15296" y="2488"/>
                  </a:cubicBezTo>
                  <a:close/>
                  <a:moveTo>
                    <a:pt x="3455" y="3035"/>
                  </a:moveTo>
                  <a:cubicBezTo>
                    <a:pt x="3318" y="3035"/>
                    <a:pt x="3186" y="3190"/>
                    <a:pt x="3254" y="3326"/>
                  </a:cubicBezTo>
                  <a:cubicBezTo>
                    <a:pt x="3254" y="3352"/>
                    <a:pt x="3280" y="3352"/>
                    <a:pt x="3306" y="3377"/>
                  </a:cubicBezTo>
                  <a:cubicBezTo>
                    <a:pt x="3348" y="3420"/>
                    <a:pt x="3398" y="3439"/>
                    <a:pt x="3447" y="3439"/>
                  </a:cubicBezTo>
                  <a:cubicBezTo>
                    <a:pt x="3488" y="3439"/>
                    <a:pt x="3527" y="3426"/>
                    <a:pt x="3562" y="3403"/>
                  </a:cubicBezTo>
                  <a:cubicBezTo>
                    <a:pt x="3690" y="3300"/>
                    <a:pt x="3665" y="3095"/>
                    <a:pt x="3511" y="3044"/>
                  </a:cubicBezTo>
                  <a:cubicBezTo>
                    <a:pt x="3492" y="3038"/>
                    <a:pt x="3474" y="3035"/>
                    <a:pt x="3455" y="3035"/>
                  </a:cubicBezTo>
                  <a:close/>
                  <a:moveTo>
                    <a:pt x="10101" y="2744"/>
                  </a:moveTo>
                  <a:cubicBezTo>
                    <a:pt x="10028" y="2744"/>
                    <a:pt x="9956" y="2766"/>
                    <a:pt x="9894" y="2817"/>
                  </a:cubicBezTo>
                  <a:lnTo>
                    <a:pt x="9894" y="2817"/>
                  </a:lnTo>
                  <a:cubicBezTo>
                    <a:pt x="9894" y="2816"/>
                    <a:pt x="9895" y="2815"/>
                    <a:pt x="9896" y="2813"/>
                  </a:cubicBezTo>
                  <a:lnTo>
                    <a:pt x="9896" y="2813"/>
                  </a:lnTo>
                  <a:lnTo>
                    <a:pt x="9870" y="2839"/>
                  </a:lnTo>
                  <a:cubicBezTo>
                    <a:pt x="9878" y="2831"/>
                    <a:pt x="9886" y="2824"/>
                    <a:pt x="9894" y="2817"/>
                  </a:cubicBezTo>
                  <a:lnTo>
                    <a:pt x="9894" y="2817"/>
                  </a:lnTo>
                  <a:cubicBezTo>
                    <a:pt x="9869" y="2867"/>
                    <a:pt x="9844" y="2916"/>
                    <a:pt x="9819" y="2941"/>
                  </a:cubicBezTo>
                  <a:cubicBezTo>
                    <a:pt x="9767" y="3121"/>
                    <a:pt x="9819" y="3300"/>
                    <a:pt x="9973" y="3429"/>
                  </a:cubicBezTo>
                  <a:cubicBezTo>
                    <a:pt x="10030" y="3467"/>
                    <a:pt x="10094" y="3485"/>
                    <a:pt x="10158" y="3485"/>
                  </a:cubicBezTo>
                  <a:cubicBezTo>
                    <a:pt x="10348" y="3485"/>
                    <a:pt x="10530" y="3326"/>
                    <a:pt x="10511" y="3095"/>
                  </a:cubicBezTo>
                  <a:cubicBezTo>
                    <a:pt x="10511" y="2913"/>
                    <a:pt x="10304" y="2744"/>
                    <a:pt x="10101" y="2744"/>
                  </a:cubicBezTo>
                  <a:close/>
                  <a:moveTo>
                    <a:pt x="14770" y="4548"/>
                  </a:moveTo>
                  <a:cubicBezTo>
                    <a:pt x="14646" y="4548"/>
                    <a:pt x="14495" y="4700"/>
                    <a:pt x="14563" y="4813"/>
                  </a:cubicBezTo>
                  <a:cubicBezTo>
                    <a:pt x="14588" y="4839"/>
                    <a:pt x="14588" y="4865"/>
                    <a:pt x="14614" y="4890"/>
                  </a:cubicBezTo>
                  <a:cubicBezTo>
                    <a:pt x="14661" y="4922"/>
                    <a:pt x="14719" y="4944"/>
                    <a:pt x="14780" y="4944"/>
                  </a:cubicBezTo>
                  <a:cubicBezTo>
                    <a:pt x="14818" y="4944"/>
                    <a:pt x="14857" y="4935"/>
                    <a:pt x="14896" y="4916"/>
                  </a:cubicBezTo>
                  <a:cubicBezTo>
                    <a:pt x="15024" y="4813"/>
                    <a:pt x="14998" y="4608"/>
                    <a:pt x="14819" y="4557"/>
                  </a:cubicBezTo>
                  <a:cubicBezTo>
                    <a:pt x="14804" y="4551"/>
                    <a:pt x="14787" y="4548"/>
                    <a:pt x="14770" y="4548"/>
                  </a:cubicBezTo>
                  <a:close/>
                  <a:moveTo>
                    <a:pt x="4573" y="4622"/>
                  </a:moveTo>
                  <a:cubicBezTo>
                    <a:pt x="4312" y="4622"/>
                    <a:pt x="4040" y="4894"/>
                    <a:pt x="4177" y="5147"/>
                  </a:cubicBezTo>
                  <a:cubicBezTo>
                    <a:pt x="4203" y="5172"/>
                    <a:pt x="4229" y="5224"/>
                    <a:pt x="4254" y="5249"/>
                  </a:cubicBezTo>
                  <a:cubicBezTo>
                    <a:pt x="4344" y="5324"/>
                    <a:pt x="4451" y="5364"/>
                    <a:pt x="4555" y="5364"/>
                  </a:cubicBezTo>
                  <a:cubicBezTo>
                    <a:pt x="4630" y="5364"/>
                    <a:pt x="4703" y="5343"/>
                    <a:pt x="4767" y="5300"/>
                  </a:cubicBezTo>
                  <a:cubicBezTo>
                    <a:pt x="5024" y="5121"/>
                    <a:pt x="4972" y="4711"/>
                    <a:pt x="4665" y="4634"/>
                  </a:cubicBezTo>
                  <a:cubicBezTo>
                    <a:pt x="4635" y="4626"/>
                    <a:pt x="4604" y="4622"/>
                    <a:pt x="4573" y="4622"/>
                  </a:cubicBezTo>
                  <a:close/>
                  <a:moveTo>
                    <a:pt x="8987" y="4400"/>
                  </a:moveTo>
                  <a:cubicBezTo>
                    <a:pt x="8604" y="4400"/>
                    <a:pt x="8182" y="4821"/>
                    <a:pt x="8383" y="5224"/>
                  </a:cubicBezTo>
                  <a:cubicBezTo>
                    <a:pt x="8408" y="5275"/>
                    <a:pt x="8460" y="5352"/>
                    <a:pt x="8537" y="5403"/>
                  </a:cubicBezTo>
                  <a:cubicBezTo>
                    <a:pt x="8665" y="5503"/>
                    <a:pt x="8818" y="5555"/>
                    <a:pt x="8972" y="5555"/>
                  </a:cubicBezTo>
                  <a:cubicBezTo>
                    <a:pt x="9094" y="5555"/>
                    <a:pt x="9218" y="5522"/>
                    <a:pt x="9331" y="5454"/>
                  </a:cubicBezTo>
                  <a:cubicBezTo>
                    <a:pt x="9716" y="5172"/>
                    <a:pt x="9614" y="4557"/>
                    <a:pt x="9152" y="4429"/>
                  </a:cubicBezTo>
                  <a:cubicBezTo>
                    <a:pt x="9099" y="4409"/>
                    <a:pt x="9044" y="4400"/>
                    <a:pt x="8987" y="4400"/>
                  </a:cubicBezTo>
                  <a:close/>
                  <a:moveTo>
                    <a:pt x="16985" y="4741"/>
                  </a:moveTo>
                  <a:cubicBezTo>
                    <a:pt x="16596" y="4741"/>
                    <a:pt x="16152" y="5169"/>
                    <a:pt x="16358" y="5557"/>
                  </a:cubicBezTo>
                  <a:cubicBezTo>
                    <a:pt x="16409" y="5634"/>
                    <a:pt x="16460" y="5685"/>
                    <a:pt x="16511" y="5736"/>
                  </a:cubicBezTo>
                  <a:cubicBezTo>
                    <a:pt x="16640" y="5836"/>
                    <a:pt x="16793" y="5889"/>
                    <a:pt x="16947" y="5889"/>
                  </a:cubicBezTo>
                  <a:cubicBezTo>
                    <a:pt x="17069" y="5889"/>
                    <a:pt x="17193" y="5856"/>
                    <a:pt x="17306" y="5788"/>
                  </a:cubicBezTo>
                  <a:cubicBezTo>
                    <a:pt x="17717" y="5506"/>
                    <a:pt x="17614" y="4890"/>
                    <a:pt x="17127" y="4762"/>
                  </a:cubicBezTo>
                  <a:cubicBezTo>
                    <a:pt x="17081" y="4748"/>
                    <a:pt x="17034" y="4741"/>
                    <a:pt x="16985" y="4741"/>
                  </a:cubicBezTo>
                  <a:close/>
                  <a:moveTo>
                    <a:pt x="6587" y="6245"/>
                  </a:moveTo>
                  <a:cubicBezTo>
                    <a:pt x="6511" y="6245"/>
                    <a:pt x="6414" y="6334"/>
                    <a:pt x="6460" y="6403"/>
                  </a:cubicBezTo>
                  <a:cubicBezTo>
                    <a:pt x="6460" y="6429"/>
                    <a:pt x="6485" y="6429"/>
                    <a:pt x="6485" y="6454"/>
                  </a:cubicBezTo>
                  <a:cubicBezTo>
                    <a:pt x="6511" y="6467"/>
                    <a:pt x="6536" y="6474"/>
                    <a:pt x="6562" y="6474"/>
                  </a:cubicBezTo>
                  <a:cubicBezTo>
                    <a:pt x="6588" y="6474"/>
                    <a:pt x="6613" y="6467"/>
                    <a:pt x="6639" y="6454"/>
                  </a:cubicBezTo>
                  <a:cubicBezTo>
                    <a:pt x="6716" y="6403"/>
                    <a:pt x="6690" y="6275"/>
                    <a:pt x="6613" y="6249"/>
                  </a:cubicBezTo>
                  <a:cubicBezTo>
                    <a:pt x="6605" y="6246"/>
                    <a:pt x="6596" y="6245"/>
                    <a:pt x="6587" y="6245"/>
                  </a:cubicBezTo>
                  <a:close/>
                  <a:moveTo>
                    <a:pt x="813" y="5837"/>
                  </a:moveTo>
                  <a:cubicBezTo>
                    <a:pt x="428" y="5837"/>
                    <a:pt x="1" y="6278"/>
                    <a:pt x="203" y="6659"/>
                  </a:cubicBezTo>
                  <a:cubicBezTo>
                    <a:pt x="228" y="6711"/>
                    <a:pt x="280" y="6788"/>
                    <a:pt x="357" y="6839"/>
                  </a:cubicBezTo>
                  <a:cubicBezTo>
                    <a:pt x="485" y="6939"/>
                    <a:pt x="638" y="6991"/>
                    <a:pt x="792" y="6991"/>
                  </a:cubicBezTo>
                  <a:cubicBezTo>
                    <a:pt x="915" y="6991"/>
                    <a:pt x="1038" y="6958"/>
                    <a:pt x="1152" y="6890"/>
                  </a:cubicBezTo>
                  <a:cubicBezTo>
                    <a:pt x="1536" y="6608"/>
                    <a:pt x="1434" y="5993"/>
                    <a:pt x="972" y="5865"/>
                  </a:cubicBezTo>
                  <a:cubicBezTo>
                    <a:pt x="921" y="5845"/>
                    <a:pt x="868" y="5837"/>
                    <a:pt x="813" y="5837"/>
                  </a:cubicBezTo>
                  <a:close/>
                  <a:moveTo>
                    <a:pt x="8010" y="7201"/>
                  </a:moveTo>
                  <a:cubicBezTo>
                    <a:pt x="7933" y="7201"/>
                    <a:pt x="7856" y="7225"/>
                    <a:pt x="7791" y="7279"/>
                  </a:cubicBezTo>
                  <a:lnTo>
                    <a:pt x="7791" y="7279"/>
                  </a:lnTo>
                  <a:cubicBezTo>
                    <a:pt x="7792" y="7278"/>
                    <a:pt x="7792" y="7276"/>
                    <a:pt x="7793" y="7275"/>
                  </a:cubicBezTo>
                  <a:lnTo>
                    <a:pt x="7793" y="7275"/>
                  </a:lnTo>
                  <a:lnTo>
                    <a:pt x="7767" y="7301"/>
                  </a:lnTo>
                  <a:cubicBezTo>
                    <a:pt x="7775" y="7293"/>
                    <a:pt x="7783" y="7286"/>
                    <a:pt x="7791" y="7279"/>
                  </a:cubicBezTo>
                  <a:lnTo>
                    <a:pt x="7791" y="7279"/>
                  </a:lnTo>
                  <a:cubicBezTo>
                    <a:pt x="7766" y="7328"/>
                    <a:pt x="7741" y="7353"/>
                    <a:pt x="7716" y="7403"/>
                  </a:cubicBezTo>
                  <a:cubicBezTo>
                    <a:pt x="7665" y="7583"/>
                    <a:pt x="7716" y="7762"/>
                    <a:pt x="7870" y="7890"/>
                  </a:cubicBezTo>
                  <a:cubicBezTo>
                    <a:pt x="7928" y="7929"/>
                    <a:pt x="7992" y="7946"/>
                    <a:pt x="8055" y="7946"/>
                  </a:cubicBezTo>
                  <a:cubicBezTo>
                    <a:pt x="8245" y="7946"/>
                    <a:pt x="8428" y="7788"/>
                    <a:pt x="8408" y="7557"/>
                  </a:cubicBezTo>
                  <a:cubicBezTo>
                    <a:pt x="8408" y="7360"/>
                    <a:pt x="8209" y="7201"/>
                    <a:pt x="8010" y="7201"/>
                  </a:cubicBezTo>
                  <a:close/>
                  <a:moveTo>
                    <a:pt x="4446" y="7536"/>
                  </a:moveTo>
                  <a:cubicBezTo>
                    <a:pt x="4057" y="7536"/>
                    <a:pt x="3613" y="7964"/>
                    <a:pt x="3818" y="8352"/>
                  </a:cubicBezTo>
                  <a:cubicBezTo>
                    <a:pt x="3844" y="8429"/>
                    <a:pt x="3895" y="8480"/>
                    <a:pt x="3972" y="8531"/>
                  </a:cubicBezTo>
                  <a:cubicBezTo>
                    <a:pt x="4087" y="8631"/>
                    <a:pt x="4241" y="8684"/>
                    <a:pt x="4399" y="8684"/>
                  </a:cubicBezTo>
                  <a:cubicBezTo>
                    <a:pt x="4525" y="8684"/>
                    <a:pt x="4654" y="8651"/>
                    <a:pt x="4767" y="8583"/>
                  </a:cubicBezTo>
                  <a:cubicBezTo>
                    <a:pt x="5152" y="8301"/>
                    <a:pt x="5049" y="7685"/>
                    <a:pt x="4588" y="7557"/>
                  </a:cubicBezTo>
                  <a:cubicBezTo>
                    <a:pt x="4542" y="7543"/>
                    <a:pt x="4495" y="7536"/>
                    <a:pt x="4446" y="7536"/>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0" name="Google Shape;280;p8"/>
            <p:cNvSpPr/>
            <p:nvPr/>
          </p:nvSpPr>
          <p:spPr>
            <a:xfrm rot="7018065">
              <a:off x="-731525" y="1533356"/>
              <a:ext cx="961945" cy="1237331"/>
            </a:xfrm>
            <a:custGeom>
              <a:avLst/>
              <a:gdLst/>
              <a:ahLst/>
              <a:cxnLst/>
              <a:rect l="l" t="t" r="r" b="b"/>
              <a:pathLst>
                <a:path w="39784" h="51178" extrusionOk="0">
                  <a:moveTo>
                    <a:pt x="39268" y="0"/>
                  </a:moveTo>
                  <a:cubicBezTo>
                    <a:pt x="39198" y="0"/>
                    <a:pt x="39125" y="22"/>
                    <a:pt x="39054" y="72"/>
                  </a:cubicBezTo>
                  <a:cubicBezTo>
                    <a:pt x="26772" y="10380"/>
                    <a:pt x="10053" y="27535"/>
                    <a:pt x="104" y="50665"/>
                  </a:cubicBezTo>
                  <a:cubicBezTo>
                    <a:pt x="1" y="50895"/>
                    <a:pt x="180" y="51152"/>
                    <a:pt x="437" y="51177"/>
                  </a:cubicBezTo>
                  <a:cubicBezTo>
                    <a:pt x="565" y="51177"/>
                    <a:pt x="668" y="51075"/>
                    <a:pt x="719" y="50972"/>
                  </a:cubicBezTo>
                  <a:cubicBezTo>
                    <a:pt x="10668" y="27945"/>
                    <a:pt x="27310" y="10868"/>
                    <a:pt x="39516" y="611"/>
                  </a:cubicBezTo>
                  <a:cubicBezTo>
                    <a:pt x="39784" y="363"/>
                    <a:pt x="39555" y="0"/>
                    <a:pt x="39268"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81" name="Google Shape;281;p8"/>
          <p:cNvGrpSpPr/>
          <p:nvPr/>
        </p:nvGrpSpPr>
        <p:grpSpPr>
          <a:xfrm rot="2207578">
            <a:off x="6271364" y="5433808"/>
            <a:ext cx="2053785" cy="3002307"/>
            <a:chOff x="-2055400" y="2385325"/>
            <a:chExt cx="1520600" cy="2222875"/>
          </a:xfrm>
        </p:grpSpPr>
        <p:grpSp>
          <p:nvGrpSpPr>
            <p:cNvPr id="282" name="Google Shape;282;p8"/>
            <p:cNvGrpSpPr/>
            <p:nvPr/>
          </p:nvGrpSpPr>
          <p:grpSpPr>
            <a:xfrm>
              <a:off x="-1858600" y="2385325"/>
              <a:ext cx="523125" cy="1635025"/>
              <a:chOff x="-1858600" y="2385325"/>
              <a:chExt cx="523125" cy="1635025"/>
            </a:xfrm>
          </p:grpSpPr>
          <p:sp>
            <p:nvSpPr>
              <p:cNvPr id="283" name="Google Shape;283;p8"/>
              <p:cNvSpPr/>
              <p:nvPr/>
            </p:nvSpPr>
            <p:spPr>
              <a:xfrm>
                <a:off x="-1804750" y="2385325"/>
                <a:ext cx="469275" cy="1635025"/>
              </a:xfrm>
              <a:custGeom>
                <a:avLst/>
                <a:gdLst/>
                <a:ahLst/>
                <a:cxnLst/>
                <a:rect l="l" t="t" r="r" b="b"/>
                <a:pathLst>
                  <a:path w="18771" h="65401" extrusionOk="0">
                    <a:moveTo>
                      <a:pt x="12062" y="1"/>
                    </a:moveTo>
                    <a:cubicBezTo>
                      <a:pt x="9693" y="1"/>
                      <a:pt x="7259" y="1264"/>
                      <a:pt x="5667" y="3115"/>
                    </a:cubicBezTo>
                    <a:cubicBezTo>
                      <a:pt x="3462" y="5679"/>
                      <a:pt x="2513" y="9064"/>
                      <a:pt x="1872" y="12397"/>
                    </a:cubicBezTo>
                    <a:lnTo>
                      <a:pt x="1872" y="12372"/>
                    </a:lnTo>
                    <a:cubicBezTo>
                      <a:pt x="129" y="21270"/>
                      <a:pt x="0" y="30373"/>
                      <a:pt x="975" y="39373"/>
                    </a:cubicBezTo>
                    <a:cubicBezTo>
                      <a:pt x="1308" y="42476"/>
                      <a:pt x="1308" y="44861"/>
                      <a:pt x="1462" y="47989"/>
                    </a:cubicBezTo>
                    <a:cubicBezTo>
                      <a:pt x="1795" y="54796"/>
                      <a:pt x="6238" y="62496"/>
                      <a:pt x="6079" y="65382"/>
                    </a:cubicBezTo>
                    <a:lnTo>
                      <a:pt x="6079" y="65382"/>
                    </a:lnTo>
                    <a:cubicBezTo>
                      <a:pt x="6979" y="50077"/>
                      <a:pt x="11644" y="31239"/>
                      <a:pt x="16694" y="16756"/>
                    </a:cubicBezTo>
                    <a:cubicBezTo>
                      <a:pt x="17694" y="13936"/>
                      <a:pt x="18771" y="11064"/>
                      <a:pt x="18745" y="8089"/>
                    </a:cubicBezTo>
                    <a:cubicBezTo>
                      <a:pt x="18745" y="5089"/>
                      <a:pt x="17412" y="1909"/>
                      <a:pt x="14719" y="602"/>
                    </a:cubicBezTo>
                    <a:cubicBezTo>
                      <a:pt x="13878" y="188"/>
                      <a:pt x="12974" y="1"/>
                      <a:pt x="12062" y="1"/>
                    </a:cubicBezTo>
                    <a:close/>
                    <a:moveTo>
                      <a:pt x="6079" y="65382"/>
                    </a:moveTo>
                    <a:lnTo>
                      <a:pt x="6079" y="65382"/>
                    </a:lnTo>
                    <a:cubicBezTo>
                      <a:pt x="6078" y="65388"/>
                      <a:pt x="6078" y="65394"/>
                      <a:pt x="6078" y="65400"/>
                    </a:cubicBezTo>
                    <a:cubicBezTo>
                      <a:pt x="6078" y="65394"/>
                      <a:pt x="6078" y="65388"/>
                      <a:pt x="6079" y="65382"/>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4" name="Google Shape;284;p8"/>
              <p:cNvSpPr/>
              <p:nvPr/>
            </p:nvSpPr>
            <p:spPr>
              <a:xfrm>
                <a:off x="-1858600" y="2385425"/>
                <a:ext cx="469275" cy="1634925"/>
              </a:xfrm>
              <a:custGeom>
                <a:avLst/>
                <a:gdLst/>
                <a:ahLst/>
                <a:cxnLst/>
                <a:rect l="l" t="t" r="r" b="b"/>
                <a:pathLst>
                  <a:path w="18771" h="65397" extrusionOk="0">
                    <a:moveTo>
                      <a:pt x="12088" y="1"/>
                    </a:moveTo>
                    <a:cubicBezTo>
                      <a:pt x="9704" y="1"/>
                      <a:pt x="7263" y="1274"/>
                      <a:pt x="5667" y="3111"/>
                    </a:cubicBezTo>
                    <a:cubicBezTo>
                      <a:pt x="3462" y="5649"/>
                      <a:pt x="2513" y="9060"/>
                      <a:pt x="1872" y="12393"/>
                    </a:cubicBezTo>
                    <a:lnTo>
                      <a:pt x="1872" y="12368"/>
                    </a:lnTo>
                    <a:cubicBezTo>
                      <a:pt x="129" y="21266"/>
                      <a:pt x="0" y="30369"/>
                      <a:pt x="975" y="39369"/>
                    </a:cubicBezTo>
                    <a:cubicBezTo>
                      <a:pt x="1308" y="42472"/>
                      <a:pt x="1308" y="44857"/>
                      <a:pt x="1462" y="47985"/>
                    </a:cubicBezTo>
                    <a:cubicBezTo>
                      <a:pt x="1795" y="54792"/>
                      <a:pt x="6239" y="62492"/>
                      <a:pt x="6079" y="65378"/>
                    </a:cubicBezTo>
                    <a:lnTo>
                      <a:pt x="6079" y="65378"/>
                    </a:lnTo>
                    <a:cubicBezTo>
                      <a:pt x="6979" y="50073"/>
                      <a:pt x="11670" y="31235"/>
                      <a:pt x="16694" y="16752"/>
                    </a:cubicBezTo>
                    <a:cubicBezTo>
                      <a:pt x="17694" y="13932"/>
                      <a:pt x="18771" y="11060"/>
                      <a:pt x="18771" y="8085"/>
                    </a:cubicBezTo>
                    <a:cubicBezTo>
                      <a:pt x="18745" y="5085"/>
                      <a:pt x="17412" y="1905"/>
                      <a:pt x="14745" y="598"/>
                    </a:cubicBezTo>
                    <a:cubicBezTo>
                      <a:pt x="13901" y="187"/>
                      <a:pt x="12999" y="1"/>
                      <a:pt x="12088" y="1"/>
                    </a:cubicBezTo>
                    <a:close/>
                    <a:moveTo>
                      <a:pt x="6079" y="65378"/>
                    </a:moveTo>
                    <a:cubicBezTo>
                      <a:pt x="6078" y="65384"/>
                      <a:pt x="6078" y="65390"/>
                      <a:pt x="6078" y="65396"/>
                    </a:cubicBezTo>
                    <a:cubicBezTo>
                      <a:pt x="6078" y="65390"/>
                      <a:pt x="6078" y="65384"/>
                      <a:pt x="6079" y="65378"/>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5" name="Google Shape;285;p8"/>
              <p:cNvSpPr/>
              <p:nvPr/>
            </p:nvSpPr>
            <p:spPr>
              <a:xfrm>
                <a:off x="-1766300" y="2414375"/>
                <a:ext cx="329125" cy="283550"/>
              </a:xfrm>
              <a:custGeom>
                <a:avLst/>
                <a:gdLst/>
                <a:ahLst/>
                <a:cxnLst/>
                <a:rect l="l" t="t" r="r" b="b"/>
                <a:pathLst>
                  <a:path w="13165" h="11342" extrusionOk="0">
                    <a:moveTo>
                      <a:pt x="7214" y="1"/>
                    </a:moveTo>
                    <a:cubicBezTo>
                      <a:pt x="7203" y="1"/>
                      <a:pt x="7192" y="2"/>
                      <a:pt x="7181" y="4"/>
                    </a:cubicBezTo>
                    <a:cubicBezTo>
                      <a:pt x="7053" y="55"/>
                      <a:pt x="6976" y="260"/>
                      <a:pt x="7104" y="337"/>
                    </a:cubicBezTo>
                    <a:cubicBezTo>
                      <a:pt x="7130" y="363"/>
                      <a:pt x="7155" y="363"/>
                      <a:pt x="7181" y="363"/>
                    </a:cubicBezTo>
                    <a:cubicBezTo>
                      <a:pt x="7258" y="363"/>
                      <a:pt x="7335" y="337"/>
                      <a:pt x="7386" y="260"/>
                    </a:cubicBezTo>
                    <a:cubicBezTo>
                      <a:pt x="7433" y="120"/>
                      <a:pt x="7330" y="1"/>
                      <a:pt x="7214" y="1"/>
                    </a:cubicBezTo>
                    <a:close/>
                    <a:moveTo>
                      <a:pt x="10096" y="914"/>
                    </a:moveTo>
                    <a:cubicBezTo>
                      <a:pt x="10065" y="914"/>
                      <a:pt x="10033" y="918"/>
                      <a:pt x="10001" y="927"/>
                    </a:cubicBezTo>
                    <a:cubicBezTo>
                      <a:pt x="9719" y="1004"/>
                      <a:pt x="9591" y="1440"/>
                      <a:pt x="9848" y="1619"/>
                    </a:cubicBezTo>
                    <a:cubicBezTo>
                      <a:pt x="9899" y="1619"/>
                      <a:pt x="9950" y="1645"/>
                      <a:pt x="10001" y="1645"/>
                    </a:cubicBezTo>
                    <a:cubicBezTo>
                      <a:pt x="10024" y="1648"/>
                      <a:pt x="10046" y="1650"/>
                      <a:pt x="10069" y="1650"/>
                    </a:cubicBezTo>
                    <a:cubicBezTo>
                      <a:pt x="10224" y="1650"/>
                      <a:pt x="10370" y="1571"/>
                      <a:pt x="10437" y="1414"/>
                    </a:cubicBezTo>
                    <a:cubicBezTo>
                      <a:pt x="10528" y="1164"/>
                      <a:pt x="10337" y="914"/>
                      <a:pt x="10096" y="914"/>
                    </a:cubicBezTo>
                    <a:close/>
                    <a:moveTo>
                      <a:pt x="4839" y="1534"/>
                    </a:moveTo>
                    <a:cubicBezTo>
                      <a:pt x="4695" y="1534"/>
                      <a:pt x="4554" y="1605"/>
                      <a:pt x="4540" y="1748"/>
                    </a:cubicBezTo>
                    <a:cubicBezTo>
                      <a:pt x="4540" y="1799"/>
                      <a:pt x="4540" y="1824"/>
                      <a:pt x="4540" y="1876"/>
                    </a:cubicBezTo>
                    <a:cubicBezTo>
                      <a:pt x="4591" y="2030"/>
                      <a:pt x="4719" y="2158"/>
                      <a:pt x="4873" y="2183"/>
                    </a:cubicBezTo>
                    <a:cubicBezTo>
                      <a:pt x="5129" y="2183"/>
                      <a:pt x="5309" y="1876"/>
                      <a:pt x="5129" y="1671"/>
                    </a:cubicBezTo>
                    <a:cubicBezTo>
                      <a:pt x="5072" y="1579"/>
                      <a:pt x="4955" y="1534"/>
                      <a:pt x="4839" y="1534"/>
                    </a:cubicBezTo>
                    <a:close/>
                    <a:moveTo>
                      <a:pt x="7873" y="1434"/>
                    </a:moveTo>
                    <a:cubicBezTo>
                      <a:pt x="7815" y="1434"/>
                      <a:pt x="7755" y="1444"/>
                      <a:pt x="7694" y="1465"/>
                    </a:cubicBezTo>
                    <a:cubicBezTo>
                      <a:pt x="7309" y="1542"/>
                      <a:pt x="7104" y="2183"/>
                      <a:pt x="7488" y="2414"/>
                    </a:cubicBezTo>
                    <a:lnTo>
                      <a:pt x="7514" y="2414"/>
                    </a:lnTo>
                    <a:cubicBezTo>
                      <a:pt x="7565" y="2440"/>
                      <a:pt x="7642" y="2466"/>
                      <a:pt x="7694" y="2491"/>
                    </a:cubicBezTo>
                    <a:cubicBezTo>
                      <a:pt x="7715" y="2493"/>
                      <a:pt x="7737" y="2494"/>
                      <a:pt x="7759" y="2494"/>
                    </a:cubicBezTo>
                    <a:cubicBezTo>
                      <a:pt x="7992" y="2494"/>
                      <a:pt x="8217" y="2369"/>
                      <a:pt x="8335" y="2158"/>
                    </a:cubicBezTo>
                    <a:cubicBezTo>
                      <a:pt x="8489" y="1805"/>
                      <a:pt x="8227" y="1434"/>
                      <a:pt x="7873" y="1434"/>
                    </a:cubicBezTo>
                    <a:close/>
                    <a:moveTo>
                      <a:pt x="12521" y="1809"/>
                    </a:moveTo>
                    <a:cubicBezTo>
                      <a:pt x="12477" y="1809"/>
                      <a:pt x="12432" y="1814"/>
                      <a:pt x="12386" y="1824"/>
                    </a:cubicBezTo>
                    <a:cubicBezTo>
                      <a:pt x="12002" y="1927"/>
                      <a:pt x="11796" y="2568"/>
                      <a:pt x="12181" y="2799"/>
                    </a:cubicBezTo>
                    <a:cubicBezTo>
                      <a:pt x="12232" y="2825"/>
                      <a:pt x="12309" y="2850"/>
                      <a:pt x="12386" y="2850"/>
                    </a:cubicBezTo>
                    <a:cubicBezTo>
                      <a:pt x="12424" y="2858"/>
                      <a:pt x="12461" y="2861"/>
                      <a:pt x="12498" y="2861"/>
                    </a:cubicBezTo>
                    <a:cubicBezTo>
                      <a:pt x="12709" y="2861"/>
                      <a:pt x="12896" y="2739"/>
                      <a:pt x="13027" y="2542"/>
                    </a:cubicBezTo>
                    <a:cubicBezTo>
                      <a:pt x="13165" y="2175"/>
                      <a:pt x="12892" y="1809"/>
                      <a:pt x="12521" y="1809"/>
                    </a:cubicBezTo>
                    <a:close/>
                    <a:moveTo>
                      <a:pt x="10496" y="2693"/>
                    </a:moveTo>
                    <a:cubicBezTo>
                      <a:pt x="10485" y="2693"/>
                      <a:pt x="10474" y="2694"/>
                      <a:pt x="10463" y="2696"/>
                    </a:cubicBezTo>
                    <a:cubicBezTo>
                      <a:pt x="10335" y="2722"/>
                      <a:pt x="10258" y="2953"/>
                      <a:pt x="10386" y="3030"/>
                    </a:cubicBezTo>
                    <a:cubicBezTo>
                      <a:pt x="10412" y="3055"/>
                      <a:pt x="10412" y="3055"/>
                      <a:pt x="10437" y="3055"/>
                    </a:cubicBezTo>
                    <a:cubicBezTo>
                      <a:pt x="10540" y="3055"/>
                      <a:pt x="10617" y="3030"/>
                      <a:pt x="10668" y="2953"/>
                    </a:cubicBezTo>
                    <a:cubicBezTo>
                      <a:pt x="10715" y="2812"/>
                      <a:pt x="10612" y="2693"/>
                      <a:pt x="10496" y="2693"/>
                    </a:cubicBezTo>
                    <a:close/>
                    <a:moveTo>
                      <a:pt x="3134" y="3127"/>
                    </a:moveTo>
                    <a:cubicBezTo>
                      <a:pt x="3124" y="3127"/>
                      <a:pt x="3114" y="3129"/>
                      <a:pt x="3104" y="3132"/>
                    </a:cubicBezTo>
                    <a:cubicBezTo>
                      <a:pt x="3027" y="3158"/>
                      <a:pt x="3001" y="3260"/>
                      <a:pt x="3078" y="3312"/>
                    </a:cubicBezTo>
                    <a:lnTo>
                      <a:pt x="3078" y="3337"/>
                    </a:lnTo>
                    <a:lnTo>
                      <a:pt x="3104" y="3337"/>
                    </a:lnTo>
                    <a:cubicBezTo>
                      <a:pt x="3155" y="3337"/>
                      <a:pt x="3206" y="3312"/>
                      <a:pt x="3232" y="3260"/>
                    </a:cubicBezTo>
                    <a:cubicBezTo>
                      <a:pt x="3254" y="3194"/>
                      <a:pt x="3199" y="3127"/>
                      <a:pt x="3134" y="3127"/>
                    </a:cubicBezTo>
                    <a:close/>
                    <a:moveTo>
                      <a:pt x="6219" y="3536"/>
                    </a:moveTo>
                    <a:cubicBezTo>
                      <a:pt x="6072" y="3536"/>
                      <a:pt x="5928" y="3614"/>
                      <a:pt x="5899" y="3773"/>
                    </a:cubicBezTo>
                    <a:lnTo>
                      <a:pt x="5924" y="3773"/>
                    </a:lnTo>
                    <a:cubicBezTo>
                      <a:pt x="5924" y="3799"/>
                      <a:pt x="5924" y="3850"/>
                      <a:pt x="5924" y="3902"/>
                    </a:cubicBezTo>
                    <a:cubicBezTo>
                      <a:pt x="5950" y="4055"/>
                      <a:pt x="6078" y="4158"/>
                      <a:pt x="6232" y="4184"/>
                    </a:cubicBezTo>
                    <a:cubicBezTo>
                      <a:pt x="6243" y="4185"/>
                      <a:pt x="6254" y="4185"/>
                      <a:pt x="6265" y="4185"/>
                    </a:cubicBezTo>
                    <a:cubicBezTo>
                      <a:pt x="6526" y="4185"/>
                      <a:pt x="6662" y="3892"/>
                      <a:pt x="6514" y="3671"/>
                    </a:cubicBezTo>
                    <a:cubicBezTo>
                      <a:pt x="6447" y="3582"/>
                      <a:pt x="6332" y="3536"/>
                      <a:pt x="6219" y="3536"/>
                    </a:cubicBezTo>
                    <a:close/>
                    <a:moveTo>
                      <a:pt x="3009" y="4870"/>
                    </a:moveTo>
                    <a:cubicBezTo>
                      <a:pt x="2866" y="4870"/>
                      <a:pt x="2722" y="4947"/>
                      <a:pt x="2693" y="5107"/>
                    </a:cubicBezTo>
                    <a:lnTo>
                      <a:pt x="2719" y="5107"/>
                    </a:lnTo>
                    <a:cubicBezTo>
                      <a:pt x="2693" y="5158"/>
                      <a:pt x="2693" y="5184"/>
                      <a:pt x="2719" y="5235"/>
                    </a:cubicBezTo>
                    <a:cubicBezTo>
                      <a:pt x="2745" y="5389"/>
                      <a:pt x="2873" y="5517"/>
                      <a:pt x="3027" y="5517"/>
                    </a:cubicBezTo>
                    <a:cubicBezTo>
                      <a:pt x="3038" y="5518"/>
                      <a:pt x="3049" y="5518"/>
                      <a:pt x="3059" y="5518"/>
                    </a:cubicBezTo>
                    <a:cubicBezTo>
                      <a:pt x="3320" y="5518"/>
                      <a:pt x="3456" y="5226"/>
                      <a:pt x="3283" y="5004"/>
                    </a:cubicBezTo>
                    <a:cubicBezTo>
                      <a:pt x="3228" y="4915"/>
                      <a:pt x="3119" y="4870"/>
                      <a:pt x="3009" y="4870"/>
                    </a:cubicBezTo>
                    <a:close/>
                    <a:moveTo>
                      <a:pt x="6277" y="5340"/>
                    </a:moveTo>
                    <a:cubicBezTo>
                      <a:pt x="6229" y="5340"/>
                      <a:pt x="6179" y="5348"/>
                      <a:pt x="6129" y="5363"/>
                    </a:cubicBezTo>
                    <a:cubicBezTo>
                      <a:pt x="5745" y="5466"/>
                      <a:pt x="5540" y="6107"/>
                      <a:pt x="5924" y="6312"/>
                    </a:cubicBezTo>
                    <a:cubicBezTo>
                      <a:pt x="5976" y="6363"/>
                      <a:pt x="6053" y="6363"/>
                      <a:pt x="6129" y="6389"/>
                    </a:cubicBezTo>
                    <a:cubicBezTo>
                      <a:pt x="6151" y="6391"/>
                      <a:pt x="6173" y="6392"/>
                      <a:pt x="6194" y="6392"/>
                    </a:cubicBezTo>
                    <a:cubicBezTo>
                      <a:pt x="6424" y="6392"/>
                      <a:pt x="6630" y="6267"/>
                      <a:pt x="6771" y="6055"/>
                    </a:cubicBezTo>
                    <a:cubicBezTo>
                      <a:pt x="6906" y="5718"/>
                      <a:pt x="6625" y="5340"/>
                      <a:pt x="6277" y="5340"/>
                    </a:cubicBezTo>
                    <a:close/>
                    <a:moveTo>
                      <a:pt x="1163" y="6898"/>
                    </a:moveTo>
                    <a:cubicBezTo>
                      <a:pt x="1152" y="6898"/>
                      <a:pt x="1140" y="6899"/>
                      <a:pt x="1129" y="6902"/>
                    </a:cubicBezTo>
                    <a:cubicBezTo>
                      <a:pt x="1001" y="6927"/>
                      <a:pt x="924" y="7158"/>
                      <a:pt x="1052" y="7235"/>
                    </a:cubicBezTo>
                    <a:cubicBezTo>
                      <a:pt x="1078" y="7235"/>
                      <a:pt x="1104" y="7261"/>
                      <a:pt x="1129" y="7261"/>
                    </a:cubicBezTo>
                    <a:cubicBezTo>
                      <a:pt x="1206" y="7261"/>
                      <a:pt x="1283" y="7235"/>
                      <a:pt x="1334" y="7132"/>
                    </a:cubicBezTo>
                    <a:cubicBezTo>
                      <a:pt x="1381" y="7015"/>
                      <a:pt x="1278" y="6898"/>
                      <a:pt x="1163" y="6898"/>
                    </a:cubicBezTo>
                    <a:close/>
                    <a:moveTo>
                      <a:pt x="5001" y="7850"/>
                    </a:moveTo>
                    <a:cubicBezTo>
                      <a:pt x="4924" y="7876"/>
                      <a:pt x="4899" y="8004"/>
                      <a:pt x="4950" y="8056"/>
                    </a:cubicBezTo>
                    <a:lnTo>
                      <a:pt x="5001" y="8056"/>
                    </a:lnTo>
                    <a:cubicBezTo>
                      <a:pt x="5052" y="8056"/>
                      <a:pt x="5104" y="8030"/>
                      <a:pt x="5129" y="8004"/>
                    </a:cubicBezTo>
                    <a:cubicBezTo>
                      <a:pt x="5155" y="7927"/>
                      <a:pt x="5078" y="7850"/>
                      <a:pt x="5001" y="7850"/>
                    </a:cubicBezTo>
                    <a:close/>
                    <a:moveTo>
                      <a:pt x="2940" y="7598"/>
                    </a:moveTo>
                    <a:cubicBezTo>
                      <a:pt x="2902" y="7598"/>
                      <a:pt x="2862" y="7605"/>
                      <a:pt x="2822" y="7620"/>
                    </a:cubicBezTo>
                    <a:cubicBezTo>
                      <a:pt x="2565" y="7697"/>
                      <a:pt x="2437" y="8107"/>
                      <a:pt x="2693" y="8235"/>
                    </a:cubicBezTo>
                    <a:cubicBezTo>
                      <a:pt x="2719" y="8261"/>
                      <a:pt x="2770" y="8286"/>
                      <a:pt x="2822" y="8286"/>
                    </a:cubicBezTo>
                    <a:cubicBezTo>
                      <a:pt x="2838" y="8289"/>
                      <a:pt x="2854" y="8290"/>
                      <a:pt x="2870" y="8290"/>
                    </a:cubicBezTo>
                    <a:cubicBezTo>
                      <a:pt x="3007" y="8290"/>
                      <a:pt x="3137" y="8196"/>
                      <a:pt x="3206" y="8081"/>
                    </a:cubicBezTo>
                    <a:cubicBezTo>
                      <a:pt x="3338" y="7840"/>
                      <a:pt x="3169" y="7598"/>
                      <a:pt x="2940" y="7598"/>
                    </a:cubicBezTo>
                    <a:close/>
                    <a:moveTo>
                      <a:pt x="6698" y="7919"/>
                    </a:moveTo>
                    <a:cubicBezTo>
                      <a:pt x="6554" y="7919"/>
                      <a:pt x="6414" y="7990"/>
                      <a:pt x="6386" y="8133"/>
                    </a:cubicBezTo>
                    <a:lnTo>
                      <a:pt x="6412" y="8133"/>
                    </a:lnTo>
                    <a:cubicBezTo>
                      <a:pt x="6412" y="8184"/>
                      <a:pt x="6412" y="8235"/>
                      <a:pt x="6412" y="8261"/>
                    </a:cubicBezTo>
                    <a:cubicBezTo>
                      <a:pt x="6437" y="8415"/>
                      <a:pt x="6565" y="8543"/>
                      <a:pt x="6745" y="8568"/>
                    </a:cubicBezTo>
                    <a:cubicBezTo>
                      <a:pt x="7001" y="8568"/>
                      <a:pt x="7181" y="8261"/>
                      <a:pt x="7001" y="8056"/>
                    </a:cubicBezTo>
                    <a:cubicBezTo>
                      <a:pt x="6933" y="7964"/>
                      <a:pt x="6814" y="7919"/>
                      <a:pt x="6698" y="7919"/>
                    </a:cubicBezTo>
                    <a:close/>
                    <a:moveTo>
                      <a:pt x="4317" y="9878"/>
                    </a:moveTo>
                    <a:cubicBezTo>
                      <a:pt x="4265" y="9878"/>
                      <a:pt x="4210" y="9886"/>
                      <a:pt x="4155" y="9902"/>
                    </a:cubicBezTo>
                    <a:cubicBezTo>
                      <a:pt x="3770" y="9979"/>
                      <a:pt x="3565" y="10645"/>
                      <a:pt x="3950" y="10851"/>
                    </a:cubicBezTo>
                    <a:cubicBezTo>
                      <a:pt x="4001" y="10876"/>
                      <a:pt x="4078" y="10902"/>
                      <a:pt x="4129" y="10928"/>
                    </a:cubicBezTo>
                    <a:cubicBezTo>
                      <a:pt x="4153" y="10930"/>
                      <a:pt x="4177" y="10931"/>
                      <a:pt x="4200" y="10931"/>
                    </a:cubicBezTo>
                    <a:cubicBezTo>
                      <a:pt x="4454" y="10931"/>
                      <a:pt x="4677" y="10805"/>
                      <a:pt x="4770" y="10594"/>
                    </a:cubicBezTo>
                    <a:cubicBezTo>
                      <a:pt x="4927" y="10236"/>
                      <a:pt x="4673" y="9878"/>
                      <a:pt x="4317" y="9878"/>
                    </a:cubicBezTo>
                    <a:close/>
                    <a:moveTo>
                      <a:pt x="746" y="10289"/>
                    </a:moveTo>
                    <a:cubicBezTo>
                      <a:pt x="696" y="10289"/>
                      <a:pt x="644" y="10297"/>
                      <a:pt x="591" y="10312"/>
                    </a:cubicBezTo>
                    <a:cubicBezTo>
                      <a:pt x="206" y="10415"/>
                      <a:pt x="1" y="11056"/>
                      <a:pt x="386" y="11287"/>
                    </a:cubicBezTo>
                    <a:lnTo>
                      <a:pt x="386" y="11261"/>
                    </a:lnTo>
                    <a:cubicBezTo>
                      <a:pt x="437" y="11312"/>
                      <a:pt x="514" y="11338"/>
                      <a:pt x="565" y="11338"/>
                    </a:cubicBezTo>
                    <a:cubicBezTo>
                      <a:pt x="589" y="11340"/>
                      <a:pt x="613" y="11341"/>
                      <a:pt x="636" y="11341"/>
                    </a:cubicBezTo>
                    <a:cubicBezTo>
                      <a:pt x="889" y="11341"/>
                      <a:pt x="1112" y="11216"/>
                      <a:pt x="1206" y="11004"/>
                    </a:cubicBezTo>
                    <a:cubicBezTo>
                      <a:pt x="1364" y="10667"/>
                      <a:pt x="1106" y="10289"/>
                      <a:pt x="746" y="10289"/>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6" name="Google Shape;286;p8"/>
              <p:cNvSpPr/>
              <p:nvPr/>
            </p:nvSpPr>
            <p:spPr>
              <a:xfrm>
                <a:off x="-1809250" y="2563500"/>
                <a:ext cx="247275" cy="1438900"/>
              </a:xfrm>
              <a:custGeom>
                <a:avLst/>
                <a:gdLst/>
                <a:ahLst/>
                <a:cxnLst/>
                <a:rect l="l" t="t" r="r" b="b"/>
                <a:pathLst>
                  <a:path w="9891" h="57556" extrusionOk="0">
                    <a:moveTo>
                      <a:pt x="9445" y="0"/>
                    </a:moveTo>
                    <a:cubicBezTo>
                      <a:pt x="9304" y="0"/>
                      <a:pt x="9164" y="81"/>
                      <a:pt x="9104" y="270"/>
                    </a:cubicBezTo>
                    <a:cubicBezTo>
                      <a:pt x="4617" y="13912"/>
                      <a:pt x="1" y="34913"/>
                      <a:pt x="3386" y="57247"/>
                    </a:cubicBezTo>
                    <a:cubicBezTo>
                      <a:pt x="3411" y="57427"/>
                      <a:pt x="3565" y="57555"/>
                      <a:pt x="3745" y="57555"/>
                    </a:cubicBezTo>
                    <a:lnTo>
                      <a:pt x="3822" y="57555"/>
                    </a:lnTo>
                    <a:cubicBezTo>
                      <a:pt x="4027" y="57530"/>
                      <a:pt x="4155" y="57324"/>
                      <a:pt x="4129" y="57119"/>
                    </a:cubicBezTo>
                    <a:cubicBezTo>
                      <a:pt x="796" y="34939"/>
                      <a:pt x="5360" y="14091"/>
                      <a:pt x="9796" y="501"/>
                    </a:cubicBezTo>
                    <a:cubicBezTo>
                      <a:pt x="9890" y="202"/>
                      <a:pt x="9667" y="0"/>
                      <a:pt x="9445"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87" name="Google Shape;287;p8"/>
            <p:cNvGrpSpPr/>
            <p:nvPr/>
          </p:nvGrpSpPr>
          <p:grpSpPr>
            <a:xfrm>
              <a:off x="-1779100" y="2408800"/>
              <a:ext cx="1032750" cy="1807075"/>
              <a:chOff x="-1779100" y="2408800"/>
              <a:chExt cx="1032750" cy="1807075"/>
            </a:xfrm>
          </p:grpSpPr>
          <p:sp>
            <p:nvSpPr>
              <p:cNvPr id="288" name="Google Shape;288;p8"/>
              <p:cNvSpPr/>
              <p:nvPr/>
            </p:nvSpPr>
            <p:spPr>
              <a:xfrm>
                <a:off x="-1779100" y="2498825"/>
                <a:ext cx="1032750" cy="1717050"/>
              </a:xfrm>
              <a:custGeom>
                <a:avLst/>
                <a:gdLst/>
                <a:ahLst/>
                <a:cxnLst/>
                <a:rect l="l" t="t" r="r" b="b"/>
                <a:pathLst>
                  <a:path w="41310" h="68682" extrusionOk="0">
                    <a:moveTo>
                      <a:pt x="32843" y="0"/>
                    </a:moveTo>
                    <a:cubicBezTo>
                      <a:pt x="31194" y="0"/>
                      <a:pt x="29516" y="392"/>
                      <a:pt x="28053" y="1113"/>
                    </a:cubicBezTo>
                    <a:cubicBezTo>
                      <a:pt x="24489" y="2883"/>
                      <a:pt x="21924" y="6139"/>
                      <a:pt x="19719" y="9421"/>
                    </a:cubicBezTo>
                    <a:lnTo>
                      <a:pt x="19719" y="9396"/>
                    </a:lnTo>
                    <a:cubicBezTo>
                      <a:pt x="13744" y="18242"/>
                      <a:pt x="9436" y="27987"/>
                      <a:pt x="6385" y="38167"/>
                    </a:cubicBezTo>
                    <a:cubicBezTo>
                      <a:pt x="5308" y="41705"/>
                      <a:pt x="4231" y="44270"/>
                      <a:pt x="2949" y="47731"/>
                    </a:cubicBezTo>
                    <a:cubicBezTo>
                      <a:pt x="205" y="55244"/>
                      <a:pt x="1487" y="65630"/>
                      <a:pt x="0" y="68681"/>
                    </a:cubicBezTo>
                    <a:cubicBezTo>
                      <a:pt x="7975" y="52526"/>
                      <a:pt x="21642" y="34269"/>
                      <a:pt x="33745" y="20935"/>
                    </a:cubicBezTo>
                    <a:cubicBezTo>
                      <a:pt x="36105" y="18319"/>
                      <a:pt x="38566" y="15704"/>
                      <a:pt x="39951" y="12473"/>
                    </a:cubicBezTo>
                    <a:cubicBezTo>
                      <a:pt x="41310" y="9242"/>
                      <a:pt x="41310" y="5190"/>
                      <a:pt x="39002" y="2549"/>
                    </a:cubicBezTo>
                    <a:cubicBezTo>
                      <a:pt x="37468" y="790"/>
                      <a:pt x="35184" y="0"/>
                      <a:pt x="3284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9" name="Google Shape;289;p8"/>
              <p:cNvSpPr/>
              <p:nvPr/>
            </p:nvSpPr>
            <p:spPr>
              <a:xfrm>
                <a:off x="-1776550" y="2408800"/>
                <a:ext cx="973150" cy="1753225"/>
              </a:xfrm>
              <a:custGeom>
                <a:avLst/>
                <a:gdLst/>
                <a:ahLst/>
                <a:cxnLst/>
                <a:rect l="l" t="t" r="r" b="b"/>
                <a:pathLst>
                  <a:path w="38926" h="70129" extrusionOk="0">
                    <a:moveTo>
                      <a:pt x="30542" y="0"/>
                    </a:moveTo>
                    <a:cubicBezTo>
                      <a:pt x="28732" y="0"/>
                      <a:pt x="26881" y="482"/>
                      <a:pt x="25310" y="1355"/>
                    </a:cubicBezTo>
                    <a:cubicBezTo>
                      <a:pt x="21848" y="3253"/>
                      <a:pt x="19438" y="6637"/>
                      <a:pt x="17361" y="10022"/>
                    </a:cubicBezTo>
                    <a:cubicBezTo>
                      <a:pt x="11822" y="19100"/>
                      <a:pt x="7975" y="29049"/>
                      <a:pt x="5386" y="39357"/>
                    </a:cubicBezTo>
                    <a:cubicBezTo>
                      <a:pt x="4488" y="42947"/>
                      <a:pt x="3514" y="45537"/>
                      <a:pt x="2411" y="49076"/>
                    </a:cubicBezTo>
                    <a:cubicBezTo>
                      <a:pt x="1" y="56717"/>
                      <a:pt x="1770" y="67025"/>
                      <a:pt x="411" y="70128"/>
                    </a:cubicBezTo>
                    <a:cubicBezTo>
                      <a:pt x="7642" y="53640"/>
                      <a:pt x="20463" y="34767"/>
                      <a:pt x="31925" y="20869"/>
                    </a:cubicBezTo>
                    <a:cubicBezTo>
                      <a:pt x="34156" y="18177"/>
                      <a:pt x="36515" y="15433"/>
                      <a:pt x="37721" y="12151"/>
                    </a:cubicBezTo>
                    <a:cubicBezTo>
                      <a:pt x="38926" y="8843"/>
                      <a:pt x="38772" y="4791"/>
                      <a:pt x="36336" y="2253"/>
                    </a:cubicBezTo>
                    <a:cubicBezTo>
                      <a:pt x="34837" y="698"/>
                      <a:pt x="32720" y="0"/>
                      <a:pt x="3054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0" name="Google Shape;290;p8"/>
              <p:cNvSpPr/>
              <p:nvPr/>
            </p:nvSpPr>
            <p:spPr>
              <a:xfrm>
                <a:off x="-1311125" y="2430900"/>
                <a:ext cx="402150" cy="319125"/>
              </a:xfrm>
              <a:custGeom>
                <a:avLst/>
                <a:gdLst/>
                <a:ahLst/>
                <a:cxnLst/>
                <a:rect l="l" t="t" r="r" b="b"/>
                <a:pathLst>
                  <a:path w="16086" h="12765" extrusionOk="0">
                    <a:moveTo>
                      <a:pt x="9413" y="1"/>
                    </a:moveTo>
                    <a:cubicBezTo>
                      <a:pt x="9396" y="1"/>
                      <a:pt x="9378" y="3"/>
                      <a:pt x="9359" y="10"/>
                    </a:cubicBezTo>
                    <a:cubicBezTo>
                      <a:pt x="9206" y="35"/>
                      <a:pt x="9103" y="266"/>
                      <a:pt x="9231" y="369"/>
                    </a:cubicBezTo>
                    <a:cubicBezTo>
                      <a:pt x="9257" y="394"/>
                      <a:pt x="9283" y="394"/>
                      <a:pt x="9308" y="394"/>
                    </a:cubicBezTo>
                    <a:cubicBezTo>
                      <a:pt x="9332" y="400"/>
                      <a:pt x="9357" y="403"/>
                      <a:pt x="9380" y="403"/>
                    </a:cubicBezTo>
                    <a:cubicBezTo>
                      <a:pt x="9458" y="403"/>
                      <a:pt x="9531" y="370"/>
                      <a:pt x="9590" y="292"/>
                    </a:cubicBezTo>
                    <a:cubicBezTo>
                      <a:pt x="9635" y="156"/>
                      <a:pt x="9541" y="1"/>
                      <a:pt x="9413" y="1"/>
                    </a:cubicBezTo>
                    <a:close/>
                    <a:moveTo>
                      <a:pt x="12560" y="1256"/>
                    </a:moveTo>
                    <a:cubicBezTo>
                      <a:pt x="12528" y="1256"/>
                      <a:pt x="12496" y="1259"/>
                      <a:pt x="12462" y="1266"/>
                    </a:cubicBezTo>
                    <a:cubicBezTo>
                      <a:pt x="12154" y="1317"/>
                      <a:pt x="11949" y="1856"/>
                      <a:pt x="12257" y="2061"/>
                    </a:cubicBezTo>
                    <a:cubicBezTo>
                      <a:pt x="12283" y="2087"/>
                      <a:pt x="12360" y="2112"/>
                      <a:pt x="12411" y="2112"/>
                    </a:cubicBezTo>
                    <a:cubicBezTo>
                      <a:pt x="12447" y="2121"/>
                      <a:pt x="12482" y="2125"/>
                      <a:pt x="12518" y="2125"/>
                    </a:cubicBezTo>
                    <a:cubicBezTo>
                      <a:pt x="12685" y="2125"/>
                      <a:pt x="12844" y="2030"/>
                      <a:pt x="12949" y="1881"/>
                    </a:cubicBezTo>
                    <a:cubicBezTo>
                      <a:pt x="13089" y="1579"/>
                      <a:pt x="12870" y="1256"/>
                      <a:pt x="12560" y="1256"/>
                    </a:cubicBezTo>
                    <a:close/>
                    <a:moveTo>
                      <a:pt x="6402" y="1567"/>
                    </a:moveTo>
                    <a:cubicBezTo>
                      <a:pt x="6244" y="1567"/>
                      <a:pt x="6092" y="1644"/>
                      <a:pt x="6052" y="1805"/>
                    </a:cubicBezTo>
                    <a:cubicBezTo>
                      <a:pt x="6026" y="1856"/>
                      <a:pt x="6026" y="1907"/>
                      <a:pt x="6052" y="1958"/>
                    </a:cubicBezTo>
                    <a:cubicBezTo>
                      <a:pt x="6077" y="2138"/>
                      <a:pt x="6231" y="2292"/>
                      <a:pt x="6411" y="2317"/>
                    </a:cubicBezTo>
                    <a:cubicBezTo>
                      <a:pt x="6431" y="2321"/>
                      <a:pt x="6450" y="2322"/>
                      <a:pt x="6470" y="2322"/>
                    </a:cubicBezTo>
                    <a:cubicBezTo>
                      <a:pt x="6747" y="2322"/>
                      <a:pt x="6937" y="1993"/>
                      <a:pt x="6770" y="1753"/>
                    </a:cubicBezTo>
                    <a:cubicBezTo>
                      <a:pt x="6696" y="1631"/>
                      <a:pt x="6547" y="1567"/>
                      <a:pt x="6402" y="1567"/>
                    </a:cubicBezTo>
                    <a:close/>
                    <a:moveTo>
                      <a:pt x="9895" y="1689"/>
                    </a:moveTo>
                    <a:cubicBezTo>
                      <a:pt x="9854" y="1689"/>
                      <a:pt x="9812" y="1693"/>
                      <a:pt x="9770" y="1702"/>
                    </a:cubicBezTo>
                    <a:cubicBezTo>
                      <a:pt x="9308" y="1779"/>
                      <a:pt x="9000" y="2523"/>
                      <a:pt x="9436" y="2830"/>
                    </a:cubicBezTo>
                    <a:cubicBezTo>
                      <a:pt x="9513" y="2856"/>
                      <a:pt x="9590" y="2907"/>
                      <a:pt x="9667" y="2907"/>
                    </a:cubicBezTo>
                    <a:cubicBezTo>
                      <a:pt x="9721" y="2921"/>
                      <a:pt x="9775" y="2927"/>
                      <a:pt x="9828" y="2927"/>
                    </a:cubicBezTo>
                    <a:cubicBezTo>
                      <a:pt x="10078" y="2927"/>
                      <a:pt x="10310" y="2785"/>
                      <a:pt x="10436" y="2574"/>
                    </a:cubicBezTo>
                    <a:cubicBezTo>
                      <a:pt x="10647" y="2153"/>
                      <a:pt x="10324" y="1689"/>
                      <a:pt x="9895" y="1689"/>
                    </a:cubicBezTo>
                    <a:close/>
                    <a:moveTo>
                      <a:pt x="4359" y="3369"/>
                    </a:moveTo>
                    <a:cubicBezTo>
                      <a:pt x="4257" y="3369"/>
                      <a:pt x="4205" y="3523"/>
                      <a:pt x="4282" y="3599"/>
                    </a:cubicBezTo>
                    <a:lnTo>
                      <a:pt x="4334" y="3599"/>
                    </a:lnTo>
                    <a:cubicBezTo>
                      <a:pt x="4347" y="3606"/>
                      <a:pt x="4363" y="3610"/>
                      <a:pt x="4379" y="3610"/>
                    </a:cubicBezTo>
                    <a:cubicBezTo>
                      <a:pt x="4422" y="3610"/>
                      <a:pt x="4469" y="3586"/>
                      <a:pt x="4487" y="3548"/>
                    </a:cubicBezTo>
                    <a:cubicBezTo>
                      <a:pt x="4513" y="3446"/>
                      <a:pt x="4436" y="3369"/>
                      <a:pt x="4359" y="3369"/>
                    </a:cubicBezTo>
                    <a:close/>
                    <a:moveTo>
                      <a:pt x="15337" y="2484"/>
                    </a:moveTo>
                    <a:cubicBezTo>
                      <a:pt x="15295" y="2484"/>
                      <a:pt x="15251" y="2488"/>
                      <a:pt x="15206" y="2497"/>
                    </a:cubicBezTo>
                    <a:cubicBezTo>
                      <a:pt x="14744" y="2574"/>
                      <a:pt x="14462" y="3317"/>
                      <a:pt x="14898" y="3599"/>
                    </a:cubicBezTo>
                    <a:cubicBezTo>
                      <a:pt x="14950" y="3651"/>
                      <a:pt x="15026" y="3676"/>
                      <a:pt x="15129" y="3702"/>
                    </a:cubicBezTo>
                    <a:cubicBezTo>
                      <a:pt x="15170" y="3710"/>
                      <a:pt x="15212" y="3713"/>
                      <a:pt x="15254" y="3713"/>
                    </a:cubicBezTo>
                    <a:cubicBezTo>
                      <a:pt x="15498" y="3713"/>
                      <a:pt x="15745" y="3588"/>
                      <a:pt x="15898" y="3369"/>
                    </a:cubicBezTo>
                    <a:cubicBezTo>
                      <a:pt x="16085" y="2948"/>
                      <a:pt x="15782" y="2484"/>
                      <a:pt x="15337" y="2484"/>
                    </a:cubicBezTo>
                    <a:close/>
                    <a:moveTo>
                      <a:pt x="13055" y="3385"/>
                    </a:moveTo>
                    <a:cubicBezTo>
                      <a:pt x="13037" y="3385"/>
                      <a:pt x="13019" y="3388"/>
                      <a:pt x="13001" y="3394"/>
                    </a:cubicBezTo>
                    <a:cubicBezTo>
                      <a:pt x="12847" y="3420"/>
                      <a:pt x="12744" y="3676"/>
                      <a:pt x="12898" y="3779"/>
                    </a:cubicBezTo>
                    <a:cubicBezTo>
                      <a:pt x="12898" y="3779"/>
                      <a:pt x="12924" y="3779"/>
                      <a:pt x="12975" y="3805"/>
                    </a:cubicBezTo>
                    <a:cubicBezTo>
                      <a:pt x="12993" y="3809"/>
                      <a:pt x="13010" y="3811"/>
                      <a:pt x="13028" y="3811"/>
                    </a:cubicBezTo>
                    <a:cubicBezTo>
                      <a:pt x="13111" y="3811"/>
                      <a:pt x="13189" y="3761"/>
                      <a:pt x="13231" y="3676"/>
                    </a:cubicBezTo>
                    <a:cubicBezTo>
                      <a:pt x="13299" y="3541"/>
                      <a:pt x="13188" y="3385"/>
                      <a:pt x="13055" y="3385"/>
                    </a:cubicBezTo>
                    <a:close/>
                    <a:moveTo>
                      <a:pt x="7890" y="4029"/>
                    </a:moveTo>
                    <a:cubicBezTo>
                      <a:pt x="7731" y="4029"/>
                      <a:pt x="7579" y="4105"/>
                      <a:pt x="7539" y="4266"/>
                    </a:cubicBezTo>
                    <a:cubicBezTo>
                      <a:pt x="7513" y="4317"/>
                      <a:pt x="7513" y="4369"/>
                      <a:pt x="7539" y="4420"/>
                    </a:cubicBezTo>
                    <a:cubicBezTo>
                      <a:pt x="7565" y="4625"/>
                      <a:pt x="7718" y="4779"/>
                      <a:pt x="7898" y="4805"/>
                    </a:cubicBezTo>
                    <a:cubicBezTo>
                      <a:pt x="7908" y="4806"/>
                      <a:pt x="7919" y="4806"/>
                      <a:pt x="7929" y="4806"/>
                    </a:cubicBezTo>
                    <a:cubicBezTo>
                      <a:pt x="8221" y="4806"/>
                      <a:pt x="8430" y="4463"/>
                      <a:pt x="8257" y="4215"/>
                    </a:cubicBezTo>
                    <a:cubicBezTo>
                      <a:pt x="8183" y="4093"/>
                      <a:pt x="8034" y="4029"/>
                      <a:pt x="7890" y="4029"/>
                    </a:cubicBezTo>
                    <a:close/>
                    <a:moveTo>
                      <a:pt x="4081" y="5358"/>
                    </a:moveTo>
                    <a:cubicBezTo>
                      <a:pt x="3918" y="5358"/>
                      <a:pt x="3759" y="5435"/>
                      <a:pt x="3718" y="5600"/>
                    </a:cubicBezTo>
                    <a:cubicBezTo>
                      <a:pt x="3693" y="5651"/>
                      <a:pt x="3693" y="5702"/>
                      <a:pt x="3718" y="5753"/>
                    </a:cubicBezTo>
                    <a:cubicBezTo>
                      <a:pt x="3744" y="5933"/>
                      <a:pt x="3898" y="6087"/>
                      <a:pt x="4077" y="6112"/>
                    </a:cubicBezTo>
                    <a:cubicBezTo>
                      <a:pt x="4088" y="6113"/>
                      <a:pt x="4099" y="6114"/>
                      <a:pt x="4110" y="6114"/>
                    </a:cubicBezTo>
                    <a:cubicBezTo>
                      <a:pt x="4401" y="6114"/>
                      <a:pt x="4609" y="5794"/>
                      <a:pt x="4436" y="5523"/>
                    </a:cubicBezTo>
                    <a:cubicBezTo>
                      <a:pt x="4365" y="5416"/>
                      <a:pt x="4222" y="5358"/>
                      <a:pt x="4081" y="5358"/>
                    </a:cubicBezTo>
                    <a:close/>
                    <a:moveTo>
                      <a:pt x="7747" y="6125"/>
                    </a:moveTo>
                    <a:cubicBezTo>
                      <a:pt x="7705" y="6125"/>
                      <a:pt x="7661" y="6129"/>
                      <a:pt x="7616" y="6138"/>
                    </a:cubicBezTo>
                    <a:cubicBezTo>
                      <a:pt x="7154" y="6215"/>
                      <a:pt x="6872" y="6959"/>
                      <a:pt x="7308" y="7266"/>
                    </a:cubicBezTo>
                    <a:cubicBezTo>
                      <a:pt x="7359" y="7292"/>
                      <a:pt x="7436" y="7343"/>
                      <a:pt x="7539" y="7343"/>
                    </a:cubicBezTo>
                    <a:cubicBezTo>
                      <a:pt x="7588" y="7357"/>
                      <a:pt x="7639" y="7363"/>
                      <a:pt x="7691" y="7363"/>
                    </a:cubicBezTo>
                    <a:cubicBezTo>
                      <a:pt x="7932" y="7363"/>
                      <a:pt x="8181" y="7221"/>
                      <a:pt x="8308" y="7010"/>
                    </a:cubicBezTo>
                    <a:cubicBezTo>
                      <a:pt x="8495" y="6589"/>
                      <a:pt x="8191" y="6125"/>
                      <a:pt x="7747" y="6125"/>
                    </a:cubicBezTo>
                    <a:close/>
                    <a:moveTo>
                      <a:pt x="1797" y="7616"/>
                    </a:moveTo>
                    <a:cubicBezTo>
                      <a:pt x="1780" y="7616"/>
                      <a:pt x="1762" y="7619"/>
                      <a:pt x="1744" y="7625"/>
                    </a:cubicBezTo>
                    <a:cubicBezTo>
                      <a:pt x="1590" y="7651"/>
                      <a:pt x="1487" y="7882"/>
                      <a:pt x="1615" y="7984"/>
                    </a:cubicBezTo>
                    <a:lnTo>
                      <a:pt x="1615" y="8010"/>
                    </a:lnTo>
                    <a:cubicBezTo>
                      <a:pt x="1641" y="8010"/>
                      <a:pt x="1667" y="8010"/>
                      <a:pt x="1692" y="8036"/>
                    </a:cubicBezTo>
                    <a:cubicBezTo>
                      <a:pt x="1795" y="8036"/>
                      <a:pt x="1898" y="8010"/>
                      <a:pt x="1974" y="7907"/>
                    </a:cubicBezTo>
                    <a:cubicBezTo>
                      <a:pt x="2020" y="7772"/>
                      <a:pt x="1926" y="7616"/>
                      <a:pt x="1797" y="7616"/>
                    </a:cubicBezTo>
                    <a:close/>
                    <a:moveTo>
                      <a:pt x="6237" y="9057"/>
                    </a:moveTo>
                    <a:cubicBezTo>
                      <a:pt x="6227" y="9057"/>
                      <a:pt x="6216" y="9059"/>
                      <a:pt x="6205" y="9061"/>
                    </a:cubicBezTo>
                    <a:cubicBezTo>
                      <a:pt x="6129" y="9087"/>
                      <a:pt x="6077" y="9215"/>
                      <a:pt x="6154" y="9292"/>
                    </a:cubicBezTo>
                    <a:lnTo>
                      <a:pt x="6205" y="9292"/>
                    </a:lnTo>
                    <a:cubicBezTo>
                      <a:pt x="6219" y="9299"/>
                      <a:pt x="6233" y="9302"/>
                      <a:pt x="6246" y="9302"/>
                    </a:cubicBezTo>
                    <a:cubicBezTo>
                      <a:pt x="6282" y="9302"/>
                      <a:pt x="6315" y="9278"/>
                      <a:pt x="6334" y="9241"/>
                    </a:cubicBezTo>
                    <a:cubicBezTo>
                      <a:pt x="6380" y="9149"/>
                      <a:pt x="6323" y="9057"/>
                      <a:pt x="6237" y="9057"/>
                    </a:cubicBezTo>
                    <a:close/>
                    <a:moveTo>
                      <a:pt x="3654" y="8563"/>
                    </a:moveTo>
                    <a:cubicBezTo>
                      <a:pt x="3625" y="8563"/>
                      <a:pt x="3595" y="8566"/>
                      <a:pt x="3564" y="8574"/>
                    </a:cubicBezTo>
                    <a:cubicBezTo>
                      <a:pt x="3282" y="8625"/>
                      <a:pt x="3077" y="9087"/>
                      <a:pt x="3359" y="9292"/>
                    </a:cubicBezTo>
                    <a:cubicBezTo>
                      <a:pt x="3410" y="9318"/>
                      <a:pt x="3462" y="9318"/>
                      <a:pt x="3513" y="9343"/>
                    </a:cubicBezTo>
                    <a:cubicBezTo>
                      <a:pt x="3535" y="9347"/>
                      <a:pt x="3558" y="9348"/>
                      <a:pt x="3581" y="9348"/>
                    </a:cubicBezTo>
                    <a:cubicBezTo>
                      <a:pt x="3742" y="9348"/>
                      <a:pt x="3910" y="9270"/>
                      <a:pt x="4000" y="9113"/>
                    </a:cubicBezTo>
                    <a:cubicBezTo>
                      <a:pt x="4116" y="8859"/>
                      <a:pt x="3919" y="8563"/>
                      <a:pt x="3654" y="8563"/>
                    </a:cubicBezTo>
                    <a:close/>
                    <a:moveTo>
                      <a:pt x="8158" y="9205"/>
                    </a:moveTo>
                    <a:cubicBezTo>
                      <a:pt x="7996" y="9205"/>
                      <a:pt x="7837" y="9281"/>
                      <a:pt x="7795" y="9446"/>
                    </a:cubicBezTo>
                    <a:cubicBezTo>
                      <a:pt x="7795" y="9497"/>
                      <a:pt x="7795" y="9549"/>
                      <a:pt x="7795" y="9600"/>
                    </a:cubicBezTo>
                    <a:cubicBezTo>
                      <a:pt x="7821" y="9779"/>
                      <a:pt x="7975" y="9933"/>
                      <a:pt x="8154" y="9959"/>
                    </a:cubicBezTo>
                    <a:cubicBezTo>
                      <a:pt x="8166" y="9960"/>
                      <a:pt x="8178" y="9960"/>
                      <a:pt x="8190" y="9960"/>
                    </a:cubicBezTo>
                    <a:cubicBezTo>
                      <a:pt x="8502" y="9960"/>
                      <a:pt x="8686" y="9641"/>
                      <a:pt x="8513" y="9369"/>
                    </a:cubicBezTo>
                    <a:cubicBezTo>
                      <a:pt x="8442" y="9262"/>
                      <a:pt x="8299" y="9205"/>
                      <a:pt x="8158" y="9205"/>
                    </a:cubicBezTo>
                    <a:close/>
                    <a:moveTo>
                      <a:pt x="5080" y="11305"/>
                    </a:moveTo>
                    <a:cubicBezTo>
                      <a:pt x="5038" y="11305"/>
                      <a:pt x="4994" y="11309"/>
                      <a:pt x="4949" y="11318"/>
                    </a:cubicBezTo>
                    <a:cubicBezTo>
                      <a:pt x="4487" y="11395"/>
                      <a:pt x="4205" y="12138"/>
                      <a:pt x="4641" y="12446"/>
                    </a:cubicBezTo>
                    <a:cubicBezTo>
                      <a:pt x="4693" y="12472"/>
                      <a:pt x="4769" y="12523"/>
                      <a:pt x="4872" y="12523"/>
                    </a:cubicBezTo>
                    <a:cubicBezTo>
                      <a:pt x="4921" y="12537"/>
                      <a:pt x="4972" y="12543"/>
                      <a:pt x="5022" y="12543"/>
                    </a:cubicBezTo>
                    <a:cubicBezTo>
                      <a:pt x="5258" y="12543"/>
                      <a:pt x="5493" y="12401"/>
                      <a:pt x="5641" y="12190"/>
                    </a:cubicBezTo>
                    <a:cubicBezTo>
                      <a:pt x="5829" y="11769"/>
                      <a:pt x="5525" y="11305"/>
                      <a:pt x="5080" y="11305"/>
                    </a:cubicBezTo>
                    <a:close/>
                    <a:moveTo>
                      <a:pt x="897" y="11529"/>
                    </a:moveTo>
                    <a:cubicBezTo>
                      <a:pt x="847" y="11529"/>
                      <a:pt x="796" y="11536"/>
                      <a:pt x="744" y="11549"/>
                    </a:cubicBezTo>
                    <a:cubicBezTo>
                      <a:pt x="282" y="11626"/>
                      <a:pt x="0" y="12369"/>
                      <a:pt x="436" y="12651"/>
                    </a:cubicBezTo>
                    <a:cubicBezTo>
                      <a:pt x="513" y="12703"/>
                      <a:pt x="590" y="12728"/>
                      <a:pt x="667" y="12754"/>
                    </a:cubicBezTo>
                    <a:cubicBezTo>
                      <a:pt x="712" y="12761"/>
                      <a:pt x="756" y="12765"/>
                      <a:pt x="801" y="12765"/>
                    </a:cubicBezTo>
                    <a:cubicBezTo>
                      <a:pt x="1061" y="12765"/>
                      <a:pt x="1305" y="12640"/>
                      <a:pt x="1436" y="12420"/>
                    </a:cubicBezTo>
                    <a:cubicBezTo>
                      <a:pt x="1643" y="12006"/>
                      <a:pt x="1333" y="11529"/>
                      <a:pt x="897" y="11529"/>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1" name="Google Shape;291;p8"/>
              <p:cNvSpPr/>
              <p:nvPr/>
            </p:nvSpPr>
            <p:spPr>
              <a:xfrm>
                <a:off x="-1775275" y="2546100"/>
                <a:ext cx="795475" cy="1591550"/>
              </a:xfrm>
              <a:custGeom>
                <a:avLst/>
                <a:gdLst/>
                <a:ahLst/>
                <a:cxnLst/>
                <a:rect l="l" t="t" r="r" b="b"/>
                <a:pathLst>
                  <a:path w="31819" h="63662" extrusionOk="0">
                    <a:moveTo>
                      <a:pt x="31286" y="1"/>
                    </a:moveTo>
                    <a:cubicBezTo>
                      <a:pt x="31186" y="1"/>
                      <a:pt x="31084" y="43"/>
                      <a:pt x="31003" y="145"/>
                    </a:cubicBezTo>
                    <a:cubicBezTo>
                      <a:pt x="15822" y="19300"/>
                      <a:pt x="4258" y="42891"/>
                      <a:pt x="52" y="63200"/>
                    </a:cubicBezTo>
                    <a:cubicBezTo>
                      <a:pt x="1" y="63405"/>
                      <a:pt x="129" y="63610"/>
                      <a:pt x="334" y="63662"/>
                    </a:cubicBezTo>
                    <a:lnTo>
                      <a:pt x="411" y="63662"/>
                    </a:lnTo>
                    <a:cubicBezTo>
                      <a:pt x="591" y="63662"/>
                      <a:pt x="745" y="63534"/>
                      <a:pt x="796" y="63354"/>
                    </a:cubicBezTo>
                    <a:cubicBezTo>
                      <a:pt x="4976" y="43148"/>
                      <a:pt x="16489" y="19685"/>
                      <a:pt x="31592" y="607"/>
                    </a:cubicBezTo>
                    <a:cubicBezTo>
                      <a:pt x="31818" y="325"/>
                      <a:pt x="31560" y="1"/>
                      <a:pt x="31286"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92" name="Google Shape;292;p8"/>
            <p:cNvGrpSpPr/>
            <p:nvPr/>
          </p:nvGrpSpPr>
          <p:grpSpPr>
            <a:xfrm>
              <a:off x="-2055400" y="3174000"/>
              <a:ext cx="1520600" cy="1434200"/>
              <a:chOff x="-2055400" y="3174000"/>
              <a:chExt cx="1520600" cy="1434200"/>
            </a:xfrm>
          </p:grpSpPr>
          <p:sp>
            <p:nvSpPr>
              <p:cNvPr id="293" name="Google Shape;293;p8"/>
              <p:cNvSpPr/>
              <p:nvPr/>
            </p:nvSpPr>
            <p:spPr>
              <a:xfrm>
                <a:off x="-2007975" y="3215025"/>
                <a:ext cx="1473175" cy="1393175"/>
              </a:xfrm>
              <a:custGeom>
                <a:avLst/>
                <a:gdLst/>
                <a:ahLst/>
                <a:cxnLst/>
                <a:rect l="l" t="t" r="r" b="b"/>
                <a:pathLst>
                  <a:path w="58927" h="55727" extrusionOk="0">
                    <a:moveTo>
                      <a:pt x="49062" y="0"/>
                    </a:moveTo>
                    <a:cubicBezTo>
                      <a:pt x="48551" y="0"/>
                      <a:pt x="48041" y="36"/>
                      <a:pt x="47542" y="108"/>
                    </a:cubicBezTo>
                    <a:cubicBezTo>
                      <a:pt x="43618" y="698"/>
                      <a:pt x="40182" y="3005"/>
                      <a:pt x="37054" y="5441"/>
                    </a:cubicBezTo>
                    <a:cubicBezTo>
                      <a:pt x="28669" y="11980"/>
                      <a:pt x="21566" y="19955"/>
                      <a:pt x="15489" y="28674"/>
                    </a:cubicBezTo>
                    <a:cubicBezTo>
                      <a:pt x="13386" y="31725"/>
                      <a:pt x="11591" y="33828"/>
                      <a:pt x="9309" y="36725"/>
                    </a:cubicBezTo>
                    <a:cubicBezTo>
                      <a:pt x="4366" y="43026"/>
                      <a:pt x="2390" y="53266"/>
                      <a:pt x="9" y="55718"/>
                    </a:cubicBezTo>
                    <a:lnTo>
                      <a:pt x="9" y="55718"/>
                    </a:lnTo>
                    <a:cubicBezTo>
                      <a:pt x="12574" y="42822"/>
                      <a:pt x="31237" y="29697"/>
                      <a:pt x="46849" y="20724"/>
                    </a:cubicBezTo>
                    <a:cubicBezTo>
                      <a:pt x="49901" y="18981"/>
                      <a:pt x="53055" y="17237"/>
                      <a:pt x="55363" y="14596"/>
                    </a:cubicBezTo>
                    <a:cubicBezTo>
                      <a:pt x="57645" y="11955"/>
                      <a:pt x="58927" y="8083"/>
                      <a:pt x="57542" y="4852"/>
                    </a:cubicBezTo>
                    <a:cubicBezTo>
                      <a:pt x="56177" y="1674"/>
                      <a:pt x="52567" y="0"/>
                      <a:pt x="49062" y="0"/>
                    </a:cubicBezTo>
                    <a:close/>
                    <a:moveTo>
                      <a:pt x="9" y="55718"/>
                    </a:moveTo>
                    <a:lnTo>
                      <a:pt x="9" y="55718"/>
                    </a:lnTo>
                    <a:cubicBezTo>
                      <a:pt x="6" y="55720"/>
                      <a:pt x="4" y="55723"/>
                      <a:pt x="1" y="55726"/>
                    </a:cubicBezTo>
                    <a:cubicBezTo>
                      <a:pt x="4" y="55723"/>
                      <a:pt x="6" y="55720"/>
                      <a:pt x="9" y="55718"/>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4" name="Google Shape;294;p8"/>
              <p:cNvSpPr/>
              <p:nvPr/>
            </p:nvSpPr>
            <p:spPr>
              <a:xfrm>
                <a:off x="-2055400" y="3174000"/>
                <a:ext cx="1472525" cy="1393175"/>
              </a:xfrm>
              <a:custGeom>
                <a:avLst/>
                <a:gdLst/>
                <a:ahLst/>
                <a:cxnLst/>
                <a:rect l="l" t="t" r="r" b="b"/>
                <a:pathLst>
                  <a:path w="58901" h="55727" extrusionOk="0">
                    <a:moveTo>
                      <a:pt x="49036" y="0"/>
                    </a:moveTo>
                    <a:cubicBezTo>
                      <a:pt x="48525" y="0"/>
                      <a:pt x="48015" y="36"/>
                      <a:pt x="47516" y="108"/>
                    </a:cubicBezTo>
                    <a:cubicBezTo>
                      <a:pt x="43592" y="697"/>
                      <a:pt x="40156" y="3005"/>
                      <a:pt x="37028" y="5441"/>
                    </a:cubicBezTo>
                    <a:lnTo>
                      <a:pt x="37053" y="5441"/>
                    </a:lnTo>
                    <a:cubicBezTo>
                      <a:pt x="28643" y="11980"/>
                      <a:pt x="21540" y="19955"/>
                      <a:pt x="15488" y="28673"/>
                    </a:cubicBezTo>
                    <a:cubicBezTo>
                      <a:pt x="13386" y="31725"/>
                      <a:pt x="11565" y="33828"/>
                      <a:pt x="9283" y="36725"/>
                    </a:cubicBezTo>
                    <a:cubicBezTo>
                      <a:pt x="4334" y="43033"/>
                      <a:pt x="2359" y="53290"/>
                      <a:pt x="0" y="55726"/>
                    </a:cubicBezTo>
                    <a:cubicBezTo>
                      <a:pt x="12565" y="42828"/>
                      <a:pt x="31207" y="29699"/>
                      <a:pt x="46823" y="20724"/>
                    </a:cubicBezTo>
                    <a:cubicBezTo>
                      <a:pt x="49875" y="18981"/>
                      <a:pt x="53029" y="17237"/>
                      <a:pt x="55336" y="14596"/>
                    </a:cubicBezTo>
                    <a:cubicBezTo>
                      <a:pt x="57619" y="11955"/>
                      <a:pt x="58901" y="8083"/>
                      <a:pt x="57516" y="4852"/>
                    </a:cubicBezTo>
                    <a:cubicBezTo>
                      <a:pt x="56151" y="1674"/>
                      <a:pt x="52541" y="0"/>
                      <a:pt x="49036"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5" name="Google Shape;295;p8"/>
              <p:cNvSpPr/>
              <p:nvPr/>
            </p:nvSpPr>
            <p:spPr>
              <a:xfrm>
                <a:off x="-1083325" y="3219875"/>
                <a:ext cx="461350" cy="203475"/>
              </a:xfrm>
              <a:custGeom>
                <a:avLst/>
                <a:gdLst/>
                <a:ahLst/>
                <a:cxnLst/>
                <a:rect l="l" t="t" r="r" b="b"/>
                <a:pathLst>
                  <a:path w="18454" h="8139" extrusionOk="0">
                    <a:moveTo>
                      <a:pt x="8731" y="282"/>
                    </a:moveTo>
                    <a:cubicBezTo>
                      <a:pt x="8661" y="282"/>
                      <a:pt x="8587" y="347"/>
                      <a:pt x="8607" y="427"/>
                    </a:cubicBezTo>
                    <a:cubicBezTo>
                      <a:pt x="8607" y="452"/>
                      <a:pt x="8633" y="452"/>
                      <a:pt x="8633" y="478"/>
                    </a:cubicBezTo>
                    <a:cubicBezTo>
                      <a:pt x="8669" y="496"/>
                      <a:pt x="8705" y="514"/>
                      <a:pt x="8741" y="514"/>
                    </a:cubicBezTo>
                    <a:cubicBezTo>
                      <a:pt x="8756" y="514"/>
                      <a:pt x="8771" y="511"/>
                      <a:pt x="8786" y="504"/>
                    </a:cubicBezTo>
                    <a:cubicBezTo>
                      <a:pt x="8889" y="452"/>
                      <a:pt x="8889" y="350"/>
                      <a:pt x="8786" y="298"/>
                    </a:cubicBezTo>
                    <a:cubicBezTo>
                      <a:pt x="8770" y="287"/>
                      <a:pt x="8750" y="282"/>
                      <a:pt x="8731" y="282"/>
                    </a:cubicBezTo>
                    <a:close/>
                    <a:moveTo>
                      <a:pt x="11359" y="1"/>
                    </a:moveTo>
                    <a:cubicBezTo>
                      <a:pt x="11294" y="1"/>
                      <a:pt x="11229" y="21"/>
                      <a:pt x="11171" y="68"/>
                    </a:cubicBezTo>
                    <a:cubicBezTo>
                      <a:pt x="11120" y="119"/>
                      <a:pt x="11094" y="145"/>
                      <a:pt x="11069" y="196"/>
                    </a:cubicBezTo>
                    <a:cubicBezTo>
                      <a:pt x="10992" y="375"/>
                      <a:pt x="11017" y="581"/>
                      <a:pt x="11145" y="709"/>
                    </a:cubicBezTo>
                    <a:cubicBezTo>
                      <a:pt x="11221" y="785"/>
                      <a:pt x="11314" y="819"/>
                      <a:pt x="11405" y="819"/>
                    </a:cubicBezTo>
                    <a:cubicBezTo>
                      <a:pt x="11590" y="819"/>
                      <a:pt x="11769" y="676"/>
                      <a:pt x="11787" y="452"/>
                    </a:cubicBezTo>
                    <a:cubicBezTo>
                      <a:pt x="11806" y="234"/>
                      <a:pt x="11581" y="1"/>
                      <a:pt x="11359" y="1"/>
                    </a:cubicBezTo>
                    <a:close/>
                    <a:moveTo>
                      <a:pt x="14759" y="611"/>
                    </a:moveTo>
                    <a:cubicBezTo>
                      <a:pt x="14635" y="611"/>
                      <a:pt x="14488" y="737"/>
                      <a:pt x="14530" y="863"/>
                    </a:cubicBezTo>
                    <a:cubicBezTo>
                      <a:pt x="14530" y="888"/>
                      <a:pt x="14556" y="914"/>
                      <a:pt x="14556" y="940"/>
                    </a:cubicBezTo>
                    <a:cubicBezTo>
                      <a:pt x="14606" y="989"/>
                      <a:pt x="14666" y="1017"/>
                      <a:pt x="14730" y="1017"/>
                    </a:cubicBezTo>
                    <a:cubicBezTo>
                      <a:pt x="14765" y="1017"/>
                      <a:pt x="14802" y="1009"/>
                      <a:pt x="14838" y="991"/>
                    </a:cubicBezTo>
                    <a:cubicBezTo>
                      <a:pt x="14992" y="914"/>
                      <a:pt x="14992" y="709"/>
                      <a:pt x="14838" y="632"/>
                    </a:cubicBezTo>
                    <a:cubicBezTo>
                      <a:pt x="14814" y="618"/>
                      <a:pt x="14787" y="611"/>
                      <a:pt x="14759" y="611"/>
                    </a:cubicBezTo>
                    <a:close/>
                    <a:moveTo>
                      <a:pt x="7128" y="1616"/>
                    </a:moveTo>
                    <a:cubicBezTo>
                      <a:pt x="7063" y="1616"/>
                      <a:pt x="6998" y="1637"/>
                      <a:pt x="6940" y="1683"/>
                    </a:cubicBezTo>
                    <a:cubicBezTo>
                      <a:pt x="6889" y="1709"/>
                      <a:pt x="6863" y="1760"/>
                      <a:pt x="6838" y="1811"/>
                    </a:cubicBezTo>
                    <a:cubicBezTo>
                      <a:pt x="6761" y="1965"/>
                      <a:pt x="6786" y="2170"/>
                      <a:pt x="6914" y="2324"/>
                    </a:cubicBezTo>
                    <a:cubicBezTo>
                      <a:pt x="6987" y="2389"/>
                      <a:pt x="7075" y="2418"/>
                      <a:pt x="7161" y="2418"/>
                    </a:cubicBezTo>
                    <a:cubicBezTo>
                      <a:pt x="7351" y="2418"/>
                      <a:pt x="7538" y="2279"/>
                      <a:pt x="7556" y="2068"/>
                    </a:cubicBezTo>
                    <a:cubicBezTo>
                      <a:pt x="7575" y="1850"/>
                      <a:pt x="7350" y="1616"/>
                      <a:pt x="7128" y="1616"/>
                    </a:cubicBezTo>
                    <a:close/>
                    <a:moveTo>
                      <a:pt x="4071" y="2071"/>
                    </a:moveTo>
                    <a:cubicBezTo>
                      <a:pt x="3935" y="2071"/>
                      <a:pt x="3797" y="2181"/>
                      <a:pt x="3837" y="2324"/>
                    </a:cubicBezTo>
                    <a:cubicBezTo>
                      <a:pt x="3863" y="2350"/>
                      <a:pt x="3863" y="2376"/>
                      <a:pt x="3889" y="2401"/>
                    </a:cubicBezTo>
                    <a:cubicBezTo>
                      <a:pt x="3938" y="2451"/>
                      <a:pt x="3999" y="2479"/>
                      <a:pt x="4063" y="2479"/>
                    </a:cubicBezTo>
                    <a:cubicBezTo>
                      <a:pt x="4098" y="2479"/>
                      <a:pt x="4134" y="2471"/>
                      <a:pt x="4171" y="2452"/>
                    </a:cubicBezTo>
                    <a:cubicBezTo>
                      <a:pt x="4325" y="2376"/>
                      <a:pt x="4325" y="2170"/>
                      <a:pt x="4171" y="2093"/>
                    </a:cubicBezTo>
                    <a:cubicBezTo>
                      <a:pt x="4140" y="2078"/>
                      <a:pt x="4105" y="2071"/>
                      <a:pt x="4071" y="2071"/>
                    </a:cubicBezTo>
                    <a:close/>
                    <a:moveTo>
                      <a:pt x="13880" y="2168"/>
                    </a:moveTo>
                    <a:cubicBezTo>
                      <a:pt x="13496" y="2168"/>
                      <a:pt x="13071" y="2519"/>
                      <a:pt x="13197" y="2940"/>
                    </a:cubicBezTo>
                    <a:lnTo>
                      <a:pt x="13171" y="2914"/>
                    </a:lnTo>
                    <a:lnTo>
                      <a:pt x="13171" y="2914"/>
                    </a:lnTo>
                    <a:cubicBezTo>
                      <a:pt x="13197" y="3017"/>
                      <a:pt x="13248" y="3068"/>
                      <a:pt x="13299" y="3145"/>
                    </a:cubicBezTo>
                    <a:cubicBezTo>
                      <a:pt x="13438" y="3300"/>
                      <a:pt x="13634" y="3386"/>
                      <a:pt x="13834" y="3386"/>
                    </a:cubicBezTo>
                    <a:cubicBezTo>
                      <a:pt x="13931" y="3386"/>
                      <a:pt x="14028" y="3366"/>
                      <a:pt x="14120" y="3324"/>
                    </a:cubicBezTo>
                    <a:cubicBezTo>
                      <a:pt x="14582" y="3119"/>
                      <a:pt x="14582" y="2452"/>
                      <a:pt x="14120" y="2222"/>
                    </a:cubicBezTo>
                    <a:cubicBezTo>
                      <a:pt x="14046" y="2185"/>
                      <a:pt x="13964" y="2168"/>
                      <a:pt x="13880" y="2168"/>
                    </a:cubicBezTo>
                    <a:close/>
                    <a:moveTo>
                      <a:pt x="11052" y="2873"/>
                    </a:moveTo>
                    <a:cubicBezTo>
                      <a:pt x="10986" y="2873"/>
                      <a:pt x="10922" y="2893"/>
                      <a:pt x="10863" y="2940"/>
                    </a:cubicBezTo>
                    <a:cubicBezTo>
                      <a:pt x="10812" y="2965"/>
                      <a:pt x="10786" y="3017"/>
                      <a:pt x="10761" y="3068"/>
                    </a:cubicBezTo>
                    <a:cubicBezTo>
                      <a:pt x="10658" y="3222"/>
                      <a:pt x="10710" y="3427"/>
                      <a:pt x="10838" y="3581"/>
                    </a:cubicBezTo>
                    <a:cubicBezTo>
                      <a:pt x="10910" y="3645"/>
                      <a:pt x="10998" y="3674"/>
                      <a:pt x="11085" y="3674"/>
                    </a:cubicBezTo>
                    <a:cubicBezTo>
                      <a:pt x="11275" y="3674"/>
                      <a:pt x="11461" y="3535"/>
                      <a:pt x="11479" y="3324"/>
                    </a:cubicBezTo>
                    <a:cubicBezTo>
                      <a:pt x="11499" y="3106"/>
                      <a:pt x="11273" y="2873"/>
                      <a:pt x="11052" y="2873"/>
                    </a:cubicBezTo>
                    <a:close/>
                    <a:moveTo>
                      <a:pt x="16379" y="3486"/>
                    </a:moveTo>
                    <a:cubicBezTo>
                      <a:pt x="16118" y="3486"/>
                      <a:pt x="15832" y="3726"/>
                      <a:pt x="15915" y="4017"/>
                    </a:cubicBezTo>
                    <a:cubicBezTo>
                      <a:pt x="15915" y="4068"/>
                      <a:pt x="15941" y="4119"/>
                      <a:pt x="15992" y="4170"/>
                    </a:cubicBezTo>
                    <a:cubicBezTo>
                      <a:pt x="16098" y="4277"/>
                      <a:pt x="16241" y="4334"/>
                      <a:pt x="16378" y="4334"/>
                    </a:cubicBezTo>
                    <a:cubicBezTo>
                      <a:pt x="16440" y="4334"/>
                      <a:pt x="16500" y="4323"/>
                      <a:pt x="16556" y="4299"/>
                    </a:cubicBezTo>
                    <a:cubicBezTo>
                      <a:pt x="16889" y="4145"/>
                      <a:pt x="16889" y="3683"/>
                      <a:pt x="16556" y="3529"/>
                    </a:cubicBezTo>
                    <a:cubicBezTo>
                      <a:pt x="16502" y="3500"/>
                      <a:pt x="16441" y="3486"/>
                      <a:pt x="16379" y="3486"/>
                    </a:cubicBezTo>
                    <a:close/>
                    <a:moveTo>
                      <a:pt x="4904" y="3922"/>
                    </a:moveTo>
                    <a:cubicBezTo>
                      <a:pt x="4663" y="3922"/>
                      <a:pt x="4396" y="4153"/>
                      <a:pt x="4478" y="4401"/>
                    </a:cubicBezTo>
                    <a:cubicBezTo>
                      <a:pt x="4478" y="4453"/>
                      <a:pt x="4504" y="4504"/>
                      <a:pt x="4555" y="4529"/>
                    </a:cubicBezTo>
                    <a:cubicBezTo>
                      <a:pt x="4644" y="4636"/>
                      <a:pt x="4769" y="4693"/>
                      <a:pt x="4897" y="4693"/>
                    </a:cubicBezTo>
                    <a:cubicBezTo>
                      <a:pt x="4955" y="4693"/>
                      <a:pt x="5013" y="4681"/>
                      <a:pt x="5068" y="4658"/>
                    </a:cubicBezTo>
                    <a:cubicBezTo>
                      <a:pt x="5376" y="4529"/>
                      <a:pt x="5376" y="4094"/>
                      <a:pt x="5068" y="3965"/>
                    </a:cubicBezTo>
                    <a:cubicBezTo>
                      <a:pt x="5018" y="3935"/>
                      <a:pt x="4962" y="3922"/>
                      <a:pt x="4904" y="3922"/>
                    </a:cubicBezTo>
                    <a:close/>
                    <a:moveTo>
                      <a:pt x="9543" y="4424"/>
                    </a:moveTo>
                    <a:cubicBezTo>
                      <a:pt x="9154" y="4424"/>
                      <a:pt x="8716" y="4772"/>
                      <a:pt x="8863" y="5171"/>
                    </a:cubicBezTo>
                    <a:lnTo>
                      <a:pt x="8838" y="5171"/>
                    </a:lnTo>
                    <a:cubicBezTo>
                      <a:pt x="8863" y="5247"/>
                      <a:pt x="8915" y="5324"/>
                      <a:pt x="8966" y="5376"/>
                    </a:cubicBezTo>
                    <a:cubicBezTo>
                      <a:pt x="9111" y="5539"/>
                      <a:pt x="9321" y="5625"/>
                      <a:pt x="9531" y="5625"/>
                    </a:cubicBezTo>
                    <a:cubicBezTo>
                      <a:pt x="9617" y="5625"/>
                      <a:pt x="9704" y="5611"/>
                      <a:pt x="9786" y="5581"/>
                    </a:cubicBezTo>
                    <a:cubicBezTo>
                      <a:pt x="10248" y="5350"/>
                      <a:pt x="10248" y="4709"/>
                      <a:pt x="9786" y="4478"/>
                    </a:cubicBezTo>
                    <a:cubicBezTo>
                      <a:pt x="9712" y="4441"/>
                      <a:pt x="9629" y="4424"/>
                      <a:pt x="9543" y="4424"/>
                    </a:cubicBezTo>
                    <a:close/>
                    <a:moveTo>
                      <a:pt x="803" y="4566"/>
                    </a:moveTo>
                    <a:cubicBezTo>
                      <a:pt x="420" y="4566"/>
                      <a:pt x="1" y="4912"/>
                      <a:pt x="145" y="5324"/>
                    </a:cubicBezTo>
                    <a:lnTo>
                      <a:pt x="119" y="5324"/>
                    </a:lnTo>
                    <a:cubicBezTo>
                      <a:pt x="145" y="5401"/>
                      <a:pt x="196" y="5478"/>
                      <a:pt x="247" y="5530"/>
                    </a:cubicBezTo>
                    <a:cubicBezTo>
                      <a:pt x="393" y="5693"/>
                      <a:pt x="602" y="5779"/>
                      <a:pt x="812" y="5779"/>
                    </a:cubicBezTo>
                    <a:cubicBezTo>
                      <a:pt x="899" y="5779"/>
                      <a:pt x="986" y="5765"/>
                      <a:pt x="1068" y="5735"/>
                    </a:cubicBezTo>
                    <a:cubicBezTo>
                      <a:pt x="1530" y="5504"/>
                      <a:pt x="1530" y="4837"/>
                      <a:pt x="1068" y="4632"/>
                    </a:cubicBezTo>
                    <a:cubicBezTo>
                      <a:pt x="988" y="4587"/>
                      <a:pt x="896" y="4566"/>
                      <a:pt x="803" y="4566"/>
                    </a:cubicBezTo>
                    <a:close/>
                    <a:moveTo>
                      <a:pt x="15597" y="5507"/>
                    </a:moveTo>
                    <a:cubicBezTo>
                      <a:pt x="15474" y="5507"/>
                      <a:pt x="15336" y="5617"/>
                      <a:pt x="15376" y="5760"/>
                    </a:cubicBezTo>
                    <a:cubicBezTo>
                      <a:pt x="15376" y="5786"/>
                      <a:pt x="15402" y="5812"/>
                      <a:pt x="15428" y="5837"/>
                    </a:cubicBezTo>
                    <a:cubicBezTo>
                      <a:pt x="15461" y="5887"/>
                      <a:pt x="15515" y="5915"/>
                      <a:pt x="15577" y="5915"/>
                    </a:cubicBezTo>
                    <a:cubicBezTo>
                      <a:pt x="15612" y="5915"/>
                      <a:pt x="15648" y="5907"/>
                      <a:pt x="15684" y="5889"/>
                    </a:cubicBezTo>
                    <a:cubicBezTo>
                      <a:pt x="15838" y="5812"/>
                      <a:pt x="15838" y="5606"/>
                      <a:pt x="15684" y="5530"/>
                    </a:cubicBezTo>
                    <a:cubicBezTo>
                      <a:pt x="15658" y="5514"/>
                      <a:pt x="15628" y="5507"/>
                      <a:pt x="15597" y="5507"/>
                    </a:cubicBezTo>
                    <a:close/>
                    <a:moveTo>
                      <a:pt x="6804" y="5935"/>
                    </a:moveTo>
                    <a:cubicBezTo>
                      <a:pt x="6729" y="5935"/>
                      <a:pt x="6636" y="6001"/>
                      <a:pt x="6658" y="6068"/>
                    </a:cubicBezTo>
                    <a:cubicBezTo>
                      <a:pt x="6658" y="6094"/>
                      <a:pt x="6684" y="6094"/>
                      <a:pt x="6684" y="6119"/>
                    </a:cubicBezTo>
                    <a:cubicBezTo>
                      <a:pt x="6702" y="6137"/>
                      <a:pt x="6746" y="6156"/>
                      <a:pt x="6788" y="6156"/>
                    </a:cubicBezTo>
                    <a:cubicBezTo>
                      <a:pt x="6805" y="6156"/>
                      <a:pt x="6823" y="6152"/>
                      <a:pt x="6838" y="6145"/>
                    </a:cubicBezTo>
                    <a:cubicBezTo>
                      <a:pt x="6914" y="6119"/>
                      <a:pt x="6914" y="5991"/>
                      <a:pt x="6838" y="5940"/>
                    </a:cubicBezTo>
                    <a:cubicBezTo>
                      <a:pt x="6827" y="5936"/>
                      <a:pt x="6816" y="5935"/>
                      <a:pt x="6804" y="5935"/>
                    </a:cubicBezTo>
                    <a:close/>
                    <a:moveTo>
                      <a:pt x="17748" y="6091"/>
                    </a:moveTo>
                    <a:cubicBezTo>
                      <a:pt x="17360" y="6091"/>
                      <a:pt x="16922" y="6438"/>
                      <a:pt x="17069" y="6837"/>
                    </a:cubicBezTo>
                    <a:lnTo>
                      <a:pt x="17043" y="6837"/>
                    </a:lnTo>
                    <a:cubicBezTo>
                      <a:pt x="17069" y="6914"/>
                      <a:pt x="17120" y="6991"/>
                      <a:pt x="17171" y="7068"/>
                    </a:cubicBezTo>
                    <a:cubicBezTo>
                      <a:pt x="17310" y="7224"/>
                      <a:pt x="17506" y="7309"/>
                      <a:pt x="17706" y="7309"/>
                    </a:cubicBezTo>
                    <a:cubicBezTo>
                      <a:pt x="17803" y="7309"/>
                      <a:pt x="17900" y="7289"/>
                      <a:pt x="17992" y="7248"/>
                    </a:cubicBezTo>
                    <a:cubicBezTo>
                      <a:pt x="18454" y="7042"/>
                      <a:pt x="18454" y="6376"/>
                      <a:pt x="17992" y="6145"/>
                    </a:cubicBezTo>
                    <a:cubicBezTo>
                      <a:pt x="17918" y="6108"/>
                      <a:pt x="17834" y="6091"/>
                      <a:pt x="17748" y="6091"/>
                    </a:cubicBezTo>
                    <a:close/>
                    <a:moveTo>
                      <a:pt x="8075" y="7152"/>
                    </a:moveTo>
                    <a:cubicBezTo>
                      <a:pt x="8008" y="7152"/>
                      <a:pt x="7944" y="7173"/>
                      <a:pt x="7889" y="7222"/>
                    </a:cubicBezTo>
                    <a:lnTo>
                      <a:pt x="7863" y="7222"/>
                    </a:lnTo>
                    <a:cubicBezTo>
                      <a:pt x="7838" y="7248"/>
                      <a:pt x="7812" y="7273"/>
                      <a:pt x="7786" y="7324"/>
                    </a:cubicBezTo>
                    <a:cubicBezTo>
                      <a:pt x="7684" y="7504"/>
                      <a:pt x="7709" y="7709"/>
                      <a:pt x="7838" y="7837"/>
                    </a:cubicBezTo>
                    <a:cubicBezTo>
                      <a:pt x="7923" y="7914"/>
                      <a:pt x="8023" y="7948"/>
                      <a:pt x="8118" y="7948"/>
                    </a:cubicBezTo>
                    <a:cubicBezTo>
                      <a:pt x="8308" y="7948"/>
                      <a:pt x="8479" y="7812"/>
                      <a:pt x="8479" y="7607"/>
                    </a:cubicBezTo>
                    <a:cubicBezTo>
                      <a:pt x="8518" y="7372"/>
                      <a:pt x="8288" y="7152"/>
                      <a:pt x="8075" y="7152"/>
                    </a:cubicBezTo>
                    <a:close/>
                    <a:moveTo>
                      <a:pt x="4203" y="6925"/>
                    </a:moveTo>
                    <a:cubicBezTo>
                      <a:pt x="3813" y="6925"/>
                      <a:pt x="3406" y="7271"/>
                      <a:pt x="3530" y="7683"/>
                    </a:cubicBezTo>
                    <a:cubicBezTo>
                      <a:pt x="3555" y="7760"/>
                      <a:pt x="3607" y="7837"/>
                      <a:pt x="3658" y="7889"/>
                    </a:cubicBezTo>
                    <a:cubicBezTo>
                      <a:pt x="3803" y="8052"/>
                      <a:pt x="4013" y="8138"/>
                      <a:pt x="4223" y="8138"/>
                    </a:cubicBezTo>
                    <a:cubicBezTo>
                      <a:pt x="4309" y="8138"/>
                      <a:pt x="4396" y="8124"/>
                      <a:pt x="4478" y="8094"/>
                    </a:cubicBezTo>
                    <a:cubicBezTo>
                      <a:pt x="4940" y="7863"/>
                      <a:pt x="4940" y="7196"/>
                      <a:pt x="4478" y="6991"/>
                    </a:cubicBezTo>
                    <a:cubicBezTo>
                      <a:pt x="4393" y="6946"/>
                      <a:pt x="4299" y="6925"/>
                      <a:pt x="4203" y="6925"/>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296" name="Google Shape;296;p8"/>
            <p:cNvSpPr/>
            <p:nvPr/>
          </p:nvSpPr>
          <p:spPr>
            <a:xfrm>
              <a:off x="-2054775" y="3375800"/>
              <a:ext cx="1243175" cy="1169575"/>
            </a:xfrm>
            <a:custGeom>
              <a:avLst/>
              <a:gdLst/>
              <a:ahLst/>
              <a:cxnLst/>
              <a:rect l="l" t="t" r="r" b="b"/>
              <a:pathLst>
                <a:path w="49727" h="46783" extrusionOk="0">
                  <a:moveTo>
                    <a:pt x="49209" y="0"/>
                  </a:moveTo>
                  <a:cubicBezTo>
                    <a:pt x="49160" y="0"/>
                    <a:pt x="49108" y="11"/>
                    <a:pt x="49055" y="36"/>
                  </a:cubicBezTo>
                  <a:cubicBezTo>
                    <a:pt x="34592" y="8729"/>
                    <a:pt x="14361" y="23807"/>
                    <a:pt x="180" y="46218"/>
                  </a:cubicBezTo>
                  <a:cubicBezTo>
                    <a:pt x="1" y="46449"/>
                    <a:pt x="206" y="46782"/>
                    <a:pt x="488" y="46782"/>
                  </a:cubicBezTo>
                  <a:cubicBezTo>
                    <a:pt x="616" y="46782"/>
                    <a:pt x="744" y="46705"/>
                    <a:pt x="796" y="46603"/>
                  </a:cubicBezTo>
                  <a:cubicBezTo>
                    <a:pt x="14899" y="24320"/>
                    <a:pt x="35028" y="9319"/>
                    <a:pt x="49439" y="677"/>
                  </a:cubicBezTo>
                  <a:cubicBezTo>
                    <a:pt x="49727" y="434"/>
                    <a:pt x="49519" y="0"/>
                    <a:pt x="4920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97" name="Google Shape;297;p8"/>
          <p:cNvGrpSpPr/>
          <p:nvPr/>
        </p:nvGrpSpPr>
        <p:grpSpPr>
          <a:xfrm rot="4579839">
            <a:off x="9583184" y="-1105467"/>
            <a:ext cx="2555341" cy="2750017"/>
            <a:chOff x="-700138" y="3808702"/>
            <a:chExt cx="1916655" cy="2062674"/>
          </a:xfrm>
        </p:grpSpPr>
        <p:sp>
          <p:nvSpPr>
            <p:cNvPr id="298" name="Google Shape;298;p8"/>
            <p:cNvSpPr/>
            <p:nvPr/>
          </p:nvSpPr>
          <p:spPr>
            <a:xfrm rot="-1128775">
              <a:off x="-425908" y="4068745"/>
              <a:ext cx="1419635" cy="1616920"/>
            </a:xfrm>
            <a:custGeom>
              <a:avLst/>
              <a:gdLst/>
              <a:ahLst/>
              <a:cxnLst/>
              <a:rect l="l" t="t" r="r" b="b"/>
              <a:pathLst>
                <a:path w="39095" h="44528" extrusionOk="0">
                  <a:moveTo>
                    <a:pt x="26633" y="0"/>
                  </a:moveTo>
                  <a:cubicBezTo>
                    <a:pt x="26552" y="0"/>
                    <a:pt x="26469" y="13"/>
                    <a:pt x="26386" y="38"/>
                  </a:cubicBezTo>
                  <a:lnTo>
                    <a:pt x="0" y="8878"/>
                  </a:lnTo>
                  <a:lnTo>
                    <a:pt x="11575" y="43436"/>
                  </a:lnTo>
                  <a:cubicBezTo>
                    <a:pt x="11787" y="44097"/>
                    <a:pt x="12397" y="44528"/>
                    <a:pt x="13057" y="44528"/>
                  </a:cubicBezTo>
                  <a:cubicBezTo>
                    <a:pt x="13229" y="44528"/>
                    <a:pt x="13404" y="44499"/>
                    <a:pt x="13577" y="44437"/>
                  </a:cubicBezTo>
                  <a:lnTo>
                    <a:pt x="38494" y="36097"/>
                  </a:lnTo>
                  <a:cubicBezTo>
                    <a:pt x="38861" y="35964"/>
                    <a:pt x="39095" y="35530"/>
                    <a:pt x="38961" y="35130"/>
                  </a:cubicBezTo>
                  <a:lnTo>
                    <a:pt x="27386" y="538"/>
                  </a:lnTo>
                  <a:cubicBezTo>
                    <a:pt x="27279" y="215"/>
                    <a:pt x="26975" y="0"/>
                    <a:pt x="2663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9" name="Google Shape;299;p8"/>
            <p:cNvSpPr/>
            <p:nvPr/>
          </p:nvSpPr>
          <p:spPr>
            <a:xfrm rot="-1128775">
              <a:off x="-474625" y="3993204"/>
              <a:ext cx="1414805" cy="1633006"/>
            </a:xfrm>
            <a:custGeom>
              <a:avLst/>
              <a:gdLst/>
              <a:ahLst/>
              <a:cxnLst/>
              <a:rect l="l" t="t" r="r" b="b"/>
              <a:pathLst>
                <a:path w="38962" h="44971" extrusionOk="0">
                  <a:moveTo>
                    <a:pt x="26500" y="0"/>
                  </a:moveTo>
                  <a:cubicBezTo>
                    <a:pt x="26418" y="0"/>
                    <a:pt x="26335" y="12"/>
                    <a:pt x="26252" y="38"/>
                  </a:cubicBezTo>
                  <a:lnTo>
                    <a:pt x="867" y="8544"/>
                  </a:lnTo>
                  <a:cubicBezTo>
                    <a:pt x="300" y="8744"/>
                    <a:pt x="0" y="9345"/>
                    <a:pt x="200" y="9912"/>
                  </a:cubicBezTo>
                  <a:lnTo>
                    <a:pt x="11942" y="44970"/>
                  </a:lnTo>
                  <a:lnTo>
                    <a:pt x="38327" y="36131"/>
                  </a:lnTo>
                  <a:cubicBezTo>
                    <a:pt x="38761" y="35997"/>
                    <a:pt x="38961" y="35563"/>
                    <a:pt x="38828" y="35163"/>
                  </a:cubicBezTo>
                  <a:lnTo>
                    <a:pt x="27253" y="538"/>
                  </a:lnTo>
                  <a:cubicBezTo>
                    <a:pt x="27145" y="215"/>
                    <a:pt x="26841" y="0"/>
                    <a:pt x="2650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0" name="Google Shape;300;p8"/>
            <p:cNvSpPr/>
            <p:nvPr/>
          </p:nvSpPr>
          <p:spPr>
            <a:xfrm rot="-1128775">
              <a:off x="358644" y="5086771"/>
              <a:ext cx="300449" cy="167182"/>
            </a:xfrm>
            <a:custGeom>
              <a:avLst/>
              <a:gdLst/>
              <a:ahLst/>
              <a:cxnLst/>
              <a:rect l="l" t="t" r="r" b="b"/>
              <a:pathLst>
                <a:path w="8274" h="4604" fill="none" extrusionOk="0">
                  <a:moveTo>
                    <a:pt x="835" y="1935"/>
                  </a:moveTo>
                  <a:lnTo>
                    <a:pt x="6539" y="0"/>
                  </a:lnTo>
                  <a:moveTo>
                    <a:pt x="1" y="3202"/>
                  </a:moveTo>
                  <a:lnTo>
                    <a:pt x="7973" y="534"/>
                  </a:lnTo>
                  <a:moveTo>
                    <a:pt x="335" y="4103"/>
                  </a:moveTo>
                  <a:lnTo>
                    <a:pt x="8274" y="1435"/>
                  </a:lnTo>
                  <a:moveTo>
                    <a:pt x="1736" y="4603"/>
                  </a:moveTo>
                  <a:lnTo>
                    <a:pt x="7440" y="2702"/>
                  </a:lnTo>
                </a:path>
              </a:pathLst>
            </a:custGeom>
            <a:noFill/>
            <a:ln w="9525"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1" name="Google Shape;301;p8"/>
            <p:cNvSpPr/>
            <p:nvPr/>
          </p:nvSpPr>
          <p:spPr>
            <a:xfrm rot="-1128775">
              <a:off x="206184" y="5200882"/>
              <a:ext cx="918160" cy="352049"/>
            </a:xfrm>
            <a:custGeom>
              <a:avLst/>
              <a:gdLst/>
              <a:ahLst/>
              <a:cxnLst/>
              <a:rect l="l" t="t" r="r" b="b"/>
              <a:pathLst>
                <a:path w="25285" h="9695" extrusionOk="0">
                  <a:moveTo>
                    <a:pt x="24884" y="1"/>
                  </a:moveTo>
                  <a:lnTo>
                    <a:pt x="0" y="8340"/>
                  </a:lnTo>
                  <a:lnTo>
                    <a:pt x="267" y="9107"/>
                  </a:lnTo>
                  <a:cubicBezTo>
                    <a:pt x="371" y="9473"/>
                    <a:pt x="700" y="9695"/>
                    <a:pt x="1061" y="9695"/>
                  </a:cubicBezTo>
                  <a:cubicBezTo>
                    <a:pt x="1162" y="9695"/>
                    <a:pt x="1266" y="9678"/>
                    <a:pt x="1368" y="9641"/>
                  </a:cubicBezTo>
                  <a:lnTo>
                    <a:pt x="24618" y="1869"/>
                  </a:lnTo>
                  <a:cubicBezTo>
                    <a:pt x="25051" y="1736"/>
                    <a:pt x="25285" y="1235"/>
                    <a:pt x="25151" y="835"/>
                  </a:cubicBezTo>
                  <a:lnTo>
                    <a:pt x="24884"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2" name="Google Shape;302;p8"/>
            <p:cNvSpPr/>
            <p:nvPr/>
          </p:nvSpPr>
          <p:spPr>
            <a:xfrm rot="-1128775">
              <a:off x="-404925" y="4413984"/>
              <a:ext cx="539022" cy="1345775"/>
            </a:xfrm>
            <a:custGeom>
              <a:avLst/>
              <a:gdLst/>
              <a:ahLst/>
              <a:cxnLst/>
              <a:rect l="l" t="t" r="r" b="b"/>
              <a:pathLst>
                <a:path w="14844" h="37061" extrusionOk="0">
                  <a:moveTo>
                    <a:pt x="2769" y="0"/>
                  </a:moveTo>
                  <a:lnTo>
                    <a:pt x="867" y="634"/>
                  </a:lnTo>
                  <a:cubicBezTo>
                    <a:pt x="300" y="834"/>
                    <a:pt x="0" y="1435"/>
                    <a:pt x="200" y="2002"/>
                  </a:cubicBezTo>
                  <a:lnTo>
                    <a:pt x="11942" y="37060"/>
                  </a:lnTo>
                  <a:lnTo>
                    <a:pt x="14844" y="36093"/>
                  </a:lnTo>
                  <a:lnTo>
                    <a:pt x="2769" y="0"/>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3" name="Google Shape;303;p8"/>
            <p:cNvSpPr/>
            <p:nvPr/>
          </p:nvSpPr>
          <p:spPr>
            <a:xfrm rot="-1128775">
              <a:off x="-294085" y="4308425"/>
              <a:ext cx="661395" cy="495483"/>
            </a:xfrm>
            <a:custGeom>
              <a:avLst/>
              <a:gdLst/>
              <a:ahLst/>
              <a:cxnLst/>
              <a:rect l="l" t="t" r="r" b="b"/>
              <a:pathLst>
                <a:path w="18214" h="13645" fill="none" extrusionOk="0">
                  <a:moveTo>
                    <a:pt x="18214" y="7373"/>
                  </a:moveTo>
                  <a:lnTo>
                    <a:pt x="16045" y="935"/>
                  </a:lnTo>
                  <a:cubicBezTo>
                    <a:pt x="15278" y="1202"/>
                    <a:pt x="14444" y="802"/>
                    <a:pt x="14177" y="1"/>
                  </a:cubicBezTo>
                  <a:lnTo>
                    <a:pt x="935" y="4437"/>
                  </a:lnTo>
                  <a:cubicBezTo>
                    <a:pt x="1201" y="5205"/>
                    <a:pt x="801" y="6039"/>
                    <a:pt x="1" y="6305"/>
                  </a:cubicBezTo>
                  <a:lnTo>
                    <a:pt x="2169" y="12743"/>
                  </a:lnTo>
                  <a:cubicBezTo>
                    <a:pt x="2936" y="12477"/>
                    <a:pt x="3770" y="12877"/>
                    <a:pt x="4037" y="13644"/>
                  </a:cubicBezTo>
                  <a:lnTo>
                    <a:pt x="17280" y="9241"/>
                  </a:lnTo>
                  <a:cubicBezTo>
                    <a:pt x="17013" y="8440"/>
                    <a:pt x="17413" y="7606"/>
                    <a:pt x="18214" y="7373"/>
                  </a:cubicBezTo>
                  <a:close/>
                </a:path>
              </a:pathLst>
            </a:custGeom>
            <a:noFill/>
            <a:ln w="9525"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4" name="Google Shape;304;p8"/>
            <p:cNvSpPr/>
            <p:nvPr/>
          </p:nvSpPr>
          <p:spPr>
            <a:xfrm rot="-1128775">
              <a:off x="201603" y="5203043"/>
              <a:ext cx="909699" cy="322237"/>
            </a:xfrm>
            <a:custGeom>
              <a:avLst/>
              <a:gdLst/>
              <a:ahLst/>
              <a:cxnLst/>
              <a:rect l="l" t="t" r="r" b="b"/>
              <a:pathLst>
                <a:path w="25052" h="8874" extrusionOk="0">
                  <a:moveTo>
                    <a:pt x="24884" y="1"/>
                  </a:moveTo>
                  <a:lnTo>
                    <a:pt x="0" y="8340"/>
                  </a:lnTo>
                  <a:lnTo>
                    <a:pt x="200" y="8874"/>
                  </a:lnTo>
                  <a:lnTo>
                    <a:pt x="25051" y="568"/>
                  </a:lnTo>
                  <a:lnTo>
                    <a:pt x="24884"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5" name="Google Shape;305;p8"/>
            <p:cNvSpPr/>
            <p:nvPr/>
          </p:nvSpPr>
          <p:spPr>
            <a:xfrm rot="-1128775">
              <a:off x="222822" y="5233880"/>
              <a:ext cx="902437" cy="311343"/>
            </a:xfrm>
            <a:custGeom>
              <a:avLst/>
              <a:gdLst/>
              <a:ahLst/>
              <a:cxnLst/>
              <a:rect l="l" t="t" r="r" b="b"/>
              <a:pathLst>
                <a:path w="24852" h="8574" extrusionOk="0">
                  <a:moveTo>
                    <a:pt x="24852" y="0"/>
                  </a:moveTo>
                  <a:lnTo>
                    <a:pt x="1" y="8340"/>
                  </a:lnTo>
                  <a:cubicBezTo>
                    <a:pt x="34" y="8406"/>
                    <a:pt x="134" y="8506"/>
                    <a:pt x="201" y="8573"/>
                  </a:cubicBezTo>
                  <a:lnTo>
                    <a:pt x="24818" y="334"/>
                  </a:lnTo>
                  <a:cubicBezTo>
                    <a:pt x="24852" y="200"/>
                    <a:pt x="24852" y="100"/>
                    <a:pt x="2485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6" name="Google Shape;306;p8"/>
            <p:cNvSpPr/>
            <p:nvPr/>
          </p:nvSpPr>
          <p:spPr>
            <a:xfrm rot="-1128677">
              <a:off x="394277" y="5550608"/>
              <a:ext cx="125012" cy="205964"/>
            </a:xfrm>
            <a:custGeom>
              <a:avLst/>
              <a:gdLst/>
              <a:ahLst/>
              <a:cxnLst/>
              <a:rect l="l" t="t" r="r" b="b"/>
              <a:pathLst>
                <a:path w="2670" h="5672" extrusionOk="0">
                  <a:moveTo>
                    <a:pt x="901" y="1"/>
                  </a:moveTo>
                  <a:lnTo>
                    <a:pt x="1" y="301"/>
                  </a:lnTo>
                  <a:lnTo>
                    <a:pt x="1769" y="5672"/>
                  </a:lnTo>
                  <a:lnTo>
                    <a:pt x="2002" y="4871"/>
                  </a:lnTo>
                  <a:lnTo>
                    <a:pt x="2669" y="5371"/>
                  </a:lnTo>
                  <a:lnTo>
                    <a:pt x="901" y="1"/>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307" name="Google Shape;307;p8"/>
          <p:cNvGrpSpPr/>
          <p:nvPr/>
        </p:nvGrpSpPr>
        <p:grpSpPr>
          <a:xfrm rot="8100000">
            <a:off x="5478489" y="-1521177"/>
            <a:ext cx="2053827" cy="3002367"/>
            <a:chOff x="-2055400" y="2385325"/>
            <a:chExt cx="1520600" cy="2222875"/>
          </a:xfrm>
        </p:grpSpPr>
        <p:grpSp>
          <p:nvGrpSpPr>
            <p:cNvPr id="308" name="Google Shape;308;p8"/>
            <p:cNvGrpSpPr/>
            <p:nvPr/>
          </p:nvGrpSpPr>
          <p:grpSpPr>
            <a:xfrm>
              <a:off x="-1858600" y="2385325"/>
              <a:ext cx="523125" cy="1635025"/>
              <a:chOff x="-1858600" y="2385325"/>
              <a:chExt cx="523125" cy="1635025"/>
            </a:xfrm>
          </p:grpSpPr>
          <p:sp>
            <p:nvSpPr>
              <p:cNvPr id="309" name="Google Shape;309;p8"/>
              <p:cNvSpPr/>
              <p:nvPr/>
            </p:nvSpPr>
            <p:spPr>
              <a:xfrm>
                <a:off x="-1804750" y="2385325"/>
                <a:ext cx="469275" cy="1635025"/>
              </a:xfrm>
              <a:custGeom>
                <a:avLst/>
                <a:gdLst/>
                <a:ahLst/>
                <a:cxnLst/>
                <a:rect l="l" t="t" r="r" b="b"/>
                <a:pathLst>
                  <a:path w="18771" h="65401" extrusionOk="0">
                    <a:moveTo>
                      <a:pt x="12062" y="1"/>
                    </a:moveTo>
                    <a:cubicBezTo>
                      <a:pt x="9693" y="1"/>
                      <a:pt x="7259" y="1264"/>
                      <a:pt x="5667" y="3115"/>
                    </a:cubicBezTo>
                    <a:cubicBezTo>
                      <a:pt x="3462" y="5679"/>
                      <a:pt x="2513" y="9064"/>
                      <a:pt x="1872" y="12397"/>
                    </a:cubicBezTo>
                    <a:lnTo>
                      <a:pt x="1872" y="12372"/>
                    </a:lnTo>
                    <a:cubicBezTo>
                      <a:pt x="129" y="21270"/>
                      <a:pt x="0" y="30373"/>
                      <a:pt x="975" y="39373"/>
                    </a:cubicBezTo>
                    <a:cubicBezTo>
                      <a:pt x="1308" y="42476"/>
                      <a:pt x="1308" y="44861"/>
                      <a:pt x="1462" y="47989"/>
                    </a:cubicBezTo>
                    <a:cubicBezTo>
                      <a:pt x="1795" y="54796"/>
                      <a:pt x="6238" y="62496"/>
                      <a:pt x="6079" y="65382"/>
                    </a:cubicBezTo>
                    <a:lnTo>
                      <a:pt x="6079" y="65382"/>
                    </a:lnTo>
                    <a:cubicBezTo>
                      <a:pt x="6979" y="50077"/>
                      <a:pt x="11644" y="31239"/>
                      <a:pt x="16694" y="16756"/>
                    </a:cubicBezTo>
                    <a:cubicBezTo>
                      <a:pt x="17694" y="13936"/>
                      <a:pt x="18771" y="11064"/>
                      <a:pt x="18745" y="8089"/>
                    </a:cubicBezTo>
                    <a:cubicBezTo>
                      <a:pt x="18745" y="5089"/>
                      <a:pt x="17412" y="1909"/>
                      <a:pt x="14719" y="602"/>
                    </a:cubicBezTo>
                    <a:cubicBezTo>
                      <a:pt x="13878" y="188"/>
                      <a:pt x="12974" y="1"/>
                      <a:pt x="12062" y="1"/>
                    </a:cubicBezTo>
                    <a:close/>
                    <a:moveTo>
                      <a:pt x="6079" y="65382"/>
                    </a:moveTo>
                    <a:lnTo>
                      <a:pt x="6079" y="65382"/>
                    </a:lnTo>
                    <a:cubicBezTo>
                      <a:pt x="6078" y="65388"/>
                      <a:pt x="6078" y="65394"/>
                      <a:pt x="6078" y="65400"/>
                    </a:cubicBezTo>
                    <a:cubicBezTo>
                      <a:pt x="6078" y="65394"/>
                      <a:pt x="6078" y="65388"/>
                      <a:pt x="6079" y="65382"/>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0" name="Google Shape;310;p8"/>
              <p:cNvSpPr/>
              <p:nvPr/>
            </p:nvSpPr>
            <p:spPr>
              <a:xfrm>
                <a:off x="-1858600" y="2385425"/>
                <a:ext cx="469275" cy="1634925"/>
              </a:xfrm>
              <a:custGeom>
                <a:avLst/>
                <a:gdLst/>
                <a:ahLst/>
                <a:cxnLst/>
                <a:rect l="l" t="t" r="r" b="b"/>
                <a:pathLst>
                  <a:path w="18771" h="65397" extrusionOk="0">
                    <a:moveTo>
                      <a:pt x="12088" y="1"/>
                    </a:moveTo>
                    <a:cubicBezTo>
                      <a:pt x="9704" y="1"/>
                      <a:pt x="7263" y="1274"/>
                      <a:pt x="5667" y="3111"/>
                    </a:cubicBezTo>
                    <a:cubicBezTo>
                      <a:pt x="3462" y="5649"/>
                      <a:pt x="2513" y="9060"/>
                      <a:pt x="1872" y="12393"/>
                    </a:cubicBezTo>
                    <a:lnTo>
                      <a:pt x="1872" y="12368"/>
                    </a:lnTo>
                    <a:cubicBezTo>
                      <a:pt x="129" y="21266"/>
                      <a:pt x="0" y="30369"/>
                      <a:pt x="975" y="39369"/>
                    </a:cubicBezTo>
                    <a:cubicBezTo>
                      <a:pt x="1308" y="42472"/>
                      <a:pt x="1308" y="44857"/>
                      <a:pt x="1462" y="47985"/>
                    </a:cubicBezTo>
                    <a:cubicBezTo>
                      <a:pt x="1795" y="54792"/>
                      <a:pt x="6239" y="62492"/>
                      <a:pt x="6079" y="65378"/>
                    </a:cubicBezTo>
                    <a:lnTo>
                      <a:pt x="6079" y="65378"/>
                    </a:lnTo>
                    <a:cubicBezTo>
                      <a:pt x="6979" y="50073"/>
                      <a:pt x="11670" y="31235"/>
                      <a:pt x="16694" y="16752"/>
                    </a:cubicBezTo>
                    <a:cubicBezTo>
                      <a:pt x="17694" y="13932"/>
                      <a:pt x="18771" y="11060"/>
                      <a:pt x="18771" y="8085"/>
                    </a:cubicBezTo>
                    <a:cubicBezTo>
                      <a:pt x="18745" y="5085"/>
                      <a:pt x="17412" y="1905"/>
                      <a:pt x="14745" y="598"/>
                    </a:cubicBezTo>
                    <a:cubicBezTo>
                      <a:pt x="13901" y="187"/>
                      <a:pt x="12999" y="1"/>
                      <a:pt x="12088" y="1"/>
                    </a:cubicBezTo>
                    <a:close/>
                    <a:moveTo>
                      <a:pt x="6079" y="65378"/>
                    </a:moveTo>
                    <a:cubicBezTo>
                      <a:pt x="6078" y="65384"/>
                      <a:pt x="6078" y="65390"/>
                      <a:pt x="6078" y="65396"/>
                    </a:cubicBezTo>
                    <a:cubicBezTo>
                      <a:pt x="6078" y="65390"/>
                      <a:pt x="6078" y="65384"/>
                      <a:pt x="6079" y="65378"/>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1" name="Google Shape;311;p8"/>
              <p:cNvSpPr/>
              <p:nvPr/>
            </p:nvSpPr>
            <p:spPr>
              <a:xfrm>
                <a:off x="-1766300" y="2414375"/>
                <a:ext cx="329125" cy="283550"/>
              </a:xfrm>
              <a:custGeom>
                <a:avLst/>
                <a:gdLst/>
                <a:ahLst/>
                <a:cxnLst/>
                <a:rect l="l" t="t" r="r" b="b"/>
                <a:pathLst>
                  <a:path w="13165" h="11342" extrusionOk="0">
                    <a:moveTo>
                      <a:pt x="7214" y="1"/>
                    </a:moveTo>
                    <a:cubicBezTo>
                      <a:pt x="7203" y="1"/>
                      <a:pt x="7192" y="2"/>
                      <a:pt x="7181" y="4"/>
                    </a:cubicBezTo>
                    <a:cubicBezTo>
                      <a:pt x="7053" y="55"/>
                      <a:pt x="6976" y="260"/>
                      <a:pt x="7104" y="337"/>
                    </a:cubicBezTo>
                    <a:cubicBezTo>
                      <a:pt x="7130" y="363"/>
                      <a:pt x="7155" y="363"/>
                      <a:pt x="7181" y="363"/>
                    </a:cubicBezTo>
                    <a:cubicBezTo>
                      <a:pt x="7258" y="363"/>
                      <a:pt x="7335" y="337"/>
                      <a:pt x="7386" y="260"/>
                    </a:cubicBezTo>
                    <a:cubicBezTo>
                      <a:pt x="7433" y="120"/>
                      <a:pt x="7330" y="1"/>
                      <a:pt x="7214" y="1"/>
                    </a:cubicBezTo>
                    <a:close/>
                    <a:moveTo>
                      <a:pt x="10096" y="914"/>
                    </a:moveTo>
                    <a:cubicBezTo>
                      <a:pt x="10065" y="914"/>
                      <a:pt x="10033" y="918"/>
                      <a:pt x="10001" y="927"/>
                    </a:cubicBezTo>
                    <a:cubicBezTo>
                      <a:pt x="9719" y="1004"/>
                      <a:pt x="9591" y="1440"/>
                      <a:pt x="9848" y="1619"/>
                    </a:cubicBezTo>
                    <a:cubicBezTo>
                      <a:pt x="9899" y="1619"/>
                      <a:pt x="9950" y="1645"/>
                      <a:pt x="10001" y="1645"/>
                    </a:cubicBezTo>
                    <a:cubicBezTo>
                      <a:pt x="10024" y="1648"/>
                      <a:pt x="10046" y="1650"/>
                      <a:pt x="10069" y="1650"/>
                    </a:cubicBezTo>
                    <a:cubicBezTo>
                      <a:pt x="10224" y="1650"/>
                      <a:pt x="10370" y="1571"/>
                      <a:pt x="10437" y="1414"/>
                    </a:cubicBezTo>
                    <a:cubicBezTo>
                      <a:pt x="10528" y="1164"/>
                      <a:pt x="10337" y="914"/>
                      <a:pt x="10096" y="914"/>
                    </a:cubicBezTo>
                    <a:close/>
                    <a:moveTo>
                      <a:pt x="4839" y="1534"/>
                    </a:moveTo>
                    <a:cubicBezTo>
                      <a:pt x="4695" y="1534"/>
                      <a:pt x="4554" y="1605"/>
                      <a:pt x="4540" y="1748"/>
                    </a:cubicBezTo>
                    <a:cubicBezTo>
                      <a:pt x="4540" y="1799"/>
                      <a:pt x="4540" y="1824"/>
                      <a:pt x="4540" y="1876"/>
                    </a:cubicBezTo>
                    <a:cubicBezTo>
                      <a:pt x="4591" y="2030"/>
                      <a:pt x="4719" y="2158"/>
                      <a:pt x="4873" y="2183"/>
                    </a:cubicBezTo>
                    <a:cubicBezTo>
                      <a:pt x="5129" y="2183"/>
                      <a:pt x="5309" y="1876"/>
                      <a:pt x="5129" y="1671"/>
                    </a:cubicBezTo>
                    <a:cubicBezTo>
                      <a:pt x="5072" y="1579"/>
                      <a:pt x="4955" y="1534"/>
                      <a:pt x="4839" y="1534"/>
                    </a:cubicBezTo>
                    <a:close/>
                    <a:moveTo>
                      <a:pt x="7873" y="1434"/>
                    </a:moveTo>
                    <a:cubicBezTo>
                      <a:pt x="7815" y="1434"/>
                      <a:pt x="7755" y="1444"/>
                      <a:pt x="7694" y="1465"/>
                    </a:cubicBezTo>
                    <a:cubicBezTo>
                      <a:pt x="7309" y="1542"/>
                      <a:pt x="7104" y="2183"/>
                      <a:pt x="7488" y="2414"/>
                    </a:cubicBezTo>
                    <a:lnTo>
                      <a:pt x="7514" y="2414"/>
                    </a:lnTo>
                    <a:cubicBezTo>
                      <a:pt x="7565" y="2440"/>
                      <a:pt x="7642" y="2466"/>
                      <a:pt x="7694" y="2491"/>
                    </a:cubicBezTo>
                    <a:cubicBezTo>
                      <a:pt x="7715" y="2493"/>
                      <a:pt x="7737" y="2494"/>
                      <a:pt x="7759" y="2494"/>
                    </a:cubicBezTo>
                    <a:cubicBezTo>
                      <a:pt x="7992" y="2494"/>
                      <a:pt x="8217" y="2369"/>
                      <a:pt x="8335" y="2158"/>
                    </a:cubicBezTo>
                    <a:cubicBezTo>
                      <a:pt x="8489" y="1805"/>
                      <a:pt x="8227" y="1434"/>
                      <a:pt x="7873" y="1434"/>
                    </a:cubicBezTo>
                    <a:close/>
                    <a:moveTo>
                      <a:pt x="12521" y="1809"/>
                    </a:moveTo>
                    <a:cubicBezTo>
                      <a:pt x="12477" y="1809"/>
                      <a:pt x="12432" y="1814"/>
                      <a:pt x="12386" y="1824"/>
                    </a:cubicBezTo>
                    <a:cubicBezTo>
                      <a:pt x="12002" y="1927"/>
                      <a:pt x="11796" y="2568"/>
                      <a:pt x="12181" y="2799"/>
                    </a:cubicBezTo>
                    <a:cubicBezTo>
                      <a:pt x="12232" y="2825"/>
                      <a:pt x="12309" y="2850"/>
                      <a:pt x="12386" y="2850"/>
                    </a:cubicBezTo>
                    <a:cubicBezTo>
                      <a:pt x="12424" y="2858"/>
                      <a:pt x="12461" y="2861"/>
                      <a:pt x="12498" y="2861"/>
                    </a:cubicBezTo>
                    <a:cubicBezTo>
                      <a:pt x="12709" y="2861"/>
                      <a:pt x="12896" y="2739"/>
                      <a:pt x="13027" y="2542"/>
                    </a:cubicBezTo>
                    <a:cubicBezTo>
                      <a:pt x="13165" y="2175"/>
                      <a:pt x="12892" y="1809"/>
                      <a:pt x="12521" y="1809"/>
                    </a:cubicBezTo>
                    <a:close/>
                    <a:moveTo>
                      <a:pt x="10496" y="2693"/>
                    </a:moveTo>
                    <a:cubicBezTo>
                      <a:pt x="10485" y="2693"/>
                      <a:pt x="10474" y="2694"/>
                      <a:pt x="10463" y="2696"/>
                    </a:cubicBezTo>
                    <a:cubicBezTo>
                      <a:pt x="10335" y="2722"/>
                      <a:pt x="10258" y="2953"/>
                      <a:pt x="10386" y="3030"/>
                    </a:cubicBezTo>
                    <a:cubicBezTo>
                      <a:pt x="10412" y="3055"/>
                      <a:pt x="10412" y="3055"/>
                      <a:pt x="10437" y="3055"/>
                    </a:cubicBezTo>
                    <a:cubicBezTo>
                      <a:pt x="10540" y="3055"/>
                      <a:pt x="10617" y="3030"/>
                      <a:pt x="10668" y="2953"/>
                    </a:cubicBezTo>
                    <a:cubicBezTo>
                      <a:pt x="10715" y="2812"/>
                      <a:pt x="10612" y="2693"/>
                      <a:pt x="10496" y="2693"/>
                    </a:cubicBezTo>
                    <a:close/>
                    <a:moveTo>
                      <a:pt x="3134" y="3127"/>
                    </a:moveTo>
                    <a:cubicBezTo>
                      <a:pt x="3124" y="3127"/>
                      <a:pt x="3114" y="3129"/>
                      <a:pt x="3104" y="3132"/>
                    </a:cubicBezTo>
                    <a:cubicBezTo>
                      <a:pt x="3027" y="3158"/>
                      <a:pt x="3001" y="3260"/>
                      <a:pt x="3078" y="3312"/>
                    </a:cubicBezTo>
                    <a:lnTo>
                      <a:pt x="3078" y="3337"/>
                    </a:lnTo>
                    <a:lnTo>
                      <a:pt x="3104" y="3337"/>
                    </a:lnTo>
                    <a:cubicBezTo>
                      <a:pt x="3155" y="3337"/>
                      <a:pt x="3206" y="3312"/>
                      <a:pt x="3232" y="3260"/>
                    </a:cubicBezTo>
                    <a:cubicBezTo>
                      <a:pt x="3254" y="3194"/>
                      <a:pt x="3199" y="3127"/>
                      <a:pt x="3134" y="3127"/>
                    </a:cubicBezTo>
                    <a:close/>
                    <a:moveTo>
                      <a:pt x="6219" y="3536"/>
                    </a:moveTo>
                    <a:cubicBezTo>
                      <a:pt x="6072" y="3536"/>
                      <a:pt x="5928" y="3614"/>
                      <a:pt x="5899" y="3773"/>
                    </a:cubicBezTo>
                    <a:lnTo>
                      <a:pt x="5924" y="3773"/>
                    </a:lnTo>
                    <a:cubicBezTo>
                      <a:pt x="5924" y="3799"/>
                      <a:pt x="5924" y="3850"/>
                      <a:pt x="5924" y="3902"/>
                    </a:cubicBezTo>
                    <a:cubicBezTo>
                      <a:pt x="5950" y="4055"/>
                      <a:pt x="6078" y="4158"/>
                      <a:pt x="6232" y="4184"/>
                    </a:cubicBezTo>
                    <a:cubicBezTo>
                      <a:pt x="6243" y="4185"/>
                      <a:pt x="6254" y="4185"/>
                      <a:pt x="6265" y="4185"/>
                    </a:cubicBezTo>
                    <a:cubicBezTo>
                      <a:pt x="6526" y="4185"/>
                      <a:pt x="6662" y="3892"/>
                      <a:pt x="6514" y="3671"/>
                    </a:cubicBezTo>
                    <a:cubicBezTo>
                      <a:pt x="6447" y="3582"/>
                      <a:pt x="6332" y="3536"/>
                      <a:pt x="6219" y="3536"/>
                    </a:cubicBezTo>
                    <a:close/>
                    <a:moveTo>
                      <a:pt x="3009" y="4870"/>
                    </a:moveTo>
                    <a:cubicBezTo>
                      <a:pt x="2866" y="4870"/>
                      <a:pt x="2722" y="4947"/>
                      <a:pt x="2693" y="5107"/>
                    </a:cubicBezTo>
                    <a:lnTo>
                      <a:pt x="2719" y="5107"/>
                    </a:lnTo>
                    <a:cubicBezTo>
                      <a:pt x="2693" y="5158"/>
                      <a:pt x="2693" y="5184"/>
                      <a:pt x="2719" y="5235"/>
                    </a:cubicBezTo>
                    <a:cubicBezTo>
                      <a:pt x="2745" y="5389"/>
                      <a:pt x="2873" y="5517"/>
                      <a:pt x="3027" y="5517"/>
                    </a:cubicBezTo>
                    <a:cubicBezTo>
                      <a:pt x="3038" y="5518"/>
                      <a:pt x="3049" y="5518"/>
                      <a:pt x="3059" y="5518"/>
                    </a:cubicBezTo>
                    <a:cubicBezTo>
                      <a:pt x="3320" y="5518"/>
                      <a:pt x="3456" y="5226"/>
                      <a:pt x="3283" y="5004"/>
                    </a:cubicBezTo>
                    <a:cubicBezTo>
                      <a:pt x="3228" y="4915"/>
                      <a:pt x="3119" y="4870"/>
                      <a:pt x="3009" y="4870"/>
                    </a:cubicBezTo>
                    <a:close/>
                    <a:moveTo>
                      <a:pt x="6277" y="5340"/>
                    </a:moveTo>
                    <a:cubicBezTo>
                      <a:pt x="6229" y="5340"/>
                      <a:pt x="6179" y="5348"/>
                      <a:pt x="6129" y="5363"/>
                    </a:cubicBezTo>
                    <a:cubicBezTo>
                      <a:pt x="5745" y="5466"/>
                      <a:pt x="5540" y="6107"/>
                      <a:pt x="5924" y="6312"/>
                    </a:cubicBezTo>
                    <a:cubicBezTo>
                      <a:pt x="5976" y="6363"/>
                      <a:pt x="6053" y="6363"/>
                      <a:pt x="6129" y="6389"/>
                    </a:cubicBezTo>
                    <a:cubicBezTo>
                      <a:pt x="6151" y="6391"/>
                      <a:pt x="6173" y="6392"/>
                      <a:pt x="6194" y="6392"/>
                    </a:cubicBezTo>
                    <a:cubicBezTo>
                      <a:pt x="6424" y="6392"/>
                      <a:pt x="6630" y="6267"/>
                      <a:pt x="6771" y="6055"/>
                    </a:cubicBezTo>
                    <a:cubicBezTo>
                      <a:pt x="6906" y="5718"/>
                      <a:pt x="6625" y="5340"/>
                      <a:pt x="6277" y="5340"/>
                    </a:cubicBezTo>
                    <a:close/>
                    <a:moveTo>
                      <a:pt x="1163" y="6898"/>
                    </a:moveTo>
                    <a:cubicBezTo>
                      <a:pt x="1152" y="6898"/>
                      <a:pt x="1140" y="6899"/>
                      <a:pt x="1129" y="6902"/>
                    </a:cubicBezTo>
                    <a:cubicBezTo>
                      <a:pt x="1001" y="6927"/>
                      <a:pt x="924" y="7158"/>
                      <a:pt x="1052" y="7235"/>
                    </a:cubicBezTo>
                    <a:cubicBezTo>
                      <a:pt x="1078" y="7235"/>
                      <a:pt x="1104" y="7261"/>
                      <a:pt x="1129" y="7261"/>
                    </a:cubicBezTo>
                    <a:cubicBezTo>
                      <a:pt x="1206" y="7261"/>
                      <a:pt x="1283" y="7235"/>
                      <a:pt x="1334" y="7132"/>
                    </a:cubicBezTo>
                    <a:cubicBezTo>
                      <a:pt x="1381" y="7015"/>
                      <a:pt x="1278" y="6898"/>
                      <a:pt x="1163" y="6898"/>
                    </a:cubicBezTo>
                    <a:close/>
                    <a:moveTo>
                      <a:pt x="5001" y="7850"/>
                    </a:moveTo>
                    <a:cubicBezTo>
                      <a:pt x="4924" y="7876"/>
                      <a:pt x="4899" y="8004"/>
                      <a:pt x="4950" y="8056"/>
                    </a:cubicBezTo>
                    <a:lnTo>
                      <a:pt x="5001" y="8056"/>
                    </a:lnTo>
                    <a:cubicBezTo>
                      <a:pt x="5052" y="8056"/>
                      <a:pt x="5104" y="8030"/>
                      <a:pt x="5129" y="8004"/>
                    </a:cubicBezTo>
                    <a:cubicBezTo>
                      <a:pt x="5155" y="7927"/>
                      <a:pt x="5078" y="7850"/>
                      <a:pt x="5001" y="7850"/>
                    </a:cubicBezTo>
                    <a:close/>
                    <a:moveTo>
                      <a:pt x="2940" y="7598"/>
                    </a:moveTo>
                    <a:cubicBezTo>
                      <a:pt x="2902" y="7598"/>
                      <a:pt x="2862" y="7605"/>
                      <a:pt x="2822" y="7620"/>
                    </a:cubicBezTo>
                    <a:cubicBezTo>
                      <a:pt x="2565" y="7697"/>
                      <a:pt x="2437" y="8107"/>
                      <a:pt x="2693" y="8235"/>
                    </a:cubicBezTo>
                    <a:cubicBezTo>
                      <a:pt x="2719" y="8261"/>
                      <a:pt x="2770" y="8286"/>
                      <a:pt x="2822" y="8286"/>
                    </a:cubicBezTo>
                    <a:cubicBezTo>
                      <a:pt x="2838" y="8289"/>
                      <a:pt x="2854" y="8290"/>
                      <a:pt x="2870" y="8290"/>
                    </a:cubicBezTo>
                    <a:cubicBezTo>
                      <a:pt x="3007" y="8290"/>
                      <a:pt x="3137" y="8196"/>
                      <a:pt x="3206" y="8081"/>
                    </a:cubicBezTo>
                    <a:cubicBezTo>
                      <a:pt x="3338" y="7840"/>
                      <a:pt x="3169" y="7598"/>
                      <a:pt x="2940" y="7598"/>
                    </a:cubicBezTo>
                    <a:close/>
                    <a:moveTo>
                      <a:pt x="6698" y="7919"/>
                    </a:moveTo>
                    <a:cubicBezTo>
                      <a:pt x="6554" y="7919"/>
                      <a:pt x="6414" y="7990"/>
                      <a:pt x="6386" y="8133"/>
                    </a:cubicBezTo>
                    <a:lnTo>
                      <a:pt x="6412" y="8133"/>
                    </a:lnTo>
                    <a:cubicBezTo>
                      <a:pt x="6412" y="8184"/>
                      <a:pt x="6412" y="8235"/>
                      <a:pt x="6412" y="8261"/>
                    </a:cubicBezTo>
                    <a:cubicBezTo>
                      <a:pt x="6437" y="8415"/>
                      <a:pt x="6565" y="8543"/>
                      <a:pt x="6745" y="8568"/>
                    </a:cubicBezTo>
                    <a:cubicBezTo>
                      <a:pt x="7001" y="8568"/>
                      <a:pt x="7181" y="8261"/>
                      <a:pt x="7001" y="8056"/>
                    </a:cubicBezTo>
                    <a:cubicBezTo>
                      <a:pt x="6933" y="7964"/>
                      <a:pt x="6814" y="7919"/>
                      <a:pt x="6698" y="7919"/>
                    </a:cubicBezTo>
                    <a:close/>
                    <a:moveTo>
                      <a:pt x="4317" y="9878"/>
                    </a:moveTo>
                    <a:cubicBezTo>
                      <a:pt x="4265" y="9878"/>
                      <a:pt x="4210" y="9886"/>
                      <a:pt x="4155" y="9902"/>
                    </a:cubicBezTo>
                    <a:cubicBezTo>
                      <a:pt x="3770" y="9979"/>
                      <a:pt x="3565" y="10645"/>
                      <a:pt x="3950" y="10851"/>
                    </a:cubicBezTo>
                    <a:cubicBezTo>
                      <a:pt x="4001" y="10876"/>
                      <a:pt x="4078" y="10902"/>
                      <a:pt x="4129" y="10928"/>
                    </a:cubicBezTo>
                    <a:cubicBezTo>
                      <a:pt x="4153" y="10930"/>
                      <a:pt x="4177" y="10931"/>
                      <a:pt x="4200" y="10931"/>
                    </a:cubicBezTo>
                    <a:cubicBezTo>
                      <a:pt x="4454" y="10931"/>
                      <a:pt x="4677" y="10805"/>
                      <a:pt x="4770" y="10594"/>
                    </a:cubicBezTo>
                    <a:cubicBezTo>
                      <a:pt x="4927" y="10236"/>
                      <a:pt x="4673" y="9878"/>
                      <a:pt x="4317" y="9878"/>
                    </a:cubicBezTo>
                    <a:close/>
                    <a:moveTo>
                      <a:pt x="746" y="10289"/>
                    </a:moveTo>
                    <a:cubicBezTo>
                      <a:pt x="696" y="10289"/>
                      <a:pt x="644" y="10297"/>
                      <a:pt x="591" y="10312"/>
                    </a:cubicBezTo>
                    <a:cubicBezTo>
                      <a:pt x="206" y="10415"/>
                      <a:pt x="1" y="11056"/>
                      <a:pt x="386" y="11287"/>
                    </a:cubicBezTo>
                    <a:lnTo>
                      <a:pt x="386" y="11261"/>
                    </a:lnTo>
                    <a:cubicBezTo>
                      <a:pt x="437" y="11312"/>
                      <a:pt x="514" y="11338"/>
                      <a:pt x="565" y="11338"/>
                    </a:cubicBezTo>
                    <a:cubicBezTo>
                      <a:pt x="589" y="11340"/>
                      <a:pt x="613" y="11341"/>
                      <a:pt x="636" y="11341"/>
                    </a:cubicBezTo>
                    <a:cubicBezTo>
                      <a:pt x="889" y="11341"/>
                      <a:pt x="1112" y="11216"/>
                      <a:pt x="1206" y="11004"/>
                    </a:cubicBezTo>
                    <a:cubicBezTo>
                      <a:pt x="1364" y="10667"/>
                      <a:pt x="1106" y="10289"/>
                      <a:pt x="746" y="10289"/>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2" name="Google Shape;312;p8"/>
              <p:cNvSpPr/>
              <p:nvPr/>
            </p:nvSpPr>
            <p:spPr>
              <a:xfrm>
                <a:off x="-1809250" y="2563500"/>
                <a:ext cx="247275" cy="1438900"/>
              </a:xfrm>
              <a:custGeom>
                <a:avLst/>
                <a:gdLst/>
                <a:ahLst/>
                <a:cxnLst/>
                <a:rect l="l" t="t" r="r" b="b"/>
                <a:pathLst>
                  <a:path w="9891" h="57556" extrusionOk="0">
                    <a:moveTo>
                      <a:pt x="9445" y="0"/>
                    </a:moveTo>
                    <a:cubicBezTo>
                      <a:pt x="9304" y="0"/>
                      <a:pt x="9164" y="81"/>
                      <a:pt x="9104" y="270"/>
                    </a:cubicBezTo>
                    <a:cubicBezTo>
                      <a:pt x="4617" y="13912"/>
                      <a:pt x="1" y="34913"/>
                      <a:pt x="3386" y="57247"/>
                    </a:cubicBezTo>
                    <a:cubicBezTo>
                      <a:pt x="3411" y="57427"/>
                      <a:pt x="3565" y="57555"/>
                      <a:pt x="3745" y="57555"/>
                    </a:cubicBezTo>
                    <a:lnTo>
                      <a:pt x="3822" y="57555"/>
                    </a:lnTo>
                    <a:cubicBezTo>
                      <a:pt x="4027" y="57530"/>
                      <a:pt x="4155" y="57324"/>
                      <a:pt x="4129" y="57119"/>
                    </a:cubicBezTo>
                    <a:cubicBezTo>
                      <a:pt x="796" y="34939"/>
                      <a:pt x="5360" y="14091"/>
                      <a:pt x="9796" y="501"/>
                    </a:cubicBezTo>
                    <a:cubicBezTo>
                      <a:pt x="9890" y="202"/>
                      <a:pt x="9667" y="0"/>
                      <a:pt x="9445"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313" name="Google Shape;313;p8"/>
            <p:cNvGrpSpPr/>
            <p:nvPr/>
          </p:nvGrpSpPr>
          <p:grpSpPr>
            <a:xfrm>
              <a:off x="-1779100" y="2408800"/>
              <a:ext cx="1032750" cy="1807075"/>
              <a:chOff x="-1779100" y="2408800"/>
              <a:chExt cx="1032750" cy="1807075"/>
            </a:xfrm>
          </p:grpSpPr>
          <p:sp>
            <p:nvSpPr>
              <p:cNvPr id="314" name="Google Shape;314;p8"/>
              <p:cNvSpPr/>
              <p:nvPr/>
            </p:nvSpPr>
            <p:spPr>
              <a:xfrm>
                <a:off x="-1779100" y="2498825"/>
                <a:ext cx="1032750" cy="1717050"/>
              </a:xfrm>
              <a:custGeom>
                <a:avLst/>
                <a:gdLst/>
                <a:ahLst/>
                <a:cxnLst/>
                <a:rect l="l" t="t" r="r" b="b"/>
                <a:pathLst>
                  <a:path w="41310" h="68682" extrusionOk="0">
                    <a:moveTo>
                      <a:pt x="32843" y="0"/>
                    </a:moveTo>
                    <a:cubicBezTo>
                      <a:pt x="31194" y="0"/>
                      <a:pt x="29516" y="392"/>
                      <a:pt x="28053" y="1113"/>
                    </a:cubicBezTo>
                    <a:cubicBezTo>
                      <a:pt x="24489" y="2883"/>
                      <a:pt x="21924" y="6139"/>
                      <a:pt x="19719" y="9421"/>
                    </a:cubicBezTo>
                    <a:lnTo>
                      <a:pt x="19719" y="9396"/>
                    </a:lnTo>
                    <a:cubicBezTo>
                      <a:pt x="13744" y="18242"/>
                      <a:pt x="9436" y="27987"/>
                      <a:pt x="6385" y="38167"/>
                    </a:cubicBezTo>
                    <a:cubicBezTo>
                      <a:pt x="5308" y="41705"/>
                      <a:pt x="4231" y="44270"/>
                      <a:pt x="2949" y="47731"/>
                    </a:cubicBezTo>
                    <a:cubicBezTo>
                      <a:pt x="205" y="55244"/>
                      <a:pt x="1487" y="65630"/>
                      <a:pt x="0" y="68681"/>
                    </a:cubicBezTo>
                    <a:cubicBezTo>
                      <a:pt x="7975" y="52526"/>
                      <a:pt x="21642" y="34269"/>
                      <a:pt x="33745" y="20935"/>
                    </a:cubicBezTo>
                    <a:cubicBezTo>
                      <a:pt x="36105" y="18319"/>
                      <a:pt x="38566" y="15704"/>
                      <a:pt x="39951" y="12473"/>
                    </a:cubicBezTo>
                    <a:cubicBezTo>
                      <a:pt x="41310" y="9242"/>
                      <a:pt x="41310" y="5190"/>
                      <a:pt x="39002" y="2549"/>
                    </a:cubicBezTo>
                    <a:cubicBezTo>
                      <a:pt x="37468" y="790"/>
                      <a:pt x="35184" y="0"/>
                      <a:pt x="3284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5" name="Google Shape;315;p8"/>
              <p:cNvSpPr/>
              <p:nvPr/>
            </p:nvSpPr>
            <p:spPr>
              <a:xfrm>
                <a:off x="-1776550" y="2408800"/>
                <a:ext cx="973150" cy="1753225"/>
              </a:xfrm>
              <a:custGeom>
                <a:avLst/>
                <a:gdLst/>
                <a:ahLst/>
                <a:cxnLst/>
                <a:rect l="l" t="t" r="r" b="b"/>
                <a:pathLst>
                  <a:path w="38926" h="70129" extrusionOk="0">
                    <a:moveTo>
                      <a:pt x="30542" y="0"/>
                    </a:moveTo>
                    <a:cubicBezTo>
                      <a:pt x="28732" y="0"/>
                      <a:pt x="26881" y="482"/>
                      <a:pt x="25310" y="1355"/>
                    </a:cubicBezTo>
                    <a:cubicBezTo>
                      <a:pt x="21848" y="3253"/>
                      <a:pt x="19438" y="6637"/>
                      <a:pt x="17361" y="10022"/>
                    </a:cubicBezTo>
                    <a:cubicBezTo>
                      <a:pt x="11822" y="19100"/>
                      <a:pt x="7975" y="29049"/>
                      <a:pt x="5386" y="39357"/>
                    </a:cubicBezTo>
                    <a:cubicBezTo>
                      <a:pt x="4488" y="42947"/>
                      <a:pt x="3514" y="45537"/>
                      <a:pt x="2411" y="49076"/>
                    </a:cubicBezTo>
                    <a:cubicBezTo>
                      <a:pt x="1" y="56717"/>
                      <a:pt x="1770" y="67025"/>
                      <a:pt x="411" y="70128"/>
                    </a:cubicBezTo>
                    <a:cubicBezTo>
                      <a:pt x="7642" y="53640"/>
                      <a:pt x="20463" y="34767"/>
                      <a:pt x="31925" y="20869"/>
                    </a:cubicBezTo>
                    <a:cubicBezTo>
                      <a:pt x="34156" y="18177"/>
                      <a:pt x="36515" y="15433"/>
                      <a:pt x="37721" y="12151"/>
                    </a:cubicBezTo>
                    <a:cubicBezTo>
                      <a:pt x="38926" y="8843"/>
                      <a:pt x="38772" y="4791"/>
                      <a:pt x="36336" y="2253"/>
                    </a:cubicBezTo>
                    <a:cubicBezTo>
                      <a:pt x="34837" y="698"/>
                      <a:pt x="32720" y="0"/>
                      <a:pt x="3054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6" name="Google Shape;316;p8"/>
              <p:cNvSpPr/>
              <p:nvPr/>
            </p:nvSpPr>
            <p:spPr>
              <a:xfrm>
                <a:off x="-1311125" y="2430900"/>
                <a:ext cx="402150" cy="319125"/>
              </a:xfrm>
              <a:custGeom>
                <a:avLst/>
                <a:gdLst/>
                <a:ahLst/>
                <a:cxnLst/>
                <a:rect l="l" t="t" r="r" b="b"/>
                <a:pathLst>
                  <a:path w="16086" h="12765" extrusionOk="0">
                    <a:moveTo>
                      <a:pt x="9413" y="1"/>
                    </a:moveTo>
                    <a:cubicBezTo>
                      <a:pt x="9396" y="1"/>
                      <a:pt x="9378" y="3"/>
                      <a:pt x="9359" y="10"/>
                    </a:cubicBezTo>
                    <a:cubicBezTo>
                      <a:pt x="9206" y="35"/>
                      <a:pt x="9103" y="266"/>
                      <a:pt x="9231" y="369"/>
                    </a:cubicBezTo>
                    <a:cubicBezTo>
                      <a:pt x="9257" y="394"/>
                      <a:pt x="9283" y="394"/>
                      <a:pt x="9308" y="394"/>
                    </a:cubicBezTo>
                    <a:cubicBezTo>
                      <a:pt x="9332" y="400"/>
                      <a:pt x="9357" y="403"/>
                      <a:pt x="9380" y="403"/>
                    </a:cubicBezTo>
                    <a:cubicBezTo>
                      <a:pt x="9458" y="403"/>
                      <a:pt x="9531" y="370"/>
                      <a:pt x="9590" y="292"/>
                    </a:cubicBezTo>
                    <a:cubicBezTo>
                      <a:pt x="9635" y="156"/>
                      <a:pt x="9541" y="1"/>
                      <a:pt x="9413" y="1"/>
                    </a:cubicBezTo>
                    <a:close/>
                    <a:moveTo>
                      <a:pt x="12560" y="1256"/>
                    </a:moveTo>
                    <a:cubicBezTo>
                      <a:pt x="12528" y="1256"/>
                      <a:pt x="12496" y="1259"/>
                      <a:pt x="12462" y="1266"/>
                    </a:cubicBezTo>
                    <a:cubicBezTo>
                      <a:pt x="12154" y="1317"/>
                      <a:pt x="11949" y="1856"/>
                      <a:pt x="12257" y="2061"/>
                    </a:cubicBezTo>
                    <a:cubicBezTo>
                      <a:pt x="12283" y="2087"/>
                      <a:pt x="12360" y="2112"/>
                      <a:pt x="12411" y="2112"/>
                    </a:cubicBezTo>
                    <a:cubicBezTo>
                      <a:pt x="12447" y="2121"/>
                      <a:pt x="12482" y="2125"/>
                      <a:pt x="12518" y="2125"/>
                    </a:cubicBezTo>
                    <a:cubicBezTo>
                      <a:pt x="12685" y="2125"/>
                      <a:pt x="12844" y="2030"/>
                      <a:pt x="12949" y="1881"/>
                    </a:cubicBezTo>
                    <a:cubicBezTo>
                      <a:pt x="13089" y="1579"/>
                      <a:pt x="12870" y="1256"/>
                      <a:pt x="12560" y="1256"/>
                    </a:cubicBezTo>
                    <a:close/>
                    <a:moveTo>
                      <a:pt x="6402" y="1567"/>
                    </a:moveTo>
                    <a:cubicBezTo>
                      <a:pt x="6244" y="1567"/>
                      <a:pt x="6092" y="1644"/>
                      <a:pt x="6052" y="1805"/>
                    </a:cubicBezTo>
                    <a:cubicBezTo>
                      <a:pt x="6026" y="1856"/>
                      <a:pt x="6026" y="1907"/>
                      <a:pt x="6052" y="1958"/>
                    </a:cubicBezTo>
                    <a:cubicBezTo>
                      <a:pt x="6077" y="2138"/>
                      <a:pt x="6231" y="2292"/>
                      <a:pt x="6411" y="2317"/>
                    </a:cubicBezTo>
                    <a:cubicBezTo>
                      <a:pt x="6431" y="2321"/>
                      <a:pt x="6450" y="2322"/>
                      <a:pt x="6470" y="2322"/>
                    </a:cubicBezTo>
                    <a:cubicBezTo>
                      <a:pt x="6747" y="2322"/>
                      <a:pt x="6937" y="1993"/>
                      <a:pt x="6770" y="1753"/>
                    </a:cubicBezTo>
                    <a:cubicBezTo>
                      <a:pt x="6696" y="1631"/>
                      <a:pt x="6547" y="1567"/>
                      <a:pt x="6402" y="1567"/>
                    </a:cubicBezTo>
                    <a:close/>
                    <a:moveTo>
                      <a:pt x="9895" y="1689"/>
                    </a:moveTo>
                    <a:cubicBezTo>
                      <a:pt x="9854" y="1689"/>
                      <a:pt x="9812" y="1693"/>
                      <a:pt x="9770" y="1702"/>
                    </a:cubicBezTo>
                    <a:cubicBezTo>
                      <a:pt x="9308" y="1779"/>
                      <a:pt x="9000" y="2523"/>
                      <a:pt x="9436" y="2830"/>
                    </a:cubicBezTo>
                    <a:cubicBezTo>
                      <a:pt x="9513" y="2856"/>
                      <a:pt x="9590" y="2907"/>
                      <a:pt x="9667" y="2907"/>
                    </a:cubicBezTo>
                    <a:cubicBezTo>
                      <a:pt x="9721" y="2921"/>
                      <a:pt x="9775" y="2927"/>
                      <a:pt x="9828" y="2927"/>
                    </a:cubicBezTo>
                    <a:cubicBezTo>
                      <a:pt x="10078" y="2927"/>
                      <a:pt x="10310" y="2785"/>
                      <a:pt x="10436" y="2574"/>
                    </a:cubicBezTo>
                    <a:cubicBezTo>
                      <a:pt x="10647" y="2153"/>
                      <a:pt x="10324" y="1689"/>
                      <a:pt x="9895" y="1689"/>
                    </a:cubicBezTo>
                    <a:close/>
                    <a:moveTo>
                      <a:pt x="4359" y="3369"/>
                    </a:moveTo>
                    <a:cubicBezTo>
                      <a:pt x="4257" y="3369"/>
                      <a:pt x="4205" y="3523"/>
                      <a:pt x="4282" y="3599"/>
                    </a:cubicBezTo>
                    <a:lnTo>
                      <a:pt x="4334" y="3599"/>
                    </a:lnTo>
                    <a:cubicBezTo>
                      <a:pt x="4347" y="3606"/>
                      <a:pt x="4363" y="3610"/>
                      <a:pt x="4379" y="3610"/>
                    </a:cubicBezTo>
                    <a:cubicBezTo>
                      <a:pt x="4422" y="3610"/>
                      <a:pt x="4469" y="3586"/>
                      <a:pt x="4487" y="3548"/>
                    </a:cubicBezTo>
                    <a:cubicBezTo>
                      <a:pt x="4513" y="3446"/>
                      <a:pt x="4436" y="3369"/>
                      <a:pt x="4359" y="3369"/>
                    </a:cubicBezTo>
                    <a:close/>
                    <a:moveTo>
                      <a:pt x="15337" y="2484"/>
                    </a:moveTo>
                    <a:cubicBezTo>
                      <a:pt x="15295" y="2484"/>
                      <a:pt x="15251" y="2488"/>
                      <a:pt x="15206" y="2497"/>
                    </a:cubicBezTo>
                    <a:cubicBezTo>
                      <a:pt x="14744" y="2574"/>
                      <a:pt x="14462" y="3317"/>
                      <a:pt x="14898" y="3599"/>
                    </a:cubicBezTo>
                    <a:cubicBezTo>
                      <a:pt x="14950" y="3651"/>
                      <a:pt x="15026" y="3676"/>
                      <a:pt x="15129" y="3702"/>
                    </a:cubicBezTo>
                    <a:cubicBezTo>
                      <a:pt x="15170" y="3710"/>
                      <a:pt x="15212" y="3713"/>
                      <a:pt x="15254" y="3713"/>
                    </a:cubicBezTo>
                    <a:cubicBezTo>
                      <a:pt x="15498" y="3713"/>
                      <a:pt x="15745" y="3588"/>
                      <a:pt x="15898" y="3369"/>
                    </a:cubicBezTo>
                    <a:cubicBezTo>
                      <a:pt x="16085" y="2948"/>
                      <a:pt x="15782" y="2484"/>
                      <a:pt x="15337" y="2484"/>
                    </a:cubicBezTo>
                    <a:close/>
                    <a:moveTo>
                      <a:pt x="13055" y="3385"/>
                    </a:moveTo>
                    <a:cubicBezTo>
                      <a:pt x="13037" y="3385"/>
                      <a:pt x="13019" y="3388"/>
                      <a:pt x="13001" y="3394"/>
                    </a:cubicBezTo>
                    <a:cubicBezTo>
                      <a:pt x="12847" y="3420"/>
                      <a:pt x="12744" y="3676"/>
                      <a:pt x="12898" y="3779"/>
                    </a:cubicBezTo>
                    <a:cubicBezTo>
                      <a:pt x="12898" y="3779"/>
                      <a:pt x="12924" y="3779"/>
                      <a:pt x="12975" y="3805"/>
                    </a:cubicBezTo>
                    <a:cubicBezTo>
                      <a:pt x="12993" y="3809"/>
                      <a:pt x="13010" y="3811"/>
                      <a:pt x="13028" y="3811"/>
                    </a:cubicBezTo>
                    <a:cubicBezTo>
                      <a:pt x="13111" y="3811"/>
                      <a:pt x="13189" y="3761"/>
                      <a:pt x="13231" y="3676"/>
                    </a:cubicBezTo>
                    <a:cubicBezTo>
                      <a:pt x="13299" y="3541"/>
                      <a:pt x="13188" y="3385"/>
                      <a:pt x="13055" y="3385"/>
                    </a:cubicBezTo>
                    <a:close/>
                    <a:moveTo>
                      <a:pt x="7890" y="4029"/>
                    </a:moveTo>
                    <a:cubicBezTo>
                      <a:pt x="7731" y="4029"/>
                      <a:pt x="7579" y="4105"/>
                      <a:pt x="7539" y="4266"/>
                    </a:cubicBezTo>
                    <a:cubicBezTo>
                      <a:pt x="7513" y="4317"/>
                      <a:pt x="7513" y="4369"/>
                      <a:pt x="7539" y="4420"/>
                    </a:cubicBezTo>
                    <a:cubicBezTo>
                      <a:pt x="7565" y="4625"/>
                      <a:pt x="7718" y="4779"/>
                      <a:pt x="7898" y="4805"/>
                    </a:cubicBezTo>
                    <a:cubicBezTo>
                      <a:pt x="7908" y="4806"/>
                      <a:pt x="7919" y="4806"/>
                      <a:pt x="7929" y="4806"/>
                    </a:cubicBezTo>
                    <a:cubicBezTo>
                      <a:pt x="8221" y="4806"/>
                      <a:pt x="8430" y="4463"/>
                      <a:pt x="8257" y="4215"/>
                    </a:cubicBezTo>
                    <a:cubicBezTo>
                      <a:pt x="8183" y="4093"/>
                      <a:pt x="8034" y="4029"/>
                      <a:pt x="7890" y="4029"/>
                    </a:cubicBezTo>
                    <a:close/>
                    <a:moveTo>
                      <a:pt x="4081" y="5358"/>
                    </a:moveTo>
                    <a:cubicBezTo>
                      <a:pt x="3918" y="5358"/>
                      <a:pt x="3759" y="5435"/>
                      <a:pt x="3718" y="5600"/>
                    </a:cubicBezTo>
                    <a:cubicBezTo>
                      <a:pt x="3693" y="5651"/>
                      <a:pt x="3693" y="5702"/>
                      <a:pt x="3718" y="5753"/>
                    </a:cubicBezTo>
                    <a:cubicBezTo>
                      <a:pt x="3744" y="5933"/>
                      <a:pt x="3898" y="6087"/>
                      <a:pt x="4077" y="6112"/>
                    </a:cubicBezTo>
                    <a:cubicBezTo>
                      <a:pt x="4088" y="6113"/>
                      <a:pt x="4099" y="6114"/>
                      <a:pt x="4110" y="6114"/>
                    </a:cubicBezTo>
                    <a:cubicBezTo>
                      <a:pt x="4401" y="6114"/>
                      <a:pt x="4609" y="5794"/>
                      <a:pt x="4436" y="5523"/>
                    </a:cubicBezTo>
                    <a:cubicBezTo>
                      <a:pt x="4365" y="5416"/>
                      <a:pt x="4222" y="5358"/>
                      <a:pt x="4081" y="5358"/>
                    </a:cubicBezTo>
                    <a:close/>
                    <a:moveTo>
                      <a:pt x="7747" y="6125"/>
                    </a:moveTo>
                    <a:cubicBezTo>
                      <a:pt x="7705" y="6125"/>
                      <a:pt x="7661" y="6129"/>
                      <a:pt x="7616" y="6138"/>
                    </a:cubicBezTo>
                    <a:cubicBezTo>
                      <a:pt x="7154" y="6215"/>
                      <a:pt x="6872" y="6959"/>
                      <a:pt x="7308" y="7266"/>
                    </a:cubicBezTo>
                    <a:cubicBezTo>
                      <a:pt x="7359" y="7292"/>
                      <a:pt x="7436" y="7343"/>
                      <a:pt x="7539" y="7343"/>
                    </a:cubicBezTo>
                    <a:cubicBezTo>
                      <a:pt x="7588" y="7357"/>
                      <a:pt x="7639" y="7363"/>
                      <a:pt x="7691" y="7363"/>
                    </a:cubicBezTo>
                    <a:cubicBezTo>
                      <a:pt x="7932" y="7363"/>
                      <a:pt x="8181" y="7221"/>
                      <a:pt x="8308" y="7010"/>
                    </a:cubicBezTo>
                    <a:cubicBezTo>
                      <a:pt x="8495" y="6589"/>
                      <a:pt x="8191" y="6125"/>
                      <a:pt x="7747" y="6125"/>
                    </a:cubicBezTo>
                    <a:close/>
                    <a:moveTo>
                      <a:pt x="1797" y="7616"/>
                    </a:moveTo>
                    <a:cubicBezTo>
                      <a:pt x="1780" y="7616"/>
                      <a:pt x="1762" y="7619"/>
                      <a:pt x="1744" y="7625"/>
                    </a:cubicBezTo>
                    <a:cubicBezTo>
                      <a:pt x="1590" y="7651"/>
                      <a:pt x="1487" y="7882"/>
                      <a:pt x="1615" y="7984"/>
                    </a:cubicBezTo>
                    <a:lnTo>
                      <a:pt x="1615" y="8010"/>
                    </a:lnTo>
                    <a:cubicBezTo>
                      <a:pt x="1641" y="8010"/>
                      <a:pt x="1667" y="8010"/>
                      <a:pt x="1692" y="8036"/>
                    </a:cubicBezTo>
                    <a:cubicBezTo>
                      <a:pt x="1795" y="8036"/>
                      <a:pt x="1898" y="8010"/>
                      <a:pt x="1974" y="7907"/>
                    </a:cubicBezTo>
                    <a:cubicBezTo>
                      <a:pt x="2020" y="7772"/>
                      <a:pt x="1926" y="7616"/>
                      <a:pt x="1797" y="7616"/>
                    </a:cubicBezTo>
                    <a:close/>
                    <a:moveTo>
                      <a:pt x="6237" y="9057"/>
                    </a:moveTo>
                    <a:cubicBezTo>
                      <a:pt x="6227" y="9057"/>
                      <a:pt x="6216" y="9059"/>
                      <a:pt x="6205" y="9061"/>
                    </a:cubicBezTo>
                    <a:cubicBezTo>
                      <a:pt x="6129" y="9087"/>
                      <a:pt x="6077" y="9215"/>
                      <a:pt x="6154" y="9292"/>
                    </a:cubicBezTo>
                    <a:lnTo>
                      <a:pt x="6205" y="9292"/>
                    </a:lnTo>
                    <a:cubicBezTo>
                      <a:pt x="6219" y="9299"/>
                      <a:pt x="6233" y="9302"/>
                      <a:pt x="6246" y="9302"/>
                    </a:cubicBezTo>
                    <a:cubicBezTo>
                      <a:pt x="6282" y="9302"/>
                      <a:pt x="6315" y="9278"/>
                      <a:pt x="6334" y="9241"/>
                    </a:cubicBezTo>
                    <a:cubicBezTo>
                      <a:pt x="6380" y="9149"/>
                      <a:pt x="6323" y="9057"/>
                      <a:pt x="6237" y="9057"/>
                    </a:cubicBezTo>
                    <a:close/>
                    <a:moveTo>
                      <a:pt x="3654" y="8563"/>
                    </a:moveTo>
                    <a:cubicBezTo>
                      <a:pt x="3625" y="8563"/>
                      <a:pt x="3595" y="8566"/>
                      <a:pt x="3564" y="8574"/>
                    </a:cubicBezTo>
                    <a:cubicBezTo>
                      <a:pt x="3282" y="8625"/>
                      <a:pt x="3077" y="9087"/>
                      <a:pt x="3359" y="9292"/>
                    </a:cubicBezTo>
                    <a:cubicBezTo>
                      <a:pt x="3410" y="9318"/>
                      <a:pt x="3462" y="9318"/>
                      <a:pt x="3513" y="9343"/>
                    </a:cubicBezTo>
                    <a:cubicBezTo>
                      <a:pt x="3535" y="9347"/>
                      <a:pt x="3558" y="9348"/>
                      <a:pt x="3581" y="9348"/>
                    </a:cubicBezTo>
                    <a:cubicBezTo>
                      <a:pt x="3742" y="9348"/>
                      <a:pt x="3910" y="9270"/>
                      <a:pt x="4000" y="9113"/>
                    </a:cubicBezTo>
                    <a:cubicBezTo>
                      <a:pt x="4116" y="8859"/>
                      <a:pt x="3919" y="8563"/>
                      <a:pt x="3654" y="8563"/>
                    </a:cubicBezTo>
                    <a:close/>
                    <a:moveTo>
                      <a:pt x="8158" y="9205"/>
                    </a:moveTo>
                    <a:cubicBezTo>
                      <a:pt x="7996" y="9205"/>
                      <a:pt x="7837" y="9281"/>
                      <a:pt x="7795" y="9446"/>
                    </a:cubicBezTo>
                    <a:cubicBezTo>
                      <a:pt x="7795" y="9497"/>
                      <a:pt x="7795" y="9549"/>
                      <a:pt x="7795" y="9600"/>
                    </a:cubicBezTo>
                    <a:cubicBezTo>
                      <a:pt x="7821" y="9779"/>
                      <a:pt x="7975" y="9933"/>
                      <a:pt x="8154" y="9959"/>
                    </a:cubicBezTo>
                    <a:cubicBezTo>
                      <a:pt x="8166" y="9960"/>
                      <a:pt x="8178" y="9960"/>
                      <a:pt x="8190" y="9960"/>
                    </a:cubicBezTo>
                    <a:cubicBezTo>
                      <a:pt x="8502" y="9960"/>
                      <a:pt x="8686" y="9641"/>
                      <a:pt x="8513" y="9369"/>
                    </a:cubicBezTo>
                    <a:cubicBezTo>
                      <a:pt x="8442" y="9262"/>
                      <a:pt x="8299" y="9205"/>
                      <a:pt x="8158" y="9205"/>
                    </a:cubicBezTo>
                    <a:close/>
                    <a:moveTo>
                      <a:pt x="5080" y="11305"/>
                    </a:moveTo>
                    <a:cubicBezTo>
                      <a:pt x="5038" y="11305"/>
                      <a:pt x="4994" y="11309"/>
                      <a:pt x="4949" y="11318"/>
                    </a:cubicBezTo>
                    <a:cubicBezTo>
                      <a:pt x="4487" y="11395"/>
                      <a:pt x="4205" y="12138"/>
                      <a:pt x="4641" y="12446"/>
                    </a:cubicBezTo>
                    <a:cubicBezTo>
                      <a:pt x="4693" y="12472"/>
                      <a:pt x="4769" y="12523"/>
                      <a:pt x="4872" y="12523"/>
                    </a:cubicBezTo>
                    <a:cubicBezTo>
                      <a:pt x="4921" y="12537"/>
                      <a:pt x="4972" y="12543"/>
                      <a:pt x="5022" y="12543"/>
                    </a:cubicBezTo>
                    <a:cubicBezTo>
                      <a:pt x="5258" y="12543"/>
                      <a:pt x="5493" y="12401"/>
                      <a:pt x="5641" y="12190"/>
                    </a:cubicBezTo>
                    <a:cubicBezTo>
                      <a:pt x="5829" y="11769"/>
                      <a:pt x="5525" y="11305"/>
                      <a:pt x="5080" y="11305"/>
                    </a:cubicBezTo>
                    <a:close/>
                    <a:moveTo>
                      <a:pt x="897" y="11529"/>
                    </a:moveTo>
                    <a:cubicBezTo>
                      <a:pt x="847" y="11529"/>
                      <a:pt x="796" y="11536"/>
                      <a:pt x="744" y="11549"/>
                    </a:cubicBezTo>
                    <a:cubicBezTo>
                      <a:pt x="282" y="11626"/>
                      <a:pt x="0" y="12369"/>
                      <a:pt x="436" y="12651"/>
                    </a:cubicBezTo>
                    <a:cubicBezTo>
                      <a:pt x="513" y="12703"/>
                      <a:pt x="590" y="12728"/>
                      <a:pt x="667" y="12754"/>
                    </a:cubicBezTo>
                    <a:cubicBezTo>
                      <a:pt x="712" y="12761"/>
                      <a:pt x="756" y="12765"/>
                      <a:pt x="801" y="12765"/>
                    </a:cubicBezTo>
                    <a:cubicBezTo>
                      <a:pt x="1061" y="12765"/>
                      <a:pt x="1305" y="12640"/>
                      <a:pt x="1436" y="12420"/>
                    </a:cubicBezTo>
                    <a:cubicBezTo>
                      <a:pt x="1643" y="12006"/>
                      <a:pt x="1333" y="11529"/>
                      <a:pt x="897" y="11529"/>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7" name="Google Shape;317;p8"/>
              <p:cNvSpPr/>
              <p:nvPr/>
            </p:nvSpPr>
            <p:spPr>
              <a:xfrm>
                <a:off x="-1775275" y="2546100"/>
                <a:ext cx="795475" cy="1591550"/>
              </a:xfrm>
              <a:custGeom>
                <a:avLst/>
                <a:gdLst/>
                <a:ahLst/>
                <a:cxnLst/>
                <a:rect l="l" t="t" r="r" b="b"/>
                <a:pathLst>
                  <a:path w="31819" h="63662" extrusionOk="0">
                    <a:moveTo>
                      <a:pt x="31286" y="1"/>
                    </a:moveTo>
                    <a:cubicBezTo>
                      <a:pt x="31186" y="1"/>
                      <a:pt x="31084" y="43"/>
                      <a:pt x="31003" y="145"/>
                    </a:cubicBezTo>
                    <a:cubicBezTo>
                      <a:pt x="15822" y="19300"/>
                      <a:pt x="4258" y="42891"/>
                      <a:pt x="52" y="63200"/>
                    </a:cubicBezTo>
                    <a:cubicBezTo>
                      <a:pt x="1" y="63405"/>
                      <a:pt x="129" y="63610"/>
                      <a:pt x="334" y="63662"/>
                    </a:cubicBezTo>
                    <a:lnTo>
                      <a:pt x="411" y="63662"/>
                    </a:lnTo>
                    <a:cubicBezTo>
                      <a:pt x="591" y="63662"/>
                      <a:pt x="745" y="63534"/>
                      <a:pt x="796" y="63354"/>
                    </a:cubicBezTo>
                    <a:cubicBezTo>
                      <a:pt x="4976" y="43148"/>
                      <a:pt x="16489" y="19685"/>
                      <a:pt x="31592" y="607"/>
                    </a:cubicBezTo>
                    <a:cubicBezTo>
                      <a:pt x="31818" y="325"/>
                      <a:pt x="31560" y="1"/>
                      <a:pt x="31286"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318" name="Google Shape;318;p8"/>
            <p:cNvGrpSpPr/>
            <p:nvPr/>
          </p:nvGrpSpPr>
          <p:grpSpPr>
            <a:xfrm>
              <a:off x="-2055400" y="3174000"/>
              <a:ext cx="1520600" cy="1434200"/>
              <a:chOff x="-2055400" y="3174000"/>
              <a:chExt cx="1520600" cy="1434200"/>
            </a:xfrm>
          </p:grpSpPr>
          <p:sp>
            <p:nvSpPr>
              <p:cNvPr id="319" name="Google Shape;319;p8"/>
              <p:cNvSpPr/>
              <p:nvPr/>
            </p:nvSpPr>
            <p:spPr>
              <a:xfrm>
                <a:off x="-2007975" y="3215025"/>
                <a:ext cx="1473175" cy="1393175"/>
              </a:xfrm>
              <a:custGeom>
                <a:avLst/>
                <a:gdLst/>
                <a:ahLst/>
                <a:cxnLst/>
                <a:rect l="l" t="t" r="r" b="b"/>
                <a:pathLst>
                  <a:path w="58927" h="55727" extrusionOk="0">
                    <a:moveTo>
                      <a:pt x="49062" y="0"/>
                    </a:moveTo>
                    <a:cubicBezTo>
                      <a:pt x="48551" y="0"/>
                      <a:pt x="48041" y="36"/>
                      <a:pt x="47542" y="108"/>
                    </a:cubicBezTo>
                    <a:cubicBezTo>
                      <a:pt x="43618" y="698"/>
                      <a:pt x="40182" y="3005"/>
                      <a:pt x="37054" y="5441"/>
                    </a:cubicBezTo>
                    <a:cubicBezTo>
                      <a:pt x="28669" y="11980"/>
                      <a:pt x="21566" y="19955"/>
                      <a:pt x="15489" y="28674"/>
                    </a:cubicBezTo>
                    <a:cubicBezTo>
                      <a:pt x="13386" y="31725"/>
                      <a:pt x="11591" y="33828"/>
                      <a:pt x="9309" y="36725"/>
                    </a:cubicBezTo>
                    <a:cubicBezTo>
                      <a:pt x="4366" y="43026"/>
                      <a:pt x="2390" y="53266"/>
                      <a:pt x="9" y="55718"/>
                    </a:cubicBezTo>
                    <a:lnTo>
                      <a:pt x="9" y="55718"/>
                    </a:lnTo>
                    <a:cubicBezTo>
                      <a:pt x="12574" y="42822"/>
                      <a:pt x="31237" y="29697"/>
                      <a:pt x="46849" y="20724"/>
                    </a:cubicBezTo>
                    <a:cubicBezTo>
                      <a:pt x="49901" y="18981"/>
                      <a:pt x="53055" y="17237"/>
                      <a:pt x="55363" y="14596"/>
                    </a:cubicBezTo>
                    <a:cubicBezTo>
                      <a:pt x="57645" y="11955"/>
                      <a:pt x="58927" y="8083"/>
                      <a:pt x="57542" y="4852"/>
                    </a:cubicBezTo>
                    <a:cubicBezTo>
                      <a:pt x="56177" y="1674"/>
                      <a:pt x="52567" y="0"/>
                      <a:pt x="49062" y="0"/>
                    </a:cubicBezTo>
                    <a:close/>
                    <a:moveTo>
                      <a:pt x="9" y="55718"/>
                    </a:moveTo>
                    <a:lnTo>
                      <a:pt x="9" y="55718"/>
                    </a:lnTo>
                    <a:cubicBezTo>
                      <a:pt x="6" y="55720"/>
                      <a:pt x="4" y="55723"/>
                      <a:pt x="1" y="55726"/>
                    </a:cubicBezTo>
                    <a:cubicBezTo>
                      <a:pt x="4" y="55723"/>
                      <a:pt x="6" y="55720"/>
                      <a:pt x="9" y="55718"/>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0" name="Google Shape;320;p8"/>
              <p:cNvSpPr/>
              <p:nvPr/>
            </p:nvSpPr>
            <p:spPr>
              <a:xfrm>
                <a:off x="-2055400" y="3174000"/>
                <a:ext cx="1472525" cy="1393175"/>
              </a:xfrm>
              <a:custGeom>
                <a:avLst/>
                <a:gdLst/>
                <a:ahLst/>
                <a:cxnLst/>
                <a:rect l="l" t="t" r="r" b="b"/>
                <a:pathLst>
                  <a:path w="58901" h="55727" extrusionOk="0">
                    <a:moveTo>
                      <a:pt x="49036" y="0"/>
                    </a:moveTo>
                    <a:cubicBezTo>
                      <a:pt x="48525" y="0"/>
                      <a:pt x="48015" y="36"/>
                      <a:pt x="47516" y="108"/>
                    </a:cubicBezTo>
                    <a:cubicBezTo>
                      <a:pt x="43592" y="697"/>
                      <a:pt x="40156" y="3005"/>
                      <a:pt x="37028" y="5441"/>
                    </a:cubicBezTo>
                    <a:lnTo>
                      <a:pt x="37053" y="5441"/>
                    </a:lnTo>
                    <a:cubicBezTo>
                      <a:pt x="28643" y="11980"/>
                      <a:pt x="21540" y="19955"/>
                      <a:pt x="15488" y="28673"/>
                    </a:cubicBezTo>
                    <a:cubicBezTo>
                      <a:pt x="13386" y="31725"/>
                      <a:pt x="11565" y="33828"/>
                      <a:pt x="9283" y="36725"/>
                    </a:cubicBezTo>
                    <a:cubicBezTo>
                      <a:pt x="4334" y="43033"/>
                      <a:pt x="2359" y="53290"/>
                      <a:pt x="0" y="55726"/>
                    </a:cubicBezTo>
                    <a:cubicBezTo>
                      <a:pt x="12565" y="42828"/>
                      <a:pt x="31207" y="29699"/>
                      <a:pt x="46823" y="20724"/>
                    </a:cubicBezTo>
                    <a:cubicBezTo>
                      <a:pt x="49875" y="18981"/>
                      <a:pt x="53029" y="17237"/>
                      <a:pt x="55336" y="14596"/>
                    </a:cubicBezTo>
                    <a:cubicBezTo>
                      <a:pt x="57619" y="11955"/>
                      <a:pt x="58901" y="8083"/>
                      <a:pt x="57516" y="4852"/>
                    </a:cubicBezTo>
                    <a:cubicBezTo>
                      <a:pt x="56151" y="1674"/>
                      <a:pt x="52541" y="0"/>
                      <a:pt x="49036"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1" name="Google Shape;321;p8"/>
              <p:cNvSpPr/>
              <p:nvPr/>
            </p:nvSpPr>
            <p:spPr>
              <a:xfrm>
                <a:off x="-1083325" y="3219875"/>
                <a:ext cx="461350" cy="203475"/>
              </a:xfrm>
              <a:custGeom>
                <a:avLst/>
                <a:gdLst/>
                <a:ahLst/>
                <a:cxnLst/>
                <a:rect l="l" t="t" r="r" b="b"/>
                <a:pathLst>
                  <a:path w="18454" h="8139" extrusionOk="0">
                    <a:moveTo>
                      <a:pt x="8731" y="282"/>
                    </a:moveTo>
                    <a:cubicBezTo>
                      <a:pt x="8661" y="282"/>
                      <a:pt x="8587" y="347"/>
                      <a:pt x="8607" y="427"/>
                    </a:cubicBezTo>
                    <a:cubicBezTo>
                      <a:pt x="8607" y="452"/>
                      <a:pt x="8633" y="452"/>
                      <a:pt x="8633" y="478"/>
                    </a:cubicBezTo>
                    <a:cubicBezTo>
                      <a:pt x="8669" y="496"/>
                      <a:pt x="8705" y="514"/>
                      <a:pt x="8741" y="514"/>
                    </a:cubicBezTo>
                    <a:cubicBezTo>
                      <a:pt x="8756" y="514"/>
                      <a:pt x="8771" y="511"/>
                      <a:pt x="8786" y="504"/>
                    </a:cubicBezTo>
                    <a:cubicBezTo>
                      <a:pt x="8889" y="452"/>
                      <a:pt x="8889" y="350"/>
                      <a:pt x="8786" y="298"/>
                    </a:cubicBezTo>
                    <a:cubicBezTo>
                      <a:pt x="8770" y="287"/>
                      <a:pt x="8750" y="282"/>
                      <a:pt x="8731" y="282"/>
                    </a:cubicBezTo>
                    <a:close/>
                    <a:moveTo>
                      <a:pt x="11359" y="1"/>
                    </a:moveTo>
                    <a:cubicBezTo>
                      <a:pt x="11294" y="1"/>
                      <a:pt x="11229" y="21"/>
                      <a:pt x="11171" y="68"/>
                    </a:cubicBezTo>
                    <a:cubicBezTo>
                      <a:pt x="11120" y="119"/>
                      <a:pt x="11094" y="145"/>
                      <a:pt x="11069" y="196"/>
                    </a:cubicBezTo>
                    <a:cubicBezTo>
                      <a:pt x="10992" y="375"/>
                      <a:pt x="11017" y="581"/>
                      <a:pt x="11145" y="709"/>
                    </a:cubicBezTo>
                    <a:cubicBezTo>
                      <a:pt x="11221" y="785"/>
                      <a:pt x="11314" y="819"/>
                      <a:pt x="11405" y="819"/>
                    </a:cubicBezTo>
                    <a:cubicBezTo>
                      <a:pt x="11590" y="819"/>
                      <a:pt x="11769" y="676"/>
                      <a:pt x="11787" y="452"/>
                    </a:cubicBezTo>
                    <a:cubicBezTo>
                      <a:pt x="11806" y="234"/>
                      <a:pt x="11581" y="1"/>
                      <a:pt x="11359" y="1"/>
                    </a:cubicBezTo>
                    <a:close/>
                    <a:moveTo>
                      <a:pt x="14759" y="611"/>
                    </a:moveTo>
                    <a:cubicBezTo>
                      <a:pt x="14635" y="611"/>
                      <a:pt x="14488" y="737"/>
                      <a:pt x="14530" y="863"/>
                    </a:cubicBezTo>
                    <a:cubicBezTo>
                      <a:pt x="14530" y="888"/>
                      <a:pt x="14556" y="914"/>
                      <a:pt x="14556" y="940"/>
                    </a:cubicBezTo>
                    <a:cubicBezTo>
                      <a:pt x="14606" y="989"/>
                      <a:pt x="14666" y="1017"/>
                      <a:pt x="14730" y="1017"/>
                    </a:cubicBezTo>
                    <a:cubicBezTo>
                      <a:pt x="14765" y="1017"/>
                      <a:pt x="14802" y="1009"/>
                      <a:pt x="14838" y="991"/>
                    </a:cubicBezTo>
                    <a:cubicBezTo>
                      <a:pt x="14992" y="914"/>
                      <a:pt x="14992" y="709"/>
                      <a:pt x="14838" y="632"/>
                    </a:cubicBezTo>
                    <a:cubicBezTo>
                      <a:pt x="14814" y="618"/>
                      <a:pt x="14787" y="611"/>
                      <a:pt x="14759" y="611"/>
                    </a:cubicBezTo>
                    <a:close/>
                    <a:moveTo>
                      <a:pt x="7128" y="1616"/>
                    </a:moveTo>
                    <a:cubicBezTo>
                      <a:pt x="7063" y="1616"/>
                      <a:pt x="6998" y="1637"/>
                      <a:pt x="6940" y="1683"/>
                    </a:cubicBezTo>
                    <a:cubicBezTo>
                      <a:pt x="6889" y="1709"/>
                      <a:pt x="6863" y="1760"/>
                      <a:pt x="6838" y="1811"/>
                    </a:cubicBezTo>
                    <a:cubicBezTo>
                      <a:pt x="6761" y="1965"/>
                      <a:pt x="6786" y="2170"/>
                      <a:pt x="6914" y="2324"/>
                    </a:cubicBezTo>
                    <a:cubicBezTo>
                      <a:pt x="6987" y="2389"/>
                      <a:pt x="7075" y="2418"/>
                      <a:pt x="7161" y="2418"/>
                    </a:cubicBezTo>
                    <a:cubicBezTo>
                      <a:pt x="7351" y="2418"/>
                      <a:pt x="7538" y="2279"/>
                      <a:pt x="7556" y="2068"/>
                    </a:cubicBezTo>
                    <a:cubicBezTo>
                      <a:pt x="7575" y="1850"/>
                      <a:pt x="7350" y="1616"/>
                      <a:pt x="7128" y="1616"/>
                    </a:cubicBezTo>
                    <a:close/>
                    <a:moveTo>
                      <a:pt x="4071" y="2071"/>
                    </a:moveTo>
                    <a:cubicBezTo>
                      <a:pt x="3935" y="2071"/>
                      <a:pt x="3797" y="2181"/>
                      <a:pt x="3837" y="2324"/>
                    </a:cubicBezTo>
                    <a:cubicBezTo>
                      <a:pt x="3863" y="2350"/>
                      <a:pt x="3863" y="2376"/>
                      <a:pt x="3889" y="2401"/>
                    </a:cubicBezTo>
                    <a:cubicBezTo>
                      <a:pt x="3938" y="2451"/>
                      <a:pt x="3999" y="2479"/>
                      <a:pt x="4063" y="2479"/>
                    </a:cubicBezTo>
                    <a:cubicBezTo>
                      <a:pt x="4098" y="2479"/>
                      <a:pt x="4134" y="2471"/>
                      <a:pt x="4171" y="2452"/>
                    </a:cubicBezTo>
                    <a:cubicBezTo>
                      <a:pt x="4325" y="2376"/>
                      <a:pt x="4325" y="2170"/>
                      <a:pt x="4171" y="2093"/>
                    </a:cubicBezTo>
                    <a:cubicBezTo>
                      <a:pt x="4140" y="2078"/>
                      <a:pt x="4105" y="2071"/>
                      <a:pt x="4071" y="2071"/>
                    </a:cubicBezTo>
                    <a:close/>
                    <a:moveTo>
                      <a:pt x="13880" y="2168"/>
                    </a:moveTo>
                    <a:cubicBezTo>
                      <a:pt x="13496" y="2168"/>
                      <a:pt x="13071" y="2519"/>
                      <a:pt x="13197" y="2940"/>
                    </a:cubicBezTo>
                    <a:lnTo>
                      <a:pt x="13171" y="2914"/>
                    </a:lnTo>
                    <a:lnTo>
                      <a:pt x="13171" y="2914"/>
                    </a:lnTo>
                    <a:cubicBezTo>
                      <a:pt x="13197" y="3017"/>
                      <a:pt x="13248" y="3068"/>
                      <a:pt x="13299" y="3145"/>
                    </a:cubicBezTo>
                    <a:cubicBezTo>
                      <a:pt x="13438" y="3300"/>
                      <a:pt x="13634" y="3386"/>
                      <a:pt x="13834" y="3386"/>
                    </a:cubicBezTo>
                    <a:cubicBezTo>
                      <a:pt x="13931" y="3386"/>
                      <a:pt x="14028" y="3366"/>
                      <a:pt x="14120" y="3324"/>
                    </a:cubicBezTo>
                    <a:cubicBezTo>
                      <a:pt x="14582" y="3119"/>
                      <a:pt x="14582" y="2452"/>
                      <a:pt x="14120" y="2222"/>
                    </a:cubicBezTo>
                    <a:cubicBezTo>
                      <a:pt x="14046" y="2185"/>
                      <a:pt x="13964" y="2168"/>
                      <a:pt x="13880" y="2168"/>
                    </a:cubicBezTo>
                    <a:close/>
                    <a:moveTo>
                      <a:pt x="11052" y="2873"/>
                    </a:moveTo>
                    <a:cubicBezTo>
                      <a:pt x="10986" y="2873"/>
                      <a:pt x="10922" y="2893"/>
                      <a:pt x="10863" y="2940"/>
                    </a:cubicBezTo>
                    <a:cubicBezTo>
                      <a:pt x="10812" y="2965"/>
                      <a:pt x="10786" y="3017"/>
                      <a:pt x="10761" y="3068"/>
                    </a:cubicBezTo>
                    <a:cubicBezTo>
                      <a:pt x="10658" y="3222"/>
                      <a:pt x="10710" y="3427"/>
                      <a:pt x="10838" y="3581"/>
                    </a:cubicBezTo>
                    <a:cubicBezTo>
                      <a:pt x="10910" y="3645"/>
                      <a:pt x="10998" y="3674"/>
                      <a:pt x="11085" y="3674"/>
                    </a:cubicBezTo>
                    <a:cubicBezTo>
                      <a:pt x="11275" y="3674"/>
                      <a:pt x="11461" y="3535"/>
                      <a:pt x="11479" y="3324"/>
                    </a:cubicBezTo>
                    <a:cubicBezTo>
                      <a:pt x="11499" y="3106"/>
                      <a:pt x="11273" y="2873"/>
                      <a:pt x="11052" y="2873"/>
                    </a:cubicBezTo>
                    <a:close/>
                    <a:moveTo>
                      <a:pt x="16379" y="3486"/>
                    </a:moveTo>
                    <a:cubicBezTo>
                      <a:pt x="16118" y="3486"/>
                      <a:pt x="15832" y="3726"/>
                      <a:pt x="15915" y="4017"/>
                    </a:cubicBezTo>
                    <a:cubicBezTo>
                      <a:pt x="15915" y="4068"/>
                      <a:pt x="15941" y="4119"/>
                      <a:pt x="15992" y="4170"/>
                    </a:cubicBezTo>
                    <a:cubicBezTo>
                      <a:pt x="16098" y="4277"/>
                      <a:pt x="16241" y="4334"/>
                      <a:pt x="16378" y="4334"/>
                    </a:cubicBezTo>
                    <a:cubicBezTo>
                      <a:pt x="16440" y="4334"/>
                      <a:pt x="16500" y="4323"/>
                      <a:pt x="16556" y="4299"/>
                    </a:cubicBezTo>
                    <a:cubicBezTo>
                      <a:pt x="16889" y="4145"/>
                      <a:pt x="16889" y="3683"/>
                      <a:pt x="16556" y="3529"/>
                    </a:cubicBezTo>
                    <a:cubicBezTo>
                      <a:pt x="16502" y="3500"/>
                      <a:pt x="16441" y="3486"/>
                      <a:pt x="16379" y="3486"/>
                    </a:cubicBezTo>
                    <a:close/>
                    <a:moveTo>
                      <a:pt x="4904" y="3922"/>
                    </a:moveTo>
                    <a:cubicBezTo>
                      <a:pt x="4663" y="3922"/>
                      <a:pt x="4396" y="4153"/>
                      <a:pt x="4478" y="4401"/>
                    </a:cubicBezTo>
                    <a:cubicBezTo>
                      <a:pt x="4478" y="4453"/>
                      <a:pt x="4504" y="4504"/>
                      <a:pt x="4555" y="4529"/>
                    </a:cubicBezTo>
                    <a:cubicBezTo>
                      <a:pt x="4644" y="4636"/>
                      <a:pt x="4769" y="4693"/>
                      <a:pt x="4897" y="4693"/>
                    </a:cubicBezTo>
                    <a:cubicBezTo>
                      <a:pt x="4955" y="4693"/>
                      <a:pt x="5013" y="4681"/>
                      <a:pt x="5068" y="4658"/>
                    </a:cubicBezTo>
                    <a:cubicBezTo>
                      <a:pt x="5376" y="4529"/>
                      <a:pt x="5376" y="4094"/>
                      <a:pt x="5068" y="3965"/>
                    </a:cubicBezTo>
                    <a:cubicBezTo>
                      <a:pt x="5018" y="3935"/>
                      <a:pt x="4962" y="3922"/>
                      <a:pt x="4904" y="3922"/>
                    </a:cubicBezTo>
                    <a:close/>
                    <a:moveTo>
                      <a:pt x="9543" y="4424"/>
                    </a:moveTo>
                    <a:cubicBezTo>
                      <a:pt x="9154" y="4424"/>
                      <a:pt x="8716" y="4772"/>
                      <a:pt x="8863" y="5171"/>
                    </a:cubicBezTo>
                    <a:lnTo>
                      <a:pt x="8838" y="5171"/>
                    </a:lnTo>
                    <a:cubicBezTo>
                      <a:pt x="8863" y="5247"/>
                      <a:pt x="8915" y="5324"/>
                      <a:pt x="8966" y="5376"/>
                    </a:cubicBezTo>
                    <a:cubicBezTo>
                      <a:pt x="9111" y="5539"/>
                      <a:pt x="9321" y="5625"/>
                      <a:pt x="9531" y="5625"/>
                    </a:cubicBezTo>
                    <a:cubicBezTo>
                      <a:pt x="9617" y="5625"/>
                      <a:pt x="9704" y="5611"/>
                      <a:pt x="9786" y="5581"/>
                    </a:cubicBezTo>
                    <a:cubicBezTo>
                      <a:pt x="10248" y="5350"/>
                      <a:pt x="10248" y="4709"/>
                      <a:pt x="9786" y="4478"/>
                    </a:cubicBezTo>
                    <a:cubicBezTo>
                      <a:pt x="9712" y="4441"/>
                      <a:pt x="9629" y="4424"/>
                      <a:pt x="9543" y="4424"/>
                    </a:cubicBezTo>
                    <a:close/>
                    <a:moveTo>
                      <a:pt x="803" y="4566"/>
                    </a:moveTo>
                    <a:cubicBezTo>
                      <a:pt x="420" y="4566"/>
                      <a:pt x="1" y="4912"/>
                      <a:pt x="145" y="5324"/>
                    </a:cubicBezTo>
                    <a:lnTo>
                      <a:pt x="119" y="5324"/>
                    </a:lnTo>
                    <a:cubicBezTo>
                      <a:pt x="145" y="5401"/>
                      <a:pt x="196" y="5478"/>
                      <a:pt x="247" y="5530"/>
                    </a:cubicBezTo>
                    <a:cubicBezTo>
                      <a:pt x="393" y="5693"/>
                      <a:pt x="602" y="5779"/>
                      <a:pt x="812" y="5779"/>
                    </a:cubicBezTo>
                    <a:cubicBezTo>
                      <a:pt x="899" y="5779"/>
                      <a:pt x="986" y="5765"/>
                      <a:pt x="1068" y="5735"/>
                    </a:cubicBezTo>
                    <a:cubicBezTo>
                      <a:pt x="1530" y="5504"/>
                      <a:pt x="1530" y="4837"/>
                      <a:pt x="1068" y="4632"/>
                    </a:cubicBezTo>
                    <a:cubicBezTo>
                      <a:pt x="988" y="4587"/>
                      <a:pt x="896" y="4566"/>
                      <a:pt x="803" y="4566"/>
                    </a:cubicBezTo>
                    <a:close/>
                    <a:moveTo>
                      <a:pt x="15597" y="5507"/>
                    </a:moveTo>
                    <a:cubicBezTo>
                      <a:pt x="15474" y="5507"/>
                      <a:pt x="15336" y="5617"/>
                      <a:pt x="15376" y="5760"/>
                    </a:cubicBezTo>
                    <a:cubicBezTo>
                      <a:pt x="15376" y="5786"/>
                      <a:pt x="15402" y="5812"/>
                      <a:pt x="15428" y="5837"/>
                    </a:cubicBezTo>
                    <a:cubicBezTo>
                      <a:pt x="15461" y="5887"/>
                      <a:pt x="15515" y="5915"/>
                      <a:pt x="15577" y="5915"/>
                    </a:cubicBezTo>
                    <a:cubicBezTo>
                      <a:pt x="15612" y="5915"/>
                      <a:pt x="15648" y="5907"/>
                      <a:pt x="15684" y="5889"/>
                    </a:cubicBezTo>
                    <a:cubicBezTo>
                      <a:pt x="15838" y="5812"/>
                      <a:pt x="15838" y="5606"/>
                      <a:pt x="15684" y="5530"/>
                    </a:cubicBezTo>
                    <a:cubicBezTo>
                      <a:pt x="15658" y="5514"/>
                      <a:pt x="15628" y="5507"/>
                      <a:pt x="15597" y="5507"/>
                    </a:cubicBezTo>
                    <a:close/>
                    <a:moveTo>
                      <a:pt x="6804" y="5935"/>
                    </a:moveTo>
                    <a:cubicBezTo>
                      <a:pt x="6729" y="5935"/>
                      <a:pt x="6636" y="6001"/>
                      <a:pt x="6658" y="6068"/>
                    </a:cubicBezTo>
                    <a:cubicBezTo>
                      <a:pt x="6658" y="6094"/>
                      <a:pt x="6684" y="6094"/>
                      <a:pt x="6684" y="6119"/>
                    </a:cubicBezTo>
                    <a:cubicBezTo>
                      <a:pt x="6702" y="6137"/>
                      <a:pt x="6746" y="6156"/>
                      <a:pt x="6788" y="6156"/>
                    </a:cubicBezTo>
                    <a:cubicBezTo>
                      <a:pt x="6805" y="6156"/>
                      <a:pt x="6823" y="6152"/>
                      <a:pt x="6838" y="6145"/>
                    </a:cubicBezTo>
                    <a:cubicBezTo>
                      <a:pt x="6914" y="6119"/>
                      <a:pt x="6914" y="5991"/>
                      <a:pt x="6838" y="5940"/>
                    </a:cubicBezTo>
                    <a:cubicBezTo>
                      <a:pt x="6827" y="5936"/>
                      <a:pt x="6816" y="5935"/>
                      <a:pt x="6804" y="5935"/>
                    </a:cubicBezTo>
                    <a:close/>
                    <a:moveTo>
                      <a:pt x="17748" y="6091"/>
                    </a:moveTo>
                    <a:cubicBezTo>
                      <a:pt x="17360" y="6091"/>
                      <a:pt x="16922" y="6438"/>
                      <a:pt x="17069" y="6837"/>
                    </a:cubicBezTo>
                    <a:lnTo>
                      <a:pt x="17043" y="6837"/>
                    </a:lnTo>
                    <a:cubicBezTo>
                      <a:pt x="17069" y="6914"/>
                      <a:pt x="17120" y="6991"/>
                      <a:pt x="17171" y="7068"/>
                    </a:cubicBezTo>
                    <a:cubicBezTo>
                      <a:pt x="17310" y="7224"/>
                      <a:pt x="17506" y="7309"/>
                      <a:pt x="17706" y="7309"/>
                    </a:cubicBezTo>
                    <a:cubicBezTo>
                      <a:pt x="17803" y="7309"/>
                      <a:pt x="17900" y="7289"/>
                      <a:pt x="17992" y="7248"/>
                    </a:cubicBezTo>
                    <a:cubicBezTo>
                      <a:pt x="18454" y="7042"/>
                      <a:pt x="18454" y="6376"/>
                      <a:pt x="17992" y="6145"/>
                    </a:cubicBezTo>
                    <a:cubicBezTo>
                      <a:pt x="17918" y="6108"/>
                      <a:pt x="17834" y="6091"/>
                      <a:pt x="17748" y="6091"/>
                    </a:cubicBezTo>
                    <a:close/>
                    <a:moveTo>
                      <a:pt x="8075" y="7152"/>
                    </a:moveTo>
                    <a:cubicBezTo>
                      <a:pt x="8008" y="7152"/>
                      <a:pt x="7944" y="7173"/>
                      <a:pt x="7889" y="7222"/>
                    </a:cubicBezTo>
                    <a:lnTo>
                      <a:pt x="7863" y="7222"/>
                    </a:lnTo>
                    <a:cubicBezTo>
                      <a:pt x="7838" y="7248"/>
                      <a:pt x="7812" y="7273"/>
                      <a:pt x="7786" y="7324"/>
                    </a:cubicBezTo>
                    <a:cubicBezTo>
                      <a:pt x="7684" y="7504"/>
                      <a:pt x="7709" y="7709"/>
                      <a:pt x="7838" y="7837"/>
                    </a:cubicBezTo>
                    <a:cubicBezTo>
                      <a:pt x="7923" y="7914"/>
                      <a:pt x="8023" y="7948"/>
                      <a:pt x="8118" y="7948"/>
                    </a:cubicBezTo>
                    <a:cubicBezTo>
                      <a:pt x="8308" y="7948"/>
                      <a:pt x="8479" y="7812"/>
                      <a:pt x="8479" y="7607"/>
                    </a:cubicBezTo>
                    <a:cubicBezTo>
                      <a:pt x="8518" y="7372"/>
                      <a:pt x="8288" y="7152"/>
                      <a:pt x="8075" y="7152"/>
                    </a:cubicBezTo>
                    <a:close/>
                    <a:moveTo>
                      <a:pt x="4203" y="6925"/>
                    </a:moveTo>
                    <a:cubicBezTo>
                      <a:pt x="3813" y="6925"/>
                      <a:pt x="3406" y="7271"/>
                      <a:pt x="3530" y="7683"/>
                    </a:cubicBezTo>
                    <a:cubicBezTo>
                      <a:pt x="3555" y="7760"/>
                      <a:pt x="3607" y="7837"/>
                      <a:pt x="3658" y="7889"/>
                    </a:cubicBezTo>
                    <a:cubicBezTo>
                      <a:pt x="3803" y="8052"/>
                      <a:pt x="4013" y="8138"/>
                      <a:pt x="4223" y="8138"/>
                    </a:cubicBezTo>
                    <a:cubicBezTo>
                      <a:pt x="4309" y="8138"/>
                      <a:pt x="4396" y="8124"/>
                      <a:pt x="4478" y="8094"/>
                    </a:cubicBezTo>
                    <a:cubicBezTo>
                      <a:pt x="4940" y="7863"/>
                      <a:pt x="4940" y="7196"/>
                      <a:pt x="4478" y="6991"/>
                    </a:cubicBezTo>
                    <a:cubicBezTo>
                      <a:pt x="4393" y="6946"/>
                      <a:pt x="4299" y="6925"/>
                      <a:pt x="4203" y="6925"/>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322" name="Google Shape;322;p8"/>
            <p:cNvSpPr/>
            <p:nvPr/>
          </p:nvSpPr>
          <p:spPr>
            <a:xfrm>
              <a:off x="-2054775" y="3375800"/>
              <a:ext cx="1243175" cy="1169575"/>
            </a:xfrm>
            <a:custGeom>
              <a:avLst/>
              <a:gdLst/>
              <a:ahLst/>
              <a:cxnLst/>
              <a:rect l="l" t="t" r="r" b="b"/>
              <a:pathLst>
                <a:path w="49727" h="46783" extrusionOk="0">
                  <a:moveTo>
                    <a:pt x="49209" y="0"/>
                  </a:moveTo>
                  <a:cubicBezTo>
                    <a:pt x="49160" y="0"/>
                    <a:pt x="49108" y="11"/>
                    <a:pt x="49055" y="36"/>
                  </a:cubicBezTo>
                  <a:cubicBezTo>
                    <a:pt x="34592" y="8729"/>
                    <a:pt x="14361" y="23807"/>
                    <a:pt x="180" y="46218"/>
                  </a:cubicBezTo>
                  <a:cubicBezTo>
                    <a:pt x="1" y="46449"/>
                    <a:pt x="206" y="46782"/>
                    <a:pt x="488" y="46782"/>
                  </a:cubicBezTo>
                  <a:cubicBezTo>
                    <a:pt x="616" y="46782"/>
                    <a:pt x="744" y="46705"/>
                    <a:pt x="796" y="46603"/>
                  </a:cubicBezTo>
                  <a:cubicBezTo>
                    <a:pt x="14899" y="24320"/>
                    <a:pt x="35028" y="9319"/>
                    <a:pt x="49439" y="677"/>
                  </a:cubicBezTo>
                  <a:cubicBezTo>
                    <a:pt x="49727" y="434"/>
                    <a:pt x="49519" y="0"/>
                    <a:pt x="4920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323" name="Google Shape;323;p8"/>
          <p:cNvGrpSpPr/>
          <p:nvPr/>
        </p:nvGrpSpPr>
        <p:grpSpPr>
          <a:xfrm rot="-618237" flipH="1">
            <a:off x="1035255" y="5822096"/>
            <a:ext cx="2983717" cy="2341213"/>
            <a:chOff x="-2415600" y="2986400"/>
            <a:chExt cx="1943075" cy="1524659"/>
          </a:xfrm>
        </p:grpSpPr>
        <p:sp>
          <p:nvSpPr>
            <p:cNvPr id="324" name="Google Shape;324;p8"/>
            <p:cNvSpPr/>
            <p:nvPr/>
          </p:nvSpPr>
          <p:spPr>
            <a:xfrm>
              <a:off x="-2415600" y="2986400"/>
              <a:ext cx="1117375" cy="1251275"/>
            </a:xfrm>
            <a:custGeom>
              <a:avLst/>
              <a:gdLst/>
              <a:ahLst/>
              <a:cxnLst/>
              <a:rect l="l" t="t" r="r" b="b"/>
              <a:pathLst>
                <a:path w="44695" h="50051" extrusionOk="0">
                  <a:moveTo>
                    <a:pt x="11387" y="1"/>
                  </a:moveTo>
                  <a:cubicBezTo>
                    <a:pt x="10743" y="1"/>
                    <a:pt x="10152" y="449"/>
                    <a:pt x="10001" y="1099"/>
                  </a:cubicBezTo>
                  <a:lnTo>
                    <a:pt x="180" y="41127"/>
                  </a:lnTo>
                  <a:cubicBezTo>
                    <a:pt x="0" y="41896"/>
                    <a:pt x="462" y="42665"/>
                    <a:pt x="1257" y="42871"/>
                  </a:cubicBezTo>
                  <a:lnTo>
                    <a:pt x="33617" y="50051"/>
                  </a:lnTo>
                  <a:lnTo>
                    <a:pt x="44695" y="8433"/>
                  </a:lnTo>
                  <a:lnTo>
                    <a:pt x="11744" y="48"/>
                  </a:lnTo>
                  <a:cubicBezTo>
                    <a:pt x="11625" y="16"/>
                    <a:pt x="11505" y="1"/>
                    <a:pt x="1138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5" name="Google Shape;325;p8"/>
            <p:cNvSpPr/>
            <p:nvPr/>
          </p:nvSpPr>
          <p:spPr>
            <a:xfrm>
              <a:off x="-1586075" y="3188225"/>
              <a:ext cx="1113550" cy="1279575"/>
            </a:xfrm>
            <a:custGeom>
              <a:avLst/>
              <a:gdLst/>
              <a:ahLst/>
              <a:cxnLst/>
              <a:rect l="l" t="t" r="r" b="b"/>
              <a:pathLst>
                <a:path w="44542" h="51183" extrusionOk="0">
                  <a:moveTo>
                    <a:pt x="10411" y="1"/>
                  </a:moveTo>
                  <a:lnTo>
                    <a:pt x="0" y="41772"/>
                  </a:lnTo>
                  <a:lnTo>
                    <a:pt x="31797" y="51132"/>
                  </a:lnTo>
                  <a:cubicBezTo>
                    <a:pt x="31925" y="51166"/>
                    <a:pt x="32054" y="51182"/>
                    <a:pt x="32181" y="51182"/>
                  </a:cubicBezTo>
                  <a:cubicBezTo>
                    <a:pt x="32815" y="51182"/>
                    <a:pt x="33395" y="50773"/>
                    <a:pt x="33566" y="50132"/>
                  </a:cubicBezTo>
                  <a:lnTo>
                    <a:pt x="44336" y="10360"/>
                  </a:lnTo>
                  <a:cubicBezTo>
                    <a:pt x="44541" y="9591"/>
                    <a:pt x="44080" y="8796"/>
                    <a:pt x="43310" y="8591"/>
                  </a:cubicBezTo>
                  <a:lnTo>
                    <a:pt x="10411" y="1"/>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6" name="Google Shape;326;p8"/>
            <p:cNvSpPr/>
            <p:nvPr/>
          </p:nvSpPr>
          <p:spPr>
            <a:xfrm>
              <a:off x="-2402775" y="2994000"/>
              <a:ext cx="1133400" cy="1217400"/>
            </a:xfrm>
            <a:custGeom>
              <a:avLst/>
              <a:gdLst/>
              <a:ahLst/>
              <a:cxnLst/>
              <a:rect l="l" t="t" r="r" b="b"/>
              <a:pathLst>
                <a:path w="45336" h="48696" extrusionOk="0">
                  <a:moveTo>
                    <a:pt x="12283" y="0"/>
                  </a:moveTo>
                  <a:lnTo>
                    <a:pt x="0" y="41900"/>
                  </a:lnTo>
                  <a:lnTo>
                    <a:pt x="19104" y="42131"/>
                  </a:lnTo>
                  <a:cubicBezTo>
                    <a:pt x="23976" y="42823"/>
                    <a:pt x="28540" y="44874"/>
                    <a:pt x="32309" y="48054"/>
                  </a:cubicBezTo>
                  <a:lnTo>
                    <a:pt x="33053" y="48695"/>
                  </a:lnTo>
                  <a:lnTo>
                    <a:pt x="45336" y="6770"/>
                  </a:lnTo>
                  <a:lnTo>
                    <a:pt x="44567" y="6129"/>
                  </a:lnTo>
                  <a:cubicBezTo>
                    <a:pt x="40797" y="2975"/>
                    <a:pt x="36233" y="923"/>
                    <a:pt x="31361" y="231"/>
                  </a:cubicBezTo>
                  <a:lnTo>
                    <a:pt x="12283"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7" name="Google Shape;327;p8"/>
            <p:cNvSpPr/>
            <p:nvPr/>
          </p:nvSpPr>
          <p:spPr>
            <a:xfrm>
              <a:off x="-2351263" y="3014809"/>
              <a:ext cx="1085975" cy="1231500"/>
            </a:xfrm>
            <a:custGeom>
              <a:avLst/>
              <a:gdLst/>
              <a:ahLst/>
              <a:cxnLst/>
              <a:rect l="l" t="t" r="r" b="b"/>
              <a:pathLst>
                <a:path w="43439" h="49260" extrusionOk="0">
                  <a:moveTo>
                    <a:pt x="12258" y="0"/>
                  </a:moveTo>
                  <a:lnTo>
                    <a:pt x="1" y="41925"/>
                  </a:lnTo>
                  <a:lnTo>
                    <a:pt x="17207" y="42695"/>
                  </a:lnTo>
                  <a:cubicBezTo>
                    <a:pt x="22079" y="43387"/>
                    <a:pt x="26643" y="45438"/>
                    <a:pt x="30412" y="48618"/>
                  </a:cubicBezTo>
                  <a:lnTo>
                    <a:pt x="31156" y="49259"/>
                  </a:lnTo>
                  <a:lnTo>
                    <a:pt x="43439" y="7334"/>
                  </a:lnTo>
                  <a:lnTo>
                    <a:pt x="42670" y="6693"/>
                  </a:lnTo>
                  <a:cubicBezTo>
                    <a:pt x="38900" y="3539"/>
                    <a:pt x="34336" y="1487"/>
                    <a:pt x="29464" y="769"/>
                  </a:cubicBezTo>
                  <a:lnTo>
                    <a:pt x="12258" y="0"/>
                  </a:ln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8" name="Google Shape;328;p8"/>
            <p:cNvSpPr/>
            <p:nvPr/>
          </p:nvSpPr>
          <p:spPr>
            <a:xfrm>
              <a:off x="-1573663" y="3188659"/>
              <a:ext cx="1070600" cy="1322400"/>
            </a:xfrm>
            <a:custGeom>
              <a:avLst/>
              <a:gdLst/>
              <a:ahLst/>
              <a:cxnLst/>
              <a:rect l="l" t="t" r="r" b="b"/>
              <a:pathLst>
                <a:path w="42824" h="52896" extrusionOk="0">
                  <a:moveTo>
                    <a:pt x="17135" y="1"/>
                  </a:moveTo>
                  <a:cubicBezTo>
                    <a:pt x="15803" y="1"/>
                    <a:pt x="14490" y="86"/>
                    <a:pt x="13232" y="252"/>
                  </a:cubicBezTo>
                  <a:lnTo>
                    <a:pt x="12258" y="380"/>
                  </a:lnTo>
                  <a:lnTo>
                    <a:pt x="1" y="42280"/>
                  </a:lnTo>
                  <a:lnTo>
                    <a:pt x="975" y="42151"/>
                  </a:lnTo>
                  <a:cubicBezTo>
                    <a:pt x="2113" y="42002"/>
                    <a:pt x="3255" y="41927"/>
                    <a:pt x="4394" y="41927"/>
                  </a:cubicBezTo>
                  <a:cubicBezTo>
                    <a:pt x="8133" y="41927"/>
                    <a:pt x="11844" y="42727"/>
                    <a:pt x="15284" y="44280"/>
                  </a:cubicBezTo>
                  <a:lnTo>
                    <a:pt x="30208" y="52895"/>
                  </a:lnTo>
                  <a:lnTo>
                    <a:pt x="42824" y="9124"/>
                  </a:lnTo>
                  <a:lnTo>
                    <a:pt x="28284" y="2226"/>
                  </a:lnTo>
                  <a:cubicBezTo>
                    <a:pt x="24955" y="704"/>
                    <a:pt x="20963" y="1"/>
                    <a:pt x="17135" y="1"/>
                  </a:cubicBez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329" name="Google Shape;329;p8"/>
            <p:cNvGrpSpPr/>
            <p:nvPr/>
          </p:nvGrpSpPr>
          <p:grpSpPr>
            <a:xfrm>
              <a:off x="-2218800" y="3088875"/>
              <a:ext cx="1598825" cy="1190475"/>
              <a:chOff x="-2218800" y="3088875"/>
              <a:chExt cx="1598825" cy="1190475"/>
            </a:xfrm>
          </p:grpSpPr>
          <p:sp>
            <p:nvSpPr>
              <p:cNvPr id="330" name="Google Shape;330;p8"/>
              <p:cNvSpPr/>
              <p:nvPr/>
            </p:nvSpPr>
            <p:spPr>
              <a:xfrm>
                <a:off x="-2218800" y="3088875"/>
                <a:ext cx="841100" cy="985325"/>
              </a:xfrm>
              <a:custGeom>
                <a:avLst/>
                <a:gdLst/>
                <a:ahLst/>
                <a:cxnLst/>
                <a:rect l="l" t="t" r="r" b="b"/>
                <a:pathLst>
                  <a:path w="33644" h="39413" extrusionOk="0">
                    <a:moveTo>
                      <a:pt x="9539" y="0"/>
                    </a:moveTo>
                    <a:lnTo>
                      <a:pt x="9462" y="667"/>
                    </a:lnTo>
                    <a:lnTo>
                      <a:pt x="22412" y="2385"/>
                    </a:lnTo>
                    <a:cubicBezTo>
                      <a:pt x="26027" y="3077"/>
                      <a:pt x="29489" y="4436"/>
                      <a:pt x="32643" y="6360"/>
                    </a:cubicBezTo>
                    <a:lnTo>
                      <a:pt x="33284" y="6744"/>
                    </a:lnTo>
                    <a:lnTo>
                      <a:pt x="33643" y="6154"/>
                    </a:lnTo>
                    <a:lnTo>
                      <a:pt x="33002" y="5770"/>
                    </a:lnTo>
                    <a:cubicBezTo>
                      <a:pt x="29797" y="3795"/>
                      <a:pt x="26233" y="2411"/>
                      <a:pt x="22540" y="1693"/>
                    </a:cubicBezTo>
                    <a:lnTo>
                      <a:pt x="9539" y="0"/>
                    </a:lnTo>
                    <a:close/>
                    <a:moveTo>
                      <a:pt x="8668" y="2385"/>
                    </a:moveTo>
                    <a:lnTo>
                      <a:pt x="8591" y="3052"/>
                    </a:lnTo>
                    <a:lnTo>
                      <a:pt x="21540" y="4770"/>
                    </a:lnTo>
                    <a:cubicBezTo>
                      <a:pt x="25156" y="5462"/>
                      <a:pt x="28617" y="6821"/>
                      <a:pt x="31771" y="8744"/>
                    </a:cubicBezTo>
                    <a:lnTo>
                      <a:pt x="32387" y="9129"/>
                    </a:lnTo>
                    <a:lnTo>
                      <a:pt x="32771" y="8565"/>
                    </a:lnTo>
                    <a:lnTo>
                      <a:pt x="32130" y="8180"/>
                    </a:lnTo>
                    <a:cubicBezTo>
                      <a:pt x="28899" y="6206"/>
                      <a:pt x="25361" y="4821"/>
                      <a:pt x="21668" y="4103"/>
                    </a:cubicBezTo>
                    <a:lnTo>
                      <a:pt x="8668" y="2385"/>
                    </a:lnTo>
                    <a:close/>
                    <a:moveTo>
                      <a:pt x="7796" y="4795"/>
                    </a:moveTo>
                    <a:lnTo>
                      <a:pt x="7719" y="5488"/>
                    </a:lnTo>
                    <a:lnTo>
                      <a:pt x="20668" y="7180"/>
                    </a:lnTo>
                    <a:cubicBezTo>
                      <a:pt x="24284" y="7898"/>
                      <a:pt x="27746" y="9232"/>
                      <a:pt x="30900" y="11180"/>
                    </a:cubicBezTo>
                    <a:lnTo>
                      <a:pt x="31515" y="11565"/>
                    </a:lnTo>
                    <a:lnTo>
                      <a:pt x="31874" y="10975"/>
                    </a:lnTo>
                    <a:lnTo>
                      <a:pt x="31259" y="10591"/>
                    </a:lnTo>
                    <a:cubicBezTo>
                      <a:pt x="28028" y="8616"/>
                      <a:pt x="24489" y="7231"/>
                      <a:pt x="20796" y="6513"/>
                    </a:cubicBezTo>
                    <a:lnTo>
                      <a:pt x="7796" y="4795"/>
                    </a:lnTo>
                    <a:close/>
                    <a:moveTo>
                      <a:pt x="6873" y="9206"/>
                    </a:moveTo>
                    <a:lnTo>
                      <a:pt x="6770" y="9873"/>
                    </a:lnTo>
                    <a:lnTo>
                      <a:pt x="19745" y="11591"/>
                    </a:lnTo>
                    <a:cubicBezTo>
                      <a:pt x="23361" y="12283"/>
                      <a:pt x="26822" y="13642"/>
                      <a:pt x="29976" y="15565"/>
                    </a:cubicBezTo>
                    <a:lnTo>
                      <a:pt x="30592" y="15950"/>
                    </a:lnTo>
                    <a:lnTo>
                      <a:pt x="30951" y="15386"/>
                    </a:lnTo>
                    <a:lnTo>
                      <a:pt x="30335" y="15001"/>
                    </a:lnTo>
                    <a:cubicBezTo>
                      <a:pt x="27104" y="13027"/>
                      <a:pt x="23566" y="11642"/>
                      <a:pt x="19848" y="10924"/>
                    </a:cubicBezTo>
                    <a:lnTo>
                      <a:pt x="6873" y="9206"/>
                    </a:lnTo>
                    <a:close/>
                    <a:moveTo>
                      <a:pt x="5975" y="11616"/>
                    </a:moveTo>
                    <a:lnTo>
                      <a:pt x="5898" y="12283"/>
                    </a:lnTo>
                    <a:lnTo>
                      <a:pt x="18848" y="14001"/>
                    </a:lnTo>
                    <a:cubicBezTo>
                      <a:pt x="22463" y="14693"/>
                      <a:pt x="25925" y="16052"/>
                      <a:pt x="29079" y="17976"/>
                    </a:cubicBezTo>
                    <a:lnTo>
                      <a:pt x="29694" y="18360"/>
                    </a:lnTo>
                    <a:lnTo>
                      <a:pt x="30079" y="17796"/>
                    </a:lnTo>
                    <a:lnTo>
                      <a:pt x="29438" y="17411"/>
                    </a:lnTo>
                    <a:cubicBezTo>
                      <a:pt x="26207" y="15437"/>
                      <a:pt x="22668" y="14052"/>
                      <a:pt x="18976" y="13334"/>
                    </a:cubicBezTo>
                    <a:lnTo>
                      <a:pt x="5975" y="11616"/>
                    </a:lnTo>
                    <a:close/>
                    <a:moveTo>
                      <a:pt x="5078" y="14027"/>
                    </a:moveTo>
                    <a:lnTo>
                      <a:pt x="5001" y="14693"/>
                    </a:lnTo>
                    <a:lnTo>
                      <a:pt x="17950" y="16411"/>
                    </a:lnTo>
                    <a:cubicBezTo>
                      <a:pt x="21566" y="17104"/>
                      <a:pt x="25027" y="18463"/>
                      <a:pt x="28181" y="20386"/>
                    </a:cubicBezTo>
                    <a:lnTo>
                      <a:pt x="28797" y="20796"/>
                    </a:lnTo>
                    <a:lnTo>
                      <a:pt x="29181" y="20206"/>
                    </a:lnTo>
                    <a:lnTo>
                      <a:pt x="28566" y="19822"/>
                    </a:lnTo>
                    <a:cubicBezTo>
                      <a:pt x="25335" y="17847"/>
                      <a:pt x="21796" y="16463"/>
                      <a:pt x="18104" y="15745"/>
                    </a:cubicBezTo>
                    <a:lnTo>
                      <a:pt x="5078" y="14027"/>
                    </a:lnTo>
                    <a:close/>
                    <a:moveTo>
                      <a:pt x="4078" y="19053"/>
                    </a:moveTo>
                    <a:lnTo>
                      <a:pt x="4001" y="19719"/>
                    </a:lnTo>
                    <a:lnTo>
                      <a:pt x="16950" y="21437"/>
                    </a:lnTo>
                    <a:cubicBezTo>
                      <a:pt x="20591" y="22130"/>
                      <a:pt x="24053" y="23489"/>
                      <a:pt x="27207" y="25412"/>
                    </a:cubicBezTo>
                    <a:lnTo>
                      <a:pt x="27822" y="25797"/>
                    </a:lnTo>
                    <a:lnTo>
                      <a:pt x="28181" y="25232"/>
                    </a:lnTo>
                    <a:lnTo>
                      <a:pt x="27566" y="24822"/>
                    </a:lnTo>
                    <a:cubicBezTo>
                      <a:pt x="24335" y="22848"/>
                      <a:pt x="20796" y="21463"/>
                      <a:pt x="17104" y="20745"/>
                    </a:cubicBezTo>
                    <a:lnTo>
                      <a:pt x="4078" y="19053"/>
                    </a:lnTo>
                    <a:close/>
                    <a:moveTo>
                      <a:pt x="3231" y="21463"/>
                    </a:moveTo>
                    <a:lnTo>
                      <a:pt x="3129" y="22130"/>
                    </a:lnTo>
                    <a:lnTo>
                      <a:pt x="16078" y="23848"/>
                    </a:lnTo>
                    <a:cubicBezTo>
                      <a:pt x="19899" y="24617"/>
                      <a:pt x="24438" y="26668"/>
                      <a:pt x="26310" y="27848"/>
                    </a:cubicBezTo>
                    <a:lnTo>
                      <a:pt x="26925" y="28233"/>
                    </a:lnTo>
                    <a:lnTo>
                      <a:pt x="27310" y="27643"/>
                    </a:lnTo>
                    <a:lnTo>
                      <a:pt x="26669" y="27258"/>
                    </a:lnTo>
                    <a:cubicBezTo>
                      <a:pt x="24745" y="26053"/>
                      <a:pt x="20104" y="23925"/>
                      <a:pt x="16206" y="23155"/>
                    </a:cubicBezTo>
                    <a:lnTo>
                      <a:pt x="3231" y="21463"/>
                    </a:lnTo>
                    <a:close/>
                    <a:moveTo>
                      <a:pt x="2334" y="23848"/>
                    </a:moveTo>
                    <a:lnTo>
                      <a:pt x="2231" y="24514"/>
                    </a:lnTo>
                    <a:lnTo>
                      <a:pt x="15206" y="26232"/>
                    </a:lnTo>
                    <a:cubicBezTo>
                      <a:pt x="18925" y="26976"/>
                      <a:pt x="24540" y="29669"/>
                      <a:pt x="25438" y="30233"/>
                    </a:cubicBezTo>
                    <a:lnTo>
                      <a:pt x="26053" y="30617"/>
                    </a:lnTo>
                    <a:lnTo>
                      <a:pt x="26412" y="30053"/>
                    </a:lnTo>
                    <a:lnTo>
                      <a:pt x="25797" y="29669"/>
                    </a:lnTo>
                    <a:cubicBezTo>
                      <a:pt x="24848" y="29079"/>
                      <a:pt x="19207" y="26335"/>
                      <a:pt x="15335" y="25566"/>
                    </a:cubicBezTo>
                    <a:lnTo>
                      <a:pt x="2334" y="23848"/>
                    </a:lnTo>
                    <a:close/>
                    <a:moveTo>
                      <a:pt x="1283" y="27592"/>
                    </a:moveTo>
                    <a:lnTo>
                      <a:pt x="1180" y="28284"/>
                    </a:lnTo>
                    <a:lnTo>
                      <a:pt x="14155" y="29976"/>
                    </a:lnTo>
                    <a:cubicBezTo>
                      <a:pt x="17771" y="30694"/>
                      <a:pt x="21232" y="32053"/>
                      <a:pt x="24361" y="33976"/>
                    </a:cubicBezTo>
                    <a:lnTo>
                      <a:pt x="25002" y="34361"/>
                    </a:lnTo>
                    <a:lnTo>
                      <a:pt x="25361" y="33797"/>
                    </a:lnTo>
                    <a:lnTo>
                      <a:pt x="24745" y="33387"/>
                    </a:lnTo>
                    <a:cubicBezTo>
                      <a:pt x="21514" y="31412"/>
                      <a:pt x="17976" y="30028"/>
                      <a:pt x="14258" y="29310"/>
                    </a:cubicBezTo>
                    <a:lnTo>
                      <a:pt x="1283" y="27592"/>
                    </a:lnTo>
                    <a:close/>
                    <a:moveTo>
                      <a:pt x="693" y="30156"/>
                    </a:moveTo>
                    <a:lnTo>
                      <a:pt x="590" y="30822"/>
                    </a:lnTo>
                    <a:lnTo>
                      <a:pt x="13565" y="32541"/>
                    </a:lnTo>
                    <a:cubicBezTo>
                      <a:pt x="17181" y="33233"/>
                      <a:pt x="20643" y="34592"/>
                      <a:pt x="23797" y="36515"/>
                    </a:cubicBezTo>
                    <a:lnTo>
                      <a:pt x="24412" y="36900"/>
                    </a:lnTo>
                    <a:lnTo>
                      <a:pt x="24771" y="36310"/>
                    </a:lnTo>
                    <a:lnTo>
                      <a:pt x="24130" y="35925"/>
                    </a:lnTo>
                    <a:cubicBezTo>
                      <a:pt x="20925" y="33951"/>
                      <a:pt x="17386" y="32566"/>
                      <a:pt x="13668" y="31874"/>
                    </a:cubicBezTo>
                    <a:lnTo>
                      <a:pt x="693" y="30156"/>
                    </a:lnTo>
                    <a:close/>
                    <a:moveTo>
                      <a:pt x="103" y="32643"/>
                    </a:moveTo>
                    <a:lnTo>
                      <a:pt x="0" y="33335"/>
                    </a:lnTo>
                    <a:lnTo>
                      <a:pt x="12975" y="35053"/>
                    </a:lnTo>
                    <a:cubicBezTo>
                      <a:pt x="16591" y="35746"/>
                      <a:pt x="20053" y="37105"/>
                      <a:pt x="23207" y="39028"/>
                    </a:cubicBezTo>
                    <a:lnTo>
                      <a:pt x="23848" y="39413"/>
                    </a:lnTo>
                    <a:lnTo>
                      <a:pt x="24181" y="38823"/>
                    </a:lnTo>
                    <a:lnTo>
                      <a:pt x="23540" y="38438"/>
                    </a:lnTo>
                    <a:cubicBezTo>
                      <a:pt x="20335" y="36464"/>
                      <a:pt x="16796" y="35079"/>
                      <a:pt x="13104" y="34361"/>
                    </a:cubicBezTo>
                    <a:lnTo>
                      <a:pt x="103" y="32643"/>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1" name="Google Shape;331;p8"/>
              <p:cNvSpPr/>
              <p:nvPr/>
            </p:nvSpPr>
            <p:spPr>
              <a:xfrm>
                <a:off x="-1461075" y="3283625"/>
                <a:ext cx="841100" cy="995725"/>
              </a:xfrm>
              <a:custGeom>
                <a:avLst/>
                <a:gdLst/>
                <a:ahLst/>
                <a:cxnLst/>
                <a:rect l="l" t="t" r="r" b="b"/>
                <a:pathLst>
                  <a:path w="33644" h="39829" extrusionOk="0">
                    <a:moveTo>
                      <a:pt x="11739" y="1"/>
                    </a:moveTo>
                    <a:cubicBezTo>
                      <a:pt x="10432" y="1"/>
                      <a:pt x="9481" y="31"/>
                      <a:pt x="9386" y="31"/>
                    </a:cubicBezTo>
                    <a:lnTo>
                      <a:pt x="9386" y="698"/>
                    </a:lnTo>
                    <a:cubicBezTo>
                      <a:pt x="9406" y="698"/>
                      <a:pt x="10284" y="673"/>
                      <a:pt x="11526" y="673"/>
                    </a:cubicBezTo>
                    <a:cubicBezTo>
                      <a:pt x="13388" y="673"/>
                      <a:pt x="16068" y="729"/>
                      <a:pt x="17899" y="1006"/>
                    </a:cubicBezTo>
                    <a:cubicBezTo>
                      <a:pt x="22643" y="1775"/>
                      <a:pt x="29618" y="4878"/>
                      <a:pt x="32618" y="6750"/>
                    </a:cubicBezTo>
                    <a:lnTo>
                      <a:pt x="33259" y="7134"/>
                    </a:lnTo>
                    <a:lnTo>
                      <a:pt x="33644" y="6570"/>
                    </a:lnTo>
                    <a:lnTo>
                      <a:pt x="33028" y="6185"/>
                    </a:lnTo>
                    <a:cubicBezTo>
                      <a:pt x="29977" y="4288"/>
                      <a:pt x="22874" y="1108"/>
                      <a:pt x="18053" y="365"/>
                    </a:cubicBezTo>
                    <a:cubicBezTo>
                      <a:pt x="16198" y="63"/>
                      <a:pt x="13606" y="1"/>
                      <a:pt x="11739" y="1"/>
                    </a:cubicBezTo>
                    <a:close/>
                    <a:moveTo>
                      <a:pt x="8770" y="2801"/>
                    </a:moveTo>
                    <a:lnTo>
                      <a:pt x="8770" y="3493"/>
                    </a:lnTo>
                    <a:cubicBezTo>
                      <a:pt x="8847" y="3493"/>
                      <a:pt x="16130" y="3519"/>
                      <a:pt x="19258" y="4288"/>
                    </a:cubicBezTo>
                    <a:cubicBezTo>
                      <a:pt x="22976" y="5211"/>
                      <a:pt x="28489" y="7134"/>
                      <a:pt x="31746" y="9160"/>
                    </a:cubicBezTo>
                    <a:lnTo>
                      <a:pt x="32387" y="9545"/>
                    </a:lnTo>
                    <a:lnTo>
                      <a:pt x="32746" y="8980"/>
                    </a:lnTo>
                    <a:lnTo>
                      <a:pt x="32105" y="8570"/>
                    </a:lnTo>
                    <a:cubicBezTo>
                      <a:pt x="28797" y="6519"/>
                      <a:pt x="23207" y="4570"/>
                      <a:pt x="19412" y="3621"/>
                    </a:cubicBezTo>
                    <a:cubicBezTo>
                      <a:pt x="16207" y="2852"/>
                      <a:pt x="9078" y="2801"/>
                      <a:pt x="8770" y="2801"/>
                    </a:cubicBezTo>
                    <a:close/>
                    <a:moveTo>
                      <a:pt x="8129" y="5570"/>
                    </a:moveTo>
                    <a:lnTo>
                      <a:pt x="8129" y="6262"/>
                    </a:lnTo>
                    <a:cubicBezTo>
                      <a:pt x="8232" y="6262"/>
                      <a:pt x="17412" y="6467"/>
                      <a:pt x="20592" y="7570"/>
                    </a:cubicBezTo>
                    <a:cubicBezTo>
                      <a:pt x="21463" y="7878"/>
                      <a:pt x="22361" y="8160"/>
                      <a:pt x="23233" y="8442"/>
                    </a:cubicBezTo>
                    <a:cubicBezTo>
                      <a:pt x="25976" y="9314"/>
                      <a:pt x="28592" y="10160"/>
                      <a:pt x="30874" y="11570"/>
                    </a:cubicBezTo>
                    <a:lnTo>
                      <a:pt x="31490" y="11955"/>
                    </a:lnTo>
                    <a:lnTo>
                      <a:pt x="31849" y="11391"/>
                    </a:lnTo>
                    <a:lnTo>
                      <a:pt x="31208" y="11006"/>
                    </a:lnTo>
                    <a:cubicBezTo>
                      <a:pt x="28874" y="9519"/>
                      <a:pt x="26079" y="8647"/>
                      <a:pt x="23412" y="7801"/>
                    </a:cubicBezTo>
                    <a:cubicBezTo>
                      <a:pt x="22540" y="7519"/>
                      <a:pt x="21669" y="7237"/>
                      <a:pt x="20797" y="6929"/>
                    </a:cubicBezTo>
                    <a:cubicBezTo>
                      <a:pt x="17540" y="5801"/>
                      <a:pt x="8514" y="5570"/>
                      <a:pt x="8129" y="5570"/>
                    </a:cubicBezTo>
                    <a:close/>
                    <a:moveTo>
                      <a:pt x="6822" y="9596"/>
                    </a:moveTo>
                    <a:lnTo>
                      <a:pt x="6745" y="10263"/>
                    </a:lnTo>
                    <a:lnTo>
                      <a:pt x="19694" y="11981"/>
                    </a:lnTo>
                    <a:cubicBezTo>
                      <a:pt x="23310" y="12699"/>
                      <a:pt x="26771" y="14032"/>
                      <a:pt x="29925" y="15981"/>
                    </a:cubicBezTo>
                    <a:lnTo>
                      <a:pt x="30566" y="16365"/>
                    </a:lnTo>
                    <a:lnTo>
                      <a:pt x="30925" y="15776"/>
                    </a:lnTo>
                    <a:lnTo>
                      <a:pt x="30284" y="15391"/>
                    </a:lnTo>
                    <a:cubicBezTo>
                      <a:pt x="27079" y="13417"/>
                      <a:pt x="23515" y="12032"/>
                      <a:pt x="19822" y="11314"/>
                    </a:cubicBezTo>
                    <a:lnTo>
                      <a:pt x="6822" y="9596"/>
                    </a:lnTo>
                    <a:close/>
                    <a:moveTo>
                      <a:pt x="5950" y="12006"/>
                    </a:moveTo>
                    <a:lnTo>
                      <a:pt x="5847" y="12673"/>
                    </a:lnTo>
                    <a:lnTo>
                      <a:pt x="18822" y="14391"/>
                    </a:lnTo>
                    <a:cubicBezTo>
                      <a:pt x="22438" y="15109"/>
                      <a:pt x="25900" y="16442"/>
                      <a:pt x="29054" y="18391"/>
                    </a:cubicBezTo>
                    <a:lnTo>
                      <a:pt x="29669" y="18776"/>
                    </a:lnTo>
                    <a:lnTo>
                      <a:pt x="30054" y="18186"/>
                    </a:lnTo>
                    <a:lnTo>
                      <a:pt x="29413" y="17801"/>
                    </a:lnTo>
                    <a:cubicBezTo>
                      <a:pt x="26182" y="15827"/>
                      <a:pt x="22643" y="14442"/>
                      <a:pt x="18925" y="13724"/>
                    </a:cubicBezTo>
                    <a:lnTo>
                      <a:pt x="5950" y="12006"/>
                    </a:lnTo>
                    <a:close/>
                    <a:moveTo>
                      <a:pt x="5052" y="14417"/>
                    </a:moveTo>
                    <a:lnTo>
                      <a:pt x="4975" y="15109"/>
                    </a:lnTo>
                    <a:lnTo>
                      <a:pt x="17925" y="16801"/>
                    </a:lnTo>
                    <a:cubicBezTo>
                      <a:pt x="21540" y="17519"/>
                      <a:pt x="25028" y="18853"/>
                      <a:pt x="28156" y="20802"/>
                    </a:cubicBezTo>
                    <a:lnTo>
                      <a:pt x="28797" y="21186"/>
                    </a:lnTo>
                    <a:lnTo>
                      <a:pt x="29156" y="20596"/>
                    </a:lnTo>
                    <a:lnTo>
                      <a:pt x="28515" y="20212"/>
                    </a:lnTo>
                    <a:cubicBezTo>
                      <a:pt x="25310" y="18237"/>
                      <a:pt x="21745" y="16853"/>
                      <a:pt x="18053" y="16135"/>
                    </a:cubicBezTo>
                    <a:lnTo>
                      <a:pt x="5052" y="14417"/>
                    </a:lnTo>
                    <a:close/>
                    <a:moveTo>
                      <a:pt x="4078" y="19443"/>
                    </a:moveTo>
                    <a:lnTo>
                      <a:pt x="4001" y="20109"/>
                    </a:lnTo>
                    <a:lnTo>
                      <a:pt x="16950" y="21827"/>
                    </a:lnTo>
                    <a:cubicBezTo>
                      <a:pt x="20566" y="22545"/>
                      <a:pt x="24028" y="23879"/>
                      <a:pt x="27182" y="25827"/>
                    </a:cubicBezTo>
                    <a:lnTo>
                      <a:pt x="27823" y="26212"/>
                    </a:lnTo>
                    <a:lnTo>
                      <a:pt x="28156" y="25622"/>
                    </a:lnTo>
                    <a:lnTo>
                      <a:pt x="27541" y="25238"/>
                    </a:lnTo>
                    <a:cubicBezTo>
                      <a:pt x="24310" y="23263"/>
                      <a:pt x="20771" y="21879"/>
                      <a:pt x="17079" y="21161"/>
                    </a:cubicBezTo>
                    <a:lnTo>
                      <a:pt x="4078" y="19443"/>
                    </a:lnTo>
                    <a:close/>
                    <a:moveTo>
                      <a:pt x="3180" y="21853"/>
                    </a:moveTo>
                    <a:lnTo>
                      <a:pt x="3103" y="22520"/>
                    </a:lnTo>
                    <a:lnTo>
                      <a:pt x="16053" y="24238"/>
                    </a:lnTo>
                    <a:cubicBezTo>
                      <a:pt x="19874" y="24981"/>
                      <a:pt x="24438" y="27058"/>
                      <a:pt x="26284" y="28212"/>
                    </a:cubicBezTo>
                    <a:lnTo>
                      <a:pt x="26925" y="28623"/>
                    </a:lnTo>
                    <a:lnTo>
                      <a:pt x="27284" y="28033"/>
                    </a:lnTo>
                    <a:lnTo>
                      <a:pt x="26643" y="27648"/>
                    </a:lnTo>
                    <a:cubicBezTo>
                      <a:pt x="24720" y="26443"/>
                      <a:pt x="20079" y="24340"/>
                      <a:pt x="16181" y="23571"/>
                    </a:cubicBezTo>
                    <a:lnTo>
                      <a:pt x="3180" y="21853"/>
                    </a:lnTo>
                    <a:close/>
                    <a:moveTo>
                      <a:pt x="2309" y="24263"/>
                    </a:moveTo>
                    <a:lnTo>
                      <a:pt x="2232" y="24930"/>
                    </a:lnTo>
                    <a:lnTo>
                      <a:pt x="15181" y="26648"/>
                    </a:lnTo>
                    <a:cubicBezTo>
                      <a:pt x="18925" y="27392"/>
                      <a:pt x="24515" y="30084"/>
                      <a:pt x="25412" y="30623"/>
                    </a:cubicBezTo>
                    <a:lnTo>
                      <a:pt x="26053" y="31007"/>
                    </a:lnTo>
                    <a:lnTo>
                      <a:pt x="26387" y="30443"/>
                    </a:lnTo>
                    <a:lnTo>
                      <a:pt x="25771" y="30058"/>
                    </a:lnTo>
                    <a:cubicBezTo>
                      <a:pt x="24823" y="29469"/>
                      <a:pt x="19181" y="26751"/>
                      <a:pt x="15309" y="25981"/>
                    </a:cubicBezTo>
                    <a:lnTo>
                      <a:pt x="2309" y="24263"/>
                    </a:lnTo>
                    <a:close/>
                    <a:moveTo>
                      <a:pt x="1257" y="28007"/>
                    </a:moveTo>
                    <a:lnTo>
                      <a:pt x="1180" y="28674"/>
                    </a:lnTo>
                    <a:lnTo>
                      <a:pt x="14130" y="30392"/>
                    </a:lnTo>
                    <a:cubicBezTo>
                      <a:pt x="17745" y="31110"/>
                      <a:pt x="21207" y="32443"/>
                      <a:pt x="24361" y="34392"/>
                    </a:cubicBezTo>
                    <a:lnTo>
                      <a:pt x="24976" y="34777"/>
                    </a:lnTo>
                    <a:lnTo>
                      <a:pt x="25335" y="34187"/>
                    </a:lnTo>
                    <a:lnTo>
                      <a:pt x="24720" y="33802"/>
                    </a:lnTo>
                    <a:cubicBezTo>
                      <a:pt x="21489" y="31828"/>
                      <a:pt x="17950" y="30443"/>
                      <a:pt x="14258" y="29725"/>
                    </a:cubicBezTo>
                    <a:lnTo>
                      <a:pt x="1257" y="28007"/>
                    </a:lnTo>
                    <a:close/>
                    <a:moveTo>
                      <a:pt x="667" y="30520"/>
                    </a:moveTo>
                    <a:lnTo>
                      <a:pt x="591" y="31212"/>
                    </a:lnTo>
                    <a:lnTo>
                      <a:pt x="13566" y="32905"/>
                    </a:lnTo>
                    <a:cubicBezTo>
                      <a:pt x="17155" y="33623"/>
                      <a:pt x="20617" y="34982"/>
                      <a:pt x="23771" y="36905"/>
                    </a:cubicBezTo>
                    <a:lnTo>
                      <a:pt x="24412" y="37290"/>
                    </a:lnTo>
                    <a:lnTo>
                      <a:pt x="24746" y="36726"/>
                    </a:lnTo>
                    <a:lnTo>
                      <a:pt x="24130" y="36315"/>
                    </a:lnTo>
                    <a:cubicBezTo>
                      <a:pt x="20899" y="34341"/>
                      <a:pt x="17361" y="32956"/>
                      <a:pt x="13668" y="32238"/>
                    </a:cubicBezTo>
                    <a:lnTo>
                      <a:pt x="667" y="30520"/>
                    </a:lnTo>
                    <a:close/>
                    <a:moveTo>
                      <a:pt x="103" y="33059"/>
                    </a:moveTo>
                    <a:lnTo>
                      <a:pt x="1" y="33725"/>
                    </a:lnTo>
                    <a:lnTo>
                      <a:pt x="12950" y="35443"/>
                    </a:lnTo>
                    <a:cubicBezTo>
                      <a:pt x="16566" y="36136"/>
                      <a:pt x="20027" y="37495"/>
                      <a:pt x="23181" y="39418"/>
                    </a:cubicBezTo>
                    <a:lnTo>
                      <a:pt x="23797" y="39828"/>
                    </a:lnTo>
                    <a:lnTo>
                      <a:pt x="24156" y="39238"/>
                    </a:lnTo>
                    <a:lnTo>
                      <a:pt x="23515" y="38854"/>
                    </a:lnTo>
                    <a:cubicBezTo>
                      <a:pt x="20310" y="36879"/>
                      <a:pt x="16745" y="35495"/>
                      <a:pt x="13053" y="34777"/>
                    </a:cubicBezTo>
                    <a:lnTo>
                      <a:pt x="103" y="33059"/>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332" name="Google Shape;332;p8"/>
          <p:cNvGrpSpPr/>
          <p:nvPr/>
        </p:nvGrpSpPr>
        <p:grpSpPr>
          <a:xfrm>
            <a:off x="-1156521" y="2719806"/>
            <a:ext cx="3179412" cy="2781660"/>
            <a:chOff x="-867391" y="2039854"/>
            <a:chExt cx="2384559" cy="2086245"/>
          </a:xfrm>
        </p:grpSpPr>
        <p:grpSp>
          <p:nvGrpSpPr>
            <p:cNvPr id="333" name="Google Shape;333;p8"/>
            <p:cNvGrpSpPr/>
            <p:nvPr/>
          </p:nvGrpSpPr>
          <p:grpSpPr>
            <a:xfrm rot="-10337279" flipH="1">
              <a:off x="-487925" y="2160875"/>
              <a:ext cx="1908935" cy="1561796"/>
              <a:chOff x="-586370" y="1929070"/>
              <a:chExt cx="1908848" cy="1561725"/>
            </a:xfrm>
          </p:grpSpPr>
          <p:sp>
            <p:nvSpPr>
              <p:cNvPr id="334" name="Google Shape;334;p8"/>
              <p:cNvSpPr/>
              <p:nvPr/>
            </p:nvSpPr>
            <p:spPr>
              <a:xfrm rot="7018065">
                <a:off x="-142978" y="1921291"/>
                <a:ext cx="949275" cy="1577284"/>
              </a:xfrm>
              <a:custGeom>
                <a:avLst/>
                <a:gdLst/>
                <a:ahLst/>
                <a:cxnLst/>
                <a:rect l="l" t="t" r="r" b="b"/>
                <a:pathLst>
                  <a:path w="39260" h="65239" extrusionOk="0">
                    <a:moveTo>
                      <a:pt x="31193" y="1"/>
                    </a:moveTo>
                    <a:cubicBezTo>
                      <a:pt x="29629" y="1"/>
                      <a:pt x="28036" y="370"/>
                      <a:pt x="26643" y="1056"/>
                    </a:cubicBezTo>
                    <a:cubicBezTo>
                      <a:pt x="23259" y="2722"/>
                      <a:pt x="20848" y="5825"/>
                      <a:pt x="18746" y="8953"/>
                    </a:cubicBezTo>
                    <a:lnTo>
                      <a:pt x="18746" y="8928"/>
                    </a:lnTo>
                    <a:cubicBezTo>
                      <a:pt x="13079" y="17313"/>
                      <a:pt x="9001" y="26595"/>
                      <a:pt x="6078" y="36263"/>
                    </a:cubicBezTo>
                    <a:cubicBezTo>
                      <a:pt x="5078" y="39622"/>
                      <a:pt x="4027" y="42058"/>
                      <a:pt x="2822" y="45340"/>
                    </a:cubicBezTo>
                    <a:cubicBezTo>
                      <a:pt x="214" y="52473"/>
                      <a:pt x="1430" y="62307"/>
                      <a:pt x="14" y="65213"/>
                    </a:cubicBezTo>
                    <a:lnTo>
                      <a:pt x="14" y="65213"/>
                    </a:lnTo>
                    <a:cubicBezTo>
                      <a:pt x="7580" y="49885"/>
                      <a:pt x="20598" y="32563"/>
                      <a:pt x="32080" y="19877"/>
                    </a:cubicBezTo>
                    <a:cubicBezTo>
                      <a:pt x="34310" y="17415"/>
                      <a:pt x="36644" y="14928"/>
                      <a:pt x="37952" y="11851"/>
                    </a:cubicBezTo>
                    <a:cubicBezTo>
                      <a:pt x="39234" y="8800"/>
                      <a:pt x="39259" y="4928"/>
                      <a:pt x="37054" y="2415"/>
                    </a:cubicBezTo>
                    <a:cubicBezTo>
                      <a:pt x="35606" y="755"/>
                      <a:pt x="33429" y="1"/>
                      <a:pt x="31193" y="1"/>
                    </a:cubicBezTo>
                    <a:close/>
                    <a:moveTo>
                      <a:pt x="14" y="65213"/>
                    </a:moveTo>
                    <a:lnTo>
                      <a:pt x="14" y="65213"/>
                    </a:lnTo>
                    <a:cubicBezTo>
                      <a:pt x="10" y="65221"/>
                      <a:pt x="5" y="65230"/>
                      <a:pt x="1" y="65239"/>
                    </a:cubicBezTo>
                    <a:cubicBezTo>
                      <a:pt x="5" y="65230"/>
                      <a:pt x="10" y="65221"/>
                      <a:pt x="14" y="65213"/>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5" name="Google Shape;335;p8"/>
              <p:cNvSpPr/>
              <p:nvPr/>
            </p:nvSpPr>
            <p:spPr>
              <a:xfrm rot="7018065">
                <a:off x="-45665" y="1912137"/>
                <a:ext cx="894703" cy="1611253"/>
              </a:xfrm>
              <a:custGeom>
                <a:avLst/>
                <a:gdLst/>
                <a:ahLst/>
                <a:cxnLst/>
                <a:rect l="l" t="t" r="r" b="b"/>
                <a:pathLst>
                  <a:path w="37003" h="66644" extrusionOk="0">
                    <a:moveTo>
                      <a:pt x="29021" y="0"/>
                    </a:moveTo>
                    <a:cubicBezTo>
                      <a:pt x="27307" y="0"/>
                      <a:pt x="25551" y="457"/>
                      <a:pt x="24053" y="1281"/>
                    </a:cubicBezTo>
                    <a:cubicBezTo>
                      <a:pt x="20745" y="3128"/>
                      <a:pt x="18489" y="6333"/>
                      <a:pt x="16514" y="9538"/>
                    </a:cubicBezTo>
                    <a:lnTo>
                      <a:pt x="16514" y="9513"/>
                    </a:lnTo>
                    <a:cubicBezTo>
                      <a:pt x="11232" y="18154"/>
                      <a:pt x="7591" y="27616"/>
                      <a:pt x="5129" y="37411"/>
                    </a:cubicBezTo>
                    <a:cubicBezTo>
                      <a:pt x="4257" y="40796"/>
                      <a:pt x="3360" y="43284"/>
                      <a:pt x="2308" y="46617"/>
                    </a:cubicBezTo>
                    <a:cubicBezTo>
                      <a:pt x="1" y="53874"/>
                      <a:pt x="1693" y="63669"/>
                      <a:pt x="411" y="66644"/>
                    </a:cubicBezTo>
                    <a:lnTo>
                      <a:pt x="411" y="66644"/>
                    </a:lnTo>
                    <a:cubicBezTo>
                      <a:pt x="7257" y="50951"/>
                      <a:pt x="19437" y="33052"/>
                      <a:pt x="30335" y="19846"/>
                    </a:cubicBezTo>
                    <a:cubicBezTo>
                      <a:pt x="32464" y="17257"/>
                      <a:pt x="34695" y="14692"/>
                      <a:pt x="35849" y="11564"/>
                    </a:cubicBezTo>
                    <a:cubicBezTo>
                      <a:pt x="37002" y="8436"/>
                      <a:pt x="36823" y="4564"/>
                      <a:pt x="34515" y="2153"/>
                    </a:cubicBezTo>
                    <a:cubicBezTo>
                      <a:pt x="33098" y="666"/>
                      <a:pt x="31091" y="0"/>
                      <a:pt x="2902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6" name="Google Shape;336;p8"/>
              <p:cNvSpPr/>
              <p:nvPr/>
            </p:nvSpPr>
            <p:spPr>
              <a:xfrm rot="7018065">
                <a:off x="710586" y="3008131"/>
                <a:ext cx="369724" cy="293122"/>
              </a:xfrm>
              <a:custGeom>
                <a:avLst/>
                <a:gdLst/>
                <a:ahLst/>
                <a:cxnLst/>
                <a:rect l="l" t="t" r="r" b="b"/>
                <a:pathLst>
                  <a:path w="15291" h="12124" extrusionOk="0">
                    <a:moveTo>
                      <a:pt x="8935" y="0"/>
                    </a:moveTo>
                    <a:cubicBezTo>
                      <a:pt x="8915" y="0"/>
                      <a:pt x="8895" y="3"/>
                      <a:pt x="8873" y="9"/>
                    </a:cubicBezTo>
                    <a:cubicBezTo>
                      <a:pt x="8745" y="35"/>
                      <a:pt x="8642" y="265"/>
                      <a:pt x="8770" y="368"/>
                    </a:cubicBezTo>
                    <a:cubicBezTo>
                      <a:pt x="8796" y="368"/>
                      <a:pt x="8822" y="368"/>
                      <a:pt x="8847" y="394"/>
                    </a:cubicBezTo>
                    <a:cubicBezTo>
                      <a:pt x="8950" y="394"/>
                      <a:pt x="9053" y="368"/>
                      <a:pt x="9104" y="265"/>
                    </a:cubicBezTo>
                    <a:cubicBezTo>
                      <a:pt x="9172" y="153"/>
                      <a:pt x="9080" y="0"/>
                      <a:pt x="8935" y="0"/>
                    </a:cubicBezTo>
                    <a:close/>
                    <a:moveTo>
                      <a:pt x="11916" y="1183"/>
                    </a:moveTo>
                    <a:cubicBezTo>
                      <a:pt x="11893" y="1183"/>
                      <a:pt x="11871" y="1185"/>
                      <a:pt x="11848" y="1189"/>
                    </a:cubicBezTo>
                    <a:cubicBezTo>
                      <a:pt x="11565" y="1240"/>
                      <a:pt x="11360" y="1753"/>
                      <a:pt x="11642" y="1932"/>
                    </a:cubicBezTo>
                    <a:cubicBezTo>
                      <a:pt x="11694" y="1958"/>
                      <a:pt x="11745" y="1983"/>
                      <a:pt x="11796" y="2009"/>
                    </a:cubicBezTo>
                    <a:cubicBezTo>
                      <a:pt x="11822" y="2012"/>
                      <a:pt x="11848" y="2014"/>
                      <a:pt x="11873" y="2014"/>
                    </a:cubicBezTo>
                    <a:cubicBezTo>
                      <a:pt x="12051" y="2014"/>
                      <a:pt x="12219" y="1935"/>
                      <a:pt x="12309" y="1778"/>
                    </a:cubicBezTo>
                    <a:cubicBezTo>
                      <a:pt x="12452" y="1492"/>
                      <a:pt x="12218" y="1183"/>
                      <a:pt x="11916" y="1183"/>
                    </a:cubicBezTo>
                    <a:close/>
                    <a:moveTo>
                      <a:pt x="6093" y="1486"/>
                    </a:moveTo>
                    <a:cubicBezTo>
                      <a:pt x="5938" y="1486"/>
                      <a:pt x="5786" y="1562"/>
                      <a:pt x="5745" y="1727"/>
                    </a:cubicBezTo>
                    <a:cubicBezTo>
                      <a:pt x="5745" y="1778"/>
                      <a:pt x="5745" y="1804"/>
                      <a:pt x="5745" y="1855"/>
                    </a:cubicBezTo>
                    <a:cubicBezTo>
                      <a:pt x="5770" y="2035"/>
                      <a:pt x="5924" y="2189"/>
                      <a:pt x="6104" y="2214"/>
                    </a:cubicBezTo>
                    <a:cubicBezTo>
                      <a:pt x="6114" y="2215"/>
                      <a:pt x="6124" y="2216"/>
                      <a:pt x="6134" y="2216"/>
                    </a:cubicBezTo>
                    <a:cubicBezTo>
                      <a:pt x="6400" y="2216"/>
                      <a:pt x="6585" y="1897"/>
                      <a:pt x="6437" y="1650"/>
                    </a:cubicBezTo>
                    <a:cubicBezTo>
                      <a:pt x="6366" y="1543"/>
                      <a:pt x="6228" y="1486"/>
                      <a:pt x="6093" y="1486"/>
                    </a:cubicBezTo>
                    <a:close/>
                    <a:moveTo>
                      <a:pt x="9380" y="1591"/>
                    </a:moveTo>
                    <a:cubicBezTo>
                      <a:pt x="9348" y="1591"/>
                      <a:pt x="9316" y="1593"/>
                      <a:pt x="9283" y="1599"/>
                    </a:cubicBezTo>
                    <a:cubicBezTo>
                      <a:pt x="8847" y="1676"/>
                      <a:pt x="8565" y="2394"/>
                      <a:pt x="8976" y="2676"/>
                    </a:cubicBezTo>
                    <a:cubicBezTo>
                      <a:pt x="9027" y="2701"/>
                      <a:pt x="9104" y="2753"/>
                      <a:pt x="9181" y="2753"/>
                    </a:cubicBezTo>
                    <a:cubicBezTo>
                      <a:pt x="9222" y="2760"/>
                      <a:pt x="9265" y="2764"/>
                      <a:pt x="9307" y="2764"/>
                    </a:cubicBezTo>
                    <a:cubicBezTo>
                      <a:pt x="9550" y="2764"/>
                      <a:pt x="9793" y="2642"/>
                      <a:pt x="9924" y="2445"/>
                    </a:cubicBezTo>
                    <a:cubicBezTo>
                      <a:pt x="10115" y="2040"/>
                      <a:pt x="9796" y="1591"/>
                      <a:pt x="9380" y="1591"/>
                    </a:cubicBezTo>
                    <a:close/>
                    <a:moveTo>
                      <a:pt x="4129" y="3189"/>
                    </a:moveTo>
                    <a:cubicBezTo>
                      <a:pt x="4052" y="3214"/>
                      <a:pt x="4001" y="3343"/>
                      <a:pt x="4078" y="3394"/>
                    </a:cubicBezTo>
                    <a:lnTo>
                      <a:pt x="4078" y="3419"/>
                    </a:lnTo>
                    <a:lnTo>
                      <a:pt x="4104" y="3419"/>
                    </a:lnTo>
                    <a:cubicBezTo>
                      <a:pt x="4155" y="3419"/>
                      <a:pt x="4232" y="3394"/>
                      <a:pt x="4257" y="3343"/>
                    </a:cubicBezTo>
                    <a:cubicBezTo>
                      <a:pt x="4283" y="3266"/>
                      <a:pt x="4206" y="3189"/>
                      <a:pt x="4129" y="3189"/>
                    </a:cubicBezTo>
                    <a:close/>
                    <a:moveTo>
                      <a:pt x="14587" y="2354"/>
                    </a:moveTo>
                    <a:cubicBezTo>
                      <a:pt x="14547" y="2354"/>
                      <a:pt x="14505" y="2359"/>
                      <a:pt x="14463" y="2368"/>
                    </a:cubicBezTo>
                    <a:cubicBezTo>
                      <a:pt x="14027" y="2445"/>
                      <a:pt x="13745" y="3137"/>
                      <a:pt x="14155" y="3419"/>
                    </a:cubicBezTo>
                    <a:lnTo>
                      <a:pt x="14130" y="3419"/>
                    </a:lnTo>
                    <a:cubicBezTo>
                      <a:pt x="14207" y="3471"/>
                      <a:pt x="14284" y="3496"/>
                      <a:pt x="14360" y="3496"/>
                    </a:cubicBezTo>
                    <a:cubicBezTo>
                      <a:pt x="14415" y="3511"/>
                      <a:pt x="14471" y="3519"/>
                      <a:pt x="14527" y="3519"/>
                    </a:cubicBezTo>
                    <a:cubicBezTo>
                      <a:pt x="14756" y="3519"/>
                      <a:pt x="14980" y="3395"/>
                      <a:pt x="15104" y="3189"/>
                    </a:cubicBezTo>
                    <a:cubicBezTo>
                      <a:pt x="15290" y="2793"/>
                      <a:pt x="14990" y="2354"/>
                      <a:pt x="14587" y="2354"/>
                    </a:cubicBezTo>
                    <a:close/>
                    <a:moveTo>
                      <a:pt x="12388" y="3205"/>
                    </a:moveTo>
                    <a:cubicBezTo>
                      <a:pt x="12371" y="3205"/>
                      <a:pt x="12353" y="3208"/>
                      <a:pt x="12335" y="3214"/>
                    </a:cubicBezTo>
                    <a:cubicBezTo>
                      <a:pt x="12181" y="3240"/>
                      <a:pt x="12078" y="3471"/>
                      <a:pt x="12232" y="3573"/>
                    </a:cubicBezTo>
                    <a:cubicBezTo>
                      <a:pt x="12258" y="3573"/>
                      <a:pt x="12283" y="3599"/>
                      <a:pt x="12309" y="3599"/>
                    </a:cubicBezTo>
                    <a:cubicBezTo>
                      <a:pt x="12323" y="3604"/>
                      <a:pt x="12337" y="3606"/>
                      <a:pt x="12352" y="3606"/>
                    </a:cubicBezTo>
                    <a:cubicBezTo>
                      <a:pt x="12421" y="3606"/>
                      <a:pt x="12498" y="3560"/>
                      <a:pt x="12540" y="3496"/>
                    </a:cubicBezTo>
                    <a:cubicBezTo>
                      <a:pt x="12608" y="3361"/>
                      <a:pt x="12516" y="3205"/>
                      <a:pt x="12388" y="3205"/>
                    </a:cubicBezTo>
                    <a:close/>
                    <a:moveTo>
                      <a:pt x="7478" y="3842"/>
                    </a:moveTo>
                    <a:cubicBezTo>
                      <a:pt x="7323" y="3842"/>
                      <a:pt x="7170" y="3912"/>
                      <a:pt x="7129" y="4061"/>
                    </a:cubicBezTo>
                    <a:lnTo>
                      <a:pt x="7155" y="4061"/>
                    </a:lnTo>
                    <a:cubicBezTo>
                      <a:pt x="7155" y="4112"/>
                      <a:pt x="7155" y="4163"/>
                      <a:pt x="7155" y="4214"/>
                    </a:cubicBezTo>
                    <a:cubicBezTo>
                      <a:pt x="7181" y="4394"/>
                      <a:pt x="7334" y="4522"/>
                      <a:pt x="7514" y="4573"/>
                    </a:cubicBezTo>
                    <a:cubicBezTo>
                      <a:pt x="7796" y="4573"/>
                      <a:pt x="7976" y="4240"/>
                      <a:pt x="7822" y="4009"/>
                    </a:cubicBezTo>
                    <a:cubicBezTo>
                      <a:pt x="7761" y="3900"/>
                      <a:pt x="7619" y="3842"/>
                      <a:pt x="7478" y="3842"/>
                    </a:cubicBezTo>
                    <a:close/>
                    <a:moveTo>
                      <a:pt x="3853" y="5099"/>
                    </a:moveTo>
                    <a:cubicBezTo>
                      <a:pt x="3701" y="5099"/>
                      <a:pt x="3554" y="5169"/>
                      <a:pt x="3514" y="5317"/>
                    </a:cubicBezTo>
                    <a:cubicBezTo>
                      <a:pt x="3514" y="5368"/>
                      <a:pt x="3514" y="5420"/>
                      <a:pt x="3514" y="5471"/>
                    </a:cubicBezTo>
                    <a:cubicBezTo>
                      <a:pt x="3539" y="5650"/>
                      <a:pt x="3693" y="5804"/>
                      <a:pt x="3873" y="5830"/>
                    </a:cubicBezTo>
                    <a:cubicBezTo>
                      <a:pt x="4155" y="5830"/>
                      <a:pt x="4360" y="5522"/>
                      <a:pt x="4206" y="5266"/>
                    </a:cubicBezTo>
                    <a:cubicBezTo>
                      <a:pt x="4133" y="5156"/>
                      <a:pt x="3991" y="5099"/>
                      <a:pt x="3853" y="5099"/>
                    </a:cubicBezTo>
                    <a:close/>
                    <a:moveTo>
                      <a:pt x="7382" y="5816"/>
                    </a:moveTo>
                    <a:cubicBezTo>
                      <a:pt x="7341" y="5816"/>
                      <a:pt x="7300" y="5820"/>
                      <a:pt x="7258" y="5830"/>
                    </a:cubicBezTo>
                    <a:cubicBezTo>
                      <a:pt x="6822" y="5907"/>
                      <a:pt x="6540" y="6625"/>
                      <a:pt x="6924" y="6907"/>
                    </a:cubicBezTo>
                    <a:lnTo>
                      <a:pt x="6950" y="6907"/>
                    </a:lnTo>
                    <a:cubicBezTo>
                      <a:pt x="7001" y="6932"/>
                      <a:pt x="7078" y="6958"/>
                      <a:pt x="7155" y="6984"/>
                    </a:cubicBezTo>
                    <a:cubicBezTo>
                      <a:pt x="7196" y="6991"/>
                      <a:pt x="7238" y="6995"/>
                      <a:pt x="7280" y="6995"/>
                    </a:cubicBezTo>
                    <a:cubicBezTo>
                      <a:pt x="7524" y="6995"/>
                      <a:pt x="7767" y="6869"/>
                      <a:pt x="7899" y="6650"/>
                    </a:cubicBezTo>
                    <a:cubicBezTo>
                      <a:pt x="8085" y="6254"/>
                      <a:pt x="7785" y="5816"/>
                      <a:pt x="7382" y="5816"/>
                    </a:cubicBezTo>
                    <a:close/>
                    <a:moveTo>
                      <a:pt x="1704" y="7231"/>
                    </a:moveTo>
                    <a:cubicBezTo>
                      <a:pt x="1684" y="7231"/>
                      <a:pt x="1663" y="7234"/>
                      <a:pt x="1642" y="7240"/>
                    </a:cubicBezTo>
                    <a:cubicBezTo>
                      <a:pt x="1514" y="7266"/>
                      <a:pt x="1411" y="7497"/>
                      <a:pt x="1539" y="7599"/>
                    </a:cubicBezTo>
                    <a:cubicBezTo>
                      <a:pt x="1565" y="7599"/>
                      <a:pt x="1591" y="7625"/>
                      <a:pt x="1616" y="7625"/>
                    </a:cubicBezTo>
                    <a:cubicBezTo>
                      <a:pt x="1634" y="7629"/>
                      <a:pt x="1653" y="7631"/>
                      <a:pt x="1670" y="7631"/>
                    </a:cubicBezTo>
                    <a:cubicBezTo>
                      <a:pt x="1754" y="7631"/>
                      <a:pt x="1830" y="7586"/>
                      <a:pt x="1873" y="7522"/>
                    </a:cubicBezTo>
                    <a:cubicBezTo>
                      <a:pt x="1940" y="7387"/>
                      <a:pt x="1849" y="7231"/>
                      <a:pt x="1704" y="7231"/>
                    </a:cubicBezTo>
                    <a:close/>
                    <a:moveTo>
                      <a:pt x="5899" y="8599"/>
                    </a:moveTo>
                    <a:cubicBezTo>
                      <a:pt x="5822" y="8599"/>
                      <a:pt x="5770" y="8753"/>
                      <a:pt x="5847" y="8804"/>
                    </a:cubicBezTo>
                    <a:cubicBezTo>
                      <a:pt x="5847" y="8804"/>
                      <a:pt x="5873" y="8804"/>
                      <a:pt x="5873" y="8830"/>
                    </a:cubicBezTo>
                    <a:cubicBezTo>
                      <a:pt x="5924" y="8830"/>
                      <a:pt x="6001" y="8804"/>
                      <a:pt x="6027" y="8753"/>
                    </a:cubicBezTo>
                    <a:cubicBezTo>
                      <a:pt x="6052" y="8676"/>
                      <a:pt x="5975" y="8599"/>
                      <a:pt x="5899" y="8599"/>
                    </a:cubicBezTo>
                    <a:close/>
                    <a:moveTo>
                      <a:pt x="3453" y="8132"/>
                    </a:moveTo>
                    <a:cubicBezTo>
                      <a:pt x="3431" y="8132"/>
                      <a:pt x="3408" y="8134"/>
                      <a:pt x="3386" y="8138"/>
                    </a:cubicBezTo>
                    <a:cubicBezTo>
                      <a:pt x="3103" y="8189"/>
                      <a:pt x="2924" y="8651"/>
                      <a:pt x="3206" y="8830"/>
                    </a:cubicBezTo>
                    <a:cubicBezTo>
                      <a:pt x="3232" y="8856"/>
                      <a:pt x="3283" y="8856"/>
                      <a:pt x="3334" y="8881"/>
                    </a:cubicBezTo>
                    <a:cubicBezTo>
                      <a:pt x="3357" y="8885"/>
                      <a:pt x="3380" y="8886"/>
                      <a:pt x="3403" y="8886"/>
                    </a:cubicBezTo>
                    <a:cubicBezTo>
                      <a:pt x="3558" y="8886"/>
                      <a:pt x="3706" y="8810"/>
                      <a:pt x="3796" y="8676"/>
                    </a:cubicBezTo>
                    <a:cubicBezTo>
                      <a:pt x="3915" y="8415"/>
                      <a:pt x="3726" y="8132"/>
                      <a:pt x="3453" y="8132"/>
                    </a:cubicBezTo>
                    <a:close/>
                    <a:moveTo>
                      <a:pt x="7730" y="8742"/>
                    </a:moveTo>
                    <a:cubicBezTo>
                      <a:pt x="7579" y="8742"/>
                      <a:pt x="7427" y="8819"/>
                      <a:pt x="7386" y="8984"/>
                    </a:cubicBezTo>
                    <a:cubicBezTo>
                      <a:pt x="7386" y="9010"/>
                      <a:pt x="7386" y="9061"/>
                      <a:pt x="7386" y="9112"/>
                    </a:cubicBezTo>
                    <a:cubicBezTo>
                      <a:pt x="7437" y="9292"/>
                      <a:pt x="7565" y="9445"/>
                      <a:pt x="7745" y="9471"/>
                    </a:cubicBezTo>
                    <a:cubicBezTo>
                      <a:pt x="8027" y="9471"/>
                      <a:pt x="8232" y="9163"/>
                      <a:pt x="8052" y="8907"/>
                    </a:cubicBezTo>
                    <a:cubicBezTo>
                      <a:pt x="7993" y="8800"/>
                      <a:pt x="7862" y="8742"/>
                      <a:pt x="7730" y="8742"/>
                    </a:cubicBezTo>
                    <a:close/>
                    <a:moveTo>
                      <a:pt x="4824" y="10739"/>
                    </a:moveTo>
                    <a:cubicBezTo>
                      <a:pt x="4782" y="10739"/>
                      <a:pt x="4738" y="10744"/>
                      <a:pt x="4693" y="10753"/>
                    </a:cubicBezTo>
                    <a:cubicBezTo>
                      <a:pt x="4257" y="10830"/>
                      <a:pt x="4001" y="11522"/>
                      <a:pt x="4411" y="11805"/>
                    </a:cubicBezTo>
                    <a:lnTo>
                      <a:pt x="4386" y="11805"/>
                    </a:lnTo>
                    <a:cubicBezTo>
                      <a:pt x="4463" y="11856"/>
                      <a:pt x="4539" y="11881"/>
                      <a:pt x="4616" y="11907"/>
                    </a:cubicBezTo>
                    <a:cubicBezTo>
                      <a:pt x="4658" y="11915"/>
                      <a:pt x="4699" y="11918"/>
                      <a:pt x="4739" y="11918"/>
                    </a:cubicBezTo>
                    <a:cubicBezTo>
                      <a:pt x="4978" y="11918"/>
                      <a:pt x="5203" y="11793"/>
                      <a:pt x="5334" y="11574"/>
                    </a:cubicBezTo>
                    <a:cubicBezTo>
                      <a:pt x="5544" y="11178"/>
                      <a:pt x="5246" y="10739"/>
                      <a:pt x="4824" y="10739"/>
                    </a:cubicBezTo>
                    <a:close/>
                    <a:moveTo>
                      <a:pt x="816" y="10950"/>
                    </a:moveTo>
                    <a:cubicBezTo>
                      <a:pt x="784" y="10950"/>
                      <a:pt x="751" y="10953"/>
                      <a:pt x="719" y="10958"/>
                    </a:cubicBezTo>
                    <a:cubicBezTo>
                      <a:pt x="283" y="11035"/>
                      <a:pt x="1" y="11753"/>
                      <a:pt x="411" y="12035"/>
                    </a:cubicBezTo>
                    <a:cubicBezTo>
                      <a:pt x="462" y="12061"/>
                      <a:pt x="539" y="12087"/>
                      <a:pt x="616" y="12112"/>
                    </a:cubicBezTo>
                    <a:cubicBezTo>
                      <a:pt x="658" y="12120"/>
                      <a:pt x="700" y="12123"/>
                      <a:pt x="742" y="12123"/>
                    </a:cubicBezTo>
                    <a:cubicBezTo>
                      <a:pt x="986" y="12123"/>
                      <a:pt x="1229" y="12001"/>
                      <a:pt x="1360" y="11805"/>
                    </a:cubicBezTo>
                    <a:cubicBezTo>
                      <a:pt x="1550" y="11400"/>
                      <a:pt x="1232" y="10950"/>
                      <a:pt x="816" y="1095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7" name="Google Shape;337;p8"/>
              <p:cNvSpPr/>
              <p:nvPr/>
            </p:nvSpPr>
            <p:spPr>
              <a:xfrm rot="7018065">
                <a:off x="26288" y="1891085"/>
                <a:ext cx="730647" cy="1461766"/>
              </a:xfrm>
              <a:custGeom>
                <a:avLst/>
                <a:gdLst/>
                <a:ahLst/>
                <a:cxnLst/>
                <a:rect l="l" t="t" r="r" b="b"/>
                <a:pathLst>
                  <a:path w="30218" h="60461" extrusionOk="0">
                    <a:moveTo>
                      <a:pt x="29718" y="1"/>
                    </a:moveTo>
                    <a:cubicBezTo>
                      <a:pt x="29628" y="1"/>
                      <a:pt x="29537" y="37"/>
                      <a:pt x="29464" y="124"/>
                    </a:cubicBezTo>
                    <a:cubicBezTo>
                      <a:pt x="15053" y="18330"/>
                      <a:pt x="4052" y="40716"/>
                      <a:pt x="52" y="60025"/>
                    </a:cubicBezTo>
                    <a:cubicBezTo>
                      <a:pt x="1" y="60230"/>
                      <a:pt x="129" y="60409"/>
                      <a:pt x="334" y="60461"/>
                    </a:cubicBezTo>
                    <a:lnTo>
                      <a:pt x="411" y="60461"/>
                    </a:lnTo>
                    <a:cubicBezTo>
                      <a:pt x="565" y="60461"/>
                      <a:pt x="719" y="60333"/>
                      <a:pt x="744" y="60179"/>
                    </a:cubicBezTo>
                    <a:cubicBezTo>
                      <a:pt x="4745" y="40947"/>
                      <a:pt x="15668" y="18689"/>
                      <a:pt x="30028" y="560"/>
                    </a:cubicBezTo>
                    <a:cubicBezTo>
                      <a:pt x="30218" y="294"/>
                      <a:pt x="29972" y="1"/>
                      <a:pt x="29718"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338" name="Google Shape;338;p8"/>
            <p:cNvGrpSpPr/>
            <p:nvPr/>
          </p:nvGrpSpPr>
          <p:grpSpPr>
            <a:xfrm rot="10718516" flipH="1">
              <a:off x="-847229" y="2380751"/>
              <a:ext cx="1864385" cy="1723498"/>
              <a:chOff x="-1181840" y="1435015"/>
              <a:chExt cx="1864421" cy="1723531"/>
            </a:xfrm>
          </p:grpSpPr>
          <p:sp>
            <p:nvSpPr>
              <p:cNvPr id="339" name="Google Shape;339;p8"/>
              <p:cNvSpPr/>
              <p:nvPr/>
            </p:nvSpPr>
            <p:spPr>
              <a:xfrm rot="7018065">
                <a:off x="-856508" y="1589854"/>
                <a:ext cx="1164422" cy="1444262"/>
              </a:xfrm>
              <a:custGeom>
                <a:avLst/>
                <a:gdLst/>
                <a:ahLst/>
                <a:cxnLst/>
                <a:rect l="l" t="t" r="r" b="b"/>
                <a:pathLst>
                  <a:path w="48158" h="59737" extrusionOk="0">
                    <a:moveTo>
                      <a:pt x="39340" y="1"/>
                    </a:moveTo>
                    <a:cubicBezTo>
                      <a:pt x="38303" y="1"/>
                      <a:pt x="37263" y="153"/>
                      <a:pt x="36285" y="451"/>
                    </a:cubicBezTo>
                    <a:cubicBezTo>
                      <a:pt x="32695" y="1579"/>
                      <a:pt x="29823" y="4272"/>
                      <a:pt x="27259" y="7016"/>
                    </a:cubicBezTo>
                    <a:cubicBezTo>
                      <a:pt x="20361" y="14401"/>
                      <a:pt x="14874" y="22940"/>
                      <a:pt x="10489" y="32043"/>
                    </a:cubicBezTo>
                    <a:cubicBezTo>
                      <a:pt x="8976" y="35197"/>
                      <a:pt x="7591" y="37427"/>
                      <a:pt x="5873" y="40505"/>
                    </a:cubicBezTo>
                    <a:cubicBezTo>
                      <a:pt x="2185" y="47138"/>
                      <a:pt x="1874" y="57072"/>
                      <a:pt x="8" y="59727"/>
                    </a:cubicBezTo>
                    <a:lnTo>
                      <a:pt x="8" y="59727"/>
                    </a:lnTo>
                    <a:cubicBezTo>
                      <a:pt x="9880" y="45729"/>
                      <a:pt x="25415" y="30630"/>
                      <a:pt x="38721" y="19888"/>
                    </a:cubicBezTo>
                    <a:cubicBezTo>
                      <a:pt x="41311" y="17811"/>
                      <a:pt x="44029" y="15708"/>
                      <a:pt x="45773" y="12888"/>
                    </a:cubicBezTo>
                    <a:cubicBezTo>
                      <a:pt x="47542" y="10041"/>
                      <a:pt x="48157" y="6246"/>
                      <a:pt x="46388" y="3426"/>
                    </a:cubicBezTo>
                    <a:cubicBezTo>
                      <a:pt x="44910" y="1106"/>
                      <a:pt x="42136" y="1"/>
                      <a:pt x="39340" y="1"/>
                    </a:cubicBezTo>
                    <a:close/>
                    <a:moveTo>
                      <a:pt x="8" y="59727"/>
                    </a:moveTo>
                    <a:lnTo>
                      <a:pt x="8" y="59727"/>
                    </a:lnTo>
                    <a:cubicBezTo>
                      <a:pt x="5" y="59730"/>
                      <a:pt x="3" y="59733"/>
                      <a:pt x="1" y="59736"/>
                    </a:cubicBezTo>
                    <a:lnTo>
                      <a:pt x="1" y="59736"/>
                    </a:lnTo>
                    <a:cubicBezTo>
                      <a:pt x="3" y="59733"/>
                      <a:pt x="5" y="59730"/>
                      <a:pt x="8" y="59727"/>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0" name="Google Shape;340;p8"/>
              <p:cNvSpPr/>
              <p:nvPr/>
            </p:nvSpPr>
            <p:spPr>
              <a:xfrm rot="7018065">
                <a:off x="-807037" y="1559505"/>
                <a:ext cx="1164398" cy="1443996"/>
              </a:xfrm>
              <a:custGeom>
                <a:avLst/>
                <a:gdLst/>
                <a:ahLst/>
                <a:cxnLst/>
                <a:rect l="l" t="t" r="r" b="b"/>
                <a:pathLst>
                  <a:path w="48157" h="59726" extrusionOk="0">
                    <a:moveTo>
                      <a:pt x="39365" y="0"/>
                    </a:moveTo>
                    <a:cubicBezTo>
                      <a:pt x="38317" y="0"/>
                      <a:pt x="37267" y="157"/>
                      <a:pt x="36285" y="466"/>
                    </a:cubicBezTo>
                    <a:cubicBezTo>
                      <a:pt x="32695" y="1569"/>
                      <a:pt x="29823" y="4261"/>
                      <a:pt x="27258" y="7005"/>
                    </a:cubicBezTo>
                    <a:cubicBezTo>
                      <a:pt x="20361" y="14390"/>
                      <a:pt x="14873" y="22929"/>
                      <a:pt x="10488" y="32032"/>
                    </a:cubicBezTo>
                    <a:cubicBezTo>
                      <a:pt x="8975" y="35186"/>
                      <a:pt x="7591" y="37417"/>
                      <a:pt x="5873" y="40494"/>
                    </a:cubicBezTo>
                    <a:cubicBezTo>
                      <a:pt x="2180" y="47161"/>
                      <a:pt x="1872" y="57085"/>
                      <a:pt x="1" y="59726"/>
                    </a:cubicBezTo>
                    <a:lnTo>
                      <a:pt x="1" y="59726"/>
                    </a:lnTo>
                    <a:cubicBezTo>
                      <a:pt x="9873" y="45751"/>
                      <a:pt x="25412" y="30622"/>
                      <a:pt x="38721" y="19878"/>
                    </a:cubicBezTo>
                    <a:cubicBezTo>
                      <a:pt x="41310" y="17801"/>
                      <a:pt x="44029" y="15698"/>
                      <a:pt x="45772" y="12877"/>
                    </a:cubicBezTo>
                    <a:cubicBezTo>
                      <a:pt x="47542" y="10031"/>
                      <a:pt x="48157" y="6236"/>
                      <a:pt x="46362" y="3415"/>
                    </a:cubicBezTo>
                    <a:cubicBezTo>
                      <a:pt x="44909" y="1106"/>
                      <a:pt x="42145" y="0"/>
                      <a:pt x="3936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1" name="Google Shape;341;p8"/>
              <p:cNvSpPr/>
              <p:nvPr/>
            </p:nvSpPr>
            <p:spPr>
              <a:xfrm rot="7018065">
                <a:off x="-77650" y="2737347"/>
                <a:ext cx="428383" cy="209953"/>
              </a:xfrm>
              <a:custGeom>
                <a:avLst/>
                <a:gdLst/>
                <a:ahLst/>
                <a:cxnLst/>
                <a:rect l="l" t="t" r="r" b="b"/>
                <a:pathLst>
                  <a:path w="17717" h="8684" extrusionOk="0">
                    <a:moveTo>
                      <a:pt x="13244" y="85"/>
                    </a:moveTo>
                    <a:cubicBezTo>
                      <a:pt x="13109" y="85"/>
                      <a:pt x="12983" y="218"/>
                      <a:pt x="13050" y="351"/>
                    </a:cubicBezTo>
                    <a:cubicBezTo>
                      <a:pt x="13050" y="377"/>
                      <a:pt x="13075" y="403"/>
                      <a:pt x="13101" y="428"/>
                    </a:cubicBezTo>
                    <a:cubicBezTo>
                      <a:pt x="13139" y="454"/>
                      <a:pt x="13184" y="467"/>
                      <a:pt x="13229" y="467"/>
                    </a:cubicBezTo>
                    <a:cubicBezTo>
                      <a:pt x="13274" y="467"/>
                      <a:pt x="13319" y="454"/>
                      <a:pt x="13357" y="428"/>
                    </a:cubicBezTo>
                    <a:cubicBezTo>
                      <a:pt x="13511" y="351"/>
                      <a:pt x="13460" y="146"/>
                      <a:pt x="13306" y="95"/>
                    </a:cubicBezTo>
                    <a:cubicBezTo>
                      <a:pt x="13285" y="88"/>
                      <a:pt x="13264" y="85"/>
                      <a:pt x="13244" y="85"/>
                    </a:cubicBezTo>
                    <a:close/>
                    <a:moveTo>
                      <a:pt x="9983" y="0"/>
                    </a:moveTo>
                    <a:cubicBezTo>
                      <a:pt x="9903" y="0"/>
                      <a:pt x="9827" y="28"/>
                      <a:pt x="9767" y="95"/>
                    </a:cubicBezTo>
                    <a:cubicBezTo>
                      <a:pt x="9742" y="121"/>
                      <a:pt x="9716" y="172"/>
                      <a:pt x="9690" y="223"/>
                    </a:cubicBezTo>
                    <a:cubicBezTo>
                      <a:pt x="9639" y="403"/>
                      <a:pt x="9690" y="582"/>
                      <a:pt x="9844" y="685"/>
                    </a:cubicBezTo>
                    <a:cubicBezTo>
                      <a:pt x="9910" y="731"/>
                      <a:pt x="9982" y="752"/>
                      <a:pt x="10050" y="752"/>
                    </a:cubicBezTo>
                    <a:cubicBezTo>
                      <a:pt x="10249" y="752"/>
                      <a:pt x="10428" y="580"/>
                      <a:pt x="10408" y="351"/>
                    </a:cubicBezTo>
                    <a:cubicBezTo>
                      <a:pt x="10390" y="169"/>
                      <a:pt x="10178" y="0"/>
                      <a:pt x="9983" y="0"/>
                    </a:cubicBezTo>
                    <a:close/>
                    <a:moveTo>
                      <a:pt x="7556" y="654"/>
                    </a:moveTo>
                    <a:cubicBezTo>
                      <a:pt x="7486" y="654"/>
                      <a:pt x="7412" y="721"/>
                      <a:pt x="7434" y="787"/>
                    </a:cubicBezTo>
                    <a:lnTo>
                      <a:pt x="7434" y="813"/>
                    </a:lnTo>
                    <a:cubicBezTo>
                      <a:pt x="7460" y="839"/>
                      <a:pt x="7460" y="839"/>
                      <a:pt x="7460" y="839"/>
                    </a:cubicBezTo>
                    <a:cubicBezTo>
                      <a:pt x="7485" y="864"/>
                      <a:pt x="7517" y="877"/>
                      <a:pt x="7546" y="877"/>
                    </a:cubicBezTo>
                    <a:cubicBezTo>
                      <a:pt x="7575" y="877"/>
                      <a:pt x="7601" y="864"/>
                      <a:pt x="7613" y="839"/>
                    </a:cubicBezTo>
                    <a:cubicBezTo>
                      <a:pt x="7690" y="787"/>
                      <a:pt x="7690" y="685"/>
                      <a:pt x="7588" y="659"/>
                    </a:cubicBezTo>
                    <a:cubicBezTo>
                      <a:pt x="7578" y="656"/>
                      <a:pt x="7567" y="654"/>
                      <a:pt x="7556" y="654"/>
                    </a:cubicBezTo>
                    <a:close/>
                    <a:moveTo>
                      <a:pt x="12799" y="1638"/>
                    </a:moveTo>
                    <a:cubicBezTo>
                      <a:pt x="12396" y="1638"/>
                      <a:pt x="11973" y="2067"/>
                      <a:pt x="12178" y="2454"/>
                    </a:cubicBezTo>
                    <a:lnTo>
                      <a:pt x="12152" y="2454"/>
                    </a:lnTo>
                    <a:cubicBezTo>
                      <a:pt x="12203" y="2531"/>
                      <a:pt x="12255" y="2582"/>
                      <a:pt x="12306" y="2634"/>
                    </a:cubicBezTo>
                    <a:cubicBezTo>
                      <a:pt x="12435" y="2734"/>
                      <a:pt x="12595" y="2786"/>
                      <a:pt x="12756" y="2786"/>
                    </a:cubicBezTo>
                    <a:cubicBezTo>
                      <a:pt x="12885" y="2786"/>
                      <a:pt x="13013" y="2753"/>
                      <a:pt x="13127" y="2685"/>
                    </a:cubicBezTo>
                    <a:cubicBezTo>
                      <a:pt x="13511" y="2403"/>
                      <a:pt x="13409" y="1787"/>
                      <a:pt x="12947" y="1659"/>
                    </a:cubicBezTo>
                    <a:cubicBezTo>
                      <a:pt x="12899" y="1645"/>
                      <a:pt x="12849" y="1638"/>
                      <a:pt x="12799" y="1638"/>
                    </a:cubicBezTo>
                    <a:close/>
                    <a:moveTo>
                      <a:pt x="6278" y="2155"/>
                    </a:moveTo>
                    <a:cubicBezTo>
                      <a:pt x="6196" y="2155"/>
                      <a:pt x="6115" y="2183"/>
                      <a:pt x="6049" y="2249"/>
                    </a:cubicBezTo>
                    <a:lnTo>
                      <a:pt x="6075" y="2249"/>
                    </a:lnTo>
                    <a:cubicBezTo>
                      <a:pt x="6049" y="2275"/>
                      <a:pt x="6024" y="2326"/>
                      <a:pt x="5998" y="2377"/>
                    </a:cubicBezTo>
                    <a:cubicBezTo>
                      <a:pt x="5947" y="2557"/>
                      <a:pt x="5998" y="2736"/>
                      <a:pt x="6152" y="2839"/>
                    </a:cubicBezTo>
                    <a:cubicBezTo>
                      <a:pt x="6212" y="2886"/>
                      <a:pt x="6279" y="2906"/>
                      <a:pt x="6345" y="2906"/>
                    </a:cubicBezTo>
                    <a:cubicBezTo>
                      <a:pt x="6532" y="2906"/>
                      <a:pt x="6709" y="2740"/>
                      <a:pt x="6690" y="2531"/>
                    </a:cubicBezTo>
                    <a:cubicBezTo>
                      <a:pt x="6690" y="2330"/>
                      <a:pt x="6481" y="2155"/>
                      <a:pt x="6278" y="2155"/>
                    </a:cubicBezTo>
                    <a:close/>
                    <a:moveTo>
                      <a:pt x="15296" y="2488"/>
                    </a:moveTo>
                    <a:cubicBezTo>
                      <a:pt x="15012" y="2488"/>
                      <a:pt x="14712" y="2798"/>
                      <a:pt x="14870" y="3070"/>
                    </a:cubicBezTo>
                    <a:cubicBezTo>
                      <a:pt x="14896" y="3121"/>
                      <a:pt x="14922" y="3146"/>
                      <a:pt x="14947" y="3198"/>
                    </a:cubicBezTo>
                    <a:cubicBezTo>
                      <a:pt x="15046" y="3268"/>
                      <a:pt x="15152" y="3308"/>
                      <a:pt x="15258" y="3308"/>
                    </a:cubicBezTo>
                    <a:cubicBezTo>
                      <a:pt x="15344" y="3308"/>
                      <a:pt x="15430" y="3281"/>
                      <a:pt x="15511" y="3223"/>
                    </a:cubicBezTo>
                    <a:cubicBezTo>
                      <a:pt x="15793" y="3044"/>
                      <a:pt x="15716" y="2608"/>
                      <a:pt x="15409" y="2505"/>
                    </a:cubicBezTo>
                    <a:cubicBezTo>
                      <a:pt x="15372" y="2493"/>
                      <a:pt x="15334" y="2488"/>
                      <a:pt x="15296" y="2488"/>
                    </a:cubicBezTo>
                    <a:close/>
                    <a:moveTo>
                      <a:pt x="3455" y="3035"/>
                    </a:moveTo>
                    <a:cubicBezTo>
                      <a:pt x="3318" y="3035"/>
                      <a:pt x="3186" y="3190"/>
                      <a:pt x="3254" y="3326"/>
                    </a:cubicBezTo>
                    <a:cubicBezTo>
                      <a:pt x="3254" y="3352"/>
                      <a:pt x="3280" y="3352"/>
                      <a:pt x="3306" y="3377"/>
                    </a:cubicBezTo>
                    <a:cubicBezTo>
                      <a:pt x="3348" y="3420"/>
                      <a:pt x="3398" y="3439"/>
                      <a:pt x="3447" y="3439"/>
                    </a:cubicBezTo>
                    <a:cubicBezTo>
                      <a:pt x="3488" y="3439"/>
                      <a:pt x="3527" y="3426"/>
                      <a:pt x="3562" y="3403"/>
                    </a:cubicBezTo>
                    <a:cubicBezTo>
                      <a:pt x="3690" y="3300"/>
                      <a:pt x="3665" y="3095"/>
                      <a:pt x="3511" y="3044"/>
                    </a:cubicBezTo>
                    <a:cubicBezTo>
                      <a:pt x="3492" y="3038"/>
                      <a:pt x="3474" y="3035"/>
                      <a:pt x="3455" y="3035"/>
                    </a:cubicBezTo>
                    <a:close/>
                    <a:moveTo>
                      <a:pt x="10101" y="2744"/>
                    </a:moveTo>
                    <a:cubicBezTo>
                      <a:pt x="10028" y="2744"/>
                      <a:pt x="9956" y="2766"/>
                      <a:pt x="9894" y="2817"/>
                    </a:cubicBezTo>
                    <a:lnTo>
                      <a:pt x="9894" y="2817"/>
                    </a:lnTo>
                    <a:cubicBezTo>
                      <a:pt x="9894" y="2816"/>
                      <a:pt x="9895" y="2815"/>
                      <a:pt x="9896" y="2813"/>
                    </a:cubicBezTo>
                    <a:lnTo>
                      <a:pt x="9896" y="2813"/>
                    </a:lnTo>
                    <a:lnTo>
                      <a:pt x="9870" y="2839"/>
                    </a:lnTo>
                    <a:cubicBezTo>
                      <a:pt x="9878" y="2831"/>
                      <a:pt x="9886" y="2824"/>
                      <a:pt x="9894" y="2817"/>
                    </a:cubicBezTo>
                    <a:lnTo>
                      <a:pt x="9894" y="2817"/>
                    </a:lnTo>
                    <a:cubicBezTo>
                      <a:pt x="9869" y="2867"/>
                      <a:pt x="9844" y="2916"/>
                      <a:pt x="9819" y="2941"/>
                    </a:cubicBezTo>
                    <a:cubicBezTo>
                      <a:pt x="9767" y="3121"/>
                      <a:pt x="9819" y="3300"/>
                      <a:pt x="9973" y="3429"/>
                    </a:cubicBezTo>
                    <a:cubicBezTo>
                      <a:pt x="10030" y="3467"/>
                      <a:pt x="10094" y="3485"/>
                      <a:pt x="10158" y="3485"/>
                    </a:cubicBezTo>
                    <a:cubicBezTo>
                      <a:pt x="10348" y="3485"/>
                      <a:pt x="10530" y="3326"/>
                      <a:pt x="10511" y="3095"/>
                    </a:cubicBezTo>
                    <a:cubicBezTo>
                      <a:pt x="10511" y="2913"/>
                      <a:pt x="10304" y="2744"/>
                      <a:pt x="10101" y="2744"/>
                    </a:cubicBezTo>
                    <a:close/>
                    <a:moveTo>
                      <a:pt x="14770" y="4548"/>
                    </a:moveTo>
                    <a:cubicBezTo>
                      <a:pt x="14646" y="4548"/>
                      <a:pt x="14495" y="4700"/>
                      <a:pt x="14563" y="4813"/>
                    </a:cubicBezTo>
                    <a:cubicBezTo>
                      <a:pt x="14588" y="4839"/>
                      <a:pt x="14588" y="4865"/>
                      <a:pt x="14614" y="4890"/>
                    </a:cubicBezTo>
                    <a:cubicBezTo>
                      <a:pt x="14661" y="4922"/>
                      <a:pt x="14719" y="4944"/>
                      <a:pt x="14780" y="4944"/>
                    </a:cubicBezTo>
                    <a:cubicBezTo>
                      <a:pt x="14818" y="4944"/>
                      <a:pt x="14857" y="4935"/>
                      <a:pt x="14896" y="4916"/>
                    </a:cubicBezTo>
                    <a:cubicBezTo>
                      <a:pt x="15024" y="4813"/>
                      <a:pt x="14998" y="4608"/>
                      <a:pt x="14819" y="4557"/>
                    </a:cubicBezTo>
                    <a:cubicBezTo>
                      <a:pt x="14804" y="4551"/>
                      <a:pt x="14787" y="4548"/>
                      <a:pt x="14770" y="4548"/>
                    </a:cubicBezTo>
                    <a:close/>
                    <a:moveTo>
                      <a:pt x="4573" y="4622"/>
                    </a:moveTo>
                    <a:cubicBezTo>
                      <a:pt x="4312" y="4622"/>
                      <a:pt x="4040" y="4894"/>
                      <a:pt x="4177" y="5147"/>
                    </a:cubicBezTo>
                    <a:cubicBezTo>
                      <a:pt x="4203" y="5172"/>
                      <a:pt x="4229" y="5224"/>
                      <a:pt x="4254" y="5249"/>
                    </a:cubicBezTo>
                    <a:cubicBezTo>
                      <a:pt x="4344" y="5324"/>
                      <a:pt x="4451" y="5364"/>
                      <a:pt x="4555" y="5364"/>
                    </a:cubicBezTo>
                    <a:cubicBezTo>
                      <a:pt x="4630" y="5364"/>
                      <a:pt x="4703" y="5343"/>
                      <a:pt x="4767" y="5300"/>
                    </a:cubicBezTo>
                    <a:cubicBezTo>
                      <a:pt x="5024" y="5121"/>
                      <a:pt x="4972" y="4711"/>
                      <a:pt x="4665" y="4634"/>
                    </a:cubicBezTo>
                    <a:cubicBezTo>
                      <a:pt x="4635" y="4626"/>
                      <a:pt x="4604" y="4622"/>
                      <a:pt x="4573" y="4622"/>
                    </a:cubicBezTo>
                    <a:close/>
                    <a:moveTo>
                      <a:pt x="8987" y="4400"/>
                    </a:moveTo>
                    <a:cubicBezTo>
                      <a:pt x="8604" y="4400"/>
                      <a:pt x="8182" y="4821"/>
                      <a:pt x="8383" y="5224"/>
                    </a:cubicBezTo>
                    <a:cubicBezTo>
                      <a:pt x="8408" y="5275"/>
                      <a:pt x="8460" y="5352"/>
                      <a:pt x="8537" y="5403"/>
                    </a:cubicBezTo>
                    <a:cubicBezTo>
                      <a:pt x="8665" y="5503"/>
                      <a:pt x="8818" y="5555"/>
                      <a:pt x="8972" y="5555"/>
                    </a:cubicBezTo>
                    <a:cubicBezTo>
                      <a:pt x="9094" y="5555"/>
                      <a:pt x="9218" y="5522"/>
                      <a:pt x="9331" y="5454"/>
                    </a:cubicBezTo>
                    <a:cubicBezTo>
                      <a:pt x="9716" y="5172"/>
                      <a:pt x="9614" y="4557"/>
                      <a:pt x="9152" y="4429"/>
                    </a:cubicBezTo>
                    <a:cubicBezTo>
                      <a:pt x="9099" y="4409"/>
                      <a:pt x="9044" y="4400"/>
                      <a:pt x="8987" y="4400"/>
                    </a:cubicBezTo>
                    <a:close/>
                    <a:moveTo>
                      <a:pt x="16985" y="4741"/>
                    </a:moveTo>
                    <a:cubicBezTo>
                      <a:pt x="16596" y="4741"/>
                      <a:pt x="16152" y="5169"/>
                      <a:pt x="16358" y="5557"/>
                    </a:cubicBezTo>
                    <a:cubicBezTo>
                      <a:pt x="16409" y="5634"/>
                      <a:pt x="16460" y="5685"/>
                      <a:pt x="16511" y="5736"/>
                    </a:cubicBezTo>
                    <a:cubicBezTo>
                      <a:pt x="16640" y="5836"/>
                      <a:pt x="16793" y="5889"/>
                      <a:pt x="16947" y="5889"/>
                    </a:cubicBezTo>
                    <a:cubicBezTo>
                      <a:pt x="17069" y="5889"/>
                      <a:pt x="17193" y="5856"/>
                      <a:pt x="17306" y="5788"/>
                    </a:cubicBezTo>
                    <a:cubicBezTo>
                      <a:pt x="17717" y="5506"/>
                      <a:pt x="17614" y="4890"/>
                      <a:pt x="17127" y="4762"/>
                    </a:cubicBezTo>
                    <a:cubicBezTo>
                      <a:pt x="17081" y="4748"/>
                      <a:pt x="17034" y="4741"/>
                      <a:pt x="16985" y="4741"/>
                    </a:cubicBezTo>
                    <a:close/>
                    <a:moveTo>
                      <a:pt x="6587" y="6245"/>
                    </a:moveTo>
                    <a:cubicBezTo>
                      <a:pt x="6511" y="6245"/>
                      <a:pt x="6414" y="6334"/>
                      <a:pt x="6460" y="6403"/>
                    </a:cubicBezTo>
                    <a:cubicBezTo>
                      <a:pt x="6460" y="6429"/>
                      <a:pt x="6485" y="6429"/>
                      <a:pt x="6485" y="6454"/>
                    </a:cubicBezTo>
                    <a:cubicBezTo>
                      <a:pt x="6511" y="6467"/>
                      <a:pt x="6536" y="6474"/>
                      <a:pt x="6562" y="6474"/>
                    </a:cubicBezTo>
                    <a:cubicBezTo>
                      <a:pt x="6588" y="6474"/>
                      <a:pt x="6613" y="6467"/>
                      <a:pt x="6639" y="6454"/>
                    </a:cubicBezTo>
                    <a:cubicBezTo>
                      <a:pt x="6716" y="6403"/>
                      <a:pt x="6690" y="6275"/>
                      <a:pt x="6613" y="6249"/>
                    </a:cubicBezTo>
                    <a:cubicBezTo>
                      <a:pt x="6605" y="6246"/>
                      <a:pt x="6596" y="6245"/>
                      <a:pt x="6587" y="6245"/>
                    </a:cubicBezTo>
                    <a:close/>
                    <a:moveTo>
                      <a:pt x="813" y="5837"/>
                    </a:moveTo>
                    <a:cubicBezTo>
                      <a:pt x="428" y="5837"/>
                      <a:pt x="1" y="6278"/>
                      <a:pt x="203" y="6659"/>
                    </a:cubicBezTo>
                    <a:cubicBezTo>
                      <a:pt x="228" y="6711"/>
                      <a:pt x="280" y="6788"/>
                      <a:pt x="357" y="6839"/>
                    </a:cubicBezTo>
                    <a:cubicBezTo>
                      <a:pt x="485" y="6939"/>
                      <a:pt x="638" y="6991"/>
                      <a:pt x="792" y="6991"/>
                    </a:cubicBezTo>
                    <a:cubicBezTo>
                      <a:pt x="915" y="6991"/>
                      <a:pt x="1038" y="6958"/>
                      <a:pt x="1152" y="6890"/>
                    </a:cubicBezTo>
                    <a:cubicBezTo>
                      <a:pt x="1536" y="6608"/>
                      <a:pt x="1434" y="5993"/>
                      <a:pt x="972" y="5865"/>
                    </a:cubicBezTo>
                    <a:cubicBezTo>
                      <a:pt x="921" y="5845"/>
                      <a:pt x="868" y="5837"/>
                      <a:pt x="813" y="5837"/>
                    </a:cubicBezTo>
                    <a:close/>
                    <a:moveTo>
                      <a:pt x="8010" y="7201"/>
                    </a:moveTo>
                    <a:cubicBezTo>
                      <a:pt x="7933" y="7201"/>
                      <a:pt x="7856" y="7225"/>
                      <a:pt x="7791" y="7279"/>
                    </a:cubicBezTo>
                    <a:lnTo>
                      <a:pt x="7791" y="7279"/>
                    </a:lnTo>
                    <a:cubicBezTo>
                      <a:pt x="7792" y="7278"/>
                      <a:pt x="7792" y="7276"/>
                      <a:pt x="7793" y="7275"/>
                    </a:cubicBezTo>
                    <a:lnTo>
                      <a:pt x="7793" y="7275"/>
                    </a:lnTo>
                    <a:lnTo>
                      <a:pt x="7767" y="7301"/>
                    </a:lnTo>
                    <a:cubicBezTo>
                      <a:pt x="7775" y="7293"/>
                      <a:pt x="7783" y="7286"/>
                      <a:pt x="7791" y="7279"/>
                    </a:cubicBezTo>
                    <a:lnTo>
                      <a:pt x="7791" y="7279"/>
                    </a:lnTo>
                    <a:cubicBezTo>
                      <a:pt x="7766" y="7328"/>
                      <a:pt x="7741" y="7353"/>
                      <a:pt x="7716" y="7403"/>
                    </a:cubicBezTo>
                    <a:cubicBezTo>
                      <a:pt x="7665" y="7583"/>
                      <a:pt x="7716" y="7762"/>
                      <a:pt x="7870" y="7890"/>
                    </a:cubicBezTo>
                    <a:cubicBezTo>
                      <a:pt x="7928" y="7929"/>
                      <a:pt x="7992" y="7946"/>
                      <a:pt x="8055" y="7946"/>
                    </a:cubicBezTo>
                    <a:cubicBezTo>
                      <a:pt x="8245" y="7946"/>
                      <a:pt x="8428" y="7788"/>
                      <a:pt x="8408" y="7557"/>
                    </a:cubicBezTo>
                    <a:cubicBezTo>
                      <a:pt x="8408" y="7360"/>
                      <a:pt x="8209" y="7201"/>
                      <a:pt x="8010" y="7201"/>
                    </a:cubicBezTo>
                    <a:close/>
                    <a:moveTo>
                      <a:pt x="4446" y="7536"/>
                    </a:moveTo>
                    <a:cubicBezTo>
                      <a:pt x="4057" y="7536"/>
                      <a:pt x="3613" y="7964"/>
                      <a:pt x="3818" y="8352"/>
                    </a:cubicBezTo>
                    <a:cubicBezTo>
                      <a:pt x="3844" y="8429"/>
                      <a:pt x="3895" y="8480"/>
                      <a:pt x="3972" y="8531"/>
                    </a:cubicBezTo>
                    <a:cubicBezTo>
                      <a:pt x="4087" y="8631"/>
                      <a:pt x="4241" y="8684"/>
                      <a:pt x="4399" y="8684"/>
                    </a:cubicBezTo>
                    <a:cubicBezTo>
                      <a:pt x="4525" y="8684"/>
                      <a:pt x="4654" y="8651"/>
                      <a:pt x="4767" y="8583"/>
                    </a:cubicBezTo>
                    <a:cubicBezTo>
                      <a:pt x="5152" y="8301"/>
                      <a:pt x="5049" y="7685"/>
                      <a:pt x="4588" y="7557"/>
                    </a:cubicBezTo>
                    <a:cubicBezTo>
                      <a:pt x="4542" y="7543"/>
                      <a:pt x="4495" y="7536"/>
                      <a:pt x="4446" y="7536"/>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2" name="Google Shape;342;p8"/>
              <p:cNvSpPr/>
              <p:nvPr/>
            </p:nvSpPr>
            <p:spPr>
              <a:xfrm rot="7018065">
                <a:off x="-731525" y="1533356"/>
                <a:ext cx="961945" cy="1237331"/>
              </a:xfrm>
              <a:custGeom>
                <a:avLst/>
                <a:gdLst/>
                <a:ahLst/>
                <a:cxnLst/>
                <a:rect l="l" t="t" r="r" b="b"/>
                <a:pathLst>
                  <a:path w="39784" h="51178" extrusionOk="0">
                    <a:moveTo>
                      <a:pt x="39268" y="0"/>
                    </a:moveTo>
                    <a:cubicBezTo>
                      <a:pt x="39198" y="0"/>
                      <a:pt x="39125" y="22"/>
                      <a:pt x="39054" y="72"/>
                    </a:cubicBezTo>
                    <a:cubicBezTo>
                      <a:pt x="26772" y="10380"/>
                      <a:pt x="10053" y="27535"/>
                      <a:pt x="104" y="50665"/>
                    </a:cubicBezTo>
                    <a:cubicBezTo>
                      <a:pt x="1" y="50895"/>
                      <a:pt x="180" y="51152"/>
                      <a:pt x="437" y="51177"/>
                    </a:cubicBezTo>
                    <a:cubicBezTo>
                      <a:pt x="565" y="51177"/>
                      <a:pt x="668" y="51075"/>
                      <a:pt x="719" y="50972"/>
                    </a:cubicBezTo>
                    <a:cubicBezTo>
                      <a:pt x="10668" y="27945"/>
                      <a:pt x="27310" y="10868"/>
                      <a:pt x="39516" y="611"/>
                    </a:cubicBezTo>
                    <a:cubicBezTo>
                      <a:pt x="39784" y="363"/>
                      <a:pt x="39555" y="0"/>
                      <a:pt x="39268"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343" name="Google Shape;343;p8"/>
          <p:cNvGrpSpPr/>
          <p:nvPr/>
        </p:nvGrpSpPr>
        <p:grpSpPr>
          <a:xfrm flipH="1">
            <a:off x="4387263" y="-1242186"/>
            <a:ext cx="2485895" cy="2298041"/>
            <a:chOff x="-1181840" y="1435015"/>
            <a:chExt cx="1864421" cy="1723531"/>
          </a:xfrm>
        </p:grpSpPr>
        <p:sp>
          <p:nvSpPr>
            <p:cNvPr id="344" name="Google Shape;344;p8"/>
            <p:cNvSpPr/>
            <p:nvPr/>
          </p:nvSpPr>
          <p:spPr>
            <a:xfrm rot="7018065">
              <a:off x="-856508" y="1589854"/>
              <a:ext cx="1164422" cy="1444262"/>
            </a:xfrm>
            <a:custGeom>
              <a:avLst/>
              <a:gdLst/>
              <a:ahLst/>
              <a:cxnLst/>
              <a:rect l="l" t="t" r="r" b="b"/>
              <a:pathLst>
                <a:path w="48158" h="59737" extrusionOk="0">
                  <a:moveTo>
                    <a:pt x="39340" y="1"/>
                  </a:moveTo>
                  <a:cubicBezTo>
                    <a:pt x="38303" y="1"/>
                    <a:pt x="37263" y="153"/>
                    <a:pt x="36285" y="451"/>
                  </a:cubicBezTo>
                  <a:cubicBezTo>
                    <a:pt x="32695" y="1579"/>
                    <a:pt x="29823" y="4272"/>
                    <a:pt x="27259" y="7016"/>
                  </a:cubicBezTo>
                  <a:cubicBezTo>
                    <a:pt x="20361" y="14401"/>
                    <a:pt x="14874" y="22940"/>
                    <a:pt x="10489" y="32043"/>
                  </a:cubicBezTo>
                  <a:cubicBezTo>
                    <a:pt x="8976" y="35197"/>
                    <a:pt x="7591" y="37427"/>
                    <a:pt x="5873" y="40505"/>
                  </a:cubicBezTo>
                  <a:cubicBezTo>
                    <a:pt x="2185" y="47138"/>
                    <a:pt x="1874" y="57072"/>
                    <a:pt x="8" y="59727"/>
                  </a:cubicBezTo>
                  <a:lnTo>
                    <a:pt x="8" y="59727"/>
                  </a:lnTo>
                  <a:cubicBezTo>
                    <a:pt x="9880" y="45729"/>
                    <a:pt x="25415" y="30630"/>
                    <a:pt x="38721" y="19888"/>
                  </a:cubicBezTo>
                  <a:cubicBezTo>
                    <a:pt x="41311" y="17811"/>
                    <a:pt x="44029" y="15708"/>
                    <a:pt x="45773" y="12888"/>
                  </a:cubicBezTo>
                  <a:cubicBezTo>
                    <a:pt x="47542" y="10041"/>
                    <a:pt x="48157" y="6246"/>
                    <a:pt x="46388" y="3426"/>
                  </a:cubicBezTo>
                  <a:cubicBezTo>
                    <a:pt x="44910" y="1106"/>
                    <a:pt x="42136" y="1"/>
                    <a:pt x="39340" y="1"/>
                  </a:cubicBezTo>
                  <a:close/>
                  <a:moveTo>
                    <a:pt x="8" y="59727"/>
                  </a:moveTo>
                  <a:lnTo>
                    <a:pt x="8" y="59727"/>
                  </a:lnTo>
                  <a:cubicBezTo>
                    <a:pt x="5" y="59730"/>
                    <a:pt x="3" y="59733"/>
                    <a:pt x="1" y="59736"/>
                  </a:cubicBezTo>
                  <a:lnTo>
                    <a:pt x="1" y="59736"/>
                  </a:lnTo>
                  <a:cubicBezTo>
                    <a:pt x="3" y="59733"/>
                    <a:pt x="5" y="59730"/>
                    <a:pt x="8" y="59727"/>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5" name="Google Shape;345;p8"/>
            <p:cNvSpPr/>
            <p:nvPr/>
          </p:nvSpPr>
          <p:spPr>
            <a:xfrm rot="7018065">
              <a:off x="-807037" y="1559505"/>
              <a:ext cx="1164398" cy="1443996"/>
            </a:xfrm>
            <a:custGeom>
              <a:avLst/>
              <a:gdLst/>
              <a:ahLst/>
              <a:cxnLst/>
              <a:rect l="l" t="t" r="r" b="b"/>
              <a:pathLst>
                <a:path w="48157" h="59726" extrusionOk="0">
                  <a:moveTo>
                    <a:pt x="39365" y="0"/>
                  </a:moveTo>
                  <a:cubicBezTo>
                    <a:pt x="38317" y="0"/>
                    <a:pt x="37267" y="157"/>
                    <a:pt x="36285" y="466"/>
                  </a:cubicBezTo>
                  <a:cubicBezTo>
                    <a:pt x="32695" y="1569"/>
                    <a:pt x="29823" y="4261"/>
                    <a:pt x="27258" y="7005"/>
                  </a:cubicBezTo>
                  <a:cubicBezTo>
                    <a:pt x="20361" y="14390"/>
                    <a:pt x="14873" y="22929"/>
                    <a:pt x="10488" y="32032"/>
                  </a:cubicBezTo>
                  <a:cubicBezTo>
                    <a:pt x="8975" y="35186"/>
                    <a:pt x="7591" y="37417"/>
                    <a:pt x="5873" y="40494"/>
                  </a:cubicBezTo>
                  <a:cubicBezTo>
                    <a:pt x="2180" y="47161"/>
                    <a:pt x="1872" y="57085"/>
                    <a:pt x="1" y="59726"/>
                  </a:cubicBezTo>
                  <a:lnTo>
                    <a:pt x="1" y="59726"/>
                  </a:lnTo>
                  <a:cubicBezTo>
                    <a:pt x="9873" y="45751"/>
                    <a:pt x="25412" y="30622"/>
                    <a:pt x="38721" y="19878"/>
                  </a:cubicBezTo>
                  <a:cubicBezTo>
                    <a:pt x="41310" y="17801"/>
                    <a:pt x="44029" y="15698"/>
                    <a:pt x="45772" y="12877"/>
                  </a:cubicBezTo>
                  <a:cubicBezTo>
                    <a:pt x="47542" y="10031"/>
                    <a:pt x="48157" y="6236"/>
                    <a:pt x="46362" y="3415"/>
                  </a:cubicBezTo>
                  <a:cubicBezTo>
                    <a:pt x="44909" y="1106"/>
                    <a:pt x="42145" y="0"/>
                    <a:pt x="3936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6" name="Google Shape;346;p8"/>
            <p:cNvSpPr/>
            <p:nvPr/>
          </p:nvSpPr>
          <p:spPr>
            <a:xfrm rot="7018065">
              <a:off x="-77650" y="2737347"/>
              <a:ext cx="428383" cy="209953"/>
            </a:xfrm>
            <a:custGeom>
              <a:avLst/>
              <a:gdLst/>
              <a:ahLst/>
              <a:cxnLst/>
              <a:rect l="l" t="t" r="r" b="b"/>
              <a:pathLst>
                <a:path w="17717" h="8684" extrusionOk="0">
                  <a:moveTo>
                    <a:pt x="13244" y="85"/>
                  </a:moveTo>
                  <a:cubicBezTo>
                    <a:pt x="13109" y="85"/>
                    <a:pt x="12983" y="218"/>
                    <a:pt x="13050" y="351"/>
                  </a:cubicBezTo>
                  <a:cubicBezTo>
                    <a:pt x="13050" y="377"/>
                    <a:pt x="13075" y="403"/>
                    <a:pt x="13101" y="428"/>
                  </a:cubicBezTo>
                  <a:cubicBezTo>
                    <a:pt x="13139" y="454"/>
                    <a:pt x="13184" y="467"/>
                    <a:pt x="13229" y="467"/>
                  </a:cubicBezTo>
                  <a:cubicBezTo>
                    <a:pt x="13274" y="467"/>
                    <a:pt x="13319" y="454"/>
                    <a:pt x="13357" y="428"/>
                  </a:cubicBezTo>
                  <a:cubicBezTo>
                    <a:pt x="13511" y="351"/>
                    <a:pt x="13460" y="146"/>
                    <a:pt x="13306" y="95"/>
                  </a:cubicBezTo>
                  <a:cubicBezTo>
                    <a:pt x="13285" y="88"/>
                    <a:pt x="13264" y="85"/>
                    <a:pt x="13244" y="85"/>
                  </a:cubicBezTo>
                  <a:close/>
                  <a:moveTo>
                    <a:pt x="9983" y="0"/>
                  </a:moveTo>
                  <a:cubicBezTo>
                    <a:pt x="9903" y="0"/>
                    <a:pt x="9827" y="28"/>
                    <a:pt x="9767" y="95"/>
                  </a:cubicBezTo>
                  <a:cubicBezTo>
                    <a:pt x="9742" y="121"/>
                    <a:pt x="9716" y="172"/>
                    <a:pt x="9690" y="223"/>
                  </a:cubicBezTo>
                  <a:cubicBezTo>
                    <a:pt x="9639" y="403"/>
                    <a:pt x="9690" y="582"/>
                    <a:pt x="9844" y="685"/>
                  </a:cubicBezTo>
                  <a:cubicBezTo>
                    <a:pt x="9910" y="731"/>
                    <a:pt x="9982" y="752"/>
                    <a:pt x="10050" y="752"/>
                  </a:cubicBezTo>
                  <a:cubicBezTo>
                    <a:pt x="10249" y="752"/>
                    <a:pt x="10428" y="580"/>
                    <a:pt x="10408" y="351"/>
                  </a:cubicBezTo>
                  <a:cubicBezTo>
                    <a:pt x="10390" y="169"/>
                    <a:pt x="10178" y="0"/>
                    <a:pt x="9983" y="0"/>
                  </a:cubicBezTo>
                  <a:close/>
                  <a:moveTo>
                    <a:pt x="7556" y="654"/>
                  </a:moveTo>
                  <a:cubicBezTo>
                    <a:pt x="7486" y="654"/>
                    <a:pt x="7412" y="721"/>
                    <a:pt x="7434" y="787"/>
                  </a:cubicBezTo>
                  <a:lnTo>
                    <a:pt x="7434" y="813"/>
                  </a:lnTo>
                  <a:cubicBezTo>
                    <a:pt x="7460" y="839"/>
                    <a:pt x="7460" y="839"/>
                    <a:pt x="7460" y="839"/>
                  </a:cubicBezTo>
                  <a:cubicBezTo>
                    <a:pt x="7485" y="864"/>
                    <a:pt x="7517" y="877"/>
                    <a:pt x="7546" y="877"/>
                  </a:cubicBezTo>
                  <a:cubicBezTo>
                    <a:pt x="7575" y="877"/>
                    <a:pt x="7601" y="864"/>
                    <a:pt x="7613" y="839"/>
                  </a:cubicBezTo>
                  <a:cubicBezTo>
                    <a:pt x="7690" y="787"/>
                    <a:pt x="7690" y="685"/>
                    <a:pt x="7588" y="659"/>
                  </a:cubicBezTo>
                  <a:cubicBezTo>
                    <a:pt x="7578" y="656"/>
                    <a:pt x="7567" y="654"/>
                    <a:pt x="7556" y="654"/>
                  </a:cubicBezTo>
                  <a:close/>
                  <a:moveTo>
                    <a:pt x="12799" y="1638"/>
                  </a:moveTo>
                  <a:cubicBezTo>
                    <a:pt x="12396" y="1638"/>
                    <a:pt x="11973" y="2067"/>
                    <a:pt x="12178" y="2454"/>
                  </a:cubicBezTo>
                  <a:lnTo>
                    <a:pt x="12152" y="2454"/>
                  </a:lnTo>
                  <a:cubicBezTo>
                    <a:pt x="12203" y="2531"/>
                    <a:pt x="12255" y="2582"/>
                    <a:pt x="12306" y="2634"/>
                  </a:cubicBezTo>
                  <a:cubicBezTo>
                    <a:pt x="12435" y="2734"/>
                    <a:pt x="12595" y="2786"/>
                    <a:pt x="12756" y="2786"/>
                  </a:cubicBezTo>
                  <a:cubicBezTo>
                    <a:pt x="12885" y="2786"/>
                    <a:pt x="13013" y="2753"/>
                    <a:pt x="13127" y="2685"/>
                  </a:cubicBezTo>
                  <a:cubicBezTo>
                    <a:pt x="13511" y="2403"/>
                    <a:pt x="13409" y="1787"/>
                    <a:pt x="12947" y="1659"/>
                  </a:cubicBezTo>
                  <a:cubicBezTo>
                    <a:pt x="12899" y="1645"/>
                    <a:pt x="12849" y="1638"/>
                    <a:pt x="12799" y="1638"/>
                  </a:cubicBezTo>
                  <a:close/>
                  <a:moveTo>
                    <a:pt x="6278" y="2155"/>
                  </a:moveTo>
                  <a:cubicBezTo>
                    <a:pt x="6196" y="2155"/>
                    <a:pt x="6115" y="2183"/>
                    <a:pt x="6049" y="2249"/>
                  </a:cubicBezTo>
                  <a:lnTo>
                    <a:pt x="6075" y="2249"/>
                  </a:lnTo>
                  <a:cubicBezTo>
                    <a:pt x="6049" y="2275"/>
                    <a:pt x="6024" y="2326"/>
                    <a:pt x="5998" y="2377"/>
                  </a:cubicBezTo>
                  <a:cubicBezTo>
                    <a:pt x="5947" y="2557"/>
                    <a:pt x="5998" y="2736"/>
                    <a:pt x="6152" y="2839"/>
                  </a:cubicBezTo>
                  <a:cubicBezTo>
                    <a:pt x="6212" y="2886"/>
                    <a:pt x="6279" y="2906"/>
                    <a:pt x="6345" y="2906"/>
                  </a:cubicBezTo>
                  <a:cubicBezTo>
                    <a:pt x="6532" y="2906"/>
                    <a:pt x="6709" y="2740"/>
                    <a:pt x="6690" y="2531"/>
                  </a:cubicBezTo>
                  <a:cubicBezTo>
                    <a:pt x="6690" y="2330"/>
                    <a:pt x="6481" y="2155"/>
                    <a:pt x="6278" y="2155"/>
                  </a:cubicBezTo>
                  <a:close/>
                  <a:moveTo>
                    <a:pt x="15296" y="2488"/>
                  </a:moveTo>
                  <a:cubicBezTo>
                    <a:pt x="15012" y="2488"/>
                    <a:pt x="14712" y="2798"/>
                    <a:pt x="14870" y="3070"/>
                  </a:cubicBezTo>
                  <a:cubicBezTo>
                    <a:pt x="14896" y="3121"/>
                    <a:pt x="14922" y="3146"/>
                    <a:pt x="14947" y="3198"/>
                  </a:cubicBezTo>
                  <a:cubicBezTo>
                    <a:pt x="15046" y="3268"/>
                    <a:pt x="15152" y="3308"/>
                    <a:pt x="15258" y="3308"/>
                  </a:cubicBezTo>
                  <a:cubicBezTo>
                    <a:pt x="15344" y="3308"/>
                    <a:pt x="15430" y="3281"/>
                    <a:pt x="15511" y="3223"/>
                  </a:cubicBezTo>
                  <a:cubicBezTo>
                    <a:pt x="15793" y="3044"/>
                    <a:pt x="15716" y="2608"/>
                    <a:pt x="15409" y="2505"/>
                  </a:cubicBezTo>
                  <a:cubicBezTo>
                    <a:pt x="15372" y="2493"/>
                    <a:pt x="15334" y="2488"/>
                    <a:pt x="15296" y="2488"/>
                  </a:cubicBezTo>
                  <a:close/>
                  <a:moveTo>
                    <a:pt x="3455" y="3035"/>
                  </a:moveTo>
                  <a:cubicBezTo>
                    <a:pt x="3318" y="3035"/>
                    <a:pt x="3186" y="3190"/>
                    <a:pt x="3254" y="3326"/>
                  </a:cubicBezTo>
                  <a:cubicBezTo>
                    <a:pt x="3254" y="3352"/>
                    <a:pt x="3280" y="3352"/>
                    <a:pt x="3306" y="3377"/>
                  </a:cubicBezTo>
                  <a:cubicBezTo>
                    <a:pt x="3348" y="3420"/>
                    <a:pt x="3398" y="3439"/>
                    <a:pt x="3447" y="3439"/>
                  </a:cubicBezTo>
                  <a:cubicBezTo>
                    <a:pt x="3488" y="3439"/>
                    <a:pt x="3527" y="3426"/>
                    <a:pt x="3562" y="3403"/>
                  </a:cubicBezTo>
                  <a:cubicBezTo>
                    <a:pt x="3690" y="3300"/>
                    <a:pt x="3665" y="3095"/>
                    <a:pt x="3511" y="3044"/>
                  </a:cubicBezTo>
                  <a:cubicBezTo>
                    <a:pt x="3492" y="3038"/>
                    <a:pt x="3474" y="3035"/>
                    <a:pt x="3455" y="3035"/>
                  </a:cubicBezTo>
                  <a:close/>
                  <a:moveTo>
                    <a:pt x="10101" y="2744"/>
                  </a:moveTo>
                  <a:cubicBezTo>
                    <a:pt x="10028" y="2744"/>
                    <a:pt x="9956" y="2766"/>
                    <a:pt x="9894" y="2817"/>
                  </a:cubicBezTo>
                  <a:lnTo>
                    <a:pt x="9894" y="2817"/>
                  </a:lnTo>
                  <a:cubicBezTo>
                    <a:pt x="9894" y="2816"/>
                    <a:pt x="9895" y="2815"/>
                    <a:pt x="9896" y="2813"/>
                  </a:cubicBezTo>
                  <a:lnTo>
                    <a:pt x="9896" y="2813"/>
                  </a:lnTo>
                  <a:lnTo>
                    <a:pt x="9870" y="2839"/>
                  </a:lnTo>
                  <a:cubicBezTo>
                    <a:pt x="9878" y="2831"/>
                    <a:pt x="9886" y="2824"/>
                    <a:pt x="9894" y="2817"/>
                  </a:cubicBezTo>
                  <a:lnTo>
                    <a:pt x="9894" y="2817"/>
                  </a:lnTo>
                  <a:cubicBezTo>
                    <a:pt x="9869" y="2867"/>
                    <a:pt x="9844" y="2916"/>
                    <a:pt x="9819" y="2941"/>
                  </a:cubicBezTo>
                  <a:cubicBezTo>
                    <a:pt x="9767" y="3121"/>
                    <a:pt x="9819" y="3300"/>
                    <a:pt x="9973" y="3429"/>
                  </a:cubicBezTo>
                  <a:cubicBezTo>
                    <a:pt x="10030" y="3467"/>
                    <a:pt x="10094" y="3485"/>
                    <a:pt x="10158" y="3485"/>
                  </a:cubicBezTo>
                  <a:cubicBezTo>
                    <a:pt x="10348" y="3485"/>
                    <a:pt x="10530" y="3326"/>
                    <a:pt x="10511" y="3095"/>
                  </a:cubicBezTo>
                  <a:cubicBezTo>
                    <a:pt x="10511" y="2913"/>
                    <a:pt x="10304" y="2744"/>
                    <a:pt x="10101" y="2744"/>
                  </a:cubicBezTo>
                  <a:close/>
                  <a:moveTo>
                    <a:pt x="14770" y="4548"/>
                  </a:moveTo>
                  <a:cubicBezTo>
                    <a:pt x="14646" y="4548"/>
                    <a:pt x="14495" y="4700"/>
                    <a:pt x="14563" y="4813"/>
                  </a:cubicBezTo>
                  <a:cubicBezTo>
                    <a:pt x="14588" y="4839"/>
                    <a:pt x="14588" y="4865"/>
                    <a:pt x="14614" y="4890"/>
                  </a:cubicBezTo>
                  <a:cubicBezTo>
                    <a:pt x="14661" y="4922"/>
                    <a:pt x="14719" y="4944"/>
                    <a:pt x="14780" y="4944"/>
                  </a:cubicBezTo>
                  <a:cubicBezTo>
                    <a:pt x="14818" y="4944"/>
                    <a:pt x="14857" y="4935"/>
                    <a:pt x="14896" y="4916"/>
                  </a:cubicBezTo>
                  <a:cubicBezTo>
                    <a:pt x="15024" y="4813"/>
                    <a:pt x="14998" y="4608"/>
                    <a:pt x="14819" y="4557"/>
                  </a:cubicBezTo>
                  <a:cubicBezTo>
                    <a:pt x="14804" y="4551"/>
                    <a:pt x="14787" y="4548"/>
                    <a:pt x="14770" y="4548"/>
                  </a:cubicBezTo>
                  <a:close/>
                  <a:moveTo>
                    <a:pt x="4573" y="4622"/>
                  </a:moveTo>
                  <a:cubicBezTo>
                    <a:pt x="4312" y="4622"/>
                    <a:pt x="4040" y="4894"/>
                    <a:pt x="4177" y="5147"/>
                  </a:cubicBezTo>
                  <a:cubicBezTo>
                    <a:pt x="4203" y="5172"/>
                    <a:pt x="4229" y="5224"/>
                    <a:pt x="4254" y="5249"/>
                  </a:cubicBezTo>
                  <a:cubicBezTo>
                    <a:pt x="4344" y="5324"/>
                    <a:pt x="4451" y="5364"/>
                    <a:pt x="4555" y="5364"/>
                  </a:cubicBezTo>
                  <a:cubicBezTo>
                    <a:pt x="4630" y="5364"/>
                    <a:pt x="4703" y="5343"/>
                    <a:pt x="4767" y="5300"/>
                  </a:cubicBezTo>
                  <a:cubicBezTo>
                    <a:pt x="5024" y="5121"/>
                    <a:pt x="4972" y="4711"/>
                    <a:pt x="4665" y="4634"/>
                  </a:cubicBezTo>
                  <a:cubicBezTo>
                    <a:pt x="4635" y="4626"/>
                    <a:pt x="4604" y="4622"/>
                    <a:pt x="4573" y="4622"/>
                  </a:cubicBezTo>
                  <a:close/>
                  <a:moveTo>
                    <a:pt x="8987" y="4400"/>
                  </a:moveTo>
                  <a:cubicBezTo>
                    <a:pt x="8604" y="4400"/>
                    <a:pt x="8182" y="4821"/>
                    <a:pt x="8383" y="5224"/>
                  </a:cubicBezTo>
                  <a:cubicBezTo>
                    <a:pt x="8408" y="5275"/>
                    <a:pt x="8460" y="5352"/>
                    <a:pt x="8537" y="5403"/>
                  </a:cubicBezTo>
                  <a:cubicBezTo>
                    <a:pt x="8665" y="5503"/>
                    <a:pt x="8818" y="5555"/>
                    <a:pt x="8972" y="5555"/>
                  </a:cubicBezTo>
                  <a:cubicBezTo>
                    <a:pt x="9094" y="5555"/>
                    <a:pt x="9218" y="5522"/>
                    <a:pt x="9331" y="5454"/>
                  </a:cubicBezTo>
                  <a:cubicBezTo>
                    <a:pt x="9716" y="5172"/>
                    <a:pt x="9614" y="4557"/>
                    <a:pt x="9152" y="4429"/>
                  </a:cubicBezTo>
                  <a:cubicBezTo>
                    <a:pt x="9099" y="4409"/>
                    <a:pt x="9044" y="4400"/>
                    <a:pt x="8987" y="4400"/>
                  </a:cubicBezTo>
                  <a:close/>
                  <a:moveTo>
                    <a:pt x="16985" y="4741"/>
                  </a:moveTo>
                  <a:cubicBezTo>
                    <a:pt x="16596" y="4741"/>
                    <a:pt x="16152" y="5169"/>
                    <a:pt x="16358" y="5557"/>
                  </a:cubicBezTo>
                  <a:cubicBezTo>
                    <a:pt x="16409" y="5634"/>
                    <a:pt x="16460" y="5685"/>
                    <a:pt x="16511" y="5736"/>
                  </a:cubicBezTo>
                  <a:cubicBezTo>
                    <a:pt x="16640" y="5836"/>
                    <a:pt x="16793" y="5889"/>
                    <a:pt x="16947" y="5889"/>
                  </a:cubicBezTo>
                  <a:cubicBezTo>
                    <a:pt x="17069" y="5889"/>
                    <a:pt x="17193" y="5856"/>
                    <a:pt x="17306" y="5788"/>
                  </a:cubicBezTo>
                  <a:cubicBezTo>
                    <a:pt x="17717" y="5506"/>
                    <a:pt x="17614" y="4890"/>
                    <a:pt x="17127" y="4762"/>
                  </a:cubicBezTo>
                  <a:cubicBezTo>
                    <a:pt x="17081" y="4748"/>
                    <a:pt x="17034" y="4741"/>
                    <a:pt x="16985" y="4741"/>
                  </a:cubicBezTo>
                  <a:close/>
                  <a:moveTo>
                    <a:pt x="6587" y="6245"/>
                  </a:moveTo>
                  <a:cubicBezTo>
                    <a:pt x="6511" y="6245"/>
                    <a:pt x="6414" y="6334"/>
                    <a:pt x="6460" y="6403"/>
                  </a:cubicBezTo>
                  <a:cubicBezTo>
                    <a:pt x="6460" y="6429"/>
                    <a:pt x="6485" y="6429"/>
                    <a:pt x="6485" y="6454"/>
                  </a:cubicBezTo>
                  <a:cubicBezTo>
                    <a:pt x="6511" y="6467"/>
                    <a:pt x="6536" y="6474"/>
                    <a:pt x="6562" y="6474"/>
                  </a:cubicBezTo>
                  <a:cubicBezTo>
                    <a:pt x="6588" y="6474"/>
                    <a:pt x="6613" y="6467"/>
                    <a:pt x="6639" y="6454"/>
                  </a:cubicBezTo>
                  <a:cubicBezTo>
                    <a:pt x="6716" y="6403"/>
                    <a:pt x="6690" y="6275"/>
                    <a:pt x="6613" y="6249"/>
                  </a:cubicBezTo>
                  <a:cubicBezTo>
                    <a:pt x="6605" y="6246"/>
                    <a:pt x="6596" y="6245"/>
                    <a:pt x="6587" y="6245"/>
                  </a:cubicBezTo>
                  <a:close/>
                  <a:moveTo>
                    <a:pt x="813" y="5837"/>
                  </a:moveTo>
                  <a:cubicBezTo>
                    <a:pt x="428" y="5837"/>
                    <a:pt x="1" y="6278"/>
                    <a:pt x="203" y="6659"/>
                  </a:cubicBezTo>
                  <a:cubicBezTo>
                    <a:pt x="228" y="6711"/>
                    <a:pt x="280" y="6788"/>
                    <a:pt x="357" y="6839"/>
                  </a:cubicBezTo>
                  <a:cubicBezTo>
                    <a:pt x="485" y="6939"/>
                    <a:pt x="638" y="6991"/>
                    <a:pt x="792" y="6991"/>
                  </a:cubicBezTo>
                  <a:cubicBezTo>
                    <a:pt x="915" y="6991"/>
                    <a:pt x="1038" y="6958"/>
                    <a:pt x="1152" y="6890"/>
                  </a:cubicBezTo>
                  <a:cubicBezTo>
                    <a:pt x="1536" y="6608"/>
                    <a:pt x="1434" y="5993"/>
                    <a:pt x="972" y="5865"/>
                  </a:cubicBezTo>
                  <a:cubicBezTo>
                    <a:pt x="921" y="5845"/>
                    <a:pt x="868" y="5837"/>
                    <a:pt x="813" y="5837"/>
                  </a:cubicBezTo>
                  <a:close/>
                  <a:moveTo>
                    <a:pt x="8010" y="7201"/>
                  </a:moveTo>
                  <a:cubicBezTo>
                    <a:pt x="7933" y="7201"/>
                    <a:pt x="7856" y="7225"/>
                    <a:pt x="7791" y="7279"/>
                  </a:cubicBezTo>
                  <a:lnTo>
                    <a:pt x="7791" y="7279"/>
                  </a:lnTo>
                  <a:cubicBezTo>
                    <a:pt x="7792" y="7278"/>
                    <a:pt x="7792" y="7276"/>
                    <a:pt x="7793" y="7275"/>
                  </a:cubicBezTo>
                  <a:lnTo>
                    <a:pt x="7793" y="7275"/>
                  </a:lnTo>
                  <a:lnTo>
                    <a:pt x="7767" y="7301"/>
                  </a:lnTo>
                  <a:cubicBezTo>
                    <a:pt x="7775" y="7293"/>
                    <a:pt x="7783" y="7286"/>
                    <a:pt x="7791" y="7279"/>
                  </a:cubicBezTo>
                  <a:lnTo>
                    <a:pt x="7791" y="7279"/>
                  </a:lnTo>
                  <a:cubicBezTo>
                    <a:pt x="7766" y="7328"/>
                    <a:pt x="7741" y="7353"/>
                    <a:pt x="7716" y="7403"/>
                  </a:cubicBezTo>
                  <a:cubicBezTo>
                    <a:pt x="7665" y="7583"/>
                    <a:pt x="7716" y="7762"/>
                    <a:pt x="7870" y="7890"/>
                  </a:cubicBezTo>
                  <a:cubicBezTo>
                    <a:pt x="7928" y="7929"/>
                    <a:pt x="7992" y="7946"/>
                    <a:pt x="8055" y="7946"/>
                  </a:cubicBezTo>
                  <a:cubicBezTo>
                    <a:pt x="8245" y="7946"/>
                    <a:pt x="8428" y="7788"/>
                    <a:pt x="8408" y="7557"/>
                  </a:cubicBezTo>
                  <a:cubicBezTo>
                    <a:pt x="8408" y="7360"/>
                    <a:pt x="8209" y="7201"/>
                    <a:pt x="8010" y="7201"/>
                  </a:cubicBezTo>
                  <a:close/>
                  <a:moveTo>
                    <a:pt x="4446" y="7536"/>
                  </a:moveTo>
                  <a:cubicBezTo>
                    <a:pt x="4057" y="7536"/>
                    <a:pt x="3613" y="7964"/>
                    <a:pt x="3818" y="8352"/>
                  </a:cubicBezTo>
                  <a:cubicBezTo>
                    <a:pt x="3844" y="8429"/>
                    <a:pt x="3895" y="8480"/>
                    <a:pt x="3972" y="8531"/>
                  </a:cubicBezTo>
                  <a:cubicBezTo>
                    <a:pt x="4087" y="8631"/>
                    <a:pt x="4241" y="8684"/>
                    <a:pt x="4399" y="8684"/>
                  </a:cubicBezTo>
                  <a:cubicBezTo>
                    <a:pt x="4525" y="8684"/>
                    <a:pt x="4654" y="8651"/>
                    <a:pt x="4767" y="8583"/>
                  </a:cubicBezTo>
                  <a:cubicBezTo>
                    <a:pt x="5152" y="8301"/>
                    <a:pt x="5049" y="7685"/>
                    <a:pt x="4588" y="7557"/>
                  </a:cubicBezTo>
                  <a:cubicBezTo>
                    <a:pt x="4542" y="7543"/>
                    <a:pt x="4495" y="7536"/>
                    <a:pt x="4446" y="7536"/>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7" name="Google Shape;347;p8"/>
            <p:cNvSpPr/>
            <p:nvPr/>
          </p:nvSpPr>
          <p:spPr>
            <a:xfrm rot="7018065">
              <a:off x="-731525" y="1533356"/>
              <a:ext cx="961945" cy="1237331"/>
            </a:xfrm>
            <a:custGeom>
              <a:avLst/>
              <a:gdLst/>
              <a:ahLst/>
              <a:cxnLst/>
              <a:rect l="l" t="t" r="r" b="b"/>
              <a:pathLst>
                <a:path w="39784" h="51178" extrusionOk="0">
                  <a:moveTo>
                    <a:pt x="39268" y="0"/>
                  </a:moveTo>
                  <a:cubicBezTo>
                    <a:pt x="39198" y="0"/>
                    <a:pt x="39125" y="22"/>
                    <a:pt x="39054" y="72"/>
                  </a:cubicBezTo>
                  <a:cubicBezTo>
                    <a:pt x="26772" y="10380"/>
                    <a:pt x="10053" y="27535"/>
                    <a:pt x="104" y="50665"/>
                  </a:cubicBezTo>
                  <a:cubicBezTo>
                    <a:pt x="1" y="50895"/>
                    <a:pt x="180" y="51152"/>
                    <a:pt x="437" y="51177"/>
                  </a:cubicBezTo>
                  <a:cubicBezTo>
                    <a:pt x="565" y="51177"/>
                    <a:pt x="668" y="51075"/>
                    <a:pt x="719" y="50972"/>
                  </a:cubicBezTo>
                  <a:cubicBezTo>
                    <a:pt x="10668" y="27945"/>
                    <a:pt x="27310" y="10868"/>
                    <a:pt x="39516" y="611"/>
                  </a:cubicBezTo>
                  <a:cubicBezTo>
                    <a:pt x="39784" y="363"/>
                    <a:pt x="39555" y="0"/>
                    <a:pt x="39268"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348" name="Google Shape;348;p8"/>
          <p:cNvGrpSpPr/>
          <p:nvPr/>
        </p:nvGrpSpPr>
        <p:grpSpPr>
          <a:xfrm rot="-7200044">
            <a:off x="4729295" y="5501443"/>
            <a:ext cx="2485840" cy="2297991"/>
            <a:chOff x="-1181840" y="1435015"/>
            <a:chExt cx="1864421" cy="1723531"/>
          </a:xfrm>
        </p:grpSpPr>
        <p:sp>
          <p:nvSpPr>
            <p:cNvPr id="349" name="Google Shape;349;p8"/>
            <p:cNvSpPr/>
            <p:nvPr/>
          </p:nvSpPr>
          <p:spPr>
            <a:xfrm rot="7018065">
              <a:off x="-856508" y="1589854"/>
              <a:ext cx="1164422" cy="1444262"/>
            </a:xfrm>
            <a:custGeom>
              <a:avLst/>
              <a:gdLst/>
              <a:ahLst/>
              <a:cxnLst/>
              <a:rect l="l" t="t" r="r" b="b"/>
              <a:pathLst>
                <a:path w="48158" h="59737" extrusionOk="0">
                  <a:moveTo>
                    <a:pt x="39340" y="1"/>
                  </a:moveTo>
                  <a:cubicBezTo>
                    <a:pt x="38303" y="1"/>
                    <a:pt x="37263" y="153"/>
                    <a:pt x="36285" y="451"/>
                  </a:cubicBezTo>
                  <a:cubicBezTo>
                    <a:pt x="32695" y="1579"/>
                    <a:pt x="29823" y="4272"/>
                    <a:pt x="27259" y="7016"/>
                  </a:cubicBezTo>
                  <a:cubicBezTo>
                    <a:pt x="20361" y="14401"/>
                    <a:pt x="14874" y="22940"/>
                    <a:pt x="10489" y="32043"/>
                  </a:cubicBezTo>
                  <a:cubicBezTo>
                    <a:pt x="8976" y="35197"/>
                    <a:pt x="7591" y="37427"/>
                    <a:pt x="5873" y="40505"/>
                  </a:cubicBezTo>
                  <a:cubicBezTo>
                    <a:pt x="2185" y="47138"/>
                    <a:pt x="1874" y="57072"/>
                    <a:pt x="8" y="59727"/>
                  </a:cubicBezTo>
                  <a:lnTo>
                    <a:pt x="8" y="59727"/>
                  </a:lnTo>
                  <a:cubicBezTo>
                    <a:pt x="9880" y="45729"/>
                    <a:pt x="25415" y="30630"/>
                    <a:pt x="38721" y="19888"/>
                  </a:cubicBezTo>
                  <a:cubicBezTo>
                    <a:pt x="41311" y="17811"/>
                    <a:pt x="44029" y="15708"/>
                    <a:pt x="45773" y="12888"/>
                  </a:cubicBezTo>
                  <a:cubicBezTo>
                    <a:pt x="47542" y="10041"/>
                    <a:pt x="48157" y="6246"/>
                    <a:pt x="46388" y="3426"/>
                  </a:cubicBezTo>
                  <a:cubicBezTo>
                    <a:pt x="44910" y="1106"/>
                    <a:pt x="42136" y="1"/>
                    <a:pt x="39340" y="1"/>
                  </a:cubicBezTo>
                  <a:close/>
                  <a:moveTo>
                    <a:pt x="8" y="59727"/>
                  </a:moveTo>
                  <a:lnTo>
                    <a:pt x="8" y="59727"/>
                  </a:lnTo>
                  <a:cubicBezTo>
                    <a:pt x="5" y="59730"/>
                    <a:pt x="3" y="59733"/>
                    <a:pt x="1" y="59736"/>
                  </a:cubicBezTo>
                  <a:lnTo>
                    <a:pt x="1" y="59736"/>
                  </a:lnTo>
                  <a:cubicBezTo>
                    <a:pt x="3" y="59733"/>
                    <a:pt x="5" y="59730"/>
                    <a:pt x="8" y="59727"/>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50" name="Google Shape;350;p8"/>
            <p:cNvSpPr/>
            <p:nvPr/>
          </p:nvSpPr>
          <p:spPr>
            <a:xfrm rot="7018065">
              <a:off x="-807037" y="1559505"/>
              <a:ext cx="1164398" cy="1443996"/>
            </a:xfrm>
            <a:custGeom>
              <a:avLst/>
              <a:gdLst/>
              <a:ahLst/>
              <a:cxnLst/>
              <a:rect l="l" t="t" r="r" b="b"/>
              <a:pathLst>
                <a:path w="48157" h="59726" extrusionOk="0">
                  <a:moveTo>
                    <a:pt x="39365" y="0"/>
                  </a:moveTo>
                  <a:cubicBezTo>
                    <a:pt x="38317" y="0"/>
                    <a:pt x="37267" y="157"/>
                    <a:pt x="36285" y="466"/>
                  </a:cubicBezTo>
                  <a:cubicBezTo>
                    <a:pt x="32695" y="1569"/>
                    <a:pt x="29823" y="4261"/>
                    <a:pt x="27258" y="7005"/>
                  </a:cubicBezTo>
                  <a:cubicBezTo>
                    <a:pt x="20361" y="14390"/>
                    <a:pt x="14873" y="22929"/>
                    <a:pt x="10488" y="32032"/>
                  </a:cubicBezTo>
                  <a:cubicBezTo>
                    <a:pt x="8975" y="35186"/>
                    <a:pt x="7591" y="37417"/>
                    <a:pt x="5873" y="40494"/>
                  </a:cubicBezTo>
                  <a:cubicBezTo>
                    <a:pt x="2180" y="47161"/>
                    <a:pt x="1872" y="57085"/>
                    <a:pt x="1" y="59726"/>
                  </a:cubicBezTo>
                  <a:lnTo>
                    <a:pt x="1" y="59726"/>
                  </a:lnTo>
                  <a:cubicBezTo>
                    <a:pt x="9873" y="45751"/>
                    <a:pt x="25412" y="30622"/>
                    <a:pt x="38721" y="19878"/>
                  </a:cubicBezTo>
                  <a:cubicBezTo>
                    <a:pt x="41310" y="17801"/>
                    <a:pt x="44029" y="15698"/>
                    <a:pt x="45772" y="12877"/>
                  </a:cubicBezTo>
                  <a:cubicBezTo>
                    <a:pt x="47542" y="10031"/>
                    <a:pt x="48157" y="6236"/>
                    <a:pt x="46362" y="3415"/>
                  </a:cubicBezTo>
                  <a:cubicBezTo>
                    <a:pt x="44909" y="1106"/>
                    <a:pt x="42145" y="0"/>
                    <a:pt x="3936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51" name="Google Shape;351;p8"/>
            <p:cNvSpPr/>
            <p:nvPr/>
          </p:nvSpPr>
          <p:spPr>
            <a:xfrm rot="7018065">
              <a:off x="-77650" y="2737347"/>
              <a:ext cx="428383" cy="209953"/>
            </a:xfrm>
            <a:custGeom>
              <a:avLst/>
              <a:gdLst/>
              <a:ahLst/>
              <a:cxnLst/>
              <a:rect l="l" t="t" r="r" b="b"/>
              <a:pathLst>
                <a:path w="17717" h="8684" extrusionOk="0">
                  <a:moveTo>
                    <a:pt x="13244" y="85"/>
                  </a:moveTo>
                  <a:cubicBezTo>
                    <a:pt x="13109" y="85"/>
                    <a:pt x="12983" y="218"/>
                    <a:pt x="13050" y="351"/>
                  </a:cubicBezTo>
                  <a:cubicBezTo>
                    <a:pt x="13050" y="377"/>
                    <a:pt x="13075" y="403"/>
                    <a:pt x="13101" y="428"/>
                  </a:cubicBezTo>
                  <a:cubicBezTo>
                    <a:pt x="13139" y="454"/>
                    <a:pt x="13184" y="467"/>
                    <a:pt x="13229" y="467"/>
                  </a:cubicBezTo>
                  <a:cubicBezTo>
                    <a:pt x="13274" y="467"/>
                    <a:pt x="13319" y="454"/>
                    <a:pt x="13357" y="428"/>
                  </a:cubicBezTo>
                  <a:cubicBezTo>
                    <a:pt x="13511" y="351"/>
                    <a:pt x="13460" y="146"/>
                    <a:pt x="13306" y="95"/>
                  </a:cubicBezTo>
                  <a:cubicBezTo>
                    <a:pt x="13285" y="88"/>
                    <a:pt x="13264" y="85"/>
                    <a:pt x="13244" y="85"/>
                  </a:cubicBezTo>
                  <a:close/>
                  <a:moveTo>
                    <a:pt x="9983" y="0"/>
                  </a:moveTo>
                  <a:cubicBezTo>
                    <a:pt x="9903" y="0"/>
                    <a:pt x="9827" y="28"/>
                    <a:pt x="9767" y="95"/>
                  </a:cubicBezTo>
                  <a:cubicBezTo>
                    <a:pt x="9742" y="121"/>
                    <a:pt x="9716" y="172"/>
                    <a:pt x="9690" y="223"/>
                  </a:cubicBezTo>
                  <a:cubicBezTo>
                    <a:pt x="9639" y="403"/>
                    <a:pt x="9690" y="582"/>
                    <a:pt x="9844" y="685"/>
                  </a:cubicBezTo>
                  <a:cubicBezTo>
                    <a:pt x="9910" y="731"/>
                    <a:pt x="9982" y="752"/>
                    <a:pt x="10050" y="752"/>
                  </a:cubicBezTo>
                  <a:cubicBezTo>
                    <a:pt x="10249" y="752"/>
                    <a:pt x="10428" y="580"/>
                    <a:pt x="10408" y="351"/>
                  </a:cubicBezTo>
                  <a:cubicBezTo>
                    <a:pt x="10390" y="169"/>
                    <a:pt x="10178" y="0"/>
                    <a:pt x="9983" y="0"/>
                  </a:cubicBezTo>
                  <a:close/>
                  <a:moveTo>
                    <a:pt x="7556" y="654"/>
                  </a:moveTo>
                  <a:cubicBezTo>
                    <a:pt x="7486" y="654"/>
                    <a:pt x="7412" y="721"/>
                    <a:pt x="7434" y="787"/>
                  </a:cubicBezTo>
                  <a:lnTo>
                    <a:pt x="7434" y="813"/>
                  </a:lnTo>
                  <a:cubicBezTo>
                    <a:pt x="7460" y="839"/>
                    <a:pt x="7460" y="839"/>
                    <a:pt x="7460" y="839"/>
                  </a:cubicBezTo>
                  <a:cubicBezTo>
                    <a:pt x="7485" y="864"/>
                    <a:pt x="7517" y="877"/>
                    <a:pt x="7546" y="877"/>
                  </a:cubicBezTo>
                  <a:cubicBezTo>
                    <a:pt x="7575" y="877"/>
                    <a:pt x="7601" y="864"/>
                    <a:pt x="7613" y="839"/>
                  </a:cubicBezTo>
                  <a:cubicBezTo>
                    <a:pt x="7690" y="787"/>
                    <a:pt x="7690" y="685"/>
                    <a:pt x="7588" y="659"/>
                  </a:cubicBezTo>
                  <a:cubicBezTo>
                    <a:pt x="7578" y="656"/>
                    <a:pt x="7567" y="654"/>
                    <a:pt x="7556" y="654"/>
                  </a:cubicBezTo>
                  <a:close/>
                  <a:moveTo>
                    <a:pt x="12799" y="1638"/>
                  </a:moveTo>
                  <a:cubicBezTo>
                    <a:pt x="12396" y="1638"/>
                    <a:pt x="11973" y="2067"/>
                    <a:pt x="12178" y="2454"/>
                  </a:cubicBezTo>
                  <a:lnTo>
                    <a:pt x="12152" y="2454"/>
                  </a:lnTo>
                  <a:cubicBezTo>
                    <a:pt x="12203" y="2531"/>
                    <a:pt x="12255" y="2582"/>
                    <a:pt x="12306" y="2634"/>
                  </a:cubicBezTo>
                  <a:cubicBezTo>
                    <a:pt x="12435" y="2734"/>
                    <a:pt x="12595" y="2786"/>
                    <a:pt x="12756" y="2786"/>
                  </a:cubicBezTo>
                  <a:cubicBezTo>
                    <a:pt x="12885" y="2786"/>
                    <a:pt x="13013" y="2753"/>
                    <a:pt x="13127" y="2685"/>
                  </a:cubicBezTo>
                  <a:cubicBezTo>
                    <a:pt x="13511" y="2403"/>
                    <a:pt x="13409" y="1787"/>
                    <a:pt x="12947" y="1659"/>
                  </a:cubicBezTo>
                  <a:cubicBezTo>
                    <a:pt x="12899" y="1645"/>
                    <a:pt x="12849" y="1638"/>
                    <a:pt x="12799" y="1638"/>
                  </a:cubicBezTo>
                  <a:close/>
                  <a:moveTo>
                    <a:pt x="6278" y="2155"/>
                  </a:moveTo>
                  <a:cubicBezTo>
                    <a:pt x="6196" y="2155"/>
                    <a:pt x="6115" y="2183"/>
                    <a:pt x="6049" y="2249"/>
                  </a:cubicBezTo>
                  <a:lnTo>
                    <a:pt x="6075" y="2249"/>
                  </a:lnTo>
                  <a:cubicBezTo>
                    <a:pt x="6049" y="2275"/>
                    <a:pt x="6024" y="2326"/>
                    <a:pt x="5998" y="2377"/>
                  </a:cubicBezTo>
                  <a:cubicBezTo>
                    <a:pt x="5947" y="2557"/>
                    <a:pt x="5998" y="2736"/>
                    <a:pt x="6152" y="2839"/>
                  </a:cubicBezTo>
                  <a:cubicBezTo>
                    <a:pt x="6212" y="2886"/>
                    <a:pt x="6279" y="2906"/>
                    <a:pt x="6345" y="2906"/>
                  </a:cubicBezTo>
                  <a:cubicBezTo>
                    <a:pt x="6532" y="2906"/>
                    <a:pt x="6709" y="2740"/>
                    <a:pt x="6690" y="2531"/>
                  </a:cubicBezTo>
                  <a:cubicBezTo>
                    <a:pt x="6690" y="2330"/>
                    <a:pt x="6481" y="2155"/>
                    <a:pt x="6278" y="2155"/>
                  </a:cubicBezTo>
                  <a:close/>
                  <a:moveTo>
                    <a:pt x="15296" y="2488"/>
                  </a:moveTo>
                  <a:cubicBezTo>
                    <a:pt x="15012" y="2488"/>
                    <a:pt x="14712" y="2798"/>
                    <a:pt x="14870" y="3070"/>
                  </a:cubicBezTo>
                  <a:cubicBezTo>
                    <a:pt x="14896" y="3121"/>
                    <a:pt x="14922" y="3146"/>
                    <a:pt x="14947" y="3198"/>
                  </a:cubicBezTo>
                  <a:cubicBezTo>
                    <a:pt x="15046" y="3268"/>
                    <a:pt x="15152" y="3308"/>
                    <a:pt x="15258" y="3308"/>
                  </a:cubicBezTo>
                  <a:cubicBezTo>
                    <a:pt x="15344" y="3308"/>
                    <a:pt x="15430" y="3281"/>
                    <a:pt x="15511" y="3223"/>
                  </a:cubicBezTo>
                  <a:cubicBezTo>
                    <a:pt x="15793" y="3044"/>
                    <a:pt x="15716" y="2608"/>
                    <a:pt x="15409" y="2505"/>
                  </a:cubicBezTo>
                  <a:cubicBezTo>
                    <a:pt x="15372" y="2493"/>
                    <a:pt x="15334" y="2488"/>
                    <a:pt x="15296" y="2488"/>
                  </a:cubicBezTo>
                  <a:close/>
                  <a:moveTo>
                    <a:pt x="3455" y="3035"/>
                  </a:moveTo>
                  <a:cubicBezTo>
                    <a:pt x="3318" y="3035"/>
                    <a:pt x="3186" y="3190"/>
                    <a:pt x="3254" y="3326"/>
                  </a:cubicBezTo>
                  <a:cubicBezTo>
                    <a:pt x="3254" y="3352"/>
                    <a:pt x="3280" y="3352"/>
                    <a:pt x="3306" y="3377"/>
                  </a:cubicBezTo>
                  <a:cubicBezTo>
                    <a:pt x="3348" y="3420"/>
                    <a:pt x="3398" y="3439"/>
                    <a:pt x="3447" y="3439"/>
                  </a:cubicBezTo>
                  <a:cubicBezTo>
                    <a:pt x="3488" y="3439"/>
                    <a:pt x="3527" y="3426"/>
                    <a:pt x="3562" y="3403"/>
                  </a:cubicBezTo>
                  <a:cubicBezTo>
                    <a:pt x="3690" y="3300"/>
                    <a:pt x="3665" y="3095"/>
                    <a:pt x="3511" y="3044"/>
                  </a:cubicBezTo>
                  <a:cubicBezTo>
                    <a:pt x="3492" y="3038"/>
                    <a:pt x="3474" y="3035"/>
                    <a:pt x="3455" y="3035"/>
                  </a:cubicBezTo>
                  <a:close/>
                  <a:moveTo>
                    <a:pt x="10101" y="2744"/>
                  </a:moveTo>
                  <a:cubicBezTo>
                    <a:pt x="10028" y="2744"/>
                    <a:pt x="9956" y="2766"/>
                    <a:pt x="9894" y="2817"/>
                  </a:cubicBezTo>
                  <a:lnTo>
                    <a:pt x="9894" y="2817"/>
                  </a:lnTo>
                  <a:cubicBezTo>
                    <a:pt x="9894" y="2816"/>
                    <a:pt x="9895" y="2815"/>
                    <a:pt x="9896" y="2813"/>
                  </a:cubicBezTo>
                  <a:lnTo>
                    <a:pt x="9896" y="2813"/>
                  </a:lnTo>
                  <a:lnTo>
                    <a:pt x="9870" y="2839"/>
                  </a:lnTo>
                  <a:cubicBezTo>
                    <a:pt x="9878" y="2831"/>
                    <a:pt x="9886" y="2824"/>
                    <a:pt x="9894" y="2817"/>
                  </a:cubicBezTo>
                  <a:lnTo>
                    <a:pt x="9894" y="2817"/>
                  </a:lnTo>
                  <a:cubicBezTo>
                    <a:pt x="9869" y="2867"/>
                    <a:pt x="9844" y="2916"/>
                    <a:pt x="9819" y="2941"/>
                  </a:cubicBezTo>
                  <a:cubicBezTo>
                    <a:pt x="9767" y="3121"/>
                    <a:pt x="9819" y="3300"/>
                    <a:pt x="9973" y="3429"/>
                  </a:cubicBezTo>
                  <a:cubicBezTo>
                    <a:pt x="10030" y="3467"/>
                    <a:pt x="10094" y="3485"/>
                    <a:pt x="10158" y="3485"/>
                  </a:cubicBezTo>
                  <a:cubicBezTo>
                    <a:pt x="10348" y="3485"/>
                    <a:pt x="10530" y="3326"/>
                    <a:pt x="10511" y="3095"/>
                  </a:cubicBezTo>
                  <a:cubicBezTo>
                    <a:pt x="10511" y="2913"/>
                    <a:pt x="10304" y="2744"/>
                    <a:pt x="10101" y="2744"/>
                  </a:cubicBezTo>
                  <a:close/>
                  <a:moveTo>
                    <a:pt x="14770" y="4548"/>
                  </a:moveTo>
                  <a:cubicBezTo>
                    <a:pt x="14646" y="4548"/>
                    <a:pt x="14495" y="4700"/>
                    <a:pt x="14563" y="4813"/>
                  </a:cubicBezTo>
                  <a:cubicBezTo>
                    <a:pt x="14588" y="4839"/>
                    <a:pt x="14588" y="4865"/>
                    <a:pt x="14614" y="4890"/>
                  </a:cubicBezTo>
                  <a:cubicBezTo>
                    <a:pt x="14661" y="4922"/>
                    <a:pt x="14719" y="4944"/>
                    <a:pt x="14780" y="4944"/>
                  </a:cubicBezTo>
                  <a:cubicBezTo>
                    <a:pt x="14818" y="4944"/>
                    <a:pt x="14857" y="4935"/>
                    <a:pt x="14896" y="4916"/>
                  </a:cubicBezTo>
                  <a:cubicBezTo>
                    <a:pt x="15024" y="4813"/>
                    <a:pt x="14998" y="4608"/>
                    <a:pt x="14819" y="4557"/>
                  </a:cubicBezTo>
                  <a:cubicBezTo>
                    <a:pt x="14804" y="4551"/>
                    <a:pt x="14787" y="4548"/>
                    <a:pt x="14770" y="4548"/>
                  </a:cubicBezTo>
                  <a:close/>
                  <a:moveTo>
                    <a:pt x="4573" y="4622"/>
                  </a:moveTo>
                  <a:cubicBezTo>
                    <a:pt x="4312" y="4622"/>
                    <a:pt x="4040" y="4894"/>
                    <a:pt x="4177" y="5147"/>
                  </a:cubicBezTo>
                  <a:cubicBezTo>
                    <a:pt x="4203" y="5172"/>
                    <a:pt x="4229" y="5224"/>
                    <a:pt x="4254" y="5249"/>
                  </a:cubicBezTo>
                  <a:cubicBezTo>
                    <a:pt x="4344" y="5324"/>
                    <a:pt x="4451" y="5364"/>
                    <a:pt x="4555" y="5364"/>
                  </a:cubicBezTo>
                  <a:cubicBezTo>
                    <a:pt x="4630" y="5364"/>
                    <a:pt x="4703" y="5343"/>
                    <a:pt x="4767" y="5300"/>
                  </a:cubicBezTo>
                  <a:cubicBezTo>
                    <a:pt x="5024" y="5121"/>
                    <a:pt x="4972" y="4711"/>
                    <a:pt x="4665" y="4634"/>
                  </a:cubicBezTo>
                  <a:cubicBezTo>
                    <a:pt x="4635" y="4626"/>
                    <a:pt x="4604" y="4622"/>
                    <a:pt x="4573" y="4622"/>
                  </a:cubicBezTo>
                  <a:close/>
                  <a:moveTo>
                    <a:pt x="8987" y="4400"/>
                  </a:moveTo>
                  <a:cubicBezTo>
                    <a:pt x="8604" y="4400"/>
                    <a:pt x="8182" y="4821"/>
                    <a:pt x="8383" y="5224"/>
                  </a:cubicBezTo>
                  <a:cubicBezTo>
                    <a:pt x="8408" y="5275"/>
                    <a:pt x="8460" y="5352"/>
                    <a:pt x="8537" y="5403"/>
                  </a:cubicBezTo>
                  <a:cubicBezTo>
                    <a:pt x="8665" y="5503"/>
                    <a:pt x="8818" y="5555"/>
                    <a:pt x="8972" y="5555"/>
                  </a:cubicBezTo>
                  <a:cubicBezTo>
                    <a:pt x="9094" y="5555"/>
                    <a:pt x="9218" y="5522"/>
                    <a:pt x="9331" y="5454"/>
                  </a:cubicBezTo>
                  <a:cubicBezTo>
                    <a:pt x="9716" y="5172"/>
                    <a:pt x="9614" y="4557"/>
                    <a:pt x="9152" y="4429"/>
                  </a:cubicBezTo>
                  <a:cubicBezTo>
                    <a:pt x="9099" y="4409"/>
                    <a:pt x="9044" y="4400"/>
                    <a:pt x="8987" y="4400"/>
                  </a:cubicBezTo>
                  <a:close/>
                  <a:moveTo>
                    <a:pt x="16985" y="4741"/>
                  </a:moveTo>
                  <a:cubicBezTo>
                    <a:pt x="16596" y="4741"/>
                    <a:pt x="16152" y="5169"/>
                    <a:pt x="16358" y="5557"/>
                  </a:cubicBezTo>
                  <a:cubicBezTo>
                    <a:pt x="16409" y="5634"/>
                    <a:pt x="16460" y="5685"/>
                    <a:pt x="16511" y="5736"/>
                  </a:cubicBezTo>
                  <a:cubicBezTo>
                    <a:pt x="16640" y="5836"/>
                    <a:pt x="16793" y="5889"/>
                    <a:pt x="16947" y="5889"/>
                  </a:cubicBezTo>
                  <a:cubicBezTo>
                    <a:pt x="17069" y="5889"/>
                    <a:pt x="17193" y="5856"/>
                    <a:pt x="17306" y="5788"/>
                  </a:cubicBezTo>
                  <a:cubicBezTo>
                    <a:pt x="17717" y="5506"/>
                    <a:pt x="17614" y="4890"/>
                    <a:pt x="17127" y="4762"/>
                  </a:cubicBezTo>
                  <a:cubicBezTo>
                    <a:pt x="17081" y="4748"/>
                    <a:pt x="17034" y="4741"/>
                    <a:pt x="16985" y="4741"/>
                  </a:cubicBezTo>
                  <a:close/>
                  <a:moveTo>
                    <a:pt x="6587" y="6245"/>
                  </a:moveTo>
                  <a:cubicBezTo>
                    <a:pt x="6511" y="6245"/>
                    <a:pt x="6414" y="6334"/>
                    <a:pt x="6460" y="6403"/>
                  </a:cubicBezTo>
                  <a:cubicBezTo>
                    <a:pt x="6460" y="6429"/>
                    <a:pt x="6485" y="6429"/>
                    <a:pt x="6485" y="6454"/>
                  </a:cubicBezTo>
                  <a:cubicBezTo>
                    <a:pt x="6511" y="6467"/>
                    <a:pt x="6536" y="6474"/>
                    <a:pt x="6562" y="6474"/>
                  </a:cubicBezTo>
                  <a:cubicBezTo>
                    <a:pt x="6588" y="6474"/>
                    <a:pt x="6613" y="6467"/>
                    <a:pt x="6639" y="6454"/>
                  </a:cubicBezTo>
                  <a:cubicBezTo>
                    <a:pt x="6716" y="6403"/>
                    <a:pt x="6690" y="6275"/>
                    <a:pt x="6613" y="6249"/>
                  </a:cubicBezTo>
                  <a:cubicBezTo>
                    <a:pt x="6605" y="6246"/>
                    <a:pt x="6596" y="6245"/>
                    <a:pt x="6587" y="6245"/>
                  </a:cubicBezTo>
                  <a:close/>
                  <a:moveTo>
                    <a:pt x="813" y="5837"/>
                  </a:moveTo>
                  <a:cubicBezTo>
                    <a:pt x="428" y="5837"/>
                    <a:pt x="1" y="6278"/>
                    <a:pt x="203" y="6659"/>
                  </a:cubicBezTo>
                  <a:cubicBezTo>
                    <a:pt x="228" y="6711"/>
                    <a:pt x="280" y="6788"/>
                    <a:pt x="357" y="6839"/>
                  </a:cubicBezTo>
                  <a:cubicBezTo>
                    <a:pt x="485" y="6939"/>
                    <a:pt x="638" y="6991"/>
                    <a:pt x="792" y="6991"/>
                  </a:cubicBezTo>
                  <a:cubicBezTo>
                    <a:pt x="915" y="6991"/>
                    <a:pt x="1038" y="6958"/>
                    <a:pt x="1152" y="6890"/>
                  </a:cubicBezTo>
                  <a:cubicBezTo>
                    <a:pt x="1536" y="6608"/>
                    <a:pt x="1434" y="5993"/>
                    <a:pt x="972" y="5865"/>
                  </a:cubicBezTo>
                  <a:cubicBezTo>
                    <a:pt x="921" y="5845"/>
                    <a:pt x="868" y="5837"/>
                    <a:pt x="813" y="5837"/>
                  </a:cubicBezTo>
                  <a:close/>
                  <a:moveTo>
                    <a:pt x="8010" y="7201"/>
                  </a:moveTo>
                  <a:cubicBezTo>
                    <a:pt x="7933" y="7201"/>
                    <a:pt x="7856" y="7225"/>
                    <a:pt x="7791" y="7279"/>
                  </a:cubicBezTo>
                  <a:lnTo>
                    <a:pt x="7791" y="7279"/>
                  </a:lnTo>
                  <a:cubicBezTo>
                    <a:pt x="7792" y="7278"/>
                    <a:pt x="7792" y="7276"/>
                    <a:pt x="7793" y="7275"/>
                  </a:cubicBezTo>
                  <a:lnTo>
                    <a:pt x="7793" y="7275"/>
                  </a:lnTo>
                  <a:lnTo>
                    <a:pt x="7767" y="7301"/>
                  </a:lnTo>
                  <a:cubicBezTo>
                    <a:pt x="7775" y="7293"/>
                    <a:pt x="7783" y="7286"/>
                    <a:pt x="7791" y="7279"/>
                  </a:cubicBezTo>
                  <a:lnTo>
                    <a:pt x="7791" y="7279"/>
                  </a:lnTo>
                  <a:cubicBezTo>
                    <a:pt x="7766" y="7328"/>
                    <a:pt x="7741" y="7353"/>
                    <a:pt x="7716" y="7403"/>
                  </a:cubicBezTo>
                  <a:cubicBezTo>
                    <a:pt x="7665" y="7583"/>
                    <a:pt x="7716" y="7762"/>
                    <a:pt x="7870" y="7890"/>
                  </a:cubicBezTo>
                  <a:cubicBezTo>
                    <a:pt x="7928" y="7929"/>
                    <a:pt x="7992" y="7946"/>
                    <a:pt x="8055" y="7946"/>
                  </a:cubicBezTo>
                  <a:cubicBezTo>
                    <a:pt x="8245" y="7946"/>
                    <a:pt x="8428" y="7788"/>
                    <a:pt x="8408" y="7557"/>
                  </a:cubicBezTo>
                  <a:cubicBezTo>
                    <a:pt x="8408" y="7360"/>
                    <a:pt x="8209" y="7201"/>
                    <a:pt x="8010" y="7201"/>
                  </a:cubicBezTo>
                  <a:close/>
                  <a:moveTo>
                    <a:pt x="4446" y="7536"/>
                  </a:moveTo>
                  <a:cubicBezTo>
                    <a:pt x="4057" y="7536"/>
                    <a:pt x="3613" y="7964"/>
                    <a:pt x="3818" y="8352"/>
                  </a:cubicBezTo>
                  <a:cubicBezTo>
                    <a:pt x="3844" y="8429"/>
                    <a:pt x="3895" y="8480"/>
                    <a:pt x="3972" y="8531"/>
                  </a:cubicBezTo>
                  <a:cubicBezTo>
                    <a:pt x="4087" y="8631"/>
                    <a:pt x="4241" y="8684"/>
                    <a:pt x="4399" y="8684"/>
                  </a:cubicBezTo>
                  <a:cubicBezTo>
                    <a:pt x="4525" y="8684"/>
                    <a:pt x="4654" y="8651"/>
                    <a:pt x="4767" y="8583"/>
                  </a:cubicBezTo>
                  <a:cubicBezTo>
                    <a:pt x="5152" y="8301"/>
                    <a:pt x="5049" y="7685"/>
                    <a:pt x="4588" y="7557"/>
                  </a:cubicBezTo>
                  <a:cubicBezTo>
                    <a:pt x="4542" y="7543"/>
                    <a:pt x="4495" y="7536"/>
                    <a:pt x="4446" y="7536"/>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52" name="Google Shape;352;p8"/>
            <p:cNvSpPr/>
            <p:nvPr/>
          </p:nvSpPr>
          <p:spPr>
            <a:xfrm rot="7018065">
              <a:off x="-731525" y="1533356"/>
              <a:ext cx="961945" cy="1237331"/>
            </a:xfrm>
            <a:custGeom>
              <a:avLst/>
              <a:gdLst/>
              <a:ahLst/>
              <a:cxnLst/>
              <a:rect l="l" t="t" r="r" b="b"/>
              <a:pathLst>
                <a:path w="39784" h="51178" extrusionOk="0">
                  <a:moveTo>
                    <a:pt x="39268" y="0"/>
                  </a:moveTo>
                  <a:cubicBezTo>
                    <a:pt x="39198" y="0"/>
                    <a:pt x="39125" y="22"/>
                    <a:pt x="39054" y="72"/>
                  </a:cubicBezTo>
                  <a:cubicBezTo>
                    <a:pt x="26772" y="10380"/>
                    <a:pt x="10053" y="27535"/>
                    <a:pt x="104" y="50665"/>
                  </a:cubicBezTo>
                  <a:cubicBezTo>
                    <a:pt x="1" y="50895"/>
                    <a:pt x="180" y="51152"/>
                    <a:pt x="437" y="51177"/>
                  </a:cubicBezTo>
                  <a:cubicBezTo>
                    <a:pt x="565" y="51177"/>
                    <a:pt x="668" y="51075"/>
                    <a:pt x="719" y="50972"/>
                  </a:cubicBezTo>
                  <a:cubicBezTo>
                    <a:pt x="10668" y="27945"/>
                    <a:pt x="27310" y="10868"/>
                    <a:pt x="39516" y="611"/>
                  </a:cubicBezTo>
                  <a:cubicBezTo>
                    <a:pt x="39784" y="363"/>
                    <a:pt x="39555" y="0"/>
                    <a:pt x="39268"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353" name="Google Shape;353;p8"/>
          <p:cNvGrpSpPr/>
          <p:nvPr/>
        </p:nvGrpSpPr>
        <p:grpSpPr>
          <a:xfrm rot="610151" flipH="1">
            <a:off x="70785" y="-924030"/>
            <a:ext cx="3524496" cy="2844395"/>
            <a:chOff x="-729163" y="3851975"/>
            <a:chExt cx="2464103" cy="1988620"/>
          </a:xfrm>
        </p:grpSpPr>
        <p:sp>
          <p:nvSpPr>
            <p:cNvPr id="354" name="Google Shape;354;p8"/>
            <p:cNvSpPr/>
            <p:nvPr/>
          </p:nvSpPr>
          <p:spPr>
            <a:xfrm rot="363082">
              <a:off x="-642946" y="3967874"/>
              <a:ext cx="2291669" cy="1756822"/>
            </a:xfrm>
            <a:custGeom>
              <a:avLst/>
              <a:gdLst/>
              <a:ahLst/>
              <a:cxnLst/>
              <a:rect l="l" t="t" r="r" b="b"/>
              <a:pathLst>
                <a:path w="73153" h="56080" extrusionOk="0">
                  <a:moveTo>
                    <a:pt x="12829" y="0"/>
                  </a:moveTo>
                  <a:cubicBezTo>
                    <a:pt x="12663" y="0"/>
                    <a:pt x="12517" y="100"/>
                    <a:pt x="12443" y="272"/>
                  </a:cubicBezTo>
                  <a:lnTo>
                    <a:pt x="101" y="32729"/>
                  </a:lnTo>
                  <a:cubicBezTo>
                    <a:pt x="1" y="32929"/>
                    <a:pt x="134" y="33196"/>
                    <a:pt x="334" y="33262"/>
                  </a:cubicBezTo>
                  <a:lnTo>
                    <a:pt x="60143" y="56045"/>
                  </a:lnTo>
                  <a:cubicBezTo>
                    <a:pt x="60198" y="56069"/>
                    <a:pt x="60253" y="56079"/>
                    <a:pt x="60306" y="56079"/>
                  </a:cubicBezTo>
                  <a:cubicBezTo>
                    <a:pt x="60479" y="56079"/>
                    <a:pt x="60634" y="55965"/>
                    <a:pt x="60711" y="55812"/>
                  </a:cubicBezTo>
                  <a:lnTo>
                    <a:pt x="73053" y="23355"/>
                  </a:lnTo>
                  <a:cubicBezTo>
                    <a:pt x="73153" y="23155"/>
                    <a:pt x="73053" y="22888"/>
                    <a:pt x="72819" y="22822"/>
                  </a:cubicBezTo>
                  <a:lnTo>
                    <a:pt x="13010" y="39"/>
                  </a:lnTo>
                  <a:cubicBezTo>
                    <a:pt x="12949" y="13"/>
                    <a:pt x="12888" y="0"/>
                    <a:pt x="1282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55" name="Google Shape;355;p8"/>
            <p:cNvSpPr/>
            <p:nvPr/>
          </p:nvSpPr>
          <p:spPr>
            <a:xfrm rot="363082">
              <a:off x="792956" y="4622556"/>
              <a:ext cx="778540" cy="1132818"/>
            </a:xfrm>
            <a:custGeom>
              <a:avLst/>
              <a:gdLst/>
              <a:ahLst/>
              <a:cxnLst/>
              <a:rect l="l" t="t" r="r" b="b"/>
              <a:pathLst>
                <a:path w="24852" h="36161" extrusionOk="0">
                  <a:moveTo>
                    <a:pt x="11909" y="1"/>
                  </a:moveTo>
                  <a:lnTo>
                    <a:pt x="0" y="31223"/>
                  </a:lnTo>
                  <a:lnTo>
                    <a:pt x="12943" y="36160"/>
                  </a:lnTo>
                  <a:lnTo>
                    <a:pt x="24851" y="4904"/>
                  </a:lnTo>
                  <a:lnTo>
                    <a:pt x="11909"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56" name="Google Shape;356;p8"/>
            <p:cNvSpPr/>
            <p:nvPr/>
          </p:nvSpPr>
          <p:spPr>
            <a:xfrm rot="363082">
              <a:off x="289098" y="4363311"/>
              <a:ext cx="1166244" cy="1323976"/>
            </a:xfrm>
            <a:custGeom>
              <a:avLst/>
              <a:gdLst/>
              <a:ahLst/>
              <a:cxnLst/>
              <a:rect l="l" t="t" r="r" b="b"/>
              <a:pathLst>
                <a:path w="37228" h="42263" extrusionOk="0">
                  <a:moveTo>
                    <a:pt x="13388" y="0"/>
                  </a:moveTo>
                  <a:cubicBezTo>
                    <a:pt x="12947" y="0"/>
                    <a:pt x="12544" y="279"/>
                    <a:pt x="12376" y="699"/>
                  </a:cubicBezTo>
                  <a:lnTo>
                    <a:pt x="6272" y="16711"/>
                  </a:lnTo>
                  <a:lnTo>
                    <a:pt x="201" y="32722"/>
                  </a:lnTo>
                  <a:cubicBezTo>
                    <a:pt x="1" y="33189"/>
                    <a:pt x="201" y="33756"/>
                    <a:pt x="668" y="34023"/>
                  </a:cubicBezTo>
                  <a:cubicBezTo>
                    <a:pt x="4271" y="35924"/>
                    <a:pt x="7973" y="37659"/>
                    <a:pt x="11743" y="39160"/>
                  </a:cubicBezTo>
                  <a:cubicBezTo>
                    <a:pt x="17146" y="41262"/>
                    <a:pt x="24952" y="42262"/>
                    <a:pt x="24952" y="42262"/>
                  </a:cubicBezTo>
                  <a:lnTo>
                    <a:pt x="31090" y="26151"/>
                  </a:lnTo>
                  <a:lnTo>
                    <a:pt x="37227" y="10039"/>
                  </a:lnTo>
                  <a:cubicBezTo>
                    <a:pt x="37227" y="10039"/>
                    <a:pt x="30756" y="5636"/>
                    <a:pt x="25319" y="3568"/>
                  </a:cubicBezTo>
                  <a:cubicBezTo>
                    <a:pt x="21483" y="2167"/>
                    <a:pt x="17580" y="999"/>
                    <a:pt x="13644" y="32"/>
                  </a:cubicBezTo>
                  <a:cubicBezTo>
                    <a:pt x="13558" y="11"/>
                    <a:pt x="13472" y="0"/>
                    <a:pt x="13388" y="0"/>
                  </a:cubicBezTo>
                  <a:close/>
                </a:path>
              </a:pathLst>
            </a:custGeom>
            <a:solidFill>
              <a:schemeClr val="l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57" name="Google Shape;357;p8"/>
            <p:cNvSpPr/>
            <p:nvPr/>
          </p:nvSpPr>
          <p:spPr>
            <a:xfrm rot="363082">
              <a:off x="1066041" y="4735131"/>
              <a:ext cx="399201" cy="988588"/>
            </a:xfrm>
            <a:custGeom>
              <a:avLst/>
              <a:gdLst/>
              <a:ahLst/>
              <a:cxnLst/>
              <a:rect l="l" t="t" r="r" b="b"/>
              <a:pathLst>
                <a:path w="12743" h="31557" extrusionOk="0">
                  <a:moveTo>
                    <a:pt x="11909" y="1"/>
                  </a:moveTo>
                  <a:lnTo>
                    <a:pt x="0" y="31257"/>
                  </a:lnTo>
                  <a:lnTo>
                    <a:pt x="834" y="31557"/>
                  </a:lnTo>
                  <a:lnTo>
                    <a:pt x="12743" y="334"/>
                  </a:lnTo>
                  <a:lnTo>
                    <a:pt x="11909"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58" name="Google Shape;358;p8"/>
            <p:cNvSpPr/>
            <p:nvPr/>
          </p:nvSpPr>
          <p:spPr>
            <a:xfrm rot="363082">
              <a:off x="1086646" y="4743259"/>
              <a:ext cx="390836" cy="979190"/>
            </a:xfrm>
            <a:custGeom>
              <a:avLst/>
              <a:gdLst/>
              <a:ahLst/>
              <a:cxnLst/>
              <a:rect l="l" t="t" r="r" b="b"/>
              <a:pathLst>
                <a:path w="12476" h="31257" extrusionOk="0">
                  <a:moveTo>
                    <a:pt x="12042" y="1"/>
                  </a:moveTo>
                  <a:lnTo>
                    <a:pt x="0" y="31090"/>
                  </a:lnTo>
                  <a:lnTo>
                    <a:pt x="434" y="31256"/>
                  </a:lnTo>
                  <a:lnTo>
                    <a:pt x="12476" y="167"/>
                  </a:lnTo>
                  <a:lnTo>
                    <a:pt x="12042"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59" name="Google Shape;359;p8"/>
            <p:cNvSpPr/>
            <p:nvPr/>
          </p:nvSpPr>
          <p:spPr>
            <a:xfrm rot="363082">
              <a:off x="-564252" y="3933299"/>
              <a:ext cx="778540" cy="1133852"/>
            </a:xfrm>
            <a:custGeom>
              <a:avLst/>
              <a:gdLst/>
              <a:ahLst/>
              <a:cxnLst/>
              <a:rect l="l" t="t" r="r" b="b"/>
              <a:pathLst>
                <a:path w="24852" h="36194" extrusionOk="0">
                  <a:moveTo>
                    <a:pt x="11909" y="1"/>
                  </a:moveTo>
                  <a:lnTo>
                    <a:pt x="0" y="31256"/>
                  </a:lnTo>
                  <a:lnTo>
                    <a:pt x="12943" y="36193"/>
                  </a:lnTo>
                  <a:lnTo>
                    <a:pt x="24851" y="4937"/>
                  </a:lnTo>
                  <a:lnTo>
                    <a:pt x="11909"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60" name="Google Shape;360;p8"/>
            <p:cNvSpPr/>
            <p:nvPr/>
          </p:nvSpPr>
          <p:spPr>
            <a:xfrm rot="363082">
              <a:off x="-449612" y="4006479"/>
              <a:ext cx="1166244" cy="1323004"/>
            </a:xfrm>
            <a:custGeom>
              <a:avLst/>
              <a:gdLst/>
              <a:ahLst/>
              <a:cxnLst/>
              <a:rect l="l" t="t" r="r" b="b"/>
              <a:pathLst>
                <a:path w="37228" h="42232" extrusionOk="0">
                  <a:moveTo>
                    <a:pt x="12243" y="0"/>
                  </a:moveTo>
                  <a:lnTo>
                    <a:pt x="6105" y="16112"/>
                  </a:lnTo>
                  <a:lnTo>
                    <a:pt x="1" y="32190"/>
                  </a:lnTo>
                  <a:cubicBezTo>
                    <a:pt x="1" y="32190"/>
                    <a:pt x="6506" y="36593"/>
                    <a:pt x="11909" y="38694"/>
                  </a:cubicBezTo>
                  <a:cubicBezTo>
                    <a:pt x="15745" y="40062"/>
                    <a:pt x="19648" y="41230"/>
                    <a:pt x="23584" y="42197"/>
                  </a:cubicBezTo>
                  <a:cubicBezTo>
                    <a:pt x="23677" y="42220"/>
                    <a:pt x="23769" y="42231"/>
                    <a:pt x="23859" y="42231"/>
                  </a:cubicBezTo>
                  <a:cubicBezTo>
                    <a:pt x="24293" y="42231"/>
                    <a:pt x="24686" y="41977"/>
                    <a:pt x="24852" y="41563"/>
                  </a:cubicBezTo>
                  <a:lnTo>
                    <a:pt x="30923" y="25552"/>
                  </a:lnTo>
                  <a:lnTo>
                    <a:pt x="37027" y="9540"/>
                  </a:lnTo>
                  <a:cubicBezTo>
                    <a:pt x="37227" y="9040"/>
                    <a:pt x="37027" y="8473"/>
                    <a:pt x="36560" y="8239"/>
                  </a:cubicBezTo>
                  <a:cubicBezTo>
                    <a:pt x="32958" y="6305"/>
                    <a:pt x="29255" y="4603"/>
                    <a:pt x="25486" y="3069"/>
                  </a:cubicBezTo>
                  <a:cubicBezTo>
                    <a:pt x="20049" y="1001"/>
                    <a:pt x="12243" y="0"/>
                    <a:pt x="12243" y="0"/>
                  </a:cubicBezTo>
                  <a:close/>
                </a:path>
              </a:pathLst>
            </a:custGeom>
            <a:solidFill>
              <a:schemeClr val="l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61" name="Google Shape;361;p8"/>
            <p:cNvSpPr/>
            <p:nvPr/>
          </p:nvSpPr>
          <p:spPr>
            <a:xfrm rot="363082">
              <a:off x="-458078" y="3966041"/>
              <a:ext cx="400266" cy="988588"/>
            </a:xfrm>
            <a:custGeom>
              <a:avLst/>
              <a:gdLst/>
              <a:ahLst/>
              <a:cxnLst/>
              <a:rect l="l" t="t" r="r" b="b"/>
              <a:pathLst>
                <a:path w="12777" h="31557" extrusionOk="0">
                  <a:moveTo>
                    <a:pt x="11909" y="0"/>
                  </a:moveTo>
                  <a:lnTo>
                    <a:pt x="1" y="31223"/>
                  </a:lnTo>
                  <a:lnTo>
                    <a:pt x="868" y="31556"/>
                  </a:lnTo>
                  <a:lnTo>
                    <a:pt x="12777" y="300"/>
                  </a:lnTo>
                  <a:lnTo>
                    <a:pt x="1190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62" name="Google Shape;362;p8"/>
            <p:cNvSpPr/>
            <p:nvPr/>
          </p:nvSpPr>
          <p:spPr>
            <a:xfrm rot="363082">
              <a:off x="-486520" y="3948733"/>
              <a:ext cx="386701" cy="983356"/>
            </a:xfrm>
            <a:custGeom>
              <a:avLst/>
              <a:gdLst/>
              <a:ahLst/>
              <a:cxnLst/>
              <a:rect l="l" t="t" r="r" b="b"/>
              <a:pathLst>
                <a:path w="12344" h="31390" extrusionOk="0">
                  <a:moveTo>
                    <a:pt x="11909" y="0"/>
                  </a:moveTo>
                  <a:lnTo>
                    <a:pt x="1" y="31223"/>
                  </a:lnTo>
                  <a:lnTo>
                    <a:pt x="435" y="31389"/>
                  </a:lnTo>
                  <a:lnTo>
                    <a:pt x="12343" y="167"/>
                  </a:lnTo>
                  <a:lnTo>
                    <a:pt x="1190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63" name="Google Shape;363;p8"/>
            <p:cNvSpPr/>
            <p:nvPr/>
          </p:nvSpPr>
          <p:spPr>
            <a:xfrm rot="363082">
              <a:off x="-536791" y="3924334"/>
              <a:ext cx="403367" cy="990687"/>
            </a:xfrm>
            <a:custGeom>
              <a:avLst/>
              <a:gdLst/>
              <a:ahLst/>
              <a:cxnLst/>
              <a:rect l="l" t="t" r="r" b="b"/>
              <a:pathLst>
                <a:path w="12876" h="31624" extrusionOk="0">
                  <a:moveTo>
                    <a:pt x="11909" y="0"/>
                  </a:moveTo>
                  <a:lnTo>
                    <a:pt x="0" y="31223"/>
                  </a:lnTo>
                  <a:lnTo>
                    <a:pt x="967" y="31623"/>
                  </a:lnTo>
                  <a:lnTo>
                    <a:pt x="12876" y="367"/>
                  </a:lnTo>
                  <a:lnTo>
                    <a:pt x="1190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64" name="Google Shape;364;p8"/>
            <p:cNvSpPr/>
            <p:nvPr/>
          </p:nvSpPr>
          <p:spPr>
            <a:xfrm rot="363082">
              <a:off x="633267" y="4549023"/>
              <a:ext cx="365775" cy="364741"/>
            </a:xfrm>
            <a:custGeom>
              <a:avLst/>
              <a:gdLst/>
              <a:ahLst/>
              <a:cxnLst/>
              <a:rect l="l" t="t" r="r" b="b"/>
              <a:pathLst>
                <a:path w="11676" h="11643" fill="none" extrusionOk="0">
                  <a:moveTo>
                    <a:pt x="3237" y="1"/>
                  </a:moveTo>
                  <a:lnTo>
                    <a:pt x="11676" y="3203"/>
                  </a:lnTo>
                  <a:lnTo>
                    <a:pt x="8440" y="11643"/>
                  </a:lnTo>
                  <a:lnTo>
                    <a:pt x="1" y="8407"/>
                  </a:lnTo>
                  <a:close/>
                </a:path>
              </a:pathLst>
            </a:custGeom>
            <a:noFill/>
            <a:ln w="19050"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65" name="Google Shape;365;p8"/>
            <p:cNvSpPr/>
            <p:nvPr/>
          </p:nvSpPr>
          <p:spPr>
            <a:xfrm rot="363082">
              <a:off x="-56388" y="4232909"/>
              <a:ext cx="499541" cy="423260"/>
            </a:xfrm>
            <a:custGeom>
              <a:avLst/>
              <a:gdLst/>
              <a:ahLst/>
              <a:cxnLst/>
              <a:rect l="l" t="t" r="r" b="b"/>
              <a:pathLst>
                <a:path w="15946" h="13511" fill="none" extrusionOk="0">
                  <a:moveTo>
                    <a:pt x="3303" y="1"/>
                  </a:moveTo>
                  <a:lnTo>
                    <a:pt x="15945" y="4804"/>
                  </a:lnTo>
                  <a:moveTo>
                    <a:pt x="2769" y="1435"/>
                  </a:moveTo>
                  <a:lnTo>
                    <a:pt x="15378" y="6272"/>
                  </a:lnTo>
                  <a:moveTo>
                    <a:pt x="2202" y="2903"/>
                  </a:moveTo>
                  <a:lnTo>
                    <a:pt x="14845" y="7740"/>
                  </a:lnTo>
                  <a:moveTo>
                    <a:pt x="14277" y="9174"/>
                  </a:moveTo>
                  <a:lnTo>
                    <a:pt x="1635" y="4337"/>
                  </a:lnTo>
                  <a:moveTo>
                    <a:pt x="1101" y="5805"/>
                  </a:moveTo>
                  <a:lnTo>
                    <a:pt x="13710" y="10608"/>
                  </a:lnTo>
                  <a:moveTo>
                    <a:pt x="534" y="7239"/>
                  </a:moveTo>
                  <a:lnTo>
                    <a:pt x="13177" y="12076"/>
                  </a:lnTo>
                  <a:moveTo>
                    <a:pt x="1" y="8707"/>
                  </a:moveTo>
                  <a:lnTo>
                    <a:pt x="12643" y="13511"/>
                  </a:lnTo>
                </a:path>
              </a:pathLst>
            </a:custGeom>
            <a:noFill/>
            <a:ln w="19050"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66" name="Google Shape;366;p8"/>
            <p:cNvSpPr/>
            <p:nvPr/>
          </p:nvSpPr>
          <p:spPr>
            <a:xfrm rot="363082">
              <a:off x="940056" y="4735937"/>
              <a:ext cx="406531" cy="311454"/>
            </a:xfrm>
            <a:custGeom>
              <a:avLst/>
              <a:gdLst/>
              <a:ahLst/>
              <a:cxnLst/>
              <a:rect l="l" t="t" r="r" b="b"/>
              <a:pathLst>
                <a:path w="12977" h="9942" fill="none" extrusionOk="0">
                  <a:moveTo>
                    <a:pt x="12977" y="3903"/>
                  </a:moveTo>
                  <a:lnTo>
                    <a:pt x="2670" y="1"/>
                  </a:lnTo>
                  <a:moveTo>
                    <a:pt x="2002" y="1769"/>
                  </a:moveTo>
                  <a:lnTo>
                    <a:pt x="12276" y="5671"/>
                  </a:lnTo>
                  <a:moveTo>
                    <a:pt x="1335" y="3503"/>
                  </a:moveTo>
                  <a:lnTo>
                    <a:pt x="11609" y="7439"/>
                  </a:lnTo>
                  <a:moveTo>
                    <a:pt x="668" y="5271"/>
                  </a:moveTo>
                  <a:lnTo>
                    <a:pt x="10942" y="9174"/>
                  </a:lnTo>
                  <a:moveTo>
                    <a:pt x="7706" y="9941"/>
                  </a:moveTo>
                  <a:lnTo>
                    <a:pt x="1" y="7006"/>
                  </a:lnTo>
                </a:path>
              </a:pathLst>
            </a:custGeom>
            <a:noFill/>
            <a:ln w="19050"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67" name="Google Shape;367;p8"/>
            <p:cNvSpPr/>
            <p:nvPr/>
          </p:nvSpPr>
          <p:spPr>
            <a:xfrm rot="363082">
              <a:off x="407066" y="4979342"/>
              <a:ext cx="760778" cy="501609"/>
            </a:xfrm>
            <a:custGeom>
              <a:avLst/>
              <a:gdLst/>
              <a:ahLst/>
              <a:cxnLst/>
              <a:rect l="l" t="t" r="r" b="b"/>
              <a:pathLst>
                <a:path w="24285" h="16012" fill="none" extrusionOk="0">
                  <a:moveTo>
                    <a:pt x="24285" y="6772"/>
                  </a:moveTo>
                  <a:lnTo>
                    <a:pt x="6472" y="0"/>
                  </a:lnTo>
                  <a:moveTo>
                    <a:pt x="3136" y="1067"/>
                  </a:moveTo>
                  <a:lnTo>
                    <a:pt x="23517" y="8806"/>
                  </a:lnTo>
                  <a:moveTo>
                    <a:pt x="2336" y="3069"/>
                  </a:moveTo>
                  <a:lnTo>
                    <a:pt x="22717" y="10841"/>
                  </a:lnTo>
                  <a:moveTo>
                    <a:pt x="1568" y="5137"/>
                  </a:moveTo>
                  <a:lnTo>
                    <a:pt x="21950" y="12909"/>
                  </a:lnTo>
                  <a:moveTo>
                    <a:pt x="801" y="7172"/>
                  </a:moveTo>
                  <a:lnTo>
                    <a:pt x="21182" y="14944"/>
                  </a:lnTo>
                  <a:moveTo>
                    <a:pt x="1" y="9240"/>
                  </a:moveTo>
                  <a:lnTo>
                    <a:pt x="17847" y="16011"/>
                  </a:lnTo>
                </a:path>
              </a:pathLst>
            </a:custGeom>
            <a:noFill/>
            <a:ln w="19050"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368" name="Google Shape;368;p8"/>
          <p:cNvGrpSpPr/>
          <p:nvPr/>
        </p:nvGrpSpPr>
        <p:grpSpPr>
          <a:xfrm rot="-731256">
            <a:off x="10425075" y="3648825"/>
            <a:ext cx="2414493" cy="2495537"/>
            <a:chOff x="334100" y="971800"/>
            <a:chExt cx="1810984" cy="1871771"/>
          </a:xfrm>
        </p:grpSpPr>
        <p:sp>
          <p:nvSpPr>
            <p:cNvPr id="369" name="Google Shape;369;p8"/>
            <p:cNvSpPr/>
            <p:nvPr/>
          </p:nvSpPr>
          <p:spPr>
            <a:xfrm>
              <a:off x="341909" y="971800"/>
              <a:ext cx="1803175" cy="1871771"/>
            </a:xfrm>
            <a:custGeom>
              <a:avLst/>
              <a:gdLst/>
              <a:ahLst/>
              <a:cxnLst/>
              <a:rect l="l" t="t" r="r" b="b"/>
              <a:pathLst>
                <a:path w="88903" h="92285" extrusionOk="0">
                  <a:moveTo>
                    <a:pt x="44583" y="1"/>
                  </a:moveTo>
                  <a:cubicBezTo>
                    <a:pt x="44328" y="1"/>
                    <a:pt x="44071" y="83"/>
                    <a:pt x="43849" y="252"/>
                  </a:cubicBezTo>
                  <a:lnTo>
                    <a:pt x="0" y="33408"/>
                  </a:lnTo>
                  <a:lnTo>
                    <a:pt x="43131" y="91437"/>
                  </a:lnTo>
                  <a:cubicBezTo>
                    <a:pt x="43514" y="91989"/>
                    <a:pt x="44136" y="92284"/>
                    <a:pt x="44766" y="92284"/>
                  </a:cubicBezTo>
                  <a:cubicBezTo>
                    <a:pt x="45190" y="92284"/>
                    <a:pt x="45617" y="92151"/>
                    <a:pt x="45977" y="91873"/>
                  </a:cubicBezTo>
                  <a:lnTo>
                    <a:pt x="88261" y="59204"/>
                  </a:lnTo>
                  <a:cubicBezTo>
                    <a:pt x="88800" y="58794"/>
                    <a:pt x="88903" y="58050"/>
                    <a:pt x="88492" y="57512"/>
                  </a:cubicBezTo>
                  <a:lnTo>
                    <a:pt x="45541" y="483"/>
                  </a:lnTo>
                  <a:cubicBezTo>
                    <a:pt x="45300" y="167"/>
                    <a:pt x="44944" y="1"/>
                    <a:pt x="4458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70" name="Google Shape;370;p8"/>
            <p:cNvSpPr/>
            <p:nvPr/>
          </p:nvSpPr>
          <p:spPr>
            <a:xfrm>
              <a:off x="336189" y="976911"/>
              <a:ext cx="1795894" cy="1820273"/>
            </a:xfrm>
            <a:custGeom>
              <a:avLst/>
              <a:gdLst/>
              <a:ahLst/>
              <a:cxnLst/>
              <a:rect l="l" t="t" r="r" b="b"/>
              <a:pathLst>
                <a:path w="88544" h="89746" extrusionOk="0">
                  <a:moveTo>
                    <a:pt x="44131" y="0"/>
                  </a:moveTo>
                  <a:lnTo>
                    <a:pt x="0" y="33258"/>
                  </a:lnTo>
                  <a:lnTo>
                    <a:pt x="46208" y="89415"/>
                  </a:lnTo>
                  <a:cubicBezTo>
                    <a:pt x="46378" y="89632"/>
                    <a:pt x="46632" y="89746"/>
                    <a:pt x="46886" y="89746"/>
                  </a:cubicBezTo>
                  <a:cubicBezTo>
                    <a:pt x="47053" y="89746"/>
                    <a:pt x="47219" y="89697"/>
                    <a:pt x="47362" y="89595"/>
                  </a:cubicBezTo>
                  <a:lnTo>
                    <a:pt x="88543" y="58952"/>
                  </a:lnTo>
                  <a:lnTo>
                    <a:pt x="44131"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371" name="Google Shape;371;p8"/>
            <p:cNvGrpSpPr/>
            <p:nvPr/>
          </p:nvGrpSpPr>
          <p:grpSpPr>
            <a:xfrm>
              <a:off x="1214129" y="978980"/>
              <a:ext cx="913828" cy="1211839"/>
              <a:chOff x="1214129" y="978980"/>
              <a:chExt cx="913828" cy="1211839"/>
            </a:xfrm>
          </p:grpSpPr>
          <p:sp>
            <p:nvSpPr>
              <p:cNvPr id="372" name="Google Shape;372;p8"/>
              <p:cNvSpPr/>
              <p:nvPr/>
            </p:nvSpPr>
            <p:spPr>
              <a:xfrm>
                <a:off x="1222973" y="978980"/>
                <a:ext cx="904985" cy="1199365"/>
              </a:xfrm>
              <a:custGeom>
                <a:avLst/>
                <a:gdLst/>
                <a:ahLst/>
                <a:cxnLst/>
                <a:rect l="l" t="t" r="r" b="b"/>
                <a:pathLst>
                  <a:path w="44619" h="59133" extrusionOk="0">
                    <a:moveTo>
                      <a:pt x="206" y="1"/>
                    </a:moveTo>
                    <a:lnTo>
                      <a:pt x="1" y="129"/>
                    </a:lnTo>
                    <a:lnTo>
                      <a:pt x="44439" y="59132"/>
                    </a:lnTo>
                    <a:lnTo>
                      <a:pt x="44618" y="58978"/>
                    </a:lnTo>
                    <a:lnTo>
                      <a:pt x="206"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73" name="Google Shape;373;p8"/>
              <p:cNvSpPr/>
              <p:nvPr/>
            </p:nvSpPr>
            <p:spPr>
              <a:xfrm>
                <a:off x="1214129" y="991475"/>
                <a:ext cx="904985" cy="1199345"/>
              </a:xfrm>
              <a:custGeom>
                <a:avLst/>
                <a:gdLst/>
                <a:ahLst/>
                <a:cxnLst/>
                <a:rect l="l" t="t" r="r" b="b"/>
                <a:pathLst>
                  <a:path w="44619" h="59132" extrusionOk="0">
                    <a:moveTo>
                      <a:pt x="206" y="0"/>
                    </a:moveTo>
                    <a:lnTo>
                      <a:pt x="1" y="154"/>
                    </a:lnTo>
                    <a:lnTo>
                      <a:pt x="44439" y="59132"/>
                    </a:lnTo>
                    <a:lnTo>
                      <a:pt x="44618" y="59003"/>
                    </a:lnTo>
                    <a:lnTo>
                      <a:pt x="206"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374" name="Google Shape;374;p8"/>
            <p:cNvSpPr/>
            <p:nvPr/>
          </p:nvSpPr>
          <p:spPr>
            <a:xfrm>
              <a:off x="334100" y="1004578"/>
              <a:ext cx="1741293" cy="1810882"/>
            </a:xfrm>
            <a:custGeom>
              <a:avLst/>
              <a:gdLst/>
              <a:ahLst/>
              <a:cxnLst/>
              <a:rect l="l" t="t" r="r" b="b"/>
              <a:pathLst>
                <a:path w="85852" h="89283" extrusionOk="0">
                  <a:moveTo>
                    <a:pt x="42828" y="0"/>
                  </a:moveTo>
                  <a:cubicBezTo>
                    <a:pt x="42573" y="0"/>
                    <a:pt x="42317" y="82"/>
                    <a:pt x="42106" y="252"/>
                  </a:cubicBezTo>
                  <a:lnTo>
                    <a:pt x="1" y="31946"/>
                  </a:lnTo>
                  <a:lnTo>
                    <a:pt x="43131" y="89282"/>
                  </a:lnTo>
                  <a:lnTo>
                    <a:pt x="85210" y="57588"/>
                  </a:lnTo>
                  <a:cubicBezTo>
                    <a:pt x="85749" y="57178"/>
                    <a:pt x="85851" y="56409"/>
                    <a:pt x="85441" y="55870"/>
                  </a:cubicBezTo>
                  <a:lnTo>
                    <a:pt x="43798" y="482"/>
                  </a:lnTo>
                  <a:cubicBezTo>
                    <a:pt x="43557" y="166"/>
                    <a:pt x="43192" y="0"/>
                    <a:pt x="42828"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75" name="Google Shape;375;p8"/>
            <p:cNvSpPr/>
            <p:nvPr/>
          </p:nvSpPr>
          <p:spPr>
            <a:xfrm>
              <a:off x="373105" y="1605205"/>
              <a:ext cx="899265" cy="1180097"/>
            </a:xfrm>
            <a:custGeom>
              <a:avLst/>
              <a:gdLst/>
              <a:ahLst/>
              <a:cxnLst/>
              <a:rect l="l" t="t" r="r" b="b"/>
              <a:pathLst>
                <a:path w="44337" h="58183" extrusionOk="0">
                  <a:moveTo>
                    <a:pt x="1155" y="0"/>
                  </a:moveTo>
                  <a:lnTo>
                    <a:pt x="1" y="872"/>
                  </a:lnTo>
                  <a:lnTo>
                    <a:pt x="43157" y="58183"/>
                  </a:lnTo>
                  <a:lnTo>
                    <a:pt x="44337" y="57311"/>
                  </a:lnTo>
                  <a:lnTo>
                    <a:pt x="1155"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76" name="Google Shape;376;p8"/>
            <p:cNvSpPr/>
            <p:nvPr/>
          </p:nvSpPr>
          <p:spPr>
            <a:xfrm>
              <a:off x="762685" y="1424197"/>
              <a:ext cx="916931" cy="993396"/>
            </a:xfrm>
            <a:custGeom>
              <a:avLst/>
              <a:gdLst/>
              <a:ahLst/>
              <a:cxnLst/>
              <a:rect l="l" t="t" r="r" b="b"/>
              <a:pathLst>
                <a:path w="45208" h="48978" extrusionOk="0">
                  <a:moveTo>
                    <a:pt x="19206" y="1"/>
                  </a:moveTo>
                  <a:lnTo>
                    <a:pt x="0" y="14463"/>
                  </a:lnTo>
                  <a:lnTo>
                    <a:pt x="26001" y="48978"/>
                  </a:lnTo>
                  <a:lnTo>
                    <a:pt x="45208" y="34515"/>
                  </a:lnTo>
                  <a:lnTo>
                    <a:pt x="19206" y="1"/>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377" name="Google Shape;377;p8"/>
          <p:cNvGrpSpPr/>
          <p:nvPr/>
        </p:nvGrpSpPr>
        <p:grpSpPr>
          <a:xfrm rot="-1946306">
            <a:off x="-591234" y="5337259"/>
            <a:ext cx="2436849" cy="2565005"/>
            <a:chOff x="1526600" y="450800"/>
            <a:chExt cx="4540675" cy="4779475"/>
          </a:xfrm>
        </p:grpSpPr>
        <p:sp>
          <p:nvSpPr>
            <p:cNvPr id="378" name="Google Shape;378;p8"/>
            <p:cNvSpPr/>
            <p:nvPr/>
          </p:nvSpPr>
          <p:spPr>
            <a:xfrm>
              <a:off x="1610100" y="473575"/>
              <a:ext cx="4457175" cy="4689450"/>
            </a:xfrm>
            <a:custGeom>
              <a:avLst/>
              <a:gdLst/>
              <a:ahLst/>
              <a:cxnLst/>
              <a:rect l="l" t="t" r="r" b="b"/>
              <a:pathLst>
                <a:path w="178287" h="187578" extrusionOk="0">
                  <a:moveTo>
                    <a:pt x="95602" y="1"/>
                  </a:moveTo>
                  <a:cubicBezTo>
                    <a:pt x="95141" y="1"/>
                    <a:pt x="94676" y="129"/>
                    <a:pt x="94258" y="394"/>
                  </a:cubicBezTo>
                  <a:lnTo>
                    <a:pt x="0" y="63859"/>
                  </a:lnTo>
                  <a:lnTo>
                    <a:pt x="79645" y="185257"/>
                  </a:lnTo>
                  <a:cubicBezTo>
                    <a:pt x="80631" y="186769"/>
                    <a:pt x="82280" y="187578"/>
                    <a:pt x="83965" y="187578"/>
                  </a:cubicBezTo>
                  <a:cubicBezTo>
                    <a:pt x="84955" y="187578"/>
                    <a:pt x="85959" y="187298"/>
                    <a:pt x="86847" y="186719"/>
                  </a:cubicBezTo>
                  <a:lnTo>
                    <a:pt x="176826" y="126176"/>
                  </a:lnTo>
                  <a:cubicBezTo>
                    <a:pt x="177974" y="125393"/>
                    <a:pt x="178287" y="123880"/>
                    <a:pt x="177504" y="122732"/>
                  </a:cubicBezTo>
                  <a:lnTo>
                    <a:pt x="97703" y="1125"/>
                  </a:lnTo>
                  <a:cubicBezTo>
                    <a:pt x="97205" y="394"/>
                    <a:pt x="96410" y="1"/>
                    <a:pt x="95602" y="1"/>
                  </a:cubicBezTo>
                  <a:close/>
                </a:path>
              </a:pathLst>
            </a:custGeom>
            <a:solidFill>
              <a:srgbClr val="119B9B"/>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79" name="Google Shape;379;p8"/>
            <p:cNvSpPr/>
            <p:nvPr/>
          </p:nvSpPr>
          <p:spPr>
            <a:xfrm>
              <a:off x="1616625" y="450800"/>
              <a:ext cx="4391950" cy="4645025"/>
            </a:xfrm>
            <a:custGeom>
              <a:avLst/>
              <a:gdLst/>
              <a:ahLst/>
              <a:cxnLst/>
              <a:rect l="l" t="t" r="r" b="b"/>
              <a:pathLst>
                <a:path w="175678" h="185801" extrusionOk="0">
                  <a:moveTo>
                    <a:pt x="93162" y="0"/>
                  </a:moveTo>
                  <a:lnTo>
                    <a:pt x="0" y="61587"/>
                  </a:lnTo>
                  <a:lnTo>
                    <a:pt x="80323" y="184028"/>
                  </a:lnTo>
                  <a:cubicBezTo>
                    <a:pt x="81085" y="185187"/>
                    <a:pt x="82329" y="185800"/>
                    <a:pt x="83604" y="185800"/>
                  </a:cubicBezTo>
                  <a:cubicBezTo>
                    <a:pt x="84339" y="185800"/>
                    <a:pt x="85083" y="185597"/>
                    <a:pt x="85751" y="185177"/>
                  </a:cubicBezTo>
                  <a:lnTo>
                    <a:pt x="175677" y="125782"/>
                  </a:lnTo>
                  <a:lnTo>
                    <a:pt x="93162" y="0"/>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80" name="Google Shape;380;p8"/>
            <p:cNvSpPr/>
            <p:nvPr/>
          </p:nvSpPr>
          <p:spPr>
            <a:xfrm>
              <a:off x="3931325" y="462525"/>
              <a:ext cx="2064200" cy="3145900"/>
            </a:xfrm>
            <a:custGeom>
              <a:avLst/>
              <a:gdLst/>
              <a:ahLst/>
              <a:cxnLst/>
              <a:rect l="l" t="t" r="r" b="b"/>
              <a:pathLst>
                <a:path w="82568" h="125836" fill="none" extrusionOk="0">
                  <a:moveTo>
                    <a:pt x="0" y="1"/>
                  </a:moveTo>
                  <a:lnTo>
                    <a:pt x="82567" y="125835"/>
                  </a:lnTo>
                </a:path>
              </a:pathLst>
            </a:custGeom>
            <a:noFill/>
            <a:ln w="11750" cap="flat" cmpd="sng">
              <a:solidFill>
                <a:schemeClr val="dk1"/>
              </a:solidFill>
              <a:prstDash val="solid"/>
              <a:miter lim="5219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81" name="Google Shape;381;p8"/>
            <p:cNvSpPr/>
            <p:nvPr/>
          </p:nvSpPr>
          <p:spPr>
            <a:xfrm>
              <a:off x="3898700" y="482100"/>
              <a:ext cx="2065500" cy="3145900"/>
            </a:xfrm>
            <a:custGeom>
              <a:avLst/>
              <a:gdLst/>
              <a:ahLst/>
              <a:cxnLst/>
              <a:rect l="l" t="t" r="r" b="b"/>
              <a:pathLst>
                <a:path w="82620" h="125836" fill="none" extrusionOk="0">
                  <a:moveTo>
                    <a:pt x="1" y="1"/>
                  </a:moveTo>
                  <a:lnTo>
                    <a:pt x="82620" y="125835"/>
                  </a:lnTo>
                </a:path>
              </a:pathLst>
            </a:custGeom>
            <a:noFill/>
            <a:ln w="11750" cap="flat" cmpd="sng">
              <a:solidFill>
                <a:schemeClr val="dk1"/>
              </a:solidFill>
              <a:prstDash val="solid"/>
              <a:miter lim="5219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82" name="Google Shape;382;p8"/>
            <p:cNvSpPr/>
            <p:nvPr/>
          </p:nvSpPr>
          <p:spPr>
            <a:xfrm>
              <a:off x="3742125" y="4138150"/>
              <a:ext cx="842925" cy="1092125"/>
            </a:xfrm>
            <a:custGeom>
              <a:avLst/>
              <a:gdLst/>
              <a:ahLst/>
              <a:cxnLst/>
              <a:rect l="l" t="t" r="r" b="b"/>
              <a:pathLst>
                <a:path w="33717" h="43685" extrusionOk="0">
                  <a:moveTo>
                    <a:pt x="9604" y="0"/>
                  </a:moveTo>
                  <a:lnTo>
                    <a:pt x="1" y="6159"/>
                  </a:lnTo>
                  <a:lnTo>
                    <a:pt x="24113" y="43685"/>
                  </a:lnTo>
                  <a:lnTo>
                    <a:pt x="25679" y="35595"/>
                  </a:lnTo>
                  <a:lnTo>
                    <a:pt x="33716" y="37526"/>
                  </a:lnTo>
                  <a:lnTo>
                    <a:pt x="9604"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83" name="Google Shape;383;p8"/>
            <p:cNvSpPr/>
            <p:nvPr/>
          </p:nvSpPr>
          <p:spPr>
            <a:xfrm>
              <a:off x="1526600" y="464775"/>
              <a:ext cx="4343675" cy="4627200"/>
            </a:xfrm>
            <a:custGeom>
              <a:avLst/>
              <a:gdLst/>
              <a:ahLst/>
              <a:cxnLst/>
              <a:rect l="l" t="t" r="r" b="b"/>
              <a:pathLst>
                <a:path w="173747" h="185088" extrusionOk="0">
                  <a:moveTo>
                    <a:pt x="91115" y="1"/>
                  </a:moveTo>
                  <a:cubicBezTo>
                    <a:pt x="90634" y="1"/>
                    <a:pt x="90147" y="140"/>
                    <a:pt x="89718" y="433"/>
                  </a:cubicBezTo>
                  <a:lnTo>
                    <a:pt x="0" y="59357"/>
                  </a:lnTo>
                  <a:lnTo>
                    <a:pt x="82515" y="185087"/>
                  </a:lnTo>
                  <a:lnTo>
                    <a:pt x="172285" y="126163"/>
                  </a:lnTo>
                  <a:cubicBezTo>
                    <a:pt x="173433" y="125380"/>
                    <a:pt x="173746" y="123866"/>
                    <a:pt x="172963" y="122718"/>
                  </a:cubicBezTo>
                  <a:lnTo>
                    <a:pt x="93162" y="1111"/>
                  </a:lnTo>
                  <a:cubicBezTo>
                    <a:pt x="92705" y="392"/>
                    <a:pt x="91920" y="1"/>
                    <a:pt x="9111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84" name="Google Shape;384;p8"/>
            <p:cNvSpPr/>
            <p:nvPr/>
          </p:nvSpPr>
          <p:spPr>
            <a:xfrm>
              <a:off x="1636200" y="1843000"/>
              <a:ext cx="2130750" cy="3199400"/>
            </a:xfrm>
            <a:custGeom>
              <a:avLst/>
              <a:gdLst/>
              <a:ahLst/>
              <a:cxnLst/>
              <a:rect l="l" t="t" r="r" b="b"/>
              <a:pathLst>
                <a:path w="85230" h="127976" extrusionOk="0">
                  <a:moveTo>
                    <a:pt x="2506" y="1"/>
                  </a:moveTo>
                  <a:lnTo>
                    <a:pt x="0" y="1619"/>
                  </a:lnTo>
                  <a:lnTo>
                    <a:pt x="82724" y="127975"/>
                  </a:lnTo>
                  <a:lnTo>
                    <a:pt x="85229" y="126357"/>
                  </a:lnTo>
                  <a:lnTo>
                    <a:pt x="2506"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85" name="Google Shape;385;p8"/>
            <p:cNvSpPr/>
            <p:nvPr/>
          </p:nvSpPr>
          <p:spPr>
            <a:xfrm>
              <a:off x="2647400" y="1567700"/>
              <a:ext cx="2116400" cy="2399550"/>
            </a:xfrm>
            <a:custGeom>
              <a:avLst/>
              <a:gdLst/>
              <a:ahLst/>
              <a:cxnLst/>
              <a:rect l="l" t="t" r="r" b="b"/>
              <a:pathLst>
                <a:path w="84656" h="95982" fill="none" extrusionOk="0">
                  <a:moveTo>
                    <a:pt x="82777" y="71347"/>
                  </a:moveTo>
                  <a:cubicBezTo>
                    <a:pt x="82777" y="69937"/>
                    <a:pt x="83507" y="68633"/>
                    <a:pt x="84656" y="67850"/>
                  </a:cubicBezTo>
                  <a:lnTo>
                    <a:pt x="40919" y="1201"/>
                  </a:lnTo>
                  <a:cubicBezTo>
                    <a:pt x="38988" y="2453"/>
                    <a:pt x="36431" y="1932"/>
                    <a:pt x="35178" y="0"/>
                  </a:cubicBezTo>
                  <a:lnTo>
                    <a:pt x="1149" y="22286"/>
                  </a:lnTo>
                  <a:cubicBezTo>
                    <a:pt x="2454" y="24217"/>
                    <a:pt x="1932" y="26827"/>
                    <a:pt x="1" y="28080"/>
                  </a:cubicBezTo>
                  <a:lnTo>
                    <a:pt x="43737" y="94729"/>
                  </a:lnTo>
                  <a:cubicBezTo>
                    <a:pt x="45668" y="93476"/>
                    <a:pt x="48226" y="94050"/>
                    <a:pt x="49478" y="95981"/>
                  </a:cubicBezTo>
                  <a:lnTo>
                    <a:pt x="83455" y="73643"/>
                  </a:lnTo>
                  <a:cubicBezTo>
                    <a:pt x="82985" y="72965"/>
                    <a:pt x="82777" y="72182"/>
                    <a:pt x="82777" y="71347"/>
                  </a:cubicBezTo>
                  <a:close/>
                </a:path>
              </a:pathLst>
            </a:custGeom>
            <a:solidFill>
              <a:schemeClr val="lt1"/>
            </a:solidFill>
            <a:ln w="14350" cap="flat" cmpd="sng">
              <a:solidFill>
                <a:schemeClr val="lt1"/>
              </a:solidFill>
              <a:prstDash val="solid"/>
              <a:miter lim="5219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386" name="Google Shape;386;p8"/>
          <p:cNvSpPr txBox="1">
            <a:spLocks noGrp="1"/>
          </p:cNvSpPr>
          <p:nvPr>
            <p:ph type="title"/>
          </p:nvPr>
        </p:nvSpPr>
        <p:spPr>
          <a:xfrm>
            <a:off x="2572984" y="1974184"/>
            <a:ext cx="7046000" cy="2909600"/>
          </a:xfrm>
          <a:prstGeom prst="rect">
            <a:avLst/>
          </a:prstGeom>
        </p:spPr>
        <p:txBody>
          <a:bodyPr spcFirstLastPara="1" wrap="square" lIns="91425" tIns="91425" rIns="91425" bIns="91425" anchor="ctr" anchorCtr="0">
            <a:noAutofit/>
          </a:bodyPr>
          <a:lstStyle>
            <a:lvl1pPr lvl="0" algn="ctr">
              <a:spcBef>
                <a:spcPts val="0"/>
              </a:spcBef>
              <a:spcAft>
                <a:spcPts val="0"/>
              </a:spcAft>
              <a:buSzPts val="7000"/>
              <a:buNone/>
              <a:defRPr sz="8666">
                <a:solidFill>
                  <a:schemeClr val="accent3"/>
                </a:solidFill>
              </a:defRPr>
            </a:lvl1pPr>
            <a:lvl2pPr lvl="1" algn="ctr">
              <a:spcBef>
                <a:spcPts val="0"/>
              </a:spcBef>
              <a:spcAft>
                <a:spcPts val="0"/>
              </a:spcAft>
              <a:buSzPts val="7000"/>
              <a:buNone/>
              <a:defRPr sz="9333"/>
            </a:lvl2pPr>
            <a:lvl3pPr lvl="2" algn="ctr">
              <a:spcBef>
                <a:spcPts val="0"/>
              </a:spcBef>
              <a:spcAft>
                <a:spcPts val="0"/>
              </a:spcAft>
              <a:buSzPts val="7000"/>
              <a:buNone/>
              <a:defRPr sz="9333"/>
            </a:lvl3pPr>
            <a:lvl4pPr lvl="3" algn="ctr">
              <a:spcBef>
                <a:spcPts val="0"/>
              </a:spcBef>
              <a:spcAft>
                <a:spcPts val="0"/>
              </a:spcAft>
              <a:buSzPts val="7000"/>
              <a:buNone/>
              <a:defRPr sz="9333"/>
            </a:lvl4pPr>
            <a:lvl5pPr lvl="4" algn="ctr">
              <a:spcBef>
                <a:spcPts val="0"/>
              </a:spcBef>
              <a:spcAft>
                <a:spcPts val="0"/>
              </a:spcAft>
              <a:buSzPts val="7000"/>
              <a:buNone/>
              <a:defRPr sz="9333"/>
            </a:lvl5pPr>
            <a:lvl6pPr lvl="5" algn="ctr">
              <a:spcBef>
                <a:spcPts val="0"/>
              </a:spcBef>
              <a:spcAft>
                <a:spcPts val="0"/>
              </a:spcAft>
              <a:buSzPts val="7000"/>
              <a:buNone/>
              <a:defRPr sz="9333"/>
            </a:lvl6pPr>
            <a:lvl7pPr lvl="6" algn="ctr">
              <a:spcBef>
                <a:spcPts val="0"/>
              </a:spcBef>
              <a:spcAft>
                <a:spcPts val="0"/>
              </a:spcAft>
              <a:buSzPts val="7000"/>
              <a:buNone/>
              <a:defRPr sz="9333"/>
            </a:lvl7pPr>
            <a:lvl8pPr lvl="7" algn="ctr">
              <a:spcBef>
                <a:spcPts val="0"/>
              </a:spcBef>
              <a:spcAft>
                <a:spcPts val="0"/>
              </a:spcAft>
              <a:buSzPts val="7000"/>
              <a:buNone/>
              <a:defRPr sz="9333"/>
            </a:lvl8pPr>
            <a:lvl9pPr lvl="8" algn="ctr">
              <a:spcBef>
                <a:spcPts val="0"/>
              </a:spcBef>
              <a:spcAft>
                <a:spcPts val="0"/>
              </a:spcAft>
              <a:buSzPts val="7000"/>
              <a:buNone/>
              <a:defRPr sz="9333"/>
            </a:lvl9pPr>
          </a:lstStyle>
          <a:p>
            <a:endParaRPr/>
          </a:p>
        </p:txBody>
      </p:sp>
    </p:spTree>
    <p:extLst>
      <p:ext uri="{BB962C8B-B14F-4D97-AF65-F5344CB8AC3E}">
        <p14:creationId xmlns:p14="http://schemas.microsoft.com/office/powerpoint/2010/main" val="1295285585"/>
      </p:ext>
    </p:extLst>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matchingName="Section title and description">
  <p:cSld name="Section title and description">
    <p:spTree>
      <p:nvGrpSpPr>
        <p:cNvPr id="1" name="Shape 387"/>
        <p:cNvGrpSpPr/>
        <p:nvPr/>
      </p:nvGrpSpPr>
      <p:grpSpPr>
        <a:xfrm>
          <a:off x="0" y="0"/>
          <a:ext cx="0" cy="0"/>
          <a:chOff x="0" y="0"/>
          <a:chExt cx="0" cy="0"/>
        </a:xfrm>
      </p:grpSpPr>
      <p:pic>
        <p:nvPicPr>
          <p:cNvPr id="388" name="Google Shape;388;p9"/>
          <p:cNvPicPr preferRelativeResize="0"/>
          <p:nvPr/>
        </p:nvPicPr>
        <p:blipFill>
          <a:blip r:embed="rId2">
            <a:alphaModFix/>
          </a:blip>
          <a:stretch>
            <a:fillRect/>
          </a:stretch>
        </p:blipFill>
        <p:spPr>
          <a:xfrm>
            <a:off x="-75466" y="-36433"/>
            <a:ext cx="12342935" cy="7005332"/>
          </a:xfrm>
          <a:prstGeom prst="rect">
            <a:avLst/>
          </a:prstGeom>
          <a:noFill/>
          <a:ln>
            <a:noFill/>
          </a:ln>
        </p:spPr>
      </p:pic>
      <p:grpSp>
        <p:nvGrpSpPr>
          <p:cNvPr id="389" name="Google Shape;389;p9"/>
          <p:cNvGrpSpPr/>
          <p:nvPr/>
        </p:nvGrpSpPr>
        <p:grpSpPr>
          <a:xfrm rot="-899871">
            <a:off x="6583757" y="-1352154"/>
            <a:ext cx="2471792" cy="2426695"/>
            <a:chOff x="7928300" y="-514224"/>
            <a:chExt cx="1853720" cy="1819900"/>
          </a:xfrm>
        </p:grpSpPr>
        <p:sp>
          <p:nvSpPr>
            <p:cNvPr id="390" name="Google Shape;390;p9"/>
            <p:cNvSpPr/>
            <p:nvPr/>
          </p:nvSpPr>
          <p:spPr>
            <a:xfrm>
              <a:off x="7928300" y="-454883"/>
              <a:ext cx="1760560" cy="1748943"/>
            </a:xfrm>
            <a:custGeom>
              <a:avLst/>
              <a:gdLst/>
              <a:ahLst/>
              <a:cxnLst/>
              <a:rect l="l" t="t" r="r" b="b"/>
              <a:pathLst>
                <a:path w="63046" h="62630" extrusionOk="0">
                  <a:moveTo>
                    <a:pt x="36994" y="0"/>
                  </a:moveTo>
                  <a:lnTo>
                    <a:pt x="1035" y="26386"/>
                  </a:lnTo>
                  <a:cubicBezTo>
                    <a:pt x="168" y="27019"/>
                    <a:pt x="1" y="28220"/>
                    <a:pt x="635" y="29088"/>
                  </a:cubicBezTo>
                  <a:lnTo>
                    <a:pt x="24952" y="62245"/>
                  </a:lnTo>
                  <a:cubicBezTo>
                    <a:pt x="25130" y="62501"/>
                    <a:pt x="25412" y="62629"/>
                    <a:pt x="25702" y="62629"/>
                  </a:cubicBezTo>
                  <a:cubicBezTo>
                    <a:pt x="25904" y="62629"/>
                    <a:pt x="26109" y="62568"/>
                    <a:pt x="26286" y="62445"/>
                  </a:cubicBezTo>
                  <a:lnTo>
                    <a:pt x="63046" y="35492"/>
                  </a:lnTo>
                  <a:lnTo>
                    <a:pt x="36994" y="0"/>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91" name="Google Shape;391;p9"/>
            <p:cNvSpPr/>
            <p:nvPr/>
          </p:nvSpPr>
          <p:spPr>
            <a:xfrm>
              <a:off x="7969294" y="272619"/>
              <a:ext cx="748027" cy="970813"/>
            </a:xfrm>
            <a:custGeom>
              <a:avLst/>
              <a:gdLst/>
              <a:ahLst/>
              <a:cxnLst/>
              <a:rect l="l" t="t" r="r" b="b"/>
              <a:pathLst>
                <a:path w="26787" h="34765" extrusionOk="0">
                  <a:moveTo>
                    <a:pt x="2469" y="0"/>
                  </a:moveTo>
                  <a:lnTo>
                    <a:pt x="568" y="1401"/>
                  </a:lnTo>
                  <a:cubicBezTo>
                    <a:pt x="101" y="1768"/>
                    <a:pt x="1" y="2435"/>
                    <a:pt x="368" y="2902"/>
                  </a:cubicBezTo>
                  <a:lnTo>
                    <a:pt x="23417" y="34358"/>
                  </a:lnTo>
                  <a:cubicBezTo>
                    <a:pt x="23622" y="34624"/>
                    <a:pt x="23939" y="34764"/>
                    <a:pt x="24253" y="34764"/>
                  </a:cubicBezTo>
                  <a:cubicBezTo>
                    <a:pt x="24452" y="34764"/>
                    <a:pt x="24650" y="34708"/>
                    <a:pt x="24818" y="34592"/>
                  </a:cubicBezTo>
                  <a:lnTo>
                    <a:pt x="26786" y="33124"/>
                  </a:lnTo>
                  <a:lnTo>
                    <a:pt x="2469" y="0"/>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92" name="Google Shape;392;p9"/>
            <p:cNvSpPr/>
            <p:nvPr/>
          </p:nvSpPr>
          <p:spPr>
            <a:xfrm>
              <a:off x="7974879" y="316378"/>
              <a:ext cx="683744" cy="926887"/>
            </a:xfrm>
            <a:custGeom>
              <a:avLst/>
              <a:gdLst/>
              <a:ahLst/>
              <a:cxnLst/>
              <a:rect l="l" t="t" r="r" b="b"/>
              <a:pathLst>
                <a:path w="24485" h="33192" extrusionOk="0">
                  <a:moveTo>
                    <a:pt x="201" y="1"/>
                  </a:moveTo>
                  <a:cubicBezTo>
                    <a:pt x="134" y="101"/>
                    <a:pt x="68" y="201"/>
                    <a:pt x="1" y="334"/>
                  </a:cubicBezTo>
                  <a:lnTo>
                    <a:pt x="24118" y="33191"/>
                  </a:lnTo>
                  <a:cubicBezTo>
                    <a:pt x="24251" y="33191"/>
                    <a:pt x="24385" y="33158"/>
                    <a:pt x="24485" y="33091"/>
                  </a:cubicBezTo>
                  <a:lnTo>
                    <a:pt x="201"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93" name="Google Shape;393;p9"/>
            <p:cNvSpPr/>
            <p:nvPr/>
          </p:nvSpPr>
          <p:spPr>
            <a:xfrm>
              <a:off x="8024251" y="-514224"/>
              <a:ext cx="1757767" cy="1745368"/>
            </a:xfrm>
            <a:custGeom>
              <a:avLst/>
              <a:gdLst/>
              <a:ahLst/>
              <a:cxnLst/>
              <a:rect l="l" t="t" r="r" b="b"/>
              <a:pathLst>
                <a:path w="62946" h="62502" extrusionOk="0">
                  <a:moveTo>
                    <a:pt x="36883" y="0"/>
                  </a:moveTo>
                  <a:cubicBezTo>
                    <a:pt x="36619" y="0"/>
                    <a:pt x="36354" y="83"/>
                    <a:pt x="36127" y="257"/>
                  </a:cubicBezTo>
                  <a:lnTo>
                    <a:pt x="735" y="26209"/>
                  </a:lnTo>
                  <a:cubicBezTo>
                    <a:pt x="134" y="26643"/>
                    <a:pt x="1" y="27477"/>
                    <a:pt x="434" y="28077"/>
                  </a:cubicBezTo>
                  <a:lnTo>
                    <a:pt x="25686" y="62502"/>
                  </a:lnTo>
                  <a:lnTo>
                    <a:pt x="62412" y="35549"/>
                  </a:lnTo>
                  <a:cubicBezTo>
                    <a:pt x="62846" y="35215"/>
                    <a:pt x="62946" y="34615"/>
                    <a:pt x="62612" y="34215"/>
                  </a:cubicBezTo>
                  <a:lnTo>
                    <a:pt x="37928" y="524"/>
                  </a:lnTo>
                  <a:cubicBezTo>
                    <a:pt x="37668" y="184"/>
                    <a:pt x="37277" y="0"/>
                    <a:pt x="3688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94" name="Google Shape;394;p9"/>
            <p:cNvSpPr/>
            <p:nvPr/>
          </p:nvSpPr>
          <p:spPr>
            <a:xfrm>
              <a:off x="8538436" y="77926"/>
              <a:ext cx="581287" cy="715411"/>
            </a:xfrm>
            <a:custGeom>
              <a:avLst/>
              <a:gdLst/>
              <a:ahLst/>
              <a:cxnLst/>
              <a:rect l="l" t="t" r="r" b="b"/>
              <a:pathLst>
                <a:path w="20816" h="25619" fill="none" extrusionOk="0">
                  <a:moveTo>
                    <a:pt x="18047" y="25619"/>
                  </a:moveTo>
                  <a:lnTo>
                    <a:pt x="1" y="1034"/>
                  </a:lnTo>
                  <a:moveTo>
                    <a:pt x="19448" y="24618"/>
                  </a:moveTo>
                  <a:lnTo>
                    <a:pt x="1369" y="0"/>
                  </a:lnTo>
                  <a:moveTo>
                    <a:pt x="20816" y="23584"/>
                  </a:moveTo>
                  <a:lnTo>
                    <a:pt x="4471" y="1301"/>
                  </a:lnTo>
                </a:path>
              </a:pathLst>
            </a:custGeom>
            <a:solidFill>
              <a:schemeClr val="accent4"/>
            </a:solidFill>
            <a:ln w="19050" cap="flat" cmpd="sng">
              <a:solidFill>
                <a:srgbClr val="FFFFFF"/>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95" name="Google Shape;395;p9"/>
            <p:cNvSpPr/>
            <p:nvPr/>
          </p:nvSpPr>
          <p:spPr>
            <a:xfrm>
              <a:off x="8014952" y="272619"/>
              <a:ext cx="702370" cy="942692"/>
            </a:xfrm>
            <a:custGeom>
              <a:avLst/>
              <a:gdLst/>
              <a:ahLst/>
              <a:cxnLst/>
              <a:rect l="l" t="t" r="r" b="b"/>
              <a:pathLst>
                <a:path w="25152" h="33758" extrusionOk="0">
                  <a:moveTo>
                    <a:pt x="834" y="0"/>
                  </a:moveTo>
                  <a:lnTo>
                    <a:pt x="0" y="634"/>
                  </a:lnTo>
                  <a:lnTo>
                    <a:pt x="24318" y="33758"/>
                  </a:lnTo>
                  <a:lnTo>
                    <a:pt x="25151" y="33124"/>
                  </a:lnTo>
                  <a:lnTo>
                    <a:pt x="834" y="0"/>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96" name="Google Shape;396;p9"/>
            <p:cNvSpPr/>
            <p:nvPr/>
          </p:nvSpPr>
          <p:spPr>
            <a:xfrm>
              <a:off x="8435979" y="1124918"/>
              <a:ext cx="204020" cy="180759"/>
            </a:xfrm>
            <a:custGeom>
              <a:avLst/>
              <a:gdLst/>
              <a:ahLst/>
              <a:cxnLst/>
              <a:rect l="l" t="t" r="r" b="b"/>
              <a:pathLst>
                <a:path w="7306" h="6473" extrusionOk="0">
                  <a:moveTo>
                    <a:pt x="5571" y="1"/>
                  </a:moveTo>
                  <a:lnTo>
                    <a:pt x="1" y="4104"/>
                  </a:lnTo>
                  <a:lnTo>
                    <a:pt x="1535" y="4804"/>
                  </a:lnTo>
                  <a:lnTo>
                    <a:pt x="1769" y="6472"/>
                  </a:lnTo>
                  <a:lnTo>
                    <a:pt x="7306" y="2403"/>
                  </a:lnTo>
                  <a:lnTo>
                    <a:pt x="5571"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97" name="Google Shape;397;p9"/>
            <p:cNvSpPr/>
            <p:nvPr/>
          </p:nvSpPr>
          <p:spPr>
            <a:xfrm>
              <a:off x="7991662" y="298701"/>
              <a:ext cx="691200" cy="933393"/>
            </a:xfrm>
            <a:custGeom>
              <a:avLst/>
              <a:gdLst/>
              <a:ahLst/>
              <a:cxnLst/>
              <a:rect l="l" t="t" r="r" b="b"/>
              <a:pathLst>
                <a:path w="24752" h="33425" extrusionOk="0">
                  <a:moveTo>
                    <a:pt x="434" y="0"/>
                  </a:moveTo>
                  <a:lnTo>
                    <a:pt x="0" y="300"/>
                  </a:lnTo>
                  <a:lnTo>
                    <a:pt x="24318" y="33424"/>
                  </a:lnTo>
                  <a:lnTo>
                    <a:pt x="24751" y="33090"/>
                  </a:lnTo>
                  <a:lnTo>
                    <a:pt x="434"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98" name="Google Shape;398;p9"/>
            <p:cNvSpPr/>
            <p:nvPr/>
          </p:nvSpPr>
          <p:spPr>
            <a:xfrm>
              <a:off x="8679095" y="377868"/>
              <a:ext cx="1102926" cy="853276"/>
            </a:xfrm>
            <a:custGeom>
              <a:avLst/>
              <a:gdLst/>
              <a:ahLst/>
              <a:cxnLst/>
              <a:rect l="l" t="t" r="r" b="b"/>
              <a:pathLst>
                <a:path w="39496" h="30556" extrusionOk="0">
                  <a:moveTo>
                    <a:pt x="37528" y="0"/>
                  </a:moveTo>
                  <a:lnTo>
                    <a:pt x="1" y="27520"/>
                  </a:lnTo>
                  <a:lnTo>
                    <a:pt x="2236" y="30556"/>
                  </a:lnTo>
                  <a:lnTo>
                    <a:pt x="38962" y="3603"/>
                  </a:lnTo>
                  <a:cubicBezTo>
                    <a:pt x="39396" y="3269"/>
                    <a:pt x="39496" y="2669"/>
                    <a:pt x="39162" y="2235"/>
                  </a:cubicBezTo>
                  <a:lnTo>
                    <a:pt x="37528"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399" name="Google Shape;399;p9"/>
          <p:cNvGrpSpPr/>
          <p:nvPr/>
        </p:nvGrpSpPr>
        <p:grpSpPr>
          <a:xfrm rot="787487">
            <a:off x="768630" y="5437014"/>
            <a:ext cx="2436917" cy="2565077"/>
            <a:chOff x="1526600" y="450800"/>
            <a:chExt cx="4540675" cy="4779475"/>
          </a:xfrm>
        </p:grpSpPr>
        <p:sp>
          <p:nvSpPr>
            <p:cNvPr id="400" name="Google Shape;400;p9"/>
            <p:cNvSpPr/>
            <p:nvPr/>
          </p:nvSpPr>
          <p:spPr>
            <a:xfrm>
              <a:off x="1610100" y="473575"/>
              <a:ext cx="4457175" cy="4689450"/>
            </a:xfrm>
            <a:custGeom>
              <a:avLst/>
              <a:gdLst/>
              <a:ahLst/>
              <a:cxnLst/>
              <a:rect l="l" t="t" r="r" b="b"/>
              <a:pathLst>
                <a:path w="178287" h="187578" extrusionOk="0">
                  <a:moveTo>
                    <a:pt x="95602" y="1"/>
                  </a:moveTo>
                  <a:cubicBezTo>
                    <a:pt x="95141" y="1"/>
                    <a:pt x="94676" y="129"/>
                    <a:pt x="94258" y="394"/>
                  </a:cubicBezTo>
                  <a:lnTo>
                    <a:pt x="0" y="63859"/>
                  </a:lnTo>
                  <a:lnTo>
                    <a:pt x="79645" y="185257"/>
                  </a:lnTo>
                  <a:cubicBezTo>
                    <a:pt x="80631" y="186769"/>
                    <a:pt x="82280" y="187578"/>
                    <a:pt x="83965" y="187578"/>
                  </a:cubicBezTo>
                  <a:cubicBezTo>
                    <a:pt x="84955" y="187578"/>
                    <a:pt x="85959" y="187298"/>
                    <a:pt x="86847" y="186719"/>
                  </a:cubicBezTo>
                  <a:lnTo>
                    <a:pt x="176826" y="126176"/>
                  </a:lnTo>
                  <a:cubicBezTo>
                    <a:pt x="177974" y="125393"/>
                    <a:pt x="178287" y="123880"/>
                    <a:pt x="177504" y="122732"/>
                  </a:cubicBezTo>
                  <a:lnTo>
                    <a:pt x="97703" y="1125"/>
                  </a:lnTo>
                  <a:cubicBezTo>
                    <a:pt x="97205" y="394"/>
                    <a:pt x="96410" y="1"/>
                    <a:pt x="95602" y="1"/>
                  </a:cubicBezTo>
                  <a:close/>
                </a:path>
              </a:pathLst>
            </a:custGeom>
            <a:solidFill>
              <a:srgbClr val="119B9B"/>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01" name="Google Shape;401;p9"/>
            <p:cNvSpPr/>
            <p:nvPr/>
          </p:nvSpPr>
          <p:spPr>
            <a:xfrm>
              <a:off x="1616625" y="450800"/>
              <a:ext cx="4391950" cy="4645025"/>
            </a:xfrm>
            <a:custGeom>
              <a:avLst/>
              <a:gdLst/>
              <a:ahLst/>
              <a:cxnLst/>
              <a:rect l="l" t="t" r="r" b="b"/>
              <a:pathLst>
                <a:path w="175678" h="185801" extrusionOk="0">
                  <a:moveTo>
                    <a:pt x="93162" y="0"/>
                  </a:moveTo>
                  <a:lnTo>
                    <a:pt x="0" y="61587"/>
                  </a:lnTo>
                  <a:lnTo>
                    <a:pt x="80323" y="184028"/>
                  </a:lnTo>
                  <a:cubicBezTo>
                    <a:pt x="81085" y="185187"/>
                    <a:pt x="82329" y="185800"/>
                    <a:pt x="83604" y="185800"/>
                  </a:cubicBezTo>
                  <a:cubicBezTo>
                    <a:pt x="84339" y="185800"/>
                    <a:pt x="85083" y="185597"/>
                    <a:pt x="85751" y="185177"/>
                  </a:cubicBezTo>
                  <a:lnTo>
                    <a:pt x="175677" y="125782"/>
                  </a:lnTo>
                  <a:lnTo>
                    <a:pt x="93162" y="0"/>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02" name="Google Shape;402;p9"/>
            <p:cNvSpPr/>
            <p:nvPr/>
          </p:nvSpPr>
          <p:spPr>
            <a:xfrm>
              <a:off x="3931325" y="462525"/>
              <a:ext cx="2064200" cy="3145900"/>
            </a:xfrm>
            <a:custGeom>
              <a:avLst/>
              <a:gdLst/>
              <a:ahLst/>
              <a:cxnLst/>
              <a:rect l="l" t="t" r="r" b="b"/>
              <a:pathLst>
                <a:path w="82568" h="125836" fill="none" extrusionOk="0">
                  <a:moveTo>
                    <a:pt x="0" y="1"/>
                  </a:moveTo>
                  <a:lnTo>
                    <a:pt x="82567" y="125835"/>
                  </a:lnTo>
                </a:path>
              </a:pathLst>
            </a:custGeom>
            <a:noFill/>
            <a:ln w="11750" cap="flat" cmpd="sng">
              <a:solidFill>
                <a:schemeClr val="dk1"/>
              </a:solidFill>
              <a:prstDash val="solid"/>
              <a:miter lim="5219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03" name="Google Shape;403;p9"/>
            <p:cNvSpPr/>
            <p:nvPr/>
          </p:nvSpPr>
          <p:spPr>
            <a:xfrm>
              <a:off x="3898700" y="482100"/>
              <a:ext cx="2065500" cy="3145900"/>
            </a:xfrm>
            <a:custGeom>
              <a:avLst/>
              <a:gdLst/>
              <a:ahLst/>
              <a:cxnLst/>
              <a:rect l="l" t="t" r="r" b="b"/>
              <a:pathLst>
                <a:path w="82620" h="125836" fill="none" extrusionOk="0">
                  <a:moveTo>
                    <a:pt x="1" y="1"/>
                  </a:moveTo>
                  <a:lnTo>
                    <a:pt x="82620" y="125835"/>
                  </a:lnTo>
                </a:path>
              </a:pathLst>
            </a:custGeom>
            <a:noFill/>
            <a:ln w="11750" cap="flat" cmpd="sng">
              <a:solidFill>
                <a:schemeClr val="dk1"/>
              </a:solidFill>
              <a:prstDash val="solid"/>
              <a:miter lim="5219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04" name="Google Shape;404;p9"/>
            <p:cNvSpPr/>
            <p:nvPr/>
          </p:nvSpPr>
          <p:spPr>
            <a:xfrm>
              <a:off x="3742125" y="4138150"/>
              <a:ext cx="842925" cy="1092125"/>
            </a:xfrm>
            <a:custGeom>
              <a:avLst/>
              <a:gdLst/>
              <a:ahLst/>
              <a:cxnLst/>
              <a:rect l="l" t="t" r="r" b="b"/>
              <a:pathLst>
                <a:path w="33717" h="43685" extrusionOk="0">
                  <a:moveTo>
                    <a:pt x="9604" y="0"/>
                  </a:moveTo>
                  <a:lnTo>
                    <a:pt x="1" y="6159"/>
                  </a:lnTo>
                  <a:lnTo>
                    <a:pt x="24113" y="43685"/>
                  </a:lnTo>
                  <a:lnTo>
                    <a:pt x="25679" y="35595"/>
                  </a:lnTo>
                  <a:lnTo>
                    <a:pt x="33716" y="37526"/>
                  </a:lnTo>
                  <a:lnTo>
                    <a:pt x="9604"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05" name="Google Shape;405;p9"/>
            <p:cNvSpPr/>
            <p:nvPr/>
          </p:nvSpPr>
          <p:spPr>
            <a:xfrm>
              <a:off x="1526600" y="464775"/>
              <a:ext cx="4343675" cy="4627200"/>
            </a:xfrm>
            <a:custGeom>
              <a:avLst/>
              <a:gdLst/>
              <a:ahLst/>
              <a:cxnLst/>
              <a:rect l="l" t="t" r="r" b="b"/>
              <a:pathLst>
                <a:path w="173747" h="185088" extrusionOk="0">
                  <a:moveTo>
                    <a:pt x="91115" y="1"/>
                  </a:moveTo>
                  <a:cubicBezTo>
                    <a:pt x="90634" y="1"/>
                    <a:pt x="90147" y="140"/>
                    <a:pt x="89718" y="433"/>
                  </a:cubicBezTo>
                  <a:lnTo>
                    <a:pt x="0" y="59357"/>
                  </a:lnTo>
                  <a:lnTo>
                    <a:pt x="82515" y="185087"/>
                  </a:lnTo>
                  <a:lnTo>
                    <a:pt x="172285" y="126163"/>
                  </a:lnTo>
                  <a:cubicBezTo>
                    <a:pt x="173433" y="125380"/>
                    <a:pt x="173746" y="123866"/>
                    <a:pt x="172963" y="122718"/>
                  </a:cubicBezTo>
                  <a:lnTo>
                    <a:pt x="93162" y="1111"/>
                  </a:lnTo>
                  <a:cubicBezTo>
                    <a:pt x="92705" y="392"/>
                    <a:pt x="91920" y="1"/>
                    <a:pt x="9111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06" name="Google Shape;406;p9"/>
            <p:cNvSpPr/>
            <p:nvPr/>
          </p:nvSpPr>
          <p:spPr>
            <a:xfrm>
              <a:off x="1636200" y="1843000"/>
              <a:ext cx="2130750" cy="3199400"/>
            </a:xfrm>
            <a:custGeom>
              <a:avLst/>
              <a:gdLst/>
              <a:ahLst/>
              <a:cxnLst/>
              <a:rect l="l" t="t" r="r" b="b"/>
              <a:pathLst>
                <a:path w="85230" h="127976" extrusionOk="0">
                  <a:moveTo>
                    <a:pt x="2506" y="1"/>
                  </a:moveTo>
                  <a:lnTo>
                    <a:pt x="0" y="1619"/>
                  </a:lnTo>
                  <a:lnTo>
                    <a:pt x="82724" y="127975"/>
                  </a:lnTo>
                  <a:lnTo>
                    <a:pt x="85229" y="126357"/>
                  </a:lnTo>
                  <a:lnTo>
                    <a:pt x="2506"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07" name="Google Shape;407;p9"/>
            <p:cNvSpPr/>
            <p:nvPr/>
          </p:nvSpPr>
          <p:spPr>
            <a:xfrm>
              <a:off x="2647400" y="1567700"/>
              <a:ext cx="2116400" cy="2399550"/>
            </a:xfrm>
            <a:custGeom>
              <a:avLst/>
              <a:gdLst/>
              <a:ahLst/>
              <a:cxnLst/>
              <a:rect l="l" t="t" r="r" b="b"/>
              <a:pathLst>
                <a:path w="84656" h="95982" fill="none" extrusionOk="0">
                  <a:moveTo>
                    <a:pt x="82777" y="71347"/>
                  </a:moveTo>
                  <a:cubicBezTo>
                    <a:pt x="82777" y="69937"/>
                    <a:pt x="83507" y="68633"/>
                    <a:pt x="84656" y="67850"/>
                  </a:cubicBezTo>
                  <a:lnTo>
                    <a:pt x="40919" y="1201"/>
                  </a:lnTo>
                  <a:cubicBezTo>
                    <a:pt x="38988" y="2453"/>
                    <a:pt x="36431" y="1932"/>
                    <a:pt x="35178" y="0"/>
                  </a:cubicBezTo>
                  <a:lnTo>
                    <a:pt x="1149" y="22286"/>
                  </a:lnTo>
                  <a:cubicBezTo>
                    <a:pt x="2454" y="24217"/>
                    <a:pt x="1932" y="26827"/>
                    <a:pt x="1" y="28080"/>
                  </a:cubicBezTo>
                  <a:lnTo>
                    <a:pt x="43737" y="94729"/>
                  </a:lnTo>
                  <a:cubicBezTo>
                    <a:pt x="45668" y="93476"/>
                    <a:pt x="48226" y="94050"/>
                    <a:pt x="49478" y="95981"/>
                  </a:cubicBezTo>
                  <a:lnTo>
                    <a:pt x="83455" y="73643"/>
                  </a:lnTo>
                  <a:cubicBezTo>
                    <a:pt x="82985" y="72965"/>
                    <a:pt x="82777" y="72182"/>
                    <a:pt x="82777" y="71347"/>
                  </a:cubicBezTo>
                  <a:close/>
                </a:path>
              </a:pathLst>
            </a:custGeom>
            <a:solidFill>
              <a:schemeClr val="lt1"/>
            </a:solidFill>
            <a:ln w="14350" cap="flat" cmpd="sng">
              <a:solidFill>
                <a:schemeClr val="lt1"/>
              </a:solidFill>
              <a:prstDash val="solid"/>
              <a:miter lim="5219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408" name="Google Shape;408;p9"/>
          <p:cNvGrpSpPr/>
          <p:nvPr/>
        </p:nvGrpSpPr>
        <p:grpSpPr>
          <a:xfrm>
            <a:off x="-774856" y="4828019"/>
            <a:ext cx="2572187" cy="2440845"/>
            <a:chOff x="-356100" y="3692425"/>
            <a:chExt cx="1728775" cy="1640500"/>
          </a:xfrm>
        </p:grpSpPr>
        <p:sp>
          <p:nvSpPr>
            <p:cNvPr id="409" name="Google Shape;409;p9"/>
            <p:cNvSpPr/>
            <p:nvPr/>
          </p:nvSpPr>
          <p:spPr>
            <a:xfrm>
              <a:off x="-242675" y="3755800"/>
              <a:ext cx="1615350" cy="1577125"/>
            </a:xfrm>
            <a:custGeom>
              <a:avLst/>
              <a:gdLst/>
              <a:ahLst/>
              <a:cxnLst/>
              <a:rect l="l" t="t" r="r" b="b"/>
              <a:pathLst>
                <a:path w="64614" h="63085" extrusionOk="0">
                  <a:moveTo>
                    <a:pt x="22503" y="1"/>
                  </a:moveTo>
                  <a:cubicBezTo>
                    <a:pt x="22082" y="1"/>
                    <a:pt x="21688" y="233"/>
                    <a:pt x="21482" y="621"/>
                  </a:cubicBezTo>
                  <a:lnTo>
                    <a:pt x="0" y="41284"/>
                  </a:lnTo>
                  <a:lnTo>
                    <a:pt x="40729" y="62799"/>
                  </a:lnTo>
                  <a:cubicBezTo>
                    <a:pt x="41087" y="62993"/>
                    <a:pt x="41470" y="63084"/>
                    <a:pt x="41847" y="63084"/>
                  </a:cubicBezTo>
                  <a:cubicBezTo>
                    <a:pt x="42701" y="63084"/>
                    <a:pt x="43525" y="62618"/>
                    <a:pt x="43965" y="61832"/>
                  </a:cubicBezTo>
                  <a:lnTo>
                    <a:pt x="64313" y="23271"/>
                  </a:lnTo>
                  <a:cubicBezTo>
                    <a:pt x="64613" y="22704"/>
                    <a:pt x="64413" y="21970"/>
                    <a:pt x="63813" y="21670"/>
                  </a:cubicBezTo>
                  <a:lnTo>
                    <a:pt x="23083" y="154"/>
                  </a:lnTo>
                  <a:cubicBezTo>
                    <a:pt x="22895" y="49"/>
                    <a:pt x="22696" y="1"/>
                    <a:pt x="2250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10" name="Google Shape;410;p9"/>
            <p:cNvSpPr/>
            <p:nvPr/>
          </p:nvSpPr>
          <p:spPr>
            <a:xfrm>
              <a:off x="-356100" y="3692425"/>
              <a:ext cx="1647050" cy="1619200"/>
            </a:xfrm>
            <a:custGeom>
              <a:avLst/>
              <a:gdLst/>
              <a:ahLst/>
              <a:cxnLst/>
              <a:rect l="l" t="t" r="r" b="b"/>
              <a:pathLst>
                <a:path w="65882" h="64768" extrusionOk="0">
                  <a:moveTo>
                    <a:pt x="22170" y="0"/>
                  </a:moveTo>
                  <a:cubicBezTo>
                    <a:pt x="21749" y="0"/>
                    <a:pt x="21355" y="232"/>
                    <a:pt x="21149" y="621"/>
                  </a:cubicBezTo>
                  <a:lnTo>
                    <a:pt x="401" y="39883"/>
                  </a:lnTo>
                  <a:cubicBezTo>
                    <a:pt x="1" y="40650"/>
                    <a:pt x="301" y="41617"/>
                    <a:pt x="1068" y="42051"/>
                  </a:cubicBezTo>
                  <a:lnTo>
                    <a:pt x="44099" y="64767"/>
                  </a:lnTo>
                  <a:lnTo>
                    <a:pt x="65581" y="24105"/>
                  </a:lnTo>
                  <a:cubicBezTo>
                    <a:pt x="65881" y="23504"/>
                    <a:pt x="65648" y="22804"/>
                    <a:pt x="65081" y="22503"/>
                  </a:cubicBezTo>
                  <a:lnTo>
                    <a:pt x="22750" y="154"/>
                  </a:lnTo>
                  <a:cubicBezTo>
                    <a:pt x="22562" y="49"/>
                    <a:pt x="22363" y="0"/>
                    <a:pt x="22170"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11" name="Google Shape;411;p9"/>
            <p:cNvSpPr/>
            <p:nvPr/>
          </p:nvSpPr>
          <p:spPr>
            <a:xfrm>
              <a:off x="-161800" y="3833875"/>
              <a:ext cx="1314300" cy="1215875"/>
            </a:xfrm>
            <a:custGeom>
              <a:avLst/>
              <a:gdLst/>
              <a:ahLst/>
              <a:cxnLst/>
              <a:rect l="l" t="t" r="r" b="b"/>
              <a:pathLst>
                <a:path w="52572" h="48635" fill="none" extrusionOk="0">
                  <a:moveTo>
                    <a:pt x="51738" y="18513"/>
                  </a:moveTo>
                  <a:lnTo>
                    <a:pt x="16713" y="0"/>
                  </a:lnTo>
                  <a:cubicBezTo>
                    <a:pt x="16213" y="967"/>
                    <a:pt x="15012" y="1334"/>
                    <a:pt x="14078" y="834"/>
                  </a:cubicBezTo>
                  <a:lnTo>
                    <a:pt x="1" y="27486"/>
                  </a:lnTo>
                  <a:cubicBezTo>
                    <a:pt x="968" y="27987"/>
                    <a:pt x="1335" y="29188"/>
                    <a:pt x="835" y="30155"/>
                  </a:cubicBezTo>
                  <a:lnTo>
                    <a:pt x="35860" y="48635"/>
                  </a:lnTo>
                  <a:cubicBezTo>
                    <a:pt x="36360" y="47668"/>
                    <a:pt x="37528" y="47301"/>
                    <a:pt x="38495" y="47801"/>
                  </a:cubicBezTo>
                  <a:lnTo>
                    <a:pt x="52572" y="21182"/>
                  </a:lnTo>
                  <a:cubicBezTo>
                    <a:pt x="51604" y="20648"/>
                    <a:pt x="51238" y="19481"/>
                    <a:pt x="51738" y="18513"/>
                  </a:cubicBezTo>
                  <a:close/>
                </a:path>
              </a:pathLst>
            </a:custGeom>
            <a:solidFill>
              <a:schemeClr val="dk1"/>
            </a:solidFill>
            <a:ln w="19050"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12" name="Google Shape;412;p9"/>
            <p:cNvSpPr/>
            <p:nvPr/>
          </p:nvSpPr>
          <p:spPr>
            <a:xfrm>
              <a:off x="768050" y="4308375"/>
              <a:ext cx="555425" cy="979325"/>
            </a:xfrm>
            <a:custGeom>
              <a:avLst/>
              <a:gdLst/>
              <a:ahLst/>
              <a:cxnLst/>
              <a:rect l="l" t="t" r="r" b="b"/>
              <a:pathLst>
                <a:path w="22217" h="39173" extrusionOk="0">
                  <a:moveTo>
                    <a:pt x="20315" y="0"/>
                  </a:moveTo>
                  <a:lnTo>
                    <a:pt x="0" y="38495"/>
                  </a:lnTo>
                  <a:lnTo>
                    <a:pt x="968" y="39028"/>
                  </a:lnTo>
                  <a:cubicBezTo>
                    <a:pt x="1154" y="39127"/>
                    <a:pt x="1356" y="39173"/>
                    <a:pt x="1555" y="39173"/>
                  </a:cubicBezTo>
                  <a:cubicBezTo>
                    <a:pt x="2033" y="39173"/>
                    <a:pt x="2500" y="38908"/>
                    <a:pt x="2735" y="38461"/>
                  </a:cubicBezTo>
                  <a:lnTo>
                    <a:pt x="21882" y="2235"/>
                  </a:lnTo>
                  <a:cubicBezTo>
                    <a:pt x="22216" y="1635"/>
                    <a:pt x="21983" y="868"/>
                    <a:pt x="21382" y="567"/>
                  </a:cubicBezTo>
                  <a:lnTo>
                    <a:pt x="20315"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13" name="Google Shape;413;p9"/>
            <p:cNvSpPr/>
            <p:nvPr/>
          </p:nvSpPr>
          <p:spPr>
            <a:xfrm>
              <a:off x="-356100" y="4621925"/>
              <a:ext cx="1156700" cy="689700"/>
            </a:xfrm>
            <a:custGeom>
              <a:avLst/>
              <a:gdLst/>
              <a:ahLst/>
              <a:cxnLst/>
              <a:rect l="l" t="t" r="r" b="b"/>
              <a:pathLst>
                <a:path w="46268" h="27588" extrusionOk="0">
                  <a:moveTo>
                    <a:pt x="1835" y="1"/>
                  </a:moveTo>
                  <a:lnTo>
                    <a:pt x="401" y="2669"/>
                  </a:lnTo>
                  <a:cubicBezTo>
                    <a:pt x="1" y="3470"/>
                    <a:pt x="301" y="4437"/>
                    <a:pt x="1068" y="4837"/>
                  </a:cubicBezTo>
                  <a:lnTo>
                    <a:pt x="44099" y="27587"/>
                  </a:lnTo>
                  <a:lnTo>
                    <a:pt x="46267" y="23484"/>
                  </a:lnTo>
                  <a:lnTo>
                    <a:pt x="1835" y="1"/>
                  </a:lnTo>
                  <a:close/>
                </a:path>
              </a:pathLst>
            </a:custGeom>
            <a:solidFill>
              <a:srgbClr val="E24747">
                <a:alpha val="9554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14" name="Google Shape;414;p9"/>
            <p:cNvSpPr/>
            <p:nvPr/>
          </p:nvSpPr>
          <p:spPr>
            <a:xfrm>
              <a:off x="768050" y="4308375"/>
              <a:ext cx="521225" cy="969050"/>
            </a:xfrm>
            <a:custGeom>
              <a:avLst/>
              <a:gdLst/>
              <a:ahLst/>
              <a:cxnLst/>
              <a:rect l="l" t="t" r="r" b="b"/>
              <a:pathLst>
                <a:path w="20849" h="38762" extrusionOk="0">
                  <a:moveTo>
                    <a:pt x="20315" y="0"/>
                  </a:moveTo>
                  <a:lnTo>
                    <a:pt x="0" y="38495"/>
                  </a:lnTo>
                  <a:lnTo>
                    <a:pt x="501" y="38761"/>
                  </a:lnTo>
                  <a:lnTo>
                    <a:pt x="20848" y="267"/>
                  </a:lnTo>
                  <a:lnTo>
                    <a:pt x="20315"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15" name="Google Shape;415;p9"/>
            <p:cNvSpPr/>
            <p:nvPr/>
          </p:nvSpPr>
          <p:spPr>
            <a:xfrm>
              <a:off x="798075" y="4325050"/>
              <a:ext cx="516225" cy="962725"/>
            </a:xfrm>
            <a:custGeom>
              <a:avLst/>
              <a:gdLst/>
              <a:ahLst/>
              <a:cxnLst/>
              <a:rect l="l" t="t" r="r" b="b"/>
              <a:pathLst>
                <a:path w="20649" h="38509" extrusionOk="0">
                  <a:moveTo>
                    <a:pt x="20348" y="1"/>
                  </a:moveTo>
                  <a:lnTo>
                    <a:pt x="0" y="38461"/>
                  </a:lnTo>
                  <a:cubicBezTo>
                    <a:pt x="118" y="38485"/>
                    <a:pt x="236" y="38509"/>
                    <a:pt x="354" y="38509"/>
                  </a:cubicBezTo>
                  <a:cubicBezTo>
                    <a:pt x="403" y="38509"/>
                    <a:pt x="452" y="38504"/>
                    <a:pt x="500" y="38495"/>
                  </a:cubicBezTo>
                  <a:lnTo>
                    <a:pt x="20648" y="334"/>
                  </a:lnTo>
                  <a:cubicBezTo>
                    <a:pt x="20581" y="201"/>
                    <a:pt x="20448" y="101"/>
                    <a:pt x="20348"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16" name="Google Shape;416;p9"/>
            <p:cNvSpPr/>
            <p:nvPr/>
          </p:nvSpPr>
          <p:spPr>
            <a:xfrm>
              <a:off x="850600" y="5092275"/>
              <a:ext cx="175975" cy="130950"/>
            </a:xfrm>
            <a:custGeom>
              <a:avLst/>
              <a:gdLst/>
              <a:ahLst/>
              <a:cxnLst/>
              <a:rect l="l" t="t" r="r" b="b"/>
              <a:pathLst>
                <a:path w="7039" h="5238" extrusionOk="0">
                  <a:moveTo>
                    <a:pt x="1101" y="0"/>
                  </a:moveTo>
                  <a:lnTo>
                    <a:pt x="1" y="2102"/>
                  </a:lnTo>
                  <a:lnTo>
                    <a:pt x="5905" y="5237"/>
                  </a:lnTo>
                  <a:lnTo>
                    <a:pt x="5571" y="3703"/>
                  </a:lnTo>
                  <a:lnTo>
                    <a:pt x="7039" y="3136"/>
                  </a:lnTo>
                  <a:lnTo>
                    <a:pt x="1101" y="0"/>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417" name="Google Shape;417;p9"/>
          <p:cNvGrpSpPr/>
          <p:nvPr/>
        </p:nvGrpSpPr>
        <p:grpSpPr>
          <a:xfrm rot="-400487" flipH="1">
            <a:off x="9724591" y="5392873"/>
            <a:ext cx="3042492" cy="2387332"/>
            <a:chOff x="-2415600" y="2986400"/>
            <a:chExt cx="1943075" cy="1524659"/>
          </a:xfrm>
        </p:grpSpPr>
        <p:sp>
          <p:nvSpPr>
            <p:cNvPr id="418" name="Google Shape;418;p9"/>
            <p:cNvSpPr/>
            <p:nvPr/>
          </p:nvSpPr>
          <p:spPr>
            <a:xfrm>
              <a:off x="-2415600" y="2986400"/>
              <a:ext cx="1117375" cy="1251275"/>
            </a:xfrm>
            <a:custGeom>
              <a:avLst/>
              <a:gdLst/>
              <a:ahLst/>
              <a:cxnLst/>
              <a:rect l="l" t="t" r="r" b="b"/>
              <a:pathLst>
                <a:path w="44695" h="50051" extrusionOk="0">
                  <a:moveTo>
                    <a:pt x="11387" y="1"/>
                  </a:moveTo>
                  <a:cubicBezTo>
                    <a:pt x="10743" y="1"/>
                    <a:pt x="10152" y="449"/>
                    <a:pt x="10001" y="1099"/>
                  </a:cubicBezTo>
                  <a:lnTo>
                    <a:pt x="180" y="41127"/>
                  </a:lnTo>
                  <a:cubicBezTo>
                    <a:pt x="0" y="41896"/>
                    <a:pt x="462" y="42665"/>
                    <a:pt x="1257" y="42871"/>
                  </a:cubicBezTo>
                  <a:lnTo>
                    <a:pt x="33617" y="50051"/>
                  </a:lnTo>
                  <a:lnTo>
                    <a:pt x="44695" y="8433"/>
                  </a:lnTo>
                  <a:lnTo>
                    <a:pt x="11744" y="48"/>
                  </a:lnTo>
                  <a:cubicBezTo>
                    <a:pt x="11625" y="16"/>
                    <a:pt x="11505" y="1"/>
                    <a:pt x="1138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19" name="Google Shape;419;p9"/>
            <p:cNvSpPr/>
            <p:nvPr/>
          </p:nvSpPr>
          <p:spPr>
            <a:xfrm>
              <a:off x="-1586075" y="3188225"/>
              <a:ext cx="1113550" cy="1279575"/>
            </a:xfrm>
            <a:custGeom>
              <a:avLst/>
              <a:gdLst/>
              <a:ahLst/>
              <a:cxnLst/>
              <a:rect l="l" t="t" r="r" b="b"/>
              <a:pathLst>
                <a:path w="44542" h="51183" extrusionOk="0">
                  <a:moveTo>
                    <a:pt x="10411" y="1"/>
                  </a:moveTo>
                  <a:lnTo>
                    <a:pt x="0" y="41772"/>
                  </a:lnTo>
                  <a:lnTo>
                    <a:pt x="31797" y="51132"/>
                  </a:lnTo>
                  <a:cubicBezTo>
                    <a:pt x="31925" y="51166"/>
                    <a:pt x="32054" y="51182"/>
                    <a:pt x="32181" y="51182"/>
                  </a:cubicBezTo>
                  <a:cubicBezTo>
                    <a:pt x="32815" y="51182"/>
                    <a:pt x="33395" y="50773"/>
                    <a:pt x="33566" y="50132"/>
                  </a:cubicBezTo>
                  <a:lnTo>
                    <a:pt x="44336" y="10360"/>
                  </a:lnTo>
                  <a:cubicBezTo>
                    <a:pt x="44541" y="9591"/>
                    <a:pt x="44080" y="8796"/>
                    <a:pt x="43310" y="8591"/>
                  </a:cubicBezTo>
                  <a:lnTo>
                    <a:pt x="10411" y="1"/>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20" name="Google Shape;420;p9"/>
            <p:cNvSpPr/>
            <p:nvPr/>
          </p:nvSpPr>
          <p:spPr>
            <a:xfrm>
              <a:off x="-2402775" y="2994000"/>
              <a:ext cx="1133400" cy="1217400"/>
            </a:xfrm>
            <a:custGeom>
              <a:avLst/>
              <a:gdLst/>
              <a:ahLst/>
              <a:cxnLst/>
              <a:rect l="l" t="t" r="r" b="b"/>
              <a:pathLst>
                <a:path w="45336" h="48696" extrusionOk="0">
                  <a:moveTo>
                    <a:pt x="12283" y="0"/>
                  </a:moveTo>
                  <a:lnTo>
                    <a:pt x="0" y="41900"/>
                  </a:lnTo>
                  <a:lnTo>
                    <a:pt x="19104" y="42131"/>
                  </a:lnTo>
                  <a:cubicBezTo>
                    <a:pt x="23976" y="42823"/>
                    <a:pt x="28540" y="44874"/>
                    <a:pt x="32309" y="48054"/>
                  </a:cubicBezTo>
                  <a:lnTo>
                    <a:pt x="33053" y="48695"/>
                  </a:lnTo>
                  <a:lnTo>
                    <a:pt x="45336" y="6770"/>
                  </a:lnTo>
                  <a:lnTo>
                    <a:pt x="44567" y="6129"/>
                  </a:lnTo>
                  <a:cubicBezTo>
                    <a:pt x="40797" y="2975"/>
                    <a:pt x="36233" y="923"/>
                    <a:pt x="31361" y="231"/>
                  </a:cubicBezTo>
                  <a:lnTo>
                    <a:pt x="12283"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21" name="Google Shape;421;p9"/>
            <p:cNvSpPr/>
            <p:nvPr/>
          </p:nvSpPr>
          <p:spPr>
            <a:xfrm>
              <a:off x="-2351263" y="3014809"/>
              <a:ext cx="1085975" cy="1231500"/>
            </a:xfrm>
            <a:custGeom>
              <a:avLst/>
              <a:gdLst/>
              <a:ahLst/>
              <a:cxnLst/>
              <a:rect l="l" t="t" r="r" b="b"/>
              <a:pathLst>
                <a:path w="43439" h="49260" extrusionOk="0">
                  <a:moveTo>
                    <a:pt x="12258" y="0"/>
                  </a:moveTo>
                  <a:lnTo>
                    <a:pt x="1" y="41925"/>
                  </a:lnTo>
                  <a:lnTo>
                    <a:pt x="17207" y="42695"/>
                  </a:lnTo>
                  <a:cubicBezTo>
                    <a:pt x="22079" y="43387"/>
                    <a:pt x="26643" y="45438"/>
                    <a:pt x="30412" y="48618"/>
                  </a:cubicBezTo>
                  <a:lnTo>
                    <a:pt x="31156" y="49259"/>
                  </a:lnTo>
                  <a:lnTo>
                    <a:pt x="43439" y="7334"/>
                  </a:lnTo>
                  <a:lnTo>
                    <a:pt x="42670" y="6693"/>
                  </a:lnTo>
                  <a:cubicBezTo>
                    <a:pt x="38900" y="3539"/>
                    <a:pt x="34336" y="1487"/>
                    <a:pt x="29464" y="769"/>
                  </a:cubicBezTo>
                  <a:lnTo>
                    <a:pt x="12258" y="0"/>
                  </a:ln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22" name="Google Shape;422;p9"/>
            <p:cNvSpPr/>
            <p:nvPr/>
          </p:nvSpPr>
          <p:spPr>
            <a:xfrm>
              <a:off x="-1573663" y="3188659"/>
              <a:ext cx="1070600" cy="1322400"/>
            </a:xfrm>
            <a:custGeom>
              <a:avLst/>
              <a:gdLst/>
              <a:ahLst/>
              <a:cxnLst/>
              <a:rect l="l" t="t" r="r" b="b"/>
              <a:pathLst>
                <a:path w="42824" h="52896" extrusionOk="0">
                  <a:moveTo>
                    <a:pt x="17135" y="1"/>
                  </a:moveTo>
                  <a:cubicBezTo>
                    <a:pt x="15803" y="1"/>
                    <a:pt x="14490" y="86"/>
                    <a:pt x="13232" y="252"/>
                  </a:cubicBezTo>
                  <a:lnTo>
                    <a:pt x="12258" y="380"/>
                  </a:lnTo>
                  <a:lnTo>
                    <a:pt x="1" y="42280"/>
                  </a:lnTo>
                  <a:lnTo>
                    <a:pt x="975" y="42151"/>
                  </a:lnTo>
                  <a:cubicBezTo>
                    <a:pt x="2113" y="42002"/>
                    <a:pt x="3255" y="41927"/>
                    <a:pt x="4394" y="41927"/>
                  </a:cubicBezTo>
                  <a:cubicBezTo>
                    <a:pt x="8133" y="41927"/>
                    <a:pt x="11844" y="42727"/>
                    <a:pt x="15284" y="44280"/>
                  </a:cubicBezTo>
                  <a:lnTo>
                    <a:pt x="30208" y="52895"/>
                  </a:lnTo>
                  <a:lnTo>
                    <a:pt x="42824" y="9124"/>
                  </a:lnTo>
                  <a:lnTo>
                    <a:pt x="28284" y="2226"/>
                  </a:lnTo>
                  <a:cubicBezTo>
                    <a:pt x="24955" y="704"/>
                    <a:pt x="20963" y="1"/>
                    <a:pt x="17135" y="1"/>
                  </a:cubicBez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423" name="Google Shape;423;p9"/>
            <p:cNvGrpSpPr/>
            <p:nvPr/>
          </p:nvGrpSpPr>
          <p:grpSpPr>
            <a:xfrm>
              <a:off x="-2218800" y="3088875"/>
              <a:ext cx="1598825" cy="1190475"/>
              <a:chOff x="-2218800" y="3088875"/>
              <a:chExt cx="1598825" cy="1190475"/>
            </a:xfrm>
          </p:grpSpPr>
          <p:sp>
            <p:nvSpPr>
              <p:cNvPr id="424" name="Google Shape;424;p9"/>
              <p:cNvSpPr/>
              <p:nvPr/>
            </p:nvSpPr>
            <p:spPr>
              <a:xfrm>
                <a:off x="-2218800" y="3088875"/>
                <a:ext cx="841100" cy="985325"/>
              </a:xfrm>
              <a:custGeom>
                <a:avLst/>
                <a:gdLst/>
                <a:ahLst/>
                <a:cxnLst/>
                <a:rect l="l" t="t" r="r" b="b"/>
                <a:pathLst>
                  <a:path w="33644" h="39413" extrusionOk="0">
                    <a:moveTo>
                      <a:pt x="9539" y="0"/>
                    </a:moveTo>
                    <a:lnTo>
                      <a:pt x="9462" y="667"/>
                    </a:lnTo>
                    <a:lnTo>
                      <a:pt x="22412" y="2385"/>
                    </a:lnTo>
                    <a:cubicBezTo>
                      <a:pt x="26027" y="3077"/>
                      <a:pt x="29489" y="4436"/>
                      <a:pt x="32643" y="6360"/>
                    </a:cubicBezTo>
                    <a:lnTo>
                      <a:pt x="33284" y="6744"/>
                    </a:lnTo>
                    <a:lnTo>
                      <a:pt x="33643" y="6154"/>
                    </a:lnTo>
                    <a:lnTo>
                      <a:pt x="33002" y="5770"/>
                    </a:lnTo>
                    <a:cubicBezTo>
                      <a:pt x="29797" y="3795"/>
                      <a:pt x="26233" y="2411"/>
                      <a:pt x="22540" y="1693"/>
                    </a:cubicBezTo>
                    <a:lnTo>
                      <a:pt x="9539" y="0"/>
                    </a:lnTo>
                    <a:close/>
                    <a:moveTo>
                      <a:pt x="8668" y="2385"/>
                    </a:moveTo>
                    <a:lnTo>
                      <a:pt x="8591" y="3052"/>
                    </a:lnTo>
                    <a:lnTo>
                      <a:pt x="21540" y="4770"/>
                    </a:lnTo>
                    <a:cubicBezTo>
                      <a:pt x="25156" y="5462"/>
                      <a:pt x="28617" y="6821"/>
                      <a:pt x="31771" y="8744"/>
                    </a:cubicBezTo>
                    <a:lnTo>
                      <a:pt x="32387" y="9129"/>
                    </a:lnTo>
                    <a:lnTo>
                      <a:pt x="32771" y="8565"/>
                    </a:lnTo>
                    <a:lnTo>
                      <a:pt x="32130" y="8180"/>
                    </a:lnTo>
                    <a:cubicBezTo>
                      <a:pt x="28899" y="6206"/>
                      <a:pt x="25361" y="4821"/>
                      <a:pt x="21668" y="4103"/>
                    </a:cubicBezTo>
                    <a:lnTo>
                      <a:pt x="8668" y="2385"/>
                    </a:lnTo>
                    <a:close/>
                    <a:moveTo>
                      <a:pt x="7796" y="4795"/>
                    </a:moveTo>
                    <a:lnTo>
                      <a:pt x="7719" y="5488"/>
                    </a:lnTo>
                    <a:lnTo>
                      <a:pt x="20668" y="7180"/>
                    </a:lnTo>
                    <a:cubicBezTo>
                      <a:pt x="24284" y="7898"/>
                      <a:pt x="27746" y="9232"/>
                      <a:pt x="30900" y="11180"/>
                    </a:cubicBezTo>
                    <a:lnTo>
                      <a:pt x="31515" y="11565"/>
                    </a:lnTo>
                    <a:lnTo>
                      <a:pt x="31874" y="10975"/>
                    </a:lnTo>
                    <a:lnTo>
                      <a:pt x="31259" y="10591"/>
                    </a:lnTo>
                    <a:cubicBezTo>
                      <a:pt x="28028" y="8616"/>
                      <a:pt x="24489" y="7231"/>
                      <a:pt x="20796" y="6513"/>
                    </a:cubicBezTo>
                    <a:lnTo>
                      <a:pt x="7796" y="4795"/>
                    </a:lnTo>
                    <a:close/>
                    <a:moveTo>
                      <a:pt x="6873" y="9206"/>
                    </a:moveTo>
                    <a:lnTo>
                      <a:pt x="6770" y="9873"/>
                    </a:lnTo>
                    <a:lnTo>
                      <a:pt x="19745" y="11591"/>
                    </a:lnTo>
                    <a:cubicBezTo>
                      <a:pt x="23361" y="12283"/>
                      <a:pt x="26822" y="13642"/>
                      <a:pt x="29976" y="15565"/>
                    </a:cubicBezTo>
                    <a:lnTo>
                      <a:pt x="30592" y="15950"/>
                    </a:lnTo>
                    <a:lnTo>
                      <a:pt x="30951" y="15386"/>
                    </a:lnTo>
                    <a:lnTo>
                      <a:pt x="30335" y="15001"/>
                    </a:lnTo>
                    <a:cubicBezTo>
                      <a:pt x="27104" y="13027"/>
                      <a:pt x="23566" y="11642"/>
                      <a:pt x="19848" y="10924"/>
                    </a:cubicBezTo>
                    <a:lnTo>
                      <a:pt x="6873" y="9206"/>
                    </a:lnTo>
                    <a:close/>
                    <a:moveTo>
                      <a:pt x="5975" y="11616"/>
                    </a:moveTo>
                    <a:lnTo>
                      <a:pt x="5898" y="12283"/>
                    </a:lnTo>
                    <a:lnTo>
                      <a:pt x="18848" y="14001"/>
                    </a:lnTo>
                    <a:cubicBezTo>
                      <a:pt x="22463" y="14693"/>
                      <a:pt x="25925" y="16052"/>
                      <a:pt x="29079" y="17976"/>
                    </a:cubicBezTo>
                    <a:lnTo>
                      <a:pt x="29694" y="18360"/>
                    </a:lnTo>
                    <a:lnTo>
                      <a:pt x="30079" y="17796"/>
                    </a:lnTo>
                    <a:lnTo>
                      <a:pt x="29438" y="17411"/>
                    </a:lnTo>
                    <a:cubicBezTo>
                      <a:pt x="26207" y="15437"/>
                      <a:pt x="22668" y="14052"/>
                      <a:pt x="18976" y="13334"/>
                    </a:cubicBezTo>
                    <a:lnTo>
                      <a:pt x="5975" y="11616"/>
                    </a:lnTo>
                    <a:close/>
                    <a:moveTo>
                      <a:pt x="5078" y="14027"/>
                    </a:moveTo>
                    <a:lnTo>
                      <a:pt x="5001" y="14693"/>
                    </a:lnTo>
                    <a:lnTo>
                      <a:pt x="17950" y="16411"/>
                    </a:lnTo>
                    <a:cubicBezTo>
                      <a:pt x="21566" y="17104"/>
                      <a:pt x="25027" y="18463"/>
                      <a:pt x="28181" y="20386"/>
                    </a:cubicBezTo>
                    <a:lnTo>
                      <a:pt x="28797" y="20796"/>
                    </a:lnTo>
                    <a:lnTo>
                      <a:pt x="29181" y="20206"/>
                    </a:lnTo>
                    <a:lnTo>
                      <a:pt x="28566" y="19822"/>
                    </a:lnTo>
                    <a:cubicBezTo>
                      <a:pt x="25335" y="17847"/>
                      <a:pt x="21796" y="16463"/>
                      <a:pt x="18104" y="15745"/>
                    </a:cubicBezTo>
                    <a:lnTo>
                      <a:pt x="5078" y="14027"/>
                    </a:lnTo>
                    <a:close/>
                    <a:moveTo>
                      <a:pt x="4078" y="19053"/>
                    </a:moveTo>
                    <a:lnTo>
                      <a:pt x="4001" y="19719"/>
                    </a:lnTo>
                    <a:lnTo>
                      <a:pt x="16950" y="21437"/>
                    </a:lnTo>
                    <a:cubicBezTo>
                      <a:pt x="20591" y="22130"/>
                      <a:pt x="24053" y="23489"/>
                      <a:pt x="27207" y="25412"/>
                    </a:cubicBezTo>
                    <a:lnTo>
                      <a:pt x="27822" y="25797"/>
                    </a:lnTo>
                    <a:lnTo>
                      <a:pt x="28181" y="25232"/>
                    </a:lnTo>
                    <a:lnTo>
                      <a:pt x="27566" y="24822"/>
                    </a:lnTo>
                    <a:cubicBezTo>
                      <a:pt x="24335" y="22848"/>
                      <a:pt x="20796" y="21463"/>
                      <a:pt x="17104" y="20745"/>
                    </a:cubicBezTo>
                    <a:lnTo>
                      <a:pt x="4078" y="19053"/>
                    </a:lnTo>
                    <a:close/>
                    <a:moveTo>
                      <a:pt x="3231" y="21463"/>
                    </a:moveTo>
                    <a:lnTo>
                      <a:pt x="3129" y="22130"/>
                    </a:lnTo>
                    <a:lnTo>
                      <a:pt x="16078" y="23848"/>
                    </a:lnTo>
                    <a:cubicBezTo>
                      <a:pt x="19899" y="24617"/>
                      <a:pt x="24438" y="26668"/>
                      <a:pt x="26310" y="27848"/>
                    </a:cubicBezTo>
                    <a:lnTo>
                      <a:pt x="26925" y="28233"/>
                    </a:lnTo>
                    <a:lnTo>
                      <a:pt x="27310" y="27643"/>
                    </a:lnTo>
                    <a:lnTo>
                      <a:pt x="26669" y="27258"/>
                    </a:lnTo>
                    <a:cubicBezTo>
                      <a:pt x="24745" y="26053"/>
                      <a:pt x="20104" y="23925"/>
                      <a:pt x="16206" y="23155"/>
                    </a:cubicBezTo>
                    <a:lnTo>
                      <a:pt x="3231" y="21463"/>
                    </a:lnTo>
                    <a:close/>
                    <a:moveTo>
                      <a:pt x="2334" y="23848"/>
                    </a:moveTo>
                    <a:lnTo>
                      <a:pt x="2231" y="24514"/>
                    </a:lnTo>
                    <a:lnTo>
                      <a:pt x="15206" y="26232"/>
                    </a:lnTo>
                    <a:cubicBezTo>
                      <a:pt x="18925" y="26976"/>
                      <a:pt x="24540" y="29669"/>
                      <a:pt x="25438" y="30233"/>
                    </a:cubicBezTo>
                    <a:lnTo>
                      <a:pt x="26053" y="30617"/>
                    </a:lnTo>
                    <a:lnTo>
                      <a:pt x="26412" y="30053"/>
                    </a:lnTo>
                    <a:lnTo>
                      <a:pt x="25797" y="29669"/>
                    </a:lnTo>
                    <a:cubicBezTo>
                      <a:pt x="24848" y="29079"/>
                      <a:pt x="19207" y="26335"/>
                      <a:pt x="15335" y="25566"/>
                    </a:cubicBezTo>
                    <a:lnTo>
                      <a:pt x="2334" y="23848"/>
                    </a:lnTo>
                    <a:close/>
                    <a:moveTo>
                      <a:pt x="1283" y="27592"/>
                    </a:moveTo>
                    <a:lnTo>
                      <a:pt x="1180" y="28284"/>
                    </a:lnTo>
                    <a:lnTo>
                      <a:pt x="14155" y="29976"/>
                    </a:lnTo>
                    <a:cubicBezTo>
                      <a:pt x="17771" y="30694"/>
                      <a:pt x="21232" y="32053"/>
                      <a:pt x="24361" y="33976"/>
                    </a:cubicBezTo>
                    <a:lnTo>
                      <a:pt x="25002" y="34361"/>
                    </a:lnTo>
                    <a:lnTo>
                      <a:pt x="25361" y="33797"/>
                    </a:lnTo>
                    <a:lnTo>
                      <a:pt x="24745" y="33387"/>
                    </a:lnTo>
                    <a:cubicBezTo>
                      <a:pt x="21514" y="31412"/>
                      <a:pt x="17976" y="30028"/>
                      <a:pt x="14258" y="29310"/>
                    </a:cubicBezTo>
                    <a:lnTo>
                      <a:pt x="1283" y="27592"/>
                    </a:lnTo>
                    <a:close/>
                    <a:moveTo>
                      <a:pt x="693" y="30156"/>
                    </a:moveTo>
                    <a:lnTo>
                      <a:pt x="590" y="30822"/>
                    </a:lnTo>
                    <a:lnTo>
                      <a:pt x="13565" y="32541"/>
                    </a:lnTo>
                    <a:cubicBezTo>
                      <a:pt x="17181" y="33233"/>
                      <a:pt x="20643" y="34592"/>
                      <a:pt x="23797" y="36515"/>
                    </a:cubicBezTo>
                    <a:lnTo>
                      <a:pt x="24412" y="36900"/>
                    </a:lnTo>
                    <a:lnTo>
                      <a:pt x="24771" y="36310"/>
                    </a:lnTo>
                    <a:lnTo>
                      <a:pt x="24130" y="35925"/>
                    </a:lnTo>
                    <a:cubicBezTo>
                      <a:pt x="20925" y="33951"/>
                      <a:pt x="17386" y="32566"/>
                      <a:pt x="13668" y="31874"/>
                    </a:cubicBezTo>
                    <a:lnTo>
                      <a:pt x="693" y="30156"/>
                    </a:lnTo>
                    <a:close/>
                    <a:moveTo>
                      <a:pt x="103" y="32643"/>
                    </a:moveTo>
                    <a:lnTo>
                      <a:pt x="0" y="33335"/>
                    </a:lnTo>
                    <a:lnTo>
                      <a:pt x="12975" y="35053"/>
                    </a:lnTo>
                    <a:cubicBezTo>
                      <a:pt x="16591" y="35746"/>
                      <a:pt x="20053" y="37105"/>
                      <a:pt x="23207" y="39028"/>
                    </a:cubicBezTo>
                    <a:lnTo>
                      <a:pt x="23848" y="39413"/>
                    </a:lnTo>
                    <a:lnTo>
                      <a:pt x="24181" y="38823"/>
                    </a:lnTo>
                    <a:lnTo>
                      <a:pt x="23540" y="38438"/>
                    </a:lnTo>
                    <a:cubicBezTo>
                      <a:pt x="20335" y="36464"/>
                      <a:pt x="16796" y="35079"/>
                      <a:pt x="13104" y="34361"/>
                    </a:cubicBezTo>
                    <a:lnTo>
                      <a:pt x="103" y="32643"/>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25" name="Google Shape;425;p9"/>
              <p:cNvSpPr/>
              <p:nvPr/>
            </p:nvSpPr>
            <p:spPr>
              <a:xfrm>
                <a:off x="-1461075" y="3283625"/>
                <a:ext cx="841100" cy="995725"/>
              </a:xfrm>
              <a:custGeom>
                <a:avLst/>
                <a:gdLst/>
                <a:ahLst/>
                <a:cxnLst/>
                <a:rect l="l" t="t" r="r" b="b"/>
                <a:pathLst>
                  <a:path w="33644" h="39829" extrusionOk="0">
                    <a:moveTo>
                      <a:pt x="11739" y="1"/>
                    </a:moveTo>
                    <a:cubicBezTo>
                      <a:pt x="10432" y="1"/>
                      <a:pt x="9481" y="31"/>
                      <a:pt x="9386" y="31"/>
                    </a:cubicBezTo>
                    <a:lnTo>
                      <a:pt x="9386" y="698"/>
                    </a:lnTo>
                    <a:cubicBezTo>
                      <a:pt x="9406" y="698"/>
                      <a:pt x="10284" y="673"/>
                      <a:pt x="11526" y="673"/>
                    </a:cubicBezTo>
                    <a:cubicBezTo>
                      <a:pt x="13388" y="673"/>
                      <a:pt x="16068" y="729"/>
                      <a:pt x="17899" y="1006"/>
                    </a:cubicBezTo>
                    <a:cubicBezTo>
                      <a:pt x="22643" y="1775"/>
                      <a:pt x="29618" y="4878"/>
                      <a:pt x="32618" y="6750"/>
                    </a:cubicBezTo>
                    <a:lnTo>
                      <a:pt x="33259" y="7134"/>
                    </a:lnTo>
                    <a:lnTo>
                      <a:pt x="33644" y="6570"/>
                    </a:lnTo>
                    <a:lnTo>
                      <a:pt x="33028" y="6185"/>
                    </a:lnTo>
                    <a:cubicBezTo>
                      <a:pt x="29977" y="4288"/>
                      <a:pt x="22874" y="1108"/>
                      <a:pt x="18053" y="365"/>
                    </a:cubicBezTo>
                    <a:cubicBezTo>
                      <a:pt x="16198" y="63"/>
                      <a:pt x="13606" y="1"/>
                      <a:pt x="11739" y="1"/>
                    </a:cubicBezTo>
                    <a:close/>
                    <a:moveTo>
                      <a:pt x="8770" y="2801"/>
                    </a:moveTo>
                    <a:lnTo>
                      <a:pt x="8770" y="3493"/>
                    </a:lnTo>
                    <a:cubicBezTo>
                      <a:pt x="8847" y="3493"/>
                      <a:pt x="16130" y="3519"/>
                      <a:pt x="19258" y="4288"/>
                    </a:cubicBezTo>
                    <a:cubicBezTo>
                      <a:pt x="22976" y="5211"/>
                      <a:pt x="28489" y="7134"/>
                      <a:pt x="31746" y="9160"/>
                    </a:cubicBezTo>
                    <a:lnTo>
                      <a:pt x="32387" y="9545"/>
                    </a:lnTo>
                    <a:lnTo>
                      <a:pt x="32746" y="8980"/>
                    </a:lnTo>
                    <a:lnTo>
                      <a:pt x="32105" y="8570"/>
                    </a:lnTo>
                    <a:cubicBezTo>
                      <a:pt x="28797" y="6519"/>
                      <a:pt x="23207" y="4570"/>
                      <a:pt x="19412" y="3621"/>
                    </a:cubicBezTo>
                    <a:cubicBezTo>
                      <a:pt x="16207" y="2852"/>
                      <a:pt x="9078" y="2801"/>
                      <a:pt x="8770" y="2801"/>
                    </a:cubicBezTo>
                    <a:close/>
                    <a:moveTo>
                      <a:pt x="8129" y="5570"/>
                    </a:moveTo>
                    <a:lnTo>
                      <a:pt x="8129" y="6262"/>
                    </a:lnTo>
                    <a:cubicBezTo>
                      <a:pt x="8232" y="6262"/>
                      <a:pt x="17412" y="6467"/>
                      <a:pt x="20592" y="7570"/>
                    </a:cubicBezTo>
                    <a:cubicBezTo>
                      <a:pt x="21463" y="7878"/>
                      <a:pt x="22361" y="8160"/>
                      <a:pt x="23233" y="8442"/>
                    </a:cubicBezTo>
                    <a:cubicBezTo>
                      <a:pt x="25976" y="9314"/>
                      <a:pt x="28592" y="10160"/>
                      <a:pt x="30874" y="11570"/>
                    </a:cubicBezTo>
                    <a:lnTo>
                      <a:pt x="31490" y="11955"/>
                    </a:lnTo>
                    <a:lnTo>
                      <a:pt x="31849" y="11391"/>
                    </a:lnTo>
                    <a:lnTo>
                      <a:pt x="31208" y="11006"/>
                    </a:lnTo>
                    <a:cubicBezTo>
                      <a:pt x="28874" y="9519"/>
                      <a:pt x="26079" y="8647"/>
                      <a:pt x="23412" y="7801"/>
                    </a:cubicBezTo>
                    <a:cubicBezTo>
                      <a:pt x="22540" y="7519"/>
                      <a:pt x="21669" y="7237"/>
                      <a:pt x="20797" y="6929"/>
                    </a:cubicBezTo>
                    <a:cubicBezTo>
                      <a:pt x="17540" y="5801"/>
                      <a:pt x="8514" y="5570"/>
                      <a:pt x="8129" y="5570"/>
                    </a:cubicBezTo>
                    <a:close/>
                    <a:moveTo>
                      <a:pt x="6822" y="9596"/>
                    </a:moveTo>
                    <a:lnTo>
                      <a:pt x="6745" y="10263"/>
                    </a:lnTo>
                    <a:lnTo>
                      <a:pt x="19694" y="11981"/>
                    </a:lnTo>
                    <a:cubicBezTo>
                      <a:pt x="23310" y="12699"/>
                      <a:pt x="26771" y="14032"/>
                      <a:pt x="29925" y="15981"/>
                    </a:cubicBezTo>
                    <a:lnTo>
                      <a:pt x="30566" y="16365"/>
                    </a:lnTo>
                    <a:lnTo>
                      <a:pt x="30925" y="15776"/>
                    </a:lnTo>
                    <a:lnTo>
                      <a:pt x="30284" y="15391"/>
                    </a:lnTo>
                    <a:cubicBezTo>
                      <a:pt x="27079" y="13417"/>
                      <a:pt x="23515" y="12032"/>
                      <a:pt x="19822" y="11314"/>
                    </a:cubicBezTo>
                    <a:lnTo>
                      <a:pt x="6822" y="9596"/>
                    </a:lnTo>
                    <a:close/>
                    <a:moveTo>
                      <a:pt x="5950" y="12006"/>
                    </a:moveTo>
                    <a:lnTo>
                      <a:pt x="5847" y="12673"/>
                    </a:lnTo>
                    <a:lnTo>
                      <a:pt x="18822" y="14391"/>
                    </a:lnTo>
                    <a:cubicBezTo>
                      <a:pt x="22438" y="15109"/>
                      <a:pt x="25900" y="16442"/>
                      <a:pt x="29054" y="18391"/>
                    </a:cubicBezTo>
                    <a:lnTo>
                      <a:pt x="29669" y="18776"/>
                    </a:lnTo>
                    <a:lnTo>
                      <a:pt x="30054" y="18186"/>
                    </a:lnTo>
                    <a:lnTo>
                      <a:pt x="29413" y="17801"/>
                    </a:lnTo>
                    <a:cubicBezTo>
                      <a:pt x="26182" y="15827"/>
                      <a:pt x="22643" y="14442"/>
                      <a:pt x="18925" y="13724"/>
                    </a:cubicBezTo>
                    <a:lnTo>
                      <a:pt x="5950" y="12006"/>
                    </a:lnTo>
                    <a:close/>
                    <a:moveTo>
                      <a:pt x="5052" y="14417"/>
                    </a:moveTo>
                    <a:lnTo>
                      <a:pt x="4975" y="15109"/>
                    </a:lnTo>
                    <a:lnTo>
                      <a:pt x="17925" y="16801"/>
                    </a:lnTo>
                    <a:cubicBezTo>
                      <a:pt x="21540" y="17519"/>
                      <a:pt x="25028" y="18853"/>
                      <a:pt x="28156" y="20802"/>
                    </a:cubicBezTo>
                    <a:lnTo>
                      <a:pt x="28797" y="21186"/>
                    </a:lnTo>
                    <a:lnTo>
                      <a:pt x="29156" y="20596"/>
                    </a:lnTo>
                    <a:lnTo>
                      <a:pt x="28515" y="20212"/>
                    </a:lnTo>
                    <a:cubicBezTo>
                      <a:pt x="25310" y="18237"/>
                      <a:pt x="21745" y="16853"/>
                      <a:pt x="18053" y="16135"/>
                    </a:cubicBezTo>
                    <a:lnTo>
                      <a:pt x="5052" y="14417"/>
                    </a:lnTo>
                    <a:close/>
                    <a:moveTo>
                      <a:pt x="4078" y="19443"/>
                    </a:moveTo>
                    <a:lnTo>
                      <a:pt x="4001" y="20109"/>
                    </a:lnTo>
                    <a:lnTo>
                      <a:pt x="16950" y="21827"/>
                    </a:lnTo>
                    <a:cubicBezTo>
                      <a:pt x="20566" y="22545"/>
                      <a:pt x="24028" y="23879"/>
                      <a:pt x="27182" y="25827"/>
                    </a:cubicBezTo>
                    <a:lnTo>
                      <a:pt x="27823" y="26212"/>
                    </a:lnTo>
                    <a:lnTo>
                      <a:pt x="28156" y="25622"/>
                    </a:lnTo>
                    <a:lnTo>
                      <a:pt x="27541" y="25238"/>
                    </a:lnTo>
                    <a:cubicBezTo>
                      <a:pt x="24310" y="23263"/>
                      <a:pt x="20771" y="21879"/>
                      <a:pt x="17079" y="21161"/>
                    </a:cubicBezTo>
                    <a:lnTo>
                      <a:pt x="4078" y="19443"/>
                    </a:lnTo>
                    <a:close/>
                    <a:moveTo>
                      <a:pt x="3180" y="21853"/>
                    </a:moveTo>
                    <a:lnTo>
                      <a:pt x="3103" y="22520"/>
                    </a:lnTo>
                    <a:lnTo>
                      <a:pt x="16053" y="24238"/>
                    </a:lnTo>
                    <a:cubicBezTo>
                      <a:pt x="19874" y="24981"/>
                      <a:pt x="24438" y="27058"/>
                      <a:pt x="26284" y="28212"/>
                    </a:cubicBezTo>
                    <a:lnTo>
                      <a:pt x="26925" y="28623"/>
                    </a:lnTo>
                    <a:lnTo>
                      <a:pt x="27284" y="28033"/>
                    </a:lnTo>
                    <a:lnTo>
                      <a:pt x="26643" y="27648"/>
                    </a:lnTo>
                    <a:cubicBezTo>
                      <a:pt x="24720" y="26443"/>
                      <a:pt x="20079" y="24340"/>
                      <a:pt x="16181" y="23571"/>
                    </a:cubicBezTo>
                    <a:lnTo>
                      <a:pt x="3180" y="21853"/>
                    </a:lnTo>
                    <a:close/>
                    <a:moveTo>
                      <a:pt x="2309" y="24263"/>
                    </a:moveTo>
                    <a:lnTo>
                      <a:pt x="2232" y="24930"/>
                    </a:lnTo>
                    <a:lnTo>
                      <a:pt x="15181" y="26648"/>
                    </a:lnTo>
                    <a:cubicBezTo>
                      <a:pt x="18925" y="27392"/>
                      <a:pt x="24515" y="30084"/>
                      <a:pt x="25412" y="30623"/>
                    </a:cubicBezTo>
                    <a:lnTo>
                      <a:pt x="26053" y="31007"/>
                    </a:lnTo>
                    <a:lnTo>
                      <a:pt x="26387" y="30443"/>
                    </a:lnTo>
                    <a:lnTo>
                      <a:pt x="25771" y="30058"/>
                    </a:lnTo>
                    <a:cubicBezTo>
                      <a:pt x="24823" y="29469"/>
                      <a:pt x="19181" y="26751"/>
                      <a:pt x="15309" y="25981"/>
                    </a:cubicBezTo>
                    <a:lnTo>
                      <a:pt x="2309" y="24263"/>
                    </a:lnTo>
                    <a:close/>
                    <a:moveTo>
                      <a:pt x="1257" y="28007"/>
                    </a:moveTo>
                    <a:lnTo>
                      <a:pt x="1180" y="28674"/>
                    </a:lnTo>
                    <a:lnTo>
                      <a:pt x="14130" y="30392"/>
                    </a:lnTo>
                    <a:cubicBezTo>
                      <a:pt x="17745" y="31110"/>
                      <a:pt x="21207" y="32443"/>
                      <a:pt x="24361" y="34392"/>
                    </a:cubicBezTo>
                    <a:lnTo>
                      <a:pt x="24976" y="34777"/>
                    </a:lnTo>
                    <a:lnTo>
                      <a:pt x="25335" y="34187"/>
                    </a:lnTo>
                    <a:lnTo>
                      <a:pt x="24720" y="33802"/>
                    </a:lnTo>
                    <a:cubicBezTo>
                      <a:pt x="21489" y="31828"/>
                      <a:pt x="17950" y="30443"/>
                      <a:pt x="14258" y="29725"/>
                    </a:cubicBezTo>
                    <a:lnTo>
                      <a:pt x="1257" y="28007"/>
                    </a:lnTo>
                    <a:close/>
                    <a:moveTo>
                      <a:pt x="667" y="30520"/>
                    </a:moveTo>
                    <a:lnTo>
                      <a:pt x="591" y="31212"/>
                    </a:lnTo>
                    <a:lnTo>
                      <a:pt x="13566" y="32905"/>
                    </a:lnTo>
                    <a:cubicBezTo>
                      <a:pt x="17155" y="33623"/>
                      <a:pt x="20617" y="34982"/>
                      <a:pt x="23771" y="36905"/>
                    </a:cubicBezTo>
                    <a:lnTo>
                      <a:pt x="24412" y="37290"/>
                    </a:lnTo>
                    <a:lnTo>
                      <a:pt x="24746" y="36726"/>
                    </a:lnTo>
                    <a:lnTo>
                      <a:pt x="24130" y="36315"/>
                    </a:lnTo>
                    <a:cubicBezTo>
                      <a:pt x="20899" y="34341"/>
                      <a:pt x="17361" y="32956"/>
                      <a:pt x="13668" y="32238"/>
                    </a:cubicBezTo>
                    <a:lnTo>
                      <a:pt x="667" y="30520"/>
                    </a:lnTo>
                    <a:close/>
                    <a:moveTo>
                      <a:pt x="103" y="33059"/>
                    </a:moveTo>
                    <a:lnTo>
                      <a:pt x="1" y="33725"/>
                    </a:lnTo>
                    <a:lnTo>
                      <a:pt x="12950" y="35443"/>
                    </a:lnTo>
                    <a:cubicBezTo>
                      <a:pt x="16566" y="36136"/>
                      <a:pt x="20027" y="37495"/>
                      <a:pt x="23181" y="39418"/>
                    </a:cubicBezTo>
                    <a:lnTo>
                      <a:pt x="23797" y="39828"/>
                    </a:lnTo>
                    <a:lnTo>
                      <a:pt x="24156" y="39238"/>
                    </a:lnTo>
                    <a:lnTo>
                      <a:pt x="23515" y="38854"/>
                    </a:lnTo>
                    <a:cubicBezTo>
                      <a:pt x="20310" y="36879"/>
                      <a:pt x="16745" y="35495"/>
                      <a:pt x="13053" y="34777"/>
                    </a:cubicBezTo>
                    <a:lnTo>
                      <a:pt x="103" y="33059"/>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426" name="Google Shape;426;p9"/>
          <p:cNvGrpSpPr/>
          <p:nvPr/>
        </p:nvGrpSpPr>
        <p:grpSpPr>
          <a:xfrm rot="-1094791">
            <a:off x="8754417" y="5338714"/>
            <a:ext cx="2414599" cy="2495647"/>
            <a:chOff x="334100" y="971800"/>
            <a:chExt cx="1810984" cy="1871771"/>
          </a:xfrm>
        </p:grpSpPr>
        <p:sp>
          <p:nvSpPr>
            <p:cNvPr id="427" name="Google Shape;427;p9"/>
            <p:cNvSpPr/>
            <p:nvPr/>
          </p:nvSpPr>
          <p:spPr>
            <a:xfrm>
              <a:off x="341909" y="971800"/>
              <a:ext cx="1803175" cy="1871771"/>
            </a:xfrm>
            <a:custGeom>
              <a:avLst/>
              <a:gdLst/>
              <a:ahLst/>
              <a:cxnLst/>
              <a:rect l="l" t="t" r="r" b="b"/>
              <a:pathLst>
                <a:path w="88903" h="92285" extrusionOk="0">
                  <a:moveTo>
                    <a:pt x="44583" y="1"/>
                  </a:moveTo>
                  <a:cubicBezTo>
                    <a:pt x="44328" y="1"/>
                    <a:pt x="44071" y="83"/>
                    <a:pt x="43849" y="252"/>
                  </a:cubicBezTo>
                  <a:lnTo>
                    <a:pt x="0" y="33408"/>
                  </a:lnTo>
                  <a:lnTo>
                    <a:pt x="43131" y="91437"/>
                  </a:lnTo>
                  <a:cubicBezTo>
                    <a:pt x="43514" y="91989"/>
                    <a:pt x="44136" y="92284"/>
                    <a:pt x="44766" y="92284"/>
                  </a:cubicBezTo>
                  <a:cubicBezTo>
                    <a:pt x="45190" y="92284"/>
                    <a:pt x="45617" y="92151"/>
                    <a:pt x="45977" y="91873"/>
                  </a:cubicBezTo>
                  <a:lnTo>
                    <a:pt x="88261" y="59204"/>
                  </a:lnTo>
                  <a:cubicBezTo>
                    <a:pt x="88800" y="58794"/>
                    <a:pt x="88903" y="58050"/>
                    <a:pt x="88492" y="57512"/>
                  </a:cubicBezTo>
                  <a:lnTo>
                    <a:pt x="45541" y="483"/>
                  </a:lnTo>
                  <a:cubicBezTo>
                    <a:pt x="45300" y="167"/>
                    <a:pt x="44944" y="1"/>
                    <a:pt x="4458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28" name="Google Shape;428;p9"/>
            <p:cNvSpPr/>
            <p:nvPr/>
          </p:nvSpPr>
          <p:spPr>
            <a:xfrm>
              <a:off x="336189" y="976911"/>
              <a:ext cx="1795894" cy="1820273"/>
            </a:xfrm>
            <a:custGeom>
              <a:avLst/>
              <a:gdLst/>
              <a:ahLst/>
              <a:cxnLst/>
              <a:rect l="l" t="t" r="r" b="b"/>
              <a:pathLst>
                <a:path w="88544" h="89746" extrusionOk="0">
                  <a:moveTo>
                    <a:pt x="44131" y="0"/>
                  </a:moveTo>
                  <a:lnTo>
                    <a:pt x="0" y="33258"/>
                  </a:lnTo>
                  <a:lnTo>
                    <a:pt x="46208" y="89415"/>
                  </a:lnTo>
                  <a:cubicBezTo>
                    <a:pt x="46378" y="89632"/>
                    <a:pt x="46632" y="89746"/>
                    <a:pt x="46886" y="89746"/>
                  </a:cubicBezTo>
                  <a:cubicBezTo>
                    <a:pt x="47053" y="89746"/>
                    <a:pt x="47219" y="89697"/>
                    <a:pt x="47362" y="89595"/>
                  </a:cubicBezTo>
                  <a:lnTo>
                    <a:pt x="88543" y="58952"/>
                  </a:lnTo>
                  <a:lnTo>
                    <a:pt x="44131"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429" name="Google Shape;429;p9"/>
            <p:cNvGrpSpPr/>
            <p:nvPr/>
          </p:nvGrpSpPr>
          <p:grpSpPr>
            <a:xfrm>
              <a:off x="1214129" y="978980"/>
              <a:ext cx="913828" cy="1211839"/>
              <a:chOff x="1214129" y="978980"/>
              <a:chExt cx="913828" cy="1211839"/>
            </a:xfrm>
          </p:grpSpPr>
          <p:sp>
            <p:nvSpPr>
              <p:cNvPr id="430" name="Google Shape;430;p9"/>
              <p:cNvSpPr/>
              <p:nvPr/>
            </p:nvSpPr>
            <p:spPr>
              <a:xfrm>
                <a:off x="1222973" y="978980"/>
                <a:ext cx="904985" cy="1199365"/>
              </a:xfrm>
              <a:custGeom>
                <a:avLst/>
                <a:gdLst/>
                <a:ahLst/>
                <a:cxnLst/>
                <a:rect l="l" t="t" r="r" b="b"/>
                <a:pathLst>
                  <a:path w="44619" h="59133" extrusionOk="0">
                    <a:moveTo>
                      <a:pt x="206" y="1"/>
                    </a:moveTo>
                    <a:lnTo>
                      <a:pt x="1" y="129"/>
                    </a:lnTo>
                    <a:lnTo>
                      <a:pt x="44439" y="59132"/>
                    </a:lnTo>
                    <a:lnTo>
                      <a:pt x="44618" y="58978"/>
                    </a:lnTo>
                    <a:lnTo>
                      <a:pt x="206"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31" name="Google Shape;431;p9"/>
              <p:cNvSpPr/>
              <p:nvPr/>
            </p:nvSpPr>
            <p:spPr>
              <a:xfrm>
                <a:off x="1214129" y="991475"/>
                <a:ext cx="904985" cy="1199345"/>
              </a:xfrm>
              <a:custGeom>
                <a:avLst/>
                <a:gdLst/>
                <a:ahLst/>
                <a:cxnLst/>
                <a:rect l="l" t="t" r="r" b="b"/>
                <a:pathLst>
                  <a:path w="44619" h="59132" extrusionOk="0">
                    <a:moveTo>
                      <a:pt x="206" y="0"/>
                    </a:moveTo>
                    <a:lnTo>
                      <a:pt x="1" y="154"/>
                    </a:lnTo>
                    <a:lnTo>
                      <a:pt x="44439" y="59132"/>
                    </a:lnTo>
                    <a:lnTo>
                      <a:pt x="44618" y="59003"/>
                    </a:lnTo>
                    <a:lnTo>
                      <a:pt x="206"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432" name="Google Shape;432;p9"/>
            <p:cNvSpPr/>
            <p:nvPr/>
          </p:nvSpPr>
          <p:spPr>
            <a:xfrm>
              <a:off x="334100" y="1004578"/>
              <a:ext cx="1741293" cy="1810882"/>
            </a:xfrm>
            <a:custGeom>
              <a:avLst/>
              <a:gdLst/>
              <a:ahLst/>
              <a:cxnLst/>
              <a:rect l="l" t="t" r="r" b="b"/>
              <a:pathLst>
                <a:path w="85852" h="89283" extrusionOk="0">
                  <a:moveTo>
                    <a:pt x="42828" y="0"/>
                  </a:moveTo>
                  <a:cubicBezTo>
                    <a:pt x="42573" y="0"/>
                    <a:pt x="42317" y="82"/>
                    <a:pt x="42106" y="252"/>
                  </a:cubicBezTo>
                  <a:lnTo>
                    <a:pt x="1" y="31946"/>
                  </a:lnTo>
                  <a:lnTo>
                    <a:pt x="43131" y="89282"/>
                  </a:lnTo>
                  <a:lnTo>
                    <a:pt x="85210" y="57588"/>
                  </a:lnTo>
                  <a:cubicBezTo>
                    <a:pt x="85749" y="57178"/>
                    <a:pt x="85851" y="56409"/>
                    <a:pt x="85441" y="55870"/>
                  </a:cubicBezTo>
                  <a:lnTo>
                    <a:pt x="43798" y="482"/>
                  </a:lnTo>
                  <a:cubicBezTo>
                    <a:pt x="43557" y="166"/>
                    <a:pt x="43192" y="0"/>
                    <a:pt x="42828"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33" name="Google Shape;433;p9"/>
            <p:cNvSpPr/>
            <p:nvPr/>
          </p:nvSpPr>
          <p:spPr>
            <a:xfrm>
              <a:off x="373105" y="1605205"/>
              <a:ext cx="899265" cy="1180097"/>
            </a:xfrm>
            <a:custGeom>
              <a:avLst/>
              <a:gdLst/>
              <a:ahLst/>
              <a:cxnLst/>
              <a:rect l="l" t="t" r="r" b="b"/>
              <a:pathLst>
                <a:path w="44337" h="58183" extrusionOk="0">
                  <a:moveTo>
                    <a:pt x="1155" y="0"/>
                  </a:moveTo>
                  <a:lnTo>
                    <a:pt x="1" y="872"/>
                  </a:lnTo>
                  <a:lnTo>
                    <a:pt x="43157" y="58183"/>
                  </a:lnTo>
                  <a:lnTo>
                    <a:pt x="44337" y="57311"/>
                  </a:lnTo>
                  <a:lnTo>
                    <a:pt x="1155"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34" name="Google Shape;434;p9"/>
            <p:cNvSpPr/>
            <p:nvPr/>
          </p:nvSpPr>
          <p:spPr>
            <a:xfrm>
              <a:off x="762685" y="1424197"/>
              <a:ext cx="916931" cy="993396"/>
            </a:xfrm>
            <a:custGeom>
              <a:avLst/>
              <a:gdLst/>
              <a:ahLst/>
              <a:cxnLst/>
              <a:rect l="l" t="t" r="r" b="b"/>
              <a:pathLst>
                <a:path w="45208" h="48978" extrusionOk="0">
                  <a:moveTo>
                    <a:pt x="19206" y="1"/>
                  </a:moveTo>
                  <a:lnTo>
                    <a:pt x="0" y="14463"/>
                  </a:lnTo>
                  <a:lnTo>
                    <a:pt x="26001" y="48978"/>
                  </a:lnTo>
                  <a:lnTo>
                    <a:pt x="45208" y="34515"/>
                  </a:lnTo>
                  <a:lnTo>
                    <a:pt x="19206" y="1"/>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435" name="Google Shape;435;p9"/>
          <p:cNvGrpSpPr/>
          <p:nvPr/>
        </p:nvGrpSpPr>
        <p:grpSpPr>
          <a:xfrm rot="2395717" flipH="1">
            <a:off x="8122896" y="-1062137"/>
            <a:ext cx="3369253" cy="2719109"/>
            <a:chOff x="-729163" y="3851975"/>
            <a:chExt cx="2464103" cy="1988620"/>
          </a:xfrm>
        </p:grpSpPr>
        <p:sp>
          <p:nvSpPr>
            <p:cNvPr id="436" name="Google Shape;436;p9"/>
            <p:cNvSpPr/>
            <p:nvPr/>
          </p:nvSpPr>
          <p:spPr>
            <a:xfrm rot="363082">
              <a:off x="-642946" y="3967874"/>
              <a:ext cx="2291669" cy="1756822"/>
            </a:xfrm>
            <a:custGeom>
              <a:avLst/>
              <a:gdLst/>
              <a:ahLst/>
              <a:cxnLst/>
              <a:rect l="l" t="t" r="r" b="b"/>
              <a:pathLst>
                <a:path w="73153" h="56080" extrusionOk="0">
                  <a:moveTo>
                    <a:pt x="12829" y="0"/>
                  </a:moveTo>
                  <a:cubicBezTo>
                    <a:pt x="12663" y="0"/>
                    <a:pt x="12517" y="100"/>
                    <a:pt x="12443" y="272"/>
                  </a:cubicBezTo>
                  <a:lnTo>
                    <a:pt x="101" y="32729"/>
                  </a:lnTo>
                  <a:cubicBezTo>
                    <a:pt x="1" y="32929"/>
                    <a:pt x="134" y="33196"/>
                    <a:pt x="334" y="33262"/>
                  </a:cubicBezTo>
                  <a:lnTo>
                    <a:pt x="60143" y="56045"/>
                  </a:lnTo>
                  <a:cubicBezTo>
                    <a:pt x="60198" y="56069"/>
                    <a:pt x="60253" y="56079"/>
                    <a:pt x="60306" y="56079"/>
                  </a:cubicBezTo>
                  <a:cubicBezTo>
                    <a:pt x="60479" y="56079"/>
                    <a:pt x="60634" y="55965"/>
                    <a:pt x="60711" y="55812"/>
                  </a:cubicBezTo>
                  <a:lnTo>
                    <a:pt x="73053" y="23355"/>
                  </a:lnTo>
                  <a:cubicBezTo>
                    <a:pt x="73153" y="23155"/>
                    <a:pt x="73053" y="22888"/>
                    <a:pt x="72819" y="22822"/>
                  </a:cubicBezTo>
                  <a:lnTo>
                    <a:pt x="13010" y="39"/>
                  </a:lnTo>
                  <a:cubicBezTo>
                    <a:pt x="12949" y="13"/>
                    <a:pt x="12888" y="0"/>
                    <a:pt x="12829"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37" name="Google Shape;437;p9"/>
            <p:cNvSpPr/>
            <p:nvPr/>
          </p:nvSpPr>
          <p:spPr>
            <a:xfrm rot="363082">
              <a:off x="792956" y="4622556"/>
              <a:ext cx="778540" cy="1132818"/>
            </a:xfrm>
            <a:custGeom>
              <a:avLst/>
              <a:gdLst/>
              <a:ahLst/>
              <a:cxnLst/>
              <a:rect l="l" t="t" r="r" b="b"/>
              <a:pathLst>
                <a:path w="24852" h="36161" extrusionOk="0">
                  <a:moveTo>
                    <a:pt x="11909" y="1"/>
                  </a:moveTo>
                  <a:lnTo>
                    <a:pt x="0" y="31223"/>
                  </a:lnTo>
                  <a:lnTo>
                    <a:pt x="12943" y="36160"/>
                  </a:lnTo>
                  <a:lnTo>
                    <a:pt x="24851" y="4904"/>
                  </a:lnTo>
                  <a:lnTo>
                    <a:pt x="11909"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38" name="Google Shape;438;p9"/>
            <p:cNvSpPr/>
            <p:nvPr/>
          </p:nvSpPr>
          <p:spPr>
            <a:xfrm rot="363082">
              <a:off x="289098" y="4363311"/>
              <a:ext cx="1166244" cy="1323976"/>
            </a:xfrm>
            <a:custGeom>
              <a:avLst/>
              <a:gdLst/>
              <a:ahLst/>
              <a:cxnLst/>
              <a:rect l="l" t="t" r="r" b="b"/>
              <a:pathLst>
                <a:path w="37228" h="42263" extrusionOk="0">
                  <a:moveTo>
                    <a:pt x="13388" y="0"/>
                  </a:moveTo>
                  <a:cubicBezTo>
                    <a:pt x="12947" y="0"/>
                    <a:pt x="12544" y="279"/>
                    <a:pt x="12376" y="699"/>
                  </a:cubicBezTo>
                  <a:lnTo>
                    <a:pt x="6272" y="16711"/>
                  </a:lnTo>
                  <a:lnTo>
                    <a:pt x="201" y="32722"/>
                  </a:lnTo>
                  <a:cubicBezTo>
                    <a:pt x="1" y="33189"/>
                    <a:pt x="201" y="33756"/>
                    <a:pt x="668" y="34023"/>
                  </a:cubicBezTo>
                  <a:cubicBezTo>
                    <a:pt x="4271" y="35924"/>
                    <a:pt x="7973" y="37659"/>
                    <a:pt x="11743" y="39160"/>
                  </a:cubicBezTo>
                  <a:cubicBezTo>
                    <a:pt x="17146" y="41262"/>
                    <a:pt x="24952" y="42262"/>
                    <a:pt x="24952" y="42262"/>
                  </a:cubicBezTo>
                  <a:lnTo>
                    <a:pt x="31090" y="26151"/>
                  </a:lnTo>
                  <a:lnTo>
                    <a:pt x="37227" y="10039"/>
                  </a:lnTo>
                  <a:cubicBezTo>
                    <a:pt x="37227" y="10039"/>
                    <a:pt x="30756" y="5636"/>
                    <a:pt x="25319" y="3568"/>
                  </a:cubicBezTo>
                  <a:cubicBezTo>
                    <a:pt x="21483" y="2167"/>
                    <a:pt x="17580" y="999"/>
                    <a:pt x="13644" y="32"/>
                  </a:cubicBezTo>
                  <a:cubicBezTo>
                    <a:pt x="13558" y="11"/>
                    <a:pt x="13472" y="0"/>
                    <a:pt x="13388" y="0"/>
                  </a:cubicBezTo>
                  <a:close/>
                </a:path>
              </a:pathLst>
            </a:custGeom>
            <a:solidFill>
              <a:schemeClr val="l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39" name="Google Shape;439;p9"/>
            <p:cNvSpPr/>
            <p:nvPr/>
          </p:nvSpPr>
          <p:spPr>
            <a:xfrm rot="363082">
              <a:off x="1066041" y="4735131"/>
              <a:ext cx="399201" cy="988588"/>
            </a:xfrm>
            <a:custGeom>
              <a:avLst/>
              <a:gdLst/>
              <a:ahLst/>
              <a:cxnLst/>
              <a:rect l="l" t="t" r="r" b="b"/>
              <a:pathLst>
                <a:path w="12743" h="31557" extrusionOk="0">
                  <a:moveTo>
                    <a:pt x="11909" y="1"/>
                  </a:moveTo>
                  <a:lnTo>
                    <a:pt x="0" y="31257"/>
                  </a:lnTo>
                  <a:lnTo>
                    <a:pt x="834" y="31557"/>
                  </a:lnTo>
                  <a:lnTo>
                    <a:pt x="12743" y="334"/>
                  </a:lnTo>
                  <a:lnTo>
                    <a:pt x="11909"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40" name="Google Shape;440;p9"/>
            <p:cNvSpPr/>
            <p:nvPr/>
          </p:nvSpPr>
          <p:spPr>
            <a:xfrm rot="363082">
              <a:off x="1086646" y="4743259"/>
              <a:ext cx="390836" cy="979190"/>
            </a:xfrm>
            <a:custGeom>
              <a:avLst/>
              <a:gdLst/>
              <a:ahLst/>
              <a:cxnLst/>
              <a:rect l="l" t="t" r="r" b="b"/>
              <a:pathLst>
                <a:path w="12476" h="31257" extrusionOk="0">
                  <a:moveTo>
                    <a:pt x="12042" y="1"/>
                  </a:moveTo>
                  <a:lnTo>
                    <a:pt x="0" y="31090"/>
                  </a:lnTo>
                  <a:lnTo>
                    <a:pt x="434" y="31256"/>
                  </a:lnTo>
                  <a:lnTo>
                    <a:pt x="12476" y="167"/>
                  </a:lnTo>
                  <a:lnTo>
                    <a:pt x="12042"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41" name="Google Shape;441;p9"/>
            <p:cNvSpPr/>
            <p:nvPr/>
          </p:nvSpPr>
          <p:spPr>
            <a:xfrm rot="363082">
              <a:off x="-564252" y="3933299"/>
              <a:ext cx="778540" cy="1133852"/>
            </a:xfrm>
            <a:custGeom>
              <a:avLst/>
              <a:gdLst/>
              <a:ahLst/>
              <a:cxnLst/>
              <a:rect l="l" t="t" r="r" b="b"/>
              <a:pathLst>
                <a:path w="24852" h="36194" extrusionOk="0">
                  <a:moveTo>
                    <a:pt x="11909" y="1"/>
                  </a:moveTo>
                  <a:lnTo>
                    <a:pt x="0" y="31256"/>
                  </a:lnTo>
                  <a:lnTo>
                    <a:pt x="12943" y="36193"/>
                  </a:lnTo>
                  <a:lnTo>
                    <a:pt x="24851" y="4937"/>
                  </a:lnTo>
                  <a:lnTo>
                    <a:pt x="11909"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42" name="Google Shape;442;p9"/>
            <p:cNvSpPr/>
            <p:nvPr/>
          </p:nvSpPr>
          <p:spPr>
            <a:xfrm rot="363082">
              <a:off x="-449612" y="4006479"/>
              <a:ext cx="1166244" cy="1323004"/>
            </a:xfrm>
            <a:custGeom>
              <a:avLst/>
              <a:gdLst/>
              <a:ahLst/>
              <a:cxnLst/>
              <a:rect l="l" t="t" r="r" b="b"/>
              <a:pathLst>
                <a:path w="37228" h="42232" extrusionOk="0">
                  <a:moveTo>
                    <a:pt x="12243" y="0"/>
                  </a:moveTo>
                  <a:lnTo>
                    <a:pt x="6105" y="16112"/>
                  </a:lnTo>
                  <a:lnTo>
                    <a:pt x="1" y="32190"/>
                  </a:lnTo>
                  <a:cubicBezTo>
                    <a:pt x="1" y="32190"/>
                    <a:pt x="6506" y="36593"/>
                    <a:pt x="11909" y="38694"/>
                  </a:cubicBezTo>
                  <a:cubicBezTo>
                    <a:pt x="15745" y="40062"/>
                    <a:pt x="19648" y="41230"/>
                    <a:pt x="23584" y="42197"/>
                  </a:cubicBezTo>
                  <a:cubicBezTo>
                    <a:pt x="23677" y="42220"/>
                    <a:pt x="23769" y="42231"/>
                    <a:pt x="23859" y="42231"/>
                  </a:cubicBezTo>
                  <a:cubicBezTo>
                    <a:pt x="24293" y="42231"/>
                    <a:pt x="24686" y="41977"/>
                    <a:pt x="24852" y="41563"/>
                  </a:cubicBezTo>
                  <a:lnTo>
                    <a:pt x="30923" y="25552"/>
                  </a:lnTo>
                  <a:lnTo>
                    <a:pt x="37027" y="9540"/>
                  </a:lnTo>
                  <a:cubicBezTo>
                    <a:pt x="37227" y="9040"/>
                    <a:pt x="37027" y="8473"/>
                    <a:pt x="36560" y="8239"/>
                  </a:cubicBezTo>
                  <a:cubicBezTo>
                    <a:pt x="32958" y="6305"/>
                    <a:pt x="29255" y="4603"/>
                    <a:pt x="25486" y="3069"/>
                  </a:cubicBezTo>
                  <a:cubicBezTo>
                    <a:pt x="20049" y="1001"/>
                    <a:pt x="12243" y="0"/>
                    <a:pt x="12243" y="0"/>
                  </a:cubicBezTo>
                  <a:close/>
                </a:path>
              </a:pathLst>
            </a:custGeom>
            <a:solidFill>
              <a:schemeClr val="l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43" name="Google Shape;443;p9"/>
            <p:cNvSpPr/>
            <p:nvPr/>
          </p:nvSpPr>
          <p:spPr>
            <a:xfrm rot="363082">
              <a:off x="-458078" y="3966041"/>
              <a:ext cx="400266" cy="988588"/>
            </a:xfrm>
            <a:custGeom>
              <a:avLst/>
              <a:gdLst/>
              <a:ahLst/>
              <a:cxnLst/>
              <a:rect l="l" t="t" r="r" b="b"/>
              <a:pathLst>
                <a:path w="12777" h="31557" extrusionOk="0">
                  <a:moveTo>
                    <a:pt x="11909" y="0"/>
                  </a:moveTo>
                  <a:lnTo>
                    <a:pt x="1" y="31223"/>
                  </a:lnTo>
                  <a:lnTo>
                    <a:pt x="868" y="31556"/>
                  </a:lnTo>
                  <a:lnTo>
                    <a:pt x="12777" y="300"/>
                  </a:lnTo>
                  <a:lnTo>
                    <a:pt x="1190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44" name="Google Shape;444;p9"/>
            <p:cNvSpPr/>
            <p:nvPr/>
          </p:nvSpPr>
          <p:spPr>
            <a:xfrm rot="363082">
              <a:off x="-486520" y="3948733"/>
              <a:ext cx="386701" cy="983356"/>
            </a:xfrm>
            <a:custGeom>
              <a:avLst/>
              <a:gdLst/>
              <a:ahLst/>
              <a:cxnLst/>
              <a:rect l="l" t="t" r="r" b="b"/>
              <a:pathLst>
                <a:path w="12344" h="31390" extrusionOk="0">
                  <a:moveTo>
                    <a:pt x="11909" y="0"/>
                  </a:moveTo>
                  <a:lnTo>
                    <a:pt x="1" y="31223"/>
                  </a:lnTo>
                  <a:lnTo>
                    <a:pt x="435" y="31389"/>
                  </a:lnTo>
                  <a:lnTo>
                    <a:pt x="12343" y="167"/>
                  </a:lnTo>
                  <a:lnTo>
                    <a:pt x="1190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45" name="Google Shape;445;p9"/>
            <p:cNvSpPr/>
            <p:nvPr/>
          </p:nvSpPr>
          <p:spPr>
            <a:xfrm rot="363082">
              <a:off x="-536791" y="3924334"/>
              <a:ext cx="403367" cy="990687"/>
            </a:xfrm>
            <a:custGeom>
              <a:avLst/>
              <a:gdLst/>
              <a:ahLst/>
              <a:cxnLst/>
              <a:rect l="l" t="t" r="r" b="b"/>
              <a:pathLst>
                <a:path w="12876" h="31624" extrusionOk="0">
                  <a:moveTo>
                    <a:pt x="11909" y="0"/>
                  </a:moveTo>
                  <a:lnTo>
                    <a:pt x="0" y="31223"/>
                  </a:lnTo>
                  <a:lnTo>
                    <a:pt x="967" y="31623"/>
                  </a:lnTo>
                  <a:lnTo>
                    <a:pt x="12876" y="367"/>
                  </a:lnTo>
                  <a:lnTo>
                    <a:pt x="1190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46" name="Google Shape;446;p9"/>
            <p:cNvSpPr/>
            <p:nvPr/>
          </p:nvSpPr>
          <p:spPr>
            <a:xfrm rot="363082">
              <a:off x="633267" y="4549023"/>
              <a:ext cx="365775" cy="364741"/>
            </a:xfrm>
            <a:custGeom>
              <a:avLst/>
              <a:gdLst/>
              <a:ahLst/>
              <a:cxnLst/>
              <a:rect l="l" t="t" r="r" b="b"/>
              <a:pathLst>
                <a:path w="11676" h="11643" fill="none" extrusionOk="0">
                  <a:moveTo>
                    <a:pt x="3237" y="1"/>
                  </a:moveTo>
                  <a:lnTo>
                    <a:pt x="11676" y="3203"/>
                  </a:lnTo>
                  <a:lnTo>
                    <a:pt x="8440" y="11643"/>
                  </a:lnTo>
                  <a:lnTo>
                    <a:pt x="1" y="8407"/>
                  </a:lnTo>
                  <a:close/>
                </a:path>
              </a:pathLst>
            </a:custGeom>
            <a:noFill/>
            <a:ln w="19050"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47" name="Google Shape;447;p9"/>
            <p:cNvSpPr/>
            <p:nvPr/>
          </p:nvSpPr>
          <p:spPr>
            <a:xfrm rot="363082">
              <a:off x="-56388" y="4232909"/>
              <a:ext cx="499541" cy="423260"/>
            </a:xfrm>
            <a:custGeom>
              <a:avLst/>
              <a:gdLst/>
              <a:ahLst/>
              <a:cxnLst/>
              <a:rect l="l" t="t" r="r" b="b"/>
              <a:pathLst>
                <a:path w="15946" h="13511" fill="none" extrusionOk="0">
                  <a:moveTo>
                    <a:pt x="3303" y="1"/>
                  </a:moveTo>
                  <a:lnTo>
                    <a:pt x="15945" y="4804"/>
                  </a:lnTo>
                  <a:moveTo>
                    <a:pt x="2769" y="1435"/>
                  </a:moveTo>
                  <a:lnTo>
                    <a:pt x="15378" y="6272"/>
                  </a:lnTo>
                  <a:moveTo>
                    <a:pt x="2202" y="2903"/>
                  </a:moveTo>
                  <a:lnTo>
                    <a:pt x="14845" y="7740"/>
                  </a:lnTo>
                  <a:moveTo>
                    <a:pt x="14277" y="9174"/>
                  </a:moveTo>
                  <a:lnTo>
                    <a:pt x="1635" y="4337"/>
                  </a:lnTo>
                  <a:moveTo>
                    <a:pt x="1101" y="5805"/>
                  </a:moveTo>
                  <a:lnTo>
                    <a:pt x="13710" y="10608"/>
                  </a:lnTo>
                  <a:moveTo>
                    <a:pt x="534" y="7239"/>
                  </a:moveTo>
                  <a:lnTo>
                    <a:pt x="13177" y="12076"/>
                  </a:lnTo>
                  <a:moveTo>
                    <a:pt x="1" y="8707"/>
                  </a:moveTo>
                  <a:lnTo>
                    <a:pt x="12643" y="13511"/>
                  </a:lnTo>
                </a:path>
              </a:pathLst>
            </a:custGeom>
            <a:noFill/>
            <a:ln w="19050"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48" name="Google Shape;448;p9"/>
            <p:cNvSpPr/>
            <p:nvPr/>
          </p:nvSpPr>
          <p:spPr>
            <a:xfrm rot="363082">
              <a:off x="940056" y="4735937"/>
              <a:ext cx="406531" cy="311454"/>
            </a:xfrm>
            <a:custGeom>
              <a:avLst/>
              <a:gdLst/>
              <a:ahLst/>
              <a:cxnLst/>
              <a:rect l="l" t="t" r="r" b="b"/>
              <a:pathLst>
                <a:path w="12977" h="9942" fill="none" extrusionOk="0">
                  <a:moveTo>
                    <a:pt x="12977" y="3903"/>
                  </a:moveTo>
                  <a:lnTo>
                    <a:pt x="2670" y="1"/>
                  </a:lnTo>
                  <a:moveTo>
                    <a:pt x="2002" y="1769"/>
                  </a:moveTo>
                  <a:lnTo>
                    <a:pt x="12276" y="5671"/>
                  </a:lnTo>
                  <a:moveTo>
                    <a:pt x="1335" y="3503"/>
                  </a:moveTo>
                  <a:lnTo>
                    <a:pt x="11609" y="7439"/>
                  </a:lnTo>
                  <a:moveTo>
                    <a:pt x="668" y="5271"/>
                  </a:moveTo>
                  <a:lnTo>
                    <a:pt x="10942" y="9174"/>
                  </a:lnTo>
                  <a:moveTo>
                    <a:pt x="7706" y="9941"/>
                  </a:moveTo>
                  <a:lnTo>
                    <a:pt x="1" y="7006"/>
                  </a:lnTo>
                </a:path>
              </a:pathLst>
            </a:custGeom>
            <a:noFill/>
            <a:ln w="19050"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49" name="Google Shape;449;p9"/>
            <p:cNvSpPr/>
            <p:nvPr/>
          </p:nvSpPr>
          <p:spPr>
            <a:xfrm rot="363082">
              <a:off x="407066" y="4979342"/>
              <a:ext cx="760778" cy="501609"/>
            </a:xfrm>
            <a:custGeom>
              <a:avLst/>
              <a:gdLst/>
              <a:ahLst/>
              <a:cxnLst/>
              <a:rect l="l" t="t" r="r" b="b"/>
              <a:pathLst>
                <a:path w="24285" h="16012" fill="none" extrusionOk="0">
                  <a:moveTo>
                    <a:pt x="24285" y="6772"/>
                  </a:moveTo>
                  <a:lnTo>
                    <a:pt x="6472" y="0"/>
                  </a:lnTo>
                  <a:moveTo>
                    <a:pt x="3136" y="1067"/>
                  </a:moveTo>
                  <a:lnTo>
                    <a:pt x="23517" y="8806"/>
                  </a:lnTo>
                  <a:moveTo>
                    <a:pt x="2336" y="3069"/>
                  </a:moveTo>
                  <a:lnTo>
                    <a:pt x="22717" y="10841"/>
                  </a:lnTo>
                  <a:moveTo>
                    <a:pt x="1568" y="5137"/>
                  </a:moveTo>
                  <a:lnTo>
                    <a:pt x="21950" y="12909"/>
                  </a:lnTo>
                  <a:moveTo>
                    <a:pt x="801" y="7172"/>
                  </a:moveTo>
                  <a:lnTo>
                    <a:pt x="21182" y="14944"/>
                  </a:lnTo>
                  <a:moveTo>
                    <a:pt x="1" y="9240"/>
                  </a:moveTo>
                  <a:lnTo>
                    <a:pt x="17847" y="16011"/>
                  </a:lnTo>
                </a:path>
              </a:pathLst>
            </a:custGeom>
            <a:noFill/>
            <a:ln w="19050"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450" name="Google Shape;450;p9"/>
          <p:cNvSpPr txBox="1">
            <a:spLocks noGrp="1"/>
          </p:cNvSpPr>
          <p:nvPr>
            <p:ph type="title"/>
          </p:nvPr>
        </p:nvSpPr>
        <p:spPr>
          <a:xfrm>
            <a:off x="2848800" y="2095917"/>
            <a:ext cx="6494400" cy="1105200"/>
          </a:xfrm>
          <a:prstGeom prst="rect">
            <a:avLst/>
          </a:prstGeom>
        </p:spPr>
        <p:txBody>
          <a:bodyPr spcFirstLastPara="1" wrap="square" lIns="91425" tIns="91425" rIns="91425" bIns="91425" anchor="ctr" anchorCtr="0">
            <a:noAutofit/>
          </a:bodyPr>
          <a:lstStyle>
            <a:lvl1pPr lvl="0" algn="ctr">
              <a:spcBef>
                <a:spcPts val="0"/>
              </a:spcBef>
              <a:spcAft>
                <a:spcPts val="0"/>
              </a:spcAft>
              <a:buSzPts val="4200"/>
              <a:buNone/>
              <a:defRPr sz="5600"/>
            </a:lvl1pPr>
            <a:lvl2pPr lvl="1" algn="ctr">
              <a:spcBef>
                <a:spcPts val="0"/>
              </a:spcBef>
              <a:spcAft>
                <a:spcPts val="0"/>
              </a:spcAft>
              <a:buSzPts val="4200"/>
              <a:buNone/>
              <a:defRPr sz="5600"/>
            </a:lvl2pPr>
            <a:lvl3pPr lvl="2" algn="ctr">
              <a:spcBef>
                <a:spcPts val="0"/>
              </a:spcBef>
              <a:spcAft>
                <a:spcPts val="0"/>
              </a:spcAft>
              <a:buSzPts val="4200"/>
              <a:buNone/>
              <a:defRPr sz="5600"/>
            </a:lvl3pPr>
            <a:lvl4pPr lvl="3" algn="ctr">
              <a:spcBef>
                <a:spcPts val="0"/>
              </a:spcBef>
              <a:spcAft>
                <a:spcPts val="0"/>
              </a:spcAft>
              <a:buSzPts val="4200"/>
              <a:buNone/>
              <a:defRPr sz="5600"/>
            </a:lvl4pPr>
            <a:lvl5pPr lvl="4" algn="ctr">
              <a:spcBef>
                <a:spcPts val="0"/>
              </a:spcBef>
              <a:spcAft>
                <a:spcPts val="0"/>
              </a:spcAft>
              <a:buSzPts val="4200"/>
              <a:buNone/>
              <a:defRPr sz="5600"/>
            </a:lvl5pPr>
            <a:lvl6pPr lvl="5" algn="ctr">
              <a:spcBef>
                <a:spcPts val="0"/>
              </a:spcBef>
              <a:spcAft>
                <a:spcPts val="0"/>
              </a:spcAft>
              <a:buSzPts val="4200"/>
              <a:buNone/>
              <a:defRPr sz="5600"/>
            </a:lvl6pPr>
            <a:lvl7pPr lvl="6" algn="ctr">
              <a:spcBef>
                <a:spcPts val="0"/>
              </a:spcBef>
              <a:spcAft>
                <a:spcPts val="0"/>
              </a:spcAft>
              <a:buSzPts val="4200"/>
              <a:buNone/>
              <a:defRPr sz="5600"/>
            </a:lvl7pPr>
            <a:lvl8pPr lvl="7" algn="ctr">
              <a:spcBef>
                <a:spcPts val="0"/>
              </a:spcBef>
              <a:spcAft>
                <a:spcPts val="0"/>
              </a:spcAft>
              <a:buSzPts val="4200"/>
              <a:buNone/>
              <a:defRPr sz="5600"/>
            </a:lvl8pPr>
            <a:lvl9pPr lvl="8" algn="ctr">
              <a:spcBef>
                <a:spcPts val="0"/>
              </a:spcBef>
              <a:spcAft>
                <a:spcPts val="0"/>
              </a:spcAft>
              <a:buSzPts val="4200"/>
              <a:buNone/>
              <a:defRPr sz="5600"/>
            </a:lvl9pPr>
          </a:lstStyle>
          <a:p>
            <a:endParaRPr/>
          </a:p>
        </p:txBody>
      </p:sp>
      <p:sp>
        <p:nvSpPr>
          <p:cNvPr id="451" name="Google Shape;451;p9"/>
          <p:cNvSpPr txBox="1">
            <a:spLocks noGrp="1"/>
          </p:cNvSpPr>
          <p:nvPr>
            <p:ph type="subTitle" idx="1"/>
          </p:nvPr>
        </p:nvSpPr>
        <p:spPr>
          <a:xfrm>
            <a:off x="2525400" y="3115267"/>
            <a:ext cx="7141200" cy="1646800"/>
          </a:xfrm>
          <a:prstGeom prst="rect">
            <a:avLst/>
          </a:prstGeom>
        </p:spPr>
        <p:txBody>
          <a:bodyPr spcFirstLastPara="1" wrap="square" lIns="91425" tIns="91425" rIns="91425" bIns="91425" anchor="ctr" anchorCtr="0">
            <a:noAutofit/>
          </a:bodyPr>
          <a:lstStyle>
            <a:lvl1pPr lvl="0" algn="ctr">
              <a:lnSpc>
                <a:spcPct val="100000"/>
              </a:lnSpc>
              <a:spcBef>
                <a:spcPts val="0"/>
              </a:spcBef>
              <a:spcAft>
                <a:spcPts val="0"/>
              </a:spcAft>
              <a:buSzPts val="1600"/>
              <a:buNone/>
              <a:defRPr sz="2133"/>
            </a:lvl1pPr>
            <a:lvl2pPr lvl="1" algn="ctr">
              <a:lnSpc>
                <a:spcPct val="100000"/>
              </a:lnSpc>
              <a:spcBef>
                <a:spcPts val="0"/>
              </a:spcBef>
              <a:spcAft>
                <a:spcPts val="0"/>
              </a:spcAft>
              <a:buSzPts val="1600"/>
              <a:buNone/>
              <a:defRPr sz="2133"/>
            </a:lvl2pPr>
            <a:lvl3pPr lvl="2" algn="ctr">
              <a:lnSpc>
                <a:spcPct val="100000"/>
              </a:lnSpc>
              <a:spcBef>
                <a:spcPts val="0"/>
              </a:spcBef>
              <a:spcAft>
                <a:spcPts val="0"/>
              </a:spcAft>
              <a:buSzPts val="1600"/>
              <a:buNone/>
              <a:defRPr sz="2133"/>
            </a:lvl3pPr>
            <a:lvl4pPr lvl="3" algn="ctr">
              <a:lnSpc>
                <a:spcPct val="100000"/>
              </a:lnSpc>
              <a:spcBef>
                <a:spcPts val="0"/>
              </a:spcBef>
              <a:spcAft>
                <a:spcPts val="0"/>
              </a:spcAft>
              <a:buSzPts val="1600"/>
              <a:buNone/>
              <a:defRPr sz="2133"/>
            </a:lvl4pPr>
            <a:lvl5pPr lvl="4" algn="ctr">
              <a:lnSpc>
                <a:spcPct val="100000"/>
              </a:lnSpc>
              <a:spcBef>
                <a:spcPts val="0"/>
              </a:spcBef>
              <a:spcAft>
                <a:spcPts val="0"/>
              </a:spcAft>
              <a:buSzPts val="1600"/>
              <a:buNone/>
              <a:defRPr sz="2133"/>
            </a:lvl5pPr>
            <a:lvl6pPr lvl="5" algn="ctr">
              <a:lnSpc>
                <a:spcPct val="100000"/>
              </a:lnSpc>
              <a:spcBef>
                <a:spcPts val="0"/>
              </a:spcBef>
              <a:spcAft>
                <a:spcPts val="0"/>
              </a:spcAft>
              <a:buSzPts val="1600"/>
              <a:buNone/>
              <a:defRPr sz="2133"/>
            </a:lvl6pPr>
            <a:lvl7pPr lvl="6" algn="ctr">
              <a:lnSpc>
                <a:spcPct val="100000"/>
              </a:lnSpc>
              <a:spcBef>
                <a:spcPts val="0"/>
              </a:spcBef>
              <a:spcAft>
                <a:spcPts val="0"/>
              </a:spcAft>
              <a:buSzPts val="1600"/>
              <a:buNone/>
              <a:defRPr sz="2133"/>
            </a:lvl7pPr>
            <a:lvl8pPr lvl="7" algn="ctr">
              <a:lnSpc>
                <a:spcPct val="100000"/>
              </a:lnSpc>
              <a:spcBef>
                <a:spcPts val="0"/>
              </a:spcBef>
              <a:spcAft>
                <a:spcPts val="0"/>
              </a:spcAft>
              <a:buSzPts val="1600"/>
              <a:buNone/>
              <a:defRPr sz="2133"/>
            </a:lvl8pPr>
            <a:lvl9pPr lvl="8" algn="ctr">
              <a:lnSpc>
                <a:spcPct val="100000"/>
              </a:lnSpc>
              <a:spcBef>
                <a:spcPts val="0"/>
              </a:spcBef>
              <a:spcAft>
                <a:spcPts val="0"/>
              </a:spcAft>
              <a:buSzPts val="1600"/>
              <a:buNone/>
              <a:defRPr sz="2133"/>
            </a:lvl9pPr>
          </a:lstStyle>
          <a:p>
            <a:endParaRPr/>
          </a:p>
        </p:txBody>
      </p:sp>
    </p:spTree>
    <p:extLst>
      <p:ext uri="{BB962C8B-B14F-4D97-AF65-F5344CB8AC3E}">
        <p14:creationId xmlns:p14="http://schemas.microsoft.com/office/powerpoint/2010/main" val="2831597219"/>
      </p:ext>
    </p:extLst>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matchingName="Blank" type="blank">
  <p:cSld name="Blank">
    <p:bg>
      <p:bgPr>
        <a:noFill/>
        <a:effectLst/>
      </p:bgPr>
    </p:bg>
    <p:spTree>
      <p:nvGrpSpPr>
        <p:cNvPr id="1" name="Shape 561"/>
        <p:cNvGrpSpPr/>
        <p:nvPr/>
      </p:nvGrpSpPr>
      <p:grpSpPr>
        <a:xfrm>
          <a:off x="0" y="0"/>
          <a:ext cx="0" cy="0"/>
          <a:chOff x="0" y="0"/>
          <a:chExt cx="0" cy="0"/>
        </a:xfrm>
      </p:grpSpPr>
    </p:spTree>
    <p:extLst>
      <p:ext uri="{BB962C8B-B14F-4D97-AF65-F5344CB8AC3E}">
        <p14:creationId xmlns:p14="http://schemas.microsoft.com/office/powerpoint/2010/main" val="1599048398"/>
      </p:ext>
    </p:extLst>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matchingName="Table of contents">
  <p:cSld name="Table of contents">
    <p:spTree>
      <p:nvGrpSpPr>
        <p:cNvPr id="1" name="Shape 562"/>
        <p:cNvGrpSpPr/>
        <p:nvPr/>
      </p:nvGrpSpPr>
      <p:grpSpPr>
        <a:xfrm>
          <a:off x="0" y="0"/>
          <a:ext cx="0" cy="0"/>
          <a:chOff x="0" y="0"/>
          <a:chExt cx="0" cy="0"/>
        </a:xfrm>
      </p:grpSpPr>
      <p:pic>
        <p:nvPicPr>
          <p:cNvPr id="563" name="Google Shape;563;p13"/>
          <p:cNvPicPr preferRelativeResize="0"/>
          <p:nvPr/>
        </p:nvPicPr>
        <p:blipFill>
          <a:blip r:embed="rId2">
            <a:alphaModFix/>
          </a:blip>
          <a:stretch>
            <a:fillRect/>
          </a:stretch>
        </p:blipFill>
        <p:spPr>
          <a:xfrm>
            <a:off x="-75466" y="-36433"/>
            <a:ext cx="12342935" cy="7005332"/>
          </a:xfrm>
          <a:prstGeom prst="rect">
            <a:avLst/>
          </a:prstGeom>
          <a:noFill/>
          <a:ln>
            <a:noFill/>
          </a:ln>
        </p:spPr>
      </p:pic>
      <p:grpSp>
        <p:nvGrpSpPr>
          <p:cNvPr id="564" name="Google Shape;564;p13"/>
          <p:cNvGrpSpPr/>
          <p:nvPr/>
        </p:nvGrpSpPr>
        <p:grpSpPr>
          <a:xfrm>
            <a:off x="-933517" y="5078269"/>
            <a:ext cx="2555540" cy="2750232"/>
            <a:chOff x="-700138" y="3808702"/>
            <a:chExt cx="1916655" cy="2062674"/>
          </a:xfrm>
        </p:grpSpPr>
        <p:sp>
          <p:nvSpPr>
            <p:cNvPr id="565" name="Google Shape;565;p13"/>
            <p:cNvSpPr/>
            <p:nvPr/>
          </p:nvSpPr>
          <p:spPr>
            <a:xfrm rot="-1128775">
              <a:off x="-425908" y="4068745"/>
              <a:ext cx="1419635" cy="1616920"/>
            </a:xfrm>
            <a:custGeom>
              <a:avLst/>
              <a:gdLst/>
              <a:ahLst/>
              <a:cxnLst/>
              <a:rect l="l" t="t" r="r" b="b"/>
              <a:pathLst>
                <a:path w="39095" h="44528" extrusionOk="0">
                  <a:moveTo>
                    <a:pt x="26633" y="0"/>
                  </a:moveTo>
                  <a:cubicBezTo>
                    <a:pt x="26552" y="0"/>
                    <a:pt x="26469" y="13"/>
                    <a:pt x="26386" y="38"/>
                  </a:cubicBezTo>
                  <a:lnTo>
                    <a:pt x="0" y="8878"/>
                  </a:lnTo>
                  <a:lnTo>
                    <a:pt x="11575" y="43436"/>
                  </a:lnTo>
                  <a:cubicBezTo>
                    <a:pt x="11787" y="44097"/>
                    <a:pt x="12397" y="44528"/>
                    <a:pt x="13057" y="44528"/>
                  </a:cubicBezTo>
                  <a:cubicBezTo>
                    <a:pt x="13229" y="44528"/>
                    <a:pt x="13404" y="44499"/>
                    <a:pt x="13577" y="44437"/>
                  </a:cubicBezTo>
                  <a:lnTo>
                    <a:pt x="38494" y="36097"/>
                  </a:lnTo>
                  <a:cubicBezTo>
                    <a:pt x="38861" y="35964"/>
                    <a:pt x="39095" y="35530"/>
                    <a:pt x="38961" y="35130"/>
                  </a:cubicBezTo>
                  <a:lnTo>
                    <a:pt x="27386" y="538"/>
                  </a:lnTo>
                  <a:cubicBezTo>
                    <a:pt x="27279" y="215"/>
                    <a:pt x="26975" y="0"/>
                    <a:pt x="26633"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66" name="Google Shape;566;p13"/>
            <p:cNvSpPr/>
            <p:nvPr/>
          </p:nvSpPr>
          <p:spPr>
            <a:xfrm rot="-1128775">
              <a:off x="-474625" y="3993204"/>
              <a:ext cx="1414805" cy="1633006"/>
            </a:xfrm>
            <a:custGeom>
              <a:avLst/>
              <a:gdLst/>
              <a:ahLst/>
              <a:cxnLst/>
              <a:rect l="l" t="t" r="r" b="b"/>
              <a:pathLst>
                <a:path w="38962" h="44971" extrusionOk="0">
                  <a:moveTo>
                    <a:pt x="26500" y="0"/>
                  </a:moveTo>
                  <a:cubicBezTo>
                    <a:pt x="26418" y="0"/>
                    <a:pt x="26335" y="12"/>
                    <a:pt x="26252" y="38"/>
                  </a:cubicBezTo>
                  <a:lnTo>
                    <a:pt x="867" y="8544"/>
                  </a:lnTo>
                  <a:cubicBezTo>
                    <a:pt x="300" y="8744"/>
                    <a:pt x="0" y="9345"/>
                    <a:pt x="200" y="9912"/>
                  </a:cubicBezTo>
                  <a:lnTo>
                    <a:pt x="11942" y="44970"/>
                  </a:lnTo>
                  <a:lnTo>
                    <a:pt x="38327" y="36131"/>
                  </a:lnTo>
                  <a:cubicBezTo>
                    <a:pt x="38761" y="35997"/>
                    <a:pt x="38961" y="35563"/>
                    <a:pt x="38828" y="35163"/>
                  </a:cubicBezTo>
                  <a:lnTo>
                    <a:pt x="27253" y="538"/>
                  </a:lnTo>
                  <a:cubicBezTo>
                    <a:pt x="27145" y="215"/>
                    <a:pt x="26841" y="0"/>
                    <a:pt x="26500"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67" name="Google Shape;567;p13"/>
            <p:cNvSpPr/>
            <p:nvPr/>
          </p:nvSpPr>
          <p:spPr>
            <a:xfrm rot="-1128775">
              <a:off x="411142" y="5063464"/>
              <a:ext cx="300449" cy="167182"/>
            </a:xfrm>
            <a:custGeom>
              <a:avLst/>
              <a:gdLst/>
              <a:ahLst/>
              <a:cxnLst/>
              <a:rect l="l" t="t" r="r" b="b"/>
              <a:pathLst>
                <a:path w="8274" h="4604" fill="none" extrusionOk="0">
                  <a:moveTo>
                    <a:pt x="835" y="1935"/>
                  </a:moveTo>
                  <a:lnTo>
                    <a:pt x="6539" y="0"/>
                  </a:lnTo>
                  <a:moveTo>
                    <a:pt x="1" y="3202"/>
                  </a:moveTo>
                  <a:lnTo>
                    <a:pt x="7973" y="534"/>
                  </a:lnTo>
                  <a:moveTo>
                    <a:pt x="335" y="4103"/>
                  </a:moveTo>
                  <a:lnTo>
                    <a:pt x="8274" y="1435"/>
                  </a:lnTo>
                  <a:moveTo>
                    <a:pt x="1736" y="4603"/>
                  </a:moveTo>
                  <a:lnTo>
                    <a:pt x="7440" y="2702"/>
                  </a:lnTo>
                </a:path>
              </a:pathLst>
            </a:custGeom>
            <a:noFill/>
            <a:ln w="9525"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68" name="Google Shape;568;p13"/>
            <p:cNvSpPr/>
            <p:nvPr/>
          </p:nvSpPr>
          <p:spPr>
            <a:xfrm rot="-1128775">
              <a:off x="206184" y="5200882"/>
              <a:ext cx="918160" cy="352049"/>
            </a:xfrm>
            <a:custGeom>
              <a:avLst/>
              <a:gdLst/>
              <a:ahLst/>
              <a:cxnLst/>
              <a:rect l="l" t="t" r="r" b="b"/>
              <a:pathLst>
                <a:path w="25285" h="9695" extrusionOk="0">
                  <a:moveTo>
                    <a:pt x="24884" y="1"/>
                  </a:moveTo>
                  <a:lnTo>
                    <a:pt x="0" y="8340"/>
                  </a:lnTo>
                  <a:lnTo>
                    <a:pt x="267" y="9107"/>
                  </a:lnTo>
                  <a:cubicBezTo>
                    <a:pt x="371" y="9473"/>
                    <a:pt x="700" y="9695"/>
                    <a:pt x="1061" y="9695"/>
                  </a:cubicBezTo>
                  <a:cubicBezTo>
                    <a:pt x="1162" y="9695"/>
                    <a:pt x="1266" y="9678"/>
                    <a:pt x="1368" y="9641"/>
                  </a:cubicBezTo>
                  <a:lnTo>
                    <a:pt x="24618" y="1869"/>
                  </a:lnTo>
                  <a:cubicBezTo>
                    <a:pt x="25051" y="1736"/>
                    <a:pt x="25285" y="1235"/>
                    <a:pt x="25151" y="835"/>
                  </a:cubicBezTo>
                  <a:lnTo>
                    <a:pt x="24884"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69" name="Google Shape;569;p13"/>
            <p:cNvSpPr/>
            <p:nvPr/>
          </p:nvSpPr>
          <p:spPr>
            <a:xfrm rot="-1128775">
              <a:off x="-404925" y="4413984"/>
              <a:ext cx="539022" cy="1345775"/>
            </a:xfrm>
            <a:custGeom>
              <a:avLst/>
              <a:gdLst/>
              <a:ahLst/>
              <a:cxnLst/>
              <a:rect l="l" t="t" r="r" b="b"/>
              <a:pathLst>
                <a:path w="14844" h="37061" extrusionOk="0">
                  <a:moveTo>
                    <a:pt x="2769" y="0"/>
                  </a:moveTo>
                  <a:lnTo>
                    <a:pt x="867" y="634"/>
                  </a:lnTo>
                  <a:cubicBezTo>
                    <a:pt x="300" y="834"/>
                    <a:pt x="0" y="1435"/>
                    <a:pt x="200" y="2002"/>
                  </a:cubicBezTo>
                  <a:lnTo>
                    <a:pt x="11942" y="37060"/>
                  </a:lnTo>
                  <a:lnTo>
                    <a:pt x="14844" y="36093"/>
                  </a:lnTo>
                  <a:lnTo>
                    <a:pt x="2769" y="0"/>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70" name="Google Shape;570;p13"/>
            <p:cNvSpPr/>
            <p:nvPr/>
          </p:nvSpPr>
          <p:spPr>
            <a:xfrm rot="-1128775">
              <a:off x="-276077" y="4234377"/>
              <a:ext cx="661395" cy="495483"/>
            </a:xfrm>
            <a:custGeom>
              <a:avLst/>
              <a:gdLst/>
              <a:ahLst/>
              <a:cxnLst/>
              <a:rect l="l" t="t" r="r" b="b"/>
              <a:pathLst>
                <a:path w="18214" h="13645" fill="none" extrusionOk="0">
                  <a:moveTo>
                    <a:pt x="18214" y="7373"/>
                  </a:moveTo>
                  <a:lnTo>
                    <a:pt x="16045" y="935"/>
                  </a:lnTo>
                  <a:cubicBezTo>
                    <a:pt x="15278" y="1202"/>
                    <a:pt x="14444" y="802"/>
                    <a:pt x="14177" y="1"/>
                  </a:cubicBezTo>
                  <a:lnTo>
                    <a:pt x="935" y="4437"/>
                  </a:lnTo>
                  <a:cubicBezTo>
                    <a:pt x="1201" y="5205"/>
                    <a:pt x="801" y="6039"/>
                    <a:pt x="1" y="6305"/>
                  </a:cubicBezTo>
                  <a:lnTo>
                    <a:pt x="2169" y="12743"/>
                  </a:lnTo>
                  <a:cubicBezTo>
                    <a:pt x="2936" y="12477"/>
                    <a:pt x="3770" y="12877"/>
                    <a:pt x="4037" y="13644"/>
                  </a:cubicBezTo>
                  <a:lnTo>
                    <a:pt x="17280" y="9241"/>
                  </a:lnTo>
                  <a:cubicBezTo>
                    <a:pt x="17013" y="8440"/>
                    <a:pt x="17413" y="7606"/>
                    <a:pt x="18214" y="7373"/>
                  </a:cubicBezTo>
                  <a:close/>
                </a:path>
              </a:pathLst>
            </a:custGeom>
            <a:noFill/>
            <a:ln w="19050"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71" name="Google Shape;571;p13"/>
            <p:cNvSpPr/>
            <p:nvPr/>
          </p:nvSpPr>
          <p:spPr>
            <a:xfrm rot="-1128775">
              <a:off x="201603" y="5203043"/>
              <a:ext cx="909699" cy="322237"/>
            </a:xfrm>
            <a:custGeom>
              <a:avLst/>
              <a:gdLst/>
              <a:ahLst/>
              <a:cxnLst/>
              <a:rect l="l" t="t" r="r" b="b"/>
              <a:pathLst>
                <a:path w="25052" h="8874" extrusionOk="0">
                  <a:moveTo>
                    <a:pt x="24884" y="1"/>
                  </a:moveTo>
                  <a:lnTo>
                    <a:pt x="0" y="8340"/>
                  </a:lnTo>
                  <a:lnTo>
                    <a:pt x="200" y="8874"/>
                  </a:lnTo>
                  <a:lnTo>
                    <a:pt x="25051" y="568"/>
                  </a:lnTo>
                  <a:lnTo>
                    <a:pt x="24884"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72" name="Google Shape;572;p13"/>
            <p:cNvSpPr/>
            <p:nvPr/>
          </p:nvSpPr>
          <p:spPr>
            <a:xfrm rot="-1128775">
              <a:off x="222822" y="5233880"/>
              <a:ext cx="902437" cy="311343"/>
            </a:xfrm>
            <a:custGeom>
              <a:avLst/>
              <a:gdLst/>
              <a:ahLst/>
              <a:cxnLst/>
              <a:rect l="l" t="t" r="r" b="b"/>
              <a:pathLst>
                <a:path w="24852" h="8574" extrusionOk="0">
                  <a:moveTo>
                    <a:pt x="24852" y="0"/>
                  </a:moveTo>
                  <a:lnTo>
                    <a:pt x="1" y="8340"/>
                  </a:lnTo>
                  <a:cubicBezTo>
                    <a:pt x="34" y="8406"/>
                    <a:pt x="134" y="8506"/>
                    <a:pt x="201" y="8573"/>
                  </a:cubicBezTo>
                  <a:lnTo>
                    <a:pt x="24818" y="334"/>
                  </a:lnTo>
                  <a:cubicBezTo>
                    <a:pt x="24852" y="200"/>
                    <a:pt x="24852" y="100"/>
                    <a:pt x="2485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73" name="Google Shape;573;p13"/>
            <p:cNvSpPr/>
            <p:nvPr/>
          </p:nvSpPr>
          <p:spPr>
            <a:xfrm rot="-1128775">
              <a:off x="421575" y="5546080"/>
              <a:ext cx="96954" cy="205964"/>
            </a:xfrm>
            <a:custGeom>
              <a:avLst/>
              <a:gdLst/>
              <a:ahLst/>
              <a:cxnLst/>
              <a:rect l="l" t="t" r="r" b="b"/>
              <a:pathLst>
                <a:path w="2670" h="5672" extrusionOk="0">
                  <a:moveTo>
                    <a:pt x="901" y="1"/>
                  </a:moveTo>
                  <a:lnTo>
                    <a:pt x="1" y="301"/>
                  </a:lnTo>
                  <a:lnTo>
                    <a:pt x="1769" y="5672"/>
                  </a:lnTo>
                  <a:lnTo>
                    <a:pt x="2002" y="4871"/>
                  </a:lnTo>
                  <a:lnTo>
                    <a:pt x="2669" y="5371"/>
                  </a:lnTo>
                  <a:lnTo>
                    <a:pt x="901" y="1"/>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574" name="Google Shape;574;p13"/>
          <p:cNvGrpSpPr/>
          <p:nvPr/>
        </p:nvGrpSpPr>
        <p:grpSpPr>
          <a:xfrm rot="6373967">
            <a:off x="-211459" y="-1003336"/>
            <a:ext cx="1932160" cy="2824509"/>
            <a:chOff x="-2055400" y="2385325"/>
            <a:chExt cx="1520600" cy="2222875"/>
          </a:xfrm>
        </p:grpSpPr>
        <p:grpSp>
          <p:nvGrpSpPr>
            <p:cNvPr id="575" name="Google Shape;575;p13"/>
            <p:cNvGrpSpPr/>
            <p:nvPr/>
          </p:nvGrpSpPr>
          <p:grpSpPr>
            <a:xfrm>
              <a:off x="-1858600" y="2385325"/>
              <a:ext cx="523125" cy="1635025"/>
              <a:chOff x="-1858600" y="2385325"/>
              <a:chExt cx="523125" cy="1635025"/>
            </a:xfrm>
          </p:grpSpPr>
          <p:sp>
            <p:nvSpPr>
              <p:cNvPr id="576" name="Google Shape;576;p13"/>
              <p:cNvSpPr/>
              <p:nvPr/>
            </p:nvSpPr>
            <p:spPr>
              <a:xfrm>
                <a:off x="-1804750" y="2385325"/>
                <a:ext cx="469275" cy="1635025"/>
              </a:xfrm>
              <a:custGeom>
                <a:avLst/>
                <a:gdLst/>
                <a:ahLst/>
                <a:cxnLst/>
                <a:rect l="l" t="t" r="r" b="b"/>
                <a:pathLst>
                  <a:path w="18771" h="65401" extrusionOk="0">
                    <a:moveTo>
                      <a:pt x="12062" y="1"/>
                    </a:moveTo>
                    <a:cubicBezTo>
                      <a:pt x="9693" y="1"/>
                      <a:pt x="7259" y="1264"/>
                      <a:pt x="5667" y="3115"/>
                    </a:cubicBezTo>
                    <a:cubicBezTo>
                      <a:pt x="3462" y="5679"/>
                      <a:pt x="2513" y="9064"/>
                      <a:pt x="1872" y="12397"/>
                    </a:cubicBezTo>
                    <a:lnTo>
                      <a:pt x="1872" y="12372"/>
                    </a:lnTo>
                    <a:cubicBezTo>
                      <a:pt x="129" y="21270"/>
                      <a:pt x="0" y="30373"/>
                      <a:pt x="975" y="39373"/>
                    </a:cubicBezTo>
                    <a:cubicBezTo>
                      <a:pt x="1308" y="42476"/>
                      <a:pt x="1308" y="44861"/>
                      <a:pt x="1462" y="47989"/>
                    </a:cubicBezTo>
                    <a:cubicBezTo>
                      <a:pt x="1795" y="54796"/>
                      <a:pt x="6238" y="62496"/>
                      <a:pt x="6079" y="65382"/>
                    </a:cubicBezTo>
                    <a:lnTo>
                      <a:pt x="6079" y="65382"/>
                    </a:lnTo>
                    <a:cubicBezTo>
                      <a:pt x="6979" y="50077"/>
                      <a:pt x="11644" y="31239"/>
                      <a:pt x="16694" y="16756"/>
                    </a:cubicBezTo>
                    <a:cubicBezTo>
                      <a:pt x="17694" y="13936"/>
                      <a:pt x="18771" y="11064"/>
                      <a:pt x="18745" y="8089"/>
                    </a:cubicBezTo>
                    <a:cubicBezTo>
                      <a:pt x="18745" y="5089"/>
                      <a:pt x="17412" y="1909"/>
                      <a:pt x="14719" y="602"/>
                    </a:cubicBezTo>
                    <a:cubicBezTo>
                      <a:pt x="13878" y="188"/>
                      <a:pt x="12974" y="1"/>
                      <a:pt x="12062" y="1"/>
                    </a:cubicBezTo>
                    <a:close/>
                    <a:moveTo>
                      <a:pt x="6079" y="65382"/>
                    </a:moveTo>
                    <a:lnTo>
                      <a:pt x="6079" y="65382"/>
                    </a:lnTo>
                    <a:cubicBezTo>
                      <a:pt x="6078" y="65388"/>
                      <a:pt x="6078" y="65394"/>
                      <a:pt x="6078" y="65400"/>
                    </a:cubicBezTo>
                    <a:cubicBezTo>
                      <a:pt x="6078" y="65394"/>
                      <a:pt x="6078" y="65388"/>
                      <a:pt x="6079" y="65382"/>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77" name="Google Shape;577;p13"/>
              <p:cNvSpPr/>
              <p:nvPr/>
            </p:nvSpPr>
            <p:spPr>
              <a:xfrm>
                <a:off x="-1858600" y="2385425"/>
                <a:ext cx="469275" cy="1634925"/>
              </a:xfrm>
              <a:custGeom>
                <a:avLst/>
                <a:gdLst/>
                <a:ahLst/>
                <a:cxnLst/>
                <a:rect l="l" t="t" r="r" b="b"/>
                <a:pathLst>
                  <a:path w="18771" h="65397" extrusionOk="0">
                    <a:moveTo>
                      <a:pt x="12088" y="1"/>
                    </a:moveTo>
                    <a:cubicBezTo>
                      <a:pt x="9704" y="1"/>
                      <a:pt x="7263" y="1274"/>
                      <a:pt x="5667" y="3111"/>
                    </a:cubicBezTo>
                    <a:cubicBezTo>
                      <a:pt x="3462" y="5649"/>
                      <a:pt x="2513" y="9060"/>
                      <a:pt x="1872" y="12393"/>
                    </a:cubicBezTo>
                    <a:lnTo>
                      <a:pt x="1872" y="12368"/>
                    </a:lnTo>
                    <a:cubicBezTo>
                      <a:pt x="129" y="21266"/>
                      <a:pt x="0" y="30369"/>
                      <a:pt x="975" y="39369"/>
                    </a:cubicBezTo>
                    <a:cubicBezTo>
                      <a:pt x="1308" y="42472"/>
                      <a:pt x="1308" y="44857"/>
                      <a:pt x="1462" y="47985"/>
                    </a:cubicBezTo>
                    <a:cubicBezTo>
                      <a:pt x="1795" y="54792"/>
                      <a:pt x="6239" y="62492"/>
                      <a:pt x="6079" y="65378"/>
                    </a:cubicBezTo>
                    <a:lnTo>
                      <a:pt x="6079" y="65378"/>
                    </a:lnTo>
                    <a:cubicBezTo>
                      <a:pt x="6979" y="50073"/>
                      <a:pt x="11670" y="31235"/>
                      <a:pt x="16694" y="16752"/>
                    </a:cubicBezTo>
                    <a:cubicBezTo>
                      <a:pt x="17694" y="13932"/>
                      <a:pt x="18771" y="11060"/>
                      <a:pt x="18771" y="8085"/>
                    </a:cubicBezTo>
                    <a:cubicBezTo>
                      <a:pt x="18745" y="5085"/>
                      <a:pt x="17412" y="1905"/>
                      <a:pt x="14745" y="598"/>
                    </a:cubicBezTo>
                    <a:cubicBezTo>
                      <a:pt x="13901" y="187"/>
                      <a:pt x="12999" y="1"/>
                      <a:pt x="12088" y="1"/>
                    </a:cubicBezTo>
                    <a:close/>
                    <a:moveTo>
                      <a:pt x="6079" y="65378"/>
                    </a:moveTo>
                    <a:cubicBezTo>
                      <a:pt x="6078" y="65384"/>
                      <a:pt x="6078" y="65390"/>
                      <a:pt x="6078" y="65396"/>
                    </a:cubicBezTo>
                    <a:cubicBezTo>
                      <a:pt x="6078" y="65390"/>
                      <a:pt x="6078" y="65384"/>
                      <a:pt x="6079" y="65378"/>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78" name="Google Shape;578;p13"/>
              <p:cNvSpPr/>
              <p:nvPr/>
            </p:nvSpPr>
            <p:spPr>
              <a:xfrm>
                <a:off x="-1766300" y="2414375"/>
                <a:ext cx="329125" cy="283550"/>
              </a:xfrm>
              <a:custGeom>
                <a:avLst/>
                <a:gdLst/>
                <a:ahLst/>
                <a:cxnLst/>
                <a:rect l="l" t="t" r="r" b="b"/>
                <a:pathLst>
                  <a:path w="13165" h="11342" extrusionOk="0">
                    <a:moveTo>
                      <a:pt x="7214" y="1"/>
                    </a:moveTo>
                    <a:cubicBezTo>
                      <a:pt x="7203" y="1"/>
                      <a:pt x="7192" y="2"/>
                      <a:pt x="7181" y="4"/>
                    </a:cubicBezTo>
                    <a:cubicBezTo>
                      <a:pt x="7053" y="55"/>
                      <a:pt x="6976" y="260"/>
                      <a:pt x="7104" y="337"/>
                    </a:cubicBezTo>
                    <a:cubicBezTo>
                      <a:pt x="7130" y="363"/>
                      <a:pt x="7155" y="363"/>
                      <a:pt x="7181" y="363"/>
                    </a:cubicBezTo>
                    <a:cubicBezTo>
                      <a:pt x="7258" y="363"/>
                      <a:pt x="7335" y="337"/>
                      <a:pt x="7386" y="260"/>
                    </a:cubicBezTo>
                    <a:cubicBezTo>
                      <a:pt x="7433" y="120"/>
                      <a:pt x="7330" y="1"/>
                      <a:pt x="7214" y="1"/>
                    </a:cubicBezTo>
                    <a:close/>
                    <a:moveTo>
                      <a:pt x="10096" y="914"/>
                    </a:moveTo>
                    <a:cubicBezTo>
                      <a:pt x="10065" y="914"/>
                      <a:pt x="10033" y="918"/>
                      <a:pt x="10001" y="927"/>
                    </a:cubicBezTo>
                    <a:cubicBezTo>
                      <a:pt x="9719" y="1004"/>
                      <a:pt x="9591" y="1440"/>
                      <a:pt x="9848" y="1619"/>
                    </a:cubicBezTo>
                    <a:cubicBezTo>
                      <a:pt x="9899" y="1619"/>
                      <a:pt x="9950" y="1645"/>
                      <a:pt x="10001" y="1645"/>
                    </a:cubicBezTo>
                    <a:cubicBezTo>
                      <a:pt x="10024" y="1648"/>
                      <a:pt x="10046" y="1650"/>
                      <a:pt x="10069" y="1650"/>
                    </a:cubicBezTo>
                    <a:cubicBezTo>
                      <a:pt x="10224" y="1650"/>
                      <a:pt x="10370" y="1571"/>
                      <a:pt x="10437" y="1414"/>
                    </a:cubicBezTo>
                    <a:cubicBezTo>
                      <a:pt x="10528" y="1164"/>
                      <a:pt x="10337" y="914"/>
                      <a:pt x="10096" y="914"/>
                    </a:cubicBezTo>
                    <a:close/>
                    <a:moveTo>
                      <a:pt x="4839" y="1534"/>
                    </a:moveTo>
                    <a:cubicBezTo>
                      <a:pt x="4695" y="1534"/>
                      <a:pt x="4554" y="1605"/>
                      <a:pt x="4540" y="1748"/>
                    </a:cubicBezTo>
                    <a:cubicBezTo>
                      <a:pt x="4540" y="1799"/>
                      <a:pt x="4540" y="1824"/>
                      <a:pt x="4540" y="1876"/>
                    </a:cubicBezTo>
                    <a:cubicBezTo>
                      <a:pt x="4591" y="2030"/>
                      <a:pt x="4719" y="2158"/>
                      <a:pt x="4873" y="2183"/>
                    </a:cubicBezTo>
                    <a:cubicBezTo>
                      <a:pt x="5129" y="2183"/>
                      <a:pt x="5309" y="1876"/>
                      <a:pt x="5129" y="1671"/>
                    </a:cubicBezTo>
                    <a:cubicBezTo>
                      <a:pt x="5072" y="1579"/>
                      <a:pt x="4955" y="1534"/>
                      <a:pt x="4839" y="1534"/>
                    </a:cubicBezTo>
                    <a:close/>
                    <a:moveTo>
                      <a:pt x="7873" y="1434"/>
                    </a:moveTo>
                    <a:cubicBezTo>
                      <a:pt x="7815" y="1434"/>
                      <a:pt x="7755" y="1444"/>
                      <a:pt x="7694" y="1465"/>
                    </a:cubicBezTo>
                    <a:cubicBezTo>
                      <a:pt x="7309" y="1542"/>
                      <a:pt x="7104" y="2183"/>
                      <a:pt x="7488" y="2414"/>
                    </a:cubicBezTo>
                    <a:lnTo>
                      <a:pt x="7514" y="2414"/>
                    </a:lnTo>
                    <a:cubicBezTo>
                      <a:pt x="7565" y="2440"/>
                      <a:pt x="7642" y="2466"/>
                      <a:pt x="7694" y="2491"/>
                    </a:cubicBezTo>
                    <a:cubicBezTo>
                      <a:pt x="7715" y="2493"/>
                      <a:pt x="7737" y="2494"/>
                      <a:pt x="7759" y="2494"/>
                    </a:cubicBezTo>
                    <a:cubicBezTo>
                      <a:pt x="7992" y="2494"/>
                      <a:pt x="8217" y="2369"/>
                      <a:pt x="8335" y="2158"/>
                    </a:cubicBezTo>
                    <a:cubicBezTo>
                      <a:pt x="8489" y="1805"/>
                      <a:pt x="8227" y="1434"/>
                      <a:pt x="7873" y="1434"/>
                    </a:cubicBezTo>
                    <a:close/>
                    <a:moveTo>
                      <a:pt x="12521" y="1809"/>
                    </a:moveTo>
                    <a:cubicBezTo>
                      <a:pt x="12477" y="1809"/>
                      <a:pt x="12432" y="1814"/>
                      <a:pt x="12386" y="1824"/>
                    </a:cubicBezTo>
                    <a:cubicBezTo>
                      <a:pt x="12002" y="1927"/>
                      <a:pt x="11796" y="2568"/>
                      <a:pt x="12181" y="2799"/>
                    </a:cubicBezTo>
                    <a:cubicBezTo>
                      <a:pt x="12232" y="2825"/>
                      <a:pt x="12309" y="2850"/>
                      <a:pt x="12386" y="2850"/>
                    </a:cubicBezTo>
                    <a:cubicBezTo>
                      <a:pt x="12424" y="2858"/>
                      <a:pt x="12461" y="2861"/>
                      <a:pt x="12498" y="2861"/>
                    </a:cubicBezTo>
                    <a:cubicBezTo>
                      <a:pt x="12709" y="2861"/>
                      <a:pt x="12896" y="2739"/>
                      <a:pt x="13027" y="2542"/>
                    </a:cubicBezTo>
                    <a:cubicBezTo>
                      <a:pt x="13165" y="2175"/>
                      <a:pt x="12892" y="1809"/>
                      <a:pt x="12521" y="1809"/>
                    </a:cubicBezTo>
                    <a:close/>
                    <a:moveTo>
                      <a:pt x="10496" y="2693"/>
                    </a:moveTo>
                    <a:cubicBezTo>
                      <a:pt x="10485" y="2693"/>
                      <a:pt x="10474" y="2694"/>
                      <a:pt x="10463" y="2696"/>
                    </a:cubicBezTo>
                    <a:cubicBezTo>
                      <a:pt x="10335" y="2722"/>
                      <a:pt x="10258" y="2953"/>
                      <a:pt x="10386" y="3030"/>
                    </a:cubicBezTo>
                    <a:cubicBezTo>
                      <a:pt x="10412" y="3055"/>
                      <a:pt x="10412" y="3055"/>
                      <a:pt x="10437" y="3055"/>
                    </a:cubicBezTo>
                    <a:cubicBezTo>
                      <a:pt x="10540" y="3055"/>
                      <a:pt x="10617" y="3030"/>
                      <a:pt x="10668" y="2953"/>
                    </a:cubicBezTo>
                    <a:cubicBezTo>
                      <a:pt x="10715" y="2812"/>
                      <a:pt x="10612" y="2693"/>
                      <a:pt x="10496" y="2693"/>
                    </a:cubicBezTo>
                    <a:close/>
                    <a:moveTo>
                      <a:pt x="3134" y="3127"/>
                    </a:moveTo>
                    <a:cubicBezTo>
                      <a:pt x="3124" y="3127"/>
                      <a:pt x="3114" y="3129"/>
                      <a:pt x="3104" y="3132"/>
                    </a:cubicBezTo>
                    <a:cubicBezTo>
                      <a:pt x="3027" y="3158"/>
                      <a:pt x="3001" y="3260"/>
                      <a:pt x="3078" y="3312"/>
                    </a:cubicBezTo>
                    <a:lnTo>
                      <a:pt x="3078" y="3337"/>
                    </a:lnTo>
                    <a:lnTo>
                      <a:pt x="3104" y="3337"/>
                    </a:lnTo>
                    <a:cubicBezTo>
                      <a:pt x="3155" y="3337"/>
                      <a:pt x="3206" y="3312"/>
                      <a:pt x="3232" y="3260"/>
                    </a:cubicBezTo>
                    <a:cubicBezTo>
                      <a:pt x="3254" y="3194"/>
                      <a:pt x="3199" y="3127"/>
                      <a:pt x="3134" y="3127"/>
                    </a:cubicBezTo>
                    <a:close/>
                    <a:moveTo>
                      <a:pt x="6219" y="3536"/>
                    </a:moveTo>
                    <a:cubicBezTo>
                      <a:pt x="6072" y="3536"/>
                      <a:pt x="5928" y="3614"/>
                      <a:pt x="5899" y="3773"/>
                    </a:cubicBezTo>
                    <a:lnTo>
                      <a:pt x="5924" y="3773"/>
                    </a:lnTo>
                    <a:cubicBezTo>
                      <a:pt x="5924" y="3799"/>
                      <a:pt x="5924" y="3850"/>
                      <a:pt x="5924" y="3902"/>
                    </a:cubicBezTo>
                    <a:cubicBezTo>
                      <a:pt x="5950" y="4055"/>
                      <a:pt x="6078" y="4158"/>
                      <a:pt x="6232" y="4184"/>
                    </a:cubicBezTo>
                    <a:cubicBezTo>
                      <a:pt x="6243" y="4185"/>
                      <a:pt x="6254" y="4185"/>
                      <a:pt x="6265" y="4185"/>
                    </a:cubicBezTo>
                    <a:cubicBezTo>
                      <a:pt x="6526" y="4185"/>
                      <a:pt x="6662" y="3892"/>
                      <a:pt x="6514" y="3671"/>
                    </a:cubicBezTo>
                    <a:cubicBezTo>
                      <a:pt x="6447" y="3582"/>
                      <a:pt x="6332" y="3536"/>
                      <a:pt x="6219" y="3536"/>
                    </a:cubicBezTo>
                    <a:close/>
                    <a:moveTo>
                      <a:pt x="3009" y="4870"/>
                    </a:moveTo>
                    <a:cubicBezTo>
                      <a:pt x="2866" y="4870"/>
                      <a:pt x="2722" y="4947"/>
                      <a:pt x="2693" y="5107"/>
                    </a:cubicBezTo>
                    <a:lnTo>
                      <a:pt x="2719" y="5107"/>
                    </a:lnTo>
                    <a:cubicBezTo>
                      <a:pt x="2693" y="5158"/>
                      <a:pt x="2693" y="5184"/>
                      <a:pt x="2719" y="5235"/>
                    </a:cubicBezTo>
                    <a:cubicBezTo>
                      <a:pt x="2745" y="5389"/>
                      <a:pt x="2873" y="5517"/>
                      <a:pt x="3027" y="5517"/>
                    </a:cubicBezTo>
                    <a:cubicBezTo>
                      <a:pt x="3038" y="5518"/>
                      <a:pt x="3049" y="5518"/>
                      <a:pt x="3059" y="5518"/>
                    </a:cubicBezTo>
                    <a:cubicBezTo>
                      <a:pt x="3320" y="5518"/>
                      <a:pt x="3456" y="5226"/>
                      <a:pt x="3283" y="5004"/>
                    </a:cubicBezTo>
                    <a:cubicBezTo>
                      <a:pt x="3228" y="4915"/>
                      <a:pt x="3119" y="4870"/>
                      <a:pt x="3009" y="4870"/>
                    </a:cubicBezTo>
                    <a:close/>
                    <a:moveTo>
                      <a:pt x="6277" y="5340"/>
                    </a:moveTo>
                    <a:cubicBezTo>
                      <a:pt x="6229" y="5340"/>
                      <a:pt x="6179" y="5348"/>
                      <a:pt x="6129" y="5363"/>
                    </a:cubicBezTo>
                    <a:cubicBezTo>
                      <a:pt x="5745" y="5466"/>
                      <a:pt x="5540" y="6107"/>
                      <a:pt x="5924" y="6312"/>
                    </a:cubicBezTo>
                    <a:cubicBezTo>
                      <a:pt x="5976" y="6363"/>
                      <a:pt x="6053" y="6363"/>
                      <a:pt x="6129" y="6389"/>
                    </a:cubicBezTo>
                    <a:cubicBezTo>
                      <a:pt x="6151" y="6391"/>
                      <a:pt x="6173" y="6392"/>
                      <a:pt x="6194" y="6392"/>
                    </a:cubicBezTo>
                    <a:cubicBezTo>
                      <a:pt x="6424" y="6392"/>
                      <a:pt x="6630" y="6267"/>
                      <a:pt x="6771" y="6055"/>
                    </a:cubicBezTo>
                    <a:cubicBezTo>
                      <a:pt x="6906" y="5718"/>
                      <a:pt x="6625" y="5340"/>
                      <a:pt x="6277" y="5340"/>
                    </a:cubicBezTo>
                    <a:close/>
                    <a:moveTo>
                      <a:pt x="1163" y="6898"/>
                    </a:moveTo>
                    <a:cubicBezTo>
                      <a:pt x="1152" y="6898"/>
                      <a:pt x="1140" y="6899"/>
                      <a:pt x="1129" y="6902"/>
                    </a:cubicBezTo>
                    <a:cubicBezTo>
                      <a:pt x="1001" y="6927"/>
                      <a:pt x="924" y="7158"/>
                      <a:pt x="1052" y="7235"/>
                    </a:cubicBezTo>
                    <a:cubicBezTo>
                      <a:pt x="1078" y="7235"/>
                      <a:pt x="1104" y="7261"/>
                      <a:pt x="1129" y="7261"/>
                    </a:cubicBezTo>
                    <a:cubicBezTo>
                      <a:pt x="1206" y="7261"/>
                      <a:pt x="1283" y="7235"/>
                      <a:pt x="1334" y="7132"/>
                    </a:cubicBezTo>
                    <a:cubicBezTo>
                      <a:pt x="1381" y="7015"/>
                      <a:pt x="1278" y="6898"/>
                      <a:pt x="1163" y="6898"/>
                    </a:cubicBezTo>
                    <a:close/>
                    <a:moveTo>
                      <a:pt x="5001" y="7850"/>
                    </a:moveTo>
                    <a:cubicBezTo>
                      <a:pt x="4924" y="7876"/>
                      <a:pt x="4899" y="8004"/>
                      <a:pt x="4950" y="8056"/>
                    </a:cubicBezTo>
                    <a:lnTo>
                      <a:pt x="5001" y="8056"/>
                    </a:lnTo>
                    <a:cubicBezTo>
                      <a:pt x="5052" y="8056"/>
                      <a:pt x="5104" y="8030"/>
                      <a:pt x="5129" y="8004"/>
                    </a:cubicBezTo>
                    <a:cubicBezTo>
                      <a:pt x="5155" y="7927"/>
                      <a:pt x="5078" y="7850"/>
                      <a:pt x="5001" y="7850"/>
                    </a:cubicBezTo>
                    <a:close/>
                    <a:moveTo>
                      <a:pt x="2940" y="7598"/>
                    </a:moveTo>
                    <a:cubicBezTo>
                      <a:pt x="2902" y="7598"/>
                      <a:pt x="2862" y="7605"/>
                      <a:pt x="2822" y="7620"/>
                    </a:cubicBezTo>
                    <a:cubicBezTo>
                      <a:pt x="2565" y="7697"/>
                      <a:pt x="2437" y="8107"/>
                      <a:pt x="2693" y="8235"/>
                    </a:cubicBezTo>
                    <a:cubicBezTo>
                      <a:pt x="2719" y="8261"/>
                      <a:pt x="2770" y="8286"/>
                      <a:pt x="2822" y="8286"/>
                    </a:cubicBezTo>
                    <a:cubicBezTo>
                      <a:pt x="2838" y="8289"/>
                      <a:pt x="2854" y="8290"/>
                      <a:pt x="2870" y="8290"/>
                    </a:cubicBezTo>
                    <a:cubicBezTo>
                      <a:pt x="3007" y="8290"/>
                      <a:pt x="3137" y="8196"/>
                      <a:pt x="3206" y="8081"/>
                    </a:cubicBezTo>
                    <a:cubicBezTo>
                      <a:pt x="3338" y="7840"/>
                      <a:pt x="3169" y="7598"/>
                      <a:pt x="2940" y="7598"/>
                    </a:cubicBezTo>
                    <a:close/>
                    <a:moveTo>
                      <a:pt x="6698" y="7919"/>
                    </a:moveTo>
                    <a:cubicBezTo>
                      <a:pt x="6554" y="7919"/>
                      <a:pt x="6414" y="7990"/>
                      <a:pt x="6386" y="8133"/>
                    </a:cubicBezTo>
                    <a:lnTo>
                      <a:pt x="6412" y="8133"/>
                    </a:lnTo>
                    <a:cubicBezTo>
                      <a:pt x="6412" y="8184"/>
                      <a:pt x="6412" y="8235"/>
                      <a:pt x="6412" y="8261"/>
                    </a:cubicBezTo>
                    <a:cubicBezTo>
                      <a:pt x="6437" y="8415"/>
                      <a:pt x="6565" y="8543"/>
                      <a:pt x="6745" y="8568"/>
                    </a:cubicBezTo>
                    <a:cubicBezTo>
                      <a:pt x="7001" y="8568"/>
                      <a:pt x="7181" y="8261"/>
                      <a:pt x="7001" y="8056"/>
                    </a:cubicBezTo>
                    <a:cubicBezTo>
                      <a:pt x="6933" y="7964"/>
                      <a:pt x="6814" y="7919"/>
                      <a:pt x="6698" y="7919"/>
                    </a:cubicBezTo>
                    <a:close/>
                    <a:moveTo>
                      <a:pt x="4317" y="9878"/>
                    </a:moveTo>
                    <a:cubicBezTo>
                      <a:pt x="4265" y="9878"/>
                      <a:pt x="4210" y="9886"/>
                      <a:pt x="4155" y="9902"/>
                    </a:cubicBezTo>
                    <a:cubicBezTo>
                      <a:pt x="3770" y="9979"/>
                      <a:pt x="3565" y="10645"/>
                      <a:pt x="3950" y="10851"/>
                    </a:cubicBezTo>
                    <a:cubicBezTo>
                      <a:pt x="4001" y="10876"/>
                      <a:pt x="4078" y="10902"/>
                      <a:pt x="4129" y="10928"/>
                    </a:cubicBezTo>
                    <a:cubicBezTo>
                      <a:pt x="4153" y="10930"/>
                      <a:pt x="4177" y="10931"/>
                      <a:pt x="4200" y="10931"/>
                    </a:cubicBezTo>
                    <a:cubicBezTo>
                      <a:pt x="4454" y="10931"/>
                      <a:pt x="4677" y="10805"/>
                      <a:pt x="4770" y="10594"/>
                    </a:cubicBezTo>
                    <a:cubicBezTo>
                      <a:pt x="4927" y="10236"/>
                      <a:pt x="4673" y="9878"/>
                      <a:pt x="4317" y="9878"/>
                    </a:cubicBezTo>
                    <a:close/>
                    <a:moveTo>
                      <a:pt x="746" y="10289"/>
                    </a:moveTo>
                    <a:cubicBezTo>
                      <a:pt x="696" y="10289"/>
                      <a:pt x="644" y="10297"/>
                      <a:pt x="591" y="10312"/>
                    </a:cubicBezTo>
                    <a:cubicBezTo>
                      <a:pt x="206" y="10415"/>
                      <a:pt x="1" y="11056"/>
                      <a:pt x="386" y="11287"/>
                    </a:cubicBezTo>
                    <a:lnTo>
                      <a:pt x="386" y="11261"/>
                    </a:lnTo>
                    <a:cubicBezTo>
                      <a:pt x="437" y="11312"/>
                      <a:pt x="514" y="11338"/>
                      <a:pt x="565" y="11338"/>
                    </a:cubicBezTo>
                    <a:cubicBezTo>
                      <a:pt x="589" y="11340"/>
                      <a:pt x="613" y="11341"/>
                      <a:pt x="636" y="11341"/>
                    </a:cubicBezTo>
                    <a:cubicBezTo>
                      <a:pt x="889" y="11341"/>
                      <a:pt x="1112" y="11216"/>
                      <a:pt x="1206" y="11004"/>
                    </a:cubicBezTo>
                    <a:cubicBezTo>
                      <a:pt x="1364" y="10667"/>
                      <a:pt x="1106" y="10289"/>
                      <a:pt x="746" y="10289"/>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79" name="Google Shape;579;p13"/>
              <p:cNvSpPr/>
              <p:nvPr/>
            </p:nvSpPr>
            <p:spPr>
              <a:xfrm>
                <a:off x="-1809250" y="2563500"/>
                <a:ext cx="247275" cy="1438900"/>
              </a:xfrm>
              <a:custGeom>
                <a:avLst/>
                <a:gdLst/>
                <a:ahLst/>
                <a:cxnLst/>
                <a:rect l="l" t="t" r="r" b="b"/>
                <a:pathLst>
                  <a:path w="9891" h="57556" extrusionOk="0">
                    <a:moveTo>
                      <a:pt x="9445" y="0"/>
                    </a:moveTo>
                    <a:cubicBezTo>
                      <a:pt x="9304" y="0"/>
                      <a:pt x="9164" y="81"/>
                      <a:pt x="9104" y="270"/>
                    </a:cubicBezTo>
                    <a:cubicBezTo>
                      <a:pt x="4617" y="13912"/>
                      <a:pt x="1" y="34913"/>
                      <a:pt x="3386" y="57247"/>
                    </a:cubicBezTo>
                    <a:cubicBezTo>
                      <a:pt x="3411" y="57427"/>
                      <a:pt x="3565" y="57555"/>
                      <a:pt x="3745" y="57555"/>
                    </a:cubicBezTo>
                    <a:lnTo>
                      <a:pt x="3822" y="57555"/>
                    </a:lnTo>
                    <a:cubicBezTo>
                      <a:pt x="4027" y="57530"/>
                      <a:pt x="4155" y="57324"/>
                      <a:pt x="4129" y="57119"/>
                    </a:cubicBezTo>
                    <a:cubicBezTo>
                      <a:pt x="796" y="34939"/>
                      <a:pt x="5360" y="14091"/>
                      <a:pt x="9796" y="501"/>
                    </a:cubicBezTo>
                    <a:cubicBezTo>
                      <a:pt x="9890" y="202"/>
                      <a:pt x="9667" y="0"/>
                      <a:pt x="9445"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580" name="Google Shape;580;p13"/>
            <p:cNvGrpSpPr/>
            <p:nvPr/>
          </p:nvGrpSpPr>
          <p:grpSpPr>
            <a:xfrm>
              <a:off x="-1779100" y="2408800"/>
              <a:ext cx="1032750" cy="1807075"/>
              <a:chOff x="-1779100" y="2408800"/>
              <a:chExt cx="1032750" cy="1807075"/>
            </a:xfrm>
          </p:grpSpPr>
          <p:sp>
            <p:nvSpPr>
              <p:cNvPr id="581" name="Google Shape;581;p13"/>
              <p:cNvSpPr/>
              <p:nvPr/>
            </p:nvSpPr>
            <p:spPr>
              <a:xfrm>
                <a:off x="-1779100" y="2498825"/>
                <a:ext cx="1032750" cy="1717050"/>
              </a:xfrm>
              <a:custGeom>
                <a:avLst/>
                <a:gdLst/>
                <a:ahLst/>
                <a:cxnLst/>
                <a:rect l="l" t="t" r="r" b="b"/>
                <a:pathLst>
                  <a:path w="41310" h="68682" extrusionOk="0">
                    <a:moveTo>
                      <a:pt x="32843" y="0"/>
                    </a:moveTo>
                    <a:cubicBezTo>
                      <a:pt x="31194" y="0"/>
                      <a:pt x="29516" y="392"/>
                      <a:pt x="28053" y="1113"/>
                    </a:cubicBezTo>
                    <a:cubicBezTo>
                      <a:pt x="24489" y="2883"/>
                      <a:pt x="21924" y="6139"/>
                      <a:pt x="19719" y="9421"/>
                    </a:cubicBezTo>
                    <a:lnTo>
                      <a:pt x="19719" y="9396"/>
                    </a:lnTo>
                    <a:cubicBezTo>
                      <a:pt x="13744" y="18242"/>
                      <a:pt x="9436" y="27987"/>
                      <a:pt x="6385" y="38167"/>
                    </a:cubicBezTo>
                    <a:cubicBezTo>
                      <a:pt x="5308" y="41705"/>
                      <a:pt x="4231" y="44270"/>
                      <a:pt x="2949" y="47731"/>
                    </a:cubicBezTo>
                    <a:cubicBezTo>
                      <a:pt x="205" y="55244"/>
                      <a:pt x="1487" y="65630"/>
                      <a:pt x="0" y="68681"/>
                    </a:cubicBezTo>
                    <a:cubicBezTo>
                      <a:pt x="7975" y="52526"/>
                      <a:pt x="21642" y="34269"/>
                      <a:pt x="33745" y="20935"/>
                    </a:cubicBezTo>
                    <a:cubicBezTo>
                      <a:pt x="36105" y="18319"/>
                      <a:pt x="38566" y="15704"/>
                      <a:pt x="39951" y="12473"/>
                    </a:cubicBezTo>
                    <a:cubicBezTo>
                      <a:pt x="41310" y="9242"/>
                      <a:pt x="41310" y="5190"/>
                      <a:pt x="39002" y="2549"/>
                    </a:cubicBezTo>
                    <a:cubicBezTo>
                      <a:pt x="37468" y="790"/>
                      <a:pt x="35184" y="0"/>
                      <a:pt x="3284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82" name="Google Shape;582;p13"/>
              <p:cNvSpPr/>
              <p:nvPr/>
            </p:nvSpPr>
            <p:spPr>
              <a:xfrm>
                <a:off x="-1776550" y="2408800"/>
                <a:ext cx="973150" cy="1753225"/>
              </a:xfrm>
              <a:custGeom>
                <a:avLst/>
                <a:gdLst/>
                <a:ahLst/>
                <a:cxnLst/>
                <a:rect l="l" t="t" r="r" b="b"/>
                <a:pathLst>
                  <a:path w="38926" h="70129" extrusionOk="0">
                    <a:moveTo>
                      <a:pt x="30542" y="0"/>
                    </a:moveTo>
                    <a:cubicBezTo>
                      <a:pt x="28732" y="0"/>
                      <a:pt x="26881" y="482"/>
                      <a:pt x="25310" y="1355"/>
                    </a:cubicBezTo>
                    <a:cubicBezTo>
                      <a:pt x="21848" y="3253"/>
                      <a:pt x="19438" y="6637"/>
                      <a:pt x="17361" y="10022"/>
                    </a:cubicBezTo>
                    <a:cubicBezTo>
                      <a:pt x="11822" y="19100"/>
                      <a:pt x="7975" y="29049"/>
                      <a:pt x="5386" y="39357"/>
                    </a:cubicBezTo>
                    <a:cubicBezTo>
                      <a:pt x="4488" y="42947"/>
                      <a:pt x="3514" y="45537"/>
                      <a:pt x="2411" y="49076"/>
                    </a:cubicBezTo>
                    <a:cubicBezTo>
                      <a:pt x="1" y="56717"/>
                      <a:pt x="1770" y="67025"/>
                      <a:pt x="411" y="70128"/>
                    </a:cubicBezTo>
                    <a:cubicBezTo>
                      <a:pt x="7642" y="53640"/>
                      <a:pt x="20463" y="34767"/>
                      <a:pt x="31925" y="20869"/>
                    </a:cubicBezTo>
                    <a:cubicBezTo>
                      <a:pt x="34156" y="18177"/>
                      <a:pt x="36515" y="15433"/>
                      <a:pt x="37721" y="12151"/>
                    </a:cubicBezTo>
                    <a:cubicBezTo>
                      <a:pt x="38926" y="8843"/>
                      <a:pt x="38772" y="4791"/>
                      <a:pt x="36336" y="2253"/>
                    </a:cubicBezTo>
                    <a:cubicBezTo>
                      <a:pt x="34837" y="698"/>
                      <a:pt x="32720" y="0"/>
                      <a:pt x="3054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83" name="Google Shape;583;p13"/>
              <p:cNvSpPr/>
              <p:nvPr/>
            </p:nvSpPr>
            <p:spPr>
              <a:xfrm>
                <a:off x="-1311125" y="2430900"/>
                <a:ext cx="402150" cy="319125"/>
              </a:xfrm>
              <a:custGeom>
                <a:avLst/>
                <a:gdLst/>
                <a:ahLst/>
                <a:cxnLst/>
                <a:rect l="l" t="t" r="r" b="b"/>
                <a:pathLst>
                  <a:path w="16086" h="12765" extrusionOk="0">
                    <a:moveTo>
                      <a:pt x="9413" y="1"/>
                    </a:moveTo>
                    <a:cubicBezTo>
                      <a:pt x="9396" y="1"/>
                      <a:pt x="9378" y="3"/>
                      <a:pt x="9359" y="10"/>
                    </a:cubicBezTo>
                    <a:cubicBezTo>
                      <a:pt x="9206" y="35"/>
                      <a:pt x="9103" y="266"/>
                      <a:pt x="9231" y="369"/>
                    </a:cubicBezTo>
                    <a:cubicBezTo>
                      <a:pt x="9257" y="394"/>
                      <a:pt x="9283" y="394"/>
                      <a:pt x="9308" y="394"/>
                    </a:cubicBezTo>
                    <a:cubicBezTo>
                      <a:pt x="9332" y="400"/>
                      <a:pt x="9357" y="403"/>
                      <a:pt x="9380" y="403"/>
                    </a:cubicBezTo>
                    <a:cubicBezTo>
                      <a:pt x="9458" y="403"/>
                      <a:pt x="9531" y="370"/>
                      <a:pt x="9590" y="292"/>
                    </a:cubicBezTo>
                    <a:cubicBezTo>
                      <a:pt x="9635" y="156"/>
                      <a:pt x="9541" y="1"/>
                      <a:pt x="9413" y="1"/>
                    </a:cubicBezTo>
                    <a:close/>
                    <a:moveTo>
                      <a:pt x="12560" y="1256"/>
                    </a:moveTo>
                    <a:cubicBezTo>
                      <a:pt x="12528" y="1256"/>
                      <a:pt x="12496" y="1259"/>
                      <a:pt x="12462" y="1266"/>
                    </a:cubicBezTo>
                    <a:cubicBezTo>
                      <a:pt x="12154" y="1317"/>
                      <a:pt x="11949" y="1856"/>
                      <a:pt x="12257" y="2061"/>
                    </a:cubicBezTo>
                    <a:cubicBezTo>
                      <a:pt x="12283" y="2087"/>
                      <a:pt x="12360" y="2112"/>
                      <a:pt x="12411" y="2112"/>
                    </a:cubicBezTo>
                    <a:cubicBezTo>
                      <a:pt x="12447" y="2121"/>
                      <a:pt x="12482" y="2125"/>
                      <a:pt x="12518" y="2125"/>
                    </a:cubicBezTo>
                    <a:cubicBezTo>
                      <a:pt x="12685" y="2125"/>
                      <a:pt x="12844" y="2030"/>
                      <a:pt x="12949" y="1881"/>
                    </a:cubicBezTo>
                    <a:cubicBezTo>
                      <a:pt x="13089" y="1579"/>
                      <a:pt x="12870" y="1256"/>
                      <a:pt x="12560" y="1256"/>
                    </a:cubicBezTo>
                    <a:close/>
                    <a:moveTo>
                      <a:pt x="6402" y="1567"/>
                    </a:moveTo>
                    <a:cubicBezTo>
                      <a:pt x="6244" y="1567"/>
                      <a:pt x="6092" y="1644"/>
                      <a:pt x="6052" y="1805"/>
                    </a:cubicBezTo>
                    <a:cubicBezTo>
                      <a:pt x="6026" y="1856"/>
                      <a:pt x="6026" y="1907"/>
                      <a:pt x="6052" y="1958"/>
                    </a:cubicBezTo>
                    <a:cubicBezTo>
                      <a:pt x="6077" y="2138"/>
                      <a:pt x="6231" y="2292"/>
                      <a:pt x="6411" y="2317"/>
                    </a:cubicBezTo>
                    <a:cubicBezTo>
                      <a:pt x="6431" y="2321"/>
                      <a:pt x="6450" y="2322"/>
                      <a:pt x="6470" y="2322"/>
                    </a:cubicBezTo>
                    <a:cubicBezTo>
                      <a:pt x="6747" y="2322"/>
                      <a:pt x="6937" y="1993"/>
                      <a:pt x="6770" y="1753"/>
                    </a:cubicBezTo>
                    <a:cubicBezTo>
                      <a:pt x="6696" y="1631"/>
                      <a:pt x="6547" y="1567"/>
                      <a:pt x="6402" y="1567"/>
                    </a:cubicBezTo>
                    <a:close/>
                    <a:moveTo>
                      <a:pt x="9895" y="1689"/>
                    </a:moveTo>
                    <a:cubicBezTo>
                      <a:pt x="9854" y="1689"/>
                      <a:pt x="9812" y="1693"/>
                      <a:pt x="9770" y="1702"/>
                    </a:cubicBezTo>
                    <a:cubicBezTo>
                      <a:pt x="9308" y="1779"/>
                      <a:pt x="9000" y="2523"/>
                      <a:pt x="9436" y="2830"/>
                    </a:cubicBezTo>
                    <a:cubicBezTo>
                      <a:pt x="9513" y="2856"/>
                      <a:pt x="9590" y="2907"/>
                      <a:pt x="9667" y="2907"/>
                    </a:cubicBezTo>
                    <a:cubicBezTo>
                      <a:pt x="9721" y="2921"/>
                      <a:pt x="9775" y="2927"/>
                      <a:pt x="9828" y="2927"/>
                    </a:cubicBezTo>
                    <a:cubicBezTo>
                      <a:pt x="10078" y="2927"/>
                      <a:pt x="10310" y="2785"/>
                      <a:pt x="10436" y="2574"/>
                    </a:cubicBezTo>
                    <a:cubicBezTo>
                      <a:pt x="10647" y="2153"/>
                      <a:pt x="10324" y="1689"/>
                      <a:pt x="9895" y="1689"/>
                    </a:cubicBezTo>
                    <a:close/>
                    <a:moveTo>
                      <a:pt x="4359" y="3369"/>
                    </a:moveTo>
                    <a:cubicBezTo>
                      <a:pt x="4257" y="3369"/>
                      <a:pt x="4205" y="3523"/>
                      <a:pt x="4282" y="3599"/>
                    </a:cubicBezTo>
                    <a:lnTo>
                      <a:pt x="4334" y="3599"/>
                    </a:lnTo>
                    <a:cubicBezTo>
                      <a:pt x="4347" y="3606"/>
                      <a:pt x="4363" y="3610"/>
                      <a:pt x="4379" y="3610"/>
                    </a:cubicBezTo>
                    <a:cubicBezTo>
                      <a:pt x="4422" y="3610"/>
                      <a:pt x="4469" y="3586"/>
                      <a:pt x="4487" y="3548"/>
                    </a:cubicBezTo>
                    <a:cubicBezTo>
                      <a:pt x="4513" y="3446"/>
                      <a:pt x="4436" y="3369"/>
                      <a:pt x="4359" y="3369"/>
                    </a:cubicBezTo>
                    <a:close/>
                    <a:moveTo>
                      <a:pt x="15337" y="2484"/>
                    </a:moveTo>
                    <a:cubicBezTo>
                      <a:pt x="15295" y="2484"/>
                      <a:pt x="15251" y="2488"/>
                      <a:pt x="15206" y="2497"/>
                    </a:cubicBezTo>
                    <a:cubicBezTo>
                      <a:pt x="14744" y="2574"/>
                      <a:pt x="14462" y="3317"/>
                      <a:pt x="14898" y="3599"/>
                    </a:cubicBezTo>
                    <a:cubicBezTo>
                      <a:pt x="14950" y="3651"/>
                      <a:pt x="15026" y="3676"/>
                      <a:pt x="15129" y="3702"/>
                    </a:cubicBezTo>
                    <a:cubicBezTo>
                      <a:pt x="15170" y="3710"/>
                      <a:pt x="15212" y="3713"/>
                      <a:pt x="15254" y="3713"/>
                    </a:cubicBezTo>
                    <a:cubicBezTo>
                      <a:pt x="15498" y="3713"/>
                      <a:pt x="15745" y="3588"/>
                      <a:pt x="15898" y="3369"/>
                    </a:cubicBezTo>
                    <a:cubicBezTo>
                      <a:pt x="16085" y="2948"/>
                      <a:pt x="15782" y="2484"/>
                      <a:pt x="15337" y="2484"/>
                    </a:cubicBezTo>
                    <a:close/>
                    <a:moveTo>
                      <a:pt x="13055" y="3385"/>
                    </a:moveTo>
                    <a:cubicBezTo>
                      <a:pt x="13037" y="3385"/>
                      <a:pt x="13019" y="3388"/>
                      <a:pt x="13001" y="3394"/>
                    </a:cubicBezTo>
                    <a:cubicBezTo>
                      <a:pt x="12847" y="3420"/>
                      <a:pt x="12744" y="3676"/>
                      <a:pt x="12898" y="3779"/>
                    </a:cubicBezTo>
                    <a:cubicBezTo>
                      <a:pt x="12898" y="3779"/>
                      <a:pt x="12924" y="3779"/>
                      <a:pt x="12975" y="3805"/>
                    </a:cubicBezTo>
                    <a:cubicBezTo>
                      <a:pt x="12993" y="3809"/>
                      <a:pt x="13010" y="3811"/>
                      <a:pt x="13028" y="3811"/>
                    </a:cubicBezTo>
                    <a:cubicBezTo>
                      <a:pt x="13111" y="3811"/>
                      <a:pt x="13189" y="3761"/>
                      <a:pt x="13231" y="3676"/>
                    </a:cubicBezTo>
                    <a:cubicBezTo>
                      <a:pt x="13299" y="3541"/>
                      <a:pt x="13188" y="3385"/>
                      <a:pt x="13055" y="3385"/>
                    </a:cubicBezTo>
                    <a:close/>
                    <a:moveTo>
                      <a:pt x="7890" y="4029"/>
                    </a:moveTo>
                    <a:cubicBezTo>
                      <a:pt x="7731" y="4029"/>
                      <a:pt x="7579" y="4105"/>
                      <a:pt x="7539" y="4266"/>
                    </a:cubicBezTo>
                    <a:cubicBezTo>
                      <a:pt x="7513" y="4317"/>
                      <a:pt x="7513" y="4369"/>
                      <a:pt x="7539" y="4420"/>
                    </a:cubicBezTo>
                    <a:cubicBezTo>
                      <a:pt x="7565" y="4625"/>
                      <a:pt x="7718" y="4779"/>
                      <a:pt x="7898" y="4805"/>
                    </a:cubicBezTo>
                    <a:cubicBezTo>
                      <a:pt x="7908" y="4806"/>
                      <a:pt x="7919" y="4806"/>
                      <a:pt x="7929" y="4806"/>
                    </a:cubicBezTo>
                    <a:cubicBezTo>
                      <a:pt x="8221" y="4806"/>
                      <a:pt x="8430" y="4463"/>
                      <a:pt x="8257" y="4215"/>
                    </a:cubicBezTo>
                    <a:cubicBezTo>
                      <a:pt x="8183" y="4093"/>
                      <a:pt x="8034" y="4029"/>
                      <a:pt x="7890" y="4029"/>
                    </a:cubicBezTo>
                    <a:close/>
                    <a:moveTo>
                      <a:pt x="4081" y="5358"/>
                    </a:moveTo>
                    <a:cubicBezTo>
                      <a:pt x="3918" y="5358"/>
                      <a:pt x="3759" y="5435"/>
                      <a:pt x="3718" y="5600"/>
                    </a:cubicBezTo>
                    <a:cubicBezTo>
                      <a:pt x="3693" y="5651"/>
                      <a:pt x="3693" y="5702"/>
                      <a:pt x="3718" y="5753"/>
                    </a:cubicBezTo>
                    <a:cubicBezTo>
                      <a:pt x="3744" y="5933"/>
                      <a:pt x="3898" y="6087"/>
                      <a:pt x="4077" y="6112"/>
                    </a:cubicBezTo>
                    <a:cubicBezTo>
                      <a:pt x="4088" y="6113"/>
                      <a:pt x="4099" y="6114"/>
                      <a:pt x="4110" y="6114"/>
                    </a:cubicBezTo>
                    <a:cubicBezTo>
                      <a:pt x="4401" y="6114"/>
                      <a:pt x="4609" y="5794"/>
                      <a:pt x="4436" y="5523"/>
                    </a:cubicBezTo>
                    <a:cubicBezTo>
                      <a:pt x="4365" y="5416"/>
                      <a:pt x="4222" y="5358"/>
                      <a:pt x="4081" y="5358"/>
                    </a:cubicBezTo>
                    <a:close/>
                    <a:moveTo>
                      <a:pt x="7747" y="6125"/>
                    </a:moveTo>
                    <a:cubicBezTo>
                      <a:pt x="7705" y="6125"/>
                      <a:pt x="7661" y="6129"/>
                      <a:pt x="7616" y="6138"/>
                    </a:cubicBezTo>
                    <a:cubicBezTo>
                      <a:pt x="7154" y="6215"/>
                      <a:pt x="6872" y="6959"/>
                      <a:pt x="7308" y="7266"/>
                    </a:cubicBezTo>
                    <a:cubicBezTo>
                      <a:pt x="7359" y="7292"/>
                      <a:pt x="7436" y="7343"/>
                      <a:pt x="7539" y="7343"/>
                    </a:cubicBezTo>
                    <a:cubicBezTo>
                      <a:pt x="7588" y="7357"/>
                      <a:pt x="7639" y="7363"/>
                      <a:pt x="7691" y="7363"/>
                    </a:cubicBezTo>
                    <a:cubicBezTo>
                      <a:pt x="7932" y="7363"/>
                      <a:pt x="8181" y="7221"/>
                      <a:pt x="8308" y="7010"/>
                    </a:cubicBezTo>
                    <a:cubicBezTo>
                      <a:pt x="8495" y="6589"/>
                      <a:pt x="8191" y="6125"/>
                      <a:pt x="7747" y="6125"/>
                    </a:cubicBezTo>
                    <a:close/>
                    <a:moveTo>
                      <a:pt x="1797" y="7616"/>
                    </a:moveTo>
                    <a:cubicBezTo>
                      <a:pt x="1780" y="7616"/>
                      <a:pt x="1762" y="7619"/>
                      <a:pt x="1744" y="7625"/>
                    </a:cubicBezTo>
                    <a:cubicBezTo>
                      <a:pt x="1590" y="7651"/>
                      <a:pt x="1487" y="7882"/>
                      <a:pt x="1615" y="7984"/>
                    </a:cubicBezTo>
                    <a:lnTo>
                      <a:pt x="1615" y="8010"/>
                    </a:lnTo>
                    <a:cubicBezTo>
                      <a:pt x="1641" y="8010"/>
                      <a:pt x="1667" y="8010"/>
                      <a:pt x="1692" y="8036"/>
                    </a:cubicBezTo>
                    <a:cubicBezTo>
                      <a:pt x="1795" y="8036"/>
                      <a:pt x="1898" y="8010"/>
                      <a:pt x="1974" y="7907"/>
                    </a:cubicBezTo>
                    <a:cubicBezTo>
                      <a:pt x="2020" y="7772"/>
                      <a:pt x="1926" y="7616"/>
                      <a:pt x="1797" y="7616"/>
                    </a:cubicBezTo>
                    <a:close/>
                    <a:moveTo>
                      <a:pt x="6237" y="9057"/>
                    </a:moveTo>
                    <a:cubicBezTo>
                      <a:pt x="6227" y="9057"/>
                      <a:pt x="6216" y="9059"/>
                      <a:pt x="6205" y="9061"/>
                    </a:cubicBezTo>
                    <a:cubicBezTo>
                      <a:pt x="6129" y="9087"/>
                      <a:pt x="6077" y="9215"/>
                      <a:pt x="6154" y="9292"/>
                    </a:cubicBezTo>
                    <a:lnTo>
                      <a:pt x="6205" y="9292"/>
                    </a:lnTo>
                    <a:cubicBezTo>
                      <a:pt x="6219" y="9299"/>
                      <a:pt x="6233" y="9302"/>
                      <a:pt x="6246" y="9302"/>
                    </a:cubicBezTo>
                    <a:cubicBezTo>
                      <a:pt x="6282" y="9302"/>
                      <a:pt x="6315" y="9278"/>
                      <a:pt x="6334" y="9241"/>
                    </a:cubicBezTo>
                    <a:cubicBezTo>
                      <a:pt x="6380" y="9149"/>
                      <a:pt x="6323" y="9057"/>
                      <a:pt x="6237" y="9057"/>
                    </a:cubicBezTo>
                    <a:close/>
                    <a:moveTo>
                      <a:pt x="3654" y="8563"/>
                    </a:moveTo>
                    <a:cubicBezTo>
                      <a:pt x="3625" y="8563"/>
                      <a:pt x="3595" y="8566"/>
                      <a:pt x="3564" y="8574"/>
                    </a:cubicBezTo>
                    <a:cubicBezTo>
                      <a:pt x="3282" y="8625"/>
                      <a:pt x="3077" y="9087"/>
                      <a:pt x="3359" y="9292"/>
                    </a:cubicBezTo>
                    <a:cubicBezTo>
                      <a:pt x="3410" y="9318"/>
                      <a:pt x="3462" y="9318"/>
                      <a:pt x="3513" y="9343"/>
                    </a:cubicBezTo>
                    <a:cubicBezTo>
                      <a:pt x="3535" y="9347"/>
                      <a:pt x="3558" y="9348"/>
                      <a:pt x="3581" y="9348"/>
                    </a:cubicBezTo>
                    <a:cubicBezTo>
                      <a:pt x="3742" y="9348"/>
                      <a:pt x="3910" y="9270"/>
                      <a:pt x="4000" y="9113"/>
                    </a:cubicBezTo>
                    <a:cubicBezTo>
                      <a:pt x="4116" y="8859"/>
                      <a:pt x="3919" y="8563"/>
                      <a:pt x="3654" y="8563"/>
                    </a:cubicBezTo>
                    <a:close/>
                    <a:moveTo>
                      <a:pt x="8158" y="9205"/>
                    </a:moveTo>
                    <a:cubicBezTo>
                      <a:pt x="7996" y="9205"/>
                      <a:pt x="7837" y="9281"/>
                      <a:pt x="7795" y="9446"/>
                    </a:cubicBezTo>
                    <a:cubicBezTo>
                      <a:pt x="7795" y="9497"/>
                      <a:pt x="7795" y="9549"/>
                      <a:pt x="7795" y="9600"/>
                    </a:cubicBezTo>
                    <a:cubicBezTo>
                      <a:pt x="7821" y="9779"/>
                      <a:pt x="7975" y="9933"/>
                      <a:pt x="8154" y="9959"/>
                    </a:cubicBezTo>
                    <a:cubicBezTo>
                      <a:pt x="8166" y="9960"/>
                      <a:pt x="8178" y="9960"/>
                      <a:pt x="8190" y="9960"/>
                    </a:cubicBezTo>
                    <a:cubicBezTo>
                      <a:pt x="8502" y="9960"/>
                      <a:pt x="8686" y="9641"/>
                      <a:pt x="8513" y="9369"/>
                    </a:cubicBezTo>
                    <a:cubicBezTo>
                      <a:pt x="8442" y="9262"/>
                      <a:pt x="8299" y="9205"/>
                      <a:pt x="8158" y="9205"/>
                    </a:cubicBezTo>
                    <a:close/>
                    <a:moveTo>
                      <a:pt x="5080" y="11305"/>
                    </a:moveTo>
                    <a:cubicBezTo>
                      <a:pt x="5038" y="11305"/>
                      <a:pt x="4994" y="11309"/>
                      <a:pt x="4949" y="11318"/>
                    </a:cubicBezTo>
                    <a:cubicBezTo>
                      <a:pt x="4487" y="11395"/>
                      <a:pt x="4205" y="12138"/>
                      <a:pt x="4641" y="12446"/>
                    </a:cubicBezTo>
                    <a:cubicBezTo>
                      <a:pt x="4693" y="12472"/>
                      <a:pt x="4769" y="12523"/>
                      <a:pt x="4872" y="12523"/>
                    </a:cubicBezTo>
                    <a:cubicBezTo>
                      <a:pt x="4921" y="12537"/>
                      <a:pt x="4972" y="12543"/>
                      <a:pt x="5022" y="12543"/>
                    </a:cubicBezTo>
                    <a:cubicBezTo>
                      <a:pt x="5258" y="12543"/>
                      <a:pt x="5493" y="12401"/>
                      <a:pt x="5641" y="12190"/>
                    </a:cubicBezTo>
                    <a:cubicBezTo>
                      <a:pt x="5829" y="11769"/>
                      <a:pt x="5525" y="11305"/>
                      <a:pt x="5080" y="11305"/>
                    </a:cubicBezTo>
                    <a:close/>
                    <a:moveTo>
                      <a:pt x="897" y="11529"/>
                    </a:moveTo>
                    <a:cubicBezTo>
                      <a:pt x="847" y="11529"/>
                      <a:pt x="796" y="11536"/>
                      <a:pt x="744" y="11549"/>
                    </a:cubicBezTo>
                    <a:cubicBezTo>
                      <a:pt x="282" y="11626"/>
                      <a:pt x="0" y="12369"/>
                      <a:pt x="436" y="12651"/>
                    </a:cubicBezTo>
                    <a:cubicBezTo>
                      <a:pt x="513" y="12703"/>
                      <a:pt x="590" y="12728"/>
                      <a:pt x="667" y="12754"/>
                    </a:cubicBezTo>
                    <a:cubicBezTo>
                      <a:pt x="712" y="12761"/>
                      <a:pt x="756" y="12765"/>
                      <a:pt x="801" y="12765"/>
                    </a:cubicBezTo>
                    <a:cubicBezTo>
                      <a:pt x="1061" y="12765"/>
                      <a:pt x="1305" y="12640"/>
                      <a:pt x="1436" y="12420"/>
                    </a:cubicBezTo>
                    <a:cubicBezTo>
                      <a:pt x="1643" y="12006"/>
                      <a:pt x="1333" y="11529"/>
                      <a:pt x="897" y="11529"/>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84" name="Google Shape;584;p13"/>
              <p:cNvSpPr/>
              <p:nvPr/>
            </p:nvSpPr>
            <p:spPr>
              <a:xfrm>
                <a:off x="-1775275" y="2546100"/>
                <a:ext cx="795475" cy="1591550"/>
              </a:xfrm>
              <a:custGeom>
                <a:avLst/>
                <a:gdLst/>
                <a:ahLst/>
                <a:cxnLst/>
                <a:rect l="l" t="t" r="r" b="b"/>
                <a:pathLst>
                  <a:path w="31819" h="63662" extrusionOk="0">
                    <a:moveTo>
                      <a:pt x="31286" y="1"/>
                    </a:moveTo>
                    <a:cubicBezTo>
                      <a:pt x="31186" y="1"/>
                      <a:pt x="31084" y="43"/>
                      <a:pt x="31003" y="145"/>
                    </a:cubicBezTo>
                    <a:cubicBezTo>
                      <a:pt x="15822" y="19300"/>
                      <a:pt x="4258" y="42891"/>
                      <a:pt x="52" y="63200"/>
                    </a:cubicBezTo>
                    <a:cubicBezTo>
                      <a:pt x="1" y="63405"/>
                      <a:pt x="129" y="63610"/>
                      <a:pt x="334" y="63662"/>
                    </a:cubicBezTo>
                    <a:lnTo>
                      <a:pt x="411" y="63662"/>
                    </a:lnTo>
                    <a:cubicBezTo>
                      <a:pt x="591" y="63662"/>
                      <a:pt x="745" y="63534"/>
                      <a:pt x="796" y="63354"/>
                    </a:cubicBezTo>
                    <a:cubicBezTo>
                      <a:pt x="4976" y="43148"/>
                      <a:pt x="16489" y="19685"/>
                      <a:pt x="31592" y="607"/>
                    </a:cubicBezTo>
                    <a:cubicBezTo>
                      <a:pt x="31818" y="325"/>
                      <a:pt x="31560" y="1"/>
                      <a:pt x="31286"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585" name="Google Shape;585;p13"/>
            <p:cNvGrpSpPr/>
            <p:nvPr/>
          </p:nvGrpSpPr>
          <p:grpSpPr>
            <a:xfrm>
              <a:off x="-2055400" y="3174000"/>
              <a:ext cx="1520600" cy="1434200"/>
              <a:chOff x="-2055400" y="3174000"/>
              <a:chExt cx="1520600" cy="1434200"/>
            </a:xfrm>
          </p:grpSpPr>
          <p:sp>
            <p:nvSpPr>
              <p:cNvPr id="586" name="Google Shape;586;p13"/>
              <p:cNvSpPr/>
              <p:nvPr/>
            </p:nvSpPr>
            <p:spPr>
              <a:xfrm>
                <a:off x="-2007975" y="3215025"/>
                <a:ext cx="1473175" cy="1393175"/>
              </a:xfrm>
              <a:custGeom>
                <a:avLst/>
                <a:gdLst/>
                <a:ahLst/>
                <a:cxnLst/>
                <a:rect l="l" t="t" r="r" b="b"/>
                <a:pathLst>
                  <a:path w="58927" h="55727" extrusionOk="0">
                    <a:moveTo>
                      <a:pt x="49062" y="0"/>
                    </a:moveTo>
                    <a:cubicBezTo>
                      <a:pt x="48551" y="0"/>
                      <a:pt x="48041" y="36"/>
                      <a:pt x="47542" y="108"/>
                    </a:cubicBezTo>
                    <a:cubicBezTo>
                      <a:pt x="43618" y="698"/>
                      <a:pt x="40182" y="3005"/>
                      <a:pt x="37054" y="5441"/>
                    </a:cubicBezTo>
                    <a:cubicBezTo>
                      <a:pt x="28669" y="11980"/>
                      <a:pt x="21566" y="19955"/>
                      <a:pt x="15489" y="28674"/>
                    </a:cubicBezTo>
                    <a:cubicBezTo>
                      <a:pt x="13386" y="31725"/>
                      <a:pt x="11591" y="33828"/>
                      <a:pt x="9309" y="36725"/>
                    </a:cubicBezTo>
                    <a:cubicBezTo>
                      <a:pt x="4366" y="43026"/>
                      <a:pt x="2390" y="53266"/>
                      <a:pt x="9" y="55718"/>
                    </a:cubicBezTo>
                    <a:lnTo>
                      <a:pt x="9" y="55718"/>
                    </a:lnTo>
                    <a:cubicBezTo>
                      <a:pt x="12574" y="42822"/>
                      <a:pt x="31237" y="29697"/>
                      <a:pt x="46849" y="20724"/>
                    </a:cubicBezTo>
                    <a:cubicBezTo>
                      <a:pt x="49901" y="18981"/>
                      <a:pt x="53055" y="17237"/>
                      <a:pt x="55363" y="14596"/>
                    </a:cubicBezTo>
                    <a:cubicBezTo>
                      <a:pt x="57645" y="11955"/>
                      <a:pt x="58927" y="8083"/>
                      <a:pt x="57542" y="4852"/>
                    </a:cubicBezTo>
                    <a:cubicBezTo>
                      <a:pt x="56177" y="1674"/>
                      <a:pt x="52567" y="0"/>
                      <a:pt x="49062" y="0"/>
                    </a:cubicBezTo>
                    <a:close/>
                    <a:moveTo>
                      <a:pt x="9" y="55718"/>
                    </a:moveTo>
                    <a:lnTo>
                      <a:pt x="9" y="55718"/>
                    </a:lnTo>
                    <a:cubicBezTo>
                      <a:pt x="6" y="55720"/>
                      <a:pt x="4" y="55723"/>
                      <a:pt x="1" y="55726"/>
                    </a:cubicBezTo>
                    <a:cubicBezTo>
                      <a:pt x="4" y="55723"/>
                      <a:pt x="6" y="55720"/>
                      <a:pt x="9" y="55718"/>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87" name="Google Shape;587;p13"/>
              <p:cNvSpPr/>
              <p:nvPr/>
            </p:nvSpPr>
            <p:spPr>
              <a:xfrm>
                <a:off x="-2055400" y="3174000"/>
                <a:ext cx="1472525" cy="1393175"/>
              </a:xfrm>
              <a:custGeom>
                <a:avLst/>
                <a:gdLst/>
                <a:ahLst/>
                <a:cxnLst/>
                <a:rect l="l" t="t" r="r" b="b"/>
                <a:pathLst>
                  <a:path w="58901" h="55727" extrusionOk="0">
                    <a:moveTo>
                      <a:pt x="49036" y="0"/>
                    </a:moveTo>
                    <a:cubicBezTo>
                      <a:pt x="48525" y="0"/>
                      <a:pt x="48015" y="36"/>
                      <a:pt x="47516" y="108"/>
                    </a:cubicBezTo>
                    <a:cubicBezTo>
                      <a:pt x="43592" y="697"/>
                      <a:pt x="40156" y="3005"/>
                      <a:pt x="37028" y="5441"/>
                    </a:cubicBezTo>
                    <a:lnTo>
                      <a:pt x="37053" y="5441"/>
                    </a:lnTo>
                    <a:cubicBezTo>
                      <a:pt x="28643" y="11980"/>
                      <a:pt x="21540" y="19955"/>
                      <a:pt x="15488" y="28673"/>
                    </a:cubicBezTo>
                    <a:cubicBezTo>
                      <a:pt x="13386" y="31725"/>
                      <a:pt x="11565" y="33828"/>
                      <a:pt x="9283" y="36725"/>
                    </a:cubicBezTo>
                    <a:cubicBezTo>
                      <a:pt x="4334" y="43033"/>
                      <a:pt x="2359" y="53290"/>
                      <a:pt x="0" y="55726"/>
                    </a:cubicBezTo>
                    <a:cubicBezTo>
                      <a:pt x="12565" y="42828"/>
                      <a:pt x="31207" y="29699"/>
                      <a:pt x="46823" y="20724"/>
                    </a:cubicBezTo>
                    <a:cubicBezTo>
                      <a:pt x="49875" y="18981"/>
                      <a:pt x="53029" y="17237"/>
                      <a:pt x="55336" y="14596"/>
                    </a:cubicBezTo>
                    <a:cubicBezTo>
                      <a:pt x="57619" y="11955"/>
                      <a:pt x="58901" y="8083"/>
                      <a:pt x="57516" y="4852"/>
                    </a:cubicBezTo>
                    <a:cubicBezTo>
                      <a:pt x="56151" y="1674"/>
                      <a:pt x="52541" y="0"/>
                      <a:pt x="49036"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88" name="Google Shape;588;p13"/>
              <p:cNvSpPr/>
              <p:nvPr/>
            </p:nvSpPr>
            <p:spPr>
              <a:xfrm>
                <a:off x="-1083325" y="3219875"/>
                <a:ext cx="461350" cy="203475"/>
              </a:xfrm>
              <a:custGeom>
                <a:avLst/>
                <a:gdLst/>
                <a:ahLst/>
                <a:cxnLst/>
                <a:rect l="l" t="t" r="r" b="b"/>
                <a:pathLst>
                  <a:path w="18454" h="8139" extrusionOk="0">
                    <a:moveTo>
                      <a:pt x="8731" y="282"/>
                    </a:moveTo>
                    <a:cubicBezTo>
                      <a:pt x="8661" y="282"/>
                      <a:pt x="8587" y="347"/>
                      <a:pt x="8607" y="427"/>
                    </a:cubicBezTo>
                    <a:cubicBezTo>
                      <a:pt x="8607" y="452"/>
                      <a:pt x="8633" y="452"/>
                      <a:pt x="8633" y="478"/>
                    </a:cubicBezTo>
                    <a:cubicBezTo>
                      <a:pt x="8669" y="496"/>
                      <a:pt x="8705" y="514"/>
                      <a:pt x="8741" y="514"/>
                    </a:cubicBezTo>
                    <a:cubicBezTo>
                      <a:pt x="8756" y="514"/>
                      <a:pt x="8771" y="511"/>
                      <a:pt x="8786" y="504"/>
                    </a:cubicBezTo>
                    <a:cubicBezTo>
                      <a:pt x="8889" y="452"/>
                      <a:pt x="8889" y="350"/>
                      <a:pt x="8786" y="298"/>
                    </a:cubicBezTo>
                    <a:cubicBezTo>
                      <a:pt x="8770" y="287"/>
                      <a:pt x="8750" y="282"/>
                      <a:pt x="8731" y="282"/>
                    </a:cubicBezTo>
                    <a:close/>
                    <a:moveTo>
                      <a:pt x="11359" y="1"/>
                    </a:moveTo>
                    <a:cubicBezTo>
                      <a:pt x="11294" y="1"/>
                      <a:pt x="11229" y="21"/>
                      <a:pt x="11171" y="68"/>
                    </a:cubicBezTo>
                    <a:cubicBezTo>
                      <a:pt x="11120" y="119"/>
                      <a:pt x="11094" y="145"/>
                      <a:pt x="11069" y="196"/>
                    </a:cubicBezTo>
                    <a:cubicBezTo>
                      <a:pt x="10992" y="375"/>
                      <a:pt x="11017" y="581"/>
                      <a:pt x="11145" y="709"/>
                    </a:cubicBezTo>
                    <a:cubicBezTo>
                      <a:pt x="11221" y="785"/>
                      <a:pt x="11314" y="819"/>
                      <a:pt x="11405" y="819"/>
                    </a:cubicBezTo>
                    <a:cubicBezTo>
                      <a:pt x="11590" y="819"/>
                      <a:pt x="11769" y="676"/>
                      <a:pt x="11787" y="452"/>
                    </a:cubicBezTo>
                    <a:cubicBezTo>
                      <a:pt x="11806" y="234"/>
                      <a:pt x="11581" y="1"/>
                      <a:pt x="11359" y="1"/>
                    </a:cubicBezTo>
                    <a:close/>
                    <a:moveTo>
                      <a:pt x="14759" y="611"/>
                    </a:moveTo>
                    <a:cubicBezTo>
                      <a:pt x="14635" y="611"/>
                      <a:pt x="14488" y="737"/>
                      <a:pt x="14530" y="863"/>
                    </a:cubicBezTo>
                    <a:cubicBezTo>
                      <a:pt x="14530" y="888"/>
                      <a:pt x="14556" y="914"/>
                      <a:pt x="14556" y="940"/>
                    </a:cubicBezTo>
                    <a:cubicBezTo>
                      <a:pt x="14606" y="989"/>
                      <a:pt x="14666" y="1017"/>
                      <a:pt x="14730" y="1017"/>
                    </a:cubicBezTo>
                    <a:cubicBezTo>
                      <a:pt x="14765" y="1017"/>
                      <a:pt x="14802" y="1009"/>
                      <a:pt x="14838" y="991"/>
                    </a:cubicBezTo>
                    <a:cubicBezTo>
                      <a:pt x="14992" y="914"/>
                      <a:pt x="14992" y="709"/>
                      <a:pt x="14838" y="632"/>
                    </a:cubicBezTo>
                    <a:cubicBezTo>
                      <a:pt x="14814" y="618"/>
                      <a:pt x="14787" y="611"/>
                      <a:pt x="14759" y="611"/>
                    </a:cubicBezTo>
                    <a:close/>
                    <a:moveTo>
                      <a:pt x="7128" y="1616"/>
                    </a:moveTo>
                    <a:cubicBezTo>
                      <a:pt x="7063" y="1616"/>
                      <a:pt x="6998" y="1637"/>
                      <a:pt x="6940" y="1683"/>
                    </a:cubicBezTo>
                    <a:cubicBezTo>
                      <a:pt x="6889" y="1709"/>
                      <a:pt x="6863" y="1760"/>
                      <a:pt x="6838" y="1811"/>
                    </a:cubicBezTo>
                    <a:cubicBezTo>
                      <a:pt x="6761" y="1965"/>
                      <a:pt x="6786" y="2170"/>
                      <a:pt x="6914" y="2324"/>
                    </a:cubicBezTo>
                    <a:cubicBezTo>
                      <a:pt x="6987" y="2389"/>
                      <a:pt x="7075" y="2418"/>
                      <a:pt x="7161" y="2418"/>
                    </a:cubicBezTo>
                    <a:cubicBezTo>
                      <a:pt x="7351" y="2418"/>
                      <a:pt x="7538" y="2279"/>
                      <a:pt x="7556" y="2068"/>
                    </a:cubicBezTo>
                    <a:cubicBezTo>
                      <a:pt x="7575" y="1850"/>
                      <a:pt x="7350" y="1616"/>
                      <a:pt x="7128" y="1616"/>
                    </a:cubicBezTo>
                    <a:close/>
                    <a:moveTo>
                      <a:pt x="4071" y="2071"/>
                    </a:moveTo>
                    <a:cubicBezTo>
                      <a:pt x="3935" y="2071"/>
                      <a:pt x="3797" y="2181"/>
                      <a:pt x="3837" y="2324"/>
                    </a:cubicBezTo>
                    <a:cubicBezTo>
                      <a:pt x="3863" y="2350"/>
                      <a:pt x="3863" y="2376"/>
                      <a:pt x="3889" y="2401"/>
                    </a:cubicBezTo>
                    <a:cubicBezTo>
                      <a:pt x="3938" y="2451"/>
                      <a:pt x="3999" y="2479"/>
                      <a:pt x="4063" y="2479"/>
                    </a:cubicBezTo>
                    <a:cubicBezTo>
                      <a:pt x="4098" y="2479"/>
                      <a:pt x="4134" y="2471"/>
                      <a:pt x="4171" y="2452"/>
                    </a:cubicBezTo>
                    <a:cubicBezTo>
                      <a:pt x="4325" y="2376"/>
                      <a:pt x="4325" y="2170"/>
                      <a:pt x="4171" y="2093"/>
                    </a:cubicBezTo>
                    <a:cubicBezTo>
                      <a:pt x="4140" y="2078"/>
                      <a:pt x="4105" y="2071"/>
                      <a:pt x="4071" y="2071"/>
                    </a:cubicBezTo>
                    <a:close/>
                    <a:moveTo>
                      <a:pt x="13880" y="2168"/>
                    </a:moveTo>
                    <a:cubicBezTo>
                      <a:pt x="13496" y="2168"/>
                      <a:pt x="13071" y="2519"/>
                      <a:pt x="13197" y="2940"/>
                    </a:cubicBezTo>
                    <a:lnTo>
                      <a:pt x="13171" y="2914"/>
                    </a:lnTo>
                    <a:lnTo>
                      <a:pt x="13171" y="2914"/>
                    </a:lnTo>
                    <a:cubicBezTo>
                      <a:pt x="13197" y="3017"/>
                      <a:pt x="13248" y="3068"/>
                      <a:pt x="13299" y="3145"/>
                    </a:cubicBezTo>
                    <a:cubicBezTo>
                      <a:pt x="13438" y="3300"/>
                      <a:pt x="13634" y="3386"/>
                      <a:pt x="13834" y="3386"/>
                    </a:cubicBezTo>
                    <a:cubicBezTo>
                      <a:pt x="13931" y="3386"/>
                      <a:pt x="14028" y="3366"/>
                      <a:pt x="14120" y="3324"/>
                    </a:cubicBezTo>
                    <a:cubicBezTo>
                      <a:pt x="14582" y="3119"/>
                      <a:pt x="14582" y="2452"/>
                      <a:pt x="14120" y="2222"/>
                    </a:cubicBezTo>
                    <a:cubicBezTo>
                      <a:pt x="14046" y="2185"/>
                      <a:pt x="13964" y="2168"/>
                      <a:pt x="13880" y="2168"/>
                    </a:cubicBezTo>
                    <a:close/>
                    <a:moveTo>
                      <a:pt x="11052" y="2873"/>
                    </a:moveTo>
                    <a:cubicBezTo>
                      <a:pt x="10986" y="2873"/>
                      <a:pt x="10922" y="2893"/>
                      <a:pt x="10863" y="2940"/>
                    </a:cubicBezTo>
                    <a:cubicBezTo>
                      <a:pt x="10812" y="2965"/>
                      <a:pt x="10786" y="3017"/>
                      <a:pt x="10761" y="3068"/>
                    </a:cubicBezTo>
                    <a:cubicBezTo>
                      <a:pt x="10658" y="3222"/>
                      <a:pt x="10710" y="3427"/>
                      <a:pt x="10838" y="3581"/>
                    </a:cubicBezTo>
                    <a:cubicBezTo>
                      <a:pt x="10910" y="3645"/>
                      <a:pt x="10998" y="3674"/>
                      <a:pt x="11085" y="3674"/>
                    </a:cubicBezTo>
                    <a:cubicBezTo>
                      <a:pt x="11275" y="3674"/>
                      <a:pt x="11461" y="3535"/>
                      <a:pt x="11479" y="3324"/>
                    </a:cubicBezTo>
                    <a:cubicBezTo>
                      <a:pt x="11499" y="3106"/>
                      <a:pt x="11273" y="2873"/>
                      <a:pt x="11052" y="2873"/>
                    </a:cubicBezTo>
                    <a:close/>
                    <a:moveTo>
                      <a:pt x="16379" y="3486"/>
                    </a:moveTo>
                    <a:cubicBezTo>
                      <a:pt x="16118" y="3486"/>
                      <a:pt x="15832" y="3726"/>
                      <a:pt x="15915" y="4017"/>
                    </a:cubicBezTo>
                    <a:cubicBezTo>
                      <a:pt x="15915" y="4068"/>
                      <a:pt x="15941" y="4119"/>
                      <a:pt x="15992" y="4170"/>
                    </a:cubicBezTo>
                    <a:cubicBezTo>
                      <a:pt x="16098" y="4277"/>
                      <a:pt x="16241" y="4334"/>
                      <a:pt x="16378" y="4334"/>
                    </a:cubicBezTo>
                    <a:cubicBezTo>
                      <a:pt x="16440" y="4334"/>
                      <a:pt x="16500" y="4323"/>
                      <a:pt x="16556" y="4299"/>
                    </a:cubicBezTo>
                    <a:cubicBezTo>
                      <a:pt x="16889" y="4145"/>
                      <a:pt x="16889" y="3683"/>
                      <a:pt x="16556" y="3529"/>
                    </a:cubicBezTo>
                    <a:cubicBezTo>
                      <a:pt x="16502" y="3500"/>
                      <a:pt x="16441" y="3486"/>
                      <a:pt x="16379" y="3486"/>
                    </a:cubicBezTo>
                    <a:close/>
                    <a:moveTo>
                      <a:pt x="4904" y="3922"/>
                    </a:moveTo>
                    <a:cubicBezTo>
                      <a:pt x="4663" y="3922"/>
                      <a:pt x="4396" y="4153"/>
                      <a:pt x="4478" y="4401"/>
                    </a:cubicBezTo>
                    <a:cubicBezTo>
                      <a:pt x="4478" y="4453"/>
                      <a:pt x="4504" y="4504"/>
                      <a:pt x="4555" y="4529"/>
                    </a:cubicBezTo>
                    <a:cubicBezTo>
                      <a:pt x="4644" y="4636"/>
                      <a:pt x="4769" y="4693"/>
                      <a:pt x="4897" y="4693"/>
                    </a:cubicBezTo>
                    <a:cubicBezTo>
                      <a:pt x="4955" y="4693"/>
                      <a:pt x="5013" y="4681"/>
                      <a:pt x="5068" y="4658"/>
                    </a:cubicBezTo>
                    <a:cubicBezTo>
                      <a:pt x="5376" y="4529"/>
                      <a:pt x="5376" y="4094"/>
                      <a:pt x="5068" y="3965"/>
                    </a:cubicBezTo>
                    <a:cubicBezTo>
                      <a:pt x="5018" y="3935"/>
                      <a:pt x="4962" y="3922"/>
                      <a:pt x="4904" y="3922"/>
                    </a:cubicBezTo>
                    <a:close/>
                    <a:moveTo>
                      <a:pt x="9543" y="4424"/>
                    </a:moveTo>
                    <a:cubicBezTo>
                      <a:pt x="9154" y="4424"/>
                      <a:pt x="8716" y="4772"/>
                      <a:pt x="8863" y="5171"/>
                    </a:cubicBezTo>
                    <a:lnTo>
                      <a:pt x="8838" y="5171"/>
                    </a:lnTo>
                    <a:cubicBezTo>
                      <a:pt x="8863" y="5247"/>
                      <a:pt x="8915" y="5324"/>
                      <a:pt x="8966" y="5376"/>
                    </a:cubicBezTo>
                    <a:cubicBezTo>
                      <a:pt x="9111" y="5539"/>
                      <a:pt x="9321" y="5625"/>
                      <a:pt x="9531" y="5625"/>
                    </a:cubicBezTo>
                    <a:cubicBezTo>
                      <a:pt x="9617" y="5625"/>
                      <a:pt x="9704" y="5611"/>
                      <a:pt x="9786" y="5581"/>
                    </a:cubicBezTo>
                    <a:cubicBezTo>
                      <a:pt x="10248" y="5350"/>
                      <a:pt x="10248" y="4709"/>
                      <a:pt x="9786" y="4478"/>
                    </a:cubicBezTo>
                    <a:cubicBezTo>
                      <a:pt x="9712" y="4441"/>
                      <a:pt x="9629" y="4424"/>
                      <a:pt x="9543" y="4424"/>
                    </a:cubicBezTo>
                    <a:close/>
                    <a:moveTo>
                      <a:pt x="803" y="4566"/>
                    </a:moveTo>
                    <a:cubicBezTo>
                      <a:pt x="420" y="4566"/>
                      <a:pt x="1" y="4912"/>
                      <a:pt x="145" y="5324"/>
                    </a:cubicBezTo>
                    <a:lnTo>
                      <a:pt x="119" y="5324"/>
                    </a:lnTo>
                    <a:cubicBezTo>
                      <a:pt x="145" y="5401"/>
                      <a:pt x="196" y="5478"/>
                      <a:pt x="247" y="5530"/>
                    </a:cubicBezTo>
                    <a:cubicBezTo>
                      <a:pt x="393" y="5693"/>
                      <a:pt x="602" y="5779"/>
                      <a:pt x="812" y="5779"/>
                    </a:cubicBezTo>
                    <a:cubicBezTo>
                      <a:pt x="899" y="5779"/>
                      <a:pt x="986" y="5765"/>
                      <a:pt x="1068" y="5735"/>
                    </a:cubicBezTo>
                    <a:cubicBezTo>
                      <a:pt x="1530" y="5504"/>
                      <a:pt x="1530" y="4837"/>
                      <a:pt x="1068" y="4632"/>
                    </a:cubicBezTo>
                    <a:cubicBezTo>
                      <a:pt x="988" y="4587"/>
                      <a:pt x="896" y="4566"/>
                      <a:pt x="803" y="4566"/>
                    </a:cubicBezTo>
                    <a:close/>
                    <a:moveTo>
                      <a:pt x="15597" y="5507"/>
                    </a:moveTo>
                    <a:cubicBezTo>
                      <a:pt x="15474" y="5507"/>
                      <a:pt x="15336" y="5617"/>
                      <a:pt x="15376" y="5760"/>
                    </a:cubicBezTo>
                    <a:cubicBezTo>
                      <a:pt x="15376" y="5786"/>
                      <a:pt x="15402" y="5812"/>
                      <a:pt x="15428" y="5837"/>
                    </a:cubicBezTo>
                    <a:cubicBezTo>
                      <a:pt x="15461" y="5887"/>
                      <a:pt x="15515" y="5915"/>
                      <a:pt x="15577" y="5915"/>
                    </a:cubicBezTo>
                    <a:cubicBezTo>
                      <a:pt x="15612" y="5915"/>
                      <a:pt x="15648" y="5907"/>
                      <a:pt x="15684" y="5889"/>
                    </a:cubicBezTo>
                    <a:cubicBezTo>
                      <a:pt x="15838" y="5812"/>
                      <a:pt x="15838" y="5606"/>
                      <a:pt x="15684" y="5530"/>
                    </a:cubicBezTo>
                    <a:cubicBezTo>
                      <a:pt x="15658" y="5514"/>
                      <a:pt x="15628" y="5507"/>
                      <a:pt x="15597" y="5507"/>
                    </a:cubicBezTo>
                    <a:close/>
                    <a:moveTo>
                      <a:pt x="6804" y="5935"/>
                    </a:moveTo>
                    <a:cubicBezTo>
                      <a:pt x="6729" y="5935"/>
                      <a:pt x="6636" y="6001"/>
                      <a:pt x="6658" y="6068"/>
                    </a:cubicBezTo>
                    <a:cubicBezTo>
                      <a:pt x="6658" y="6094"/>
                      <a:pt x="6684" y="6094"/>
                      <a:pt x="6684" y="6119"/>
                    </a:cubicBezTo>
                    <a:cubicBezTo>
                      <a:pt x="6702" y="6137"/>
                      <a:pt x="6746" y="6156"/>
                      <a:pt x="6788" y="6156"/>
                    </a:cubicBezTo>
                    <a:cubicBezTo>
                      <a:pt x="6805" y="6156"/>
                      <a:pt x="6823" y="6152"/>
                      <a:pt x="6838" y="6145"/>
                    </a:cubicBezTo>
                    <a:cubicBezTo>
                      <a:pt x="6914" y="6119"/>
                      <a:pt x="6914" y="5991"/>
                      <a:pt x="6838" y="5940"/>
                    </a:cubicBezTo>
                    <a:cubicBezTo>
                      <a:pt x="6827" y="5936"/>
                      <a:pt x="6816" y="5935"/>
                      <a:pt x="6804" y="5935"/>
                    </a:cubicBezTo>
                    <a:close/>
                    <a:moveTo>
                      <a:pt x="17748" y="6091"/>
                    </a:moveTo>
                    <a:cubicBezTo>
                      <a:pt x="17360" y="6091"/>
                      <a:pt x="16922" y="6438"/>
                      <a:pt x="17069" y="6837"/>
                    </a:cubicBezTo>
                    <a:lnTo>
                      <a:pt x="17043" y="6837"/>
                    </a:lnTo>
                    <a:cubicBezTo>
                      <a:pt x="17069" y="6914"/>
                      <a:pt x="17120" y="6991"/>
                      <a:pt x="17171" y="7068"/>
                    </a:cubicBezTo>
                    <a:cubicBezTo>
                      <a:pt x="17310" y="7224"/>
                      <a:pt x="17506" y="7309"/>
                      <a:pt x="17706" y="7309"/>
                    </a:cubicBezTo>
                    <a:cubicBezTo>
                      <a:pt x="17803" y="7309"/>
                      <a:pt x="17900" y="7289"/>
                      <a:pt x="17992" y="7248"/>
                    </a:cubicBezTo>
                    <a:cubicBezTo>
                      <a:pt x="18454" y="7042"/>
                      <a:pt x="18454" y="6376"/>
                      <a:pt x="17992" y="6145"/>
                    </a:cubicBezTo>
                    <a:cubicBezTo>
                      <a:pt x="17918" y="6108"/>
                      <a:pt x="17834" y="6091"/>
                      <a:pt x="17748" y="6091"/>
                    </a:cubicBezTo>
                    <a:close/>
                    <a:moveTo>
                      <a:pt x="8075" y="7152"/>
                    </a:moveTo>
                    <a:cubicBezTo>
                      <a:pt x="8008" y="7152"/>
                      <a:pt x="7944" y="7173"/>
                      <a:pt x="7889" y="7222"/>
                    </a:cubicBezTo>
                    <a:lnTo>
                      <a:pt x="7863" y="7222"/>
                    </a:lnTo>
                    <a:cubicBezTo>
                      <a:pt x="7838" y="7248"/>
                      <a:pt x="7812" y="7273"/>
                      <a:pt x="7786" y="7324"/>
                    </a:cubicBezTo>
                    <a:cubicBezTo>
                      <a:pt x="7684" y="7504"/>
                      <a:pt x="7709" y="7709"/>
                      <a:pt x="7838" y="7837"/>
                    </a:cubicBezTo>
                    <a:cubicBezTo>
                      <a:pt x="7923" y="7914"/>
                      <a:pt x="8023" y="7948"/>
                      <a:pt x="8118" y="7948"/>
                    </a:cubicBezTo>
                    <a:cubicBezTo>
                      <a:pt x="8308" y="7948"/>
                      <a:pt x="8479" y="7812"/>
                      <a:pt x="8479" y="7607"/>
                    </a:cubicBezTo>
                    <a:cubicBezTo>
                      <a:pt x="8518" y="7372"/>
                      <a:pt x="8288" y="7152"/>
                      <a:pt x="8075" y="7152"/>
                    </a:cubicBezTo>
                    <a:close/>
                    <a:moveTo>
                      <a:pt x="4203" y="6925"/>
                    </a:moveTo>
                    <a:cubicBezTo>
                      <a:pt x="3813" y="6925"/>
                      <a:pt x="3406" y="7271"/>
                      <a:pt x="3530" y="7683"/>
                    </a:cubicBezTo>
                    <a:cubicBezTo>
                      <a:pt x="3555" y="7760"/>
                      <a:pt x="3607" y="7837"/>
                      <a:pt x="3658" y="7889"/>
                    </a:cubicBezTo>
                    <a:cubicBezTo>
                      <a:pt x="3803" y="8052"/>
                      <a:pt x="4013" y="8138"/>
                      <a:pt x="4223" y="8138"/>
                    </a:cubicBezTo>
                    <a:cubicBezTo>
                      <a:pt x="4309" y="8138"/>
                      <a:pt x="4396" y="8124"/>
                      <a:pt x="4478" y="8094"/>
                    </a:cubicBezTo>
                    <a:cubicBezTo>
                      <a:pt x="4940" y="7863"/>
                      <a:pt x="4940" y="7196"/>
                      <a:pt x="4478" y="6991"/>
                    </a:cubicBezTo>
                    <a:cubicBezTo>
                      <a:pt x="4393" y="6946"/>
                      <a:pt x="4299" y="6925"/>
                      <a:pt x="4203" y="6925"/>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589" name="Google Shape;589;p13"/>
            <p:cNvSpPr/>
            <p:nvPr/>
          </p:nvSpPr>
          <p:spPr>
            <a:xfrm>
              <a:off x="-2054775" y="3375800"/>
              <a:ext cx="1243175" cy="1169575"/>
            </a:xfrm>
            <a:custGeom>
              <a:avLst/>
              <a:gdLst/>
              <a:ahLst/>
              <a:cxnLst/>
              <a:rect l="l" t="t" r="r" b="b"/>
              <a:pathLst>
                <a:path w="49727" h="46783" extrusionOk="0">
                  <a:moveTo>
                    <a:pt x="49209" y="0"/>
                  </a:moveTo>
                  <a:cubicBezTo>
                    <a:pt x="49160" y="0"/>
                    <a:pt x="49108" y="11"/>
                    <a:pt x="49055" y="36"/>
                  </a:cubicBezTo>
                  <a:cubicBezTo>
                    <a:pt x="34592" y="8729"/>
                    <a:pt x="14361" y="23807"/>
                    <a:pt x="180" y="46218"/>
                  </a:cubicBezTo>
                  <a:cubicBezTo>
                    <a:pt x="1" y="46449"/>
                    <a:pt x="206" y="46782"/>
                    <a:pt x="488" y="46782"/>
                  </a:cubicBezTo>
                  <a:cubicBezTo>
                    <a:pt x="616" y="46782"/>
                    <a:pt x="744" y="46705"/>
                    <a:pt x="796" y="46603"/>
                  </a:cubicBezTo>
                  <a:cubicBezTo>
                    <a:pt x="14899" y="24320"/>
                    <a:pt x="35028" y="9319"/>
                    <a:pt x="49439" y="677"/>
                  </a:cubicBezTo>
                  <a:cubicBezTo>
                    <a:pt x="49727" y="434"/>
                    <a:pt x="49519" y="0"/>
                    <a:pt x="4920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590" name="Google Shape;590;p13"/>
          <p:cNvGrpSpPr/>
          <p:nvPr/>
        </p:nvGrpSpPr>
        <p:grpSpPr>
          <a:xfrm rot="-489106" flipH="1">
            <a:off x="10445965" y="-507541"/>
            <a:ext cx="2156296" cy="3288276"/>
            <a:chOff x="7518282" y="2373612"/>
            <a:chExt cx="1544209" cy="2355088"/>
          </a:xfrm>
        </p:grpSpPr>
        <p:sp>
          <p:nvSpPr>
            <p:cNvPr id="591" name="Google Shape;591;p13"/>
            <p:cNvSpPr/>
            <p:nvPr/>
          </p:nvSpPr>
          <p:spPr>
            <a:xfrm rot="718822">
              <a:off x="7689615" y="3249120"/>
              <a:ext cx="1111866" cy="1379201"/>
            </a:xfrm>
            <a:custGeom>
              <a:avLst/>
              <a:gdLst/>
              <a:ahLst/>
              <a:cxnLst/>
              <a:rect l="l" t="t" r="r" b="b"/>
              <a:pathLst>
                <a:path w="48158" h="59737" extrusionOk="0">
                  <a:moveTo>
                    <a:pt x="39340" y="1"/>
                  </a:moveTo>
                  <a:cubicBezTo>
                    <a:pt x="38303" y="1"/>
                    <a:pt x="37263" y="153"/>
                    <a:pt x="36285" y="451"/>
                  </a:cubicBezTo>
                  <a:cubicBezTo>
                    <a:pt x="32695" y="1579"/>
                    <a:pt x="29823" y="4272"/>
                    <a:pt x="27259" y="7016"/>
                  </a:cubicBezTo>
                  <a:cubicBezTo>
                    <a:pt x="20361" y="14401"/>
                    <a:pt x="14874" y="22940"/>
                    <a:pt x="10489" y="32043"/>
                  </a:cubicBezTo>
                  <a:cubicBezTo>
                    <a:pt x="8976" y="35197"/>
                    <a:pt x="7591" y="37427"/>
                    <a:pt x="5873" y="40505"/>
                  </a:cubicBezTo>
                  <a:cubicBezTo>
                    <a:pt x="2185" y="47138"/>
                    <a:pt x="1874" y="57072"/>
                    <a:pt x="8" y="59727"/>
                  </a:cubicBezTo>
                  <a:lnTo>
                    <a:pt x="8" y="59727"/>
                  </a:lnTo>
                  <a:cubicBezTo>
                    <a:pt x="9880" y="45729"/>
                    <a:pt x="25415" y="30630"/>
                    <a:pt x="38721" y="19888"/>
                  </a:cubicBezTo>
                  <a:cubicBezTo>
                    <a:pt x="41311" y="17811"/>
                    <a:pt x="44029" y="15708"/>
                    <a:pt x="45773" y="12888"/>
                  </a:cubicBezTo>
                  <a:cubicBezTo>
                    <a:pt x="47542" y="10041"/>
                    <a:pt x="48157" y="6246"/>
                    <a:pt x="46388" y="3426"/>
                  </a:cubicBezTo>
                  <a:cubicBezTo>
                    <a:pt x="44910" y="1106"/>
                    <a:pt x="42136" y="1"/>
                    <a:pt x="39340" y="1"/>
                  </a:cubicBezTo>
                  <a:close/>
                  <a:moveTo>
                    <a:pt x="8" y="59727"/>
                  </a:moveTo>
                  <a:lnTo>
                    <a:pt x="8" y="59727"/>
                  </a:lnTo>
                  <a:cubicBezTo>
                    <a:pt x="5" y="59730"/>
                    <a:pt x="3" y="59733"/>
                    <a:pt x="1" y="59736"/>
                  </a:cubicBezTo>
                  <a:lnTo>
                    <a:pt x="1" y="59736"/>
                  </a:lnTo>
                  <a:cubicBezTo>
                    <a:pt x="3" y="59733"/>
                    <a:pt x="5" y="59730"/>
                    <a:pt x="8" y="59727"/>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92" name="Google Shape;592;p13"/>
            <p:cNvSpPr/>
            <p:nvPr/>
          </p:nvSpPr>
          <p:spPr>
            <a:xfrm rot="718822">
              <a:off x="7649292" y="3211149"/>
              <a:ext cx="1111843" cy="1378947"/>
            </a:xfrm>
            <a:custGeom>
              <a:avLst/>
              <a:gdLst/>
              <a:ahLst/>
              <a:cxnLst/>
              <a:rect l="l" t="t" r="r" b="b"/>
              <a:pathLst>
                <a:path w="48157" h="59726" extrusionOk="0">
                  <a:moveTo>
                    <a:pt x="39365" y="0"/>
                  </a:moveTo>
                  <a:cubicBezTo>
                    <a:pt x="38317" y="0"/>
                    <a:pt x="37267" y="157"/>
                    <a:pt x="36285" y="466"/>
                  </a:cubicBezTo>
                  <a:cubicBezTo>
                    <a:pt x="32695" y="1569"/>
                    <a:pt x="29823" y="4261"/>
                    <a:pt x="27258" y="7005"/>
                  </a:cubicBezTo>
                  <a:cubicBezTo>
                    <a:pt x="20361" y="14390"/>
                    <a:pt x="14873" y="22929"/>
                    <a:pt x="10488" y="32032"/>
                  </a:cubicBezTo>
                  <a:cubicBezTo>
                    <a:pt x="8975" y="35186"/>
                    <a:pt x="7591" y="37417"/>
                    <a:pt x="5873" y="40494"/>
                  </a:cubicBezTo>
                  <a:cubicBezTo>
                    <a:pt x="2180" y="47161"/>
                    <a:pt x="1872" y="57085"/>
                    <a:pt x="1" y="59726"/>
                  </a:cubicBezTo>
                  <a:lnTo>
                    <a:pt x="1" y="59726"/>
                  </a:lnTo>
                  <a:cubicBezTo>
                    <a:pt x="9873" y="45751"/>
                    <a:pt x="25412" y="30622"/>
                    <a:pt x="38721" y="19878"/>
                  </a:cubicBezTo>
                  <a:cubicBezTo>
                    <a:pt x="41310" y="17801"/>
                    <a:pt x="44029" y="15698"/>
                    <a:pt x="45772" y="12877"/>
                  </a:cubicBezTo>
                  <a:cubicBezTo>
                    <a:pt x="47542" y="10031"/>
                    <a:pt x="48157" y="6236"/>
                    <a:pt x="46362" y="3415"/>
                  </a:cubicBezTo>
                  <a:cubicBezTo>
                    <a:pt x="44909" y="1106"/>
                    <a:pt x="42145" y="0"/>
                    <a:pt x="3936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93" name="Google Shape;593;p13"/>
            <p:cNvSpPr/>
            <p:nvPr/>
          </p:nvSpPr>
          <p:spPr>
            <a:xfrm rot="718822">
              <a:off x="8428587" y="3328473"/>
              <a:ext cx="409048" cy="200495"/>
            </a:xfrm>
            <a:custGeom>
              <a:avLst/>
              <a:gdLst/>
              <a:ahLst/>
              <a:cxnLst/>
              <a:rect l="l" t="t" r="r" b="b"/>
              <a:pathLst>
                <a:path w="17717" h="8684" extrusionOk="0">
                  <a:moveTo>
                    <a:pt x="13244" y="85"/>
                  </a:moveTo>
                  <a:cubicBezTo>
                    <a:pt x="13109" y="85"/>
                    <a:pt x="12983" y="218"/>
                    <a:pt x="13050" y="351"/>
                  </a:cubicBezTo>
                  <a:cubicBezTo>
                    <a:pt x="13050" y="377"/>
                    <a:pt x="13075" y="403"/>
                    <a:pt x="13101" y="428"/>
                  </a:cubicBezTo>
                  <a:cubicBezTo>
                    <a:pt x="13139" y="454"/>
                    <a:pt x="13184" y="467"/>
                    <a:pt x="13229" y="467"/>
                  </a:cubicBezTo>
                  <a:cubicBezTo>
                    <a:pt x="13274" y="467"/>
                    <a:pt x="13319" y="454"/>
                    <a:pt x="13357" y="428"/>
                  </a:cubicBezTo>
                  <a:cubicBezTo>
                    <a:pt x="13511" y="351"/>
                    <a:pt x="13460" y="146"/>
                    <a:pt x="13306" y="95"/>
                  </a:cubicBezTo>
                  <a:cubicBezTo>
                    <a:pt x="13285" y="88"/>
                    <a:pt x="13264" y="85"/>
                    <a:pt x="13244" y="85"/>
                  </a:cubicBezTo>
                  <a:close/>
                  <a:moveTo>
                    <a:pt x="9983" y="0"/>
                  </a:moveTo>
                  <a:cubicBezTo>
                    <a:pt x="9903" y="0"/>
                    <a:pt x="9827" y="28"/>
                    <a:pt x="9767" y="95"/>
                  </a:cubicBezTo>
                  <a:cubicBezTo>
                    <a:pt x="9742" y="121"/>
                    <a:pt x="9716" y="172"/>
                    <a:pt x="9690" y="223"/>
                  </a:cubicBezTo>
                  <a:cubicBezTo>
                    <a:pt x="9639" y="403"/>
                    <a:pt x="9690" y="582"/>
                    <a:pt x="9844" y="685"/>
                  </a:cubicBezTo>
                  <a:cubicBezTo>
                    <a:pt x="9910" y="731"/>
                    <a:pt x="9982" y="752"/>
                    <a:pt x="10050" y="752"/>
                  </a:cubicBezTo>
                  <a:cubicBezTo>
                    <a:pt x="10249" y="752"/>
                    <a:pt x="10428" y="580"/>
                    <a:pt x="10408" y="351"/>
                  </a:cubicBezTo>
                  <a:cubicBezTo>
                    <a:pt x="10390" y="169"/>
                    <a:pt x="10178" y="0"/>
                    <a:pt x="9983" y="0"/>
                  </a:cubicBezTo>
                  <a:close/>
                  <a:moveTo>
                    <a:pt x="7556" y="654"/>
                  </a:moveTo>
                  <a:cubicBezTo>
                    <a:pt x="7486" y="654"/>
                    <a:pt x="7412" y="721"/>
                    <a:pt x="7434" y="787"/>
                  </a:cubicBezTo>
                  <a:lnTo>
                    <a:pt x="7434" y="813"/>
                  </a:lnTo>
                  <a:cubicBezTo>
                    <a:pt x="7460" y="839"/>
                    <a:pt x="7460" y="839"/>
                    <a:pt x="7460" y="839"/>
                  </a:cubicBezTo>
                  <a:cubicBezTo>
                    <a:pt x="7485" y="864"/>
                    <a:pt x="7517" y="877"/>
                    <a:pt x="7546" y="877"/>
                  </a:cubicBezTo>
                  <a:cubicBezTo>
                    <a:pt x="7575" y="877"/>
                    <a:pt x="7601" y="864"/>
                    <a:pt x="7613" y="839"/>
                  </a:cubicBezTo>
                  <a:cubicBezTo>
                    <a:pt x="7690" y="787"/>
                    <a:pt x="7690" y="685"/>
                    <a:pt x="7588" y="659"/>
                  </a:cubicBezTo>
                  <a:cubicBezTo>
                    <a:pt x="7578" y="656"/>
                    <a:pt x="7567" y="654"/>
                    <a:pt x="7556" y="654"/>
                  </a:cubicBezTo>
                  <a:close/>
                  <a:moveTo>
                    <a:pt x="12799" y="1638"/>
                  </a:moveTo>
                  <a:cubicBezTo>
                    <a:pt x="12396" y="1638"/>
                    <a:pt x="11973" y="2067"/>
                    <a:pt x="12178" y="2454"/>
                  </a:cubicBezTo>
                  <a:lnTo>
                    <a:pt x="12152" y="2454"/>
                  </a:lnTo>
                  <a:cubicBezTo>
                    <a:pt x="12203" y="2531"/>
                    <a:pt x="12255" y="2582"/>
                    <a:pt x="12306" y="2634"/>
                  </a:cubicBezTo>
                  <a:cubicBezTo>
                    <a:pt x="12435" y="2734"/>
                    <a:pt x="12595" y="2786"/>
                    <a:pt x="12756" y="2786"/>
                  </a:cubicBezTo>
                  <a:cubicBezTo>
                    <a:pt x="12885" y="2786"/>
                    <a:pt x="13013" y="2753"/>
                    <a:pt x="13127" y="2685"/>
                  </a:cubicBezTo>
                  <a:cubicBezTo>
                    <a:pt x="13511" y="2403"/>
                    <a:pt x="13409" y="1787"/>
                    <a:pt x="12947" y="1659"/>
                  </a:cubicBezTo>
                  <a:cubicBezTo>
                    <a:pt x="12899" y="1645"/>
                    <a:pt x="12849" y="1638"/>
                    <a:pt x="12799" y="1638"/>
                  </a:cubicBezTo>
                  <a:close/>
                  <a:moveTo>
                    <a:pt x="6278" y="2155"/>
                  </a:moveTo>
                  <a:cubicBezTo>
                    <a:pt x="6196" y="2155"/>
                    <a:pt x="6115" y="2183"/>
                    <a:pt x="6049" y="2249"/>
                  </a:cubicBezTo>
                  <a:lnTo>
                    <a:pt x="6075" y="2249"/>
                  </a:lnTo>
                  <a:cubicBezTo>
                    <a:pt x="6049" y="2275"/>
                    <a:pt x="6024" y="2326"/>
                    <a:pt x="5998" y="2377"/>
                  </a:cubicBezTo>
                  <a:cubicBezTo>
                    <a:pt x="5947" y="2557"/>
                    <a:pt x="5998" y="2736"/>
                    <a:pt x="6152" y="2839"/>
                  </a:cubicBezTo>
                  <a:cubicBezTo>
                    <a:pt x="6212" y="2886"/>
                    <a:pt x="6279" y="2906"/>
                    <a:pt x="6345" y="2906"/>
                  </a:cubicBezTo>
                  <a:cubicBezTo>
                    <a:pt x="6532" y="2906"/>
                    <a:pt x="6709" y="2740"/>
                    <a:pt x="6690" y="2531"/>
                  </a:cubicBezTo>
                  <a:cubicBezTo>
                    <a:pt x="6690" y="2330"/>
                    <a:pt x="6481" y="2155"/>
                    <a:pt x="6278" y="2155"/>
                  </a:cubicBezTo>
                  <a:close/>
                  <a:moveTo>
                    <a:pt x="15296" y="2488"/>
                  </a:moveTo>
                  <a:cubicBezTo>
                    <a:pt x="15012" y="2488"/>
                    <a:pt x="14712" y="2798"/>
                    <a:pt x="14870" y="3070"/>
                  </a:cubicBezTo>
                  <a:cubicBezTo>
                    <a:pt x="14896" y="3121"/>
                    <a:pt x="14922" y="3146"/>
                    <a:pt x="14947" y="3198"/>
                  </a:cubicBezTo>
                  <a:cubicBezTo>
                    <a:pt x="15046" y="3268"/>
                    <a:pt x="15152" y="3308"/>
                    <a:pt x="15258" y="3308"/>
                  </a:cubicBezTo>
                  <a:cubicBezTo>
                    <a:pt x="15344" y="3308"/>
                    <a:pt x="15430" y="3281"/>
                    <a:pt x="15511" y="3223"/>
                  </a:cubicBezTo>
                  <a:cubicBezTo>
                    <a:pt x="15793" y="3044"/>
                    <a:pt x="15716" y="2608"/>
                    <a:pt x="15409" y="2505"/>
                  </a:cubicBezTo>
                  <a:cubicBezTo>
                    <a:pt x="15372" y="2493"/>
                    <a:pt x="15334" y="2488"/>
                    <a:pt x="15296" y="2488"/>
                  </a:cubicBezTo>
                  <a:close/>
                  <a:moveTo>
                    <a:pt x="3455" y="3035"/>
                  </a:moveTo>
                  <a:cubicBezTo>
                    <a:pt x="3318" y="3035"/>
                    <a:pt x="3186" y="3190"/>
                    <a:pt x="3254" y="3326"/>
                  </a:cubicBezTo>
                  <a:cubicBezTo>
                    <a:pt x="3254" y="3352"/>
                    <a:pt x="3280" y="3352"/>
                    <a:pt x="3306" y="3377"/>
                  </a:cubicBezTo>
                  <a:cubicBezTo>
                    <a:pt x="3348" y="3420"/>
                    <a:pt x="3398" y="3439"/>
                    <a:pt x="3447" y="3439"/>
                  </a:cubicBezTo>
                  <a:cubicBezTo>
                    <a:pt x="3488" y="3439"/>
                    <a:pt x="3527" y="3426"/>
                    <a:pt x="3562" y="3403"/>
                  </a:cubicBezTo>
                  <a:cubicBezTo>
                    <a:pt x="3690" y="3300"/>
                    <a:pt x="3665" y="3095"/>
                    <a:pt x="3511" y="3044"/>
                  </a:cubicBezTo>
                  <a:cubicBezTo>
                    <a:pt x="3492" y="3038"/>
                    <a:pt x="3474" y="3035"/>
                    <a:pt x="3455" y="3035"/>
                  </a:cubicBezTo>
                  <a:close/>
                  <a:moveTo>
                    <a:pt x="10101" y="2744"/>
                  </a:moveTo>
                  <a:cubicBezTo>
                    <a:pt x="10028" y="2744"/>
                    <a:pt x="9956" y="2766"/>
                    <a:pt x="9894" y="2817"/>
                  </a:cubicBezTo>
                  <a:lnTo>
                    <a:pt x="9894" y="2817"/>
                  </a:lnTo>
                  <a:cubicBezTo>
                    <a:pt x="9894" y="2816"/>
                    <a:pt x="9895" y="2815"/>
                    <a:pt x="9896" y="2813"/>
                  </a:cubicBezTo>
                  <a:lnTo>
                    <a:pt x="9896" y="2813"/>
                  </a:lnTo>
                  <a:lnTo>
                    <a:pt x="9870" y="2839"/>
                  </a:lnTo>
                  <a:cubicBezTo>
                    <a:pt x="9878" y="2831"/>
                    <a:pt x="9886" y="2824"/>
                    <a:pt x="9894" y="2817"/>
                  </a:cubicBezTo>
                  <a:lnTo>
                    <a:pt x="9894" y="2817"/>
                  </a:lnTo>
                  <a:cubicBezTo>
                    <a:pt x="9869" y="2867"/>
                    <a:pt x="9844" y="2916"/>
                    <a:pt x="9819" y="2941"/>
                  </a:cubicBezTo>
                  <a:cubicBezTo>
                    <a:pt x="9767" y="3121"/>
                    <a:pt x="9819" y="3300"/>
                    <a:pt x="9973" y="3429"/>
                  </a:cubicBezTo>
                  <a:cubicBezTo>
                    <a:pt x="10030" y="3467"/>
                    <a:pt x="10094" y="3485"/>
                    <a:pt x="10158" y="3485"/>
                  </a:cubicBezTo>
                  <a:cubicBezTo>
                    <a:pt x="10348" y="3485"/>
                    <a:pt x="10530" y="3326"/>
                    <a:pt x="10511" y="3095"/>
                  </a:cubicBezTo>
                  <a:cubicBezTo>
                    <a:pt x="10511" y="2913"/>
                    <a:pt x="10304" y="2744"/>
                    <a:pt x="10101" y="2744"/>
                  </a:cubicBezTo>
                  <a:close/>
                  <a:moveTo>
                    <a:pt x="14770" y="4548"/>
                  </a:moveTo>
                  <a:cubicBezTo>
                    <a:pt x="14646" y="4548"/>
                    <a:pt x="14495" y="4700"/>
                    <a:pt x="14563" y="4813"/>
                  </a:cubicBezTo>
                  <a:cubicBezTo>
                    <a:pt x="14588" y="4839"/>
                    <a:pt x="14588" y="4865"/>
                    <a:pt x="14614" y="4890"/>
                  </a:cubicBezTo>
                  <a:cubicBezTo>
                    <a:pt x="14661" y="4922"/>
                    <a:pt x="14719" y="4944"/>
                    <a:pt x="14780" y="4944"/>
                  </a:cubicBezTo>
                  <a:cubicBezTo>
                    <a:pt x="14818" y="4944"/>
                    <a:pt x="14857" y="4935"/>
                    <a:pt x="14896" y="4916"/>
                  </a:cubicBezTo>
                  <a:cubicBezTo>
                    <a:pt x="15024" y="4813"/>
                    <a:pt x="14998" y="4608"/>
                    <a:pt x="14819" y="4557"/>
                  </a:cubicBezTo>
                  <a:cubicBezTo>
                    <a:pt x="14804" y="4551"/>
                    <a:pt x="14787" y="4548"/>
                    <a:pt x="14770" y="4548"/>
                  </a:cubicBezTo>
                  <a:close/>
                  <a:moveTo>
                    <a:pt x="4573" y="4622"/>
                  </a:moveTo>
                  <a:cubicBezTo>
                    <a:pt x="4312" y="4622"/>
                    <a:pt x="4040" y="4894"/>
                    <a:pt x="4177" y="5147"/>
                  </a:cubicBezTo>
                  <a:cubicBezTo>
                    <a:pt x="4203" y="5172"/>
                    <a:pt x="4229" y="5224"/>
                    <a:pt x="4254" y="5249"/>
                  </a:cubicBezTo>
                  <a:cubicBezTo>
                    <a:pt x="4344" y="5324"/>
                    <a:pt x="4451" y="5364"/>
                    <a:pt x="4555" y="5364"/>
                  </a:cubicBezTo>
                  <a:cubicBezTo>
                    <a:pt x="4630" y="5364"/>
                    <a:pt x="4703" y="5343"/>
                    <a:pt x="4767" y="5300"/>
                  </a:cubicBezTo>
                  <a:cubicBezTo>
                    <a:pt x="5024" y="5121"/>
                    <a:pt x="4972" y="4711"/>
                    <a:pt x="4665" y="4634"/>
                  </a:cubicBezTo>
                  <a:cubicBezTo>
                    <a:pt x="4635" y="4626"/>
                    <a:pt x="4604" y="4622"/>
                    <a:pt x="4573" y="4622"/>
                  </a:cubicBezTo>
                  <a:close/>
                  <a:moveTo>
                    <a:pt x="8987" y="4400"/>
                  </a:moveTo>
                  <a:cubicBezTo>
                    <a:pt x="8604" y="4400"/>
                    <a:pt x="8182" y="4821"/>
                    <a:pt x="8383" y="5224"/>
                  </a:cubicBezTo>
                  <a:cubicBezTo>
                    <a:pt x="8408" y="5275"/>
                    <a:pt x="8460" y="5352"/>
                    <a:pt x="8537" y="5403"/>
                  </a:cubicBezTo>
                  <a:cubicBezTo>
                    <a:pt x="8665" y="5503"/>
                    <a:pt x="8818" y="5555"/>
                    <a:pt x="8972" y="5555"/>
                  </a:cubicBezTo>
                  <a:cubicBezTo>
                    <a:pt x="9094" y="5555"/>
                    <a:pt x="9218" y="5522"/>
                    <a:pt x="9331" y="5454"/>
                  </a:cubicBezTo>
                  <a:cubicBezTo>
                    <a:pt x="9716" y="5172"/>
                    <a:pt x="9614" y="4557"/>
                    <a:pt x="9152" y="4429"/>
                  </a:cubicBezTo>
                  <a:cubicBezTo>
                    <a:pt x="9099" y="4409"/>
                    <a:pt x="9044" y="4400"/>
                    <a:pt x="8987" y="4400"/>
                  </a:cubicBezTo>
                  <a:close/>
                  <a:moveTo>
                    <a:pt x="16985" y="4741"/>
                  </a:moveTo>
                  <a:cubicBezTo>
                    <a:pt x="16596" y="4741"/>
                    <a:pt x="16152" y="5169"/>
                    <a:pt x="16358" y="5557"/>
                  </a:cubicBezTo>
                  <a:cubicBezTo>
                    <a:pt x="16409" y="5634"/>
                    <a:pt x="16460" y="5685"/>
                    <a:pt x="16511" y="5736"/>
                  </a:cubicBezTo>
                  <a:cubicBezTo>
                    <a:pt x="16640" y="5836"/>
                    <a:pt x="16793" y="5889"/>
                    <a:pt x="16947" y="5889"/>
                  </a:cubicBezTo>
                  <a:cubicBezTo>
                    <a:pt x="17069" y="5889"/>
                    <a:pt x="17193" y="5856"/>
                    <a:pt x="17306" y="5788"/>
                  </a:cubicBezTo>
                  <a:cubicBezTo>
                    <a:pt x="17717" y="5506"/>
                    <a:pt x="17614" y="4890"/>
                    <a:pt x="17127" y="4762"/>
                  </a:cubicBezTo>
                  <a:cubicBezTo>
                    <a:pt x="17081" y="4748"/>
                    <a:pt x="17034" y="4741"/>
                    <a:pt x="16985" y="4741"/>
                  </a:cubicBezTo>
                  <a:close/>
                  <a:moveTo>
                    <a:pt x="6587" y="6245"/>
                  </a:moveTo>
                  <a:cubicBezTo>
                    <a:pt x="6511" y="6245"/>
                    <a:pt x="6414" y="6334"/>
                    <a:pt x="6460" y="6403"/>
                  </a:cubicBezTo>
                  <a:cubicBezTo>
                    <a:pt x="6460" y="6429"/>
                    <a:pt x="6485" y="6429"/>
                    <a:pt x="6485" y="6454"/>
                  </a:cubicBezTo>
                  <a:cubicBezTo>
                    <a:pt x="6511" y="6467"/>
                    <a:pt x="6536" y="6474"/>
                    <a:pt x="6562" y="6474"/>
                  </a:cubicBezTo>
                  <a:cubicBezTo>
                    <a:pt x="6588" y="6474"/>
                    <a:pt x="6613" y="6467"/>
                    <a:pt x="6639" y="6454"/>
                  </a:cubicBezTo>
                  <a:cubicBezTo>
                    <a:pt x="6716" y="6403"/>
                    <a:pt x="6690" y="6275"/>
                    <a:pt x="6613" y="6249"/>
                  </a:cubicBezTo>
                  <a:cubicBezTo>
                    <a:pt x="6605" y="6246"/>
                    <a:pt x="6596" y="6245"/>
                    <a:pt x="6587" y="6245"/>
                  </a:cubicBezTo>
                  <a:close/>
                  <a:moveTo>
                    <a:pt x="813" y="5837"/>
                  </a:moveTo>
                  <a:cubicBezTo>
                    <a:pt x="428" y="5837"/>
                    <a:pt x="1" y="6278"/>
                    <a:pt x="203" y="6659"/>
                  </a:cubicBezTo>
                  <a:cubicBezTo>
                    <a:pt x="228" y="6711"/>
                    <a:pt x="280" y="6788"/>
                    <a:pt x="357" y="6839"/>
                  </a:cubicBezTo>
                  <a:cubicBezTo>
                    <a:pt x="485" y="6939"/>
                    <a:pt x="638" y="6991"/>
                    <a:pt x="792" y="6991"/>
                  </a:cubicBezTo>
                  <a:cubicBezTo>
                    <a:pt x="915" y="6991"/>
                    <a:pt x="1038" y="6958"/>
                    <a:pt x="1152" y="6890"/>
                  </a:cubicBezTo>
                  <a:cubicBezTo>
                    <a:pt x="1536" y="6608"/>
                    <a:pt x="1434" y="5993"/>
                    <a:pt x="972" y="5865"/>
                  </a:cubicBezTo>
                  <a:cubicBezTo>
                    <a:pt x="921" y="5845"/>
                    <a:pt x="868" y="5837"/>
                    <a:pt x="813" y="5837"/>
                  </a:cubicBezTo>
                  <a:close/>
                  <a:moveTo>
                    <a:pt x="8010" y="7201"/>
                  </a:moveTo>
                  <a:cubicBezTo>
                    <a:pt x="7933" y="7201"/>
                    <a:pt x="7856" y="7225"/>
                    <a:pt x="7791" y="7279"/>
                  </a:cubicBezTo>
                  <a:lnTo>
                    <a:pt x="7791" y="7279"/>
                  </a:lnTo>
                  <a:cubicBezTo>
                    <a:pt x="7792" y="7278"/>
                    <a:pt x="7792" y="7276"/>
                    <a:pt x="7793" y="7275"/>
                  </a:cubicBezTo>
                  <a:lnTo>
                    <a:pt x="7793" y="7275"/>
                  </a:lnTo>
                  <a:lnTo>
                    <a:pt x="7767" y="7301"/>
                  </a:lnTo>
                  <a:cubicBezTo>
                    <a:pt x="7775" y="7293"/>
                    <a:pt x="7783" y="7286"/>
                    <a:pt x="7791" y="7279"/>
                  </a:cubicBezTo>
                  <a:lnTo>
                    <a:pt x="7791" y="7279"/>
                  </a:lnTo>
                  <a:cubicBezTo>
                    <a:pt x="7766" y="7328"/>
                    <a:pt x="7741" y="7353"/>
                    <a:pt x="7716" y="7403"/>
                  </a:cubicBezTo>
                  <a:cubicBezTo>
                    <a:pt x="7665" y="7583"/>
                    <a:pt x="7716" y="7762"/>
                    <a:pt x="7870" y="7890"/>
                  </a:cubicBezTo>
                  <a:cubicBezTo>
                    <a:pt x="7928" y="7929"/>
                    <a:pt x="7992" y="7946"/>
                    <a:pt x="8055" y="7946"/>
                  </a:cubicBezTo>
                  <a:cubicBezTo>
                    <a:pt x="8245" y="7946"/>
                    <a:pt x="8428" y="7788"/>
                    <a:pt x="8408" y="7557"/>
                  </a:cubicBezTo>
                  <a:cubicBezTo>
                    <a:pt x="8408" y="7360"/>
                    <a:pt x="8209" y="7201"/>
                    <a:pt x="8010" y="7201"/>
                  </a:cubicBezTo>
                  <a:close/>
                  <a:moveTo>
                    <a:pt x="4446" y="7536"/>
                  </a:moveTo>
                  <a:cubicBezTo>
                    <a:pt x="4057" y="7536"/>
                    <a:pt x="3613" y="7964"/>
                    <a:pt x="3818" y="8352"/>
                  </a:cubicBezTo>
                  <a:cubicBezTo>
                    <a:pt x="3844" y="8429"/>
                    <a:pt x="3895" y="8480"/>
                    <a:pt x="3972" y="8531"/>
                  </a:cubicBezTo>
                  <a:cubicBezTo>
                    <a:pt x="4087" y="8631"/>
                    <a:pt x="4241" y="8684"/>
                    <a:pt x="4399" y="8684"/>
                  </a:cubicBezTo>
                  <a:cubicBezTo>
                    <a:pt x="4525" y="8684"/>
                    <a:pt x="4654" y="8651"/>
                    <a:pt x="4767" y="8583"/>
                  </a:cubicBezTo>
                  <a:cubicBezTo>
                    <a:pt x="5152" y="8301"/>
                    <a:pt x="5049" y="7685"/>
                    <a:pt x="4588" y="7557"/>
                  </a:cubicBezTo>
                  <a:cubicBezTo>
                    <a:pt x="4542" y="7543"/>
                    <a:pt x="4495" y="7536"/>
                    <a:pt x="4446" y="7536"/>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94" name="Google Shape;594;p13"/>
            <p:cNvSpPr/>
            <p:nvPr/>
          </p:nvSpPr>
          <p:spPr>
            <a:xfrm rot="718822">
              <a:off x="7632882" y="3365539"/>
              <a:ext cx="918528" cy="1181592"/>
            </a:xfrm>
            <a:custGeom>
              <a:avLst/>
              <a:gdLst/>
              <a:ahLst/>
              <a:cxnLst/>
              <a:rect l="l" t="t" r="r" b="b"/>
              <a:pathLst>
                <a:path w="39784" h="51178" extrusionOk="0">
                  <a:moveTo>
                    <a:pt x="39268" y="0"/>
                  </a:moveTo>
                  <a:cubicBezTo>
                    <a:pt x="39198" y="0"/>
                    <a:pt x="39125" y="22"/>
                    <a:pt x="39054" y="72"/>
                  </a:cubicBezTo>
                  <a:cubicBezTo>
                    <a:pt x="26772" y="10380"/>
                    <a:pt x="10053" y="27535"/>
                    <a:pt x="104" y="50665"/>
                  </a:cubicBezTo>
                  <a:cubicBezTo>
                    <a:pt x="1" y="50895"/>
                    <a:pt x="180" y="51152"/>
                    <a:pt x="437" y="51177"/>
                  </a:cubicBezTo>
                  <a:cubicBezTo>
                    <a:pt x="565" y="51177"/>
                    <a:pt x="668" y="51075"/>
                    <a:pt x="719" y="50972"/>
                  </a:cubicBezTo>
                  <a:cubicBezTo>
                    <a:pt x="10668" y="27945"/>
                    <a:pt x="27310" y="10868"/>
                    <a:pt x="39516" y="611"/>
                  </a:cubicBezTo>
                  <a:cubicBezTo>
                    <a:pt x="39784" y="363"/>
                    <a:pt x="39555" y="0"/>
                    <a:pt x="39268"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95" name="Google Shape;595;p13"/>
            <p:cNvSpPr/>
            <p:nvPr/>
          </p:nvSpPr>
          <p:spPr>
            <a:xfrm rot="718822">
              <a:off x="8009603" y="2528280"/>
              <a:ext cx="906430" cy="1506230"/>
            </a:xfrm>
            <a:custGeom>
              <a:avLst/>
              <a:gdLst/>
              <a:ahLst/>
              <a:cxnLst/>
              <a:rect l="l" t="t" r="r" b="b"/>
              <a:pathLst>
                <a:path w="39260" h="65239" extrusionOk="0">
                  <a:moveTo>
                    <a:pt x="31193" y="1"/>
                  </a:moveTo>
                  <a:cubicBezTo>
                    <a:pt x="29629" y="1"/>
                    <a:pt x="28036" y="370"/>
                    <a:pt x="26643" y="1056"/>
                  </a:cubicBezTo>
                  <a:cubicBezTo>
                    <a:pt x="23259" y="2722"/>
                    <a:pt x="20848" y="5825"/>
                    <a:pt x="18746" y="8953"/>
                  </a:cubicBezTo>
                  <a:lnTo>
                    <a:pt x="18746" y="8928"/>
                  </a:lnTo>
                  <a:cubicBezTo>
                    <a:pt x="13079" y="17313"/>
                    <a:pt x="9001" y="26595"/>
                    <a:pt x="6078" y="36263"/>
                  </a:cubicBezTo>
                  <a:cubicBezTo>
                    <a:pt x="5078" y="39622"/>
                    <a:pt x="4027" y="42058"/>
                    <a:pt x="2822" y="45340"/>
                  </a:cubicBezTo>
                  <a:cubicBezTo>
                    <a:pt x="214" y="52473"/>
                    <a:pt x="1430" y="62307"/>
                    <a:pt x="14" y="65213"/>
                  </a:cubicBezTo>
                  <a:lnTo>
                    <a:pt x="14" y="65213"/>
                  </a:lnTo>
                  <a:cubicBezTo>
                    <a:pt x="7580" y="49885"/>
                    <a:pt x="20598" y="32563"/>
                    <a:pt x="32080" y="19877"/>
                  </a:cubicBezTo>
                  <a:cubicBezTo>
                    <a:pt x="34310" y="17415"/>
                    <a:pt x="36644" y="14928"/>
                    <a:pt x="37952" y="11851"/>
                  </a:cubicBezTo>
                  <a:cubicBezTo>
                    <a:pt x="39234" y="8800"/>
                    <a:pt x="39259" y="4928"/>
                    <a:pt x="37054" y="2415"/>
                  </a:cubicBezTo>
                  <a:cubicBezTo>
                    <a:pt x="35606" y="755"/>
                    <a:pt x="33429" y="1"/>
                    <a:pt x="31193" y="1"/>
                  </a:cubicBezTo>
                  <a:close/>
                  <a:moveTo>
                    <a:pt x="14" y="65213"/>
                  </a:moveTo>
                  <a:lnTo>
                    <a:pt x="14" y="65213"/>
                  </a:lnTo>
                  <a:cubicBezTo>
                    <a:pt x="10" y="65221"/>
                    <a:pt x="5" y="65230"/>
                    <a:pt x="1" y="65239"/>
                  </a:cubicBezTo>
                  <a:cubicBezTo>
                    <a:pt x="5" y="65230"/>
                    <a:pt x="10" y="65221"/>
                    <a:pt x="14" y="65213"/>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96" name="Google Shape;596;p13"/>
            <p:cNvSpPr/>
            <p:nvPr/>
          </p:nvSpPr>
          <p:spPr>
            <a:xfrm rot="718822">
              <a:off x="8025575" y="2445523"/>
              <a:ext cx="854321" cy="1538669"/>
            </a:xfrm>
            <a:custGeom>
              <a:avLst/>
              <a:gdLst/>
              <a:ahLst/>
              <a:cxnLst/>
              <a:rect l="l" t="t" r="r" b="b"/>
              <a:pathLst>
                <a:path w="37003" h="66644" extrusionOk="0">
                  <a:moveTo>
                    <a:pt x="29021" y="0"/>
                  </a:moveTo>
                  <a:cubicBezTo>
                    <a:pt x="27307" y="0"/>
                    <a:pt x="25551" y="457"/>
                    <a:pt x="24053" y="1281"/>
                  </a:cubicBezTo>
                  <a:cubicBezTo>
                    <a:pt x="20745" y="3128"/>
                    <a:pt x="18489" y="6333"/>
                    <a:pt x="16514" y="9538"/>
                  </a:cubicBezTo>
                  <a:lnTo>
                    <a:pt x="16514" y="9513"/>
                  </a:lnTo>
                  <a:cubicBezTo>
                    <a:pt x="11232" y="18154"/>
                    <a:pt x="7591" y="27616"/>
                    <a:pt x="5129" y="37411"/>
                  </a:cubicBezTo>
                  <a:cubicBezTo>
                    <a:pt x="4257" y="40796"/>
                    <a:pt x="3360" y="43284"/>
                    <a:pt x="2308" y="46617"/>
                  </a:cubicBezTo>
                  <a:cubicBezTo>
                    <a:pt x="1" y="53874"/>
                    <a:pt x="1693" y="63669"/>
                    <a:pt x="411" y="66644"/>
                  </a:cubicBezTo>
                  <a:lnTo>
                    <a:pt x="411" y="66644"/>
                  </a:lnTo>
                  <a:cubicBezTo>
                    <a:pt x="7257" y="50951"/>
                    <a:pt x="19437" y="33052"/>
                    <a:pt x="30335" y="19846"/>
                  </a:cubicBezTo>
                  <a:cubicBezTo>
                    <a:pt x="32464" y="17257"/>
                    <a:pt x="34695" y="14692"/>
                    <a:pt x="35849" y="11564"/>
                  </a:cubicBezTo>
                  <a:cubicBezTo>
                    <a:pt x="37002" y="8436"/>
                    <a:pt x="36823" y="4564"/>
                    <a:pt x="34515" y="2153"/>
                  </a:cubicBezTo>
                  <a:cubicBezTo>
                    <a:pt x="33098" y="666"/>
                    <a:pt x="31091" y="0"/>
                    <a:pt x="2902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97" name="Google Shape;597;p13"/>
            <p:cNvSpPr/>
            <p:nvPr/>
          </p:nvSpPr>
          <p:spPr>
            <a:xfrm rot="718822">
              <a:off x="8557141" y="2511476"/>
              <a:ext cx="353037" cy="279917"/>
            </a:xfrm>
            <a:custGeom>
              <a:avLst/>
              <a:gdLst/>
              <a:ahLst/>
              <a:cxnLst/>
              <a:rect l="l" t="t" r="r" b="b"/>
              <a:pathLst>
                <a:path w="15291" h="12124" extrusionOk="0">
                  <a:moveTo>
                    <a:pt x="8935" y="0"/>
                  </a:moveTo>
                  <a:cubicBezTo>
                    <a:pt x="8915" y="0"/>
                    <a:pt x="8895" y="3"/>
                    <a:pt x="8873" y="9"/>
                  </a:cubicBezTo>
                  <a:cubicBezTo>
                    <a:pt x="8745" y="35"/>
                    <a:pt x="8642" y="265"/>
                    <a:pt x="8770" y="368"/>
                  </a:cubicBezTo>
                  <a:cubicBezTo>
                    <a:pt x="8796" y="368"/>
                    <a:pt x="8822" y="368"/>
                    <a:pt x="8847" y="394"/>
                  </a:cubicBezTo>
                  <a:cubicBezTo>
                    <a:pt x="8950" y="394"/>
                    <a:pt x="9053" y="368"/>
                    <a:pt x="9104" y="265"/>
                  </a:cubicBezTo>
                  <a:cubicBezTo>
                    <a:pt x="9172" y="153"/>
                    <a:pt x="9080" y="0"/>
                    <a:pt x="8935" y="0"/>
                  </a:cubicBezTo>
                  <a:close/>
                  <a:moveTo>
                    <a:pt x="11916" y="1183"/>
                  </a:moveTo>
                  <a:cubicBezTo>
                    <a:pt x="11893" y="1183"/>
                    <a:pt x="11871" y="1185"/>
                    <a:pt x="11848" y="1189"/>
                  </a:cubicBezTo>
                  <a:cubicBezTo>
                    <a:pt x="11565" y="1240"/>
                    <a:pt x="11360" y="1753"/>
                    <a:pt x="11642" y="1932"/>
                  </a:cubicBezTo>
                  <a:cubicBezTo>
                    <a:pt x="11694" y="1958"/>
                    <a:pt x="11745" y="1983"/>
                    <a:pt x="11796" y="2009"/>
                  </a:cubicBezTo>
                  <a:cubicBezTo>
                    <a:pt x="11822" y="2012"/>
                    <a:pt x="11848" y="2014"/>
                    <a:pt x="11873" y="2014"/>
                  </a:cubicBezTo>
                  <a:cubicBezTo>
                    <a:pt x="12051" y="2014"/>
                    <a:pt x="12219" y="1935"/>
                    <a:pt x="12309" y="1778"/>
                  </a:cubicBezTo>
                  <a:cubicBezTo>
                    <a:pt x="12452" y="1492"/>
                    <a:pt x="12218" y="1183"/>
                    <a:pt x="11916" y="1183"/>
                  </a:cubicBezTo>
                  <a:close/>
                  <a:moveTo>
                    <a:pt x="6093" y="1486"/>
                  </a:moveTo>
                  <a:cubicBezTo>
                    <a:pt x="5938" y="1486"/>
                    <a:pt x="5786" y="1562"/>
                    <a:pt x="5745" y="1727"/>
                  </a:cubicBezTo>
                  <a:cubicBezTo>
                    <a:pt x="5745" y="1778"/>
                    <a:pt x="5745" y="1804"/>
                    <a:pt x="5745" y="1855"/>
                  </a:cubicBezTo>
                  <a:cubicBezTo>
                    <a:pt x="5770" y="2035"/>
                    <a:pt x="5924" y="2189"/>
                    <a:pt x="6104" y="2214"/>
                  </a:cubicBezTo>
                  <a:cubicBezTo>
                    <a:pt x="6114" y="2215"/>
                    <a:pt x="6124" y="2216"/>
                    <a:pt x="6134" y="2216"/>
                  </a:cubicBezTo>
                  <a:cubicBezTo>
                    <a:pt x="6400" y="2216"/>
                    <a:pt x="6585" y="1897"/>
                    <a:pt x="6437" y="1650"/>
                  </a:cubicBezTo>
                  <a:cubicBezTo>
                    <a:pt x="6366" y="1543"/>
                    <a:pt x="6228" y="1486"/>
                    <a:pt x="6093" y="1486"/>
                  </a:cubicBezTo>
                  <a:close/>
                  <a:moveTo>
                    <a:pt x="9380" y="1591"/>
                  </a:moveTo>
                  <a:cubicBezTo>
                    <a:pt x="9348" y="1591"/>
                    <a:pt x="9316" y="1593"/>
                    <a:pt x="9283" y="1599"/>
                  </a:cubicBezTo>
                  <a:cubicBezTo>
                    <a:pt x="8847" y="1676"/>
                    <a:pt x="8565" y="2394"/>
                    <a:pt x="8976" y="2676"/>
                  </a:cubicBezTo>
                  <a:cubicBezTo>
                    <a:pt x="9027" y="2701"/>
                    <a:pt x="9104" y="2753"/>
                    <a:pt x="9181" y="2753"/>
                  </a:cubicBezTo>
                  <a:cubicBezTo>
                    <a:pt x="9222" y="2760"/>
                    <a:pt x="9265" y="2764"/>
                    <a:pt x="9307" y="2764"/>
                  </a:cubicBezTo>
                  <a:cubicBezTo>
                    <a:pt x="9550" y="2764"/>
                    <a:pt x="9793" y="2642"/>
                    <a:pt x="9924" y="2445"/>
                  </a:cubicBezTo>
                  <a:cubicBezTo>
                    <a:pt x="10115" y="2040"/>
                    <a:pt x="9796" y="1591"/>
                    <a:pt x="9380" y="1591"/>
                  </a:cubicBezTo>
                  <a:close/>
                  <a:moveTo>
                    <a:pt x="4129" y="3189"/>
                  </a:moveTo>
                  <a:cubicBezTo>
                    <a:pt x="4052" y="3214"/>
                    <a:pt x="4001" y="3343"/>
                    <a:pt x="4078" y="3394"/>
                  </a:cubicBezTo>
                  <a:lnTo>
                    <a:pt x="4078" y="3419"/>
                  </a:lnTo>
                  <a:lnTo>
                    <a:pt x="4104" y="3419"/>
                  </a:lnTo>
                  <a:cubicBezTo>
                    <a:pt x="4155" y="3419"/>
                    <a:pt x="4232" y="3394"/>
                    <a:pt x="4257" y="3343"/>
                  </a:cubicBezTo>
                  <a:cubicBezTo>
                    <a:pt x="4283" y="3266"/>
                    <a:pt x="4206" y="3189"/>
                    <a:pt x="4129" y="3189"/>
                  </a:cubicBezTo>
                  <a:close/>
                  <a:moveTo>
                    <a:pt x="14587" y="2354"/>
                  </a:moveTo>
                  <a:cubicBezTo>
                    <a:pt x="14547" y="2354"/>
                    <a:pt x="14505" y="2359"/>
                    <a:pt x="14463" y="2368"/>
                  </a:cubicBezTo>
                  <a:cubicBezTo>
                    <a:pt x="14027" y="2445"/>
                    <a:pt x="13745" y="3137"/>
                    <a:pt x="14155" y="3419"/>
                  </a:cubicBezTo>
                  <a:lnTo>
                    <a:pt x="14130" y="3419"/>
                  </a:lnTo>
                  <a:cubicBezTo>
                    <a:pt x="14207" y="3471"/>
                    <a:pt x="14284" y="3496"/>
                    <a:pt x="14360" y="3496"/>
                  </a:cubicBezTo>
                  <a:cubicBezTo>
                    <a:pt x="14415" y="3511"/>
                    <a:pt x="14471" y="3519"/>
                    <a:pt x="14527" y="3519"/>
                  </a:cubicBezTo>
                  <a:cubicBezTo>
                    <a:pt x="14756" y="3519"/>
                    <a:pt x="14980" y="3395"/>
                    <a:pt x="15104" y="3189"/>
                  </a:cubicBezTo>
                  <a:cubicBezTo>
                    <a:pt x="15290" y="2793"/>
                    <a:pt x="14990" y="2354"/>
                    <a:pt x="14587" y="2354"/>
                  </a:cubicBezTo>
                  <a:close/>
                  <a:moveTo>
                    <a:pt x="12388" y="3205"/>
                  </a:moveTo>
                  <a:cubicBezTo>
                    <a:pt x="12371" y="3205"/>
                    <a:pt x="12353" y="3208"/>
                    <a:pt x="12335" y="3214"/>
                  </a:cubicBezTo>
                  <a:cubicBezTo>
                    <a:pt x="12181" y="3240"/>
                    <a:pt x="12078" y="3471"/>
                    <a:pt x="12232" y="3573"/>
                  </a:cubicBezTo>
                  <a:cubicBezTo>
                    <a:pt x="12258" y="3573"/>
                    <a:pt x="12283" y="3599"/>
                    <a:pt x="12309" y="3599"/>
                  </a:cubicBezTo>
                  <a:cubicBezTo>
                    <a:pt x="12323" y="3604"/>
                    <a:pt x="12337" y="3606"/>
                    <a:pt x="12352" y="3606"/>
                  </a:cubicBezTo>
                  <a:cubicBezTo>
                    <a:pt x="12421" y="3606"/>
                    <a:pt x="12498" y="3560"/>
                    <a:pt x="12540" y="3496"/>
                  </a:cubicBezTo>
                  <a:cubicBezTo>
                    <a:pt x="12608" y="3361"/>
                    <a:pt x="12516" y="3205"/>
                    <a:pt x="12388" y="3205"/>
                  </a:cubicBezTo>
                  <a:close/>
                  <a:moveTo>
                    <a:pt x="7478" y="3842"/>
                  </a:moveTo>
                  <a:cubicBezTo>
                    <a:pt x="7323" y="3842"/>
                    <a:pt x="7170" y="3912"/>
                    <a:pt x="7129" y="4061"/>
                  </a:cubicBezTo>
                  <a:lnTo>
                    <a:pt x="7155" y="4061"/>
                  </a:lnTo>
                  <a:cubicBezTo>
                    <a:pt x="7155" y="4112"/>
                    <a:pt x="7155" y="4163"/>
                    <a:pt x="7155" y="4214"/>
                  </a:cubicBezTo>
                  <a:cubicBezTo>
                    <a:pt x="7181" y="4394"/>
                    <a:pt x="7334" y="4522"/>
                    <a:pt x="7514" y="4573"/>
                  </a:cubicBezTo>
                  <a:cubicBezTo>
                    <a:pt x="7796" y="4573"/>
                    <a:pt x="7976" y="4240"/>
                    <a:pt x="7822" y="4009"/>
                  </a:cubicBezTo>
                  <a:cubicBezTo>
                    <a:pt x="7761" y="3900"/>
                    <a:pt x="7619" y="3842"/>
                    <a:pt x="7478" y="3842"/>
                  </a:cubicBezTo>
                  <a:close/>
                  <a:moveTo>
                    <a:pt x="3853" y="5099"/>
                  </a:moveTo>
                  <a:cubicBezTo>
                    <a:pt x="3701" y="5099"/>
                    <a:pt x="3554" y="5169"/>
                    <a:pt x="3514" y="5317"/>
                  </a:cubicBezTo>
                  <a:cubicBezTo>
                    <a:pt x="3514" y="5368"/>
                    <a:pt x="3514" y="5420"/>
                    <a:pt x="3514" y="5471"/>
                  </a:cubicBezTo>
                  <a:cubicBezTo>
                    <a:pt x="3539" y="5650"/>
                    <a:pt x="3693" y="5804"/>
                    <a:pt x="3873" y="5830"/>
                  </a:cubicBezTo>
                  <a:cubicBezTo>
                    <a:pt x="4155" y="5830"/>
                    <a:pt x="4360" y="5522"/>
                    <a:pt x="4206" y="5266"/>
                  </a:cubicBezTo>
                  <a:cubicBezTo>
                    <a:pt x="4133" y="5156"/>
                    <a:pt x="3991" y="5099"/>
                    <a:pt x="3853" y="5099"/>
                  </a:cubicBezTo>
                  <a:close/>
                  <a:moveTo>
                    <a:pt x="7382" y="5816"/>
                  </a:moveTo>
                  <a:cubicBezTo>
                    <a:pt x="7341" y="5816"/>
                    <a:pt x="7300" y="5820"/>
                    <a:pt x="7258" y="5830"/>
                  </a:cubicBezTo>
                  <a:cubicBezTo>
                    <a:pt x="6822" y="5907"/>
                    <a:pt x="6540" y="6625"/>
                    <a:pt x="6924" y="6907"/>
                  </a:cubicBezTo>
                  <a:lnTo>
                    <a:pt x="6950" y="6907"/>
                  </a:lnTo>
                  <a:cubicBezTo>
                    <a:pt x="7001" y="6932"/>
                    <a:pt x="7078" y="6958"/>
                    <a:pt x="7155" y="6984"/>
                  </a:cubicBezTo>
                  <a:cubicBezTo>
                    <a:pt x="7196" y="6991"/>
                    <a:pt x="7238" y="6995"/>
                    <a:pt x="7280" y="6995"/>
                  </a:cubicBezTo>
                  <a:cubicBezTo>
                    <a:pt x="7524" y="6995"/>
                    <a:pt x="7767" y="6869"/>
                    <a:pt x="7899" y="6650"/>
                  </a:cubicBezTo>
                  <a:cubicBezTo>
                    <a:pt x="8085" y="6254"/>
                    <a:pt x="7785" y="5816"/>
                    <a:pt x="7382" y="5816"/>
                  </a:cubicBezTo>
                  <a:close/>
                  <a:moveTo>
                    <a:pt x="1704" y="7231"/>
                  </a:moveTo>
                  <a:cubicBezTo>
                    <a:pt x="1684" y="7231"/>
                    <a:pt x="1663" y="7234"/>
                    <a:pt x="1642" y="7240"/>
                  </a:cubicBezTo>
                  <a:cubicBezTo>
                    <a:pt x="1514" y="7266"/>
                    <a:pt x="1411" y="7497"/>
                    <a:pt x="1539" y="7599"/>
                  </a:cubicBezTo>
                  <a:cubicBezTo>
                    <a:pt x="1565" y="7599"/>
                    <a:pt x="1591" y="7625"/>
                    <a:pt x="1616" y="7625"/>
                  </a:cubicBezTo>
                  <a:cubicBezTo>
                    <a:pt x="1634" y="7629"/>
                    <a:pt x="1653" y="7631"/>
                    <a:pt x="1670" y="7631"/>
                  </a:cubicBezTo>
                  <a:cubicBezTo>
                    <a:pt x="1754" y="7631"/>
                    <a:pt x="1830" y="7586"/>
                    <a:pt x="1873" y="7522"/>
                  </a:cubicBezTo>
                  <a:cubicBezTo>
                    <a:pt x="1940" y="7387"/>
                    <a:pt x="1849" y="7231"/>
                    <a:pt x="1704" y="7231"/>
                  </a:cubicBezTo>
                  <a:close/>
                  <a:moveTo>
                    <a:pt x="5899" y="8599"/>
                  </a:moveTo>
                  <a:cubicBezTo>
                    <a:pt x="5822" y="8599"/>
                    <a:pt x="5770" y="8753"/>
                    <a:pt x="5847" y="8804"/>
                  </a:cubicBezTo>
                  <a:cubicBezTo>
                    <a:pt x="5847" y="8804"/>
                    <a:pt x="5873" y="8804"/>
                    <a:pt x="5873" y="8830"/>
                  </a:cubicBezTo>
                  <a:cubicBezTo>
                    <a:pt x="5924" y="8830"/>
                    <a:pt x="6001" y="8804"/>
                    <a:pt x="6027" y="8753"/>
                  </a:cubicBezTo>
                  <a:cubicBezTo>
                    <a:pt x="6052" y="8676"/>
                    <a:pt x="5975" y="8599"/>
                    <a:pt x="5899" y="8599"/>
                  </a:cubicBezTo>
                  <a:close/>
                  <a:moveTo>
                    <a:pt x="3453" y="8132"/>
                  </a:moveTo>
                  <a:cubicBezTo>
                    <a:pt x="3431" y="8132"/>
                    <a:pt x="3408" y="8134"/>
                    <a:pt x="3386" y="8138"/>
                  </a:cubicBezTo>
                  <a:cubicBezTo>
                    <a:pt x="3103" y="8189"/>
                    <a:pt x="2924" y="8651"/>
                    <a:pt x="3206" y="8830"/>
                  </a:cubicBezTo>
                  <a:cubicBezTo>
                    <a:pt x="3232" y="8856"/>
                    <a:pt x="3283" y="8856"/>
                    <a:pt x="3334" y="8881"/>
                  </a:cubicBezTo>
                  <a:cubicBezTo>
                    <a:pt x="3357" y="8885"/>
                    <a:pt x="3380" y="8886"/>
                    <a:pt x="3403" y="8886"/>
                  </a:cubicBezTo>
                  <a:cubicBezTo>
                    <a:pt x="3558" y="8886"/>
                    <a:pt x="3706" y="8810"/>
                    <a:pt x="3796" y="8676"/>
                  </a:cubicBezTo>
                  <a:cubicBezTo>
                    <a:pt x="3915" y="8415"/>
                    <a:pt x="3726" y="8132"/>
                    <a:pt x="3453" y="8132"/>
                  </a:cubicBezTo>
                  <a:close/>
                  <a:moveTo>
                    <a:pt x="7730" y="8742"/>
                  </a:moveTo>
                  <a:cubicBezTo>
                    <a:pt x="7579" y="8742"/>
                    <a:pt x="7427" y="8819"/>
                    <a:pt x="7386" y="8984"/>
                  </a:cubicBezTo>
                  <a:cubicBezTo>
                    <a:pt x="7386" y="9010"/>
                    <a:pt x="7386" y="9061"/>
                    <a:pt x="7386" y="9112"/>
                  </a:cubicBezTo>
                  <a:cubicBezTo>
                    <a:pt x="7437" y="9292"/>
                    <a:pt x="7565" y="9445"/>
                    <a:pt x="7745" y="9471"/>
                  </a:cubicBezTo>
                  <a:cubicBezTo>
                    <a:pt x="8027" y="9471"/>
                    <a:pt x="8232" y="9163"/>
                    <a:pt x="8052" y="8907"/>
                  </a:cubicBezTo>
                  <a:cubicBezTo>
                    <a:pt x="7993" y="8800"/>
                    <a:pt x="7862" y="8742"/>
                    <a:pt x="7730" y="8742"/>
                  </a:cubicBezTo>
                  <a:close/>
                  <a:moveTo>
                    <a:pt x="4824" y="10739"/>
                  </a:moveTo>
                  <a:cubicBezTo>
                    <a:pt x="4782" y="10739"/>
                    <a:pt x="4738" y="10744"/>
                    <a:pt x="4693" y="10753"/>
                  </a:cubicBezTo>
                  <a:cubicBezTo>
                    <a:pt x="4257" y="10830"/>
                    <a:pt x="4001" y="11522"/>
                    <a:pt x="4411" y="11805"/>
                  </a:cubicBezTo>
                  <a:lnTo>
                    <a:pt x="4386" y="11805"/>
                  </a:lnTo>
                  <a:cubicBezTo>
                    <a:pt x="4463" y="11856"/>
                    <a:pt x="4539" y="11881"/>
                    <a:pt x="4616" y="11907"/>
                  </a:cubicBezTo>
                  <a:cubicBezTo>
                    <a:pt x="4658" y="11915"/>
                    <a:pt x="4699" y="11918"/>
                    <a:pt x="4739" y="11918"/>
                  </a:cubicBezTo>
                  <a:cubicBezTo>
                    <a:pt x="4978" y="11918"/>
                    <a:pt x="5203" y="11793"/>
                    <a:pt x="5334" y="11574"/>
                  </a:cubicBezTo>
                  <a:cubicBezTo>
                    <a:pt x="5544" y="11178"/>
                    <a:pt x="5246" y="10739"/>
                    <a:pt x="4824" y="10739"/>
                  </a:cubicBezTo>
                  <a:close/>
                  <a:moveTo>
                    <a:pt x="816" y="10950"/>
                  </a:moveTo>
                  <a:cubicBezTo>
                    <a:pt x="784" y="10950"/>
                    <a:pt x="751" y="10953"/>
                    <a:pt x="719" y="10958"/>
                  </a:cubicBezTo>
                  <a:cubicBezTo>
                    <a:pt x="283" y="11035"/>
                    <a:pt x="1" y="11753"/>
                    <a:pt x="411" y="12035"/>
                  </a:cubicBezTo>
                  <a:cubicBezTo>
                    <a:pt x="462" y="12061"/>
                    <a:pt x="539" y="12087"/>
                    <a:pt x="616" y="12112"/>
                  </a:cubicBezTo>
                  <a:cubicBezTo>
                    <a:pt x="658" y="12120"/>
                    <a:pt x="700" y="12123"/>
                    <a:pt x="742" y="12123"/>
                  </a:cubicBezTo>
                  <a:cubicBezTo>
                    <a:pt x="986" y="12123"/>
                    <a:pt x="1229" y="12001"/>
                    <a:pt x="1360" y="11805"/>
                  </a:cubicBezTo>
                  <a:cubicBezTo>
                    <a:pt x="1550" y="11400"/>
                    <a:pt x="1232" y="10950"/>
                    <a:pt x="816" y="1095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98" name="Google Shape;598;p13"/>
            <p:cNvSpPr/>
            <p:nvPr/>
          </p:nvSpPr>
          <p:spPr>
            <a:xfrm rot="718822">
              <a:off x="8018037" y="2549860"/>
              <a:ext cx="697670" cy="1395916"/>
            </a:xfrm>
            <a:custGeom>
              <a:avLst/>
              <a:gdLst/>
              <a:ahLst/>
              <a:cxnLst/>
              <a:rect l="l" t="t" r="r" b="b"/>
              <a:pathLst>
                <a:path w="30218" h="60461" extrusionOk="0">
                  <a:moveTo>
                    <a:pt x="29718" y="1"/>
                  </a:moveTo>
                  <a:cubicBezTo>
                    <a:pt x="29628" y="1"/>
                    <a:pt x="29537" y="37"/>
                    <a:pt x="29464" y="124"/>
                  </a:cubicBezTo>
                  <a:cubicBezTo>
                    <a:pt x="15053" y="18330"/>
                    <a:pt x="4052" y="40716"/>
                    <a:pt x="52" y="60025"/>
                  </a:cubicBezTo>
                  <a:cubicBezTo>
                    <a:pt x="1" y="60230"/>
                    <a:pt x="129" y="60409"/>
                    <a:pt x="334" y="60461"/>
                  </a:cubicBezTo>
                  <a:lnTo>
                    <a:pt x="411" y="60461"/>
                  </a:lnTo>
                  <a:cubicBezTo>
                    <a:pt x="565" y="60461"/>
                    <a:pt x="719" y="60333"/>
                    <a:pt x="744" y="60179"/>
                  </a:cubicBezTo>
                  <a:cubicBezTo>
                    <a:pt x="4745" y="40947"/>
                    <a:pt x="15668" y="18689"/>
                    <a:pt x="30028" y="560"/>
                  </a:cubicBezTo>
                  <a:cubicBezTo>
                    <a:pt x="30218" y="294"/>
                    <a:pt x="29972" y="1"/>
                    <a:pt x="29718"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599" name="Google Shape;599;p13"/>
          <p:cNvGrpSpPr/>
          <p:nvPr/>
        </p:nvGrpSpPr>
        <p:grpSpPr>
          <a:xfrm rot="9505959">
            <a:off x="10726424" y="5595717"/>
            <a:ext cx="2471667" cy="2426569"/>
            <a:chOff x="7928300" y="-514224"/>
            <a:chExt cx="1853722" cy="1819900"/>
          </a:xfrm>
        </p:grpSpPr>
        <p:sp>
          <p:nvSpPr>
            <p:cNvPr id="600" name="Google Shape;600;p13"/>
            <p:cNvSpPr/>
            <p:nvPr/>
          </p:nvSpPr>
          <p:spPr>
            <a:xfrm>
              <a:off x="7928300" y="-454883"/>
              <a:ext cx="1760560" cy="1748943"/>
            </a:xfrm>
            <a:custGeom>
              <a:avLst/>
              <a:gdLst/>
              <a:ahLst/>
              <a:cxnLst/>
              <a:rect l="l" t="t" r="r" b="b"/>
              <a:pathLst>
                <a:path w="63046" h="62630" extrusionOk="0">
                  <a:moveTo>
                    <a:pt x="36994" y="0"/>
                  </a:moveTo>
                  <a:lnTo>
                    <a:pt x="1035" y="26386"/>
                  </a:lnTo>
                  <a:cubicBezTo>
                    <a:pt x="168" y="27019"/>
                    <a:pt x="1" y="28220"/>
                    <a:pt x="635" y="29088"/>
                  </a:cubicBezTo>
                  <a:lnTo>
                    <a:pt x="24952" y="62245"/>
                  </a:lnTo>
                  <a:cubicBezTo>
                    <a:pt x="25130" y="62501"/>
                    <a:pt x="25412" y="62629"/>
                    <a:pt x="25702" y="62629"/>
                  </a:cubicBezTo>
                  <a:cubicBezTo>
                    <a:pt x="25904" y="62629"/>
                    <a:pt x="26109" y="62568"/>
                    <a:pt x="26286" y="62445"/>
                  </a:cubicBezTo>
                  <a:lnTo>
                    <a:pt x="63046" y="35492"/>
                  </a:lnTo>
                  <a:lnTo>
                    <a:pt x="36994" y="0"/>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01" name="Google Shape;601;p13"/>
            <p:cNvSpPr/>
            <p:nvPr/>
          </p:nvSpPr>
          <p:spPr>
            <a:xfrm>
              <a:off x="7969294" y="272619"/>
              <a:ext cx="748027" cy="970813"/>
            </a:xfrm>
            <a:custGeom>
              <a:avLst/>
              <a:gdLst/>
              <a:ahLst/>
              <a:cxnLst/>
              <a:rect l="l" t="t" r="r" b="b"/>
              <a:pathLst>
                <a:path w="26787" h="34765" extrusionOk="0">
                  <a:moveTo>
                    <a:pt x="2469" y="0"/>
                  </a:moveTo>
                  <a:lnTo>
                    <a:pt x="568" y="1401"/>
                  </a:lnTo>
                  <a:cubicBezTo>
                    <a:pt x="101" y="1768"/>
                    <a:pt x="1" y="2435"/>
                    <a:pt x="368" y="2902"/>
                  </a:cubicBezTo>
                  <a:lnTo>
                    <a:pt x="23417" y="34358"/>
                  </a:lnTo>
                  <a:cubicBezTo>
                    <a:pt x="23622" y="34624"/>
                    <a:pt x="23939" y="34764"/>
                    <a:pt x="24253" y="34764"/>
                  </a:cubicBezTo>
                  <a:cubicBezTo>
                    <a:pt x="24452" y="34764"/>
                    <a:pt x="24650" y="34708"/>
                    <a:pt x="24818" y="34592"/>
                  </a:cubicBezTo>
                  <a:lnTo>
                    <a:pt x="26786" y="33124"/>
                  </a:lnTo>
                  <a:lnTo>
                    <a:pt x="2469" y="0"/>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02" name="Google Shape;602;p13"/>
            <p:cNvSpPr/>
            <p:nvPr/>
          </p:nvSpPr>
          <p:spPr>
            <a:xfrm>
              <a:off x="7974879" y="316378"/>
              <a:ext cx="683744" cy="926887"/>
            </a:xfrm>
            <a:custGeom>
              <a:avLst/>
              <a:gdLst/>
              <a:ahLst/>
              <a:cxnLst/>
              <a:rect l="l" t="t" r="r" b="b"/>
              <a:pathLst>
                <a:path w="24485" h="33192" extrusionOk="0">
                  <a:moveTo>
                    <a:pt x="201" y="1"/>
                  </a:moveTo>
                  <a:cubicBezTo>
                    <a:pt x="134" y="101"/>
                    <a:pt x="68" y="201"/>
                    <a:pt x="1" y="334"/>
                  </a:cubicBezTo>
                  <a:lnTo>
                    <a:pt x="24118" y="33191"/>
                  </a:lnTo>
                  <a:cubicBezTo>
                    <a:pt x="24251" y="33191"/>
                    <a:pt x="24385" y="33158"/>
                    <a:pt x="24485" y="33091"/>
                  </a:cubicBezTo>
                  <a:lnTo>
                    <a:pt x="201"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03" name="Google Shape;603;p13"/>
            <p:cNvSpPr/>
            <p:nvPr/>
          </p:nvSpPr>
          <p:spPr>
            <a:xfrm>
              <a:off x="8024251" y="-514224"/>
              <a:ext cx="1757767" cy="1745368"/>
            </a:xfrm>
            <a:custGeom>
              <a:avLst/>
              <a:gdLst/>
              <a:ahLst/>
              <a:cxnLst/>
              <a:rect l="l" t="t" r="r" b="b"/>
              <a:pathLst>
                <a:path w="62946" h="62502" extrusionOk="0">
                  <a:moveTo>
                    <a:pt x="36883" y="0"/>
                  </a:moveTo>
                  <a:cubicBezTo>
                    <a:pt x="36619" y="0"/>
                    <a:pt x="36354" y="83"/>
                    <a:pt x="36127" y="257"/>
                  </a:cubicBezTo>
                  <a:lnTo>
                    <a:pt x="735" y="26209"/>
                  </a:lnTo>
                  <a:cubicBezTo>
                    <a:pt x="134" y="26643"/>
                    <a:pt x="1" y="27477"/>
                    <a:pt x="434" y="28077"/>
                  </a:cubicBezTo>
                  <a:lnTo>
                    <a:pt x="25686" y="62502"/>
                  </a:lnTo>
                  <a:lnTo>
                    <a:pt x="62412" y="35549"/>
                  </a:lnTo>
                  <a:cubicBezTo>
                    <a:pt x="62846" y="35215"/>
                    <a:pt x="62946" y="34615"/>
                    <a:pt x="62612" y="34215"/>
                  </a:cubicBezTo>
                  <a:lnTo>
                    <a:pt x="37928" y="524"/>
                  </a:lnTo>
                  <a:cubicBezTo>
                    <a:pt x="37668" y="184"/>
                    <a:pt x="37277" y="0"/>
                    <a:pt x="3688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04" name="Google Shape;604;p13"/>
            <p:cNvSpPr/>
            <p:nvPr/>
          </p:nvSpPr>
          <p:spPr>
            <a:xfrm>
              <a:off x="8538436" y="77926"/>
              <a:ext cx="581287" cy="715411"/>
            </a:xfrm>
            <a:custGeom>
              <a:avLst/>
              <a:gdLst/>
              <a:ahLst/>
              <a:cxnLst/>
              <a:rect l="l" t="t" r="r" b="b"/>
              <a:pathLst>
                <a:path w="20816" h="25619" fill="none" extrusionOk="0">
                  <a:moveTo>
                    <a:pt x="18047" y="25619"/>
                  </a:moveTo>
                  <a:lnTo>
                    <a:pt x="1" y="1034"/>
                  </a:lnTo>
                  <a:moveTo>
                    <a:pt x="19448" y="24618"/>
                  </a:moveTo>
                  <a:lnTo>
                    <a:pt x="1369" y="0"/>
                  </a:lnTo>
                  <a:moveTo>
                    <a:pt x="20816" y="23584"/>
                  </a:moveTo>
                  <a:lnTo>
                    <a:pt x="4471" y="1301"/>
                  </a:lnTo>
                </a:path>
              </a:pathLst>
            </a:custGeom>
            <a:solidFill>
              <a:schemeClr val="accent4"/>
            </a:solidFill>
            <a:ln w="19050" cap="flat" cmpd="sng">
              <a:solidFill>
                <a:srgbClr val="FFFFFF"/>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05" name="Google Shape;605;p13"/>
            <p:cNvSpPr/>
            <p:nvPr/>
          </p:nvSpPr>
          <p:spPr>
            <a:xfrm>
              <a:off x="8014952" y="272619"/>
              <a:ext cx="702370" cy="942692"/>
            </a:xfrm>
            <a:custGeom>
              <a:avLst/>
              <a:gdLst/>
              <a:ahLst/>
              <a:cxnLst/>
              <a:rect l="l" t="t" r="r" b="b"/>
              <a:pathLst>
                <a:path w="25152" h="33758" extrusionOk="0">
                  <a:moveTo>
                    <a:pt x="834" y="0"/>
                  </a:moveTo>
                  <a:lnTo>
                    <a:pt x="0" y="634"/>
                  </a:lnTo>
                  <a:lnTo>
                    <a:pt x="24318" y="33758"/>
                  </a:lnTo>
                  <a:lnTo>
                    <a:pt x="25151" y="33124"/>
                  </a:lnTo>
                  <a:lnTo>
                    <a:pt x="834" y="0"/>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06" name="Google Shape;606;p13"/>
            <p:cNvSpPr/>
            <p:nvPr/>
          </p:nvSpPr>
          <p:spPr>
            <a:xfrm>
              <a:off x="8435979" y="1124918"/>
              <a:ext cx="204020" cy="180759"/>
            </a:xfrm>
            <a:custGeom>
              <a:avLst/>
              <a:gdLst/>
              <a:ahLst/>
              <a:cxnLst/>
              <a:rect l="l" t="t" r="r" b="b"/>
              <a:pathLst>
                <a:path w="7306" h="6473" extrusionOk="0">
                  <a:moveTo>
                    <a:pt x="5571" y="1"/>
                  </a:moveTo>
                  <a:lnTo>
                    <a:pt x="1" y="4104"/>
                  </a:lnTo>
                  <a:lnTo>
                    <a:pt x="1535" y="4804"/>
                  </a:lnTo>
                  <a:lnTo>
                    <a:pt x="1769" y="6472"/>
                  </a:lnTo>
                  <a:lnTo>
                    <a:pt x="7306" y="2403"/>
                  </a:lnTo>
                  <a:lnTo>
                    <a:pt x="5571"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07" name="Google Shape;607;p13"/>
            <p:cNvSpPr/>
            <p:nvPr/>
          </p:nvSpPr>
          <p:spPr>
            <a:xfrm>
              <a:off x="7991662" y="298701"/>
              <a:ext cx="691200" cy="933393"/>
            </a:xfrm>
            <a:custGeom>
              <a:avLst/>
              <a:gdLst/>
              <a:ahLst/>
              <a:cxnLst/>
              <a:rect l="l" t="t" r="r" b="b"/>
              <a:pathLst>
                <a:path w="24752" h="33425" extrusionOk="0">
                  <a:moveTo>
                    <a:pt x="434" y="0"/>
                  </a:moveTo>
                  <a:lnTo>
                    <a:pt x="0" y="300"/>
                  </a:lnTo>
                  <a:lnTo>
                    <a:pt x="24318" y="33424"/>
                  </a:lnTo>
                  <a:lnTo>
                    <a:pt x="24751" y="33090"/>
                  </a:lnTo>
                  <a:lnTo>
                    <a:pt x="434"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08" name="Google Shape;608;p13"/>
            <p:cNvSpPr/>
            <p:nvPr/>
          </p:nvSpPr>
          <p:spPr>
            <a:xfrm>
              <a:off x="8679096" y="377863"/>
              <a:ext cx="1102926" cy="858624"/>
            </a:xfrm>
            <a:custGeom>
              <a:avLst/>
              <a:gdLst/>
              <a:ahLst/>
              <a:cxnLst/>
              <a:rect l="l" t="t" r="r" b="b"/>
              <a:pathLst>
                <a:path w="39496" h="30556" extrusionOk="0">
                  <a:moveTo>
                    <a:pt x="37528" y="0"/>
                  </a:moveTo>
                  <a:lnTo>
                    <a:pt x="1" y="27520"/>
                  </a:lnTo>
                  <a:lnTo>
                    <a:pt x="2236" y="30556"/>
                  </a:lnTo>
                  <a:lnTo>
                    <a:pt x="38962" y="3603"/>
                  </a:lnTo>
                  <a:cubicBezTo>
                    <a:pt x="39396" y="3269"/>
                    <a:pt x="39496" y="2669"/>
                    <a:pt x="39162" y="2235"/>
                  </a:cubicBezTo>
                  <a:lnTo>
                    <a:pt x="37528"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609" name="Google Shape;609;p13"/>
          <p:cNvGrpSpPr/>
          <p:nvPr/>
        </p:nvGrpSpPr>
        <p:grpSpPr>
          <a:xfrm>
            <a:off x="945533" y="1672986"/>
            <a:ext cx="10301600" cy="4571417"/>
            <a:chOff x="709144" y="1137300"/>
            <a:chExt cx="7726200" cy="3546300"/>
          </a:xfrm>
        </p:grpSpPr>
        <p:sp>
          <p:nvSpPr>
            <p:cNvPr id="610" name="Google Shape;610;p13"/>
            <p:cNvSpPr/>
            <p:nvPr/>
          </p:nvSpPr>
          <p:spPr>
            <a:xfrm>
              <a:off x="785344" y="1213500"/>
              <a:ext cx="7650000" cy="3470100"/>
            </a:xfrm>
            <a:prstGeom prst="roundRect">
              <a:avLst>
                <a:gd name="adj" fmla="val 8345"/>
              </a:avLst>
            </a:prstGeom>
            <a:solidFill>
              <a:schemeClr val="accen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11" name="Google Shape;611;p13"/>
            <p:cNvSpPr/>
            <p:nvPr/>
          </p:nvSpPr>
          <p:spPr>
            <a:xfrm>
              <a:off x="709144" y="1137300"/>
              <a:ext cx="7650000" cy="3470100"/>
            </a:xfrm>
            <a:prstGeom prst="roundRect">
              <a:avLst>
                <a:gd name="adj" fmla="val 8345"/>
              </a:avLst>
            </a:prstGeom>
            <a:solidFill>
              <a:schemeClr val="l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612" name="Google Shape;612;p13"/>
          <p:cNvSpPr txBox="1">
            <a:spLocks noGrp="1"/>
          </p:cNvSpPr>
          <p:nvPr>
            <p:ph type="title" hasCustomPrompt="1"/>
          </p:nvPr>
        </p:nvSpPr>
        <p:spPr>
          <a:xfrm>
            <a:off x="3432033" y="2187884"/>
            <a:ext cx="978000" cy="5408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3"/>
              </a:buClr>
              <a:buSzPts val="2000"/>
              <a:buNone/>
              <a:defRPr sz="4000">
                <a:solidFill>
                  <a:schemeClr val="dk1"/>
                </a:solidFill>
              </a:defRPr>
            </a:lvl1pPr>
            <a:lvl2pPr lvl="1" algn="ctr" rtl="0">
              <a:spcBef>
                <a:spcPts val="0"/>
              </a:spcBef>
              <a:spcAft>
                <a:spcPts val="0"/>
              </a:spcAft>
              <a:buClr>
                <a:schemeClr val="accent3"/>
              </a:buClr>
              <a:buSzPts val="2000"/>
              <a:buNone/>
              <a:defRPr sz="2667">
                <a:solidFill>
                  <a:schemeClr val="accent3"/>
                </a:solidFill>
              </a:defRPr>
            </a:lvl2pPr>
            <a:lvl3pPr lvl="2" algn="ctr" rtl="0">
              <a:spcBef>
                <a:spcPts val="0"/>
              </a:spcBef>
              <a:spcAft>
                <a:spcPts val="0"/>
              </a:spcAft>
              <a:buClr>
                <a:schemeClr val="accent3"/>
              </a:buClr>
              <a:buSzPts val="2000"/>
              <a:buNone/>
              <a:defRPr sz="2667">
                <a:solidFill>
                  <a:schemeClr val="accent3"/>
                </a:solidFill>
              </a:defRPr>
            </a:lvl3pPr>
            <a:lvl4pPr lvl="3" algn="ctr" rtl="0">
              <a:spcBef>
                <a:spcPts val="0"/>
              </a:spcBef>
              <a:spcAft>
                <a:spcPts val="0"/>
              </a:spcAft>
              <a:buClr>
                <a:schemeClr val="accent3"/>
              </a:buClr>
              <a:buSzPts val="2000"/>
              <a:buNone/>
              <a:defRPr sz="2667">
                <a:solidFill>
                  <a:schemeClr val="accent3"/>
                </a:solidFill>
              </a:defRPr>
            </a:lvl4pPr>
            <a:lvl5pPr lvl="4" algn="ctr" rtl="0">
              <a:spcBef>
                <a:spcPts val="0"/>
              </a:spcBef>
              <a:spcAft>
                <a:spcPts val="0"/>
              </a:spcAft>
              <a:buClr>
                <a:schemeClr val="accent3"/>
              </a:buClr>
              <a:buSzPts val="2000"/>
              <a:buNone/>
              <a:defRPr sz="2667">
                <a:solidFill>
                  <a:schemeClr val="accent3"/>
                </a:solidFill>
              </a:defRPr>
            </a:lvl5pPr>
            <a:lvl6pPr lvl="5" algn="ctr" rtl="0">
              <a:spcBef>
                <a:spcPts val="0"/>
              </a:spcBef>
              <a:spcAft>
                <a:spcPts val="0"/>
              </a:spcAft>
              <a:buClr>
                <a:schemeClr val="accent3"/>
              </a:buClr>
              <a:buSzPts val="2000"/>
              <a:buNone/>
              <a:defRPr sz="2667">
                <a:solidFill>
                  <a:schemeClr val="accent3"/>
                </a:solidFill>
              </a:defRPr>
            </a:lvl6pPr>
            <a:lvl7pPr lvl="6" algn="ctr" rtl="0">
              <a:spcBef>
                <a:spcPts val="0"/>
              </a:spcBef>
              <a:spcAft>
                <a:spcPts val="0"/>
              </a:spcAft>
              <a:buClr>
                <a:schemeClr val="accent3"/>
              </a:buClr>
              <a:buSzPts val="2000"/>
              <a:buNone/>
              <a:defRPr sz="2667">
                <a:solidFill>
                  <a:schemeClr val="accent3"/>
                </a:solidFill>
              </a:defRPr>
            </a:lvl7pPr>
            <a:lvl8pPr lvl="7" algn="ctr" rtl="0">
              <a:spcBef>
                <a:spcPts val="0"/>
              </a:spcBef>
              <a:spcAft>
                <a:spcPts val="0"/>
              </a:spcAft>
              <a:buClr>
                <a:schemeClr val="accent3"/>
              </a:buClr>
              <a:buSzPts val="2000"/>
              <a:buNone/>
              <a:defRPr sz="2667">
                <a:solidFill>
                  <a:schemeClr val="accent3"/>
                </a:solidFill>
              </a:defRPr>
            </a:lvl8pPr>
            <a:lvl9pPr lvl="8" algn="ctr" rtl="0">
              <a:spcBef>
                <a:spcPts val="0"/>
              </a:spcBef>
              <a:spcAft>
                <a:spcPts val="0"/>
              </a:spcAft>
              <a:buClr>
                <a:schemeClr val="accent3"/>
              </a:buClr>
              <a:buSzPts val="2000"/>
              <a:buNone/>
              <a:defRPr sz="2667">
                <a:solidFill>
                  <a:schemeClr val="accent3"/>
                </a:solidFill>
              </a:defRPr>
            </a:lvl9pPr>
          </a:lstStyle>
          <a:p>
            <a:r>
              <a:t>xx%</a:t>
            </a:r>
          </a:p>
        </p:txBody>
      </p:sp>
      <p:sp>
        <p:nvSpPr>
          <p:cNvPr id="613" name="Google Shape;613;p13"/>
          <p:cNvSpPr txBox="1">
            <a:spLocks noGrp="1"/>
          </p:cNvSpPr>
          <p:nvPr>
            <p:ph type="subTitle" idx="1"/>
          </p:nvPr>
        </p:nvSpPr>
        <p:spPr>
          <a:xfrm>
            <a:off x="2217433" y="2905473"/>
            <a:ext cx="3407200" cy="435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lt2"/>
              </a:buClr>
              <a:buSzPts val="2800"/>
              <a:buNone/>
              <a:defRPr sz="2000" b="1">
                <a:solidFill>
                  <a:schemeClr val="lt2"/>
                </a:solidFill>
                <a:latin typeface="Josefin Sans"/>
                <a:ea typeface="Josefin Sans"/>
                <a:cs typeface="Josefin Sans"/>
                <a:sym typeface="Josefin Sans"/>
              </a:defRPr>
            </a:lvl1pPr>
            <a:lvl2pPr lvl="1" algn="ctr" rtl="0">
              <a:lnSpc>
                <a:spcPct val="100000"/>
              </a:lnSpc>
              <a:spcBef>
                <a:spcPts val="0"/>
              </a:spcBef>
              <a:spcAft>
                <a:spcPts val="0"/>
              </a:spcAft>
              <a:buClr>
                <a:schemeClr val="lt2"/>
              </a:buClr>
              <a:buSzPts val="2800"/>
              <a:buNone/>
              <a:defRPr sz="3733">
                <a:solidFill>
                  <a:schemeClr val="lt2"/>
                </a:solidFill>
              </a:defRPr>
            </a:lvl2pPr>
            <a:lvl3pPr lvl="2" algn="ctr" rtl="0">
              <a:lnSpc>
                <a:spcPct val="100000"/>
              </a:lnSpc>
              <a:spcBef>
                <a:spcPts val="0"/>
              </a:spcBef>
              <a:spcAft>
                <a:spcPts val="0"/>
              </a:spcAft>
              <a:buClr>
                <a:schemeClr val="lt2"/>
              </a:buClr>
              <a:buSzPts val="2800"/>
              <a:buNone/>
              <a:defRPr sz="3733">
                <a:solidFill>
                  <a:schemeClr val="lt2"/>
                </a:solidFill>
              </a:defRPr>
            </a:lvl3pPr>
            <a:lvl4pPr lvl="3" algn="ctr" rtl="0">
              <a:lnSpc>
                <a:spcPct val="100000"/>
              </a:lnSpc>
              <a:spcBef>
                <a:spcPts val="0"/>
              </a:spcBef>
              <a:spcAft>
                <a:spcPts val="0"/>
              </a:spcAft>
              <a:buClr>
                <a:schemeClr val="lt2"/>
              </a:buClr>
              <a:buSzPts val="2800"/>
              <a:buNone/>
              <a:defRPr sz="3733">
                <a:solidFill>
                  <a:schemeClr val="lt2"/>
                </a:solidFill>
              </a:defRPr>
            </a:lvl4pPr>
            <a:lvl5pPr lvl="4" algn="ctr" rtl="0">
              <a:lnSpc>
                <a:spcPct val="100000"/>
              </a:lnSpc>
              <a:spcBef>
                <a:spcPts val="0"/>
              </a:spcBef>
              <a:spcAft>
                <a:spcPts val="0"/>
              </a:spcAft>
              <a:buClr>
                <a:schemeClr val="lt2"/>
              </a:buClr>
              <a:buSzPts val="2800"/>
              <a:buNone/>
              <a:defRPr sz="3733">
                <a:solidFill>
                  <a:schemeClr val="lt2"/>
                </a:solidFill>
              </a:defRPr>
            </a:lvl5pPr>
            <a:lvl6pPr lvl="5" algn="ctr" rtl="0">
              <a:lnSpc>
                <a:spcPct val="100000"/>
              </a:lnSpc>
              <a:spcBef>
                <a:spcPts val="0"/>
              </a:spcBef>
              <a:spcAft>
                <a:spcPts val="0"/>
              </a:spcAft>
              <a:buClr>
                <a:schemeClr val="lt2"/>
              </a:buClr>
              <a:buSzPts val="2800"/>
              <a:buNone/>
              <a:defRPr sz="3733">
                <a:solidFill>
                  <a:schemeClr val="lt2"/>
                </a:solidFill>
              </a:defRPr>
            </a:lvl6pPr>
            <a:lvl7pPr lvl="6" algn="ctr" rtl="0">
              <a:lnSpc>
                <a:spcPct val="100000"/>
              </a:lnSpc>
              <a:spcBef>
                <a:spcPts val="0"/>
              </a:spcBef>
              <a:spcAft>
                <a:spcPts val="0"/>
              </a:spcAft>
              <a:buClr>
                <a:schemeClr val="lt2"/>
              </a:buClr>
              <a:buSzPts val="2800"/>
              <a:buNone/>
              <a:defRPr sz="3733">
                <a:solidFill>
                  <a:schemeClr val="lt2"/>
                </a:solidFill>
              </a:defRPr>
            </a:lvl7pPr>
            <a:lvl8pPr lvl="7" algn="ctr" rtl="0">
              <a:lnSpc>
                <a:spcPct val="100000"/>
              </a:lnSpc>
              <a:spcBef>
                <a:spcPts val="0"/>
              </a:spcBef>
              <a:spcAft>
                <a:spcPts val="0"/>
              </a:spcAft>
              <a:buClr>
                <a:schemeClr val="lt2"/>
              </a:buClr>
              <a:buSzPts val="2800"/>
              <a:buNone/>
              <a:defRPr sz="3733">
                <a:solidFill>
                  <a:schemeClr val="lt2"/>
                </a:solidFill>
              </a:defRPr>
            </a:lvl8pPr>
            <a:lvl9pPr lvl="8" algn="ctr" rtl="0">
              <a:lnSpc>
                <a:spcPct val="100000"/>
              </a:lnSpc>
              <a:spcBef>
                <a:spcPts val="0"/>
              </a:spcBef>
              <a:spcAft>
                <a:spcPts val="0"/>
              </a:spcAft>
              <a:buClr>
                <a:schemeClr val="lt2"/>
              </a:buClr>
              <a:buSzPts val="2800"/>
              <a:buNone/>
              <a:defRPr sz="3733">
                <a:solidFill>
                  <a:schemeClr val="lt2"/>
                </a:solidFill>
              </a:defRPr>
            </a:lvl9pPr>
          </a:lstStyle>
          <a:p>
            <a:endParaRPr/>
          </a:p>
        </p:txBody>
      </p:sp>
      <p:sp>
        <p:nvSpPr>
          <p:cNvPr id="614" name="Google Shape;614;p13"/>
          <p:cNvSpPr txBox="1">
            <a:spLocks noGrp="1"/>
          </p:cNvSpPr>
          <p:nvPr>
            <p:ph type="subTitle" idx="2"/>
          </p:nvPr>
        </p:nvSpPr>
        <p:spPr>
          <a:xfrm>
            <a:off x="1978633" y="3325367"/>
            <a:ext cx="3884800" cy="540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2800"/>
              <a:buNone/>
              <a:defRPr/>
            </a:lvl1pPr>
            <a:lvl2pPr lvl="1" algn="ctr" rtl="0">
              <a:lnSpc>
                <a:spcPct val="100000"/>
              </a:lnSpc>
              <a:spcBef>
                <a:spcPts val="0"/>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sp>
        <p:nvSpPr>
          <p:cNvPr id="615" name="Google Shape;615;p13"/>
          <p:cNvSpPr txBox="1">
            <a:spLocks noGrp="1"/>
          </p:cNvSpPr>
          <p:nvPr>
            <p:ph type="title" idx="3" hasCustomPrompt="1"/>
          </p:nvPr>
        </p:nvSpPr>
        <p:spPr>
          <a:xfrm>
            <a:off x="7781967" y="2187884"/>
            <a:ext cx="978000" cy="5408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3"/>
              </a:buClr>
              <a:buSzPts val="2000"/>
              <a:buNone/>
              <a:defRPr sz="4000">
                <a:solidFill>
                  <a:schemeClr val="dk1"/>
                </a:solidFill>
              </a:defRPr>
            </a:lvl1pPr>
            <a:lvl2pPr lvl="1" algn="ctr" rtl="0">
              <a:spcBef>
                <a:spcPts val="0"/>
              </a:spcBef>
              <a:spcAft>
                <a:spcPts val="0"/>
              </a:spcAft>
              <a:buClr>
                <a:schemeClr val="accent3"/>
              </a:buClr>
              <a:buSzPts val="2000"/>
              <a:buNone/>
              <a:defRPr sz="2667">
                <a:solidFill>
                  <a:schemeClr val="accent3"/>
                </a:solidFill>
              </a:defRPr>
            </a:lvl2pPr>
            <a:lvl3pPr lvl="2" algn="ctr" rtl="0">
              <a:spcBef>
                <a:spcPts val="0"/>
              </a:spcBef>
              <a:spcAft>
                <a:spcPts val="0"/>
              </a:spcAft>
              <a:buClr>
                <a:schemeClr val="accent3"/>
              </a:buClr>
              <a:buSzPts val="2000"/>
              <a:buNone/>
              <a:defRPr sz="2667">
                <a:solidFill>
                  <a:schemeClr val="accent3"/>
                </a:solidFill>
              </a:defRPr>
            </a:lvl3pPr>
            <a:lvl4pPr lvl="3" algn="ctr" rtl="0">
              <a:spcBef>
                <a:spcPts val="0"/>
              </a:spcBef>
              <a:spcAft>
                <a:spcPts val="0"/>
              </a:spcAft>
              <a:buClr>
                <a:schemeClr val="accent3"/>
              </a:buClr>
              <a:buSzPts val="2000"/>
              <a:buNone/>
              <a:defRPr sz="2667">
                <a:solidFill>
                  <a:schemeClr val="accent3"/>
                </a:solidFill>
              </a:defRPr>
            </a:lvl4pPr>
            <a:lvl5pPr lvl="4" algn="ctr" rtl="0">
              <a:spcBef>
                <a:spcPts val="0"/>
              </a:spcBef>
              <a:spcAft>
                <a:spcPts val="0"/>
              </a:spcAft>
              <a:buClr>
                <a:schemeClr val="accent3"/>
              </a:buClr>
              <a:buSzPts val="2000"/>
              <a:buNone/>
              <a:defRPr sz="2667">
                <a:solidFill>
                  <a:schemeClr val="accent3"/>
                </a:solidFill>
              </a:defRPr>
            </a:lvl5pPr>
            <a:lvl6pPr lvl="5" algn="ctr" rtl="0">
              <a:spcBef>
                <a:spcPts val="0"/>
              </a:spcBef>
              <a:spcAft>
                <a:spcPts val="0"/>
              </a:spcAft>
              <a:buClr>
                <a:schemeClr val="accent3"/>
              </a:buClr>
              <a:buSzPts val="2000"/>
              <a:buNone/>
              <a:defRPr sz="2667">
                <a:solidFill>
                  <a:schemeClr val="accent3"/>
                </a:solidFill>
              </a:defRPr>
            </a:lvl6pPr>
            <a:lvl7pPr lvl="6" algn="ctr" rtl="0">
              <a:spcBef>
                <a:spcPts val="0"/>
              </a:spcBef>
              <a:spcAft>
                <a:spcPts val="0"/>
              </a:spcAft>
              <a:buClr>
                <a:schemeClr val="accent3"/>
              </a:buClr>
              <a:buSzPts val="2000"/>
              <a:buNone/>
              <a:defRPr sz="2667">
                <a:solidFill>
                  <a:schemeClr val="accent3"/>
                </a:solidFill>
              </a:defRPr>
            </a:lvl7pPr>
            <a:lvl8pPr lvl="7" algn="ctr" rtl="0">
              <a:spcBef>
                <a:spcPts val="0"/>
              </a:spcBef>
              <a:spcAft>
                <a:spcPts val="0"/>
              </a:spcAft>
              <a:buClr>
                <a:schemeClr val="accent3"/>
              </a:buClr>
              <a:buSzPts val="2000"/>
              <a:buNone/>
              <a:defRPr sz="2667">
                <a:solidFill>
                  <a:schemeClr val="accent3"/>
                </a:solidFill>
              </a:defRPr>
            </a:lvl8pPr>
            <a:lvl9pPr lvl="8" algn="ctr" rtl="0">
              <a:spcBef>
                <a:spcPts val="0"/>
              </a:spcBef>
              <a:spcAft>
                <a:spcPts val="0"/>
              </a:spcAft>
              <a:buClr>
                <a:schemeClr val="accent3"/>
              </a:buClr>
              <a:buSzPts val="2000"/>
              <a:buNone/>
              <a:defRPr sz="2667">
                <a:solidFill>
                  <a:schemeClr val="accent3"/>
                </a:solidFill>
              </a:defRPr>
            </a:lvl9pPr>
          </a:lstStyle>
          <a:p>
            <a:r>
              <a:t>xx%</a:t>
            </a:r>
          </a:p>
        </p:txBody>
      </p:sp>
      <p:sp>
        <p:nvSpPr>
          <p:cNvPr id="616" name="Google Shape;616;p13"/>
          <p:cNvSpPr txBox="1">
            <a:spLocks noGrp="1"/>
          </p:cNvSpPr>
          <p:nvPr>
            <p:ph type="subTitle" idx="4"/>
          </p:nvPr>
        </p:nvSpPr>
        <p:spPr>
          <a:xfrm>
            <a:off x="6567367" y="2905473"/>
            <a:ext cx="3407200" cy="435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lt2"/>
              </a:buClr>
              <a:buSzPts val="2800"/>
              <a:buNone/>
              <a:defRPr sz="2000" b="1">
                <a:solidFill>
                  <a:schemeClr val="lt2"/>
                </a:solidFill>
                <a:latin typeface="Josefin Sans"/>
                <a:ea typeface="Josefin Sans"/>
                <a:cs typeface="Josefin Sans"/>
                <a:sym typeface="Josefin Sans"/>
              </a:defRPr>
            </a:lvl1pPr>
            <a:lvl2pPr lvl="1" algn="ctr" rtl="0">
              <a:lnSpc>
                <a:spcPct val="100000"/>
              </a:lnSpc>
              <a:spcBef>
                <a:spcPts val="0"/>
              </a:spcBef>
              <a:spcAft>
                <a:spcPts val="0"/>
              </a:spcAft>
              <a:buClr>
                <a:schemeClr val="lt2"/>
              </a:buClr>
              <a:buSzPts val="2800"/>
              <a:buNone/>
              <a:defRPr sz="3733">
                <a:solidFill>
                  <a:schemeClr val="lt2"/>
                </a:solidFill>
              </a:defRPr>
            </a:lvl2pPr>
            <a:lvl3pPr lvl="2" algn="ctr" rtl="0">
              <a:lnSpc>
                <a:spcPct val="100000"/>
              </a:lnSpc>
              <a:spcBef>
                <a:spcPts val="0"/>
              </a:spcBef>
              <a:spcAft>
                <a:spcPts val="0"/>
              </a:spcAft>
              <a:buClr>
                <a:schemeClr val="lt2"/>
              </a:buClr>
              <a:buSzPts val="2800"/>
              <a:buNone/>
              <a:defRPr sz="3733">
                <a:solidFill>
                  <a:schemeClr val="lt2"/>
                </a:solidFill>
              </a:defRPr>
            </a:lvl3pPr>
            <a:lvl4pPr lvl="3" algn="ctr" rtl="0">
              <a:lnSpc>
                <a:spcPct val="100000"/>
              </a:lnSpc>
              <a:spcBef>
                <a:spcPts val="0"/>
              </a:spcBef>
              <a:spcAft>
                <a:spcPts val="0"/>
              </a:spcAft>
              <a:buClr>
                <a:schemeClr val="lt2"/>
              </a:buClr>
              <a:buSzPts val="2800"/>
              <a:buNone/>
              <a:defRPr sz="3733">
                <a:solidFill>
                  <a:schemeClr val="lt2"/>
                </a:solidFill>
              </a:defRPr>
            </a:lvl4pPr>
            <a:lvl5pPr lvl="4" algn="ctr" rtl="0">
              <a:lnSpc>
                <a:spcPct val="100000"/>
              </a:lnSpc>
              <a:spcBef>
                <a:spcPts val="0"/>
              </a:spcBef>
              <a:spcAft>
                <a:spcPts val="0"/>
              </a:spcAft>
              <a:buClr>
                <a:schemeClr val="lt2"/>
              </a:buClr>
              <a:buSzPts val="2800"/>
              <a:buNone/>
              <a:defRPr sz="3733">
                <a:solidFill>
                  <a:schemeClr val="lt2"/>
                </a:solidFill>
              </a:defRPr>
            </a:lvl5pPr>
            <a:lvl6pPr lvl="5" algn="ctr" rtl="0">
              <a:lnSpc>
                <a:spcPct val="100000"/>
              </a:lnSpc>
              <a:spcBef>
                <a:spcPts val="0"/>
              </a:spcBef>
              <a:spcAft>
                <a:spcPts val="0"/>
              </a:spcAft>
              <a:buClr>
                <a:schemeClr val="lt2"/>
              </a:buClr>
              <a:buSzPts val="2800"/>
              <a:buNone/>
              <a:defRPr sz="3733">
                <a:solidFill>
                  <a:schemeClr val="lt2"/>
                </a:solidFill>
              </a:defRPr>
            </a:lvl6pPr>
            <a:lvl7pPr lvl="6" algn="ctr" rtl="0">
              <a:lnSpc>
                <a:spcPct val="100000"/>
              </a:lnSpc>
              <a:spcBef>
                <a:spcPts val="0"/>
              </a:spcBef>
              <a:spcAft>
                <a:spcPts val="0"/>
              </a:spcAft>
              <a:buClr>
                <a:schemeClr val="lt2"/>
              </a:buClr>
              <a:buSzPts val="2800"/>
              <a:buNone/>
              <a:defRPr sz="3733">
                <a:solidFill>
                  <a:schemeClr val="lt2"/>
                </a:solidFill>
              </a:defRPr>
            </a:lvl7pPr>
            <a:lvl8pPr lvl="7" algn="ctr" rtl="0">
              <a:lnSpc>
                <a:spcPct val="100000"/>
              </a:lnSpc>
              <a:spcBef>
                <a:spcPts val="0"/>
              </a:spcBef>
              <a:spcAft>
                <a:spcPts val="0"/>
              </a:spcAft>
              <a:buClr>
                <a:schemeClr val="lt2"/>
              </a:buClr>
              <a:buSzPts val="2800"/>
              <a:buNone/>
              <a:defRPr sz="3733">
                <a:solidFill>
                  <a:schemeClr val="lt2"/>
                </a:solidFill>
              </a:defRPr>
            </a:lvl8pPr>
            <a:lvl9pPr lvl="8" algn="ctr" rtl="0">
              <a:lnSpc>
                <a:spcPct val="100000"/>
              </a:lnSpc>
              <a:spcBef>
                <a:spcPts val="0"/>
              </a:spcBef>
              <a:spcAft>
                <a:spcPts val="0"/>
              </a:spcAft>
              <a:buClr>
                <a:schemeClr val="lt2"/>
              </a:buClr>
              <a:buSzPts val="2800"/>
              <a:buNone/>
              <a:defRPr sz="3733">
                <a:solidFill>
                  <a:schemeClr val="lt2"/>
                </a:solidFill>
              </a:defRPr>
            </a:lvl9pPr>
          </a:lstStyle>
          <a:p>
            <a:endParaRPr/>
          </a:p>
        </p:txBody>
      </p:sp>
      <p:sp>
        <p:nvSpPr>
          <p:cNvPr id="617" name="Google Shape;617;p13"/>
          <p:cNvSpPr txBox="1">
            <a:spLocks noGrp="1"/>
          </p:cNvSpPr>
          <p:nvPr>
            <p:ph type="subTitle" idx="5"/>
          </p:nvPr>
        </p:nvSpPr>
        <p:spPr>
          <a:xfrm>
            <a:off x="6328567" y="3325367"/>
            <a:ext cx="3884800" cy="540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2800"/>
              <a:buNone/>
              <a:defRPr/>
            </a:lvl1pPr>
            <a:lvl2pPr lvl="1" algn="ctr" rtl="0">
              <a:lnSpc>
                <a:spcPct val="100000"/>
              </a:lnSpc>
              <a:spcBef>
                <a:spcPts val="0"/>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sp>
        <p:nvSpPr>
          <p:cNvPr id="618" name="Google Shape;618;p13"/>
          <p:cNvSpPr txBox="1">
            <a:spLocks noGrp="1"/>
          </p:cNvSpPr>
          <p:nvPr>
            <p:ph type="title" idx="6" hasCustomPrompt="1"/>
          </p:nvPr>
        </p:nvSpPr>
        <p:spPr>
          <a:xfrm>
            <a:off x="3432033" y="4268551"/>
            <a:ext cx="978000" cy="5408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3"/>
              </a:buClr>
              <a:buSzPts val="2000"/>
              <a:buNone/>
              <a:defRPr sz="4000">
                <a:solidFill>
                  <a:schemeClr val="dk1"/>
                </a:solidFill>
              </a:defRPr>
            </a:lvl1pPr>
            <a:lvl2pPr lvl="1" algn="ctr" rtl="0">
              <a:spcBef>
                <a:spcPts val="0"/>
              </a:spcBef>
              <a:spcAft>
                <a:spcPts val="0"/>
              </a:spcAft>
              <a:buClr>
                <a:schemeClr val="accent3"/>
              </a:buClr>
              <a:buSzPts val="2000"/>
              <a:buNone/>
              <a:defRPr sz="2667">
                <a:solidFill>
                  <a:schemeClr val="accent3"/>
                </a:solidFill>
              </a:defRPr>
            </a:lvl2pPr>
            <a:lvl3pPr lvl="2" algn="ctr" rtl="0">
              <a:spcBef>
                <a:spcPts val="0"/>
              </a:spcBef>
              <a:spcAft>
                <a:spcPts val="0"/>
              </a:spcAft>
              <a:buClr>
                <a:schemeClr val="accent3"/>
              </a:buClr>
              <a:buSzPts val="2000"/>
              <a:buNone/>
              <a:defRPr sz="2667">
                <a:solidFill>
                  <a:schemeClr val="accent3"/>
                </a:solidFill>
              </a:defRPr>
            </a:lvl3pPr>
            <a:lvl4pPr lvl="3" algn="ctr" rtl="0">
              <a:spcBef>
                <a:spcPts val="0"/>
              </a:spcBef>
              <a:spcAft>
                <a:spcPts val="0"/>
              </a:spcAft>
              <a:buClr>
                <a:schemeClr val="accent3"/>
              </a:buClr>
              <a:buSzPts val="2000"/>
              <a:buNone/>
              <a:defRPr sz="2667">
                <a:solidFill>
                  <a:schemeClr val="accent3"/>
                </a:solidFill>
              </a:defRPr>
            </a:lvl4pPr>
            <a:lvl5pPr lvl="4" algn="ctr" rtl="0">
              <a:spcBef>
                <a:spcPts val="0"/>
              </a:spcBef>
              <a:spcAft>
                <a:spcPts val="0"/>
              </a:spcAft>
              <a:buClr>
                <a:schemeClr val="accent3"/>
              </a:buClr>
              <a:buSzPts val="2000"/>
              <a:buNone/>
              <a:defRPr sz="2667">
                <a:solidFill>
                  <a:schemeClr val="accent3"/>
                </a:solidFill>
              </a:defRPr>
            </a:lvl5pPr>
            <a:lvl6pPr lvl="5" algn="ctr" rtl="0">
              <a:spcBef>
                <a:spcPts val="0"/>
              </a:spcBef>
              <a:spcAft>
                <a:spcPts val="0"/>
              </a:spcAft>
              <a:buClr>
                <a:schemeClr val="accent3"/>
              </a:buClr>
              <a:buSzPts val="2000"/>
              <a:buNone/>
              <a:defRPr sz="2667">
                <a:solidFill>
                  <a:schemeClr val="accent3"/>
                </a:solidFill>
              </a:defRPr>
            </a:lvl6pPr>
            <a:lvl7pPr lvl="6" algn="ctr" rtl="0">
              <a:spcBef>
                <a:spcPts val="0"/>
              </a:spcBef>
              <a:spcAft>
                <a:spcPts val="0"/>
              </a:spcAft>
              <a:buClr>
                <a:schemeClr val="accent3"/>
              </a:buClr>
              <a:buSzPts val="2000"/>
              <a:buNone/>
              <a:defRPr sz="2667">
                <a:solidFill>
                  <a:schemeClr val="accent3"/>
                </a:solidFill>
              </a:defRPr>
            </a:lvl7pPr>
            <a:lvl8pPr lvl="7" algn="ctr" rtl="0">
              <a:spcBef>
                <a:spcPts val="0"/>
              </a:spcBef>
              <a:spcAft>
                <a:spcPts val="0"/>
              </a:spcAft>
              <a:buClr>
                <a:schemeClr val="accent3"/>
              </a:buClr>
              <a:buSzPts val="2000"/>
              <a:buNone/>
              <a:defRPr sz="2667">
                <a:solidFill>
                  <a:schemeClr val="accent3"/>
                </a:solidFill>
              </a:defRPr>
            </a:lvl8pPr>
            <a:lvl9pPr lvl="8" algn="ctr" rtl="0">
              <a:spcBef>
                <a:spcPts val="0"/>
              </a:spcBef>
              <a:spcAft>
                <a:spcPts val="0"/>
              </a:spcAft>
              <a:buClr>
                <a:schemeClr val="accent3"/>
              </a:buClr>
              <a:buSzPts val="2000"/>
              <a:buNone/>
              <a:defRPr sz="2667">
                <a:solidFill>
                  <a:schemeClr val="accent3"/>
                </a:solidFill>
              </a:defRPr>
            </a:lvl9pPr>
          </a:lstStyle>
          <a:p>
            <a:r>
              <a:t>xx%</a:t>
            </a:r>
          </a:p>
        </p:txBody>
      </p:sp>
      <p:sp>
        <p:nvSpPr>
          <p:cNvPr id="619" name="Google Shape;619;p13"/>
          <p:cNvSpPr txBox="1">
            <a:spLocks noGrp="1"/>
          </p:cNvSpPr>
          <p:nvPr>
            <p:ph type="subTitle" idx="7"/>
          </p:nvPr>
        </p:nvSpPr>
        <p:spPr>
          <a:xfrm>
            <a:off x="2217433" y="5007652"/>
            <a:ext cx="3407200" cy="435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lt2"/>
              </a:buClr>
              <a:buSzPts val="2800"/>
              <a:buNone/>
              <a:defRPr sz="2000" b="1">
                <a:solidFill>
                  <a:schemeClr val="lt2"/>
                </a:solidFill>
                <a:latin typeface="Josefin Sans"/>
                <a:ea typeface="Josefin Sans"/>
                <a:cs typeface="Josefin Sans"/>
                <a:sym typeface="Josefin Sans"/>
              </a:defRPr>
            </a:lvl1pPr>
            <a:lvl2pPr lvl="1" algn="ctr" rtl="0">
              <a:lnSpc>
                <a:spcPct val="100000"/>
              </a:lnSpc>
              <a:spcBef>
                <a:spcPts val="0"/>
              </a:spcBef>
              <a:spcAft>
                <a:spcPts val="0"/>
              </a:spcAft>
              <a:buClr>
                <a:schemeClr val="lt2"/>
              </a:buClr>
              <a:buSzPts val="2800"/>
              <a:buNone/>
              <a:defRPr sz="3733">
                <a:solidFill>
                  <a:schemeClr val="lt2"/>
                </a:solidFill>
              </a:defRPr>
            </a:lvl2pPr>
            <a:lvl3pPr lvl="2" algn="ctr" rtl="0">
              <a:lnSpc>
                <a:spcPct val="100000"/>
              </a:lnSpc>
              <a:spcBef>
                <a:spcPts val="0"/>
              </a:spcBef>
              <a:spcAft>
                <a:spcPts val="0"/>
              </a:spcAft>
              <a:buClr>
                <a:schemeClr val="lt2"/>
              </a:buClr>
              <a:buSzPts val="2800"/>
              <a:buNone/>
              <a:defRPr sz="3733">
                <a:solidFill>
                  <a:schemeClr val="lt2"/>
                </a:solidFill>
              </a:defRPr>
            </a:lvl3pPr>
            <a:lvl4pPr lvl="3" algn="ctr" rtl="0">
              <a:lnSpc>
                <a:spcPct val="100000"/>
              </a:lnSpc>
              <a:spcBef>
                <a:spcPts val="0"/>
              </a:spcBef>
              <a:spcAft>
                <a:spcPts val="0"/>
              </a:spcAft>
              <a:buClr>
                <a:schemeClr val="lt2"/>
              </a:buClr>
              <a:buSzPts val="2800"/>
              <a:buNone/>
              <a:defRPr sz="3733">
                <a:solidFill>
                  <a:schemeClr val="lt2"/>
                </a:solidFill>
              </a:defRPr>
            </a:lvl4pPr>
            <a:lvl5pPr lvl="4" algn="ctr" rtl="0">
              <a:lnSpc>
                <a:spcPct val="100000"/>
              </a:lnSpc>
              <a:spcBef>
                <a:spcPts val="0"/>
              </a:spcBef>
              <a:spcAft>
                <a:spcPts val="0"/>
              </a:spcAft>
              <a:buClr>
                <a:schemeClr val="lt2"/>
              </a:buClr>
              <a:buSzPts val="2800"/>
              <a:buNone/>
              <a:defRPr sz="3733">
                <a:solidFill>
                  <a:schemeClr val="lt2"/>
                </a:solidFill>
              </a:defRPr>
            </a:lvl5pPr>
            <a:lvl6pPr lvl="5" algn="ctr" rtl="0">
              <a:lnSpc>
                <a:spcPct val="100000"/>
              </a:lnSpc>
              <a:spcBef>
                <a:spcPts val="0"/>
              </a:spcBef>
              <a:spcAft>
                <a:spcPts val="0"/>
              </a:spcAft>
              <a:buClr>
                <a:schemeClr val="lt2"/>
              </a:buClr>
              <a:buSzPts val="2800"/>
              <a:buNone/>
              <a:defRPr sz="3733">
                <a:solidFill>
                  <a:schemeClr val="lt2"/>
                </a:solidFill>
              </a:defRPr>
            </a:lvl6pPr>
            <a:lvl7pPr lvl="6" algn="ctr" rtl="0">
              <a:lnSpc>
                <a:spcPct val="100000"/>
              </a:lnSpc>
              <a:spcBef>
                <a:spcPts val="0"/>
              </a:spcBef>
              <a:spcAft>
                <a:spcPts val="0"/>
              </a:spcAft>
              <a:buClr>
                <a:schemeClr val="lt2"/>
              </a:buClr>
              <a:buSzPts val="2800"/>
              <a:buNone/>
              <a:defRPr sz="3733">
                <a:solidFill>
                  <a:schemeClr val="lt2"/>
                </a:solidFill>
              </a:defRPr>
            </a:lvl7pPr>
            <a:lvl8pPr lvl="7" algn="ctr" rtl="0">
              <a:lnSpc>
                <a:spcPct val="100000"/>
              </a:lnSpc>
              <a:spcBef>
                <a:spcPts val="0"/>
              </a:spcBef>
              <a:spcAft>
                <a:spcPts val="0"/>
              </a:spcAft>
              <a:buClr>
                <a:schemeClr val="lt2"/>
              </a:buClr>
              <a:buSzPts val="2800"/>
              <a:buNone/>
              <a:defRPr sz="3733">
                <a:solidFill>
                  <a:schemeClr val="lt2"/>
                </a:solidFill>
              </a:defRPr>
            </a:lvl8pPr>
            <a:lvl9pPr lvl="8" algn="ctr" rtl="0">
              <a:lnSpc>
                <a:spcPct val="100000"/>
              </a:lnSpc>
              <a:spcBef>
                <a:spcPts val="0"/>
              </a:spcBef>
              <a:spcAft>
                <a:spcPts val="0"/>
              </a:spcAft>
              <a:buClr>
                <a:schemeClr val="lt2"/>
              </a:buClr>
              <a:buSzPts val="2800"/>
              <a:buNone/>
              <a:defRPr sz="3733">
                <a:solidFill>
                  <a:schemeClr val="lt2"/>
                </a:solidFill>
              </a:defRPr>
            </a:lvl9pPr>
          </a:lstStyle>
          <a:p>
            <a:endParaRPr/>
          </a:p>
        </p:txBody>
      </p:sp>
      <p:sp>
        <p:nvSpPr>
          <p:cNvPr id="620" name="Google Shape;620;p13"/>
          <p:cNvSpPr txBox="1">
            <a:spLocks noGrp="1"/>
          </p:cNvSpPr>
          <p:nvPr>
            <p:ph type="subTitle" idx="8"/>
          </p:nvPr>
        </p:nvSpPr>
        <p:spPr>
          <a:xfrm>
            <a:off x="1978633" y="5379567"/>
            <a:ext cx="3884800" cy="540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2800"/>
              <a:buNone/>
              <a:defRPr/>
            </a:lvl1pPr>
            <a:lvl2pPr lvl="1" algn="ctr" rtl="0">
              <a:lnSpc>
                <a:spcPct val="100000"/>
              </a:lnSpc>
              <a:spcBef>
                <a:spcPts val="0"/>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sp>
        <p:nvSpPr>
          <p:cNvPr id="621" name="Google Shape;621;p13"/>
          <p:cNvSpPr txBox="1">
            <a:spLocks noGrp="1"/>
          </p:cNvSpPr>
          <p:nvPr>
            <p:ph type="title" idx="9" hasCustomPrompt="1"/>
          </p:nvPr>
        </p:nvSpPr>
        <p:spPr>
          <a:xfrm>
            <a:off x="7781967" y="4268551"/>
            <a:ext cx="978000" cy="5408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3"/>
              </a:buClr>
              <a:buSzPts val="2000"/>
              <a:buNone/>
              <a:defRPr sz="4000">
                <a:solidFill>
                  <a:schemeClr val="dk1"/>
                </a:solidFill>
              </a:defRPr>
            </a:lvl1pPr>
            <a:lvl2pPr lvl="1" algn="ctr" rtl="0">
              <a:spcBef>
                <a:spcPts val="0"/>
              </a:spcBef>
              <a:spcAft>
                <a:spcPts val="0"/>
              </a:spcAft>
              <a:buClr>
                <a:schemeClr val="accent3"/>
              </a:buClr>
              <a:buSzPts val="2000"/>
              <a:buNone/>
              <a:defRPr sz="2667">
                <a:solidFill>
                  <a:schemeClr val="accent3"/>
                </a:solidFill>
              </a:defRPr>
            </a:lvl2pPr>
            <a:lvl3pPr lvl="2" algn="ctr" rtl="0">
              <a:spcBef>
                <a:spcPts val="0"/>
              </a:spcBef>
              <a:spcAft>
                <a:spcPts val="0"/>
              </a:spcAft>
              <a:buClr>
                <a:schemeClr val="accent3"/>
              </a:buClr>
              <a:buSzPts val="2000"/>
              <a:buNone/>
              <a:defRPr sz="2667">
                <a:solidFill>
                  <a:schemeClr val="accent3"/>
                </a:solidFill>
              </a:defRPr>
            </a:lvl3pPr>
            <a:lvl4pPr lvl="3" algn="ctr" rtl="0">
              <a:spcBef>
                <a:spcPts val="0"/>
              </a:spcBef>
              <a:spcAft>
                <a:spcPts val="0"/>
              </a:spcAft>
              <a:buClr>
                <a:schemeClr val="accent3"/>
              </a:buClr>
              <a:buSzPts val="2000"/>
              <a:buNone/>
              <a:defRPr sz="2667">
                <a:solidFill>
                  <a:schemeClr val="accent3"/>
                </a:solidFill>
              </a:defRPr>
            </a:lvl4pPr>
            <a:lvl5pPr lvl="4" algn="ctr" rtl="0">
              <a:spcBef>
                <a:spcPts val="0"/>
              </a:spcBef>
              <a:spcAft>
                <a:spcPts val="0"/>
              </a:spcAft>
              <a:buClr>
                <a:schemeClr val="accent3"/>
              </a:buClr>
              <a:buSzPts val="2000"/>
              <a:buNone/>
              <a:defRPr sz="2667">
                <a:solidFill>
                  <a:schemeClr val="accent3"/>
                </a:solidFill>
              </a:defRPr>
            </a:lvl5pPr>
            <a:lvl6pPr lvl="5" algn="ctr" rtl="0">
              <a:spcBef>
                <a:spcPts val="0"/>
              </a:spcBef>
              <a:spcAft>
                <a:spcPts val="0"/>
              </a:spcAft>
              <a:buClr>
                <a:schemeClr val="accent3"/>
              </a:buClr>
              <a:buSzPts val="2000"/>
              <a:buNone/>
              <a:defRPr sz="2667">
                <a:solidFill>
                  <a:schemeClr val="accent3"/>
                </a:solidFill>
              </a:defRPr>
            </a:lvl6pPr>
            <a:lvl7pPr lvl="6" algn="ctr" rtl="0">
              <a:spcBef>
                <a:spcPts val="0"/>
              </a:spcBef>
              <a:spcAft>
                <a:spcPts val="0"/>
              </a:spcAft>
              <a:buClr>
                <a:schemeClr val="accent3"/>
              </a:buClr>
              <a:buSzPts val="2000"/>
              <a:buNone/>
              <a:defRPr sz="2667">
                <a:solidFill>
                  <a:schemeClr val="accent3"/>
                </a:solidFill>
              </a:defRPr>
            </a:lvl7pPr>
            <a:lvl8pPr lvl="7" algn="ctr" rtl="0">
              <a:spcBef>
                <a:spcPts val="0"/>
              </a:spcBef>
              <a:spcAft>
                <a:spcPts val="0"/>
              </a:spcAft>
              <a:buClr>
                <a:schemeClr val="accent3"/>
              </a:buClr>
              <a:buSzPts val="2000"/>
              <a:buNone/>
              <a:defRPr sz="2667">
                <a:solidFill>
                  <a:schemeClr val="accent3"/>
                </a:solidFill>
              </a:defRPr>
            </a:lvl8pPr>
            <a:lvl9pPr lvl="8" algn="ctr" rtl="0">
              <a:spcBef>
                <a:spcPts val="0"/>
              </a:spcBef>
              <a:spcAft>
                <a:spcPts val="0"/>
              </a:spcAft>
              <a:buClr>
                <a:schemeClr val="accent3"/>
              </a:buClr>
              <a:buSzPts val="2000"/>
              <a:buNone/>
              <a:defRPr sz="2667">
                <a:solidFill>
                  <a:schemeClr val="accent3"/>
                </a:solidFill>
              </a:defRPr>
            </a:lvl9pPr>
          </a:lstStyle>
          <a:p>
            <a:r>
              <a:t>xx%</a:t>
            </a:r>
          </a:p>
        </p:txBody>
      </p:sp>
      <p:sp>
        <p:nvSpPr>
          <p:cNvPr id="622" name="Google Shape;622;p13"/>
          <p:cNvSpPr txBox="1">
            <a:spLocks noGrp="1"/>
          </p:cNvSpPr>
          <p:nvPr>
            <p:ph type="subTitle" idx="13"/>
          </p:nvPr>
        </p:nvSpPr>
        <p:spPr>
          <a:xfrm>
            <a:off x="6567367" y="5007652"/>
            <a:ext cx="3407200" cy="435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lt2"/>
              </a:buClr>
              <a:buSzPts val="2800"/>
              <a:buNone/>
              <a:defRPr sz="2000" b="1">
                <a:solidFill>
                  <a:schemeClr val="lt2"/>
                </a:solidFill>
                <a:latin typeface="Josefin Sans"/>
                <a:ea typeface="Josefin Sans"/>
                <a:cs typeface="Josefin Sans"/>
                <a:sym typeface="Josefin Sans"/>
              </a:defRPr>
            </a:lvl1pPr>
            <a:lvl2pPr lvl="1" algn="ctr" rtl="0">
              <a:lnSpc>
                <a:spcPct val="100000"/>
              </a:lnSpc>
              <a:spcBef>
                <a:spcPts val="0"/>
              </a:spcBef>
              <a:spcAft>
                <a:spcPts val="0"/>
              </a:spcAft>
              <a:buClr>
                <a:schemeClr val="lt2"/>
              </a:buClr>
              <a:buSzPts val="2800"/>
              <a:buNone/>
              <a:defRPr sz="3733">
                <a:solidFill>
                  <a:schemeClr val="lt2"/>
                </a:solidFill>
              </a:defRPr>
            </a:lvl2pPr>
            <a:lvl3pPr lvl="2" algn="ctr" rtl="0">
              <a:lnSpc>
                <a:spcPct val="100000"/>
              </a:lnSpc>
              <a:spcBef>
                <a:spcPts val="0"/>
              </a:spcBef>
              <a:spcAft>
                <a:spcPts val="0"/>
              </a:spcAft>
              <a:buClr>
                <a:schemeClr val="lt2"/>
              </a:buClr>
              <a:buSzPts val="2800"/>
              <a:buNone/>
              <a:defRPr sz="3733">
                <a:solidFill>
                  <a:schemeClr val="lt2"/>
                </a:solidFill>
              </a:defRPr>
            </a:lvl3pPr>
            <a:lvl4pPr lvl="3" algn="ctr" rtl="0">
              <a:lnSpc>
                <a:spcPct val="100000"/>
              </a:lnSpc>
              <a:spcBef>
                <a:spcPts val="0"/>
              </a:spcBef>
              <a:spcAft>
                <a:spcPts val="0"/>
              </a:spcAft>
              <a:buClr>
                <a:schemeClr val="lt2"/>
              </a:buClr>
              <a:buSzPts val="2800"/>
              <a:buNone/>
              <a:defRPr sz="3733">
                <a:solidFill>
                  <a:schemeClr val="lt2"/>
                </a:solidFill>
              </a:defRPr>
            </a:lvl4pPr>
            <a:lvl5pPr lvl="4" algn="ctr" rtl="0">
              <a:lnSpc>
                <a:spcPct val="100000"/>
              </a:lnSpc>
              <a:spcBef>
                <a:spcPts val="0"/>
              </a:spcBef>
              <a:spcAft>
                <a:spcPts val="0"/>
              </a:spcAft>
              <a:buClr>
                <a:schemeClr val="lt2"/>
              </a:buClr>
              <a:buSzPts val="2800"/>
              <a:buNone/>
              <a:defRPr sz="3733">
                <a:solidFill>
                  <a:schemeClr val="lt2"/>
                </a:solidFill>
              </a:defRPr>
            </a:lvl5pPr>
            <a:lvl6pPr lvl="5" algn="ctr" rtl="0">
              <a:lnSpc>
                <a:spcPct val="100000"/>
              </a:lnSpc>
              <a:spcBef>
                <a:spcPts val="0"/>
              </a:spcBef>
              <a:spcAft>
                <a:spcPts val="0"/>
              </a:spcAft>
              <a:buClr>
                <a:schemeClr val="lt2"/>
              </a:buClr>
              <a:buSzPts val="2800"/>
              <a:buNone/>
              <a:defRPr sz="3733">
                <a:solidFill>
                  <a:schemeClr val="lt2"/>
                </a:solidFill>
              </a:defRPr>
            </a:lvl6pPr>
            <a:lvl7pPr lvl="6" algn="ctr" rtl="0">
              <a:lnSpc>
                <a:spcPct val="100000"/>
              </a:lnSpc>
              <a:spcBef>
                <a:spcPts val="0"/>
              </a:spcBef>
              <a:spcAft>
                <a:spcPts val="0"/>
              </a:spcAft>
              <a:buClr>
                <a:schemeClr val="lt2"/>
              </a:buClr>
              <a:buSzPts val="2800"/>
              <a:buNone/>
              <a:defRPr sz="3733">
                <a:solidFill>
                  <a:schemeClr val="lt2"/>
                </a:solidFill>
              </a:defRPr>
            </a:lvl7pPr>
            <a:lvl8pPr lvl="7" algn="ctr" rtl="0">
              <a:lnSpc>
                <a:spcPct val="100000"/>
              </a:lnSpc>
              <a:spcBef>
                <a:spcPts val="0"/>
              </a:spcBef>
              <a:spcAft>
                <a:spcPts val="0"/>
              </a:spcAft>
              <a:buClr>
                <a:schemeClr val="lt2"/>
              </a:buClr>
              <a:buSzPts val="2800"/>
              <a:buNone/>
              <a:defRPr sz="3733">
                <a:solidFill>
                  <a:schemeClr val="lt2"/>
                </a:solidFill>
              </a:defRPr>
            </a:lvl8pPr>
            <a:lvl9pPr lvl="8" algn="ctr" rtl="0">
              <a:lnSpc>
                <a:spcPct val="100000"/>
              </a:lnSpc>
              <a:spcBef>
                <a:spcPts val="0"/>
              </a:spcBef>
              <a:spcAft>
                <a:spcPts val="0"/>
              </a:spcAft>
              <a:buClr>
                <a:schemeClr val="lt2"/>
              </a:buClr>
              <a:buSzPts val="2800"/>
              <a:buNone/>
              <a:defRPr sz="3733">
                <a:solidFill>
                  <a:schemeClr val="lt2"/>
                </a:solidFill>
              </a:defRPr>
            </a:lvl9pPr>
          </a:lstStyle>
          <a:p>
            <a:endParaRPr/>
          </a:p>
        </p:txBody>
      </p:sp>
      <p:sp>
        <p:nvSpPr>
          <p:cNvPr id="623" name="Google Shape;623;p13"/>
          <p:cNvSpPr txBox="1">
            <a:spLocks noGrp="1"/>
          </p:cNvSpPr>
          <p:nvPr>
            <p:ph type="subTitle" idx="14"/>
          </p:nvPr>
        </p:nvSpPr>
        <p:spPr>
          <a:xfrm>
            <a:off x="6328567" y="5379567"/>
            <a:ext cx="3884800" cy="540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2800"/>
              <a:buNone/>
              <a:defRPr/>
            </a:lvl1pPr>
            <a:lvl2pPr lvl="1" algn="ctr" rtl="0">
              <a:lnSpc>
                <a:spcPct val="100000"/>
              </a:lnSpc>
              <a:spcBef>
                <a:spcPts val="0"/>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sp>
        <p:nvSpPr>
          <p:cNvPr id="624" name="Google Shape;624;p13"/>
          <p:cNvSpPr txBox="1">
            <a:spLocks noGrp="1"/>
          </p:cNvSpPr>
          <p:nvPr>
            <p:ph type="title" idx="15"/>
          </p:nvPr>
        </p:nvSpPr>
        <p:spPr>
          <a:xfrm>
            <a:off x="3335600" y="778463"/>
            <a:ext cx="5520800" cy="540800"/>
          </a:xfrm>
          <a:prstGeom prst="rect">
            <a:avLst/>
          </a:prstGeom>
          <a:effectLst>
            <a:outerShdw dist="28575" dir="1920000" algn="bl" rotWithShape="0">
              <a:schemeClr val="accent1"/>
            </a:outerShdw>
          </a:effectLst>
        </p:spPr>
        <p:txBody>
          <a:bodyPr spcFirstLastPara="1" wrap="square" lIns="91425" tIns="91425" rIns="91425" bIns="91425" anchor="ctr" anchorCtr="0">
            <a:noAutofit/>
          </a:bodyPr>
          <a:lstStyle>
            <a:lvl1pPr lvl="0" algn="ctr" rtl="0">
              <a:spcBef>
                <a:spcPts val="0"/>
              </a:spcBef>
              <a:spcAft>
                <a:spcPts val="0"/>
              </a:spcAft>
              <a:buSzPts val="2500"/>
              <a:buNone/>
              <a:defRPr/>
            </a:lvl1pPr>
            <a:lvl2pPr lvl="1" rtl="0">
              <a:spcBef>
                <a:spcPts val="0"/>
              </a:spcBef>
              <a:spcAft>
                <a:spcPts val="0"/>
              </a:spcAft>
              <a:buSzPts val="2500"/>
              <a:buNone/>
              <a:defRPr sz="3333"/>
            </a:lvl2pPr>
            <a:lvl3pPr lvl="2" rtl="0">
              <a:spcBef>
                <a:spcPts val="0"/>
              </a:spcBef>
              <a:spcAft>
                <a:spcPts val="0"/>
              </a:spcAft>
              <a:buSzPts val="2500"/>
              <a:buNone/>
              <a:defRPr sz="3333"/>
            </a:lvl3pPr>
            <a:lvl4pPr lvl="3" rtl="0">
              <a:spcBef>
                <a:spcPts val="0"/>
              </a:spcBef>
              <a:spcAft>
                <a:spcPts val="0"/>
              </a:spcAft>
              <a:buSzPts val="2500"/>
              <a:buNone/>
              <a:defRPr sz="3333"/>
            </a:lvl4pPr>
            <a:lvl5pPr lvl="4" rtl="0">
              <a:spcBef>
                <a:spcPts val="0"/>
              </a:spcBef>
              <a:spcAft>
                <a:spcPts val="0"/>
              </a:spcAft>
              <a:buSzPts val="2500"/>
              <a:buNone/>
              <a:defRPr sz="3333"/>
            </a:lvl5pPr>
            <a:lvl6pPr lvl="5" rtl="0">
              <a:spcBef>
                <a:spcPts val="0"/>
              </a:spcBef>
              <a:spcAft>
                <a:spcPts val="0"/>
              </a:spcAft>
              <a:buSzPts val="2500"/>
              <a:buNone/>
              <a:defRPr sz="3333"/>
            </a:lvl6pPr>
            <a:lvl7pPr lvl="6" rtl="0">
              <a:spcBef>
                <a:spcPts val="0"/>
              </a:spcBef>
              <a:spcAft>
                <a:spcPts val="0"/>
              </a:spcAft>
              <a:buSzPts val="2500"/>
              <a:buNone/>
              <a:defRPr sz="3333"/>
            </a:lvl7pPr>
            <a:lvl8pPr lvl="7" rtl="0">
              <a:spcBef>
                <a:spcPts val="0"/>
              </a:spcBef>
              <a:spcAft>
                <a:spcPts val="0"/>
              </a:spcAft>
              <a:buSzPts val="2500"/>
              <a:buNone/>
              <a:defRPr sz="3333"/>
            </a:lvl8pPr>
            <a:lvl9pPr lvl="8" rtl="0">
              <a:spcBef>
                <a:spcPts val="0"/>
              </a:spcBef>
              <a:spcAft>
                <a:spcPts val="0"/>
              </a:spcAft>
              <a:buSzPts val="2500"/>
              <a:buNone/>
              <a:defRPr sz="3333"/>
            </a:lvl9pPr>
          </a:lstStyle>
          <a:p>
            <a:endParaRPr/>
          </a:p>
        </p:txBody>
      </p:sp>
    </p:spTree>
    <p:extLst>
      <p:ext uri="{BB962C8B-B14F-4D97-AF65-F5344CB8AC3E}">
        <p14:creationId xmlns:p14="http://schemas.microsoft.com/office/powerpoint/2010/main" val="1512404080"/>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3932237" cy="1600200"/>
          </a:xfrm>
        </p:spPr>
        <p:txBody>
          <a:bodyPr anchor="b"/>
          <a:lstStyle>
            <a:lvl1pPr>
              <a:defRPr sz="3200"/>
            </a:lvl1pPr>
          </a:lstStyle>
          <a:p>
            <a:r>
              <a:rPr lang="zh-CN" altLang="en-US"/>
              <a:t>单击此处编辑母版标题样式</a:t>
            </a:r>
          </a:p>
        </p:txBody>
      </p:sp>
      <p:sp>
        <p:nvSpPr>
          <p:cNvPr id="3" name="内容占位符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a:t>单击此处编辑母版文本样式</a:t>
            </a:r>
          </a:p>
          <a:p>
            <a:pPr lvl="1"/>
            <a:r>
              <a:rPr lang="zh-CN" altLang="en-US"/>
              <a:t>二级</a:t>
            </a:r>
          </a:p>
          <a:p>
            <a:pPr lvl="2"/>
            <a:r>
              <a:rPr lang="zh-CN" altLang="en-US"/>
              <a:t>三级</a:t>
            </a:r>
          </a:p>
          <a:p>
            <a:pPr lvl="3"/>
            <a:r>
              <a:rPr lang="zh-CN" altLang="en-US"/>
              <a:t>四级</a:t>
            </a:r>
          </a:p>
          <a:p>
            <a:pPr lvl="4"/>
            <a:r>
              <a:rPr lang="zh-CN" altLang="en-US"/>
              <a:t>五级</a:t>
            </a:r>
          </a:p>
        </p:txBody>
      </p:sp>
      <p:sp>
        <p:nvSpPr>
          <p:cNvPr id="4" name="文本占位符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a:t>单击此处编辑母版文本样式</a:t>
            </a:r>
          </a:p>
        </p:txBody>
      </p:sp>
      <p:sp>
        <p:nvSpPr>
          <p:cNvPr id="5" name="日期占位符 4"/>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B93665EA-4190-4B26-94CF-11C06665461E}" type="datetimeFigureOut">
              <a:rPr kumimoji="0" lang="zh-CN" altLang="en-US" sz="1200" b="0" i="0" u="none" strike="noStrike" kern="1200" cap="none" spc="0" normalizeH="0" baseline="0" noProof="0" smtClean="0">
                <a:ln>
                  <a:noFill/>
                </a:ln>
                <a:solidFill>
                  <a:prstClr val="black">
                    <a:tint val="75000"/>
                  </a:prstClr>
                </a:solidFill>
                <a:effectLst/>
                <a:uLnTx/>
                <a:uFillTx/>
                <a:latin typeface="思源黑体 CN Light" panose="020B0300000000000000" pitchFamily="34" charset="-122"/>
                <a:ea typeface="思源黑体 CN Light" panose="020B0300000000000000" pitchFamily="34" charset="-122"/>
                <a:cs typeface="+mn-cs"/>
              </a:rPr>
              <a:pPr marL="0" marR="0" lvl="0" indent="0" algn="l" defTabSz="914400" rtl="0" eaLnBrk="1" fontAlgn="auto" latinLnBrk="0" hangingPunct="1">
                <a:lnSpc>
                  <a:spcPct val="100000"/>
                </a:lnSpc>
                <a:spcBef>
                  <a:spcPts val="0"/>
                </a:spcBef>
                <a:spcAft>
                  <a:spcPts val="0"/>
                </a:spcAft>
                <a:buClrTx/>
                <a:buSzTx/>
                <a:buFontTx/>
                <a:buNone/>
                <a:tabLst/>
                <a:defRPr/>
              </a:pPr>
              <a:t>2022/8/7</a:t>
            </a:fld>
            <a:endParaRPr kumimoji="0" lang="zh-CN" altLang="en-US" sz="1200" b="0" i="0" u="none" strike="noStrike" kern="1200" cap="none" spc="0" normalizeH="0" baseline="0" noProof="0">
              <a:ln>
                <a:noFill/>
              </a:ln>
              <a:solidFill>
                <a:prstClr val="black">
                  <a:tint val="75000"/>
                </a:prstClr>
              </a:solidFill>
              <a:effectLst/>
              <a:uLnTx/>
              <a:uFillTx/>
              <a:latin typeface="思源黑体 CN Light" panose="020B0300000000000000" pitchFamily="34" charset="-122"/>
              <a:ea typeface="思源黑体 CN Light" panose="020B0300000000000000" pitchFamily="34" charset="-122"/>
              <a:cs typeface="+mn-cs"/>
            </a:endParaRPr>
          </a:p>
        </p:txBody>
      </p:sp>
      <p:sp>
        <p:nvSpPr>
          <p:cNvPr id="6" name="页脚占位符 5"/>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200" b="0" i="0" u="none" strike="noStrike" kern="1200" cap="none" spc="0" normalizeH="0" baseline="0" noProof="0">
              <a:ln>
                <a:noFill/>
              </a:ln>
              <a:solidFill>
                <a:prstClr val="black">
                  <a:tint val="75000"/>
                </a:prstClr>
              </a:solidFill>
              <a:effectLst/>
              <a:uLnTx/>
              <a:uFillTx/>
              <a:latin typeface="思源黑体 CN Light" panose="020B0300000000000000" pitchFamily="34" charset="-122"/>
              <a:ea typeface="思源黑体 CN Light" panose="020B0300000000000000" pitchFamily="34"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18E094B-4BC8-4851-99F7-361ECCD2878D}" type="slidenum">
              <a:rPr kumimoji="0" lang="zh-CN" altLang="en-US" sz="1200" b="0" i="0" u="none" strike="noStrike" kern="1200" cap="none" spc="0" normalizeH="0" baseline="0" noProof="0" smtClean="0">
                <a:ln>
                  <a:noFill/>
                </a:ln>
                <a:solidFill>
                  <a:prstClr val="black">
                    <a:tint val="75000"/>
                  </a:prstClr>
                </a:solidFill>
                <a:effectLst/>
                <a:uLnTx/>
                <a:uFillTx/>
                <a:latin typeface="思源黑体 CN Light" panose="020B0300000000000000" pitchFamily="34" charset="-122"/>
                <a:ea typeface="思源黑体 CN Light" panose="020B0300000000000000" pitchFamily="34" charset="-122"/>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zh-CN" altLang="en-US" sz="1200" b="0" i="0" u="none" strike="noStrike" kern="1200" cap="none" spc="0" normalizeH="0" baseline="0" noProof="0">
              <a:ln>
                <a:noFill/>
              </a:ln>
              <a:solidFill>
                <a:prstClr val="black">
                  <a:tint val="75000"/>
                </a:prstClr>
              </a:solidFill>
              <a:effectLst/>
              <a:uLnTx/>
              <a:uFillTx/>
              <a:latin typeface="思源黑体 CN Light" panose="020B0300000000000000" pitchFamily="34" charset="-122"/>
              <a:ea typeface="思源黑体 CN Light" panose="020B0300000000000000" pitchFamily="34" charset="-122"/>
              <a:cs typeface="+mn-cs"/>
            </a:endParaRPr>
          </a:p>
        </p:txBody>
      </p:sp>
    </p:spTree>
    <p:extLst>
      <p:ext uri="{BB962C8B-B14F-4D97-AF65-F5344CB8AC3E}">
        <p14:creationId xmlns:p14="http://schemas.microsoft.com/office/powerpoint/2010/main" val="3079322235"/>
      </p:ext>
    </p:extLst>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matchingName="Title and text">
  <p:cSld name="Title and text">
    <p:spTree>
      <p:nvGrpSpPr>
        <p:cNvPr id="1" name="Shape 791"/>
        <p:cNvGrpSpPr/>
        <p:nvPr/>
      </p:nvGrpSpPr>
      <p:grpSpPr>
        <a:xfrm>
          <a:off x="0" y="0"/>
          <a:ext cx="0" cy="0"/>
          <a:chOff x="0" y="0"/>
          <a:chExt cx="0" cy="0"/>
        </a:xfrm>
      </p:grpSpPr>
      <p:pic>
        <p:nvPicPr>
          <p:cNvPr id="792" name="Google Shape;792;p17"/>
          <p:cNvPicPr preferRelativeResize="0"/>
          <p:nvPr/>
        </p:nvPicPr>
        <p:blipFill>
          <a:blip r:embed="rId2">
            <a:alphaModFix/>
          </a:blip>
          <a:stretch>
            <a:fillRect/>
          </a:stretch>
        </p:blipFill>
        <p:spPr>
          <a:xfrm>
            <a:off x="-75466" y="-36433"/>
            <a:ext cx="12342935" cy="7005332"/>
          </a:xfrm>
          <a:prstGeom prst="rect">
            <a:avLst/>
          </a:prstGeom>
          <a:noFill/>
          <a:ln>
            <a:noFill/>
          </a:ln>
        </p:spPr>
      </p:pic>
      <p:grpSp>
        <p:nvGrpSpPr>
          <p:cNvPr id="793" name="Google Shape;793;p17"/>
          <p:cNvGrpSpPr/>
          <p:nvPr/>
        </p:nvGrpSpPr>
        <p:grpSpPr>
          <a:xfrm>
            <a:off x="-563442" y="4234105"/>
            <a:ext cx="3658681" cy="2870832"/>
            <a:chOff x="-2415600" y="2986400"/>
            <a:chExt cx="1943075" cy="1524659"/>
          </a:xfrm>
        </p:grpSpPr>
        <p:sp>
          <p:nvSpPr>
            <p:cNvPr id="794" name="Google Shape;794;p17"/>
            <p:cNvSpPr/>
            <p:nvPr/>
          </p:nvSpPr>
          <p:spPr>
            <a:xfrm>
              <a:off x="-2415600" y="2986400"/>
              <a:ext cx="1117375" cy="1251275"/>
            </a:xfrm>
            <a:custGeom>
              <a:avLst/>
              <a:gdLst/>
              <a:ahLst/>
              <a:cxnLst/>
              <a:rect l="l" t="t" r="r" b="b"/>
              <a:pathLst>
                <a:path w="44695" h="50051" extrusionOk="0">
                  <a:moveTo>
                    <a:pt x="11387" y="1"/>
                  </a:moveTo>
                  <a:cubicBezTo>
                    <a:pt x="10743" y="1"/>
                    <a:pt x="10152" y="449"/>
                    <a:pt x="10001" y="1099"/>
                  </a:cubicBezTo>
                  <a:lnTo>
                    <a:pt x="180" y="41127"/>
                  </a:lnTo>
                  <a:cubicBezTo>
                    <a:pt x="0" y="41896"/>
                    <a:pt x="462" y="42665"/>
                    <a:pt x="1257" y="42871"/>
                  </a:cubicBezTo>
                  <a:lnTo>
                    <a:pt x="33617" y="50051"/>
                  </a:lnTo>
                  <a:lnTo>
                    <a:pt x="44695" y="8433"/>
                  </a:lnTo>
                  <a:lnTo>
                    <a:pt x="11744" y="48"/>
                  </a:lnTo>
                  <a:cubicBezTo>
                    <a:pt x="11625" y="16"/>
                    <a:pt x="11505" y="1"/>
                    <a:pt x="1138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95" name="Google Shape;795;p17"/>
            <p:cNvSpPr/>
            <p:nvPr/>
          </p:nvSpPr>
          <p:spPr>
            <a:xfrm>
              <a:off x="-1586075" y="3188225"/>
              <a:ext cx="1113550" cy="1279575"/>
            </a:xfrm>
            <a:custGeom>
              <a:avLst/>
              <a:gdLst/>
              <a:ahLst/>
              <a:cxnLst/>
              <a:rect l="l" t="t" r="r" b="b"/>
              <a:pathLst>
                <a:path w="44542" h="51183" extrusionOk="0">
                  <a:moveTo>
                    <a:pt x="10411" y="1"/>
                  </a:moveTo>
                  <a:lnTo>
                    <a:pt x="0" y="41772"/>
                  </a:lnTo>
                  <a:lnTo>
                    <a:pt x="31797" y="51132"/>
                  </a:lnTo>
                  <a:cubicBezTo>
                    <a:pt x="31925" y="51166"/>
                    <a:pt x="32054" y="51182"/>
                    <a:pt x="32181" y="51182"/>
                  </a:cubicBezTo>
                  <a:cubicBezTo>
                    <a:pt x="32815" y="51182"/>
                    <a:pt x="33395" y="50773"/>
                    <a:pt x="33566" y="50132"/>
                  </a:cubicBezTo>
                  <a:lnTo>
                    <a:pt x="44336" y="10360"/>
                  </a:lnTo>
                  <a:cubicBezTo>
                    <a:pt x="44541" y="9591"/>
                    <a:pt x="44080" y="8796"/>
                    <a:pt x="43310" y="8591"/>
                  </a:cubicBezTo>
                  <a:lnTo>
                    <a:pt x="10411" y="1"/>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96" name="Google Shape;796;p17"/>
            <p:cNvSpPr/>
            <p:nvPr/>
          </p:nvSpPr>
          <p:spPr>
            <a:xfrm>
              <a:off x="-2402775" y="2994000"/>
              <a:ext cx="1133400" cy="1217400"/>
            </a:xfrm>
            <a:custGeom>
              <a:avLst/>
              <a:gdLst/>
              <a:ahLst/>
              <a:cxnLst/>
              <a:rect l="l" t="t" r="r" b="b"/>
              <a:pathLst>
                <a:path w="45336" h="48696" extrusionOk="0">
                  <a:moveTo>
                    <a:pt x="12283" y="0"/>
                  </a:moveTo>
                  <a:lnTo>
                    <a:pt x="0" y="41900"/>
                  </a:lnTo>
                  <a:lnTo>
                    <a:pt x="19104" y="42131"/>
                  </a:lnTo>
                  <a:cubicBezTo>
                    <a:pt x="23976" y="42823"/>
                    <a:pt x="28540" y="44874"/>
                    <a:pt x="32309" y="48054"/>
                  </a:cubicBezTo>
                  <a:lnTo>
                    <a:pt x="33053" y="48695"/>
                  </a:lnTo>
                  <a:lnTo>
                    <a:pt x="45336" y="6770"/>
                  </a:lnTo>
                  <a:lnTo>
                    <a:pt x="44567" y="6129"/>
                  </a:lnTo>
                  <a:cubicBezTo>
                    <a:pt x="40797" y="2975"/>
                    <a:pt x="36233" y="923"/>
                    <a:pt x="31361" y="231"/>
                  </a:cubicBezTo>
                  <a:lnTo>
                    <a:pt x="12283"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97" name="Google Shape;797;p17"/>
            <p:cNvSpPr/>
            <p:nvPr/>
          </p:nvSpPr>
          <p:spPr>
            <a:xfrm>
              <a:off x="-2351263" y="3014809"/>
              <a:ext cx="1085975" cy="1231500"/>
            </a:xfrm>
            <a:custGeom>
              <a:avLst/>
              <a:gdLst/>
              <a:ahLst/>
              <a:cxnLst/>
              <a:rect l="l" t="t" r="r" b="b"/>
              <a:pathLst>
                <a:path w="43439" h="49260" extrusionOk="0">
                  <a:moveTo>
                    <a:pt x="12258" y="0"/>
                  </a:moveTo>
                  <a:lnTo>
                    <a:pt x="1" y="41925"/>
                  </a:lnTo>
                  <a:lnTo>
                    <a:pt x="17207" y="42695"/>
                  </a:lnTo>
                  <a:cubicBezTo>
                    <a:pt x="22079" y="43387"/>
                    <a:pt x="26643" y="45438"/>
                    <a:pt x="30412" y="48618"/>
                  </a:cubicBezTo>
                  <a:lnTo>
                    <a:pt x="31156" y="49259"/>
                  </a:lnTo>
                  <a:lnTo>
                    <a:pt x="43439" y="7334"/>
                  </a:lnTo>
                  <a:lnTo>
                    <a:pt x="42670" y="6693"/>
                  </a:lnTo>
                  <a:cubicBezTo>
                    <a:pt x="38900" y="3539"/>
                    <a:pt x="34336" y="1487"/>
                    <a:pt x="29464" y="769"/>
                  </a:cubicBezTo>
                  <a:lnTo>
                    <a:pt x="12258" y="0"/>
                  </a:ln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98" name="Google Shape;798;p17"/>
            <p:cNvSpPr/>
            <p:nvPr/>
          </p:nvSpPr>
          <p:spPr>
            <a:xfrm>
              <a:off x="-1573663" y="3188659"/>
              <a:ext cx="1070600" cy="1322400"/>
            </a:xfrm>
            <a:custGeom>
              <a:avLst/>
              <a:gdLst/>
              <a:ahLst/>
              <a:cxnLst/>
              <a:rect l="l" t="t" r="r" b="b"/>
              <a:pathLst>
                <a:path w="42824" h="52896" extrusionOk="0">
                  <a:moveTo>
                    <a:pt x="17135" y="1"/>
                  </a:moveTo>
                  <a:cubicBezTo>
                    <a:pt x="15803" y="1"/>
                    <a:pt x="14490" y="86"/>
                    <a:pt x="13232" y="252"/>
                  </a:cubicBezTo>
                  <a:lnTo>
                    <a:pt x="12258" y="380"/>
                  </a:lnTo>
                  <a:lnTo>
                    <a:pt x="1" y="42280"/>
                  </a:lnTo>
                  <a:lnTo>
                    <a:pt x="975" y="42151"/>
                  </a:lnTo>
                  <a:cubicBezTo>
                    <a:pt x="2113" y="42002"/>
                    <a:pt x="3255" y="41927"/>
                    <a:pt x="4394" y="41927"/>
                  </a:cubicBezTo>
                  <a:cubicBezTo>
                    <a:pt x="8133" y="41927"/>
                    <a:pt x="11844" y="42727"/>
                    <a:pt x="15284" y="44280"/>
                  </a:cubicBezTo>
                  <a:lnTo>
                    <a:pt x="30208" y="52895"/>
                  </a:lnTo>
                  <a:lnTo>
                    <a:pt x="42824" y="9124"/>
                  </a:lnTo>
                  <a:lnTo>
                    <a:pt x="28284" y="2226"/>
                  </a:lnTo>
                  <a:cubicBezTo>
                    <a:pt x="24955" y="704"/>
                    <a:pt x="20963" y="1"/>
                    <a:pt x="17135" y="1"/>
                  </a:cubicBez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799" name="Google Shape;799;p17"/>
            <p:cNvGrpSpPr/>
            <p:nvPr/>
          </p:nvGrpSpPr>
          <p:grpSpPr>
            <a:xfrm>
              <a:off x="-2218800" y="3088875"/>
              <a:ext cx="1598825" cy="1190475"/>
              <a:chOff x="-2218800" y="3088875"/>
              <a:chExt cx="1598825" cy="1190475"/>
            </a:xfrm>
          </p:grpSpPr>
          <p:sp>
            <p:nvSpPr>
              <p:cNvPr id="800" name="Google Shape;800;p17"/>
              <p:cNvSpPr/>
              <p:nvPr/>
            </p:nvSpPr>
            <p:spPr>
              <a:xfrm>
                <a:off x="-2218800" y="3088875"/>
                <a:ext cx="841100" cy="985325"/>
              </a:xfrm>
              <a:custGeom>
                <a:avLst/>
                <a:gdLst/>
                <a:ahLst/>
                <a:cxnLst/>
                <a:rect l="l" t="t" r="r" b="b"/>
                <a:pathLst>
                  <a:path w="33644" h="39413" extrusionOk="0">
                    <a:moveTo>
                      <a:pt x="9539" y="0"/>
                    </a:moveTo>
                    <a:lnTo>
                      <a:pt x="9462" y="667"/>
                    </a:lnTo>
                    <a:lnTo>
                      <a:pt x="22412" y="2385"/>
                    </a:lnTo>
                    <a:cubicBezTo>
                      <a:pt x="26027" y="3077"/>
                      <a:pt x="29489" y="4436"/>
                      <a:pt x="32643" y="6360"/>
                    </a:cubicBezTo>
                    <a:lnTo>
                      <a:pt x="33284" y="6744"/>
                    </a:lnTo>
                    <a:lnTo>
                      <a:pt x="33643" y="6154"/>
                    </a:lnTo>
                    <a:lnTo>
                      <a:pt x="33002" y="5770"/>
                    </a:lnTo>
                    <a:cubicBezTo>
                      <a:pt x="29797" y="3795"/>
                      <a:pt x="26233" y="2411"/>
                      <a:pt x="22540" y="1693"/>
                    </a:cubicBezTo>
                    <a:lnTo>
                      <a:pt x="9539" y="0"/>
                    </a:lnTo>
                    <a:close/>
                    <a:moveTo>
                      <a:pt x="8668" y="2385"/>
                    </a:moveTo>
                    <a:lnTo>
                      <a:pt x="8591" y="3052"/>
                    </a:lnTo>
                    <a:lnTo>
                      <a:pt x="21540" y="4770"/>
                    </a:lnTo>
                    <a:cubicBezTo>
                      <a:pt x="25156" y="5462"/>
                      <a:pt x="28617" y="6821"/>
                      <a:pt x="31771" y="8744"/>
                    </a:cubicBezTo>
                    <a:lnTo>
                      <a:pt x="32387" y="9129"/>
                    </a:lnTo>
                    <a:lnTo>
                      <a:pt x="32771" y="8565"/>
                    </a:lnTo>
                    <a:lnTo>
                      <a:pt x="32130" y="8180"/>
                    </a:lnTo>
                    <a:cubicBezTo>
                      <a:pt x="28899" y="6206"/>
                      <a:pt x="25361" y="4821"/>
                      <a:pt x="21668" y="4103"/>
                    </a:cubicBezTo>
                    <a:lnTo>
                      <a:pt x="8668" y="2385"/>
                    </a:lnTo>
                    <a:close/>
                    <a:moveTo>
                      <a:pt x="7796" y="4795"/>
                    </a:moveTo>
                    <a:lnTo>
                      <a:pt x="7719" y="5488"/>
                    </a:lnTo>
                    <a:lnTo>
                      <a:pt x="20668" y="7180"/>
                    </a:lnTo>
                    <a:cubicBezTo>
                      <a:pt x="24284" y="7898"/>
                      <a:pt x="27746" y="9232"/>
                      <a:pt x="30900" y="11180"/>
                    </a:cubicBezTo>
                    <a:lnTo>
                      <a:pt x="31515" y="11565"/>
                    </a:lnTo>
                    <a:lnTo>
                      <a:pt x="31874" y="10975"/>
                    </a:lnTo>
                    <a:lnTo>
                      <a:pt x="31259" y="10591"/>
                    </a:lnTo>
                    <a:cubicBezTo>
                      <a:pt x="28028" y="8616"/>
                      <a:pt x="24489" y="7231"/>
                      <a:pt x="20796" y="6513"/>
                    </a:cubicBezTo>
                    <a:lnTo>
                      <a:pt x="7796" y="4795"/>
                    </a:lnTo>
                    <a:close/>
                    <a:moveTo>
                      <a:pt x="6873" y="9206"/>
                    </a:moveTo>
                    <a:lnTo>
                      <a:pt x="6770" y="9873"/>
                    </a:lnTo>
                    <a:lnTo>
                      <a:pt x="19745" y="11591"/>
                    </a:lnTo>
                    <a:cubicBezTo>
                      <a:pt x="23361" y="12283"/>
                      <a:pt x="26822" y="13642"/>
                      <a:pt x="29976" y="15565"/>
                    </a:cubicBezTo>
                    <a:lnTo>
                      <a:pt x="30592" y="15950"/>
                    </a:lnTo>
                    <a:lnTo>
                      <a:pt x="30951" y="15386"/>
                    </a:lnTo>
                    <a:lnTo>
                      <a:pt x="30335" y="15001"/>
                    </a:lnTo>
                    <a:cubicBezTo>
                      <a:pt x="27104" y="13027"/>
                      <a:pt x="23566" y="11642"/>
                      <a:pt x="19848" y="10924"/>
                    </a:cubicBezTo>
                    <a:lnTo>
                      <a:pt x="6873" y="9206"/>
                    </a:lnTo>
                    <a:close/>
                    <a:moveTo>
                      <a:pt x="5975" y="11616"/>
                    </a:moveTo>
                    <a:lnTo>
                      <a:pt x="5898" y="12283"/>
                    </a:lnTo>
                    <a:lnTo>
                      <a:pt x="18848" y="14001"/>
                    </a:lnTo>
                    <a:cubicBezTo>
                      <a:pt x="22463" y="14693"/>
                      <a:pt x="25925" y="16052"/>
                      <a:pt x="29079" y="17976"/>
                    </a:cubicBezTo>
                    <a:lnTo>
                      <a:pt x="29694" y="18360"/>
                    </a:lnTo>
                    <a:lnTo>
                      <a:pt x="30079" y="17796"/>
                    </a:lnTo>
                    <a:lnTo>
                      <a:pt x="29438" y="17411"/>
                    </a:lnTo>
                    <a:cubicBezTo>
                      <a:pt x="26207" y="15437"/>
                      <a:pt x="22668" y="14052"/>
                      <a:pt x="18976" y="13334"/>
                    </a:cubicBezTo>
                    <a:lnTo>
                      <a:pt x="5975" y="11616"/>
                    </a:lnTo>
                    <a:close/>
                    <a:moveTo>
                      <a:pt x="5078" y="14027"/>
                    </a:moveTo>
                    <a:lnTo>
                      <a:pt x="5001" y="14693"/>
                    </a:lnTo>
                    <a:lnTo>
                      <a:pt x="17950" y="16411"/>
                    </a:lnTo>
                    <a:cubicBezTo>
                      <a:pt x="21566" y="17104"/>
                      <a:pt x="25027" y="18463"/>
                      <a:pt x="28181" y="20386"/>
                    </a:cubicBezTo>
                    <a:lnTo>
                      <a:pt x="28797" y="20796"/>
                    </a:lnTo>
                    <a:lnTo>
                      <a:pt x="29181" y="20206"/>
                    </a:lnTo>
                    <a:lnTo>
                      <a:pt x="28566" y="19822"/>
                    </a:lnTo>
                    <a:cubicBezTo>
                      <a:pt x="25335" y="17847"/>
                      <a:pt x="21796" y="16463"/>
                      <a:pt x="18104" y="15745"/>
                    </a:cubicBezTo>
                    <a:lnTo>
                      <a:pt x="5078" y="14027"/>
                    </a:lnTo>
                    <a:close/>
                    <a:moveTo>
                      <a:pt x="4078" y="19053"/>
                    </a:moveTo>
                    <a:lnTo>
                      <a:pt x="4001" y="19719"/>
                    </a:lnTo>
                    <a:lnTo>
                      <a:pt x="16950" y="21437"/>
                    </a:lnTo>
                    <a:cubicBezTo>
                      <a:pt x="20591" y="22130"/>
                      <a:pt x="24053" y="23489"/>
                      <a:pt x="27207" y="25412"/>
                    </a:cubicBezTo>
                    <a:lnTo>
                      <a:pt x="27822" y="25797"/>
                    </a:lnTo>
                    <a:lnTo>
                      <a:pt x="28181" y="25232"/>
                    </a:lnTo>
                    <a:lnTo>
                      <a:pt x="27566" y="24822"/>
                    </a:lnTo>
                    <a:cubicBezTo>
                      <a:pt x="24335" y="22848"/>
                      <a:pt x="20796" y="21463"/>
                      <a:pt x="17104" y="20745"/>
                    </a:cubicBezTo>
                    <a:lnTo>
                      <a:pt x="4078" y="19053"/>
                    </a:lnTo>
                    <a:close/>
                    <a:moveTo>
                      <a:pt x="3231" y="21463"/>
                    </a:moveTo>
                    <a:lnTo>
                      <a:pt x="3129" y="22130"/>
                    </a:lnTo>
                    <a:lnTo>
                      <a:pt x="16078" y="23848"/>
                    </a:lnTo>
                    <a:cubicBezTo>
                      <a:pt x="19899" y="24617"/>
                      <a:pt x="24438" y="26668"/>
                      <a:pt x="26310" y="27848"/>
                    </a:cubicBezTo>
                    <a:lnTo>
                      <a:pt x="26925" y="28233"/>
                    </a:lnTo>
                    <a:lnTo>
                      <a:pt x="27310" y="27643"/>
                    </a:lnTo>
                    <a:lnTo>
                      <a:pt x="26669" y="27258"/>
                    </a:lnTo>
                    <a:cubicBezTo>
                      <a:pt x="24745" y="26053"/>
                      <a:pt x="20104" y="23925"/>
                      <a:pt x="16206" y="23155"/>
                    </a:cubicBezTo>
                    <a:lnTo>
                      <a:pt x="3231" y="21463"/>
                    </a:lnTo>
                    <a:close/>
                    <a:moveTo>
                      <a:pt x="2334" y="23848"/>
                    </a:moveTo>
                    <a:lnTo>
                      <a:pt x="2231" y="24514"/>
                    </a:lnTo>
                    <a:lnTo>
                      <a:pt x="15206" y="26232"/>
                    </a:lnTo>
                    <a:cubicBezTo>
                      <a:pt x="18925" y="26976"/>
                      <a:pt x="24540" y="29669"/>
                      <a:pt x="25438" y="30233"/>
                    </a:cubicBezTo>
                    <a:lnTo>
                      <a:pt x="26053" y="30617"/>
                    </a:lnTo>
                    <a:lnTo>
                      <a:pt x="26412" y="30053"/>
                    </a:lnTo>
                    <a:lnTo>
                      <a:pt x="25797" y="29669"/>
                    </a:lnTo>
                    <a:cubicBezTo>
                      <a:pt x="24848" y="29079"/>
                      <a:pt x="19207" y="26335"/>
                      <a:pt x="15335" y="25566"/>
                    </a:cubicBezTo>
                    <a:lnTo>
                      <a:pt x="2334" y="23848"/>
                    </a:lnTo>
                    <a:close/>
                    <a:moveTo>
                      <a:pt x="1283" y="27592"/>
                    </a:moveTo>
                    <a:lnTo>
                      <a:pt x="1180" y="28284"/>
                    </a:lnTo>
                    <a:lnTo>
                      <a:pt x="14155" y="29976"/>
                    </a:lnTo>
                    <a:cubicBezTo>
                      <a:pt x="17771" y="30694"/>
                      <a:pt x="21232" y="32053"/>
                      <a:pt x="24361" y="33976"/>
                    </a:cubicBezTo>
                    <a:lnTo>
                      <a:pt x="25002" y="34361"/>
                    </a:lnTo>
                    <a:lnTo>
                      <a:pt x="25361" y="33797"/>
                    </a:lnTo>
                    <a:lnTo>
                      <a:pt x="24745" y="33387"/>
                    </a:lnTo>
                    <a:cubicBezTo>
                      <a:pt x="21514" y="31412"/>
                      <a:pt x="17976" y="30028"/>
                      <a:pt x="14258" y="29310"/>
                    </a:cubicBezTo>
                    <a:lnTo>
                      <a:pt x="1283" y="27592"/>
                    </a:lnTo>
                    <a:close/>
                    <a:moveTo>
                      <a:pt x="693" y="30156"/>
                    </a:moveTo>
                    <a:lnTo>
                      <a:pt x="590" y="30822"/>
                    </a:lnTo>
                    <a:lnTo>
                      <a:pt x="13565" y="32541"/>
                    </a:lnTo>
                    <a:cubicBezTo>
                      <a:pt x="17181" y="33233"/>
                      <a:pt x="20643" y="34592"/>
                      <a:pt x="23797" y="36515"/>
                    </a:cubicBezTo>
                    <a:lnTo>
                      <a:pt x="24412" y="36900"/>
                    </a:lnTo>
                    <a:lnTo>
                      <a:pt x="24771" y="36310"/>
                    </a:lnTo>
                    <a:lnTo>
                      <a:pt x="24130" y="35925"/>
                    </a:lnTo>
                    <a:cubicBezTo>
                      <a:pt x="20925" y="33951"/>
                      <a:pt x="17386" y="32566"/>
                      <a:pt x="13668" y="31874"/>
                    </a:cubicBezTo>
                    <a:lnTo>
                      <a:pt x="693" y="30156"/>
                    </a:lnTo>
                    <a:close/>
                    <a:moveTo>
                      <a:pt x="103" y="32643"/>
                    </a:moveTo>
                    <a:lnTo>
                      <a:pt x="0" y="33335"/>
                    </a:lnTo>
                    <a:lnTo>
                      <a:pt x="12975" y="35053"/>
                    </a:lnTo>
                    <a:cubicBezTo>
                      <a:pt x="16591" y="35746"/>
                      <a:pt x="20053" y="37105"/>
                      <a:pt x="23207" y="39028"/>
                    </a:cubicBezTo>
                    <a:lnTo>
                      <a:pt x="23848" y="39413"/>
                    </a:lnTo>
                    <a:lnTo>
                      <a:pt x="24181" y="38823"/>
                    </a:lnTo>
                    <a:lnTo>
                      <a:pt x="23540" y="38438"/>
                    </a:lnTo>
                    <a:cubicBezTo>
                      <a:pt x="20335" y="36464"/>
                      <a:pt x="16796" y="35079"/>
                      <a:pt x="13104" y="34361"/>
                    </a:cubicBezTo>
                    <a:lnTo>
                      <a:pt x="103" y="32643"/>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01" name="Google Shape;801;p17"/>
              <p:cNvSpPr/>
              <p:nvPr/>
            </p:nvSpPr>
            <p:spPr>
              <a:xfrm>
                <a:off x="-1461075" y="3283625"/>
                <a:ext cx="841100" cy="995725"/>
              </a:xfrm>
              <a:custGeom>
                <a:avLst/>
                <a:gdLst/>
                <a:ahLst/>
                <a:cxnLst/>
                <a:rect l="l" t="t" r="r" b="b"/>
                <a:pathLst>
                  <a:path w="33644" h="39829" extrusionOk="0">
                    <a:moveTo>
                      <a:pt x="11739" y="1"/>
                    </a:moveTo>
                    <a:cubicBezTo>
                      <a:pt x="10432" y="1"/>
                      <a:pt x="9481" y="31"/>
                      <a:pt x="9386" y="31"/>
                    </a:cubicBezTo>
                    <a:lnTo>
                      <a:pt x="9386" y="698"/>
                    </a:lnTo>
                    <a:cubicBezTo>
                      <a:pt x="9406" y="698"/>
                      <a:pt x="10284" y="673"/>
                      <a:pt x="11526" y="673"/>
                    </a:cubicBezTo>
                    <a:cubicBezTo>
                      <a:pt x="13388" y="673"/>
                      <a:pt x="16068" y="729"/>
                      <a:pt x="17899" y="1006"/>
                    </a:cubicBezTo>
                    <a:cubicBezTo>
                      <a:pt x="22643" y="1775"/>
                      <a:pt x="29618" y="4878"/>
                      <a:pt x="32618" y="6750"/>
                    </a:cubicBezTo>
                    <a:lnTo>
                      <a:pt x="33259" y="7134"/>
                    </a:lnTo>
                    <a:lnTo>
                      <a:pt x="33644" y="6570"/>
                    </a:lnTo>
                    <a:lnTo>
                      <a:pt x="33028" y="6185"/>
                    </a:lnTo>
                    <a:cubicBezTo>
                      <a:pt x="29977" y="4288"/>
                      <a:pt x="22874" y="1108"/>
                      <a:pt x="18053" y="365"/>
                    </a:cubicBezTo>
                    <a:cubicBezTo>
                      <a:pt x="16198" y="63"/>
                      <a:pt x="13606" y="1"/>
                      <a:pt x="11739" y="1"/>
                    </a:cubicBezTo>
                    <a:close/>
                    <a:moveTo>
                      <a:pt x="8770" y="2801"/>
                    </a:moveTo>
                    <a:lnTo>
                      <a:pt x="8770" y="3493"/>
                    </a:lnTo>
                    <a:cubicBezTo>
                      <a:pt x="8847" y="3493"/>
                      <a:pt x="16130" y="3519"/>
                      <a:pt x="19258" y="4288"/>
                    </a:cubicBezTo>
                    <a:cubicBezTo>
                      <a:pt x="22976" y="5211"/>
                      <a:pt x="28489" y="7134"/>
                      <a:pt x="31746" y="9160"/>
                    </a:cubicBezTo>
                    <a:lnTo>
                      <a:pt x="32387" y="9545"/>
                    </a:lnTo>
                    <a:lnTo>
                      <a:pt x="32746" y="8980"/>
                    </a:lnTo>
                    <a:lnTo>
                      <a:pt x="32105" y="8570"/>
                    </a:lnTo>
                    <a:cubicBezTo>
                      <a:pt x="28797" y="6519"/>
                      <a:pt x="23207" y="4570"/>
                      <a:pt x="19412" y="3621"/>
                    </a:cubicBezTo>
                    <a:cubicBezTo>
                      <a:pt x="16207" y="2852"/>
                      <a:pt x="9078" y="2801"/>
                      <a:pt x="8770" y="2801"/>
                    </a:cubicBezTo>
                    <a:close/>
                    <a:moveTo>
                      <a:pt x="8129" y="5570"/>
                    </a:moveTo>
                    <a:lnTo>
                      <a:pt x="8129" y="6262"/>
                    </a:lnTo>
                    <a:cubicBezTo>
                      <a:pt x="8232" y="6262"/>
                      <a:pt x="17412" y="6467"/>
                      <a:pt x="20592" y="7570"/>
                    </a:cubicBezTo>
                    <a:cubicBezTo>
                      <a:pt x="21463" y="7878"/>
                      <a:pt x="22361" y="8160"/>
                      <a:pt x="23233" y="8442"/>
                    </a:cubicBezTo>
                    <a:cubicBezTo>
                      <a:pt x="25976" y="9314"/>
                      <a:pt x="28592" y="10160"/>
                      <a:pt x="30874" y="11570"/>
                    </a:cubicBezTo>
                    <a:lnTo>
                      <a:pt x="31490" y="11955"/>
                    </a:lnTo>
                    <a:lnTo>
                      <a:pt x="31849" y="11391"/>
                    </a:lnTo>
                    <a:lnTo>
                      <a:pt x="31208" y="11006"/>
                    </a:lnTo>
                    <a:cubicBezTo>
                      <a:pt x="28874" y="9519"/>
                      <a:pt x="26079" y="8647"/>
                      <a:pt x="23412" y="7801"/>
                    </a:cubicBezTo>
                    <a:cubicBezTo>
                      <a:pt x="22540" y="7519"/>
                      <a:pt x="21669" y="7237"/>
                      <a:pt x="20797" y="6929"/>
                    </a:cubicBezTo>
                    <a:cubicBezTo>
                      <a:pt x="17540" y="5801"/>
                      <a:pt x="8514" y="5570"/>
                      <a:pt x="8129" y="5570"/>
                    </a:cubicBezTo>
                    <a:close/>
                    <a:moveTo>
                      <a:pt x="6822" y="9596"/>
                    </a:moveTo>
                    <a:lnTo>
                      <a:pt x="6745" y="10263"/>
                    </a:lnTo>
                    <a:lnTo>
                      <a:pt x="19694" y="11981"/>
                    </a:lnTo>
                    <a:cubicBezTo>
                      <a:pt x="23310" y="12699"/>
                      <a:pt x="26771" y="14032"/>
                      <a:pt x="29925" y="15981"/>
                    </a:cubicBezTo>
                    <a:lnTo>
                      <a:pt x="30566" y="16365"/>
                    </a:lnTo>
                    <a:lnTo>
                      <a:pt x="30925" y="15776"/>
                    </a:lnTo>
                    <a:lnTo>
                      <a:pt x="30284" y="15391"/>
                    </a:lnTo>
                    <a:cubicBezTo>
                      <a:pt x="27079" y="13417"/>
                      <a:pt x="23515" y="12032"/>
                      <a:pt x="19822" y="11314"/>
                    </a:cubicBezTo>
                    <a:lnTo>
                      <a:pt x="6822" y="9596"/>
                    </a:lnTo>
                    <a:close/>
                    <a:moveTo>
                      <a:pt x="5950" y="12006"/>
                    </a:moveTo>
                    <a:lnTo>
                      <a:pt x="5847" y="12673"/>
                    </a:lnTo>
                    <a:lnTo>
                      <a:pt x="18822" y="14391"/>
                    </a:lnTo>
                    <a:cubicBezTo>
                      <a:pt x="22438" y="15109"/>
                      <a:pt x="25900" y="16442"/>
                      <a:pt x="29054" y="18391"/>
                    </a:cubicBezTo>
                    <a:lnTo>
                      <a:pt x="29669" y="18776"/>
                    </a:lnTo>
                    <a:lnTo>
                      <a:pt x="30054" y="18186"/>
                    </a:lnTo>
                    <a:lnTo>
                      <a:pt x="29413" y="17801"/>
                    </a:lnTo>
                    <a:cubicBezTo>
                      <a:pt x="26182" y="15827"/>
                      <a:pt x="22643" y="14442"/>
                      <a:pt x="18925" y="13724"/>
                    </a:cubicBezTo>
                    <a:lnTo>
                      <a:pt x="5950" y="12006"/>
                    </a:lnTo>
                    <a:close/>
                    <a:moveTo>
                      <a:pt x="5052" y="14417"/>
                    </a:moveTo>
                    <a:lnTo>
                      <a:pt x="4975" y="15109"/>
                    </a:lnTo>
                    <a:lnTo>
                      <a:pt x="17925" y="16801"/>
                    </a:lnTo>
                    <a:cubicBezTo>
                      <a:pt x="21540" y="17519"/>
                      <a:pt x="25028" y="18853"/>
                      <a:pt x="28156" y="20802"/>
                    </a:cubicBezTo>
                    <a:lnTo>
                      <a:pt x="28797" y="21186"/>
                    </a:lnTo>
                    <a:lnTo>
                      <a:pt x="29156" y="20596"/>
                    </a:lnTo>
                    <a:lnTo>
                      <a:pt x="28515" y="20212"/>
                    </a:lnTo>
                    <a:cubicBezTo>
                      <a:pt x="25310" y="18237"/>
                      <a:pt x="21745" y="16853"/>
                      <a:pt x="18053" y="16135"/>
                    </a:cubicBezTo>
                    <a:lnTo>
                      <a:pt x="5052" y="14417"/>
                    </a:lnTo>
                    <a:close/>
                    <a:moveTo>
                      <a:pt x="4078" y="19443"/>
                    </a:moveTo>
                    <a:lnTo>
                      <a:pt x="4001" y="20109"/>
                    </a:lnTo>
                    <a:lnTo>
                      <a:pt x="16950" y="21827"/>
                    </a:lnTo>
                    <a:cubicBezTo>
                      <a:pt x="20566" y="22545"/>
                      <a:pt x="24028" y="23879"/>
                      <a:pt x="27182" y="25827"/>
                    </a:cubicBezTo>
                    <a:lnTo>
                      <a:pt x="27823" y="26212"/>
                    </a:lnTo>
                    <a:lnTo>
                      <a:pt x="28156" y="25622"/>
                    </a:lnTo>
                    <a:lnTo>
                      <a:pt x="27541" y="25238"/>
                    </a:lnTo>
                    <a:cubicBezTo>
                      <a:pt x="24310" y="23263"/>
                      <a:pt x="20771" y="21879"/>
                      <a:pt x="17079" y="21161"/>
                    </a:cubicBezTo>
                    <a:lnTo>
                      <a:pt x="4078" y="19443"/>
                    </a:lnTo>
                    <a:close/>
                    <a:moveTo>
                      <a:pt x="3180" y="21853"/>
                    </a:moveTo>
                    <a:lnTo>
                      <a:pt x="3103" y="22520"/>
                    </a:lnTo>
                    <a:lnTo>
                      <a:pt x="16053" y="24238"/>
                    </a:lnTo>
                    <a:cubicBezTo>
                      <a:pt x="19874" y="24981"/>
                      <a:pt x="24438" y="27058"/>
                      <a:pt x="26284" y="28212"/>
                    </a:cubicBezTo>
                    <a:lnTo>
                      <a:pt x="26925" y="28623"/>
                    </a:lnTo>
                    <a:lnTo>
                      <a:pt x="27284" y="28033"/>
                    </a:lnTo>
                    <a:lnTo>
                      <a:pt x="26643" y="27648"/>
                    </a:lnTo>
                    <a:cubicBezTo>
                      <a:pt x="24720" y="26443"/>
                      <a:pt x="20079" y="24340"/>
                      <a:pt x="16181" y="23571"/>
                    </a:cubicBezTo>
                    <a:lnTo>
                      <a:pt x="3180" y="21853"/>
                    </a:lnTo>
                    <a:close/>
                    <a:moveTo>
                      <a:pt x="2309" y="24263"/>
                    </a:moveTo>
                    <a:lnTo>
                      <a:pt x="2232" y="24930"/>
                    </a:lnTo>
                    <a:lnTo>
                      <a:pt x="15181" y="26648"/>
                    </a:lnTo>
                    <a:cubicBezTo>
                      <a:pt x="18925" y="27392"/>
                      <a:pt x="24515" y="30084"/>
                      <a:pt x="25412" y="30623"/>
                    </a:cubicBezTo>
                    <a:lnTo>
                      <a:pt x="26053" y="31007"/>
                    </a:lnTo>
                    <a:lnTo>
                      <a:pt x="26387" y="30443"/>
                    </a:lnTo>
                    <a:lnTo>
                      <a:pt x="25771" y="30058"/>
                    </a:lnTo>
                    <a:cubicBezTo>
                      <a:pt x="24823" y="29469"/>
                      <a:pt x="19181" y="26751"/>
                      <a:pt x="15309" y="25981"/>
                    </a:cubicBezTo>
                    <a:lnTo>
                      <a:pt x="2309" y="24263"/>
                    </a:lnTo>
                    <a:close/>
                    <a:moveTo>
                      <a:pt x="1257" y="28007"/>
                    </a:moveTo>
                    <a:lnTo>
                      <a:pt x="1180" y="28674"/>
                    </a:lnTo>
                    <a:lnTo>
                      <a:pt x="14130" y="30392"/>
                    </a:lnTo>
                    <a:cubicBezTo>
                      <a:pt x="17745" y="31110"/>
                      <a:pt x="21207" y="32443"/>
                      <a:pt x="24361" y="34392"/>
                    </a:cubicBezTo>
                    <a:lnTo>
                      <a:pt x="24976" y="34777"/>
                    </a:lnTo>
                    <a:lnTo>
                      <a:pt x="25335" y="34187"/>
                    </a:lnTo>
                    <a:lnTo>
                      <a:pt x="24720" y="33802"/>
                    </a:lnTo>
                    <a:cubicBezTo>
                      <a:pt x="21489" y="31828"/>
                      <a:pt x="17950" y="30443"/>
                      <a:pt x="14258" y="29725"/>
                    </a:cubicBezTo>
                    <a:lnTo>
                      <a:pt x="1257" y="28007"/>
                    </a:lnTo>
                    <a:close/>
                    <a:moveTo>
                      <a:pt x="667" y="30520"/>
                    </a:moveTo>
                    <a:lnTo>
                      <a:pt x="591" y="31212"/>
                    </a:lnTo>
                    <a:lnTo>
                      <a:pt x="13566" y="32905"/>
                    </a:lnTo>
                    <a:cubicBezTo>
                      <a:pt x="17155" y="33623"/>
                      <a:pt x="20617" y="34982"/>
                      <a:pt x="23771" y="36905"/>
                    </a:cubicBezTo>
                    <a:lnTo>
                      <a:pt x="24412" y="37290"/>
                    </a:lnTo>
                    <a:lnTo>
                      <a:pt x="24746" y="36726"/>
                    </a:lnTo>
                    <a:lnTo>
                      <a:pt x="24130" y="36315"/>
                    </a:lnTo>
                    <a:cubicBezTo>
                      <a:pt x="20899" y="34341"/>
                      <a:pt x="17361" y="32956"/>
                      <a:pt x="13668" y="32238"/>
                    </a:cubicBezTo>
                    <a:lnTo>
                      <a:pt x="667" y="30520"/>
                    </a:lnTo>
                    <a:close/>
                    <a:moveTo>
                      <a:pt x="103" y="33059"/>
                    </a:moveTo>
                    <a:lnTo>
                      <a:pt x="1" y="33725"/>
                    </a:lnTo>
                    <a:lnTo>
                      <a:pt x="12950" y="35443"/>
                    </a:lnTo>
                    <a:cubicBezTo>
                      <a:pt x="16566" y="36136"/>
                      <a:pt x="20027" y="37495"/>
                      <a:pt x="23181" y="39418"/>
                    </a:cubicBezTo>
                    <a:lnTo>
                      <a:pt x="23797" y="39828"/>
                    </a:lnTo>
                    <a:lnTo>
                      <a:pt x="24156" y="39238"/>
                    </a:lnTo>
                    <a:lnTo>
                      <a:pt x="23515" y="38854"/>
                    </a:lnTo>
                    <a:cubicBezTo>
                      <a:pt x="20310" y="36879"/>
                      <a:pt x="16745" y="35495"/>
                      <a:pt x="13053" y="34777"/>
                    </a:cubicBezTo>
                    <a:lnTo>
                      <a:pt x="103" y="33059"/>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802" name="Google Shape;802;p17"/>
          <p:cNvGrpSpPr/>
          <p:nvPr/>
        </p:nvGrpSpPr>
        <p:grpSpPr>
          <a:xfrm rot="4586258">
            <a:off x="9329091" y="4983631"/>
            <a:ext cx="4041356" cy="3976333"/>
            <a:chOff x="7235149" y="-718650"/>
            <a:chExt cx="3031064" cy="2982297"/>
          </a:xfrm>
        </p:grpSpPr>
        <p:grpSp>
          <p:nvGrpSpPr>
            <p:cNvPr id="803" name="Google Shape;803;p17"/>
            <p:cNvGrpSpPr/>
            <p:nvPr/>
          </p:nvGrpSpPr>
          <p:grpSpPr>
            <a:xfrm rot="-4962260" flipH="1">
              <a:off x="7958573" y="-653239"/>
              <a:ext cx="596905" cy="1865484"/>
              <a:chOff x="-1858600" y="2385325"/>
              <a:chExt cx="523125" cy="1635025"/>
            </a:xfrm>
          </p:grpSpPr>
          <p:sp>
            <p:nvSpPr>
              <p:cNvPr id="804" name="Google Shape;804;p17"/>
              <p:cNvSpPr/>
              <p:nvPr/>
            </p:nvSpPr>
            <p:spPr>
              <a:xfrm>
                <a:off x="-1804750" y="2385325"/>
                <a:ext cx="469275" cy="1635025"/>
              </a:xfrm>
              <a:custGeom>
                <a:avLst/>
                <a:gdLst/>
                <a:ahLst/>
                <a:cxnLst/>
                <a:rect l="l" t="t" r="r" b="b"/>
                <a:pathLst>
                  <a:path w="18771" h="65401" extrusionOk="0">
                    <a:moveTo>
                      <a:pt x="12062" y="1"/>
                    </a:moveTo>
                    <a:cubicBezTo>
                      <a:pt x="9693" y="1"/>
                      <a:pt x="7259" y="1264"/>
                      <a:pt x="5667" y="3115"/>
                    </a:cubicBezTo>
                    <a:cubicBezTo>
                      <a:pt x="3462" y="5679"/>
                      <a:pt x="2513" y="9064"/>
                      <a:pt x="1872" y="12397"/>
                    </a:cubicBezTo>
                    <a:lnTo>
                      <a:pt x="1872" y="12372"/>
                    </a:lnTo>
                    <a:cubicBezTo>
                      <a:pt x="129" y="21270"/>
                      <a:pt x="0" y="30373"/>
                      <a:pt x="975" y="39373"/>
                    </a:cubicBezTo>
                    <a:cubicBezTo>
                      <a:pt x="1308" y="42476"/>
                      <a:pt x="1308" y="44861"/>
                      <a:pt x="1462" y="47989"/>
                    </a:cubicBezTo>
                    <a:cubicBezTo>
                      <a:pt x="1795" y="54796"/>
                      <a:pt x="6238" y="62496"/>
                      <a:pt x="6079" y="65382"/>
                    </a:cubicBezTo>
                    <a:lnTo>
                      <a:pt x="6079" y="65382"/>
                    </a:lnTo>
                    <a:cubicBezTo>
                      <a:pt x="6979" y="50077"/>
                      <a:pt x="11644" y="31239"/>
                      <a:pt x="16694" y="16756"/>
                    </a:cubicBezTo>
                    <a:cubicBezTo>
                      <a:pt x="17694" y="13936"/>
                      <a:pt x="18771" y="11064"/>
                      <a:pt x="18745" y="8089"/>
                    </a:cubicBezTo>
                    <a:cubicBezTo>
                      <a:pt x="18745" y="5089"/>
                      <a:pt x="17412" y="1909"/>
                      <a:pt x="14719" y="602"/>
                    </a:cubicBezTo>
                    <a:cubicBezTo>
                      <a:pt x="13878" y="188"/>
                      <a:pt x="12974" y="1"/>
                      <a:pt x="12062" y="1"/>
                    </a:cubicBezTo>
                    <a:close/>
                    <a:moveTo>
                      <a:pt x="6079" y="65382"/>
                    </a:moveTo>
                    <a:lnTo>
                      <a:pt x="6079" y="65382"/>
                    </a:lnTo>
                    <a:cubicBezTo>
                      <a:pt x="6078" y="65388"/>
                      <a:pt x="6078" y="65394"/>
                      <a:pt x="6078" y="65400"/>
                    </a:cubicBezTo>
                    <a:cubicBezTo>
                      <a:pt x="6078" y="65394"/>
                      <a:pt x="6078" y="65388"/>
                      <a:pt x="6079" y="65382"/>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05" name="Google Shape;805;p17"/>
              <p:cNvSpPr/>
              <p:nvPr/>
            </p:nvSpPr>
            <p:spPr>
              <a:xfrm>
                <a:off x="-1858600" y="2385425"/>
                <a:ext cx="469275" cy="1634925"/>
              </a:xfrm>
              <a:custGeom>
                <a:avLst/>
                <a:gdLst/>
                <a:ahLst/>
                <a:cxnLst/>
                <a:rect l="l" t="t" r="r" b="b"/>
                <a:pathLst>
                  <a:path w="18771" h="65397" extrusionOk="0">
                    <a:moveTo>
                      <a:pt x="12088" y="1"/>
                    </a:moveTo>
                    <a:cubicBezTo>
                      <a:pt x="9704" y="1"/>
                      <a:pt x="7263" y="1274"/>
                      <a:pt x="5667" y="3111"/>
                    </a:cubicBezTo>
                    <a:cubicBezTo>
                      <a:pt x="3462" y="5649"/>
                      <a:pt x="2513" y="9060"/>
                      <a:pt x="1872" y="12393"/>
                    </a:cubicBezTo>
                    <a:lnTo>
                      <a:pt x="1872" y="12368"/>
                    </a:lnTo>
                    <a:cubicBezTo>
                      <a:pt x="129" y="21266"/>
                      <a:pt x="0" y="30369"/>
                      <a:pt x="975" y="39369"/>
                    </a:cubicBezTo>
                    <a:cubicBezTo>
                      <a:pt x="1308" y="42472"/>
                      <a:pt x="1308" y="44857"/>
                      <a:pt x="1462" y="47985"/>
                    </a:cubicBezTo>
                    <a:cubicBezTo>
                      <a:pt x="1795" y="54792"/>
                      <a:pt x="6239" y="62492"/>
                      <a:pt x="6079" y="65378"/>
                    </a:cubicBezTo>
                    <a:lnTo>
                      <a:pt x="6079" y="65378"/>
                    </a:lnTo>
                    <a:cubicBezTo>
                      <a:pt x="6979" y="50073"/>
                      <a:pt x="11670" y="31235"/>
                      <a:pt x="16694" y="16752"/>
                    </a:cubicBezTo>
                    <a:cubicBezTo>
                      <a:pt x="17694" y="13932"/>
                      <a:pt x="18771" y="11060"/>
                      <a:pt x="18771" y="8085"/>
                    </a:cubicBezTo>
                    <a:cubicBezTo>
                      <a:pt x="18745" y="5085"/>
                      <a:pt x="17412" y="1905"/>
                      <a:pt x="14745" y="598"/>
                    </a:cubicBezTo>
                    <a:cubicBezTo>
                      <a:pt x="13901" y="187"/>
                      <a:pt x="12999" y="1"/>
                      <a:pt x="12088" y="1"/>
                    </a:cubicBezTo>
                    <a:close/>
                    <a:moveTo>
                      <a:pt x="6079" y="65378"/>
                    </a:moveTo>
                    <a:cubicBezTo>
                      <a:pt x="6078" y="65384"/>
                      <a:pt x="6078" y="65390"/>
                      <a:pt x="6078" y="65396"/>
                    </a:cubicBezTo>
                    <a:cubicBezTo>
                      <a:pt x="6078" y="65390"/>
                      <a:pt x="6078" y="65384"/>
                      <a:pt x="6079" y="65378"/>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06" name="Google Shape;806;p17"/>
              <p:cNvSpPr/>
              <p:nvPr/>
            </p:nvSpPr>
            <p:spPr>
              <a:xfrm>
                <a:off x="-1766300" y="2414375"/>
                <a:ext cx="329125" cy="283550"/>
              </a:xfrm>
              <a:custGeom>
                <a:avLst/>
                <a:gdLst/>
                <a:ahLst/>
                <a:cxnLst/>
                <a:rect l="l" t="t" r="r" b="b"/>
                <a:pathLst>
                  <a:path w="13165" h="11342" extrusionOk="0">
                    <a:moveTo>
                      <a:pt x="7214" y="1"/>
                    </a:moveTo>
                    <a:cubicBezTo>
                      <a:pt x="7203" y="1"/>
                      <a:pt x="7192" y="2"/>
                      <a:pt x="7181" y="4"/>
                    </a:cubicBezTo>
                    <a:cubicBezTo>
                      <a:pt x="7053" y="55"/>
                      <a:pt x="6976" y="260"/>
                      <a:pt x="7104" y="337"/>
                    </a:cubicBezTo>
                    <a:cubicBezTo>
                      <a:pt x="7130" y="363"/>
                      <a:pt x="7155" y="363"/>
                      <a:pt x="7181" y="363"/>
                    </a:cubicBezTo>
                    <a:cubicBezTo>
                      <a:pt x="7258" y="363"/>
                      <a:pt x="7335" y="337"/>
                      <a:pt x="7386" y="260"/>
                    </a:cubicBezTo>
                    <a:cubicBezTo>
                      <a:pt x="7433" y="120"/>
                      <a:pt x="7330" y="1"/>
                      <a:pt x="7214" y="1"/>
                    </a:cubicBezTo>
                    <a:close/>
                    <a:moveTo>
                      <a:pt x="10096" y="914"/>
                    </a:moveTo>
                    <a:cubicBezTo>
                      <a:pt x="10065" y="914"/>
                      <a:pt x="10033" y="918"/>
                      <a:pt x="10001" y="927"/>
                    </a:cubicBezTo>
                    <a:cubicBezTo>
                      <a:pt x="9719" y="1004"/>
                      <a:pt x="9591" y="1440"/>
                      <a:pt x="9848" y="1619"/>
                    </a:cubicBezTo>
                    <a:cubicBezTo>
                      <a:pt x="9899" y="1619"/>
                      <a:pt x="9950" y="1645"/>
                      <a:pt x="10001" y="1645"/>
                    </a:cubicBezTo>
                    <a:cubicBezTo>
                      <a:pt x="10024" y="1648"/>
                      <a:pt x="10046" y="1650"/>
                      <a:pt x="10069" y="1650"/>
                    </a:cubicBezTo>
                    <a:cubicBezTo>
                      <a:pt x="10224" y="1650"/>
                      <a:pt x="10370" y="1571"/>
                      <a:pt x="10437" y="1414"/>
                    </a:cubicBezTo>
                    <a:cubicBezTo>
                      <a:pt x="10528" y="1164"/>
                      <a:pt x="10337" y="914"/>
                      <a:pt x="10096" y="914"/>
                    </a:cubicBezTo>
                    <a:close/>
                    <a:moveTo>
                      <a:pt x="4839" y="1534"/>
                    </a:moveTo>
                    <a:cubicBezTo>
                      <a:pt x="4695" y="1534"/>
                      <a:pt x="4554" y="1605"/>
                      <a:pt x="4540" y="1748"/>
                    </a:cubicBezTo>
                    <a:cubicBezTo>
                      <a:pt x="4540" y="1799"/>
                      <a:pt x="4540" y="1824"/>
                      <a:pt x="4540" y="1876"/>
                    </a:cubicBezTo>
                    <a:cubicBezTo>
                      <a:pt x="4591" y="2030"/>
                      <a:pt x="4719" y="2158"/>
                      <a:pt x="4873" y="2183"/>
                    </a:cubicBezTo>
                    <a:cubicBezTo>
                      <a:pt x="5129" y="2183"/>
                      <a:pt x="5309" y="1876"/>
                      <a:pt x="5129" y="1671"/>
                    </a:cubicBezTo>
                    <a:cubicBezTo>
                      <a:pt x="5072" y="1579"/>
                      <a:pt x="4955" y="1534"/>
                      <a:pt x="4839" y="1534"/>
                    </a:cubicBezTo>
                    <a:close/>
                    <a:moveTo>
                      <a:pt x="7873" y="1434"/>
                    </a:moveTo>
                    <a:cubicBezTo>
                      <a:pt x="7815" y="1434"/>
                      <a:pt x="7755" y="1444"/>
                      <a:pt x="7694" y="1465"/>
                    </a:cubicBezTo>
                    <a:cubicBezTo>
                      <a:pt x="7309" y="1542"/>
                      <a:pt x="7104" y="2183"/>
                      <a:pt x="7488" y="2414"/>
                    </a:cubicBezTo>
                    <a:lnTo>
                      <a:pt x="7514" y="2414"/>
                    </a:lnTo>
                    <a:cubicBezTo>
                      <a:pt x="7565" y="2440"/>
                      <a:pt x="7642" y="2466"/>
                      <a:pt x="7694" y="2491"/>
                    </a:cubicBezTo>
                    <a:cubicBezTo>
                      <a:pt x="7715" y="2493"/>
                      <a:pt x="7737" y="2494"/>
                      <a:pt x="7759" y="2494"/>
                    </a:cubicBezTo>
                    <a:cubicBezTo>
                      <a:pt x="7992" y="2494"/>
                      <a:pt x="8217" y="2369"/>
                      <a:pt x="8335" y="2158"/>
                    </a:cubicBezTo>
                    <a:cubicBezTo>
                      <a:pt x="8489" y="1805"/>
                      <a:pt x="8227" y="1434"/>
                      <a:pt x="7873" y="1434"/>
                    </a:cubicBezTo>
                    <a:close/>
                    <a:moveTo>
                      <a:pt x="12521" y="1809"/>
                    </a:moveTo>
                    <a:cubicBezTo>
                      <a:pt x="12477" y="1809"/>
                      <a:pt x="12432" y="1814"/>
                      <a:pt x="12386" y="1824"/>
                    </a:cubicBezTo>
                    <a:cubicBezTo>
                      <a:pt x="12002" y="1927"/>
                      <a:pt x="11796" y="2568"/>
                      <a:pt x="12181" y="2799"/>
                    </a:cubicBezTo>
                    <a:cubicBezTo>
                      <a:pt x="12232" y="2825"/>
                      <a:pt x="12309" y="2850"/>
                      <a:pt x="12386" y="2850"/>
                    </a:cubicBezTo>
                    <a:cubicBezTo>
                      <a:pt x="12424" y="2858"/>
                      <a:pt x="12461" y="2861"/>
                      <a:pt x="12498" y="2861"/>
                    </a:cubicBezTo>
                    <a:cubicBezTo>
                      <a:pt x="12709" y="2861"/>
                      <a:pt x="12896" y="2739"/>
                      <a:pt x="13027" y="2542"/>
                    </a:cubicBezTo>
                    <a:cubicBezTo>
                      <a:pt x="13165" y="2175"/>
                      <a:pt x="12892" y="1809"/>
                      <a:pt x="12521" y="1809"/>
                    </a:cubicBezTo>
                    <a:close/>
                    <a:moveTo>
                      <a:pt x="10496" y="2693"/>
                    </a:moveTo>
                    <a:cubicBezTo>
                      <a:pt x="10485" y="2693"/>
                      <a:pt x="10474" y="2694"/>
                      <a:pt x="10463" y="2696"/>
                    </a:cubicBezTo>
                    <a:cubicBezTo>
                      <a:pt x="10335" y="2722"/>
                      <a:pt x="10258" y="2953"/>
                      <a:pt x="10386" y="3030"/>
                    </a:cubicBezTo>
                    <a:cubicBezTo>
                      <a:pt x="10412" y="3055"/>
                      <a:pt x="10412" y="3055"/>
                      <a:pt x="10437" y="3055"/>
                    </a:cubicBezTo>
                    <a:cubicBezTo>
                      <a:pt x="10540" y="3055"/>
                      <a:pt x="10617" y="3030"/>
                      <a:pt x="10668" y="2953"/>
                    </a:cubicBezTo>
                    <a:cubicBezTo>
                      <a:pt x="10715" y="2812"/>
                      <a:pt x="10612" y="2693"/>
                      <a:pt x="10496" y="2693"/>
                    </a:cubicBezTo>
                    <a:close/>
                    <a:moveTo>
                      <a:pt x="3134" y="3127"/>
                    </a:moveTo>
                    <a:cubicBezTo>
                      <a:pt x="3124" y="3127"/>
                      <a:pt x="3114" y="3129"/>
                      <a:pt x="3104" y="3132"/>
                    </a:cubicBezTo>
                    <a:cubicBezTo>
                      <a:pt x="3027" y="3158"/>
                      <a:pt x="3001" y="3260"/>
                      <a:pt x="3078" y="3312"/>
                    </a:cubicBezTo>
                    <a:lnTo>
                      <a:pt x="3078" y="3337"/>
                    </a:lnTo>
                    <a:lnTo>
                      <a:pt x="3104" y="3337"/>
                    </a:lnTo>
                    <a:cubicBezTo>
                      <a:pt x="3155" y="3337"/>
                      <a:pt x="3206" y="3312"/>
                      <a:pt x="3232" y="3260"/>
                    </a:cubicBezTo>
                    <a:cubicBezTo>
                      <a:pt x="3254" y="3194"/>
                      <a:pt x="3199" y="3127"/>
                      <a:pt x="3134" y="3127"/>
                    </a:cubicBezTo>
                    <a:close/>
                    <a:moveTo>
                      <a:pt x="6219" y="3536"/>
                    </a:moveTo>
                    <a:cubicBezTo>
                      <a:pt x="6072" y="3536"/>
                      <a:pt x="5928" y="3614"/>
                      <a:pt x="5899" y="3773"/>
                    </a:cubicBezTo>
                    <a:lnTo>
                      <a:pt x="5924" y="3773"/>
                    </a:lnTo>
                    <a:cubicBezTo>
                      <a:pt x="5924" y="3799"/>
                      <a:pt x="5924" y="3850"/>
                      <a:pt x="5924" y="3902"/>
                    </a:cubicBezTo>
                    <a:cubicBezTo>
                      <a:pt x="5950" y="4055"/>
                      <a:pt x="6078" y="4158"/>
                      <a:pt x="6232" y="4184"/>
                    </a:cubicBezTo>
                    <a:cubicBezTo>
                      <a:pt x="6243" y="4185"/>
                      <a:pt x="6254" y="4185"/>
                      <a:pt x="6265" y="4185"/>
                    </a:cubicBezTo>
                    <a:cubicBezTo>
                      <a:pt x="6526" y="4185"/>
                      <a:pt x="6662" y="3892"/>
                      <a:pt x="6514" y="3671"/>
                    </a:cubicBezTo>
                    <a:cubicBezTo>
                      <a:pt x="6447" y="3582"/>
                      <a:pt x="6332" y="3536"/>
                      <a:pt x="6219" y="3536"/>
                    </a:cubicBezTo>
                    <a:close/>
                    <a:moveTo>
                      <a:pt x="3009" y="4870"/>
                    </a:moveTo>
                    <a:cubicBezTo>
                      <a:pt x="2866" y="4870"/>
                      <a:pt x="2722" y="4947"/>
                      <a:pt x="2693" y="5107"/>
                    </a:cubicBezTo>
                    <a:lnTo>
                      <a:pt x="2719" y="5107"/>
                    </a:lnTo>
                    <a:cubicBezTo>
                      <a:pt x="2693" y="5158"/>
                      <a:pt x="2693" y="5184"/>
                      <a:pt x="2719" y="5235"/>
                    </a:cubicBezTo>
                    <a:cubicBezTo>
                      <a:pt x="2745" y="5389"/>
                      <a:pt x="2873" y="5517"/>
                      <a:pt x="3027" y="5517"/>
                    </a:cubicBezTo>
                    <a:cubicBezTo>
                      <a:pt x="3038" y="5518"/>
                      <a:pt x="3049" y="5518"/>
                      <a:pt x="3059" y="5518"/>
                    </a:cubicBezTo>
                    <a:cubicBezTo>
                      <a:pt x="3320" y="5518"/>
                      <a:pt x="3456" y="5226"/>
                      <a:pt x="3283" y="5004"/>
                    </a:cubicBezTo>
                    <a:cubicBezTo>
                      <a:pt x="3228" y="4915"/>
                      <a:pt x="3119" y="4870"/>
                      <a:pt x="3009" y="4870"/>
                    </a:cubicBezTo>
                    <a:close/>
                    <a:moveTo>
                      <a:pt x="6277" y="5340"/>
                    </a:moveTo>
                    <a:cubicBezTo>
                      <a:pt x="6229" y="5340"/>
                      <a:pt x="6179" y="5348"/>
                      <a:pt x="6129" y="5363"/>
                    </a:cubicBezTo>
                    <a:cubicBezTo>
                      <a:pt x="5745" y="5466"/>
                      <a:pt x="5540" y="6107"/>
                      <a:pt x="5924" y="6312"/>
                    </a:cubicBezTo>
                    <a:cubicBezTo>
                      <a:pt x="5976" y="6363"/>
                      <a:pt x="6053" y="6363"/>
                      <a:pt x="6129" y="6389"/>
                    </a:cubicBezTo>
                    <a:cubicBezTo>
                      <a:pt x="6151" y="6391"/>
                      <a:pt x="6173" y="6392"/>
                      <a:pt x="6194" y="6392"/>
                    </a:cubicBezTo>
                    <a:cubicBezTo>
                      <a:pt x="6424" y="6392"/>
                      <a:pt x="6630" y="6267"/>
                      <a:pt x="6771" y="6055"/>
                    </a:cubicBezTo>
                    <a:cubicBezTo>
                      <a:pt x="6906" y="5718"/>
                      <a:pt x="6625" y="5340"/>
                      <a:pt x="6277" y="5340"/>
                    </a:cubicBezTo>
                    <a:close/>
                    <a:moveTo>
                      <a:pt x="1163" y="6898"/>
                    </a:moveTo>
                    <a:cubicBezTo>
                      <a:pt x="1152" y="6898"/>
                      <a:pt x="1140" y="6899"/>
                      <a:pt x="1129" y="6902"/>
                    </a:cubicBezTo>
                    <a:cubicBezTo>
                      <a:pt x="1001" y="6927"/>
                      <a:pt x="924" y="7158"/>
                      <a:pt x="1052" y="7235"/>
                    </a:cubicBezTo>
                    <a:cubicBezTo>
                      <a:pt x="1078" y="7235"/>
                      <a:pt x="1104" y="7261"/>
                      <a:pt x="1129" y="7261"/>
                    </a:cubicBezTo>
                    <a:cubicBezTo>
                      <a:pt x="1206" y="7261"/>
                      <a:pt x="1283" y="7235"/>
                      <a:pt x="1334" y="7132"/>
                    </a:cubicBezTo>
                    <a:cubicBezTo>
                      <a:pt x="1381" y="7015"/>
                      <a:pt x="1278" y="6898"/>
                      <a:pt x="1163" y="6898"/>
                    </a:cubicBezTo>
                    <a:close/>
                    <a:moveTo>
                      <a:pt x="5001" y="7850"/>
                    </a:moveTo>
                    <a:cubicBezTo>
                      <a:pt x="4924" y="7876"/>
                      <a:pt x="4899" y="8004"/>
                      <a:pt x="4950" y="8056"/>
                    </a:cubicBezTo>
                    <a:lnTo>
                      <a:pt x="5001" y="8056"/>
                    </a:lnTo>
                    <a:cubicBezTo>
                      <a:pt x="5052" y="8056"/>
                      <a:pt x="5104" y="8030"/>
                      <a:pt x="5129" y="8004"/>
                    </a:cubicBezTo>
                    <a:cubicBezTo>
                      <a:pt x="5155" y="7927"/>
                      <a:pt x="5078" y="7850"/>
                      <a:pt x="5001" y="7850"/>
                    </a:cubicBezTo>
                    <a:close/>
                    <a:moveTo>
                      <a:pt x="2940" y="7598"/>
                    </a:moveTo>
                    <a:cubicBezTo>
                      <a:pt x="2902" y="7598"/>
                      <a:pt x="2862" y="7605"/>
                      <a:pt x="2822" y="7620"/>
                    </a:cubicBezTo>
                    <a:cubicBezTo>
                      <a:pt x="2565" y="7697"/>
                      <a:pt x="2437" y="8107"/>
                      <a:pt x="2693" y="8235"/>
                    </a:cubicBezTo>
                    <a:cubicBezTo>
                      <a:pt x="2719" y="8261"/>
                      <a:pt x="2770" y="8286"/>
                      <a:pt x="2822" y="8286"/>
                    </a:cubicBezTo>
                    <a:cubicBezTo>
                      <a:pt x="2838" y="8289"/>
                      <a:pt x="2854" y="8290"/>
                      <a:pt x="2870" y="8290"/>
                    </a:cubicBezTo>
                    <a:cubicBezTo>
                      <a:pt x="3007" y="8290"/>
                      <a:pt x="3137" y="8196"/>
                      <a:pt x="3206" y="8081"/>
                    </a:cubicBezTo>
                    <a:cubicBezTo>
                      <a:pt x="3338" y="7840"/>
                      <a:pt x="3169" y="7598"/>
                      <a:pt x="2940" y="7598"/>
                    </a:cubicBezTo>
                    <a:close/>
                    <a:moveTo>
                      <a:pt x="6698" y="7919"/>
                    </a:moveTo>
                    <a:cubicBezTo>
                      <a:pt x="6554" y="7919"/>
                      <a:pt x="6414" y="7990"/>
                      <a:pt x="6386" y="8133"/>
                    </a:cubicBezTo>
                    <a:lnTo>
                      <a:pt x="6412" y="8133"/>
                    </a:lnTo>
                    <a:cubicBezTo>
                      <a:pt x="6412" y="8184"/>
                      <a:pt x="6412" y="8235"/>
                      <a:pt x="6412" y="8261"/>
                    </a:cubicBezTo>
                    <a:cubicBezTo>
                      <a:pt x="6437" y="8415"/>
                      <a:pt x="6565" y="8543"/>
                      <a:pt x="6745" y="8568"/>
                    </a:cubicBezTo>
                    <a:cubicBezTo>
                      <a:pt x="7001" y="8568"/>
                      <a:pt x="7181" y="8261"/>
                      <a:pt x="7001" y="8056"/>
                    </a:cubicBezTo>
                    <a:cubicBezTo>
                      <a:pt x="6933" y="7964"/>
                      <a:pt x="6814" y="7919"/>
                      <a:pt x="6698" y="7919"/>
                    </a:cubicBezTo>
                    <a:close/>
                    <a:moveTo>
                      <a:pt x="4317" y="9878"/>
                    </a:moveTo>
                    <a:cubicBezTo>
                      <a:pt x="4265" y="9878"/>
                      <a:pt x="4210" y="9886"/>
                      <a:pt x="4155" y="9902"/>
                    </a:cubicBezTo>
                    <a:cubicBezTo>
                      <a:pt x="3770" y="9979"/>
                      <a:pt x="3565" y="10645"/>
                      <a:pt x="3950" y="10851"/>
                    </a:cubicBezTo>
                    <a:cubicBezTo>
                      <a:pt x="4001" y="10876"/>
                      <a:pt x="4078" y="10902"/>
                      <a:pt x="4129" y="10928"/>
                    </a:cubicBezTo>
                    <a:cubicBezTo>
                      <a:pt x="4153" y="10930"/>
                      <a:pt x="4177" y="10931"/>
                      <a:pt x="4200" y="10931"/>
                    </a:cubicBezTo>
                    <a:cubicBezTo>
                      <a:pt x="4454" y="10931"/>
                      <a:pt x="4677" y="10805"/>
                      <a:pt x="4770" y="10594"/>
                    </a:cubicBezTo>
                    <a:cubicBezTo>
                      <a:pt x="4927" y="10236"/>
                      <a:pt x="4673" y="9878"/>
                      <a:pt x="4317" y="9878"/>
                    </a:cubicBezTo>
                    <a:close/>
                    <a:moveTo>
                      <a:pt x="746" y="10289"/>
                    </a:moveTo>
                    <a:cubicBezTo>
                      <a:pt x="696" y="10289"/>
                      <a:pt x="644" y="10297"/>
                      <a:pt x="591" y="10312"/>
                    </a:cubicBezTo>
                    <a:cubicBezTo>
                      <a:pt x="206" y="10415"/>
                      <a:pt x="1" y="11056"/>
                      <a:pt x="386" y="11287"/>
                    </a:cubicBezTo>
                    <a:lnTo>
                      <a:pt x="386" y="11261"/>
                    </a:lnTo>
                    <a:cubicBezTo>
                      <a:pt x="437" y="11312"/>
                      <a:pt x="514" y="11338"/>
                      <a:pt x="565" y="11338"/>
                    </a:cubicBezTo>
                    <a:cubicBezTo>
                      <a:pt x="589" y="11340"/>
                      <a:pt x="613" y="11341"/>
                      <a:pt x="636" y="11341"/>
                    </a:cubicBezTo>
                    <a:cubicBezTo>
                      <a:pt x="889" y="11341"/>
                      <a:pt x="1112" y="11216"/>
                      <a:pt x="1206" y="11004"/>
                    </a:cubicBezTo>
                    <a:cubicBezTo>
                      <a:pt x="1364" y="10667"/>
                      <a:pt x="1106" y="10289"/>
                      <a:pt x="746" y="10289"/>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07" name="Google Shape;807;p17"/>
              <p:cNvSpPr/>
              <p:nvPr/>
            </p:nvSpPr>
            <p:spPr>
              <a:xfrm>
                <a:off x="-1809250" y="2563500"/>
                <a:ext cx="247275" cy="1438900"/>
              </a:xfrm>
              <a:custGeom>
                <a:avLst/>
                <a:gdLst/>
                <a:ahLst/>
                <a:cxnLst/>
                <a:rect l="l" t="t" r="r" b="b"/>
                <a:pathLst>
                  <a:path w="9891" h="57556" extrusionOk="0">
                    <a:moveTo>
                      <a:pt x="9445" y="0"/>
                    </a:moveTo>
                    <a:cubicBezTo>
                      <a:pt x="9304" y="0"/>
                      <a:pt x="9164" y="81"/>
                      <a:pt x="9104" y="270"/>
                    </a:cubicBezTo>
                    <a:cubicBezTo>
                      <a:pt x="4617" y="13912"/>
                      <a:pt x="1" y="34913"/>
                      <a:pt x="3386" y="57247"/>
                    </a:cubicBezTo>
                    <a:cubicBezTo>
                      <a:pt x="3411" y="57427"/>
                      <a:pt x="3565" y="57555"/>
                      <a:pt x="3745" y="57555"/>
                    </a:cubicBezTo>
                    <a:lnTo>
                      <a:pt x="3822" y="57555"/>
                    </a:lnTo>
                    <a:cubicBezTo>
                      <a:pt x="4027" y="57530"/>
                      <a:pt x="4155" y="57324"/>
                      <a:pt x="4129" y="57119"/>
                    </a:cubicBezTo>
                    <a:cubicBezTo>
                      <a:pt x="796" y="34939"/>
                      <a:pt x="5360" y="14091"/>
                      <a:pt x="9796" y="501"/>
                    </a:cubicBezTo>
                    <a:cubicBezTo>
                      <a:pt x="9890" y="202"/>
                      <a:pt x="9667" y="0"/>
                      <a:pt x="9445"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808" name="Google Shape;808;p17"/>
            <p:cNvGrpSpPr/>
            <p:nvPr/>
          </p:nvGrpSpPr>
          <p:grpSpPr>
            <a:xfrm rot="-4962260" flipH="1">
              <a:off x="7743302" y="-357136"/>
              <a:ext cx="1178407" cy="2061785"/>
              <a:chOff x="-1779100" y="2408800"/>
              <a:chExt cx="1032750" cy="1807075"/>
            </a:xfrm>
          </p:grpSpPr>
          <p:sp>
            <p:nvSpPr>
              <p:cNvPr id="809" name="Google Shape;809;p17"/>
              <p:cNvSpPr/>
              <p:nvPr/>
            </p:nvSpPr>
            <p:spPr>
              <a:xfrm>
                <a:off x="-1779100" y="2498825"/>
                <a:ext cx="1032750" cy="1717050"/>
              </a:xfrm>
              <a:custGeom>
                <a:avLst/>
                <a:gdLst/>
                <a:ahLst/>
                <a:cxnLst/>
                <a:rect l="l" t="t" r="r" b="b"/>
                <a:pathLst>
                  <a:path w="41310" h="68682" extrusionOk="0">
                    <a:moveTo>
                      <a:pt x="32843" y="0"/>
                    </a:moveTo>
                    <a:cubicBezTo>
                      <a:pt x="31194" y="0"/>
                      <a:pt x="29516" y="392"/>
                      <a:pt x="28053" y="1113"/>
                    </a:cubicBezTo>
                    <a:cubicBezTo>
                      <a:pt x="24489" y="2883"/>
                      <a:pt x="21924" y="6139"/>
                      <a:pt x="19719" y="9421"/>
                    </a:cubicBezTo>
                    <a:lnTo>
                      <a:pt x="19719" y="9396"/>
                    </a:lnTo>
                    <a:cubicBezTo>
                      <a:pt x="13744" y="18242"/>
                      <a:pt x="9436" y="27987"/>
                      <a:pt x="6385" y="38167"/>
                    </a:cubicBezTo>
                    <a:cubicBezTo>
                      <a:pt x="5308" y="41705"/>
                      <a:pt x="4231" y="44270"/>
                      <a:pt x="2949" y="47731"/>
                    </a:cubicBezTo>
                    <a:cubicBezTo>
                      <a:pt x="205" y="55244"/>
                      <a:pt x="1487" y="65630"/>
                      <a:pt x="0" y="68681"/>
                    </a:cubicBezTo>
                    <a:cubicBezTo>
                      <a:pt x="7975" y="52526"/>
                      <a:pt x="21642" y="34269"/>
                      <a:pt x="33745" y="20935"/>
                    </a:cubicBezTo>
                    <a:cubicBezTo>
                      <a:pt x="36105" y="18319"/>
                      <a:pt x="38566" y="15704"/>
                      <a:pt x="39951" y="12473"/>
                    </a:cubicBezTo>
                    <a:cubicBezTo>
                      <a:pt x="41310" y="9242"/>
                      <a:pt x="41310" y="5190"/>
                      <a:pt x="39002" y="2549"/>
                    </a:cubicBezTo>
                    <a:cubicBezTo>
                      <a:pt x="37468" y="790"/>
                      <a:pt x="35184" y="0"/>
                      <a:pt x="3284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10" name="Google Shape;810;p17"/>
              <p:cNvSpPr/>
              <p:nvPr/>
            </p:nvSpPr>
            <p:spPr>
              <a:xfrm>
                <a:off x="-1776550" y="2408800"/>
                <a:ext cx="973150" cy="1753225"/>
              </a:xfrm>
              <a:custGeom>
                <a:avLst/>
                <a:gdLst/>
                <a:ahLst/>
                <a:cxnLst/>
                <a:rect l="l" t="t" r="r" b="b"/>
                <a:pathLst>
                  <a:path w="38926" h="70129" extrusionOk="0">
                    <a:moveTo>
                      <a:pt x="30542" y="0"/>
                    </a:moveTo>
                    <a:cubicBezTo>
                      <a:pt x="28732" y="0"/>
                      <a:pt x="26881" y="482"/>
                      <a:pt x="25310" y="1355"/>
                    </a:cubicBezTo>
                    <a:cubicBezTo>
                      <a:pt x="21848" y="3253"/>
                      <a:pt x="19438" y="6637"/>
                      <a:pt x="17361" y="10022"/>
                    </a:cubicBezTo>
                    <a:cubicBezTo>
                      <a:pt x="11822" y="19100"/>
                      <a:pt x="7975" y="29049"/>
                      <a:pt x="5386" y="39357"/>
                    </a:cubicBezTo>
                    <a:cubicBezTo>
                      <a:pt x="4488" y="42947"/>
                      <a:pt x="3514" y="45537"/>
                      <a:pt x="2411" y="49076"/>
                    </a:cubicBezTo>
                    <a:cubicBezTo>
                      <a:pt x="1" y="56717"/>
                      <a:pt x="1770" y="67025"/>
                      <a:pt x="411" y="70128"/>
                    </a:cubicBezTo>
                    <a:cubicBezTo>
                      <a:pt x="7642" y="53640"/>
                      <a:pt x="20463" y="34767"/>
                      <a:pt x="31925" y="20869"/>
                    </a:cubicBezTo>
                    <a:cubicBezTo>
                      <a:pt x="34156" y="18177"/>
                      <a:pt x="36515" y="15433"/>
                      <a:pt x="37721" y="12151"/>
                    </a:cubicBezTo>
                    <a:cubicBezTo>
                      <a:pt x="38926" y="8843"/>
                      <a:pt x="38772" y="4791"/>
                      <a:pt x="36336" y="2253"/>
                    </a:cubicBezTo>
                    <a:cubicBezTo>
                      <a:pt x="34837" y="698"/>
                      <a:pt x="32720" y="0"/>
                      <a:pt x="3054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11" name="Google Shape;811;p17"/>
              <p:cNvSpPr/>
              <p:nvPr/>
            </p:nvSpPr>
            <p:spPr>
              <a:xfrm>
                <a:off x="-1311125" y="2430900"/>
                <a:ext cx="402150" cy="319125"/>
              </a:xfrm>
              <a:custGeom>
                <a:avLst/>
                <a:gdLst/>
                <a:ahLst/>
                <a:cxnLst/>
                <a:rect l="l" t="t" r="r" b="b"/>
                <a:pathLst>
                  <a:path w="16086" h="12765" extrusionOk="0">
                    <a:moveTo>
                      <a:pt x="9413" y="1"/>
                    </a:moveTo>
                    <a:cubicBezTo>
                      <a:pt x="9396" y="1"/>
                      <a:pt x="9378" y="3"/>
                      <a:pt x="9359" y="10"/>
                    </a:cubicBezTo>
                    <a:cubicBezTo>
                      <a:pt x="9206" y="35"/>
                      <a:pt x="9103" y="266"/>
                      <a:pt x="9231" y="369"/>
                    </a:cubicBezTo>
                    <a:cubicBezTo>
                      <a:pt x="9257" y="394"/>
                      <a:pt x="9283" y="394"/>
                      <a:pt x="9308" y="394"/>
                    </a:cubicBezTo>
                    <a:cubicBezTo>
                      <a:pt x="9332" y="400"/>
                      <a:pt x="9357" y="403"/>
                      <a:pt x="9380" y="403"/>
                    </a:cubicBezTo>
                    <a:cubicBezTo>
                      <a:pt x="9458" y="403"/>
                      <a:pt x="9531" y="370"/>
                      <a:pt x="9590" y="292"/>
                    </a:cubicBezTo>
                    <a:cubicBezTo>
                      <a:pt x="9635" y="156"/>
                      <a:pt x="9541" y="1"/>
                      <a:pt x="9413" y="1"/>
                    </a:cubicBezTo>
                    <a:close/>
                    <a:moveTo>
                      <a:pt x="12560" y="1256"/>
                    </a:moveTo>
                    <a:cubicBezTo>
                      <a:pt x="12528" y="1256"/>
                      <a:pt x="12496" y="1259"/>
                      <a:pt x="12462" y="1266"/>
                    </a:cubicBezTo>
                    <a:cubicBezTo>
                      <a:pt x="12154" y="1317"/>
                      <a:pt x="11949" y="1856"/>
                      <a:pt x="12257" y="2061"/>
                    </a:cubicBezTo>
                    <a:cubicBezTo>
                      <a:pt x="12283" y="2087"/>
                      <a:pt x="12360" y="2112"/>
                      <a:pt x="12411" y="2112"/>
                    </a:cubicBezTo>
                    <a:cubicBezTo>
                      <a:pt x="12447" y="2121"/>
                      <a:pt x="12482" y="2125"/>
                      <a:pt x="12518" y="2125"/>
                    </a:cubicBezTo>
                    <a:cubicBezTo>
                      <a:pt x="12685" y="2125"/>
                      <a:pt x="12844" y="2030"/>
                      <a:pt x="12949" y="1881"/>
                    </a:cubicBezTo>
                    <a:cubicBezTo>
                      <a:pt x="13089" y="1579"/>
                      <a:pt x="12870" y="1256"/>
                      <a:pt x="12560" y="1256"/>
                    </a:cubicBezTo>
                    <a:close/>
                    <a:moveTo>
                      <a:pt x="6402" y="1567"/>
                    </a:moveTo>
                    <a:cubicBezTo>
                      <a:pt x="6244" y="1567"/>
                      <a:pt x="6092" y="1644"/>
                      <a:pt x="6052" y="1805"/>
                    </a:cubicBezTo>
                    <a:cubicBezTo>
                      <a:pt x="6026" y="1856"/>
                      <a:pt x="6026" y="1907"/>
                      <a:pt x="6052" y="1958"/>
                    </a:cubicBezTo>
                    <a:cubicBezTo>
                      <a:pt x="6077" y="2138"/>
                      <a:pt x="6231" y="2292"/>
                      <a:pt x="6411" y="2317"/>
                    </a:cubicBezTo>
                    <a:cubicBezTo>
                      <a:pt x="6431" y="2321"/>
                      <a:pt x="6450" y="2322"/>
                      <a:pt x="6470" y="2322"/>
                    </a:cubicBezTo>
                    <a:cubicBezTo>
                      <a:pt x="6747" y="2322"/>
                      <a:pt x="6937" y="1993"/>
                      <a:pt x="6770" y="1753"/>
                    </a:cubicBezTo>
                    <a:cubicBezTo>
                      <a:pt x="6696" y="1631"/>
                      <a:pt x="6547" y="1567"/>
                      <a:pt x="6402" y="1567"/>
                    </a:cubicBezTo>
                    <a:close/>
                    <a:moveTo>
                      <a:pt x="9895" y="1689"/>
                    </a:moveTo>
                    <a:cubicBezTo>
                      <a:pt x="9854" y="1689"/>
                      <a:pt x="9812" y="1693"/>
                      <a:pt x="9770" y="1702"/>
                    </a:cubicBezTo>
                    <a:cubicBezTo>
                      <a:pt x="9308" y="1779"/>
                      <a:pt x="9000" y="2523"/>
                      <a:pt x="9436" y="2830"/>
                    </a:cubicBezTo>
                    <a:cubicBezTo>
                      <a:pt x="9513" y="2856"/>
                      <a:pt x="9590" y="2907"/>
                      <a:pt x="9667" y="2907"/>
                    </a:cubicBezTo>
                    <a:cubicBezTo>
                      <a:pt x="9721" y="2921"/>
                      <a:pt x="9775" y="2927"/>
                      <a:pt x="9828" y="2927"/>
                    </a:cubicBezTo>
                    <a:cubicBezTo>
                      <a:pt x="10078" y="2927"/>
                      <a:pt x="10310" y="2785"/>
                      <a:pt x="10436" y="2574"/>
                    </a:cubicBezTo>
                    <a:cubicBezTo>
                      <a:pt x="10647" y="2153"/>
                      <a:pt x="10324" y="1689"/>
                      <a:pt x="9895" y="1689"/>
                    </a:cubicBezTo>
                    <a:close/>
                    <a:moveTo>
                      <a:pt x="4359" y="3369"/>
                    </a:moveTo>
                    <a:cubicBezTo>
                      <a:pt x="4257" y="3369"/>
                      <a:pt x="4205" y="3523"/>
                      <a:pt x="4282" y="3599"/>
                    </a:cubicBezTo>
                    <a:lnTo>
                      <a:pt x="4334" y="3599"/>
                    </a:lnTo>
                    <a:cubicBezTo>
                      <a:pt x="4347" y="3606"/>
                      <a:pt x="4363" y="3610"/>
                      <a:pt x="4379" y="3610"/>
                    </a:cubicBezTo>
                    <a:cubicBezTo>
                      <a:pt x="4422" y="3610"/>
                      <a:pt x="4469" y="3586"/>
                      <a:pt x="4487" y="3548"/>
                    </a:cubicBezTo>
                    <a:cubicBezTo>
                      <a:pt x="4513" y="3446"/>
                      <a:pt x="4436" y="3369"/>
                      <a:pt x="4359" y="3369"/>
                    </a:cubicBezTo>
                    <a:close/>
                    <a:moveTo>
                      <a:pt x="15337" y="2484"/>
                    </a:moveTo>
                    <a:cubicBezTo>
                      <a:pt x="15295" y="2484"/>
                      <a:pt x="15251" y="2488"/>
                      <a:pt x="15206" y="2497"/>
                    </a:cubicBezTo>
                    <a:cubicBezTo>
                      <a:pt x="14744" y="2574"/>
                      <a:pt x="14462" y="3317"/>
                      <a:pt x="14898" y="3599"/>
                    </a:cubicBezTo>
                    <a:cubicBezTo>
                      <a:pt x="14950" y="3651"/>
                      <a:pt x="15026" y="3676"/>
                      <a:pt x="15129" y="3702"/>
                    </a:cubicBezTo>
                    <a:cubicBezTo>
                      <a:pt x="15170" y="3710"/>
                      <a:pt x="15212" y="3713"/>
                      <a:pt x="15254" y="3713"/>
                    </a:cubicBezTo>
                    <a:cubicBezTo>
                      <a:pt x="15498" y="3713"/>
                      <a:pt x="15745" y="3588"/>
                      <a:pt x="15898" y="3369"/>
                    </a:cubicBezTo>
                    <a:cubicBezTo>
                      <a:pt x="16085" y="2948"/>
                      <a:pt x="15782" y="2484"/>
                      <a:pt x="15337" y="2484"/>
                    </a:cubicBezTo>
                    <a:close/>
                    <a:moveTo>
                      <a:pt x="13055" y="3385"/>
                    </a:moveTo>
                    <a:cubicBezTo>
                      <a:pt x="13037" y="3385"/>
                      <a:pt x="13019" y="3388"/>
                      <a:pt x="13001" y="3394"/>
                    </a:cubicBezTo>
                    <a:cubicBezTo>
                      <a:pt x="12847" y="3420"/>
                      <a:pt x="12744" y="3676"/>
                      <a:pt x="12898" y="3779"/>
                    </a:cubicBezTo>
                    <a:cubicBezTo>
                      <a:pt x="12898" y="3779"/>
                      <a:pt x="12924" y="3779"/>
                      <a:pt x="12975" y="3805"/>
                    </a:cubicBezTo>
                    <a:cubicBezTo>
                      <a:pt x="12993" y="3809"/>
                      <a:pt x="13010" y="3811"/>
                      <a:pt x="13028" y="3811"/>
                    </a:cubicBezTo>
                    <a:cubicBezTo>
                      <a:pt x="13111" y="3811"/>
                      <a:pt x="13189" y="3761"/>
                      <a:pt x="13231" y="3676"/>
                    </a:cubicBezTo>
                    <a:cubicBezTo>
                      <a:pt x="13299" y="3541"/>
                      <a:pt x="13188" y="3385"/>
                      <a:pt x="13055" y="3385"/>
                    </a:cubicBezTo>
                    <a:close/>
                    <a:moveTo>
                      <a:pt x="7890" y="4029"/>
                    </a:moveTo>
                    <a:cubicBezTo>
                      <a:pt x="7731" y="4029"/>
                      <a:pt x="7579" y="4105"/>
                      <a:pt x="7539" y="4266"/>
                    </a:cubicBezTo>
                    <a:cubicBezTo>
                      <a:pt x="7513" y="4317"/>
                      <a:pt x="7513" y="4369"/>
                      <a:pt x="7539" y="4420"/>
                    </a:cubicBezTo>
                    <a:cubicBezTo>
                      <a:pt x="7565" y="4625"/>
                      <a:pt x="7718" y="4779"/>
                      <a:pt x="7898" y="4805"/>
                    </a:cubicBezTo>
                    <a:cubicBezTo>
                      <a:pt x="7908" y="4806"/>
                      <a:pt x="7919" y="4806"/>
                      <a:pt x="7929" y="4806"/>
                    </a:cubicBezTo>
                    <a:cubicBezTo>
                      <a:pt x="8221" y="4806"/>
                      <a:pt x="8430" y="4463"/>
                      <a:pt x="8257" y="4215"/>
                    </a:cubicBezTo>
                    <a:cubicBezTo>
                      <a:pt x="8183" y="4093"/>
                      <a:pt x="8034" y="4029"/>
                      <a:pt x="7890" y="4029"/>
                    </a:cubicBezTo>
                    <a:close/>
                    <a:moveTo>
                      <a:pt x="4081" y="5358"/>
                    </a:moveTo>
                    <a:cubicBezTo>
                      <a:pt x="3918" y="5358"/>
                      <a:pt x="3759" y="5435"/>
                      <a:pt x="3718" y="5600"/>
                    </a:cubicBezTo>
                    <a:cubicBezTo>
                      <a:pt x="3693" y="5651"/>
                      <a:pt x="3693" y="5702"/>
                      <a:pt x="3718" y="5753"/>
                    </a:cubicBezTo>
                    <a:cubicBezTo>
                      <a:pt x="3744" y="5933"/>
                      <a:pt x="3898" y="6087"/>
                      <a:pt x="4077" y="6112"/>
                    </a:cubicBezTo>
                    <a:cubicBezTo>
                      <a:pt x="4088" y="6113"/>
                      <a:pt x="4099" y="6114"/>
                      <a:pt x="4110" y="6114"/>
                    </a:cubicBezTo>
                    <a:cubicBezTo>
                      <a:pt x="4401" y="6114"/>
                      <a:pt x="4609" y="5794"/>
                      <a:pt x="4436" y="5523"/>
                    </a:cubicBezTo>
                    <a:cubicBezTo>
                      <a:pt x="4365" y="5416"/>
                      <a:pt x="4222" y="5358"/>
                      <a:pt x="4081" y="5358"/>
                    </a:cubicBezTo>
                    <a:close/>
                    <a:moveTo>
                      <a:pt x="7747" y="6125"/>
                    </a:moveTo>
                    <a:cubicBezTo>
                      <a:pt x="7705" y="6125"/>
                      <a:pt x="7661" y="6129"/>
                      <a:pt x="7616" y="6138"/>
                    </a:cubicBezTo>
                    <a:cubicBezTo>
                      <a:pt x="7154" y="6215"/>
                      <a:pt x="6872" y="6959"/>
                      <a:pt x="7308" y="7266"/>
                    </a:cubicBezTo>
                    <a:cubicBezTo>
                      <a:pt x="7359" y="7292"/>
                      <a:pt x="7436" y="7343"/>
                      <a:pt x="7539" y="7343"/>
                    </a:cubicBezTo>
                    <a:cubicBezTo>
                      <a:pt x="7588" y="7357"/>
                      <a:pt x="7639" y="7363"/>
                      <a:pt x="7691" y="7363"/>
                    </a:cubicBezTo>
                    <a:cubicBezTo>
                      <a:pt x="7932" y="7363"/>
                      <a:pt x="8181" y="7221"/>
                      <a:pt x="8308" y="7010"/>
                    </a:cubicBezTo>
                    <a:cubicBezTo>
                      <a:pt x="8495" y="6589"/>
                      <a:pt x="8191" y="6125"/>
                      <a:pt x="7747" y="6125"/>
                    </a:cubicBezTo>
                    <a:close/>
                    <a:moveTo>
                      <a:pt x="1797" y="7616"/>
                    </a:moveTo>
                    <a:cubicBezTo>
                      <a:pt x="1780" y="7616"/>
                      <a:pt x="1762" y="7619"/>
                      <a:pt x="1744" y="7625"/>
                    </a:cubicBezTo>
                    <a:cubicBezTo>
                      <a:pt x="1590" y="7651"/>
                      <a:pt x="1487" y="7882"/>
                      <a:pt x="1615" y="7984"/>
                    </a:cubicBezTo>
                    <a:lnTo>
                      <a:pt x="1615" y="8010"/>
                    </a:lnTo>
                    <a:cubicBezTo>
                      <a:pt x="1641" y="8010"/>
                      <a:pt x="1667" y="8010"/>
                      <a:pt x="1692" y="8036"/>
                    </a:cubicBezTo>
                    <a:cubicBezTo>
                      <a:pt x="1795" y="8036"/>
                      <a:pt x="1898" y="8010"/>
                      <a:pt x="1974" y="7907"/>
                    </a:cubicBezTo>
                    <a:cubicBezTo>
                      <a:pt x="2020" y="7772"/>
                      <a:pt x="1926" y="7616"/>
                      <a:pt x="1797" y="7616"/>
                    </a:cubicBezTo>
                    <a:close/>
                    <a:moveTo>
                      <a:pt x="6237" y="9057"/>
                    </a:moveTo>
                    <a:cubicBezTo>
                      <a:pt x="6227" y="9057"/>
                      <a:pt x="6216" y="9059"/>
                      <a:pt x="6205" y="9061"/>
                    </a:cubicBezTo>
                    <a:cubicBezTo>
                      <a:pt x="6129" y="9087"/>
                      <a:pt x="6077" y="9215"/>
                      <a:pt x="6154" y="9292"/>
                    </a:cubicBezTo>
                    <a:lnTo>
                      <a:pt x="6205" y="9292"/>
                    </a:lnTo>
                    <a:cubicBezTo>
                      <a:pt x="6219" y="9299"/>
                      <a:pt x="6233" y="9302"/>
                      <a:pt x="6246" y="9302"/>
                    </a:cubicBezTo>
                    <a:cubicBezTo>
                      <a:pt x="6282" y="9302"/>
                      <a:pt x="6315" y="9278"/>
                      <a:pt x="6334" y="9241"/>
                    </a:cubicBezTo>
                    <a:cubicBezTo>
                      <a:pt x="6380" y="9149"/>
                      <a:pt x="6323" y="9057"/>
                      <a:pt x="6237" y="9057"/>
                    </a:cubicBezTo>
                    <a:close/>
                    <a:moveTo>
                      <a:pt x="3654" y="8563"/>
                    </a:moveTo>
                    <a:cubicBezTo>
                      <a:pt x="3625" y="8563"/>
                      <a:pt x="3595" y="8566"/>
                      <a:pt x="3564" y="8574"/>
                    </a:cubicBezTo>
                    <a:cubicBezTo>
                      <a:pt x="3282" y="8625"/>
                      <a:pt x="3077" y="9087"/>
                      <a:pt x="3359" y="9292"/>
                    </a:cubicBezTo>
                    <a:cubicBezTo>
                      <a:pt x="3410" y="9318"/>
                      <a:pt x="3462" y="9318"/>
                      <a:pt x="3513" y="9343"/>
                    </a:cubicBezTo>
                    <a:cubicBezTo>
                      <a:pt x="3535" y="9347"/>
                      <a:pt x="3558" y="9348"/>
                      <a:pt x="3581" y="9348"/>
                    </a:cubicBezTo>
                    <a:cubicBezTo>
                      <a:pt x="3742" y="9348"/>
                      <a:pt x="3910" y="9270"/>
                      <a:pt x="4000" y="9113"/>
                    </a:cubicBezTo>
                    <a:cubicBezTo>
                      <a:pt x="4116" y="8859"/>
                      <a:pt x="3919" y="8563"/>
                      <a:pt x="3654" y="8563"/>
                    </a:cubicBezTo>
                    <a:close/>
                    <a:moveTo>
                      <a:pt x="8158" y="9205"/>
                    </a:moveTo>
                    <a:cubicBezTo>
                      <a:pt x="7996" y="9205"/>
                      <a:pt x="7837" y="9281"/>
                      <a:pt x="7795" y="9446"/>
                    </a:cubicBezTo>
                    <a:cubicBezTo>
                      <a:pt x="7795" y="9497"/>
                      <a:pt x="7795" y="9549"/>
                      <a:pt x="7795" y="9600"/>
                    </a:cubicBezTo>
                    <a:cubicBezTo>
                      <a:pt x="7821" y="9779"/>
                      <a:pt x="7975" y="9933"/>
                      <a:pt x="8154" y="9959"/>
                    </a:cubicBezTo>
                    <a:cubicBezTo>
                      <a:pt x="8166" y="9960"/>
                      <a:pt x="8178" y="9960"/>
                      <a:pt x="8190" y="9960"/>
                    </a:cubicBezTo>
                    <a:cubicBezTo>
                      <a:pt x="8502" y="9960"/>
                      <a:pt x="8686" y="9641"/>
                      <a:pt x="8513" y="9369"/>
                    </a:cubicBezTo>
                    <a:cubicBezTo>
                      <a:pt x="8442" y="9262"/>
                      <a:pt x="8299" y="9205"/>
                      <a:pt x="8158" y="9205"/>
                    </a:cubicBezTo>
                    <a:close/>
                    <a:moveTo>
                      <a:pt x="5080" y="11305"/>
                    </a:moveTo>
                    <a:cubicBezTo>
                      <a:pt x="5038" y="11305"/>
                      <a:pt x="4994" y="11309"/>
                      <a:pt x="4949" y="11318"/>
                    </a:cubicBezTo>
                    <a:cubicBezTo>
                      <a:pt x="4487" y="11395"/>
                      <a:pt x="4205" y="12138"/>
                      <a:pt x="4641" y="12446"/>
                    </a:cubicBezTo>
                    <a:cubicBezTo>
                      <a:pt x="4693" y="12472"/>
                      <a:pt x="4769" y="12523"/>
                      <a:pt x="4872" y="12523"/>
                    </a:cubicBezTo>
                    <a:cubicBezTo>
                      <a:pt x="4921" y="12537"/>
                      <a:pt x="4972" y="12543"/>
                      <a:pt x="5022" y="12543"/>
                    </a:cubicBezTo>
                    <a:cubicBezTo>
                      <a:pt x="5258" y="12543"/>
                      <a:pt x="5493" y="12401"/>
                      <a:pt x="5641" y="12190"/>
                    </a:cubicBezTo>
                    <a:cubicBezTo>
                      <a:pt x="5829" y="11769"/>
                      <a:pt x="5525" y="11305"/>
                      <a:pt x="5080" y="11305"/>
                    </a:cubicBezTo>
                    <a:close/>
                    <a:moveTo>
                      <a:pt x="897" y="11529"/>
                    </a:moveTo>
                    <a:cubicBezTo>
                      <a:pt x="847" y="11529"/>
                      <a:pt x="796" y="11536"/>
                      <a:pt x="744" y="11549"/>
                    </a:cubicBezTo>
                    <a:cubicBezTo>
                      <a:pt x="282" y="11626"/>
                      <a:pt x="0" y="12369"/>
                      <a:pt x="436" y="12651"/>
                    </a:cubicBezTo>
                    <a:cubicBezTo>
                      <a:pt x="513" y="12703"/>
                      <a:pt x="590" y="12728"/>
                      <a:pt x="667" y="12754"/>
                    </a:cubicBezTo>
                    <a:cubicBezTo>
                      <a:pt x="712" y="12761"/>
                      <a:pt x="756" y="12765"/>
                      <a:pt x="801" y="12765"/>
                    </a:cubicBezTo>
                    <a:cubicBezTo>
                      <a:pt x="1061" y="12765"/>
                      <a:pt x="1305" y="12640"/>
                      <a:pt x="1436" y="12420"/>
                    </a:cubicBezTo>
                    <a:cubicBezTo>
                      <a:pt x="1643" y="12006"/>
                      <a:pt x="1333" y="11529"/>
                      <a:pt x="897" y="11529"/>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12" name="Google Shape;812;p17"/>
              <p:cNvSpPr/>
              <p:nvPr/>
            </p:nvSpPr>
            <p:spPr>
              <a:xfrm>
                <a:off x="-1775275" y="2546100"/>
                <a:ext cx="795475" cy="1591550"/>
              </a:xfrm>
              <a:custGeom>
                <a:avLst/>
                <a:gdLst/>
                <a:ahLst/>
                <a:cxnLst/>
                <a:rect l="l" t="t" r="r" b="b"/>
                <a:pathLst>
                  <a:path w="31819" h="63662" extrusionOk="0">
                    <a:moveTo>
                      <a:pt x="31286" y="1"/>
                    </a:moveTo>
                    <a:cubicBezTo>
                      <a:pt x="31186" y="1"/>
                      <a:pt x="31084" y="43"/>
                      <a:pt x="31003" y="145"/>
                    </a:cubicBezTo>
                    <a:cubicBezTo>
                      <a:pt x="15822" y="19300"/>
                      <a:pt x="4258" y="42891"/>
                      <a:pt x="52" y="63200"/>
                    </a:cubicBezTo>
                    <a:cubicBezTo>
                      <a:pt x="1" y="63405"/>
                      <a:pt x="129" y="63610"/>
                      <a:pt x="334" y="63662"/>
                    </a:cubicBezTo>
                    <a:lnTo>
                      <a:pt x="411" y="63662"/>
                    </a:lnTo>
                    <a:cubicBezTo>
                      <a:pt x="591" y="63662"/>
                      <a:pt x="745" y="63534"/>
                      <a:pt x="796" y="63354"/>
                    </a:cubicBezTo>
                    <a:cubicBezTo>
                      <a:pt x="4976" y="43148"/>
                      <a:pt x="16489" y="19685"/>
                      <a:pt x="31592" y="607"/>
                    </a:cubicBezTo>
                    <a:cubicBezTo>
                      <a:pt x="31818" y="325"/>
                      <a:pt x="31560" y="1"/>
                      <a:pt x="31286"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813" name="Google Shape;813;p17"/>
            <p:cNvGrpSpPr/>
            <p:nvPr/>
          </p:nvGrpSpPr>
          <p:grpSpPr>
            <a:xfrm rot="-3828478" flipH="1">
              <a:off x="7664496" y="-324322"/>
              <a:ext cx="2244432" cy="2193641"/>
              <a:chOff x="-623774" y="407959"/>
              <a:chExt cx="2317309" cy="2264556"/>
            </a:xfrm>
          </p:grpSpPr>
          <p:grpSp>
            <p:nvGrpSpPr>
              <p:cNvPr id="814" name="Google Shape;814;p17"/>
              <p:cNvGrpSpPr/>
              <p:nvPr/>
            </p:nvGrpSpPr>
            <p:grpSpPr>
              <a:xfrm rot="1413719">
                <a:off x="-360763" y="695549"/>
                <a:ext cx="1791287" cy="1689375"/>
                <a:chOff x="-2055400" y="3174000"/>
                <a:chExt cx="1520600" cy="1434200"/>
              </a:xfrm>
            </p:grpSpPr>
            <p:sp>
              <p:nvSpPr>
                <p:cNvPr id="815" name="Google Shape;815;p17"/>
                <p:cNvSpPr/>
                <p:nvPr/>
              </p:nvSpPr>
              <p:spPr>
                <a:xfrm>
                  <a:off x="-2007975" y="3215025"/>
                  <a:ext cx="1473175" cy="1393175"/>
                </a:xfrm>
                <a:custGeom>
                  <a:avLst/>
                  <a:gdLst/>
                  <a:ahLst/>
                  <a:cxnLst/>
                  <a:rect l="l" t="t" r="r" b="b"/>
                  <a:pathLst>
                    <a:path w="58927" h="55727" extrusionOk="0">
                      <a:moveTo>
                        <a:pt x="49062" y="0"/>
                      </a:moveTo>
                      <a:cubicBezTo>
                        <a:pt x="48551" y="0"/>
                        <a:pt x="48041" y="36"/>
                        <a:pt x="47542" y="108"/>
                      </a:cubicBezTo>
                      <a:cubicBezTo>
                        <a:pt x="43618" y="698"/>
                        <a:pt x="40182" y="3005"/>
                        <a:pt x="37054" y="5441"/>
                      </a:cubicBezTo>
                      <a:cubicBezTo>
                        <a:pt x="28669" y="11980"/>
                        <a:pt x="21566" y="19955"/>
                        <a:pt x="15489" y="28674"/>
                      </a:cubicBezTo>
                      <a:cubicBezTo>
                        <a:pt x="13386" y="31725"/>
                        <a:pt x="11591" y="33828"/>
                        <a:pt x="9309" y="36725"/>
                      </a:cubicBezTo>
                      <a:cubicBezTo>
                        <a:pt x="4366" y="43026"/>
                        <a:pt x="2390" y="53266"/>
                        <a:pt x="9" y="55718"/>
                      </a:cubicBezTo>
                      <a:lnTo>
                        <a:pt x="9" y="55718"/>
                      </a:lnTo>
                      <a:cubicBezTo>
                        <a:pt x="12574" y="42822"/>
                        <a:pt x="31237" y="29697"/>
                        <a:pt x="46849" y="20724"/>
                      </a:cubicBezTo>
                      <a:cubicBezTo>
                        <a:pt x="49901" y="18981"/>
                        <a:pt x="53055" y="17237"/>
                        <a:pt x="55363" y="14596"/>
                      </a:cubicBezTo>
                      <a:cubicBezTo>
                        <a:pt x="57645" y="11955"/>
                        <a:pt x="58927" y="8083"/>
                        <a:pt x="57542" y="4852"/>
                      </a:cubicBezTo>
                      <a:cubicBezTo>
                        <a:pt x="56177" y="1674"/>
                        <a:pt x="52567" y="0"/>
                        <a:pt x="49062" y="0"/>
                      </a:cubicBezTo>
                      <a:close/>
                      <a:moveTo>
                        <a:pt x="9" y="55718"/>
                      </a:moveTo>
                      <a:lnTo>
                        <a:pt x="9" y="55718"/>
                      </a:lnTo>
                      <a:cubicBezTo>
                        <a:pt x="6" y="55720"/>
                        <a:pt x="4" y="55723"/>
                        <a:pt x="1" y="55726"/>
                      </a:cubicBezTo>
                      <a:cubicBezTo>
                        <a:pt x="4" y="55723"/>
                        <a:pt x="6" y="55720"/>
                        <a:pt x="9" y="55718"/>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16" name="Google Shape;816;p17"/>
                <p:cNvSpPr/>
                <p:nvPr/>
              </p:nvSpPr>
              <p:spPr>
                <a:xfrm>
                  <a:off x="-2055400" y="3174000"/>
                  <a:ext cx="1472525" cy="1393175"/>
                </a:xfrm>
                <a:custGeom>
                  <a:avLst/>
                  <a:gdLst/>
                  <a:ahLst/>
                  <a:cxnLst/>
                  <a:rect l="l" t="t" r="r" b="b"/>
                  <a:pathLst>
                    <a:path w="58901" h="55727" extrusionOk="0">
                      <a:moveTo>
                        <a:pt x="49036" y="0"/>
                      </a:moveTo>
                      <a:cubicBezTo>
                        <a:pt x="48525" y="0"/>
                        <a:pt x="48015" y="36"/>
                        <a:pt x="47516" y="108"/>
                      </a:cubicBezTo>
                      <a:cubicBezTo>
                        <a:pt x="43592" y="697"/>
                        <a:pt x="40156" y="3005"/>
                        <a:pt x="37028" y="5441"/>
                      </a:cubicBezTo>
                      <a:lnTo>
                        <a:pt x="37053" y="5441"/>
                      </a:lnTo>
                      <a:cubicBezTo>
                        <a:pt x="28643" y="11980"/>
                        <a:pt x="21540" y="19955"/>
                        <a:pt x="15488" y="28673"/>
                      </a:cubicBezTo>
                      <a:cubicBezTo>
                        <a:pt x="13386" y="31725"/>
                        <a:pt x="11565" y="33828"/>
                        <a:pt x="9283" y="36725"/>
                      </a:cubicBezTo>
                      <a:cubicBezTo>
                        <a:pt x="4334" y="43033"/>
                        <a:pt x="2359" y="53290"/>
                        <a:pt x="0" y="55726"/>
                      </a:cubicBezTo>
                      <a:cubicBezTo>
                        <a:pt x="12565" y="42828"/>
                        <a:pt x="31207" y="29699"/>
                        <a:pt x="46823" y="20724"/>
                      </a:cubicBezTo>
                      <a:cubicBezTo>
                        <a:pt x="49875" y="18981"/>
                        <a:pt x="53029" y="17237"/>
                        <a:pt x="55336" y="14596"/>
                      </a:cubicBezTo>
                      <a:cubicBezTo>
                        <a:pt x="57619" y="11955"/>
                        <a:pt x="58901" y="8083"/>
                        <a:pt x="57516" y="4852"/>
                      </a:cubicBezTo>
                      <a:cubicBezTo>
                        <a:pt x="56151" y="1674"/>
                        <a:pt x="52541" y="0"/>
                        <a:pt x="49036"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17" name="Google Shape;817;p17"/>
                <p:cNvSpPr/>
                <p:nvPr/>
              </p:nvSpPr>
              <p:spPr>
                <a:xfrm>
                  <a:off x="-1083325" y="3219875"/>
                  <a:ext cx="461350" cy="203475"/>
                </a:xfrm>
                <a:custGeom>
                  <a:avLst/>
                  <a:gdLst/>
                  <a:ahLst/>
                  <a:cxnLst/>
                  <a:rect l="l" t="t" r="r" b="b"/>
                  <a:pathLst>
                    <a:path w="18454" h="8139" extrusionOk="0">
                      <a:moveTo>
                        <a:pt x="8731" y="282"/>
                      </a:moveTo>
                      <a:cubicBezTo>
                        <a:pt x="8661" y="282"/>
                        <a:pt x="8587" y="347"/>
                        <a:pt x="8607" y="427"/>
                      </a:cubicBezTo>
                      <a:cubicBezTo>
                        <a:pt x="8607" y="452"/>
                        <a:pt x="8633" y="452"/>
                        <a:pt x="8633" y="478"/>
                      </a:cubicBezTo>
                      <a:cubicBezTo>
                        <a:pt x="8669" y="496"/>
                        <a:pt x="8705" y="514"/>
                        <a:pt x="8741" y="514"/>
                      </a:cubicBezTo>
                      <a:cubicBezTo>
                        <a:pt x="8756" y="514"/>
                        <a:pt x="8771" y="511"/>
                        <a:pt x="8786" y="504"/>
                      </a:cubicBezTo>
                      <a:cubicBezTo>
                        <a:pt x="8889" y="452"/>
                        <a:pt x="8889" y="350"/>
                        <a:pt x="8786" y="298"/>
                      </a:cubicBezTo>
                      <a:cubicBezTo>
                        <a:pt x="8770" y="287"/>
                        <a:pt x="8750" y="282"/>
                        <a:pt x="8731" y="282"/>
                      </a:cubicBezTo>
                      <a:close/>
                      <a:moveTo>
                        <a:pt x="11359" y="1"/>
                      </a:moveTo>
                      <a:cubicBezTo>
                        <a:pt x="11294" y="1"/>
                        <a:pt x="11229" y="21"/>
                        <a:pt x="11171" y="68"/>
                      </a:cubicBezTo>
                      <a:cubicBezTo>
                        <a:pt x="11120" y="119"/>
                        <a:pt x="11094" y="145"/>
                        <a:pt x="11069" y="196"/>
                      </a:cubicBezTo>
                      <a:cubicBezTo>
                        <a:pt x="10992" y="375"/>
                        <a:pt x="11017" y="581"/>
                        <a:pt x="11145" y="709"/>
                      </a:cubicBezTo>
                      <a:cubicBezTo>
                        <a:pt x="11221" y="785"/>
                        <a:pt x="11314" y="819"/>
                        <a:pt x="11405" y="819"/>
                      </a:cubicBezTo>
                      <a:cubicBezTo>
                        <a:pt x="11590" y="819"/>
                        <a:pt x="11769" y="676"/>
                        <a:pt x="11787" y="452"/>
                      </a:cubicBezTo>
                      <a:cubicBezTo>
                        <a:pt x="11806" y="234"/>
                        <a:pt x="11581" y="1"/>
                        <a:pt x="11359" y="1"/>
                      </a:cubicBezTo>
                      <a:close/>
                      <a:moveTo>
                        <a:pt x="14759" y="611"/>
                      </a:moveTo>
                      <a:cubicBezTo>
                        <a:pt x="14635" y="611"/>
                        <a:pt x="14488" y="737"/>
                        <a:pt x="14530" y="863"/>
                      </a:cubicBezTo>
                      <a:cubicBezTo>
                        <a:pt x="14530" y="888"/>
                        <a:pt x="14556" y="914"/>
                        <a:pt x="14556" y="940"/>
                      </a:cubicBezTo>
                      <a:cubicBezTo>
                        <a:pt x="14606" y="989"/>
                        <a:pt x="14666" y="1017"/>
                        <a:pt x="14730" y="1017"/>
                      </a:cubicBezTo>
                      <a:cubicBezTo>
                        <a:pt x="14765" y="1017"/>
                        <a:pt x="14802" y="1009"/>
                        <a:pt x="14838" y="991"/>
                      </a:cubicBezTo>
                      <a:cubicBezTo>
                        <a:pt x="14992" y="914"/>
                        <a:pt x="14992" y="709"/>
                        <a:pt x="14838" y="632"/>
                      </a:cubicBezTo>
                      <a:cubicBezTo>
                        <a:pt x="14814" y="618"/>
                        <a:pt x="14787" y="611"/>
                        <a:pt x="14759" y="611"/>
                      </a:cubicBezTo>
                      <a:close/>
                      <a:moveTo>
                        <a:pt x="7128" y="1616"/>
                      </a:moveTo>
                      <a:cubicBezTo>
                        <a:pt x="7063" y="1616"/>
                        <a:pt x="6998" y="1637"/>
                        <a:pt x="6940" y="1683"/>
                      </a:cubicBezTo>
                      <a:cubicBezTo>
                        <a:pt x="6889" y="1709"/>
                        <a:pt x="6863" y="1760"/>
                        <a:pt x="6838" y="1811"/>
                      </a:cubicBezTo>
                      <a:cubicBezTo>
                        <a:pt x="6761" y="1965"/>
                        <a:pt x="6786" y="2170"/>
                        <a:pt x="6914" y="2324"/>
                      </a:cubicBezTo>
                      <a:cubicBezTo>
                        <a:pt x="6987" y="2389"/>
                        <a:pt x="7075" y="2418"/>
                        <a:pt x="7161" y="2418"/>
                      </a:cubicBezTo>
                      <a:cubicBezTo>
                        <a:pt x="7351" y="2418"/>
                        <a:pt x="7538" y="2279"/>
                        <a:pt x="7556" y="2068"/>
                      </a:cubicBezTo>
                      <a:cubicBezTo>
                        <a:pt x="7575" y="1850"/>
                        <a:pt x="7350" y="1616"/>
                        <a:pt x="7128" y="1616"/>
                      </a:cubicBezTo>
                      <a:close/>
                      <a:moveTo>
                        <a:pt x="4071" y="2071"/>
                      </a:moveTo>
                      <a:cubicBezTo>
                        <a:pt x="3935" y="2071"/>
                        <a:pt x="3797" y="2181"/>
                        <a:pt x="3837" y="2324"/>
                      </a:cubicBezTo>
                      <a:cubicBezTo>
                        <a:pt x="3863" y="2350"/>
                        <a:pt x="3863" y="2376"/>
                        <a:pt x="3889" y="2401"/>
                      </a:cubicBezTo>
                      <a:cubicBezTo>
                        <a:pt x="3938" y="2451"/>
                        <a:pt x="3999" y="2479"/>
                        <a:pt x="4063" y="2479"/>
                      </a:cubicBezTo>
                      <a:cubicBezTo>
                        <a:pt x="4098" y="2479"/>
                        <a:pt x="4134" y="2471"/>
                        <a:pt x="4171" y="2452"/>
                      </a:cubicBezTo>
                      <a:cubicBezTo>
                        <a:pt x="4325" y="2376"/>
                        <a:pt x="4325" y="2170"/>
                        <a:pt x="4171" y="2093"/>
                      </a:cubicBezTo>
                      <a:cubicBezTo>
                        <a:pt x="4140" y="2078"/>
                        <a:pt x="4105" y="2071"/>
                        <a:pt x="4071" y="2071"/>
                      </a:cubicBezTo>
                      <a:close/>
                      <a:moveTo>
                        <a:pt x="13880" y="2168"/>
                      </a:moveTo>
                      <a:cubicBezTo>
                        <a:pt x="13496" y="2168"/>
                        <a:pt x="13071" y="2519"/>
                        <a:pt x="13197" y="2940"/>
                      </a:cubicBezTo>
                      <a:lnTo>
                        <a:pt x="13171" y="2914"/>
                      </a:lnTo>
                      <a:lnTo>
                        <a:pt x="13171" y="2914"/>
                      </a:lnTo>
                      <a:cubicBezTo>
                        <a:pt x="13197" y="3017"/>
                        <a:pt x="13248" y="3068"/>
                        <a:pt x="13299" y="3145"/>
                      </a:cubicBezTo>
                      <a:cubicBezTo>
                        <a:pt x="13438" y="3300"/>
                        <a:pt x="13634" y="3386"/>
                        <a:pt x="13834" y="3386"/>
                      </a:cubicBezTo>
                      <a:cubicBezTo>
                        <a:pt x="13931" y="3386"/>
                        <a:pt x="14028" y="3366"/>
                        <a:pt x="14120" y="3324"/>
                      </a:cubicBezTo>
                      <a:cubicBezTo>
                        <a:pt x="14582" y="3119"/>
                        <a:pt x="14582" y="2452"/>
                        <a:pt x="14120" y="2222"/>
                      </a:cubicBezTo>
                      <a:cubicBezTo>
                        <a:pt x="14046" y="2185"/>
                        <a:pt x="13964" y="2168"/>
                        <a:pt x="13880" y="2168"/>
                      </a:cubicBezTo>
                      <a:close/>
                      <a:moveTo>
                        <a:pt x="11052" y="2873"/>
                      </a:moveTo>
                      <a:cubicBezTo>
                        <a:pt x="10986" y="2873"/>
                        <a:pt x="10922" y="2893"/>
                        <a:pt x="10863" y="2940"/>
                      </a:cubicBezTo>
                      <a:cubicBezTo>
                        <a:pt x="10812" y="2965"/>
                        <a:pt x="10786" y="3017"/>
                        <a:pt x="10761" y="3068"/>
                      </a:cubicBezTo>
                      <a:cubicBezTo>
                        <a:pt x="10658" y="3222"/>
                        <a:pt x="10710" y="3427"/>
                        <a:pt x="10838" y="3581"/>
                      </a:cubicBezTo>
                      <a:cubicBezTo>
                        <a:pt x="10910" y="3645"/>
                        <a:pt x="10998" y="3674"/>
                        <a:pt x="11085" y="3674"/>
                      </a:cubicBezTo>
                      <a:cubicBezTo>
                        <a:pt x="11275" y="3674"/>
                        <a:pt x="11461" y="3535"/>
                        <a:pt x="11479" y="3324"/>
                      </a:cubicBezTo>
                      <a:cubicBezTo>
                        <a:pt x="11499" y="3106"/>
                        <a:pt x="11273" y="2873"/>
                        <a:pt x="11052" y="2873"/>
                      </a:cubicBezTo>
                      <a:close/>
                      <a:moveTo>
                        <a:pt x="16379" y="3486"/>
                      </a:moveTo>
                      <a:cubicBezTo>
                        <a:pt x="16118" y="3486"/>
                        <a:pt x="15832" y="3726"/>
                        <a:pt x="15915" y="4017"/>
                      </a:cubicBezTo>
                      <a:cubicBezTo>
                        <a:pt x="15915" y="4068"/>
                        <a:pt x="15941" y="4119"/>
                        <a:pt x="15992" y="4170"/>
                      </a:cubicBezTo>
                      <a:cubicBezTo>
                        <a:pt x="16098" y="4277"/>
                        <a:pt x="16241" y="4334"/>
                        <a:pt x="16378" y="4334"/>
                      </a:cubicBezTo>
                      <a:cubicBezTo>
                        <a:pt x="16440" y="4334"/>
                        <a:pt x="16500" y="4323"/>
                        <a:pt x="16556" y="4299"/>
                      </a:cubicBezTo>
                      <a:cubicBezTo>
                        <a:pt x="16889" y="4145"/>
                        <a:pt x="16889" y="3683"/>
                        <a:pt x="16556" y="3529"/>
                      </a:cubicBezTo>
                      <a:cubicBezTo>
                        <a:pt x="16502" y="3500"/>
                        <a:pt x="16441" y="3486"/>
                        <a:pt x="16379" y="3486"/>
                      </a:cubicBezTo>
                      <a:close/>
                      <a:moveTo>
                        <a:pt x="4904" y="3922"/>
                      </a:moveTo>
                      <a:cubicBezTo>
                        <a:pt x="4663" y="3922"/>
                        <a:pt x="4396" y="4153"/>
                        <a:pt x="4478" y="4401"/>
                      </a:cubicBezTo>
                      <a:cubicBezTo>
                        <a:pt x="4478" y="4453"/>
                        <a:pt x="4504" y="4504"/>
                        <a:pt x="4555" y="4529"/>
                      </a:cubicBezTo>
                      <a:cubicBezTo>
                        <a:pt x="4644" y="4636"/>
                        <a:pt x="4769" y="4693"/>
                        <a:pt x="4897" y="4693"/>
                      </a:cubicBezTo>
                      <a:cubicBezTo>
                        <a:pt x="4955" y="4693"/>
                        <a:pt x="5013" y="4681"/>
                        <a:pt x="5068" y="4658"/>
                      </a:cubicBezTo>
                      <a:cubicBezTo>
                        <a:pt x="5376" y="4529"/>
                        <a:pt x="5376" y="4094"/>
                        <a:pt x="5068" y="3965"/>
                      </a:cubicBezTo>
                      <a:cubicBezTo>
                        <a:pt x="5018" y="3935"/>
                        <a:pt x="4962" y="3922"/>
                        <a:pt x="4904" y="3922"/>
                      </a:cubicBezTo>
                      <a:close/>
                      <a:moveTo>
                        <a:pt x="9543" y="4424"/>
                      </a:moveTo>
                      <a:cubicBezTo>
                        <a:pt x="9154" y="4424"/>
                        <a:pt x="8716" y="4772"/>
                        <a:pt x="8863" y="5171"/>
                      </a:cubicBezTo>
                      <a:lnTo>
                        <a:pt x="8838" y="5171"/>
                      </a:lnTo>
                      <a:cubicBezTo>
                        <a:pt x="8863" y="5247"/>
                        <a:pt x="8915" y="5324"/>
                        <a:pt x="8966" y="5376"/>
                      </a:cubicBezTo>
                      <a:cubicBezTo>
                        <a:pt x="9111" y="5539"/>
                        <a:pt x="9321" y="5625"/>
                        <a:pt x="9531" y="5625"/>
                      </a:cubicBezTo>
                      <a:cubicBezTo>
                        <a:pt x="9617" y="5625"/>
                        <a:pt x="9704" y="5611"/>
                        <a:pt x="9786" y="5581"/>
                      </a:cubicBezTo>
                      <a:cubicBezTo>
                        <a:pt x="10248" y="5350"/>
                        <a:pt x="10248" y="4709"/>
                        <a:pt x="9786" y="4478"/>
                      </a:cubicBezTo>
                      <a:cubicBezTo>
                        <a:pt x="9712" y="4441"/>
                        <a:pt x="9629" y="4424"/>
                        <a:pt x="9543" y="4424"/>
                      </a:cubicBezTo>
                      <a:close/>
                      <a:moveTo>
                        <a:pt x="803" y="4566"/>
                      </a:moveTo>
                      <a:cubicBezTo>
                        <a:pt x="420" y="4566"/>
                        <a:pt x="1" y="4912"/>
                        <a:pt x="145" y="5324"/>
                      </a:cubicBezTo>
                      <a:lnTo>
                        <a:pt x="119" y="5324"/>
                      </a:lnTo>
                      <a:cubicBezTo>
                        <a:pt x="145" y="5401"/>
                        <a:pt x="196" y="5478"/>
                        <a:pt x="247" y="5530"/>
                      </a:cubicBezTo>
                      <a:cubicBezTo>
                        <a:pt x="393" y="5693"/>
                        <a:pt x="602" y="5779"/>
                        <a:pt x="812" y="5779"/>
                      </a:cubicBezTo>
                      <a:cubicBezTo>
                        <a:pt x="899" y="5779"/>
                        <a:pt x="986" y="5765"/>
                        <a:pt x="1068" y="5735"/>
                      </a:cubicBezTo>
                      <a:cubicBezTo>
                        <a:pt x="1530" y="5504"/>
                        <a:pt x="1530" y="4837"/>
                        <a:pt x="1068" y="4632"/>
                      </a:cubicBezTo>
                      <a:cubicBezTo>
                        <a:pt x="988" y="4587"/>
                        <a:pt x="896" y="4566"/>
                        <a:pt x="803" y="4566"/>
                      </a:cubicBezTo>
                      <a:close/>
                      <a:moveTo>
                        <a:pt x="15597" y="5507"/>
                      </a:moveTo>
                      <a:cubicBezTo>
                        <a:pt x="15474" y="5507"/>
                        <a:pt x="15336" y="5617"/>
                        <a:pt x="15376" y="5760"/>
                      </a:cubicBezTo>
                      <a:cubicBezTo>
                        <a:pt x="15376" y="5786"/>
                        <a:pt x="15402" y="5812"/>
                        <a:pt x="15428" y="5837"/>
                      </a:cubicBezTo>
                      <a:cubicBezTo>
                        <a:pt x="15461" y="5887"/>
                        <a:pt x="15515" y="5915"/>
                        <a:pt x="15577" y="5915"/>
                      </a:cubicBezTo>
                      <a:cubicBezTo>
                        <a:pt x="15612" y="5915"/>
                        <a:pt x="15648" y="5907"/>
                        <a:pt x="15684" y="5889"/>
                      </a:cubicBezTo>
                      <a:cubicBezTo>
                        <a:pt x="15838" y="5812"/>
                        <a:pt x="15838" y="5606"/>
                        <a:pt x="15684" y="5530"/>
                      </a:cubicBezTo>
                      <a:cubicBezTo>
                        <a:pt x="15658" y="5514"/>
                        <a:pt x="15628" y="5507"/>
                        <a:pt x="15597" y="5507"/>
                      </a:cubicBezTo>
                      <a:close/>
                      <a:moveTo>
                        <a:pt x="6804" y="5935"/>
                      </a:moveTo>
                      <a:cubicBezTo>
                        <a:pt x="6729" y="5935"/>
                        <a:pt x="6636" y="6001"/>
                        <a:pt x="6658" y="6068"/>
                      </a:cubicBezTo>
                      <a:cubicBezTo>
                        <a:pt x="6658" y="6094"/>
                        <a:pt x="6684" y="6094"/>
                        <a:pt x="6684" y="6119"/>
                      </a:cubicBezTo>
                      <a:cubicBezTo>
                        <a:pt x="6702" y="6137"/>
                        <a:pt x="6746" y="6156"/>
                        <a:pt x="6788" y="6156"/>
                      </a:cubicBezTo>
                      <a:cubicBezTo>
                        <a:pt x="6805" y="6156"/>
                        <a:pt x="6823" y="6152"/>
                        <a:pt x="6838" y="6145"/>
                      </a:cubicBezTo>
                      <a:cubicBezTo>
                        <a:pt x="6914" y="6119"/>
                        <a:pt x="6914" y="5991"/>
                        <a:pt x="6838" y="5940"/>
                      </a:cubicBezTo>
                      <a:cubicBezTo>
                        <a:pt x="6827" y="5936"/>
                        <a:pt x="6816" y="5935"/>
                        <a:pt x="6804" y="5935"/>
                      </a:cubicBezTo>
                      <a:close/>
                      <a:moveTo>
                        <a:pt x="17748" y="6091"/>
                      </a:moveTo>
                      <a:cubicBezTo>
                        <a:pt x="17360" y="6091"/>
                        <a:pt x="16922" y="6438"/>
                        <a:pt x="17069" y="6837"/>
                      </a:cubicBezTo>
                      <a:lnTo>
                        <a:pt x="17043" y="6837"/>
                      </a:lnTo>
                      <a:cubicBezTo>
                        <a:pt x="17069" y="6914"/>
                        <a:pt x="17120" y="6991"/>
                        <a:pt x="17171" y="7068"/>
                      </a:cubicBezTo>
                      <a:cubicBezTo>
                        <a:pt x="17310" y="7224"/>
                        <a:pt x="17506" y="7309"/>
                        <a:pt x="17706" y="7309"/>
                      </a:cubicBezTo>
                      <a:cubicBezTo>
                        <a:pt x="17803" y="7309"/>
                        <a:pt x="17900" y="7289"/>
                        <a:pt x="17992" y="7248"/>
                      </a:cubicBezTo>
                      <a:cubicBezTo>
                        <a:pt x="18454" y="7042"/>
                        <a:pt x="18454" y="6376"/>
                        <a:pt x="17992" y="6145"/>
                      </a:cubicBezTo>
                      <a:cubicBezTo>
                        <a:pt x="17918" y="6108"/>
                        <a:pt x="17834" y="6091"/>
                        <a:pt x="17748" y="6091"/>
                      </a:cubicBezTo>
                      <a:close/>
                      <a:moveTo>
                        <a:pt x="8075" y="7152"/>
                      </a:moveTo>
                      <a:cubicBezTo>
                        <a:pt x="8008" y="7152"/>
                        <a:pt x="7944" y="7173"/>
                        <a:pt x="7889" y="7222"/>
                      </a:cubicBezTo>
                      <a:lnTo>
                        <a:pt x="7863" y="7222"/>
                      </a:lnTo>
                      <a:cubicBezTo>
                        <a:pt x="7838" y="7248"/>
                        <a:pt x="7812" y="7273"/>
                        <a:pt x="7786" y="7324"/>
                      </a:cubicBezTo>
                      <a:cubicBezTo>
                        <a:pt x="7684" y="7504"/>
                        <a:pt x="7709" y="7709"/>
                        <a:pt x="7838" y="7837"/>
                      </a:cubicBezTo>
                      <a:cubicBezTo>
                        <a:pt x="7923" y="7914"/>
                        <a:pt x="8023" y="7948"/>
                        <a:pt x="8118" y="7948"/>
                      </a:cubicBezTo>
                      <a:cubicBezTo>
                        <a:pt x="8308" y="7948"/>
                        <a:pt x="8479" y="7812"/>
                        <a:pt x="8479" y="7607"/>
                      </a:cubicBezTo>
                      <a:cubicBezTo>
                        <a:pt x="8518" y="7372"/>
                        <a:pt x="8288" y="7152"/>
                        <a:pt x="8075" y="7152"/>
                      </a:cubicBezTo>
                      <a:close/>
                      <a:moveTo>
                        <a:pt x="4203" y="6925"/>
                      </a:moveTo>
                      <a:cubicBezTo>
                        <a:pt x="3813" y="6925"/>
                        <a:pt x="3406" y="7271"/>
                        <a:pt x="3530" y="7683"/>
                      </a:cubicBezTo>
                      <a:cubicBezTo>
                        <a:pt x="3555" y="7760"/>
                        <a:pt x="3607" y="7837"/>
                        <a:pt x="3658" y="7889"/>
                      </a:cubicBezTo>
                      <a:cubicBezTo>
                        <a:pt x="3803" y="8052"/>
                        <a:pt x="4013" y="8138"/>
                        <a:pt x="4223" y="8138"/>
                      </a:cubicBezTo>
                      <a:cubicBezTo>
                        <a:pt x="4309" y="8138"/>
                        <a:pt x="4396" y="8124"/>
                        <a:pt x="4478" y="8094"/>
                      </a:cubicBezTo>
                      <a:cubicBezTo>
                        <a:pt x="4940" y="7863"/>
                        <a:pt x="4940" y="7196"/>
                        <a:pt x="4478" y="6991"/>
                      </a:cubicBezTo>
                      <a:cubicBezTo>
                        <a:pt x="4393" y="6946"/>
                        <a:pt x="4299" y="6925"/>
                        <a:pt x="4203" y="6925"/>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818" name="Google Shape;818;p17"/>
              <p:cNvSpPr/>
              <p:nvPr/>
            </p:nvSpPr>
            <p:spPr>
              <a:xfrm rot="1413719">
                <a:off x="-379186" y="861403"/>
                <a:ext cx="1464476" cy="1377667"/>
              </a:xfrm>
              <a:custGeom>
                <a:avLst/>
                <a:gdLst/>
                <a:ahLst/>
                <a:cxnLst/>
                <a:rect l="l" t="t" r="r" b="b"/>
                <a:pathLst>
                  <a:path w="49727" h="46783" extrusionOk="0">
                    <a:moveTo>
                      <a:pt x="49209" y="0"/>
                    </a:moveTo>
                    <a:cubicBezTo>
                      <a:pt x="49160" y="0"/>
                      <a:pt x="49108" y="11"/>
                      <a:pt x="49055" y="36"/>
                    </a:cubicBezTo>
                    <a:cubicBezTo>
                      <a:pt x="34592" y="8729"/>
                      <a:pt x="14361" y="23807"/>
                      <a:pt x="180" y="46218"/>
                    </a:cubicBezTo>
                    <a:cubicBezTo>
                      <a:pt x="1" y="46449"/>
                      <a:pt x="206" y="46782"/>
                      <a:pt x="488" y="46782"/>
                    </a:cubicBezTo>
                    <a:cubicBezTo>
                      <a:pt x="616" y="46782"/>
                      <a:pt x="744" y="46705"/>
                      <a:pt x="796" y="46603"/>
                    </a:cubicBezTo>
                    <a:cubicBezTo>
                      <a:pt x="14899" y="24320"/>
                      <a:pt x="35028" y="9319"/>
                      <a:pt x="49439" y="677"/>
                    </a:cubicBezTo>
                    <a:cubicBezTo>
                      <a:pt x="49727" y="434"/>
                      <a:pt x="49519" y="0"/>
                      <a:pt x="4920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819" name="Google Shape;819;p17"/>
          <p:cNvGrpSpPr/>
          <p:nvPr/>
        </p:nvGrpSpPr>
        <p:grpSpPr>
          <a:xfrm rot="796149" flipH="1">
            <a:off x="9962595" y="-637002"/>
            <a:ext cx="2566496" cy="2701471"/>
            <a:chOff x="1526600" y="450800"/>
            <a:chExt cx="4540675" cy="4779475"/>
          </a:xfrm>
        </p:grpSpPr>
        <p:sp>
          <p:nvSpPr>
            <p:cNvPr id="820" name="Google Shape;820;p17"/>
            <p:cNvSpPr/>
            <p:nvPr/>
          </p:nvSpPr>
          <p:spPr>
            <a:xfrm>
              <a:off x="1610100" y="473575"/>
              <a:ext cx="4457175" cy="4689450"/>
            </a:xfrm>
            <a:custGeom>
              <a:avLst/>
              <a:gdLst/>
              <a:ahLst/>
              <a:cxnLst/>
              <a:rect l="l" t="t" r="r" b="b"/>
              <a:pathLst>
                <a:path w="178287" h="187578" extrusionOk="0">
                  <a:moveTo>
                    <a:pt x="95602" y="1"/>
                  </a:moveTo>
                  <a:cubicBezTo>
                    <a:pt x="95141" y="1"/>
                    <a:pt x="94676" y="129"/>
                    <a:pt x="94258" y="394"/>
                  </a:cubicBezTo>
                  <a:lnTo>
                    <a:pt x="0" y="63859"/>
                  </a:lnTo>
                  <a:lnTo>
                    <a:pt x="79645" y="185257"/>
                  </a:lnTo>
                  <a:cubicBezTo>
                    <a:pt x="80631" y="186769"/>
                    <a:pt x="82280" y="187578"/>
                    <a:pt x="83965" y="187578"/>
                  </a:cubicBezTo>
                  <a:cubicBezTo>
                    <a:pt x="84955" y="187578"/>
                    <a:pt x="85959" y="187298"/>
                    <a:pt x="86847" y="186719"/>
                  </a:cubicBezTo>
                  <a:lnTo>
                    <a:pt x="176826" y="126176"/>
                  </a:lnTo>
                  <a:cubicBezTo>
                    <a:pt x="177974" y="125393"/>
                    <a:pt x="178287" y="123880"/>
                    <a:pt x="177504" y="122732"/>
                  </a:cubicBezTo>
                  <a:lnTo>
                    <a:pt x="97703" y="1125"/>
                  </a:lnTo>
                  <a:cubicBezTo>
                    <a:pt x="97205" y="394"/>
                    <a:pt x="96410" y="1"/>
                    <a:pt x="9560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21" name="Google Shape;821;p17"/>
            <p:cNvSpPr/>
            <p:nvPr/>
          </p:nvSpPr>
          <p:spPr>
            <a:xfrm>
              <a:off x="1616625" y="450800"/>
              <a:ext cx="4391950" cy="4645025"/>
            </a:xfrm>
            <a:custGeom>
              <a:avLst/>
              <a:gdLst/>
              <a:ahLst/>
              <a:cxnLst/>
              <a:rect l="l" t="t" r="r" b="b"/>
              <a:pathLst>
                <a:path w="175678" h="185801" extrusionOk="0">
                  <a:moveTo>
                    <a:pt x="93162" y="0"/>
                  </a:moveTo>
                  <a:lnTo>
                    <a:pt x="0" y="61587"/>
                  </a:lnTo>
                  <a:lnTo>
                    <a:pt x="80323" y="184028"/>
                  </a:lnTo>
                  <a:cubicBezTo>
                    <a:pt x="81085" y="185187"/>
                    <a:pt x="82329" y="185800"/>
                    <a:pt x="83604" y="185800"/>
                  </a:cubicBezTo>
                  <a:cubicBezTo>
                    <a:pt x="84339" y="185800"/>
                    <a:pt x="85083" y="185597"/>
                    <a:pt x="85751" y="185177"/>
                  </a:cubicBezTo>
                  <a:lnTo>
                    <a:pt x="175677" y="125782"/>
                  </a:lnTo>
                  <a:lnTo>
                    <a:pt x="93162" y="0"/>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22" name="Google Shape;822;p17"/>
            <p:cNvSpPr/>
            <p:nvPr/>
          </p:nvSpPr>
          <p:spPr>
            <a:xfrm>
              <a:off x="3931325" y="462525"/>
              <a:ext cx="2064200" cy="3145900"/>
            </a:xfrm>
            <a:custGeom>
              <a:avLst/>
              <a:gdLst/>
              <a:ahLst/>
              <a:cxnLst/>
              <a:rect l="l" t="t" r="r" b="b"/>
              <a:pathLst>
                <a:path w="82568" h="125836" fill="none" extrusionOk="0">
                  <a:moveTo>
                    <a:pt x="0" y="1"/>
                  </a:moveTo>
                  <a:lnTo>
                    <a:pt x="82567" y="125835"/>
                  </a:lnTo>
                </a:path>
              </a:pathLst>
            </a:custGeom>
            <a:noFill/>
            <a:ln w="11750" cap="flat" cmpd="sng">
              <a:solidFill>
                <a:schemeClr val="dk1"/>
              </a:solidFill>
              <a:prstDash val="solid"/>
              <a:miter lim="5219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23" name="Google Shape;823;p17"/>
            <p:cNvSpPr/>
            <p:nvPr/>
          </p:nvSpPr>
          <p:spPr>
            <a:xfrm>
              <a:off x="3898700" y="482100"/>
              <a:ext cx="2065500" cy="3145900"/>
            </a:xfrm>
            <a:custGeom>
              <a:avLst/>
              <a:gdLst/>
              <a:ahLst/>
              <a:cxnLst/>
              <a:rect l="l" t="t" r="r" b="b"/>
              <a:pathLst>
                <a:path w="82620" h="125836" fill="none" extrusionOk="0">
                  <a:moveTo>
                    <a:pt x="1" y="1"/>
                  </a:moveTo>
                  <a:lnTo>
                    <a:pt x="82620" y="125835"/>
                  </a:lnTo>
                </a:path>
              </a:pathLst>
            </a:custGeom>
            <a:noFill/>
            <a:ln w="11750" cap="flat" cmpd="sng">
              <a:solidFill>
                <a:schemeClr val="dk1"/>
              </a:solidFill>
              <a:prstDash val="solid"/>
              <a:miter lim="5219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24" name="Google Shape;824;p17"/>
            <p:cNvSpPr/>
            <p:nvPr/>
          </p:nvSpPr>
          <p:spPr>
            <a:xfrm>
              <a:off x="3742125" y="4138150"/>
              <a:ext cx="842925" cy="1092125"/>
            </a:xfrm>
            <a:custGeom>
              <a:avLst/>
              <a:gdLst/>
              <a:ahLst/>
              <a:cxnLst/>
              <a:rect l="l" t="t" r="r" b="b"/>
              <a:pathLst>
                <a:path w="33717" h="43685" extrusionOk="0">
                  <a:moveTo>
                    <a:pt x="9604" y="0"/>
                  </a:moveTo>
                  <a:lnTo>
                    <a:pt x="1" y="6159"/>
                  </a:lnTo>
                  <a:lnTo>
                    <a:pt x="24113" y="43685"/>
                  </a:lnTo>
                  <a:lnTo>
                    <a:pt x="25679" y="35595"/>
                  </a:lnTo>
                  <a:lnTo>
                    <a:pt x="33716" y="37526"/>
                  </a:lnTo>
                  <a:lnTo>
                    <a:pt x="9604" y="0"/>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25" name="Google Shape;825;p17"/>
            <p:cNvSpPr/>
            <p:nvPr/>
          </p:nvSpPr>
          <p:spPr>
            <a:xfrm>
              <a:off x="1526600" y="464775"/>
              <a:ext cx="4343675" cy="4627200"/>
            </a:xfrm>
            <a:custGeom>
              <a:avLst/>
              <a:gdLst/>
              <a:ahLst/>
              <a:cxnLst/>
              <a:rect l="l" t="t" r="r" b="b"/>
              <a:pathLst>
                <a:path w="173747" h="185088" extrusionOk="0">
                  <a:moveTo>
                    <a:pt x="91115" y="1"/>
                  </a:moveTo>
                  <a:cubicBezTo>
                    <a:pt x="90634" y="1"/>
                    <a:pt x="90147" y="140"/>
                    <a:pt x="89718" y="433"/>
                  </a:cubicBezTo>
                  <a:lnTo>
                    <a:pt x="0" y="59357"/>
                  </a:lnTo>
                  <a:lnTo>
                    <a:pt x="82515" y="185087"/>
                  </a:lnTo>
                  <a:lnTo>
                    <a:pt x="172285" y="126163"/>
                  </a:lnTo>
                  <a:cubicBezTo>
                    <a:pt x="173433" y="125380"/>
                    <a:pt x="173746" y="123866"/>
                    <a:pt x="172963" y="122718"/>
                  </a:cubicBezTo>
                  <a:lnTo>
                    <a:pt x="93162" y="1111"/>
                  </a:lnTo>
                  <a:cubicBezTo>
                    <a:pt x="92705" y="392"/>
                    <a:pt x="91920" y="1"/>
                    <a:pt x="91115"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26" name="Google Shape;826;p17"/>
            <p:cNvSpPr/>
            <p:nvPr/>
          </p:nvSpPr>
          <p:spPr>
            <a:xfrm>
              <a:off x="1636200" y="1843000"/>
              <a:ext cx="2130750" cy="3199400"/>
            </a:xfrm>
            <a:custGeom>
              <a:avLst/>
              <a:gdLst/>
              <a:ahLst/>
              <a:cxnLst/>
              <a:rect l="l" t="t" r="r" b="b"/>
              <a:pathLst>
                <a:path w="85230" h="127976" extrusionOk="0">
                  <a:moveTo>
                    <a:pt x="2506" y="1"/>
                  </a:moveTo>
                  <a:lnTo>
                    <a:pt x="0" y="1619"/>
                  </a:lnTo>
                  <a:lnTo>
                    <a:pt x="82724" y="127975"/>
                  </a:lnTo>
                  <a:lnTo>
                    <a:pt x="85229" y="126357"/>
                  </a:lnTo>
                  <a:lnTo>
                    <a:pt x="2506"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27" name="Google Shape;827;p17"/>
            <p:cNvSpPr/>
            <p:nvPr/>
          </p:nvSpPr>
          <p:spPr>
            <a:xfrm>
              <a:off x="2647400" y="1567700"/>
              <a:ext cx="2116400" cy="2399550"/>
            </a:xfrm>
            <a:custGeom>
              <a:avLst/>
              <a:gdLst/>
              <a:ahLst/>
              <a:cxnLst/>
              <a:rect l="l" t="t" r="r" b="b"/>
              <a:pathLst>
                <a:path w="84656" h="95982" fill="none" extrusionOk="0">
                  <a:moveTo>
                    <a:pt x="82777" y="71347"/>
                  </a:moveTo>
                  <a:cubicBezTo>
                    <a:pt x="82777" y="69937"/>
                    <a:pt x="83507" y="68633"/>
                    <a:pt x="84656" y="67850"/>
                  </a:cubicBezTo>
                  <a:lnTo>
                    <a:pt x="40919" y="1201"/>
                  </a:lnTo>
                  <a:cubicBezTo>
                    <a:pt x="38988" y="2453"/>
                    <a:pt x="36431" y="1932"/>
                    <a:pt x="35178" y="0"/>
                  </a:cubicBezTo>
                  <a:lnTo>
                    <a:pt x="1149" y="22286"/>
                  </a:lnTo>
                  <a:cubicBezTo>
                    <a:pt x="2454" y="24217"/>
                    <a:pt x="1932" y="26827"/>
                    <a:pt x="1" y="28080"/>
                  </a:cubicBezTo>
                  <a:lnTo>
                    <a:pt x="43737" y="94729"/>
                  </a:lnTo>
                  <a:cubicBezTo>
                    <a:pt x="45668" y="93476"/>
                    <a:pt x="48226" y="94050"/>
                    <a:pt x="49478" y="95981"/>
                  </a:cubicBezTo>
                  <a:lnTo>
                    <a:pt x="83455" y="73643"/>
                  </a:lnTo>
                  <a:cubicBezTo>
                    <a:pt x="82985" y="72965"/>
                    <a:pt x="82777" y="72182"/>
                    <a:pt x="82777" y="71347"/>
                  </a:cubicBezTo>
                  <a:close/>
                </a:path>
              </a:pathLst>
            </a:custGeom>
            <a:solidFill>
              <a:schemeClr val="lt1"/>
            </a:solidFill>
            <a:ln w="14350" cap="flat" cmpd="sng">
              <a:solidFill>
                <a:schemeClr val="lt1"/>
              </a:solidFill>
              <a:prstDash val="solid"/>
              <a:miter lim="5219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828" name="Google Shape;828;p17"/>
          <p:cNvGrpSpPr/>
          <p:nvPr/>
        </p:nvGrpSpPr>
        <p:grpSpPr>
          <a:xfrm rot="1799838">
            <a:off x="-313983" y="-420989"/>
            <a:ext cx="2283968" cy="3483031"/>
            <a:chOff x="7518282" y="2373612"/>
            <a:chExt cx="1544209" cy="2355088"/>
          </a:xfrm>
        </p:grpSpPr>
        <p:sp>
          <p:nvSpPr>
            <p:cNvPr id="829" name="Google Shape;829;p17"/>
            <p:cNvSpPr/>
            <p:nvPr/>
          </p:nvSpPr>
          <p:spPr>
            <a:xfrm rot="718822">
              <a:off x="7689615" y="3249120"/>
              <a:ext cx="1111866" cy="1379201"/>
            </a:xfrm>
            <a:custGeom>
              <a:avLst/>
              <a:gdLst/>
              <a:ahLst/>
              <a:cxnLst/>
              <a:rect l="l" t="t" r="r" b="b"/>
              <a:pathLst>
                <a:path w="48158" h="59737" extrusionOk="0">
                  <a:moveTo>
                    <a:pt x="39340" y="1"/>
                  </a:moveTo>
                  <a:cubicBezTo>
                    <a:pt x="38303" y="1"/>
                    <a:pt x="37263" y="153"/>
                    <a:pt x="36285" y="451"/>
                  </a:cubicBezTo>
                  <a:cubicBezTo>
                    <a:pt x="32695" y="1579"/>
                    <a:pt x="29823" y="4272"/>
                    <a:pt x="27259" y="7016"/>
                  </a:cubicBezTo>
                  <a:cubicBezTo>
                    <a:pt x="20361" y="14401"/>
                    <a:pt x="14874" y="22940"/>
                    <a:pt x="10489" y="32043"/>
                  </a:cubicBezTo>
                  <a:cubicBezTo>
                    <a:pt x="8976" y="35197"/>
                    <a:pt x="7591" y="37427"/>
                    <a:pt x="5873" y="40505"/>
                  </a:cubicBezTo>
                  <a:cubicBezTo>
                    <a:pt x="2185" y="47138"/>
                    <a:pt x="1874" y="57072"/>
                    <a:pt x="8" y="59727"/>
                  </a:cubicBezTo>
                  <a:lnTo>
                    <a:pt x="8" y="59727"/>
                  </a:lnTo>
                  <a:cubicBezTo>
                    <a:pt x="9880" y="45729"/>
                    <a:pt x="25415" y="30630"/>
                    <a:pt x="38721" y="19888"/>
                  </a:cubicBezTo>
                  <a:cubicBezTo>
                    <a:pt x="41311" y="17811"/>
                    <a:pt x="44029" y="15708"/>
                    <a:pt x="45773" y="12888"/>
                  </a:cubicBezTo>
                  <a:cubicBezTo>
                    <a:pt x="47542" y="10041"/>
                    <a:pt x="48157" y="6246"/>
                    <a:pt x="46388" y="3426"/>
                  </a:cubicBezTo>
                  <a:cubicBezTo>
                    <a:pt x="44910" y="1106"/>
                    <a:pt x="42136" y="1"/>
                    <a:pt x="39340" y="1"/>
                  </a:cubicBezTo>
                  <a:close/>
                  <a:moveTo>
                    <a:pt x="8" y="59727"/>
                  </a:moveTo>
                  <a:lnTo>
                    <a:pt x="8" y="59727"/>
                  </a:lnTo>
                  <a:cubicBezTo>
                    <a:pt x="5" y="59730"/>
                    <a:pt x="3" y="59733"/>
                    <a:pt x="1" y="59736"/>
                  </a:cubicBezTo>
                  <a:lnTo>
                    <a:pt x="1" y="59736"/>
                  </a:lnTo>
                  <a:cubicBezTo>
                    <a:pt x="3" y="59733"/>
                    <a:pt x="5" y="59730"/>
                    <a:pt x="8" y="59727"/>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30" name="Google Shape;830;p17"/>
            <p:cNvSpPr/>
            <p:nvPr/>
          </p:nvSpPr>
          <p:spPr>
            <a:xfrm rot="718822">
              <a:off x="7649292" y="3211149"/>
              <a:ext cx="1111843" cy="1378947"/>
            </a:xfrm>
            <a:custGeom>
              <a:avLst/>
              <a:gdLst/>
              <a:ahLst/>
              <a:cxnLst/>
              <a:rect l="l" t="t" r="r" b="b"/>
              <a:pathLst>
                <a:path w="48157" h="59726" extrusionOk="0">
                  <a:moveTo>
                    <a:pt x="39365" y="0"/>
                  </a:moveTo>
                  <a:cubicBezTo>
                    <a:pt x="38317" y="0"/>
                    <a:pt x="37267" y="157"/>
                    <a:pt x="36285" y="466"/>
                  </a:cubicBezTo>
                  <a:cubicBezTo>
                    <a:pt x="32695" y="1569"/>
                    <a:pt x="29823" y="4261"/>
                    <a:pt x="27258" y="7005"/>
                  </a:cubicBezTo>
                  <a:cubicBezTo>
                    <a:pt x="20361" y="14390"/>
                    <a:pt x="14873" y="22929"/>
                    <a:pt x="10488" y="32032"/>
                  </a:cubicBezTo>
                  <a:cubicBezTo>
                    <a:pt x="8975" y="35186"/>
                    <a:pt x="7591" y="37417"/>
                    <a:pt x="5873" y="40494"/>
                  </a:cubicBezTo>
                  <a:cubicBezTo>
                    <a:pt x="2180" y="47161"/>
                    <a:pt x="1872" y="57085"/>
                    <a:pt x="1" y="59726"/>
                  </a:cubicBezTo>
                  <a:lnTo>
                    <a:pt x="1" y="59726"/>
                  </a:lnTo>
                  <a:cubicBezTo>
                    <a:pt x="9873" y="45751"/>
                    <a:pt x="25412" y="30622"/>
                    <a:pt x="38721" y="19878"/>
                  </a:cubicBezTo>
                  <a:cubicBezTo>
                    <a:pt x="41310" y="17801"/>
                    <a:pt x="44029" y="15698"/>
                    <a:pt x="45772" y="12877"/>
                  </a:cubicBezTo>
                  <a:cubicBezTo>
                    <a:pt x="47542" y="10031"/>
                    <a:pt x="48157" y="6236"/>
                    <a:pt x="46362" y="3415"/>
                  </a:cubicBezTo>
                  <a:cubicBezTo>
                    <a:pt x="44909" y="1106"/>
                    <a:pt x="42145" y="0"/>
                    <a:pt x="3936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31" name="Google Shape;831;p17"/>
            <p:cNvSpPr/>
            <p:nvPr/>
          </p:nvSpPr>
          <p:spPr>
            <a:xfrm rot="718822">
              <a:off x="8428587" y="3328473"/>
              <a:ext cx="409048" cy="200495"/>
            </a:xfrm>
            <a:custGeom>
              <a:avLst/>
              <a:gdLst/>
              <a:ahLst/>
              <a:cxnLst/>
              <a:rect l="l" t="t" r="r" b="b"/>
              <a:pathLst>
                <a:path w="17717" h="8684" extrusionOk="0">
                  <a:moveTo>
                    <a:pt x="13244" y="85"/>
                  </a:moveTo>
                  <a:cubicBezTo>
                    <a:pt x="13109" y="85"/>
                    <a:pt x="12983" y="218"/>
                    <a:pt x="13050" y="351"/>
                  </a:cubicBezTo>
                  <a:cubicBezTo>
                    <a:pt x="13050" y="377"/>
                    <a:pt x="13075" y="403"/>
                    <a:pt x="13101" y="428"/>
                  </a:cubicBezTo>
                  <a:cubicBezTo>
                    <a:pt x="13139" y="454"/>
                    <a:pt x="13184" y="467"/>
                    <a:pt x="13229" y="467"/>
                  </a:cubicBezTo>
                  <a:cubicBezTo>
                    <a:pt x="13274" y="467"/>
                    <a:pt x="13319" y="454"/>
                    <a:pt x="13357" y="428"/>
                  </a:cubicBezTo>
                  <a:cubicBezTo>
                    <a:pt x="13511" y="351"/>
                    <a:pt x="13460" y="146"/>
                    <a:pt x="13306" y="95"/>
                  </a:cubicBezTo>
                  <a:cubicBezTo>
                    <a:pt x="13285" y="88"/>
                    <a:pt x="13264" y="85"/>
                    <a:pt x="13244" y="85"/>
                  </a:cubicBezTo>
                  <a:close/>
                  <a:moveTo>
                    <a:pt x="9983" y="0"/>
                  </a:moveTo>
                  <a:cubicBezTo>
                    <a:pt x="9903" y="0"/>
                    <a:pt x="9827" y="28"/>
                    <a:pt x="9767" y="95"/>
                  </a:cubicBezTo>
                  <a:cubicBezTo>
                    <a:pt x="9742" y="121"/>
                    <a:pt x="9716" y="172"/>
                    <a:pt x="9690" y="223"/>
                  </a:cubicBezTo>
                  <a:cubicBezTo>
                    <a:pt x="9639" y="403"/>
                    <a:pt x="9690" y="582"/>
                    <a:pt x="9844" y="685"/>
                  </a:cubicBezTo>
                  <a:cubicBezTo>
                    <a:pt x="9910" y="731"/>
                    <a:pt x="9982" y="752"/>
                    <a:pt x="10050" y="752"/>
                  </a:cubicBezTo>
                  <a:cubicBezTo>
                    <a:pt x="10249" y="752"/>
                    <a:pt x="10428" y="580"/>
                    <a:pt x="10408" y="351"/>
                  </a:cubicBezTo>
                  <a:cubicBezTo>
                    <a:pt x="10390" y="169"/>
                    <a:pt x="10178" y="0"/>
                    <a:pt x="9983" y="0"/>
                  </a:cubicBezTo>
                  <a:close/>
                  <a:moveTo>
                    <a:pt x="7556" y="654"/>
                  </a:moveTo>
                  <a:cubicBezTo>
                    <a:pt x="7486" y="654"/>
                    <a:pt x="7412" y="721"/>
                    <a:pt x="7434" y="787"/>
                  </a:cubicBezTo>
                  <a:lnTo>
                    <a:pt x="7434" y="813"/>
                  </a:lnTo>
                  <a:cubicBezTo>
                    <a:pt x="7460" y="839"/>
                    <a:pt x="7460" y="839"/>
                    <a:pt x="7460" y="839"/>
                  </a:cubicBezTo>
                  <a:cubicBezTo>
                    <a:pt x="7485" y="864"/>
                    <a:pt x="7517" y="877"/>
                    <a:pt x="7546" y="877"/>
                  </a:cubicBezTo>
                  <a:cubicBezTo>
                    <a:pt x="7575" y="877"/>
                    <a:pt x="7601" y="864"/>
                    <a:pt x="7613" y="839"/>
                  </a:cubicBezTo>
                  <a:cubicBezTo>
                    <a:pt x="7690" y="787"/>
                    <a:pt x="7690" y="685"/>
                    <a:pt x="7588" y="659"/>
                  </a:cubicBezTo>
                  <a:cubicBezTo>
                    <a:pt x="7578" y="656"/>
                    <a:pt x="7567" y="654"/>
                    <a:pt x="7556" y="654"/>
                  </a:cubicBezTo>
                  <a:close/>
                  <a:moveTo>
                    <a:pt x="12799" y="1638"/>
                  </a:moveTo>
                  <a:cubicBezTo>
                    <a:pt x="12396" y="1638"/>
                    <a:pt x="11973" y="2067"/>
                    <a:pt x="12178" y="2454"/>
                  </a:cubicBezTo>
                  <a:lnTo>
                    <a:pt x="12152" y="2454"/>
                  </a:lnTo>
                  <a:cubicBezTo>
                    <a:pt x="12203" y="2531"/>
                    <a:pt x="12255" y="2582"/>
                    <a:pt x="12306" y="2634"/>
                  </a:cubicBezTo>
                  <a:cubicBezTo>
                    <a:pt x="12435" y="2734"/>
                    <a:pt x="12595" y="2786"/>
                    <a:pt x="12756" y="2786"/>
                  </a:cubicBezTo>
                  <a:cubicBezTo>
                    <a:pt x="12885" y="2786"/>
                    <a:pt x="13013" y="2753"/>
                    <a:pt x="13127" y="2685"/>
                  </a:cubicBezTo>
                  <a:cubicBezTo>
                    <a:pt x="13511" y="2403"/>
                    <a:pt x="13409" y="1787"/>
                    <a:pt x="12947" y="1659"/>
                  </a:cubicBezTo>
                  <a:cubicBezTo>
                    <a:pt x="12899" y="1645"/>
                    <a:pt x="12849" y="1638"/>
                    <a:pt x="12799" y="1638"/>
                  </a:cubicBezTo>
                  <a:close/>
                  <a:moveTo>
                    <a:pt x="6278" y="2155"/>
                  </a:moveTo>
                  <a:cubicBezTo>
                    <a:pt x="6196" y="2155"/>
                    <a:pt x="6115" y="2183"/>
                    <a:pt x="6049" y="2249"/>
                  </a:cubicBezTo>
                  <a:lnTo>
                    <a:pt x="6075" y="2249"/>
                  </a:lnTo>
                  <a:cubicBezTo>
                    <a:pt x="6049" y="2275"/>
                    <a:pt x="6024" y="2326"/>
                    <a:pt x="5998" y="2377"/>
                  </a:cubicBezTo>
                  <a:cubicBezTo>
                    <a:pt x="5947" y="2557"/>
                    <a:pt x="5998" y="2736"/>
                    <a:pt x="6152" y="2839"/>
                  </a:cubicBezTo>
                  <a:cubicBezTo>
                    <a:pt x="6212" y="2886"/>
                    <a:pt x="6279" y="2906"/>
                    <a:pt x="6345" y="2906"/>
                  </a:cubicBezTo>
                  <a:cubicBezTo>
                    <a:pt x="6532" y="2906"/>
                    <a:pt x="6709" y="2740"/>
                    <a:pt x="6690" y="2531"/>
                  </a:cubicBezTo>
                  <a:cubicBezTo>
                    <a:pt x="6690" y="2330"/>
                    <a:pt x="6481" y="2155"/>
                    <a:pt x="6278" y="2155"/>
                  </a:cubicBezTo>
                  <a:close/>
                  <a:moveTo>
                    <a:pt x="15296" y="2488"/>
                  </a:moveTo>
                  <a:cubicBezTo>
                    <a:pt x="15012" y="2488"/>
                    <a:pt x="14712" y="2798"/>
                    <a:pt x="14870" y="3070"/>
                  </a:cubicBezTo>
                  <a:cubicBezTo>
                    <a:pt x="14896" y="3121"/>
                    <a:pt x="14922" y="3146"/>
                    <a:pt x="14947" y="3198"/>
                  </a:cubicBezTo>
                  <a:cubicBezTo>
                    <a:pt x="15046" y="3268"/>
                    <a:pt x="15152" y="3308"/>
                    <a:pt x="15258" y="3308"/>
                  </a:cubicBezTo>
                  <a:cubicBezTo>
                    <a:pt x="15344" y="3308"/>
                    <a:pt x="15430" y="3281"/>
                    <a:pt x="15511" y="3223"/>
                  </a:cubicBezTo>
                  <a:cubicBezTo>
                    <a:pt x="15793" y="3044"/>
                    <a:pt x="15716" y="2608"/>
                    <a:pt x="15409" y="2505"/>
                  </a:cubicBezTo>
                  <a:cubicBezTo>
                    <a:pt x="15372" y="2493"/>
                    <a:pt x="15334" y="2488"/>
                    <a:pt x="15296" y="2488"/>
                  </a:cubicBezTo>
                  <a:close/>
                  <a:moveTo>
                    <a:pt x="3455" y="3035"/>
                  </a:moveTo>
                  <a:cubicBezTo>
                    <a:pt x="3318" y="3035"/>
                    <a:pt x="3186" y="3190"/>
                    <a:pt x="3254" y="3326"/>
                  </a:cubicBezTo>
                  <a:cubicBezTo>
                    <a:pt x="3254" y="3352"/>
                    <a:pt x="3280" y="3352"/>
                    <a:pt x="3306" y="3377"/>
                  </a:cubicBezTo>
                  <a:cubicBezTo>
                    <a:pt x="3348" y="3420"/>
                    <a:pt x="3398" y="3439"/>
                    <a:pt x="3447" y="3439"/>
                  </a:cubicBezTo>
                  <a:cubicBezTo>
                    <a:pt x="3488" y="3439"/>
                    <a:pt x="3527" y="3426"/>
                    <a:pt x="3562" y="3403"/>
                  </a:cubicBezTo>
                  <a:cubicBezTo>
                    <a:pt x="3690" y="3300"/>
                    <a:pt x="3665" y="3095"/>
                    <a:pt x="3511" y="3044"/>
                  </a:cubicBezTo>
                  <a:cubicBezTo>
                    <a:pt x="3492" y="3038"/>
                    <a:pt x="3474" y="3035"/>
                    <a:pt x="3455" y="3035"/>
                  </a:cubicBezTo>
                  <a:close/>
                  <a:moveTo>
                    <a:pt x="10101" y="2744"/>
                  </a:moveTo>
                  <a:cubicBezTo>
                    <a:pt x="10028" y="2744"/>
                    <a:pt x="9956" y="2766"/>
                    <a:pt x="9894" y="2817"/>
                  </a:cubicBezTo>
                  <a:lnTo>
                    <a:pt x="9894" y="2817"/>
                  </a:lnTo>
                  <a:cubicBezTo>
                    <a:pt x="9894" y="2816"/>
                    <a:pt x="9895" y="2815"/>
                    <a:pt x="9896" y="2813"/>
                  </a:cubicBezTo>
                  <a:lnTo>
                    <a:pt x="9896" y="2813"/>
                  </a:lnTo>
                  <a:lnTo>
                    <a:pt x="9870" y="2839"/>
                  </a:lnTo>
                  <a:cubicBezTo>
                    <a:pt x="9878" y="2831"/>
                    <a:pt x="9886" y="2824"/>
                    <a:pt x="9894" y="2817"/>
                  </a:cubicBezTo>
                  <a:lnTo>
                    <a:pt x="9894" y="2817"/>
                  </a:lnTo>
                  <a:cubicBezTo>
                    <a:pt x="9869" y="2867"/>
                    <a:pt x="9844" y="2916"/>
                    <a:pt x="9819" y="2941"/>
                  </a:cubicBezTo>
                  <a:cubicBezTo>
                    <a:pt x="9767" y="3121"/>
                    <a:pt x="9819" y="3300"/>
                    <a:pt x="9973" y="3429"/>
                  </a:cubicBezTo>
                  <a:cubicBezTo>
                    <a:pt x="10030" y="3467"/>
                    <a:pt x="10094" y="3485"/>
                    <a:pt x="10158" y="3485"/>
                  </a:cubicBezTo>
                  <a:cubicBezTo>
                    <a:pt x="10348" y="3485"/>
                    <a:pt x="10530" y="3326"/>
                    <a:pt x="10511" y="3095"/>
                  </a:cubicBezTo>
                  <a:cubicBezTo>
                    <a:pt x="10511" y="2913"/>
                    <a:pt x="10304" y="2744"/>
                    <a:pt x="10101" y="2744"/>
                  </a:cubicBezTo>
                  <a:close/>
                  <a:moveTo>
                    <a:pt x="14770" y="4548"/>
                  </a:moveTo>
                  <a:cubicBezTo>
                    <a:pt x="14646" y="4548"/>
                    <a:pt x="14495" y="4700"/>
                    <a:pt x="14563" y="4813"/>
                  </a:cubicBezTo>
                  <a:cubicBezTo>
                    <a:pt x="14588" y="4839"/>
                    <a:pt x="14588" y="4865"/>
                    <a:pt x="14614" y="4890"/>
                  </a:cubicBezTo>
                  <a:cubicBezTo>
                    <a:pt x="14661" y="4922"/>
                    <a:pt x="14719" y="4944"/>
                    <a:pt x="14780" y="4944"/>
                  </a:cubicBezTo>
                  <a:cubicBezTo>
                    <a:pt x="14818" y="4944"/>
                    <a:pt x="14857" y="4935"/>
                    <a:pt x="14896" y="4916"/>
                  </a:cubicBezTo>
                  <a:cubicBezTo>
                    <a:pt x="15024" y="4813"/>
                    <a:pt x="14998" y="4608"/>
                    <a:pt x="14819" y="4557"/>
                  </a:cubicBezTo>
                  <a:cubicBezTo>
                    <a:pt x="14804" y="4551"/>
                    <a:pt x="14787" y="4548"/>
                    <a:pt x="14770" y="4548"/>
                  </a:cubicBezTo>
                  <a:close/>
                  <a:moveTo>
                    <a:pt x="4573" y="4622"/>
                  </a:moveTo>
                  <a:cubicBezTo>
                    <a:pt x="4312" y="4622"/>
                    <a:pt x="4040" y="4894"/>
                    <a:pt x="4177" y="5147"/>
                  </a:cubicBezTo>
                  <a:cubicBezTo>
                    <a:pt x="4203" y="5172"/>
                    <a:pt x="4229" y="5224"/>
                    <a:pt x="4254" y="5249"/>
                  </a:cubicBezTo>
                  <a:cubicBezTo>
                    <a:pt x="4344" y="5324"/>
                    <a:pt x="4451" y="5364"/>
                    <a:pt x="4555" y="5364"/>
                  </a:cubicBezTo>
                  <a:cubicBezTo>
                    <a:pt x="4630" y="5364"/>
                    <a:pt x="4703" y="5343"/>
                    <a:pt x="4767" y="5300"/>
                  </a:cubicBezTo>
                  <a:cubicBezTo>
                    <a:pt x="5024" y="5121"/>
                    <a:pt x="4972" y="4711"/>
                    <a:pt x="4665" y="4634"/>
                  </a:cubicBezTo>
                  <a:cubicBezTo>
                    <a:pt x="4635" y="4626"/>
                    <a:pt x="4604" y="4622"/>
                    <a:pt x="4573" y="4622"/>
                  </a:cubicBezTo>
                  <a:close/>
                  <a:moveTo>
                    <a:pt x="8987" y="4400"/>
                  </a:moveTo>
                  <a:cubicBezTo>
                    <a:pt x="8604" y="4400"/>
                    <a:pt x="8182" y="4821"/>
                    <a:pt x="8383" y="5224"/>
                  </a:cubicBezTo>
                  <a:cubicBezTo>
                    <a:pt x="8408" y="5275"/>
                    <a:pt x="8460" y="5352"/>
                    <a:pt x="8537" y="5403"/>
                  </a:cubicBezTo>
                  <a:cubicBezTo>
                    <a:pt x="8665" y="5503"/>
                    <a:pt x="8818" y="5555"/>
                    <a:pt x="8972" y="5555"/>
                  </a:cubicBezTo>
                  <a:cubicBezTo>
                    <a:pt x="9094" y="5555"/>
                    <a:pt x="9218" y="5522"/>
                    <a:pt x="9331" y="5454"/>
                  </a:cubicBezTo>
                  <a:cubicBezTo>
                    <a:pt x="9716" y="5172"/>
                    <a:pt x="9614" y="4557"/>
                    <a:pt x="9152" y="4429"/>
                  </a:cubicBezTo>
                  <a:cubicBezTo>
                    <a:pt x="9099" y="4409"/>
                    <a:pt x="9044" y="4400"/>
                    <a:pt x="8987" y="4400"/>
                  </a:cubicBezTo>
                  <a:close/>
                  <a:moveTo>
                    <a:pt x="16985" y="4741"/>
                  </a:moveTo>
                  <a:cubicBezTo>
                    <a:pt x="16596" y="4741"/>
                    <a:pt x="16152" y="5169"/>
                    <a:pt x="16358" y="5557"/>
                  </a:cubicBezTo>
                  <a:cubicBezTo>
                    <a:pt x="16409" y="5634"/>
                    <a:pt x="16460" y="5685"/>
                    <a:pt x="16511" y="5736"/>
                  </a:cubicBezTo>
                  <a:cubicBezTo>
                    <a:pt x="16640" y="5836"/>
                    <a:pt x="16793" y="5889"/>
                    <a:pt x="16947" y="5889"/>
                  </a:cubicBezTo>
                  <a:cubicBezTo>
                    <a:pt x="17069" y="5889"/>
                    <a:pt x="17193" y="5856"/>
                    <a:pt x="17306" y="5788"/>
                  </a:cubicBezTo>
                  <a:cubicBezTo>
                    <a:pt x="17717" y="5506"/>
                    <a:pt x="17614" y="4890"/>
                    <a:pt x="17127" y="4762"/>
                  </a:cubicBezTo>
                  <a:cubicBezTo>
                    <a:pt x="17081" y="4748"/>
                    <a:pt x="17034" y="4741"/>
                    <a:pt x="16985" y="4741"/>
                  </a:cubicBezTo>
                  <a:close/>
                  <a:moveTo>
                    <a:pt x="6587" y="6245"/>
                  </a:moveTo>
                  <a:cubicBezTo>
                    <a:pt x="6511" y="6245"/>
                    <a:pt x="6414" y="6334"/>
                    <a:pt x="6460" y="6403"/>
                  </a:cubicBezTo>
                  <a:cubicBezTo>
                    <a:pt x="6460" y="6429"/>
                    <a:pt x="6485" y="6429"/>
                    <a:pt x="6485" y="6454"/>
                  </a:cubicBezTo>
                  <a:cubicBezTo>
                    <a:pt x="6511" y="6467"/>
                    <a:pt x="6536" y="6474"/>
                    <a:pt x="6562" y="6474"/>
                  </a:cubicBezTo>
                  <a:cubicBezTo>
                    <a:pt x="6588" y="6474"/>
                    <a:pt x="6613" y="6467"/>
                    <a:pt x="6639" y="6454"/>
                  </a:cubicBezTo>
                  <a:cubicBezTo>
                    <a:pt x="6716" y="6403"/>
                    <a:pt x="6690" y="6275"/>
                    <a:pt x="6613" y="6249"/>
                  </a:cubicBezTo>
                  <a:cubicBezTo>
                    <a:pt x="6605" y="6246"/>
                    <a:pt x="6596" y="6245"/>
                    <a:pt x="6587" y="6245"/>
                  </a:cubicBezTo>
                  <a:close/>
                  <a:moveTo>
                    <a:pt x="813" y="5837"/>
                  </a:moveTo>
                  <a:cubicBezTo>
                    <a:pt x="428" y="5837"/>
                    <a:pt x="1" y="6278"/>
                    <a:pt x="203" y="6659"/>
                  </a:cubicBezTo>
                  <a:cubicBezTo>
                    <a:pt x="228" y="6711"/>
                    <a:pt x="280" y="6788"/>
                    <a:pt x="357" y="6839"/>
                  </a:cubicBezTo>
                  <a:cubicBezTo>
                    <a:pt x="485" y="6939"/>
                    <a:pt x="638" y="6991"/>
                    <a:pt x="792" y="6991"/>
                  </a:cubicBezTo>
                  <a:cubicBezTo>
                    <a:pt x="915" y="6991"/>
                    <a:pt x="1038" y="6958"/>
                    <a:pt x="1152" y="6890"/>
                  </a:cubicBezTo>
                  <a:cubicBezTo>
                    <a:pt x="1536" y="6608"/>
                    <a:pt x="1434" y="5993"/>
                    <a:pt x="972" y="5865"/>
                  </a:cubicBezTo>
                  <a:cubicBezTo>
                    <a:pt x="921" y="5845"/>
                    <a:pt x="868" y="5837"/>
                    <a:pt x="813" y="5837"/>
                  </a:cubicBezTo>
                  <a:close/>
                  <a:moveTo>
                    <a:pt x="8010" y="7201"/>
                  </a:moveTo>
                  <a:cubicBezTo>
                    <a:pt x="7933" y="7201"/>
                    <a:pt x="7856" y="7225"/>
                    <a:pt x="7791" y="7279"/>
                  </a:cubicBezTo>
                  <a:lnTo>
                    <a:pt x="7791" y="7279"/>
                  </a:lnTo>
                  <a:cubicBezTo>
                    <a:pt x="7792" y="7278"/>
                    <a:pt x="7792" y="7276"/>
                    <a:pt x="7793" y="7275"/>
                  </a:cubicBezTo>
                  <a:lnTo>
                    <a:pt x="7793" y="7275"/>
                  </a:lnTo>
                  <a:lnTo>
                    <a:pt x="7767" y="7301"/>
                  </a:lnTo>
                  <a:cubicBezTo>
                    <a:pt x="7775" y="7293"/>
                    <a:pt x="7783" y="7286"/>
                    <a:pt x="7791" y="7279"/>
                  </a:cubicBezTo>
                  <a:lnTo>
                    <a:pt x="7791" y="7279"/>
                  </a:lnTo>
                  <a:cubicBezTo>
                    <a:pt x="7766" y="7328"/>
                    <a:pt x="7741" y="7353"/>
                    <a:pt x="7716" y="7403"/>
                  </a:cubicBezTo>
                  <a:cubicBezTo>
                    <a:pt x="7665" y="7583"/>
                    <a:pt x="7716" y="7762"/>
                    <a:pt x="7870" y="7890"/>
                  </a:cubicBezTo>
                  <a:cubicBezTo>
                    <a:pt x="7928" y="7929"/>
                    <a:pt x="7992" y="7946"/>
                    <a:pt x="8055" y="7946"/>
                  </a:cubicBezTo>
                  <a:cubicBezTo>
                    <a:pt x="8245" y="7946"/>
                    <a:pt x="8428" y="7788"/>
                    <a:pt x="8408" y="7557"/>
                  </a:cubicBezTo>
                  <a:cubicBezTo>
                    <a:pt x="8408" y="7360"/>
                    <a:pt x="8209" y="7201"/>
                    <a:pt x="8010" y="7201"/>
                  </a:cubicBezTo>
                  <a:close/>
                  <a:moveTo>
                    <a:pt x="4446" y="7536"/>
                  </a:moveTo>
                  <a:cubicBezTo>
                    <a:pt x="4057" y="7536"/>
                    <a:pt x="3613" y="7964"/>
                    <a:pt x="3818" y="8352"/>
                  </a:cubicBezTo>
                  <a:cubicBezTo>
                    <a:pt x="3844" y="8429"/>
                    <a:pt x="3895" y="8480"/>
                    <a:pt x="3972" y="8531"/>
                  </a:cubicBezTo>
                  <a:cubicBezTo>
                    <a:pt x="4087" y="8631"/>
                    <a:pt x="4241" y="8684"/>
                    <a:pt x="4399" y="8684"/>
                  </a:cubicBezTo>
                  <a:cubicBezTo>
                    <a:pt x="4525" y="8684"/>
                    <a:pt x="4654" y="8651"/>
                    <a:pt x="4767" y="8583"/>
                  </a:cubicBezTo>
                  <a:cubicBezTo>
                    <a:pt x="5152" y="8301"/>
                    <a:pt x="5049" y="7685"/>
                    <a:pt x="4588" y="7557"/>
                  </a:cubicBezTo>
                  <a:cubicBezTo>
                    <a:pt x="4542" y="7543"/>
                    <a:pt x="4495" y="7536"/>
                    <a:pt x="4446" y="7536"/>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32" name="Google Shape;832;p17"/>
            <p:cNvSpPr/>
            <p:nvPr/>
          </p:nvSpPr>
          <p:spPr>
            <a:xfrm rot="718822">
              <a:off x="7632882" y="3365539"/>
              <a:ext cx="918528" cy="1181592"/>
            </a:xfrm>
            <a:custGeom>
              <a:avLst/>
              <a:gdLst/>
              <a:ahLst/>
              <a:cxnLst/>
              <a:rect l="l" t="t" r="r" b="b"/>
              <a:pathLst>
                <a:path w="39784" h="51178" extrusionOk="0">
                  <a:moveTo>
                    <a:pt x="39268" y="0"/>
                  </a:moveTo>
                  <a:cubicBezTo>
                    <a:pt x="39198" y="0"/>
                    <a:pt x="39125" y="22"/>
                    <a:pt x="39054" y="72"/>
                  </a:cubicBezTo>
                  <a:cubicBezTo>
                    <a:pt x="26772" y="10380"/>
                    <a:pt x="10053" y="27535"/>
                    <a:pt x="104" y="50665"/>
                  </a:cubicBezTo>
                  <a:cubicBezTo>
                    <a:pt x="1" y="50895"/>
                    <a:pt x="180" y="51152"/>
                    <a:pt x="437" y="51177"/>
                  </a:cubicBezTo>
                  <a:cubicBezTo>
                    <a:pt x="565" y="51177"/>
                    <a:pt x="668" y="51075"/>
                    <a:pt x="719" y="50972"/>
                  </a:cubicBezTo>
                  <a:cubicBezTo>
                    <a:pt x="10668" y="27945"/>
                    <a:pt x="27310" y="10868"/>
                    <a:pt x="39516" y="611"/>
                  </a:cubicBezTo>
                  <a:cubicBezTo>
                    <a:pt x="39784" y="363"/>
                    <a:pt x="39555" y="0"/>
                    <a:pt x="39268"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33" name="Google Shape;833;p17"/>
            <p:cNvSpPr/>
            <p:nvPr/>
          </p:nvSpPr>
          <p:spPr>
            <a:xfrm rot="718822">
              <a:off x="8009603" y="2528280"/>
              <a:ext cx="906430" cy="1506230"/>
            </a:xfrm>
            <a:custGeom>
              <a:avLst/>
              <a:gdLst/>
              <a:ahLst/>
              <a:cxnLst/>
              <a:rect l="l" t="t" r="r" b="b"/>
              <a:pathLst>
                <a:path w="39260" h="65239" extrusionOk="0">
                  <a:moveTo>
                    <a:pt x="31193" y="1"/>
                  </a:moveTo>
                  <a:cubicBezTo>
                    <a:pt x="29629" y="1"/>
                    <a:pt x="28036" y="370"/>
                    <a:pt x="26643" y="1056"/>
                  </a:cubicBezTo>
                  <a:cubicBezTo>
                    <a:pt x="23259" y="2722"/>
                    <a:pt x="20848" y="5825"/>
                    <a:pt x="18746" y="8953"/>
                  </a:cubicBezTo>
                  <a:lnTo>
                    <a:pt x="18746" y="8928"/>
                  </a:lnTo>
                  <a:cubicBezTo>
                    <a:pt x="13079" y="17313"/>
                    <a:pt x="9001" y="26595"/>
                    <a:pt x="6078" y="36263"/>
                  </a:cubicBezTo>
                  <a:cubicBezTo>
                    <a:pt x="5078" y="39622"/>
                    <a:pt x="4027" y="42058"/>
                    <a:pt x="2822" y="45340"/>
                  </a:cubicBezTo>
                  <a:cubicBezTo>
                    <a:pt x="214" y="52473"/>
                    <a:pt x="1430" y="62307"/>
                    <a:pt x="14" y="65213"/>
                  </a:cubicBezTo>
                  <a:lnTo>
                    <a:pt x="14" y="65213"/>
                  </a:lnTo>
                  <a:cubicBezTo>
                    <a:pt x="7580" y="49885"/>
                    <a:pt x="20598" y="32563"/>
                    <a:pt x="32080" y="19877"/>
                  </a:cubicBezTo>
                  <a:cubicBezTo>
                    <a:pt x="34310" y="17415"/>
                    <a:pt x="36644" y="14928"/>
                    <a:pt x="37952" y="11851"/>
                  </a:cubicBezTo>
                  <a:cubicBezTo>
                    <a:pt x="39234" y="8800"/>
                    <a:pt x="39259" y="4928"/>
                    <a:pt x="37054" y="2415"/>
                  </a:cubicBezTo>
                  <a:cubicBezTo>
                    <a:pt x="35606" y="755"/>
                    <a:pt x="33429" y="1"/>
                    <a:pt x="31193" y="1"/>
                  </a:cubicBezTo>
                  <a:close/>
                  <a:moveTo>
                    <a:pt x="14" y="65213"/>
                  </a:moveTo>
                  <a:lnTo>
                    <a:pt x="14" y="65213"/>
                  </a:lnTo>
                  <a:cubicBezTo>
                    <a:pt x="10" y="65221"/>
                    <a:pt x="5" y="65230"/>
                    <a:pt x="1" y="65239"/>
                  </a:cubicBezTo>
                  <a:cubicBezTo>
                    <a:pt x="5" y="65230"/>
                    <a:pt x="10" y="65221"/>
                    <a:pt x="14" y="65213"/>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34" name="Google Shape;834;p17"/>
            <p:cNvSpPr/>
            <p:nvPr/>
          </p:nvSpPr>
          <p:spPr>
            <a:xfrm rot="718822">
              <a:off x="8025575" y="2445523"/>
              <a:ext cx="854321" cy="1538669"/>
            </a:xfrm>
            <a:custGeom>
              <a:avLst/>
              <a:gdLst/>
              <a:ahLst/>
              <a:cxnLst/>
              <a:rect l="l" t="t" r="r" b="b"/>
              <a:pathLst>
                <a:path w="37003" h="66644" extrusionOk="0">
                  <a:moveTo>
                    <a:pt x="29021" y="0"/>
                  </a:moveTo>
                  <a:cubicBezTo>
                    <a:pt x="27307" y="0"/>
                    <a:pt x="25551" y="457"/>
                    <a:pt x="24053" y="1281"/>
                  </a:cubicBezTo>
                  <a:cubicBezTo>
                    <a:pt x="20745" y="3128"/>
                    <a:pt x="18489" y="6333"/>
                    <a:pt x="16514" y="9538"/>
                  </a:cubicBezTo>
                  <a:lnTo>
                    <a:pt x="16514" y="9513"/>
                  </a:lnTo>
                  <a:cubicBezTo>
                    <a:pt x="11232" y="18154"/>
                    <a:pt x="7591" y="27616"/>
                    <a:pt x="5129" y="37411"/>
                  </a:cubicBezTo>
                  <a:cubicBezTo>
                    <a:pt x="4257" y="40796"/>
                    <a:pt x="3360" y="43284"/>
                    <a:pt x="2308" y="46617"/>
                  </a:cubicBezTo>
                  <a:cubicBezTo>
                    <a:pt x="1" y="53874"/>
                    <a:pt x="1693" y="63669"/>
                    <a:pt x="411" y="66644"/>
                  </a:cubicBezTo>
                  <a:lnTo>
                    <a:pt x="411" y="66644"/>
                  </a:lnTo>
                  <a:cubicBezTo>
                    <a:pt x="7257" y="50951"/>
                    <a:pt x="19437" y="33052"/>
                    <a:pt x="30335" y="19846"/>
                  </a:cubicBezTo>
                  <a:cubicBezTo>
                    <a:pt x="32464" y="17257"/>
                    <a:pt x="34695" y="14692"/>
                    <a:pt x="35849" y="11564"/>
                  </a:cubicBezTo>
                  <a:cubicBezTo>
                    <a:pt x="37002" y="8436"/>
                    <a:pt x="36823" y="4564"/>
                    <a:pt x="34515" y="2153"/>
                  </a:cubicBezTo>
                  <a:cubicBezTo>
                    <a:pt x="33098" y="666"/>
                    <a:pt x="31091" y="0"/>
                    <a:pt x="2902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35" name="Google Shape;835;p17"/>
            <p:cNvSpPr/>
            <p:nvPr/>
          </p:nvSpPr>
          <p:spPr>
            <a:xfrm rot="718822">
              <a:off x="8557141" y="2511476"/>
              <a:ext cx="353037" cy="279917"/>
            </a:xfrm>
            <a:custGeom>
              <a:avLst/>
              <a:gdLst/>
              <a:ahLst/>
              <a:cxnLst/>
              <a:rect l="l" t="t" r="r" b="b"/>
              <a:pathLst>
                <a:path w="15291" h="12124" extrusionOk="0">
                  <a:moveTo>
                    <a:pt x="8935" y="0"/>
                  </a:moveTo>
                  <a:cubicBezTo>
                    <a:pt x="8915" y="0"/>
                    <a:pt x="8895" y="3"/>
                    <a:pt x="8873" y="9"/>
                  </a:cubicBezTo>
                  <a:cubicBezTo>
                    <a:pt x="8745" y="35"/>
                    <a:pt x="8642" y="265"/>
                    <a:pt x="8770" y="368"/>
                  </a:cubicBezTo>
                  <a:cubicBezTo>
                    <a:pt x="8796" y="368"/>
                    <a:pt x="8822" y="368"/>
                    <a:pt x="8847" y="394"/>
                  </a:cubicBezTo>
                  <a:cubicBezTo>
                    <a:pt x="8950" y="394"/>
                    <a:pt x="9053" y="368"/>
                    <a:pt x="9104" y="265"/>
                  </a:cubicBezTo>
                  <a:cubicBezTo>
                    <a:pt x="9172" y="153"/>
                    <a:pt x="9080" y="0"/>
                    <a:pt x="8935" y="0"/>
                  </a:cubicBezTo>
                  <a:close/>
                  <a:moveTo>
                    <a:pt x="11916" y="1183"/>
                  </a:moveTo>
                  <a:cubicBezTo>
                    <a:pt x="11893" y="1183"/>
                    <a:pt x="11871" y="1185"/>
                    <a:pt x="11848" y="1189"/>
                  </a:cubicBezTo>
                  <a:cubicBezTo>
                    <a:pt x="11565" y="1240"/>
                    <a:pt x="11360" y="1753"/>
                    <a:pt x="11642" y="1932"/>
                  </a:cubicBezTo>
                  <a:cubicBezTo>
                    <a:pt x="11694" y="1958"/>
                    <a:pt x="11745" y="1983"/>
                    <a:pt x="11796" y="2009"/>
                  </a:cubicBezTo>
                  <a:cubicBezTo>
                    <a:pt x="11822" y="2012"/>
                    <a:pt x="11848" y="2014"/>
                    <a:pt x="11873" y="2014"/>
                  </a:cubicBezTo>
                  <a:cubicBezTo>
                    <a:pt x="12051" y="2014"/>
                    <a:pt x="12219" y="1935"/>
                    <a:pt x="12309" y="1778"/>
                  </a:cubicBezTo>
                  <a:cubicBezTo>
                    <a:pt x="12452" y="1492"/>
                    <a:pt x="12218" y="1183"/>
                    <a:pt x="11916" y="1183"/>
                  </a:cubicBezTo>
                  <a:close/>
                  <a:moveTo>
                    <a:pt x="6093" y="1486"/>
                  </a:moveTo>
                  <a:cubicBezTo>
                    <a:pt x="5938" y="1486"/>
                    <a:pt x="5786" y="1562"/>
                    <a:pt x="5745" y="1727"/>
                  </a:cubicBezTo>
                  <a:cubicBezTo>
                    <a:pt x="5745" y="1778"/>
                    <a:pt x="5745" y="1804"/>
                    <a:pt x="5745" y="1855"/>
                  </a:cubicBezTo>
                  <a:cubicBezTo>
                    <a:pt x="5770" y="2035"/>
                    <a:pt x="5924" y="2189"/>
                    <a:pt x="6104" y="2214"/>
                  </a:cubicBezTo>
                  <a:cubicBezTo>
                    <a:pt x="6114" y="2215"/>
                    <a:pt x="6124" y="2216"/>
                    <a:pt x="6134" y="2216"/>
                  </a:cubicBezTo>
                  <a:cubicBezTo>
                    <a:pt x="6400" y="2216"/>
                    <a:pt x="6585" y="1897"/>
                    <a:pt x="6437" y="1650"/>
                  </a:cubicBezTo>
                  <a:cubicBezTo>
                    <a:pt x="6366" y="1543"/>
                    <a:pt x="6228" y="1486"/>
                    <a:pt x="6093" y="1486"/>
                  </a:cubicBezTo>
                  <a:close/>
                  <a:moveTo>
                    <a:pt x="9380" y="1591"/>
                  </a:moveTo>
                  <a:cubicBezTo>
                    <a:pt x="9348" y="1591"/>
                    <a:pt x="9316" y="1593"/>
                    <a:pt x="9283" y="1599"/>
                  </a:cubicBezTo>
                  <a:cubicBezTo>
                    <a:pt x="8847" y="1676"/>
                    <a:pt x="8565" y="2394"/>
                    <a:pt x="8976" y="2676"/>
                  </a:cubicBezTo>
                  <a:cubicBezTo>
                    <a:pt x="9027" y="2701"/>
                    <a:pt x="9104" y="2753"/>
                    <a:pt x="9181" y="2753"/>
                  </a:cubicBezTo>
                  <a:cubicBezTo>
                    <a:pt x="9222" y="2760"/>
                    <a:pt x="9265" y="2764"/>
                    <a:pt x="9307" y="2764"/>
                  </a:cubicBezTo>
                  <a:cubicBezTo>
                    <a:pt x="9550" y="2764"/>
                    <a:pt x="9793" y="2642"/>
                    <a:pt x="9924" y="2445"/>
                  </a:cubicBezTo>
                  <a:cubicBezTo>
                    <a:pt x="10115" y="2040"/>
                    <a:pt x="9796" y="1591"/>
                    <a:pt x="9380" y="1591"/>
                  </a:cubicBezTo>
                  <a:close/>
                  <a:moveTo>
                    <a:pt x="4129" y="3189"/>
                  </a:moveTo>
                  <a:cubicBezTo>
                    <a:pt x="4052" y="3214"/>
                    <a:pt x="4001" y="3343"/>
                    <a:pt x="4078" y="3394"/>
                  </a:cubicBezTo>
                  <a:lnTo>
                    <a:pt x="4078" y="3419"/>
                  </a:lnTo>
                  <a:lnTo>
                    <a:pt x="4104" y="3419"/>
                  </a:lnTo>
                  <a:cubicBezTo>
                    <a:pt x="4155" y="3419"/>
                    <a:pt x="4232" y="3394"/>
                    <a:pt x="4257" y="3343"/>
                  </a:cubicBezTo>
                  <a:cubicBezTo>
                    <a:pt x="4283" y="3266"/>
                    <a:pt x="4206" y="3189"/>
                    <a:pt x="4129" y="3189"/>
                  </a:cubicBezTo>
                  <a:close/>
                  <a:moveTo>
                    <a:pt x="14587" y="2354"/>
                  </a:moveTo>
                  <a:cubicBezTo>
                    <a:pt x="14547" y="2354"/>
                    <a:pt x="14505" y="2359"/>
                    <a:pt x="14463" y="2368"/>
                  </a:cubicBezTo>
                  <a:cubicBezTo>
                    <a:pt x="14027" y="2445"/>
                    <a:pt x="13745" y="3137"/>
                    <a:pt x="14155" y="3419"/>
                  </a:cubicBezTo>
                  <a:lnTo>
                    <a:pt x="14130" y="3419"/>
                  </a:lnTo>
                  <a:cubicBezTo>
                    <a:pt x="14207" y="3471"/>
                    <a:pt x="14284" y="3496"/>
                    <a:pt x="14360" y="3496"/>
                  </a:cubicBezTo>
                  <a:cubicBezTo>
                    <a:pt x="14415" y="3511"/>
                    <a:pt x="14471" y="3519"/>
                    <a:pt x="14527" y="3519"/>
                  </a:cubicBezTo>
                  <a:cubicBezTo>
                    <a:pt x="14756" y="3519"/>
                    <a:pt x="14980" y="3395"/>
                    <a:pt x="15104" y="3189"/>
                  </a:cubicBezTo>
                  <a:cubicBezTo>
                    <a:pt x="15290" y="2793"/>
                    <a:pt x="14990" y="2354"/>
                    <a:pt x="14587" y="2354"/>
                  </a:cubicBezTo>
                  <a:close/>
                  <a:moveTo>
                    <a:pt x="12388" y="3205"/>
                  </a:moveTo>
                  <a:cubicBezTo>
                    <a:pt x="12371" y="3205"/>
                    <a:pt x="12353" y="3208"/>
                    <a:pt x="12335" y="3214"/>
                  </a:cubicBezTo>
                  <a:cubicBezTo>
                    <a:pt x="12181" y="3240"/>
                    <a:pt x="12078" y="3471"/>
                    <a:pt x="12232" y="3573"/>
                  </a:cubicBezTo>
                  <a:cubicBezTo>
                    <a:pt x="12258" y="3573"/>
                    <a:pt x="12283" y="3599"/>
                    <a:pt x="12309" y="3599"/>
                  </a:cubicBezTo>
                  <a:cubicBezTo>
                    <a:pt x="12323" y="3604"/>
                    <a:pt x="12337" y="3606"/>
                    <a:pt x="12352" y="3606"/>
                  </a:cubicBezTo>
                  <a:cubicBezTo>
                    <a:pt x="12421" y="3606"/>
                    <a:pt x="12498" y="3560"/>
                    <a:pt x="12540" y="3496"/>
                  </a:cubicBezTo>
                  <a:cubicBezTo>
                    <a:pt x="12608" y="3361"/>
                    <a:pt x="12516" y="3205"/>
                    <a:pt x="12388" y="3205"/>
                  </a:cubicBezTo>
                  <a:close/>
                  <a:moveTo>
                    <a:pt x="7478" y="3842"/>
                  </a:moveTo>
                  <a:cubicBezTo>
                    <a:pt x="7323" y="3842"/>
                    <a:pt x="7170" y="3912"/>
                    <a:pt x="7129" y="4061"/>
                  </a:cubicBezTo>
                  <a:lnTo>
                    <a:pt x="7155" y="4061"/>
                  </a:lnTo>
                  <a:cubicBezTo>
                    <a:pt x="7155" y="4112"/>
                    <a:pt x="7155" y="4163"/>
                    <a:pt x="7155" y="4214"/>
                  </a:cubicBezTo>
                  <a:cubicBezTo>
                    <a:pt x="7181" y="4394"/>
                    <a:pt x="7334" y="4522"/>
                    <a:pt x="7514" y="4573"/>
                  </a:cubicBezTo>
                  <a:cubicBezTo>
                    <a:pt x="7796" y="4573"/>
                    <a:pt x="7976" y="4240"/>
                    <a:pt x="7822" y="4009"/>
                  </a:cubicBezTo>
                  <a:cubicBezTo>
                    <a:pt x="7761" y="3900"/>
                    <a:pt x="7619" y="3842"/>
                    <a:pt x="7478" y="3842"/>
                  </a:cubicBezTo>
                  <a:close/>
                  <a:moveTo>
                    <a:pt x="3853" y="5099"/>
                  </a:moveTo>
                  <a:cubicBezTo>
                    <a:pt x="3701" y="5099"/>
                    <a:pt x="3554" y="5169"/>
                    <a:pt x="3514" y="5317"/>
                  </a:cubicBezTo>
                  <a:cubicBezTo>
                    <a:pt x="3514" y="5368"/>
                    <a:pt x="3514" y="5420"/>
                    <a:pt x="3514" y="5471"/>
                  </a:cubicBezTo>
                  <a:cubicBezTo>
                    <a:pt x="3539" y="5650"/>
                    <a:pt x="3693" y="5804"/>
                    <a:pt x="3873" y="5830"/>
                  </a:cubicBezTo>
                  <a:cubicBezTo>
                    <a:pt x="4155" y="5830"/>
                    <a:pt x="4360" y="5522"/>
                    <a:pt x="4206" y="5266"/>
                  </a:cubicBezTo>
                  <a:cubicBezTo>
                    <a:pt x="4133" y="5156"/>
                    <a:pt x="3991" y="5099"/>
                    <a:pt x="3853" y="5099"/>
                  </a:cubicBezTo>
                  <a:close/>
                  <a:moveTo>
                    <a:pt x="7382" y="5816"/>
                  </a:moveTo>
                  <a:cubicBezTo>
                    <a:pt x="7341" y="5816"/>
                    <a:pt x="7300" y="5820"/>
                    <a:pt x="7258" y="5830"/>
                  </a:cubicBezTo>
                  <a:cubicBezTo>
                    <a:pt x="6822" y="5907"/>
                    <a:pt x="6540" y="6625"/>
                    <a:pt x="6924" y="6907"/>
                  </a:cubicBezTo>
                  <a:lnTo>
                    <a:pt x="6950" y="6907"/>
                  </a:lnTo>
                  <a:cubicBezTo>
                    <a:pt x="7001" y="6932"/>
                    <a:pt x="7078" y="6958"/>
                    <a:pt x="7155" y="6984"/>
                  </a:cubicBezTo>
                  <a:cubicBezTo>
                    <a:pt x="7196" y="6991"/>
                    <a:pt x="7238" y="6995"/>
                    <a:pt x="7280" y="6995"/>
                  </a:cubicBezTo>
                  <a:cubicBezTo>
                    <a:pt x="7524" y="6995"/>
                    <a:pt x="7767" y="6869"/>
                    <a:pt x="7899" y="6650"/>
                  </a:cubicBezTo>
                  <a:cubicBezTo>
                    <a:pt x="8085" y="6254"/>
                    <a:pt x="7785" y="5816"/>
                    <a:pt x="7382" y="5816"/>
                  </a:cubicBezTo>
                  <a:close/>
                  <a:moveTo>
                    <a:pt x="1704" y="7231"/>
                  </a:moveTo>
                  <a:cubicBezTo>
                    <a:pt x="1684" y="7231"/>
                    <a:pt x="1663" y="7234"/>
                    <a:pt x="1642" y="7240"/>
                  </a:cubicBezTo>
                  <a:cubicBezTo>
                    <a:pt x="1514" y="7266"/>
                    <a:pt x="1411" y="7497"/>
                    <a:pt x="1539" y="7599"/>
                  </a:cubicBezTo>
                  <a:cubicBezTo>
                    <a:pt x="1565" y="7599"/>
                    <a:pt x="1591" y="7625"/>
                    <a:pt x="1616" y="7625"/>
                  </a:cubicBezTo>
                  <a:cubicBezTo>
                    <a:pt x="1634" y="7629"/>
                    <a:pt x="1653" y="7631"/>
                    <a:pt x="1670" y="7631"/>
                  </a:cubicBezTo>
                  <a:cubicBezTo>
                    <a:pt x="1754" y="7631"/>
                    <a:pt x="1830" y="7586"/>
                    <a:pt x="1873" y="7522"/>
                  </a:cubicBezTo>
                  <a:cubicBezTo>
                    <a:pt x="1940" y="7387"/>
                    <a:pt x="1849" y="7231"/>
                    <a:pt x="1704" y="7231"/>
                  </a:cubicBezTo>
                  <a:close/>
                  <a:moveTo>
                    <a:pt x="5899" y="8599"/>
                  </a:moveTo>
                  <a:cubicBezTo>
                    <a:pt x="5822" y="8599"/>
                    <a:pt x="5770" y="8753"/>
                    <a:pt x="5847" y="8804"/>
                  </a:cubicBezTo>
                  <a:cubicBezTo>
                    <a:pt x="5847" y="8804"/>
                    <a:pt x="5873" y="8804"/>
                    <a:pt x="5873" y="8830"/>
                  </a:cubicBezTo>
                  <a:cubicBezTo>
                    <a:pt x="5924" y="8830"/>
                    <a:pt x="6001" y="8804"/>
                    <a:pt x="6027" y="8753"/>
                  </a:cubicBezTo>
                  <a:cubicBezTo>
                    <a:pt x="6052" y="8676"/>
                    <a:pt x="5975" y="8599"/>
                    <a:pt x="5899" y="8599"/>
                  </a:cubicBezTo>
                  <a:close/>
                  <a:moveTo>
                    <a:pt x="3453" y="8132"/>
                  </a:moveTo>
                  <a:cubicBezTo>
                    <a:pt x="3431" y="8132"/>
                    <a:pt x="3408" y="8134"/>
                    <a:pt x="3386" y="8138"/>
                  </a:cubicBezTo>
                  <a:cubicBezTo>
                    <a:pt x="3103" y="8189"/>
                    <a:pt x="2924" y="8651"/>
                    <a:pt x="3206" y="8830"/>
                  </a:cubicBezTo>
                  <a:cubicBezTo>
                    <a:pt x="3232" y="8856"/>
                    <a:pt x="3283" y="8856"/>
                    <a:pt x="3334" y="8881"/>
                  </a:cubicBezTo>
                  <a:cubicBezTo>
                    <a:pt x="3357" y="8885"/>
                    <a:pt x="3380" y="8886"/>
                    <a:pt x="3403" y="8886"/>
                  </a:cubicBezTo>
                  <a:cubicBezTo>
                    <a:pt x="3558" y="8886"/>
                    <a:pt x="3706" y="8810"/>
                    <a:pt x="3796" y="8676"/>
                  </a:cubicBezTo>
                  <a:cubicBezTo>
                    <a:pt x="3915" y="8415"/>
                    <a:pt x="3726" y="8132"/>
                    <a:pt x="3453" y="8132"/>
                  </a:cubicBezTo>
                  <a:close/>
                  <a:moveTo>
                    <a:pt x="7730" y="8742"/>
                  </a:moveTo>
                  <a:cubicBezTo>
                    <a:pt x="7579" y="8742"/>
                    <a:pt x="7427" y="8819"/>
                    <a:pt x="7386" y="8984"/>
                  </a:cubicBezTo>
                  <a:cubicBezTo>
                    <a:pt x="7386" y="9010"/>
                    <a:pt x="7386" y="9061"/>
                    <a:pt x="7386" y="9112"/>
                  </a:cubicBezTo>
                  <a:cubicBezTo>
                    <a:pt x="7437" y="9292"/>
                    <a:pt x="7565" y="9445"/>
                    <a:pt x="7745" y="9471"/>
                  </a:cubicBezTo>
                  <a:cubicBezTo>
                    <a:pt x="8027" y="9471"/>
                    <a:pt x="8232" y="9163"/>
                    <a:pt x="8052" y="8907"/>
                  </a:cubicBezTo>
                  <a:cubicBezTo>
                    <a:pt x="7993" y="8800"/>
                    <a:pt x="7862" y="8742"/>
                    <a:pt x="7730" y="8742"/>
                  </a:cubicBezTo>
                  <a:close/>
                  <a:moveTo>
                    <a:pt x="4824" y="10739"/>
                  </a:moveTo>
                  <a:cubicBezTo>
                    <a:pt x="4782" y="10739"/>
                    <a:pt x="4738" y="10744"/>
                    <a:pt x="4693" y="10753"/>
                  </a:cubicBezTo>
                  <a:cubicBezTo>
                    <a:pt x="4257" y="10830"/>
                    <a:pt x="4001" y="11522"/>
                    <a:pt x="4411" y="11805"/>
                  </a:cubicBezTo>
                  <a:lnTo>
                    <a:pt x="4386" y="11805"/>
                  </a:lnTo>
                  <a:cubicBezTo>
                    <a:pt x="4463" y="11856"/>
                    <a:pt x="4539" y="11881"/>
                    <a:pt x="4616" y="11907"/>
                  </a:cubicBezTo>
                  <a:cubicBezTo>
                    <a:pt x="4658" y="11915"/>
                    <a:pt x="4699" y="11918"/>
                    <a:pt x="4739" y="11918"/>
                  </a:cubicBezTo>
                  <a:cubicBezTo>
                    <a:pt x="4978" y="11918"/>
                    <a:pt x="5203" y="11793"/>
                    <a:pt x="5334" y="11574"/>
                  </a:cubicBezTo>
                  <a:cubicBezTo>
                    <a:pt x="5544" y="11178"/>
                    <a:pt x="5246" y="10739"/>
                    <a:pt x="4824" y="10739"/>
                  </a:cubicBezTo>
                  <a:close/>
                  <a:moveTo>
                    <a:pt x="816" y="10950"/>
                  </a:moveTo>
                  <a:cubicBezTo>
                    <a:pt x="784" y="10950"/>
                    <a:pt x="751" y="10953"/>
                    <a:pt x="719" y="10958"/>
                  </a:cubicBezTo>
                  <a:cubicBezTo>
                    <a:pt x="283" y="11035"/>
                    <a:pt x="1" y="11753"/>
                    <a:pt x="411" y="12035"/>
                  </a:cubicBezTo>
                  <a:cubicBezTo>
                    <a:pt x="462" y="12061"/>
                    <a:pt x="539" y="12087"/>
                    <a:pt x="616" y="12112"/>
                  </a:cubicBezTo>
                  <a:cubicBezTo>
                    <a:pt x="658" y="12120"/>
                    <a:pt x="700" y="12123"/>
                    <a:pt x="742" y="12123"/>
                  </a:cubicBezTo>
                  <a:cubicBezTo>
                    <a:pt x="986" y="12123"/>
                    <a:pt x="1229" y="12001"/>
                    <a:pt x="1360" y="11805"/>
                  </a:cubicBezTo>
                  <a:cubicBezTo>
                    <a:pt x="1550" y="11400"/>
                    <a:pt x="1232" y="10950"/>
                    <a:pt x="816" y="1095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36" name="Google Shape;836;p17"/>
            <p:cNvSpPr/>
            <p:nvPr/>
          </p:nvSpPr>
          <p:spPr>
            <a:xfrm rot="718822">
              <a:off x="8018037" y="2549860"/>
              <a:ext cx="697670" cy="1395916"/>
            </a:xfrm>
            <a:custGeom>
              <a:avLst/>
              <a:gdLst/>
              <a:ahLst/>
              <a:cxnLst/>
              <a:rect l="l" t="t" r="r" b="b"/>
              <a:pathLst>
                <a:path w="30218" h="60461" extrusionOk="0">
                  <a:moveTo>
                    <a:pt x="29718" y="1"/>
                  </a:moveTo>
                  <a:cubicBezTo>
                    <a:pt x="29628" y="1"/>
                    <a:pt x="29537" y="37"/>
                    <a:pt x="29464" y="124"/>
                  </a:cubicBezTo>
                  <a:cubicBezTo>
                    <a:pt x="15053" y="18330"/>
                    <a:pt x="4052" y="40716"/>
                    <a:pt x="52" y="60025"/>
                  </a:cubicBezTo>
                  <a:cubicBezTo>
                    <a:pt x="1" y="60230"/>
                    <a:pt x="129" y="60409"/>
                    <a:pt x="334" y="60461"/>
                  </a:cubicBezTo>
                  <a:lnTo>
                    <a:pt x="411" y="60461"/>
                  </a:lnTo>
                  <a:cubicBezTo>
                    <a:pt x="565" y="60461"/>
                    <a:pt x="719" y="60333"/>
                    <a:pt x="744" y="60179"/>
                  </a:cubicBezTo>
                  <a:cubicBezTo>
                    <a:pt x="4745" y="40947"/>
                    <a:pt x="15668" y="18689"/>
                    <a:pt x="30028" y="560"/>
                  </a:cubicBezTo>
                  <a:cubicBezTo>
                    <a:pt x="30218" y="294"/>
                    <a:pt x="29972" y="1"/>
                    <a:pt x="29718"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837" name="Google Shape;837;p17"/>
          <p:cNvSpPr txBox="1">
            <a:spLocks noGrp="1"/>
          </p:cNvSpPr>
          <p:nvPr>
            <p:ph type="ctrTitle"/>
          </p:nvPr>
        </p:nvSpPr>
        <p:spPr>
          <a:xfrm>
            <a:off x="2598800" y="2116300"/>
            <a:ext cx="6994400" cy="1654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5500"/>
              <a:buNone/>
              <a:defRPr sz="10666" b="1">
                <a:solidFill>
                  <a:schemeClr val="accent3"/>
                </a:solidFill>
                <a:latin typeface="Josefin Sans"/>
                <a:ea typeface="Josefin Sans"/>
                <a:cs typeface="Josefin Sans"/>
                <a:sym typeface="Josefin Sans"/>
              </a:defRPr>
            </a:lvl1pPr>
            <a:lvl2pPr lvl="1" algn="ctr" rtl="0">
              <a:spcBef>
                <a:spcPts val="0"/>
              </a:spcBef>
              <a:spcAft>
                <a:spcPts val="0"/>
              </a:spcAft>
              <a:buSzPts val="5500"/>
              <a:buNone/>
              <a:defRPr sz="7333"/>
            </a:lvl2pPr>
            <a:lvl3pPr lvl="2" algn="ctr" rtl="0">
              <a:spcBef>
                <a:spcPts val="0"/>
              </a:spcBef>
              <a:spcAft>
                <a:spcPts val="0"/>
              </a:spcAft>
              <a:buSzPts val="5500"/>
              <a:buNone/>
              <a:defRPr sz="7333"/>
            </a:lvl3pPr>
            <a:lvl4pPr lvl="3" algn="ctr" rtl="0">
              <a:spcBef>
                <a:spcPts val="0"/>
              </a:spcBef>
              <a:spcAft>
                <a:spcPts val="0"/>
              </a:spcAft>
              <a:buSzPts val="5500"/>
              <a:buNone/>
              <a:defRPr sz="7333"/>
            </a:lvl4pPr>
            <a:lvl5pPr lvl="4" algn="ctr" rtl="0">
              <a:spcBef>
                <a:spcPts val="0"/>
              </a:spcBef>
              <a:spcAft>
                <a:spcPts val="0"/>
              </a:spcAft>
              <a:buSzPts val="5500"/>
              <a:buNone/>
              <a:defRPr sz="7333"/>
            </a:lvl5pPr>
            <a:lvl6pPr lvl="5" algn="ctr" rtl="0">
              <a:spcBef>
                <a:spcPts val="0"/>
              </a:spcBef>
              <a:spcAft>
                <a:spcPts val="0"/>
              </a:spcAft>
              <a:buSzPts val="5500"/>
              <a:buNone/>
              <a:defRPr sz="7333"/>
            </a:lvl6pPr>
            <a:lvl7pPr lvl="6" algn="ctr" rtl="0">
              <a:spcBef>
                <a:spcPts val="0"/>
              </a:spcBef>
              <a:spcAft>
                <a:spcPts val="0"/>
              </a:spcAft>
              <a:buSzPts val="5500"/>
              <a:buNone/>
              <a:defRPr sz="7333"/>
            </a:lvl7pPr>
            <a:lvl8pPr lvl="7" algn="ctr" rtl="0">
              <a:spcBef>
                <a:spcPts val="0"/>
              </a:spcBef>
              <a:spcAft>
                <a:spcPts val="0"/>
              </a:spcAft>
              <a:buSzPts val="5500"/>
              <a:buNone/>
              <a:defRPr sz="7333"/>
            </a:lvl8pPr>
            <a:lvl9pPr lvl="8" algn="ctr" rtl="0">
              <a:spcBef>
                <a:spcPts val="0"/>
              </a:spcBef>
              <a:spcAft>
                <a:spcPts val="0"/>
              </a:spcAft>
              <a:buSzPts val="5500"/>
              <a:buNone/>
              <a:defRPr sz="7333"/>
            </a:lvl9pPr>
          </a:lstStyle>
          <a:p>
            <a:endParaRPr/>
          </a:p>
        </p:txBody>
      </p:sp>
      <p:sp>
        <p:nvSpPr>
          <p:cNvPr id="838" name="Google Shape;838;p17"/>
          <p:cNvSpPr txBox="1">
            <a:spLocks noGrp="1"/>
          </p:cNvSpPr>
          <p:nvPr>
            <p:ph type="subTitle" idx="1"/>
          </p:nvPr>
        </p:nvSpPr>
        <p:spPr>
          <a:xfrm>
            <a:off x="3248800" y="3643700"/>
            <a:ext cx="5694400" cy="1098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2800"/>
              <a:buNone/>
              <a:defRPr/>
            </a:lvl1pPr>
            <a:lvl2pPr lvl="1" algn="ctr" rtl="0">
              <a:lnSpc>
                <a:spcPct val="100000"/>
              </a:lnSpc>
              <a:spcBef>
                <a:spcPts val="0"/>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spTree>
    <p:extLst>
      <p:ext uri="{BB962C8B-B14F-4D97-AF65-F5344CB8AC3E}">
        <p14:creationId xmlns:p14="http://schemas.microsoft.com/office/powerpoint/2010/main" val="2628793314"/>
      </p:ext>
    </p:extLst>
  </p:cSld>
  <p:clrMapOvr>
    <a:masterClrMapping/>
  </p:clrMapOvr>
</p:sldLayout>
</file>

<file path=ppt/slideLayouts/slideLayout81.xml><?xml version="1.0" encoding="utf-8"?>
<p:sldLayout xmlns:a="http://schemas.openxmlformats.org/drawingml/2006/main" xmlns:r="http://schemas.openxmlformats.org/officeDocument/2006/relationships" xmlns:p="http://schemas.openxmlformats.org/presentationml/2006/main" matchingName="Title and two columns 1">
  <p:cSld name="Title and two columns 1">
    <p:spTree>
      <p:nvGrpSpPr>
        <p:cNvPr id="1" name="Shape 998"/>
        <p:cNvGrpSpPr/>
        <p:nvPr/>
      </p:nvGrpSpPr>
      <p:grpSpPr>
        <a:xfrm>
          <a:off x="0" y="0"/>
          <a:ext cx="0" cy="0"/>
          <a:chOff x="0" y="0"/>
          <a:chExt cx="0" cy="0"/>
        </a:xfrm>
      </p:grpSpPr>
      <p:pic>
        <p:nvPicPr>
          <p:cNvPr id="999" name="Google Shape;999;p21"/>
          <p:cNvPicPr preferRelativeResize="0"/>
          <p:nvPr/>
        </p:nvPicPr>
        <p:blipFill>
          <a:blip r:embed="rId2">
            <a:alphaModFix/>
          </a:blip>
          <a:stretch>
            <a:fillRect/>
          </a:stretch>
        </p:blipFill>
        <p:spPr>
          <a:xfrm>
            <a:off x="-75466" y="-36433"/>
            <a:ext cx="12342935" cy="7005332"/>
          </a:xfrm>
          <a:prstGeom prst="rect">
            <a:avLst/>
          </a:prstGeom>
          <a:noFill/>
          <a:ln>
            <a:noFill/>
          </a:ln>
        </p:spPr>
      </p:pic>
      <p:sp>
        <p:nvSpPr>
          <p:cNvPr id="1000" name="Google Shape;1000;p21"/>
          <p:cNvSpPr txBox="1">
            <a:spLocks noGrp="1"/>
          </p:cNvSpPr>
          <p:nvPr>
            <p:ph type="body" idx="1"/>
          </p:nvPr>
        </p:nvSpPr>
        <p:spPr>
          <a:xfrm>
            <a:off x="6407040" y="2549500"/>
            <a:ext cx="4099600" cy="2734400"/>
          </a:xfrm>
          <a:prstGeom prst="rect">
            <a:avLst/>
          </a:prstGeom>
        </p:spPr>
        <p:txBody>
          <a:bodyPr spcFirstLastPara="1" wrap="square" lIns="91425" tIns="91425" rIns="91425" bIns="91425" anchor="t" anchorCtr="0">
            <a:noAutofit/>
          </a:bodyPr>
          <a:lstStyle>
            <a:lvl1pPr marL="609585" lvl="0" indent="-423323" rtl="0">
              <a:lnSpc>
                <a:spcPct val="100000"/>
              </a:lnSpc>
              <a:spcBef>
                <a:spcPts val="0"/>
              </a:spcBef>
              <a:spcAft>
                <a:spcPts val="0"/>
              </a:spcAft>
              <a:buClr>
                <a:srgbClr val="273638"/>
              </a:buClr>
              <a:buSzPts val="1400"/>
              <a:buChar char="●"/>
              <a:defRPr/>
            </a:lvl1pPr>
            <a:lvl2pPr marL="1219170" lvl="1" indent="-423323" algn="ctr" rtl="0">
              <a:spcBef>
                <a:spcPts val="0"/>
              </a:spcBef>
              <a:spcAft>
                <a:spcPts val="0"/>
              </a:spcAft>
              <a:buClr>
                <a:srgbClr val="273638"/>
              </a:buClr>
              <a:buSzPts val="1400"/>
              <a:buChar char="○"/>
              <a:defRPr/>
            </a:lvl2pPr>
            <a:lvl3pPr marL="1828754" lvl="2" indent="-423323" algn="ctr" rtl="0">
              <a:spcBef>
                <a:spcPts val="0"/>
              </a:spcBef>
              <a:spcAft>
                <a:spcPts val="0"/>
              </a:spcAft>
              <a:buClr>
                <a:srgbClr val="273638"/>
              </a:buClr>
              <a:buSzPts val="1400"/>
              <a:buChar char="■"/>
              <a:defRPr/>
            </a:lvl3pPr>
            <a:lvl4pPr marL="2438339" lvl="3" indent="-423323" algn="ctr" rtl="0">
              <a:spcBef>
                <a:spcPts val="0"/>
              </a:spcBef>
              <a:spcAft>
                <a:spcPts val="0"/>
              </a:spcAft>
              <a:buClr>
                <a:srgbClr val="273638"/>
              </a:buClr>
              <a:buSzPts val="1400"/>
              <a:buChar char="●"/>
              <a:defRPr/>
            </a:lvl4pPr>
            <a:lvl5pPr marL="3047924" lvl="4" indent="-423323" algn="ctr" rtl="0">
              <a:spcBef>
                <a:spcPts val="0"/>
              </a:spcBef>
              <a:spcAft>
                <a:spcPts val="0"/>
              </a:spcAft>
              <a:buClr>
                <a:srgbClr val="273638"/>
              </a:buClr>
              <a:buSzPts val="1400"/>
              <a:buChar char="○"/>
              <a:defRPr/>
            </a:lvl5pPr>
            <a:lvl6pPr marL="3657509" lvl="5" indent="-423323" algn="ctr" rtl="0">
              <a:spcBef>
                <a:spcPts val="0"/>
              </a:spcBef>
              <a:spcAft>
                <a:spcPts val="0"/>
              </a:spcAft>
              <a:buClr>
                <a:srgbClr val="273638"/>
              </a:buClr>
              <a:buSzPts val="1400"/>
              <a:buChar char="■"/>
              <a:defRPr/>
            </a:lvl6pPr>
            <a:lvl7pPr marL="4267093" lvl="6" indent="-423323" algn="ctr" rtl="0">
              <a:spcBef>
                <a:spcPts val="0"/>
              </a:spcBef>
              <a:spcAft>
                <a:spcPts val="0"/>
              </a:spcAft>
              <a:buClr>
                <a:srgbClr val="273638"/>
              </a:buClr>
              <a:buSzPts val="1400"/>
              <a:buChar char="●"/>
              <a:defRPr/>
            </a:lvl7pPr>
            <a:lvl8pPr marL="4876678" lvl="7" indent="-423323" algn="ctr" rtl="0">
              <a:spcBef>
                <a:spcPts val="0"/>
              </a:spcBef>
              <a:spcAft>
                <a:spcPts val="0"/>
              </a:spcAft>
              <a:buClr>
                <a:srgbClr val="273638"/>
              </a:buClr>
              <a:buSzPts val="1400"/>
              <a:buChar char="○"/>
              <a:defRPr/>
            </a:lvl8pPr>
            <a:lvl9pPr marL="5486263" lvl="8" indent="-423323" algn="ctr" rtl="0">
              <a:spcBef>
                <a:spcPts val="0"/>
              </a:spcBef>
              <a:spcAft>
                <a:spcPts val="0"/>
              </a:spcAft>
              <a:buClr>
                <a:srgbClr val="273638"/>
              </a:buClr>
              <a:buSzPts val="1400"/>
              <a:buChar char="■"/>
              <a:defRPr/>
            </a:lvl9pPr>
          </a:lstStyle>
          <a:p>
            <a:endParaRPr/>
          </a:p>
        </p:txBody>
      </p:sp>
      <p:sp>
        <p:nvSpPr>
          <p:cNvPr id="1001" name="Google Shape;1001;p21"/>
          <p:cNvSpPr txBox="1">
            <a:spLocks noGrp="1"/>
          </p:cNvSpPr>
          <p:nvPr>
            <p:ph type="body" idx="2"/>
          </p:nvPr>
        </p:nvSpPr>
        <p:spPr>
          <a:xfrm>
            <a:off x="1685600" y="2549500"/>
            <a:ext cx="4099600" cy="2734400"/>
          </a:xfrm>
          <a:prstGeom prst="rect">
            <a:avLst/>
          </a:prstGeom>
        </p:spPr>
        <p:txBody>
          <a:bodyPr spcFirstLastPara="1" wrap="square" lIns="91425" tIns="91425" rIns="91425" bIns="91425" anchor="t" anchorCtr="0">
            <a:noAutofit/>
          </a:bodyPr>
          <a:lstStyle>
            <a:lvl1pPr marL="609585" lvl="0" indent="-423323" rtl="0">
              <a:lnSpc>
                <a:spcPct val="100000"/>
              </a:lnSpc>
              <a:spcBef>
                <a:spcPts val="0"/>
              </a:spcBef>
              <a:spcAft>
                <a:spcPts val="0"/>
              </a:spcAft>
              <a:buSzPts val="1400"/>
              <a:buChar char="●"/>
              <a:defRPr/>
            </a:lvl1pPr>
            <a:lvl2pPr marL="1219170" lvl="1" indent="-423323" algn="ctr" rtl="0">
              <a:spcBef>
                <a:spcPts val="0"/>
              </a:spcBef>
              <a:spcAft>
                <a:spcPts val="0"/>
              </a:spcAft>
              <a:buClr>
                <a:srgbClr val="273638"/>
              </a:buClr>
              <a:buSzPts val="1400"/>
              <a:buChar char="○"/>
              <a:defRPr/>
            </a:lvl2pPr>
            <a:lvl3pPr marL="1828754" lvl="2" indent="-423323" algn="ctr" rtl="0">
              <a:spcBef>
                <a:spcPts val="0"/>
              </a:spcBef>
              <a:spcAft>
                <a:spcPts val="0"/>
              </a:spcAft>
              <a:buClr>
                <a:srgbClr val="273638"/>
              </a:buClr>
              <a:buSzPts val="1400"/>
              <a:buChar char="■"/>
              <a:defRPr/>
            </a:lvl3pPr>
            <a:lvl4pPr marL="2438339" lvl="3" indent="-423323" algn="ctr" rtl="0">
              <a:spcBef>
                <a:spcPts val="0"/>
              </a:spcBef>
              <a:spcAft>
                <a:spcPts val="0"/>
              </a:spcAft>
              <a:buClr>
                <a:srgbClr val="273638"/>
              </a:buClr>
              <a:buSzPts val="1400"/>
              <a:buChar char="●"/>
              <a:defRPr/>
            </a:lvl4pPr>
            <a:lvl5pPr marL="3047924" lvl="4" indent="-423323" algn="ctr" rtl="0">
              <a:spcBef>
                <a:spcPts val="0"/>
              </a:spcBef>
              <a:spcAft>
                <a:spcPts val="0"/>
              </a:spcAft>
              <a:buClr>
                <a:srgbClr val="273638"/>
              </a:buClr>
              <a:buSzPts val="1400"/>
              <a:buChar char="○"/>
              <a:defRPr/>
            </a:lvl5pPr>
            <a:lvl6pPr marL="3657509" lvl="5" indent="-423323" algn="ctr" rtl="0">
              <a:spcBef>
                <a:spcPts val="0"/>
              </a:spcBef>
              <a:spcAft>
                <a:spcPts val="0"/>
              </a:spcAft>
              <a:buClr>
                <a:srgbClr val="273638"/>
              </a:buClr>
              <a:buSzPts val="1400"/>
              <a:buChar char="■"/>
              <a:defRPr/>
            </a:lvl6pPr>
            <a:lvl7pPr marL="4267093" lvl="6" indent="-423323" algn="ctr" rtl="0">
              <a:spcBef>
                <a:spcPts val="0"/>
              </a:spcBef>
              <a:spcAft>
                <a:spcPts val="0"/>
              </a:spcAft>
              <a:buClr>
                <a:srgbClr val="273638"/>
              </a:buClr>
              <a:buSzPts val="1400"/>
              <a:buChar char="●"/>
              <a:defRPr/>
            </a:lvl7pPr>
            <a:lvl8pPr marL="4876678" lvl="7" indent="-423323" algn="ctr" rtl="0">
              <a:spcBef>
                <a:spcPts val="0"/>
              </a:spcBef>
              <a:spcAft>
                <a:spcPts val="0"/>
              </a:spcAft>
              <a:buClr>
                <a:srgbClr val="273638"/>
              </a:buClr>
              <a:buSzPts val="1400"/>
              <a:buChar char="○"/>
              <a:defRPr/>
            </a:lvl8pPr>
            <a:lvl9pPr marL="5486263" lvl="8" indent="-423323" algn="ctr" rtl="0">
              <a:spcBef>
                <a:spcPts val="0"/>
              </a:spcBef>
              <a:spcAft>
                <a:spcPts val="0"/>
              </a:spcAft>
              <a:buClr>
                <a:srgbClr val="273638"/>
              </a:buClr>
              <a:buSzPts val="1400"/>
              <a:buChar char="■"/>
              <a:defRPr/>
            </a:lvl9pPr>
          </a:lstStyle>
          <a:p>
            <a:endParaRPr/>
          </a:p>
        </p:txBody>
      </p:sp>
      <p:grpSp>
        <p:nvGrpSpPr>
          <p:cNvPr id="1002" name="Google Shape;1002;p21"/>
          <p:cNvGrpSpPr/>
          <p:nvPr/>
        </p:nvGrpSpPr>
        <p:grpSpPr>
          <a:xfrm flipH="1">
            <a:off x="-603425" y="-816255"/>
            <a:ext cx="2436224" cy="2564348"/>
            <a:chOff x="1526600" y="450800"/>
            <a:chExt cx="4540675" cy="4779475"/>
          </a:xfrm>
        </p:grpSpPr>
        <p:sp>
          <p:nvSpPr>
            <p:cNvPr id="1003" name="Google Shape;1003;p21"/>
            <p:cNvSpPr/>
            <p:nvPr/>
          </p:nvSpPr>
          <p:spPr>
            <a:xfrm>
              <a:off x="1610100" y="473575"/>
              <a:ext cx="4457175" cy="4689450"/>
            </a:xfrm>
            <a:custGeom>
              <a:avLst/>
              <a:gdLst/>
              <a:ahLst/>
              <a:cxnLst/>
              <a:rect l="l" t="t" r="r" b="b"/>
              <a:pathLst>
                <a:path w="178287" h="187578" extrusionOk="0">
                  <a:moveTo>
                    <a:pt x="95602" y="1"/>
                  </a:moveTo>
                  <a:cubicBezTo>
                    <a:pt x="95141" y="1"/>
                    <a:pt x="94676" y="129"/>
                    <a:pt x="94258" y="394"/>
                  </a:cubicBezTo>
                  <a:lnTo>
                    <a:pt x="0" y="63859"/>
                  </a:lnTo>
                  <a:lnTo>
                    <a:pt x="79645" y="185257"/>
                  </a:lnTo>
                  <a:cubicBezTo>
                    <a:pt x="80631" y="186769"/>
                    <a:pt x="82280" y="187578"/>
                    <a:pt x="83965" y="187578"/>
                  </a:cubicBezTo>
                  <a:cubicBezTo>
                    <a:pt x="84955" y="187578"/>
                    <a:pt x="85959" y="187298"/>
                    <a:pt x="86847" y="186719"/>
                  </a:cubicBezTo>
                  <a:lnTo>
                    <a:pt x="176826" y="126176"/>
                  </a:lnTo>
                  <a:cubicBezTo>
                    <a:pt x="177974" y="125393"/>
                    <a:pt x="178287" y="123880"/>
                    <a:pt x="177504" y="122732"/>
                  </a:cubicBezTo>
                  <a:lnTo>
                    <a:pt x="97703" y="1125"/>
                  </a:lnTo>
                  <a:cubicBezTo>
                    <a:pt x="97205" y="394"/>
                    <a:pt x="96410" y="1"/>
                    <a:pt x="9560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04" name="Google Shape;1004;p21"/>
            <p:cNvSpPr/>
            <p:nvPr/>
          </p:nvSpPr>
          <p:spPr>
            <a:xfrm>
              <a:off x="1616625" y="450800"/>
              <a:ext cx="4391950" cy="4645025"/>
            </a:xfrm>
            <a:custGeom>
              <a:avLst/>
              <a:gdLst/>
              <a:ahLst/>
              <a:cxnLst/>
              <a:rect l="l" t="t" r="r" b="b"/>
              <a:pathLst>
                <a:path w="175678" h="185801" extrusionOk="0">
                  <a:moveTo>
                    <a:pt x="93162" y="0"/>
                  </a:moveTo>
                  <a:lnTo>
                    <a:pt x="0" y="61587"/>
                  </a:lnTo>
                  <a:lnTo>
                    <a:pt x="80323" y="184028"/>
                  </a:lnTo>
                  <a:cubicBezTo>
                    <a:pt x="81085" y="185187"/>
                    <a:pt x="82329" y="185800"/>
                    <a:pt x="83604" y="185800"/>
                  </a:cubicBezTo>
                  <a:cubicBezTo>
                    <a:pt x="84339" y="185800"/>
                    <a:pt x="85083" y="185597"/>
                    <a:pt x="85751" y="185177"/>
                  </a:cubicBezTo>
                  <a:lnTo>
                    <a:pt x="175677" y="125782"/>
                  </a:lnTo>
                  <a:lnTo>
                    <a:pt x="93162" y="0"/>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05" name="Google Shape;1005;p21"/>
            <p:cNvSpPr/>
            <p:nvPr/>
          </p:nvSpPr>
          <p:spPr>
            <a:xfrm>
              <a:off x="3931325" y="462525"/>
              <a:ext cx="2064200" cy="3145900"/>
            </a:xfrm>
            <a:custGeom>
              <a:avLst/>
              <a:gdLst/>
              <a:ahLst/>
              <a:cxnLst/>
              <a:rect l="l" t="t" r="r" b="b"/>
              <a:pathLst>
                <a:path w="82568" h="125836" fill="none" extrusionOk="0">
                  <a:moveTo>
                    <a:pt x="0" y="1"/>
                  </a:moveTo>
                  <a:lnTo>
                    <a:pt x="82567" y="125835"/>
                  </a:lnTo>
                </a:path>
              </a:pathLst>
            </a:custGeom>
            <a:noFill/>
            <a:ln w="11750" cap="flat" cmpd="sng">
              <a:solidFill>
                <a:schemeClr val="dk1"/>
              </a:solidFill>
              <a:prstDash val="solid"/>
              <a:miter lim="5219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06" name="Google Shape;1006;p21"/>
            <p:cNvSpPr/>
            <p:nvPr/>
          </p:nvSpPr>
          <p:spPr>
            <a:xfrm>
              <a:off x="3898700" y="482100"/>
              <a:ext cx="2065500" cy="3145900"/>
            </a:xfrm>
            <a:custGeom>
              <a:avLst/>
              <a:gdLst/>
              <a:ahLst/>
              <a:cxnLst/>
              <a:rect l="l" t="t" r="r" b="b"/>
              <a:pathLst>
                <a:path w="82620" h="125836" fill="none" extrusionOk="0">
                  <a:moveTo>
                    <a:pt x="1" y="1"/>
                  </a:moveTo>
                  <a:lnTo>
                    <a:pt x="82620" y="125835"/>
                  </a:lnTo>
                </a:path>
              </a:pathLst>
            </a:custGeom>
            <a:noFill/>
            <a:ln w="11750" cap="flat" cmpd="sng">
              <a:solidFill>
                <a:schemeClr val="dk1"/>
              </a:solidFill>
              <a:prstDash val="solid"/>
              <a:miter lim="5219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07" name="Google Shape;1007;p21"/>
            <p:cNvSpPr/>
            <p:nvPr/>
          </p:nvSpPr>
          <p:spPr>
            <a:xfrm>
              <a:off x="3742125" y="4138150"/>
              <a:ext cx="842925" cy="1092125"/>
            </a:xfrm>
            <a:custGeom>
              <a:avLst/>
              <a:gdLst/>
              <a:ahLst/>
              <a:cxnLst/>
              <a:rect l="l" t="t" r="r" b="b"/>
              <a:pathLst>
                <a:path w="33717" h="43685" extrusionOk="0">
                  <a:moveTo>
                    <a:pt x="9604" y="0"/>
                  </a:moveTo>
                  <a:lnTo>
                    <a:pt x="1" y="6159"/>
                  </a:lnTo>
                  <a:lnTo>
                    <a:pt x="24113" y="43685"/>
                  </a:lnTo>
                  <a:lnTo>
                    <a:pt x="25679" y="35595"/>
                  </a:lnTo>
                  <a:lnTo>
                    <a:pt x="33716" y="37526"/>
                  </a:lnTo>
                  <a:lnTo>
                    <a:pt x="9604"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08" name="Google Shape;1008;p21"/>
            <p:cNvSpPr/>
            <p:nvPr/>
          </p:nvSpPr>
          <p:spPr>
            <a:xfrm>
              <a:off x="1526600" y="464775"/>
              <a:ext cx="4343675" cy="4627200"/>
            </a:xfrm>
            <a:custGeom>
              <a:avLst/>
              <a:gdLst/>
              <a:ahLst/>
              <a:cxnLst/>
              <a:rect l="l" t="t" r="r" b="b"/>
              <a:pathLst>
                <a:path w="173747" h="185088" extrusionOk="0">
                  <a:moveTo>
                    <a:pt x="91115" y="1"/>
                  </a:moveTo>
                  <a:cubicBezTo>
                    <a:pt x="90634" y="1"/>
                    <a:pt x="90147" y="140"/>
                    <a:pt x="89718" y="433"/>
                  </a:cubicBezTo>
                  <a:lnTo>
                    <a:pt x="0" y="59357"/>
                  </a:lnTo>
                  <a:lnTo>
                    <a:pt x="82515" y="185087"/>
                  </a:lnTo>
                  <a:lnTo>
                    <a:pt x="172285" y="126163"/>
                  </a:lnTo>
                  <a:cubicBezTo>
                    <a:pt x="173433" y="125380"/>
                    <a:pt x="173746" y="123866"/>
                    <a:pt x="172963" y="122718"/>
                  </a:cubicBezTo>
                  <a:lnTo>
                    <a:pt x="93162" y="1111"/>
                  </a:lnTo>
                  <a:cubicBezTo>
                    <a:pt x="92705" y="392"/>
                    <a:pt x="91920" y="1"/>
                    <a:pt x="91115"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09" name="Google Shape;1009;p21"/>
            <p:cNvSpPr/>
            <p:nvPr/>
          </p:nvSpPr>
          <p:spPr>
            <a:xfrm>
              <a:off x="1636200" y="1843000"/>
              <a:ext cx="2130750" cy="3199400"/>
            </a:xfrm>
            <a:custGeom>
              <a:avLst/>
              <a:gdLst/>
              <a:ahLst/>
              <a:cxnLst/>
              <a:rect l="l" t="t" r="r" b="b"/>
              <a:pathLst>
                <a:path w="85230" h="127976" extrusionOk="0">
                  <a:moveTo>
                    <a:pt x="2506" y="1"/>
                  </a:moveTo>
                  <a:lnTo>
                    <a:pt x="0" y="1619"/>
                  </a:lnTo>
                  <a:lnTo>
                    <a:pt x="82724" y="127975"/>
                  </a:lnTo>
                  <a:lnTo>
                    <a:pt x="85229" y="126357"/>
                  </a:lnTo>
                  <a:lnTo>
                    <a:pt x="2506"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10" name="Google Shape;1010;p21"/>
            <p:cNvSpPr/>
            <p:nvPr/>
          </p:nvSpPr>
          <p:spPr>
            <a:xfrm>
              <a:off x="2647400" y="1567700"/>
              <a:ext cx="2116400" cy="2399550"/>
            </a:xfrm>
            <a:custGeom>
              <a:avLst/>
              <a:gdLst/>
              <a:ahLst/>
              <a:cxnLst/>
              <a:rect l="l" t="t" r="r" b="b"/>
              <a:pathLst>
                <a:path w="84656" h="95982" fill="none" extrusionOk="0">
                  <a:moveTo>
                    <a:pt x="82777" y="71347"/>
                  </a:moveTo>
                  <a:cubicBezTo>
                    <a:pt x="82777" y="69937"/>
                    <a:pt x="83507" y="68633"/>
                    <a:pt x="84656" y="67850"/>
                  </a:cubicBezTo>
                  <a:lnTo>
                    <a:pt x="40919" y="1201"/>
                  </a:lnTo>
                  <a:cubicBezTo>
                    <a:pt x="38988" y="2453"/>
                    <a:pt x="36431" y="1932"/>
                    <a:pt x="35178" y="0"/>
                  </a:cubicBezTo>
                  <a:lnTo>
                    <a:pt x="1149" y="22286"/>
                  </a:lnTo>
                  <a:cubicBezTo>
                    <a:pt x="2454" y="24217"/>
                    <a:pt x="1932" y="26827"/>
                    <a:pt x="1" y="28080"/>
                  </a:cubicBezTo>
                  <a:lnTo>
                    <a:pt x="43737" y="94729"/>
                  </a:lnTo>
                  <a:cubicBezTo>
                    <a:pt x="45668" y="93476"/>
                    <a:pt x="48226" y="94050"/>
                    <a:pt x="49478" y="95981"/>
                  </a:cubicBezTo>
                  <a:lnTo>
                    <a:pt x="83455" y="73643"/>
                  </a:lnTo>
                  <a:cubicBezTo>
                    <a:pt x="82985" y="72965"/>
                    <a:pt x="82777" y="72182"/>
                    <a:pt x="82777" y="71347"/>
                  </a:cubicBezTo>
                  <a:close/>
                </a:path>
              </a:pathLst>
            </a:custGeom>
            <a:solidFill>
              <a:schemeClr val="lt1"/>
            </a:solidFill>
            <a:ln w="14350" cap="flat" cmpd="sng">
              <a:solidFill>
                <a:schemeClr val="lt1"/>
              </a:solidFill>
              <a:prstDash val="solid"/>
              <a:miter lim="5219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11" name="Google Shape;1011;p21"/>
          <p:cNvGrpSpPr/>
          <p:nvPr/>
        </p:nvGrpSpPr>
        <p:grpSpPr>
          <a:xfrm rot="215000" flipH="1">
            <a:off x="9724532" y="5900520"/>
            <a:ext cx="3042587" cy="2387405"/>
            <a:chOff x="-2415600" y="2986400"/>
            <a:chExt cx="1943075" cy="1524659"/>
          </a:xfrm>
        </p:grpSpPr>
        <p:sp>
          <p:nvSpPr>
            <p:cNvPr id="1012" name="Google Shape;1012;p21"/>
            <p:cNvSpPr/>
            <p:nvPr/>
          </p:nvSpPr>
          <p:spPr>
            <a:xfrm>
              <a:off x="-2415600" y="2986400"/>
              <a:ext cx="1117375" cy="1251275"/>
            </a:xfrm>
            <a:custGeom>
              <a:avLst/>
              <a:gdLst/>
              <a:ahLst/>
              <a:cxnLst/>
              <a:rect l="l" t="t" r="r" b="b"/>
              <a:pathLst>
                <a:path w="44695" h="50051" extrusionOk="0">
                  <a:moveTo>
                    <a:pt x="11387" y="1"/>
                  </a:moveTo>
                  <a:cubicBezTo>
                    <a:pt x="10743" y="1"/>
                    <a:pt x="10152" y="449"/>
                    <a:pt x="10001" y="1099"/>
                  </a:cubicBezTo>
                  <a:lnTo>
                    <a:pt x="180" y="41127"/>
                  </a:lnTo>
                  <a:cubicBezTo>
                    <a:pt x="0" y="41896"/>
                    <a:pt x="462" y="42665"/>
                    <a:pt x="1257" y="42871"/>
                  </a:cubicBezTo>
                  <a:lnTo>
                    <a:pt x="33617" y="50051"/>
                  </a:lnTo>
                  <a:lnTo>
                    <a:pt x="44695" y="8433"/>
                  </a:lnTo>
                  <a:lnTo>
                    <a:pt x="11744" y="48"/>
                  </a:lnTo>
                  <a:cubicBezTo>
                    <a:pt x="11625" y="16"/>
                    <a:pt x="11505" y="1"/>
                    <a:pt x="1138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13" name="Google Shape;1013;p21"/>
            <p:cNvSpPr/>
            <p:nvPr/>
          </p:nvSpPr>
          <p:spPr>
            <a:xfrm>
              <a:off x="-1586075" y="3188225"/>
              <a:ext cx="1113550" cy="1279575"/>
            </a:xfrm>
            <a:custGeom>
              <a:avLst/>
              <a:gdLst/>
              <a:ahLst/>
              <a:cxnLst/>
              <a:rect l="l" t="t" r="r" b="b"/>
              <a:pathLst>
                <a:path w="44542" h="51183" extrusionOk="0">
                  <a:moveTo>
                    <a:pt x="10411" y="1"/>
                  </a:moveTo>
                  <a:lnTo>
                    <a:pt x="0" y="41772"/>
                  </a:lnTo>
                  <a:lnTo>
                    <a:pt x="31797" y="51132"/>
                  </a:lnTo>
                  <a:cubicBezTo>
                    <a:pt x="31925" y="51166"/>
                    <a:pt x="32054" y="51182"/>
                    <a:pt x="32181" y="51182"/>
                  </a:cubicBezTo>
                  <a:cubicBezTo>
                    <a:pt x="32815" y="51182"/>
                    <a:pt x="33395" y="50773"/>
                    <a:pt x="33566" y="50132"/>
                  </a:cubicBezTo>
                  <a:lnTo>
                    <a:pt x="44336" y="10360"/>
                  </a:lnTo>
                  <a:cubicBezTo>
                    <a:pt x="44541" y="9591"/>
                    <a:pt x="44080" y="8796"/>
                    <a:pt x="43310" y="8591"/>
                  </a:cubicBezTo>
                  <a:lnTo>
                    <a:pt x="10411" y="1"/>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14" name="Google Shape;1014;p21"/>
            <p:cNvSpPr/>
            <p:nvPr/>
          </p:nvSpPr>
          <p:spPr>
            <a:xfrm>
              <a:off x="-2402775" y="2994000"/>
              <a:ext cx="1133400" cy="1217400"/>
            </a:xfrm>
            <a:custGeom>
              <a:avLst/>
              <a:gdLst/>
              <a:ahLst/>
              <a:cxnLst/>
              <a:rect l="l" t="t" r="r" b="b"/>
              <a:pathLst>
                <a:path w="45336" h="48696" extrusionOk="0">
                  <a:moveTo>
                    <a:pt x="12283" y="0"/>
                  </a:moveTo>
                  <a:lnTo>
                    <a:pt x="0" y="41900"/>
                  </a:lnTo>
                  <a:lnTo>
                    <a:pt x="19104" y="42131"/>
                  </a:lnTo>
                  <a:cubicBezTo>
                    <a:pt x="23976" y="42823"/>
                    <a:pt x="28540" y="44874"/>
                    <a:pt x="32309" y="48054"/>
                  </a:cubicBezTo>
                  <a:lnTo>
                    <a:pt x="33053" y="48695"/>
                  </a:lnTo>
                  <a:lnTo>
                    <a:pt x="45336" y="6770"/>
                  </a:lnTo>
                  <a:lnTo>
                    <a:pt x="44567" y="6129"/>
                  </a:lnTo>
                  <a:cubicBezTo>
                    <a:pt x="40797" y="2975"/>
                    <a:pt x="36233" y="923"/>
                    <a:pt x="31361" y="231"/>
                  </a:cubicBezTo>
                  <a:lnTo>
                    <a:pt x="12283"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15" name="Google Shape;1015;p21"/>
            <p:cNvSpPr/>
            <p:nvPr/>
          </p:nvSpPr>
          <p:spPr>
            <a:xfrm>
              <a:off x="-2351263" y="3014809"/>
              <a:ext cx="1085975" cy="1231500"/>
            </a:xfrm>
            <a:custGeom>
              <a:avLst/>
              <a:gdLst/>
              <a:ahLst/>
              <a:cxnLst/>
              <a:rect l="l" t="t" r="r" b="b"/>
              <a:pathLst>
                <a:path w="43439" h="49260" extrusionOk="0">
                  <a:moveTo>
                    <a:pt x="12258" y="0"/>
                  </a:moveTo>
                  <a:lnTo>
                    <a:pt x="1" y="41925"/>
                  </a:lnTo>
                  <a:lnTo>
                    <a:pt x="17207" y="42695"/>
                  </a:lnTo>
                  <a:cubicBezTo>
                    <a:pt x="22079" y="43387"/>
                    <a:pt x="26643" y="45438"/>
                    <a:pt x="30412" y="48618"/>
                  </a:cubicBezTo>
                  <a:lnTo>
                    <a:pt x="31156" y="49259"/>
                  </a:lnTo>
                  <a:lnTo>
                    <a:pt x="43439" y="7334"/>
                  </a:lnTo>
                  <a:lnTo>
                    <a:pt x="42670" y="6693"/>
                  </a:lnTo>
                  <a:cubicBezTo>
                    <a:pt x="38900" y="3539"/>
                    <a:pt x="34336" y="1487"/>
                    <a:pt x="29464" y="769"/>
                  </a:cubicBezTo>
                  <a:lnTo>
                    <a:pt x="12258" y="0"/>
                  </a:ln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16" name="Google Shape;1016;p21"/>
            <p:cNvSpPr/>
            <p:nvPr/>
          </p:nvSpPr>
          <p:spPr>
            <a:xfrm>
              <a:off x="-1573663" y="3188659"/>
              <a:ext cx="1070600" cy="1322400"/>
            </a:xfrm>
            <a:custGeom>
              <a:avLst/>
              <a:gdLst/>
              <a:ahLst/>
              <a:cxnLst/>
              <a:rect l="l" t="t" r="r" b="b"/>
              <a:pathLst>
                <a:path w="42824" h="52896" extrusionOk="0">
                  <a:moveTo>
                    <a:pt x="17135" y="1"/>
                  </a:moveTo>
                  <a:cubicBezTo>
                    <a:pt x="15803" y="1"/>
                    <a:pt x="14490" y="86"/>
                    <a:pt x="13232" y="252"/>
                  </a:cubicBezTo>
                  <a:lnTo>
                    <a:pt x="12258" y="380"/>
                  </a:lnTo>
                  <a:lnTo>
                    <a:pt x="1" y="42280"/>
                  </a:lnTo>
                  <a:lnTo>
                    <a:pt x="975" y="42151"/>
                  </a:lnTo>
                  <a:cubicBezTo>
                    <a:pt x="2113" y="42002"/>
                    <a:pt x="3255" y="41927"/>
                    <a:pt x="4394" y="41927"/>
                  </a:cubicBezTo>
                  <a:cubicBezTo>
                    <a:pt x="8133" y="41927"/>
                    <a:pt x="11844" y="42727"/>
                    <a:pt x="15284" y="44280"/>
                  </a:cubicBezTo>
                  <a:lnTo>
                    <a:pt x="30208" y="52895"/>
                  </a:lnTo>
                  <a:lnTo>
                    <a:pt x="42824" y="9124"/>
                  </a:lnTo>
                  <a:lnTo>
                    <a:pt x="28284" y="2226"/>
                  </a:lnTo>
                  <a:cubicBezTo>
                    <a:pt x="24955" y="704"/>
                    <a:pt x="20963" y="1"/>
                    <a:pt x="17135" y="1"/>
                  </a:cubicBez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1017" name="Google Shape;1017;p21"/>
            <p:cNvGrpSpPr/>
            <p:nvPr/>
          </p:nvGrpSpPr>
          <p:grpSpPr>
            <a:xfrm>
              <a:off x="-2218800" y="3088875"/>
              <a:ext cx="1598825" cy="1190475"/>
              <a:chOff x="-2218800" y="3088875"/>
              <a:chExt cx="1598825" cy="1190475"/>
            </a:xfrm>
          </p:grpSpPr>
          <p:sp>
            <p:nvSpPr>
              <p:cNvPr id="1018" name="Google Shape;1018;p21"/>
              <p:cNvSpPr/>
              <p:nvPr/>
            </p:nvSpPr>
            <p:spPr>
              <a:xfrm>
                <a:off x="-2218800" y="3088875"/>
                <a:ext cx="841100" cy="985325"/>
              </a:xfrm>
              <a:custGeom>
                <a:avLst/>
                <a:gdLst/>
                <a:ahLst/>
                <a:cxnLst/>
                <a:rect l="l" t="t" r="r" b="b"/>
                <a:pathLst>
                  <a:path w="33644" h="39413" extrusionOk="0">
                    <a:moveTo>
                      <a:pt x="9539" y="0"/>
                    </a:moveTo>
                    <a:lnTo>
                      <a:pt x="9462" y="667"/>
                    </a:lnTo>
                    <a:lnTo>
                      <a:pt x="22412" y="2385"/>
                    </a:lnTo>
                    <a:cubicBezTo>
                      <a:pt x="26027" y="3077"/>
                      <a:pt x="29489" y="4436"/>
                      <a:pt x="32643" y="6360"/>
                    </a:cubicBezTo>
                    <a:lnTo>
                      <a:pt x="33284" y="6744"/>
                    </a:lnTo>
                    <a:lnTo>
                      <a:pt x="33643" y="6154"/>
                    </a:lnTo>
                    <a:lnTo>
                      <a:pt x="33002" y="5770"/>
                    </a:lnTo>
                    <a:cubicBezTo>
                      <a:pt x="29797" y="3795"/>
                      <a:pt x="26233" y="2411"/>
                      <a:pt x="22540" y="1693"/>
                    </a:cubicBezTo>
                    <a:lnTo>
                      <a:pt x="9539" y="0"/>
                    </a:lnTo>
                    <a:close/>
                    <a:moveTo>
                      <a:pt x="8668" y="2385"/>
                    </a:moveTo>
                    <a:lnTo>
                      <a:pt x="8591" y="3052"/>
                    </a:lnTo>
                    <a:lnTo>
                      <a:pt x="21540" y="4770"/>
                    </a:lnTo>
                    <a:cubicBezTo>
                      <a:pt x="25156" y="5462"/>
                      <a:pt x="28617" y="6821"/>
                      <a:pt x="31771" y="8744"/>
                    </a:cubicBezTo>
                    <a:lnTo>
                      <a:pt x="32387" y="9129"/>
                    </a:lnTo>
                    <a:lnTo>
                      <a:pt x="32771" y="8565"/>
                    </a:lnTo>
                    <a:lnTo>
                      <a:pt x="32130" y="8180"/>
                    </a:lnTo>
                    <a:cubicBezTo>
                      <a:pt x="28899" y="6206"/>
                      <a:pt x="25361" y="4821"/>
                      <a:pt x="21668" y="4103"/>
                    </a:cubicBezTo>
                    <a:lnTo>
                      <a:pt x="8668" y="2385"/>
                    </a:lnTo>
                    <a:close/>
                    <a:moveTo>
                      <a:pt x="7796" y="4795"/>
                    </a:moveTo>
                    <a:lnTo>
                      <a:pt x="7719" y="5488"/>
                    </a:lnTo>
                    <a:lnTo>
                      <a:pt x="20668" y="7180"/>
                    </a:lnTo>
                    <a:cubicBezTo>
                      <a:pt x="24284" y="7898"/>
                      <a:pt x="27746" y="9232"/>
                      <a:pt x="30900" y="11180"/>
                    </a:cubicBezTo>
                    <a:lnTo>
                      <a:pt x="31515" y="11565"/>
                    </a:lnTo>
                    <a:lnTo>
                      <a:pt x="31874" y="10975"/>
                    </a:lnTo>
                    <a:lnTo>
                      <a:pt x="31259" y="10591"/>
                    </a:lnTo>
                    <a:cubicBezTo>
                      <a:pt x="28028" y="8616"/>
                      <a:pt x="24489" y="7231"/>
                      <a:pt x="20796" y="6513"/>
                    </a:cubicBezTo>
                    <a:lnTo>
                      <a:pt x="7796" y="4795"/>
                    </a:lnTo>
                    <a:close/>
                    <a:moveTo>
                      <a:pt x="6873" y="9206"/>
                    </a:moveTo>
                    <a:lnTo>
                      <a:pt x="6770" y="9873"/>
                    </a:lnTo>
                    <a:lnTo>
                      <a:pt x="19745" y="11591"/>
                    </a:lnTo>
                    <a:cubicBezTo>
                      <a:pt x="23361" y="12283"/>
                      <a:pt x="26822" y="13642"/>
                      <a:pt x="29976" y="15565"/>
                    </a:cubicBezTo>
                    <a:lnTo>
                      <a:pt x="30592" y="15950"/>
                    </a:lnTo>
                    <a:lnTo>
                      <a:pt x="30951" y="15386"/>
                    </a:lnTo>
                    <a:lnTo>
                      <a:pt x="30335" y="15001"/>
                    </a:lnTo>
                    <a:cubicBezTo>
                      <a:pt x="27104" y="13027"/>
                      <a:pt x="23566" y="11642"/>
                      <a:pt x="19848" y="10924"/>
                    </a:cubicBezTo>
                    <a:lnTo>
                      <a:pt x="6873" y="9206"/>
                    </a:lnTo>
                    <a:close/>
                    <a:moveTo>
                      <a:pt x="5975" y="11616"/>
                    </a:moveTo>
                    <a:lnTo>
                      <a:pt x="5898" y="12283"/>
                    </a:lnTo>
                    <a:lnTo>
                      <a:pt x="18848" y="14001"/>
                    </a:lnTo>
                    <a:cubicBezTo>
                      <a:pt x="22463" y="14693"/>
                      <a:pt x="25925" y="16052"/>
                      <a:pt x="29079" y="17976"/>
                    </a:cubicBezTo>
                    <a:lnTo>
                      <a:pt x="29694" y="18360"/>
                    </a:lnTo>
                    <a:lnTo>
                      <a:pt x="30079" y="17796"/>
                    </a:lnTo>
                    <a:lnTo>
                      <a:pt x="29438" y="17411"/>
                    </a:lnTo>
                    <a:cubicBezTo>
                      <a:pt x="26207" y="15437"/>
                      <a:pt x="22668" y="14052"/>
                      <a:pt x="18976" y="13334"/>
                    </a:cubicBezTo>
                    <a:lnTo>
                      <a:pt x="5975" y="11616"/>
                    </a:lnTo>
                    <a:close/>
                    <a:moveTo>
                      <a:pt x="5078" y="14027"/>
                    </a:moveTo>
                    <a:lnTo>
                      <a:pt x="5001" y="14693"/>
                    </a:lnTo>
                    <a:lnTo>
                      <a:pt x="17950" y="16411"/>
                    </a:lnTo>
                    <a:cubicBezTo>
                      <a:pt x="21566" y="17104"/>
                      <a:pt x="25027" y="18463"/>
                      <a:pt x="28181" y="20386"/>
                    </a:cubicBezTo>
                    <a:lnTo>
                      <a:pt x="28797" y="20796"/>
                    </a:lnTo>
                    <a:lnTo>
                      <a:pt x="29181" y="20206"/>
                    </a:lnTo>
                    <a:lnTo>
                      <a:pt x="28566" y="19822"/>
                    </a:lnTo>
                    <a:cubicBezTo>
                      <a:pt x="25335" y="17847"/>
                      <a:pt x="21796" y="16463"/>
                      <a:pt x="18104" y="15745"/>
                    </a:cubicBezTo>
                    <a:lnTo>
                      <a:pt x="5078" y="14027"/>
                    </a:lnTo>
                    <a:close/>
                    <a:moveTo>
                      <a:pt x="4078" y="19053"/>
                    </a:moveTo>
                    <a:lnTo>
                      <a:pt x="4001" y="19719"/>
                    </a:lnTo>
                    <a:lnTo>
                      <a:pt x="16950" y="21437"/>
                    </a:lnTo>
                    <a:cubicBezTo>
                      <a:pt x="20591" y="22130"/>
                      <a:pt x="24053" y="23489"/>
                      <a:pt x="27207" y="25412"/>
                    </a:cubicBezTo>
                    <a:lnTo>
                      <a:pt x="27822" y="25797"/>
                    </a:lnTo>
                    <a:lnTo>
                      <a:pt x="28181" y="25232"/>
                    </a:lnTo>
                    <a:lnTo>
                      <a:pt x="27566" y="24822"/>
                    </a:lnTo>
                    <a:cubicBezTo>
                      <a:pt x="24335" y="22848"/>
                      <a:pt x="20796" y="21463"/>
                      <a:pt x="17104" y="20745"/>
                    </a:cubicBezTo>
                    <a:lnTo>
                      <a:pt x="4078" y="19053"/>
                    </a:lnTo>
                    <a:close/>
                    <a:moveTo>
                      <a:pt x="3231" y="21463"/>
                    </a:moveTo>
                    <a:lnTo>
                      <a:pt x="3129" y="22130"/>
                    </a:lnTo>
                    <a:lnTo>
                      <a:pt x="16078" y="23848"/>
                    </a:lnTo>
                    <a:cubicBezTo>
                      <a:pt x="19899" y="24617"/>
                      <a:pt x="24438" y="26668"/>
                      <a:pt x="26310" y="27848"/>
                    </a:cubicBezTo>
                    <a:lnTo>
                      <a:pt x="26925" y="28233"/>
                    </a:lnTo>
                    <a:lnTo>
                      <a:pt x="27310" y="27643"/>
                    </a:lnTo>
                    <a:lnTo>
                      <a:pt x="26669" y="27258"/>
                    </a:lnTo>
                    <a:cubicBezTo>
                      <a:pt x="24745" y="26053"/>
                      <a:pt x="20104" y="23925"/>
                      <a:pt x="16206" y="23155"/>
                    </a:cubicBezTo>
                    <a:lnTo>
                      <a:pt x="3231" y="21463"/>
                    </a:lnTo>
                    <a:close/>
                    <a:moveTo>
                      <a:pt x="2334" y="23848"/>
                    </a:moveTo>
                    <a:lnTo>
                      <a:pt x="2231" y="24514"/>
                    </a:lnTo>
                    <a:lnTo>
                      <a:pt x="15206" y="26232"/>
                    </a:lnTo>
                    <a:cubicBezTo>
                      <a:pt x="18925" y="26976"/>
                      <a:pt x="24540" y="29669"/>
                      <a:pt x="25438" y="30233"/>
                    </a:cubicBezTo>
                    <a:lnTo>
                      <a:pt x="26053" y="30617"/>
                    </a:lnTo>
                    <a:lnTo>
                      <a:pt x="26412" y="30053"/>
                    </a:lnTo>
                    <a:lnTo>
                      <a:pt x="25797" y="29669"/>
                    </a:lnTo>
                    <a:cubicBezTo>
                      <a:pt x="24848" y="29079"/>
                      <a:pt x="19207" y="26335"/>
                      <a:pt x="15335" y="25566"/>
                    </a:cubicBezTo>
                    <a:lnTo>
                      <a:pt x="2334" y="23848"/>
                    </a:lnTo>
                    <a:close/>
                    <a:moveTo>
                      <a:pt x="1283" y="27592"/>
                    </a:moveTo>
                    <a:lnTo>
                      <a:pt x="1180" y="28284"/>
                    </a:lnTo>
                    <a:lnTo>
                      <a:pt x="14155" y="29976"/>
                    </a:lnTo>
                    <a:cubicBezTo>
                      <a:pt x="17771" y="30694"/>
                      <a:pt x="21232" y="32053"/>
                      <a:pt x="24361" y="33976"/>
                    </a:cubicBezTo>
                    <a:lnTo>
                      <a:pt x="25002" y="34361"/>
                    </a:lnTo>
                    <a:lnTo>
                      <a:pt x="25361" y="33797"/>
                    </a:lnTo>
                    <a:lnTo>
                      <a:pt x="24745" y="33387"/>
                    </a:lnTo>
                    <a:cubicBezTo>
                      <a:pt x="21514" y="31412"/>
                      <a:pt x="17976" y="30028"/>
                      <a:pt x="14258" y="29310"/>
                    </a:cubicBezTo>
                    <a:lnTo>
                      <a:pt x="1283" y="27592"/>
                    </a:lnTo>
                    <a:close/>
                    <a:moveTo>
                      <a:pt x="693" y="30156"/>
                    </a:moveTo>
                    <a:lnTo>
                      <a:pt x="590" y="30822"/>
                    </a:lnTo>
                    <a:lnTo>
                      <a:pt x="13565" y="32541"/>
                    </a:lnTo>
                    <a:cubicBezTo>
                      <a:pt x="17181" y="33233"/>
                      <a:pt x="20643" y="34592"/>
                      <a:pt x="23797" y="36515"/>
                    </a:cubicBezTo>
                    <a:lnTo>
                      <a:pt x="24412" y="36900"/>
                    </a:lnTo>
                    <a:lnTo>
                      <a:pt x="24771" y="36310"/>
                    </a:lnTo>
                    <a:lnTo>
                      <a:pt x="24130" y="35925"/>
                    </a:lnTo>
                    <a:cubicBezTo>
                      <a:pt x="20925" y="33951"/>
                      <a:pt x="17386" y="32566"/>
                      <a:pt x="13668" y="31874"/>
                    </a:cubicBezTo>
                    <a:lnTo>
                      <a:pt x="693" y="30156"/>
                    </a:lnTo>
                    <a:close/>
                    <a:moveTo>
                      <a:pt x="103" y="32643"/>
                    </a:moveTo>
                    <a:lnTo>
                      <a:pt x="0" y="33335"/>
                    </a:lnTo>
                    <a:lnTo>
                      <a:pt x="12975" y="35053"/>
                    </a:lnTo>
                    <a:cubicBezTo>
                      <a:pt x="16591" y="35746"/>
                      <a:pt x="20053" y="37105"/>
                      <a:pt x="23207" y="39028"/>
                    </a:cubicBezTo>
                    <a:lnTo>
                      <a:pt x="23848" y="39413"/>
                    </a:lnTo>
                    <a:lnTo>
                      <a:pt x="24181" y="38823"/>
                    </a:lnTo>
                    <a:lnTo>
                      <a:pt x="23540" y="38438"/>
                    </a:lnTo>
                    <a:cubicBezTo>
                      <a:pt x="20335" y="36464"/>
                      <a:pt x="16796" y="35079"/>
                      <a:pt x="13104" y="34361"/>
                    </a:cubicBezTo>
                    <a:lnTo>
                      <a:pt x="103" y="32643"/>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19" name="Google Shape;1019;p21"/>
              <p:cNvSpPr/>
              <p:nvPr/>
            </p:nvSpPr>
            <p:spPr>
              <a:xfrm>
                <a:off x="-1461075" y="3283625"/>
                <a:ext cx="841100" cy="995725"/>
              </a:xfrm>
              <a:custGeom>
                <a:avLst/>
                <a:gdLst/>
                <a:ahLst/>
                <a:cxnLst/>
                <a:rect l="l" t="t" r="r" b="b"/>
                <a:pathLst>
                  <a:path w="33644" h="39829" extrusionOk="0">
                    <a:moveTo>
                      <a:pt x="11739" y="1"/>
                    </a:moveTo>
                    <a:cubicBezTo>
                      <a:pt x="10432" y="1"/>
                      <a:pt x="9481" y="31"/>
                      <a:pt x="9386" y="31"/>
                    </a:cubicBezTo>
                    <a:lnTo>
                      <a:pt x="9386" y="698"/>
                    </a:lnTo>
                    <a:cubicBezTo>
                      <a:pt x="9406" y="698"/>
                      <a:pt x="10284" y="673"/>
                      <a:pt x="11526" y="673"/>
                    </a:cubicBezTo>
                    <a:cubicBezTo>
                      <a:pt x="13388" y="673"/>
                      <a:pt x="16068" y="729"/>
                      <a:pt x="17899" y="1006"/>
                    </a:cubicBezTo>
                    <a:cubicBezTo>
                      <a:pt x="22643" y="1775"/>
                      <a:pt x="29618" y="4878"/>
                      <a:pt x="32618" y="6750"/>
                    </a:cubicBezTo>
                    <a:lnTo>
                      <a:pt x="33259" y="7134"/>
                    </a:lnTo>
                    <a:lnTo>
                      <a:pt x="33644" y="6570"/>
                    </a:lnTo>
                    <a:lnTo>
                      <a:pt x="33028" y="6185"/>
                    </a:lnTo>
                    <a:cubicBezTo>
                      <a:pt x="29977" y="4288"/>
                      <a:pt x="22874" y="1108"/>
                      <a:pt x="18053" y="365"/>
                    </a:cubicBezTo>
                    <a:cubicBezTo>
                      <a:pt x="16198" y="63"/>
                      <a:pt x="13606" y="1"/>
                      <a:pt x="11739" y="1"/>
                    </a:cubicBezTo>
                    <a:close/>
                    <a:moveTo>
                      <a:pt x="8770" y="2801"/>
                    </a:moveTo>
                    <a:lnTo>
                      <a:pt x="8770" y="3493"/>
                    </a:lnTo>
                    <a:cubicBezTo>
                      <a:pt x="8847" y="3493"/>
                      <a:pt x="16130" y="3519"/>
                      <a:pt x="19258" y="4288"/>
                    </a:cubicBezTo>
                    <a:cubicBezTo>
                      <a:pt x="22976" y="5211"/>
                      <a:pt x="28489" y="7134"/>
                      <a:pt x="31746" y="9160"/>
                    </a:cubicBezTo>
                    <a:lnTo>
                      <a:pt x="32387" y="9545"/>
                    </a:lnTo>
                    <a:lnTo>
                      <a:pt x="32746" y="8980"/>
                    </a:lnTo>
                    <a:lnTo>
                      <a:pt x="32105" y="8570"/>
                    </a:lnTo>
                    <a:cubicBezTo>
                      <a:pt x="28797" y="6519"/>
                      <a:pt x="23207" y="4570"/>
                      <a:pt x="19412" y="3621"/>
                    </a:cubicBezTo>
                    <a:cubicBezTo>
                      <a:pt x="16207" y="2852"/>
                      <a:pt x="9078" y="2801"/>
                      <a:pt x="8770" y="2801"/>
                    </a:cubicBezTo>
                    <a:close/>
                    <a:moveTo>
                      <a:pt x="8129" y="5570"/>
                    </a:moveTo>
                    <a:lnTo>
                      <a:pt x="8129" y="6262"/>
                    </a:lnTo>
                    <a:cubicBezTo>
                      <a:pt x="8232" y="6262"/>
                      <a:pt x="17412" y="6467"/>
                      <a:pt x="20592" y="7570"/>
                    </a:cubicBezTo>
                    <a:cubicBezTo>
                      <a:pt x="21463" y="7878"/>
                      <a:pt x="22361" y="8160"/>
                      <a:pt x="23233" y="8442"/>
                    </a:cubicBezTo>
                    <a:cubicBezTo>
                      <a:pt x="25976" y="9314"/>
                      <a:pt x="28592" y="10160"/>
                      <a:pt x="30874" y="11570"/>
                    </a:cubicBezTo>
                    <a:lnTo>
                      <a:pt x="31490" y="11955"/>
                    </a:lnTo>
                    <a:lnTo>
                      <a:pt x="31849" y="11391"/>
                    </a:lnTo>
                    <a:lnTo>
                      <a:pt x="31208" y="11006"/>
                    </a:lnTo>
                    <a:cubicBezTo>
                      <a:pt x="28874" y="9519"/>
                      <a:pt x="26079" y="8647"/>
                      <a:pt x="23412" y="7801"/>
                    </a:cubicBezTo>
                    <a:cubicBezTo>
                      <a:pt x="22540" y="7519"/>
                      <a:pt x="21669" y="7237"/>
                      <a:pt x="20797" y="6929"/>
                    </a:cubicBezTo>
                    <a:cubicBezTo>
                      <a:pt x="17540" y="5801"/>
                      <a:pt x="8514" y="5570"/>
                      <a:pt x="8129" y="5570"/>
                    </a:cubicBezTo>
                    <a:close/>
                    <a:moveTo>
                      <a:pt x="6822" y="9596"/>
                    </a:moveTo>
                    <a:lnTo>
                      <a:pt x="6745" y="10263"/>
                    </a:lnTo>
                    <a:lnTo>
                      <a:pt x="19694" y="11981"/>
                    </a:lnTo>
                    <a:cubicBezTo>
                      <a:pt x="23310" y="12699"/>
                      <a:pt x="26771" y="14032"/>
                      <a:pt x="29925" y="15981"/>
                    </a:cubicBezTo>
                    <a:lnTo>
                      <a:pt x="30566" y="16365"/>
                    </a:lnTo>
                    <a:lnTo>
                      <a:pt x="30925" y="15776"/>
                    </a:lnTo>
                    <a:lnTo>
                      <a:pt x="30284" y="15391"/>
                    </a:lnTo>
                    <a:cubicBezTo>
                      <a:pt x="27079" y="13417"/>
                      <a:pt x="23515" y="12032"/>
                      <a:pt x="19822" y="11314"/>
                    </a:cubicBezTo>
                    <a:lnTo>
                      <a:pt x="6822" y="9596"/>
                    </a:lnTo>
                    <a:close/>
                    <a:moveTo>
                      <a:pt x="5950" y="12006"/>
                    </a:moveTo>
                    <a:lnTo>
                      <a:pt x="5847" y="12673"/>
                    </a:lnTo>
                    <a:lnTo>
                      <a:pt x="18822" y="14391"/>
                    </a:lnTo>
                    <a:cubicBezTo>
                      <a:pt x="22438" y="15109"/>
                      <a:pt x="25900" y="16442"/>
                      <a:pt x="29054" y="18391"/>
                    </a:cubicBezTo>
                    <a:lnTo>
                      <a:pt x="29669" y="18776"/>
                    </a:lnTo>
                    <a:lnTo>
                      <a:pt x="30054" y="18186"/>
                    </a:lnTo>
                    <a:lnTo>
                      <a:pt x="29413" y="17801"/>
                    </a:lnTo>
                    <a:cubicBezTo>
                      <a:pt x="26182" y="15827"/>
                      <a:pt x="22643" y="14442"/>
                      <a:pt x="18925" y="13724"/>
                    </a:cubicBezTo>
                    <a:lnTo>
                      <a:pt x="5950" y="12006"/>
                    </a:lnTo>
                    <a:close/>
                    <a:moveTo>
                      <a:pt x="5052" y="14417"/>
                    </a:moveTo>
                    <a:lnTo>
                      <a:pt x="4975" y="15109"/>
                    </a:lnTo>
                    <a:lnTo>
                      <a:pt x="17925" y="16801"/>
                    </a:lnTo>
                    <a:cubicBezTo>
                      <a:pt x="21540" y="17519"/>
                      <a:pt x="25028" y="18853"/>
                      <a:pt x="28156" y="20802"/>
                    </a:cubicBezTo>
                    <a:lnTo>
                      <a:pt x="28797" y="21186"/>
                    </a:lnTo>
                    <a:lnTo>
                      <a:pt x="29156" y="20596"/>
                    </a:lnTo>
                    <a:lnTo>
                      <a:pt x="28515" y="20212"/>
                    </a:lnTo>
                    <a:cubicBezTo>
                      <a:pt x="25310" y="18237"/>
                      <a:pt x="21745" y="16853"/>
                      <a:pt x="18053" y="16135"/>
                    </a:cubicBezTo>
                    <a:lnTo>
                      <a:pt x="5052" y="14417"/>
                    </a:lnTo>
                    <a:close/>
                    <a:moveTo>
                      <a:pt x="4078" y="19443"/>
                    </a:moveTo>
                    <a:lnTo>
                      <a:pt x="4001" y="20109"/>
                    </a:lnTo>
                    <a:lnTo>
                      <a:pt x="16950" y="21827"/>
                    </a:lnTo>
                    <a:cubicBezTo>
                      <a:pt x="20566" y="22545"/>
                      <a:pt x="24028" y="23879"/>
                      <a:pt x="27182" y="25827"/>
                    </a:cubicBezTo>
                    <a:lnTo>
                      <a:pt x="27823" y="26212"/>
                    </a:lnTo>
                    <a:lnTo>
                      <a:pt x="28156" y="25622"/>
                    </a:lnTo>
                    <a:lnTo>
                      <a:pt x="27541" y="25238"/>
                    </a:lnTo>
                    <a:cubicBezTo>
                      <a:pt x="24310" y="23263"/>
                      <a:pt x="20771" y="21879"/>
                      <a:pt x="17079" y="21161"/>
                    </a:cubicBezTo>
                    <a:lnTo>
                      <a:pt x="4078" y="19443"/>
                    </a:lnTo>
                    <a:close/>
                    <a:moveTo>
                      <a:pt x="3180" y="21853"/>
                    </a:moveTo>
                    <a:lnTo>
                      <a:pt x="3103" y="22520"/>
                    </a:lnTo>
                    <a:lnTo>
                      <a:pt x="16053" y="24238"/>
                    </a:lnTo>
                    <a:cubicBezTo>
                      <a:pt x="19874" y="24981"/>
                      <a:pt x="24438" y="27058"/>
                      <a:pt x="26284" y="28212"/>
                    </a:cubicBezTo>
                    <a:lnTo>
                      <a:pt x="26925" y="28623"/>
                    </a:lnTo>
                    <a:lnTo>
                      <a:pt x="27284" y="28033"/>
                    </a:lnTo>
                    <a:lnTo>
                      <a:pt x="26643" y="27648"/>
                    </a:lnTo>
                    <a:cubicBezTo>
                      <a:pt x="24720" y="26443"/>
                      <a:pt x="20079" y="24340"/>
                      <a:pt x="16181" y="23571"/>
                    </a:cubicBezTo>
                    <a:lnTo>
                      <a:pt x="3180" y="21853"/>
                    </a:lnTo>
                    <a:close/>
                    <a:moveTo>
                      <a:pt x="2309" y="24263"/>
                    </a:moveTo>
                    <a:lnTo>
                      <a:pt x="2232" y="24930"/>
                    </a:lnTo>
                    <a:lnTo>
                      <a:pt x="15181" y="26648"/>
                    </a:lnTo>
                    <a:cubicBezTo>
                      <a:pt x="18925" y="27392"/>
                      <a:pt x="24515" y="30084"/>
                      <a:pt x="25412" y="30623"/>
                    </a:cubicBezTo>
                    <a:lnTo>
                      <a:pt x="26053" y="31007"/>
                    </a:lnTo>
                    <a:lnTo>
                      <a:pt x="26387" y="30443"/>
                    </a:lnTo>
                    <a:lnTo>
                      <a:pt x="25771" y="30058"/>
                    </a:lnTo>
                    <a:cubicBezTo>
                      <a:pt x="24823" y="29469"/>
                      <a:pt x="19181" y="26751"/>
                      <a:pt x="15309" y="25981"/>
                    </a:cubicBezTo>
                    <a:lnTo>
                      <a:pt x="2309" y="24263"/>
                    </a:lnTo>
                    <a:close/>
                    <a:moveTo>
                      <a:pt x="1257" y="28007"/>
                    </a:moveTo>
                    <a:lnTo>
                      <a:pt x="1180" y="28674"/>
                    </a:lnTo>
                    <a:lnTo>
                      <a:pt x="14130" y="30392"/>
                    </a:lnTo>
                    <a:cubicBezTo>
                      <a:pt x="17745" y="31110"/>
                      <a:pt x="21207" y="32443"/>
                      <a:pt x="24361" y="34392"/>
                    </a:cubicBezTo>
                    <a:lnTo>
                      <a:pt x="24976" y="34777"/>
                    </a:lnTo>
                    <a:lnTo>
                      <a:pt x="25335" y="34187"/>
                    </a:lnTo>
                    <a:lnTo>
                      <a:pt x="24720" y="33802"/>
                    </a:lnTo>
                    <a:cubicBezTo>
                      <a:pt x="21489" y="31828"/>
                      <a:pt x="17950" y="30443"/>
                      <a:pt x="14258" y="29725"/>
                    </a:cubicBezTo>
                    <a:lnTo>
                      <a:pt x="1257" y="28007"/>
                    </a:lnTo>
                    <a:close/>
                    <a:moveTo>
                      <a:pt x="667" y="30520"/>
                    </a:moveTo>
                    <a:lnTo>
                      <a:pt x="591" y="31212"/>
                    </a:lnTo>
                    <a:lnTo>
                      <a:pt x="13566" y="32905"/>
                    </a:lnTo>
                    <a:cubicBezTo>
                      <a:pt x="17155" y="33623"/>
                      <a:pt x="20617" y="34982"/>
                      <a:pt x="23771" y="36905"/>
                    </a:cubicBezTo>
                    <a:lnTo>
                      <a:pt x="24412" y="37290"/>
                    </a:lnTo>
                    <a:lnTo>
                      <a:pt x="24746" y="36726"/>
                    </a:lnTo>
                    <a:lnTo>
                      <a:pt x="24130" y="36315"/>
                    </a:lnTo>
                    <a:cubicBezTo>
                      <a:pt x="20899" y="34341"/>
                      <a:pt x="17361" y="32956"/>
                      <a:pt x="13668" y="32238"/>
                    </a:cubicBezTo>
                    <a:lnTo>
                      <a:pt x="667" y="30520"/>
                    </a:lnTo>
                    <a:close/>
                    <a:moveTo>
                      <a:pt x="103" y="33059"/>
                    </a:moveTo>
                    <a:lnTo>
                      <a:pt x="1" y="33725"/>
                    </a:lnTo>
                    <a:lnTo>
                      <a:pt x="12950" y="35443"/>
                    </a:lnTo>
                    <a:cubicBezTo>
                      <a:pt x="16566" y="36136"/>
                      <a:pt x="20027" y="37495"/>
                      <a:pt x="23181" y="39418"/>
                    </a:cubicBezTo>
                    <a:lnTo>
                      <a:pt x="23797" y="39828"/>
                    </a:lnTo>
                    <a:lnTo>
                      <a:pt x="24156" y="39238"/>
                    </a:lnTo>
                    <a:lnTo>
                      <a:pt x="23515" y="38854"/>
                    </a:lnTo>
                    <a:cubicBezTo>
                      <a:pt x="20310" y="36879"/>
                      <a:pt x="16745" y="35495"/>
                      <a:pt x="13053" y="34777"/>
                    </a:cubicBezTo>
                    <a:lnTo>
                      <a:pt x="103" y="33059"/>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1020" name="Google Shape;1020;p21"/>
          <p:cNvGrpSpPr/>
          <p:nvPr/>
        </p:nvGrpSpPr>
        <p:grpSpPr>
          <a:xfrm rot="337778">
            <a:off x="10623227" y="-781960"/>
            <a:ext cx="2414701" cy="2495752"/>
            <a:chOff x="334100" y="971800"/>
            <a:chExt cx="1810984" cy="1871771"/>
          </a:xfrm>
        </p:grpSpPr>
        <p:sp>
          <p:nvSpPr>
            <p:cNvPr id="1021" name="Google Shape;1021;p21"/>
            <p:cNvSpPr/>
            <p:nvPr/>
          </p:nvSpPr>
          <p:spPr>
            <a:xfrm>
              <a:off x="341909" y="971800"/>
              <a:ext cx="1803175" cy="1871771"/>
            </a:xfrm>
            <a:custGeom>
              <a:avLst/>
              <a:gdLst/>
              <a:ahLst/>
              <a:cxnLst/>
              <a:rect l="l" t="t" r="r" b="b"/>
              <a:pathLst>
                <a:path w="88903" h="92285" extrusionOk="0">
                  <a:moveTo>
                    <a:pt x="44583" y="1"/>
                  </a:moveTo>
                  <a:cubicBezTo>
                    <a:pt x="44328" y="1"/>
                    <a:pt x="44071" y="83"/>
                    <a:pt x="43849" y="252"/>
                  </a:cubicBezTo>
                  <a:lnTo>
                    <a:pt x="0" y="33408"/>
                  </a:lnTo>
                  <a:lnTo>
                    <a:pt x="43131" y="91437"/>
                  </a:lnTo>
                  <a:cubicBezTo>
                    <a:pt x="43514" y="91989"/>
                    <a:pt x="44136" y="92284"/>
                    <a:pt x="44766" y="92284"/>
                  </a:cubicBezTo>
                  <a:cubicBezTo>
                    <a:pt x="45190" y="92284"/>
                    <a:pt x="45617" y="92151"/>
                    <a:pt x="45977" y="91873"/>
                  </a:cubicBezTo>
                  <a:lnTo>
                    <a:pt x="88261" y="59204"/>
                  </a:lnTo>
                  <a:cubicBezTo>
                    <a:pt x="88800" y="58794"/>
                    <a:pt x="88903" y="58050"/>
                    <a:pt x="88492" y="57512"/>
                  </a:cubicBezTo>
                  <a:lnTo>
                    <a:pt x="45541" y="483"/>
                  </a:lnTo>
                  <a:cubicBezTo>
                    <a:pt x="45300" y="167"/>
                    <a:pt x="44944" y="1"/>
                    <a:pt x="4458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22" name="Google Shape;1022;p21"/>
            <p:cNvSpPr/>
            <p:nvPr/>
          </p:nvSpPr>
          <p:spPr>
            <a:xfrm>
              <a:off x="336189" y="976911"/>
              <a:ext cx="1795894" cy="1820273"/>
            </a:xfrm>
            <a:custGeom>
              <a:avLst/>
              <a:gdLst/>
              <a:ahLst/>
              <a:cxnLst/>
              <a:rect l="l" t="t" r="r" b="b"/>
              <a:pathLst>
                <a:path w="88544" h="89746" extrusionOk="0">
                  <a:moveTo>
                    <a:pt x="44131" y="0"/>
                  </a:moveTo>
                  <a:lnTo>
                    <a:pt x="0" y="33258"/>
                  </a:lnTo>
                  <a:lnTo>
                    <a:pt x="46208" y="89415"/>
                  </a:lnTo>
                  <a:cubicBezTo>
                    <a:pt x="46378" y="89632"/>
                    <a:pt x="46632" y="89746"/>
                    <a:pt x="46886" y="89746"/>
                  </a:cubicBezTo>
                  <a:cubicBezTo>
                    <a:pt x="47053" y="89746"/>
                    <a:pt x="47219" y="89697"/>
                    <a:pt x="47362" y="89595"/>
                  </a:cubicBezTo>
                  <a:lnTo>
                    <a:pt x="88543" y="58952"/>
                  </a:lnTo>
                  <a:lnTo>
                    <a:pt x="44131"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1023" name="Google Shape;1023;p21"/>
            <p:cNvGrpSpPr/>
            <p:nvPr/>
          </p:nvGrpSpPr>
          <p:grpSpPr>
            <a:xfrm>
              <a:off x="1214129" y="978980"/>
              <a:ext cx="913828" cy="1211839"/>
              <a:chOff x="1214129" y="978980"/>
              <a:chExt cx="913828" cy="1211839"/>
            </a:xfrm>
          </p:grpSpPr>
          <p:sp>
            <p:nvSpPr>
              <p:cNvPr id="1024" name="Google Shape;1024;p21"/>
              <p:cNvSpPr/>
              <p:nvPr/>
            </p:nvSpPr>
            <p:spPr>
              <a:xfrm>
                <a:off x="1222973" y="978980"/>
                <a:ext cx="904985" cy="1199365"/>
              </a:xfrm>
              <a:custGeom>
                <a:avLst/>
                <a:gdLst/>
                <a:ahLst/>
                <a:cxnLst/>
                <a:rect l="l" t="t" r="r" b="b"/>
                <a:pathLst>
                  <a:path w="44619" h="59133" extrusionOk="0">
                    <a:moveTo>
                      <a:pt x="206" y="1"/>
                    </a:moveTo>
                    <a:lnTo>
                      <a:pt x="1" y="129"/>
                    </a:lnTo>
                    <a:lnTo>
                      <a:pt x="44439" y="59132"/>
                    </a:lnTo>
                    <a:lnTo>
                      <a:pt x="44618" y="58978"/>
                    </a:lnTo>
                    <a:lnTo>
                      <a:pt x="206"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25" name="Google Shape;1025;p21"/>
              <p:cNvSpPr/>
              <p:nvPr/>
            </p:nvSpPr>
            <p:spPr>
              <a:xfrm>
                <a:off x="1214129" y="991475"/>
                <a:ext cx="904985" cy="1199345"/>
              </a:xfrm>
              <a:custGeom>
                <a:avLst/>
                <a:gdLst/>
                <a:ahLst/>
                <a:cxnLst/>
                <a:rect l="l" t="t" r="r" b="b"/>
                <a:pathLst>
                  <a:path w="44619" h="59132" extrusionOk="0">
                    <a:moveTo>
                      <a:pt x="206" y="0"/>
                    </a:moveTo>
                    <a:lnTo>
                      <a:pt x="1" y="154"/>
                    </a:lnTo>
                    <a:lnTo>
                      <a:pt x="44439" y="59132"/>
                    </a:lnTo>
                    <a:lnTo>
                      <a:pt x="44618" y="59003"/>
                    </a:lnTo>
                    <a:lnTo>
                      <a:pt x="206"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1026" name="Google Shape;1026;p21"/>
            <p:cNvSpPr/>
            <p:nvPr/>
          </p:nvSpPr>
          <p:spPr>
            <a:xfrm>
              <a:off x="334100" y="1004578"/>
              <a:ext cx="1741293" cy="1810882"/>
            </a:xfrm>
            <a:custGeom>
              <a:avLst/>
              <a:gdLst/>
              <a:ahLst/>
              <a:cxnLst/>
              <a:rect l="l" t="t" r="r" b="b"/>
              <a:pathLst>
                <a:path w="85852" h="89283" extrusionOk="0">
                  <a:moveTo>
                    <a:pt x="42828" y="0"/>
                  </a:moveTo>
                  <a:cubicBezTo>
                    <a:pt x="42573" y="0"/>
                    <a:pt x="42317" y="82"/>
                    <a:pt x="42106" y="252"/>
                  </a:cubicBezTo>
                  <a:lnTo>
                    <a:pt x="1" y="31946"/>
                  </a:lnTo>
                  <a:lnTo>
                    <a:pt x="43131" y="89282"/>
                  </a:lnTo>
                  <a:lnTo>
                    <a:pt x="85210" y="57588"/>
                  </a:lnTo>
                  <a:cubicBezTo>
                    <a:pt x="85749" y="57178"/>
                    <a:pt x="85851" y="56409"/>
                    <a:pt x="85441" y="55870"/>
                  </a:cubicBezTo>
                  <a:lnTo>
                    <a:pt x="43798" y="482"/>
                  </a:lnTo>
                  <a:cubicBezTo>
                    <a:pt x="43557" y="166"/>
                    <a:pt x="43192" y="0"/>
                    <a:pt x="4282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27" name="Google Shape;1027;p21"/>
            <p:cNvSpPr/>
            <p:nvPr/>
          </p:nvSpPr>
          <p:spPr>
            <a:xfrm>
              <a:off x="373105" y="1605205"/>
              <a:ext cx="899265" cy="1180097"/>
            </a:xfrm>
            <a:custGeom>
              <a:avLst/>
              <a:gdLst/>
              <a:ahLst/>
              <a:cxnLst/>
              <a:rect l="l" t="t" r="r" b="b"/>
              <a:pathLst>
                <a:path w="44337" h="58183" extrusionOk="0">
                  <a:moveTo>
                    <a:pt x="1155" y="0"/>
                  </a:moveTo>
                  <a:lnTo>
                    <a:pt x="1" y="872"/>
                  </a:lnTo>
                  <a:lnTo>
                    <a:pt x="43157" y="58183"/>
                  </a:lnTo>
                  <a:lnTo>
                    <a:pt x="44337" y="57311"/>
                  </a:lnTo>
                  <a:lnTo>
                    <a:pt x="1155"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28" name="Google Shape;1028;p21"/>
            <p:cNvSpPr/>
            <p:nvPr/>
          </p:nvSpPr>
          <p:spPr>
            <a:xfrm>
              <a:off x="762685" y="1424197"/>
              <a:ext cx="916931" cy="993396"/>
            </a:xfrm>
            <a:custGeom>
              <a:avLst/>
              <a:gdLst/>
              <a:ahLst/>
              <a:cxnLst/>
              <a:rect l="l" t="t" r="r" b="b"/>
              <a:pathLst>
                <a:path w="45208" h="48978" extrusionOk="0">
                  <a:moveTo>
                    <a:pt x="19206" y="1"/>
                  </a:moveTo>
                  <a:lnTo>
                    <a:pt x="0" y="14463"/>
                  </a:lnTo>
                  <a:lnTo>
                    <a:pt x="26001" y="48978"/>
                  </a:lnTo>
                  <a:lnTo>
                    <a:pt x="45208" y="34515"/>
                  </a:lnTo>
                  <a:lnTo>
                    <a:pt x="19206" y="1"/>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1029" name="Google Shape;1029;p21"/>
          <p:cNvSpPr txBox="1">
            <a:spLocks noGrp="1"/>
          </p:cNvSpPr>
          <p:nvPr>
            <p:ph type="title"/>
          </p:nvPr>
        </p:nvSpPr>
        <p:spPr>
          <a:xfrm>
            <a:off x="3006800" y="778467"/>
            <a:ext cx="6178400" cy="540800"/>
          </a:xfrm>
          <a:prstGeom prst="rect">
            <a:avLst/>
          </a:prstGeom>
          <a:effectLst>
            <a:outerShdw dist="28575" dir="1920000" algn="bl" rotWithShape="0">
              <a:schemeClr val="accent1"/>
            </a:outerShdw>
          </a:effectLst>
        </p:spPr>
        <p:txBody>
          <a:bodyPr spcFirstLastPara="1" wrap="square" lIns="91425" tIns="91425" rIns="91425" bIns="91425" anchor="ctr" anchorCtr="0">
            <a:noAutofit/>
          </a:bodyPr>
          <a:lstStyle>
            <a:lvl1pPr lvl="0" algn="ctr" rtl="0">
              <a:spcBef>
                <a:spcPts val="0"/>
              </a:spcBef>
              <a:spcAft>
                <a:spcPts val="0"/>
              </a:spcAft>
              <a:buSzPts val="2500"/>
              <a:buNone/>
              <a:defRPr/>
            </a:lvl1pPr>
            <a:lvl2pPr lvl="1" rtl="0">
              <a:spcBef>
                <a:spcPts val="0"/>
              </a:spcBef>
              <a:spcAft>
                <a:spcPts val="0"/>
              </a:spcAft>
              <a:buSzPts val="2500"/>
              <a:buNone/>
              <a:defRPr sz="3333"/>
            </a:lvl2pPr>
            <a:lvl3pPr lvl="2" rtl="0">
              <a:spcBef>
                <a:spcPts val="0"/>
              </a:spcBef>
              <a:spcAft>
                <a:spcPts val="0"/>
              </a:spcAft>
              <a:buSzPts val="2500"/>
              <a:buNone/>
              <a:defRPr sz="3333"/>
            </a:lvl3pPr>
            <a:lvl4pPr lvl="3" rtl="0">
              <a:spcBef>
                <a:spcPts val="0"/>
              </a:spcBef>
              <a:spcAft>
                <a:spcPts val="0"/>
              </a:spcAft>
              <a:buSzPts val="2500"/>
              <a:buNone/>
              <a:defRPr sz="3333"/>
            </a:lvl4pPr>
            <a:lvl5pPr lvl="4" rtl="0">
              <a:spcBef>
                <a:spcPts val="0"/>
              </a:spcBef>
              <a:spcAft>
                <a:spcPts val="0"/>
              </a:spcAft>
              <a:buSzPts val="2500"/>
              <a:buNone/>
              <a:defRPr sz="3333"/>
            </a:lvl5pPr>
            <a:lvl6pPr lvl="5" rtl="0">
              <a:spcBef>
                <a:spcPts val="0"/>
              </a:spcBef>
              <a:spcAft>
                <a:spcPts val="0"/>
              </a:spcAft>
              <a:buSzPts val="2500"/>
              <a:buNone/>
              <a:defRPr sz="3333"/>
            </a:lvl6pPr>
            <a:lvl7pPr lvl="6" rtl="0">
              <a:spcBef>
                <a:spcPts val="0"/>
              </a:spcBef>
              <a:spcAft>
                <a:spcPts val="0"/>
              </a:spcAft>
              <a:buSzPts val="2500"/>
              <a:buNone/>
              <a:defRPr sz="3333"/>
            </a:lvl7pPr>
            <a:lvl8pPr lvl="7" rtl="0">
              <a:spcBef>
                <a:spcPts val="0"/>
              </a:spcBef>
              <a:spcAft>
                <a:spcPts val="0"/>
              </a:spcAft>
              <a:buSzPts val="2500"/>
              <a:buNone/>
              <a:defRPr sz="3333"/>
            </a:lvl8pPr>
            <a:lvl9pPr lvl="8" rtl="0">
              <a:spcBef>
                <a:spcPts val="0"/>
              </a:spcBef>
              <a:spcAft>
                <a:spcPts val="0"/>
              </a:spcAft>
              <a:buSzPts val="2500"/>
              <a:buNone/>
              <a:defRPr sz="3333"/>
            </a:lvl9pPr>
          </a:lstStyle>
          <a:p>
            <a:endParaRPr/>
          </a:p>
        </p:txBody>
      </p:sp>
    </p:spTree>
    <p:extLst>
      <p:ext uri="{BB962C8B-B14F-4D97-AF65-F5344CB8AC3E}">
        <p14:creationId xmlns:p14="http://schemas.microsoft.com/office/powerpoint/2010/main" val="3363707890"/>
      </p:ext>
    </p:extLst>
  </p:cSld>
  <p:clrMapOvr>
    <a:masterClrMapping/>
  </p:clrMapOvr>
</p:sldLayout>
</file>

<file path=ppt/slideLayouts/slideLayout82.xml><?xml version="1.0" encoding="utf-8"?>
<p:sldLayout xmlns:a="http://schemas.openxmlformats.org/drawingml/2006/main" xmlns:r="http://schemas.openxmlformats.org/officeDocument/2006/relationships" xmlns:p="http://schemas.openxmlformats.org/presentationml/2006/main" matchingName="Title and four columns">
  <p:cSld name="Title and four columns">
    <p:spTree>
      <p:nvGrpSpPr>
        <p:cNvPr id="1" name="Shape 1306"/>
        <p:cNvGrpSpPr/>
        <p:nvPr/>
      </p:nvGrpSpPr>
      <p:grpSpPr>
        <a:xfrm>
          <a:off x="0" y="0"/>
          <a:ext cx="0" cy="0"/>
          <a:chOff x="0" y="0"/>
          <a:chExt cx="0" cy="0"/>
        </a:xfrm>
      </p:grpSpPr>
      <p:pic>
        <p:nvPicPr>
          <p:cNvPr id="1307" name="Google Shape;1307;p26"/>
          <p:cNvPicPr preferRelativeResize="0"/>
          <p:nvPr/>
        </p:nvPicPr>
        <p:blipFill>
          <a:blip r:embed="rId2">
            <a:alphaModFix/>
          </a:blip>
          <a:stretch>
            <a:fillRect/>
          </a:stretch>
        </p:blipFill>
        <p:spPr>
          <a:xfrm>
            <a:off x="-75466" y="-36433"/>
            <a:ext cx="12342935" cy="7005332"/>
          </a:xfrm>
          <a:prstGeom prst="rect">
            <a:avLst/>
          </a:prstGeom>
          <a:noFill/>
          <a:ln>
            <a:noFill/>
          </a:ln>
        </p:spPr>
      </p:pic>
      <p:grpSp>
        <p:nvGrpSpPr>
          <p:cNvPr id="1308" name="Google Shape;1308;p26"/>
          <p:cNvGrpSpPr/>
          <p:nvPr/>
        </p:nvGrpSpPr>
        <p:grpSpPr>
          <a:xfrm rot="337778">
            <a:off x="-830923" y="5149823"/>
            <a:ext cx="2414701" cy="2495752"/>
            <a:chOff x="334100" y="971800"/>
            <a:chExt cx="1810984" cy="1871771"/>
          </a:xfrm>
        </p:grpSpPr>
        <p:sp>
          <p:nvSpPr>
            <p:cNvPr id="1309" name="Google Shape;1309;p26"/>
            <p:cNvSpPr/>
            <p:nvPr/>
          </p:nvSpPr>
          <p:spPr>
            <a:xfrm>
              <a:off x="341909" y="971800"/>
              <a:ext cx="1803175" cy="1871771"/>
            </a:xfrm>
            <a:custGeom>
              <a:avLst/>
              <a:gdLst/>
              <a:ahLst/>
              <a:cxnLst/>
              <a:rect l="l" t="t" r="r" b="b"/>
              <a:pathLst>
                <a:path w="88903" h="92285" extrusionOk="0">
                  <a:moveTo>
                    <a:pt x="44583" y="1"/>
                  </a:moveTo>
                  <a:cubicBezTo>
                    <a:pt x="44328" y="1"/>
                    <a:pt x="44071" y="83"/>
                    <a:pt x="43849" y="252"/>
                  </a:cubicBezTo>
                  <a:lnTo>
                    <a:pt x="0" y="33408"/>
                  </a:lnTo>
                  <a:lnTo>
                    <a:pt x="43131" y="91437"/>
                  </a:lnTo>
                  <a:cubicBezTo>
                    <a:pt x="43514" y="91989"/>
                    <a:pt x="44136" y="92284"/>
                    <a:pt x="44766" y="92284"/>
                  </a:cubicBezTo>
                  <a:cubicBezTo>
                    <a:pt x="45190" y="92284"/>
                    <a:pt x="45617" y="92151"/>
                    <a:pt x="45977" y="91873"/>
                  </a:cubicBezTo>
                  <a:lnTo>
                    <a:pt x="88261" y="59204"/>
                  </a:lnTo>
                  <a:cubicBezTo>
                    <a:pt x="88800" y="58794"/>
                    <a:pt x="88903" y="58050"/>
                    <a:pt x="88492" y="57512"/>
                  </a:cubicBezTo>
                  <a:lnTo>
                    <a:pt x="45541" y="483"/>
                  </a:lnTo>
                  <a:cubicBezTo>
                    <a:pt x="45300" y="167"/>
                    <a:pt x="44944" y="1"/>
                    <a:pt x="4458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10" name="Google Shape;1310;p26"/>
            <p:cNvSpPr/>
            <p:nvPr/>
          </p:nvSpPr>
          <p:spPr>
            <a:xfrm>
              <a:off x="336189" y="976911"/>
              <a:ext cx="1795894" cy="1820273"/>
            </a:xfrm>
            <a:custGeom>
              <a:avLst/>
              <a:gdLst/>
              <a:ahLst/>
              <a:cxnLst/>
              <a:rect l="l" t="t" r="r" b="b"/>
              <a:pathLst>
                <a:path w="88544" h="89746" extrusionOk="0">
                  <a:moveTo>
                    <a:pt x="44131" y="0"/>
                  </a:moveTo>
                  <a:lnTo>
                    <a:pt x="0" y="33258"/>
                  </a:lnTo>
                  <a:lnTo>
                    <a:pt x="46208" y="89415"/>
                  </a:lnTo>
                  <a:cubicBezTo>
                    <a:pt x="46378" y="89632"/>
                    <a:pt x="46632" y="89746"/>
                    <a:pt x="46886" y="89746"/>
                  </a:cubicBezTo>
                  <a:cubicBezTo>
                    <a:pt x="47053" y="89746"/>
                    <a:pt x="47219" y="89697"/>
                    <a:pt x="47362" y="89595"/>
                  </a:cubicBezTo>
                  <a:lnTo>
                    <a:pt x="88543" y="58952"/>
                  </a:lnTo>
                  <a:lnTo>
                    <a:pt x="44131"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1311" name="Google Shape;1311;p26"/>
            <p:cNvGrpSpPr/>
            <p:nvPr/>
          </p:nvGrpSpPr>
          <p:grpSpPr>
            <a:xfrm>
              <a:off x="1214129" y="978980"/>
              <a:ext cx="913828" cy="1211839"/>
              <a:chOff x="1214129" y="978980"/>
              <a:chExt cx="913828" cy="1211839"/>
            </a:xfrm>
          </p:grpSpPr>
          <p:sp>
            <p:nvSpPr>
              <p:cNvPr id="1312" name="Google Shape;1312;p26"/>
              <p:cNvSpPr/>
              <p:nvPr/>
            </p:nvSpPr>
            <p:spPr>
              <a:xfrm>
                <a:off x="1222973" y="978980"/>
                <a:ext cx="904985" cy="1199365"/>
              </a:xfrm>
              <a:custGeom>
                <a:avLst/>
                <a:gdLst/>
                <a:ahLst/>
                <a:cxnLst/>
                <a:rect l="l" t="t" r="r" b="b"/>
                <a:pathLst>
                  <a:path w="44619" h="59133" extrusionOk="0">
                    <a:moveTo>
                      <a:pt x="206" y="1"/>
                    </a:moveTo>
                    <a:lnTo>
                      <a:pt x="1" y="129"/>
                    </a:lnTo>
                    <a:lnTo>
                      <a:pt x="44439" y="59132"/>
                    </a:lnTo>
                    <a:lnTo>
                      <a:pt x="44618" y="58978"/>
                    </a:lnTo>
                    <a:lnTo>
                      <a:pt x="206"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13" name="Google Shape;1313;p26"/>
              <p:cNvSpPr/>
              <p:nvPr/>
            </p:nvSpPr>
            <p:spPr>
              <a:xfrm>
                <a:off x="1214129" y="991475"/>
                <a:ext cx="904985" cy="1199345"/>
              </a:xfrm>
              <a:custGeom>
                <a:avLst/>
                <a:gdLst/>
                <a:ahLst/>
                <a:cxnLst/>
                <a:rect l="l" t="t" r="r" b="b"/>
                <a:pathLst>
                  <a:path w="44619" h="59132" extrusionOk="0">
                    <a:moveTo>
                      <a:pt x="206" y="0"/>
                    </a:moveTo>
                    <a:lnTo>
                      <a:pt x="1" y="154"/>
                    </a:lnTo>
                    <a:lnTo>
                      <a:pt x="44439" y="59132"/>
                    </a:lnTo>
                    <a:lnTo>
                      <a:pt x="44618" y="59003"/>
                    </a:lnTo>
                    <a:lnTo>
                      <a:pt x="206"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1314" name="Google Shape;1314;p26"/>
            <p:cNvSpPr/>
            <p:nvPr/>
          </p:nvSpPr>
          <p:spPr>
            <a:xfrm>
              <a:off x="334100" y="1004578"/>
              <a:ext cx="1741293" cy="1810882"/>
            </a:xfrm>
            <a:custGeom>
              <a:avLst/>
              <a:gdLst/>
              <a:ahLst/>
              <a:cxnLst/>
              <a:rect l="l" t="t" r="r" b="b"/>
              <a:pathLst>
                <a:path w="85852" h="89283" extrusionOk="0">
                  <a:moveTo>
                    <a:pt x="42828" y="0"/>
                  </a:moveTo>
                  <a:cubicBezTo>
                    <a:pt x="42573" y="0"/>
                    <a:pt x="42317" y="82"/>
                    <a:pt x="42106" y="252"/>
                  </a:cubicBezTo>
                  <a:lnTo>
                    <a:pt x="1" y="31946"/>
                  </a:lnTo>
                  <a:lnTo>
                    <a:pt x="43131" y="89282"/>
                  </a:lnTo>
                  <a:lnTo>
                    <a:pt x="85210" y="57588"/>
                  </a:lnTo>
                  <a:cubicBezTo>
                    <a:pt x="85749" y="57178"/>
                    <a:pt x="85851" y="56409"/>
                    <a:pt x="85441" y="55870"/>
                  </a:cubicBezTo>
                  <a:lnTo>
                    <a:pt x="43798" y="482"/>
                  </a:lnTo>
                  <a:cubicBezTo>
                    <a:pt x="43557" y="166"/>
                    <a:pt x="43192" y="0"/>
                    <a:pt x="4282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15" name="Google Shape;1315;p26"/>
            <p:cNvSpPr/>
            <p:nvPr/>
          </p:nvSpPr>
          <p:spPr>
            <a:xfrm>
              <a:off x="373105" y="1605205"/>
              <a:ext cx="899265" cy="1180097"/>
            </a:xfrm>
            <a:custGeom>
              <a:avLst/>
              <a:gdLst/>
              <a:ahLst/>
              <a:cxnLst/>
              <a:rect l="l" t="t" r="r" b="b"/>
              <a:pathLst>
                <a:path w="44337" h="58183" extrusionOk="0">
                  <a:moveTo>
                    <a:pt x="1155" y="0"/>
                  </a:moveTo>
                  <a:lnTo>
                    <a:pt x="1" y="872"/>
                  </a:lnTo>
                  <a:lnTo>
                    <a:pt x="43157" y="58183"/>
                  </a:lnTo>
                  <a:lnTo>
                    <a:pt x="44337" y="57311"/>
                  </a:lnTo>
                  <a:lnTo>
                    <a:pt x="1155"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16" name="Google Shape;1316;p26"/>
            <p:cNvSpPr/>
            <p:nvPr/>
          </p:nvSpPr>
          <p:spPr>
            <a:xfrm>
              <a:off x="762685" y="1424197"/>
              <a:ext cx="916931" cy="993396"/>
            </a:xfrm>
            <a:custGeom>
              <a:avLst/>
              <a:gdLst/>
              <a:ahLst/>
              <a:cxnLst/>
              <a:rect l="l" t="t" r="r" b="b"/>
              <a:pathLst>
                <a:path w="45208" h="48978" extrusionOk="0">
                  <a:moveTo>
                    <a:pt x="19206" y="1"/>
                  </a:moveTo>
                  <a:lnTo>
                    <a:pt x="0" y="14463"/>
                  </a:lnTo>
                  <a:lnTo>
                    <a:pt x="26001" y="48978"/>
                  </a:lnTo>
                  <a:lnTo>
                    <a:pt x="45208" y="34515"/>
                  </a:lnTo>
                  <a:lnTo>
                    <a:pt x="19206" y="1"/>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17" name="Google Shape;1317;p26"/>
          <p:cNvGrpSpPr/>
          <p:nvPr/>
        </p:nvGrpSpPr>
        <p:grpSpPr>
          <a:xfrm rot="2379605">
            <a:off x="-247576" y="-1027729"/>
            <a:ext cx="2284019" cy="3482937"/>
            <a:chOff x="7518282" y="2373612"/>
            <a:chExt cx="1544209" cy="2355088"/>
          </a:xfrm>
        </p:grpSpPr>
        <p:sp>
          <p:nvSpPr>
            <p:cNvPr id="1318" name="Google Shape;1318;p26"/>
            <p:cNvSpPr/>
            <p:nvPr/>
          </p:nvSpPr>
          <p:spPr>
            <a:xfrm rot="718822">
              <a:off x="7689615" y="3249120"/>
              <a:ext cx="1111866" cy="1379201"/>
            </a:xfrm>
            <a:custGeom>
              <a:avLst/>
              <a:gdLst/>
              <a:ahLst/>
              <a:cxnLst/>
              <a:rect l="l" t="t" r="r" b="b"/>
              <a:pathLst>
                <a:path w="48158" h="59737" extrusionOk="0">
                  <a:moveTo>
                    <a:pt x="39340" y="1"/>
                  </a:moveTo>
                  <a:cubicBezTo>
                    <a:pt x="38303" y="1"/>
                    <a:pt x="37263" y="153"/>
                    <a:pt x="36285" y="451"/>
                  </a:cubicBezTo>
                  <a:cubicBezTo>
                    <a:pt x="32695" y="1579"/>
                    <a:pt x="29823" y="4272"/>
                    <a:pt x="27259" y="7016"/>
                  </a:cubicBezTo>
                  <a:cubicBezTo>
                    <a:pt x="20361" y="14401"/>
                    <a:pt x="14874" y="22940"/>
                    <a:pt x="10489" y="32043"/>
                  </a:cubicBezTo>
                  <a:cubicBezTo>
                    <a:pt x="8976" y="35197"/>
                    <a:pt x="7591" y="37427"/>
                    <a:pt x="5873" y="40505"/>
                  </a:cubicBezTo>
                  <a:cubicBezTo>
                    <a:pt x="2185" y="47138"/>
                    <a:pt x="1874" y="57072"/>
                    <a:pt x="8" y="59727"/>
                  </a:cubicBezTo>
                  <a:lnTo>
                    <a:pt x="8" y="59727"/>
                  </a:lnTo>
                  <a:cubicBezTo>
                    <a:pt x="9880" y="45729"/>
                    <a:pt x="25415" y="30630"/>
                    <a:pt x="38721" y="19888"/>
                  </a:cubicBezTo>
                  <a:cubicBezTo>
                    <a:pt x="41311" y="17811"/>
                    <a:pt x="44029" y="15708"/>
                    <a:pt x="45773" y="12888"/>
                  </a:cubicBezTo>
                  <a:cubicBezTo>
                    <a:pt x="47542" y="10041"/>
                    <a:pt x="48157" y="6246"/>
                    <a:pt x="46388" y="3426"/>
                  </a:cubicBezTo>
                  <a:cubicBezTo>
                    <a:pt x="44910" y="1106"/>
                    <a:pt x="42136" y="1"/>
                    <a:pt x="39340" y="1"/>
                  </a:cubicBezTo>
                  <a:close/>
                  <a:moveTo>
                    <a:pt x="8" y="59727"/>
                  </a:moveTo>
                  <a:lnTo>
                    <a:pt x="8" y="59727"/>
                  </a:lnTo>
                  <a:cubicBezTo>
                    <a:pt x="5" y="59730"/>
                    <a:pt x="3" y="59733"/>
                    <a:pt x="1" y="59736"/>
                  </a:cubicBezTo>
                  <a:lnTo>
                    <a:pt x="1" y="59736"/>
                  </a:lnTo>
                  <a:cubicBezTo>
                    <a:pt x="3" y="59733"/>
                    <a:pt x="5" y="59730"/>
                    <a:pt x="8" y="59727"/>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19" name="Google Shape;1319;p26"/>
            <p:cNvSpPr/>
            <p:nvPr/>
          </p:nvSpPr>
          <p:spPr>
            <a:xfrm rot="718822">
              <a:off x="7649292" y="3211149"/>
              <a:ext cx="1111843" cy="1378947"/>
            </a:xfrm>
            <a:custGeom>
              <a:avLst/>
              <a:gdLst/>
              <a:ahLst/>
              <a:cxnLst/>
              <a:rect l="l" t="t" r="r" b="b"/>
              <a:pathLst>
                <a:path w="48157" h="59726" extrusionOk="0">
                  <a:moveTo>
                    <a:pt x="39365" y="0"/>
                  </a:moveTo>
                  <a:cubicBezTo>
                    <a:pt x="38317" y="0"/>
                    <a:pt x="37267" y="157"/>
                    <a:pt x="36285" y="466"/>
                  </a:cubicBezTo>
                  <a:cubicBezTo>
                    <a:pt x="32695" y="1569"/>
                    <a:pt x="29823" y="4261"/>
                    <a:pt x="27258" y="7005"/>
                  </a:cubicBezTo>
                  <a:cubicBezTo>
                    <a:pt x="20361" y="14390"/>
                    <a:pt x="14873" y="22929"/>
                    <a:pt x="10488" y="32032"/>
                  </a:cubicBezTo>
                  <a:cubicBezTo>
                    <a:pt x="8975" y="35186"/>
                    <a:pt x="7591" y="37417"/>
                    <a:pt x="5873" y="40494"/>
                  </a:cubicBezTo>
                  <a:cubicBezTo>
                    <a:pt x="2180" y="47161"/>
                    <a:pt x="1872" y="57085"/>
                    <a:pt x="1" y="59726"/>
                  </a:cubicBezTo>
                  <a:lnTo>
                    <a:pt x="1" y="59726"/>
                  </a:lnTo>
                  <a:cubicBezTo>
                    <a:pt x="9873" y="45751"/>
                    <a:pt x="25412" y="30622"/>
                    <a:pt x="38721" y="19878"/>
                  </a:cubicBezTo>
                  <a:cubicBezTo>
                    <a:pt x="41310" y="17801"/>
                    <a:pt x="44029" y="15698"/>
                    <a:pt x="45772" y="12877"/>
                  </a:cubicBezTo>
                  <a:cubicBezTo>
                    <a:pt x="47542" y="10031"/>
                    <a:pt x="48157" y="6236"/>
                    <a:pt x="46362" y="3415"/>
                  </a:cubicBezTo>
                  <a:cubicBezTo>
                    <a:pt x="44909" y="1106"/>
                    <a:pt x="42145" y="0"/>
                    <a:pt x="3936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20" name="Google Shape;1320;p26"/>
            <p:cNvSpPr/>
            <p:nvPr/>
          </p:nvSpPr>
          <p:spPr>
            <a:xfrm rot="718822">
              <a:off x="8428587" y="3328473"/>
              <a:ext cx="409048" cy="200495"/>
            </a:xfrm>
            <a:custGeom>
              <a:avLst/>
              <a:gdLst/>
              <a:ahLst/>
              <a:cxnLst/>
              <a:rect l="l" t="t" r="r" b="b"/>
              <a:pathLst>
                <a:path w="17717" h="8684" extrusionOk="0">
                  <a:moveTo>
                    <a:pt x="13244" y="85"/>
                  </a:moveTo>
                  <a:cubicBezTo>
                    <a:pt x="13109" y="85"/>
                    <a:pt x="12983" y="218"/>
                    <a:pt x="13050" y="351"/>
                  </a:cubicBezTo>
                  <a:cubicBezTo>
                    <a:pt x="13050" y="377"/>
                    <a:pt x="13075" y="403"/>
                    <a:pt x="13101" y="428"/>
                  </a:cubicBezTo>
                  <a:cubicBezTo>
                    <a:pt x="13139" y="454"/>
                    <a:pt x="13184" y="467"/>
                    <a:pt x="13229" y="467"/>
                  </a:cubicBezTo>
                  <a:cubicBezTo>
                    <a:pt x="13274" y="467"/>
                    <a:pt x="13319" y="454"/>
                    <a:pt x="13357" y="428"/>
                  </a:cubicBezTo>
                  <a:cubicBezTo>
                    <a:pt x="13511" y="351"/>
                    <a:pt x="13460" y="146"/>
                    <a:pt x="13306" y="95"/>
                  </a:cubicBezTo>
                  <a:cubicBezTo>
                    <a:pt x="13285" y="88"/>
                    <a:pt x="13264" y="85"/>
                    <a:pt x="13244" y="85"/>
                  </a:cubicBezTo>
                  <a:close/>
                  <a:moveTo>
                    <a:pt x="9983" y="0"/>
                  </a:moveTo>
                  <a:cubicBezTo>
                    <a:pt x="9903" y="0"/>
                    <a:pt x="9827" y="28"/>
                    <a:pt x="9767" y="95"/>
                  </a:cubicBezTo>
                  <a:cubicBezTo>
                    <a:pt x="9742" y="121"/>
                    <a:pt x="9716" y="172"/>
                    <a:pt x="9690" y="223"/>
                  </a:cubicBezTo>
                  <a:cubicBezTo>
                    <a:pt x="9639" y="403"/>
                    <a:pt x="9690" y="582"/>
                    <a:pt x="9844" y="685"/>
                  </a:cubicBezTo>
                  <a:cubicBezTo>
                    <a:pt x="9910" y="731"/>
                    <a:pt x="9982" y="752"/>
                    <a:pt x="10050" y="752"/>
                  </a:cubicBezTo>
                  <a:cubicBezTo>
                    <a:pt x="10249" y="752"/>
                    <a:pt x="10428" y="580"/>
                    <a:pt x="10408" y="351"/>
                  </a:cubicBezTo>
                  <a:cubicBezTo>
                    <a:pt x="10390" y="169"/>
                    <a:pt x="10178" y="0"/>
                    <a:pt x="9983" y="0"/>
                  </a:cubicBezTo>
                  <a:close/>
                  <a:moveTo>
                    <a:pt x="7556" y="654"/>
                  </a:moveTo>
                  <a:cubicBezTo>
                    <a:pt x="7486" y="654"/>
                    <a:pt x="7412" y="721"/>
                    <a:pt x="7434" y="787"/>
                  </a:cubicBezTo>
                  <a:lnTo>
                    <a:pt x="7434" y="813"/>
                  </a:lnTo>
                  <a:cubicBezTo>
                    <a:pt x="7460" y="839"/>
                    <a:pt x="7460" y="839"/>
                    <a:pt x="7460" y="839"/>
                  </a:cubicBezTo>
                  <a:cubicBezTo>
                    <a:pt x="7485" y="864"/>
                    <a:pt x="7517" y="877"/>
                    <a:pt x="7546" y="877"/>
                  </a:cubicBezTo>
                  <a:cubicBezTo>
                    <a:pt x="7575" y="877"/>
                    <a:pt x="7601" y="864"/>
                    <a:pt x="7613" y="839"/>
                  </a:cubicBezTo>
                  <a:cubicBezTo>
                    <a:pt x="7690" y="787"/>
                    <a:pt x="7690" y="685"/>
                    <a:pt x="7588" y="659"/>
                  </a:cubicBezTo>
                  <a:cubicBezTo>
                    <a:pt x="7578" y="656"/>
                    <a:pt x="7567" y="654"/>
                    <a:pt x="7556" y="654"/>
                  </a:cubicBezTo>
                  <a:close/>
                  <a:moveTo>
                    <a:pt x="12799" y="1638"/>
                  </a:moveTo>
                  <a:cubicBezTo>
                    <a:pt x="12396" y="1638"/>
                    <a:pt x="11973" y="2067"/>
                    <a:pt x="12178" y="2454"/>
                  </a:cubicBezTo>
                  <a:lnTo>
                    <a:pt x="12152" y="2454"/>
                  </a:lnTo>
                  <a:cubicBezTo>
                    <a:pt x="12203" y="2531"/>
                    <a:pt x="12255" y="2582"/>
                    <a:pt x="12306" y="2634"/>
                  </a:cubicBezTo>
                  <a:cubicBezTo>
                    <a:pt x="12435" y="2734"/>
                    <a:pt x="12595" y="2786"/>
                    <a:pt x="12756" y="2786"/>
                  </a:cubicBezTo>
                  <a:cubicBezTo>
                    <a:pt x="12885" y="2786"/>
                    <a:pt x="13013" y="2753"/>
                    <a:pt x="13127" y="2685"/>
                  </a:cubicBezTo>
                  <a:cubicBezTo>
                    <a:pt x="13511" y="2403"/>
                    <a:pt x="13409" y="1787"/>
                    <a:pt x="12947" y="1659"/>
                  </a:cubicBezTo>
                  <a:cubicBezTo>
                    <a:pt x="12899" y="1645"/>
                    <a:pt x="12849" y="1638"/>
                    <a:pt x="12799" y="1638"/>
                  </a:cubicBezTo>
                  <a:close/>
                  <a:moveTo>
                    <a:pt x="6278" y="2155"/>
                  </a:moveTo>
                  <a:cubicBezTo>
                    <a:pt x="6196" y="2155"/>
                    <a:pt x="6115" y="2183"/>
                    <a:pt x="6049" y="2249"/>
                  </a:cubicBezTo>
                  <a:lnTo>
                    <a:pt x="6075" y="2249"/>
                  </a:lnTo>
                  <a:cubicBezTo>
                    <a:pt x="6049" y="2275"/>
                    <a:pt x="6024" y="2326"/>
                    <a:pt x="5998" y="2377"/>
                  </a:cubicBezTo>
                  <a:cubicBezTo>
                    <a:pt x="5947" y="2557"/>
                    <a:pt x="5998" y="2736"/>
                    <a:pt x="6152" y="2839"/>
                  </a:cubicBezTo>
                  <a:cubicBezTo>
                    <a:pt x="6212" y="2886"/>
                    <a:pt x="6279" y="2906"/>
                    <a:pt x="6345" y="2906"/>
                  </a:cubicBezTo>
                  <a:cubicBezTo>
                    <a:pt x="6532" y="2906"/>
                    <a:pt x="6709" y="2740"/>
                    <a:pt x="6690" y="2531"/>
                  </a:cubicBezTo>
                  <a:cubicBezTo>
                    <a:pt x="6690" y="2330"/>
                    <a:pt x="6481" y="2155"/>
                    <a:pt x="6278" y="2155"/>
                  </a:cubicBezTo>
                  <a:close/>
                  <a:moveTo>
                    <a:pt x="15296" y="2488"/>
                  </a:moveTo>
                  <a:cubicBezTo>
                    <a:pt x="15012" y="2488"/>
                    <a:pt x="14712" y="2798"/>
                    <a:pt x="14870" y="3070"/>
                  </a:cubicBezTo>
                  <a:cubicBezTo>
                    <a:pt x="14896" y="3121"/>
                    <a:pt x="14922" y="3146"/>
                    <a:pt x="14947" y="3198"/>
                  </a:cubicBezTo>
                  <a:cubicBezTo>
                    <a:pt x="15046" y="3268"/>
                    <a:pt x="15152" y="3308"/>
                    <a:pt x="15258" y="3308"/>
                  </a:cubicBezTo>
                  <a:cubicBezTo>
                    <a:pt x="15344" y="3308"/>
                    <a:pt x="15430" y="3281"/>
                    <a:pt x="15511" y="3223"/>
                  </a:cubicBezTo>
                  <a:cubicBezTo>
                    <a:pt x="15793" y="3044"/>
                    <a:pt x="15716" y="2608"/>
                    <a:pt x="15409" y="2505"/>
                  </a:cubicBezTo>
                  <a:cubicBezTo>
                    <a:pt x="15372" y="2493"/>
                    <a:pt x="15334" y="2488"/>
                    <a:pt x="15296" y="2488"/>
                  </a:cubicBezTo>
                  <a:close/>
                  <a:moveTo>
                    <a:pt x="3455" y="3035"/>
                  </a:moveTo>
                  <a:cubicBezTo>
                    <a:pt x="3318" y="3035"/>
                    <a:pt x="3186" y="3190"/>
                    <a:pt x="3254" y="3326"/>
                  </a:cubicBezTo>
                  <a:cubicBezTo>
                    <a:pt x="3254" y="3352"/>
                    <a:pt x="3280" y="3352"/>
                    <a:pt x="3306" y="3377"/>
                  </a:cubicBezTo>
                  <a:cubicBezTo>
                    <a:pt x="3348" y="3420"/>
                    <a:pt x="3398" y="3439"/>
                    <a:pt x="3447" y="3439"/>
                  </a:cubicBezTo>
                  <a:cubicBezTo>
                    <a:pt x="3488" y="3439"/>
                    <a:pt x="3527" y="3426"/>
                    <a:pt x="3562" y="3403"/>
                  </a:cubicBezTo>
                  <a:cubicBezTo>
                    <a:pt x="3690" y="3300"/>
                    <a:pt x="3665" y="3095"/>
                    <a:pt x="3511" y="3044"/>
                  </a:cubicBezTo>
                  <a:cubicBezTo>
                    <a:pt x="3492" y="3038"/>
                    <a:pt x="3474" y="3035"/>
                    <a:pt x="3455" y="3035"/>
                  </a:cubicBezTo>
                  <a:close/>
                  <a:moveTo>
                    <a:pt x="10101" y="2744"/>
                  </a:moveTo>
                  <a:cubicBezTo>
                    <a:pt x="10028" y="2744"/>
                    <a:pt x="9956" y="2766"/>
                    <a:pt x="9894" y="2817"/>
                  </a:cubicBezTo>
                  <a:lnTo>
                    <a:pt x="9894" y="2817"/>
                  </a:lnTo>
                  <a:cubicBezTo>
                    <a:pt x="9894" y="2816"/>
                    <a:pt x="9895" y="2815"/>
                    <a:pt x="9896" y="2813"/>
                  </a:cubicBezTo>
                  <a:lnTo>
                    <a:pt x="9896" y="2813"/>
                  </a:lnTo>
                  <a:lnTo>
                    <a:pt x="9870" y="2839"/>
                  </a:lnTo>
                  <a:cubicBezTo>
                    <a:pt x="9878" y="2831"/>
                    <a:pt x="9886" y="2824"/>
                    <a:pt x="9894" y="2817"/>
                  </a:cubicBezTo>
                  <a:lnTo>
                    <a:pt x="9894" y="2817"/>
                  </a:lnTo>
                  <a:cubicBezTo>
                    <a:pt x="9869" y="2867"/>
                    <a:pt x="9844" y="2916"/>
                    <a:pt x="9819" y="2941"/>
                  </a:cubicBezTo>
                  <a:cubicBezTo>
                    <a:pt x="9767" y="3121"/>
                    <a:pt x="9819" y="3300"/>
                    <a:pt x="9973" y="3429"/>
                  </a:cubicBezTo>
                  <a:cubicBezTo>
                    <a:pt x="10030" y="3467"/>
                    <a:pt x="10094" y="3485"/>
                    <a:pt x="10158" y="3485"/>
                  </a:cubicBezTo>
                  <a:cubicBezTo>
                    <a:pt x="10348" y="3485"/>
                    <a:pt x="10530" y="3326"/>
                    <a:pt x="10511" y="3095"/>
                  </a:cubicBezTo>
                  <a:cubicBezTo>
                    <a:pt x="10511" y="2913"/>
                    <a:pt x="10304" y="2744"/>
                    <a:pt x="10101" y="2744"/>
                  </a:cubicBezTo>
                  <a:close/>
                  <a:moveTo>
                    <a:pt x="14770" y="4548"/>
                  </a:moveTo>
                  <a:cubicBezTo>
                    <a:pt x="14646" y="4548"/>
                    <a:pt x="14495" y="4700"/>
                    <a:pt x="14563" y="4813"/>
                  </a:cubicBezTo>
                  <a:cubicBezTo>
                    <a:pt x="14588" y="4839"/>
                    <a:pt x="14588" y="4865"/>
                    <a:pt x="14614" y="4890"/>
                  </a:cubicBezTo>
                  <a:cubicBezTo>
                    <a:pt x="14661" y="4922"/>
                    <a:pt x="14719" y="4944"/>
                    <a:pt x="14780" y="4944"/>
                  </a:cubicBezTo>
                  <a:cubicBezTo>
                    <a:pt x="14818" y="4944"/>
                    <a:pt x="14857" y="4935"/>
                    <a:pt x="14896" y="4916"/>
                  </a:cubicBezTo>
                  <a:cubicBezTo>
                    <a:pt x="15024" y="4813"/>
                    <a:pt x="14998" y="4608"/>
                    <a:pt x="14819" y="4557"/>
                  </a:cubicBezTo>
                  <a:cubicBezTo>
                    <a:pt x="14804" y="4551"/>
                    <a:pt x="14787" y="4548"/>
                    <a:pt x="14770" y="4548"/>
                  </a:cubicBezTo>
                  <a:close/>
                  <a:moveTo>
                    <a:pt x="4573" y="4622"/>
                  </a:moveTo>
                  <a:cubicBezTo>
                    <a:pt x="4312" y="4622"/>
                    <a:pt x="4040" y="4894"/>
                    <a:pt x="4177" y="5147"/>
                  </a:cubicBezTo>
                  <a:cubicBezTo>
                    <a:pt x="4203" y="5172"/>
                    <a:pt x="4229" y="5224"/>
                    <a:pt x="4254" y="5249"/>
                  </a:cubicBezTo>
                  <a:cubicBezTo>
                    <a:pt x="4344" y="5324"/>
                    <a:pt x="4451" y="5364"/>
                    <a:pt x="4555" y="5364"/>
                  </a:cubicBezTo>
                  <a:cubicBezTo>
                    <a:pt x="4630" y="5364"/>
                    <a:pt x="4703" y="5343"/>
                    <a:pt x="4767" y="5300"/>
                  </a:cubicBezTo>
                  <a:cubicBezTo>
                    <a:pt x="5024" y="5121"/>
                    <a:pt x="4972" y="4711"/>
                    <a:pt x="4665" y="4634"/>
                  </a:cubicBezTo>
                  <a:cubicBezTo>
                    <a:pt x="4635" y="4626"/>
                    <a:pt x="4604" y="4622"/>
                    <a:pt x="4573" y="4622"/>
                  </a:cubicBezTo>
                  <a:close/>
                  <a:moveTo>
                    <a:pt x="8987" y="4400"/>
                  </a:moveTo>
                  <a:cubicBezTo>
                    <a:pt x="8604" y="4400"/>
                    <a:pt x="8182" y="4821"/>
                    <a:pt x="8383" y="5224"/>
                  </a:cubicBezTo>
                  <a:cubicBezTo>
                    <a:pt x="8408" y="5275"/>
                    <a:pt x="8460" y="5352"/>
                    <a:pt x="8537" y="5403"/>
                  </a:cubicBezTo>
                  <a:cubicBezTo>
                    <a:pt x="8665" y="5503"/>
                    <a:pt x="8818" y="5555"/>
                    <a:pt x="8972" y="5555"/>
                  </a:cubicBezTo>
                  <a:cubicBezTo>
                    <a:pt x="9094" y="5555"/>
                    <a:pt x="9218" y="5522"/>
                    <a:pt x="9331" y="5454"/>
                  </a:cubicBezTo>
                  <a:cubicBezTo>
                    <a:pt x="9716" y="5172"/>
                    <a:pt x="9614" y="4557"/>
                    <a:pt x="9152" y="4429"/>
                  </a:cubicBezTo>
                  <a:cubicBezTo>
                    <a:pt x="9099" y="4409"/>
                    <a:pt x="9044" y="4400"/>
                    <a:pt x="8987" y="4400"/>
                  </a:cubicBezTo>
                  <a:close/>
                  <a:moveTo>
                    <a:pt x="16985" y="4741"/>
                  </a:moveTo>
                  <a:cubicBezTo>
                    <a:pt x="16596" y="4741"/>
                    <a:pt x="16152" y="5169"/>
                    <a:pt x="16358" y="5557"/>
                  </a:cubicBezTo>
                  <a:cubicBezTo>
                    <a:pt x="16409" y="5634"/>
                    <a:pt x="16460" y="5685"/>
                    <a:pt x="16511" y="5736"/>
                  </a:cubicBezTo>
                  <a:cubicBezTo>
                    <a:pt x="16640" y="5836"/>
                    <a:pt x="16793" y="5889"/>
                    <a:pt x="16947" y="5889"/>
                  </a:cubicBezTo>
                  <a:cubicBezTo>
                    <a:pt x="17069" y="5889"/>
                    <a:pt x="17193" y="5856"/>
                    <a:pt x="17306" y="5788"/>
                  </a:cubicBezTo>
                  <a:cubicBezTo>
                    <a:pt x="17717" y="5506"/>
                    <a:pt x="17614" y="4890"/>
                    <a:pt x="17127" y="4762"/>
                  </a:cubicBezTo>
                  <a:cubicBezTo>
                    <a:pt x="17081" y="4748"/>
                    <a:pt x="17034" y="4741"/>
                    <a:pt x="16985" y="4741"/>
                  </a:cubicBezTo>
                  <a:close/>
                  <a:moveTo>
                    <a:pt x="6587" y="6245"/>
                  </a:moveTo>
                  <a:cubicBezTo>
                    <a:pt x="6511" y="6245"/>
                    <a:pt x="6414" y="6334"/>
                    <a:pt x="6460" y="6403"/>
                  </a:cubicBezTo>
                  <a:cubicBezTo>
                    <a:pt x="6460" y="6429"/>
                    <a:pt x="6485" y="6429"/>
                    <a:pt x="6485" y="6454"/>
                  </a:cubicBezTo>
                  <a:cubicBezTo>
                    <a:pt x="6511" y="6467"/>
                    <a:pt x="6536" y="6474"/>
                    <a:pt x="6562" y="6474"/>
                  </a:cubicBezTo>
                  <a:cubicBezTo>
                    <a:pt x="6588" y="6474"/>
                    <a:pt x="6613" y="6467"/>
                    <a:pt x="6639" y="6454"/>
                  </a:cubicBezTo>
                  <a:cubicBezTo>
                    <a:pt x="6716" y="6403"/>
                    <a:pt x="6690" y="6275"/>
                    <a:pt x="6613" y="6249"/>
                  </a:cubicBezTo>
                  <a:cubicBezTo>
                    <a:pt x="6605" y="6246"/>
                    <a:pt x="6596" y="6245"/>
                    <a:pt x="6587" y="6245"/>
                  </a:cubicBezTo>
                  <a:close/>
                  <a:moveTo>
                    <a:pt x="813" y="5837"/>
                  </a:moveTo>
                  <a:cubicBezTo>
                    <a:pt x="428" y="5837"/>
                    <a:pt x="1" y="6278"/>
                    <a:pt x="203" y="6659"/>
                  </a:cubicBezTo>
                  <a:cubicBezTo>
                    <a:pt x="228" y="6711"/>
                    <a:pt x="280" y="6788"/>
                    <a:pt x="357" y="6839"/>
                  </a:cubicBezTo>
                  <a:cubicBezTo>
                    <a:pt x="485" y="6939"/>
                    <a:pt x="638" y="6991"/>
                    <a:pt x="792" y="6991"/>
                  </a:cubicBezTo>
                  <a:cubicBezTo>
                    <a:pt x="915" y="6991"/>
                    <a:pt x="1038" y="6958"/>
                    <a:pt x="1152" y="6890"/>
                  </a:cubicBezTo>
                  <a:cubicBezTo>
                    <a:pt x="1536" y="6608"/>
                    <a:pt x="1434" y="5993"/>
                    <a:pt x="972" y="5865"/>
                  </a:cubicBezTo>
                  <a:cubicBezTo>
                    <a:pt x="921" y="5845"/>
                    <a:pt x="868" y="5837"/>
                    <a:pt x="813" y="5837"/>
                  </a:cubicBezTo>
                  <a:close/>
                  <a:moveTo>
                    <a:pt x="8010" y="7201"/>
                  </a:moveTo>
                  <a:cubicBezTo>
                    <a:pt x="7933" y="7201"/>
                    <a:pt x="7856" y="7225"/>
                    <a:pt x="7791" y="7279"/>
                  </a:cubicBezTo>
                  <a:lnTo>
                    <a:pt x="7791" y="7279"/>
                  </a:lnTo>
                  <a:cubicBezTo>
                    <a:pt x="7792" y="7278"/>
                    <a:pt x="7792" y="7276"/>
                    <a:pt x="7793" y="7275"/>
                  </a:cubicBezTo>
                  <a:lnTo>
                    <a:pt x="7793" y="7275"/>
                  </a:lnTo>
                  <a:lnTo>
                    <a:pt x="7767" y="7301"/>
                  </a:lnTo>
                  <a:cubicBezTo>
                    <a:pt x="7775" y="7293"/>
                    <a:pt x="7783" y="7286"/>
                    <a:pt x="7791" y="7279"/>
                  </a:cubicBezTo>
                  <a:lnTo>
                    <a:pt x="7791" y="7279"/>
                  </a:lnTo>
                  <a:cubicBezTo>
                    <a:pt x="7766" y="7328"/>
                    <a:pt x="7741" y="7353"/>
                    <a:pt x="7716" y="7403"/>
                  </a:cubicBezTo>
                  <a:cubicBezTo>
                    <a:pt x="7665" y="7583"/>
                    <a:pt x="7716" y="7762"/>
                    <a:pt x="7870" y="7890"/>
                  </a:cubicBezTo>
                  <a:cubicBezTo>
                    <a:pt x="7928" y="7929"/>
                    <a:pt x="7992" y="7946"/>
                    <a:pt x="8055" y="7946"/>
                  </a:cubicBezTo>
                  <a:cubicBezTo>
                    <a:pt x="8245" y="7946"/>
                    <a:pt x="8428" y="7788"/>
                    <a:pt x="8408" y="7557"/>
                  </a:cubicBezTo>
                  <a:cubicBezTo>
                    <a:pt x="8408" y="7360"/>
                    <a:pt x="8209" y="7201"/>
                    <a:pt x="8010" y="7201"/>
                  </a:cubicBezTo>
                  <a:close/>
                  <a:moveTo>
                    <a:pt x="4446" y="7536"/>
                  </a:moveTo>
                  <a:cubicBezTo>
                    <a:pt x="4057" y="7536"/>
                    <a:pt x="3613" y="7964"/>
                    <a:pt x="3818" y="8352"/>
                  </a:cubicBezTo>
                  <a:cubicBezTo>
                    <a:pt x="3844" y="8429"/>
                    <a:pt x="3895" y="8480"/>
                    <a:pt x="3972" y="8531"/>
                  </a:cubicBezTo>
                  <a:cubicBezTo>
                    <a:pt x="4087" y="8631"/>
                    <a:pt x="4241" y="8684"/>
                    <a:pt x="4399" y="8684"/>
                  </a:cubicBezTo>
                  <a:cubicBezTo>
                    <a:pt x="4525" y="8684"/>
                    <a:pt x="4654" y="8651"/>
                    <a:pt x="4767" y="8583"/>
                  </a:cubicBezTo>
                  <a:cubicBezTo>
                    <a:pt x="5152" y="8301"/>
                    <a:pt x="5049" y="7685"/>
                    <a:pt x="4588" y="7557"/>
                  </a:cubicBezTo>
                  <a:cubicBezTo>
                    <a:pt x="4542" y="7543"/>
                    <a:pt x="4495" y="7536"/>
                    <a:pt x="4446" y="7536"/>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21" name="Google Shape;1321;p26"/>
            <p:cNvSpPr/>
            <p:nvPr/>
          </p:nvSpPr>
          <p:spPr>
            <a:xfrm rot="718822">
              <a:off x="7632882" y="3365539"/>
              <a:ext cx="918528" cy="1181592"/>
            </a:xfrm>
            <a:custGeom>
              <a:avLst/>
              <a:gdLst/>
              <a:ahLst/>
              <a:cxnLst/>
              <a:rect l="l" t="t" r="r" b="b"/>
              <a:pathLst>
                <a:path w="39784" h="51178" extrusionOk="0">
                  <a:moveTo>
                    <a:pt x="39268" y="0"/>
                  </a:moveTo>
                  <a:cubicBezTo>
                    <a:pt x="39198" y="0"/>
                    <a:pt x="39125" y="22"/>
                    <a:pt x="39054" y="72"/>
                  </a:cubicBezTo>
                  <a:cubicBezTo>
                    <a:pt x="26772" y="10380"/>
                    <a:pt x="10053" y="27535"/>
                    <a:pt x="104" y="50665"/>
                  </a:cubicBezTo>
                  <a:cubicBezTo>
                    <a:pt x="1" y="50895"/>
                    <a:pt x="180" y="51152"/>
                    <a:pt x="437" y="51177"/>
                  </a:cubicBezTo>
                  <a:cubicBezTo>
                    <a:pt x="565" y="51177"/>
                    <a:pt x="668" y="51075"/>
                    <a:pt x="719" y="50972"/>
                  </a:cubicBezTo>
                  <a:cubicBezTo>
                    <a:pt x="10668" y="27945"/>
                    <a:pt x="27310" y="10868"/>
                    <a:pt x="39516" y="611"/>
                  </a:cubicBezTo>
                  <a:cubicBezTo>
                    <a:pt x="39784" y="363"/>
                    <a:pt x="39555" y="0"/>
                    <a:pt x="39268"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22" name="Google Shape;1322;p26"/>
            <p:cNvSpPr/>
            <p:nvPr/>
          </p:nvSpPr>
          <p:spPr>
            <a:xfrm rot="718822">
              <a:off x="8009603" y="2528280"/>
              <a:ext cx="906430" cy="1506230"/>
            </a:xfrm>
            <a:custGeom>
              <a:avLst/>
              <a:gdLst/>
              <a:ahLst/>
              <a:cxnLst/>
              <a:rect l="l" t="t" r="r" b="b"/>
              <a:pathLst>
                <a:path w="39260" h="65239" extrusionOk="0">
                  <a:moveTo>
                    <a:pt x="31193" y="1"/>
                  </a:moveTo>
                  <a:cubicBezTo>
                    <a:pt x="29629" y="1"/>
                    <a:pt x="28036" y="370"/>
                    <a:pt x="26643" y="1056"/>
                  </a:cubicBezTo>
                  <a:cubicBezTo>
                    <a:pt x="23259" y="2722"/>
                    <a:pt x="20848" y="5825"/>
                    <a:pt x="18746" y="8953"/>
                  </a:cubicBezTo>
                  <a:lnTo>
                    <a:pt x="18746" y="8928"/>
                  </a:lnTo>
                  <a:cubicBezTo>
                    <a:pt x="13079" y="17313"/>
                    <a:pt x="9001" y="26595"/>
                    <a:pt x="6078" y="36263"/>
                  </a:cubicBezTo>
                  <a:cubicBezTo>
                    <a:pt x="5078" y="39622"/>
                    <a:pt x="4027" y="42058"/>
                    <a:pt x="2822" y="45340"/>
                  </a:cubicBezTo>
                  <a:cubicBezTo>
                    <a:pt x="214" y="52473"/>
                    <a:pt x="1430" y="62307"/>
                    <a:pt x="14" y="65213"/>
                  </a:cubicBezTo>
                  <a:lnTo>
                    <a:pt x="14" y="65213"/>
                  </a:lnTo>
                  <a:cubicBezTo>
                    <a:pt x="7580" y="49885"/>
                    <a:pt x="20598" y="32563"/>
                    <a:pt x="32080" y="19877"/>
                  </a:cubicBezTo>
                  <a:cubicBezTo>
                    <a:pt x="34310" y="17415"/>
                    <a:pt x="36644" y="14928"/>
                    <a:pt x="37952" y="11851"/>
                  </a:cubicBezTo>
                  <a:cubicBezTo>
                    <a:pt x="39234" y="8800"/>
                    <a:pt x="39259" y="4928"/>
                    <a:pt x="37054" y="2415"/>
                  </a:cubicBezTo>
                  <a:cubicBezTo>
                    <a:pt x="35606" y="755"/>
                    <a:pt x="33429" y="1"/>
                    <a:pt x="31193" y="1"/>
                  </a:cubicBezTo>
                  <a:close/>
                  <a:moveTo>
                    <a:pt x="14" y="65213"/>
                  </a:moveTo>
                  <a:lnTo>
                    <a:pt x="14" y="65213"/>
                  </a:lnTo>
                  <a:cubicBezTo>
                    <a:pt x="10" y="65221"/>
                    <a:pt x="5" y="65230"/>
                    <a:pt x="1" y="65239"/>
                  </a:cubicBezTo>
                  <a:cubicBezTo>
                    <a:pt x="5" y="65230"/>
                    <a:pt x="10" y="65221"/>
                    <a:pt x="14" y="65213"/>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23" name="Google Shape;1323;p26"/>
            <p:cNvSpPr/>
            <p:nvPr/>
          </p:nvSpPr>
          <p:spPr>
            <a:xfrm rot="718822">
              <a:off x="8025575" y="2445523"/>
              <a:ext cx="854321" cy="1538669"/>
            </a:xfrm>
            <a:custGeom>
              <a:avLst/>
              <a:gdLst/>
              <a:ahLst/>
              <a:cxnLst/>
              <a:rect l="l" t="t" r="r" b="b"/>
              <a:pathLst>
                <a:path w="37003" h="66644" extrusionOk="0">
                  <a:moveTo>
                    <a:pt x="29021" y="0"/>
                  </a:moveTo>
                  <a:cubicBezTo>
                    <a:pt x="27307" y="0"/>
                    <a:pt x="25551" y="457"/>
                    <a:pt x="24053" y="1281"/>
                  </a:cubicBezTo>
                  <a:cubicBezTo>
                    <a:pt x="20745" y="3128"/>
                    <a:pt x="18489" y="6333"/>
                    <a:pt x="16514" y="9538"/>
                  </a:cubicBezTo>
                  <a:lnTo>
                    <a:pt x="16514" y="9513"/>
                  </a:lnTo>
                  <a:cubicBezTo>
                    <a:pt x="11232" y="18154"/>
                    <a:pt x="7591" y="27616"/>
                    <a:pt x="5129" y="37411"/>
                  </a:cubicBezTo>
                  <a:cubicBezTo>
                    <a:pt x="4257" y="40796"/>
                    <a:pt x="3360" y="43284"/>
                    <a:pt x="2308" y="46617"/>
                  </a:cubicBezTo>
                  <a:cubicBezTo>
                    <a:pt x="1" y="53874"/>
                    <a:pt x="1693" y="63669"/>
                    <a:pt x="411" y="66644"/>
                  </a:cubicBezTo>
                  <a:lnTo>
                    <a:pt x="411" y="66644"/>
                  </a:lnTo>
                  <a:cubicBezTo>
                    <a:pt x="7257" y="50951"/>
                    <a:pt x="19437" y="33052"/>
                    <a:pt x="30335" y="19846"/>
                  </a:cubicBezTo>
                  <a:cubicBezTo>
                    <a:pt x="32464" y="17257"/>
                    <a:pt x="34695" y="14692"/>
                    <a:pt x="35849" y="11564"/>
                  </a:cubicBezTo>
                  <a:cubicBezTo>
                    <a:pt x="37002" y="8436"/>
                    <a:pt x="36823" y="4564"/>
                    <a:pt x="34515" y="2153"/>
                  </a:cubicBezTo>
                  <a:cubicBezTo>
                    <a:pt x="33098" y="666"/>
                    <a:pt x="31091" y="0"/>
                    <a:pt x="2902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24" name="Google Shape;1324;p26"/>
            <p:cNvSpPr/>
            <p:nvPr/>
          </p:nvSpPr>
          <p:spPr>
            <a:xfrm rot="718822">
              <a:off x="8557141" y="2511476"/>
              <a:ext cx="353037" cy="279917"/>
            </a:xfrm>
            <a:custGeom>
              <a:avLst/>
              <a:gdLst/>
              <a:ahLst/>
              <a:cxnLst/>
              <a:rect l="l" t="t" r="r" b="b"/>
              <a:pathLst>
                <a:path w="15291" h="12124" extrusionOk="0">
                  <a:moveTo>
                    <a:pt x="8935" y="0"/>
                  </a:moveTo>
                  <a:cubicBezTo>
                    <a:pt x="8915" y="0"/>
                    <a:pt x="8895" y="3"/>
                    <a:pt x="8873" y="9"/>
                  </a:cubicBezTo>
                  <a:cubicBezTo>
                    <a:pt x="8745" y="35"/>
                    <a:pt x="8642" y="265"/>
                    <a:pt x="8770" y="368"/>
                  </a:cubicBezTo>
                  <a:cubicBezTo>
                    <a:pt x="8796" y="368"/>
                    <a:pt x="8822" y="368"/>
                    <a:pt x="8847" y="394"/>
                  </a:cubicBezTo>
                  <a:cubicBezTo>
                    <a:pt x="8950" y="394"/>
                    <a:pt x="9053" y="368"/>
                    <a:pt x="9104" y="265"/>
                  </a:cubicBezTo>
                  <a:cubicBezTo>
                    <a:pt x="9172" y="153"/>
                    <a:pt x="9080" y="0"/>
                    <a:pt x="8935" y="0"/>
                  </a:cubicBezTo>
                  <a:close/>
                  <a:moveTo>
                    <a:pt x="11916" y="1183"/>
                  </a:moveTo>
                  <a:cubicBezTo>
                    <a:pt x="11893" y="1183"/>
                    <a:pt x="11871" y="1185"/>
                    <a:pt x="11848" y="1189"/>
                  </a:cubicBezTo>
                  <a:cubicBezTo>
                    <a:pt x="11565" y="1240"/>
                    <a:pt x="11360" y="1753"/>
                    <a:pt x="11642" y="1932"/>
                  </a:cubicBezTo>
                  <a:cubicBezTo>
                    <a:pt x="11694" y="1958"/>
                    <a:pt x="11745" y="1983"/>
                    <a:pt x="11796" y="2009"/>
                  </a:cubicBezTo>
                  <a:cubicBezTo>
                    <a:pt x="11822" y="2012"/>
                    <a:pt x="11848" y="2014"/>
                    <a:pt x="11873" y="2014"/>
                  </a:cubicBezTo>
                  <a:cubicBezTo>
                    <a:pt x="12051" y="2014"/>
                    <a:pt x="12219" y="1935"/>
                    <a:pt x="12309" y="1778"/>
                  </a:cubicBezTo>
                  <a:cubicBezTo>
                    <a:pt x="12452" y="1492"/>
                    <a:pt x="12218" y="1183"/>
                    <a:pt x="11916" y="1183"/>
                  </a:cubicBezTo>
                  <a:close/>
                  <a:moveTo>
                    <a:pt x="6093" y="1486"/>
                  </a:moveTo>
                  <a:cubicBezTo>
                    <a:pt x="5938" y="1486"/>
                    <a:pt x="5786" y="1562"/>
                    <a:pt x="5745" y="1727"/>
                  </a:cubicBezTo>
                  <a:cubicBezTo>
                    <a:pt x="5745" y="1778"/>
                    <a:pt x="5745" y="1804"/>
                    <a:pt x="5745" y="1855"/>
                  </a:cubicBezTo>
                  <a:cubicBezTo>
                    <a:pt x="5770" y="2035"/>
                    <a:pt x="5924" y="2189"/>
                    <a:pt x="6104" y="2214"/>
                  </a:cubicBezTo>
                  <a:cubicBezTo>
                    <a:pt x="6114" y="2215"/>
                    <a:pt x="6124" y="2216"/>
                    <a:pt x="6134" y="2216"/>
                  </a:cubicBezTo>
                  <a:cubicBezTo>
                    <a:pt x="6400" y="2216"/>
                    <a:pt x="6585" y="1897"/>
                    <a:pt x="6437" y="1650"/>
                  </a:cubicBezTo>
                  <a:cubicBezTo>
                    <a:pt x="6366" y="1543"/>
                    <a:pt x="6228" y="1486"/>
                    <a:pt x="6093" y="1486"/>
                  </a:cubicBezTo>
                  <a:close/>
                  <a:moveTo>
                    <a:pt x="9380" y="1591"/>
                  </a:moveTo>
                  <a:cubicBezTo>
                    <a:pt x="9348" y="1591"/>
                    <a:pt x="9316" y="1593"/>
                    <a:pt x="9283" y="1599"/>
                  </a:cubicBezTo>
                  <a:cubicBezTo>
                    <a:pt x="8847" y="1676"/>
                    <a:pt x="8565" y="2394"/>
                    <a:pt x="8976" y="2676"/>
                  </a:cubicBezTo>
                  <a:cubicBezTo>
                    <a:pt x="9027" y="2701"/>
                    <a:pt x="9104" y="2753"/>
                    <a:pt x="9181" y="2753"/>
                  </a:cubicBezTo>
                  <a:cubicBezTo>
                    <a:pt x="9222" y="2760"/>
                    <a:pt x="9265" y="2764"/>
                    <a:pt x="9307" y="2764"/>
                  </a:cubicBezTo>
                  <a:cubicBezTo>
                    <a:pt x="9550" y="2764"/>
                    <a:pt x="9793" y="2642"/>
                    <a:pt x="9924" y="2445"/>
                  </a:cubicBezTo>
                  <a:cubicBezTo>
                    <a:pt x="10115" y="2040"/>
                    <a:pt x="9796" y="1591"/>
                    <a:pt x="9380" y="1591"/>
                  </a:cubicBezTo>
                  <a:close/>
                  <a:moveTo>
                    <a:pt x="4129" y="3189"/>
                  </a:moveTo>
                  <a:cubicBezTo>
                    <a:pt x="4052" y="3214"/>
                    <a:pt x="4001" y="3343"/>
                    <a:pt x="4078" y="3394"/>
                  </a:cubicBezTo>
                  <a:lnTo>
                    <a:pt x="4078" y="3419"/>
                  </a:lnTo>
                  <a:lnTo>
                    <a:pt x="4104" y="3419"/>
                  </a:lnTo>
                  <a:cubicBezTo>
                    <a:pt x="4155" y="3419"/>
                    <a:pt x="4232" y="3394"/>
                    <a:pt x="4257" y="3343"/>
                  </a:cubicBezTo>
                  <a:cubicBezTo>
                    <a:pt x="4283" y="3266"/>
                    <a:pt x="4206" y="3189"/>
                    <a:pt x="4129" y="3189"/>
                  </a:cubicBezTo>
                  <a:close/>
                  <a:moveTo>
                    <a:pt x="14587" y="2354"/>
                  </a:moveTo>
                  <a:cubicBezTo>
                    <a:pt x="14547" y="2354"/>
                    <a:pt x="14505" y="2359"/>
                    <a:pt x="14463" y="2368"/>
                  </a:cubicBezTo>
                  <a:cubicBezTo>
                    <a:pt x="14027" y="2445"/>
                    <a:pt x="13745" y="3137"/>
                    <a:pt x="14155" y="3419"/>
                  </a:cubicBezTo>
                  <a:lnTo>
                    <a:pt x="14130" y="3419"/>
                  </a:lnTo>
                  <a:cubicBezTo>
                    <a:pt x="14207" y="3471"/>
                    <a:pt x="14284" y="3496"/>
                    <a:pt x="14360" y="3496"/>
                  </a:cubicBezTo>
                  <a:cubicBezTo>
                    <a:pt x="14415" y="3511"/>
                    <a:pt x="14471" y="3519"/>
                    <a:pt x="14527" y="3519"/>
                  </a:cubicBezTo>
                  <a:cubicBezTo>
                    <a:pt x="14756" y="3519"/>
                    <a:pt x="14980" y="3395"/>
                    <a:pt x="15104" y="3189"/>
                  </a:cubicBezTo>
                  <a:cubicBezTo>
                    <a:pt x="15290" y="2793"/>
                    <a:pt x="14990" y="2354"/>
                    <a:pt x="14587" y="2354"/>
                  </a:cubicBezTo>
                  <a:close/>
                  <a:moveTo>
                    <a:pt x="12388" y="3205"/>
                  </a:moveTo>
                  <a:cubicBezTo>
                    <a:pt x="12371" y="3205"/>
                    <a:pt x="12353" y="3208"/>
                    <a:pt x="12335" y="3214"/>
                  </a:cubicBezTo>
                  <a:cubicBezTo>
                    <a:pt x="12181" y="3240"/>
                    <a:pt x="12078" y="3471"/>
                    <a:pt x="12232" y="3573"/>
                  </a:cubicBezTo>
                  <a:cubicBezTo>
                    <a:pt x="12258" y="3573"/>
                    <a:pt x="12283" y="3599"/>
                    <a:pt x="12309" y="3599"/>
                  </a:cubicBezTo>
                  <a:cubicBezTo>
                    <a:pt x="12323" y="3604"/>
                    <a:pt x="12337" y="3606"/>
                    <a:pt x="12352" y="3606"/>
                  </a:cubicBezTo>
                  <a:cubicBezTo>
                    <a:pt x="12421" y="3606"/>
                    <a:pt x="12498" y="3560"/>
                    <a:pt x="12540" y="3496"/>
                  </a:cubicBezTo>
                  <a:cubicBezTo>
                    <a:pt x="12608" y="3361"/>
                    <a:pt x="12516" y="3205"/>
                    <a:pt x="12388" y="3205"/>
                  </a:cubicBezTo>
                  <a:close/>
                  <a:moveTo>
                    <a:pt x="7478" y="3842"/>
                  </a:moveTo>
                  <a:cubicBezTo>
                    <a:pt x="7323" y="3842"/>
                    <a:pt x="7170" y="3912"/>
                    <a:pt x="7129" y="4061"/>
                  </a:cubicBezTo>
                  <a:lnTo>
                    <a:pt x="7155" y="4061"/>
                  </a:lnTo>
                  <a:cubicBezTo>
                    <a:pt x="7155" y="4112"/>
                    <a:pt x="7155" y="4163"/>
                    <a:pt x="7155" y="4214"/>
                  </a:cubicBezTo>
                  <a:cubicBezTo>
                    <a:pt x="7181" y="4394"/>
                    <a:pt x="7334" y="4522"/>
                    <a:pt x="7514" y="4573"/>
                  </a:cubicBezTo>
                  <a:cubicBezTo>
                    <a:pt x="7796" y="4573"/>
                    <a:pt x="7976" y="4240"/>
                    <a:pt x="7822" y="4009"/>
                  </a:cubicBezTo>
                  <a:cubicBezTo>
                    <a:pt x="7761" y="3900"/>
                    <a:pt x="7619" y="3842"/>
                    <a:pt x="7478" y="3842"/>
                  </a:cubicBezTo>
                  <a:close/>
                  <a:moveTo>
                    <a:pt x="3853" y="5099"/>
                  </a:moveTo>
                  <a:cubicBezTo>
                    <a:pt x="3701" y="5099"/>
                    <a:pt x="3554" y="5169"/>
                    <a:pt x="3514" y="5317"/>
                  </a:cubicBezTo>
                  <a:cubicBezTo>
                    <a:pt x="3514" y="5368"/>
                    <a:pt x="3514" y="5420"/>
                    <a:pt x="3514" y="5471"/>
                  </a:cubicBezTo>
                  <a:cubicBezTo>
                    <a:pt x="3539" y="5650"/>
                    <a:pt x="3693" y="5804"/>
                    <a:pt x="3873" y="5830"/>
                  </a:cubicBezTo>
                  <a:cubicBezTo>
                    <a:pt x="4155" y="5830"/>
                    <a:pt x="4360" y="5522"/>
                    <a:pt x="4206" y="5266"/>
                  </a:cubicBezTo>
                  <a:cubicBezTo>
                    <a:pt x="4133" y="5156"/>
                    <a:pt x="3991" y="5099"/>
                    <a:pt x="3853" y="5099"/>
                  </a:cubicBezTo>
                  <a:close/>
                  <a:moveTo>
                    <a:pt x="7382" y="5816"/>
                  </a:moveTo>
                  <a:cubicBezTo>
                    <a:pt x="7341" y="5816"/>
                    <a:pt x="7300" y="5820"/>
                    <a:pt x="7258" y="5830"/>
                  </a:cubicBezTo>
                  <a:cubicBezTo>
                    <a:pt x="6822" y="5907"/>
                    <a:pt x="6540" y="6625"/>
                    <a:pt x="6924" y="6907"/>
                  </a:cubicBezTo>
                  <a:lnTo>
                    <a:pt x="6950" y="6907"/>
                  </a:lnTo>
                  <a:cubicBezTo>
                    <a:pt x="7001" y="6932"/>
                    <a:pt x="7078" y="6958"/>
                    <a:pt x="7155" y="6984"/>
                  </a:cubicBezTo>
                  <a:cubicBezTo>
                    <a:pt x="7196" y="6991"/>
                    <a:pt x="7238" y="6995"/>
                    <a:pt x="7280" y="6995"/>
                  </a:cubicBezTo>
                  <a:cubicBezTo>
                    <a:pt x="7524" y="6995"/>
                    <a:pt x="7767" y="6869"/>
                    <a:pt x="7899" y="6650"/>
                  </a:cubicBezTo>
                  <a:cubicBezTo>
                    <a:pt x="8085" y="6254"/>
                    <a:pt x="7785" y="5816"/>
                    <a:pt x="7382" y="5816"/>
                  </a:cubicBezTo>
                  <a:close/>
                  <a:moveTo>
                    <a:pt x="1704" y="7231"/>
                  </a:moveTo>
                  <a:cubicBezTo>
                    <a:pt x="1684" y="7231"/>
                    <a:pt x="1663" y="7234"/>
                    <a:pt x="1642" y="7240"/>
                  </a:cubicBezTo>
                  <a:cubicBezTo>
                    <a:pt x="1514" y="7266"/>
                    <a:pt x="1411" y="7497"/>
                    <a:pt x="1539" y="7599"/>
                  </a:cubicBezTo>
                  <a:cubicBezTo>
                    <a:pt x="1565" y="7599"/>
                    <a:pt x="1591" y="7625"/>
                    <a:pt x="1616" y="7625"/>
                  </a:cubicBezTo>
                  <a:cubicBezTo>
                    <a:pt x="1634" y="7629"/>
                    <a:pt x="1653" y="7631"/>
                    <a:pt x="1670" y="7631"/>
                  </a:cubicBezTo>
                  <a:cubicBezTo>
                    <a:pt x="1754" y="7631"/>
                    <a:pt x="1830" y="7586"/>
                    <a:pt x="1873" y="7522"/>
                  </a:cubicBezTo>
                  <a:cubicBezTo>
                    <a:pt x="1940" y="7387"/>
                    <a:pt x="1849" y="7231"/>
                    <a:pt x="1704" y="7231"/>
                  </a:cubicBezTo>
                  <a:close/>
                  <a:moveTo>
                    <a:pt x="5899" y="8599"/>
                  </a:moveTo>
                  <a:cubicBezTo>
                    <a:pt x="5822" y="8599"/>
                    <a:pt x="5770" y="8753"/>
                    <a:pt x="5847" y="8804"/>
                  </a:cubicBezTo>
                  <a:cubicBezTo>
                    <a:pt x="5847" y="8804"/>
                    <a:pt x="5873" y="8804"/>
                    <a:pt x="5873" y="8830"/>
                  </a:cubicBezTo>
                  <a:cubicBezTo>
                    <a:pt x="5924" y="8830"/>
                    <a:pt x="6001" y="8804"/>
                    <a:pt x="6027" y="8753"/>
                  </a:cubicBezTo>
                  <a:cubicBezTo>
                    <a:pt x="6052" y="8676"/>
                    <a:pt x="5975" y="8599"/>
                    <a:pt x="5899" y="8599"/>
                  </a:cubicBezTo>
                  <a:close/>
                  <a:moveTo>
                    <a:pt x="3453" y="8132"/>
                  </a:moveTo>
                  <a:cubicBezTo>
                    <a:pt x="3431" y="8132"/>
                    <a:pt x="3408" y="8134"/>
                    <a:pt x="3386" y="8138"/>
                  </a:cubicBezTo>
                  <a:cubicBezTo>
                    <a:pt x="3103" y="8189"/>
                    <a:pt x="2924" y="8651"/>
                    <a:pt x="3206" y="8830"/>
                  </a:cubicBezTo>
                  <a:cubicBezTo>
                    <a:pt x="3232" y="8856"/>
                    <a:pt x="3283" y="8856"/>
                    <a:pt x="3334" y="8881"/>
                  </a:cubicBezTo>
                  <a:cubicBezTo>
                    <a:pt x="3357" y="8885"/>
                    <a:pt x="3380" y="8886"/>
                    <a:pt x="3403" y="8886"/>
                  </a:cubicBezTo>
                  <a:cubicBezTo>
                    <a:pt x="3558" y="8886"/>
                    <a:pt x="3706" y="8810"/>
                    <a:pt x="3796" y="8676"/>
                  </a:cubicBezTo>
                  <a:cubicBezTo>
                    <a:pt x="3915" y="8415"/>
                    <a:pt x="3726" y="8132"/>
                    <a:pt x="3453" y="8132"/>
                  </a:cubicBezTo>
                  <a:close/>
                  <a:moveTo>
                    <a:pt x="7730" y="8742"/>
                  </a:moveTo>
                  <a:cubicBezTo>
                    <a:pt x="7579" y="8742"/>
                    <a:pt x="7427" y="8819"/>
                    <a:pt x="7386" y="8984"/>
                  </a:cubicBezTo>
                  <a:cubicBezTo>
                    <a:pt x="7386" y="9010"/>
                    <a:pt x="7386" y="9061"/>
                    <a:pt x="7386" y="9112"/>
                  </a:cubicBezTo>
                  <a:cubicBezTo>
                    <a:pt x="7437" y="9292"/>
                    <a:pt x="7565" y="9445"/>
                    <a:pt x="7745" y="9471"/>
                  </a:cubicBezTo>
                  <a:cubicBezTo>
                    <a:pt x="8027" y="9471"/>
                    <a:pt x="8232" y="9163"/>
                    <a:pt x="8052" y="8907"/>
                  </a:cubicBezTo>
                  <a:cubicBezTo>
                    <a:pt x="7993" y="8800"/>
                    <a:pt x="7862" y="8742"/>
                    <a:pt x="7730" y="8742"/>
                  </a:cubicBezTo>
                  <a:close/>
                  <a:moveTo>
                    <a:pt x="4824" y="10739"/>
                  </a:moveTo>
                  <a:cubicBezTo>
                    <a:pt x="4782" y="10739"/>
                    <a:pt x="4738" y="10744"/>
                    <a:pt x="4693" y="10753"/>
                  </a:cubicBezTo>
                  <a:cubicBezTo>
                    <a:pt x="4257" y="10830"/>
                    <a:pt x="4001" y="11522"/>
                    <a:pt x="4411" y="11805"/>
                  </a:cubicBezTo>
                  <a:lnTo>
                    <a:pt x="4386" y="11805"/>
                  </a:lnTo>
                  <a:cubicBezTo>
                    <a:pt x="4463" y="11856"/>
                    <a:pt x="4539" y="11881"/>
                    <a:pt x="4616" y="11907"/>
                  </a:cubicBezTo>
                  <a:cubicBezTo>
                    <a:pt x="4658" y="11915"/>
                    <a:pt x="4699" y="11918"/>
                    <a:pt x="4739" y="11918"/>
                  </a:cubicBezTo>
                  <a:cubicBezTo>
                    <a:pt x="4978" y="11918"/>
                    <a:pt x="5203" y="11793"/>
                    <a:pt x="5334" y="11574"/>
                  </a:cubicBezTo>
                  <a:cubicBezTo>
                    <a:pt x="5544" y="11178"/>
                    <a:pt x="5246" y="10739"/>
                    <a:pt x="4824" y="10739"/>
                  </a:cubicBezTo>
                  <a:close/>
                  <a:moveTo>
                    <a:pt x="816" y="10950"/>
                  </a:moveTo>
                  <a:cubicBezTo>
                    <a:pt x="784" y="10950"/>
                    <a:pt x="751" y="10953"/>
                    <a:pt x="719" y="10958"/>
                  </a:cubicBezTo>
                  <a:cubicBezTo>
                    <a:pt x="283" y="11035"/>
                    <a:pt x="1" y="11753"/>
                    <a:pt x="411" y="12035"/>
                  </a:cubicBezTo>
                  <a:cubicBezTo>
                    <a:pt x="462" y="12061"/>
                    <a:pt x="539" y="12087"/>
                    <a:pt x="616" y="12112"/>
                  </a:cubicBezTo>
                  <a:cubicBezTo>
                    <a:pt x="658" y="12120"/>
                    <a:pt x="700" y="12123"/>
                    <a:pt x="742" y="12123"/>
                  </a:cubicBezTo>
                  <a:cubicBezTo>
                    <a:pt x="986" y="12123"/>
                    <a:pt x="1229" y="12001"/>
                    <a:pt x="1360" y="11805"/>
                  </a:cubicBezTo>
                  <a:cubicBezTo>
                    <a:pt x="1550" y="11400"/>
                    <a:pt x="1232" y="10950"/>
                    <a:pt x="816" y="1095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25" name="Google Shape;1325;p26"/>
            <p:cNvSpPr/>
            <p:nvPr/>
          </p:nvSpPr>
          <p:spPr>
            <a:xfrm rot="718822">
              <a:off x="8018037" y="2549860"/>
              <a:ext cx="697670" cy="1395916"/>
            </a:xfrm>
            <a:custGeom>
              <a:avLst/>
              <a:gdLst/>
              <a:ahLst/>
              <a:cxnLst/>
              <a:rect l="l" t="t" r="r" b="b"/>
              <a:pathLst>
                <a:path w="30218" h="60461" extrusionOk="0">
                  <a:moveTo>
                    <a:pt x="29718" y="1"/>
                  </a:moveTo>
                  <a:cubicBezTo>
                    <a:pt x="29628" y="1"/>
                    <a:pt x="29537" y="37"/>
                    <a:pt x="29464" y="124"/>
                  </a:cubicBezTo>
                  <a:cubicBezTo>
                    <a:pt x="15053" y="18330"/>
                    <a:pt x="4052" y="40716"/>
                    <a:pt x="52" y="60025"/>
                  </a:cubicBezTo>
                  <a:cubicBezTo>
                    <a:pt x="1" y="60230"/>
                    <a:pt x="129" y="60409"/>
                    <a:pt x="334" y="60461"/>
                  </a:cubicBezTo>
                  <a:lnTo>
                    <a:pt x="411" y="60461"/>
                  </a:lnTo>
                  <a:cubicBezTo>
                    <a:pt x="565" y="60461"/>
                    <a:pt x="719" y="60333"/>
                    <a:pt x="744" y="60179"/>
                  </a:cubicBezTo>
                  <a:cubicBezTo>
                    <a:pt x="4745" y="40947"/>
                    <a:pt x="15668" y="18689"/>
                    <a:pt x="30028" y="560"/>
                  </a:cubicBezTo>
                  <a:cubicBezTo>
                    <a:pt x="30218" y="294"/>
                    <a:pt x="29972" y="1"/>
                    <a:pt x="29718"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26" name="Google Shape;1326;p26"/>
          <p:cNvGrpSpPr/>
          <p:nvPr/>
        </p:nvGrpSpPr>
        <p:grpSpPr>
          <a:xfrm rot="-10505712" flipH="1">
            <a:off x="10156366" y="5451665"/>
            <a:ext cx="2571924" cy="2440596"/>
            <a:chOff x="-356100" y="3692425"/>
            <a:chExt cx="1728775" cy="1640500"/>
          </a:xfrm>
        </p:grpSpPr>
        <p:sp>
          <p:nvSpPr>
            <p:cNvPr id="1327" name="Google Shape;1327;p26"/>
            <p:cNvSpPr/>
            <p:nvPr/>
          </p:nvSpPr>
          <p:spPr>
            <a:xfrm>
              <a:off x="-242675" y="3755800"/>
              <a:ext cx="1615350" cy="1577125"/>
            </a:xfrm>
            <a:custGeom>
              <a:avLst/>
              <a:gdLst/>
              <a:ahLst/>
              <a:cxnLst/>
              <a:rect l="l" t="t" r="r" b="b"/>
              <a:pathLst>
                <a:path w="64614" h="63085" extrusionOk="0">
                  <a:moveTo>
                    <a:pt x="22503" y="1"/>
                  </a:moveTo>
                  <a:cubicBezTo>
                    <a:pt x="22082" y="1"/>
                    <a:pt x="21688" y="233"/>
                    <a:pt x="21482" y="621"/>
                  </a:cubicBezTo>
                  <a:lnTo>
                    <a:pt x="0" y="41284"/>
                  </a:lnTo>
                  <a:lnTo>
                    <a:pt x="40729" y="62799"/>
                  </a:lnTo>
                  <a:cubicBezTo>
                    <a:pt x="41087" y="62993"/>
                    <a:pt x="41470" y="63084"/>
                    <a:pt x="41847" y="63084"/>
                  </a:cubicBezTo>
                  <a:cubicBezTo>
                    <a:pt x="42701" y="63084"/>
                    <a:pt x="43525" y="62618"/>
                    <a:pt x="43965" y="61832"/>
                  </a:cubicBezTo>
                  <a:lnTo>
                    <a:pt x="64313" y="23271"/>
                  </a:lnTo>
                  <a:cubicBezTo>
                    <a:pt x="64613" y="22704"/>
                    <a:pt x="64413" y="21970"/>
                    <a:pt x="63813" y="21670"/>
                  </a:cubicBezTo>
                  <a:lnTo>
                    <a:pt x="23083" y="154"/>
                  </a:lnTo>
                  <a:cubicBezTo>
                    <a:pt x="22895" y="49"/>
                    <a:pt x="22696" y="1"/>
                    <a:pt x="2250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28" name="Google Shape;1328;p26"/>
            <p:cNvSpPr/>
            <p:nvPr/>
          </p:nvSpPr>
          <p:spPr>
            <a:xfrm>
              <a:off x="-356100" y="3692425"/>
              <a:ext cx="1647050" cy="1619200"/>
            </a:xfrm>
            <a:custGeom>
              <a:avLst/>
              <a:gdLst/>
              <a:ahLst/>
              <a:cxnLst/>
              <a:rect l="l" t="t" r="r" b="b"/>
              <a:pathLst>
                <a:path w="65882" h="64768" extrusionOk="0">
                  <a:moveTo>
                    <a:pt x="22170" y="0"/>
                  </a:moveTo>
                  <a:cubicBezTo>
                    <a:pt x="21749" y="0"/>
                    <a:pt x="21355" y="232"/>
                    <a:pt x="21149" y="621"/>
                  </a:cubicBezTo>
                  <a:lnTo>
                    <a:pt x="401" y="39883"/>
                  </a:lnTo>
                  <a:cubicBezTo>
                    <a:pt x="1" y="40650"/>
                    <a:pt x="301" y="41617"/>
                    <a:pt x="1068" y="42051"/>
                  </a:cubicBezTo>
                  <a:lnTo>
                    <a:pt x="44099" y="64767"/>
                  </a:lnTo>
                  <a:lnTo>
                    <a:pt x="65581" y="24105"/>
                  </a:lnTo>
                  <a:cubicBezTo>
                    <a:pt x="65881" y="23504"/>
                    <a:pt x="65648" y="22804"/>
                    <a:pt x="65081" y="22503"/>
                  </a:cubicBezTo>
                  <a:lnTo>
                    <a:pt x="22750" y="154"/>
                  </a:lnTo>
                  <a:cubicBezTo>
                    <a:pt x="22562" y="49"/>
                    <a:pt x="22363" y="0"/>
                    <a:pt x="22170"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29" name="Google Shape;1329;p26"/>
            <p:cNvSpPr/>
            <p:nvPr/>
          </p:nvSpPr>
          <p:spPr>
            <a:xfrm>
              <a:off x="-161800" y="3833875"/>
              <a:ext cx="1314300" cy="1215875"/>
            </a:xfrm>
            <a:custGeom>
              <a:avLst/>
              <a:gdLst/>
              <a:ahLst/>
              <a:cxnLst/>
              <a:rect l="l" t="t" r="r" b="b"/>
              <a:pathLst>
                <a:path w="52572" h="48635" fill="none" extrusionOk="0">
                  <a:moveTo>
                    <a:pt x="51738" y="18513"/>
                  </a:moveTo>
                  <a:lnTo>
                    <a:pt x="16713" y="0"/>
                  </a:lnTo>
                  <a:cubicBezTo>
                    <a:pt x="16213" y="967"/>
                    <a:pt x="15012" y="1334"/>
                    <a:pt x="14078" y="834"/>
                  </a:cubicBezTo>
                  <a:lnTo>
                    <a:pt x="1" y="27486"/>
                  </a:lnTo>
                  <a:cubicBezTo>
                    <a:pt x="968" y="27987"/>
                    <a:pt x="1335" y="29188"/>
                    <a:pt x="835" y="30155"/>
                  </a:cubicBezTo>
                  <a:lnTo>
                    <a:pt x="35860" y="48635"/>
                  </a:lnTo>
                  <a:cubicBezTo>
                    <a:pt x="36360" y="47668"/>
                    <a:pt x="37528" y="47301"/>
                    <a:pt x="38495" y="47801"/>
                  </a:cubicBezTo>
                  <a:lnTo>
                    <a:pt x="52572" y="21182"/>
                  </a:lnTo>
                  <a:cubicBezTo>
                    <a:pt x="51604" y="20648"/>
                    <a:pt x="51238" y="19481"/>
                    <a:pt x="51738" y="18513"/>
                  </a:cubicBezTo>
                  <a:close/>
                </a:path>
              </a:pathLst>
            </a:custGeom>
            <a:solidFill>
              <a:schemeClr val="dk1"/>
            </a:solidFill>
            <a:ln w="19050"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30" name="Google Shape;1330;p26"/>
            <p:cNvSpPr/>
            <p:nvPr/>
          </p:nvSpPr>
          <p:spPr>
            <a:xfrm>
              <a:off x="768050" y="4308375"/>
              <a:ext cx="555425" cy="979325"/>
            </a:xfrm>
            <a:custGeom>
              <a:avLst/>
              <a:gdLst/>
              <a:ahLst/>
              <a:cxnLst/>
              <a:rect l="l" t="t" r="r" b="b"/>
              <a:pathLst>
                <a:path w="22217" h="39173" extrusionOk="0">
                  <a:moveTo>
                    <a:pt x="20315" y="0"/>
                  </a:moveTo>
                  <a:lnTo>
                    <a:pt x="0" y="38495"/>
                  </a:lnTo>
                  <a:lnTo>
                    <a:pt x="968" y="39028"/>
                  </a:lnTo>
                  <a:cubicBezTo>
                    <a:pt x="1154" y="39127"/>
                    <a:pt x="1356" y="39173"/>
                    <a:pt x="1555" y="39173"/>
                  </a:cubicBezTo>
                  <a:cubicBezTo>
                    <a:pt x="2033" y="39173"/>
                    <a:pt x="2500" y="38908"/>
                    <a:pt x="2735" y="38461"/>
                  </a:cubicBezTo>
                  <a:lnTo>
                    <a:pt x="21882" y="2235"/>
                  </a:lnTo>
                  <a:cubicBezTo>
                    <a:pt x="22216" y="1635"/>
                    <a:pt x="21983" y="868"/>
                    <a:pt x="21382" y="567"/>
                  </a:cubicBezTo>
                  <a:lnTo>
                    <a:pt x="20315"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31" name="Google Shape;1331;p26"/>
            <p:cNvSpPr/>
            <p:nvPr/>
          </p:nvSpPr>
          <p:spPr>
            <a:xfrm>
              <a:off x="-356100" y="4621925"/>
              <a:ext cx="1156700" cy="689700"/>
            </a:xfrm>
            <a:custGeom>
              <a:avLst/>
              <a:gdLst/>
              <a:ahLst/>
              <a:cxnLst/>
              <a:rect l="l" t="t" r="r" b="b"/>
              <a:pathLst>
                <a:path w="46268" h="27588" extrusionOk="0">
                  <a:moveTo>
                    <a:pt x="1835" y="1"/>
                  </a:moveTo>
                  <a:lnTo>
                    <a:pt x="401" y="2669"/>
                  </a:lnTo>
                  <a:cubicBezTo>
                    <a:pt x="1" y="3470"/>
                    <a:pt x="301" y="4437"/>
                    <a:pt x="1068" y="4837"/>
                  </a:cubicBezTo>
                  <a:lnTo>
                    <a:pt x="44099" y="27587"/>
                  </a:lnTo>
                  <a:lnTo>
                    <a:pt x="46267" y="23484"/>
                  </a:lnTo>
                  <a:lnTo>
                    <a:pt x="1835" y="1"/>
                  </a:lnTo>
                  <a:close/>
                </a:path>
              </a:pathLst>
            </a:custGeom>
            <a:solidFill>
              <a:srgbClr val="E24747">
                <a:alpha val="9554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32" name="Google Shape;1332;p26"/>
            <p:cNvSpPr/>
            <p:nvPr/>
          </p:nvSpPr>
          <p:spPr>
            <a:xfrm>
              <a:off x="768050" y="4308375"/>
              <a:ext cx="521225" cy="969050"/>
            </a:xfrm>
            <a:custGeom>
              <a:avLst/>
              <a:gdLst/>
              <a:ahLst/>
              <a:cxnLst/>
              <a:rect l="l" t="t" r="r" b="b"/>
              <a:pathLst>
                <a:path w="20849" h="38762" extrusionOk="0">
                  <a:moveTo>
                    <a:pt x="20315" y="0"/>
                  </a:moveTo>
                  <a:lnTo>
                    <a:pt x="0" y="38495"/>
                  </a:lnTo>
                  <a:lnTo>
                    <a:pt x="501" y="38761"/>
                  </a:lnTo>
                  <a:lnTo>
                    <a:pt x="20848" y="267"/>
                  </a:lnTo>
                  <a:lnTo>
                    <a:pt x="20315"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33" name="Google Shape;1333;p26"/>
            <p:cNvSpPr/>
            <p:nvPr/>
          </p:nvSpPr>
          <p:spPr>
            <a:xfrm>
              <a:off x="798075" y="4325050"/>
              <a:ext cx="516225" cy="962725"/>
            </a:xfrm>
            <a:custGeom>
              <a:avLst/>
              <a:gdLst/>
              <a:ahLst/>
              <a:cxnLst/>
              <a:rect l="l" t="t" r="r" b="b"/>
              <a:pathLst>
                <a:path w="20649" h="38509" extrusionOk="0">
                  <a:moveTo>
                    <a:pt x="20348" y="1"/>
                  </a:moveTo>
                  <a:lnTo>
                    <a:pt x="0" y="38461"/>
                  </a:lnTo>
                  <a:cubicBezTo>
                    <a:pt x="118" y="38485"/>
                    <a:pt x="236" y="38509"/>
                    <a:pt x="354" y="38509"/>
                  </a:cubicBezTo>
                  <a:cubicBezTo>
                    <a:pt x="403" y="38509"/>
                    <a:pt x="452" y="38504"/>
                    <a:pt x="500" y="38495"/>
                  </a:cubicBezTo>
                  <a:lnTo>
                    <a:pt x="20648" y="334"/>
                  </a:lnTo>
                  <a:cubicBezTo>
                    <a:pt x="20581" y="201"/>
                    <a:pt x="20448" y="101"/>
                    <a:pt x="20348"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34" name="Google Shape;1334;p26"/>
            <p:cNvSpPr/>
            <p:nvPr/>
          </p:nvSpPr>
          <p:spPr>
            <a:xfrm>
              <a:off x="850600" y="5092275"/>
              <a:ext cx="175975" cy="130950"/>
            </a:xfrm>
            <a:custGeom>
              <a:avLst/>
              <a:gdLst/>
              <a:ahLst/>
              <a:cxnLst/>
              <a:rect l="l" t="t" r="r" b="b"/>
              <a:pathLst>
                <a:path w="7039" h="5238" extrusionOk="0">
                  <a:moveTo>
                    <a:pt x="1101" y="0"/>
                  </a:moveTo>
                  <a:lnTo>
                    <a:pt x="1" y="2102"/>
                  </a:lnTo>
                  <a:lnTo>
                    <a:pt x="5905" y="5237"/>
                  </a:lnTo>
                  <a:lnTo>
                    <a:pt x="5571" y="3703"/>
                  </a:lnTo>
                  <a:lnTo>
                    <a:pt x="7039" y="3136"/>
                  </a:lnTo>
                  <a:lnTo>
                    <a:pt x="1101" y="0"/>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35" name="Google Shape;1335;p26"/>
          <p:cNvGrpSpPr/>
          <p:nvPr/>
        </p:nvGrpSpPr>
        <p:grpSpPr>
          <a:xfrm rot="3508924" flipH="1">
            <a:off x="9675722" y="-968440"/>
            <a:ext cx="3524511" cy="2844407"/>
            <a:chOff x="-729163" y="3851975"/>
            <a:chExt cx="2464103" cy="1988620"/>
          </a:xfrm>
        </p:grpSpPr>
        <p:sp>
          <p:nvSpPr>
            <p:cNvPr id="1336" name="Google Shape;1336;p26"/>
            <p:cNvSpPr/>
            <p:nvPr/>
          </p:nvSpPr>
          <p:spPr>
            <a:xfrm rot="363082">
              <a:off x="-642946" y="3967874"/>
              <a:ext cx="2291669" cy="1756822"/>
            </a:xfrm>
            <a:custGeom>
              <a:avLst/>
              <a:gdLst/>
              <a:ahLst/>
              <a:cxnLst/>
              <a:rect l="l" t="t" r="r" b="b"/>
              <a:pathLst>
                <a:path w="73153" h="56080" extrusionOk="0">
                  <a:moveTo>
                    <a:pt x="12829" y="0"/>
                  </a:moveTo>
                  <a:cubicBezTo>
                    <a:pt x="12663" y="0"/>
                    <a:pt x="12517" y="100"/>
                    <a:pt x="12443" y="272"/>
                  </a:cubicBezTo>
                  <a:lnTo>
                    <a:pt x="101" y="32729"/>
                  </a:lnTo>
                  <a:cubicBezTo>
                    <a:pt x="1" y="32929"/>
                    <a:pt x="134" y="33196"/>
                    <a:pt x="334" y="33262"/>
                  </a:cubicBezTo>
                  <a:lnTo>
                    <a:pt x="60143" y="56045"/>
                  </a:lnTo>
                  <a:cubicBezTo>
                    <a:pt x="60198" y="56069"/>
                    <a:pt x="60253" y="56079"/>
                    <a:pt x="60306" y="56079"/>
                  </a:cubicBezTo>
                  <a:cubicBezTo>
                    <a:pt x="60479" y="56079"/>
                    <a:pt x="60634" y="55965"/>
                    <a:pt x="60711" y="55812"/>
                  </a:cubicBezTo>
                  <a:lnTo>
                    <a:pt x="73053" y="23355"/>
                  </a:lnTo>
                  <a:cubicBezTo>
                    <a:pt x="73153" y="23155"/>
                    <a:pt x="73053" y="22888"/>
                    <a:pt x="72819" y="22822"/>
                  </a:cubicBezTo>
                  <a:lnTo>
                    <a:pt x="13010" y="39"/>
                  </a:lnTo>
                  <a:cubicBezTo>
                    <a:pt x="12949" y="13"/>
                    <a:pt x="12888" y="0"/>
                    <a:pt x="1282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37" name="Google Shape;1337;p26"/>
            <p:cNvSpPr/>
            <p:nvPr/>
          </p:nvSpPr>
          <p:spPr>
            <a:xfrm rot="363082">
              <a:off x="792956" y="4622556"/>
              <a:ext cx="778540" cy="1132818"/>
            </a:xfrm>
            <a:custGeom>
              <a:avLst/>
              <a:gdLst/>
              <a:ahLst/>
              <a:cxnLst/>
              <a:rect l="l" t="t" r="r" b="b"/>
              <a:pathLst>
                <a:path w="24852" h="36161" extrusionOk="0">
                  <a:moveTo>
                    <a:pt x="11909" y="1"/>
                  </a:moveTo>
                  <a:lnTo>
                    <a:pt x="0" y="31223"/>
                  </a:lnTo>
                  <a:lnTo>
                    <a:pt x="12943" y="36160"/>
                  </a:lnTo>
                  <a:lnTo>
                    <a:pt x="24851" y="4904"/>
                  </a:lnTo>
                  <a:lnTo>
                    <a:pt x="11909"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38" name="Google Shape;1338;p26"/>
            <p:cNvSpPr/>
            <p:nvPr/>
          </p:nvSpPr>
          <p:spPr>
            <a:xfrm rot="363082">
              <a:off x="289098" y="4363311"/>
              <a:ext cx="1166244" cy="1323976"/>
            </a:xfrm>
            <a:custGeom>
              <a:avLst/>
              <a:gdLst/>
              <a:ahLst/>
              <a:cxnLst/>
              <a:rect l="l" t="t" r="r" b="b"/>
              <a:pathLst>
                <a:path w="37228" h="42263" extrusionOk="0">
                  <a:moveTo>
                    <a:pt x="13388" y="0"/>
                  </a:moveTo>
                  <a:cubicBezTo>
                    <a:pt x="12947" y="0"/>
                    <a:pt x="12544" y="279"/>
                    <a:pt x="12376" y="699"/>
                  </a:cubicBezTo>
                  <a:lnTo>
                    <a:pt x="6272" y="16711"/>
                  </a:lnTo>
                  <a:lnTo>
                    <a:pt x="201" y="32722"/>
                  </a:lnTo>
                  <a:cubicBezTo>
                    <a:pt x="1" y="33189"/>
                    <a:pt x="201" y="33756"/>
                    <a:pt x="668" y="34023"/>
                  </a:cubicBezTo>
                  <a:cubicBezTo>
                    <a:pt x="4271" y="35924"/>
                    <a:pt x="7973" y="37659"/>
                    <a:pt x="11743" y="39160"/>
                  </a:cubicBezTo>
                  <a:cubicBezTo>
                    <a:pt x="17146" y="41262"/>
                    <a:pt x="24952" y="42262"/>
                    <a:pt x="24952" y="42262"/>
                  </a:cubicBezTo>
                  <a:lnTo>
                    <a:pt x="31090" y="26151"/>
                  </a:lnTo>
                  <a:lnTo>
                    <a:pt x="37227" y="10039"/>
                  </a:lnTo>
                  <a:cubicBezTo>
                    <a:pt x="37227" y="10039"/>
                    <a:pt x="30756" y="5636"/>
                    <a:pt x="25319" y="3568"/>
                  </a:cubicBezTo>
                  <a:cubicBezTo>
                    <a:pt x="21483" y="2167"/>
                    <a:pt x="17580" y="999"/>
                    <a:pt x="13644" y="32"/>
                  </a:cubicBezTo>
                  <a:cubicBezTo>
                    <a:pt x="13558" y="11"/>
                    <a:pt x="13472" y="0"/>
                    <a:pt x="13388" y="0"/>
                  </a:cubicBezTo>
                  <a:close/>
                </a:path>
              </a:pathLst>
            </a:custGeom>
            <a:solidFill>
              <a:schemeClr val="l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39" name="Google Shape;1339;p26"/>
            <p:cNvSpPr/>
            <p:nvPr/>
          </p:nvSpPr>
          <p:spPr>
            <a:xfrm rot="363082">
              <a:off x="1066041" y="4735131"/>
              <a:ext cx="399201" cy="988588"/>
            </a:xfrm>
            <a:custGeom>
              <a:avLst/>
              <a:gdLst/>
              <a:ahLst/>
              <a:cxnLst/>
              <a:rect l="l" t="t" r="r" b="b"/>
              <a:pathLst>
                <a:path w="12743" h="31557" extrusionOk="0">
                  <a:moveTo>
                    <a:pt x="11909" y="1"/>
                  </a:moveTo>
                  <a:lnTo>
                    <a:pt x="0" y="31257"/>
                  </a:lnTo>
                  <a:lnTo>
                    <a:pt x="834" y="31557"/>
                  </a:lnTo>
                  <a:lnTo>
                    <a:pt x="12743" y="334"/>
                  </a:lnTo>
                  <a:lnTo>
                    <a:pt x="11909"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40" name="Google Shape;1340;p26"/>
            <p:cNvSpPr/>
            <p:nvPr/>
          </p:nvSpPr>
          <p:spPr>
            <a:xfrm rot="363082">
              <a:off x="1086646" y="4743259"/>
              <a:ext cx="390836" cy="979190"/>
            </a:xfrm>
            <a:custGeom>
              <a:avLst/>
              <a:gdLst/>
              <a:ahLst/>
              <a:cxnLst/>
              <a:rect l="l" t="t" r="r" b="b"/>
              <a:pathLst>
                <a:path w="12476" h="31257" extrusionOk="0">
                  <a:moveTo>
                    <a:pt x="12042" y="1"/>
                  </a:moveTo>
                  <a:lnTo>
                    <a:pt x="0" y="31090"/>
                  </a:lnTo>
                  <a:lnTo>
                    <a:pt x="434" y="31256"/>
                  </a:lnTo>
                  <a:lnTo>
                    <a:pt x="12476" y="167"/>
                  </a:lnTo>
                  <a:lnTo>
                    <a:pt x="12042"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41" name="Google Shape;1341;p26"/>
            <p:cNvSpPr/>
            <p:nvPr/>
          </p:nvSpPr>
          <p:spPr>
            <a:xfrm rot="363082">
              <a:off x="-564252" y="3933299"/>
              <a:ext cx="778540" cy="1133852"/>
            </a:xfrm>
            <a:custGeom>
              <a:avLst/>
              <a:gdLst/>
              <a:ahLst/>
              <a:cxnLst/>
              <a:rect l="l" t="t" r="r" b="b"/>
              <a:pathLst>
                <a:path w="24852" h="36194" extrusionOk="0">
                  <a:moveTo>
                    <a:pt x="11909" y="1"/>
                  </a:moveTo>
                  <a:lnTo>
                    <a:pt x="0" y="31256"/>
                  </a:lnTo>
                  <a:lnTo>
                    <a:pt x="12943" y="36193"/>
                  </a:lnTo>
                  <a:lnTo>
                    <a:pt x="24851" y="4937"/>
                  </a:lnTo>
                  <a:lnTo>
                    <a:pt x="11909"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42" name="Google Shape;1342;p26"/>
            <p:cNvSpPr/>
            <p:nvPr/>
          </p:nvSpPr>
          <p:spPr>
            <a:xfrm rot="363082">
              <a:off x="-449612" y="4006479"/>
              <a:ext cx="1166244" cy="1323004"/>
            </a:xfrm>
            <a:custGeom>
              <a:avLst/>
              <a:gdLst/>
              <a:ahLst/>
              <a:cxnLst/>
              <a:rect l="l" t="t" r="r" b="b"/>
              <a:pathLst>
                <a:path w="37228" h="42232" extrusionOk="0">
                  <a:moveTo>
                    <a:pt x="12243" y="0"/>
                  </a:moveTo>
                  <a:lnTo>
                    <a:pt x="6105" y="16112"/>
                  </a:lnTo>
                  <a:lnTo>
                    <a:pt x="1" y="32190"/>
                  </a:lnTo>
                  <a:cubicBezTo>
                    <a:pt x="1" y="32190"/>
                    <a:pt x="6506" y="36593"/>
                    <a:pt x="11909" y="38694"/>
                  </a:cubicBezTo>
                  <a:cubicBezTo>
                    <a:pt x="15745" y="40062"/>
                    <a:pt x="19648" y="41230"/>
                    <a:pt x="23584" y="42197"/>
                  </a:cubicBezTo>
                  <a:cubicBezTo>
                    <a:pt x="23677" y="42220"/>
                    <a:pt x="23769" y="42231"/>
                    <a:pt x="23859" y="42231"/>
                  </a:cubicBezTo>
                  <a:cubicBezTo>
                    <a:pt x="24293" y="42231"/>
                    <a:pt x="24686" y="41977"/>
                    <a:pt x="24852" y="41563"/>
                  </a:cubicBezTo>
                  <a:lnTo>
                    <a:pt x="30923" y="25552"/>
                  </a:lnTo>
                  <a:lnTo>
                    <a:pt x="37027" y="9540"/>
                  </a:lnTo>
                  <a:cubicBezTo>
                    <a:pt x="37227" y="9040"/>
                    <a:pt x="37027" y="8473"/>
                    <a:pt x="36560" y="8239"/>
                  </a:cubicBezTo>
                  <a:cubicBezTo>
                    <a:pt x="32958" y="6305"/>
                    <a:pt x="29255" y="4603"/>
                    <a:pt x="25486" y="3069"/>
                  </a:cubicBezTo>
                  <a:cubicBezTo>
                    <a:pt x="20049" y="1001"/>
                    <a:pt x="12243" y="0"/>
                    <a:pt x="12243" y="0"/>
                  </a:cubicBezTo>
                  <a:close/>
                </a:path>
              </a:pathLst>
            </a:custGeom>
            <a:solidFill>
              <a:schemeClr val="l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43" name="Google Shape;1343;p26"/>
            <p:cNvSpPr/>
            <p:nvPr/>
          </p:nvSpPr>
          <p:spPr>
            <a:xfrm rot="363082">
              <a:off x="-458078" y="3966041"/>
              <a:ext cx="400266" cy="988588"/>
            </a:xfrm>
            <a:custGeom>
              <a:avLst/>
              <a:gdLst/>
              <a:ahLst/>
              <a:cxnLst/>
              <a:rect l="l" t="t" r="r" b="b"/>
              <a:pathLst>
                <a:path w="12777" h="31557" extrusionOk="0">
                  <a:moveTo>
                    <a:pt x="11909" y="0"/>
                  </a:moveTo>
                  <a:lnTo>
                    <a:pt x="1" y="31223"/>
                  </a:lnTo>
                  <a:lnTo>
                    <a:pt x="868" y="31556"/>
                  </a:lnTo>
                  <a:lnTo>
                    <a:pt x="12777" y="300"/>
                  </a:lnTo>
                  <a:lnTo>
                    <a:pt x="1190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44" name="Google Shape;1344;p26"/>
            <p:cNvSpPr/>
            <p:nvPr/>
          </p:nvSpPr>
          <p:spPr>
            <a:xfrm rot="363082">
              <a:off x="-486520" y="3948733"/>
              <a:ext cx="386701" cy="983356"/>
            </a:xfrm>
            <a:custGeom>
              <a:avLst/>
              <a:gdLst/>
              <a:ahLst/>
              <a:cxnLst/>
              <a:rect l="l" t="t" r="r" b="b"/>
              <a:pathLst>
                <a:path w="12344" h="31390" extrusionOk="0">
                  <a:moveTo>
                    <a:pt x="11909" y="0"/>
                  </a:moveTo>
                  <a:lnTo>
                    <a:pt x="1" y="31223"/>
                  </a:lnTo>
                  <a:lnTo>
                    <a:pt x="435" y="31389"/>
                  </a:lnTo>
                  <a:lnTo>
                    <a:pt x="12343" y="167"/>
                  </a:lnTo>
                  <a:lnTo>
                    <a:pt x="1190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45" name="Google Shape;1345;p26"/>
            <p:cNvSpPr/>
            <p:nvPr/>
          </p:nvSpPr>
          <p:spPr>
            <a:xfrm rot="363082">
              <a:off x="-536791" y="3924334"/>
              <a:ext cx="403367" cy="990687"/>
            </a:xfrm>
            <a:custGeom>
              <a:avLst/>
              <a:gdLst/>
              <a:ahLst/>
              <a:cxnLst/>
              <a:rect l="l" t="t" r="r" b="b"/>
              <a:pathLst>
                <a:path w="12876" h="31624" extrusionOk="0">
                  <a:moveTo>
                    <a:pt x="11909" y="0"/>
                  </a:moveTo>
                  <a:lnTo>
                    <a:pt x="0" y="31223"/>
                  </a:lnTo>
                  <a:lnTo>
                    <a:pt x="967" y="31623"/>
                  </a:lnTo>
                  <a:lnTo>
                    <a:pt x="12876" y="367"/>
                  </a:lnTo>
                  <a:lnTo>
                    <a:pt x="1190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46" name="Google Shape;1346;p26"/>
            <p:cNvSpPr/>
            <p:nvPr/>
          </p:nvSpPr>
          <p:spPr>
            <a:xfrm rot="363082">
              <a:off x="633267" y="4549023"/>
              <a:ext cx="365775" cy="364741"/>
            </a:xfrm>
            <a:custGeom>
              <a:avLst/>
              <a:gdLst/>
              <a:ahLst/>
              <a:cxnLst/>
              <a:rect l="l" t="t" r="r" b="b"/>
              <a:pathLst>
                <a:path w="11676" h="11643" fill="none" extrusionOk="0">
                  <a:moveTo>
                    <a:pt x="3237" y="1"/>
                  </a:moveTo>
                  <a:lnTo>
                    <a:pt x="11676" y="3203"/>
                  </a:lnTo>
                  <a:lnTo>
                    <a:pt x="8440" y="11643"/>
                  </a:lnTo>
                  <a:lnTo>
                    <a:pt x="1" y="8407"/>
                  </a:lnTo>
                  <a:close/>
                </a:path>
              </a:pathLst>
            </a:custGeom>
            <a:noFill/>
            <a:ln w="19050"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47" name="Google Shape;1347;p26"/>
            <p:cNvSpPr/>
            <p:nvPr/>
          </p:nvSpPr>
          <p:spPr>
            <a:xfrm rot="363082">
              <a:off x="-56388" y="4232909"/>
              <a:ext cx="499541" cy="423260"/>
            </a:xfrm>
            <a:custGeom>
              <a:avLst/>
              <a:gdLst/>
              <a:ahLst/>
              <a:cxnLst/>
              <a:rect l="l" t="t" r="r" b="b"/>
              <a:pathLst>
                <a:path w="15946" h="13511" fill="none" extrusionOk="0">
                  <a:moveTo>
                    <a:pt x="3303" y="1"/>
                  </a:moveTo>
                  <a:lnTo>
                    <a:pt x="15945" y="4804"/>
                  </a:lnTo>
                  <a:moveTo>
                    <a:pt x="2769" y="1435"/>
                  </a:moveTo>
                  <a:lnTo>
                    <a:pt x="15378" y="6272"/>
                  </a:lnTo>
                  <a:moveTo>
                    <a:pt x="2202" y="2903"/>
                  </a:moveTo>
                  <a:lnTo>
                    <a:pt x="14845" y="7740"/>
                  </a:lnTo>
                  <a:moveTo>
                    <a:pt x="14277" y="9174"/>
                  </a:moveTo>
                  <a:lnTo>
                    <a:pt x="1635" y="4337"/>
                  </a:lnTo>
                  <a:moveTo>
                    <a:pt x="1101" y="5805"/>
                  </a:moveTo>
                  <a:lnTo>
                    <a:pt x="13710" y="10608"/>
                  </a:lnTo>
                  <a:moveTo>
                    <a:pt x="534" y="7239"/>
                  </a:moveTo>
                  <a:lnTo>
                    <a:pt x="13177" y="12076"/>
                  </a:lnTo>
                  <a:moveTo>
                    <a:pt x="1" y="8707"/>
                  </a:moveTo>
                  <a:lnTo>
                    <a:pt x="12643" y="13511"/>
                  </a:lnTo>
                </a:path>
              </a:pathLst>
            </a:custGeom>
            <a:noFill/>
            <a:ln w="19050"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48" name="Google Shape;1348;p26"/>
            <p:cNvSpPr/>
            <p:nvPr/>
          </p:nvSpPr>
          <p:spPr>
            <a:xfrm rot="363082">
              <a:off x="940056" y="4735937"/>
              <a:ext cx="406531" cy="311454"/>
            </a:xfrm>
            <a:custGeom>
              <a:avLst/>
              <a:gdLst/>
              <a:ahLst/>
              <a:cxnLst/>
              <a:rect l="l" t="t" r="r" b="b"/>
              <a:pathLst>
                <a:path w="12977" h="9942" fill="none" extrusionOk="0">
                  <a:moveTo>
                    <a:pt x="12977" y="3903"/>
                  </a:moveTo>
                  <a:lnTo>
                    <a:pt x="2670" y="1"/>
                  </a:lnTo>
                  <a:moveTo>
                    <a:pt x="2002" y="1769"/>
                  </a:moveTo>
                  <a:lnTo>
                    <a:pt x="12276" y="5671"/>
                  </a:lnTo>
                  <a:moveTo>
                    <a:pt x="1335" y="3503"/>
                  </a:moveTo>
                  <a:lnTo>
                    <a:pt x="11609" y="7439"/>
                  </a:lnTo>
                  <a:moveTo>
                    <a:pt x="668" y="5271"/>
                  </a:moveTo>
                  <a:lnTo>
                    <a:pt x="10942" y="9174"/>
                  </a:lnTo>
                  <a:moveTo>
                    <a:pt x="7706" y="9941"/>
                  </a:moveTo>
                  <a:lnTo>
                    <a:pt x="1" y="7006"/>
                  </a:lnTo>
                </a:path>
              </a:pathLst>
            </a:custGeom>
            <a:noFill/>
            <a:ln w="19050"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49" name="Google Shape;1349;p26"/>
            <p:cNvSpPr/>
            <p:nvPr/>
          </p:nvSpPr>
          <p:spPr>
            <a:xfrm rot="363082">
              <a:off x="407066" y="4979342"/>
              <a:ext cx="760778" cy="501609"/>
            </a:xfrm>
            <a:custGeom>
              <a:avLst/>
              <a:gdLst/>
              <a:ahLst/>
              <a:cxnLst/>
              <a:rect l="l" t="t" r="r" b="b"/>
              <a:pathLst>
                <a:path w="24285" h="16012" fill="none" extrusionOk="0">
                  <a:moveTo>
                    <a:pt x="24285" y="6772"/>
                  </a:moveTo>
                  <a:lnTo>
                    <a:pt x="6472" y="0"/>
                  </a:lnTo>
                  <a:moveTo>
                    <a:pt x="3136" y="1067"/>
                  </a:moveTo>
                  <a:lnTo>
                    <a:pt x="23517" y="8806"/>
                  </a:lnTo>
                  <a:moveTo>
                    <a:pt x="2336" y="3069"/>
                  </a:moveTo>
                  <a:lnTo>
                    <a:pt x="22717" y="10841"/>
                  </a:lnTo>
                  <a:moveTo>
                    <a:pt x="1568" y="5137"/>
                  </a:moveTo>
                  <a:lnTo>
                    <a:pt x="21950" y="12909"/>
                  </a:lnTo>
                  <a:moveTo>
                    <a:pt x="801" y="7172"/>
                  </a:moveTo>
                  <a:lnTo>
                    <a:pt x="21182" y="14944"/>
                  </a:lnTo>
                  <a:moveTo>
                    <a:pt x="1" y="9240"/>
                  </a:moveTo>
                  <a:lnTo>
                    <a:pt x="17847" y="16011"/>
                  </a:lnTo>
                </a:path>
              </a:pathLst>
            </a:custGeom>
            <a:noFill/>
            <a:ln w="19050"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1350" name="Google Shape;1350;p26"/>
          <p:cNvSpPr txBox="1">
            <a:spLocks noGrp="1"/>
          </p:cNvSpPr>
          <p:nvPr>
            <p:ph type="title"/>
          </p:nvPr>
        </p:nvSpPr>
        <p:spPr>
          <a:xfrm>
            <a:off x="3134800" y="778467"/>
            <a:ext cx="5922400" cy="540800"/>
          </a:xfrm>
          <a:prstGeom prst="rect">
            <a:avLst/>
          </a:prstGeom>
          <a:effectLst>
            <a:outerShdw dist="28575" dir="1920000" algn="bl" rotWithShape="0">
              <a:schemeClr val="accent1"/>
            </a:outerShdw>
          </a:effectLst>
        </p:spPr>
        <p:txBody>
          <a:bodyPr spcFirstLastPara="1" wrap="square" lIns="91425" tIns="91425" rIns="91425" bIns="91425" anchor="ctr" anchorCtr="0">
            <a:noAutofit/>
          </a:bodyPr>
          <a:lstStyle>
            <a:lvl1pPr lvl="0" algn="ctr" rtl="0">
              <a:spcBef>
                <a:spcPts val="0"/>
              </a:spcBef>
              <a:spcAft>
                <a:spcPts val="0"/>
              </a:spcAft>
              <a:buSzPts val="2500"/>
              <a:buNone/>
              <a:defRPr/>
            </a:lvl1pPr>
            <a:lvl2pPr lvl="1" rtl="0">
              <a:spcBef>
                <a:spcPts val="0"/>
              </a:spcBef>
              <a:spcAft>
                <a:spcPts val="0"/>
              </a:spcAft>
              <a:buSzPts val="2500"/>
              <a:buNone/>
              <a:defRPr sz="3333"/>
            </a:lvl2pPr>
            <a:lvl3pPr lvl="2" rtl="0">
              <a:spcBef>
                <a:spcPts val="0"/>
              </a:spcBef>
              <a:spcAft>
                <a:spcPts val="0"/>
              </a:spcAft>
              <a:buSzPts val="2500"/>
              <a:buNone/>
              <a:defRPr sz="3333"/>
            </a:lvl3pPr>
            <a:lvl4pPr lvl="3" rtl="0">
              <a:spcBef>
                <a:spcPts val="0"/>
              </a:spcBef>
              <a:spcAft>
                <a:spcPts val="0"/>
              </a:spcAft>
              <a:buSzPts val="2500"/>
              <a:buNone/>
              <a:defRPr sz="3333"/>
            </a:lvl4pPr>
            <a:lvl5pPr lvl="4" rtl="0">
              <a:spcBef>
                <a:spcPts val="0"/>
              </a:spcBef>
              <a:spcAft>
                <a:spcPts val="0"/>
              </a:spcAft>
              <a:buSzPts val="2500"/>
              <a:buNone/>
              <a:defRPr sz="3333"/>
            </a:lvl5pPr>
            <a:lvl6pPr lvl="5" rtl="0">
              <a:spcBef>
                <a:spcPts val="0"/>
              </a:spcBef>
              <a:spcAft>
                <a:spcPts val="0"/>
              </a:spcAft>
              <a:buSzPts val="2500"/>
              <a:buNone/>
              <a:defRPr sz="3333"/>
            </a:lvl6pPr>
            <a:lvl7pPr lvl="6" rtl="0">
              <a:spcBef>
                <a:spcPts val="0"/>
              </a:spcBef>
              <a:spcAft>
                <a:spcPts val="0"/>
              </a:spcAft>
              <a:buSzPts val="2500"/>
              <a:buNone/>
              <a:defRPr sz="3333"/>
            </a:lvl7pPr>
            <a:lvl8pPr lvl="7" rtl="0">
              <a:spcBef>
                <a:spcPts val="0"/>
              </a:spcBef>
              <a:spcAft>
                <a:spcPts val="0"/>
              </a:spcAft>
              <a:buSzPts val="2500"/>
              <a:buNone/>
              <a:defRPr sz="3333"/>
            </a:lvl8pPr>
            <a:lvl9pPr lvl="8" rtl="0">
              <a:spcBef>
                <a:spcPts val="0"/>
              </a:spcBef>
              <a:spcAft>
                <a:spcPts val="0"/>
              </a:spcAft>
              <a:buSzPts val="2500"/>
              <a:buNone/>
              <a:defRPr sz="3333"/>
            </a:lvl9pPr>
          </a:lstStyle>
          <a:p>
            <a:endParaRPr/>
          </a:p>
        </p:txBody>
      </p:sp>
      <p:sp>
        <p:nvSpPr>
          <p:cNvPr id="1351" name="Google Shape;1351;p26"/>
          <p:cNvSpPr txBox="1">
            <a:spLocks noGrp="1"/>
          </p:cNvSpPr>
          <p:nvPr>
            <p:ph type="subTitle" idx="1"/>
          </p:nvPr>
        </p:nvSpPr>
        <p:spPr>
          <a:xfrm>
            <a:off x="1645635" y="3133133"/>
            <a:ext cx="1477600" cy="435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lt2"/>
              </a:buClr>
              <a:buSzPts val="2800"/>
              <a:buNone/>
              <a:defRPr sz="2000" b="1">
                <a:latin typeface="Josefin Sans"/>
                <a:ea typeface="Josefin Sans"/>
                <a:cs typeface="Josefin Sans"/>
                <a:sym typeface="Josefin Sans"/>
              </a:defRPr>
            </a:lvl1pPr>
            <a:lvl2pPr lvl="1" algn="ctr" rtl="0">
              <a:lnSpc>
                <a:spcPct val="100000"/>
              </a:lnSpc>
              <a:spcBef>
                <a:spcPts val="0"/>
              </a:spcBef>
              <a:spcAft>
                <a:spcPts val="0"/>
              </a:spcAft>
              <a:buClr>
                <a:schemeClr val="lt2"/>
              </a:buClr>
              <a:buSzPts val="2800"/>
              <a:buNone/>
              <a:defRPr sz="3733">
                <a:solidFill>
                  <a:schemeClr val="lt2"/>
                </a:solidFill>
              </a:defRPr>
            </a:lvl2pPr>
            <a:lvl3pPr lvl="2" algn="ctr" rtl="0">
              <a:lnSpc>
                <a:spcPct val="100000"/>
              </a:lnSpc>
              <a:spcBef>
                <a:spcPts val="0"/>
              </a:spcBef>
              <a:spcAft>
                <a:spcPts val="0"/>
              </a:spcAft>
              <a:buClr>
                <a:schemeClr val="lt2"/>
              </a:buClr>
              <a:buSzPts val="2800"/>
              <a:buNone/>
              <a:defRPr sz="3733">
                <a:solidFill>
                  <a:schemeClr val="lt2"/>
                </a:solidFill>
              </a:defRPr>
            </a:lvl3pPr>
            <a:lvl4pPr lvl="3" algn="ctr" rtl="0">
              <a:lnSpc>
                <a:spcPct val="100000"/>
              </a:lnSpc>
              <a:spcBef>
                <a:spcPts val="0"/>
              </a:spcBef>
              <a:spcAft>
                <a:spcPts val="0"/>
              </a:spcAft>
              <a:buClr>
                <a:schemeClr val="lt2"/>
              </a:buClr>
              <a:buSzPts val="2800"/>
              <a:buNone/>
              <a:defRPr sz="3733">
                <a:solidFill>
                  <a:schemeClr val="lt2"/>
                </a:solidFill>
              </a:defRPr>
            </a:lvl4pPr>
            <a:lvl5pPr lvl="4" algn="ctr" rtl="0">
              <a:lnSpc>
                <a:spcPct val="100000"/>
              </a:lnSpc>
              <a:spcBef>
                <a:spcPts val="0"/>
              </a:spcBef>
              <a:spcAft>
                <a:spcPts val="0"/>
              </a:spcAft>
              <a:buClr>
                <a:schemeClr val="lt2"/>
              </a:buClr>
              <a:buSzPts val="2800"/>
              <a:buNone/>
              <a:defRPr sz="3733">
                <a:solidFill>
                  <a:schemeClr val="lt2"/>
                </a:solidFill>
              </a:defRPr>
            </a:lvl5pPr>
            <a:lvl6pPr lvl="5" algn="ctr" rtl="0">
              <a:lnSpc>
                <a:spcPct val="100000"/>
              </a:lnSpc>
              <a:spcBef>
                <a:spcPts val="0"/>
              </a:spcBef>
              <a:spcAft>
                <a:spcPts val="0"/>
              </a:spcAft>
              <a:buClr>
                <a:schemeClr val="lt2"/>
              </a:buClr>
              <a:buSzPts val="2800"/>
              <a:buNone/>
              <a:defRPr sz="3733">
                <a:solidFill>
                  <a:schemeClr val="lt2"/>
                </a:solidFill>
              </a:defRPr>
            </a:lvl6pPr>
            <a:lvl7pPr lvl="6" algn="ctr" rtl="0">
              <a:lnSpc>
                <a:spcPct val="100000"/>
              </a:lnSpc>
              <a:spcBef>
                <a:spcPts val="0"/>
              </a:spcBef>
              <a:spcAft>
                <a:spcPts val="0"/>
              </a:spcAft>
              <a:buClr>
                <a:schemeClr val="lt2"/>
              </a:buClr>
              <a:buSzPts val="2800"/>
              <a:buNone/>
              <a:defRPr sz="3733">
                <a:solidFill>
                  <a:schemeClr val="lt2"/>
                </a:solidFill>
              </a:defRPr>
            </a:lvl7pPr>
            <a:lvl8pPr lvl="7" algn="ctr" rtl="0">
              <a:lnSpc>
                <a:spcPct val="100000"/>
              </a:lnSpc>
              <a:spcBef>
                <a:spcPts val="0"/>
              </a:spcBef>
              <a:spcAft>
                <a:spcPts val="0"/>
              </a:spcAft>
              <a:buClr>
                <a:schemeClr val="lt2"/>
              </a:buClr>
              <a:buSzPts val="2800"/>
              <a:buNone/>
              <a:defRPr sz="3733">
                <a:solidFill>
                  <a:schemeClr val="lt2"/>
                </a:solidFill>
              </a:defRPr>
            </a:lvl8pPr>
            <a:lvl9pPr lvl="8" algn="ctr" rtl="0">
              <a:lnSpc>
                <a:spcPct val="100000"/>
              </a:lnSpc>
              <a:spcBef>
                <a:spcPts val="0"/>
              </a:spcBef>
              <a:spcAft>
                <a:spcPts val="0"/>
              </a:spcAft>
              <a:buClr>
                <a:schemeClr val="lt2"/>
              </a:buClr>
              <a:buSzPts val="2800"/>
              <a:buNone/>
              <a:defRPr sz="3733">
                <a:solidFill>
                  <a:schemeClr val="lt2"/>
                </a:solidFill>
              </a:defRPr>
            </a:lvl9pPr>
          </a:lstStyle>
          <a:p>
            <a:endParaRPr/>
          </a:p>
        </p:txBody>
      </p:sp>
      <p:sp>
        <p:nvSpPr>
          <p:cNvPr id="1352" name="Google Shape;1352;p26"/>
          <p:cNvSpPr txBox="1">
            <a:spLocks noGrp="1"/>
          </p:cNvSpPr>
          <p:nvPr>
            <p:ph type="subTitle" idx="2"/>
          </p:nvPr>
        </p:nvSpPr>
        <p:spPr>
          <a:xfrm>
            <a:off x="1202033" y="3764068"/>
            <a:ext cx="2364800" cy="1078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353" name="Google Shape;1353;p26"/>
          <p:cNvSpPr txBox="1">
            <a:spLocks noGrp="1"/>
          </p:cNvSpPr>
          <p:nvPr>
            <p:ph type="subTitle" idx="3"/>
          </p:nvPr>
        </p:nvSpPr>
        <p:spPr>
          <a:xfrm>
            <a:off x="4120005" y="3133133"/>
            <a:ext cx="1477600" cy="435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lt2"/>
              </a:buClr>
              <a:buSzPts val="2800"/>
              <a:buNone/>
              <a:defRPr sz="2000" b="1">
                <a:latin typeface="Josefin Sans"/>
                <a:ea typeface="Josefin Sans"/>
                <a:cs typeface="Josefin Sans"/>
                <a:sym typeface="Josefin Sans"/>
              </a:defRPr>
            </a:lvl1pPr>
            <a:lvl2pPr lvl="1" algn="ctr" rtl="0">
              <a:lnSpc>
                <a:spcPct val="100000"/>
              </a:lnSpc>
              <a:spcBef>
                <a:spcPts val="0"/>
              </a:spcBef>
              <a:spcAft>
                <a:spcPts val="0"/>
              </a:spcAft>
              <a:buClr>
                <a:schemeClr val="lt2"/>
              </a:buClr>
              <a:buSzPts val="2800"/>
              <a:buNone/>
              <a:defRPr sz="3733">
                <a:solidFill>
                  <a:schemeClr val="lt2"/>
                </a:solidFill>
              </a:defRPr>
            </a:lvl2pPr>
            <a:lvl3pPr lvl="2" algn="ctr" rtl="0">
              <a:lnSpc>
                <a:spcPct val="100000"/>
              </a:lnSpc>
              <a:spcBef>
                <a:spcPts val="0"/>
              </a:spcBef>
              <a:spcAft>
                <a:spcPts val="0"/>
              </a:spcAft>
              <a:buClr>
                <a:schemeClr val="lt2"/>
              </a:buClr>
              <a:buSzPts val="2800"/>
              <a:buNone/>
              <a:defRPr sz="3733">
                <a:solidFill>
                  <a:schemeClr val="lt2"/>
                </a:solidFill>
              </a:defRPr>
            </a:lvl3pPr>
            <a:lvl4pPr lvl="3" algn="ctr" rtl="0">
              <a:lnSpc>
                <a:spcPct val="100000"/>
              </a:lnSpc>
              <a:spcBef>
                <a:spcPts val="0"/>
              </a:spcBef>
              <a:spcAft>
                <a:spcPts val="0"/>
              </a:spcAft>
              <a:buClr>
                <a:schemeClr val="lt2"/>
              </a:buClr>
              <a:buSzPts val="2800"/>
              <a:buNone/>
              <a:defRPr sz="3733">
                <a:solidFill>
                  <a:schemeClr val="lt2"/>
                </a:solidFill>
              </a:defRPr>
            </a:lvl4pPr>
            <a:lvl5pPr lvl="4" algn="ctr" rtl="0">
              <a:lnSpc>
                <a:spcPct val="100000"/>
              </a:lnSpc>
              <a:spcBef>
                <a:spcPts val="0"/>
              </a:spcBef>
              <a:spcAft>
                <a:spcPts val="0"/>
              </a:spcAft>
              <a:buClr>
                <a:schemeClr val="lt2"/>
              </a:buClr>
              <a:buSzPts val="2800"/>
              <a:buNone/>
              <a:defRPr sz="3733">
                <a:solidFill>
                  <a:schemeClr val="lt2"/>
                </a:solidFill>
              </a:defRPr>
            </a:lvl5pPr>
            <a:lvl6pPr lvl="5" algn="ctr" rtl="0">
              <a:lnSpc>
                <a:spcPct val="100000"/>
              </a:lnSpc>
              <a:spcBef>
                <a:spcPts val="0"/>
              </a:spcBef>
              <a:spcAft>
                <a:spcPts val="0"/>
              </a:spcAft>
              <a:buClr>
                <a:schemeClr val="lt2"/>
              </a:buClr>
              <a:buSzPts val="2800"/>
              <a:buNone/>
              <a:defRPr sz="3733">
                <a:solidFill>
                  <a:schemeClr val="lt2"/>
                </a:solidFill>
              </a:defRPr>
            </a:lvl6pPr>
            <a:lvl7pPr lvl="6" algn="ctr" rtl="0">
              <a:lnSpc>
                <a:spcPct val="100000"/>
              </a:lnSpc>
              <a:spcBef>
                <a:spcPts val="0"/>
              </a:spcBef>
              <a:spcAft>
                <a:spcPts val="0"/>
              </a:spcAft>
              <a:buClr>
                <a:schemeClr val="lt2"/>
              </a:buClr>
              <a:buSzPts val="2800"/>
              <a:buNone/>
              <a:defRPr sz="3733">
                <a:solidFill>
                  <a:schemeClr val="lt2"/>
                </a:solidFill>
              </a:defRPr>
            </a:lvl7pPr>
            <a:lvl8pPr lvl="7" algn="ctr" rtl="0">
              <a:lnSpc>
                <a:spcPct val="100000"/>
              </a:lnSpc>
              <a:spcBef>
                <a:spcPts val="0"/>
              </a:spcBef>
              <a:spcAft>
                <a:spcPts val="0"/>
              </a:spcAft>
              <a:buClr>
                <a:schemeClr val="lt2"/>
              </a:buClr>
              <a:buSzPts val="2800"/>
              <a:buNone/>
              <a:defRPr sz="3733">
                <a:solidFill>
                  <a:schemeClr val="lt2"/>
                </a:solidFill>
              </a:defRPr>
            </a:lvl8pPr>
            <a:lvl9pPr lvl="8" algn="ctr" rtl="0">
              <a:lnSpc>
                <a:spcPct val="100000"/>
              </a:lnSpc>
              <a:spcBef>
                <a:spcPts val="0"/>
              </a:spcBef>
              <a:spcAft>
                <a:spcPts val="0"/>
              </a:spcAft>
              <a:buClr>
                <a:schemeClr val="lt2"/>
              </a:buClr>
              <a:buSzPts val="2800"/>
              <a:buNone/>
              <a:defRPr sz="3733">
                <a:solidFill>
                  <a:schemeClr val="lt2"/>
                </a:solidFill>
              </a:defRPr>
            </a:lvl9pPr>
          </a:lstStyle>
          <a:p>
            <a:endParaRPr/>
          </a:p>
        </p:txBody>
      </p:sp>
      <p:sp>
        <p:nvSpPr>
          <p:cNvPr id="1354" name="Google Shape;1354;p26"/>
          <p:cNvSpPr txBox="1">
            <a:spLocks noGrp="1"/>
          </p:cNvSpPr>
          <p:nvPr>
            <p:ph type="subTitle" idx="4"/>
          </p:nvPr>
        </p:nvSpPr>
        <p:spPr>
          <a:xfrm>
            <a:off x="3676405" y="3764067"/>
            <a:ext cx="2364800" cy="1078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355" name="Google Shape;1355;p26"/>
          <p:cNvSpPr txBox="1">
            <a:spLocks noGrp="1"/>
          </p:cNvSpPr>
          <p:nvPr>
            <p:ph type="subTitle" idx="5"/>
          </p:nvPr>
        </p:nvSpPr>
        <p:spPr>
          <a:xfrm>
            <a:off x="6594393" y="3133133"/>
            <a:ext cx="1477600" cy="435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lt2"/>
              </a:buClr>
              <a:buSzPts val="2800"/>
              <a:buNone/>
              <a:defRPr sz="2000" b="1">
                <a:latin typeface="Josefin Sans"/>
                <a:ea typeface="Josefin Sans"/>
                <a:cs typeface="Josefin Sans"/>
                <a:sym typeface="Josefin Sans"/>
              </a:defRPr>
            </a:lvl1pPr>
            <a:lvl2pPr lvl="1" algn="ctr" rtl="0">
              <a:lnSpc>
                <a:spcPct val="100000"/>
              </a:lnSpc>
              <a:spcBef>
                <a:spcPts val="0"/>
              </a:spcBef>
              <a:spcAft>
                <a:spcPts val="0"/>
              </a:spcAft>
              <a:buClr>
                <a:schemeClr val="lt2"/>
              </a:buClr>
              <a:buSzPts val="2800"/>
              <a:buNone/>
              <a:defRPr sz="3733">
                <a:solidFill>
                  <a:schemeClr val="lt2"/>
                </a:solidFill>
              </a:defRPr>
            </a:lvl2pPr>
            <a:lvl3pPr lvl="2" algn="ctr" rtl="0">
              <a:lnSpc>
                <a:spcPct val="100000"/>
              </a:lnSpc>
              <a:spcBef>
                <a:spcPts val="0"/>
              </a:spcBef>
              <a:spcAft>
                <a:spcPts val="0"/>
              </a:spcAft>
              <a:buClr>
                <a:schemeClr val="lt2"/>
              </a:buClr>
              <a:buSzPts val="2800"/>
              <a:buNone/>
              <a:defRPr sz="3733">
                <a:solidFill>
                  <a:schemeClr val="lt2"/>
                </a:solidFill>
              </a:defRPr>
            </a:lvl3pPr>
            <a:lvl4pPr lvl="3" algn="ctr" rtl="0">
              <a:lnSpc>
                <a:spcPct val="100000"/>
              </a:lnSpc>
              <a:spcBef>
                <a:spcPts val="0"/>
              </a:spcBef>
              <a:spcAft>
                <a:spcPts val="0"/>
              </a:spcAft>
              <a:buClr>
                <a:schemeClr val="lt2"/>
              </a:buClr>
              <a:buSzPts val="2800"/>
              <a:buNone/>
              <a:defRPr sz="3733">
                <a:solidFill>
                  <a:schemeClr val="lt2"/>
                </a:solidFill>
              </a:defRPr>
            </a:lvl4pPr>
            <a:lvl5pPr lvl="4" algn="ctr" rtl="0">
              <a:lnSpc>
                <a:spcPct val="100000"/>
              </a:lnSpc>
              <a:spcBef>
                <a:spcPts val="0"/>
              </a:spcBef>
              <a:spcAft>
                <a:spcPts val="0"/>
              </a:spcAft>
              <a:buClr>
                <a:schemeClr val="lt2"/>
              </a:buClr>
              <a:buSzPts val="2800"/>
              <a:buNone/>
              <a:defRPr sz="3733">
                <a:solidFill>
                  <a:schemeClr val="lt2"/>
                </a:solidFill>
              </a:defRPr>
            </a:lvl5pPr>
            <a:lvl6pPr lvl="5" algn="ctr" rtl="0">
              <a:lnSpc>
                <a:spcPct val="100000"/>
              </a:lnSpc>
              <a:spcBef>
                <a:spcPts val="0"/>
              </a:spcBef>
              <a:spcAft>
                <a:spcPts val="0"/>
              </a:spcAft>
              <a:buClr>
                <a:schemeClr val="lt2"/>
              </a:buClr>
              <a:buSzPts val="2800"/>
              <a:buNone/>
              <a:defRPr sz="3733">
                <a:solidFill>
                  <a:schemeClr val="lt2"/>
                </a:solidFill>
              </a:defRPr>
            </a:lvl6pPr>
            <a:lvl7pPr lvl="6" algn="ctr" rtl="0">
              <a:lnSpc>
                <a:spcPct val="100000"/>
              </a:lnSpc>
              <a:spcBef>
                <a:spcPts val="0"/>
              </a:spcBef>
              <a:spcAft>
                <a:spcPts val="0"/>
              </a:spcAft>
              <a:buClr>
                <a:schemeClr val="lt2"/>
              </a:buClr>
              <a:buSzPts val="2800"/>
              <a:buNone/>
              <a:defRPr sz="3733">
                <a:solidFill>
                  <a:schemeClr val="lt2"/>
                </a:solidFill>
              </a:defRPr>
            </a:lvl7pPr>
            <a:lvl8pPr lvl="7" algn="ctr" rtl="0">
              <a:lnSpc>
                <a:spcPct val="100000"/>
              </a:lnSpc>
              <a:spcBef>
                <a:spcPts val="0"/>
              </a:spcBef>
              <a:spcAft>
                <a:spcPts val="0"/>
              </a:spcAft>
              <a:buClr>
                <a:schemeClr val="lt2"/>
              </a:buClr>
              <a:buSzPts val="2800"/>
              <a:buNone/>
              <a:defRPr sz="3733">
                <a:solidFill>
                  <a:schemeClr val="lt2"/>
                </a:solidFill>
              </a:defRPr>
            </a:lvl8pPr>
            <a:lvl9pPr lvl="8" algn="ctr" rtl="0">
              <a:lnSpc>
                <a:spcPct val="100000"/>
              </a:lnSpc>
              <a:spcBef>
                <a:spcPts val="0"/>
              </a:spcBef>
              <a:spcAft>
                <a:spcPts val="0"/>
              </a:spcAft>
              <a:buClr>
                <a:schemeClr val="lt2"/>
              </a:buClr>
              <a:buSzPts val="2800"/>
              <a:buNone/>
              <a:defRPr sz="3733">
                <a:solidFill>
                  <a:schemeClr val="lt2"/>
                </a:solidFill>
              </a:defRPr>
            </a:lvl9pPr>
          </a:lstStyle>
          <a:p>
            <a:endParaRPr/>
          </a:p>
        </p:txBody>
      </p:sp>
      <p:sp>
        <p:nvSpPr>
          <p:cNvPr id="1356" name="Google Shape;1356;p26"/>
          <p:cNvSpPr txBox="1">
            <a:spLocks noGrp="1"/>
          </p:cNvSpPr>
          <p:nvPr>
            <p:ph type="subTitle" idx="6"/>
          </p:nvPr>
        </p:nvSpPr>
        <p:spPr>
          <a:xfrm>
            <a:off x="6150793" y="3764068"/>
            <a:ext cx="2364800" cy="1078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357" name="Google Shape;1357;p26"/>
          <p:cNvSpPr txBox="1">
            <a:spLocks noGrp="1"/>
          </p:cNvSpPr>
          <p:nvPr>
            <p:ph type="subTitle" idx="7"/>
          </p:nvPr>
        </p:nvSpPr>
        <p:spPr>
          <a:xfrm>
            <a:off x="9068764" y="3133133"/>
            <a:ext cx="1477600" cy="435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lt2"/>
              </a:buClr>
              <a:buSzPts val="2800"/>
              <a:buNone/>
              <a:defRPr sz="2000" b="1">
                <a:latin typeface="Josefin Sans"/>
                <a:ea typeface="Josefin Sans"/>
                <a:cs typeface="Josefin Sans"/>
                <a:sym typeface="Josefin Sans"/>
              </a:defRPr>
            </a:lvl1pPr>
            <a:lvl2pPr lvl="1" algn="ctr" rtl="0">
              <a:lnSpc>
                <a:spcPct val="100000"/>
              </a:lnSpc>
              <a:spcBef>
                <a:spcPts val="0"/>
              </a:spcBef>
              <a:spcAft>
                <a:spcPts val="0"/>
              </a:spcAft>
              <a:buClr>
                <a:schemeClr val="lt2"/>
              </a:buClr>
              <a:buSzPts val="2800"/>
              <a:buNone/>
              <a:defRPr sz="3733">
                <a:solidFill>
                  <a:schemeClr val="lt2"/>
                </a:solidFill>
              </a:defRPr>
            </a:lvl2pPr>
            <a:lvl3pPr lvl="2" algn="ctr" rtl="0">
              <a:lnSpc>
                <a:spcPct val="100000"/>
              </a:lnSpc>
              <a:spcBef>
                <a:spcPts val="0"/>
              </a:spcBef>
              <a:spcAft>
                <a:spcPts val="0"/>
              </a:spcAft>
              <a:buClr>
                <a:schemeClr val="lt2"/>
              </a:buClr>
              <a:buSzPts val="2800"/>
              <a:buNone/>
              <a:defRPr sz="3733">
                <a:solidFill>
                  <a:schemeClr val="lt2"/>
                </a:solidFill>
              </a:defRPr>
            </a:lvl3pPr>
            <a:lvl4pPr lvl="3" algn="ctr" rtl="0">
              <a:lnSpc>
                <a:spcPct val="100000"/>
              </a:lnSpc>
              <a:spcBef>
                <a:spcPts val="0"/>
              </a:spcBef>
              <a:spcAft>
                <a:spcPts val="0"/>
              </a:spcAft>
              <a:buClr>
                <a:schemeClr val="lt2"/>
              </a:buClr>
              <a:buSzPts val="2800"/>
              <a:buNone/>
              <a:defRPr sz="3733">
                <a:solidFill>
                  <a:schemeClr val="lt2"/>
                </a:solidFill>
              </a:defRPr>
            </a:lvl4pPr>
            <a:lvl5pPr lvl="4" algn="ctr" rtl="0">
              <a:lnSpc>
                <a:spcPct val="100000"/>
              </a:lnSpc>
              <a:spcBef>
                <a:spcPts val="0"/>
              </a:spcBef>
              <a:spcAft>
                <a:spcPts val="0"/>
              </a:spcAft>
              <a:buClr>
                <a:schemeClr val="lt2"/>
              </a:buClr>
              <a:buSzPts val="2800"/>
              <a:buNone/>
              <a:defRPr sz="3733">
                <a:solidFill>
                  <a:schemeClr val="lt2"/>
                </a:solidFill>
              </a:defRPr>
            </a:lvl5pPr>
            <a:lvl6pPr lvl="5" algn="ctr" rtl="0">
              <a:lnSpc>
                <a:spcPct val="100000"/>
              </a:lnSpc>
              <a:spcBef>
                <a:spcPts val="0"/>
              </a:spcBef>
              <a:spcAft>
                <a:spcPts val="0"/>
              </a:spcAft>
              <a:buClr>
                <a:schemeClr val="lt2"/>
              </a:buClr>
              <a:buSzPts val="2800"/>
              <a:buNone/>
              <a:defRPr sz="3733">
                <a:solidFill>
                  <a:schemeClr val="lt2"/>
                </a:solidFill>
              </a:defRPr>
            </a:lvl6pPr>
            <a:lvl7pPr lvl="6" algn="ctr" rtl="0">
              <a:lnSpc>
                <a:spcPct val="100000"/>
              </a:lnSpc>
              <a:spcBef>
                <a:spcPts val="0"/>
              </a:spcBef>
              <a:spcAft>
                <a:spcPts val="0"/>
              </a:spcAft>
              <a:buClr>
                <a:schemeClr val="lt2"/>
              </a:buClr>
              <a:buSzPts val="2800"/>
              <a:buNone/>
              <a:defRPr sz="3733">
                <a:solidFill>
                  <a:schemeClr val="lt2"/>
                </a:solidFill>
              </a:defRPr>
            </a:lvl7pPr>
            <a:lvl8pPr lvl="7" algn="ctr" rtl="0">
              <a:lnSpc>
                <a:spcPct val="100000"/>
              </a:lnSpc>
              <a:spcBef>
                <a:spcPts val="0"/>
              </a:spcBef>
              <a:spcAft>
                <a:spcPts val="0"/>
              </a:spcAft>
              <a:buClr>
                <a:schemeClr val="lt2"/>
              </a:buClr>
              <a:buSzPts val="2800"/>
              <a:buNone/>
              <a:defRPr sz="3733">
                <a:solidFill>
                  <a:schemeClr val="lt2"/>
                </a:solidFill>
              </a:defRPr>
            </a:lvl8pPr>
            <a:lvl9pPr lvl="8" algn="ctr" rtl="0">
              <a:lnSpc>
                <a:spcPct val="100000"/>
              </a:lnSpc>
              <a:spcBef>
                <a:spcPts val="0"/>
              </a:spcBef>
              <a:spcAft>
                <a:spcPts val="0"/>
              </a:spcAft>
              <a:buClr>
                <a:schemeClr val="lt2"/>
              </a:buClr>
              <a:buSzPts val="2800"/>
              <a:buNone/>
              <a:defRPr sz="3733">
                <a:solidFill>
                  <a:schemeClr val="lt2"/>
                </a:solidFill>
              </a:defRPr>
            </a:lvl9pPr>
          </a:lstStyle>
          <a:p>
            <a:endParaRPr/>
          </a:p>
        </p:txBody>
      </p:sp>
      <p:sp>
        <p:nvSpPr>
          <p:cNvPr id="1358" name="Google Shape;1358;p26"/>
          <p:cNvSpPr txBox="1">
            <a:spLocks noGrp="1"/>
          </p:cNvSpPr>
          <p:nvPr>
            <p:ph type="subTitle" idx="8"/>
          </p:nvPr>
        </p:nvSpPr>
        <p:spPr>
          <a:xfrm>
            <a:off x="8625164" y="3764068"/>
            <a:ext cx="2364800" cy="1078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Tree>
    <p:extLst>
      <p:ext uri="{BB962C8B-B14F-4D97-AF65-F5344CB8AC3E}">
        <p14:creationId xmlns:p14="http://schemas.microsoft.com/office/powerpoint/2010/main" val="4014321989"/>
      </p:ext>
    </p:extLst>
  </p:cSld>
  <p:clrMapOvr>
    <a:masterClrMapping/>
  </p:clrMapOvr>
</p:sldLayout>
</file>

<file path=ppt/slideLayouts/slideLayout83.xml><?xml version="1.0" encoding="utf-8"?>
<p:sldLayout xmlns:a="http://schemas.openxmlformats.org/drawingml/2006/main" xmlns:r="http://schemas.openxmlformats.org/officeDocument/2006/relationships" xmlns:p="http://schemas.openxmlformats.org/presentationml/2006/main" matchingName="Section header 1">
  <p:cSld name="Section header 1">
    <p:spTree>
      <p:nvGrpSpPr>
        <p:cNvPr id="1" name="Shape 1598"/>
        <p:cNvGrpSpPr/>
        <p:nvPr/>
      </p:nvGrpSpPr>
      <p:grpSpPr>
        <a:xfrm>
          <a:off x="0" y="0"/>
          <a:ext cx="0" cy="0"/>
          <a:chOff x="0" y="0"/>
          <a:chExt cx="0" cy="0"/>
        </a:xfrm>
      </p:grpSpPr>
      <p:pic>
        <p:nvPicPr>
          <p:cNvPr id="1599" name="Google Shape;1599;p33"/>
          <p:cNvPicPr preferRelativeResize="0"/>
          <p:nvPr/>
        </p:nvPicPr>
        <p:blipFill>
          <a:blip r:embed="rId2">
            <a:alphaModFix/>
          </a:blip>
          <a:stretch>
            <a:fillRect/>
          </a:stretch>
        </p:blipFill>
        <p:spPr>
          <a:xfrm>
            <a:off x="-75466" y="-36433"/>
            <a:ext cx="12342935" cy="7005332"/>
          </a:xfrm>
          <a:prstGeom prst="rect">
            <a:avLst/>
          </a:prstGeom>
          <a:noFill/>
          <a:ln>
            <a:noFill/>
          </a:ln>
        </p:spPr>
      </p:pic>
      <p:grpSp>
        <p:nvGrpSpPr>
          <p:cNvPr id="1600" name="Google Shape;1600;p33"/>
          <p:cNvGrpSpPr/>
          <p:nvPr/>
        </p:nvGrpSpPr>
        <p:grpSpPr>
          <a:xfrm rot="-400594" flipH="1">
            <a:off x="9648522" y="2820942"/>
            <a:ext cx="2919124" cy="2290529"/>
            <a:chOff x="-2415600" y="2986400"/>
            <a:chExt cx="1943075" cy="1524659"/>
          </a:xfrm>
        </p:grpSpPr>
        <p:sp>
          <p:nvSpPr>
            <p:cNvPr id="1601" name="Google Shape;1601;p33"/>
            <p:cNvSpPr/>
            <p:nvPr/>
          </p:nvSpPr>
          <p:spPr>
            <a:xfrm>
              <a:off x="-2415600" y="2986400"/>
              <a:ext cx="1117375" cy="1251275"/>
            </a:xfrm>
            <a:custGeom>
              <a:avLst/>
              <a:gdLst/>
              <a:ahLst/>
              <a:cxnLst/>
              <a:rect l="l" t="t" r="r" b="b"/>
              <a:pathLst>
                <a:path w="44695" h="50051" extrusionOk="0">
                  <a:moveTo>
                    <a:pt x="11387" y="1"/>
                  </a:moveTo>
                  <a:cubicBezTo>
                    <a:pt x="10743" y="1"/>
                    <a:pt x="10152" y="449"/>
                    <a:pt x="10001" y="1099"/>
                  </a:cubicBezTo>
                  <a:lnTo>
                    <a:pt x="180" y="41127"/>
                  </a:lnTo>
                  <a:cubicBezTo>
                    <a:pt x="0" y="41896"/>
                    <a:pt x="462" y="42665"/>
                    <a:pt x="1257" y="42871"/>
                  </a:cubicBezTo>
                  <a:lnTo>
                    <a:pt x="33617" y="50051"/>
                  </a:lnTo>
                  <a:lnTo>
                    <a:pt x="44695" y="8433"/>
                  </a:lnTo>
                  <a:lnTo>
                    <a:pt x="11744" y="48"/>
                  </a:lnTo>
                  <a:cubicBezTo>
                    <a:pt x="11625" y="16"/>
                    <a:pt x="11505" y="1"/>
                    <a:pt x="1138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02" name="Google Shape;1602;p33"/>
            <p:cNvSpPr/>
            <p:nvPr/>
          </p:nvSpPr>
          <p:spPr>
            <a:xfrm>
              <a:off x="-1586075" y="3188225"/>
              <a:ext cx="1113550" cy="1279575"/>
            </a:xfrm>
            <a:custGeom>
              <a:avLst/>
              <a:gdLst/>
              <a:ahLst/>
              <a:cxnLst/>
              <a:rect l="l" t="t" r="r" b="b"/>
              <a:pathLst>
                <a:path w="44542" h="51183" extrusionOk="0">
                  <a:moveTo>
                    <a:pt x="10411" y="1"/>
                  </a:moveTo>
                  <a:lnTo>
                    <a:pt x="0" y="41772"/>
                  </a:lnTo>
                  <a:lnTo>
                    <a:pt x="31797" y="51132"/>
                  </a:lnTo>
                  <a:cubicBezTo>
                    <a:pt x="31925" y="51166"/>
                    <a:pt x="32054" y="51182"/>
                    <a:pt x="32181" y="51182"/>
                  </a:cubicBezTo>
                  <a:cubicBezTo>
                    <a:pt x="32815" y="51182"/>
                    <a:pt x="33395" y="50773"/>
                    <a:pt x="33566" y="50132"/>
                  </a:cubicBezTo>
                  <a:lnTo>
                    <a:pt x="44336" y="10360"/>
                  </a:lnTo>
                  <a:cubicBezTo>
                    <a:pt x="44541" y="9591"/>
                    <a:pt x="44080" y="8796"/>
                    <a:pt x="43310" y="8591"/>
                  </a:cubicBezTo>
                  <a:lnTo>
                    <a:pt x="10411" y="1"/>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03" name="Google Shape;1603;p33"/>
            <p:cNvSpPr/>
            <p:nvPr/>
          </p:nvSpPr>
          <p:spPr>
            <a:xfrm>
              <a:off x="-2402775" y="2994000"/>
              <a:ext cx="1133400" cy="1217400"/>
            </a:xfrm>
            <a:custGeom>
              <a:avLst/>
              <a:gdLst/>
              <a:ahLst/>
              <a:cxnLst/>
              <a:rect l="l" t="t" r="r" b="b"/>
              <a:pathLst>
                <a:path w="45336" h="48696" extrusionOk="0">
                  <a:moveTo>
                    <a:pt x="12283" y="0"/>
                  </a:moveTo>
                  <a:lnTo>
                    <a:pt x="0" y="41900"/>
                  </a:lnTo>
                  <a:lnTo>
                    <a:pt x="19104" y="42131"/>
                  </a:lnTo>
                  <a:cubicBezTo>
                    <a:pt x="23976" y="42823"/>
                    <a:pt x="28540" y="44874"/>
                    <a:pt x="32309" y="48054"/>
                  </a:cubicBezTo>
                  <a:lnTo>
                    <a:pt x="33053" y="48695"/>
                  </a:lnTo>
                  <a:lnTo>
                    <a:pt x="45336" y="6770"/>
                  </a:lnTo>
                  <a:lnTo>
                    <a:pt x="44567" y="6129"/>
                  </a:lnTo>
                  <a:cubicBezTo>
                    <a:pt x="40797" y="2975"/>
                    <a:pt x="36233" y="923"/>
                    <a:pt x="31361" y="231"/>
                  </a:cubicBezTo>
                  <a:lnTo>
                    <a:pt x="12283"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04" name="Google Shape;1604;p33"/>
            <p:cNvSpPr/>
            <p:nvPr/>
          </p:nvSpPr>
          <p:spPr>
            <a:xfrm>
              <a:off x="-2351263" y="3014809"/>
              <a:ext cx="1085975" cy="1231500"/>
            </a:xfrm>
            <a:custGeom>
              <a:avLst/>
              <a:gdLst/>
              <a:ahLst/>
              <a:cxnLst/>
              <a:rect l="l" t="t" r="r" b="b"/>
              <a:pathLst>
                <a:path w="43439" h="49260" extrusionOk="0">
                  <a:moveTo>
                    <a:pt x="12258" y="0"/>
                  </a:moveTo>
                  <a:lnTo>
                    <a:pt x="1" y="41925"/>
                  </a:lnTo>
                  <a:lnTo>
                    <a:pt x="17207" y="42695"/>
                  </a:lnTo>
                  <a:cubicBezTo>
                    <a:pt x="22079" y="43387"/>
                    <a:pt x="26643" y="45438"/>
                    <a:pt x="30412" y="48618"/>
                  </a:cubicBezTo>
                  <a:lnTo>
                    <a:pt x="31156" y="49259"/>
                  </a:lnTo>
                  <a:lnTo>
                    <a:pt x="43439" y="7334"/>
                  </a:lnTo>
                  <a:lnTo>
                    <a:pt x="42670" y="6693"/>
                  </a:lnTo>
                  <a:cubicBezTo>
                    <a:pt x="38900" y="3539"/>
                    <a:pt x="34336" y="1487"/>
                    <a:pt x="29464" y="769"/>
                  </a:cubicBezTo>
                  <a:lnTo>
                    <a:pt x="12258" y="0"/>
                  </a:ln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05" name="Google Shape;1605;p33"/>
            <p:cNvSpPr/>
            <p:nvPr/>
          </p:nvSpPr>
          <p:spPr>
            <a:xfrm>
              <a:off x="-1573663" y="3188659"/>
              <a:ext cx="1070600" cy="1322400"/>
            </a:xfrm>
            <a:custGeom>
              <a:avLst/>
              <a:gdLst/>
              <a:ahLst/>
              <a:cxnLst/>
              <a:rect l="l" t="t" r="r" b="b"/>
              <a:pathLst>
                <a:path w="42824" h="52896" extrusionOk="0">
                  <a:moveTo>
                    <a:pt x="17135" y="1"/>
                  </a:moveTo>
                  <a:cubicBezTo>
                    <a:pt x="15803" y="1"/>
                    <a:pt x="14490" y="86"/>
                    <a:pt x="13232" y="252"/>
                  </a:cubicBezTo>
                  <a:lnTo>
                    <a:pt x="12258" y="380"/>
                  </a:lnTo>
                  <a:lnTo>
                    <a:pt x="1" y="42280"/>
                  </a:lnTo>
                  <a:lnTo>
                    <a:pt x="975" y="42151"/>
                  </a:lnTo>
                  <a:cubicBezTo>
                    <a:pt x="2113" y="42002"/>
                    <a:pt x="3255" y="41927"/>
                    <a:pt x="4394" y="41927"/>
                  </a:cubicBezTo>
                  <a:cubicBezTo>
                    <a:pt x="8133" y="41927"/>
                    <a:pt x="11844" y="42727"/>
                    <a:pt x="15284" y="44280"/>
                  </a:cubicBezTo>
                  <a:lnTo>
                    <a:pt x="30208" y="52895"/>
                  </a:lnTo>
                  <a:lnTo>
                    <a:pt x="42824" y="9124"/>
                  </a:lnTo>
                  <a:lnTo>
                    <a:pt x="28284" y="2226"/>
                  </a:lnTo>
                  <a:cubicBezTo>
                    <a:pt x="24955" y="704"/>
                    <a:pt x="20963" y="1"/>
                    <a:pt x="17135" y="1"/>
                  </a:cubicBez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1606" name="Google Shape;1606;p33"/>
            <p:cNvGrpSpPr/>
            <p:nvPr/>
          </p:nvGrpSpPr>
          <p:grpSpPr>
            <a:xfrm>
              <a:off x="-2218800" y="3088875"/>
              <a:ext cx="1598825" cy="1190475"/>
              <a:chOff x="-2218800" y="3088875"/>
              <a:chExt cx="1598825" cy="1190475"/>
            </a:xfrm>
          </p:grpSpPr>
          <p:sp>
            <p:nvSpPr>
              <p:cNvPr id="1607" name="Google Shape;1607;p33"/>
              <p:cNvSpPr/>
              <p:nvPr/>
            </p:nvSpPr>
            <p:spPr>
              <a:xfrm>
                <a:off x="-2218800" y="3088875"/>
                <a:ext cx="841100" cy="985325"/>
              </a:xfrm>
              <a:custGeom>
                <a:avLst/>
                <a:gdLst/>
                <a:ahLst/>
                <a:cxnLst/>
                <a:rect l="l" t="t" r="r" b="b"/>
                <a:pathLst>
                  <a:path w="33644" h="39413" extrusionOk="0">
                    <a:moveTo>
                      <a:pt x="9539" y="0"/>
                    </a:moveTo>
                    <a:lnTo>
                      <a:pt x="9462" y="667"/>
                    </a:lnTo>
                    <a:lnTo>
                      <a:pt x="22412" y="2385"/>
                    </a:lnTo>
                    <a:cubicBezTo>
                      <a:pt x="26027" y="3077"/>
                      <a:pt x="29489" y="4436"/>
                      <a:pt x="32643" y="6360"/>
                    </a:cubicBezTo>
                    <a:lnTo>
                      <a:pt x="33284" y="6744"/>
                    </a:lnTo>
                    <a:lnTo>
                      <a:pt x="33643" y="6154"/>
                    </a:lnTo>
                    <a:lnTo>
                      <a:pt x="33002" y="5770"/>
                    </a:lnTo>
                    <a:cubicBezTo>
                      <a:pt x="29797" y="3795"/>
                      <a:pt x="26233" y="2411"/>
                      <a:pt x="22540" y="1693"/>
                    </a:cubicBezTo>
                    <a:lnTo>
                      <a:pt x="9539" y="0"/>
                    </a:lnTo>
                    <a:close/>
                    <a:moveTo>
                      <a:pt x="8668" y="2385"/>
                    </a:moveTo>
                    <a:lnTo>
                      <a:pt x="8591" y="3052"/>
                    </a:lnTo>
                    <a:lnTo>
                      <a:pt x="21540" y="4770"/>
                    </a:lnTo>
                    <a:cubicBezTo>
                      <a:pt x="25156" y="5462"/>
                      <a:pt x="28617" y="6821"/>
                      <a:pt x="31771" y="8744"/>
                    </a:cubicBezTo>
                    <a:lnTo>
                      <a:pt x="32387" y="9129"/>
                    </a:lnTo>
                    <a:lnTo>
                      <a:pt x="32771" y="8565"/>
                    </a:lnTo>
                    <a:lnTo>
                      <a:pt x="32130" y="8180"/>
                    </a:lnTo>
                    <a:cubicBezTo>
                      <a:pt x="28899" y="6206"/>
                      <a:pt x="25361" y="4821"/>
                      <a:pt x="21668" y="4103"/>
                    </a:cubicBezTo>
                    <a:lnTo>
                      <a:pt x="8668" y="2385"/>
                    </a:lnTo>
                    <a:close/>
                    <a:moveTo>
                      <a:pt x="7796" y="4795"/>
                    </a:moveTo>
                    <a:lnTo>
                      <a:pt x="7719" y="5488"/>
                    </a:lnTo>
                    <a:lnTo>
                      <a:pt x="20668" y="7180"/>
                    </a:lnTo>
                    <a:cubicBezTo>
                      <a:pt x="24284" y="7898"/>
                      <a:pt x="27746" y="9232"/>
                      <a:pt x="30900" y="11180"/>
                    </a:cubicBezTo>
                    <a:lnTo>
                      <a:pt x="31515" y="11565"/>
                    </a:lnTo>
                    <a:lnTo>
                      <a:pt x="31874" y="10975"/>
                    </a:lnTo>
                    <a:lnTo>
                      <a:pt x="31259" y="10591"/>
                    </a:lnTo>
                    <a:cubicBezTo>
                      <a:pt x="28028" y="8616"/>
                      <a:pt x="24489" y="7231"/>
                      <a:pt x="20796" y="6513"/>
                    </a:cubicBezTo>
                    <a:lnTo>
                      <a:pt x="7796" y="4795"/>
                    </a:lnTo>
                    <a:close/>
                    <a:moveTo>
                      <a:pt x="6873" y="9206"/>
                    </a:moveTo>
                    <a:lnTo>
                      <a:pt x="6770" y="9873"/>
                    </a:lnTo>
                    <a:lnTo>
                      <a:pt x="19745" y="11591"/>
                    </a:lnTo>
                    <a:cubicBezTo>
                      <a:pt x="23361" y="12283"/>
                      <a:pt x="26822" y="13642"/>
                      <a:pt x="29976" y="15565"/>
                    </a:cubicBezTo>
                    <a:lnTo>
                      <a:pt x="30592" y="15950"/>
                    </a:lnTo>
                    <a:lnTo>
                      <a:pt x="30951" y="15386"/>
                    </a:lnTo>
                    <a:lnTo>
                      <a:pt x="30335" y="15001"/>
                    </a:lnTo>
                    <a:cubicBezTo>
                      <a:pt x="27104" y="13027"/>
                      <a:pt x="23566" y="11642"/>
                      <a:pt x="19848" y="10924"/>
                    </a:cubicBezTo>
                    <a:lnTo>
                      <a:pt x="6873" y="9206"/>
                    </a:lnTo>
                    <a:close/>
                    <a:moveTo>
                      <a:pt x="5975" y="11616"/>
                    </a:moveTo>
                    <a:lnTo>
                      <a:pt x="5898" y="12283"/>
                    </a:lnTo>
                    <a:lnTo>
                      <a:pt x="18848" y="14001"/>
                    </a:lnTo>
                    <a:cubicBezTo>
                      <a:pt x="22463" y="14693"/>
                      <a:pt x="25925" y="16052"/>
                      <a:pt x="29079" y="17976"/>
                    </a:cubicBezTo>
                    <a:lnTo>
                      <a:pt x="29694" y="18360"/>
                    </a:lnTo>
                    <a:lnTo>
                      <a:pt x="30079" y="17796"/>
                    </a:lnTo>
                    <a:lnTo>
                      <a:pt x="29438" y="17411"/>
                    </a:lnTo>
                    <a:cubicBezTo>
                      <a:pt x="26207" y="15437"/>
                      <a:pt x="22668" y="14052"/>
                      <a:pt x="18976" y="13334"/>
                    </a:cubicBezTo>
                    <a:lnTo>
                      <a:pt x="5975" y="11616"/>
                    </a:lnTo>
                    <a:close/>
                    <a:moveTo>
                      <a:pt x="5078" y="14027"/>
                    </a:moveTo>
                    <a:lnTo>
                      <a:pt x="5001" y="14693"/>
                    </a:lnTo>
                    <a:lnTo>
                      <a:pt x="17950" y="16411"/>
                    </a:lnTo>
                    <a:cubicBezTo>
                      <a:pt x="21566" y="17104"/>
                      <a:pt x="25027" y="18463"/>
                      <a:pt x="28181" y="20386"/>
                    </a:cubicBezTo>
                    <a:lnTo>
                      <a:pt x="28797" y="20796"/>
                    </a:lnTo>
                    <a:lnTo>
                      <a:pt x="29181" y="20206"/>
                    </a:lnTo>
                    <a:lnTo>
                      <a:pt x="28566" y="19822"/>
                    </a:lnTo>
                    <a:cubicBezTo>
                      <a:pt x="25335" y="17847"/>
                      <a:pt x="21796" y="16463"/>
                      <a:pt x="18104" y="15745"/>
                    </a:cubicBezTo>
                    <a:lnTo>
                      <a:pt x="5078" y="14027"/>
                    </a:lnTo>
                    <a:close/>
                    <a:moveTo>
                      <a:pt x="4078" y="19053"/>
                    </a:moveTo>
                    <a:lnTo>
                      <a:pt x="4001" y="19719"/>
                    </a:lnTo>
                    <a:lnTo>
                      <a:pt x="16950" y="21437"/>
                    </a:lnTo>
                    <a:cubicBezTo>
                      <a:pt x="20591" y="22130"/>
                      <a:pt x="24053" y="23489"/>
                      <a:pt x="27207" y="25412"/>
                    </a:cubicBezTo>
                    <a:lnTo>
                      <a:pt x="27822" y="25797"/>
                    </a:lnTo>
                    <a:lnTo>
                      <a:pt x="28181" y="25232"/>
                    </a:lnTo>
                    <a:lnTo>
                      <a:pt x="27566" y="24822"/>
                    </a:lnTo>
                    <a:cubicBezTo>
                      <a:pt x="24335" y="22848"/>
                      <a:pt x="20796" y="21463"/>
                      <a:pt x="17104" y="20745"/>
                    </a:cubicBezTo>
                    <a:lnTo>
                      <a:pt x="4078" y="19053"/>
                    </a:lnTo>
                    <a:close/>
                    <a:moveTo>
                      <a:pt x="3231" y="21463"/>
                    </a:moveTo>
                    <a:lnTo>
                      <a:pt x="3129" y="22130"/>
                    </a:lnTo>
                    <a:lnTo>
                      <a:pt x="16078" y="23848"/>
                    </a:lnTo>
                    <a:cubicBezTo>
                      <a:pt x="19899" y="24617"/>
                      <a:pt x="24438" y="26668"/>
                      <a:pt x="26310" y="27848"/>
                    </a:cubicBezTo>
                    <a:lnTo>
                      <a:pt x="26925" y="28233"/>
                    </a:lnTo>
                    <a:lnTo>
                      <a:pt x="27310" y="27643"/>
                    </a:lnTo>
                    <a:lnTo>
                      <a:pt x="26669" y="27258"/>
                    </a:lnTo>
                    <a:cubicBezTo>
                      <a:pt x="24745" y="26053"/>
                      <a:pt x="20104" y="23925"/>
                      <a:pt x="16206" y="23155"/>
                    </a:cubicBezTo>
                    <a:lnTo>
                      <a:pt x="3231" y="21463"/>
                    </a:lnTo>
                    <a:close/>
                    <a:moveTo>
                      <a:pt x="2334" y="23848"/>
                    </a:moveTo>
                    <a:lnTo>
                      <a:pt x="2231" y="24514"/>
                    </a:lnTo>
                    <a:lnTo>
                      <a:pt x="15206" y="26232"/>
                    </a:lnTo>
                    <a:cubicBezTo>
                      <a:pt x="18925" y="26976"/>
                      <a:pt x="24540" y="29669"/>
                      <a:pt x="25438" y="30233"/>
                    </a:cubicBezTo>
                    <a:lnTo>
                      <a:pt x="26053" y="30617"/>
                    </a:lnTo>
                    <a:lnTo>
                      <a:pt x="26412" y="30053"/>
                    </a:lnTo>
                    <a:lnTo>
                      <a:pt x="25797" y="29669"/>
                    </a:lnTo>
                    <a:cubicBezTo>
                      <a:pt x="24848" y="29079"/>
                      <a:pt x="19207" y="26335"/>
                      <a:pt x="15335" y="25566"/>
                    </a:cubicBezTo>
                    <a:lnTo>
                      <a:pt x="2334" y="23848"/>
                    </a:lnTo>
                    <a:close/>
                    <a:moveTo>
                      <a:pt x="1283" y="27592"/>
                    </a:moveTo>
                    <a:lnTo>
                      <a:pt x="1180" y="28284"/>
                    </a:lnTo>
                    <a:lnTo>
                      <a:pt x="14155" y="29976"/>
                    </a:lnTo>
                    <a:cubicBezTo>
                      <a:pt x="17771" y="30694"/>
                      <a:pt x="21232" y="32053"/>
                      <a:pt x="24361" y="33976"/>
                    </a:cubicBezTo>
                    <a:lnTo>
                      <a:pt x="25002" y="34361"/>
                    </a:lnTo>
                    <a:lnTo>
                      <a:pt x="25361" y="33797"/>
                    </a:lnTo>
                    <a:lnTo>
                      <a:pt x="24745" y="33387"/>
                    </a:lnTo>
                    <a:cubicBezTo>
                      <a:pt x="21514" y="31412"/>
                      <a:pt x="17976" y="30028"/>
                      <a:pt x="14258" y="29310"/>
                    </a:cubicBezTo>
                    <a:lnTo>
                      <a:pt x="1283" y="27592"/>
                    </a:lnTo>
                    <a:close/>
                    <a:moveTo>
                      <a:pt x="693" y="30156"/>
                    </a:moveTo>
                    <a:lnTo>
                      <a:pt x="590" y="30822"/>
                    </a:lnTo>
                    <a:lnTo>
                      <a:pt x="13565" y="32541"/>
                    </a:lnTo>
                    <a:cubicBezTo>
                      <a:pt x="17181" y="33233"/>
                      <a:pt x="20643" y="34592"/>
                      <a:pt x="23797" y="36515"/>
                    </a:cubicBezTo>
                    <a:lnTo>
                      <a:pt x="24412" y="36900"/>
                    </a:lnTo>
                    <a:lnTo>
                      <a:pt x="24771" y="36310"/>
                    </a:lnTo>
                    <a:lnTo>
                      <a:pt x="24130" y="35925"/>
                    </a:lnTo>
                    <a:cubicBezTo>
                      <a:pt x="20925" y="33951"/>
                      <a:pt x="17386" y="32566"/>
                      <a:pt x="13668" y="31874"/>
                    </a:cubicBezTo>
                    <a:lnTo>
                      <a:pt x="693" y="30156"/>
                    </a:lnTo>
                    <a:close/>
                    <a:moveTo>
                      <a:pt x="103" y="32643"/>
                    </a:moveTo>
                    <a:lnTo>
                      <a:pt x="0" y="33335"/>
                    </a:lnTo>
                    <a:lnTo>
                      <a:pt x="12975" y="35053"/>
                    </a:lnTo>
                    <a:cubicBezTo>
                      <a:pt x="16591" y="35746"/>
                      <a:pt x="20053" y="37105"/>
                      <a:pt x="23207" y="39028"/>
                    </a:cubicBezTo>
                    <a:lnTo>
                      <a:pt x="23848" y="39413"/>
                    </a:lnTo>
                    <a:lnTo>
                      <a:pt x="24181" y="38823"/>
                    </a:lnTo>
                    <a:lnTo>
                      <a:pt x="23540" y="38438"/>
                    </a:lnTo>
                    <a:cubicBezTo>
                      <a:pt x="20335" y="36464"/>
                      <a:pt x="16796" y="35079"/>
                      <a:pt x="13104" y="34361"/>
                    </a:cubicBezTo>
                    <a:lnTo>
                      <a:pt x="103" y="32643"/>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08" name="Google Shape;1608;p33"/>
              <p:cNvSpPr/>
              <p:nvPr/>
            </p:nvSpPr>
            <p:spPr>
              <a:xfrm>
                <a:off x="-1461075" y="3283625"/>
                <a:ext cx="841100" cy="995725"/>
              </a:xfrm>
              <a:custGeom>
                <a:avLst/>
                <a:gdLst/>
                <a:ahLst/>
                <a:cxnLst/>
                <a:rect l="l" t="t" r="r" b="b"/>
                <a:pathLst>
                  <a:path w="33644" h="39829" extrusionOk="0">
                    <a:moveTo>
                      <a:pt x="11739" y="1"/>
                    </a:moveTo>
                    <a:cubicBezTo>
                      <a:pt x="10432" y="1"/>
                      <a:pt x="9481" y="31"/>
                      <a:pt x="9386" y="31"/>
                    </a:cubicBezTo>
                    <a:lnTo>
                      <a:pt x="9386" y="698"/>
                    </a:lnTo>
                    <a:cubicBezTo>
                      <a:pt x="9406" y="698"/>
                      <a:pt x="10284" y="673"/>
                      <a:pt x="11526" y="673"/>
                    </a:cubicBezTo>
                    <a:cubicBezTo>
                      <a:pt x="13388" y="673"/>
                      <a:pt x="16068" y="729"/>
                      <a:pt x="17899" y="1006"/>
                    </a:cubicBezTo>
                    <a:cubicBezTo>
                      <a:pt x="22643" y="1775"/>
                      <a:pt x="29618" y="4878"/>
                      <a:pt x="32618" y="6750"/>
                    </a:cubicBezTo>
                    <a:lnTo>
                      <a:pt x="33259" y="7134"/>
                    </a:lnTo>
                    <a:lnTo>
                      <a:pt x="33644" y="6570"/>
                    </a:lnTo>
                    <a:lnTo>
                      <a:pt x="33028" y="6185"/>
                    </a:lnTo>
                    <a:cubicBezTo>
                      <a:pt x="29977" y="4288"/>
                      <a:pt x="22874" y="1108"/>
                      <a:pt x="18053" y="365"/>
                    </a:cubicBezTo>
                    <a:cubicBezTo>
                      <a:pt x="16198" y="63"/>
                      <a:pt x="13606" y="1"/>
                      <a:pt x="11739" y="1"/>
                    </a:cubicBezTo>
                    <a:close/>
                    <a:moveTo>
                      <a:pt x="8770" y="2801"/>
                    </a:moveTo>
                    <a:lnTo>
                      <a:pt x="8770" y="3493"/>
                    </a:lnTo>
                    <a:cubicBezTo>
                      <a:pt x="8847" y="3493"/>
                      <a:pt x="16130" y="3519"/>
                      <a:pt x="19258" y="4288"/>
                    </a:cubicBezTo>
                    <a:cubicBezTo>
                      <a:pt x="22976" y="5211"/>
                      <a:pt x="28489" y="7134"/>
                      <a:pt x="31746" y="9160"/>
                    </a:cubicBezTo>
                    <a:lnTo>
                      <a:pt x="32387" y="9545"/>
                    </a:lnTo>
                    <a:lnTo>
                      <a:pt x="32746" y="8980"/>
                    </a:lnTo>
                    <a:lnTo>
                      <a:pt x="32105" y="8570"/>
                    </a:lnTo>
                    <a:cubicBezTo>
                      <a:pt x="28797" y="6519"/>
                      <a:pt x="23207" y="4570"/>
                      <a:pt x="19412" y="3621"/>
                    </a:cubicBezTo>
                    <a:cubicBezTo>
                      <a:pt x="16207" y="2852"/>
                      <a:pt x="9078" y="2801"/>
                      <a:pt x="8770" y="2801"/>
                    </a:cubicBezTo>
                    <a:close/>
                    <a:moveTo>
                      <a:pt x="8129" y="5570"/>
                    </a:moveTo>
                    <a:lnTo>
                      <a:pt x="8129" y="6262"/>
                    </a:lnTo>
                    <a:cubicBezTo>
                      <a:pt x="8232" y="6262"/>
                      <a:pt x="17412" y="6467"/>
                      <a:pt x="20592" y="7570"/>
                    </a:cubicBezTo>
                    <a:cubicBezTo>
                      <a:pt x="21463" y="7878"/>
                      <a:pt x="22361" y="8160"/>
                      <a:pt x="23233" y="8442"/>
                    </a:cubicBezTo>
                    <a:cubicBezTo>
                      <a:pt x="25976" y="9314"/>
                      <a:pt x="28592" y="10160"/>
                      <a:pt x="30874" y="11570"/>
                    </a:cubicBezTo>
                    <a:lnTo>
                      <a:pt x="31490" y="11955"/>
                    </a:lnTo>
                    <a:lnTo>
                      <a:pt x="31849" y="11391"/>
                    </a:lnTo>
                    <a:lnTo>
                      <a:pt x="31208" y="11006"/>
                    </a:lnTo>
                    <a:cubicBezTo>
                      <a:pt x="28874" y="9519"/>
                      <a:pt x="26079" y="8647"/>
                      <a:pt x="23412" y="7801"/>
                    </a:cubicBezTo>
                    <a:cubicBezTo>
                      <a:pt x="22540" y="7519"/>
                      <a:pt x="21669" y="7237"/>
                      <a:pt x="20797" y="6929"/>
                    </a:cubicBezTo>
                    <a:cubicBezTo>
                      <a:pt x="17540" y="5801"/>
                      <a:pt x="8514" y="5570"/>
                      <a:pt x="8129" y="5570"/>
                    </a:cubicBezTo>
                    <a:close/>
                    <a:moveTo>
                      <a:pt x="6822" y="9596"/>
                    </a:moveTo>
                    <a:lnTo>
                      <a:pt x="6745" y="10263"/>
                    </a:lnTo>
                    <a:lnTo>
                      <a:pt x="19694" y="11981"/>
                    </a:lnTo>
                    <a:cubicBezTo>
                      <a:pt x="23310" y="12699"/>
                      <a:pt x="26771" y="14032"/>
                      <a:pt x="29925" y="15981"/>
                    </a:cubicBezTo>
                    <a:lnTo>
                      <a:pt x="30566" y="16365"/>
                    </a:lnTo>
                    <a:lnTo>
                      <a:pt x="30925" y="15776"/>
                    </a:lnTo>
                    <a:lnTo>
                      <a:pt x="30284" y="15391"/>
                    </a:lnTo>
                    <a:cubicBezTo>
                      <a:pt x="27079" y="13417"/>
                      <a:pt x="23515" y="12032"/>
                      <a:pt x="19822" y="11314"/>
                    </a:cubicBezTo>
                    <a:lnTo>
                      <a:pt x="6822" y="9596"/>
                    </a:lnTo>
                    <a:close/>
                    <a:moveTo>
                      <a:pt x="5950" y="12006"/>
                    </a:moveTo>
                    <a:lnTo>
                      <a:pt x="5847" y="12673"/>
                    </a:lnTo>
                    <a:lnTo>
                      <a:pt x="18822" y="14391"/>
                    </a:lnTo>
                    <a:cubicBezTo>
                      <a:pt x="22438" y="15109"/>
                      <a:pt x="25900" y="16442"/>
                      <a:pt x="29054" y="18391"/>
                    </a:cubicBezTo>
                    <a:lnTo>
                      <a:pt x="29669" y="18776"/>
                    </a:lnTo>
                    <a:lnTo>
                      <a:pt x="30054" y="18186"/>
                    </a:lnTo>
                    <a:lnTo>
                      <a:pt x="29413" y="17801"/>
                    </a:lnTo>
                    <a:cubicBezTo>
                      <a:pt x="26182" y="15827"/>
                      <a:pt x="22643" y="14442"/>
                      <a:pt x="18925" y="13724"/>
                    </a:cubicBezTo>
                    <a:lnTo>
                      <a:pt x="5950" y="12006"/>
                    </a:lnTo>
                    <a:close/>
                    <a:moveTo>
                      <a:pt x="5052" y="14417"/>
                    </a:moveTo>
                    <a:lnTo>
                      <a:pt x="4975" y="15109"/>
                    </a:lnTo>
                    <a:lnTo>
                      <a:pt x="17925" y="16801"/>
                    </a:lnTo>
                    <a:cubicBezTo>
                      <a:pt x="21540" y="17519"/>
                      <a:pt x="25028" y="18853"/>
                      <a:pt x="28156" y="20802"/>
                    </a:cubicBezTo>
                    <a:lnTo>
                      <a:pt x="28797" y="21186"/>
                    </a:lnTo>
                    <a:lnTo>
                      <a:pt x="29156" y="20596"/>
                    </a:lnTo>
                    <a:lnTo>
                      <a:pt x="28515" y="20212"/>
                    </a:lnTo>
                    <a:cubicBezTo>
                      <a:pt x="25310" y="18237"/>
                      <a:pt x="21745" y="16853"/>
                      <a:pt x="18053" y="16135"/>
                    </a:cubicBezTo>
                    <a:lnTo>
                      <a:pt x="5052" y="14417"/>
                    </a:lnTo>
                    <a:close/>
                    <a:moveTo>
                      <a:pt x="4078" y="19443"/>
                    </a:moveTo>
                    <a:lnTo>
                      <a:pt x="4001" y="20109"/>
                    </a:lnTo>
                    <a:lnTo>
                      <a:pt x="16950" y="21827"/>
                    </a:lnTo>
                    <a:cubicBezTo>
                      <a:pt x="20566" y="22545"/>
                      <a:pt x="24028" y="23879"/>
                      <a:pt x="27182" y="25827"/>
                    </a:cubicBezTo>
                    <a:lnTo>
                      <a:pt x="27823" y="26212"/>
                    </a:lnTo>
                    <a:lnTo>
                      <a:pt x="28156" y="25622"/>
                    </a:lnTo>
                    <a:lnTo>
                      <a:pt x="27541" y="25238"/>
                    </a:lnTo>
                    <a:cubicBezTo>
                      <a:pt x="24310" y="23263"/>
                      <a:pt x="20771" y="21879"/>
                      <a:pt x="17079" y="21161"/>
                    </a:cubicBezTo>
                    <a:lnTo>
                      <a:pt x="4078" y="19443"/>
                    </a:lnTo>
                    <a:close/>
                    <a:moveTo>
                      <a:pt x="3180" y="21853"/>
                    </a:moveTo>
                    <a:lnTo>
                      <a:pt x="3103" y="22520"/>
                    </a:lnTo>
                    <a:lnTo>
                      <a:pt x="16053" y="24238"/>
                    </a:lnTo>
                    <a:cubicBezTo>
                      <a:pt x="19874" y="24981"/>
                      <a:pt x="24438" y="27058"/>
                      <a:pt x="26284" y="28212"/>
                    </a:cubicBezTo>
                    <a:lnTo>
                      <a:pt x="26925" y="28623"/>
                    </a:lnTo>
                    <a:lnTo>
                      <a:pt x="27284" y="28033"/>
                    </a:lnTo>
                    <a:lnTo>
                      <a:pt x="26643" y="27648"/>
                    </a:lnTo>
                    <a:cubicBezTo>
                      <a:pt x="24720" y="26443"/>
                      <a:pt x="20079" y="24340"/>
                      <a:pt x="16181" y="23571"/>
                    </a:cubicBezTo>
                    <a:lnTo>
                      <a:pt x="3180" y="21853"/>
                    </a:lnTo>
                    <a:close/>
                    <a:moveTo>
                      <a:pt x="2309" y="24263"/>
                    </a:moveTo>
                    <a:lnTo>
                      <a:pt x="2232" y="24930"/>
                    </a:lnTo>
                    <a:lnTo>
                      <a:pt x="15181" y="26648"/>
                    </a:lnTo>
                    <a:cubicBezTo>
                      <a:pt x="18925" y="27392"/>
                      <a:pt x="24515" y="30084"/>
                      <a:pt x="25412" y="30623"/>
                    </a:cubicBezTo>
                    <a:lnTo>
                      <a:pt x="26053" y="31007"/>
                    </a:lnTo>
                    <a:lnTo>
                      <a:pt x="26387" y="30443"/>
                    </a:lnTo>
                    <a:lnTo>
                      <a:pt x="25771" y="30058"/>
                    </a:lnTo>
                    <a:cubicBezTo>
                      <a:pt x="24823" y="29469"/>
                      <a:pt x="19181" y="26751"/>
                      <a:pt x="15309" y="25981"/>
                    </a:cubicBezTo>
                    <a:lnTo>
                      <a:pt x="2309" y="24263"/>
                    </a:lnTo>
                    <a:close/>
                    <a:moveTo>
                      <a:pt x="1257" y="28007"/>
                    </a:moveTo>
                    <a:lnTo>
                      <a:pt x="1180" y="28674"/>
                    </a:lnTo>
                    <a:lnTo>
                      <a:pt x="14130" y="30392"/>
                    </a:lnTo>
                    <a:cubicBezTo>
                      <a:pt x="17745" y="31110"/>
                      <a:pt x="21207" y="32443"/>
                      <a:pt x="24361" y="34392"/>
                    </a:cubicBezTo>
                    <a:lnTo>
                      <a:pt x="24976" y="34777"/>
                    </a:lnTo>
                    <a:lnTo>
                      <a:pt x="25335" y="34187"/>
                    </a:lnTo>
                    <a:lnTo>
                      <a:pt x="24720" y="33802"/>
                    </a:lnTo>
                    <a:cubicBezTo>
                      <a:pt x="21489" y="31828"/>
                      <a:pt x="17950" y="30443"/>
                      <a:pt x="14258" y="29725"/>
                    </a:cubicBezTo>
                    <a:lnTo>
                      <a:pt x="1257" y="28007"/>
                    </a:lnTo>
                    <a:close/>
                    <a:moveTo>
                      <a:pt x="667" y="30520"/>
                    </a:moveTo>
                    <a:lnTo>
                      <a:pt x="591" y="31212"/>
                    </a:lnTo>
                    <a:lnTo>
                      <a:pt x="13566" y="32905"/>
                    </a:lnTo>
                    <a:cubicBezTo>
                      <a:pt x="17155" y="33623"/>
                      <a:pt x="20617" y="34982"/>
                      <a:pt x="23771" y="36905"/>
                    </a:cubicBezTo>
                    <a:lnTo>
                      <a:pt x="24412" y="37290"/>
                    </a:lnTo>
                    <a:lnTo>
                      <a:pt x="24746" y="36726"/>
                    </a:lnTo>
                    <a:lnTo>
                      <a:pt x="24130" y="36315"/>
                    </a:lnTo>
                    <a:cubicBezTo>
                      <a:pt x="20899" y="34341"/>
                      <a:pt x="17361" y="32956"/>
                      <a:pt x="13668" y="32238"/>
                    </a:cubicBezTo>
                    <a:lnTo>
                      <a:pt x="667" y="30520"/>
                    </a:lnTo>
                    <a:close/>
                    <a:moveTo>
                      <a:pt x="103" y="33059"/>
                    </a:moveTo>
                    <a:lnTo>
                      <a:pt x="1" y="33725"/>
                    </a:lnTo>
                    <a:lnTo>
                      <a:pt x="12950" y="35443"/>
                    </a:lnTo>
                    <a:cubicBezTo>
                      <a:pt x="16566" y="36136"/>
                      <a:pt x="20027" y="37495"/>
                      <a:pt x="23181" y="39418"/>
                    </a:cubicBezTo>
                    <a:lnTo>
                      <a:pt x="23797" y="39828"/>
                    </a:lnTo>
                    <a:lnTo>
                      <a:pt x="24156" y="39238"/>
                    </a:lnTo>
                    <a:lnTo>
                      <a:pt x="23515" y="38854"/>
                    </a:lnTo>
                    <a:cubicBezTo>
                      <a:pt x="20310" y="36879"/>
                      <a:pt x="16745" y="35495"/>
                      <a:pt x="13053" y="34777"/>
                    </a:cubicBezTo>
                    <a:lnTo>
                      <a:pt x="103" y="33059"/>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1609" name="Google Shape;1609;p33"/>
          <p:cNvGrpSpPr/>
          <p:nvPr/>
        </p:nvGrpSpPr>
        <p:grpSpPr>
          <a:xfrm rot="5526795" flipH="1">
            <a:off x="7056399" y="4641033"/>
            <a:ext cx="2283688" cy="3482863"/>
            <a:chOff x="7518282" y="2373612"/>
            <a:chExt cx="1544209" cy="2355088"/>
          </a:xfrm>
        </p:grpSpPr>
        <p:sp>
          <p:nvSpPr>
            <p:cNvPr id="1610" name="Google Shape;1610;p33"/>
            <p:cNvSpPr/>
            <p:nvPr/>
          </p:nvSpPr>
          <p:spPr>
            <a:xfrm rot="718822">
              <a:off x="7689615" y="3249120"/>
              <a:ext cx="1111866" cy="1379201"/>
            </a:xfrm>
            <a:custGeom>
              <a:avLst/>
              <a:gdLst/>
              <a:ahLst/>
              <a:cxnLst/>
              <a:rect l="l" t="t" r="r" b="b"/>
              <a:pathLst>
                <a:path w="48158" h="59737" extrusionOk="0">
                  <a:moveTo>
                    <a:pt x="39340" y="1"/>
                  </a:moveTo>
                  <a:cubicBezTo>
                    <a:pt x="38303" y="1"/>
                    <a:pt x="37263" y="153"/>
                    <a:pt x="36285" y="451"/>
                  </a:cubicBezTo>
                  <a:cubicBezTo>
                    <a:pt x="32695" y="1579"/>
                    <a:pt x="29823" y="4272"/>
                    <a:pt x="27259" y="7016"/>
                  </a:cubicBezTo>
                  <a:cubicBezTo>
                    <a:pt x="20361" y="14401"/>
                    <a:pt x="14874" y="22940"/>
                    <a:pt x="10489" y="32043"/>
                  </a:cubicBezTo>
                  <a:cubicBezTo>
                    <a:pt x="8976" y="35197"/>
                    <a:pt x="7591" y="37427"/>
                    <a:pt x="5873" y="40505"/>
                  </a:cubicBezTo>
                  <a:cubicBezTo>
                    <a:pt x="2185" y="47138"/>
                    <a:pt x="1874" y="57072"/>
                    <a:pt x="8" y="59727"/>
                  </a:cubicBezTo>
                  <a:lnTo>
                    <a:pt x="8" y="59727"/>
                  </a:lnTo>
                  <a:cubicBezTo>
                    <a:pt x="9880" y="45729"/>
                    <a:pt x="25415" y="30630"/>
                    <a:pt x="38721" y="19888"/>
                  </a:cubicBezTo>
                  <a:cubicBezTo>
                    <a:pt x="41311" y="17811"/>
                    <a:pt x="44029" y="15708"/>
                    <a:pt x="45773" y="12888"/>
                  </a:cubicBezTo>
                  <a:cubicBezTo>
                    <a:pt x="47542" y="10041"/>
                    <a:pt x="48157" y="6246"/>
                    <a:pt x="46388" y="3426"/>
                  </a:cubicBezTo>
                  <a:cubicBezTo>
                    <a:pt x="44910" y="1106"/>
                    <a:pt x="42136" y="1"/>
                    <a:pt x="39340" y="1"/>
                  </a:cubicBezTo>
                  <a:close/>
                  <a:moveTo>
                    <a:pt x="8" y="59727"/>
                  </a:moveTo>
                  <a:lnTo>
                    <a:pt x="8" y="59727"/>
                  </a:lnTo>
                  <a:cubicBezTo>
                    <a:pt x="5" y="59730"/>
                    <a:pt x="3" y="59733"/>
                    <a:pt x="1" y="59736"/>
                  </a:cubicBezTo>
                  <a:lnTo>
                    <a:pt x="1" y="59736"/>
                  </a:lnTo>
                  <a:cubicBezTo>
                    <a:pt x="3" y="59733"/>
                    <a:pt x="5" y="59730"/>
                    <a:pt x="8" y="59727"/>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11" name="Google Shape;1611;p33"/>
            <p:cNvSpPr/>
            <p:nvPr/>
          </p:nvSpPr>
          <p:spPr>
            <a:xfrm rot="718822">
              <a:off x="7649292" y="3211149"/>
              <a:ext cx="1111843" cy="1378947"/>
            </a:xfrm>
            <a:custGeom>
              <a:avLst/>
              <a:gdLst/>
              <a:ahLst/>
              <a:cxnLst/>
              <a:rect l="l" t="t" r="r" b="b"/>
              <a:pathLst>
                <a:path w="48157" h="59726" extrusionOk="0">
                  <a:moveTo>
                    <a:pt x="39365" y="0"/>
                  </a:moveTo>
                  <a:cubicBezTo>
                    <a:pt x="38317" y="0"/>
                    <a:pt x="37267" y="157"/>
                    <a:pt x="36285" y="466"/>
                  </a:cubicBezTo>
                  <a:cubicBezTo>
                    <a:pt x="32695" y="1569"/>
                    <a:pt x="29823" y="4261"/>
                    <a:pt x="27258" y="7005"/>
                  </a:cubicBezTo>
                  <a:cubicBezTo>
                    <a:pt x="20361" y="14390"/>
                    <a:pt x="14873" y="22929"/>
                    <a:pt x="10488" y="32032"/>
                  </a:cubicBezTo>
                  <a:cubicBezTo>
                    <a:pt x="8975" y="35186"/>
                    <a:pt x="7591" y="37417"/>
                    <a:pt x="5873" y="40494"/>
                  </a:cubicBezTo>
                  <a:cubicBezTo>
                    <a:pt x="2180" y="47161"/>
                    <a:pt x="1872" y="57085"/>
                    <a:pt x="1" y="59726"/>
                  </a:cubicBezTo>
                  <a:lnTo>
                    <a:pt x="1" y="59726"/>
                  </a:lnTo>
                  <a:cubicBezTo>
                    <a:pt x="9873" y="45751"/>
                    <a:pt x="25412" y="30622"/>
                    <a:pt x="38721" y="19878"/>
                  </a:cubicBezTo>
                  <a:cubicBezTo>
                    <a:pt x="41310" y="17801"/>
                    <a:pt x="44029" y="15698"/>
                    <a:pt x="45772" y="12877"/>
                  </a:cubicBezTo>
                  <a:cubicBezTo>
                    <a:pt x="47542" y="10031"/>
                    <a:pt x="48157" y="6236"/>
                    <a:pt x="46362" y="3415"/>
                  </a:cubicBezTo>
                  <a:cubicBezTo>
                    <a:pt x="44909" y="1106"/>
                    <a:pt x="42145" y="0"/>
                    <a:pt x="3936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12" name="Google Shape;1612;p33"/>
            <p:cNvSpPr/>
            <p:nvPr/>
          </p:nvSpPr>
          <p:spPr>
            <a:xfrm rot="718822">
              <a:off x="8428587" y="3328473"/>
              <a:ext cx="409048" cy="200495"/>
            </a:xfrm>
            <a:custGeom>
              <a:avLst/>
              <a:gdLst/>
              <a:ahLst/>
              <a:cxnLst/>
              <a:rect l="l" t="t" r="r" b="b"/>
              <a:pathLst>
                <a:path w="17717" h="8684" extrusionOk="0">
                  <a:moveTo>
                    <a:pt x="13244" y="85"/>
                  </a:moveTo>
                  <a:cubicBezTo>
                    <a:pt x="13109" y="85"/>
                    <a:pt x="12983" y="218"/>
                    <a:pt x="13050" y="351"/>
                  </a:cubicBezTo>
                  <a:cubicBezTo>
                    <a:pt x="13050" y="377"/>
                    <a:pt x="13075" y="403"/>
                    <a:pt x="13101" y="428"/>
                  </a:cubicBezTo>
                  <a:cubicBezTo>
                    <a:pt x="13139" y="454"/>
                    <a:pt x="13184" y="467"/>
                    <a:pt x="13229" y="467"/>
                  </a:cubicBezTo>
                  <a:cubicBezTo>
                    <a:pt x="13274" y="467"/>
                    <a:pt x="13319" y="454"/>
                    <a:pt x="13357" y="428"/>
                  </a:cubicBezTo>
                  <a:cubicBezTo>
                    <a:pt x="13511" y="351"/>
                    <a:pt x="13460" y="146"/>
                    <a:pt x="13306" y="95"/>
                  </a:cubicBezTo>
                  <a:cubicBezTo>
                    <a:pt x="13285" y="88"/>
                    <a:pt x="13264" y="85"/>
                    <a:pt x="13244" y="85"/>
                  </a:cubicBezTo>
                  <a:close/>
                  <a:moveTo>
                    <a:pt x="9983" y="0"/>
                  </a:moveTo>
                  <a:cubicBezTo>
                    <a:pt x="9903" y="0"/>
                    <a:pt x="9827" y="28"/>
                    <a:pt x="9767" y="95"/>
                  </a:cubicBezTo>
                  <a:cubicBezTo>
                    <a:pt x="9742" y="121"/>
                    <a:pt x="9716" y="172"/>
                    <a:pt x="9690" y="223"/>
                  </a:cubicBezTo>
                  <a:cubicBezTo>
                    <a:pt x="9639" y="403"/>
                    <a:pt x="9690" y="582"/>
                    <a:pt x="9844" y="685"/>
                  </a:cubicBezTo>
                  <a:cubicBezTo>
                    <a:pt x="9910" y="731"/>
                    <a:pt x="9982" y="752"/>
                    <a:pt x="10050" y="752"/>
                  </a:cubicBezTo>
                  <a:cubicBezTo>
                    <a:pt x="10249" y="752"/>
                    <a:pt x="10428" y="580"/>
                    <a:pt x="10408" y="351"/>
                  </a:cubicBezTo>
                  <a:cubicBezTo>
                    <a:pt x="10390" y="169"/>
                    <a:pt x="10178" y="0"/>
                    <a:pt x="9983" y="0"/>
                  </a:cubicBezTo>
                  <a:close/>
                  <a:moveTo>
                    <a:pt x="7556" y="654"/>
                  </a:moveTo>
                  <a:cubicBezTo>
                    <a:pt x="7486" y="654"/>
                    <a:pt x="7412" y="721"/>
                    <a:pt x="7434" y="787"/>
                  </a:cubicBezTo>
                  <a:lnTo>
                    <a:pt x="7434" y="813"/>
                  </a:lnTo>
                  <a:cubicBezTo>
                    <a:pt x="7460" y="839"/>
                    <a:pt x="7460" y="839"/>
                    <a:pt x="7460" y="839"/>
                  </a:cubicBezTo>
                  <a:cubicBezTo>
                    <a:pt x="7485" y="864"/>
                    <a:pt x="7517" y="877"/>
                    <a:pt x="7546" y="877"/>
                  </a:cubicBezTo>
                  <a:cubicBezTo>
                    <a:pt x="7575" y="877"/>
                    <a:pt x="7601" y="864"/>
                    <a:pt x="7613" y="839"/>
                  </a:cubicBezTo>
                  <a:cubicBezTo>
                    <a:pt x="7690" y="787"/>
                    <a:pt x="7690" y="685"/>
                    <a:pt x="7588" y="659"/>
                  </a:cubicBezTo>
                  <a:cubicBezTo>
                    <a:pt x="7578" y="656"/>
                    <a:pt x="7567" y="654"/>
                    <a:pt x="7556" y="654"/>
                  </a:cubicBezTo>
                  <a:close/>
                  <a:moveTo>
                    <a:pt x="12799" y="1638"/>
                  </a:moveTo>
                  <a:cubicBezTo>
                    <a:pt x="12396" y="1638"/>
                    <a:pt x="11973" y="2067"/>
                    <a:pt x="12178" y="2454"/>
                  </a:cubicBezTo>
                  <a:lnTo>
                    <a:pt x="12152" y="2454"/>
                  </a:lnTo>
                  <a:cubicBezTo>
                    <a:pt x="12203" y="2531"/>
                    <a:pt x="12255" y="2582"/>
                    <a:pt x="12306" y="2634"/>
                  </a:cubicBezTo>
                  <a:cubicBezTo>
                    <a:pt x="12435" y="2734"/>
                    <a:pt x="12595" y="2786"/>
                    <a:pt x="12756" y="2786"/>
                  </a:cubicBezTo>
                  <a:cubicBezTo>
                    <a:pt x="12885" y="2786"/>
                    <a:pt x="13013" y="2753"/>
                    <a:pt x="13127" y="2685"/>
                  </a:cubicBezTo>
                  <a:cubicBezTo>
                    <a:pt x="13511" y="2403"/>
                    <a:pt x="13409" y="1787"/>
                    <a:pt x="12947" y="1659"/>
                  </a:cubicBezTo>
                  <a:cubicBezTo>
                    <a:pt x="12899" y="1645"/>
                    <a:pt x="12849" y="1638"/>
                    <a:pt x="12799" y="1638"/>
                  </a:cubicBezTo>
                  <a:close/>
                  <a:moveTo>
                    <a:pt x="6278" y="2155"/>
                  </a:moveTo>
                  <a:cubicBezTo>
                    <a:pt x="6196" y="2155"/>
                    <a:pt x="6115" y="2183"/>
                    <a:pt x="6049" y="2249"/>
                  </a:cubicBezTo>
                  <a:lnTo>
                    <a:pt x="6075" y="2249"/>
                  </a:lnTo>
                  <a:cubicBezTo>
                    <a:pt x="6049" y="2275"/>
                    <a:pt x="6024" y="2326"/>
                    <a:pt x="5998" y="2377"/>
                  </a:cubicBezTo>
                  <a:cubicBezTo>
                    <a:pt x="5947" y="2557"/>
                    <a:pt x="5998" y="2736"/>
                    <a:pt x="6152" y="2839"/>
                  </a:cubicBezTo>
                  <a:cubicBezTo>
                    <a:pt x="6212" y="2886"/>
                    <a:pt x="6279" y="2906"/>
                    <a:pt x="6345" y="2906"/>
                  </a:cubicBezTo>
                  <a:cubicBezTo>
                    <a:pt x="6532" y="2906"/>
                    <a:pt x="6709" y="2740"/>
                    <a:pt x="6690" y="2531"/>
                  </a:cubicBezTo>
                  <a:cubicBezTo>
                    <a:pt x="6690" y="2330"/>
                    <a:pt x="6481" y="2155"/>
                    <a:pt x="6278" y="2155"/>
                  </a:cubicBezTo>
                  <a:close/>
                  <a:moveTo>
                    <a:pt x="15296" y="2488"/>
                  </a:moveTo>
                  <a:cubicBezTo>
                    <a:pt x="15012" y="2488"/>
                    <a:pt x="14712" y="2798"/>
                    <a:pt x="14870" y="3070"/>
                  </a:cubicBezTo>
                  <a:cubicBezTo>
                    <a:pt x="14896" y="3121"/>
                    <a:pt x="14922" y="3146"/>
                    <a:pt x="14947" y="3198"/>
                  </a:cubicBezTo>
                  <a:cubicBezTo>
                    <a:pt x="15046" y="3268"/>
                    <a:pt x="15152" y="3308"/>
                    <a:pt x="15258" y="3308"/>
                  </a:cubicBezTo>
                  <a:cubicBezTo>
                    <a:pt x="15344" y="3308"/>
                    <a:pt x="15430" y="3281"/>
                    <a:pt x="15511" y="3223"/>
                  </a:cubicBezTo>
                  <a:cubicBezTo>
                    <a:pt x="15793" y="3044"/>
                    <a:pt x="15716" y="2608"/>
                    <a:pt x="15409" y="2505"/>
                  </a:cubicBezTo>
                  <a:cubicBezTo>
                    <a:pt x="15372" y="2493"/>
                    <a:pt x="15334" y="2488"/>
                    <a:pt x="15296" y="2488"/>
                  </a:cubicBezTo>
                  <a:close/>
                  <a:moveTo>
                    <a:pt x="3455" y="3035"/>
                  </a:moveTo>
                  <a:cubicBezTo>
                    <a:pt x="3318" y="3035"/>
                    <a:pt x="3186" y="3190"/>
                    <a:pt x="3254" y="3326"/>
                  </a:cubicBezTo>
                  <a:cubicBezTo>
                    <a:pt x="3254" y="3352"/>
                    <a:pt x="3280" y="3352"/>
                    <a:pt x="3306" y="3377"/>
                  </a:cubicBezTo>
                  <a:cubicBezTo>
                    <a:pt x="3348" y="3420"/>
                    <a:pt x="3398" y="3439"/>
                    <a:pt x="3447" y="3439"/>
                  </a:cubicBezTo>
                  <a:cubicBezTo>
                    <a:pt x="3488" y="3439"/>
                    <a:pt x="3527" y="3426"/>
                    <a:pt x="3562" y="3403"/>
                  </a:cubicBezTo>
                  <a:cubicBezTo>
                    <a:pt x="3690" y="3300"/>
                    <a:pt x="3665" y="3095"/>
                    <a:pt x="3511" y="3044"/>
                  </a:cubicBezTo>
                  <a:cubicBezTo>
                    <a:pt x="3492" y="3038"/>
                    <a:pt x="3474" y="3035"/>
                    <a:pt x="3455" y="3035"/>
                  </a:cubicBezTo>
                  <a:close/>
                  <a:moveTo>
                    <a:pt x="10101" y="2744"/>
                  </a:moveTo>
                  <a:cubicBezTo>
                    <a:pt x="10028" y="2744"/>
                    <a:pt x="9956" y="2766"/>
                    <a:pt x="9894" y="2817"/>
                  </a:cubicBezTo>
                  <a:lnTo>
                    <a:pt x="9894" y="2817"/>
                  </a:lnTo>
                  <a:cubicBezTo>
                    <a:pt x="9894" y="2816"/>
                    <a:pt x="9895" y="2815"/>
                    <a:pt x="9896" y="2813"/>
                  </a:cubicBezTo>
                  <a:lnTo>
                    <a:pt x="9896" y="2813"/>
                  </a:lnTo>
                  <a:lnTo>
                    <a:pt x="9870" y="2839"/>
                  </a:lnTo>
                  <a:cubicBezTo>
                    <a:pt x="9878" y="2831"/>
                    <a:pt x="9886" y="2824"/>
                    <a:pt x="9894" y="2817"/>
                  </a:cubicBezTo>
                  <a:lnTo>
                    <a:pt x="9894" y="2817"/>
                  </a:lnTo>
                  <a:cubicBezTo>
                    <a:pt x="9869" y="2867"/>
                    <a:pt x="9844" y="2916"/>
                    <a:pt x="9819" y="2941"/>
                  </a:cubicBezTo>
                  <a:cubicBezTo>
                    <a:pt x="9767" y="3121"/>
                    <a:pt x="9819" y="3300"/>
                    <a:pt x="9973" y="3429"/>
                  </a:cubicBezTo>
                  <a:cubicBezTo>
                    <a:pt x="10030" y="3467"/>
                    <a:pt x="10094" y="3485"/>
                    <a:pt x="10158" y="3485"/>
                  </a:cubicBezTo>
                  <a:cubicBezTo>
                    <a:pt x="10348" y="3485"/>
                    <a:pt x="10530" y="3326"/>
                    <a:pt x="10511" y="3095"/>
                  </a:cubicBezTo>
                  <a:cubicBezTo>
                    <a:pt x="10511" y="2913"/>
                    <a:pt x="10304" y="2744"/>
                    <a:pt x="10101" y="2744"/>
                  </a:cubicBezTo>
                  <a:close/>
                  <a:moveTo>
                    <a:pt x="14770" y="4548"/>
                  </a:moveTo>
                  <a:cubicBezTo>
                    <a:pt x="14646" y="4548"/>
                    <a:pt x="14495" y="4700"/>
                    <a:pt x="14563" y="4813"/>
                  </a:cubicBezTo>
                  <a:cubicBezTo>
                    <a:pt x="14588" y="4839"/>
                    <a:pt x="14588" y="4865"/>
                    <a:pt x="14614" y="4890"/>
                  </a:cubicBezTo>
                  <a:cubicBezTo>
                    <a:pt x="14661" y="4922"/>
                    <a:pt x="14719" y="4944"/>
                    <a:pt x="14780" y="4944"/>
                  </a:cubicBezTo>
                  <a:cubicBezTo>
                    <a:pt x="14818" y="4944"/>
                    <a:pt x="14857" y="4935"/>
                    <a:pt x="14896" y="4916"/>
                  </a:cubicBezTo>
                  <a:cubicBezTo>
                    <a:pt x="15024" y="4813"/>
                    <a:pt x="14998" y="4608"/>
                    <a:pt x="14819" y="4557"/>
                  </a:cubicBezTo>
                  <a:cubicBezTo>
                    <a:pt x="14804" y="4551"/>
                    <a:pt x="14787" y="4548"/>
                    <a:pt x="14770" y="4548"/>
                  </a:cubicBezTo>
                  <a:close/>
                  <a:moveTo>
                    <a:pt x="4573" y="4622"/>
                  </a:moveTo>
                  <a:cubicBezTo>
                    <a:pt x="4312" y="4622"/>
                    <a:pt x="4040" y="4894"/>
                    <a:pt x="4177" y="5147"/>
                  </a:cubicBezTo>
                  <a:cubicBezTo>
                    <a:pt x="4203" y="5172"/>
                    <a:pt x="4229" y="5224"/>
                    <a:pt x="4254" y="5249"/>
                  </a:cubicBezTo>
                  <a:cubicBezTo>
                    <a:pt x="4344" y="5324"/>
                    <a:pt x="4451" y="5364"/>
                    <a:pt x="4555" y="5364"/>
                  </a:cubicBezTo>
                  <a:cubicBezTo>
                    <a:pt x="4630" y="5364"/>
                    <a:pt x="4703" y="5343"/>
                    <a:pt x="4767" y="5300"/>
                  </a:cubicBezTo>
                  <a:cubicBezTo>
                    <a:pt x="5024" y="5121"/>
                    <a:pt x="4972" y="4711"/>
                    <a:pt x="4665" y="4634"/>
                  </a:cubicBezTo>
                  <a:cubicBezTo>
                    <a:pt x="4635" y="4626"/>
                    <a:pt x="4604" y="4622"/>
                    <a:pt x="4573" y="4622"/>
                  </a:cubicBezTo>
                  <a:close/>
                  <a:moveTo>
                    <a:pt x="8987" y="4400"/>
                  </a:moveTo>
                  <a:cubicBezTo>
                    <a:pt x="8604" y="4400"/>
                    <a:pt x="8182" y="4821"/>
                    <a:pt x="8383" y="5224"/>
                  </a:cubicBezTo>
                  <a:cubicBezTo>
                    <a:pt x="8408" y="5275"/>
                    <a:pt x="8460" y="5352"/>
                    <a:pt x="8537" y="5403"/>
                  </a:cubicBezTo>
                  <a:cubicBezTo>
                    <a:pt x="8665" y="5503"/>
                    <a:pt x="8818" y="5555"/>
                    <a:pt x="8972" y="5555"/>
                  </a:cubicBezTo>
                  <a:cubicBezTo>
                    <a:pt x="9094" y="5555"/>
                    <a:pt x="9218" y="5522"/>
                    <a:pt x="9331" y="5454"/>
                  </a:cubicBezTo>
                  <a:cubicBezTo>
                    <a:pt x="9716" y="5172"/>
                    <a:pt x="9614" y="4557"/>
                    <a:pt x="9152" y="4429"/>
                  </a:cubicBezTo>
                  <a:cubicBezTo>
                    <a:pt x="9099" y="4409"/>
                    <a:pt x="9044" y="4400"/>
                    <a:pt x="8987" y="4400"/>
                  </a:cubicBezTo>
                  <a:close/>
                  <a:moveTo>
                    <a:pt x="16985" y="4741"/>
                  </a:moveTo>
                  <a:cubicBezTo>
                    <a:pt x="16596" y="4741"/>
                    <a:pt x="16152" y="5169"/>
                    <a:pt x="16358" y="5557"/>
                  </a:cubicBezTo>
                  <a:cubicBezTo>
                    <a:pt x="16409" y="5634"/>
                    <a:pt x="16460" y="5685"/>
                    <a:pt x="16511" y="5736"/>
                  </a:cubicBezTo>
                  <a:cubicBezTo>
                    <a:pt x="16640" y="5836"/>
                    <a:pt x="16793" y="5889"/>
                    <a:pt x="16947" y="5889"/>
                  </a:cubicBezTo>
                  <a:cubicBezTo>
                    <a:pt x="17069" y="5889"/>
                    <a:pt x="17193" y="5856"/>
                    <a:pt x="17306" y="5788"/>
                  </a:cubicBezTo>
                  <a:cubicBezTo>
                    <a:pt x="17717" y="5506"/>
                    <a:pt x="17614" y="4890"/>
                    <a:pt x="17127" y="4762"/>
                  </a:cubicBezTo>
                  <a:cubicBezTo>
                    <a:pt x="17081" y="4748"/>
                    <a:pt x="17034" y="4741"/>
                    <a:pt x="16985" y="4741"/>
                  </a:cubicBezTo>
                  <a:close/>
                  <a:moveTo>
                    <a:pt x="6587" y="6245"/>
                  </a:moveTo>
                  <a:cubicBezTo>
                    <a:pt x="6511" y="6245"/>
                    <a:pt x="6414" y="6334"/>
                    <a:pt x="6460" y="6403"/>
                  </a:cubicBezTo>
                  <a:cubicBezTo>
                    <a:pt x="6460" y="6429"/>
                    <a:pt x="6485" y="6429"/>
                    <a:pt x="6485" y="6454"/>
                  </a:cubicBezTo>
                  <a:cubicBezTo>
                    <a:pt x="6511" y="6467"/>
                    <a:pt x="6536" y="6474"/>
                    <a:pt x="6562" y="6474"/>
                  </a:cubicBezTo>
                  <a:cubicBezTo>
                    <a:pt x="6588" y="6474"/>
                    <a:pt x="6613" y="6467"/>
                    <a:pt x="6639" y="6454"/>
                  </a:cubicBezTo>
                  <a:cubicBezTo>
                    <a:pt x="6716" y="6403"/>
                    <a:pt x="6690" y="6275"/>
                    <a:pt x="6613" y="6249"/>
                  </a:cubicBezTo>
                  <a:cubicBezTo>
                    <a:pt x="6605" y="6246"/>
                    <a:pt x="6596" y="6245"/>
                    <a:pt x="6587" y="6245"/>
                  </a:cubicBezTo>
                  <a:close/>
                  <a:moveTo>
                    <a:pt x="813" y="5837"/>
                  </a:moveTo>
                  <a:cubicBezTo>
                    <a:pt x="428" y="5837"/>
                    <a:pt x="1" y="6278"/>
                    <a:pt x="203" y="6659"/>
                  </a:cubicBezTo>
                  <a:cubicBezTo>
                    <a:pt x="228" y="6711"/>
                    <a:pt x="280" y="6788"/>
                    <a:pt x="357" y="6839"/>
                  </a:cubicBezTo>
                  <a:cubicBezTo>
                    <a:pt x="485" y="6939"/>
                    <a:pt x="638" y="6991"/>
                    <a:pt x="792" y="6991"/>
                  </a:cubicBezTo>
                  <a:cubicBezTo>
                    <a:pt x="915" y="6991"/>
                    <a:pt x="1038" y="6958"/>
                    <a:pt x="1152" y="6890"/>
                  </a:cubicBezTo>
                  <a:cubicBezTo>
                    <a:pt x="1536" y="6608"/>
                    <a:pt x="1434" y="5993"/>
                    <a:pt x="972" y="5865"/>
                  </a:cubicBezTo>
                  <a:cubicBezTo>
                    <a:pt x="921" y="5845"/>
                    <a:pt x="868" y="5837"/>
                    <a:pt x="813" y="5837"/>
                  </a:cubicBezTo>
                  <a:close/>
                  <a:moveTo>
                    <a:pt x="8010" y="7201"/>
                  </a:moveTo>
                  <a:cubicBezTo>
                    <a:pt x="7933" y="7201"/>
                    <a:pt x="7856" y="7225"/>
                    <a:pt x="7791" y="7279"/>
                  </a:cubicBezTo>
                  <a:lnTo>
                    <a:pt x="7791" y="7279"/>
                  </a:lnTo>
                  <a:cubicBezTo>
                    <a:pt x="7792" y="7278"/>
                    <a:pt x="7792" y="7276"/>
                    <a:pt x="7793" y="7275"/>
                  </a:cubicBezTo>
                  <a:lnTo>
                    <a:pt x="7793" y="7275"/>
                  </a:lnTo>
                  <a:lnTo>
                    <a:pt x="7767" y="7301"/>
                  </a:lnTo>
                  <a:cubicBezTo>
                    <a:pt x="7775" y="7293"/>
                    <a:pt x="7783" y="7286"/>
                    <a:pt x="7791" y="7279"/>
                  </a:cubicBezTo>
                  <a:lnTo>
                    <a:pt x="7791" y="7279"/>
                  </a:lnTo>
                  <a:cubicBezTo>
                    <a:pt x="7766" y="7328"/>
                    <a:pt x="7741" y="7353"/>
                    <a:pt x="7716" y="7403"/>
                  </a:cubicBezTo>
                  <a:cubicBezTo>
                    <a:pt x="7665" y="7583"/>
                    <a:pt x="7716" y="7762"/>
                    <a:pt x="7870" y="7890"/>
                  </a:cubicBezTo>
                  <a:cubicBezTo>
                    <a:pt x="7928" y="7929"/>
                    <a:pt x="7992" y="7946"/>
                    <a:pt x="8055" y="7946"/>
                  </a:cubicBezTo>
                  <a:cubicBezTo>
                    <a:pt x="8245" y="7946"/>
                    <a:pt x="8428" y="7788"/>
                    <a:pt x="8408" y="7557"/>
                  </a:cubicBezTo>
                  <a:cubicBezTo>
                    <a:pt x="8408" y="7360"/>
                    <a:pt x="8209" y="7201"/>
                    <a:pt x="8010" y="7201"/>
                  </a:cubicBezTo>
                  <a:close/>
                  <a:moveTo>
                    <a:pt x="4446" y="7536"/>
                  </a:moveTo>
                  <a:cubicBezTo>
                    <a:pt x="4057" y="7536"/>
                    <a:pt x="3613" y="7964"/>
                    <a:pt x="3818" y="8352"/>
                  </a:cubicBezTo>
                  <a:cubicBezTo>
                    <a:pt x="3844" y="8429"/>
                    <a:pt x="3895" y="8480"/>
                    <a:pt x="3972" y="8531"/>
                  </a:cubicBezTo>
                  <a:cubicBezTo>
                    <a:pt x="4087" y="8631"/>
                    <a:pt x="4241" y="8684"/>
                    <a:pt x="4399" y="8684"/>
                  </a:cubicBezTo>
                  <a:cubicBezTo>
                    <a:pt x="4525" y="8684"/>
                    <a:pt x="4654" y="8651"/>
                    <a:pt x="4767" y="8583"/>
                  </a:cubicBezTo>
                  <a:cubicBezTo>
                    <a:pt x="5152" y="8301"/>
                    <a:pt x="5049" y="7685"/>
                    <a:pt x="4588" y="7557"/>
                  </a:cubicBezTo>
                  <a:cubicBezTo>
                    <a:pt x="4542" y="7543"/>
                    <a:pt x="4495" y="7536"/>
                    <a:pt x="4446" y="7536"/>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13" name="Google Shape;1613;p33"/>
            <p:cNvSpPr/>
            <p:nvPr/>
          </p:nvSpPr>
          <p:spPr>
            <a:xfrm rot="718822">
              <a:off x="7632882" y="3365539"/>
              <a:ext cx="918528" cy="1181592"/>
            </a:xfrm>
            <a:custGeom>
              <a:avLst/>
              <a:gdLst/>
              <a:ahLst/>
              <a:cxnLst/>
              <a:rect l="l" t="t" r="r" b="b"/>
              <a:pathLst>
                <a:path w="39784" h="51178" extrusionOk="0">
                  <a:moveTo>
                    <a:pt x="39268" y="0"/>
                  </a:moveTo>
                  <a:cubicBezTo>
                    <a:pt x="39198" y="0"/>
                    <a:pt x="39125" y="22"/>
                    <a:pt x="39054" y="72"/>
                  </a:cubicBezTo>
                  <a:cubicBezTo>
                    <a:pt x="26772" y="10380"/>
                    <a:pt x="10053" y="27535"/>
                    <a:pt x="104" y="50665"/>
                  </a:cubicBezTo>
                  <a:cubicBezTo>
                    <a:pt x="1" y="50895"/>
                    <a:pt x="180" y="51152"/>
                    <a:pt x="437" y="51177"/>
                  </a:cubicBezTo>
                  <a:cubicBezTo>
                    <a:pt x="565" y="51177"/>
                    <a:pt x="668" y="51075"/>
                    <a:pt x="719" y="50972"/>
                  </a:cubicBezTo>
                  <a:cubicBezTo>
                    <a:pt x="10668" y="27945"/>
                    <a:pt x="27310" y="10868"/>
                    <a:pt x="39516" y="611"/>
                  </a:cubicBezTo>
                  <a:cubicBezTo>
                    <a:pt x="39784" y="363"/>
                    <a:pt x="39555" y="0"/>
                    <a:pt x="39268"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14" name="Google Shape;1614;p33"/>
            <p:cNvSpPr/>
            <p:nvPr/>
          </p:nvSpPr>
          <p:spPr>
            <a:xfrm rot="718822">
              <a:off x="8009603" y="2528280"/>
              <a:ext cx="906430" cy="1506230"/>
            </a:xfrm>
            <a:custGeom>
              <a:avLst/>
              <a:gdLst/>
              <a:ahLst/>
              <a:cxnLst/>
              <a:rect l="l" t="t" r="r" b="b"/>
              <a:pathLst>
                <a:path w="39260" h="65239" extrusionOk="0">
                  <a:moveTo>
                    <a:pt x="31193" y="1"/>
                  </a:moveTo>
                  <a:cubicBezTo>
                    <a:pt x="29629" y="1"/>
                    <a:pt x="28036" y="370"/>
                    <a:pt x="26643" y="1056"/>
                  </a:cubicBezTo>
                  <a:cubicBezTo>
                    <a:pt x="23259" y="2722"/>
                    <a:pt x="20848" y="5825"/>
                    <a:pt x="18746" y="8953"/>
                  </a:cubicBezTo>
                  <a:lnTo>
                    <a:pt x="18746" y="8928"/>
                  </a:lnTo>
                  <a:cubicBezTo>
                    <a:pt x="13079" y="17313"/>
                    <a:pt x="9001" y="26595"/>
                    <a:pt x="6078" y="36263"/>
                  </a:cubicBezTo>
                  <a:cubicBezTo>
                    <a:pt x="5078" y="39622"/>
                    <a:pt x="4027" y="42058"/>
                    <a:pt x="2822" y="45340"/>
                  </a:cubicBezTo>
                  <a:cubicBezTo>
                    <a:pt x="214" y="52473"/>
                    <a:pt x="1430" y="62307"/>
                    <a:pt x="14" y="65213"/>
                  </a:cubicBezTo>
                  <a:lnTo>
                    <a:pt x="14" y="65213"/>
                  </a:lnTo>
                  <a:cubicBezTo>
                    <a:pt x="7580" y="49885"/>
                    <a:pt x="20598" y="32563"/>
                    <a:pt x="32080" y="19877"/>
                  </a:cubicBezTo>
                  <a:cubicBezTo>
                    <a:pt x="34310" y="17415"/>
                    <a:pt x="36644" y="14928"/>
                    <a:pt x="37952" y="11851"/>
                  </a:cubicBezTo>
                  <a:cubicBezTo>
                    <a:pt x="39234" y="8800"/>
                    <a:pt x="39259" y="4928"/>
                    <a:pt x="37054" y="2415"/>
                  </a:cubicBezTo>
                  <a:cubicBezTo>
                    <a:pt x="35606" y="755"/>
                    <a:pt x="33429" y="1"/>
                    <a:pt x="31193" y="1"/>
                  </a:cubicBezTo>
                  <a:close/>
                  <a:moveTo>
                    <a:pt x="14" y="65213"/>
                  </a:moveTo>
                  <a:lnTo>
                    <a:pt x="14" y="65213"/>
                  </a:lnTo>
                  <a:cubicBezTo>
                    <a:pt x="10" y="65221"/>
                    <a:pt x="5" y="65230"/>
                    <a:pt x="1" y="65239"/>
                  </a:cubicBezTo>
                  <a:cubicBezTo>
                    <a:pt x="5" y="65230"/>
                    <a:pt x="10" y="65221"/>
                    <a:pt x="14" y="65213"/>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15" name="Google Shape;1615;p33"/>
            <p:cNvSpPr/>
            <p:nvPr/>
          </p:nvSpPr>
          <p:spPr>
            <a:xfrm rot="718822">
              <a:off x="8025575" y="2445523"/>
              <a:ext cx="854321" cy="1538669"/>
            </a:xfrm>
            <a:custGeom>
              <a:avLst/>
              <a:gdLst/>
              <a:ahLst/>
              <a:cxnLst/>
              <a:rect l="l" t="t" r="r" b="b"/>
              <a:pathLst>
                <a:path w="37003" h="66644" extrusionOk="0">
                  <a:moveTo>
                    <a:pt x="29021" y="0"/>
                  </a:moveTo>
                  <a:cubicBezTo>
                    <a:pt x="27307" y="0"/>
                    <a:pt x="25551" y="457"/>
                    <a:pt x="24053" y="1281"/>
                  </a:cubicBezTo>
                  <a:cubicBezTo>
                    <a:pt x="20745" y="3128"/>
                    <a:pt x="18489" y="6333"/>
                    <a:pt x="16514" y="9538"/>
                  </a:cubicBezTo>
                  <a:lnTo>
                    <a:pt x="16514" y="9513"/>
                  </a:lnTo>
                  <a:cubicBezTo>
                    <a:pt x="11232" y="18154"/>
                    <a:pt x="7591" y="27616"/>
                    <a:pt x="5129" y="37411"/>
                  </a:cubicBezTo>
                  <a:cubicBezTo>
                    <a:pt x="4257" y="40796"/>
                    <a:pt x="3360" y="43284"/>
                    <a:pt x="2308" y="46617"/>
                  </a:cubicBezTo>
                  <a:cubicBezTo>
                    <a:pt x="1" y="53874"/>
                    <a:pt x="1693" y="63669"/>
                    <a:pt x="411" y="66644"/>
                  </a:cubicBezTo>
                  <a:lnTo>
                    <a:pt x="411" y="66644"/>
                  </a:lnTo>
                  <a:cubicBezTo>
                    <a:pt x="7257" y="50951"/>
                    <a:pt x="19437" y="33052"/>
                    <a:pt x="30335" y="19846"/>
                  </a:cubicBezTo>
                  <a:cubicBezTo>
                    <a:pt x="32464" y="17257"/>
                    <a:pt x="34695" y="14692"/>
                    <a:pt x="35849" y="11564"/>
                  </a:cubicBezTo>
                  <a:cubicBezTo>
                    <a:pt x="37002" y="8436"/>
                    <a:pt x="36823" y="4564"/>
                    <a:pt x="34515" y="2153"/>
                  </a:cubicBezTo>
                  <a:cubicBezTo>
                    <a:pt x="33098" y="666"/>
                    <a:pt x="31091" y="0"/>
                    <a:pt x="2902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16" name="Google Shape;1616;p33"/>
            <p:cNvSpPr/>
            <p:nvPr/>
          </p:nvSpPr>
          <p:spPr>
            <a:xfrm rot="718822">
              <a:off x="8557141" y="2511476"/>
              <a:ext cx="353037" cy="279917"/>
            </a:xfrm>
            <a:custGeom>
              <a:avLst/>
              <a:gdLst/>
              <a:ahLst/>
              <a:cxnLst/>
              <a:rect l="l" t="t" r="r" b="b"/>
              <a:pathLst>
                <a:path w="15291" h="12124" extrusionOk="0">
                  <a:moveTo>
                    <a:pt x="8935" y="0"/>
                  </a:moveTo>
                  <a:cubicBezTo>
                    <a:pt x="8915" y="0"/>
                    <a:pt x="8895" y="3"/>
                    <a:pt x="8873" y="9"/>
                  </a:cubicBezTo>
                  <a:cubicBezTo>
                    <a:pt x="8745" y="35"/>
                    <a:pt x="8642" y="265"/>
                    <a:pt x="8770" y="368"/>
                  </a:cubicBezTo>
                  <a:cubicBezTo>
                    <a:pt x="8796" y="368"/>
                    <a:pt x="8822" y="368"/>
                    <a:pt x="8847" y="394"/>
                  </a:cubicBezTo>
                  <a:cubicBezTo>
                    <a:pt x="8950" y="394"/>
                    <a:pt x="9053" y="368"/>
                    <a:pt x="9104" y="265"/>
                  </a:cubicBezTo>
                  <a:cubicBezTo>
                    <a:pt x="9172" y="153"/>
                    <a:pt x="9080" y="0"/>
                    <a:pt x="8935" y="0"/>
                  </a:cubicBezTo>
                  <a:close/>
                  <a:moveTo>
                    <a:pt x="11916" y="1183"/>
                  </a:moveTo>
                  <a:cubicBezTo>
                    <a:pt x="11893" y="1183"/>
                    <a:pt x="11871" y="1185"/>
                    <a:pt x="11848" y="1189"/>
                  </a:cubicBezTo>
                  <a:cubicBezTo>
                    <a:pt x="11565" y="1240"/>
                    <a:pt x="11360" y="1753"/>
                    <a:pt x="11642" y="1932"/>
                  </a:cubicBezTo>
                  <a:cubicBezTo>
                    <a:pt x="11694" y="1958"/>
                    <a:pt x="11745" y="1983"/>
                    <a:pt x="11796" y="2009"/>
                  </a:cubicBezTo>
                  <a:cubicBezTo>
                    <a:pt x="11822" y="2012"/>
                    <a:pt x="11848" y="2014"/>
                    <a:pt x="11873" y="2014"/>
                  </a:cubicBezTo>
                  <a:cubicBezTo>
                    <a:pt x="12051" y="2014"/>
                    <a:pt x="12219" y="1935"/>
                    <a:pt x="12309" y="1778"/>
                  </a:cubicBezTo>
                  <a:cubicBezTo>
                    <a:pt x="12452" y="1492"/>
                    <a:pt x="12218" y="1183"/>
                    <a:pt x="11916" y="1183"/>
                  </a:cubicBezTo>
                  <a:close/>
                  <a:moveTo>
                    <a:pt x="6093" y="1486"/>
                  </a:moveTo>
                  <a:cubicBezTo>
                    <a:pt x="5938" y="1486"/>
                    <a:pt x="5786" y="1562"/>
                    <a:pt x="5745" y="1727"/>
                  </a:cubicBezTo>
                  <a:cubicBezTo>
                    <a:pt x="5745" y="1778"/>
                    <a:pt x="5745" y="1804"/>
                    <a:pt x="5745" y="1855"/>
                  </a:cubicBezTo>
                  <a:cubicBezTo>
                    <a:pt x="5770" y="2035"/>
                    <a:pt x="5924" y="2189"/>
                    <a:pt x="6104" y="2214"/>
                  </a:cubicBezTo>
                  <a:cubicBezTo>
                    <a:pt x="6114" y="2215"/>
                    <a:pt x="6124" y="2216"/>
                    <a:pt x="6134" y="2216"/>
                  </a:cubicBezTo>
                  <a:cubicBezTo>
                    <a:pt x="6400" y="2216"/>
                    <a:pt x="6585" y="1897"/>
                    <a:pt x="6437" y="1650"/>
                  </a:cubicBezTo>
                  <a:cubicBezTo>
                    <a:pt x="6366" y="1543"/>
                    <a:pt x="6228" y="1486"/>
                    <a:pt x="6093" y="1486"/>
                  </a:cubicBezTo>
                  <a:close/>
                  <a:moveTo>
                    <a:pt x="9380" y="1591"/>
                  </a:moveTo>
                  <a:cubicBezTo>
                    <a:pt x="9348" y="1591"/>
                    <a:pt x="9316" y="1593"/>
                    <a:pt x="9283" y="1599"/>
                  </a:cubicBezTo>
                  <a:cubicBezTo>
                    <a:pt x="8847" y="1676"/>
                    <a:pt x="8565" y="2394"/>
                    <a:pt x="8976" y="2676"/>
                  </a:cubicBezTo>
                  <a:cubicBezTo>
                    <a:pt x="9027" y="2701"/>
                    <a:pt x="9104" y="2753"/>
                    <a:pt x="9181" y="2753"/>
                  </a:cubicBezTo>
                  <a:cubicBezTo>
                    <a:pt x="9222" y="2760"/>
                    <a:pt x="9265" y="2764"/>
                    <a:pt x="9307" y="2764"/>
                  </a:cubicBezTo>
                  <a:cubicBezTo>
                    <a:pt x="9550" y="2764"/>
                    <a:pt x="9793" y="2642"/>
                    <a:pt x="9924" y="2445"/>
                  </a:cubicBezTo>
                  <a:cubicBezTo>
                    <a:pt x="10115" y="2040"/>
                    <a:pt x="9796" y="1591"/>
                    <a:pt x="9380" y="1591"/>
                  </a:cubicBezTo>
                  <a:close/>
                  <a:moveTo>
                    <a:pt x="4129" y="3189"/>
                  </a:moveTo>
                  <a:cubicBezTo>
                    <a:pt x="4052" y="3214"/>
                    <a:pt x="4001" y="3343"/>
                    <a:pt x="4078" y="3394"/>
                  </a:cubicBezTo>
                  <a:lnTo>
                    <a:pt x="4078" y="3419"/>
                  </a:lnTo>
                  <a:lnTo>
                    <a:pt x="4104" y="3419"/>
                  </a:lnTo>
                  <a:cubicBezTo>
                    <a:pt x="4155" y="3419"/>
                    <a:pt x="4232" y="3394"/>
                    <a:pt x="4257" y="3343"/>
                  </a:cubicBezTo>
                  <a:cubicBezTo>
                    <a:pt x="4283" y="3266"/>
                    <a:pt x="4206" y="3189"/>
                    <a:pt x="4129" y="3189"/>
                  </a:cubicBezTo>
                  <a:close/>
                  <a:moveTo>
                    <a:pt x="14587" y="2354"/>
                  </a:moveTo>
                  <a:cubicBezTo>
                    <a:pt x="14547" y="2354"/>
                    <a:pt x="14505" y="2359"/>
                    <a:pt x="14463" y="2368"/>
                  </a:cubicBezTo>
                  <a:cubicBezTo>
                    <a:pt x="14027" y="2445"/>
                    <a:pt x="13745" y="3137"/>
                    <a:pt x="14155" y="3419"/>
                  </a:cubicBezTo>
                  <a:lnTo>
                    <a:pt x="14130" y="3419"/>
                  </a:lnTo>
                  <a:cubicBezTo>
                    <a:pt x="14207" y="3471"/>
                    <a:pt x="14284" y="3496"/>
                    <a:pt x="14360" y="3496"/>
                  </a:cubicBezTo>
                  <a:cubicBezTo>
                    <a:pt x="14415" y="3511"/>
                    <a:pt x="14471" y="3519"/>
                    <a:pt x="14527" y="3519"/>
                  </a:cubicBezTo>
                  <a:cubicBezTo>
                    <a:pt x="14756" y="3519"/>
                    <a:pt x="14980" y="3395"/>
                    <a:pt x="15104" y="3189"/>
                  </a:cubicBezTo>
                  <a:cubicBezTo>
                    <a:pt x="15290" y="2793"/>
                    <a:pt x="14990" y="2354"/>
                    <a:pt x="14587" y="2354"/>
                  </a:cubicBezTo>
                  <a:close/>
                  <a:moveTo>
                    <a:pt x="12388" y="3205"/>
                  </a:moveTo>
                  <a:cubicBezTo>
                    <a:pt x="12371" y="3205"/>
                    <a:pt x="12353" y="3208"/>
                    <a:pt x="12335" y="3214"/>
                  </a:cubicBezTo>
                  <a:cubicBezTo>
                    <a:pt x="12181" y="3240"/>
                    <a:pt x="12078" y="3471"/>
                    <a:pt x="12232" y="3573"/>
                  </a:cubicBezTo>
                  <a:cubicBezTo>
                    <a:pt x="12258" y="3573"/>
                    <a:pt x="12283" y="3599"/>
                    <a:pt x="12309" y="3599"/>
                  </a:cubicBezTo>
                  <a:cubicBezTo>
                    <a:pt x="12323" y="3604"/>
                    <a:pt x="12337" y="3606"/>
                    <a:pt x="12352" y="3606"/>
                  </a:cubicBezTo>
                  <a:cubicBezTo>
                    <a:pt x="12421" y="3606"/>
                    <a:pt x="12498" y="3560"/>
                    <a:pt x="12540" y="3496"/>
                  </a:cubicBezTo>
                  <a:cubicBezTo>
                    <a:pt x="12608" y="3361"/>
                    <a:pt x="12516" y="3205"/>
                    <a:pt x="12388" y="3205"/>
                  </a:cubicBezTo>
                  <a:close/>
                  <a:moveTo>
                    <a:pt x="7478" y="3842"/>
                  </a:moveTo>
                  <a:cubicBezTo>
                    <a:pt x="7323" y="3842"/>
                    <a:pt x="7170" y="3912"/>
                    <a:pt x="7129" y="4061"/>
                  </a:cubicBezTo>
                  <a:lnTo>
                    <a:pt x="7155" y="4061"/>
                  </a:lnTo>
                  <a:cubicBezTo>
                    <a:pt x="7155" y="4112"/>
                    <a:pt x="7155" y="4163"/>
                    <a:pt x="7155" y="4214"/>
                  </a:cubicBezTo>
                  <a:cubicBezTo>
                    <a:pt x="7181" y="4394"/>
                    <a:pt x="7334" y="4522"/>
                    <a:pt x="7514" y="4573"/>
                  </a:cubicBezTo>
                  <a:cubicBezTo>
                    <a:pt x="7796" y="4573"/>
                    <a:pt x="7976" y="4240"/>
                    <a:pt x="7822" y="4009"/>
                  </a:cubicBezTo>
                  <a:cubicBezTo>
                    <a:pt x="7761" y="3900"/>
                    <a:pt x="7619" y="3842"/>
                    <a:pt x="7478" y="3842"/>
                  </a:cubicBezTo>
                  <a:close/>
                  <a:moveTo>
                    <a:pt x="3853" y="5099"/>
                  </a:moveTo>
                  <a:cubicBezTo>
                    <a:pt x="3701" y="5099"/>
                    <a:pt x="3554" y="5169"/>
                    <a:pt x="3514" y="5317"/>
                  </a:cubicBezTo>
                  <a:cubicBezTo>
                    <a:pt x="3514" y="5368"/>
                    <a:pt x="3514" y="5420"/>
                    <a:pt x="3514" y="5471"/>
                  </a:cubicBezTo>
                  <a:cubicBezTo>
                    <a:pt x="3539" y="5650"/>
                    <a:pt x="3693" y="5804"/>
                    <a:pt x="3873" y="5830"/>
                  </a:cubicBezTo>
                  <a:cubicBezTo>
                    <a:pt x="4155" y="5830"/>
                    <a:pt x="4360" y="5522"/>
                    <a:pt x="4206" y="5266"/>
                  </a:cubicBezTo>
                  <a:cubicBezTo>
                    <a:pt x="4133" y="5156"/>
                    <a:pt x="3991" y="5099"/>
                    <a:pt x="3853" y="5099"/>
                  </a:cubicBezTo>
                  <a:close/>
                  <a:moveTo>
                    <a:pt x="7382" y="5816"/>
                  </a:moveTo>
                  <a:cubicBezTo>
                    <a:pt x="7341" y="5816"/>
                    <a:pt x="7300" y="5820"/>
                    <a:pt x="7258" y="5830"/>
                  </a:cubicBezTo>
                  <a:cubicBezTo>
                    <a:pt x="6822" y="5907"/>
                    <a:pt x="6540" y="6625"/>
                    <a:pt x="6924" y="6907"/>
                  </a:cubicBezTo>
                  <a:lnTo>
                    <a:pt x="6950" y="6907"/>
                  </a:lnTo>
                  <a:cubicBezTo>
                    <a:pt x="7001" y="6932"/>
                    <a:pt x="7078" y="6958"/>
                    <a:pt x="7155" y="6984"/>
                  </a:cubicBezTo>
                  <a:cubicBezTo>
                    <a:pt x="7196" y="6991"/>
                    <a:pt x="7238" y="6995"/>
                    <a:pt x="7280" y="6995"/>
                  </a:cubicBezTo>
                  <a:cubicBezTo>
                    <a:pt x="7524" y="6995"/>
                    <a:pt x="7767" y="6869"/>
                    <a:pt x="7899" y="6650"/>
                  </a:cubicBezTo>
                  <a:cubicBezTo>
                    <a:pt x="8085" y="6254"/>
                    <a:pt x="7785" y="5816"/>
                    <a:pt x="7382" y="5816"/>
                  </a:cubicBezTo>
                  <a:close/>
                  <a:moveTo>
                    <a:pt x="1704" y="7231"/>
                  </a:moveTo>
                  <a:cubicBezTo>
                    <a:pt x="1684" y="7231"/>
                    <a:pt x="1663" y="7234"/>
                    <a:pt x="1642" y="7240"/>
                  </a:cubicBezTo>
                  <a:cubicBezTo>
                    <a:pt x="1514" y="7266"/>
                    <a:pt x="1411" y="7497"/>
                    <a:pt x="1539" y="7599"/>
                  </a:cubicBezTo>
                  <a:cubicBezTo>
                    <a:pt x="1565" y="7599"/>
                    <a:pt x="1591" y="7625"/>
                    <a:pt x="1616" y="7625"/>
                  </a:cubicBezTo>
                  <a:cubicBezTo>
                    <a:pt x="1634" y="7629"/>
                    <a:pt x="1653" y="7631"/>
                    <a:pt x="1670" y="7631"/>
                  </a:cubicBezTo>
                  <a:cubicBezTo>
                    <a:pt x="1754" y="7631"/>
                    <a:pt x="1830" y="7586"/>
                    <a:pt x="1873" y="7522"/>
                  </a:cubicBezTo>
                  <a:cubicBezTo>
                    <a:pt x="1940" y="7387"/>
                    <a:pt x="1849" y="7231"/>
                    <a:pt x="1704" y="7231"/>
                  </a:cubicBezTo>
                  <a:close/>
                  <a:moveTo>
                    <a:pt x="5899" y="8599"/>
                  </a:moveTo>
                  <a:cubicBezTo>
                    <a:pt x="5822" y="8599"/>
                    <a:pt x="5770" y="8753"/>
                    <a:pt x="5847" y="8804"/>
                  </a:cubicBezTo>
                  <a:cubicBezTo>
                    <a:pt x="5847" y="8804"/>
                    <a:pt x="5873" y="8804"/>
                    <a:pt x="5873" y="8830"/>
                  </a:cubicBezTo>
                  <a:cubicBezTo>
                    <a:pt x="5924" y="8830"/>
                    <a:pt x="6001" y="8804"/>
                    <a:pt x="6027" y="8753"/>
                  </a:cubicBezTo>
                  <a:cubicBezTo>
                    <a:pt x="6052" y="8676"/>
                    <a:pt x="5975" y="8599"/>
                    <a:pt x="5899" y="8599"/>
                  </a:cubicBezTo>
                  <a:close/>
                  <a:moveTo>
                    <a:pt x="3453" y="8132"/>
                  </a:moveTo>
                  <a:cubicBezTo>
                    <a:pt x="3431" y="8132"/>
                    <a:pt x="3408" y="8134"/>
                    <a:pt x="3386" y="8138"/>
                  </a:cubicBezTo>
                  <a:cubicBezTo>
                    <a:pt x="3103" y="8189"/>
                    <a:pt x="2924" y="8651"/>
                    <a:pt x="3206" y="8830"/>
                  </a:cubicBezTo>
                  <a:cubicBezTo>
                    <a:pt x="3232" y="8856"/>
                    <a:pt x="3283" y="8856"/>
                    <a:pt x="3334" y="8881"/>
                  </a:cubicBezTo>
                  <a:cubicBezTo>
                    <a:pt x="3357" y="8885"/>
                    <a:pt x="3380" y="8886"/>
                    <a:pt x="3403" y="8886"/>
                  </a:cubicBezTo>
                  <a:cubicBezTo>
                    <a:pt x="3558" y="8886"/>
                    <a:pt x="3706" y="8810"/>
                    <a:pt x="3796" y="8676"/>
                  </a:cubicBezTo>
                  <a:cubicBezTo>
                    <a:pt x="3915" y="8415"/>
                    <a:pt x="3726" y="8132"/>
                    <a:pt x="3453" y="8132"/>
                  </a:cubicBezTo>
                  <a:close/>
                  <a:moveTo>
                    <a:pt x="7730" y="8742"/>
                  </a:moveTo>
                  <a:cubicBezTo>
                    <a:pt x="7579" y="8742"/>
                    <a:pt x="7427" y="8819"/>
                    <a:pt x="7386" y="8984"/>
                  </a:cubicBezTo>
                  <a:cubicBezTo>
                    <a:pt x="7386" y="9010"/>
                    <a:pt x="7386" y="9061"/>
                    <a:pt x="7386" y="9112"/>
                  </a:cubicBezTo>
                  <a:cubicBezTo>
                    <a:pt x="7437" y="9292"/>
                    <a:pt x="7565" y="9445"/>
                    <a:pt x="7745" y="9471"/>
                  </a:cubicBezTo>
                  <a:cubicBezTo>
                    <a:pt x="8027" y="9471"/>
                    <a:pt x="8232" y="9163"/>
                    <a:pt x="8052" y="8907"/>
                  </a:cubicBezTo>
                  <a:cubicBezTo>
                    <a:pt x="7993" y="8800"/>
                    <a:pt x="7862" y="8742"/>
                    <a:pt x="7730" y="8742"/>
                  </a:cubicBezTo>
                  <a:close/>
                  <a:moveTo>
                    <a:pt x="4824" y="10739"/>
                  </a:moveTo>
                  <a:cubicBezTo>
                    <a:pt x="4782" y="10739"/>
                    <a:pt x="4738" y="10744"/>
                    <a:pt x="4693" y="10753"/>
                  </a:cubicBezTo>
                  <a:cubicBezTo>
                    <a:pt x="4257" y="10830"/>
                    <a:pt x="4001" y="11522"/>
                    <a:pt x="4411" y="11805"/>
                  </a:cubicBezTo>
                  <a:lnTo>
                    <a:pt x="4386" y="11805"/>
                  </a:lnTo>
                  <a:cubicBezTo>
                    <a:pt x="4463" y="11856"/>
                    <a:pt x="4539" y="11881"/>
                    <a:pt x="4616" y="11907"/>
                  </a:cubicBezTo>
                  <a:cubicBezTo>
                    <a:pt x="4658" y="11915"/>
                    <a:pt x="4699" y="11918"/>
                    <a:pt x="4739" y="11918"/>
                  </a:cubicBezTo>
                  <a:cubicBezTo>
                    <a:pt x="4978" y="11918"/>
                    <a:pt x="5203" y="11793"/>
                    <a:pt x="5334" y="11574"/>
                  </a:cubicBezTo>
                  <a:cubicBezTo>
                    <a:pt x="5544" y="11178"/>
                    <a:pt x="5246" y="10739"/>
                    <a:pt x="4824" y="10739"/>
                  </a:cubicBezTo>
                  <a:close/>
                  <a:moveTo>
                    <a:pt x="816" y="10950"/>
                  </a:moveTo>
                  <a:cubicBezTo>
                    <a:pt x="784" y="10950"/>
                    <a:pt x="751" y="10953"/>
                    <a:pt x="719" y="10958"/>
                  </a:cubicBezTo>
                  <a:cubicBezTo>
                    <a:pt x="283" y="11035"/>
                    <a:pt x="1" y="11753"/>
                    <a:pt x="411" y="12035"/>
                  </a:cubicBezTo>
                  <a:cubicBezTo>
                    <a:pt x="462" y="12061"/>
                    <a:pt x="539" y="12087"/>
                    <a:pt x="616" y="12112"/>
                  </a:cubicBezTo>
                  <a:cubicBezTo>
                    <a:pt x="658" y="12120"/>
                    <a:pt x="700" y="12123"/>
                    <a:pt x="742" y="12123"/>
                  </a:cubicBezTo>
                  <a:cubicBezTo>
                    <a:pt x="986" y="12123"/>
                    <a:pt x="1229" y="12001"/>
                    <a:pt x="1360" y="11805"/>
                  </a:cubicBezTo>
                  <a:cubicBezTo>
                    <a:pt x="1550" y="11400"/>
                    <a:pt x="1232" y="10950"/>
                    <a:pt x="816" y="1095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17" name="Google Shape;1617;p33"/>
            <p:cNvSpPr/>
            <p:nvPr/>
          </p:nvSpPr>
          <p:spPr>
            <a:xfrm rot="718822">
              <a:off x="8018037" y="2549860"/>
              <a:ext cx="697670" cy="1395916"/>
            </a:xfrm>
            <a:custGeom>
              <a:avLst/>
              <a:gdLst/>
              <a:ahLst/>
              <a:cxnLst/>
              <a:rect l="l" t="t" r="r" b="b"/>
              <a:pathLst>
                <a:path w="30218" h="60461" extrusionOk="0">
                  <a:moveTo>
                    <a:pt x="29718" y="1"/>
                  </a:moveTo>
                  <a:cubicBezTo>
                    <a:pt x="29628" y="1"/>
                    <a:pt x="29537" y="37"/>
                    <a:pt x="29464" y="124"/>
                  </a:cubicBezTo>
                  <a:cubicBezTo>
                    <a:pt x="15053" y="18330"/>
                    <a:pt x="4052" y="40716"/>
                    <a:pt x="52" y="60025"/>
                  </a:cubicBezTo>
                  <a:cubicBezTo>
                    <a:pt x="1" y="60230"/>
                    <a:pt x="129" y="60409"/>
                    <a:pt x="334" y="60461"/>
                  </a:cubicBezTo>
                  <a:lnTo>
                    <a:pt x="411" y="60461"/>
                  </a:lnTo>
                  <a:cubicBezTo>
                    <a:pt x="565" y="60461"/>
                    <a:pt x="719" y="60333"/>
                    <a:pt x="744" y="60179"/>
                  </a:cubicBezTo>
                  <a:cubicBezTo>
                    <a:pt x="4745" y="40947"/>
                    <a:pt x="15668" y="18689"/>
                    <a:pt x="30028" y="560"/>
                  </a:cubicBezTo>
                  <a:cubicBezTo>
                    <a:pt x="30218" y="294"/>
                    <a:pt x="29972" y="1"/>
                    <a:pt x="29718"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618" name="Google Shape;1618;p33"/>
          <p:cNvGrpSpPr/>
          <p:nvPr/>
        </p:nvGrpSpPr>
        <p:grpSpPr>
          <a:xfrm rot="2018735" flipH="1">
            <a:off x="6555489" y="-681455"/>
            <a:ext cx="3286336" cy="2652192"/>
            <a:chOff x="-729163" y="3851975"/>
            <a:chExt cx="2464103" cy="1988620"/>
          </a:xfrm>
        </p:grpSpPr>
        <p:sp>
          <p:nvSpPr>
            <p:cNvPr id="1619" name="Google Shape;1619;p33"/>
            <p:cNvSpPr/>
            <p:nvPr/>
          </p:nvSpPr>
          <p:spPr>
            <a:xfrm rot="363082">
              <a:off x="-642946" y="3967874"/>
              <a:ext cx="2291669" cy="1756822"/>
            </a:xfrm>
            <a:custGeom>
              <a:avLst/>
              <a:gdLst/>
              <a:ahLst/>
              <a:cxnLst/>
              <a:rect l="l" t="t" r="r" b="b"/>
              <a:pathLst>
                <a:path w="73153" h="56080" extrusionOk="0">
                  <a:moveTo>
                    <a:pt x="12829" y="0"/>
                  </a:moveTo>
                  <a:cubicBezTo>
                    <a:pt x="12663" y="0"/>
                    <a:pt x="12517" y="100"/>
                    <a:pt x="12443" y="272"/>
                  </a:cubicBezTo>
                  <a:lnTo>
                    <a:pt x="101" y="32729"/>
                  </a:lnTo>
                  <a:cubicBezTo>
                    <a:pt x="1" y="32929"/>
                    <a:pt x="134" y="33196"/>
                    <a:pt x="334" y="33262"/>
                  </a:cubicBezTo>
                  <a:lnTo>
                    <a:pt x="60143" y="56045"/>
                  </a:lnTo>
                  <a:cubicBezTo>
                    <a:pt x="60198" y="56069"/>
                    <a:pt x="60253" y="56079"/>
                    <a:pt x="60306" y="56079"/>
                  </a:cubicBezTo>
                  <a:cubicBezTo>
                    <a:pt x="60479" y="56079"/>
                    <a:pt x="60634" y="55965"/>
                    <a:pt x="60711" y="55812"/>
                  </a:cubicBezTo>
                  <a:lnTo>
                    <a:pt x="73053" y="23355"/>
                  </a:lnTo>
                  <a:cubicBezTo>
                    <a:pt x="73153" y="23155"/>
                    <a:pt x="73053" y="22888"/>
                    <a:pt x="72819" y="22822"/>
                  </a:cubicBezTo>
                  <a:lnTo>
                    <a:pt x="13010" y="39"/>
                  </a:lnTo>
                  <a:cubicBezTo>
                    <a:pt x="12949" y="13"/>
                    <a:pt x="12888" y="0"/>
                    <a:pt x="12829"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20" name="Google Shape;1620;p33"/>
            <p:cNvSpPr/>
            <p:nvPr/>
          </p:nvSpPr>
          <p:spPr>
            <a:xfrm rot="363082">
              <a:off x="792956" y="4622556"/>
              <a:ext cx="778540" cy="1132818"/>
            </a:xfrm>
            <a:custGeom>
              <a:avLst/>
              <a:gdLst/>
              <a:ahLst/>
              <a:cxnLst/>
              <a:rect l="l" t="t" r="r" b="b"/>
              <a:pathLst>
                <a:path w="24852" h="36161" extrusionOk="0">
                  <a:moveTo>
                    <a:pt x="11909" y="1"/>
                  </a:moveTo>
                  <a:lnTo>
                    <a:pt x="0" y="31223"/>
                  </a:lnTo>
                  <a:lnTo>
                    <a:pt x="12943" y="36160"/>
                  </a:lnTo>
                  <a:lnTo>
                    <a:pt x="24851" y="4904"/>
                  </a:lnTo>
                  <a:lnTo>
                    <a:pt x="11909"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21" name="Google Shape;1621;p33"/>
            <p:cNvSpPr/>
            <p:nvPr/>
          </p:nvSpPr>
          <p:spPr>
            <a:xfrm rot="363082">
              <a:off x="289098" y="4363311"/>
              <a:ext cx="1166244" cy="1323976"/>
            </a:xfrm>
            <a:custGeom>
              <a:avLst/>
              <a:gdLst/>
              <a:ahLst/>
              <a:cxnLst/>
              <a:rect l="l" t="t" r="r" b="b"/>
              <a:pathLst>
                <a:path w="37228" h="42263" extrusionOk="0">
                  <a:moveTo>
                    <a:pt x="13388" y="0"/>
                  </a:moveTo>
                  <a:cubicBezTo>
                    <a:pt x="12947" y="0"/>
                    <a:pt x="12544" y="279"/>
                    <a:pt x="12376" y="699"/>
                  </a:cubicBezTo>
                  <a:lnTo>
                    <a:pt x="6272" y="16711"/>
                  </a:lnTo>
                  <a:lnTo>
                    <a:pt x="201" y="32722"/>
                  </a:lnTo>
                  <a:cubicBezTo>
                    <a:pt x="1" y="33189"/>
                    <a:pt x="201" y="33756"/>
                    <a:pt x="668" y="34023"/>
                  </a:cubicBezTo>
                  <a:cubicBezTo>
                    <a:pt x="4271" y="35924"/>
                    <a:pt x="7973" y="37659"/>
                    <a:pt x="11743" y="39160"/>
                  </a:cubicBezTo>
                  <a:cubicBezTo>
                    <a:pt x="17146" y="41262"/>
                    <a:pt x="24952" y="42262"/>
                    <a:pt x="24952" y="42262"/>
                  </a:cubicBezTo>
                  <a:lnTo>
                    <a:pt x="31090" y="26151"/>
                  </a:lnTo>
                  <a:lnTo>
                    <a:pt x="37227" y="10039"/>
                  </a:lnTo>
                  <a:cubicBezTo>
                    <a:pt x="37227" y="10039"/>
                    <a:pt x="30756" y="5636"/>
                    <a:pt x="25319" y="3568"/>
                  </a:cubicBezTo>
                  <a:cubicBezTo>
                    <a:pt x="21483" y="2167"/>
                    <a:pt x="17580" y="999"/>
                    <a:pt x="13644" y="32"/>
                  </a:cubicBezTo>
                  <a:cubicBezTo>
                    <a:pt x="13558" y="11"/>
                    <a:pt x="13472" y="0"/>
                    <a:pt x="13388" y="0"/>
                  </a:cubicBezTo>
                  <a:close/>
                </a:path>
              </a:pathLst>
            </a:custGeom>
            <a:solidFill>
              <a:schemeClr val="l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22" name="Google Shape;1622;p33"/>
            <p:cNvSpPr/>
            <p:nvPr/>
          </p:nvSpPr>
          <p:spPr>
            <a:xfrm rot="363082">
              <a:off x="1066041" y="4735131"/>
              <a:ext cx="399201" cy="988588"/>
            </a:xfrm>
            <a:custGeom>
              <a:avLst/>
              <a:gdLst/>
              <a:ahLst/>
              <a:cxnLst/>
              <a:rect l="l" t="t" r="r" b="b"/>
              <a:pathLst>
                <a:path w="12743" h="31557" extrusionOk="0">
                  <a:moveTo>
                    <a:pt x="11909" y="1"/>
                  </a:moveTo>
                  <a:lnTo>
                    <a:pt x="0" y="31257"/>
                  </a:lnTo>
                  <a:lnTo>
                    <a:pt x="834" y="31557"/>
                  </a:lnTo>
                  <a:lnTo>
                    <a:pt x="12743" y="334"/>
                  </a:lnTo>
                  <a:lnTo>
                    <a:pt x="11909"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23" name="Google Shape;1623;p33"/>
            <p:cNvSpPr/>
            <p:nvPr/>
          </p:nvSpPr>
          <p:spPr>
            <a:xfrm rot="363082">
              <a:off x="1086646" y="4743259"/>
              <a:ext cx="390836" cy="979190"/>
            </a:xfrm>
            <a:custGeom>
              <a:avLst/>
              <a:gdLst/>
              <a:ahLst/>
              <a:cxnLst/>
              <a:rect l="l" t="t" r="r" b="b"/>
              <a:pathLst>
                <a:path w="12476" h="31257" extrusionOk="0">
                  <a:moveTo>
                    <a:pt x="12042" y="1"/>
                  </a:moveTo>
                  <a:lnTo>
                    <a:pt x="0" y="31090"/>
                  </a:lnTo>
                  <a:lnTo>
                    <a:pt x="434" y="31256"/>
                  </a:lnTo>
                  <a:lnTo>
                    <a:pt x="12476" y="167"/>
                  </a:lnTo>
                  <a:lnTo>
                    <a:pt x="12042"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24" name="Google Shape;1624;p33"/>
            <p:cNvSpPr/>
            <p:nvPr/>
          </p:nvSpPr>
          <p:spPr>
            <a:xfrm rot="363082">
              <a:off x="-564252" y="3933299"/>
              <a:ext cx="778540" cy="1133852"/>
            </a:xfrm>
            <a:custGeom>
              <a:avLst/>
              <a:gdLst/>
              <a:ahLst/>
              <a:cxnLst/>
              <a:rect l="l" t="t" r="r" b="b"/>
              <a:pathLst>
                <a:path w="24852" h="36194" extrusionOk="0">
                  <a:moveTo>
                    <a:pt x="11909" y="1"/>
                  </a:moveTo>
                  <a:lnTo>
                    <a:pt x="0" y="31256"/>
                  </a:lnTo>
                  <a:lnTo>
                    <a:pt x="12943" y="36193"/>
                  </a:lnTo>
                  <a:lnTo>
                    <a:pt x="24851" y="4937"/>
                  </a:lnTo>
                  <a:lnTo>
                    <a:pt x="11909"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25" name="Google Shape;1625;p33"/>
            <p:cNvSpPr/>
            <p:nvPr/>
          </p:nvSpPr>
          <p:spPr>
            <a:xfrm rot="363082">
              <a:off x="-449612" y="4006479"/>
              <a:ext cx="1166244" cy="1323004"/>
            </a:xfrm>
            <a:custGeom>
              <a:avLst/>
              <a:gdLst/>
              <a:ahLst/>
              <a:cxnLst/>
              <a:rect l="l" t="t" r="r" b="b"/>
              <a:pathLst>
                <a:path w="37228" h="42232" extrusionOk="0">
                  <a:moveTo>
                    <a:pt x="12243" y="0"/>
                  </a:moveTo>
                  <a:lnTo>
                    <a:pt x="6105" y="16112"/>
                  </a:lnTo>
                  <a:lnTo>
                    <a:pt x="1" y="32190"/>
                  </a:lnTo>
                  <a:cubicBezTo>
                    <a:pt x="1" y="32190"/>
                    <a:pt x="6506" y="36593"/>
                    <a:pt x="11909" y="38694"/>
                  </a:cubicBezTo>
                  <a:cubicBezTo>
                    <a:pt x="15745" y="40062"/>
                    <a:pt x="19648" y="41230"/>
                    <a:pt x="23584" y="42197"/>
                  </a:cubicBezTo>
                  <a:cubicBezTo>
                    <a:pt x="23677" y="42220"/>
                    <a:pt x="23769" y="42231"/>
                    <a:pt x="23859" y="42231"/>
                  </a:cubicBezTo>
                  <a:cubicBezTo>
                    <a:pt x="24293" y="42231"/>
                    <a:pt x="24686" y="41977"/>
                    <a:pt x="24852" y="41563"/>
                  </a:cubicBezTo>
                  <a:lnTo>
                    <a:pt x="30923" y="25552"/>
                  </a:lnTo>
                  <a:lnTo>
                    <a:pt x="37027" y="9540"/>
                  </a:lnTo>
                  <a:cubicBezTo>
                    <a:pt x="37227" y="9040"/>
                    <a:pt x="37027" y="8473"/>
                    <a:pt x="36560" y="8239"/>
                  </a:cubicBezTo>
                  <a:cubicBezTo>
                    <a:pt x="32958" y="6305"/>
                    <a:pt x="29255" y="4603"/>
                    <a:pt x="25486" y="3069"/>
                  </a:cubicBezTo>
                  <a:cubicBezTo>
                    <a:pt x="20049" y="1001"/>
                    <a:pt x="12243" y="0"/>
                    <a:pt x="12243" y="0"/>
                  </a:cubicBezTo>
                  <a:close/>
                </a:path>
              </a:pathLst>
            </a:custGeom>
            <a:solidFill>
              <a:schemeClr val="l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26" name="Google Shape;1626;p33"/>
            <p:cNvSpPr/>
            <p:nvPr/>
          </p:nvSpPr>
          <p:spPr>
            <a:xfrm rot="363082">
              <a:off x="-458078" y="3966041"/>
              <a:ext cx="400266" cy="988588"/>
            </a:xfrm>
            <a:custGeom>
              <a:avLst/>
              <a:gdLst/>
              <a:ahLst/>
              <a:cxnLst/>
              <a:rect l="l" t="t" r="r" b="b"/>
              <a:pathLst>
                <a:path w="12777" h="31557" extrusionOk="0">
                  <a:moveTo>
                    <a:pt x="11909" y="0"/>
                  </a:moveTo>
                  <a:lnTo>
                    <a:pt x="1" y="31223"/>
                  </a:lnTo>
                  <a:lnTo>
                    <a:pt x="868" y="31556"/>
                  </a:lnTo>
                  <a:lnTo>
                    <a:pt x="12777" y="300"/>
                  </a:lnTo>
                  <a:lnTo>
                    <a:pt x="1190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27" name="Google Shape;1627;p33"/>
            <p:cNvSpPr/>
            <p:nvPr/>
          </p:nvSpPr>
          <p:spPr>
            <a:xfrm rot="363082">
              <a:off x="-486520" y="3948733"/>
              <a:ext cx="386701" cy="983356"/>
            </a:xfrm>
            <a:custGeom>
              <a:avLst/>
              <a:gdLst/>
              <a:ahLst/>
              <a:cxnLst/>
              <a:rect l="l" t="t" r="r" b="b"/>
              <a:pathLst>
                <a:path w="12344" h="31390" extrusionOk="0">
                  <a:moveTo>
                    <a:pt x="11909" y="0"/>
                  </a:moveTo>
                  <a:lnTo>
                    <a:pt x="1" y="31223"/>
                  </a:lnTo>
                  <a:lnTo>
                    <a:pt x="435" y="31389"/>
                  </a:lnTo>
                  <a:lnTo>
                    <a:pt x="12343" y="167"/>
                  </a:lnTo>
                  <a:lnTo>
                    <a:pt x="1190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28" name="Google Shape;1628;p33"/>
            <p:cNvSpPr/>
            <p:nvPr/>
          </p:nvSpPr>
          <p:spPr>
            <a:xfrm rot="363082">
              <a:off x="-536791" y="3924334"/>
              <a:ext cx="403367" cy="990687"/>
            </a:xfrm>
            <a:custGeom>
              <a:avLst/>
              <a:gdLst/>
              <a:ahLst/>
              <a:cxnLst/>
              <a:rect l="l" t="t" r="r" b="b"/>
              <a:pathLst>
                <a:path w="12876" h="31624" extrusionOk="0">
                  <a:moveTo>
                    <a:pt x="11909" y="0"/>
                  </a:moveTo>
                  <a:lnTo>
                    <a:pt x="0" y="31223"/>
                  </a:lnTo>
                  <a:lnTo>
                    <a:pt x="967" y="31623"/>
                  </a:lnTo>
                  <a:lnTo>
                    <a:pt x="12876" y="367"/>
                  </a:lnTo>
                  <a:lnTo>
                    <a:pt x="1190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29" name="Google Shape;1629;p33"/>
            <p:cNvSpPr/>
            <p:nvPr/>
          </p:nvSpPr>
          <p:spPr>
            <a:xfrm rot="363082">
              <a:off x="633267" y="4549023"/>
              <a:ext cx="365775" cy="364741"/>
            </a:xfrm>
            <a:custGeom>
              <a:avLst/>
              <a:gdLst/>
              <a:ahLst/>
              <a:cxnLst/>
              <a:rect l="l" t="t" r="r" b="b"/>
              <a:pathLst>
                <a:path w="11676" h="11643" fill="none" extrusionOk="0">
                  <a:moveTo>
                    <a:pt x="3237" y="1"/>
                  </a:moveTo>
                  <a:lnTo>
                    <a:pt x="11676" y="3203"/>
                  </a:lnTo>
                  <a:lnTo>
                    <a:pt x="8440" y="11643"/>
                  </a:lnTo>
                  <a:lnTo>
                    <a:pt x="1" y="8407"/>
                  </a:lnTo>
                  <a:close/>
                </a:path>
              </a:pathLst>
            </a:custGeom>
            <a:noFill/>
            <a:ln w="19050"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30" name="Google Shape;1630;p33"/>
            <p:cNvSpPr/>
            <p:nvPr/>
          </p:nvSpPr>
          <p:spPr>
            <a:xfrm rot="363082">
              <a:off x="-56388" y="4232909"/>
              <a:ext cx="499541" cy="423260"/>
            </a:xfrm>
            <a:custGeom>
              <a:avLst/>
              <a:gdLst/>
              <a:ahLst/>
              <a:cxnLst/>
              <a:rect l="l" t="t" r="r" b="b"/>
              <a:pathLst>
                <a:path w="15946" h="13511" fill="none" extrusionOk="0">
                  <a:moveTo>
                    <a:pt x="3303" y="1"/>
                  </a:moveTo>
                  <a:lnTo>
                    <a:pt x="15945" y="4804"/>
                  </a:lnTo>
                  <a:moveTo>
                    <a:pt x="2769" y="1435"/>
                  </a:moveTo>
                  <a:lnTo>
                    <a:pt x="15378" y="6272"/>
                  </a:lnTo>
                  <a:moveTo>
                    <a:pt x="2202" y="2903"/>
                  </a:moveTo>
                  <a:lnTo>
                    <a:pt x="14845" y="7740"/>
                  </a:lnTo>
                  <a:moveTo>
                    <a:pt x="14277" y="9174"/>
                  </a:moveTo>
                  <a:lnTo>
                    <a:pt x="1635" y="4337"/>
                  </a:lnTo>
                  <a:moveTo>
                    <a:pt x="1101" y="5805"/>
                  </a:moveTo>
                  <a:lnTo>
                    <a:pt x="13710" y="10608"/>
                  </a:lnTo>
                  <a:moveTo>
                    <a:pt x="534" y="7239"/>
                  </a:moveTo>
                  <a:lnTo>
                    <a:pt x="13177" y="12076"/>
                  </a:lnTo>
                  <a:moveTo>
                    <a:pt x="1" y="8707"/>
                  </a:moveTo>
                  <a:lnTo>
                    <a:pt x="12643" y="13511"/>
                  </a:lnTo>
                </a:path>
              </a:pathLst>
            </a:custGeom>
            <a:noFill/>
            <a:ln w="19050"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31" name="Google Shape;1631;p33"/>
            <p:cNvSpPr/>
            <p:nvPr/>
          </p:nvSpPr>
          <p:spPr>
            <a:xfrm rot="363082">
              <a:off x="940056" y="4735937"/>
              <a:ext cx="406531" cy="311454"/>
            </a:xfrm>
            <a:custGeom>
              <a:avLst/>
              <a:gdLst/>
              <a:ahLst/>
              <a:cxnLst/>
              <a:rect l="l" t="t" r="r" b="b"/>
              <a:pathLst>
                <a:path w="12977" h="9942" fill="none" extrusionOk="0">
                  <a:moveTo>
                    <a:pt x="12977" y="3903"/>
                  </a:moveTo>
                  <a:lnTo>
                    <a:pt x="2670" y="1"/>
                  </a:lnTo>
                  <a:moveTo>
                    <a:pt x="2002" y="1769"/>
                  </a:moveTo>
                  <a:lnTo>
                    <a:pt x="12276" y="5671"/>
                  </a:lnTo>
                  <a:moveTo>
                    <a:pt x="1335" y="3503"/>
                  </a:moveTo>
                  <a:lnTo>
                    <a:pt x="11609" y="7439"/>
                  </a:lnTo>
                  <a:moveTo>
                    <a:pt x="668" y="5271"/>
                  </a:moveTo>
                  <a:lnTo>
                    <a:pt x="10942" y="9174"/>
                  </a:lnTo>
                  <a:moveTo>
                    <a:pt x="7706" y="9941"/>
                  </a:moveTo>
                  <a:lnTo>
                    <a:pt x="1" y="7006"/>
                  </a:lnTo>
                </a:path>
              </a:pathLst>
            </a:custGeom>
            <a:noFill/>
            <a:ln w="19050"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32" name="Google Shape;1632;p33"/>
            <p:cNvSpPr/>
            <p:nvPr/>
          </p:nvSpPr>
          <p:spPr>
            <a:xfrm rot="363082">
              <a:off x="407066" y="4979342"/>
              <a:ext cx="760778" cy="501609"/>
            </a:xfrm>
            <a:custGeom>
              <a:avLst/>
              <a:gdLst/>
              <a:ahLst/>
              <a:cxnLst/>
              <a:rect l="l" t="t" r="r" b="b"/>
              <a:pathLst>
                <a:path w="24285" h="16012" fill="none" extrusionOk="0">
                  <a:moveTo>
                    <a:pt x="24285" y="6772"/>
                  </a:moveTo>
                  <a:lnTo>
                    <a:pt x="6472" y="0"/>
                  </a:lnTo>
                  <a:moveTo>
                    <a:pt x="3136" y="1067"/>
                  </a:moveTo>
                  <a:lnTo>
                    <a:pt x="23517" y="8806"/>
                  </a:lnTo>
                  <a:moveTo>
                    <a:pt x="2336" y="3069"/>
                  </a:moveTo>
                  <a:lnTo>
                    <a:pt x="22717" y="10841"/>
                  </a:lnTo>
                  <a:moveTo>
                    <a:pt x="1568" y="5137"/>
                  </a:moveTo>
                  <a:lnTo>
                    <a:pt x="21950" y="12909"/>
                  </a:lnTo>
                  <a:moveTo>
                    <a:pt x="801" y="7172"/>
                  </a:moveTo>
                  <a:lnTo>
                    <a:pt x="21182" y="14944"/>
                  </a:lnTo>
                  <a:moveTo>
                    <a:pt x="1" y="9240"/>
                  </a:moveTo>
                  <a:lnTo>
                    <a:pt x="17847" y="16011"/>
                  </a:lnTo>
                </a:path>
              </a:pathLst>
            </a:custGeom>
            <a:noFill/>
            <a:ln w="19050"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633" name="Google Shape;1633;p33"/>
          <p:cNvGrpSpPr/>
          <p:nvPr/>
        </p:nvGrpSpPr>
        <p:grpSpPr>
          <a:xfrm rot="9900040">
            <a:off x="10096863" y="41390"/>
            <a:ext cx="2725656" cy="2106717"/>
            <a:chOff x="-874852" y="3661982"/>
            <a:chExt cx="2044303" cy="1580085"/>
          </a:xfrm>
        </p:grpSpPr>
        <p:grpSp>
          <p:nvGrpSpPr>
            <p:cNvPr id="1634" name="Google Shape;1634;p33"/>
            <p:cNvGrpSpPr/>
            <p:nvPr/>
          </p:nvGrpSpPr>
          <p:grpSpPr>
            <a:xfrm rot="5249857" flipH="1">
              <a:off x="48808" y="4095917"/>
              <a:ext cx="537972" cy="1681428"/>
              <a:chOff x="-1858600" y="2385325"/>
              <a:chExt cx="523125" cy="1635025"/>
            </a:xfrm>
          </p:grpSpPr>
          <p:sp>
            <p:nvSpPr>
              <p:cNvPr id="1635" name="Google Shape;1635;p33"/>
              <p:cNvSpPr/>
              <p:nvPr/>
            </p:nvSpPr>
            <p:spPr>
              <a:xfrm>
                <a:off x="-1804750" y="2385325"/>
                <a:ext cx="469275" cy="1635025"/>
              </a:xfrm>
              <a:custGeom>
                <a:avLst/>
                <a:gdLst/>
                <a:ahLst/>
                <a:cxnLst/>
                <a:rect l="l" t="t" r="r" b="b"/>
                <a:pathLst>
                  <a:path w="18771" h="65401" extrusionOk="0">
                    <a:moveTo>
                      <a:pt x="12062" y="1"/>
                    </a:moveTo>
                    <a:cubicBezTo>
                      <a:pt x="9693" y="1"/>
                      <a:pt x="7259" y="1264"/>
                      <a:pt x="5667" y="3115"/>
                    </a:cubicBezTo>
                    <a:cubicBezTo>
                      <a:pt x="3462" y="5679"/>
                      <a:pt x="2513" y="9064"/>
                      <a:pt x="1872" y="12397"/>
                    </a:cubicBezTo>
                    <a:lnTo>
                      <a:pt x="1872" y="12372"/>
                    </a:lnTo>
                    <a:cubicBezTo>
                      <a:pt x="129" y="21270"/>
                      <a:pt x="0" y="30373"/>
                      <a:pt x="975" y="39373"/>
                    </a:cubicBezTo>
                    <a:cubicBezTo>
                      <a:pt x="1308" y="42476"/>
                      <a:pt x="1308" y="44861"/>
                      <a:pt x="1462" y="47989"/>
                    </a:cubicBezTo>
                    <a:cubicBezTo>
                      <a:pt x="1795" y="54796"/>
                      <a:pt x="6238" y="62496"/>
                      <a:pt x="6079" y="65382"/>
                    </a:cubicBezTo>
                    <a:lnTo>
                      <a:pt x="6079" y="65382"/>
                    </a:lnTo>
                    <a:cubicBezTo>
                      <a:pt x="6979" y="50077"/>
                      <a:pt x="11644" y="31239"/>
                      <a:pt x="16694" y="16756"/>
                    </a:cubicBezTo>
                    <a:cubicBezTo>
                      <a:pt x="17694" y="13936"/>
                      <a:pt x="18771" y="11064"/>
                      <a:pt x="18745" y="8089"/>
                    </a:cubicBezTo>
                    <a:cubicBezTo>
                      <a:pt x="18745" y="5089"/>
                      <a:pt x="17412" y="1909"/>
                      <a:pt x="14719" y="602"/>
                    </a:cubicBezTo>
                    <a:cubicBezTo>
                      <a:pt x="13878" y="188"/>
                      <a:pt x="12974" y="1"/>
                      <a:pt x="12062" y="1"/>
                    </a:cubicBezTo>
                    <a:close/>
                    <a:moveTo>
                      <a:pt x="6079" y="65382"/>
                    </a:moveTo>
                    <a:lnTo>
                      <a:pt x="6079" y="65382"/>
                    </a:lnTo>
                    <a:cubicBezTo>
                      <a:pt x="6078" y="65388"/>
                      <a:pt x="6078" y="65394"/>
                      <a:pt x="6078" y="65400"/>
                    </a:cubicBezTo>
                    <a:cubicBezTo>
                      <a:pt x="6078" y="65394"/>
                      <a:pt x="6078" y="65388"/>
                      <a:pt x="6079" y="65382"/>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36" name="Google Shape;1636;p33"/>
              <p:cNvSpPr/>
              <p:nvPr/>
            </p:nvSpPr>
            <p:spPr>
              <a:xfrm>
                <a:off x="-1858600" y="2385425"/>
                <a:ext cx="469275" cy="1634925"/>
              </a:xfrm>
              <a:custGeom>
                <a:avLst/>
                <a:gdLst/>
                <a:ahLst/>
                <a:cxnLst/>
                <a:rect l="l" t="t" r="r" b="b"/>
                <a:pathLst>
                  <a:path w="18771" h="65397" extrusionOk="0">
                    <a:moveTo>
                      <a:pt x="12088" y="1"/>
                    </a:moveTo>
                    <a:cubicBezTo>
                      <a:pt x="9704" y="1"/>
                      <a:pt x="7263" y="1274"/>
                      <a:pt x="5667" y="3111"/>
                    </a:cubicBezTo>
                    <a:cubicBezTo>
                      <a:pt x="3462" y="5649"/>
                      <a:pt x="2513" y="9060"/>
                      <a:pt x="1872" y="12393"/>
                    </a:cubicBezTo>
                    <a:lnTo>
                      <a:pt x="1872" y="12368"/>
                    </a:lnTo>
                    <a:cubicBezTo>
                      <a:pt x="129" y="21266"/>
                      <a:pt x="0" y="30369"/>
                      <a:pt x="975" y="39369"/>
                    </a:cubicBezTo>
                    <a:cubicBezTo>
                      <a:pt x="1308" y="42472"/>
                      <a:pt x="1308" y="44857"/>
                      <a:pt x="1462" y="47985"/>
                    </a:cubicBezTo>
                    <a:cubicBezTo>
                      <a:pt x="1795" y="54792"/>
                      <a:pt x="6239" y="62492"/>
                      <a:pt x="6079" y="65378"/>
                    </a:cubicBezTo>
                    <a:lnTo>
                      <a:pt x="6079" y="65378"/>
                    </a:lnTo>
                    <a:cubicBezTo>
                      <a:pt x="6979" y="50073"/>
                      <a:pt x="11670" y="31235"/>
                      <a:pt x="16694" y="16752"/>
                    </a:cubicBezTo>
                    <a:cubicBezTo>
                      <a:pt x="17694" y="13932"/>
                      <a:pt x="18771" y="11060"/>
                      <a:pt x="18771" y="8085"/>
                    </a:cubicBezTo>
                    <a:cubicBezTo>
                      <a:pt x="18745" y="5085"/>
                      <a:pt x="17412" y="1905"/>
                      <a:pt x="14745" y="598"/>
                    </a:cubicBezTo>
                    <a:cubicBezTo>
                      <a:pt x="13901" y="187"/>
                      <a:pt x="12999" y="1"/>
                      <a:pt x="12088" y="1"/>
                    </a:cubicBezTo>
                    <a:close/>
                    <a:moveTo>
                      <a:pt x="6079" y="65378"/>
                    </a:moveTo>
                    <a:cubicBezTo>
                      <a:pt x="6078" y="65384"/>
                      <a:pt x="6078" y="65390"/>
                      <a:pt x="6078" y="65396"/>
                    </a:cubicBezTo>
                    <a:cubicBezTo>
                      <a:pt x="6078" y="65390"/>
                      <a:pt x="6078" y="65384"/>
                      <a:pt x="6079" y="65378"/>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37" name="Google Shape;1637;p33"/>
              <p:cNvSpPr/>
              <p:nvPr/>
            </p:nvSpPr>
            <p:spPr>
              <a:xfrm>
                <a:off x="-1766300" y="2414375"/>
                <a:ext cx="329125" cy="283550"/>
              </a:xfrm>
              <a:custGeom>
                <a:avLst/>
                <a:gdLst/>
                <a:ahLst/>
                <a:cxnLst/>
                <a:rect l="l" t="t" r="r" b="b"/>
                <a:pathLst>
                  <a:path w="13165" h="11342" extrusionOk="0">
                    <a:moveTo>
                      <a:pt x="7214" y="1"/>
                    </a:moveTo>
                    <a:cubicBezTo>
                      <a:pt x="7203" y="1"/>
                      <a:pt x="7192" y="2"/>
                      <a:pt x="7181" y="4"/>
                    </a:cubicBezTo>
                    <a:cubicBezTo>
                      <a:pt x="7053" y="55"/>
                      <a:pt x="6976" y="260"/>
                      <a:pt x="7104" y="337"/>
                    </a:cubicBezTo>
                    <a:cubicBezTo>
                      <a:pt x="7130" y="363"/>
                      <a:pt x="7155" y="363"/>
                      <a:pt x="7181" y="363"/>
                    </a:cubicBezTo>
                    <a:cubicBezTo>
                      <a:pt x="7258" y="363"/>
                      <a:pt x="7335" y="337"/>
                      <a:pt x="7386" y="260"/>
                    </a:cubicBezTo>
                    <a:cubicBezTo>
                      <a:pt x="7433" y="120"/>
                      <a:pt x="7330" y="1"/>
                      <a:pt x="7214" y="1"/>
                    </a:cubicBezTo>
                    <a:close/>
                    <a:moveTo>
                      <a:pt x="10096" y="914"/>
                    </a:moveTo>
                    <a:cubicBezTo>
                      <a:pt x="10065" y="914"/>
                      <a:pt x="10033" y="918"/>
                      <a:pt x="10001" y="927"/>
                    </a:cubicBezTo>
                    <a:cubicBezTo>
                      <a:pt x="9719" y="1004"/>
                      <a:pt x="9591" y="1440"/>
                      <a:pt x="9848" y="1619"/>
                    </a:cubicBezTo>
                    <a:cubicBezTo>
                      <a:pt x="9899" y="1619"/>
                      <a:pt x="9950" y="1645"/>
                      <a:pt x="10001" y="1645"/>
                    </a:cubicBezTo>
                    <a:cubicBezTo>
                      <a:pt x="10024" y="1648"/>
                      <a:pt x="10046" y="1650"/>
                      <a:pt x="10069" y="1650"/>
                    </a:cubicBezTo>
                    <a:cubicBezTo>
                      <a:pt x="10224" y="1650"/>
                      <a:pt x="10370" y="1571"/>
                      <a:pt x="10437" y="1414"/>
                    </a:cubicBezTo>
                    <a:cubicBezTo>
                      <a:pt x="10528" y="1164"/>
                      <a:pt x="10337" y="914"/>
                      <a:pt x="10096" y="914"/>
                    </a:cubicBezTo>
                    <a:close/>
                    <a:moveTo>
                      <a:pt x="4839" y="1534"/>
                    </a:moveTo>
                    <a:cubicBezTo>
                      <a:pt x="4695" y="1534"/>
                      <a:pt x="4554" y="1605"/>
                      <a:pt x="4540" y="1748"/>
                    </a:cubicBezTo>
                    <a:cubicBezTo>
                      <a:pt x="4540" y="1799"/>
                      <a:pt x="4540" y="1824"/>
                      <a:pt x="4540" y="1876"/>
                    </a:cubicBezTo>
                    <a:cubicBezTo>
                      <a:pt x="4591" y="2030"/>
                      <a:pt x="4719" y="2158"/>
                      <a:pt x="4873" y="2183"/>
                    </a:cubicBezTo>
                    <a:cubicBezTo>
                      <a:pt x="5129" y="2183"/>
                      <a:pt x="5309" y="1876"/>
                      <a:pt x="5129" y="1671"/>
                    </a:cubicBezTo>
                    <a:cubicBezTo>
                      <a:pt x="5072" y="1579"/>
                      <a:pt x="4955" y="1534"/>
                      <a:pt x="4839" y="1534"/>
                    </a:cubicBezTo>
                    <a:close/>
                    <a:moveTo>
                      <a:pt x="7873" y="1434"/>
                    </a:moveTo>
                    <a:cubicBezTo>
                      <a:pt x="7815" y="1434"/>
                      <a:pt x="7755" y="1444"/>
                      <a:pt x="7694" y="1465"/>
                    </a:cubicBezTo>
                    <a:cubicBezTo>
                      <a:pt x="7309" y="1542"/>
                      <a:pt x="7104" y="2183"/>
                      <a:pt x="7488" y="2414"/>
                    </a:cubicBezTo>
                    <a:lnTo>
                      <a:pt x="7514" y="2414"/>
                    </a:lnTo>
                    <a:cubicBezTo>
                      <a:pt x="7565" y="2440"/>
                      <a:pt x="7642" y="2466"/>
                      <a:pt x="7694" y="2491"/>
                    </a:cubicBezTo>
                    <a:cubicBezTo>
                      <a:pt x="7715" y="2493"/>
                      <a:pt x="7737" y="2494"/>
                      <a:pt x="7759" y="2494"/>
                    </a:cubicBezTo>
                    <a:cubicBezTo>
                      <a:pt x="7992" y="2494"/>
                      <a:pt x="8217" y="2369"/>
                      <a:pt x="8335" y="2158"/>
                    </a:cubicBezTo>
                    <a:cubicBezTo>
                      <a:pt x="8489" y="1805"/>
                      <a:pt x="8227" y="1434"/>
                      <a:pt x="7873" y="1434"/>
                    </a:cubicBezTo>
                    <a:close/>
                    <a:moveTo>
                      <a:pt x="12521" y="1809"/>
                    </a:moveTo>
                    <a:cubicBezTo>
                      <a:pt x="12477" y="1809"/>
                      <a:pt x="12432" y="1814"/>
                      <a:pt x="12386" y="1824"/>
                    </a:cubicBezTo>
                    <a:cubicBezTo>
                      <a:pt x="12002" y="1927"/>
                      <a:pt x="11796" y="2568"/>
                      <a:pt x="12181" y="2799"/>
                    </a:cubicBezTo>
                    <a:cubicBezTo>
                      <a:pt x="12232" y="2825"/>
                      <a:pt x="12309" y="2850"/>
                      <a:pt x="12386" y="2850"/>
                    </a:cubicBezTo>
                    <a:cubicBezTo>
                      <a:pt x="12424" y="2858"/>
                      <a:pt x="12461" y="2861"/>
                      <a:pt x="12498" y="2861"/>
                    </a:cubicBezTo>
                    <a:cubicBezTo>
                      <a:pt x="12709" y="2861"/>
                      <a:pt x="12896" y="2739"/>
                      <a:pt x="13027" y="2542"/>
                    </a:cubicBezTo>
                    <a:cubicBezTo>
                      <a:pt x="13165" y="2175"/>
                      <a:pt x="12892" y="1809"/>
                      <a:pt x="12521" y="1809"/>
                    </a:cubicBezTo>
                    <a:close/>
                    <a:moveTo>
                      <a:pt x="10496" y="2693"/>
                    </a:moveTo>
                    <a:cubicBezTo>
                      <a:pt x="10485" y="2693"/>
                      <a:pt x="10474" y="2694"/>
                      <a:pt x="10463" y="2696"/>
                    </a:cubicBezTo>
                    <a:cubicBezTo>
                      <a:pt x="10335" y="2722"/>
                      <a:pt x="10258" y="2953"/>
                      <a:pt x="10386" y="3030"/>
                    </a:cubicBezTo>
                    <a:cubicBezTo>
                      <a:pt x="10412" y="3055"/>
                      <a:pt x="10412" y="3055"/>
                      <a:pt x="10437" y="3055"/>
                    </a:cubicBezTo>
                    <a:cubicBezTo>
                      <a:pt x="10540" y="3055"/>
                      <a:pt x="10617" y="3030"/>
                      <a:pt x="10668" y="2953"/>
                    </a:cubicBezTo>
                    <a:cubicBezTo>
                      <a:pt x="10715" y="2812"/>
                      <a:pt x="10612" y="2693"/>
                      <a:pt x="10496" y="2693"/>
                    </a:cubicBezTo>
                    <a:close/>
                    <a:moveTo>
                      <a:pt x="3134" y="3127"/>
                    </a:moveTo>
                    <a:cubicBezTo>
                      <a:pt x="3124" y="3127"/>
                      <a:pt x="3114" y="3129"/>
                      <a:pt x="3104" y="3132"/>
                    </a:cubicBezTo>
                    <a:cubicBezTo>
                      <a:pt x="3027" y="3158"/>
                      <a:pt x="3001" y="3260"/>
                      <a:pt x="3078" y="3312"/>
                    </a:cubicBezTo>
                    <a:lnTo>
                      <a:pt x="3078" y="3337"/>
                    </a:lnTo>
                    <a:lnTo>
                      <a:pt x="3104" y="3337"/>
                    </a:lnTo>
                    <a:cubicBezTo>
                      <a:pt x="3155" y="3337"/>
                      <a:pt x="3206" y="3312"/>
                      <a:pt x="3232" y="3260"/>
                    </a:cubicBezTo>
                    <a:cubicBezTo>
                      <a:pt x="3254" y="3194"/>
                      <a:pt x="3199" y="3127"/>
                      <a:pt x="3134" y="3127"/>
                    </a:cubicBezTo>
                    <a:close/>
                    <a:moveTo>
                      <a:pt x="6219" y="3536"/>
                    </a:moveTo>
                    <a:cubicBezTo>
                      <a:pt x="6072" y="3536"/>
                      <a:pt x="5928" y="3614"/>
                      <a:pt x="5899" y="3773"/>
                    </a:cubicBezTo>
                    <a:lnTo>
                      <a:pt x="5924" y="3773"/>
                    </a:lnTo>
                    <a:cubicBezTo>
                      <a:pt x="5924" y="3799"/>
                      <a:pt x="5924" y="3850"/>
                      <a:pt x="5924" y="3902"/>
                    </a:cubicBezTo>
                    <a:cubicBezTo>
                      <a:pt x="5950" y="4055"/>
                      <a:pt x="6078" y="4158"/>
                      <a:pt x="6232" y="4184"/>
                    </a:cubicBezTo>
                    <a:cubicBezTo>
                      <a:pt x="6243" y="4185"/>
                      <a:pt x="6254" y="4185"/>
                      <a:pt x="6265" y="4185"/>
                    </a:cubicBezTo>
                    <a:cubicBezTo>
                      <a:pt x="6526" y="4185"/>
                      <a:pt x="6662" y="3892"/>
                      <a:pt x="6514" y="3671"/>
                    </a:cubicBezTo>
                    <a:cubicBezTo>
                      <a:pt x="6447" y="3582"/>
                      <a:pt x="6332" y="3536"/>
                      <a:pt x="6219" y="3536"/>
                    </a:cubicBezTo>
                    <a:close/>
                    <a:moveTo>
                      <a:pt x="3009" y="4870"/>
                    </a:moveTo>
                    <a:cubicBezTo>
                      <a:pt x="2866" y="4870"/>
                      <a:pt x="2722" y="4947"/>
                      <a:pt x="2693" y="5107"/>
                    </a:cubicBezTo>
                    <a:lnTo>
                      <a:pt x="2719" y="5107"/>
                    </a:lnTo>
                    <a:cubicBezTo>
                      <a:pt x="2693" y="5158"/>
                      <a:pt x="2693" y="5184"/>
                      <a:pt x="2719" y="5235"/>
                    </a:cubicBezTo>
                    <a:cubicBezTo>
                      <a:pt x="2745" y="5389"/>
                      <a:pt x="2873" y="5517"/>
                      <a:pt x="3027" y="5517"/>
                    </a:cubicBezTo>
                    <a:cubicBezTo>
                      <a:pt x="3038" y="5518"/>
                      <a:pt x="3049" y="5518"/>
                      <a:pt x="3059" y="5518"/>
                    </a:cubicBezTo>
                    <a:cubicBezTo>
                      <a:pt x="3320" y="5518"/>
                      <a:pt x="3456" y="5226"/>
                      <a:pt x="3283" y="5004"/>
                    </a:cubicBezTo>
                    <a:cubicBezTo>
                      <a:pt x="3228" y="4915"/>
                      <a:pt x="3119" y="4870"/>
                      <a:pt x="3009" y="4870"/>
                    </a:cubicBezTo>
                    <a:close/>
                    <a:moveTo>
                      <a:pt x="6277" y="5340"/>
                    </a:moveTo>
                    <a:cubicBezTo>
                      <a:pt x="6229" y="5340"/>
                      <a:pt x="6179" y="5348"/>
                      <a:pt x="6129" y="5363"/>
                    </a:cubicBezTo>
                    <a:cubicBezTo>
                      <a:pt x="5745" y="5466"/>
                      <a:pt x="5540" y="6107"/>
                      <a:pt x="5924" y="6312"/>
                    </a:cubicBezTo>
                    <a:cubicBezTo>
                      <a:pt x="5976" y="6363"/>
                      <a:pt x="6053" y="6363"/>
                      <a:pt x="6129" y="6389"/>
                    </a:cubicBezTo>
                    <a:cubicBezTo>
                      <a:pt x="6151" y="6391"/>
                      <a:pt x="6173" y="6392"/>
                      <a:pt x="6194" y="6392"/>
                    </a:cubicBezTo>
                    <a:cubicBezTo>
                      <a:pt x="6424" y="6392"/>
                      <a:pt x="6630" y="6267"/>
                      <a:pt x="6771" y="6055"/>
                    </a:cubicBezTo>
                    <a:cubicBezTo>
                      <a:pt x="6906" y="5718"/>
                      <a:pt x="6625" y="5340"/>
                      <a:pt x="6277" y="5340"/>
                    </a:cubicBezTo>
                    <a:close/>
                    <a:moveTo>
                      <a:pt x="1163" y="6898"/>
                    </a:moveTo>
                    <a:cubicBezTo>
                      <a:pt x="1152" y="6898"/>
                      <a:pt x="1140" y="6899"/>
                      <a:pt x="1129" y="6902"/>
                    </a:cubicBezTo>
                    <a:cubicBezTo>
                      <a:pt x="1001" y="6927"/>
                      <a:pt x="924" y="7158"/>
                      <a:pt x="1052" y="7235"/>
                    </a:cubicBezTo>
                    <a:cubicBezTo>
                      <a:pt x="1078" y="7235"/>
                      <a:pt x="1104" y="7261"/>
                      <a:pt x="1129" y="7261"/>
                    </a:cubicBezTo>
                    <a:cubicBezTo>
                      <a:pt x="1206" y="7261"/>
                      <a:pt x="1283" y="7235"/>
                      <a:pt x="1334" y="7132"/>
                    </a:cubicBezTo>
                    <a:cubicBezTo>
                      <a:pt x="1381" y="7015"/>
                      <a:pt x="1278" y="6898"/>
                      <a:pt x="1163" y="6898"/>
                    </a:cubicBezTo>
                    <a:close/>
                    <a:moveTo>
                      <a:pt x="5001" y="7850"/>
                    </a:moveTo>
                    <a:cubicBezTo>
                      <a:pt x="4924" y="7876"/>
                      <a:pt x="4899" y="8004"/>
                      <a:pt x="4950" y="8056"/>
                    </a:cubicBezTo>
                    <a:lnTo>
                      <a:pt x="5001" y="8056"/>
                    </a:lnTo>
                    <a:cubicBezTo>
                      <a:pt x="5052" y="8056"/>
                      <a:pt x="5104" y="8030"/>
                      <a:pt x="5129" y="8004"/>
                    </a:cubicBezTo>
                    <a:cubicBezTo>
                      <a:pt x="5155" y="7927"/>
                      <a:pt x="5078" y="7850"/>
                      <a:pt x="5001" y="7850"/>
                    </a:cubicBezTo>
                    <a:close/>
                    <a:moveTo>
                      <a:pt x="2940" y="7598"/>
                    </a:moveTo>
                    <a:cubicBezTo>
                      <a:pt x="2902" y="7598"/>
                      <a:pt x="2862" y="7605"/>
                      <a:pt x="2822" y="7620"/>
                    </a:cubicBezTo>
                    <a:cubicBezTo>
                      <a:pt x="2565" y="7697"/>
                      <a:pt x="2437" y="8107"/>
                      <a:pt x="2693" y="8235"/>
                    </a:cubicBezTo>
                    <a:cubicBezTo>
                      <a:pt x="2719" y="8261"/>
                      <a:pt x="2770" y="8286"/>
                      <a:pt x="2822" y="8286"/>
                    </a:cubicBezTo>
                    <a:cubicBezTo>
                      <a:pt x="2838" y="8289"/>
                      <a:pt x="2854" y="8290"/>
                      <a:pt x="2870" y="8290"/>
                    </a:cubicBezTo>
                    <a:cubicBezTo>
                      <a:pt x="3007" y="8290"/>
                      <a:pt x="3137" y="8196"/>
                      <a:pt x="3206" y="8081"/>
                    </a:cubicBezTo>
                    <a:cubicBezTo>
                      <a:pt x="3338" y="7840"/>
                      <a:pt x="3169" y="7598"/>
                      <a:pt x="2940" y="7598"/>
                    </a:cubicBezTo>
                    <a:close/>
                    <a:moveTo>
                      <a:pt x="6698" y="7919"/>
                    </a:moveTo>
                    <a:cubicBezTo>
                      <a:pt x="6554" y="7919"/>
                      <a:pt x="6414" y="7990"/>
                      <a:pt x="6386" y="8133"/>
                    </a:cubicBezTo>
                    <a:lnTo>
                      <a:pt x="6412" y="8133"/>
                    </a:lnTo>
                    <a:cubicBezTo>
                      <a:pt x="6412" y="8184"/>
                      <a:pt x="6412" y="8235"/>
                      <a:pt x="6412" y="8261"/>
                    </a:cubicBezTo>
                    <a:cubicBezTo>
                      <a:pt x="6437" y="8415"/>
                      <a:pt x="6565" y="8543"/>
                      <a:pt x="6745" y="8568"/>
                    </a:cubicBezTo>
                    <a:cubicBezTo>
                      <a:pt x="7001" y="8568"/>
                      <a:pt x="7181" y="8261"/>
                      <a:pt x="7001" y="8056"/>
                    </a:cubicBezTo>
                    <a:cubicBezTo>
                      <a:pt x="6933" y="7964"/>
                      <a:pt x="6814" y="7919"/>
                      <a:pt x="6698" y="7919"/>
                    </a:cubicBezTo>
                    <a:close/>
                    <a:moveTo>
                      <a:pt x="4317" y="9878"/>
                    </a:moveTo>
                    <a:cubicBezTo>
                      <a:pt x="4265" y="9878"/>
                      <a:pt x="4210" y="9886"/>
                      <a:pt x="4155" y="9902"/>
                    </a:cubicBezTo>
                    <a:cubicBezTo>
                      <a:pt x="3770" y="9979"/>
                      <a:pt x="3565" y="10645"/>
                      <a:pt x="3950" y="10851"/>
                    </a:cubicBezTo>
                    <a:cubicBezTo>
                      <a:pt x="4001" y="10876"/>
                      <a:pt x="4078" y="10902"/>
                      <a:pt x="4129" y="10928"/>
                    </a:cubicBezTo>
                    <a:cubicBezTo>
                      <a:pt x="4153" y="10930"/>
                      <a:pt x="4177" y="10931"/>
                      <a:pt x="4200" y="10931"/>
                    </a:cubicBezTo>
                    <a:cubicBezTo>
                      <a:pt x="4454" y="10931"/>
                      <a:pt x="4677" y="10805"/>
                      <a:pt x="4770" y="10594"/>
                    </a:cubicBezTo>
                    <a:cubicBezTo>
                      <a:pt x="4927" y="10236"/>
                      <a:pt x="4673" y="9878"/>
                      <a:pt x="4317" y="9878"/>
                    </a:cubicBezTo>
                    <a:close/>
                    <a:moveTo>
                      <a:pt x="746" y="10289"/>
                    </a:moveTo>
                    <a:cubicBezTo>
                      <a:pt x="696" y="10289"/>
                      <a:pt x="644" y="10297"/>
                      <a:pt x="591" y="10312"/>
                    </a:cubicBezTo>
                    <a:cubicBezTo>
                      <a:pt x="206" y="10415"/>
                      <a:pt x="1" y="11056"/>
                      <a:pt x="386" y="11287"/>
                    </a:cubicBezTo>
                    <a:lnTo>
                      <a:pt x="386" y="11261"/>
                    </a:lnTo>
                    <a:cubicBezTo>
                      <a:pt x="437" y="11312"/>
                      <a:pt x="514" y="11338"/>
                      <a:pt x="565" y="11338"/>
                    </a:cubicBezTo>
                    <a:cubicBezTo>
                      <a:pt x="589" y="11340"/>
                      <a:pt x="613" y="11341"/>
                      <a:pt x="636" y="11341"/>
                    </a:cubicBezTo>
                    <a:cubicBezTo>
                      <a:pt x="889" y="11341"/>
                      <a:pt x="1112" y="11216"/>
                      <a:pt x="1206" y="11004"/>
                    </a:cubicBezTo>
                    <a:cubicBezTo>
                      <a:pt x="1364" y="10667"/>
                      <a:pt x="1106" y="10289"/>
                      <a:pt x="746" y="10289"/>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38" name="Google Shape;1638;p33"/>
              <p:cNvSpPr/>
              <p:nvPr/>
            </p:nvSpPr>
            <p:spPr>
              <a:xfrm>
                <a:off x="-1809250" y="2563500"/>
                <a:ext cx="247275" cy="1438900"/>
              </a:xfrm>
              <a:custGeom>
                <a:avLst/>
                <a:gdLst/>
                <a:ahLst/>
                <a:cxnLst/>
                <a:rect l="l" t="t" r="r" b="b"/>
                <a:pathLst>
                  <a:path w="9891" h="57556" extrusionOk="0">
                    <a:moveTo>
                      <a:pt x="9445" y="0"/>
                    </a:moveTo>
                    <a:cubicBezTo>
                      <a:pt x="9304" y="0"/>
                      <a:pt x="9164" y="81"/>
                      <a:pt x="9104" y="270"/>
                    </a:cubicBezTo>
                    <a:cubicBezTo>
                      <a:pt x="4617" y="13912"/>
                      <a:pt x="1" y="34913"/>
                      <a:pt x="3386" y="57247"/>
                    </a:cubicBezTo>
                    <a:cubicBezTo>
                      <a:pt x="3411" y="57427"/>
                      <a:pt x="3565" y="57555"/>
                      <a:pt x="3745" y="57555"/>
                    </a:cubicBezTo>
                    <a:lnTo>
                      <a:pt x="3822" y="57555"/>
                    </a:lnTo>
                    <a:cubicBezTo>
                      <a:pt x="4027" y="57530"/>
                      <a:pt x="4155" y="57324"/>
                      <a:pt x="4129" y="57119"/>
                    </a:cubicBezTo>
                    <a:cubicBezTo>
                      <a:pt x="796" y="34939"/>
                      <a:pt x="5360" y="14091"/>
                      <a:pt x="9796" y="501"/>
                    </a:cubicBezTo>
                    <a:cubicBezTo>
                      <a:pt x="9890" y="202"/>
                      <a:pt x="9667" y="0"/>
                      <a:pt x="9445"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639" name="Google Shape;1639;p33"/>
            <p:cNvGrpSpPr/>
            <p:nvPr/>
          </p:nvGrpSpPr>
          <p:grpSpPr>
            <a:xfrm rot="5249857" flipH="1">
              <a:off x="-340747" y="3668895"/>
              <a:ext cx="1062060" cy="1858361"/>
              <a:chOff x="-1779100" y="2408800"/>
              <a:chExt cx="1032750" cy="1807075"/>
            </a:xfrm>
          </p:grpSpPr>
          <p:sp>
            <p:nvSpPr>
              <p:cNvPr id="1640" name="Google Shape;1640;p33"/>
              <p:cNvSpPr/>
              <p:nvPr/>
            </p:nvSpPr>
            <p:spPr>
              <a:xfrm>
                <a:off x="-1779100" y="2498825"/>
                <a:ext cx="1032750" cy="1717050"/>
              </a:xfrm>
              <a:custGeom>
                <a:avLst/>
                <a:gdLst/>
                <a:ahLst/>
                <a:cxnLst/>
                <a:rect l="l" t="t" r="r" b="b"/>
                <a:pathLst>
                  <a:path w="41310" h="68682" extrusionOk="0">
                    <a:moveTo>
                      <a:pt x="32843" y="0"/>
                    </a:moveTo>
                    <a:cubicBezTo>
                      <a:pt x="31194" y="0"/>
                      <a:pt x="29516" y="392"/>
                      <a:pt x="28053" y="1113"/>
                    </a:cubicBezTo>
                    <a:cubicBezTo>
                      <a:pt x="24489" y="2883"/>
                      <a:pt x="21924" y="6139"/>
                      <a:pt x="19719" y="9421"/>
                    </a:cubicBezTo>
                    <a:lnTo>
                      <a:pt x="19719" y="9396"/>
                    </a:lnTo>
                    <a:cubicBezTo>
                      <a:pt x="13744" y="18242"/>
                      <a:pt x="9436" y="27987"/>
                      <a:pt x="6385" y="38167"/>
                    </a:cubicBezTo>
                    <a:cubicBezTo>
                      <a:pt x="5308" y="41705"/>
                      <a:pt x="4231" y="44270"/>
                      <a:pt x="2949" y="47731"/>
                    </a:cubicBezTo>
                    <a:cubicBezTo>
                      <a:pt x="205" y="55244"/>
                      <a:pt x="1487" y="65630"/>
                      <a:pt x="0" y="68681"/>
                    </a:cubicBezTo>
                    <a:cubicBezTo>
                      <a:pt x="7975" y="52526"/>
                      <a:pt x="21642" y="34269"/>
                      <a:pt x="33745" y="20935"/>
                    </a:cubicBezTo>
                    <a:cubicBezTo>
                      <a:pt x="36105" y="18319"/>
                      <a:pt x="38566" y="15704"/>
                      <a:pt x="39951" y="12473"/>
                    </a:cubicBezTo>
                    <a:cubicBezTo>
                      <a:pt x="41310" y="9242"/>
                      <a:pt x="41310" y="5190"/>
                      <a:pt x="39002" y="2549"/>
                    </a:cubicBezTo>
                    <a:cubicBezTo>
                      <a:pt x="37468" y="790"/>
                      <a:pt x="35184" y="0"/>
                      <a:pt x="3284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41" name="Google Shape;1641;p33"/>
              <p:cNvSpPr/>
              <p:nvPr/>
            </p:nvSpPr>
            <p:spPr>
              <a:xfrm>
                <a:off x="-1776550" y="2408800"/>
                <a:ext cx="973150" cy="1753225"/>
              </a:xfrm>
              <a:custGeom>
                <a:avLst/>
                <a:gdLst/>
                <a:ahLst/>
                <a:cxnLst/>
                <a:rect l="l" t="t" r="r" b="b"/>
                <a:pathLst>
                  <a:path w="38926" h="70129" extrusionOk="0">
                    <a:moveTo>
                      <a:pt x="30542" y="0"/>
                    </a:moveTo>
                    <a:cubicBezTo>
                      <a:pt x="28732" y="0"/>
                      <a:pt x="26881" y="482"/>
                      <a:pt x="25310" y="1355"/>
                    </a:cubicBezTo>
                    <a:cubicBezTo>
                      <a:pt x="21848" y="3253"/>
                      <a:pt x="19438" y="6637"/>
                      <a:pt x="17361" y="10022"/>
                    </a:cubicBezTo>
                    <a:cubicBezTo>
                      <a:pt x="11822" y="19100"/>
                      <a:pt x="7975" y="29049"/>
                      <a:pt x="5386" y="39357"/>
                    </a:cubicBezTo>
                    <a:cubicBezTo>
                      <a:pt x="4488" y="42947"/>
                      <a:pt x="3514" y="45537"/>
                      <a:pt x="2411" y="49076"/>
                    </a:cubicBezTo>
                    <a:cubicBezTo>
                      <a:pt x="1" y="56717"/>
                      <a:pt x="1770" y="67025"/>
                      <a:pt x="411" y="70128"/>
                    </a:cubicBezTo>
                    <a:cubicBezTo>
                      <a:pt x="7642" y="53640"/>
                      <a:pt x="20463" y="34767"/>
                      <a:pt x="31925" y="20869"/>
                    </a:cubicBezTo>
                    <a:cubicBezTo>
                      <a:pt x="34156" y="18177"/>
                      <a:pt x="36515" y="15433"/>
                      <a:pt x="37721" y="12151"/>
                    </a:cubicBezTo>
                    <a:cubicBezTo>
                      <a:pt x="38926" y="8843"/>
                      <a:pt x="38772" y="4791"/>
                      <a:pt x="36336" y="2253"/>
                    </a:cubicBezTo>
                    <a:cubicBezTo>
                      <a:pt x="34837" y="698"/>
                      <a:pt x="32720" y="0"/>
                      <a:pt x="3054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42" name="Google Shape;1642;p33"/>
              <p:cNvSpPr/>
              <p:nvPr/>
            </p:nvSpPr>
            <p:spPr>
              <a:xfrm>
                <a:off x="-1311125" y="2430900"/>
                <a:ext cx="402150" cy="319125"/>
              </a:xfrm>
              <a:custGeom>
                <a:avLst/>
                <a:gdLst/>
                <a:ahLst/>
                <a:cxnLst/>
                <a:rect l="l" t="t" r="r" b="b"/>
                <a:pathLst>
                  <a:path w="16086" h="12765" extrusionOk="0">
                    <a:moveTo>
                      <a:pt x="9413" y="1"/>
                    </a:moveTo>
                    <a:cubicBezTo>
                      <a:pt x="9396" y="1"/>
                      <a:pt x="9378" y="3"/>
                      <a:pt x="9359" y="10"/>
                    </a:cubicBezTo>
                    <a:cubicBezTo>
                      <a:pt x="9206" y="35"/>
                      <a:pt x="9103" y="266"/>
                      <a:pt x="9231" y="369"/>
                    </a:cubicBezTo>
                    <a:cubicBezTo>
                      <a:pt x="9257" y="394"/>
                      <a:pt x="9283" y="394"/>
                      <a:pt x="9308" y="394"/>
                    </a:cubicBezTo>
                    <a:cubicBezTo>
                      <a:pt x="9332" y="400"/>
                      <a:pt x="9357" y="403"/>
                      <a:pt x="9380" y="403"/>
                    </a:cubicBezTo>
                    <a:cubicBezTo>
                      <a:pt x="9458" y="403"/>
                      <a:pt x="9531" y="370"/>
                      <a:pt x="9590" y="292"/>
                    </a:cubicBezTo>
                    <a:cubicBezTo>
                      <a:pt x="9635" y="156"/>
                      <a:pt x="9541" y="1"/>
                      <a:pt x="9413" y="1"/>
                    </a:cubicBezTo>
                    <a:close/>
                    <a:moveTo>
                      <a:pt x="12560" y="1256"/>
                    </a:moveTo>
                    <a:cubicBezTo>
                      <a:pt x="12528" y="1256"/>
                      <a:pt x="12496" y="1259"/>
                      <a:pt x="12462" y="1266"/>
                    </a:cubicBezTo>
                    <a:cubicBezTo>
                      <a:pt x="12154" y="1317"/>
                      <a:pt x="11949" y="1856"/>
                      <a:pt x="12257" y="2061"/>
                    </a:cubicBezTo>
                    <a:cubicBezTo>
                      <a:pt x="12283" y="2087"/>
                      <a:pt x="12360" y="2112"/>
                      <a:pt x="12411" y="2112"/>
                    </a:cubicBezTo>
                    <a:cubicBezTo>
                      <a:pt x="12447" y="2121"/>
                      <a:pt x="12482" y="2125"/>
                      <a:pt x="12518" y="2125"/>
                    </a:cubicBezTo>
                    <a:cubicBezTo>
                      <a:pt x="12685" y="2125"/>
                      <a:pt x="12844" y="2030"/>
                      <a:pt x="12949" y="1881"/>
                    </a:cubicBezTo>
                    <a:cubicBezTo>
                      <a:pt x="13089" y="1579"/>
                      <a:pt x="12870" y="1256"/>
                      <a:pt x="12560" y="1256"/>
                    </a:cubicBezTo>
                    <a:close/>
                    <a:moveTo>
                      <a:pt x="6402" y="1567"/>
                    </a:moveTo>
                    <a:cubicBezTo>
                      <a:pt x="6244" y="1567"/>
                      <a:pt x="6092" y="1644"/>
                      <a:pt x="6052" y="1805"/>
                    </a:cubicBezTo>
                    <a:cubicBezTo>
                      <a:pt x="6026" y="1856"/>
                      <a:pt x="6026" y="1907"/>
                      <a:pt x="6052" y="1958"/>
                    </a:cubicBezTo>
                    <a:cubicBezTo>
                      <a:pt x="6077" y="2138"/>
                      <a:pt x="6231" y="2292"/>
                      <a:pt x="6411" y="2317"/>
                    </a:cubicBezTo>
                    <a:cubicBezTo>
                      <a:pt x="6431" y="2321"/>
                      <a:pt x="6450" y="2322"/>
                      <a:pt x="6470" y="2322"/>
                    </a:cubicBezTo>
                    <a:cubicBezTo>
                      <a:pt x="6747" y="2322"/>
                      <a:pt x="6937" y="1993"/>
                      <a:pt x="6770" y="1753"/>
                    </a:cubicBezTo>
                    <a:cubicBezTo>
                      <a:pt x="6696" y="1631"/>
                      <a:pt x="6547" y="1567"/>
                      <a:pt x="6402" y="1567"/>
                    </a:cubicBezTo>
                    <a:close/>
                    <a:moveTo>
                      <a:pt x="9895" y="1689"/>
                    </a:moveTo>
                    <a:cubicBezTo>
                      <a:pt x="9854" y="1689"/>
                      <a:pt x="9812" y="1693"/>
                      <a:pt x="9770" y="1702"/>
                    </a:cubicBezTo>
                    <a:cubicBezTo>
                      <a:pt x="9308" y="1779"/>
                      <a:pt x="9000" y="2523"/>
                      <a:pt x="9436" y="2830"/>
                    </a:cubicBezTo>
                    <a:cubicBezTo>
                      <a:pt x="9513" y="2856"/>
                      <a:pt x="9590" y="2907"/>
                      <a:pt x="9667" y="2907"/>
                    </a:cubicBezTo>
                    <a:cubicBezTo>
                      <a:pt x="9721" y="2921"/>
                      <a:pt x="9775" y="2927"/>
                      <a:pt x="9828" y="2927"/>
                    </a:cubicBezTo>
                    <a:cubicBezTo>
                      <a:pt x="10078" y="2927"/>
                      <a:pt x="10310" y="2785"/>
                      <a:pt x="10436" y="2574"/>
                    </a:cubicBezTo>
                    <a:cubicBezTo>
                      <a:pt x="10647" y="2153"/>
                      <a:pt x="10324" y="1689"/>
                      <a:pt x="9895" y="1689"/>
                    </a:cubicBezTo>
                    <a:close/>
                    <a:moveTo>
                      <a:pt x="4359" y="3369"/>
                    </a:moveTo>
                    <a:cubicBezTo>
                      <a:pt x="4257" y="3369"/>
                      <a:pt x="4205" y="3523"/>
                      <a:pt x="4282" y="3599"/>
                    </a:cubicBezTo>
                    <a:lnTo>
                      <a:pt x="4334" y="3599"/>
                    </a:lnTo>
                    <a:cubicBezTo>
                      <a:pt x="4347" y="3606"/>
                      <a:pt x="4363" y="3610"/>
                      <a:pt x="4379" y="3610"/>
                    </a:cubicBezTo>
                    <a:cubicBezTo>
                      <a:pt x="4422" y="3610"/>
                      <a:pt x="4469" y="3586"/>
                      <a:pt x="4487" y="3548"/>
                    </a:cubicBezTo>
                    <a:cubicBezTo>
                      <a:pt x="4513" y="3446"/>
                      <a:pt x="4436" y="3369"/>
                      <a:pt x="4359" y="3369"/>
                    </a:cubicBezTo>
                    <a:close/>
                    <a:moveTo>
                      <a:pt x="15337" y="2484"/>
                    </a:moveTo>
                    <a:cubicBezTo>
                      <a:pt x="15295" y="2484"/>
                      <a:pt x="15251" y="2488"/>
                      <a:pt x="15206" y="2497"/>
                    </a:cubicBezTo>
                    <a:cubicBezTo>
                      <a:pt x="14744" y="2574"/>
                      <a:pt x="14462" y="3317"/>
                      <a:pt x="14898" y="3599"/>
                    </a:cubicBezTo>
                    <a:cubicBezTo>
                      <a:pt x="14950" y="3651"/>
                      <a:pt x="15026" y="3676"/>
                      <a:pt x="15129" y="3702"/>
                    </a:cubicBezTo>
                    <a:cubicBezTo>
                      <a:pt x="15170" y="3710"/>
                      <a:pt x="15212" y="3713"/>
                      <a:pt x="15254" y="3713"/>
                    </a:cubicBezTo>
                    <a:cubicBezTo>
                      <a:pt x="15498" y="3713"/>
                      <a:pt x="15745" y="3588"/>
                      <a:pt x="15898" y="3369"/>
                    </a:cubicBezTo>
                    <a:cubicBezTo>
                      <a:pt x="16085" y="2948"/>
                      <a:pt x="15782" y="2484"/>
                      <a:pt x="15337" y="2484"/>
                    </a:cubicBezTo>
                    <a:close/>
                    <a:moveTo>
                      <a:pt x="13055" y="3385"/>
                    </a:moveTo>
                    <a:cubicBezTo>
                      <a:pt x="13037" y="3385"/>
                      <a:pt x="13019" y="3388"/>
                      <a:pt x="13001" y="3394"/>
                    </a:cubicBezTo>
                    <a:cubicBezTo>
                      <a:pt x="12847" y="3420"/>
                      <a:pt x="12744" y="3676"/>
                      <a:pt x="12898" y="3779"/>
                    </a:cubicBezTo>
                    <a:cubicBezTo>
                      <a:pt x="12898" y="3779"/>
                      <a:pt x="12924" y="3779"/>
                      <a:pt x="12975" y="3805"/>
                    </a:cubicBezTo>
                    <a:cubicBezTo>
                      <a:pt x="12993" y="3809"/>
                      <a:pt x="13010" y="3811"/>
                      <a:pt x="13028" y="3811"/>
                    </a:cubicBezTo>
                    <a:cubicBezTo>
                      <a:pt x="13111" y="3811"/>
                      <a:pt x="13189" y="3761"/>
                      <a:pt x="13231" y="3676"/>
                    </a:cubicBezTo>
                    <a:cubicBezTo>
                      <a:pt x="13299" y="3541"/>
                      <a:pt x="13188" y="3385"/>
                      <a:pt x="13055" y="3385"/>
                    </a:cubicBezTo>
                    <a:close/>
                    <a:moveTo>
                      <a:pt x="7890" y="4029"/>
                    </a:moveTo>
                    <a:cubicBezTo>
                      <a:pt x="7731" y="4029"/>
                      <a:pt x="7579" y="4105"/>
                      <a:pt x="7539" y="4266"/>
                    </a:cubicBezTo>
                    <a:cubicBezTo>
                      <a:pt x="7513" y="4317"/>
                      <a:pt x="7513" y="4369"/>
                      <a:pt x="7539" y="4420"/>
                    </a:cubicBezTo>
                    <a:cubicBezTo>
                      <a:pt x="7565" y="4625"/>
                      <a:pt x="7718" y="4779"/>
                      <a:pt x="7898" y="4805"/>
                    </a:cubicBezTo>
                    <a:cubicBezTo>
                      <a:pt x="7908" y="4806"/>
                      <a:pt x="7919" y="4806"/>
                      <a:pt x="7929" y="4806"/>
                    </a:cubicBezTo>
                    <a:cubicBezTo>
                      <a:pt x="8221" y="4806"/>
                      <a:pt x="8430" y="4463"/>
                      <a:pt x="8257" y="4215"/>
                    </a:cubicBezTo>
                    <a:cubicBezTo>
                      <a:pt x="8183" y="4093"/>
                      <a:pt x="8034" y="4029"/>
                      <a:pt x="7890" y="4029"/>
                    </a:cubicBezTo>
                    <a:close/>
                    <a:moveTo>
                      <a:pt x="4081" y="5358"/>
                    </a:moveTo>
                    <a:cubicBezTo>
                      <a:pt x="3918" y="5358"/>
                      <a:pt x="3759" y="5435"/>
                      <a:pt x="3718" y="5600"/>
                    </a:cubicBezTo>
                    <a:cubicBezTo>
                      <a:pt x="3693" y="5651"/>
                      <a:pt x="3693" y="5702"/>
                      <a:pt x="3718" y="5753"/>
                    </a:cubicBezTo>
                    <a:cubicBezTo>
                      <a:pt x="3744" y="5933"/>
                      <a:pt x="3898" y="6087"/>
                      <a:pt x="4077" y="6112"/>
                    </a:cubicBezTo>
                    <a:cubicBezTo>
                      <a:pt x="4088" y="6113"/>
                      <a:pt x="4099" y="6114"/>
                      <a:pt x="4110" y="6114"/>
                    </a:cubicBezTo>
                    <a:cubicBezTo>
                      <a:pt x="4401" y="6114"/>
                      <a:pt x="4609" y="5794"/>
                      <a:pt x="4436" y="5523"/>
                    </a:cubicBezTo>
                    <a:cubicBezTo>
                      <a:pt x="4365" y="5416"/>
                      <a:pt x="4222" y="5358"/>
                      <a:pt x="4081" y="5358"/>
                    </a:cubicBezTo>
                    <a:close/>
                    <a:moveTo>
                      <a:pt x="7747" y="6125"/>
                    </a:moveTo>
                    <a:cubicBezTo>
                      <a:pt x="7705" y="6125"/>
                      <a:pt x="7661" y="6129"/>
                      <a:pt x="7616" y="6138"/>
                    </a:cubicBezTo>
                    <a:cubicBezTo>
                      <a:pt x="7154" y="6215"/>
                      <a:pt x="6872" y="6959"/>
                      <a:pt x="7308" y="7266"/>
                    </a:cubicBezTo>
                    <a:cubicBezTo>
                      <a:pt x="7359" y="7292"/>
                      <a:pt x="7436" y="7343"/>
                      <a:pt x="7539" y="7343"/>
                    </a:cubicBezTo>
                    <a:cubicBezTo>
                      <a:pt x="7588" y="7357"/>
                      <a:pt x="7639" y="7363"/>
                      <a:pt x="7691" y="7363"/>
                    </a:cubicBezTo>
                    <a:cubicBezTo>
                      <a:pt x="7932" y="7363"/>
                      <a:pt x="8181" y="7221"/>
                      <a:pt x="8308" y="7010"/>
                    </a:cubicBezTo>
                    <a:cubicBezTo>
                      <a:pt x="8495" y="6589"/>
                      <a:pt x="8191" y="6125"/>
                      <a:pt x="7747" y="6125"/>
                    </a:cubicBezTo>
                    <a:close/>
                    <a:moveTo>
                      <a:pt x="1797" y="7616"/>
                    </a:moveTo>
                    <a:cubicBezTo>
                      <a:pt x="1780" y="7616"/>
                      <a:pt x="1762" y="7619"/>
                      <a:pt x="1744" y="7625"/>
                    </a:cubicBezTo>
                    <a:cubicBezTo>
                      <a:pt x="1590" y="7651"/>
                      <a:pt x="1487" y="7882"/>
                      <a:pt x="1615" y="7984"/>
                    </a:cubicBezTo>
                    <a:lnTo>
                      <a:pt x="1615" y="8010"/>
                    </a:lnTo>
                    <a:cubicBezTo>
                      <a:pt x="1641" y="8010"/>
                      <a:pt x="1667" y="8010"/>
                      <a:pt x="1692" y="8036"/>
                    </a:cubicBezTo>
                    <a:cubicBezTo>
                      <a:pt x="1795" y="8036"/>
                      <a:pt x="1898" y="8010"/>
                      <a:pt x="1974" y="7907"/>
                    </a:cubicBezTo>
                    <a:cubicBezTo>
                      <a:pt x="2020" y="7772"/>
                      <a:pt x="1926" y="7616"/>
                      <a:pt x="1797" y="7616"/>
                    </a:cubicBezTo>
                    <a:close/>
                    <a:moveTo>
                      <a:pt x="6237" y="9057"/>
                    </a:moveTo>
                    <a:cubicBezTo>
                      <a:pt x="6227" y="9057"/>
                      <a:pt x="6216" y="9059"/>
                      <a:pt x="6205" y="9061"/>
                    </a:cubicBezTo>
                    <a:cubicBezTo>
                      <a:pt x="6129" y="9087"/>
                      <a:pt x="6077" y="9215"/>
                      <a:pt x="6154" y="9292"/>
                    </a:cubicBezTo>
                    <a:lnTo>
                      <a:pt x="6205" y="9292"/>
                    </a:lnTo>
                    <a:cubicBezTo>
                      <a:pt x="6219" y="9299"/>
                      <a:pt x="6233" y="9302"/>
                      <a:pt x="6246" y="9302"/>
                    </a:cubicBezTo>
                    <a:cubicBezTo>
                      <a:pt x="6282" y="9302"/>
                      <a:pt x="6315" y="9278"/>
                      <a:pt x="6334" y="9241"/>
                    </a:cubicBezTo>
                    <a:cubicBezTo>
                      <a:pt x="6380" y="9149"/>
                      <a:pt x="6323" y="9057"/>
                      <a:pt x="6237" y="9057"/>
                    </a:cubicBezTo>
                    <a:close/>
                    <a:moveTo>
                      <a:pt x="3654" y="8563"/>
                    </a:moveTo>
                    <a:cubicBezTo>
                      <a:pt x="3625" y="8563"/>
                      <a:pt x="3595" y="8566"/>
                      <a:pt x="3564" y="8574"/>
                    </a:cubicBezTo>
                    <a:cubicBezTo>
                      <a:pt x="3282" y="8625"/>
                      <a:pt x="3077" y="9087"/>
                      <a:pt x="3359" y="9292"/>
                    </a:cubicBezTo>
                    <a:cubicBezTo>
                      <a:pt x="3410" y="9318"/>
                      <a:pt x="3462" y="9318"/>
                      <a:pt x="3513" y="9343"/>
                    </a:cubicBezTo>
                    <a:cubicBezTo>
                      <a:pt x="3535" y="9347"/>
                      <a:pt x="3558" y="9348"/>
                      <a:pt x="3581" y="9348"/>
                    </a:cubicBezTo>
                    <a:cubicBezTo>
                      <a:pt x="3742" y="9348"/>
                      <a:pt x="3910" y="9270"/>
                      <a:pt x="4000" y="9113"/>
                    </a:cubicBezTo>
                    <a:cubicBezTo>
                      <a:pt x="4116" y="8859"/>
                      <a:pt x="3919" y="8563"/>
                      <a:pt x="3654" y="8563"/>
                    </a:cubicBezTo>
                    <a:close/>
                    <a:moveTo>
                      <a:pt x="8158" y="9205"/>
                    </a:moveTo>
                    <a:cubicBezTo>
                      <a:pt x="7996" y="9205"/>
                      <a:pt x="7837" y="9281"/>
                      <a:pt x="7795" y="9446"/>
                    </a:cubicBezTo>
                    <a:cubicBezTo>
                      <a:pt x="7795" y="9497"/>
                      <a:pt x="7795" y="9549"/>
                      <a:pt x="7795" y="9600"/>
                    </a:cubicBezTo>
                    <a:cubicBezTo>
                      <a:pt x="7821" y="9779"/>
                      <a:pt x="7975" y="9933"/>
                      <a:pt x="8154" y="9959"/>
                    </a:cubicBezTo>
                    <a:cubicBezTo>
                      <a:pt x="8166" y="9960"/>
                      <a:pt x="8178" y="9960"/>
                      <a:pt x="8190" y="9960"/>
                    </a:cubicBezTo>
                    <a:cubicBezTo>
                      <a:pt x="8502" y="9960"/>
                      <a:pt x="8686" y="9641"/>
                      <a:pt x="8513" y="9369"/>
                    </a:cubicBezTo>
                    <a:cubicBezTo>
                      <a:pt x="8442" y="9262"/>
                      <a:pt x="8299" y="9205"/>
                      <a:pt x="8158" y="9205"/>
                    </a:cubicBezTo>
                    <a:close/>
                    <a:moveTo>
                      <a:pt x="5080" y="11305"/>
                    </a:moveTo>
                    <a:cubicBezTo>
                      <a:pt x="5038" y="11305"/>
                      <a:pt x="4994" y="11309"/>
                      <a:pt x="4949" y="11318"/>
                    </a:cubicBezTo>
                    <a:cubicBezTo>
                      <a:pt x="4487" y="11395"/>
                      <a:pt x="4205" y="12138"/>
                      <a:pt x="4641" y="12446"/>
                    </a:cubicBezTo>
                    <a:cubicBezTo>
                      <a:pt x="4693" y="12472"/>
                      <a:pt x="4769" y="12523"/>
                      <a:pt x="4872" y="12523"/>
                    </a:cubicBezTo>
                    <a:cubicBezTo>
                      <a:pt x="4921" y="12537"/>
                      <a:pt x="4972" y="12543"/>
                      <a:pt x="5022" y="12543"/>
                    </a:cubicBezTo>
                    <a:cubicBezTo>
                      <a:pt x="5258" y="12543"/>
                      <a:pt x="5493" y="12401"/>
                      <a:pt x="5641" y="12190"/>
                    </a:cubicBezTo>
                    <a:cubicBezTo>
                      <a:pt x="5829" y="11769"/>
                      <a:pt x="5525" y="11305"/>
                      <a:pt x="5080" y="11305"/>
                    </a:cubicBezTo>
                    <a:close/>
                    <a:moveTo>
                      <a:pt x="897" y="11529"/>
                    </a:moveTo>
                    <a:cubicBezTo>
                      <a:pt x="847" y="11529"/>
                      <a:pt x="796" y="11536"/>
                      <a:pt x="744" y="11549"/>
                    </a:cubicBezTo>
                    <a:cubicBezTo>
                      <a:pt x="282" y="11626"/>
                      <a:pt x="0" y="12369"/>
                      <a:pt x="436" y="12651"/>
                    </a:cubicBezTo>
                    <a:cubicBezTo>
                      <a:pt x="513" y="12703"/>
                      <a:pt x="590" y="12728"/>
                      <a:pt x="667" y="12754"/>
                    </a:cubicBezTo>
                    <a:cubicBezTo>
                      <a:pt x="712" y="12761"/>
                      <a:pt x="756" y="12765"/>
                      <a:pt x="801" y="12765"/>
                    </a:cubicBezTo>
                    <a:cubicBezTo>
                      <a:pt x="1061" y="12765"/>
                      <a:pt x="1305" y="12640"/>
                      <a:pt x="1436" y="12420"/>
                    </a:cubicBezTo>
                    <a:cubicBezTo>
                      <a:pt x="1643" y="12006"/>
                      <a:pt x="1333" y="11529"/>
                      <a:pt x="897" y="11529"/>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43" name="Google Shape;1643;p33"/>
              <p:cNvSpPr/>
              <p:nvPr/>
            </p:nvSpPr>
            <p:spPr>
              <a:xfrm>
                <a:off x="-1775275" y="2546100"/>
                <a:ext cx="795475" cy="1591550"/>
              </a:xfrm>
              <a:custGeom>
                <a:avLst/>
                <a:gdLst/>
                <a:ahLst/>
                <a:cxnLst/>
                <a:rect l="l" t="t" r="r" b="b"/>
                <a:pathLst>
                  <a:path w="31819" h="63662" extrusionOk="0">
                    <a:moveTo>
                      <a:pt x="31286" y="1"/>
                    </a:moveTo>
                    <a:cubicBezTo>
                      <a:pt x="31186" y="1"/>
                      <a:pt x="31084" y="43"/>
                      <a:pt x="31003" y="145"/>
                    </a:cubicBezTo>
                    <a:cubicBezTo>
                      <a:pt x="15822" y="19300"/>
                      <a:pt x="4258" y="42891"/>
                      <a:pt x="52" y="63200"/>
                    </a:cubicBezTo>
                    <a:cubicBezTo>
                      <a:pt x="1" y="63405"/>
                      <a:pt x="129" y="63610"/>
                      <a:pt x="334" y="63662"/>
                    </a:cubicBezTo>
                    <a:lnTo>
                      <a:pt x="411" y="63662"/>
                    </a:lnTo>
                    <a:cubicBezTo>
                      <a:pt x="591" y="63662"/>
                      <a:pt x="745" y="63534"/>
                      <a:pt x="796" y="63354"/>
                    </a:cubicBezTo>
                    <a:cubicBezTo>
                      <a:pt x="4976" y="43148"/>
                      <a:pt x="16489" y="19685"/>
                      <a:pt x="31592" y="607"/>
                    </a:cubicBezTo>
                    <a:cubicBezTo>
                      <a:pt x="31818" y="325"/>
                      <a:pt x="31560" y="1"/>
                      <a:pt x="31286"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644" name="Google Shape;1644;p33"/>
            <p:cNvGrpSpPr/>
            <p:nvPr/>
          </p:nvGrpSpPr>
          <p:grpSpPr>
            <a:xfrm rot="2700000" flipH="1">
              <a:off x="-365668" y="3606652"/>
              <a:ext cx="531184" cy="1660213"/>
              <a:chOff x="-1858600" y="2385325"/>
              <a:chExt cx="523125" cy="1635025"/>
            </a:xfrm>
          </p:grpSpPr>
          <p:sp>
            <p:nvSpPr>
              <p:cNvPr id="1645" name="Google Shape;1645;p33"/>
              <p:cNvSpPr/>
              <p:nvPr/>
            </p:nvSpPr>
            <p:spPr>
              <a:xfrm>
                <a:off x="-1804750" y="2385325"/>
                <a:ext cx="469275" cy="1635025"/>
              </a:xfrm>
              <a:custGeom>
                <a:avLst/>
                <a:gdLst/>
                <a:ahLst/>
                <a:cxnLst/>
                <a:rect l="l" t="t" r="r" b="b"/>
                <a:pathLst>
                  <a:path w="18771" h="65401" extrusionOk="0">
                    <a:moveTo>
                      <a:pt x="12062" y="1"/>
                    </a:moveTo>
                    <a:cubicBezTo>
                      <a:pt x="9693" y="1"/>
                      <a:pt x="7259" y="1264"/>
                      <a:pt x="5667" y="3115"/>
                    </a:cubicBezTo>
                    <a:cubicBezTo>
                      <a:pt x="3462" y="5679"/>
                      <a:pt x="2513" y="9064"/>
                      <a:pt x="1872" y="12397"/>
                    </a:cubicBezTo>
                    <a:lnTo>
                      <a:pt x="1872" y="12372"/>
                    </a:lnTo>
                    <a:cubicBezTo>
                      <a:pt x="129" y="21270"/>
                      <a:pt x="0" y="30373"/>
                      <a:pt x="975" y="39373"/>
                    </a:cubicBezTo>
                    <a:cubicBezTo>
                      <a:pt x="1308" y="42476"/>
                      <a:pt x="1308" y="44861"/>
                      <a:pt x="1462" y="47989"/>
                    </a:cubicBezTo>
                    <a:cubicBezTo>
                      <a:pt x="1795" y="54796"/>
                      <a:pt x="6238" y="62496"/>
                      <a:pt x="6079" y="65382"/>
                    </a:cubicBezTo>
                    <a:lnTo>
                      <a:pt x="6079" y="65382"/>
                    </a:lnTo>
                    <a:cubicBezTo>
                      <a:pt x="6979" y="50077"/>
                      <a:pt x="11644" y="31239"/>
                      <a:pt x="16694" y="16756"/>
                    </a:cubicBezTo>
                    <a:cubicBezTo>
                      <a:pt x="17694" y="13936"/>
                      <a:pt x="18771" y="11064"/>
                      <a:pt x="18745" y="8089"/>
                    </a:cubicBezTo>
                    <a:cubicBezTo>
                      <a:pt x="18745" y="5089"/>
                      <a:pt x="17412" y="1909"/>
                      <a:pt x="14719" y="602"/>
                    </a:cubicBezTo>
                    <a:cubicBezTo>
                      <a:pt x="13878" y="188"/>
                      <a:pt x="12974" y="1"/>
                      <a:pt x="12062" y="1"/>
                    </a:cubicBezTo>
                    <a:close/>
                    <a:moveTo>
                      <a:pt x="6079" y="65382"/>
                    </a:moveTo>
                    <a:lnTo>
                      <a:pt x="6079" y="65382"/>
                    </a:lnTo>
                    <a:cubicBezTo>
                      <a:pt x="6078" y="65388"/>
                      <a:pt x="6078" y="65394"/>
                      <a:pt x="6078" y="65400"/>
                    </a:cubicBezTo>
                    <a:cubicBezTo>
                      <a:pt x="6078" y="65394"/>
                      <a:pt x="6078" y="65388"/>
                      <a:pt x="6079" y="65382"/>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46" name="Google Shape;1646;p33"/>
              <p:cNvSpPr/>
              <p:nvPr/>
            </p:nvSpPr>
            <p:spPr>
              <a:xfrm>
                <a:off x="-1858600" y="2385425"/>
                <a:ext cx="469275" cy="1634925"/>
              </a:xfrm>
              <a:custGeom>
                <a:avLst/>
                <a:gdLst/>
                <a:ahLst/>
                <a:cxnLst/>
                <a:rect l="l" t="t" r="r" b="b"/>
                <a:pathLst>
                  <a:path w="18771" h="65397" extrusionOk="0">
                    <a:moveTo>
                      <a:pt x="12088" y="1"/>
                    </a:moveTo>
                    <a:cubicBezTo>
                      <a:pt x="9704" y="1"/>
                      <a:pt x="7263" y="1274"/>
                      <a:pt x="5667" y="3111"/>
                    </a:cubicBezTo>
                    <a:cubicBezTo>
                      <a:pt x="3462" y="5649"/>
                      <a:pt x="2513" y="9060"/>
                      <a:pt x="1872" y="12393"/>
                    </a:cubicBezTo>
                    <a:lnTo>
                      <a:pt x="1872" y="12368"/>
                    </a:lnTo>
                    <a:cubicBezTo>
                      <a:pt x="129" y="21266"/>
                      <a:pt x="0" y="30369"/>
                      <a:pt x="975" y="39369"/>
                    </a:cubicBezTo>
                    <a:cubicBezTo>
                      <a:pt x="1308" y="42472"/>
                      <a:pt x="1308" y="44857"/>
                      <a:pt x="1462" y="47985"/>
                    </a:cubicBezTo>
                    <a:cubicBezTo>
                      <a:pt x="1795" y="54792"/>
                      <a:pt x="6239" y="62492"/>
                      <a:pt x="6079" y="65378"/>
                    </a:cubicBezTo>
                    <a:lnTo>
                      <a:pt x="6079" y="65378"/>
                    </a:lnTo>
                    <a:cubicBezTo>
                      <a:pt x="6979" y="50073"/>
                      <a:pt x="11670" y="31235"/>
                      <a:pt x="16694" y="16752"/>
                    </a:cubicBezTo>
                    <a:cubicBezTo>
                      <a:pt x="17694" y="13932"/>
                      <a:pt x="18771" y="11060"/>
                      <a:pt x="18771" y="8085"/>
                    </a:cubicBezTo>
                    <a:cubicBezTo>
                      <a:pt x="18745" y="5085"/>
                      <a:pt x="17412" y="1905"/>
                      <a:pt x="14745" y="598"/>
                    </a:cubicBezTo>
                    <a:cubicBezTo>
                      <a:pt x="13901" y="187"/>
                      <a:pt x="12999" y="1"/>
                      <a:pt x="12088" y="1"/>
                    </a:cubicBezTo>
                    <a:close/>
                    <a:moveTo>
                      <a:pt x="6079" y="65378"/>
                    </a:moveTo>
                    <a:cubicBezTo>
                      <a:pt x="6078" y="65384"/>
                      <a:pt x="6078" y="65390"/>
                      <a:pt x="6078" y="65396"/>
                    </a:cubicBezTo>
                    <a:cubicBezTo>
                      <a:pt x="6078" y="65390"/>
                      <a:pt x="6078" y="65384"/>
                      <a:pt x="6079" y="65378"/>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47" name="Google Shape;1647;p33"/>
              <p:cNvSpPr/>
              <p:nvPr/>
            </p:nvSpPr>
            <p:spPr>
              <a:xfrm>
                <a:off x="-1766300" y="2414375"/>
                <a:ext cx="329125" cy="283550"/>
              </a:xfrm>
              <a:custGeom>
                <a:avLst/>
                <a:gdLst/>
                <a:ahLst/>
                <a:cxnLst/>
                <a:rect l="l" t="t" r="r" b="b"/>
                <a:pathLst>
                  <a:path w="13165" h="11342" extrusionOk="0">
                    <a:moveTo>
                      <a:pt x="7214" y="1"/>
                    </a:moveTo>
                    <a:cubicBezTo>
                      <a:pt x="7203" y="1"/>
                      <a:pt x="7192" y="2"/>
                      <a:pt x="7181" y="4"/>
                    </a:cubicBezTo>
                    <a:cubicBezTo>
                      <a:pt x="7053" y="55"/>
                      <a:pt x="6976" y="260"/>
                      <a:pt x="7104" y="337"/>
                    </a:cubicBezTo>
                    <a:cubicBezTo>
                      <a:pt x="7130" y="363"/>
                      <a:pt x="7155" y="363"/>
                      <a:pt x="7181" y="363"/>
                    </a:cubicBezTo>
                    <a:cubicBezTo>
                      <a:pt x="7258" y="363"/>
                      <a:pt x="7335" y="337"/>
                      <a:pt x="7386" y="260"/>
                    </a:cubicBezTo>
                    <a:cubicBezTo>
                      <a:pt x="7433" y="120"/>
                      <a:pt x="7330" y="1"/>
                      <a:pt x="7214" y="1"/>
                    </a:cubicBezTo>
                    <a:close/>
                    <a:moveTo>
                      <a:pt x="10096" y="914"/>
                    </a:moveTo>
                    <a:cubicBezTo>
                      <a:pt x="10065" y="914"/>
                      <a:pt x="10033" y="918"/>
                      <a:pt x="10001" y="927"/>
                    </a:cubicBezTo>
                    <a:cubicBezTo>
                      <a:pt x="9719" y="1004"/>
                      <a:pt x="9591" y="1440"/>
                      <a:pt x="9848" y="1619"/>
                    </a:cubicBezTo>
                    <a:cubicBezTo>
                      <a:pt x="9899" y="1619"/>
                      <a:pt x="9950" y="1645"/>
                      <a:pt x="10001" y="1645"/>
                    </a:cubicBezTo>
                    <a:cubicBezTo>
                      <a:pt x="10024" y="1648"/>
                      <a:pt x="10046" y="1650"/>
                      <a:pt x="10069" y="1650"/>
                    </a:cubicBezTo>
                    <a:cubicBezTo>
                      <a:pt x="10224" y="1650"/>
                      <a:pt x="10370" y="1571"/>
                      <a:pt x="10437" y="1414"/>
                    </a:cubicBezTo>
                    <a:cubicBezTo>
                      <a:pt x="10528" y="1164"/>
                      <a:pt x="10337" y="914"/>
                      <a:pt x="10096" y="914"/>
                    </a:cubicBezTo>
                    <a:close/>
                    <a:moveTo>
                      <a:pt x="4839" y="1534"/>
                    </a:moveTo>
                    <a:cubicBezTo>
                      <a:pt x="4695" y="1534"/>
                      <a:pt x="4554" y="1605"/>
                      <a:pt x="4540" y="1748"/>
                    </a:cubicBezTo>
                    <a:cubicBezTo>
                      <a:pt x="4540" y="1799"/>
                      <a:pt x="4540" y="1824"/>
                      <a:pt x="4540" y="1876"/>
                    </a:cubicBezTo>
                    <a:cubicBezTo>
                      <a:pt x="4591" y="2030"/>
                      <a:pt x="4719" y="2158"/>
                      <a:pt x="4873" y="2183"/>
                    </a:cubicBezTo>
                    <a:cubicBezTo>
                      <a:pt x="5129" y="2183"/>
                      <a:pt x="5309" y="1876"/>
                      <a:pt x="5129" y="1671"/>
                    </a:cubicBezTo>
                    <a:cubicBezTo>
                      <a:pt x="5072" y="1579"/>
                      <a:pt x="4955" y="1534"/>
                      <a:pt x="4839" y="1534"/>
                    </a:cubicBezTo>
                    <a:close/>
                    <a:moveTo>
                      <a:pt x="7873" y="1434"/>
                    </a:moveTo>
                    <a:cubicBezTo>
                      <a:pt x="7815" y="1434"/>
                      <a:pt x="7755" y="1444"/>
                      <a:pt x="7694" y="1465"/>
                    </a:cubicBezTo>
                    <a:cubicBezTo>
                      <a:pt x="7309" y="1542"/>
                      <a:pt x="7104" y="2183"/>
                      <a:pt x="7488" y="2414"/>
                    </a:cubicBezTo>
                    <a:lnTo>
                      <a:pt x="7514" y="2414"/>
                    </a:lnTo>
                    <a:cubicBezTo>
                      <a:pt x="7565" y="2440"/>
                      <a:pt x="7642" y="2466"/>
                      <a:pt x="7694" y="2491"/>
                    </a:cubicBezTo>
                    <a:cubicBezTo>
                      <a:pt x="7715" y="2493"/>
                      <a:pt x="7737" y="2494"/>
                      <a:pt x="7759" y="2494"/>
                    </a:cubicBezTo>
                    <a:cubicBezTo>
                      <a:pt x="7992" y="2494"/>
                      <a:pt x="8217" y="2369"/>
                      <a:pt x="8335" y="2158"/>
                    </a:cubicBezTo>
                    <a:cubicBezTo>
                      <a:pt x="8489" y="1805"/>
                      <a:pt x="8227" y="1434"/>
                      <a:pt x="7873" y="1434"/>
                    </a:cubicBezTo>
                    <a:close/>
                    <a:moveTo>
                      <a:pt x="12521" y="1809"/>
                    </a:moveTo>
                    <a:cubicBezTo>
                      <a:pt x="12477" y="1809"/>
                      <a:pt x="12432" y="1814"/>
                      <a:pt x="12386" y="1824"/>
                    </a:cubicBezTo>
                    <a:cubicBezTo>
                      <a:pt x="12002" y="1927"/>
                      <a:pt x="11796" y="2568"/>
                      <a:pt x="12181" y="2799"/>
                    </a:cubicBezTo>
                    <a:cubicBezTo>
                      <a:pt x="12232" y="2825"/>
                      <a:pt x="12309" y="2850"/>
                      <a:pt x="12386" y="2850"/>
                    </a:cubicBezTo>
                    <a:cubicBezTo>
                      <a:pt x="12424" y="2858"/>
                      <a:pt x="12461" y="2861"/>
                      <a:pt x="12498" y="2861"/>
                    </a:cubicBezTo>
                    <a:cubicBezTo>
                      <a:pt x="12709" y="2861"/>
                      <a:pt x="12896" y="2739"/>
                      <a:pt x="13027" y="2542"/>
                    </a:cubicBezTo>
                    <a:cubicBezTo>
                      <a:pt x="13165" y="2175"/>
                      <a:pt x="12892" y="1809"/>
                      <a:pt x="12521" y="1809"/>
                    </a:cubicBezTo>
                    <a:close/>
                    <a:moveTo>
                      <a:pt x="10496" y="2693"/>
                    </a:moveTo>
                    <a:cubicBezTo>
                      <a:pt x="10485" y="2693"/>
                      <a:pt x="10474" y="2694"/>
                      <a:pt x="10463" y="2696"/>
                    </a:cubicBezTo>
                    <a:cubicBezTo>
                      <a:pt x="10335" y="2722"/>
                      <a:pt x="10258" y="2953"/>
                      <a:pt x="10386" y="3030"/>
                    </a:cubicBezTo>
                    <a:cubicBezTo>
                      <a:pt x="10412" y="3055"/>
                      <a:pt x="10412" y="3055"/>
                      <a:pt x="10437" y="3055"/>
                    </a:cubicBezTo>
                    <a:cubicBezTo>
                      <a:pt x="10540" y="3055"/>
                      <a:pt x="10617" y="3030"/>
                      <a:pt x="10668" y="2953"/>
                    </a:cubicBezTo>
                    <a:cubicBezTo>
                      <a:pt x="10715" y="2812"/>
                      <a:pt x="10612" y="2693"/>
                      <a:pt x="10496" y="2693"/>
                    </a:cubicBezTo>
                    <a:close/>
                    <a:moveTo>
                      <a:pt x="3134" y="3127"/>
                    </a:moveTo>
                    <a:cubicBezTo>
                      <a:pt x="3124" y="3127"/>
                      <a:pt x="3114" y="3129"/>
                      <a:pt x="3104" y="3132"/>
                    </a:cubicBezTo>
                    <a:cubicBezTo>
                      <a:pt x="3027" y="3158"/>
                      <a:pt x="3001" y="3260"/>
                      <a:pt x="3078" y="3312"/>
                    </a:cubicBezTo>
                    <a:lnTo>
                      <a:pt x="3078" y="3337"/>
                    </a:lnTo>
                    <a:lnTo>
                      <a:pt x="3104" y="3337"/>
                    </a:lnTo>
                    <a:cubicBezTo>
                      <a:pt x="3155" y="3337"/>
                      <a:pt x="3206" y="3312"/>
                      <a:pt x="3232" y="3260"/>
                    </a:cubicBezTo>
                    <a:cubicBezTo>
                      <a:pt x="3254" y="3194"/>
                      <a:pt x="3199" y="3127"/>
                      <a:pt x="3134" y="3127"/>
                    </a:cubicBezTo>
                    <a:close/>
                    <a:moveTo>
                      <a:pt x="6219" y="3536"/>
                    </a:moveTo>
                    <a:cubicBezTo>
                      <a:pt x="6072" y="3536"/>
                      <a:pt x="5928" y="3614"/>
                      <a:pt x="5899" y="3773"/>
                    </a:cubicBezTo>
                    <a:lnTo>
                      <a:pt x="5924" y="3773"/>
                    </a:lnTo>
                    <a:cubicBezTo>
                      <a:pt x="5924" y="3799"/>
                      <a:pt x="5924" y="3850"/>
                      <a:pt x="5924" y="3902"/>
                    </a:cubicBezTo>
                    <a:cubicBezTo>
                      <a:pt x="5950" y="4055"/>
                      <a:pt x="6078" y="4158"/>
                      <a:pt x="6232" y="4184"/>
                    </a:cubicBezTo>
                    <a:cubicBezTo>
                      <a:pt x="6243" y="4185"/>
                      <a:pt x="6254" y="4185"/>
                      <a:pt x="6265" y="4185"/>
                    </a:cubicBezTo>
                    <a:cubicBezTo>
                      <a:pt x="6526" y="4185"/>
                      <a:pt x="6662" y="3892"/>
                      <a:pt x="6514" y="3671"/>
                    </a:cubicBezTo>
                    <a:cubicBezTo>
                      <a:pt x="6447" y="3582"/>
                      <a:pt x="6332" y="3536"/>
                      <a:pt x="6219" y="3536"/>
                    </a:cubicBezTo>
                    <a:close/>
                    <a:moveTo>
                      <a:pt x="3009" y="4870"/>
                    </a:moveTo>
                    <a:cubicBezTo>
                      <a:pt x="2866" y="4870"/>
                      <a:pt x="2722" y="4947"/>
                      <a:pt x="2693" y="5107"/>
                    </a:cubicBezTo>
                    <a:lnTo>
                      <a:pt x="2719" y="5107"/>
                    </a:lnTo>
                    <a:cubicBezTo>
                      <a:pt x="2693" y="5158"/>
                      <a:pt x="2693" y="5184"/>
                      <a:pt x="2719" y="5235"/>
                    </a:cubicBezTo>
                    <a:cubicBezTo>
                      <a:pt x="2745" y="5389"/>
                      <a:pt x="2873" y="5517"/>
                      <a:pt x="3027" y="5517"/>
                    </a:cubicBezTo>
                    <a:cubicBezTo>
                      <a:pt x="3038" y="5518"/>
                      <a:pt x="3049" y="5518"/>
                      <a:pt x="3059" y="5518"/>
                    </a:cubicBezTo>
                    <a:cubicBezTo>
                      <a:pt x="3320" y="5518"/>
                      <a:pt x="3456" y="5226"/>
                      <a:pt x="3283" y="5004"/>
                    </a:cubicBezTo>
                    <a:cubicBezTo>
                      <a:pt x="3228" y="4915"/>
                      <a:pt x="3119" y="4870"/>
                      <a:pt x="3009" y="4870"/>
                    </a:cubicBezTo>
                    <a:close/>
                    <a:moveTo>
                      <a:pt x="6277" y="5340"/>
                    </a:moveTo>
                    <a:cubicBezTo>
                      <a:pt x="6229" y="5340"/>
                      <a:pt x="6179" y="5348"/>
                      <a:pt x="6129" y="5363"/>
                    </a:cubicBezTo>
                    <a:cubicBezTo>
                      <a:pt x="5745" y="5466"/>
                      <a:pt x="5540" y="6107"/>
                      <a:pt x="5924" y="6312"/>
                    </a:cubicBezTo>
                    <a:cubicBezTo>
                      <a:pt x="5976" y="6363"/>
                      <a:pt x="6053" y="6363"/>
                      <a:pt x="6129" y="6389"/>
                    </a:cubicBezTo>
                    <a:cubicBezTo>
                      <a:pt x="6151" y="6391"/>
                      <a:pt x="6173" y="6392"/>
                      <a:pt x="6194" y="6392"/>
                    </a:cubicBezTo>
                    <a:cubicBezTo>
                      <a:pt x="6424" y="6392"/>
                      <a:pt x="6630" y="6267"/>
                      <a:pt x="6771" y="6055"/>
                    </a:cubicBezTo>
                    <a:cubicBezTo>
                      <a:pt x="6906" y="5718"/>
                      <a:pt x="6625" y="5340"/>
                      <a:pt x="6277" y="5340"/>
                    </a:cubicBezTo>
                    <a:close/>
                    <a:moveTo>
                      <a:pt x="1163" y="6898"/>
                    </a:moveTo>
                    <a:cubicBezTo>
                      <a:pt x="1152" y="6898"/>
                      <a:pt x="1140" y="6899"/>
                      <a:pt x="1129" y="6902"/>
                    </a:cubicBezTo>
                    <a:cubicBezTo>
                      <a:pt x="1001" y="6927"/>
                      <a:pt x="924" y="7158"/>
                      <a:pt x="1052" y="7235"/>
                    </a:cubicBezTo>
                    <a:cubicBezTo>
                      <a:pt x="1078" y="7235"/>
                      <a:pt x="1104" y="7261"/>
                      <a:pt x="1129" y="7261"/>
                    </a:cubicBezTo>
                    <a:cubicBezTo>
                      <a:pt x="1206" y="7261"/>
                      <a:pt x="1283" y="7235"/>
                      <a:pt x="1334" y="7132"/>
                    </a:cubicBezTo>
                    <a:cubicBezTo>
                      <a:pt x="1381" y="7015"/>
                      <a:pt x="1278" y="6898"/>
                      <a:pt x="1163" y="6898"/>
                    </a:cubicBezTo>
                    <a:close/>
                    <a:moveTo>
                      <a:pt x="5001" y="7850"/>
                    </a:moveTo>
                    <a:cubicBezTo>
                      <a:pt x="4924" y="7876"/>
                      <a:pt x="4899" y="8004"/>
                      <a:pt x="4950" y="8056"/>
                    </a:cubicBezTo>
                    <a:lnTo>
                      <a:pt x="5001" y="8056"/>
                    </a:lnTo>
                    <a:cubicBezTo>
                      <a:pt x="5052" y="8056"/>
                      <a:pt x="5104" y="8030"/>
                      <a:pt x="5129" y="8004"/>
                    </a:cubicBezTo>
                    <a:cubicBezTo>
                      <a:pt x="5155" y="7927"/>
                      <a:pt x="5078" y="7850"/>
                      <a:pt x="5001" y="7850"/>
                    </a:cubicBezTo>
                    <a:close/>
                    <a:moveTo>
                      <a:pt x="2940" y="7598"/>
                    </a:moveTo>
                    <a:cubicBezTo>
                      <a:pt x="2902" y="7598"/>
                      <a:pt x="2862" y="7605"/>
                      <a:pt x="2822" y="7620"/>
                    </a:cubicBezTo>
                    <a:cubicBezTo>
                      <a:pt x="2565" y="7697"/>
                      <a:pt x="2437" y="8107"/>
                      <a:pt x="2693" y="8235"/>
                    </a:cubicBezTo>
                    <a:cubicBezTo>
                      <a:pt x="2719" y="8261"/>
                      <a:pt x="2770" y="8286"/>
                      <a:pt x="2822" y="8286"/>
                    </a:cubicBezTo>
                    <a:cubicBezTo>
                      <a:pt x="2838" y="8289"/>
                      <a:pt x="2854" y="8290"/>
                      <a:pt x="2870" y="8290"/>
                    </a:cubicBezTo>
                    <a:cubicBezTo>
                      <a:pt x="3007" y="8290"/>
                      <a:pt x="3137" y="8196"/>
                      <a:pt x="3206" y="8081"/>
                    </a:cubicBezTo>
                    <a:cubicBezTo>
                      <a:pt x="3338" y="7840"/>
                      <a:pt x="3169" y="7598"/>
                      <a:pt x="2940" y="7598"/>
                    </a:cubicBezTo>
                    <a:close/>
                    <a:moveTo>
                      <a:pt x="6698" y="7919"/>
                    </a:moveTo>
                    <a:cubicBezTo>
                      <a:pt x="6554" y="7919"/>
                      <a:pt x="6414" y="7990"/>
                      <a:pt x="6386" y="8133"/>
                    </a:cubicBezTo>
                    <a:lnTo>
                      <a:pt x="6412" y="8133"/>
                    </a:lnTo>
                    <a:cubicBezTo>
                      <a:pt x="6412" y="8184"/>
                      <a:pt x="6412" y="8235"/>
                      <a:pt x="6412" y="8261"/>
                    </a:cubicBezTo>
                    <a:cubicBezTo>
                      <a:pt x="6437" y="8415"/>
                      <a:pt x="6565" y="8543"/>
                      <a:pt x="6745" y="8568"/>
                    </a:cubicBezTo>
                    <a:cubicBezTo>
                      <a:pt x="7001" y="8568"/>
                      <a:pt x="7181" y="8261"/>
                      <a:pt x="7001" y="8056"/>
                    </a:cubicBezTo>
                    <a:cubicBezTo>
                      <a:pt x="6933" y="7964"/>
                      <a:pt x="6814" y="7919"/>
                      <a:pt x="6698" y="7919"/>
                    </a:cubicBezTo>
                    <a:close/>
                    <a:moveTo>
                      <a:pt x="4317" y="9878"/>
                    </a:moveTo>
                    <a:cubicBezTo>
                      <a:pt x="4265" y="9878"/>
                      <a:pt x="4210" y="9886"/>
                      <a:pt x="4155" y="9902"/>
                    </a:cubicBezTo>
                    <a:cubicBezTo>
                      <a:pt x="3770" y="9979"/>
                      <a:pt x="3565" y="10645"/>
                      <a:pt x="3950" y="10851"/>
                    </a:cubicBezTo>
                    <a:cubicBezTo>
                      <a:pt x="4001" y="10876"/>
                      <a:pt x="4078" y="10902"/>
                      <a:pt x="4129" y="10928"/>
                    </a:cubicBezTo>
                    <a:cubicBezTo>
                      <a:pt x="4153" y="10930"/>
                      <a:pt x="4177" y="10931"/>
                      <a:pt x="4200" y="10931"/>
                    </a:cubicBezTo>
                    <a:cubicBezTo>
                      <a:pt x="4454" y="10931"/>
                      <a:pt x="4677" y="10805"/>
                      <a:pt x="4770" y="10594"/>
                    </a:cubicBezTo>
                    <a:cubicBezTo>
                      <a:pt x="4927" y="10236"/>
                      <a:pt x="4673" y="9878"/>
                      <a:pt x="4317" y="9878"/>
                    </a:cubicBezTo>
                    <a:close/>
                    <a:moveTo>
                      <a:pt x="746" y="10289"/>
                    </a:moveTo>
                    <a:cubicBezTo>
                      <a:pt x="696" y="10289"/>
                      <a:pt x="644" y="10297"/>
                      <a:pt x="591" y="10312"/>
                    </a:cubicBezTo>
                    <a:cubicBezTo>
                      <a:pt x="206" y="10415"/>
                      <a:pt x="1" y="11056"/>
                      <a:pt x="386" y="11287"/>
                    </a:cubicBezTo>
                    <a:lnTo>
                      <a:pt x="386" y="11261"/>
                    </a:lnTo>
                    <a:cubicBezTo>
                      <a:pt x="437" y="11312"/>
                      <a:pt x="514" y="11338"/>
                      <a:pt x="565" y="11338"/>
                    </a:cubicBezTo>
                    <a:cubicBezTo>
                      <a:pt x="589" y="11340"/>
                      <a:pt x="613" y="11341"/>
                      <a:pt x="636" y="11341"/>
                    </a:cubicBezTo>
                    <a:cubicBezTo>
                      <a:pt x="889" y="11341"/>
                      <a:pt x="1112" y="11216"/>
                      <a:pt x="1206" y="11004"/>
                    </a:cubicBezTo>
                    <a:cubicBezTo>
                      <a:pt x="1364" y="10667"/>
                      <a:pt x="1106" y="10289"/>
                      <a:pt x="746" y="10289"/>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48" name="Google Shape;1648;p33"/>
              <p:cNvSpPr/>
              <p:nvPr/>
            </p:nvSpPr>
            <p:spPr>
              <a:xfrm>
                <a:off x="-1809250" y="2563500"/>
                <a:ext cx="247275" cy="1438900"/>
              </a:xfrm>
              <a:custGeom>
                <a:avLst/>
                <a:gdLst/>
                <a:ahLst/>
                <a:cxnLst/>
                <a:rect l="l" t="t" r="r" b="b"/>
                <a:pathLst>
                  <a:path w="9891" h="57556" extrusionOk="0">
                    <a:moveTo>
                      <a:pt x="9445" y="0"/>
                    </a:moveTo>
                    <a:cubicBezTo>
                      <a:pt x="9304" y="0"/>
                      <a:pt x="9164" y="81"/>
                      <a:pt x="9104" y="270"/>
                    </a:cubicBezTo>
                    <a:cubicBezTo>
                      <a:pt x="4617" y="13912"/>
                      <a:pt x="1" y="34913"/>
                      <a:pt x="3386" y="57247"/>
                    </a:cubicBezTo>
                    <a:cubicBezTo>
                      <a:pt x="3411" y="57427"/>
                      <a:pt x="3565" y="57555"/>
                      <a:pt x="3745" y="57555"/>
                    </a:cubicBezTo>
                    <a:lnTo>
                      <a:pt x="3822" y="57555"/>
                    </a:lnTo>
                    <a:cubicBezTo>
                      <a:pt x="4027" y="57530"/>
                      <a:pt x="4155" y="57324"/>
                      <a:pt x="4129" y="57119"/>
                    </a:cubicBezTo>
                    <a:cubicBezTo>
                      <a:pt x="796" y="34939"/>
                      <a:pt x="5360" y="14091"/>
                      <a:pt x="9796" y="501"/>
                    </a:cubicBezTo>
                    <a:cubicBezTo>
                      <a:pt x="9890" y="202"/>
                      <a:pt x="9667" y="0"/>
                      <a:pt x="9445"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1649" name="Google Shape;1649;p33"/>
          <p:cNvGrpSpPr/>
          <p:nvPr/>
        </p:nvGrpSpPr>
        <p:grpSpPr>
          <a:xfrm rot="3983753">
            <a:off x="10557657" y="4985999"/>
            <a:ext cx="2437328" cy="2565511"/>
            <a:chOff x="1526600" y="450800"/>
            <a:chExt cx="4540675" cy="4779475"/>
          </a:xfrm>
        </p:grpSpPr>
        <p:sp>
          <p:nvSpPr>
            <p:cNvPr id="1650" name="Google Shape;1650;p33"/>
            <p:cNvSpPr/>
            <p:nvPr/>
          </p:nvSpPr>
          <p:spPr>
            <a:xfrm>
              <a:off x="1610100" y="473575"/>
              <a:ext cx="4457175" cy="4689450"/>
            </a:xfrm>
            <a:custGeom>
              <a:avLst/>
              <a:gdLst/>
              <a:ahLst/>
              <a:cxnLst/>
              <a:rect l="l" t="t" r="r" b="b"/>
              <a:pathLst>
                <a:path w="178287" h="187578" extrusionOk="0">
                  <a:moveTo>
                    <a:pt x="95602" y="1"/>
                  </a:moveTo>
                  <a:cubicBezTo>
                    <a:pt x="95141" y="1"/>
                    <a:pt x="94676" y="129"/>
                    <a:pt x="94258" y="394"/>
                  </a:cubicBezTo>
                  <a:lnTo>
                    <a:pt x="0" y="63859"/>
                  </a:lnTo>
                  <a:lnTo>
                    <a:pt x="79645" y="185257"/>
                  </a:lnTo>
                  <a:cubicBezTo>
                    <a:pt x="80631" y="186769"/>
                    <a:pt x="82280" y="187578"/>
                    <a:pt x="83965" y="187578"/>
                  </a:cubicBezTo>
                  <a:cubicBezTo>
                    <a:pt x="84955" y="187578"/>
                    <a:pt x="85959" y="187298"/>
                    <a:pt x="86847" y="186719"/>
                  </a:cubicBezTo>
                  <a:lnTo>
                    <a:pt x="176826" y="126176"/>
                  </a:lnTo>
                  <a:cubicBezTo>
                    <a:pt x="177974" y="125393"/>
                    <a:pt x="178287" y="123880"/>
                    <a:pt x="177504" y="122732"/>
                  </a:cubicBezTo>
                  <a:lnTo>
                    <a:pt x="97703" y="1125"/>
                  </a:lnTo>
                  <a:cubicBezTo>
                    <a:pt x="97205" y="394"/>
                    <a:pt x="96410" y="1"/>
                    <a:pt x="95602" y="1"/>
                  </a:cubicBezTo>
                  <a:close/>
                </a:path>
              </a:pathLst>
            </a:custGeom>
            <a:solidFill>
              <a:srgbClr val="119B9B"/>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51" name="Google Shape;1651;p33"/>
            <p:cNvSpPr/>
            <p:nvPr/>
          </p:nvSpPr>
          <p:spPr>
            <a:xfrm>
              <a:off x="1616625" y="450800"/>
              <a:ext cx="4391950" cy="4645025"/>
            </a:xfrm>
            <a:custGeom>
              <a:avLst/>
              <a:gdLst/>
              <a:ahLst/>
              <a:cxnLst/>
              <a:rect l="l" t="t" r="r" b="b"/>
              <a:pathLst>
                <a:path w="175678" h="185801" extrusionOk="0">
                  <a:moveTo>
                    <a:pt x="93162" y="0"/>
                  </a:moveTo>
                  <a:lnTo>
                    <a:pt x="0" y="61587"/>
                  </a:lnTo>
                  <a:lnTo>
                    <a:pt x="80323" y="184028"/>
                  </a:lnTo>
                  <a:cubicBezTo>
                    <a:pt x="81085" y="185187"/>
                    <a:pt x="82329" y="185800"/>
                    <a:pt x="83604" y="185800"/>
                  </a:cubicBezTo>
                  <a:cubicBezTo>
                    <a:pt x="84339" y="185800"/>
                    <a:pt x="85083" y="185597"/>
                    <a:pt x="85751" y="185177"/>
                  </a:cubicBezTo>
                  <a:lnTo>
                    <a:pt x="175677" y="125782"/>
                  </a:lnTo>
                  <a:lnTo>
                    <a:pt x="93162" y="0"/>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52" name="Google Shape;1652;p33"/>
            <p:cNvSpPr/>
            <p:nvPr/>
          </p:nvSpPr>
          <p:spPr>
            <a:xfrm>
              <a:off x="3931325" y="462525"/>
              <a:ext cx="2064200" cy="3145900"/>
            </a:xfrm>
            <a:custGeom>
              <a:avLst/>
              <a:gdLst/>
              <a:ahLst/>
              <a:cxnLst/>
              <a:rect l="l" t="t" r="r" b="b"/>
              <a:pathLst>
                <a:path w="82568" h="125836" fill="none" extrusionOk="0">
                  <a:moveTo>
                    <a:pt x="0" y="1"/>
                  </a:moveTo>
                  <a:lnTo>
                    <a:pt x="82567" y="125835"/>
                  </a:lnTo>
                </a:path>
              </a:pathLst>
            </a:custGeom>
            <a:noFill/>
            <a:ln w="11750" cap="flat" cmpd="sng">
              <a:solidFill>
                <a:schemeClr val="dk1"/>
              </a:solidFill>
              <a:prstDash val="solid"/>
              <a:miter lim="5219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53" name="Google Shape;1653;p33"/>
            <p:cNvSpPr/>
            <p:nvPr/>
          </p:nvSpPr>
          <p:spPr>
            <a:xfrm>
              <a:off x="3898700" y="482100"/>
              <a:ext cx="2065500" cy="3145900"/>
            </a:xfrm>
            <a:custGeom>
              <a:avLst/>
              <a:gdLst/>
              <a:ahLst/>
              <a:cxnLst/>
              <a:rect l="l" t="t" r="r" b="b"/>
              <a:pathLst>
                <a:path w="82620" h="125836" fill="none" extrusionOk="0">
                  <a:moveTo>
                    <a:pt x="1" y="1"/>
                  </a:moveTo>
                  <a:lnTo>
                    <a:pt x="82620" y="125835"/>
                  </a:lnTo>
                </a:path>
              </a:pathLst>
            </a:custGeom>
            <a:noFill/>
            <a:ln w="11750" cap="flat" cmpd="sng">
              <a:solidFill>
                <a:schemeClr val="dk1"/>
              </a:solidFill>
              <a:prstDash val="solid"/>
              <a:miter lim="5219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54" name="Google Shape;1654;p33"/>
            <p:cNvSpPr/>
            <p:nvPr/>
          </p:nvSpPr>
          <p:spPr>
            <a:xfrm>
              <a:off x="3742125" y="4138150"/>
              <a:ext cx="842925" cy="1092125"/>
            </a:xfrm>
            <a:custGeom>
              <a:avLst/>
              <a:gdLst/>
              <a:ahLst/>
              <a:cxnLst/>
              <a:rect l="l" t="t" r="r" b="b"/>
              <a:pathLst>
                <a:path w="33717" h="43685" extrusionOk="0">
                  <a:moveTo>
                    <a:pt x="9604" y="0"/>
                  </a:moveTo>
                  <a:lnTo>
                    <a:pt x="1" y="6159"/>
                  </a:lnTo>
                  <a:lnTo>
                    <a:pt x="24113" y="43685"/>
                  </a:lnTo>
                  <a:lnTo>
                    <a:pt x="25679" y="35595"/>
                  </a:lnTo>
                  <a:lnTo>
                    <a:pt x="33716" y="37526"/>
                  </a:lnTo>
                  <a:lnTo>
                    <a:pt x="9604"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55" name="Google Shape;1655;p33"/>
            <p:cNvSpPr/>
            <p:nvPr/>
          </p:nvSpPr>
          <p:spPr>
            <a:xfrm>
              <a:off x="1526600" y="464775"/>
              <a:ext cx="4343675" cy="4627200"/>
            </a:xfrm>
            <a:custGeom>
              <a:avLst/>
              <a:gdLst/>
              <a:ahLst/>
              <a:cxnLst/>
              <a:rect l="l" t="t" r="r" b="b"/>
              <a:pathLst>
                <a:path w="173747" h="185088" extrusionOk="0">
                  <a:moveTo>
                    <a:pt x="91115" y="1"/>
                  </a:moveTo>
                  <a:cubicBezTo>
                    <a:pt x="90634" y="1"/>
                    <a:pt x="90147" y="140"/>
                    <a:pt x="89718" y="433"/>
                  </a:cubicBezTo>
                  <a:lnTo>
                    <a:pt x="0" y="59357"/>
                  </a:lnTo>
                  <a:lnTo>
                    <a:pt x="82515" y="185087"/>
                  </a:lnTo>
                  <a:lnTo>
                    <a:pt x="172285" y="126163"/>
                  </a:lnTo>
                  <a:cubicBezTo>
                    <a:pt x="173433" y="125380"/>
                    <a:pt x="173746" y="123866"/>
                    <a:pt x="172963" y="122718"/>
                  </a:cubicBezTo>
                  <a:lnTo>
                    <a:pt x="93162" y="1111"/>
                  </a:lnTo>
                  <a:cubicBezTo>
                    <a:pt x="92705" y="392"/>
                    <a:pt x="91920" y="1"/>
                    <a:pt x="9111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56" name="Google Shape;1656;p33"/>
            <p:cNvSpPr/>
            <p:nvPr/>
          </p:nvSpPr>
          <p:spPr>
            <a:xfrm>
              <a:off x="1636200" y="1843000"/>
              <a:ext cx="2130750" cy="3199400"/>
            </a:xfrm>
            <a:custGeom>
              <a:avLst/>
              <a:gdLst/>
              <a:ahLst/>
              <a:cxnLst/>
              <a:rect l="l" t="t" r="r" b="b"/>
              <a:pathLst>
                <a:path w="85230" h="127976" extrusionOk="0">
                  <a:moveTo>
                    <a:pt x="2506" y="1"/>
                  </a:moveTo>
                  <a:lnTo>
                    <a:pt x="0" y="1619"/>
                  </a:lnTo>
                  <a:lnTo>
                    <a:pt x="82724" y="127975"/>
                  </a:lnTo>
                  <a:lnTo>
                    <a:pt x="85229" y="126357"/>
                  </a:lnTo>
                  <a:lnTo>
                    <a:pt x="2506"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57" name="Google Shape;1657;p33"/>
            <p:cNvSpPr/>
            <p:nvPr/>
          </p:nvSpPr>
          <p:spPr>
            <a:xfrm>
              <a:off x="2647400" y="1567700"/>
              <a:ext cx="2116400" cy="2399550"/>
            </a:xfrm>
            <a:custGeom>
              <a:avLst/>
              <a:gdLst/>
              <a:ahLst/>
              <a:cxnLst/>
              <a:rect l="l" t="t" r="r" b="b"/>
              <a:pathLst>
                <a:path w="84656" h="95982" fill="none" extrusionOk="0">
                  <a:moveTo>
                    <a:pt x="82777" y="71347"/>
                  </a:moveTo>
                  <a:cubicBezTo>
                    <a:pt x="82777" y="69937"/>
                    <a:pt x="83507" y="68633"/>
                    <a:pt x="84656" y="67850"/>
                  </a:cubicBezTo>
                  <a:lnTo>
                    <a:pt x="40919" y="1201"/>
                  </a:lnTo>
                  <a:cubicBezTo>
                    <a:pt x="38988" y="2453"/>
                    <a:pt x="36431" y="1932"/>
                    <a:pt x="35178" y="0"/>
                  </a:cubicBezTo>
                  <a:lnTo>
                    <a:pt x="1149" y="22286"/>
                  </a:lnTo>
                  <a:cubicBezTo>
                    <a:pt x="2454" y="24217"/>
                    <a:pt x="1932" y="26827"/>
                    <a:pt x="1" y="28080"/>
                  </a:cubicBezTo>
                  <a:lnTo>
                    <a:pt x="43737" y="94729"/>
                  </a:lnTo>
                  <a:cubicBezTo>
                    <a:pt x="45668" y="93476"/>
                    <a:pt x="48226" y="94050"/>
                    <a:pt x="49478" y="95981"/>
                  </a:cubicBezTo>
                  <a:lnTo>
                    <a:pt x="83455" y="73643"/>
                  </a:lnTo>
                  <a:cubicBezTo>
                    <a:pt x="82985" y="72965"/>
                    <a:pt x="82777" y="72182"/>
                    <a:pt x="82777" y="71347"/>
                  </a:cubicBezTo>
                  <a:close/>
                </a:path>
              </a:pathLst>
            </a:custGeom>
            <a:solidFill>
              <a:schemeClr val="lt1"/>
            </a:solidFill>
            <a:ln w="14350" cap="flat" cmpd="sng">
              <a:solidFill>
                <a:schemeClr val="lt1"/>
              </a:solidFill>
              <a:prstDash val="solid"/>
              <a:miter lim="5219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1658" name="Google Shape;1658;p33"/>
          <p:cNvSpPr txBox="1">
            <a:spLocks noGrp="1"/>
          </p:cNvSpPr>
          <p:nvPr>
            <p:ph type="title"/>
          </p:nvPr>
        </p:nvSpPr>
        <p:spPr>
          <a:xfrm>
            <a:off x="1847701" y="2842805"/>
            <a:ext cx="4220000" cy="1700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600"/>
              <a:buNone/>
              <a:defRPr sz="4800"/>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a:endParaRPr/>
          </a:p>
        </p:txBody>
      </p:sp>
      <p:sp>
        <p:nvSpPr>
          <p:cNvPr id="1659" name="Google Shape;1659;p33"/>
          <p:cNvSpPr txBox="1">
            <a:spLocks noGrp="1"/>
          </p:cNvSpPr>
          <p:nvPr>
            <p:ph type="title" idx="2" hasCustomPrompt="1"/>
          </p:nvPr>
        </p:nvSpPr>
        <p:spPr>
          <a:xfrm>
            <a:off x="3311735" y="981727"/>
            <a:ext cx="1292000" cy="9628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3"/>
              </a:buClr>
              <a:buSzPts val="4900"/>
              <a:buNone/>
              <a:defRPr sz="6667">
                <a:solidFill>
                  <a:schemeClr val="dk1"/>
                </a:solidFill>
              </a:defRPr>
            </a:lvl1pPr>
            <a:lvl2pPr lvl="1" algn="ctr" rtl="0">
              <a:spcBef>
                <a:spcPts val="0"/>
              </a:spcBef>
              <a:spcAft>
                <a:spcPts val="0"/>
              </a:spcAft>
              <a:buClr>
                <a:schemeClr val="accent3"/>
              </a:buClr>
              <a:buSzPts val="4900"/>
              <a:buNone/>
              <a:defRPr sz="6533">
                <a:solidFill>
                  <a:schemeClr val="accent3"/>
                </a:solidFill>
              </a:defRPr>
            </a:lvl2pPr>
            <a:lvl3pPr lvl="2" algn="ctr" rtl="0">
              <a:spcBef>
                <a:spcPts val="0"/>
              </a:spcBef>
              <a:spcAft>
                <a:spcPts val="0"/>
              </a:spcAft>
              <a:buClr>
                <a:schemeClr val="accent3"/>
              </a:buClr>
              <a:buSzPts val="4900"/>
              <a:buNone/>
              <a:defRPr sz="6533">
                <a:solidFill>
                  <a:schemeClr val="accent3"/>
                </a:solidFill>
              </a:defRPr>
            </a:lvl3pPr>
            <a:lvl4pPr lvl="3" algn="ctr" rtl="0">
              <a:spcBef>
                <a:spcPts val="0"/>
              </a:spcBef>
              <a:spcAft>
                <a:spcPts val="0"/>
              </a:spcAft>
              <a:buClr>
                <a:schemeClr val="accent3"/>
              </a:buClr>
              <a:buSzPts val="4900"/>
              <a:buNone/>
              <a:defRPr sz="6533">
                <a:solidFill>
                  <a:schemeClr val="accent3"/>
                </a:solidFill>
              </a:defRPr>
            </a:lvl4pPr>
            <a:lvl5pPr lvl="4" algn="ctr" rtl="0">
              <a:spcBef>
                <a:spcPts val="0"/>
              </a:spcBef>
              <a:spcAft>
                <a:spcPts val="0"/>
              </a:spcAft>
              <a:buClr>
                <a:schemeClr val="accent3"/>
              </a:buClr>
              <a:buSzPts val="4900"/>
              <a:buNone/>
              <a:defRPr sz="6533">
                <a:solidFill>
                  <a:schemeClr val="accent3"/>
                </a:solidFill>
              </a:defRPr>
            </a:lvl5pPr>
            <a:lvl6pPr lvl="5" algn="ctr" rtl="0">
              <a:spcBef>
                <a:spcPts val="0"/>
              </a:spcBef>
              <a:spcAft>
                <a:spcPts val="0"/>
              </a:spcAft>
              <a:buClr>
                <a:schemeClr val="accent3"/>
              </a:buClr>
              <a:buSzPts val="4900"/>
              <a:buNone/>
              <a:defRPr sz="6533">
                <a:solidFill>
                  <a:schemeClr val="accent3"/>
                </a:solidFill>
              </a:defRPr>
            </a:lvl6pPr>
            <a:lvl7pPr lvl="6" algn="ctr" rtl="0">
              <a:spcBef>
                <a:spcPts val="0"/>
              </a:spcBef>
              <a:spcAft>
                <a:spcPts val="0"/>
              </a:spcAft>
              <a:buClr>
                <a:schemeClr val="accent3"/>
              </a:buClr>
              <a:buSzPts val="4900"/>
              <a:buNone/>
              <a:defRPr sz="6533">
                <a:solidFill>
                  <a:schemeClr val="accent3"/>
                </a:solidFill>
              </a:defRPr>
            </a:lvl7pPr>
            <a:lvl8pPr lvl="7" algn="ctr" rtl="0">
              <a:spcBef>
                <a:spcPts val="0"/>
              </a:spcBef>
              <a:spcAft>
                <a:spcPts val="0"/>
              </a:spcAft>
              <a:buClr>
                <a:schemeClr val="accent3"/>
              </a:buClr>
              <a:buSzPts val="4900"/>
              <a:buNone/>
              <a:defRPr sz="6533">
                <a:solidFill>
                  <a:schemeClr val="accent3"/>
                </a:solidFill>
              </a:defRPr>
            </a:lvl8pPr>
            <a:lvl9pPr lvl="8" algn="ctr" rtl="0">
              <a:spcBef>
                <a:spcPts val="0"/>
              </a:spcBef>
              <a:spcAft>
                <a:spcPts val="0"/>
              </a:spcAft>
              <a:buClr>
                <a:schemeClr val="accent3"/>
              </a:buClr>
              <a:buSzPts val="4900"/>
              <a:buNone/>
              <a:defRPr sz="6533">
                <a:solidFill>
                  <a:schemeClr val="accent3"/>
                </a:solidFill>
              </a:defRPr>
            </a:lvl9pPr>
          </a:lstStyle>
          <a:p>
            <a:r>
              <a:t>xx%</a:t>
            </a:r>
          </a:p>
        </p:txBody>
      </p:sp>
      <p:sp>
        <p:nvSpPr>
          <p:cNvPr id="1660" name="Google Shape;1660;p33"/>
          <p:cNvSpPr txBox="1">
            <a:spLocks noGrp="1"/>
          </p:cNvSpPr>
          <p:nvPr>
            <p:ph type="subTitle" idx="1"/>
          </p:nvPr>
        </p:nvSpPr>
        <p:spPr>
          <a:xfrm>
            <a:off x="1964135" y="4479105"/>
            <a:ext cx="3987200" cy="781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600"/>
              <a:buNone/>
              <a:defRPr sz="2133"/>
            </a:lvl1pPr>
            <a:lvl2pPr lvl="1" algn="ctr" rtl="0">
              <a:lnSpc>
                <a:spcPct val="100000"/>
              </a:lnSpc>
              <a:spcBef>
                <a:spcPts val="0"/>
              </a:spcBef>
              <a:spcAft>
                <a:spcPts val="0"/>
              </a:spcAft>
              <a:buSzPts val="1600"/>
              <a:buNone/>
              <a:defRPr sz="2133"/>
            </a:lvl2pPr>
            <a:lvl3pPr lvl="2" algn="ctr" rtl="0">
              <a:lnSpc>
                <a:spcPct val="100000"/>
              </a:lnSpc>
              <a:spcBef>
                <a:spcPts val="0"/>
              </a:spcBef>
              <a:spcAft>
                <a:spcPts val="0"/>
              </a:spcAft>
              <a:buSzPts val="1600"/>
              <a:buNone/>
              <a:defRPr sz="2133"/>
            </a:lvl3pPr>
            <a:lvl4pPr lvl="3" algn="ctr" rtl="0">
              <a:lnSpc>
                <a:spcPct val="100000"/>
              </a:lnSpc>
              <a:spcBef>
                <a:spcPts val="0"/>
              </a:spcBef>
              <a:spcAft>
                <a:spcPts val="0"/>
              </a:spcAft>
              <a:buSzPts val="1600"/>
              <a:buNone/>
              <a:defRPr sz="2133"/>
            </a:lvl4pPr>
            <a:lvl5pPr lvl="4" algn="ctr" rtl="0">
              <a:lnSpc>
                <a:spcPct val="100000"/>
              </a:lnSpc>
              <a:spcBef>
                <a:spcPts val="0"/>
              </a:spcBef>
              <a:spcAft>
                <a:spcPts val="0"/>
              </a:spcAft>
              <a:buSzPts val="1600"/>
              <a:buNone/>
              <a:defRPr sz="2133"/>
            </a:lvl5pPr>
            <a:lvl6pPr lvl="5" algn="ctr" rtl="0">
              <a:lnSpc>
                <a:spcPct val="100000"/>
              </a:lnSpc>
              <a:spcBef>
                <a:spcPts val="0"/>
              </a:spcBef>
              <a:spcAft>
                <a:spcPts val="0"/>
              </a:spcAft>
              <a:buSzPts val="1600"/>
              <a:buNone/>
              <a:defRPr sz="2133"/>
            </a:lvl6pPr>
            <a:lvl7pPr lvl="6" algn="ctr" rtl="0">
              <a:lnSpc>
                <a:spcPct val="100000"/>
              </a:lnSpc>
              <a:spcBef>
                <a:spcPts val="0"/>
              </a:spcBef>
              <a:spcAft>
                <a:spcPts val="0"/>
              </a:spcAft>
              <a:buSzPts val="1600"/>
              <a:buNone/>
              <a:defRPr sz="2133"/>
            </a:lvl7pPr>
            <a:lvl8pPr lvl="7" algn="ctr" rtl="0">
              <a:lnSpc>
                <a:spcPct val="100000"/>
              </a:lnSpc>
              <a:spcBef>
                <a:spcPts val="0"/>
              </a:spcBef>
              <a:spcAft>
                <a:spcPts val="0"/>
              </a:spcAft>
              <a:buSzPts val="1600"/>
              <a:buNone/>
              <a:defRPr sz="2133"/>
            </a:lvl8pPr>
            <a:lvl9pPr lvl="8" algn="ctr" rtl="0">
              <a:lnSpc>
                <a:spcPct val="100000"/>
              </a:lnSpc>
              <a:spcBef>
                <a:spcPts val="0"/>
              </a:spcBef>
              <a:spcAft>
                <a:spcPts val="0"/>
              </a:spcAft>
              <a:buSzPts val="1600"/>
              <a:buNone/>
              <a:defRPr sz="2133"/>
            </a:lvl9pPr>
          </a:lstStyle>
          <a:p>
            <a:endParaRPr/>
          </a:p>
        </p:txBody>
      </p:sp>
    </p:spTree>
    <p:extLst>
      <p:ext uri="{BB962C8B-B14F-4D97-AF65-F5344CB8AC3E}">
        <p14:creationId xmlns:p14="http://schemas.microsoft.com/office/powerpoint/2010/main" val="1596550853"/>
      </p:ext>
    </p:extLst>
  </p:cSld>
  <p:clrMapOvr>
    <a:masterClrMapping/>
  </p:clrMapOvr>
</p:sldLayout>
</file>

<file path=ppt/slideLayouts/slideLayout84.xml><?xml version="1.0" encoding="utf-8"?>
<p:sldLayout xmlns:a="http://schemas.openxmlformats.org/drawingml/2006/main" xmlns:r="http://schemas.openxmlformats.org/officeDocument/2006/relationships" xmlns:p="http://schemas.openxmlformats.org/presentationml/2006/main" matchingName="Background">
  <p:cSld name="Background">
    <p:spTree>
      <p:nvGrpSpPr>
        <p:cNvPr id="1" name="Shape 1743"/>
        <p:cNvGrpSpPr/>
        <p:nvPr/>
      </p:nvGrpSpPr>
      <p:grpSpPr>
        <a:xfrm>
          <a:off x="0" y="0"/>
          <a:ext cx="0" cy="0"/>
          <a:chOff x="0" y="0"/>
          <a:chExt cx="0" cy="0"/>
        </a:xfrm>
      </p:grpSpPr>
      <p:pic>
        <p:nvPicPr>
          <p:cNvPr id="1744" name="Google Shape;1744;p35"/>
          <p:cNvPicPr preferRelativeResize="0"/>
          <p:nvPr/>
        </p:nvPicPr>
        <p:blipFill>
          <a:blip r:embed="rId2">
            <a:alphaModFix/>
          </a:blip>
          <a:stretch>
            <a:fillRect/>
          </a:stretch>
        </p:blipFill>
        <p:spPr>
          <a:xfrm>
            <a:off x="-75466" y="-36433"/>
            <a:ext cx="12342935" cy="7005332"/>
          </a:xfrm>
          <a:prstGeom prst="rect">
            <a:avLst/>
          </a:prstGeom>
          <a:noFill/>
          <a:ln>
            <a:noFill/>
          </a:ln>
        </p:spPr>
      </p:pic>
      <p:grpSp>
        <p:nvGrpSpPr>
          <p:cNvPr id="1745" name="Google Shape;1745;p35"/>
          <p:cNvGrpSpPr/>
          <p:nvPr/>
        </p:nvGrpSpPr>
        <p:grpSpPr>
          <a:xfrm rot="963590" flipH="1">
            <a:off x="-349027" y="-1010629"/>
            <a:ext cx="3524885" cy="2844709"/>
            <a:chOff x="-729163" y="3851975"/>
            <a:chExt cx="2464103" cy="1988620"/>
          </a:xfrm>
        </p:grpSpPr>
        <p:sp>
          <p:nvSpPr>
            <p:cNvPr id="1746" name="Google Shape;1746;p35"/>
            <p:cNvSpPr/>
            <p:nvPr/>
          </p:nvSpPr>
          <p:spPr>
            <a:xfrm rot="363082">
              <a:off x="-642946" y="3967874"/>
              <a:ext cx="2291669" cy="1756822"/>
            </a:xfrm>
            <a:custGeom>
              <a:avLst/>
              <a:gdLst/>
              <a:ahLst/>
              <a:cxnLst/>
              <a:rect l="l" t="t" r="r" b="b"/>
              <a:pathLst>
                <a:path w="73153" h="56080" extrusionOk="0">
                  <a:moveTo>
                    <a:pt x="12829" y="0"/>
                  </a:moveTo>
                  <a:cubicBezTo>
                    <a:pt x="12663" y="0"/>
                    <a:pt x="12517" y="100"/>
                    <a:pt x="12443" y="272"/>
                  </a:cubicBezTo>
                  <a:lnTo>
                    <a:pt x="101" y="32729"/>
                  </a:lnTo>
                  <a:cubicBezTo>
                    <a:pt x="1" y="32929"/>
                    <a:pt x="134" y="33196"/>
                    <a:pt x="334" y="33262"/>
                  </a:cubicBezTo>
                  <a:lnTo>
                    <a:pt x="60143" y="56045"/>
                  </a:lnTo>
                  <a:cubicBezTo>
                    <a:pt x="60198" y="56069"/>
                    <a:pt x="60253" y="56079"/>
                    <a:pt x="60306" y="56079"/>
                  </a:cubicBezTo>
                  <a:cubicBezTo>
                    <a:pt x="60479" y="56079"/>
                    <a:pt x="60634" y="55965"/>
                    <a:pt x="60711" y="55812"/>
                  </a:cubicBezTo>
                  <a:lnTo>
                    <a:pt x="73053" y="23355"/>
                  </a:lnTo>
                  <a:cubicBezTo>
                    <a:pt x="73153" y="23155"/>
                    <a:pt x="73053" y="22888"/>
                    <a:pt x="72819" y="22822"/>
                  </a:cubicBezTo>
                  <a:lnTo>
                    <a:pt x="13010" y="39"/>
                  </a:lnTo>
                  <a:cubicBezTo>
                    <a:pt x="12949" y="13"/>
                    <a:pt x="12888" y="0"/>
                    <a:pt x="1282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47" name="Google Shape;1747;p35"/>
            <p:cNvSpPr/>
            <p:nvPr/>
          </p:nvSpPr>
          <p:spPr>
            <a:xfrm rot="363082">
              <a:off x="792956" y="4622556"/>
              <a:ext cx="778540" cy="1132818"/>
            </a:xfrm>
            <a:custGeom>
              <a:avLst/>
              <a:gdLst/>
              <a:ahLst/>
              <a:cxnLst/>
              <a:rect l="l" t="t" r="r" b="b"/>
              <a:pathLst>
                <a:path w="24852" h="36161" extrusionOk="0">
                  <a:moveTo>
                    <a:pt x="11909" y="1"/>
                  </a:moveTo>
                  <a:lnTo>
                    <a:pt x="0" y="31223"/>
                  </a:lnTo>
                  <a:lnTo>
                    <a:pt x="12943" y="36160"/>
                  </a:lnTo>
                  <a:lnTo>
                    <a:pt x="24851" y="4904"/>
                  </a:lnTo>
                  <a:lnTo>
                    <a:pt x="11909"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48" name="Google Shape;1748;p35"/>
            <p:cNvSpPr/>
            <p:nvPr/>
          </p:nvSpPr>
          <p:spPr>
            <a:xfrm rot="363082">
              <a:off x="289098" y="4363311"/>
              <a:ext cx="1166244" cy="1323976"/>
            </a:xfrm>
            <a:custGeom>
              <a:avLst/>
              <a:gdLst/>
              <a:ahLst/>
              <a:cxnLst/>
              <a:rect l="l" t="t" r="r" b="b"/>
              <a:pathLst>
                <a:path w="37228" h="42263" extrusionOk="0">
                  <a:moveTo>
                    <a:pt x="13388" y="0"/>
                  </a:moveTo>
                  <a:cubicBezTo>
                    <a:pt x="12947" y="0"/>
                    <a:pt x="12544" y="279"/>
                    <a:pt x="12376" y="699"/>
                  </a:cubicBezTo>
                  <a:lnTo>
                    <a:pt x="6272" y="16711"/>
                  </a:lnTo>
                  <a:lnTo>
                    <a:pt x="201" y="32722"/>
                  </a:lnTo>
                  <a:cubicBezTo>
                    <a:pt x="1" y="33189"/>
                    <a:pt x="201" y="33756"/>
                    <a:pt x="668" y="34023"/>
                  </a:cubicBezTo>
                  <a:cubicBezTo>
                    <a:pt x="4271" y="35924"/>
                    <a:pt x="7973" y="37659"/>
                    <a:pt x="11743" y="39160"/>
                  </a:cubicBezTo>
                  <a:cubicBezTo>
                    <a:pt x="17146" y="41262"/>
                    <a:pt x="24952" y="42262"/>
                    <a:pt x="24952" y="42262"/>
                  </a:cubicBezTo>
                  <a:lnTo>
                    <a:pt x="31090" y="26151"/>
                  </a:lnTo>
                  <a:lnTo>
                    <a:pt x="37227" y="10039"/>
                  </a:lnTo>
                  <a:cubicBezTo>
                    <a:pt x="37227" y="10039"/>
                    <a:pt x="30756" y="5636"/>
                    <a:pt x="25319" y="3568"/>
                  </a:cubicBezTo>
                  <a:cubicBezTo>
                    <a:pt x="21483" y="2167"/>
                    <a:pt x="17580" y="999"/>
                    <a:pt x="13644" y="32"/>
                  </a:cubicBezTo>
                  <a:cubicBezTo>
                    <a:pt x="13558" y="11"/>
                    <a:pt x="13472" y="0"/>
                    <a:pt x="13388" y="0"/>
                  </a:cubicBezTo>
                  <a:close/>
                </a:path>
              </a:pathLst>
            </a:custGeom>
            <a:solidFill>
              <a:schemeClr val="l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49" name="Google Shape;1749;p35"/>
            <p:cNvSpPr/>
            <p:nvPr/>
          </p:nvSpPr>
          <p:spPr>
            <a:xfrm rot="363082">
              <a:off x="1066041" y="4735131"/>
              <a:ext cx="399201" cy="988588"/>
            </a:xfrm>
            <a:custGeom>
              <a:avLst/>
              <a:gdLst/>
              <a:ahLst/>
              <a:cxnLst/>
              <a:rect l="l" t="t" r="r" b="b"/>
              <a:pathLst>
                <a:path w="12743" h="31557" extrusionOk="0">
                  <a:moveTo>
                    <a:pt x="11909" y="1"/>
                  </a:moveTo>
                  <a:lnTo>
                    <a:pt x="0" y="31257"/>
                  </a:lnTo>
                  <a:lnTo>
                    <a:pt x="834" y="31557"/>
                  </a:lnTo>
                  <a:lnTo>
                    <a:pt x="12743" y="334"/>
                  </a:lnTo>
                  <a:lnTo>
                    <a:pt x="11909"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50" name="Google Shape;1750;p35"/>
            <p:cNvSpPr/>
            <p:nvPr/>
          </p:nvSpPr>
          <p:spPr>
            <a:xfrm rot="363082">
              <a:off x="1086646" y="4743259"/>
              <a:ext cx="390836" cy="979190"/>
            </a:xfrm>
            <a:custGeom>
              <a:avLst/>
              <a:gdLst/>
              <a:ahLst/>
              <a:cxnLst/>
              <a:rect l="l" t="t" r="r" b="b"/>
              <a:pathLst>
                <a:path w="12476" h="31257" extrusionOk="0">
                  <a:moveTo>
                    <a:pt x="12042" y="1"/>
                  </a:moveTo>
                  <a:lnTo>
                    <a:pt x="0" y="31090"/>
                  </a:lnTo>
                  <a:lnTo>
                    <a:pt x="434" y="31256"/>
                  </a:lnTo>
                  <a:lnTo>
                    <a:pt x="12476" y="167"/>
                  </a:lnTo>
                  <a:lnTo>
                    <a:pt x="12042"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51" name="Google Shape;1751;p35"/>
            <p:cNvSpPr/>
            <p:nvPr/>
          </p:nvSpPr>
          <p:spPr>
            <a:xfrm rot="363082">
              <a:off x="-564252" y="3933299"/>
              <a:ext cx="778540" cy="1133852"/>
            </a:xfrm>
            <a:custGeom>
              <a:avLst/>
              <a:gdLst/>
              <a:ahLst/>
              <a:cxnLst/>
              <a:rect l="l" t="t" r="r" b="b"/>
              <a:pathLst>
                <a:path w="24852" h="36194" extrusionOk="0">
                  <a:moveTo>
                    <a:pt x="11909" y="1"/>
                  </a:moveTo>
                  <a:lnTo>
                    <a:pt x="0" y="31256"/>
                  </a:lnTo>
                  <a:lnTo>
                    <a:pt x="12943" y="36193"/>
                  </a:lnTo>
                  <a:lnTo>
                    <a:pt x="24851" y="4937"/>
                  </a:lnTo>
                  <a:lnTo>
                    <a:pt x="11909"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52" name="Google Shape;1752;p35"/>
            <p:cNvSpPr/>
            <p:nvPr/>
          </p:nvSpPr>
          <p:spPr>
            <a:xfrm rot="363082">
              <a:off x="-449612" y="4006479"/>
              <a:ext cx="1166244" cy="1323004"/>
            </a:xfrm>
            <a:custGeom>
              <a:avLst/>
              <a:gdLst/>
              <a:ahLst/>
              <a:cxnLst/>
              <a:rect l="l" t="t" r="r" b="b"/>
              <a:pathLst>
                <a:path w="37228" h="42232" extrusionOk="0">
                  <a:moveTo>
                    <a:pt x="12243" y="0"/>
                  </a:moveTo>
                  <a:lnTo>
                    <a:pt x="6105" y="16112"/>
                  </a:lnTo>
                  <a:lnTo>
                    <a:pt x="1" y="32190"/>
                  </a:lnTo>
                  <a:cubicBezTo>
                    <a:pt x="1" y="32190"/>
                    <a:pt x="6506" y="36593"/>
                    <a:pt x="11909" y="38694"/>
                  </a:cubicBezTo>
                  <a:cubicBezTo>
                    <a:pt x="15745" y="40062"/>
                    <a:pt x="19648" y="41230"/>
                    <a:pt x="23584" y="42197"/>
                  </a:cubicBezTo>
                  <a:cubicBezTo>
                    <a:pt x="23677" y="42220"/>
                    <a:pt x="23769" y="42231"/>
                    <a:pt x="23859" y="42231"/>
                  </a:cubicBezTo>
                  <a:cubicBezTo>
                    <a:pt x="24293" y="42231"/>
                    <a:pt x="24686" y="41977"/>
                    <a:pt x="24852" y="41563"/>
                  </a:cubicBezTo>
                  <a:lnTo>
                    <a:pt x="30923" y="25552"/>
                  </a:lnTo>
                  <a:lnTo>
                    <a:pt x="37027" y="9540"/>
                  </a:lnTo>
                  <a:cubicBezTo>
                    <a:pt x="37227" y="9040"/>
                    <a:pt x="37027" y="8473"/>
                    <a:pt x="36560" y="8239"/>
                  </a:cubicBezTo>
                  <a:cubicBezTo>
                    <a:pt x="32958" y="6305"/>
                    <a:pt x="29255" y="4603"/>
                    <a:pt x="25486" y="3069"/>
                  </a:cubicBezTo>
                  <a:cubicBezTo>
                    <a:pt x="20049" y="1001"/>
                    <a:pt x="12243" y="0"/>
                    <a:pt x="12243" y="0"/>
                  </a:cubicBezTo>
                  <a:close/>
                </a:path>
              </a:pathLst>
            </a:custGeom>
            <a:solidFill>
              <a:schemeClr val="l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53" name="Google Shape;1753;p35"/>
            <p:cNvSpPr/>
            <p:nvPr/>
          </p:nvSpPr>
          <p:spPr>
            <a:xfrm rot="363082">
              <a:off x="-458078" y="3966041"/>
              <a:ext cx="400266" cy="988588"/>
            </a:xfrm>
            <a:custGeom>
              <a:avLst/>
              <a:gdLst/>
              <a:ahLst/>
              <a:cxnLst/>
              <a:rect l="l" t="t" r="r" b="b"/>
              <a:pathLst>
                <a:path w="12777" h="31557" extrusionOk="0">
                  <a:moveTo>
                    <a:pt x="11909" y="0"/>
                  </a:moveTo>
                  <a:lnTo>
                    <a:pt x="1" y="31223"/>
                  </a:lnTo>
                  <a:lnTo>
                    <a:pt x="868" y="31556"/>
                  </a:lnTo>
                  <a:lnTo>
                    <a:pt x="12777" y="300"/>
                  </a:lnTo>
                  <a:lnTo>
                    <a:pt x="1190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54" name="Google Shape;1754;p35"/>
            <p:cNvSpPr/>
            <p:nvPr/>
          </p:nvSpPr>
          <p:spPr>
            <a:xfrm rot="363082">
              <a:off x="-486520" y="3948733"/>
              <a:ext cx="386701" cy="983356"/>
            </a:xfrm>
            <a:custGeom>
              <a:avLst/>
              <a:gdLst/>
              <a:ahLst/>
              <a:cxnLst/>
              <a:rect l="l" t="t" r="r" b="b"/>
              <a:pathLst>
                <a:path w="12344" h="31390" extrusionOk="0">
                  <a:moveTo>
                    <a:pt x="11909" y="0"/>
                  </a:moveTo>
                  <a:lnTo>
                    <a:pt x="1" y="31223"/>
                  </a:lnTo>
                  <a:lnTo>
                    <a:pt x="435" y="31389"/>
                  </a:lnTo>
                  <a:lnTo>
                    <a:pt x="12343" y="167"/>
                  </a:lnTo>
                  <a:lnTo>
                    <a:pt x="1190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55" name="Google Shape;1755;p35"/>
            <p:cNvSpPr/>
            <p:nvPr/>
          </p:nvSpPr>
          <p:spPr>
            <a:xfrm rot="363082">
              <a:off x="-536791" y="3924334"/>
              <a:ext cx="403367" cy="990687"/>
            </a:xfrm>
            <a:custGeom>
              <a:avLst/>
              <a:gdLst/>
              <a:ahLst/>
              <a:cxnLst/>
              <a:rect l="l" t="t" r="r" b="b"/>
              <a:pathLst>
                <a:path w="12876" h="31624" extrusionOk="0">
                  <a:moveTo>
                    <a:pt x="11909" y="0"/>
                  </a:moveTo>
                  <a:lnTo>
                    <a:pt x="0" y="31223"/>
                  </a:lnTo>
                  <a:lnTo>
                    <a:pt x="967" y="31623"/>
                  </a:lnTo>
                  <a:lnTo>
                    <a:pt x="12876" y="367"/>
                  </a:lnTo>
                  <a:lnTo>
                    <a:pt x="1190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56" name="Google Shape;1756;p35"/>
            <p:cNvSpPr/>
            <p:nvPr/>
          </p:nvSpPr>
          <p:spPr>
            <a:xfrm rot="363082">
              <a:off x="633267" y="4549023"/>
              <a:ext cx="365775" cy="364741"/>
            </a:xfrm>
            <a:custGeom>
              <a:avLst/>
              <a:gdLst/>
              <a:ahLst/>
              <a:cxnLst/>
              <a:rect l="l" t="t" r="r" b="b"/>
              <a:pathLst>
                <a:path w="11676" h="11643" fill="none" extrusionOk="0">
                  <a:moveTo>
                    <a:pt x="3237" y="1"/>
                  </a:moveTo>
                  <a:lnTo>
                    <a:pt x="11676" y="3203"/>
                  </a:lnTo>
                  <a:lnTo>
                    <a:pt x="8440" y="11643"/>
                  </a:lnTo>
                  <a:lnTo>
                    <a:pt x="1" y="8407"/>
                  </a:lnTo>
                  <a:close/>
                </a:path>
              </a:pathLst>
            </a:custGeom>
            <a:noFill/>
            <a:ln w="19050"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57" name="Google Shape;1757;p35"/>
            <p:cNvSpPr/>
            <p:nvPr/>
          </p:nvSpPr>
          <p:spPr>
            <a:xfrm rot="363082">
              <a:off x="-56388" y="4232909"/>
              <a:ext cx="499541" cy="423260"/>
            </a:xfrm>
            <a:custGeom>
              <a:avLst/>
              <a:gdLst/>
              <a:ahLst/>
              <a:cxnLst/>
              <a:rect l="l" t="t" r="r" b="b"/>
              <a:pathLst>
                <a:path w="15946" h="13511" fill="none" extrusionOk="0">
                  <a:moveTo>
                    <a:pt x="3303" y="1"/>
                  </a:moveTo>
                  <a:lnTo>
                    <a:pt x="15945" y="4804"/>
                  </a:lnTo>
                  <a:moveTo>
                    <a:pt x="2769" y="1435"/>
                  </a:moveTo>
                  <a:lnTo>
                    <a:pt x="15378" y="6272"/>
                  </a:lnTo>
                  <a:moveTo>
                    <a:pt x="2202" y="2903"/>
                  </a:moveTo>
                  <a:lnTo>
                    <a:pt x="14845" y="7740"/>
                  </a:lnTo>
                  <a:moveTo>
                    <a:pt x="14277" y="9174"/>
                  </a:moveTo>
                  <a:lnTo>
                    <a:pt x="1635" y="4337"/>
                  </a:lnTo>
                  <a:moveTo>
                    <a:pt x="1101" y="5805"/>
                  </a:moveTo>
                  <a:lnTo>
                    <a:pt x="13710" y="10608"/>
                  </a:lnTo>
                  <a:moveTo>
                    <a:pt x="534" y="7239"/>
                  </a:moveTo>
                  <a:lnTo>
                    <a:pt x="13177" y="12076"/>
                  </a:lnTo>
                  <a:moveTo>
                    <a:pt x="1" y="8707"/>
                  </a:moveTo>
                  <a:lnTo>
                    <a:pt x="12643" y="13511"/>
                  </a:lnTo>
                </a:path>
              </a:pathLst>
            </a:custGeom>
            <a:noFill/>
            <a:ln w="19050"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58" name="Google Shape;1758;p35"/>
            <p:cNvSpPr/>
            <p:nvPr/>
          </p:nvSpPr>
          <p:spPr>
            <a:xfrm rot="363082">
              <a:off x="940056" y="4735937"/>
              <a:ext cx="406531" cy="311454"/>
            </a:xfrm>
            <a:custGeom>
              <a:avLst/>
              <a:gdLst/>
              <a:ahLst/>
              <a:cxnLst/>
              <a:rect l="l" t="t" r="r" b="b"/>
              <a:pathLst>
                <a:path w="12977" h="9942" fill="none" extrusionOk="0">
                  <a:moveTo>
                    <a:pt x="12977" y="3903"/>
                  </a:moveTo>
                  <a:lnTo>
                    <a:pt x="2670" y="1"/>
                  </a:lnTo>
                  <a:moveTo>
                    <a:pt x="2002" y="1769"/>
                  </a:moveTo>
                  <a:lnTo>
                    <a:pt x="12276" y="5671"/>
                  </a:lnTo>
                  <a:moveTo>
                    <a:pt x="1335" y="3503"/>
                  </a:moveTo>
                  <a:lnTo>
                    <a:pt x="11609" y="7439"/>
                  </a:lnTo>
                  <a:moveTo>
                    <a:pt x="668" y="5271"/>
                  </a:moveTo>
                  <a:lnTo>
                    <a:pt x="10942" y="9174"/>
                  </a:lnTo>
                  <a:moveTo>
                    <a:pt x="7706" y="9941"/>
                  </a:moveTo>
                  <a:lnTo>
                    <a:pt x="1" y="7006"/>
                  </a:lnTo>
                </a:path>
              </a:pathLst>
            </a:custGeom>
            <a:noFill/>
            <a:ln w="19050"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59" name="Google Shape;1759;p35"/>
            <p:cNvSpPr/>
            <p:nvPr/>
          </p:nvSpPr>
          <p:spPr>
            <a:xfrm rot="363082">
              <a:off x="407066" y="4979342"/>
              <a:ext cx="760778" cy="501609"/>
            </a:xfrm>
            <a:custGeom>
              <a:avLst/>
              <a:gdLst/>
              <a:ahLst/>
              <a:cxnLst/>
              <a:rect l="l" t="t" r="r" b="b"/>
              <a:pathLst>
                <a:path w="24285" h="16012" fill="none" extrusionOk="0">
                  <a:moveTo>
                    <a:pt x="24285" y="6772"/>
                  </a:moveTo>
                  <a:lnTo>
                    <a:pt x="6472" y="0"/>
                  </a:lnTo>
                  <a:moveTo>
                    <a:pt x="3136" y="1067"/>
                  </a:moveTo>
                  <a:lnTo>
                    <a:pt x="23517" y="8806"/>
                  </a:lnTo>
                  <a:moveTo>
                    <a:pt x="2336" y="3069"/>
                  </a:moveTo>
                  <a:lnTo>
                    <a:pt x="22717" y="10841"/>
                  </a:lnTo>
                  <a:moveTo>
                    <a:pt x="1568" y="5137"/>
                  </a:moveTo>
                  <a:lnTo>
                    <a:pt x="21950" y="12909"/>
                  </a:lnTo>
                  <a:moveTo>
                    <a:pt x="801" y="7172"/>
                  </a:moveTo>
                  <a:lnTo>
                    <a:pt x="21182" y="14944"/>
                  </a:lnTo>
                  <a:moveTo>
                    <a:pt x="1" y="9240"/>
                  </a:moveTo>
                  <a:lnTo>
                    <a:pt x="17847" y="16011"/>
                  </a:lnTo>
                </a:path>
              </a:pathLst>
            </a:custGeom>
            <a:noFill/>
            <a:ln w="19050"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760" name="Google Shape;1760;p35"/>
          <p:cNvGrpSpPr/>
          <p:nvPr/>
        </p:nvGrpSpPr>
        <p:grpSpPr>
          <a:xfrm rot="3429524">
            <a:off x="-397309" y="776456"/>
            <a:ext cx="2437039" cy="2565205"/>
            <a:chOff x="1526600" y="450800"/>
            <a:chExt cx="4540675" cy="4779475"/>
          </a:xfrm>
        </p:grpSpPr>
        <p:sp>
          <p:nvSpPr>
            <p:cNvPr id="1761" name="Google Shape;1761;p35"/>
            <p:cNvSpPr/>
            <p:nvPr/>
          </p:nvSpPr>
          <p:spPr>
            <a:xfrm>
              <a:off x="1610100" y="473575"/>
              <a:ext cx="4457175" cy="4689450"/>
            </a:xfrm>
            <a:custGeom>
              <a:avLst/>
              <a:gdLst/>
              <a:ahLst/>
              <a:cxnLst/>
              <a:rect l="l" t="t" r="r" b="b"/>
              <a:pathLst>
                <a:path w="178287" h="187578" extrusionOk="0">
                  <a:moveTo>
                    <a:pt x="95602" y="1"/>
                  </a:moveTo>
                  <a:cubicBezTo>
                    <a:pt x="95141" y="1"/>
                    <a:pt x="94676" y="129"/>
                    <a:pt x="94258" y="394"/>
                  </a:cubicBezTo>
                  <a:lnTo>
                    <a:pt x="0" y="63859"/>
                  </a:lnTo>
                  <a:lnTo>
                    <a:pt x="79645" y="185257"/>
                  </a:lnTo>
                  <a:cubicBezTo>
                    <a:pt x="80631" y="186769"/>
                    <a:pt x="82280" y="187578"/>
                    <a:pt x="83965" y="187578"/>
                  </a:cubicBezTo>
                  <a:cubicBezTo>
                    <a:pt x="84955" y="187578"/>
                    <a:pt x="85959" y="187298"/>
                    <a:pt x="86847" y="186719"/>
                  </a:cubicBezTo>
                  <a:lnTo>
                    <a:pt x="176826" y="126176"/>
                  </a:lnTo>
                  <a:cubicBezTo>
                    <a:pt x="177974" y="125393"/>
                    <a:pt x="178287" y="123880"/>
                    <a:pt x="177504" y="122732"/>
                  </a:cubicBezTo>
                  <a:lnTo>
                    <a:pt x="97703" y="1125"/>
                  </a:lnTo>
                  <a:cubicBezTo>
                    <a:pt x="97205" y="394"/>
                    <a:pt x="96410" y="1"/>
                    <a:pt x="9560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62" name="Google Shape;1762;p35"/>
            <p:cNvSpPr/>
            <p:nvPr/>
          </p:nvSpPr>
          <p:spPr>
            <a:xfrm>
              <a:off x="1616625" y="450800"/>
              <a:ext cx="4391950" cy="4645025"/>
            </a:xfrm>
            <a:custGeom>
              <a:avLst/>
              <a:gdLst/>
              <a:ahLst/>
              <a:cxnLst/>
              <a:rect l="l" t="t" r="r" b="b"/>
              <a:pathLst>
                <a:path w="175678" h="185801" extrusionOk="0">
                  <a:moveTo>
                    <a:pt x="93162" y="0"/>
                  </a:moveTo>
                  <a:lnTo>
                    <a:pt x="0" y="61587"/>
                  </a:lnTo>
                  <a:lnTo>
                    <a:pt x="80323" y="184028"/>
                  </a:lnTo>
                  <a:cubicBezTo>
                    <a:pt x="81085" y="185187"/>
                    <a:pt x="82329" y="185800"/>
                    <a:pt x="83604" y="185800"/>
                  </a:cubicBezTo>
                  <a:cubicBezTo>
                    <a:pt x="84339" y="185800"/>
                    <a:pt x="85083" y="185597"/>
                    <a:pt x="85751" y="185177"/>
                  </a:cubicBezTo>
                  <a:lnTo>
                    <a:pt x="175677" y="125782"/>
                  </a:lnTo>
                  <a:lnTo>
                    <a:pt x="93162" y="0"/>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63" name="Google Shape;1763;p35"/>
            <p:cNvSpPr/>
            <p:nvPr/>
          </p:nvSpPr>
          <p:spPr>
            <a:xfrm>
              <a:off x="3931325" y="462525"/>
              <a:ext cx="2064200" cy="3145900"/>
            </a:xfrm>
            <a:custGeom>
              <a:avLst/>
              <a:gdLst/>
              <a:ahLst/>
              <a:cxnLst/>
              <a:rect l="l" t="t" r="r" b="b"/>
              <a:pathLst>
                <a:path w="82568" h="125836" fill="none" extrusionOk="0">
                  <a:moveTo>
                    <a:pt x="0" y="1"/>
                  </a:moveTo>
                  <a:lnTo>
                    <a:pt x="82567" y="125835"/>
                  </a:lnTo>
                </a:path>
              </a:pathLst>
            </a:custGeom>
            <a:noFill/>
            <a:ln w="11750" cap="flat" cmpd="sng">
              <a:solidFill>
                <a:schemeClr val="dk1"/>
              </a:solidFill>
              <a:prstDash val="solid"/>
              <a:miter lim="5219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64" name="Google Shape;1764;p35"/>
            <p:cNvSpPr/>
            <p:nvPr/>
          </p:nvSpPr>
          <p:spPr>
            <a:xfrm>
              <a:off x="3898700" y="482100"/>
              <a:ext cx="2065500" cy="3145900"/>
            </a:xfrm>
            <a:custGeom>
              <a:avLst/>
              <a:gdLst/>
              <a:ahLst/>
              <a:cxnLst/>
              <a:rect l="l" t="t" r="r" b="b"/>
              <a:pathLst>
                <a:path w="82620" h="125836" fill="none" extrusionOk="0">
                  <a:moveTo>
                    <a:pt x="1" y="1"/>
                  </a:moveTo>
                  <a:lnTo>
                    <a:pt x="82620" y="125835"/>
                  </a:lnTo>
                </a:path>
              </a:pathLst>
            </a:custGeom>
            <a:noFill/>
            <a:ln w="11750" cap="flat" cmpd="sng">
              <a:solidFill>
                <a:schemeClr val="dk1"/>
              </a:solidFill>
              <a:prstDash val="solid"/>
              <a:miter lim="5219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65" name="Google Shape;1765;p35"/>
            <p:cNvSpPr/>
            <p:nvPr/>
          </p:nvSpPr>
          <p:spPr>
            <a:xfrm>
              <a:off x="3742125" y="4138150"/>
              <a:ext cx="842925" cy="1092125"/>
            </a:xfrm>
            <a:custGeom>
              <a:avLst/>
              <a:gdLst/>
              <a:ahLst/>
              <a:cxnLst/>
              <a:rect l="l" t="t" r="r" b="b"/>
              <a:pathLst>
                <a:path w="33717" h="43685" extrusionOk="0">
                  <a:moveTo>
                    <a:pt x="9604" y="0"/>
                  </a:moveTo>
                  <a:lnTo>
                    <a:pt x="1" y="6159"/>
                  </a:lnTo>
                  <a:lnTo>
                    <a:pt x="24113" y="43685"/>
                  </a:lnTo>
                  <a:lnTo>
                    <a:pt x="25679" y="35595"/>
                  </a:lnTo>
                  <a:lnTo>
                    <a:pt x="33716" y="37526"/>
                  </a:lnTo>
                  <a:lnTo>
                    <a:pt x="9604"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66" name="Google Shape;1766;p35"/>
            <p:cNvSpPr/>
            <p:nvPr/>
          </p:nvSpPr>
          <p:spPr>
            <a:xfrm>
              <a:off x="1526600" y="464775"/>
              <a:ext cx="4343675" cy="4627200"/>
            </a:xfrm>
            <a:custGeom>
              <a:avLst/>
              <a:gdLst/>
              <a:ahLst/>
              <a:cxnLst/>
              <a:rect l="l" t="t" r="r" b="b"/>
              <a:pathLst>
                <a:path w="173747" h="185088" extrusionOk="0">
                  <a:moveTo>
                    <a:pt x="91115" y="1"/>
                  </a:moveTo>
                  <a:cubicBezTo>
                    <a:pt x="90634" y="1"/>
                    <a:pt x="90147" y="140"/>
                    <a:pt x="89718" y="433"/>
                  </a:cubicBezTo>
                  <a:lnTo>
                    <a:pt x="0" y="59357"/>
                  </a:lnTo>
                  <a:lnTo>
                    <a:pt x="82515" y="185087"/>
                  </a:lnTo>
                  <a:lnTo>
                    <a:pt x="172285" y="126163"/>
                  </a:lnTo>
                  <a:cubicBezTo>
                    <a:pt x="173433" y="125380"/>
                    <a:pt x="173746" y="123866"/>
                    <a:pt x="172963" y="122718"/>
                  </a:cubicBezTo>
                  <a:lnTo>
                    <a:pt x="93162" y="1111"/>
                  </a:lnTo>
                  <a:cubicBezTo>
                    <a:pt x="92705" y="392"/>
                    <a:pt x="91920" y="1"/>
                    <a:pt x="91115"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67" name="Google Shape;1767;p35"/>
            <p:cNvSpPr/>
            <p:nvPr/>
          </p:nvSpPr>
          <p:spPr>
            <a:xfrm>
              <a:off x="1636200" y="1843000"/>
              <a:ext cx="2130750" cy="3199400"/>
            </a:xfrm>
            <a:custGeom>
              <a:avLst/>
              <a:gdLst/>
              <a:ahLst/>
              <a:cxnLst/>
              <a:rect l="l" t="t" r="r" b="b"/>
              <a:pathLst>
                <a:path w="85230" h="127976" extrusionOk="0">
                  <a:moveTo>
                    <a:pt x="2506" y="1"/>
                  </a:moveTo>
                  <a:lnTo>
                    <a:pt x="0" y="1619"/>
                  </a:lnTo>
                  <a:lnTo>
                    <a:pt x="82724" y="127975"/>
                  </a:lnTo>
                  <a:lnTo>
                    <a:pt x="85229" y="126357"/>
                  </a:lnTo>
                  <a:lnTo>
                    <a:pt x="2506"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68" name="Google Shape;1768;p35"/>
            <p:cNvSpPr/>
            <p:nvPr/>
          </p:nvSpPr>
          <p:spPr>
            <a:xfrm>
              <a:off x="2647400" y="1567700"/>
              <a:ext cx="2116400" cy="2399550"/>
            </a:xfrm>
            <a:custGeom>
              <a:avLst/>
              <a:gdLst/>
              <a:ahLst/>
              <a:cxnLst/>
              <a:rect l="l" t="t" r="r" b="b"/>
              <a:pathLst>
                <a:path w="84656" h="95982" fill="none" extrusionOk="0">
                  <a:moveTo>
                    <a:pt x="82777" y="71347"/>
                  </a:moveTo>
                  <a:cubicBezTo>
                    <a:pt x="82777" y="69937"/>
                    <a:pt x="83507" y="68633"/>
                    <a:pt x="84656" y="67850"/>
                  </a:cubicBezTo>
                  <a:lnTo>
                    <a:pt x="40919" y="1201"/>
                  </a:lnTo>
                  <a:cubicBezTo>
                    <a:pt x="38988" y="2453"/>
                    <a:pt x="36431" y="1932"/>
                    <a:pt x="35178" y="0"/>
                  </a:cubicBezTo>
                  <a:lnTo>
                    <a:pt x="1149" y="22286"/>
                  </a:lnTo>
                  <a:cubicBezTo>
                    <a:pt x="2454" y="24217"/>
                    <a:pt x="1932" y="26827"/>
                    <a:pt x="1" y="28080"/>
                  </a:cubicBezTo>
                  <a:lnTo>
                    <a:pt x="43737" y="94729"/>
                  </a:lnTo>
                  <a:cubicBezTo>
                    <a:pt x="45668" y="93476"/>
                    <a:pt x="48226" y="94050"/>
                    <a:pt x="49478" y="95981"/>
                  </a:cubicBezTo>
                  <a:lnTo>
                    <a:pt x="83455" y="73643"/>
                  </a:lnTo>
                  <a:cubicBezTo>
                    <a:pt x="82985" y="72965"/>
                    <a:pt x="82777" y="72182"/>
                    <a:pt x="82777" y="71347"/>
                  </a:cubicBezTo>
                  <a:close/>
                </a:path>
              </a:pathLst>
            </a:custGeom>
            <a:solidFill>
              <a:schemeClr val="lt1"/>
            </a:solidFill>
            <a:ln w="14350" cap="flat" cmpd="sng">
              <a:solidFill>
                <a:schemeClr val="lt1"/>
              </a:solidFill>
              <a:prstDash val="solid"/>
              <a:miter lim="5219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769" name="Google Shape;1769;p35"/>
          <p:cNvGrpSpPr/>
          <p:nvPr/>
        </p:nvGrpSpPr>
        <p:grpSpPr>
          <a:xfrm rot="-9827298" flipH="1">
            <a:off x="-276618" y="4481423"/>
            <a:ext cx="3380067" cy="3325684"/>
            <a:chOff x="7235149" y="-718650"/>
            <a:chExt cx="3031064" cy="2982297"/>
          </a:xfrm>
        </p:grpSpPr>
        <p:grpSp>
          <p:nvGrpSpPr>
            <p:cNvPr id="1770" name="Google Shape;1770;p35"/>
            <p:cNvGrpSpPr/>
            <p:nvPr/>
          </p:nvGrpSpPr>
          <p:grpSpPr>
            <a:xfrm rot="-4962260" flipH="1">
              <a:off x="7958573" y="-653239"/>
              <a:ext cx="596905" cy="1865484"/>
              <a:chOff x="-1858600" y="2385325"/>
              <a:chExt cx="523125" cy="1635025"/>
            </a:xfrm>
          </p:grpSpPr>
          <p:sp>
            <p:nvSpPr>
              <p:cNvPr id="1771" name="Google Shape;1771;p35"/>
              <p:cNvSpPr/>
              <p:nvPr/>
            </p:nvSpPr>
            <p:spPr>
              <a:xfrm>
                <a:off x="-1804750" y="2385325"/>
                <a:ext cx="469275" cy="1635025"/>
              </a:xfrm>
              <a:custGeom>
                <a:avLst/>
                <a:gdLst/>
                <a:ahLst/>
                <a:cxnLst/>
                <a:rect l="l" t="t" r="r" b="b"/>
                <a:pathLst>
                  <a:path w="18771" h="65401" extrusionOk="0">
                    <a:moveTo>
                      <a:pt x="12062" y="1"/>
                    </a:moveTo>
                    <a:cubicBezTo>
                      <a:pt x="9693" y="1"/>
                      <a:pt x="7259" y="1264"/>
                      <a:pt x="5667" y="3115"/>
                    </a:cubicBezTo>
                    <a:cubicBezTo>
                      <a:pt x="3462" y="5679"/>
                      <a:pt x="2513" y="9064"/>
                      <a:pt x="1872" y="12397"/>
                    </a:cubicBezTo>
                    <a:lnTo>
                      <a:pt x="1872" y="12372"/>
                    </a:lnTo>
                    <a:cubicBezTo>
                      <a:pt x="129" y="21270"/>
                      <a:pt x="0" y="30373"/>
                      <a:pt x="975" y="39373"/>
                    </a:cubicBezTo>
                    <a:cubicBezTo>
                      <a:pt x="1308" y="42476"/>
                      <a:pt x="1308" y="44861"/>
                      <a:pt x="1462" y="47989"/>
                    </a:cubicBezTo>
                    <a:cubicBezTo>
                      <a:pt x="1795" y="54796"/>
                      <a:pt x="6238" y="62496"/>
                      <a:pt x="6079" y="65382"/>
                    </a:cubicBezTo>
                    <a:lnTo>
                      <a:pt x="6079" y="65382"/>
                    </a:lnTo>
                    <a:cubicBezTo>
                      <a:pt x="6979" y="50077"/>
                      <a:pt x="11644" y="31239"/>
                      <a:pt x="16694" y="16756"/>
                    </a:cubicBezTo>
                    <a:cubicBezTo>
                      <a:pt x="17694" y="13936"/>
                      <a:pt x="18771" y="11064"/>
                      <a:pt x="18745" y="8089"/>
                    </a:cubicBezTo>
                    <a:cubicBezTo>
                      <a:pt x="18745" y="5089"/>
                      <a:pt x="17412" y="1909"/>
                      <a:pt x="14719" y="602"/>
                    </a:cubicBezTo>
                    <a:cubicBezTo>
                      <a:pt x="13878" y="188"/>
                      <a:pt x="12974" y="1"/>
                      <a:pt x="12062" y="1"/>
                    </a:cubicBezTo>
                    <a:close/>
                    <a:moveTo>
                      <a:pt x="6079" y="65382"/>
                    </a:moveTo>
                    <a:lnTo>
                      <a:pt x="6079" y="65382"/>
                    </a:lnTo>
                    <a:cubicBezTo>
                      <a:pt x="6078" y="65388"/>
                      <a:pt x="6078" y="65394"/>
                      <a:pt x="6078" y="65400"/>
                    </a:cubicBezTo>
                    <a:cubicBezTo>
                      <a:pt x="6078" y="65394"/>
                      <a:pt x="6078" y="65388"/>
                      <a:pt x="6079" y="65382"/>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72" name="Google Shape;1772;p35"/>
              <p:cNvSpPr/>
              <p:nvPr/>
            </p:nvSpPr>
            <p:spPr>
              <a:xfrm>
                <a:off x="-1858600" y="2385425"/>
                <a:ext cx="469275" cy="1634925"/>
              </a:xfrm>
              <a:custGeom>
                <a:avLst/>
                <a:gdLst/>
                <a:ahLst/>
                <a:cxnLst/>
                <a:rect l="l" t="t" r="r" b="b"/>
                <a:pathLst>
                  <a:path w="18771" h="65397" extrusionOk="0">
                    <a:moveTo>
                      <a:pt x="12088" y="1"/>
                    </a:moveTo>
                    <a:cubicBezTo>
                      <a:pt x="9704" y="1"/>
                      <a:pt x="7263" y="1274"/>
                      <a:pt x="5667" y="3111"/>
                    </a:cubicBezTo>
                    <a:cubicBezTo>
                      <a:pt x="3462" y="5649"/>
                      <a:pt x="2513" y="9060"/>
                      <a:pt x="1872" y="12393"/>
                    </a:cubicBezTo>
                    <a:lnTo>
                      <a:pt x="1872" y="12368"/>
                    </a:lnTo>
                    <a:cubicBezTo>
                      <a:pt x="129" y="21266"/>
                      <a:pt x="0" y="30369"/>
                      <a:pt x="975" y="39369"/>
                    </a:cubicBezTo>
                    <a:cubicBezTo>
                      <a:pt x="1308" y="42472"/>
                      <a:pt x="1308" y="44857"/>
                      <a:pt x="1462" y="47985"/>
                    </a:cubicBezTo>
                    <a:cubicBezTo>
                      <a:pt x="1795" y="54792"/>
                      <a:pt x="6239" y="62492"/>
                      <a:pt x="6079" y="65378"/>
                    </a:cubicBezTo>
                    <a:lnTo>
                      <a:pt x="6079" y="65378"/>
                    </a:lnTo>
                    <a:cubicBezTo>
                      <a:pt x="6979" y="50073"/>
                      <a:pt x="11670" y="31235"/>
                      <a:pt x="16694" y="16752"/>
                    </a:cubicBezTo>
                    <a:cubicBezTo>
                      <a:pt x="17694" y="13932"/>
                      <a:pt x="18771" y="11060"/>
                      <a:pt x="18771" y="8085"/>
                    </a:cubicBezTo>
                    <a:cubicBezTo>
                      <a:pt x="18745" y="5085"/>
                      <a:pt x="17412" y="1905"/>
                      <a:pt x="14745" y="598"/>
                    </a:cubicBezTo>
                    <a:cubicBezTo>
                      <a:pt x="13901" y="187"/>
                      <a:pt x="12999" y="1"/>
                      <a:pt x="12088" y="1"/>
                    </a:cubicBezTo>
                    <a:close/>
                    <a:moveTo>
                      <a:pt x="6079" y="65378"/>
                    </a:moveTo>
                    <a:cubicBezTo>
                      <a:pt x="6078" y="65384"/>
                      <a:pt x="6078" y="65390"/>
                      <a:pt x="6078" y="65396"/>
                    </a:cubicBezTo>
                    <a:cubicBezTo>
                      <a:pt x="6078" y="65390"/>
                      <a:pt x="6078" y="65384"/>
                      <a:pt x="6079" y="65378"/>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73" name="Google Shape;1773;p35"/>
              <p:cNvSpPr/>
              <p:nvPr/>
            </p:nvSpPr>
            <p:spPr>
              <a:xfrm>
                <a:off x="-1766300" y="2414375"/>
                <a:ext cx="329125" cy="283550"/>
              </a:xfrm>
              <a:custGeom>
                <a:avLst/>
                <a:gdLst/>
                <a:ahLst/>
                <a:cxnLst/>
                <a:rect l="l" t="t" r="r" b="b"/>
                <a:pathLst>
                  <a:path w="13165" h="11342" extrusionOk="0">
                    <a:moveTo>
                      <a:pt x="7214" y="1"/>
                    </a:moveTo>
                    <a:cubicBezTo>
                      <a:pt x="7203" y="1"/>
                      <a:pt x="7192" y="2"/>
                      <a:pt x="7181" y="4"/>
                    </a:cubicBezTo>
                    <a:cubicBezTo>
                      <a:pt x="7053" y="55"/>
                      <a:pt x="6976" y="260"/>
                      <a:pt x="7104" y="337"/>
                    </a:cubicBezTo>
                    <a:cubicBezTo>
                      <a:pt x="7130" y="363"/>
                      <a:pt x="7155" y="363"/>
                      <a:pt x="7181" y="363"/>
                    </a:cubicBezTo>
                    <a:cubicBezTo>
                      <a:pt x="7258" y="363"/>
                      <a:pt x="7335" y="337"/>
                      <a:pt x="7386" y="260"/>
                    </a:cubicBezTo>
                    <a:cubicBezTo>
                      <a:pt x="7433" y="120"/>
                      <a:pt x="7330" y="1"/>
                      <a:pt x="7214" y="1"/>
                    </a:cubicBezTo>
                    <a:close/>
                    <a:moveTo>
                      <a:pt x="10096" y="914"/>
                    </a:moveTo>
                    <a:cubicBezTo>
                      <a:pt x="10065" y="914"/>
                      <a:pt x="10033" y="918"/>
                      <a:pt x="10001" y="927"/>
                    </a:cubicBezTo>
                    <a:cubicBezTo>
                      <a:pt x="9719" y="1004"/>
                      <a:pt x="9591" y="1440"/>
                      <a:pt x="9848" y="1619"/>
                    </a:cubicBezTo>
                    <a:cubicBezTo>
                      <a:pt x="9899" y="1619"/>
                      <a:pt x="9950" y="1645"/>
                      <a:pt x="10001" y="1645"/>
                    </a:cubicBezTo>
                    <a:cubicBezTo>
                      <a:pt x="10024" y="1648"/>
                      <a:pt x="10046" y="1650"/>
                      <a:pt x="10069" y="1650"/>
                    </a:cubicBezTo>
                    <a:cubicBezTo>
                      <a:pt x="10224" y="1650"/>
                      <a:pt x="10370" y="1571"/>
                      <a:pt x="10437" y="1414"/>
                    </a:cubicBezTo>
                    <a:cubicBezTo>
                      <a:pt x="10528" y="1164"/>
                      <a:pt x="10337" y="914"/>
                      <a:pt x="10096" y="914"/>
                    </a:cubicBezTo>
                    <a:close/>
                    <a:moveTo>
                      <a:pt x="4839" y="1534"/>
                    </a:moveTo>
                    <a:cubicBezTo>
                      <a:pt x="4695" y="1534"/>
                      <a:pt x="4554" y="1605"/>
                      <a:pt x="4540" y="1748"/>
                    </a:cubicBezTo>
                    <a:cubicBezTo>
                      <a:pt x="4540" y="1799"/>
                      <a:pt x="4540" y="1824"/>
                      <a:pt x="4540" y="1876"/>
                    </a:cubicBezTo>
                    <a:cubicBezTo>
                      <a:pt x="4591" y="2030"/>
                      <a:pt x="4719" y="2158"/>
                      <a:pt x="4873" y="2183"/>
                    </a:cubicBezTo>
                    <a:cubicBezTo>
                      <a:pt x="5129" y="2183"/>
                      <a:pt x="5309" y="1876"/>
                      <a:pt x="5129" y="1671"/>
                    </a:cubicBezTo>
                    <a:cubicBezTo>
                      <a:pt x="5072" y="1579"/>
                      <a:pt x="4955" y="1534"/>
                      <a:pt x="4839" y="1534"/>
                    </a:cubicBezTo>
                    <a:close/>
                    <a:moveTo>
                      <a:pt x="7873" y="1434"/>
                    </a:moveTo>
                    <a:cubicBezTo>
                      <a:pt x="7815" y="1434"/>
                      <a:pt x="7755" y="1444"/>
                      <a:pt x="7694" y="1465"/>
                    </a:cubicBezTo>
                    <a:cubicBezTo>
                      <a:pt x="7309" y="1542"/>
                      <a:pt x="7104" y="2183"/>
                      <a:pt x="7488" y="2414"/>
                    </a:cubicBezTo>
                    <a:lnTo>
                      <a:pt x="7514" y="2414"/>
                    </a:lnTo>
                    <a:cubicBezTo>
                      <a:pt x="7565" y="2440"/>
                      <a:pt x="7642" y="2466"/>
                      <a:pt x="7694" y="2491"/>
                    </a:cubicBezTo>
                    <a:cubicBezTo>
                      <a:pt x="7715" y="2493"/>
                      <a:pt x="7737" y="2494"/>
                      <a:pt x="7759" y="2494"/>
                    </a:cubicBezTo>
                    <a:cubicBezTo>
                      <a:pt x="7992" y="2494"/>
                      <a:pt x="8217" y="2369"/>
                      <a:pt x="8335" y="2158"/>
                    </a:cubicBezTo>
                    <a:cubicBezTo>
                      <a:pt x="8489" y="1805"/>
                      <a:pt x="8227" y="1434"/>
                      <a:pt x="7873" y="1434"/>
                    </a:cubicBezTo>
                    <a:close/>
                    <a:moveTo>
                      <a:pt x="12521" y="1809"/>
                    </a:moveTo>
                    <a:cubicBezTo>
                      <a:pt x="12477" y="1809"/>
                      <a:pt x="12432" y="1814"/>
                      <a:pt x="12386" y="1824"/>
                    </a:cubicBezTo>
                    <a:cubicBezTo>
                      <a:pt x="12002" y="1927"/>
                      <a:pt x="11796" y="2568"/>
                      <a:pt x="12181" y="2799"/>
                    </a:cubicBezTo>
                    <a:cubicBezTo>
                      <a:pt x="12232" y="2825"/>
                      <a:pt x="12309" y="2850"/>
                      <a:pt x="12386" y="2850"/>
                    </a:cubicBezTo>
                    <a:cubicBezTo>
                      <a:pt x="12424" y="2858"/>
                      <a:pt x="12461" y="2861"/>
                      <a:pt x="12498" y="2861"/>
                    </a:cubicBezTo>
                    <a:cubicBezTo>
                      <a:pt x="12709" y="2861"/>
                      <a:pt x="12896" y="2739"/>
                      <a:pt x="13027" y="2542"/>
                    </a:cubicBezTo>
                    <a:cubicBezTo>
                      <a:pt x="13165" y="2175"/>
                      <a:pt x="12892" y="1809"/>
                      <a:pt x="12521" y="1809"/>
                    </a:cubicBezTo>
                    <a:close/>
                    <a:moveTo>
                      <a:pt x="10496" y="2693"/>
                    </a:moveTo>
                    <a:cubicBezTo>
                      <a:pt x="10485" y="2693"/>
                      <a:pt x="10474" y="2694"/>
                      <a:pt x="10463" y="2696"/>
                    </a:cubicBezTo>
                    <a:cubicBezTo>
                      <a:pt x="10335" y="2722"/>
                      <a:pt x="10258" y="2953"/>
                      <a:pt x="10386" y="3030"/>
                    </a:cubicBezTo>
                    <a:cubicBezTo>
                      <a:pt x="10412" y="3055"/>
                      <a:pt x="10412" y="3055"/>
                      <a:pt x="10437" y="3055"/>
                    </a:cubicBezTo>
                    <a:cubicBezTo>
                      <a:pt x="10540" y="3055"/>
                      <a:pt x="10617" y="3030"/>
                      <a:pt x="10668" y="2953"/>
                    </a:cubicBezTo>
                    <a:cubicBezTo>
                      <a:pt x="10715" y="2812"/>
                      <a:pt x="10612" y="2693"/>
                      <a:pt x="10496" y="2693"/>
                    </a:cubicBezTo>
                    <a:close/>
                    <a:moveTo>
                      <a:pt x="3134" y="3127"/>
                    </a:moveTo>
                    <a:cubicBezTo>
                      <a:pt x="3124" y="3127"/>
                      <a:pt x="3114" y="3129"/>
                      <a:pt x="3104" y="3132"/>
                    </a:cubicBezTo>
                    <a:cubicBezTo>
                      <a:pt x="3027" y="3158"/>
                      <a:pt x="3001" y="3260"/>
                      <a:pt x="3078" y="3312"/>
                    </a:cubicBezTo>
                    <a:lnTo>
                      <a:pt x="3078" y="3337"/>
                    </a:lnTo>
                    <a:lnTo>
                      <a:pt x="3104" y="3337"/>
                    </a:lnTo>
                    <a:cubicBezTo>
                      <a:pt x="3155" y="3337"/>
                      <a:pt x="3206" y="3312"/>
                      <a:pt x="3232" y="3260"/>
                    </a:cubicBezTo>
                    <a:cubicBezTo>
                      <a:pt x="3254" y="3194"/>
                      <a:pt x="3199" y="3127"/>
                      <a:pt x="3134" y="3127"/>
                    </a:cubicBezTo>
                    <a:close/>
                    <a:moveTo>
                      <a:pt x="6219" y="3536"/>
                    </a:moveTo>
                    <a:cubicBezTo>
                      <a:pt x="6072" y="3536"/>
                      <a:pt x="5928" y="3614"/>
                      <a:pt x="5899" y="3773"/>
                    </a:cubicBezTo>
                    <a:lnTo>
                      <a:pt x="5924" y="3773"/>
                    </a:lnTo>
                    <a:cubicBezTo>
                      <a:pt x="5924" y="3799"/>
                      <a:pt x="5924" y="3850"/>
                      <a:pt x="5924" y="3902"/>
                    </a:cubicBezTo>
                    <a:cubicBezTo>
                      <a:pt x="5950" y="4055"/>
                      <a:pt x="6078" y="4158"/>
                      <a:pt x="6232" y="4184"/>
                    </a:cubicBezTo>
                    <a:cubicBezTo>
                      <a:pt x="6243" y="4185"/>
                      <a:pt x="6254" y="4185"/>
                      <a:pt x="6265" y="4185"/>
                    </a:cubicBezTo>
                    <a:cubicBezTo>
                      <a:pt x="6526" y="4185"/>
                      <a:pt x="6662" y="3892"/>
                      <a:pt x="6514" y="3671"/>
                    </a:cubicBezTo>
                    <a:cubicBezTo>
                      <a:pt x="6447" y="3582"/>
                      <a:pt x="6332" y="3536"/>
                      <a:pt x="6219" y="3536"/>
                    </a:cubicBezTo>
                    <a:close/>
                    <a:moveTo>
                      <a:pt x="3009" y="4870"/>
                    </a:moveTo>
                    <a:cubicBezTo>
                      <a:pt x="2866" y="4870"/>
                      <a:pt x="2722" y="4947"/>
                      <a:pt x="2693" y="5107"/>
                    </a:cubicBezTo>
                    <a:lnTo>
                      <a:pt x="2719" y="5107"/>
                    </a:lnTo>
                    <a:cubicBezTo>
                      <a:pt x="2693" y="5158"/>
                      <a:pt x="2693" y="5184"/>
                      <a:pt x="2719" y="5235"/>
                    </a:cubicBezTo>
                    <a:cubicBezTo>
                      <a:pt x="2745" y="5389"/>
                      <a:pt x="2873" y="5517"/>
                      <a:pt x="3027" y="5517"/>
                    </a:cubicBezTo>
                    <a:cubicBezTo>
                      <a:pt x="3038" y="5518"/>
                      <a:pt x="3049" y="5518"/>
                      <a:pt x="3059" y="5518"/>
                    </a:cubicBezTo>
                    <a:cubicBezTo>
                      <a:pt x="3320" y="5518"/>
                      <a:pt x="3456" y="5226"/>
                      <a:pt x="3283" y="5004"/>
                    </a:cubicBezTo>
                    <a:cubicBezTo>
                      <a:pt x="3228" y="4915"/>
                      <a:pt x="3119" y="4870"/>
                      <a:pt x="3009" y="4870"/>
                    </a:cubicBezTo>
                    <a:close/>
                    <a:moveTo>
                      <a:pt x="6277" y="5340"/>
                    </a:moveTo>
                    <a:cubicBezTo>
                      <a:pt x="6229" y="5340"/>
                      <a:pt x="6179" y="5348"/>
                      <a:pt x="6129" y="5363"/>
                    </a:cubicBezTo>
                    <a:cubicBezTo>
                      <a:pt x="5745" y="5466"/>
                      <a:pt x="5540" y="6107"/>
                      <a:pt x="5924" y="6312"/>
                    </a:cubicBezTo>
                    <a:cubicBezTo>
                      <a:pt x="5976" y="6363"/>
                      <a:pt x="6053" y="6363"/>
                      <a:pt x="6129" y="6389"/>
                    </a:cubicBezTo>
                    <a:cubicBezTo>
                      <a:pt x="6151" y="6391"/>
                      <a:pt x="6173" y="6392"/>
                      <a:pt x="6194" y="6392"/>
                    </a:cubicBezTo>
                    <a:cubicBezTo>
                      <a:pt x="6424" y="6392"/>
                      <a:pt x="6630" y="6267"/>
                      <a:pt x="6771" y="6055"/>
                    </a:cubicBezTo>
                    <a:cubicBezTo>
                      <a:pt x="6906" y="5718"/>
                      <a:pt x="6625" y="5340"/>
                      <a:pt x="6277" y="5340"/>
                    </a:cubicBezTo>
                    <a:close/>
                    <a:moveTo>
                      <a:pt x="1163" y="6898"/>
                    </a:moveTo>
                    <a:cubicBezTo>
                      <a:pt x="1152" y="6898"/>
                      <a:pt x="1140" y="6899"/>
                      <a:pt x="1129" y="6902"/>
                    </a:cubicBezTo>
                    <a:cubicBezTo>
                      <a:pt x="1001" y="6927"/>
                      <a:pt x="924" y="7158"/>
                      <a:pt x="1052" y="7235"/>
                    </a:cubicBezTo>
                    <a:cubicBezTo>
                      <a:pt x="1078" y="7235"/>
                      <a:pt x="1104" y="7261"/>
                      <a:pt x="1129" y="7261"/>
                    </a:cubicBezTo>
                    <a:cubicBezTo>
                      <a:pt x="1206" y="7261"/>
                      <a:pt x="1283" y="7235"/>
                      <a:pt x="1334" y="7132"/>
                    </a:cubicBezTo>
                    <a:cubicBezTo>
                      <a:pt x="1381" y="7015"/>
                      <a:pt x="1278" y="6898"/>
                      <a:pt x="1163" y="6898"/>
                    </a:cubicBezTo>
                    <a:close/>
                    <a:moveTo>
                      <a:pt x="5001" y="7850"/>
                    </a:moveTo>
                    <a:cubicBezTo>
                      <a:pt x="4924" y="7876"/>
                      <a:pt x="4899" y="8004"/>
                      <a:pt x="4950" y="8056"/>
                    </a:cubicBezTo>
                    <a:lnTo>
                      <a:pt x="5001" y="8056"/>
                    </a:lnTo>
                    <a:cubicBezTo>
                      <a:pt x="5052" y="8056"/>
                      <a:pt x="5104" y="8030"/>
                      <a:pt x="5129" y="8004"/>
                    </a:cubicBezTo>
                    <a:cubicBezTo>
                      <a:pt x="5155" y="7927"/>
                      <a:pt x="5078" y="7850"/>
                      <a:pt x="5001" y="7850"/>
                    </a:cubicBezTo>
                    <a:close/>
                    <a:moveTo>
                      <a:pt x="2940" y="7598"/>
                    </a:moveTo>
                    <a:cubicBezTo>
                      <a:pt x="2902" y="7598"/>
                      <a:pt x="2862" y="7605"/>
                      <a:pt x="2822" y="7620"/>
                    </a:cubicBezTo>
                    <a:cubicBezTo>
                      <a:pt x="2565" y="7697"/>
                      <a:pt x="2437" y="8107"/>
                      <a:pt x="2693" y="8235"/>
                    </a:cubicBezTo>
                    <a:cubicBezTo>
                      <a:pt x="2719" y="8261"/>
                      <a:pt x="2770" y="8286"/>
                      <a:pt x="2822" y="8286"/>
                    </a:cubicBezTo>
                    <a:cubicBezTo>
                      <a:pt x="2838" y="8289"/>
                      <a:pt x="2854" y="8290"/>
                      <a:pt x="2870" y="8290"/>
                    </a:cubicBezTo>
                    <a:cubicBezTo>
                      <a:pt x="3007" y="8290"/>
                      <a:pt x="3137" y="8196"/>
                      <a:pt x="3206" y="8081"/>
                    </a:cubicBezTo>
                    <a:cubicBezTo>
                      <a:pt x="3338" y="7840"/>
                      <a:pt x="3169" y="7598"/>
                      <a:pt x="2940" y="7598"/>
                    </a:cubicBezTo>
                    <a:close/>
                    <a:moveTo>
                      <a:pt x="6698" y="7919"/>
                    </a:moveTo>
                    <a:cubicBezTo>
                      <a:pt x="6554" y="7919"/>
                      <a:pt x="6414" y="7990"/>
                      <a:pt x="6386" y="8133"/>
                    </a:cubicBezTo>
                    <a:lnTo>
                      <a:pt x="6412" y="8133"/>
                    </a:lnTo>
                    <a:cubicBezTo>
                      <a:pt x="6412" y="8184"/>
                      <a:pt x="6412" y="8235"/>
                      <a:pt x="6412" y="8261"/>
                    </a:cubicBezTo>
                    <a:cubicBezTo>
                      <a:pt x="6437" y="8415"/>
                      <a:pt x="6565" y="8543"/>
                      <a:pt x="6745" y="8568"/>
                    </a:cubicBezTo>
                    <a:cubicBezTo>
                      <a:pt x="7001" y="8568"/>
                      <a:pt x="7181" y="8261"/>
                      <a:pt x="7001" y="8056"/>
                    </a:cubicBezTo>
                    <a:cubicBezTo>
                      <a:pt x="6933" y="7964"/>
                      <a:pt x="6814" y="7919"/>
                      <a:pt x="6698" y="7919"/>
                    </a:cubicBezTo>
                    <a:close/>
                    <a:moveTo>
                      <a:pt x="4317" y="9878"/>
                    </a:moveTo>
                    <a:cubicBezTo>
                      <a:pt x="4265" y="9878"/>
                      <a:pt x="4210" y="9886"/>
                      <a:pt x="4155" y="9902"/>
                    </a:cubicBezTo>
                    <a:cubicBezTo>
                      <a:pt x="3770" y="9979"/>
                      <a:pt x="3565" y="10645"/>
                      <a:pt x="3950" y="10851"/>
                    </a:cubicBezTo>
                    <a:cubicBezTo>
                      <a:pt x="4001" y="10876"/>
                      <a:pt x="4078" y="10902"/>
                      <a:pt x="4129" y="10928"/>
                    </a:cubicBezTo>
                    <a:cubicBezTo>
                      <a:pt x="4153" y="10930"/>
                      <a:pt x="4177" y="10931"/>
                      <a:pt x="4200" y="10931"/>
                    </a:cubicBezTo>
                    <a:cubicBezTo>
                      <a:pt x="4454" y="10931"/>
                      <a:pt x="4677" y="10805"/>
                      <a:pt x="4770" y="10594"/>
                    </a:cubicBezTo>
                    <a:cubicBezTo>
                      <a:pt x="4927" y="10236"/>
                      <a:pt x="4673" y="9878"/>
                      <a:pt x="4317" y="9878"/>
                    </a:cubicBezTo>
                    <a:close/>
                    <a:moveTo>
                      <a:pt x="746" y="10289"/>
                    </a:moveTo>
                    <a:cubicBezTo>
                      <a:pt x="696" y="10289"/>
                      <a:pt x="644" y="10297"/>
                      <a:pt x="591" y="10312"/>
                    </a:cubicBezTo>
                    <a:cubicBezTo>
                      <a:pt x="206" y="10415"/>
                      <a:pt x="1" y="11056"/>
                      <a:pt x="386" y="11287"/>
                    </a:cubicBezTo>
                    <a:lnTo>
                      <a:pt x="386" y="11261"/>
                    </a:lnTo>
                    <a:cubicBezTo>
                      <a:pt x="437" y="11312"/>
                      <a:pt x="514" y="11338"/>
                      <a:pt x="565" y="11338"/>
                    </a:cubicBezTo>
                    <a:cubicBezTo>
                      <a:pt x="589" y="11340"/>
                      <a:pt x="613" y="11341"/>
                      <a:pt x="636" y="11341"/>
                    </a:cubicBezTo>
                    <a:cubicBezTo>
                      <a:pt x="889" y="11341"/>
                      <a:pt x="1112" y="11216"/>
                      <a:pt x="1206" y="11004"/>
                    </a:cubicBezTo>
                    <a:cubicBezTo>
                      <a:pt x="1364" y="10667"/>
                      <a:pt x="1106" y="10289"/>
                      <a:pt x="746" y="10289"/>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74" name="Google Shape;1774;p35"/>
              <p:cNvSpPr/>
              <p:nvPr/>
            </p:nvSpPr>
            <p:spPr>
              <a:xfrm>
                <a:off x="-1809250" y="2563500"/>
                <a:ext cx="247275" cy="1438900"/>
              </a:xfrm>
              <a:custGeom>
                <a:avLst/>
                <a:gdLst/>
                <a:ahLst/>
                <a:cxnLst/>
                <a:rect l="l" t="t" r="r" b="b"/>
                <a:pathLst>
                  <a:path w="9891" h="57556" extrusionOk="0">
                    <a:moveTo>
                      <a:pt x="9445" y="0"/>
                    </a:moveTo>
                    <a:cubicBezTo>
                      <a:pt x="9304" y="0"/>
                      <a:pt x="9164" y="81"/>
                      <a:pt x="9104" y="270"/>
                    </a:cubicBezTo>
                    <a:cubicBezTo>
                      <a:pt x="4617" y="13912"/>
                      <a:pt x="1" y="34913"/>
                      <a:pt x="3386" y="57247"/>
                    </a:cubicBezTo>
                    <a:cubicBezTo>
                      <a:pt x="3411" y="57427"/>
                      <a:pt x="3565" y="57555"/>
                      <a:pt x="3745" y="57555"/>
                    </a:cubicBezTo>
                    <a:lnTo>
                      <a:pt x="3822" y="57555"/>
                    </a:lnTo>
                    <a:cubicBezTo>
                      <a:pt x="4027" y="57530"/>
                      <a:pt x="4155" y="57324"/>
                      <a:pt x="4129" y="57119"/>
                    </a:cubicBezTo>
                    <a:cubicBezTo>
                      <a:pt x="796" y="34939"/>
                      <a:pt x="5360" y="14091"/>
                      <a:pt x="9796" y="501"/>
                    </a:cubicBezTo>
                    <a:cubicBezTo>
                      <a:pt x="9890" y="202"/>
                      <a:pt x="9667" y="0"/>
                      <a:pt x="9445"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775" name="Google Shape;1775;p35"/>
            <p:cNvGrpSpPr/>
            <p:nvPr/>
          </p:nvGrpSpPr>
          <p:grpSpPr>
            <a:xfrm rot="-4962260" flipH="1">
              <a:off x="7743302" y="-357136"/>
              <a:ext cx="1178407" cy="2061785"/>
              <a:chOff x="-1779100" y="2408800"/>
              <a:chExt cx="1032750" cy="1807075"/>
            </a:xfrm>
          </p:grpSpPr>
          <p:sp>
            <p:nvSpPr>
              <p:cNvPr id="1776" name="Google Shape;1776;p35"/>
              <p:cNvSpPr/>
              <p:nvPr/>
            </p:nvSpPr>
            <p:spPr>
              <a:xfrm>
                <a:off x="-1779100" y="2498825"/>
                <a:ext cx="1032750" cy="1717050"/>
              </a:xfrm>
              <a:custGeom>
                <a:avLst/>
                <a:gdLst/>
                <a:ahLst/>
                <a:cxnLst/>
                <a:rect l="l" t="t" r="r" b="b"/>
                <a:pathLst>
                  <a:path w="41310" h="68682" extrusionOk="0">
                    <a:moveTo>
                      <a:pt x="32843" y="0"/>
                    </a:moveTo>
                    <a:cubicBezTo>
                      <a:pt x="31194" y="0"/>
                      <a:pt x="29516" y="392"/>
                      <a:pt x="28053" y="1113"/>
                    </a:cubicBezTo>
                    <a:cubicBezTo>
                      <a:pt x="24489" y="2883"/>
                      <a:pt x="21924" y="6139"/>
                      <a:pt x="19719" y="9421"/>
                    </a:cubicBezTo>
                    <a:lnTo>
                      <a:pt x="19719" y="9396"/>
                    </a:lnTo>
                    <a:cubicBezTo>
                      <a:pt x="13744" y="18242"/>
                      <a:pt x="9436" y="27987"/>
                      <a:pt x="6385" y="38167"/>
                    </a:cubicBezTo>
                    <a:cubicBezTo>
                      <a:pt x="5308" y="41705"/>
                      <a:pt x="4231" y="44270"/>
                      <a:pt x="2949" y="47731"/>
                    </a:cubicBezTo>
                    <a:cubicBezTo>
                      <a:pt x="205" y="55244"/>
                      <a:pt x="1487" y="65630"/>
                      <a:pt x="0" y="68681"/>
                    </a:cubicBezTo>
                    <a:cubicBezTo>
                      <a:pt x="7975" y="52526"/>
                      <a:pt x="21642" y="34269"/>
                      <a:pt x="33745" y="20935"/>
                    </a:cubicBezTo>
                    <a:cubicBezTo>
                      <a:pt x="36105" y="18319"/>
                      <a:pt x="38566" y="15704"/>
                      <a:pt x="39951" y="12473"/>
                    </a:cubicBezTo>
                    <a:cubicBezTo>
                      <a:pt x="41310" y="9242"/>
                      <a:pt x="41310" y="5190"/>
                      <a:pt x="39002" y="2549"/>
                    </a:cubicBezTo>
                    <a:cubicBezTo>
                      <a:pt x="37468" y="790"/>
                      <a:pt x="35184" y="0"/>
                      <a:pt x="3284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77" name="Google Shape;1777;p35"/>
              <p:cNvSpPr/>
              <p:nvPr/>
            </p:nvSpPr>
            <p:spPr>
              <a:xfrm>
                <a:off x="-1776550" y="2408800"/>
                <a:ext cx="973150" cy="1753225"/>
              </a:xfrm>
              <a:custGeom>
                <a:avLst/>
                <a:gdLst/>
                <a:ahLst/>
                <a:cxnLst/>
                <a:rect l="l" t="t" r="r" b="b"/>
                <a:pathLst>
                  <a:path w="38926" h="70129" extrusionOk="0">
                    <a:moveTo>
                      <a:pt x="30542" y="0"/>
                    </a:moveTo>
                    <a:cubicBezTo>
                      <a:pt x="28732" y="0"/>
                      <a:pt x="26881" y="482"/>
                      <a:pt x="25310" y="1355"/>
                    </a:cubicBezTo>
                    <a:cubicBezTo>
                      <a:pt x="21848" y="3253"/>
                      <a:pt x="19438" y="6637"/>
                      <a:pt x="17361" y="10022"/>
                    </a:cubicBezTo>
                    <a:cubicBezTo>
                      <a:pt x="11822" y="19100"/>
                      <a:pt x="7975" y="29049"/>
                      <a:pt x="5386" y="39357"/>
                    </a:cubicBezTo>
                    <a:cubicBezTo>
                      <a:pt x="4488" y="42947"/>
                      <a:pt x="3514" y="45537"/>
                      <a:pt x="2411" y="49076"/>
                    </a:cubicBezTo>
                    <a:cubicBezTo>
                      <a:pt x="1" y="56717"/>
                      <a:pt x="1770" y="67025"/>
                      <a:pt x="411" y="70128"/>
                    </a:cubicBezTo>
                    <a:cubicBezTo>
                      <a:pt x="7642" y="53640"/>
                      <a:pt x="20463" y="34767"/>
                      <a:pt x="31925" y="20869"/>
                    </a:cubicBezTo>
                    <a:cubicBezTo>
                      <a:pt x="34156" y="18177"/>
                      <a:pt x="36515" y="15433"/>
                      <a:pt x="37721" y="12151"/>
                    </a:cubicBezTo>
                    <a:cubicBezTo>
                      <a:pt x="38926" y="8843"/>
                      <a:pt x="38772" y="4791"/>
                      <a:pt x="36336" y="2253"/>
                    </a:cubicBezTo>
                    <a:cubicBezTo>
                      <a:pt x="34837" y="698"/>
                      <a:pt x="32720" y="0"/>
                      <a:pt x="3054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78" name="Google Shape;1778;p35"/>
              <p:cNvSpPr/>
              <p:nvPr/>
            </p:nvSpPr>
            <p:spPr>
              <a:xfrm>
                <a:off x="-1311125" y="2430900"/>
                <a:ext cx="402150" cy="319125"/>
              </a:xfrm>
              <a:custGeom>
                <a:avLst/>
                <a:gdLst/>
                <a:ahLst/>
                <a:cxnLst/>
                <a:rect l="l" t="t" r="r" b="b"/>
                <a:pathLst>
                  <a:path w="16086" h="12765" extrusionOk="0">
                    <a:moveTo>
                      <a:pt x="9413" y="1"/>
                    </a:moveTo>
                    <a:cubicBezTo>
                      <a:pt x="9396" y="1"/>
                      <a:pt x="9378" y="3"/>
                      <a:pt x="9359" y="10"/>
                    </a:cubicBezTo>
                    <a:cubicBezTo>
                      <a:pt x="9206" y="35"/>
                      <a:pt x="9103" y="266"/>
                      <a:pt x="9231" y="369"/>
                    </a:cubicBezTo>
                    <a:cubicBezTo>
                      <a:pt x="9257" y="394"/>
                      <a:pt x="9283" y="394"/>
                      <a:pt x="9308" y="394"/>
                    </a:cubicBezTo>
                    <a:cubicBezTo>
                      <a:pt x="9332" y="400"/>
                      <a:pt x="9357" y="403"/>
                      <a:pt x="9380" y="403"/>
                    </a:cubicBezTo>
                    <a:cubicBezTo>
                      <a:pt x="9458" y="403"/>
                      <a:pt x="9531" y="370"/>
                      <a:pt x="9590" y="292"/>
                    </a:cubicBezTo>
                    <a:cubicBezTo>
                      <a:pt x="9635" y="156"/>
                      <a:pt x="9541" y="1"/>
                      <a:pt x="9413" y="1"/>
                    </a:cubicBezTo>
                    <a:close/>
                    <a:moveTo>
                      <a:pt x="12560" y="1256"/>
                    </a:moveTo>
                    <a:cubicBezTo>
                      <a:pt x="12528" y="1256"/>
                      <a:pt x="12496" y="1259"/>
                      <a:pt x="12462" y="1266"/>
                    </a:cubicBezTo>
                    <a:cubicBezTo>
                      <a:pt x="12154" y="1317"/>
                      <a:pt x="11949" y="1856"/>
                      <a:pt x="12257" y="2061"/>
                    </a:cubicBezTo>
                    <a:cubicBezTo>
                      <a:pt x="12283" y="2087"/>
                      <a:pt x="12360" y="2112"/>
                      <a:pt x="12411" y="2112"/>
                    </a:cubicBezTo>
                    <a:cubicBezTo>
                      <a:pt x="12447" y="2121"/>
                      <a:pt x="12482" y="2125"/>
                      <a:pt x="12518" y="2125"/>
                    </a:cubicBezTo>
                    <a:cubicBezTo>
                      <a:pt x="12685" y="2125"/>
                      <a:pt x="12844" y="2030"/>
                      <a:pt x="12949" y="1881"/>
                    </a:cubicBezTo>
                    <a:cubicBezTo>
                      <a:pt x="13089" y="1579"/>
                      <a:pt x="12870" y="1256"/>
                      <a:pt x="12560" y="1256"/>
                    </a:cubicBezTo>
                    <a:close/>
                    <a:moveTo>
                      <a:pt x="6402" y="1567"/>
                    </a:moveTo>
                    <a:cubicBezTo>
                      <a:pt x="6244" y="1567"/>
                      <a:pt x="6092" y="1644"/>
                      <a:pt x="6052" y="1805"/>
                    </a:cubicBezTo>
                    <a:cubicBezTo>
                      <a:pt x="6026" y="1856"/>
                      <a:pt x="6026" y="1907"/>
                      <a:pt x="6052" y="1958"/>
                    </a:cubicBezTo>
                    <a:cubicBezTo>
                      <a:pt x="6077" y="2138"/>
                      <a:pt x="6231" y="2292"/>
                      <a:pt x="6411" y="2317"/>
                    </a:cubicBezTo>
                    <a:cubicBezTo>
                      <a:pt x="6431" y="2321"/>
                      <a:pt x="6450" y="2322"/>
                      <a:pt x="6470" y="2322"/>
                    </a:cubicBezTo>
                    <a:cubicBezTo>
                      <a:pt x="6747" y="2322"/>
                      <a:pt x="6937" y="1993"/>
                      <a:pt x="6770" y="1753"/>
                    </a:cubicBezTo>
                    <a:cubicBezTo>
                      <a:pt x="6696" y="1631"/>
                      <a:pt x="6547" y="1567"/>
                      <a:pt x="6402" y="1567"/>
                    </a:cubicBezTo>
                    <a:close/>
                    <a:moveTo>
                      <a:pt x="9895" y="1689"/>
                    </a:moveTo>
                    <a:cubicBezTo>
                      <a:pt x="9854" y="1689"/>
                      <a:pt x="9812" y="1693"/>
                      <a:pt x="9770" y="1702"/>
                    </a:cubicBezTo>
                    <a:cubicBezTo>
                      <a:pt x="9308" y="1779"/>
                      <a:pt x="9000" y="2523"/>
                      <a:pt x="9436" y="2830"/>
                    </a:cubicBezTo>
                    <a:cubicBezTo>
                      <a:pt x="9513" y="2856"/>
                      <a:pt x="9590" y="2907"/>
                      <a:pt x="9667" y="2907"/>
                    </a:cubicBezTo>
                    <a:cubicBezTo>
                      <a:pt x="9721" y="2921"/>
                      <a:pt x="9775" y="2927"/>
                      <a:pt x="9828" y="2927"/>
                    </a:cubicBezTo>
                    <a:cubicBezTo>
                      <a:pt x="10078" y="2927"/>
                      <a:pt x="10310" y="2785"/>
                      <a:pt x="10436" y="2574"/>
                    </a:cubicBezTo>
                    <a:cubicBezTo>
                      <a:pt x="10647" y="2153"/>
                      <a:pt x="10324" y="1689"/>
                      <a:pt x="9895" y="1689"/>
                    </a:cubicBezTo>
                    <a:close/>
                    <a:moveTo>
                      <a:pt x="4359" y="3369"/>
                    </a:moveTo>
                    <a:cubicBezTo>
                      <a:pt x="4257" y="3369"/>
                      <a:pt x="4205" y="3523"/>
                      <a:pt x="4282" y="3599"/>
                    </a:cubicBezTo>
                    <a:lnTo>
                      <a:pt x="4334" y="3599"/>
                    </a:lnTo>
                    <a:cubicBezTo>
                      <a:pt x="4347" y="3606"/>
                      <a:pt x="4363" y="3610"/>
                      <a:pt x="4379" y="3610"/>
                    </a:cubicBezTo>
                    <a:cubicBezTo>
                      <a:pt x="4422" y="3610"/>
                      <a:pt x="4469" y="3586"/>
                      <a:pt x="4487" y="3548"/>
                    </a:cubicBezTo>
                    <a:cubicBezTo>
                      <a:pt x="4513" y="3446"/>
                      <a:pt x="4436" y="3369"/>
                      <a:pt x="4359" y="3369"/>
                    </a:cubicBezTo>
                    <a:close/>
                    <a:moveTo>
                      <a:pt x="15337" y="2484"/>
                    </a:moveTo>
                    <a:cubicBezTo>
                      <a:pt x="15295" y="2484"/>
                      <a:pt x="15251" y="2488"/>
                      <a:pt x="15206" y="2497"/>
                    </a:cubicBezTo>
                    <a:cubicBezTo>
                      <a:pt x="14744" y="2574"/>
                      <a:pt x="14462" y="3317"/>
                      <a:pt x="14898" y="3599"/>
                    </a:cubicBezTo>
                    <a:cubicBezTo>
                      <a:pt x="14950" y="3651"/>
                      <a:pt x="15026" y="3676"/>
                      <a:pt x="15129" y="3702"/>
                    </a:cubicBezTo>
                    <a:cubicBezTo>
                      <a:pt x="15170" y="3710"/>
                      <a:pt x="15212" y="3713"/>
                      <a:pt x="15254" y="3713"/>
                    </a:cubicBezTo>
                    <a:cubicBezTo>
                      <a:pt x="15498" y="3713"/>
                      <a:pt x="15745" y="3588"/>
                      <a:pt x="15898" y="3369"/>
                    </a:cubicBezTo>
                    <a:cubicBezTo>
                      <a:pt x="16085" y="2948"/>
                      <a:pt x="15782" y="2484"/>
                      <a:pt x="15337" y="2484"/>
                    </a:cubicBezTo>
                    <a:close/>
                    <a:moveTo>
                      <a:pt x="13055" y="3385"/>
                    </a:moveTo>
                    <a:cubicBezTo>
                      <a:pt x="13037" y="3385"/>
                      <a:pt x="13019" y="3388"/>
                      <a:pt x="13001" y="3394"/>
                    </a:cubicBezTo>
                    <a:cubicBezTo>
                      <a:pt x="12847" y="3420"/>
                      <a:pt x="12744" y="3676"/>
                      <a:pt x="12898" y="3779"/>
                    </a:cubicBezTo>
                    <a:cubicBezTo>
                      <a:pt x="12898" y="3779"/>
                      <a:pt x="12924" y="3779"/>
                      <a:pt x="12975" y="3805"/>
                    </a:cubicBezTo>
                    <a:cubicBezTo>
                      <a:pt x="12993" y="3809"/>
                      <a:pt x="13010" y="3811"/>
                      <a:pt x="13028" y="3811"/>
                    </a:cubicBezTo>
                    <a:cubicBezTo>
                      <a:pt x="13111" y="3811"/>
                      <a:pt x="13189" y="3761"/>
                      <a:pt x="13231" y="3676"/>
                    </a:cubicBezTo>
                    <a:cubicBezTo>
                      <a:pt x="13299" y="3541"/>
                      <a:pt x="13188" y="3385"/>
                      <a:pt x="13055" y="3385"/>
                    </a:cubicBezTo>
                    <a:close/>
                    <a:moveTo>
                      <a:pt x="7890" y="4029"/>
                    </a:moveTo>
                    <a:cubicBezTo>
                      <a:pt x="7731" y="4029"/>
                      <a:pt x="7579" y="4105"/>
                      <a:pt x="7539" y="4266"/>
                    </a:cubicBezTo>
                    <a:cubicBezTo>
                      <a:pt x="7513" y="4317"/>
                      <a:pt x="7513" y="4369"/>
                      <a:pt x="7539" y="4420"/>
                    </a:cubicBezTo>
                    <a:cubicBezTo>
                      <a:pt x="7565" y="4625"/>
                      <a:pt x="7718" y="4779"/>
                      <a:pt x="7898" y="4805"/>
                    </a:cubicBezTo>
                    <a:cubicBezTo>
                      <a:pt x="7908" y="4806"/>
                      <a:pt x="7919" y="4806"/>
                      <a:pt x="7929" y="4806"/>
                    </a:cubicBezTo>
                    <a:cubicBezTo>
                      <a:pt x="8221" y="4806"/>
                      <a:pt x="8430" y="4463"/>
                      <a:pt x="8257" y="4215"/>
                    </a:cubicBezTo>
                    <a:cubicBezTo>
                      <a:pt x="8183" y="4093"/>
                      <a:pt x="8034" y="4029"/>
                      <a:pt x="7890" y="4029"/>
                    </a:cubicBezTo>
                    <a:close/>
                    <a:moveTo>
                      <a:pt x="4081" y="5358"/>
                    </a:moveTo>
                    <a:cubicBezTo>
                      <a:pt x="3918" y="5358"/>
                      <a:pt x="3759" y="5435"/>
                      <a:pt x="3718" y="5600"/>
                    </a:cubicBezTo>
                    <a:cubicBezTo>
                      <a:pt x="3693" y="5651"/>
                      <a:pt x="3693" y="5702"/>
                      <a:pt x="3718" y="5753"/>
                    </a:cubicBezTo>
                    <a:cubicBezTo>
                      <a:pt x="3744" y="5933"/>
                      <a:pt x="3898" y="6087"/>
                      <a:pt x="4077" y="6112"/>
                    </a:cubicBezTo>
                    <a:cubicBezTo>
                      <a:pt x="4088" y="6113"/>
                      <a:pt x="4099" y="6114"/>
                      <a:pt x="4110" y="6114"/>
                    </a:cubicBezTo>
                    <a:cubicBezTo>
                      <a:pt x="4401" y="6114"/>
                      <a:pt x="4609" y="5794"/>
                      <a:pt x="4436" y="5523"/>
                    </a:cubicBezTo>
                    <a:cubicBezTo>
                      <a:pt x="4365" y="5416"/>
                      <a:pt x="4222" y="5358"/>
                      <a:pt x="4081" y="5358"/>
                    </a:cubicBezTo>
                    <a:close/>
                    <a:moveTo>
                      <a:pt x="7747" y="6125"/>
                    </a:moveTo>
                    <a:cubicBezTo>
                      <a:pt x="7705" y="6125"/>
                      <a:pt x="7661" y="6129"/>
                      <a:pt x="7616" y="6138"/>
                    </a:cubicBezTo>
                    <a:cubicBezTo>
                      <a:pt x="7154" y="6215"/>
                      <a:pt x="6872" y="6959"/>
                      <a:pt x="7308" y="7266"/>
                    </a:cubicBezTo>
                    <a:cubicBezTo>
                      <a:pt x="7359" y="7292"/>
                      <a:pt x="7436" y="7343"/>
                      <a:pt x="7539" y="7343"/>
                    </a:cubicBezTo>
                    <a:cubicBezTo>
                      <a:pt x="7588" y="7357"/>
                      <a:pt x="7639" y="7363"/>
                      <a:pt x="7691" y="7363"/>
                    </a:cubicBezTo>
                    <a:cubicBezTo>
                      <a:pt x="7932" y="7363"/>
                      <a:pt x="8181" y="7221"/>
                      <a:pt x="8308" y="7010"/>
                    </a:cubicBezTo>
                    <a:cubicBezTo>
                      <a:pt x="8495" y="6589"/>
                      <a:pt x="8191" y="6125"/>
                      <a:pt x="7747" y="6125"/>
                    </a:cubicBezTo>
                    <a:close/>
                    <a:moveTo>
                      <a:pt x="1797" y="7616"/>
                    </a:moveTo>
                    <a:cubicBezTo>
                      <a:pt x="1780" y="7616"/>
                      <a:pt x="1762" y="7619"/>
                      <a:pt x="1744" y="7625"/>
                    </a:cubicBezTo>
                    <a:cubicBezTo>
                      <a:pt x="1590" y="7651"/>
                      <a:pt x="1487" y="7882"/>
                      <a:pt x="1615" y="7984"/>
                    </a:cubicBezTo>
                    <a:lnTo>
                      <a:pt x="1615" y="8010"/>
                    </a:lnTo>
                    <a:cubicBezTo>
                      <a:pt x="1641" y="8010"/>
                      <a:pt x="1667" y="8010"/>
                      <a:pt x="1692" y="8036"/>
                    </a:cubicBezTo>
                    <a:cubicBezTo>
                      <a:pt x="1795" y="8036"/>
                      <a:pt x="1898" y="8010"/>
                      <a:pt x="1974" y="7907"/>
                    </a:cubicBezTo>
                    <a:cubicBezTo>
                      <a:pt x="2020" y="7772"/>
                      <a:pt x="1926" y="7616"/>
                      <a:pt x="1797" y="7616"/>
                    </a:cubicBezTo>
                    <a:close/>
                    <a:moveTo>
                      <a:pt x="6237" y="9057"/>
                    </a:moveTo>
                    <a:cubicBezTo>
                      <a:pt x="6227" y="9057"/>
                      <a:pt x="6216" y="9059"/>
                      <a:pt x="6205" y="9061"/>
                    </a:cubicBezTo>
                    <a:cubicBezTo>
                      <a:pt x="6129" y="9087"/>
                      <a:pt x="6077" y="9215"/>
                      <a:pt x="6154" y="9292"/>
                    </a:cubicBezTo>
                    <a:lnTo>
                      <a:pt x="6205" y="9292"/>
                    </a:lnTo>
                    <a:cubicBezTo>
                      <a:pt x="6219" y="9299"/>
                      <a:pt x="6233" y="9302"/>
                      <a:pt x="6246" y="9302"/>
                    </a:cubicBezTo>
                    <a:cubicBezTo>
                      <a:pt x="6282" y="9302"/>
                      <a:pt x="6315" y="9278"/>
                      <a:pt x="6334" y="9241"/>
                    </a:cubicBezTo>
                    <a:cubicBezTo>
                      <a:pt x="6380" y="9149"/>
                      <a:pt x="6323" y="9057"/>
                      <a:pt x="6237" y="9057"/>
                    </a:cubicBezTo>
                    <a:close/>
                    <a:moveTo>
                      <a:pt x="3654" y="8563"/>
                    </a:moveTo>
                    <a:cubicBezTo>
                      <a:pt x="3625" y="8563"/>
                      <a:pt x="3595" y="8566"/>
                      <a:pt x="3564" y="8574"/>
                    </a:cubicBezTo>
                    <a:cubicBezTo>
                      <a:pt x="3282" y="8625"/>
                      <a:pt x="3077" y="9087"/>
                      <a:pt x="3359" y="9292"/>
                    </a:cubicBezTo>
                    <a:cubicBezTo>
                      <a:pt x="3410" y="9318"/>
                      <a:pt x="3462" y="9318"/>
                      <a:pt x="3513" y="9343"/>
                    </a:cubicBezTo>
                    <a:cubicBezTo>
                      <a:pt x="3535" y="9347"/>
                      <a:pt x="3558" y="9348"/>
                      <a:pt x="3581" y="9348"/>
                    </a:cubicBezTo>
                    <a:cubicBezTo>
                      <a:pt x="3742" y="9348"/>
                      <a:pt x="3910" y="9270"/>
                      <a:pt x="4000" y="9113"/>
                    </a:cubicBezTo>
                    <a:cubicBezTo>
                      <a:pt x="4116" y="8859"/>
                      <a:pt x="3919" y="8563"/>
                      <a:pt x="3654" y="8563"/>
                    </a:cubicBezTo>
                    <a:close/>
                    <a:moveTo>
                      <a:pt x="8158" y="9205"/>
                    </a:moveTo>
                    <a:cubicBezTo>
                      <a:pt x="7996" y="9205"/>
                      <a:pt x="7837" y="9281"/>
                      <a:pt x="7795" y="9446"/>
                    </a:cubicBezTo>
                    <a:cubicBezTo>
                      <a:pt x="7795" y="9497"/>
                      <a:pt x="7795" y="9549"/>
                      <a:pt x="7795" y="9600"/>
                    </a:cubicBezTo>
                    <a:cubicBezTo>
                      <a:pt x="7821" y="9779"/>
                      <a:pt x="7975" y="9933"/>
                      <a:pt x="8154" y="9959"/>
                    </a:cubicBezTo>
                    <a:cubicBezTo>
                      <a:pt x="8166" y="9960"/>
                      <a:pt x="8178" y="9960"/>
                      <a:pt x="8190" y="9960"/>
                    </a:cubicBezTo>
                    <a:cubicBezTo>
                      <a:pt x="8502" y="9960"/>
                      <a:pt x="8686" y="9641"/>
                      <a:pt x="8513" y="9369"/>
                    </a:cubicBezTo>
                    <a:cubicBezTo>
                      <a:pt x="8442" y="9262"/>
                      <a:pt x="8299" y="9205"/>
                      <a:pt x="8158" y="9205"/>
                    </a:cubicBezTo>
                    <a:close/>
                    <a:moveTo>
                      <a:pt x="5080" y="11305"/>
                    </a:moveTo>
                    <a:cubicBezTo>
                      <a:pt x="5038" y="11305"/>
                      <a:pt x="4994" y="11309"/>
                      <a:pt x="4949" y="11318"/>
                    </a:cubicBezTo>
                    <a:cubicBezTo>
                      <a:pt x="4487" y="11395"/>
                      <a:pt x="4205" y="12138"/>
                      <a:pt x="4641" y="12446"/>
                    </a:cubicBezTo>
                    <a:cubicBezTo>
                      <a:pt x="4693" y="12472"/>
                      <a:pt x="4769" y="12523"/>
                      <a:pt x="4872" y="12523"/>
                    </a:cubicBezTo>
                    <a:cubicBezTo>
                      <a:pt x="4921" y="12537"/>
                      <a:pt x="4972" y="12543"/>
                      <a:pt x="5022" y="12543"/>
                    </a:cubicBezTo>
                    <a:cubicBezTo>
                      <a:pt x="5258" y="12543"/>
                      <a:pt x="5493" y="12401"/>
                      <a:pt x="5641" y="12190"/>
                    </a:cubicBezTo>
                    <a:cubicBezTo>
                      <a:pt x="5829" y="11769"/>
                      <a:pt x="5525" y="11305"/>
                      <a:pt x="5080" y="11305"/>
                    </a:cubicBezTo>
                    <a:close/>
                    <a:moveTo>
                      <a:pt x="897" y="11529"/>
                    </a:moveTo>
                    <a:cubicBezTo>
                      <a:pt x="847" y="11529"/>
                      <a:pt x="796" y="11536"/>
                      <a:pt x="744" y="11549"/>
                    </a:cubicBezTo>
                    <a:cubicBezTo>
                      <a:pt x="282" y="11626"/>
                      <a:pt x="0" y="12369"/>
                      <a:pt x="436" y="12651"/>
                    </a:cubicBezTo>
                    <a:cubicBezTo>
                      <a:pt x="513" y="12703"/>
                      <a:pt x="590" y="12728"/>
                      <a:pt x="667" y="12754"/>
                    </a:cubicBezTo>
                    <a:cubicBezTo>
                      <a:pt x="712" y="12761"/>
                      <a:pt x="756" y="12765"/>
                      <a:pt x="801" y="12765"/>
                    </a:cubicBezTo>
                    <a:cubicBezTo>
                      <a:pt x="1061" y="12765"/>
                      <a:pt x="1305" y="12640"/>
                      <a:pt x="1436" y="12420"/>
                    </a:cubicBezTo>
                    <a:cubicBezTo>
                      <a:pt x="1643" y="12006"/>
                      <a:pt x="1333" y="11529"/>
                      <a:pt x="897" y="11529"/>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79" name="Google Shape;1779;p35"/>
              <p:cNvSpPr/>
              <p:nvPr/>
            </p:nvSpPr>
            <p:spPr>
              <a:xfrm>
                <a:off x="-1775275" y="2546100"/>
                <a:ext cx="795475" cy="1591550"/>
              </a:xfrm>
              <a:custGeom>
                <a:avLst/>
                <a:gdLst/>
                <a:ahLst/>
                <a:cxnLst/>
                <a:rect l="l" t="t" r="r" b="b"/>
                <a:pathLst>
                  <a:path w="31819" h="63662" extrusionOk="0">
                    <a:moveTo>
                      <a:pt x="31286" y="1"/>
                    </a:moveTo>
                    <a:cubicBezTo>
                      <a:pt x="31186" y="1"/>
                      <a:pt x="31084" y="43"/>
                      <a:pt x="31003" y="145"/>
                    </a:cubicBezTo>
                    <a:cubicBezTo>
                      <a:pt x="15822" y="19300"/>
                      <a:pt x="4258" y="42891"/>
                      <a:pt x="52" y="63200"/>
                    </a:cubicBezTo>
                    <a:cubicBezTo>
                      <a:pt x="1" y="63405"/>
                      <a:pt x="129" y="63610"/>
                      <a:pt x="334" y="63662"/>
                    </a:cubicBezTo>
                    <a:lnTo>
                      <a:pt x="411" y="63662"/>
                    </a:lnTo>
                    <a:cubicBezTo>
                      <a:pt x="591" y="63662"/>
                      <a:pt x="745" y="63534"/>
                      <a:pt x="796" y="63354"/>
                    </a:cubicBezTo>
                    <a:cubicBezTo>
                      <a:pt x="4976" y="43148"/>
                      <a:pt x="16489" y="19685"/>
                      <a:pt x="31592" y="607"/>
                    </a:cubicBezTo>
                    <a:cubicBezTo>
                      <a:pt x="31818" y="325"/>
                      <a:pt x="31560" y="1"/>
                      <a:pt x="31286"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780" name="Google Shape;1780;p35"/>
            <p:cNvGrpSpPr/>
            <p:nvPr/>
          </p:nvGrpSpPr>
          <p:grpSpPr>
            <a:xfrm rot="-3828478" flipH="1">
              <a:off x="7664496" y="-324322"/>
              <a:ext cx="2244432" cy="2193641"/>
              <a:chOff x="-623774" y="407959"/>
              <a:chExt cx="2317309" cy="2264556"/>
            </a:xfrm>
          </p:grpSpPr>
          <p:grpSp>
            <p:nvGrpSpPr>
              <p:cNvPr id="1781" name="Google Shape;1781;p35"/>
              <p:cNvGrpSpPr/>
              <p:nvPr/>
            </p:nvGrpSpPr>
            <p:grpSpPr>
              <a:xfrm rot="1413719">
                <a:off x="-360763" y="695549"/>
                <a:ext cx="1791287" cy="1689375"/>
                <a:chOff x="-2055400" y="3174000"/>
                <a:chExt cx="1520600" cy="1434200"/>
              </a:xfrm>
            </p:grpSpPr>
            <p:sp>
              <p:nvSpPr>
                <p:cNvPr id="1782" name="Google Shape;1782;p35"/>
                <p:cNvSpPr/>
                <p:nvPr/>
              </p:nvSpPr>
              <p:spPr>
                <a:xfrm>
                  <a:off x="-2007975" y="3215025"/>
                  <a:ext cx="1473175" cy="1393175"/>
                </a:xfrm>
                <a:custGeom>
                  <a:avLst/>
                  <a:gdLst/>
                  <a:ahLst/>
                  <a:cxnLst/>
                  <a:rect l="l" t="t" r="r" b="b"/>
                  <a:pathLst>
                    <a:path w="58927" h="55727" extrusionOk="0">
                      <a:moveTo>
                        <a:pt x="49062" y="0"/>
                      </a:moveTo>
                      <a:cubicBezTo>
                        <a:pt x="48551" y="0"/>
                        <a:pt x="48041" y="36"/>
                        <a:pt x="47542" y="108"/>
                      </a:cubicBezTo>
                      <a:cubicBezTo>
                        <a:pt x="43618" y="698"/>
                        <a:pt x="40182" y="3005"/>
                        <a:pt x="37054" y="5441"/>
                      </a:cubicBezTo>
                      <a:cubicBezTo>
                        <a:pt x="28669" y="11980"/>
                        <a:pt x="21566" y="19955"/>
                        <a:pt x="15489" y="28674"/>
                      </a:cubicBezTo>
                      <a:cubicBezTo>
                        <a:pt x="13386" y="31725"/>
                        <a:pt x="11591" y="33828"/>
                        <a:pt x="9309" y="36725"/>
                      </a:cubicBezTo>
                      <a:cubicBezTo>
                        <a:pt x="4366" y="43026"/>
                        <a:pt x="2390" y="53266"/>
                        <a:pt x="9" y="55718"/>
                      </a:cubicBezTo>
                      <a:lnTo>
                        <a:pt x="9" y="55718"/>
                      </a:lnTo>
                      <a:cubicBezTo>
                        <a:pt x="12574" y="42822"/>
                        <a:pt x="31237" y="29697"/>
                        <a:pt x="46849" y="20724"/>
                      </a:cubicBezTo>
                      <a:cubicBezTo>
                        <a:pt x="49901" y="18981"/>
                        <a:pt x="53055" y="17237"/>
                        <a:pt x="55363" y="14596"/>
                      </a:cubicBezTo>
                      <a:cubicBezTo>
                        <a:pt x="57645" y="11955"/>
                        <a:pt x="58927" y="8083"/>
                        <a:pt x="57542" y="4852"/>
                      </a:cubicBezTo>
                      <a:cubicBezTo>
                        <a:pt x="56177" y="1674"/>
                        <a:pt x="52567" y="0"/>
                        <a:pt x="49062" y="0"/>
                      </a:cubicBezTo>
                      <a:close/>
                      <a:moveTo>
                        <a:pt x="9" y="55718"/>
                      </a:moveTo>
                      <a:lnTo>
                        <a:pt x="9" y="55718"/>
                      </a:lnTo>
                      <a:cubicBezTo>
                        <a:pt x="6" y="55720"/>
                        <a:pt x="4" y="55723"/>
                        <a:pt x="1" y="55726"/>
                      </a:cubicBezTo>
                      <a:cubicBezTo>
                        <a:pt x="4" y="55723"/>
                        <a:pt x="6" y="55720"/>
                        <a:pt x="9" y="55718"/>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83" name="Google Shape;1783;p35"/>
                <p:cNvSpPr/>
                <p:nvPr/>
              </p:nvSpPr>
              <p:spPr>
                <a:xfrm>
                  <a:off x="-2055400" y="3174000"/>
                  <a:ext cx="1472525" cy="1393175"/>
                </a:xfrm>
                <a:custGeom>
                  <a:avLst/>
                  <a:gdLst/>
                  <a:ahLst/>
                  <a:cxnLst/>
                  <a:rect l="l" t="t" r="r" b="b"/>
                  <a:pathLst>
                    <a:path w="58901" h="55727" extrusionOk="0">
                      <a:moveTo>
                        <a:pt x="49036" y="0"/>
                      </a:moveTo>
                      <a:cubicBezTo>
                        <a:pt x="48525" y="0"/>
                        <a:pt x="48015" y="36"/>
                        <a:pt x="47516" y="108"/>
                      </a:cubicBezTo>
                      <a:cubicBezTo>
                        <a:pt x="43592" y="697"/>
                        <a:pt x="40156" y="3005"/>
                        <a:pt x="37028" y="5441"/>
                      </a:cubicBezTo>
                      <a:lnTo>
                        <a:pt x="37053" y="5441"/>
                      </a:lnTo>
                      <a:cubicBezTo>
                        <a:pt x="28643" y="11980"/>
                        <a:pt x="21540" y="19955"/>
                        <a:pt x="15488" y="28673"/>
                      </a:cubicBezTo>
                      <a:cubicBezTo>
                        <a:pt x="13386" y="31725"/>
                        <a:pt x="11565" y="33828"/>
                        <a:pt x="9283" y="36725"/>
                      </a:cubicBezTo>
                      <a:cubicBezTo>
                        <a:pt x="4334" y="43033"/>
                        <a:pt x="2359" y="53290"/>
                        <a:pt x="0" y="55726"/>
                      </a:cubicBezTo>
                      <a:cubicBezTo>
                        <a:pt x="12565" y="42828"/>
                        <a:pt x="31207" y="29699"/>
                        <a:pt x="46823" y="20724"/>
                      </a:cubicBezTo>
                      <a:cubicBezTo>
                        <a:pt x="49875" y="18981"/>
                        <a:pt x="53029" y="17237"/>
                        <a:pt x="55336" y="14596"/>
                      </a:cubicBezTo>
                      <a:cubicBezTo>
                        <a:pt x="57619" y="11955"/>
                        <a:pt x="58901" y="8083"/>
                        <a:pt x="57516" y="4852"/>
                      </a:cubicBezTo>
                      <a:cubicBezTo>
                        <a:pt x="56151" y="1674"/>
                        <a:pt x="52541" y="0"/>
                        <a:pt x="49036"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84" name="Google Shape;1784;p35"/>
                <p:cNvSpPr/>
                <p:nvPr/>
              </p:nvSpPr>
              <p:spPr>
                <a:xfrm>
                  <a:off x="-1083325" y="3219875"/>
                  <a:ext cx="461350" cy="203475"/>
                </a:xfrm>
                <a:custGeom>
                  <a:avLst/>
                  <a:gdLst/>
                  <a:ahLst/>
                  <a:cxnLst/>
                  <a:rect l="l" t="t" r="r" b="b"/>
                  <a:pathLst>
                    <a:path w="18454" h="8139" extrusionOk="0">
                      <a:moveTo>
                        <a:pt x="8731" y="282"/>
                      </a:moveTo>
                      <a:cubicBezTo>
                        <a:pt x="8661" y="282"/>
                        <a:pt x="8587" y="347"/>
                        <a:pt x="8607" y="427"/>
                      </a:cubicBezTo>
                      <a:cubicBezTo>
                        <a:pt x="8607" y="452"/>
                        <a:pt x="8633" y="452"/>
                        <a:pt x="8633" y="478"/>
                      </a:cubicBezTo>
                      <a:cubicBezTo>
                        <a:pt x="8669" y="496"/>
                        <a:pt x="8705" y="514"/>
                        <a:pt x="8741" y="514"/>
                      </a:cubicBezTo>
                      <a:cubicBezTo>
                        <a:pt x="8756" y="514"/>
                        <a:pt x="8771" y="511"/>
                        <a:pt x="8786" y="504"/>
                      </a:cubicBezTo>
                      <a:cubicBezTo>
                        <a:pt x="8889" y="452"/>
                        <a:pt x="8889" y="350"/>
                        <a:pt x="8786" y="298"/>
                      </a:cubicBezTo>
                      <a:cubicBezTo>
                        <a:pt x="8770" y="287"/>
                        <a:pt x="8750" y="282"/>
                        <a:pt x="8731" y="282"/>
                      </a:cubicBezTo>
                      <a:close/>
                      <a:moveTo>
                        <a:pt x="11359" y="1"/>
                      </a:moveTo>
                      <a:cubicBezTo>
                        <a:pt x="11294" y="1"/>
                        <a:pt x="11229" y="21"/>
                        <a:pt x="11171" y="68"/>
                      </a:cubicBezTo>
                      <a:cubicBezTo>
                        <a:pt x="11120" y="119"/>
                        <a:pt x="11094" y="145"/>
                        <a:pt x="11069" y="196"/>
                      </a:cubicBezTo>
                      <a:cubicBezTo>
                        <a:pt x="10992" y="375"/>
                        <a:pt x="11017" y="581"/>
                        <a:pt x="11145" y="709"/>
                      </a:cubicBezTo>
                      <a:cubicBezTo>
                        <a:pt x="11221" y="785"/>
                        <a:pt x="11314" y="819"/>
                        <a:pt x="11405" y="819"/>
                      </a:cubicBezTo>
                      <a:cubicBezTo>
                        <a:pt x="11590" y="819"/>
                        <a:pt x="11769" y="676"/>
                        <a:pt x="11787" y="452"/>
                      </a:cubicBezTo>
                      <a:cubicBezTo>
                        <a:pt x="11806" y="234"/>
                        <a:pt x="11581" y="1"/>
                        <a:pt x="11359" y="1"/>
                      </a:cubicBezTo>
                      <a:close/>
                      <a:moveTo>
                        <a:pt x="14759" y="611"/>
                      </a:moveTo>
                      <a:cubicBezTo>
                        <a:pt x="14635" y="611"/>
                        <a:pt x="14488" y="737"/>
                        <a:pt x="14530" y="863"/>
                      </a:cubicBezTo>
                      <a:cubicBezTo>
                        <a:pt x="14530" y="888"/>
                        <a:pt x="14556" y="914"/>
                        <a:pt x="14556" y="940"/>
                      </a:cubicBezTo>
                      <a:cubicBezTo>
                        <a:pt x="14606" y="989"/>
                        <a:pt x="14666" y="1017"/>
                        <a:pt x="14730" y="1017"/>
                      </a:cubicBezTo>
                      <a:cubicBezTo>
                        <a:pt x="14765" y="1017"/>
                        <a:pt x="14802" y="1009"/>
                        <a:pt x="14838" y="991"/>
                      </a:cubicBezTo>
                      <a:cubicBezTo>
                        <a:pt x="14992" y="914"/>
                        <a:pt x="14992" y="709"/>
                        <a:pt x="14838" y="632"/>
                      </a:cubicBezTo>
                      <a:cubicBezTo>
                        <a:pt x="14814" y="618"/>
                        <a:pt x="14787" y="611"/>
                        <a:pt x="14759" y="611"/>
                      </a:cubicBezTo>
                      <a:close/>
                      <a:moveTo>
                        <a:pt x="7128" y="1616"/>
                      </a:moveTo>
                      <a:cubicBezTo>
                        <a:pt x="7063" y="1616"/>
                        <a:pt x="6998" y="1637"/>
                        <a:pt x="6940" y="1683"/>
                      </a:cubicBezTo>
                      <a:cubicBezTo>
                        <a:pt x="6889" y="1709"/>
                        <a:pt x="6863" y="1760"/>
                        <a:pt x="6838" y="1811"/>
                      </a:cubicBezTo>
                      <a:cubicBezTo>
                        <a:pt x="6761" y="1965"/>
                        <a:pt x="6786" y="2170"/>
                        <a:pt x="6914" y="2324"/>
                      </a:cubicBezTo>
                      <a:cubicBezTo>
                        <a:pt x="6987" y="2389"/>
                        <a:pt x="7075" y="2418"/>
                        <a:pt x="7161" y="2418"/>
                      </a:cubicBezTo>
                      <a:cubicBezTo>
                        <a:pt x="7351" y="2418"/>
                        <a:pt x="7538" y="2279"/>
                        <a:pt x="7556" y="2068"/>
                      </a:cubicBezTo>
                      <a:cubicBezTo>
                        <a:pt x="7575" y="1850"/>
                        <a:pt x="7350" y="1616"/>
                        <a:pt x="7128" y="1616"/>
                      </a:cubicBezTo>
                      <a:close/>
                      <a:moveTo>
                        <a:pt x="4071" y="2071"/>
                      </a:moveTo>
                      <a:cubicBezTo>
                        <a:pt x="3935" y="2071"/>
                        <a:pt x="3797" y="2181"/>
                        <a:pt x="3837" y="2324"/>
                      </a:cubicBezTo>
                      <a:cubicBezTo>
                        <a:pt x="3863" y="2350"/>
                        <a:pt x="3863" y="2376"/>
                        <a:pt x="3889" y="2401"/>
                      </a:cubicBezTo>
                      <a:cubicBezTo>
                        <a:pt x="3938" y="2451"/>
                        <a:pt x="3999" y="2479"/>
                        <a:pt x="4063" y="2479"/>
                      </a:cubicBezTo>
                      <a:cubicBezTo>
                        <a:pt x="4098" y="2479"/>
                        <a:pt x="4134" y="2471"/>
                        <a:pt x="4171" y="2452"/>
                      </a:cubicBezTo>
                      <a:cubicBezTo>
                        <a:pt x="4325" y="2376"/>
                        <a:pt x="4325" y="2170"/>
                        <a:pt x="4171" y="2093"/>
                      </a:cubicBezTo>
                      <a:cubicBezTo>
                        <a:pt x="4140" y="2078"/>
                        <a:pt x="4105" y="2071"/>
                        <a:pt x="4071" y="2071"/>
                      </a:cubicBezTo>
                      <a:close/>
                      <a:moveTo>
                        <a:pt x="13880" y="2168"/>
                      </a:moveTo>
                      <a:cubicBezTo>
                        <a:pt x="13496" y="2168"/>
                        <a:pt x="13071" y="2519"/>
                        <a:pt x="13197" y="2940"/>
                      </a:cubicBezTo>
                      <a:lnTo>
                        <a:pt x="13171" y="2914"/>
                      </a:lnTo>
                      <a:lnTo>
                        <a:pt x="13171" y="2914"/>
                      </a:lnTo>
                      <a:cubicBezTo>
                        <a:pt x="13197" y="3017"/>
                        <a:pt x="13248" y="3068"/>
                        <a:pt x="13299" y="3145"/>
                      </a:cubicBezTo>
                      <a:cubicBezTo>
                        <a:pt x="13438" y="3300"/>
                        <a:pt x="13634" y="3386"/>
                        <a:pt x="13834" y="3386"/>
                      </a:cubicBezTo>
                      <a:cubicBezTo>
                        <a:pt x="13931" y="3386"/>
                        <a:pt x="14028" y="3366"/>
                        <a:pt x="14120" y="3324"/>
                      </a:cubicBezTo>
                      <a:cubicBezTo>
                        <a:pt x="14582" y="3119"/>
                        <a:pt x="14582" y="2452"/>
                        <a:pt x="14120" y="2222"/>
                      </a:cubicBezTo>
                      <a:cubicBezTo>
                        <a:pt x="14046" y="2185"/>
                        <a:pt x="13964" y="2168"/>
                        <a:pt x="13880" y="2168"/>
                      </a:cubicBezTo>
                      <a:close/>
                      <a:moveTo>
                        <a:pt x="11052" y="2873"/>
                      </a:moveTo>
                      <a:cubicBezTo>
                        <a:pt x="10986" y="2873"/>
                        <a:pt x="10922" y="2893"/>
                        <a:pt x="10863" y="2940"/>
                      </a:cubicBezTo>
                      <a:cubicBezTo>
                        <a:pt x="10812" y="2965"/>
                        <a:pt x="10786" y="3017"/>
                        <a:pt x="10761" y="3068"/>
                      </a:cubicBezTo>
                      <a:cubicBezTo>
                        <a:pt x="10658" y="3222"/>
                        <a:pt x="10710" y="3427"/>
                        <a:pt x="10838" y="3581"/>
                      </a:cubicBezTo>
                      <a:cubicBezTo>
                        <a:pt x="10910" y="3645"/>
                        <a:pt x="10998" y="3674"/>
                        <a:pt x="11085" y="3674"/>
                      </a:cubicBezTo>
                      <a:cubicBezTo>
                        <a:pt x="11275" y="3674"/>
                        <a:pt x="11461" y="3535"/>
                        <a:pt x="11479" y="3324"/>
                      </a:cubicBezTo>
                      <a:cubicBezTo>
                        <a:pt x="11499" y="3106"/>
                        <a:pt x="11273" y="2873"/>
                        <a:pt x="11052" y="2873"/>
                      </a:cubicBezTo>
                      <a:close/>
                      <a:moveTo>
                        <a:pt x="16379" y="3486"/>
                      </a:moveTo>
                      <a:cubicBezTo>
                        <a:pt x="16118" y="3486"/>
                        <a:pt x="15832" y="3726"/>
                        <a:pt x="15915" y="4017"/>
                      </a:cubicBezTo>
                      <a:cubicBezTo>
                        <a:pt x="15915" y="4068"/>
                        <a:pt x="15941" y="4119"/>
                        <a:pt x="15992" y="4170"/>
                      </a:cubicBezTo>
                      <a:cubicBezTo>
                        <a:pt x="16098" y="4277"/>
                        <a:pt x="16241" y="4334"/>
                        <a:pt x="16378" y="4334"/>
                      </a:cubicBezTo>
                      <a:cubicBezTo>
                        <a:pt x="16440" y="4334"/>
                        <a:pt x="16500" y="4323"/>
                        <a:pt x="16556" y="4299"/>
                      </a:cubicBezTo>
                      <a:cubicBezTo>
                        <a:pt x="16889" y="4145"/>
                        <a:pt x="16889" y="3683"/>
                        <a:pt x="16556" y="3529"/>
                      </a:cubicBezTo>
                      <a:cubicBezTo>
                        <a:pt x="16502" y="3500"/>
                        <a:pt x="16441" y="3486"/>
                        <a:pt x="16379" y="3486"/>
                      </a:cubicBezTo>
                      <a:close/>
                      <a:moveTo>
                        <a:pt x="4904" y="3922"/>
                      </a:moveTo>
                      <a:cubicBezTo>
                        <a:pt x="4663" y="3922"/>
                        <a:pt x="4396" y="4153"/>
                        <a:pt x="4478" y="4401"/>
                      </a:cubicBezTo>
                      <a:cubicBezTo>
                        <a:pt x="4478" y="4453"/>
                        <a:pt x="4504" y="4504"/>
                        <a:pt x="4555" y="4529"/>
                      </a:cubicBezTo>
                      <a:cubicBezTo>
                        <a:pt x="4644" y="4636"/>
                        <a:pt x="4769" y="4693"/>
                        <a:pt x="4897" y="4693"/>
                      </a:cubicBezTo>
                      <a:cubicBezTo>
                        <a:pt x="4955" y="4693"/>
                        <a:pt x="5013" y="4681"/>
                        <a:pt x="5068" y="4658"/>
                      </a:cubicBezTo>
                      <a:cubicBezTo>
                        <a:pt x="5376" y="4529"/>
                        <a:pt x="5376" y="4094"/>
                        <a:pt x="5068" y="3965"/>
                      </a:cubicBezTo>
                      <a:cubicBezTo>
                        <a:pt x="5018" y="3935"/>
                        <a:pt x="4962" y="3922"/>
                        <a:pt x="4904" y="3922"/>
                      </a:cubicBezTo>
                      <a:close/>
                      <a:moveTo>
                        <a:pt x="9543" y="4424"/>
                      </a:moveTo>
                      <a:cubicBezTo>
                        <a:pt x="9154" y="4424"/>
                        <a:pt x="8716" y="4772"/>
                        <a:pt x="8863" y="5171"/>
                      </a:cubicBezTo>
                      <a:lnTo>
                        <a:pt x="8838" y="5171"/>
                      </a:lnTo>
                      <a:cubicBezTo>
                        <a:pt x="8863" y="5247"/>
                        <a:pt x="8915" y="5324"/>
                        <a:pt x="8966" y="5376"/>
                      </a:cubicBezTo>
                      <a:cubicBezTo>
                        <a:pt x="9111" y="5539"/>
                        <a:pt x="9321" y="5625"/>
                        <a:pt x="9531" y="5625"/>
                      </a:cubicBezTo>
                      <a:cubicBezTo>
                        <a:pt x="9617" y="5625"/>
                        <a:pt x="9704" y="5611"/>
                        <a:pt x="9786" y="5581"/>
                      </a:cubicBezTo>
                      <a:cubicBezTo>
                        <a:pt x="10248" y="5350"/>
                        <a:pt x="10248" y="4709"/>
                        <a:pt x="9786" y="4478"/>
                      </a:cubicBezTo>
                      <a:cubicBezTo>
                        <a:pt x="9712" y="4441"/>
                        <a:pt x="9629" y="4424"/>
                        <a:pt x="9543" y="4424"/>
                      </a:cubicBezTo>
                      <a:close/>
                      <a:moveTo>
                        <a:pt x="803" y="4566"/>
                      </a:moveTo>
                      <a:cubicBezTo>
                        <a:pt x="420" y="4566"/>
                        <a:pt x="1" y="4912"/>
                        <a:pt x="145" y="5324"/>
                      </a:cubicBezTo>
                      <a:lnTo>
                        <a:pt x="119" y="5324"/>
                      </a:lnTo>
                      <a:cubicBezTo>
                        <a:pt x="145" y="5401"/>
                        <a:pt x="196" y="5478"/>
                        <a:pt x="247" y="5530"/>
                      </a:cubicBezTo>
                      <a:cubicBezTo>
                        <a:pt x="393" y="5693"/>
                        <a:pt x="602" y="5779"/>
                        <a:pt x="812" y="5779"/>
                      </a:cubicBezTo>
                      <a:cubicBezTo>
                        <a:pt x="899" y="5779"/>
                        <a:pt x="986" y="5765"/>
                        <a:pt x="1068" y="5735"/>
                      </a:cubicBezTo>
                      <a:cubicBezTo>
                        <a:pt x="1530" y="5504"/>
                        <a:pt x="1530" y="4837"/>
                        <a:pt x="1068" y="4632"/>
                      </a:cubicBezTo>
                      <a:cubicBezTo>
                        <a:pt x="988" y="4587"/>
                        <a:pt x="896" y="4566"/>
                        <a:pt x="803" y="4566"/>
                      </a:cubicBezTo>
                      <a:close/>
                      <a:moveTo>
                        <a:pt x="15597" y="5507"/>
                      </a:moveTo>
                      <a:cubicBezTo>
                        <a:pt x="15474" y="5507"/>
                        <a:pt x="15336" y="5617"/>
                        <a:pt x="15376" y="5760"/>
                      </a:cubicBezTo>
                      <a:cubicBezTo>
                        <a:pt x="15376" y="5786"/>
                        <a:pt x="15402" y="5812"/>
                        <a:pt x="15428" y="5837"/>
                      </a:cubicBezTo>
                      <a:cubicBezTo>
                        <a:pt x="15461" y="5887"/>
                        <a:pt x="15515" y="5915"/>
                        <a:pt x="15577" y="5915"/>
                      </a:cubicBezTo>
                      <a:cubicBezTo>
                        <a:pt x="15612" y="5915"/>
                        <a:pt x="15648" y="5907"/>
                        <a:pt x="15684" y="5889"/>
                      </a:cubicBezTo>
                      <a:cubicBezTo>
                        <a:pt x="15838" y="5812"/>
                        <a:pt x="15838" y="5606"/>
                        <a:pt x="15684" y="5530"/>
                      </a:cubicBezTo>
                      <a:cubicBezTo>
                        <a:pt x="15658" y="5514"/>
                        <a:pt x="15628" y="5507"/>
                        <a:pt x="15597" y="5507"/>
                      </a:cubicBezTo>
                      <a:close/>
                      <a:moveTo>
                        <a:pt x="6804" y="5935"/>
                      </a:moveTo>
                      <a:cubicBezTo>
                        <a:pt x="6729" y="5935"/>
                        <a:pt x="6636" y="6001"/>
                        <a:pt x="6658" y="6068"/>
                      </a:cubicBezTo>
                      <a:cubicBezTo>
                        <a:pt x="6658" y="6094"/>
                        <a:pt x="6684" y="6094"/>
                        <a:pt x="6684" y="6119"/>
                      </a:cubicBezTo>
                      <a:cubicBezTo>
                        <a:pt x="6702" y="6137"/>
                        <a:pt x="6746" y="6156"/>
                        <a:pt x="6788" y="6156"/>
                      </a:cubicBezTo>
                      <a:cubicBezTo>
                        <a:pt x="6805" y="6156"/>
                        <a:pt x="6823" y="6152"/>
                        <a:pt x="6838" y="6145"/>
                      </a:cubicBezTo>
                      <a:cubicBezTo>
                        <a:pt x="6914" y="6119"/>
                        <a:pt x="6914" y="5991"/>
                        <a:pt x="6838" y="5940"/>
                      </a:cubicBezTo>
                      <a:cubicBezTo>
                        <a:pt x="6827" y="5936"/>
                        <a:pt x="6816" y="5935"/>
                        <a:pt x="6804" y="5935"/>
                      </a:cubicBezTo>
                      <a:close/>
                      <a:moveTo>
                        <a:pt x="17748" y="6091"/>
                      </a:moveTo>
                      <a:cubicBezTo>
                        <a:pt x="17360" y="6091"/>
                        <a:pt x="16922" y="6438"/>
                        <a:pt x="17069" y="6837"/>
                      </a:cubicBezTo>
                      <a:lnTo>
                        <a:pt x="17043" y="6837"/>
                      </a:lnTo>
                      <a:cubicBezTo>
                        <a:pt x="17069" y="6914"/>
                        <a:pt x="17120" y="6991"/>
                        <a:pt x="17171" y="7068"/>
                      </a:cubicBezTo>
                      <a:cubicBezTo>
                        <a:pt x="17310" y="7224"/>
                        <a:pt x="17506" y="7309"/>
                        <a:pt x="17706" y="7309"/>
                      </a:cubicBezTo>
                      <a:cubicBezTo>
                        <a:pt x="17803" y="7309"/>
                        <a:pt x="17900" y="7289"/>
                        <a:pt x="17992" y="7248"/>
                      </a:cubicBezTo>
                      <a:cubicBezTo>
                        <a:pt x="18454" y="7042"/>
                        <a:pt x="18454" y="6376"/>
                        <a:pt x="17992" y="6145"/>
                      </a:cubicBezTo>
                      <a:cubicBezTo>
                        <a:pt x="17918" y="6108"/>
                        <a:pt x="17834" y="6091"/>
                        <a:pt x="17748" y="6091"/>
                      </a:cubicBezTo>
                      <a:close/>
                      <a:moveTo>
                        <a:pt x="8075" y="7152"/>
                      </a:moveTo>
                      <a:cubicBezTo>
                        <a:pt x="8008" y="7152"/>
                        <a:pt x="7944" y="7173"/>
                        <a:pt x="7889" y="7222"/>
                      </a:cubicBezTo>
                      <a:lnTo>
                        <a:pt x="7863" y="7222"/>
                      </a:lnTo>
                      <a:cubicBezTo>
                        <a:pt x="7838" y="7248"/>
                        <a:pt x="7812" y="7273"/>
                        <a:pt x="7786" y="7324"/>
                      </a:cubicBezTo>
                      <a:cubicBezTo>
                        <a:pt x="7684" y="7504"/>
                        <a:pt x="7709" y="7709"/>
                        <a:pt x="7838" y="7837"/>
                      </a:cubicBezTo>
                      <a:cubicBezTo>
                        <a:pt x="7923" y="7914"/>
                        <a:pt x="8023" y="7948"/>
                        <a:pt x="8118" y="7948"/>
                      </a:cubicBezTo>
                      <a:cubicBezTo>
                        <a:pt x="8308" y="7948"/>
                        <a:pt x="8479" y="7812"/>
                        <a:pt x="8479" y="7607"/>
                      </a:cubicBezTo>
                      <a:cubicBezTo>
                        <a:pt x="8518" y="7372"/>
                        <a:pt x="8288" y="7152"/>
                        <a:pt x="8075" y="7152"/>
                      </a:cubicBezTo>
                      <a:close/>
                      <a:moveTo>
                        <a:pt x="4203" y="6925"/>
                      </a:moveTo>
                      <a:cubicBezTo>
                        <a:pt x="3813" y="6925"/>
                        <a:pt x="3406" y="7271"/>
                        <a:pt x="3530" y="7683"/>
                      </a:cubicBezTo>
                      <a:cubicBezTo>
                        <a:pt x="3555" y="7760"/>
                        <a:pt x="3607" y="7837"/>
                        <a:pt x="3658" y="7889"/>
                      </a:cubicBezTo>
                      <a:cubicBezTo>
                        <a:pt x="3803" y="8052"/>
                        <a:pt x="4013" y="8138"/>
                        <a:pt x="4223" y="8138"/>
                      </a:cubicBezTo>
                      <a:cubicBezTo>
                        <a:pt x="4309" y="8138"/>
                        <a:pt x="4396" y="8124"/>
                        <a:pt x="4478" y="8094"/>
                      </a:cubicBezTo>
                      <a:cubicBezTo>
                        <a:pt x="4940" y="7863"/>
                        <a:pt x="4940" y="7196"/>
                        <a:pt x="4478" y="6991"/>
                      </a:cubicBezTo>
                      <a:cubicBezTo>
                        <a:pt x="4393" y="6946"/>
                        <a:pt x="4299" y="6925"/>
                        <a:pt x="4203" y="6925"/>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1785" name="Google Shape;1785;p35"/>
              <p:cNvSpPr/>
              <p:nvPr/>
            </p:nvSpPr>
            <p:spPr>
              <a:xfrm rot="1413719">
                <a:off x="-379186" y="861403"/>
                <a:ext cx="1464476" cy="1377667"/>
              </a:xfrm>
              <a:custGeom>
                <a:avLst/>
                <a:gdLst/>
                <a:ahLst/>
                <a:cxnLst/>
                <a:rect l="l" t="t" r="r" b="b"/>
                <a:pathLst>
                  <a:path w="49727" h="46783" extrusionOk="0">
                    <a:moveTo>
                      <a:pt x="49209" y="0"/>
                    </a:moveTo>
                    <a:cubicBezTo>
                      <a:pt x="49160" y="0"/>
                      <a:pt x="49108" y="11"/>
                      <a:pt x="49055" y="36"/>
                    </a:cubicBezTo>
                    <a:cubicBezTo>
                      <a:pt x="34592" y="8729"/>
                      <a:pt x="14361" y="23807"/>
                      <a:pt x="180" y="46218"/>
                    </a:cubicBezTo>
                    <a:cubicBezTo>
                      <a:pt x="1" y="46449"/>
                      <a:pt x="206" y="46782"/>
                      <a:pt x="488" y="46782"/>
                    </a:cubicBezTo>
                    <a:cubicBezTo>
                      <a:pt x="616" y="46782"/>
                      <a:pt x="744" y="46705"/>
                      <a:pt x="796" y="46603"/>
                    </a:cubicBezTo>
                    <a:cubicBezTo>
                      <a:pt x="14899" y="24320"/>
                      <a:pt x="35028" y="9319"/>
                      <a:pt x="49439" y="677"/>
                    </a:cubicBezTo>
                    <a:cubicBezTo>
                      <a:pt x="49727" y="434"/>
                      <a:pt x="49519" y="0"/>
                      <a:pt x="4920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1786" name="Google Shape;1786;p35"/>
          <p:cNvGrpSpPr/>
          <p:nvPr/>
        </p:nvGrpSpPr>
        <p:grpSpPr>
          <a:xfrm rot="10424794">
            <a:off x="10496146" y="-640419"/>
            <a:ext cx="2802652" cy="2235188"/>
            <a:chOff x="-874852" y="3661982"/>
            <a:chExt cx="2044303" cy="1580085"/>
          </a:xfrm>
        </p:grpSpPr>
        <p:grpSp>
          <p:nvGrpSpPr>
            <p:cNvPr id="1787" name="Google Shape;1787;p35"/>
            <p:cNvGrpSpPr/>
            <p:nvPr/>
          </p:nvGrpSpPr>
          <p:grpSpPr>
            <a:xfrm rot="5249857" flipH="1">
              <a:off x="48808" y="4095917"/>
              <a:ext cx="537972" cy="1681428"/>
              <a:chOff x="-1858600" y="2385325"/>
              <a:chExt cx="523125" cy="1635025"/>
            </a:xfrm>
          </p:grpSpPr>
          <p:sp>
            <p:nvSpPr>
              <p:cNvPr id="1788" name="Google Shape;1788;p35"/>
              <p:cNvSpPr/>
              <p:nvPr/>
            </p:nvSpPr>
            <p:spPr>
              <a:xfrm>
                <a:off x="-1804750" y="2385325"/>
                <a:ext cx="469275" cy="1635025"/>
              </a:xfrm>
              <a:custGeom>
                <a:avLst/>
                <a:gdLst/>
                <a:ahLst/>
                <a:cxnLst/>
                <a:rect l="l" t="t" r="r" b="b"/>
                <a:pathLst>
                  <a:path w="18771" h="65401" extrusionOk="0">
                    <a:moveTo>
                      <a:pt x="12062" y="1"/>
                    </a:moveTo>
                    <a:cubicBezTo>
                      <a:pt x="9693" y="1"/>
                      <a:pt x="7259" y="1264"/>
                      <a:pt x="5667" y="3115"/>
                    </a:cubicBezTo>
                    <a:cubicBezTo>
                      <a:pt x="3462" y="5679"/>
                      <a:pt x="2513" y="9064"/>
                      <a:pt x="1872" y="12397"/>
                    </a:cubicBezTo>
                    <a:lnTo>
                      <a:pt x="1872" y="12372"/>
                    </a:lnTo>
                    <a:cubicBezTo>
                      <a:pt x="129" y="21270"/>
                      <a:pt x="0" y="30373"/>
                      <a:pt x="975" y="39373"/>
                    </a:cubicBezTo>
                    <a:cubicBezTo>
                      <a:pt x="1308" y="42476"/>
                      <a:pt x="1308" y="44861"/>
                      <a:pt x="1462" y="47989"/>
                    </a:cubicBezTo>
                    <a:cubicBezTo>
                      <a:pt x="1795" y="54796"/>
                      <a:pt x="6238" y="62496"/>
                      <a:pt x="6079" y="65382"/>
                    </a:cubicBezTo>
                    <a:lnTo>
                      <a:pt x="6079" y="65382"/>
                    </a:lnTo>
                    <a:cubicBezTo>
                      <a:pt x="6979" y="50077"/>
                      <a:pt x="11644" y="31239"/>
                      <a:pt x="16694" y="16756"/>
                    </a:cubicBezTo>
                    <a:cubicBezTo>
                      <a:pt x="17694" y="13936"/>
                      <a:pt x="18771" y="11064"/>
                      <a:pt x="18745" y="8089"/>
                    </a:cubicBezTo>
                    <a:cubicBezTo>
                      <a:pt x="18745" y="5089"/>
                      <a:pt x="17412" y="1909"/>
                      <a:pt x="14719" y="602"/>
                    </a:cubicBezTo>
                    <a:cubicBezTo>
                      <a:pt x="13878" y="188"/>
                      <a:pt x="12974" y="1"/>
                      <a:pt x="12062" y="1"/>
                    </a:cubicBezTo>
                    <a:close/>
                    <a:moveTo>
                      <a:pt x="6079" y="65382"/>
                    </a:moveTo>
                    <a:lnTo>
                      <a:pt x="6079" y="65382"/>
                    </a:lnTo>
                    <a:cubicBezTo>
                      <a:pt x="6078" y="65388"/>
                      <a:pt x="6078" y="65394"/>
                      <a:pt x="6078" y="65400"/>
                    </a:cubicBezTo>
                    <a:cubicBezTo>
                      <a:pt x="6078" y="65394"/>
                      <a:pt x="6078" y="65388"/>
                      <a:pt x="6079" y="65382"/>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89" name="Google Shape;1789;p35"/>
              <p:cNvSpPr/>
              <p:nvPr/>
            </p:nvSpPr>
            <p:spPr>
              <a:xfrm>
                <a:off x="-1858600" y="2385425"/>
                <a:ext cx="469275" cy="1634925"/>
              </a:xfrm>
              <a:custGeom>
                <a:avLst/>
                <a:gdLst/>
                <a:ahLst/>
                <a:cxnLst/>
                <a:rect l="l" t="t" r="r" b="b"/>
                <a:pathLst>
                  <a:path w="18771" h="65397" extrusionOk="0">
                    <a:moveTo>
                      <a:pt x="12088" y="1"/>
                    </a:moveTo>
                    <a:cubicBezTo>
                      <a:pt x="9704" y="1"/>
                      <a:pt x="7263" y="1274"/>
                      <a:pt x="5667" y="3111"/>
                    </a:cubicBezTo>
                    <a:cubicBezTo>
                      <a:pt x="3462" y="5649"/>
                      <a:pt x="2513" y="9060"/>
                      <a:pt x="1872" y="12393"/>
                    </a:cubicBezTo>
                    <a:lnTo>
                      <a:pt x="1872" y="12368"/>
                    </a:lnTo>
                    <a:cubicBezTo>
                      <a:pt x="129" y="21266"/>
                      <a:pt x="0" y="30369"/>
                      <a:pt x="975" y="39369"/>
                    </a:cubicBezTo>
                    <a:cubicBezTo>
                      <a:pt x="1308" y="42472"/>
                      <a:pt x="1308" y="44857"/>
                      <a:pt x="1462" y="47985"/>
                    </a:cubicBezTo>
                    <a:cubicBezTo>
                      <a:pt x="1795" y="54792"/>
                      <a:pt x="6239" y="62492"/>
                      <a:pt x="6079" y="65378"/>
                    </a:cubicBezTo>
                    <a:lnTo>
                      <a:pt x="6079" y="65378"/>
                    </a:lnTo>
                    <a:cubicBezTo>
                      <a:pt x="6979" y="50073"/>
                      <a:pt x="11670" y="31235"/>
                      <a:pt x="16694" y="16752"/>
                    </a:cubicBezTo>
                    <a:cubicBezTo>
                      <a:pt x="17694" y="13932"/>
                      <a:pt x="18771" y="11060"/>
                      <a:pt x="18771" y="8085"/>
                    </a:cubicBezTo>
                    <a:cubicBezTo>
                      <a:pt x="18745" y="5085"/>
                      <a:pt x="17412" y="1905"/>
                      <a:pt x="14745" y="598"/>
                    </a:cubicBezTo>
                    <a:cubicBezTo>
                      <a:pt x="13901" y="187"/>
                      <a:pt x="12999" y="1"/>
                      <a:pt x="12088" y="1"/>
                    </a:cubicBezTo>
                    <a:close/>
                    <a:moveTo>
                      <a:pt x="6079" y="65378"/>
                    </a:moveTo>
                    <a:cubicBezTo>
                      <a:pt x="6078" y="65384"/>
                      <a:pt x="6078" y="65390"/>
                      <a:pt x="6078" y="65396"/>
                    </a:cubicBezTo>
                    <a:cubicBezTo>
                      <a:pt x="6078" y="65390"/>
                      <a:pt x="6078" y="65384"/>
                      <a:pt x="6079" y="65378"/>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90" name="Google Shape;1790;p35"/>
              <p:cNvSpPr/>
              <p:nvPr/>
            </p:nvSpPr>
            <p:spPr>
              <a:xfrm>
                <a:off x="-1766300" y="2414375"/>
                <a:ext cx="329125" cy="283550"/>
              </a:xfrm>
              <a:custGeom>
                <a:avLst/>
                <a:gdLst/>
                <a:ahLst/>
                <a:cxnLst/>
                <a:rect l="l" t="t" r="r" b="b"/>
                <a:pathLst>
                  <a:path w="13165" h="11342" extrusionOk="0">
                    <a:moveTo>
                      <a:pt x="7214" y="1"/>
                    </a:moveTo>
                    <a:cubicBezTo>
                      <a:pt x="7203" y="1"/>
                      <a:pt x="7192" y="2"/>
                      <a:pt x="7181" y="4"/>
                    </a:cubicBezTo>
                    <a:cubicBezTo>
                      <a:pt x="7053" y="55"/>
                      <a:pt x="6976" y="260"/>
                      <a:pt x="7104" y="337"/>
                    </a:cubicBezTo>
                    <a:cubicBezTo>
                      <a:pt x="7130" y="363"/>
                      <a:pt x="7155" y="363"/>
                      <a:pt x="7181" y="363"/>
                    </a:cubicBezTo>
                    <a:cubicBezTo>
                      <a:pt x="7258" y="363"/>
                      <a:pt x="7335" y="337"/>
                      <a:pt x="7386" y="260"/>
                    </a:cubicBezTo>
                    <a:cubicBezTo>
                      <a:pt x="7433" y="120"/>
                      <a:pt x="7330" y="1"/>
                      <a:pt x="7214" y="1"/>
                    </a:cubicBezTo>
                    <a:close/>
                    <a:moveTo>
                      <a:pt x="10096" y="914"/>
                    </a:moveTo>
                    <a:cubicBezTo>
                      <a:pt x="10065" y="914"/>
                      <a:pt x="10033" y="918"/>
                      <a:pt x="10001" y="927"/>
                    </a:cubicBezTo>
                    <a:cubicBezTo>
                      <a:pt x="9719" y="1004"/>
                      <a:pt x="9591" y="1440"/>
                      <a:pt x="9848" y="1619"/>
                    </a:cubicBezTo>
                    <a:cubicBezTo>
                      <a:pt x="9899" y="1619"/>
                      <a:pt x="9950" y="1645"/>
                      <a:pt x="10001" y="1645"/>
                    </a:cubicBezTo>
                    <a:cubicBezTo>
                      <a:pt x="10024" y="1648"/>
                      <a:pt x="10046" y="1650"/>
                      <a:pt x="10069" y="1650"/>
                    </a:cubicBezTo>
                    <a:cubicBezTo>
                      <a:pt x="10224" y="1650"/>
                      <a:pt x="10370" y="1571"/>
                      <a:pt x="10437" y="1414"/>
                    </a:cubicBezTo>
                    <a:cubicBezTo>
                      <a:pt x="10528" y="1164"/>
                      <a:pt x="10337" y="914"/>
                      <a:pt x="10096" y="914"/>
                    </a:cubicBezTo>
                    <a:close/>
                    <a:moveTo>
                      <a:pt x="4839" y="1534"/>
                    </a:moveTo>
                    <a:cubicBezTo>
                      <a:pt x="4695" y="1534"/>
                      <a:pt x="4554" y="1605"/>
                      <a:pt x="4540" y="1748"/>
                    </a:cubicBezTo>
                    <a:cubicBezTo>
                      <a:pt x="4540" y="1799"/>
                      <a:pt x="4540" y="1824"/>
                      <a:pt x="4540" y="1876"/>
                    </a:cubicBezTo>
                    <a:cubicBezTo>
                      <a:pt x="4591" y="2030"/>
                      <a:pt x="4719" y="2158"/>
                      <a:pt x="4873" y="2183"/>
                    </a:cubicBezTo>
                    <a:cubicBezTo>
                      <a:pt x="5129" y="2183"/>
                      <a:pt x="5309" y="1876"/>
                      <a:pt x="5129" y="1671"/>
                    </a:cubicBezTo>
                    <a:cubicBezTo>
                      <a:pt x="5072" y="1579"/>
                      <a:pt x="4955" y="1534"/>
                      <a:pt x="4839" y="1534"/>
                    </a:cubicBezTo>
                    <a:close/>
                    <a:moveTo>
                      <a:pt x="7873" y="1434"/>
                    </a:moveTo>
                    <a:cubicBezTo>
                      <a:pt x="7815" y="1434"/>
                      <a:pt x="7755" y="1444"/>
                      <a:pt x="7694" y="1465"/>
                    </a:cubicBezTo>
                    <a:cubicBezTo>
                      <a:pt x="7309" y="1542"/>
                      <a:pt x="7104" y="2183"/>
                      <a:pt x="7488" y="2414"/>
                    </a:cubicBezTo>
                    <a:lnTo>
                      <a:pt x="7514" y="2414"/>
                    </a:lnTo>
                    <a:cubicBezTo>
                      <a:pt x="7565" y="2440"/>
                      <a:pt x="7642" y="2466"/>
                      <a:pt x="7694" y="2491"/>
                    </a:cubicBezTo>
                    <a:cubicBezTo>
                      <a:pt x="7715" y="2493"/>
                      <a:pt x="7737" y="2494"/>
                      <a:pt x="7759" y="2494"/>
                    </a:cubicBezTo>
                    <a:cubicBezTo>
                      <a:pt x="7992" y="2494"/>
                      <a:pt x="8217" y="2369"/>
                      <a:pt x="8335" y="2158"/>
                    </a:cubicBezTo>
                    <a:cubicBezTo>
                      <a:pt x="8489" y="1805"/>
                      <a:pt x="8227" y="1434"/>
                      <a:pt x="7873" y="1434"/>
                    </a:cubicBezTo>
                    <a:close/>
                    <a:moveTo>
                      <a:pt x="12521" y="1809"/>
                    </a:moveTo>
                    <a:cubicBezTo>
                      <a:pt x="12477" y="1809"/>
                      <a:pt x="12432" y="1814"/>
                      <a:pt x="12386" y="1824"/>
                    </a:cubicBezTo>
                    <a:cubicBezTo>
                      <a:pt x="12002" y="1927"/>
                      <a:pt x="11796" y="2568"/>
                      <a:pt x="12181" y="2799"/>
                    </a:cubicBezTo>
                    <a:cubicBezTo>
                      <a:pt x="12232" y="2825"/>
                      <a:pt x="12309" y="2850"/>
                      <a:pt x="12386" y="2850"/>
                    </a:cubicBezTo>
                    <a:cubicBezTo>
                      <a:pt x="12424" y="2858"/>
                      <a:pt x="12461" y="2861"/>
                      <a:pt x="12498" y="2861"/>
                    </a:cubicBezTo>
                    <a:cubicBezTo>
                      <a:pt x="12709" y="2861"/>
                      <a:pt x="12896" y="2739"/>
                      <a:pt x="13027" y="2542"/>
                    </a:cubicBezTo>
                    <a:cubicBezTo>
                      <a:pt x="13165" y="2175"/>
                      <a:pt x="12892" y="1809"/>
                      <a:pt x="12521" y="1809"/>
                    </a:cubicBezTo>
                    <a:close/>
                    <a:moveTo>
                      <a:pt x="10496" y="2693"/>
                    </a:moveTo>
                    <a:cubicBezTo>
                      <a:pt x="10485" y="2693"/>
                      <a:pt x="10474" y="2694"/>
                      <a:pt x="10463" y="2696"/>
                    </a:cubicBezTo>
                    <a:cubicBezTo>
                      <a:pt x="10335" y="2722"/>
                      <a:pt x="10258" y="2953"/>
                      <a:pt x="10386" y="3030"/>
                    </a:cubicBezTo>
                    <a:cubicBezTo>
                      <a:pt x="10412" y="3055"/>
                      <a:pt x="10412" y="3055"/>
                      <a:pt x="10437" y="3055"/>
                    </a:cubicBezTo>
                    <a:cubicBezTo>
                      <a:pt x="10540" y="3055"/>
                      <a:pt x="10617" y="3030"/>
                      <a:pt x="10668" y="2953"/>
                    </a:cubicBezTo>
                    <a:cubicBezTo>
                      <a:pt x="10715" y="2812"/>
                      <a:pt x="10612" y="2693"/>
                      <a:pt x="10496" y="2693"/>
                    </a:cubicBezTo>
                    <a:close/>
                    <a:moveTo>
                      <a:pt x="3134" y="3127"/>
                    </a:moveTo>
                    <a:cubicBezTo>
                      <a:pt x="3124" y="3127"/>
                      <a:pt x="3114" y="3129"/>
                      <a:pt x="3104" y="3132"/>
                    </a:cubicBezTo>
                    <a:cubicBezTo>
                      <a:pt x="3027" y="3158"/>
                      <a:pt x="3001" y="3260"/>
                      <a:pt x="3078" y="3312"/>
                    </a:cubicBezTo>
                    <a:lnTo>
                      <a:pt x="3078" y="3337"/>
                    </a:lnTo>
                    <a:lnTo>
                      <a:pt x="3104" y="3337"/>
                    </a:lnTo>
                    <a:cubicBezTo>
                      <a:pt x="3155" y="3337"/>
                      <a:pt x="3206" y="3312"/>
                      <a:pt x="3232" y="3260"/>
                    </a:cubicBezTo>
                    <a:cubicBezTo>
                      <a:pt x="3254" y="3194"/>
                      <a:pt x="3199" y="3127"/>
                      <a:pt x="3134" y="3127"/>
                    </a:cubicBezTo>
                    <a:close/>
                    <a:moveTo>
                      <a:pt x="6219" y="3536"/>
                    </a:moveTo>
                    <a:cubicBezTo>
                      <a:pt x="6072" y="3536"/>
                      <a:pt x="5928" y="3614"/>
                      <a:pt x="5899" y="3773"/>
                    </a:cubicBezTo>
                    <a:lnTo>
                      <a:pt x="5924" y="3773"/>
                    </a:lnTo>
                    <a:cubicBezTo>
                      <a:pt x="5924" y="3799"/>
                      <a:pt x="5924" y="3850"/>
                      <a:pt x="5924" y="3902"/>
                    </a:cubicBezTo>
                    <a:cubicBezTo>
                      <a:pt x="5950" y="4055"/>
                      <a:pt x="6078" y="4158"/>
                      <a:pt x="6232" y="4184"/>
                    </a:cubicBezTo>
                    <a:cubicBezTo>
                      <a:pt x="6243" y="4185"/>
                      <a:pt x="6254" y="4185"/>
                      <a:pt x="6265" y="4185"/>
                    </a:cubicBezTo>
                    <a:cubicBezTo>
                      <a:pt x="6526" y="4185"/>
                      <a:pt x="6662" y="3892"/>
                      <a:pt x="6514" y="3671"/>
                    </a:cubicBezTo>
                    <a:cubicBezTo>
                      <a:pt x="6447" y="3582"/>
                      <a:pt x="6332" y="3536"/>
                      <a:pt x="6219" y="3536"/>
                    </a:cubicBezTo>
                    <a:close/>
                    <a:moveTo>
                      <a:pt x="3009" y="4870"/>
                    </a:moveTo>
                    <a:cubicBezTo>
                      <a:pt x="2866" y="4870"/>
                      <a:pt x="2722" y="4947"/>
                      <a:pt x="2693" y="5107"/>
                    </a:cubicBezTo>
                    <a:lnTo>
                      <a:pt x="2719" y="5107"/>
                    </a:lnTo>
                    <a:cubicBezTo>
                      <a:pt x="2693" y="5158"/>
                      <a:pt x="2693" y="5184"/>
                      <a:pt x="2719" y="5235"/>
                    </a:cubicBezTo>
                    <a:cubicBezTo>
                      <a:pt x="2745" y="5389"/>
                      <a:pt x="2873" y="5517"/>
                      <a:pt x="3027" y="5517"/>
                    </a:cubicBezTo>
                    <a:cubicBezTo>
                      <a:pt x="3038" y="5518"/>
                      <a:pt x="3049" y="5518"/>
                      <a:pt x="3059" y="5518"/>
                    </a:cubicBezTo>
                    <a:cubicBezTo>
                      <a:pt x="3320" y="5518"/>
                      <a:pt x="3456" y="5226"/>
                      <a:pt x="3283" y="5004"/>
                    </a:cubicBezTo>
                    <a:cubicBezTo>
                      <a:pt x="3228" y="4915"/>
                      <a:pt x="3119" y="4870"/>
                      <a:pt x="3009" y="4870"/>
                    </a:cubicBezTo>
                    <a:close/>
                    <a:moveTo>
                      <a:pt x="6277" y="5340"/>
                    </a:moveTo>
                    <a:cubicBezTo>
                      <a:pt x="6229" y="5340"/>
                      <a:pt x="6179" y="5348"/>
                      <a:pt x="6129" y="5363"/>
                    </a:cubicBezTo>
                    <a:cubicBezTo>
                      <a:pt x="5745" y="5466"/>
                      <a:pt x="5540" y="6107"/>
                      <a:pt x="5924" y="6312"/>
                    </a:cubicBezTo>
                    <a:cubicBezTo>
                      <a:pt x="5976" y="6363"/>
                      <a:pt x="6053" y="6363"/>
                      <a:pt x="6129" y="6389"/>
                    </a:cubicBezTo>
                    <a:cubicBezTo>
                      <a:pt x="6151" y="6391"/>
                      <a:pt x="6173" y="6392"/>
                      <a:pt x="6194" y="6392"/>
                    </a:cubicBezTo>
                    <a:cubicBezTo>
                      <a:pt x="6424" y="6392"/>
                      <a:pt x="6630" y="6267"/>
                      <a:pt x="6771" y="6055"/>
                    </a:cubicBezTo>
                    <a:cubicBezTo>
                      <a:pt x="6906" y="5718"/>
                      <a:pt x="6625" y="5340"/>
                      <a:pt x="6277" y="5340"/>
                    </a:cubicBezTo>
                    <a:close/>
                    <a:moveTo>
                      <a:pt x="1163" y="6898"/>
                    </a:moveTo>
                    <a:cubicBezTo>
                      <a:pt x="1152" y="6898"/>
                      <a:pt x="1140" y="6899"/>
                      <a:pt x="1129" y="6902"/>
                    </a:cubicBezTo>
                    <a:cubicBezTo>
                      <a:pt x="1001" y="6927"/>
                      <a:pt x="924" y="7158"/>
                      <a:pt x="1052" y="7235"/>
                    </a:cubicBezTo>
                    <a:cubicBezTo>
                      <a:pt x="1078" y="7235"/>
                      <a:pt x="1104" y="7261"/>
                      <a:pt x="1129" y="7261"/>
                    </a:cubicBezTo>
                    <a:cubicBezTo>
                      <a:pt x="1206" y="7261"/>
                      <a:pt x="1283" y="7235"/>
                      <a:pt x="1334" y="7132"/>
                    </a:cubicBezTo>
                    <a:cubicBezTo>
                      <a:pt x="1381" y="7015"/>
                      <a:pt x="1278" y="6898"/>
                      <a:pt x="1163" y="6898"/>
                    </a:cubicBezTo>
                    <a:close/>
                    <a:moveTo>
                      <a:pt x="5001" y="7850"/>
                    </a:moveTo>
                    <a:cubicBezTo>
                      <a:pt x="4924" y="7876"/>
                      <a:pt x="4899" y="8004"/>
                      <a:pt x="4950" y="8056"/>
                    </a:cubicBezTo>
                    <a:lnTo>
                      <a:pt x="5001" y="8056"/>
                    </a:lnTo>
                    <a:cubicBezTo>
                      <a:pt x="5052" y="8056"/>
                      <a:pt x="5104" y="8030"/>
                      <a:pt x="5129" y="8004"/>
                    </a:cubicBezTo>
                    <a:cubicBezTo>
                      <a:pt x="5155" y="7927"/>
                      <a:pt x="5078" y="7850"/>
                      <a:pt x="5001" y="7850"/>
                    </a:cubicBezTo>
                    <a:close/>
                    <a:moveTo>
                      <a:pt x="2940" y="7598"/>
                    </a:moveTo>
                    <a:cubicBezTo>
                      <a:pt x="2902" y="7598"/>
                      <a:pt x="2862" y="7605"/>
                      <a:pt x="2822" y="7620"/>
                    </a:cubicBezTo>
                    <a:cubicBezTo>
                      <a:pt x="2565" y="7697"/>
                      <a:pt x="2437" y="8107"/>
                      <a:pt x="2693" y="8235"/>
                    </a:cubicBezTo>
                    <a:cubicBezTo>
                      <a:pt x="2719" y="8261"/>
                      <a:pt x="2770" y="8286"/>
                      <a:pt x="2822" y="8286"/>
                    </a:cubicBezTo>
                    <a:cubicBezTo>
                      <a:pt x="2838" y="8289"/>
                      <a:pt x="2854" y="8290"/>
                      <a:pt x="2870" y="8290"/>
                    </a:cubicBezTo>
                    <a:cubicBezTo>
                      <a:pt x="3007" y="8290"/>
                      <a:pt x="3137" y="8196"/>
                      <a:pt x="3206" y="8081"/>
                    </a:cubicBezTo>
                    <a:cubicBezTo>
                      <a:pt x="3338" y="7840"/>
                      <a:pt x="3169" y="7598"/>
                      <a:pt x="2940" y="7598"/>
                    </a:cubicBezTo>
                    <a:close/>
                    <a:moveTo>
                      <a:pt x="6698" y="7919"/>
                    </a:moveTo>
                    <a:cubicBezTo>
                      <a:pt x="6554" y="7919"/>
                      <a:pt x="6414" y="7990"/>
                      <a:pt x="6386" y="8133"/>
                    </a:cubicBezTo>
                    <a:lnTo>
                      <a:pt x="6412" y="8133"/>
                    </a:lnTo>
                    <a:cubicBezTo>
                      <a:pt x="6412" y="8184"/>
                      <a:pt x="6412" y="8235"/>
                      <a:pt x="6412" y="8261"/>
                    </a:cubicBezTo>
                    <a:cubicBezTo>
                      <a:pt x="6437" y="8415"/>
                      <a:pt x="6565" y="8543"/>
                      <a:pt x="6745" y="8568"/>
                    </a:cubicBezTo>
                    <a:cubicBezTo>
                      <a:pt x="7001" y="8568"/>
                      <a:pt x="7181" y="8261"/>
                      <a:pt x="7001" y="8056"/>
                    </a:cubicBezTo>
                    <a:cubicBezTo>
                      <a:pt x="6933" y="7964"/>
                      <a:pt x="6814" y="7919"/>
                      <a:pt x="6698" y="7919"/>
                    </a:cubicBezTo>
                    <a:close/>
                    <a:moveTo>
                      <a:pt x="4317" y="9878"/>
                    </a:moveTo>
                    <a:cubicBezTo>
                      <a:pt x="4265" y="9878"/>
                      <a:pt x="4210" y="9886"/>
                      <a:pt x="4155" y="9902"/>
                    </a:cubicBezTo>
                    <a:cubicBezTo>
                      <a:pt x="3770" y="9979"/>
                      <a:pt x="3565" y="10645"/>
                      <a:pt x="3950" y="10851"/>
                    </a:cubicBezTo>
                    <a:cubicBezTo>
                      <a:pt x="4001" y="10876"/>
                      <a:pt x="4078" y="10902"/>
                      <a:pt x="4129" y="10928"/>
                    </a:cubicBezTo>
                    <a:cubicBezTo>
                      <a:pt x="4153" y="10930"/>
                      <a:pt x="4177" y="10931"/>
                      <a:pt x="4200" y="10931"/>
                    </a:cubicBezTo>
                    <a:cubicBezTo>
                      <a:pt x="4454" y="10931"/>
                      <a:pt x="4677" y="10805"/>
                      <a:pt x="4770" y="10594"/>
                    </a:cubicBezTo>
                    <a:cubicBezTo>
                      <a:pt x="4927" y="10236"/>
                      <a:pt x="4673" y="9878"/>
                      <a:pt x="4317" y="9878"/>
                    </a:cubicBezTo>
                    <a:close/>
                    <a:moveTo>
                      <a:pt x="746" y="10289"/>
                    </a:moveTo>
                    <a:cubicBezTo>
                      <a:pt x="696" y="10289"/>
                      <a:pt x="644" y="10297"/>
                      <a:pt x="591" y="10312"/>
                    </a:cubicBezTo>
                    <a:cubicBezTo>
                      <a:pt x="206" y="10415"/>
                      <a:pt x="1" y="11056"/>
                      <a:pt x="386" y="11287"/>
                    </a:cubicBezTo>
                    <a:lnTo>
                      <a:pt x="386" y="11261"/>
                    </a:lnTo>
                    <a:cubicBezTo>
                      <a:pt x="437" y="11312"/>
                      <a:pt x="514" y="11338"/>
                      <a:pt x="565" y="11338"/>
                    </a:cubicBezTo>
                    <a:cubicBezTo>
                      <a:pt x="589" y="11340"/>
                      <a:pt x="613" y="11341"/>
                      <a:pt x="636" y="11341"/>
                    </a:cubicBezTo>
                    <a:cubicBezTo>
                      <a:pt x="889" y="11341"/>
                      <a:pt x="1112" y="11216"/>
                      <a:pt x="1206" y="11004"/>
                    </a:cubicBezTo>
                    <a:cubicBezTo>
                      <a:pt x="1364" y="10667"/>
                      <a:pt x="1106" y="10289"/>
                      <a:pt x="746" y="10289"/>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91" name="Google Shape;1791;p35"/>
              <p:cNvSpPr/>
              <p:nvPr/>
            </p:nvSpPr>
            <p:spPr>
              <a:xfrm>
                <a:off x="-1809250" y="2563500"/>
                <a:ext cx="247275" cy="1438900"/>
              </a:xfrm>
              <a:custGeom>
                <a:avLst/>
                <a:gdLst/>
                <a:ahLst/>
                <a:cxnLst/>
                <a:rect l="l" t="t" r="r" b="b"/>
                <a:pathLst>
                  <a:path w="9891" h="57556" extrusionOk="0">
                    <a:moveTo>
                      <a:pt x="9445" y="0"/>
                    </a:moveTo>
                    <a:cubicBezTo>
                      <a:pt x="9304" y="0"/>
                      <a:pt x="9164" y="81"/>
                      <a:pt x="9104" y="270"/>
                    </a:cubicBezTo>
                    <a:cubicBezTo>
                      <a:pt x="4617" y="13912"/>
                      <a:pt x="1" y="34913"/>
                      <a:pt x="3386" y="57247"/>
                    </a:cubicBezTo>
                    <a:cubicBezTo>
                      <a:pt x="3411" y="57427"/>
                      <a:pt x="3565" y="57555"/>
                      <a:pt x="3745" y="57555"/>
                    </a:cubicBezTo>
                    <a:lnTo>
                      <a:pt x="3822" y="57555"/>
                    </a:lnTo>
                    <a:cubicBezTo>
                      <a:pt x="4027" y="57530"/>
                      <a:pt x="4155" y="57324"/>
                      <a:pt x="4129" y="57119"/>
                    </a:cubicBezTo>
                    <a:cubicBezTo>
                      <a:pt x="796" y="34939"/>
                      <a:pt x="5360" y="14091"/>
                      <a:pt x="9796" y="501"/>
                    </a:cubicBezTo>
                    <a:cubicBezTo>
                      <a:pt x="9890" y="202"/>
                      <a:pt x="9667" y="0"/>
                      <a:pt x="9445"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792" name="Google Shape;1792;p35"/>
            <p:cNvGrpSpPr/>
            <p:nvPr/>
          </p:nvGrpSpPr>
          <p:grpSpPr>
            <a:xfrm rot="5249857" flipH="1">
              <a:off x="-340747" y="3668895"/>
              <a:ext cx="1062060" cy="1858361"/>
              <a:chOff x="-1779100" y="2408800"/>
              <a:chExt cx="1032750" cy="1807075"/>
            </a:xfrm>
          </p:grpSpPr>
          <p:sp>
            <p:nvSpPr>
              <p:cNvPr id="1793" name="Google Shape;1793;p35"/>
              <p:cNvSpPr/>
              <p:nvPr/>
            </p:nvSpPr>
            <p:spPr>
              <a:xfrm>
                <a:off x="-1779100" y="2498825"/>
                <a:ext cx="1032750" cy="1717050"/>
              </a:xfrm>
              <a:custGeom>
                <a:avLst/>
                <a:gdLst/>
                <a:ahLst/>
                <a:cxnLst/>
                <a:rect l="l" t="t" r="r" b="b"/>
                <a:pathLst>
                  <a:path w="41310" h="68682" extrusionOk="0">
                    <a:moveTo>
                      <a:pt x="32843" y="0"/>
                    </a:moveTo>
                    <a:cubicBezTo>
                      <a:pt x="31194" y="0"/>
                      <a:pt x="29516" y="392"/>
                      <a:pt x="28053" y="1113"/>
                    </a:cubicBezTo>
                    <a:cubicBezTo>
                      <a:pt x="24489" y="2883"/>
                      <a:pt x="21924" y="6139"/>
                      <a:pt x="19719" y="9421"/>
                    </a:cubicBezTo>
                    <a:lnTo>
                      <a:pt x="19719" y="9396"/>
                    </a:lnTo>
                    <a:cubicBezTo>
                      <a:pt x="13744" y="18242"/>
                      <a:pt x="9436" y="27987"/>
                      <a:pt x="6385" y="38167"/>
                    </a:cubicBezTo>
                    <a:cubicBezTo>
                      <a:pt x="5308" y="41705"/>
                      <a:pt x="4231" y="44270"/>
                      <a:pt x="2949" y="47731"/>
                    </a:cubicBezTo>
                    <a:cubicBezTo>
                      <a:pt x="205" y="55244"/>
                      <a:pt x="1487" y="65630"/>
                      <a:pt x="0" y="68681"/>
                    </a:cubicBezTo>
                    <a:cubicBezTo>
                      <a:pt x="7975" y="52526"/>
                      <a:pt x="21642" y="34269"/>
                      <a:pt x="33745" y="20935"/>
                    </a:cubicBezTo>
                    <a:cubicBezTo>
                      <a:pt x="36105" y="18319"/>
                      <a:pt x="38566" y="15704"/>
                      <a:pt x="39951" y="12473"/>
                    </a:cubicBezTo>
                    <a:cubicBezTo>
                      <a:pt x="41310" y="9242"/>
                      <a:pt x="41310" y="5190"/>
                      <a:pt x="39002" y="2549"/>
                    </a:cubicBezTo>
                    <a:cubicBezTo>
                      <a:pt x="37468" y="790"/>
                      <a:pt x="35184" y="0"/>
                      <a:pt x="3284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94" name="Google Shape;1794;p35"/>
              <p:cNvSpPr/>
              <p:nvPr/>
            </p:nvSpPr>
            <p:spPr>
              <a:xfrm>
                <a:off x="-1776550" y="2408800"/>
                <a:ext cx="973150" cy="1753225"/>
              </a:xfrm>
              <a:custGeom>
                <a:avLst/>
                <a:gdLst/>
                <a:ahLst/>
                <a:cxnLst/>
                <a:rect l="l" t="t" r="r" b="b"/>
                <a:pathLst>
                  <a:path w="38926" h="70129" extrusionOk="0">
                    <a:moveTo>
                      <a:pt x="30542" y="0"/>
                    </a:moveTo>
                    <a:cubicBezTo>
                      <a:pt x="28732" y="0"/>
                      <a:pt x="26881" y="482"/>
                      <a:pt x="25310" y="1355"/>
                    </a:cubicBezTo>
                    <a:cubicBezTo>
                      <a:pt x="21848" y="3253"/>
                      <a:pt x="19438" y="6637"/>
                      <a:pt x="17361" y="10022"/>
                    </a:cubicBezTo>
                    <a:cubicBezTo>
                      <a:pt x="11822" y="19100"/>
                      <a:pt x="7975" y="29049"/>
                      <a:pt x="5386" y="39357"/>
                    </a:cubicBezTo>
                    <a:cubicBezTo>
                      <a:pt x="4488" y="42947"/>
                      <a:pt x="3514" y="45537"/>
                      <a:pt x="2411" y="49076"/>
                    </a:cubicBezTo>
                    <a:cubicBezTo>
                      <a:pt x="1" y="56717"/>
                      <a:pt x="1770" y="67025"/>
                      <a:pt x="411" y="70128"/>
                    </a:cubicBezTo>
                    <a:cubicBezTo>
                      <a:pt x="7642" y="53640"/>
                      <a:pt x="20463" y="34767"/>
                      <a:pt x="31925" y="20869"/>
                    </a:cubicBezTo>
                    <a:cubicBezTo>
                      <a:pt x="34156" y="18177"/>
                      <a:pt x="36515" y="15433"/>
                      <a:pt x="37721" y="12151"/>
                    </a:cubicBezTo>
                    <a:cubicBezTo>
                      <a:pt x="38926" y="8843"/>
                      <a:pt x="38772" y="4791"/>
                      <a:pt x="36336" y="2253"/>
                    </a:cubicBezTo>
                    <a:cubicBezTo>
                      <a:pt x="34837" y="698"/>
                      <a:pt x="32720" y="0"/>
                      <a:pt x="3054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95" name="Google Shape;1795;p35"/>
              <p:cNvSpPr/>
              <p:nvPr/>
            </p:nvSpPr>
            <p:spPr>
              <a:xfrm>
                <a:off x="-1311125" y="2430900"/>
                <a:ext cx="402150" cy="319125"/>
              </a:xfrm>
              <a:custGeom>
                <a:avLst/>
                <a:gdLst/>
                <a:ahLst/>
                <a:cxnLst/>
                <a:rect l="l" t="t" r="r" b="b"/>
                <a:pathLst>
                  <a:path w="16086" h="12765" extrusionOk="0">
                    <a:moveTo>
                      <a:pt x="9413" y="1"/>
                    </a:moveTo>
                    <a:cubicBezTo>
                      <a:pt x="9396" y="1"/>
                      <a:pt x="9378" y="3"/>
                      <a:pt x="9359" y="10"/>
                    </a:cubicBezTo>
                    <a:cubicBezTo>
                      <a:pt x="9206" y="35"/>
                      <a:pt x="9103" y="266"/>
                      <a:pt x="9231" y="369"/>
                    </a:cubicBezTo>
                    <a:cubicBezTo>
                      <a:pt x="9257" y="394"/>
                      <a:pt x="9283" y="394"/>
                      <a:pt x="9308" y="394"/>
                    </a:cubicBezTo>
                    <a:cubicBezTo>
                      <a:pt x="9332" y="400"/>
                      <a:pt x="9357" y="403"/>
                      <a:pt x="9380" y="403"/>
                    </a:cubicBezTo>
                    <a:cubicBezTo>
                      <a:pt x="9458" y="403"/>
                      <a:pt x="9531" y="370"/>
                      <a:pt x="9590" y="292"/>
                    </a:cubicBezTo>
                    <a:cubicBezTo>
                      <a:pt x="9635" y="156"/>
                      <a:pt x="9541" y="1"/>
                      <a:pt x="9413" y="1"/>
                    </a:cubicBezTo>
                    <a:close/>
                    <a:moveTo>
                      <a:pt x="12560" y="1256"/>
                    </a:moveTo>
                    <a:cubicBezTo>
                      <a:pt x="12528" y="1256"/>
                      <a:pt x="12496" y="1259"/>
                      <a:pt x="12462" y="1266"/>
                    </a:cubicBezTo>
                    <a:cubicBezTo>
                      <a:pt x="12154" y="1317"/>
                      <a:pt x="11949" y="1856"/>
                      <a:pt x="12257" y="2061"/>
                    </a:cubicBezTo>
                    <a:cubicBezTo>
                      <a:pt x="12283" y="2087"/>
                      <a:pt x="12360" y="2112"/>
                      <a:pt x="12411" y="2112"/>
                    </a:cubicBezTo>
                    <a:cubicBezTo>
                      <a:pt x="12447" y="2121"/>
                      <a:pt x="12482" y="2125"/>
                      <a:pt x="12518" y="2125"/>
                    </a:cubicBezTo>
                    <a:cubicBezTo>
                      <a:pt x="12685" y="2125"/>
                      <a:pt x="12844" y="2030"/>
                      <a:pt x="12949" y="1881"/>
                    </a:cubicBezTo>
                    <a:cubicBezTo>
                      <a:pt x="13089" y="1579"/>
                      <a:pt x="12870" y="1256"/>
                      <a:pt x="12560" y="1256"/>
                    </a:cubicBezTo>
                    <a:close/>
                    <a:moveTo>
                      <a:pt x="6402" y="1567"/>
                    </a:moveTo>
                    <a:cubicBezTo>
                      <a:pt x="6244" y="1567"/>
                      <a:pt x="6092" y="1644"/>
                      <a:pt x="6052" y="1805"/>
                    </a:cubicBezTo>
                    <a:cubicBezTo>
                      <a:pt x="6026" y="1856"/>
                      <a:pt x="6026" y="1907"/>
                      <a:pt x="6052" y="1958"/>
                    </a:cubicBezTo>
                    <a:cubicBezTo>
                      <a:pt x="6077" y="2138"/>
                      <a:pt x="6231" y="2292"/>
                      <a:pt x="6411" y="2317"/>
                    </a:cubicBezTo>
                    <a:cubicBezTo>
                      <a:pt x="6431" y="2321"/>
                      <a:pt x="6450" y="2322"/>
                      <a:pt x="6470" y="2322"/>
                    </a:cubicBezTo>
                    <a:cubicBezTo>
                      <a:pt x="6747" y="2322"/>
                      <a:pt x="6937" y="1993"/>
                      <a:pt x="6770" y="1753"/>
                    </a:cubicBezTo>
                    <a:cubicBezTo>
                      <a:pt x="6696" y="1631"/>
                      <a:pt x="6547" y="1567"/>
                      <a:pt x="6402" y="1567"/>
                    </a:cubicBezTo>
                    <a:close/>
                    <a:moveTo>
                      <a:pt x="9895" y="1689"/>
                    </a:moveTo>
                    <a:cubicBezTo>
                      <a:pt x="9854" y="1689"/>
                      <a:pt x="9812" y="1693"/>
                      <a:pt x="9770" y="1702"/>
                    </a:cubicBezTo>
                    <a:cubicBezTo>
                      <a:pt x="9308" y="1779"/>
                      <a:pt x="9000" y="2523"/>
                      <a:pt x="9436" y="2830"/>
                    </a:cubicBezTo>
                    <a:cubicBezTo>
                      <a:pt x="9513" y="2856"/>
                      <a:pt x="9590" y="2907"/>
                      <a:pt x="9667" y="2907"/>
                    </a:cubicBezTo>
                    <a:cubicBezTo>
                      <a:pt x="9721" y="2921"/>
                      <a:pt x="9775" y="2927"/>
                      <a:pt x="9828" y="2927"/>
                    </a:cubicBezTo>
                    <a:cubicBezTo>
                      <a:pt x="10078" y="2927"/>
                      <a:pt x="10310" y="2785"/>
                      <a:pt x="10436" y="2574"/>
                    </a:cubicBezTo>
                    <a:cubicBezTo>
                      <a:pt x="10647" y="2153"/>
                      <a:pt x="10324" y="1689"/>
                      <a:pt x="9895" y="1689"/>
                    </a:cubicBezTo>
                    <a:close/>
                    <a:moveTo>
                      <a:pt x="4359" y="3369"/>
                    </a:moveTo>
                    <a:cubicBezTo>
                      <a:pt x="4257" y="3369"/>
                      <a:pt x="4205" y="3523"/>
                      <a:pt x="4282" y="3599"/>
                    </a:cubicBezTo>
                    <a:lnTo>
                      <a:pt x="4334" y="3599"/>
                    </a:lnTo>
                    <a:cubicBezTo>
                      <a:pt x="4347" y="3606"/>
                      <a:pt x="4363" y="3610"/>
                      <a:pt x="4379" y="3610"/>
                    </a:cubicBezTo>
                    <a:cubicBezTo>
                      <a:pt x="4422" y="3610"/>
                      <a:pt x="4469" y="3586"/>
                      <a:pt x="4487" y="3548"/>
                    </a:cubicBezTo>
                    <a:cubicBezTo>
                      <a:pt x="4513" y="3446"/>
                      <a:pt x="4436" y="3369"/>
                      <a:pt x="4359" y="3369"/>
                    </a:cubicBezTo>
                    <a:close/>
                    <a:moveTo>
                      <a:pt x="15337" y="2484"/>
                    </a:moveTo>
                    <a:cubicBezTo>
                      <a:pt x="15295" y="2484"/>
                      <a:pt x="15251" y="2488"/>
                      <a:pt x="15206" y="2497"/>
                    </a:cubicBezTo>
                    <a:cubicBezTo>
                      <a:pt x="14744" y="2574"/>
                      <a:pt x="14462" y="3317"/>
                      <a:pt x="14898" y="3599"/>
                    </a:cubicBezTo>
                    <a:cubicBezTo>
                      <a:pt x="14950" y="3651"/>
                      <a:pt x="15026" y="3676"/>
                      <a:pt x="15129" y="3702"/>
                    </a:cubicBezTo>
                    <a:cubicBezTo>
                      <a:pt x="15170" y="3710"/>
                      <a:pt x="15212" y="3713"/>
                      <a:pt x="15254" y="3713"/>
                    </a:cubicBezTo>
                    <a:cubicBezTo>
                      <a:pt x="15498" y="3713"/>
                      <a:pt x="15745" y="3588"/>
                      <a:pt x="15898" y="3369"/>
                    </a:cubicBezTo>
                    <a:cubicBezTo>
                      <a:pt x="16085" y="2948"/>
                      <a:pt x="15782" y="2484"/>
                      <a:pt x="15337" y="2484"/>
                    </a:cubicBezTo>
                    <a:close/>
                    <a:moveTo>
                      <a:pt x="13055" y="3385"/>
                    </a:moveTo>
                    <a:cubicBezTo>
                      <a:pt x="13037" y="3385"/>
                      <a:pt x="13019" y="3388"/>
                      <a:pt x="13001" y="3394"/>
                    </a:cubicBezTo>
                    <a:cubicBezTo>
                      <a:pt x="12847" y="3420"/>
                      <a:pt x="12744" y="3676"/>
                      <a:pt x="12898" y="3779"/>
                    </a:cubicBezTo>
                    <a:cubicBezTo>
                      <a:pt x="12898" y="3779"/>
                      <a:pt x="12924" y="3779"/>
                      <a:pt x="12975" y="3805"/>
                    </a:cubicBezTo>
                    <a:cubicBezTo>
                      <a:pt x="12993" y="3809"/>
                      <a:pt x="13010" y="3811"/>
                      <a:pt x="13028" y="3811"/>
                    </a:cubicBezTo>
                    <a:cubicBezTo>
                      <a:pt x="13111" y="3811"/>
                      <a:pt x="13189" y="3761"/>
                      <a:pt x="13231" y="3676"/>
                    </a:cubicBezTo>
                    <a:cubicBezTo>
                      <a:pt x="13299" y="3541"/>
                      <a:pt x="13188" y="3385"/>
                      <a:pt x="13055" y="3385"/>
                    </a:cubicBezTo>
                    <a:close/>
                    <a:moveTo>
                      <a:pt x="7890" y="4029"/>
                    </a:moveTo>
                    <a:cubicBezTo>
                      <a:pt x="7731" y="4029"/>
                      <a:pt x="7579" y="4105"/>
                      <a:pt x="7539" y="4266"/>
                    </a:cubicBezTo>
                    <a:cubicBezTo>
                      <a:pt x="7513" y="4317"/>
                      <a:pt x="7513" y="4369"/>
                      <a:pt x="7539" y="4420"/>
                    </a:cubicBezTo>
                    <a:cubicBezTo>
                      <a:pt x="7565" y="4625"/>
                      <a:pt x="7718" y="4779"/>
                      <a:pt x="7898" y="4805"/>
                    </a:cubicBezTo>
                    <a:cubicBezTo>
                      <a:pt x="7908" y="4806"/>
                      <a:pt x="7919" y="4806"/>
                      <a:pt x="7929" y="4806"/>
                    </a:cubicBezTo>
                    <a:cubicBezTo>
                      <a:pt x="8221" y="4806"/>
                      <a:pt x="8430" y="4463"/>
                      <a:pt x="8257" y="4215"/>
                    </a:cubicBezTo>
                    <a:cubicBezTo>
                      <a:pt x="8183" y="4093"/>
                      <a:pt x="8034" y="4029"/>
                      <a:pt x="7890" y="4029"/>
                    </a:cubicBezTo>
                    <a:close/>
                    <a:moveTo>
                      <a:pt x="4081" y="5358"/>
                    </a:moveTo>
                    <a:cubicBezTo>
                      <a:pt x="3918" y="5358"/>
                      <a:pt x="3759" y="5435"/>
                      <a:pt x="3718" y="5600"/>
                    </a:cubicBezTo>
                    <a:cubicBezTo>
                      <a:pt x="3693" y="5651"/>
                      <a:pt x="3693" y="5702"/>
                      <a:pt x="3718" y="5753"/>
                    </a:cubicBezTo>
                    <a:cubicBezTo>
                      <a:pt x="3744" y="5933"/>
                      <a:pt x="3898" y="6087"/>
                      <a:pt x="4077" y="6112"/>
                    </a:cubicBezTo>
                    <a:cubicBezTo>
                      <a:pt x="4088" y="6113"/>
                      <a:pt x="4099" y="6114"/>
                      <a:pt x="4110" y="6114"/>
                    </a:cubicBezTo>
                    <a:cubicBezTo>
                      <a:pt x="4401" y="6114"/>
                      <a:pt x="4609" y="5794"/>
                      <a:pt x="4436" y="5523"/>
                    </a:cubicBezTo>
                    <a:cubicBezTo>
                      <a:pt x="4365" y="5416"/>
                      <a:pt x="4222" y="5358"/>
                      <a:pt x="4081" y="5358"/>
                    </a:cubicBezTo>
                    <a:close/>
                    <a:moveTo>
                      <a:pt x="7747" y="6125"/>
                    </a:moveTo>
                    <a:cubicBezTo>
                      <a:pt x="7705" y="6125"/>
                      <a:pt x="7661" y="6129"/>
                      <a:pt x="7616" y="6138"/>
                    </a:cubicBezTo>
                    <a:cubicBezTo>
                      <a:pt x="7154" y="6215"/>
                      <a:pt x="6872" y="6959"/>
                      <a:pt x="7308" y="7266"/>
                    </a:cubicBezTo>
                    <a:cubicBezTo>
                      <a:pt x="7359" y="7292"/>
                      <a:pt x="7436" y="7343"/>
                      <a:pt x="7539" y="7343"/>
                    </a:cubicBezTo>
                    <a:cubicBezTo>
                      <a:pt x="7588" y="7357"/>
                      <a:pt x="7639" y="7363"/>
                      <a:pt x="7691" y="7363"/>
                    </a:cubicBezTo>
                    <a:cubicBezTo>
                      <a:pt x="7932" y="7363"/>
                      <a:pt x="8181" y="7221"/>
                      <a:pt x="8308" y="7010"/>
                    </a:cubicBezTo>
                    <a:cubicBezTo>
                      <a:pt x="8495" y="6589"/>
                      <a:pt x="8191" y="6125"/>
                      <a:pt x="7747" y="6125"/>
                    </a:cubicBezTo>
                    <a:close/>
                    <a:moveTo>
                      <a:pt x="1797" y="7616"/>
                    </a:moveTo>
                    <a:cubicBezTo>
                      <a:pt x="1780" y="7616"/>
                      <a:pt x="1762" y="7619"/>
                      <a:pt x="1744" y="7625"/>
                    </a:cubicBezTo>
                    <a:cubicBezTo>
                      <a:pt x="1590" y="7651"/>
                      <a:pt x="1487" y="7882"/>
                      <a:pt x="1615" y="7984"/>
                    </a:cubicBezTo>
                    <a:lnTo>
                      <a:pt x="1615" y="8010"/>
                    </a:lnTo>
                    <a:cubicBezTo>
                      <a:pt x="1641" y="8010"/>
                      <a:pt x="1667" y="8010"/>
                      <a:pt x="1692" y="8036"/>
                    </a:cubicBezTo>
                    <a:cubicBezTo>
                      <a:pt x="1795" y="8036"/>
                      <a:pt x="1898" y="8010"/>
                      <a:pt x="1974" y="7907"/>
                    </a:cubicBezTo>
                    <a:cubicBezTo>
                      <a:pt x="2020" y="7772"/>
                      <a:pt x="1926" y="7616"/>
                      <a:pt x="1797" y="7616"/>
                    </a:cubicBezTo>
                    <a:close/>
                    <a:moveTo>
                      <a:pt x="6237" y="9057"/>
                    </a:moveTo>
                    <a:cubicBezTo>
                      <a:pt x="6227" y="9057"/>
                      <a:pt x="6216" y="9059"/>
                      <a:pt x="6205" y="9061"/>
                    </a:cubicBezTo>
                    <a:cubicBezTo>
                      <a:pt x="6129" y="9087"/>
                      <a:pt x="6077" y="9215"/>
                      <a:pt x="6154" y="9292"/>
                    </a:cubicBezTo>
                    <a:lnTo>
                      <a:pt x="6205" y="9292"/>
                    </a:lnTo>
                    <a:cubicBezTo>
                      <a:pt x="6219" y="9299"/>
                      <a:pt x="6233" y="9302"/>
                      <a:pt x="6246" y="9302"/>
                    </a:cubicBezTo>
                    <a:cubicBezTo>
                      <a:pt x="6282" y="9302"/>
                      <a:pt x="6315" y="9278"/>
                      <a:pt x="6334" y="9241"/>
                    </a:cubicBezTo>
                    <a:cubicBezTo>
                      <a:pt x="6380" y="9149"/>
                      <a:pt x="6323" y="9057"/>
                      <a:pt x="6237" y="9057"/>
                    </a:cubicBezTo>
                    <a:close/>
                    <a:moveTo>
                      <a:pt x="3654" y="8563"/>
                    </a:moveTo>
                    <a:cubicBezTo>
                      <a:pt x="3625" y="8563"/>
                      <a:pt x="3595" y="8566"/>
                      <a:pt x="3564" y="8574"/>
                    </a:cubicBezTo>
                    <a:cubicBezTo>
                      <a:pt x="3282" y="8625"/>
                      <a:pt x="3077" y="9087"/>
                      <a:pt x="3359" y="9292"/>
                    </a:cubicBezTo>
                    <a:cubicBezTo>
                      <a:pt x="3410" y="9318"/>
                      <a:pt x="3462" y="9318"/>
                      <a:pt x="3513" y="9343"/>
                    </a:cubicBezTo>
                    <a:cubicBezTo>
                      <a:pt x="3535" y="9347"/>
                      <a:pt x="3558" y="9348"/>
                      <a:pt x="3581" y="9348"/>
                    </a:cubicBezTo>
                    <a:cubicBezTo>
                      <a:pt x="3742" y="9348"/>
                      <a:pt x="3910" y="9270"/>
                      <a:pt x="4000" y="9113"/>
                    </a:cubicBezTo>
                    <a:cubicBezTo>
                      <a:pt x="4116" y="8859"/>
                      <a:pt x="3919" y="8563"/>
                      <a:pt x="3654" y="8563"/>
                    </a:cubicBezTo>
                    <a:close/>
                    <a:moveTo>
                      <a:pt x="8158" y="9205"/>
                    </a:moveTo>
                    <a:cubicBezTo>
                      <a:pt x="7996" y="9205"/>
                      <a:pt x="7837" y="9281"/>
                      <a:pt x="7795" y="9446"/>
                    </a:cubicBezTo>
                    <a:cubicBezTo>
                      <a:pt x="7795" y="9497"/>
                      <a:pt x="7795" y="9549"/>
                      <a:pt x="7795" y="9600"/>
                    </a:cubicBezTo>
                    <a:cubicBezTo>
                      <a:pt x="7821" y="9779"/>
                      <a:pt x="7975" y="9933"/>
                      <a:pt x="8154" y="9959"/>
                    </a:cubicBezTo>
                    <a:cubicBezTo>
                      <a:pt x="8166" y="9960"/>
                      <a:pt x="8178" y="9960"/>
                      <a:pt x="8190" y="9960"/>
                    </a:cubicBezTo>
                    <a:cubicBezTo>
                      <a:pt x="8502" y="9960"/>
                      <a:pt x="8686" y="9641"/>
                      <a:pt x="8513" y="9369"/>
                    </a:cubicBezTo>
                    <a:cubicBezTo>
                      <a:pt x="8442" y="9262"/>
                      <a:pt x="8299" y="9205"/>
                      <a:pt x="8158" y="9205"/>
                    </a:cubicBezTo>
                    <a:close/>
                    <a:moveTo>
                      <a:pt x="5080" y="11305"/>
                    </a:moveTo>
                    <a:cubicBezTo>
                      <a:pt x="5038" y="11305"/>
                      <a:pt x="4994" y="11309"/>
                      <a:pt x="4949" y="11318"/>
                    </a:cubicBezTo>
                    <a:cubicBezTo>
                      <a:pt x="4487" y="11395"/>
                      <a:pt x="4205" y="12138"/>
                      <a:pt x="4641" y="12446"/>
                    </a:cubicBezTo>
                    <a:cubicBezTo>
                      <a:pt x="4693" y="12472"/>
                      <a:pt x="4769" y="12523"/>
                      <a:pt x="4872" y="12523"/>
                    </a:cubicBezTo>
                    <a:cubicBezTo>
                      <a:pt x="4921" y="12537"/>
                      <a:pt x="4972" y="12543"/>
                      <a:pt x="5022" y="12543"/>
                    </a:cubicBezTo>
                    <a:cubicBezTo>
                      <a:pt x="5258" y="12543"/>
                      <a:pt x="5493" y="12401"/>
                      <a:pt x="5641" y="12190"/>
                    </a:cubicBezTo>
                    <a:cubicBezTo>
                      <a:pt x="5829" y="11769"/>
                      <a:pt x="5525" y="11305"/>
                      <a:pt x="5080" y="11305"/>
                    </a:cubicBezTo>
                    <a:close/>
                    <a:moveTo>
                      <a:pt x="897" y="11529"/>
                    </a:moveTo>
                    <a:cubicBezTo>
                      <a:pt x="847" y="11529"/>
                      <a:pt x="796" y="11536"/>
                      <a:pt x="744" y="11549"/>
                    </a:cubicBezTo>
                    <a:cubicBezTo>
                      <a:pt x="282" y="11626"/>
                      <a:pt x="0" y="12369"/>
                      <a:pt x="436" y="12651"/>
                    </a:cubicBezTo>
                    <a:cubicBezTo>
                      <a:pt x="513" y="12703"/>
                      <a:pt x="590" y="12728"/>
                      <a:pt x="667" y="12754"/>
                    </a:cubicBezTo>
                    <a:cubicBezTo>
                      <a:pt x="712" y="12761"/>
                      <a:pt x="756" y="12765"/>
                      <a:pt x="801" y="12765"/>
                    </a:cubicBezTo>
                    <a:cubicBezTo>
                      <a:pt x="1061" y="12765"/>
                      <a:pt x="1305" y="12640"/>
                      <a:pt x="1436" y="12420"/>
                    </a:cubicBezTo>
                    <a:cubicBezTo>
                      <a:pt x="1643" y="12006"/>
                      <a:pt x="1333" y="11529"/>
                      <a:pt x="897" y="11529"/>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96" name="Google Shape;1796;p35"/>
              <p:cNvSpPr/>
              <p:nvPr/>
            </p:nvSpPr>
            <p:spPr>
              <a:xfrm>
                <a:off x="-1775275" y="2546100"/>
                <a:ext cx="795475" cy="1591550"/>
              </a:xfrm>
              <a:custGeom>
                <a:avLst/>
                <a:gdLst/>
                <a:ahLst/>
                <a:cxnLst/>
                <a:rect l="l" t="t" r="r" b="b"/>
                <a:pathLst>
                  <a:path w="31819" h="63662" extrusionOk="0">
                    <a:moveTo>
                      <a:pt x="31286" y="1"/>
                    </a:moveTo>
                    <a:cubicBezTo>
                      <a:pt x="31186" y="1"/>
                      <a:pt x="31084" y="43"/>
                      <a:pt x="31003" y="145"/>
                    </a:cubicBezTo>
                    <a:cubicBezTo>
                      <a:pt x="15822" y="19300"/>
                      <a:pt x="4258" y="42891"/>
                      <a:pt x="52" y="63200"/>
                    </a:cubicBezTo>
                    <a:cubicBezTo>
                      <a:pt x="1" y="63405"/>
                      <a:pt x="129" y="63610"/>
                      <a:pt x="334" y="63662"/>
                    </a:cubicBezTo>
                    <a:lnTo>
                      <a:pt x="411" y="63662"/>
                    </a:lnTo>
                    <a:cubicBezTo>
                      <a:pt x="591" y="63662"/>
                      <a:pt x="745" y="63534"/>
                      <a:pt x="796" y="63354"/>
                    </a:cubicBezTo>
                    <a:cubicBezTo>
                      <a:pt x="4976" y="43148"/>
                      <a:pt x="16489" y="19685"/>
                      <a:pt x="31592" y="607"/>
                    </a:cubicBezTo>
                    <a:cubicBezTo>
                      <a:pt x="31818" y="325"/>
                      <a:pt x="31560" y="1"/>
                      <a:pt x="31286"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797" name="Google Shape;1797;p35"/>
            <p:cNvGrpSpPr/>
            <p:nvPr/>
          </p:nvGrpSpPr>
          <p:grpSpPr>
            <a:xfrm rot="2700000" flipH="1">
              <a:off x="-365668" y="3606652"/>
              <a:ext cx="531184" cy="1660213"/>
              <a:chOff x="-1858600" y="2385325"/>
              <a:chExt cx="523125" cy="1635025"/>
            </a:xfrm>
          </p:grpSpPr>
          <p:sp>
            <p:nvSpPr>
              <p:cNvPr id="1798" name="Google Shape;1798;p35"/>
              <p:cNvSpPr/>
              <p:nvPr/>
            </p:nvSpPr>
            <p:spPr>
              <a:xfrm>
                <a:off x="-1804750" y="2385325"/>
                <a:ext cx="469275" cy="1635025"/>
              </a:xfrm>
              <a:custGeom>
                <a:avLst/>
                <a:gdLst/>
                <a:ahLst/>
                <a:cxnLst/>
                <a:rect l="l" t="t" r="r" b="b"/>
                <a:pathLst>
                  <a:path w="18771" h="65401" extrusionOk="0">
                    <a:moveTo>
                      <a:pt x="12062" y="1"/>
                    </a:moveTo>
                    <a:cubicBezTo>
                      <a:pt x="9693" y="1"/>
                      <a:pt x="7259" y="1264"/>
                      <a:pt x="5667" y="3115"/>
                    </a:cubicBezTo>
                    <a:cubicBezTo>
                      <a:pt x="3462" y="5679"/>
                      <a:pt x="2513" y="9064"/>
                      <a:pt x="1872" y="12397"/>
                    </a:cubicBezTo>
                    <a:lnTo>
                      <a:pt x="1872" y="12372"/>
                    </a:lnTo>
                    <a:cubicBezTo>
                      <a:pt x="129" y="21270"/>
                      <a:pt x="0" y="30373"/>
                      <a:pt x="975" y="39373"/>
                    </a:cubicBezTo>
                    <a:cubicBezTo>
                      <a:pt x="1308" y="42476"/>
                      <a:pt x="1308" y="44861"/>
                      <a:pt x="1462" y="47989"/>
                    </a:cubicBezTo>
                    <a:cubicBezTo>
                      <a:pt x="1795" y="54796"/>
                      <a:pt x="6238" y="62496"/>
                      <a:pt x="6079" y="65382"/>
                    </a:cubicBezTo>
                    <a:lnTo>
                      <a:pt x="6079" y="65382"/>
                    </a:lnTo>
                    <a:cubicBezTo>
                      <a:pt x="6979" y="50077"/>
                      <a:pt x="11644" y="31239"/>
                      <a:pt x="16694" y="16756"/>
                    </a:cubicBezTo>
                    <a:cubicBezTo>
                      <a:pt x="17694" y="13936"/>
                      <a:pt x="18771" y="11064"/>
                      <a:pt x="18745" y="8089"/>
                    </a:cubicBezTo>
                    <a:cubicBezTo>
                      <a:pt x="18745" y="5089"/>
                      <a:pt x="17412" y="1909"/>
                      <a:pt x="14719" y="602"/>
                    </a:cubicBezTo>
                    <a:cubicBezTo>
                      <a:pt x="13878" y="188"/>
                      <a:pt x="12974" y="1"/>
                      <a:pt x="12062" y="1"/>
                    </a:cubicBezTo>
                    <a:close/>
                    <a:moveTo>
                      <a:pt x="6079" y="65382"/>
                    </a:moveTo>
                    <a:lnTo>
                      <a:pt x="6079" y="65382"/>
                    </a:lnTo>
                    <a:cubicBezTo>
                      <a:pt x="6078" y="65388"/>
                      <a:pt x="6078" y="65394"/>
                      <a:pt x="6078" y="65400"/>
                    </a:cubicBezTo>
                    <a:cubicBezTo>
                      <a:pt x="6078" y="65394"/>
                      <a:pt x="6078" y="65388"/>
                      <a:pt x="6079" y="65382"/>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99" name="Google Shape;1799;p35"/>
              <p:cNvSpPr/>
              <p:nvPr/>
            </p:nvSpPr>
            <p:spPr>
              <a:xfrm>
                <a:off x="-1858600" y="2385425"/>
                <a:ext cx="469275" cy="1634925"/>
              </a:xfrm>
              <a:custGeom>
                <a:avLst/>
                <a:gdLst/>
                <a:ahLst/>
                <a:cxnLst/>
                <a:rect l="l" t="t" r="r" b="b"/>
                <a:pathLst>
                  <a:path w="18771" h="65397" extrusionOk="0">
                    <a:moveTo>
                      <a:pt x="12088" y="1"/>
                    </a:moveTo>
                    <a:cubicBezTo>
                      <a:pt x="9704" y="1"/>
                      <a:pt x="7263" y="1274"/>
                      <a:pt x="5667" y="3111"/>
                    </a:cubicBezTo>
                    <a:cubicBezTo>
                      <a:pt x="3462" y="5649"/>
                      <a:pt x="2513" y="9060"/>
                      <a:pt x="1872" y="12393"/>
                    </a:cubicBezTo>
                    <a:lnTo>
                      <a:pt x="1872" y="12368"/>
                    </a:lnTo>
                    <a:cubicBezTo>
                      <a:pt x="129" y="21266"/>
                      <a:pt x="0" y="30369"/>
                      <a:pt x="975" y="39369"/>
                    </a:cubicBezTo>
                    <a:cubicBezTo>
                      <a:pt x="1308" y="42472"/>
                      <a:pt x="1308" y="44857"/>
                      <a:pt x="1462" y="47985"/>
                    </a:cubicBezTo>
                    <a:cubicBezTo>
                      <a:pt x="1795" y="54792"/>
                      <a:pt x="6239" y="62492"/>
                      <a:pt x="6079" y="65378"/>
                    </a:cubicBezTo>
                    <a:lnTo>
                      <a:pt x="6079" y="65378"/>
                    </a:lnTo>
                    <a:cubicBezTo>
                      <a:pt x="6979" y="50073"/>
                      <a:pt x="11670" y="31235"/>
                      <a:pt x="16694" y="16752"/>
                    </a:cubicBezTo>
                    <a:cubicBezTo>
                      <a:pt x="17694" y="13932"/>
                      <a:pt x="18771" y="11060"/>
                      <a:pt x="18771" y="8085"/>
                    </a:cubicBezTo>
                    <a:cubicBezTo>
                      <a:pt x="18745" y="5085"/>
                      <a:pt x="17412" y="1905"/>
                      <a:pt x="14745" y="598"/>
                    </a:cubicBezTo>
                    <a:cubicBezTo>
                      <a:pt x="13901" y="187"/>
                      <a:pt x="12999" y="1"/>
                      <a:pt x="12088" y="1"/>
                    </a:cubicBezTo>
                    <a:close/>
                    <a:moveTo>
                      <a:pt x="6079" y="65378"/>
                    </a:moveTo>
                    <a:cubicBezTo>
                      <a:pt x="6078" y="65384"/>
                      <a:pt x="6078" y="65390"/>
                      <a:pt x="6078" y="65396"/>
                    </a:cubicBezTo>
                    <a:cubicBezTo>
                      <a:pt x="6078" y="65390"/>
                      <a:pt x="6078" y="65384"/>
                      <a:pt x="6079" y="65378"/>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00" name="Google Shape;1800;p35"/>
              <p:cNvSpPr/>
              <p:nvPr/>
            </p:nvSpPr>
            <p:spPr>
              <a:xfrm>
                <a:off x="-1766300" y="2414375"/>
                <a:ext cx="329125" cy="283550"/>
              </a:xfrm>
              <a:custGeom>
                <a:avLst/>
                <a:gdLst/>
                <a:ahLst/>
                <a:cxnLst/>
                <a:rect l="l" t="t" r="r" b="b"/>
                <a:pathLst>
                  <a:path w="13165" h="11342" extrusionOk="0">
                    <a:moveTo>
                      <a:pt x="7214" y="1"/>
                    </a:moveTo>
                    <a:cubicBezTo>
                      <a:pt x="7203" y="1"/>
                      <a:pt x="7192" y="2"/>
                      <a:pt x="7181" y="4"/>
                    </a:cubicBezTo>
                    <a:cubicBezTo>
                      <a:pt x="7053" y="55"/>
                      <a:pt x="6976" y="260"/>
                      <a:pt x="7104" y="337"/>
                    </a:cubicBezTo>
                    <a:cubicBezTo>
                      <a:pt x="7130" y="363"/>
                      <a:pt x="7155" y="363"/>
                      <a:pt x="7181" y="363"/>
                    </a:cubicBezTo>
                    <a:cubicBezTo>
                      <a:pt x="7258" y="363"/>
                      <a:pt x="7335" y="337"/>
                      <a:pt x="7386" y="260"/>
                    </a:cubicBezTo>
                    <a:cubicBezTo>
                      <a:pt x="7433" y="120"/>
                      <a:pt x="7330" y="1"/>
                      <a:pt x="7214" y="1"/>
                    </a:cubicBezTo>
                    <a:close/>
                    <a:moveTo>
                      <a:pt x="10096" y="914"/>
                    </a:moveTo>
                    <a:cubicBezTo>
                      <a:pt x="10065" y="914"/>
                      <a:pt x="10033" y="918"/>
                      <a:pt x="10001" y="927"/>
                    </a:cubicBezTo>
                    <a:cubicBezTo>
                      <a:pt x="9719" y="1004"/>
                      <a:pt x="9591" y="1440"/>
                      <a:pt x="9848" y="1619"/>
                    </a:cubicBezTo>
                    <a:cubicBezTo>
                      <a:pt x="9899" y="1619"/>
                      <a:pt x="9950" y="1645"/>
                      <a:pt x="10001" y="1645"/>
                    </a:cubicBezTo>
                    <a:cubicBezTo>
                      <a:pt x="10024" y="1648"/>
                      <a:pt x="10046" y="1650"/>
                      <a:pt x="10069" y="1650"/>
                    </a:cubicBezTo>
                    <a:cubicBezTo>
                      <a:pt x="10224" y="1650"/>
                      <a:pt x="10370" y="1571"/>
                      <a:pt x="10437" y="1414"/>
                    </a:cubicBezTo>
                    <a:cubicBezTo>
                      <a:pt x="10528" y="1164"/>
                      <a:pt x="10337" y="914"/>
                      <a:pt x="10096" y="914"/>
                    </a:cubicBezTo>
                    <a:close/>
                    <a:moveTo>
                      <a:pt x="4839" y="1534"/>
                    </a:moveTo>
                    <a:cubicBezTo>
                      <a:pt x="4695" y="1534"/>
                      <a:pt x="4554" y="1605"/>
                      <a:pt x="4540" y="1748"/>
                    </a:cubicBezTo>
                    <a:cubicBezTo>
                      <a:pt x="4540" y="1799"/>
                      <a:pt x="4540" y="1824"/>
                      <a:pt x="4540" y="1876"/>
                    </a:cubicBezTo>
                    <a:cubicBezTo>
                      <a:pt x="4591" y="2030"/>
                      <a:pt x="4719" y="2158"/>
                      <a:pt x="4873" y="2183"/>
                    </a:cubicBezTo>
                    <a:cubicBezTo>
                      <a:pt x="5129" y="2183"/>
                      <a:pt x="5309" y="1876"/>
                      <a:pt x="5129" y="1671"/>
                    </a:cubicBezTo>
                    <a:cubicBezTo>
                      <a:pt x="5072" y="1579"/>
                      <a:pt x="4955" y="1534"/>
                      <a:pt x="4839" y="1534"/>
                    </a:cubicBezTo>
                    <a:close/>
                    <a:moveTo>
                      <a:pt x="7873" y="1434"/>
                    </a:moveTo>
                    <a:cubicBezTo>
                      <a:pt x="7815" y="1434"/>
                      <a:pt x="7755" y="1444"/>
                      <a:pt x="7694" y="1465"/>
                    </a:cubicBezTo>
                    <a:cubicBezTo>
                      <a:pt x="7309" y="1542"/>
                      <a:pt x="7104" y="2183"/>
                      <a:pt x="7488" y="2414"/>
                    </a:cubicBezTo>
                    <a:lnTo>
                      <a:pt x="7514" y="2414"/>
                    </a:lnTo>
                    <a:cubicBezTo>
                      <a:pt x="7565" y="2440"/>
                      <a:pt x="7642" y="2466"/>
                      <a:pt x="7694" y="2491"/>
                    </a:cubicBezTo>
                    <a:cubicBezTo>
                      <a:pt x="7715" y="2493"/>
                      <a:pt x="7737" y="2494"/>
                      <a:pt x="7759" y="2494"/>
                    </a:cubicBezTo>
                    <a:cubicBezTo>
                      <a:pt x="7992" y="2494"/>
                      <a:pt x="8217" y="2369"/>
                      <a:pt x="8335" y="2158"/>
                    </a:cubicBezTo>
                    <a:cubicBezTo>
                      <a:pt x="8489" y="1805"/>
                      <a:pt x="8227" y="1434"/>
                      <a:pt x="7873" y="1434"/>
                    </a:cubicBezTo>
                    <a:close/>
                    <a:moveTo>
                      <a:pt x="12521" y="1809"/>
                    </a:moveTo>
                    <a:cubicBezTo>
                      <a:pt x="12477" y="1809"/>
                      <a:pt x="12432" y="1814"/>
                      <a:pt x="12386" y="1824"/>
                    </a:cubicBezTo>
                    <a:cubicBezTo>
                      <a:pt x="12002" y="1927"/>
                      <a:pt x="11796" y="2568"/>
                      <a:pt x="12181" y="2799"/>
                    </a:cubicBezTo>
                    <a:cubicBezTo>
                      <a:pt x="12232" y="2825"/>
                      <a:pt x="12309" y="2850"/>
                      <a:pt x="12386" y="2850"/>
                    </a:cubicBezTo>
                    <a:cubicBezTo>
                      <a:pt x="12424" y="2858"/>
                      <a:pt x="12461" y="2861"/>
                      <a:pt x="12498" y="2861"/>
                    </a:cubicBezTo>
                    <a:cubicBezTo>
                      <a:pt x="12709" y="2861"/>
                      <a:pt x="12896" y="2739"/>
                      <a:pt x="13027" y="2542"/>
                    </a:cubicBezTo>
                    <a:cubicBezTo>
                      <a:pt x="13165" y="2175"/>
                      <a:pt x="12892" y="1809"/>
                      <a:pt x="12521" y="1809"/>
                    </a:cubicBezTo>
                    <a:close/>
                    <a:moveTo>
                      <a:pt x="10496" y="2693"/>
                    </a:moveTo>
                    <a:cubicBezTo>
                      <a:pt x="10485" y="2693"/>
                      <a:pt x="10474" y="2694"/>
                      <a:pt x="10463" y="2696"/>
                    </a:cubicBezTo>
                    <a:cubicBezTo>
                      <a:pt x="10335" y="2722"/>
                      <a:pt x="10258" y="2953"/>
                      <a:pt x="10386" y="3030"/>
                    </a:cubicBezTo>
                    <a:cubicBezTo>
                      <a:pt x="10412" y="3055"/>
                      <a:pt x="10412" y="3055"/>
                      <a:pt x="10437" y="3055"/>
                    </a:cubicBezTo>
                    <a:cubicBezTo>
                      <a:pt x="10540" y="3055"/>
                      <a:pt x="10617" y="3030"/>
                      <a:pt x="10668" y="2953"/>
                    </a:cubicBezTo>
                    <a:cubicBezTo>
                      <a:pt x="10715" y="2812"/>
                      <a:pt x="10612" y="2693"/>
                      <a:pt x="10496" y="2693"/>
                    </a:cubicBezTo>
                    <a:close/>
                    <a:moveTo>
                      <a:pt x="3134" y="3127"/>
                    </a:moveTo>
                    <a:cubicBezTo>
                      <a:pt x="3124" y="3127"/>
                      <a:pt x="3114" y="3129"/>
                      <a:pt x="3104" y="3132"/>
                    </a:cubicBezTo>
                    <a:cubicBezTo>
                      <a:pt x="3027" y="3158"/>
                      <a:pt x="3001" y="3260"/>
                      <a:pt x="3078" y="3312"/>
                    </a:cubicBezTo>
                    <a:lnTo>
                      <a:pt x="3078" y="3337"/>
                    </a:lnTo>
                    <a:lnTo>
                      <a:pt x="3104" y="3337"/>
                    </a:lnTo>
                    <a:cubicBezTo>
                      <a:pt x="3155" y="3337"/>
                      <a:pt x="3206" y="3312"/>
                      <a:pt x="3232" y="3260"/>
                    </a:cubicBezTo>
                    <a:cubicBezTo>
                      <a:pt x="3254" y="3194"/>
                      <a:pt x="3199" y="3127"/>
                      <a:pt x="3134" y="3127"/>
                    </a:cubicBezTo>
                    <a:close/>
                    <a:moveTo>
                      <a:pt x="6219" y="3536"/>
                    </a:moveTo>
                    <a:cubicBezTo>
                      <a:pt x="6072" y="3536"/>
                      <a:pt x="5928" y="3614"/>
                      <a:pt x="5899" y="3773"/>
                    </a:cubicBezTo>
                    <a:lnTo>
                      <a:pt x="5924" y="3773"/>
                    </a:lnTo>
                    <a:cubicBezTo>
                      <a:pt x="5924" y="3799"/>
                      <a:pt x="5924" y="3850"/>
                      <a:pt x="5924" y="3902"/>
                    </a:cubicBezTo>
                    <a:cubicBezTo>
                      <a:pt x="5950" y="4055"/>
                      <a:pt x="6078" y="4158"/>
                      <a:pt x="6232" y="4184"/>
                    </a:cubicBezTo>
                    <a:cubicBezTo>
                      <a:pt x="6243" y="4185"/>
                      <a:pt x="6254" y="4185"/>
                      <a:pt x="6265" y="4185"/>
                    </a:cubicBezTo>
                    <a:cubicBezTo>
                      <a:pt x="6526" y="4185"/>
                      <a:pt x="6662" y="3892"/>
                      <a:pt x="6514" y="3671"/>
                    </a:cubicBezTo>
                    <a:cubicBezTo>
                      <a:pt x="6447" y="3582"/>
                      <a:pt x="6332" y="3536"/>
                      <a:pt x="6219" y="3536"/>
                    </a:cubicBezTo>
                    <a:close/>
                    <a:moveTo>
                      <a:pt x="3009" y="4870"/>
                    </a:moveTo>
                    <a:cubicBezTo>
                      <a:pt x="2866" y="4870"/>
                      <a:pt x="2722" y="4947"/>
                      <a:pt x="2693" y="5107"/>
                    </a:cubicBezTo>
                    <a:lnTo>
                      <a:pt x="2719" y="5107"/>
                    </a:lnTo>
                    <a:cubicBezTo>
                      <a:pt x="2693" y="5158"/>
                      <a:pt x="2693" y="5184"/>
                      <a:pt x="2719" y="5235"/>
                    </a:cubicBezTo>
                    <a:cubicBezTo>
                      <a:pt x="2745" y="5389"/>
                      <a:pt x="2873" y="5517"/>
                      <a:pt x="3027" y="5517"/>
                    </a:cubicBezTo>
                    <a:cubicBezTo>
                      <a:pt x="3038" y="5518"/>
                      <a:pt x="3049" y="5518"/>
                      <a:pt x="3059" y="5518"/>
                    </a:cubicBezTo>
                    <a:cubicBezTo>
                      <a:pt x="3320" y="5518"/>
                      <a:pt x="3456" y="5226"/>
                      <a:pt x="3283" y="5004"/>
                    </a:cubicBezTo>
                    <a:cubicBezTo>
                      <a:pt x="3228" y="4915"/>
                      <a:pt x="3119" y="4870"/>
                      <a:pt x="3009" y="4870"/>
                    </a:cubicBezTo>
                    <a:close/>
                    <a:moveTo>
                      <a:pt x="6277" y="5340"/>
                    </a:moveTo>
                    <a:cubicBezTo>
                      <a:pt x="6229" y="5340"/>
                      <a:pt x="6179" y="5348"/>
                      <a:pt x="6129" y="5363"/>
                    </a:cubicBezTo>
                    <a:cubicBezTo>
                      <a:pt x="5745" y="5466"/>
                      <a:pt x="5540" y="6107"/>
                      <a:pt x="5924" y="6312"/>
                    </a:cubicBezTo>
                    <a:cubicBezTo>
                      <a:pt x="5976" y="6363"/>
                      <a:pt x="6053" y="6363"/>
                      <a:pt x="6129" y="6389"/>
                    </a:cubicBezTo>
                    <a:cubicBezTo>
                      <a:pt x="6151" y="6391"/>
                      <a:pt x="6173" y="6392"/>
                      <a:pt x="6194" y="6392"/>
                    </a:cubicBezTo>
                    <a:cubicBezTo>
                      <a:pt x="6424" y="6392"/>
                      <a:pt x="6630" y="6267"/>
                      <a:pt x="6771" y="6055"/>
                    </a:cubicBezTo>
                    <a:cubicBezTo>
                      <a:pt x="6906" y="5718"/>
                      <a:pt x="6625" y="5340"/>
                      <a:pt x="6277" y="5340"/>
                    </a:cubicBezTo>
                    <a:close/>
                    <a:moveTo>
                      <a:pt x="1163" y="6898"/>
                    </a:moveTo>
                    <a:cubicBezTo>
                      <a:pt x="1152" y="6898"/>
                      <a:pt x="1140" y="6899"/>
                      <a:pt x="1129" y="6902"/>
                    </a:cubicBezTo>
                    <a:cubicBezTo>
                      <a:pt x="1001" y="6927"/>
                      <a:pt x="924" y="7158"/>
                      <a:pt x="1052" y="7235"/>
                    </a:cubicBezTo>
                    <a:cubicBezTo>
                      <a:pt x="1078" y="7235"/>
                      <a:pt x="1104" y="7261"/>
                      <a:pt x="1129" y="7261"/>
                    </a:cubicBezTo>
                    <a:cubicBezTo>
                      <a:pt x="1206" y="7261"/>
                      <a:pt x="1283" y="7235"/>
                      <a:pt x="1334" y="7132"/>
                    </a:cubicBezTo>
                    <a:cubicBezTo>
                      <a:pt x="1381" y="7015"/>
                      <a:pt x="1278" y="6898"/>
                      <a:pt x="1163" y="6898"/>
                    </a:cubicBezTo>
                    <a:close/>
                    <a:moveTo>
                      <a:pt x="5001" y="7850"/>
                    </a:moveTo>
                    <a:cubicBezTo>
                      <a:pt x="4924" y="7876"/>
                      <a:pt x="4899" y="8004"/>
                      <a:pt x="4950" y="8056"/>
                    </a:cubicBezTo>
                    <a:lnTo>
                      <a:pt x="5001" y="8056"/>
                    </a:lnTo>
                    <a:cubicBezTo>
                      <a:pt x="5052" y="8056"/>
                      <a:pt x="5104" y="8030"/>
                      <a:pt x="5129" y="8004"/>
                    </a:cubicBezTo>
                    <a:cubicBezTo>
                      <a:pt x="5155" y="7927"/>
                      <a:pt x="5078" y="7850"/>
                      <a:pt x="5001" y="7850"/>
                    </a:cubicBezTo>
                    <a:close/>
                    <a:moveTo>
                      <a:pt x="2940" y="7598"/>
                    </a:moveTo>
                    <a:cubicBezTo>
                      <a:pt x="2902" y="7598"/>
                      <a:pt x="2862" y="7605"/>
                      <a:pt x="2822" y="7620"/>
                    </a:cubicBezTo>
                    <a:cubicBezTo>
                      <a:pt x="2565" y="7697"/>
                      <a:pt x="2437" y="8107"/>
                      <a:pt x="2693" y="8235"/>
                    </a:cubicBezTo>
                    <a:cubicBezTo>
                      <a:pt x="2719" y="8261"/>
                      <a:pt x="2770" y="8286"/>
                      <a:pt x="2822" y="8286"/>
                    </a:cubicBezTo>
                    <a:cubicBezTo>
                      <a:pt x="2838" y="8289"/>
                      <a:pt x="2854" y="8290"/>
                      <a:pt x="2870" y="8290"/>
                    </a:cubicBezTo>
                    <a:cubicBezTo>
                      <a:pt x="3007" y="8290"/>
                      <a:pt x="3137" y="8196"/>
                      <a:pt x="3206" y="8081"/>
                    </a:cubicBezTo>
                    <a:cubicBezTo>
                      <a:pt x="3338" y="7840"/>
                      <a:pt x="3169" y="7598"/>
                      <a:pt x="2940" y="7598"/>
                    </a:cubicBezTo>
                    <a:close/>
                    <a:moveTo>
                      <a:pt x="6698" y="7919"/>
                    </a:moveTo>
                    <a:cubicBezTo>
                      <a:pt x="6554" y="7919"/>
                      <a:pt x="6414" y="7990"/>
                      <a:pt x="6386" y="8133"/>
                    </a:cubicBezTo>
                    <a:lnTo>
                      <a:pt x="6412" y="8133"/>
                    </a:lnTo>
                    <a:cubicBezTo>
                      <a:pt x="6412" y="8184"/>
                      <a:pt x="6412" y="8235"/>
                      <a:pt x="6412" y="8261"/>
                    </a:cubicBezTo>
                    <a:cubicBezTo>
                      <a:pt x="6437" y="8415"/>
                      <a:pt x="6565" y="8543"/>
                      <a:pt x="6745" y="8568"/>
                    </a:cubicBezTo>
                    <a:cubicBezTo>
                      <a:pt x="7001" y="8568"/>
                      <a:pt x="7181" y="8261"/>
                      <a:pt x="7001" y="8056"/>
                    </a:cubicBezTo>
                    <a:cubicBezTo>
                      <a:pt x="6933" y="7964"/>
                      <a:pt x="6814" y="7919"/>
                      <a:pt x="6698" y="7919"/>
                    </a:cubicBezTo>
                    <a:close/>
                    <a:moveTo>
                      <a:pt x="4317" y="9878"/>
                    </a:moveTo>
                    <a:cubicBezTo>
                      <a:pt x="4265" y="9878"/>
                      <a:pt x="4210" y="9886"/>
                      <a:pt x="4155" y="9902"/>
                    </a:cubicBezTo>
                    <a:cubicBezTo>
                      <a:pt x="3770" y="9979"/>
                      <a:pt x="3565" y="10645"/>
                      <a:pt x="3950" y="10851"/>
                    </a:cubicBezTo>
                    <a:cubicBezTo>
                      <a:pt x="4001" y="10876"/>
                      <a:pt x="4078" y="10902"/>
                      <a:pt x="4129" y="10928"/>
                    </a:cubicBezTo>
                    <a:cubicBezTo>
                      <a:pt x="4153" y="10930"/>
                      <a:pt x="4177" y="10931"/>
                      <a:pt x="4200" y="10931"/>
                    </a:cubicBezTo>
                    <a:cubicBezTo>
                      <a:pt x="4454" y="10931"/>
                      <a:pt x="4677" y="10805"/>
                      <a:pt x="4770" y="10594"/>
                    </a:cubicBezTo>
                    <a:cubicBezTo>
                      <a:pt x="4927" y="10236"/>
                      <a:pt x="4673" y="9878"/>
                      <a:pt x="4317" y="9878"/>
                    </a:cubicBezTo>
                    <a:close/>
                    <a:moveTo>
                      <a:pt x="746" y="10289"/>
                    </a:moveTo>
                    <a:cubicBezTo>
                      <a:pt x="696" y="10289"/>
                      <a:pt x="644" y="10297"/>
                      <a:pt x="591" y="10312"/>
                    </a:cubicBezTo>
                    <a:cubicBezTo>
                      <a:pt x="206" y="10415"/>
                      <a:pt x="1" y="11056"/>
                      <a:pt x="386" y="11287"/>
                    </a:cubicBezTo>
                    <a:lnTo>
                      <a:pt x="386" y="11261"/>
                    </a:lnTo>
                    <a:cubicBezTo>
                      <a:pt x="437" y="11312"/>
                      <a:pt x="514" y="11338"/>
                      <a:pt x="565" y="11338"/>
                    </a:cubicBezTo>
                    <a:cubicBezTo>
                      <a:pt x="589" y="11340"/>
                      <a:pt x="613" y="11341"/>
                      <a:pt x="636" y="11341"/>
                    </a:cubicBezTo>
                    <a:cubicBezTo>
                      <a:pt x="889" y="11341"/>
                      <a:pt x="1112" y="11216"/>
                      <a:pt x="1206" y="11004"/>
                    </a:cubicBezTo>
                    <a:cubicBezTo>
                      <a:pt x="1364" y="10667"/>
                      <a:pt x="1106" y="10289"/>
                      <a:pt x="746" y="10289"/>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01" name="Google Shape;1801;p35"/>
              <p:cNvSpPr/>
              <p:nvPr/>
            </p:nvSpPr>
            <p:spPr>
              <a:xfrm>
                <a:off x="-1809250" y="2563500"/>
                <a:ext cx="247275" cy="1438900"/>
              </a:xfrm>
              <a:custGeom>
                <a:avLst/>
                <a:gdLst/>
                <a:ahLst/>
                <a:cxnLst/>
                <a:rect l="l" t="t" r="r" b="b"/>
                <a:pathLst>
                  <a:path w="9891" h="57556" extrusionOk="0">
                    <a:moveTo>
                      <a:pt x="9445" y="0"/>
                    </a:moveTo>
                    <a:cubicBezTo>
                      <a:pt x="9304" y="0"/>
                      <a:pt x="9164" y="81"/>
                      <a:pt x="9104" y="270"/>
                    </a:cubicBezTo>
                    <a:cubicBezTo>
                      <a:pt x="4617" y="13912"/>
                      <a:pt x="1" y="34913"/>
                      <a:pt x="3386" y="57247"/>
                    </a:cubicBezTo>
                    <a:cubicBezTo>
                      <a:pt x="3411" y="57427"/>
                      <a:pt x="3565" y="57555"/>
                      <a:pt x="3745" y="57555"/>
                    </a:cubicBezTo>
                    <a:lnTo>
                      <a:pt x="3822" y="57555"/>
                    </a:lnTo>
                    <a:cubicBezTo>
                      <a:pt x="4027" y="57530"/>
                      <a:pt x="4155" y="57324"/>
                      <a:pt x="4129" y="57119"/>
                    </a:cubicBezTo>
                    <a:cubicBezTo>
                      <a:pt x="796" y="34939"/>
                      <a:pt x="5360" y="14091"/>
                      <a:pt x="9796" y="501"/>
                    </a:cubicBezTo>
                    <a:cubicBezTo>
                      <a:pt x="9890" y="202"/>
                      <a:pt x="9667" y="0"/>
                      <a:pt x="9445"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1802" name="Google Shape;1802;p35"/>
          <p:cNvGrpSpPr/>
          <p:nvPr/>
        </p:nvGrpSpPr>
        <p:grpSpPr>
          <a:xfrm rot="5170076">
            <a:off x="10330203" y="5272232"/>
            <a:ext cx="2436828" cy="2564984"/>
            <a:chOff x="1526600" y="450800"/>
            <a:chExt cx="4540675" cy="4779475"/>
          </a:xfrm>
        </p:grpSpPr>
        <p:sp>
          <p:nvSpPr>
            <p:cNvPr id="1803" name="Google Shape;1803;p35"/>
            <p:cNvSpPr/>
            <p:nvPr/>
          </p:nvSpPr>
          <p:spPr>
            <a:xfrm>
              <a:off x="1610100" y="473575"/>
              <a:ext cx="4457175" cy="4689450"/>
            </a:xfrm>
            <a:custGeom>
              <a:avLst/>
              <a:gdLst/>
              <a:ahLst/>
              <a:cxnLst/>
              <a:rect l="l" t="t" r="r" b="b"/>
              <a:pathLst>
                <a:path w="178287" h="187578" extrusionOk="0">
                  <a:moveTo>
                    <a:pt x="95602" y="1"/>
                  </a:moveTo>
                  <a:cubicBezTo>
                    <a:pt x="95141" y="1"/>
                    <a:pt x="94676" y="129"/>
                    <a:pt x="94258" y="394"/>
                  </a:cubicBezTo>
                  <a:lnTo>
                    <a:pt x="0" y="63859"/>
                  </a:lnTo>
                  <a:lnTo>
                    <a:pt x="79645" y="185257"/>
                  </a:lnTo>
                  <a:cubicBezTo>
                    <a:pt x="80631" y="186769"/>
                    <a:pt x="82280" y="187578"/>
                    <a:pt x="83965" y="187578"/>
                  </a:cubicBezTo>
                  <a:cubicBezTo>
                    <a:pt x="84955" y="187578"/>
                    <a:pt x="85959" y="187298"/>
                    <a:pt x="86847" y="186719"/>
                  </a:cubicBezTo>
                  <a:lnTo>
                    <a:pt x="176826" y="126176"/>
                  </a:lnTo>
                  <a:cubicBezTo>
                    <a:pt x="177974" y="125393"/>
                    <a:pt x="178287" y="123880"/>
                    <a:pt x="177504" y="122732"/>
                  </a:cubicBezTo>
                  <a:lnTo>
                    <a:pt x="97703" y="1125"/>
                  </a:lnTo>
                  <a:cubicBezTo>
                    <a:pt x="97205" y="394"/>
                    <a:pt x="96410" y="1"/>
                    <a:pt x="95602" y="1"/>
                  </a:cubicBezTo>
                  <a:close/>
                </a:path>
              </a:pathLst>
            </a:custGeom>
            <a:solidFill>
              <a:srgbClr val="119B9B"/>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04" name="Google Shape;1804;p35"/>
            <p:cNvSpPr/>
            <p:nvPr/>
          </p:nvSpPr>
          <p:spPr>
            <a:xfrm>
              <a:off x="1616625" y="450800"/>
              <a:ext cx="4391950" cy="4645025"/>
            </a:xfrm>
            <a:custGeom>
              <a:avLst/>
              <a:gdLst/>
              <a:ahLst/>
              <a:cxnLst/>
              <a:rect l="l" t="t" r="r" b="b"/>
              <a:pathLst>
                <a:path w="175678" h="185801" extrusionOk="0">
                  <a:moveTo>
                    <a:pt x="93162" y="0"/>
                  </a:moveTo>
                  <a:lnTo>
                    <a:pt x="0" y="61587"/>
                  </a:lnTo>
                  <a:lnTo>
                    <a:pt x="80323" y="184028"/>
                  </a:lnTo>
                  <a:cubicBezTo>
                    <a:pt x="81085" y="185187"/>
                    <a:pt x="82329" y="185800"/>
                    <a:pt x="83604" y="185800"/>
                  </a:cubicBezTo>
                  <a:cubicBezTo>
                    <a:pt x="84339" y="185800"/>
                    <a:pt x="85083" y="185597"/>
                    <a:pt x="85751" y="185177"/>
                  </a:cubicBezTo>
                  <a:lnTo>
                    <a:pt x="175677" y="125782"/>
                  </a:lnTo>
                  <a:lnTo>
                    <a:pt x="93162" y="0"/>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05" name="Google Shape;1805;p35"/>
            <p:cNvSpPr/>
            <p:nvPr/>
          </p:nvSpPr>
          <p:spPr>
            <a:xfrm>
              <a:off x="3931325" y="462525"/>
              <a:ext cx="2064200" cy="3145900"/>
            </a:xfrm>
            <a:custGeom>
              <a:avLst/>
              <a:gdLst/>
              <a:ahLst/>
              <a:cxnLst/>
              <a:rect l="l" t="t" r="r" b="b"/>
              <a:pathLst>
                <a:path w="82568" h="125836" fill="none" extrusionOk="0">
                  <a:moveTo>
                    <a:pt x="0" y="1"/>
                  </a:moveTo>
                  <a:lnTo>
                    <a:pt x="82567" y="125835"/>
                  </a:lnTo>
                </a:path>
              </a:pathLst>
            </a:custGeom>
            <a:noFill/>
            <a:ln w="11750" cap="flat" cmpd="sng">
              <a:solidFill>
                <a:schemeClr val="dk1"/>
              </a:solidFill>
              <a:prstDash val="solid"/>
              <a:miter lim="5219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06" name="Google Shape;1806;p35"/>
            <p:cNvSpPr/>
            <p:nvPr/>
          </p:nvSpPr>
          <p:spPr>
            <a:xfrm>
              <a:off x="3898700" y="482100"/>
              <a:ext cx="2065500" cy="3145900"/>
            </a:xfrm>
            <a:custGeom>
              <a:avLst/>
              <a:gdLst/>
              <a:ahLst/>
              <a:cxnLst/>
              <a:rect l="l" t="t" r="r" b="b"/>
              <a:pathLst>
                <a:path w="82620" h="125836" fill="none" extrusionOk="0">
                  <a:moveTo>
                    <a:pt x="1" y="1"/>
                  </a:moveTo>
                  <a:lnTo>
                    <a:pt x="82620" y="125835"/>
                  </a:lnTo>
                </a:path>
              </a:pathLst>
            </a:custGeom>
            <a:noFill/>
            <a:ln w="11750" cap="flat" cmpd="sng">
              <a:solidFill>
                <a:schemeClr val="dk1"/>
              </a:solidFill>
              <a:prstDash val="solid"/>
              <a:miter lim="5219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07" name="Google Shape;1807;p35"/>
            <p:cNvSpPr/>
            <p:nvPr/>
          </p:nvSpPr>
          <p:spPr>
            <a:xfrm>
              <a:off x="3742125" y="4138150"/>
              <a:ext cx="842925" cy="1092125"/>
            </a:xfrm>
            <a:custGeom>
              <a:avLst/>
              <a:gdLst/>
              <a:ahLst/>
              <a:cxnLst/>
              <a:rect l="l" t="t" r="r" b="b"/>
              <a:pathLst>
                <a:path w="33717" h="43685" extrusionOk="0">
                  <a:moveTo>
                    <a:pt x="9604" y="0"/>
                  </a:moveTo>
                  <a:lnTo>
                    <a:pt x="1" y="6159"/>
                  </a:lnTo>
                  <a:lnTo>
                    <a:pt x="24113" y="43685"/>
                  </a:lnTo>
                  <a:lnTo>
                    <a:pt x="25679" y="35595"/>
                  </a:lnTo>
                  <a:lnTo>
                    <a:pt x="33716" y="37526"/>
                  </a:lnTo>
                  <a:lnTo>
                    <a:pt x="9604"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08" name="Google Shape;1808;p35"/>
            <p:cNvSpPr/>
            <p:nvPr/>
          </p:nvSpPr>
          <p:spPr>
            <a:xfrm>
              <a:off x="1526600" y="464775"/>
              <a:ext cx="4343675" cy="4627200"/>
            </a:xfrm>
            <a:custGeom>
              <a:avLst/>
              <a:gdLst/>
              <a:ahLst/>
              <a:cxnLst/>
              <a:rect l="l" t="t" r="r" b="b"/>
              <a:pathLst>
                <a:path w="173747" h="185088" extrusionOk="0">
                  <a:moveTo>
                    <a:pt x="91115" y="1"/>
                  </a:moveTo>
                  <a:cubicBezTo>
                    <a:pt x="90634" y="1"/>
                    <a:pt x="90147" y="140"/>
                    <a:pt x="89718" y="433"/>
                  </a:cubicBezTo>
                  <a:lnTo>
                    <a:pt x="0" y="59357"/>
                  </a:lnTo>
                  <a:lnTo>
                    <a:pt x="82515" y="185087"/>
                  </a:lnTo>
                  <a:lnTo>
                    <a:pt x="172285" y="126163"/>
                  </a:lnTo>
                  <a:cubicBezTo>
                    <a:pt x="173433" y="125380"/>
                    <a:pt x="173746" y="123866"/>
                    <a:pt x="172963" y="122718"/>
                  </a:cubicBezTo>
                  <a:lnTo>
                    <a:pt x="93162" y="1111"/>
                  </a:lnTo>
                  <a:cubicBezTo>
                    <a:pt x="92705" y="392"/>
                    <a:pt x="91920" y="1"/>
                    <a:pt x="9111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09" name="Google Shape;1809;p35"/>
            <p:cNvSpPr/>
            <p:nvPr/>
          </p:nvSpPr>
          <p:spPr>
            <a:xfrm>
              <a:off x="1636200" y="1843000"/>
              <a:ext cx="2130750" cy="3199400"/>
            </a:xfrm>
            <a:custGeom>
              <a:avLst/>
              <a:gdLst/>
              <a:ahLst/>
              <a:cxnLst/>
              <a:rect l="l" t="t" r="r" b="b"/>
              <a:pathLst>
                <a:path w="85230" h="127976" extrusionOk="0">
                  <a:moveTo>
                    <a:pt x="2506" y="1"/>
                  </a:moveTo>
                  <a:lnTo>
                    <a:pt x="0" y="1619"/>
                  </a:lnTo>
                  <a:lnTo>
                    <a:pt x="82724" y="127975"/>
                  </a:lnTo>
                  <a:lnTo>
                    <a:pt x="85229" y="126357"/>
                  </a:lnTo>
                  <a:lnTo>
                    <a:pt x="2506"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10" name="Google Shape;1810;p35"/>
            <p:cNvSpPr/>
            <p:nvPr/>
          </p:nvSpPr>
          <p:spPr>
            <a:xfrm>
              <a:off x="2647400" y="1567700"/>
              <a:ext cx="2116400" cy="2399550"/>
            </a:xfrm>
            <a:custGeom>
              <a:avLst/>
              <a:gdLst/>
              <a:ahLst/>
              <a:cxnLst/>
              <a:rect l="l" t="t" r="r" b="b"/>
              <a:pathLst>
                <a:path w="84656" h="95982" fill="none" extrusionOk="0">
                  <a:moveTo>
                    <a:pt x="82777" y="71347"/>
                  </a:moveTo>
                  <a:cubicBezTo>
                    <a:pt x="82777" y="69937"/>
                    <a:pt x="83507" y="68633"/>
                    <a:pt x="84656" y="67850"/>
                  </a:cubicBezTo>
                  <a:lnTo>
                    <a:pt x="40919" y="1201"/>
                  </a:lnTo>
                  <a:cubicBezTo>
                    <a:pt x="38988" y="2453"/>
                    <a:pt x="36431" y="1932"/>
                    <a:pt x="35178" y="0"/>
                  </a:cubicBezTo>
                  <a:lnTo>
                    <a:pt x="1149" y="22286"/>
                  </a:lnTo>
                  <a:cubicBezTo>
                    <a:pt x="2454" y="24217"/>
                    <a:pt x="1932" y="26827"/>
                    <a:pt x="1" y="28080"/>
                  </a:cubicBezTo>
                  <a:lnTo>
                    <a:pt x="43737" y="94729"/>
                  </a:lnTo>
                  <a:cubicBezTo>
                    <a:pt x="45668" y="93476"/>
                    <a:pt x="48226" y="94050"/>
                    <a:pt x="49478" y="95981"/>
                  </a:cubicBezTo>
                  <a:lnTo>
                    <a:pt x="83455" y="73643"/>
                  </a:lnTo>
                  <a:cubicBezTo>
                    <a:pt x="82985" y="72965"/>
                    <a:pt x="82777" y="72182"/>
                    <a:pt x="82777" y="71347"/>
                  </a:cubicBezTo>
                  <a:close/>
                </a:path>
              </a:pathLst>
            </a:custGeom>
            <a:solidFill>
              <a:schemeClr val="lt1"/>
            </a:solidFill>
            <a:ln w="14350" cap="flat" cmpd="sng">
              <a:solidFill>
                <a:schemeClr val="lt1"/>
              </a:solidFill>
              <a:prstDash val="solid"/>
              <a:miter lim="5219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Tree>
    <p:extLst>
      <p:ext uri="{BB962C8B-B14F-4D97-AF65-F5344CB8AC3E}">
        <p14:creationId xmlns:p14="http://schemas.microsoft.com/office/powerpoint/2010/main" val="2349392712"/>
      </p:ext>
    </p:extLst>
  </p:cSld>
  <p:clrMapOvr>
    <a:masterClrMapping/>
  </p:clrMapOvr>
</p:sldLayout>
</file>

<file path=ppt/slideLayouts/slideLayout85.xml><?xml version="1.0" encoding="utf-8"?>
<p:sldLayout xmlns:a="http://schemas.openxmlformats.org/drawingml/2006/main" xmlns:r="http://schemas.openxmlformats.org/officeDocument/2006/relationships" xmlns:p="http://schemas.openxmlformats.org/presentationml/2006/main" matchingName="Background 1">
  <p:cSld name="Background 1">
    <p:spTree>
      <p:nvGrpSpPr>
        <p:cNvPr id="1" name="Shape 1811"/>
        <p:cNvGrpSpPr/>
        <p:nvPr/>
      </p:nvGrpSpPr>
      <p:grpSpPr>
        <a:xfrm>
          <a:off x="0" y="0"/>
          <a:ext cx="0" cy="0"/>
          <a:chOff x="0" y="0"/>
          <a:chExt cx="0" cy="0"/>
        </a:xfrm>
      </p:grpSpPr>
      <p:pic>
        <p:nvPicPr>
          <p:cNvPr id="1812" name="Google Shape;1812;p36"/>
          <p:cNvPicPr preferRelativeResize="0"/>
          <p:nvPr/>
        </p:nvPicPr>
        <p:blipFill>
          <a:blip r:embed="rId2">
            <a:alphaModFix/>
          </a:blip>
          <a:stretch>
            <a:fillRect/>
          </a:stretch>
        </p:blipFill>
        <p:spPr>
          <a:xfrm>
            <a:off x="-75466" y="-36433"/>
            <a:ext cx="12342935" cy="7005332"/>
          </a:xfrm>
          <a:prstGeom prst="rect">
            <a:avLst/>
          </a:prstGeom>
          <a:noFill/>
          <a:ln>
            <a:noFill/>
          </a:ln>
        </p:spPr>
      </p:pic>
      <p:grpSp>
        <p:nvGrpSpPr>
          <p:cNvPr id="1813" name="Google Shape;1813;p36"/>
          <p:cNvGrpSpPr/>
          <p:nvPr/>
        </p:nvGrpSpPr>
        <p:grpSpPr>
          <a:xfrm rot="-1529531" flipH="1">
            <a:off x="-1273305" y="-845404"/>
            <a:ext cx="3658412" cy="3599552"/>
            <a:chOff x="7235149" y="-718650"/>
            <a:chExt cx="3031064" cy="2982297"/>
          </a:xfrm>
        </p:grpSpPr>
        <p:grpSp>
          <p:nvGrpSpPr>
            <p:cNvPr id="1814" name="Google Shape;1814;p36"/>
            <p:cNvGrpSpPr/>
            <p:nvPr/>
          </p:nvGrpSpPr>
          <p:grpSpPr>
            <a:xfrm rot="-4962260" flipH="1">
              <a:off x="7958573" y="-653239"/>
              <a:ext cx="596905" cy="1865484"/>
              <a:chOff x="-1858600" y="2385325"/>
              <a:chExt cx="523125" cy="1635025"/>
            </a:xfrm>
          </p:grpSpPr>
          <p:sp>
            <p:nvSpPr>
              <p:cNvPr id="1815" name="Google Shape;1815;p36"/>
              <p:cNvSpPr/>
              <p:nvPr/>
            </p:nvSpPr>
            <p:spPr>
              <a:xfrm>
                <a:off x="-1804750" y="2385325"/>
                <a:ext cx="469275" cy="1635025"/>
              </a:xfrm>
              <a:custGeom>
                <a:avLst/>
                <a:gdLst/>
                <a:ahLst/>
                <a:cxnLst/>
                <a:rect l="l" t="t" r="r" b="b"/>
                <a:pathLst>
                  <a:path w="18771" h="65401" extrusionOk="0">
                    <a:moveTo>
                      <a:pt x="12062" y="1"/>
                    </a:moveTo>
                    <a:cubicBezTo>
                      <a:pt x="9693" y="1"/>
                      <a:pt x="7259" y="1264"/>
                      <a:pt x="5667" y="3115"/>
                    </a:cubicBezTo>
                    <a:cubicBezTo>
                      <a:pt x="3462" y="5679"/>
                      <a:pt x="2513" y="9064"/>
                      <a:pt x="1872" y="12397"/>
                    </a:cubicBezTo>
                    <a:lnTo>
                      <a:pt x="1872" y="12372"/>
                    </a:lnTo>
                    <a:cubicBezTo>
                      <a:pt x="129" y="21270"/>
                      <a:pt x="0" y="30373"/>
                      <a:pt x="975" y="39373"/>
                    </a:cubicBezTo>
                    <a:cubicBezTo>
                      <a:pt x="1308" y="42476"/>
                      <a:pt x="1308" y="44861"/>
                      <a:pt x="1462" y="47989"/>
                    </a:cubicBezTo>
                    <a:cubicBezTo>
                      <a:pt x="1795" y="54796"/>
                      <a:pt x="6238" y="62496"/>
                      <a:pt x="6079" y="65382"/>
                    </a:cubicBezTo>
                    <a:lnTo>
                      <a:pt x="6079" y="65382"/>
                    </a:lnTo>
                    <a:cubicBezTo>
                      <a:pt x="6979" y="50077"/>
                      <a:pt x="11644" y="31239"/>
                      <a:pt x="16694" y="16756"/>
                    </a:cubicBezTo>
                    <a:cubicBezTo>
                      <a:pt x="17694" y="13936"/>
                      <a:pt x="18771" y="11064"/>
                      <a:pt x="18745" y="8089"/>
                    </a:cubicBezTo>
                    <a:cubicBezTo>
                      <a:pt x="18745" y="5089"/>
                      <a:pt x="17412" y="1909"/>
                      <a:pt x="14719" y="602"/>
                    </a:cubicBezTo>
                    <a:cubicBezTo>
                      <a:pt x="13878" y="188"/>
                      <a:pt x="12974" y="1"/>
                      <a:pt x="12062" y="1"/>
                    </a:cubicBezTo>
                    <a:close/>
                    <a:moveTo>
                      <a:pt x="6079" y="65382"/>
                    </a:moveTo>
                    <a:lnTo>
                      <a:pt x="6079" y="65382"/>
                    </a:lnTo>
                    <a:cubicBezTo>
                      <a:pt x="6078" y="65388"/>
                      <a:pt x="6078" y="65394"/>
                      <a:pt x="6078" y="65400"/>
                    </a:cubicBezTo>
                    <a:cubicBezTo>
                      <a:pt x="6078" y="65394"/>
                      <a:pt x="6078" y="65388"/>
                      <a:pt x="6079" y="65382"/>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16" name="Google Shape;1816;p36"/>
              <p:cNvSpPr/>
              <p:nvPr/>
            </p:nvSpPr>
            <p:spPr>
              <a:xfrm>
                <a:off x="-1858600" y="2385425"/>
                <a:ext cx="469275" cy="1634925"/>
              </a:xfrm>
              <a:custGeom>
                <a:avLst/>
                <a:gdLst/>
                <a:ahLst/>
                <a:cxnLst/>
                <a:rect l="l" t="t" r="r" b="b"/>
                <a:pathLst>
                  <a:path w="18771" h="65397" extrusionOk="0">
                    <a:moveTo>
                      <a:pt x="12088" y="1"/>
                    </a:moveTo>
                    <a:cubicBezTo>
                      <a:pt x="9704" y="1"/>
                      <a:pt x="7263" y="1274"/>
                      <a:pt x="5667" y="3111"/>
                    </a:cubicBezTo>
                    <a:cubicBezTo>
                      <a:pt x="3462" y="5649"/>
                      <a:pt x="2513" y="9060"/>
                      <a:pt x="1872" y="12393"/>
                    </a:cubicBezTo>
                    <a:lnTo>
                      <a:pt x="1872" y="12368"/>
                    </a:lnTo>
                    <a:cubicBezTo>
                      <a:pt x="129" y="21266"/>
                      <a:pt x="0" y="30369"/>
                      <a:pt x="975" y="39369"/>
                    </a:cubicBezTo>
                    <a:cubicBezTo>
                      <a:pt x="1308" y="42472"/>
                      <a:pt x="1308" y="44857"/>
                      <a:pt x="1462" y="47985"/>
                    </a:cubicBezTo>
                    <a:cubicBezTo>
                      <a:pt x="1795" y="54792"/>
                      <a:pt x="6239" y="62492"/>
                      <a:pt x="6079" y="65378"/>
                    </a:cubicBezTo>
                    <a:lnTo>
                      <a:pt x="6079" y="65378"/>
                    </a:lnTo>
                    <a:cubicBezTo>
                      <a:pt x="6979" y="50073"/>
                      <a:pt x="11670" y="31235"/>
                      <a:pt x="16694" y="16752"/>
                    </a:cubicBezTo>
                    <a:cubicBezTo>
                      <a:pt x="17694" y="13932"/>
                      <a:pt x="18771" y="11060"/>
                      <a:pt x="18771" y="8085"/>
                    </a:cubicBezTo>
                    <a:cubicBezTo>
                      <a:pt x="18745" y="5085"/>
                      <a:pt x="17412" y="1905"/>
                      <a:pt x="14745" y="598"/>
                    </a:cubicBezTo>
                    <a:cubicBezTo>
                      <a:pt x="13901" y="187"/>
                      <a:pt x="12999" y="1"/>
                      <a:pt x="12088" y="1"/>
                    </a:cubicBezTo>
                    <a:close/>
                    <a:moveTo>
                      <a:pt x="6079" y="65378"/>
                    </a:moveTo>
                    <a:cubicBezTo>
                      <a:pt x="6078" y="65384"/>
                      <a:pt x="6078" y="65390"/>
                      <a:pt x="6078" y="65396"/>
                    </a:cubicBezTo>
                    <a:cubicBezTo>
                      <a:pt x="6078" y="65390"/>
                      <a:pt x="6078" y="65384"/>
                      <a:pt x="6079" y="65378"/>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17" name="Google Shape;1817;p36"/>
              <p:cNvSpPr/>
              <p:nvPr/>
            </p:nvSpPr>
            <p:spPr>
              <a:xfrm>
                <a:off x="-1766300" y="2414375"/>
                <a:ext cx="329125" cy="283550"/>
              </a:xfrm>
              <a:custGeom>
                <a:avLst/>
                <a:gdLst/>
                <a:ahLst/>
                <a:cxnLst/>
                <a:rect l="l" t="t" r="r" b="b"/>
                <a:pathLst>
                  <a:path w="13165" h="11342" extrusionOk="0">
                    <a:moveTo>
                      <a:pt x="7214" y="1"/>
                    </a:moveTo>
                    <a:cubicBezTo>
                      <a:pt x="7203" y="1"/>
                      <a:pt x="7192" y="2"/>
                      <a:pt x="7181" y="4"/>
                    </a:cubicBezTo>
                    <a:cubicBezTo>
                      <a:pt x="7053" y="55"/>
                      <a:pt x="6976" y="260"/>
                      <a:pt x="7104" y="337"/>
                    </a:cubicBezTo>
                    <a:cubicBezTo>
                      <a:pt x="7130" y="363"/>
                      <a:pt x="7155" y="363"/>
                      <a:pt x="7181" y="363"/>
                    </a:cubicBezTo>
                    <a:cubicBezTo>
                      <a:pt x="7258" y="363"/>
                      <a:pt x="7335" y="337"/>
                      <a:pt x="7386" y="260"/>
                    </a:cubicBezTo>
                    <a:cubicBezTo>
                      <a:pt x="7433" y="120"/>
                      <a:pt x="7330" y="1"/>
                      <a:pt x="7214" y="1"/>
                    </a:cubicBezTo>
                    <a:close/>
                    <a:moveTo>
                      <a:pt x="10096" y="914"/>
                    </a:moveTo>
                    <a:cubicBezTo>
                      <a:pt x="10065" y="914"/>
                      <a:pt x="10033" y="918"/>
                      <a:pt x="10001" y="927"/>
                    </a:cubicBezTo>
                    <a:cubicBezTo>
                      <a:pt x="9719" y="1004"/>
                      <a:pt x="9591" y="1440"/>
                      <a:pt x="9848" y="1619"/>
                    </a:cubicBezTo>
                    <a:cubicBezTo>
                      <a:pt x="9899" y="1619"/>
                      <a:pt x="9950" y="1645"/>
                      <a:pt x="10001" y="1645"/>
                    </a:cubicBezTo>
                    <a:cubicBezTo>
                      <a:pt x="10024" y="1648"/>
                      <a:pt x="10046" y="1650"/>
                      <a:pt x="10069" y="1650"/>
                    </a:cubicBezTo>
                    <a:cubicBezTo>
                      <a:pt x="10224" y="1650"/>
                      <a:pt x="10370" y="1571"/>
                      <a:pt x="10437" y="1414"/>
                    </a:cubicBezTo>
                    <a:cubicBezTo>
                      <a:pt x="10528" y="1164"/>
                      <a:pt x="10337" y="914"/>
                      <a:pt x="10096" y="914"/>
                    </a:cubicBezTo>
                    <a:close/>
                    <a:moveTo>
                      <a:pt x="4839" y="1534"/>
                    </a:moveTo>
                    <a:cubicBezTo>
                      <a:pt x="4695" y="1534"/>
                      <a:pt x="4554" y="1605"/>
                      <a:pt x="4540" y="1748"/>
                    </a:cubicBezTo>
                    <a:cubicBezTo>
                      <a:pt x="4540" y="1799"/>
                      <a:pt x="4540" y="1824"/>
                      <a:pt x="4540" y="1876"/>
                    </a:cubicBezTo>
                    <a:cubicBezTo>
                      <a:pt x="4591" y="2030"/>
                      <a:pt x="4719" y="2158"/>
                      <a:pt x="4873" y="2183"/>
                    </a:cubicBezTo>
                    <a:cubicBezTo>
                      <a:pt x="5129" y="2183"/>
                      <a:pt x="5309" y="1876"/>
                      <a:pt x="5129" y="1671"/>
                    </a:cubicBezTo>
                    <a:cubicBezTo>
                      <a:pt x="5072" y="1579"/>
                      <a:pt x="4955" y="1534"/>
                      <a:pt x="4839" y="1534"/>
                    </a:cubicBezTo>
                    <a:close/>
                    <a:moveTo>
                      <a:pt x="7873" y="1434"/>
                    </a:moveTo>
                    <a:cubicBezTo>
                      <a:pt x="7815" y="1434"/>
                      <a:pt x="7755" y="1444"/>
                      <a:pt x="7694" y="1465"/>
                    </a:cubicBezTo>
                    <a:cubicBezTo>
                      <a:pt x="7309" y="1542"/>
                      <a:pt x="7104" y="2183"/>
                      <a:pt x="7488" y="2414"/>
                    </a:cubicBezTo>
                    <a:lnTo>
                      <a:pt x="7514" y="2414"/>
                    </a:lnTo>
                    <a:cubicBezTo>
                      <a:pt x="7565" y="2440"/>
                      <a:pt x="7642" y="2466"/>
                      <a:pt x="7694" y="2491"/>
                    </a:cubicBezTo>
                    <a:cubicBezTo>
                      <a:pt x="7715" y="2493"/>
                      <a:pt x="7737" y="2494"/>
                      <a:pt x="7759" y="2494"/>
                    </a:cubicBezTo>
                    <a:cubicBezTo>
                      <a:pt x="7992" y="2494"/>
                      <a:pt x="8217" y="2369"/>
                      <a:pt x="8335" y="2158"/>
                    </a:cubicBezTo>
                    <a:cubicBezTo>
                      <a:pt x="8489" y="1805"/>
                      <a:pt x="8227" y="1434"/>
                      <a:pt x="7873" y="1434"/>
                    </a:cubicBezTo>
                    <a:close/>
                    <a:moveTo>
                      <a:pt x="12521" y="1809"/>
                    </a:moveTo>
                    <a:cubicBezTo>
                      <a:pt x="12477" y="1809"/>
                      <a:pt x="12432" y="1814"/>
                      <a:pt x="12386" y="1824"/>
                    </a:cubicBezTo>
                    <a:cubicBezTo>
                      <a:pt x="12002" y="1927"/>
                      <a:pt x="11796" y="2568"/>
                      <a:pt x="12181" y="2799"/>
                    </a:cubicBezTo>
                    <a:cubicBezTo>
                      <a:pt x="12232" y="2825"/>
                      <a:pt x="12309" y="2850"/>
                      <a:pt x="12386" y="2850"/>
                    </a:cubicBezTo>
                    <a:cubicBezTo>
                      <a:pt x="12424" y="2858"/>
                      <a:pt x="12461" y="2861"/>
                      <a:pt x="12498" y="2861"/>
                    </a:cubicBezTo>
                    <a:cubicBezTo>
                      <a:pt x="12709" y="2861"/>
                      <a:pt x="12896" y="2739"/>
                      <a:pt x="13027" y="2542"/>
                    </a:cubicBezTo>
                    <a:cubicBezTo>
                      <a:pt x="13165" y="2175"/>
                      <a:pt x="12892" y="1809"/>
                      <a:pt x="12521" y="1809"/>
                    </a:cubicBezTo>
                    <a:close/>
                    <a:moveTo>
                      <a:pt x="10496" y="2693"/>
                    </a:moveTo>
                    <a:cubicBezTo>
                      <a:pt x="10485" y="2693"/>
                      <a:pt x="10474" y="2694"/>
                      <a:pt x="10463" y="2696"/>
                    </a:cubicBezTo>
                    <a:cubicBezTo>
                      <a:pt x="10335" y="2722"/>
                      <a:pt x="10258" y="2953"/>
                      <a:pt x="10386" y="3030"/>
                    </a:cubicBezTo>
                    <a:cubicBezTo>
                      <a:pt x="10412" y="3055"/>
                      <a:pt x="10412" y="3055"/>
                      <a:pt x="10437" y="3055"/>
                    </a:cubicBezTo>
                    <a:cubicBezTo>
                      <a:pt x="10540" y="3055"/>
                      <a:pt x="10617" y="3030"/>
                      <a:pt x="10668" y="2953"/>
                    </a:cubicBezTo>
                    <a:cubicBezTo>
                      <a:pt x="10715" y="2812"/>
                      <a:pt x="10612" y="2693"/>
                      <a:pt x="10496" y="2693"/>
                    </a:cubicBezTo>
                    <a:close/>
                    <a:moveTo>
                      <a:pt x="3134" y="3127"/>
                    </a:moveTo>
                    <a:cubicBezTo>
                      <a:pt x="3124" y="3127"/>
                      <a:pt x="3114" y="3129"/>
                      <a:pt x="3104" y="3132"/>
                    </a:cubicBezTo>
                    <a:cubicBezTo>
                      <a:pt x="3027" y="3158"/>
                      <a:pt x="3001" y="3260"/>
                      <a:pt x="3078" y="3312"/>
                    </a:cubicBezTo>
                    <a:lnTo>
                      <a:pt x="3078" y="3337"/>
                    </a:lnTo>
                    <a:lnTo>
                      <a:pt x="3104" y="3337"/>
                    </a:lnTo>
                    <a:cubicBezTo>
                      <a:pt x="3155" y="3337"/>
                      <a:pt x="3206" y="3312"/>
                      <a:pt x="3232" y="3260"/>
                    </a:cubicBezTo>
                    <a:cubicBezTo>
                      <a:pt x="3254" y="3194"/>
                      <a:pt x="3199" y="3127"/>
                      <a:pt x="3134" y="3127"/>
                    </a:cubicBezTo>
                    <a:close/>
                    <a:moveTo>
                      <a:pt x="6219" y="3536"/>
                    </a:moveTo>
                    <a:cubicBezTo>
                      <a:pt x="6072" y="3536"/>
                      <a:pt x="5928" y="3614"/>
                      <a:pt x="5899" y="3773"/>
                    </a:cubicBezTo>
                    <a:lnTo>
                      <a:pt x="5924" y="3773"/>
                    </a:lnTo>
                    <a:cubicBezTo>
                      <a:pt x="5924" y="3799"/>
                      <a:pt x="5924" y="3850"/>
                      <a:pt x="5924" y="3902"/>
                    </a:cubicBezTo>
                    <a:cubicBezTo>
                      <a:pt x="5950" y="4055"/>
                      <a:pt x="6078" y="4158"/>
                      <a:pt x="6232" y="4184"/>
                    </a:cubicBezTo>
                    <a:cubicBezTo>
                      <a:pt x="6243" y="4185"/>
                      <a:pt x="6254" y="4185"/>
                      <a:pt x="6265" y="4185"/>
                    </a:cubicBezTo>
                    <a:cubicBezTo>
                      <a:pt x="6526" y="4185"/>
                      <a:pt x="6662" y="3892"/>
                      <a:pt x="6514" y="3671"/>
                    </a:cubicBezTo>
                    <a:cubicBezTo>
                      <a:pt x="6447" y="3582"/>
                      <a:pt x="6332" y="3536"/>
                      <a:pt x="6219" y="3536"/>
                    </a:cubicBezTo>
                    <a:close/>
                    <a:moveTo>
                      <a:pt x="3009" y="4870"/>
                    </a:moveTo>
                    <a:cubicBezTo>
                      <a:pt x="2866" y="4870"/>
                      <a:pt x="2722" y="4947"/>
                      <a:pt x="2693" y="5107"/>
                    </a:cubicBezTo>
                    <a:lnTo>
                      <a:pt x="2719" y="5107"/>
                    </a:lnTo>
                    <a:cubicBezTo>
                      <a:pt x="2693" y="5158"/>
                      <a:pt x="2693" y="5184"/>
                      <a:pt x="2719" y="5235"/>
                    </a:cubicBezTo>
                    <a:cubicBezTo>
                      <a:pt x="2745" y="5389"/>
                      <a:pt x="2873" y="5517"/>
                      <a:pt x="3027" y="5517"/>
                    </a:cubicBezTo>
                    <a:cubicBezTo>
                      <a:pt x="3038" y="5518"/>
                      <a:pt x="3049" y="5518"/>
                      <a:pt x="3059" y="5518"/>
                    </a:cubicBezTo>
                    <a:cubicBezTo>
                      <a:pt x="3320" y="5518"/>
                      <a:pt x="3456" y="5226"/>
                      <a:pt x="3283" y="5004"/>
                    </a:cubicBezTo>
                    <a:cubicBezTo>
                      <a:pt x="3228" y="4915"/>
                      <a:pt x="3119" y="4870"/>
                      <a:pt x="3009" y="4870"/>
                    </a:cubicBezTo>
                    <a:close/>
                    <a:moveTo>
                      <a:pt x="6277" y="5340"/>
                    </a:moveTo>
                    <a:cubicBezTo>
                      <a:pt x="6229" y="5340"/>
                      <a:pt x="6179" y="5348"/>
                      <a:pt x="6129" y="5363"/>
                    </a:cubicBezTo>
                    <a:cubicBezTo>
                      <a:pt x="5745" y="5466"/>
                      <a:pt x="5540" y="6107"/>
                      <a:pt x="5924" y="6312"/>
                    </a:cubicBezTo>
                    <a:cubicBezTo>
                      <a:pt x="5976" y="6363"/>
                      <a:pt x="6053" y="6363"/>
                      <a:pt x="6129" y="6389"/>
                    </a:cubicBezTo>
                    <a:cubicBezTo>
                      <a:pt x="6151" y="6391"/>
                      <a:pt x="6173" y="6392"/>
                      <a:pt x="6194" y="6392"/>
                    </a:cubicBezTo>
                    <a:cubicBezTo>
                      <a:pt x="6424" y="6392"/>
                      <a:pt x="6630" y="6267"/>
                      <a:pt x="6771" y="6055"/>
                    </a:cubicBezTo>
                    <a:cubicBezTo>
                      <a:pt x="6906" y="5718"/>
                      <a:pt x="6625" y="5340"/>
                      <a:pt x="6277" y="5340"/>
                    </a:cubicBezTo>
                    <a:close/>
                    <a:moveTo>
                      <a:pt x="1163" y="6898"/>
                    </a:moveTo>
                    <a:cubicBezTo>
                      <a:pt x="1152" y="6898"/>
                      <a:pt x="1140" y="6899"/>
                      <a:pt x="1129" y="6902"/>
                    </a:cubicBezTo>
                    <a:cubicBezTo>
                      <a:pt x="1001" y="6927"/>
                      <a:pt x="924" y="7158"/>
                      <a:pt x="1052" y="7235"/>
                    </a:cubicBezTo>
                    <a:cubicBezTo>
                      <a:pt x="1078" y="7235"/>
                      <a:pt x="1104" y="7261"/>
                      <a:pt x="1129" y="7261"/>
                    </a:cubicBezTo>
                    <a:cubicBezTo>
                      <a:pt x="1206" y="7261"/>
                      <a:pt x="1283" y="7235"/>
                      <a:pt x="1334" y="7132"/>
                    </a:cubicBezTo>
                    <a:cubicBezTo>
                      <a:pt x="1381" y="7015"/>
                      <a:pt x="1278" y="6898"/>
                      <a:pt x="1163" y="6898"/>
                    </a:cubicBezTo>
                    <a:close/>
                    <a:moveTo>
                      <a:pt x="5001" y="7850"/>
                    </a:moveTo>
                    <a:cubicBezTo>
                      <a:pt x="4924" y="7876"/>
                      <a:pt x="4899" y="8004"/>
                      <a:pt x="4950" y="8056"/>
                    </a:cubicBezTo>
                    <a:lnTo>
                      <a:pt x="5001" y="8056"/>
                    </a:lnTo>
                    <a:cubicBezTo>
                      <a:pt x="5052" y="8056"/>
                      <a:pt x="5104" y="8030"/>
                      <a:pt x="5129" y="8004"/>
                    </a:cubicBezTo>
                    <a:cubicBezTo>
                      <a:pt x="5155" y="7927"/>
                      <a:pt x="5078" y="7850"/>
                      <a:pt x="5001" y="7850"/>
                    </a:cubicBezTo>
                    <a:close/>
                    <a:moveTo>
                      <a:pt x="2940" y="7598"/>
                    </a:moveTo>
                    <a:cubicBezTo>
                      <a:pt x="2902" y="7598"/>
                      <a:pt x="2862" y="7605"/>
                      <a:pt x="2822" y="7620"/>
                    </a:cubicBezTo>
                    <a:cubicBezTo>
                      <a:pt x="2565" y="7697"/>
                      <a:pt x="2437" y="8107"/>
                      <a:pt x="2693" y="8235"/>
                    </a:cubicBezTo>
                    <a:cubicBezTo>
                      <a:pt x="2719" y="8261"/>
                      <a:pt x="2770" y="8286"/>
                      <a:pt x="2822" y="8286"/>
                    </a:cubicBezTo>
                    <a:cubicBezTo>
                      <a:pt x="2838" y="8289"/>
                      <a:pt x="2854" y="8290"/>
                      <a:pt x="2870" y="8290"/>
                    </a:cubicBezTo>
                    <a:cubicBezTo>
                      <a:pt x="3007" y="8290"/>
                      <a:pt x="3137" y="8196"/>
                      <a:pt x="3206" y="8081"/>
                    </a:cubicBezTo>
                    <a:cubicBezTo>
                      <a:pt x="3338" y="7840"/>
                      <a:pt x="3169" y="7598"/>
                      <a:pt x="2940" y="7598"/>
                    </a:cubicBezTo>
                    <a:close/>
                    <a:moveTo>
                      <a:pt x="6698" y="7919"/>
                    </a:moveTo>
                    <a:cubicBezTo>
                      <a:pt x="6554" y="7919"/>
                      <a:pt x="6414" y="7990"/>
                      <a:pt x="6386" y="8133"/>
                    </a:cubicBezTo>
                    <a:lnTo>
                      <a:pt x="6412" y="8133"/>
                    </a:lnTo>
                    <a:cubicBezTo>
                      <a:pt x="6412" y="8184"/>
                      <a:pt x="6412" y="8235"/>
                      <a:pt x="6412" y="8261"/>
                    </a:cubicBezTo>
                    <a:cubicBezTo>
                      <a:pt x="6437" y="8415"/>
                      <a:pt x="6565" y="8543"/>
                      <a:pt x="6745" y="8568"/>
                    </a:cubicBezTo>
                    <a:cubicBezTo>
                      <a:pt x="7001" y="8568"/>
                      <a:pt x="7181" y="8261"/>
                      <a:pt x="7001" y="8056"/>
                    </a:cubicBezTo>
                    <a:cubicBezTo>
                      <a:pt x="6933" y="7964"/>
                      <a:pt x="6814" y="7919"/>
                      <a:pt x="6698" y="7919"/>
                    </a:cubicBezTo>
                    <a:close/>
                    <a:moveTo>
                      <a:pt x="4317" y="9878"/>
                    </a:moveTo>
                    <a:cubicBezTo>
                      <a:pt x="4265" y="9878"/>
                      <a:pt x="4210" y="9886"/>
                      <a:pt x="4155" y="9902"/>
                    </a:cubicBezTo>
                    <a:cubicBezTo>
                      <a:pt x="3770" y="9979"/>
                      <a:pt x="3565" y="10645"/>
                      <a:pt x="3950" y="10851"/>
                    </a:cubicBezTo>
                    <a:cubicBezTo>
                      <a:pt x="4001" y="10876"/>
                      <a:pt x="4078" y="10902"/>
                      <a:pt x="4129" y="10928"/>
                    </a:cubicBezTo>
                    <a:cubicBezTo>
                      <a:pt x="4153" y="10930"/>
                      <a:pt x="4177" y="10931"/>
                      <a:pt x="4200" y="10931"/>
                    </a:cubicBezTo>
                    <a:cubicBezTo>
                      <a:pt x="4454" y="10931"/>
                      <a:pt x="4677" y="10805"/>
                      <a:pt x="4770" y="10594"/>
                    </a:cubicBezTo>
                    <a:cubicBezTo>
                      <a:pt x="4927" y="10236"/>
                      <a:pt x="4673" y="9878"/>
                      <a:pt x="4317" y="9878"/>
                    </a:cubicBezTo>
                    <a:close/>
                    <a:moveTo>
                      <a:pt x="746" y="10289"/>
                    </a:moveTo>
                    <a:cubicBezTo>
                      <a:pt x="696" y="10289"/>
                      <a:pt x="644" y="10297"/>
                      <a:pt x="591" y="10312"/>
                    </a:cubicBezTo>
                    <a:cubicBezTo>
                      <a:pt x="206" y="10415"/>
                      <a:pt x="1" y="11056"/>
                      <a:pt x="386" y="11287"/>
                    </a:cubicBezTo>
                    <a:lnTo>
                      <a:pt x="386" y="11261"/>
                    </a:lnTo>
                    <a:cubicBezTo>
                      <a:pt x="437" y="11312"/>
                      <a:pt x="514" y="11338"/>
                      <a:pt x="565" y="11338"/>
                    </a:cubicBezTo>
                    <a:cubicBezTo>
                      <a:pt x="589" y="11340"/>
                      <a:pt x="613" y="11341"/>
                      <a:pt x="636" y="11341"/>
                    </a:cubicBezTo>
                    <a:cubicBezTo>
                      <a:pt x="889" y="11341"/>
                      <a:pt x="1112" y="11216"/>
                      <a:pt x="1206" y="11004"/>
                    </a:cubicBezTo>
                    <a:cubicBezTo>
                      <a:pt x="1364" y="10667"/>
                      <a:pt x="1106" y="10289"/>
                      <a:pt x="746" y="10289"/>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18" name="Google Shape;1818;p36"/>
              <p:cNvSpPr/>
              <p:nvPr/>
            </p:nvSpPr>
            <p:spPr>
              <a:xfrm>
                <a:off x="-1809250" y="2563500"/>
                <a:ext cx="247275" cy="1438900"/>
              </a:xfrm>
              <a:custGeom>
                <a:avLst/>
                <a:gdLst/>
                <a:ahLst/>
                <a:cxnLst/>
                <a:rect l="l" t="t" r="r" b="b"/>
                <a:pathLst>
                  <a:path w="9891" h="57556" extrusionOk="0">
                    <a:moveTo>
                      <a:pt x="9445" y="0"/>
                    </a:moveTo>
                    <a:cubicBezTo>
                      <a:pt x="9304" y="0"/>
                      <a:pt x="9164" y="81"/>
                      <a:pt x="9104" y="270"/>
                    </a:cubicBezTo>
                    <a:cubicBezTo>
                      <a:pt x="4617" y="13912"/>
                      <a:pt x="1" y="34913"/>
                      <a:pt x="3386" y="57247"/>
                    </a:cubicBezTo>
                    <a:cubicBezTo>
                      <a:pt x="3411" y="57427"/>
                      <a:pt x="3565" y="57555"/>
                      <a:pt x="3745" y="57555"/>
                    </a:cubicBezTo>
                    <a:lnTo>
                      <a:pt x="3822" y="57555"/>
                    </a:lnTo>
                    <a:cubicBezTo>
                      <a:pt x="4027" y="57530"/>
                      <a:pt x="4155" y="57324"/>
                      <a:pt x="4129" y="57119"/>
                    </a:cubicBezTo>
                    <a:cubicBezTo>
                      <a:pt x="796" y="34939"/>
                      <a:pt x="5360" y="14091"/>
                      <a:pt x="9796" y="501"/>
                    </a:cubicBezTo>
                    <a:cubicBezTo>
                      <a:pt x="9890" y="202"/>
                      <a:pt x="9667" y="0"/>
                      <a:pt x="9445"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819" name="Google Shape;1819;p36"/>
            <p:cNvGrpSpPr/>
            <p:nvPr/>
          </p:nvGrpSpPr>
          <p:grpSpPr>
            <a:xfrm rot="-4962260" flipH="1">
              <a:off x="7743302" y="-357136"/>
              <a:ext cx="1178407" cy="2061785"/>
              <a:chOff x="-1779100" y="2408800"/>
              <a:chExt cx="1032750" cy="1807075"/>
            </a:xfrm>
          </p:grpSpPr>
          <p:sp>
            <p:nvSpPr>
              <p:cNvPr id="1820" name="Google Shape;1820;p36"/>
              <p:cNvSpPr/>
              <p:nvPr/>
            </p:nvSpPr>
            <p:spPr>
              <a:xfrm>
                <a:off x="-1779100" y="2498825"/>
                <a:ext cx="1032750" cy="1717050"/>
              </a:xfrm>
              <a:custGeom>
                <a:avLst/>
                <a:gdLst/>
                <a:ahLst/>
                <a:cxnLst/>
                <a:rect l="l" t="t" r="r" b="b"/>
                <a:pathLst>
                  <a:path w="41310" h="68682" extrusionOk="0">
                    <a:moveTo>
                      <a:pt x="32843" y="0"/>
                    </a:moveTo>
                    <a:cubicBezTo>
                      <a:pt x="31194" y="0"/>
                      <a:pt x="29516" y="392"/>
                      <a:pt x="28053" y="1113"/>
                    </a:cubicBezTo>
                    <a:cubicBezTo>
                      <a:pt x="24489" y="2883"/>
                      <a:pt x="21924" y="6139"/>
                      <a:pt x="19719" y="9421"/>
                    </a:cubicBezTo>
                    <a:lnTo>
                      <a:pt x="19719" y="9396"/>
                    </a:lnTo>
                    <a:cubicBezTo>
                      <a:pt x="13744" y="18242"/>
                      <a:pt x="9436" y="27987"/>
                      <a:pt x="6385" y="38167"/>
                    </a:cubicBezTo>
                    <a:cubicBezTo>
                      <a:pt x="5308" y="41705"/>
                      <a:pt x="4231" y="44270"/>
                      <a:pt x="2949" y="47731"/>
                    </a:cubicBezTo>
                    <a:cubicBezTo>
                      <a:pt x="205" y="55244"/>
                      <a:pt x="1487" y="65630"/>
                      <a:pt x="0" y="68681"/>
                    </a:cubicBezTo>
                    <a:cubicBezTo>
                      <a:pt x="7975" y="52526"/>
                      <a:pt x="21642" y="34269"/>
                      <a:pt x="33745" y="20935"/>
                    </a:cubicBezTo>
                    <a:cubicBezTo>
                      <a:pt x="36105" y="18319"/>
                      <a:pt x="38566" y="15704"/>
                      <a:pt x="39951" y="12473"/>
                    </a:cubicBezTo>
                    <a:cubicBezTo>
                      <a:pt x="41310" y="9242"/>
                      <a:pt x="41310" y="5190"/>
                      <a:pt x="39002" y="2549"/>
                    </a:cubicBezTo>
                    <a:cubicBezTo>
                      <a:pt x="37468" y="790"/>
                      <a:pt x="35184" y="0"/>
                      <a:pt x="3284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21" name="Google Shape;1821;p36"/>
              <p:cNvSpPr/>
              <p:nvPr/>
            </p:nvSpPr>
            <p:spPr>
              <a:xfrm>
                <a:off x="-1776550" y="2408800"/>
                <a:ext cx="973150" cy="1753225"/>
              </a:xfrm>
              <a:custGeom>
                <a:avLst/>
                <a:gdLst/>
                <a:ahLst/>
                <a:cxnLst/>
                <a:rect l="l" t="t" r="r" b="b"/>
                <a:pathLst>
                  <a:path w="38926" h="70129" extrusionOk="0">
                    <a:moveTo>
                      <a:pt x="30542" y="0"/>
                    </a:moveTo>
                    <a:cubicBezTo>
                      <a:pt x="28732" y="0"/>
                      <a:pt x="26881" y="482"/>
                      <a:pt x="25310" y="1355"/>
                    </a:cubicBezTo>
                    <a:cubicBezTo>
                      <a:pt x="21848" y="3253"/>
                      <a:pt x="19438" y="6637"/>
                      <a:pt x="17361" y="10022"/>
                    </a:cubicBezTo>
                    <a:cubicBezTo>
                      <a:pt x="11822" y="19100"/>
                      <a:pt x="7975" y="29049"/>
                      <a:pt x="5386" y="39357"/>
                    </a:cubicBezTo>
                    <a:cubicBezTo>
                      <a:pt x="4488" y="42947"/>
                      <a:pt x="3514" y="45537"/>
                      <a:pt x="2411" y="49076"/>
                    </a:cubicBezTo>
                    <a:cubicBezTo>
                      <a:pt x="1" y="56717"/>
                      <a:pt x="1770" y="67025"/>
                      <a:pt x="411" y="70128"/>
                    </a:cubicBezTo>
                    <a:cubicBezTo>
                      <a:pt x="7642" y="53640"/>
                      <a:pt x="20463" y="34767"/>
                      <a:pt x="31925" y="20869"/>
                    </a:cubicBezTo>
                    <a:cubicBezTo>
                      <a:pt x="34156" y="18177"/>
                      <a:pt x="36515" y="15433"/>
                      <a:pt x="37721" y="12151"/>
                    </a:cubicBezTo>
                    <a:cubicBezTo>
                      <a:pt x="38926" y="8843"/>
                      <a:pt x="38772" y="4791"/>
                      <a:pt x="36336" y="2253"/>
                    </a:cubicBezTo>
                    <a:cubicBezTo>
                      <a:pt x="34837" y="698"/>
                      <a:pt x="32720" y="0"/>
                      <a:pt x="3054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22" name="Google Shape;1822;p36"/>
              <p:cNvSpPr/>
              <p:nvPr/>
            </p:nvSpPr>
            <p:spPr>
              <a:xfrm>
                <a:off x="-1311125" y="2430900"/>
                <a:ext cx="402150" cy="319125"/>
              </a:xfrm>
              <a:custGeom>
                <a:avLst/>
                <a:gdLst/>
                <a:ahLst/>
                <a:cxnLst/>
                <a:rect l="l" t="t" r="r" b="b"/>
                <a:pathLst>
                  <a:path w="16086" h="12765" extrusionOk="0">
                    <a:moveTo>
                      <a:pt x="9413" y="1"/>
                    </a:moveTo>
                    <a:cubicBezTo>
                      <a:pt x="9396" y="1"/>
                      <a:pt x="9378" y="3"/>
                      <a:pt x="9359" y="10"/>
                    </a:cubicBezTo>
                    <a:cubicBezTo>
                      <a:pt x="9206" y="35"/>
                      <a:pt x="9103" y="266"/>
                      <a:pt x="9231" y="369"/>
                    </a:cubicBezTo>
                    <a:cubicBezTo>
                      <a:pt x="9257" y="394"/>
                      <a:pt x="9283" y="394"/>
                      <a:pt x="9308" y="394"/>
                    </a:cubicBezTo>
                    <a:cubicBezTo>
                      <a:pt x="9332" y="400"/>
                      <a:pt x="9357" y="403"/>
                      <a:pt x="9380" y="403"/>
                    </a:cubicBezTo>
                    <a:cubicBezTo>
                      <a:pt x="9458" y="403"/>
                      <a:pt x="9531" y="370"/>
                      <a:pt x="9590" y="292"/>
                    </a:cubicBezTo>
                    <a:cubicBezTo>
                      <a:pt x="9635" y="156"/>
                      <a:pt x="9541" y="1"/>
                      <a:pt x="9413" y="1"/>
                    </a:cubicBezTo>
                    <a:close/>
                    <a:moveTo>
                      <a:pt x="12560" y="1256"/>
                    </a:moveTo>
                    <a:cubicBezTo>
                      <a:pt x="12528" y="1256"/>
                      <a:pt x="12496" y="1259"/>
                      <a:pt x="12462" y="1266"/>
                    </a:cubicBezTo>
                    <a:cubicBezTo>
                      <a:pt x="12154" y="1317"/>
                      <a:pt x="11949" y="1856"/>
                      <a:pt x="12257" y="2061"/>
                    </a:cubicBezTo>
                    <a:cubicBezTo>
                      <a:pt x="12283" y="2087"/>
                      <a:pt x="12360" y="2112"/>
                      <a:pt x="12411" y="2112"/>
                    </a:cubicBezTo>
                    <a:cubicBezTo>
                      <a:pt x="12447" y="2121"/>
                      <a:pt x="12482" y="2125"/>
                      <a:pt x="12518" y="2125"/>
                    </a:cubicBezTo>
                    <a:cubicBezTo>
                      <a:pt x="12685" y="2125"/>
                      <a:pt x="12844" y="2030"/>
                      <a:pt x="12949" y="1881"/>
                    </a:cubicBezTo>
                    <a:cubicBezTo>
                      <a:pt x="13089" y="1579"/>
                      <a:pt x="12870" y="1256"/>
                      <a:pt x="12560" y="1256"/>
                    </a:cubicBezTo>
                    <a:close/>
                    <a:moveTo>
                      <a:pt x="6402" y="1567"/>
                    </a:moveTo>
                    <a:cubicBezTo>
                      <a:pt x="6244" y="1567"/>
                      <a:pt x="6092" y="1644"/>
                      <a:pt x="6052" y="1805"/>
                    </a:cubicBezTo>
                    <a:cubicBezTo>
                      <a:pt x="6026" y="1856"/>
                      <a:pt x="6026" y="1907"/>
                      <a:pt x="6052" y="1958"/>
                    </a:cubicBezTo>
                    <a:cubicBezTo>
                      <a:pt x="6077" y="2138"/>
                      <a:pt x="6231" y="2292"/>
                      <a:pt x="6411" y="2317"/>
                    </a:cubicBezTo>
                    <a:cubicBezTo>
                      <a:pt x="6431" y="2321"/>
                      <a:pt x="6450" y="2322"/>
                      <a:pt x="6470" y="2322"/>
                    </a:cubicBezTo>
                    <a:cubicBezTo>
                      <a:pt x="6747" y="2322"/>
                      <a:pt x="6937" y="1993"/>
                      <a:pt x="6770" y="1753"/>
                    </a:cubicBezTo>
                    <a:cubicBezTo>
                      <a:pt x="6696" y="1631"/>
                      <a:pt x="6547" y="1567"/>
                      <a:pt x="6402" y="1567"/>
                    </a:cubicBezTo>
                    <a:close/>
                    <a:moveTo>
                      <a:pt x="9895" y="1689"/>
                    </a:moveTo>
                    <a:cubicBezTo>
                      <a:pt x="9854" y="1689"/>
                      <a:pt x="9812" y="1693"/>
                      <a:pt x="9770" y="1702"/>
                    </a:cubicBezTo>
                    <a:cubicBezTo>
                      <a:pt x="9308" y="1779"/>
                      <a:pt x="9000" y="2523"/>
                      <a:pt x="9436" y="2830"/>
                    </a:cubicBezTo>
                    <a:cubicBezTo>
                      <a:pt x="9513" y="2856"/>
                      <a:pt x="9590" y="2907"/>
                      <a:pt x="9667" y="2907"/>
                    </a:cubicBezTo>
                    <a:cubicBezTo>
                      <a:pt x="9721" y="2921"/>
                      <a:pt x="9775" y="2927"/>
                      <a:pt x="9828" y="2927"/>
                    </a:cubicBezTo>
                    <a:cubicBezTo>
                      <a:pt x="10078" y="2927"/>
                      <a:pt x="10310" y="2785"/>
                      <a:pt x="10436" y="2574"/>
                    </a:cubicBezTo>
                    <a:cubicBezTo>
                      <a:pt x="10647" y="2153"/>
                      <a:pt x="10324" y="1689"/>
                      <a:pt x="9895" y="1689"/>
                    </a:cubicBezTo>
                    <a:close/>
                    <a:moveTo>
                      <a:pt x="4359" y="3369"/>
                    </a:moveTo>
                    <a:cubicBezTo>
                      <a:pt x="4257" y="3369"/>
                      <a:pt x="4205" y="3523"/>
                      <a:pt x="4282" y="3599"/>
                    </a:cubicBezTo>
                    <a:lnTo>
                      <a:pt x="4334" y="3599"/>
                    </a:lnTo>
                    <a:cubicBezTo>
                      <a:pt x="4347" y="3606"/>
                      <a:pt x="4363" y="3610"/>
                      <a:pt x="4379" y="3610"/>
                    </a:cubicBezTo>
                    <a:cubicBezTo>
                      <a:pt x="4422" y="3610"/>
                      <a:pt x="4469" y="3586"/>
                      <a:pt x="4487" y="3548"/>
                    </a:cubicBezTo>
                    <a:cubicBezTo>
                      <a:pt x="4513" y="3446"/>
                      <a:pt x="4436" y="3369"/>
                      <a:pt x="4359" y="3369"/>
                    </a:cubicBezTo>
                    <a:close/>
                    <a:moveTo>
                      <a:pt x="15337" y="2484"/>
                    </a:moveTo>
                    <a:cubicBezTo>
                      <a:pt x="15295" y="2484"/>
                      <a:pt x="15251" y="2488"/>
                      <a:pt x="15206" y="2497"/>
                    </a:cubicBezTo>
                    <a:cubicBezTo>
                      <a:pt x="14744" y="2574"/>
                      <a:pt x="14462" y="3317"/>
                      <a:pt x="14898" y="3599"/>
                    </a:cubicBezTo>
                    <a:cubicBezTo>
                      <a:pt x="14950" y="3651"/>
                      <a:pt x="15026" y="3676"/>
                      <a:pt x="15129" y="3702"/>
                    </a:cubicBezTo>
                    <a:cubicBezTo>
                      <a:pt x="15170" y="3710"/>
                      <a:pt x="15212" y="3713"/>
                      <a:pt x="15254" y="3713"/>
                    </a:cubicBezTo>
                    <a:cubicBezTo>
                      <a:pt x="15498" y="3713"/>
                      <a:pt x="15745" y="3588"/>
                      <a:pt x="15898" y="3369"/>
                    </a:cubicBezTo>
                    <a:cubicBezTo>
                      <a:pt x="16085" y="2948"/>
                      <a:pt x="15782" y="2484"/>
                      <a:pt x="15337" y="2484"/>
                    </a:cubicBezTo>
                    <a:close/>
                    <a:moveTo>
                      <a:pt x="13055" y="3385"/>
                    </a:moveTo>
                    <a:cubicBezTo>
                      <a:pt x="13037" y="3385"/>
                      <a:pt x="13019" y="3388"/>
                      <a:pt x="13001" y="3394"/>
                    </a:cubicBezTo>
                    <a:cubicBezTo>
                      <a:pt x="12847" y="3420"/>
                      <a:pt x="12744" y="3676"/>
                      <a:pt x="12898" y="3779"/>
                    </a:cubicBezTo>
                    <a:cubicBezTo>
                      <a:pt x="12898" y="3779"/>
                      <a:pt x="12924" y="3779"/>
                      <a:pt x="12975" y="3805"/>
                    </a:cubicBezTo>
                    <a:cubicBezTo>
                      <a:pt x="12993" y="3809"/>
                      <a:pt x="13010" y="3811"/>
                      <a:pt x="13028" y="3811"/>
                    </a:cubicBezTo>
                    <a:cubicBezTo>
                      <a:pt x="13111" y="3811"/>
                      <a:pt x="13189" y="3761"/>
                      <a:pt x="13231" y="3676"/>
                    </a:cubicBezTo>
                    <a:cubicBezTo>
                      <a:pt x="13299" y="3541"/>
                      <a:pt x="13188" y="3385"/>
                      <a:pt x="13055" y="3385"/>
                    </a:cubicBezTo>
                    <a:close/>
                    <a:moveTo>
                      <a:pt x="7890" y="4029"/>
                    </a:moveTo>
                    <a:cubicBezTo>
                      <a:pt x="7731" y="4029"/>
                      <a:pt x="7579" y="4105"/>
                      <a:pt x="7539" y="4266"/>
                    </a:cubicBezTo>
                    <a:cubicBezTo>
                      <a:pt x="7513" y="4317"/>
                      <a:pt x="7513" y="4369"/>
                      <a:pt x="7539" y="4420"/>
                    </a:cubicBezTo>
                    <a:cubicBezTo>
                      <a:pt x="7565" y="4625"/>
                      <a:pt x="7718" y="4779"/>
                      <a:pt x="7898" y="4805"/>
                    </a:cubicBezTo>
                    <a:cubicBezTo>
                      <a:pt x="7908" y="4806"/>
                      <a:pt x="7919" y="4806"/>
                      <a:pt x="7929" y="4806"/>
                    </a:cubicBezTo>
                    <a:cubicBezTo>
                      <a:pt x="8221" y="4806"/>
                      <a:pt x="8430" y="4463"/>
                      <a:pt x="8257" y="4215"/>
                    </a:cubicBezTo>
                    <a:cubicBezTo>
                      <a:pt x="8183" y="4093"/>
                      <a:pt x="8034" y="4029"/>
                      <a:pt x="7890" y="4029"/>
                    </a:cubicBezTo>
                    <a:close/>
                    <a:moveTo>
                      <a:pt x="4081" y="5358"/>
                    </a:moveTo>
                    <a:cubicBezTo>
                      <a:pt x="3918" y="5358"/>
                      <a:pt x="3759" y="5435"/>
                      <a:pt x="3718" y="5600"/>
                    </a:cubicBezTo>
                    <a:cubicBezTo>
                      <a:pt x="3693" y="5651"/>
                      <a:pt x="3693" y="5702"/>
                      <a:pt x="3718" y="5753"/>
                    </a:cubicBezTo>
                    <a:cubicBezTo>
                      <a:pt x="3744" y="5933"/>
                      <a:pt x="3898" y="6087"/>
                      <a:pt x="4077" y="6112"/>
                    </a:cubicBezTo>
                    <a:cubicBezTo>
                      <a:pt x="4088" y="6113"/>
                      <a:pt x="4099" y="6114"/>
                      <a:pt x="4110" y="6114"/>
                    </a:cubicBezTo>
                    <a:cubicBezTo>
                      <a:pt x="4401" y="6114"/>
                      <a:pt x="4609" y="5794"/>
                      <a:pt x="4436" y="5523"/>
                    </a:cubicBezTo>
                    <a:cubicBezTo>
                      <a:pt x="4365" y="5416"/>
                      <a:pt x="4222" y="5358"/>
                      <a:pt x="4081" y="5358"/>
                    </a:cubicBezTo>
                    <a:close/>
                    <a:moveTo>
                      <a:pt x="7747" y="6125"/>
                    </a:moveTo>
                    <a:cubicBezTo>
                      <a:pt x="7705" y="6125"/>
                      <a:pt x="7661" y="6129"/>
                      <a:pt x="7616" y="6138"/>
                    </a:cubicBezTo>
                    <a:cubicBezTo>
                      <a:pt x="7154" y="6215"/>
                      <a:pt x="6872" y="6959"/>
                      <a:pt x="7308" y="7266"/>
                    </a:cubicBezTo>
                    <a:cubicBezTo>
                      <a:pt x="7359" y="7292"/>
                      <a:pt x="7436" y="7343"/>
                      <a:pt x="7539" y="7343"/>
                    </a:cubicBezTo>
                    <a:cubicBezTo>
                      <a:pt x="7588" y="7357"/>
                      <a:pt x="7639" y="7363"/>
                      <a:pt x="7691" y="7363"/>
                    </a:cubicBezTo>
                    <a:cubicBezTo>
                      <a:pt x="7932" y="7363"/>
                      <a:pt x="8181" y="7221"/>
                      <a:pt x="8308" y="7010"/>
                    </a:cubicBezTo>
                    <a:cubicBezTo>
                      <a:pt x="8495" y="6589"/>
                      <a:pt x="8191" y="6125"/>
                      <a:pt x="7747" y="6125"/>
                    </a:cubicBezTo>
                    <a:close/>
                    <a:moveTo>
                      <a:pt x="1797" y="7616"/>
                    </a:moveTo>
                    <a:cubicBezTo>
                      <a:pt x="1780" y="7616"/>
                      <a:pt x="1762" y="7619"/>
                      <a:pt x="1744" y="7625"/>
                    </a:cubicBezTo>
                    <a:cubicBezTo>
                      <a:pt x="1590" y="7651"/>
                      <a:pt x="1487" y="7882"/>
                      <a:pt x="1615" y="7984"/>
                    </a:cubicBezTo>
                    <a:lnTo>
                      <a:pt x="1615" y="8010"/>
                    </a:lnTo>
                    <a:cubicBezTo>
                      <a:pt x="1641" y="8010"/>
                      <a:pt x="1667" y="8010"/>
                      <a:pt x="1692" y="8036"/>
                    </a:cubicBezTo>
                    <a:cubicBezTo>
                      <a:pt x="1795" y="8036"/>
                      <a:pt x="1898" y="8010"/>
                      <a:pt x="1974" y="7907"/>
                    </a:cubicBezTo>
                    <a:cubicBezTo>
                      <a:pt x="2020" y="7772"/>
                      <a:pt x="1926" y="7616"/>
                      <a:pt x="1797" y="7616"/>
                    </a:cubicBezTo>
                    <a:close/>
                    <a:moveTo>
                      <a:pt x="6237" y="9057"/>
                    </a:moveTo>
                    <a:cubicBezTo>
                      <a:pt x="6227" y="9057"/>
                      <a:pt x="6216" y="9059"/>
                      <a:pt x="6205" y="9061"/>
                    </a:cubicBezTo>
                    <a:cubicBezTo>
                      <a:pt x="6129" y="9087"/>
                      <a:pt x="6077" y="9215"/>
                      <a:pt x="6154" y="9292"/>
                    </a:cubicBezTo>
                    <a:lnTo>
                      <a:pt x="6205" y="9292"/>
                    </a:lnTo>
                    <a:cubicBezTo>
                      <a:pt x="6219" y="9299"/>
                      <a:pt x="6233" y="9302"/>
                      <a:pt x="6246" y="9302"/>
                    </a:cubicBezTo>
                    <a:cubicBezTo>
                      <a:pt x="6282" y="9302"/>
                      <a:pt x="6315" y="9278"/>
                      <a:pt x="6334" y="9241"/>
                    </a:cubicBezTo>
                    <a:cubicBezTo>
                      <a:pt x="6380" y="9149"/>
                      <a:pt x="6323" y="9057"/>
                      <a:pt x="6237" y="9057"/>
                    </a:cubicBezTo>
                    <a:close/>
                    <a:moveTo>
                      <a:pt x="3654" y="8563"/>
                    </a:moveTo>
                    <a:cubicBezTo>
                      <a:pt x="3625" y="8563"/>
                      <a:pt x="3595" y="8566"/>
                      <a:pt x="3564" y="8574"/>
                    </a:cubicBezTo>
                    <a:cubicBezTo>
                      <a:pt x="3282" y="8625"/>
                      <a:pt x="3077" y="9087"/>
                      <a:pt x="3359" y="9292"/>
                    </a:cubicBezTo>
                    <a:cubicBezTo>
                      <a:pt x="3410" y="9318"/>
                      <a:pt x="3462" y="9318"/>
                      <a:pt x="3513" y="9343"/>
                    </a:cubicBezTo>
                    <a:cubicBezTo>
                      <a:pt x="3535" y="9347"/>
                      <a:pt x="3558" y="9348"/>
                      <a:pt x="3581" y="9348"/>
                    </a:cubicBezTo>
                    <a:cubicBezTo>
                      <a:pt x="3742" y="9348"/>
                      <a:pt x="3910" y="9270"/>
                      <a:pt x="4000" y="9113"/>
                    </a:cubicBezTo>
                    <a:cubicBezTo>
                      <a:pt x="4116" y="8859"/>
                      <a:pt x="3919" y="8563"/>
                      <a:pt x="3654" y="8563"/>
                    </a:cubicBezTo>
                    <a:close/>
                    <a:moveTo>
                      <a:pt x="8158" y="9205"/>
                    </a:moveTo>
                    <a:cubicBezTo>
                      <a:pt x="7996" y="9205"/>
                      <a:pt x="7837" y="9281"/>
                      <a:pt x="7795" y="9446"/>
                    </a:cubicBezTo>
                    <a:cubicBezTo>
                      <a:pt x="7795" y="9497"/>
                      <a:pt x="7795" y="9549"/>
                      <a:pt x="7795" y="9600"/>
                    </a:cubicBezTo>
                    <a:cubicBezTo>
                      <a:pt x="7821" y="9779"/>
                      <a:pt x="7975" y="9933"/>
                      <a:pt x="8154" y="9959"/>
                    </a:cubicBezTo>
                    <a:cubicBezTo>
                      <a:pt x="8166" y="9960"/>
                      <a:pt x="8178" y="9960"/>
                      <a:pt x="8190" y="9960"/>
                    </a:cubicBezTo>
                    <a:cubicBezTo>
                      <a:pt x="8502" y="9960"/>
                      <a:pt x="8686" y="9641"/>
                      <a:pt x="8513" y="9369"/>
                    </a:cubicBezTo>
                    <a:cubicBezTo>
                      <a:pt x="8442" y="9262"/>
                      <a:pt x="8299" y="9205"/>
                      <a:pt x="8158" y="9205"/>
                    </a:cubicBezTo>
                    <a:close/>
                    <a:moveTo>
                      <a:pt x="5080" y="11305"/>
                    </a:moveTo>
                    <a:cubicBezTo>
                      <a:pt x="5038" y="11305"/>
                      <a:pt x="4994" y="11309"/>
                      <a:pt x="4949" y="11318"/>
                    </a:cubicBezTo>
                    <a:cubicBezTo>
                      <a:pt x="4487" y="11395"/>
                      <a:pt x="4205" y="12138"/>
                      <a:pt x="4641" y="12446"/>
                    </a:cubicBezTo>
                    <a:cubicBezTo>
                      <a:pt x="4693" y="12472"/>
                      <a:pt x="4769" y="12523"/>
                      <a:pt x="4872" y="12523"/>
                    </a:cubicBezTo>
                    <a:cubicBezTo>
                      <a:pt x="4921" y="12537"/>
                      <a:pt x="4972" y="12543"/>
                      <a:pt x="5022" y="12543"/>
                    </a:cubicBezTo>
                    <a:cubicBezTo>
                      <a:pt x="5258" y="12543"/>
                      <a:pt x="5493" y="12401"/>
                      <a:pt x="5641" y="12190"/>
                    </a:cubicBezTo>
                    <a:cubicBezTo>
                      <a:pt x="5829" y="11769"/>
                      <a:pt x="5525" y="11305"/>
                      <a:pt x="5080" y="11305"/>
                    </a:cubicBezTo>
                    <a:close/>
                    <a:moveTo>
                      <a:pt x="897" y="11529"/>
                    </a:moveTo>
                    <a:cubicBezTo>
                      <a:pt x="847" y="11529"/>
                      <a:pt x="796" y="11536"/>
                      <a:pt x="744" y="11549"/>
                    </a:cubicBezTo>
                    <a:cubicBezTo>
                      <a:pt x="282" y="11626"/>
                      <a:pt x="0" y="12369"/>
                      <a:pt x="436" y="12651"/>
                    </a:cubicBezTo>
                    <a:cubicBezTo>
                      <a:pt x="513" y="12703"/>
                      <a:pt x="590" y="12728"/>
                      <a:pt x="667" y="12754"/>
                    </a:cubicBezTo>
                    <a:cubicBezTo>
                      <a:pt x="712" y="12761"/>
                      <a:pt x="756" y="12765"/>
                      <a:pt x="801" y="12765"/>
                    </a:cubicBezTo>
                    <a:cubicBezTo>
                      <a:pt x="1061" y="12765"/>
                      <a:pt x="1305" y="12640"/>
                      <a:pt x="1436" y="12420"/>
                    </a:cubicBezTo>
                    <a:cubicBezTo>
                      <a:pt x="1643" y="12006"/>
                      <a:pt x="1333" y="11529"/>
                      <a:pt x="897" y="11529"/>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23" name="Google Shape;1823;p36"/>
              <p:cNvSpPr/>
              <p:nvPr/>
            </p:nvSpPr>
            <p:spPr>
              <a:xfrm>
                <a:off x="-1775275" y="2546100"/>
                <a:ext cx="795475" cy="1591550"/>
              </a:xfrm>
              <a:custGeom>
                <a:avLst/>
                <a:gdLst/>
                <a:ahLst/>
                <a:cxnLst/>
                <a:rect l="l" t="t" r="r" b="b"/>
                <a:pathLst>
                  <a:path w="31819" h="63662" extrusionOk="0">
                    <a:moveTo>
                      <a:pt x="31286" y="1"/>
                    </a:moveTo>
                    <a:cubicBezTo>
                      <a:pt x="31186" y="1"/>
                      <a:pt x="31084" y="43"/>
                      <a:pt x="31003" y="145"/>
                    </a:cubicBezTo>
                    <a:cubicBezTo>
                      <a:pt x="15822" y="19300"/>
                      <a:pt x="4258" y="42891"/>
                      <a:pt x="52" y="63200"/>
                    </a:cubicBezTo>
                    <a:cubicBezTo>
                      <a:pt x="1" y="63405"/>
                      <a:pt x="129" y="63610"/>
                      <a:pt x="334" y="63662"/>
                    </a:cubicBezTo>
                    <a:lnTo>
                      <a:pt x="411" y="63662"/>
                    </a:lnTo>
                    <a:cubicBezTo>
                      <a:pt x="591" y="63662"/>
                      <a:pt x="745" y="63534"/>
                      <a:pt x="796" y="63354"/>
                    </a:cubicBezTo>
                    <a:cubicBezTo>
                      <a:pt x="4976" y="43148"/>
                      <a:pt x="16489" y="19685"/>
                      <a:pt x="31592" y="607"/>
                    </a:cubicBezTo>
                    <a:cubicBezTo>
                      <a:pt x="31818" y="325"/>
                      <a:pt x="31560" y="1"/>
                      <a:pt x="31286"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824" name="Google Shape;1824;p36"/>
            <p:cNvGrpSpPr/>
            <p:nvPr/>
          </p:nvGrpSpPr>
          <p:grpSpPr>
            <a:xfrm rot="-3828478" flipH="1">
              <a:off x="7664496" y="-324322"/>
              <a:ext cx="2244432" cy="2193641"/>
              <a:chOff x="-623774" y="407959"/>
              <a:chExt cx="2317309" cy="2264556"/>
            </a:xfrm>
          </p:grpSpPr>
          <p:grpSp>
            <p:nvGrpSpPr>
              <p:cNvPr id="1825" name="Google Shape;1825;p36"/>
              <p:cNvGrpSpPr/>
              <p:nvPr/>
            </p:nvGrpSpPr>
            <p:grpSpPr>
              <a:xfrm rot="1413719">
                <a:off x="-360763" y="695549"/>
                <a:ext cx="1791287" cy="1689375"/>
                <a:chOff x="-2055400" y="3174000"/>
                <a:chExt cx="1520600" cy="1434200"/>
              </a:xfrm>
            </p:grpSpPr>
            <p:sp>
              <p:nvSpPr>
                <p:cNvPr id="1826" name="Google Shape;1826;p36"/>
                <p:cNvSpPr/>
                <p:nvPr/>
              </p:nvSpPr>
              <p:spPr>
                <a:xfrm>
                  <a:off x="-2007975" y="3215025"/>
                  <a:ext cx="1473175" cy="1393175"/>
                </a:xfrm>
                <a:custGeom>
                  <a:avLst/>
                  <a:gdLst/>
                  <a:ahLst/>
                  <a:cxnLst/>
                  <a:rect l="l" t="t" r="r" b="b"/>
                  <a:pathLst>
                    <a:path w="58927" h="55727" extrusionOk="0">
                      <a:moveTo>
                        <a:pt x="49062" y="0"/>
                      </a:moveTo>
                      <a:cubicBezTo>
                        <a:pt x="48551" y="0"/>
                        <a:pt x="48041" y="36"/>
                        <a:pt x="47542" y="108"/>
                      </a:cubicBezTo>
                      <a:cubicBezTo>
                        <a:pt x="43618" y="698"/>
                        <a:pt x="40182" y="3005"/>
                        <a:pt x="37054" y="5441"/>
                      </a:cubicBezTo>
                      <a:cubicBezTo>
                        <a:pt x="28669" y="11980"/>
                        <a:pt x="21566" y="19955"/>
                        <a:pt x="15489" y="28674"/>
                      </a:cubicBezTo>
                      <a:cubicBezTo>
                        <a:pt x="13386" y="31725"/>
                        <a:pt x="11591" y="33828"/>
                        <a:pt x="9309" y="36725"/>
                      </a:cubicBezTo>
                      <a:cubicBezTo>
                        <a:pt x="4366" y="43026"/>
                        <a:pt x="2390" y="53266"/>
                        <a:pt x="9" y="55718"/>
                      </a:cubicBezTo>
                      <a:lnTo>
                        <a:pt x="9" y="55718"/>
                      </a:lnTo>
                      <a:cubicBezTo>
                        <a:pt x="12574" y="42822"/>
                        <a:pt x="31237" y="29697"/>
                        <a:pt x="46849" y="20724"/>
                      </a:cubicBezTo>
                      <a:cubicBezTo>
                        <a:pt x="49901" y="18981"/>
                        <a:pt x="53055" y="17237"/>
                        <a:pt x="55363" y="14596"/>
                      </a:cubicBezTo>
                      <a:cubicBezTo>
                        <a:pt x="57645" y="11955"/>
                        <a:pt x="58927" y="8083"/>
                        <a:pt x="57542" y="4852"/>
                      </a:cubicBezTo>
                      <a:cubicBezTo>
                        <a:pt x="56177" y="1674"/>
                        <a:pt x="52567" y="0"/>
                        <a:pt x="49062" y="0"/>
                      </a:cubicBezTo>
                      <a:close/>
                      <a:moveTo>
                        <a:pt x="9" y="55718"/>
                      </a:moveTo>
                      <a:lnTo>
                        <a:pt x="9" y="55718"/>
                      </a:lnTo>
                      <a:cubicBezTo>
                        <a:pt x="6" y="55720"/>
                        <a:pt x="4" y="55723"/>
                        <a:pt x="1" y="55726"/>
                      </a:cubicBezTo>
                      <a:cubicBezTo>
                        <a:pt x="4" y="55723"/>
                        <a:pt x="6" y="55720"/>
                        <a:pt x="9" y="55718"/>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27" name="Google Shape;1827;p36"/>
                <p:cNvSpPr/>
                <p:nvPr/>
              </p:nvSpPr>
              <p:spPr>
                <a:xfrm>
                  <a:off x="-2055400" y="3174000"/>
                  <a:ext cx="1472525" cy="1393175"/>
                </a:xfrm>
                <a:custGeom>
                  <a:avLst/>
                  <a:gdLst/>
                  <a:ahLst/>
                  <a:cxnLst/>
                  <a:rect l="l" t="t" r="r" b="b"/>
                  <a:pathLst>
                    <a:path w="58901" h="55727" extrusionOk="0">
                      <a:moveTo>
                        <a:pt x="49036" y="0"/>
                      </a:moveTo>
                      <a:cubicBezTo>
                        <a:pt x="48525" y="0"/>
                        <a:pt x="48015" y="36"/>
                        <a:pt x="47516" y="108"/>
                      </a:cubicBezTo>
                      <a:cubicBezTo>
                        <a:pt x="43592" y="697"/>
                        <a:pt x="40156" y="3005"/>
                        <a:pt x="37028" y="5441"/>
                      </a:cubicBezTo>
                      <a:lnTo>
                        <a:pt x="37053" y="5441"/>
                      </a:lnTo>
                      <a:cubicBezTo>
                        <a:pt x="28643" y="11980"/>
                        <a:pt x="21540" y="19955"/>
                        <a:pt x="15488" y="28673"/>
                      </a:cubicBezTo>
                      <a:cubicBezTo>
                        <a:pt x="13386" y="31725"/>
                        <a:pt x="11565" y="33828"/>
                        <a:pt x="9283" y="36725"/>
                      </a:cubicBezTo>
                      <a:cubicBezTo>
                        <a:pt x="4334" y="43033"/>
                        <a:pt x="2359" y="53290"/>
                        <a:pt x="0" y="55726"/>
                      </a:cubicBezTo>
                      <a:cubicBezTo>
                        <a:pt x="12565" y="42828"/>
                        <a:pt x="31207" y="29699"/>
                        <a:pt x="46823" y="20724"/>
                      </a:cubicBezTo>
                      <a:cubicBezTo>
                        <a:pt x="49875" y="18981"/>
                        <a:pt x="53029" y="17237"/>
                        <a:pt x="55336" y="14596"/>
                      </a:cubicBezTo>
                      <a:cubicBezTo>
                        <a:pt x="57619" y="11955"/>
                        <a:pt x="58901" y="8083"/>
                        <a:pt x="57516" y="4852"/>
                      </a:cubicBezTo>
                      <a:cubicBezTo>
                        <a:pt x="56151" y="1674"/>
                        <a:pt x="52541" y="0"/>
                        <a:pt x="49036"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28" name="Google Shape;1828;p36"/>
                <p:cNvSpPr/>
                <p:nvPr/>
              </p:nvSpPr>
              <p:spPr>
                <a:xfrm>
                  <a:off x="-1083325" y="3219875"/>
                  <a:ext cx="461350" cy="203475"/>
                </a:xfrm>
                <a:custGeom>
                  <a:avLst/>
                  <a:gdLst/>
                  <a:ahLst/>
                  <a:cxnLst/>
                  <a:rect l="l" t="t" r="r" b="b"/>
                  <a:pathLst>
                    <a:path w="18454" h="8139" extrusionOk="0">
                      <a:moveTo>
                        <a:pt x="8731" y="282"/>
                      </a:moveTo>
                      <a:cubicBezTo>
                        <a:pt x="8661" y="282"/>
                        <a:pt x="8587" y="347"/>
                        <a:pt x="8607" y="427"/>
                      </a:cubicBezTo>
                      <a:cubicBezTo>
                        <a:pt x="8607" y="452"/>
                        <a:pt x="8633" y="452"/>
                        <a:pt x="8633" y="478"/>
                      </a:cubicBezTo>
                      <a:cubicBezTo>
                        <a:pt x="8669" y="496"/>
                        <a:pt x="8705" y="514"/>
                        <a:pt x="8741" y="514"/>
                      </a:cubicBezTo>
                      <a:cubicBezTo>
                        <a:pt x="8756" y="514"/>
                        <a:pt x="8771" y="511"/>
                        <a:pt x="8786" y="504"/>
                      </a:cubicBezTo>
                      <a:cubicBezTo>
                        <a:pt x="8889" y="452"/>
                        <a:pt x="8889" y="350"/>
                        <a:pt x="8786" y="298"/>
                      </a:cubicBezTo>
                      <a:cubicBezTo>
                        <a:pt x="8770" y="287"/>
                        <a:pt x="8750" y="282"/>
                        <a:pt x="8731" y="282"/>
                      </a:cubicBezTo>
                      <a:close/>
                      <a:moveTo>
                        <a:pt x="11359" y="1"/>
                      </a:moveTo>
                      <a:cubicBezTo>
                        <a:pt x="11294" y="1"/>
                        <a:pt x="11229" y="21"/>
                        <a:pt x="11171" y="68"/>
                      </a:cubicBezTo>
                      <a:cubicBezTo>
                        <a:pt x="11120" y="119"/>
                        <a:pt x="11094" y="145"/>
                        <a:pt x="11069" y="196"/>
                      </a:cubicBezTo>
                      <a:cubicBezTo>
                        <a:pt x="10992" y="375"/>
                        <a:pt x="11017" y="581"/>
                        <a:pt x="11145" y="709"/>
                      </a:cubicBezTo>
                      <a:cubicBezTo>
                        <a:pt x="11221" y="785"/>
                        <a:pt x="11314" y="819"/>
                        <a:pt x="11405" y="819"/>
                      </a:cubicBezTo>
                      <a:cubicBezTo>
                        <a:pt x="11590" y="819"/>
                        <a:pt x="11769" y="676"/>
                        <a:pt x="11787" y="452"/>
                      </a:cubicBezTo>
                      <a:cubicBezTo>
                        <a:pt x="11806" y="234"/>
                        <a:pt x="11581" y="1"/>
                        <a:pt x="11359" y="1"/>
                      </a:cubicBezTo>
                      <a:close/>
                      <a:moveTo>
                        <a:pt x="14759" y="611"/>
                      </a:moveTo>
                      <a:cubicBezTo>
                        <a:pt x="14635" y="611"/>
                        <a:pt x="14488" y="737"/>
                        <a:pt x="14530" y="863"/>
                      </a:cubicBezTo>
                      <a:cubicBezTo>
                        <a:pt x="14530" y="888"/>
                        <a:pt x="14556" y="914"/>
                        <a:pt x="14556" y="940"/>
                      </a:cubicBezTo>
                      <a:cubicBezTo>
                        <a:pt x="14606" y="989"/>
                        <a:pt x="14666" y="1017"/>
                        <a:pt x="14730" y="1017"/>
                      </a:cubicBezTo>
                      <a:cubicBezTo>
                        <a:pt x="14765" y="1017"/>
                        <a:pt x="14802" y="1009"/>
                        <a:pt x="14838" y="991"/>
                      </a:cubicBezTo>
                      <a:cubicBezTo>
                        <a:pt x="14992" y="914"/>
                        <a:pt x="14992" y="709"/>
                        <a:pt x="14838" y="632"/>
                      </a:cubicBezTo>
                      <a:cubicBezTo>
                        <a:pt x="14814" y="618"/>
                        <a:pt x="14787" y="611"/>
                        <a:pt x="14759" y="611"/>
                      </a:cubicBezTo>
                      <a:close/>
                      <a:moveTo>
                        <a:pt x="7128" y="1616"/>
                      </a:moveTo>
                      <a:cubicBezTo>
                        <a:pt x="7063" y="1616"/>
                        <a:pt x="6998" y="1637"/>
                        <a:pt x="6940" y="1683"/>
                      </a:cubicBezTo>
                      <a:cubicBezTo>
                        <a:pt x="6889" y="1709"/>
                        <a:pt x="6863" y="1760"/>
                        <a:pt x="6838" y="1811"/>
                      </a:cubicBezTo>
                      <a:cubicBezTo>
                        <a:pt x="6761" y="1965"/>
                        <a:pt x="6786" y="2170"/>
                        <a:pt x="6914" y="2324"/>
                      </a:cubicBezTo>
                      <a:cubicBezTo>
                        <a:pt x="6987" y="2389"/>
                        <a:pt x="7075" y="2418"/>
                        <a:pt x="7161" y="2418"/>
                      </a:cubicBezTo>
                      <a:cubicBezTo>
                        <a:pt x="7351" y="2418"/>
                        <a:pt x="7538" y="2279"/>
                        <a:pt x="7556" y="2068"/>
                      </a:cubicBezTo>
                      <a:cubicBezTo>
                        <a:pt x="7575" y="1850"/>
                        <a:pt x="7350" y="1616"/>
                        <a:pt x="7128" y="1616"/>
                      </a:cubicBezTo>
                      <a:close/>
                      <a:moveTo>
                        <a:pt x="4071" y="2071"/>
                      </a:moveTo>
                      <a:cubicBezTo>
                        <a:pt x="3935" y="2071"/>
                        <a:pt x="3797" y="2181"/>
                        <a:pt x="3837" y="2324"/>
                      </a:cubicBezTo>
                      <a:cubicBezTo>
                        <a:pt x="3863" y="2350"/>
                        <a:pt x="3863" y="2376"/>
                        <a:pt x="3889" y="2401"/>
                      </a:cubicBezTo>
                      <a:cubicBezTo>
                        <a:pt x="3938" y="2451"/>
                        <a:pt x="3999" y="2479"/>
                        <a:pt x="4063" y="2479"/>
                      </a:cubicBezTo>
                      <a:cubicBezTo>
                        <a:pt x="4098" y="2479"/>
                        <a:pt x="4134" y="2471"/>
                        <a:pt x="4171" y="2452"/>
                      </a:cubicBezTo>
                      <a:cubicBezTo>
                        <a:pt x="4325" y="2376"/>
                        <a:pt x="4325" y="2170"/>
                        <a:pt x="4171" y="2093"/>
                      </a:cubicBezTo>
                      <a:cubicBezTo>
                        <a:pt x="4140" y="2078"/>
                        <a:pt x="4105" y="2071"/>
                        <a:pt x="4071" y="2071"/>
                      </a:cubicBezTo>
                      <a:close/>
                      <a:moveTo>
                        <a:pt x="13880" y="2168"/>
                      </a:moveTo>
                      <a:cubicBezTo>
                        <a:pt x="13496" y="2168"/>
                        <a:pt x="13071" y="2519"/>
                        <a:pt x="13197" y="2940"/>
                      </a:cubicBezTo>
                      <a:lnTo>
                        <a:pt x="13171" y="2914"/>
                      </a:lnTo>
                      <a:lnTo>
                        <a:pt x="13171" y="2914"/>
                      </a:lnTo>
                      <a:cubicBezTo>
                        <a:pt x="13197" y="3017"/>
                        <a:pt x="13248" y="3068"/>
                        <a:pt x="13299" y="3145"/>
                      </a:cubicBezTo>
                      <a:cubicBezTo>
                        <a:pt x="13438" y="3300"/>
                        <a:pt x="13634" y="3386"/>
                        <a:pt x="13834" y="3386"/>
                      </a:cubicBezTo>
                      <a:cubicBezTo>
                        <a:pt x="13931" y="3386"/>
                        <a:pt x="14028" y="3366"/>
                        <a:pt x="14120" y="3324"/>
                      </a:cubicBezTo>
                      <a:cubicBezTo>
                        <a:pt x="14582" y="3119"/>
                        <a:pt x="14582" y="2452"/>
                        <a:pt x="14120" y="2222"/>
                      </a:cubicBezTo>
                      <a:cubicBezTo>
                        <a:pt x="14046" y="2185"/>
                        <a:pt x="13964" y="2168"/>
                        <a:pt x="13880" y="2168"/>
                      </a:cubicBezTo>
                      <a:close/>
                      <a:moveTo>
                        <a:pt x="11052" y="2873"/>
                      </a:moveTo>
                      <a:cubicBezTo>
                        <a:pt x="10986" y="2873"/>
                        <a:pt x="10922" y="2893"/>
                        <a:pt x="10863" y="2940"/>
                      </a:cubicBezTo>
                      <a:cubicBezTo>
                        <a:pt x="10812" y="2965"/>
                        <a:pt x="10786" y="3017"/>
                        <a:pt x="10761" y="3068"/>
                      </a:cubicBezTo>
                      <a:cubicBezTo>
                        <a:pt x="10658" y="3222"/>
                        <a:pt x="10710" y="3427"/>
                        <a:pt x="10838" y="3581"/>
                      </a:cubicBezTo>
                      <a:cubicBezTo>
                        <a:pt x="10910" y="3645"/>
                        <a:pt x="10998" y="3674"/>
                        <a:pt x="11085" y="3674"/>
                      </a:cubicBezTo>
                      <a:cubicBezTo>
                        <a:pt x="11275" y="3674"/>
                        <a:pt x="11461" y="3535"/>
                        <a:pt x="11479" y="3324"/>
                      </a:cubicBezTo>
                      <a:cubicBezTo>
                        <a:pt x="11499" y="3106"/>
                        <a:pt x="11273" y="2873"/>
                        <a:pt x="11052" y="2873"/>
                      </a:cubicBezTo>
                      <a:close/>
                      <a:moveTo>
                        <a:pt x="16379" y="3486"/>
                      </a:moveTo>
                      <a:cubicBezTo>
                        <a:pt x="16118" y="3486"/>
                        <a:pt x="15832" y="3726"/>
                        <a:pt x="15915" y="4017"/>
                      </a:cubicBezTo>
                      <a:cubicBezTo>
                        <a:pt x="15915" y="4068"/>
                        <a:pt x="15941" y="4119"/>
                        <a:pt x="15992" y="4170"/>
                      </a:cubicBezTo>
                      <a:cubicBezTo>
                        <a:pt x="16098" y="4277"/>
                        <a:pt x="16241" y="4334"/>
                        <a:pt x="16378" y="4334"/>
                      </a:cubicBezTo>
                      <a:cubicBezTo>
                        <a:pt x="16440" y="4334"/>
                        <a:pt x="16500" y="4323"/>
                        <a:pt x="16556" y="4299"/>
                      </a:cubicBezTo>
                      <a:cubicBezTo>
                        <a:pt x="16889" y="4145"/>
                        <a:pt x="16889" y="3683"/>
                        <a:pt x="16556" y="3529"/>
                      </a:cubicBezTo>
                      <a:cubicBezTo>
                        <a:pt x="16502" y="3500"/>
                        <a:pt x="16441" y="3486"/>
                        <a:pt x="16379" y="3486"/>
                      </a:cubicBezTo>
                      <a:close/>
                      <a:moveTo>
                        <a:pt x="4904" y="3922"/>
                      </a:moveTo>
                      <a:cubicBezTo>
                        <a:pt x="4663" y="3922"/>
                        <a:pt x="4396" y="4153"/>
                        <a:pt x="4478" y="4401"/>
                      </a:cubicBezTo>
                      <a:cubicBezTo>
                        <a:pt x="4478" y="4453"/>
                        <a:pt x="4504" y="4504"/>
                        <a:pt x="4555" y="4529"/>
                      </a:cubicBezTo>
                      <a:cubicBezTo>
                        <a:pt x="4644" y="4636"/>
                        <a:pt x="4769" y="4693"/>
                        <a:pt x="4897" y="4693"/>
                      </a:cubicBezTo>
                      <a:cubicBezTo>
                        <a:pt x="4955" y="4693"/>
                        <a:pt x="5013" y="4681"/>
                        <a:pt x="5068" y="4658"/>
                      </a:cubicBezTo>
                      <a:cubicBezTo>
                        <a:pt x="5376" y="4529"/>
                        <a:pt x="5376" y="4094"/>
                        <a:pt x="5068" y="3965"/>
                      </a:cubicBezTo>
                      <a:cubicBezTo>
                        <a:pt x="5018" y="3935"/>
                        <a:pt x="4962" y="3922"/>
                        <a:pt x="4904" y="3922"/>
                      </a:cubicBezTo>
                      <a:close/>
                      <a:moveTo>
                        <a:pt x="9543" y="4424"/>
                      </a:moveTo>
                      <a:cubicBezTo>
                        <a:pt x="9154" y="4424"/>
                        <a:pt x="8716" y="4772"/>
                        <a:pt x="8863" y="5171"/>
                      </a:cubicBezTo>
                      <a:lnTo>
                        <a:pt x="8838" y="5171"/>
                      </a:lnTo>
                      <a:cubicBezTo>
                        <a:pt x="8863" y="5247"/>
                        <a:pt x="8915" y="5324"/>
                        <a:pt x="8966" y="5376"/>
                      </a:cubicBezTo>
                      <a:cubicBezTo>
                        <a:pt x="9111" y="5539"/>
                        <a:pt x="9321" y="5625"/>
                        <a:pt x="9531" y="5625"/>
                      </a:cubicBezTo>
                      <a:cubicBezTo>
                        <a:pt x="9617" y="5625"/>
                        <a:pt x="9704" y="5611"/>
                        <a:pt x="9786" y="5581"/>
                      </a:cubicBezTo>
                      <a:cubicBezTo>
                        <a:pt x="10248" y="5350"/>
                        <a:pt x="10248" y="4709"/>
                        <a:pt x="9786" y="4478"/>
                      </a:cubicBezTo>
                      <a:cubicBezTo>
                        <a:pt x="9712" y="4441"/>
                        <a:pt x="9629" y="4424"/>
                        <a:pt x="9543" y="4424"/>
                      </a:cubicBezTo>
                      <a:close/>
                      <a:moveTo>
                        <a:pt x="803" y="4566"/>
                      </a:moveTo>
                      <a:cubicBezTo>
                        <a:pt x="420" y="4566"/>
                        <a:pt x="1" y="4912"/>
                        <a:pt x="145" y="5324"/>
                      </a:cubicBezTo>
                      <a:lnTo>
                        <a:pt x="119" y="5324"/>
                      </a:lnTo>
                      <a:cubicBezTo>
                        <a:pt x="145" y="5401"/>
                        <a:pt x="196" y="5478"/>
                        <a:pt x="247" y="5530"/>
                      </a:cubicBezTo>
                      <a:cubicBezTo>
                        <a:pt x="393" y="5693"/>
                        <a:pt x="602" y="5779"/>
                        <a:pt x="812" y="5779"/>
                      </a:cubicBezTo>
                      <a:cubicBezTo>
                        <a:pt x="899" y="5779"/>
                        <a:pt x="986" y="5765"/>
                        <a:pt x="1068" y="5735"/>
                      </a:cubicBezTo>
                      <a:cubicBezTo>
                        <a:pt x="1530" y="5504"/>
                        <a:pt x="1530" y="4837"/>
                        <a:pt x="1068" y="4632"/>
                      </a:cubicBezTo>
                      <a:cubicBezTo>
                        <a:pt x="988" y="4587"/>
                        <a:pt x="896" y="4566"/>
                        <a:pt x="803" y="4566"/>
                      </a:cubicBezTo>
                      <a:close/>
                      <a:moveTo>
                        <a:pt x="15597" y="5507"/>
                      </a:moveTo>
                      <a:cubicBezTo>
                        <a:pt x="15474" y="5507"/>
                        <a:pt x="15336" y="5617"/>
                        <a:pt x="15376" y="5760"/>
                      </a:cubicBezTo>
                      <a:cubicBezTo>
                        <a:pt x="15376" y="5786"/>
                        <a:pt x="15402" y="5812"/>
                        <a:pt x="15428" y="5837"/>
                      </a:cubicBezTo>
                      <a:cubicBezTo>
                        <a:pt x="15461" y="5887"/>
                        <a:pt x="15515" y="5915"/>
                        <a:pt x="15577" y="5915"/>
                      </a:cubicBezTo>
                      <a:cubicBezTo>
                        <a:pt x="15612" y="5915"/>
                        <a:pt x="15648" y="5907"/>
                        <a:pt x="15684" y="5889"/>
                      </a:cubicBezTo>
                      <a:cubicBezTo>
                        <a:pt x="15838" y="5812"/>
                        <a:pt x="15838" y="5606"/>
                        <a:pt x="15684" y="5530"/>
                      </a:cubicBezTo>
                      <a:cubicBezTo>
                        <a:pt x="15658" y="5514"/>
                        <a:pt x="15628" y="5507"/>
                        <a:pt x="15597" y="5507"/>
                      </a:cubicBezTo>
                      <a:close/>
                      <a:moveTo>
                        <a:pt x="6804" y="5935"/>
                      </a:moveTo>
                      <a:cubicBezTo>
                        <a:pt x="6729" y="5935"/>
                        <a:pt x="6636" y="6001"/>
                        <a:pt x="6658" y="6068"/>
                      </a:cubicBezTo>
                      <a:cubicBezTo>
                        <a:pt x="6658" y="6094"/>
                        <a:pt x="6684" y="6094"/>
                        <a:pt x="6684" y="6119"/>
                      </a:cubicBezTo>
                      <a:cubicBezTo>
                        <a:pt x="6702" y="6137"/>
                        <a:pt x="6746" y="6156"/>
                        <a:pt x="6788" y="6156"/>
                      </a:cubicBezTo>
                      <a:cubicBezTo>
                        <a:pt x="6805" y="6156"/>
                        <a:pt x="6823" y="6152"/>
                        <a:pt x="6838" y="6145"/>
                      </a:cubicBezTo>
                      <a:cubicBezTo>
                        <a:pt x="6914" y="6119"/>
                        <a:pt x="6914" y="5991"/>
                        <a:pt x="6838" y="5940"/>
                      </a:cubicBezTo>
                      <a:cubicBezTo>
                        <a:pt x="6827" y="5936"/>
                        <a:pt x="6816" y="5935"/>
                        <a:pt x="6804" y="5935"/>
                      </a:cubicBezTo>
                      <a:close/>
                      <a:moveTo>
                        <a:pt x="17748" y="6091"/>
                      </a:moveTo>
                      <a:cubicBezTo>
                        <a:pt x="17360" y="6091"/>
                        <a:pt x="16922" y="6438"/>
                        <a:pt x="17069" y="6837"/>
                      </a:cubicBezTo>
                      <a:lnTo>
                        <a:pt x="17043" y="6837"/>
                      </a:lnTo>
                      <a:cubicBezTo>
                        <a:pt x="17069" y="6914"/>
                        <a:pt x="17120" y="6991"/>
                        <a:pt x="17171" y="7068"/>
                      </a:cubicBezTo>
                      <a:cubicBezTo>
                        <a:pt x="17310" y="7224"/>
                        <a:pt x="17506" y="7309"/>
                        <a:pt x="17706" y="7309"/>
                      </a:cubicBezTo>
                      <a:cubicBezTo>
                        <a:pt x="17803" y="7309"/>
                        <a:pt x="17900" y="7289"/>
                        <a:pt x="17992" y="7248"/>
                      </a:cubicBezTo>
                      <a:cubicBezTo>
                        <a:pt x="18454" y="7042"/>
                        <a:pt x="18454" y="6376"/>
                        <a:pt x="17992" y="6145"/>
                      </a:cubicBezTo>
                      <a:cubicBezTo>
                        <a:pt x="17918" y="6108"/>
                        <a:pt x="17834" y="6091"/>
                        <a:pt x="17748" y="6091"/>
                      </a:cubicBezTo>
                      <a:close/>
                      <a:moveTo>
                        <a:pt x="8075" y="7152"/>
                      </a:moveTo>
                      <a:cubicBezTo>
                        <a:pt x="8008" y="7152"/>
                        <a:pt x="7944" y="7173"/>
                        <a:pt x="7889" y="7222"/>
                      </a:cubicBezTo>
                      <a:lnTo>
                        <a:pt x="7863" y="7222"/>
                      </a:lnTo>
                      <a:cubicBezTo>
                        <a:pt x="7838" y="7248"/>
                        <a:pt x="7812" y="7273"/>
                        <a:pt x="7786" y="7324"/>
                      </a:cubicBezTo>
                      <a:cubicBezTo>
                        <a:pt x="7684" y="7504"/>
                        <a:pt x="7709" y="7709"/>
                        <a:pt x="7838" y="7837"/>
                      </a:cubicBezTo>
                      <a:cubicBezTo>
                        <a:pt x="7923" y="7914"/>
                        <a:pt x="8023" y="7948"/>
                        <a:pt x="8118" y="7948"/>
                      </a:cubicBezTo>
                      <a:cubicBezTo>
                        <a:pt x="8308" y="7948"/>
                        <a:pt x="8479" y="7812"/>
                        <a:pt x="8479" y="7607"/>
                      </a:cubicBezTo>
                      <a:cubicBezTo>
                        <a:pt x="8518" y="7372"/>
                        <a:pt x="8288" y="7152"/>
                        <a:pt x="8075" y="7152"/>
                      </a:cubicBezTo>
                      <a:close/>
                      <a:moveTo>
                        <a:pt x="4203" y="6925"/>
                      </a:moveTo>
                      <a:cubicBezTo>
                        <a:pt x="3813" y="6925"/>
                        <a:pt x="3406" y="7271"/>
                        <a:pt x="3530" y="7683"/>
                      </a:cubicBezTo>
                      <a:cubicBezTo>
                        <a:pt x="3555" y="7760"/>
                        <a:pt x="3607" y="7837"/>
                        <a:pt x="3658" y="7889"/>
                      </a:cubicBezTo>
                      <a:cubicBezTo>
                        <a:pt x="3803" y="8052"/>
                        <a:pt x="4013" y="8138"/>
                        <a:pt x="4223" y="8138"/>
                      </a:cubicBezTo>
                      <a:cubicBezTo>
                        <a:pt x="4309" y="8138"/>
                        <a:pt x="4396" y="8124"/>
                        <a:pt x="4478" y="8094"/>
                      </a:cubicBezTo>
                      <a:cubicBezTo>
                        <a:pt x="4940" y="7863"/>
                        <a:pt x="4940" y="7196"/>
                        <a:pt x="4478" y="6991"/>
                      </a:cubicBezTo>
                      <a:cubicBezTo>
                        <a:pt x="4393" y="6946"/>
                        <a:pt x="4299" y="6925"/>
                        <a:pt x="4203" y="6925"/>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1829" name="Google Shape;1829;p36"/>
              <p:cNvSpPr/>
              <p:nvPr/>
            </p:nvSpPr>
            <p:spPr>
              <a:xfrm rot="1413719">
                <a:off x="-379186" y="861403"/>
                <a:ext cx="1464476" cy="1377667"/>
              </a:xfrm>
              <a:custGeom>
                <a:avLst/>
                <a:gdLst/>
                <a:ahLst/>
                <a:cxnLst/>
                <a:rect l="l" t="t" r="r" b="b"/>
                <a:pathLst>
                  <a:path w="49727" h="46783" extrusionOk="0">
                    <a:moveTo>
                      <a:pt x="49209" y="0"/>
                    </a:moveTo>
                    <a:cubicBezTo>
                      <a:pt x="49160" y="0"/>
                      <a:pt x="49108" y="11"/>
                      <a:pt x="49055" y="36"/>
                    </a:cubicBezTo>
                    <a:cubicBezTo>
                      <a:pt x="34592" y="8729"/>
                      <a:pt x="14361" y="23807"/>
                      <a:pt x="180" y="46218"/>
                    </a:cubicBezTo>
                    <a:cubicBezTo>
                      <a:pt x="1" y="46449"/>
                      <a:pt x="206" y="46782"/>
                      <a:pt x="488" y="46782"/>
                    </a:cubicBezTo>
                    <a:cubicBezTo>
                      <a:pt x="616" y="46782"/>
                      <a:pt x="744" y="46705"/>
                      <a:pt x="796" y="46603"/>
                    </a:cubicBezTo>
                    <a:cubicBezTo>
                      <a:pt x="14899" y="24320"/>
                      <a:pt x="35028" y="9319"/>
                      <a:pt x="49439" y="677"/>
                    </a:cubicBezTo>
                    <a:cubicBezTo>
                      <a:pt x="49727" y="434"/>
                      <a:pt x="49519" y="0"/>
                      <a:pt x="4920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1830" name="Google Shape;1830;p36"/>
          <p:cNvGrpSpPr/>
          <p:nvPr/>
        </p:nvGrpSpPr>
        <p:grpSpPr>
          <a:xfrm rot="6549583">
            <a:off x="10758871" y="-257570"/>
            <a:ext cx="2474387" cy="2426515"/>
            <a:chOff x="7928300" y="-514224"/>
            <a:chExt cx="1855805" cy="1819900"/>
          </a:xfrm>
        </p:grpSpPr>
        <p:sp>
          <p:nvSpPr>
            <p:cNvPr id="1831" name="Google Shape;1831;p36"/>
            <p:cNvSpPr/>
            <p:nvPr/>
          </p:nvSpPr>
          <p:spPr>
            <a:xfrm>
              <a:off x="7928300" y="-454883"/>
              <a:ext cx="1760560" cy="1748943"/>
            </a:xfrm>
            <a:custGeom>
              <a:avLst/>
              <a:gdLst/>
              <a:ahLst/>
              <a:cxnLst/>
              <a:rect l="l" t="t" r="r" b="b"/>
              <a:pathLst>
                <a:path w="63046" h="62630" extrusionOk="0">
                  <a:moveTo>
                    <a:pt x="36994" y="0"/>
                  </a:moveTo>
                  <a:lnTo>
                    <a:pt x="1035" y="26386"/>
                  </a:lnTo>
                  <a:cubicBezTo>
                    <a:pt x="168" y="27019"/>
                    <a:pt x="1" y="28220"/>
                    <a:pt x="635" y="29088"/>
                  </a:cubicBezTo>
                  <a:lnTo>
                    <a:pt x="24952" y="62245"/>
                  </a:lnTo>
                  <a:cubicBezTo>
                    <a:pt x="25130" y="62501"/>
                    <a:pt x="25412" y="62629"/>
                    <a:pt x="25702" y="62629"/>
                  </a:cubicBezTo>
                  <a:cubicBezTo>
                    <a:pt x="25904" y="62629"/>
                    <a:pt x="26109" y="62568"/>
                    <a:pt x="26286" y="62445"/>
                  </a:cubicBezTo>
                  <a:lnTo>
                    <a:pt x="63046" y="35492"/>
                  </a:lnTo>
                  <a:lnTo>
                    <a:pt x="36994" y="0"/>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32" name="Google Shape;1832;p36"/>
            <p:cNvSpPr/>
            <p:nvPr/>
          </p:nvSpPr>
          <p:spPr>
            <a:xfrm>
              <a:off x="7969294" y="272619"/>
              <a:ext cx="748027" cy="970813"/>
            </a:xfrm>
            <a:custGeom>
              <a:avLst/>
              <a:gdLst/>
              <a:ahLst/>
              <a:cxnLst/>
              <a:rect l="l" t="t" r="r" b="b"/>
              <a:pathLst>
                <a:path w="26787" h="34765" extrusionOk="0">
                  <a:moveTo>
                    <a:pt x="2469" y="0"/>
                  </a:moveTo>
                  <a:lnTo>
                    <a:pt x="568" y="1401"/>
                  </a:lnTo>
                  <a:cubicBezTo>
                    <a:pt x="101" y="1768"/>
                    <a:pt x="1" y="2435"/>
                    <a:pt x="368" y="2902"/>
                  </a:cubicBezTo>
                  <a:lnTo>
                    <a:pt x="23417" y="34358"/>
                  </a:lnTo>
                  <a:cubicBezTo>
                    <a:pt x="23622" y="34624"/>
                    <a:pt x="23939" y="34764"/>
                    <a:pt x="24253" y="34764"/>
                  </a:cubicBezTo>
                  <a:cubicBezTo>
                    <a:pt x="24452" y="34764"/>
                    <a:pt x="24650" y="34708"/>
                    <a:pt x="24818" y="34592"/>
                  </a:cubicBezTo>
                  <a:lnTo>
                    <a:pt x="26786" y="33124"/>
                  </a:lnTo>
                  <a:lnTo>
                    <a:pt x="2469" y="0"/>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33" name="Google Shape;1833;p36"/>
            <p:cNvSpPr/>
            <p:nvPr/>
          </p:nvSpPr>
          <p:spPr>
            <a:xfrm>
              <a:off x="7974879" y="316378"/>
              <a:ext cx="683744" cy="926887"/>
            </a:xfrm>
            <a:custGeom>
              <a:avLst/>
              <a:gdLst/>
              <a:ahLst/>
              <a:cxnLst/>
              <a:rect l="l" t="t" r="r" b="b"/>
              <a:pathLst>
                <a:path w="24485" h="33192" extrusionOk="0">
                  <a:moveTo>
                    <a:pt x="201" y="1"/>
                  </a:moveTo>
                  <a:cubicBezTo>
                    <a:pt x="134" y="101"/>
                    <a:pt x="68" y="201"/>
                    <a:pt x="1" y="334"/>
                  </a:cubicBezTo>
                  <a:lnTo>
                    <a:pt x="24118" y="33191"/>
                  </a:lnTo>
                  <a:cubicBezTo>
                    <a:pt x="24251" y="33191"/>
                    <a:pt x="24385" y="33158"/>
                    <a:pt x="24485" y="33091"/>
                  </a:cubicBezTo>
                  <a:lnTo>
                    <a:pt x="201"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34" name="Google Shape;1834;p36"/>
            <p:cNvSpPr/>
            <p:nvPr/>
          </p:nvSpPr>
          <p:spPr>
            <a:xfrm>
              <a:off x="8024251" y="-514224"/>
              <a:ext cx="1757767" cy="1745368"/>
            </a:xfrm>
            <a:custGeom>
              <a:avLst/>
              <a:gdLst/>
              <a:ahLst/>
              <a:cxnLst/>
              <a:rect l="l" t="t" r="r" b="b"/>
              <a:pathLst>
                <a:path w="62946" h="62502" extrusionOk="0">
                  <a:moveTo>
                    <a:pt x="36883" y="0"/>
                  </a:moveTo>
                  <a:cubicBezTo>
                    <a:pt x="36619" y="0"/>
                    <a:pt x="36354" y="83"/>
                    <a:pt x="36127" y="257"/>
                  </a:cubicBezTo>
                  <a:lnTo>
                    <a:pt x="735" y="26209"/>
                  </a:lnTo>
                  <a:cubicBezTo>
                    <a:pt x="134" y="26643"/>
                    <a:pt x="1" y="27477"/>
                    <a:pt x="434" y="28077"/>
                  </a:cubicBezTo>
                  <a:lnTo>
                    <a:pt x="25686" y="62502"/>
                  </a:lnTo>
                  <a:lnTo>
                    <a:pt x="62412" y="35549"/>
                  </a:lnTo>
                  <a:cubicBezTo>
                    <a:pt x="62846" y="35215"/>
                    <a:pt x="62946" y="34615"/>
                    <a:pt x="62612" y="34215"/>
                  </a:cubicBezTo>
                  <a:lnTo>
                    <a:pt x="37928" y="524"/>
                  </a:lnTo>
                  <a:cubicBezTo>
                    <a:pt x="37668" y="184"/>
                    <a:pt x="37277" y="0"/>
                    <a:pt x="3688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35" name="Google Shape;1835;p36"/>
            <p:cNvSpPr/>
            <p:nvPr/>
          </p:nvSpPr>
          <p:spPr>
            <a:xfrm>
              <a:off x="8538436" y="77926"/>
              <a:ext cx="581287" cy="715411"/>
            </a:xfrm>
            <a:custGeom>
              <a:avLst/>
              <a:gdLst/>
              <a:ahLst/>
              <a:cxnLst/>
              <a:rect l="l" t="t" r="r" b="b"/>
              <a:pathLst>
                <a:path w="20816" h="25619" fill="none" extrusionOk="0">
                  <a:moveTo>
                    <a:pt x="18047" y="25619"/>
                  </a:moveTo>
                  <a:lnTo>
                    <a:pt x="1" y="1034"/>
                  </a:lnTo>
                  <a:moveTo>
                    <a:pt x="19448" y="24618"/>
                  </a:moveTo>
                  <a:lnTo>
                    <a:pt x="1369" y="0"/>
                  </a:lnTo>
                  <a:moveTo>
                    <a:pt x="20816" y="23584"/>
                  </a:moveTo>
                  <a:lnTo>
                    <a:pt x="4471" y="1301"/>
                  </a:lnTo>
                </a:path>
              </a:pathLst>
            </a:custGeom>
            <a:solidFill>
              <a:schemeClr val="accent4"/>
            </a:solidFill>
            <a:ln w="19050" cap="flat" cmpd="sng">
              <a:solidFill>
                <a:srgbClr val="FFFFFF"/>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36" name="Google Shape;1836;p36"/>
            <p:cNvSpPr/>
            <p:nvPr/>
          </p:nvSpPr>
          <p:spPr>
            <a:xfrm>
              <a:off x="8014952" y="272619"/>
              <a:ext cx="702370" cy="942692"/>
            </a:xfrm>
            <a:custGeom>
              <a:avLst/>
              <a:gdLst/>
              <a:ahLst/>
              <a:cxnLst/>
              <a:rect l="l" t="t" r="r" b="b"/>
              <a:pathLst>
                <a:path w="25152" h="33758" extrusionOk="0">
                  <a:moveTo>
                    <a:pt x="834" y="0"/>
                  </a:moveTo>
                  <a:lnTo>
                    <a:pt x="0" y="634"/>
                  </a:lnTo>
                  <a:lnTo>
                    <a:pt x="24318" y="33758"/>
                  </a:lnTo>
                  <a:lnTo>
                    <a:pt x="25151" y="33124"/>
                  </a:lnTo>
                  <a:lnTo>
                    <a:pt x="834" y="0"/>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37" name="Google Shape;1837;p36"/>
            <p:cNvSpPr/>
            <p:nvPr/>
          </p:nvSpPr>
          <p:spPr>
            <a:xfrm>
              <a:off x="8435979" y="1124918"/>
              <a:ext cx="204020" cy="180759"/>
            </a:xfrm>
            <a:custGeom>
              <a:avLst/>
              <a:gdLst/>
              <a:ahLst/>
              <a:cxnLst/>
              <a:rect l="l" t="t" r="r" b="b"/>
              <a:pathLst>
                <a:path w="7306" h="6473" extrusionOk="0">
                  <a:moveTo>
                    <a:pt x="5571" y="1"/>
                  </a:moveTo>
                  <a:lnTo>
                    <a:pt x="1" y="4104"/>
                  </a:lnTo>
                  <a:lnTo>
                    <a:pt x="1535" y="4804"/>
                  </a:lnTo>
                  <a:lnTo>
                    <a:pt x="1769" y="6472"/>
                  </a:lnTo>
                  <a:lnTo>
                    <a:pt x="7306" y="2403"/>
                  </a:lnTo>
                  <a:lnTo>
                    <a:pt x="5571"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38" name="Google Shape;1838;p36"/>
            <p:cNvSpPr/>
            <p:nvPr/>
          </p:nvSpPr>
          <p:spPr>
            <a:xfrm>
              <a:off x="7991662" y="298701"/>
              <a:ext cx="691200" cy="933393"/>
            </a:xfrm>
            <a:custGeom>
              <a:avLst/>
              <a:gdLst/>
              <a:ahLst/>
              <a:cxnLst/>
              <a:rect l="l" t="t" r="r" b="b"/>
              <a:pathLst>
                <a:path w="24752" h="33425" extrusionOk="0">
                  <a:moveTo>
                    <a:pt x="434" y="0"/>
                  </a:moveTo>
                  <a:lnTo>
                    <a:pt x="0" y="300"/>
                  </a:lnTo>
                  <a:lnTo>
                    <a:pt x="24318" y="33424"/>
                  </a:lnTo>
                  <a:lnTo>
                    <a:pt x="24751" y="33090"/>
                  </a:lnTo>
                  <a:lnTo>
                    <a:pt x="434"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39" name="Google Shape;1839;p36"/>
            <p:cNvSpPr/>
            <p:nvPr/>
          </p:nvSpPr>
          <p:spPr>
            <a:xfrm>
              <a:off x="8681179" y="383867"/>
              <a:ext cx="1102926" cy="853276"/>
            </a:xfrm>
            <a:custGeom>
              <a:avLst/>
              <a:gdLst/>
              <a:ahLst/>
              <a:cxnLst/>
              <a:rect l="l" t="t" r="r" b="b"/>
              <a:pathLst>
                <a:path w="39496" h="30556" extrusionOk="0">
                  <a:moveTo>
                    <a:pt x="37528" y="0"/>
                  </a:moveTo>
                  <a:lnTo>
                    <a:pt x="1" y="27520"/>
                  </a:lnTo>
                  <a:lnTo>
                    <a:pt x="2236" y="30556"/>
                  </a:lnTo>
                  <a:lnTo>
                    <a:pt x="38962" y="3603"/>
                  </a:lnTo>
                  <a:cubicBezTo>
                    <a:pt x="39396" y="3269"/>
                    <a:pt x="39496" y="2669"/>
                    <a:pt x="39162" y="2235"/>
                  </a:cubicBezTo>
                  <a:lnTo>
                    <a:pt x="37528"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840" name="Google Shape;1840;p36"/>
          <p:cNvGrpSpPr/>
          <p:nvPr/>
        </p:nvGrpSpPr>
        <p:grpSpPr>
          <a:xfrm rot="495391">
            <a:off x="10718793" y="1295612"/>
            <a:ext cx="2555449" cy="2750133"/>
            <a:chOff x="-700138" y="3808702"/>
            <a:chExt cx="1916655" cy="2062674"/>
          </a:xfrm>
        </p:grpSpPr>
        <p:sp>
          <p:nvSpPr>
            <p:cNvPr id="1841" name="Google Shape;1841;p36"/>
            <p:cNvSpPr/>
            <p:nvPr/>
          </p:nvSpPr>
          <p:spPr>
            <a:xfrm rot="-1128775">
              <a:off x="-425908" y="4068745"/>
              <a:ext cx="1419635" cy="1616920"/>
            </a:xfrm>
            <a:custGeom>
              <a:avLst/>
              <a:gdLst/>
              <a:ahLst/>
              <a:cxnLst/>
              <a:rect l="l" t="t" r="r" b="b"/>
              <a:pathLst>
                <a:path w="39095" h="44528" extrusionOk="0">
                  <a:moveTo>
                    <a:pt x="26633" y="0"/>
                  </a:moveTo>
                  <a:cubicBezTo>
                    <a:pt x="26552" y="0"/>
                    <a:pt x="26469" y="13"/>
                    <a:pt x="26386" y="38"/>
                  </a:cubicBezTo>
                  <a:lnTo>
                    <a:pt x="0" y="8878"/>
                  </a:lnTo>
                  <a:lnTo>
                    <a:pt x="11575" y="43436"/>
                  </a:lnTo>
                  <a:cubicBezTo>
                    <a:pt x="11787" y="44097"/>
                    <a:pt x="12397" y="44528"/>
                    <a:pt x="13057" y="44528"/>
                  </a:cubicBezTo>
                  <a:cubicBezTo>
                    <a:pt x="13229" y="44528"/>
                    <a:pt x="13404" y="44499"/>
                    <a:pt x="13577" y="44437"/>
                  </a:cubicBezTo>
                  <a:lnTo>
                    <a:pt x="38494" y="36097"/>
                  </a:lnTo>
                  <a:cubicBezTo>
                    <a:pt x="38861" y="35964"/>
                    <a:pt x="39095" y="35530"/>
                    <a:pt x="38961" y="35130"/>
                  </a:cubicBezTo>
                  <a:lnTo>
                    <a:pt x="27386" y="538"/>
                  </a:lnTo>
                  <a:cubicBezTo>
                    <a:pt x="27279" y="215"/>
                    <a:pt x="26975" y="0"/>
                    <a:pt x="26633"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42" name="Google Shape;1842;p36"/>
            <p:cNvSpPr/>
            <p:nvPr/>
          </p:nvSpPr>
          <p:spPr>
            <a:xfrm rot="-1128775">
              <a:off x="-474625" y="3993204"/>
              <a:ext cx="1414805" cy="1633006"/>
            </a:xfrm>
            <a:custGeom>
              <a:avLst/>
              <a:gdLst/>
              <a:ahLst/>
              <a:cxnLst/>
              <a:rect l="l" t="t" r="r" b="b"/>
              <a:pathLst>
                <a:path w="38962" h="44971" extrusionOk="0">
                  <a:moveTo>
                    <a:pt x="26500" y="0"/>
                  </a:moveTo>
                  <a:cubicBezTo>
                    <a:pt x="26418" y="0"/>
                    <a:pt x="26335" y="12"/>
                    <a:pt x="26252" y="38"/>
                  </a:cubicBezTo>
                  <a:lnTo>
                    <a:pt x="867" y="8544"/>
                  </a:lnTo>
                  <a:cubicBezTo>
                    <a:pt x="300" y="8744"/>
                    <a:pt x="0" y="9345"/>
                    <a:pt x="200" y="9912"/>
                  </a:cubicBezTo>
                  <a:lnTo>
                    <a:pt x="11942" y="44970"/>
                  </a:lnTo>
                  <a:lnTo>
                    <a:pt x="38327" y="36131"/>
                  </a:lnTo>
                  <a:cubicBezTo>
                    <a:pt x="38761" y="35997"/>
                    <a:pt x="38961" y="35563"/>
                    <a:pt x="38828" y="35163"/>
                  </a:cubicBezTo>
                  <a:lnTo>
                    <a:pt x="27253" y="538"/>
                  </a:lnTo>
                  <a:cubicBezTo>
                    <a:pt x="27145" y="215"/>
                    <a:pt x="26841" y="0"/>
                    <a:pt x="26500"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43" name="Google Shape;1843;p36"/>
            <p:cNvSpPr/>
            <p:nvPr/>
          </p:nvSpPr>
          <p:spPr>
            <a:xfrm rot="-1128775">
              <a:off x="411142" y="5063464"/>
              <a:ext cx="300449" cy="167182"/>
            </a:xfrm>
            <a:custGeom>
              <a:avLst/>
              <a:gdLst/>
              <a:ahLst/>
              <a:cxnLst/>
              <a:rect l="l" t="t" r="r" b="b"/>
              <a:pathLst>
                <a:path w="8274" h="4604" fill="none" extrusionOk="0">
                  <a:moveTo>
                    <a:pt x="835" y="1935"/>
                  </a:moveTo>
                  <a:lnTo>
                    <a:pt x="6539" y="0"/>
                  </a:lnTo>
                  <a:moveTo>
                    <a:pt x="1" y="3202"/>
                  </a:moveTo>
                  <a:lnTo>
                    <a:pt x="7973" y="534"/>
                  </a:lnTo>
                  <a:moveTo>
                    <a:pt x="335" y="4103"/>
                  </a:moveTo>
                  <a:lnTo>
                    <a:pt x="8274" y="1435"/>
                  </a:lnTo>
                  <a:moveTo>
                    <a:pt x="1736" y="4603"/>
                  </a:moveTo>
                  <a:lnTo>
                    <a:pt x="7440" y="2702"/>
                  </a:lnTo>
                </a:path>
              </a:pathLst>
            </a:custGeom>
            <a:noFill/>
            <a:ln w="9525"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44" name="Google Shape;1844;p36"/>
            <p:cNvSpPr/>
            <p:nvPr/>
          </p:nvSpPr>
          <p:spPr>
            <a:xfrm rot="-1128775">
              <a:off x="206184" y="5200882"/>
              <a:ext cx="918160" cy="352049"/>
            </a:xfrm>
            <a:custGeom>
              <a:avLst/>
              <a:gdLst/>
              <a:ahLst/>
              <a:cxnLst/>
              <a:rect l="l" t="t" r="r" b="b"/>
              <a:pathLst>
                <a:path w="25285" h="9695" extrusionOk="0">
                  <a:moveTo>
                    <a:pt x="24884" y="1"/>
                  </a:moveTo>
                  <a:lnTo>
                    <a:pt x="0" y="8340"/>
                  </a:lnTo>
                  <a:lnTo>
                    <a:pt x="267" y="9107"/>
                  </a:lnTo>
                  <a:cubicBezTo>
                    <a:pt x="371" y="9473"/>
                    <a:pt x="700" y="9695"/>
                    <a:pt x="1061" y="9695"/>
                  </a:cubicBezTo>
                  <a:cubicBezTo>
                    <a:pt x="1162" y="9695"/>
                    <a:pt x="1266" y="9678"/>
                    <a:pt x="1368" y="9641"/>
                  </a:cubicBezTo>
                  <a:lnTo>
                    <a:pt x="24618" y="1869"/>
                  </a:lnTo>
                  <a:cubicBezTo>
                    <a:pt x="25051" y="1736"/>
                    <a:pt x="25285" y="1235"/>
                    <a:pt x="25151" y="835"/>
                  </a:cubicBezTo>
                  <a:lnTo>
                    <a:pt x="24884"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45" name="Google Shape;1845;p36"/>
            <p:cNvSpPr/>
            <p:nvPr/>
          </p:nvSpPr>
          <p:spPr>
            <a:xfrm rot="-1128775">
              <a:off x="-404925" y="4413984"/>
              <a:ext cx="539022" cy="1345775"/>
            </a:xfrm>
            <a:custGeom>
              <a:avLst/>
              <a:gdLst/>
              <a:ahLst/>
              <a:cxnLst/>
              <a:rect l="l" t="t" r="r" b="b"/>
              <a:pathLst>
                <a:path w="14844" h="37061" extrusionOk="0">
                  <a:moveTo>
                    <a:pt x="2769" y="0"/>
                  </a:moveTo>
                  <a:lnTo>
                    <a:pt x="867" y="634"/>
                  </a:lnTo>
                  <a:cubicBezTo>
                    <a:pt x="300" y="834"/>
                    <a:pt x="0" y="1435"/>
                    <a:pt x="200" y="2002"/>
                  </a:cubicBezTo>
                  <a:lnTo>
                    <a:pt x="11942" y="37060"/>
                  </a:lnTo>
                  <a:lnTo>
                    <a:pt x="14844" y="36093"/>
                  </a:lnTo>
                  <a:lnTo>
                    <a:pt x="2769" y="0"/>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46" name="Google Shape;1846;p36"/>
            <p:cNvSpPr/>
            <p:nvPr/>
          </p:nvSpPr>
          <p:spPr>
            <a:xfrm rot="-1128775">
              <a:off x="-276077" y="4234377"/>
              <a:ext cx="661395" cy="495483"/>
            </a:xfrm>
            <a:custGeom>
              <a:avLst/>
              <a:gdLst/>
              <a:ahLst/>
              <a:cxnLst/>
              <a:rect l="l" t="t" r="r" b="b"/>
              <a:pathLst>
                <a:path w="18214" h="13645" fill="none" extrusionOk="0">
                  <a:moveTo>
                    <a:pt x="18214" y="7373"/>
                  </a:moveTo>
                  <a:lnTo>
                    <a:pt x="16045" y="935"/>
                  </a:lnTo>
                  <a:cubicBezTo>
                    <a:pt x="15278" y="1202"/>
                    <a:pt x="14444" y="802"/>
                    <a:pt x="14177" y="1"/>
                  </a:cubicBezTo>
                  <a:lnTo>
                    <a:pt x="935" y="4437"/>
                  </a:lnTo>
                  <a:cubicBezTo>
                    <a:pt x="1201" y="5205"/>
                    <a:pt x="801" y="6039"/>
                    <a:pt x="1" y="6305"/>
                  </a:cubicBezTo>
                  <a:lnTo>
                    <a:pt x="2169" y="12743"/>
                  </a:lnTo>
                  <a:cubicBezTo>
                    <a:pt x="2936" y="12477"/>
                    <a:pt x="3770" y="12877"/>
                    <a:pt x="4037" y="13644"/>
                  </a:cubicBezTo>
                  <a:lnTo>
                    <a:pt x="17280" y="9241"/>
                  </a:lnTo>
                  <a:cubicBezTo>
                    <a:pt x="17013" y="8440"/>
                    <a:pt x="17413" y="7606"/>
                    <a:pt x="18214" y="7373"/>
                  </a:cubicBezTo>
                  <a:close/>
                </a:path>
              </a:pathLst>
            </a:custGeom>
            <a:noFill/>
            <a:ln w="19050"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47" name="Google Shape;1847;p36"/>
            <p:cNvSpPr/>
            <p:nvPr/>
          </p:nvSpPr>
          <p:spPr>
            <a:xfrm rot="-1128775">
              <a:off x="201603" y="5203043"/>
              <a:ext cx="909699" cy="322237"/>
            </a:xfrm>
            <a:custGeom>
              <a:avLst/>
              <a:gdLst/>
              <a:ahLst/>
              <a:cxnLst/>
              <a:rect l="l" t="t" r="r" b="b"/>
              <a:pathLst>
                <a:path w="25052" h="8874" extrusionOk="0">
                  <a:moveTo>
                    <a:pt x="24884" y="1"/>
                  </a:moveTo>
                  <a:lnTo>
                    <a:pt x="0" y="8340"/>
                  </a:lnTo>
                  <a:lnTo>
                    <a:pt x="200" y="8874"/>
                  </a:lnTo>
                  <a:lnTo>
                    <a:pt x="25051" y="568"/>
                  </a:lnTo>
                  <a:lnTo>
                    <a:pt x="24884"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48" name="Google Shape;1848;p36"/>
            <p:cNvSpPr/>
            <p:nvPr/>
          </p:nvSpPr>
          <p:spPr>
            <a:xfrm rot="-1128775">
              <a:off x="222822" y="5233880"/>
              <a:ext cx="902437" cy="311343"/>
            </a:xfrm>
            <a:custGeom>
              <a:avLst/>
              <a:gdLst/>
              <a:ahLst/>
              <a:cxnLst/>
              <a:rect l="l" t="t" r="r" b="b"/>
              <a:pathLst>
                <a:path w="24852" h="8574" extrusionOk="0">
                  <a:moveTo>
                    <a:pt x="24852" y="0"/>
                  </a:moveTo>
                  <a:lnTo>
                    <a:pt x="1" y="8340"/>
                  </a:lnTo>
                  <a:cubicBezTo>
                    <a:pt x="34" y="8406"/>
                    <a:pt x="134" y="8506"/>
                    <a:pt x="201" y="8573"/>
                  </a:cubicBezTo>
                  <a:lnTo>
                    <a:pt x="24818" y="334"/>
                  </a:lnTo>
                  <a:cubicBezTo>
                    <a:pt x="24852" y="200"/>
                    <a:pt x="24852" y="100"/>
                    <a:pt x="2485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49" name="Google Shape;1849;p36"/>
            <p:cNvSpPr/>
            <p:nvPr/>
          </p:nvSpPr>
          <p:spPr>
            <a:xfrm rot="-1128775">
              <a:off x="421575" y="5546080"/>
              <a:ext cx="96954" cy="205964"/>
            </a:xfrm>
            <a:custGeom>
              <a:avLst/>
              <a:gdLst/>
              <a:ahLst/>
              <a:cxnLst/>
              <a:rect l="l" t="t" r="r" b="b"/>
              <a:pathLst>
                <a:path w="2670" h="5672" extrusionOk="0">
                  <a:moveTo>
                    <a:pt x="901" y="1"/>
                  </a:moveTo>
                  <a:lnTo>
                    <a:pt x="1" y="301"/>
                  </a:lnTo>
                  <a:lnTo>
                    <a:pt x="1769" y="5672"/>
                  </a:lnTo>
                  <a:lnTo>
                    <a:pt x="2002" y="4871"/>
                  </a:lnTo>
                  <a:lnTo>
                    <a:pt x="2669" y="5371"/>
                  </a:lnTo>
                  <a:lnTo>
                    <a:pt x="901" y="1"/>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850" name="Google Shape;1850;p36"/>
          <p:cNvGrpSpPr/>
          <p:nvPr/>
        </p:nvGrpSpPr>
        <p:grpSpPr>
          <a:xfrm rot="1625577">
            <a:off x="-979486" y="4642620"/>
            <a:ext cx="2414459" cy="2495501"/>
            <a:chOff x="334100" y="971800"/>
            <a:chExt cx="1810984" cy="1871771"/>
          </a:xfrm>
        </p:grpSpPr>
        <p:sp>
          <p:nvSpPr>
            <p:cNvPr id="1851" name="Google Shape;1851;p36"/>
            <p:cNvSpPr/>
            <p:nvPr/>
          </p:nvSpPr>
          <p:spPr>
            <a:xfrm>
              <a:off x="341909" y="971800"/>
              <a:ext cx="1803175" cy="1871771"/>
            </a:xfrm>
            <a:custGeom>
              <a:avLst/>
              <a:gdLst/>
              <a:ahLst/>
              <a:cxnLst/>
              <a:rect l="l" t="t" r="r" b="b"/>
              <a:pathLst>
                <a:path w="88903" h="92285" extrusionOk="0">
                  <a:moveTo>
                    <a:pt x="44583" y="1"/>
                  </a:moveTo>
                  <a:cubicBezTo>
                    <a:pt x="44328" y="1"/>
                    <a:pt x="44071" y="83"/>
                    <a:pt x="43849" y="252"/>
                  </a:cubicBezTo>
                  <a:lnTo>
                    <a:pt x="0" y="33408"/>
                  </a:lnTo>
                  <a:lnTo>
                    <a:pt x="43131" y="91437"/>
                  </a:lnTo>
                  <a:cubicBezTo>
                    <a:pt x="43514" y="91989"/>
                    <a:pt x="44136" y="92284"/>
                    <a:pt x="44766" y="92284"/>
                  </a:cubicBezTo>
                  <a:cubicBezTo>
                    <a:pt x="45190" y="92284"/>
                    <a:pt x="45617" y="92151"/>
                    <a:pt x="45977" y="91873"/>
                  </a:cubicBezTo>
                  <a:lnTo>
                    <a:pt x="88261" y="59204"/>
                  </a:lnTo>
                  <a:cubicBezTo>
                    <a:pt x="88800" y="58794"/>
                    <a:pt x="88903" y="58050"/>
                    <a:pt x="88492" y="57512"/>
                  </a:cubicBezTo>
                  <a:lnTo>
                    <a:pt x="45541" y="483"/>
                  </a:lnTo>
                  <a:cubicBezTo>
                    <a:pt x="45300" y="167"/>
                    <a:pt x="44944" y="1"/>
                    <a:pt x="4458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52" name="Google Shape;1852;p36"/>
            <p:cNvSpPr/>
            <p:nvPr/>
          </p:nvSpPr>
          <p:spPr>
            <a:xfrm>
              <a:off x="336189" y="976911"/>
              <a:ext cx="1795894" cy="1820273"/>
            </a:xfrm>
            <a:custGeom>
              <a:avLst/>
              <a:gdLst/>
              <a:ahLst/>
              <a:cxnLst/>
              <a:rect l="l" t="t" r="r" b="b"/>
              <a:pathLst>
                <a:path w="88544" h="89746" extrusionOk="0">
                  <a:moveTo>
                    <a:pt x="44131" y="0"/>
                  </a:moveTo>
                  <a:lnTo>
                    <a:pt x="0" y="33258"/>
                  </a:lnTo>
                  <a:lnTo>
                    <a:pt x="46208" y="89415"/>
                  </a:lnTo>
                  <a:cubicBezTo>
                    <a:pt x="46378" y="89632"/>
                    <a:pt x="46632" y="89746"/>
                    <a:pt x="46886" y="89746"/>
                  </a:cubicBezTo>
                  <a:cubicBezTo>
                    <a:pt x="47053" y="89746"/>
                    <a:pt x="47219" y="89697"/>
                    <a:pt x="47362" y="89595"/>
                  </a:cubicBezTo>
                  <a:lnTo>
                    <a:pt x="88543" y="58952"/>
                  </a:lnTo>
                  <a:lnTo>
                    <a:pt x="44131"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1853" name="Google Shape;1853;p36"/>
            <p:cNvGrpSpPr/>
            <p:nvPr/>
          </p:nvGrpSpPr>
          <p:grpSpPr>
            <a:xfrm>
              <a:off x="1214129" y="978980"/>
              <a:ext cx="913828" cy="1211839"/>
              <a:chOff x="1214129" y="978980"/>
              <a:chExt cx="913828" cy="1211839"/>
            </a:xfrm>
          </p:grpSpPr>
          <p:sp>
            <p:nvSpPr>
              <p:cNvPr id="1854" name="Google Shape;1854;p36"/>
              <p:cNvSpPr/>
              <p:nvPr/>
            </p:nvSpPr>
            <p:spPr>
              <a:xfrm>
                <a:off x="1222973" y="978980"/>
                <a:ext cx="904985" cy="1199365"/>
              </a:xfrm>
              <a:custGeom>
                <a:avLst/>
                <a:gdLst/>
                <a:ahLst/>
                <a:cxnLst/>
                <a:rect l="l" t="t" r="r" b="b"/>
                <a:pathLst>
                  <a:path w="44619" h="59133" extrusionOk="0">
                    <a:moveTo>
                      <a:pt x="206" y="1"/>
                    </a:moveTo>
                    <a:lnTo>
                      <a:pt x="1" y="129"/>
                    </a:lnTo>
                    <a:lnTo>
                      <a:pt x="44439" y="59132"/>
                    </a:lnTo>
                    <a:lnTo>
                      <a:pt x="44618" y="58978"/>
                    </a:lnTo>
                    <a:lnTo>
                      <a:pt x="206"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55" name="Google Shape;1855;p36"/>
              <p:cNvSpPr/>
              <p:nvPr/>
            </p:nvSpPr>
            <p:spPr>
              <a:xfrm>
                <a:off x="1214129" y="991475"/>
                <a:ext cx="904985" cy="1199345"/>
              </a:xfrm>
              <a:custGeom>
                <a:avLst/>
                <a:gdLst/>
                <a:ahLst/>
                <a:cxnLst/>
                <a:rect l="l" t="t" r="r" b="b"/>
                <a:pathLst>
                  <a:path w="44619" h="59132" extrusionOk="0">
                    <a:moveTo>
                      <a:pt x="206" y="0"/>
                    </a:moveTo>
                    <a:lnTo>
                      <a:pt x="1" y="154"/>
                    </a:lnTo>
                    <a:lnTo>
                      <a:pt x="44439" y="59132"/>
                    </a:lnTo>
                    <a:lnTo>
                      <a:pt x="44618" y="59003"/>
                    </a:lnTo>
                    <a:lnTo>
                      <a:pt x="206"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1856" name="Google Shape;1856;p36"/>
            <p:cNvSpPr/>
            <p:nvPr/>
          </p:nvSpPr>
          <p:spPr>
            <a:xfrm>
              <a:off x="334100" y="1004578"/>
              <a:ext cx="1741293" cy="1810882"/>
            </a:xfrm>
            <a:custGeom>
              <a:avLst/>
              <a:gdLst/>
              <a:ahLst/>
              <a:cxnLst/>
              <a:rect l="l" t="t" r="r" b="b"/>
              <a:pathLst>
                <a:path w="85852" h="89283" extrusionOk="0">
                  <a:moveTo>
                    <a:pt x="42828" y="0"/>
                  </a:moveTo>
                  <a:cubicBezTo>
                    <a:pt x="42573" y="0"/>
                    <a:pt x="42317" y="82"/>
                    <a:pt x="42106" y="252"/>
                  </a:cubicBezTo>
                  <a:lnTo>
                    <a:pt x="1" y="31946"/>
                  </a:lnTo>
                  <a:lnTo>
                    <a:pt x="43131" y="89282"/>
                  </a:lnTo>
                  <a:lnTo>
                    <a:pt x="85210" y="57588"/>
                  </a:lnTo>
                  <a:cubicBezTo>
                    <a:pt x="85749" y="57178"/>
                    <a:pt x="85851" y="56409"/>
                    <a:pt x="85441" y="55870"/>
                  </a:cubicBezTo>
                  <a:lnTo>
                    <a:pt x="43798" y="482"/>
                  </a:lnTo>
                  <a:cubicBezTo>
                    <a:pt x="43557" y="166"/>
                    <a:pt x="43192" y="0"/>
                    <a:pt x="42828"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57" name="Google Shape;1857;p36"/>
            <p:cNvSpPr/>
            <p:nvPr/>
          </p:nvSpPr>
          <p:spPr>
            <a:xfrm>
              <a:off x="373105" y="1605205"/>
              <a:ext cx="899265" cy="1180097"/>
            </a:xfrm>
            <a:custGeom>
              <a:avLst/>
              <a:gdLst/>
              <a:ahLst/>
              <a:cxnLst/>
              <a:rect l="l" t="t" r="r" b="b"/>
              <a:pathLst>
                <a:path w="44337" h="58183" extrusionOk="0">
                  <a:moveTo>
                    <a:pt x="1155" y="0"/>
                  </a:moveTo>
                  <a:lnTo>
                    <a:pt x="1" y="872"/>
                  </a:lnTo>
                  <a:lnTo>
                    <a:pt x="43157" y="58183"/>
                  </a:lnTo>
                  <a:lnTo>
                    <a:pt x="44337" y="57311"/>
                  </a:lnTo>
                  <a:lnTo>
                    <a:pt x="1155"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58" name="Google Shape;1858;p36"/>
            <p:cNvSpPr/>
            <p:nvPr/>
          </p:nvSpPr>
          <p:spPr>
            <a:xfrm>
              <a:off x="762685" y="1424197"/>
              <a:ext cx="916931" cy="993396"/>
            </a:xfrm>
            <a:custGeom>
              <a:avLst/>
              <a:gdLst/>
              <a:ahLst/>
              <a:cxnLst/>
              <a:rect l="l" t="t" r="r" b="b"/>
              <a:pathLst>
                <a:path w="45208" h="48978" extrusionOk="0">
                  <a:moveTo>
                    <a:pt x="19206" y="1"/>
                  </a:moveTo>
                  <a:lnTo>
                    <a:pt x="0" y="14463"/>
                  </a:lnTo>
                  <a:lnTo>
                    <a:pt x="26001" y="48978"/>
                  </a:lnTo>
                  <a:lnTo>
                    <a:pt x="45208" y="34515"/>
                  </a:lnTo>
                  <a:lnTo>
                    <a:pt x="19206" y="1"/>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859" name="Google Shape;1859;p36"/>
          <p:cNvGrpSpPr/>
          <p:nvPr/>
        </p:nvGrpSpPr>
        <p:grpSpPr>
          <a:xfrm rot="-6973059">
            <a:off x="9888624" y="4955219"/>
            <a:ext cx="2156433" cy="3288100"/>
            <a:chOff x="7518282" y="2373612"/>
            <a:chExt cx="1544209" cy="2355088"/>
          </a:xfrm>
        </p:grpSpPr>
        <p:sp>
          <p:nvSpPr>
            <p:cNvPr id="1860" name="Google Shape;1860;p36"/>
            <p:cNvSpPr/>
            <p:nvPr/>
          </p:nvSpPr>
          <p:spPr>
            <a:xfrm rot="718822">
              <a:off x="7689615" y="3249120"/>
              <a:ext cx="1111866" cy="1379201"/>
            </a:xfrm>
            <a:custGeom>
              <a:avLst/>
              <a:gdLst/>
              <a:ahLst/>
              <a:cxnLst/>
              <a:rect l="l" t="t" r="r" b="b"/>
              <a:pathLst>
                <a:path w="48158" h="59737" extrusionOk="0">
                  <a:moveTo>
                    <a:pt x="39340" y="1"/>
                  </a:moveTo>
                  <a:cubicBezTo>
                    <a:pt x="38303" y="1"/>
                    <a:pt x="37263" y="153"/>
                    <a:pt x="36285" y="451"/>
                  </a:cubicBezTo>
                  <a:cubicBezTo>
                    <a:pt x="32695" y="1579"/>
                    <a:pt x="29823" y="4272"/>
                    <a:pt x="27259" y="7016"/>
                  </a:cubicBezTo>
                  <a:cubicBezTo>
                    <a:pt x="20361" y="14401"/>
                    <a:pt x="14874" y="22940"/>
                    <a:pt x="10489" y="32043"/>
                  </a:cubicBezTo>
                  <a:cubicBezTo>
                    <a:pt x="8976" y="35197"/>
                    <a:pt x="7591" y="37427"/>
                    <a:pt x="5873" y="40505"/>
                  </a:cubicBezTo>
                  <a:cubicBezTo>
                    <a:pt x="2185" y="47138"/>
                    <a:pt x="1874" y="57072"/>
                    <a:pt x="8" y="59727"/>
                  </a:cubicBezTo>
                  <a:lnTo>
                    <a:pt x="8" y="59727"/>
                  </a:lnTo>
                  <a:cubicBezTo>
                    <a:pt x="9880" y="45729"/>
                    <a:pt x="25415" y="30630"/>
                    <a:pt x="38721" y="19888"/>
                  </a:cubicBezTo>
                  <a:cubicBezTo>
                    <a:pt x="41311" y="17811"/>
                    <a:pt x="44029" y="15708"/>
                    <a:pt x="45773" y="12888"/>
                  </a:cubicBezTo>
                  <a:cubicBezTo>
                    <a:pt x="47542" y="10041"/>
                    <a:pt x="48157" y="6246"/>
                    <a:pt x="46388" y="3426"/>
                  </a:cubicBezTo>
                  <a:cubicBezTo>
                    <a:pt x="44910" y="1106"/>
                    <a:pt x="42136" y="1"/>
                    <a:pt x="39340" y="1"/>
                  </a:cubicBezTo>
                  <a:close/>
                  <a:moveTo>
                    <a:pt x="8" y="59727"/>
                  </a:moveTo>
                  <a:lnTo>
                    <a:pt x="8" y="59727"/>
                  </a:lnTo>
                  <a:cubicBezTo>
                    <a:pt x="5" y="59730"/>
                    <a:pt x="3" y="59733"/>
                    <a:pt x="1" y="59736"/>
                  </a:cubicBezTo>
                  <a:lnTo>
                    <a:pt x="1" y="59736"/>
                  </a:lnTo>
                  <a:cubicBezTo>
                    <a:pt x="3" y="59733"/>
                    <a:pt x="5" y="59730"/>
                    <a:pt x="8" y="59727"/>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61" name="Google Shape;1861;p36"/>
            <p:cNvSpPr/>
            <p:nvPr/>
          </p:nvSpPr>
          <p:spPr>
            <a:xfrm rot="718822">
              <a:off x="7649292" y="3211149"/>
              <a:ext cx="1111843" cy="1378947"/>
            </a:xfrm>
            <a:custGeom>
              <a:avLst/>
              <a:gdLst/>
              <a:ahLst/>
              <a:cxnLst/>
              <a:rect l="l" t="t" r="r" b="b"/>
              <a:pathLst>
                <a:path w="48157" h="59726" extrusionOk="0">
                  <a:moveTo>
                    <a:pt x="39365" y="0"/>
                  </a:moveTo>
                  <a:cubicBezTo>
                    <a:pt x="38317" y="0"/>
                    <a:pt x="37267" y="157"/>
                    <a:pt x="36285" y="466"/>
                  </a:cubicBezTo>
                  <a:cubicBezTo>
                    <a:pt x="32695" y="1569"/>
                    <a:pt x="29823" y="4261"/>
                    <a:pt x="27258" y="7005"/>
                  </a:cubicBezTo>
                  <a:cubicBezTo>
                    <a:pt x="20361" y="14390"/>
                    <a:pt x="14873" y="22929"/>
                    <a:pt x="10488" y="32032"/>
                  </a:cubicBezTo>
                  <a:cubicBezTo>
                    <a:pt x="8975" y="35186"/>
                    <a:pt x="7591" y="37417"/>
                    <a:pt x="5873" y="40494"/>
                  </a:cubicBezTo>
                  <a:cubicBezTo>
                    <a:pt x="2180" y="47161"/>
                    <a:pt x="1872" y="57085"/>
                    <a:pt x="1" y="59726"/>
                  </a:cubicBezTo>
                  <a:lnTo>
                    <a:pt x="1" y="59726"/>
                  </a:lnTo>
                  <a:cubicBezTo>
                    <a:pt x="9873" y="45751"/>
                    <a:pt x="25412" y="30622"/>
                    <a:pt x="38721" y="19878"/>
                  </a:cubicBezTo>
                  <a:cubicBezTo>
                    <a:pt x="41310" y="17801"/>
                    <a:pt x="44029" y="15698"/>
                    <a:pt x="45772" y="12877"/>
                  </a:cubicBezTo>
                  <a:cubicBezTo>
                    <a:pt x="47542" y="10031"/>
                    <a:pt x="48157" y="6236"/>
                    <a:pt x="46362" y="3415"/>
                  </a:cubicBezTo>
                  <a:cubicBezTo>
                    <a:pt x="44909" y="1106"/>
                    <a:pt x="42145" y="0"/>
                    <a:pt x="3936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62" name="Google Shape;1862;p36"/>
            <p:cNvSpPr/>
            <p:nvPr/>
          </p:nvSpPr>
          <p:spPr>
            <a:xfrm rot="718822">
              <a:off x="8428587" y="3328473"/>
              <a:ext cx="409048" cy="200495"/>
            </a:xfrm>
            <a:custGeom>
              <a:avLst/>
              <a:gdLst/>
              <a:ahLst/>
              <a:cxnLst/>
              <a:rect l="l" t="t" r="r" b="b"/>
              <a:pathLst>
                <a:path w="17717" h="8684" extrusionOk="0">
                  <a:moveTo>
                    <a:pt x="13244" y="85"/>
                  </a:moveTo>
                  <a:cubicBezTo>
                    <a:pt x="13109" y="85"/>
                    <a:pt x="12983" y="218"/>
                    <a:pt x="13050" y="351"/>
                  </a:cubicBezTo>
                  <a:cubicBezTo>
                    <a:pt x="13050" y="377"/>
                    <a:pt x="13075" y="403"/>
                    <a:pt x="13101" y="428"/>
                  </a:cubicBezTo>
                  <a:cubicBezTo>
                    <a:pt x="13139" y="454"/>
                    <a:pt x="13184" y="467"/>
                    <a:pt x="13229" y="467"/>
                  </a:cubicBezTo>
                  <a:cubicBezTo>
                    <a:pt x="13274" y="467"/>
                    <a:pt x="13319" y="454"/>
                    <a:pt x="13357" y="428"/>
                  </a:cubicBezTo>
                  <a:cubicBezTo>
                    <a:pt x="13511" y="351"/>
                    <a:pt x="13460" y="146"/>
                    <a:pt x="13306" y="95"/>
                  </a:cubicBezTo>
                  <a:cubicBezTo>
                    <a:pt x="13285" y="88"/>
                    <a:pt x="13264" y="85"/>
                    <a:pt x="13244" y="85"/>
                  </a:cubicBezTo>
                  <a:close/>
                  <a:moveTo>
                    <a:pt x="9983" y="0"/>
                  </a:moveTo>
                  <a:cubicBezTo>
                    <a:pt x="9903" y="0"/>
                    <a:pt x="9827" y="28"/>
                    <a:pt x="9767" y="95"/>
                  </a:cubicBezTo>
                  <a:cubicBezTo>
                    <a:pt x="9742" y="121"/>
                    <a:pt x="9716" y="172"/>
                    <a:pt x="9690" y="223"/>
                  </a:cubicBezTo>
                  <a:cubicBezTo>
                    <a:pt x="9639" y="403"/>
                    <a:pt x="9690" y="582"/>
                    <a:pt x="9844" y="685"/>
                  </a:cubicBezTo>
                  <a:cubicBezTo>
                    <a:pt x="9910" y="731"/>
                    <a:pt x="9982" y="752"/>
                    <a:pt x="10050" y="752"/>
                  </a:cubicBezTo>
                  <a:cubicBezTo>
                    <a:pt x="10249" y="752"/>
                    <a:pt x="10428" y="580"/>
                    <a:pt x="10408" y="351"/>
                  </a:cubicBezTo>
                  <a:cubicBezTo>
                    <a:pt x="10390" y="169"/>
                    <a:pt x="10178" y="0"/>
                    <a:pt x="9983" y="0"/>
                  </a:cubicBezTo>
                  <a:close/>
                  <a:moveTo>
                    <a:pt x="7556" y="654"/>
                  </a:moveTo>
                  <a:cubicBezTo>
                    <a:pt x="7486" y="654"/>
                    <a:pt x="7412" y="721"/>
                    <a:pt x="7434" y="787"/>
                  </a:cubicBezTo>
                  <a:lnTo>
                    <a:pt x="7434" y="813"/>
                  </a:lnTo>
                  <a:cubicBezTo>
                    <a:pt x="7460" y="839"/>
                    <a:pt x="7460" y="839"/>
                    <a:pt x="7460" y="839"/>
                  </a:cubicBezTo>
                  <a:cubicBezTo>
                    <a:pt x="7485" y="864"/>
                    <a:pt x="7517" y="877"/>
                    <a:pt x="7546" y="877"/>
                  </a:cubicBezTo>
                  <a:cubicBezTo>
                    <a:pt x="7575" y="877"/>
                    <a:pt x="7601" y="864"/>
                    <a:pt x="7613" y="839"/>
                  </a:cubicBezTo>
                  <a:cubicBezTo>
                    <a:pt x="7690" y="787"/>
                    <a:pt x="7690" y="685"/>
                    <a:pt x="7588" y="659"/>
                  </a:cubicBezTo>
                  <a:cubicBezTo>
                    <a:pt x="7578" y="656"/>
                    <a:pt x="7567" y="654"/>
                    <a:pt x="7556" y="654"/>
                  </a:cubicBezTo>
                  <a:close/>
                  <a:moveTo>
                    <a:pt x="12799" y="1638"/>
                  </a:moveTo>
                  <a:cubicBezTo>
                    <a:pt x="12396" y="1638"/>
                    <a:pt x="11973" y="2067"/>
                    <a:pt x="12178" y="2454"/>
                  </a:cubicBezTo>
                  <a:lnTo>
                    <a:pt x="12152" y="2454"/>
                  </a:lnTo>
                  <a:cubicBezTo>
                    <a:pt x="12203" y="2531"/>
                    <a:pt x="12255" y="2582"/>
                    <a:pt x="12306" y="2634"/>
                  </a:cubicBezTo>
                  <a:cubicBezTo>
                    <a:pt x="12435" y="2734"/>
                    <a:pt x="12595" y="2786"/>
                    <a:pt x="12756" y="2786"/>
                  </a:cubicBezTo>
                  <a:cubicBezTo>
                    <a:pt x="12885" y="2786"/>
                    <a:pt x="13013" y="2753"/>
                    <a:pt x="13127" y="2685"/>
                  </a:cubicBezTo>
                  <a:cubicBezTo>
                    <a:pt x="13511" y="2403"/>
                    <a:pt x="13409" y="1787"/>
                    <a:pt x="12947" y="1659"/>
                  </a:cubicBezTo>
                  <a:cubicBezTo>
                    <a:pt x="12899" y="1645"/>
                    <a:pt x="12849" y="1638"/>
                    <a:pt x="12799" y="1638"/>
                  </a:cubicBezTo>
                  <a:close/>
                  <a:moveTo>
                    <a:pt x="6278" y="2155"/>
                  </a:moveTo>
                  <a:cubicBezTo>
                    <a:pt x="6196" y="2155"/>
                    <a:pt x="6115" y="2183"/>
                    <a:pt x="6049" y="2249"/>
                  </a:cubicBezTo>
                  <a:lnTo>
                    <a:pt x="6075" y="2249"/>
                  </a:lnTo>
                  <a:cubicBezTo>
                    <a:pt x="6049" y="2275"/>
                    <a:pt x="6024" y="2326"/>
                    <a:pt x="5998" y="2377"/>
                  </a:cubicBezTo>
                  <a:cubicBezTo>
                    <a:pt x="5947" y="2557"/>
                    <a:pt x="5998" y="2736"/>
                    <a:pt x="6152" y="2839"/>
                  </a:cubicBezTo>
                  <a:cubicBezTo>
                    <a:pt x="6212" y="2886"/>
                    <a:pt x="6279" y="2906"/>
                    <a:pt x="6345" y="2906"/>
                  </a:cubicBezTo>
                  <a:cubicBezTo>
                    <a:pt x="6532" y="2906"/>
                    <a:pt x="6709" y="2740"/>
                    <a:pt x="6690" y="2531"/>
                  </a:cubicBezTo>
                  <a:cubicBezTo>
                    <a:pt x="6690" y="2330"/>
                    <a:pt x="6481" y="2155"/>
                    <a:pt x="6278" y="2155"/>
                  </a:cubicBezTo>
                  <a:close/>
                  <a:moveTo>
                    <a:pt x="15296" y="2488"/>
                  </a:moveTo>
                  <a:cubicBezTo>
                    <a:pt x="15012" y="2488"/>
                    <a:pt x="14712" y="2798"/>
                    <a:pt x="14870" y="3070"/>
                  </a:cubicBezTo>
                  <a:cubicBezTo>
                    <a:pt x="14896" y="3121"/>
                    <a:pt x="14922" y="3146"/>
                    <a:pt x="14947" y="3198"/>
                  </a:cubicBezTo>
                  <a:cubicBezTo>
                    <a:pt x="15046" y="3268"/>
                    <a:pt x="15152" y="3308"/>
                    <a:pt x="15258" y="3308"/>
                  </a:cubicBezTo>
                  <a:cubicBezTo>
                    <a:pt x="15344" y="3308"/>
                    <a:pt x="15430" y="3281"/>
                    <a:pt x="15511" y="3223"/>
                  </a:cubicBezTo>
                  <a:cubicBezTo>
                    <a:pt x="15793" y="3044"/>
                    <a:pt x="15716" y="2608"/>
                    <a:pt x="15409" y="2505"/>
                  </a:cubicBezTo>
                  <a:cubicBezTo>
                    <a:pt x="15372" y="2493"/>
                    <a:pt x="15334" y="2488"/>
                    <a:pt x="15296" y="2488"/>
                  </a:cubicBezTo>
                  <a:close/>
                  <a:moveTo>
                    <a:pt x="3455" y="3035"/>
                  </a:moveTo>
                  <a:cubicBezTo>
                    <a:pt x="3318" y="3035"/>
                    <a:pt x="3186" y="3190"/>
                    <a:pt x="3254" y="3326"/>
                  </a:cubicBezTo>
                  <a:cubicBezTo>
                    <a:pt x="3254" y="3352"/>
                    <a:pt x="3280" y="3352"/>
                    <a:pt x="3306" y="3377"/>
                  </a:cubicBezTo>
                  <a:cubicBezTo>
                    <a:pt x="3348" y="3420"/>
                    <a:pt x="3398" y="3439"/>
                    <a:pt x="3447" y="3439"/>
                  </a:cubicBezTo>
                  <a:cubicBezTo>
                    <a:pt x="3488" y="3439"/>
                    <a:pt x="3527" y="3426"/>
                    <a:pt x="3562" y="3403"/>
                  </a:cubicBezTo>
                  <a:cubicBezTo>
                    <a:pt x="3690" y="3300"/>
                    <a:pt x="3665" y="3095"/>
                    <a:pt x="3511" y="3044"/>
                  </a:cubicBezTo>
                  <a:cubicBezTo>
                    <a:pt x="3492" y="3038"/>
                    <a:pt x="3474" y="3035"/>
                    <a:pt x="3455" y="3035"/>
                  </a:cubicBezTo>
                  <a:close/>
                  <a:moveTo>
                    <a:pt x="10101" y="2744"/>
                  </a:moveTo>
                  <a:cubicBezTo>
                    <a:pt x="10028" y="2744"/>
                    <a:pt x="9956" y="2766"/>
                    <a:pt x="9894" y="2817"/>
                  </a:cubicBezTo>
                  <a:lnTo>
                    <a:pt x="9894" y="2817"/>
                  </a:lnTo>
                  <a:cubicBezTo>
                    <a:pt x="9894" y="2816"/>
                    <a:pt x="9895" y="2815"/>
                    <a:pt x="9896" y="2813"/>
                  </a:cubicBezTo>
                  <a:lnTo>
                    <a:pt x="9896" y="2813"/>
                  </a:lnTo>
                  <a:lnTo>
                    <a:pt x="9870" y="2839"/>
                  </a:lnTo>
                  <a:cubicBezTo>
                    <a:pt x="9878" y="2831"/>
                    <a:pt x="9886" y="2824"/>
                    <a:pt x="9894" y="2817"/>
                  </a:cubicBezTo>
                  <a:lnTo>
                    <a:pt x="9894" y="2817"/>
                  </a:lnTo>
                  <a:cubicBezTo>
                    <a:pt x="9869" y="2867"/>
                    <a:pt x="9844" y="2916"/>
                    <a:pt x="9819" y="2941"/>
                  </a:cubicBezTo>
                  <a:cubicBezTo>
                    <a:pt x="9767" y="3121"/>
                    <a:pt x="9819" y="3300"/>
                    <a:pt x="9973" y="3429"/>
                  </a:cubicBezTo>
                  <a:cubicBezTo>
                    <a:pt x="10030" y="3467"/>
                    <a:pt x="10094" y="3485"/>
                    <a:pt x="10158" y="3485"/>
                  </a:cubicBezTo>
                  <a:cubicBezTo>
                    <a:pt x="10348" y="3485"/>
                    <a:pt x="10530" y="3326"/>
                    <a:pt x="10511" y="3095"/>
                  </a:cubicBezTo>
                  <a:cubicBezTo>
                    <a:pt x="10511" y="2913"/>
                    <a:pt x="10304" y="2744"/>
                    <a:pt x="10101" y="2744"/>
                  </a:cubicBezTo>
                  <a:close/>
                  <a:moveTo>
                    <a:pt x="14770" y="4548"/>
                  </a:moveTo>
                  <a:cubicBezTo>
                    <a:pt x="14646" y="4548"/>
                    <a:pt x="14495" y="4700"/>
                    <a:pt x="14563" y="4813"/>
                  </a:cubicBezTo>
                  <a:cubicBezTo>
                    <a:pt x="14588" y="4839"/>
                    <a:pt x="14588" y="4865"/>
                    <a:pt x="14614" y="4890"/>
                  </a:cubicBezTo>
                  <a:cubicBezTo>
                    <a:pt x="14661" y="4922"/>
                    <a:pt x="14719" y="4944"/>
                    <a:pt x="14780" y="4944"/>
                  </a:cubicBezTo>
                  <a:cubicBezTo>
                    <a:pt x="14818" y="4944"/>
                    <a:pt x="14857" y="4935"/>
                    <a:pt x="14896" y="4916"/>
                  </a:cubicBezTo>
                  <a:cubicBezTo>
                    <a:pt x="15024" y="4813"/>
                    <a:pt x="14998" y="4608"/>
                    <a:pt x="14819" y="4557"/>
                  </a:cubicBezTo>
                  <a:cubicBezTo>
                    <a:pt x="14804" y="4551"/>
                    <a:pt x="14787" y="4548"/>
                    <a:pt x="14770" y="4548"/>
                  </a:cubicBezTo>
                  <a:close/>
                  <a:moveTo>
                    <a:pt x="4573" y="4622"/>
                  </a:moveTo>
                  <a:cubicBezTo>
                    <a:pt x="4312" y="4622"/>
                    <a:pt x="4040" y="4894"/>
                    <a:pt x="4177" y="5147"/>
                  </a:cubicBezTo>
                  <a:cubicBezTo>
                    <a:pt x="4203" y="5172"/>
                    <a:pt x="4229" y="5224"/>
                    <a:pt x="4254" y="5249"/>
                  </a:cubicBezTo>
                  <a:cubicBezTo>
                    <a:pt x="4344" y="5324"/>
                    <a:pt x="4451" y="5364"/>
                    <a:pt x="4555" y="5364"/>
                  </a:cubicBezTo>
                  <a:cubicBezTo>
                    <a:pt x="4630" y="5364"/>
                    <a:pt x="4703" y="5343"/>
                    <a:pt x="4767" y="5300"/>
                  </a:cubicBezTo>
                  <a:cubicBezTo>
                    <a:pt x="5024" y="5121"/>
                    <a:pt x="4972" y="4711"/>
                    <a:pt x="4665" y="4634"/>
                  </a:cubicBezTo>
                  <a:cubicBezTo>
                    <a:pt x="4635" y="4626"/>
                    <a:pt x="4604" y="4622"/>
                    <a:pt x="4573" y="4622"/>
                  </a:cubicBezTo>
                  <a:close/>
                  <a:moveTo>
                    <a:pt x="8987" y="4400"/>
                  </a:moveTo>
                  <a:cubicBezTo>
                    <a:pt x="8604" y="4400"/>
                    <a:pt x="8182" y="4821"/>
                    <a:pt x="8383" y="5224"/>
                  </a:cubicBezTo>
                  <a:cubicBezTo>
                    <a:pt x="8408" y="5275"/>
                    <a:pt x="8460" y="5352"/>
                    <a:pt x="8537" y="5403"/>
                  </a:cubicBezTo>
                  <a:cubicBezTo>
                    <a:pt x="8665" y="5503"/>
                    <a:pt x="8818" y="5555"/>
                    <a:pt x="8972" y="5555"/>
                  </a:cubicBezTo>
                  <a:cubicBezTo>
                    <a:pt x="9094" y="5555"/>
                    <a:pt x="9218" y="5522"/>
                    <a:pt x="9331" y="5454"/>
                  </a:cubicBezTo>
                  <a:cubicBezTo>
                    <a:pt x="9716" y="5172"/>
                    <a:pt x="9614" y="4557"/>
                    <a:pt x="9152" y="4429"/>
                  </a:cubicBezTo>
                  <a:cubicBezTo>
                    <a:pt x="9099" y="4409"/>
                    <a:pt x="9044" y="4400"/>
                    <a:pt x="8987" y="4400"/>
                  </a:cubicBezTo>
                  <a:close/>
                  <a:moveTo>
                    <a:pt x="16985" y="4741"/>
                  </a:moveTo>
                  <a:cubicBezTo>
                    <a:pt x="16596" y="4741"/>
                    <a:pt x="16152" y="5169"/>
                    <a:pt x="16358" y="5557"/>
                  </a:cubicBezTo>
                  <a:cubicBezTo>
                    <a:pt x="16409" y="5634"/>
                    <a:pt x="16460" y="5685"/>
                    <a:pt x="16511" y="5736"/>
                  </a:cubicBezTo>
                  <a:cubicBezTo>
                    <a:pt x="16640" y="5836"/>
                    <a:pt x="16793" y="5889"/>
                    <a:pt x="16947" y="5889"/>
                  </a:cubicBezTo>
                  <a:cubicBezTo>
                    <a:pt x="17069" y="5889"/>
                    <a:pt x="17193" y="5856"/>
                    <a:pt x="17306" y="5788"/>
                  </a:cubicBezTo>
                  <a:cubicBezTo>
                    <a:pt x="17717" y="5506"/>
                    <a:pt x="17614" y="4890"/>
                    <a:pt x="17127" y="4762"/>
                  </a:cubicBezTo>
                  <a:cubicBezTo>
                    <a:pt x="17081" y="4748"/>
                    <a:pt x="17034" y="4741"/>
                    <a:pt x="16985" y="4741"/>
                  </a:cubicBezTo>
                  <a:close/>
                  <a:moveTo>
                    <a:pt x="6587" y="6245"/>
                  </a:moveTo>
                  <a:cubicBezTo>
                    <a:pt x="6511" y="6245"/>
                    <a:pt x="6414" y="6334"/>
                    <a:pt x="6460" y="6403"/>
                  </a:cubicBezTo>
                  <a:cubicBezTo>
                    <a:pt x="6460" y="6429"/>
                    <a:pt x="6485" y="6429"/>
                    <a:pt x="6485" y="6454"/>
                  </a:cubicBezTo>
                  <a:cubicBezTo>
                    <a:pt x="6511" y="6467"/>
                    <a:pt x="6536" y="6474"/>
                    <a:pt x="6562" y="6474"/>
                  </a:cubicBezTo>
                  <a:cubicBezTo>
                    <a:pt x="6588" y="6474"/>
                    <a:pt x="6613" y="6467"/>
                    <a:pt x="6639" y="6454"/>
                  </a:cubicBezTo>
                  <a:cubicBezTo>
                    <a:pt x="6716" y="6403"/>
                    <a:pt x="6690" y="6275"/>
                    <a:pt x="6613" y="6249"/>
                  </a:cubicBezTo>
                  <a:cubicBezTo>
                    <a:pt x="6605" y="6246"/>
                    <a:pt x="6596" y="6245"/>
                    <a:pt x="6587" y="6245"/>
                  </a:cubicBezTo>
                  <a:close/>
                  <a:moveTo>
                    <a:pt x="813" y="5837"/>
                  </a:moveTo>
                  <a:cubicBezTo>
                    <a:pt x="428" y="5837"/>
                    <a:pt x="1" y="6278"/>
                    <a:pt x="203" y="6659"/>
                  </a:cubicBezTo>
                  <a:cubicBezTo>
                    <a:pt x="228" y="6711"/>
                    <a:pt x="280" y="6788"/>
                    <a:pt x="357" y="6839"/>
                  </a:cubicBezTo>
                  <a:cubicBezTo>
                    <a:pt x="485" y="6939"/>
                    <a:pt x="638" y="6991"/>
                    <a:pt x="792" y="6991"/>
                  </a:cubicBezTo>
                  <a:cubicBezTo>
                    <a:pt x="915" y="6991"/>
                    <a:pt x="1038" y="6958"/>
                    <a:pt x="1152" y="6890"/>
                  </a:cubicBezTo>
                  <a:cubicBezTo>
                    <a:pt x="1536" y="6608"/>
                    <a:pt x="1434" y="5993"/>
                    <a:pt x="972" y="5865"/>
                  </a:cubicBezTo>
                  <a:cubicBezTo>
                    <a:pt x="921" y="5845"/>
                    <a:pt x="868" y="5837"/>
                    <a:pt x="813" y="5837"/>
                  </a:cubicBezTo>
                  <a:close/>
                  <a:moveTo>
                    <a:pt x="8010" y="7201"/>
                  </a:moveTo>
                  <a:cubicBezTo>
                    <a:pt x="7933" y="7201"/>
                    <a:pt x="7856" y="7225"/>
                    <a:pt x="7791" y="7279"/>
                  </a:cubicBezTo>
                  <a:lnTo>
                    <a:pt x="7791" y="7279"/>
                  </a:lnTo>
                  <a:cubicBezTo>
                    <a:pt x="7792" y="7278"/>
                    <a:pt x="7792" y="7276"/>
                    <a:pt x="7793" y="7275"/>
                  </a:cubicBezTo>
                  <a:lnTo>
                    <a:pt x="7793" y="7275"/>
                  </a:lnTo>
                  <a:lnTo>
                    <a:pt x="7767" y="7301"/>
                  </a:lnTo>
                  <a:cubicBezTo>
                    <a:pt x="7775" y="7293"/>
                    <a:pt x="7783" y="7286"/>
                    <a:pt x="7791" y="7279"/>
                  </a:cubicBezTo>
                  <a:lnTo>
                    <a:pt x="7791" y="7279"/>
                  </a:lnTo>
                  <a:cubicBezTo>
                    <a:pt x="7766" y="7328"/>
                    <a:pt x="7741" y="7353"/>
                    <a:pt x="7716" y="7403"/>
                  </a:cubicBezTo>
                  <a:cubicBezTo>
                    <a:pt x="7665" y="7583"/>
                    <a:pt x="7716" y="7762"/>
                    <a:pt x="7870" y="7890"/>
                  </a:cubicBezTo>
                  <a:cubicBezTo>
                    <a:pt x="7928" y="7929"/>
                    <a:pt x="7992" y="7946"/>
                    <a:pt x="8055" y="7946"/>
                  </a:cubicBezTo>
                  <a:cubicBezTo>
                    <a:pt x="8245" y="7946"/>
                    <a:pt x="8428" y="7788"/>
                    <a:pt x="8408" y="7557"/>
                  </a:cubicBezTo>
                  <a:cubicBezTo>
                    <a:pt x="8408" y="7360"/>
                    <a:pt x="8209" y="7201"/>
                    <a:pt x="8010" y="7201"/>
                  </a:cubicBezTo>
                  <a:close/>
                  <a:moveTo>
                    <a:pt x="4446" y="7536"/>
                  </a:moveTo>
                  <a:cubicBezTo>
                    <a:pt x="4057" y="7536"/>
                    <a:pt x="3613" y="7964"/>
                    <a:pt x="3818" y="8352"/>
                  </a:cubicBezTo>
                  <a:cubicBezTo>
                    <a:pt x="3844" y="8429"/>
                    <a:pt x="3895" y="8480"/>
                    <a:pt x="3972" y="8531"/>
                  </a:cubicBezTo>
                  <a:cubicBezTo>
                    <a:pt x="4087" y="8631"/>
                    <a:pt x="4241" y="8684"/>
                    <a:pt x="4399" y="8684"/>
                  </a:cubicBezTo>
                  <a:cubicBezTo>
                    <a:pt x="4525" y="8684"/>
                    <a:pt x="4654" y="8651"/>
                    <a:pt x="4767" y="8583"/>
                  </a:cubicBezTo>
                  <a:cubicBezTo>
                    <a:pt x="5152" y="8301"/>
                    <a:pt x="5049" y="7685"/>
                    <a:pt x="4588" y="7557"/>
                  </a:cubicBezTo>
                  <a:cubicBezTo>
                    <a:pt x="4542" y="7543"/>
                    <a:pt x="4495" y="7536"/>
                    <a:pt x="4446" y="7536"/>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63" name="Google Shape;1863;p36"/>
            <p:cNvSpPr/>
            <p:nvPr/>
          </p:nvSpPr>
          <p:spPr>
            <a:xfrm rot="718822">
              <a:off x="7632882" y="3365539"/>
              <a:ext cx="918528" cy="1181592"/>
            </a:xfrm>
            <a:custGeom>
              <a:avLst/>
              <a:gdLst/>
              <a:ahLst/>
              <a:cxnLst/>
              <a:rect l="l" t="t" r="r" b="b"/>
              <a:pathLst>
                <a:path w="39784" h="51178" extrusionOk="0">
                  <a:moveTo>
                    <a:pt x="39268" y="0"/>
                  </a:moveTo>
                  <a:cubicBezTo>
                    <a:pt x="39198" y="0"/>
                    <a:pt x="39125" y="22"/>
                    <a:pt x="39054" y="72"/>
                  </a:cubicBezTo>
                  <a:cubicBezTo>
                    <a:pt x="26772" y="10380"/>
                    <a:pt x="10053" y="27535"/>
                    <a:pt x="104" y="50665"/>
                  </a:cubicBezTo>
                  <a:cubicBezTo>
                    <a:pt x="1" y="50895"/>
                    <a:pt x="180" y="51152"/>
                    <a:pt x="437" y="51177"/>
                  </a:cubicBezTo>
                  <a:cubicBezTo>
                    <a:pt x="565" y="51177"/>
                    <a:pt x="668" y="51075"/>
                    <a:pt x="719" y="50972"/>
                  </a:cubicBezTo>
                  <a:cubicBezTo>
                    <a:pt x="10668" y="27945"/>
                    <a:pt x="27310" y="10868"/>
                    <a:pt x="39516" y="611"/>
                  </a:cubicBezTo>
                  <a:cubicBezTo>
                    <a:pt x="39784" y="363"/>
                    <a:pt x="39555" y="0"/>
                    <a:pt x="39268"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64" name="Google Shape;1864;p36"/>
            <p:cNvSpPr/>
            <p:nvPr/>
          </p:nvSpPr>
          <p:spPr>
            <a:xfrm rot="718822">
              <a:off x="8009603" y="2528280"/>
              <a:ext cx="906430" cy="1506230"/>
            </a:xfrm>
            <a:custGeom>
              <a:avLst/>
              <a:gdLst/>
              <a:ahLst/>
              <a:cxnLst/>
              <a:rect l="l" t="t" r="r" b="b"/>
              <a:pathLst>
                <a:path w="39260" h="65239" extrusionOk="0">
                  <a:moveTo>
                    <a:pt x="31193" y="1"/>
                  </a:moveTo>
                  <a:cubicBezTo>
                    <a:pt x="29629" y="1"/>
                    <a:pt x="28036" y="370"/>
                    <a:pt x="26643" y="1056"/>
                  </a:cubicBezTo>
                  <a:cubicBezTo>
                    <a:pt x="23259" y="2722"/>
                    <a:pt x="20848" y="5825"/>
                    <a:pt x="18746" y="8953"/>
                  </a:cubicBezTo>
                  <a:lnTo>
                    <a:pt x="18746" y="8928"/>
                  </a:lnTo>
                  <a:cubicBezTo>
                    <a:pt x="13079" y="17313"/>
                    <a:pt x="9001" y="26595"/>
                    <a:pt x="6078" y="36263"/>
                  </a:cubicBezTo>
                  <a:cubicBezTo>
                    <a:pt x="5078" y="39622"/>
                    <a:pt x="4027" y="42058"/>
                    <a:pt x="2822" y="45340"/>
                  </a:cubicBezTo>
                  <a:cubicBezTo>
                    <a:pt x="214" y="52473"/>
                    <a:pt x="1430" y="62307"/>
                    <a:pt x="14" y="65213"/>
                  </a:cubicBezTo>
                  <a:lnTo>
                    <a:pt x="14" y="65213"/>
                  </a:lnTo>
                  <a:cubicBezTo>
                    <a:pt x="7580" y="49885"/>
                    <a:pt x="20598" y="32563"/>
                    <a:pt x="32080" y="19877"/>
                  </a:cubicBezTo>
                  <a:cubicBezTo>
                    <a:pt x="34310" y="17415"/>
                    <a:pt x="36644" y="14928"/>
                    <a:pt x="37952" y="11851"/>
                  </a:cubicBezTo>
                  <a:cubicBezTo>
                    <a:pt x="39234" y="8800"/>
                    <a:pt x="39259" y="4928"/>
                    <a:pt x="37054" y="2415"/>
                  </a:cubicBezTo>
                  <a:cubicBezTo>
                    <a:pt x="35606" y="755"/>
                    <a:pt x="33429" y="1"/>
                    <a:pt x="31193" y="1"/>
                  </a:cubicBezTo>
                  <a:close/>
                  <a:moveTo>
                    <a:pt x="14" y="65213"/>
                  </a:moveTo>
                  <a:lnTo>
                    <a:pt x="14" y="65213"/>
                  </a:lnTo>
                  <a:cubicBezTo>
                    <a:pt x="10" y="65221"/>
                    <a:pt x="5" y="65230"/>
                    <a:pt x="1" y="65239"/>
                  </a:cubicBezTo>
                  <a:cubicBezTo>
                    <a:pt x="5" y="65230"/>
                    <a:pt x="10" y="65221"/>
                    <a:pt x="14" y="65213"/>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65" name="Google Shape;1865;p36"/>
            <p:cNvSpPr/>
            <p:nvPr/>
          </p:nvSpPr>
          <p:spPr>
            <a:xfrm rot="718822">
              <a:off x="8025575" y="2445523"/>
              <a:ext cx="854321" cy="1538669"/>
            </a:xfrm>
            <a:custGeom>
              <a:avLst/>
              <a:gdLst/>
              <a:ahLst/>
              <a:cxnLst/>
              <a:rect l="l" t="t" r="r" b="b"/>
              <a:pathLst>
                <a:path w="37003" h="66644" extrusionOk="0">
                  <a:moveTo>
                    <a:pt x="29021" y="0"/>
                  </a:moveTo>
                  <a:cubicBezTo>
                    <a:pt x="27307" y="0"/>
                    <a:pt x="25551" y="457"/>
                    <a:pt x="24053" y="1281"/>
                  </a:cubicBezTo>
                  <a:cubicBezTo>
                    <a:pt x="20745" y="3128"/>
                    <a:pt x="18489" y="6333"/>
                    <a:pt x="16514" y="9538"/>
                  </a:cubicBezTo>
                  <a:lnTo>
                    <a:pt x="16514" y="9513"/>
                  </a:lnTo>
                  <a:cubicBezTo>
                    <a:pt x="11232" y="18154"/>
                    <a:pt x="7591" y="27616"/>
                    <a:pt x="5129" y="37411"/>
                  </a:cubicBezTo>
                  <a:cubicBezTo>
                    <a:pt x="4257" y="40796"/>
                    <a:pt x="3360" y="43284"/>
                    <a:pt x="2308" y="46617"/>
                  </a:cubicBezTo>
                  <a:cubicBezTo>
                    <a:pt x="1" y="53874"/>
                    <a:pt x="1693" y="63669"/>
                    <a:pt x="411" y="66644"/>
                  </a:cubicBezTo>
                  <a:lnTo>
                    <a:pt x="411" y="66644"/>
                  </a:lnTo>
                  <a:cubicBezTo>
                    <a:pt x="7257" y="50951"/>
                    <a:pt x="19437" y="33052"/>
                    <a:pt x="30335" y="19846"/>
                  </a:cubicBezTo>
                  <a:cubicBezTo>
                    <a:pt x="32464" y="17257"/>
                    <a:pt x="34695" y="14692"/>
                    <a:pt x="35849" y="11564"/>
                  </a:cubicBezTo>
                  <a:cubicBezTo>
                    <a:pt x="37002" y="8436"/>
                    <a:pt x="36823" y="4564"/>
                    <a:pt x="34515" y="2153"/>
                  </a:cubicBezTo>
                  <a:cubicBezTo>
                    <a:pt x="33098" y="666"/>
                    <a:pt x="31091" y="0"/>
                    <a:pt x="2902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66" name="Google Shape;1866;p36"/>
            <p:cNvSpPr/>
            <p:nvPr/>
          </p:nvSpPr>
          <p:spPr>
            <a:xfrm rot="718822">
              <a:off x="8557141" y="2511476"/>
              <a:ext cx="353037" cy="279917"/>
            </a:xfrm>
            <a:custGeom>
              <a:avLst/>
              <a:gdLst/>
              <a:ahLst/>
              <a:cxnLst/>
              <a:rect l="l" t="t" r="r" b="b"/>
              <a:pathLst>
                <a:path w="15291" h="12124" extrusionOk="0">
                  <a:moveTo>
                    <a:pt x="8935" y="0"/>
                  </a:moveTo>
                  <a:cubicBezTo>
                    <a:pt x="8915" y="0"/>
                    <a:pt x="8895" y="3"/>
                    <a:pt x="8873" y="9"/>
                  </a:cubicBezTo>
                  <a:cubicBezTo>
                    <a:pt x="8745" y="35"/>
                    <a:pt x="8642" y="265"/>
                    <a:pt x="8770" y="368"/>
                  </a:cubicBezTo>
                  <a:cubicBezTo>
                    <a:pt x="8796" y="368"/>
                    <a:pt x="8822" y="368"/>
                    <a:pt x="8847" y="394"/>
                  </a:cubicBezTo>
                  <a:cubicBezTo>
                    <a:pt x="8950" y="394"/>
                    <a:pt x="9053" y="368"/>
                    <a:pt x="9104" y="265"/>
                  </a:cubicBezTo>
                  <a:cubicBezTo>
                    <a:pt x="9172" y="153"/>
                    <a:pt x="9080" y="0"/>
                    <a:pt x="8935" y="0"/>
                  </a:cubicBezTo>
                  <a:close/>
                  <a:moveTo>
                    <a:pt x="11916" y="1183"/>
                  </a:moveTo>
                  <a:cubicBezTo>
                    <a:pt x="11893" y="1183"/>
                    <a:pt x="11871" y="1185"/>
                    <a:pt x="11848" y="1189"/>
                  </a:cubicBezTo>
                  <a:cubicBezTo>
                    <a:pt x="11565" y="1240"/>
                    <a:pt x="11360" y="1753"/>
                    <a:pt x="11642" y="1932"/>
                  </a:cubicBezTo>
                  <a:cubicBezTo>
                    <a:pt x="11694" y="1958"/>
                    <a:pt x="11745" y="1983"/>
                    <a:pt x="11796" y="2009"/>
                  </a:cubicBezTo>
                  <a:cubicBezTo>
                    <a:pt x="11822" y="2012"/>
                    <a:pt x="11848" y="2014"/>
                    <a:pt x="11873" y="2014"/>
                  </a:cubicBezTo>
                  <a:cubicBezTo>
                    <a:pt x="12051" y="2014"/>
                    <a:pt x="12219" y="1935"/>
                    <a:pt x="12309" y="1778"/>
                  </a:cubicBezTo>
                  <a:cubicBezTo>
                    <a:pt x="12452" y="1492"/>
                    <a:pt x="12218" y="1183"/>
                    <a:pt x="11916" y="1183"/>
                  </a:cubicBezTo>
                  <a:close/>
                  <a:moveTo>
                    <a:pt x="6093" y="1486"/>
                  </a:moveTo>
                  <a:cubicBezTo>
                    <a:pt x="5938" y="1486"/>
                    <a:pt x="5786" y="1562"/>
                    <a:pt x="5745" y="1727"/>
                  </a:cubicBezTo>
                  <a:cubicBezTo>
                    <a:pt x="5745" y="1778"/>
                    <a:pt x="5745" y="1804"/>
                    <a:pt x="5745" y="1855"/>
                  </a:cubicBezTo>
                  <a:cubicBezTo>
                    <a:pt x="5770" y="2035"/>
                    <a:pt x="5924" y="2189"/>
                    <a:pt x="6104" y="2214"/>
                  </a:cubicBezTo>
                  <a:cubicBezTo>
                    <a:pt x="6114" y="2215"/>
                    <a:pt x="6124" y="2216"/>
                    <a:pt x="6134" y="2216"/>
                  </a:cubicBezTo>
                  <a:cubicBezTo>
                    <a:pt x="6400" y="2216"/>
                    <a:pt x="6585" y="1897"/>
                    <a:pt x="6437" y="1650"/>
                  </a:cubicBezTo>
                  <a:cubicBezTo>
                    <a:pt x="6366" y="1543"/>
                    <a:pt x="6228" y="1486"/>
                    <a:pt x="6093" y="1486"/>
                  </a:cubicBezTo>
                  <a:close/>
                  <a:moveTo>
                    <a:pt x="9380" y="1591"/>
                  </a:moveTo>
                  <a:cubicBezTo>
                    <a:pt x="9348" y="1591"/>
                    <a:pt x="9316" y="1593"/>
                    <a:pt x="9283" y="1599"/>
                  </a:cubicBezTo>
                  <a:cubicBezTo>
                    <a:pt x="8847" y="1676"/>
                    <a:pt x="8565" y="2394"/>
                    <a:pt x="8976" y="2676"/>
                  </a:cubicBezTo>
                  <a:cubicBezTo>
                    <a:pt x="9027" y="2701"/>
                    <a:pt x="9104" y="2753"/>
                    <a:pt x="9181" y="2753"/>
                  </a:cubicBezTo>
                  <a:cubicBezTo>
                    <a:pt x="9222" y="2760"/>
                    <a:pt x="9265" y="2764"/>
                    <a:pt x="9307" y="2764"/>
                  </a:cubicBezTo>
                  <a:cubicBezTo>
                    <a:pt x="9550" y="2764"/>
                    <a:pt x="9793" y="2642"/>
                    <a:pt x="9924" y="2445"/>
                  </a:cubicBezTo>
                  <a:cubicBezTo>
                    <a:pt x="10115" y="2040"/>
                    <a:pt x="9796" y="1591"/>
                    <a:pt x="9380" y="1591"/>
                  </a:cubicBezTo>
                  <a:close/>
                  <a:moveTo>
                    <a:pt x="4129" y="3189"/>
                  </a:moveTo>
                  <a:cubicBezTo>
                    <a:pt x="4052" y="3214"/>
                    <a:pt x="4001" y="3343"/>
                    <a:pt x="4078" y="3394"/>
                  </a:cubicBezTo>
                  <a:lnTo>
                    <a:pt x="4078" y="3419"/>
                  </a:lnTo>
                  <a:lnTo>
                    <a:pt x="4104" y="3419"/>
                  </a:lnTo>
                  <a:cubicBezTo>
                    <a:pt x="4155" y="3419"/>
                    <a:pt x="4232" y="3394"/>
                    <a:pt x="4257" y="3343"/>
                  </a:cubicBezTo>
                  <a:cubicBezTo>
                    <a:pt x="4283" y="3266"/>
                    <a:pt x="4206" y="3189"/>
                    <a:pt x="4129" y="3189"/>
                  </a:cubicBezTo>
                  <a:close/>
                  <a:moveTo>
                    <a:pt x="14587" y="2354"/>
                  </a:moveTo>
                  <a:cubicBezTo>
                    <a:pt x="14547" y="2354"/>
                    <a:pt x="14505" y="2359"/>
                    <a:pt x="14463" y="2368"/>
                  </a:cubicBezTo>
                  <a:cubicBezTo>
                    <a:pt x="14027" y="2445"/>
                    <a:pt x="13745" y="3137"/>
                    <a:pt x="14155" y="3419"/>
                  </a:cubicBezTo>
                  <a:lnTo>
                    <a:pt x="14130" y="3419"/>
                  </a:lnTo>
                  <a:cubicBezTo>
                    <a:pt x="14207" y="3471"/>
                    <a:pt x="14284" y="3496"/>
                    <a:pt x="14360" y="3496"/>
                  </a:cubicBezTo>
                  <a:cubicBezTo>
                    <a:pt x="14415" y="3511"/>
                    <a:pt x="14471" y="3519"/>
                    <a:pt x="14527" y="3519"/>
                  </a:cubicBezTo>
                  <a:cubicBezTo>
                    <a:pt x="14756" y="3519"/>
                    <a:pt x="14980" y="3395"/>
                    <a:pt x="15104" y="3189"/>
                  </a:cubicBezTo>
                  <a:cubicBezTo>
                    <a:pt x="15290" y="2793"/>
                    <a:pt x="14990" y="2354"/>
                    <a:pt x="14587" y="2354"/>
                  </a:cubicBezTo>
                  <a:close/>
                  <a:moveTo>
                    <a:pt x="12388" y="3205"/>
                  </a:moveTo>
                  <a:cubicBezTo>
                    <a:pt x="12371" y="3205"/>
                    <a:pt x="12353" y="3208"/>
                    <a:pt x="12335" y="3214"/>
                  </a:cubicBezTo>
                  <a:cubicBezTo>
                    <a:pt x="12181" y="3240"/>
                    <a:pt x="12078" y="3471"/>
                    <a:pt x="12232" y="3573"/>
                  </a:cubicBezTo>
                  <a:cubicBezTo>
                    <a:pt x="12258" y="3573"/>
                    <a:pt x="12283" y="3599"/>
                    <a:pt x="12309" y="3599"/>
                  </a:cubicBezTo>
                  <a:cubicBezTo>
                    <a:pt x="12323" y="3604"/>
                    <a:pt x="12337" y="3606"/>
                    <a:pt x="12352" y="3606"/>
                  </a:cubicBezTo>
                  <a:cubicBezTo>
                    <a:pt x="12421" y="3606"/>
                    <a:pt x="12498" y="3560"/>
                    <a:pt x="12540" y="3496"/>
                  </a:cubicBezTo>
                  <a:cubicBezTo>
                    <a:pt x="12608" y="3361"/>
                    <a:pt x="12516" y="3205"/>
                    <a:pt x="12388" y="3205"/>
                  </a:cubicBezTo>
                  <a:close/>
                  <a:moveTo>
                    <a:pt x="7478" y="3842"/>
                  </a:moveTo>
                  <a:cubicBezTo>
                    <a:pt x="7323" y="3842"/>
                    <a:pt x="7170" y="3912"/>
                    <a:pt x="7129" y="4061"/>
                  </a:cubicBezTo>
                  <a:lnTo>
                    <a:pt x="7155" y="4061"/>
                  </a:lnTo>
                  <a:cubicBezTo>
                    <a:pt x="7155" y="4112"/>
                    <a:pt x="7155" y="4163"/>
                    <a:pt x="7155" y="4214"/>
                  </a:cubicBezTo>
                  <a:cubicBezTo>
                    <a:pt x="7181" y="4394"/>
                    <a:pt x="7334" y="4522"/>
                    <a:pt x="7514" y="4573"/>
                  </a:cubicBezTo>
                  <a:cubicBezTo>
                    <a:pt x="7796" y="4573"/>
                    <a:pt x="7976" y="4240"/>
                    <a:pt x="7822" y="4009"/>
                  </a:cubicBezTo>
                  <a:cubicBezTo>
                    <a:pt x="7761" y="3900"/>
                    <a:pt x="7619" y="3842"/>
                    <a:pt x="7478" y="3842"/>
                  </a:cubicBezTo>
                  <a:close/>
                  <a:moveTo>
                    <a:pt x="3853" y="5099"/>
                  </a:moveTo>
                  <a:cubicBezTo>
                    <a:pt x="3701" y="5099"/>
                    <a:pt x="3554" y="5169"/>
                    <a:pt x="3514" y="5317"/>
                  </a:cubicBezTo>
                  <a:cubicBezTo>
                    <a:pt x="3514" y="5368"/>
                    <a:pt x="3514" y="5420"/>
                    <a:pt x="3514" y="5471"/>
                  </a:cubicBezTo>
                  <a:cubicBezTo>
                    <a:pt x="3539" y="5650"/>
                    <a:pt x="3693" y="5804"/>
                    <a:pt x="3873" y="5830"/>
                  </a:cubicBezTo>
                  <a:cubicBezTo>
                    <a:pt x="4155" y="5830"/>
                    <a:pt x="4360" y="5522"/>
                    <a:pt x="4206" y="5266"/>
                  </a:cubicBezTo>
                  <a:cubicBezTo>
                    <a:pt x="4133" y="5156"/>
                    <a:pt x="3991" y="5099"/>
                    <a:pt x="3853" y="5099"/>
                  </a:cubicBezTo>
                  <a:close/>
                  <a:moveTo>
                    <a:pt x="7382" y="5816"/>
                  </a:moveTo>
                  <a:cubicBezTo>
                    <a:pt x="7341" y="5816"/>
                    <a:pt x="7300" y="5820"/>
                    <a:pt x="7258" y="5830"/>
                  </a:cubicBezTo>
                  <a:cubicBezTo>
                    <a:pt x="6822" y="5907"/>
                    <a:pt x="6540" y="6625"/>
                    <a:pt x="6924" y="6907"/>
                  </a:cubicBezTo>
                  <a:lnTo>
                    <a:pt x="6950" y="6907"/>
                  </a:lnTo>
                  <a:cubicBezTo>
                    <a:pt x="7001" y="6932"/>
                    <a:pt x="7078" y="6958"/>
                    <a:pt x="7155" y="6984"/>
                  </a:cubicBezTo>
                  <a:cubicBezTo>
                    <a:pt x="7196" y="6991"/>
                    <a:pt x="7238" y="6995"/>
                    <a:pt x="7280" y="6995"/>
                  </a:cubicBezTo>
                  <a:cubicBezTo>
                    <a:pt x="7524" y="6995"/>
                    <a:pt x="7767" y="6869"/>
                    <a:pt x="7899" y="6650"/>
                  </a:cubicBezTo>
                  <a:cubicBezTo>
                    <a:pt x="8085" y="6254"/>
                    <a:pt x="7785" y="5816"/>
                    <a:pt x="7382" y="5816"/>
                  </a:cubicBezTo>
                  <a:close/>
                  <a:moveTo>
                    <a:pt x="1704" y="7231"/>
                  </a:moveTo>
                  <a:cubicBezTo>
                    <a:pt x="1684" y="7231"/>
                    <a:pt x="1663" y="7234"/>
                    <a:pt x="1642" y="7240"/>
                  </a:cubicBezTo>
                  <a:cubicBezTo>
                    <a:pt x="1514" y="7266"/>
                    <a:pt x="1411" y="7497"/>
                    <a:pt x="1539" y="7599"/>
                  </a:cubicBezTo>
                  <a:cubicBezTo>
                    <a:pt x="1565" y="7599"/>
                    <a:pt x="1591" y="7625"/>
                    <a:pt x="1616" y="7625"/>
                  </a:cubicBezTo>
                  <a:cubicBezTo>
                    <a:pt x="1634" y="7629"/>
                    <a:pt x="1653" y="7631"/>
                    <a:pt x="1670" y="7631"/>
                  </a:cubicBezTo>
                  <a:cubicBezTo>
                    <a:pt x="1754" y="7631"/>
                    <a:pt x="1830" y="7586"/>
                    <a:pt x="1873" y="7522"/>
                  </a:cubicBezTo>
                  <a:cubicBezTo>
                    <a:pt x="1940" y="7387"/>
                    <a:pt x="1849" y="7231"/>
                    <a:pt x="1704" y="7231"/>
                  </a:cubicBezTo>
                  <a:close/>
                  <a:moveTo>
                    <a:pt x="5899" y="8599"/>
                  </a:moveTo>
                  <a:cubicBezTo>
                    <a:pt x="5822" y="8599"/>
                    <a:pt x="5770" y="8753"/>
                    <a:pt x="5847" y="8804"/>
                  </a:cubicBezTo>
                  <a:cubicBezTo>
                    <a:pt x="5847" y="8804"/>
                    <a:pt x="5873" y="8804"/>
                    <a:pt x="5873" y="8830"/>
                  </a:cubicBezTo>
                  <a:cubicBezTo>
                    <a:pt x="5924" y="8830"/>
                    <a:pt x="6001" y="8804"/>
                    <a:pt x="6027" y="8753"/>
                  </a:cubicBezTo>
                  <a:cubicBezTo>
                    <a:pt x="6052" y="8676"/>
                    <a:pt x="5975" y="8599"/>
                    <a:pt x="5899" y="8599"/>
                  </a:cubicBezTo>
                  <a:close/>
                  <a:moveTo>
                    <a:pt x="3453" y="8132"/>
                  </a:moveTo>
                  <a:cubicBezTo>
                    <a:pt x="3431" y="8132"/>
                    <a:pt x="3408" y="8134"/>
                    <a:pt x="3386" y="8138"/>
                  </a:cubicBezTo>
                  <a:cubicBezTo>
                    <a:pt x="3103" y="8189"/>
                    <a:pt x="2924" y="8651"/>
                    <a:pt x="3206" y="8830"/>
                  </a:cubicBezTo>
                  <a:cubicBezTo>
                    <a:pt x="3232" y="8856"/>
                    <a:pt x="3283" y="8856"/>
                    <a:pt x="3334" y="8881"/>
                  </a:cubicBezTo>
                  <a:cubicBezTo>
                    <a:pt x="3357" y="8885"/>
                    <a:pt x="3380" y="8886"/>
                    <a:pt x="3403" y="8886"/>
                  </a:cubicBezTo>
                  <a:cubicBezTo>
                    <a:pt x="3558" y="8886"/>
                    <a:pt x="3706" y="8810"/>
                    <a:pt x="3796" y="8676"/>
                  </a:cubicBezTo>
                  <a:cubicBezTo>
                    <a:pt x="3915" y="8415"/>
                    <a:pt x="3726" y="8132"/>
                    <a:pt x="3453" y="8132"/>
                  </a:cubicBezTo>
                  <a:close/>
                  <a:moveTo>
                    <a:pt x="7730" y="8742"/>
                  </a:moveTo>
                  <a:cubicBezTo>
                    <a:pt x="7579" y="8742"/>
                    <a:pt x="7427" y="8819"/>
                    <a:pt x="7386" y="8984"/>
                  </a:cubicBezTo>
                  <a:cubicBezTo>
                    <a:pt x="7386" y="9010"/>
                    <a:pt x="7386" y="9061"/>
                    <a:pt x="7386" y="9112"/>
                  </a:cubicBezTo>
                  <a:cubicBezTo>
                    <a:pt x="7437" y="9292"/>
                    <a:pt x="7565" y="9445"/>
                    <a:pt x="7745" y="9471"/>
                  </a:cubicBezTo>
                  <a:cubicBezTo>
                    <a:pt x="8027" y="9471"/>
                    <a:pt x="8232" y="9163"/>
                    <a:pt x="8052" y="8907"/>
                  </a:cubicBezTo>
                  <a:cubicBezTo>
                    <a:pt x="7993" y="8800"/>
                    <a:pt x="7862" y="8742"/>
                    <a:pt x="7730" y="8742"/>
                  </a:cubicBezTo>
                  <a:close/>
                  <a:moveTo>
                    <a:pt x="4824" y="10739"/>
                  </a:moveTo>
                  <a:cubicBezTo>
                    <a:pt x="4782" y="10739"/>
                    <a:pt x="4738" y="10744"/>
                    <a:pt x="4693" y="10753"/>
                  </a:cubicBezTo>
                  <a:cubicBezTo>
                    <a:pt x="4257" y="10830"/>
                    <a:pt x="4001" y="11522"/>
                    <a:pt x="4411" y="11805"/>
                  </a:cubicBezTo>
                  <a:lnTo>
                    <a:pt x="4386" y="11805"/>
                  </a:lnTo>
                  <a:cubicBezTo>
                    <a:pt x="4463" y="11856"/>
                    <a:pt x="4539" y="11881"/>
                    <a:pt x="4616" y="11907"/>
                  </a:cubicBezTo>
                  <a:cubicBezTo>
                    <a:pt x="4658" y="11915"/>
                    <a:pt x="4699" y="11918"/>
                    <a:pt x="4739" y="11918"/>
                  </a:cubicBezTo>
                  <a:cubicBezTo>
                    <a:pt x="4978" y="11918"/>
                    <a:pt x="5203" y="11793"/>
                    <a:pt x="5334" y="11574"/>
                  </a:cubicBezTo>
                  <a:cubicBezTo>
                    <a:pt x="5544" y="11178"/>
                    <a:pt x="5246" y="10739"/>
                    <a:pt x="4824" y="10739"/>
                  </a:cubicBezTo>
                  <a:close/>
                  <a:moveTo>
                    <a:pt x="816" y="10950"/>
                  </a:moveTo>
                  <a:cubicBezTo>
                    <a:pt x="784" y="10950"/>
                    <a:pt x="751" y="10953"/>
                    <a:pt x="719" y="10958"/>
                  </a:cubicBezTo>
                  <a:cubicBezTo>
                    <a:pt x="283" y="11035"/>
                    <a:pt x="1" y="11753"/>
                    <a:pt x="411" y="12035"/>
                  </a:cubicBezTo>
                  <a:cubicBezTo>
                    <a:pt x="462" y="12061"/>
                    <a:pt x="539" y="12087"/>
                    <a:pt x="616" y="12112"/>
                  </a:cubicBezTo>
                  <a:cubicBezTo>
                    <a:pt x="658" y="12120"/>
                    <a:pt x="700" y="12123"/>
                    <a:pt x="742" y="12123"/>
                  </a:cubicBezTo>
                  <a:cubicBezTo>
                    <a:pt x="986" y="12123"/>
                    <a:pt x="1229" y="12001"/>
                    <a:pt x="1360" y="11805"/>
                  </a:cubicBezTo>
                  <a:cubicBezTo>
                    <a:pt x="1550" y="11400"/>
                    <a:pt x="1232" y="10950"/>
                    <a:pt x="816" y="1095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67" name="Google Shape;1867;p36"/>
            <p:cNvSpPr/>
            <p:nvPr/>
          </p:nvSpPr>
          <p:spPr>
            <a:xfrm rot="718822">
              <a:off x="8018037" y="2549860"/>
              <a:ext cx="697670" cy="1395916"/>
            </a:xfrm>
            <a:custGeom>
              <a:avLst/>
              <a:gdLst/>
              <a:ahLst/>
              <a:cxnLst/>
              <a:rect l="l" t="t" r="r" b="b"/>
              <a:pathLst>
                <a:path w="30218" h="60461" extrusionOk="0">
                  <a:moveTo>
                    <a:pt x="29718" y="1"/>
                  </a:moveTo>
                  <a:cubicBezTo>
                    <a:pt x="29628" y="1"/>
                    <a:pt x="29537" y="37"/>
                    <a:pt x="29464" y="124"/>
                  </a:cubicBezTo>
                  <a:cubicBezTo>
                    <a:pt x="15053" y="18330"/>
                    <a:pt x="4052" y="40716"/>
                    <a:pt x="52" y="60025"/>
                  </a:cubicBezTo>
                  <a:cubicBezTo>
                    <a:pt x="1" y="60230"/>
                    <a:pt x="129" y="60409"/>
                    <a:pt x="334" y="60461"/>
                  </a:cubicBezTo>
                  <a:lnTo>
                    <a:pt x="411" y="60461"/>
                  </a:lnTo>
                  <a:cubicBezTo>
                    <a:pt x="565" y="60461"/>
                    <a:pt x="719" y="60333"/>
                    <a:pt x="744" y="60179"/>
                  </a:cubicBezTo>
                  <a:cubicBezTo>
                    <a:pt x="4745" y="40947"/>
                    <a:pt x="15668" y="18689"/>
                    <a:pt x="30028" y="560"/>
                  </a:cubicBezTo>
                  <a:cubicBezTo>
                    <a:pt x="30218" y="294"/>
                    <a:pt x="29972" y="1"/>
                    <a:pt x="29718"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Tree>
    <p:extLst>
      <p:ext uri="{BB962C8B-B14F-4D97-AF65-F5344CB8AC3E}">
        <p14:creationId xmlns:p14="http://schemas.microsoft.com/office/powerpoint/2010/main" val="2065383440"/>
      </p:ext>
    </p:extLst>
  </p:cSld>
  <p:clrMapOvr>
    <a:masterClrMapping/>
  </p:clrMapOvr>
</p:sldLayout>
</file>

<file path=ppt/slideLayouts/slideLayout86.xml><?xml version="1.0" encoding="utf-8"?>
<p:sldLayout xmlns:a="http://schemas.openxmlformats.org/drawingml/2006/main" xmlns:r="http://schemas.openxmlformats.org/officeDocument/2006/relationships" xmlns:p="http://schemas.openxmlformats.org/presentationml/2006/main" matchingName="Title slide" type="title">
  <p:cSld name="Title slide">
    <p:spTree>
      <p:nvGrpSpPr>
        <p:cNvPr id="1" name="Shape 8"/>
        <p:cNvGrpSpPr/>
        <p:nvPr/>
      </p:nvGrpSpPr>
      <p:grpSpPr>
        <a:xfrm>
          <a:off x="0" y="0"/>
          <a:ext cx="0" cy="0"/>
          <a:chOff x="0" y="0"/>
          <a:chExt cx="0" cy="0"/>
        </a:xfrm>
      </p:grpSpPr>
      <p:pic>
        <p:nvPicPr>
          <p:cNvPr id="9" name="Google Shape;9;p2"/>
          <p:cNvPicPr preferRelativeResize="0"/>
          <p:nvPr/>
        </p:nvPicPr>
        <p:blipFill>
          <a:blip r:embed="rId2">
            <a:alphaModFix/>
          </a:blip>
          <a:stretch>
            <a:fillRect/>
          </a:stretch>
        </p:blipFill>
        <p:spPr>
          <a:xfrm>
            <a:off x="-75466" y="-36433"/>
            <a:ext cx="12342935" cy="7005332"/>
          </a:xfrm>
          <a:prstGeom prst="rect">
            <a:avLst/>
          </a:prstGeom>
          <a:noFill/>
          <a:ln>
            <a:noFill/>
          </a:ln>
        </p:spPr>
      </p:pic>
      <p:grpSp>
        <p:nvGrpSpPr>
          <p:cNvPr id="10" name="Google Shape;10;p2"/>
          <p:cNvGrpSpPr/>
          <p:nvPr/>
        </p:nvGrpSpPr>
        <p:grpSpPr>
          <a:xfrm>
            <a:off x="-831699" y="-410817"/>
            <a:ext cx="3265613" cy="4031221"/>
            <a:chOff x="-623774" y="-350900"/>
            <a:chExt cx="2449210" cy="3023416"/>
          </a:xfrm>
        </p:grpSpPr>
        <p:grpSp>
          <p:nvGrpSpPr>
            <p:cNvPr id="11" name="Google Shape;11;p2"/>
            <p:cNvGrpSpPr/>
            <p:nvPr/>
          </p:nvGrpSpPr>
          <p:grpSpPr>
            <a:xfrm rot="1413719">
              <a:off x="224827" y="-308028"/>
              <a:ext cx="616248" cy="1925931"/>
              <a:chOff x="-1858600" y="2385325"/>
              <a:chExt cx="523125" cy="1635025"/>
            </a:xfrm>
          </p:grpSpPr>
          <p:sp>
            <p:nvSpPr>
              <p:cNvPr id="12" name="Google Shape;12;p2"/>
              <p:cNvSpPr/>
              <p:nvPr/>
            </p:nvSpPr>
            <p:spPr>
              <a:xfrm>
                <a:off x="-1804750" y="2385325"/>
                <a:ext cx="469275" cy="1635025"/>
              </a:xfrm>
              <a:custGeom>
                <a:avLst/>
                <a:gdLst/>
                <a:ahLst/>
                <a:cxnLst/>
                <a:rect l="l" t="t" r="r" b="b"/>
                <a:pathLst>
                  <a:path w="18771" h="65401" extrusionOk="0">
                    <a:moveTo>
                      <a:pt x="12062" y="1"/>
                    </a:moveTo>
                    <a:cubicBezTo>
                      <a:pt x="9693" y="1"/>
                      <a:pt x="7259" y="1264"/>
                      <a:pt x="5667" y="3115"/>
                    </a:cubicBezTo>
                    <a:cubicBezTo>
                      <a:pt x="3462" y="5679"/>
                      <a:pt x="2513" y="9064"/>
                      <a:pt x="1872" y="12397"/>
                    </a:cubicBezTo>
                    <a:lnTo>
                      <a:pt x="1872" y="12372"/>
                    </a:lnTo>
                    <a:cubicBezTo>
                      <a:pt x="129" y="21270"/>
                      <a:pt x="0" y="30373"/>
                      <a:pt x="975" y="39373"/>
                    </a:cubicBezTo>
                    <a:cubicBezTo>
                      <a:pt x="1308" y="42476"/>
                      <a:pt x="1308" y="44861"/>
                      <a:pt x="1462" y="47989"/>
                    </a:cubicBezTo>
                    <a:cubicBezTo>
                      <a:pt x="1795" y="54796"/>
                      <a:pt x="6238" y="62496"/>
                      <a:pt x="6079" y="65382"/>
                    </a:cubicBezTo>
                    <a:lnTo>
                      <a:pt x="6079" y="65382"/>
                    </a:lnTo>
                    <a:cubicBezTo>
                      <a:pt x="6979" y="50077"/>
                      <a:pt x="11644" y="31239"/>
                      <a:pt x="16694" y="16756"/>
                    </a:cubicBezTo>
                    <a:cubicBezTo>
                      <a:pt x="17694" y="13936"/>
                      <a:pt x="18771" y="11064"/>
                      <a:pt x="18745" y="8089"/>
                    </a:cubicBezTo>
                    <a:cubicBezTo>
                      <a:pt x="18745" y="5089"/>
                      <a:pt x="17412" y="1909"/>
                      <a:pt x="14719" y="602"/>
                    </a:cubicBezTo>
                    <a:cubicBezTo>
                      <a:pt x="13878" y="188"/>
                      <a:pt x="12974" y="1"/>
                      <a:pt x="12062" y="1"/>
                    </a:cubicBezTo>
                    <a:close/>
                    <a:moveTo>
                      <a:pt x="6079" y="65382"/>
                    </a:moveTo>
                    <a:lnTo>
                      <a:pt x="6079" y="65382"/>
                    </a:lnTo>
                    <a:cubicBezTo>
                      <a:pt x="6078" y="65388"/>
                      <a:pt x="6078" y="65394"/>
                      <a:pt x="6078" y="65400"/>
                    </a:cubicBezTo>
                    <a:cubicBezTo>
                      <a:pt x="6078" y="65394"/>
                      <a:pt x="6078" y="65388"/>
                      <a:pt x="6079" y="65382"/>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 name="Google Shape;13;p2"/>
              <p:cNvSpPr/>
              <p:nvPr/>
            </p:nvSpPr>
            <p:spPr>
              <a:xfrm>
                <a:off x="-1858600" y="2385425"/>
                <a:ext cx="469275" cy="1634925"/>
              </a:xfrm>
              <a:custGeom>
                <a:avLst/>
                <a:gdLst/>
                <a:ahLst/>
                <a:cxnLst/>
                <a:rect l="l" t="t" r="r" b="b"/>
                <a:pathLst>
                  <a:path w="18771" h="65397" extrusionOk="0">
                    <a:moveTo>
                      <a:pt x="12088" y="1"/>
                    </a:moveTo>
                    <a:cubicBezTo>
                      <a:pt x="9704" y="1"/>
                      <a:pt x="7263" y="1274"/>
                      <a:pt x="5667" y="3111"/>
                    </a:cubicBezTo>
                    <a:cubicBezTo>
                      <a:pt x="3462" y="5649"/>
                      <a:pt x="2513" y="9060"/>
                      <a:pt x="1872" y="12393"/>
                    </a:cubicBezTo>
                    <a:lnTo>
                      <a:pt x="1872" y="12368"/>
                    </a:lnTo>
                    <a:cubicBezTo>
                      <a:pt x="129" y="21266"/>
                      <a:pt x="0" y="30369"/>
                      <a:pt x="975" y="39369"/>
                    </a:cubicBezTo>
                    <a:cubicBezTo>
                      <a:pt x="1308" y="42472"/>
                      <a:pt x="1308" y="44857"/>
                      <a:pt x="1462" y="47985"/>
                    </a:cubicBezTo>
                    <a:cubicBezTo>
                      <a:pt x="1795" y="54792"/>
                      <a:pt x="6239" y="62492"/>
                      <a:pt x="6079" y="65378"/>
                    </a:cubicBezTo>
                    <a:lnTo>
                      <a:pt x="6079" y="65378"/>
                    </a:lnTo>
                    <a:cubicBezTo>
                      <a:pt x="6979" y="50073"/>
                      <a:pt x="11670" y="31235"/>
                      <a:pt x="16694" y="16752"/>
                    </a:cubicBezTo>
                    <a:cubicBezTo>
                      <a:pt x="17694" y="13932"/>
                      <a:pt x="18771" y="11060"/>
                      <a:pt x="18771" y="8085"/>
                    </a:cubicBezTo>
                    <a:cubicBezTo>
                      <a:pt x="18745" y="5085"/>
                      <a:pt x="17412" y="1905"/>
                      <a:pt x="14745" y="598"/>
                    </a:cubicBezTo>
                    <a:cubicBezTo>
                      <a:pt x="13901" y="187"/>
                      <a:pt x="12999" y="1"/>
                      <a:pt x="12088" y="1"/>
                    </a:cubicBezTo>
                    <a:close/>
                    <a:moveTo>
                      <a:pt x="6079" y="65378"/>
                    </a:moveTo>
                    <a:cubicBezTo>
                      <a:pt x="6078" y="65384"/>
                      <a:pt x="6078" y="65390"/>
                      <a:pt x="6078" y="65396"/>
                    </a:cubicBezTo>
                    <a:cubicBezTo>
                      <a:pt x="6078" y="65390"/>
                      <a:pt x="6078" y="65384"/>
                      <a:pt x="6079" y="65378"/>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 name="Google Shape;14;p2"/>
              <p:cNvSpPr/>
              <p:nvPr/>
            </p:nvSpPr>
            <p:spPr>
              <a:xfrm>
                <a:off x="-1766300" y="2414375"/>
                <a:ext cx="329125" cy="283550"/>
              </a:xfrm>
              <a:custGeom>
                <a:avLst/>
                <a:gdLst/>
                <a:ahLst/>
                <a:cxnLst/>
                <a:rect l="l" t="t" r="r" b="b"/>
                <a:pathLst>
                  <a:path w="13165" h="11342" extrusionOk="0">
                    <a:moveTo>
                      <a:pt x="7214" y="1"/>
                    </a:moveTo>
                    <a:cubicBezTo>
                      <a:pt x="7203" y="1"/>
                      <a:pt x="7192" y="2"/>
                      <a:pt x="7181" y="4"/>
                    </a:cubicBezTo>
                    <a:cubicBezTo>
                      <a:pt x="7053" y="55"/>
                      <a:pt x="6976" y="260"/>
                      <a:pt x="7104" y="337"/>
                    </a:cubicBezTo>
                    <a:cubicBezTo>
                      <a:pt x="7130" y="363"/>
                      <a:pt x="7155" y="363"/>
                      <a:pt x="7181" y="363"/>
                    </a:cubicBezTo>
                    <a:cubicBezTo>
                      <a:pt x="7258" y="363"/>
                      <a:pt x="7335" y="337"/>
                      <a:pt x="7386" y="260"/>
                    </a:cubicBezTo>
                    <a:cubicBezTo>
                      <a:pt x="7433" y="120"/>
                      <a:pt x="7330" y="1"/>
                      <a:pt x="7214" y="1"/>
                    </a:cubicBezTo>
                    <a:close/>
                    <a:moveTo>
                      <a:pt x="10096" y="914"/>
                    </a:moveTo>
                    <a:cubicBezTo>
                      <a:pt x="10065" y="914"/>
                      <a:pt x="10033" y="918"/>
                      <a:pt x="10001" y="927"/>
                    </a:cubicBezTo>
                    <a:cubicBezTo>
                      <a:pt x="9719" y="1004"/>
                      <a:pt x="9591" y="1440"/>
                      <a:pt x="9848" y="1619"/>
                    </a:cubicBezTo>
                    <a:cubicBezTo>
                      <a:pt x="9899" y="1619"/>
                      <a:pt x="9950" y="1645"/>
                      <a:pt x="10001" y="1645"/>
                    </a:cubicBezTo>
                    <a:cubicBezTo>
                      <a:pt x="10024" y="1648"/>
                      <a:pt x="10046" y="1650"/>
                      <a:pt x="10069" y="1650"/>
                    </a:cubicBezTo>
                    <a:cubicBezTo>
                      <a:pt x="10224" y="1650"/>
                      <a:pt x="10370" y="1571"/>
                      <a:pt x="10437" y="1414"/>
                    </a:cubicBezTo>
                    <a:cubicBezTo>
                      <a:pt x="10528" y="1164"/>
                      <a:pt x="10337" y="914"/>
                      <a:pt x="10096" y="914"/>
                    </a:cubicBezTo>
                    <a:close/>
                    <a:moveTo>
                      <a:pt x="4839" y="1534"/>
                    </a:moveTo>
                    <a:cubicBezTo>
                      <a:pt x="4695" y="1534"/>
                      <a:pt x="4554" y="1605"/>
                      <a:pt x="4540" y="1748"/>
                    </a:cubicBezTo>
                    <a:cubicBezTo>
                      <a:pt x="4540" y="1799"/>
                      <a:pt x="4540" y="1824"/>
                      <a:pt x="4540" y="1876"/>
                    </a:cubicBezTo>
                    <a:cubicBezTo>
                      <a:pt x="4591" y="2030"/>
                      <a:pt x="4719" y="2158"/>
                      <a:pt x="4873" y="2183"/>
                    </a:cubicBezTo>
                    <a:cubicBezTo>
                      <a:pt x="5129" y="2183"/>
                      <a:pt x="5309" y="1876"/>
                      <a:pt x="5129" y="1671"/>
                    </a:cubicBezTo>
                    <a:cubicBezTo>
                      <a:pt x="5072" y="1579"/>
                      <a:pt x="4955" y="1534"/>
                      <a:pt x="4839" y="1534"/>
                    </a:cubicBezTo>
                    <a:close/>
                    <a:moveTo>
                      <a:pt x="7873" y="1434"/>
                    </a:moveTo>
                    <a:cubicBezTo>
                      <a:pt x="7815" y="1434"/>
                      <a:pt x="7755" y="1444"/>
                      <a:pt x="7694" y="1465"/>
                    </a:cubicBezTo>
                    <a:cubicBezTo>
                      <a:pt x="7309" y="1542"/>
                      <a:pt x="7104" y="2183"/>
                      <a:pt x="7488" y="2414"/>
                    </a:cubicBezTo>
                    <a:lnTo>
                      <a:pt x="7514" y="2414"/>
                    </a:lnTo>
                    <a:cubicBezTo>
                      <a:pt x="7565" y="2440"/>
                      <a:pt x="7642" y="2466"/>
                      <a:pt x="7694" y="2491"/>
                    </a:cubicBezTo>
                    <a:cubicBezTo>
                      <a:pt x="7715" y="2493"/>
                      <a:pt x="7737" y="2494"/>
                      <a:pt x="7759" y="2494"/>
                    </a:cubicBezTo>
                    <a:cubicBezTo>
                      <a:pt x="7992" y="2494"/>
                      <a:pt x="8217" y="2369"/>
                      <a:pt x="8335" y="2158"/>
                    </a:cubicBezTo>
                    <a:cubicBezTo>
                      <a:pt x="8489" y="1805"/>
                      <a:pt x="8227" y="1434"/>
                      <a:pt x="7873" y="1434"/>
                    </a:cubicBezTo>
                    <a:close/>
                    <a:moveTo>
                      <a:pt x="12521" y="1809"/>
                    </a:moveTo>
                    <a:cubicBezTo>
                      <a:pt x="12477" y="1809"/>
                      <a:pt x="12432" y="1814"/>
                      <a:pt x="12386" y="1824"/>
                    </a:cubicBezTo>
                    <a:cubicBezTo>
                      <a:pt x="12002" y="1927"/>
                      <a:pt x="11796" y="2568"/>
                      <a:pt x="12181" y="2799"/>
                    </a:cubicBezTo>
                    <a:cubicBezTo>
                      <a:pt x="12232" y="2825"/>
                      <a:pt x="12309" y="2850"/>
                      <a:pt x="12386" y="2850"/>
                    </a:cubicBezTo>
                    <a:cubicBezTo>
                      <a:pt x="12424" y="2858"/>
                      <a:pt x="12461" y="2861"/>
                      <a:pt x="12498" y="2861"/>
                    </a:cubicBezTo>
                    <a:cubicBezTo>
                      <a:pt x="12709" y="2861"/>
                      <a:pt x="12896" y="2739"/>
                      <a:pt x="13027" y="2542"/>
                    </a:cubicBezTo>
                    <a:cubicBezTo>
                      <a:pt x="13165" y="2175"/>
                      <a:pt x="12892" y="1809"/>
                      <a:pt x="12521" y="1809"/>
                    </a:cubicBezTo>
                    <a:close/>
                    <a:moveTo>
                      <a:pt x="10496" y="2693"/>
                    </a:moveTo>
                    <a:cubicBezTo>
                      <a:pt x="10485" y="2693"/>
                      <a:pt x="10474" y="2694"/>
                      <a:pt x="10463" y="2696"/>
                    </a:cubicBezTo>
                    <a:cubicBezTo>
                      <a:pt x="10335" y="2722"/>
                      <a:pt x="10258" y="2953"/>
                      <a:pt x="10386" y="3030"/>
                    </a:cubicBezTo>
                    <a:cubicBezTo>
                      <a:pt x="10412" y="3055"/>
                      <a:pt x="10412" y="3055"/>
                      <a:pt x="10437" y="3055"/>
                    </a:cubicBezTo>
                    <a:cubicBezTo>
                      <a:pt x="10540" y="3055"/>
                      <a:pt x="10617" y="3030"/>
                      <a:pt x="10668" y="2953"/>
                    </a:cubicBezTo>
                    <a:cubicBezTo>
                      <a:pt x="10715" y="2812"/>
                      <a:pt x="10612" y="2693"/>
                      <a:pt x="10496" y="2693"/>
                    </a:cubicBezTo>
                    <a:close/>
                    <a:moveTo>
                      <a:pt x="3134" y="3127"/>
                    </a:moveTo>
                    <a:cubicBezTo>
                      <a:pt x="3124" y="3127"/>
                      <a:pt x="3114" y="3129"/>
                      <a:pt x="3104" y="3132"/>
                    </a:cubicBezTo>
                    <a:cubicBezTo>
                      <a:pt x="3027" y="3158"/>
                      <a:pt x="3001" y="3260"/>
                      <a:pt x="3078" y="3312"/>
                    </a:cubicBezTo>
                    <a:lnTo>
                      <a:pt x="3078" y="3337"/>
                    </a:lnTo>
                    <a:lnTo>
                      <a:pt x="3104" y="3337"/>
                    </a:lnTo>
                    <a:cubicBezTo>
                      <a:pt x="3155" y="3337"/>
                      <a:pt x="3206" y="3312"/>
                      <a:pt x="3232" y="3260"/>
                    </a:cubicBezTo>
                    <a:cubicBezTo>
                      <a:pt x="3254" y="3194"/>
                      <a:pt x="3199" y="3127"/>
                      <a:pt x="3134" y="3127"/>
                    </a:cubicBezTo>
                    <a:close/>
                    <a:moveTo>
                      <a:pt x="6219" y="3536"/>
                    </a:moveTo>
                    <a:cubicBezTo>
                      <a:pt x="6072" y="3536"/>
                      <a:pt x="5928" y="3614"/>
                      <a:pt x="5899" y="3773"/>
                    </a:cubicBezTo>
                    <a:lnTo>
                      <a:pt x="5924" y="3773"/>
                    </a:lnTo>
                    <a:cubicBezTo>
                      <a:pt x="5924" y="3799"/>
                      <a:pt x="5924" y="3850"/>
                      <a:pt x="5924" y="3902"/>
                    </a:cubicBezTo>
                    <a:cubicBezTo>
                      <a:pt x="5950" y="4055"/>
                      <a:pt x="6078" y="4158"/>
                      <a:pt x="6232" y="4184"/>
                    </a:cubicBezTo>
                    <a:cubicBezTo>
                      <a:pt x="6243" y="4185"/>
                      <a:pt x="6254" y="4185"/>
                      <a:pt x="6265" y="4185"/>
                    </a:cubicBezTo>
                    <a:cubicBezTo>
                      <a:pt x="6526" y="4185"/>
                      <a:pt x="6662" y="3892"/>
                      <a:pt x="6514" y="3671"/>
                    </a:cubicBezTo>
                    <a:cubicBezTo>
                      <a:pt x="6447" y="3582"/>
                      <a:pt x="6332" y="3536"/>
                      <a:pt x="6219" y="3536"/>
                    </a:cubicBezTo>
                    <a:close/>
                    <a:moveTo>
                      <a:pt x="3009" y="4870"/>
                    </a:moveTo>
                    <a:cubicBezTo>
                      <a:pt x="2866" y="4870"/>
                      <a:pt x="2722" y="4947"/>
                      <a:pt x="2693" y="5107"/>
                    </a:cubicBezTo>
                    <a:lnTo>
                      <a:pt x="2719" y="5107"/>
                    </a:lnTo>
                    <a:cubicBezTo>
                      <a:pt x="2693" y="5158"/>
                      <a:pt x="2693" y="5184"/>
                      <a:pt x="2719" y="5235"/>
                    </a:cubicBezTo>
                    <a:cubicBezTo>
                      <a:pt x="2745" y="5389"/>
                      <a:pt x="2873" y="5517"/>
                      <a:pt x="3027" y="5517"/>
                    </a:cubicBezTo>
                    <a:cubicBezTo>
                      <a:pt x="3038" y="5518"/>
                      <a:pt x="3049" y="5518"/>
                      <a:pt x="3059" y="5518"/>
                    </a:cubicBezTo>
                    <a:cubicBezTo>
                      <a:pt x="3320" y="5518"/>
                      <a:pt x="3456" y="5226"/>
                      <a:pt x="3283" y="5004"/>
                    </a:cubicBezTo>
                    <a:cubicBezTo>
                      <a:pt x="3228" y="4915"/>
                      <a:pt x="3119" y="4870"/>
                      <a:pt x="3009" y="4870"/>
                    </a:cubicBezTo>
                    <a:close/>
                    <a:moveTo>
                      <a:pt x="6277" y="5340"/>
                    </a:moveTo>
                    <a:cubicBezTo>
                      <a:pt x="6229" y="5340"/>
                      <a:pt x="6179" y="5348"/>
                      <a:pt x="6129" y="5363"/>
                    </a:cubicBezTo>
                    <a:cubicBezTo>
                      <a:pt x="5745" y="5466"/>
                      <a:pt x="5540" y="6107"/>
                      <a:pt x="5924" y="6312"/>
                    </a:cubicBezTo>
                    <a:cubicBezTo>
                      <a:pt x="5976" y="6363"/>
                      <a:pt x="6053" y="6363"/>
                      <a:pt x="6129" y="6389"/>
                    </a:cubicBezTo>
                    <a:cubicBezTo>
                      <a:pt x="6151" y="6391"/>
                      <a:pt x="6173" y="6392"/>
                      <a:pt x="6194" y="6392"/>
                    </a:cubicBezTo>
                    <a:cubicBezTo>
                      <a:pt x="6424" y="6392"/>
                      <a:pt x="6630" y="6267"/>
                      <a:pt x="6771" y="6055"/>
                    </a:cubicBezTo>
                    <a:cubicBezTo>
                      <a:pt x="6906" y="5718"/>
                      <a:pt x="6625" y="5340"/>
                      <a:pt x="6277" y="5340"/>
                    </a:cubicBezTo>
                    <a:close/>
                    <a:moveTo>
                      <a:pt x="1163" y="6898"/>
                    </a:moveTo>
                    <a:cubicBezTo>
                      <a:pt x="1152" y="6898"/>
                      <a:pt x="1140" y="6899"/>
                      <a:pt x="1129" y="6902"/>
                    </a:cubicBezTo>
                    <a:cubicBezTo>
                      <a:pt x="1001" y="6927"/>
                      <a:pt x="924" y="7158"/>
                      <a:pt x="1052" y="7235"/>
                    </a:cubicBezTo>
                    <a:cubicBezTo>
                      <a:pt x="1078" y="7235"/>
                      <a:pt x="1104" y="7261"/>
                      <a:pt x="1129" y="7261"/>
                    </a:cubicBezTo>
                    <a:cubicBezTo>
                      <a:pt x="1206" y="7261"/>
                      <a:pt x="1283" y="7235"/>
                      <a:pt x="1334" y="7132"/>
                    </a:cubicBezTo>
                    <a:cubicBezTo>
                      <a:pt x="1381" y="7015"/>
                      <a:pt x="1278" y="6898"/>
                      <a:pt x="1163" y="6898"/>
                    </a:cubicBezTo>
                    <a:close/>
                    <a:moveTo>
                      <a:pt x="5001" y="7850"/>
                    </a:moveTo>
                    <a:cubicBezTo>
                      <a:pt x="4924" y="7876"/>
                      <a:pt x="4899" y="8004"/>
                      <a:pt x="4950" y="8056"/>
                    </a:cubicBezTo>
                    <a:lnTo>
                      <a:pt x="5001" y="8056"/>
                    </a:lnTo>
                    <a:cubicBezTo>
                      <a:pt x="5052" y="8056"/>
                      <a:pt x="5104" y="8030"/>
                      <a:pt x="5129" y="8004"/>
                    </a:cubicBezTo>
                    <a:cubicBezTo>
                      <a:pt x="5155" y="7927"/>
                      <a:pt x="5078" y="7850"/>
                      <a:pt x="5001" y="7850"/>
                    </a:cubicBezTo>
                    <a:close/>
                    <a:moveTo>
                      <a:pt x="2940" y="7598"/>
                    </a:moveTo>
                    <a:cubicBezTo>
                      <a:pt x="2902" y="7598"/>
                      <a:pt x="2862" y="7605"/>
                      <a:pt x="2822" y="7620"/>
                    </a:cubicBezTo>
                    <a:cubicBezTo>
                      <a:pt x="2565" y="7697"/>
                      <a:pt x="2437" y="8107"/>
                      <a:pt x="2693" y="8235"/>
                    </a:cubicBezTo>
                    <a:cubicBezTo>
                      <a:pt x="2719" y="8261"/>
                      <a:pt x="2770" y="8286"/>
                      <a:pt x="2822" y="8286"/>
                    </a:cubicBezTo>
                    <a:cubicBezTo>
                      <a:pt x="2838" y="8289"/>
                      <a:pt x="2854" y="8290"/>
                      <a:pt x="2870" y="8290"/>
                    </a:cubicBezTo>
                    <a:cubicBezTo>
                      <a:pt x="3007" y="8290"/>
                      <a:pt x="3137" y="8196"/>
                      <a:pt x="3206" y="8081"/>
                    </a:cubicBezTo>
                    <a:cubicBezTo>
                      <a:pt x="3338" y="7840"/>
                      <a:pt x="3169" y="7598"/>
                      <a:pt x="2940" y="7598"/>
                    </a:cubicBezTo>
                    <a:close/>
                    <a:moveTo>
                      <a:pt x="6698" y="7919"/>
                    </a:moveTo>
                    <a:cubicBezTo>
                      <a:pt x="6554" y="7919"/>
                      <a:pt x="6414" y="7990"/>
                      <a:pt x="6386" y="8133"/>
                    </a:cubicBezTo>
                    <a:lnTo>
                      <a:pt x="6412" y="8133"/>
                    </a:lnTo>
                    <a:cubicBezTo>
                      <a:pt x="6412" y="8184"/>
                      <a:pt x="6412" y="8235"/>
                      <a:pt x="6412" y="8261"/>
                    </a:cubicBezTo>
                    <a:cubicBezTo>
                      <a:pt x="6437" y="8415"/>
                      <a:pt x="6565" y="8543"/>
                      <a:pt x="6745" y="8568"/>
                    </a:cubicBezTo>
                    <a:cubicBezTo>
                      <a:pt x="7001" y="8568"/>
                      <a:pt x="7181" y="8261"/>
                      <a:pt x="7001" y="8056"/>
                    </a:cubicBezTo>
                    <a:cubicBezTo>
                      <a:pt x="6933" y="7964"/>
                      <a:pt x="6814" y="7919"/>
                      <a:pt x="6698" y="7919"/>
                    </a:cubicBezTo>
                    <a:close/>
                    <a:moveTo>
                      <a:pt x="4317" y="9878"/>
                    </a:moveTo>
                    <a:cubicBezTo>
                      <a:pt x="4265" y="9878"/>
                      <a:pt x="4210" y="9886"/>
                      <a:pt x="4155" y="9902"/>
                    </a:cubicBezTo>
                    <a:cubicBezTo>
                      <a:pt x="3770" y="9979"/>
                      <a:pt x="3565" y="10645"/>
                      <a:pt x="3950" y="10851"/>
                    </a:cubicBezTo>
                    <a:cubicBezTo>
                      <a:pt x="4001" y="10876"/>
                      <a:pt x="4078" y="10902"/>
                      <a:pt x="4129" y="10928"/>
                    </a:cubicBezTo>
                    <a:cubicBezTo>
                      <a:pt x="4153" y="10930"/>
                      <a:pt x="4177" y="10931"/>
                      <a:pt x="4200" y="10931"/>
                    </a:cubicBezTo>
                    <a:cubicBezTo>
                      <a:pt x="4454" y="10931"/>
                      <a:pt x="4677" y="10805"/>
                      <a:pt x="4770" y="10594"/>
                    </a:cubicBezTo>
                    <a:cubicBezTo>
                      <a:pt x="4927" y="10236"/>
                      <a:pt x="4673" y="9878"/>
                      <a:pt x="4317" y="9878"/>
                    </a:cubicBezTo>
                    <a:close/>
                    <a:moveTo>
                      <a:pt x="746" y="10289"/>
                    </a:moveTo>
                    <a:cubicBezTo>
                      <a:pt x="696" y="10289"/>
                      <a:pt x="644" y="10297"/>
                      <a:pt x="591" y="10312"/>
                    </a:cubicBezTo>
                    <a:cubicBezTo>
                      <a:pt x="206" y="10415"/>
                      <a:pt x="1" y="11056"/>
                      <a:pt x="386" y="11287"/>
                    </a:cubicBezTo>
                    <a:lnTo>
                      <a:pt x="386" y="11261"/>
                    </a:lnTo>
                    <a:cubicBezTo>
                      <a:pt x="437" y="11312"/>
                      <a:pt x="514" y="11338"/>
                      <a:pt x="565" y="11338"/>
                    </a:cubicBezTo>
                    <a:cubicBezTo>
                      <a:pt x="589" y="11340"/>
                      <a:pt x="613" y="11341"/>
                      <a:pt x="636" y="11341"/>
                    </a:cubicBezTo>
                    <a:cubicBezTo>
                      <a:pt x="889" y="11341"/>
                      <a:pt x="1112" y="11216"/>
                      <a:pt x="1206" y="11004"/>
                    </a:cubicBezTo>
                    <a:cubicBezTo>
                      <a:pt x="1364" y="10667"/>
                      <a:pt x="1106" y="10289"/>
                      <a:pt x="746" y="10289"/>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 name="Google Shape;15;p2"/>
              <p:cNvSpPr/>
              <p:nvPr/>
            </p:nvSpPr>
            <p:spPr>
              <a:xfrm>
                <a:off x="-1809250" y="2563500"/>
                <a:ext cx="247275" cy="1438900"/>
              </a:xfrm>
              <a:custGeom>
                <a:avLst/>
                <a:gdLst/>
                <a:ahLst/>
                <a:cxnLst/>
                <a:rect l="l" t="t" r="r" b="b"/>
                <a:pathLst>
                  <a:path w="9891" h="57556" extrusionOk="0">
                    <a:moveTo>
                      <a:pt x="9445" y="0"/>
                    </a:moveTo>
                    <a:cubicBezTo>
                      <a:pt x="9304" y="0"/>
                      <a:pt x="9164" y="81"/>
                      <a:pt x="9104" y="270"/>
                    </a:cubicBezTo>
                    <a:cubicBezTo>
                      <a:pt x="4617" y="13912"/>
                      <a:pt x="1" y="34913"/>
                      <a:pt x="3386" y="57247"/>
                    </a:cubicBezTo>
                    <a:cubicBezTo>
                      <a:pt x="3411" y="57427"/>
                      <a:pt x="3565" y="57555"/>
                      <a:pt x="3745" y="57555"/>
                    </a:cubicBezTo>
                    <a:lnTo>
                      <a:pt x="3822" y="57555"/>
                    </a:lnTo>
                    <a:cubicBezTo>
                      <a:pt x="4027" y="57530"/>
                      <a:pt x="4155" y="57324"/>
                      <a:pt x="4129" y="57119"/>
                    </a:cubicBezTo>
                    <a:cubicBezTo>
                      <a:pt x="796" y="34939"/>
                      <a:pt x="5360" y="14091"/>
                      <a:pt x="9796" y="501"/>
                    </a:cubicBezTo>
                    <a:cubicBezTo>
                      <a:pt x="9890" y="202"/>
                      <a:pt x="9667" y="0"/>
                      <a:pt x="9445"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6" name="Google Shape;16;p2"/>
            <p:cNvGrpSpPr/>
            <p:nvPr/>
          </p:nvGrpSpPr>
          <p:grpSpPr>
            <a:xfrm rot="1413719">
              <a:off x="234082" y="-133704"/>
              <a:ext cx="1216593" cy="2128592"/>
              <a:chOff x="-1779100" y="2408800"/>
              <a:chExt cx="1032750" cy="1807075"/>
            </a:xfrm>
          </p:grpSpPr>
          <p:sp>
            <p:nvSpPr>
              <p:cNvPr id="17" name="Google Shape;17;p2"/>
              <p:cNvSpPr/>
              <p:nvPr/>
            </p:nvSpPr>
            <p:spPr>
              <a:xfrm>
                <a:off x="-1779100" y="2498825"/>
                <a:ext cx="1032750" cy="1717050"/>
              </a:xfrm>
              <a:custGeom>
                <a:avLst/>
                <a:gdLst/>
                <a:ahLst/>
                <a:cxnLst/>
                <a:rect l="l" t="t" r="r" b="b"/>
                <a:pathLst>
                  <a:path w="41310" h="68682" extrusionOk="0">
                    <a:moveTo>
                      <a:pt x="32843" y="0"/>
                    </a:moveTo>
                    <a:cubicBezTo>
                      <a:pt x="31194" y="0"/>
                      <a:pt x="29516" y="392"/>
                      <a:pt x="28053" y="1113"/>
                    </a:cubicBezTo>
                    <a:cubicBezTo>
                      <a:pt x="24489" y="2883"/>
                      <a:pt x="21924" y="6139"/>
                      <a:pt x="19719" y="9421"/>
                    </a:cubicBezTo>
                    <a:lnTo>
                      <a:pt x="19719" y="9396"/>
                    </a:lnTo>
                    <a:cubicBezTo>
                      <a:pt x="13744" y="18242"/>
                      <a:pt x="9436" y="27987"/>
                      <a:pt x="6385" y="38167"/>
                    </a:cubicBezTo>
                    <a:cubicBezTo>
                      <a:pt x="5308" y="41705"/>
                      <a:pt x="4231" y="44270"/>
                      <a:pt x="2949" y="47731"/>
                    </a:cubicBezTo>
                    <a:cubicBezTo>
                      <a:pt x="205" y="55244"/>
                      <a:pt x="1487" y="65630"/>
                      <a:pt x="0" y="68681"/>
                    </a:cubicBezTo>
                    <a:cubicBezTo>
                      <a:pt x="7975" y="52526"/>
                      <a:pt x="21642" y="34269"/>
                      <a:pt x="33745" y="20935"/>
                    </a:cubicBezTo>
                    <a:cubicBezTo>
                      <a:pt x="36105" y="18319"/>
                      <a:pt x="38566" y="15704"/>
                      <a:pt x="39951" y="12473"/>
                    </a:cubicBezTo>
                    <a:cubicBezTo>
                      <a:pt x="41310" y="9242"/>
                      <a:pt x="41310" y="5190"/>
                      <a:pt x="39002" y="2549"/>
                    </a:cubicBezTo>
                    <a:cubicBezTo>
                      <a:pt x="37468" y="790"/>
                      <a:pt x="35184" y="0"/>
                      <a:pt x="3284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 name="Google Shape;18;p2"/>
              <p:cNvSpPr/>
              <p:nvPr/>
            </p:nvSpPr>
            <p:spPr>
              <a:xfrm>
                <a:off x="-1776550" y="2408800"/>
                <a:ext cx="973150" cy="1753225"/>
              </a:xfrm>
              <a:custGeom>
                <a:avLst/>
                <a:gdLst/>
                <a:ahLst/>
                <a:cxnLst/>
                <a:rect l="l" t="t" r="r" b="b"/>
                <a:pathLst>
                  <a:path w="38926" h="70129" extrusionOk="0">
                    <a:moveTo>
                      <a:pt x="30542" y="0"/>
                    </a:moveTo>
                    <a:cubicBezTo>
                      <a:pt x="28732" y="0"/>
                      <a:pt x="26881" y="482"/>
                      <a:pt x="25310" y="1355"/>
                    </a:cubicBezTo>
                    <a:cubicBezTo>
                      <a:pt x="21848" y="3253"/>
                      <a:pt x="19438" y="6637"/>
                      <a:pt x="17361" y="10022"/>
                    </a:cubicBezTo>
                    <a:cubicBezTo>
                      <a:pt x="11822" y="19100"/>
                      <a:pt x="7975" y="29049"/>
                      <a:pt x="5386" y="39357"/>
                    </a:cubicBezTo>
                    <a:cubicBezTo>
                      <a:pt x="4488" y="42947"/>
                      <a:pt x="3514" y="45537"/>
                      <a:pt x="2411" y="49076"/>
                    </a:cubicBezTo>
                    <a:cubicBezTo>
                      <a:pt x="1" y="56717"/>
                      <a:pt x="1770" y="67025"/>
                      <a:pt x="411" y="70128"/>
                    </a:cubicBezTo>
                    <a:cubicBezTo>
                      <a:pt x="7642" y="53640"/>
                      <a:pt x="20463" y="34767"/>
                      <a:pt x="31925" y="20869"/>
                    </a:cubicBezTo>
                    <a:cubicBezTo>
                      <a:pt x="34156" y="18177"/>
                      <a:pt x="36515" y="15433"/>
                      <a:pt x="37721" y="12151"/>
                    </a:cubicBezTo>
                    <a:cubicBezTo>
                      <a:pt x="38926" y="8843"/>
                      <a:pt x="38772" y="4791"/>
                      <a:pt x="36336" y="2253"/>
                    </a:cubicBezTo>
                    <a:cubicBezTo>
                      <a:pt x="34837" y="698"/>
                      <a:pt x="32720" y="0"/>
                      <a:pt x="3054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 name="Google Shape;19;p2"/>
              <p:cNvSpPr/>
              <p:nvPr/>
            </p:nvSpPr>
            <p:spPr>
              <a:xfrm>
                <a:off x="-1311125" y="2430900"/>
                <a:ext cx="402150" cy="319125"/>
              </a:xfrm>
              <a:custGeom>
                <a:avLst/>
                <a:gdLst/>
                <a:ahLst/>
                <a:cxnLst/>
                <a:rect l="l" t="t" r="r" b="b"/>
                <a:pathLst>
                  <a:path w="16086" h="12765" extrusionOk="0">
                    <a:moveTo>
                      <a:pt x="9413" y="1"/>
                    </a:moveTo>
                    <a:cubicBezTo>
                      <a:pt x="9396" y="1"/>
                      <a:pt x="9378" y="3"/>
                      <a:pt x="9359" y="10"/>
                    </a:cubicBezTo>
                    <a:cubicBezTo>
                      <a:pt x="9206" y="35"/>
                      <a:pt x="9103" y="266"/>
                      <a:pt x="9231" y="369"/>
                    </a:cubicBezTo>
                    <a:cubicBezTo>
                      <a:pt x="9257" y="394"/>
                      <a:pt x="9283" y="394"/>
                      <a:pt x="9308" y="394"/>
                    </a:cubicBezTo>
                    <a:cubicBezTo>
                      <a:pt x="9332" y="400"/>
                      <a:pt x="9357" y="403"/>
                      <a:pt x="9380" y="403"/>
                    </a:cubicBezTo>
                    <a:cubicBezTo>
                      <a:pt x="9458" y="403"/>
                      <a:pt x="9531" y="370"/>
                      <a:pt x="9590" y="292"/>
                    </a:cubicBezTo>
                    <a:cubicBezTo>
                      <a:pt x="9635" y="156"/>
                      <a:pt x="9541" y="1"/>
                      <a:pt x="9413" y="1"/>
                    </a:cubicBezTo>
                    <a:close/>
                    <a:moveTo>
                      <a:pt x="12560" y="1256"/>
                    </a:moveTo>
                    <a:cubicBezTo>
                      <a:pt x="12528" y="1256"/>
                      <a:pt x="12496" y="1259"/>
                      <a:pt x="12462" y="1266"/>
                    </a:cubicBezTo>
                    <a:cubicBezTo>
                      <a:pt x="12154" y="1317"/>
                      <a:pt x="11949" y="1856"/>
                      <a:pt x="12257" y="2061"/>
                    </a:cubicBezTo>
                    <a:cubicBezTo>
                      <a:pt x="12283" y="2087"/>
                      <a:pt x="12360" y="2112"/>
                      <a:pt x="12411" y="2112"/>
                    </a:cubicBezTo>
                    <a:cubicBezTo>
                      <a:pt x="12447" y="2121"/>
                      <a:pt x="12482" y="2125"/>
                      <a:pt x="12518" y="2125"/>
                    </a:cubicBezTo>
                    <a:cubicBezTo>
                      <a:pt x="12685" y="2125"/>
                      <a:pt x="12844" y="2030"/>
                      <a:pt x="12949" y="1881"/>
                    </a:cubicBezTo>
                    <a:cubicBezTo>
                      <a:pt x="13089" y="1579"/>
                      <a:pt x="12870" y="1256"/>
                      <a:pt x="12560" y="1256"/>
                    </a:cubicBezTo>
                    <a:close/>
                    <a:moveTo>
                      <a:pt x="6402" y="1567"/>
                    </a:moveTo>
                    <a:cubicBezTo>
                      <a:pt x="6244" y="1567"/>
                      <a:pt x="6092" y="1644"/>
                      <a:pt x="6052" y="1805"/>
                    </a:cubicBezTo>
                    <a:cubicBezTo>
                      <a:pt x="6026" y="1856"/>
                      <a:pt x="6026" y="1907"/>
                      <a:pt x="6052" y="1958"/>
                    </a:cubicBezTo>
                    <a:cubicBezTo>
                      <a:pt x="6077" y="2138"/>
                      <a:pt x="6231" y="2292"/>
                      <a:pt x="6411" y="2317"/>
                    </a:cubicBezTo>
                    <a:cubicBezTo>
                      <a:pt x="6431" y="2321"/>
                      <a:pt x="6450" y="2322"/>
                      <a:pt x="6470" y="2322"/>
                    </a:cubicBezTo>
                    <a:cubicBezTo>
                      <a:pt x="6747" y="2322"/>
                      <a:pt x="6937" y="1993"/>
                      <a:pt x="6770" y="1753"/>
                    </a:cubicBezTo>
                    <a:cubicBezTo>
                      <a:pt x="6696" y="1631"/>
                      <a:pt x="6547" y="1567"/>
                      <a:pt x="6402" y="1567"/>
                    </a:cubicBezTo>
                    <a:close/>
                    <a:moveTo>
                      <a:pt x="9895" y="1689"/>
                    </a:moveTo>
                    <a:cubicBezTo>
                      <a:pt x="9854" y="1689"/>
                      <a:pt x="9812" y="1693"/>
                      <a:pt x="9770" y="1702"/>
                    </a:cubicBezTo>
                    <a:cubicBezTo>
                      <a:pt x="9308" y="1779"/>
                      <a:pt x="9000" y="2523"/>
                      <a:pt x="9436" y="2830"/>
                    </a:cubicBezTo>
                    <a:cubicBezTo>
                      <a:pt x="9513" y="2856"/>
                      <a:pt x="9590" y="2907"/>
                      <a:pt x="9667" y="2907"/>
                    </a:cubicBezTo>
                    <a:cubicBezTo>
                      <a:pt x="9721" y="2921"/>
                      <a:pt x="9775" y="2927"/>
                      <a:pt x="9828" y="2927"/>
                    </a:cubicBezTo>
                    <a:cubicBezTo>
                      <a:pt x="10078" y="2927"/>
                      <a:pt x="10310" y="2785"/>
                      <a:pt x="10436" y="2574"/>
                    </a:cubicBezTo>
                    <a:cubicBezTo>
                      <a:pt x="10647" y="2153"/>
                      <a:pt x="10324" y="1689"/>
                      <a:pt x="9895" y="1689"/>
                    </a:cubicBezTo>
                    <a:close/>
                    <a:moveTo>
                      <a:pt x="4359" y="3369"/>
                    </a:moveTo>
                    <a:cubicBezTo>
                      <a:pt x="4257" y="3369"/>
                      <a:pt x="4205" y="3523"/>
                      <a:pt x="4282" y="3599"/>
                    </a:cubicBezTo>
                    <a:lnTo>
                      <a:pt x="4334" y="3599"/>
                    </a:lnTo>
                    <a:cubicBezTo>
                      <a:pt x="4347" y="3606"/>
                      <a:pt x="4363" y="3610"/>
                      <a:pt x="4379" y="3610"/>
                    </a:cubicBezTo>
                    <a:cubicBezTo>
                      <a:pt x="4422" y="3610"/>
                      <a:pt x="4469" y="3586"/>
                      <a:pt x="4487" y="3548"/>
                    </a:cubicBezTo>
                    <a:cubicBezTo>
                      <a:pt x="4513" y="3446"/>
                      <a:pt x="4436" y="3369"/>
                      <a:pt x="4359" y="3369"/>
                    </a:cubicBezTo>
                    <a:close/>
                    <a:moveTo>
                      <a:pt x="15337" y="2484"/>
                    </a:moveTo>
                    <a:cubicBezTo>
                      <a:pt x="15295" y="2484"/>
                      <a:pt x="15251" y="2488"/>
                      <a:pt x="15206" y="2497"/>
                    </a:cubicBezTo>
                    <a:cubicBezTo>
                      <a:pt x="14744" y="2574"/>
                      <a:pt x="14462" y="3317"/>
                      <a:pt x="14898" y="3599"/>
                    </a:cubicBezTo>
                    <a:cubicBezTo>
                      <a:pt x="14950" y="3651"/>
                      <a:pt x="15026" y="3676"/>
                      <a:pt x="15129" y="3702"/>
                    </a:cubicBezTo>
                    <a:cubicBezTo>
                      <a:pt x="15170" y="3710"/>
                      <a:pt x="15212" y="3713"/>
                      <a:pt x="15254" y="3713"/>
                    </a:cubicBezTo>
                    <a:cubicBezTo>
                      <a:pt x="15498" y="3713"/>
                      <a:pt x="15745" y="3588"/>
                      <a:pt x="15898" y="3369"/>
                    </a:cubicBezTo>
                    <a:cubicBezTo>
                      <a:pt x="16085" y="2948"/>
                      <a:pt x="15782" y="2484"/>
                      <a:pt x="15337" y="2484"/>
                    </a:cubicBezTo>
                    <a:close/>
                    <a:moveTo>
                      <a:pt x="13055" y="3385"/>
                    </a:moveTo>
                    <a:cubicBezTo>
                      <a:pt x="13037" y="3385"/>
                      <a:pt x="13019" y="3388"/>
                      <a:pt x="13001" y="3394"/>
                    </a:cubicBezTo>
                    <a:cubicBezTo>
                      <a:pt x="12847" y="3420"/>
                      <a:pt x="12744" y="3676"/>
                      <a:pt x="12898" y="3779"/>
                    </a:cubicBezTo>
                    <a:cubicBezTo>
                      <a:pt x="12898" y="3779"/>
                      <a:pt x="12924" y="3779"/>
                      <a:pt x="12975" y="3805"/>
                    </a:cubicBezTo>
                    <a:cubicBezTo>
                      <a:pt x="12993" y="3809"/>
                      <a:pt x="13010" y="3811"/>
                      <a:pt x="13028" y="3811"/>
                    </a:cubicBezTo>
                    <a:cubicBezTo>
                      <a:pt x="13111" y="3811"/>
                      <a:pt x="13189" y="3761"/>
                      <a:pt x="13231" y="3676"/>
                    </a:cubicBezTo>
                    <a:cubicBezTo>
                      <a:pt x="13299" y="3541"/>
                      <a:pt x="13188" y="3385"/>
                      <a:pt x="13055" y="3385"/>
                    </a:cubicBezTo>
                    <a:close/>
                    <a:moveTo>
                      <a:pt x="7890" y="4029"/>
                    </a:moveTo>
                    <a:cubicBezTo>
                      <a:pt x="7731" y="4029"/>
                      <a:pt x="7579" y="4105"/>
                      <a:pt x="7539" y="4266"/>
                    </a:cubicBezTo>
                    <a:cubicBezTo>
                      <a:pt x="7513" y="4317"/>
                      <a:pt x="7513" y="4369"/>
                      <a:pt x="7539" y="4420"/>
                    </a:cubicBezTo>
                    <a:cubicBezTo>
                      <a:pt x="7565" y="4625"/>
                      <a:pt x="7718" y="4779"/>
                      <a:pt x="7898" y="4805"/>
                    </a:cubicBezTo>
                    <a:cubicBezTo>
                      <a:pt x="7908" y="4806"/>
                      <a:pt x="7919" y="4806"/>
                      <a:pt x="7929" y="4806"/>
                    </a:cubicBezTo>
                    <a:cubicBezTo>
                      <a:pt x="8221" y="4806"/>
                      <a:pt x="8430" y="4463"/>
                      <a:pt x="8257" y="4215"/>
                    </a:cubicBezTo>
                    <a:cubicBezTo>
                      <a:pt x="8183" y="4093"/>
                      <a:pt x="8034" y="4029"/>
                      <a:pt x="7890" y="4029"/>
                    </a:cubicBezTo>
                    <a:close/>
                    <a:moveTo>
                      <a:pt x="4081" y="5358"/>
                    </a:moveTo>
                    <a:cubicBezTo>
                      <a:pt x="3918" y="5358"/>
                      <a:pt x="3759" y="5435"/>
                      <a:pt x="3718" y="5600"/>
                    </a:cubicBezTo>
                    <a:cubicBezTo>
                      <a:pt x="3693" y="5651"/>
                      <a:pt x="3693" y="5702"/>
                      <a:pt x="3718" y="5753"/>
                    </a:cubicBezTo>
                    <a:cubicBezTo>
                      <a:pt x="3744" y="5933"/>
                      <a:pt x="3898" y="6087"/>
                      <a:pt x="4077" y="6112"/>
                    </a:cubicBezTo>
                    <a:cubicBezTo>
                      <a:pt x="4088" y="6113"/>
                      <a:pt x="4099" y="6114"/>
                      <a:pt x="4110" y="6114"/>
                    </a:cubicBezTo>
                    <a:cubicBezTo>
                      <a:pt x="4401" y="6114"/>
                      <a:pt x="4609" y="5794"/>
                      <a:pt x="4436" y="5523"/>
                    </a:cubicBezTo>
                    <a:cubicBezTo>
                      <a:pt x="4365" y="5416"/>
                      <a:pt x="4222" y="5358"/>
                      <a:pt x="4081" y="5358"/>
                    </a:cubicBezTo>
                    <a:close/>
                    <a:moveTo>
                      <a:pt x="7747" y="6125"/>
                    </a:moveTo>
                    <a:cubicBezTo>
                      <a:pt x="7705" y="6125"/>
                      <a:pt x="7661" y="6129"/>
                      <a:pt x="7616" y="6138"/>
                    </a:cubicBezTo>
                    <a:cubicBezTo>
                      <a:pt x="7154" y="6215"/>
                      <a:pt x="6872" y="6959"/>
                      <a:pt x="7308" y="7266"/>
                    </a:cubicBezTo>
                    <a:cubicBezTo>
                      <a:pt x="7359" y="7292"/>
                      <a:pt x="7436" y="7343"/>
                      <a:pt x="7539" y="7343"/>
                    </a:cubicBezTo>
                    <a:cubicBezTo>
                      <a:pt x="7588" y="7357"/>
                      <a:pt x="7639" y="7363"/>
                      <a:pt x="7691" y="7363"/>
                    </a:cubicBezTo>
                    <a:cubicBezTo>
                      <a:pt x="7932" y="7363"/>
                      <a:pt x="8181" y="7221"/>
                      <a:pt x="8308" y="7010"/>
                    </a:cubicBezTo>
                    <a:cubicBezTo>
                      <a:pt x="8495" y="6589"/>
                      <a:pt x="8191" y="6125"/>
                      <a:pt x="7747" y="6125"/>
                    </a:cubicBezTo>
                    <a:close/>
                    <a:moveTo>
                      <a:pt x="1797" y="7616"/>
                    </a:moveTo>
                    <a:cubicBezTo>
                      <a:pt x="1780" y="7616"/>
                      <a:pt x="1762" y="7619"/>
                      <a:pt x="1744" y="7625"/>
                    </a:cubicBezTo>
                    <a:cubicBezTo>
                      <a:pt x="1590" y="7651"/>
                      <a:pt x="1487" y="7882"/>
                      <a:pt x="1615" y="7984"/>
                    </a:cubicBezTo>
                    <a:lnTo>
                      <a:pt x="1615" y="8010"/>
                    </a:lnTo>
                    <a:cubicBezTo>
                      <a:pt x="1641" y="8010"/>
                      <a:pt x="1667" y="8010"/>
                      <a:pt x="1692" y="8036"/>
                    </a:cubicBezTo>
                    <a:cubicBezTo>
                      <a:pt x="1795" y="8036"/>
                      <a:pt x="1898" y="8010"/>
                      <a:pt x="1974" y="7907"/>
                    </a:cubicBezTo>
                    <a:cubicBezTo>
                      <a:pt x="2020" y="7772"/>
                      <a:pt x="1926" y="7616"/>
                      <a:pt x="1797" y="7616"/>
                    </a:cubicBezTo>
                    <a:close/>
                    <a:moveTo>
                      <a:pt x="6237" y="9057"/>
                    </a:moveTo>
                    <a:cubicBezTo>
                      <a:pt x="6227" y="9057"/>
                      <a:pt x="6216" y="9059"/>
                      <a:pt x="6205" y="9061"/>
                    </a:cubicBezTo>
                    <a:cubicBezTo>
                      <a:pt x="6129" y="9087"/>
                      <a:pt x="6077" y="9215"/>
                      <a:pt x="6154" y="9292"/>
                    </a:cubicBezTo>
                    <a:lnTo>
                      <a:pt x="6205" y="9292"/>
                    </a:lnTo>
                    <a:cubicBezTo>
                      <a:pt x="6219" y="9299"/>
                      <a:pt x="6233" y="9302"/>
                      <a:pt x="6246" y="9302"/>
                    </a:cubicBezTo>
                    <a:cubicBezTo>
                      <a:pt x="6282" y="9302"/>
                      <a:pt x="6315" y="9278"/>
                      <a:pt x="6334" y="9241"/>
                    </a:cubicBezTo>
                    <a:cubicBezTo>
                      <a:pt x="6380" y="9149"/>
                      <a:pt x="6323" y="9057"/>
                      <a:pt x="6237" y="9057"/>
                    </a:cubicBezTo>
                    <a:close/>
                    <a:moveTo>
                      <a:pt x="3654" y="8563"/>
                    </a:moveTo>
                    <a:cubicBezTo>
                      <a:pt x="3625" y="8563"/>
                      <a:pt x="3595" y="8566"/>
                      <a:pt x="3564" y="8574"/>
                    </a:cubicBezTo>
                    <a:cubicBezTo>
                      <a:pt x="3282" y="8625"/>
                      <a:pt x="3077" y="9087"/>
                      <a:pt x="3359" y="9292"/>
                    </a:cubicBezTo>
                    <a:cubicBezTo>
                      <a:pt x="3410" y="9318"/>
                      <a:pt x="3462" y="9318"/>
                      <a:pt x="3513" y="9343"/>
                    </a:cubicBezTo>
                    <a:cubicBezTo>
                      <a:pt x="3535" y="9347"/>
                      <a:pt x="3558" y="9348"/>
                      <a:pt x="3581" y="9348"/>
                    </a:cubicBezTo>
                    <a:cubicBezTo>
                      <a:pt x="3742" y="9348"/>
                      <a:pt x="3910" y="9270"/>
                      <a:pt x="4000" y="9113"/>
                    </a:cubicBezTo>
                    <a:cubicBezTo>
                      <a:pt x="4116" y="8859"/>
                      <a:pt x="3919" y="8563"/>
                      <a:pt x="3654" y="8563"/>
                    </a:cubicBezTo>
                    <a:close/>
                    <a:moveTo>
                      <a:pt x="8158" y="9205"/>
                    </a:moveTo>
                    <a:cubicBezTo>
                      <a:pt x="7996" y="9205"/>
                      <a:pt x="7837" y="9281"/>
                      <a:pt x="7795" y="9446"/>
                    </a:cubicBezTo>
                    <a:cubicBezTo>
                      <a:pt x="7795" y="9497"/>
                      <a:pt x="7795" y="9549"/>
                      <a:pt x="7795" y="9600"/>
                    </a:cubicBezTo>
                    <a:cubicBezTo>
                      <a:pt x="7821" y="9779"/>
                      <a:pt x="7975" y="9933"/>
                      <a:pt x="8154" y="9959"/>
                    </a:cubicBezTo>
                    <a:cubicBezTo>
                      <a:pt x="8166" y="9960"/>
                      <a:pt x="8178" y="9960"/>
                      <a:pt x="8190" y="9960"/>
                    </a:cubicBezTo>
                    <a:cubicBezTo>
                      <a:pt x="8502" y="9960"/>
                      <a:pt x="8686" y="9641"/>
                      <a:pt x="8513" y="9369"/>
                    </a:cubicBezTo>
                    <a:cubicBezTo>
                      <a:pt x="8442" y="9262"/>
                      <a:pt x="8299" y="9205"/>
                      <a:pt x="8158" y="9205"/>
                    </a:cubicBezTo>
                    <a:close/>
                    <a:moveTo>
                      <a:pt x="5080" y="11305"/>
                    </a:moveTo>
                    <a:cubicBezTo>
                      <a:pt x="5038" y="11305"/>
                      <a:pt x="4994" y="11309"/>
                      <a:pt x="4949" y="11318"/>
                    </a:cubicBezTo>
                    <a:cubicBezTo>
                      <a:pt x="4487" y="11395"/>
                      <a:pt x="4205" y="12138"/>
                      <a:pt x="4641" y="12446"/>
                    </a:cubicBezTo>
                    <a:cubicBezTo>
                      <a:pt x="4693" y="12472"/>
                      <a:pt x="4769" y="12523"/>
                      <a:pt x="4872" y="12523"/>
                    </a:cubicBezTo>
                    <a:cubicBezTo>
                      <a:pt x="4921" y="12537"/>
                      <a:pt x="4972" y="12543"/>
                      <a:pt x="5022" y="12543"/>
                    </a:cubicBezTo>
                    <a:cubicBezTo>
                      <a:pt x="5258" y="12543"/>
                      <a:pt x="5493" y="12401"/>
                      <a:pt x="5641" y="12190"/>
                    </a:cubicBezTo>
                    <a:cubicBezTo>
                      <a:pt x="5829" y="11769"/>
                      <a:pt x="5525" y="11305"/>
                      <a:pt x="5080" y="11305"/>
                    </a:cubicBezTo>
                    <a:close/>
                    <a:moveTo>
                      <a:pt x="897" y="11529"/>
                    </a:moveTo>
                    <a:cubicBezTo>
                      <a:pt x="847" y="11529"/>
                      <a:pt x="796" y="11536"/>
                      <a:pt x="744" y="11549"/>
                    </a:cubicBezTo>
                    <a:cubicBezTo>
                      <a:pt x="282" y="11626"/>
                      <a:pt x="0" y="12369"/>
                      <a:pt x="436" y="12651"/>
                    </a:cubicBezTo>
                    <a:cubicBezTo>
                      <a:pt x="513" y="12703"/>
                      <a:pt x="590" y="12728"/>
                      <a:pt x="667" y="12754"/>
                    </a:cubicBezTo>
                    <a:cubicBezTo>
                      <a:pt x="712" y="12761"/>
                      <a:pt x="756" y="12765"/>
                      <a:pt x="801" y="12765"/>
                    </a:cubicBezTo>
                    <a:cubicBezTo>
                      <a:pt x="1061" y="12765"/>
                      <a:pt x="1305" y="12640"/>
                      <a:pt x="1436" y="12420"/>
                    </a:cubicBezTo>
                    <a:cubicBezTo>
                      <a:pt x="1643" y="12006"/>
                      <a:pt x="1333" y="11529"/>
                      <a:pt x="897" y="11529"/>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 name="Google Shape;20;p2"/>
              <p:cNvSpPr/>
              <p:nvPr/>
            </p:nvSpPr>
            <p:spPr>
              <a:xfrm>
                <a:off x="-1775275" y="2546100"/>
                <a:ext cx="795475" cy="1591550"/>
              </a:xfrm>
              <a:custGeom>
                <a:avLst/>
                <a:gdLst/>
                <a:ahLst/>
                <a:cxnLst/>
                <a:rect l="l" t="t" r="r" b="b"/>
                <a:pathLst>
                  <a:path w="31819" h="63662" extrusionOk="0">
                    <a:moveTo>
                      <a:pt x="31286" y="1"/>
                    </a:moveTo>
                    <a:cubicBezTo>
                      <a:pt x="31186" y="1"/>
                      <a:pt x="31084" y="43"/>
                      <a:pt x="31003" y="145"/>
                    </a:cubicBezTo>
                    <a:cubicBezTo>
                      <a:pt x="15822" y="19300"/>
                      <a:pt x="4258" y="42891"/>
                      <a:pt x="52" y="63200"/>
                    </a:cubicBezTo>
                    <a:cubicBezTo>
                      <a:pt x="1" y="63405"/>
                      <a:pt x="129" y="63610"/>
                      <a:pt x="334" y="63662"/>
                    </a:cubicBezTo>
                    <a:lnTo>
                      <a:pt x="411" y="63662"/>
                    </a:lnTo>
                    <a:cubicBezTo>
                      <a:pt x="591" y="63662"/>
                      <a:pt x="745" y="63534"/>
                      <a:pt x="796" y="63354"/>
                    </a:cubicBezTo>
                    <a:cubicBezTo>
                      <a:pt x="4976" y="43148"/>
                      <a:pt x="16489" y="19685"/>
                      <a:pt x="31592" y="607"/>
                    </a:cubicBezTo>
                    <a:cubicBezTo>
                      <a:pt x="31818" y="325"/>
                      <a:pt x="31560" y="1"/>
                      <a:pt x="31286"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1" name="Google Shape;21;p2"/>
            <p:cNvGrpSpPr/>
            <p:nvPr/>
          </p:nvGrpSpPr>
          <p:grpSpPr>
            <a:xfrm>
              <a:off x="-623774" y="407959"/>
              <a:ext cx="2317309" cy="2264556"/>
              <a:chOff x="-623774" y="407959"/>
              <a:chExt cx="2317309" cy="2264556"/>
            </a:xfrm>
          </p:grpSpPr>
          <p:grpSp>
            <p:nvGrpSpPr>
              <p:cNvPr id="22" name="Google Shape;22;p2"/>
              <p:cNvGrpSpPr/>
              <p:nvPr/>
            </p:nvGrpSpPr>
            <p:grpSpPr>
              <a:xfrm rot="1413719">
                <a:off x="-360763" y="695549"/>
                <a:ext cx="1791287" cy="1689375"/>
                <a:chOff x="-2055400" y="3174000"/>
                <a:chExt cx="1520600" cy="1434200"/>
              </a:xfrm>
            </p:grpSpPr>
            <p:sp>
              <p:nvSpPr>
                <p:cNvPr id="23" name="Google Shape;23;p2"/>
                <p:cNvSpPr/>
                <p:nvPr/>
              </p:nvSpPr>
              <p:spPr>
                <a:xfrm>
                  <a:off x="-2007975" y="3215025"/>
                  <a:ext cx="1473175" cy="1393175"/>
                </a:xfrm>
                <a:custGeom>
                  <a:avLst/>
                  <a:gdLst/>
                  <a:ahLst/>
                  <a:cxnLst/>
                  <a:rect l="l" t="t" r="r" b="b"/>
                  <a:pathLst>
                    <a:path w="58927" h="55727" extrusionOk="0">
                      <a:moveTo>
                        <a:pt x="49062" y="0"/>
                      </a:moveTo>
                      <a:cubicBezTo>
                        <a:pt x="48551" y="0"/>
                        <a:pt x="48041" y="36"/>
                        <a:pt x="47542" y="108"/>
                      </a:cubicBezTo>
                      <a:cubicBezTo>
                        <a:pt x="43618" y="698"/>
                        <a:pt x="40182" y="3005"/>
                        <a:pt x="37054" y="5441"/>
                      </a:cubicBezTo>
                      <a:cubicBezTo>
                        <a:pt x="28669" y="11980"/>
                        <a:pt x="21566" y="19955"/>
                        <a:pt x="15489" y="28674"/>
                      </a:cubicBezTo>
                      <a:cubicBezTo>
                        <a:pt x="13386" y="31725"/>
                        <a:pt x="11591" y="33828"/>
                        <a:pt x="9309" y="36725"/>
                      </a:cubicBezTo>
                      <a:cubicBezTo>
                        <a:pt x="4366" y="43026"/>
                        <a:pt x="2390" y="53266"/>
                        <a:pt x="9" y="55718"/>
                      </a:cubicBezTo>
                      <a:lnTo>
                        <a:pt x="9" y="55718"/>
                      </a:lnTo>
                      <a:cubicBezTo>
                        <a:pt x="12574" y="42822"/>
                        <a:pt x="31237" y="29697"/>
                        <a:pt x="46849" y="20724"/>
                      </a:cubicBezTo>
                      <a:cubicBezTo>
                        <a:pt x="49901" y="18981"/>
                        <a:pt x="53055" y="17237"/>
                        <a:pt x="55363" y="14596"/>
                      </a:cubicBezTo>
                      <a:cubicBezTo>
                        <a:pt x="57645" y="11955"/>
                        <a:pt x="58927" y="8083"/>
                        <a:pt x="57542" y="4852"/>
                      </a:cubicBezTo>
                      <a:cubicBezTo>
                        <a:pt x="56177" y="1674"/>
                        <a:pt x="52567" y="0"/>
                        <a:pt x="49062" y="0"/>
                      </a:cubicBezTo>
                      <a:close/>
                      <a:moveTo>
                        <a:pt x="9" y="55718"/>
                      </a:moveTo>
                      <a:lnTo>
                        <a:pt x="9" y="55718"/>
                      </a:lnTo>
                      <a:cubicBezTo>
                        <a:pt x="6" y="55720"/>
                        <a:pt x="4" y="55723"/>
                        <a:pt x="1" y="55726"/>
                      </a:cubicBezTo>
                      <a:cubicBezTo>
                        <a:pt x="4" y="55723"/>
                        <a:pt x="6" y="55720"/>
                        <a:pt x="9" y="55718"/>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 name="Google Shape;24;p2"/>
                <p:cNvSpPr/>
                <p:nvPr/>
              </p:nvSpPr>
              <p:spPr>
                <a:xfrm>
                  <a:off x="-2055400" y="3174000"/>
                  <a:ext cx="1472525" cy="1393175"/>
                </a:xfrm>
                <a:custGeom>
                  <a:avLst/>
                  <a:gdLst/>
                  <a:ahLst/>
                  <a:cxnLst/>
                  <a:rect l="l" t="t" r="r" b="b"/>
                  <a:pathLst>
                    <a:path w="58901" h="55727" extrusionOk="0">
                      <a:moveTo>
                        <a:pt x="49036" y="0"/>
                      </a:moveTo>
                      <a:cubicBezTo>
                        <a:pt x="48525" y="0"/>
                        <a:pt x="48015" y="36"/>
                        <a:pt x="47516" y="108"/>
                      </a:cubicBezTo>
                      <a:cubicBezTo>
                        <a:pt x="43592" y="697"/>
                        <a:pt x="40156" y="3005"/>
                        <a:pt x="37028" y="5441"/>
                      </a:cubicBezTo>
                      <a:lnTo>
                        <a:pt x="37053" y="5441"/>
                      </a:lnTo>
                      <a:cubicBezTo>
                        <a:pt x="28643" y="11980"/>
                        <a:pt x="21540" y="19955"/>
                        <a:pt x="15488" y="28673"/>
                      </a:cubicBezTo>
                      <a:cubicBezTo>
                        <a:pt x="13386" y="31725"/>
                        <a:pt x="11565" y="33828"/>
                        <a:pt x="9283" y="36725"/>
                      </a:cubicBezTo>
                      <a:cubicBezTo>
                        <a:pt x="4334" y="43033"/>
                        <a:pt x="2359" y="53290"/>
                        <a:pt x="0" y="55726"/>
                      </a:cubicBezTo>
                      <a:cubicBezTo>
                        <a:pt x="12565" y="42828"/>
                        <a:pt x="31207" y="29699"/>
                        <a:pt x="46823" y="20724"/>
                      </a:cubicBezTo>
                      <a:cubicBezTo>
                        <a:pt x="49875" y="18981"/>
                        <a:pt x="53029" y="17237"/>
                        <a:pt x="55336" y="14596"/>
                      </a:cubicBezTo>
                      <a:cubicBezTo>
                        <a:pt x="57619" y="11955"/>
                        <a:pt x="58901" y="8083"/>
                        <a:pt x="57516" y="4852"/>
                      </a:cubicBezTo>
                      <a:cubicBezTo>
                        <a:pt x="56151" y="1674"/>
                        <a:pt x="52541" y="0"/>
                        <a:pt x="49036"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 name="Google Shape;25;p2"/>
                <p:cNvSpPr/>
                <p:nvPr/>
              </p:nvSpPr>
              <p:spPr>
                <a:xfrm>
                  <a:off x="-1083325" y="3219875"/>
                  <a:ext cx="461350" cy="203475"/>
                </a:xfrm>
                <a:custGeom>
                  <a:avLst/>
                  <a:gdLst/>
                  <a:ahLst/>
                  <a:cxnLst/>
                  <a:rect l="l" t="t" r="r" b="b"/>
                  <a:pathLst>
                    <a:path w="18454" h="8139" extrusionOk="0">
                      <a:moveTo>
                        <a:pt x="8731" y="282"/>
                      </a:moveTo>
                      <a:cubicBezTo>
                        <a:pt x="8661" y="282"/>
                        <a:pt x="8587" y="347"/>
                        <a:pt x="8607" y="427"/>
                      </a:cubicBezTo>
                      <a:cubicBezTo>
                        <a:pt x="8607" y="452"/>
                        <a:pt x="8633" y="452"/>
                        <a:pt x="8633" y="478"/>
                      </a:cubicBezTo>
                      <a:cubicBezTo>
                        <a:pt x="8669" y="496"/>
                        <a:pt x="8705" y="514"/>
                        <a:pt x="8741" y="514"/>
                      </a:cubicBezTo>
                      <a:cubicBezTo>
                        <a:pt x="8756" y="514"/>
                        <a:pt x="8771" y="511"/>
                        <a:pt x="8786" y="504"/>
                      </a:cubicBezTo>
                      <a:cubicBezTo>
                        <a:pt x="8889" y="452"/>
                        <a:pt x="8889" y="350"/>
                        <a:pt x="8786" y="298"/>
                      </a:cubicBezTo>
                      <a:cubicBezTo>
                        <a:pt x="8770" y="287"/>
                        <a:pt x="8750" y="282"/>
                        <a:pt x="8731" y="282"/>
                      </a:cubicBezTo>
                      <a:close/>
                      <a:moveTo>
                        <a:pt x="11359" y="1"/>
                      </a:moveTo>
                      <a:cubicBezTo>
                        <a:pt x="11294" y="1"/>
                        <a:pt x="11229" y="21"/>
                        <a:pt x="11171" y="68"/>
                      </a:cubicBezTo>
                      <a:cubicBezTo>
                        <a:pt x="11120" y="119"/>
                        <a:pt x="11094" y="145"/>
                        <a:pt x="11069" y="196"/>
                      </a:cubicBezTo>
                      <a:cubicBezTo>
                        <a:pt x="10992" y="375"/>
                        <a:pt x="11017" y="581"/>
                        <a:pt x="11145" y="709"/>
                      </a:cubicBezTo>
                      <a:cubicBezTo>
                        <a:pt x="11221" y="785"/>
                        <a:pt x="11314" y="819"/>
                        <a:pt x="11405" y="819"/>
                      </a:cubicBezTo>
                      <a:cubicBezTo>
                        <a:pt x="11590" y="819"/>
                        <a:pt x="11769" y="676"/>
                        <a:pt x="11787" y="452"/>
                      </a:cubicBezTo>
                      <a:cubicBezTo>
                        <a:pt x="11806" y="234"/>
                        <a:pt x="11581" y="1"/>
                        <a:pt x="11359" y="1"/>
                      </a:cubicBezTo>
                      <a:close/>
                      <a:moveTo>
                        <a:pt x="14759" y="611"/>
                      </a:moveTo>
                      <a:cubicBezTo>
                        <a:pt x="14635" y="611"/>
                        <a:pt x="14488" y="737"/>
                        <a:pt x="14530" y="863"/>
                      </a:cubicBezTo>
                      <a:cubicBezTo>
                        <a:pt x="14530" y="888"/>
                        <a:pt x="14556" y="914"/>
                        <a:pt x="14556" y="940"/>
                      </a:cubicBezTo>
                      <a:cubicBezTo>
                        <a:pt x="14606" y="989"/>
                        <a:pt x="14666" y="1017"/>
                        <a:pt x="14730" y="1017"/>
                      </a:cubicBezTo>
                      <a:cubicBezTo>
                        <a:pt x="14765" y="1017"/>
                        <a:pt x="14802" y="1009"/>
                        <a:pt x="14838" y="991"/>
                      </a:cubicBezTo>
                      <a:cubicBezTo>
                        <a:pt x="14992" y="914"/>
                        <a:pt x="14992" y="709"/>
                        <a:pt x="14838" y="632"/>
                      </a:cubicBezTo>
                      <a:cubicBezTo>
                        <a:pt x="14814" y="618"/>
                        <a:pt x="14787" y="611"/>
                        <a:pt x="14759" y="611"/>
                      </a:cubicBezTo>
                      <a:close/>
                      <a:moveTo>
                        <a:pt x="7128" y="1616"/>
                      </a:moveTo>
                      <a:cubicBezTo>
                        <a:pt x="7063" y="1616"/>
                        <a:pt x="6998" y="1637"/>
                        <a:pt x="6940" y="1683"/>
                      </a:cubicBezTo>
                      <a:cubicBezTo>
                        <a:pt x="6889" y="1709"/>
                        <a:pt x="6863" y="1760"/>
                        <a:pt x="6838" y="1811"/>
                      </a:cubicBezTo>
                      <a:cubicBezTo>
                        <a:pt x="6761" y="1965"/>
                        <a:pt x="6786" y="2170"/>
                        <a:pt x="6914" y="2324"/>
                      </a:cubicBezTo>
                      <a:cubicBezTo>
                        <a:pt x="6987" y="2389"/>
                        <a:pt x="7075" y="2418"/>
                        <a:pt x="7161" y="2418"/>
                      </a:cubicBezTo>
                      <a:cubicBezTo>
                        <a:pt x="7351" y="2418"/>
                        <a:pt x="7538" y="2279"/>
                        <a:pt x="7556" y="2068"/>
                      </a:cubicBezTo>
                      <a:cubicBezTo>
                        <a:pt x="7575" y="1850"/>
                        <a:pt x="7350" y="1616"/>
                        <a:pt x="7128" y="1616"/>
                      </a:cubicBezTo>
                      <a:close/>
                      <a:moveTo>
                        <a:pt x="4071" y="2071"/>
                      </a:moveTo>
                      <a:cubicBezTo>
                        <a:pt x="3935" y="2071"/>
                        <a:pt x="3797" y="2181"/>
                        <a:pt x="3837" y="2324"/>
                      </a:cubicBezTo>
                      <a:cubicBezTo>
                        <a:pt x="3863" y="2350"/>
                        <a:pt x="3863" y="2376"/>
                        <a:pt x="3889" y="2401"/>
                      </a:cubicBezTo>
                      <a:cubicBezTo>
                        <a:pt x="3938" y="2451"/>
                        <a:pt x="3999" y="2479"/>
                        <a:pt x="4063" y="2479"/>
                      </a:cubicBezTo>
                      <a:cubicBezTo>
                        <a:pt x="4098" y="2479"/>
                        <a:pt x="4134" y="2471"/>
                        <a:pt x="4171" y="2452"/>
                      </a:cubicBezTo>
                      <a:cubicBezTo>
                        <a:pt x="4325" y="2376"/>
                        <a:pt x="4325" y="2170"/>
                        <a:pt x="4171" y="2093"/>
                      </a:cubicBezTo>
                      <a:cubicBezTo>
                        <a:pt x="4140" y="2078"/>
                        <a:pt x="4105" y="2071"/>
                        <a:pt x="4071" y="2071"/>
                      </a:cubicBezTo>
                      <a:close/>
                      <a:moveTo>
                        <a:pt x="13880" y="2168"/>
                      </a:moveTo>
                      <a:cubicBezTo>
                        <a:pt x="13496" y="2168"/>
                        <a:pt x="13071" y="2519"/>
                        <a:pt x="13197" y="2940"/>
                      </a:cubicBezTo>
                      <a:lnTo>
                        <a:pt x="13171" y="2914"/>
                      </a:lnTo>
                      <a:lnTo>
                        <a:pt x="13171" y="2914"/>
                      </a:lnTo>
                      <a:cubicBezTo>
                        <a:pt x="13197" y="3017"/>
                        <a:pt x="13248" y="3068"/>
                        <a:pt x="13299" y="3145"/>
                      </a:cubicBezTo>
                      <a:cubicBezTo>
                        <a:pt x="13438" y="3300"/>
                        <a:pt x="13634" y="3386"/>
                        <a:pt x="13834" y="3386"/>
                      </a:cubicBezTo>
                      <a:cubicBezTo>
                        <a:pt x="13931" y="3386"/>
                        <a:pt x="14028" y="3366"/>
                        <a:pt x="14120" y="3324"/>
                      </a:cubicBezTo>
                      <a:cubicBezTo>
                        <a:pt x="14582" y="3119"/>
                        <a:pt x="14582" y="2452"/>
                        <a:pt x="14120" y="2222"/>
                      </a:cubicBezTo>
                      <a:cubicBezTo>
                        <a:pt x="14046" y="2185"/>
                        <a:pt x="13964" y="2168"/>
                        <a:pt x="13880" y="2168"/>
                      </a:cubicBezTo>
                      <a:close/>
                      <a:moveTo>
                        <a:pt x="11052" y="2873"/>
                      </a:moveTo>
                      <a:cubicBezTo>
                        <a:pt x="10986" y="2873"/>
                        <a:pt x="10922" y="2893"/>
                        <a:pt x="10863" y="2940"/>
                      </a:cubicBezTo>
                      <a:cubicBezTo>
                        <a:pt x="10812" y="2965"/>
                        <a:pt x="10786" y="3017"/>
                        <a:pt x="10761" y="3068"/>
                      </a:cubicBezTo>
                      <a:cubicBezTo>
                        <a:pt x="10658" y="3222"/>
                        <a:pt x="10710" y="3427"/>
                        <a:pt x="10838" y="3581"/>
                      </a:cubicBezTo>
                      <a:cubicBezTo>
                        <a:pt x="10910" y="3645"/>
                        <a:pt x="10998" y="3674"/>
                        <a:pt x="11085" y="3674"/>
                      </a:cubicBezTo>
                      <a:cubicBezTo>
                        <a:pt x="11275" y="3674"/>
                        <a:pt x="11461" y="3535"/>
                        <a:pt x="11479" y="3324"/>
                      </a:cubicBezTo>
                      <a:cubicBezTo>
                        <a:pt x="11499" y="3106"/>
                        <a:pt x="11273" y="2873"/>
                        <a:pt x="11052" y="2873"/>
                      </a:cubicBezTo>
                      <a:close/>
                      <a:moveTo>
                        <a:pt x="16379" y="3486"/>
                      </a:moveTo>
                      <a:cubicBezTo>
                        <a:pt x="16118" y="3486"/>
                        <a:pt x="15832" y="3726"/>
                        <a:pt x="15915" y="4017"/>
                      </a:cubicBezTo>
                      <a:cubicBezTo>
                        <a:pt x="15915" y="4068"/>
                        <a:pt x="15941" y="4119"/>
                        <a:pt x="15992" y="4170"/>
                      </a:cubicBezTo>
                      <a:cubicBezTo>
                        <a:pt x="16098" y="4277"/>
                        <a:pt x="16241" y="4334"/>
                        <a:pt x="16378" y="4334"/>
                      </a:cubicBezTo>
                      <a:cubicBezTo>
                        <a:pt x="16440" y="4334"/>
                        <a:pt x="16500" y="4323"/>
                        <a:pt x="16556" y="4299"/>
                      </a:cubicBezTo>
                      <a:cubicBezTo>
                        <a:pt x="16889" y="4145"/>
                        <a:pt x="16889" y="3683"/>
                        <a:pt x="16556" y="3529"/>
                      </a:cubicBezTo>
                      <a:cubicBezTo>
                        <a:pt x="16502" y="3500"/>
                        <a:pt x="16441" y="3486"/>
                        <a:pt x="16379" y="3486"/>
                      </a:cubicBezTo>
                      <a:close/>
                      <a:moveTo>
                        <a:pt x="4904" y="3922"/>
                      </a:moveTo>
                      <a:cubicBezTo>
                        <a:pt x="4663" y="3922"/>
                        <a:pt x="4396" y="4153"/>
                        <a:pt x="4478" y="4401"/>
                      </a:cubicBezTo>
                      <a:cubicBezTo>
                        <a:pt x="4478" y="4453"/>
                        <a:pt x="4504" y="4504"/>
                        <a:pt x="4555" y="4529"/>
                      </a:cubicBezTo>
                      <a:cubicBezTo>
                        <a:pt x="4644" y="4636"/>
                        <a:pt x="4769" y="4693"/>
                        <a:pt x="4897" y="4693"/>
                      </a:cubicBezTo>
                      <a:cubicBezTo>
                        <a:pt x="4955" y="4693"/>
                        <a:pt x="5013" y="4681"/>
                        <a:pt x="5068" y="4658"/>
                      </a:cubicBezTo>
                      <a:cubicBezTo>
                        <a:pt x="5376" y="4529"/>
                        <a:pt x="5376" y="4094"/>
                        <a:pt x="5068" y="3965"/>
                      </a:cubicBezTo>
                      <a:cubicBezTo>
                        <a:pt x="5018" y="3935"/>
                        <a:pt x="4962" y="3922"/>
                        <a:pt x="4904" y="3922"/>
                      </a:cubicBezTo>
                      <a:close/>
                      <a:moveTo>
                        <a:pt x="9543" y="4424"/>
                      </a:moveTo>
                      <a:cubicBezTo>
                        <a:pt x="9154" y="4424"/>
                        <a:pt x="8716" y="4772"/>
                        <a:pt x="8863" y="5171"/>
                      </a:cubicBezTo>
                      <a:lnTo>
                        <a:pt x="8838" y="5171"/>
                      </a:lnTo>
                      <a:cubicBezTo>
                        <a:pt x="8863" y="5247"/>
                        <a:pt x="8915" y="5324"/>
                        <a:pt x="8966" y="5376"/>
                      </a:cubicBezTo>
                      <a:cubicBezTo>
                        <a:pt x="9111" y="5539"/>
                        <a:pt x="9321" y="5625"/>
                        <a:pt x="9531" y="5625"/>
                      </a:cubicBezTo>
                      <a:cubicBezTo>
                        <a:pt x="9617" y="5625"/>
                        <a:pt x="9704" y="5611"/>
                        <a:pt x="9786" y="5581"/>
                      </a:cubicBezTo>
                      <a:cubicBezTo>
                        <a:pt x="10248" y="5350"/>
                        <a:pt x="10248" y="4709"/>
                        <a:pt x="9786" y="4478"/>
                      </a:cubicBezTo>
                      <a:cubicBezTo>
                        <a:pt x="9712" y="4441"/>
                        <a:pt x="9629" y="4424"/>
                        <a:pt x="9543" y="4424"/>
                      </a:cubicBezTo>
                      <a:close/>
                      <a:moveTo>
                        <a:pt x="803" y="4566"/>
                      </a:moveTo>
                      <a:cubicBezTo>
                        <a:pt x="420" y="4566"/>
                        <a:pt x="1" y="4912"/>
                        <a:pt x="145" y="5324"/>
                      </a:cubicBezTo>
                      <a:lnTo>
                        <a:pt x="119" y="5324"/>
                      </a:lnTo>
                      <a:cubicBezTo>
                        <a:pt x="145" y="5401"/>
                        <a:pt x="196" y="5478"/>
                        <a:pt x="247" y="5530"/>
                      </a:cubicBezTo>
                      <a:cubicBezTo>
                        <a:pt x="393" y="5693"/>
                        <a:pt x="602" y="5779"/>
                        <a:pt x="812" y="5779"/>
                      </a:cubicBezTo>
                      <a:cubicBezTo>
                        <a:pt x="899" y="5779"/>
                        <a:pt x="986" y="5765"/>
                        <a:pt x="1068" y="5735"/>
                      </a:cubicBezTo>
                      <a:cubicBezTo>
                        <a:pt x="1530" y="5504"/>
                        <a:pt x="1530" y="4837"/>
                        <a:pt x="1068" y="4632"/>
                      </a:cubicBezTo>
                      <a:cubicBezTo>
                        <a:pt x="988" y="4587"/>
                        <a:pt x="896" y="4566"/>
                        <a:pt x="803" y="4566"/>
                      </a:cubicBezTo>
                      <a:close/>
                      <a:moveTo>
                        <a:pt x="15597" y="5507"/>
                      </a:moveTo>
                      <a:cubicBezTo>
                        <a:pt x="15474" y="5507"/>
                        <a:pt x="15336" y="5617"/>
                        <a:pt x="15376" y="5760"/>
                      </a:cubicBezTo>
                      <a:cubicBezTo>
                        <a:pt x="15376" y="5786"/>
                        <a:pt x="15402" y="5812"/>
                        <a:pt x="15428" y="5837"/>
                      </a:cubicBezTo>
                      <a:cubicBezTo>
                        <a:pt x="15461" y="5887"/>
                        <a:pt x="15515" y="5915"/>
                        <a:pt x="15577" y="5915"/>
                      </a:cubicBezTo>
                      <a:cubicBezTo>
                        <a:pt x="15612" y="5915"/>
                        <a:pt x="15648" y="5907"/>
                        <a:pt x="15684" y="5889"/>
                      </a:cubicBezTo>
                      <a:cubicBezTo>
                        <a:pt x="15838" y="5812"/>
                        <a:pt x="15838" y="5606"/>
                        <a:pt x="15684" y="5530"/>
                      </a:cubicBezTo>
                      <a:cubicBezTo>
                        <a:pt x="15658" y="5514"/>
                        <a:pt x="15628" y="5507"/>
                        <a:pt x="15597" y="5507"/>
                      </a:cubicBezTo>
                      <a:close/>
                      <a:moveTo>
                        <a:pt x="6804" y="5935"/>
                      </a:moveTo>
                      <a:cubicBezTo>
                        <a:pt x="6729" y="5935"/>
                        <a:pt x="6636" y="6001"/>
                        <a:pt x="6658" y="6068"/>
                      </a:cubicBezTo>
                      <a:cubicBezTo>
                        <a:pt x="6658" y="6094"/>
                        <a:pt x="6684" y="6094"/>
                        <a:pt x="6684" y="6119"/>
                      </a:cubicBezTo>
                      <a:cubicBezTo>
                        <a:pt x="6702" y="6137"/>
                        <a:pt x="6746" y="6156"/>
                        <a:pt x="6788" y="6156"/>
                      </a:cubicBezTo>
                      <a:cubicBezTo>
                        <a:pt x="6805" y="6156"/>
                        <a:pt x="6823" y="6152"/>
                        <a:pt x="6838" y="6145"/>
                      </a:cubicBezTo>
                      <a:cubicBezTo>
                        <a:pt x="6914" y="6119"/>
                        <a:pt x="6914" y="5991"/>
                        <a:pt x="6838" y="5940"/>
                      </a:cubicBezTo>
                      <a:cubicBezTo>
                        <a:pt x="6827" y="5936"/>
                        <a:pt x="6816" y="5935"/>
                        <a:pt x="6804" y="5935"/>
                      </a:cubicBezTo>
                      <a:close/>
                      <a:moveTo>
                        <a:pt x="17748" y="6091"/>
                      </a:moveTo>
                      <a:cubicBezTo>
                        <a:pt x="17360" y="6091"/>
                        <a:pt x="16922" y="6438"/>
                        <a:pt x="17069" y="6837"/>
                      </a:cubicBezTo>
                      <a:lnTo>
                        <a:pt x="17043" y="6837"/>
                      </a:lnTo>
                      <a:cubicBezTo>
                        <a:pt x="17069" y="6914"/>
                        <a:pt x="17120" y="6991"/>
                        <a:pt x="17171" y="7068"/>
                      </a:cubicBezTo>
                      <a:cubicBezTo>
                        <a:pt x="17310" y="7224"/>
                        <a:pt x="17506" y="7309"/>
                        <a:pt x="17706" y="7309"/>
                      </a:cubicBezTo>
                      <a:cubicBezTo>
                        <a:pt x="17803" y="7309"/>
                        <a:pt x="17900" y="7289"/>
                        <a:pt x="17992" y="7248"/>
                      </a:cubicBezTo>
                      <a:cubicBezTo>
                        <a:pt x="18454" y="7042"/>
                        <a:pt x="18454" y="6376"/>
                        <a:pt x="17992" y="6145"/>
                      </a:cubicBezTo>
                      <a:cubicBezTo>
                        <a:pt x="17918" y="6108"/>
                        <a:pt x="17834" y="6091"/>
                        <a:pt x="17748" y="6091"/>
                      </a:cubicBezTo>
                      <a:close/>
                      <a:moveTo>
                        <a:pt x="8075" y="7152"/>
                      </a:moveTo>
                      <a:cubicBezTo>
                        <a:pt x="8008" y="7152"/>
                        <a:pt x="7944" y="7173"/>
                        <a:pt x="7889" y="7222"/>
                      </a:cubicBezTo>
                      <a:lnTo>
                        <a:pt x="7863" y="7222"/>
                      </a:lnTo>
                      <a:cubicBezTo>
                        <a:pt x="7838" y="7248"/>
                        <a:pt x="7812" y="7273"/>
                        <a:pt x="7786" y="7324"/>
                      </a:cubicBezTo>
                      <a:cubicBezTo>
                        <a:pt x="7684" y="7504"/>
                        <a:pt x="7709" y="7709"/>
                        <a:pt x="7838" y="7837"/>
                      </a:cubicBezTo>
                      <a:cubicBezTo>
                        <a:pt x="7923" y="7914"/>
                        <a:pt x="8023" y="7948"/>
                        <a:pt x="8118" y="7948"/>
                      </a:cubicBezTo>
                      <a:cubicBezTo>
                        <a:pt x="8308" y="7948"/>
                        <a:pt x="8479" y="7812"/>
                        <a:pt x="8479" y="7607"/>
                      </a:cubicBezTo>
                      <a:cubicBezTo>
                        <a:pt x="8518" y="7372"/>
                        <a:pt x="8288" y="7152"/>
                        <a:pt x="8075" y="7152"/>
                      </a:cubicBezTo>
                      <a:close/>
                      <a:moveTo>
                        <a:pt x="4203" y="6925"/>
                      </a:moveTo>
                      <a:cubicBezTo>
                        <a:pt x="3813" y="6925"/>
                        <a:pt x="3406" y="7271"/>
                        <a:pt x="3530" y="7683"/>
                      </a:cubicBezTo>
                      <a:cubicBezTo>
                        <a:pt x="3555" y="7760"/>
                        <a:pt x="3607" y="7837"/>
                        <a:pt x="3658" y="7889"/>
                      </a:cubicBezTo>
                      <a:cubicBezTo>
                        <a:pt x="3803" y="8052"/>
                        <a:pt x="4013" y="8138"/>
                        <a:pt x="4223" y="8138"/>
                      </a:cubicBezTo>
                      <a:cubicBezTo>
                        <a:pt x="4309" y="8138"/>
                        <a:pt x="4396" y="8124"/>
                        <a:pt x="4478" y="8094"/>
                      </a:cubicBezTo>
                      <a:cubicBezTo>
                        <a:pt x="4940" y="7863"/>
                        <a:pt x="4940" y="7196"/>
                        <a:pt x="4478" y="6991"/>
                      </a:cubicBezTo>
                      <a:cubicBezTo>
                        <a:pt x="4393" y="6946"/>
                        <a:pt x="4299" y="6925"/>
                        <a:pt x="4203" y="6925"/>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26" name="Google Shape;26;p2"/>
              <p:cNvSpPr/>
              <p:nvPr/>
            </p:nvSpPr>
            <p:spPr>
              <a:xfrm rot="1413719">
                <a:off x="-379186" y="861403"/>
                <a:ext cx="1464476" cy="1377667"/>
              </a:xfrm>
              <a:custGeom>
                <a:avLst/>
                <a:gdLst/>
                <a:ahLst/>
                <a:cxnLst/>
                <a:rect l="l" t="t" r="r" b="b"/>
                <a:pathLst>
                  <a:path w="49727" h="46783" extrusionOk="0">
                    <a:moveTo>
                      <a:pt x="49209" y="0"/>
                    </a:moveTo>
                    <a:cubicBezTo>
                      <a:pt x="49160" y="0"/>
                      <a:pt x="49108" y="11"/>
                      <a:pt x="49055" y="36"/>
                    </a:cubicBezTo>
                    <a:cubicBezTo>
                      <a:pt x="34592" y="8729"/>
                      <a:pt x="14361" y="23807"/>
                      <a:pt x="180" y="46218"/>
                    </a:cubicBezTo>
                    <a:cubicBezTo>
                      <a:pt x="1" y="46449"/>
                      <a:pt x="206" y="46782"/>
                      <a:pt x="488" y="46782"/>
                    </a:cubicBezTo>
                    <a:cubicBezTo>
                      <a:pt x="616" y="46782"/>
                      <a:pt x="744" y="46705"/>
                      <a:pt x="796" y="46603"/>
                    </a:cubicBezTo>
                    <a:cubicBezTo>
                      <a:pt x="14899" y="24320"/>
                      <a:pt x="35028" y="9319"/>
                      <a:pt x="49439" y="677"/>
                    </a:cubicBezTo>
                    <a:cubicBezTo>
                      <a:pt x="49727" y="434"/>
                      <a:pt x="49519" y="0"/>
                      <a:pt x="4920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27" name="Google Shape;27;p2"/>
          <p:cNvGrpSpPr/>
          <p:nvPr/>
        </p:nvGrpSpPr>
        <p:grpSpPr>
          <a:xfrm rot="-9899952" flipH="1">
            <a:off x="3428649" y="-2024995"/>
            <a:ext cx="4596288" cy="3709371"/>
            <a:chOff x="-729163" y="3851975"/>
            <a:chExt cx="2464103" cy="1988620"/>
          </a:xfrm>
        </p:grpSpPr>
        <p:sp>
          <p:nvSpPr>
            <p:cNvPr id="28" name="Google Shape;28;p2"/>
            <p:cNvSpPr/>
            <p:nvPr/>
          </p:nvSpPr>
          <p:spPr>
            <a:xfrm rot="363082">
              <a:off x="-642946" y="3967874"/>
              <a:ext cx="2291669" cy="1756822"/>
            </a:xfrm>
            <a:custGeom>
              <a:avLst/>
              <a:gdLst/>
              <a:ahLst/>
              <a:cxnLst/>
              <a:rect l="l" t="t" r="r" b="b"/>
              <a:pathLst>
                <a:path w="73153" h="56080" extrusionOk="0">
                  <a:moveTo>
                    <a:pt x="12829" y="0"/>
                  </a:moveTo>
                  <a:cubicBezTo>
                    <a:pt x="12663" y="0"/>
                    <a:pt x="12517" y="100"/>
                    <a:pt x="12443" y="272"/>
                  </a:cubicBezTo>
                  <a:lnTo>
                    <a:pt x="101" y="32729"/>
                  </a:lnTo>
                  <a:cubicBezTo>
                    <a:pt x="1" y="32929"/>
                    <a:pt x="134" y="33196"/>
                    <a:pt x="334" y="33262"/>
                  </a:cubicBezTo>
                  <a:lnTo>
                    <a:pt x="60143" y="56045"/>
                  </a:lnTo>
                  <a:cubicBezTo>
                    <a:pt x="60198" y="56069"/>
                    <a:pt x="60253" y="56079"/>
                    <a:pt x="60306" y="56079"/>
                  </a:cubicBezTo>
                  <a:cubicBezTo>
                    <a:pt x="60479" y="56079"/>
                    <a:pt x="60634" y="55965"/>
                    <a:pt x="60711" y="55812"/>
                  </a:cubicBezTo>
                  <a:lnTo>
                    <a:pt x="73053" y="23355"/>
                  </a:lnTo>
                  <a:cubicBezTo>
                    <a:pt x="73153" y="23155"/>
                    <a:pt x="73053" y="22888"/>
                    <a:pt x="72819" y="22822"/>
                  </a:cubicBezTo>
                  <a:lnTo>
                    <a:pt x="13010" y="39"/>
                  </a:lnTo>
                  <a:cubicBezTo>
                    <a:pt x="12949" y="13"/>
                    <a:pt x="12888" y="0"/>
                    <a:pt x="1282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 name="Google Shape;29;p2"/>
            <p:cNvSpPr/>
            <p:nvPr/>
          </p:nvSpPr>
          <p:spPr>
            <a:xfrm rot="363082">
              <a:off x="792956" y="4622556"/>
              <a:ext cx="778540" cy="1132818"/>
            </a:xfrm>
            <a:custGeom>
              <a:avLst/>
              <a:gdLst/>
              <a:ahLst/>
              <a:cxnLst/>
              <a:rect l="l" t="t" r="r" b="b"/>
              <a:pathLst>
                <a:path w="24852" h="36161" extrusionOk="0">
                  <a:moveTo>
                    <a:pt x="11909" y="1"/>
                  </a:moveTo>
                  <a:lnTo>
                    <a:pt x="0" y="31223"/>
                  </a:lnTo>
                  <a:lnTo>
                    <a:pt x="12943" y="36160"/>
                  </a:lnTo>
                  <a:lnTo>
                    <a:pt x="24851" y="4904"/>
                  </a:lnTo>
                  <a:lnTo>
                    <a:pt x="11909"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 name="Google Shape;30;p2"/>
            <p:cNvSpPr/>
            <p:nvPr/>
          </p:nvSpPr>
          <p:spPr>
            <a:xfrm rot="363082">
              <a:off x="289098" y="4363311"/>
              <a:ext cx="1166244" cy="1323976"/>
            </a:xfrm>
            <a:custGeom>
              <a:avLst/>
              <a:gdLst/>
              <a:ahLst/>
              <a:cxnLst/>
              <a:rect l="l" t="t" r="r" b="b"/>
              <a:pathLst>
                <a:path w="37228" h="42263" extrusionOk="0">
                  <a:moveTo>
                    <a:pt x="13388" y="0"/>
                  </a:moveTo>
                  <a:cubicBezTo>
                    <a:pt x="12947" y="0"/>
                    <a:pt x="12544" y="279"/>
                    <a:pt x="12376" y="699"/>
                  </a:cubicBezTo>
                  <a:lnTo>
                    <a:pt x="6272" y="16711"/>
                  </a:lnTo>
                  <a:lnTo>
                    <a:pt x="201" y="32722"/>
                  </a:lnTo>
                  <a:cubicBezTo>
                    <a:pt x="1" y="33189"/>
                    <a:pt x="201" y="33756"/>
                    <a:pt x="668" y="34023"/>
                  </a:cubicBezTo>
                  <a:cubicBezTo>
                    <a:pt x="4271" y="35924"/>
                    <a:pt x="7973" y="37659"/>
                    <a:pt x="11743" y="39160"/>
                  </a:cubicBezTo>
                  <a:cubicBezTo>
                    <a:pt x="17146" y="41262"/>
                    <a:pt x="24952" y="42262"/>
                    <a:pt x="24952" y="42262"/>
                  </a:cubicBezTo>
                  <a:lnTo>
                    <a:pt x="31090" y="26151"/>
                  </a:lnTo>
                  <a:lnTo>
                    <a:pt x="37227" y="10039"/>
                  </a:lnTo>
                  <a:cubicBezTo>
                    <a:pt x="37227" y="10039"/>
                    <a:pt x="30756" y="5636"/>
                    <a:pt x="25319" y="3568"/>
                  </a:cubicBezTo>
                  <a:cubicBezTo>
                    <a:pt x="21483" y="2167"/>
                    <a:pt x="17580" y="999"/>
                    <a:pt x="13644" y="32"/>
                  </a:cubicBezTo>
                  <a:cubicBezTo>
                    <a:pt x="13558" y="11"/>
                    <a:pt x="13472" y="0"/>
                    <a:pt x="13388" y="0"/>
                  </a:cubicBezTo>
                  <a:close/>
                </a:path>
              </a:pathLst>
            </a:custGeom>
            <a:solidFill>
              <a:schemeClr val="l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 name="Google Shape;31;p2"/>
            <p:cNvSpPr/>
            <p:nvPr/>
          </p:nvSpPr>
          <p:spPr>
            <a:xfrm rot="363082">
              <a:off x="1066041" y="4735131"/>
              <a:ext cx="399201" cy="988588"/>
            </a:xfrm>
            <a:custGeom>
              <a:avLst/>
              <a:gdLst/>
              <a:ahLst/>
              <a:cxnLst/>
              <a:rect l="l" t="t" r="r" b="b"/>
              <a:pathLst>
                <a:path w="12743" h="31557" extrusionOk="0">
                  <a:moveTo>
                    <a:pt x="11909" y="1"/>
                  </a:moveTo>
                  <a:lnTo>
                    <a:pt x="0" y="31257"/>
                  </a:lnTo>
                  <a:lnTo>
                    <a:pt x="834" y="31557"/>
                  </a:lnTo>
                  <a:lnTo>
                    <a:pt x="12743" y="334"/>
                  </a:lnTo>
                  <a:lnTo>
                    <a:pt x="11909"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 name="Google Shape;32;p2"/>
            <p:cNvSpPr/>
            <p:nvPr/>
          </p:nvSpPr>
          <p:spPr>
            <a:xfrm rot="363082">
              <a:off x="1086646" y="4743259"/>
              <a:ext cx="390836" cy="979190"/>
            </a:xfrm>
            <a:custGeom>
              <a:avLst/>
              <a:gdLst/>
              <a:ahLst/>
              <a:cxnLst/>
              <a:rect l="l" t="t" r="r" b="b"/>
              <a:pathLst>
                <a:path w="12476" h="31257" extrusionOk="0">
                  <a:moveTo>
                    <a:pt x="12042" y="1"/>
                  </a:moveTo>
                  <a:lnTo>
                    <a:pt x="0" y="31090"/>
                  </a:lnTo>
                  <a:lnTo>
                    <a:pt x="434" y="31256"/>
                  </a:lnTo>
                  <a:lnTo>
                    <a:pt x="12476" y="167"/>
                  </a:lnTo>
                  <a:lnTo>
                    <a:pt x="12042"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 name="Google Shape;33;p2"/>
            <p:cNvSpPr/>
            <p:nvPr/>
          </p:nvSpPr>
          <p:spPr>
            <a:xfrm rot="363082">
              <a:off x="-564252" y="3933299"/>
              <a:ext cx="778540" cy="1133852"/>
            </a:xfrm>
            <a:custGeom>
              <a:avLst/>
              <a:gdLst/>
              <a:ahLst/>
              <a:cxnLst/>
              <a:rect l="l" t="t" r="r" b="b"/>
              <a:pathLst>
                <a:path w="24852" h="36194" extrusionOk="0">
                  <a:moveTo>
                    <a:pt x="11909" y="1"/>
                  </a:moveTo>
                  <a:lnTo>
                    <a:pt x="0" y="31256"/>
                  </a:lnTo>
                  <a:lnTo>
                    <a:pt x="12943" y="36193"/>
                  </a:lnTo>
                  <a:lnTo>
                    <a:pt x="24851" y="4937"/>
                  </a:lnTo>
                  <a:lnTo>
                    <a:pt x="11909"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 name="Google Shape;34;p2"/>
            <p:cNvSpPr/>
            <p:nvPr/>
          </p:nvSpPr>
          <p:spPr>
            <a:xfrm rot="363082">
              <a:off x="-449612" y="4006479"/>
              <a:ext cx="1166244" cy="1323004"/>
            </a:xfrm>
            <a:custGeom>
              <a:avLst/>
              <a:gdLst/>
              <a:ahLst/>
              <a:cxnLst/>
              <a:rect l="l" t="t" r="r" b="b"/>
              <a:pathLst>
                <a:path w="37228" h="42232" extrusionOk="0">
                  <a:moveTo>
                    <a:pt x="12243" y="0"/>
                  </a:moveTo>
                  <a:lnTo>
                    <a:pt x="6105" y="16112"/>
                  </a:lnTo>
                  <a:lnTo>
                    <a:pt x="1" y="32190"/>
                  </a:lnTo>
                  <a:cubicBezTo>
                    <a:pt x="1" y="32190"/>
                    <a:pt x="6506" y="36593"/>
                    <a:pt x="11909" y="38694"/>
                  </a:cubicBezTo>
                  <a:cubicBezTo>
                    <a:pt x="15745" y="40062"/>
                    <a:pt x="19648" y="41230"/>
                    <a:pt x="23584" y="42197"/>
                  </a:cubicBezTo>
                  <a:cubicBezTo>
                    <a:pt x="23677" y="42220"/>
                    <a:pt x="23769" y="42231"/>
                    <a:pt x="23859" y="42231"/>
                  </a:cubicBezTo>
                  <a:cubicBezTo>
                    <a:pt x="24293" y="42231"/>
                    <a:pt x="24686" y="41977"/>
                    <a:pt x="24852" y="41563"/>
                  </a:cubicBezTo>
                  <a:lnTo>
                    <a:pt x="30923" y="25552"/>
                  </a:lnTo>
                  <a:lnTo>
                    <a:pt x="37027" y="9540"/>
                  </a:lnTo>
                  <a:cubicBezTo>
                    <a:pt x="37227" y="9040"/>
                    <a:pt x="37027" y="8473"/>
                    <a:pt x="36560" y="8239"/>
                  </a:cubicBezTo>
                  <a:cubicBezTo>
                    <a:pt x="32958" y="6305"/>
                    <a:pt x="29255" y="4603"/>
                    <a:pt x="25486" y="3069"/>
                  </a:cubicBezTo>
                  <a:cubicBezTo>
                    <a:pt x="20049" y="1001"/>
                    <a:pt x="12243" y="0"/>
                    <a:pt x="12243" y="0"/>
                  </a:cubicBezTo>
                  <a:close/>
                </a:path>
              </a:pathLst>
            </a:custGeom>
            <a:solidFill>
              <a:schemeClr val="l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5" name="Google Shape;35;p2"/>
            <p:cNvSpPr/>
            <p:nvPr/>
          </p:nvSpPr>
          <p:spPr>
            <a:xfrm rot="363082">
              <a:off x="-458078" y="3966041"/>
              <a:ext cx="400266" cy="988588"/>
            </a:xfrm>
            <a:custGeom>
              <a:avLst/>
              <a:gdLst/>
              <a:ahLst/>
              <a:cxnLst/>
              <a:rect l="l" t="t" r="r" b="b"/>
              <a:pathLst>
                <a:path w="12777" h="31557" extrusionOk="0">
                  <a:moveTo>
                    <a:pt x="11909" y="0"/>
                  </a:moveTo>
                  <a:lnTo>
                    <a:pt x="1" y="31223"/>
                  </a:lnTo>
                  <a:lnTo>
                    <a:pt x="868" y="31556"/>
                  </a:lnTo>
                  <a:lnTo>
                    <a:pt x="12777" y="300"/>
                  </a:lnTo>
                  <a:lnTo>
                    <a:pt x="1190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6" name="Google Shape;36;p2"/>
            <p:cNvSpPr/>
            <p:nvPr/>
          </p:nvSpPr>
          <p:spPr>
            <a:xfrm rot="363082">
              <a:off x="-486520" y="3948733"/>
              <a:ext cx="386701" cy="983356"/>
            </a:xfrm>
            <a:custGeom>
              <a:avLst/>
              <a:gdLst/>
              <a:ahLst/>
              <a:cxnLst/>
              <a:rect l="l" t="t" r="r" b="b"/>
              <a:pathLst>
                <a:path w="12344" h="31390" extrusionOk="0">
                  <a:moveTo>
                    <a:pt x="11909" y="0"/>
                  </a:moveTo>
                  <a:lnTo>
                    <a:pt x="1" y="31223"/>
                  </a:lnTo>
                  <a:lnTo>
                    <a:pt x="435" y="31389"/>
                  </a:lnTo>
                  <a:lnTo>
                    <a:pt x="12343" y="167"/>
                  </a:lnTo>
                  <a:lnTo>
                    <a:pt x="1190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7" name="Google Shape;37;p2"/>
            <p:cNvSpPr/>
            <p:nvPr/>
          </p:nvSpPr>
          <p:spPr>
            <a:xfrm rot="363082">
              <a:off x="-536791" y="3924334"/>
              <a:ext cx="403367" cy="990687"/>
            </a:xfrm>
            <a:custGeom>
              <a:avLst/>
              <a:gdLst/>
              <a:ahLst/>
              <a:cxnLst/>
              <a:rect l="l" t="t" r="r" b="b"/>
              <a:pathLst>
                <a:path w="12876" h="31624" extrusionOk="0">
                  <a:moveTo>
                    <a:pt x="11909" y="0"/>
                  </a:moveTo>
                  <a:lnTo>
                    <a:pt x="0" y="31223"/>
                  </a:lnTo>
                  <a:lnTo>
                    <a:pt x="967" y="31623"/>
                  </a:lnTo>
                  <a:lnTo>
                    <a:pt x="12876" y="367"/>
                  </a:lnTo>
                  <a:lnTo>
                    <a:pt x="1190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8" name="Google Shape;38;p2"/>
            <p:cNvSpPr/>
            <p:nvPr/>
          </p:nvSpPr>
          <p:spPr>
            <a:xfrm rot="363082">
              <a:off x="633267" y="4549023"/>
              <a:ext cx="365775" cy="364741"/>
            </a:xfrm>
            <a:custGeom>
              <a:avLst/>
              <a:gdLst/>
              <a:ahLst/>
              <a:cxnLst/>
              <a:rect l="l" t="t" r="r" b="b"/>
              <a:pathLst>
                <a:path w="11676" h="11643" fill="none" extrusionOk="0">
                  <a:moveTo>
                    <a:pt x="3237" y="1"/>
                  </a:moveTo>
                  <a:lnTo>
                    <a:pt x="11676" y="3203"/>
                  </a:lnTo>
                  <a:lnTo>
                    <a:pt x="8440" y="11643"/>
                  </a:lnTo>
                  <a:lnTo>
                    <a:pt x="1" y="8407"/>
                  </a:lnTo>
                  <a:close/>
                </a:path>
              </a:pathLst>
            </a:custGeom>
            <a:noFill/>
            <a:ln w="19050"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9" name="Google Shape;39;p2"/>
            <p:cNvSpPr/>
            <p:nvPr/>
          </p:nvSpPr>
          <p:spPr>
            <a:xfrm rot="363082">
              <a:off x="-56388" y="4232909"/>
              <a:ext cx="499541" cy="423260"/>
            </a:xfrm>
            <a:custGeom>
              <a:avLst/>
              <a:gdLst/>
              <a:ahLst/>
              <a:cxnLst/>
              <a:rect l="l" t="t" r="r" b="b"/>
              <a:pathLst>
                <a:path w="15946" h="13511" fill="none" extrusionOk="0">
                  <a:moveTo>
                    <a:pt x="3303" y="1"/>
                  </a:moveTo>
                  <a:lnTo>
                    <a:pt x="15945" y="4804"/>
                  </a:lnTo>
                  <a:moveTo>
                    <a:pt x="2769" y="1435"/>
                  </a:moveTo>
                  <a:lnTo>
                    <a:pt x="15378" y="6272"/>
                  </a:lnTo>
                  <a:moveTo>
                    <a:pt x="2202" y="2903"/>
                  </a:moveTo>
                  <a:lnTo>
                    <a:pt x="14845" y="7740"/>
                  </a:lnTo>
                  <a:moveTo>
                    <a:pt x="14277" y="9174"/>
                  </a:moveTo>
                  <a:lnTo>
                    <a:pt x="1635" y="4337"/>
                  </a:lnTo>
                  <a:moveTo>
                    <a:pt x="1101" y="5805"/>
                  </a:moveTo>
                  <a:lnTo>
                    <a:pt x="13710" y="10608"/>
                  </a:lnTo>
                  <a:moveTo>
                    <a:pt x="534" y="7239"/>
                  </a:moveTo>
                  <a:lnTo>
                    <a:pt x="13177" y="12076"/>
                  </a:lnTo>
                  <a:moveTo>
                    <a:pt x="1" y="8707"/>
                  </a:moveTo>
                  <a:lnTo>
                    <a:pt x="12643" y="13511"/>
                  </a:lnTo>
                </a:path>
              </a:pathLst>
            </a:custGeom>
            <a:noFill/>
            <a:ln w="19050"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0" name="Google Shape;40;p2"/>
            <p:cNvSpPr/>
            <p:nvPr/>
          </p:nvSpPr>
          <p:spPr>
            <a:xfrm rot="363082">
              <a:off x="940056" y="4735937"/>
              <a:ext cx="406531" cy="311454"/>
            </a:xfrm>
            <a:custGeom>
              <a:avLst/>
              <a:gdLst/>
              <a:ahLst/>
              <a:cxnLst/>
              <a:rect l="l" t="t" r="r" b="b"/>
              <a:pathLst>
                <a:path w="12977" h="9942" fill="none" extrusionOk="0">
                  <a:moveTo>
                    <a:pt x="12977" y="3903"/>
                  </a:moveTo>
                  <a:lnTo>
                    <a:pt x="2670" y="1"/>
                  </a:lnTo>
                  <a:moveTo>
                    <a:pt x="2002" y="1769"/>
                  </a:moveTo>
                  <a:lnTo>
                    <a:pt x="12276" y="5671"/>
                  </a:lnTo>
                  <a:moveTo>
                    <a:pt x="1335" y="3503"/>
                  </a:moveTo>
                  <a:lnTo>
                    <a:pt x="11609" y="7439"/>
                  </a:lnTo>
                  <a:moveTo>
                    <a:pt x="668" y="5271"/>
                  </a:moveTo>
                  <a:lnTo>
                    <a:pt x="10942" y="9174"/>
                  </a:lnTo>
                  <a:moveTo>
                    <a:pt x="7706" y="9941"/>
                  </a:moveTo>
                  <a:lnTo>
                    <a:pt x="1" y="7006"/>
                  </a:lnTo>
                </a:path>
              </a:pathLst>
            </a:custGeom>
            <a:noFill/>
            <a:ln w="19050"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1" name="Google Shape;41;p2"/>
            <p:cNvSpPr/>
            <p:nvPr/>
          </p:nvSpPr>
          <p:spPr>
            <a:xfrm rot="363082">
              <a:off x="407066" y="4979342"/>
              <a:ext cx="760778" cy="501609"/>
            </a:xfrm>
            <a:custGeom>
              <a:avLst/>
              <a:gdLst/>
              <a:ahLst/>
              <a:cxnLst/>
              <a:rect l="l" t="t" r="r" b="b"/>
              <a:pathLst>
                <a:path w="24285" h="16012" fill="none" extrusionOk="0">
                  <a:moveTo>
                    <a:pt x="24285" y="6772"/>
                  </a:moveTo>
                  <a:lnTo>
                    <a:pt x="6472" y="0"/>
                  </a:lnTo>
                  <a:moveTo>
                    <a:pt x="3136" y="1067"/>
                  </a:moveTo>
                  <a:lnTo>
                    <a:pt x="23517" y="8806"/>
                  </a:lnTo>
                  <a:moveTo>
                    <a:pt x="2336" y="3069"/>
                  </a:moveTo>
                  <a:lnTo>
                    <a:pt x="22717" y="10841"/>
                  </a:lnTo>
                  <a:moveTo>
                    <a:pt x="1568" y="5137"/>
                  </a:moveTo>
                  <a:lnTo>
                    <a:pt x="21950" y="12909"/>
                  </a:lnTo>
                  <a:moveTo>
                    <a:pt x="801" y="7172"/>
                  </a:moveTo>
                  <a:lnTo>
                    <a:pt x="21182" y="14944"/>
                  </a:lnTo>
                  <a:moveTo>
                    <a:pt x="1" y="9240"/>
                  </a:moveTo>
                  <a:lnTo>
                    <a:pt x="17847" y="16011"/>
                  </a:lnTo>
                </a:path>
              </a:pathLst>
            </a:custGeom>
            <a:noFill/>
            <a:ln w="19050"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42" name="Google Shape;42;p2"/>
          <p:cNvGrpSpPr/>
          <p:nvPr/>
        </p:nvGrpSpPr>
        <p:grpSpPr>
          <a:xfrm rot="10800000" flipH="1">
            <a:off x="4627258" y="5963682"/>
            <a:ext cx="4596373" cy="3709439"/>
            <a:chOff x="-729163" y="3851975"/>
            <a:chExt cx="2464103" cy="1988620"/>
          </a:xfrm>
        </p:grpSpPr>
        <p:sp>
          <p:nvSpPr>
            <p:cNvPr id="43" name="Google Shape;43;p2"/>
            <p:cNvSpPr/>
            <p:nvPr/>
          </p:nvSpPr>
          <p:spPr>
            <a:xfrm rot="363082">
              <a:off x="-642946" y="3967874"/>
              <a:ext cx="2291669" cy="1756822"/>
            </a:xfrm>
            <a:custGeom>
              <a:avLst/>
              <a:gdLst/>
              <a:ahLst/>
              <a:cxnLst/>
              <a:rect l="l" t="t" r="r" b="b"/>
              <a:pathLst>
                <a:path w="73153" h="56080" extrusionOk="0">
                  <a:moveTo>
                    <a:pt x="12829" y="0"/>
                  </a:moveTo>
                  <a:cubicBezTo>
                    <a:pt x="12663" y="0"/>
                    <a:pt x="12517" y="100"/>
                    <a:pt x="12443" y="272"/>
                  </a:cubicBezTo>
                  <a:lnTo>
                    <a:pt x="101" y="32729"/>
                  </a:lnTo>
                  <a:cubicBezTo>
                    <a:pt x="1" y="32929"/>
                    <a:pt x="134" y="33196"/>
                    <a:pt x="334" y="33262"/>
                  </a:cubicBezTo>
                  <a:lnTo>
                    <a:pt x="60143" y="56045"/>
                  </a:lnTo>
                  <a:cubicBezTo>
                    <a:pt x="60198" y="56069"/>
                    <a:pt x="60253" y="56079"/>
                    <a:pt x="60306" y="56079"/>
                  </a:cubicBezTo>
                  <a:cubicBezTo>
                    <a:pt x="60479" y="56079"/>
                    <a:pt x="60634" y="55965"/>
                    <a:pt x="60711" y="55812"/>
                  </a:cubicBezTo>
                  <a:lnTo>
                    <a:pt x="73053" y="23355"/>
                  </a:lnTo>
                  <a:cubicBezTo>
                    <a:pt x="73153" y="23155"/>
                    <a:pt x="73053" y="22888"/>
                    <a:pt x="72819" y="22822"/>
                  </a:cubicBezTo>
                  <a:lnTo>
                    <a:pt x="13010" y="39"/>
                  </a:lnTo>
                  <a:cubicBezTo>
                    <a:pt x="12949" y="13"/>
                    <a:pt x="12888" y="0"/>
                    <a:pt x="12829"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4" name="Google Shape;44;p2"/>
            <p:cNvSpPr/>
            <p:nvPr/>
          </p:nvSpPr>
          <p:spPr>
            <a:xfrm rot="363082">
              <a:off x="792956" y="4622556"/>
              <a:ext cx="778540" cy="1132818"/>
            </a:xfrm>
            <a:custGeom>
              <a:avLst/>
              <a:gdLst/>
              <a:ahLst/>
              <a:cxnLst/>
              <a:rect l="l" t="t" r="r" b="b"/>
              <a:pathLst>
                <a:path w="24852" h="36161" extrusionOk="0">
                  <a:moveTo>
                    <a:pt x="11909" y="1"/>
                  </a:moveTo>
                  <a:lnTo>
                    <a:pt x="0" y="31223"/>
                  </a:lnTo>
                  <a:lnTo>
                    <a:pt x="12943" y="36160"/>
                  </a:lnTo>
                  <a:lnTo>
                    <a:pt x="24851" y="4904"/>
                  </a:lnTo>
                  <a:lnTo>
                    <a:pt x="11909"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5" name="Google Shape;45;p2"/>
            <p:cNvSpPr/>
            <p:nvPr/>
          </p:nvSpPr>
          <p:spPr>
            <a:xfrm rot="363082">
              <a:off x="289098" y="4363311"/>
              <a:ext cx="1166244" cy="1323976"/>
            </a:xfrm>
            <a:custGeom>
              <a:avLst/>
              <a:gdLst/>
              <a:ahLst/>
              <a:cxnLst/>
              <a:rect l="l" t="t" r="r" b="b"/>
              <a:pathLst>
                <a:path w="37228" h="42263" extrusionOk="0">
                  <a:moveTo>
                    <a:pt x="13388" y="0"/>
                  </a:moveTo>
                  <a:cubicBezTo>
                    <a:pt x="12947" y="0"/>
                    <a:pt x="12544" y="279"/>
                    <a:pt x="12376" y="699"/>
                  </a:cubicBezTo>
                  <a:lnTo>
                    <a:pt x="6272" y="16711"/>
                  </a:lnTo>
                  <a:lnTo>
                    <a:pt x="201" y="32722"/>
                  </a:lnTo>
                  <a:cubicBezTo>
                    <a:pt x="1" y="33189"/>
                    <a:pt x="201" y="33756"/>
                    <a:pt x="668" y="34023"/>
                  </a:cubicBezTo>
                  <a:cubicBezTo>
                    <a:pt x="4271" y="35924"/>
                    <a:pt x="7973" y="37659"/>
                    <a:pt x="11743" y="39160"/>
                  </a:cubicBezTo>
                  <a:cubicBezTo>
                    <a:pt x="17146" y="41262"/>
                    <a:pt x="24952" y="42262"/>
                    <a:pt x="24952" y="42262"/>
                  </a:cubicBezTo>
                  <a:lnTo>
                    <a:pt x="31090" y="26151"/>
                  </a:lnTo>
                  <a:lnTo>
                    <a:pt x="37227" y="10039"/>
                  </a:lnTo>
                  <a:cubicBezTo>
                    <a:pt x="37227" y="10039"/>
                    <a:pt x="30756" y="5636"/>
                    <a:pt x="25319" y="3568"/>
                  </a:cubicBezTo>
                  <a:cubicBezTo>
                    <a:pt x="21483" y="2167"/>
                    <a:pt x="17580" y="999"/>
                    <a:pt x="13644" y="32"/>
                  </a:cubicBezTo>
                  <a:cubicBezTo>
                    <a:pt x="13558" y="11"/>
                    <a:pt x="13472" y="0"/>
                    <a:pt x="13388" y="0"/>
                  </a:cubicBezTo>
                  <a:close/>
                </a:path>
              </a:pathLst>
            </a:custGeom>
            <a:solidFill>
              <a:schemeClr val="l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6" name="Google Shape;46;p2"/>
            <p:cNvSpPr/>
            <p:nvPr/>
          </p:nvSpPr>
          <p:spPr>
            <a:xfrm rot="363082">
              <a:off x="1066041" y="4735131"/>
              <a:ext cx="399201" cy="988588"/>
            </a:xfrm>
            <a:custGeom>
              <a:avLst/>
              <a:gdLst/>
              <a:ahLst/>
              <a:cxnLst/>
              <a:rect l="l" t="t" r="r" b="b"/>
              <a:pathLst>
                <a:path w="12743" h="31557" extrusionOk="0">
                  <a:moveTo>
                    <a:pt x="11909" y="1"/>
                  </a:moveTo>
                  <a:lnTo>
                    <a:pt x="0" y="31257"/>
                  </a:lnTo>
                  <a:lnTo>
                    <a:pt x="834" y="31557"/>
                  </a:lnTo>
                  <a:lnTo>
                    <a:pt x="12743" y="334"/>
                  </a:lnTo>
                  <a:lnTo>
                    <a:pt x="11909"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7" name="Google Shape;47;p2"/>
            <p:cNvSpPr/>
            <p:nvPr/>
          </p:nvSpPr>
          <p:spPr>
            <a:xfrm rot="363082">
              <a:off x="1086646" y="4743259"/>
              <a:ext cx="390836" cy="979190"/>
            </a:xfrm>
            <a:custGeom>
              <a:avLst/>
              <a:gdLst/>
              <a:ahLst/>
              <a:cxnLst/>
              <a:rect l="l" t="t" r="r" b="b"/>
              <a:pathLst>
                <a:path w="12476" h="31257" extrusionOk="0">
                  <a:moveTo>
                    <a:pt x="12042" y="1"/>
                  </a:moveTo>
                  <a:lnTo>
                    <a:pt x="0" y="31090"/>
                  </a:lnTo>
                  <a:lnTo>
                    <a:pt x="434" y="31256"/>
                  </a:lnTo>
                  <a:lnTo>
                    <a:pt x="12476" y="167"/>
                  </a:lnTo>
                  <a:lnTo>
                    <a:pt x="12042"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8" name="Google Shape;48;p2"/>
            <p:cNvSpPr/>
            <p:nvPr/>
          </p:nvSpPr>
          <p:spPr>
            <a:xfrm rot="363082">
              <a:off x="-564252" y="3933299"/>
              <a:ext cx="778540" cy="1133852"/>
            </a:xfrm>
            <a:custGeom>
              <a:avLst/>
              <a:gdLst/>
              <a:ahLst/>
              <a:cxnLst/>
              <a:rect l="l" t="t" r="r" b="b"/>
              <a:pathLst>
                <a:path w="24852" h="36194" extrusionOk="0">
                  <a:moveTo>
                    <a:pt x="11909" y="1"/>
                  </a:moveTo>
                  <a:lnTo>
                    <a:pt x="0" y="31256"/>
                  </a:lnTo>
                  <a:lnTo>
                    <a:pt x="12943" y="36193"/>
                  </a:lnTo>
                  <a:lnTo>
                    <a:pt x="24851" y="4937"/>
                  </a:lnTo>
                  <a:lnTo>
                    <a:pt x="11909"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9" name="Google Shape;49;p2"/>
            <p:cNvSpPr/>
            <p:nvPr/>
          </p:nvSpPr>
          <p:spPr>
            <a:xfrm rot="363082">
              <a:off x="-449612" y="4006479"/>
              <a:ext cx="1166244" cy="1323004"/>
            </a:xfrm>
            <a:custGeom>
              <a:avLst/>
              <a:gdLst/>
              <a:ahLst/>
              <a:cxnLst/>
              <a:rect l="l" t="t" r="r" b="b"/>
              <a:pathLst>
                <a:path w="37228" h="42232" extrusionOk="0">
                  <a:moveTo>
                    <a:pt x="12243" y="0"/>
                  </a:moveTo>
                  <a:lnTo>
                    <a:pt x="6105" y="16112"/>
                  </a:lnTo>
                  <a:lnTo>
                    <a:pt x="1" y="32190"/>
                  </a:lnTo>
                  <a:cubicBezTo>
                    <a:pt x="1" y="32190"/>
                    <a:pt x="6506" y="36593"/>
                    <a:pt x="11909" y="38694"/>
                  </a:cubicBezTo>
                  <a:cubicBezTo>
                    <a:pt x="15745" y="40062"/>
                    <a:pt x="19648" y="41230"/>
                    <a:pt x="23584" y="42197"/>
                  </a:cubicBezTo>
                  <a:cubicBezTo>
                    <a:pt x="23677" y="42220"/>
                    <a:pt x="23769" y="42231"/>
                    <a:pt x="23859" y="42231"/>
                  </a:cubicBezTo>
                  <a:cubicBezTo>
                    <a:pt x="24293" y="42231"/>
                    <a:pt x="24686" y="41977"/>
                    <a:pt x="24852" y="41563"/>
                  </a:cubicBezTo>
                  <a:lnTo>
                    <a:pt x="30923" y="25552"/>
                  </a:lnTo>
                  <a:lnTo>
                    <a:pt x="37027" y="9540"/>
                  </a:lnTo>
                  <a:cubicBezTo>
                    <a:pt x="37227" y="9040"/>
                    <a:pt x="37027" y="8473"/>
                    <a:pt x="36560" y="8239"/>
                  </a:cubicBezTo>
                  <a:cubicBezTo>
                    <a:pt x="32958" y="6305"/>
                    <a:pt x="29255" y="4603"/>
                    <a:pt x="25486" y="3069"/>
                  </a:cubicBezTo>
                  <a:cubicBezTo>
                    <a:pt x="20049" y="1001"/>
                    <a:pt x="12243" y="0"/>
                    <a:pt x="12243" y="0"/>
                  </a:cubicBezTo>
                  <a:close/>
                </a:path>
              </a:pathLst>
            </a:custGeom>
            <a:solidFill>
              <a:schemeClr val="l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0" name="Google Shape;50;p2"/>
            <p:cNvSpPr/>
            <p:nvPr/>
          </p:nvSpPr>
          <p:spPr>
            <a:xfrm rot="363082">
              <a:off x="-458078" y="3966041"/>
              <a:ext cx="400266" cy="988588"/>
            </a:xfrm>
            <a:custGeom>
              <a:avLst/>
              <a:gdLst/>
              <a:ahLst/>
              <a:cxnLst/>
              <a:rect l="l" t="t" r="r" b="b"/>
              <a:pathLst>
                <a:path w="12777" h="31557" extrusionOk="0">
                  <a:moveTo>
                    <a:pt x="11909" y="0"/>
                  </a:moveTo>
                  <a:lnTo>
                    <a:pt x="1" y="31223"/>
                  </a:lnTo>
                  <a:lnTo>
                    <a:pt x="868" y="31556"/>
                  </a:lnTo>
                  <a:lnTo>
                    <a:pt x="12777" y="300"/>
                  </a:lnTo>
                  <a:lnTo>
                    <a:pt x="1190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1" name="Google Shape;51;p2"/>
            <p:cNvSpPr/>
            <p:nvPr/>
          </p:nvSpPr>
          <p:spPr>
            <a:xfrm rot="363082">
              <a:off x="-486520" y="3948733"/>
              <a:ext cx="386701" cy="983356"/>
            </a:xfrm>
            <a:custGeom>
              <a:avLst/>
              <a:gdLst/>
              <a:ahLst/>
              <a:cxnLst/>
              <a:rect l="l" t="t" r="r" b="b"/>
              <a:pathLst>
                <a:path w="12344" h="31390" extrusionOk="0">
                  <a:moveTo>
                    <a:pt x="11909" y="0"/>
                  </a:moveTo>
                  <a:lnTo>
                    <a:pt x="1" y="31223"/>
                  </a:lnTo>
                  <a:lnTo>
                    <a:pt x="435" y="31389"/>
                  </a:lnTo>
                  <a:lnTo>
                    <a:pt x="12343" y="167"/>
                  </a:lnTo>
                  <a:lnTo>
                    <a:pt x="1190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2" name="Google Shape;52;p2"/>
            <p:cNvSpPr/>
            <p:nvPr/>
          </p:nvSpPr>
          <p:spPr>
            <a:xfrm rot="363082">
              <a:off x="-536791" y="3924334"/>
              <a:ext cx="403367" cy="990687"/>
            </a:xfrm>
            <a:custGeom>
              <a:avLst/>
              <a:gdLst/>
              <a:ahLst/>
              <a:cxnLst/>
              <a:rect l="l" t="t" r="r" b="b"/>
              <a:pathLst>
                <a:path w="12876" h="31624" extrusionOk="0">
                  <a:moveTo>
                    <a:pt x="11909" y="0"/>
                  </a:moveTo>
                  <a:lnTo>
                    <a:pt x="0" y="31223"/>
                  </a:lnTo>
                  <a:lnTo>
                    <a:pt x="967" y="31623"/>
                  </a:lnTo>
                  <a:lnTo>
                    <a:pt x="12876" y="367"/>
                  </a:lnTo>
                  <a:lnTo>
                    <a:pt x="1190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3" name="Google Shape;53;p2"/>
            <p:cNvSpPr/>
            <p:nvPr/>
          </p:nvSpPr>
          <p:spPr>
            <a:xfrm rot="363082">
              <a:off x="633267" y="4549023"/>
              <a:ext cx="365775" cy="364741"/>
            </a:xfrm>
            <a:custGeom>
              <a:avLst/>
              <a:gdLst/>
              <a:ahLst/>
              <a:cxnLst/>
              <a:rect l="l" t="t" r="r" b="b"/>
              <a:pathLst>
                <a:path w="11676" h="11643" fill="none" extrusionOk="0">
                  <a:moveTo>
                    <a:pt x="3237" y="1"/>
                  </a:moveTo>
                  <a:lnTo>
                    <a:pt x="11676" y="3203"/>
                  </a:lnTo>
                  <a:lnTo>
                    <a:pt x="8440" y="11643"/>
                  </a:lnTo>
                  <a:lnTo>
                    <a:pt x="1" y="8407"/>
                  </a:lnTo>
                  <a:close/>
                </a:path>
              </a:pathLst>
            </a:custGeom>
            <a:noFill/>
            <a:ln w="19050"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4" name="Google Shape;54;p2"/>
            <p:cNvSpPr/>
            <p:nvPr/>
          </p:nvSpPr>
          <p:spPr>
            <a:xfrm rot="363082">
              <a:off x="-56388" y="4232909"/>
              <a:ext cx="499541" cy="423260"/>
            </a:xfrm>
            <a:custGeom>
              <a:avLst/>
              <a:gdLst/>
              <a:ahLst/>
              <a:cxnLst/>
              <a:rect l="l" t="t" r="r" b="b"/>
              <a:pathLst>
                <a:path w="15946" h="13511" fill="none" extrusionOk="0">
                  <a:moveTo>
                    <a:pt x="3303" y="1"/>
                  </a:moveTo>
                  <a:lnTo>
                    <a:pt x="15945" y="4804"/>
                  </a:lnTo>
                  <a:moveTo>
                    <a:pt x="2769" y="1435"/>
                  </a:moveTo>
                  <a:lnTo>
                    <a:pt x="15378" y="6272"/>
                  </a:lnTo>
                  <a:moveTo>
                    <a:pt x="2202" y="2903"/>
                  </a:moveTo>
                  <a:lnTo>
                    <a:pt x="14845" y="7740"/>
                  </a:lnTo>
                  <a:moveTo>
                    <a:pt x="14277" y="9174"/>
                  </a:moveTo>
                  <a:lnTo>
                    <a:pt x="1635" y="4337"/>
                  </a:lnTo>
                  <a:moveTo>
                    <a:pt x="1101" y="5805"/>
                  </a:moveTo>
                  <a:lnTo>
                    <a:pt x="13710" y="10608"/>
                  </a:lnTo>
                  <a:moveTo>
                    <a:pt x="534" y="7239"/>
                  </a:moveTo>
                  <a:lnTo>
                    <a:pt x="13177" y="12076"/>
                  </a:lnTo>
                  <a:moveTo>
                    <a:pt x="1" y="8707"/>
                  </a:moveTo>
                  <a:lnTo>
                    <a:pt x="12643" y="13511"/>
                  </a:lnTo>
                </a:path>
              </a:pathLst>
            </a:custGeom>
            <a:noFill/>
            <a:ln w="19050"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5" name="Google Shape;55;p2"/>
            <p:cNvSpPr/>
            <p:nvPr/>
          </p:nvSpPr>
          <p:spPr>
            <a:xfrm rot="363082">
              <a:off x="940056" y="4735937"/>
              <a:ext cx="406531" cy="311454"/>
            </a:xfrm>
            <a:custGeom>
              <a:avLst/>
              <a:gdLst/>
              <a:ahLst/>
              <a:cxnLst/>
              <a:rect l="l" t="t" r="r" b="b"/>
              <a:pathLst>
                <a:path w="12977" h="9942" fill="none" extrusionOk="0">
                  <a:moveTo>
                    <a:pt x="12977" y="3903"/>
                  </a:moveTo>
                  <a:lnTo>
                    <a:pt x="2670" y="1"/>
                  </a:lnTo>
                  <a:moveTo>
                    <a:pt x="2002" y="1769"/>
                  </a:moveTo>
                  <a:lnTo>
                    <a:pt x="12276" y="5671"/>
                  </a:lnTo>
                  <a:moveTo>
                    <a:pt x="1335" y="3503"/>
                  </a:moveTo>
                  <a:lnTo>
                    <a:pt x="11609" y="7439"/>
                  </a:lnTo>
                  <a:moveTo>
                    <a:pt x="668" y="5271"/>
                  </a:moveTo>
                  <a:lnTo>
                    <a:pt x="10942" y="9174"/>
                  </a:lnTo>
                  <a:moveTo>
                    <a:pt x="7706" y="9941"/>
                  </a:moveTo>
                  <a:lnTo>
                    <a:pt x="1" y="7006"/>
                  </a:lnTo>
                </a:path>
              </a:pathLst>
            </a:custGeom>
            <a:noFill/>
            <a:ln w="19050"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6" name="Google Shape;56;p2"/>
            <p:cNvSpPr/>
            <p:nvPr/>
          </p:nvSpPr>
          <p:spPr>
            <a:xfrm rot="363082">
              <a:off x="407066" y="4979342"/>
              <a:ext cx="760778" cy="501609"/>
            </a:xfrm>
            <a:custGeom>
              <a:avLst/>
              <a:gdLst/>
              <a:ahLst/>
              <a:cxnLst/>
              <a:rect l="l" t="t" r="r" b="b"/>
              <a:pathLst>
                <a:path w="24285" h="16012" fill="none" extrusionOk="0">
                  <a:moveTo>
                    <a:pt x="24285" y="6772"/>
                  </a:moveTo>
                  <a:lnTo>
                    <a:pt x="6472" y="0"/>
                  </a:lnTo>
                  <a:moveTo>
                    <a:pt x="3136" y="1067"/>
                  </a:moveTo>
                  <a:lnTo>
                    <a:pt x="23517" y="8806"/>
                  </a:lnTo>
                  <a:moveTo>
                    <a:pt x="2336" y="3069"/>
                  </a:moveTo>
                  <a:lnTo>
                    <a:pt x="22717" y="10841"/>
                  </a:lnTo>
                  <a:moveTo>
                    <a:pt x="1568" y="5137"/>
                  </a:moveTo>
                  <a:lnTo>
                    <a:pt x="21950" y="12909"/>
                  </a:lnTo>
                  <a:moveTo>
                    <a:pt x="801" y="7172"/>
                  </a:moveTo>
                  <a:lnTo>
                    <a:pt x="21182" y="14944"/>
                  </a:lnTo>
                  <a:moveTo>
                    <a:pt x="1" y="9240"/>
                  </a:moveTo>
                  <a:lnTo>
                    <a:pt x="17847" y="16011"/>
                  </a:lnTo>
                </a:path>
              </a:pathLst>
            </a:custGeom>
            <a:noFill/>
            <a:ln w="19050"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57" name="Google Shape;57;p2"/>
          <p:cNvSpPr txBox="1">
            <a:spLocks noGrp="1"/>
          </p:cNvSpPr>
          <p:nvPr>
            <p:ph type="ctrTitle"/>
          </p:nvPr>
        </p:nvSpPr>
        <p:spPr>
          <a:xfrm>
            <a:off x="1718000" y="2472444"/>
            <a:ext cx="8756000" cy="1910400"/>
          </a:xfrm>
          <a:prstGeom prst="rect">
            <a:avLst/>
          </a:prstGeom>
        </p:spPr>
        <p:txBody>
          <a:bodyPr spcFirstLastPara="1" wrap="square" lIns="91425" tIns="91425" rIns="91425" bIns="91425" anchor="ctr" anchorCtr="0">
            <a:noAutofit/>
          </a:bodyPr>
          <a:lstStyle>
            <a:lvl1pPr lvl="0" algn="ctr">
              <a:spcBef>
                <a:spcPts val="0"/>
              </a:spcBef>
              <a:spcAft>
                <a:spcPts val="0"/>
              </a:spcAft>
              <a:buSzPts val="5200"/>
              <a:buNone/>
              <a:defRPr sz="4933" b="1">
                <a:latin typeface="Josefin Sans"/>
                <a:ea typeface="Josefin Sans"/>
                <a:cs typeface="Josefin Sans"/>
                <a:sym typeface="Josefin Sans"/>
              </a:defRPr>
            </a:lvl1pPr>
            <a:lvl2pPr lvl="1" algn="ctr">
              <a:spcBef>
                <a:spcPts val="0"/>
              </a:spcBef>
              <a:spcAft>
                <a:spcPts val="0"/>
              </a:spcAft>
              <a:buSzPts val="5200"/>
              <a:buNone/>
              <a:defRPr sz="6933"/>
            </a:lvl2pPr>
            <a:lvl3pPr lvl="2" algn="ctr">
              <a:spcBef>
                <a:spcPts val="0"/>
              </a:spcBef>
              <a:spcAft>
                <a:spcPts val="0"/>
              </a:spcAft>
              <a:buSzPts val="5200"/>
              <a:buNone/>
              <a:defRPr sz="6933"/>
            </a:lvl3pPr>
            <a:lvl4pPr lvl="3" algn="ctr">
              <a:spcBef>
                <a:spcPts val="0"/>
              </a:spcBef>
              <a:spcAft>
                <a:spcPts val="0"/>
              </a:spcAft>
              <a:buSzPts val="5200"/>
              <a:buNone/>
              <a:defRPr sz="6933"/>
            </a:lvl4pPr>
            <a:lvl5pPr lvl="4" algn="ctr">
              <a:spcBef>
                <a:spcPts val="0"/>
              </a:spcBef>
              <a:spcAft>
                <a:spcPts val="0"/>
              </a:spcAft>
              <a:buSzPts val="5200"/>
              <a:buNone/>
              <a:defRPr sz="6933"/>
            </a:lvl5pPr>
            <a:lvl6pPr lvl="5" algn="ctr">
              <a:spcBef>
                <a:spcPts val="0"/>
              </a:spcBef>
              <a:spcAft>
                <a:spcPts val="0"/>
              </a:spcAft>
              <a:buSzPts val="5200"/>
              <a:buNone/>
              <a:defRPr sz="6933"/>
            </a:lvl6pPr>
            <a:lvl7pPr lvl="6" algn="ctr">
              <a:spcBef>
                <a:spcPts val="0"/>
              </a:spcBef>
              <a:spcAft>
                <a:spcPts val="0"/>
              </a:spcAft>
              <a:buSzPts val="5200"/>
              <a:buNone/>
              <a:defRPr sz="6933"/>
            </a:lvl7pPr>
            <a:lvl8pPr lvl="7" algn="ctr">
              <a:spcBef>
                <a:spcPts val="0"/>
              </a:spcBef>
              <a:spcAft>
                <a:spcPts val="0"/>
              </a:spcAft>
              <a:buSzPts val="5200"/>
              <a:buNone/>
              <a:defRPr sz="6933"/>
            </a:lvl8pPr>
            <a:lvl9pPr lvl="8" algn="ctr">
              <a:spcBef>
                <a:spcPts val="0"/>
              </a:spcBef>
              <a:spcAft>
                <a:spcPts val="0"/>
              </a:spcAft>
              <a:buSzPts val="5200"/>
              <a:buNone/>
              <a:defRPr sz="6933"/>
            </a:lvl9pPr>
          </a:lstStyle>
          <a:p>
            <a:endParaRPr/>
          </a:p>
        </p:txBody>
      </p:sp>
      <p:sp>
        <p:nvSpPr>
          <p:cNvPr id="58" name="Google Shape;58;p2"/>
          <p:cNvSpPr txBox="1">
            <a:spLocks noGrp="1"/>
          </p:cNvSpPr>
          <p:nvPr>
            <p:ph type="subTitle" idx="1"/>
          </p:nvPr>
        </p:nvSpPr>
        <p:spPr>
          <a:xfrm>
            <a:off x="5012400" y="4382844"/>
            <a:ext cx="2167200" cy="471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2800"/>
              <a:buNone/>
              <a:defRPr sz="2533"/>
            </a:lvl1pPr>
            <a:lvl2pPr lvl="1" algn="ctr" rtl="0">
              <a:lnSpc>
                <a:spcPct val="100000"/>
              </a:lnSpc>
              <a:spcBef>
                <a:spcPts val="0"/>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sp>
        <p:nvSpPr>
          <p:cNvPr id="59" name="Google Shape;59;p2"/>
          <p:cNvSpPr txBox="1">
            <a:spLocks noGrp="1"/>
          </p:cNvSpPr>
          <p:nvPr>
            <p:ph type="subTitle" idx="2"/>
          </p:nvPr>
        </p:nvSpPr>
        <p:spPr>
          <a:xfrm>
            <a:off x="8806633" y="756733"/>
            <a:ext cx="2246800" cy="562800"/>
          </a:xfrm>
          <a:prstGeom prst="rect">
            <a:avLst/>
          </a:prstGeom>
        </p:spPr>
        <p:txBody>
          <a:bodyPr spcFirstLastPara="1" wrap="square" lIns="91425" tIns="91425" rIns="91425" bIns="91425" anchor="ctr" anchorCtr="0">
            <a:noAutofit/>
          </a:bodyPr>
          <a:lstStyle>
            <a:lvl1pPr lvl="0" algn="ctr">
              <a:lnSpc>
                <a:spcPct val="100000"/>
              </a:lnSpc>
              <a:spcBef>
                <a:spcPts val="0"/>
              </a:spcBef>
              <a:spcAft>
                <a:spcPts val="0"/>
              </a:spcAft>
              <a:buClr>
                <a:schemeClr val="accent3"/>
              </a:buClr>
              <a:buSzPts val="2800"/>
              <a:buNone/>
              <a:defRPr sz="2667" b="1">
                <a:latin typeface="Josefin Sans"/>
                <a:ea typeface="Josefin Sans"/>
                <a:cs typeface="Josefin Sans"/>
                <a:sym typeface="Josefin Sans"/>
              </a:defRPr>
            </a:lvl1pPr>
            <a:lvl2pPr lvl="1" algn="ctr">
              <a:lnSpc>
                <a:spcPct val="100000"/>
              </a:lnSpc>
              <a:spcBef>
                <a:spcPts val="0"/>
              </a:spcBef>
              <a:spcAft>
                <a:spcPts val="0"/>
              </a:spcAft>
              <a:buSzPts val="2800"/>
              <a:buNone/>
              <a:defRPr sz="3733"/>
            </a:lvl2pPr>
            <a:lvl3pPr lvl="2" algn="ctr">
              <a:lnSpc>
                <a:spcPct val="100000"/>
              </a:lnSpc>
              <a:spcBef>
                <a:spcPts val="0"/>
              </a:spcBef>
              <a:spcAft>
                <a:spcPts val="0"/>
              </a:spcAft>
              <a:buSzPts val="2800"/>
              <a:buNone/>
              <a:defRPr sz="3733"/>
            </a:lvl3pPr>
            <a:lvl4pPr lvl="3" algn="ctr">
              <a:lnSpc>
                <a:spcPct val="100000"/>
              </a:lnSpc>
              <a:spcBef>
                <a:spcPts val="0"/>
              </a:spcBef>
              <a:spcAft>
                <a:spcPts val="0"/>
              </a:spcAft>
              <a:buSzPts val="2800"/>
              <a:buNone/>
              <a:defRPr sz="3733"/>
            </a:lvl4pPr>
            <a:lvl5pPr lvl="4" algn="ctr">
              <a:lnSpc>
                <a:spcPct val="100000"/>
              </a:lnSpc>
              <a:spcBef>
                <a:spcPts val="0"/>
              </a:spcBef>
              <a:spcAft>
                <a:spcPts val="0"/>
              </a:spcAft>
              <a:buSzPts val="2800"/>
              <a:buNone/>
              <a:defRPr sz="3733"/>
            </a:lvl5pPr>
            <a:lvl6pPr lvl="5" algn="ctr">
              <a:lnSpc>
                <a:spcPct val="100000"/>
              </a:lnSpc>
              <a:spcBef>
                <a:spcPts val="0"/>
              </a:spcBef>
              <a:spcAft>
                <a:spcPts val="0"/>
              </a:spcAft>
              <a:buSzPts val="2800"/>
              <a:buNone/>
              <a:defRPr sz="3733"/>
            </a:lvl6pPr>
            <a:lvl7pPr lvl="6" algn="ctr">
              <a:lnSpc>
                <a:spcPct val="100000"/>
              </a:lnSpc>
              <a:spcBef>
                <a:spcPts val="0"/>
              </a:spcBef>
              <a:spcAft>
                <a:spcPts val="0"/>
              </a:spcAft>
              <a:buSzPts val="2800"/>
              <a:buNone/>
              <a:defRPr sz="3733"/>
            </a:lvl7pPr>
            <a:lvl8pPr lvl="7" algn="ctr">
              <a:lnSpc>
                <a:spcPct val="100000"/>
              </a:lnSpc>
              <a:spcBef>
                <a:spcPts val="0"/>
              </a:spcBef>
              <a:spcAft>
                <a:spcPts val="0"/>
              </a:spcAft>
              <a:buSzPts val="2800"/>
              <a:buNone/>
              <a:defRPr sz="3733"/>
            </a:lvl8pPr>
            <a:lvl9pPr lvl="8" algn="ctr">
              <a:lnSpc>
                <a:spcPct val="100000"/>
              </a:lnSpc>
              <a:spcBef>
                <a:spcPts val="0"/>
              </a:spcBef>
              <a:spcAft>
                <a:spcPts val="0"/>
              </a:spcAft>
              <a:buSzPts val="2800"/>
              <a:buNone/>
              <a:defRPr sz="3733"/>
            </a:lvl9pPr>
          </a:lstStyle>
          <a:p>
            <a:endParaRPr/>
          </a:p>
        </p:txBody>
      </p:sp>
    </p:spTree>
    <p:extLst>
      <p:ext uri="{BB962C8B-B14F-4D97-AF65-F5344CB8AC3E}">
        <p14:creationId xmlns:p14="http://schemas.microsoft.com/office/powerpoint/2010/main" val="957102772"/>
      </p:ext>
    </p:extLst>
  </p:cSld>
  <p:clrMapOvr>
    <a:masterClrMapping/>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matchingName="Section header" type="secHead">
  <p:cSld name="Section header">
    <p:spTree>
      <p:nvGrpSpPr>
        <p:cNvPr id="1" name="Shape 60"/>
        <p:cNvGrpSpPr/>
        <p:nvPr/>
      </p:nvGrpSpPr>
      <p:grpSpPr>
        <a:xfrm>
          <a:off x="0" y="0"/>
          <a:ext cx="0" cy="0"/>
          <a:chOff x="0" y="0"/>
          <a:chExt cx="0" cy="0"/>
        </a:xfrm>
      </p:grpSpPr>
      <p:pic>
        <p:nvPicPr>
          <p:cNvPr id="61" name="Google Shape;61;p3"/>
          <p:cNvPicPr preferRelativeResize="0"/>
          <p:nvPr/>
        </p:nvPicPr>
        <p:blipFill>
          <a:blip r:embed="rId2">
            <a:alphaModFix/>
          </a:blip>
          <a:stretch>
            <a:fillRect/>
          </a:stretch>
        </p:blipFill>
        <p:spPr>
          <a:xfrm>
            <a:off x="-75466" y="-36433"/>
            <a:ext cx="12342935" cy="7005332"/>
          </a:xfrm>
          <a:prstGeom prst="rect">
            <a:avLst/>
          </a:prstGeom>
          <a:noFill/>
          <a:ln>
            <a:noFill/>
          </a:ln>
        </p:spPr>
      </p:pic>
      <p:grpSp>
        <p:nvGrpSpPr>
          <p:cNvPr id="62" name="Google Shape;62;p3"/>
          <p:cNvGrpSpPr/>
          <p:nvPr/>
        </p:nvGrpSpPr>
        <p:grpSpPr>
          <a:xfrm rot="5170076">
            <a:off x="10330203" y="5272232"/>
            <a:ext cx="2436828" cy="2564984"/>
            <a:chOff x="1526600" y="450800"/>
            <a:chExt cx="4540675" cy="4779475"/>
          </a:xfrm>
        </p:grpSpPr>
        <p:sp>
          <p:nvSpPr>
            <p:cNvPr id="63" name="Google Shape;63;p3"/>
            <p:cNvSpPr/>
            <p:nvPr/>
          </p:nvSpPr>
          <p:spPr>
            <a:xfrm>
              <a:off x="1610100" y="473575"/>
              <a:ext cx="4457175" cy="4689450"/>
            </a:xfrm>
            <a:custGeom>
              <a:avLst/>
              <a:gdLst/>
              <a:ahLst/>
              <a:cxnLst/>
              <a:rect l="l" t="t" r="r" b="b"/>
              <a:pathLst>
                <a:path w="178287" h="187578" extrusionOk="0">
                  <a:moveTo>
                    <a:pt x="95602" y="1"/>
                  </a:moveTo>
                  <a:cubicBezTo>
                    <a:pt x="95141" y="1"/>
                    <a:pt x="94676" y="129"/>
                    <a:pt x="94258" y="394"/>
                  </a:cubicBezTo>
                  <a:lnTo>
                    <a:pt x="0" y="63859"/>
                  </a:lnTo>
                  <a:lnTo>
                    <a:pt x="79645" y="185257"/>
                  </a:lnTo>
                  <a:cubicBezTo>
                    <a:pt x="80631" y="186769"/>
                    <a:pt x="82280" y="187578"/>
                    <a:pt x="83965" y="187578"/>
                  </a:cubicBezTo>
                  <a:cubicBezTo>
                    <a:pt x="84955" y="187578"/>
                    <a:pt x="85959" y="187298"/>
                    <a:pt x="86847" y="186719"/>
                  </a:cubicBezTo>
                  <a:lnTo>
                    <a:pt x="176826" y="126176"/>
                  </a:lnTo>
                  <a:cubicBezTo>
                    <a:pt x="177974" y="125393"/>
                    <a:pt x="178287" y="123880"/>
                    <a:pt x="177504" y="122732"/>
                  </a:cubicBezTo>
                  <a:lnTo>
                    <a:pt x="97703" y="1125"/>
                  </a:lnTo>
                  <a:cubicBezTo>
                    <a:pt x="97205" y="394"/>
                    <a:pt x="96410" y="1"/>
                    <a:pt x="95602" y="1"/>
                  </a:cubicBezTo>
                  <a:close/>
                </a:path>
              </a:pathLst>
            </a:custGeom>
            <a:solidFill>
              <a:srgbClr val="119B9B"/>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4" name="Google Shape;64;p3"/>
            <p:cNvSpPr/>
            <p:nvPr/>
          </p:nvSpPr>
          <p:spPr>
            <a:xfrm>
              <a:off x="1616625" y="450800"/>
              <a:ext cx="4391950" cy="4645025"/>
            </a:xfrm>
            <a:custGeom>
              <a:avLst/>
              <a:gdLst/>
              <a:ahLst/>
              <a:cxnLst/>
              <a:rect l="l" t="t" r="r" b="b"/>
              <a:pathLst>
                <a:path w="175678" h="185801" extrusionOk="0">
                  <a:moveTo>
                    <a:pt x="93162" y="0"/>
                  </a:moveTo>
                  <a:lnTo>
                    <a:pt x="0" y="61587"/>
                  </a:lnTo>
                  <a:lnTo>
                    <a:pt x="80323" y="184028"/>
                  </a:lnTo>
                  <a:cubicBezTo>
                    <a:pt x="81085" y="185187"/>
                    <a:pt x="82329" y="185800"/>
                    <a:pt x="83604" y="185800"/>
                  </a:cubicBezTo>
                  <a:cubicBezTo>
                    <a:pt x="84339" y="185800"/>
                    <a:pt x="85083" y="185597"/>
                    <a:pt x="85751" y="185177"/>
                  </a:cubicBezTo>
                  <a:lnTo>
                    <a:pt x="175677" y="125782"/>
                  </a:lnTo>
                  <a:lnTo>
                    <a:pt x="93162" y="0"/>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5" name="Google Shape;65;p3"/>
            <p:cNvSpPr/>
            <p:nvPr/>
          </p:nvSpPr>
          <p:spPr>
            <a:xfrm>
              <a:off x="3931325" y="462525"/>
              <a:ext cx="2064200" cy="3145900"/>
            </a:xfrm>
            <a:custGeom>
              <a:avLst/>
              <a:gdLst/>
              <a:ahLst/>
              <a:cxnLst/>
              <a:rect l="l" t="t" r="r" b="b"/>
              <a:pathLst>
                <a:path w="82568" h="125836" fill="none" extrusionOk="0">
                  <a:moveTo>
                    <a:pt x="0" y="1"/>
                  </a:moveTo>
                  <a:lnTo>
                    <a:pt x="82567" y="125835"/>
                  </a:lnTo>
                </a:path>
              </a:pathLst>
            </a:custGeom>
            <a:noFill/>
            <a:ln w="11750" cap="flat" cmpd="sng">
              <a:solidFill>
                <a:schemeClr val="dk1"/>
              </a:solidFill>
              <a:prstDash val="solid"/>
              <a:miter lim="5219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6" name="Google Shape;66;p3"/>
            <p:cNvSpPr/>
            <p:nvPr/>
          </p:nvSpPr>
          <p:spPr>
            <a:xfrm>
              <a:off x="3898700" y="482100"/>
              <a:ext cx="2065500" cy="3145900"/>
            </a:xfrm>
            <a:custGeom>
              <a:avLst/>
              <a:gdLst/>
              <a:ahLst/>
              <a:cxnLst/>
              <a:rect l="l" t="t" r="r" b="b"/>
              <a:pathLst>
                <a:path w="82620" h="125836" fill="none" extrusionOk="0">
                  <a:moveTo>
                    <a:pt x="1" y="1"/>
                  </a:moveTo>
                  <a:lnTo>
                    <a:pt x="82620" y="125835"/>
                  </a:lnTo>
                </a:path>
              </a:pathLst>
            </a:custGeom>
            <a:noFill/>
            <a:ln w="11750" cap="flat" cmpd="sng">
              <a:solidFill>
                <a:schemeClr val="dk1"/>
              </a:solidFill>
              <a:prstDash val="solid"/>
              <a:miter lim="5219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7" name="Google Shape;67;p3"/>
            <p:cNvSpPr/>
            <p:nvPr/>
          </p:nvSpPr>
          <p:spPr>
            <a:xfrm>
              <a:off x="3742125" y="4138150"/>
              <a:ext cx="842925" cy="1092125"/>
            </a:xfrm>
            <a:custGeom>
              <a:avLst/>
              <a:gdLst/>
              <a:ahLst/>
              <a:cxnLst/>
              <a:rect l="l" t="t" r="r" b="b"/>
              <a:pathLst>
                <a:path w="33717" h="43685" extrusionOk="0">
                  <a:moveTo>
                    <a:pt x="9604" y="0"/>
                  </a:moveTo>
                  <a:lnTo>
                    <a:pt x="1" y="6159"/>
                  </a:lnTo>
                  <a:lnTo>
                    <a:pt x="24113" y="43685"/>
                  </a:lnTo>
                  <a:lnTo>
                    <a:pt x="25679" y="35595"/>
                  </a:lnTo>
                  <a:lnTo>
                    <a:pt x="33716" y="37526"/>
                  </a:lnTo>
                  <a:lnTo>
                    <a:pt x="9604"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8" name="Google Shape;68;p3"/>
            <p:cNvSpPr/>
            <p:nvPr/>
          </p:nvSpPr>
          <p:spPr>
            <a:xfrm>
              <a:off x="1526600" y="464775"/>
              <a:ext cx="4343675" cy="4627200"/>
            </a:xfrm>
            <a:custGeom>
              <a:avLst/>
              <a:gdLst/>
              <a:ahLst/>
              <a:cxnLst/>
              <a:rect l="l" t="t" r="r" b="b"/>
              <a:pathLst>
                <a:path w="173747" h="185088" extrusionOk="0">
                  <a:moveTo>
                    <a:pt x="91115" y="1"/>
                  </a:moveTo>
                  <a:cubicBezTo>
                    <a:pt x="90634" y="1"/>
                    <a:pt x="90147" y="140"/>
                    <a:pt x="89718" y="433"/>
                  </a:cubicBezTo>
                  <a:lnTo>
                    <a:pt x="0" y="59357"/>
                  </a:lnTo>
                  <a:lnTo>
                    <a:pt x="82515" y="185087"/>
                  </a:lnTo>
                  <a:lnTo>
                    <a:pt x="172285" y="126163"/>
                  </a:lnTo>
                  <a:cubicBezTo>
                    <a:pt x="173433" y="125380"/>
                    <a:pt x="173746" y="123866"/>
                    <a:pt x="172963" y="122718"/>
                  </a:cubicBezTo>
                  <a:lnTo>
                    <a:pt x="93162" y="1111"/>
                  </a:lnTo>
                  <a:cubicBezTo>
                    <a:pt x="92705" y="392"/>
                    <a:pt x="91920" y="1"/>
                    <a:pt x="9111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9" name="Google Shape;69;p3"/>
            <p:cNvSpPr/>
            <p:nvPr/>
          </p:nvSpPr>
          <p:spPr>
            <a:xfrm>
              <a:off x="1636200" y="1843000"/>
              <a:ext cx="2130750" cy="3199400"/>
            </a:xfrm>
            <a:custGeom>
              <a:avLst/>
              <a:gdLst/>
              <a:ahLst/>
              <a:cxnLst/>
              <a:rect l="l" t="t" r="r" b="b"/>
              <a:pathLst>
                <a:path w="85230" h="127976" extrusionOk="0">
                  <a:moveTo>
                    <a:pt x="2506" y="1"/>
                  </a:moveTo>
                  <a:lnTo>
                    <a:pt x="0" y="1619"/>
                  </a:lnTo>
                  <a:lnTo>
                    <a:pt x="82724" y="127975"/>
                  </a:lnTo>
                  <a:lnTo>
                    <a:pt x="85229" y="126357"/>
                  </a:lnTo>
                  <a:lnTo>
                    <a:pt x="2506"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0" name="Google Shape;70;p3"/>
            <p:cNvSpPr/>
            <p:nvPr/>
          </p:nvSpPr>
          <p:spPr>
            <a:xfrm>
              <a:off x="2647400" y="1567700"/>
              <a:ext cx="2116400" cy="2399550"/>
            </a:xfrm>
            <a:custGeom>
              <a:avLst/>
              <a:gdLst/>
              <a:ahLst/>
              <a:cxnLst/>
              <a:rect l="l" t="t" r="r" b="b"/>
              <a:pathLst>
                <a:path w="84656" h="95982" fill="none" extrusionOk="0">
                  <a:moveTo>
                    <a:pt x="82777" y="71347"/>
                  </a:moveTo>
                  <a:cubicBezTo>
                    <a:pt x="82777" y="69937"/>
                    <a:pt x="83507" y="68633"/>
                    <a:pt x="84656" y="67850"/>
                  </a:cubicBezTo>
                  <a:lnTo>
                    <a:pt x="40919" y="1201"/>
                  </a:lnTo>
                  <a:cubicBezTo>
                    <a:pt x="38988" y="2453"/>
                    <a:pt x="36431" y="1932"/>
                    <a:pt x="35178" y="0"/>
                  </a:cubicBezTo>
                  <a:lnTo>
                    <a:pt x="1149" y="22286"/>
                  </a:lnTo>
                  <a:cubicBezTo>
                    <a:pt x="2454" y="24217"/>
                    <a:pt x="1932" y="26827"/>
                    <a:pt x="1" y="28080"/>
                  </a:cubicBezTo>
                  <a:lnTo>
                    <a:pt x="43737" y="94729"/>
                  </a:lnTo>
                  <a:cubicBezTo>
                    <a:pt x="45668" y="93476"/>
                    <a:pt x="48226" y="94050"/>
                    <a:pt x="49478" y="95981"/>
                  </a:cubicBezTo>
                  <a:lnTo>
                    <a:pt x="83455" y="73643"/>
                  </a:lnTo>
                  <a:cubicBezTo>
                    <a:pt x="82985" y="72965"/>
                    <a:pt x="82777" y="72182"/>
                    <a:pt x="82777" y="71347"/>
                  </a:cubicBezTo>
                  <a:close/>
                </a:path>
              </a:pathLst>
            </a:custGeom>
            <a:solidFill>
              <a:schemeClr val="lt1"/>
            </a:solidFill>
            <a:ln w="14350" cap="flat" cmpd="sng">
              <a:solidFill>
                <a:schemeClr val="lt1"/>
              </a:solidFill>
              <a:prstDash val="solid"/>
              <a:miter lim="5219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71" name="Google Shape;71;p3"/>
          <p:cNvGrpSpPr/>
          <p:nvPr/>
        </p:nvGrpSpPr>
        <p:grpSpPr>
          <a:xfrm rot="-400487" flipH="1">
            <a:off x="56691" y="-91127"/>
            <a:ext cx="3042492" cy="2387332"/>
            <a:chOff x="-2415600" y="2986400"/>
            <a:chExt cx="1943075" cy="1524659"/>
          </a:xfrm>
        </p:grpSpPr>
        <p:sp>
          <p:nvSpPr>
            <p:cNvPr id="72" name="Google Shape;72;p3"/>
            <p:cNvSpPr/>
            <p:nvPr/>
          </p:nvSpPr>
          <p:spPr>
            <a:xfrm>
              <a:off x="-2415600" y="2986400"/>
              <a:ext cx="1117375" cy="1251275"/>
            </a:xfrm>
            <a:custGeom>
              <a:avLst/>
              <a:gdLst/>
              <a:ahLst/>
              <a:cxnLst/>
              <a:rect l="l" t="t" r="r" b="b"/>
              <a:pathLst>
                <a:path w="44695" h="50051" extrusionOk="0">
                  <a:moveTo>
                    <a:pt x="11387" y="1"/>
                  </a:moveTo>
                  <a:cubicBezTo>
                    <a:pt x="10743" y="1"/>
                    <a:pt x="10152" y="449"/>
                    <a:pt x="10001" y="1099"/>
                  </a:cubicBezTo>
                  <a:lnTo>
                    <a:pt x="180" y="41127"/>
                  </a:lnTo>
                  <a:cubicBezTo>
                    <a:pt x="0" y="41896"/>
                    <a:pt x="462" y="42665"/>
                    <a:pt x="1257" y="42871"/>
                  </a:cubicBezTo>
                  <a:lnTo>
                    <a:pt x="33617" y="50051"/>
                  </a:lnTo>
                  <a:lnTo>
                    <a:pt x="44695" y="8433"/>
                  </a:lnTo>
                  <a:lnTo>
                    <a:pt x="11744" y="48"/>
                  </a:lnTo>
                  <a:cubicBezTo>
                    <a:pt x="11625" y="16"/>
                    <a:pt x="11505" y="1"/>
                    <a:pt x="1138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3" name="Google Shape;73;p3"/>
            <p:cNvSpPr/>
            <p:nvPr/>
          </p:nvSpPr>
          <p:spPr>
            <a:xfrm>
              <a:off x="-1586075" y="3188225"/>
              <a:ext cx="1113550" cy="1279575"/>
            </a:xfrm>
            <a:custGeom>
              <a:avLst/>
              <a:gdLst/>
              <a:ahLst/>
              <a:cxnLst/>
              <a:rect l="l" t="t" r="r" b="b"/>
              <a:pathLst>
                <a:path w="44542" h="51183" extrusionOk="0">
                  <a:moveTo>
                    <a:pt x="10411" y="1"/>
                  </a:moveTo>
                  <a:lnTo>
                    <a:pt x="0" y="41772"/>
                  </a:lnTo>
                  <a:lnTo>
                    <a:pt x="31797" y="51132"/>
                  </a:lnTo>
                  <a:cubicBezTo>
                    <a:pt x="31925" y="51166"/>
                    <a:pt x="32054" y="51182"/>
                    <a:pt x="32181" y="51182"/>
                  </a:cubicBezTo>
                  <a:cubicBezTo>
                    <a:pt x="32815" y="51182"/>
                    <a:pt x="33395" y="50773"/>
                    <a:pt x="33566" y="50132"/>
                  </a:cubicBezTo>
                  <a:lnTo>
                    <a:pt x="44336" y="10360"/>
                  </a:lnTo>
                  <a:cubicBezTo>
                    <a:pt x="44541" y="9591"/>
                    <a:pt x="44080" y="8796"/>
                    <a:pt x="43310" y="8591"/>
                  </a:cubicBezTo>
                  <a:lnTo>
                    <a:pt x="10411" y="1"/>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4" name="Google Shape;74;p3"/>
            <p:cNvSpPr/>
            <p:nvPr/>
          </p:nvSpPr>
          <p:spPr>
            <a:xfrm>
              <a:off x="-2402775" y="2994000"/>
              <a:ext cx="1133400" cy="1217400"/>
            </a:xfrm>
            <a:custGeom>
              <a:avLst/>
              <a:gdLst/>
              <a:ahLst/>
              <a:cxnLst/>
              <a:rect l="l" t="t" r="r" b="b"/>
              <a:pathLst>
                <a:path w="45336" h="48696" extrusionOk="0">
                  <a:moveTo>
                    <a:pt x="12283" y="0"/>
                  </a:moveTo>
                  <a:lnTo>
                    <a:pt x="0" y="41900"/>
                  </a:lnTo>
                  <a:lnTo>
                    <a:pt x="19104" y="42131"/>
                  </a:lnTo>
                  <a:cubicBezTo>
                    <a:pt x="23976" y="42823"/>
                    <a:pt x="28540" y="44874"/>
                    <a:pt x="32309" y="48054"/>
                  </a:cubicBezTo>
                  <a:lnTo>
                    <a:pt x="33053" y="48695"/>
                  </a:lnTo>
                  <a:lnTo>
                    <a:pt x="45336" y="6770"/>
                  </a:lnTo>
                  <a:lnTo>
                    <a:pt x="44567" y="6129"/>
                  </a:lnTo>
                  <a:cubicBezTo>
                    <a:pt x="40797" y="2975"/>
                    <a:pt x="36233" y="923"/>
                    <a:pt x="31361" y="231"/>
                  </a:cubicBezTo>
                  <a:lnTo>
                    <a:pt x="12283"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5" name="Google Shape;75;p3"/>
            <p:cNvSpPr/>
            <p:nvPr/>
          </p:nvSpPr>
          <p:spPr>
            <a:xfrm>
              <a:off x="-2351263" y="3014809"/>
              <a:ext cx="1085975" cy="1231500"/>
            </a:xfrm>
            <a:custGeom>
              <a:avLst/>
              <a:gdLst/>
              <a:ahLst/>
              <a:cxnLst/>
              <a:rect l="l" t="t" r="r" b="b"/>
              <a:pathLst>
                <a:path w="43439" h="49260" extrusionOk="0">
                  <a:moveTo>
                    <a:pt x="12258" y="0"/>
                  </a:moveTo>
                  <a:lnTo>
                    <a:pt x="1" y="41925"/>
                  </a:lnTo>
                  <a:lnTo>
                    <a:pt x="17207" y="42695"/>
                  </a:lnTo>
                  <a:cubicBezTo>
                    <a:pt x="22079" y="43387"/>
                    <a:pt x="26643" y="45438"/>
                    <a:pt x="30412" y="48618"/>
                  </a:cubicBezTo>
                  <a:lnTo>
                    <a:pt x="31156" y="49259"/>
                  </a:lnTo>
                  <a:lnTo>
                    <a:pt x="43439" y="7334"/>
                  </a:lnTo>
                  <a:lnTo>
                    <a:pt x="42670" y="6693"/>
                  </a:lnTo>
                  <a:cubicBezTo>
                    <a:pt x="38900" y="3539"/>
                    <a:pt x="34336" y="1487"/>
                    <a:pt x="29464" y="769"/>
                  </a:cubicBezTo>
                  <a:lnTo>
                    <a:pt x="12258" y="0"/>
                  </a:ln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6" name="Google Shape;76;p3"/>
            <p:cNvSpPr/>
            <p:nvPr/>
          </p:nvSpPr>
          <p:spPr>
            <a:xfrm>
              <a:off x="-1573663" y="3188659"/>
              <a:ext cx="1070600" cy="1322400"/>
            </a:xfrm>
            <a:custGeom>
              <a:avLst/>
              <a:gdLst/>
              <a:ahLst/>
              <a:cxnLst/>
              <a:rect l="l" t="t" r="r" b="b"/>
              <a:pathLst>
                <a:path w="42824" h="52896" extrusionOk="0">
                  <a:moveTo>
                    <a:pt x="17135" y="1"/>
                  </a:moveTo>
                  <a:cubicBezTo>
                    <a:pt x="15803" y="1"/>
                    <a:pt x="14490" y="86"/>
                    <a:pt x="13232" y="252"/>
                  </a:cubicBezTo>
                  <a:lnTo>
                    <a:pt x="12258" y="380"/>
                  </a:lnTo>
                  <a:lnTo>
                    <a:pt x="1" y="42280"/>
                  </a:lnTo>
                  <a:lnTo>
                    <a:pt x="975" y="42151"/>
                  </a:lnTo>
                  <a:cubicBezTo>
                    <a:pt x="2113" y="42002"/>
                    <a:pt x="3255" y="41927"/>
                    <a:pt x="4394" y="41927"/>
                  </a:cubicBezTo>
                  <a:cubicBezTo>
                    <a:pt x="8133" y="41927"/>
                    <a:pt x="11844" y="42727"/>
                    <a:pt x="15284" y="44280"/>
                  </a:cubicBezTo>
                  <a:lnTo>
                    <a:pt x="30208" y="52895"/>
                  </a:lnTo>
                  <a:lnTo>
                    <a:pt x="42824" y="9124"/>
                  </a:lnTo>
                  <a:lnTo>
                    <a:pt x="28284" y="2226"/>
                  </a:lnTo>
                  <a:cubicBezTo>
                    <a:pt x="24955" y="704"/>
                    <a:pt x="20963" y="1"/>
                    <a:pt x="17135" y="1"/>
                  </a:cubicBez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77" name="Google Shape;77;p3"/>
            <p:cNvGrpSpPr/>
            <p:nvPr/>
          </p:nvGrpSpPr>
          <p:grpSpPr>
            <a:xfrm>
              <a:off x="-2218800" y="3088875"/>
              <a:ext cx="1598825" cy="1190475"/>
              <a:chOff x="-2218800" y="3088875"/>
              <a:chExt cx="1598825" cy="1190475"/>
            </a:xfrm>
          </p:grpSpPr>
          <p:sp>
            <p:nvSpPr>
              <p:cNvPr id="78" name="Google Shape;78;p3"/>
              <p:cNvSpPr/>
              <p:nvPr/>
            </p:nvSpPr>
            <p:spPr>
              <a:xfrm>
                <a:off x="-2218800" y="3088875"/>
                <a:ext cx="841100" cy="985325"/>
              </a:xfrm>
              <a:custGeom>
                <a:avLst/>
                <a:gdLst/>
                <a:ahLst/>
                <a:cxnLst/>
                <a:rect l="l" t="t" r="r" b="b"/>
                <a:pathLst>
                  <a:path w="33644" h="39413" extrusionOk="0">
                    <a:moveTo>
                      <a:pt x="9539" y="0"/>
                    </a:moveTo>
                    <a:lnTo>
                      <a:pt x="9462" y="667"/>
                    </a:lnTo>
                    <a:lnTo>
                      <a:pt x="22412" y="2385"/>
                    </a:lnTo>
                    <a:cubicBezTo>
                      <a:pt x="26027" y="3077"/>
                      <a:pt x="29489" y="4436"/>
                      <a:pt x="32643" y="6360"/>
                    </a:cubicBezTo>
                    <a:lnTo>
                      <a:pt x="33284" y="6744"/>
                    </a:lnTo>
                    <a:lnTo>
                      <a:pt x="33643" y="6154"/>
                    </a:lnTo>
                    <a:lnTo>
                      <a:pt x="33002" y="5770"/>
                    </a:lnTo>
                    <a:cubicBezTo>
                      <a:pt x="29797" y="3795"/>
                      <a:pt x="26233" y="2411"/>
                      <a:pt x="22540" y="1693"/>
                    </a:cubicBezTo>
                    <a:lnTo>
                      <a:pt x="9539" y="0"/>
                    </a:lnTo>
                    <a:close/>
                    <a:moveTo>
                      <a:pt x="8668" y="2385"/>
                    </a:moveTo>
                    <a:lnTo>
                      <a:pt x="8591" y="3052"/>
                    </a:lnTo>
                    <a:lnTo>
                      <a:pt x="21540" y="4770"/>
                    </a:lnTo>
                    <a:cubicBezTo>
                      <a:pt x="25156" y="5462"/>
                      <a:pt x="28617" y="6821"/>
                      <a:pt x="31771" y="8744"/>
                    </a:cubicBezTo>
                    <a:lnTo>
                      <a:pt x="32387" y="9129"/>
                    </a:lnTo>
                    <a:lnTo>
                      <a:pt x="32771" y="8565"/>
                    </a:lnTo>
                    <a:lnTo>
                      <a:pt x="32130" y="8180"/>
                    </a:lnTo>
                    <a:cubicBezTo>
                      <a:pt x="28899" y="6206"/>
                      <a:pt x="25361" y="4821"/>
                      <a:pt x="21668" y="4103"/>
                    </a:cubicBezTo>
                    <a:lnTo>
                      <a:pt x="8668" y="2385"/>
                    </a:lnTo>
                    <a:close/>
                    <a:moveTo>
                      <a:pt x="7796" y="4795"/>
                    </a:moveTo>
                    <a:lnTo>
                      <a:pt x="7719" y="5488"/>
                    </a:lnTo>
                    <a:lnTo>
                      <a:pt x="20668" y="7180"/>
                    </a:lnTo>
                    <a:cubicBezTo>
                      <a:pt x="24284" y="7898"/>
                      <a:pt x="27746" y="9232"/>
                      <a:pt x="30900" y="11180"/>
                    </a:cubicBezTo>
                    <a:lnTo>
                      <a:pt x="31515" y="11565"/>
                    </a:lnTo>
                    <a:lnTo>
                      <a:pt x="31874" y="10975"/>
                    </a:lnTo>
                    <a:lnTo>
                      <a:pt x="31259" y="10591"/>
                    </a:lnTo>
                    <a:cubicBezTo>
                      <a:pt x="28028" y="8616"/>
                      <a:pt x="24489" y="7231"/>
                      <a:pt x="20796" y="6513"/>
                    </a:cubicBezTo>
                    <a:lnTo>
                      <a:pt x="7796" y="4795"/>
                    </a:lnTo>
                    <a:close/>
                    <a:moveTo>
                      <a:pt x="6873" y="9206"/>
                    </a:moveTo>
                    <a:lnTo>
                      <a:pt x="6770" y="9873"/>
                    </a:lnTo>
                    <a:lnTo>
                      <a:pt x="19745" y="11591"/>
                    </a:lnTo>
                    <a:cubicBezTo>
                      <a:pt x="23361" y="12283"/>
                      <a:pt x="26822" y="13642"/>
                      <a:pt x="29976" y="15565"/>
                    </a:cubicBezTo>
                    <a:lnTo>
                      <a:pt x="30592" y="15950"/>
                    </a:lnTo>
                    <a:lnTo>
                      <a:pt x="30951" y="15386"/>
                    </a:lnTo>
                    <a:lnTo>
                      <a:pt x="30335" y="15001"/>
                    </a:lnTo>
                    <a:cubicBezTo>
                      <a:pt x="27104" y="13027"/>
                      <a:pt x="23566" y="11642"/>
                      <a:pt x="19848" y="10924"/>
                    </a:cubicBezTo>
                    <a:lnTo>
                      <a:pt x="6873" y="9206"/>
                    </a:lnTo>
                    <a:close/>
                    <a:moveTo>
                      <a:pt x="5975" y="11616"/>
                    </a:moveTo>
                    <a:lnTo>
                      <a:pt x="5898" y="12283"/>
                    </a:lnTo>
                    <a:lnTo>
                      <a:pt x="18848" y="14001"/>
                    </a:lnTo>
                    <a:cubicBezTo>
                      <a:pt x="22463" y="14693"/>
                      <a:pt x="25925" y="16052"/>
                      <a:pt x="29079" y="17976"/>
                    </a:cubicBezTo>
                    <a:lnTo>
                      <a:pt x="29694" y="18360"/>
                    </a:lnTo>
                    <a:lnTo>
                      <a:pt x="30079" y="17796"/>
                    </a:lnTo>
                    <a:lnTo>
                      <a:pt x="29438" y="17411"/>
                    </a:lnTo>
                    <a:cubicBezTo>
                      <a:pt x="26207" y="15437"/>
                      <a:pt x="22668" y="14052"/>
                      <a:pt x="18976" y="13334"/>
                    </a:cubicBezTo>
                    <a:lnTo>
                      <a:pt x="5975" y="11616"/>
                    </a:lnTo>
                    <a:close/>
                    <a:moveTo>
                      <a:pt x="5078" y="14027"/>
                    </a:moveTo>
                    <a:lnTo>
                      <a:pt x="5001" y="14693"/>
                    </a:lnTo>
                    <a:lnTo>
                      <a:pt x="17950" y="16411"/>
                    </a:lnTo>
                    <a:cubicBezTo>
                      <a:pt x="21566" y="17104"/>
                      <a:pt x="25027" y="18463"/>
                      <a:pt x="28181" y="20386"/>
                    </a:cubicBezTo>
                    <a:lnTo>
                      <a:pt x="28797" y="20796"/>
                    </a:lnTo>
                    <a:lnTo>
                      <a:pt x="29181" y="20206"/>
                    </a:lnTo>
                    <a:lnTo>
                      <a:pt x="28566" y="19822"/>
                    </a:lnTo>
                    <a:cubicBezTo>
                      <a:pt x="25335" y="17847"/>
                      <a:pt x="21796" y="16463"/>
                      <a:pt x="18104" y="15745"/>
                    </a:cubicBezTo>
                    <a:lnTo>
                      <a:pt x="5078" y="14027"/>
                    </a:lnTo>
                    <a:close/>
                    <a:moveTo>
                      <a:pt x="4078" y="19053"/>
                    </a:moveTo>
                    <a:lnTo>
                      <a:pt x="4001" y="19719"/>
                    </a:lnTo>
                    <a:lnTo>
                      <a:pt x="16950" y="21437"/>
                    </a:lnTo>
                    <a:cubicBezTo>
                      <a:pt x="20591" y="22130"/>
                      <a:pt x="24053" y="23489"/>
                      <a:pt x="27207" y="25412"/>
                    </a:cubicBezTo>
                    <a:lnTo>
                      <a:pt x="27822" y="25797"/>
                    </a:lnTo>
                    <a:lnTo>
                      <a:pt x="28181" y="25232"/>
                    </a:lnTo>
                    <a:lnTo>
                      <a:pt x="27566" y="24822"/>
                    </a:lnTo>
                    <a:cubicBezTo>
                      <a:pt x="24335" y="22848"/>
                      <a:pt x="20796" y="21463"/>
                      <a:pt x="17104" y="20745"/>
                    </a:cubicBezTo>
                    <a:lnTo>
                      <a:pt x="4078" y="19053"/>
                    </a:lnTo>
                    <a:close/>
                    <a:moveTo>
                      <a:pt x="3231" y="21463"/>
                    </a:moveTo>
                    <a:lnTo>
                      <a:pt x="3129" y="22130"/>
                    </a:lnTo>
                    <a:lnTo>
                      <a:pt x="16078" y="23848"/>
                    </a:lnTo>
                    <a:cubicBezTo>
                      <a:pt x="19899" y="24617"/>
                      <a:pt x="24438" y="26668"/>
                      <a:pt x="26310" y="27848"/>
                    </a:cubicBezTo>
                    <a:lnTo>
                      <a:pt x="26925" y="28233"/>
                    </a:lnTo>
                    <a:lnTo>
                      <a:pt x="27310" y="27643"/>
                    </a:lnTo>
                    <a:lnTo>
                      <a:pt x="26669" y="27258"/>
                    </a:lnTo>
                    <a:cubicBezTo>
                      <a:pt x="24745" y="26053"/>
                      <a:pt x="20104" y="23925"/>
                      <a:pt x="16206" y="23155"/>
                    </a:cubicBezTo>
                    <a:lnTo>
                      <a:pt x="3231" y="21463"/>
                    </a:lnTo>
                    <a:close/>
                    <a:moveTo>
                      <a:pt x="2334" y="23848"/>
                    </a:moveTo>
                    <a:lnTo>
                      <a:pt x="2231" y="24514"/>
                    </a:lnTo>
                    <a:lnTo>
                      <a:pt x="15206" y="26232"/>
                    </a:lnTo>
                    <a:cubicBezTo>
                      <a:pt x="18925" y="26976"/>
                      <a:pt x="24540" y="29669"/>
                      <a:pt x="25438" y="30233"/>
                    </a:cubicBezTo>
                    <a:lnTo>
                      <a:pt x="26053" y="30617"/>
                    </a:lnTo>
                    <a:lnTo>
                      <a:pt x="26412" y="30053"/>
                    </a:lnTo>
                    <a:lnTo>
                      <a:pt x="25797" y="29669"/>
                    </a:lnTo>
                    <a:cubicBezTo>
                      <a:pt x="24848" y="29079"/>
                      <a:pt x="19207" y="26335"/>
                      <a:pt x="15335" y="25566"/>
                    </a:cubicBezTo>
                    <a:lnTo>
                      <a:pt x="2334" y="23848"/>
                    </a:lnTo>
                    <a:close/>
                    <a:moveTo>
                      <a:pt x="1283" y="27592"/>
                    </a:moveTo>
                    <a:lnTo>
                      <a:pt x="1180" y="28284"/>
                    </a:lnTo>
                    <a:lnTo>
                      <a:pt x="14155" y="29976"/>
                    </a:lnTo>
                    <a:cubicBezTo>
                      <a:pt x="17771" y="30694"/>
                      <a:pt x="21232" y="32053"/>
                      <a:pt x="24361" y="33976"/>
                    </a:cubicBezTo>
                    <a:lnTo>
                      <a:pt x="25002" y="34361"/>
                    </a:lnTo>
                    <a:lnTo>
                      <a:pt x="25361" y="33797"/>
                    </a:lnTo>
                    <a:lnTo>
                      <a:pt x="24745" y="33387"/>
                    </a:lnTo>
                    <a:cubicBezTo>
                      <a:pt x="21514" y="31412"/>
                      <a:pt x="17976" y="30028"/>
                      <a:pt x="14258" y="29310"/>
                    </a:cubicBezTo>
                    <a:lnTo>
                      <a:pt x="1283" y="27592"/>
                    </a:lnTo>
                    <a:close/>
                    <a:moveTo>
                      <a:pt x="693" y="30156"/>
                    </a:moveTo>
                    <a:lnTo>
                      <a:pt x="590" y="30822"/>
                    </a:lnTo>
                    <a:lnTo>
                      <a:pt x="13565" y="32541"/>
                    </a:lnTo>
                    <a:cubicBezTo>
                      <a:pt x="17181" y="33233"/>
                      <a:pt x="20643" y="34592"/>
                      <a:pt x="23797" y="36515"/>
                    </a:cubicBezTo>
                    <a:lnTo>
                      <a:pt x="24412" y="36900"/>
                    </a:lnTo>
                    <a:lnTo>
                      <a:pt x="24771" y="36310"/>
                    </a:lnTo>
                    <a:lnTo>
                      <a:pt x="24130" y="35925"/>
                    </a:lnTo>
                    <a:cubicBezTo>
                      <a:pt x="20925" y="33951"/>
                      <a:pt x="17386" y="32566"/>
                      <a:pt x="13668" y="31874"/>
                    </a:cubicBezTo>
                    <a:lnTo>
                      <a:pt x="693" y="30156"/>
                    </a:lnTo>
                    <a:close/>
                    <a:moveTo>
                      <a:pt x="103" y="32643"/>
                    </a:moveTo>
                    <a:lnTo>
                      <a:pt x="0" y="33335"/>
                    </a:lnTo>
                    <a:lnTo>
                      <a:pt x="12975" y="35053"/>
                    </a:lnTo>
                    <a:cubicBezTo>
                      <a:pt x="16591" y="35746"/>
                      <a:pt x="20053" y="37105"/>
                      <a:pt x="23207" y="39028"/>
                    </a:cubicBezTo>
                    <a:lnTo>
                      <a:pt x="23848" y="39413"/>
                    </a:lnTo>
                    <a:lnTo>
                      <a:pt x="24181" y="38823"/>
                    </a:lnTo>
                    <a:lnTo>
                      <a:pt x="23540" y="38438"/>
                    </a:lnTo>
                    <a:cubicBezTo>
                      <a:pt x="20335" y="36464"/>
                      <a:pt x="16796" y="35079"/>
                      <a:pt x="13104" y="34361"/>
                    </a:cubicBezTo>
                    <a:lnTo>
                      <a:pt x="103" y="32643"/>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9" name="Google Shape;79;p3"/>
              <p:cNvSpPr/>
              <p:nvPr/>
            </p:nvSpPr>
            <p:spPr>
              <a:xfrm>
                <a:off x="-1461075" y="3283625"/>
                <a:ext cx="841100" cy="995725"/>
              </a:xfrm>
              <a:custGeom>
                <a:avLst/>
                <a:gdLst/>
                <a:ahLst/>
                <a:cxnLst/>
                <a:rect l="l" t="t" r="r" b="b"/>
                <a:pathLst>
                  <a:path w="33644" h="39829" extrusionOk="0">
                    <a:moveTo>
                      <a:pt x="11739" y="1"/>
                    </a:moveTo>
                    <a:cubicBezTo>
                      <a:pt x="10432" y="1"/>
                      <a:pt x="9481" y="31"/>
                      <a:pt x="9386" y="31"/>
                    </a:cubicBezTo>
                    <a:lnTo>
                      <a:pt x="9386" y="698"/>
                    </a:lnTo>
                    <a:cubicBezTo>
                      <a:pt x="9406" y="698"/>
                      <a:pt x="10284" y="673"/>
                      <a:pt x="11526" y="673"/>
                    </a:cubicBezTo>
                    <a:cubicBezTo>
                      <a:pt x="13388" y="673"/>
                      <a:pt x="16068" y="729"/>
                      <a:pt x="17899" y="1006"/>
                    </a:cubicBezTo>
                    <a:cubicBezTo>
                      <a:pt x="22643" y="1775"/>
                      <a:pt x="29618" y="4878"/>
                      <a:pt x="32618" y="6750"/>
                    </a:cubicBezTo>
                    <a:lnTo>
                      <a:pt x="33259" y="7134"/>
                    </a:lnTo>
                    <a:lnTo>
                      <a:pt x="33644" y="6570"/>
                    </a:lnTo>
                    <a:lnTo>
                      <a:pt x="33028" y="6185"/>
                    </a:lnTo>
                    <a:cubicBezTo>
                      <a:pt x="29977" y="4288"/>
                      <a:pt x="22874" y="1108"/>
                      <a:pt x="18053" y="365"/>
                    </a:cubicBezTo>
                    <a:cubicBezTo>
                      <a:pt x="16198" y="63"/>
                      <a:pt x="13606" y="1"/>
                      <a:pt x="11739" y="1"/>
                    </a:cubicBezTo>
                    <a:close/>
                    <a:moveTo>
                      <a:pt x="8770" y="2801"/>
                    </a:moveTo>
                    <a:lnTo>
                      <a:pt x="8770" y="3493"/>
                    </a:lnTo>
                    <a:cubicBezTo>
                      <a:pt x="8847" y="3493"/>
                      <a:pt x="16130" y="3519"/>
                      <a:pt x="19258" y="4288"/>
                    </a:cubicBezTo>
                    <a:cubicBezTo>
                      <a:pt x="22976" y="5211"/>
                      <a:pt x="28489" y="7134"/>
                      <a:pt x="31746" y="9160"/>
                    </a:cubicBezTo>
                    <a:lnTo>
                      <a:pt x="32387" y="9545"/>
                    </a:lnTo>
                    <a:lnTo>
                      <a:pt x="32746" y="8980"/>
                    </a:lnTo>
                    <a:lnTo>
                      <a:pt x="32105" y="8570"/>
                    </a:lnTo>
                    <a:cubicBezTo>
                      <a:pt x="28797" y="6519"/>
                      <a:pt x="23207" y="4570"/>
                      <a:pt x="19412" y="3621"/>
                    </a:cubicBezTo>
                    <a:cubicBezTo>
                      <a:pt x="16207" y="2852"/>
                      <a:pt x="9078" y="2801"/>
                      <a:pt x="8770" y="2801"/>
                    </a:cubicBezTo>
                    <a:close/>
                    <a:moveTo>
                      <a:pt x="8129" y="5570"/>
                    </a:moveTo>
                    <a:lnTo>
                      <a:pt x="8129" y="6262"/>
                    </a:lnTo>
                    <a:cubicBezTo>
                      <a:pt x="8232" y="6262"/>
                      <a:pt x="17412" y="6467"/>
                      <a:pt x="20592" y="7570"/>
                    </a:cubicBezTo>
                    <a:cubicBezTo>
                      <a:pt x="21463" y="7878"/>
                      <a:pt x="22361" y="8160"/>
                      <a:pt x="23233" y="8442"/>
                    </a:cubicBezTo>
                    <a:cubicBezTo>
                      <a:pt x="25976" y="9314"/>
                      <a:pt x="28592" y="10160"/>
                      <a:pt x="30874" y="11570"/>
                    </a:cubicBezTo>
                    <a:lnTo>
                      <a:pt x="31490" y="11955"/>
                    </a:lnTo>
                    <a:lnTo>
                      <a:pt x="31849" y="11391"/>
                    </a:lnTo>
                    <a:lnTo>
                      <a:pt x="31208" y="11006"/>
                    </a:lnTo>
                    <a:cubicBezTo>
                      <a:pt x="28874" y="9519"/>
                      <a:pt x="26079" y="8647"/>
                      <a:pt x="23412" y="7801"/>
                    </a:cubicBezTo>
                    <a:cubicBezTo>
                      <a:pt x="22540" y="7519"/>
                      <a:pt x="21669" y="7237"/>
                      <a:pt x="20797" y="6929"/>
                    </a:cubicBezTo>
                    <a:cubicBezTo>
                      <a:pt x="17540" y="5801"/>
                      <a:pt x="8514" y="5570"/>
                      <a:pt x="8129" y="5570"/>
                    </a:cubicBezTo>
                    <a:close/>
                    <a:moveTo>
                      <a:pt x="6822" y="9596"/>
                    </a:moveTo>
                    <a:lnTo>
                      <a:pt x="6745" y="10263"/>
                    </a:lnTo>
                    <a:lnTo>
                      <a:pt x="19694" y="11981"/>
                    </a:lnTo>
                    <a:cubicBezTo>
                      <a:pt x="23310" y="12699"/>
                      <a:pt x="26771" y="14032"/>
                      <a:pt x="29925" y="15981"/>
                    </a:cubicBezTo>
                    <a:lnTo>
                      <a:pt x="30566" y="16365"/>
                    </a:lnTo>
                    <a:lnTo>
                      <a:pt x="30925" y="15776"/>
                    </a:lnTo>
                    <a:lnTo>
                      <a:pt x="30284" y="15391"/>
                    </a:lnTo>
                    <a:cubicBezTo>
                      <a:pt x="27079" y="13417"/>
                      <a:pt x="23515" y="12032"/>
                      <a:pt x="19822" y="11314"/>
                    </a:cubicBezTo>
                    <a:lnTo>
                      <a:pt x="6822" y="9596"/>
                    </a:lnTo>
                    <a:close/>
                    <a:moveTo>
                      <a:pt x="5950" y="12006"/>
                    </a:moveTo>
                    <a:lnTo>
                      <a:pt x="5847" y="12673"/>
                    </a:lnTo>
                    <a:lnTo>
                      <a:pt x="18822" y="14391"/>
                    </a:lnTo>
                    <a:cubicBezTo>
                      <a:pt x="22438" y="15109"/>
                      <a:pt x="25900" y="16442"/>
                      <a:pt x="29054" y="18391"/>
                    </a:cubicBezTo>
                    <a:lnTo>
                      <a:pt x="29669" y="18776"/>
                    </a:lnTo>
                    <a:lnTo>
                      <a:pt x="30054" y="18186"/>
                    </a:lnTo>
                    <a:lnTo>
                      <a:pt x="29413" y="17801"/>
                    </a:lnTo>
                    <a:cubicBezTo>
                      <a:pt x="26182" y="15827"/>
                      <a:pt x="22643" y="14442"/>
                      <a:pt x="18925" y="13724"/>
                    </a:cubicBezTo>
                    <a:lnTo>
                      <a:pt x="5950" y="12006"/>
                    </a:lnTo>
                    <a:close/>
                    <a:moveTo>
                      <a:pt x="5052" y="14417"/>
                    </a:moveTo>
                    <a:lnTo>
                      <a:pt x="4975" y="15109"/>
                    </a:lnTo>
                    <a:lnTo>
                      <a:pt x="17925" y="16801"/>
                    </a:lnTo>
                    <a:cubicBezTo>
                      <a:pt x="21540" y="17519"/>
                      <a:pt x="25028" y="18853"/>
                      <a:pt x="28156" y="20802"/>
                    </a:cubicBezTo>
                    <a:lnTo>
                      <a:pt x="28797" y="21186"/>
                    </a:lnTo>
                    <a:lnTo>
                      <a:pt x="29156" y="20596"/>
                    </a:lnTo>
                    <a:lnTo>
                      <a:pt x="28515" y="20212"/>
                    </a:lnTo>
                    <a:cubicBezTo>
                      <a:pt x="25310" y="18237"/>
                      <a:pt x="21745" y="16853"/>
                      <a:pt x="18053" y="16135"/>
                    </a:cubicBezTo>
                    <a:lnTo>
                      <a:pt x="5052" y="14417"/>
                    </a:lnTo>
                    <a:close/>
                    <a:moveTo>
                      <a:pt x="4078" y="19443"/>
                    </a:moveTo>
                    <a:lnTo>
                      <a:pt x="4001" y="20109"/>
                    </a:lnTo>
                    <a:lnTo>
                      <a:pt x="16950" y="21827"/>
                    </a:lnTo>
                    <a:cubicBezTo>
                      <a:pt x="20566" y="22545"/>
                      <a:pt x="24028" y="23879"/>
                      <a:pt x="27182" y="25827"/>
                    </a:cubicBezTo>
                    <a:lnTo>
                      <a:pt x="27823" y="26212"/>
                    </a:lnTo>
                    <a:lnTo>
                      <a:pt x="28156" y="25622"/>
                    </a:lnTo>
                    <a:lnTo>
                      <a:pt x="27541" y="25238"/>
                    </a:lnTo>
                    <a:cubicBezTo>
                      <a:pt x="24310" y="23263"/>
                      <a:pt x="20771" y="21879"/>
                      <a:pt x="17079" y="21161"/>
                    </a:cubicBezTo>
                    <a:lnTo>
                      <a:pt x="4078" y="19443"/>
                    </a:lnTo>
                    <a:close/>
                    <a:moveTo>
                      <a:pt x="3180" y="21853"/>
                    </a:moveTo>
                    <a:lnTo>
                      <a:pt x="3103" y="22520"/>
                    </a:lnTo>
                    <a:lnTo>
                      <a:pt x="16053" y="24238"/>
                    </a:lnTo>
                    <a:cubicBezTo>
                      <a:pt x="19874" y="24981"/>
                      <a:pt x="24438" y="27058"/>
                      <a:pt x="26284" y="28212"/>
                    </a:cubicBezTo>
                    <a:lnTo>
                      <a:pt x="26925" y="28623"/>
                    </a:lnTo>
                    <a:lnTo>
                      <a:pt x="27284" y="28033"/>
                    </a:lnTo>
                    <a:lnTo>
                      <a:pt x="26643" y="27648"/>
                    </a:lnTo>
                    <a:cubicBezTo>
                      <a:pt x="24720" y="26443"/>
                      <a:pt x="20079" y="24340"/>
                      <a:pt x="16181" y="23571"/>
                    </a:cubicBezTo>
                    <a:lnTo>
                      <a:pt x="3180" y="21853"/>
                    </a:lnTo>
                    <a:close/>
                    <a:moveTo>
                      <a:pt x="2309" y="24263"/>
                    </a:moveTo>
                    <a:lnTo>
                      <a:pt x="2232" y="24930"/>
                    </a:lnTo>
                    <a:lnTo>
                      <a:pt x="15181" y="26648"/>
                    </a:lnTo>
                    <a:cubicBezTo>
                      <a:pt x="18925" y="27392"/>
                      <a:pt x="24515" y="30084"/>
                      <a:pt x="25412" y="30623"/>
                    </a:cubicBezTo>
                    <a:lnTo>
                      <a:pt x="26053" y="31007"/>
                    </a:lnTo>
                    <a:lnTo>
                      <a:pt x="26387" y="30443"/>
                    </a:lnTo>
                    <a:lnTo>
                      <a:pt x="25771" y="30058"/>
                    </a:lnTo>
                    <a:cubicBezTo>
                      <a:pt x="24823" y="29469"/>
                      <a:pt x="19181" y="26751"/>
                      <a:pt x="15309" y="25981"/>
                    </a:cubicBezTo>
                    <a:lnTo>
                      <a:pt x="2309" y="24263"/>
                    </a:lnTo>
                    <a:close/>
                    <a:moveTo>
                      <a:pt x="1257" y="28007"/>
                    </a:moveTo>
                    <a:lnTo>
                      <a:pt x="1180" y="28674"/>
                    </a:lnTo>
                    <a:lnTo>
                      <a:pt x="14130" y="30392"/>
                    </a:lnTo>
                    <a:cubicBezTo>
                      <a:pt x="17745" y="31110"/>
                      <a:pt x="21207" y="32443"/>
                      <a:pt x="24361" y="34392"/>
                    </a:cubicBezTo>
                    <a:lnTo>
                      <a:pt x="24976" y="34777"/>
                    </a:lnTo>
                    <a:lnTo>
                      <a:pt x="25335" y="34187"/>
                    </a:lnTo>
                    <a:lnTo>
                      <a:pt x="24720" y="33802"/>
                    </a:lnTo>
                    <a:cubicBezTo>
                      <a:pt x="21489" y="31828"/>
                      <a:pt x="17950" y="30443"/>
                      <a:pt x="14258" y="29725"/>
                    </a:cubicBezTo>
                    <a:lnTo>
                      <a:pt x="1257" y="28007"/>
                    </a:lnTo>
                    <a:close/>
                    <a:moveTo>
                      <a:pt x="667" y="30520"/>
                    </a:moveTo>
                    <a:lnTo>
                      <a:pt x="591" y="31212"/>
                    </a:lnTo>
                    <a:lnTo>
                      <a:pt x="13566" y="32905"/>
                    </a:lnTo>
                    <a:cubicBezTo>
                      <a:pt x="17155" y="33623"/>
                      <a:pt x="20617" y="34982"/>
                      <a:pt x="23771" y="36905"/>
                    </a:cubicBezTo>
                    <a:lnTo>
                      <a:pt x="24412" y="37290"/>
                    </a:lnTo>
                    <a:lnTo>
                      <a:pt x="24746" y="36726"/>
                    </a:lnTo>
                    <a:lnTo>
                      <a:pt x="24130" y="36315"/>
                    </a:lnTo>
                    <a:cubicBezTo>
                      <a:pt x="20899" y="34341"/>
                      <a:pt x="17361" y="32956"/>
                      <a:pt x="13668" y="32238"/>
                    </a:cubicBezTo>
                    <a:lnTo>
                      <a:pt x="667" y="30520"/>
                    </a:lnTo>
                    <a:close/>
                    <a:moveTo>
                      <a:pt x="103" y="33059"/>
                    </a:moveTo>
                    <a:lnTo>
                      <a:pt x="1" y="33725"/>
                    </a:lnTo>
                    <a:lnTo>
                      <a:pt x="12950" y="35443"/>
                    </a:lnTo>
                    <a:cubicBezTo>
                      <a:pt x="16566" y="36136"/>
                      <a:pt x="20027" y="37495"/>
                      <a:pt x="23181" y="39418"/>
                    </a:cubicBezTo>
                    <a:lnTo>
                      <a:pt x="23797" y="39828"/>
                    </a:lnTo>
                    <a:lnTo>
                      <a:pt x="24156" y="39238"/>
                    </a:lnTo>
                    <a:lnTo>
                      <a:pt x="23515" y="38854"/>
                    </a:lnTo>
                    <a:cubicBezTo>
                      <a:pt x="20310" y="36879"/>
                      <a:pt x="16745" y="35495"/>
                      <a:pt x="13053" y="34777"/>
                    </a:cubicBezTo>
                    <a:lnTo>
                      <a:pt x="103" y="33059"/>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80" name="Google Shape;80;p3"/>
          <p:cNvGrpSpPr/>
          <p:nvPr/>
        </p:nvGrpSpPr>
        <p:grpSpPr>
          <a:xfrm rot="-135829">
            <a:off x="-725854" y="-333649"/>
            <a:ext cx="2414599" cy="2495645"/>
            <a:chOff x="334100" y="971800"/>
            <a:chExt cx="1810984" cy="1871771"/>
          </a:xfrm>
        </p:grpSpPr>
        <p:sp>
          <p:nvSpPr>
            <p:cNvPr id="81" name="Google Shape;81;p3"/>
            <p:cNvSpPr/>
            <p:nvPr/>
          </p:nvSpPr>
          <p:spPr>
            <a:xfrm>
              <a:off x="341909" y="971800"/>
              <a:ext cx="1803175" cy="1871771"/>
            </a:xfrm>
            <a:custGeom>
              <a:avLst/>
              <a:gdLst/>
              <a:ahLst/>
              <a:cxnLst/>
              <a:rect l="l" t="t" r="r" b="b"/>
              <a:pathLst>
                <a:path w="88903" h="92285" extrusionOk="0">
                  <a:moveTo>
                    <a:pt x="44583" y="1"/>
                  </a:moveTo>
                  <a:cubicBezTo>
                    <a:pt x="44328" y="1"/>
                    <a:pt x="44071" y="83"/>
                    <a:pt x="43849" y="252"/>
                  </a:cubicBezTo>
                  <a:lnTo>
                    <a:pt x="0" y="33408"/>
                  </a:lnTo>
                  <a:lnTo>
                    <a:pt x="43131" y="91437"/>
                  </a:lnTo>
                  <a:cubicBezTo>
                    <a:pt x="43514" y="91989"/>
                    <a:pt x="44136" y="92284"/>
                    <a:pt x="44766" y="92284"/>
                  </a:cubicBezTo>
                  <a:cubicBezTo>
                    <a:pt x="45190" y="92284"/>
                    <a:pt x="45617" y="92151"/>
                    <a:pt x="45977" y="91873"/>
                  </a:cubicBezTo>
                  <a:lnTo>
                    <a:pt x="88261" y="59204"/>
                  </a:lnTo>
                  <a:cubicBezTo>
                    <a:pt x="88800" y="58794"/>
                    <a:pt x="88903" y="58050"/>
                    <a:pt x="88492" y="57512"/>
                  </a:cubicBezTo>
                  <a:lnTo>
                    <a:pt x="45541" y="483"/>
                  </a:lnTo>
                  <a:cubicBezTo>
                    <a:pt x="45300" y="167"/>
                    <a:pt x="44944" y="1"/>
                    <a:pt x="4458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2" name="Google Shape;82;p3"/>
            <p:cNvSpPr/>
            <p:nvPr/>
          </p:nvSpPr>
          <p:spPr>
            <a:xfrm>
              <a:off x="336189" y="976911"/>
              <a:ext cx="1795894" cy="1820273"/>
            </a:xfrm>
            <a:custGeom>
              <a:avLst/>
              <a:gdLst/>
              <a:ahLst/>
              <a:cxnLst/>
              <a:rect l="l" t="t" r="r" b="b"/>
              <a:pathLst>
                <a:path w="88544" h="89746" extrusionOk="0">
                  <a:moveTo>
                    <a:pt x="44131" y="0"/>
                  </a:moveTo>
                  <a:lnTo>
                    <a:pt x="0" y="33258"/>
                  </a:lnTo>
                  <a:lnTo>
                    <a:pt x="46208" y="89415"/>
                  </a:lnTo>
                  <a:cubicBezTo>
                    <a:pt x="46378" y="89632"/>
                    <a:pt x="46632" y="89746"/>
                    <a:pt x="46886" y="89746"/>
                  </a:cubicBezTo>
                  <a:cubicBezTo>
                    <a:pt x="47053" y="89746"/>
                    <a:pt x="47219" y="89697"/>
                    <a:pt x="47362" y="89595"/>
                  </a:cubicBezTo>
                  <a:lnTo>
                    <a:pt x="88543" y="58952"/>
                  </a:lnTo>
                  <a:lnTo>
                    <a:pt x="44131"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83" name="Google Shape;83;p3"/>
            <p:cNvGrpSpPr/>
            <p:nvPr/>
          </p:nvGrpSpPr>
          <p:grpSpPr>
            <a:xfrm>
              <a:off x="1214129" y="978980"/>
              <a:ext cx="913828" cy="1211839"/>
              <a:chOff x="1214129" y="978980"/>
              <a:chExt cx="913828" cy="1211839"/>
            </a:xfrm>
          </p:grpSpPr>
          <p:sp>
            <p:nvSpPr>
              <p:cNvPr id="84" name="Google Shape;84;p3"/>
              <p:cNvSpPr/>
              <p:nvPr/>
            </p:nvSpPr>
            <p:spPr>
              <a:xfrm>
                <a:off x="1222973" y="978980"/>
                <a:ext cx="904985" cy="1199365"/>
              </a:xfrm>
              <a:custGeom>
                <a:avLst/>
                <a:gdLst/>
                <a:ahLst/>
                <a:cxnLst/>
                <a:rect l="l" t="t" r="r" b="b"/>
                <a:pathLst>
                  <a:path w="44619" h="59133" extrusionOk="0">
                    <a:moveTo>
                      <a:pt x="206" y="1"/>
                    </a:moveTo>
                    <a:lnTo>
                      <a:pt x="1" y="129"/>
                    </a:lnTo>
                    <a:lnTo>
                      <a:pt x="44439" y="59132"/>
                    </a:lnTo>
                    <a:lnTo>
                      <a:pt x="44618" y="58978"/>
                    </a:lnTo>
                    <a:lnTo>
                      <a:pt x="206"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5" name="Google Shape;85;p3"/>
              <p:cNvSpPr/>
              <p:nvPr/>
            </p:nvSpPr>
            <p:spPr>
              <a:xfrm>
                <a:off x="1214129" y="991475"/>
                <a:ext cx="904985" cy="1199345"/>
              </a:xfrm>
              <a:custGeom>
                <a:avLst/>
                <a:gdLst/>
                <a:ahLst/>
                <a:cxnLst/>
                <a:rect l="l" t="t" r="r" b="b"/>
                <a:pathLst>
                  <a:path w="44619" h="59132" extrusionOk="0">
                    <a:moveTo>
                      <a:pt x="206" y="0"/>
                    </a:moveTo>
                    <a:lnTo>
                      <a:pt x="1" y="154"/>
                    </a:lnTo>
                    <a:lnTo>
                      <a:pt x="44439" y="59132"/>
                    </a:lnTo>
                    <a:lnTo>
                      <a:pt x="44618" y="59003"/>
                    </a:lnTo>
                    <a:lnTo>
                      <a:pt x="206"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86" name="Google Shape;86;p3"/>
            <p:cNvSpPr/>
            <p:nvPr/>
          </p:nvSpPr>
          <p:spPr>
            <a:xfrm>
              <a:off x="334100" y="1004578"/>
              <a:ext cx="1741293" cy="1810882"/>
            </a:xfrm>
            <a:custGeom>
              <a:avLst/>
              <a:gdLst/>
              <a:ahLst/>
              <a:cxnLst/>
              <a:rect l="l" t="t" r="r" b="b"/>
              <a:pathLst>
                <a:path w="85852" h="89283" extrusionOk="0">
                  <a:moveTo>
                    <a:pt x="42828" y="0"/>
                  </a:moveTo>
                  <a:cubicBezTo>
                    <a:pt x="42573" y="0"/>
                    <a:pt x="42317" y="82"/>
                    <a:pt x="42106" y="252"/>
                  </a:cubicBezTo>
                  <a:lnTo>
                    <a:pt x="1" y="31946"/>
                  </a:lnTo>
                  <a:lnTo>
                    <a:pt x="43131" y="89282"/>
                  </a:lnTo>
                  <a:lnTo>
                    <a:pt x="85210" y="57588"/>
                  </a:lnTo>
                  <a:cubicBezTo>
                    <a:pt x="85749" y="57178"/>
                    <a:pt x="85851" y="56409"/>
                    <a:pt x="85441" y="55870"/>
                  </a:cubicBezTo>
                  <a:lnTo>
                    <a:pt x="43798" y="482"/>
                  </a:lnTo>
                  <a:cubicBezTo>
                    <a:pt x="43557" y="166"/>
                    <a:pt x="43192" y="0"/>
                    <a:pt x="42828"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7" name="Google Shape;87;p3"/>
            <p:cNvSpPr/>
            <p:nvPr/>
          </p:nvSpPr>
          <p:spPr>
            <a:xfrm>
              <a:off x="373105" y="1605205"/>
              <a:ext cx="899265" cy="1180097"/>
            </a:xfrm>
            <a:custGeom>
              <a:avLst/>
              <a:gdLst/>
              <a:ahLst/>
              <a:cxnLst/>
              <a:rect l="l" t="t" r="r" b="b"/>
              <a:pathLst>
                <a:path w="44337" h="58183" extrusionOk="0">
                  <a:moveTo>
                    <a:pt x="1155" y="0"/>
                  </a:moveTo>
                  <a:lnTo>
                    <a:pt x="1" y="872"/>
                  </a:lnTo>
                  <a:lnTo>
                    <a:pt x="43157" y="58183"/>
                  </a:lnTo>
                  <a:lnTo>
                    <a:pt x="44337" y="57311"/>
                  </a:lnTo>
                  <a:lnTo>
                    <a:pt x="1155"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8" name="Google Shape;88;p3"/>
            <p:cNvSpPr/>
            <p:nvPr/>
          </p:nvSpPr>
          <p:spPr>
            <a:xfrm>
              <a:off x="762685" y="1424197"/>
              <a:ext cx="916931" cy="993396"/>
            </a:xfrm>
            <a:custGeom>
              <a:avLst/>
              <a:gdLst/>
              <a:ahLst/>
              <a:cxnLst/>
              <a:rect l="l" t="t" r="r" b="b"/>
              <a:pathLst>
                <a:path w="45208" h="48978" extrusionOk="0">
                  <a:moveTo>
                    <a:pt x="19206" y="1"/>
                  </a:moveTo>
                  <a:lnTo>
                    <a:pt x="0" y="14463"/>
                  </a:lnTo>
                  <a:lnTo>
                    <a:pt x="26001" y="48978"/>
                  </a:lnTo>
                  <a:lnTo>
                    <a:pt x="45208" y="34515"/>
                  </a:lnTo>
                  <a:lnTo>
                    <a:pt x="19206" y="1"/>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89" name="Google Shape;89;p3"/>
          <p:cNvGrpSpPr/>
          <p:nvPr/>
        </p:nvGrpSpPr>
        <p:grpSpPr>
          <a:xfrm>
            <a:off x="9646865" y="-958199"/>
            <a:ext cx="4041419" cy="3976396"/>
            <a:chOff x="7235149" y="-718650"/>
            <a:chExt cx="3031064" cy="2982297"/>
          </a:xfrm>
        </p:grpSpPr>
        <p:grpSp>
          <p:nvGrpSpPr>
            <p:cNvPr id="90" name="Google Shape;90;p3"/>
            <p:cNvGrpSpPr/>
            <p:nvPr/>
          </p:nvGrpSpPr>
          <p:grpSpPr>
            <a:xfrm rot="-4962260" flipH="1">
              <a:off x="7958573" y="-653239"/>
              <a:ext cx="596905" cy="1865484"/>
              <a:chOff x="-1858600" y="2385325"/>
              <a:chExt cx="523125" cy="1635025"/>
            </a:xfrm>
          </p:grpSpPr>
          <p:sp>
            <p:nvSpPr>
              <p:cNvPr id="91" name="Google Shape;91;p3"/>
              <p:cNvSpPr/>
              <p:nvPr/>
            </p:nvSpPr>
            <p:spPr>
              <a:xfrm>
                <a:off x="-1804750" y="2385325"/>
                <a:ext cx="469275" cy="1635025"/>
              </a:xfrm>
              <a:custGeom>
                <a:avLst/>
                <a:gdLst/>
                <a:ahLst/>
                <a:cxnLst/>
                <a:rect l="l" t="t" r="r" b="b"/>
                <a:pathLst>
                  <a:path w="18771" h="65401" extrusionOk="0">
                    <a:moveTo>
                      <a:pt x="12062" y="1"/>
                    </a:moveTo>
                    <a:cubicBezTo>
                      <a:pt x="9693" y="1"/>
                      <a:pt x="7259" y="1264"/>
                      <a:pt x="5667" y="3115"/>
                    </a:cubicBezTo>
                    <a:cubicBezTo>
                      <a:pt x="3462" y="5679"/>
                      <a:pt x="2513" y="9064"/>
                      <a:pt x="1872" y="12397"/>
                    </a:cubicBezTo>
                    <a:lnTo>
                      <a:pt x="1872" y="12372"/>
                    </a:lnTo>
                    <a:cubicBezTo>
                      <a:pt x="129" y="21270"/>
                      <a:pt x="0" y="30373"/>
                      <a:pt x="975" y="39373"/>
                    </a:cubicBezTo>
                    <a:cubicBezTo>
                      <a:pt x="1308" y="42476"/>
                      <a:pt x="1308" y="44861"/>
                      <a:pt x="1462" y="47989"/>
                    </a:cubicBezTo>
                    <a:cubicBezTo>
                      <a:pt x="1795" y="54796"/>
                      <a:pt x="6238" y="62496"/>
                      <a:pt x="6079" y="65382"/>
                    </a:cubicBezTo>
                    <a:lnTo>
                      <a:pt x="6079" y="65382"/>
                    </a:lnTo>
                    <a:cubicBezTo>
                      <a:pt x="6979" y="50077"/>
                      <a:pt x="11644" y="31239"/>
                      <a:pt x="16694" y="16756"/>
                    </a:cubicBezTo>
                    <a:cubicBezTo>
                      <a:pt x="17694" y="13936"/>
                      <a:pt x="18771" y="11064"/>
                      <a:pt x="18745" y="8089"/>
                    </a:cubicBezTo>
                    <a:cubicBezTo>
                      <a:pt x="18745" y="5089"/>
                      <a:pt x="17412" y="1909"/>
                      <a:pt x="14719" y="602"/>
                    </a:cubicBezTo>
                    <a:cubicBezTo>
                      <a:pt x="13878" y="188"/>
                      <a:pt x="12974" y="1"/>
                      <a:pt x="12062" y="1"/>
                    </a:cubicBezTo>
                    <a:close/>
                    <a:moveTo>
                      <a:pt x="6079" y="65382"/>
                    </a:moveTo>
                    <a:lnTo>
                      <a:pt x="6079" y="65382"/>
                    </a:lnTo>
                    <a:cubicBezTo>
                      <a:pt x="6078" y="65388"/>
                      <a:pt x="6078" y="65394"/>
                      <a:pt x="6078" y="65400"/>
                    </a:cubicBezTo>
                    <a:cubicBezTo>
                      <a:pt x="6078" y="65394"/>
                      <a:pt x="6078" y="65388"/>
                      <a:pt x="6079" y="65382"/>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2" name="Google Shape;92;p3"/>
              <p:cNvSpPr/>
              <p:nvPr/>
            </p:nvSpPr>
            <p:spPr>
              <a:xfrm>
                <a:off x="-1858600" y="2385425"/>
                <a:ext cx="469275" cy="1634925"/>
              </a:xfrm>
              <a:custGeom>
                <a:avLst/>
                <a:gdLst/>
                <a:ahLst/>
                <a:cxnLst/>
                <a:rect l="l" t="t" r="r" b="b"/>
                <a:pathLst>
                  <a:path w="18771" h="65397" extrusionOk="0">
                    <a:moveTo>
                      <a:pt x="12088" y="1"/>
                    </a:moveTo>
                    <a:cubicBezTo>
                      <a:pt x="9704" y="1"/>
                      <a:pt x="7263" y="1274"/>
                      <a:pt x="5667" y="3111"/>
                    </a:cubicBezTo>
                    <a:cubicBezTo>
                      <a:pt x="3462" y="5649"/>
                      <a:pt x="2513" y="9060"/>
                      <a:pt x="1872" y="12393"/>
                    </a:cubicBezTo>
                    <a:lnTo>
                      <a:pt x="1872" y="12368"/>
                    </a:lnTo>
                    <a:cubicBezTo>
                      <a:pt x="129" y="21266"/>
                      <a:pt x="0" y="30369"/>
                      <a:pt x="975" y="39369"/>
                    </a:cubicBezTo>
                    <a:cubicBezTo>
                      <a:pt x="1308" y="42472"/>
                      <a:pt x="1308" y="44857"/>
                      <a:pt x="1462" y="47985"/>
                    </a:cubicBezTo>
                    <a:cubicBezTo>
                      <a:pt x="1795" y="54792"/>
                      <a:pt x="6239" y="62492"/>
                      <a:pt x="6079" y="65378"/>
                    </a:cubicBezTo>
                    <a:lnTo>
                      <a:pt x="6079" y="65378"/>
                    </a:lnTo>
                    <a:cubicBezTo>
                      <a:pt x="6979" y="50073"/>
                      <a:pt x="11670" y="31235"/>
                      <a:pt x="16694" y="16752"/>
                    </a:cubicBezTo>
                    <a:cubicBezTo>
                      <a:pt x="17694" y="13932"/>
                      <a:pt x="18771" y="11060"/>
                      <a:pt x="18771" y="8085"/>
                    </a:cubicBezTo>
                    <a:cubicBezTo>
                      <a:pt x="18745" y="5085"/>
                      <a:pt x="17412" y="1905"/>
                      <a:pt x="14745" y="598"/>
                    </a:cubicBezTo>
                    <a:cubicBezTo>
                      <a:pt x="13901" y="187"/>
                      <a:pt x="12999" y="1"/>
                      <a:pt x="12088" y="1"/>
                    </a:cubicBezTo>
                    <a:close/>
                    <a:moveTo>
                      <a:pt x="6079" y="65378"/>
                    </a:moveTo>
                    <a:cubicBezTo>
                      <a:pt x="6078" y="65384"/>
                      <a:pt x="6078" y="65390"/>
                      <a:pt x="6078" y="65396"/>
                    </a:cubicBezTo>
                    <a:cubicBezTo>
                      <a:pt x="6078" y="65390"/>
                      <a:pt x="6078" y="65384"/>
                      <a:pt x="6079" y="65378"/>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3" name="Google Shape;93;p3"/>
              <p:cNvSpPr/>
              <p:nvPr/>
            </p:nvSpPr>
            <p:spPr>
              <a:xfrm>
                <a:off x="-1766300" y="2414375"/>
                <a:ext cx="329125" cy="283550"/>
              </a:xfrm>
              <a:custGeom>
                <a:avLst/>
                <a:gdLst/>
                <a:ahLst/>
                <a:cxnLst/>
                <a:rect l="l" t="t" r="r" b="b"/>
                <a:pathLst>
                  <a:path w="13165" h="11342" extrusionOk="0">
                    <a:moveTo>
                      <a:pt x="7214" y="1"/>
                    </a:moveTo>
                    <a:cubicBezTo>
                      <a:pt x="7203" y="1"/>
                      <a:pt x="7192" y="2"/>
                      <a:pt x="7181" y="4"/>
                    </a:cubicBezTo>
                    <a:cubicBezTo>
                      <a:pt x="7053" y="55"/>
                      <a:pt x="6976" y="260"/>
                      <a:pt x="7104" y="337"/>
                    </a:cubicBezTo>
                    <a:cubicBezTo>
                      <a:pt x="7130" y="363"/>
                      <a:pt x="7155" y="363"/>
                      <a:pt x="7181" y="363"/>
                    </a:cubicBezTo>
                    <a:cubicBezTo>
                      <a:pt x="7258" y="363"/>
                      <a:pt x="7335" y="337"/>
                      <a:pt x="7386" y="260"/>
                    </a:cubicBezTo>
                    <a:cubicBezTo>
                      <a:pt x="7433" y="120"/>
                      <a:pt x="7330" y="1"/>
                      <a:pt x="7214" y="1"/>
                    </a:cubicBezTo>
                    <a:close/>
                    <a:moveTo>
                      <a:pt x="10096" y="914"/>
                    </a:moveTo>
                    <a:cubicBezTo>
                      <a:pt x="10065" y="914"/>
                      <a:pt x="10033" y="918"/>
                      <a:pt x="10001" y="927"/>
                    </a:cubicBezTo>
                    <a:cubicBezTo>
                      <a:pt x="9719" y="1004"/>
                      <a:pt x="9591" y="1440"/>
                      <a:pt x="9848" y="1619"/>
                    </a:cubicBezTo>
                    <a:cubicBezTo>
                      <a:pt x="9899" y="1619"/>
                      <a:pt x="9950" y="1645"/>
                      <a:pt x="10001" y="1645"/>
                    </a:cubicBezTo>
                    <a:cubicBezTo>
                      <a:pt x="10024" y="1648"/>
                      <a:pt x="10046" y="1650"/>
                      <a:pt x="10069" y="1650"/>
                    </a:cubicBezTo>
                    <a:cubicBezTo>
                      <a:pt x="10224" y="1650"/>
                      <a:pt x="10370" y="1571"/>
                      <a:pt x="10437" y="1414"/>
                    </a:cubicBezTo>
                    <a:cubicBezTo>
                      <a:pt x="10528" y="1164"/>
                      <a:pt x="10337" y="914"/>
                      <a:pt x="10096" y="914"/>
                    </a:cubicBezTo>
                    <a:close/>
                    <a:moveTo>
                      <a:pt x="4839" y="1534"/>
                    </a:moveTo>
                    <a:cubicBezTo>
                      <a:pt x="4695" y="1534"/>
                      <a:pt x="4554" y="1605"/>
                      <a:pt x="4540" y="1748"/>
                    </a:cubicBezTo>
                    <a:cubicBezTo>
                      <a:pt x="4540" y="1799"/>
                      <a:pt x="4540" y="1824"/>
                      <a:pt x="4540" y="1876"/>
                    </a:cubicBezTo>
                    <a:cubicBezTo>
                      <a:pt x="4591" y="2030"/>
                      <a:pt x="4719" y="2158"/>
                      <a:pt x="4873" y="2183"/>
                    </a:cubicBezTo>
                    <a:cubicBezTo>
                      <a:pt x="5129" y="2183"/>
                      <a:pt x="5309" y="1876"/>
                      <a:pt x="5129" y="1671"/>
                    </a:cubicBezTo>
                    <a:cubicBezTo>
                      <a:pt x="5072" y="1579"/>
                      <a:pt x="4955" y="1534"/>
                      <a:pt x="4839" y="1534"/>
                    </a:cubicBezTo>
                    <a:close/>
                    <a:moveTo>
                      <a:pt x="7873" y="1434"/>
                    </a:moveTo>
                    <a:cubicBezTo>
                      <a:pt x="7815" y="1434"/>
                      <a:pt x="7755" y="1444"/>
                      <a:pt x="7694" y="1465"/>
                    </a:cubicBezTo>
                    <a:cubicBezTo>
                      <a:pt x="7309" y="1542"/>
                      <a:pt x="7104" y="2183"/>
                      <a:pt x="7488" y="2414"/>
                    </a:cubicBezTo>
                    <a:lnTo>
                      <a:pt x="7514" y="2414"/>
                    </a:lnTo>
                    <a:cubicBezTo>
                      <a:pt x="7565" y="2440"/>
                      <a:pt x="7642" y="2466"/>
                      <a:pt x="7694" y="2491"/>
                    </a:cubicBezTo>
                    <a:cubicBezTo>
                      <a:pt x="7715" y="2493"/>
                      <a:pt x="7737" y="2494"/>
                      <a:pt x="7759" y="2494"/>
                    </a:cubicBezTo>
                    <a:cubicBezTo>
                      <a:pt x="7992" y="2494"/>
                      <a:pt x="8217" y="2369"/>
                      <a:pt x="8335" y="2158"/>
                    </a:cubicBezTo>
                    <a:cubicBezTo>
                      <a:pt x="8489" y="1805"/>
                      <a:pt x="8227" y="1434"/>
                      <a:pt x="7873" y="1434"/>
                    </a:cubicBezTo>
                    <a:close/>
                    <a:moveTo>
                      <a:pt x="12521" y="1809"/>
                    </a:moveTo>
                    <a:cubicBezTo>
                      <a:pt x="12477" y="1809"/>
                      <a:pt x="12432" y="1814"/>
                      <a:pt x="12386" y="1824"/>
                    </a:cubicBezTo>
                    <a:cubicBezTo>
                      <a:pt x="12002" y="1927"/>
                      <a:pt x="11796" y="2568"/>
                      <a:pt x="12181" y="2799"/>
                    </a:cubicBezTo>
                    <a:cubicBezTo>
                      <a:pt x="12232" y="2825"/>
                      <a:pt x="12309" y="2850"/>
                      <a:pt x="12386" y="2850"/>
                    </a:cubicBezTo>
                    <a:cubicBezTo>
                      <a:pt x="12424" y="2858"/>
                      <a:pt x="12461" y="2861"/>
                      <a:pt x="12498" y="2861"/>
                    </a:cubicBezTo>
                    <a:cubicBezTo>
                      <a:pt x="12709" y="2861"/>
                      <a:pt x="12896" y="2739"/>
                      <a:pt x="13027" y="2542"/>
                    </a:cubicBezTo>
                    <a:cubicBezTo>
                      <a:pt x="13165" y="2175"/>
                      <a:pt x="12892" y="1809"/>
                      <a:pt x="12521" y="1809"/>
                    </a:cubicBezTo>
                    <a:close/>
                    <a:moveTo>
                      <a:pt x="10496" y="2693"/>
                    </a:moveTo>
                    <a:cubicBezTo>
                      <a:pt x="10485" y="2693"/>
                      <a:pt x="10474" y="2694"/>
                      <a:pt x="10463" y="2696"/>
                    </a:cubicBezTo>
                    <a:cubicBezTo>
                      <a:pt x="10335" y="2722"/>
                      <a:pt x="10258" y="2953"/>
                      <a:pt x="10386" y="3030"/>
                    </a:cubicBezTo>
                    <a:cubicBezTo>
                      <a:pt x="10412" y="3055"/>
                      <a:pt x="10412" y="3055"/>
                      <a:pt x="10437" y="3055"/>
                    </a:cubicBezTo>
                    <a:cubicBezTo>
                      <a:pt x="10540" y="3055"/>
                      <a:pt x="10617" y="3030"/>
                      <a:pt x="10668" y="2953"/>
                    </a:cubicBezTo>
                    <a:cubicBezTo>
                      <a:pt x="10715" y="2812"/>
                      <a:pt x="10612" y="2693"/>
                      <a:pt x="10496" y="2693"/>
                    </a:cubicBezTo>
                    <a:close/>
                    <a:moveTo>
                      <a:pt x="3134" y="3127"/>
                    </a:moveTo>
                    <a:cubicBezTo>
                      <a:pt x="3124" y="3127"/>
                      <a:pt x="3114" y="3129"/>
                      <a:pt x="3104" y="3132"/>
                    </a:cubicBezTo>
                    <a:cubicBezTo>
                      <a:pt x="3027" y="3158"/>
                      <a:pt x="3001" y="3260"/>
                      <a:pt x="3078" y="3312"/>
                    </a:cubicBezTo>
                    <a:lnTo>
                      <a:pt x="3078" y="3337"/>
                    </a:lnTo>
                    <a:lnTo>
                      <a:pt x="3104" y="3337"/>
                    </a:lnTo>
                    <a:cubicBezTo>
                      <a:pt x="3155" y="3337"/>
                      <a:pt x="3206" y="3312"/>
                      <a:pt x="3232" y="3260"/>
                    </a:cubicBezTo>
                    <a:cubicBezTo>
                      <a:pt x="3254" y="3194"/>
                      <a:pt x="3199" y="3127"/>
                      <a:pt x="3134" y="3127"/>
                    </a:cubicBezTo>
                    <a:close/>
                    <a:moveTo>
                      <a:pt x="6219" y="3536"/>
                    </a:moveTo>
                    <a:cubicBezTo>
                      <a:pt x="6072" y="3536"/>
                      <a:pt x="5928" y="3614"/>
                      <a:pt x="5899" y="3773"/>
                    </a:cubicBezTo>
                    <a:lnTo>
                      <a:pt x="5924" y="3773"/>
                    </a:lnTo>
                    <a:cubicBezTo>
                      <a:pt x="5924" y="3799"/>
                      <a:pt x="5924" y="3850"/>
                      <a:pt x="5924" y="3902"/>
                    </a:cubicBezTo>
                    <a:cubicBezTo>
                      <a:pt x="5950" y="4055"/>
                      <a:pt x="6078" y="4158"/>
                      <a:pt x="6232" y="4184"/>
                    </a:cubicBezTo>
                    <a:cubicBezTo>
                      <a:pt x="6243" y="4185"/>
                      <a:pt x="6254" y="4185"/>
                      <a:pt x="6265" y="4185"/>
                    </a:cubicBezTo>
                    <a:cubicBezTo>
                      <a:pt x="6526" y="4185"/>
                      <a:pt x="6662" y="3892"/>
                      <a:pt x="6514" y="3671"/>
                    </a:cubicBezTo>
                    <a:cubicBezTo>
                      <a:pt x="6447" y="3582"/>
                      <a:pt x="6332" y="3536"/>
                      <a:pt x="6219" y="3536"/>
                    </a:cubicBezTo>
                    <a:close/>
                    <a:moveTo>
                      <a:pt x="3009" y="4870"/>
                    </a:moveTo>
                    <a:cubicBezTo>
                      <a:pt x="2866" y="4870"/>
                      <a:pt x="2722" y="4947"/>
                      <a:pt x="2693" y="5107"/>
                    </a:cubicBezTo>
                    <a:lnTo>
                      <a:pt x="2719" y="5107"/>
                    </a:lnTo>
                    <a:cubicBezTo>
                      <a:pt x="2693" y="5158"/>
                      <a:pt x="2693" y="5184"/>
                      <a:pt x="2719" y="5235"/>
                    </a:cubicBezTo>
                    <a:cubicBezTo>
                      <a:pt x="2745" y="5389"/>
                      <a:pt x="2873" y="5517"/>
                      <a:pt x="3027" y="5517"/>
                    </a:cubicBezTo>
                    <a:cubicBezTo>
                      <a:pt x="3038" y="5518"/>
                      <a:pt x="3049" y="5518"/>
                      <a:pt x="3059" y="5518"/>
                    </a:cubicBezTo>
                    <a:cubicBezTo>
                      <a:pt x="3320" y="5518"/>
                      <a:pt x="3456" y="5226"/>
                      <a:pt x="3283" y="5004"/>
                    </a:cubicBezTo>
                    <a:cubicBezTo>
                      <a:pt x="3228" y="4915"/>
                      <a:pt x="3119" y="4870"/>
                      <a:pt x="3009" y="4870"/>
                    </a:cubicBezTo>
                    <a:close/>
                    <a:moveTo>
                      <a:pt x="6277" y="5340"/>
                    </a:moveTo>
                    <a:cubicBezTo>
                      <a:pt x="6229" y="5340"/>
                      <a:pt x="6179" y="5348"/>
                      <a:pt x="6129" y="5363"/>
                    </a:cubicBezTo>
                    <a:cubicBezTo>
                      <a:pt x="5745" y="5466"/>
                      <a:pt x="5540" y="6107"/>
                      <a:pt x="5924" y="6312"/>
                    </a:cubicBezTo>
                    <a:cubicBezTo>
                      <a:pt x="5976" y="6363"/>
                      <a:pt x="6053" y="6363"/>
                      <a:pt x="6129" y="6389"/>
                    </a:cubicBezTo>
                    <a:cubicBezTo>
                      <a:pt x="6151" y="6391"/>
                      <a:pt x="6173" y="6392"/>
                      <a:pt x="6194" y="6392"/>
                    </a:cubicBezTo>
                    <a:cubicBezTo>
                      <a:pt x="6424" y="6392"/>
                      <a:pt x="6630" y="6267"/>
                      <a:pt x="6771" y="6055"/>
                    </a:cubicBezTo>
                    <a:cubicBezTo>
                      <a:pt x="6906" y="5718"/>
                      <a:pt x="6625" y="5340"/>
                      <a:pt x="6277" y="5340"/>
                    </a:cubicBezTo>
                    <a:close/>
                    <a:moveTo>
                      <a:pt x="1163" y="6898"/>
                    </a:moveTo>
                    <a:cubicBezTo>
                      <a:pt x="1152" y="6898"/>
                      <a:pt x="1140" y="6899"/>
                      <a:pt x="1129" y="6902"/>
                    </a:cubicBezTo>
                    <a:cubicBezTo>
                      <a:pt x="1001" y="6927"/>
                      <a:pt x="924" y="7158"/>
                      <a:pt x="1052" y="7235"/>
                    </a:cubicBezTo>
                    <a:cubicBezTo>
                      <a:pt x="1078" y="7235"/>
                      <a:pt x="1104" y="7261"/>
                      <a:pt x="1129" y="7261"/>
                    </a:cubicBezTo>
                    <a:cubicBezTo>
                      <a:pt x="1206" y="7261"/>
                      <a:pt x="1283" y="7235"/>
                      <a:pt x="1334" y="7132"/>
                    </a:cubicBezTo>
                    <a:cubicBezTo>
                      <a:pt x="1381" y="7015"/>
                      <a:pt x="1278" y="6898"/>
                      <a:pt x="1163" y="6898"/>
                    </a:cubicBezTo>
                    <a:close/>
                    <a:moveTo>
                      <a:pt x="5001" y="7850"/>
                    </a:moveTo>
                    <a:cubicBezTo>
                      <a:pt x="4924" y="7876"/>
                      <a:pt x="4899" y="8004"/>
                      <a:pt x="4950" y="8056"/>
                    </a:cubicBezTo>
                    <a:lnTo>
                      <a:pt x="5001" y="8056"/>
                    </a:lnTo>
                    <a:cubicBezTo>
                      <a:pt x="5052" y="8056"/>
                      <a:pt x="5104" y="8030"/>
                      <a:pt x="5129" y="8004"/>
                    </a:cubicBezTo>
                    <a:cubicBezTo>
                      <a:pt x="5155" y="7927"/>
                      <a:pt x="5078" y="7850"/>
                      <a:pt x="5001" y="7850"/>
                    </a:cubicBezTo>
                    <a:close/>
                    <a:moveTo>
                      <a:pt x="2940" y="7598"/>
                    </a:moveTo>
                    <a:cubicBezTo>
                      <a:pt x="2902" y="7598"/>
                      <a:pt x="2862" y="7605"/>
                      <a:pt x="2822" y="7620"/>
                    </a:cubicBezTo>
                    <a:cubicBezTo>
                      <a:pt x="2565" y="7697"/>
                      <a:pt x="2437" y="8107"/>
                      <a:pt x="2693" y="8235"/>
                    </a:cubicBezTo>
                    <a:cubicBezTo>
                      <a:pt x="2719" y="8261"/>
                      <a:pt x="2770" y="8286"/>
                      <a:pt x="2822" y="8286"/>
                    </a:cubicBezTo>
                    <a:cubicBezTo>
                      <a:pt x="2838" y="8289"/>
                      <a:pt x="2854" y="8290"/>
                      <a:pt x="2870" y="8290"/>
                    </a:cubicBezTo>
                    <a:cubicBezTo>
                      <a:pt x="3007" y="8290"/>
                      <a:pt x="3137" y="8196"/>
                      <a:pt x="3206" y="8081"/>
                    </a:cubicBezTo>
                    <a:cubicBezTo>
                      <a:pt x="3338" y="7840"/>
                      <a:pt x="3169" y="7598"/>
                      <a:pt x="2940" y="7598"/>
                    </a:cubicBezTo>
                    <a:close/>
                    <a:moveTo>
                      <a:pt x="6698" y="7919"/>
                    </a:moveTo>
                    <a:cubicBezTo>
                      <a:pt x="6554" y="7919"/>
                      <a:pt x="6414" y="7990"/>
                      <a:pt x="6386" y="8133"/>
                    </a:cubicBezTo>
                    <a:lnTo>
                      <a:pt x="6412" y="8133"/>
                    </a:lnTo>
                    <a:cubicBezTo>
                      <a:pt x="6412" y="8184"/>
                      <a:pt x="6412" y="8235"/>
                      <a:pt x="6412" y="8261"/>
                    </a:cubicBezTo>
                    <a:cubicBezTo>
                      <a:pt x="6437" y="8415"/>
                      <a:pt x="6565" y="8543"/>
                      <a:pt x="6745" y="8568"/>
                    </a:cubicBezTo>
                    <a:cubicBezTo>
                      <a:pt x="7001" y="8568"/>
                      <a:pt x="7181" y="8261"/>
                      <a:pt x="7001" y="8056"/>
                    </a:cubicBezTo>
                    <a:cubicBezTo>
                      <a:pt x="6933" y="7964"/>
                      <a:pt x="6814" y="7919"/>
                      <a:pt x="6698" y="7919"/>
                    </a:cubicBezTo>
                    <a:close/>
                    <a:moveTo>
                      <a:pt x="4317" y="9878"/>
                    </a:moveTo>
                    <a:cubicBezTo>
                      <a:pt x="4265" y="9878"/>
                      <a:pt x="4210" y="9886"/>
                      <a:pt x="4155" y="9902"/>
                    </a:cubicBezTo>
                    <a:cubicBezTo>
                      <a:pt x="3770" y="9979"/>
                      <a:pt x="3565" y="10645"/>
                      <a:pt x="3950" y="10851"/>
                    </a:cubicBezTo>
                    <a:cubicBezTo>
                      <a:pt x="4001" y="10876"/>
                      <a:pt x="4078" y="10902"/>
                      <a:pt x="4129" y="10928"/>
                    </a:cubicBezTo>
                    <a:cubicBezTo>
                      <a:pt x="4153" y="10930"/>
                      <a:pt x="4177" y="10931"/>
                      <a:pt x="4200" y="10931"/>
                    </a:cubicBezTo>
                    <a:cubicBezTo>
                      <a:pt x="4454" y="10931"/>
                      <a:pt x="4677" y="10805"/>
                      <a:pt x="4770" y="10594"/>
                    </a:cubicBezTo>
                    <a:cubicBezTo>
                      <a:pt x="4927" y="10236"/>
                      <a:pt x="4673" y="9878"/>
                      <a:pt x="4317" y="9878"/>
                    </a:cubicBezTo>
                    <a:close/>
                    <a:moveTo>
                      <a:pt x="746" y="10289"/>
                    </a:moveTo>
                    <a:cubicBezTo>
                      <a:pt x="696" y="10289"/>
                      <a:pt x="644" y="10297"/>
                      <a:pt x="591" y="10312"/>
                    </a:cubicBezTo>
                    <a:cubicBezTo>
                      <a:pt x="206" y="10415"/>
                      <a:pt x="1" y="11056"/>
                      <a:pt x="386" y="11287"/>
                    </a:cubicBezTo>
                    <a:lnTo>
                      <a:pt x="386" y="11261"/>
                    </a:lnTo>
                    <a:cubicBezTo>
                      <a:pt x="437" y="11312"/>
                      <a:pt x="514" y="11338"/>
                      <a:pt x="565" y="11338"/>
                    </a:cubicBezTo>
                    <a:cubicBezTo>
                      <a:pt x="589" y="11340"/>
                      <a:pt x="613" y="11341"/>
                      <a:pt x="636" y="11341"/>
                    </a:cubicBezTo>
                    <a:cubicBezTo>
                      <a:pt x="889" y="11341"/>
                      <a:pt x="1112" y="11216"/>
                      <a:pt x="1206" y="11004"/>
                    </a:cubicBezTo>
                    <a:cubicBezTo>
                      <a:pt x="1364" y="10667"/>
                      <a:pt x="1106" y="10289"/>
                      <a:pt x="746" y="10289"/>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4" name="Google Shape;94;p3"/>
              <p:cNvSpPr/>
              <p:nvPr/>
            </p:nvSpPr>
            <p:spPr>
              <a:xfrm>
                <a:off x="-1809250" y="2563500"/>
                <a:ext cx="247275" cy="1438900"/>
              </a:xfrm>
              <a:custGeom>
                <a:avLst/>
                <a:gdLst/>
                <a:ahLst/>
                <a:cxnLst/>
                <a:rect l="l" t="t" r="r" b="b"/>
                <a:pathLst>
                  <a:path w="9891" h="57556" extrusionOk="0">
                    <a:moveTo>
                      <a:pt x="9445" y="0"/>
                    </a:moveTo>
                    <a:cubicBezTo>
                      <a:pt x="9304" y="0"/>
                      <a:pt x="9164" y="81"/>
                      <a:pt x="9104" y="270"/>
                    </a:cubicBezTo>
                    <a:cubicBezTo>
                      <a:pt x="4617" y="13912"/>
                      <a:pt x="1" y="34913"/>
                      <a:pt x="3386" y="57247"/>
                    </a:cubicBezTo>
                    <a:cubicBezTo>
                      <a:pt x="3411" y="57427"/>
                      <a:pt x="3565" y="57555"/>
                      <a:pt x="3745" y="57555"/>
                    </a:cubicBezTo>
                    <a:lnTo>
                      <a:pt x="3822" y="57555"/>
                    </a:lnTo>
                    <a:cubicBezTo>
                      <a:pt x="4027" y="57530"/>
                      <a:pt x="4155" y="57324"/>
                      <a:pt x="4129" y="57119"/>
                    </a:cubicBezTo>
                    <a:cubicBezTo>
                      <a:pt x="796" y="34939"/>
                      <a:pt x="5360" y="14091"/>
                      <a:pt x="9796" y="501"/>
                    </a:cubicBezTo>
                    <a:cubicBezTo>
                      <a:pt x="9890" y="202"/>
                      <a:pt x="9667" y="0"/>
                      <a:pt x="9445"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5" name="Google Shape;95;p3"/>
            <p:cNvGrpSpPr/>
            <p:nvPr/>
          </p:nvGrpSpPr>
          <p:grpSpPr>
            <a:xfrm rot="-4962260" flipH="1">
              <a:off x="7743302" y="-357136"/>
              <a:ext cx="1178407" cy="2061785"/>
              <a:chOff x="-1779100" y="2408800"/>
              <a:chExt cx="1032750" cy="1807075"/>
            </a:xfrm>
          </p:grpSpPr>
          <p:sp>
            <p:nvSpPr>
              <p:cNvPr id="96" name="Google Shape;96;p3"/>
              <p:cNvSpPr/>
              <p:nvPr/>
            </p:nvSpPr>
            <p:spPr>
              <a:xfrm>
                <a:off x="-1779100" y="2498825"/>
                <a:ext cx="1032750" cy="1717050"/>
              </a:xfrm>
              <a:custGeom>
                <a:avLst/>
                <a:gdLst/>
                <a:ahLst/>
                <a:cxnLst/>
                <a:rect l="l" t="t" r="r" b="b"/>
                <a:pathLst>
                  <a:path w="41310" h="68682" extrusionOk="0">
                    <a:moveTo>
                      <a:pt x="32843" y="0"/>
                    </a:moveTo>
                    <a:cubicBezTo>
                      <a:pt x="31194" y="0"/>
                      <a:pt x="29516" y="392"/>
                      <a:pt x="28053" y="1113"/>
                    </a:cubicBezTo>
                    <a:cubicBezTo>
                      <a:pt x="24489" y="2883"/>
                      <a:pt x="21924" y="6139"/>
                      <a:pt x="19719" y="9421"/>
                    </a:cubicBezTo>
                    <a:lnTo>
                      <a:pt x="19719" y="9396"/>
                    </a:lnTo>
                    <a:cubicBezTo>
                      <a:pt x="13744" y="18242"/>
                      <a:pt x="9436" y="27987"/>
                      <a:pt x="6385" y="38167"/>
                    </a:cubicBezTo>
                    <a:cubicBezTo>
                      <a:pt x="5308" y="41705"/>
                      <a:pt x="4231" y="44270"/>
                      <a:pt x="2949" y="47731"/>
                    </a:cubicBezTo>
                    <a:cubicBezTo>
                      <a:pt x="205" y="55244"/>
                      <a:pt x="1487" y="65630"/>
                      <a:pt x="0" y="68681"/>
                    </a:cubicBezTo>
                    <a:cubicBezTo>
                      <a:pt x="7975" y="52526"/>
                      <a:pt x="21642" y="34269"/>
                      <a:pt x="33745" y="20935"/>
                    </a:cubicBezTo>
                    <a:cubicBezTo>
                      <a:pt x="36105" y="18319"/>
                      <a:pt x="38566" y="15704"/>
                      <a:pt x="39951" y="12473"/>
                    </a:cubicBezTo>
                    <a:cubicBezTo>
                      <a:pt x="41310" y="9242"/>
                      <a:pt x="41310" y="5190"/>
                      <a:pt x="39002" y="2549"/>
                    </a:cubicBezTo>
                    <a:cubicBezTo>
                      <a:pt x="37468" y="790"/>
                      <a:pt x="35184" y="0"/>
                      <a:pt x="3284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7" name="Google Shape;97;p3"/>
              <p:cNvSpPr/>
              <p:nvPr/>
            </p:nvSpPr>
            <p:spPr>
              <a:xfrm>
                <a:off x="-1776550" y="2408800"/>
                <a:ext cx="973150" cy="1753225"/>
              </a:xfrm>
              <a:custGeom>
                <a:avLst/>
                <a:gdLst/>
                <a:ahLst/>
                <a:cxnLst/>
                <a:rect l="l" t="t" r="r" b="b"/>
                <a:pathLst>
                  <a:path w="38926" h="70129" extrusionOk="0">
                    <a:moveTo>
                      <a:pt x="30542" y="0"/>
                    </a:moveTo>
                    <a:cubicBezTo>
                      <a:pt x="28732" y="0"/>
                      <a:pt x="26881" y="482"/>
                      <a:pt x="25310" y="1355"/>
                    </a:cubicBezTo>
                    <a:cubicBezTo>
                      <a:pt x="21848" y="3253"/>
                      <a:pt x="19438" y="6637"/>
                      <a:pt x="17361" y="10022"/>
                    </a:cubicBezTo>
                    <a:cubicBezTo>
                      <a:pt x="11822" y="19100"/>
                      <a:pt x="7975" y="29049"/>
                      <a:pt x="5386" y="39357"/>
                    </a:cubicBezTo>
                    <a:cubicBezTo>
                      <a:pt x="4488" y="42947"/>
                      <a:pt x="3514" y="45537"/>
                      <a:pt x="2411" y="49076"/>
                    </a:cubicBezTo>
                    <a:cubicBezTo>
                      <a:pt x="1" y="56717"/>
                      <a:pt x="1770" y="67025"/>
                      <a:pt x="411" y="70128"/>
                    </a:cubicBezTo>
                    <a:cubicBezTo>
                      <a:pt x="7642" y="53640"/>
                      <a:pt x="20463" y="34767"/>
                      <a:pt x="31925" y="20869"/>
                    </a:cubicBezTo>
                    <a:cubicBezTo>
                      <a:pt x="34156" y="18177"/>
                      <a:pt x="36515" y="15433"/>
                      <a:pt x="37721" y="12151"/>
                    </a:cubicBezTo>
                    <a:cubicBezTo>
                      <a:pt x="38926" y="8843"/>
                      <a:pt x="38772" y="4791"/>
                      <a:pt x="36336" y="2253"/>
                    </a:cubicBezTo>
                    <a:cubicBezTo>
                      <a:pt x="34837" y="698"/>
                      <a:pt x="32720" y="0"/>
                      <a:pt x="3054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8" name="Google Shape;98;p3"/>
              <p:cNvSpPr/>
              <p:nvPr/>
            </p:nvSpPr>
            <p:spPr>
              <a:xfrm>
                <a:off x="-1311125" y="2430900"/>
                <a:ext cx="402150" cy="319125"/>
              </a:xfrm>
              <a:custGeom>
                <a:avLst/>
                <a:gdLst/>
                <a:ahLst/>
                <a:cxnLst/>
                <a:rect l="l" t="t" r="r" b="b"/>
                <a:pathLst>
                  <a:path w="16086" h="12765" extrusionOk="0">
                    <a:moveTo>
                      <a:pt x="9413" y="1"/>
                    </a:moveTo>
                    <a:cubicBezTo>
                      <a:pt x="9396" y="1"/>
                      <a:pt x="9378" y="3"/>
                      <a:pt x="9359" y="10"/>
                    </a:cubicBezTo>
                    <a:cubicBezTo>
                      <a:pt x="9206" y="35"/>
                      <a:pt x="9103" y="266"/>
                      <a:pt x="9231" y="369"/>
                    </a:cubicBezTo>
                    <a:cubicBezTo>
                      <a:pt x="9257" y="394"/>
                      <a:pt x="9283" y="394"/>
                      <a:pt x="9308" y="394"/>
                    </a:cubicBezTo>
                    <a:cubicBezTo>
                      <a:pt x="9332" y="400"/>
                      <a:pt x="9357" y="403"/>
                      <a:pt x="9380" y="403"/>
                    </a:cubicBezTo>
                    <a:cubicBezTo>
                      <a:pt x="9458" y="403"/>
                      <a:pt x="9531" y="370"/>
                      <a:pt x="9590" y="292"/>
                    </a:cubicBezTo>
                    <a:cubicBezTo>
                      <a:pt x="9635" y="156"/>
                      <a:pt x="9541" y="1"/>
                      <a:pt x="9413" y="1"/>
                    </a:cubicBezTo>
                    <a:close/>
                    <a:moveTo>
                      <a:pt x="12560" y="1256"/>
                    </a:moveTo>
                    <a:cubicBezTo>
                      <a:pt x="12528" y="1256"/>
                      <a:pt x="12496" y="1259"/>
                      <a:pt x="12462" y="1266"/>
                    </a:cubicBezTo>
                    <a:cubicBezTo>
                      <a:pt x="12154" y="1317"/>
                      <a:pt x="11949" y="1856"/>
                      <a:pt x="12257" y="2061"/>
                    </a:cubicBezTo>
                    <a:cubicBezTo>
                      <a:pt x="12283" y="2087"/>
                      <a:pt x="12360" y="2112"/>
                      <a:pt x="12411" y="2112"/>
                    </a:cubicBezTo>
                    <a:cubicBezTo>
                      <a:pt x="12447" y="2121"/>
                      <a:pt x="12482" y="2125"/>
                      <a:pt x="12518" y="2125"/>
                    </a:cubicBezTo>
                    <a:cubicBezTo>
                      <a:pt x="12685" y="2125"/>
                      <a:pt x="12844" y="2030"/>
                      <a:pt x="12949" y="1881"/>
                    </a:cubicBezTo>
                    <a:cubicBezTo>
                      <a:pt x="13089" y="1579"/>
                      <a:pt x="12870" y="1256"/>
                      <a:pt x="12560" y="1256"/>
                    </a:cubicBezTo>
                    <a:close/>
                    <a:moveTo>
                      <a:pt x="6402" y="1567"/>
                    </a:moveTo>
                    <a:cubicBezTo>
                      <a:pt x="6244" y="1567"/>
                      <a:pt x="6092" y="1644"/>
                      <a:pt x="6052" y="1805"/>
                    </a:cubicBezTo>
                    <a:cubicBezTo>
                      <a:pt x="6026" y="1856"/>
                      <a:pt x="6026" y="1907"/>
                      <a:pt x="6052" y="1958"/>
                    </a:cubicBezTo>
                    <a:cubicBezTo>
                      <a:pt x="6077" y="2138"/>
                      <a:pt x="6231" y="2292"/>
                      <a:pt x="6411" y="2317"/>
                    </a:cubicBezTo>
                    <a:cubicBezTo>
                      <a:pt x="6431" y="2321"/>
                      <a:pt x="6450" y="2322"/>
                      <a:pt x="6470" y="2322"/>
                    </a:cubicBezTo>
                    <a:cubicBezTo>
                      <a:pt x="6747" y="2322"/>
                      <a:pt x="6937" y="1993"/>
                      <a:pt x="6770" y="1753"/>
                    </a:cubicBezTo>
                    <a:cubicBezTo>
                      <a:pt x="6696" y="1631"/>
                      <a:pt x="6547" y="1567"/>
                      <a:pt x="6402" y="1567"/>
                    </a:cubicBezTo>
                    <a:close/>
                    <a:moveTo>
                      <a:pt x="9895" y="1689"/>
                    </a:moveTo>
                    <a:cubicBezTo>
                      <a:pt x="9854" y="1689"/>
                      <a:pt x="9812" y="1693"/>
                      <a:pt x="9770" y="1702"/>
                    </a:cubicBezTo>
                    <a:cubicBezTo>
                      <a:pt x="9308" y="1779"/>
                      <a:pt x="9000" y="2523"/>
                      <a:pt x="9436" y="2830"/>
                    </a:cubicBezTo>
                    <a:cubicBezTo>
                      <a:pt x="9513" y="2856"/>
                      <a:pt x="9590" y="2907"/>
                      <a:pt x="9667" y="2907"/>
                    </a:cubicBezTo>
                    <a:cubicBezTo>
                      <a:pt x="9721" y="2921"/>
                      <a:pt x="9775" y="2927"/>
                      <a:pt x="9828" y="2927"/>
                    </a:cubicBezTo>
                    <a:cubicBezTo>
                      <a:pt x="10078" y="2927"/>
                      <a:pt x="10310" y="2785"/>
                      <a:pt x="10436" y="2574"/>
                    </a:cubicBezTo>
                    <a:cubicBezTo>
                      <a:pt x="10647" y="2153"/>
                      <a:pt x="10324" y="1689"/>
                      <a:pt x="9895" y="1689"/>
                    </a:cubicBezTo>
                    <a:close/>
                    <a:moveTo>
                      <a:pt x="4359" y="3369"/>
                    </a:moveTo>
                    <a:cubicBezTo>
                      <a:pt x="4257" y="3369"/>
                      <a:pt x="4205" y="3523"/>
                      <a:pt x="4282" y="3599"/>
                    </a:cubicBezTo>
                    <a:lnTo>
                      <a:pt x="4334" y="3599"/>
                    </a:lnTo>
                    <a:cubicBezTo>
                      <a:pt x="4347" y="3606"/>
                      <a:pt x="4363" y="3610"/>
                      <a:pt x="4379" y="3610"/>
                    </a:cubicBezTo>
                    <a:cubicBezTo>
                      <a:pt x="4422" y="3610"/>
                      <a:pt x="4469" y="3586"/>
                      <a:pt x="4487" y="3548"/>
                    </a:cubicBezTo>
                    <a:cubicBezTo>
                      <a:pt x="4513" y="3446"/>
                      <a:pt x="4436" y="3369"/>
                      <a:pt x="4359" y="3369"/>
                    </a:cubicBezTo>
                    <a:close/>
                    <a:moveTo>
                      <a:pt x="15337" y="2484"/>
                    </a:moveTo>
                    <a:cubicBezTo>
                      <a:pt x="15295" y="2484"/>
                      <a:pt x="15251" y="2488"/>
                      <a:pt x="15206" y="2497"/>
                    </a:cubicBezTo>
                    <a:cubicBezTo>
                      <a:pt x="14744" y="2574"/>
                      <a:pt x="14462" y="3317"/>
                      <a:pt x="14898" y="3599"/>
                    </a:cubicBezTo>
                    <a:cubicBezTo>
                      <a:pt x="14950" y="3651"/>
                      <a:pt x="15026" y="3676"/>
                      <a:pt x="15129" y="3702"/>
                    </a:cubicBezTo>
                    <a:cubicBezTo>
                      <a:pt x="15170" y="3710"/>
                      <a:pt x="15212" y="3713"/>
                      <a:pt x="15254" y="3713"/>
                    </a:cubicBezTo>
                    <a:cubicBezTo>
                      <a:pt x="15498" y="3713"/>
                      <a:pt x="15745" y="3588"/>
                      <a:pt x="15898" y="3369"/>
                    </a:cubicBezTo>
                    <a:cubicBezTo>
                      <a:pt x="16085" y="2948"/>
                      <a:pt x="15782" y="2484"/>
                      <a:pt x="15337" y="2484"/>
                    </a:cubicBezTo>
                    <a:close/>
                    <a:moveTo>
                      <a:pt x="13055" y="3385"/>
                    </a:moveTo>
                    <a:cubicBezTo>
                      <a:pt x="13037" y="3385"/>
                      <a:pt x="13019" y="3388"/>
                      <a:pt x="13001" y="3394"/>
                    </a:cubicBezTo>
                    <a:cubicBezTo>
                      <a:pt x="12847" y="3420"/>
                      <a:pt x="12744" y="3676"/>
                      <a:pt x="12898" y="3779"/>
                    </a:cubicBezTo>
                    <a:cubicBezTo>
                      <a:pt x="12898" y="3779"/>
                      <a:pt x="12924" y="3779"/>
                      <a:pt x="12975" y="3805"/>
                    </a:cubicBezTo>
                    <a:cubicBezTo>
                      <a:pt x="12993" y="3809"/>
                      <a:pt x="13010" y="3811"/>
                      <a:pt x="13028" y="3811"/>
                    </a:cubicBezTo>
                    <a:cubicBezTo>
                      <a:pt x="13111" y="3811"/>
                      <a:pt x="13189" y="3761"/>
                      <a:pt x="13231" y="3676"/>
                    </a:cubicBezTo>
                    <a:cubicBezTo>
                      <a:pt x="13299" y="3541"/>
                      <a:pt x="13188" y="3385"/>
                      <a:pt x="13055" y="3385"/>
                    </a:cubicBezTo>
                    <a:close/>
                    <a:moveTo>
                      <a:pt x="7890" y="4029"/>
                    </a:moveTo>
                    <a:cubicBezTo>
                      <a:pt x="7731" y="4029"/>
                      <a:pt x="7579" y="4105"/>
                      <a:pt x="7539" y="4266"/>
                    </a:cubicBezTo>
                    <a:cubicBezTo>
                      <a:pt x="7513" y="4317"/>
                      <a:pt x="7513" y="4369"/>
                      <a:pt x="7539" y="4420"/>
                    </a:cubicBezTo>
                    <a:cubicBezTo>
                      <a:pt x="7565" y="4625"/>
                      <a:pt x="7718" y="4779"/>
                      <a:pt x="7898" y="4805"/>
                    </a:cubicBezTo>
                    <a:cubicBezTo>
                      <a:pt x="7908" y="4806"/>
                      <a:pt x="7919" y="4806"/>
                      <a:pt x="7929" y="4806"/>
                    </a:cubicBezTo>
                    <a:cubicBezTo>
                      <a:pt x="8221" y="4806"/>
                      <a:pt x="8430" y="4463"/>
                      <a:pt x="8257" y="4215"/>
                    </a:cubicBezTo>
                    <a:cubicBezTo>
                      <a:pt x="8183" y="4093"/>
                      <a:pt x="8034" y="4029"/>
                      <a:pt x="7890" y="4029"/>
                    </a:cubicBezTo>
                    <a:close/>
                    <a:moveTo>
                      <a:pt x="4081" y="5358"/>
                    </a:moveTo>
                    <a:cubicBezTo>
                      <a:pt x="3918" y="5358"/>
                      <a:pt x="3759" y="5435"/>
                      <a:pt x="3718" y="5600"/>
                    </a:cubicBezTo>
                    <a:cubicBezTo>
                      <a:pt x="3693" y="5651"/>
                      <a:pt x="3693" y="5702"/>
                      <a:pt x="3718" y="5753"/>
                    </a:cubicBezTo>
                    <a:cubicBezTo>
                      <a:pt x="3744" y="5933"/>
                      <a:pt x="3898" y="6087"/>
                      <a:pt x="4077" y="6112"/>
                    </a:cubicBezTo>
                    <a:cubicBezTo>
                      <a:pt x="4088" y="6113"/>
                      <a:pt x="4099" y="6114"/>
                      <a:pt x="4110" y="6114"/>
                    </a:cubicBezTo>
                    <a:cubicBezTo>
                      <a:pt x="4401" y="6114"/>
                      <a:pt x="4609" y="5794"/>
                      <a:pt x="4436" y="5523"/>
                    </a:cubicBezTo>
                    <a:cubicBezTo>
                      <a:pt x="4365" y="5416"/>
                      <a:pt x="4222" y="5358"/>
                      <a:pt x="4081" y="5358"/>
                    </a:cubicBezTo>
                    <a:close/>
                    <a:moveTo>
                      <a:pt x="7747" y="6125"/>
                    </a:moveTo>
                    <a:cubicBezTo>
                      <a:pt x="7705" y="6125"/>
                      <a:pt x="7661" y="6129"/>
                      <a:pt x="7616" y="6138"/>
                    </a:cubicBezTo>
                    <a:cubicBezTo>
                      <a:pt x="7154" y="6215"/>
                      <a:pt x="6872" y="6959"/>
                      <a:pt x="7308" y="7266"/>
                    </a:cubicBezTo>
                    <a:cubicBezTo>
                      <a:pt x="7359" y="7292"/>
                      <a:pt x="7436" y="7343"/>
                      <a:pt x="7539" y="7343"/>
                    </a:cubicBezTo>
                    <a:cubicBezTo>
                      <a:pt x="7588" y="7357"/>
                      <a:pt x="7639" y="7363"/>
                      <a:pt x="7691" y="7363"/>
                    </a:cubicBezTo>
                    <a:cubicBezTo>
                      <a:pt x="7932" y="7363"/>
                      <a:pt x="8181" y="7221"/>
                      <a:pt x="8308" y="7010"/>
                    </a:cubicBezTo>
                    <a:cubicBezTo>
                      <a:pt x="8495" y="6589"/>
                      <a:pt x="8191" y="6125"/>
                      <a:pt x="7747" y="6125"/>
                    </a:cubicBezTo>
                    <a:close/>
                    <a:moveTo>
                      <a:pt x="1797" y="7616"/>
                    </a:moveTo>
                    <a:cubicBezTo>
                      <a:pt x="1780" y="7616"/>
                      <a:pt x="1762" y="7619"/>
                      <a:pt x="1744" y="7625"/>
                    </a:cubicBezTo>
                    <a:cubicBezTo>
                      <a:pt x="1590" y="7651"/>
                      <a:pt x="1487" y="7882"/>
                      <a:pt x="1615" y="7984"/>
                    </a:cubicBezTo>
                    <a:lnTo>
                      <a:pt x="1615" y="8010"/>
                    </a:lnTo>
                    <a:cubicBezTo>
                      <a:pt x="1641" y="8010"/>
                      <a:pt x="1667" y="8010"/>
                      <a:pt x="1692" y="8036"/>
                    </a:cubicBezTo>
                    <a:cubicBezTo>
                      <a:pt x="1795" y="8036"/>
                      <a:pt x="1898" y="8010"/>
                      <a:pt x="1974" y="7907"/>
                    </a:cubicBezTo>
                    <a:cubicBezTo>
                      <a:pt x="2020" y="7772"/>
                      <a:pt x="1926" y="7616"/>
                      <a:pt x="1797" y="7616"/>
                    </a:cubicBezTo>
                    <a:close/>
                    <a:moveTo>
                      <a:pt x="6237" y="9057"/>
                    </a:moveTo>
                    <a:cubicBezTo>
                      <a:pt x="6227" y="9057"/>
                      <a:pt x="6216" y="9059"/>
                      <a:pt x="6205" y="9061"/>
                    </a:cubicBezTo>
                    <a:cubicBezTo>
                      <a:pt x="6129" y="9087"/>
                      <a:pt x="6077" y="9215"/>
                      <a:pt x="6154" y="9292"/>
                    </a:cubicBezTo>
                    <a:lnTo>
                      <a:pt x="6205" y="9292"/>
                    </a:lnTo>
                    <a:cubicBezTo>
                      <a:pt x="6219" y="9299"/>
                      <a:pt x="6233" y="9302"/>
                      <a:pt x="6246" y="9302"/>
                    </a:cubicBezTo>
                    <a:cubicBezTo>
                      <a:pt x="6282" y="9302"/>
                      <a:pt x="6315" y="9278"/>
                      <a:pt x="6334" y="9241"/>
                    </a:cubicBezTo>
                    <a:cubicBezTo>
                      <a:pt x="6380" y="9149"/>
                      <a:pt x="6323" y="9057"/>
                      <a:pt x="6237" y="9057"/>
                    </a:cubicBezTo>
                    <a:close/>
                    <a:moveTo>
                      <a:pt x="3654" y="8563"/>
                    </a:moveTo>
                    <a:cubicBezTo>
                      <a:pt x="3625" y="8563"/>
                      <a:pt x="3595" y="8566"/>
                      <a:pt x="3564" y="8574"/>
                    </a:cubicBezTo>
                    <a:cubicBezTo>
                      <a:pt x="3282" y="8625"/>
                      <a:pt x="3077" y="9087"/>
                      <a:pt x="3359" y="9292"/>
                    </a:cubicBezTo>
                    <a:cubicBezTo>
                      <a:pt x="3410" y="9318"/>
                      <a:pt x="3462" y="9318"/>
                      <a:pt x="3513" y="9343"/>
                    </a:cubicBezTo>
                    <a:cubicBezTo>
                      <a:pt x="3535" y="9347"/>
                      <a:pt x="3558" y="9348"/>
                      <a:pt x="3581" y="9348"/>
                    </a:cubicBezTo>
                    <a:cubicBezTo>
                      <a:pt x="3742" y="9348"/>
                      <a:pt x="3910" y="9270"/>
                      <a:pt x="4000" y="9113"/>
                    </a:cubicBezTo>
                    <a:cubicBezTo>
                      <a:pt x="4116" y="8859"/>
                      <a:pt x="3919" y="8563"/>
                      <a:pt x="3654" y="8563"/>
                    </a:cubicBezTo>
                    <a:close/>
                    <a:moveTo>
                      <a:pt x="8158" y="9205"/>
                    </a:moveTo>
                    <a:cubicBezTo>
                      <a:pt x="7996" y="9205"/>
                      <a:pt x="7837" y="9281"/>
                      <a:pt x="7795" y="9446"/>
                    </a:cubicBezTo>
                    <a:cubicBezTo>
                      <a:pt x="7795" y="9497"/>
                      <a:pt x="7795" y="9549"/>
                      <a:pt x="7795" y="9600"/>
                    </a:cubicBezTo>
                    <a:cubicBezTo>
                      <a:pt x="7821" y="9779"/>
                      <a:pt x="7975" y="9933"/>
                      <a:pt x="8154" y="9959"/>
                    </a:cubicBezTo>
                    <a:cubicBezTo>
                      <a:pt x="8166" y="9960"/>
                      <a:pt x="8178" y="9960"/>
                      <a:pt x="8190" y="9960"/>
                    </a:cubicBezTo>
                    <a:cubicBezTo>
                      <a:pt x="8502" y="9960"/>
                      <a:pt x="8686" y="9641"/>
                      <a:pt x="8513" y="9369"/>
                    </a:cubicBezTo>
                    <a:cubicBezTo>
                      <a:pt x="8442" y="9262"/>
                      <a:pt x="8299" y="9205"/>
                      <a:pt x="8158" y="9205"/>
                    </a:cubicBezTo>
                    <a:close/>
                    <a:moveTo>
                      <a:pt x="5080" y="11305"/>
                    </a:moveTo>
                    <a:cubicBezTo>
                      <a:pt x="5038" y="11305"/>
                      <a:pt x="4994" y="11309"/>
                      <a:pt x="4949" y="11318"/>
                    </a:cubicBezTo>
                    <a:cubicBezTo>
                      <a:pt x="4487" y="11395"/>
                      <a:pt x="4205" y="12138"/>
                      <a:pt x="4641" y="12446"/>
                    </a:cubicBezTo>
                    <a:cubicBezTo>
                      <a:pt x="4693" y="12472"/>
                      <a:pt x="4769" y="12523"/>
                      <a:pt x="4872" y="12523"/>
                    </a:cubicBezTo>
                    <a:cubicBezTo>
                      <a:pt x="4921" y="12537"/>
                      <a:pt x="4972" y="12543"/>
                      <a:pt x="5022" y="12543"/>
                    </a:cubicBezTo>
                    <a:cubicBezTo>
                      <a:pt x="5258" y="12543"/>
                      <a:pt x="5493" y="12401"/>
                      <a:pt x="5641" y="12190"/>
                    </a:cubicBezTo>
                    <a:cubicBezTo>
                      <a:pt x="5829" y="11769"/>
                      <a:pt x="5525" y="11305"/>
                      <a:pt x="5080" y="11305"/>
                    </a:cubicBezTo>
                    <a:close/>
                    <a:moveTo>
                      <a:pt x="897" y="11529"/>
                    </a:moveTo>
                    <a:cubicBezTo>
                      <a:pt x="847" y="11529"/>
                      <a:pt x="796" y="11536"/>
                      <a:pt x="744" y="11549"/>
                    </a:cubicBezTo>
                    <a:cubicBezTo>
                      <a:pt x="282" y="11626"/>
                      <a:pt x="0" y="12369"/>
                      <a:pt x="436" y="12651"/>
                    </a:cubicBezTo>
                    <a:cubicBezTo>
                      <a:pt x="513" y="12703"/>
                      <a:pt x="590" y="12728"/>
                      <a:pt x="667" y="12754"/>
                    </a:cubicBezTo>
                    <a:cubicBezTo>
                      <a:pt x="712" y="12761"/>
                      <a:pt x="756" y="12765"/>
                      <a:pt x="801" y="12765"/>
                    </a:cubicBezTo>
                    <a:cubicBezTo>
                      <a:pt x="1061" y="12765"/>
                      <a:pt x="1305" y="12640"/>
                      <a:pt x="1436" y="12420"/>
                    </a:cubicBezTo>
                    <a:cubicBezTo>
                      <a:pt x="1643" y="12006"/>
                      <a:pt x="1333" y="11529"/>
                      <a:pt x="897" y="11529"/>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9" name="Google Shape;99;p3"/>
              <p:cNvSpPr/>
              <p:nvPr/>
            </p:nvSpPr>
            <p:spPr>
              <a:xfrm>
                <a:off x="-1775275" y="2546100"/>
                <a:ext cx="795475" cy="1591550"/>
              </a:xfrm>
              <a:custGeom>
                <a:avLst/>
                <a:gdLst/>
                <a:ahLst/>
                <a:cxnLst/>
                <a:rect l="l" t="t" r="r" b="b"/>
                <a:pathLst>
                  <a:path w="31819" h="63662" extrusionOk="0">
                    <a:moveTo>
                      <a:pt x="31286" y="1"/>
                    </a:moveTo>
                    <a:cubicBezTo>
                      <a:pt x="31186" y="1"/>
                      <a:pt x="31084" y="43"/>
                      <a:pt x="31003" y="145"/>
                    </a:cubicBezTo>
                    <a:cubicBezTo>
                      <a:pt x="15822" y="19300"/>
                      <a:pt x="4258" y="42891"/>
                      <a:pt x="52" y="63200"/>
                    </a:cubicBezTo>
                    <a:cubicBezTo>
                      <a:pt x="1" y="63405"/>
                      <a:pt x="129" y="63610"/>
                      <a:pt x="334" y="63662"/>
                    </a:cubicBezTo>
                    <a:lnTo>
                      <a:pt x="411" y="63662"/>
                    </a:lnTo>
                    <a:cubicBezTo>
                      <a:pt x="591" y="63662"/>
                      <a:pt x="745" y="63534"/>
                      <a:pt x="796" y="63354"/>
                    </a:cubicBezTo>
                    <a:cubicBezTo>
                      <a:pt x="4976" y="43148"/>
                      <a:pt x="16489" y="19685"/>
                      <a:pt x="31592" y="607"/>
                    </a:cubicBezTo>
                    <a:cubicBezTo>
                      <a:pt x="31818" y="325"/>
                      <a:pt x="31560" y="1"/>
                      <a:pt x="31286"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0" name="Google Shape;100;p3"/>
            <p:cNvGrpSpPr/>
            <p:nvPr/>
          </p:nvGrpSpPr>
          <p:grpSpPr>
            <a:xfrm rot="-3828478" flipH="1">
              <a:off x="7664496" y="-324322"/>
              <a:ext cx="2244432" cy="2193641"/>
              <a:chOff x="-623774" y="407959"/>
              <a:chExt cx="2317309" cy="2264556"/>
            </a:xfrm>
          </p:grpSpPr>
          <p:grpSp>
            <p:nvGrpSpPr>
              <p:cNvPr id="101" name="Google Shape;101;p3"/>
              <p:cNvGrpSpPr/>
              <p:nvPr/>
            </p:nvGrpSpPr>
            <p:grpSpPr>
              <a:xfrm rot="1413719">
                <a:off x="-360763" y="695549"/>
                <a:ext cx="1791287" cy="1689375"/>
                <a:chOff x="-2055400" y="3174000"/>
                <a:chExt cx="1520600" cy="1434200"/>
              </a:xfrm>
            </p:grpSpPr>
            <p:sp>
              <p:nvSpPr>
                <p:cNvPr id="102" name="Google Shape;102;p3"/>
                <p:cNvSpPr/>
                <p:nvPr/>
              </p:nvSpPr>
              <p:spPr>
                <a:xfrm>
                  <a:off x="-2007975" y="3215025"/>
                  <a:ext cx="1473175" cy="1393175"/>
                </a:xfrm>
                <a:custGeom>
                  <a:avLst/>
                  <a:gdLst/>
                  <a:ahLst/>
                  <a:cxnLst/>
                  <a:rect l="l" t="t" r="r" b="b"/>
                  <a:pathLst>
                    <a:path w="58927" h="55727" extrusionOk="0">
                      <a:moveTo>
                        <a:pt x="49062" y="0"/>
                      </a:moveTo>
                      <a:cubicBezTo>
                        <a:pt x="48551" y="0"/>
                        <a:pt x="48041" y="36"/>
                        <a:pt x="47542" y="108"/>
                      </a:cubicBezTo>
                      <a:cubicBezTo>
                        <a:pt x="43618" y="698"/>
                        <a:pt x="40182" y="3005"/>
                        <a:pt x="37054" y="5441"/>
                      </a:cubicBezTo>
                      <a:cubicBezTo>
                        <a:pt x="28669" y="11980"/>
                        <a:pt x="21566" y="19955"/>
                        <a:pt x="15489" y="28674"/>
                      </a:cubicBezTo>
                      <a:cubicBezTo>
                        <a:pt x="13386" y="31725"/>
                        <a:pt x="11591" y="33828"/>
                        <a:pt x="9309" y="36725"/>
                      </a:cubicBezTo>
                      <a:cubicBezTo>
                        <a:pt x="4366" y="43026"/>
                        <a:pt x="2390" y="53266"/>
                        <a:pt x="9" y="55718"/>
                      </a:cubicBezTo>
                      <a:lnTo>
                        <a:pt x="9" y="55718"/>
                      </a:lnTo>
                      <a:cubicBezTo>
                        <a:pt x="12574" y="42822"/>
                        <a:pt x="31237" y="29697"/>
                        <a:pt x="46849" y="20724"/>
                      </a:cubicBezTo>
                      <a:cubicBezTo>
                        <a:pt x="49901" y="18981"/>
                        <a:pt x="53055" y="17237"/>
                        <a:pt x="55363" y="14596"/>
                      </a:cubicBezTo>
                      <a:cubicBezTo>
                        <a:pt x="57645" y="11955"/>
                        <a:pt x="58927" y="8083"/>
                        <a:pt x="57542" y="4852"/>
                      </a:cubicBezTo>
                      <a:cubicBezTo>
                        <a:pt x="56177" y="1674"/>
                        <a:pt x="52567" y="0"/>
                        <a:pt x="49062" y="0"/>
                      </a:cubicBezTo>
                      <a:close/>
                      <a:moveTo>
                        <a:pt x="9" y="55718"/>
                      </a:moveTo>
                      <a:lnTo>
                        <a:pt x="9" y="55718"/>
                      </a:lnTo>
                      <a:cubicBezTo>
                        <a:pt x="6" y="55720"/>
                        <a:pt x="4" y="55723"/>
                        <a:pt x="1" y="55726"/>
                      </a:cubicBezTo>
                      <a:cubicBezTo>
                        <a:pt x="4" y="55723"/>
                        <a:pt x="6" y="55720"/>
                        <a:pt x="9" y="55718"/>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3" name="Google Shape;103;p3"/>
                <p:cNvSpPr/>
                <p:nvPr/>
              </p:nvSpPr>
              <p:spPr>
                <a:xfrm>
                  <a:off x="-2055400" y="3174000"/>
                  <a:ext cx="1472525" cy="1393175"/>
                </a:xfrm>
                <a:custGeom>
                  <a:avLst/>
                  <a:gdLst/>
                  <a:ahLst/>
                  <a:cxnLst/>
                  <a:rect l="l" t="t" r="r" b="b"/>
                  <a:pathLst>
                    <a:path w="58901" h="55727" extrusionOk="0">
                      <a:moveTo>
                        <a:pt x="49036" y="0"/>
                      </a:moveTo>
                      <a:cubicBezTo>
                        <a:pt x="48525" y="0"/>
                        <a:pt x="48015" y="36"/>
                        <a:pt x="47516" y="108"/>
                      </a:cubicBezTo>
                      <a:cubicBezTo>
                        <a:pt x="43592" y="697"/>
                        <a:pt x="40156" y="3005"/>
                        <a:pt x="37028" y="5441"/>
                      </a:cubicBezTo>
                      <a:lnTo>
                        <a:pt x="37053" y="5441"/>
                      </a:lnTo>
                      <a:cubicBezTo>
                        <a:pt x="28643" y="11980"/>
                        <a:pt x="21540" y="19955"/>
                        <a:pt x="15488" y="28673"/>
                      </a:cubicBezTo>
                      <a:cubicBezTo>
                        <a:pt x="13386" y="31725"/>
                        <a:pt x="11565" y="33828"/>
                        <a:pt x="9283" y="36725"/>
                      </a:cubicBezTo>
                      <a:cubicBezTo>
                        <a:pt x="4334" y="43033"/>
                        <a:pt x="2359" y="53290"/>
                        <a:pt x="0" y="55726"/>
                      </a:cubicBezTo>
                      <a:cubicBezTo>
                        <a:pt x="12565" y="42828"/>
                        <a:pt x="31207" y="29699"/>
                        <a:pt x="46823" y="20724"/>
                      </a:cubicBezTo>
                      <a:cubicBezTo>
                        <a:pt x="49875" y="18981"/>
                        <a:pt x="53029" y="17237"/>
                        <a:pt x="55336" y="14596"/>
                      </a:cubicBezTo>
                      <a:cubicBezTo>
                        <a:pt x="57619" y="11955"/>
                        <a:pt x="58901" y="8083"/>
                        <a:pt x="57516" y="4852"/>
                      </a:cubicBezTo>
                      <a:cubicBezTo>
                        <a:pt x="56151" y="1674"/>
                        <a:pt x="52541" y="0"/>
                        <a:pt x="49036"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4" name="Google Shape;104;p3"/>
                <p:cNvSpPr/>
                <p:nvPr/>
              </p:nvSpPr>
              <p:spPr>
                <a:xfrm>
                  <a:off x="-1083325" y="3219875"/>
                  <a:ext cx="461350" cy="203475"/>
                </a:xfrm>
                <a:custGeom>
                  <a:avLst/>
                  <a:gdLst/>
                  <a:ahLst/>
                  <a:cxnLst/>
                  <a:rect l="l" t="t" r="r" b="b"/>
                  <a:pathLst>
                    <a:path w="18454" h="8139" extrusionOk="0">
                      <a:moveTo>
                        <a:pt x="8731" y="282"/>
                      </a:moveTo>
                      <a:cubicBezTo>
                        <a:pt x="8661" y="282"/>
                        <a:pt x="8587" y="347"/>
                        <a:pt x="8607" y="427"/>
                      </a:cubicBezTo>
                      <a:cubicBezTo>
                        <a:pt x="8607" y="452"/>
                        <a:pt x="8633" y="452"/>
                        <a:pt x="8633" y="478"/>
                      </a:cubicBezTo>
                      <a:cubicBezTo>
                        <a:pt x="8669" y="496"/>
                        <a:pt x="8705" y="514"/>
                        <a:pt x="8741" y="514"/>
                      </a:cubicBezTo>
                      <a:cubicBezTo>
                        <a:pt x="8756" y="514"/>
                        <a:pt x="8771" y="511"/>
                        <a:pt x="8786" y="504"/>
                      </a:cubicBezTo>
                      <a:cubicBezTo>
                        <a:pt x="8889" y="452"/>
                        <a:pt x="8889" y="350"/>
                        <a:pt x="8786" y="298"/>
                      </a:cubicBezTo>
                      <a:cubicBezTo>
                        <a:pt x="8770" y="287"/>
                        <a:pt x="8750" y="282"/>
                        <a:pt x="8731" y="282"/>
                      </a:cubicBezTo>
                      <a:close/>
                      <a:moveTo>
                        <a:pt x="11359" y="1"/>
                      </a:moveTo>
                      <a:cubicBezTo>
                        <a:pt x="11294" y="1"/>
                        <a:pt x="11229" y="21"/>
                        <a:pt x="11171" y="68"/>
                      </a:cubicBezTo>
                      <a:cubicBezTo>
                        <a:pt x="11120" y="119"/>
                        <a:pt x="11094" y="145"/>
                        <a:pt x="11069" y="196"/>
                      </a:cubicBezTo>
                      <a:cubicBezTo>
                        <a:pt x="10992" y="375"/>
                        <a:pt x="11017" y="581"/>
                        <a:pt x="11145" y="709"/>
                      </a:cubicBezTo>
                      <a:cubicBezTo>
                        <a:pt x="11221" y="785"/>
                        <a:pt x="11314" y="819"/>
                        <a:pt x="11405" y="819"/>
                      </a:cubicBezTo>
                      <a:cubicBezTo>
                        <a:pt x="11590" y="819"/>
                        <a:pt x="11769" y="676"/>
                        <a:pt x="11787" y="452"/>
                      </a:cubicBezTo>
                      <a:cubicBezTo>
                        <a:pt x="11806" y="234"/>
                        <a:pt x="11581" y="1"/>
                        <a:pt x="11359" y="1"/>
                      </a:cubicBezTo>
                      <a:close/>
                      <a:moveTo>
                        <a:pt x="14759" y="611"/>
                      </a:moveTo>
                      <a:cubicBezTo>
                        <a:pt x="14635" y="611"/>
                        <a:pt x="14488" y="737"/>
                        <a:pt x="14530" y="863"/>
                      </a:cubicBezTo>
                      <a:cubicBezTo>
                        <a:pt x="14530" y="888"/>
                        <a:pt x="14556" y="914"/>
                        <a:pt x="14556" y="940"/>
                      </a:cubicBezTo>
                      <a:cubicBezTo>
                        <a:pt x="14606" y="989"/>
                        <a:pt x="14666" y="1017"/>
                        <a:pt x="14730" y="1017"/>
                      </a:cubicBezTo>
                      <a:cubicBezTo>
                        <a:pt x="14765" y="1017"/>
                        <a:pt x="14802" y="1009"/>
                        <a:pt x="14838" y="991"/>
                      </a:cubicBezTo>
                      <a:cubicBezTo>
                        <a:pt x="14992" y="914"/>
                        <a:pt x="14992" y="709"/>
                        <a:pt x="14838" y="632"/>
                      </a:cubicBezTo>
                      <a:cubicBezTo>
                        <a:pt x="14814" y="618"/>
                        <a:pt x="14787" y="611"/>
                        <a:pt x="14759" y="611"/>
                      </a:cubicBezTo>
                      <a:close/>
                      <a:moveTo>
                        <a:pt x="7128" y="1616"/>
                      </a:moveTo>
                      <a:cubicBezTo>
                        <a:pt x="7063" y="1616"/>
                        <a:pt x="6998" y="1637"/>
                        <a:pt x="6940" y="1683"/>
                      </a:cubicBezTo>
                      <a:cubicBezTo>
                        <a:pt x="6889" y="1709"/>
                        <a:pt x="6863" y="1760"/>
                        <a:pt x="6838" y="1811"/>
                      </a:cubicBezTo>
                      <a:cubicBezTo>
                        <a:pt x="6761" y="1965"/>
                        <a:pt x="6786" y="2170"/>
                        <a:pt x="6914" y="2324"/>
                      </a:cubicBezTo>
                      <a:cubicBezTo>
                        <a:pt x="6987" y="2389"/>
                        <a:pt x="7075" y="2418"/>
                        <a:pt x="7161" y="2418"/>
                      </a:cubicBezTo>
                      <a:cubicBezTo>
                        <a:pt x="7351" y="2418"/>
                        <a:pt x="7538" y="2279"/>
                        <a:pt x="7556" y="2068"/>
                      </a:cubicBezTo>
                      <a:cubicBezTo>
                        <a:pt x="7575" y="1850"/>
                        <a:pt x="7350" y="1616"/>
                        <a:pt x="7128" y="1616"/>
                      </a:cubicBezTo>
                      <a:close/>
                      <a:moveTo>
                        <a:pt x="4071" y="2071"/>
                      </a:moveTo>
                      <a:cubicBezTo>
                        <a:pt x="3935" y="2071"/>
                        <a:pt x="3797" y="2181"/>
                        <a:pt x="3837" y="2324"/>
                      </a:cubicBezTo>
                      <a:cubicBezTo>
                        <a:pt x="3863" y="2350"/>
                        <a:pt x="3863" y="2376"/>
                        <a:pt x="3889" y="2401"/>
                      </a:cubicBezTo>
                      <a:cubicBezTo>
                        <a:pt x="3938" y="2451"/>
                        <a:pt x="3999" y="2479"/>
                        <a:pt x="4063" y="2479"/>
                      </a:cubicBezTo>
                      <a:cubicBezTo>
                        <a:pt x="4098" y="2479"/>
                        <a:pt x="4134" y="2471"/>
                        <a:pt x="4171" y="2452"/>
                      </a:cubicBezTo>
                      <a:cubicBezTo>
                        <a:pt x="4325" y="2376"/>
                        <a:pt x="4325" y="2170"/>
                        <a:pt x="4171" y="2093"/>
                      </a:cubicBezTo>
                      <a:cubicBezTo>
                        <a:pt x="4140" y="2078"/>
                        <a:pt x="4105" y="2071"/>
                        <a:pt x="4071" y="2071"/>
                      </a:cubicBezTo>
                      <a:close/>
                      <a:moveTo>
                        <a:pt x="13880" y="2168"/>
                      </a:moveTo>
                      <a:cubicBezTo>
                        <a:pt x="13496" y="2168"/>
                        <a:pt x="13071" y="2519"/>
                        <a:pt x="13197" y="2940"/>
                      </a:cubicBezTo>
                      <a:lnTo>
                        <a:pt x="13171" y="2914"/>
                      </a:lnTo>
                      <a:lnTo>
                        <a:pt x="13171" y="2914"/>
                      </a:lnTo>
                      <a:cubicBezTo>
                        <a:pt x="13197" y="3017"/>
                        <a:pt x="13248" y="3068"/>
                        <a:pt x="13299" y="3145"/>
                      </a:cubicBezTo>
                      <a:cubicBezTo>
                        <a:pt x="13438" y="3300"/>
                        <a:pt x="13634" y="3386"/>
                        <a:pt x="13834" y="3386"/>
                      </a:cubicBezTo>
                      <a:cubicBezTo>
                        <a:pt x="13931" y="3386"/>
                        <a:pt x="14028" y="3366"/>
                        <a:pt x="14120" y="3324"/>
                      </a:cubicBezTo>
                      <a:cubicBezTo>
                        <a:pt x="14582" y="3119"/>
                        <a:pt x="14582" y="2452"/>
                        <a:pt x="14120" y="2222"/>
                      </a:cubicBezTo>
                      <a:cubicBezTo>
                        <a:pt x="14046" y="2185"/>
                        <a:pt x="13964" y="2168"/>
                        <a:pt x="13880" y="2168"/>
                      </a:cubicBezTo>
                      <a:close/>
                      <a:moveTo>
                        <a:pt x="11052" y="2873"/>
                      </a:moveTo>
                      <a:cubicBezTo>
                        <a:pt x="10986" y="2873"/>
                        <a:pt x="10922" y="2893"/>
                        <a:pt x="10863" y="2940"/>
                      </a:cubicBezTo>
                      <a:cubicBezTo>
                        <a:pt x="10812" y="2965"/>
                        <a:pt x="10786" y="3017"/>
                        <a:pt x="10761" y="3068"/>
                      </a:cubicBezTo>
                      <a:cubicBezTo>
                        <a:pt x="10658" y="3222"/>
                        <a:pt x="10710" y="3427"/>
                        <a:pt x="10838" y="3581"/>
                      </a:cubicBezTo>
                      <a:cubicBezTo>
                        <a:pt x="10910" y="3645"/>
                        <a:pt x="10998" y="3674"/>
                        <a:pt x="11085" y="3674"/>
                      </a:cubicBezTo>
                      <a:cubicBezTo>
                        <a:pt x="11275" y="3674"/>
                        <a:pt x="11461" y="3535"/>
                        <a:pt x="11479" y="3324"/>
                      </a:cubicBezTo>
                      <a:cubicBezTo>
                        <a:pt x="11499" y="3106"/>
                        <a:pt x="11273" y="2873"/>
                        <a:pt x="11052" y="2873"/>
                      </a:cubicBezTo>
                      <a:close/>
                      <a:moveTo>
                        <a:pt x="16379" y="3486"/>
                      </a:moveTo>
                      <a:cubicBezTo>
                        <a:pt x="16118" y="3486"/>
                        <a:pt x="15832" y="3726"/>
                        <a:pt x="15915" y="4017"/>
                      </a:cubicBezTo>
                      <a:cubicBezTo>
                        <a:pt x="15915" y="4068"/>
                        <a:pt x="15941" y="4119"/>
                        <a:pt x="15992" y="4170"/>
                      </a:cubicBezTo>
                      <a:cubicBezTo>
                        <a:pt x="16098" y="4277"/>
                        <a:pt x="16241" y="4334"/>
                        <a:pt x="16378" y="4334"/>
                      </a:cubicBezTo>
                      <a:cubicBezTo>
                        <a:pt x="16440" y="4334"/>
                        <a:pt x="16500" y="4323"/>
                        <a:pt x="16556" y="4299"/>
                      </a:cubicBezTo>
                      <a:cubicBezTo>
                        <a:pt x="16889" y="4145"/>
                        <a:pt x="16889" y="3683"/>
                        <a:pt x="16556" y="3529"/>
                      </a:cubicBezTo>
                      <a:cubicBezTo>
                        <a:pt x="16502" y="3500"/>
                        <a:pt x="16441" y="3486"/>
                        <a:pt x="16379" y="3486"/>
                      </a:cubicBezTo>
                      <a:close/>
                      <a:moveTo>
                        <a:pt x="4904" y="3922"/>
                      </a:moveTo>
                      <a:cubicBezTo>
                        <a:pt x="4663" y="3922"/>
                        <a:pt x="4396" y="4153"/>
                        <a:pt x="4478" y="4401"/>
                      </a:cubicBezTo>
                      <a:cubicBezTo>
                        <a:pt x="4478" y="4453"/>
                        <a:pt x="4504" y="4504"/>
                        <a:pt x="4555" y="4529"/>
                      </a:cubicBezTo>
                      <a:cubicBezTo>
                        <a:pt x="4644" y="4636"/>
                        <a:pt x="4769" y="4693"/>
                        <a:pt x="4897" y="4693"/>
                      </a:cubicBezTo>
                      <a:cubicBezTo>
                        <a:pt x="4955" y="4693"/>
                        <a:pt x="5013" y="4681"/>
                        <a:pt x="5068" y="4658"/>
                      </a:cubicBezTo>
                      <a:cubicBezTo>
                        <a:pt x="5376" y="4529"/>
                        <a:pt x="5376" y="4094"/>
                        <a:pt x="5068" y="3965"/>
                      </a:cubicBezTo>
                      <a:cubicBezTo>
                        <a:pt x="5018" y="3935"/>
                        <a:pt x="4962" y="3922"/>
                        <a:pt x="4904" y="3922"/>
                      </a:cubicBezTo>
                      <a:close/>
                      <a:moveTo>
                        <a:pt x="9543" y="4424"/>
                      </a:moveTo>
                      <a:cubicBezTo>
                        <a:pt x="9154" y="4424"/>
                        <a:pt x="8716" y="4772"/>
                        <a:pt x="8863" y="5171"/>
                      </a:cubicBezTo>
                      <a:lnTo>
                        <a:pt x="8838" y="5171"/>
                      </a:lnTo>
                      <a:cubicBezTo>
                        <a:pt x="8863" y="5247"/>
                        <a:pt x="8915" y="5324"/>
                        <a:pt x="8966" y="5376"/>
                      </a:cubicBezTo>
                      <a:cubicBezTo>
                        <a:pt x="9111" y="5539"/>
                        <a:pt x="9321" y="5625"/>
                        <a:pt x="9531" y="5625"/>
                      </a:cubicBezTo>
                      <a:cubicBezTo>
                        <a:pt x="9617" y="5625"/>
                        <a:pt x="9704" y="5611"/>
                        <a:pt x="9786" y="5581"/>
                      </a:cubicBezTo>
                      <a:cubicBezTo>
                        <a:pt x="10248" y="5350"/>
                        <a:pt x="10248" y="4709"/>
                        <a:pt x="9786" y="4478"/>
                      </a:cubicBezTo>
                      <a:cubicBezTo>
                        <a:pt x="9712" y="4441"/>
                        <a:pt x="9629" y="4424"/>
                        <a:pt x="9543" y="4424"/>
                      </a:cubicBezTo>
                      <a:close/>
                      <a:moveTo>
                        <a:pt x="803" y="4566"/>
                      </a:moveTo>
                      <a:cubicBezTo>
                        <a:pt x="420" y="4566"/>
                        <a:pt x="1" y="4912"/>
                        <a:pt x="145" y="5324"/>
                      </a:cubicBezTo>
                      <a:lnTo>
                        <a:pt x="119" y="5324"/>
                      </a:lnTo>
                      <a:cubicBezTo>
                        <a:pt x="145" y="5401"/>
                        <a:pt x="196" y="5478"/>
                        <a:pt x="247" y="5530"/>
                      </a:cubicBezTo>
                      <a:cubicBezTo>
                        <a:pt x="393" y="5693"/>
                        <a:pt x="602" y="5779"/>
                        <a:pt x="812" y="5779"/>
                      </a:cubicBezTo>
                      <a:cubicBezTo>
                        <a:pt x="899" y="5779"/>
                        <a:pt x="986" y="5765"/>
                        <a:pt x="1068" y="5735"/>
                      </a:cubicBezTo>
                      <a:cubicBezTo>
                        <a:pt x="1530" y="5504"/>
                        <a:pt x="1530" y="4837"/>
                        <a:pt x="1068" y="4632"/>
                      </a:cubicBezTo>
                      <a:cubicBezTo>
                        <a:pt x="988" y="4587"/>
                        <a:pt x="896" y="4566"/>
                        <a:pt x="803" y="4566"/>
                      </a:cubicBezTo>
                      <a:close/>
                      <a:moveTo>
                        <a:pt x="15597" y="5507"/>
                      </a:moveTo>
                      <a:cubicBezTo>
                        <a:pt x="15474" y="5507"/>
                        <a:pt x="15336" y="5617"/>
                        <a:pt x="15376" y="5760"/>
                      </a:cubicBezTo>
                      <a:cubicBezTo>
                        <a:pt x="15376" y="5786"/>
                        <a:pt x="15402" y="5812"/>
                        <a:pt x="15428" y="5837"/>
                      </a:cubicBezTo>
                      <a:cubicBezTo>
                        <a:pt x="15461" y="5887"/>
                        <a:pt x="15515" y="5915"/>
                        <a:pt x="15577" y="5915"/>
                      </a:cubicBezTo>
                      <a:cubicBezTo>
                        <a:pt x="15612" y="5915"/>
                        <a:pt x="15648" y="5907"/>
                        <a:pt x="15684" y="5889"/>
                      </a:cubicBezTo>
                      <a:cubicBezTo>
                        <a:pt x="15838" y="5812"/>
                        <a:pt x="15838" y="5606"/>
                        <a:pt x="15684" y="5530"/>
                      </a:cubicBezTo>
                      <a:cubicBezTo>
                        <a:pt x="15658" y="5514"/>
                        <a:pt x="15628" y="5507"/>
                        <a:pt x="15597" y="5507"/>
                      </a:cubicBezTo>
                      <a:close/>
                      <a:moveTo>
                        <a:pt x="6804" y="5935"/>
                      </a:moveTo>
                      <a:cubicBezTo>
                        <a:pt x="6729" y="5935"/>
                        <a:pt x="6636" y="6001"/>
                        <a:pt x="6658" y="6068"/>
                      </a:cubicBezTo>
                      <a:cubicBezTo>
                        <a:pt x="6658" y="6094"/>
                        <a:pt x="6684" y="6094"/>
                        <a:pt x="6684" y="6119"/>
                      </a:cubicBezTo>
                      <a:cubicBezTo>
                        <a:pt x="6702" y="6137"/>
                        <a:pt x="6746" y="6156"/>
                        <a:pt x="6788" y="6156"/>
                      </a:cubicBezTo>
                      <a:cubicBezTo>
                        <a:pt x="6805" y="6156"/>
                        <a:pt x="6823" y="6152"/>
                        <a:pt x="6838" y="6145"/>
                      </a:cubicBezTo>
                      <a:cubicBezTo>
                        <a:pt x="6914" y="6119"/>
                        <a:pt x="6914" y="5991"/>
                        <a:pt x="6838" y="5940"/>
                      </a:cubicBezTo>
                      <a:cubicBezTo>
                        <a:pt x="6827" y="5936"/>
                        <a:pt x="6816" y="5935"/>
                        <a:pt x="6804" y="5935"/>
                      </a:cubicBezTo>
                      <a:close/>
                      <a:moveTo>
                        <a:pt x="17748" y="6091"/>
                      </a:moveTo>
                      <a:cubicBezTo>
                        <a:pt x="17360" y="6091"/>
                        <a:pt x="16922" y="6438"/>
                        <a:pt x="17069" y="6837"/>
                      </a:cubicBezTo>
                      <a:lnTo>
                        <a:pt x="17043" y="6837"/>
                      </a:lnTo>
                      <a:cubicBezTo>
                        <a:pt x="17069" y="6914"/>
                        <a:pt x="17120" y="6991"/>
                        <a:pt x="17171" y="7068"/>
                      </a:cubicBezTo>
                      <a:cubicBezTo>
                        <a:pt x="17310" y="7224"/>
                        <a:pt x="17506" y="7309"/>
                        <a:pt x="17706" y="7309"/>
                      </a:cubicBezTo>
                      <a:cubicBezTo>
                        <a:pt x="17803" y="7309"/>
                        <a:pt x="17900" y="7289"/>
                        <a:pt x="17992" y="7248"/>
                      </a:cubicBezTo>
                      <a:cubicBezTo>
                        <a:pt x="18454" y="7042"/>
                        <a:pt x="18454" y="6376"/>
                        <a:pt x="17992" y="6145"/>
                      </a:cubicBezTo>
                      <a:cubicBezTo>
                        <a:pt x="17918" y="6108"/>
                        <a:pt x="17834" y="6091"/>
                        <a:pt x="17748" y="6091"/>
                      </a:cubicBezTo>
                      <a:close/>
                      <a:moveTo>
                        <a:pt x="8075" y="7152"/>
                      </a:moveTo>
                      <a:cubicBezTo>
                        <a:pt x="8008" y="7152"/>
                        <a:pt x="7944" y="7173"/>
                        <a:pt x="7889" y="7222"/>
                      </a:cubicBezTo>
                      <a:lnTo>
                        <a:pt x="7863" y="7222"/>
                      </a:lnTo>
                      <a:cubicBezTo>
                        <a:pt x="7838" y="7248"/>
                        <a:pt x="7812" y="7273"/>
                        <a:pt x="7786" y="7324"/>
                      </a:cubicBezTo>
                      <a:cubicBezTo>
                        <a:pt x="7684" y="7504"/>
                        <a:pt x="7709" y="7709"/>
                        <a:pt x="7838" y="7837"/>
                      </a:cubicBezTo>
                      <a:cubicBezTo>
                        <a:pt x="7923" y="7914"/>
                        <a:pt x="8023" y="7948"/>
                        <a:pt x="8118" y="7948"/>
                      </a:cubicBezTo>
                      <a:cubicBezTo>
                        <a:pt x="8308" y="7948"/>
                        <a:pt x="8479" y="7812"/>
                        <a:pt x="8479" y="7607"/>
                      </a:cubicBezTo>
                      <a:cubicBezTo>
                        <a:pt x="8518" y="7372"/>
                        <a:pt x="8288" y="7152"/>
                        <a:pt x="8075" y="7152"/>
                      </a:cubicBezTo>
                      <a:close/>
                      <a:moveTo>
                        <a:pt x="4203" y="6925"/>
                      </a:moveTo>
                      <a:cubicBezTo>
                        <a:pt x="3813" y="6925"/>
                        <a:pt x="3406" y="7271"/>
                        <a:pt x="3530" y="7683"/>
                      </a:cubicBezTo>
                      <a:cubicBezTo>
                        <a:pt x="3555" y="7760"/>
                        <a:pt x="3607" y="7837"/>
                        <a:pt x="3658" y="7889"/>
                      </a:cubicBezTo>
                      <a:cubicBezTo>
                        <a:pt x="3803" y="8052"/>
                        <a:pt x="4013" y="8138"/>
                        <a:pt x="4223" y="8138"/>
                      </a:cubicBezTo>
                      <a:cubicBezTo>
                        <a:pt x="4309" y="8138"/>
                        <a:pt x="4396" y="8124"/>
                        <a:pt x="4478" y="8094"/>
                      </a:cubicBezTo>
                      <a:cubicBezTo>
                        <a:pt x="4940" y="7863"/>
                        <a:pt x="4940" y="7196"/>
                        <a:pt x="4478" y="6991"/>
                      </a:cubicBezTo>
                      <a:cubicBezTo>
                        <a:pt x="4393" y="6946"/>
                        <a:pt x="4299" y="6925"/>
                        <a:pt x="4203" y="6925"/>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105" name="Google Shape;105;p3"/>
              <p:cNvSpPr/>
              <p:nvPr/>
            </p:nvSpPr>
            <p:spPr>
              <a:xfrm rot="1413719">
                <a:off x="-379186" y="861403"/>
                <a:ext cx="1464476" cy="1377667"/>
              </a:xfrm>
              <a:custGeom>
                <a:avLst/>
                <a:gdLst/>
                <a:ahLst/>
                <a:cxnLst/>
                <a:rect l="l" t="t" r="r" b="b"/>
                <a:pathLst>
                  <a:path w="49727" h="46783" extrusionOk="0">
                    <a:moveTo>
                      <a:pt x="49209" y="0"/>
                    </a:moveTo>
                    <a:cubicBezTo>
                      <a:pt x="49160" y="0"/>
                      <a:pt x="49108" y="11"/>
                      <a:pt x="49055" y="36"/>
                    </a:cubicBezTo>
                    <a:cubicBezTo>
                      <a:pt x="34592" y="8729"/>
                      <a:pt x="14361" y="23807"/>
                      <a:pt x="180" y="46218"/>
                    </a:cubicBezTo>
                    <a:cubicBezTo>
                      <a:pt x="1" y="46449"/>
                      <a:pt x="206" y="46782"/>
                      <a:pt x="488" y="46782"/>
                    </a:cubicBezTo>
                    <a:cubicBezTo>
                      <a:pt x="616" y="46782"/>
                      <a:pt x="744" y="46705"/>
                      <a:pt x="796" y="46603"/>
                    </a:cubicBezTo>
                    <a:cubicBezTo>
                      <a:pt x="14899" y="24320"/>
                      <a:pt x="35028" y="9319"/>
                      <a:pt x="49439" y="677"/>
                    </a:cubicBezTo>
                    <a:cubicBezTo>
                      <a:pt x="49727" y="434"/>
                      <a:pt x="49519" y="0"/>
                      <a:pt x="4920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106" name="Google Shape;106;p3"/>
          <p:cNvGrpSpPr/>
          <p:nvPr/>
        </p:nvGrpSpPr>
        <p:grpSpPr>
          <a:xfrm>
            <a:off x="-1166469" y="4882643"/>
            <a:ext cx="2725737" cy="2106780"/>
            <a:chOff x="-874852" y="3661982"/>
            <a:chExt cx="2044303" cy="1580085"/>
          </a:xfrm>
        </p:grpSpPr>
        <p:grpSp>
          <p:nvGrpSpPr>
            <p:cNvPr id="107" name="Google Shape;107;p3"/>
            <p:cNvGrpSpPr/>
            <p:nvPr/>
          </p:nvGrpSpPr>
          <p:grpSpPr>
            <a:xfrm rot="5249857" flipH="1">
              <a:off x="48808" y="4095917"/>
              <a:ext cx="537972" cy="1681428"/>
              <a:chOff x="-1858600" y="2385325"/>
              <a:chExt cx="523125" cy="1635025"/>
            </a:xfrm>
          </p:grpSpPr>
          <p:sp>
            <p:nvSpPr>
              <p:cNvPr id="108" name="Google Shape;108;p3"/>
              <p:cNvSpPr/>
              <p:nvPr/>
            </p:nvSpPr>
            <p:spPr>
              <a:xfrm>
                <a:off x="-1804750" y="2385325"/>
                <a:ext cx="469275" cy="1635025"/>
              </a:xfrm>
              <a:custGeom>
                <a:avLst/>
                <a:gdLst/>
                <a:ahLst/>
                <a:cxnLst/>
                <a:rect l="l" t="t" r="r" b="b"/>
                <a:pathLst>
                  <a:path w="18771" h="65401" extrusionOk="0">
                    <a:moveTo>
                      <a:pt x="12062" y="1"/>
                    </a:moveTo>
                    <a:cubicBezTo>
                      <a:pt x="9693" y="1"/>
                      <a:pt x="7259" y="1264"/>
                      <a:pt x="5667" y="3115"/>
                    </a:cubicBezTo>
                    <a:cubicBezTo>
                      <a:pt x="3462" y="5679"/>
                      <a:pt x="2513" y="9064"/>
                      <a:pt x="1872" y="12397"/>
                    </a:cubicBezTo>
                    <a:lnTo>
                      <a:pt x="1872" y="12372"/>
                    </a:lnTo>
                    <a:cubicBezTo>
                      <a:pt x="129" y="21270"/>
                      <a:pt x="0" y="30373"/>
                      <a:pt x="975" y="39373"/>
                    </a:cubicBezTo>
                    <a:cubicBezTo>
                      <a:pt x="1308" y="42476"/>
                      <a:pt x="1308" y="44861"/>
                      <a:pt x="1462" y="47989"/>
                    </a:cubicBezTo>
                    <a:cubicBezTo>
                      <a:pt x="1795" y="54796"/>
                      <a:pt x="6238" y="62496"/>
                      <a:pt x="6079" y="65382"/>
                    </a:cubicBezTo>
                    <a:lnTo>
                      <a:pt x="6079" y="65382"/>
                    </a:lnTo>
                    <a:cubicBezTo>
                      <a:pt x="6979" y="50077"/>
                      <a:pt x="11644" y="31239"/>
                      <a:pt x="16694" y="16756"/>
                    </a:cubicBezTo>
                    <a:cubicBezTo>
                      <a:pt x="17694" y="13936"/>
                      <a:pt x="18771" y="11064"/>
                      <a:pt x="18745" y="8089"/>
                    </a:cubicBezTo>
                    <a:cubicBezTo>
                      <a:pt x="18745" y="5089"/>
                      <a:pt x="17412" y="1909"/>
                      <a:pt x="14719" y="602"/>
                    </a:cubicBezTo>
                    <a:cubicBezTo>
                      <a:pt x="13878" y="188"/>
                      <a:pt x="12974" y="1"/>
                      <a:pt x="12062" y="1"/>
                    </a:cubicBezTo>
                    <a:close/>
                    <a:moveTo>
                      <a:pt x="6079" y="65382"/>
                    </a:moveTo>
                    <a:lnTo>
                      <a:pt x="6079" y="65382"/>
                    </a:lnTo>
                    <a:cubicBezTo>
                      <a:pt x="6078" y="65388"/>
                      <a:pt x="6078" y="65394"/>
                      <a:pt x="6078" y="65400"/>
                    </a:cubicBezTo>
                    <a:cubicBezTo>
                      <a:pt x="6078" y="65394"/>
                      <a:pt x="6078" y="65388"/>
                      <a:pt x="6079" y="65382"/>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9" name="Google Shape;109;p3"/>
              <p:cNvSpPr/>
              <p:nvPr/>
            </p:nvSpPr>
            <p:spPr>
              <a:xfrm>
                <a:off x="-1858600" y="2385425"/>
                <a:ext cx="469275" cy="1634925"/>
              </a:xfrm>
              <a:custGeom>
                <a:avLst/>
                <a:gdLst/>
                <a:ahLst/>
                <a:cxnLst/>
                <a:rect l="l" t="t" r="r" b="b"/>
                <a:pathLst>
                  <a:path w="18771" h="65397" extrusionOk="0">
                    <a:moveTo>
                      <a:pt x="12088" y="1"/>
                    </a:moveTo>
                    <a:cubicBezTo>
                      <a:pt x="9704" y="1"/>
                      <a:pt x="7263" y="1274"/>
                      <a:pt x="5667" y="3111"/>
                    </a:cubicBezTo>
                    <a:cubicBezTo>
                      <a:pt x="3462" y="5649"/>
                      <a:pt x="2513" y="9060"/>
                      <a:pt x="1872" y="12393"/>
                    </a:cubicBezTo>
                    <a:lnTo>
                      <a:pt x="1872" y="12368"/>
                    </a:lnTo>
                    <a:cubicBezTo>
                      <a:pt x="129" y="21266"/>
                      <a:pt x="0" y="30369"/>
                      <a:pt x="975" y="39369"/>
                    </a:cubicBezTo>
                    <a:cubicBezTo>
                      <a:pt x="1308" y="42472"/>
                      <a:pt x="1308" y="44857"/>
                      <a:pt x="1462" y="47985"/>
                    </a:cubicBezTo>
                    <a:cubicBezTo>
                      <a:pt x="1795" y="54792"/>
                      <a:pt x="6239" y="62492"/>
                      <a:pt x="6079" y="65378"/>
                    </a:cubicBezTo>
                    <a:lnTo>
                      <a:pt x="6079" y="65378"/>
                    </a:lnTo>
                    <a:cubicBezTo>
                      <a:pt x="6979" y="50073"/>
                      <a:pt x="11670" y="31235"/>
                      <a:pt x="16694" y="16752"/>
                    </a:cubicBezTo>
                    <a:cubicBezTo>
                      <a:pt x="17694" y="13932"/>
                      <a:pt x="18771" y="11060"/>
                      <a:pt x="18771" y="8085"/>
                    </a:cubicBezTo>
                    <a:cubicBezTo>
                      <a:pt x="18745" y="5085"/>
                      <a:pt x="17412" y="1905"/>
                      <a:pt x="14745" y="598"/>
                    </a:cubicBezTo>
                    <a:cubicBezTo>
                      <a:pt x="13901" y="187"/>
                      <a:pt x="12999" y="1"/>
                      <a:pt x="12088" y="1"/>
                    </a:cubicBezTo>
                    <a:close/>
                    <a:moveTo>
                      <a:pt x="6079" y="65378"/>
                    </a:moveTo>
                    <a:cubicBezTo>
                      <a:pt x="6078" y="65384"/>
                      <a:pt x="6078" y="65390"/>
                      <a:pt x="6078" y="65396"/>
                    </a:cubicBezTo>
                    <a:cubicBezTo>
                      <a:pt x="6078" y="65390"/>
                      <a:pt x="6078" y="65384"/>
                      <a:pt x="6079" y="65378"/>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0" name="Google Shape;110;p3"/>
              <p:cNvSpPr/>
              <p:nvPr/>
            </p:nvSpPr>
            <p:spPr>
              <a:xfrm>
                <a:off x="-1766300" y="2414375"/>
                <a:ext cx="329125" cy="283550"/>
              </a:xfrm>
              <a:custGeom>
                <a:avLst/>
                <a:gdLst/>
                <a:ahLst/>
                <a:cxnLst/>
                <a:rect l="l" t="t" r="r" b="b"/>
                <a:pathLst>
                  <a:path w="13165" h="11342" extrusionOk="0">
                    <a:moveTo>
                      <a:pt x="7214" y="1"/>
                    </a:moveTo>
                    <a:cubicBezTo>
                      <a:pt x="7203" y="1"/>
                      <a:pt x="7192" y="2"/>
                      <a:pt x="7181" y="4"/>
                    </a:cubicBezTo>
                    <a:cubicBezTo>
                      <a:pt x="7053" y="55"/>
                      <a:pt x="6976" y="260"/>
                      <a:pt x="7104" y="337"/>
                    </a:cubicBezTo>
                    <a:cubicBezTo>
                      <a:pt x="7130" y="363"/>
                      <a:pt x="7155" y="363"/>
                      <a:pt x="7181" y="363"/>
                    </a:cubicBezTo>
                    <a:cubicBezTo>
                      <a:pt x="7258" y="363"/>
                      <a:pt x="7335" y="337"/>
                      <a:pt x="7386" y="260"/>
                    </a:cubicBezTo>
                    <a:cubicBezTo>
                      <a:pt x="7433" y="120"/>
                      <a:pt x="7330" y="1"/>
                      <a:pt x="7214" y="1"/>
                    </a:cubicBezTo>
                    <a:close/>
                    <a:moveTo>
                      <a:pt x="10096" y="914"/>
                    </a:moveTo>
                    <a:cubicBezTo>
                      <a:pt x="10065" y="914"/>
                      <a:pt x="10033" y="918"/>
                      <a:pt x="10001" y="927"/>
                    </a:cubicBezTo>
                    <a:cubicBezTo>
                      <a:pt x="9719" y="1004"/>
                      <a:pt x="9591" y="1440"/>
                      <a:pt x="9848" y="1619"/>
                    </a:cubicBezTo>
                    <a:cubicBezTo>
                      <a:pt x="9899" y="1619"/>
                      <a:pt x="9950" y="1645"/>
                      <a:pt x="10001" y="1645"/>
                    </a:cubicBezTo>
                    <a:cubicBezTo>
                      <a:pt x="10024" y="1648"/>
                      <a:pt x="10046" y="1650"/>
                      <a:pt x="10069" y="1650"/>
                    </a:cubicBezTo>
                    <a:cubicBezTo>
                      <a:pt x="10224" y="1650"/>
                      <a:pt x="10370" y="1571"/>
                      <a:pt x="10437" y="1414"/>
                    </a:cubicBezTo>
                    <a:cubicBezTo>
                      <a:pt x="10528" y="1164"/>
                      <a:pt x="10337" y="914"/>
                      <a:pt x="10096" y="914"/>
                    </a:cubicBezTo>
                    <a:close/>
                    <a:moveTo>
                      <a:pt x="4839" y="1534"/>
                    </a:moveTo>
                    <a:cubicBezTo>
                      <a:pt x="4695" y="1534"/>
                      <a:pt x="4554" y="1605"/>
                      <a:pt x="4540" y="1748"/>
                    </a:cubicBezTo>
                    <a:cubicBezTo>
                      <a:pt x="4540" y="1799"/>
                      <a:pt x="4540" y="1824"/>
                      <a:pt x="4540" y="1876"/>
                    </a:cubicBezTo>
                    <a:cubicBezTo>
                      <a:pt x="4591" y="2030"/>
                      <a:pt x="4719" y="2158"/>
                      <a:pt x="4873" y="2183"/>
                    </a:cubicBezTo>
                    <a:cubicBezTo>
                      <a:pt x="5129" y="2183"/>
                      <a:pt x="5309" y="1876"/>
                      <a:pt x="5129" y="1671"/>
                    </a:cubicBezTo>
                    <a:cubicBezTo>
                      <a:pt x="5072" y="1579"/>
                      <a:pt x="4955" y="1534"/>
                      <a:pt x="4839" y="1534"/>
                    </a:cubicBezTo>
                    <a:close/>
                    <a:moveTo>
                      <a:pt x="7873" y="1434"/>
                    </a:moveTo>
                    <a:cubicBezTo>
                      <a:pt x="7815" y="1434"/>
                      <a:pt x="7755" y="1444"/>
                      <a:pt x="7694" y="1465"/>
                    </a:cubicBezTo>
                    <a:cubicBezTo>
                      <a:pt x="7309" y="1542"/>
                      <a:pt x="7104" y="2183"/>
                      <a:pt x="7488" y="2414"/>
                    </a:cubicBezTo>
                    <a:lnTo>
                      <a:pt x="7514" y="2414"/>
                    </a:lnTo>
                    <a:cubicBezTo>
                      <a:pt x="7565" y="2440"/>
                      <a:pt x="7642" y="2466"/>
                      <a:pt x="7694" y="2491"/>
                    </a:cubicBezTo>
                    <a:cubicBezTo>
                      <a:pt x="7715" y="2493"/>
                      <a:pt x="7737" y="2494"/>
                      <a:pt x="7759" y="2494"/>
                    </a:cubicBezTo>
                    <a:cubicBezTo>
                      <a:pt x="7992" y="2494"/>
                      <a:pt x="8217" y="2369"/>
                      <a:pt x="8335" y="2158"/>
                    </a:cubicBezTo>
                    <a:cubicBezTo>
                      <a:pt x="8489" y="1805"/>
                      <a:pt x="8227" y="1434"/>
                      <a:pt x="7873" y="1434"/>
                    </a:cubicBezTo>
                    <a:close/>
                    <a:moveTo>
                      <a:pt x="12521" y="1809"/>
                    </a:moveTo>
                    <a:cubicBezTo>
                      <a:pt x="12477" y="1809"/>
                      <a:pt x="12432" y="1814"/>
                      <a:pt x="12386" y="1824"/>
                    </a:cubicBezTo>
                    <a:cubicBezTo>
                      <a:pt x="12002" y="1927"/>
                      <a:pt x="11796" y="2568"/>
                      <a:pt x="12181" y="2799"/>
                    </a:cubicBezTo>
                    <a:cubicBezTo>
                      <a:pt x="12232" y="2825"/>
                      <a:pt x="12309" y="2850"/>
                      <a:pt x="12386" y="2850"/>
                    </a:cubicBezTo>
                    <a:cubicBezTo>
                      <a:pt x="12424" y="2858"/>
                      <a:pt x="12461" y="2861"/>
                      <a:pt x="12498" y="2861"/>
                    </a:cubicBezTo>
                    <a:cubicBezTo>
                      <a:pt x="12709" y="2861"/>
                      <a:pt x="12896" y="2739"/>
                      <a:pt x="13027" y="2542"/>
                    </a:cubicBezTo>
                    <a:cubicBezTo>
                      <a:pt x="13165" y="2175"/>
                      <a:pt x="12892" y="1809"/>
                      <a:pt x="12521" y="1809"/>
                    </a:cubicBezTo>
                    <a:close/>
                    <a:moveTo>
                      <a:pt x="10496" y="2693"/>
                    </a:moveTo>
                    <a:cubicBezTo>
                      <a:pt x="10485" y="2693"/>
                      <a:pt x="10474" y="2694"/>
                      <a:pt x="10463" y="2696"/>
                    </a:cubicBezTo>
                    <a:cubicBezTo>
                      <a:pt x="10335" y="2722"/>
                      <a:pt x="10258" y="2953"/>
                      <a:pt x="10386" y="3030"/>
                    </a:cubicBezTo>
                    <a:cubicBezTo>
                      <a:pt x="10412" y="3055"/>
                      <a:pt x="10412" y="3055"/>
                      <a:pt x="10437" y="3055"/>
                    </a:cubicBezTo>
                    <a:cubicBezTo>
                      <a:pt x="10540" y="3055"/>
                      <a:pt x="10617" y="3030"/>
                      <a:pt x="10668" y="2953"/>
                    </a:cubicBezTo>
                    <a:cubicBezTo>
                      <a:pt x="10715" y="2812"/>
                      <a:pt x="10612" y="2693"/>
                      <a:pt x="10496" y="2693"/>
                    </a:cubicBezTo>
                    <a:close/>
                    <a:moveTo>
                      <a:pt x="3134" y="3127"/>
                    </a:moveTo>
                    <a:cubicBezTo>
                      <a:pt x="3124" y="3127"/>
                      <a:pt x="3114" y="3129"/>
                      <a:pt x="3104" y="3132"/>
                    </a:cubicBezTo>
                    <a:cubicBezTo>
                      <a:pt x="3027" y="3158"/>
                      <a:pt x="3001" y="3260"/>
                      <a:pt x="3078" y="3312"/>
                    </a:cubicBezTo>
                    <a:lnTo>
                      <a:pt x="3078" y="3337"/>
                    </a:lnTo>
                    <a:lnTo>
                      <a:pt x="3104" y="3337"/>
                    </a:lnTo>
                    <a:cubicBezTo>
                      <a:pt x="3155" y="3337"/>
                      <a:pt x="3206" y="3312"/>
                      <a:pt x="3232" y="3260"/>
                    </a:cubicBezTo>
                    <a:cubicBezTo>
                      <a:pt x="3254" y="3194"/>
                      <a:pt x="3199" y="3127"/>
                      <a:pt x="3134" y="3127"/>
                    </a:cubicBezTo>
                    <a:close/>
                    <a:moveTo>
                      <a:pt x="6219" y="3536"/>
                    </a:moveTo>
                    <a:cubicBezTo>
                      <a:pt x="6072" y="3536"/>
                      <a:pt x="5928" y="3614"/>
                      <a:pt x="5899" y="3773"/>
                    </a:cubicBezTo>
                    <a:lnTo>
                      <a:pt x="5924" y="3773"/>
                    </a:lnTo>
                    <a:cubicBezTo>
                      <a:pt x="5924" y="3799"/>
                      <a:pt x="5924" y="3850"/>
                      <a:pt x="5924" y="3902"/>
                    </a:cubicBezTo>
                    <a:cubicBezTo>
                      <a:pt x="5950" y="4055"/>
                      <a:pt x="6078" y="4158"/>
                      <a:pt x="6232" y="4184"/>
                    </a:cubicBezTo>
                    <a:cubicBezTo>
                      <a:pt x="6243" y="4185"/>
                      <a:pt x="6254" y="4185"/>
                      <a:pt x="6265" y="4185"/>
                    </a:cubicBezTo>
                    <a:cubicBezTo>
                      <a:pt x="6526" y="4185"/>
                      <a:pt x="6662" y="3892"/>
                      <a:pt x="6514" y="3671"/>
                    </a:cubicBezTo>
                    <a:cubicBezTo>
                      <a:pt x="6447" y="3582"/>
                      <a:pt x="6332" y="3536"/>
                      <a:pt x="6219" y="3536"/>
                    </a:cubicBezTo>
                    <a:close/>
                    <a:moveTo>
                      <a:pt x="3009" y="4870"/>
                    </a:moveTo>
                    <a:cubicBezTo>
                      <a:pt x="2866" y="4870"/>
                      <a:pt x="2722" y="4947"/>
                      <a:pt x="2693" y="5107"/>
                    </a:cubicBezTo>
                    <a:lnTo>
                      <a:pt x="2719" y="5107"/>
                    </a:lnTo>
                    <a:cubicBezTo>
                      <a:pt x="2693" y="5158"/>
                      <a:pt x="2693" y="5184"/>
                      <a:pt x="2719" y="5235"/>
                    </a:cubicBezTo>
                    <a:cubicBezTo>
                      <a:pt x="2745" y="5389"/>
                      <a:pt x="2873" y="5517"/>
                      <a:pt x="3027" y="5517"/>
                    </a:cubicBezTo>
                    <a:cubicBezTo>
                      <a:pt x="3038" y="5518"/>
                      <a:pt x="3049" y="5518"/>
                      <a:pt x="3059" y="5518"/>
                    </a:cubicBezTo>
                    <a:cubicBezTo>
                      <a:pt x="3320" y="5518"/>
                      <a:pt x="3456" y="5226"/>
                      <a:pt x="3283" y="5004"/>
                    </a:cubicBezTo>
                    <a:cubicBezTo>
                      <a:pt x="3228" y="4915"/>
                      <a:pt x="3119" y="4870"/>
                      <a:pt x="3009" y="4870"/>
                    </a:cubicBezTo>
                    <a:close/>
                    <a:moveTo>
                      <a:pt x="6277" y="5340"/>
                    </a:moveTo>
                    <a:cubicBezTo>
                      <a:pt x="6229" y="5340"/>
                      <a:pt x="6179" y="5348"/>
                      <a:pt x="6129" y="5363"/>
                    </a:cubicBezTo>
                    <a:cubicBezTo>
                      <a:pt x="5745" y="5466"/>
                      <a:pt x="5540" y="6107"/>
                      <a:pt x="5924" y="6312"/>
                    </a:cubicBezTo>
                    <a:cubicBezTo>
                      <a:pt x="5976" y="6363"/>
                      <a:pt x="6053" y="6363"/>
                      <a:pt x="6129" y="6389"/>
                    </a:cubicBezTo>
                    <a:cubicBezTo>
                      <a:pt x="6151" y="6391"/>
                      <a:pt x="6173" y="6392"/>
                      <a:pt x="6194" y="6392"/>
                    </a:cubicBezTo>
                    <a:cubicBezTo>
                      <a:pt x="6424" y="6392"/>
                      <a:pt x="6630" y="6267"/>
                      <a:pt x="6771" y="6055"/>
                    </a:cubicBezTo>
                    <a:cubicBezTo>
                      <a:pt x="6906" y="5718"/>
                      <a:pt x="6625" y="5340"/>
                      <a:pt x="6277" y="5340"/>
                    </a:cubicBezTo>
                    <a:close/>
                    <a:moveTo>
                      <a:pt x="1163" y="6898"/>
                    </a:moveTo>
                    <a:cubicBezTo>
                      <a:pt x="1152" y="6898"/>
                      <a:pt x="1140" y="6899"/>
                      <a:pt x="1129" y="6902"/>
                    </a:cubicBezTo>
                    <a:cubicBezTo>
                      <a:pt x="1001" y="6927"/>
                      <a:pt x="924" y="7158"/>
                      <a:pt x="1052" y="7235"/>
                    </a:cubicBezTo>
                    <a:cubicBezTo>
                      <a:pt x="1078" y="7235"/>
                      <a:pt x="1104" y="7261"/>
                      <a:pt x="1129" y="7261"/>
                    </a:cubicBezTo>
                    <a:cubicBezTo>
                      <a:pt x="1206" y="7261"/>
                      <a:pt x="1283" y="7235"/>
                      <a:pt x="1334" y="7132"/>
                    </a:cubicBezTo>
                    <a:cubicBezTo>
                      <a:pt x="1381" y="7015"/>
                      <a:pt x="1278" y="6898"/>
                      <a:pt x="1163" y="6898"/>
                    </a:cubicBezTo>
                    <a:close/>
                    <a:moveTo>
                      <a:pt x="5001" y="7850"/>
                    </a:moveTo>
                    <a:cubicBezTo>
                      <a:pt x="4924" y="7876"/>
                      <a:pt x="4899" y="8004"/>
                      <a:pt x="4950" y="8056"/>
                    </a:cubicBezTo>
                    <a:lnTo>
                      <a:pt x="5001" y="8056"/>
                    </a:lnTo>
                    <a:cubicBezTo>
                      <a:pt x="5052" y="8056"/>
                      <a:pt x="5104" y="8030"/>
                      <a:pt x="5129" y="8004"/>
                    </a:cubicBezTo>
                    <a:cubicBezTo>
                      <a:pt x="5155" y="7927"/>
                      <a:pt x="5078" y="7850"/>
                      <a:pt x="5001" y="7850"/>
                    </a:cubicBezTo>
                    <a:close/>
                    <a:moveTo>
                      <a:pt x="2940" y="7598"/>
                    </a:moveTo>
                    <a:cubicBezTo>
                      <a:pt x="2902" y="7598"/>
                      <a:pt x="2862" y="7605"/>
                      <a:pt x="2822" y="7620"/>
                    </a:cubicBezTo>
                    <a:cubicBezTo>
                      <a:pt x="2565" y="7697"/>
                      <a:pt x="2437" y="8107"/>
                      <a:pt x="2693" y="8235"/>
                    </a:cubicBezTo>
                    <a:cubicBezTo>
                      <a:pt x="2719" y="8261"/>
                      <a:pt x="2770" y="8286"/>
                      <a:pt x="2822" y="8286"/>
                    </a:cubicBezTo>
                    <a:cubicBezTo>
                      <a:pt x="2838" y="8289"/>
                      <a:pt x="2854" y="8290"/>
                      <a:pt x="2870" y="8290"/>
                    </a:cubicBezTo>
                    <a:cubicBezTo>
                      <a:pt x="3007" y="8290"/>
                      <a:pt x="3137" y="8196"/>
                      <a:pt x="3206" y="8081"/>
                    </a:cubicBezTo>
                    <a:cubicBezTo>
                      <a:pt x="3338" y="7840"/>
                      <a:pt x="3169" y="7598"/>
                      <a:pt x="2940" y="7598"/>
                    </a:cubicBezTo>
                    <a:close/>
                    <a:moveTo>
                      <a:pt x="6698" y="7919"/>
                    </a:moveTo>
                    <a:cubicBezTo>
                      <a:pt x="6554" y="7919"/>
                      <a:pt x="6414" y="7990"/>
                      <a:pt x="6386" y="8133"/>
                    </a:cubicBezTo>
                    <a:lnTo>
                      <a:pt x="6412" y="8133"/>
                    </a:lnTo>
                    <a:cubicBezTo>
                      <a:pt x="6412" y="8184"/>
                      <a:pt x="6412" y="8235"/>
                      <a:pt x="6412" y="8261"/>
                    </a:cubicBezTo>
                    <a:cubicBezTo>
                      <a:pt x="6437" y="8415"/>
                      <a:pt x="6565" y="8543"/>
                      <a:pt x="6745" y="8568"/>
                    </a:cubicBezTo>
                    <a:cubicBezTo>
                      <a:pt x="7001" y="8568"/>
                      <a:pt x="7181" y="8261"/>
                      <a:pt x="7001" y="8056"/>
                    </a:cubicBezTo>
                    <a:cubicBezTo>
                      <a:pt x="6933" y="7964"/>
                      <a:pt x="6814" y="7919"/>
                      <a:pt x="6698" y="7919"/>
                    </a:cubicBezTo>
                    <a:close/>
                    <a:moveTo>
                      <a:pt x="4317" y="9878"/>
                    </a:moveTo>
                    <a:cubicBezTo>
                      <a:pt x="4265" y="9878"/>
                      <a:pt x="4210" y="9886"/>
                      <a:pt x="4155" y="9902"/>
                    </a:cubicBezTo>
                    <a:cubicBezTo>
                      <a:pt x="3770" y="9979"/>
                      <a:pt x="3565" y="10645"/>
                      <a:pt x="3950" y="10851"/>
                    </a:cubicBezTo>
                    <a:cubicBezTo>
                      <a:pt x="4001" y="10876"/>
                      <a:pt x="4078" y="10902"/>
                      <a:pt x="4129" y="10928"/>
                    </a:cubicBezTo>
                    <a:cubicBezTo>
                      <a:pt x="4153" y="10930"/>
                      <a:pt x="4177" y="10931"/>
                      <a:pt x="4200" y="10931"/>
                    </a:cubicBezTo>
                    <a:cubicBezTo>
                      <a:pt x="4454" y="10931"/>
                      <a:pt x="4677" y="10805"/>
                      <a:pt x="4770" y="10594"/>
                    </a:cubicBezTo>
                    <a:cubicBezTo>
                      <a:pt x="4927" y="10236"/>
                      <a:pt x="4673" y="9878"/>
                      <a:pt x="4317" y="9878"/>
                    </a:cubicBezTo>
                    <a:close/>
                    <a:moveTo>
                      <a:pt x="746" y="10289"/>
                    </a:moveTo>
                    <a:cubicBezTo>
                      <a:pt x="696" y="10289"/>
                      <a:pt x="644" y="10297"/>
                      <a:pt x="591" y="10312"/>
                    </a:cubicBezTo>
                    <a:cubicBezTo>
                      <a:pt x="206" y="10415"/>
                      <a:pt x="1" y="11056"/>
                      <a:pt x="386" y="11287"/>
                    </a:cubicBezTo>
                    <a:lnTo>
                      <a:pt x="386" y="11261"/>
                    </a:lnTo>
                    <a:cubicBezTo>
                      <a:pt x="437" y="11312"/>
                      <a:pt x="514" y="11338"/>
                      <a:pt x="565" y="11338"/>
                    </a:cubicBezTo>
                    <a:cubicBezTo>
                      <a:pt x="589" y="11340"/>
                      <a:pt x="613" y="11341"/>
                      <a:pt x="636" y="11341"/>
                    </a:cubicBezTo>
                    <a:cubicBezTo>
                      <a:pt x="889" y="11341"/>
                      <a:pt x="1112" y="11216"/>
                      <a:pt x="1206" y="11004"/>
                    </a:cubicBezTo>
                    <a:cubicBezTo>
                      <a:pt x="1364" y="10667"/>
                      <a:pt x="1106" y="10289"/>
                      <a:pt x="746" y="10289"/>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1" name="Google Shape;111;p3"/>
              <p:cNvSpPr/>
              <p:nvPr/>
            </p:nvSpPr>
            <p:spPr>
              <a:xfrm>
                <a:off x="-1809250" y="2563500"/>
                <a:ext cx="247275" cy="1438900"/>
              </a:xfrm>
              <a:custGeom>
                <a:avLst/>
                <a:gdLst/>
                <a:ahLst/>
                <a:cxnLst/>
                <a:rect l="l" t="t" r="r" b="b"/>
                <a:pathLst>
                  <a:path w="9891" h="57556" extrusionOk="0">
                    <a:moveTo>
                      <a:pt x="9445" y="0"/>
                    </a:moveTo>
                    <a:cubicBezTo>
                      <a:pt x="9304" y="0"/>
                      <a:pt x="9164" y="81"/>
                      <a:pt x="9104" y="270"/>
                    </a:cubicBezTo>
                    <a:cubicBezTo>
                      <a:pt x="4617" y="13912"/>
                      <a:pt x="1" y="34913"/>
                      <a:pt x="3386" y="57247"/>
                    </a:cubicBezTo>
                    <a:cubicBezTo>
                      <a:pt x="3411" y="57427"/>
                      <a:pt x="3565" y="57555"/>
                      <a:pt x="3745" y="57555"/>
                    </a:cubicBezTo>
                    <a:lnTo>
                      <a:pt x="3822" y="57555"/>
                    </a:lnTo>
                    <a:cubicBezTo>
                      <a:pt x="4027" y="57530"/>
                      <a:pt x="4155" y="57324"/>
                      <a:pt x="4129" y="57119"/>
                    </a:cubicBezTo>
                    <a:cubicBezTo>
                      <a:pt x="796" y="34939"/>
                      <a:pt x="5360" y="14091"/>
                      <a:pt x="9796" y="501"/>
                    </a:cubicBezTo>
                    <a:cubicBezTo>
                      <a:pt x="9890" y="202"/>
                      <a:pt x="9667" y="0"/>
                      <a:pt x="9445"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2" name="Google Shape;112;p3"/>
            <p:cNvGrpSpPr/>
            <p:nvPr/>
          </p:nvGrpSpPr>
          <p:grpSpPr>
            <a:xfrm rot="5249857" flipH="1">
              <a:off x="-340747" y="3668895"/>
              <a:ext cx="1062060" cy="1858361"/>
              <a:chOff x="-1779100" y="2408800"/>
              <a:chExt cx="1032750" cy="1807075"/>
            </a:xfrm>
          </p:grpSpPr>
          <p:sp>
            <p:nvSpPr>
              <p:cNvPr id="113" name="Google Shape;113;p3"/>
              <p:cNvSpPr/>
              <p:nvPr/>
            </p:nvSpPr>
            <p:spPr>
              <a:xfrm>
                <a:off x="-1779100" y="2498825"/>
                <a:ext cx="1032750" cy="1717050"/>
              </a:xfrm>
              <a:custGeom>
                <a:avLst/>
                <a:gdLst/>
                <a:ahLst/>
                <a:cxnLst/>
                <a:rect l="l" t="t" r="r" b="b"/>
                <a:pathLst>
                  <a:path w="41310" h="68682" extrusionOk="0">
                    <a:moveTo>
                      <a:pt x="32843" y="0"/>
                    </a:moveTo>
                    <a:cubicBezTo>
                      <a:pt x="31194" y="0"/>
                      <a:pt x="29516" y="392"/>
                      <a:pt x="28053" y="1113"/>
                    </a:cubicBezTo>
                    <a:cubicBezTo>
                      <a:pt x="24489" y="2883"/>
                      <a:pt x="21924" y="6139"/>
                      <a:pt x="19719" y="9421"/>
                    </a:cubicBezTo>
                    <a:lnTo>
                      <a:pt x="19719" y="9396"/>
                    </a:lnTo>
                    <a:cubicBezTo>
                      <a:pt x="13744" y="18242"/>
                      <a:pt x="9436" y="27987"/>
                      <a:pt x="6385" y="38167"/>
                    </a:cubicBezTo>
                    <a:cubicBezTo>
                      <a:pt x="5308" y="41705"/>
                      <a:pt x="4231" y="44270"/>
                      <a:pt x="2949" y="47731"/>
                    </a:cubicBezTo>
                    <a:cubicBezTo>
                      <a:pt x="205" y="55244"/>
                      <a:pt x="1487" y="65630"/>
                      <a:pt x="0" y="68681"/>
                    </a:cubicBezTo>
                    <a:cubicBezTo>
                      <a:pt x="7975" y="52526"/>
                      <a:pt x="21642" y="34269"/>
                      <a:pt x="33745" y="20935"/>
                    </a:cubicBezTo>
                    <a:cubicBezTo>
                      <a:pt x="36105" y="18319"/>
                      <a:pt x="38566" y="15704"/>
                      <a:pt x="39951" y="12473"/>
                    </a:cubicBezTo>
                    <a:cubicBezTo>
                      <a:pt x="41310" y="9242"/>
                      <a:pt x="41310" y="5190"/>
                      <a:pt x="39002" y="2549"/>
                    </a:cubicBezTo>
                    <a:cubicBezTo>
                      <a:pt x="37468" y="790"/>
                      <a:pt x="35184" y="0"/>
                      <a:pt x="3284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4" name="Google Shape;114;p3"/>
              <p:cNvSpPr/>
              <p:nvPr/>
            </p:nvSpPr>
            <p:spPr>
              <a:xfrm>
                <a:off x="-1776550" y="2408800"/>
                <a:ext cx="973150" cy="1753225"/>
              </a:xfrm>
              <a:custGeom>
                <a:avLst/>
                <a:gdLst/>
                <a:ahLst/>
                <a:cxnLst/>
                <a:rect l="l" t="t" r="r" b="b"/>
                <a:pathLst>
                  <a:path w="38926" h="70129" extrusionOk="0">
                    <a:moveTo>
                      <a:pt x="30542" y="0"/>
                    </a:moveTo>
                    <a:cubicBezTo>
                      <a:pt x="28732" y="0"/>
                      <a:pt x="26881" y="482"/>
                      <a:pt x="25310" y="1355"/>
                    </a:cubicBezTo>
                    <a:cubicBezTo>
                      <a:pt x="21848" y="3253"/>
                      <a:pt x="19438" y="6637"/>
                      <a:pt x="17361" y="10022"/>
                    </a:cubicBezTo>
                    <a:cubicBezTo>
                      <a:pt x="11822" y="19100"/>
                      <a:pt x="7975" y="29049"/>
                      <a:pt x="5386" y="39357"/>
                    </a:cubicBezTo>
                    <a:cubicBezTo>
                      <a:pt x="4488" y="42947"/>
                      <a:pt x="3514" y="45537"/>
                      <a:pt x="2411" y="49076"/>
                    </a:cubicBezTo>
                    <a:cubicBezTo>
                      <a:pt x="1" y="56717"/>
                      <a:pt x="1770" y="67025"/>
                      <a:pt x="411" y="70128"/>
                    </a:cubicBezTo>
                    <a:cubicBezTo>
                      <a:pt x="7642" y="53640"/>
                      <a:pt x="20463" y="34767"/>
                      <a:pt x="31925" y="20869"/>
                    </a:cubicBezTo>
                    <a:cubicBezTo>
                      <a:pt x="34156" y="18177"/>
                      <a:pt x="36515" y="15433"/>
                      <a:pt x="37721" y="12151"/>
                    </a:cubicBezTo>
                    <a:cubicBezTo>
                      <a:pt x="38926" y="8843"/>
                      <a:pt x="38772" y="4791"/>
                      <a:pt x="36336" y="2253"/>
                    </a:cubicBezTo>
                    <a:cubicBezTo>
                      <a:pt x="34837" y="698"/>
                      <a:pt x="32720" y="0"/>
                      <a:pt x="3054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5" name="Google Shape;115;p3"/>
              <p:cNvSpPr/>
              <p:nvPr/>
            </p:nvSpPr>
            <p:spPr>
              <a:xfrm>
                <a:off x="-1311125" y="2430900"/>
                <a:ext cx="402150" cy="319125"/>
              </a:xfrm>
              <a:custGeom>
                <a:avLst/>
                <a:gdLst/>
                <a:ahLst/>
                <a:cxnLst/>
                <a:rect l="l" t="t" r="r" b="b"/>
                <a:pathLst>
                  <a:path w="16086" h="12765" extrusionOk="0">
                    <a:moveTo>
                      <a:pt x="9413" y="1"/>
                    </a:moveTo>
                    <a:cubicBezTo>
                      <a:pt x="9396" y="1"/>
                      <a:pt x="9378" y="3"/>
                      <a:pt x="9359" y="10"/>
                    </a:cubicBezTo>
                    <a:cubicBezTo>
                      <a:pt x="9206" y="35"/>
                      <a:pt x="9103" y="266"/>
                      <a:pt x="9231" y="369"/>
                    </a:cubicBezTo>
                    <a:cubicBezTo>
                      <a:pt x="9257" y="394"/>
                      <a:pt x="9283" y="394"/>
                      <a:pt x="9308" y="394"/>
                    </a:cubicBezTo>
                    <a:cubicBezTo>
                      <a:pt x="9332" y="400"/>
                      <a:pt x="9357" y="403"/>
                      <a:pt x="9380" y="403"/>
                    </a:cubicBezTo>
                    <a:cubicBezTo>
                      <a:pt x="9458" y="403"/>
                      <a:pt x="9531" y="370"/>
                      <a:pt x="9590" y="292"/>
                    </a:cubicBezTo>
                    <a:cubicBezTo>
                      <a:pt x="9635" y="156"/>
                      <a:pt x="9541" y="1"/>
                      <a:pt x="9413" y="1"/>
                    </a:cubicBezTo>
                    <a:close/>
                    <a:moveTo>
                      <a:pt x="12560" y="1256"/>
                    </a:moveTo>
                    <a:cubicBezTo>
                      <a:pt x="12528" y="1256"/>
                      <a:pt x="12496" y="1259"/>
                      <a:pt x="12462" y="1266"/>
                    </a:cubicBezTo>
                    <a:cubicBezTo>
                      <a:pt x="12154" y="1317"/>
                      <a:pt x="11949" y="1856"/>
                      <a:pt x="12257" y="2061"/>
                    </a:cubicBezTo>
                    <a:cubicBezTo>
                      <a:pt x="12283" y="2087"/>
                      <a:pt x="12360" y="2112"/>
                      <a:pt x="12411" y="2112"/>
                    </a:cubicBezTo>
                    <a:cubicBezTo>
                      <a:pt x="12447" y="2121"/>
                      <a:pt x="12482" y="2125"/>
                      <a:pt x="12518" y="2125"/>
                    </a:cubicBezTo>
                    <a:cubicBezTo>
                      <a:pt x="12685" y="2125"/>
                      <a:pt x="12844" y="2030"/>
                      <a:pt x="12949" y="1881"/>
                    </a:cubicBezTo>
                    <a:cubicBezTo>
                      <a:pt x="13089" y="1579"/>
                      <a:pt x="12870" y="1256"/>
                      <a:pt x="12560" y="1256"/>
                    </a:cubicBezTo>
                    <a:close/>
                    <a:moveTo>
                      <a:pt x="6402" y="1567"/>
                    </a:moveTo>
                    <a:cubicBezTo>
                      <a:pt x="6244" y="1567"/>
                      <a:pt x="6092" y="1644"/>
                      <a:pt x="6052" y="1805"/>
                    </a:cubicBezTo>
                    <a:cubicBezTo>
                      <a:pt x="6026" y="1856"/>
                      <a:pt x="6026" y="1907"/>
                      <a:pt x="6052" y="1958"/>
                    </a:cubicBezTo>
                    <a:cubicBezTo>
                      <a:pt x="6077" y="2138"/>
                      <a:pt x="6231" y="2292"/>
                      <a:pt x="6411" y="2317"/>
                    </a:cubicBezTo>
                    <a:cubicBezTo>
                      <a:pt x="6431" y="2321"/>
                      <a:pt x="6450" y="2322"/>
                      <a:pt x="6470" y="2322"/>
                    </a:cubicBezTo>
                    <a:cubicBezTo>
                      <a:pt x="6747" y="2322"/>
                      <a:pt x="6937" y="1993"/>
                      <a:pt x="6770" y="1753"/>
                    </a:cubicBezTo>
                    <a:cubicBezTo>
                      <a:pt x="6696" y="1631"/>
                      <a:pt x="6547" y="1567"/>
                      <a:pt x="6402" y="1567"/>
                    </a:cubicBezTo>
                    <a:close/>
                    <a:moveTo>
                      <a:pt x="9895" y="1689"/>
                    </a:moveTo>
                    <a:cubicBezTo>
                      <a:pt x="9854" y="1689"/>
                      <a:pt x="9812" y="1693"/>
                      <a:pt x="9770" y="1702"/>
                    </a:cubicBezTo>
                    <a:cubicBezTo>
                      <a:pt x="9308" y="1779"/>
                      <a:pt x="9000" y="2523"/>
                      <a:pt x="9436" y="2830"/>
                    </a:cubicBezTo>
                    <a:cubicBezTo>
                      <a:pt x="9513" y="2856"/>
                      <a:pt x="9590" y="2907"/>
                      <a:pt x="9667" y="2907"/>
                    </a:cubicBezTo>
                    <a:cubicBezTo>
                      <a:pt x="9721" y="2921"/>
                      <a:pt x="9775" y="2927"/>
                      <a:pt x="9828" y="2927"/>
                    </a:cubicBezTo>
                    <a:cubicBezTo>
                      <a:pt x="10078" y="2927"/>
                      <a:pt x="10310" y="2785"/>
                      <a:pt x="10436" y="2574"/>
                    </a:cubicBezTo>
                    <a:cubicBezTo>
                      <a:pt x="10647" y="2153"/>
                      <a:pt x="10324" y="1689"/>
                      <a:pt x="9895" y="1689"/>
                    </a:cubicBezTo>
                    <a:close/>
                    <a:moveTo>
                      <a:pt x="4359" y="3369"/>
                    </a:moveTo>
                    <a:cubicBezTo>
                      <a:pt x="4257" y="3369"/>
                      <a:pt x="4205" y="3523"/>
                      <a:pt x="4282" y="3599"/>
                    </a:cubicBezTo>
                    <a:lnTo>
                      <a:pt x="4334" y="3599"/>
                    </a:lnTo>
                    <a:cubicBezTo>
                      <a:pt x="4347" y="3606"/>
                      <a:pt x="4363" y="3610"/>
                      <a:pt x="4379" y="3610"/>
                    </a:cubicBezTo>
                    <a:cubicBezTo>
                      <a:pt x="4422" y="3610"/>
                      <a:pt x="4469" y="3586"/>
                      <a:pt x="4487" y="3548"/>
                    </a:cubicBezTo>
                    <a:cubicBezTo>
                      <a:pt x="4513" y="3446"/>
                      <a:pt x="4436" y="3369"/>
                      <a:pt x="4359" y="3369"/>
                    </a:cubicBezTo>
                    <a:close/>
                    <a:moveTo>
                      <a:pt x="15337" y="2484"/>
                    </a:moveTo>
                    <a:cubicBezTo>
                      <a:pt x="15295" y="2484"/>
                      <a:pt x="15251" y="2488"/>
                      <a:pt x="15206" y="2497"/>
                    </a:cubicBezTo>
                    <a:cubicBezTo>
                      <a:pt x="14744" y="2574"/>
                      <a:pt x="14462" y="3317"/>
                      <a:pt x="14898" y="3599"/>
                    </a:cubicBezTo>
                    <a:cubicBezTo>
                      <a:pt x="14950" y="3651"/>
                      <a:pt x="15026" y="3676"/>
                      <a:pt x="15129" y="3702"/>
                    </a:cubicBezTo>
                    <a:cubicBezTo>
                      <a:pt x="15170" y="3710"/>
                      <a:pt x="15212" y="3713"/>
                      <a:pt x="15254" y="3713"/>
                    </a:cubicBezTo>
                    <a:cubicBezTo>
                      <a:pt x="15498" y="3713"/>
                      <a:pt x="15745" y="3588"/>
                      <a:pt x="15898" y="3369"/>
                    </a:cubicBezTo>
                    <a:cubicBezTo>
                      <a:pt x="16085" y="2948"/>
                      <a:pt x="15782" y="2484"/>
                      <a:pt x="15337" y="2484"/>
                    </a:cubicBezTo>
                    <a:close/>
                    <a:moveTo>
                      <a:pt x="13055" y="3385"/>
                    </a:moveTo>
                    <a:cubicBezTo>
                      <a:pt x="13037" y="3385"/>
                      <a:pt x="13019" y="3388"/>
                      <a:pt x="13001" y="3394"/>
                    </a:cubicBezTo>
                    <a:cubicBezTo>
                      <a:pt x="12847" y="3420"/>
                      <a:pt x="12744" y="3676"/>
                      <a:pt x="12898" y="3779"/>
                    </a:cubicBezTo>
                    <a:cubicBezTo>
                      <a:pt x="12898" y="3779"/>
                      <a:pt x="12924" y="3779"/>
                      <a:pt x="12975" y="3805"/>
                    </a:cubicBezTo>
                    <a:cubicBezTo>
                      <a:pt x="12993" y="3809"/>
                      <a:pt x="13010" y="3811"/>
                      <a:pt x="13028" y="3811"/>
                    </a:cubicBezTo>
                    <a:cubicBezTo>
                      <a:pt x="13111" y="3811"/>
                      <a:pt x="13189" y="3761"/>
                      <a:pt x="13231" y="3676"/>
                    </a:cubicBezTo>
                    <a:cubicBezTo>
                      <a:pt x="13299" y="3541"/>
                      <a:pt x="13188" y="3385"/>
                      <a:pt x="13055" y="3385"/>
                    </a:cubicBezTo>
                    <a:close/>
                    <a:moveTo>
                      <a:pt x="7890" y="4029"/>
                    </a:moveTo>
                    <a:cubicBezTo>
                      <a:pt x="7731" y="4029"/>
                      <a:pt x="7579" y="4105"/>
                      <a:pt x="7539" y="4266"/>
                    </a:cubicBezTo>
                    <a:cubicBezTo>
                      <a:pt x="7513" y="4317"/>
                      <a:pt x="7513" y="4369"/>
                      <a:pt x="7539" y="4420"/>
                    </a:cubicBezTo>
                    <a:cubicBezTo>
                      <a:pt x="7565" y="4625"/>
                      <a:pt x="7718" y="4779"/>
                      <a:pt x="7898" y="4805"/>
                    </a:cubicBezTo>
                    <a:cubicBezTo>
                      <a:pt x="7908" y="4806"/>
                      <a:pt x="7919" y="4806"/>
                      <a:pt x="7929" y="4806"/>
                    </a:cubicBezTo>
                    <a:cubicBezTo>
                      <a:pt x="8221" y="4806"/>
                      <a:pt x="8430" y="4463"/>
                      <a:pt x="8257" y="4215"/>
                    </a:cubicBezTo>
                    <a:cubicBezTo>
                      <a:pt x="8183" y="4093"/>
                      <a:pt x="8034" y="4029"/>
                      <a:pt x="7890" y="4029"/>
                    </a:cubicBezTo>
                    <a:close/>
                    <a:moveTo>
                      <a:pt x="4081" y="5358"/>
                    </a:moveTo>
                    <a:cubicBezTo>
                      <a:pt x="3918" y="5358"/>
                      <a:pt x="3759" y="5435"/>
                      <a:pt x="3718" y="5600"/>
                    </a:cubicBezTo>
                    <a:cubicBezTo>
                      <a:pt x="3693" y="5651"/>
                      <a:pt x="3693" y="5702"/>
                      <a:pt x="3718" y="5753"/>
                    </a:cubicBezTo>
                    <a:cubicBezTo>
                      <a:pt x="3744" y="5933"/>
                      <a:pt x="3898" y="6087"/>
                      <a:pt x="4077" y="6112"/>
                    </a:cubicBezTo>
                    <a:cubicBezTo>
                      <a:pt x="4088" y="6113"/>
                      <a:pt x="4099" y="6114"/>
                      <a:pt x="4110" y="6114"/>
                    </a:cubicBezTo>
                    <a:cubicBezTo>
                      <a:pt x="4401" y="6114"/>
                      <a:pt x="4609" y="5794"/>
                      <a:pt x="4436" y="5523"/>
                    </a:cubicBezTo>
                    <a:cubicBezTo>
                      <a:pt x="4365" y="5416"/>
                      <a:pt x="4222" y="5358"/>
                      <a:pt x="4081" y="5358"/>
                    </a:cubicBezTo>
                    <a:close/>
                    <a:moveTo>
                      <a:pt x="7747" y="6125"/>
                    </a:moveTo>
                    <a:cubicBezTo>
                      <a:pt x="7705" y="6125"/>
                      <a:pt x="7661" y="6129"/>
                      <a:pt x="7616" y="6138"/>
                    </a:cubicBezTo>
                    <a:cubicBezTo>
                      <a:pt x="7154" y="6215"/>
                      <a:pt x="6872" y="6959"/>
                      <a:pt x="7308" y="7266"/>
                    </a:cubicBezTo>
                    <a:cubicBezTo>
                      <a:pt x="7359" y="7292"/>
                      <a:pt x="7436" y="7343"/>
                      <a:pt x="7539" y="7343"/>
                    </a:cubicBezTo>
                    <a:cubicBezTo>
                      <a:pt x="7588" y="7357"/>
                      <a:pt x="7639" y="7363"/>
                      <a:pt x="7691" y="7363"/>
                    </a:cubicBezTo>
                    <a:cubicBezTo>
                      <a:pt x="7932" y="7363"/>
                      <a:pt x="8181" y="7221"/>
                      <a:pt x="8308" y="7010"/>
                    </a:cubicBezTo>
                    <a:cubicBezTo>
                      <a:pt x="8495" y="6589"/>
                      <a:pt x="8191" y="6125"/>
                      <a:pt x="7747" y="6125"/>
                    </a:cubicBezTo>
                    <a:close/>
                    <a:moveTo>
                      <a:pt x="1797" y="7616"/>
                    </a:moveTo>
                    <a:cubicBezTo>
                      <a:pt x="1780" y="7616"/>
                      <a:pt x="1762" y="7619"/>
                      <a:pt x="1744" y="7625"/>
                    </a:cubicBezTo>
                    <a:cubicBezTo>
                      <a:pt x="1590" y="7651"/>
                      <a:pt x="1487" y="7882"/>
                      <a:pt x="1615" y="7984"/>
                    </a:cubicBezTo>
                    <a:lnTo>
                      <a:pt x="1615" y="8010"/>
                    </a:lnTo>
                    <a:cubicBezTo>
                      <a:pt x="1641" y="8010"/>
                      <a:pt x="1667" y="8010"/>
                      <a:pt x="1692" y="8036"/>
                    </a:cubicBezTo>
                    <a:cubicBezTo>
                      <a:pt x="1795" y="8036"/>
                      <a:pt x="1898" y="8010"/>
                      <a:pt x="1974" y="7907"/>
                    </a:cubicBezTo>
                    <a:cubicBezTo>
                      <a:pt x="2020" y="7772"/>
                      <a:pt x="1926" y="7616"/>
                      <a:pt x="1797" y="7616"/>
                    </a:cubicBezTo>
                    <a:close/>
                    <a:moveTo>
                      <a:pt x="6237" y="9057"/>
                    </a:moveTo>
                    <a:cubicBezTo>
                      <a:pt x="6227" y="9057"/>
                      <a:pt x="6216" y="9059"/>
                      <a:pt x="6205" y="9061"/>
                    </a:cubicBezTo>
                    <a:cubicBezTo>
                      <a:pt x="6129" y="9087"/>
                      <a:pt x="6077" y="9215"/>
                      <a:pt x="6154" y="9292"/>
                    </a:cubicBezTo>
                    <a:lnTo>
                      <a:pt x="6205" y="9292"/>
                    </a:lnTo>
                    <a:cubicBezTo>
                      <a:pt x="6219" y="9299"/>
                      <a:pt x="6233" y="9302"/>
                      <a:pt x="6246" y="9302"/>
                    </a:cubicBezTo>
                    <a:cubicBezTo>
                      <a:pt x="6282" y="9302"/>
                      <a:pt x="6315" y="9278"/>
                      <a:pt x="6334" y="9241"/>
                    </a:cubicBezTo>
                    <a:cubicBezTo>
                      <a:pt x="6380" y="9149"/>
                      <a:pt x="6323" y="9057"/>
                      <a:pt x="6237" y="9057"/>
                    </a:cubicBezTo>
                    <a:close/>
                    <a:moveTo>
                      <a:pt x="3654" y="8563"/>
                    </a:moveTo>
                    <a:cubicBezTo>
                      <a:pt x="3625" y="8563"/>
                      <a:pt x="3595" y="8566"/>
                      <a:pt x="3564" y="8574"/>
                    </a:cubicBezTo>
                    <a:cubicBezTo>
                      <a:pt x="3282" y="8625"/>
                      <a:pt x="3077" y="9087"/>
                      <a:pt x="3359" y="9292"/>
                    </a:cubicBezTo>
                    <a:cubicBezTo>
                      <a:pt x="3410" y="9318"/>
                      <a:pt x="3462" y="9318"/>
                      <a:pt x="3513" y="9343"/>
                    </a:cubicBezTo>
                    <a:cubicBezTo>
                      <a:pt x="3535" y="9347"/>
                      <a:pt x="3558" y="9348"/>
                      <a:pt x="3581" y="9348"/>
                    </a:cubicBezTo>
                    <a:cubicBezTo>
                      <a:pt x="3742" y="9348"/>
                      <a:pt x="3910" y="9270"/>
                      <a:pt x="4000" y="9113"/>
                    </a:cubicBezTo>
                    <a:cubicBezTo>
                      <a:pt x="4116" y="8859"/>
                      <a:pt x="3919" y="8563"/>
                      <a:pt x="3654" y="8563"/>
                    </a:cubicBezTo>
                    <a:close/>
                    <a:moveTo>
                      <a:pt x="8158" y="9205"/>
                    </a:moveTo>
                    <a:cubicBezTo>
                      <a:pt x="7996" y="9205"/>
                      <a:pt x="7837" y="9281"/>
                      <a:pt x="7795" y="9446"/>
                    </a:cubicBezTo>
                    <a:cubicBezTo>
                      <a:pt x="7795" y="9497"/>
                      <a:pt x="7795" y="9549"/>
                      <a:pt x="7795" y="9600"/>
                    </a:cubicBezTo>
                    <a:cubicBezTo>
                      <a:pt x="7821" y="9779"/>
                      <a:pt x="7975" y="9933"/>
                      <a:pt x="8154" y="9959"/>
                    </a:cubicBezTo>
                    <a:cubicBezTo>
                      <a:pt x="8166" y="9960"/>
                      <a:pt x="8178" y="9960"/>
                      <a:pt x="8190" y="9960"/>
                    </a:cubicBezTo>
                    <a:cubicBezTo>
                      <a:pt x="8502" y="9960"/>
                      <a:pt x="8686" y="9641"/>
                      <a:pt x="8513" y="9369"/>
                    </a:cubicBezTo>
                    <a:cubicBezTo>
                      <a:pt x="8442" y="9262"/>
                      <a:pt x="8299" y="9205"/>
                      <a:pt x="8158" y="9205"/>
                    </a:cubicBezTo>
                    <a:close/>
                    <a:moveTo>
                      <a:pt x="5080" y="11305"/>
                    </a:moveTo>
                    <a:cubicBezTo>
                      <a:pt x="5038" y="11305"/>
                      <a:pt x="4994" y="11309"/>
                      <a:pt x="4949" y="11318"/>
                    </a:cubicBezTo>
                    <a:cubicBezTo>
                      <a:pt x="4487" y="11395"/>
                      <a:pt x="4205" y="12138"/>
                      <a:pt x="4641" y="12446"/>
                    </a:cubicBezTo>
                    <a:cubicBezTo>
                      <a:pt x="4693" y="12472"/>
                      <a:pt x="4769" y="12523"/>
                      <a:pt x="4872" y="12523"/>
                    </a:cubicBezTo>
                    <a:cubicBezTo>
                      <a:pt x="4921" y="12537"/>
                      <a:pt x="4972" y="12543"/>
                      <a:pt x="5022" y="12543"/>
                    </a:cubicBezTo>
                    <a:cubicBezTo>
                      <a:pt x="5258" y="12543"/>
                      <a:pt x="5493" y="12401"/>
                      <a:pt x="5641" y="12190"/>
                    </a:cubicBezTo>
                    <a:cubicBezTo>
                      <a:pt x="5829" y="11769"/>
                      <a:pt x="5525" y="11305"/>
                      <a:pt x="5080" y="11305"/>
                    </a:cubicBezTo>
                    <a:close/>
                    <a:moveTo>
                      <a:pt x="897" y="11529"/>
                    </a:moveTo>
                    <a:cubicBezTo>
                      <a:pt x="847" y="11529"/>
                      <a:pt x="796" y="11536"/>
                      <a:pt x="744" y="11549"/>
                    </a:cubicBezTo>
                    <a:cubicBezTo>
                      <a:pt x="282" y="11626"/>
                      <a:pt x="0" y="12369"/>
                      <a:pt x="436" y="12651"/>
                    </a:cubicBezTo>
                    <a:cubicBezTo>
                      <a:pt x="513" y="12703"/>
                      <a:pt x="590" y="12728"/>
                      <a:pt x="667" y="12754"/>
                    </a:cubicBezTo>
                    <a:cubicBezTo>
                      <a:pt x="712" y="12761"/>
                      <a:pt x="756" y="12765"/>
                      <a:pt x="801" y="12765"/>
                    </a:cubicBezTo>
                    <a:cubicBezTo>
                      <a:pt x="1061" y="12765"/>
                      <a:pt x="1305" y="12640"/>
                      <a:pt x="1436" y="12420"/>
                    </a:cubicBezTo>
                    <a:cubicBezTo>
                      <a:pt x="1643" y="12006"/>
                      <a:pt x="1333" y="11529"/>
                      <a:pt x="897" y="11529"/>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6" name="Google Shape;116;p3"/>
              <p:cNvSpPr/>
              <p:nvPr/>
            </p:nvSpPr>
            <p:spPr>
              <a:xfrm>
                <a:off x="-1775275" y="2546100"/>
                <a:ext cx="795475" cy="1591550"/>
              </a:xfrm>
              <a:custGeom>
                <a:avLst/>
                <a:gdLst/>
                <a:ahLst/>
                <a:cxnLst/>
                <a:rect l="l" t="t" r="r" b="b"/>
                <a:pathLst>
                  <a:path w="31819" h="63662" extrusionOk="0">
                    <a:moveTo>
                      <a:pt x="31286" y="1"/>
                    </a:moveTo>
                    <a:cubicBezTo>
                      <a:pt x="31186" y="1"/>
                      <a:pt x="31084" y="43"/>
                      <a:pt x="31003" y="145"/>
                    </a:cubicBezTo>
                    <a:cubicBezTo>
                      <a:pt x="15822" y="19300"/>
                      <a:pt x="4258" y="42891"/>
                      <a:pt x="52" y="63200"/>
                    </a:cubicBezTo>
                    <a:cubicBezTo>
                      <a:pt x="1" y="63405"/>
                      <a:pt x="129" y="63610"/>
                      <a:pt x="334" y="63662"/>
                    </a:cubicBezTo>
                    <a:lnTo>
                      <a:pt x="411" y="63662"/>
                    </a:lnTo>
                    <a:cubicBezTo>
                      <a:pt x="591" y="63662"/>
                      <a:pt x="745" y="63534"/>
                      <a:pt x="796" y="63354"/>
                    </a:cubicBezTo>
                    <a:cubicBezTo>
                      <a:pt x="4976" y="43148"/>
                      <a:pt x="16489" y="19685"/>
                      <a:pt x="31592" y="607"/>
                    </a:cubicBezTo>
                    <a:cubicBezTo>
                      <a:pt x="31818" y="325"/>
                      <a:pt x="31560" y="1"/>
                      <a:pt x="31286"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7" name="Google Shape;117;p3"/>
            <p:cNvGrpSpPr/>
            <p:nvPr/>
          </p:nvGrpSpPr>
          <p:grpSpPr>
            <a:xfrm rot="2700000" flipH="1">
              <a:off x="-365668" y="3606652"/>
              <a:ext cx="531184" cy="1660213"/>
              <a:chOff x="-1858600" y="2385325"/>
              <a:chExt cx="523125" cy="1635025"/>
            </a:xfrm>
          </p:grpSpPr>
          <p:sp>
            <p:nvSpPr>
              <p:cNvPr id="118" name="Google Shape;118;p3"/>
              <p:cNvSpPr/>
              <p:nvPr/>
            </p:nvSpPr>
            <p:spPr>
              <a:xfrm>
                <a:off x="-1804750" y="2385325"/>
                <a:ext cx="469275" cy="1635025"/>
              </a:xfrm>
              <a:custGeom>
                <a:avLst/>
                <a:gdLst/>
                <a:ahLst/>
                <a:cxnLst/>
                <a:rect l="l" t="t" r="r" b="b"/>
                <a:pathLst>
                  <a:path w="18771" h="65401" extrusionOk="0">
                    <a:moveTo>
                      <a:pt x="12062" y="1"/>
                    </a:moveTo>
                    <a:cubicBezTo>
                      <a:pt x="9693" y="1"/>
                      <a:pt x="7259" y="1264"/>
                      <a:pt x="5667" y="3115"/>
                    </a:cubicBezTo>
                    <a:cubicBezTo>
                      <a:pt x="3462" y="5679"/>
                      <a:pt x="2513" y="9064"/>
                      <a:pt x="1872" y="12397"/>
                    </a:cubicBezTo>
                    <a:lnTo>
                      <a:pt x="1872" y="12372"/>
                    </a:lnTo>
                    <a:cubicBezTo>
                      <a:pt x="129" y="21270"/>
                      <a:pt x="0" y="30373"/>
                      <a:pt x="975" y="39373"/>
                    </a:cubicBezTo>
                    <a:cubicBezTo>
                      <a:pt x="1308" y="42476"/>
                      <a:pt x="1308" y="44861"/>
                      <a:pt x="1462" y="47989"/>
                    </a:cubicBezTo>
                    <a:cubicBezTo>
                      <a:pt x="1795" y="54796"/>
                      <a:pt x="6238" y="62496"/>
                      <a:pt x="6079" y="65382"/>
                    </a:cubicBezTo>
                    <a:lnTo>
                      <a:pt x="6079" y="65382"/>
                    </a:lnTo>
                    <a:cubicBezTo>
                      <a:pt x="6979" y="50077"/>
                      <a:pt x="11644" y="31239"/>
                      <a:pt x="16694" y="16756"/>
                    </a:cubicBezTo>
                    <a:cubicBezTo>
                      <a:pt x="17694" y="13936"/>
                      <a:pt x="18771" y="11064"/>
                      <a:pt x="18745" y="8089"/>
                    </a:cubicBezTo>
                    <a:cubicBezTo>
                      <a:pt x="18745" y="5089"/>
                      <a:pt x="17412" y="1909"/>
                      <a:pt x="14719" y="602"/>
                    </a:cubicBezTo>
                    <a:cubicBezTo>
                      <a:pt x="13878" y="188"/>
                      <a:pt x="12974" y="1"/>
                      <a:pt x="12062" y="1"/>
                    </a:cubicBezTo>
                    <a:close/>
                    <a:moveTo>
                      <a:pt x="6079" y="65382"/>
                    </a:moveTo>
                    <a:lnTo>
                      <a:pt x="6079" y="65382"/>
                    </a:lnTo>
                    <a:cubicBezTo>
                      <a:pt x="6078" y="65388"/>
                      <a:pt x="6078" y="65394"/>
                      <a:pt x="6078" y="65400"/>
                    </a:cubicBezTo>
                    <a:cubicBezTo>
                      <a:pt x="6078" y="65394"/>
                      <a:pt x="6078" y="65388"/>
                      <a:pt x="6079" y="65382"/>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9" name="Google Shape;119;p3"/>
              <p:cNvSpPr/>
              <p:nvPr/>
            </p:nvSpPr>
            <p:spPr>
              <a:xfrm>
                <a:off x="-1858600" y="2385425"/>
                <a:ext cx="469275" cy="1634925"/>
              </a:xfrm>
              <a:custGeom>
                <a:avLst/>
                <a:gdLst/>
                <a:ahLst/>
                <a:cxnLst/>
                <a:rect l="l" t="t" r="r" b="b"/>
                <a:pathLst>
                  <a:path w="18771" h="65397" extrusionOk="0">
                    <a:moveTo>
                      <a:pt x="12088" y="1"/>
                    </a:moveTo>
                    <a:cubicBezTo>
                      <a:pt x="9704" y="1"/>
                      <a:pt x="7263" y="1274"/>
                      <a:pt x="5667" y="3111"/>
                    </a:cubicBezTo>
                    <a:cubicBezTo>
                      <a:pt x="3462" y="5649"/>
                      <a:pt x="2513" y="9060"/>
                      <a:pt x="1872" y="12393"/>
                    </a:cubicBezTo>
                    <a:lnTo>
                      <a:pt x="1872" y="12368"/>
                    </a:lnTo>
                    <a:cubicBezTo>
                      <a:pt x="129" y="21266"/>
                      <a:pt x="0" y="30369"/>
                      <a:pt x="975" y="39369"/>
                    </a:cubicBezTo>
                    <a:cubicBezTo>
                      <a:pt x="1308" y="42472"/>
                      <a:pt x="1308" y="44857"/>
                      <a:pt x="1462" y="47985"/>
                    </a:cubicBezTo>
                    <a:cubicBezTo>
                      <a:pt x="1795" y="54792"/>
                      <a:pt x="6239" y="62492"/>
                      <a:pt x="6079" y="65378"/>
                    </a:cubicBezTo>
                    <a:lnTo>
                      <a:pt x="6079" y="65378"/>
                    </a:lnTo>
                    <a:cubicBezTo>
                      <a:pt x="6979" y="50073"/>
                      <a:pt x="11670" y="31235"/>
                      <a:pt x="16694" y="16752"/>
                    </a:cubicBezTo>
                    <a:cubicBezTo>
                      <a:pt x="17694" y="13932"/>
                      <a:pt x="18771" y="11060"/>
                      <a:pt x="18771" y="8085"/>
                    </a:cubicBezTo>
                    <a:cubicBezTo>
                      <a:pt x="18745" y="5085"/>
                      <a:pt x="17412" y="1905"/>
                      <a:pt x="14745" y="598"/>
                    </a:cubicBezTo>
                    <a:cubicBezTo>
                      <a:pt x="13901" y="187"/>
                      <a:pt x="12999" y="1"/>
                      <a:pt x="12088" y="1"/>
                    </a:cubicBezTo>
                    <a:close/>
                    <a:moveTo>
                      <a:pt x="6079" y="65378"/>
                    </a:moveTo>
                    <a:cubicBezTo>
                      <a:pt x="6078" y="65384"/>
                      <a:pt x="6078" y="65390"/>
                      <a:pt x="6078" y="65396"/>
                    </a:cubicBezTo>
                    <a:cubicBezTo>
                      <a:pt x="6078" y="65390"/>
                      <a:pt x="6078" y="65384"/>
                      <a:pt x="6079" y="65378"/>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0" name="Google Shape;120;p3"/>
              <p:cNvSpPr/>
              <p:nvPr/>
            </p:nvSpPr>
            <p:spPr>
              <a:xfrm>
                <a:off x="-1766300" y="2414375"/>
                <a:ext cx="329125" cy="283550"/>
              </a:xfrm>
              <a:custGeom>
                <a:avLst/>
                <a:gdLst/>
                <a:ahLst/>
                <a:cxnLst/>
                <a:rect l="l" t="t" r="r" b="b"/>
                <a:pathLst>
                  <a:path w="13165" h="11342" extrusionOk="0">
                    <a:moveTo>
                      <a:pt x="7214" y="1"/>
                    </a:moveTo>
                    <a:cubicBezTo>
                      <a:pt x="7203" y="1"/>
                      <a:pt x="7192" y="2"/>
                      <a:pt x="7181" y="4"/>
                    </a:cubicBezTo>
                    <a:cubicBezTo>
                      <a:pt x="7053" y="55"/>
                      <a:pt x="6976" y="260"/>
                      <a:pt x="7104" y="337"/>
                    </a:cubicBezTo>
                    <a:cubicBezTo>
                      <a:pt x="7130" y="363"/>
                      <a:pt x="7155" y="363"/>
                      <a:pt x="7181" y="363"/>
                    </a:cubicBezTo>
                    <a:cubicBezTo>
                      <a:pt x="7258" y="363"/>
                      <a:pt x="7335" y="337"/>
                      <a:pt x="7386" y="260"/>
                    </a:cubicBezTo>
                    <a:cubicBezTo>
                      <a:pt x="7433" y="120"/>
                      <a:pt x="7330" y="1"/>
                      <a:pt x="7214" y="1"/>
                    </a:cubicBezTo>
                    <a:close/>
                    <a:moveTo>
                      <a:pt x="10096" y="914"/>
                    </a:moveTo>
                    <a:cubicBezTo>
                      <a:pt x="10065" y="914"/>
                      <a:pt x="10033" y="918"/>
                      <a:pt x="10001" y="927"/>
                    </a:cubicBezTo>
                    <a:cubicBezTo>
                      <a:pt x="9719" y="1004"/>
                      <a:pt x="9591" y="1440"/>
                      <a:pt x="9848" y="1619"/>
                    </a:cubicBezTo>
                    <a:cubicBezTo>
                      <a:pt x="9899" y="1619"/>
                      <a:pt x="9950" y="1645"/>
                      <a:pt x="10001" y="1645"/>
                    </a:cubicBezTo>
                    <a:cubicBezTo>
                      <a:pt x="10024" y="1648"/>
                      <a:pt x="10046" y="1650"/>
                      <a:pt x="10069" y="1650"/>
                    </a:cubicBezTo>
                    <a:cubicBezTo>
                      <a:pt x="10224" y="1650"/>
                      <a:pt x="10370" y="1571"/>
                      <a:pt x="10437" y="1414"/>
                    </a:cubicBezTo>
                    <a:cubicBezTo>
                      <a:pt x="10528" y="1164"/>
                      <a:pt x="10337" y="914"/>
                      <a:pt x="10096" y="914"/>
                    </a:cubicBezTo>
                    <a:close/>
                    <a:moveTo>
                      <a:pt x="4839" y="1534"/>
                    </a:moveTo>
                    <a:cubicBezTo>
                      <a:pt x="4695" y="1534"/>
                      <a:pt x="4554" y="1605"/>
                      <a:pt x="4540" y="1748"/>
                    </a:cubicBezTo>
                    <a:cubicBezTo>
                      <a:pt x="4540" y="1799"/>
                      <a:pt x="4540" y="1824"/>
                      <a:pt x="4540" y="1876"/>
                    </a:cubicBezTo>
                    <a:cubicBezTo>
                      <a:pt x="4591" y="2030"/>
                      <a:pt x="4719" y="2158"/>
                      <a:pt x="4873" y="2183"/>
                    </a:cubicBezTo>
                    <a:cubicBezTo>
                      <a:pt x="5129" y="2183"/>
                      <a:pt x="5309" y="1876"/>
                      <a:pt x="5129" y="1671"/>
                    </a:cubicBezTo>
                    <a:cubicBezTo>
                      <a:pt x="5072" y="1579"/>
                      <a:pt x="4955" y="1534"/>
                      <a:pt x="4839" y="1534"/>
                    </a:cubicBezTo>
                    <a:close/>
                    <a:moveTo>
                      <a:pt x="7873" y="1434"/>
                    </a:moveTo>
                    <a:cubicBezTo>
                      <a:pt x="7815" y="1434"/>
                      <a:pt x="7755" y="1444"/>
                      <a:pt x="7694" y="1465"/>
                    </a:cubicBezTo>
                    <a:cubicBezTo>
                      <a:pt x="7309" y="1542"/>
                      <a:pt x="7104" y="2183"/>
                      <a:pt x="7488" y="2414"/>
                    </a:cubicBezTo>
                    <a:lnTo>
                      <a:pt x="7514" y="2414"/>
                    </a:lnTo>
                    <a:cubicBezTo>
                      <a:pt x="7565" y="2440"/>
                      <a:pt x="7642" y="2466"/>
                      <a:pt x="7694" y="2491"/>
                    </a:cubicBezTo>
                    <a:cubicBezTo>
                      <a:pt x="7715" y="2493"/>
                      <a:pt x="7737" y="2494"/>
                      <a:pt x="7759" y="2494"/>
                    </a:cubicBezTo>
                    <a:cubicBezTo>
                      <a:pt x="7992" y="2494"/>
                      <a:pt x="8217" y="2369"/>
                      <a:pt x="8335" y="2158"/>
                    </a:cubicBezTo>
                    <a:cubicBezTo>
                      <a:pt x="8489" y="1805"/>
                      <a:pt x="8227" y="1434"/>
                      <a:pt x="7873" y="1434"/>
                    </a:cubicBezTo>
                    <a:close/>
                    <a:moveTo>
                      <a:pt x="12521" y="1809"/>
                    </a:moveTo>
                    <a:cubicBezTo>
                      <a:pt x="12477" y="1809"/>
                      <a:pt x="12432" y="1814"/>
                      <a:pt x="12386" y="1824"/>
                    </a:cubicBezTo>
                    <a:cubicBezTo>
                      <a:pt x="12002" y="1927"/>
                      <a:pt x="11796" y="2568"/>
                      <a:pt x="12181" y="2799"/>
                    </a:cubicBezTo>
                    <a:cubicBezTo>
                      <a:pt x="12232" y="2825"/>
                      <a:pt x="12309" y="2850"/>
                      <a:pt x="12386" y="2850"/>
                    </a:cubicBezTo>
                    <a:cubicBezTo>
                      <a:pt x="12424" y="2858"/>
                      <a:pt x="12461" y="2861"/>
                      <a:pt x="12498" y="2861"/>
                    </a:cubicBezTo>
                    <a:cubicBezTo>
                      <a:pt x="12709" y="2861"/>
                      <a:pt x="12896" y="2739"/>
                      <a:pt x="13027" y="2542"/>
                    </a:cubicBezTo>
                    <a:cubicBezTo>
                      <a:pt x="13165" y="2175"/>
                      <a:pt x="12892" y="1809"/>
                      <a:pt x="12521" y="1809"/>
                    </a:cubicBezTo>
                    <a:close/>
                    <a:moveTo>
                      <a:pt x="10496" y="2693"/>
                    </a:moveTo>
                    <a:cubicBezTo>
                      <a:pt x="10485" y="2693"/>
                      <a:pt x="10474" y="2694"/>
                      <a:pt x="10463" y="2696"/>
                    </a:cubicBezTo>
                    <a:cubicBezTo>
                      <a:pt x="10335" y="2722"/>
                      <a:pt x="10258" y="2953"/>
                      <a:pt x="10386" y="3030"/>
                    </a:cubicBezTo>
                    <a:cubicBezTo>
                      <a:pt x="10412" y="3055"/>
                      <a:pt x="10412" y="3055"/>
                      <a:pt x="10437" y="3055"/>
                    </a:cubicBezTo>
                    <a:cubicBezTo>
                      <a:pt x="10540" y="3055"/>
                      <a:pt x="10617" y="3030"/>
                      <a:pt x="10668" y="2953"/>
                    </a:cubicBezTo>
                    <a:cubicBezTo>
                      <a:pt x="10715" y="2812"/>
                      <a:pt x="10612" y="2693"/>
                      <a:pt x="10496" y="2693"/>
                    </a:cubicBezTo>
                    <a:close/>
                    <a:moveTo>
                      <a:pt x="3134" y="3127"/>
                    </a:moveTo>
                    <a:cubicBezTo>
                      <a:pt x="3124" y="3127"/>
                      <a:pt x="3114" y="3129"/>
                      <a:pt x="3104" y="3132"/>
                    </a:cubicBezTo>
                    <a:cubicBezTo>
                      <a:pt x="3027" y="3158"/>
                      <a:pt x="3001" y="3260"/>
                      <a:pt x="3078" y="3312"/>
                    </a:cubicBezTo>
                    <a:lnTo>
                      <a:pt x="3078" y="3337"/>
                    </a:lnTo>
                    <a:lnTo>
                      <a:pt x="3104" y="3337"/>
                    </a:lnTo>
                    <a:cubicBezTo>
                      <a:pt x="3155" y="3337"/>
                      <a:pt x="3206" y="3312"/>
                      <a:pt x="3232" y="3260"/>
                    </a:cubicBezTo>
                    <a:cubicBezTo>
                      <a:pt x="3254" y="3194"/>
                      <a:pt x="3199" y="3127"/>
                      <a:pt x="3134" y="3127"/>
                    </a:cubicBezTo>
                    <a:close/>
                    <a:moveTo>
                      <a:pt x="6219" y="3536"/>
                    </a:moveTo>
                    <a:cubicBezTo>
                      <a:pt x="6072" y="3536"/>
                      <a:pt x="5928" y="3614"/>
                      <a:pt x="5899" y="3773"/>
                    </a:cubicBezTo>
                    <a:lnTo>
                      <a:pt x="5924" y="3773"/>
                    </a:lnTo>
                    <a:cubicBezTo>
                      <a:pt x="5924" y="3799"/>
                      <a:pt x="5924" y="3850"/>
                      <a:pt x="5924" y="3902"/>
                    </a:cubicBezTo>
                    <a:cubicBezTo>
                      <a:pt x="5950" y="4055"/>
                      <a:pt x="6078" y="4158"/>
                      <a:pt x="6232" y="4184"/>
                    </a:cubicBezTo>
                    <a:cubicBezTo>
                      <a:pt x="6243" y="4185"/>
                      <a:pt x="6254" y="4185"/>
                      <a:pt x="6265" y="4185"/>
                    </a:cubicBezTo>
                    <a:cubicBezTo>
                      <a:pt x="6526" y="4185"/>
                      <a:pt x="6662" y="3892"/>
                      <a:pt x="6514" y="3671"/>
                    </a:cubicBezTo>
                    <a:cubicBezTo>
                      <a:pt x="6447" y="3582"/>
                      <a:pt x="6332" y="3536"/>
                      <a:pt x="6219" y="3536"/>
                    </a:cubicBezTo>
                    <a:close/>
                    <a:moveTo>
                      <a:pt x="3009" y="4870"/>
                    </a:moveTo>
                    <a:cubicBezTo>
                      <a:pt x="2866" y="4870"/>
                      <a:pt x="2722" y="4947"/>
                      <a:pt x="2693" y="5107"/>
                    </a:cubicBezTo>
                    <a:lnTo>
                      <a:pt x="2719" y="5107"/>
                    </a:lnTo>
                    <a:cubicBezTo>
                      <a:pt x="2693" y="5158"/>
                      <a:pt x="2693" y="5184"/>
                      <a:pt x="2719" y="5235"/>
                    </a:cubicBezTo>
                    <a:cubicBezTo>
                      <a:pt x="2745" y="5389"/>
                      <a:pt x="2873" y="5517"/>
                      <a:pt x="3027" y="5517"/>
                    </a:cubicBezTo>
                    <a:cubicBezTo>
                      <a:pt x="3038" y="5518"/>
                      <a:pt x="3049" y="5518"/>
                      <a:pt x="3059" y="5518"/>
                    </a:cubicBezTo>
                    <a:cubicBezTo>
                      <a:pt x="3320" y="5518"/>
                      <a:pt x="3456" y="5226"/>
                      <a:pt x="3283" y="5004"/>
                    </a:cubicBezTo>
                    <a:cubicBezTo>
                      <a:pt x="3228" y="4915"/>
                      <a:pt x="3119" y="4870"/>
                      <a:pt x="3009" y="4870"/>
                    </a:cubicBezTo>
                    <a:close/>
                    <a:moveTo>
                      <a:pt x="6277" y="5340"/>
                    </a:moveTo>
                    <a:cubicBezTo>
                      <a:pt x="6229" y="5340"/>
                      <a:pt x="6179" y="5348"/>
                      <a:pt x="6129" y="5363"/>
                    </a:cubicBezTo>
                    <a:cubicBezTo>
                      <a:pt x="5745" y="5466"/>
                      <a:pt x="5540" y="6107"/>
                      <a:pt x="5924" y="6312"/>
                    </a:cubicBezTo>
                    <a:cubicBezTo>
                      <a:pt x="5976" y="6363"/>
                      <a:pt x="6053" y="6363"/>
                      <a:pt x="6129" y="6389"/>
                    </a:cubicBezTo>
                    <a:cubicBezTo>
                      <a:pt x="6151" y="6391"/>
                      <a:pt x="6173" y="6392"/>
                      <a:pt x="6194" y="6392"/>
                    </a:cubicBezTo>
                    <a:cubicBezTo>
                      <a:pt x="6424" y="6392"/>
                      <a:pt x="6630" y="6267"/>
                      <a:pt x="6771" y="6055"/>
                    </a:cubicBezTo>
                    <a:cubicBezTo>
                      <a:pt x="6906" y="5718"/>
                      <a:pt x="6625" y="5340"/>
                      <a:pt x="6277" y="5340"/>
                    </a:cubicBezTo>
                    <a:close/>
                    <a:moveTo>
                      <a:pt x="1163" y="6898"/>
                    </a:moveTo>
                    <a:cubicBezTo>
                      <a:pt x="1152" y="6898"/>
                      <a:pt x="1140" y="6899"/>
                      <a:pt x="1129" y="6902"/>
                    </a:cubicBezTo>
                    <a:cubicBezTo>
                      <a:pt x="1001" y="6927"/>
                      <a:pt x="924" y="7158"/>
                      <a:pt x="1052" y="7235"/>
                    </a:cubicBezTo>
                    <a:cubicBezTo>
                      <a:pt x="1078" y="7235"/>
                      <a:pt x="1104" y="7261"/>
                      <a:pt x="1129" y="7261"/>
                    </a:cubicBezTo>
                    <a:cubicBezTo>
                      <a:pt x="1206" y="7261"/>
                      <a:pt x="1283" y="7235"/>
                      <a:pt x="1334" y="7132"/>
                    </a:cubicBezTo>
                    <a:cubicBezTo>
                      <a:pt x="1381" y="7015"/>
                      <a:pt x="1278" y="6898"/>
                      <a:pt x="1163" y="6898"/>
                    </a:cubicBezTo>
                    <a:close/>
                    <a:moveTo>
                      <a:pt x="5001" y="7850"/>
                    </a:moveTo>
                    <a:cubicBezTo>
                      <a:pt x="4924" y="7876"/>
                      <a:pt x="4899" y="8004"/>
                      <a:pt x="4950" y="8056"/>
                    </a:cubicBezTo>
                    <a:lnTo>
                      <a:pt x="5001" y="8056"/>
                    </a:lnTo>
                    <a:cubicBezTo>
                      <a:pt x="5052" y="8056"/>
                      <a:pt x="5104" y="8030"/>
                      <a:pt x="5129" y="8004"/>
                    </a:cubicBezTo>
                    <a:cubicBezTo>
                      <a:pt x="5155" y="7927"/>
                      <a:pt x="5078" y="7850"/>
                      <a:pt x="5001" y="7850"/>
                    </a:cubicBezTo>
                    <a:close/>
                    <a:moveTo>
                      <a:pt x="2940" y="7598"/>
                    </a:moveTo>
                    <a:cubicBezTo>
                      <a:pt x="2902" y="7598"/>
                      <a:pt x="2862" y="7605"/>
                      <a:pt x="2822" y="7620"/>
                    </a:cubicBezTo>
                    <a:cubicBezTo>
                      <a:pt x="2565" y="7697"/>
                      <a:pt x="2437" y="8107"/>
                      <a:pt x="2693" y="8235"/>
                    </a:cubicBezTo>
                    <a:cubicBezTo>
                      <a:pt x="2719" y="8261"/>
                      <a:pt x="2770" y="8286"/>
                      <a:pt x="2822" y="8286"/>
                    </a:cubicBezTo>
                    <a:cubicBezTo>
                      <a:pt x="2838" y="8289"/>
                      <a:pt x="2854" y="8290"/>
                      <a:pt x="2870" y="8290"/>
                    </a:cubicBezTo>
                    <a:cubicBezTo>
                      <a:pt x="3007" y="8290"/>
                      <a:pt x="3137" y="8196"/>
                      <a:pt x="3206" y="8081"/>
                    </a:cubicBezTo>
                    <a:cubicBezTo>
                      <a:pt x="3338" y="7840"/>
                      <a:pt x="3169" y="7598"/>
                      <a:pt x="2940" y="7598"/>
                    </a:cubicBezTo>
                    <a:close/>
                    <a:moveTo>
                      <a:pt x="6698" y="7919"/>
                    </a:moveTo>
                    <a:cubicBezTo>
                      <a:pt x="6554" y="7919"/>
                      <a:pt x="6414" y="7990"/>
                      <a:pt x="6386" y="8133"/>
                    </a:cubicBezTo>
                    <a:lnTo>
                      <a:pt x="6412" y="8133"/>
                    </a:lnTo>
                    <a:cubicBezTo>
                      <a:pt x="6412" y="8184"/>
                      <a:pt x="6412" y="8235"/>
                      <a:pt x="6412" y="8261"/>
                    </a:cubicBezTo>
                    <a:cubicBezTo>
                      <a:pt x="6437" y="8415"/>
                      <a:pt x="6565" y="8543"/>
                      <a:pt x="6745" y="8568"/>
                    </a:cubicBezTo>
                    <a:cubicBezTo>
                      <a:pt x="7001" y="8568"/>
                      <a:pt x="7181" y="8261"/>
                      <a:pt x="7001" y="8056"/>
                    </a:cubicBezTo>
                    <a:cubicBezTo>
                      <a:pt x="6933" y="7964"/>
                      <a:pt x="6814" y="7919"/>
                      <a:pt x="6698" y="7919"/>
                    </a:cubicBezTo>
                    <a:close/>
                    <a:moveTo>
                      <a:pt x="4317" y="9878"/>
                    </a:moveTo>
                    <a:cubicBezTo>
                      <a:pt x="4265" y="9878"/>
                      <a:pt x="4210" y="9886"/>
                      <a:pt x="4155" y="9902"/>
                    </a:cubicBezTo>
                    <a:cubicBezTo>
                      <a:pt x="3770" y="9979"/>
                      <a:pt x="3565" y="10645"/>
                      <a:pt x="3950" y="10851"/>
                    </a:cubicBezTo>
                    <a:cubicBezTo>
                      <a:pt x="4001" y="10876"/>
                      <a:pt x="4078" y="10902"/>
                      <a:pt x="4129" y="10928"/>
                    </a:cubicBezTo>
                    <a:cubicBezTo>
                      <a:pt x="4153" y="10930"/>
                      <a:pt x="4177" y="10931"/>
                      <a:pt x="4200" y="10931"/>
                    </a:cubicBezTo>
                    <a:cubicBezTo>
                      <a:pt x="4454" y="10931"/>
                      <a:pt x="4677" y="10805"/>
                      <a:pt x="4770" y="10594"/>
                    </a:cubicBezTo>
                    <a:cubicBezTo>
                      <a:pt x="4927" y="10236"/>
                      <a:pt x="4673" y="9878"/>
                      <a:pt x="4317" y="9878"/>
                    </a:cubicBezTo>
                    <a:close/>
                    <a:moveTo>
                      <a:pt x="746" y="10289"/>
                    </a:moveTo>
                    <a:cubicBezTo>
                      <a:pt x="696" y="10289"/>
                      <a:pt x="644" y="10297"/>
                      <a:pt x="591" y="10312"/>
                    </a:cubicBezTo>
                    <a:cubicBezTo>
                      <a:pt x="206" y="10415"/>
                      <a:pt x="1" y="11056"/>
                      <a:pt x="386" y="11287"/>
                    </a:cubicBezTo>
                    <a:lnTo>
                      <a:pt x="386" y="11261"/>
                    </a:lnTo>
                    <a:cubicBezTo>
                      <a:pt x="437" y="11312"/>
                      <a:pt x="514" y="11338"/>
                      <a:pt x="565" y="11338"/>
                    </a:cubicBezTo>
                    <a:cubicBezTo>
                      <a:pt x="589" y="11340"/>
                      <a:pt x="613" y="11341"/>
                      <a:pt x="636" y="11341"/>
                    </a:cubicBezTo>
                    <a:cubicBezTo>
                      <a:pt x="889" y="11341"/>
                      <a:pt x="1112" y="11216"/>
                      <a:pt x="1206" y="11004"/>
                    </a:cubicBezTo>
                    <a:cubicBezTo>
                      <a:pt x="1364" y="10667"/>
                      <a:pt x="1106" y="10289"/>
                      <a:pt x="746" y="10289"/>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1" name="Google Shape;121;p3"/>
              <p:cNvSpPr/>
              <p:nvPr/>
            </p:nvSpPr>
            <p:spPr>
              <a:xfrm>
                <a:off x="-1809250" y="2563500"/>
                <a:ext cx="247275" cy="1438900"/>
              </a:xfrm>
              <a:custGeom>
                <a:avLst/>
                <a:gdLst/>
                <a:ahLst/>
                <a:cxnLst/>
                <a:rect l="l" t="t" r="r" b="b"/>
                <a:pathLst>
                  <a:path w="9891" h="57556" extrusionOk="0">
                    <a:moveTo>
                      <a:pt x="9445" y="0"/>
                    </a:moveTo>
                    <a:cubicBezTo>
                      <a:pt x="9304" y="0"/>
                      <a:pt x="9164" y="81"/>
                      <a:pt x="9104" y="270"/>
                    </a:cubicBezTo>
                    <a:cubicBezTo>
                      <a:pt x="4617" y="13912"/>
                      <a:pt x="1" y="34913"/>
                      <a:pt x="3386" y="57247"/>
                    </a:cubicBezTo>
                    <a:cubicBezTo>
                      <a:pt x="3411" y="57427"/>
                      <a:pt x="3565" y="57555"/>
                      <a:pt x="3745" y="57555"/>
                    </a:cubicBezTo>
                    <a:lnTo>
                      <a:pt x="3822" y="57555"/>
                    </a:lnTo>
                    <a:cubicBezTo>
                      <a:pt x="4027" y="57530"/>
                      <a:pt x="4155" y="57324"/>
                      <a:pt x="4129" y="57119"/>
                    </a:cubicBezTo>
                    <a:cubicBezTo>
                      <a:pt x="796" y="34939"/>
                      <a:pt x="5360" y="14091"/>
                      <a:pt x="9796" y="501"/>
                    </a:cubicBezTo>
                    <a:cubicBezTo>
                      <a:pt x="9890" y="202"/>
                      <a:pt x="9667" y="0"/>
                      <a:pt x="9445"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sp>
        <p:nvSpPr>
          <p:cNvPr id="122" name="Google Shape;122;p3"/>
          <p:cNvSpPr txBox="1">
            <a:spLocks noGrp="1"/>
          </p:cNvSpPr>
          <p:nvPr>
            <p:ph type="title"/>
          </p:nvPr>
        </p:nvSpPr>
        <p:spPr>
          <a:xfrm>
            <a:off x="2679000" y="3267333"/>
            <a:ext cx="6834000" cy="962800"/>
          </a:xfrm>
          <a:prstGeom prst="rect">
            <a:avLst/>
          </a:prstGeom>
        </p:spPr>
        <p:txBody>
          <a:bodyPr spcFirstLastPara="1" wrap="square" lIns="91425" tIns="91425" rIns="91425" bIns="91425" anchor="ctr" anchorCtr="0">
            <a:noAutofit/>
          </a:bodyPr>
          <a:lstStyle>
            <a:lvl1pPr lvl="0" algn="ctr">
              <a:spcBef>
                <a:spcPts val="0"/>
              </a:spcBef>
              <a:spcAft>
                <a:spcPts val="0"/>
              </a:spcAft>
              <a:buSzPts val="3600"/>
              <a:buNone/>
              <a:defRPr sz="4800"/>
            </a:lvl1pPr>
            <a:lvl2pPr lvl="1" algn="ctr">
              <a:spcBef>
                <a:spcPts val="0"/>
              </a:spcBef>
              <a:spcAft>
                <a:spcPts val="0"/>
              </a:spcAft>
              <a:buSzPts val="3600"/>
              <a:buNone/>
              <a:defRPr sz="4800"/>
            </a:lvl2pPr>
            <a:lvl3pPr lvl="2" algn="ctr">
              <a:spcBef>
                <a:spcPts val="0"/>
              </a:spcBef>
              <a:spcAft>
                <a:spcPts val="0"/>
              </a:spcAft>
              <a:buSzPts val="3600"/>
              <a:buNone/>
              <a:defRPr sz="4800"/>
            </a:lvl3pPr>
            <a:lvl4pPr lvl="3" algn="ctr">
              <a:spcBef>
                <a:spcPts val="0"/>
              </a:spcBef>
              <a:spcAft>
                <a:spcPts val="0"/>
              </a:spcAft>
              <a:buSzPts val="3600"/>
              <a:buNone/>
              <a:defRPr sz="4800"/>
            </a:lvl4pPr>
            <a:lvl5pPr lvl="4" algn="ctr">
              <a:spcBef>
                <a:spcPts val="0"/>
              </a:spcBef>
              <a:spcAft>
                <a:spcPts val="0"/>
              </a:spcAft>
              <a:buSzPts val="3600"/>
              <a:buNone/>
              <a:defRPr sz="4800"/>
            </a:lvl5pPr>
            <a:lvl6pPr lvl="5" algn="ctr">
              <a:spcBef>
                <a:spcPts val="0"/>
              </a:spcBef>
              <a:spcAft>
                <a:spcPts val="0"/>
              </a:spcAft>
              <a:buSzPts val="3600"/>
              <a:buNone/>
              <a:defRPr sz="4800"/>
            </a:lvl6pPr>
            <a:lvl7pPr lvl="6" algn="ctr">
              <a:spcBef>
                <a:spcPts val="0"/>
              </a:spcBef>
              <a:spcAft>
                <a:spcPts val="0"/>
              </a:spcAft>
              <a:buSzPts val="3600"/>
              <a:buNone/>
              <a:defRPr sz="4800"/>
            </a:lvl7pPr>
            <a:lvl8pPr lvl="7" algn="ctr">
              <a:spcBef>
                <a:spcPts val="0"/>
              </a:spcBef>
              <a:spcAft>
                <a:spcPts val="0"/>
              </a:spcAft>
              <a:buSzPts val="3600"/>
              <a:buNone/>
              <a:defRPr sz="4800"/>
            </a:lvl8pPr>
            <a:lvl9pPr lvl="8" algn="ctr">
              <a:spcBef>
                <a:spcPts val="0"/>
              </a:spcBef>
              <a:spcAft>
                <a:spcPts val="0"/>
              </a:spcAft>
              <a:buSzPts val="3600"/>
              <a:buNone/>
              <a:defRPr sz="4800"/>
            </a:lvl9pPr>
          </a:lstStyle>
          <a:p>
            <a:endParaRPr/>
          </a:p>
        </p:txBody>
      </p:sp>
      <p:sp>
        <p:nvSpPr>
          <p:cNvPr id="123" name="Google Shape;123;p3"/>
          <p:cNvSpPr txBox="1">
            <a:spLocks noGrp="1"/>
          </p:cNvSpPr>
          <p:nvPr>
            <p:ph type="title" idx="2" hasCustomPrompt="1"/>
          </p:nvPr>
        </p:nvSpPr>
        <p:spPr>
          <a:xfrm>
            <a:off x="5516600" y="1038600"/>
            <a:ext cx="1158800" cy="9628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3"/>
              </a:buClr>
              <a:buSzPts val="4900"/>
              <a:buNone/>
              <a:defRPr sz="6667">
                <a:solidFill>
                  <a:schemeClr val="dk1"/>
                </a:solidFill>
              </a:defRPr>
            </a:lvl1pPr>
            <a:lvl2pPr lvl="1" algn="ctr" rtl="0">
              <a:spcBef>
                <a:spcPts val="0"/>
              </a:spcBef>
              <a:spcAft>
                <a:spcPts val="0"/>
              </a:spcAft>
              <a:buClr>
                <a:schemeClr val="accent3"/>
              </a:buClr>
              <a:buSzPts val="4900"/>
              <a:buNone/>
              <a:defRPr sz="6533">
                <a:solidFill>
                  <a:schemeClr val="accent3"/>
                </a:solidFill>
              </a:defRPr>
            </a:lvl2pPr>
            <a:lvl3pPr lvl="2" algn="ctr" rtl="0">
              <a:spcBef>
                <a:spcPts val="0"/>
              </a:spcBef>
              <a:spcAft>
                <a:spcPts val="0"/>
              </a:spcAft>
              <a:buClr>
                <a:schemeClr val="accent3"/>
              </a:buClr>
              <a:buSzPts val="4900"/>
              <a:buNone/>
              <a:defRPr sz="6533">
                <a:solidFill>
                  <a:schemeClr val="accent3"/>
                </a:solidFill>
              </a:defRPr>
            </a:lvl3pPr>
            <a:lvl4pPr lvl="3" algn="ctr" rtl="0">
              <a:spcBef>
                <a:spcPts val="0"/>
              </a:spcBef>
              <a:spcAft>
                <a:spcPts val="0"/>
              </a:spcAft>
              <a:buClr>
                <a:schemeClr val="accent3"/>
              </a:buClr>
              <a:buSzPts val="4900"/>
              <a:buNone/>
              <a:defRPr sz="6533">
                <a:solidFill>
                  <a:schemeClr val="accent3"/>
                </a:solidFill>
              </a:defRPr>
            </a:lvl4pPr>
            <a:lvl5pPr lvl="4" algn="ctr" rtl="0">
              <a:spcBef>
                <a:spcPts val="0"/>
              </a:spcBef>
              <a:spcAft>
                <a:spcPts val="0"/>
              </a:spcAft>
              <a:buClr>
                <a:schemeClr val="accent3"/>
              </a:buClr>
              <a:buSzPts val="4900"/>
              <a:buNone/>
              <a:defRPr sz="6533">
                <a:solidFill>
                  <a:schemeClr val="accent3"/>
                </a:solidFill>
              </a:defRPr>
            </a:lvl5pPr>
            <a:lvl6pPr lvl="5" algn="ctr" rtl="0">
              <a:spcBef>
                <a:spcPts val="0"/>
              </a:spcBef>
              <a:spcAft>
                <a:spcPts val="0"/>
              </a:spcAft>
              <a:buClr>
                <a:schemeClr val="accent3"/>
              </a:buClr>
              <a:buSzPts val="4900"/>
              <a:buNone/>
              <a:defRPr sz="6533">
                <a:solidFill>
                  <a:schemeClr val="accent3"/>
                </a:solidFill>
              </a:defRPr>
            </a:lvl6pPr>
            <a:lvl7pPr lvl="6" algn="ctr" rtl="0">
              <a:spcBef>
                <a:spcPts val="0"/>
              </a:spcBef>
              <a:spcAft>
                <a:spcPts val="0"/>
              </a:spcAft>
              <a:buClr>
                <a:schemeClr val="accent3"/>
              </a:buClr>
              <a:buSzPts val="4900"/>
              <a:buNone/>
              <a:defRPr sz="6533">
                <a:solidFill>
                  <a:schemeClr val="accent3"/>
                </a:solidFill>
              </a:defRPr>
            </a:lvl7pPr>
            <a:lvl8pPr lvl="7" algn="ctr" rtl="0">
              <a:spcBef>
                <a:spcPts val="0"/>
              </a:spcBef>
              <a:spcAft>
                <a:spcPts val="0"/>
              </a:spcAft>
              <a:buClr>
                <a:schemeClr val="accent3"/>
              </a:buClr>
              <a:buSzPts val="4900"/>
              <a:buNone/>
              <a:defRPr sz="6533">
                <a:solidFill>
                  <a:schemeClr val="accent3"/>
                </a:solidFill>
              </a:defRPr>
            </a:lvl8pPr>
            <a:lvl9pPr lvl="8" algn="ctr" rtl="0">
              <a:spcBef>
                <a:spcPts val="0"/>
              </a:spcBef>
              <a:spcAft>
                <a:spcPts val="0"/>
              </a:spcAft>
              <a:buClr>
                <a:schemeClr val="accent3"/>
              </a:buClr>
              <a:buSzPts val="4900"/>
              <a:buNone/>
              <a:defRPr sz="6533">
                <a:solidFill>
                  <a:schemeClr val="accent3"/>
                </a:solidFill>
              </a:defRPr>
            </a:lvl9pPr>
          </a:lstStyle>
          <a:p>
            <a:r>
              <a:t>xx%</a:t>
            </a:r>
          </a:p>
        </p:txBody>
      </p:sp>
      <p:sp>
        <p:nvSpPr>
          <p:cNvPr id="124" name="Google Shape;124;p3"/>
          <p:cNvSpPr txBox="1">
            <a:spLocks noGrp="1"/>
          </p:cNvSpPr>
          <p:nvPr>
            <p:ph type="subTitle" idx="1"/>
          </p:nvPr>
        </p:nvSpPr>
        <p:spPr>
          <a:xfrm>
            <a:off x="4102400" y="4230133"/>
            <a:ext cx="3987200" cy="781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600"/>
              <a:buNone/>
              <a:defRPr sz="2133"/>
            </a:lvl1pPr>
            <a:lvl2pPr lvl="1" algn="ctr" rtl="0">
              <a:lnSpc>
                <a:spcPct val="100000"/>
              </a:lnSpc>
              <a:spcBef>
                <a:spcPts val="0"/>
              </a:spcBef>
              <a:spcAft>
                <a:spcPts val="0"/>
              </a:spcAft>
              <a:buSzPts val="1600"/>
              <a:buNone/>
              <a:defRPr sz="2133"/>
            </a:lvl2pPr>
            <a:lvl3pPr lvl="2" algn="ctr" rtl="0">
              <a:lnSpc>
                <a:spcPct val="100000"/>
              </a:lnSpc>
              <a:spcBef>
                <a:spcPts val="0"/>
              </a:spcBef>
              <a:spcAft>
                <a:spcPts val="0"/>
              </a:spcAft>
              <a:buSzPts val="1600"/>
              <a:buNone/>
              <a:defRPr sz="2133"/>
            </a:lvl3pPr>
            <a:lvl4pPr lvl="3" algn="ctr" rtl="0">
              <a:lnSpc>
                <a:spcPct val="100000"/>
              </a:lnSpc>
              <a:spcBef>
                <a:spcPts val="0"/>
              </a:spcBef>
              <a:spcAft>
                <a:spcPts val="0"/>
              </a:spcAft>
              <a:buSzPts val="1600"/>
              <a:buNone/>
              <a:defRPr sz="2133"/>
            </a:lvl4pPr>
            <a:lvl5pPr lvl="4" algn="ctr" rtl="0">
              <a:lnSpc>
                <a:spcPct val="100000"/>
              </a:lnSpc>
              <a:spcBef>
                <a:spcPts val="0"/>
              </a:spcBef>
              <a:spcAft>
                <a:spcPts val="0"/>
              </a:spcAft>
              <a:buSzPts val="1600"/>
              <a:buNone/>
              <a:defRPr sz="2133"/>
            </a:lvl5pPr>
            <a:lvl6pPr lvl="5" algn="ctr" rtl="0">
              <a:lnSpc>
                <a:spcPct val="100000"/>
              </a:lnSpc>
              <a:spcBef>
                <a:spcPts val="0"/>
              </a:spcBef>
              <a:spcAft>
                <a:spcPts val="0"/>
              </a:spcAft>
              <a:buSzPts val="1600"/>
              <a:buNone/>
              <a:defRPr sz="2133"/>
            </a:lvl6pPr>
            <a:lvl7pPr lvl="6" algn="ctr" rtl="0">
              <a:lnSpc>
                <a:spcPct val="100000"/>
              </a:lnSpc>
              <a:spcBef>
                <a:spcPts val="0"/>
              </a:spcBef>
              <a:spcAft>
                <a:spcPts val="0"/>
              </a:spcAft>
              <a:buSzPts val="1600"/>
              <a:buNone/>
              <a:defRPr sz="2133"/>
            </a:lvl7pPr>
            <a:lvl8pPr lvl="7" algn="ctr" rtl="0">
              <a:lnSpc>
                <a:spcPct val="100000"/>
              </a:lnSpc>
              <a:spcBef>
                <a:spcPts val="0"/>
              </a:spcBef>
              <a:spcAft>
                <a:spcPts val="0"/>
              </a:spcAft>
              <a:buSzPts val="1600"/>
              <a:buNone/>
              <a:defRPr sz="2133"/>
            </a:lvl8pPr>
            <a:lvl9pPr lvl="8" algn="ctr" rtl="0">
              <a:lnSpc>
                <a:spcPct val="100000"/>
              </a:lnSpc>
              <a:spcBef>
                <a:spcPts val="0"/>
              </a:spcBef>
              <a:spcAft>
                <a:spcPts val="0"/>
              </a:spcAft>
              <a:buSzPts val="1600"/>
              <a:buNone/>
              <a:defRPr sz="2133"/>
            </a:lvl9pPr>
          </a:lstStyle>
          <a:p>
            <a:endParaRPr/>
          </a:p>
        </p:txBody>
      </p:sp>
    </p:spTree>
    <p:extLst>
      <p:ext uri="{BB962C8B-B14F-4D97-AF65-F5344CB8AC3E}">
        <p14:creationId xmlns:p14="http://schemas.microsoft.com/office/powerpoint/2010/main" val="3425993351"/>
      </p:ext>
    </p:extLst>
  </p:cSld>
  <p:clrMapOvr>
    <a:masterClrMapping/>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matchingName="Title and body" type="tx">
  <p:cSld name="Title and body">
    <p:spTree>
      <p:nvGrpSpPr>
        <p:cNvPr id="1" name="Shape 125"/>
        <p:cNvGrpSpPr/>
        <p:nvPr/>
      </p:nvGrpSpPr>
      <p:grpSpPr>
        <a:xfrm>
          <a:off x="0" y="0"/>
          <a:ext cx="0" cy="0"/>
          <a:chOff x="0" y="0"/>
          <a:chExt cx="0" cy="0"/>
        </a:xfrm>
      </p:grpSpPr>
      <p:pic>
        <p:nvPicPr>
          <p:cNvPr id="126" name="Google Shape;126;p4"/>
          <p:cNvPicPr preferRelativeResize="0"/>
          <p:nvPr/>
        </p:nvPicPr>
        <p:blipFill>
          <a:blip r:embed="rId2">
            <a:alphaModFix/>
          </a:blip>
          <a:stretch>
            <a:fillRect/>
          </a:stretch>
        </p:blipFill>
        <p:spPr>
          <a:xfrm>
            <a:off x="-75466" y="-36433"/>
            <a:ext cx="12342935" cy="7005332"/>
          </a:xfrm>
          <a:prstGeom prst="rect">
            <a:avLst/>
          </a:prstGeom>
          <a:noFill/>
          <a:ln>
            <a:noFill/>
          </a:ln>
        </p:spPr>
      </p:pic>
      <p:grpSp>
        <p:nvGrpSpPr>
          <p:cNvPr id="127" name="Google Shape;127;p4"/>
          <p:cNvGrpSpPr/>
          <p:nvPr/>
        </p:nvGrpSpPr>
        <p:grpSpPr>
          <a:xfrm>
            <a:off x="945525" y="1516400"/>
            <a:ext cx="10301600" cy="4728400"/>
            <a:chOff x="709144" y="1137300"/>
            <a:chExt cx="7726200" cy="3546300"/>
          </a:xfrm>
        </p:grpSpPr>
        <p:sp>
          <p:nvSpPr>
            <p:cNvPr id="128" name="Google Shape;128;p4"/>
            <p:cNvSpPr/>
            <p:nvPr/>
          </p:nvSpPr>
          <p:spPr>
            <a:xfrm>
              <a:off x="785344" y="1213500"/>
              <a:ext cx="7650000" cy="3470100"/>
            </a:xfrm>
            <a:prstGeom prst="roundRect">
              <a:avLst>
                <a:gd name="adj" fmla="val 8345"/>
              </a:avLst>
            </a:prstGeom>
            <a:solidFill>
              <a:schemeClr val="accen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9" name="Google Shape;129;p4"/>
            <p:cNvSpPr/>
            <p:nvPr/>
          </p:nvSpPr>
          <p:spPr>
            <a:xfrm>
              <a:off x="709144" y="1137300"/>
              <a:ext cx="7650000" cy="3470100"/>
            </a:xfrm>
            <a:prstGeom prst="roundRect">
              <a:avLst>
                <a:gd name="adj" fmla="val 8345"/>
              </a:avLst>
            </a:prstGeom>
            <a:solidFill>
              <a:schemeClr val="l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130" name="Google Shape;130;p4"/>
          <p:cNvSpPr txBox="1">
            <a:spLocks noGrp="1"/>
          </p:cNvSpPr>
          <p:nvPr>
            <p:ph type="body" idx="1"/>
          </p:nvPr>
        </p:nvSpPr>
        <p:spPr>
          <a:xfrm>
            <a:off x="1145817" y="1634251"/>
            <a:ext cx="9900800" cy="4518400"/>
          </a:xfrm>
          <a:prstGeom prst="rect">
            <a:avLst/>
          </a:prstGeom>
        </p:spPr>
        <p:txBody>
          <a:bodyPr spcFirstLastPara="1" wrap="square" lIns="91425" tIns="91425" rIns="91425" bIns="91425" anchor="ctr" anchorCtr="0">
            <a:noAutofit/>
          </a:bodyPr>
          <a:lstStyle>
            <a:lvl1pPr marL="609585" lvl="0" indent="-423323">
              <a:lnSpc>
                <a:spcPct val="100000"/>
              </a:lnSpc>
              <a:spcBef>
                <a:spcPts val="0"/>
              </a:spcBef>
              <a:spcAft>
                <a:spcPts val="0"/>
              </a:spcAft>
              <a:buClr>
                <a:srgbClr val="273638"/>
              </a:buClr>
              <a:buSzPts val="1400"/>
              <a:buChar char="●"/>
              <a:defRPr sz="1600"/>
            </a:lvl1pPr>
            <a:lvl2pPr marL="1219170" lvl="1" indent="-423323">
              <a:spcBef>
                <a:spcPts val="0"/>
              </a:spcBef>
              <a:spcAft>
                <a:spcPts val="0"/>
              </a:spcAft>
              <a:buClr>
                <a:srgbClr val="273638"/>
              </a:buClr>
              <a:buSzPts val="1400"/>
              <a:buChar char="○"/>
              <a:defRPr/>
            </a:lvl2pPr>
            <a:lvl3pPr marL="1828754" lvl="2" indent="-423323">
              <a:spcBef>
                <a:spcPts val="0"/>
              </a:spcBef>
              <a:spcAft>
                <a:spcPts val="0"/>
              </a:spcAft>
              <a:buClr>
                <a:srgbClr val="273638"/>
              </a:buClr>
              <a:buSzPts val="1400"/>
              <a:buChar char="■"/>
              <a:defRPr/>
            </a:lvl3pPr>
            <a:lvl4pPr marL="2438339" lvl="3" indent="-423323">
              <a:spcBef>
                <a:spcPts val="0"/>
              </a:spcBef>
              <a:spcAft>
                <a:spcPts val="0"/>
              </a:spcAft>
              <a:buClr>
                <a:srgbClr val="273638"/>
              </a:buClr>
              <a:buSzPts val="1400"/>
              <a:buChar char="●"/>
              <a:defRPr/>
            </a:lvl4pPr>
            <a:lvl5pPr marL="3047924" lvl="4" indent="-423323">
              <a:spcBef>
                <a:spcPts val="0"/>
              </a:spcBef>
              <a:spcAft>
                <a:spcPts val="0"/>
              </a:spcAft>
              <a:buClr>
                <a:srgbClr val="273638"/>
              </a:buClr>
              <a:buSzPts val="1400"/>
              <a:buChar char="○"/>
              <a:defRPr/>
            </a:lvl5pPr>
            <a:lvl6pPr marL="3657509" lvl="5" indent="-423323">
              <a:spcBef>
                <a:spcPts val="0"/>
              </a:spcBef>
              <a:spcAft>
                <a:spcPts val="0"/>
              </a:spcAft>
              <a:buClr>
                <a:srgbClr val="273638"/>
              </a:buClr>
              <a:buSzPts val="1400"/>
              <a:buChar char="■"/>
              <a:defRPr/>
            </a:lvl6pPr>
            <a:lvl7pPr marL="4267093" lvl="6" indent="-423323">
              <a:spcBef>
                <a:spcPts val="0"/>
              </a:spcBef>
              <a:spcAft>
                <a:spcPts val="0"/>
              </a:spcAft>
              <a:buClr>
                <a:srgbClr val="273638"/>
              </a:buClr>
              <a:buSzPts val="1400"/>
              <a:buChar char="●"/>
              <a:defRPr/>
            </a:lvl7pPr>
            <a:lvl8pPr marL="4876678" lvl="7" indent="-423323">
              <a:spcBef>
                <a:spcPts val="0"/>
              </a:spcBef>
              <a:spcAft>
                <a:spcPts val="0"/>
              </a:spcAft>
              <a:buClr>
                <a:srgbClr val="273638"/>
              </a:buClr>
              <a:buSzPts val="1400"/>
              <a:buChar char="○"/>
              <a:defRPr/>
            </a:lvl8pPr>
            <a:lvl9pPr marL="5486263" lvl="8" indent="-423323">
              <a:spcBef>
                <a:spcPts val="0"/>
              </a:spcBef>
              <a:spcAft>
                <a:spcPts val="0"/>
              </a:spcAft>
              <a:buClr>
                <a:srgbClr val="273638"/>
              </a:buClr>
              <a:buSzPts val="1400"/>
              <a:buChar char="■"/>
              <a:defRPr/>
            </a:lvl9pPr>
          </a:lstStyle>
          <a:p>
            <a:endParaRPr/>
          </a:p>
        </p:txBody>
      </p:sp>
      <p:grpSp>
        <p:nvGrpSpPr>
          <p:cNvPr id="131" name="Google Shape;131;p4"/>
          <p:cNvGrpSpPr/>
          <p:nvPr/>
        </p:nvGrpSpPr>
        <p:grpSpPr>
          <a:xfrm rot="755454" flipH="1">
            <a:off x="10291469" y="-824257"/>
            <a:ext cx="2876292" cy="3550625"/>
            <a:chOff x="-623774" y="-350900"/>
            <a:chExt cx="2449210" cy="3023416"/>
          </a:xfrm>
        </p:grpSpPr>
        <p:grpSp>
          <p:nvGrpSpPr>
            <p:cNvPr id="132" name="Google Shape;132;p4"/>
            <p:cNvGrpSpPr/>
            <p:nvPr/>
          </p:nvGrpSpPr>
          <p:grpSpPr>
            <a:xfrm rot="1413719">
              <a:off x="224827" y="-308028"/>
              <a:ext cx="616248" cy="1925931"/>
              <a:chOff x="-1858600" y="2385325"/>
              <a:chExt cx="523125" cy="1635025"/>
            </a:xfrm>
          </p:grpSpPr>
          <p:sp>
            <p:nvSpPr>
              <p:cNvPr id="133" name="Google Shape;133;p4"/>
              <p:cNvSpPr/>
              <p:nvPr/>
            </p:nvSpPr>
            <p:spPr>
              <a:xfrm>
                <a:off x="-1804750" y="2385325"/>
                <a:ext cx="469275" cy="1635025"/>
              </a:xfrm>
              <a:custGeom>
                <a:avLst/>
                <a:gdLst/>
                <a:ahLst/>
                <a:cxnLst/>
                <a:rect l="l" t="t" r="r" b="b"/>
                <a:pathLst>
                  <a:path w="18771" h="65401" extrusionOk="0">
                    <a:moveTo>
                      <a:pt x="12062" y="1"/>
                    </a:moveTo>
                    <a:cubicBezTo>
                      <a:pt x="9693" y="1"/>
                      <a:pt x="7259" y="1264"/>
                      <a:pt x="5667" y="3115"/>
                    </a:cubicBezTo>
                    <a:cubicBezTo>
                      <a:pt x="3462" y="5679"/>
                      <a:pt x="2513" y="9064"/>
                      <a:pt x="1872" y="12397"/>
                    </a:cubicBezTo>
                    <a:lnTo>
                      <a:pt x="1872" y="12372"/>
                    </a:lnTo>
                    <a:cubicBezTo>
                      <a:pt x="129" y="21270"/>
                      <a:pt x="0" y="30373"/>
                      <a:pt x="975" y="39373"/>
                    </a:cubicBezTo>
                    <a:cubicBezTo>
                      <a:pt x="1308" y="42476"/>
                      <a:pt x="1308" y="44861"/>
                      <a:pt x="1462" y="47989"/>
                    </a:cubicBezTo>
                    <a:cubicBezTo>
                      <a:pt x="1795" y="54796"/>
                      <a:pt x="6238" y="62496"/>
                      <a:pt x="6079" y="65382"/>
                    </a:cubicBezTo>
                    <a:lnTo>
                      <a:pt x="6079" y="65382"/>
                    </a:lnTo>
                    <a:cubicBezTo>
                      <a:pt x="6979" y="50077"/>
                      <a:pt x="11644" y="31239"/>
                      <a:pt x="16694" y="16756"/>
                    </a:cubicBezTo>
                    <a:cubicBezTo>
                      <a:pt x="17694" y="13936"/>
                      <a:pt x="18771" y="11064"/>
                      <a:pt x="18745" y="8089"/>
                    </a:cubicBezTo>
                    <a:cubicBezTo>
                      <a:pt x="18745" y="5089"/>
                      <a:pt x="17412" y="1909"/>
                      <a:pt x="14719" y="602"/>
                    </a:cubicBezTo>
                    <a:cubicBezTo>
                      <a:pt x="13878" y="188"/>
                      <a:pt x="12974" y="1"/>
                      <a:pt x="12062" y="1"/>
                    </a:cubicBezTo>
                    <a:close/>
                    <a:moveTo>
                      <a:pt x="6079" y="65382"/>
                    </a:moveTo>
                    <a:lnTo>
                      <a:pt x="6079" y="65382"/>
                    </a:lnTo>
                    <a:cubicBezTo>
                      <a:pt x="6078" y="65388"/>
                      <a:pt x="6078" y="65394"/>
                      <a:pt x="6078" y="65400"/>
                    </a:cubicBezTo>
                    <a:cubicBezTo>
                      <a:pt x="6078" y="65394"/>
                      <a:pt x="6078" y="65388"/>
                      <a:pt x="6079" y="65382"/>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4" name="Google Shape;134;p4"/>
              <p:cNvSpPr/>
              <p:nvPr/>
            </p:nvSpPr>
            <p:spPr>
              <a:xfrm>
                <a:off x="-1858600" y="2385425"/>
                <a:ext cx="469275" cy="1634925"/>
              </a:xfrm>
              <a:custGeom>
                <a:avLst/>
                <a:gdLst/>
                <a:ahLst/>
                <a:cxnLst/>
                <a:rect l="l" t="t" r="r" b="b"/>
                <a:pathLst>
                  <a:path w="18771" h="65397" extrusionOk="0">
                    <a:moveTo>
                      <a:pt x="12088" y="1"/>
                    </a:moveTo>
                    <a:cubicBezTo>
                      <a:pt x="9704" y="1"/>
                      <a:pt x="7263" y="1274"/>
                      <a:pt x="5667" y="3111"/>
                    </a:cubicBezTo>
                    <a:cubicBezTo>
                      <a:pt x="3462" y="5649"/>
                      <a:pt x="2513" y="9060"/>
                      <a:pt x="1872" y="12393"/>
                    </a:cubicBezTo>
                    <a:lnTo>
                      <a:pt x="1872" y="12368"/>
                    </a:lnTo>
                    <a:cubicBezTo>
                      <a:pt x="129" y="21266"/>
                      <a:pt x="0" y="30369"/>
                      <a:pt x="975" y="39369"/>
                    </a:cubicBezTo>
                    <a:cubicBezTo>
                      <a:pt x="1308" y="42472"/>
                      <a:pt x="1308" y="44857"/>
                      <a:pt x="1462" y="47985"/>
                    </a:cubicBezTo>
                    <a:cubicBezTo>
                      <a:pt x="1795" y="54792"/>
                      <a:pt x="6239" y="62492"/>
                      <a:pt x="6079" y="65378"/>
                    </a:cubicBezTo>
                    <a:lnTo>
                      <a:pt x="6079" y="65378"/>
                    </a:lnTo>
                    <a:cubicBezTo>
                      <a:pt x="6979" y="50073"/>
                      <a:pt x="11670" y="31235"/>
                      <a:pt x="16694" y="16752"/>
                    </a:cubicBezTo>
                    <a:cubicBezTo>
                      <a:pt x="17694" y="13932"/>
                      <a:pt x="18771" y="11060"/>
                      <a:pt x="18771" y="8085"/>
                    </a:cubicBezTo>
                    <a:cubicBezTo>
                      <a:pt x="18745" y="5085"/>
                      <a:pt x="17412" y="1905"/>
                      <a:pt x="14745" y="598"/>
                    </a:cubicBezTo>
                    <a:cubicBezTo>
                      <a:pt x="13901" y="187"/>
                      <a:pt x="12999" y="1"/>
                      <a:pt x="12088" y="1"/>
                    </a:cubicBezTo>
                    <a:close/>
                    <a:moveTo>
                      <a:pt x="6079" y="65378"/>
                    </a:moveTo>
                    <a:cubicBezTo>
                      <a:pt x="6078" y="65384"/>
                      <a:pt x="6078" y="65390"/>
                      <a:pt x="6078" y="65396"/>
                    </a:cubicBezTo>
                    <a:cubicBezTo>
                      <a:pt x="6078" y="65390"/>
                      <a:pt x="6078" y="65384"/>
                      <a:pt x="6079" y="65378"/>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5" name="Google Shape;135;p4"/>
              <p:cNvSpPr/>
              <p:nvPr/>
            </p:nvSpPr>
            <p:spPr>
              <a:xfrm>
                <a:off x="-1766300" y="2414375"/>
                <a:ext cx="329125" cy="283550"/>
              </a:xfrm>
              <a:custGeom>
                <a:avLst/>
                <a:gdLst/>
                <a:ahLst/>
                <a:cxnLst/>
                <a:rect l="l" t="t" r="r" b="b"/>
                <a:pathLst>
                  <a:path w="13165" h="11342" extrusionOk="0">
                    <a:moveTo>
                      <a:pt x="7214" y="1"/>
                    </a:moveTo>
                    <a:cubicBezTo>
                      <a:pt x="7203" y="1"/>
                      <a:pt x="7192" y="2"/>
                      <a:pt x="7181" y="4"/>
                    </a:cubicBezTo>
                    <a:cubicBezTo>
                      <a:pt x="7053" y="55"/>
                      <a:pt x="6976" y="260"/>
                      <a:pt x="7104" y="337"/>
                    </a:cubicBezTo>
                    <a:cubicBezTo>
                      <a:pt x="7130" y="363"/>
                      <a:pt x="7155" y="363"/>
                      <a:pt x="7181" y="363"/>
                    </a:cubicBezTo>
                    <a:cubicBezTo>
                      <a:pt x="7258" y="363"/>
                      <a:pt x="7335" y="337"/>
                      <a:pt x="7386" y="260"/>
                    </a:cubicBezTo>
                    <a:cubicBezTo>
                      <a:pt x="7433" y="120"/>
                      <a:pt x="7330" y="1"/>
                      <a:pt x="7214" y="1"/>
                    </a:cubicBezTo>
                    <a:close/>
                    <a:moveTo>
                      <a:pt x="10096" y="914"/>
                    </a:moveTo>
                    <a:cubicBezTo>
                      <a:pt x="10065" y="914"/>
                      <a:pt x="10033" y="918"/>
                      <a:pt x="10001" y="927"/>
                    </a:cubicBezTo>
                    <a:cubicBezTo>
                      <a:pt x="9719" y="1004"/>
                      <a:pt x="9591" y="1440"/>
                      <a:pt x="9848" y="1619"/>
                    </a:cubicBezTo>
                    <a:cubicBezTo>
                      <a:pt x="9899" y="1619"/>
                      <a:pt x="9950" y="1645"/>
                      <a:pt x="10001" y="1645"/>
                    </a:cubicBezTo>
                    <a:cubicBezTo>
                      <a:pt x="10024" y="1648"/>
                      <a:pt x="10046" y="1650"/>
                      <a:pt x="10069" y="1650"/>
                    </a:cubicBezTo>
                    <a:cubicBezTo>
                      <a:pt x="10224" y="1650"/>
                      <a:pt x="10370" y="1571"/>
                      <a:pt x="10437" y="1414"/>
                    </a:cubicBezTo>
                    <a:cubicBezTo>
                      <a:pt x="10528" y="1164"/>
                      <a:pt x="10337" y="914"/>
                      <a:pt x="10096" y="914"/>
                    </a:cubicBezTo>
                    <a:close/>
                    <a:moveTo>
                      <a:pt x="4839" y="1534"/>
                    </a:moveTo>
                    <a:cubicBezTo>
                      <a:pt x="4695" y="1534"/>
                      <a:pt x="4554" y="1605"/>
                      <a:pt x="4540" y="1748"/>
                    </a:cubicBezTo>
                    <a:cubicBezTo>
                      <a:pt x="4540" y="1799"/>
                      <a:pt x="4540" y="1824"/>
                      <a:pt x="4540" y="1876"/>
                    </a:cubicBezTo>
                    <a:cubicBezTo>
                      <a:pt x="4591" y="2030"/>
                      <a:pt x="4719" y="2158"/>
                      <a:pt x="4873" y="2183"/>
                    </a:cubicBezTo>
                    <a:cubicBezTo>
                      <a:pt x="5129" y="2183"/>
                      <a:pt x="5309" y="1876"/>
                      <a:pt x="5129" y="1671"/>
                    </a:cubicBezTo>
                    <a:cubicBezTo>
                      <a:pt x="5072" y="1579"/>
                      <a:pt x="4955" y="1534"/>
                      <a:pt x="4839" y="1534"/>
                    </a:cubicBezTo>
                    <a:close/>
                    <a:moveTo>
                      <a:pt x="7873" y="1434"/>
                    </a:moveTo>
                    <a:cubicBezTo>
                      <a:pt x="7815" y="1434"/>
                      <a:pt x="7755" y="1444"/>
                      <a:pt x="7694" y="1465"/>
                    </a:cubicBezTo>
                    <a:cubicBezTo>
                      <a:pt x="7309" y="1542"/>
                      <a:pt x="7104" y="2183"/>
                      <a:pt x="7488" y="2414"/>
                    </a:cubicBezTo>
                    <a:lnTo>
                      <a:pt x="7514" y="2414"/>
                    </a:lnTo>
                    <a:cubicBezTo>
                      <a:pt x="7565" y="2440"/>
                      <a:pt x="7642" y="2466"/>
                      <a:pt x="7694" y="2491"/>
                    </a:cubicBezTo>
                    <a:cubicBezTo>
                      <a:pt x="7715" y="2493"/>
                      <a:pt x="7737" y="2494"/>
                      <a:pt x="7759" y="2494"/>
                    </a:cubicBezTo>
                    <a:cubicBezTo>
                      <a:pt x="7992" y="2494"/>
                      <a:pt x="8217" y="2369"/>
                      <a:pt x="8335" y="2158"/>
                    </a:cubicBezTo>
                    <a:cubicBezTo>
                      <a:pt x="8489" y="1805"/>
                      <a:pt x="8227" y="1434"/>
                      <a:pt x="7873" y="1434"/>
                    </a:cubicBezTo>
                    <a:close/>
                    <a:moveTo>
                      <a:pt x="12521" y="1809"/>
                    </a:moveTo>
                    <a:cubicBezTo>
                      <a:pt x="12477" y="1809"/>
                      <a:pt x="12432" y="1814"/>
                      <a:pt x="12386" y="1824"/>
                    </a:cubicBezTo>
                    <a:cubicBezTo>
                      <a:pt x="12002" y="1927"/>
                      <a:pt x="11796" y="2568"/>
                      <a:pt x="12181" y="2799"/>
                    </a:cubicBezTo>
                    <a:cubicBezTo>
                      <a:pt x="12232" y="2825"/>
                      <a:pt x="12309" y="2850"/>
                      <a:pt x="12386" y="2850"/>
                    </a:cubicBezTo>
                    <a:cubicBezTo>
                      <a:pt x="12424" y="2858"/>
                      <a:pt x="12461" y="2861"/>
                      <a:pt x="12498" y="2861"/>
                    </a:cubicBezTo>
                    <a:cubicBezTo>
                      <a:pt x="12709" y="2861"/>
                      <a:pt x="12896" y="2739"/>
                      <a:pt x="13027" y="2542"/>
                    </a:cubicBezTo>
                    <a:cubicBezTo>
                      <a:pt x="13165" y="2175"/>
                      <a:pt x="12892" y="1809"/>
                      <a:pt x="12521" y="1809"/>
                    </a:cubicBezTo>
                    <a:close/>
                    <a:moveTo>
                      <a:pt x="10496" y="2693"/>
                    </a:moveTo>
                    <a:cubicBezTo>
                      <a:pt x="10485" y="2693"/>
                      <a:pt x="10474" y="2694"/>
                      <a:pt x="10463" y="2696"/>
                    </a:cubicBezTo>
                    <a:cubicBezTo>
                      <a:pt x="10335" y="2722"/>
                      <a:pt x="10258" y="2953"/>
                      <a:pt x="10386" y="3030"/>
                    </a:cubicBezTo>
                    <a:cubicBezTo>
                      <a:pt x="10412" y="3055"/>
                      <a:pt x="10412" y="3055"/>
                      <a:pt x="10437" y="3055"/>
                    </a:cubicBezTo>
                    <a:cubicBezTo>
                      <a:pt x="10540" y="3055"/>
                      <a:pt x="10617" y="3030"/>
                      <a:pt x="10668" y="2953"/>
                    </a:cubicBezTo>
                    <a:cubicBezTo>
                      <a:pt x="10715" y="2812"/>
                      <a:pt x="10612" y="2693"/>
                      <a:pt x="10496" y="2693"/>
                    </a:cubicBezTo>
                    <a:close/>
                    <a:moveTo>
                      <a:pt x="3134" y="3127"/>
                    </a:moveTo>
                    <a:cubicBezTo>
                      <a:pt x="3124" y="3127"/>
                      <a:pt x="3114" y="3129"/>
                      <a:pt x="3104" y="3132"/>
                    </a:cubicBezTo>
                    <a:cubicBezTo>
                      <a:pt x="3027" y="3158"/>
                      <a:pt x="3001" y="3260"/>
                      <a:pt x="3078" y="3312"/>
                    </a:cubicBezTo>
                    <a:lnTo>
                      <a:pt x="3078" y="3337"/>
                    </a:lnTo>
                    <a:lnTo>
                      <a:pt x="3104" y="3337"/>
                    </a:lnTo>
                    <a:cubicBezTo>
                      <a:pt x="3155" y="3337"/>
                      <a:pt x="3206" y="3312"/>
                      <a:pt x="3232" y="3260"/>
                    </a:cubicBezTo>
                    <a:cubicBezTo>
                      <a:pt x="3254" y="3194"/>
                      <a:pt x="3199" y="3127"/>
                      <a:pt x="3134" y="3127"/>
                    </a:cubicBezTo>
                    <a:close/>
                    <a:moveTo>
                      <a:pt x="6219" y="3536"/>
                    </a:moveTo>
                    <a:cubicBezTo>
                      <a:pt x="6072" y="3536"/>
                      <a:pt x="5928" y="3614"/>
                      <a:pt x="5899" y="3773"/>
                    </a:cubicBezTo>
                    <a:lnTo>
                      <a:pt x="5924" y="3773"/>
                    </a:lnTo>
                    <a:cubicBezTo>
                      <a:pt x="5924" y="3799"/>
                      <a:pt x="5924" y="3850"/>
                      <a:pt x="5924" y="3902"/>
                    </a:cubicBezTo>
                    <a:cubicBezTo>
                      <a:pt x="5950" y="4055"/>
                      <a:pt x="6078" y="4158"/>
                      <a:pt x="6232" y="4184"/>
                    </a:cubicBezTo>
                    <a:cubicBezTo>
                      <a:pt x="6243" y="4185"/>
                      <a:pt x="6254" y="4185"/>
                      <a:pt x="6265" y="4185"/>
                    </a:cubicBezTo>
                    <a:cubicBezTo>
                      <a:pt x="6526" y="4185"/>
                      <a:pt x="6662" y="3892"/>
                      <a:pt x="6514" y="3671"/>
                    </a:cubicBezTo>
                    <a:cubicBezTo>
                      <a:pt x="6447" y="3582"/>
                      <a:pt x="6332" y="3536"/>
                      <a:pt x="6219" y="3536"/>
                    </a:cubicBezTo>
                    <a:close/>
                    <a:moveTo>
                      <a:pt x="3009" y="4870"/>
                    </a:moveTo>
                    <a:cubicBezTo>
                      <a:pt x="2866" y="4870"/>
                      <a:pt x="2722" y="4947"/>
                      <a:pt x="2693" y="5107"/>
                    </a:cubicBezTo>
                    <a:lnTo>
                      <a:pt x="2719" y="5107"/>
                    </a:lnTo>
                    <a:cubicBezTo>
                      <a:pt x="2693" y="5158"/>
                      <a:pt x="2693" y="5184"/>
                      <a:pt x="2719" y="5235"/>
                    </a:cubicBezTo>
                    <a:cubicBezTo>
                      <a:pt x="2745" y="5389"/>
                      <a:pt x="2873" y="5517"/>
                      <a:pt x="3027" y="5517"/>
                    </a:cubicBezTo>
                    <a:cubicBezTo>
                      <a:pt x="3038" y="5518"/>
                      <a:pt x="3049" y="5518"/>
                      <a:pt x="3059" y="5518"/>
                    </a:cubicBezTo>
                    <a:cubicBezTo>
                      <a:pt x="3320" y="5518"/>
                      <a:pt x="3456" y="5226"/>
                      <a:pt x="3283" y="5004"/>
                    </a:cubicBezTo>
                    <a:cubicBezTo>
                      <a:pt x="3228" y="4915"/>
                      <a:pt x="3119" y="4870"/>
                      <a:pt x="3009" y="4870"/>
                    </a:cubicBezTo>
                    <a:close/>
                    <a:moveTo>
                      <a:pt x="6277" y="5340"/>
                    </a:moveTo>
                    <a:cubicBezTo>
                      <a:pt x="6229" y="5340"/>
                      <a:pt x="6179" y="5348"/>
                      <a:pt x="6129" y="5363"/>
                    </a:cubicBezTo>
                    <a:cubicBezTo>
                      <a:pt x="5745" y="5466"/>
                      <a:pt x="5540" y="6107"/>
                      <a:pt x="5924" y="6312"/>
                    </a:cubicBezTo>
                    <a:cubicBezTo>
                      <a:pt x="5976" y="6363"/>
                      <a:pt x="6053" y="6363"/>
                      <a:pt x="6129" y="6389"/>
                    </a:cubicBezTo>
                    <a:cubicBezTo>
                      <a:pt x="6151" y="6391"/>
                      <a:pt x="6173" y="6392"/>
                      <a:pt x="6194" y="6392"/>
                    </a:cubicBezTo>
                    <a:cubicBezTo>
                      <a:pt x="6424" y="6392"/>
                      <a:pt x="6630" y="6267"/>
                      <a:pt x="6771" y="6055"/>
                    </a:cubicBezTo>
                    <a:cubicBezTo>
                      <a:pt x="6906" y="5718"/>
                      <a:pt x="6625" y="5340"/>
                      <a:pt x="6277" y="5340"/>
                    </a:cubicBezTo>
                    <a:close/>
                    <a:moveTo>
                      <a:pt x="1163" y="6898"/>
                    </a:moveTo>
                    <a:cubicBezTo>
                      <a:pt x="1152" y="6898"/>
                      <a:pt x="1140" y="6899"/>
                      <a:pt x="1129" y="6902"/>
                    </a:cubicBezTo>
                    <a:cubicBezTo>
                      <a:pt x="1001" y="6927"/>
                      <a:pt x="924" y="7158"/>
                      <a:pt x="1052" y="7235"/>
                    </a:cubicBezTo>
                    <a:cubicBezTo>
                      <a:pt x="1078" y="7235"/>
                      <a:pt x="1104" y="7261"/>
                      <a:pt x="1129" y="7261"/>
                    </a:cubicBezTo>
                    <a:cubicBezTo>
                      <a:pt x="1206" y="7261"/>
                      <a:pt x="1283" y="7235"/>
                      <a:pt x="1334" y="7132"/>
                    </a:cubicBezTo>
                    <a:cubicBezTo>
                      <a:pt x="1381" y="7015"/>
                      <a:pt x="1278" y="6898"/>
                      <a:pt x="1163" y="6898"/>
                    </a:cubicBezTo>
                    <a:close/>
                    <a:moveTo>
                      <a:pt x="5001" y="7850"/>
                    </a:moveTo>
                    <a:cubicBezTo>
                      <a:pt x="4924" y="7876"/>
                      <a:pt x="4899" y="8004"/>
                      <a:pt x="4950" y="8056"/>
                    </a:cubicBezTo>
                    <a:lnTo>
                      <a:pt x="5001" y="8056"/>
                    </a:lnTo>
                    <a:cubicBezTo>
                      <a:pt x="5052" y="8056"/>
                      <a:pt x="5104" y="8030"/>
                      <a:pt x="5129" y="8004"/>
                    </a:cubicBezTo>
                    <a:cubicBezTo>
                      <a:pt x="5155" y="7927"/>
                      <a:pt x="5078" y="7850"/>
                      <a:pt x="5001" y="7850"/>
                    </a:cubicBezTo>
                    <a:close/>
                    <a:moveTo>
                      <a:pt x="2940" y="7598"/>
                    </a:moveTo>
                    <a:cubicBezTo>
                      <a:pt x="2902" y="7598"/>
                      <a:pt x="2862" y="7605"/>
                      <a:pt x="2822" y="7620"/>
                    </a:cubicBezTo>
                    <a:cubicBezTo>
                      <a:pt x="2565" y="7697"/>
                      <a:pt x="2437" y="8107"/>
                      <a:pt x="2693" y="8235"/>
                    </a:cubicBezTo>
                    <a:cubicBezTo>
                      <a:pt x="2719" y="8261"/>
                      <a:pt x="2770" y="8286"/>
                      <a:pt x="2822" y="8286"/>
                    </a:cubicBezTo>
                    <a:cubicBezTo>
                      <a:pt x="2838" y="8289"/>
                      <a:pt x="2854" y="8290"/>
                      <a:pt x="2870" y="8290"/>
                    </a:cubicBezTo>
                    <a:cubicBezTo>
                      <a:pt x="3007" y="8290"/>
                      <a:pt x="3137" y="8196"/>
                      <a:pt x="3206" y="8081"/>
                    </a:cubicBezTo>
                    <a:cubicBezTo>
                      <a:pt x="3338" y="7840"/>
                      <a:pt x="3169" y="7598"/>
                      <a:pt x="2940" y="7598"/>
                    </a:cubicBezTo>
                    <a:close/>
                    <a:moveTo>
                      <a:pt x="6698" y="7919"/>
                    </a:moveTo>
                    <a:cubicBezTo>
                      <a:pt x="6554" y="7919"/>
                      <a:pt x="6414" y="7990"/>
                      <a:pt x="6386" y="8133"/>
                    </a:cubicBezTo>
                    <a:lnTo>
                      <a:pt x="6412" y="8133"/>
                    </a:lnTo>
                    <a:cubicBezTo>
                      <a:pt x="6412" y="8184"/>
                      <a:pt x="6412" y="8235"/>
                      <a:pt x="6412" y="8261"/>
                    </a:cubicBezTo>
                    <a:cubicBezTo>
                      <a:pt x="6437" y="8415"/>
                      <a:pt x="6565" y="8543"/>
                      <a:pt x="6745" y="8568"/>
                    </a:cubicBezTo>
                    <a:cubicBezTo>
                      <a:pt x="7001" y="8568"/>
                      <a:pt x="7181" y="8261"/>
                      <a:pt x="7001" y="8056"/>
                    </a:cubicBezTo>
                    <a:cubicBezTo>
                      <a:pt x="6933" y="7964"/>
                      <a:pt x="6814" y="7919"/>
                      <a:pt x="6698" y="7919"/>
                    </a:cubicBezTo>
                    <a:close/>
                    <a:moveTo>
                      <a:pt x="4317" y="9878"/>
                    </a:moveTo>
                    <a:cubicBezTo>
                      <a:pt x="4265" y="9878"/>
                      <a:pt x="4210" y="9886"/>
                      <a:pt x="4155" y="9902"/>
                    </a:cubicBezTo>
                    <a:cubicBezTo>
                      <a:pt x="3770" y="9979"/>
                      <a:pt x="3565" y="10645"/>
                      <a:pt x="3950" y="10851"/>
                    </a:cubicBezTo>
                    <a:cubicBezTo>
                      <a:pt x="4001" y="10876"/>
                      <a:pt x="4078" y="10902"/>
                      <a:pt x="4129" y="10928"/>
                    </a:cubicBezTo>
                    <a:cubicBezTo>
                      <a:pt x="4153" y="10930"/>
                      <a:pt x="4177" y="10931"/>
                      <a:pt x="4200" y="10931"/>
                    </a:cubicBezTo>
                    <a:cubicBezTo>
                      <a:pt x="4454" y="10931"/>
                      <a:pt x="4677" y="10805"/>
                      <a:pt x="4770" y="10594"/>
                    </a:cubicBezTo>
                    <a:cubicBezTo>
                      <a:pt x="4927" y="10236"/>
                      <a:pt x="4673" y="9878"/>
                      <a:pt x="4317" y="9878"/>
                    </a:cubicBezTo>
                    <a:close/>
                    <a:moveTo>
                      <a:pt x="746" y="10289"/>
                    </a:moveTo>
                    <a:cubicBezTo>
                      <a:pt x="696" y="10289"/>
                      <a:pt x="644" y="10297"/>
                      <a:pt x="591" y="10312"/>
                    </a:cubicBezTo>
                    <a:cubicBezTo>
                      <a:pt x="206" y="10415"/>
                      <a:pt x="1" y="11056"/>
                      <a:pt x="386" y="11287"/>
                    </a:cubicBezTo>
                    <a:lnTo>
                      <a:pt x="386" y="11261"/>
                    </a:lnTo>
                    <a:cubicBezTo>
                      <a:pt x="437" y="11312"/>
                      <a:pt x="514" y="11338"/>
                      <a:pt x="565" y="11338"/>
                    </a:cubicBezTo>
                    <a:cubicBezTo>
                      <a:pt x="589" y="11340"/>
                      <a:pt x="613" y="11341"/>
                      <a:pt x="636" y="11341"/>
                    </a:cubicBezTo>
                    <a:cubicBezTo>
                      <a:pt x="889" y="11341"/>
                      <a:pt x="1112" y="11216"/>
                      <a:pt x="1206" y="11004"/>
                    </a:cubicBezTo>
                    <a:cubicBezTo>
                      <a:pt x="1364" y="10667"/>
                      <a:pt x="1106" y="10289"/>
                      <a:pt x="746" y="10289"/>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6" name="Google Shape;136;p4"/>
              <p:cNvSpPr/>
              <p:nvPr/>
            </p:nvSpPr>
            <p:spPr>
              <a:xfrm>
                <a:off x="-1809250" y="2563500"/>
                <a:ext cx="247275" cy="1438900"/>
              </a:xfrm>
              <a:custGeom>
                <a:avLst/>
                <a:gdLst/>
                <a:ahLst/>
                <a:cxnLst/>
                <a:rect l="l" t="t" r="r" b="b"/>
                <a:pathLst>
                  <a:path w="9891" h="57556" extrusionOk="0">
                    <a:moveTo>
                      <a:pt x="9445" y="0"/>
                    </a:moveTo>
                    <a:cubicBezTo>
                      <a:pt x="9304" y="0"/>
                      <a:pt x="9164" y="81"/>
                      <a:pt x="9104" y="270"/>
                    </a:cubicBezTo>
                    <a:cubicBezTo>
                      <a:pt x="4617" y="13912"/>
                      <a:pt x="1" y="34913"/>
                      <a:pt x="3386" y="57247"/>
                    </a:cubicBezTo>
                    <a:cubicBezTo>
                      <a:pt x="3411" y="57427"/>
                      <a:pt x="3565" y="57555"/>
                      <a:pt x="3745" y="57555"/>
                    </a:cubicBezTo>
                    <a:lnTo>
                      <a:pt x="3822" y="57555"/>
                    </a:lnTo>
                    <a:cubicBezTo>
                      <a:pt x="4027" y="57530"/>
                      <a:pt x="4155" y="57324"/>
                      <a:pt x="4129" y="57119"/>
                    </a:cubicBezTo>
                    <a:cubicBezTo>
                      <a:pt x="796" y="34939"/>
                      <a:pt x="5360" y="14091"/>
                      <a:pt x="9796" y="501"/>
                    </a:cubicBezTo>
                    <a:cubicBezTo>
                      <a:pt x="9890" y="202"/>
                      <a:pt x="9667" y="0"/>
                      <a:pt x="9445"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7" name="Google Shape;137;p4"/>
            <p:cNvGrpSpPr/>
            <p:nvPr/>
          </p:nvGrpSpPr>
          <p:grpSpPr>
            <a:xfrm rot="1413719">
              <a:off x="234082" y="-133704"/>
              <a:ext cx="1216593" cy="2128592"/>
              <a:chOff x="-1779100" y="2408800"/>
              <a:chExt cx="1032750" cy="1807075"/>
            </a:xfrm>
          </p:grpSpPr>
          <p:sp>
            <p:nvSpPr>
              <p:cNvPr id="138" name="Google Shape;138;p4"/>
              <p:cNvSpPr/>
              <p:nvPr/>
            </p:nvSpPr>
            <p:spPr>
              <a:xfrm>
                <a:off x="-1779100" y="2498825"/>
                <a:ext cx="1032750" cy="1717050"/>
              </a:xfrm>
              <a:custGeom>
                <a:avLst/>
                <a:gdLst/>
                <a:ahLst/>
                <a:cxnLst/>
                <a:rect l="l" t="t" r="r" b="b"/>
                <a:pathLst>
                  <a:path w="41310" h="68682" extrusionOk="0">
                    <a:moveTo>
                      <a:pt x="32843" y="0"/>
                    </a:moveTo>
                    <a:cubicBezTo>
                      <a:pt x="31194" y="0"/>
                      <a:pt x="29516" y="392"/>
                      <a:pt x="28053" y="1113"/>
                    </a:cubicBezTo>
                    <a:cubicBezTo>
                      <a:pt x="24489" y="2883"/>
                      <a:pt x="21924" y="6139"/>
                      <a:pt x="19719" y="9421"/>
                    </a:cubicBezTo>
                    <a:lnTo>
                      <a:pt x="19719" y="9396"/>
                    </a:lnTo>
                    <a:cubicBezTo>
                      <a:pt x="13744" y="18242"/>
                      <a:pt x="9436" y="27987"/>
                      <a:pt x="6385" y="38167"/>
                    </a:cubicBezTo>
                    <a:cubicBezTo>
                      <a:pt x="5308" y="41705"/>
                      <a:pt x="4231" y="44270"/>
                      <a:pt x="2949" y="47731"/>
                    </a:cubicBezTo>
                    <a:cubicBezTo>
                      <a:pt x="205" y="55244"/>
                      <a:pt x="1487" y="65630"/>
                      <a:pt x="0" y="68681"/>
                    </a:cubicBezTo>
                    <a:cubicBezTo>
                      <a:pt x="7975" y="52526"/>
                      <a:pt x="21642" y="34269"/>
                      <a:pt x="33745" y="20935"/>
                    </a:cubicBezTo>
                    <a:cubicBezTo>
                      <a:pt x="36105" y="18319"/>
                      <a:pt x="38566" y="15704"/>
                      <a:pt x="39951" y="12473"/>
                    </a:cubicBezTo>
                    <a:cubicBezTo>
                      <a:pt x="41310" y="9242"/>
                      <a:pt x="41310" y="5190"/>
                      <a:pt x="39002" y="2549"/>
                    </a:cubicBezTo>
                    <a:cubicBezTo>
                      <a:pt x="37468" y="790"/>
                      <a:pt x="35184" y="0"/>
                      <a:pt x="3284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9" name="Google Shape;139;p4"/>
              <p:cNvSpPr/>
              <p:nvPr/>
            </p:nvSpPr>
            <p:spPr>
              <a:xfrm>
                <a:off x="-1776550" y="2408800"/>
                <a:ext cx="973150" cy="1753225"/>
              </a:xfrm>
              <a:custGeom>
                <a:avLst/>
                <a:gdLst/>
                <a:ahLst/>
                <a:cxnLst/>
                <a:rect l="l" t="t" r="r" b="b"/>
                <a:pathLst>
                  <a:path w="38926" h="70129" extrusionOk="0">
                    <a:moveTo>
                      <a:pt x="30542" y="0"/>
                    </a:moveTo>
                    <a:cubicBezTo>
                      <a:pt x="28732" y="0"/>
                      <a:pt x="26881" y="482"/>
                      <a:pt x="25310" y="1355"/>
                    </a:cubicBezTo>
                    <a:cubicBezTo>
                      <a:pt x="21848" y="3253"/>
                      <a:pt x="19438" y="6637"/>
                      <a:pt x="17361" y="10022"/>
                    </a:cubicBezTo>
                    <a:cubicBezTo>
                      <a:pt x="11822" y="19100"/>
                      <a:pt x="7975" y="29049"/>
                      <a:pt x="5386" y="39357"/>
                    </a:cubicBezTo>
                    <a:cubicBezTo>
                      <a:pt x="4488" y="42947"/>
                      <a:pt x="3514" y="45537"/>
                      <a:pt x="2411" y="49076"/>
                    </a:cubicBezTo>
                    <a:cubicBezTo>
                      <a:pt x="1" y="56717"/>
                      <a:pt x="1770" y="67025"/>
                      <a:pt x="411" y="70128"/>
                    </a:cubicBezTo>
                    <a:cubicBezTo>
                      <a:pt x="7642" y="53640"/>
                      <a:pt x="20463" y="34767"/>
                      <a:pt x="31925" y="20869"/>
                    </a:cubicBezTo>
                    <a:cubicBezTo>
                      <a:pt x="34156" y="18177"/>
                      <a:pt x="36515" y="15433"/>
                      <a:pt x="37721" y="12151"/>
                    </a:cubicBezTo>
                    <a:cubicBezTo>
                      <a:pt x="38926" y="8843"/>
                      <a:pt x="38772" y="4791"/>
                      <a:pt x="36336" y="2253"/>
                    </a:cubicBezTo>
                    <a:cubicBezTo>
                      <a:pt x="34837" y="698"/>
                      <a:pt x="32720" y="0"/>
                      <a:pt x="3054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0" name="Google Shape;140;p4"/>
              <p:cNvSpPr/>
              <p:nvPr/>
            </p:nvSpPr>
            <p:spPr>
              <a:xfrm>
                <a:off x="-1311125" y="2430900"/>
                <a:ext cx="402150" cy="319125"/>
              </a:xfrm>
              <a:custGeom>
                <a:avLst/>
                <a:gdLst/>
                <a:ahLst/>
                <a:cxnLst/>
                <a:rect l="l" t="t" r="r" b="b"/>
                <a:pathLst>
                  <a:path w="16086" h="12765" extrusionOk="0">
                    <a:moveTo>
                      <a:pt x="9413" y="1"/>
                    </a:moveTo>
                    <a:cubicBezTo>
                      <a:pt x="9396" y="1"/>
                      <a:pt x="9378" y="3"/>
                      <a:pt x="9359" y="10"/>
                    </a:cubicBezTo>
                    <a:cubicBezTo>
                      <a:pt x="9206" y="35"/>
                      <a:pt x="9103" y="266"/>
                      <a:pt x="9231" y="369"/>
                    </a:cubicBezTo>
                    <a:cubicBezTo>
                      <a:pt x="9257" y="394"/>
                      <a:pt x="9283" y="394"/>
                      <a:pt x="9308" y="394"/>
                    </a:cubicBezTo>
                    <a:cubicBezTo>
                      <a:pt x="9332" y="400"/>
                      <a:pt x="9357" y="403"/>
                      <a:pt x="9380" y="403"/>
                    </a:cubicBezTo>
                    <a:cubicBezTo>
                      <a:pt x="9458" y="403"/>
                      <a:pt x="9531" y="370"/>
                      <a:pt x="9590" y="292"/>
                    </a:cubicBezTo>
                    <a:cubicBezTo>
                      <a:pt x="9635" y="156"/>
                      <a:pt x="9541" y="1"/>
                      <a:pt x="9413" y="1"/>
                    </a:cubicBezTo>
                    <a:close/>
                    <a:moveTo>
                      <a:pt x="12560" y="1256"/>
                    </a:moveTo>
                    <a:cubicBezTo>
                      <a:pt x="12528" y="1256"/>
                      <a:pt x="12496" y="1259"/>
                      <a:pt x="12462" y="1266"/>
                    </a:cubicBezTo>
                    <a:cubicBezTo>
                      <a:pt x="12154" y="1317"/>
                      <a:pt x="11949" y="1856"/>
                      <a:pt x="12257" y="2061"/>
                    </a:cubicBezTo>
                    <a:cubicBezTo>
                      <a:pt x="12283" y="2087"/>
                      <a:pt x="12360" y="2112"/>
                      <a:pt x="12411" y="2112"/>
                    </a:cubicBezTo>
                    <a:cubicBezTo>
                      <a:pt x="12447" y="2121"/>
                      <a:pt x="12482" y="2125"/>
                      <a:pt x="12518" y="2125"/>
                    </a:cubicBezTo>
                    <a:cubicBezTo>
                      <a:pt x="12685" y="2125"/>
                      <a:pt x="12844" y="2030"/>
                      <a:pt x="12949" y="1881"/>
                    </a:cubicBezTo>
                    <a:cubicBezTo>
                      <a:pt x="13089" y="1579"/>
                      <a:pt x="12870" y="1256"/>
                      <a:pt x="12560" y="1256"/>
                    </a:cubicBezTo>
                    <a:close/>
                    <a:moveTo>
                      <a:pt x="6402" y="1567"/>
                    </a:moveTo>
                    <a:cubicBezTo>
                      <a:pt x="6244" y="1567"/>
                      <a:pt x="6092" y="1644"/>
                      <a:pt x="6052" y="1805"/>
                    </a:cubicBezTo>
                    <a:cubicBezTo>
                      <a:pt x="6026" y="1856"/>
                      <a:pt x="6026" y="1907"/>
                      <a:pt x="6052" y="1958"/>
                    </a:cubicBezTo>
                    <a:cubicBezTo>
                      <a:pt x="6077" y="2138"/>
                      <a:pt x="6231" y="2292"/>
                      <a:pt x="6411" y="2317"/>
                    </a:cubicBezTo>
                    <a:cubicBezTo>
                      <a:pt x="6431" y="2321"/>
                      <a:pt x="6450" y="2322"/>
                      <a:pt x="6470" y="2322"/>
                    </a:cubicBezTo>
                    <a:cubicBezTo>
                      <a:pt x="6747" y="2322"/>
                      <a:pt x="6937" y="1993"/>
                      <a:pt x="6770" y="1753"/>
                    </a:cubicBezTo>
                    <a:cubicBezTo>
                      <a:pt x="6696" y="1631"/>
                      <a:pt x="6547" y="1567"/>
                      <a:pt x="6402" y="1567"/>
                    </a:cubicBezTo>
                    <a:close/>
                    <a:moveTo>
                      <a:pt x="9895" y="1689"/>
                    </a:moveTo>
                    <a:cubicBezTo>
                      <a:pt x="9854" y="1689"/>
                      <a:pt x="9812" y="1693"/>
                      <a:pt x="9770" y="1702"/>
                    </a:cubicBezTo>
                    <a:cubicBezTo>
                      <a:pt x="9308" y="1779"/>
                      <a:pt x="9000" y="2523"/>
                      <a:pt x="9436" y="2830"/>
                    </a:cubicBezTo>
                    <a:cubicBezTo>
                      <a:pt x="9513" y="2856"/>
                      <a:pt x="9590" y="2907"/>
                      <a:pt x="9667" y="2907"/>
                    </a:cubicBezTo>
                    <a:cubicBezTo>
                      <a:pt x="9721" y="2921"/>
                      <a:pt x="9775" y="2927"/>
                      <a:pt x="9828" y="2927"/>
                    </a:cubicBezTo>
                    <a:cubicBezTo>
                      <a:pt x="10078" y="2927"/>
                      <a:pt x="10310" y="2785"/>
                      <a:pt x="10436" y="2574"/>
                    </a:cubicBezTo>
                    <a:cubicBezTo>
                      <a:pt x="10647" y="2153"/>
                      <a:pt x="10324" y="1689"/>
                      <a:pt x="9895" y="1689"/>
                    </a:cubicBezTo>
                    <a:close/>
                    <a:moveTo>
                      <a:pt x="4359" y="3369"/>
                    </a:moveTo>
                    <a:cubicBezTo>
                      <a:pt x="4257" y="3369"/>
                      <a:pt x="4205" y="3523"/>
                      <a:pt x="4282" y="3599"/>
                    </a:cubicBezTo>
                    <a:lnTo>
                      <a:pt x="4334" y="3599"/>
                    </a:lnTo>
                    <a:cubicBezTo>
                      <a:pt x="4347" y="3606"/>
                      <a:pt x="4363" y="3610"/>
                      <a:pt x="4379" y="3610"/>
                    </a:cubicBezTo>
                    <a:cubicBezTo>
                      <a:pt x="4422" y="3610"/>
                      <a:pt x="4469" y="3586"/>
                      <a:pt x="4487" y="3548"/>
                    </a:cubicBezTo>
                    <a:cubicBezTo>
                      <a:pt x="4513" y="3446"/>
                      <a:pt x="4436" y="3369"/>
                      <a:pt x="4359" y="3369"/>
                    </a:cubicBezTo>
                    <a:close/>
                    <a:moveTo>
                      <a:pt x="15337" y="2484"/>
                    </a:moveTo>
                    <a:cubicBezTo>
                      <a:pt x="15295" y="2484"/>
                      <a:pt x="15251" y="2488"/>
                      <a:pt x="15206" y="2497"/>
                    </a:cubicBezTo>
                    <a:cubicBezTo>
                      <a:pt x="14744" y="2574"/>
                      <a:pt x="14462" y="3317"/>
                      <a:pt x="14898" y="3599"/>
                    </a:cubicBezTo>
                    <a:cubicBezTo>
                      <a:pt x="14950" y="3651"/>
                      <a:pt x="15026" y="3676"/>
                      <a:pt x="15129" y="3702"/>
                    </a:cubicBezTo>
                    <a:cubicBezTo>
                      <a:pt x="15170" y="3710"/>
                      <a:pt x="15212" y="3713"/>
                      <a:pt x="15254" y="3713"/>
                    </a:cubicBezTo>
                    <a:cubicBezTo>
                      <a:pt x="15498" y="3713"/>
                      <a:pt x="15745" y="3588"/>
                      <a:pt x="15898" y="3369"/>
                    </a:cubicBezTo>
                    <a:cubicBezTo>
                      <a:pt x="16085" y="2948"/>
                      <a:pt x="15782" y="2484"/>
                      <a:pt x="15337" y="2484"/>
                    </a:cubicBezTo>
                    <a:close/>
                    <a:moveTo>
                      <a:pt x="13055" y="3385"/>
                    </a:moveTo>
                    <a:cubicBezTo>
                      <a:pt x="13037" y="3385"/>
                      <a:pt x="13019" y="3388"/>
                      <a:pt x="13001" y="3394"/>
                    </a:cubicBezTo>
                    <a:cubicBezTo>
                      <a:pt x="12847" y="3420"/>
                      <a:pt x="12744" y="3676"/>
                      <a:pt x="12898" y="3779"/>
                    </a:cubicBezTo>
                    <a:cubicBezTo>
                      <a:pt x="12898" y="3779"/>
                      <a:pt x="12924" y="3779"/>
                      <a:pt x="12975" y="3805"/>
                    </a:cubicBezTo>
                    <a:cubicBezTo>
                      <a:pt x="12993" y="3809"/>
                      <a:pt x="13010" y="3811"/>
                      <a:pt x="13028" y="3811"/>
                    </a:cubicBezTo>
                    <a:cubicBezTo>
                      <a:pt x="13111" y="3811"/>
                      <a:pt x="13189" y="3761"/>
                      <a:pt x="13231" y="3676"/>
                    </a:cubicBezTo>
                    <a:cubicBezTo>
                      <a:pt x="13299" y="3541"/>
                      <a:pt x="13188" y="3385"/>
                      <a:pt x="13055" y="3385"/>
                    </a:cubicBezTo>
                    <a:close/>
                    <a:moveTo>
                      <a:pt x="7890" y="4029"/>
                    </a:moveTo>
                    <a:cubicBezTo>
                      <a:pt x="7731" y="4029"/>
                      <a:pt x="7579" y="4105"/>
                      <a:pt x="7539" y="4266"/>
                    </a:cubicBezTo>
                    <a:cubicBezTo>
                      <a:pt x="7513" y="4317"/>
                      <a:pt x="7513" y="4369"/>
                      <a:pt x="7539" y="4420"/>
                    </a:cubicBezTo>
                    <a:cubicBezTo>
                      <a:pt x="7565" y="4625"/>
                      <a:pt x="7718" y="4779"/>
                      <a:pt x="7898" y="4805"/>
                    </a:cubicBezTo>
                    <a:cubicBezTo>
                      <a:pt x="7908" y="4806"/>
                      <a:pt x="7919" y="4806"/>
                      <a:pt x="7929" y="4806"/>
                    </a:cubicBezTo>
                    <a:cubicBezTo>
                      <a:pt x="8221" y="4806"/>
                      <a:pt x="8430" y="4463"/>
                      <a:pt x="8257" y="4215"/>
                    </a:cubicBezTo>
                    <a:cubicBezTo>
                      <a:pt x="8183" y="4093"/>
                      <a:pt x="8034" y="4029"/>
                      <a:pt x="7890" y="4029"/>
                    </a:cubicBezTo>
                    <a:close/>
                    <a:moveTo>
                      <a:pt x="4081" y="5358"/>
                    </a:moveTo>
                    <a:cubicBezTo>
                      <a:pt x="3918" y="5358"/>
                      <a:pt x="3759" y="5435"/>
                      <a:pt x="3718" y="5600"/>
                    </a:cubicBezTo>
                    <a:cubicBezTo>
                      <a:pt x="3693" y="5651"/>
                      <a:pt x="3693" y="5702"/>
                      <a:pt x="3718" y="5753"/>
                    </a:cubicBezTo>
                    <a:cubicBezTo>
                      <a:pt x="3744" y="5933"/>
                      <a:pt x="3898" y="6087"/>
                      <a:pt x="4077" y="6112"/>
                    </a:cubicBezTo>
                    <a:cubicBezTo>
                      <a:pt x="4088" y="6113"/>
                      <a:pt x="4099" y="6114"/>
                      <a:pt x="4110" y="6114"/>
                    </a:cubicBezTo>
                    <a:cubicBezTo>
                      <a:pt x="4401" y="6114"/>
                      <a:pt x="4609" y="5794"/>
                      <a:pt x="4436" y="5523"/>
                    </a:cubicBezTo>
                    <a:cubicBezTo>
                      <a:pt x="4365" y="5416"/>
                      <a:pt x="4222" y="5358"/>
                      <a:pt x="4081" y="5358"/>
                    </a:cubicBezTo>
                    <a:close/>
                    <a:moveTo>
                      <a:pt x="7747" y="6125"/>
                    </a:moveTo>
                    <a:cubicBezTo>
                      <a:pt x="7705" y="6125"/>
                      <a:pt x="7661" y="6129"/>
                      <a:pt x="7616" y="6138"/>
                    </a:cubicBezTo>
                    <a:cubicBezTo>
                      <a:pt x="7154" y="6215"/>
                      <a:pt x="6872" y="6959"/>
                      <a:pt x="7308" y="7266"/>
                    </a:cubicBezTo>
                    <a:cubicBezTo>
                      <a:pt x="7359" y="7292"/>
                      <a:pt x="7436" y="7343"/>
                      <a:pt x="7539" y="7343"/>
                    </a:cubicBezTo>
                    <a:cubicBezTo>
                      <a:pt x="7588" y="7357"/>
                      <a:pt x="7639" y="7363"/>
                      <a:pt x="7691" y="7363"/>
                    </a:cubicBezTo>
                    <a:cubicBezTo>
                      <a:pt x="7932" y="7363"/>
                      <a:pt x="8181" y="7221"/>
                      <a:pt x="8308" y="7010"/>
                    </a:cubicBezTo>
                    <a:cubicBezTo>
                      <a:pt x="8495" y="6589"/>
                      <a:pt x="8191" y="6125"/>
                      <a:pt x="7747" y="6125"/>
                    </a:cubicBezTo>
                    <a:close/>
                    <a:moveTo>
                      <a:pt x="1797" y="7616"/>
                    </a:moveTo>
                    <a:cubicBezTo>
                      <a:pt x="1780" y="7616"/>
                      <a:pt x="1762" y="7619"/>
                      <a:pt x="1744" y="7625"/>
                    </a:cubicBezTo>
                    <a:cubicBezTo>
                      <a:pt x="1590" y="7651"/>
                      <a:pt x="1487" y="7882"/>
                      <a:pt x="1615" y="7984"/>
                    </a:cubicBezTo>
                    <a:lnTo>
                      <a:pt x="1615" y="8010"/>
                    </a:lnTo>
                    <a:cubicBezTo>
                      <a:pt x="1641" y="8010"/>
                      <a:pt x="1667" y="8010"/>
                      <a:pt x="1692" y="8036"/>
                    </a:cubicBezTo>
                    <a:cubicBezTo>
                      <a:pt x="1795" y="8036"/>
                      <a:pt x="1898" y="8010"/>
                      <a:pt x="1974" y="7907"/>
                    </a:cubicBezTo>
                    <a:cubicBezTo>
                      <a:pt x="2020" y="7772"/>
                      <a:pt x="1926" y="7616"/>
                      <a:pt x="1797" y="7616"/>
                    </a:cubicBezTo>
                    <a:close/>
                    <a:moveTo>
                      <a:pt x="6237" y="9057"/>
                    </a:moveTo>
                    <a:cubicBezTo>
                      <a:pt x="6227" y="9057"/>
                      <a:pt x="6216" y="9059"/>
                      <a:pt x="6205" y="9061"/>
                    </a:cubicBezTo>
                    <a:cubicBezTo>
                      <a:pt x="6129" y="9087"/>
                      <a:pt x="6077" y="9215"/>
                      <a:pt x="6154" y="9292"/>
                    </a:cubicBezTo>
                    <a:lnTo>
                      <a:pt x="6205" y="9292"/>
                    </a:lnTo>
                    <a:cubicBezTo>
                      <a:pt x="6219" y="9299"/>
                      <a:pt x="6233" y="9302"/>
                      <a:pt x="6246" y="9302"/>
                    </a:cubicBezTo>
                    <a:cubicBezTo>
                      <a:pt x="6282" y="9302"/>
                      <a:pt x="6315" y="9278"/>
                      <a:pt x="6334" y="9241"/>
                    </a:cubicBezTo>
                    <a:cubicBezTo>
                      <a:pt x="6380" y="9149"/>
                      <a:pt x="6323" y="9057"/>
                      <a:pt x="6237" y="9057"/>
                    </a:cubicBezTo>
                    <a:close/>
                    <a:moveTo>
                      <a:pt x="3654" y="8563"/>
                    </a:moveTo>
                    <a:cubicBezTo>
                      <a:pt x="3625" y="8563"/>
                      <a:pt x="3595" y="8566"/>
                      <a:pt x="3564" y="8574"/>
                    </a:cubicBezTo>
                    <a:cubicBezTo>
                      <a:pt x="3282" y="8625"/>
                      <a:pt x="3077" y="9087"/>
                      <a:pt x="3359" y="9292"/>
                    </a:cubicBezTo>
                    <a:cubicBezTo>
                      <a:pt x="3410" y="9318"/>
                      <a:pt x="3462" y="9318"/>
                      <a:pt x="3513" y="9343"/>
                    </a:cubicBezTo>
                    <a:cubicBezTo>
                      <a:pt x="3535" y="9347"/>
                      <a:pt x="3558" y="9348"/>
                      <a:pt x="3581" y="9348"/>
                    </a:cubicBezTo>
                    <a:cubicBezTo>
                      <a:pt x="3742" y="9348"/>
                      <a:pt x="3910" y="9270"/>
                      <a:pt x="4000" y="9113"/>
                    </a:cubicBezTo>
                    <a:cubicBezTo>
                      <a:pt x="4116" y="8859"/>
                      <a:pt x="3919" y="8563"/>
                      <a:pt x="3654" y="8563"/>
                    </a:cubicBezTo>
                    <a:close/>
                    <a:moveTo>
                      <a:pt x="8158" y="9205"/>
                    </a:moveTo>
                    <a:cubicBezTo>
                      <a:pt x="7996" y="9205"/>
                      <a:pt x="7837" y="9281"/>
                      <a:pt x="7795" y="9446"/>
                    </a:cubicBezTo>
                    <a:cubicBezTo>
                      <a:pt x="7795" y="9497"/>
                      <a:pt x="7795" y="9549"/>
                      <a:pt x="7795" y="9600"/>
                    </a:cubicBezTo>
                    <a:cubicBezTo>
                      <a:pt x="7821" y="9779"/>
                      <a:pt x="7975" y="9933"/>
                      <a:pt x="8154" y="9959"/>
                    </a:cubicBezTo>
                    <a:cubicBezTo>
                      <a:pt x="8166" y="9960"/>
                      <a:pt x="8178" y="9960"/>
                      <a:pt x="8190" y="9960"/>
                    </a:cubicBezTo>
                    <a:cubicBezTo>
                      <a:pt x="8502" y="9960"/>
                      <a:pt x="8686" y="9641"/>
                      <a:pt x="8513" y="9369"/>
                    </a:cubicBezTo>
                    <a:cubicBezTo>
                      <a:pt x="8442" y="9262"/>
                      <a:pt x="8299" y="9205"/>
                      <a:pt x="8158" y="9205"/>
                    </a:cubicBezTo>
                    <a:close/>
                    <a:moveTo>
                      <a:pt x="5080" y="11305"/>
                    </a:moveTo>
                    <a:cubicBezTo>
                      <a:pt x="5038" y="11305"/>
                      <a:pt x="4994" y="11309"/>
                      <a:pt x="4949" y="11318"/>
                    </a:cubicBezTo>
                    <a:cubicBezTo>
                      <a:pt x="4487" y="11395"/>
                      <a:pt x="4205" y="12138"/>
                      <a:pt x="4641" y="12446"/>
                    </a:cubicBezTo>
                    <a:cubicBezTo>
                      <a:pt x="4693" y="12472"/>
                      <a:pt x="4769" y="12523"/>
                      <a:pt x="4872" y="12523"/>
                    </a:cubicBezTo>
                    <a:cubicBezTo>
                      <a:pt x="4921" y="12537"/>
                      <a:pt x="4972" y="12543"/>
                      <a:pt x="5022" y="12543"/>
                    </a:cubicBezTo>
                    <a:cubicBezTo>
                      <a:pt x="5258" y="12543"/>
                      <a:pt x="5493" y="12401"/>
                      <a:pt x="5641" y="12190"/>
                    </a:cubicBezTo>
                    <a:cubicBezTo>
                      <a:pt x="5829" y="11769"/>
                      <a:pt x="5525" y="11305"/>
                      <a:pt x="5080" y="11305"/>
                    </a:cubicBezTo>
                    <a:close/>
                    <a:moveTo>
                      <a:pt x="897" y="11529"/>
                    </a:moveTo>
                    <a:cubicBezTo>
                      <a:pt x="847" y="11529"/>
                      <a:pt x="796" y="11536"/>
                      <a:pt x="744" y="11549"/>
                    </a:cubicBezTo>
                    <a:cubicBezTo>
                      <a:pt x="282" y="11626"/>
                      <a:pt x="0" y="12369"/>
                      <a:pt x="436" y="12651"/>
                    </a:cubicBezTo>
                    <a:cubicBezTo>
                      <a:pt x="513" y="12703"/>
                      <a:pt x="590" y="12728"/>
                      <a:pt x="667" y="12754"/>
                    </a:cubicBezTo>
                    <a:cubicBezTo>
                      <a:pt x="712" y="12761"/>
                      <a:pt x="756" y="12765"/>
                      <a:pt x="801" y="12765"/>
                    </a:cubicBezTo>
                    <a:cubicBezTo>
                      <a:pt x="1061" y="12765"/>
                      <a:pt x="1305" y="12640"/>
                      <a:pt x="1436" y="12420"/>
                    </a:cubicBezTo>
                    <a:cubicBezTo>
                      <a:pt x="1643" y="12006"/>
                      <a:pt x="1333" y="11529"/>
                      <a:pt x="897" y="11529"/>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1" name="Google Shape;141;p4"/>
              <p:cNvSpPr/>
              <p:nvPr/>
            </p:nvSpPr>
            <p:spPr>
              <a:xfrm>
                <a:off x="-1775275" y="2546100"/>
                <a:ext cx="795475" cy="1591550"/>
              </a:xfrm>
              <a:custGeom>
                <a:avLst/>
                <a:gdLst/>
                <a:ahLst/>
                <a:cxnLst/>
                <a:rect l="l" t="t" r="r" b="b"/>
                <a:pathLst>
                  <a:path w="31819" h="63662" extrusionOk="0">
                    <a:moveTo>
                      <a:pt x="31286" y="1"/>
                    </a:moveTo>
                    <a:cubicBezTo>
                      <a:pt x="31186" y="1"/>
                      <a:pt x="31084" y="43"/>
                      <a:pt x="31003" y="145"/>
                    </a:cubicBezTo>
                    <a:cubicBezTo>
                      <a:pt x="15822" y="19300"/>
                      <a:pt x="4258" y="42891"/>
                      <a:pt x="52" y="63200"/>
                    </a:cubicBezTo>
                    <a:cubicBezTo>
                      <a:pt x="1" y="63405"/>
                      <a:pt x="129" y="63610"/>
                      <a:pt x="334" y="63662"/>
                    </a:cubicBezTo>
                    <a:lnTo>
                      <a:pt x="411" y="63662"/>
                    </a:lnTo>
                    <a:cubicBezTo>
                      <a:pt x="591" y="63662"/>
                      <a:pt x="745" y="63534"/>
                      <a:pt x="796" y="63354"/>
                    </a:cubicBezTo>
                    <a:cubicBezTo>
                      <a:pt x="4976" y="43148"/>
                      <a:pt x="16489" y="19685"/>
                      <a:pt x="31592" y="607"/>
                    </a:cubicBezTo>
                    <a:cubicBezTo>
                      <a:pt x="31818" y="325"/>
                      <a:pt x="31560" y="1"/>
                      <a:pt x="31286"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42" name="Google Shape;142;p4"/>
            <p:cNvGrpSpPr/>
            <p:nvPr/>
          </p:nvGrpSpPr>
          <p:grpSpPr>
            <a:xfrm>
              <a:off x="-623774" y="407959"/>
              <a:ext cx="2317309" cy="2264556"/>
              <a:chOff x="-623774" y="407959"/>
              <a:chExt cx="2317309" cy="2264556"/>
            </a:xfrm>
          </p:grpSpPr>
          <p:grpSp>
            <p:nvGrpSpPr>
              <p:cNvPr id="143" name="Google Shape;143;p4"/>
              <p:cNvGrpSpPr/>
              <p:nvPr/>
            </p:nvGrpSpPr>
            <p:grpSpPr>
              <a:xfrm rot="1413719">
                <a:off x="-360763" y="695549"/>
                <a:ext cx="1791287" cy="1689375"/>
                <a:chOff x="-2055400" y="3174000"/>
                <a:chExt cx="1520600" cy="1434200"/>
              </a:xfrm>
            </p:grpSpPr>
            <p:sp>
              <p:nvSpPr>
                <p:cNvPr id="144" name="Google Shape;144;p4"/>
                <p:cNvSpPr/>
                <p:nvPr/>
              </p:nvSpPr>
              <p:spPr>
                <a:xfrm>
                  <a:off x="-2007975" y="3215025"/>
                  <a:ext cx="1473175" cy="1393175"/>
                </a:xfrm>
                <a:custGeom>
                  <a:avLst/>
                  <a:gdLst/>
                  <a:ahLst/>
                  <a:cxnLst/>
                  <a:rect l="l" t="t" r="r" b="b"/>
                  <a:pathLst>
                    <a:path w="58927" h="55727" extrusionOk="0">
                      <a:moveTo>
                        <a:pt x="49062" y="0"/>
                      </a:moveTo>
                      <a:cubicBezTo>
                        <a:pt x="48551" y="0"/>
                        <a:pt x="48041" y="36"/>
                        <a:pt x="47542" y="108"/>
                      </a:cubicBezTo>
                      <a:cubicBezTo>
                        <a:pt x="43618" y="698"/>
                        <a:pt x="40182" y="3005"/>
                        <a:pt x="37054" y="5441"/>
                      </a:cubicBezTo>
                      <a:cubicBezTo>
                        <a:pt x="28669" y="11980"/>
                        <a:pt x="21566" y="19955"/>
                        <a:pt x="15489" y="28674"/>
                      </a:cubicBezTo>
                      <a:cubicBezTo>
                        <a:pt x="13386" y="31725"/>
                        <a:pt x="11591" y="33828"/>
                        <a:pt x="9309" y="36725"/>
                      </a:cubicBezTo>
                      <a:cubicBezTo>
                        <a:pt x="4366" y="43026"/>
                        <a:pt x="2390" y="53266"/>
                        <a:pt x="9" y="55718"/>
                      </a:cubicBezTo>
                      <a:lnTo>
                        <a:pt x="9" y="55718"/>
                      </a:lnTo>
                      <a:cubicBezTo>
                        <a:pt x="12574" y="42822"/>
                        <a:pt x="31237" y="29697"/>
                        <a:pt x="46849" y="20724"/>
                      </a:cubicBezTo>
                      <a:cubicBezTo>
                        <a:pt x="49901" y="18981"/>
                        <a:pt x="53055" y="17237"/>
                        <a:pt x="55363" y="14596"/>
                      </a:cubicBezTo>
                      <a:cubicBezTo>
                        <a:pt x="57645" y="11955"/>
                        <a:pt x="58927" y="8083"/>
                        <a:pt x="57542" y="4852"/>
                      </a:cubicBezTo>
                      <a:cubicBezTo>
                        <a:pt x="56177" y="1674"/>
                        <a:pt x="52567" y="0"/>
                        <a:pt x="49062" y="0"/>
                      </a:cubicBezTo>
                      <a:close/>
                      <a:moveTo>
                        <a:pt x="9" y="55718"/>
                      </a:moveTo>
                      <a:lnTo>
                        <a:pt x="9" y="55718"/>
                      </a:lnTo>
                      <a:cubicBezTo>
                        <a:pt x="6" y="55720"/>
                        <a:pt x="4" y="55723"/>
                        <a:pt x="1" y="55726"/>
                      </a:cubicBezTo>
                      <a:cubicBezTo>
                        <a:pt x="4" y="55723"/>
                        <a:pt x="6" y="55720"/>
                        <a:pt x="9" y="55718"/>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5" name="Google Shape;145;p4"/>
                <p:cNvSpPr/>
                <p:nvPr/>
              </p:nvSpPr>
              <p:spPr>
                <a:xfrm>
                  <a:off x="-2055400" y="3174000"/>
                  <a:ext cx="1472525" cy="1393175"/>
                </a:xfrm>
                <a:custGeom>
                  <a:avLst/>
                  <a:gdLst/>
                  <a:ahLst/>
                  <a:cxnLst/>
                  <a:rect l="l" t="t" r="r" b="b"/>
                  <a:pathLst>
                    <a:path w="58901" h="55727" extrusionOk="0">
                      <a:moveTo>
                        <a:pt x="49036" y="0"/>
                      </a:moveTo>
                      <a:cubicBezTo>
                        <a:pt x="48525" y="0"/>
                        <a:pt x="48015" y="36"/>
                        <a:pt x="47516" y="108"/>
                      </a:cubicBezTo>
                      <a:cubicBezTo>
                        <a:pt x="43592" y="697"/>
                        <a:pt x="40156" y="3005"/>
                        <a:pt x="37028" y="5441"/>
                      </a:cubicBezTo>
                      <a:lnTo>
                        <a:pt x="37053" y="5441"/>
                      </a:lnTo>
                      <a:cubicBezTo>
                        <a:pt x="28643" y="11980"/>
                        <a:pt x="21540" y="19955"/>
                        <a:pt x="15488" y="28673"/>
                      </a:cubicBezTo>
                      <a:cubicBezTo>
                        <a:pt x="13386" y="31725"/>
                        <a:pt x="11565" y="33828"/>
                        <a:pt x="9283" y="36725"/>
                      </a:cubicBezTo>
                      <a:cubicBezTo>
                        <a:pt x="4334" y="43033"/>
                        <a:pt x="2359" y="53290"/>
                        <a:pt x="0" y="55726"/>
                      </a:cubicBezTo>
                      <a:cubicBezTo>
                        <a:pt x="12565" y="42828"/>
                        <a:pt x="31207" y="29699"/>
                        <a:pt x="46823" y="20724"/>
                      </a:cubicBezTo>
                      <a:cubicBezTo>
                        <a:pt x="49875" y="18981"/>
                        <a:pt x="53029" y="17237"/>
                        <a:pt x="55336" y="14596"/>
                      </a:cubicBezTo>
                      <a:cubicBezTo>
                        <a:pt x="57619" y="11955"/>
                        <a:pt x="58901" y="8083"/>
                        <a:pt x="57516" y="4852"/>
                      </a:cubicBezTo>
                      <a:cubicBezTo>
                        <a:pt x="56151" y="1674"/>
                        <a:pt x="52541" y="0"/>
                        <a:pt x="49036"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6" name="Google Shape;146;p4"/>
                <p:cNvSpPr/>
                <p:nvPr/>
              </p:nvSpPr>
              <p:spPr>
                <a:xfrm>
                  <a:off x="-1083325" y="3219875"/>
                  <a:ext cx="461350" cy="203475"/>
                </a:xfrm>
                <a:custGeom>
                  <a:avLst/>
                  <a:gdLst/>
                  <a:ahLst/>
                  <a:cxnLst/>
                  <a:rect l="l" t="t" r="r" b="b"/>
                  <a:pathLst>
                    <a:path w="18454" h="8139" extrusionOk="0">
                      <a:moveTo>
                        <a:pt x="8731" y="282"/>
                      </a:moveTo>
                      <a:cubicBezTo>
                        <a:pt x="8661" y="282"/>
                        <a:pt x="8587" y="347"/>
                        <a:pt x="8607" y="427"/>
                      </a:cubicBezTo>
                      <a:cubicBezTo>
                        <a:pt x="8607" y="452"/>
                        <a:pt x="8633" y="452"/>
                        <a:pt x="8633" y="478"/>
                      </a:cubicBezTo>
                      <a:cubicBezTo>
                        <a:pt x="8669" y="496"/>
                        <a:pt x="8705" y="514"/>
                        <a:pt x="8741" y="514"/>
                      </a:cubicBezTo>
                      <a:cubicBezTo>
                        <a:pt x="8756" y="514"/>
                        <a:pt x="8771" y="511"/>
                        <a:pt x="8786" y="504"/>
                      </a:cubicBezTo>
                      <a:cubicBezTo>
                        <a:pt x="8889" y="452"/>
                        <a:pt x="8889" y="350"/>
                        <a:pt x="8786" y="298"/>
                      </a:cubicBezTo>
                      <a:cubicBezTo>
                        <a:pt x="8770" y="287"/>
                        <a:pt x="8750" y="282"/>
                        <a:pt x="8731" y="282"/>
                      </a:cubicBezTo>
                      <a:close/>
                      <a:moveTo>
                        <a:pt x="11359" y="1"/>
                      </a:moveTo>
                      <a:cubicBezTo>
                        <a:pt x="11294" y="1"/>
                        <a:pt x="11229" y="21"/>
                        <a:pt x="11171" y="68"/>
                      </a:cubicBezTo>
                      <a:cubicBezTo>
                        <a:pt x="11120" y="119"/>
                        <a:pt x="11094" y="145"/>
                        <a:pt x="11069" y="196"/>
                      </a:cubicBezTo>
                      <a:cubicBezTo>
                        <a:pt x="10992" y="375"/>
                        <a:pt x="11017" y="581"/>
                        <a:pt x="11145" y="709"/>
                      </a:cubicBezTo>
                      <a:cubicBezTo>
                        <a:pt x="11221" y="785"/>
                        <a:pt x="11314" y="819"/>
                        <a:pt x="11405" y="819"/>
                      </a:cubicBezTo>
                      <a:cubicBezTo>
                        <a:pt x="11590" y="819"/>
                        <a:pt x="11769" y="676"/>
                        <a:pt x="11787" y="452"/>
                      </a:cubicBezTo>
                      <a:cubicBezTo>
                        <a:pt x="11806" y="234"/>
                        <a:pt x="11581" y="1"/>
                        <a:pt x="11359" y="1"/>
                      </a:cubicBezTo>
                      <a:close/>
                      <a:moveTo>
                        <a:pt x="14759" y="611"/>
                      </a:moveTo>
                      <a:cubicBezTo>
                        <a:pt x="14635" y="611"/>
                        <a:pt x="14488" y="737"/>
                        <a:pt x="14530" y="863"/>
                      </a:cubicBezTo>
                      <a:cubicBezTo>
                        <a:pt x="14530" y="888"/>
                        <a:pt x="14556" y="914"/>
                        <a:pt x="14556" y="940"/>
                      </a:cubicBezTo>
                      <a:cubicBezTo>
                        <a:pt x="14606" y="989"/>
                        <a:pt x="14666" y="1017"/>
                        <a:pt x="14730" y="1017"/>
                      </a:cubicBezTo>
                      <a:cubicBezTo>
                        <a:pt x="14765" y="1017"/>
                        <a:pt x="14802" y="1009"/>
                        <a:pt x="14838" y="991"/>
                      </a:cubicBezTo>
                      <a:cubicBezTo>
                        <a:pt x="14992" y="914"/>
                        <a:pt x="14992" y="709"/>
                        <a:pt x="14838" y="632"/>
                      </a:cubicBezTo>
                      <a:cubicBezTo>
                        <a:pt x="14814" y="618"/>
                        <a:pt x="14787" y="611"/>
                        <a:pt x="14759" y="611"/>
                      </a:cubicBezTo>
                      <a:close/>
                      <a:moveTo>
                        <a:pt x="7128" y="1616"/>
                      </a:moveTo>
                      <a:cubicBezTo>
                        <a:pt x="7063" y="1616"/>
                        <a:pt x="6998" y="1637"/>
                        <a:pt x="6940" y="1683"/>
                      </a:cubicBezTo>
                      <a:cubicBezTo>
                        <a:pt x="6889" y="1709"/>
                        <a:pt x="6863" y="1760"/>
                        <a:pt x="6838" y="1811"/>
                      </a:cubicBezTo>
                      <a:cubicBezTo>
                        <a:pt x="6761" y="1965"/>
                        <a:pt x="6786" y="2170"/>
                        <a:pt x="6914" y="2324"/>
                      </a:cubicBezTo>
                      <a:cubicBezTo>
                        <a:pt x="6987" y="2389"/>
                        <a:pt x="7075" y="2418"/>
                        <a:pt x="7161" y="2418"/>
                      </a:cubicBezTo>
                      <a:cubicBezTo>
                        <a:pt x="7351" y="2418"/>
                        <a:pt x="7538" y="2279"/>
                        <a:pt x="7556" y="2068"/>
                      </a:cubicBezTo>
                      <a:cubicBezTo>
                        <a:pt x="7575" y="1850"/>
                        <a:pt x="7350" y="1616"/>
                        <a:pt x="7128" y="1616"/>
                      </a:cubicBezTo>
                      <a:close/>
                      <a:moveTo>
                        <a:pt x="4071" y="2071"/>
                      </a:moveTo>
                      <a:cubicBezTo>
                        <a:pt x="3935" y="2071"/>
                        <a:pt x="3797" y="2181"/>
                        <a:pt x="3837" y="2324"/>
                      </a:cubicBezTo>
                      <a:cubicBezTo>
                        <a:pt x="3863" y="2350"/>
                        <a:pt x="3863" y="2376"/>
                        <a:pt x="3889" y="2401"/>
                      </a:cubicBezTo>
                      <a:cubicBezTo>
                        <a:pt x="3938" y="2451"/>
                        <a:pt x="3999" y="2479"/>
                        <a:pt x="4063" y="2479"/>
                      </a:cubicBezTo>
                      <a:cubicBezTo>
                        <a:pt x="4098" y="2479"/>
                        <a:pt x="4134" y="2471"/>
                        <a:pt x="4171" y="2452"/>
                      </a:cubicBezTo>
                      <a:cubicBezTo>
                        <a:pt x="4325" y="2376"/>
                        <a:pt x="4325" y="2170"/>
                        <a:pt x="4171" y="2093"/>
                      </a:cubicBezTo>
                      <a:cubicBezTo>
                        <a:pt x="4140" y="2078"/>
                        <a:pt x="4105" y="2071"/>
                        <a:pt x="4071" y="2071"/>
                      </a:cubicBezTo>
                      <a:close/>
                      <a:moveTo>
                        <a:pt x="13880" y="2168"/>
                      </a:moveTo>
                      <a:cubicBezTo>
                        <a:pt x="13496" y="2168"/>
                        <a:pt x="13071" y="2519"/>
                        <a:pt x="13197" y="2940"/>
                      </a:cubicBezTo>
                      <a:lnTo>
                        <a:pt x="13171" y="2914"/>
                      </a:lnTo>
                      <a:lnTo>
                        <a:pt x="13171" y="2914"/>
                      </a:lnTo>
                      <a:cubicBezTo>
                        <a:pt x="13197" y="3017"/>
                        <a:pt x="13248" y="3068"/>
                        <a:pt x="13299" y="3145"/>
                      </a:cubicBezTo>
                      <a:cubicBezTo>
                        <a:pt x="13438" y="3300"/>
                        <a:pt x="13634" y="3386"/>
                        <a:pt x="13834" y="3386"/>
                      </a:cubicBezTo>
                      <a:cubicBezTo>
                        <a:pt x="13931" y="3386"/>
                        <a:pt x="14028" y="3366"/>
                        <a:pt x="14120" y="3324"/>
                      </a:cubicBezTo>
                      <a:cubicBezTo>
                        <a:pt x="14582" y="3119"/>
                        <a:pt x="14582" y="2452"/>
                        <a:pt x="14120" y="2222"/>
                      </a:cubicBezTo>
                      <a:cubicBezTo>
                        <a:pt x="14046" y="2185"/>
                        <a:pt x="13964" y="2168"/>
                        <a:pt x="13880" y="2168"/>
                      </a:cubicBezTo>
                      <a:close/>
                      <a:moveTo>
                        <a:pt x="11052" y="2873"/>
                      </a:moveTo>
                      <a:cubicBezTo>
                        <a:pt x="10986" y="2873"/>
                        <a:pt x="10922" y="2893"/>
                        <a:pt x="10863" y="2940"/>
                      </a:cubicBezTo>
                      <a:cubicBezTo>
                        <a:pt x="10812" y="2965"/>
                        <a:pt x="10786" y="3017"/>
                        <a:pt x="10761" y="3068"/>
                      </a:cubicBezTo>
                      <a:cubicBezTo>
                        <a:pt x="10658" y="3222"/>
                        <a:pt x="10710" y="3427"/>
                        <a:pt x="10838" y="3581"/>
                      </a:cubicBezTo>
                      <a:cubicBezTo>
                        <a:pt x="10910" y="3645"/>
                        <a:pt x="10998" y="3674"/>
                        <a:pt x="11085" y="3674"/>
                      </a:cubicBezTo>
                      <a:cubicBezTo>
                        <a:pt x="11275" y="3674"/>
                        <a:pt x="11461" y="3535"/>
                        <a:pt x="11479" y="3324"/>
                      </a:cubicBezTo>
                      <a:cubicBezTo>
                        <a:pt x="11499" y="3106"/>
                        <a:pt x="11273" y="2873"/>
                        <a:pt x="11052" y="2873"/>
                      </a:cubicBezTo>
                      <a:close/>
                      <a:moveTo>
                        <a:pt x="16379" y="3486"/>
                      </a:moveTo>
                      <a:cubicBezTo>
                        <a:pt x="16118" y="3486"/>
                        <a:pt x="15832" y="3726"/>
                        <a:pt x="15915" y="4017"/>
                      </a:cubicBezTo>
                      <a:cubicBezTo>
                        <a:pt x="15915" y="4068"/>
                        <a:pt x="15941" y="4119"/>
                        <a:pt x="15992" y="4170"/>
                      </a:cubicBezTo>
                      <a:cubicBezTo>
                        <a:pt x="16098" y="4277"/>
                        <a:pt x="16241" y="4334"/>
                        <a:pt x="16378" y="4334"/>
                      </a:cubicBezTo>
                      <a:cubicBezTo>
                        <a:pt x="16440" y="4334"/>
                        <a:pt x="16500" y="4323"/>
                        <a:pt x="16556" y="4299"/>
                      </a:cubicBezTo>
                      <a:cubicBezTo>
                        <a:pt x="16889" y="4145"/>
                        <a:pt x="16889" y="3683"/>
                        <a:pt x="16556" y="3529"/>
                      </a:cubicBezTo>
                      <a:cubicBezTo>
                        <a:pt x="16502" y="3500"/>
                        <a:pt x="16441" y="3486"/>
                        <a:pt x="16379" y="3486"/>
                      </a:cubicBezTo>
                      <a:close/>
                      <a:moveTo>
                        <a:pt x="4904" y="3922"/>
                      </a:moveTo>
                      <a:cubicBezTo>
                        <a:pt x="4663" y="3922"/>
                        <a:pt x="4396" y="4153"/>
                        <a:pt x="4478" y="4401"/>
                      </a:cubicBezTo>
                      <a:cubicBezTo>
                        <a:pt x="4478" y="4453"/>
                        <a:pt x="4504" y="4504"/>
                        <a:pt x="4555" y="4529"/>
                      </a:cubicBezTo>
                      <a:cubicBezTo>
                        <a:pt x="4644" y="4636"/>
                        <a:pt x="4769" y="4693"/>
                        <a:pt x="4897" y="4693"/>
                      </a:cubicBezTo>
                      <a:cubicBezTo>
                        <a:pt x="4955" y="4693"/>
                        <a:pt x="5013" y="4681"/>
                        <a:pt x="5068" y="4658"/>
                      </a:cubicBezTo>
                      <a:cubicBezTo>
                        <a:pt x="5376" y="4529"/>
                        <a:pt x="5376" y="4094"/>
                        <a:pt x="5068" y="3965"/>
                      </a:cubicBezTo>
                      <a:cubicBezTo>
                        <a:pt x="5018" y="3935"/>
                        <a:pt x="4962" y="3922"/>
                        <a:pt x="4904" y="3922"/>
                      </a:cubicBezTo>
                      <a:close/>
                      <a:moveTo>
                        <a:pt x="9543" y="4424"/>
                      </a:moveTo>
                      <a:cubicBezTo>
                        <a:pt x="9154" y="4424"/>
                        <a:pt x="8716" y="4772"/>
                        <a:pt x="8863" y="5171"/>
                      </a:cubicBezTo>
                      <a:lnTo>
                        <a:pt x="8838" y="5171"/>
                      </a:lnTo>
                      <a:cubicBezTo>
                        <a:pt x="8863" y="5247"/>
                        <a:pt x="8915" y="5324"/>
                        <a:pt x="8966" y="5376"/>
                      </a:cubicBezTo>
                      <a:cubicBezTo>
                        <a:pt x="9111" y="5539"/>
                        <a:pt x="9321" y="5625"/>
                        <a:pt x="9531" y="5625"/>
                      </a:cubicBezTo>
                      <a:cubicBezTo>
                        <a:pt x="9617" y="5625"/>
                        <a:pt x="9704" y="5611"/>
                        <a:pt x="9786" y="5581"/>
                      </a:cubicBezTo>
                      <a:cubicBezTo>
                        <a:pt x="10248" y="5350"/>
                        <a:pt x="10248" y="4709"/>
                        <a:pt x="9786" y="4478"/>
                      </a:cubicBezTo>
                      <a:cubicBezTo>
                        <a:pt x="9712" y="4441"/>
                        <a:pt x="9629" y="4424"/>
                        <a:pt x="9543" y="4424"/>
                      </a:cubicBezTo>
                      <a:close/>
                      <a:moveTo>
                        <a:pt x="803" y="4566"/>
                      </a:moveTo>
                      <a:cubicBezTo>
                        <a:pt x="420" y="4566"/>
                        <a:pt x="1" y="4912"/>
                        <a:pt x="145" y="5324"/>
                      </a:cubicBezTo>
                      <a:lnTo>
                        <a:pt x="119" y="5324"/>
                      </a:lnTo>
                      <a:cubicBezTo>
                        <a:pt x="145" y="5401"/>
                        <a:pt x="196" y="5478"/>
                        <a:pt x="247" y="5530"/>
                      </a:cubicBezTo>
                      <a:cubicBezTo>
                        <a:pt x="393" y="5693"/>
                        <a:pt x="602" y="5779"/>
                        <a:pt x="812" y="5779"/>
                      </a:cubicBezTo>
                      <a:cubicBezTo>
                        <a:pt x="899" y="5779"/>
                        <a:pt x="986" y="5765"/>
                        <a:pt x="1068" y="5735"/>
                      </a:cubicBezTo>
                      <a:cubicBezTo>
                        <a:pt x="1530" y="5504"/>
                        <a:pt x="1530" y="4837"/>
                        <a:pt x="1068" y="4632"/>
                      </a:cubicBezTo>
                      <a:cubicBezTo>
                        <a:pt x="988" y="4587"/>
                        <a:pt x="896" y="4566"/>
                        <a:pt x="803" y="4566"/>
                      </a:cubicBezTo>
                      <a:close/>
                      <a:moveTo>
                        <a:pt x="15597" y="5507"/>
                      </a:moveTo>
                      <a:cubicBezTo>
                        <a:pt x="15474" y="5507"/>
                        <a:pt x="15336" y="5617"/>
                        <a:pt x="15376" y="5760"/>
                      </a:cubicBezTo>
                      <a:cubicBezTo>
                        <a:pt x="15376" y="5786"/>
                        <a:pt x="15402" y="5812"/>
                        <a:pt x="15428" y="5837"/>
                      </a:cubicBezTo>
                      <a:cubicBezTo>
                        <a:pt x="15461" y="5887"/>
                        <a:pt x="15515" y="5915"/>
                        <a:pt x="15577" y="5915"/>
                      </a:cubicBezTo>
                      <a:cubicBezTo>
                        <a:pt x="15612" y="5915"/>
                        <a:pt x="15648" y="5907"/>
                        <a:pt x="15684" y="5889"/>
                      </a:cubicBezTo>
                      <a:cubicBezTo>
                        <a:pt x="15838" y="5812"/>
                        <a:pt x="15838" y="5606"/>
                        <a:pt x="15684" y="5530"/>
                      </a:cubicBezTo>
                      <a:cubicBezTo>
                        <a:pt x="15658" y="5514"/>
                        <a:pt x="15628" y="5507"/>
                        <a:pt x="15597" y="5507"/>
                      </a:cubicBezTo>
                      <a:close/>
                      <a:moveTo>
                        <a:pt x="6804" y="5935"/>
                      </a:moveTo>
                      <a:cubicBezTo>
                        <a:pt x="6729" y="5935"/>
                        <a:pt x="6636" y="6001"/>
                        <a:pt x="6658" y="6068"/>
                      </a:cubicBezTo>
                      <a:cubicBezTo>
                        <a:pt x="6658" y="6094"/>
                        <a:pt x="6684" y="6094"/>
                        <a:pt x="6684" y="6119"/>
                      </a:cubicBezTo>
                      <a:cubicBezTo>
                        <a:pt x="6702" y="6137"/>
                        <a:pt x="6746" y="6156"/>
                        <a:pt x="6788" y="6156"/>
                      </a:cubicBezTo>
                      <a:cubicBezTo>
                        <a:pt x="6805" y="6156"/>
                        <a:pt x="6823" y="6152"/>
                        <a:pt x="6838" y="6145"/>
                      </a:cubicBezTo>
                      <a:cubicBezTo>
                        <a:pt x="6914" y="6119"/>
                        <a:pt x="6914" y="5991"/>
                        <a:pt x="6838" y="5940"/>
                      </a:cubicBezTo>
                      <a:cubicBezTo>
                        <a:pt x="6827" y="5936"/>
                        <a:pt x="6816" y="5935"/>
                        <a:pt x="6804" y="5935"/>
                      </a:cubicBezTo>
                      <a:close/>
                      <a:moveTo>
                        <a:pt x="17748" y="6091"/>
                      </a:moveTo>
                      <a:cubicBezTo>
                        <a:pt x="17360" y="6091"/>
                        <a:pt x="16922" y="6438"/>
                        <a:pt x="17069" y="6837"/>
                      </a:cubicBezTo>
                      <a:lnTo>
                        <a:pt x="17043" y="6837"/>
                      </a:lnTo>
                      <a:cubicBezTo>
                        <a:pt x="17069" y="6914"/>
                        <a:pt x="17120" y="6991"/>
                        <a:pt x="17171" y="7068"/>
                      </a:cubicBezTo>
                      <a:cubicBezTo>
                        <a:pt x="17310" y="7224"/>
                        <a:pt x="17506" y="7309"/>
                        <a:pt x="17706" y="7309"/>
                      </a:cubicBezTo>
                      <a:cubicBezTo>
                        <a:pt x="17803" y="7309"/>
                        <a:pt x="17900" y="7289"/>
                        <a:pt x="17992" y="7248"/>
                      </a:cubicBezTo>
                      <a:cubicBezTo>
                        <a:pt x="18454" y="7042"/>
                        <a:pt x="18454" y="6376"/>
                        <a:pt x="17992" y="6145"/>
                      </a:cubicBezTo>
                      <a:cubicBezTo>
                        <a:pt x="17918" y="6108"/>
                        <a:pt x="17834" y="6091"/>
                        <a:pt x="17748" y="6091"/>
                      </a:cubicBezTo>
                      <a:close/>
                      <a:moveTo>
                        <a:pt x="8075" y="7152"/>
                      </a:moveTo>
                      <a:cubicBezTo>
                        <a:pt x="8008" y="7152"/>
                        <a:pt x="7944" y="7173"/>
                        <a:pt x="7889" y="7222"/>
                      </a:cubicBezTo>
                      <a:lnTo>
                        <a:pt x="7863" y="7222"/>
                      </a:lnTo>
                      <a:cubicBezTo>
                        <a:pt x="7838" y="7248"/>
                        <a:pt x="7812" y="7273"/>
                        <a:pt x="7786" y="7324"/>
                      </a:cubicBezTo>
                      <a:cubicBezTo>
                        <a:pt x="7684" y="7504"/>
                        <a:pt x="7709" y="7709"/>
                        <a:pt x="7838" y="7837"/>
                      </a:cubicBezTo>
                      <a:cubicBezTo>
                        <a:pt x="7923" y="7914"/>
                        <a:pt x="8023" y="7948"/>
                        <a:pt x="8118" y="7948"/>
                      </a:cubicBezTo>
                      <a:cubicBezTo>
                        <a:pt x="8308" y="7948"/>
                        <a:pt x="8479" y="7812"/>
                        <a:pt x="8479" y="7607"/>
                      </a:cubicBezTo>
                      <a:cubicBezTo>
                        <a:pt x="8518" y="7372"/>
                        <a:pt x="8288" y="7152"/>
                        <a:pt x="8075" y="7152"/>
                      </a:cubicBezTo>
                      <a:close/>
                      <a:moveTo>
                        <a:pt x="4203" y="6925"/>
                      </a:moveTo>
                      <a:cubicBezTo>
                        <a:pt x="3813" y="6925"/>
                        <a:pt x="3406" y="7271"/>
                        <a:pt x="3530" y="7683"/>
                      </a:cubicBezTo>
                      <a:cubicBezTo>
                        <a:pt x="3555" y="7760"/>
                        <a:pt x="3607" y="7837"/>
                        <a:pt x="3658" y="7889"/>
                      </a:cubicBezTo>
                      <a:cubicBezTo>
                        <a:pt x="3803" y="8052"/>
                        <a:pt x="4013" y="8138"/>
                        <a:pt x="4223" y="8138"/>
                      </a:cubicBezTo>
                      <a:cubicBezTo>
                        <a:pt x="4309" y="8138"/>
                        <a:pt x="4396" y="8124"/>
                        <a:pt x="4478" y="8094"/>
                      </a:cubicBezTo>
                      <a:cubicBezTo>
                        <a:pt x="4940" y="7863"/>
                        <a:pt x="4940" y="7196"/>
                        <a:pt x="4478" y="6991"/>
                      </a:cubicBezTo>
                      <a:cubicBezTo>
                        <a:pt x="4393" y="6946"/>
                        <a:pt x="4299" y="6925"/>
                        <a:pt x="4203" y="6925"/>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147" name="Google Shape;147;p4"/>
              <p:cNvSpPr/>
              <p:nvPr/>
            </p:nvSpPr>
            <p:spPr>
              <a:xfrm rot="1413719">
                <a:off x="-379186" y="861403"/>
                <a:ext cx="1464476" cy="1377667"/>
              </a:xfrm>
              <a:custGeom>
                <a:avLst/>
                <a:gdLst/>
                <a:ahLst/>
                <a:cxnLst/>
                <a:rect l="l" t="t" r="r" b="b"/>
                <a:pathLst>
                  <a:path w="49727" h="46783" extrusionOk="0">
                    <a:moveTo>
                      <a:pt x="49209" y="0"/>
                    </a:moveTo>
                    <a:cubicBezTo>
                      <a:pt x="49160" y="0"/>
                      <a:pt x="49108" y="11"/>
                      <a:pt x="49055" y="36"/>
                    </a:cubicBezTo>
                    <a:cubicBezTo>
                      <a:pt x="34592" y="8729"/>
                      <a:pt x="14361" y="23807"/>
                      <a:pt x="180" y="46218"/>
                    </a:cubicBezTo>
                    <a:cubicBezTo>
                      <a:pt x="1" y="46449"/>
                      <a:pt x="206" y="46782"/>
                      <a:pt x="488" y="46782"/>
                    </a:cubicBezTo>
                    <a:cubicBezTo>
                      <a:pt x="616" y="46782"/>
                      <a:pt x="744" y="46705"/>
                      <a:pt x="796" y="46603"/>
                    </a:cubicBezTo>
                    <a:cubicBezTo>
                      <a:pt x="14899" y="24320"/>
                      <a:pt x="35028" y="9319"/>
                      <a:pt x="49439" y="677"/>
                    </a:cubicBezTo>
                    <a:cubicBezTo>
                      <a:pt x="49727" y="434"/>
                      <a:pt x="49519" y="0"/>
                      <a:pt x="4920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sp>
        <p:nvSpPr>
          <p:cNvPr id="148" name="Google Shape;148;p4"/>
          <p:cNvSpPr txBox="1">
            <a:spLocks noGrp="1"/>
          </p:cNvSpPr>
          <p:nvPr>
            <p:ph type="title"/>
          </p:nvPr>
        </p:nvSpPr>
        <p:spPr>
          <a:xfrm>
            <a:off x="1145833" y="762767"/>
            <a:ext cx="6989600" cy="540800"/>
          </a:xfrm>
          <a:prstGeom prst="rect">
            <a:avLst/>
          </a:prstGeom>
          <a:effectLst>
            <a:outerShdw dist="28575" dir="1920000" algn="bl" rotWithShape="0">
              <a:schemeClr val="accent1"/>
            </a:outerShdw>
          </a:effectLst>
        </p:spPr>
        <p:txBody>
          <a:bodyPr spcFirstLastPara="1" wrap="square" lIns="91425" tIns="91425" rIns="91425" bIns="91425" anchor="ctr" anchorCtr="0">
            <a:noAutofit/>
          </a:bodyPr>
          <a:lstStyle>
            <a:lvl1pPr lvl="0" rtl="0">
              <a:spcBef>
                <a:spcPts val="0"/>
              </a:spcBef>
              <a:spcAft>
                <a:spcPts val="0"/>
              </a:spcAft>
              <a:buSzPts val="2500"/>
              <a:buNone/>
              <a:defRPr/>
            </a:lvl1pPr>
            <a:lvl2pPr lvl="1" rtl="0">
              <a:spcBef>
                <a:spcPts val="0"/>
              </a:spcBef>
              <a:spcAft>
                <a:spcPts val="0"/>
              </a:spcAft>
              <a:buSzPts val="2500"/>
              <a:buNone/>
              <a:defRPr sz="3333"/>
            </a:lvl2pPr>
            <a:lvl3pPr lvl="2" rtl="0">
              <a:spcBef>
                <a:spcPts val="0"/>
              </a:spcBef>
              <a:spcAft>
                <a:spcPts val="0"/>
              </a:spcAft>
              <a:buSzPts val="2500"/>
              <a:buNone/>
              <a:defRPr sz="3333"/>
            </a:lvl3pPr>
            <a:lvl4pPr lvl="3" rtl="0">
              <a:spcBef>
                <a:spcPts val="0"/>
              </a:spcBef>
              <a:spcAft>
                <a:spcPts val="0"/>
              </a:spcAft>
              <a:buSzPts val="2500"/>
              <a:buNone/>
              <a:defRPr sz="3333"/>
            </a:lvl4pPr>
            <a:lvl5pPr lvl="4" rtl="0">
              <a:spcBef>
                <a:spcPts val="0"/>
              </a:spcBef>
              <a:spcAft>
                <a:spcPts val="0"/>
              </a:spcAft>
              <a:buSzPts val="2500"/>
              <a:buNone/>
              <a:defRPr sz="3333"/>
            </a:lvl5pPr>
            <a:lvl6pPr lvl="5" rtl="0">
              <a:spcBef>
                <a:spcPts val="0"/>
              </a:spcBef>
              <a:spcAft>
                <a:spcPts val="0"/>
              </a:spcAft>
              <a:buSzPts val="2500"/>
              <a:buNone/>
              <a:defRPr sz="3333"/>
            </a:lvl6pPr>
            <a:lvl7pPr lvl="6" rtl="0">
              <a:spcBef>
                <a:spcPts val="0"/>
              </a:spcBef>
              <a:spcAft>
                <a:spcPts val="0"/>
              </a:spcAft>
              <a:buSzPts val="2500"/>
              <a:buNone/>
              <a:defRPr sz="3333"/>
            </a:lvl7pPr>
            <a:lvl8pPr lvl="7" rtl="0">
              <a:spcBef>
                <a:spcPts val="0"/>
              </a:spcBef>
              <a:spcAft>
                <a:spcPts val="0"/>
              </a:spcAft>
              <a:buSzPts val="2500"/>
              <a:buNone/>
              <a:defRPr sz="3333"/>
            </a:lvl8pPr>
            <a:lvl9pPr lvl="8" rtl="0">
              <a:spcBef>
                <a:spcPts val="0"/>
              </a:spcBef>
              <a:spcAft>
                <a:spcPts val="0"/>
              </a:spcAft>
              <a:buSzPts val="2500"/>
              <a:buNone/>
              <a:defRPr sz="3333"/>
            </a:lvl9pPr>
          </a:lstStyle>
          <a:p>
            <a:endParaRPr/>
          </a:p>
        </p:txBody>
      </p:sp>
    </p:spTree>
    <p:extLst>
      <p:ext uri="{BB962C8B-B14F-4D97-AF65-F5344CB8AC3E}">
        <p14:creationId xmlns:p14="http://schemas.microsoft.com/office/powerpoint/2010/main" val="2820982978"/>
      </p:ext>
    </p:extLst>
  </p:cSld>
  <p:clrMapOvr>
    <a:masterClrMapping/>
  </p:clrMapOvr>
</p:sldLayout>
</file>

<file path=ppt/slideLayouts/slideLayout89.xml><?xml version="1.0" encoding="utf-8"?>
<p:sldLayout xmlns:a="http://schemas.openxmlformats.org/drawingml/2006/main" xmlns:r="http://schemas.openxmlformats.org/officeDocument/2006/relationships" xmlns:p="http://schemas.openxmlformats.org/presentationml/2006/main" matchingName="Title only" type="titleOnly">
  <p:cSld name="Title only">
    <p:spTree>
      <p:nvGrpSpPr>
        <p:cNvPr id="1" name="Shape 193"/>
        <p:cNvGrpSpPr/>
        <p:nvPr/>
      </p:nvGrpSpPr>
      <p:grpSpPr>
        <a:xfrm>
          <a:off x="0" y="0"/>
          <a:ext cx="0" cy="0"/>
          <a:chOff x="0" y="0"/>
          <a:chExt cx="0" cy="0"/>
        </a:xfrm>
      </p:grpSpPr>
      <p:pic>
        <p:nvPicPr>
          <p:cNvPr id="194" name="Google Shape;194;p6"/>
          <p:cNvPicPr preferRelativeResize="0"/>
          <p:nvPr/>
        </p:nvPicPr>
        <p:blipFill>
          <a:blip r:embed="rId2">
            <a:alphaModFix/>
          </a:blip>
          <a:stretch>
            <a:fillRect/>
          </a:stretch>
        </p:blipFill>
        <p:spPr>
          <a:xfrm>
            <a:off x="-75466" y="-36433"/>
            <a:ext cx="12342935" cy="7005332"/>
          </a:xfrm>
          <a:prstGeom prst="rect">
            <a:avLst/>
          </a:prstGeom>
          <a:noFill/>
          <a:ln>
            <a:noFill/>
          </a:ln>
        </p:spPr>
      </p:pic>
      <p:grpSp>
        <p:nvGrpSpPr>
          <p:cNvPr id="195" name="Google Shape;195;p6"/>
          <p:cNvGrpSpPr/>
          <p:nvPr/>
        </p:nvGrpSpPr>
        <p:grpSpPr>
          <a:xfrm rot="-899955" flipH="1">
            <a:off x="-895785" y="-873924"/>
            <a:ext cx="2437540" cy="2565733"/>
            <a:chOff x="1526600" y="450800"/>
            <a:chExt cx="4540675" cy="4779475"/>
          </a:xfrm>
        </p:grpSpPr>
        <p:sp>
          <p:nvSpPr>
            <p:cNvPr id="196" name="Google Shape;196;p6"/>
            <p:cNvSpPr/>
            <p:nvPr/>
          </p:nvSpPr>
          <p:spPr>
            <a:xfrm>
              <a:off x="1610100" y="473575"/>
              <a:ext cx="4457175" cy="4689450"/>
            </a:xfrm>
            <a:custGeom>
              <a:avLst/>
              <a:gdLst/>
              <a:ahLst/>
              <a:cxnLst/>
              <a:rect l="l" t="t" r="r" b="b"/>
              <a:pathLst>
                <a:path w="178287" h="187578" extrusionOk="0">
                  <a:moveTo>
                    <a:pt x="95602" y="1"/>
                  </a:moveTo>
                  <a:cubicBezTo>
                    <a:pt x="95141" y="1"/>
                    <a:pt x="94676" y="129"/>
                    <a:pt x="94258" y="394"/>
                  </a:cubicBezTo>
                  <a:lnTo>
                    <a:pt x="0" y="63859"/>
                  </a:lnTo>
                  <a:lnTo>
                    <a:pt x="79645" y="185257"/>
                  </a:lnTo>
                  <a:cubicBezTo>
                    <a:pt x="80631" y="186769"/>
                    <a:pt x="82280" y="187578"/>
                    <a:pt x="83965" y="187578"/>
                  </a:cubicBezTo>
                  <a:cubicBezTo>
                    <a:pt x="84955" y="187578"/>
                    <a:pt x="85959" y="187298"/>
                    <a:pt x="86847" y="186719"/>
                  </a:cubicBezTo>
                  <a:lnTo>
                    <a:pt x="176826" y="126176"/>
                  </a:lnTo>
                  <a:cubicBezTo>
                    <a:pt x="177974" y="125393"/>
                    <a:pt x="178287" y="123880"/>
                    <a:pt x="177504" y="122732"/>
                  </a:cubicBezTo>
                  <a:lnTo>
                    <a:pt x="97703" y="1125"/>
                  </a:lnTo>
                  <a:cubicBezTo>
                    <a:pt x="97205" y="394"/>
                    <a:pt x="96410" y="1"/>
                    <a:pt x="95602" y="1"/>
                  </a:cubicBezTo>
                  <a:close/>
                </a:path>
              </a:pathLst>
            </a:custGeom>
            <a:solidFill>
              <a:srgbClr val="119B9B"/>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7" name="Google Shape;197;p6"/>
            <p:cNvSpPr/>
            <p:nvPr/>
          </p:nvSpPr>
          <p:spPr>
            <a:xfrm>
              <a:off x="1616625" y="450800"/>
              <a:ext cx="4391950" cy="4645025"/>
            </a:xfrm>
            <a:custGeom>
              <a:avLst/>
              <a:gdLst/>
              <a:ahLst/>
              <a:cxnLst/>
              <a:rect l="l" t="t" r="r" b="b"/>
              <a:pathLst>
                <a:path w="175678" h="185801" extrusionOk="0">
                  <a:moveTo>
                    <a:pt x="93162" y="0"/>
                  </a:moveTo>
                  <a:lnTo>
                    <a:pt x="0" y="61587"/>
                  </a:lnTo>
                  <a:lnTo>
                    <a:pt x="80323" y="184028"/>
                  </a:lnTo>
                  <a:cubicBezTo>
                    <a:pt x="81085" y="185187"/>
                    <a:pt x="82329" y="185800"/>
                    <a:pt x="83604" y="185800"/>
                  </a:cubicBezTo>
                  <a:cubicBezTo>
                    <a:pt x="84339" y="185800"/>
                    <a:pt x="85083" y="185597"/>
                    <a:pt x="85751" y="185177"/>
                  </a:cubicBezTo>
                  <a:lnTo>
                    <a:pt x="175677" y="125782"/>
                  </a:lnTo>
                  <a:lnTo>
                    <a:pt x="93162" y="0"/>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8" name="Google Shape;198;p6"/>
            <p:cNvSpPr/>
            <p:nvPr/>
          </p:nvSpPr>
          <p:spPr>
            <a:xfrm>
              <a:off x="3931325" y="462525"/>
              <a:ext cx="2064200" cy="3145900"/>
            </a:xfrm>
            <a:custGeom>
              <a:avLst/>
              <a:gdLst/>
              <a:ahLst/>
              <a:cxnLst/>
              <a:rect l="l" t="t" r="r" b="b"/>
              <a:pathLst>
                <a:path w="82568" h="125836" fill="none" extrusionOk="0">
                  <a:moveTo>
                    <a:pt x="0" y="1"/>
                  </a:moveTo>
                  <a:lnTo>
                    <a:pt x="82567" y="125835"/>
                  </a:lnTo>
                </a:path>
              </a:pathLst>
            </a:custGeom>
            <a:noFill/>
            <a:ln w="11750" cap="flat" cmpd="sng">
              <a:solidFill>
                <a:schemeClr val="dk1"/>
              </a:solidFill>
              <a:prstDash val="solid"/>
              <a:miter lim="5219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9" name="Google Shape;199;p6"/>
            <p:cNvSpPr/>
            <p:nvPr/>
          </p:nvSpPr>
          <p:spPr>
            <a:xfrm>
              <a:off x="3898700" y="482100"/>
              <a:ext cx="2065500" cy="3145900"/>
            </a:xfrm>
            <a:custGeom>
              <a:avLst/>
              <a:gdLst/>
              <a:ahLst/>
              <a:cxnLst/>
              <a:rect l="l" t="t" r="r" b="b"/>
              <a:pathLst>
                <a:path w="82620" h="125836" fill="none" extrusionOk="0">
                  <a:moveTo>
                    <a:pt x="1" y="1"/>
                  </a:moveTo>
                  <a:lnTo>
                    <a:pt x="82620" y="125835"/>
                  </a:lnTo>
                </a:path>
              </a:pathLst>
            </a:custGeom>
            <a:noFill/>
            <a:ln w="11750" cap="flat" cmpd="sng">
              <a:solidFill>
                <a:schemeClr val="dk1"/>
              </a:solidFill>
              <a:prstDash val="solid"/>
              <a:miter lim="5219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0" name="Google Shape;200;p6"/>
            <p:cNvSpPr/>
            <p:nvPr/>
          </p:nvSpPr>
          <p:spPr>
            <a:xfrm>
              <a:off x="3742125" y="4138150"/>
              <a:ext cx="842925" cy="1092125"/>
            </a:xfrm>
            <a:custGeom>
              <a:avLst/>
              <a:gdLst/>
              <a:ahLst/>
              <a:cxnLst/>
              <a:rect l="l" t="t" r="r" b="b"/>
              <a:pathLst>
                <a:path w="33717" h="43685" extrusionOk="0">
                  <a:moveTo>
                    <a:pt x="9604" y="0"/>
                  </a:moveTo>
                  <a:lnTo>
                    <a:pt x="1" y="6159"/>
                  </a:lnTo>
                  <a:lnTo>
                    <a:pt x="24113" y="43685"/>
                  </a:lnTo>
                  <a:lnTo>
                    <a:pt x="25679" y="35595"/>
                  </a:lnTo>
                  <a:lnTo>
                    <a:pt x="33716" y="37526"/>
                  </a:lnTo>
                  <a:lnTo>
                    <a:pt x="9604"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1" name="Google Shape;201;p6"/>
            <p:cNvSpPr/>
            <p:nvPr/>
          </p:nvSpPr>
          <p:spPr>
            <a:xfrm>
              <a:off x="1526600" y="464775"/>
              <a:ext cx="4343675" cy="4627200"/>
            </a:xfrm>
            <a:custGeom>
              <a:avLst/>
              <a:gdLst/>
              <a:ahLst/>
              <a:cxnLst/>
              <a:rect l="l" t="t" r="r" b="b"/>
              <a:pathLst>
                <a:path w="173747" h="185088" extrusionOk="0">
                  <a:moveTo>
                    <a:pt x="91115" y="1"/>
                  </a:moveTo>
                  <a:cubicBezTo>
                    <a:pt x="90634" y="1"/>
                    <a:pt x="90147" y="140"/>
                    <a:pt x="89718" y="433"/>
                  </a:cubicBezTo>
                  <a:lnTo>
                    <a:pt x="0" y="59357"/>
                  </a:lnTo>
                  <a:lnTo>
                    <a:pt x="82515" y="185087"/>
                  </a:lnTo>
                  <a:lnTo>
                    <a:pt x="172285" y="126163"/>
                  </a:lnTo>
                  <a:cubicBezTo>
                    <a:pt x="173433" y="125380"/>
                    <a:pt x="173746" y="123866"/>
                    <a:pt x="172963" y="122718"/>
                  </a:cubicBezTo>
                  <a:lnTo>
                    <a:pt x="93162" y="1111"/>
                  </a:lnTo>
                  <a:cubicBezTo>
                    <a:pt x="92705" y="392"/>
                    <a:pt x="91920" y="1"/>
                    <a:pt x="9111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2" name="Google Shape;202;p6"/>
            <p:cNvSpPr/>
            <p:nvPr/>
          </p:nvSpPr>
          <p:spPr>
            <a:xfrm>
              <a:off x="1636200" y="1843000"/>
              <a:ext cx="2130750" cy="3199400"/>
            </a:xfrm>
            <a:custGeom>
              <a:avLst/>
              <a:gdLst/>
              <a:ahLst/>
              <a:cxnLst/>
              <a:rect l="l" t="t" r="r" b="b"/>
              <a:pathLst>
                <a:path w="85230" h="127976" extrusionOk="0">
                  <a:moveTo>
                    <a:pt x="2506" y="1"/>
                  </a:moveTo>
                  <a:lnTo>
                    <a:pt x="0" y="1619"/>
                  </a:lnTo>
                  <a:lnTo>
                    <a:pt x="82724" y="127975"/>
                  </a:lnTo>
                  <a:lnTo>
                    <a:pt x="85229" y="126357"/>
                  </a:lnTo>
                  <a:lnTo>
                    <a:pt x="2506"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3" name="Google Shape;203;p6"/>
            <p:cNvSpPr/>
            <p:nvPr/>
          </p:nvSpPr>
          <p:spPr>
            <a:xfrm>
              <a:off x="2647400" y="1567700"/>
              <a:ext cx="2116400" cy="2399550"/>
            </a:xfrm>
            <a:custGeom>
              <a:avLst/>
              <a:gdLst/>
              <a:ahLst/>
              <a:cxnLst/>
              <a:rect l="l" t="t" r="r" b="b"/>
              <a:pathLst>
                <a:path w="84656" h="95982" fill="none" extrusionOk="0">
                  <a:moveTo>
                    <a:pt x="82777" y="71347"/>
                  </a:moveTo>
                  <a:cubicBezTo>
                    <a:pt x="82777" y="69937"/>
                    <a:pt x="83507" y="68633"/>
                    <a:pt x="84656" y="67850"/>
                  </a:cubicBezTo>
                  <a:lnTo>
                    <a:pt x="40919" y="1201"/>
                  </a:lnTo>
                  <a:cubicBezTo>
                    <a:pt x="38988" y="2453"/>
                    <a:pt x="36431" y="1932"/>
                    <a:pt x="35178" y="0"/>
                  </a:cubicBezTo>
                  <a:lnTo>
                    <a:pt x="1149" y="22286"/>
                  </a:lnTo>
                  <a:cubicBezTo>
                    <a:pt x="2454" y="24217"/>
                    <a:pt x="1932" y="26827"/>
                    <a:pt x="1" y="28080"/>
                  </a:cubicBezTo>
                  <a:lnTo>
                    <a:pt x="43737" y="94729"/>
                  </a:lnTo>
                  <a:cubicBezTo>
                    <a:pt x="45668" y="93476"/>
                    <a:pt x="48226" y="94050"/>
                    <a:pt x="49478" y="95981"/>
                  </a:cubicBezTo>
                  <a:lnTo>
                    <a:pt x="83455" y="73643"/>
                  </a:lnTo>
                  <a:cubicBezTo>
                    <a:pt x="82985" y="72965"/>
                    <a:pt x="82777" y="72182"/>
                    <a:pt x="82777" y="71347"/>
                  </a:cubicBezTo>
                  <a:close/>
                </a:path>
              </a:pathLst>
            </a:custGeom>
            <a:solidFill>
              <a:schemeClr val="lt1"/>
            </a:solidFill>
            <a:ln w="14350" cap="flat" cmpd="sng">
              <a:solidFill>
                <a:schemeClr val="lt1"/>
              </a:solidFill>
              <a:prstDash val="solid"/>
              <a:miter lim="5219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04" name="Google Shape;204;p6"/>
          <p:cNvGrpSpPr/>
          <p:nvPr/>
        </p:nvGrpSpPr>
        <p:grpSpPr>
          <a:xfrm rot="-2141843" flipH="1">
            <a:off x="10746293" y="-1027778"/>
            <a:ext cx="2284055" cy="3482995"/>
            <a:chOff x="7518282" y="2373612"/>
            <a:chExt cx="1544209" cy="2355088"/>
          </a:xfrm>
        </p:grpSpPr>
        <p:sp>
          <p:nvSpPr>
            <p:cNvPr id="205" name="Google Shape;205;p6"/>
            <p:cNvSpPr/>
            <p:nvPr/>
          </p:nvSpPr>
          <p:spPr>
            <a:xfrm rot="718822">
              <a:off x="7689615" y="3249120"/>
              <a:ext cx="1111866" cy="1379201"/>
            </a:xfrm>
            <a:custGeom>
              <a:avLst/>
              <a:gdLst/>
              <a:ahLst/>
              <a:cxnLst/>
              <a:rect l="l" t="t" r="r" b="b"/>
              <a:pathLst>
                <a:path w="48158" h="59737" extrusionOk="0">
                  <a:moveTo>
                    <a:pt x="39340" y="1"/>
                  </a:moveTo>
                  <a:cubicBezTo>
                    <a:pt x="38303" y="1"/>
                    <a:pt x="37263" y="153"/>
                    <a:pt x="36285" y="451"/>
                  </a:cubicBezTo>
                  <a:cubicBezTo>
                    <a:pt x="32695" y="1579"/>
                    <a:pt x="29823" y="4272"/>
                    <a:pt x="27259" y="7016"/>
                  </a:cubicBezTo>
                  <a:cubicBezTo>
                    <a:pt x="20361" y="14401"/>
                    <a:pt x="14874" y="22940"/>
                    <a:pt x="10489" y="32043"/>
                  </a:cubicBezTo>
                  <a:cubicBezTo>
                    <a:pt x="8976" y="35197"/>
                    <a:pt x="7591" y="37427"/>
                    <a:pt x="5873" y="40505"/>
                  </a:cubicBezTo>
                  <a:cubicBezTo>
                    <a:pt x="2185" y="47138"/>
                    <a:pt x="1874" y="57072"/>
                    <a:pt x="8" y="59727"/>
                  </a:cubicBezTo>
                  <a:lnTo>
                    <a:pt x="8" y="59727"/>
                  </a:lnTo>
                  <a:cubicBezTo>
                    <a:pt x="9880" y="45729"/>
                    <a:pt x="25415" y="30630"/>
                    <a:pt x="38721" y="19888"/>
                  </a:cubicBezTo>
                  <a:cubicBezTo>
                    <a:pt x="41311" y="17811"/>
                    <a:pt x="44029" y="15708"/>
                    <a:pt x="45773" y="12888"/>
                  </a:cubicBezTo>
                  <a:cubicBezTo>
                    <a:pt x="47542" y="10041"/>
                    <a:pt x="48157" y="6246"/>
                    <a:pt x="46388" y="3426"/>
                  </a:cubicBezTo>
                  <a:cubicBezTo>
                    <a:pt x="44910" y="1106"/>
                    <a:pt x="42136" y="1"/>
                    <a:pt x="39340" y="1"/>
                  </a:cubicBezTo>
                  <a:close/>
                  <a:moveTo>
                    <a:pt x="8" y="59727"/>
                  </a:moveTo>
                  <a:lnTo>
                    <a:pt x="8" y="59727"/>
                  </a:lnTo>
                  <a:cubicBezTo>
                    <a:pt x="5" y="59730"/>
                    <a:pt x="3" y="59733"/>
                    <a:pt x="1" y="59736"/>
                  </a:cubicBezTo>
                  <a:lnTo>
                    <a:pt x="1" y="59736"/>
                  </a:lnTo>
                  <a:cubicBezTo>
                    <a:pt x="3" y="59733"/>
                    <a:pt x="5" y="59730"/>
                    <a:pt x="8" y="59727"/>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6" name="Google Shape;206;p6"/>
            <p:cNvSpPr/>
            <p:nvPr/>
          </p:nvSpPr>
          <p:spPr>
            <a:xfrm rot="718822">
              <a:off x="7649292" y="3211149"/>
              <a:ext cx="1111843" cy="1378947"/>
            </a:xfrm>
            <a:custGeom>
              <a:avLst/>
              <a:gdLst/>
              <a:ahLst/>
              <a:cxnLst/>
              <a:rect l="l" t="t" r="r" b="b"/>
              <a:pathLst>
                <a:path w="48157" h="59726" extrusionOk="0">
                  <a:moveTo>
                    <a:pt x="39365" y="0"/>
                  </a:moveTo>
                  <a:cubicBezTo>
                    <a:pt x="38317" y="0"/>
                    <a:pt x="37267" y="157"/>
                    <a:pt x="36285" y="466"/>
                  </a:cubicBezTo>
                  <a:cubicBezTo>
                    <a:pt x="32695" y="1569"/>
                    <a:pt x="29823" y="4261"/>
                    <a:pt x="27258" y="7005"/>
                  </a:cubicBezTo>
                  <a:cubicBezTo>
                    <a:pt x="20361" y="14390"/>
                    <a:pt x="14873" y="22929"/>
                    <a:pt x="10488" y="32032"/>
                  </a:cubicBezTo>
                  <a:cubicBezTo>
                    <a:pt x="8975" y="35186"/>
                    <a:pt x="7591" y="37417"/>
                    <a:pt x="5873" y="40494"/>
                  </a:cubicBezTo>
                  <a:cubicBezTo>
                    <a:pt x="2180" y="47161"/>
                    <a:pt x="1872" y="57085"/>
                    <a:pt x="1" y="59726"/>
                  </a:cubicBezTo>
                  <a:lnTo>
                    <a:pt x="1" y="59726"/>
                  </a:lnTo>
                  <a:cubicBezTo>
                    <a:pt x="9873" y="45751"/>
                    <a:pt x="25412" y="30622"/>
                    <a:pt x="38721" y="19878"/>
                  </a:cubicBezTo>
                  <a:cubicBezTo>
                    <a:pt x="41310" y="17801"/>
                    <a:pt x="44029" y="15698"/>
                    <a:pt x="45772" y="12877"/>
                  </a:cubicBezTo>
                  <a:cubicBezTo>
                    <a:pt x="47542" y="10031"/>
                    <a:pt x="48157" y="6236"/>
                    <a:pt x="46362" y="3415"/>
                  </a:cubicBezTo>
                  <a:cubicBezTo>
                    <a:pt x="44909" y="1106"/>
                    <a:pt x="42145" y="0"/>
                    <a:pt x="3936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7" name="Google Shape;207;p6"/>
            <p:cNvSpPr/>
            <p:nvPr/>
          </p:nvSpPr>
          <p:spPr>
            <a:xfrm rot="718822">
              <a:off x="8428587" y="3328473"/>
              <a:ext cx="409048" cy="200495"/>
            </a:xfrm>
            <a:custGeom>
              <a:avLst/>
              <a:gdLst/>
              <a:ahLst/>
              <a:cxnLst/>
              <a:rect l="l" t="t" r="r" b="b"/>
              <a:pathLst>
                <a:path w="17717" h="8684" extrusionOk="0">
                  <a:moveTo>
                    <a:pt x="13244" y="85"/>
                  </a:moveTo>
                  <a:cubicBezTo>
                    <a:pt x="13109" y="85"/>
                    <a:pt x="12983" y="218"/>
                    <a:pt x="13050" y="351"/>
                  </a:cubicBezTo>
                  <a:cubicBezTo>
                    <a:pt x="13050" y="377"/>
                    <a:pt x="13075" y="403"/>
                    <a:pt x="13101" y="428"/>
                  </a:cubicBezTo>
                  <a:cubicBezTo>
                    <a:pt x="13139" y="454"/>
                    <a:pt x="13184" y="467"/>
                    <a:pt x="13229" y="467"/>
                  </a:cubicBezTo>
                  <a:cubicBezTo>
                    <a:pt x="13274" y="467"/>
                    <a:pt x="13319" y="454"/>
                    <a:pt x="13357" y="428"/>
                  </a:cubicBezTo>
                  <a:cubicBezTo>
                    <a:pt x="13511" y="351"/>
                    <a:pt x="13460" y="146"/>
                    <a:pt x="13306" y="95"/>
                  </a:cubicBezTo>
                  <a:cubicBezTo>
                    <a:pt x="13285" y="88"/>
                    <a:pt x="13264" y="85"/>
                    <a:pt x="13244" y="85"/>
                  </a:cubicBezTo>
                  <a:close/>
                  <a:moveTo>
                    <a:pt x="9983" y="0"/>
                  </a:moveTo>
                  <a:cubicBezTo>
                    <a:pt x="9903" y="0"/>
                    <a:pt x="9827" y="28"/>
                    <a:pt x="9767" y="95"/>
                  </a:cubicBezTo>
                  <a:cubicBezTo>
                    <a:pt x="9742" y="121"/>
                    <a:pt x="9716" y="172"/>
                    <a:pt x="9690" y="223"/>
                  </a:cubicBezTo>
                  <a:cubicBezTo>
                    <a:pt x="9639" y="403"/>
                    <a:pt x="9690" y="582"/>
                    <a:pt x="9844" y="685"/>
                  </a:cubicBezTo>
                  <a:cubicBezTo>
                    <a:pt x="9910" y="731"/>
                    <a:pt x="9982" y="752"/>
                    <a:pt x="10050" y="752"/>
                  </a:cubicBezTo>
                  <a:cubicBezTo>
                    <a:pt x="10249" y="752"/>
                    <a:pt x="10428" y="580"/>
                    <a:pt x="10408" y="351"/>
                  </a:cubicBezTo>
                  <a:cubicBezTo>
                    <a:pt x="10390" y="169"/>
                    <a:pt x="10178" y="0"/>
                    <a:pt x="9983" y="0"/>
                  </a:cubicBezTo>
                  <a:close/>
                  <a:moveTo>
                    <a:pt x="7556" y="654"/>
                  </a:moveTo>
                  <a:cubicBezTo>
                    <a:pt x="7486" y="654"/>
                    <a:pt x="7412" y="721"/>
                    <a:pt x="7434" y="787"/>
                  </a:cubicBezTo>
                  <a:lnTo>
                    <a:pt x="7434" y="813"/>
                  </a:lnTo>
                  <a:cubicBezTo>
                    <a:pt x="7460" y="839"/>
                    <a:pt x="7460" y="839"/>
                    <a:pt x="7460" y="839"/>
                  </a:cubicBezTo>
                  <a:cubicBezTo>
                    <a:pt x="7485" y="864"/>
                    <a:pt x="7517" y="877"/>
                    <a:pt x="7546" y="877"/>
                  </a:cubicBezTo>
                  <a:cubicBezTo>
                    <a:pt x="7575" y="877"/>
                    <a:pt x="7601" y="864"/>
                    <a:pt x="7613" y="839"/>
                  </a:cubicBezTo>
                  <a:cubicBezTo>
                    <a:pt x="7690" y="787"/>
                    <a:pt x="7690" y="685"/>
                    <a:pt x="7588" y="659"/>
                  </a:cubicBezTo>
                  <a:cubicBezTo>
                    <a:pt x="7578" y="656"/>
                    <a:pt x="7567" y="654"/>
                    <a:pt x="7556" y="654"/>
                  </a:cubicBezTo>
                  <a:close/>
                  <a:moveTo>
                    <a:pt x="12799" y="1638"/>
                  </a:moveTo>
                  <a:cubicBezTo>
                    <a:pt x="12396" y="1638"/>
                    <a:pt x="11973" y="2067"/>
                    <a:pt x="12178" y="2454"/>
                  </a:cubicBezTo>
                  <a:lnTo>
                    <a:pt x="12152" y="2454"/>
                  </a:lnTo>
                  <a:cubicBezTo>
                    <a:pt x="12203" y="2531"/>
                    <a:pt x="12255" y="2582"/>
                    <a:pt x="12306" y="2634"/>
                  </a:cubicBezTo>
                  <a:cubicBezTo>
                    <a:pt x="12435" y="2734"/>
                    <a:pt x="12595" y="2786"/>
                    <a:pt x="12756" y="2786"/>
                  </a:cubicBezTo>
                  <a:cubicBezTo>
                    <a:pt x="12885" y="2786"/>
                    <a:pt x="13013" y="2753"/>
                    <a:pt x="13127" y="2685"/>
                  </a:cubicBezTo>
                  <a:cubicBezTo>
                    <a:pt x="13511" y="2403"/>
                    <a:pt x="13409" y="1787"/>
                    <a:pt x="12947" y="1659"/>
                  </a:cubicBezTo>
                  <a:cubicBezTo>
                    <a:pt x="12899" y="1645"/>
                    <a:pt x="12849" y="1638"/>
                    <a:pt x="12799" y="1638"/>
                  </a:cubicBezTo>
                  <a:close/>
                  <a:moveTo>
                    <a:pt x="6278" y="2155"/>
                  </a:moveTo>
                  <a:cubicBezTo>
                    <a:pt x="6196" y="2155"/>
                    <a:pt x="6115" y="2183"/>
                    <a:pt x="6049" y="2249"/>
                  </a:cubicBezTo>
                  <a:lnTo>
                    <a:pt x="6075" y="2249"/>
                  </a:lnTo>
                  <a:cubicBezTo>
                    <a:pt x="6049" y="2275"/>
                    <a:pt x="6024" y="2326"/>
                    <a:pt x="5998" y="2377"/>
                  </a:cubicBezTo>
                  <a:cubicBezTo>
                    <a:pt x="5947" y="2557"/>
                    <a:pt x="5998" y="2736"/>
                    <a:pt x="6152" y="2839"/>
                  </a:cubicBezTo>
                  <a:cubicBezTo>
                    <a:pt x="6212" y="2886"/>
                    <a:pt x="6279" y="2906"/>
                    <a:pt x="6345" y="2906"/>
                  </a:cubicBezTo>
                  <a:cubicBezTo>
                    <a:pt x="6532" y="2906"/>
                    <a:pt x="6709" y="2740"/>
                    <a:pt x="6690" y="2531"/>
                  </a:cubicBezTo>
                  <a:cubicBezTo>
                    <a:pt x="6690" y="2330"/>
                    <a:pt x="6481" y="2155"/>
                    <a:pt x="6278" y="2155"/>
                  </a:cubicBezTo>
                  <a:close/>
                  <a:moveTo>
                    <a:pt x="15296" y="2488"/>
                  </a:moveTo>
                  <a:cubicBezTo>
                    <a:pt x="15012" y="2488"/>
                    <a:pt x="14712" y="2798"/>
                    <a:pt x="14870" y="3070"/>
                  </a:cubicBezTo>
                  <a:cubicBezTo>
                    <a:pt x="14896" y="3121"/>
                    <a:pt x="14922" y="3146"/>
                    <a:pt x="14947" y="3198"/>
                  </a:cubicBezTo>
                  <a:cubicBezTo>
                    <a:pt x="15046" y="3268"/>
                    <a:pt x="15152" y="3308"/>
                    <a:pt x="15258" y="3308"/>
                  </a:cubicBezTo>
                  <a:cubicBezTo>
                    <a:pt x="15344" y="3308"/>
                    <a:pt x="15430" y="3281"/>
                    <a:pt x="15511" y="3223"/>
                  </a:cubicBezTo>
                  <a:cubicBezTo>
                    <a:pt x="15793" y="3044"/>
                    <a:pt x="15716" y="2608"/>
                    <a:pt x="15409" y="2505"/>
                  </a:cubicBezTo>
                  <a:cubicBezTo>
                    <a:pt x="15372" y="2493"/>
                    <a:pt x="15334" y="2488"/>
                    <a:pt x="15296" y="2488"/>
                  </a:cubicBezTo>
                  <a:close/>
                  <a:moveTo>
                    <a:pt x="3455" y="3035"/>
                  </a:moveTo>
                  <a:cubicBezTo>
                    <a:pt x="3318" y="3035"/>
                    <a:pt x="3186" y="3190"/>
                    <a:pt x="3254" y="3326"/>
                  </a:cubicBezTo>
                  <a:cubicBezTo>
                    <a:pt x="3254" y="3352"/>
                    <a:pt x="3280" y="3352"/>
                    <a:pt x="3306" y="3377"/>
                  </a:cubicBezTo>
                  <a:cubicBezTo>
                    <a:pt x="3348" y="3420"/>
                    <a:pt x="3398" y="3439"/>
                    <a:pt x="3447" y="3439"/>
                  </a:cubicBezTo>
                  <a:cubicBezTo>
                    <a:pt x="3488" y="3439"/>
                    <a:pt x="3527" y="3426"/>
                    <a:pt x="3562" y="3403"/>
                  </a:cubicBezTo>
                  <a:cubicBezTo>
                    <a:pt x="3690" y="3300"/>
                    <a:pt x="3665" y="3095"/>
                    <a:pt x="3511" y="3044"/>
                  </a:cubicBezTo>
                  <a:cubicBezTo>
                    <a:pt x="3492" y="3038"/>
                    <a:pt x="3474" y="3035"/>
                    <a:pt x="3455" y="3035"/>
                  </a:cubicBezTo>
                  <a:close/>
                  <a:moveTo>
                    <a:pt x="10101" y="2744"/>
                  </a:moveTo>
                  <a:cubicBezTo>
                    <a:pt x="10028" y="2744"/>
                    <a:pt x="9956" y="2766"/>
                    <a:pt x="9894" y="2817"/>
                  </a:cubicBezTo>
                  <a:lnTo>
                    <a:pt x="9894" y="2817"/>
                  </a:lnTo>
                  <a:cubicBezTo>
                    <a:pt x="9894" y="2816"/>
                    <a:pt x="9895" y="2815"/>
                    <a:pt x="9896" y="2813"/>
                  </a:cubicBezTo>
                  <a:lnTo>
                    <a:pt x="9896" y="2813"/>
                  </a:lnTo>
                  <a:lnTo>
                    <a:pt x="9870" y="2839"/>
                  </a:lnTo>
                  <a:cubicBezTo>
                    <a:pt x="9878" y="2831"/>
                    <a:pt x="9886" y="2824"/>
                    <a:pt x="9894" y="2817"/>
                  </a:cubicBezTo>
                  <a:lnTo>
                    <a:pt x="9894" y="2817"/>
                  </a:lnTo>
                  <a:cubicBezTo>
                    <a:pt x="9869" y="2867"/>
                    <a:pt x="9844" y="2916"/>
                    <a:pt x="9819" y="2941"/>
                  </a:cubicBezTo>
                  <a:cubicBezTo>
                    <a:pt x="9767" y="3121"/>
                    <a:pt x="9819" y="3300"/>
                    <a:pt x="9973" y="3429"/>
                  </a:cubicBezTo>
                  <a:cubicBezTo>
                    <a:pt x="10030" y="3467"/>
                    <a:pt x="10094" y="3485"/>
                    <a:pt x="10158" y="3485"/>
                  </a:cubicBezTo>
                  <a:cubicBezTo>
                    <a:pt x="10348" y="3485"/>
                    <a:pt x="10530" y="3326"/>
                    <a:pt x="10511" y="3095"/>
                  </a:cubicBezTo>
                  <a:cubicBezTo>
                    <a:pt x="10511" y="2913"/>
                    <a:pt x="10304" y="2744"/>
                    <a:pt x="10101" y="2744"/>
                  </a:cubicBezTo>
                  <a:close/>
                  <a:moveTo>
                    <a:pt x="14770" y="4548"/>
                  </a:moveTo>
                  <a:cubicBezTo>
                    <a:pt x="14646" y="4548"/>
                    <a:pt x="14495" y="4700"/>
                    <a:pt x="14563" y="4813"/>
                  </a:cubicBezTo>
                  <a:cubicBezTo>
                    <a:pt x="14588" y="4839"/>
                    <a:pt x="14588" y="4865"/>
                    <a:pt x="14614" y="4890"/>
                  </a:cubicBezTo>
                  <a:cubicBezTo>
                    <a:pt x="14661" y="4922"/>
                    <a:pt x="14719" y="4944"/>
                    <a:pt x="14780" y="4944"/>
                  </a:cubicBezTo>
                  <a:cubicBezTo>
                    <a:pt x="14818" y="4944"/>
                    <a:pt x="14857" y="4935"/>
                    <a:pt x="14896" y="4916"/>
                  </a:cubicBezTo>
                  <a:cubicBezTo>
                    <a:pt x="15024" y="4813"/>
                    <a:pt x="14998" y="4608"/>
                    <a:pt x="14819" y="4557"/>
                  </a:cubicBezTo>
                  <a:cubicBezTo>
                    <a:pt x="14804" y="4551"/>
                    <a:pt x="14787" y="4548"/>
                    <a:pt x="14770" y="4548"/>
                  </a:cubicBezTo>
                  <a:close/>
                  <a:moveTo>
                    <a:pt x="4573" y="4622"/>
                  </a:moveTo>
                  <a:cubicBezTo>
                    <a:pt x="4312" y="4622"/>
                    <a:pt x="4040" y="4894"/>
                    <a:pt x="4177" y="5147"/>
                  </a:cubicBezTo>
                  <a:cubicBezTo>
                    <a:pt x="4203" y="5172"/>
                    <a:pt x="4229" y="5224"/>
                    <a:pt x="4254" y="5249"/>
                  </a:cubicBezTo>
                  <a:cubicBezTo>
                    <a:pt x="4344" y="5324"/>
                    <a:pt x="4451" y="5364"/>
                    <a:pt x="4555" y="5364"/>
                  </a:cubicBezTo>
                  <a:cubicBezTo>
                    <a:pt x="4630" y="5364"/>
                    <a:pt x="4703" y="5343"/>
                    <a:pt x="4767" y="5300"/>
                  </a:cubicBezTo>
                  <a:cubicBezTo>
                    <a:pt x="5024" y="5121"/>
                    <a:pt x="4972" y="4711"/>
                    <a:pt x="4665" y="4634"/>
                  </a:cubicBezTo>
                  <a:cubicBezTo>
                    <a:pt x="4635" y="4626"/>
                    <a:pt x="4604" y="4622"/>
                    <a:pt x="4573" y="4622"/>
                  </a:cubicBezTo>
                  <a:close/>
                  <a:moveTo>
                    <a:pt x="8987" y="4400"/>
                  </a:moveTo>
                  <a:cubicBezTo>
                    <a:pt x="8604" y="4400"/>
                    <a:pt x="8182" y="4821"/>
                    <a:pt x="8383" y="5224"/>
                  </a:cubicBezTo>
                  <a:cubicBezTo>
                    <a:pt x="8408" y="5275"/>
                    <a:pt x="8460" y="5352"/>
                    <a:pt x="8537" y="5403"/>
                  </a:cubicBezTo>
                  <a:cubicBezTo>
                    <a:pt x="8665" y="5503"/>
                    <a:pt x="8818" y="5555"/>
                    <a:pt x="8972" y="5555"/>
                  </a:cubicBezTo>
                  <a:cubicBezTo>
                    <a:pt x="9094" y="5555"/>
                    <a:pt x="9218" y="5522"/>
                    <a:pt x="9331" y="5454"/>
                  </a:cubicBezTo>
                  <a:cubicBezTo>
                    <a:pt x="9716" y="5172"/>
                    <a:pt x="9614" y="4557"/>
                    <a:pt x="9152" y="4429"/>
                  </a:cubicBezTo>
                  <a:cubicBezTo>
                    <a:pt x="9099" y="4409"/>
                    <a:pt x="9044" y="4400"/>
                    <a:pt x="8987" y="4400"/>
                  </a:cubicBezTo>
                  <a:close/>
                  <a:moveTo>
                    <a:pt x="16985" y="4741"/>
                  </a:moveTo>
                  <a:cubicBezTo>
                    <a:pt x="16596" y="4741"/>
                    <a:pt x="16152" y="5169"/>
                    <a:pt x="16358" y="5557"/>
                  </a:cubicBezTo>
                  <a:cubicBezTo>
                    <a:pt x="16409" y="5634"/>
                    <a:pt x="16460" y="5685"/>
                    <a:pt x="16511" y="5736"/>
                  </a:cubicBezTo>
                  <a:cubicBezTo>
                    <a:pt x="16640" y="5836"/>
                    <a:pt x="16793" y="5889"/>
                    <a:pt x="16947" y="5889"/>
                  </a:cubicBezTo>
                  <a:cubicBezTo>
                    <a:pt x="17069" y="5889"/>
                    <a:pt x="17193" y="5856"/>
                    <a:pt x="17306" y="5788"/>
                  </a:cubicBezTo>
                  <a:cubicBezTo>
                    <a:pt x="17717" y="5506"/>
                    <a:pt x="17614" y="4890"/>
                    <a:pt x="17127" y="4762"/>
                  </a:cubicBezTo>
                  <a:cubicBezTo>
                    <a:pt x="17081" y="4748"/>
                    <a:pt x="17034" y="4741"/>
                    <a:pt x="16985" y="4741"/>
                  </a:cubicBezTo>
                  <a:close/>
                  <a:moveTo>
                    <a:pt x="6587" y="6245"/>
                  </a:moveTo>
                  <a:cubicBezTo>
                    <a:pt x="6511" y="6245"/>
                    <a:pt x="6414" y="6334"/>
                    <a:pt x="6460" y="6403"/>
                  </a:cubicBezTo>
                  <a:cubicBezTo>
                    <a:pt x="6460" y="6429"/>
                    <a:pt x="6485" y="6429"/>
                    <a:pt x="6485" y="6454"/>
                  </a:cubicBezTo>
                  <a:cubicBezTo>
                    <a:pt x="6511" y="6467"/>
                    <a:pt x="6536" y="6474"/>
                    <a:pt x="6562" y="6474"/>
                  </a:cubicBezTo>
                  <a:cubicBezTo>
                    <a:pt x="6588" y="6474"/>
                    <a:pt x="6613" y="6467"/>
                    <a:pt x="6639" y="6454"/>
                  </a:cubicBezTo>
                  <a:cubicBezTo>
                    <a:pt x="6716" y="6403"/>
                    <a:pt x="6690" y="6275"/>
                    <a:pt x="6613" y="6249"/>
                  </a:cubicBezTo>
                  <a:cubicBezTo>
                    <a:pt x="6605" y="6246"/>
                    <a:pt x="6596" y="6245"/>
                    <a:pt x="6587" y="6245"/>
                  </a:cubicBezTo>
                  <a:close/>
                  <a:moveTo>
                    <a:pt x="813" y="5837"/>
                  </a:moveTo>
                  <a:cubicBezTo>
                    <a:pt x="428" y="5837"/>
                    <a:pt x="1" y="6278"/>
                    <a:pt x="203" y="6659"/>
                  </a:cubicBezTo>
                  <a:cubicBezTo>
                    <a:pt x="228" y="6711"/>
                    <a:pt x="280" y="6788"/>
                    <a:pt x="357" y="6839"/>
                  </a:cubicBezTo>
                  <a:cubicBezTo>
                    <a:pt x="485" y="6939"/>
                    <a:pt x="638" y="6991"/>
                    <a:pt x="792" y="6991"/>
                  </a:cubicBezTo>
                  <a:cubicBezTo>
                    <a:pt x="915" y="6991"/>
                    <a:pt x="1038" y="6958"/>
                    <a:pt x="1152" y="6890"/>
                  </a:cubicBezTo>
                  <a:cubicBezTo>
                    <a:pt x="1536" y="6608"/>
                    <a:pt x="1434" y="5993"/>
                    <a:pt x="972" y="5865"/>
                  </a:cubicBezTo>
                  <a:cubicBezTo>
                    <a:pt x="921" y="5845"/>
                    <a:pt x="868" y="5837"/>
                    <a:pt x="813" y="5837"/>
                  </a:cubicBezTo>
                  <a:close/>
                  <a:moveTo>
                    <a:pt x="8010" y="7201"/>
                  </a:moveTo>
                  <a:cubicBezTo>
                    <a:pt x="7933" y="7201"/>
                    <a:pt x="7856" y="7225"/>
                    <a:pt x="7791" y="7279"/>
                  </a:cubicBezTo>
                  <a:lnTo>
                    <a:pt x="7791" y="7279"/>
                  </a:lnTo>
                  <a:cubicBezTo>
                    <a:pt x="7792" y="7278"/>
                    <a:pt x="7792" y="7276"/>
                    <a:pt x="7793" y="7275"/>
                  </a:cubicBezTo>
                  <a:lnTo>
                    <a:pt x="7793" y="7275"/>
                  </a:lnTo>
                  <a:lnTo>
                    <a:pt x="7767" y="7301"/>
                  </a:lnTo>
                  <a:cubicBezTo>
                    <a:pt x="7775" y="7293"/>
                    <a:pt x="7783" y="7286"/>
                    <a:pt x="7791" y="7279"/>
                  </a:cubicBezTo>
                  <a:lnTo>
                    <a:pt x="7791" y="7279"/>
                  </a:lnTo>
                  <a:cubicBezTo>
                    <a:pt x="7766" y="7328"/>
                    <a:pt x="7741" y="7353"/>
                    <a:pt x="7716" y="7403"/>
                  </a:cubicBezTo>
                  <a:cubicBezTo>
                    <a:pt x="7665" y="7583"/>
                    <a:pt x="7716" y="7762"/>
                    <a:pt x="7870" y="7890"/>
                  </a:cubicBezTo>
                  <a:cubicBezTo>
                    <a:pt x="7928" y="7929"/>
                    <a:pt x="7992" y="7946"/>
                    <a:pt x="8055" y="7946"/>
                  </a:cubicBezTo>
                  <a:cubicBezTo>
                    <a:pt x="8245" y="7946"/>
                    <a:pt x="8428" y="7788"/>
                    <a:pt x="8408" y="7557"/>
                  </a:cubicBezTo>
                  <a:cubicBezTo>
                    <a:pt x="8408" y="7360"/>
                    <a:pt x="8209" y="7201"/>
                    <a:pt x="8010" y="7201"/>
                  </a:cubicBezTo>
                  <a:close/>
                  <a:moveTo>
                    <a:pt x="4446" y="7536"/>
                  </a:moveTo>
                  <a:cubicBezTo>
                    <a:pt x="4057" y="7536"/>
                    <a:pt x="3613" y="7964"/>
                    <a:pt x="3818" y="8352"/>
                  </a:cubicBezTo>
                  <a:cubicBezTo>
                    <a:pt x="3844" y="8429"/>
                    <a:pt x="3895" y="8480"/>
                    <a:pt x="3972" y="8531"/>
                  </a:cubicBezTo>
                  <a:cubicBezTo>
                    <a:pt x="4087" y="8631"/>
                    <a:pt x="4241" y="8684"/>
                    <a:pt x="4399" y="8684"/>
                  </a:cubicBezTo>
                  <a:cubicBezTo>
                    <a:pt x="4525" y="8684"/>
                    <a:pt x="4654" y="8651"/>
                    <a:pt x="4767" y="8583"/>
                  </a:cubicBezTo>
                  <a:cubicBezTo>
                    <a:pt x="5152" y="8301"/>
                    <a:pt x="5049" y="7685"/>
                    <a:pt x="4588" y="7557"/>
                  </a:cubicBezTo>
                  <a:cubicBezTo>
                    <a:pt x="4542" y="7543"/>
                    <a:pt x="4495" y="7536"/>
                    <a:pt x="4446" y="7536"/>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8" name="Google Shape;208;p6"/>
            <p:cNvSpPr/>
            <p:nvPr/>
          </p:nvSpPr>
          <p:spPr>
            <a:xfrm rot="718822">
              <a:off x="7632882" y="3365539"/>
              <a:ext cx="918528" cy="1181592"/>
            </a:xfrm>
            <a:custGeom>
              <a:avLst/>
              <a:gdLst/>
              <a:ahLst/>
              <a:cxnLst/>
              <a:rect l="l" t="t" r="r" b="b"/>
              <a:pathLst>
                <a:path w="39784" h="51178" extrusionOk="0">
                  <a:moveTo>
                    <a:pt x="39268" y="0"/>
                  </a:moveTo>
                  <a:cubicBezTo>
                    <a:pt x="39198" y="0"/>
                    <a:pt x="39125" y="22"/>
                    <a:pt x="39054" y="72"/>
                  </a:cubicBezTo>
                  <a:cubicBezTo>
                    <a:pt x="26772" y="10380"/>
                    <a:pt x="10053" y="27535"/>
                    <a:pt x="104" y="50665"/>
                  </a:cubicBezTo>
                  <a:cubicBezTo>
                    <a:pt x="1" y="50895"/>
                    <a:pt x="180" y="51152"/>
                    <a:pt x="437" y="51177"/>
                  </a:cubicBezTo>
                  <a:cubicBezTo>
                    <a:pt x="565" y="51177"/>
                    <a:pt x="668" y="51075"/>
                    <a:pt x="719" y="50972"/>
                  </a:cubicBezTo>
                  <a:cubicBezTo>
                    <a:pt x="10668" y="27945"/>
                    <a:pt x="27310" y="10868"/>
                    <a:pt x="39516" y="611"/>
                  </a:cubicBezTo>
                  <a:cubicBezTo>
                    <a:pt x="39784" y="363"/>
                    <a:pt x="39555" y="0"/>
                    <a:pt x="39268"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9" name="Google Shape;209;p6"/>
            <p:cNvSpPr/>
            <p:nvPr/>
          </p:nvSpPr>
          <p:spPr>
            <a:xfrm rot="718822">
              <a:off x="8009603" y="2528280"/>
              <a:ext cx="906430" cy="1506230"/>
            </a:xfrm>
            <a:custGeom>
              <a:avLst/>
              <a:gdLst/>
              <a:ahLst/>
              <a:cxnLst/>
              <a:rect l="l" t="t" r="r" b="b"/>
              <a:pathLst>
                <a:path w="39260" h="65239" extrusionOk="0">
                  <a:moveTo>
                    <a:pt x="31193" y="1"/>
                  </a:moveTo>
                  <a:cubicBezTo>
                    <a:pt x="29629" y="1"/>
                    <a:pt x="28036" y="370"/>
                    <a:pt x="26643" y="1056"/>
                  </a:cubicBezTo>
                  <a:cubicBezTo>
                    <a:pt x="23259" y="2722"/>
                    <a:pt x="20848" y="5825"/>
                    <a:pt x="18746" y="8953"/>
                  </a:cubicBezTo>
                  <a:lnTo>
                    <a:pt x="18746" y="8928"/>
                  </a:lnTo>
                  <a:cubicBezTo>
                    <a:pt x="13079" y="17313"/>
                    <a:pt x="9001" y="26595"/>
                    <a:pt x="6078" y="36263"/>
                  </a:cubicBezTo>
                  <a:cubicBezTo>
                    <a:pt x="5078" y="39622"/>
                    <a:pt x="4027" y="42058"/>
                    <a:pt x="2822" y="45340"/>
                  </a:cubicBezTo>
                  <a:cubicBezTo>
                    <a:pt x="214" y="52473"/>
                    <a:pt x="1430" y="62307"/>
                    <a:pt x="14" y="65213"/>
                  </a:cubicBezTo>
                  <a:lnTo>
                    <a:pt x="14" y="65213"/>
                  </a:lnTo>
                  <a:cubicBezTo>
                    <a:pt x="7580" y="49885"/>
                    <a:pt x="20598" y="32563"/>
                    <a:pt x="32080" y="19877"/>
                  </a:cubicBezTo>
                  <a:cubicBezTo>
                    <a:pt x="34310" y="17415"/>
                    <a:pt x="36644" y="14928"/>
                    <a:pt x="37952" y="11851"/>
                  </a:cubicBezTo>
                  <a:cubicBezTo>
                    <a:pt x="39234" y="8800"/>
                    <a:pt x="39259" y="4928"/>
                    <a:pt x="37054" y="2415"/>
                  </a:cubicBezTo>
                  <a:cubicBezTo>
                    <a:pt x="35606" y="755"/>
                    <a:pt x="33429" y="1"/>
                    <a:pt x="31193" y="1"/>
                  </a:cubicBezTo>
                  <a:close/>
                  <a:moveTo>
                    <a:pt x="14" y="65213"/>
                  </a:moveTo>
                  <a:lnTo>
                    <a:pt x="14" y="65213"/>
                  </a:lnTo>
                  <a:cubicBezTo>
                    <a:pt x="10" y="65221"/>
                    <a:pt x="5" y="65230"/>
                    <a:pt x="1" y="65239"/>
                  </a:cubicBezTo>
                  <a:cubicBezTo>
                    <a:pt x="5" y="65230"/>
                    <a:pt x="10" y="65221"/>
                    <a:pt x="14" y="65213"/>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0" name="Google Shape;210;p6"/>
            <p:cNvSpPr/>
            <p:nvPr/>
          </p:nvSpPr>
          <p:spPr>
            <a:xfrm rot="718822">
              <a:off x="8025575" y="2445523"/>
              <a:ext cx="854321" cy="1538669"/>
            </a:xfrm>
            <a:custGeom>
              <a:avLst/>
              <a:gdLst/>
              <a:ahLst/>
              <a:cxnLst/>
              <a:rect l="l" t="t" r="r" b="b"/>
              <a:pathLst>
                <a:path w="37003" h="66644" extrusionOk="0">
                  <a:moveTo>
                    <a:pt x="29021" y="0"/>
                  </a:moveTo>
                  <a:cubicBezTo>
                    <a:pt x="27307" y="0"/>
                    <a:pt x="25551" y="457"/>
                    <a:pt x="24053" y="1281"/>
                  </a:cubicBezTo>
                  <a:cubicBezTo>
                    <a:pt x="20745" y="3128"/>
                    <a:pt x="18489" y="6333"/>
                    <a:pt x="16514" y="9538"/>
                  </a:cubicBezTo>
                  <a:lnTo>
                    <a:pt x="16514" y="9513"/>
                  </a:lnTo>
                  <a:cubicBezTo>
                    <a:pt x="11232" y="18154"/>
                    <a:pt x="7591" y="27616"/>
                    <a:pt x="5129" y="37411"/>
                  </a:cubicBezTo>
                  <a:cubicBezTo>
                    <a:pt x="4257" y="40796"/>
                    <a:pt x="3360" y="43284"/>
                    <a:pt x="2308" y="46617"/>
                  </a:cubicBezTo>
                  <a:cubicBezTo>
                    <a:pt x="1" y="53874"/>
                    <a:pt x="1693" y="63669"/>
                    <a:pt x="411" y="66644"/>
                  </a:cubicBezTo>
                  <a:lnTo>
                    <a:pt x="411" y="66644"/>
                  </a:lnTo>
                  <a:cubicBezTo>
                    <a:pt x="7257" y="50951"/>
                    <a:pt x="19437" y="33052"/>
                    <a:pt x="30335" y="19846"/>
                  </a:cubicBezTo>
                  <a:cubicBezTo>
                    <a:pt x="32464" y="17257"/>
                    <a:pt x="34695" y="14692"/>
                    <a:pt x="35849" y="11564"/>
                  </a:cubicBezTo>
                  <a:cubicBezTo>
                    <a:pt x="37002" y="8436"/>
                    <a:pt x="36823" y="4564"/>
                    <a:pt x="34515" y="2153"/>
                  </a:cubicBezTo>
                  <a:cubicBezTo>
                    <a:pt x="33098" y="666"/>
                    <a:pt x="31091" y="0"/>
                    <a:pt x="2902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1" name="Google Shape;211;p6"/>
            <p:cNvSpPr/>
            <p:nvPr/>
          </p:nvSpPr>
          <p:spPr>
            <a:xfrm rot="718822">
              <a:off x="8557141" y="2511476"/>
              <a:ext cx="353037" cy="279917"/>
            </a:xfrm>
            <a:custGeom>
              <a:avLst/>
              <a:gdLst/>
              <a:ahLst/>
              <a:cxnLst/>
              <a:rect l="l" t="t" r="r" b="b"/>
              <a:pathLst>
                <a:path w="15291" h="12124" extrusionOk="0">
                  <a:moveTo>
                    <a:pt x="8935" y="0"/>
                  </a:moveTo>
                  <a:cubicBezTo>
                    <a:pt x="8915" y="0"/>
                    <a:pt x="8895" y="3"/>
                    <a:pt x="8873" y="9"/>
                  </a:cubicBezTo>
                  <a:cubicBezTo>
                    <a:pt x="8745" y="35"/>
                    <a:pt x="8642" y="265"/>
                    <a:pt x="8770" y="368"/>
                  </a:cubicBezTo>
                  <a:cubicBezTo>
                    <a:pt x="8796" y="368"/>
                    <a:pt x="8822" y="368"/>
                    <a:pt x="8847" y="394"/>
                  </a:cubicBezTo>
                  <a:cubicBezTo>
                    <a:pt x="8950" y="394"/>
                    <a:pt x="9053" y="368"/>
                    <a:pt x="9104" y="265"/>
                  </a:cubicBezTo>
                  <a:cubicBezTo>
                    <a:pt x="9172" y="153"/>
                    <a:pt x="9080" y="0"/>
                    <a:pt x="8935" y="0"/>
                  </a:cubicBezTo>
                  <a:close/>
                  <a:moveTo>
                    <a:pt x="11916" y="1183"/>
                  </a:moveTo>
                  <a:cubicBezTo>
                    <a:pt x="11893" y="1183"/>
                    <a:pt x="11871" y="1185"/>
                    <a:pt x="11848" y="1189"/>
                  </a:cubicBezTo>
                  <a:cubicBezTo>
                    <a:pt x="11565" y="1240"/>
                    <a:pt x="11360" y="1753"/>
                    <a:pt x="11642" y="1932"/>
                  </a:cubicBezTo>
                  <a:cubicBezTo>
                    <a:pt x="11694" y="1958"/>
                    <a:pt x="11745" y="1983"/>
                    <a:pt x="11796" y="2009"/>
                  </a:cubicBezTo>
                  <a:cubicBezTo>
                    <a:pt x="11822" y="2012"/>
                    <a:pt x="11848" y="2014"/>
                    <a:pt x="11873" y="2014"/>
                  </a:cubicBezTo>
                  <a:cubicBezTo>
                    <a:pt x="12051" y="2014"/>
                    <a:pt x="12219" y="1935"/>
                    <a:pt x="12309" y="1778"/>
                  </a:cubicBezTo>
                  <a:cubicBezTo>
                    <a:pt x="12452" y="1492"/>
                    <a:pt x="12218" y="1183"/>
                    <a:pt x="11916" y="1183"/>
                  </a:cubicBezTo>
                  <a:close/>
                  <a:moveTo>
                    <a:pt x="6093" y="1486"/>
                  </a:moveTo>
                  <a:cubicBezTo>
                    <a:pt x="5938" y="1486"/>
                    <a:pt x="5786" y="1562"/>
                    <a:pt x="5745" y="1727"/>
                  </a:cubicBezTo>
                  <a:cubicBezTo>
                    <a:pt x="5745" y="1778"/>
                    <a:pt x="5745" y="1804"/>
                    <a:pt x="5745" y="1855"/>
                  </a:cubicBezTo>
                  <a:cubicBezTo>
                    <a:pt x="5770" y="2035"/>
                    <a:pt x="5924" y="2189"/>
                    <a:pt x="6104" y="2214"/>
                  </a:cubicBezTo>
                  <a:cubicBezTo>
                    <a:pt x="6114" y="2215"/>
                    <a:pt x="6124" y="2216"/>
                    <a:pt x="6134" y="2216"/>
                  </a:cubicBezTo>
                  <a:cubicBezTo>
                    <a:pt x="6400" y="2216"/>
                    <a:pt x="6585" y="1897"/>
                    <a:pt x="6437" y="1650"/>
                  </a:cubicBezTo>
                  <a:cubicBezTo>
                    <a:pt x="6366" y="1543"/>
                    <a:pt x="6228" y="1486"/>
                    <a:pt x="6093" y="1486"/>
                  </a:cubicBezTo>
                  <a:close/>
                  <a:moveTo>
                    <a:pt x="9380" y="1591"/>
                  </a:moveTo>
                  <a:cubicBezTo>
                    <a:pt x="9348" y="1591"/>
                    <a:pt x="9316" y="1593"/>
                    <a:pt x="9283" y="1599"/>
                  </a:cubicBezTo>
                  <a:cubicBezTo>
                    <a:pt x="8847" y="1676"/>
                    <a:pt x="8565" y="2394"/>
                    <a:pt x="8976" y="2676"/>
                  </a:cubicBezTo>
                  <a:cubicBezTo>
                    <a:pt x="9027" y="2701"/>
                    <a:pt x="9104" y="2753"/>
                    <a:pt x="9181" y="2753"/>
                  </a:cubicBezTo>
                  <a:cubicBezTo>
                    <a:pt x="9222" y="2760"/>
                    <a:pt x="9265" y="2764"/>
                    <a:pt x="9307" y="2764"/>
                  </a:cubicBezTo>
                  <a:cubicBezTo>
                    <a:pt x="9550" y="2764"/>
                    <a:pt x="9793" y="2642"/>
                    <a:pt x="9924" y="2445"/>
                  </a:cubicBezTo>
                  <a:cubicBezTo>
                    <a:pt x="10115" y="2040"/>
                    <a:pt x="9796" y="1591"/>
                    <a:pt x="9380" y="1591"/>
                  </a:cubicBezTo>
                  <a:close/>
                  <a:moveTo>
                    <a:pt x="4129" y="3189"/>
                  </a:moveTo>
                  <a:cubicBezTo>
                    <a:pt x="4052" y="3214"/>
                    <a:pt x="4001" y="3343"/>
                    <a:pt x="4078" y="3394"/>
                  </a:cubicBezTo>
                  <a:lnTo>
                    <a:pt x="4078" y="3419"/>
                  </a:lnTo>
                  <a:lnTo>
                    <a:pt x="4104" y="3419"/>
                  </a:lnTo>
                  <a:cubicBezTo>
                    <a:pt x="4155" y="3419"/>
                    <a:pt x="4232" y="3394"/>
                    <a:pt x="4257" y="3343"/>
                  </a:cubicBezTo>
                  <a:cubicBezTo>
                    <a:pt x="4283" y="3266"/>
                    <a:pt x="4206" y="3189"/>
                    <a:pt x="4129" y="3189"/>
                  </a:cubicBezTo>
                  <a:close/>
                  <a:moveTo>
                    <a:pt x="14587" y="2354"/>
                  </a:moveTo>
                  <a:cubicBezTo>
                    <a:pt x="14547" y="2354"/>
                    <a:pt x="14505" y="2359"/>
                    <a:pt x="14463" y="2368"/>
                  </a:cubicBezTo>
                  <a:cubicBezTo>
                    <a:pt x="14027" y="2445"/>
                    <a:pt x="13745" y="3137"/>
                    <a:pt x="14155" y="3419"/>
                  </a:cubicBezTo>
                  <a:lnTo>
                    <a:pt x="14130" y="3419"/>
                  </a:lnTo>
                  <a:cubicBezTo>
                    <a:pt x="14207" y="3471"/>
                    <a:pt x="14284" y="3496"/>
                    <a:pt x="14360" y="3496"/>
                  </a:cubicBezTo>
                  <a:cubicBezTo>
                    <a:pt x="14415" y="3511"/>
                    <a:pt x="14471" y="3519"/>
                    <a:pt x="14527" y="3519"/>
                  </a:cubicBezTo>
                  <a:cubicBezTo>
                    <a:pt x="14756" y="3519"/>
                    <a:pt x="14980" y="3395"/>
                    <a:pt x="15104" y="3189"/>
                  </a:cubicBezTo>
                  <a:cubicBezTo>
                    <a:pt x="15290" y="2793"/>
                    <a:pt x="14990" y="2354"/>
                    <a:pt x="14587" y="2354"/>
                  </a:cubicBezTo>
                  <a:close/>
                  <a:moveTo>
                    <a:pt x="12388" y="3205"/>
                  </a:moveTo>
                  <a:cubicBezTo>
                    <a:pt x="12371" y="3205"/>
                    <a:pt x="12353" y="3208"/>
                    <a:pt x="12335" y="3214"/>
                  </a:cubicBezTo>
                  <a:cubicBezTo>
                    <a:pt x="12181" y="3240"/>
                    <a:pt x="12078" y="3471"/>
                    <a:pt x="12232" y="3573"/>
                  </a:cubicBezTo>
                  <a:cubicBezTo>
                    <a:pt x="12258" y="3573"/>
                    <a:pt x="12283" y="3599"/>
                    <a:pt x="12309" y="3599"/>
                  </a:cubicBezTo>
                  <a:cubicBezTo>
                    <a:pt x="12323" y="3604"/>
                    <a:pt x="12337" y="3606"/>
                    <a:pt x="12352" y="3606"/>
                  </a:cubicBezTo>
                  <a:cubicBezTo>
                    <a:pt x="12421" y="3606"/>
                    <a:pt x="12498" y="3560"/>
                    <a:pt x="12540" y="3496"/>
                  </a:cubicBezTo>
                  <a:cubicBezTo>
                    <a:pt x="12608" y="3361"/>
                    <a:pt x="12516" y="3205"/>
                    <a:pt x="12388" y="3205"/>
                  </a:cubicBezTo>
                  <a:close/>
                  <a:moveTo>
                    <a:pt x="7478" y="3842"/>
                  </a:moveTo>
                  <a:cubicBezTo>
                    <a:pt x="7323" y="3842"/>
                    <a:pt x="7170" y="3912"/>
                    <a:pt x="7129" y="4061"/>
                  </a:cubicBezTo>
                  <a:lnTo>
                    <a:pt x="7155" y="4061"/>
                  </a:lnTo>
                  <a:cubicBezTo>
                    <a:pt x="7155" y="4112"/>
                    <a:pt x="7155" y="4163"/>
                    <a:pt x="7155" y="4214"/>
                  </a:cubicBezTo>
                  <a:cubicBezTo>
                    <a:pt x="7181" y="4394"/>
                    <a:pt x="7334" y="4522"/>
                    <a:pt x="7514" y="4573"/>
                  </a:cubicBezTo>
                  <a:cubicBezTo>
                    <a:pt x="7796" y="4573"/>
                    <a:pt x="7976" y="4240"/>
                    <a:pt x="7822" y="4009"/>
                  </a:cubicBezTo>
                  <a:cubicBezTo>
                    <a:pt x="7761" y="3900"/>
                    <a:pt x="7619" y="3842"/>
                    <a:pt x="7478" y="3842"/>
                  </a:cubicBezTo>
                  <a:close/>
                  <a:moveTo>
                    <a:pt x="3853" y="5099"/>
                  </a:moveTo>
                  <a:cubicBezTo>
                    <a:pt x="3701" y="5099"/>
                    <a:pt x="3554" y="5169"/>
                    <a:pt x="3514" y="5317"/>
                  </a:cubicBezTo>
                  <a:cubicBezTo>
                    <a:pt x="3514" y="5368"/>
                    <a:pt x="3514" y="5420"/>
                    <a:pt x="3514" y="5471"/>
                  </a:cubicBezTo>
                  <a:cubicBezTo>
                    <a:pt x="3539" y="5650"/>
                    <a:pt x="3693" y="5804"/>
                    <a:pt x="3873" y="5830"/>
                  </a:cubicBezTo>
                  <a:cubicBezTo>
                    <a:pt x="4155" y="5830"/>
                    <a:pt x="4360" y="5522"/>
                    <a:pt x="4206" y="5266"/>
                  </a:cubicBezTo>
                  <a:cubicBezTo>
                    <a:pt x="4133" y="5156"/>
                    <a:pt x="3991" y="5099"/>
                    <a:pt x="3853" y="5099"/>
                  </a:cubicBezTo>
                  <a:close/>
                  <a:moveTo>
                    <a:pt x="7382" y="5816"/>
                  </a:moveTo>
                  <a:cubicBezTo>
                    <a:pt x="7341" y="5816"/>
                    <a:pt x="7300" y="5820"/>
                    <a:pt x="7258" y="5830"/>
                  </a:cubicBezTo>
                  <a:cubicBezTo>
                    <a:pt x="6822" y="5907"/>
                    <a:pt x="6540" y="6625"/>
                    <a:pt x="6924" y="6907"/>
                  </a:cubicBezTo>
                  <a:lnTo>
                    <a:pt x="6950" y="6907"/>
                  </a:lnTo>
                  <a:cubicBezTo>
                    <a:pt x="7001" y="6932"/>
                    <a:pt x="7078" y="6958"/>
                    <a:pt x="7155" y="6984"/>
                  </a:cubicBezTo>
                  <a:cubicBezTo>
                    <a:pt x="7196" y="6991"/>
                    <a:pt x="7238" y="6995"/>
                    <a:pt x="7280" y="6995"/>
                  </a:cubicBezTo>
                  <a:cubicBezTo>
                    <a:pt x="7524" y="6995"/>
                    <a:pt x="7767" y="6869"/>
                    <a:pt x="7899" y="6650"/>
                  </a:cubicBezTo>
                  <a:cubicBezTo>
                    <a:pt x="8085" y="6254"/>
                    <a:pt x="7785" y="5816"/>
                    <a:pt x="7382" y="5816"/>
                  </a:cubicBezTo>
                  <a:close/>
                  <a:moveTo>
                    <a:pt x="1704" y="7231"/>
                  </a:moveTo>
                  <a:cubicBezTo>
                    <a:pt x="1684" y="7231"/>
                    <a:pt x="1663" y="7234"/>
                    <a:pt x="1642" y="7240"/>
                  </a:cubicBezTo>
                  <a:cubicBezTo>
                    <a:pt x="1514" y="7266"/>
                    <a:pt x="1411" y="7497"/>
                    <a:pt x="1539" y="7599"/>
                  </a:cubicBezTo>
                  <a:cubicBezTo>
                    <a:pt x="1565" y="7599"/>
                    <a:pt x="1591" y="7625"/>
                    <a:pt x="1616" y="7625"/>
                  </a:cubicBezTo>
                  <a:cubicBezTo>
                    <a:pt x="1634" y="7629"/>
                    <a:pt x="1653" y="7631"/>
                    <a:pt x="1670" y="7631"/>
                  </a:cubicBezTo>
                  <a:cubicBezTo>
                    <a:pt x="1754" y="7631"/>
                    <a:pt x="1830" y="7586"/>
                    <a:pt x="1873" y="7522"/>
                  </a:cubicBezTo>
                  <a:cubicBezTo>
                    <a:pt x="1940" y="7387"/>
                    <a:pt x="1849" y="7231"/>
                    <a:pt x="1704" y="7231"/>
                  </a:cubicBezTo>
                  <a:close/>
                  <a:moveTo>
                    <a:pt x="5899" y="8599"/>
                  </a:moveTo>
                  <a:cubicBezTo>
                    <a:pt x="5822" y="8599"/>
                    <a:pt x="5770" y="8753"/>
                    <a:pt x="5847" y="8804"/>
                  </a:cubicBezTo>
                  <a:cubicBezTo>
                    <a:pt x="5847" y="8804"/>
                    <a:pt x="5873" y="8804"/>
                    <a:pt x="5873" y="8830"/>
                  </a:cubicBezTo>
                  <a:cubicBezTo>
                    <a:pt x="5924" y="8830"/>
                    <a:pt x="6001" y="8804"/>
                    <a:pt x="6027" y="8753"/>
                  </a:cubicBezTo>
                  <a:cubicBezTo>
                    <a:pt x="6052" y="8676"/>
                    <a:pt x="5975" y="8599"/>
                    <a:pt x="5899" y="8599"/>
                  </a:cubicBezTo>
                  <a:close/>
                  <a:moveTo>
                    <a:pt x="3453" y="8132"/>
                  </a:moveTo>
                  <a:cubicBezTo>
                    <a:pt x="3431" y="8132"/>
                    <a:pt x="3408" y="8134"/>
                    <a:pt x="3386" y="8138"/>
                  </a:cubicBezTo>
                  <a:cubicBezTo>
                    <a:pt x="3103" y="8189"/>
                    <a:pt x="2924" y="8651"/>
                    <a:pt x="3206" y="8830"/>
                  </a:cubicBezTo>
                  <a:cubicBezTo>
                    <a:pt x="3232" y="8856"/>
                    <a:pt x="3283" y="8856"/>
                    <a:pt x="3334" y="8881"/>
                  </a:cubicBezTo>
                  <a:cubicBezTo>
                    <a:pt x="3357" y="8885"/>
                    <a:pt x="3380" y="8886"/>
                    <a:pt x="3403" y="8886"/>
                  </a:cubicBezTo>
                  <a:cubicBezTo>
                    <a:pt x="3558" y="8886"/>
                    <a:pt x="3706" y="8810"/>
                    <a:pt x="3796" y="8676"/>
                  </a:cubicBezTo>
                  <a:cubicBezTo>
                    <a:pt x="3915" y="8415"/>
                    <a:pt x="3726" y="8132"/>
                    <a:pt x="3453" y="8132"/>
                  </a:cubicBezTo>
                  <a:close/>
                  <a:moveTo>
                    <a:pt x="7730" y="8742"/>
                  </a:moveTo>
                  <a:cubicBezTo>
                    <a:pt x="7579" y="8742"/>
                    <a:pt x="7427" y="8819"/>
                    <a:pt x="7386" y="8984"/>
                  </a:cubicBezTo>
                  <a:cubicBezTo>
                    <a:pt x="7386" y="9010"/>
                    <a:pt x="7386" y="9061"/>
                    <a:pt x="7386" y="9112"/>
                  </a:cubicBezTo>
                  <a:cubicBezTo>
                    <a:pt x="7437" y="9292"/>
                    <a:pt x="7565" y="9445"/>
                    <a:pt x="7745" y="9471"/>
                  </a:cubicBezTo>
                  <a:cubicBezTo>
                    <a:pt x="8027" y="9471"/>
                    <a:pt x="8232" y="9163"/>
                    <a:pt x="8052" y="8907"/>
                  </a:cubicBezTo>
                  <a:cubicBezTo>
                    <a:pt x="7993" y="8800"/>
                    <a:pt x="7862" y="8742"/>
                    <a:pt x="7730" y="8742"/>
                  </a:cubicBezTo>
                  <a:close/>
                  <a:moveTo>
                    <a:pt x="4824" y="10739"/>
                  </a:moveTo>
                  <a:cubicBezTo>
                    <a:pt x="4782" y="10739"/>
                    <a:pt x="4738" y="10744"/>
                    <a:pt x="4693" y="10753"/>
                  </a:cubicBezTo>
                  <a:cubicBezTo>
                    <a:pt x="4257" y="10830"/>
                    <a:pt x="4001" y="11522"/>
                    <a:pt x="4411" y="11805"/>
                  </a:cubicBezTo>
                  <a:lnTo>
                    <a:pt x="4386" y="11805"/>
                  </a:lnTo>
                  <a:cubicBezTo>
                    <a:pt x="4463" y="11856"/>
                    <a:pt x="4539" y="11881"/>
                    <a:pt x="4616" y="11907"/>
                  </a:cubicBezTo>
                  <a:cubicBezTo>
                    <a:pt x="4658" y="11915"/>
                    <a:pt x="4699" y="11918"/>
                    <a:pt x="4739" y="11918"/>
                  </a:cubicBezTo>
                  <a:cubicBezTo>
                    <a:pt x="4978" y="11918"/>
                    <a:pt x="5203" y="11793"/>
                    <a:pt x="5334" y="11574"/>
                  </a:cubicBezTo>
                  <a:cubicBezTo>
                    <a:pt x="5544" y="11178"/>
                    <a:pt x="5246" y="10739"/>
                    <a:pt x="4824" y="10739"/>
                  </a:cubicBezTo>
                  <a:close/>
                  <a:moveTo>
                    <a:pt x="816" y="10950"/>
                  </a:moveTo>
                  <a:cubicBezTo>
                    <a:pt x="784" y="10950"/>
                    <a:pt x="751" y="10953"/>
                    <a:pt x="719" y="10958"/>
                  </a:cubicBezTo>
                  <a:cubicBezTo>
                    <a:pt x="283" y="11035"/>
                    <a:pt x="1" y="11753"/>
                    <a:pt x="411" y="12035"/>
                  </a:cubicBezTo>
                  <a:cubicBezTo>
                    <a:pt x="462" y="12061"/>
                    <a:pt x="539" y="12087"/>
                    <a:pt x="616" y="12112"/>
                  </a:cubicBezTo>
                  <a:cubicBezTo>
                    <a:pt x="658" y="12120"/>
                    <a:pt x="700" y="12123"/>
                    <a:pt x="742" y="12123"/>
                  </a:cubicBezTo>
                  <a:cubicBezTo>
                    <a:pt x="986" y="12123"/>
                    <a:pt x="1229" y="12001"/>
                    <a:pt x="1360" y="11805"/>
                  </a:cubicBezTo>
                  <a:cubicBezTo>
                    <a:pt x="1550" y="11400"/>
                    <a:pt x="1232" y="10950"/>
                    <a:pt x="816" y="1095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2" name="Google Shape;212;p6"/>
            <p:cNvSpPr/>
            <p:nvPr/>
          </p:nvSpPr>
          <p:spPr>
            <a:xfrm rot="718822">
              <a:off x="8018037" y="2549860"/>
              <a:ext cx="697670" cy="1395916"/>
            </a:xfrm>
            <a:custGeom>
              <a:avLst/>
              <a:gdLst/>
              <a:ahLst/>
              <a:cxnLst/>
              <a:rect l="l" t="t" r="r" b="b"/>
              <a:pathLst>
                <a:path w="30218" h="60461" extrusionOk="0">
                  <a:moveTo>
                    <a:pt x="29718" y="1"/>
                  </a:moveTo>
                  <a:cubicBezTo>
                    <a:pt x="29628" y="1"/>
                    <a:pt x="29537" y="37"/>
                    <a:pt x="29464" y="124"/>
                  </a:cubicBezTo>
                  <a:cubicBezTo>
                    <a:pt x="15053" y="18330"/>
                    <a:pt x="4052" y="40716"/>
                    <a:pt x="52" y="60025"/>
                  </a:cubicBezTo>
                  <a:cubicBezTo>
                    <a:pt x="1" y="60230"/>
                    <a:pt x="129" y="60409"/>
                    <a:pt x="334" y="60461"/>
                  </a:cubicBezTo>
                  <a:lnTo>
                    <a:pt x="411" y="60461"/>
                  </a:lnTo>
                  <a:cubicBezTo>
                    <a:pt x="565" y="60461"/>
                    <a:pt x="719" y="60333"/>
                    <a:pt x="744" y="60179"/>
                  </a:cubicBezTo>
                  <a:cubicBezTo>
                    <a:pt x="4745" y="40947"/>
                    <a:pt x="15668" y="18689"/>
                    <a:pt x="30028" y="560"/>
                  </a:cubicBezTo>
                  <a:cubicBezTo>
                    <a:pt x="30218" y="294"/>
                    <a:pt x="29972" y="1"/>
                    <a:pt x="29718"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213" name="Google Shape;213;p6"/>
          <p:cNvSpPr txBox="1">
            <a:spLocks noGrp="1"/>
          </p:cNvSpPr>
          <p:nvPr>
            <p:ph type="title"/>
          </p:nvPr>
        </p:nvSpPr>
        <p:spPr>
          <a:xfrm>
            <a:off x="2642200" y="778467"/>
            <a:ext cx="6907600" cy="540800"/>
          </a:xfrm>
          <a:prstGeom prst="rect">
            <a:avLst/>
          </a:prstGeom>
          <a:effectLst>
            <a:outerShdw dist="28575" dir="1920000" algn="bl" rotWithShape="0">
              <a:schemeClr val="accent1"/>
            </a:outerShdw>
          </a:effectLst>
        </p:spPr>
        <p:txBody>
          <a:bodyPr spcFirstLastPara="1" wrap="square" lIns="91425" tIns="91425" rIns="91425" bIns="91425" anchor="ctr" anchorCtr="0">
            <a:noAutofit/>
          </a:bodyPr>
          <a:lstStyle>
            <a:lvl1pPr lvl="0" algn="ctr" rtl="0">
              <a:spcBef>
                <a:spcPts val="0"/>
              </a:spcBef>
              <a:spcAft>
                <a:spcPts val="0"/>
              </a:spcAft>
              <a:buSzPts val="2500"/>
              <a:buNone/>
              <a:defRPr/>
            </a:lvl1pPr>
            <a:lvl2pPr lvl="1" rtl="0">
              <a:spcBef>
                <a:spcPts val="0"/>
              </a:spcBef>
              <a:spcAft>
                <a:spcPts val="0"/>
              </a:spcAft>
              <a:buSzPts val="2500"/>
              <a:buNone/>
              <a:defRPr sz="3333"/>
            </a:lvl2pPr>
            <a:lvl3pPr lvl="2" rtl="0">
              <a:spcBef>
                <a:spcPts val="0"/>
              </a:spcBef>
              <a:spcAft>
                <a:spcPts val="0"/>
              </a:spcAft>
              <a:buSzPts val="2500"/>
              <a:buNone/>
              <a:defRPr sz="3333"/>
            </a:lvl3pPr>
            <a:lvl4pPr lvl="3" rtl="0">
              <a:spcBef>
                <a:spcPts val="0"/>
              </a:spcBef>
              <a:spcAft>
                <a:spcPts val="0"/>
              </a:spcAft>
              <a:buSzPts val="2500"/>
              <a:buNone/>
              <a:defRPr sz="3333"/>
            </a:lvl4pPr>
            <a:lvl5pPr lvl="4" rtl="0">
              <a:spcBef>
                <a:spcPts val="0"/>
              </a:spcBef>
              <a:spcAft>
                <a:spcPts val="0"/>
              </a:spcAft>
              <a:buSzPts val="2500"/>
              <a:buNone/>
              <a:defRPr sz="3333"/>
            </a:lvl5pPr>
            <a:lvl6pPr lvl="5" rtl="0">
              <a:spcBef>
                <a:spcPts val="0"/>
              </a:spcBef>
              <a:spcAft>
                <a:spcPts val="0"/>
              </a:spcAft>
              <a:buSzPts val="2500"/>
              <a:buNone/>
              <a:defRPr sz="3333"/>
            </a:lvl6pPr>
            <a:lvl7pPr lvl="6" rtl="0">
              <a:spcBef>
                <a:spcPts val="0"/>
              </a:spcBef>
              <a:spcAft>
                <a:spcPts val="0"/>
              </a:spcAft>
              <a:buSzPts val="2500"/>
              <a:buNone/>
              <a:defRPr sz="3333"/>
            </a:lvl7pPr>
            <a:lvl8pPr lvl="7" rtl="0">
              <a:spcBef>
                <a:spcPts val="0"/>
              </a:spcBef>
              <a:spcAft>
                <a:spcPts val="0"/>
              </a:spcAft>
              <a:buSzPts val="2500"/>
              <a:buNone/>
              <a:defRPr sz="3333"/>
            </a:lvl8pPr>
            <a:lvl9pPr lvl="8" rtl="0">
              <a:spcBef>
                <a:spcPts val="0"/>
              </a:spcBef>
              <a:spcAft>
                <a:spcPts val="0"/>
              </a:spcAft>
              <a:buSzPts val="2500"/>
              <a:buNone/>
              <a:defRPr sz="3333"/>
            </a:lvl9pPr>
          </a:lstStyle>
          <a:p>
            <a:endParaRPr/>
          </a:p>
        </p:txBody>
      </p:sp>
      <p:grpSp>
        <p:nvGrpSpPr>
          <p:cNvPr id="214" name="Google Shape;214;p6"/>
          <p:cNvGrpSpPr/>
          <p:nvPr/>
        </p:nvGrpSpPr>
        <p:grpSpPr>
          <a:xfrm>
            <a:off x="945533" y="1672986"/>
            <a:ext cx="10301600" cy="4571417"/>
            <a:chOff x="709144" y="1137300"/>
            <a:chExt cx="7726200" cy="3546300"/>
          </a:xfrm>
        </p:grpSpPr>
        <p:sp>
          <p:nvSpPr>
            <p:cNvPr id="215" name="Google Shape;215;p6"/>
            <p:cNvSpPr/>
            <p:nvPr/>
          </p:nvSpPr>
          <p:spPr>
            <a:xfrm>
              <a:off x="785344" y="1213500"/>
              <a:ext cx="7650000" cy="3470100"/>
            </a:xfrm>
            <a:prstGeom prst="roundRect">
              <a:avLst>
                <a:gd name="adj" fmla="val 8345"/>
              </a:avLst>
            </a:prstGeom>
            <a:solidFill>
              <a:schemeClr val="accen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6" name="Google Shape;216;p6"/>
            <p:cNvSpPr/>
            <p:nvPr/>
          </p:nvSpPr>
          <p:spPr>
            <a:xfrm>
              <a:off x="709144" y="1137300"/>
              <a:ext cx="7650000" cy="3470100"/>
            </a:xfrm>
            <a:prstGeom prst="roundRect">
              <a:avLst>
                <a:gd name="adj" fmla="val 8345"/>
              </a:avLst>
            </a:prstGeom>
            <a:solidFill>
              <a:schemeClr val="l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Tree>
    <p:extLst>
      <p:ext uri="{BB962C8B-B14F-4D97-AF65-F5344CB8AC3E}">
        <p14:creationId xmlns:p14="http://schemas.microsoft.com/office/powerpoint/2010/main" val="166806920"/>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3932237" cy="1600200"/>
          </a:xfrm>
        </p:spPr>
        <p:txBody>
          <a:bodyPr anchor="b"/>
          <a:lstStyle>
            <a:lvl1pPr>
              <a:defRPr sz="3200"/>
            </a:lvl1pPr>
          </a:lstStyle>
          <a:p>
            <a:r>
              <a:rPr lang="zh-CN" altLang="en-US"/>
              <a:t>单击此处编辑母版标题样式</a:t>
            </a:r>
          </a:p>
        </p:txBody>
      </p:sp>
      <p:sp>
        <p:nvSpPr>
          <p:cNvPr id="3" name="图片占位符 2"/>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a:t>单击此处编辑母版文本样式</a:t>
            </a:r>
          </a:p>
        </p:txBody>
      </p:sp>
      <p:sp>
        <p:nvSpPr>
          <p:cNvPr id="5" name="日期占位符 4"/>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B93665EA-4190-4B26-94CF-11C06665461E}" type="datetimeFigureOut">
              <a:rPr kumimoji="0" lang="zh-CN" altLang="en-US" sz="1200" b="0" i="0" u="none" strike="noStrike" kern="1200" cap="none" spc="0" normalizeH="0" baseline="0" noProof="0" smtClean="0">
                <a:ln>
                  <a:noFill/>
                </a:ln>
                <a:solidFill>
                  <a:prstClr val="black">
                    <a:tint val="75000"/>
                  </a:prstClr>
                </a:solidFill>
                <a:effectLst/>
                <a:uLnTx/>
                <a:uFillTx/>
                <a:latin typeface="思源黑体 CN Light" panose="020B0300000000000000" pitchFamily="34" charset="-122"/>
                <a:ea typeface="思源黑体 CN Light" panose="020B0300000000000000" pitchFamily="34" charset="-122"/>
                <a:cs typeface="+mn-cs"/>
              </a:rPr>
              <a:pPr marL="0" marR="0" lvl="0" indent="0" algn="l" defTabSz="914400" rtl="0" eaLnBrk="1" fontAlgn="auto" latinLnBrk="0" hangingPunct="1">
                <a:lnSpc>
                  <a:spcPct val="100000"/>
                </a:lnSpc>
                <a:spcBef>
                  <a:spcPts val="0"/>
                </a:spcBef>
                <a:spcAft>
                  <a:spcPts val="0"/>
                </a:spcAft>
                <a:buClrTx/>
                <a:buSzTx/>
                <a:buFontTx/>
                <a:buNone/>
                <a:tabLst/>
                <a:defRPr/>
              </a:pPr>
              <a:t>2022/8/7</a:t>
            </a:fld>
            <a:endParaRPr kumimoji="0" lang="zh-CN" altLang="en-US" sz="1200" b="0" i="0" u="none" strike="noStrike" kern="1200" cap="none" spc="0" normalizeH="0" baseline="0" noProof="0">
              <a:ln>
                <a:noFill/>
              </a:ln>
              <a:solidFill>
                <a:prstClr val="black">
                  <a:tint val="75000"/>
                </a:prstClr>
              </a:solidFill>
              <a:effectLst/>
              <a:uLnTx/>
              <a:uFillTx/>
              <a:latin typeface="思源黑体 CN Light" panose="020B0300000000000000" pitchFamily="34" charset="-122"/>
              <a:ea typeface="思源黑体 CN Light" panose="020B0300000000000000" pitchFamily="34" charset="-122"/>
              <a:cs typeface="+mn-cs"/>
            </a:endParaRPr>
          </a:p>
        </p:txBody>
      </p:sp>
      <p:sp>
        <p:nvSpPr>
          <p:cNvPr id="6" name="页脚占位符 5"/>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200" b="0" i="0" u="none" strike="noStrike" kern="1200" cap="none" spc="0" normalizeH="0" baseline="0" noProof="0">
              <a:ln>
                <a:noFill/>
              </a:ln>
              <a:solidFill>
                <a:prstClr val="black">
                  <a:tint val="75000"/>
                </a:prstClr>
              </a:solidFill>
              <a:effectLst/>
              <a:uLnTx/>
              <a:uFillTx/>
              <a:latin typeface="思源黑体 CN Light" panose="020B0300000000000000" pitchFamily="34" charset="-122"/>
              <a:ea typeface="思源黑体 CN Light" panose="020B0300000000000000" pitchFamily="34"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18E094B-4BC8-4851-99F7-361ECCD2878D}" type="slidenum">
              <a:rPr kumimoji="0" lang="zh-CN" altLang="en-US" sz="1200" b="0" i="0" u="none" strike="noStrike" kern="1200" cap="none" spc="0" normalizeH="0" baseline="0" noProof="0" smtClean="0">
                <a:ln>
                  <a:noFill/>
                </a:ln>
                <a:solidFill>
                  <a:prstClr val="black">
                    <a:tint val="75000"/>
                  </a:prstClr>
                </a:solidFill>
                <a:effectLst/>
                <a:uLnTx/>
                <a:uFillTx/>
                <a:latin typeface="思源黑体 CN Light" panose="020B0300000000000000" pitchFamily="34" charset="-122"/>
                <a:ea typeface="思源黑体 CN Light" panose="020B0300000000000000" pitchFamily="34" charset="-122"/>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zh-CN" altLang="en-US" sz="1200" b="0" i="0" u="none" strike="noStrike" kern="1200" cap="none" spc="0" normalizeH="0" baseline="0" noProof="0">
              <a:ln>
                <a:noFill/>
              </a:ln>
              <a:solidFill>
                <a:prstClr val="black">
                  <a:tint val="75000"/>
                </a:prstClr>
              </a:solidFill>
              <a:effectLst/>
              <a:uLnTx/>
              <a:uFillTx/>
              <a:latin typeface="思源黑体 CN Light" panose="020B0300000000000000" pitchFamily="34" charset="-122"/>
              <a:ea typeface="思源黑体 CN Light" panose="020B0300000000000000" pitchFamily="34" charset="-122"/>
              <a:cs typeface="+mn-cs"/>
            </a:endParaRPr>
          </a:p>
        </p:txBody>
      </p:sp>
    </p:spTree>
    <p:extLst>
      <p:ext uri="{BB962C8B-B14F-4D97-AF65-F5344CB8AC3E}">
        <p14:creationId xmlns:p14="http://schemas.microsoft.com/office/powerpoint/2010/main" val="90236464"/>
      </p:ext>
    </p:extLst>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matchingName="One column text">
  <p:cSld name="One column text">
    <p:spTree>
      <p:nvGrpSpPr>
        <p:cNvPr id="1" name="Shape 217"/>
        <p:cNvGrpSpPr/>
        <p:nvPr/>
      </p:nvGrpSpPr>
      <p:grpSpPr>
        <a:xfrm>
          <a:off x="0" y="0"/>
          <a:ext cx="0" cy="0"/>
          <a:chOff x="0" y="0"/>
          <a:chExt cx="0" cy="0"/>
        </a:xfrm>
      </p:grpSpPr>
      <p:pic>
        <p:nvPicPr>
          <p:cNvPr id="218" name="Google Shape;218;p7"/>
          <p:cNvPicPr preferRelativeResize="0"/>
          <p:nvPr/>
        </p:nvPicPr>
        <p:blipFill>
          <a:blip r:embed="rId2">
            <a:alphaModFix/>
          </a:blip>
          <a:stretch>
            <a:fillRect/>
          </a:stretch>
        </p:blipFill>
        <p:spPr>
          <a:xfrm>
            <a:off x="-75466" y="-36433"/>
            <a:ext cx="12342935" cy="7005332"/>
          </a:xfrm>
          <a:prstGeom prst="rect">
            <a:avLst/>
          </a:prstGeom>
          <a:noFill/>
          <a:ln>
            <a:noFill/>
          </a:ln>
        </p:spPr>
      </p:pic>
      <p:grpSp>
        <p:nvGrpSpPr>
          <p:cNvPr id="219" name="Google Shape;219;p7"/>
          <p:cNvGrpSpPr/>
          <p:nvPr/>
        </p:nvGrpSpPr>
        <p:grpSpPr>
          <a:xfrm rot="-900067" flipH="1">
            <a:off x="-1503281" y="1231724"/>
            <a:ext cx="3141897" cy="2465331"/>
            <a:chOff x="-2415600" y="2986400"/>
            <a:chExt cx="1943075" cy="1524659"/>
          </a:xfrm>
        </p:grpSpPr>
        <p:sp>
          <p:nvSpPr>
            <p:cNvPr id="220" name="Google Shape;220;p7"/>
            <p:cNvSpPr/>
            <p:nvPr/>
          </p:nvSpPr>
          <p:spPr>
            <a:xfrm>
              <a:off x="-2415600" y="2986400"/>
              <a:ext cx="1117375" cy="1251275"/>
            </a:xfrm>
            <a:custGeom>
              <a:avLst/>
              <a:gdLst/>
              <a:ahLst/>
              <a:cxnLst/>
              <a:rect l="l" t="t" r="r" b="b"/>
              <a:pathLst>
                <a:path w="44695" h="50051" extrusionOk="0">
                  <a:moveTo>
                    <a:pt x="11387" y="1"/>
                  </a:moveTo>
                  <a:cubicBezTo>
                    <a:pt x="10743" y="1"/>
                    <a:pt x="10152" y="449"/>
                    <a:pt x="10001" y="1099"/>
                  </a:cubicBezTo>
                  <a:lnTo>
                    <a:pt x="180" y="41127"/>
                  </a:lnTo>
                  <a:cubicBezTo>
                    <a:pt x="0" y="41896"/>
                    <a:pt x="462" y="42665"/>
                    <a:pt x="1257" y="42871"/>
                  </a:cubicBezTo>
                  <a:lnTo>
                    <a:pt x="33617" y="50051"/>
                  </a:lnTo>
                  <a:lnTo>
                    <a:pt x="44695" y="8433"/>
                  </a:lnTo>
                  <a:lnTo>
                    <a:pt x="11744" y="48"/>
                  </a:lnTo>
                  <a:cubicBezTo>
                    <a:pt x="11625" y="16"/>
                    <a:pt x="11505" y="1"/>
                    <a:pt x="1138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1" name="Google Shape;221;p7"/>
            <p:cNvSpPr/>
            <p:nvPr/>
          </p:nvSpPr>
          <p:spPr>
            <a:xfrm>
              <a:off x="-1586075" y="3188225"/>
              <a:ext cx="1113550" cy="1279575"/>
            </a:xfrm>
            <a:custGeom>
              <a:avLst/>
              <a:gdLst/>
              <a:ahLst/>
              <a:cxnLst/>
              <a:rect l="l" t="t" r="r" b="b"/>
              <a:pathLst>
                <a:path w="44542" h="51183" extrusionOk="0">
                  <a:moveTo>
                    <a:pt x="10411" y="1"/>
                  </a:moveTo>
                  <a:lnTo>
                    <a:pt x="0" y="41772"/>
                  </a:lnTo>
                  <a:lnTo>
                    <a:pt x="31797" y="51132"/>
                  </a:lnTo>
                  <a:cubicBezTo>
                    <a:pt x="31925" y="51166"/>
                    <a:pt x="32054" y="51182"/>
                    <a:pt x="32181" y="51182"/>
                  </a:cubicBezTo>
                  <a:cubicBezTo>
                    <a:pt x="32815" y="51182"/>
                    <a:pt x="33395" y="50773"/>
                    <a:pt x="33566" y="50132"/>
                  </a:cubicBezTo>
                  <a:lnTo>
                    <a:pt x="44336" y="10360"/>
                  </a:lnTo>
                  <a:cubicBezTo>
                    <a:pt x="44541" y="9591"/>
                    <a:pt x="44080" y="8796"/>
                    <a:pt x="43310" y="8591"/>
                  </a:cubicBezTo>
                  <a:lnTo>
                    <a:pt x="10411" y="1"/>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2" name="Google Shape;222;p7"/>
            <p:cNvSpPr/>
            <p:nvPr/>
          </p:nvSpPr>
          <p:spPr>
            <a:xfrm>
              <a:off x="-2351263" y="3014809"/>
              <a:ext cx="1085975" cy="1231500"/>
            </a:xfrm>
            <a:custGeom>
              <a:avLst/>
              <a:gdLst/>
              <a:ahLst/>
              <a:cxnLst/>
              <a:rect l="l" t="t" r="r" b="b"/>
              <a:pathLst>
                <a:path w="43439" h="49260" extrusionOk="0">
                  <a:moveTo>
                    <a:pt x="12258" y="0"/>
                  </a:moveTo>
                  <a:lnTo>
                    <a:pt x="1" y="41925"/>
                  </a:lnTo>
                  <a:lnTo>
                    <a:pt x="17207" y="42695"/>
                  </a:lnTo>
                  <a:cubicBezTo>
                    <a:pt x="22079" y="43387"/>
                    <a:pt x="26643" y="45438"/>
                    <a:pt x="30412" y="48618"/>
                  </a:cubicBezTo>
                  <a:lnTo>
                    <a:pt x="31156" y="49259"/>
                  </a:lnTo>
                  <a:lnTo>
                    <a:pt x="43439" y="7334"/>
                  </a:lnTo>
                  <a:lnTo>
                    <a:pt x="42670" y="6693"/>
                  </a:lnTo>
                  <a:cubicBezTo>
                    <a:pt x="38900" y="3539"/>
                    <a:pt x="34336" y="1487"/>
                    <a:pt x="29464" y="769"/>
                  </a:cubicBezTo>
                  <a:lnTo>
                    <a:pt x="12258" y="0"/>
                  </a:ln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3" name="Google Shape;223;p7"/>
            <p:cNvSpPr/>
            <p:nvPr/>
          </p:nvSpPr>
          <p:spPr>
            <a:xfrm>
              <a:off x="-1573663" y="3188659"/>
              <a:ext cx="1070600" cy="1322400"/>
            </a:xfrm>
            <a:custGeom>
              <a:avLst/>
              <a:gdLst/>
              <a:ahLst/>
              <a:cxnLst/>
              <a:rect l="l" t="t" r="r" b="b"/>
              <a:pathLst>
                <a:path w="42824" h="52896" extrusionOk="0">
                  <a:moveTo>
                    <a:pt x="17135" y="1"/>
                  </a:moveTo>
                  <a:cubicBezTo>
                    <a:pt x="15803" y="1"/>
                    <a:pt x="14490" y="86"/>
                    <a:pt x="13232" y="252"/>
                  </a:cubicBezTo>
                  <a:lnTo>
                    <a:pt x="12258" y="380"/>
                  </a:lnTo>
                  <a:lnTo>
                    <a:pt x="1" y="42280"/>
                  </a:lnTo>
                  <a:lnTo>
                    <a:pt x="975" y="42151"/>
                  </a:lnTo>
                  <a:cubicBezTo>
                    <a:pt x="2113" y="42002"/>
                    <a:pt x="3255" y="41927"/>
                    <a:pt x="4394" y="41927"/>
                  </a:cubicBezTo>
                  <a:cubicBezTo>
                    <a:pt x="8133" y="41927"/>
                    <a:pt x="11844" y="42727"/>
                    <a:pt x="15284" y="44280"/>
                  </a:cubicBezTo>
                  <a:lnTo>
                    <a:pt x="30208" y="52895"/>
                  </a:lnTo>
                  <a:lnTo>
                    <a:pt x="42824" y="9124"/>
                  </a:lnTo>
                  <a:lnTo>
                    <a:pt x="28284" y="2226"/>
                  </a:lnTo>
                  <a:cubicBezTo>
                    <a:pt x="24955" y="704"/>
                    <a:pt x="20963" y="1"/>
                    <a:pt x="17135" y="1"/>
                  </a:cubicBez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224" name="Google Shape;224;p7"/>
            <p:cNvGrpSpPr/>
            <p:nvPr/>
          </p:nvGrpSpPr>
          <p:grpSpPr>
            <a:xfrm>
              <a:off x="-2218800" y="3088875"/>
              <a:ext cx="1598825" cy="1190475"/>
              <a:chOff x="-2218800" y="3088875"/>
              <a:chExt cx="1598825" cy="1190475"/>
            </a:xfrm>
          </p:grpSpPr>
          <p:sp>
            <p:nvSpPr>
              <p:cNvPr id="225" name="Google Shape;225;p7"/>
              <p:cNvSpPr/>
              <p:nvPr/>
            </p:nvSpPr>
            <p:spPr>
              <a:xfrm>
                <a:off x="-2218800" y="3088875"/>
                <a:ext cx="841100" cy="985325"/>
              </a:xfrm>
              <a:custGeom>
                <a:avLst/>
                <a:gdLst/>
                <a:ahLst/>
                <a:cxnLst/>
                <a:rect l="l" t="t" r="r" b="b"/>
                <a:pathLst>
                  <a:path w="33644" h="39413" extrusionOk="0">
                    <a:moveTo>
                      <a:pt x="9539" y="0"/>
                    </a:moveTo>
                    <a:lnTo>
                      <a:pt x="9462" y="667"/>
                    </a:lnTo>
                    <a:lnTo>
                      <a:pt x="22412" y="2385"/>
                    </a:lnTo>
                    <a:cubicBezTo>
                      <a:pt x="26027" y="3077"/>
                      <a:pt x="29489" y="4436"/>
                      <a:pt x="32643" y="6360"/>
                    </a:cubicBezTo>
                    <a:lnTo>
                      <a:pt x="33284" y="6744"/>
                    </a:lnTo>
                    <a:lnTo>
                      <a:pt x="33643" y="6154"/>
                    </a:lnTo>
                    <a:lnTo>
                      <a:pt x="33002" y="5770"/>
                    </a:lnTo>
                    <a:cubicBezTo>
                      <a:pt x="29797" y="3795"/>
                      <a:pt x="26233" y="2411"/>
                      <a:pt x="22540" y="1693"/>
                    </a:cubicBezTo>
                    <a:lnTo>
                      <a:pt x="9539" y="0"/>
                    </a:lnTo>
                    <a:close/>
                    <a:moveTo>
                      <a:pt x="8668" y="2385"/>
                    </a:moveTo>
                    <a:lnTo>
                      <a:pt x="8591" y="3052"/>
                    </a:lnTo>
                    <a:lnTo>
                      <a:pt x="21540" y="4770"/>
                    </a:lnTo>
                    <a:cubicBezTo>
                      <a:pt x="25156" y="5462"/>
                      <a:pt x="28617" y="6821"/>
                      <a:pt x="31771" y="8744"/>
                    </a:cubicBezTo>
                    <a:lnTo>
                      <a:pt x="32387" y="9129"/>
                    </a:lnTo>
                    <a:lnTo>
                      <a:pt x="32771" y="8565"/>
                    </a:lnTo>
                    <a:lnTo>
                      <a:pt x="32130" y="8180"/>
                    </a:lnTo>
                    <a:cubicBezTo>
                      <a:pt x="28899" y="6206"/>
                      <a:pt x="25361" y="4821"/>
                      <a:pt x="21668" y="4103"/>
                    </a:cubicBezTo>
                    <a:lnTo>
                      <a:pt x="8668" y="2385"/>
                    </a:lnTo>
                    <a:close/>
                    <a:moveTo>
                      <a:pt x="7796" y="4795"/>
                    </a:moveTo>
                    <a:lnTo>
                      <a:pt x="7719" y="5488"/>
                    </a:lnTo>
                    <a:lnTo>
                      <a:pt x="20668" y="7180"/>
                    </a:lnTo>
                    <a:cubicBezTo>
                      <a:pt x="24284" y="7898"/>
                      <a:pt x="27746" y="9232"/>
                      <a:pt x="30900" y="11180"/>
                    </a:cubicBezTo>
                    <a:lnTo>
                      <a:pt x="31515" y="11565"/>
                    </a:lnTo>
                    <a:lnTo>
                      <a:pt x="31874" y="10975"/>
                    </a:lnTo>
                    <a:lnTo>
                      <a:pt x="31259" y="10591"/>
                    </a:lnTo>
                    <a:cubicBezTo>
                      <a:pt x="28028" y="8616"/>
                      <a:pt x="24489" y="7231"/>
                      <a:pt x="20796" y="6513"/>
                    </a:cubicBezTo>
                    <a:lnTo>
                      <a:pt x="7796" y="4795"/>
                    </a:lnTo>
                    <a:close/>
                    <a:moveTo>
                      <a:pt x="6873" y="9206"/>
                    </a:moveTo>
                    <a:lnTo>
                      <a:pt x="6770" y="9873"/>
                    </a:lnTo>
                    <a:lnTo>
                      <a:pt x="19745" y="11591"/>
                    </a:lnTo>
                    <a:cubicBezTo>
                      <a:pt x="23361" y="12283"/>
                      <a:pt x="26822" y="13642"/>
                      <a:pt x="29976" y="15565"/>
                    </a:cubicBezTo>
                    <a:lnTo>
                      <a:pt x="30592" y="15950"/>
                    </a:lnTo>
                    <a:lnTo>
                      <a:pt x="30951" y="15386"/>
                    </a:lnTo>
                    <a:lnTo>
                      <a:pt x="30335" y="15001"/>
                    </a:lnTo>
                    <a:cubicBezTo>
                      <a:pt x="27104" y="13027"/>
                      <a:pt x="23566" y="11642"/>
                      <a:pt x="19848" y="10924"/>
                    </a:cubicBezTo>
                    <a:lnTo>
                      <a:pt x="6873" y="9206"/>
                    </a:lnTo>
                    <a:close/>
                    <a:moveTo>
                      <a:pt x="5975" y="11616"/>
                    </a:moveTo>
                    <a:lnTo>
                      <a:pt x="5898" y="12283"/>
                    </a:lnTo>
                    <a:lnTo>
                      <a:pt x="18848" y="14001"/>
                    </a:lnTo>
                    <a:cubicBezTo>
                      <a:pt x="22463" y="14693"/>
                      <a:pt x="25925" y="16052"/>
                      <a:pt x="29079" y="17976"/>
                    </a:cubicBezTo>
                    <a:lnTo>
                      <a:pt x="29694" y="18360"/>
                    </a:lnTo>
                    <a:lnTo>
                      <a:pt x="30079" y="17796"/>
                    </a:lnTo>
                    <a:lnTo>
                      <a:pt x="29438" y="17411"/>
                    </a:lnTo>
                    <a:cubicBezTo>
                      <a:pt x="26207" y="15437"/>
                      <a:pt x="22668" y="14052"/>
                      <a:pt x="18976" y="13334"/>
                    </a:cubicBezTo>
                    <a:lnTo>
                      <a:pt x="5975" y="11616"/>
                    </a:lnTo>
                    <a:close/>
                    <a:moveTo>
                      <a:pt x="5078" y="14027"/>
                    </a:moveTo>
                    <a:lnTo>
                      <a:pt x="5001" y="14693"/>
                    </a:lnTo>
                    <a:lnTo>
                      <a:pt x="17950" y="16411"/>
                    </a:lnTo>
                    <a:cubicBezTo>
                      <a:pt x="21566" y="17104"/>
                      <a:pt x="25027" y="18463"/>
                      <a:pt x="28181" y="20386"/>
                    </a:cubicBezTo>
                    <a:lnTo>
                      <a:pt x="28797" y="20796"/>
                    </a:lnTo>
                    <a:lnTo>
                      <a:pt x="29181" y="20206"/>
                    </a:lnTo>
                    <a:lnTo>
                      <a:pt x="28566" y="19822"/>
                    </a:lnTo>
                    <a:cubicBezTo>
                      <a:pt x="25335" y="17847"/>
                      <a:pt x="21796" y="16463"/>
                      <a:pt x="18104" y="15745"/>
                    </a:cubicBezTo>
                    <a:lnTo>
                      <a:pt x="5078" y="14027"/>
                    </a:lnTo>
                    <a:close/>
                    <a:moveTo>
                      <a:pt x="4078" y="19053"/>
                    </a:moveTo>
                    <a:lnTo>
                      <a:pt x="4001" y="19719"/>
                    </a:lnTo>
                    <a:lnTo>
                      <a:pt x="16950" y="21437"/>
                    </a:lnTo>
                    <a:cubicBezTo>
                      <a:pt x="20591" y="22130"/>
                      <a:pt x="24053" y="23489"/>
                      <a:pt x="27207" y="25412"/>
                    </a:cubicBezTo>
                    <a:lnTo>
                      <a:pt x="27822" y="25797"/>
                    </a:lnTo>
                    <a:lnTo>
                      <a:pt x="28181" y="25232"/>
                    </a:lnTo>
                    <a:lnTo>
                      <a:pt x="27566" y="24822"/>
                    </a:lnTo>
                    <a:cubicBezTo>
                      <a:pt x="24335" y="22848"/>
                      <a:pt x="20796" y="21463"/>
                      <a:pt x="17104" y="20745"/>
                    </a:cubicBezTo>
                    <a:lnTo>
                      <a:pt x="4078" y="19053"/>
                    </a:lnTo>
                    <a:close/>
                    <a:moveTo>
                      <a:pt x="3231" y="21463"/>
                    </a:moveTo>
                    <a:lnTo>
                      <a:pt x="3129" y="22130"/>
                    </a:lnTo>
                    <a:lnTo>
                      <a:pt x="16078" y="23848"/>
                    </a:lnTo>
                    <a:cubicBezTo>
                      <a:pt x="19899" y="24617"/>
                      <a:pt x="24438" y="26668"/>
                      <a:pt x="26310" y="27848"/>
                    </a:cubicBezTo>
                    <a:lnTo>
                      <a:pt x="26925" y="28233"/>
                    </a:lnTo>
                    <a:lnTo>
                      <a:pt x="27310" y="27643"/>
                    </a:lnTo>
                    <a:lnTo>
                      <a:pt x="26669" y="27258"/>
                    </a:lnTo>
                    <a:cubicBezTo>
                      <a:pt x="24745" y="26053"/>
                      <a:pt x="20104" y="23925"/>
                      <a:pt x="16206" y="23155"/>
                    </a:cubicBezTo>
                    <a:lnTo>
                      <a:pt x="3231" y="21463"/>
                    </a:lnTo>
                    <a:close/>
                    <a:moveTo>
                      <a:pt x="2334" y="23848"/>
                    </a:moveTo>
                    <a:lnTo>
                      <a:pt x="2231" y="24514"/>
                    </a:lnTo>
                    <a:lnTo>
                      <a:pt x="15206" y="26232"/>
                    </a:lnTo>
                    <a:cubicBezTo>
                      <a:pt x="18925" y="26976"/>
                      <a:pt x="24540" y="29669"/>
                      <a:pt x="25438" y="30233"/>
                    </a:cubicBezTo>
                    <a:lnTo>
                      <a:pt x="26053" y="30617"/>
                    </a:lnTo>
                    <a:lnTo>
                      <a:pt x="26412" y="30053"/>
                    </a:lnTo>
                    <a:lnTo>
                      <a:pt x="25797" y="29669"/>
                    </a:lnTo>
                    <a:cubicBezTo>
                      <a:pt x="24848" y="29079"/>
                      <a:pt x="19207" y="26335"/>
                      <a:pt x="15335" y="25566"/>
                    </a:cubicBezTo>
                    <a:lnTo>
                      <a:pt x="2334" y="23848"/>
                    </a:lnTo>
                    <a:close/>
                    <a:moveTo>
                      <a:pt x="1283" y="27592"/>
                    </a:moveTo>
                    <a:lnTo>
                      <a:pt x="1180" y="28284"/>
                    </a:lnTo>
                    <a:lnTo>
                      <a:pt x="14155" y="29976"/>
                    </a:lnTo>
                    <a:cubicBezTo>
                      <a:pt x="17771" y="30694"/>
                      <a:pt x="21232" y="32053"/>
                      <a:pt x="24361" y="33976"/>
                    </a:cubicBezTo>
                    <a:lnTo>
                      <a:pt x="25002" y="34361"/>
                    </a:lnTo>
                    <a:lnTo>
                      <a:pt x="25361" y="33797"/>
                    </a:lnTo>
                    <a:lnTo>
                      <a:pt x="24745" y="33387"/>
                    </a:lnTo>
                    <a:cubicBezTo>
                      <a:pt x="21514" y="31412"/>
                      <a:pt x="17976" y="30028"/>
                      <a:pt x="14258" y="29310"/>
                    </a:cubicBezTo>
                    <a:lnTo>
                      <a:pt x="1283" y="27592"/>
                    </a:lnTo>
                    <a:close/>
                    <a:moveTo>
                      <a:pt x="693" y="30156"/>
                    </a:moveTo>
                    <a:lnTo>
                      <a:pt x="590" y="30822"/>
                    </a:lnTo>
                    <a:lnTo>
                      <a:pt x="13565" y="32541"/>
                    </a:lnTo>
                    <a:cubicBezTo>
                      <a:pt x="17181" y="33233"/>
                      <a:pt x="20643" y="34592"/>
                      <a:pt x="23797" y="36515"/>
                    </a:cubicBezTo>
                    <a:lnTo>
                      <a:pt x="24412" y="36900"/>
                    </a:lnTo>
                    <a:lnTo>
                      <a:pt x="24771" y="36310"/>
                    </a:lnTo>
                    <a:lnTo>
                      <a:pt x="24130" y="35925"/>
                    </a:lnTo>
                    <a:cubicBezTo>
                      <a:pt x="20925" y="33951"/>
                      <a:pt x="17386" y="32566"/>
                      <a:pt x="13668" y="31874"/>
                    </a:cubicBezTo>
                    <a:lnTo>
                      <a:pt x="693" y="30156"/>
                    </a:lnTo>
                    <a:close/>
                    <a:moveTo>
                      <a:pt x="103" y="32643"/>
                    </a:moveTo>
                    <a:lnTo>
                      <a:pt x="0" y="33335"/>
                    </a:lnTo>
                    <a:lnTo>
                      <a:pt x="12975" y="35053"/>
                    </a:lnTo>
                    <a:cubicBezTo>
                      <a:pt x="16591" y="35746"/>
                      <a:pt x="20053" y="37105"/>
                      <a:pt x="23207" y="39028"/>
                    </a:cubicBezTo>
                    <a:lnTo>
                      <a:pt x="23848" y="39413"/>
                    </a:lnTo>
                    <a:lnTo>
                      <a:pt x="24181" y="38823"/>
                    </a:lnTo>
                    <a:lnTo>
                      <a:pt x="23540" y="38438"/>
                    </a:lnTo>
                    <a:cubicBezTo>
                      <a:pt x="20335" y="36464"/>
                      <a:pt x="16796" y="35079"/>
                      <a:pt x="13104" y="34361"/>
                    </a:cubicBezTo>
                    <a:lnTo>
                      <a:pt x="103" y="32643"/>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6" name="Google Shape;226;p7"/>
              <p:cNvSpPr/>
              <p:nvPr/>
            </p:nvSpPr>
            <p:spPr>
              <a:xfrm>
                <a:off x="-1461075" y="3283625"/>
                <a:ext cx="841100" cy="995725"/>
              </a:xfrm>
              <a:custGeom>
                <a:avLst/>
                <a:gdLst/>
                <a:ahLst/>
                <a:cxnLst/>
                <a:rect l="l" t="t" r="r" b="b"/>
                <a:pathLst>
                  <a:path w="33644" h="39829" extrusionOk="0">
                    <a:moveTo>
                      <a:pt x="11739" y="1"/>
                    </a:moveTo>
                    <a:cubicBezTo>
                      <a:pt x="10432" y="1"/>
                      <a:pt x="9481" y="31"/>
                      <a:pt x="9386" y="31"/>
                    </a:cubicBezTo>
                    <a:lnTo>
                      <a:pt x="9386" y="698"/>
                    </a:lnTo>
                    <a:cubicBezTo>
                      <a:pt x="9406" y="698"/>
                      <a:pt x="10284" y="673"/>
                      <a:pt x="11526" y="673"/>
                    </a:cubicBezTo>
                    <a:cubicBezTo>
                      <a:pt x="13388" y="673"/>
                      <a:pt x="16068" y="729"/>
                      <a:pt x="17899" y="1006"/>
                    </a:cubicBezTo>
                    <a:cubicBezTo>
                      <a:pt x="22643" y="1775"/>
                      <a:pt x="29618" y="4878"/>
                      <a:pt x="32618" y="6750"/>
                    </a:cubicBezTo>
                    <a:lnTo>
                      <a:pt x="33259" y="7134"/>
                    </a:lnTo>
                    <a:lnTo>
                      <a:pt x="33644" y="6570"/>
                    </a:lnTo>
                    <a:lnTo>
                      <a:pt x="33028" y="6185"/>
                    </a:lnTo>
                    <a:cubicBezTo>
                      <a:pt x="29977" y="4288"/>
                      <a:pt x="22874" y="1108"/>
                      <a:pt x="18053" y="365"/>
                    </a:cubicBezTo>
                    <a:cubicBezTo>
                      <a:pt x="16198" y="63"/>
                      <a:pt x="13606" y="1"/>
                      <a:pt x="11739" y="1"/>
                    </a:cubicBezTo>
                    <a:close/>
                    <a:moveTo>
                      <a:pt x="8770" y="2801"/>
                    </a:moveTo>
                    <a:lnTo>
                      <a:pt x="8770" y="3493"/>
                    </a:lnTo>
                    <a:cubicBezTo>
                      <a:pt x="8847" y="3493"/>
                      <a:pt x="16130" y="3519"/>
                      <a:pt x="19258" y="4288"/>
                    </a:cubicBezTo>
                    <a:cubicBezTo>
                      <a:pt x="22976" y="5211"/>
                      <a:pt x="28489" y="7134"/>
                      <a:pt x="31746" y="9160"/>
                    </a:cubicBezTo>
                    <a:lnTo>
                      <a:pt x="32387" y="9545"/>
                    </a:lnTo>
                    <a:lnTo>
                      <a:pt x="32746" y="8980"/>
                    </a:lnTo>
                    <a:lnTo>
                      <a:pt x="32105" y="8570"/>
                    </a:lnTo>
                    <a:cubicBezTo>
                      <a:pt x="28797" y="6519"/>
                      <a:pt x="23207" y="4570"/>
                      <a:pt x="19412" y="3621"/>
                    </a:cubicBezTo>
                    <a:cubicBezTo>
                      <a:pt x="16207" y="2852"/>
                      <a:pt x="9078" y="2801"/>
                      <a:pt x="8770" y="2801"/>
                    </a:cubicBezTo>
                    <a:close/>
                    <a:moveTo>
                      <a:pt x="8129" y="5570"/>
                    </a:moveTo>
                    <a:lnTo>
                      <a:pt x="8129" y="6262"/>
                    </a:lnTo>
                    <a:cubicBezTo>
                      <a:pt x="8232" y="6262"/>
                      <a:pt x="17412" y="6467"/>
                      <a:pt x="20592" y="7570"/>
                    </a:cubicBezTo>
                    <a:cubicBezTo>
                      <a:pt x="21463" y="7878"/>
                      <a:pt x="22361" y="8160"/>
                      <a:pt x="23233" y="8442"/>
                    </a:cubicBezTo>
                    <a:cubicBezTo>
                      <a:pt x="25976" y="9314"/>
                      <a:pt x="28592" y="10160"/>
                      <a:pt x="30874" y="11570"/>
                    </a:cubicBezTo>
                    <a:lnTo>
                      <a:pt x="31490" y="11955"/>
                    </a:lnTo>
                    <a:lnTo>
                      <a:pt x="31849" y="11391"/>
                    </a:lnTo>
                    <a:lnTo>
                      <a:pt x="31208" y="11006"/>
                    </a:lnTo>
                    <a:cubicBezTo>
                      <a:pt x="28874" y="9519"/>
                      <a:pt x="26079" y="8647"/>
                      <a:pt x="23412" y="7801"/>
                    </a:cubicBezTo>
                    <a:cubicBezTo>
                      <a:pt x="22540" y="7519"/>
                      <a:pt x="21669" y="7237"/>
                      <a:pt x="20797" y="6929"/>
                    </a:cubicBezTo>
                    <a:cubicBezTo>
                      <a:pt x="17540" y="5801"/>
                      <a:pt x="8514" y="5570"/>
                      <a:pt x="8129" y="5570"/>
                    </a:cubicBezTo>
                    <a:close/>
                    <a:moveTo>
                      <a:pt x="6822" y="9596"/>
                    </a:moveTo>
                    <a:lnTo>
                      <a:pt x="6745" y="10263"/>
                    </a:lnTo>
                    <a:lnTo>
                      <a:pt x="19694" y="11981"/>
                    </a:lnTo>
                    <a:cubicBezTo>
                      <a:pt x="23310" y="12699"/>
                      <a:pt x="26771" y="14032"/>
                      <a:pt x="29925" y="15981"/>
                    </a:cubicBezTo>
                    <a:lnTo>
                      <a:pt x="30566" y="16365"/>
                    </a:lnTo>
                    <a:lnTo>
                      <a:pt x="30925" y="15776"/>
                    </a:lnTo>
                    <a:lnTo>
                      <a:pt x="30284" y="15391"/>
                    </a:lnTo>
                    <a:cubicBezTo>
                      <a:pt x="27079" y="13417"/>
                      <a:pt x="23515" y="12032"/>
                      <a:pt x="19822" y="11314"/>
                    </a:cubicBezTo>
                    <a:lnTo>
                      <a:pt x="6822" y="9596"/>
                    </a:lnTo>
                    <a:close/>
                    <a:moveTo>
                      <a:pt x="5950" y="12006"/>
                    </a:moveTo>
                    <a:lnTo>
                      <a:pt x="5847" y="12673"/>
                    </a:lnTo>
                    <a:lnTo>
                      <a:pt x="18822" y="14391"/>
                    </a:lnTo>
                    <a:cubicBezTo>
                      <a:pt x="22438" y="15109"/>
                      <a:pt x="25900" y="16442"/>
                      <a:pt x="29054" y="18391"/>
                    </a:cubicBezTo>
                    <a:lnTo>
                      <a:pt x="29669" y="18776"/>
                    </a:lnTo>
                    <a:lnTo>
                      <a:pt x="30054" y="18186"/>
                    </a:lnTo>
                    <a:lnTo>
                      <a:pt x="29413" y="17801"/>
                    </a:lnTo>
                    <a:cubicBezTo>
                      <a:pt x="26182" y="15827"/>
                      <a:pt x="22643" y="14442"/>
                      <a:pt x="18925" y="13724"/>
                    </a:cubicBezTo>
                    <a:lnTo>
                      <a:pt x="5950" y="12006"/>
                    </a:lnTo>
                    <a:close/>
                    <a:moveTo>
                      <a:pt x="5052" y="14417"/>
                    </a:moveTo>
                    <a:lnTo>
                      <a:pt x="4975" y="15109"/>
                    </a:lnTo>
                    <a:lnTo>
                      <a:pt x="17925" y="16801"/>
                    </a:lnTo>
                    <a:cubicBezTo>
                      <a:pt x="21540" y="17519"/>
                      <a:pt x="25028" y="18853"/>
                      <a:pt x="28156" y="20802"/>
                    </a:cubicBezTo>
                    <a:lnTo>
                      <a:pt x="28797" y="21186"/>
                    </a:lnTo>
                    <a:lnTo>
                      <a:pt x="29156" y="20596"/>
                    </a:lnTo>
                    <a:lnTo>
                      <a:pt x="28515" y="20212"/>
                    </a:lnTo>
                    <a:cubicBezTo>
                      <a:pt x="25310" y="18237"/>
                      <a:pt x="21745" y="16853"/>
                      <a:pt x="18053" y="16135"/>
                    </a:cubicBezTo>
                    <a:lnTo>
                      <a:pt x="5052" y="14417"/>
                    </a:lnTo>
                    <a:close/>
                    <a:moveTo>
                      <a:pt x="4078" y="19443"/>
                    </a:moveTo>
                    <a:lnTo>
                      <a:pt x="4001" y="20109"/>
                    </a:lnTo>
                    <a:lnTo>
                      <a:pt x="16950" y="21827"/>
                    </a:lnTo>
                    <a:cubicBezTo>
                      <a:pt x="20566" y="22545"/>
                      <a:pt x="24028" y="23879"/>
                      <a:pt x="27182" y="25827"/>
                    </a:cubicBezTo>
                    <a:lnTo>
                      <a:pt x="27823" y="26212"/>
                    </a:lnTo>
                    <a:lnTo>
                      <a:pt x="28156" y="25622"/>
                    </a:lnTo>
                    <a:lnTo>
                      <a:pt x="27541" y="25238"/>
                    </a:lnTo>
                    <a:cubicBezTo>
                      <a:pt x="24310" y="23263"/>
                      <a:pt x="20771" y="21879"/>
                      <a:pt x="17079" y="21161"/>
                    </a:cubicBezTo>
                    <a:lnTo>
                      <a:pt x="4078" y="19443"/>
                    </a:lnTo>
                    <a:close/>
                    <a:moveTo>
                      <a:pt x="3180" y="21853"/>
                    </a:moveTo>
                    <a:lnTo>
                      <a:pt x="3103" y="22520"/>
                    </a:lnTo>
                    <a:lnTo>
                      <a:pt x="16053" y="24238"/>
                    </a:lnTo>
                    <a:cubicBezTo>
                      <a:pt x="19874" y="24981"/>
                      <a:pt x="24438" y="27058"/>
                      <a:pt x="26284" y="28212"/>
                    </a:cubicBezTo>
                    <a:lnTo>
                      <a:pt x="26925" y="28623"/>
                    </a:lnTo>
                    <a:lnTo>
                      <a:pt x="27284" y="28033"/>
                    </a:lnTo>
                    <a:lnTo>
                      <a:pt x="26643" y="27648"/>
                    </a:lnTo>
                    <a:cubicBezTo>
                      <a:pt x="24720" y="26443"/>
                      <a:pt x="20079" y="24340"/>
                      <a:pt x="16181" y="23571"/>
                    </a:cubicBezTo>
                    <a:lnTo>
                      <a:pt x="3180" y="21853"/>
                    </a:lnTo>
                    <a:close/>
                    <a:moveTo>
                      <a:pt x="2309" y="24263"/>
                    </a:moveTo>
                    <a:lnTo>
                      <a:pt x="2232" y="24930"/>
                    </a:lnTo>
                    <a:lnTo>
                      <a:pt x="15181" y="26648"/>
                    </a:lnTo>
                    <a:cubicBezTo>
                      <a:pt x="18925" y="27392"/>
                      <a:pt x="24515" y="30084"/>
                      <a:pt x="25412" y="30623"/>
                    </a:cubicBezTo>
                    <a:lnTo>
                      <a:pt x="26053" y="31007"/>
                    </a:lnTo>
                    <a:lnTo>
                      <a:pt x="26387" y="30443"/>
                    </a:lnTo>
                    <a:lnTo>
                      <a:pt x="25771" y="30058"/>
                    </a:lnTo>
                    <a:cubicBezTo>
                      <a:pt x="24823" y="29469"/>
                      <a:pt x="19181" y="26751"/>
                      <a:pt x="15309" y="25981"/>
                    </a:cubicBezTo>
                    <a:lnTo>
                      <a:pt x="2309" y="24263"/>
                    </a:lnTo>
                    <a:close/>
                    <a:moveTo>
                      <a:pt x="1257" y="28007"/>
                    </a:moveTo>
                    <a:lnTo>
                      <a:pt x="1180" y="28674"/>
                    </a:lnTo>
                    <a:lnTo>
                      <a:pt x="14130" y="30392"/>
                    </a:lnTo>
                    <a:cubicBezTo>
                      <a:pt x="17745" y="31110"/>
                      <a:pt x="21207" y="32443"/>
                      <a:pt x="24361" y="34392"/>
                    </a:cubicBezTo>
                    <a:lnTo>
                      <a:pt x="24976" y="34777"/>
                    </a:lnTo>
                    <a:lnTo>
                      <a:pt x="25335" y="34187"/>
                    </a:lnTo>
                    <a:lnTo>
                      <a:pt x="24720" y="33802"/>
                    </a:lnTo>
                    <a:cubicBezTo>
                      <a:pt x="21489" y="31828"/>
                      <a:pt x="17950" y="30443"/>
                      <a:pt x="14258" y="29725"/>
                    </a:cubicBezTo>
                    <a:lnTo>
                      <a:pt x="1257" y="28007"/>
                    </a:lnTo>
                    <a:close/>
                    <a:moveTo>
                      <a:pt x="667" y="30520"/>
                    </a:moveTo>
                    <a:lnTo>
                      <a:pt x="591" y="31212"/>
                    </a:lnTo>
                    <a:lnTo>
                      <a:pt x="13566" y="32905"/>
                    </a:lnTo>
                    <a:cubicBezTo>
                      <a:pt x="17155" y="33623"/>
                      <a:pt x="20617" y="34982"/>
                      <a:pt x="23771" y="36905"/>
                    </a:cubicBezTo>
                    <a:lnTo>
                      <a:pt x="24412" y="37290"/>
                    </a:lnTo>
                    <a:lnTo>
                      <a:pt x="24746" y="36726"/>
                    </a:lnTo>
                    <a:lnTo>
                      <a:pt x="24130" y="36315"/>
                    </a:lnTo>
                    <a:cubicBezTo>
                      <a:pt x="20899" y="34341"/>
                      <a:pt x="17361" y="32956"/>
                      <a:pt x="13668" y="32238"/>
                    </a:cubicBezTo>
                    <a:lnTo>
                      <a:pt x="667" y="30520"/>
                    </a:lnTo>
                    <a:close/>
                    <a:moveTo>
                      <a:pt x="103" y="33059"/>
                    </a:moveTo>
                    <a:lnTo>
                      <a:pt x="1" y="33725"/>
                    </a:lnTo>
                    <a:lnTo>
                      <a:pt x="12950" y="35443"/>
                    </a:lnTo>
                    <a:cubicBezTo>
                      <a:pt x="16566" y="36136"/>
                      <a:pt x="20027" y="37495"/>
                      <a:pt x="23181" y="39418"/>
                    </a:cubicBezTo>
                    <a:lnTo>
                      <a:pt x="23797" y="39828"/>
                    </a:lnTo>
                    <a:lnTo>
                      <a:pt x="24156" y="39238"/>
                    </a:lnTo>
                    <a:lnTo>
                      <a:pt x="23515" y="38854"/>
                    </a:lnTo>
                    <a:cubicBezTo>
                      <a:pt x="20310" y="36879"/>
                      <a:pt x="16745" y="35495"/>
                      <a:pt x="13053" y="34777"/>
                    </a:cubicBezTo>
                    <a:lnTo>
                      <a:pt x="103" y="33059"/>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227" name="Google Shape;227;p7"/>
          <p:cNvGrpSpPr/>
          <p:nvPr/>
        </p:nvGrpSpPr>
        <p:grpSpPr>
          <a:xfrm rot="4282019">
            <a:off x="-396046" y="-465989"/>
            <a:ext cx="2436812" cy="2564967"/>
            <a:chOff x="1526600" y="450800"/>
            <a:chExt cx="4540675" cy="4779475"/>
          </a:xfrm>
        </p:grpSpPr>
        <p:sp>
          <p:nvSpPr>
            <p:cNvPr id="228" name="Google Shape;228;p7"/>
            <p:cNvSpPr/>
            <p:nvPr/>
          </p:nvSpPr>
          <p:spPr>
            <a:xfrm>
              <a:off x="1610100" y="473575"/>
              <a:ext cx="4457175" cy="4689450"/>
            </a:xfrm>
            <a:custGeom>
              <a:avLst/>
              <a:gdLst/>
              <a:ahLst/>
              <a:cxnLst/>
              <a:rect l="l" t="t" r="r" b="b"/>
              <a:pathLst>
                <a:path w="178287" h="187578" extrusionOk="0">
                  <a:moveTo>
                    <a:pt x="95602" y="1"/>
                  </a:moveTo>
                  <a:cubicBezTo>
                    <a:pt x="95141" y="1"/>
                    <a:pt x="94676" y="129"/>
                    <a:pt x="94258" y="394"/>
                  </a:cubicBezTo>
                  <a:lnTo>
                    <a:pt x="0" y="63859"/>
                  </a:lnTo>
                  <a:lnTo>
                    <a:pt x="79645" y="185257"/>
                  </a:lnTo>
                  <a:cubicBezTo>
                    <a:pt x="80631" y="186769"/>
                    <a:pt x="82280" y="187578"/>
                    <a:pt x="83965" y="187578"/>
                  </a:cubicBezTo>
                  <a:cubicBezTo>
                    <a:pt x="84955" y="187578"/>
                    <a:pt x="85959" y="187298"/>
                    <a:pt x="86847" y="186719"/>
                  </a:cubicBezTo>
                  <a:lnTo>
                    <a:pt x="176826" y="126176"/>
                  </a:lnTo>
                  <a:cubicBezTo>
                    <a:pt x="177974" y="125393"/>
                    <a:pt x="178287" y="123880"/>
                    <a:pt x="177504" y="122732"/>
                  </a:cubicBezTo>
                  <a:lnTo>
                    <a:pt x="97703" y="1125"/>
                  </a:lnTo>
                  <a:cubicBezTo>
                    <a:pt x="97205" y="394"/>
                    <a:pt x="96410" y="1"/>
                    <a:pt x="9560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9" name="Google Shape;229;p7"/>
            <p:cNvSpPr/>
            <p:nvPr/>
          </p:nvSpPr>
          <p:spPr>
            <a:xfrm>
              <a:off x="1616625" y="450800"/>
              <a:ext cx="4391950" cy="4645025"/>
            </a:xfrm>
            <a:custGeom>
              <a:avLst/>
              <a:gdLst/>
              <a:ahLst/>
              <a:cxnLst/>
              <a:rect l="l" t="t" r="r" b="b"/>
              <a:pathLst>
                <a:path w="175678" h="185801" extrusionOk="0">
                  <a:moveTo>
                    <a:pt x="93162" y="0"/>
                  </a:moveTo>
                  <a:lnTo>
                    <a:pt x="0" y="61587"/>
                  </a:lnTo>
                  <a:lnTo>
                    <a:pt x="80323" y="184028"/>
                  </a:lnTo>
                  <a:cubicBezTo>
                    <a:pt x="81085" y="185187"/>
                    <a:pt x="82329" y="185800"/>
                    <a:pt x="83604" y="185800"/>
                  </a:cubicBezTo>
                  <a:cubicBezTo>
                    <a:pt x="84339" y="185800"/>
                    <a:pt x="85083" y="185597"/>
                    <a:pt x="85751" y="185177"/>
                  </a:cubicBezTo>
                  <a:lnTo>
                    <a:pt x="175677" y="125782"/>
                  </a:lnTo>
                  <a:lnTo>
                    <a:pt x="93162" y="0"/>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0" name="Google Shape;230;p7"/>
            <p:cNvSpPr/>
            <p:nvPr/>
          </p:nvSpPr>
          <p:spPr>
            <a:xfrm>
              <a:off x="3931325" y="462525"/>
              <a:ext cx="2064200" cy="3145900"/>
            </a:xfrm>
            <a:custGeom>
              <a:avLst/>
              <a:gdLst/>
              <a:ahLst/>
              <a:cxnLst/>
              <a:rect l="l" t="t" r="r" b="b"/>
              <a:pathLst>
                <a:path w="82568" h="125836" fill="none" extrusionOk="0">
                  <a:moveTo>
                    <a:pt x="0" y="1"/>
                  </a:moveTo>
                  <a:lnTo>
                    <a:pt x="82567" y="125835"/>
                  </a:lnTo>
                </a:path>
              </a:pathLst>
            </a:custGeom>
            <a:noFill/>
            <a:ln w="11750" cap="flat" cmpd="sng">
              <a:solidFill>
                <a:schemeClr val="dk1"/>
              </a:solidFill>
              <a:prstDash val="solid"/>
              <a:miter lim="5219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1" name="Google Shape;231;p7"/>
            <p:cNvSpPr/>
            <p:nvPr/>
          </p:nvSpPr>
          <p:spPr>
            <a:xfrm>
              <a:off x="3898700" y="482100"/>
              <a:ext cx="2065500" cy="3145900"/>
            </a:xfrm>
            <a:custGeom>
              <a:avLst/>
              <a:gdLst/>
              <a:ahLst/>
              <a:cxnLst/>
              <a:rect l="l" t="t" r="r" b="b"/>
              <a:pathLst>
                <a:path w="82620" h="125836" fill="none" extrusionOk="0">
                  <a:moveTo>
                    <a:pt x="1" y="1"/>
                  </a:moveTo>
                  <a:lnTo>
                    <a:pt x="82620" y="125835"/>
                  </a:lnTo>
                </a:path>
              </a:pathLst>
            </a:custGeom>
            <a:noFill/>
            <a:ln w="11750" cap="flat" cmpd="sng">
              <a:solidFill>
                <a:schemeClr val="dk1"/>
              </a:solidFill>
              <a:prstDash val="solid"/>
              <a:miter lim="5219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2" name="Google Shape;232;p7"/>
            <p:cNvSpPr/>
            <p:nvPr/>
          </p:nvSpPr>
          <p:spPr>
            <a:xfrm>
              <a:off x="3742125" y="4138150"/>
              <a:ext cx="842925" cy="1092125"/>
            </a:xfrm>
            <a:custGeom>
              <a:avLst/>
              <a:gdLst/>
              <a:ahLst/>
              <a:cxnLst/>
              <a:rect l="l" t="t" r="r" b="b"/>
              <a:pathLst>
                <a:path w="33717" h="43685" extrusionOk="0">
                  <a:moveTo>
                    <a:pt x="9604" y="0"/>
                  </a:moveTo>
                  <a:lnTo>
                    <a:pt x="1" y="6159"/>
                  </a:lnTo>
                  <a:lnTo>
                    <a:pt x="24113" y="43685"/>
                  </a:lnTo>
                  <a:lnTo>
                    <a:pt x="25679" y="35595"/>
                  </a:lnTo>
                  <a:lnTo>
                    <a:pt x="33716" y="37526"/>
                  </a:lnTo>
                  <a:lnTo>
                    <a:pt x="9604"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3" name="Google Shape;233;p7"/>
            <p:cNvSpPr/>
            <p:nvPr/>
          </p:nvSpPr>
          <p:spPr>
            <a:xfrm>
              <a:off x="1526600" y="464775"/>
              <a:ext cx="4343675" cy="4627200"/>
            </a:xfrm>
            <a:custGeom>
              <a:avLst/>
              <a:gdLst/>
              <a:ahLst/>
              <a:cxnLst/>
              <a:rect l="l" t="t" r="r" b="b"/>
              <a:pathLst>
                <a:path w="173747" h="185088" extrusionOk="0">
                  <a:moveTo>
                    <a:pt x="91115" y="1"/>
                  </a:moveTo>
                  <a:cubicBezTo>
                    <a:pt x="90634" y="1"/>
                    <a:pt x="90147" y="140"/>
                    <a:pt x="89718" y="433"/>
                  </a:cubicBezTo>
                  <a:lnTo>
                    <a:pt x="0" y="59357"/>
                  </a:lnTo>
                  <a:lnTo>
                    <a:pt x="82515" y="185087"/>
                  </a:lnTo>
                  <a:lnTo>
                    <a:pt x="172285" y="126163"/>
                  </a:lnTo>
                  <a:cubicBezTo>
                    <a:pt x="173433" y="125380"/>
                    <a:pt x="173746" y="123866"/>
                    <a:pt x="172963" y="122718"/>
                  </a:cubicBezTo>
                  <a:lnTo>
                    <a:pt x="93162" y="1111"/>
                  </a:lnTo>
                  <a:cubicBezTo>
                    <a:pt x="92705" y="392"/>
                    <a:pt x="91920" y="1"/>
                    <a:pt x="91115"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4" name="Google Shape;234;p7"/>
            <p:cNvSpPr/>
            <p:nvPr/>
          </p:nvSpPr>
          <p:spPr>
            <a:xfrm>
              <a:off x="1636200" y="1843000"/>
              <a:ext cx="2130750" cy="3199400"/>
            </a:xfrm>
            <a:custGeom>
              <a:avLst/>
              <a:gdLst/>
              <a:ahLst/>
              <a:cxnLst/>
              <a:rect l="l" t="t" r="r" b="b"/>
              <a:pathLst>
                <a:path w="85230" h="127976" extrusionOk="0">
                  <a:moveTo>
                    <a:pt x="2506" y="1"/>
                  </a:moveTo>
                  <a:lnTo>
                    <a:pt x="0" y="1619"/>
                  </a:lnTo>
                  <a:lnTo>
                    <a:pt x="82724" y="127975"/>
                  </a:lnTo>
                  <a:lnTo>
                    <a:pt x="85229" y="126357"/>
                  </a:lnTo>
                  <a:lnTo>
                    <a:pt x="2506"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5" name="Google Shape;235;p7"/>
            <p:cNvSpPr/>
            <p:nvPr/>
          </p:nvSpPr>
          <p:spPr>
            <a:xfrm>
              <a:off x="2647400" y="1567700"/>
              <a:ext cx="2116400" cy="2399550"/>
            </a:xfrm>
            <a:custGeom>
              <a:avLst/>
              <a:gdLst/>
              <a:ahLst/>
              <a:cxnLst/>
              <a:rect l="l" t="t" r="r" b="b"/>
              <a:pathLst>
                <a:path w="84656" h="95982" fill="none" extrusionOk="0">
                  <a:moveTo>
                    <a:pt x="82777" y="71347"/>
                  </a:moveTo>
                  <a:cubicBezTo>
                    <a:pt x="82777" y="69937"/>
                    <a:pt x="83507" y="68633"/>
                    <a:pt x="84656" y="67850"/>
                  </a:cubicBezTo>
                  <a:lnTo>
                    <a:pt x="40919" y="1201"/>
                  </a:lnTo>
                  <a:cubicBezTo>
                    <a:pt x="38988" y="2453"/>
                    <a:pt x="36431" y="1932"/>
                    <a:pt x="35178" y="0"/>
                  </a:cubicBezTo>
                  <a:lnTo>
                    <a:pt x="1149" y="22286"/>
                  </a:lnTo>
                  <a:cubicBezTo>
                    <a:pt x="2454" y="24217"/>
                    <a:pt x="1932" y="26827"/>
                    <a:pt x="1" y="28080"/>
                  </a:cubicBezTo>
                  <a:lnTo>
                    <a:pt x="43737" y="94729"/>
                  </a:lnTo>
                  <a:cubicBezTo>
                    <a:pt x="45668" y="93476"/>
                    <a:pt x="48226" y="94050"/>
                    <a:pt x="49478" y="95981"/>
                  </a:cubicBezTo>
                  <a:lnTo>
                    <a:pt x="83455" y="73643"/>
                  </a:lnTo>
                  <a:cubicBezTo>
                    <a:pt x="82985" y="72965"/>
                    <a:pt x="82777" y="72182"/>
                    <a:pt x="82777" y="71347"/>
                  </a:cubicBezTo>
                  <a:close/>
                </a:path>
              </a:pathLst>
            </a:custGeom>
            <a:solidFill>
              <a:schemeClr val="lt1"/>
            </a:solidFill>
            <a:ln w="14350" cap="flat" cmpd="sng">
              <a:solidFill>
                <a:schemeClr val="lt1"/>
              </a:solidFill>
              <a:prstDash val="solid"/>
              <a:miter lim="5219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36" name="Google Shape;236;p7"/>
          <p:cNvGrpSpPr/>
          <p:nvPr/>
        </p:nvGrpSpPr>
        <p:grpSpPr>
          <a:xfrm rot="-9427094">
            <a:off x="10113901" y="-177273"/>
            <a:ext cx="2802632" cy="2235164"/>
            <a:chOff x="-874852" y="3661982"/>
            <a:chExt cx="2044303" cy="1580085"/>
          </a:xfrm>
        </p:grpSpPr>
        <p:grpSp>
          <p:nvGrpSpPr>
            <p:cNvPr id="237" name="Google Shape;237;p7"/>
            <p:cNvGrpSpPr/>
            <p:nvPr/>
          </p:nvGrpSpPr>
          <p:grpSpPr>
            <a:xfrm rot="5249857" flipH="1">
              <a:off x="48808" y="4095917"/>
              <a:ext cx="537972" cy="1681428"/>
              <a:chOff x="-1858600" y="2385325"/>
              <a:chExt cx="523125" cy="1635025"/>
            </a:xfrm>
          </p:grpSpPr>
          <p:sp>
            <p:nvSpPr>
              <p:cNvPr id="238" name="Google Shape;238;p7"/>
              <p:cNvSpPr/>
              <p:nvPr/>
            </p:nvSpPr>
            <p:spPr>
              <a:xfrm>
                <a:off x="-1804750" y="2385325"/>
                <a:ext cx="469275" cy="1635025"/>
              </a:xfrm>
              <a:custGeom>
                <a:avLst/>
                <a:gdLst/>
                <a:ahLst/>
                <a:cxnLst/>
                <a:rect l="l" t="t" r="r" b="b"/>
                <a:pathLst>
                  <a:path w="18771" h="65401" extrusionOk="0">
                    <a:moveTo>
                      <a:pt x="12062" y="1"/>
                    </a:moveTo>
                    <a:cubicBezTo>
                      <a:pt x="9693" y="1"/>
                      <a:pt x="7259" y="1264"/>
                      <a:pt x="5667" y="3115"/>
                    </a:cubicBezTo>
                    <a:cubicBezTo>
                      <a:pt x="3462" y="5679"/>
                      <a:pt x="2513" y="9064"/>
                      <a:pt x="1872" y="12397"/>
                    </a:cubicBezTo>
                    <a:lnTo>
                      <a:pt x="1872" y="12372"/>
                    </a:lnTo>
                    <a:cubicBezTo>
                      <a:pt x="129" y="21270"/>
                      <a:pt x="0" y="30373"/>
                      <a:pt x="975" y="39373"/>
                    </a:cubicBezTo>
                    <a:cubicBezTo>
                      <a:pt x="1308" y="42476"/>
                      <a:pt x="1308" y="44861"/>
                      <a:pt x="1462" y="47989"/>
                    </a:cubicBezTo>
                    <a:cubicBezTo>
                      <a:pt x="1795" y="54796"/>
                      <a:pt x="6238" y="62496"/>
                      <a:pt x="6079" y="65382"/>
                    </a:cubicBezTo>
                    <a:lnTo>
                      <a:pt x="6079" y="65382"/>
                    </a:lnTo>
                    <a:cubicBezTo>
                      <a:pt x="6979" y="50077"/>
                      <a:pt x="11644" y="31239"/>
                      <a:pt x="16694" y="16756"/>
                    </a:cubicBezTo>
                    <a:cubicBezTo>
                      <a:pt x="17694" y="13936"/>
                      <a:pt x="18771" y="11064"/>
                      <a:pt x="18745" y="8089"/>
                    </a:cubicBezTo>
                    <a:cubicBezTo>
                      <a:pt x="18745" y="5089"/>
                      <a:pt x="17412" y="1909"/>
                      <a:pt x="14719" y="602"/>
                    </a:cubicBezTo>
                    <a:cubicBezTo>
                      <a:pt x="13878" y="188"/>
                      <a:pt x="12974" y="1"/>
                      <a:pt x="12062" y="1"/>
                    </a:cubicBezTo>
                    <a:close/>
                    <a:moveTo>
                      <a:pt x="6079" y="65382"/>
                    </a:moveTo>
                    <a:lnTo>
                      <a:pt x="6079" y="65382"/>
                    </a:lnTo>
                    <a:cubicBezTo>
                      <a:pt x="6078" y="65388"/>
                      <a:pt x="6078" y="65394"/>
                      <a:pt x="6078" y="65400"/>
                    </a:cubicBezTo>
                    <a:cubicBezTo>
                      <a:pt x="6078" y="65394"/>
                      <a:pt x="6078" y="65388"/>
                      <a:pt x="6079" y="65382"/>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9" name="Google Shape;239;p7"/>
              <p:cNvSpPr/>
              <p:nvPr/>
            </p:nvSpPr>
            <p:spPr>
              <a:xfrm>
                <a:off x="-1858600" y="2385425"/>
                <a:ext cx="469275" cy="1634925"/>
              </a:xfrm>
              <a:custGeom>
                <a:avLst/>
                <a:gdLst/>
                <a:ahLst/>
                <a:cxnLst/>
                <a:rect l="l" t="t" r="r" b="b"/>
                <a:pathLst>
                  <a:path w="18771" h="65397" extrusionOk="0">
                    <a:moveTo>
                      <a:pt x="12088" y="1"/>
                    </a:moveTo>
                    <a:cubicBezTo>
                      <a:pt x="9704" y="1"/>
                      <a:pt x="7263" y="1274"/>
                      <a:pt x="5667" y="3111"/>
                    </a:cubicBezTo>
                    <a:cubicBezTo>
                      <a:pt x="3462" y="5649"/>
                      <a:pt x="2513" y="9060"/>
                      <a:pt x="1872" y="12393"/>
                    </a:cubicBezTo>
                    <a:lnTo>
                      <a:pt x="1872" y="12368"/>
                    </a:lnTo>
                    <a:cubicBezTo>
                      <a:pt x="129" y="21266"/>
                      <a:pt x="0" y="30369"/>
                      <a:pt x="975" y="39369"/>
                    </a:cubicBezTo>
                    <a:cubicBezTo>
                      <a:pt x="1308" y="42472"/>
                      <a:pt x="1308" y="44857"/>
                      <a:pt x="1462" y="47985"/>
                    </a:cubicBezTo>
                    <a:cubicBezTo>
                      <a:pt x="1795" y="54792"/>
                      <a:pt x="6239" y="62492"/>
                      <a:pt x="6079" y="65378"/>
                    </a:cubicBezTo>
                    <a:lnTo>
                      <a:pt x="6079" y="65378"/>
                    </a:lnTo>
                    <a:cubicBezTo>
                      <a:pt x="6979" y="50073"/>
                      <a:pt x="11670" y="31235"/>
                      <a:pt x="16694" y="16752"/>
                    </a:cubicBezTo>
                    <a:cubicBezTo>
                      <a:pt x="17694" y="13932"/>
                      <a:pt x="18771" y="11060"/>
                      <a:pt x="18771" y="8085"/>
                    </a:cubicBezTo>
                    <a:cubicBezTo>
                      <a:pt x="18745" y="5085"/>
                      <a:pt x="17412" y="1905"/>
                      <a:pt x="14745" y="598"/>
                    </a:cubicBezTo>
                    <a:cubicBezTo>
                      <a:pt x="13901" y="187"/>
                      <a:pt x="12999" y="1"/>
                      <a:pt x="12088" y="1"/>
                    </a:cubicBezTo>
                    <a:close/>
                    <a:moveTo>
                      <a:pt x="6079" y="65378"/>
                    </a:moveTo>
                    <a:cubicBezTo>
                      <a:pt x="6078" y="65384"/>
                      <a:pt x="6078" y="65390"/>
                      <a:pt x="6078" y="65396"/>
                    </a:cubicBezTo>
                    <a:cubicBezTo>
                      <a:pt x="6078" y="65390"/>
                      <a:pt x="6078" y="65384"/>
                      <a:pt x="6079" y="65378"/>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0" name="Google Shape;240;p7"/>
              <p:cNvSpPr/>
              <p:nvPr/>
            </p:nvSpPr>
            <p:spPr>
              <a:xfrm>
                <a:off x="-1766300" y="2414375"/>
                <a:ext cx="329125" cy="283550"/>
              </a:xfrm>
              <a:custGeom>
                <a:avLst/>
                <a:gdLst/>
                <a:ahLst/>
                <a:cxnLst/>
                <a:rect l="l" t="t" r="r" b="b"/>
                <a:pathLst>
                  <a:path w="13165" h="11342" extrusionOk="0">
                    <a:moveTo>
                      <a:pt x="7214" y="1"/>
                    </a:moveTo>
                    <a:cubicBezTo>
                      <a:pt x="7203" y="1"/>
                      <a:pt x="7192" y="2"/>
                      <a:pt x="7181" y="4"/>
                    </a:cubicBezTo>
                    <a:cubicBezTo>
                      <a:pt x="7053" y="55"/>
                      <a:pt x="6976" y="260"/>
                      <a:pt x="7104" y="337"/>
                    </a:cubicBezTo>
                    <a:cubicBezTo>
                      <a:pt x="7130" y="363"/>
                      <a:pt x="7155" y="363"/>
                      <a:pt x="7181" y="363"/>
                    </a:cubicBezTo>
                    <a:cubicBezTo>
                      <a:pt x="7258" y="363"/>
                      <a:pt x="7335" y="337"/>
                      <a:pt x="7386" y="260"/>
                    </a:cubicBezTo>
                    <a:cubicBezTo>
                      <a:pt x="7433" y="120"/>
                      <a:pt x="7330" y="1"/>
                      <a:pt x="7214" y="1"/>
                    </a:cubicBezTo>
                    <a:close/>
                    <a:moveTo>
                      <a:pt x="10096" y="914"/>
                    </a:moveTo>
                    <a:cubicBezTo>
                      <a:pt x="10065" y="914"/>
                      <a:pt x="10033" y="918"/>
                      <a:pt x="10001" y="927"/>
                    </a:cubicBezTo>
                    <a:cubicBezTo>
                      <a:pt x="9719" y="1004"/>
                      <a:pt x="9591" y="1440"/>
                      <a:pt x="9848" y="1619"/>
                    </a:cubicBezTo>
                    <a:cubicBezTo>
                      <a:pt x="9899" y="1619"/>
                      <a:pt x="9950" y="1645"/>
                      <a:pt x="10001" y="1645"/>
                    </a:cubicBezTo>
                    <a:cubicBezTo>
                      <a:pt x="10024" y="1648"/>
                      <a:pt x="10046" y="1650"/>
                      <a:pt x="10069" y="1650"/>
                    </a:cubicBezTo>
                    <a:cubicBezTo>
                      <a:pt x="10224" y="1650"/>
                      <a:pt x="10370" y="1571"/>
                      <a:pt x="10437" y="1414"/>
                    </a:cubicBezTo>
                    <a:cubicBezTo>
                      <a:pt x="10528" y="1164"/>
                      <a:pt x="10337" y="914"/>
                      <a:pt x="10096" y="914"/>
                    </a:cubicBezTo>
                    <a:close/>
                    <a:moveTo>
                      <a:pt x="4839" y="1534"/>
                    </a:moveTo>
                    <a:cubicBezTo>
                      <a:pt x="4695" y="1534"/>
                      <a:pt x="4554" y="1605"/>
                      <a:pt x="4540" y="1748"/>
                    </a:cubicBezTo>
                    <a:cubicBezTo>
                      <a:pt x="4540" y="1799"/>
                      <a:pt x="4540" y="1824"/>
                      <a:pt x="4540" y="1876"/>
                    </a:cubicBezTo>
                    <a:cubicBezTo>
                      <a:pt x="4591" y="2030"/>
                      <a:pt x="4719" y="2158"/>
                      <a:pt x="4873" y="2183"/>
                    </a:cubicBezTo>
                    <a:cubicBezTo>
                      <a:pt x="5129" y="2183"/>
                      <a:pt x="5309" y="1876"/>
                      <a:pt x="5129" y="1671"/>
                    </a:cubicBezTo>
                    <a:cubicBezTo>
                      <a:pt x="5072" y="1579"/>
                      <a:pt x="4955" y="1534"/>
                      <a:pt x="4839" y="1534"/>
                    </a:cubicBezTo>
                    <a:close/>
                    <a:moveTo>
                      <a:pt x="7873" y="1434"/>
                    </a:moveTo>
                    <a:cubicBezTo>
                      <a:pt x="7815" y="1434"/>
                      <a:pt x="7755" y="1444"/>
                      <a:pt x="7694" y="1465"/>
                    </a:cubicBezTo>
                    <a:cubicBezTo>
                      <a:pt x="7309" y="1542"/>
                      <a:pt x="7104" y="2183"/>
                      <a:pt x="7488" y="2414"/>
                    </a:cubicBezTo>
                    <a:lnTo>
                      <a:pt x="7514" y="2414"/>
                    </a:lnTo>
                    <a:cubicBezTo>
                      <a:pt x="7565" y="2440"/>
                      <a:pt x="7642" y="2466"/>
                      <a:pt x="7694" y="2491"/>
                    </a:cubicBezTo>
                    <a:cubicBezTo>
                      <a:pt x="7715" y="2493"/>
                      <a:pt x="7737" y="2494"/>
                      <a:pt x="7759" y="2494"/>
                    </a:cubicBezTo>
                    <a:cubicBezTo>
                      <a:pt x="7992" y="2494"/>
                      <a:pt x="8217" y="2369"/>
                      <a:pt x="8335" y="2158"/>
                    </a:cubicBezTo>
                    <a:cubicBezTo>
                      <a:pt x="8489" y="1805"/>
                      <a:pt x="8227" y="1434"/>
                      <a:pt x="7873" y="1434"/>
                    </a:cubicBezTo>
                    <a:close/>
                    <a:moveTo>
                      <a:pt x="12521" y="1809"/>
                    </a:moveTo>
                    <a:cubicBezTo>
                      <a:pt x="12477" y="1809"/>
                      <a:pt x="12432" y="1814"/>
                      <a:pt x="12386" y="1824"/>
                    </a:cubicBezTo>
                    <a:cubicBezTo>
                      <a:pt x="12002" y="1927"/>
                      <a:pt x="11796" y="2568"/>
                      <a:pt x="12181" y="2799"/>
                    </a:cubicBezTo>
                    <a:cubicBezTo>
                      <a:pt x="12232" y="2825"/>
                      <a:pt x="12309" y="2850"/>
                      <a:pt x="12386" y="2850"/>
                    </a:cubicBezTo>
                    <a:cubicBezTo>
                      <a:pt x="12424" y="2858"/>
                      <a:pt x="12461" y="2861"/>
                      <a:pt x="12498" y="2861"/>
                    </a:cubicBezTo>
                    <a:cubicBezTo>
                      <a:pt x="12709" y="2861"/>
                      <a:pt x="12896" y="2739"/>
                      <a:pt x="13027" y="2542"/>
                    </a:cubicBezTo>
                    <a:cubicBezTo>
                      <a:pt x="13165" y="2175"/>
                      <a:pt x="12892" y="1809"/>
                      <a:pt x="12521" y="1809"/>
                    </a:cubicBezTo>
                    <a:close/>
                    <a:moveTo>
                      <a:pt x="10496" y="2693"/>
                    </a:moveTo>
                    <a:cubicBezTo>
                      <a:pt x="10485" y="2693"/>
                      <a:pt x="10474" y="2694"/>
                      <a:pt x="10463" y="2696"/>
                    </a:cubicBezTo>
                    <a:cubicBezTo>
                      <a:pt x="10335" y="2722"/>
                      <a:pt x="10258" y="2953"/>
                      <a:pt x="10386" y="3030"/>
                    </a:cubicBezTo>
                    <a:cubicBezTo>
                      <a:pt x="10412" y="3055"/>
                      <a:pt x="10412" y="3055"/>
                      <a:pt x="10437" y="3055"/>
                    </a:cubicBezTo>
                    <a:cubicBezTo>
                      <a:pt x="10540" y="3055"/>
                      <a:pt x="10617" y="3030"/>
                      <a:pt x="10668" y="2953"/>
                    </a:cubicBezTo>
                    <a:cubicBezTo>
                      <a:pt x="10715" y="2812"/>
                      <a:pt x="10612" y="2693"/>
                      <a:pt x="10496" y="2693"/>
                    </a:cubicBezTo>
                    <a:close/>
                    <a:moveTo>
                      <a:pt x="3134" y="3127"/>
                    </a:moveTo>
                    <a:cubicBezTo>
                      <a:pt x="3124" y="3127"/>
                      <a:pt x="3114" y="3129"/>
                      <a:pt x="3104" y="3132"/>
                    </a:cubicBezTo>
                    <a:cubicBezTo>
                      <a:pt x="3027" y="3158"/>
                      <a:pt x="3001" y="3260"/>
                      <a:pt x="3078" y="3312"/>
                    </a:cubicBezTo>
                    <a:lnTo>
                      <a:pt x="3078" y="3337"/>
                    </a:lnTo>
                    <a:lnTo>
                      <a:pt x="3104" y="3337"/>
                    </a:lnTo>
                    <a:cubicBezTo>
                      <a:pt x="3155" y="3337"/>
                      <a:pt x="3206" y="3312"/>
                      <a:pt x="3232" y="3260"/>
                    </a:cubicBezTo>
                    <a:cubicBezTo>
                      <a:pt x="3254" y="3194"/>
                      <a:pt x="3199" y="3127"/>
                      <a:pt x="3134" y="3127"/>
                    </a:cubicBezTo>
                    <a:close/>
                    <a:moveTo>
                      <a:pt x="6219" y="3536"/>
                    </a:moveTo>
                    <a:cubicBezTo>
                      <a:pt x="6072" y="3536"/>
                      <a:pt x="5928" y="3614"/>
                      <a:pt x="5899" y="3773"/>
                    </a:cubicBezTo>
                    <a:lnTo>
                      <a:pt x="5924" y="3773"/>
                    </a:lnTo>
                    <a:cubicBezTo>
                      <a:pt x="5924" y="3799"/>
                      <a:pt x="5924" y="3850"/>
                      <a:pt x="5924" y="3902"/>
                    </a:cubicBezTo>
                    <a:cubicBezTo>
                      <a:pt x="5950" y="4055"/>
                      <a:pt x="6078" y="4158"/>
                      <a:pt x="6232" y="4184"/>
                    </a:cubicBezTo>
                    <a:cubicBezTo>
                      <a:pt x="6243" y="4185"/>
                      <a:pt x="6254" y="4185"/>
                      <a:pt x="6265" y="4185"/>
                    </a:cubicBezTo>
                    <a:cubicBezTo>
                      <a:pt x="6526" y="4185"/>
                      <a:pt x="6662" y="3892"/>
                      <a:pt x="6514" y="3671"/>
                    </a:cubicBezTo>
                    <a:cubicBezTo>
                      <a:pt x="6447" y="3582"/>
                      <a:pt x="6332" y="3536"/>
                      <a:pt x="6219" y="3536"/>
                    </a:cubicBezTo>
                    <a:close/>
                    <a:moveTo>
                      <a:pt x="3009" y="4870"/>
                    </a:moveTo>
                    <a:cubicBezTo>
                      <a:pt x="2866" y="4870"/>
                      <a:pt x="2722" y="4947"/>
                      <a:pt x="2693" y="5107"/>
                    </a:cubicBezTo>
                    <a:lnTo>
                      <a:pt x="2719" y="5107"/>
                    </a:lnTo>
                    <a:cubicBezTo>
                      <a:pt x="2693" y="5158"/>
                      <a:pt x="2693" y="5184"/>
                      <a:pt x="2719" y="5235"/>
                    </a:cubicBezTo>
                    <a:cubicBezTo>
                      <a:pt x="2745" y="5389"/>
                      <a:pt x="2873" y="5517"/>
                      <a:pt x="3027" y="5517"/>
                    </a:cubicBezTo>
                    <a:cubicBezTo>
                      <a:pt x="3038" y="5518"/>
                      <a:pt x="3049" y="5518"/>
                      <a:pt x="3059" y="5518"/>
                    </a:cubicBezTo>
                    <a:cubicBezTo>
                      <a:pt x="3320" y="5518"/>
                      <a:pt x="3456" y="5226"/>
                      <a:pt x="3283" y="5004"/>
                    </a:cubicBezTo>
                    <a:cubicBezTo>
                      <a:pt x="3228" y="4915"/>
                      <a:pt x="3119" y="4870"/>
                      <a:pt x="3009" y="4870"/>
                    </a:cubicBezTo>
                    <a:close/>
                    <a:moveTo>
                      <a:pt x="6277" y="5340"/>
                    </a:moveTo>
                    <a:cubicBezTo>
                      <a:pt x="6229" y="5340"/>
                      <a:pt x="6179" y="5348"/>
                      <a:pt x="6129" y="5363"/>
                    </a:cubicBezTo>
                    <a:cubicBezTo>
                      <a:pt x="5745" y="5466"/>
                      <a:pt x="5540" y="6107"/>
                      <a:pt x="5924" y="6312"/>
                    </a:cubicBezTo>
                    <a:cubicBezTo>
                      <a:pt x="5976" y="6363"/>
                      <a:pt x="6053" y="6363"/>
                      <a:pt x="6129" y="6389"/>
                    </a:cubicBezTo>
                    <a:cubicBezTo>
                      <a:pt x="6151" y="6391"/>
                      <a:pt x="6173" y="6392"/>
                      <a:pt x="6194" y="6392"/>
                    </a:cubicBezTo>
                    <a:cubicBezTo>
                      <a:pt x="6424" y="6392"/>
                      <a:pt x="6630" y="6267"/>
                      <a:pt x="6771" y="6055"/>
                    </a:cubicBezTo>
                    <a:cubicBezTo>
                      <a:pt x="6906" y="5718"/>
                      <a:pt x="6625" y="5340"/>
                      <a:pt x="6277" y="5340"/>
                    </a:cubicBezTo>
                    <a:close/>
                    <a:moveTo>
                      <a:pt x="1163" y="6898"/>
                    </a:moveTo>
                    <a:cubicBezTo>
                      <a:pt x="1152" y="6898"/>
                      <a:pt x="1140" y="6899"/>
                      <a:pt x="1129" y="6902"/>
                    </a:cubicBezTo>
                    <a:cubicBezTo>
                      <a:pt x="1001" y="6927"/>
                      <a:pt x="924" y="7158"/>
                      <a:pt x="1052" y="7235"/>
                    </a:cubicBezTo>
                    <a:cubicBezTo>
                      <a:pt x="1078" y="7235"/>
                      <a:pt x="1104" y="7261"/>
                      <a:pt x="1129" y="7261"/>
                    </a:cubicBezTo>
                    <a:cubicBezTo>
                      <a:pt x="1206" y="7261"/>
                      <a:pt x="1283" y="7235"/>
                      <a:pt x="1334" y="7132"/>
                    </a:cubicBezTo>
                    <a:cubicBezTo>
                      <a:pt x="1381" y="7015"/>
                      <a:pt x="1278" y="6898"/>
                      <a:pt x="1163" y="6898"/>
                    </a:cubicBezTo>
                    <a:close/>
                    <a:moveTo>
                      <a:pt x="5001" y="7850"/>
                    </a:moveTo>
                    <a:cubicBezTo>
                      <a:pt x="4924" y="7876"/>
                      <a:pt x="4899" y="8004"/>
                      <a:pt x="4950" y="8056"/>
                    </a:cubicBezTo>
                    <a:lnTo>
                      <a:pt x="5001" y="8056"/>
                    </a:lnTo>
                    <a:cubicBezTo>
                      <a:pt x="5052" y="8056"/>
                      <a:pt x="5104" y="8030"/>
                      <a:pt x="5129" y="8004"/>
                    </a:cubicBezTo>
                    <a:cubicBezTo>
                      <a:pt x="5155" y="7927"/>
                      <a:pt x="5078" y="7850"/>
                      <a:pt x="5001" y="7850"/>
                    </a:cubicBezTo>
                    <a:close/>
                    <a:moveTo>
                      <a:pt x="2940" y="7598"/>
                    </a:moveTo>
                    <a:cubicBezTo>
                      <a:pt x="2902" y="7598"/>
                      <a:pt x="2862" y="7605"/>
                      <a:pt x="2822" y="7620"/>
                    </a:cubicBezTo>
                    <a:cubicBezTo>
                      <a:pt x="2565" y="7697"/>
                      <a:pt x="2437" y="8107"/>
                      <a:pt x="2693" y="8235"/>
                    </a:cubicBezTo>
                    <a:cubicBezTo>
                      <a:pt x="2719" y="8261"/>
                      <a:pt x="2770" y="8286"/>
                      <a:pt x="2822" y="8286"/>
                    </a:cubicBezTo>
                    <a:cubicBezTo>
                      <a:pt x="2838" y="8289"/>
                      <a:pt x="2854" y="8290"/>
                      <a:pt x="2870" y="8290"/>
                    </a:cubicBezTo>
                    <a:cubicBezTo>
                      <a:pt x="3007" y="8290"/>
                      <a:pt x="3137" y="8196"/>
                      <a:pt x="3206" y="8081"/>
                    </a:cubicBezTo>
                    <a:cubicBezTo>
                      <a:pt x="3338" y="7840"/>
                      <a:pt x="3169" y="7598"/>
                      <a:pt x="2940" y="7598"/>
                    </a:cubicBezTo>
                    <a:close/>
                    <a:moveTo>
                      <a:pt x="6698" y="7919"/>
                    </a:moveTo>
                    <a:cubicBezTo>
                      <a:pt x="6554" y="7919"/>
                      <a:pt x="6414" y="7990"/>
                      <a:pt x="6386" y="8133"/>
                    </a:cubicBezTo>
                    <a:lnTo>
                      <a:pt x="6412" y="8133"/>
                    </a:lnTo>
                    <a:cubicBezTo>
                      <a:pt x="6412" y="8184"/>
                      <a:pt x="6412" y="8235"/>
                      <a:pt x="6412" y="8261"/>
                    </a:cubicBezTo>
                    <a:cubicBezTo>
                      <a:pt x="6437" y="8415"/>
                      <a:pt x="6565" y="8543"/>
                      <a:pt x="6745" y="8568"/>
                    </a:cubicBezTo>
                    <a:cubicBezTo>
                      <a:pt x="7001" y="8568"/>
                      <a:pt x="7181" y="8261"/>
                      <a:pt x="7001" y="8056"/>
                    </a:cubicBezTo>
                    <a:cubicBezTo>
                      <a:pt x="6933" y="7964"/>
                      <a:pt x="6814" y="7919"/>
                      <a:pt x="6698" y="7919"/>
                    </a:cubicBezTo>
                    <a:close/>
                    <a:moveTo>
                      <a:pt x="4317" y="9878"/>
                    </a:moveTo>
                    <a:cubicBezTo>
                      <a:pt x="4265" y="9878"/>
                      <a:pt x="4210" y="9886"/>
                      <a:pt x="4155" y="9902"/>
                    </a:cubicBezTo>
                    <a:cubicBezTo>
                      <a:pt x="3770" y="9979"/>
                      <a:pt x="3565" y="10645"/>
                      <a:pt x="3950" y="10851"/>
                    </a:cubicBezTo>
                    <a:cubicBezTo>
                      <a:pt x="4001" y="10876"/>
                      <a:pt x="4078" y="10902"/>
                      <a:pt x="4129" y="10928"/>
                    </a:cubicBezTo>
                    <a:cubicBezTo>
                      <a:pt x="4153" y="10930"/>
                      <a:pt x="4177" y="10931"/>
                      <a:pt x="4200" y="10931"/>
                    </a:cubicBezTo>
                    <a:cubicBezTo>
                      <a:pt x="4454" y="10931"/>
                      <a:pt x="4677" y="10805"/>
                      <a:pt x="4770" y="10594"/>
                    </a:cubicBezTo>
                    <a:cubicBezTo>
                      <a:pt x="4927" y="10236"/>
                      <a:pt x="4673" y="9878"/>
                      <a:pt x="4317" y="9878"/>
                    </a:cubicBezTo>
                    <a:close/>
                    <a:moveTo>
                      <a:pt x="746" y="10289"/>
                    </a:moveTo>
                    <a:cubicBezTo>
                      <a:pt x="696" y="10289"/>
                      <a:pt x="644" y="10297"/>
                      <a:pt x="591" y="10312"/>
                    </a:cubicBezTo>
                    <a:cubicBezTo>
                      <a:pt x="206" y="10415"/>
                      <a:pt x="1" y="11056"/>
                      <a:pt x="386" y="11287"/>
                    </a:cubicBezTo>
                    <a:lnTo>
                      <a:pt x="386" y="11261"/>
                    </a:lnTo>
                    <a:cubicBezTo>
                      <a:pt x="437" y="11312"/>
                      <a:pt x="514" y="11338"/>
                      <a:pt x="565" y="11338"/>
                    </a:cubicBezTo>
                    <a:cubicBezTo>
                      <a:pt x="589" y="11340"/>
                      <a:pt x="613" y="11341"/>
                      <a:pt x="636" y="11341"/>
                    </a:cubicBezTo>
                    <a:cubicBezTo>
                      <a:pt x="889" y="11341"/>
                      <a:pt x="1112" y="11216"/>
                      <a:pt x="1206" y="11004"/>
                    </a:cubicBezTo>
                    <a:cubicBezTo>
                      <a:pt x="1364" y="10667"/>
                      <a:pt x="1106" y="10289"/>
                      <a:pt x="746" y="10289"/>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1" name="Google Shape;241;p7"/>
              <p:cNvSpPr/>
              <p:nvPr/>
            </p:nvSpPr>
            <p:spPr>
              <a:xfrm>
                <a:off x="-1809250" y="2563500"/>
                <a:ext cx="247275" cy="1438900"/>
              </a:xfrm>
              <a:custGeom>
                <a:avLst/>
                <a:gdLst/>
                <a:ahLst/>
                <a:cxnLst/>
                <a:rect l="l" t="t" r="r" b="b"/>
                <a:pathLst>
                  <a:path w="9891" h="57556" extrusionOk="0">
                    <a:moveTo>
                      <a:pt x="9445" y="0"/>
                    </a:moveTo>
                    <a:cubicBezTo>
                      <a:pt x="9304" y="0"/>
                      <a:pt x="9164" y="81"/>
                      <a:pt x="9104" y="270"/>
                    </a:cubicBezTo>
                    <a:cubicBezTo>
                      <a:pt x="4617" y="13912"/>
                      <a:pt x="1" y="34913"/>
                      <a:pt x="3386" y="57247"/>
                    </a:cubicBezTo>
                    <a:cubicBezTo>
                      <a:pt x="3411" y="57427"/>
                      <a:pt x="3565" y="57555"/>
                      <a:pt x="3745" y="57555"/>
                    </a:cubicBezTo>
                    <a:lnTo>
                      <a:pt x="3822" y="57555"/>
                    </a:lnTo>
                    <a:cubicBezTo>
                      <a:pt x="4027" y="57530"/>
                      <a:pt x="4155" y="57324"/>
                      <a:pt x="4129" y="57119"/>
                    </a:cubicBezTo>
                    <a:cubicBezTo>
                      <a:pt x="796" y="34939"/>
                      <a:pt x="5360" y="14091"/>
                      <a:pt x="9796" y="501"/>
                    </a:cubicBezTo>
                    <a:cubicBezTo>
                      <a:pt x="9890" y="202"/>
                      <a:pt x="9667" y="0"/>
                      <a:pt x="9445"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42" name="Google Shape;242;p7"/>
            <p:cNvGrpSpPr/>
            <p:nvPr/>
          </p:nvGrpSpPr>
          <p:grpSpPr>
            <a:xfrm rot="5249857" flipH="1">
              <a:off x="-340747" y="3668895"/>
              <a:ext cx="1062060" cy="1858361"/>
              <a:chOff x="-1779100" y="2408800"/>
              <a:chExt cx="1032750" cy="1807075"/>
            </a:xfrm>
          </p:grpSpPr>
          <p:sp>
            <p:nvSpPr>
              <p:cNvPr id="243" name="Google Shape;243;p7"/>
              <p:cNvSpPr/>
              <p:nvPr/>
            </p:nvSpPr>
            <p:spPr>
              <a:xfrm>
                <a:off x="-1779100" y="2498825"/>
                <a:ext cx="1032750" cy="1717050"/>
              </a:xfrm>
              <a:custGeom>
                <a:avLst/>
                <a:gdLst/>
                <a:ahLst/>
                <a:cxnLst/>
                <a:rect l="l" t="t" r="r" b="b"/>
                <a:pathLst>
                  <a:path w="41310" h="68682" extrusionOk="0">
                    <a:moveTo>
                      <a:pt x="32843" y="0"/>
                    </a:moveTo>
                    <a:cubicBezTo>
                      <a:pt x="31194" y="0"/>
                      <a:pt x="29516" y="392"/>
                      <a:pt x="28053" y="1113"/>
                    </a:cubicBezTo>
                    <a:cubicBezTo>
                      <a:pt x="24489" y="2883"/>
                      <a:pt x="21924" y="6139"/>
                      <a:pt x="19719" y="9421"/>
                    </a:cubicBezTo>
                    <a:lnTo>
                      <a:pt x="19719" y="9396"/>
                    </a:lnTo>
                    <a:cubicBezTo>
                      <a:pt x="13744" y="18242"/>
                      <a:pt x="9436" y="27987"/>
                      <a:pt x="6385" y="38167"/>
                    </a:cubicBezTo>
                    <a:cubicBezTo>
                      <a:pt x="5308" y="41705"/>
                      <a:pt x="4231" y="44270"/>
                      <a:pt x="2949" y="47731"/>
                    </a:cubicBezTo>
                    <a:cubicBezTo>
                      <a:pt x="205" y="55244"/>
                      <a:pt x="1487" y="65630"/>
                      <a:pt x="0" y="68681"/>
                    </a:cubicBezTo>
                    <a:cubicBezTo>
                      <a:pt x="7975" y="52526"/>
                      <a:pt x="21642" y="34269"/>
                      <a:pt x="33745" y="20935"/>
                    </a:cubicBezTo>
                    <a:cubicBezTo>
                      <a:pt x="36105" y="18319"/>
                      <a:pt x="38566" y="15704"/>
                      <a:pt x="39951" y="12473"/>
                    </a:cubicBezTo>
                    <a:cubicBezTo>
                      <a:pt x="41310" y="9242"/>
                      <a:pt x="41310" y="5190"/>
                      <a:pt x="39002" y="2549"/>
                    </a:cubicBezTo>
                    <a:cubicBezTo>
                      <a:pt x="37468" y="790"/>
                      <a:pt x="35184" y="0"/>
                      <a:pt x="3284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4" name="Google Shape;244;p7"/>
              <p:cNvSpPr/>
              <p:nvPr/>
            </p:nvSpPr>
            <p:spPr>
              <a:xfrm>
                <a:off x="-1776550" y="2408800"/>
                <a:ext cx="973150" cy="1753225"/>
              </a:xfrm>
              <a:custGeom>
                <a:avLst/>
                <a:gdLst/>
                <a:ahLst/>
                <a:cxnLst/>
                <a:rect l="l" t="t" r="r" b="b"/>
                <a:pathLst>
                  <a:path w="38926" h="70129" extrusionOk="0">
                    <a:moveTo>
                      <a:pt x="30542" y="0"/>
                    </a:moveTo>
                    <a:cubicBezTo>
                      <a:pt x="28732" y="0"/>
                      <a:pt x="26881" y="482"/>
                      <a:pt x="25310" y="1355"/>
                    </a:cubicBezTo>
                    <a:cubicBezTo>
                      <a:pt x="21848" y="3253"/>
                      <a:pt x="19438" y="6637"/>
                      <a:pt x="17361" y="10022"/>
                    </a:cubicBezTo>
                    <a:cubicBezTo>
                      <a:pt x="11822" y="19100"/>
                      <a:pt x="7975" y="29049"/>
                      <a:pt x="5386" y="39357"/>
                    </a:cubicBezTo>
                    <a:cubicBezTo>
                      <a:pt x="4488" y="42947"/>
                      <a:pt x="3514" y="45537"/>
                      <a:pt x="2411" y="49076"/>
                    </a:cubicBezTo>
                    <a:cubicBezTo>
                      <a:pt x="1" y="56717"/>
                      <a:pt x="1770" y="67025"/>
                      <a:pt x="411" y="70128"/>
                    </a:cubicBezTo>
                    <a:cubicBezTo>
                      <a:pt x="7642" y="53640"/>
                      <a:pt x="20463" y="34767"/>
                      <a:pt x="31925" y="20869"/>
                    </a:cubicBezTo>
                    <a:cubicBezTo>
                      <a:pt x="34156" y="18177"/>
                      <a:pt x="36515" y="15433"/>
                      <a:pt x="37721" y="12151"/>
                    </a:cubicBezTo>
                    <a:cubicBezTo>
                      <a:pt x="38926" y="8843"/>
                      <a:pt x="38772" y="4791"/>
                      <a:pt x="36336" y="2253"/>
                    </a:cubicBezTo>
                    <a:cubicBezTo>
                      <a:pt x="34837" y="698"/>
                      <a:pt x="32720" y="0"/>
                      <a:pt x="3054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5" name="Google Shape;245;p7"/>
              <p:cNvSpPr/>
              <p:nvPr/>
            </p:nvSpPr>
            <p:spPr>
              <a:xfrm>
                <a:off x="-1311125" y="2430900"/>
                <a:ext cx="402150" cy="319125"/>
              </a:xfrm>
              <a:custGeom>
                <a:avLst/>
                <a:gdLst/>
                <a:ahLst/>
                <a:cxnLst/>
                <a:rect l="l" t="t" r="r" b="b"/>
                <a:pathLst>
                  <a:path w="16086" h="12765" extrusionOk="0">
                    <a:moveTo>
                      <a:pt x="9413" y="1"/>
                    </a:moveTo>
                    <a:cubicBezTo>
                      <a:pt x="9396" y="1"/>
                      <a:pt x="9378" y="3"/>
                      <a:pt x="9359" y="10"/>
                    </a:cubicBezTo>
                    <a:cubicBezTo>
                      <a:pt x="9206" y="35"/>
                      <a:pt x="9103" y="266"/>
                      <a:pt x="9231" y="369"/>
                    </a:cubicBezTo>
                    <a:cubicBezTo>
                      <a:pt x="9257" y="394"/>
                      <a:pt x="9283" y="394"/>
                      <a:pt x="9308" y="394"/>
                    </a:cubicBezTo>
                    <a:cubicBezTo>
                      <a:pt x="9332" y="400"/>
                      <a:pt x="9357" y="403"/>
                      <a:pt x="9380" y="403"/>
                    </a:cubicBezTo>
                    <a:cubicBezTo>
                      <a:pt x="9458" y="403"/>
                      <a:pt x="9531" y="370"/>
                      <a:pt x="9590" y="292"/>
                    </a:cubicBezTo>
                    <a:cubicBezTo>
                      <a:pt x="9635" y="156"/>
                      <a:pt x="9541" y="1"/>
                      <a:pt x="9413" y="1"/>
                    </a:cubicBezTo>
                    <a:close/>
                    <a:moveTo>
                      <a:pt x="12560" y="1256"/>
                    </a:moveTo>
                    <a:cubicBezTo>
                      <a:pt x="12528" y="1256"/>
                      <a:pt x="12496" y="1259"/>
                      <a:pt x="12462" y="1266"/>
                    </a:cubicBezTo>
                    <a:cubicBezTo>
                      <a:pt x="12154" y="1317"/>
                      <a:pt x="11949" y="1856"/>
                      <a:pt x="12257" y="2061"/>
                    </a:cubicBezTo>
                    <a:cubicBezTo>
                      <a:pt x="12283" y="2087"/>
                      <a:pt x="12360" y="2112"/>
                      <a:pt x="12411" y="2112"/>
                    </a:cubicBezTo>
                    <a:cubicBezTo>
                      <a:pt x="12447" y="2121"/>
                      <a:pt x="12482" y="2125"/>
                      <a:pt x="12518" y="2125"/>
                    </a:cubicBezTo>
                    <a:cubicBezTo>
                      <a:pt x="12685" y="2125"/>
                      <a:pt x="12844" y="2030"/>
                      <a:pt x="12949" y="1881"/>
                    </a:cubicBezTo>
                    <a:cubicBezTo>
                      <a:pt x="13089" y="1579"/>
                      <a:pt x="12870" y="1256"/>
                      <a:pt x="12560" y="1256"/>
                    </a:cubicBezTo>
                    <a:close/>
                    <a:moveTo>
                      <a:pt x="6402" y="1567"/>
                    </a:moveTo>
                    <a:cubicBezTo>
                      <a:pt x="6244" y="1567"/>
                      <a:pt x="6092" y="1644"/>
                      <a:pt x="6052" y="1805"/>
                    </a:cubicBezTo>
                    <a:cubicBezTo>
                      <a:pt x="6026" y="1856"/>
                      <a:pt x="6026" y="1907"/>
                      <a:pt x="6052" y="1958"/>
                    </a:cubicBezTo>
                    <a:cubicBezTo>
                      <a:pt x="6077" y="2138"/>
                      <a:pt x="6231" y="2292"/>
                      <a:pt x="6411" y="2317"/>
                    </a:cubicBezTo>
                    <a:cubicBezTo>
                      <a:pt x="6431" y="2321"/>
                      <a:pt x="6450" y="2322"/>
                      <a:pt x="6470" y="2322"/>
                    </a:cubicBezTo>
                    <a:cubicBezTo>
                      <a:pt x="6747" y="2322"/>
                      <a:pt x="6937" y="1993"/>
                      <a:pt x="6770" y="1753"/>
                    </a:cubicBezTo>
                    <a:cubicBezTo>
                      <a:pt x="6696" y="1631"/>
                      <a:pt x="6547" y="1567"/>
                      <a:pt x="6402" y="1567"/>
                    </a:cubicBezTo>
                    <a:close/>
                    <a:moveTo>
                      <a:pt x="9895" y="1689"/>
                    </a:moveTo>
                    <a:cubicBezTo>
                      <a:pt x="9854" y="1689"/>
                      <a:pt x="9812" y="1693"/>
                      <a:pt x="9770" y="1702"/>
                    </a:cubicBezTo>
                    <a:cubicBezTo>
                      <a:pt x="9308" y="1779"/>
                      <a:pt x="9000" y="2523"/>
                      <a:pt x="9436" y="2830"/>
                    </a:cubicBezTo>
                    <a:cubicBezTo>
                      <a:pt x="9513" y="2856"/>
                      <a:pt x="9590" y="2907"/>
                      <a:pt x="9667" y="2907"/>
                    </a:cubicBezTo>
                    <a:cubicBezTo>
                      <a:pt x="9721" y="2921"/>
                      <a:pt x="9775" y="2927"/>
                      <a:pt x="9828" y="2927"/>
                    </a:cubicBezTo>
                    <a:cubicBezTo>
                      <a:pt x="10078" y="2927"/>
                      <a:pt x="10310" y="2785"/>
                      <a:pt x="10436" y="2574"/>
                    </a:cubicBezTo>
                    <a:cubicBezTo>
                      <a:pt x="10647" y="2153"/>
                      <a:pt x="10324" y="1689"/>
                      <a:pt x="9895" y="1689"/>
                    </a:cubicBezTo>
                    <a:close/>
                    <a:moveTo>
                      <a:pt x="4359" y="3369"/>
                    </a:moveTo>
                    <a:cubicBezTo>
                      <a:pt x="4257" y="3369"/>
                      <a:pt x="4205" y="3523"/>
                      <a:pt x="4282" y="3599"/>
                    </a:cubicBezTo>
                    <a:lnTo>
                      <a:pt x="4334" y="3599"/>
                    </a:lnTo>
                    <a:cubicBezTo>
                      <a:pt x="4347" y="3606"/>
                      <a:pt x="4363" y="3610"/>
                      <a:pt x="4379" y="3610"/>
                    </a:cubicBezTo>
                    <a:cubicBezTo>
                      <a:pt x="4422" y="3610"/>
                      <a:pt x="4469" y="3586"/>
                      <a:pt x="4487" y="3548"/>
                    </a:cubicBezTo>
                    <a:cubicBezTo>
                      <a:pt x="4513" y="3446"/>
                      <a:pt x="4436" y="3369"/>
                      <a:pt x="4359" y="3369"/>
                    </a:cubicBezTo>
                    <a:close/>
                    <a:moveTo>
                      <a:pt x="15337" y="2484"/>
                    </a:moveTo>
                    <a:cubicBezTo>
                      <a:pt x="15295" y="2484"/>
                      <a:pt x="15251" y="2488"/>
                      <a:pt x="15206" y="2497"/>
                    </a:cubicBezTo>
                    <a:cubicBezTo>
                      <a:pt x="14744" y="2574"/>
                      <a:pt x="14462" y="3317"/>
                      <a:pt x="14898" y="3599"/>
                    </a:cubicBezTo>
                    <a:cubicBezTo>
                      <a:pt x="14950" y="3651"/>
                      <a:pt x="15026" y="3676"/>
                      <a:pt x="15129" y="3702"/>
                    </a:cubicBezTo>
                    <a:cubicBezTo>
                      <a:pt x="15170" y="3710"/>
                      <a:pt x="15212" y="3713"/>
                      <a:pt x="15254" y="3713"/>
                    </a:cubicBezTo>
                    <a:cubicBezTo>
                      <a:pt x="15498" y="3713"/>
                      <a:pt x="15745" y="3588"/>
                      <a:pt x="15898" y="3369"/>
                    </a:cubicBezTo>
                    <a:cubicBezTo>
                      <a:pt x="16085" y="2948"/>
                      <a:pt x="15782" y="2484"/>
                      <a:pt x="15337" y="2484"/>
                    </a:cubicBezTo>
                    <a:close/>
                    <a:moveTo>
                      <a:pt x="13055" y="3385"/>
                    </a:moveTo>
                    <a:cubicBezTo>
                      <a:pt x="13037" y="3385"/>
                      <a:pt x="13019" y="3388"/>
                      <a:pt x="13001" y="3394"/>
                    </a:cubicBezTo>
                    <a:cubicBezTo>
                      <a:pt x="12847" y="3420"/>
                      <a:pt x="12744" y="3676"/>
                      <a:pt x="12898" y="3779"/>
                    </a:cubicBezTo>
                    <a:cubicBezTo>
                      <a:pt x="12898" y="3779"/>
                      <a:pt x="12924" y="3779"/>
                      <a:pt x="12975" y="3805"/>
                    </a:cubicBezTo>
                    <a:cubicBezTo>
                      <a:pt x="12993" y="3809"/>
                      <a:pt x="13010" y="3811"/>
                      <a:pt x="13028" y="3811"/>
                    </a:cubicBezTo>
                    <a:cubicBezTo>
                      <a:pt x="13111" y="3811"/>
                      <a:pt x="13189" y="3761"/>
                      <a:pt x="13231" y="3676"/>
                    </a:cubicBezTo>
                    <a:cubicBezTo>
                      <a:pt x="13299" y="3541"/>
                      <a:pt x="13188" y="3385"/>
                      <a:pt x="13055" y="3385"/>
                    </a:cubicBezTo>
                    <a:close/>
                    <a:moveTo>
                      <a:pt x="7890" y="4029"/>
                    </a:moveTo>
                    <a:cubicBezTo>
                      <a:pt x="7731" y="4029"/>
                      <a:pt x="7579" y="4105"/>
                      <a:pt x="7539" y="4266"/>
                    </a:cubicBezTo>
                    <a:cubicBezTo>
                      <a:pt x="7513" y="4317"/>
                      <a:pt x="7513" y="4369"/>
                      <a:pt x="7539" y="4420"/>
                    </a:cubicBezTo>
                    <a:cubicBezTo>
                      <a:pt x="7565" y="4625"/>
                      <a:pt x="7718" y="4779"/>
                      <a:pt x="7898" y="4805"/>
                    </a:cubicBezTo>
                    <a:cubicBezTo>
                      <a:pt x="7908" y="4806"/>
                      <a:pt x="7919" y="4806"/>
                      <a:pt x="7929" y="4806"/>
                    </a:cubicBezTo>
                    <a:cubicBezTo>
                      <a:pt x="8221" y="4806"/>
                      <a:pt x="8430" y="4463"/>
                      <a:pt x="8257" y="4215"/>
                    </a:cubicBezTo>
                    <a:cubicBezTo>
                      <a:pt x="8183" y="4093"/>
                      <a:pt x="8034" y="4029"/>
                      <a:pt x="7890" y="4029"/>
                    </a:cubicBezTo>
                    <a:close/>
                    <a:moveTo>
                      <a:pt x="4081" y="5358"/>
                    </a:moveTo>
                    <a:cubicBezTo>
                      <a:pt x="3918" y="5358"/>
                      <a:pt x="3759" y="5435"/>
                      <a:pt x="3718" y="5600"/>
                    </a:cubicBezTo>
                    <a:cubicBezTo>
                      <a:pt x="3693" y="5651"/>
                      <a:pt x="3693" y="5702"/>
                      <a:pt x="3718" y="5753"/>
                    </a:cubicBezTo>
                    <a:cubicBezTo>
                      <a:pt x="3744" y="5933"/>
                      <a:pt x="3898" y="6087"/>
                      <a:pt x="4077" y="6112"/>
                    </a:cubicBezTo>
                    <a:cubicBezTo>
                      <a:pt x="4088" y="6113"/>
                      <a:pt x="4099" y="6114"/>
                      <a:pt x="4110" y="6114"/>
                    </a:cubicBezTo>
                    <a:cubicBezTo>
                      <a:pt x="4401" y="6114"/>
                      <a:pt x="4609" y="5794"/>
                      <a:pt x="4436" y="5523"/>
                    </a:cubicBezTo>
                    <a:cubicBezTo>
                      <a:pt x="4365" y="5416"/>
                      <a:pt x="4222" y="5358"/>
                      <a:pt x="4081" y="5358"/>
                    </a:cubicBezTo>
                    <a:close/>
                    <a:moveTo>
                      <a:pt x="7747" y="6125"/>
                    </a:moveTo>
                    <a:cubicBezTo>
                      <a:pt x="7705" y="6125"/>
                      <a:pt x="7661" y="6129"/>
                      <a:pt x="7616" y="6138"/>
                    </a:cubicBezTo>
                    <a:cubicBezTo>
                      <a:pt x="7154" y="6215"/>
                      <a:pt x="6872" y="6959"/>
                      <a:pt x="7308" y="7266"/>
                    </a:cubicBezTo>
                    <a:cubicBezTo>
                      <a:pt x="7359" y="7292"/>
                      <a:pt x="7436" y="7343"/>
                      <a:pt x="7539" y="7343"/>
                    </a:cubicBezTo>
                    <a:cubicBezTo>
                      <a:pt x="7588" y="7357"/>
                      <a:pt x="7639" y="7363"/>
                      <a:pt x="7691" y="7363"/>
                    </a:cubicBezTo>
                    <a:cubicBezTo>
                      <a:pt x="7932" y="7363"/>
                      <a:pt x="8181" y="7221"/>
                      <a:pt x="8308" y="7010"/>
                    </a:cubicBezTo>
                    <a:cubicBezTo>
                      <a:pt x="8495" y="6589"/>
                      <a:pt x="8191" y="6125"/>
                      <a:pt x="7747" y="6125"/>
                    </a:cubicBezTo>
                    <a:close/>
                    <a:moveTo>
                      <a:pt x="1797" y="7616"/>
                    </a:moveTo>
                    <a:cubicBezTo>
                      <a:pt x="1780" y="7616"/>
                      <a:pt x="1762" y="7619"/>
                      <a:pt x="1744" y="7625"/>
                    </a:cubicBezTo>
                    <a:cubicBezTo>
                      <a:pt x="1590" y="7651"/>
                      <a:pt x="1487" y="7882"/>
                      <a:pt x="1615" y="7984"/>
                    </a:cubicBezTo>
                    <a:lnTo>
                      <a:pt x="1615" y="8010"/>
                    </a:lnTo>
                    <a:cubicBezTo>
                      <a:pt x="1641" y="8010"/>
                      <a:pt x="1667" y="8010"/>
                      <a:pt x="1692" y="8036"/>
                    </a:cubicBezTo>
                    <a:cubicBezTo>
                      <a:pt x="1795" y="8036"/>
                      <a:pt x="1898" y="8010"/>
                      <a:pt x="1974" y="7907"/>
                    </a:cubicBezTo>
                    <a:cubicBezTo>
                      <a:pt x="2020" y="7772"/>
                      <a:pt x="1926" y="7616"/>
                      <a:pt x="1797" y="7616"/>
                    </a:cubicBezTo>
                    <a:close/>
                    <a:moveTo>
                      <a:pt x="6237" y="9057"/>
                    </a:moveTo>
                    <a:cubicBezTo>
                      <a:pt x="6227" y="9057"/>
                      <a:pt x="6216" y="9059"/>
                      <a:pt x="6205" y="9061"/>
                    </a:cubicBezTo>
                    <a:cubicBezTo>
                      <a:pt x="6129" y="9087"/>
                      <a:pt x="6077" y="9215"/>
                      <a:pt x="6154" y="9292"/>
                    </a:cubicBezTo>
                    <a:lnTo>
                      <a:pt x="6205" y="9292"/>
                    </a:lnTo>
                    <a:cubicBezTo>
                      <a:pt x="6219" y="9299"/>
                      <a:pt x="6233" y="9302"/>
                      <a:pt x="6246" y="9302"/>
                    </a:cubicBezTo>
                    <a:cubicBezTo>
                      <a:pt x="6282" y="9302"/>
                      <a:pt x="6315" y="9278"/>
                      <a:pt x="6334" y="9241"/>
                    </a:cubicBezTo>
                    <a:cubicBezTo>
                      <a:pt x="6380" y="9149"/>
                      <a:pt x="6323" y="9057"/>
                      <a:pt x="6237" y="9057"/>
                    </a:cubicBezTo>
                    <a:close/>
                    <a:moveTo>
                      <a:pt x="3654" y="8563"/>
                    </a:moveTo>
                    <a:cubicBezTo>
                      <a:pt x="3625" y="8563"/>
                      <a:pt x="3595" y="8566"/>
                      <a:pt x="3564" y="8574"/>
                    </a:cubicBezTo>
                    <a:cubicBezTo>
                      <a:pt x="3282" y="8625"/>
                      <a:pt x="3077" y="9087"/>
                      <a:pt x="3359" y="9292"/>
                    </a:cubicBezTo>
                    <a:cubicBezTo>
                      <a:pt x="3410" y="9318"/>
                      <a:pt x="3462" y="9318"/>
                      <a:pt x="3513" y="9343"/>
                    </a:cubicBezTo>
                    <a:cubicBezTo>
                      <a:pt x="3535" y="9347"/>
                      <a:pt x="3558" y="9348"/>
                      <a:pt x="3581" y="9348"/>
                    </a:cubicBezTo>
                    <a:cubicBezTo>
                      <a:pt x="3742" y="9348"/>
                      <a:pt x="3910" y="9270"/>
                      <a:pt x="4000" y="9113"/>
                    </a:cubicBezTo>
                    <a:cubicBezTo>
                      <a:pt x="4116" y="8859"/>
                      <a:pt x="3919" y="8563"/>
                      <a:pt x="3654" y="8563"/>
                    </a:cubicBezTo>
                    <a:close/>
                    <a:moveTo>
                      <a:pt x="8158" y="9205"/>
                    </a:moveTo>
                    <a:cubicBezTo>
                      <a:pt x="7996" y="9205"/>
                      <a:pt x="7837" y="9281"/>
                      <a:pt x="7795" y="9446"/>
                    </a:cubicBezTo>
                    <a:cubicBezTo>
                      <a:pt x="7795" y="9497"/>
                      <a:pt x="7795" y="9549"/>
                      <a:pt x="7795" y="9600"/>
                    </a:cubicBezTo>
                    <a:cubicBezTo>
                      <a:pt x="7821" y="9779"/>
                      <a:pt x="7975" y="9933"/>
                      <a:pt x="8154" y="9959"/>
                    </a:cubicBezTo>
                    <a:cubicBezTo>
                      <a:pt x="8166" y="9960"/>
                      <a:pt x="8178" y="9960"/>
                      <a:pt x="8190" y="9960"/>
                    </a:cubicBezTo>
                    <a:cubicBezTo>
                      <a:pt x="8502" y="9960"/>
                      <a:pt x="8686" y="9641"/>
                      <a:pt x="8513" y="9369"/>
                    </a:cubicBezTo>
                    <a:cubicBezTo>
                      <a:pt x="8442" y="9262"/>
                      <a:pt x="8299" y="9205"/>
                      <a:pt x="8158" y="9205"/>
                    </a:cubicBezTo>
                    <a:close/>
                    <a:moveTo>
                      <a:pt x="5080" y="11305"/>
                    </a:moveTo>
                    <a:cubicBezTo>
                      <a:pt x="5038" y="11305"/>
                      <a:pt x="4994" y="11309"/>
                      <a:pt x="4949" y="11318"/>
                    </a:cubicBezTo>
                    <a:cubicBezTo>
                      <a:pt x="4487" y="11395"/>
                      <a:pt x="4205" y="12138"/>
                      <a:pt x="4641" y="12446"/>
                    </a:cubicBezTo>
                    <a:cubicBezTo>
                      <a:pt x="4693" y="12472"/>
                      <a:pt x="4769" y="12523"/>
                      <a:pt x="4872" y="12523"/>
                    </a:cubicBezTo>
                    <a:cubicBezTo>
                      <a:pt x="4921" y="12537"/>
                      <a:pt x="4972" y="12543"/>
                      <a:pt x="5022" y="12543"/>
                    </a:cubicBezTo>
                    <a:cubicBezTo>
                      <a:pt x="5258" y="12543"/>
                      <a:pt x="5493" y="12401"/>
                      <a:pt x="5641" y="12190"/>
                    </a:cubicBezTo>
                    <a:cubicBezTo>
                      <a:pt x="5829" y="11769"/>
                      <a:pt x="5525" y="11305"/>
                      <a:pt x="5080" y="11305"/>
                    </a:cubicBezTo>
                    <a:close/>
                    <a:moveTo>
                      <a:pt x="897" y="11529"/>
                    </a:moveTo>
                    <a:cubicBezTo>
                      <a:pt x="847" y="11529"/>
                      <a:pt x="796" y="11536"/>
                      <a:pt x="744" y="11549"/>
                    </a:cubicBezTo>
                    <a:cubicBezTo>
                      <a:pt x="282" y="11626"/>
                      <a:pt x="0" y="12369"/>
                      <a:pt x="436" y="12651"/>
                    </a:cubicBezTo>
                    <a:cubicBezTo>
                      <a:pt x="513" y="12703"/>
                      <a:pt x="590" y="12728"/>
                      <a:pt x="667" y="12754"/>
                    </a:cubicBezTo>
                    <a:cubicBezTo>
                      <a:pt x="712" y="12761"/>
                      <a:pt x="756" y="12765"/>
                      <a:pt x="801" y="12765"/>
                    </a:cubicBezTo>
                    <a:cubicBezTo>
                      <a:pt x="1061" y="12765"/>
                      <a:pt x="1305" y="12640"/>
                      <a:pt x="1436" y="12420"/>
                    </a:cubicBezTo>
                    <a:cubicBezTo>
                      <a:pt x="1643" y="12006"/>
                      <a:pt x="1333" y="11529"/>
                      <a:pt x="897" y="11529"/>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6" name="Google Shape;246;p7"/>
              <p:cNvSpPr/>
              <p:nvPr/>
            </p:nvSpPr>
            <p:spPr>
              <a:xfrm>
                <a:off x="-1775275" y="2546100"/>
                <a:ext cx="795475" cy="1591550"/>
              </a:xfrm>
              <a:custGeom>
                <a:avLst/>
                <a:gdLst/>
                <a:ahLst/>
                <a:cxnLst/>
                <a:rect l="l" t="t" r="r" b="b"/>
                <a:pathLst>
                  <a:path w="31819" h="63662" extrusionOk="0">
                    <a:moveTo>
                      <a:pt x="31286" y="1"/>
                    </a:moveTo>
                    <a:cubicBezTo>
                      <a:pt x="31186" y="1"/>
                      <a:pt x="31084" y="43"/>
                      <a:pt x="31003" y="145"/>
                    </a:cubicBezTo>
                    <a:cubicBezTo>
                      <a:pt x="15822" y="19300"/>
                      <a:pt x="4258" y="42891"/>
                      <a:pt x="52" y="63200"/>
                    </a:cubicBezTo>
                    <a:cubicBezTo>
                      <a:pt x="1" y="63405"/>
                      <a:pt x="129" y="63610"/>
                      <a:pt x="334" y="63662"/>
                    </a:cubicBezTo>
                    <a:lnTo>
                      <a:pt x="411" y="63662"/>
                    </a:lnTo>
                    <a:cubicBezTo>
                      <a:pt x="591" y="63662"/>
                      <a:pt x="745" y="63534"/>
                      <a:pt x="796" y="63354"/>
                    </a:cubicBezTo>
                    <a:cubicBezTo>
                      <a:pt x="4976" y="43148"/>
                      <a:pt x="16489" y="19685"/>
                      <a:pt x="31592" y="607"/>
                    </a:cubicBezTo>
                    <a:cubicBezTo>
                      <a:pt x="31818" y="325"/>
                      <a:pt x="31560" y="1"/>
                      <a:pt x="31286"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47" name="Google Shape;247;p7"/>
            <p:cNvGrpSpPr/>
            <p:nvPr/>
          </p:nvGrpSpPr>
          <p:grpSpPr>
            <a:xfrm rot="2700000" flipH="1">
              <a:off x="-365668" y="3606652"/>
              <a:ext cx="531184" cy="1660213"/>
              <a:chOff x="-1858600" y="2385325"/>
              <a:chExt cx="523125" cy="1635025"/>
            </a:xfrm>
          </p:grpSpPr>
          <p:sp>
            <p:nvSpPr>
              <p:cNvPr id="248" name="Google Shape;248;p7"/>
              <p:cNvSpPr/>
              <p:nvPr/>
            </p:nvSpPr>
            <p:spPr>
              <a:xfrm>
                <a:off x="-1804750" y="2385325"/>
                <a:ext cx="469275" cy="1635025"/>
              </a:xfrm>
              <a:custGeom>
                <a:avLst/>
                <a:gdLst/>
                <a:ahLst/>
                <a:cxnLst/>
                <a:rect l="l" t="t" r="r" b="b"/>
                <a:pathLst>
                  <a:path w="18771" h="65401" extrusionOk="0">
                    <a:moveTo>
                      <a:pt x="12062" y="1"/>
                    </a:moveTo>
                    <a:cubicBezTo>
                      <a:pt x="9693" y="1"/>
                      <a:pt x="7259" y="1264"/>
                      <a:pt x="5667" y="3115"/>
                    </a:cubicBezTo>
                    <a:cubicBezTo>
                      <a:pt x="3462" y="5679"/>
                      <a:pt x="2513" y="9064"/>
                      <a:pt x="1872" y="12397"/>
                    </a:cubicBezTo>
                    <a:lnTo>
                      <a:pt x="1872" y="12372"/>
                    </a:lnTo>
                    <a:cubicBezTo>
                      <a:pt x="129" y="21270"/>
                      <a:pt x="0" y="30373"/>
                      <a:pt x="975" y="39373"/>
                    </a:cubicBezTo>
                    <a:cubicBezTo>
                      <a:pt x="1308" y="42476"/>
                      <a:pt x="1308" y="44861"/>
                      <a:pt x="1462" y="47989"/>
                    </a:cubicBezTo>
                    <a:cubicBezTo>
                      <a:pt x="1795" y="54796"/>
                      <a:pt x="6238" y="62496"/>
                      <a:pt x="6079" y="65382"/>
                    </a:cubicBezTo>
                    <a:lnTo>
                      <a:pt x="6079" y="65382"/>
                    </a:lnTo>
                    <a:cubicBezTo>
                      <a:pt x="6979" y="50077"/>
                      <a:pt x="11644" y="31239"/>
                      <a:pt x="16694" y="16756"/>
                    </a:cubicBezTo>
                    <a:cubicBezTo>
                      <a:pt x="17694" y="13936"/>
                      <a:pt x="18771" y="11064"/>
                      <a:pt x="18745" y="8089"/>
                    </a:cubicBezTo>
                    <a:cubicBezTo>
                      <a:pt x="18745" y="5089"/>
                      <a:pt x="17412" y="1909"/>
                      <a:pt x="14719" y="602"/>
                    </a:cubicBezTo>
                    <a:cubicBezTo>
                      <a:pt x="13878" y="188"/>
                      <a:pt x="12974" y="1"/>
                      <a:pt x="12062" y="1"/>
                    </a:cubicBezTo>
                    <a:close/>
                    <a:moveTo>
                      <a:pt x="6079" y="65382"/>
                    </a:moveTo>
                    <a:lnTo>
                      <a:pt x="6079" y="65382"/>
                    </a:lnTo>
                    <a:cubicBezTo>
                      <a:pt x="6078" y="65388"/>
                      <a:pt x="6078" y="65394"/>
                      <a:pt x="6078" y="65400"/>
                    </a:cubicBezTo>
                    <a:cubicBezTo>
                      <a:pt x="6078" y="65394"/>
                      <a:pt x="6078" y="65388"/>
                      <a:pt x="6079" y="65382"/>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9" name="Google Shape;249;p7"/>
              <p:cNvSpPr/>
              <p:nvPr/>
            </p:nvSpPr>
            <p:spPr>
              <a:xfrm>
                <a:off x="-1858600" y="2385425"/>
                <a:ext cx="469275" cy="1634925"/>
              </a:xfrm>
              <a:custGeom>
                <a:avLst/>
                <a:gdLst/>
                <a:ahLst/>
                <a:cxnLst/>
                <a:rect l="l" t="t" r="r" b="b"/>
                <a:pathLst>
                  <a:path w="18771" h="65397" extrusionOk="0">
                    <a:moveTo>
                      <a:pt x="12088" y="1"/>
                    </a:moveTo>
                    <a:cubicBezTo>
                      <a:pt x="9704" y="1"/>
                      <a:pt x="7263" y="1274"/>
                      <a:pt x="5667" y="3111"/>
                    </a:cubicBezTo>
                    <a:cubicBezTo>
                      <a:pt x="3462" y="5649"/>
                      <a:pt x="2513" y="9060"/>
                      <a:pt x="1872" y="12393"/>
                    </a:cubicBezTo>
                    <a:lnTo>
                      <a:pt x="1872" y="12368"/>
                    </a:lnTo>
                    <a:cubicBezTo>
                      <a:pt x="129" y="21266"/>
                      <a:pt x="0" y="30369"/>
                      <a:pt x="975" y="39369"/>
                    </a:cubicBezTo>
                    <a:cubicBezTo>
                      <a:pt x="1308" y="42472"/>
                      <a:pt x="1308" y="44857"/>
                      <a:pt x="1462" y="47985"/>
                    </a:cubicBezTo>
                    <a:cubicBezTo>
                      <a:pt x="1795" y="54792"/>
                      <a:pt x="6239" y="62492"/>
                      <a:pt x="6079" y="65378"/>
                    </a:cubicBezTo>
                    <a:lnTo>
                      <a:pt x="6079" y="65378"/>
                    </a:lnTo>
                    <a:cubicBezTo>
                      <a:pt x="6979" y="50073"/>
                      <a:pt x="11670" y="31235"/>
                      <a:pt x="16694" y="16752"/>
                    </a:cubicBezTo>
                    <a:cubicBezTo>
                      <a:pt x="17694" y="13932"/>
                      <a:pt x="18771" y="11060"/>
                      <a:pt x="18771" y="8085"/>
                    </a:cubicBezTo>
                    <a:cubicBezTo>
                      <a:pt x="18745" y="5085"/>
                      <a:pt x="17412" y="1905"/>
                      <a:pt x="14745" y="598"/>
                    </a:cubicBezTo>
                    <a:cubicBezTo>
                      <a:pt x="13901" y="187"/>
                      <a:pt x="12999" y="1"/>
                      <a:pt x="12088" y="1"/>
                    </a:cubicBezTo>
                    <a:close/>
                    <a:moveTo>
                      <a:pt x="6079" y="65378"/>
                    </a:moveTo>
                    <a:cubicBezTo>
                      <a:pt x="6078" y="65384"/>
                      <a:pt x="6078" y="65390"/>
                      <a:pt x="6078" y="65396"/>
                    </a:cubicBezTo>
                    <a:cubicBezTo>
                      <a:pt x="6078" y="65390"/>
                      <a:pt x="6078" y="65384"/>
                      <a:pt x="6079" y="65378"/>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0" name="Google Shape;250;p7"/>
              <p:cNvSpPr/>
              <p:nvPr/>
            </p:nvSpPr>
            <p:spPr>
              <a:xfrm>
                <a:off x="-1766300" y="2414375"/>
                <a:ext cx="329125" cy="283550"/>
              </a:xfrm>
              <a:custGeom>
                <a:avLst/>
                <a:gdLst/>
                <a:ahLst/>
                <a:cxnLst/>
                <a:rect l="l" t="t" r="r" b="b"/>
                <a:pathLst>
                  <a:path w="13165" h="11342" extrusionOk="0">
                    <a:moveTo>
                      <a:pt x="7214" y="1"/>
                    </a:moveTo>
                    <a:cubicBezTo>
                      <a:pt x="7203" y="1"/>
                      <a:pt x="7192" y="2"/>
                      <a:pt x="7181" y="4"/>
                    </a:cubicBezTo>
                    <a:cubicBezTo>
                      <a:pt x="7053" y="55"/>
                      <a:pt x="6976" y="260"/>
                      <a:pt x="7104" y="337"/>
                    </a:cubicBezTo>
                    <a:cubicBezTo>
                      <a:pt x="7130" y="363"/>
                      <a:pt x="7155" y="363"/>
                      <a:pt x="7181" y="363"/>
                    </a:cubicBezTo>
                    <a:cubicBezTo>
                      <a:pt x="7258" y="363"/>
                      <a:pt x="7335" y="337"/>
                      <a:pt x="7386" y="260"/>
                    </a:cubicBezTo>
                    <a:cubicBezTo>
                      <a:pt x="7433" y="120"/>
                      <a:pt x="7330" y="1"/>
                      <a:pt x="7214" y="1"/>
                    </a:cubicBezTo>
                    <a:close/>
                    <a:moveTo>
                      <a:pt x="10096" y="914"/>
                    </a:moveTo>
                    <a:cubicBezTo>
                      <a:pt x="10065" y="914"/>
                      <a:pt x="10033" y="918"/>
                      <a:pt x="10001" y="927"/>
                    </a:cubicBezTo>
                    <a:cubicBezTo>
                      <a:pt x="9719" y="1004"/>
                      <a:pt x="9591" y="1440"/>
                      <a:pt x="9848" y="1619"/>
                    </a:cubicBezTo>
                    <a:cubicBezTo>
                      <a:pt x="9899" y="1619"/>
                      <a:pt x="9950" y="1645"/>
                      <a:pt x="10001" y="1645"/>
                    </a:cubicBezTo>
                    <a:cubicBezTo>
                      <a:pt x="10024" y="1648"/>
                      <a:pt x="10046" y="1650"/>
                      <a:pt x="10069" y="1650"/>
                    </a:cubicBezTo>
                    <a:cubicBezTo>
                      <a:pt x="10224" y="1650"/>
                      <a:pt x="10370" y="1571"/>
                      <a:pt x="10437" y="1414"/>
                    </a:cubicBezTo>
                    <a:cubicBezTo>
                      <a:pt x="10528" y="1164"/>
                      <a:pt x="10337" y="914"/>
                      <a:pt x="10096" y="914"/>
                    </a:cubicBezTo>
                    <a:close/>
                    <a:moveTo>
                      <a:pt x="4839" y="1534"/>
                    </a:moveTo>
                    <a:cubicBezTo>
                      <a:pt x="4695" y="1534"/>
                      <a:pt x="4554" y="1605"/>
                      <a:pt x="4540" y="1748"/>
                    </a:cubicBezTo>
                    <a:cubicBezTo>
                      <a:pt x="4540" y="1799"/>
                      <a:pt x="4540" y="1824"/>
                      <a:pt x="4540" y="1876"/>
                    </a:cubicBezTo>
                    <a:cubicBezTo>
                      <a:pt x="4591" y="2030"/>
                      <a:pt x="4719" y="2158"/>
                      <a:pt x="4873" y="2183"/>
                    </a:cubicBezTo>
                    <a:cubicBezTo>
                      <a:pt x="5129" y="2183"/>
                      <a:pt x="5309" y="1876"/>
                      <a:pt x="5129" y="1671"/>
                    </a:cubicBezTo>
                    <a:cubicBezTo>
                      <a:pt x="5072" y="1579"/>
                      <a:pt x="4955" y="1534"/>
                      <a:pt x="4839" y="1534"/>
                    </a:cubicBezTo>
                    <a:close/>
                    <a:moveTo>
                      <a:pt x="7873" y="1434"/>
                    </a:moveTo>
                    <a:cubicBezTo>
                      <a:pt x="7815" y="1434"/>
                      <a:pt x="7755" y="1444"/>
                      <a:pt x="7694" y="1465"/>
                    </a:cubicBezTo>
                    <a:cubicBezTo>
                      <a:pt x="7309" y="1542"/>
                      <a:pt x="7104" y="2183"/>
                      <a:pt x="7488" y="2414"/>
                    </a:cubicBezTo>
                    <a:lnTo>
                      <a:pt x="7514" y="2414"/>
                    </a:lnTo>
                    <a:cubicBezTo>
                      <a:pt x="7565" y="2440"/>
                      <a:pt x="7642" y="2466"/>
                      <a:pt x="7694" y="2491"/>
                    </a:cubicBezTo>
                    <a:cubicBezTo>
                      <a:pt x="7715" y="2493"/>
                      <a:pt x="7737" y="2494"/>
                      <a:pt x="7759" y="2494"/>
                    </a:cubicBezTo>
                    <a:cubicBezTo>
                      <a:pt x="7992" y="2494"/>
                      <a:pt x="8217" y="2369"/>
                      <a:pt x="8335" y="2158"/>
                    </a:cubicBezTo>
                    <a:cubicBezTo>
                      <a:pt x="8489" y="1805"/>
                      <a:pt x="8227" y="1434"/>
                      <a:pt x="7873" y="1434"/>
                    </a:cubicBezTo>
                    <a:close/>
                    <a:moveTo>
                      <a:pt x="12521" y="1809"/>
                    </a:moveTo>
                    <a:cubicBezTo>
                      <a:pt x="12477" y="1809"/>
                      <a:pt x="12432" y="1814"/>
                      <a:pt x="12386" y="1824"/>
                    </a:cubicBezTo>
                    <a:cubicBezTo>
                      <a:pt x="12002" y="1927"/>
                      <a:pt x="11796" y="2568"/>
                      <a:pt x="12181" y="2799"/>
                    </a:cubicBezTo>
                    <a:cubicBezTo>
                      <a:pt x="12232" y="2825"/>
                      <a:pt x="12309" y="2850"/>
                      <a:pt x="12386" y="2850"/>
                    </a:cubicBezTo>
                    <a:cubicBezTo>
                      <a:pt x="12424" y="2858"/>
                      <a:pt x="12461" y="2861"/>
                      <a:pt x="12498" y="2861"/>
                    </a:cubicBezTo>
                    <a:cubicBezTo>
                      <a:pt x="12709" y="2861"/>
                      <a:pt x="12896" y="2739"/>
                      <a:pt x="13027" y="2542"/>
                    </a:cubicBezTo>
                    <a:cubicBezTo>
                      <a:pt x="13165" y="2175"/>
                      <a:pt x="12892" y="1809"/>
                      <a:pt x="12521" y="1809"/>
                    </a:cubicBezTo>
                    <a:close/>
                    <a:moveTo>
                      <a:pt x="10496" y="2693"/>
                    </a:moveTo>
                    <a:cubicBezTo>
                      <a:pt x="10485" y="2693"/>
                      <a:pt x="10474" y="2694"/>
                      <a:pt x="10463" y="2696"/>
                    </a:cubicBezTo>
                    <a:cubicBezTo>
                      <a:pt x="10335" y="2722"/>
                      <a:pt x="10258" y="2953"/>
                      <a:pt x="10386" y="3030"/>
                    </a:cubicBezTo>
                    <a:cubicBezTo>
                      <a:pt x="10412" y="3055"/>
                      <a:pt x="10412" y="3055"/>
                      <a:pt x="10437" y="3055"/>
                    </a:cubicBezTo>
                    <a:cubicBezTo>
                      <a:pt x="10540" y="3055"/>
                      <a:pt x="10617" y="3030"/>
                      <a:pt x="10668" y="2953"/>
                    </a:cubicBezTo>
                    <a:cubicBezTo>
                      <a:pt x="10715" y="2812"/>
                      <a:pt x="10612" y="2693"/>
                      <a:pt x="10496" y="2693"/>
                    </a:cubicBezTo>
                    <a:close/>
                    <a:moveTo>
                      <a:pt x="3134" y="3127"/>
                    </a:moveTo>
                    <a:cubicBezTo>
                      <a:pt x="3124" y="3127"/>
                      <a:pt x="3114" y="3129"/>
                      <a:pt x="3104" y="3132"/>
                    </a:cubicBezTo>
                    <a:cubicBezTo>
                      <a:pt x="3027" y="3158"/>
                      <a:pt x="3001" y="3260"/>
                      <a:pt x="3078" y="3312"/>
                    </a:cubicBezTo>
                    <a:lnTo>
                      <a:pt x="3078" y="3337"/>
                    </a:lnTo>
                    <a:lnTo>
                      <a:pt x="3104" y="3337"/>
                    </a:lnTo>
                    <a:cubicBezTo>
                      <a:pt x="3155" y="3337"/>
                      <a:pt x="3206" y="3312"/>
                      <a:pt x="3232" y="3260"/>
                    </a:cubicBezTo>
                    <a:cubicBezTo>
                      <a:pt x="3254" y="3194"/>
                      <a:pt x="3199" y="3127"/>
                      <a:pt x="3134" y="3127"/>
                    </a:cubicBezTo>
                    <a:close/>
                    <a:moveTo>
                      <a:pt x="6219" y="3536"/>
                    </a:moveTo>
                    <a:cubicBezTo>
                      <a:pt x="6072" y="3536"/>
                      <a:pt x="5928" y="3614"/>
                      <a:pt x="5899" y="3773"/>
                    </a:cubicBezTo>
                    <a:lnTo>
                      <a:pt x="5924" y="3773"/>
                    </a:lnTo>
                    <a:cubicBezTo>
                      <a:pt x="5924" y="3799"/>
                      <a:pt x="5924" y="3850"/>
                      <a:pt x="5924" y="3902"/>
                    </a:cubicBezTo>
                    <a:cubicBezTo>
                      <a:pt x="5950" y="4055"/>
                      <a:pt x="6078" y="4158"/>
                      <a:pt x="6232" y="4184"/>
                    </a:cubicBezTo>
                    <a:cubicBezTo>
                      <a:pt x="6243" y="4185"/>
                      <a:pt x="6254" y="4185"/>
                      <a:pt x="6265" y="4185"/>
                    </a:cubicBezTo>
                    <a:cubicBezTo>
                      <a:pt x="6526" y="4185"/>
                      <a:pt x="6662" y="3892"/>
                      <a:pt x="6514" y="3671"/>
                    </a:cubicBezTo>
                    <a:cubicBezTo>
                      <a:pt x="6447" y="3582"/>
                      <a:pt x="6332" y="3536"/>
                      <a:pt x="6219" y="3536"/>
                    </a:cubicBezTo>
                    <a:close/>
                    <a:moveTo>
                      <a:pt x="3009" y="4870"/>
                    </a:moveTo>
                    <a:cubicBezTo>
                      <a:pt x="2866" y="4870"/>
                      <a:pt x="2722" y="4947"/>
                      <a:pt x="2693" y="5107"/>
                    </a:cubicBezTo>
                    <a:lnTo>
                      <a:pt x="2719" y="5107"/>
                    </a:lnTo>
                    <a:cubicBezTo>
                      <a:pt x="2693" y="5158"/>
                      <a:pt x="2693" y="5184"/>
                      <a:pt x="2719" y="5235"/>
                    </a:cubicBezTo>
                    <a:cubicBezTo>
                      <a:pt x="2745" y="5389"/>
                      <a:pt x="2873" y="5517"/>
                      <a:pt x="3027" y="5517"/>
                    </a:cubicBezTo>
                    <a:cubicBezTo>
                      <a:pt x="3038" y="5518"/>
                      <a:pt x="3049" y="5518"/>
                      <a:pt x="3059" y="5518"/>
                    </a:cubicBezTo>
                    <a:cubicBezTo>
                      <a:pt x="3320" y="5518"/>
                      <a:pt x="3456" y="5226"/>
                      <a:pt x="3283" y="5004"/>
                    </a:cubicBezTo>
                    <a:cubicBezTo>
                      <a:pt x="3228" y="4915"/>
                      <a:pt x="3119" y="4870"/>
                      <a:pt x="3009" y="4870"/>
                    </a:cubicBezTo>
                    <a:close/>
                    <a:moveTo>
                      <a:pt x="6277" y="5340"/>
                    </a:moveTo>
                    <a:cubicBezTo>
                      <a:pt x="6229" y="5340"/>
                      <a:pt x="6179" y="5348"/>
                      <a:pt x="6129" y="5363"/>
                    </a:cubicBezTo>
                    <a:cubicBezTo>
                      <a:pt x="5745" y="5466"/>
                      <a:pt x="5540" y="6107"/>
                      <a:pt x="5924" y="6312"/>
                    </a:cubicBezTo>
                    <a:cubicBezTo>
                      <a:pt x="5976" y="6363"/>
                      <a:pt x="6053" y="6363"/>
                      <a:pt x="6129" y="6389"/>
                    </a:cubicBezTo>
                    <a:cubicBezTo>
                      <a:pt x="6151" y="6391"/>
                      <a:pt x="6173" y="6392"/>
                      <a:pt x="6194" y="6392"/>
                    </a:cubicBezTo>
                    <a:cubicBezTo>
                      <a:pt x="6424" y="6392"/>
                      <a:pt x="6630" y="6267"/>
                      <a:pt x="6771" y="6055"/>
                    </a:cubicBezTo>
                    <a:cubicBezTo>
                      <a:pt x="6906" y="5718"/>
                      <a:pt x="6625" y="5340"/>
                      <a:pt x="6277" y="5340"/>
                    </a:cubicBezTo>
                    <a:close/>
                    <a:moveTo>
                      <a:pt x="1163" y="6898"/>
                    </a:moveTo>
                    <a:cubicBezTo>
                      <a:pt x="1152" y="6898"/>
                      <a:pt x="1140" y="6899"/>
                      <a:pt x="1129" y="6902"/>
                    </a:cubicBezTo>
                    <a:cubicBezTo>
                      <a:pt x="1001" y="6927"/>
                      <a:pt x="924" y="7158"/>
                      <a:pt x="1052" y="7235"/>
                    </a:cubicBezTo>
                    <a:cubicBezTo>
                      <a:pt x="1078" y="7235"/>
                      <a:pt x="1104" y="7261"/>
                      <a:pt x="1129" y="7261"/>
                    </a:cubicBezTo>
                    <a:cubicBezTo>
                      <a:pt x="1206" y="7261"/>
                      <a:pt x="1283" y="7235"/>
                      <a:pt x="1334" y="7132"/>
                    </a:cubicBezTo>
                    <a:cubicBezTo>
                      <a:pt x="1381" y="7015"/>
                      <a:pt x="1278" y="6898"/>
                      <a:pt x="1163" y="6898"/>
                    </a:cubicBezTo>
                    <a:close/>
                    <a:moveTo>
                      <a:pt x="5001" y="7850"/>
                    </a:moveTo>
                    <a:cubicBezTo>
                      <a:pt x="4924" y="7876"/>
                      <a:pt x="4899" y="8004"/>
                      <a:pt x="4950" y="8056"/>
                    </a:cubicBezTo>
                    <a:lnTo>
                      <a:pt x="5001" y="8056"/>
                    </a:lnTo>
                    <a:cubicBezTo>
                      <a:pt x="5052" y="8056"/>
                      <a:pt x="5104" y="8030"/>
                      <a:pt x="5129" y="8004"/>
                    </a:cubicBezTo>
                    <a:cubicBezTo>
                      <a:pt x="5155" y="7927"/>
                      <a:pt x="5078" y="7850"/>
                      <a:pt x="5001" y="7850"/>
                    </a:cubicBezTo>
                    <a:close/>
                    <a:moveTo>
                      <a:pt x="2940" y="7598"/>
                    </a:moveTo>
                    <a:cubicBezTo>
                      <a:pt x="2902" y="7598"/>
                      <a:pt x="2862" y="7605"/>
                      <a:pt x="2822" y="7620"/>
                    </a:cubicBezTo>
                    <a:cubicBezTo>
                      <a:pt x="2565" y="7697"/>
                      <a:pt x="2437" y="8107"/>
                      <a:pt x="2693" y="8235"/>
                    </a:cubicBezTo>
                    <a:cubicBezTo>
                      <a:pt x="2719" y="8261"/>
                      <a:pt x="2770" y="8286"/>
                      <a:pt x="2822" y="8286"/>
                    </a:cubicBezTo>
                    <a:cubicBezTo>
                      <a:pt x="2838" y="8289"/>
                      <a:pt x="2854" y="8290"/>
                      <a:pt x="2870" y="8290"/>
                    </a:cubicBezTo>
                    <a:cubicBezTo>
                      <a:pt x="3007" y="8290"/>
                      <a:pt x="3137" y="8196"/>
                      <a:pt x="3206" y="8081"/>
                    </a:cubicBezTo>
                    <a:cubicBezTo>
                      <a:pt x="3338" y="7840"/>
                      <a:pt x="3169" y="7598"/>
                      <a:pt x="2940" y="7598"/>
                    </a:cubicBezTo>
                    <a:close/>
                    <a:moveTo>
                      <a:pt x="6698" y="7919"/>
                    </a:moveTo>
                    <a:cubicBezTo>
                      <a:pt x="6554" y="7919"/>
                      <a:pt x="6414" y="7990"/>
                      <a:pt x="6386" y="8133"/>
                    </a:cubicBezTo>
                    <a:lnTo>
                      <a:pt x="6412" y="8133"/>
                    </a:lnTo>
                    <a:cubicBezTo>
                      <a:pt x="6412" y="8184"/>
                      <a:pt x="6412" y="8235"/>
                      <a:pt x="6412" y="8261"/>
                    </a:cubicBezTo>
                    <a:cubicBezTo>
                      <a:pt x="6437" y="8415"/>
                      <a:pt x="6565" y="8543"/>
                      <a:pt x="6745" y="8568"/>
                    </a:cubicBezTo>
                    <a:cubicBezTo>
                      <a:pt x="7001" y="8568"/>
                      <a:pt x="7181" y="8261"/>
                      <a:pt x="7001" y="8056"/>
                    </a:cubicBezTo>
                    <a:cubicBezTo>
                      <a:pt x="6933" y="7964"/>
                      <a:pt x="6814" y="7919"/>
                      <a:pt x="6698" y="7919"/>
                    </a:cubicBezTo>
                    <a:close/>
                    <a:moveTo>
                      <a:pt x="4317" y="9878"/>
                    </a:moveTo>
                    <a:cubicBezTo>
                      <a:pt x="4265" y="9878"/>
                      <a:pt x="4210" y="9886"/>
                      <a:pt x="4155" y="9902"/>
                    </a:cubicBezTo>
                    <a:cubicBezTo>
                      <a:pt x="3770" y="9979"/>
                      <a:pt x="3565" y="10645"/>
                      <a:pt x="3950" y="10851"/>
                    </a:cubicBezTo>
                    <a:cubicBezTo>
                      <a:pt x="4001" y="10876"/>
                      <a:pt x="4078" y="10902"/>
                      <a:pt x="4129" y="10928"/>
                    </a:cubicBezTo>
                    <a:cubicBezTo>
                      <a:pt x="4153" y="10930"/>
                      <a:pt x="4177" y="10931"/>
                      <a:pt x="4200" y="10931"/>
                    </a:cubicBezTo>
                    <a:cubicBezTo>
                      <a:pt x="4454" y="10931"/>
                      <a:pt x="4677" y="10805"/>
                      <a:pt x="4770" y="10594"/>
                    </a:cubicBezTo>
                    <a:cubicBezTo>
                      <a:pt x="4927" y="10236"/>
                      <a:pt x="4673" y="9878"/>
                      <a:pt x="4317" y="9878"/>
                    </a:cubicBezTo>
                    <a:close/>
                    <a:moveTo>
                      <a:pt x="746" y="10289"/>
                    </a:moveTo>
                    <a:cubicBezTo>
                      <a:pt x="696" y="10289"/>
                      <a:pt x="644" y="10297"/>
                      <a:pt x="591" y="10312"/>
                    </a:cubicBezTo>
                    <a:cubicBezTo>
                      <a:pt x="206" y="10415"/>
                      <a:pt x="1" y="11056"/>
                      <a:pt x="386" y="11287"/>
                    </a:cubicBezTo>
                    <a:lnTo>
                      <a:pt x="386" y="11261"/>
                    </a:lnTo>
                    <a:cubicBezTo>
                      <a:pt x="437" y="11312"/>
                      <a:pt x="514" y="11338"/>
                      <a:pt x="565" y="11338"/>
                    </a:cubicBezTo>
                    <a:cubicBezTo>
                      <a:pt x="589" y="11340"/>
                      <a:pt x="613" y="11341"/>
                      <a:pt x="636" y="11341"/>
                    </a:cubicBezTo>
                    <a:cubicBezTo>
                      <a:pt x="889" y="11341"/>
                      <a:pt x="1112" y="11216"/>
                      <a:pt x="1206" y="11004"/>
                    </a:cubicBezTo>
                    <a:cubicBezTo>
                      <a:pt x="1364" y="10667"/>
                      <a:pt x="1106" y="10289"/>
                      <a:pt x="746" y="10289"/>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1" name="Google Shape;251;p7"/>
              <p:cNvSpPr/>
              <p:nvPr/>
            </p:nvSpPr>
            <p:spPr>
              <a:xfrm>
                <a:off x="-1809250" y="2563500"/>
                <a:ext cx="247275" cy="1438900"/>
              </a:xfrm>
              <a:custGeom>
                <a:avLst/>
                <a:gdLst/>
                <a:ahLst/>
                <a:cxnLst/>
                <a:rect l="l" t="t" r="r" b="b"/>
                <a:pathLst>
                  <a:path w="9891" h="57556" extrusionOk="0">
                    <a:moveTo>
                      <a:pt x="9445" y="0"/>
                    </a:moveTo>
                    <a:cubicBezTo>
                      <a:pt x="9304" y="0"/>
                      <a:pt x="9164" y="81"/>
                      <a:pt x="9104" y="270"/>
                    </a:cubicBezTo>
                    <a:cubicBezTo>
                      <a:pt x="4617" y="13912"/>
                      <a:pt x="1" y="34913"/>
                      <a:pt x="3386" y="57247"/>
                    </a:cubicBezTo>
                    <a:cubicBezTo>
                      <a:pt x="3411" y="57427"/>
                      <a:pt x="3565" y="57555"/>
                      <a:pt x="3745" y="57555"/>
                    </a:cubicBezTo>
                    <a:lnTo>
                      <a:pt x="3822" y="57555"/>
                    </a:lnTo>
                    <a:cubicBezTo>
                      <a:pt x="4027" y="57530"/>
                      <a:pt x="4155" y="57324"/>
                      <a:pt x="4129" y="57119"/>
                    </a:cubicBezTo>
                    <a:cubicBezTo>
                      <a:pt x="796" y="34939"/>
                      <a:pt x="5360" y="14091"/>
                      <a:pt x="9796" y="501"/>
                    </a:cubicBezTo>
                    <a:cubicBezTo>
                      <a:pt x="9890" y="202"/>
                      <a:pt x="9667" y="0"/>
                      <a:pt x="9445"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252" name="Google Shape;252;p7"/>
          <p:cNvGrpSpPr/>
          <p:nvPr/>
        </p:nvGrpSpPr>
        <p:grpSpPr>
          <a:xfrm rot="-1800044">
            <a:off x="-826655" y="4769121"/>
            <a:ext cx="2895508" cy="3384161"/>
            <a:chOff x="-620005" y="3576935"/>
            <a:chExt cx="2171679" cy="2538176"/>
          </a:xfrm>
        </p:grpSpPr>
        <p:grpSp>
          <p:nvGrpSpPr>
            <p:cNvPr id="253" name="Google Shape;253;p7"/>
            <p:cNvGrpSpPr/>
            <p:nvPr/>
          </p:nvGrpSpPr>
          <p:grpSpPr>
            <a:xfrm>
              <a:off x="-201900" y="3576935"/>
              <a:ext cx="1753574" cy="2021128"/>
              <a:chOff x="26700" y="3424535"/>
              <a:chExt cx="1753574" cy="2021128"/>
            </a:xfrm>
          </p:grpSpPr>
          <p:sp>
            <p:nvSpPr>
              <p:cNvPr id="254" name="Google Shape;254;p7"/>
              <p:cNvSpPr/>
              <p:nvPr/>
            </p:nvSpPr>
            <p:spPr>
              <a:xfrm rot="1975425">
                <a:off x="400021" y="3635917"/>
                <a:ext cx="1005477" cy="1670681"/>
              </a:xfrm>
              <a:custGeom>
                <a:avLst/>
                <a:gdLst/>
                <a:ahLst/>
                <a:cxnLst/>
                <a:rect l="l" t="t" r="r" b="b"/>
                <a:pathLst>
                  <a:path w="39260" h="65239" extrusionOk="0">
                    <a:moveTo>
                      <a:pt x="31193" y="1"/>
                    </a:moveTo>
                    <a:cubicBezTo>
                      <a:pt x="29629" y="1"/>
                      <a:pt x="28036" y="370"/>
                      <a:pt x="26643" y="1056"/>
                    </a:cubicBezTo>
                    <a:cubicBezTo>
                      <a:pt x="23259" y="2722"/>
                      <a:pt x="20848" y="5825"/>
                      <a:pt x="18746" y="8953"/>
                    </a:cubicBezTo>
                    <a:lnTo>
                      <a:pt x="18746" y="8928"/>
                    </a:lnTo>
                    <a:cubicBezTo>
                      <a:pt x="13079" y="17313"/>
                      <a:pt x="9001" y="26595"/>
                      <a:pt x="6078" y="36263"/>
                    </a:cubicBezTo>
                    <a:cubicBezTo>
                      <a:pt x="5078" y="39622"/>
                      <a:pt x="4027" y="42058"/>
                      <a:pt x="2822" y="45340"/>
                    </a:cubicBezTo>
                    <a:cubicBezTo>
                      <a:pt x="214" y="52473"/>
                      <a:pt x="1430" y="62307"/>
                      <a:pt x="14" y="65213"/>
                    </a:cubicBezTo>
                    <a:lnTo>
                      <a:pt x="14" y="65213"/>
                    </a:lnTo>
                    <a:cubicBezTo>
                      <a:pt x="7580" y="49885"/>
                      <a:pt x="20598" y="32563"/>
                      <a:pt x="32080" y="19877"/>
                    </a:cubicBezTo>
                    <a:cubicBezTo>
                      <a:pt x="34310" y="17415"/>
                      <a:pt x="36644" y="14928"/>
                      <a:pt x="37952" y="11851"/>
                    </a:cubicBezTo>
                    <a:cubicBezTo>
                      <a:pt x="39234" y="8800"/>
                      <a:pt x="39259" y="4928"/>
                      <a:pt x="37054" y="2415"/>
                    </a:cubicBezTo>
                    <a:cubicBezTo>
                      <a:pt x="35606" y="755"/>
                      <a:pt x="33429" y="1"/>
                      <a:pt x="31193" y="1"/>
                    </a:cubicBezTo>
                    <a:close/>
                    <a:moveTo>
                      <a:pt x="14" y="65213"/>
                    </a:moveTo>
                    <a:lnTo>
                      <a:pt x="14" y="65213"/>
                    </a:lnTo>
                    <a:cubicBezTo>
                      <a:pt x="10" y="65221"/>
                      <a:pt x="5" y="65230"/>
                      <a:pt x="1" y="65239"/>
                    </a:cubicBezTo>
                    <a:cubicBezTo>
                      <a:pt x="5" y="65230"/>
                      <a:pt x="10" y="65221"/>
                      <a:pt x="14" y="65213"/>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5" name="Google Shape;255;p7"/>
              <p:cNvSpPr/>
              <p:nvPr/>
            </p:nvSpPr>
            <p:spPr>
              <a:xfrm rot="1975425">
                <a:off x="444859" y="3545002"/>
                <a:ext cx="947673" cy="1706661"/>
              </a:xfrm>
              <a:custGeom>
                <a:avLst/>
                <a:gdLst/>
                <a:ahLst/>
                <a:cxnLst/>
                <a:rect l="l" t="t" r="r" b="b"/>
                <a:pathLst>
                  <a:path w="37003" h="66644" extrusionOk="0">
                    <a:moveTo>
                      <a:pt x="29021" y="0"/>
                    </a:moveTo>
                    <a:cubicBezTo>
                      <a:pt x="27307" y="0"/>
                      <a:pt x="25551" y="457"/>
                      <a:pt x="24053" y="1281"/>
                    </a:cubicBezTo>
                    <a:cubicBezTo>
                      <a:pt x="20745" y="3128"/>
                      <a:pt x="18489" y="6333"/>
                      <a:pt x="16514" y="9538"/>
                    </a:cubicBezTo>
                    <a:lnTo>
                      <a:pt x="16514" y="9513"/>
                    </a:lnTo>
                    <a:cubicBezTo>
                      <a:pt x="11232" y="18154"/>
                      <a:pt x="7591" y="27616"/>
                      <a:pt x="5129" y="37411"/>
                    </a:cubicBezTo>
                    <a:cubicBezTo>
                      <a:pt x="4257" y="40796"/>
                      <a:pt x="3360" y="43284"/>
                      <a:pt x="2308" y="46617"/>
                    </a:cubicBezTo>
                    <a:cubicBezTo>
                      <a:pt x="1" y="53874"/>
                      <a:pt x="1693" y="63669"/>
                      <a:pt x="411" y="66644"/>
                    </a:cubicBezTo>
                    <a:lnTo>
                      <a:pt x="411" y="66644"/>
                    </a:lnTo>
                    <a:cubicBezTo>
                      <a:pt x="7257" y="50951"/>
                      <a:pt x="19437" y="33052"/>
                      <a:pt x="30335" y="19846"/>
                    </a:cubicBezTo>
                    <a:cubicBezTo>
                      <a:pt x="32464" y="17257"/>
                      <a:pt x="34695" y="14692"/>
                      <a:pt x="35849" y="11564"/>
                    </a:cubicBezTo>
                    <a:cubicBezTo>
                      <a:pt x="37002" y="8436"/>
                      <a:pt x="36823" y="4564"/>
                      <a:pt x="34515" y="2153"/>
                    </a:cubicBezTo>
                    <a:cubicBezTo>
                      <a:pt x="33098" y="666"/>
                      <a:pt x="31091" y="0"/>
                      <a:pt x="2902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6" name="Google Shape;256;p7"/>
              <p:cNvSpPr/>
              <p:nvPr/>
            </p:nvSpPr>
            <p:spPr>
              <a:xfrm rot="1975425">
                <a:off x="1237328" y="3770840"/>
                <a:ext cx="391613" cy="310479"/>
              </a:xfrm>
              <a:custGeom>
                <a:avLst/>
                <a:gdLst/>
                <a:ahLst/>
                <a:cxnLst/>
                <a:rect l="l" t="t" r="r" b="b"/>
                <a:pathLst>
                  <a:path w="15291" h="12124" extrusionOk="0">
                    <a:moveTo>
                      <a:pt x="8935" y="0"/>
                    </a:moveTo>
                    <a:cubicBezTo>
                      <a:pt x="8915" y="0"/>
                      <a:pt x="8895" y="3"/>
                      <a:pt x="8873" y="9"/>
                    </a:cubicBezTo>
                    <a:cubicBezTo>
                      <a:pt x="8745" y="35"/>
                      <a:pt x="8642" y="265"/>
                      <a:pt x="8770" y="368"/>
                    </a:cubicBezTo>
                    <a:cubicBezTo>
                      <a:pt x="8796" y="368"/>
                      <a:pt x="8822" y="368"/>
                      <a:pt x="8847" y="394"/>
                    </a:cubicBezTo>
                    <a:cubicBezTo>
                      <a:pt x="8950" y="394"/>
                      <a:pt x="9053" y="368"/>
                      <a:pt x="9104" y="265"/>
                    </a:cubicBezTo>
                    <a:cubicBezTo>
                      <a:pt x="9172" y="153"/>
                      <a:pt x="9080" y="0"/>
                      <a:pt x="8935" y="0"/>
                    </a:cubicBezTo>
                    <a:close/>
                    <a:moveTo>
                      <a:pt x="11916" y="1183"/>
                    </a:moveTo>
                    <a:cubicBezTo>
                      <a:pt x="11893" y="1183"/>
                      <a:pt x="11871" y="1185"/>
                      <a:pt x="11848" y="1189"/>
                    </a:cubicBezTo>
                    <a:cubicBezTo>
                      <a:pt x="11565" y="1240"/>
                      <a:pt x="11360" y="1753"/>
                      <a:pt x="11642" y="1932"/>
                    </a:cubicBezTo>
                    <a:cubicBezTo>
                      <a:pt x="11694" y="1958"/>
                      <a:pt x="11745" y="1983"/>
                      <a:pt x="11796" y="2009"/>
                    </a:cubicBezTo>
                    <a:cubicBezTo>
                      <a:pt x="11822" y="2012"/>
                      <a:pt x="11848" y="2014"/>
                      <a:pt x="11873" y="2014"/>
                    </a:cubicBezTo>
                    <a:cubicBezTo>
                      <a:pt x="12051" y="2014"/>
                      <a:pt x="12219" y="1935"/>
                      <a:pt x="12309" y="1778"/>
                    </a:cubicBezTo>
                    <a:cubicBezTo>
                      <a:pt x="12452" y="1492"/>
                      <a:pt x="12218" y="1183"/>
                      <a:pt x="11916" y="1183"/>
                    </a:cubicBezTo>
                    <a:close/>
                    <a:moveTo>
                      <a:pt x="6093" y="1486"/>
                    </a:moveTo>
                    <a:cubicBezTo>
                      <a:pt x="5938" y="1486"/>
                      <a:pt x="5786" y="1562"/>
                      <a:pt x="5745" y="1727"/>
                    </a:cubicBezTo>
                    <a:cubicBezTo>
                      <a:pt x="5745" y="1778"/>
                      <a:pt x="5745" y="1804"/>
                      <a:pt x="5745" y="1855"/>
                    </a:cubicBezTo>
                    <a:cubicBezTo>
                      <a:pt x="5770" y="2035"/>
                      <a:pt x="5924" y="2189"/>
                      <a:pt x="6104" y="2214"/>
                    </a:cubicBezTo>
                    <a:cubicBezTo>
                      <a:pt x="6114" y="2215"/>
                      <a:pt x="6124" y="2216"/>
                      <a:pt x="6134" y="2216"/>
                    </a:cubicBezTo>
                    <a:cubicBezTo>
                      <a:pt x="6400" y="2216"/>
                      <a:pt x="6585" y="1897"/>
                      <a:pt x="6437" y="1650"/>
                    </a:cubicBezTo>
                    <a:cubicBezTo>
                      <a:pt x="6366" y="1543"/>
                      <a:pt x="6228" y="1486"/>
                      <a:pt x="6093" y="1486"/>
                    </a:cubicBezTo>
                    <a:close/>
                    <a:moveTo>
                      <a:pt x="9380" y="1591"/>
                    </a:moveTo>
                    <a:cubicBezTo>
                      <a:pt x="9348" y="1591"/>
                      <a:pt x="9316" y="1593"/>
                      <a:pt x="9283" y="1599"/>
                    </a:cubicBezTo>
                    <a:cubicBezTo>
                      <a:pt x="8847" y="1676"/>
                      <a:pt x="8565" y="2394"/>
                      <a:pt x="8976" y="2676"/>
                    </a:cubicBezTo>
                    <a:cubicBezTo>
                      <a:pt x="9027" y="2701"/>
                      <a:pt x="9104" y="2753"/>
                      <a:pt x="9181" y="2753"/>
                    </a:cubicBezTo>
                    <a:cubicBezTo>
                      <a:pt x="9222" y="2760"/>
                      <a:pt x="9265" y="2764"/>
                      <a:pt x="9307" y="2764"/>
                    </a:cubicBezTo>
                    <a:cubicBezTo>
                      <a:pt x="9550" y="2764"/>
                      <a:pt x="9793" y="2642"/>
                      <a:pt x="9924" y="2445"/>
                    </a:cubicBezTo>
                    <a:cubicBezTo>
                      <a:pt x="10115" y="2040"/>
                      <a:pt x="9796" y="1591"/>
                      <a:pt x="9380" y="1591"/>
                    </a:cubicBezTo>
                    <a:close/>
                    <a:moveTo>
                      <a:pt x="4129" y="3189"/>
                    </a:moveTo>
                    <a:cubicBezTo>
                      <a:pt x="4052" y="3214"/>
                      <a:pt x="4001" y="3343"/>
                      <a:pt x="4078" y="3394"/>
                    </a:cubicBezTo>
                    <a:lnTo>
                      <a:pt x="4078" y="3419"/>
                    </a:lnTo>
                    <a:lnTo>
                      <a:pt x="4104" y="3419"/>
                    </a:lnTo>
                    <a:cubicBezTo>
                      <a:pt x="4155" y="3419"/>
                      <a:pt x="4232" y="3394"/>
                      <a:pt x="4257" y="3343"/>
                    </a:cubicBezTo>
                    <a:cubicBezTo>
                      <a:pt x="4283" y="3266"/>
                      <a:pt x="4206" y="3189"/>
                      <a:pt x="4129" y="3189"/>
                    </a:cubicBezTo>
                    <a:close/>
                    <a:moveTo>
                      <a:pt x="14587" y="2354"/>
                    </a:moveTo>
                    <a:cubicBezTo>
                      <a:pt x="14547" y="2354"/>
                      <a:pt x="14505" y="2359"/>
                      <a:pt x="14463" y="2368"/>
                    </a:cubicBezTo>
                    <a:cubicBezTo>
                      <a:pt x="14027" y="2445"/>
                      <a:pt x="13745" y="3137"/>
                      <a:pt x="14155" y="3419"/>
                    </a:cubicBezTo>
                    <a:lnTo>
                      <a:pt x="14130" y="3419"/>
                    </a:lnTo>
                    <a:cubicBezTo>
                      <a:pt x="14207" y="3471"/>
                      <a:pt x="14284" y="3496"/>
                      <a:pt x="14360" y="3496"/>
                    </a:cubicBezTo>
                    <a:cubicBezTo>
                      <a:pt x="14415" y="3511"/>
                      <a:pt x="14471" y="3519"/>
                      <a:pt x="14527" y="3519"/>
                    </a:cubicBezTo>
                    <a:cubicBezTo>
                      <a:pt x="14756" y="3519"/>
                      <a:pt x="14980" y="3395"/>
                      <a:pt x="15104" y="3189"/>
                    </a:cubicBezTo>
                    <a:cubicBezTo>
                      <a:pt x="15290" y="2793"/>
                      <a:pt x="14990" y="2354"/>
                      <a:pt x="14587" y="2354"/>
                    </a:cubicBezTo>
                    <a:close/>
                    <a:moveTo>
                      <a:pt x="12388" y="3205"/>
                    </a:moveTo>
                    <a:cubicBezTo>
                      <a:pt x="12371" y="3205"/>
                      <a:pt x="12353" y="3208"/>
                      <a:pt x="12335" y="3214"/>
                    </a:cubicBezTo>
                    <a:cubicBezTo>
                      <a:pt x="12181" y="3240"/>
                      <a:pt x="12078" y="3471"/>
                      <a:pt x="12232" y="3573"/>
                    </a:cubicBezTo>
                    <a:cubicBezTo>
                      <a:pt x="12258" y="3573"/>
                      <a:pt x="12283" y="3599"/>
                      <a:pt x="12309" y="3599"/>
                    </a:cubicBezTo>
                    <a:cubicBezTo>
                      <a:pt x="12323" y="3604"/>
                      <a:pt x="12337" y="3606"/>
                      <a:pt x="12352" y="3606"/>
                    </a:cubicBezTo>
                    <a:cubicBezTo>
                      <a:pt x="12421" y="3606"/>
                      <a:pt x="12498" y="3560"/>
                      <a:pt x="12540" y="3496"/>
                    </a:cubicBezTo>
                    <a:cubicBezTo>
                      <a:pt x="12608" y="3361"/>
                      <a:pt x="12516" y="3205"/>
                      <a:pt x="12388" y="3205"/>
                    </a:cubicBezTo>
                    <a:close/>
                    <a:moveTo>
                      <a:pt x="7478" y="3842"/>
                    </a:moveTo>
                    <a:cubicBezTo>
                      <a:pt x="7323" y="3842"/>
                      <a:pt x="7170" y="3912"/>
                      <a:pt x="7129" y="4061"/>
                    </a:cubicBezTo>
                    <a:lnTo>
                      <a:pt x="7155" y="4061"/>
                    </a:lnTo>
                    <a:cubicBezTo>
                      <a:pt x="7155" y="4112"/>
                      <a:pt x="7155" y="4163"/>
                      <a:pt x="7155" y="4214"/>
                    </a:cubicBezTo>
                    <a:cubicBezTo>
                      <a:pt x="7181" y="4394"/>
                      <a:pt x="7334" y="4522"/>
                      <a:pt x="7514" y="4573"/>
                    </a:cubicBezTo>
                    <a:cubicBezTo>
                      <a:pt x="7796" y="4573"/>
                      <a:pt x="7976" y="4240"/>
                      <a:pt x="7822" y="4009"/>
                    </a:cubicBezTo>
                    <a:cubicBezTo>
                      <a:pt x="7761" y="3900"/>
                      <a:pt x="7619" y="3842"/>
                      <a:pt x="7478" y="3842"/>
                    </a:cubicBezTo>
                    <a:close/>
                    <a:moveTo>
                      <a:pt x="3853" y="5099"/>
                    </a:moveTo>
                    <a:cubicBezTo>
                      <a:pt x="3701" y="5099"/>
                      <a:pt x="3554" y="5169"/>
                      <a:pt x="3514" y="5317"/>
                    </a:cubicBezTo>
                    <a:cubicBezTo>
                      <a:pt x="3514" y="5368"/>
                      <a:pt x="3514" y="5420"/>
                      <a:pt x="3514" y="5471"/>
                    </a:cubicBezTo>
                    <a:cubicBezTo>
                      <a:pt x="3539" y="5650"/>
                      <a:pt x="3693" y="5804"/>
                      <a:pt x="3873" y="5830"/>
                    </a:cubicBezTo>
                    <a:cubicBezTo>
                      <a:pt x="4155" y="5830"/>
                      <a:pt x="4360" y="5522"/>
                      <a:pt x="4206" y="5266"/>
                    </a:cubicBezTo>
                    <a:cubicBezTo>
                      <a:pt x="4133" y="5156"/>
                      <a:pt x="3991" y="5099"/>
                      <a:pt x="3853" y="5099"/>
                    </a:cubicBezTo>
                    <a:close/>
                    <a:moveTo>
                      <a:pt x="7382" y="5816"/>
                    </a:moveTo>
                    <a:cubicBezTo>
                      <a:pt x="7341" y="5816"/>
                      <a:pt x="7300" y="5820"/>
                      <a:pt x="7258" y="5830"/>
                    </a:cubicBezTo>
                    <a:cubicBezTo>
                      <a:pt x="6822" y="5907"/>
                      <a:pt x="6540" y="6625"/>
                      <a:pt x="6924" y="6907"/>
                    </a:cubicBezTo>
                    <a:lnTo>
                      <a:pt x="6950" y="6907"/>
                    </a:lnTo>
                    <a:cubicBezTo>
                      <a:pt x="7001" y="6932"/>
                      <a:pt x="7078" y="6958"/>
                      <a:pt x="7155" y="6984"/>
                    </a:cubicBezTo>
                    <a:cubicBezTo>
                      <a:pt x="7196" y="6991"/>
                      <a:pt x="7238" y="6995"/>
                      <a:pt x="7280" y="6995"/>
                    </a:cubicBezTo>
                    <a:cubicBezTo>
                      <a:pt x="7524" y="6995"/>
                      <a:pt x="7767" y="6869"/>
                      <a:pt x="7899" y="6650"/>
                    </a:cubicBezTo>
                    <a:cubicBezTo>
                      <a:pt x="8085" y="6254"/>
                      <a:pt x="7785" y="5816"/>
                      <a:pt x="7382" y="5816"/>
                    </a:cubicBezTo>
                    <a:close/>
                    <a:moveTo>
                      <a:pt x="1704" y="7231"/>
                    </a:moveTo>
                    <a:cubicBezTo>
                      <a:pt x="1684" y="7231"/>
                      <a:pt x="1663" y="7234"/>
                      <a:pt x="1642" y="7240"/>
                    </a:cubicBezTo>
                    <a:cubicBezTo>
                      <a:pt x="1514" y="7266"/>
                      <a:pt x="1411" y="7497"/>
                      <a:pt x="1539" y="7599"/>
                    </a:cubicBezTo>
                    <a:cubicBezTo>
                      <a:pt x="1565" y="7599"/>
                      <a:pt x="1591" y="7625"/>
                      <a:pt x="1616" y="7625"/>
                    </a:cubicBezTo>
                    <a:cubicBezTo>
                      <a:pt x="1634" y="7629"/>
                      <a:pt x="1653" y="7631"/>
                      <a:pt x="1670" y="7631"/>
                    </a:cubicBezTo>
                    <a:cubicBezTo>
                      <a:pt x="1754" y="7631"/>
                      <a:pt x="1830" y="7586"/>
                      <a:pt x="1873" y="7522"/>
                    </a:cubicBezTo>
                    <a:cubicBezTo>
                      <a:pt x="1940" y="7387"/>
                      <a:pt x="1849" y="7231"/>
                      <a:pt x="1704" y="7231"/>
                    </a:cubicBezTo>
                    <a:close/>
                    <a:moveTo>
                      <a:pt x="5899" y="8599"/>
                    </a:moveTo>
                    <a:cubicBezTo>
                      <a:pt x="5822" y="8599"/>
                      <a:pt x="5770" y="8753"/>
                      <a:pt x="5847" y="8804"/>
                    </a:cubicBezTo>
                    <a:cubicBezTo>
                      <a:pt x="5847" y="8804"/>
                      <a:pt x="5873" y="8804"/>
                      <a:pt x="5873" y="8830"/>
                    </a:cubicBezTo>
                    <a:cubicBezTo>
                      <a:pt x="5924" y="8830"/>
                      <a:pt x="6001" y="8804"/>
                      <a:pt x="6027" y="8753"/>
                    </a:cubicBezTo>
                    <a:cubicBezTo>
                      <a:pt x="6052" y="8676"/>
                      <a:pt x="5975" y="8599"/>
                      <a:pt x="5899" y="8599"/>
                    </a:cubicBezTo>
                    <a:close/>
                    <a:moveTo>
                      <a:pt x="3453" y="8132"/>
                    </a:moveTo>
                    <a:cubicBezTo>
                      <a:pt x="3431" y="8132"/>
                      <a:pt x="3408" y="8134"/>
                      <a:pt x="3386" y="8138"/>
                    </a:cubicBezTo>
                    <a:cubicBezTo>
                      <a:pt x="3103" y="8189"/>
                      <a:pt x="2924" y="8651"/>
                      <a:pt x="3206" y="8830"/>
                    </a:cubicBezTo>
                    <a:cubicBezTo>
                      <a:pt x="3232" y="8856"/>
                      <a:pt x="3283" y="8856"/>
                      <a:pt x="3334" y="8881"/>
                    </a:cubicBezTo>
                    <a:cubicBezTo>
                      <a:pt x="3357" y="8885"/>
                      <a:pt x="3380" y="8886"/>
                      <a:pt x="3403" y="8886"/>
                    </a:cubicBezTo>
                    <a:cubicBezTo>
                      <a:pt x="3558" y="8886"/>
                      <a:pt x="3706" y="8810"/>
                      <a:pt x="3796" y="8676"/>
                    </a:cubicBezTo>
                    <a:cubicBezTo>
                      <a:pt x="3915" y="8415"/>
                      <a:pt x="3726" y="8132"/>
                      <a:pt x="3453" y="8132"/>
                    </a:cubicBezTo>
                    <a:close/>
                    <a:moveTo>
                      <a:pt x="7730" y="8742"/>
                    </a:moveTo>
                    <a:cubicBezTo>
                      <a:pt x="7579" y="8742"/>
                      <a:pt x="7427" y="8819"/>
                      <a:pt x="7386" y="8984"/>
                    </a:cubicBezTo>
                    <a:cubicBezTo>
                      <a:pt x="7386" y="9010"/>
                      <a:pt x="7386" y="9061"/>
                      <a:pt x="7386" y="9112"/>
                    </a:cubicBezTo>
                    <a:cubicBezTo>
                      <a:pt x="7437" y="9292"/>
                      <a:pt x="7565" y="9445"/>
                      <a:pt x="7745" y="9471"/>
                    </a:cubicBezTo>
                    <a:cubicBezTo>
                      <a:pt x="8027" y="9471"/>
                      <a:pt x="8232" y="9163"/>
                      <a:pt x="8052" y="8907"/>
                    </a:cubicBezTo>
                    <a:cubicBezTo>
                      <a:pt x="7993" y="8800"/>
                      <a:pt x="7862" y="8742"/>
                      <a:pt x="7730" y="8742"/>
                    </a:cubicBezTo>
                    <a:close/>
                    <a:moveTo>
                      <a:pt x="4824" y="10739"/>
                    </a:moveTo>
                    <a:cubicBezTo>
                      <a:pt x="4782" y="10739"/>
                      <a:pt x="4738" y="10744"/>
                      <a:pt x="4693" y="10753"/>
                    </a:cubicBezTo>
                    <a:cubicBezTo>
                      <a:pt x="4257" y="10830"/>
                      <a:pt x="4001" y="11522"/>
                      <a:pt x="4411" y="11805"/>
                    </a:cubicBezTo>
                    <a:lnTo>
                      <a:pt x="4386" y="11805"/>
                    </a:lnTo>
                    <a:cubicBezTo>
                      <a:pt x="4463" y="11856"/>
                      <a:pt x="4539" y="11881"/>
                      <a:pt x="4616" y="11907"/>
                    </a:cubicBezTo>
                    <a:cubicBezTo>
                      <a:pt x="4658" y="11915"/>
                      <a:pt x="4699" y="11918"/>
                      <a:pt x="4739" y="11918"/>
                    </a:cubicBezTo>
                    <a:cubicBezTo>
                      <a:pt x="4978" y="11918"/>
                      <a:pt x="5203" y="11793"/>
                      <a:pt x="5334" y="11574"/>
                    </a:cubicBezTo>
                    <a:cubicBezTo>
                      <a:pt x="5544" y="11178"/>
                      <a:pt x="5246" y="10739"/>
                      <a:pt x="4824" y="10739"/>
                    </a:cubicBezTo>
                    <a:close/>
                    <a:moveTo>
                      <a:pt x="816" y="10950"/>
                    </a:moveTo>
                    <a:cubicBezTo>
                      <a:pt x="784" y="10950"/>
                      <a:pt x="751" y="10953"/>
                      <a:pt x="719" y="10958"/>
                    </a:cubicBezTo>
                    <a:cubicBezTo>
                      <a:pt x="283" y="11035"/>
                      <a:pt x="1" y="11753"/>
                      <a:pt x="411" y="12035"/>
                    </a:cubicBezTo>
                    <a:cubicBezTo>
                      <a:pt x="462" y="12061"/>
                      <a:pt x="539" y="12087"/>
                      <a:pt x="616" y="12112"/>
                    </a:cubicBezTo>
                    <a:cubicBezTo>
                      <a:pt x="658" y="12120"/>
                      <a:pt x="700" y="12123"/>
                      <a:pt x="742" y="12123"/>
                    </a:cubicBezTo>
                    <a:cubicBezTo>
                      <a:pt x="986" y="12123"/>
                      <a:pt x="1229" y="12001"/>
                      <a:pt x="1360" y="11805"/>
                    </a:cubicBezTo>
                    <a:cubicBezTo>
                      <a:pt x="1550" y="11400"/>
                      <a:pt x="1232" y="10950"/>
                      <a:pt x="816" y="1095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7" name="Google Shape;257;p7"/>
              <p:cNvSpPr/>
              <p:nvPr/>
            </p:nvSpPr>
            <p:spPr>
              <a:xfrm rot="1975425">
                <a:off x="429721" y="3624270"/>
                <a:ext cx="773905" cy="1548323"/>
              </a:xfrm>
              <a:custGeom>
                <a:avLst/>
                <a:gdLst/>
                <a:ahLst/>
                <a:cxnLst/>
                <a:rect l="l" t="t" r="r" b="b"/>
                <a:pathLst>
                  <a:path w="30218" h="60461" extrusionOk="0">
                    <a:moveTo>
                      <a:pt x="29718" y="1"/>
                    </a:moveTo>
                    <a:cubicBezTo>
                      <a:pt x="29628" y="1"/>
                      <a:pt x="29537" y="37"/>
                      <a:pt x="29464" y="124"/>
                    </a:cubicBezTo>
                    <a:cubicBezTo>
                      <a:pt x="15053" y="18330"/>
                      <a:pt x="4052" y="40716"/>
                      <a:pt x="52" y="60025"/>
                    </a:cubicBezTo>
                    <a:cubicBezTo>
                      <a:pt x="1" y="60230"/>
                      <a:pt x="129" y="60409"/>
                      <a:pt x="334" y="60461"/>
                    </a:cubicBezTo>
                    <a:lnTo>
                      <a:pt x="411" y="60461"/>
                    </a:lnTo>
                    <a:cubicBezTo>
                      <a:pt x="565" y="60461"/>
                      <a:pt x="719" y="60333"/>
                      <a:pt x="744" y="60179"/>
                    </a:cubicBezTo>
                    <a:cubicBezTo>
                      <a:pt x="4745" y="40947"/>
                      <a:pt x="15668" y="18689"/>
                      <a:pt x="30028" y="560"/>
                    </a:cubicBezTo>
                    <a:cubicBezTo>
                      <a:pt x="30218" y="294"/>
                      <a:pt x="29972" y="1"/>
                      <a:pt x="29718"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58" name="Google Shape;258;p7"/>
            <p:cNvGrpSpPr/>
            <p:nvPr/>
          </p:nvGrpSpPr>
          <p:grpSpPr>
            <a:xfrm rot="273599">
              <a:off x="-543114" y="4033359"/>
              <a:ext cx="1893343" cy="2009669"/>
              <a:chOff x="-542965" y="4033501"/>
              <a:chExt cx="1893409" cy="2009739"/>
            </a:xfrm>
          </p:grpSpPr>
          <p:sp>
            <p:nvSpPr>
              <p:cNvPr id="259" name="Google Shape;259;p7"/>
              <p:cNvSpPr/>
              <p:nvPr/>
            </p:nvSpPr>
            <p:spPr>
              <a:xfrm rot="1975425">
                <a:off x="-199645" y="4301146"/>
                <a:ext cx="1233361" cy="1529782"/>
              </a:xfrm>
              <a:custGeom>
                <a:avLst/>
                <a:gdLst/>
                <a:ahLst/>
                <a:cxnLst/>
                <a:rect l="l" t="t" r="r" b="b"/>
                <a:pathLst>
                  <a:path w="48158" h="59737" extrusionOk="0">
                    <a:moveTo>
                      <a:pt x="39340" y="1"/>
                    </a:moveTo>
                    <a:cubicBezTo>
                      <a:pt x="38303" y="1"/>
                      <a:pt x="37263" y="153"/>
                      <a:pt x="36285" y="451"/>
                    </a:cubicBezTo>
                    <a:cubicBezTo>
                      <a:pt x="32695" y="1579"/>
                      <a:pt x="29823" y="4272"/>
                      <a:pt x="27259" y="7016"/>
                    </a:cubicBezTo>
                    <a:cubicBezTo>
                      <a:pt x="20361" y="14401"/>
                      <a:pt x="14874" y="22940"/>
                      <a:pt x="10489" y="32043"/>
                    </a:cubicBezTo>
                    <a:cubicBezTo>
                      <a:pt x="8976" y="35197"/>
                      <a:pt x="7591" y="37427"/>
                      <a:pt x="5873" y="40505"/>
                    </a:cubicBezTo>
                    <a:cubicBezTo>
                      <a:pt x="2185" y="47138"/>
                      <a:pt x="1874" y="57072"/>
                      <a:pt x="8" y="59727"/>
                    </a:cubicBezTo>
                    <a:lnTo>
                      <a:pt x="8" y="59727"/>
                    </a:lnTo>
                    <a:cubicBezTo>
                      <a:pt x="9880" y="45729"/>
                      <a:pt x="25415" y="30630"/>
                      <a:pt x="38721" y="19888"/>
                    </a:cubicBezTo>
                    <a:cubicBezTo>
                      <a:pt x="41311" y="17811"/>
                      <a:pt x="44029" y="15708"/>
                      <a:pt x="45773" y="12888"/>
                    </a:cubicBezTo>
                    <a:cubicBezTo>
                      <a:pt x="47542" y="10041"/>
                      <a:pt x="48157" y="6246"/>
                      <a:pt x="46388" y="3426"/>
                    </a:cubicBezTo>
                    <a:cubicBezTo>
                      <a:pt x="44910" y="1106"/>
                      <a:pt x="42136" y="1"/>
                      <a:pt x="39340" y="1"/>
                    </a:cubicBezTo>
                    <a:close/>
                    <a:moveTo>
                      <a:pt x="8" y="59727"/>
                    </a:moveTo>
                    <a:lnTo>
                      <a:pt x="8" y="59727"/>
                    </a:lnTo>
                    <a:cubicBezTo>
                      <a:pt x="5" y="59730"/>
                      <a:pt x="3" y="59733"/>
                      <a:pt x="1" y="59736"/>
                    </a:cubicBezTo>
                    <a:lnTo>
                      <a:pt x="1" y="59736"/>
                    </a:lnTo>
                    <a:cubicBezTo>
                      <a:pt x="3" y="59733"/>
                      <a:pt x="5" y="59730"/>
                      <a:pt x="8" y="59727"/>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0" name="Google Shape;260;p7"/>
              <p:cNvSpPr/>
              <p:nvPr/>
            </p:nvSpPr>
            <p:spPr>
              <a:xfrm rot="1975425">
                <a:off x="-226313" y="4245828"/>
                <a:ext cx="1233335" cy="1529500"/>
              </a:xfrm>
              <a:custGeom>
                <a:avLst/>
                <a:gdLst/>
                <a:ahLst/>
                <a:cxnLst/>
                <a:rect l="l" t="t" r="r" b="b"/>
                <a:pathLst>
                  <a:path w="48157" h="59726" extrusionOk="0">
                    <a:moveTo>
                      <a:pt x="39365" y="0"/>
                    </a:moveTo>
                    <a:cubicBezTo>
                      <a:pt x="38317" y="0"/>
                      <a:pt x="37267" y="157"/>
                      <a:pt x="36285" y="466"/>
                    </a:cubicBezTo>
                    <a:cubicBezTo>
                      <a:pt x="32695" y="1569"/>
                      <a:pt x="29823" y="4261"/>
                      <a:pt x="27258" y="7005"/>
                    </a:cubicBezTo>
                    <a:cubicBezTo>
                      <a:pt x="20361" y="14390"/>
                      <a:pt x="14873" y="22929"/>
                      <a:pt x="10488" y="32032"/>
                    </a:cubicBezTo>
                    <a:cubicBezTo>
                      <a:pt x="8975" y="35186"/>
                      <a:pt x="7591" y="37417"/>
                      <a:pt x="5873" y="40494"/>
                    </a:cubicBezTo>
                    <a:cubicBezTo>
                      <a:pt x="2180" y="47161"/>
                      <a:pt x="1872" y="57085"/>
                      <a:pt x="1" y="59726"/>
                    </a:cubicBezTo>
                    <a:lnTo>
                      <a:pt x="1" y="59726"/>
                    </a:lnTo>
                    <a:cubicBezTo>
                      <a:pt x="9873" y="45751"/>
                      <a:pt x="25412" y="30622"/>
                      <a:pt x="38721" y="19878"/>
                    </a:cubicBezTo>
                    <a:cubicBezTo>
                      <a:pt x="41310" y="17801"/>
                      <a:pt x="44029" y="15698"/>
                      <a:pt x="45772" y="12877"/>
                    </a:cubicBezTo>
                    <a:cubicBezTo>
                      <a:pt x="47542" y="10031"/>
                      <a:pt x="48157" y="6236"/>
                      <a:pt x="46362" y="3415"/>
                    </a:cubicBezTo>
                    <a:cubicBezTo>
                      <a:pt x="44909" y="1106"/>
                      <a:pt x="42145" y="0"/>
                      <a:pt x="3936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1" name="Google Shape;261;p7"/>
              <p:cNvSpPr/>
              <p:nvPr/>
            </p:nvSpPr>
            <p:spPr>
              <a:xfrm rot="1975425">
                <a:off x="793900" y="4580211"/>
                <a:ext cx="453745" cy="222385"/>
              </a:xfrm>
              <a:custGeom>
                <a:avLst/>
                <a:gdLst/>
                <a:ahLst/>
                <a:cxnLst/>
                <a:rect l="l" t="t" r="r" b="b"/>
                <a:pathLst>
                  <a:path w="17717" h="8684" extrusionOk="0">
                    <a:moveTo>
                      <a:pt x="13244" y="85"/>
                    </a:moveTo>
                    <a:cubicBezTo>
                      <a:pt x="13109" y="85"/>
                      <a:pt x="12983" y="218"/>
                      <a:pt x="13050" y="351"/>
                    </a:cubicBezTo>
                    <a:cubicBezTo>
                      <a:pt x="13050" y="377"/>
                      <a:pt x="13075" y="403"/>
                      <a:pt x="13101" y="428"/>
                    </a:cubicBezTo>
                    <a:cubicBezTo>
                      <a:pt x="13139" y="454"/>
                      <a:pt x="13184" y="467"/>
                      <a:pt x="13229" y="467"/>
                    </a:cubicBezTo>
                    <a:cubicBezTo>
                      <a:pt x="13274" y="467"/>
                      <a:pt x="13319" y="454"/>
                      <a:pt x="13357" y="428"/>
                    </a:cubicBezTo>
                    <a:cubicBezTo>
                      <a:pt x="13511" y="351"/>
                      <a:pt x="13460" y="146"/>
                      <a:pt x="13306" y="95"/>
                    </a:cubicBezTo>
                    <a:cubicBezTo>
                      <a:pt x="13285" y="88"/>
                      <a:pt x="13264" y="85"/>
                      <a:pt x="13244" y="85"/>
                    </a:cubicBezTo>
                    <a:close/>
                    <a:moveTo>
                      <a:pt x="9983" y="0"/>
                    </a:moveTo>
                    <a:cubicBezTo>
                      <a:pt x="9903" y="0"/>
                      <a:pt x="9827" y="28"/>
                      <a:pt x="9767" y="95"/>
                    </a:cubicBezTo>
                    <a:cubicBezTo>
                      <a:pt x="9742" y="121"/>
                      <a:pt x="9716" y="172"/>
                      <a:pt x="9690" y="223"/>
                    </a:cubicBezTo>
                    <a:cubicBezTo>
                      <a:pt x="9639" y="403"/>
                      <a:pt x="9690" y="582"/>
                      <a:pt x="9844" y="685"/>
                    </a:cubicBezTo>
                    <a:cubicBezTo>
                      <a:pt x="9910" y="731"/>
                      <a:pt x="9982" y="752"/>
                      <a:pt x="10050" y="752"/>
                    </a:cubicBezTo>
                    <a:cubicBezTo>
                      <a:pt x="10249" y="752"/>
                      <a:pt x="10428" y="580"/>
                      <a:pt x="10408" y="351"/>
                    </a:cubicBezTo>
                    <a:cubicBezTo>
                      <a:pt x="10390" y="169"/>
                      <a:pt x="10178" y="0"/>
                      <a:pt x="9983" y="0"/>
                    </a:cubicBezTo>
                    <a:close/>
                    <a:moveTo>
                      <a:pt x="7556" y="654"/>
                    </a:moveTo>
                    <a:cubicBezTo>
                      <a:pt x="7486" y="654"/>
                      <a:pt x="7412" y="721"/>
                      <a:pt x="7434" y="787"/>
                    </a:cubicBezTo>
                    <a:lnTo>
                      <a:pt x="7434" y="813"/>
                    </a:lnTo>
                    <a:cubicBezTo>
                      <a:pt x="7460" y="839"/>
                      <a:pt x="7460" y="839"/>
                      <a:pt x="7460" y="839"/>
                    </a:cubicBezTo>
                    <a:cubicBezTo>
                      <a:pt x="7485" y="864"/>
                      <a:pt x="7517" y="877"/>
                      <a:pt x="7546" y="877"/>
                    </a:cubicBezTo>
                    <a:cubicBezTo>
                      <a:pt x="7575" y="877"/>
                      <a:pt x="7601" y="864"/>
                      <a:pt x="7613" y="839"/>
                    </a:cubicBezTo>
                    <a:cubicBezTo>
                      <a:pt x="7690" y="787"/>
                      <a:pt x="7690" y="685"/>
                      <a:pt x="7588" y="659"/>
                    </a:cubicBezTo>
                    <a:cubicBezTo>
                      <a:pt x="7578" y="656"/>
                      <a:pt x="7567" y="654"/>
                      <a:pt x="7556" y="654"/>
                    </a:cubicBezTo>
                    <a:close/>
                    <a:moveTo>
                      <a:pt x="12799" y="1638"/>
                    </a:moveTo>
                    <a:cubicBezTo>
                      <a:pt x="12396" y="1638"/>
                      <a:pt x="11973" y="2067"/>
                      <a:pt x="12178" y="2454"/>
                    </a:cubicBezTo>
                    <a:lnTo>
                      <a:pt x="12152" y="2454"/>
                    </a:lnTo>
                    <a:cubicBezTo>
                      <a:pt x="12203" y="2531"/>
                      <a:pt x="12255" y="2582"/>
                      <a:pt x="12306" y="2634"/>
                    </a:cubicBezTo>
                    <a:cubicBezTo>
                      <a:pt x="12435" y="2734"/>
                      <a:pt x="12595" y="2786"/>
                      <a:pt x="12756" y="2786"/>
                    </a:cubicBezTo>
                    <a:cubicBezTo>
                      <a:pt x="12885" y="2786"/>
                      <a:pt x="13013" y="2753"/>
                      <a:pt x="13127" y="2685"/>
                    </a:cubicBezTo>
                    <a:cubicBezTo>
                      <a:pt x="13511" y="2403"/>
                      <a:pt x="13409" y="1787"/>
                      <a:pt x="12947" y="1659"/>
                    </a:cubicBezTo>
                    <a:cubicBezTo>
                      <a:pt x="12899" y="1645"/>
                      <a:pt x="12849" y="1638"/>
                      <a:pt x="12799" y="1638"/>
                    </a:cubicBezTo>
                    <a:close/>
                    <a:moveTo>
                      <a:pt x="6278" y="2155"/>
                    </a:moveTo>
                    <a:cubicBezTo>
                      <a:pt x="6196" y="2155"/>
                      <a:pt x="6115" y="2183"/>
                      <a:pt x="6049" y="2249"/>
                    </a:cubicBezTo>
                    <a:lnTo>
                      <a:pt x="6075" y="2249"/>
                    </a:lnTo>
                    <a:cubicBezTo>
                      <a:pt x="6049" y="2275"/>
                      <a:pt x="6024" y="2326"/>
                      <a:pt x="5998" y="2377"/>
                    </a:cubicBezTo>
                    <a:cubicBezTo>
                      <a:pt x="5947" y="2557"/>
                      <a:pt x="5998" y="2736"/>
                      <a:pt x="6152" y="2839"/>
                    </a:cubicBezTo>
                    <a:cubicBezTo>
                      <a:pt x="6212" y="2886"/>
                      <a:pt x="6279" y="2906"/>
                      <a:pt x="6345" y="2906"/>
                    </a:cubicBezTo>
                    <a:cubicBezTo>
                      <a:pt x="6532" y="2906"/>
                      <a:pt x="6709" y="2740"/>
                      <a:pt x="6690" y="2531"/>
                    </a:cubicBezTo>
                    <a:cubicBezTo>
                      <a:pt x="6690" y="2330"/>
                      <a:pt x="6481" y="2155"/>
                      <a:pt x="6278" y="2155"/>
                    </a:cubicBezTo>
                    <a:close/>
                    <a:moveTo>
                      <a:pt x="15296" y="2488"/>
                    </a:moveTo>
                    <a:cubicBezTo>
                      <a:pt x="15012" y="2488"/>
                      <a:pt x="14712" y="2798"/>
                      <a:pt x="14870" y="3070"/>
                    </a:cubicBezTo>
                    <a:cubicBezTo>
                      <a:pt x="14896" y="3121"/>
                      <a:pt x="14922" y="3146"/>
                      <a:pt x="14947" y="3198"/>
                    </a:cubicBezTo>
                    <a:cubicBezTo>
                      <a:pt x="15046" y="3268"/>
                      <a:pt x="15152" y="3308"/>
                      <a:pt x="15258" y="3308"/>
                    </a:cubicBezTo>
                    <a:cubicBezTo>
                      <a:pt x="15344" y="3308"/>
                      <a:pt x="15430" y="3281"/>
                      <a:pt x="15511" y="3223"/>
                    </a:cubicBezTo>
                    <a:cubicBezTo>
                      <a:pt x="15793" y="3044"/>
                      <a:pt x="15716" y="2608"/>
                      <a:pt x="15409" y="2505"/>
                    </a:cubicBezTo>
                    <a:cubicBezTo>
                      <a:pt x="15372" y="2493"/>
                      <a:pt x="15334" y="2488"/>
                      <a:pt x="15296" y="2488"/>
                    </a:cubicBezTo>
                    <a:close/>
                    <a:moveTo>
                      <a:pt x="3455" y="3035"/>
                    </a:moveTo>
                    <a:cubicBezTo>
                      <a:pt x="3318" y="3035"/>
                      <a:pt x="3186" y="3190"/>
                      <a:pt x="3254" y="3326"/>
                    </a:cubicBezTo>
                    <a:cubicBezTo>
                      <a:pt x="3254" y="3352"/>
                      <a:pt x="3280" y="3352"/>
                      <a:pt x="3306" y="3377"/>
                    </a:cubicBezTo>
                    <a:cubicBezTo>
                      <a:pt x="3348" y="3420"/>
                      <a:pt x="3398" y="3439"/>
                      <a:pt x="3447" y="3439"/>
                    </a:cubicBezTo>
                    <a:cubicBezTo>
                      <a:pt x="3488" y="3439"/>
                      <a:pt x="3527" y="3426"/>
                      <a:pt x="3562" y="3403"/>
                    </a:cubicBezTo>
                    <a:cubicBezTo>
                      <a:pt x="3690" y="3300"/>
                      <a:pt x="3665" y="3095"/>
                      <a:pt x="3511" y="3044"/>
                    </a:cubicBezTo>
                    <a:cubicBezTo>
                      <a:pt x="3492" y="3038"/>
                      <a:pt x="3474" y="3035"/>
                      <a:pt x="3455" y="3035"/>
                    </a:cubicBezTo>
                    <a:close/>
                    <a:moveTo>
                      <a:pt x="10101" y="2744"/>
                    </a:moveTo>
                    <a:cubicBezTo>
                      <a:pt x="10028" y="2744"/>
                      <a:pt x="9956" y="2766"/>
                      <a:pt x="9894" y="2817"/>
                    </a:cubicBezTo>
                    <a:lnTo>
                      <a:pt x="9894" y="2817"/>
                    </a:lnTo>
                    <a:cubicBezTo>
                      <a:pt x="9894" y="2816"/>
                      <a:pt x="9895" y="2815"/>
                      <a:pt x="9896" y="2813"/>
                    </a:cubicBezTo>
                    <a:lnTo>
                      <a:pt x="9896" y="2813"/>
                    </a:lnTo>
                    <a:lnTo>
                      <a:pt x="9870" y="2839"/>
                    </a:lnTo>
                    <a:cubicBezTo>
                      <a:pt x="9878" y="2831"/>
                      <a:pt x="9886" y="2824"/>
                      <a:pt x="9894" y="2817"/>
                    </a:cubicBezTo>
                    <a:lnTo>
                      <a:pt x="9894" y="2817"/>
                    </a:lnTo>
                    <a:cubicBezTo>
                      <a:pt x="9869" y="2867"/>
                      <a:pt x="9844" y="2916"/>
                      <a:pt x="9819" y="2941"/>
                    </a:cubicBezTo>
                    <a:cubicBezTo>
                      <a:pt x="9767" y="3121"/>
                      <a:pt x="9819" y="3300"/>
                      <a:pt x="9973" y="3429"/>
                    </a:cubicBezTo>
                    <a:cubicBezTo>
                      <a:pt x="10030" y="3467"/>
                      <a:pt x="10094" y="3485"/>
                      <a:pt x="10158" y="3485"/>
                    </a:cubicBezTo>
                    <a:cubicBezTo>
                      <a:pt x="10348" y="3485"/>
                      <a:pt x="10530" y="3326"/>
                      <a:pt x="10511" y="3095"/>
                    </a:cubicBezTo>
                    <a:cubicBezTo>
                      <a:pt x="10511" y="2913"/>
                      <a:pt x="10304" y="2744"/>
                      <a:pt x="10101" y="2744"/>
                    </a:cubicBezTo>
                    <a:close/>
                    <a:moveTo>
                      <a:pt x="14770" y="4548"/>
                    </a:moveTo>
                    <a:cubicBezTo>
                      <a:pt x="14646" y="4548"/>
                      <a:pt x="14495" y="4700"/>
                      <a:pt x="14563" y="4813"/>
                    </a:cubicBezTo>
                    <a:cubicBezTo>
                      <a:pt x="14588" y="4839"/>
                      <a:pt x="14588" y="4865"/>
                      <a:pt x="14614" y="4890"/>
                    </a:cubicBezTo>
                    <a:cubicBezTo>
                      <a:pt x="14661" y="4922"/>
                      <a:pt x="14719" y="4944"/>
                      <a:pt x="14780" y="4944"/>
                    </a:cubicBezTo>
                    <a:cubicBezTo>
                      <a:pt x="14818" y="4944"/>
                      <a:pt x="14857" y="4935"/>
                      <a:pt x="14896" y="4916"/>
                    </a:cubicBezTo>
                    <a:cubicBezTo>
                      <a:pt x="15024" y="4813"/>
                      <a:pt x="14998" y="4608"/>
                      <a:pt x="14819" y="4557"/>
                    </a:cubicBezTo>
                    <a:cubicBezTo>
                      <a:pt x="14804" y="4551"/>
                      <a:pt x="14787" y="4548"/>
                      <a:pt x="14770" y="4548"/>
                    </a:cubicBezTo>
                    <a:close/>
                    <a:moveTo>
                      <a:pt x="4573" y="4622"/>
                    </a:moveTo>
                    <a:cubicBezTo>
                      <a:pt x="4312" y="4622"/>
                      <a:pt x="4040" y="4894"/>
                      <a:pt x="4177" y="5147"/>
                    </a:cubicBezTo>
                    <a:cubicBezTo>
                      <a:pt x="4203" y="5172"/>
                      <a:pt x="4229" y="5224"/>
                      <a:pt x="4254" y="5249"/>
                    </a:cubicBezTo>
                    <a:cubicBezTo>
                      <a:pt x="4344" y="5324"/>
                      <a:pt x="4451" y="5364"/>
                      <a:pt x="4555" y="5364"/>
                    </a:cubicBezTo>
                    <a:cubicBezTo>
                      <a:pt x="4630" y="5364"/>
                      <a:pt x="4703" y="5343"/>
                      <a:pt x="4767" y="5300"/>
                    </a:cubicBezTo>
                    <a:cubicBezTo>
                      <a:pt x="5024" y="5121"/>
                      <a:pt x="4972" y="4711"/>
                      <a:pt x="4665" y="4634"/>
                    </a:cubicBezTo>
                    <a:cubicBezTo>
                      <a:pt x="4635" y="4626"/>
                      <a:pt x="4604" y="4622"/>
                      <a:pt x="4573" y="4622"/>
                    </a:cubicBezTo>
                    <a:close/>
                    <a:moveTo>
                      <a:pt x="8987" y="4400"/>
                    </a:moveTo>
                    <a:cubicBezTo>
                      <a:pt x="8604" y="4400"/>
                      <a:pt x="8182" y="4821"/>
                      <a:pt x="8383" y="5224"/>
                    </a:cubicBezTo>
                    <a:cubicBezTo>
                      <a:pt x="8408" y="5275"/>
                      <a:pt x="8460" y="5352"/>
                      <a:pt x="8537" y="5403"/>
                    </a:cubicBezTo>
                    <a:cubicBezTo>
                      <a:pt x="8665" y="5503"/>
                      <a:pt x="8818" y="5555"/>
                      <a:pt x="8972" y="5555"/>
                    </a:cubicBezTo>
                    <a:cubicBezTo>
                      <a:pt x="9094" y="5555"/>
                      <a:pt x="9218" y="5522"/>
                      <a:pt x="9331" y="5454"/>
                    </a:cubicBezTo>
                    <a:cubicBezTo>
                      <a:pt x="9716" y="5172"/>
                      <a:pt x="9614" y="4557"/>
                      <a:pt x="9152" y="4429"/>
                    </a:cubicBezTo>
                    <a:cubicBezTo>
                      <a:pt x="9099" y="4409"/>
                      <a:pt x="9044" y="4400"/>
                      <a:pt x="8987" y="4400"/>
                    </a:cubicBezTo>
                    <a:close/>
                    <a:moveTo>
                      <a:pt x="16985" y="4741"/>
                    </a:moveTo>
                    <a:cubicBezTo>
                      <a:pt x="16596" y="4741"/>
                      <a:pt x="16152" y="5169"/>
                      <a:pt x="16358" y="5557"/>
                    </a:cubicBezTo>
                    <a:cubicBezTo>
                      <a:pt x="16409" y="5634"/>
                      <a:pt x="16460" y="5685"/>
                      <a:pt x="16511" y="5736"/>
                    </a:cubicBezTo>
                    <a:cubicBezTo>
                      <a:pt x="16640" y="5836"/>
                      <a:pt x="16793" y="5889"/>
                      <a:pt x="16947" y="5889"/>
                    </a:cubicBezTo>
                    <a:cubicBezTo>
                      <a:pt x="17069" y="5889"/>
                      <a:pt x="17193" y="5856"/>
                      <a:pt x="17306" y="5788"/>
                    </a:cubicBezTo>
                    <a:cubicBezTo>
                      <a:pt x="17717" y="5506"/>
                      <a:pt x="17614" y="4890"/>
                      <a:pt x="17127" y="4762"/>
                    </a:cubicBezTo>
                    <a:cubicBezTo>
                      <a:pt x="17081" y="4748"/>
                      <a:pt x="17034" y="4741"/>
                      <a:pt x="16985" y="4741"/>
                    </a:cubicBezTo>
                    <a:close/>
                    <a:moveTo>
                      <a:pt x="6587" y="6245"/>
                    </a:moveTo>
                    <a:cubicBezTo>
                      <a:pt x="6511" y="6245"/>
                      <a:pt x="6414" y="6334"/>
                      <a:pt x="6460" y="6403"/>
                    </a:cubicBezTo>
                    <a:cubicBezTo>
                      <a:pt x="6460" y="6429"/>
                      <a:pt x="6485" y="6429"/>
                      <a:pt x="6485" y="6454"/>
                    </a:cubicBezTo>
                    <a:cubicBezTo>
                      <a:pt x="6511" y="6467"/>
                      <a:pt x="6536" y="6474"/>
                      <a:pt x="6562" y="6474"/>
                    </a:cubicBezTo>
                    <a:cubicBezTo>
                      <a:pt x="6588" y="6474"/>
                      <a:pt x="6613" y="6467"/>
                      <a:pt x="6639" y="6454"/>
                    </a:cubicBezTo>
                    <a:cubicBezTo>
                      <a:pt x="6716" y="6403"/>
                      <a:pt x="6690" y="6275"/>
                      <a:pt x="6613" y="6249"/>
                    </a:cubicBezTo>
                    <a:cubicBezTo>
                      <a:pt x="6605" y="6246"/>
                      <a:pt x="6596" y="6245"/>
                      <a:pt x="6587" y="6245"/>
                    </a:cubicBezTo>
                    <a:close/>
                    <a:moveTo>
                      <a:pt x="813" y="5837"/>
                    </a:moveTo>
                    <a:cubicBezTo>
                      <a:pt x="428" y="5837"/>
                      <a:pt x="1" y="6278"/>
                      <a:pt x="203" y="6659"/>
                    </a:cubicBezTo>
                    <a:cubicBezTo>
                      <a:pt x="228" y="6711"/>
                      <a:pt x="280" y="6788"/>
                      <a:pt x="357" y="6839"/>
                    </a:cubicBezTo>
                    <a:cubicBezTo>
                      <a:pt x="485" y="6939"/>
                      <a:pt x="638" y="6991"/>
                      <a:pt x="792" y="6991"/>
                    </a:cubicBezTo>
                    <a:cubicBezTo>
                      <a:pt x="915" y="6991"/>
                      <a:pt x="1038" y="6958"/>
                      <a:pt x="1152" y="6890"/>
                    </a:cubicBezTo>
                    <a:cubicBezTo>
                      <a:pt x="1536" y="6608"/>
                      <a:pt x="1434" y="5993"/>
                      <a:pt x="972" y="5865"/>
                    </a:cubicBezTo>
                    <a:cubicBezTo>
                      <a:pt x="921" y="5845"/>
                      <a:pt x="868" y="5837"/>
                      <a:pt x="813" y="5837"/>
                    </a:cubicBezTo>
                    <a:close/>
                    <a:moveTo>
                      <a:pt x="8010" y="7201"/>
                    </a:moveTo>
                    <a:cubicBezTo>
                      <a:pt x="7933" y="7201"/>
                      <a:pt x="7856" y="7225"/>
                      <a:pt x="7791" y="7279"/>
                    </a:cubicBezTo>
                    <a:lnTo>
                      <a:pt x="7791" y="7279"/>
                    </a:lnTo>
                    <a:cubicBezTo>
                      <a:pt x="7792" y="7278"/>
                      <a:pt x="7792" y="7276"/>
                      <a:pt x="7793" y="7275"/>
                    </a:cubicBezTo>
                    <a:lnTo>
                      <a:pt x="7793" y="7275"/>
                    </a:lnTo>
                    <a:lnTo>
                      <a:pt x="7767" y="7301"/>
                    </a:lnTo>
                    <a:cubicBezTo>
                      <a:pt x="7775" y="7293"/>
                      <a:pt x="7783" y="7286"/>
                      <a:pt x="7791" y="7279"/>
                    </a:cubicBezTo>
                    <a:lnTo>
                      <a:pt x="7791" y="7279"/>
                    </a:lnTo>
                    <a:cubicBezTo>
                      <a:pt x="7766" y="7328"/>
                      <a:pt x="7741" y="7353"/>
                      <a:pt x="7716" y="7403"/>
                    </a:cubicBezTo>
                    <a:cubicBezTo>
                      <a:pt x="7665" y="7583"/>
                      <a:pt x="7716" y="7762"/>
                      <a:pt x="7870" y="7890"/>
                    </a:cubicBezTo>
                    <a:cubicBezTo>
                      <a:pt x="7928" y="7929"/>
                      <a:pt x="7992" y="7946"/>
                      <a:pt x="8055" y="7946"/>
                    </a:cubicBezTo>
                    <a:cubicBezTo>
                      <a:pt x="8245" y="7946"/>
                      <a:pt x="8428" y="7788"/>
                      <a:pt x="8408" y="7557"/>
                    </a:cubicBezTo>
                    <a:cubicBezTo>
                      <a:pt x="8408" y="7360"/>
                      <a:pt x="8209" y="7201"/>
                      <a:pt x="8010" y="7201"/>
                    </a:cubicBezTo>
                    <a:close/>
                    <a:moveTo>
                      <a:pt x="4446" y="7536"/>
                    </a:moveTo>
                    <a:cubicBezTo>
                      <a:pt x="4057" y="7536"/>
                      <a:pt x="3613" y="7964"/>
                      <a:pt x="3818" y="8352"/>
                    </a:cubicBezTo>
                    <a:cubicBezTo>
                      <a:pt x="3844" y="8429"/>
                      <a:pt x="3895" y="8480"/>
                      <a:pt x="3972" y="8531"/>
                    </a:cubicBezTo>
                    <a:cubicBezTo>
                      <a:pt x="4087" y="8631"/>
                      <a:pt x="4241" y="8684"/>
                      <a:pt x="4399" y="8684"/>
                    </a:cubicBezTo>
                    <a:cubicBezTo>
                      <a:pt x="4525" y="8684"/>
                      <a:pt x="4654" y="8651"/>
                      <a:pt x="4767" y="8583"/>
                    </a:cubicBezTo>
                    <a:cubicBezTo>
                      <a:pt x="5152" y="8301"/>
                      <a:pt x="5049" y="7685"/>
                      <a:pt x="4588" y="7557"/>
                    </a:cubicBezTo>
                    <a:cubicBezTo>
                      <a:pt x="4542" y="7543"/>
                      <a:pt x="4495" y="7536"/>
                      <a:pt x="4446" y="7536"/>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2" name="Google Shape;262;p7"/>
              <p:cNvSpPr/>
              <p:nvPr/>
            </p:nvSpPr>
            <p:spPr>
              <a:xfrm rot="1975425">
                <a:off x="-258319" y="4368161"/>
                <a:ext cx="1018897" cy="1310598"/>
              </a:xfrm>
              <a:custGeom>
                <a:avLst/>
                <a:gdLst/>
                <a:ahLst/>
                <a:cxnLst/>
                <a:rect l="l" t="t" r="r" b="b"/>
                <a:pathLst>
                  <a:path w="39784" h="51178" extrusionOk="0">
                    <a:moveTo>
                      <a:pt x="39268" y="0"/>
                    </a:moveTo>
                    <a:cubicBezTo>
                      <a:pt x="39198" y="0"/>
                      <a:pt x="39125" y="22"/>
                      <a:pt x="39054" y="72"/>
                    </a:cubicBezTo>
                    <a:cubicBezTo>
                      <a:pt x="26772" y="10380"/>
                      <a:pt x="10053" y="27535"/>
                      <a:pt x="104" y="50665"/>
                    </a:cubicBezTo>
                    <a:cubicBezTo>
                      <a:pt x="1" y="50895"/>
                      <a:pt x="180" y="51152"/>
                      <a:pt x="437" y="51177"/>
                    </a:cubicBezTo>
                    <a:cubicBezTo>
                      <a:pt x="565" y="51177"/>
                      <a:pt x="668" y="51075"/>
                      <a:pt x="719" y="50972"/>
                    </a:cubicBezTo>
                    <a:cubicBezTo>
                      <a:pt x="10668" y="27945"/>
                      <a:pt x="27310" y="10868"/>
                      <a:pt x="39516" y="611"/>
                    </a:cubicBezTo>
                    <a:cubicBezTo>
                      <a:pt x="39784" y="363"/>
                      <a:pt x="39555" y="0"/>
                      <a:pt x="39268"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sp>
        <p:nvSpPr>
          <p:cNvPr id="263" name="Google Shape;263;p7"/>
          <p:cNvSpPr txBox="1">
            <a:spLocks noGrp="1"/>
          </p:cNvSpPr>
          <p:nvPr>
            <p:ph type="body" idx="1"/>
          </p:nvPr>
        </p:nvSpPr>
        <p:spPr>
          <a:xfrm>
            <a:off x="2622008" y="2702588"/>
            <a:ext cx="6948000" cy="2609200"/>
          </a:xfrm>
          <a:prstGeom prst="rect">
            <a:avLst/>
          </a:prstGeom>
        </p:spPr>
        <p:txBody>
          <a:bodyPr spcFirstLastPara="1" wrap="square" lIns="91425" tIns="91425" rIns="91425" bIns="91425" anchor="ctr" anchorCtr="0">
            <a:noAutofit/>
          </a:bodyPr>
          <a:lstStyle>
            <a:lvl1pPr marL="609585" lvl="0" indent="-423323">
              <a:lnSpc>
                <a:spcPct val="100000"/>
              </a:lnSpc>
              <a:spcBef>
                <a:spcPts val="0"/>
              </a:spcBef>
              <a:spcAft>
                <a:spcPts val="0"/>
              </a:spcAft>
              <a:buSzPts val="1400"/>
              <a:buAutoNum type="arabicPeriod"/>
              <a:defRPr/>
            </a:lvl1pPr>
            <a:lvl2pPr marL="1219170" lvl="1" indent="-423323">
              <a:lnSpc>
                <a:spcPct val="100000"/>
              </a:lnSpc>
              <a:spcBef>
                <a:spcPts val="0"/>
              </a:spcBef>
              <a:spcAft>
                <a:spcPts val="0"/>
              </a:spcAft>
              <a:buSzPts val="1400"/>
              <a:buAutoNum type="alphaLcPeriod"/>
              <a:defRPr/>
            </a:lvl2pPr>
            <a:lvl3pPr marL="1828754" lvl="2" indent="-423323">
              <a:lnSpc>
                <a:spcPct val="100000"/>
              </a:lnSpc>
              <a:spcBef>
                <a:spcPts val="0"/>
              </a:spcBef>
              <a:spcAft>
                <a:spcPts val="0"/>
              </a:spcAft>
              <a:buSzPts val="1400"/>
              <a:buAutoNum type="romanLcPeriod"/>
              <a:defRPr/>
            </a:lvl3pPr>
            <a:lvl4pPr marL="2438339" lvl="3" indent="-423323">
              <a:lnSpc>
                <a:spcPct val="100000"/>
              </a:lnSpc>
              <a:spcBef>
                <a:spcPts val="0"/>
              </a:spcBef>
              <a:spcAft>
                <a:spcPts val="0"/>
              </a:spcAft>
              <a:buSzPts val="1400"/>
              <a:buAutoNum type="arabicPeriod"/>
              <a:defRPr/>
            </a:lvl4pPr>
            <a:lvl5pPr marL="3047924" lvl="4" indent="-423323">
              <a:lnSpc>
                <a:spcPct val="100000"/>
              </a:lnSpc>
              <a:spcBef>
                <a:spcPts val="0"/>
              </a:spcBef>
              <a:spcAft>
                <a:spcPts val="0"/>
              </a:spcAft>
              <a:buSzPts val="1400"/>
              <a:buAutoNum type="alphaLcPeriod"/>
              <a:defRPr/>
            </a:lvl5pPr>
            <a:lvl6pPr marL="3657509" lvl="5" indent="-423323">
              <a:lnSpc>
                <a:spcPct val="100000"/>
              </a:lnSpc>
              <a:spcBef>
                <a:spcPts val="0"/>
              </a:spcBef>
              <a:spcAft>
                <a:spcPts val="0"/>
              </a:spcAft>
              <a:buSzPts val="1400"/>
              <a:buAutoNum type="romanLcPeriod"/>
              <a:defRPr/>
            </a:lvl6pPr>
            <a:lvl7pPr marL="4267093" lvl="6" indent="-423323">
              <a:lnSpc>
                <a:spcPct val="100000"/>
              </a:lnSpc>
              <a:spcBef>
                <a:spcPts val="0"/>
              </a:spcBef>
              <a:spcAft>
                <a:spcPts val="0"/>
              </a:spcAft>
              <a:buSzPts val="1400"/>
              <a:buAutoNum type="arabicPeriod"/>
              <a:defRPr/>
            </a:lvl7pPr>
            <a:lvl8pPr marL="4876678" lvl="7" indent="-423323">
              <a:lnSpc>
                <a:spcPct val="100000"/>
              </a:lnSpc>
              <a:spcBef>
                <a:spcPts val="0"/>
              </a:spcBef>
              <a:spcAft>
                <a:spcPts val="0"/>
              </a:spcAft>
              <a:buSzPts val="1400"/>
              <a:buAutoNum type="alphaLcPeriod"/>
              <a:defRPr/>
            </a:lvl8pPr>
            <a:lvl9pPr marL="5486263" lvl="8" indent="-423323">
              <a:lnSpc>
                <a:spcPct val="100000"/>
              </a:lnSpc>
              <a:spcBef>
                <a:spcPts val="0"/>
              </a:spcBef>
              <a:spcAft>
                <a:spcPts val="0"/>
              </a:spcAft>
              <a:buSzPts val="1400"/>
              <a:buAutoNum type="romanLcPeriod"/>
              <a:defRPr/>
            </a:lvl9pPr>
          </a:lstStyle>
          <a:p>
            <a:endParaRPr/>
          </a:p>
        </p:txBody>
      </p:sp>
      <p:sp>
        <p:nvSpPr>
          <p:cNvPr id="264" name="Google Shape;264;p7"/>
          <p:cNvSpPr txBox="1">
            <a:spLocks noGrp="1"/>
          </p:cNvSpPr>
          <p:nvPr>
            <p:ph type="title"/>
          </p:nvPr>
        </p:nvSpPr>
        <p:spPr>
          <a:xfrm>
            <a:off x="2960600" y="1292851"/>
            <a:ext cx="6270800" cy="435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960"/>
            </a:lvl1pPr>
            <a:lvl2pPr lvl="1" rtl="0">
              <a:spcBef>
                <a:spcPts val="0"/>
              </a:spcBef>
              <a:spcAft>
                <a:spcPts val="0"/>
              </a:spcAft>
              <a:buSzPts val="2200"/>
              <a:buNone/>
              <a:defRPr/>
            </a:lvl2pPr>
            <a:lvl3pPr lvl="2" rtl="0">
              <a:spcBef>
                <a:spcPts val="0"/>
              </a:spcBef>
              <a:spcAft>
                <a:spcPts val="0"/>
              </a:spcAft>
              <a:buSzPts val="2200"/>
              <a:buNone/>
              <a:defRPr/>
            </a:lvl3pPr>
            <a:lvl4pPr lvl="3" rtl="0">
              <a:spcBef>
                <a:spcPts val="0"/>
              </a:spcBef>
              <a:spcAft>
                <a:spcPts val="0"/>
              </a:spcAft>
              <a:buSzPts val="2200"/>
              <a:buNone/>
              <a:defRPr/>
            </a:lvl4pPr>
            <a:lvl5pPr lvl="4" rtl="0">
              <a:spcBef>
                <a:spcPts val="0"/>
              </a:spcBef>
              <a:spcAft>
                <a:spcPts val="0"/>
              </a:spcAft>
              <a:buSzPts val="2200"/>
              <a:buNone/>
              <a:defRPr/>
            </a:lvl5pPr>
            <a:lvl6pPr lvl="5" rtl="0">
              <a:spcBef>
                <a:spcPts val="0"/>
              </a:spcBef>
              <a:spcAft>
                <a:spcPts val="0"/>
              </a:spcAft>
              <a:buSzPts val="2200"/>
              <a:buNone/>
              <a:defRPr/>
            </a:lvl6pPr>
            <a:lvl7pPr lvl="6" rtl="0">
              <a:spcBef>
                <a:spcPts val="0"/>
              </a:spcBef>
              <a:spcAft>
                <a:spcPts val="0"/>
              </a:spcAft>
              <a:buSzPts val="2200"/>
              <a:buNone/>
              <a:defRPr/>
            </a:lvl7pPr>
            <a:lvl8pPr lvl="7" rtl="0">
              <a:spcBef>
                <a:spcPts val="0"/>
              </a:spcBef>
              <a:spcAft>
                <a:spcPts val="0"/>
              </a:spcAft>
              <a:buSzPts val="2200"/>
              <a:buNone/>
              <a:defRPr/>
            </a:lvl8pPr>
            <a:lvl9pPr lvl="8" rtl="0">
              <a:spcBef>
                <a:spcPts val="0"/>
              </a:spcBef>
              <a:spcAft>
                <a:spcPts val="0"/>
              </a:spcAft>
              <a:buSzPts val="2200"/>
              <a:buNone/>
              <a:defRPr/>
            </a:lvl9pPr>
          </a:lstStyle>
          <a:p>
            <a:endParaRPr/>
          </a:p>
        </p:txBody>
      </p:sp>
      <p:grpSp>
        <p:nvGrpSpPr>
          <p:cNvPr id="265" name="Google Shape;265;p7"/>
          <p:cNvGrpSpPr/>
          <p:nvPr/>
        </p:nvGrpSpPr>
        <p:grpSpPr>
          <a:xfrm rot="8100000" flipH="1">
            <a:off x="10578329" y="2866856"/>
            <a:ext cx="2437596" cy="2565792"/>
            <a:chOff x="1526600" y="450800"/>
            <a:chExt cx="4540675" cy="4779475"/>
          </a:xfrm>
        </p:grpSpPr>
        <p:sp>
          <p:nvSpPr>
            <p:cNvPr id="266" name="Google Shape;266;p7"/>
            <p:cNvSpPr/>
            <p:nvPr/>
          </p:nvSpPr>
          <p:spPr>
            <a:xfrm>
              <a:off x="1610100" y="473575"/>
              <a:ext cx="4457175" cy="4689450"/>
            </a:xfrm>
            <a:custGeom>
              <a:avLst/>
              <a:gdLst/>
              <a:ahLst/>
              <a:cxnLst/>
              <a:rect l="l" t="t" r="r" b="b"/>
              <a:pathLst>
                <a:path w="178287" h="187578" extrusionOk="0">
                  <a:moveTo>
                    <a:pt x="95602" y="1"/>
                  </a:moveTo>
                  <a:cubicBezTo>
                    <a:pt x="95141" y="1"/>
                    <a:pt x="94676" y="129"/>
                    <a:pt x="94258" y="394"/>
                  </a:cubicBezTo>
                  <a:lnTo>
                    <a:pt x="0" y="63859"/>
                  </a:lnTo>
                  <a:lnTo>
                    <a:pt x="79645" y="185257"/>
                  </a:lnTo>
                  <a:cubicBezTo>
                    <a:pt x="80631" y="186769"/>
                    <a:pt x="82280" y="187578"/>
                    <a:pt x="83965" y="187578"/>
                  </a:cubicBezTo>
                  <a:cubicBezTo>
                    <a:pt x="84955" y="187578"/>
                    <a:pt x="85959" y="187298"/>
                    <a:pt x="86847" y="186719"/>
                  </a:cubicBezTo>
                  <a:lnTo>
                    <a:pt x="176826" y="126176"/>
                  </a:lnTo>
                  <a:cubicBezTo>
                    <a:pt x="177974" y="125393"/>
                    <a:pt x="178287" y="123880"/>
                    <a:pt x="177504" y="122732"/>
                  </a:cubicBezTo>
                  <a:lnTo>
                    <a:pt x="97703" y="1125"/>
                  </a:lnTo>
                  <a:cubicBezTo>
                    <a:pt x="97205" y="394"/>
                    <a:pt x="96410" y="1"/>
                    <a:pt x="95602" y="1"/>
                  </a:cubicBezTo>
                  <a:close/>
                </a:path>
              </a:pathLst>
            </a:custGeom>
            <a:solidFill>
              <a:srgbClr val="119B9B"/>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7" name="Google Shape;267;p7"/>
            <p:cNvSpPr/>
            <p:nvPr/>
          </p:nvSpPr>
          <p:spPr>
            <a:xfrm>
              <a:off x="1616625" y="450800"/>
              <a:ext cx="4391950" cy="4645025"/>
            </a:xfrm>
            <a:custGeom>
              <a:avLst/>
              <a:gdLst/>
              <a:ahLst/>
              <a:cxnLst/>
              <a:rect l="l" t="t" r="r" b="b"/>
              <a:pathLst>
                <a:path w="175678" h="185801" extrusionOk="0">
                  <a:moveTo>
                    <a:pt x="93162" y="0"/>
                  </a:moveTo>
                  <a:lnTo>
                    <a:pt x="0" y="61587"/>
                  </a:lnTo>
                  <a:lnTo>
                    <a:pt x="80323" y="184028"/>
                  </a:lnTo>
                  <a:cubicBezTo>
                    <a:pt x="81085" y="185187"/>
                    <a:pt x="82329" y="185800"/>
                    <a:pt x="83604" y="185800"/>
                  </a:cubicBezTo>
                  <a:cubicBezTo>
                    <a:pt x="84339" y="185800"/>
                    <a:pt x="85083" y="185597"/>
                    <a:pt x="85751" y="185177"/>
                  </a:cubicBezTo>
                  <a:lnTo>
                    <a:pt x="175677" y="125782"/>
                  </a:lnTo>
                  <a:lnTo>
                    <a:pt x="93162" y="0"/>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8" name="Google Shape;268;p7"/>
            <p:cNvSpPr/>
            <p:nvPr/>
          </p:nvSpPr>
          <p:spPr>
            <a:xfrm>
              <a:off x="3931325" y="462525"/>
              <a:ext cx="2064200" cy="3145900"/>
            </a:xfrm>
            <a:custGeom>
              <a:avLst/>
              <a:gdLst/>
              <a:ahLst/>
              <a:cxnLst/>
              <a:rect l="l" t="t" r="r" b="b"/>
              <a:pathLst>
                <a:path w="82568" h="125836" fill="none" extrusionOk="0">
                  <a:moveTo>
                    <a:pt x="0" y="1"/>
                  </a:moveTo>
                  <a:lnTo>
                    <a:pt x="82567" y="125835"/>
                  </a:lnTo>
                </a:path>
              </a:pathLst>
            </a:custGeom>
            <a:noFill/>
            <a:ln w="11750" cap="flat" cmpd="sng">
              <a:solidFill>
                <a:schemeClr val="dk1"/>
              </a:solidFill>
              <a:prstDash val="solid"/>
              <a:miter lim="5219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9" name="Google Shape;269;p7"/>
            <p:cNvSpPr/>
            <p:nvPr/>
          </p:nvSpPr>
          <p:spPr>
            <a:xfrm>
              <a:off x="3898700" y="482100"/>
              <a:ext cx="2065500" cy="3145900"/>
            </a:xfrm>
            <a:custGeom>
              <a:avLst/>
              <a:gdLst/>
              <a:ahLst/>
              <a:cxnLst/>
              <a:rect l="l" t="t" r="r" b="b"/>
              <a:pathLst>
                <a:path w="82620" h="125836" fill="none" extrusionOk="0">
                  <a:moveTo>
                    <a:pt x="1" y="1"/>
                  </a:moveTo>
                  <a:lnTo>
                    <a:pt x="82620" y="125835"/>
                  </a:lnTo>
                </a:path>
              </a:pathLst>
            </a:custGeom>
            <a:noFill/>
            <a:ln w="11750" cap="flat" cmpd="sng">
              <a:solidFill>
                <a:schemeClr val="dk1"/>
              </a:solidFill>
              <a:prstDash val="solid"/>
              <a:miter lim="5219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0" name="Google Shape;270;p7"/>
            <p:cNvSpPr/>
            <p:nvPr/>
          </p:nvSpPr>
          <p:spPr>
            <a:xfrm>
              <a:off x="3742125" y="4138150"/>
              <a:ext cx="842925" cy="1092125"/>
            </a:xfrm>
            <a:custGeom>
              <a:avLst/>
              <a:gdLst/>
              <a:ahLst/>
              <a:cxnLst/>
              <a:rect l="l" t="t" r="r" b="b"/>
              <a:pathLst>
                <a:path w="33717" h="43685" extrusionOk="0">
                  <a:moveTo>
                    <a:pt x="9604" y="0"/>
                  </a:moveTo>
                  <a:lnTo>
                    <a:pt x="1" y="6159"/>
                  </a:lnTo>
                  <a:lnTo>
                    <a:pt x="24113" y="43685"/>
                  </a:lnTo>
                  <a:lnTo>
                    <a:pt x="25679" y="35595"/>
                  </a:lnTo>
                  <a:lnTo>
                    <a:pt x="33716" y="37526"/>
                  </a:lnTo>
                  <a:lnTo>
                    <a:pt x="9604"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1" name="Google Shape;271;p7"/>
            <p:cNvSpPr/>
            <p:nvPr/>
          </p:nvSpPr>
          <p:spPr>
            <a:xfrm>
              <a:off x="1526600" y="464775"/>
              <a:ext cx="4343675" cy="4627200"/>
            </a:xfrm>
            <a:custGeom>
              <a:avLst/>
              <a:gdLst/>
              <a:ahLst/>
              <a:cxnLst/>
              <a:rect l="l" t="t" r="r" b="b"/>
              <a:pathLst>
                <a:path w="173747" h="185088" extrusionOk="0">
                  <a:moveTo>
                    <a:pt x="91115" y="1"/>
                  </a:moveTo>
                  <a:cubicBezTo>
                    <a:pt x="90634" y="1"/>
                    <a:pt x="90147" y="140"/>
                    <a:pt x="89718" y="433"/>
                  </a:cubicBezTo>
                  <a:lnTo>
                    <a:pt x="0" y="59357"/>
                  </a:lnTo>
                  <a:lnTo>
                    <a:pt x="82515" y="185087"/>
                  </a:lnTo>
                  <a:lnTo>
                    <a:pt x="172285" y="126163"/>
                  </a:lnTo>
                  <a:cubicBezTo>
                    <a:pt x="173433" y="125380"/>
                    <a:pt x="173746" y="123866"/>
                    <a:pt x="172963" y="122718"/>
                  </a:cubicBezTo>
                  <a:lnTo>
                    <a:pt x="93162" y="1111"/>
                  </a:lnTo>
                  <a:cubicBezTo>
                    <a:pt x="92705" y="392"/>
                    <a:pt x="91920" y="1"/>
                    <a:pt x="9111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2" name="Google Shape;272;p7"/>
            <p:cNvSpPr/>
            <p:nvPr/>
          </p:nvSpPr>
          <p:spPr>
            <a:xfrm>
              <a:off x="1636200" y="1843000"/>
              <a:ext cx="2130750" cy="3199400"/>
            </a:xfrm>
            <a:custGeom>
              <a:avLst/>
              <a:gdLst/>
              <a:ahLst/>
              <a:cxnLst/>
              <a:rect l="l" t="t" r="r" b="b"/>
              <a:pathLst>
                <a:path w="85230" h="127976" extrusionOk="0">
                  <a:moveTo>
                    <a:pt x="2506" y="1"/>
                  </a:moveTo>
                  <a:lnTo>
                    <a:pt x="0" y="1619"/>
                  </a:lnTo>
                  <a:lnTo>
                    <a:pt x="82724" y="127975"/>
                  </a:lnTo>
                  <a:lnTo>
                    <a:pt x="85229" y="126357"/>
                  </a:lnTo>
                  <a:lnTo>
                    <a:pt x="2506"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3" name="Google Shape;273;p7"/>
            <p:cNvSpPr/>
            <p:nvPr/>
          </p:nvSpPr>
          <p:spPr>
            <a:xfrm>
              <a:off x="2647400" y="1567700"/>
              <a:ext cx="2116400" cy="2399550"/>
            </a:xfrm>
            <a:custGeom>
              <a:avLst/>
              <a:gdLst/>
              <a:ahLst/>
              <a:cxnLst/>
              <a:rect l="l" t="t" r="r" b="b"/>
              <a:pathLst>
                <a:path w="84656" h="95982" fill="none" extrusionOk="0">
                  <a:moveTo>
                    <a:pt x="82777" y="71347"/>
                  </a:moveTo>
                  <a:cubicBezTo>
                    <a:pt x="82777" y="69937"/>
                    <a:pt x="83507" y="68633"/>
                    <a:pt x="84656" y="67850"/>
                  </a:cubicBezTo>
                  <a:lnTo>
                    <a:pt x="40919" y="1201"/>
                  </a:lnTo>
                  <a:cubicBezTo>
                    <a:pt x="38988" y="2453"/>
                    <a:pt x="36431" y="1932"/>
                    <a:pt x="35178" y="0"/>
                  </a:cubicBezTo>
                  <a:lnTo>
                    <a:pt x="1149" y="22286"/>
                  </a:lnTo>
                  <a:cubicBezTo>
                    <a:pt x="2454" y="24217"/>
                    <a:pt x="1932" y="26827"/>
                    <a:pt x="1" y="28080"/>
                  </a:cubicBezTo>
                  <a:lnTo>
                    <a:pt x="43737" y="94729"/>
                  </a:lnTo>
                  <a:cubicBezTo>
                    <a:pt x="45668" y="93476"/>
                    <a:pt x="48226" y="94050"/>
                    <a:pt x="49478" y="95981"/>
                  </a:cubicBezTo>
                  <a:lnTo>
                    <a:pt x="83455" y="73643"/>
                  </a:lnTo>
                  <a:cubicBezTo>
                    <a:pt x="82985" y="72965"/>
                    <a:pt x="82777" y="72182"/>
                    <a:pt x="82777" y="71347"/>
                  </a:cubicBezTo>
                  <a:close/>
                </a:path>
              </a:pathLst>
            </a:custGeom>
            <a:solidFill>
              <a:schemeClr val="lt1"/>
            </a:solidFill>
            <a:ln w="14350" cap="flat" cmpd="sng">
              <a:solidFill>
                <a:schemeClr val="lt1"/>
              </a:solidFill>
              <a:prstDash val="solid"/>
              <a:miter lim="5219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Tree>
    <p:extLst>
      <p:ext uri="{BB962C8B-B14F-4D97-AF65-F5344CB8AC3E}">
        <p14:creationId xmlns:p14="http://schemas.microsoft.com/office/powerpoint/2010/main" val="93793031"/>
      </p:ext>
    </p:extLst>
  </p:cSld>
  <p:clrMapOvr>
    <a:masterClrMapping/>
  </p:clrMapOvr>
</p:sldLayout>
</file>

<file path=ppt/slideLayouts/slideLayout91.xml><?xml version="1.0" encoding="utf-8"?>
<p:sldLayout xmlns:a="http://schemas.openxmlformats.org/drawingml/2006/main" xmlns:r="http://schemas.openxmlformats.org/officeDocument/2006/relationships" xmlns:p="http://schemas.openxmlformats.org/presentationml/2006/main" matchingName="Main point">
  <p:cSld name="Main point">
    <p:spTree>
      <p:nvGrpSpPr>
        <p:cNvPr id="1" name="Shape 274"/>
        <p:cNvGrpSpPr/>
        <p:nvPr/>
      </p:nvGrpSpPr>
      <p:grpSpPr>
        <a:xfrm>
          <a:off x="0" y="0"/>
          <a:ext cx="0" cy="0"/>
          <a:chOff x="0" y="0"/>
          <a:chExt cx="0" cy="0"/>
        </a:xfrm>
      </p:grpSpPr>
      <p:pic>
        <p:nvPicPr>
          <p:cNvPr id="275" name="Google Shape;275;p8"/>
          <p:cNvPicPr preferRelativeResize="0"/>
          <p:nvPr/>
        </p:nvPicPr>
        <p:blipFill>
          <a:blip r:embed="rId2">
            <a:alphaModFix/>
          </a:blip>
          <a:stretch>
            <a:fillRect/>
          </a:stretch>
        </p:blipFill>
        <p:spPr>
          <a:xfrm>
            <a:off x="-75466" y="-36433"/>
            <a:ext cx="12342935" cy="7005332"/>
          </a:xfrm>
          <a:prstGeom prst="rect">
            <a:avLst/>
          </a:prstGeom>
          <a:noFill/>
          <a:ln>
            <a:noFill/>
          </a:ln>
        </p:spPr>
      </p:pic>
      <p:grpSp>
        <p:nvGrpSpPr>
          <p:cNvPr id="276" name="Google Shape;276;p8"/>
          <p:cNvGrpSpPr/>
          <p:nvPr/>
        </p:nvGrpSpPr>
        <p:grpSpPr>
          <a:xfrm rot="-5400000">
            <a:off x="7905659" y="5595421"/>
            <a:ext cx="2485895" cy="2298041"/>
            <a:chOff x="-1181840" y="1435015"/>
            <a:chExt cx="1864421" cy="1723531"/>
          </a:xfrm>
        </p:grpSpPr>
        <p:sp>
          <p:nvSpPr>
            <p:cNvPr id="277" name="Google Shape;277;p8"/>
            <p:cNvSpPr/>
            <p:nvPr/>
          </p:nvSpPr>
          <p:spPr>
            <a:xfrm rot="7018065">
              <a:off x="-856508" y="1589854"/>
              <a:ext cx="1164422" cy="1444262"/>
            </a:xfrm>
            <a:custGeom>
              <a:avLst/>
              <a:gdLst/>
              <a:ahLst/>
              <a:cxnLst/>
              <a:rect l="l" t="t" r="r" b="b"/>
              <a:pathLst>
                <a:path w="48158" h="59737" extrusionOk="0">
                  <a:moveTo>
                    <a:pt x="39340" y="1"/>
                  </a:moveTo>
                  <a:cubicBezTo>
                    <a:pt x="38303" y="1"/>
                    <a:pt x="37263" y="153"/>
                    <a:pt x="36285" y="451"/>
                  </a:cubicBezTo>
                  <a:cubicBezTo>
                    <a:pt x="32695" y="1579"/>
                    <a:pt x="29823" y="4272"/>
                    <a:pt x="27259" y="7016"/>
                  </a:cubicBezTo>
                  <a:cubicBezTo>
                    <a:pt x="20361" y="14401"/>
                    <a:pt x="14874" y="22940"/>
                    <a:pt x="10489" y="32043"/>
                  </a:cubicBezTo>
                  <a:cubicBezTo>
                    <a:pt x="8976" y="35197"/>
                    <a:pt x="7591" y="37427"/>
                    <a:pt x="5873" y="40505"/>
                  </a:cubicBezTo>
                  <a:cubicBezTo>
                    <a:pt x="2185" y="47138"/>
                    <a:pt x="1874" y="57072"/>
                    <a:pt x="8" y="59727"/>
                  </a:cubicBezTo>
                  <a:lnTo>
                    <a:pt x="8" y="59727"/>
                  </a:lnTo>
                  <a:cubicBezTo>
                    <a:pt x="9880" y="45729"/>
                    <a:pt x="25415" y="30630"/>
                    <a:pt x="38721" y="19888"/>
                  </a:cubicBezTo>
                  <a:cubicBezTo>
                    <a:pt x="41311" y="17811"/>
                    <a:pt x="44029" y="15708"/>
                    <a:pt x="45773" y="12888"/>
                  </a:cubicBezTo>
                  <a:cubicBezTo>
                    <a:pt x="47542" y="10041"/>
                    <a:pt x="48157" y="6246"/>
                    <a:pt x="46388" y="3426"/>
                  </a:cubicBezTo>
                  <a:cubicBezTo>
                    <a:pt x="44910" y="1106"/>
                    <a:pt x="42136" y="1"/>
                    <a:pt x="39340" y="1"/>
                  </a:cubicBezTo>
                  <a:close/>
                  <a:moveTo>
                    <a:pt x="8" y="59727"/>
                  </a:moveTo>
                  <a:lnTo>
                    <a:pt x="8" y="59727"/>
                  </a:lnTo>
                  <a:cubicBezTo>
                    <a:pt x="5" y="59730"/>
                    <a:pt x="3" y="59733"/>
                    <a:pt x="1" y="59736"/>
                  </a:cubicBezTo>
                  <a:lnTo>
                    <a:pt x="1" y="59736"/>
                  </a:lnTo>
                  <a:cubicBezTo>
                    <a:pt x="3" y="59733"/>
                    <a:pt x="5" y="59730"/>
                    <a:pt x="8" y="59727"/>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8" name="Google Shape;278;p8"/>
            <p:cNvSpPr/>
            <p:nvPr/>
          </p:nvSpPr>
          <p:spPr>
            <a:xfrm rot="7018065">
              <a:off x="-807037" y="1559505"/>
              <a:ext cx="1164398" cy="1443996"/>
            </a:xfrm>
            <a:custGeom>
              <a:avLst/>
              <a:gdLst/>
              <a:ahLst/>
              <a:cxnLst/>
              <a:rect l="l" t="t" r="r" b="b"/>
              <a:pathLst>
                <a:path w="48157" h="59726" extrusionOk="0">
                  <a:moveTo>
                    <a:pt x="39365" y="0"/>
                  </a:moveTo>
                  <a:cubicBezTo>
                    <a:pt x="38317" y="0"/>
                    <a:pt x="37267" y="157"/>
                    <a:pt x="36285" y="466"/>
                  </a:cubicBezTo>
                  <a:cubicBezTo>
                    <a:pt x="32695" y="1569"/>
                    <a:pt x="29823" y="4261"/>
                    <a:pt x="27258" y="7005"/>
                  </a:cubicBezTo>
                  <a:cubicBezTo>
                    <a:pt x="20361" y="14390"/>
                    <a:pt x="14873" y="22929"/>
                    <a:pt x="10488" y="32032"/>
                  </a:cubicBezTo>
                  <a:cubicBezTo>
                    <a:pt x="8975" y="35186"/>
                    <a:pt x="7591" y="37417"/>
                    <a:pt x="5873" y="40494"/>
                  </a:cubicBezTo>
                  <a:cubicBezTo>
                    <a:pt x="2180" y="47161"/>
                    <a:pt x="1872" y="57085"/>
                    <a:pt x="1" y="59726"/>
                  </a:cubicBezTo>
                  <a:lnTo>
                    <a:pt x="1" y="59726"/>
                  </a:lnTo>
                  <a:cubicBezTo>
                    <a:pt x="9873" y="45751"/>
                    <a:pt x="25412" y="30622"/>
                    <a:pt x="38721" y="19878"/>
                  </a:cubicBezTo>
                  <a:cubicBezTo>
                    <a:pt x="41310" y="17801"/>
                    <a:pt x="44029" y="15698"/>
                    <a:pt x="45772" y="12877"/>
                  </a:cubicBezTo>
                  <a:cubicBezTo>
                    <a:pt x="47542" y="10031"/>
                    <a:pt x="48157" y="6236"/>
                    <a:pt x="46362" y="3415"/>
                  </a:cubicBezTo>
                  <a:cubicBezTo>
                    <a:pt x="44909" y="1106"/>
                    <a:pt x="42145" y="0"/>
                    <a:pt x="3936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9" name="Google Shape;279;p8"/>
            <p:cNvSpPr/>
            <p:nvPr/>
          </p:nvSpPr>
          <p:spPr>
            <a:xfrm rot="7018065">
              <a:off x="-77650" y="2737347"/>
              <a:ext cx="428383" cy="209953"/>
            </a:xfrm>
            <a:custGeom>
              <a:avLst/>
              <a:gdLst/>
              <a:ahLst/>
              <a:cxnLst/>
              <a:rect l="l" t="t" r="r" b="b"/>
              <a:pathLst>
                <a:path w="17717" h="8684" extrusionOk="0">
                  <a:moveTo>
                    <a:pt x="13244" y="85"/>
                  </a:moveTo>
                  <a:cubicBezTo>
                    <a:pt x="13109" y="85"/>
                    <a:pt x="12983" y="218"/>
                    <a:pt x="13050" y="351"/>
                  </a:cubicBezTo>
                  <a:cubicBezTo>
                    <a:pt x="13050" y="377"/>
                    <a:pt x="13075" y="403"/>
                    <a:pt x="13101" y="428"/>
                  </a:cubicBezTo>
                  <a:cubicBezTo>
                    <a:pt x="13139" y="454"/>
                    <a:pt x="13184" y="467"/>
                    <a:pt x="13229" y="467"/>
                  </a:cubicBezTo>
                  <a:cubicBezTo>
                    <a:pt x="13274" y="467"/>
                    <a:pt x="13319" y="454"/>
                    <a:pt x="13357" y="428"/>
                  </a:cubicBezTo>
                  <a:cubicBezTo>
                    <a:pt x="13511" y="351"/>
                    <a:pt x="13460" y="146"/>
                    <a:pt x="13306" y="95"/>
                  </a:cubicBezTo>
                  <a:cubicBezTo>
                    <a:pt x="13285" y="88"/>
                    <a:pt x="13264" y="85"/>
                    <a:pt x="13244" y="85"/>
                  </a:cubicBezTo>
                  <a:close/>
                  <a:moveTo>
                    <a:pt x="9983" y="0"/>
                  </a:moveTo>
                  <a:cubicBezTo>
                    <a:pt x="9903" y="0"/>
                    <a:pt x="9827" y="28"/>
                    <a:pt x="9767" y="95"/>
                  </a:cubicBezTo>
                  <a:cubicBezTo>
                    <a:pt x="9742" y="121"/>
                    <a:pt x="9716" y="172"/>
                    <a:pt x="9690" y="223"/>
                  </a:cubicBezTo>
                  <a:cubicBezTo>
                    <a:pt x="9639" y="403"/>
                    <a:pt x="9690" y="582"/>
                    <a:pt x="9844" y="685"/>
                  </a:cubicBezTo>
                  <a:cubicBezTo>
                    <a:pt x="9910" y="731"/>
                    <a:pt x="9982" y="752"/>
                    <a:pt x="10050" y="752"/>
                  </a:cubicBezTo>
                  <a:cubicBezTo>
                    <a:pt x="10249" y="752"/>
                    <a:pt x="10428" y="580"/>
                    <a:pt x="10408" y="351"/>
                  </a:cubicBezTo>
                  <a:cubicBezTo>
                    <a:pt x="10390" y="169"/>
                    <a:pt x="10178" y="0"/>
                    <a:pt x="9983" y="0"/>
                  </a:cubicBezTo>
                  <a:close/>
                  <a:moveTo>
                    <a:pt x="7556" y="654"/>
                  </a:moveTo>
                  <a:cubicBezTo>
                    <a:pt x="7486" y="654"/>
                    <a:pt x="7412" y="721"/>
                    <a:pt x="7434" y="787"/>
                  </a:cubicBezTo>
                  <a:lnTo>
                    <a:pt x="7434" y="813"/>
                  </a:lnTo>
                  <a:cubicBezTo>
                    <a:pt x="7460" y="839"/>
                    <a:pt x="7460" y="839"/>
                    <a:pt x="7460" y="839"/>
                  </a:cubicBezTo>
                  <a:cubicBezTo>
                    <a:pt x="7485" y="864"/>
                    <a:pt x="7517" y="877"/>
                    <a:pt x="7546" y="877"/>
                  </a:cubicBezTo>
                  <a:cubicBezTo>
                    <a:pt x="7575" y="877"/>
                    <a:pt x="7601" y="864"/>
                    <a:pt x="7613" y="839"/>
                  </a:cubicBezTo>
                  <a:cubicBezTo>
                    <a:pt x="7690" y="787"/>
                    <a:pt x="7690" y="685"/>
                    <a:pt x="7588" y="659"/>
                  </a:cubicBezTo>
                  <a:cubicBezTo>
                    <a:pt x="7578" y="656"/>
                    <a:pt x="7567" y="654"/>
                    <a:pt x="7556" y="654"/>
                  </a:cubicBezTo>
                  <a:close/>
                  <a:moveTo>
                    <a:pt x="12799" y="1638"/>
                  </a:moveTo>
                  <a:cubicBezTo>
                    <a:pt x="12396" y="1638"/>
                    <a:pt x="11973" y="2067"/>
                    <a:pt x="12178" y="2454"/>
                  </a:cubicBezTo>
                  <a:lnTo>
                    <a:pt x="12152" y="2454"/>
                  </a:lnTo>
                  <a:cubicBezTo>
                    <a:pt x="12203" y="2531"/>
                    <a:pt x="12255" y="2582"/>
                    <a:pt x="12306" y="2634"/>
                  </a:cubicBezTo>
                  <a:cubicBezTo>
                    <a:pt x="12435" y="2734"/>
                    <a:pt x="12595" y="2786"/>
                    <a:pt x="12756" y="2786"/>
                  </a:cubicBezTo>
                  <a:cubicBezTo>
                    <a:pt x="12885" y="2786"/>
                    <a:pt x="13013" y="2753"/>
                    <a:pt x="13127" y="2685"/>
                  </a:cubicBezTo>
                  <a:cubicBezTo>
                    <a:pt x="13511" y="2403"/>
                    <a:pt x="13409" y="1787"/>
                    <a:pt x="12947" y="1659"/>
                  </a:cubicBezTo>
                  <a:cubicBezTo>
                    <a:pt x="12899" y="1645"/>
                    <a:pt x="12849" y="1638"/>
                    <a:pt x="12799" y="1638"/>
                  </a:cubicBezTo>
                  <a:close/>
                  <a:moveTo>
                    <a:pt x="6278" y="2155"/>
                  </a:moveTo>
                  <a:cubicBezTo>
                    <a:pt x="6196" y="2155"/>
                    <a:pt x="6115" y="2183"/>
                    <a:pt x="6049" y="2249"/>
                  </a:cubicBezTo>
                  <a:lnTo>
                    <a:pt x="6075" y="2249"/>
                  </a:lnTo>
                  <a:cubicBezTo>
                    <a:pt x="6049" y="2275"/>
                    <a:pt x="6024" y="2326"/>
                    <a:pt x="5998" y="2377"/>
                  </a:cubicBezTo>
                  <a:cubicBezTo>
                    <a:pt x="5947" y="2557"/>
                    <a:pt x="5998" y="2736"/>
                    <a:pt x="6152" y="2839"/>
                  </a:cubicBezTo>
                  <a:cubicBezTo>
                    <a:pt x="6212" y="2886"/>
                    <a:pt x="6279" y="2906"/>
                    <a:pt x="6345" y="2906"/>
                  </a:cubicBezTo>
                  <a:cubicBezTo>
                    <a:pt x="6532" y="2906"/>
                    <a:pt x="6709" y="2740"/>
                    <a:pt x="6690" y="2531"/>
                  </a:cubicBezTo>
                  <a:cubicBezTo>
                    <a:pt x="6690" y="2330"/>
                    <a:pt x="6481" y="2155"/>
                    <a:pt x="6278" y="2155"/>
                  </a:cubicBezTo>
                  <a:close/>
                  <a:moveTo>
                    <a:pt x="15296" y="2488"/>
                  </a:moveTo>
                  <a:cubicBezTo>
                    <a:pt x="15012" y="2488"/>
                    <a:pt x="14712" y="2798"/>
                    <a:pt x="14870" y="3070"/>
                  </a:cubicBezTo>
                  <a:cubicBezTo>
                    <a:pt x="14896" y="3121"/>
                    <a:pt x="14922" y="3146"/>
                    <a:pt x="14947" y="3198"/>
                  </a:cubicBezTo>
                  <a:cubicBezTo>
                    <a:pt x="15046" y="3268"/>
                    <a:pt x="15152" y="3308"/>
                    <a:pt x="15258" y="3308"/>
                  </a:cubicBezTo>
                  <a:cubicBezTo>
                    <a:pt x="15344" y="3308"/>
                    <a:pt x="15430" y="3281"/>
                    <a:pt x="15511" y="3223"/>
                  </a:cubicBezTo>
                  <a:cubicBezTo>
                    <a:pt x="15793" y="3044"/>
                    <a:pt x="15716" y="2608"/>
                    <a:pt x="15409" y="2505"/>
                  </a:cubicBezTo>
                  <a:cubicBezTo>
                    <a:pt x="15372" y="2493"/>
                    <a:pt x="15334" y="2488"/>
                    <a:pt x="15296" y="2488"/>
                  </a:cubicBezTo>
                  <a:close/>
                  <a:moveTo>
                    <a:pt x="3455" y="3035"/>
                  </a:moveTo>
                  <a:cubicBezTo>
                    <a:pt x="3318" y="3035"/>
                    <a:pt x="3186" y="3190"/>
                    <a:pt x="3254" y="3326"/>
                  </a:cubicBezTo>
                  <a:cubicBezTo>
                    <a:pt x="3254" y="3352"/>
                    <a:pt x="3280" y="3352"/>
                    <a:pt x="3306" y="3377"/>
                  </a:cubicBezTo>
                  <a:cubicBezTo>
                    <a:pt x="3348" y="3420"/>
                    <a:pt x="3398" y="3439"/>
                    <a:pt x="3447" y="3439"/>
                  </a:cubicBezTo>
                  <a:cubicBezTo>
                    <a:pt x="3488" y="3439"/>
                    <a:pt x="3527" y="3426"/>
                    <a:pt x="3562" y="3403"/>
                  </a:cubicBezTo>
                  <a:cubicBezTo>
                    <a:pt x="3690" y="3300"/>
                    <a:pt x="3665" y="3095"/>
                    <a:pt x="3511" y="3044"/>
                  </a:cubicBezTo>
                  <a:cubicBezTo>
                    <a:pt x="3492" y="3038"/>
                    <a:pt x="3474" y="3035"/>
                    <a:pt x="3455" y="3035"/>
                  </a:cubicBezTo>
                  <a:close/>
                  <a:moveTo>
                    <a:pt x="10101" y="2744"/>
                  </a:moveTo>
                  <a:cubicBezTo>
                    <a:pt x="10028" y="2744"/>
                    <a:pt x="9956" y="2766"/>
                    <a:pt x="9894" y="2817"/>
                  </a:cubicBezTo>
                  <a:lnTo>
                    <a:pt x="9894" y="2817"/>
                  </a:lnTo>
                  <a:cubicBezTo>
                    <a:pt x="9894" y="2816"/>
                    <a:pt x="9895" y="2815"/>
                    <a:pt x="9896" y="2813"/>
                  </a:cubicBezTo>
                  <a:lnTo>
                    <a:pt x="9896" y="2813"/>
                  </a:lnTo>
                  <a:lnTo>
                    <a:pt x="9870" y="2839"/>
                  </a:lnTo>
                  <a:cubicBezTo>
                    <a:pt x="9878" y="2831"/>
                    <a:pt x="9886" y="2824"/>
                    <a:pt x="9894" y="2817"/>
                  </a:cubicBezTo>
                  <a:lnTo>
                    <a:pt x="9894" y="2817"/>
                  </a:lnTo>
                  <a:cubicBezTo>
                    <a:pt x="9869" y="2867"/>
                    <a:pt x="9844" y="2916"/>
                    <a:pt x="9819" y="2941"/>
                  </a:cubicBezTo>
                  <a:cubicBezTo>
                    <a:pt x="9767" y="3121"/>
                    <a:pt x="9819" y="3300"/>
                    <a:pt x="9973" y="3429"/>
                  </a:cubicBezTo>
                  <a:cubicBezTo>
                    <a:pt x="10030" y="3467"/>
                    <a:pt x="10094" y="3485"/>
                    <a:pt x="10158" y="3485"/>
                  </a:cubicBezTo>
                  <a:cubicBezTo>
                    <a:pt x="10348" y="3485"/>
                    <a:pt x="10530" y="3326"/>
                    <a:pt x="10511" y="3095"/>
                  </a:cubicBezTo>
                  <a:cubicBezTo>
                    <a:pt x="10511" y="2913"/>
                    <a:pt x="10304" y="2744"/>
                    <a:pt x="10101" y="2744"/>
                  </a:cubicBezTo>
                  <a:close/>
                  <a:moveTo>
                    <a:pt x="14770" y="4548"/>
                  </a:moveTo>
                  <a:cubicBezTo>
                    <a:pt x="14646" y="4548"/>
                    <a:pt x="14495" y="4700"/>
                    <a:pt x="14563" y="4813"/>
                  </a:cubicBezTo>
                  <a:cubicBezTo>
                    <a:pt x="14588" y="4839"/>
                    <a:pt x="14588" y="4865"/>
                    <a:pt x="14614" y="4890"/>
                  </a:cubicBezTo>
                  <a:cubicBezTo>
                    <a:pt x="14661" y="4922"/>
                    <a:pt x="14719" y="4944"/>
                    <a:pt x="14780" y="4944"/>
                  </a:cubicBezTo>
                  <a:cubicBezTo>
                    <a:pt x="14818" y="4944"/>
                    <a:pt x="14857" y="4935"/>
                    <a:pt x="14896" y="4916"/>
                  </a:cubicBezTo>
                  <a:cubicBezTo>
                    <a:pt x="15024" y="4813"/>
                    <a:pt x="14998" y="4608"/>
                    <a:pt x="14819" y="4557"/>
                  </a:cubicBezTo>
                  <a:cubicBezTo>
                    <a:pt x="14804" y="4551"/>
                    <a:pt x="14787" y="4548"/>
                    <a:pt x="14770" y="4548"/>
                  </a:cubicBezTo>
                  <a:close/>
                  <a:moveTo>
                    <a:pt x="4573" y="4622"/>
                  </a:moveTo>
                  <a:cubicBezTo>
                    <a:pt x="4312" y="4622"/>
                    <a:pt x="4040" y="4894"/>
                    <a:pt x="4177" y="5147"/>
                  </a:cubicBezTo>
                  <a:cubicBezTo>
                    <a:pt x="4203" y="5172"/>
                    <a:pt x="4229" y="5224"/>
                    <a:pt x="4254" y="5249"/>
                  </a:cubicBezTo>
                  <a:cubicBezTo>
                    <a:pt x="4344" y="5324"/>
                    <a:pt x="4451" y="5364"/>
                    <a:pt x="4555" y="5364"/>
                  </a:cubicBezTo>
                  <a:cubicBezTo>
                    <a:pt x="4630" y="5364"/>
                    <a:pt x="4703" y="5343"/>
                    <a:pt x="4767" y="5300"/>
                  </a:cubicBezTo>
                  <a:cubicBezTo>
                    <a:pt x="5024" y="5121"/>
                    <a:pt x="4972" y="4711"/>
                    <a:pt x="4665" y="4634"/>
                  </a:cubicBezTo>
                  <a:cubicBezTo>
                    <a:pt x="4635" y="4626"/>
                    <a:pt x="4604" y="4622"/>
                    <a:pt x="4573" y="4622"/>
                  </a:cubicBezTo>
                  <a:close/>
                  <a:moveTo>
                    <a:pt x="8987" y="4400"/>
                  </a:moveTo>
                  <a:cubicBezTo>
                    <a:pt x="8604" y="4400"/>
                    <a:pt x="8182" y="4821"/>
                    <a:pt x="8383" y="5224"/>
                  </a:cubicBezTo>
                  <a:cubicBezTo>
                    <a:pt x="8408" y="5275"/>
                    <a:pt x="8460" y="5352"/>
                    <a:pt x="8537" y="5403"/>
                  </a:cubicBezTo>
                  <a:cubicBezTo>
                    <a:pt x="8665" y="5503"/>
                    <a:pt x="8818" y="5555"/>
                    <a:pt x="8972" y="5555"/>
                  </a:cubicBezTo>
                  <a:cubicBezTo>
                    <a:pt x="9094" y="5555"/>
                    <a:pt x="9218" y="5522"/>
                    <a:pt x="9331" y="5454"/>
                  </a:cubicBezTo>
                  <a:cubicBezTo>
                    <a:pt x="9716" y="5172"/>
                    <a:pt x="9614" y="4557"/>
                    <a:pt x="9152" y="4429"/>
                  </a:cubicBezTo>
                  <a:cubicBezTo>
                    <a:pt x="9099" y="4409"/>
                    <a:pt x="9044" y="4400"/>
                    <a:pt x="8987" y="4400"/>
                  </a:cubicBezTo>
                  <a:close/>
                  <a:moveTo>
                    <a:pt x="16985" y="4741"/>
                  </a:moveTo>
                  <a:cubicBezTo>
                    <a:pt x="16596" y="4741"/>
                    <a:pt x="16152" y="5169"/>
                    <a:pt x="16358" y="5557"/>
                  </a:cubicBezTo>
                  <a:cubicBezTo>
                    <a:pt x="16409" y="5634"/>
                    <a:pt x="16460" y="5685"/>
                    <a:pt x="16511" y="5736"/>
                  </a:cubicBezTo>
                  <a:cubicBezTo>
                    <a:pt x="16640" y="5836"/>
                    <a:pt x="16793" y="5889"/>
                    <a:pt x="16947" y="5889"/>
                  </a:cubicBezTo>
                  <a:cubicBezTo>
                    <a:pt x="17069" y="5889"/>
                    <a:pt x="17193" y="5856"/>
                    <a:pt x="17306" y="5788"/>
                  </a:cubicBezTo>
                  <a:cubicBezTo>
                    <a:pt x="17717" y="5506"/>
                    <a:pt x="17614" y="4890"/>
                    <a:pt x="17127" y="4762"/>
                  </a:cubicBezTo>
                  <a:cubicBezTo>
                    <a:pt x="17081" y="4748"/>
                    <a:pt x="17034" y="4741"/>
                    <a:pt x="16985" y="4741"/>
                  </a:cubicBezTo>
                  <a:close/>
                  <a:moveTo>
                    <a:pt x="6587" y="6245"/>
                  </a:moveTo>
                  <a:cubicBezTo>
                    <a:pt x="6511" y="6245"/>
                    <a:pt x="6414" y="6334"/>
                    <a:pt x="6460" y="6403"/>
                  </a:cubicBezTo>
                  <a:cubicBezTo>
                    <a:pt x="6460" y="6429"/>
                    <a:pt x="6485" y="6429"/>
                    <a:pt x="6485" y="6454"/>
                  </a:cubicBezTo>
                  <a:cubicBezTo>
                    <a:pt x="6511" y="6467"/>
                    <a:pt x="6536" y="6474"/>
                    <a:pt x="6562" y="6474"/>
                  </a:cubicBezTo>
                  <a:cubicBezTo>
                    <a:pt x="6588" y="6474"/>
                    <a:pt x="6613" y="6467"/>
                    <a:pt x="6639" y="6454"/>
                  </a:cubicBezTo>
                  <a:cubicBezTo>
                    <a:pt x="6716" y="6403"/>
                    <a:pt x="6690" y="6275"/>
                    <a:pt x="6613" y="6249"/>
                  </a:cubicBezTo>
                  <a:cubicBezTo>
                    <a:pt x="6605" y="6246"/>
                    <a:pt x="6596" y="6245"/>
                    <a:pt x="6587" y="6245"/>
                  </a:cubicBezTo>
                  <a:close/>
                  <a:moveTo>
                    <a:pt x="813" y="5837"/>
                  </a:moveTo>
                  <a:cubicBezTo>
                    <a:pt x="428" y="5837"/>
                    <a:pt x="1" y="6278"/>
                    <a:pt x="203" y="6659"/>
                  </a:cubicBezTo>
                  <a:cubicBezTo>
                    <a:pt x="228" y="6711"/>
                    <a:pt x="280" y="6788"/>
                    <a:pt x="357" y="6839"/>
                  </a:cubicBezTo>
                  <a:cubicBezTo>
                    <a:pt x="485" y="6939"/>
                    <a:pt x="638" y="6991"/>
                    <a:pt x="792" y="6991"/>
                  </a:cubicBezTo>
                  <a:cubicBezTo>
                    <a:pt x="915" y="6991"/>
                    <a:pt x="1038" y="6958"/>
                    <a:pt x="1152" y="6890"/>
                  </a:cubicBezTo>
                  <a:cubicBezTo>
                    <a:pt x="1536" y="6608"/>
                    <a:pt x="1434" y="5993"/>
                    <a:pt x="972" y="5865"/>
                  </a:cubicBezTo>
                  <a:cubicBezTo>
                    <a:pt x="921" y="5845"/>
                    <a:pt x="868" y="5837"/>
                    <a:pt x="813" y="5837"/>
                  </a:cubicBezTo>
                  <a:close/>
                  <a:moveTo>
                    <a:pt x="8010" y="7201"/>
                  </a:moveTo>
                  <a:cubicBezTo>
                    <a:pt x="7933" y="7201"/>
                    <a:pt x="7856" y="7225"/>
                    <a:pt x="7791" y="7279"/>
                  </a:cubicBezTo>
                  <a:lnTo>
                    <a:pt x="7791" y="7279"/>
                  </a:lnTo>
                  <a:cubicBezTo>
                    <a:pt x="7792" y="7278"/>
                    <a:pt x="7792" y="7276"/>
                    <a:pt x="7793" y="7275"/>
                  </a:cubicBezTo>
                  <a:lnTo>
                    <a:pt x="7793" y="7275"/>
                  </a:lnTo>
                  <a:lnTo>
                    <a:pt x="7767" y="7301"/>
                  </a:lnTo>
                  <a:cubicBezTo>
                    <a:pt x="7775" y="7293"/>
                    <a:pt x="7783" y="7286"/>
                    <a:pt x="7791" y="7279"/>
                  </a:cubicBezTo>
                  <a:lnTo>
                    <a:pt x="7791" y="7279"/>
                  </a:lnTo>
                  <a:cubicBezTo>
                    <a:pt x="7766" y="7328"/>
                    <a:pt x="7741" y="7353"/>
                    <a:pt x="7716" y="7403"/>
                  </a:cubicBezTo>
                  <a:cubicBezTo>
                    <a:pt x="7665" y="7583"/>
                    <a:pt x="7716" y="7762"/>
                    <a:pt x="7870" y="7890"/>
                  </a:cubicBezTo>
                  <a:cubicBezTo>
                    <a:pt x="7928" y="7929"/>
                    <a:pt x="7992" y="7946"/>
                    <a:pt x="8055" y="7946"/>
                  </a:cubicBezTo>
                  <a:cubicBezTo>
                    <a:pt x="8245" y="7946"/>
                    <a:pt x="8428" y="7788"/>
                    <a:pt x="8408" y="7557"/>
                  </a:cubicBezTo>
                  <a:cubicBezTo>
                    <a:pt x="8408" y="7360"/>
                    <a:pt x="8209" y="7201"/>
                    <a:pt x="8010" y="7201"/>
                  </a:cubicBezTo>
                  <a:close/>
                  <a:moveTo>
                    <a:pt x="4446" y="7536"/>
                  </a:moveTo>
                  <a:cubicBezTo>
                    <a:pt x="4057" y="7536"/>
                    <a:pt x="3613" y="7964"/>
                    <a:pt x="3818" y="8352"/>
                  </a:cubicBezTo>
                  <a:cubicBezTo>
                    <a:pt x="3844" y="8429"/>
                    <a:pt x="3895" y="8480"/>
                    <a:pt x="3972" y="8531"/>
                  </a:cubicBezTo>
                  <a:cubicBezTo>
                    <a:pt x="4087" y="8631"/>
                    <a:pt x="4241" y="8684"/>
                    <a:pt x="4399" y="8684"/>
                  </a:cubicBezTo>
                  <a:cubicBezTo>
                    <a:pt x="4525" y="8684"/>
                    <a:pt x="4654" y="8651"/>
                    <a:pt x="4767" y="8583"/>
                  </a:cubicBezTo>
                  <a:cubicBezTo>
                    <a:pt x="5152" y="8301"/>
                    <a:pt x="5049" y="7685"/>
                    <a:pt x="4588" y="7557"/>
                  </a:cubicBezTo>
                  <a:cubicBezTo>
                    <a:pt x="4542" y="7543"/>
                    <a:pt x="4495" y="7536"/>
                    <a:pt x="4446" y="7536"/>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0" name="Google Shape;280;p8"/>
            <p:cNvSpPr/>
            <p:nvPr/>
          </p:nvSpPr>
          <p:spPr>
            <a:xfrm rot="7018065">
              <a:off x="-731525" y="1533356"/>
              <a:ext cx="961945" cy="1237331"/>
            </a:xfrm>
            <a:custGeom>
              <a:avLst/>
              <a:gdLst/>
              <a:ahLst/>
              <a:cxnLst/>
              <a:rect l="l" t="t" r="r" b="b"/>
              <a:pathLst>
                <a:path w="39784" h="51178" extrusionOk="0">
                  <a:moveTo>
                    <a:pt x="39268" y="0"/>
                  </a:moveTo>
                  <a:cubicBezTo>
                    <a:pt x="39198" y="0"/>
                    <a:pt x="39125" y="22"/>
                    <a:pt x="39054" y="72"/>
                  </a:cubicBezTo>
                  <a:cubicBezTo>
                    <a:pt x="26772" y="10380"/>
                    <a:pt x="10053" y="27535"/>
                    <a:pt x="104" y="50665"/>
                  </a:cubicBezTo>
                  <a:cubicBezTo>
                    <a:pt x="1" y="50895"/>
                    <a:pt x="180" y="51152"/>
                    <a:pt x="437" y="51177"/>
                  </a:cubicBezTo>
                  <a:cubicBezTo>
                    <a:pt x="565" y="51177"/>
                    <a:pt x="668" y="51075"/>
                    <a:pt x="719" y="50972"/>
                  </a:cubicBezTo>
                  <a:cubicBezTo>
                    <a:pt x="10668" y="27945"/>
                    <a:pt x="27310" y="10868"/>
                    <a:pt x="39516" y="611"/>
                  </a:cubicBezTo>
                  <a:cubicBezTo>
                    <a:pt x="39784" y="363"/>
                    <a:pt x="39555" y="0"/>
                    <a:pt x="39268"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81" name="Google Shape;281;p8"/>
          <p:cNvGrpSpPr/>
          <p:nvPr/>
        </p:nvGrpSpPr>
        <p:grpSpPr>
          <a:xfrm rot="2207578">
            <a:off x="6271364" y="5433808"/>
            <a:ext cx="2053785" cy="3002307"/>
            <a:chOff x="-2055400" y="2385325"/>
            <a:chExt cx="1520600" cy="2222875"/>
          </a:xfrm>
        </p:grpSpPr>
        <p:grpSp>
          <p:nvGrpSpPr>
            <p:cNvPr id="282" name="Google Shape;282;p8"/>
            <p:cNvGrpSpPr/>
            <p:nvPr/>
          </p:nvGrpSpPr>
          <p:grpSpPr>
            <a:xfrm>
              <a:off x="-1858600" y="2385325"/>
              <a:ext cx="523125" cy="1635025"/>
              <a:chOff x="-1858600" y="2385325"/>
              <a:chExt cx="523125" cy="1635025"/>
            </a:xfrm>
          </p:grpSpPr>
          <p:sp>
            <p:nvSpPr>
              <p:cNvPr id="283" name="Google Shape;283;p8"/>
              <p:cNvSpPr/>
              <p:nvPr/>
            </p:nvSpPr>
            <p:spPr>
              <a:xfrm>
                <a:off x="-1804750" y="2385325"/>
                <a:ext cx="469275" cy="1635025"/>
              </a:xfrm>
              <a:custGeom>
                <a:avLst/>
                <a:gdLst/>
                <a:ahLst/>
                <a:cxnLst/>
                <a:rect l="l" t="t" r="r" b="b"/>
                <a:pathLst>
                  <a:path w="18771" h="65401" extrusionOk="0">
                    <a:moveTo>
                      <a:pt x="12062" y="1"/>
                    </a:moveTo>
                    <a:cubicBezTo>
                      <a:pt x="9693" y="1"/>
                      <a:pt x="7259" y="1264"/>
                      <a:pt x="5667" y="3115"/>
                    </a:cubicBezTo>
                    <a:cubicBezTo>
                      <a:pt x="3462" y="5679"/>
                      <a:pt x="2513" y="9064"/>
                      <a:pt x="1872" y="12397"/>
                    </a:cubicBezTo>
                    <a:lnTo>
                      <a:pt x="1872" y="12372"/>
                    </a:lnTo>
                    <a:cubicBezTo>
                      <a:pt x="129" y="21270"/>
                      <a:pt x="0" y="30373"/>
                      <a:pt x="975" y="39373"/>
                    </a:cubicBezTo>
                    <a:cubicBezTo>
                      <a:pt x="1308" y="42476"/>
                      <a:pt x="1308" y="44861"/>
                      <a:pt x="1462" y="47989"/>
                    </a:cubicBezTo>
                    <a:cubicBezTo>
                      <a:pt x="1795" y="54796"/>
                      <a:pt x="6238" y="62496"/>
                      <a:pt x="6079" y="65382"/>
                    </a:cubicBezTo>
                    <a:lnTo>
                      <a:pt x="6079" y="65382"/>
                    </a:lnTo>
                    <a:cubicBezTo>
                      <a:pt x="6979" y="50077"/>
                      <a:pt x="11644" y="31239"/>
                      <a:pt x="16694" y="16756"/>
                    </a:cubicBezTo>
                    <a:cubicBezTo>
                      <a:pt x="17694" y="13936"/>
                      <a:pt x="18771" y="11064"/>
                      <a:pt x="18745" y="8089"/>
                    </a:cubicBezTo>
                    <a:cubicBezTo>
                      <a:pt x="18745" y="5089"/>
                      <a:pt x="17412" y="1909"/>
                      <a:pt x="14719" y="602"/>
                    </a:cubicBezTo>
                    <a:cubicBezTo>
                      <a:pt x="13878" y="188"/>
                      <a:pt x="12974" y="1"/>
                      <a:pt x="12062" y="1"/>
                    </a:cubicBezTo>
                    <a:close/>
                    <a:moveTo>
                      <a:pt x="6079" y="65382"/>
                    </a:moveTo>
                    <a:lnTo>
                      <a:pt x="6079" y="65382"/>
                    </a:lnTo>
                    <a:cubicBezTo>
                      <a:pt x="6078" y="65388"/>
                      <a:pt x="6078" y="65394"/>
                      <a:pt x="6078" y="65400"/>
                    </a:cubicBezTo>
                    <a:cubicBezTo>
                      <a:pt x="6078" y="65394"/>
                      <a:pt x="6078" y="65388"/>
                      <a:pt x="6079" y="65382"/>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4" name="Google Shape;284;p8"/>
              <p:cNvSpPr/>
              <p:nvPr/>
            </p:nvSpPr>
            <p:spPr>
              <a:xfrm>
                <a:off x="-1858600" y="2385425"/>
                <a:ext cx="469275" cy="1634925"/>
              </a:xfrm>
              <a:custGeom>
                <a:avLst/>
                <a:gdLst/>
                <a:ahLst/>
                <a:cxnLst/>
                <a:rect l="l" t="t" r="r" b="b"/>
                <a:pathLst>
                  <a:path w="18771" h="65397" extrusionOk="0">
                    <a:moveTo>
                      <a:pt x="12088" y="1"/>
                    </a:moveTo>
                    <a:cubicBezTo>
                      <a:pt x="9704" y="1"/>
                      <a:pt x="7263" y="1274"/>
                      <a:pt x="5667" y="3111"/>
                    </a:cubicBezTo>
                    <a:cubicBezTo>
                      <a:pt x="3462" y="5649"/>
                      <a:pt x="2513" y="9060"/>
                      <a:pt x="1872" y="12393"/>
                    </a:cubicBezTo>
                    <a:lnTo>
                      <a:pt x="1872" y="12368"/>
                    </a:lnTo>
                    <a:cubicBezTo>
                      <a:pt x="129" y="21266"/>
                      <a:pt x="0" y="30369"/>
                      <a:pt x="975" y="39369"/>
                    </a:cubicBezTo>
                    <a:cubicBezTo>
                      <a:pt x="1308" y="42472"/>
                      <a:pt x="1308" y="44857"/>
                      <a:pt x="1462" y="47985"/>
                    </a:cubicBezTo>
                    <a:cubicBezTo>
                      <a:pt x="1795" y="54792"/>
                      <a:pt x="6239" y="62492"/>
                      <a:pt x="6079" y="65378"/>
                    </a:cubicBezTo>
                    <a:lnTo>
                      <a:pt x="6079" y="65378"/>
                    </a:lnTo>
                    <a:cubicBezTo>
                      <a:pt x="6979" y="50073"/>
                      <a:pt x="11670" y="31235"/>
                      <a:pt x="16694" y="16752"/>
                    </a:cubicBezTo>
                    <a:cubicBezTo>
                      <a:pt x="17694" y="13932"/>
                      <a:pt x="18771" y="11060"/>
                      <a:pt x="18771" y="8085"/>
                    </a:cubicBezTo>
                    <a:cubicBezTo>
                      <a:pt x="18745" y="5085"/>
                      <a:pt x="17412" y="1905"/>
                      <a:pt x="14745" y="598"/>
                    </a:cubicBezTo>
                    <a:cubicBezTo>
                      <a:pt x="13901" y="187"/>
                      <a:pt x="12999" y="1"/>
                      <a:pt x="12088" y="1"/>
                    </a:cubicBezTo>
                    <a:close/>
                    <a:moveTo>
                      <a:pt x="6079" y="65378"/>
                    </a:moveTo>
                    <a:cubicBezTo>
                      <a:pt x="6078" y="65384"/>
                      <a:pt x="6078" y="65390"/>
                      <a:pt x="6078" y="65396"/>
                    </a:cubicBezTo>
                    <a:cubicBezTo>
                      <a:pt x="6078" y="65390"/>
                      <a:pt x="6078" y="65384"/>
                      <a:pt x="6079" y="65378"/>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5" name="Google Shape;285;p8"/>
              <p:cNvSpPr/>
              <p:nvPr/>
            </p:nvSpPr>
            <p:spPr>
              <a:xfrm>
                <a:off x="-1766300" y="2414375"/>
                <a:ext cx="329125" cy="283550"/>
              </a:xfrm>
              <a:custGeom>
                <a:avLst/>
                <a:gdLst/>
                <a:ahLst/>
                <a:cxnLst/>
                <a:rect l="l" t="t" r="r" b="b"/>
                <a:pathLst>
                  <a:path w="13165" h="11342" extrusionOk="0">
                    <a:moveTo>
                      <a:pt x="7214" y="1"/>
                    </a:moveTo>
                    <a:cubicBezTo>
                      <a:pt x="7203" y="1"/>
                      <a:pt x="7192" y="2"/>
                      <a:pt x="7181" y="4"/>
                    </a:cubicBezTo>
                    <a:cubicBezTo>
                      <a:pt x="7053" y="55"/>
                      <a:pt x="6976" y="260"/>
                      <a:pt x="7104" y="337"/>
                    </a:cubicBezTo>
                    <a:cubicBezTo>
                      <a:pt x="7130" y="363"/>
                      <a:pt x="7155" y="363"/>
                      <a:pt x="7181" y="363"/>
                    </a:cubicBezTo>
                    <a:cubicBezTo>
                      <a:pt x="7258" y="363"/>
                      <a:pt x="7335" y="337"/>
                      <a:pt x="7386" y="260"/>
                    </a:cubicBezTo>
                    <a:cubicBezTo>
                      <a:pt x="7433" y="120"/>
                      <a:pt x="7330" y="1"/>
                      <a:pt x="7214" y="1"/>
                    </a:cubicBezTo>
                    <a:close/>
                    <a:moveTo>
                      <a:pt x="10096" y="914"/>
                    </a:moveTo>
                    <a:cubicBezTo>
                      <a:pt x="10065" y="914"/>
                      <a:pt x="10033" y="918"/>
                      <a:pt x="10001" y="927"/>
                    </a:cubicBezTo>
                    <a:cubicBezTo>
                      <a:pt x="9719" y="1004"/>
                      <a:pt x="9591" y="1440"/>
                      <a:pt x="9848" y="1619"/>
                    </a:cubicBezTo>
                    <a:cubicBezTo>
                      <a:pt x="9899" y="1619"/>
                      <a:pt x="9950" y="1645"/>
                      <a:pt x="10001" y="1645"/>
                    </a:cubicBezTo>
                    <a:cubicBezTo>
                      <a:pt x="10024" y="1648"/>
                      <a:pt x="10046" y="1650"/>
                      <a:pt x="10069" y="1650"/>
                    </a:cubicBezTo>
                    <a:cubicBezTo>
                      <a:pt x="10224" y="1650"/>
                      <a:pt x="10370" y="1571"/>
                      <a:pt x="10437" y="1414"/>
                    </a:cubicBezTo>
                    <a:cubicBezTo>
                      <a:pt x="10528" y="1164"/>
                      <a:pt x="10337" y="914"/>
                      <a:pt x="10096" y="914"/>
                    </a:cubicBezTo>
                    <a:close/>
                    <a:moveTo>
                      <a:pt x="4839" y="1534"/>
                    </a:moveTo>
                    <a:cubicBezTo>
                      <a:pt x="4695" y="1534"/>
                      <a:pt x="4554" y="1605"/>
                      <a:pt x="4540" y="1748"/>
                    </a:cubicBezTo>
                    <a:cubicBezTo>
                      <a:pt x="4540" y="1799"/>
                      <a:pt x="4540" y="1824"/>
                      <a:pt x="4540" y="1876"/>
                    </a:cubicBezTo>
                    <a:cubicBezTo>
                      <a:pt x="4591" y="2030"/>
                      <a:pt x="4719" y="2158"/>
                      <a:pt x="4873" y="2183"/>
                    </a:cubicBezTo>
                    <a:cubicBezTo>
                      <a:pt x="5129" y="2183"/>
                      <a:pt x="5309" y="1876"/>
                      <a:pt x="5129" y="1671"/>
                    </a:cubicBezTo>
                    <a:cubicBezTo>
                      <a:pt x="5072" y="1579"/>
                      <a:pt x="4955" y="1534"/>
                      <a:pt x="4839" y="1534"/>
                    </a:cubicBezTo>
                    <a:close/>
                    <a:moveTo>
                      <a:pt x="7873" y="1434"/>
                    </a:moveTo>
                    <a:cubicBezTo>
                      <a:pt x="7815" y="1434"/>
                      <a:pt x="7755" y="1444"/>
                      <a:pt x="7694" y="1465"/>
                    </a:cubicBezTo>
                    <a:cubicBezTo>
                      <a:pt x="7309" y="1542"/>
                      <a:pt x="7104" y="2183"/>
                      <a:pt x="7488" y="2414"/>
                    </a:cubicBezTo>
                    <a:lnTo>
                      <a:pt x="7514" y="2414"/>
                    </a:lnTo>
                    <a:cubicBezTo>
                      <a:pt x="7565" y="2440"/>
                      <a:pt x="7642" y="2466"/>
                      <a:pt x="7694" y="2491"/>
                    </a:cubicBezTo>
                    <a:cubicBezTo>
                      <a:pt x="7715" y="2493"/>
                      <a:pt x="7737" y="2494"/>
                      <a:pt x="7759" y="2494"/>
                    </a:cubicBezTo>
                    <a:cubicBezTo>
                      <a:pt x="7992" y="2494"/>
                      <a:pt x="8217" y="2369"/>
                      <a:pt x="8335" y="2158"/>
                    </a:cubicBezTo>
                    <a:cubicBezTo>
                      <a:pt x="8489" y="1805"/>
                      <a:pt x="8227" y="1434"/>
                      <a:pt x="7873" y="1434"/>
                    </a:cubicBezTo>
                    <a:close/>
                    <a:moveTo>
                      <a:pt x="12521" y="1809"/>
                    </a:moveTo>
                    <a:cubicBezTo>
                      <a:pt x="12477" y="1809"/>
                      <a:pt x="12432" y="1814"/>
                      <a:pt x="12386" y="1824"/>
                    </a:cubicBezTo>
                    <a:cubicBezTo>
                      <a:pt x="12002" y="1927"/>
                      <a:pt x="11796" y="2568"/>
                      <a:pt x="12181" y="2799"/>
                    </a:cubicBezTo>
                    <a:cubicBezTo>
                      <a:pt x="12232" y="2825"/>
                      <a:pt x="12309" y="2850"/>
                      <a:pt x="12386" y="2850"/>
                    </a:cubicBezTo>
                    <a:cubicBezTo>
                      <a:pt x="12424" y="2858"/>
                      <a:pt x="12461" y="2861"/>
                      <a:pt x="12498" y="2861"/>
                    </a:cubicBezTo>
                    <a:cubicBezTo>
                      <a:pt x="12709" y="2861"/>
                      <a:pt x="12896" y="2739"/>
                      <a:pt x="13027" y="2542"/>
                    </a:cubicBezTo>
                    <a:cubicBezTo>
                      <a:pt x="13165" y="2175"/>
                      <a:pt x="12892" y="1809"/>
                      <a:pt x="12521" y="1809"/>
                    </a:cubicBezTo>
                    <a:close/>
                    <a:moveTo>
                      <a:pt x="10496" y="2693"/>
                    </a:moveTo>
                    <a:cubicBezTo>
                      <a:pt x="10485" y="2693"/>
                      <a:pt x="10474" y="2694"/>
                      <a:pt x="10463" y="2696"/>
                    </a:cubicBezTo>
                    <a:cubicBezTo>
                      <a:pt x="10335" y="2722"/>
                      <a:pt x="10258" y="2953"/>
                      <a:pt x="10386" y="3030"/>
                    </a:cubicBezTo>
                    <a:cubicBezTo>
                      <a:pt x="10412" y="3055"/>
                      <a:pt x="10412" y="3055"/>
                      <a:pt x="10437" y="3055"/>
                    </a:cubicBezTo>
                    <a:cubicBezTo>
                      <a:pt x="10540" y="3055"/>
                      <a:pt x="10617" y="3030"/>
                      <a:pt x="10668" y="2953"/>
                    </a:cubicBezTo>
                    <a:cubicBezTo>
                      <a:pt x="10715" y="2812"/>
                      <a:pt x="10612" y="2693"/>
                      <a:pt x="10496" y="2693"/>
                    </a:cubicBezTo>
                    <a:close/>
                    <a:moveTo>
                      <a:pt x="3134" y="3127"/>
                    </a:moveTo>
                    <a:cubicBezTo>
                      <a:pt x="3124" y="3127"/>
                      <a:pt x="3114" y="3129"/>
                      <a:pt x="3104" y="3132"/>
                    </a:cubicBezTo>
                    <a:cubicBezTo>
                      <a:pt x="3027" y="3158"/>
                      <a:pt x="3001" y="3260"/>
                      <a:pt x="3078" y="3312"/>
                    </a:cubicBezTo>
                    <a:lnTo>
                      <a:pt x="3078" y="3337"/>
                    </a:lnTo>
                    <a:lnTo>
                      <a:pt x="3104" y="3337"/>
                    </a:lnTo>
                    <a:cubicBezTo>
                      <a:pt x="3155" y="3337"/>
                      <a:pt x="3206" y="3312"/>
                      <a:pt x="3232" y="3260"/>
                    </a:cubicBezTo>
                    <a:cubicBezTo>
                      <a:pt x="3254" y="3194"/>
                      <a:pt x="3199" y="3127"/>
                      <a:pt x="3134" y="3127"/>
                    </a:cubicBezTo>
                    <a:close/>
                    <a:moveTo>
                      <a:pt x="6219" y="3536"/>
                    </a:moveTo>
                    <a:cubicBezTo>
                      <a:pt x="6072" y="3536"/>
                      <a:pt x="5928" y="3614"/>
                      <a:pt x="5899" y="3773"/>
                    </a:cubicBezTo>
                    <a:lnTo>
                      <a:pt x="5924" y="3773"/>
                    </a:lnTo>
                    <a:cubicBezTo>
                      <a:pt x="5924" y="3799"/>
                      <a:pt x="5924" y="3850"/>
                      <a:pt x="5924" y="3902"/>
                    </a:cubicBezTo>
                    <a:cubicBezTo>
                      <a:pt x="5950" y="4055"/>
                      <a:pt x="6078" y="4158"/>
                      <a:pt x="6232" y="4184"/>
                    </a:cubicBezTo>
                    <a:cubicBezTo>
                      <a:pt x="6243" y="4185"/>
                      <a:pt x="6254" y="4185"/>
                      <a:pt x="6265" y="4185"/>
                    </a:cubicBezTo>
                    <a:cubicBezTo>
                      <a:pt x="6526" y="4185"/>
                      <a:pt x="6662" y="3892"/>
                      <a:pt x="6514" y="3671"/>
                    </a:cubicBezTo>
                    <a:cubicBezTo>
                      <a:pt x="6447" y="3582"/>
                      <a:pt x="6332" y="3536"/>
                      <a:pt x="6219" y="3536"/>
                    </a:cubicBezTo>
                    <a:close/>
                    <a:moveTo>
                      <a:pt x="3009" y="4870"/>
                    </a:moveTo>
                    <a:cubicBezTo>
                      <a:pt x="2866" y="4870"/>
                      <a:pt x="2722" y="4947"/>
                      <a:pt x="2693" y="5107"/>
                    </a:cubicBezTo>
                    <a:lnTo>
                      <a:pt x="2719" y="5107"/>
                    </a:lnTo>
                    <a:cubicBezTo>
                      <a:pt x="2693" y="5158"/>
                      <a:pt x="2693" y="5184"/>
                      <a:pt x="2719" y="5235"/>
                    </a:cubicBezTo>
                    <a:cubicBezTo>
                      <a:pt x="2745" y="5389"/>
                      <a:pt x="2873" y="5517"/>
                      <a:pt x="3027" y="5517"/>
                    </a:cubicBezTo>
                    <a:cubicBezTo>
                      <a:pt x="3038" y="5518"/>
                      <a:pt x="3049" y="5518"/>
                      <a:pt x="3059" y="5518"/>
                    </a:cubicBezTo>
                    <a:cubicBezTo>
                      <a:pt x="3320" y="5518"/>
                      <a:pt x="3456" y="5226"/>
                      <a:pt x="3283" y="5004"/>
                    </a:cubicBezTo>
                    <a:cubicBezTo>
                      <a:pt x="3228" y="4915"/>
                      <a:pt x="3119" y="4870"/>
                      <a:pt x="3009" y="4870"/>
                    </a:cubicBezTo>
                    <a:close/>
                    <a:moveTo>
                      <a:pt x="6277" y="5340"/>
                    </a:moveTo>
                    <a:cubicBezTo>
                      <a:pt x="6229" y="5340"/>
                      <a:pt x="6179" y="5348"/>
                      <a:pt x="6129" y="5363"/>
                    </a:cubicBezTo>
                    <a:cubicBezTo>
                      <a:pt x="5745" y="5466"/>
                      <a:pt x="5540" y="6107"/>
                      <a:pt x="5924" y="6312"/>
                    </a:cubicBezTo>
                    <a:cubicBezTo>
                      <a:pt x="5976" y="6363"/>
                      <a:pt x="6053" y="6363"/>
                      <a:pt x="6129" y="6389"/>
                    </a:cubicBezTo>
                    <a:cubicBezTo>
                      <a:pt x="6151" y="6391"/>
                      <a:pt x="6173" y="6392"/>
                      <a:pt x="6194" y="6392"/>
                    </a:cubicBezTo>
                    <a:cubicBezTo>
                      <a:pt x="6424" y="6392"/>
                      <a:pt x="6630" y="6267"/>
                      <a:pt x="6771" y="6055"/>
                    </a:cubicBezTo>
                    <a:cubicBezTo>
                      <a:pt x="6906" y="5718"/>
                      <a:pt x="6625" y="5340"/>
                      <a:pt x="6277" y="5340"/>
                    </a:cubicBezTo>
                    <a:close/>
                    <a:moveTo>
                      <a:pt x="1163" y="6898"/>
                    </a:moveTo>
                    <a:cubicBezTo>
                      <a:pt x="1152" y="6898"/>
                      <a:pt x="1140" y="6899"/>
                      <a:pt x="1129" y="6902"/>
                    </a:cubicBezTo>
                    <a:cubicBezTo>
                      <a:pt x="1001" y="6927"/>
                      <a:pt x="924" y="7158"/>
                      <a:pt x="1052" y="7235"/>
                    </a:cubicBezTo>
                    <a:cubicBezTo>
                      <a:pt x="1078" y="7235"/>
                      <a:pt x="1104" y="7261"/>
                      <a:pt x="1129" y="7261"/>
                    </a:cubicBezTo>
                    <a:cubicBezTo>
                      <a:pt x="1206" y="7261"/>
                      <a:pt x="1283" y="7235"/>
                      <a:pt x="1334" y="7132"/>
                    </a:cubicBezTo>
                    <a:cubicBezTo>
                      <a:pt x="1381" y="7015"/>
                      <a:pt x="1278" y="6898"/>
                      <a:pt x="1163" y="6898"/>
                    </a:cubicBezTo>
                    <a:close/>
                    <a:moveTo>
                      <a:pt x="5001" y="7850"/>
                    </a:moveTo>
                    <a:cubicBezTo>
                      <a:pt x="4924" y="7876"/>
                      <a:pt x="4899" y="8004"/>
                      <a:pt x="4950" y="8056"/>
                    </a:cubicBezTo>
                    <a:lnTo>
                      <a:pt x="5001" y="8056"/>
                    </a:lnTo>
                    <a:cubicBezTo>
                      <a:pt x="5052" y="8056"/>
                      <a:pt x="5104" y="8030"/>
                      <a:pt x="5129" y="8004"/>
                    </a:cubicBezTo>
                    <a:cubicBezTo>
                      <a:pt x="5155" y="7927"/>
                      <a:pt x="5078" y="7850"/>
                      <a:pt x="5001" y="7850"/>
                    </a:cubicBezTo>
                    <a:close/>
                    <a:moveTo>
                      <a:pt x="2940" y="7598"/>
                    </a:moveTo>
                    <a:cubicBezTo>
                      <a:pt x="2902" y="7598"/>
                      <a:pt x="2862" y="7605"/>
                      <a:pt x="2822" y="7620"/>
                    </a:cubicBezTo>
                    <a:cubicBezTo>
                      <a:pt x="2565" y="7697"/>
                      <a:pt x="2437" y="8107"/>
                      <a:pt x="2693" y="8235"/>
                    </a:cubicBezTo>
                    <a:cubicBezTo>
                      <a:pt x="2719" y="8261"/>
                      <a:pt x="2770" y="8286"/>
                      <a:pt x="2822" y="8286"/>
                    </a:cubicBezTo>
                    <a:cubicBezTo>
                      <a:pt x="2838" y="8289"/>
                      <a:pt x="2854" y="8290"/>
                      <a:pt x="2870" y="8290"/>
                    </a:cubicBezTo>
                    <a:cubicBezTo>
                      <a:pt x="3007" y="8290"/>
                      <a:pt x="3137" y="8196"/>
                      <a:pt x="3206" y="8081"/>
                    </a:cubicBezTo>
                    <a:cubicBezTo>
                      <a:pt x="3338" y="7840"/>
                      <a:pt x="3169" y="7598"/>
                      <a:pt x="2940" y="7598"/>
                    </a:cubicBezTo>
                    <a:close/>
                    <a:moveTo>
                      <a:pt x="6698" y="7919"/>
                    </a:moveTo>
                    <a:cubicBezTo>
                      <a:pt x="6554" y="7919"/>
                      <a:pt x="6414" y="7990"/>
                      <a:pt x="6386" y="8133"/>
                    </a:cubicBezTo>
                    <a:lnTo>
                      <a:pt x="6412" y="8133"/>
                    </a:lnTo>
                    <a:cubicBezTo>
                      <a:pt x="6412" y="8184"/>
                      <a:pt x="6412" y="8235"/>
                      <a:pt x="6412" y="8261"/>
                    </a:cubicBezTo>
                    <a:cubicBezTo>
                      <a:pt x="6437" y="8415"/>
                      <a:pt x="6565" y="8543"/>
                      <a:pt x="6745" y="8568"/>
                    </a:cubicBezTo>
                    <a:cubicBezTo>
                      <a:pt x="7001" y="8568"/>
                      <a:pt x="7181" y="8261"/>
                      <a:pt x="7001" y="8056"/>
                    </a:cubicBezTo>
                    <a:cubicBezTo>
                      <a:pt x="6933" y="7964"/>
                      <a:pt x="6814" y="7919"/>
                      <a:pt x="6698" y="7919"/>
                    </a:cubicBezTo>
                    <a:close/>
                    <a:moveTo>
                      <a:pt x="4317" y="9878"/>
                    </a:moveTo>
                    <a:cubicBezTo>
                      <a:pt x="4265" y="9878"/>
                      <a:pt x="4210" y="9886"/>
                      <a:pt x="4155" y="9902"/>
                    </a:cubicBezTo>
                    <a:cubicBezTo>
                      <a:pt x="3770" y="9979"/>
                      <a:pt x="3565" y="10645"/>
                      <a:pt x="3950" y="10851"/>
                    </a:cubicBezTo>
                    <a:cubicBezTo>
                      <a:pt x="4001" y="10876"/>
                      <a:pt x="4078" y="10902"/>
                      <a:pt x="4129" y="10928"/>
                    </a:cubicBezTo>
                    <a:cubicBezTo>
                      <a:pt x="4153" y="10930"/>
                      <a:pt x="4177" y="10931"/>
                      <a:pt x="4200" y="10931"/>
                    </a:cubicBezTo>
                    <a:cubicBezTo>
                      <a:pt x="4454" y="10931"/>
                      <a:pt x="4677" y="10805"/>
                      <a:pt x="4770" y="10594"/>
                    </a:cubicBezTo>
                    <a:cubicBezTo>
                      <a:pt x="4927" y="10236"/>
                      <a:pt x="4673" y="9878"/>
                      <a:pt x="4317" y="9878"/>
                    </a:cubicBezTo>
                    <a:close/>
                    <a:moveTo>
                      <a:pt x="746" y="10289"/>
                    </a:moveTo>
                    <a:cubicBezTo>
                      <a:pt x="696" y="10289"/>
                      <a:pt x="644" y="10297"/>
                      <a:pt x="591" y="10312"/>
                    </a:cubicBezTo>
                    <a:cubicBezTo>
                      <a:pt x="206" y="10415"/>
                      <a:pt x="1" y="11056"/>
                      <a:pt x="386" y="11287"/>
                    </a:cubicBezTo>
                    <a:lnTo>
                      <a:pt x="386" y="11261"/>
                    </a:lnTo>
                    <a:cubicBezTo>
                      <a:pt x="437" y="11312"/>
                      <a:pt x="514" y="11338"/>
                      <a:pt x="565" y="11338"/>
                    </a:cubicBezTo>
                    <a:cubicBezTo>
                      <a:pt x="589" y="11340"/>
                      <a:pt x="613" y="11341"/>
                      <a:pt x="636" y="11341"/>
                    </a:cubicBezTo>
                    <a:cubicBezTo>
                      <a:pt x="889" y="11341"/>
                      <a:pt x="1112" y="11216"/>
                      <a:pt x="1206" y="11004"/>
                    </a:cubicBezTo>
                    <a:cubicBezTo>
                      <a:pt x="1364" y="10667"/>
                      <a:pt x="1106" y="10289"/>
                      <a:pt x="746" y="10289"/>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6" name="Google Shape;286;p8"/>
              <p:cNvSpPr/>
              <p:nvPr/>
            </p:nvSpPr>
            <p:spPr>
              <a:xfrm>
                <a:off x="-1809250" y="2563500"/>
                <a:ext cx="247275" cy="1438900"/>
              </a:xfrm>
              <a:custGeom>
                <a:avLst/>
                <a:gdLst/>
                <a:ahLst/>
                <a:cxnLst/>
                <a:rect l="l" t="t" r="r" b="b"/>
                <a:pathLst>
                  <a:path w="9891" h="57556" extrusionOk="0">
                    <a:moveTo>
                      <a:pt x="9445" y="0"/>
                    </a:moveTo>
                    <a:cubicBezTo>
                      <a:pt x="9304" y="0"/>
                      <a:pt x="9164" y="81"/>
                      <a:pt x="9104" y="270"/>
                    </a:cubicBezTo>
                    <a:cubicBezTo>
                      <a:pt x="4617" y="13912"/>
                      <a:pt x="1" y="34913"/>
                      <a:pt x="3386" y="57247"/>
                    </a:cubicBezTo>
                    <a:cubicBezTo>
                      <a:pt x="3411" y="57427"/>
                      <a:pt x="3565" y="57555"/>
                      <a:pt x="3745" y="57555"/>
                    </a:cubicBezTo>
                    <a:lnTo>
                      <a:pt x="3822" y="57555"/>
                    </a:lnTo>
                    <a:cubicBezTo>
                      <a:pt x="4027" y="57530"/>
                      <a:pt x="4155" y="57324"/>
                      <a:pt x="4129" y="57119"/>
                    </a:cubicBezTo>
                    <a:cubicBezTo>
                      <a:pt x="796" y="34939"/>
                      <a:pt x="5360" y="14091"/>
                      <a:pt x="9796" y="501"/>
                    </a:cubicBezTo>
                    <a:cubicBezTo>
                      <a:pt x="9890" y="202"/>
                      <a:pt x="9667" y="0"/>
                      <a:pt x="9445"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87" name="Google Shape;287;p8"/>
            <p:cNvGrpSpPr/>
            <p:nvPr/>
          </p:nvGrpSpPr>
          <p:grpSpPr>
            <a:xfrm>
              <a:off x="-1779100" y="2408800"/>
              <a:ext cx="1032750" cy="1807075"/>
              <a:chOff x="-1779100" y="2408800"/>
              <a:chExt cx="1032750" cy="1807075"/>
            </a:xfrm>
          </p:grpSpPr>
          <p:sp>
            <p:nvSpPr>
              <p:cNvPr id="288" name="Google Shape;288;p8"/>
              <p:cNvSpPr/>
              <p:nvPr/>
            </p:nvSpPr>
            <p:spPr>
              <a:xfrm>
                <a:off x="-1779100" y="2498825"/>
                <a:ext cx="1032750" cy="1717050"/>
              </a:xfrm>
              <a:custGeom>
                <a:avLst/>
                <a:gdLst/>
                <a:ahLst/>
                <a:cxnLst/>
                <a:rect l="l" t="t" r="r" b="b"/>
                <a:pathLst>
                  <a:path w="41310" h="68682" extrusionOk="0">
                    <a:moveTo>
                      <a:pt x="32843" y="0"/>
                    </a:moveTo>
                    <a:cubicBezTo>
                      <a:pt x="31194" y="0"/>
                      <a:pt x="29516" y="392"/>
                      <a:pt x="28053" y="1113"/>
                    </a:cubicBezTo>
                    <a:cubicBezTo>
                      <a:pt x="24489" y="2883"/>
                      <a:pt x="21924" y="6139"/>
                      <a:pt x="19719" y="9421"/>
                    </a:cubicBezTo>
                    <a:lnTo>
                      <a:pt x="19719" y="9396"/>
                    </a:lnTo>
                    <a:cubicBezTo>
                      <a:pt x="13744" y="18242"/>
                      <a:pt x="9436" y="27987"/>
                      <a:pt x="6385" y="38167"/>
                    </a:cubicBezTo>
                    <a:cubicBezTo>
                      <a:pt x="5308" y="41705"/>
                      <a:pt x="4231" y="44270"/>
                      <a:pt x="2949" y="47731"/>
                    </a:cubicBezTo>
                    <a:cubicBezTo>
                      <a:pt x="205" y="55244"/>
                      <a:pt x="1487" y="65630"/>
                      <a:pt x="0" y="68681"/>
                    </a:cubicBezTo>
                    <a:cubicBezTo>
                      <a:pt x="7975" y="52526"/>
                      <a:pt x="21642" y="34269"/>
                      <a:pt x="33745" y="20935"/>
                    </a:cubicBezTo>
                    <a:cubicBezTo>
                      <a:pt x="36105" y="18319"/>
                      <a:pt x="38566" y="15704"/>
                      <a:pt x="39951" y="12473"/>
                    </a:cubicBezTo>
                    <a:cubicBezTo>
                      <a:pt x="41310" y="9242"/>
                      <a:pt x="41310" y="5190"/>
                      <a:pt x="39002" y="2549"/>
                    </a:cubicBezTo>
                    <a:cubicBezTo>
                      <a:pt x="37468" y="790"/>
                      <a:pt x="35184" y="0"/>
                      <a:pt x="3284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9" name="Google Shape;289;p8"/>
              <p:cNvSpPr/>
              <p:nvPr/>
            </p:nvSpPr>
            <p:spPr>
              <a:xfrm>
                <a:off x="-1776550" y="2408800"/>
                <a:ext cx="973150" cy="1753225"/>
              </a:xfrm>
              <a:custGeom>
                <a:avLst/>
                <a:gdLst/>
                <a:ahLst/>
                <a:cxnLst/>
                <a:rect l="l" t="t" r="r" b="b"/>
                <a:pathLst>
                  <a:path w="38926" h="70129" extrusionOk="0">
                    <a:moveTo>
                      <a:pt x="30542" y="0"/>
                    </a:moveTo>
                    <a:cubicBezTo>
                      <a:pt x="28732" y="0"/>
                      <a:pt x="26881" y="482"/>
                      <a:pt x="25310" y="1355"/>
                    </a:cubicBezTo>
                    <a:cubicBezTo>
                      <a:pt x="21848" y="3253"/>
                      <a:pt x="19438" y="6637"/>
                      <a:pt x="17361" y="10022"/>
                    </a:cubicBezTo>
                    <a:cubicBezTo>
                      <a:pt x="11822" y="19100"/>
                      <a:pt x="7975" y="29049"/>
                      <a:pt x="5386" y="39357"/>
                    </a:cubicBezTo>
                    <a:cubicBezTo>
                      <a:pt x="4488" y="42947"/>
                      <a:pt x="3514" y="45537"/>
                      <a:pt x="2411" y="49076"/>
                    </a:cubicBezTo>
                    <a:cubicBezTo>
                      <a:pt x="1" y="56717"/>
                      <a:pt x="1770" y="67025"/>
                      <a:pt x="411" y="70128"/>
                    </a:cubicBezTo>
                    <a:cubicBezTo>
                      <a:pt x="7642" y="53640"/>
                      <a:pt x="20463" y="34767"/>
                      <a:pt x="31925" y="20869"/>
                    </a:cubicBezTo>
                    <a:cubicBezTo>
                      <a:pt x="34156" y="18177"/>
                      <a:pt x="36515" y="15433"/>
                      <a:pt x="37721" y="12151"/>
                    </a:cubicBezTo>
                    <a:cubicBezTo>
                      <a:pt x="38926" y="8843"/>
                      <a:pt x="38772" y="4791"/>
                      <a:pt x="36336" y="2253"/>
                    </a:cubicBezTo>
                    <a:cubicBezTo>
                      <a:pt x="34837" y="698"/>
                      <a:pt x="32720" y="0"/>
                      <a:pt x="3054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0" name="Google Shape;290;p8"/>
              <p:cNvSpPr/>
              <p:nvPr/>
            </p:nvSpPr>
            <p:spPr>
              <a:xfrm>
                <a:off x="-1311125" y="2430900"/>
                <a:ext cx="402150" cy="319125"/>
              </a:xfrm>
              <a:custGeom>
                <a:avLst/>
                <a:gdLst/>
                <a:ahLst/>
                <a:cxnLst/>
                <a:rect l="l" t="t" r="r" b="b"/>
                <a:pathLst>
                  <a:path w="16086" h="12765" extrusionOk="0">
                    <a:moveTo>
                      <a:pt x="9413" y="1"/>
                    </a:moveTo>
                    <a:cubicBezTo>
                      <a:pt x="9396" y="1"/>
                      <a:pt x="9378" y="3"/>
                      <a:pt x="9359" y="10"/>
                    </a:cubicBezTo>
                    <a:cubicBezTo>
                      <a:pt x="9206" y="35"/>
                      <a:pt x="9103" y="266"/>
                      <a:pt x="9231" y="369"/>
                    </a:cubicBezTo>
                    <a:cubicBezTo>
                      <a:pt x="9257" y="394"/>
                      <a:pt x="9283" y="394"/>
                      <a:pt x="9308" y="394"/>
                    </a:cubicBezTo>
                    <a:cubicBezTo>
                      <a:pt x="9332" y="400"/>
                      <a:pt x="9357" y="403"/>
                      <a:pt x="9380" y="403"/>
                    </a:cubicBezTo>
                    <a:cubicBezTo>
                      <a:pt x="9458" y="403"/>
                      <a:pt x="9531" y="370"/>
                      <a:pt x="9590" y="292"/>
                    </a:cubicBezTo>
                    <a:cubicBezTo>
                      <a:pt x="9635" y="156"/>
                      <a:pt x="9541" y="1"/>
                      <a:pt x="9413" y="1"/>
                    </a:cubicBezTo>
                    <a:close/>
                    <a:moveTo>
                      <a:pt x="12560" y="1256"/>
                    </a:moveTo>
                    <a:cubicBezTo>
                      <a:pt x="12528" y="1256"/>
                      <a:pt x="12496" y="1259"/>
                      <a:pt x="12462" y="1266"/>
                    </a:cubicBezTo>
                    <a:cubicBezTo>
                      <a:pt x="12154" y="1317"/>
                      <a:pt x="11949" y="1856"/>
                      <a:pt x="12257" y="2061"/>
                    </a:cubicBezTo>
                    <a:cubicBezTo>
                      <a:pt x="12283" y="2087"/>
                      <a:pt x="12360" y="2112"/>
                      <a:pt x="12411" y="2112"/>
                    </a:cubicBezTo>
                    <a:cubicBezTo>
                      <a:pt x="12447" y="2121"/>
                      <a:pt x="12482" y="2125"/>
                      <a:pt x="12518" y="2125"/>
                    </a:cubicBezTo>
                    <a:cubicBezTo>
                      <a:pt x="12685" y="2125"/>
                      <a:pt x="12844" y="2030"/>
                      <a:pt x="12949" y="1881"/>
                    </a:cubicBezTo>
                    <a:cubicBezTo>
                      <a:pt x="13089" y="1579"/>
                      <a:pt x="12870" y="1256"/>
                      <a:pt x="12560" y="1256"/>
                    </a:cubicBezTo>
                    <a:close/>
                    <a:moveTo>
                      <a:pt x="6402" y="1567"/>
                    </a:moveTo>
                    <a:cubicBezTo>
                      <a:pt x="6244" y="1567"/>
                      <a:pt x="6092" y="1644"/>
                      <a:pt x="6052" y="1805"/>
                    </a:cubicBezTo>
                    <a:cubicBezTo>
                      <a:pt x="6026" y="1856"/>
                      <a:pt x="6026" y="1907"/>
                      <a:pt x="6052" y="1958"/>
                    </a:cubicBezTo>
                    <a:cubicBezTo>
                      <a:pt x="6077" y="2138"/>
                      <a:pt x="6231" y="2292"/>
                      <a:pt x="6411" y="2317"/>
                    </a:cubicBezTo>
                    <a:cubicBezTo>
                      <a:pt x="6431" y="2321"/>
                      <a:pt x="6450" y="2322"/>
                      <a:pt x="6470" y="2322"/>
                    </a:cubicBezTo>
                    <a:cubicBezTo>
                      <a:pt x="6747" y="2322"/>
                      <a:pt x="6937" y="1993"/>
                      <a:pt x="6770" y="1753"/>
                    </a:cubicBezTo>
                    <a:cubicBezTo>
                      <a:pt x="6696" y="1631"/>
                      <a:pt x="6547" y="1567"/>
                      <a:pt x="6402" y="1567"/>
                    </a:cubicBezTo>
                    <a:close/>
                    <a:moveTo>
                      <a:pt x="9895" y="1689"/>
                    </a:moveTo>
                    <a:cubicBezTo>
                      <a:pt x="9854" y="1689"/>
                      <a:pt x="9812" y="1693"/>
                      <a:pt x="9770" y="1702"/>
                    </a:cubicBezTo>
                    <a:cubicBezTo>
                      <a:pt x="9308" y="1779"/>
                      <a:pt x="9000" y="2523"/>
                      <a:pt x="9436" y="2830"/>
                    </a:cubicBezTo>
                    <a:cubicBezTo>
                      <a:pt x="9513" y="2856"/>
                      <a:pt x="9590" y="2907"/>
                      <a:pt x="9667" y="2907"/>
                    </a:cubicBezTo>
                    <a:cubicBezTo>
                      <a:pt x="9721" y="2921"/>
                      <a:pt x="9775" y="2927"/>
                      <a:pt x="9828" y="2927"/>
                    </a:cubicBezTo>
                    <a:cubicBezTo>
                      <a:pt x="10078" y="2927"/>
                      <a:pt x="10310" y="2785"/>
                      <a:pt x="10436" y="2574"/>
                    </a:cubicBezTo>
                    <a:cubicBezTo>
                      <a:pt x="10647" y="2153"/>
                      <a:pt x="10324" y="1689"/>
                      <a:pt x="9895" y="1689"/>
                    </a:cubicBezTo>
                    <a:close/>
                    <a:moveTo>
                      <a:pt x="4359" y="3369"/>
                    </a:moveTo>
                    <a:cubicBezTo>
                      <a:pt x="4257" y="3369"/>
                      <a:pt x="4205" y="3523"/>
                      <a:pt x="4282" y="3599"/>
                    </a:cubicBezTo>
                    <a:lnTo>
                      <a:pt x="4334" y="3599"/>
                    </a:lnTo>
                    <a:cubicBezTo>
                      <a:pt x="4347" y="3606"/>
                      <a:pt x="4363" y="3610"/>
                      <a:pt x="4379" y="3610"/>
                    </a:cubicBezTo>
                    <a:cubicBezTo>
                      <a:pt x="4422" y="3610"/>
                      <a:pt x="4469" y="3586"/>
                      <a:pt x="4487" y="3548"/>
                    </a:cubicBezTo>
                    <a:cubicBezTo>
                      <a:pt x="4513" y="3446"/>
                      <a:pt x="4436" y="3369"/>
                      <a:pt x="4359" y="3369"/>
                    </a:cubicBezTo>
                    <a:close/>
                    <a:moveTo>
                      <a:pt x="15337" y="2484"/>
                    </a:moveTo>
                    <a:cubicBezTo>
                      <a:pt x="15295" y="2484"/>
                      <a:pt x="15251" y="2488"/>
                      <a:pt x="15206" y="2497"/>
                    </a:cubicBezTo>
                    <a:cubicBezTo>
                      <a:pt x="14744" y="2574"/>
                      <a:pt x="14462" y="3317"/>
                      <a:pt x="14898" y="3599"/>
                    </a:cubicBezTo>
                    <a:cubicBezTo>
                      <a:pt x="14950" y="3651"/>
                      <a:pt x="15026" y="3676"/>
                      <a:pt x="15129" y="3702"/>
                    </a:cubicBezTo>
                    <a:cubicBezTo>
                      <a:pt x="15170" y="3710"/>
                      <a:pt x="15212" y="3713"/>
                      <a:pt x="15254" y="3713"/>
                    </a:cubicBezTo>
                    <a:cubicBezTo>
                      <a:pt x="15498" y="3713"/>
                      <a:pt x="15745" y="3588"/>
                      <a:pt x="15898" y="3369"/>
                    </a:cubicBezTo>
                    <a:cubicBezTo>
                      <a:pt x="16085" y="2948"/>
                      <a:pt x="15782" y="2484"/>
                      <a:pt x="15337" y="2484"/>
                    </a:cubicBezTo>
                    <a:close/>
                    <a:moveTo>
                      <a:pt x="13055" y="3385"/>
                    </a:moveTo>
                    <a:cubicBezTo>
                      <a:pt x="13037" y="3385"/>
                      <a:pt x="13019" y="3388"/>
                      <a:pt x="13001" y="3394"/>
                    </a:cubicBezTo>
                    <a:cubicBezTo>
                      <a:pt x="12847" y="3420"/>
                      <a:pt x="12744" y="3676"/>
                      <a:pt x="12898" y="3779"/>
                    </a:cubicBezTo>
                    <a:cubicBezTo>
                      <a:pt x="12898" y="3779"/>
                      <a:pt x="12924" y="3779"/>
                      <a:pt x="12975" y="3805"/>
                    </a:cubicBezTo>
                    <a:cubicBezTo>
                      <a:pt x="12993" y="3809"/>
                      <a:pt x="13010" y="3811"/>
                      <a:pt x="13028" y="3811"/>
                    </a:cubicBezTo>
                    <a:cubicBezTo>
                      <a:pt x="13111" y="3811"/>
                      <a:pt x="13189" y="3761"/>
                      <a:pt x="13231" y="3676"/>
                    </a:cubicBezTo>
                    <a:cubicBezTo>
                      <a:pt x="13299" y="3541"/>
                      <a:pt x="13188" y="3385"/>
                      <a:pt x="13055" y="3385"/>
                    </a:cubicBezTo>
                    <a:close/>
                    <a:moveTo>
                      <a:pt x="7890" y="4029"/>
                    </a:moveTo>
                    <a:cubicBezTo>
                      <a:pt x="7731" y="4029"/>
                      <a:pt x="7579" y="4105"/>
                      <a:pt x="7539" y="4266"/>
                    </a:cubicBezTo>
                    <a:cubicBezTo>
                      <a:pt x="7513" y="4317"/>
                      <a:pt x="7513" y="4369"/>
                      <a:pt x="7539" y="4420"/>
                    </a:cubicBezTo>
                    <a:cubicBezTo>
                      <a:pt x="7565" y="4625"/>
                      <a:pt x="7718" y="4779"/>
                      <a:pt x="7898" y="4805"/>
                    </a:cubicBezTo>
                    <a:cubicBezTo>
                      <a:pt x="7908" y="4806"/>
                      <a:pt x="7919" y="4806"/>
                      <a:pt x="7929" y="4806"/>
                    </a:cubicBezTo>
                    <a:cubicBezTo>
                      <a:pt x="8221" y="4806"/>
                      <a:pt x="8430" y="4463"/>
                      <a:pt x="8257" y="4215"/>
                    </a:cubicBezTo>
                    <a:cubicBezTo>
                      <a:pt x="8183" y="4093"/>
                      <a:pt x="8034" y="4029"/>
                      <a:pt x="7890" y="4029"/>
                    </a:cubicBezTo>
                    <a:close/>
                    <a:moveTo>
                      <a:pt x="4081" y="5358"/>
                    </a:moveTo>
                    <a:cubicBezTo>
                      <a:pt x="3918" y="5358"/>
                      <a:pt x="3759" y="5435"/>
                      <a:pt x="3718" y="5600"/>
                    </a:cubicBezTo>
                    <a:cubicBezTo>
                      <a:pt x="3693" y="5651"/>
                      <a:pt x="3693" y="5702"/>
                      <a:pt x="3718" y="5753"/>
                    </a:cubicBezTo>
                    <a:cubicBezTo>
                      <a:pt x="3744" y="5933"/>
                      <a:pt x="3898" y="6087"/>
                      <a:pt x="4077" y="6112"/>
                    </a:cubicBezTo>
                    <a:cubicBezTo>
                      <a:pt x="4088" y="6113"/>
                      <a:pt x="4099" y="6114"/>
                      <a:pt x="4110" y="6114"/>
                    </a:cubicBezTo>
                    <a:cubicBezTo>
                      <a:pt x="4401" y="6114"/>
                      <a:pt x="4609" y="5794"/>
                      <a:pt x="4436" y="5523"/>
                    </a:cubicBezTo>
                    <a:cubicBezTo>
                      <a:pt x="4365" y="5416"/>
                      <a:pt x="4222" y="5358"/>
                      <a:pt x="4081" y="5358"/>
                    </a:cubicBezTo>
                    <a:close/>
                    <a:moveTo>
                      <a:pt x="7747" y="6125"/>
                    </a:moveTo>
                    <a:cubicBezTo>
                      <a:pt x="7705" y="6125"/>
                      <a:pt x="7661" y="6129"/>
                      <a:pt x="7616" y="6138"/>
                    </a:cubicBezTo>
                    <a:cubicBezTo>
                      <a:pt x="7154" y="6215"/>
                      <a:pt x="6872" y="6959"/>
                      <a:pt x="7308" y="7266"/>
                    </a:cubicBezTo>
                    <a:cubicBezTo>
                      <a:pt x="7359" y="7292"/>
                      <a:pt x="7436" y="7343"/>
                      <a:pt x="7539" y="7343"/>
                    </a:cubicBezTo>
                    <a:cubicBezTo>
                      <a:pt x="7588" y="7357"/>
                      <a:pt x="7639" y="7363"/>
                      <a:pt x="7691" y="7363"/>
                    </a:cubicBezTo>
                    <a:cubicBezTo>
                      <a:pt x="7932" y="7363"/>
                      <a:pt x="8181" y="7221"/>
                      <a:pt x="8308" y="7010"/>
                    </a:cubicBezTo>
                    <a:cubicBezTo>
                      <a:pt x="8495" y="6589"/>
                      <a:pt x="8191" y="6125"/>
                      <a:pt x="7747" y="6125"/>
                    </a:cubicBezTo>
                    <a:close/>
                    <a:moveTo>
                      <a:pt x="1797" y="7616"/>
                    </a:moveTo>
                    <a:cubicBezTo>
                      <a:pt x="1780" y="7616"/>
                      <a:pt x="1762" y="7619"/>
                      <a:pt x="1744" y="7625"/>
                    </a:cubicBezTo>
                    <a:cubicBezTo>
                      <a:pt x="1590" y="7651"/>
                      <a:pt x="1487" y="7882"/>
                      <a:pt x="1615" y="7984"/>
                    </a:cubicBezTo>
                    <a:lnTo>
                      <a:pt x="1615" y="8010"/>
                    </a:lnTo>
                    <a:cubicBezTo>
                      <a:pt x="1641" y="8010"/>
                      <a:pt x="1667" y="8010"/>
                      <a:pt x="1692" y="8036"/>
                    </a:cubicBezTo>
                    <a:cubicBezTo>
                      <a:pt x="1795" y="8036"/>
                      <a:pt x="1898" y="8010"/>
                      <a:pt x="1974" y="7907"/>
                    </a:cubicBezTo>
                    <a:cubicBezTo>
                      <a:pt x="2020" y="7772"/>
                      <a:pt x="1926" y="7616"/>
                      <a:pt x="1797" y="7616"/>
                    </a:cubicBezTo>
                    <a:close/>
                    <a:moveTo>
                      <a:pt x="6237" y="9057"/>
                    </a:moveTo>
                    <a:cubicBezTo>
                      <a:pt x="6227" y="9057"/>
                      <a:pt x="6216" y="9059"/>
                      <a:pt x="6205" y="9061"/>
                    </a:cubicBezTo>
                    <a:cubicBezTo>
                      <a:pt x="6129" y="9087"/>
                      <a:pt x="6077" y="9215"/>
                      <a:pt x="6154" y="9292"/>
                    </a:cubicBezTo>
                    <a:lnTo>
                      <a:pt x="6205" y="9292"/>
                    </a:lnTo>
                    <a:cubicBezTo>
                      <a:pt x="6219" y="9299"/>
                      <a:pt x="6233" y="9302"/>
                      <a:pt x="6246" y="9302"/>
                    </a:cubicBezTo>
                    <a:cubicBezTo>
                      <a:pt x="6282" y="9302"/>
                      <a:pt x="6315" y="9278"/>
                      <a:pt x="6334" y="9241"/>
                    </a:cubicBezTo>
                    <a:cubicBezTo>
                      <a:pt x="6380" y="9149"/>
                      <a:pt x="6323" y="9057"/>
                      <a:pt x="6237" y="9057"/>
                    </a:cubicBezTo>
                    <a:close/>
                    <a:moveTo>
                      <a:pt x="3654" y="8563"/>
                    </a:moveTo>
                    <a:cubicBezTo>
                      <a:pt x="3625" y="8563"/>
                      <a:pt x="3595" y="8566"/>
                      <a:pt x="3564" y="8574"/>
                    </a:cubicBezTo>
                    <a:cubicBezTo>
                      <a:pt x="3282" y="8625"/>
                      <a:pt x="3077" y="9087"/>
                      <a:pt x="3359" y="9292"/>
                    </a:cubicBezTo>
                    <a:cubicBezTo>
                      <a:pt x="3410" y="9318"/>
                      <a:pt x="3462" y="9318"/>
                      <a:pt x="3513" y="9343"/>
                    </a:cubicBezTo>
                    <a:cubicBezTo>
                      <a:pt x="3535" y="9347"/>
                      <a:pt x="3558" y="9348"/>
                      <a:pt x="3581" y="9348"/>
                    </a:cubicBezTo>
                    <a:cubicBezTo>
                      <a:pt x="3742" y="9348"/>
                      <a:pt x="3910" y="9270"/>
                      <a:pt x="4000" y="9113"/>
                    </a:cubicBezTo>
                    <a:cubicBezTo>
                      <a:pt x="4116" y="8859"/>
                      <a:pt x="3919" y="8563"/>
                      <a:pt x="3654" y="8563"/>
                    </a:cubicBezTo>
                    <a:close/>
                    <a:moveTo>
                      <a:pt x="8158" y="9205"/>
                    </a:moveTo>
                    <a:cubicBezTo>
                      <a:pt x="7996" y="9205"/>
                      <a:pt x="7837" y="9281"/>
                      <a:pt x="7795" y="9446"/>
                    </a:cubicBezTo>
                    <a:cubicBezTo>
                      <a:pt x="7795" y="9497"/>
                      <a:pt x="7795" y="9549"/>
                      <a:pt x="7795" y="9600"/>
                    </a:cubicBezTo>
                    <a:cubicBezTo>
                      <a:pt x="7821" y="9779"/>
                      <a:pt x="7975" y="9933"/>
                      <a:pt x="8154" y="9959"/>
                    </a:cubicBezTo>
                    <a:cubicBezTo>
                      <a:pt x="8166" y="9960"/>
                      <a:pt x="8178" y="9960"/>
                      <a:pt x="8190" y="9960"/>
                    </a:cubicBezTo>
                    <a:cubicBezTo>
                      <a:pt x="8502" y="9960"/>
                      <a:pt x="8686" y="9641"/>
                      <a:pt x="8513" y="9369"/>
                    </a:cubicBezTo>
                    <a:cubicBezTo>
                      <a:pt x="8442" y="9262"/>
                      <a:pt x="8299" y="9205"/>
                      <a:pt x="8158" y="9205"/>
                    </a:cubicBezTo>
                    <a:close/>
                    <a:moveTo>
                      <a:pt x="5080" y="11305"/>
                    </a:moveTo>
                    <a:cubicBezTo>
                      <a:pt x="5038" y="11305"/>
                      <a:pt x="4994" y="11309"/>
                      <a:pt x="4949" y="11318"/>
                    </a:cubicBezTo>
                    <a:cubicBezTo>
                      <a:pt x="4487" y="11395"/>
                      <a:pt x="4205" y="12138"/>
                      <a:pt x="4641" y="12446"/>
                    </a:cubicBezTo>
                    <a:cubicBezTo>
                      <a:pt x="4693" y="12472"/>
                      <a:pt x="4769" y="12523"/>
                      <a:pt x="4872" y="12523"/>
                    </a:cubicBezTo>
                    <a:cubicBezTo>
                      <a:pt x="4921" y="12537"/>
                      <a:pt x="4972" y="12543"/>
                      <a:pt x="5022" y="12543"/>
                    </a:cubicBezTo>
                    <a:cubicBezTo>
                      <a:pt x="5258" y="12543"/>
                      <a:pt x="5493" y="12401"/>
                      <a:pt x="5641" y="12190"/>
                    </a:cubicBezTo>
                    <a:cubicBezTo>
                      <a:pt x="5829" y="11769"/>
                      <a:pt x="5525" y="11305"/>
                      <a:pt x="5080" y="11305"/>
                    </a:cubicBezTo>
                    <a:close/>
                    <a:moveTo>
                      <a:pt x="897" y="11529"/>
                    </a:moveTo>
                    <a:cubicBezTo>
                      <a:pt x="847" y="11529"/>
                      <a:pt x="796" y="11536"/>
                      <a:pt x="744" y="11549"/>
                    </a:cubicBezTo>
                    <a:cubicBezTo>
                      <a:pt x="282" y="11626"/>
                      <a:pt x="0" y="12369"/>
                      <a:pt x="436" y="12651"/>
                    </a:cubicBezTo>
                    <a:cubicBezTo>
                      <a:pt x="513" y="12703"/>
                      <a:pt x="590" y="12728"/>
                      <a:pt x="667" y="12754"/>
                    </a:cubicBezTo>
                    <a:cubicBezTo>
                      <a:pt x="712" y="12761"/>
                      <a:pt x="756" y="12765"/>
                      <a:pt x="801" y="12765"/>
                    </a:cubicBezTo>
                    <a:cubicBezTo>
                      <a:pt x="1061" y="12765"/>
                      <a:pt x="1305" y="12640"/>
                      <a:pt x="1436" y="12420"/>
                    </a:cubicBezTo>
                    <a:cubicBezTo>
                      <a:pt x="1643" y="12006"/>
                      <a:pt x="1333" y="11529"/>
                      <a:pt x="897" y="11529"/>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1" name="Google Shape;291;p8"/>
              <p:cNvSpPr/>
              <p:nvPr/>
            </p:nvSpPr>
            <p:spPr>
              <a:xfrm>
                <a:off x="-1775275" y="2546100"/>
                <a:ext cx="795475" cy="1591550"/>
              </a:xfrm>
              <a:custGeom>
                <a:avLst/>
                <a:gdLst/>
                <a:ahLst/>
                <a:cxnLst/>
                <a:rect l="l" t="t" r="r" b="b"/>
                <a:pathLst>
                  <a:path w="31819" h="63662" extrusionOk="0">
                    <a:moveTo>
                      <a:pt x="31286" y="1"/>
                    </a:moveTo>
                    <a:cubicBezTo>
                      <a:pt x="31186" y="1"/>
                      <a:pt x="31084" y="43"/>
                      <a:pt x="31003" y="145"/>
                    </a:cubicBezTo>
                    <a:cubicBezTo>
                      <a:pt x="15822" y="19300"/>
                      <a:pt x="4258" y="42891"/>
                      <a:pt x="52" y="63200"/>
                    </a:cubicBezTo>
                    <a:cubicBezTo>
                      <a:pt x="1" y="63405"/>
                      <a:pt x="129" y="63610"/>
                      <a:pt x="334" y="63662"/>
                    </a:cubicBezTo>
                    <a:lnTo>
                      <a:pt x="411" y="63662"/>
                    </a:lnTo>
                    <a:cubicBezTo>
                      <a:pt x="591" y="63662"/>
                      <a:pt x="745" y="63534"/>
                      <a:pt x="796" y="63354"/>
                    </a:cubicBezTo>
                    <a:cubicBezTo>
                      <a:pt x="4976" y="43148"/>
                      <a:pt x="16489" y="19685"/>
                      <a:pt x="31592" y="607"/>
                    </a:cubicBezTo>
                    <a:cubicBezTo>
                      <a:pt x="31818" y="325"/>
                      <a:pt x="31560" y="1"/>
                      <a:pt x="31286"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92" name="Google Shape;292;p8"/>
            <p:cNvGrpSpPr/>
            <p:nvPr/>
          </p:nvGrpSpPr>
          <p:grpSpPr>
            <a:xfrm>
              <a:off x="-2055400" y="3174000"/>
              <a:ext cx="1520600" cy="1434200"/>
              <a:chOff x="-2055400" y="3174000"/>
              <a:chExt cx="1520600" cy="1434200"/>
            </a:xfrm>
          </p:grpSpPr>
          <p:sp>
            <p:nvSpPr>
              <p:cNvPr id="293" name="Google Shape;293;p8"/>
              <p:cNvSpPr/>
              <p:nvPr/>
            </p:nvSpPr>
            <p:spPr>
              <a:xfrm>
                <a:off x="-2007975" y="3215025"/>
                <a:ext cx="1473175" cy="1393175"/>
              </a:xfrm>
              <a:custGeom>
                <a:avLst/>
                <a:gdLst/>
                <a:ahLst/>
                <a:cxnLst/>
                <a:rect l="l" t="t" r="r" b="b"/>
                <a:pathLst>
                  <a:path w="58927" h="55727" extrusionOk="0">
                    <a:moveTo>
                      <a:pt x="49062" y="0"/>
                    </a:moveTo>
                    <a:cubicBezTo>
                      <a:pt x="48551" y="0"/>
                      <a:pt x="48041" y="36"/>
                      <a:pt x="47542" y="108"/>
                    </a:cubicBezTo>
                    <a:cubicBezTo>
                      <a:pt x="43618" y="698"/>
                      <a:pt x="40182" y="3005"/>
                      <a:pt x="37054" y="5441"/>
                    </a:cubicBezTo>
                    <a:cubicBezTo>
                      <a:pt x="28669" y="11980"/>
                      <a:pt x="21566" y="19955"/>
                      <a:pt x="15489" y="28674"/>
                    </a:cubicBezTo>
                    <a:cubicBezTo>
                      <a:pt x="13386" y="31725"/>
                      <a:pt x="11591" y="33828"/>
                      <a:pt x="9309" y="36725"/>
                    </a:cubicBezTo>
                    <a:cubicBezTo>
                      <a:pt x="4366" y="43026"/>
                      <a:pt x="2390" y="53266"/>
                      <a:pt x="9" y="55718"/>
                    </a:cubicBezTo>
                    <a:lnTo>
                      <a:pt x="9" y="55718"/>
                    </a:lnTo>
                    <a:cubicBezTo>
                      <a:pt x="12574" y="42822"/>
                      <a:pt x="31237" y="29697"/>
                      <a:pt x="46849" y="20724"/>
                    </a:cubicBezTo>
                    <a:cubicBezTo>
                      <a:pt x="49901" y="18981"/>
                      <a:pt x="53055" y="17237"/>
                      <a:pt x="55363" y="14596"/>
                    </a:cubicBezTo>
                    <a:cubicBezTo>
                      <a:pt x="57645" y="11955"/>
                      <a:pt x="58927" y="8083"/>
                      <a:pt x="57542" y="4852"/>
                    </a:cubicBezTo>
                    <a:cubicBezTo>
                      <a:pt x="56177" y="1674"/>
                      <a:pt x="52567" y="0"/>
                      <a:pt x="49062" y="0"/>
                    </a:cubicBezTo>
                    <a:close/>
                    <a:moveTo>
                      <a:pt x="9" y="55718"/>
                    </a:moveTo>
                    <a:lnTo>
                      <a:pt x="9" y="55718"/>
                    </a:lnTo>
                    <a:cubicBezTo>
                      <a:pt x="6" y="55720"/>
                      <a:pt x="4" y="55723"/>
                      <a:pt x="1" y="55726"/>
                    </a:cubicBezTo>
                    <a:cubicBezTo>
                      <a:pt x="4" y="55723"/>
                      <a:pt x="6" y="55720"/>
                      <a:pt x="9" y="55718"/>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4" name="Google Shape;294;p8"/>
              <p:cNvSpPr/>
              <p:nvPr/>
            </p:nvSpPr>
            <p:spPr>
              <a:xfrm>
                <a:off x="-2055400" y="3174000"/>
                <a:ext cx="1472525" cy="1393175"/>
              </a:xfrm>
              <a:custGeom>
                <a:avLst/>
                <a:gdLst/>
                <a:ahLst/>
                <a:cxnLst/>
                <a:rect l="l" t="t" r="r" b="b"/>
                <a:pathLst>
                  <a:path w="58901" h="55727" extrusionOk="0">
                    <a:moveTo>
                      <a:pt x="49036" y="0"/>
                    </a:moveTo>
                    <a:cubicBezTo>
                      <a:pt x="48525" y="0"/>
                      <a:pt x="48015" y="36"/>
                      <a:pt x="47516" y="108"/>
                    </a:cubicBezTo>
                    <a:cubicBezTo>
                      <a:pt x="43592" y="697"/>
                      <a:pt x="40156" y="3005"/>
                      <a:pt x="37028" y="5441"/>
                    </a:cubicBezTo>
                    <a:lnTo>
                      <a:pt x="37053" y="5441"/>
                    </a:lnTo>
                    <a:cubicBezTo>
                      <a:pt x="28643" y="11980"/>
                      <a:pt x="21540" y="19955"/>
                      <a:pt x="15488" y="28673"/>
                    </a:cubicBezTo>
                    <a:cubicBezTo>
                      <a:pt x="13386" y="31725"/>
                      <a:pt x="11565" y="33828"/>
                      <a:pt x="9283" y="36725"/>
                    </a:cubicBezTo>
                    <a:cubicBezTo>
                      <a:pt x="4334" y="43033"/>
                      <a:pt x="2359" y="53290"/>
                      <a:pt x="0" y="55726"/>
                    </a:cubicBezTo>
                    <a:cubicBezTo>
                      <a:pt x="12565" y="42828"/>
                      <a:pt x="31207" y="29699"/>
                      <a:pt x="46823" y="20724"/>
                    </a:cubicBezTo>
                    <a:cubicBezTo>
                      <a:pt x="49875" y="18981"/>
                      <a:pt x="53029" y="17237"/>
                      <a:pt x="55336" y="14596"/>
                    </a:cubicBezTo>
                    <a:cubicBezTo>
                      <a:pt x="57619" y="11955"/>
                      <a:pt x="58901" y="8083"/>
                      <a:pt x="57516" y="4852"/>
                    </a:cubicBezTo>
                    <a:cubicBezTo>
                      <a:pt x="56151" y="1674"/>
                      <a:pt x="52541" y="0"/>
                      <a:pt x="49036"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5" name="Google Shape;295;p8"/>
              <p:cNvSpPr/>
              <p:nvPr/>
            </p:nvSpPr>
            <p:spPr>
              <a:xfrm>
                <a:off x="-1083325" y="3219875"/>
                <a:ext cx="461350" cy="203475"/>
              </a:xfrm>
              <a:custGeom>
                <a:avLst/>
                <a:gdLst/>
                <a:ahLst/>
                <a:cxnLst/>
                <a:rect l="l" t="t" r="r" b="b"/>
                <a:pathLst>
                  <a:path w="18454" h="8139" extrusionOk="0">
                    <a:moveTo>
                      <a:pt x="8731" y="282"/>
                    </a:moveTo>
                    <a:cubicBezTo>
                      <a:pt x="8661" y="282"/>
                      <a:pt x="8587" y="347"/>
                      <a:pt x="8607" y="427"/>
                    </a:cubicBezTo>
                    <a:cubicBezTo>
                      <a:pt x="8607" y="452"/>
                      <a:pt x="8633" y="452"/>
                      <a:pt x="8633" y="478"/>
                    </a:cubicBezTo>
                    <a:cubicBezTo>
                      <a:pt x="8669" y="496"/>
                      <a:pt x="8705" y="514"/>
                      <a:pt x="8741" y="514"/>
                    </a:cubicBezTo>
                    <a:cubicBezTo>
                      <a:pt x="8756" y="514"/>
                      <a:pt x="8771" y="511"/>
                      <a:pt x="8786" y="504"/>
                    </a:cubicBezTo>
                    <a:cubicBezTo>
                      <a:pt x="8889" y="452"/>
                      <a:pt x="8889" y="350"/>
                      <a:pt x="8786" y="298"/>
                    </a:cubicBezTo>
                    <a:cubicBezTo>
                      <a:pt x="8770" y="287"/>
                      <a:pt x="8750" y="282"/>
                      <a:pt x="8731" y="282"/>
                    </a:cubicBezTo>
                    <a:close/>
                    <a:moveTo>
                      <a:pt x="11359" y="1"/>
                    </a:moveTo>
                    <a:cubicBezTo>
                      <a:pt x="11294" y="1"/>
                      <a:pt x="11229" y="21"/>
                      <a:pt x="11171" y="68"/>
                    </a:cubicBezTo>
                    <a:cubicBezTo>
                      <a:pt x="11120" y="119"/>
                      <a:pt x="11094" y="145"/>
                      <a:pt x="11069" y="196"/>
                    </a:cubicBezTo>
                    <a:cubicBezTo>
                      <a:pt x="10992" y="375"/>
                      <a:pt x="11017" y="581"/>
                      <a:pt x="11145" y="709"/>
                    </a:cubicBezTo>
                    <a:cubicBezTo>
                      <a:pt x="11221" y="785"/>
                      <a:pt x="11314" y="819"/>
                      <a:pt x="11405" y="819"/>
                    </a:cubicBezTo>
                    <a:cubicBezTo>
                      <a:pt x="11590" y="819"/>
                      <a:pt x="11769" y="676"/>
                      <a:pt x="11787" y="452"/>
                    </a:cubicBezTo>
                    <a:cubicBezTo>
                      <a:pt x="11806" y="234"/>
                      <a:pt x="11581" y="1"/>
                      <a:pt x="11359" y="1"/>
                    </a:cubicBezTo>
                    <a:close/>
                    <a:moveTo>
                      <a:pt x="14759" y="611"/>
                    </a:moveTo>
                    <a:cubicBezTo>
                      <a:pt x="14635" y="611"/>
                      <a:pt x="14488" y="737"/>
                      <a:pt x="14530" y="863"/>
                    </a:cubicBezTo>
                    <a:cubicBezTo>
                      <a:pt x="14530" y="888"/>
                      <a:pt x="14556" y="914"/>
                      <a:pt x="14556" y="940"/>
                    </a:cubicBezTo>
                    <a:cubicBezTo>
                      <a:pt x="14606" y="989"/>
                      <a:pt x="14666" y="1017"/>
                      <a:pt x="14730" y="1017"/>
                    </a:cubicBezTo>
                    <a:cubicBezTo>
                      <a:pt x="14765" y="1017"/>
                      <a:pt x="14802" y="1009"/>
                      <a:pt x="14838" y="991"/>
                    </a:cubicBezTo>
                    <a:cubicBezTo>
                      <a:pt x="14992" y="914"/>
                      <a:pt x="14992" y="709"/>
                      <a:pt x="14838" y="632"/>
                    </a:cubicBezTo>
                    <a:cubicBezTo>
                      <a:pt x="14814" y="618"/>
                      <a:pt x="14787" y="611"/>
                      <a:pt x="14759" y="611"/>
                    </a:cubicBezTo>
                    <a:close/>
                    <a:moveTo>
                      <a:pt x="7128" y="1616"/>
                    </a:moveTo>
                    <a:cubicBezTo>
                      <a:pt x="7063" y="1616"/>
                      <a:pt x="6998" y="1637"/>
                      <a:pt x="6940" y="1683"/>
                    </a:cubicBezTo>
                    <a:cubicBezTo>
                      <a:pt x="6889" y="1709"/>
                      <a:pt x="6863" y="1760"/>
                      <a:pt x="6838" y="1811"/>
                    </a:cubicBezTo>
                    <a:cubicBezTo>
                      <a:pt x="6761" y="1965"/>
                      <a:pt x="6786" y="2170"/>
                      <a:pt x="6914" y="2324"/>
                    </a:cubicBezTo>
                    <a:cubicBezTo>
                      <a:pt x="6987" y="2389"/>
                      <a:pt x="7075" y="2418"/>
                      <a:pt x="7161" y="2418"/>
                    </a:cubicBezTo>
                    <a:cubicBezTo>
                      <a:pt x="7351" y="2418"/>
                      <a:pt x="7538" y="2279"/>
                      <a:pt x="7556" y="2068"/>
                    </a:cubicBezTo>
                    <a:cubicBezTo>
                      <a:pt x="7575" y="1850"/>
                      <a:pt x="7350" y="1616"/>
                      <a:pt x="7128" y="1616"/>
                    </a:cubicBezTo>
                    <a:close/>
                    <a:moveTo>
                      <a:pt x="4071" y="2071"/>
                    </a:moveTo>
                    <a:cubicBezTo>
                      <a:pt x="3935" y="2071"/>
                      <a:pt x="3797" y="2181"/>
                      <a:pt x="3837" y="2324"/>
                    </a:cubicBezTo>
                    <a:cubicBezTo>
                      <a:pt x="3863" y="2350"/>
                      <a:pt x="3863" y="2376"/>
                      <a:pt x="3889" y="2401"/>
                    </a:cubicBezTo>
                    <a:cubicBezTo>
                      <a:pt x="3938" y="2451"/>
                      <a:pt x="3999" y="2479"/>
                      <a:pt x="4063" y="2479"/>
                    </a:cubicBezTo>
                    <a:cubicBezTo>
                      <a:pt x="4098" y="2479"/>
                      <a:pt x="4134" y="2471"/>
                      <a:pt x="4171" y="2452"/>
                    </a:cubicBezTo>
                    <a:cubicBezTo>
                      <a:pt x="4325" y="2376"/>
                      <a:pt x="4325" y="2170"/>
                      <a:pt x="4171" y="2093"/>
                    </a:cubicBezTo>
                    <a:cubicBezTo>
                      <a:pt x="4140" y="2078"/>
                      <a:pt x="4105" y="2071"/>
                      <a:pt x="4071" y="2071"/>
                    </a:cubicBezTo>
                    <a:close/>
                    <a:moveTo>
                      <a:pt x="13880" y="2168"/>
                    </a:moveTo>
                    <a:cubicBezTo>
                      <a:pt x="13496" y="2168"/>
                      <a:pt x="13071" y="2519"/>
                      <a:pt x="13197" y="2940"/>
                    </a:cubicBezTo>
                    <a:lnTo>
                      <a:pt x="13171" y="2914"/>
                    </a:lnTo>
                    <a:lnTo>
                      <a:pt x="13171" y="2914"/>
                    </a:lnTo>
                    <a:cubicBezTo>
                      <a:pt x="13197" y="3017"/>
                      <a:pt x="13248" y="3068"/>
                      <a:pt x="13299" y="3145"/>
                    </a:cubicBezTo>
                    <a:cubicBezTo>
                      <a:pt x="13438" y="3300"/>
                      <a:pt x="13634" y="3386"/>
                      <a:pt x="13834" y="3386"/>
                    </a:cubicBezTo>
                    <a:cubicBezTo>
                      <a:pt x="13931" y="3386"/>
                      <a:pt x="14028" y="3366"/>
                      <a:pt x="14120" y="3324"/>
                    </a:cubicBezTo>
                    <a:cubicBezTo>
                      <a:pt x="14582" y="3119"/>
                      <a:pt x="14582" y="2452"/>
                      <a:pt x="14120" y="2222"/>
                    </a:cubicBezTo>
                    <a:cubicBezTo>
                      <a:pt x="14046" y="2185"/>
                      <a:pt x="13964" y="2168"/>
                      <a:pt x="13880" y="2168"/>
                    </a:cubicBezTo>
                    <a:close/>
                    <a:moveTo>
                      <a:pt x="11052" y="2873"/>
                    </a:moveTo>
                    <a:cubicBezTo>
                      <a:pt x="10986" y="2873"/>
                      <a:pt x="10922" y="2893"/>
                      <a:pt x="10863" y="2940"/>
                    </a:cubicBezTo>
                    <a:cubicBezTo>
                      <a:pt x="10812" y="2965"/>
                      <a:pt x="10786" y="3017"/>
                      <a:pt x="10761" y="3068"/>
                    </a:cubicBezTo>
                    <a:cubicBezTo>
                      <a:pt x="10658" y="3222"/>
                      <a:pt x="10710" y="3427"/>
                      <a:pt x="10838" y="3581"/>
                    </a:cubicBezTo>
                    <a:cubicBezTo>
                      <a:pt x="10910" y="3645"/>
                      <a:pt x="10998" y="3674"/>
                      <a:pt x="11085" y="3674"/>
                    </a:cubicBezTo>
                    <a:cubicBezTo>
                      <a:pt x="11275" y="3674"/>
                      <a:pt x="11461" y="3535"/>
                      <a:pt x="11479" y="3324"/>
                    </a:cubicBezTo>
                    <a:cubicBezTo>
                      <a:pt x="11499" y="3106"/>
                      <a:pt x="11273" y="2873"/>
                      <a:pt x="11052" y="2873"/>
                    </a:cubicBezTo>
                    <a:close/>
                    <a:moveTo>
                      <a:pt x="16379" y="3486"/>
                    </a:moveTo>
                    <a:cubicBezTo>
                      <a:pt x="16118" y="3486"/>
                      <a:pt x="15832" y="3726"/>
                      <a:pt x="15915" y="4017"/>
                    </a:cubicBezTo>
                    <a:cubicBezTo>
                      <a:pt x="15915" y="4068"/>
                      <a:pt x="15941" y="4119"/>
                      <a:pt x="15992" y="4170"/>
                    </a:cubicBezTo>
                    <a:cubicBezTo>
                      <a:pt x="16098" y="4277"/>
                      <a:pt x="16241" y="4334"/>
                      <a:pt x="16378" y="4334"/>
                    </a:cubicBezTo>
                    <a:cubicBezTo>
                      <a:pt x="16440" y="4334"/>
                      <a:pt x="16500" y="4323"/>
                      <a:pt x="16556" y="4299"/>
                    </a:cubicBezTo>
                    <a:cubicBezTo>
                      <a:pt x="16889" y="4145"/>
                      <a:pt x="16889" y="3683"/>
                      <a:pt x="16556" y="3529"/>
                    </a:cubicBezTo>
                    <a:cubicBezTo>
                      <a:pt x="16502" y="3500"/>
                      <a:pt x="16441" y="3486"/>
                      <a:pt x="16379" y="3486"/>
                    </a:cubicBezTo>
                    <a:close/>
                    <a:moveTo>
                      <a:pt x="4904" y="3922"/>
                    </a:moveTo>
                    <a:cubicBezTo>
                      <a:pt x="4663" y="3922"/>
                      <a:pt x="4396" y="4153"/>
                      <a:pt x="4478" y="4401"/>
                    </a:cubicBezTo>
                    <a:cubicBezTo>
                      <a:pt x="4478" y="4453"/>
                      <a:pt x="4504" y="4504"/>
                      <a:pt x="4555" y="4529"/>
                    </a:cubicBezTo>
                    <a:cubicBezTo>
                      <a:pt x="4644" y="4636"/>
                      <a:pt x="4769" y="4693"/>
                      <a:pt x="4897" y="4693"/>
                    </a:cubicBezTo>
                    <a:cubicBezTo>
                      <a:pt x="4955" y="4693"/>
                      <a:pt x="5013" y="4681"/>
                      <a:pt x="5068" y="4658"/>
                    </a:cubicBezTo>
                    <a:cubicBezTo>
                      <a:pt x="5376" y="4529"/>
                      <a:pt x="5376" y="4094"/>
                      <a:pt x="5068" y="3965"/>
                    </a:cubicBezTo>
                    <a:cubicBezTo>
                      <a:pt x="5018" y="3935"/>
                      <a:pt x="4962" y="3922"/>
                      <a:pt x="4904" y="3922"/>
                    </a:cubicBezTo>
                    <a:close/>
                    <a:moveTo>
                      <a:pt x="9543" y="4424"/>
                    </a:moveTo>
                    <a:cubicBezTo>
                      <a:pt x="9154" y="4424"/>
                      <a:pt x="8716" y="4772"/>
                      <a:pt x="8863" y="5171"/>
                    </a:cubicBezTo>
                    <a:lnTo>
                      <a:pt x="8838" y="5171"/>
                    </a:lnTo>
                    <a:cubicBezTo>
                      <a:pt x="8863" y="5247"/>
                      <a:pt x="8915" y="5324"/>
                      <a:pt x="8966" y="5376"/>
                    </a:cubicBezTo>
                    <a:cubicBezTo>
                      <a:pt x="9111" y="5539"/>
                      <a:pt x="9321" y="5625"/>
                      <a:pt x="9531" y="5625"/>
                    </a:cubicBezTo>
                    <a:cubicBezTo>
                      <a:pt x="9617" y="5625"/>
                      <a:pt x="9704" y="5611"/>
                      <a:pt x="9786" y="5581"/>
                    </a:cubicBezTo>
                    <a:cubicBezTo>
                      <a:pt x="10248" y="5350"/>
                      <a:pt x="10248" y="4709"/>
                      <a:pt x="9786" y="4478"/>
                    </a:cubicBezTo>
                    <a:cubicBezTo>
                      <a:pt x="9712" y="4441"/>
                      <a:pt x="9629" y="4424"/>
                      <a:pt x="9543" y="4424"/>
                    </a:cubicBezTo>
                    <a:close/>
                    <a:moveTo>
                      <a:pt x="803" y="4566"/>
                    </a:moveTo>
                    <a:cubicBezTo>
                      <a:pt x="420" y="4566"/>
                      <a:pt x="1" y="4912"/>
                      <a:pt x="145" y="5324"/>
                    </a:cubicBezTo>
                    <a:lnTo>
                      <a:pt x="119" y="5324"/>
                    </a:lnTo>
                    <a:cubicBezTo>
                      <a:pt x="145" y="5401"/>
                      <a:pt x="196" y="5478"/>
                      <a:pt x="247" y="5530"/>
                    </a:cubicBezTo>
                    <a:cubicBezTo>
                      <a:pt x="393" y="5693"/>
                      <a:pt x="602" y="5779"/>
                      <a:pt x="812" y="5779"/>
                    </a:cubicBezTo>
                    <a:cubicBezTo>
                      <a:pt x="899" y="5779"/>
                      <a:pt x="986" y="5765"/>
                      <a:pt x="1068" y="5735"/>
                    </a:cubicBezTo>
                    <a:cubicBezTo>
                      <a:pt x="1530" y="5504"/>
                      <a:pt x="1530" y="4837"/>
                      <a:pt x="1068" y="4632"/>
                    </a:cubicBezTo>
                    <a:cubicBezTo>
                      <a:pt x="988" y="4587"/>
                      <a:pt x="896" y="4566"/>
                      <a:pt x="803" y="4566"/>
                    </a:cubicBezTo>
                    <a:close/>
                    <a:moveTo>
                      <a:pt x="15597" y="5507"/>
                    </a:moveTo>
                    <a:cubicBezTo>
                      <a:pt x="15474" y="5507"/>
                      <a:pt x="15336" y="5617"/>
                      <a:pt x="15376" y="5760"/>
                    </a:cubicBezTo>
                    <a:cubicBezTo>
                      <a:pt x="15376" y="5786"/>
                      <a:pt x="15402" y="5812"/>
                      <a:pt x="15428" y="5837"/>
                    </a:cubicBezTo>
                    <a:cubicBezTo>
                      <a:pt x="15461" y="5887"/>
                      <a:pt x="15515" y="5915"/>
                      <a:pt x="15577" y="5915"/>
                    </a:cubicBezTo>
                    <a:cubicBezTo>
                      <a:pt x="15612" y="5915"/>
                      <a:pt x="15648" y="5907"/>
                      <a:pt x="15684" y="5889"/>
                    </a:cubicBezTo>
                    <a:cubicBezTo>
                      <a:pt x="15838" y="5812"/>
                      <a:pt x="15838" y="5606"/>
                      <a:pt x="15684" y="5530"/>
                    </a:cubicBezTo>
                    <a:cubicBezTo>
                      <a:pt x="15658" y="5514"/>
                      <a:pt x="15628" y="5507"/>
                      <a:pt x="15597" y="5507"/>
                    </a:cubicBezTo>
                    <a:close/>
                    <a:moveTo>
                      <a:pt x="6804" y="5935"/>
                    </a:moveTo>
                    <a:cubicBezTo>
                      <a:pt x="6729" y="5935"/>
                      <a:pt x="6636" y="6001"/>
                      <a:pt x="6658" y="6068"/>
                    </a:cubicBezTo>
                    <a:cubicBezTo>
                      <a:pt x="6658" y="6094"/>
                      <a:pt x="6684" y="6094"/>
                      <a:pt x="6684" y="6119"/>
                    </a:cubicBezTo>
                    <a:cubicBezTo>
                      <a:pt x="6702" y="6137"/>
                      <a:pt x="6746" y="6156"/>
                      <a:pt x="6788" y="6156"/>
                    </a:cubicBezTo>
                    <a:cubicBezTo>
                      <a:pt x="6805" y="6156"/>
                      <a:pt x="6823" y="6152"/>
                      <a:pt x="6838" y="6145"/>
                    </a:cubicBezTo>
                    <a:cubicBezTo>
                      <a:pt x="6914" y="6119"/>
                      <a:pt x="6914" y="5991"/>
                      <a:pt x="6838" y="5940"/>
                    </a:cubicBezTo>
                    <a:cubicBezTo>
                      <a:pt x="6827" y="5936"/>
                      <a:pt x="6816" y="5935"/>
                      <a:pt x="6804" y="5935"/>
                    </a:cubicBezTo>
                    <a:close/>
                    <a:moveTo>
                      <a:pt x="17748" y="6091"/>
                    </a:moveTo>
                    <a:cubicBezTo>
                      <a:pt x="17360" y="6091"/>
                      <a:pt x="16922" y="6438"/>
                      <a:pt x="17069" y="6837"/>
                    </a:cubicBezTo>
                    <a:lnTo>
                      <a:pt x="17043" y="6837"/>
                    </a:lnTo>
                    <a:cubicBezTo>
                      <a:pt x="17069" y="6914"/>
                      <a:pt x="17120" y="6991"/>
                      <a:pt x="17171" y="7068"/>
                    </a:cubicBezTo>
                    <a:cubicBezTo>
                      <a:pt x="17310" y="7224"/>
                      <a:pt x="17506" y="7309"/>
                      <a:pt x="17706" y="7309"/>
                    </a:cubicBezTo>
                    <a:cubicBezTo>
                      <a:pt x="17803" y="7309"/>
                      <a:pt x="17900" y="7289"/>
                      <a:pt x="17992" y="7248"/>
                    </a:cubicBezTo>
                    <a:cubicBezTo>
                      <a:pt x="18454" y="7042"/>
                      <a:pt x="18454" y="6376"/>
                      <a:pt x="17992" y="6145"/>
                    </a:cubicBezTo>
                    <a:cubicBezTo>
                      <a:pt x="17918" y="6108"/>
                      <a:pt x="17834" y="6091"/>
                      <a:pt x="17748" y="6091"/>
                    </a:cubicBezTo>
                    <a:close/>
                    <a:moveTo>
                      <a:pt x="8075" y="7152"/>
                    </a:moveTo>
                    <a:cubicBezTo>
                      <a:pt x="8008" y="7152"/>
                      <a:pt x="7944" y="7173"/>
                      <a:pt x="7889" y="7222"/>
                    </a:cubicBezTo>
                    <a:lnTo>
                      <a:pt x="7863" y="7222"/>
                    </a:lnTo>
                    <a:cubicBezTo>
                      <a:pt x="7838" y="7248"/>
                      <a:pt x="7812" y="7273"/>
                      <a:pt x="7786" y="7324"/>
                    </a:cubicBezTo>
                    <a:cubicBezTo>
                      <a:pt x="7684" y="7504"/>
                      <a:pt x="7709" y="7709"/>
                      <a:pt x="7838" y="7837"/>
                    </a:cubicBezTo>
                    <a:cubicBezTo>
                      <a:pt x="7923" y="7914"/>
                      <a:pt x="8023" y="7948"/>
                      <a:pt x="8118" y="7948"/>
                    </a:cubicBezTo>
                    <a:cubicBezTo>
                      <a:pt x="8308" y="7948"/>
                      <a:pt x="8479" y="7812"/>
                      <a:pt x="8479" y="7607"/>
                    </a:cubicBezTo>
                    <a:cubicBezTo>
                      <a:pt x="8518" y="7372"/>
                      <a:pt x="8288" y="7152"/>
                      <a:pt x="8075" y="7152"/>
                    </a:cubicBezTo>
                    <a:close/>
                    <a:moveTo>
                      <a:pt x="4203" y="6925"/>
                    </a:moveTo>
                    <a:cubicBezTo>
                      <a:pt x="3813" y="6925"/>
                      <a:pt x="3406" y="7271"/>
                      <a:pt x="3530" y="7683"/>
                    </a:cubicBezTo>
                    <a:cubicBezTo>
                      <a:pt x="3555" y="7760"/>
                      <a:pt x="3607" y="7837"/>
                      <a:pt x="3658" y="7889"/>
                    </a:cubicBezTo>
                    <a:cubicBezTo>
                      <a:pt x="3803" y="8052"/>
                      <a:pt x="4013" y="8138"/>
                      <a:pt x="4223" y="8138"/>
                    </a:cubicBezTo>
                    <a:cubicBezTo>
                      <a:pt x="4309" y="8138"/>
                      <a:pt x="4396" y="8124"/>
                      <a:pt x="4478" y="8094"/>
                    </a:cubicBezTo>
                    <a:cubicBezTo>
                      <a:pt x="4940" y="7863"/>
                      <a:pt x="4940" y="7196"/>
                      <a:pt x="4478" y="6991"/>
                    </a:cubicBezTo>
                    <a:cubicBezTo>
                      <a:pt x="4393" y="6946"/>
                      <a:pt x="4299" y="6925"/>
                      <a:pt x="4203" y="6925"/>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296" name="Google Shape;296;p8"/>
            <p:cNvSpPr/>
            <p:nvPr/>
          </p:nvSpPr>
          <p:spPr>
            <a:xfrm>
              <a:off x="-2054775" y="3375800"/>
              <a:ext cx="1243175" cy="1169575"/>
            </a:xfrm>
            <a:custGeom>
              <a:avLst/>
              <a:gdLst/>
              <a:ahLst/>
              <a:cxnLst/>
              <a:rect l="l" t="t" r="r" b="b"/>
              <a:pathLst>
                <a:path w="49727" h="46783" extrusionOk="0">
                  <a:moveTo>
                    <a:pt x="49209" y="0"/>
                  </a:moveTo>
                  <a:cubicBezTo>
                    <a:pt x="49160" y="0"/>
                    <a:pt x="49108" y="11"/>
                    <a:pt x="49055" y="36"/>
                  </a:cubicBezTo>
                  <a:cubicBezTo>
                    <a:pt x="34592" y="8729"/>
                    <a:pt x="14361" y="23807"/>
                    <a:pt x="180" y="46218"/>
                  </a:cubicBezTo>
                  <a:cubicBezTo>
                    <a:pt x="1" y="46449"/>
                    <a:pt x="206" y="46782"/>
                    <a:pt x="488" y="46782"/>
                  </a:cubicBezTo>
                  <a:cubicBezTo>
                    <a:pt x="616" y="46782"/>
                    <a:pt x="744" y="46705"/>
                    <a:pt x="796" y="46603"/>
                  </a:cubicBezTo>
                  <a:cubicBezTo>
                    <a:pt x="14899" y="24320"/>
                    <a:pt x="35028" y="9319"/>
                    <a:pt x="49439" y="677"/>
                  </a:cubicBezTo>
                  <a:cubicBezTo>
                    <a:pt x="49727" y="434"/>
                    <a:pt x="49519" y="0"/>
                    <a:pt x="4920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97" name="Google Shape;297;p8"/>
          <p:cNvGrpSpPr/>
          <p:nvPr/>
        </p:nvGrpSpPr>
        <p:grpSpPr>
          <a:xfrm rot="4579839">
            <a:off x="9583184" y="-1105467"/>
            <a:ext cx="2555341" cy="2750017"/>
            <a:chOff x="-700138" y="3808702"/>
            <a:chExt cx="1916655" cy="2062674"/>
          </a:xfrm>
        </p:grpSpPr>
        <p:sp>
          <p:nvSpPr>
            <p:cNvPr id="298" name="Google Shape;298;p8"/>
            <p:cNvSpPr/>
            <p:nvPr/>
          </p:nvSpPr>
          <p:spPr>
            <a:xfrm rot="-1128775">
              <a:off x="-425908" y="4068745"/>
              <a:ext cx="1419635" cy="1616920"/>
            </a:xfrm>
            <a:custGeom>
              <a:avLst/>
              <a:gdLst/>
              <a:ahLst/>
              <a:cxnLst/>
              <a:rect l="l" t="t" r="r" b="b"/>
              <a:pathLst>
                <a:path w="39095" h="44528" extrusionOk="0">
                  <a:moveTo>
                    <a:pt x="26633" y="0"/>
                  </a:moveTo>
                  <a:cubicBezTo>
                    <a:pt x="26552" y="0"/>
                    <a:pt x="26469" y="13"/>
                    <a:pt x="26386" y="38"/>
                  </a:cubicBezTo>
                  <a:lnTo>
                    <a:pt x="0" y="8878"/>
                  </a:lnTo>
                  <a:lnTo>
                    <a:pt x="11575" y="43436"/>
                  </a:lnTo>
                  <a:cubicBezTo>
                    <a:pt x="11787" y="44097"/>
                    <a:pt x="12397" y="44528"/>
                    <a:pt x="13057" y="44528"/>
                  </a:cubicBezTo>
                  <a:cubicBezTo>
                    <a:pt x="13229" y="44528"/>
                    <a:pt x="13404" y="44499"/>
                    <a:pt x="13577" y="44437"/>
                  </a:cubicBezTo>
                  <a:lnTo>
                    <a:pt x="38494" y="36097"/>
                  </a:lnTo>
                  <a:cubicBezTo>
                    <a:pt x="38861" y="35964"/>
                    <a:pt x="39095" y="35530"/>
                    <a:pt x="38961" y="35130"/>
                  </a:cubicBezTo>
                  <a:lnTo>
                    <a:pt x="27386" y="538"/>
                  </a:lnTo>
                  <a:cubicBezTo>
                    <a:pt x="27279" y="215"/>
                    <a:pt x="26975" y="0"/>
                    <a:pt x="2663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9" name="Google Shape;299;p8"/>
            <p:cNvSpPr/>
            <p:nvPr/>
          </p:nvSpPr>
          <p:spPr>
            <a:xfrm rot="-1128775">
              <a:off x="-474625" y="3993204"/>
              <a:ext cx="1414805" cy="1633006"/>
            </a:xfrm>
            <a:custGeom>
              <a:avLst/>
              <a:gdLst/>
              <a:ahLst/>
              <a:cxnLst/>
              <a:rect l="l" t="t" r="r" b="b"/>
              <a:pathLst>
                <a:path w="38962" h="44971" extrusionOk="0">
                  <a:moveTo>
                    <a:pt x="26500" y="0"/>
                  </a:moveTo>
                  <a:cubicBezTo>
                    <a:pt x="26418" y="0"/>
                    <a:pt x="26335" y="12"/>
                    <a:pt x="26252" y="38"/>
                  </a:cubicBezTo>
                  <a:lnTo>
                    <a:pt x="867" y="8544"/>
                  </a:lnTo>
                  <a:cubicBezTo>
                    <a:pt x="300" y="8744"/>
                    <a:pt x="0" y="9345"/>
                    <a:pt x="200" y="9912"/>
                  </a:cubicBezTo>
                  <a:lnTo>
                    <a:pt x="11942" y="44970"/>
                  </a:lnTo>
                  <a:lnTo>
                    <a:pt x="38327" y="36131"/>
                  </a:lnTo>
                  <a:cubicBezTo>
                    <a:pt x="38761" y="35997"/>
                    <a:pt x="38961" y="35563"/>
                    <a:pt x="38828" y="35163"/>
                  </a:cubicBezTo>
                  <a:lnTo>
                    <a:pt x="27253" y="538"/>
                  </a:lnTo>
                  <a:cubicBezTo>
                    <a:pt x="27145" y="215"/>
                    <a:pt x="26841" y="0"/>
                    <a:pt x="2650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0" name="Google Shape;300;p8"/>
            <p:cNvSpPr/>
            <p:nvPr/>
          </p:nvSpPr>
          <p:spPr>
            <a:xfrm rot="-1128775">
              <a:off x="358644" y="5086771"/>
              <a:ext cx="300449" cy="167182"/>
            </a:xfrm>
            <a:custGeom>
              <a:avLst/>
              <a:gdLst/>
              <a:ahLst/>
              <a:cxnLst/>
              <a:rect l="l" t="t" r="r" b="b"/>
              <a:pathLst>
                <a:path w="8274" h="4604" fill="none" extrusionOk="0">
                  <a:moveTo>
                    <a:pt x="835" y="1935"/>
                  </a:moveTo>
                  <a:lnTo>
                    <a:pt x="6539" y="0"/>
                  </a:lnTo>
                  <a:moveTo>
                    <a:pt x="1" y="3202"/>
                  </a:moveTo>
                  <a:lnTo>
                    <a:pt x="7973" y="534"/>
                  </a:lnTo>
                  <a:moveTo>
                    <a:pt x="335" y="4103"/>
                  </a:moveTo>
                  <a:lnTo>
                    <a:pt x="8274" y="1435"/>
                  </a:lnTo>
                  <a:moveTo>
                    <a:pt x="1736" y="4603"/>
                  </a:moveTo>
                  <a:lnTo>
                    <a:pt x="7440" y="2702"/>
                  </a:lnTo>
                </a:path>
              </a:pathLst>
            </a:custGeom>
            <a:noFill/>
            <a:ln w="9525"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1" name="Google Shape;301;p8"/>
            <p:cNvSpPr/>
            <p:nvPr/>
          </p:nvSpPr>
          <p:spPr>
            <a:xfrm rot="-1128775">
              <a:off x="206184" y="5200882"/>
              <a:ext cx="918160" cy="352049"/>
            </a:xfrm>
            <a:custGeom>
              <a:avLst/>
              <a:gdLst/>
              <a:ahLst/>
              <a:cxnLst/>
              <a:rect l="l" t="t" r="r" b="b"/>
              <a:pathLst>
                <a:path w="25285" h="9695" extrusionOk="0">
                  <a:moveTo>
                    <a:pt x="24884" y="1"/>
                  </a:moveTo>
                  <a:lnTo>
                    <a:pt x="0" y="8340"/>
                  </a:lnTo>
                  <a:lnTo>
                    <a:pt x="267" y="9107"/>
                  </a:lnTo>
                  <a:cubicBezTo>
                    <a:pt x="371" y="9473"/>
                    <a:pt x="700" y="9695"/>
                    <a:pt x="1061" y="9695"/>
                  </a:cubicBezTo>
                  <a:cubicBezTo>
                    <a:pt x="1162" y="9695"/>
                    <a:pt x="1266" y="9678"/>
                    <a:pt x="1368" y="9641"/>
                  </a:cubicBezTo>
                  <a:lnTo>
                    <a:pt x="24618" y="1869"/>
                  </a:lnTo>
                  <a:cubicBezTo>
                    <a:pt x="25051" y="1736"/>
                    <a:pt x="25285" y="1235"/>
                    <a:pt x="25151" y="835"/>
                  </a:cubicBezTo>
                  <a:lnTo>
                    <a:pt x="24884"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2" name="Google Shape;302;p8"/>
            <p:cNvSpPr/>
            <p:nvPr/>
          </p:nvSpPr>
          <p:spPr>
            <a:xfrm rot="-1128775">
              <a:off x="-404925" y="4413984"/>
              <a:ext cx="539022" cy="1345775"/>
            </a:xfrm>
            <a:custGeom>
              <a:avLst/>
              <a:gdLst/>
              <a:ahLst/>
              <a:cxnLst/>
              <a:rect l="l" t="t" r="r" b="b"/>
              <a:pathLst>
                <a:path w="14844" h="37061" extrusionOk="0">
                  <a:moveTo>
                    <a:pt x="2769" y="0"/>
                  </a:moveTo>
                  <a:lnTo>
                    <a:pt x="867" y="634"/>
                  </a:lnTo>
                  <a:cubicBezTo>
                    <a:pt x="300" y="834"/>
                    <a:pt x="0" y="1435"/>
                    <a:pt x="200" y="2002"/>
                  </a:cubicBezTo>
                  <a:lnTo>
                    <a:pt x="11942" y="37060"/>
                  </a:lnTo>
                  <a:lnTo>
                    <a:pt x="14844" y="36093"/>
                  </a:lnTo>
                  <a:lnTo>
                    <a:pt x="2769" y="0"/>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3" name="Google Shape;303;p8"/>
            <p:cNvSpPr/>
            <p:nvPr/>
          </p:nvSpPr>
          <p:spPr>
            <a:xfrm rot="-1128775">
              <a:off x="-294085" y="4308425"/>
              <a:ext cx="661395" cy="495483"/>
            </a:xfrm>
            <a:custGeom>
              <a:avLst/>
              <a:gdLst/>
              <a:ahLst/>
              <a:cxnLst/>
              <a:rect l="l" t="t" r="r" b="b"/>
              <a:pathLst>
                <a:path w="18214" h="13645" fill="none" extrusionOk="0">
                  <a:moveTo>
                    <a:pt x="18214" y="7373"/>
                  </a:moveTo>
                  <a:lnTo>
                    <a:pt x="16045" y="935"/>
                  </a:lnTo>
                  <a:cubicBezTo>
                    <a:pt x="15278" y="1202"/>
                    <a:pt x="14444" y="802"/>
                    <a:pt x="14177" y="1"/>
                  </a:cubicBezTo>
                  <a:lnTo>
                    <a:pt x="935" y="4437"/>
                  </a:lnTo>
                  <a:cubicBezTo>
                    <a:pt x="1201" y="5205"/>
                    <a:pt x="801" y="6039"/>
                    <a:pt x="1" y="6305"/>
                  </a:cubicBezTo>
                  <a:lnTo>
                    <a:pt x="2169" y="12743"/>
                  </a:lnTo>
                  <a:cubicBezTo>
                    <a:pt x="2936" y="12477"/>
                    <a:pt x="3770" y="12877"/>
                    <a:pt x="4037" y="13644"/>
                  </a:cubicBezTo>
                  <a:lnTo>
                    <a:pt x="17280" y="9241"/>
                  </a:lnTo>
                  <a:cubicBezTo>
                    <a:pt x="17013" y="8440"/>
                    <a:pt x="17413" y="7606"/>
                    <a:pt x="18214" y="7373"/>
                  </a:cubicBezTo>
                  <a:close/>
                </a:path>
              </a:pathLst>
            </a:custGeom>
            <a:noFill/>
            <a:ln w="9525"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4" name="Google Shape;304;p8"/>
            <p:cNvSpPr/>
            <p:nvPr/>
          </p:nvSpPr>
          <p:spPr>
            <a:xfrm rot="-1128775">
              <a:off x="201603" y="5203043"/>
              <a:ext cx="909699" cy="322237"/>
            </a:xfrm>
            <a:custGeom>
              <a:avLst/>
              <a:gdLst/>
              <a:ahLst/>
              <a:cxnLst/>
              <a:rect l="l" t="t" r="r" b="b"/>
              <a:pathLst>
                <a:path w="25052" h="8874" extrusionOk="0">
                  <a:moveTo>
                    <a:pt x="24884" y="1"/>
                  </a:moveTo>
                  <a:lnTo>
                    <a:pt x="0" y="8340"/>
                  </a:lnTo>
                  <a:lnTo>
                    <a:pt x="200" y="8874"/>
                  </a:lnTo>
                  <a:lnTo>
                    <a:pt x="25051" y="568"/>
                  </a:lnTo>
                  <a:lnTo>
                    <a:pt x="24884"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5" name="Google Shape;305;p8"/>
            <p:cNvSpPr/>
            <p:nvPr/>
          </p:nvSpPr>
          <p:spPr>
            <a:xfrm rot="-1128775">
              <a:off x="222822" y="5233880"/>
              <a:ext cx="902437" cy="311343"/>
            </a:xfrm>
            <a:custGeom>
              <a:avLst/>
              <a:gdLst/>
              <a:ahLst/>
              <a:cxnLst/>
              <a:rect l="l" t="t" r="r" b="b"/>
              <a:pathLst>
                <a:path w="24852" h="8574" extrusionOk="0">
                  <a:moveTo>
                    <a:pt x="24852" y="0"/>
                  </a:moveTo>
                  <a:lnTo>
                    <a:pt x="1" y="8340"/>
                  </a:lnTo>
                  <a:cubicBezTo>
                    <a:pt x="34" y="8406"/>
                    <a:pt x="134" y="8506"/>
                    <a:pt x="201" y="8573"/>
                  </a:cubicBezTo>
                  <a:lnTo>
                    <a:pt x="24818" y="334"/>
                  </a:lnTo>
                  <a:cubicBezTo>
                    <a:pt x="24852" y="200"/>
                    <a:pt x="24852" y="100"/>
                    <a:pt x="2485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6" name="Google Shape;306;p8"/>
            <p:cNvSpPr/>
            <p:nvPr/>
          </p:nvSpPr>
          <p:spPr>
            <a:xfrm rot="-1128677">
              <a:off x="394277" y="5550608"/>
              <a:ext cx="125012" cy="205964"/>
            </a:xfrm>
            <a:custGeom>
              <a:avLst/>
              <a:gdLst/>
              <a:ahLst/>
              <a:cxnLst/>
              <a:rect l="l" t="t" r="r" b="b"/>
              <a:pathLst>
                <a:path w="2670" h="5672" extrusionOk="0">
                  <a:moveTo>
                    <a:pt x="901" y="1"/>
                  </a:moveTo>
                  <a:lnTo>
                    <a:pt x="1" y="301"/>
                  </a:lnTo>
                  <a:lnTo>
                    <a:pt x="1769" y="5672"/>
                  </a:lnTo>
                  <a:lnTo>
                    <a:pt x="2002" y="4871"/>
                  </a:lnTo>
                  <a:lnTo>
                    <a:pt x="2669" y="5371"/>
                  </a:lnTo>
                  <a:lnTo>
                    <a:pt x="901" y="1"/>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307" name="Google Shape;307;p8"/>
          <p:cNvGrpSpPr/>
          <p:nvPr/>
        </p:nvGrpSpPr>
        <p:grpSpPr>
          <a:xfrm rot="8100000">
            <a:off x="5478489" y="-1521177"/>
            <a:ext cx="2053827" cy="3002367"/>
            <a:chOff x="-2055400" y="2385325"/>
            <a:chExt cx="1520600" cy="2222875"/>
          </a:xfrm>
        </p:grpSpPr>
        <p:grpSp>
          <p:nvGrpSpPr>
            <p:cNvPr id="308" name="Google Shape;308;p8"/>
            <p:cNvGrpSpPr/>
            <p:nvPr/>
          </p:nvGrpSpPr>
          <p:grpSpPr>
            <a:xfrm>
              <a:off x="-1858600" y="2385325"/>
              <a:ext cx="523125" cy="1635025"/>
              <a:chOff x="-1858600" y="2385325"/>
              <a:chExt cx="523125" cy="1635025"/>
            </a:xfrm>
          </p:grpSpPr>
          <p:sp>
            <p:nvSpPr>
              <p:cNvPr id="309" name="Google Shape;309;p8"/>
              <p:cNvSpPr/>
              <p:nvPr/>
            </p:nvSpPr>
            <p:spPr>
              <a:xfrm>
                <a:off x="-1804750" y="2385325"/>
                <a:ext cx="469275" cy="1635025"/>
              </a:xfrm>
              <a:custGeom>
                <a:avLst/>
                <a:gdLst/>
                <a:ahLst/>
                <a:cxnLst/>
                <a:rect l="l" t="t" r="r" b="b"/>
                <a:pathLst>
                  <a:path w="18771" h="65401" extrusionOk="0">
                    <a:moveTo>
                      <a:pt x="12062" y="1"/>
                    </a:moveTo>
                    <a:cubicBezTo>
                      <a:pt x="9693" y="1"/>
                      <a:pt x="7259" y="1264"/>
                      <a:pt x="5667" y="3115"/>
                    </a:cubicBezTo>
                    <a:cubicBezTo>
                      <a:pt x="3462" y="5679"/>
                      <a:pt x="2513" y="9064"/>
                      <a:pt x="1872" y="12397"/>
                    </a:cubicBezTo>
                    <a:lnTo>
                      <a:pt x="1872" y="12372"/>
                    </a:lnTo>
                    <a:cubicBezTo>
                      <a:pt x="129" y="21270"/>
                      <a:pt x="0" y="30373"/>
                      <a:pt x="975" y="39373"/>
                    </a:cubicBezTo>
                    <a:cubicBezTo>
                      <a:pt x="1308" y="42476"/>
                      <a:pt x="1308" y="44861"/>
                      <a:pt x="1462" y="47989"/>
                    </a:cubicBezTo>
                    <a:cubicBezTo>
                      <a:pt x="1795" y="54796"/>
                      <a:pt x="6238" y="62496"/>
                      <a:pt x="6079" y="65382"/>
                    </a:cubicBezTo>
                    <a:lnTo>
                      <a:pt x="6079" y="65382"/>
                    </a:lnTo>
                    <a:cubicBezTo>
                      <a:pt x="6979" y="50077"/>
                      <a:pt x="11644" y="31239"/>
                      <a:pt x="16694" y="16756"/>
                    </a:cubicBezTo>
                    <a:cubicBezTo>
                      <a:pt x="17694" y="13936"/>
                      <a:pt x="18771" y="11064"/>
                      <a:pt x="18745" y="8089"/>
                    </a:cubicBezTo>
                    <a:cubicBezTo>
                      <a:pt x="18745" y="5089"/>
                      <a:pt x="17412" y="1909"/>
                      <a:pt x="14719" y="602"/>
                    </a:cubicBezTo>
                    <a:cubicBezTo>
                      <a:pt x="13878" y="188"/>
                      <a:pt x="12974" y="1"/>
                      <a:pt x="12062" y="1"/>
                    </a:cubicBezTo>
                    <a:close/>
                    <a:moveTo>
                      <a:pt x="6079" y="65382"/>
                    </a:moveTo>
                    <a:lnTo>
                      <a:pt x="6079" y="65382"/>
                    </a:lnTo>
                    <a:cubicBezTo>
                      <a:pt x="6078" y="65388"/>
                      <a:pt x="6078" y="65394"/>
                      <a:pt x="6078" y="65400"/>
                    </a:cubicBezTo>
                    <a:cubicBezTo>
                      <a:pt x="6078" y="65394"/>
                      <a:pt x="6078" y="65388"/>
                      <a:pt x="6079" y="65382"/>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0" name="Google Shape;310;p8"/>
              <p:cNvSpPr/>
              <p:nvPr/>
            </p:nvSpPr>
            <p:spPr>
              <a:xfrm>
                <a:off x="-1858600" y="2385425"/>
                <a:ext cx="469275" cy="1634925"/>
              </a:xfrm>
              <a:custGeom>
                <a:avLst/>
                <a:gdLst/>
                <a:ahLst/>
                <a:cxnLst/>
                <a:rect l="l" t="t" r="r" b="b"/>
                <a:pathLst>
                  <a:path w="18771" h="65397" extrusionOk="0">
                    <a:moveTo>
                      <a:pt x="12088" y="1"/>
                    </a:moveTo>
                    <a:cubicBezTo>
                      <a:pt x="9704" y="1"/>
                      <a:pt x="7263" y="1274"/>
                      <a:pt x="5667" y="3111"/>
                    </a:cubicBezTo>
                    <a:cubicBezTo>
                      <a:pt x="3462" y="5649"/>
                      <a:pt x="2513" y="9060"/>
                      <a:pt x="1872" y="12393"/>
                    </a:cubicBezTo>
                    <a:lnTo>
                      <a:pt x="1872" y="12368"/>
                    </a:lnTo>
                    <a:cubicBezTo>
                      <a:pt x="129" y="21266"/>
                      <a:pt x="0" y="30369"/>
                      <a:pt x="975" y="39369"/>
                    </a:cubicBezTo>
                    <a:cubicBezTo>
                      <a:pt x="1308" y="42472"/>
                      <a:pt x="1308" y="44857"/>
                      <a:pt x="1462" y="47985"/>
                    </a:cubicBezTo>
                    <a:cubicBezTo>
                      <a:pt x="1795" y="54792"/>
                      <a:pt x="6239" y="62492"/>
                      <a:pt x="6079" y="65378"/>
                    </a:cubicBezTo>
                    <a:lnTo>
                      <a:pt x="6079" y="65378"/>
                    </a:lnTo>
                    <a:cubicBezTo>
                      <a:pt x="6979" y="50073"/>
                      <a:pt x="11670" y="31235"/>
                      <a:pt x="16694" y="16752"/>
                    </a:cubicBezTo>
                    <a:cubicBezTo>
                      <a:pt x="17694" y="13932"/>
                      <a:pt x="18771" y="11060"/>
                      <a:pt x="18771" y="8085"/>
                    </a:cubicBezTo>
                    <a:cubicBezTo>
                      <a:pt x="18745" y="5085"/>
                      <a:pt x="17412" y="1905"/>
                      <a:pt x="14745" y="598"/>
                    </a:cubicBezTo>
                    <a:cubicBezTo>
                      <a:pt x="13901" y="187"/>
                      <a:pt x="12999" y="1"/>
                      <a:pt x="12088" y="1"/>
                    </a:cubicBezTo>
                    <a:close/>
                    <a:moveTo>
                      <a:pt x="6079" y="65378"/>
                    </a:moveTo>
                    <a:cubicBezTo>
                      <a:pt x="6078" y="65384"/>
                      <a:pt x="6078" y="65390"/>
                      <a:pt x="6078" y="65396"/>
                    </a:cubicBezTo>
                    <a:cubicBezTo>
                      <a:pt x="6078" y="65390"/>
                      <a:pt x="6078" y="65384"/>
                      <a:pt x="6079" y="65378"/>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1" name="Google Shape;311;p8"/>
              <p:cNvSpPr/>
              <p:nvPr/>
            </p:nvSpPr>
            <p:spPr>
              <a:xfrm>
                <a:off x="-1766300" y="2414375"/>
                <a:ext cx="329125" cy="283550"/>
              </a:xfrm>
              <a:custGeom>
                <a:avLst/>
                <a:gdLst/>
                <a:ahLst/>
                <a:cxnLst/>
                <a:rect l="l" t="t" r="r" b="b"/>
                <a:pathLst>
                  <a:path w="13165" h="11342" extrusionOk="0">
                    <a:moveTo>
                      <a:pt x="7214" y="1"/>
                    </a:moveTo>
                    <a:cubicBezTo>
                      <a:pt x="7203" y="1"/>
                      <a:pt x="7192" y="2"/>
                      <a:pt x="7181" y="4"/>
                    </a:cubicBezTo>
                    <a:cubicBezTo>
                      <a:pt x="7053" y="55"/>
                      <a:pt x="6976" y="260"/>
                      <a:pt x="7104" y="337"/>
                    </a:cubicBezTo>
                    <a:cubicBezTo>
                      <a:pt x="7130" y="363"/>
                      <a:pt x="7155" y="363"/>
                      <a:pt x="7181" y="363"/>
                    </a:cubicBezTo>
                    <a:cubicBezTo>
                      <a:pt x="7258" y="363"/>
                      <a:pt x="7335" y="337"/>
                      <a:pt x="7386" y="260"/>
                    </a:cubicBezTo>
                    <a:cubicBezTo>
                      <a:pt x="7433" y="120"/>
                      <a:pt x="7330" y="1"/>
                      <a:pt x="7214" y="1"/>
                    </a:cubicBezTo>
                    <a:close/>
                    <a:moveTo>
                      <a:pt x="10096" y="914"/>
                    </a:moveTo>
                    <a:cubicBezTo>
                      <a:pt x="10065" y="914"/>
                      <a:pt x="10033" y="918"/>
                      <a:pt x="10001" y="927"/>
                    </a:cubicBezTo>
                    <a:cubicBezTo>
                      <a:pt x="9719" y="1004"/>
                      <a:pt x="9591" y="1440"/>
                      <a:pt x="9848" y="1619"/>
                    </a:cubicBezTo>
                    <a:cubicBezTo>
                      <a:pt x="9899" y="1619"/>
                      <a:pt x="9950" y="1645"/>
                      <a:pt x="10001" y="1645"/>
                    </a:cubicBezTo>
                    <a:cubicBezTo>
                      <a:pt x="10024" y="1648"/>
                      <a:pt x="10046" y="1650"/>
                      <a:pt x="10069" y="1650"/>
                    </a:cubicBezTo>
                    <a:cubicBezTo>
                      <a:pt x="10224" y="1650"/>
                      <a:pt x="10370" y="1571"/>
                      <a:pt x="10437" y="1414"/>
                    </a:cubicBezTo>
                    <a:cubicBezTo>
                      <a:pt x="10528" y="1164"/>
                      <a:pt x="10337" y="914"/>
                      <a:pt x="10096" y="914"/>
                    </a:cubicBezTo>
                    <a:close/>
                    <a:moveTo>
                      <a:pt x="4839" y="1534"/>
                    </a:moveTo>
                    <a:cubicBezTo>
                      <a:pt x="4695" y="1534"/>
                      <a:pt x="4554" y="1605"/>
                      <a:pt x="4540" y="1748"/>
                    </a:cubicBezTo>
                    <a:cubicBezTo>
                      <a:pt x="4540" y="1799"/>
                      <a:pt x="4540" y="1824"/>
                      <a:pt x="4540" y="1876"/>
                    </a:cubicBezTo>
                    <a:cubicBezTo>
                      <a:pt x="4591" y="2030"/>
                      <a:pt x="4719" y="2158"/>
                      <a:pt x="4873" y="2183"/>
                    </a:cubicBezTo>
                    <a:cubicBezTo>
                      <a:pt x="5129" y="2183"/>
                      <a:pt x="5309" y="1876"/>
                      <a:pt x="5129" y="1671"/>
                    </a:cubicBezTo>
                    <a:cubicBezTo>
                      <a:pt x="5072" y="1579"/>
                      <a:pt x="4955" y="1534"/>
                      <a:pt x="4839" y="1534"/>
                    </a:cubicBezTo>
                    <a:close/>
                    <a:moveTo>
                      <a:pt x="7873" y="1434"/>
                    </a:moveTo>
                    <a:cubicBezTo>
                      <a:pt x="7815" y="1434"/>
                      <a:pt x="7755" y="1444"/>
                      <a:pt x="7694" y="1465"/>
                    </a:cubicBezTo>
                    <a:cubicBezTo>
                      <a:pt x="7309" y="1542"/>
                      <a:pt x="7104" y="2183"/>
                      <a:pt x="7488" y="2414"/>
                    </a:cubicBezTo>
                    <a:lnTo>
                      <a:pt x="7514" y="2414"/>
                    </a:lnTo>
                    <a:cubicBezTo>
                      <a:pt x="7565" y="2440"/>
                      <a:pt x="7642" y="2466"/>
                      <a:pt x="7694" y="2491"/>
                    </a:cubicBezTo>
                    <a:cubicBezTo>
                      <a:pt x="7715" y="2493"/>
                      <a:pt x="7737" y="2494"/>
                      <a:pt x="7759" y="2494"/>
                    </a:cubicBezTo>
                    <a:cubicBezTo>
                      <a:pt x="7992" y="2494"/>
                      <a:pt x="8217" y="2369"/>
                      <a:pt x="8335" y="2158"/>
                    </a:cubicBezTo>
                    <a:cubicBezTo>
                      <a:pt x="8489" y="1805"/>
                      <a:pt x="8227" y="1434"/>
                      <a:pt x="7873" y="1434"/>
                    </a:cubicBezTo>
                    <a:close/>
                    <a:moveTo>
                      <a:pt x="12521" y="1809"/>
                    </a:moveTo>
                    <a:cubicBezTo>
                      <a:pt x="12477" y="1809"/>
                      <a:pt x="12432" y="1814"/>
                      <a:pt x="12386" y="1824"/>
                    </a:cubicBezTo>
                    <a:cubicBezTo>
                      <a:pt x="12002" y="1927"/>
                      <a:pt x="11796" y="2568"/>
                      <a:pt x="12181" y="2799"/>
                    </a:cubicBezTo>
                    <a:cubicBezTo>
                      <a:pt x="12232" y="2825"/>
                      <a:pt x="12309" y="2850"/>
                      <a:pt x="12386" y="2850"/>
                    </a:cubicBezTo>
                    <a:cubicBezTo>
                      <a:pt x="12424" y="2858"/>
                      <a:pt x="12461" y="2861"/>
                      <a:pt x="12498" y="2861"/>
                    </a:cubicBezTo>
                    <a:cubicBezTo>
                      <a:pt x="12709" y="2861"/>
                      <a:pt x="12896" y="2739"/>
                      <a:pt x="13027" y="2542"/>
                    </a:cubicBezTo>
                    <a:cubicBezTo>
                      <a:pt x="13165" y="2175"/>
                      <a:pt x="12892" y="1809"/>
                      <a:pt x="12521" y="1809"/>
                    </a:cubicBezTo>
                    <a:close/>
                    <a:moveTo>
                      <a:pt x="10496" y="2693"/>
                    </a:moveTo>
                    <a:cubicBezTo>
                      <a:pt x="10485" y="2693"/>
                      <a:pt x="10474" y="2694"/>
                      <a:pt x="10463" y="2696"/>
                    </a:cubicBezTo>
                    <a:cubicBezTo>
                      <a:pt x="10335" y="2722"/>
                      <a:pt x="10258" y="2953"/>
                      <a:pt x="10386" y="3030"/>
                    </a:cubicBezTo>
                    <a:cubicBezTo>
                      <a:pt x="10412" y="3055"/>
                      <a:pt x="10412" y="3055"/>
                      <a:pt x="10437" y="3055"/>
                    </a:cubicBezTo>
                    <a:cubicBezTo>
                      <a:pt x="10540" y="3055"/>
                      <a:pt x="10617" y="3030"/>
                      <a:pt x="10668" y="2953"/>
                    </a:cubicBezTo>
                    <a:cubicBezTo>
                      <a:pt x="10715" y="2812"/>
                      <a:pt x="10612" y="2693"/>
                      <a:pt x="10496" y="2693"/>
                    </a:cubicBezTo>
                    <a:close/>
                    <a:moveTo>
                      <a:pt x="3134" y="3127"/>
                    </a:moveTo>
                    <a:cubicBezTo>
                      <a:pt x="3124" y="3127"/>
                      <a:pt x="3114" y="3129"/>
                      <a:pt x="3104" y="3132"/>
                    </a:cubicBezTo>
                    <a:cubicBezTo>
                      <a:pt x="3027" y="3158"/>
                      <a:pt x="3001" y="3260"/>
                      <a:pt x="3078" y="3312"/>
                    </a:cubicBezTo>
                    <a:lnTo>
                      <a:pt x="3078" y="3337"/>
                    </a:lnTo>
                    <a:lnTo>
                      <a:pt x="3104" y="3337"/>
                    </a:lnTo>
                    <a:cubicBezTo>
                      <a:pt x="3155" y="3337"/>
                      <a:pt x="3206" y="3312"/>
                      <a:pt x="3232" y="3260"/>
                    </a:cubicBezTo>
                    <a:cubicBezTo>
                      <a:pt x="3254" y="3194"/>
                      <a:pt x="3199" y="3127"/>
                      <a:pt x="3134" y="3127"/>
                    </a:cubicBezTo>
                    <a:close/>
                    <a:moveTo>
                      <a:pt x="6219" y="3536"/>
                    </a:moveTo>
                    <a:cubicBezTo>
                      <a:pt x="6072" y="3536"/>
                      <a:pt x="5928" y="3614"/>
                      <a:pt x="5899" y="3773"/>
                    </a:cubicBezTo>
                    <a:lnTo>
                      <a:pt x="5924" y="3773"/>
                    </a:lnTo>
                    <a:cubicBezTo>
                      <a:pt x="5924" y="3799"/>
                      <a:pt x="5924" y="3850"/>
                      <a:pt x="5924" y="3902"/>
                    </a:cubicBezTo>
                    <a:cubicBezTo>
                      <a:pt x="5950" y="4055"/>
                      <a:pt x="6078" y="4158"/>
                      <a:pt x="6232" y="4184"/>
                    </a:cubicBezTo>
                    <a:cubicBezTo>
                      <a:pt x="6243" y="4185"/>
                      <a:pt x="6254" y="4185"/>
                      <a:pt x="6265" y="4185"/>
                    </a:cubicBezTo>
                    <a:cubicBezTo>
                      <a:pt x="6526" y="4185"/>
                      <a:pt x="6662" y="3892"/>
                      <a:pt x="6514" y="3671"/>
                    </a:cubicBezTo>
                    <a:cubicBezTo>
                      <a:pt x="6447" y="3582"/>
                      <a:pt x="6332" y="3536"/>
                      <a:pt x="6219" y="3536"/>
                    </a:cubicBezTo>
                    <a:close/>
                    <a:moveTo>
                      <a:pt x="3009" y="4870"/>
                    </a:moveTo>
                    <a:cubicBezTo>
                      <a:pt x="2866" y="4870"/>
                      <a:pt x="2722" y="4947"/>
                      <a:pt x="2693" y="5107"/>
                    </a:cubicBezTo>
                    <a:lnTo>
                      <a:pt x="2719" y="5107"/>
                    </a:lnTo>
                    <a:cubicBezTo>
                      <a:pt x="2693" y="5158"/>
                      <a:pt x="2693" y="5184"/>
                      <a:pt x="2719" y="5235"/>
                    </a:cubicBezTo>
                    <a:cubicBezTo>
                      <a:pt x="2745" y="5389"/>
                      <a:pt x="2873" y="5517"/>
                      <a:pt x="3027" y="5517"/>
                    </a:cubicBezTo>
                    <a:cubicBezTo>
                      <a:pt x="3038" y="5518"/>
                      <a:pt x="3049" y="5518"/>
                      <a:pt x="3059" y="5518"/>
                    </a:cubicBezTo>
                    <a:cubicBezTo>
                      <a:pt x="3320" y="5518"/>
                      <a:pt x="3456" y="5226"/>
                      <a:pt x="3283" y="5004"/>
                    </a:cubicBezTo>
                    <a:cubicBezTo>
                      <a:pt x="3228" y="4915"/>
                      <a:pt x="3119" y="4870"/>
                      <a:pt x="3009" y="4870"/>
                    </a:cubicBezTo>
                    <a:close/>
                    <a:moveTo>
                      <a:pt x="6277" y="5340"/>
                    </a:moveTo>
                    <a:cubicBezTo>
                      <a:pt x="6229" y="5340"/>
                      <a:pt x="6179" y="5348"/>
                      <a:pt x="6129" y="5363"/>
                    </a:cubicBezTo>
                    <a:cubicBezTo>
                      <a:pt x="5745" y="5466"/>
                      <a:pt x="5540" y="6107"/>
                      <a:pt x="5924" y="6312"/>
                    </a:cubicBezTo>
                    <a:cubicBezTo>
                      <a:pt x="5976" y="6363"/>
                      <a:pt x="6053" y="6363"/>
                      <a:pt x="6129" y="6389"/>
                    </a:cubicBezTo>
                    <a:cubicBezTo>
                      <a:pt x="6151" y="6391"/>
                      <a:pt x="6173" y="6392"/>
                      <a:pt x="6194" y="6392"/>
                    </a:cubicBezTo>
                    <a:cubicBezTo>
                      <a:pt x="6424" y="6392"/>
                      <a:pt x="6630" y="6267"/>
                      <a:pt x="6771" y="6055"/>
                    </a:cubicBezTo>
                    <a:cubicBezTo>
                      <a:pt x="6906" y="5718"/>
                      <a:pt x="6625" y="5340"/>
                      <a:pt x="6277" y="5340"/>
                    </a:cubicBezTo>
                    <a:close/>
                    <a:moveTo>
                      <a:pt x="1163" y="6898"/>
                    </a:moveTo>
                    <a:cubicBezTo>
                      <a:pt x="1152" y="6898"/>
                      <a:pt x="1140" y="6899"/>
                      <a:pt x="1129" y="6902"/>
                    </a:cubicBezTo>
                    <a:cubicBezTo>
                      <a:pt x="1001" y="6927"/>
                      <a:pt x="924" y="7158"/>
                      <a:pt x="1052" y="7235"/>
                    </a:cubicBezTo>
                    <a:cubicBezTo>
                      <a:pt x="1078" y="7235"/>
                      <a:pt x="1104" y="7261"/>
                      <a:pt x="1129" y="7261"/>
                    </a:cubicBezTo>
                    <a:cubicBezTo>
                      <a:pt x="1206" y="7261"/>
                      <a:pt x="1283" y="7235"/>
                      <a:pt x="1334" y="7132"/>
                    </a:cubicBezTo>
                    <a:cubicBezTo>
                      <a:pt x="1381" y="7015"/>
                      <a:pt x="1278" y="6898"/>
                      <a:pt x="1163" y="6898"/>
                    </a:cubicBezTo>
                    <a:close/>
                    <a:moveTo>
                      <a:pt x="5001" y="7850"/>
                    </a:moveTo>
                    <a:cubicBezTo>
                      <a:pt x="4924" y="7876"/>
                      <a:pt x="4899" y="8004"/>
                      <a:pt x="4950" y="8056"/>
                    </a:cubicBezTo>
                    <a:lnTo>
                      <a:pt x="5001" y="8056"/>
                    </a:lnTo>
                    <a:cubicBezTo>
                      <a:pt x="5052" y="8056"/>
                      <a:pt x="5104" y="8030"/>
                      <a:pt x="5129" y="8004"/>
                    </a:cubicBezTo>
                    <a:cubicBezTo>
                      <a:pt x="5155" y="7927"/>
                      <a:pt x="5078" y="7850"/>
                      <a:pt x="5001" y="7850"/>
                    </a:cubicBezTo>
                    <a:close/>
                    <a:moveTo>
                      <a:pt x="2940" y="7598"/>
                    </a:moveTo>
                    <a:cubicBezTo>
                      <a:pt x="2902" y="7598"/>
                      <a:pt x="2862" y="7605"/>
                      <a:pt x="2822" y="7620"/>
                    </a:cubicBezTo>
                    <a:cubicBezTo>
                      <a:pt x="2565" y="7697"/>
                      <a:pt x="2437" y="8107"/>
                      <a:pt x="2693" y="8235"/>
                    </a:cubicBezTo>
                    <a:cubicBezTo>
                      <a:pt x="2719" y="8261"/>
                      <a:pt x="2770" y="8286"/>
                      <a:pt x="2822" y="8286"/>
                    </a:cubicBezTo>
                    <a:cubicBezTo>
                      <a:pt x="2838" y="8289"/>
                      <a:pt x="2854" y="8290"/>
                      <a:pt x="2870" y="8290"/>
                    </a:cubicBezTo>
                    <a:cubicBezTo>
                      <a:pt x="3007" y="8290"/>
                      <a:pt x="3137" y="8196"/>
                      <a:pt x="3206" y="8081"/>
                    </a:cubicBezTo>
                    <a:cubicBezTo>
                      <a:pt x="3338" y="7840"/>
                      <a:pt x="3169" y="7598"/>
                      <a:pt x="2940" y="7598"/>
                    </a:cubicBezTo>
                    <a:close/>
                    <a:moveTo>
                      <a:pt x="6698" y="7919"/>
                    </a:moveTo>
                    <a:cubicBezTo>
                      <a:pt x="6554" y="7919"/>
                      <a:pt x="6414" y="7990"/>
                      <a:pt x="6386" y="8133"/>
                    </a:cubicBezTo>
                    <a:lnTo>
                      <a:pt x="6412" y="8133"/>
                    </a:lnTo>
                    <a:cubicBezTo>
                      <a:pt x="6412" y="8184"/>
                      <a:pt x="6412" y="8235"/>
                      <a:pt x="6412" y="8261"/>
                    </a:cubicBezTo>
                    <a:cubicBezTo>
                      <a:pt x="6437" y="8415"/>
                      <a:pt x="6565" y="8543"/>
                      <a:pt x="6745" y="8568"/>
                    </a:cubicBezTo>
                    <a:cubicBezTo>
                      <a:pt x="7001" y="8568"/>
                      <a:pt x="7181" y="8261"/>
                      <a:pt x="7001" y="8056"/>
                    </a:cubicBezTo>
                    <a:cubicBezTo>
                      <a:pt x="6933" y="7964"/>
                      <a:pt x="6814" y="7919"/>
                      <a:pt x="6698" y="7919"/>
                    </a:cubicBezTo>
                    <a:close/>
                    <a:moveTo>
                      <a:pt x="4317" y="9878"/>
                    </a:moveTo>
                    <a:cubicBezTo>
                      <a:pt x="4265" y="9878"/>
                      <a:pt x="4210" y="9886"/>
                      <a:pt x="4155" y="9902"/>
                    </a:cubicBezTo>
                    <a:cubicBezTo>
                      <a:pt x="3770" y="9979"/>
                      <a:pt x="3565" y="10645"/>
                      <a:pt x="3950" y="10851"/>
                    </a:cubicBezTo>
                    <a:cubicBezTo>
                      <a:pt x="4001" y="10876"/>
                      <a:pt x="4078" y="10902"/>
                      <a:pt x="4129" y="10928"/>
                    </a:cubicBezTo>
                    <a:cubicBezTo>
                      <a:pt x="4153" y="10930"/>
                      <a:pt x="4177" y="10931"/>
                      <a:pt x="4200" y="10931"/>
                    </a:cubicBezTo>
                    <a:cubicBezTo>
                      <a:pt x="4454" y="10931"/>
                      <a:pt x="4677" y="10805"/>
                      <a:pt x="4770" y="10594"/>
                    </a:cubicBezTo>
                    <a:cubicBezTo>
                      <a:pt x="4927" y="10236"/>
                      <a:pt x="4673" y="9878"/>
                      <a:pt x="4317" y="9878"/>
                    </a:cubicBezTo>
                    <a:close/>
                    <a:moveTo>
                      <a:pt x="746" y="10289"/>
                    </a:moveTo>
                    <a:cubicBezTo>
                      <a:pt x="696" y="10289"/>
                      <a:pt x="644" y="10297"/>
                      <a:pt x="591" y="10312"/>
                    </a:cubicBezTo>
                    <a:cubicBezTo>
                      <a:pt x="206" y="10415"/>
                      <a:pt x="1" y="11056"/>
                      <a:pt x="386" y="11287"/>
                    </a:cubicBezTo>
                    <a:lnTo>
                      <a:pt x="386" y="11261"/>
                    </a:lnTo>
                    <a:cubicBezTo>
                      <a:pt x="437" y="11312"/>
                      <a:pt x="514" y="11338"/>
                      <a:pt x="565" y="11338"/>
                    </a:cubicBezTo>
                    <a:cubicBezTo>
                      <a:pt x="589" y="11340"/>
                      <a:pt x="613" y="11341"/>
                      <a:pt x="636" y="11341"/>
                    </a:cubicBezTo>
                    <a:cubicBezTo>
                      <a:pt x="889" y="11341"/>
                      <a:pt x="1112" y="11216"/>
                      <a:pt x="1206" y="11004"/>
                    </a:cubicBezTo>
                    <a:cubicBezTo>
                      <a:pt x="1364" y="10667"/>
                      <a:pt x="1106" y="10289"/>
                      <a:pt x="746" y="10289"/>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2" name="Google Shape;312;p8"/>
              <p:cNvSpPr/>
              <p:nvPr/>
            </p:nvSpPr>
            <p:spPr>
              <a:xfrm>
                <a:off x="-1809250" y="2563500"/>
                <a:ext cx="247275" cy="1438900"/>
              </a:xfrm>
              <a:custGeom>
                <a:avLst/>
                <a:gdLst/>
                <a:ahLst/>
                <a:cxnLst/>
                <a:rect l="l" t="t" r="r" b="b"/>
                <a:pathLst>
                  <a:path w="9891" h="57556" extrusionOk="0">
                    <a:moveTo>
                      <a:pt x="9445" y="0"/>
                    </a:moveTo>
                    <a:cubicBezTo>
                      <a:pt x="9304" y="0"/>
                      <a:pt x="9164" y="81"/>
                      <a:pt x="9104" y="270"/>
                    </a:cubicBezTo>
                    <a:cubicBezTo>
                      <a:pt x="4617" y="13912"/>
                      <a:pt x="1" y="34913"/>
                      <a:pt x="3386" y="57247"/>
                    </a:cubicBezTo>
                    <a:cubicBezTo>
                      <a:pt x="3411" y="57427"/>
                      <a:pt x="3565" y="57555"/>
                      <a:pt x="3745" y="57555"/>
                    </a:cubicBezTo>
                    <a:lnTo>
                      <a:pt x="3822" y="57555"/>
                    </a:lnTo>
                    <a:cubicBezTo>
                      <a:pt x="4027" y="57530"/>
                      <a:pt x="4155" y="57324"/>
                      <a:pt x="4129" y="57119"/>
                    </a:cubicBezTo>
                    <a:cubicBezTo>
                      <a:pt x="796" y="34939"/>
                      <a:pt x="5360" y="14091"/>
                      <a:pt x="9796" y="501"/>
                    </a:cubicBezTo>
                    <a:cubicBezTo>
                      <a:pt x="9890" y="202"/>
                      <a:pt x="9667" y="0"/>
                      <a:pt x="9445"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313" name="Google Shape;313;p8"/>
            <p:cNvGrpSpPr/>
            <p:nvPr/>
          </p:nvGrpSpPr>
          <p:grpSpPr>
            <a:xfrm>
              <a:off x="-1779100" y="2408800"/>
              <a:ext cx="1032750" cy="1807075"/>
              <a:chOff x="-1779100" y="2408800"/>
              <a:chExt cx="1032750" cy="1807075"/>
            </a:xfrm>
          </p:grpSpPr>
          <p:sp>
            <p:nvSpPr>
              <p:cNvPr id="314" name="Google Shape;314;p8"/>
              <p:cNvSpPr/>
              <p:nvPr/>
            </p:nvSpPr>
            <p:spPr>
              <a:xfrm>
                <a:off x="-1779100" y="2498825"/>
                <a:ext cx="1032750" cy="1717050"/>
              </a:xfrm>
              <a:custGeom>
                <a:avLst/>
                <a:gdLst/>
                <a:ahLst/>
                <a:cxnLst/>
                <a:rect l="l" t="t" r="r" b="b"/>
                <a:pathLst>
                  <a:path w="41310" h="68682" extrusionOk="0">
                    <a:moveTo>
                      <a:pt x="32843" y="0"/>
                    </a:moveTo>
                    <a:cubicBezTo>
                      <a:pt x="31194" y="0"/>
                      <a:pt x="29516" y="392"/>
                      <a:pt x="28053" y="1113"/>
                    </a:cubicBezTo>
                    <a:cubicBezTo>
                      <a:pt x="24489" y="2883"/>
                      <a:pt x="21924" y="6139"/>
                      <a:pt x="19719" y="9421"/>
                    </a:cubicBezTo>
                    <a:lnTo>
                      <a:pt x="19719" y="9396"/>
                    </a:lnTo>
                    <a:cubicBezTo>
                      <a:pt x="13744" y="18242"/>
                      <a:pt x="9436" y="27987"/>
                      <a:pt x="6385" y="38167"/>
                    </a:cubicBezTo>
                    <a:cubicBezTo>
                      <a:pt x="5308" y="41705"/>
                      <a:pt x="4231" y="44270"/>
                      <a:pt x="2949" y="47731"/>
                    </a:cubicBezTo>
                    <a:cubicBezTo>
                      <a:pt x="205" y="55244"/>
                      <a:pt x="1487" y="65630"/>
                      <a:pt x="0" y="68681"/>
                    </a:cubicBezTo>
                    <a:cubicBezTo>
                      <a:pt x="7975" y="52526"/>
                      <a:pt x="21642" y="34269"/>
                      <a:pt x="33745" y="20935"/>
                    </a:cubicBezTo>
                    <a:cubicBezTo>
                      <a:pt x="36105" y="18319"/>
                      <a:pt x="38566" y="15704"/>
                      <a:pt x="39951" y="12473"/>
                    </a:cubicBezTo>
                    <a:cubicBezTo>
                      <a:pt x="41310" y="9242"/>
                      <a:pt x="41310" y="5190"/>
                      <a:pt x="39002" y="2549"/>
                    </a:cubicBezTo>
                    <a:cubicBezTo>
                      <a:pt x="37468" y="790"/>
                      <a:pt x="35184" y="0"/>
                      <a:pt x="3284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5" name="Google Shape;315;p8"/>
              <p:cNvSpPr/>
              <p:nvPr/>
            </p:nvSpPr>
            <p:spPr>
              <a:xfrm>
                <a:off x="-1776550" y="2408800"/>
                <a:ext cx="973150" cy="1753225"/>
              </a:xfrm>
              <a:custGeom>
                <a:avLst/>
                <a:gdLst/>
                <a:ahLst/>
                <a:cxnLst/>
                <a:rect l="l" t="t" r="r" b="b"/>
                <a:pathLst>
                  <a:path w="38926" h="70129" extrusionOk="0">
                    <a:moveTo>
                      <a:pt x="30542" y="0"/>
                    </a:moveTo>
                    <a:cubicBezTo>
                      <a:pt x="28732" y="0"/>
                      <a:pt x="26881" y="482"/>
                      <a:pt x="25310" y="1355"/>
                    </a:cubicBezTo>
                    <a:cubicBezTo>
                      <a:pt x="21848" y="3253"/>
                      <a:pt x="19438" y="6637"/>
                      <a:pt x="17361" y="10022"/>
                    </a:cubicBezTo>
                    <a:cubicBezTo>
                      <a:pt x="11822" y="19100"/>
                      <a:pt x="7975" y="29049"/>
                      <a:pt x="5386" y="39357"/>
                    </a:cubicBezTo>
                    <a:cubicBezTo>
                      <a:pt x="4488" y="42947"/>
                      <a:pt x="3514" y="45537"/>
                      <a:pt x="2411" y="49076"/>
                    </a:cubicBezTo>
                    <a:cubicBezTo>
                      <a:pt x="1" y="56717"/>
                      <a:pt x="1770" y="67025"/>
                      <a:pt x="411" y="70128"/>
                    </a:cubicBezTo>
                    <a:cubicBezTo>
                      <a:pt x="7642" y="53640"/>
                      <a:pt x="20463" y="34767"/>
                      <a:pt x="31925" y="20869"/>
                    </a:cubicBezTo>
                    <a:cubicBezTo>
                      <a:pt x="34156" y="18177"/>
                      <a:pt x="36515" y="15433"/>
                      <a:pt x="37721" y="12151"/>
                    </a:cubicBezTo>
                    <a:cubicBezTo>
                      <a:pt x="38926" y="8843"/>
                      <a:pt x="38772" y="4791"/>
                      <a:pt x="36336" y="2253"/>
                    </a:cubicBezTo>
                    <a:cubicBezTo>
                      <a:pt x="34837" y="698"/>
                      <a:pt x="32720" y="0"/>
                      <a:pt x="3054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6" name="Google Shape;316;p8"/>
              <p:cNvSpPr/>
              <p:nvPr/>
            </p:nvSpPr>
            <p:spPr>
              <a:xfrm>
                <a:off x="-1311125" y="2430900"/>
                <a:ext cx="402150" cy="319125"/>
              </a:xfrm>
              <a:custGeom>
                <a:avLst/>
                <a:gdLst/>
                <a:ahLst/>
                <a:cxnLst/>
                <a:rect l="l" t="t" r="r" b="b"/>
                <a:pathLst>
                  <a:path w="16086" h="12765" extrusionOk="0">
                    <a:moveTo>
                      <a:pt x="9413" y="1"/>
                    </a:moveTo>
                    <a:cubicBezTo>
                      <a:pt x="9396" y="1"/>
                      <a:pt x="9378" y="3"/>
                      <a:pt x="9359" y="10"/>
                    </a:cubicBezTo>
                    <a:cubicBezTo>
                      <a:pt x="9206" y="35"/>
                      <a:pt x="9103" y="266"/>
                      <a:pt x="9231" y="369"/>
                    </a:cubicBezTo>
                    <a:cubicBezTo>
                      <a:pt x="9257" y="394"/>
                      <a:pt x="9283" y="394"/>
                      <a:pt x="9308" y="394"/>
                    </a:cubicBezTo>
                    <a:cubicBezTo>
                      <a:pt x="9332" y="400"/>
                      <a:pt x="9357" y="403"/>
                      <a:pt x="9380" y="403"/>
                    </a:cubicBezTo>
                    <a:cubicBezTo>
                      <a:pt x="9458" y="403"/>
                      <a:pt x="9531" y="370"/>
                      <a:pt x="9590" y="292"/>
                    </a:cubicBezTo>
                    <a:cubicBezTo>
                      <a:pt x="9635" y="156"/>
                      <a:pt x="9541" y="1"/>
                      <a:pt x="9413" y="1"/>
                    </a:cubicBezTo>
                    <a:close/>
                    <a:moveTo>
                      <a:pt x="12560" y="1256"/>
                    </a:moveTo>
                    <a:cubicBezTo>
                      <a:pt x="12528" y="1256"/>
                      <a:pt x="12496" y="1259"/>
                      <a:pt x="12462" y="1266"/>
                    </a:cubicBezTo>
                    <a:cubicBezTo>
                      <a:pt x="12154" y="1317"/>
                      <a:pt x="11949" y="1856"/>
                      <a:pt x="12257" y="2061"/>
                    </a:cubicBezTo>
                    <a:cubicBezTo>
                      <a:pt x="12283" y="2087"/>
                      <a:pt x="12360" y="2112"/>
                      <a:pt x="12411" y="2112"/>
                    </a:cubicBezTo>
                    <a:cubicBezTo>
                      <a:pt x="12447" y="2121"/>
                      <a:pt x="12482" y="2125"/>
                      <a:pt x="12518" y="2125"/>
                    </a:cubicBezTo>
                    <a:cubicBezTo>
                      <a:pt x="12685" y="2125"/>
                      <a:pt x="12844" y="2030"/>
                      <a:pt x="12949" y="1881"/>
                    </a:cubicBezTo>
                    <a:cubicBezTo>
                      <a:pt x="13089" y="1579"/>
                      <a:pt x="12870" y="1256"/>
                      <a:pt x="12560" y="1256"/>
                    </a:cubicBezTo>
                    <a:close/>
                    <a:moveTo>
                      <a:pt x="6402" y="1567"/>
                    </a:moveTo>
                    <a:cubicBezTo>
                      <a:pt x="6244" y="1567"/>
                      <a:pt x="6092" y="1644"/>
                      <a:pt x="6052" y="1805"/>
                    </a:cubicBezTo>
                    <a:cubicBezTo>
                      <a:pt x="6026" y="1856"/>
                      <a:pt x="6026" y="1907"/>
                      <a:pt x="6052" y="1958"/>
                    </a:cubicBezTo>
                    <a:cubicBezTo>
                      <a:pt x="6077" y="2138"/>
                      <a:pt x="6231" y="2292"/>
                      <a:pt x="6411" y="2317"/>
                    </a:cubicBezTo>
                    <a:cubicBezTo>
                      <a:pt x="6431" y="2321"/>
                      <a:pt x="6450" y="2322"/>
                      <a:pt x="6470" y="2322"/>
                    </a:cubicBezTo>
                    <a:cubicBezTo>
                      <a:pt x="6747" y="2322"/>
                      <a:pt x="6937" y="1993"/>
                      <a:pt x="6770" y="1753"/>
                    </a:cubicBezTo>
                    <a:cubicBezTo>
                      <a:pt x="6696" y="1631"/>
                      <a:pt x="6547" y="1567"/>
                      <a:pt x="6402" y="1567"/>
                    </a:cubicBezTo>
                    <a:close/>
                    <a:moveTo>
                      <a:pt x="9895" y="1689"/>
                    </a:moveTo>
                    <a:cubicBezTo>
                      <a:pt x="9854" y="1689"/>
                      <a:pt x="9812" y="1693"/>
                      <a:pt x="9770" y="1702"/>
                    </a:cubicBezTo>
                    <a:cubicBezTo>
                      <a:pt x="9308" y="1779"/>
                      <a:pt x="9000" y="2523"/>
                      <a:pt x="9436" y="2830"/>
                    </a:cubicBezTo>
                    <a:cubicBezTo>
                      <a:pt x="9513" y="2856"/>
                      <a:pt x="9590" y="2907"/>
                      <a:pt x="9667" y="2907"/>
                    </a:cubicBezTo>
                    <a:cubicBezTo>
                      <a:pt x="9721" y="2921"/>
                      <a:pt x="9775" y="2927"/>
                      <a:pt x="9828" y="2927"/>
                    </a:cubicBezTo>
                    <a:cubicBezTo>
                      <a:pt x="10078" y="2927"/>
                      <a:pt x="10310" y="2785"/>
                      <a:pt x="10436" y="2574"/>
                    </a:cubicBezTo>
                    <a:cubicBezTo>
                      <a:pt x="10647" y="2153"/>
                      <a:pt x="10324" y="1689"/>
                      <a:pt x="9895" y="1689"/>
                    </a:cubicBezTo>
                    <a:close/>
                    <a:moveTo>
                      <a:pt x="4359" y="3369"/>
                    </a:moveTo>
                    <a:cubicBezTo>
                      <a:pt x="4257" y="3369"/>
                      <a:pt x="4205" y="3523"/>
                      <a:pt x="4282" y="3599"/>
                    </a:cubicBezTo>
                    <a:lnTo>
                      <a:pt x="4334" y="3599"/>
                    </a:lnTo>
                    <a:cubicBezTo>
                      <a:pt x="4347" y="3606"/>
                      <a:pt x="4363" y="3610"/>
                      <a:pt x="4379" y="3610"/>
                    </a:cubicBezTo>
                    <a:cubicBezTo>
                      <a:pt x="4422" y="3610"/>
                      <a:pt x="4469" y="3586"/>
                      <a:pt x="4487" y="3548"/>
                    </a:cubicBezTo>
                    <a:cubicBezTo>
                      <a:pt x="4513" y="3446"/>
                      <a:pt x="4436" y="3369"/>
                      <a:pt x="4359" y="3369"/>
                    </a:cubicBezTo>
                    <a:close/>
                    <a:moveTo>
                      <a:pt x="15337" y="2484"/>
                    </a:moveTo>
                    <a:cubicBezTo>
                      <a:pt x="15295" y="2484"/>
                      <a:pt x="15251" y="2488"/>
                      <a:pt x="15206" y="2497"/>
                    </a:cubicBezTo>
                    <a:cubicBezTo>
                      <a:pt x="14744" y="2574"/>
                      <a:pt x="14462" y="3317"/>
                      <a:pt x="14898" y="3599"/>
                    </a:cubicBezTo>
                    <a:cubicBezTo>
                      <a:pt x="14950" y="3651"/>
                      <a:pt x="15026" y="3676"/>
                      <a:pt x="15129" y="3702"/>
                    </a:cubicBezTo>
                    <a:cubicBezTo>
                      <a:pt x="15170" y="3710"/>
                      <a:pt x="15212" y="3713"/>
                      <a:pt x="15254" y="3713"/>
                    </a:cubicBezTo>
                    <a:cubicBezTo>
                      <a:pt x="15498" y="3713"/>
                      <a:pt x="15745" y="3588"/>
                      <a:pt x="15898" y="3369"/>
                    </a:cubicBezTo>
                    <a:cubicBezTo>
                      <a:pt x="16085" y="2948"/>
                      <a:pt x="15782" y="2484"/>
                      <a:pt x="15337" y="2484"/>
                    </a:cubicBezTo>
                    <a:close/>
                    <a:moveTo>
                      <a:pt x="13055" y="3385"/>
                    </a:moveTo>
                    <a:cubicBezTo>
                      <a:pt x="13037" y="3385"/>
                      <a:pt x="13019" y="3388"/>
                      <a:pt x="13001" y="3394"/>
                    </a:cubicBezTo>
                    <a:cubicBezTo>
                      <a:pt x="12847" y="3420"/>
                      <a:pt x="12744" y="3676"/>
                      <a:pt x="12898" y="3779"/>
                    </a:cubicBezTo>
                    <a:cubicBezTo>
                      <a:pt x="12898" y="3779"/>
                      <a:pt x="12924" y="3779"/>
                      <a:pt x="12975" y="3805"/>
                    </a:cubicBezTo>
                    <a:cubicBezTo>
                      <a:pt x="12993" y="3809"/>
                      <a:pt x="13010" y="3811"/>
                      <a:pt x="13028" y="3811"/>
                    </a:cubicBezTo>
                    <a:cubicBezTo>
                      <a:pt x="13111" y="3811"/>
                      <a:pt x="13189" y="3761"/>
                      <a:pt x="13231" y="3676"/>
                    </a:cubicBezTo>
                    <a:cubicBezTo>
                      <a:pt x="13299" y="3541"/>
                      <a:pt x="13188" y="3385"/>
                      <a:pt x="13055" y="3385"/>
                    </a:cubicBezTo>
                    <a:close/>
                    <a:moveTo>
                      <a:pt x="7890" y="4029"/>
                    </a:moveTo>
                    <a:cubicBezTo>
                      <a:pt x="7731" y="4029"/>
                      <a:pt x="7579" y="4105"/>
                      <a:pt x="7539" y="4266"/>
                    </a:cubicBezTo>
                    <a:cubicBezTo>
                      <a:pt x="7513" y="4317"/>
                      <a:pt x="7513" y="4369"/>
                      <a:pt x="7539" y="4420"/>
                    </a:cubicBezTo>
                    <a:cubicBezTo>
                      <a:pt x="7565" y="4625"/>
                      <a:pt x="7718" y="4779"/>
                      <a:pt x="7898" y="4805"/>
                    </a:cubicBezTo>
                    <a:cubicBezTo>
                      <a:pt x="7908" y="4806"/>
                      <a:pt x="7919" y="4806"/>
                      <a:pt x="7929" y="4806"/>
                    </a:cubicBezTo>
                    <a:cubicBezTo>
                      <a:pt x="8221" y="4806"/>
                      <a:pt x="8430" y="4463"/>
                      <a:pt x="8257" y="4215"/>
                    </a:cubicBezTo>
                    <a:cubicBezTo>
                      <a:pt x="8183" y="4093"/>
                      <a:pt x="8034" y="4029"/>
                      <a:pt x="7890" y="4029"/>
                    </a:cubicBezTo>
                    <a:close/>
                    <a:moveTo>
                      <a:pt x="4081" y="5358"/>
                    </a:moveTo>
                    <a:cubicBezTo>
                      <a:pt x="3918" y="5358"/>
                      <a:pt x="3759" y="5435"/>
                      <a:pt x="3718" y="5600"/>
                    </a:cubicBezTo>
                    <a:cubicBezTo>
                      <a:pt x="3693" y="5651"/>
                      <a:pt x="3693" y="5702"/>
                      <a:pt x="3718" y="5753"/>
                    </a:cubicBezTo>
                    <a:cubicBezTo>
                      <a:pt x="3744" y="5933"/>
                      <a:pt x="3898" y="6087"/>
                      <a:pt x="4077" y="6112"/>
                    </a:cubicBezTo>
                    <a:cubicBezTo>
                      <a:pt x="4088" y="6113"/>
                      <a:pt x="4099" y="6114"/>
                      <a:pt x="4110" y="6114"/>
                    </a:cubicBezTo>
                    <a:cubicBezTo>
                      <a:pt x="4401" y="6114"/>
                      <a:pt x="4609" y="5794"/>
                      <a:pt x="4436" y="5523"/>
                    </a:cubicBezTo>
                    <a:cubicBezTo>
                      <a:pt x="4365" y="5416"/>
                      <a:pt x="4222" y="5358"/>
                      <a:pt x="4081" y="5358"/>
                    </a:cubicBezTo>
                    <a:close/>
                    <a:moveTo>
                      <a:pt x="7747" y="6125"/>
                    </a:moveTo>
                    <a:cubicBezTo>
                      <a:pt x="7705" y="6125"/>
                      <a:pt x="7661" y="6129"/>
                      <a:pt x="7616" y="6138"/>
                    </a:cubicBezTo>
                    <a:cubicBezTo>
                      <a:pt x="7154" y="6215"/>
                      <a:pt x="6872" y="6959"/>
                      <a:pt x="7308" y="7266"/>
                    </a:cubicBezTo>
                    <a:cubicBezTo>
                      <a:pt x="7359" y="7292"/>
                      <a:pt x="7436" y="7343"/>
                      <a:pt x="7539" y="7343"/>
                    </a:cubicBezTo>
                    <a:cubicBezTo>
                      <a:pt x="7588" y="7357"/>
                      <a:pt x="7639" y="7363"/>
                      <a:pt x="7691" y="7363"/>
                    </a:cubicBezTo>
                    <a:cubicBezTo>
                      <a:pt x="7932" y="7363"/>
                      <a:pt x="8181" y="7221"/>
                      <a:pt x="8308" y="7010"/>
                    </a:cubicBezTo>
                    <a:cubicBezTo>
                      <a:pt x="8495" y="6589"/>
                      <a:pt x="8191" y="6125"/>
                      <a:pt x="7747" y="6125"/>
                    </a:cubicBezTo>
                    <a:close/>
                    <a:moveTo>
                      <a:pt x="1797" y="7616"/>
                    </a:moveTo>
                    <a:cubicBezTo>
                      <a:pt x="1780" y="7616"/>
                      <a:pt x="1762" y="7619"/>
                      <a:pt x="1744" y="7625"/>
                    </a:cubicBezTo>
                    <a:cubicBezTo>
                      <a:pt x="1590" y="7651"/>
                      <a:pt x="1487" y="7882"/>
                      <a:pt x="1615" y="7984"/>
                    </a:cubicBezTo>
                    <a:lnTo>
                      <a:pt x="1615" y="8010"/>
                    </a:lnTo>
                    <a:cubicBezTo>
                      <a:pt x="1641" y="8010"/>
                      <a:pt x="1667" y="8010"/>
                      <a:pt x="1692" y="8036"/>
                    </a:cubicBezTo>
                    <a:cubicBezTo>
                      <a:pt x="1795" y="8036"/>
                      <a:pt x="1898" y="8010"/>
                      <a:pt x="1974" y="7907"/>
                    </a:cubicBezTo>
                    <a:cubicBezTo>
                      <a:pt x="2020" y="7772"/>
                      <a:pt x="1926" y="7616"/>
                      <a:pt x="1797" y="7616"/>
                    </a:cubicBezTo>
                    <a:close/>
                    <a:moveTo>
                      <a:pt x="6237" y="9057"/>
                    </a:moveTo>
                    <a:cubicBezTo>
                      <a:pt x="6227" y="9057"/>
                      <a:pt x="6216" y="9059"/>
                      <a:pt x="6205" y="9061"/>
                    </a:cubicBezTo>
                    <a:cubicBezTo>
                      <a:pt x="6129" y="9087"/>
                      <a:pt x="6077" y="9215"/>
                      <a:pt x="6154" y="9292"/>
                    </a:cubicBezTo>
                    <a:lnTo>
                      <a:pt x="6205" y="9292"/>
                    </a:lnTo>
                    <a:cubicBezTo>
                      <a:pt x="6219" y="9299"/>
                      <a:pt x="6233" y="9302"/>
                      <a:pt x="6246" y="9302"/>
                    </a:cubicBezTo>
                    <a:cubicBezTo>
                      <a:pt x="6282" y="9302"/>
                      <a:pt x="6315" y="9278"/>
                      <a:pt x="6334" y="9241"/>
                    </a:cubicBezTo>
                    <a:cubicBezTo>
                      <a:pt x="6380" y="9149"/>
                      <a:pt x="6323" y="9057"/>
                      <a:pt x="6237" y="9057"/>
                    </a:cubicBezTo>
                    <a:close/>
                    <a:moveTo>
                      <a:pt x="3654" y="8563"/>
                    </a:moveTo>
                    <a:cubicBezTo>
                      <a:pt x="3625" y="8563"/>
                      <a:pt x="3595" y="8566"/>
                      <a:pt x="3564" y="8574"/>
                    </a:cubicBezTo>
                    <a:cubicBezTo>
                      <a:pt x="3282" y="8625"/>
                      <a:pt x="3077" y="9087"/>
                      <a:pt x="3359" y="9292"/>
                    </a:cubicBezTo>
                    <a:cubicBezTo>
                      <a:pt x="3410" y="9318"/>
                      <a:pt x="3462" y="9318"/>
                      <a:pt x="3513" y="9343"/>
                    </a:cubicBezTo>
                    <a:cubicBezTo>
                      <a:pt x="3535" y="9347"/>
                      <a:pt x="3558" y="9348"/>
                      <a:pt x="3581" y="9348"/>
                    </a:cubicBezTo>
                    <a:cubicBezTo>
                      <a:pt x="3742" y="9348"/>
                      <a:pt x="3910" y="9270"/>
                      <a:pt x="4000" y="9113"/>
                    </a:cubicBezTo>
                    <a:cubicBezTo>
                      <a:pt x="4116" y="8859"/>
                      <a:pt x="3919" y="8563"/>
                      <a:pt x="3654" y="8563"/>
                    </a:cubicBezTo>
                    <a:close/>
                    <a:moveTo>
                      <a:pt x="8158" y="9205"/>
                    </a:moveTo>
                    <a:cubicBezTo>
                      <a:pt x="7996" y="9205"/>
                      <a:pt x="7837" y="9281"/>
                      <a:pt x="7795" y="9446"/>
                    </a:cubicBezTo>
                    <a:cubicBezTo>
                      <a:pt x="7795" y="9497"/>
                      <a:pt x="7795" y="9549"/>
                      <a:pt x="7795" y="9600"/>
                    </a:cubicBezTo>
                    <a:cubicBezTo>
                      <a:pt x="7821" y="9779"/>
                      <a:pt x="7975" y="9933"/>
                      <a:pt x="8154" y="9959"/>
                    </a:cubicBezTo>
                    <a:cubicBezTo>
                      <a:pt x="8166" y="9960"/>
                      <a:pt x="8178" y="9960"/>
                      <a:pt x="8190" y="9960"/>
                    </a:cubicBezTo>
                    <a:cubicBezTo>
                      <a:pt x="8502" y="9960"/>
                      <a:pt x="8686" y="9641"/>
                      <a:pt x="8513" y="9369"/>
                    </a:cubicBezTo>
                    <a:cubicBezTo>
                      <a:pt x="8442" y="9262"/>
                      <a:pt x="8299" y="9205"/>
                      <a:pt x="8158" y="9205"/>
                    </a:cubicBezTo>
                    <a:close/>
                    <a:moveTo>
                      <a:pt x="5080" y="11305"/>
                    </a:moveTo>
                    <a:cubicBezTo>
                      <a:pt x="5038" y="11305"/>
                      <a:pt x="4994" y="11309"/>
                      <a:pt x="4949" y="11318"/>
                    </a:cubicBezTo>
                    <a:cubicBezTo>
                      <a:pt x="4487" y="11395"/>
                      <a:pt x="4205" y="12138"/>
                      <a:pt x="4641" y="12446"/>
                    </a:cubicBezTo>
                    <a:cubicBezTo>
                      <a:pt x="4693" y="12472"/>
                      <a:pt x="4769" y="12523"/>
                      <a:pt x="4872" y="12523"/>
                    </a:cubicBezTo>
                    <a:cubicBezTo>
                      <a:pt x="4921" y="12537"/>
                      <a:pt x="4972" y="12543"/>
                      <a:pt x="5022" y="12543"/>
                    </a:cubicBezTo>
                    <a:cubicBezTo>
                      <a:pt x="5258" y="12543"/>
                      <a:pt x="5493" y="12401"/>
                      <a:pt x="5641" y="12190"/>
                    </a:cubicBezTo>
                    <a:cubicBezTo>
                      <a:pt x="5829" y="11769"/>
                      <a:pt x="5525" y="11305"/>
                      <a:pt x="5080" y="11305"/>
                    </a:cubicBezTo>
                    <a:close/>
                    <a:moveTo>
                      <a:pt x="897" y="11529"/>
                    </a:moveTo>
                    <a:cubicBezTo>
                      <a:pt x="847" y="11529"/>
                      <a:pt x="796" y="11536"/>
                      <a:pt x="744" y="11549"/>
                    </a:cubicBezTo>
                    <a:cubicBezTo>
                      <a:pt x="282" y="11626"/>
                      <a:pt x="0" y="12369"/>
                      <a:pt x="436" y="12651"/>
                    </a:cubicBezTo>
                    <a:cubicBezTo>
                      <a:pt x="513" y="12703"/>
                      <a:pt x="590" y="12728"/>
                      <a:pt x="667" y="12754"/>
                    </a:cubicBezTo>
                    <a:cubicBezTo>
                      <a:pt x="712" y="12761"/>
                      <a:pt x="756" y="12765"/>
                      <a:pt x="801" y="12765"/>
                    </a:cubicBezTo>
                    <a:cubicBezTo>
                      <a:pt x="1061" y="12765"/>
                      <a:pt x="1305" y="12640"/>
                      <a:pt x="1436" y="12420"/>
                    </a:cubicBezTo>
                    <a:cubicBezTo>
                      <a:pt x="1643" y="12006"/>
                      <a:pt x="1333" y="11529"/>
                      <a:pt x="897" y="11529"/>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7" name="Google Shape;317;p8"/>
              <p:cNvSpPr/>
              <p:nvPr/>
            </p:nvSpPr>
            <p:spPr>
              <a:xfrm>
                <a:off x="-1775275" y="2546100"/>
                <a:ext cx="795475" cy="1591550"/>
              </a:xfrm>
              <a:custGeom>
                <a:avLst/>
                <a:gdLst/>
                <a:ahLst/>
                <a:cxnLst/>
                <a:rect l="l" t="t" r="r" b="b"/>
                <a:pathLst>
                  <a:path w="31819" h="63662" extrusionOk="0">
                    <a:moveTo>
                      <a:pt x="31286" y="1"/>
                    </a:moveTo>
                    <a:cubicBezTo>
                      <a:pt x="31186" y="1"/>
                      <a:pt x="31084" y="43"/>
                      <a:pt x="31003" y="145"/>
                    </a:cubicBezTo>
                    <a:cubicBezTo>
                      <a:pt x="15822" y="19300"/>
                      <a:pt x="4258" y="42891"/>
                      <a:pt x="52" y="63200"/>
                    </a:cubicBezTo>
                    <a:cubicBezTo>
                      <a:pt x="1" y="63405"/>
                      <a:pt x="129" y="63610"/>
                      <a:pt x="334" y="63662"/>
                    </a:cubicBezTo>
                    <a:lnTo>
                      <a:pt x="411" y="63662"/>
                    </a:lnTo>
                    <a:cubicBezTo>
                      <a:pt x="591" y="63662"/>
                      <a:pt x="745" y="63534"/>
                      <a:pt x="796" y="63354"/>
                    </a:cubicBezTo>
                    <a:cubicBezTo>
                      <a:pt x="4976" y="43148"/>
                      <a:pt x="16489" y="19685"/>
                      <a:pt x="31592" y="607"/>
                    </a:cubicBezTo>
                    <a:cubicBezTo>
                      <a:pt x="31818" y="325"/>
                      <a:pt x="31560" y="1"/>
                      <a:pt x="31286"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318" name="Google Shape;318;p8"/>
            <p:cNvGrpSpPr/>
            <p:nvPr/>
          </p:nvGrpSpPr>
          <p:grpSpPr>
            <a:xfrm>
              <a:off x="-2055400" y="3174000"/>
              <a:ext cx="1520600" cy="1434200"/>
              <a:chOff x="-2055400" y="3174000"/>
              <a:chExt cx="1520600" cy="1434200"/>
            </a:xfrm>
          </p:grpSpPr>
          <p:sp>
            <p:nvSpPr>
              <p:cNvPr id="319" name="Google Shape;319;p8"/>
              <p:cNvSpPr/>
              <p:nvPr/>
            </p:nvSpPr>
            <p:spPr>
              <a:xfrm>
                <a:off x="-2007975" y="3215025"/>
                <a:ext cx="1473175" cy="1393175"/>
              </a:xfrm>
              <a:custGeom>
                <a:avLst/>
                <a:gdLst/>
                <a:ahLst/>
                <a:cxnLst/>
                <a:rect l="l" t="t" r="r" b="b"/>
                <a:pathLst>
                  <a:path w="58927" h="55727" extrusionOk="0">
                    <a:moveTo>
                      <a:pt x="49062" y="0"/>
                    </a:moveTo>
                    <a:cubicBezTo>
                      <a:pt x="48551" y="0"/>
                      <a:pt x="48041" y="36"/>
                      <a:pt x="47542" y="108"/>
                    </a:cubicBezTo>
                    <a:cubicBezTo>
                      <a:pt x="43618" y="698"/>
                      <a:pt x="40182" y="3005"/>
                      <a:pt x="37054" y="5441"/>
                    </a:cubicBezTo>
                    <a:cubicBezTo>
                      <a:pt x="28669" y="11980"/>
                      <a:pt x="21566" y="19955"/>
                      <a:pt x="15489" y="28674"/>
                    </a:cubicBezTo>
                    <a:cubicBezTo>
                      <a:pt x="13386" y="31725"/>
                      <a:pt x="11591" y="33828"/>
                      <a:pt x="9309" y="36725"/>
                    </a:cubicBezTo>
                    <a:cubicBezTo>
                      <a:pt x="4366" y="43026"/>
                      <a:pt x="2390" y="53266"/>
                      <a:pt x="9" y="55718"/>
                    </a:cubicBezTo>
                    <a:lnTo>
                      <a:pt x="9" y="55718"/>
                    </a:lnTo>
                    <a:cubicBezTo>
                      <a:pt x="12574" y="42822"/>
                      <a:pt x="31237" y="29697"/>
                      <a:pt x="46849" y="20724"/>
                    </a:cubicBezTo>
                    <a:cubicBezTo>
                      <a:pt x="49901" y="18981"/>
                      <a:pt x="53055" y="17237"/>
                      <a:pt x="55363" y="14596"/>
                    </a:cubicBezTo>
                    <a:cubicBezTo>
                      <a:pt x="57645" y="11955"/>
                      <a:pt x="58927" y="8083"/>
                      <a:pt x="57542" y="4852"/>
                    </a:cubicBezTo>
                    <a:cubicBezTo>
                      <a:pt x="56177" y="1674"/>
                      <a:pt x="52567" y="0"/>
                      <a:pt x="49062" y="0"/>
                    </a:cubicBezTo>
                    <a:close/>
                    <a:moveTo>
                      <a:pt x="9" y="55718"/>
                    </a:moveTo>
                    <a:lnTo>
                      <a:pt x="9" y="55718"/>
                    </a:lnTo>
                    <a:cubicBezTo>
                      <a:pt x="6" y="55720"/>
                      <a:pt x="4" y="55723"/>
                      <a:pt x="1" y="55726"/>
                    </a:cubicBezTo>
                    <a:cubicBezTo>
                      <a:pt x="4" y="55723"/>
                      <a:pt x="6" y="55720"/>
                      <a:pt x="9" y="55718"/>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0" name="Google Shape;320;p8"/>
              <p:cNvSpPr/>
              <p:nvPr/>
            </p:nvSpPr>
            <p:spPr>
              <a:xfrm>
                <a:off x="-2055400" y="3174000"/>
                <a:ext cx="1472525" cy="1393175"/>
              </a:xfrm>
              <a:custGeom>
                <a:avLst/>
                <a:gdLst/>
                <a:ahLst/>
                <a:cxnLst/>
                <a:rect l="l" t="t" r="r" b="b"/>
                <a:pathLst>
                  <a:path w="58901" h="55727" extrusionOk="0">
                    <a:moveTo>
                      <a:pt x="49036" y="0"/>
                    </a:moveTo>
                    <a:cubicBezTo>
                      <a:pt x="48525" y="0"/>
                      <a:pt x="48015" y="36"/>
                      <a:pt x="47516" y="108"/>
                    </a:cubicBezTo>
                    <a:cubicBezTo>
                      <a:pt x="43592" y="697"/>
                      <a:pt x="40156" y="3005"/>
                      <a:pt x="37028" y="5441"/>
                    </a:cubicBezTo>
                    <a:lnTo>
                      <a:pt x="37053" y="5441"/>
                    </a:lnTo>
                    <a:cubicBezTo>
                      <a:pt x="28643" y="11980"/>
                      <a:pt x="21540" y="19955"/>
                      <a:pt x="15488" y="28673"/>
                    </a:cubicBezTo>
                    <a:cubicBezTo>
                      <a:pt x="13386" y="31725"/>
                      <a:pt x="11565" y="33828"/>
                      <a:pt x="9283" y="36725"/>
                    </a:cubicBezTo>
                    <a:cubicBezTo>
                      <a:pt x="4334" y="43033"/>
                      <a:pt x="2359" y="53290"/>
                      <a:pt x="0" y="55726"/>
                    </a:cubicBezTo>
                    <a:cubicBezTo>
                      <a:pt x="12565" y="42828"/>
                      <a:pt x="31207" y="29699"/>
                      <a:pt x="46823" y="20724"/>
                    </a:cubicBezTo>
                    <a:cubicBezTo>
                      <a:pt x="49875" y="18981"/>
                      <a:pt x="53029" y="17237"/>
                      <a:pt x="55336" y="14596"/>
                    </a:cubicBezTo>
                    <a:cubicBezTo>
                      <a:pt x="57619" y="11955"/>
                      <a:pt x="58901" y="8083"/>
                      <a:pt x="57516" y="4852"/>
                    </a:cubicBezTo>
                    <a:cubicBezTo>
                      <a:pt x="56151" y="1674"/>
                      <a:pt x="52541" y="0"/>
                      <a:pt x="49036"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1" name="Google Shape;321;p8"/>
              <p:cNvSpPr/>
              <p:nvPr/>
            </p:nvSpPr>
            <p:spPr>
              <a:xfrm>
                <a:off x="-1083325" y="3219875"/>
                <a:ext cx="461350" cy="203475"/>
              </a:xfrm>
              <a:custGeom>
                <a:avLst/>
                <a:gdLst/>
                <a:ahLst/>
                <a:cxnLst/>
                <a:rect l="l" t="t" r="r" b="b"/>
                <a:pathLst>
                  <a:path w="18454" h="8139" extrusionOk="0">
                    <a:moveTo>
                      <a:pt x="8731" y="282"/>
                    </a:moveTo>
                    <a:cubicBezTo>
                      <a:pt x="8661" y="282"/>
                      <a:pt x="8587" y="347"/>
                      <a:pt x="8607" y="427"/>
                    </a:cubicBezTo>
                    <a:cubicBezTo>
                      <a:pt x="8607" y="452"/>
                      <a:pt x="8633" y="452"/>
                      <a:pt x="8633" y="478"/>
                    </a:cubicBezTo>
                    <a:cubicBezTo>
                      <a:pt x="8669" y="496"/>
                      <a:pt x="8705" y="514"/>
                      <a:pt x="8741" y="514"/>
                    </a:cubicBezTo>
                    <a:cubicBezTo>
                      <a:pt x="8756" y="514"/>
                      <a:pt x="8771" y="511"/>
                      <a:pt x="8786" y="504"/>
                    </a:cubicBezTo>
                    <a:cubicBezTo>
                      <a:pt x="8889" y="452"/>
                      <a:pt x="8889" y="350"/>
                      <a:pt x="8786" y="298"/>
                    </a:cubicBezTo>
                    <a:cubicBezTo>
                      <a:pt x="8770" y="287"/>
                      <a:pt x="8750" y="282"/>
                      <a:pt x="8731" y="282"/>
                    </a:cubicBezTo>
                    <a:close/>
                    <a:moveTo>
                      <a:pt x="11359" y="1"/>
                    </a:moveTo>
                    <a:cubicBezTo>
                      <a:pt x="11294" y="1"/>
                      <a:pt x="11229" y="21"/>
                      <a:pt x="11171" y="68"/>
                    </a:cubicBezTo>
                    <a:cubicBezTo>
                      <a:pt x="11120" y="119"/>
                      <a:pt x="11094" y="145"/>
                      <a:pt x="11069" y="196"/>
                    </a:cubicBezTo>
                    <a:cubicBezTo>
                      <a:pt x="10992" y="375"/>
                      <a:pt x="11017" y="581"/>
                      <a:pt x="11145" y="709"/>
                    </a:cubicBezTo>
                    <a:cubicBezTo>
                      <a:pt x="11221" y="785"/>
                      <a:pt x="11314" y="819"/>
                      <a:pt x="11405" y="819"/>
                    </a:cubicBezTo>
                    <a:cubicBezTo>
                      <a:pt x="11590" y="819"/>
                      <a:pt x="11769" y="676"/>
                      <a:pt x="11787" y="452"/>
                    </a:cubicBezTo>
                    <a:cubicBezTo>
                      <a:pt x="11806" y="234"/>
                      <a:pt x="11581" y="1"/>
                      <a:pt x="11359" y="1"/>
                    </a:cubicBezTo>
                    <a:close/>
                    <a:moveTo>
                      <a:pt x="14759" y="611"/>
                    </a:moveTo>
                    <a:cubicBezTo>
                      <a:pt x="14635" y="611"/>
                      <a:pt x="14488" y="737"/>
                      <a:pt x="14530" y="863"/>
                    </a:cubicBezTo>
                    <a:cubicBezTo>
                      <a:pt x="14530" y="888"/>
                      <a:pt x="14556" y="914"/>
                      <a:pt x="14556" y="940"/>
                    </a:cubicBezTo>
                    <a:cubicBezTo>
                      <a:pt x="14606" y="989"/>
                      <a:pt x="14666" y="1017"/>
                      <a:pt x="14730" y="1017"/>
                    </a:cubicBezTo>
                    <a:cubicBezTo>
                      <a:pt x="14765" y="1017"/>
                      <a:pt x="14802" y="1009"/>
                      <a:pt x="14838" y="991"/>
                    </a:cubicBezTo>
                    <a:cubicBezTo>
                      <a:pt x="14992" y="914"/>
                      <a:pt x="14992" y="709"/>
                      <a:pt x="14838" y="632"/>
                    </a:cubicBezTo>
                    <a:cubicBezTo>
                      <a:pt x="14814" y="618"/>
                      <a:pt x="14787" y="611"/>
                      <a:pt x="14759" y="611"/>
                    </a:cubicBezTo>
                    <a:close/>
                    <a:moveTo>
                      <a:pt x="7128" y="1616"/>
                    </a:moveTo>
                    <a:cubicBezTo>
                      <a:pt x="7063" y="1616"/>
                      <a:pt x="6998" y="1637"/>
                      <a:pt x="6940" y="1683"/>
                    </a:cubicBezTo>
                    <a:cubicBezTo>
                      <a:pt x="6889" y="1709"/>
                      <a:pt x="6863" y="1760"/>
                      <a:pt x="6838" y="1811"/>
                    </a:cubicBezTo>
                    <a:cubicBezTo>
                      <a:pt x="6761" y="1965"/>
                      <a:pt x="6786" y="2170"/>
                      <a:pt x="6914" y="2324"/>
                    </a:cubicBezTo>
                    <a:cubicBezTo>
                      <a:pt x="6987" y="2389"/>
                      <a:pt x="7075" y="2418"/>
                      <a:pt x="7161" y="2418"/>
                    </a:cubicBezTo>
                    <a:cubicBezTo>
                      <a:pt x="7351" y="2418"/>
                      <a:pt x="7538" y="2279"/>
                      <a:pt x="7556" y="2068"/>
                    </a:cubicBezTo>
                    <a:cubicBezTo>
                      <a:pt x="7575" y="1850"/>
                      <a:pt x="7350" y="1616"/>
                      <a:pt x="7128" y="1616"/>
                    </a:cubicBezTo>
                    <a:close/>
                    <a:moveTo>
                      <a:pt x="4071" y="2071"/>
                    </a:moveTo>
                    <a:cubicBezTo>
                      <a:pt x="3935" y="2071"/>
                      <a:pt x="3797" y="2181"/>
                      <a:pt x="3837" y="2324"/>
                    </a:cubicBezTo>
                    <a:cubicBezTo>
                      <a:pt x="3863" y="2350"/>
                      <a:pt x="3863" y="2376"/>
                      <a:pt x="3889" y="2401"/>
                    </a:cubicBezTo>
                    <a:cubicBezTo>
                      <a:pt x="3938" y="2451"/>
                      <a:pt x="3999" y="2479"/>
                      <a:pt x="4063" y="2479"/>
                    </a:cubicBezTo>
                    <a:cubicBezTo>
                      <a:pt x="4098" y="2479"/>
                      <a:pt x="4134" y="2471"/>
                      <a:pt x="4171" y="2452"/>
                    </a:cubicBezTo>
                    <a:cubicBezTo>
                      <a:pt x="4325" y="2376"/>
                      <a:pt x="4325" y="2170"/>
                      <a:pt x="4171" y="2093"/>
                    </a:cubicBezTo>
                    <a:cubicBezTo>
                      <a:pt x="4140" y="2078"/>
                      <a:pt x="4105" y="2071"/>
                      <a:pt x="4071" y="2071"/>
                    </a:cubicBezTo>
                    <a:close/>
                    <a:moveTo>
                      <a:pt x="13880" y="2168"/>
                    </a:moveTo>
                    <a:cubicBezTo>
                      <a:pt x="13496" y="2168"/>
                      <a:pt x="13071" y="2519"/>
                      <a:pt x="13197" y="2940"/>
                    </a:cubicBezTo>
                    <a:lnTo>
                      <a:pt x="13171" y="2914"/>
                    </a:lnTo>
                    <a:lnTo>
                      <a:pt x="13171" y="2914"/>
                    </a:lnTo>
                    <a:cubicBezTo>
                      <a:pt x="13197" y="3017"/>
                      <a:pt x="13248" y="3068"/>
                      <a:pt x="13299" y="3145"/>
                    </a:cubicBezTo>
                    <a:cubicBezTo>
                      <a:pt x="13438" y="3300"/>
                      <a:pt x="13634" y="3386"/>
                      <a:pt x="13834" y="3386"/>
                    </a:cubicBezTo>
                    <a:cubicBezTo>
                      <a:pt x="13931" y="3386"/>
                      <a:pt x="14028" y="3366"/>
                      <a:pt x="14120" y="3324"/>
                    </a:cubicBezTo>
                    <a:cubicBezTo>
                      <a:pt x="14582" y="3119"/>
                      <a:pt x="14582" y="2452"/>
                      <a:pt x="14120" y="2222"/>
                    </a:cubicBezTo>
                    <a:cubicBezTo>
                      <a:pt x="14046" y="2185"/>
                      <a:pt x="13964" y="2168"/>
                      <a:pt x="13880" y="2168"/>
                    </a:cubicBezTo>
                    <a:close/>
                    <a:moveTo>
                      <a:pt x="11052" y="2873"/>
                    </a:moveTo>
                    <a:cubicBezTo>
                      <a:pt x="10986" y="2873"/>
                      <a:pt x="10922" y="2893"/>
                      <a:pt x="10863" y="2940"/>
                    </a:cubicBezTo>
                    <a:cubicBezTo>
                      <a:pt x="10812" y="2965"/>
                      <a:pt x="10786" y="3017"/>
                      <a:pt x="10761" y="3068"/>
                    </a:cubicBezTo>
                    <a:cubicBezTo>
                      <a:pt x="10658" y="3222"/>
                      <a:pt x="10710" y="3427"/>
                      <a:pt x="10838" y="3581"/>
                    </a:cubicBezTo>
                    <a:cubicBezTo>
                      <a:pt x="10910" y="3645"/>
                      <a:pt x="10998" y="3674"/>
                      <a:pt x="11085" y="3674"/>
                    </a:cubicBezTo>
                    <a:cubicBezTo>
                      <a:pt x="11275" y="3674"/>
                      <a:pt x="11461" y="3535"/>
                      <a:pt x="11479" y="3324"/>
                    </a:cubicBezTo>
                    <a:cubicBezTo>
                      <a:pt x="11499" y="3106"/>
                      <a:pt x="11273" y="2873"/>
                      <a:pt x="11052" y="2873"/>
                    </a:cubicBezTo>
                    <a:close/>
                    <a:moveTo>
                      <a:pt x="16379" y="3486"/>
                    </a:moveTo>
                    <a:cubicBezTo>
                      <a:pt x="16118" y="3486"/>
                      <a:pt x="15832" y="3726"/>
                      <a:pt x="15915" y="4017"/>
                    </a:cubicBezTo>
                    <a:cubicBezTo>
                      <a:pt x="15915" y="4068"/>
                      <a:pt x="15941" y="4119"/>
                      <a:pt x="15992" y="4170"/>
                    </a:cubicBezTo>
                    <a:cubicBezTo>
                      <a:pt x="16098" y="4277"/>
                      <a:pt x="16241" y="4334"/>
                      <a:pt x="16378" y="4334"/>
                    </a:cubicBezTo>
                    <a:cubicBezTo>
                      <a:pt x="16440" y="4334"/>
                      <a:pt x="16500" y="4323"/>
                      <a:pt x="16556" y="4299"/>
                    </a:cubicBezTo>
                    <a:cubicBezTo>
                      <a:pt x="16889" y="4145"/>
                      <a:pt x="16889" y="3683"/>
                      <a:pt x="16556" y="3529"/>
                    </a:cubicBezTo>
                    <a:cubicBezTo>
                      <a:pt x="16502" y="3500"/>
                      <a:pt x="16441" y="3486"/>
                      <a:pt x="16379" y="3486"/>
                    </a:cubicBezTo>
                    <a:close/>
                    <a:moveTo>
                      <a:pt x="4904" y="3922"/>
                    </a:moveTo>
                    <a:cubicBezTo>
                      <a:pt x="4663" y="3922"/>
                      <a:pt x="4396" y="4153"/>
                      <a:pt x="4478" y="4401"/>
                    </a:cubicBezTo>
                    <a:cubicBezTo>
                      <a:pt x="4478" y="4453"/>
                      <a:pt x="4504" y="4504"/>
                      <a:pt x="4555" y="4529"/>
                    </a:cubicBezTo>
                    <a:cubicBezTo>
                      <a:pt x="4644" y="4636"/>
                      <a:pt x="4769" y="4693"/>
                      <a:pt x="4897" y="4693"/>
                    </a:cubicBezTo>
                    <a:cubicBezTo>
                      <a:pt x="4955" y="4693"/>
                      <a:pt x="5013" y="4681"/>
                      <a:pt x="5068" y="4658"/>
                    </a:cubicBezTo>
                    <a:cubicBezTo>
                      <a:pt x="5376" y="4529"/>
                      <a:pt x="5376" y="4094"/>
                      <a:pt x="5068" y="3965"/>
                    </a:cubicBezTo>
                    <a:cubicBezTo>
                      <a:pt x="5018" y="3935"/>
                      <a:pt x="4962" y="3922"/>
                      <a:pt x="4904" y="3922"/>
                    </a:cubicBezTo>
                    <a:close/>
                    <a:moveTo>
                      <a:pt x="9543" y="4424"/>
                    </a:moveTo>
                    <a:cubicBezTo>
                      <a:pt x="9154" y="4424"/>
                      <a:pt x="8716" y="4772"/>
                      <a:pt x="8863" y="5171"/>
                    </a:cubicBezTo>
                    <a:lnTo>
                      <a:pt x="8838" y="5171"/>
                    </a:lnTo>
                    <a:cubicBezTo>
                      <a:pt x="8863" y="5247"/>
                      <a:pt x="8915" y="5324"/>
                      <a:pt x="8966" y="5376"/>
                    </a:cubicBezTo>
                    <a:cubicBezTo>
                      <a:pt x="9111" y="5539"/>
                      <a:pt x="9321" y="5625"/>
                      <a:pt x="9531" y="5625"/>
                    </a:cubicBezTo>
                    <a:cubicBezTo>
                      <a:pt x="9617" y="5625"/>
                      <a:pt x="9704" y="5611"/>
                      <a:pt x="9786" y="5581"/>
                    </a:cubicBezTo>
                    <a:cubicBezTo>
                      <a:pt x="10248" y="5350"/>
                      <a:pt x="10248" y="4709"/>
                      <a:pt x="9786" y="4478"/>
                    </a:cubicBezTo>
                    <a:cubicBezTo>
                      <a:pt x="9712" y="4441"/>
                      <a:pt x="9629" y="4424"/>
                      <a:pt x="9543" y="4424"/>
                    </a:cubicBezTo>
                    <a:close/>
                    <a:moveTo>
                      <a:pt x="803" y="4566"/>
                    </a:moveTo>
                    <a:cubicBezTo>
                      <a:pt x="420" y="4566"/>
                      <a:pt x="1" y="4912"/>
                      <a:pt x="145" y="5324"/>
                    </a:cubicBezTo>
                    <a:lnTo>
                      <a:pt x="119" y="5324"/>
                    </a:lnTo>
                    <a:cubicBezTo>
                      <a:pt x="145" y="5401"/>
                      <a:pt x="196" y="5478"/>
                      <a:pt x="247" y="5530"/>
                    </a:cubicBezTo>
                    <a:cubicBezTo>
                      <a:pt x="393" y="5693"/>
                      <a:pt x="602" y="5779"/>
                      <a:pt x="812" y="5779"/>
                    </a:cubicBezTo>
                    <a:cubicBezTo>
                      <a:pt x="899" y="5779"/>
                      <a:pt x="986" y="5765"/>
                      <a:pt x="1068" y="5735"/>
                    </a:cubicBezTo>
                    <a:cubicBezTo>
                      <a:pt x="1530" y="5504"/>
                      <a:pt x="1530" y="4837"/>
                      <a:pt x="1068" y="4632"/>
                    </a:cubicBezTo>
                    <a:cubicBezTo>
                      <a:pt x="988" y="4587"/>
                      <a:pt x="896" y="4566"/>
                      <a:pt x="803" y="4566"/>
                    </a:cubicBezTo>
                    <a:close/>
                    <a:moveTo>
                      <a:pt x="15597" y="5507"/>
                    </a:moveTo>
                    <a:cubicBezTo>
                      <a:pt x="15474" y="5507"/>
                      <a:pt x="15336" y="5617"/>
                      <a:pt x="15376" y="5760"/>
                    </a:cubicBezTo>
                    <a:cubicBezTo>
                      <a:pt x="15376" y="5786"/>
                      <a:pt x="15402" y="5812"/>
                      <a:pt x="15428" y="5837"/>
                    </a:cubicBezTo>
                    <a:cubicBezTo>
                      <a:pt x="15461" y="5887"/>
                      <a:pt x="15515" y="5915"/>
                      <a:pt x="15577" y="5915"/>
                    </a:cubicBezTo>
                    <a:cubicBezTo>
                      <a:pt x="15612" y="5915"/>
                      <a:pt x="15648" y="5907"/>
                      <a:pt x="15684" y="5889"/>
                    </a:cubicBezTo>
                    <a:cubicBezTo>
                      <a:pt x="15838" y="5812"/>
                      <a:pt x="15838" y="5606"/>
                      <a:pt x="15684" y="5530"/>
                    </a:cubicBezTo>
                    <a:cubicBezTo>
                      <a:pt x="15658" y="5514"/>
                      <a:pt x="15628" y="5507"/>
                      <a:pt x="15597" y="5507"/>
                    </a:cubicBezTo>
                    <a:close/>
                    <a:moveTo>
                      <a:pt x="6804" y="5935"/>
                    </a:moveTo>
                    <a:cubicBezTo>
                      <a:pt x="6729" y="5935"/>
                      <a:pt x="6636" y="6001"/>
                      <a:pt x="6658" y="6068"/>
                    </a:cubicBezTo>
                    <a:cubicBezTo>
                      <a:pt x="6658" y="6094"/>
                      <a:pt x="6684" y="6094"/>
                      <a:pt x="6684" y="6119"/>
                    </a:cubicBezTo>
                    <a:cubicBezTo>
                      <a:pt x="6702" y="6137"/>
                      <a:pt x="6746" y="6156"/>
                      <a:pt x="6788" y="6156"/>
                    </a:cubicBezTo>
                    <a:cubicBezTo>
                      <a:pt x="6805" y="6156"/>
                      <a:pt x="6823" y="6152"/>
                      <a:pt x="6838" y="6145"/>
                    </a:cubicBezTo>
                    <a:cubicBezTo>
                      <a:pt x="6914" y="6119"/>
                      <a:pt x="6914" y="5991"/>
                      <a:pt x="6838" y="5940"/>
                    </a:cubicBezTo>
                    <a:cubicBezTo>
                      <a:pt x="6827" y="5936"/>
                      <a:pt x="6816" y="5935"/>
                      <a:pt x="6804" y="5935"/>
                    </a:cubicBezTo>
                    <a:close/>
                    <a:moveTo>
                      <a:pt x="17748" y="6091"/>
                    </a:moveTo>
                    <a:cubicBezTo>
                      <a:pt x="17360" y="6091"/>
                      <a:pt x="16922" y="6438"/>
                      <a:pt x="17069" y="6837"/>
                    </a:cubicBezTo>
                    <a:lnTo>
                      <a:pt x="17043" y="6837"/>
                    </a:lnTo>
                    <a:cubicBezTo>
                      <a:pt x="17069" y="6914"/>
                      <a:pt x="17120" y="6991"/>
                      <a:pt x="17171" y="7068"/>
                    </a:cubicBezTo>
                    <a:cubicBezTo>
                      <a:pt x="17310" y="7224"/>
                      <a:pt x="17506" y="7309"/>
                      <a:pt x="17706" y="7309"/>
                    </a:cubicBezTo>
                    <a:cubicBezTo>
                      <a:pt x="17803" y="7309"/>
                      <a:pt x="17900" y="7289"/>
                      <a:pt x="17992" y="7248"/>
                    </a:cubicBezTo>
                    <a:cubicBezTo>
                      <a:pt x="18454" y="7042"/>
                      <a:pt x="18454" y="6376"/>
                      <a:pt x="17992" y="6145"/>
                    </a:cubicBezTo>
                    <a:cubicBezTo>
                      <a:pt x="17918" y="6108"/>
                      <a:pt x="17834" y="6091"/>
                      <a:pt x="17748" y="6091"/>
                    </a:cubicBezTo>
                    <a:close/>
                    <a:moveTo>
                      <a:pt x="8075" y="7152"/>
                    </a:moveTo>
                    <a:cubicBezTo>
                      <a:pt x="8008" y="7152"/>
                      <a:pt x="7944" y="7173"/>
                      <a:pt x="7889" y="7222"/>
                    </a:cubicBezTo>
                    <a:lnTo>
                      <a:pt x="7863" y="7222"/>
                    </a:lnTo>
                    <a:cubicBezTo>
                      <a:pt x="7838" y="7248"/>
                      <a:pt x="7812" y="7273"/>
                      <a:pt x="7786" y="7324"/>
                    </a:cubicBezTo>
                    <a:cubicBezTo>
                      <a:pt x="7684" y="7504"/>
                      <a:pt x="7709" y="7709"/>
                      <a:pt x="7838" y="7837"/>
                    </a:cubicBezTo>
                    <a:cubicBezTo>
                      <a:pt x="7923" y="7914"/>
                      <a:pt x="8023" y="7948"/>
                      <a:pt x="8118" y="7948"/>
                    </a:cubicBezTo>
                    <a:cubicBezTo>
                      <a:pt x="8308" y="7948"/>
                      <a:pt x="8479" y="7812"/>
                      <a:pt x="8479" y="7607"/>
                    </a:cubicBezTo>
                    <a:cubicBezTo>
                      <a:pt x="8518" y="7372"/>
                      <a:pt x="8288" y="7152"/>
                      <a:pt x="8075" y="7152"/>
                    </a:cubicBezTo>
                    <a:close/>
                    <a:moveTo>
                      <a:pt x="4203" y="6925"/>
                    </a:moveTo>
                    <a:cubicBezTo>
                      <a:pt x="3813" y="6925"/>
                      <a:pt x="3406" y="7271"/>
                      <a:pt x="3530" y="7683"/>
                    </a:cubicBezTo>
                    <a:cubicBezTo>
                      <a:pt x="3555" y="7760"/>
                      <a:pt x="3607" y="7837"/>
                      <a:pt x="3658" y="7889"/>
                    </a:cubicBezTo>
                    <a:cubicBezTo>
                      <a:pt x="3803" y="8052"/>
                      <a:pt x="4013" y="8138"/>
                      <a:pt x="4223" y="8138"/>
                    </a:cubicBezTo>
                    <a:cubicBezTo>
                      <a:pt x="4309" y="8138"/>
                      <a:pt x="4396" y="8124"/>
                      <a:pt x="4478" y="8094"/>
                    </a:cubicBezTo>
                    <a:cubicBezTo>
                      <a:pt x="4940" y="7863"/>
                      <a:pt x="4940" y="7196"/>
                      <a:pt x="4478" y="6991"/>
                    </a:cubicBezTo>
                    <a:cubicBezTo>
                      <a:pt x="4393" y="6946"/>
                      <a:pt x="4299" y="6925"/>
                      <a:pt x="4203" y="6925"/>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322" name="Google Shape;322;p8"/>
            <p:cNvSpPr/>
            <p:nvPr/>
          </p:nvSpPr>
          <p:spPr>
            <a:xfrm>
              <a:off x="-2054775" y="3375800"/>
              <a:ext cx="1243175" cy="1169575"/>
            </a:xfrm>
            <a:custGeom>
              <a:avLst/>
              <a:gdLst/>
              <a:ahLst/>
              <a:cxnLst/>
              <a:rect l="l" t="t" r="r" b="b"/>
              <a:pathLst>
                <a:path w="49727" h="46783" extrusionOk="0">
                  <a:moveTo>
                    <a:pt x="49209" y="0"/>
                  </a:moveTo>
                  <a:cubicBezTo>
                    <a:pt x="49160" y="0"/>
                    <a:pt x="49108" y="11"/>
                    <a:pt x="49055" y="36"/>
                  </a:cubicBezTo>
                  <a:cubicBezTo>
                    <a:pt x="34592" y="8729"/>
                    <a:pt x="14361" y="23807"/>
                    <a:pt x="180" y="46218"/>
                  </a:cubicBezTo>
                  <a:cubicBezTo>
                    <a:pt x="1" y="46449"/>
                    <a:pt x="206" y="46782"/>
                    <a:pt x="488" y="46782"/>
                  </a:cubicBezTo>
                  <a:cubicBezTo>
                    <a:pt x="616" y="46782"/>
                    <a:pt x="744" y="46705"/>
                    <a:pt x="796" y="46603"/>
                  </a:cubicBezTo>
                  <a:cubicBezTo>
                    <a:pt x="14899" y="24320"/>
                    <a:pt x="35028" y="9319"/>
                    <a:pt x="49439" y="677"/>
                  </a:cubicBezTo>
                  <a:cubicBezTo>
                    <a:pt x="49727" y="434"/>
                    <a:pt x="49519" y="0"/>
                    <a:pt x="4920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323" name="Google Shape;323;p8"/>
          <p:cNvGrpSpPr/>
          <p:nvPr/>
        </p:nvGrpSpPr>
        <p:grpSpPr>
          <a:xfrm rot="-618237" flipH="1">
            <a:off x="1035255" y="5822096"/>
            <a:ext cx="2983717" cy="2341213"/>
            <a:chOff x="-2415600" y="2986400"/>
            <a:chExt cx="1943075" cy="1524659"/>
          </a:xfrm>
        </p:grpSpPr>
        <p:sp>
          <p:nvSpPr>
            <p:cNvPr id="324" name="Google Shape;324;p8"/>
            <p:cNvSpPr/>
            <p:nvPr/>
          </p:nvSpPr>
          <p:spPr>
            <a:xfrm>
              <a:off x="-2415600" y="2986400"/>
              <a:ext cx="1117375" cy="1251275"/>
            </a:xfrm>
            <a:custGeom>
              <a:avLst/>
              <a:gdLst/>
              <a:ahLst/>
              <a:cxnLst/>
              <a:rect l="l" t="t" r="r" b="b"/>
              <a:pathLst>
                <a:path w="44695" h="50051" extrusionOk="0">
                  <a:moveTo>
                    <a:pt x="11387" y="1"/>
                  </a:moveTo>
                  <a:cubicBezTo>
                    <a:pt x="10743" y="1"/>
                    <a:pt x="10152" y="449"/>
                    <a:pt x="10001" y="1099"/>
                  </a:cubicBezTo>
                  <a:lnTo>
                    <a:pt x="180" y="41127"/>
                  </a:lnTo>
                  <a:cubicBezTo>
                    <a:pt x="0" y="41896"/>
                    <a:pt x="462" y="42665"/>
                    <a:pt x="1257" y="42871"/>
                  </a:cubicBezTo>
                  <a:lnTo>
                    <a:pt x="33617" y="50051"/>
                  </a:lnTo>
                  <a:lnTo>
                    <a:pt x="44695" y="8433"/>
                  </a:lnTo>
                  <a:lnTo>
                    <a:pt x="11744" y="48"/>
                  </a:lnTo>
                  <a:cubicBezTo>
                    <a:pt x="11625" y="16"/>
                    <a:pt x="11505" y="1"/>
                    <a:pt x="1138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5" name="Google Shape;325;p8"/>
            <p:cNvSpPr/>
            <p:nvPr/>
          </p:nvSpPr>
          <p:spPr>
            <a:xfrm>
              <a:off x="-1586075" y="3188225"/>
              <a:ext cx="1113550" cy="1279575"/>
            </a:xfrm>
            <a:custGeom>
              <a:avLst/>
              <a:gdLst/>
              <a:ahLst/>
              <a:cxnLst/>
              <a:rect l="l" t="t" r="r" b="b"/>
              <a:pathLst>
                <a:path w="44542" h="51183" extrusionOk="0">
                  <a:moveTo>
                    <a:pt x="10411" y="1"/>
                  </a:moveTo>
                  <a:lnTo>
                    <a:pt x="0" y="41772"/>
                  </a:lnTo>
                  <a:lnTo>
                    <a:pt x="31797" y="51132"/>
                  </a:lnTo>
                  <a:cubicBezTo>
                    <a:pt x="31925" y="51166"/>
                    <a:pt x="32054" y="51182"/>
                    <a:pt x="32181" y="51182"/>
                  </a:cubicBezTo>
                  <a:cubicBezTo>
                    <a:pt x="32815" y="51182"/>
                    <a:pt x="33395" y="50773"/>
                    <a:pt x="33566" y="50132"/>
                  </a:cubicBezTo>
                  <a:lnTo>
                    <a:pt x="44336" y="10360"/>
                  </a:lnTo>
                  <a:cubicBezTo>
                    <a:pt x="44541" y="9591"/>
                    <a:pt x="44080" y="8796"/>
                    <a:pt x="43310" y="8591"/>
                  </a:cubicBezTo>
                  <a:lnTo>
                    <a:pt x="10411" y="1"/>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6" name="Google Shape;326;p8"/>
            <p:cNvSpPr/>
            <p:nvPr/>
          </p:nvSpPr>
          <p:spPr>
            <a:xfrm>
              <a:off x="-2402775" y="2994000"/>
              <a:ext cx="1133400" cy="1217400"/>
            </a:xfrm>
            <a:custGeom>
              <a:avLst/>
              <a:gdLst/>
              <a:ahLst/>
              <a:cxnLst/>
              <a:rect l="l" t="t" r="r" b="b"/>
              <a:pathLst>
                <a:path w="45336" h="48696" extrusionOk="0">
                  <a:moveTo>
                    <a:pt x="12283" y="0"/>
                  </a:moveTo>
                  <a:lnTo>
                    <a:pt x="0" y="41900"/>
                  </a:lnTo>
                  <a:lnTo>
                    <a:pt x="19104" y="42131"/>
                  </a:lnTo>
                  <a:cubicBezTo>
                    <a:pt x="23976" y="42823"/>
                    <a:pt x="28540" y="44874"/>
                    <a:pt x="32309" y="48054"/>
                  </a:cubicBezTo>
                  <a:lnTo>
                    <a:pt x="33053" y="48695"/>
                  </a:lnTo>
                  <a:lnTo>
                    <a:pt x="45336" y="6770"/>
                  </a:lnTo>
                  <a:lnTo>
                    <a:pt x="44567" y="6129"/>
                  </a:lnTo>
                  <a:cubicBezTo>
                    <a:pt x="40797" y="2975"/>
                    <a:pt x="36233" y="923"/>
                    <a:pt x="31361" y="231"/>
                  </a:cubicBezTo>
                  <a:lnTo>
                    <a:pt x="12283"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7" name="Google Shape;327;p8"/>
            <p:cNvSpPr/>
            <p:nvPr/>
          </p:nvSpPr>
          <p:spPr>
            <a:xfrm>
              <a:off x="-2351263" y="3014809"/>
              <a:ext cx="1085975" cy="1231500"/>
            </a:xfrm>
            <a:custGeom>
              <a:avLst/>
              <a:gdLst/>
              <a:ahLst/>
              <a:cxnLst/>
              <a:rect l="l" t="t" r="r" b="b"/>
              <a:pathLst>
                <a:path w="43439" h="49260" extrusionOk="0">
                  <a:moveTo>
                    <a:pt x="12258" y="0"/>
                  </a:moveTo>
                  <a:lnTo>
                    <a:pt x="1" y="41925"/>
                  </a:lnTo>
                  <a:lnTo>
                    <a:pt x="17207" y="42695"/>
                  </a:lnTo>
                  <a:cubicBezTo>
                    <a:pt x="22079" y="43387"/>
                    <a:pt x="26643" y="45438"/>
                    <a:pt x="30412" y="48618"/>
                  </a:cubicBezTo>
                  <a:lnTo>
                    <a:pt x="31156" y="49259"/>
                  </a:lnTo>
                  <a:lnTo>
                    <a:pt x="43439" y="7334"/>
                  </a:lnTo>
                  <a:lnTo>
                    <a:pt x="42670" y="6693"/>
                  </a:lnTo>
                  <a:cubicBezTo>
                    <a:pt x="38900" y="3539"/>
                    <a:pt x="34336" y="1487"/>
                    <a:pt x="29464" y="769"/>
                  </a:cubicBezTo>
                  <a:lnTo>
                    <a:pt x="12258" y="0"/>
                  </a:ln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8" name="Google Shape;328;p8"/>
            <p:cNvSpPr/>
            <p:nvPr/>
          </p:nvSpPr>
          <p:spPr>
            <a:xfrm>
              <a:off x="-1573663" y="3188659"/>
              <a:ext cx="1070600" cy="1322400"/>
            </a:xfrm>
            <a:custGeom>
              <a:avLst/>
              <a:gdLst/>
              <a:ahLst/>
              <a:cxnLst/>
              <a:rect l="l" t="t" r="r" b="b"/>
              <a:pathLst>
                <a:path w="42824" h="52896" extrusionOk="0">
                  <a:moveTo>
                    <a:pt x="17135" y="1"/>
                  </a:moveTo>
                  <a:cubicBezTo>
                    <a:pt x="15803" y="1"/>
                    <a:pt x="14490" y="86"/>
                    <a:pt x="13232" y="252"/>
                  </a:cubicBezTo>
                  <a:lnTo>
                    <a:pt x="12258" y="380"/>
                  </a:lnTo>
                  <a:lnTo>
                    <a:pt x="1" y="42280"/>
                  </a:lnTo>
                  <a:lnTo>
                    <a:pt x="975" y="42151"/>
                  </a:lnTo>
                  <a:cubicBezTo>
                    <a:pt x="2113" y="42002"/>
                    <a:pt x="3255" y="41927"/>
                    <a:pt x="4394" y="41927"/>
                  </a:cubicBezTo>
                  <a:cubicBezTo>
                    <a:pt x="8133" y="41927"/>
                    <a:pt x="11844" y="42727"/>
                    <a:pt x="15284" y="44280"/>
                  </a:cubicBezTo>
                  <a:lnTo>
                    <a:pt x="30208" y="52895"/>
                  </a:lnTo>
                  <a:lnTo>
                    <a:pt x="42824" y="9124"/>
                  </a:lnTo>
                  <a:lnTo>
                    <a:pt x="28284" y="2226"/>
                  </a:lnTo>
                  <a:cubicBezTo>
                    <a:pt x="24955" y="704"/>
                    <a:pt x="20963" y="1"/>
                    <a:pt x="17135" y="1"/>
                  </a:cubicBez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329" name="Google Shape;329;p8"/>
            <p:cNvGrpSpPr/>
            <p:nvPr/>
          </p:nvGrpSpPr>
          <p:grpSpPr>
            <a:xfrm>
              <a:off x="-2218800" y="3088875"/>
              <a:ext cx="1598825" cy="1190475"/>
              <a:chOff x="-2218800" y="3088875"/>
              <a:chExt cx="1598825" cy="1190475"/>
            </a:xfrm>
          </p:grpSpPr>
          <p:sp>
            <p:nvSpPr>
              <p:cNvPr id="330" name="Google Shape;330;p8"/>
              <p:cNvSpPr/>
              <p:nvPr/>
            </p:nvSpPr>
            <p:spPr>
              <a:xfrm>
                <a:off x="-2218800" y="3088875"/>
                <a:ext cx="841100" cy="985325"/>
              </a:xfrm>
              <a:custGeom>
                <a:avLst/>
                <a:gdLst/>
                <a:ahLst/>
                <a:cxnLst/>
                <a:rect l="l" t="t" r="r" b="b"/>
                <a:pathLst>
                  <a:path w="33644" h="39413" extrusionOk="0">
                    <a:moveTo>
                      <a:pt x="9539" y="0"/>
                    </a:moveTo>
                    <a:lnTo>
                      <a:pt x="9462" y="667"/>
                    </a:lnTo>
                    <a:lnTo>
                      <a:pt x="22412" y="2385"/>
                    </a:lnTo>
                    <a:cubicBezTo>
                      <a:pt x="26027" y="3077"/>
                      <a:pt x="29489" y="4436"/>
                      <a:pt x="32643" y="6360"/>
                    </a:cubicBezTo>
                    <a:lnTo>
                      <a:pt x="33284" y="6744"/>
                    </a:lnTo>
                    <a:lnTo>
                      <a:pt x="33643" y="6154"/>
                    </a:lnTo>
                    <a:lnTo>
                      <a:pt x="33002" y="5770"/>
                    </a:lnTo>
                    <a:cubicBezTo>
                      <a:pt x="29797" y="3795"/>
                      <a:pt x="26233" y="2411"/>
                      <a:pt x="22540" y="1693"/>
                    </a:cubicBezTo>
                    <a:lnTo>
                      <a:pt x="9539" y="0"/>
                    </a:lnTo>
                    <a:close/>
                    <a:moveTo>
                      <a:pt x="8668" y="2385"/>
                    </a:moveTo>
                    <a:lnTo>
                      <a:pt x="8591" y="3052"/>
                    </a:lnTo>
                    <a:lnTo>
                      <a:pt x="21540" y="4770"/>
                    </a:lnTo>
                    <a:cubicBezTo>
                      <a:pt x="25156" y="5462"/>
                      <a:pt x="28617" y="6821"/>
                      <a:pt x="31771" y="8744"/>
                    </a:cubicBezTo>
                    <a:lnTo>
                      <a:pt x="32387" y="9129"/>
                    </a:lnTo>
                    <a:lnTo>
                      <a:pt x="32771" y="8565"/>
                    </a:lnTo>
                    <a:lnTo>
                      <a:pt x="32130" y="8180"/>
                    </a:lnTo>
                    <a:cubicBezTo>
                      <a:pt x="28899" y="6206"/>
                      <a:pt x="25361" y="4821"/>
                      <a:pt x="21668" y="4103"/>
                    </a:cubicBezTo>
                    <a:lnTo>
                      <a:pt x="8668" y="2385"/>
                    </a:lnTo>
                    <a:close/>
                    <a:moveTo>
                      <a:pt x="7796" y="4795"/>
                    </a:moveTo>
                    <a:lnTo>
                      <a:pt x="7719" y="5488"/>
                    </a:lnTo>
                    <a:lnTo>
                      <a:pt x="20668" y="7180"/>
                    </a:lnTo>
                    <a:cubicBezTo>
                      <a:pt x="24284" y="7898"/>
                      <a:pt x="27746" y="9232"/>
                      <a:pt x="30900" y="11180"/>
                    </a:cubicBezTo>
                    <a:lnTo>
                      <a:pt x="31515" y="11565"/>
                    </a:lnTo>
                    <a:lnTo>
                      <a:pt x="31874" y="10975"/>
                    </a:lnTo>
                    <a:lnTo>
                      <a:pt x="31259" y="10591"/>
                    </a:lnTo>
                    <a:cubicBezTo>
                      <a:pt x="28028" y="8616"/>
                      <a:pt x="24489" y="7231"/>
                      <a:pt x="20796" y="6513"/>
                    </a:cubicBezTo>
                    <a:lnTo>
                      <a:pt x="7796" y="4795"/>
                    </a:lnTo>
                    <a:close/>
                    <a:moveTo>
                      <a:pt x="6873" y="9206"/>
                    </a:moveTo>
                    <a:lnTo>
                      <a:pt x="6770" y="9873"/>
                    </a:lnTo>
                    <a:lnTo>
                      <a:pt x="19745" y="11591"/>
                    </a:lnTo>
                    <a:cubicBezTo>
                      <a:pt x="23361" y="12283"/>
                      <a:pt x="26822" y="13642"/>
                      <a:pt x="29976" y="15565"/>
                    </a:cubicBezTo>
                    <a:lnTo>
                      <a:pt x="30592" y="15950"/>
                    </a:lnTo>
                    <a:lnTo>
                      <a:pt x="30951" y="15386"/>
                    </a:lnTo>
                    <a:lnTo>
                      <a:pt x="30335" y="15001"/>
                    </a:lnTo>
                    <a:cubicBezTo>
                      <a:pt x="27104" y="13027"/>
                      <a:pt x="23566" y="11642"/>
                      <a:pt x="19848" y="10924"/>
                    </a:cubicBezTo>
                    <a:lnTo>
                      <a:pt x="6873" y="9206"/>
                    </a:lnTo>
                    <a:close/>
                    <a:moveTo>
                      <a:pt x="5975" y="11616"/>
                    </a:moveTo>
                    <a:lnTo>
                      <a:pt x="5898" y="12283"/>
                    </a:lnTo>
                    <a:lnTo>
                      <a:pt x="18848" y="14001"/>
                    </a:lnTo>
                    <a:cubicBezTo>
                      <a:pt x="22463" y="14693"/>
                      <a:pt x="25925" y="16052"/>
                      <a:pt x="29079" y="17976"/>
                    </a:cubicBezTo>
                    <a:lnTo>
                      <a:pt x="29694" y="18360"/>
                    </a:lnTo>
                    <a:lnTo>
                      <a:pt x="30079" y="17796"/>
                    </a:lnTo>
                    <a:lnTo>
                      <a:pt x="29438" y="17411"/>
                    </a:lnTo>
                    <a:cubicBezTo>
                      <a:pt x="26207" y="15437"/>
                      <a:pt x="22668" y="14052"/>
                      <a:pt x="18976" y="13334"/>
                    </a:cubicBezTo>
                    <a:lnTo>
                      <a:pt x="5975" y="11616"/>
                    </a:lnTo>
                    <a:close/>
                    <a:moveTo>
                      <a:pt x="5078" y="14027"/>
                    </a:moveTo>
                    <a:lnTo>
                      <a:pt x="5001" y="14693"/>
                    </a:lnTo>
                    <a:lnTo>
                      <a:pt x="17950" y="16411"/>
                    </a:lnTo>
                    <a:cubicBezTo>
                      <a:pt x="21566" y="17104"/>
                      <a:pt x="25027" y="18463"/>
                      <a:pt x="28181" y="20386"/>
                    </a:cubicBezTo>
                    <a:lnTo>
                      <a:pt x="28797" y="20796"/>
                    </a:lnTo>
                    <a:lnTo>
                      <a:pt x="29181" y="20206"/>
                    </a:lnTo>
                    <a:lnTo>
                      <a:pt x="28566" y="19822"/>
                    </a:lnTo>
                    <a:cubicBezTo>
                      <a:pt x="25335" y="17847"/>
                      <a:pt x="21796" y="16463"/>
                      <a:pt x="18104" y="15745"/>
                    </a:cubicBezTo>
                    <a:lnTo>
                      <a:pt x="5078" y="14027"/>
                    </a:lnTo>
                    <a:close/>
                    <a:moveTo>
                      <a:pt x="4078" y="19053"/>
                    </a:moveTo>
                    <a:lnTo>
                      <a:pt x="4001" y="19719"/>
                    </a:lnTo>
                    <a:lnTo>
                      <a:pt x="16950" y="21437"/>
                    </a:lnTo>
                    <a:cubicBezTo>
                      <a:pt x="20591" y="22130"/>
                      <a:pt x="24053" y="23489"/>
                      <a:pt x="27207" y="25412"/>
                    </a:cubicBezTo>
                    <a:lnTo>
                      <a:pt x="27822" y="25797"/>
                    </a:lnTo>
                    <a:lnTo>
                      <a:pt x="28181" y="25232"/>
                    </a:lnTo>
                    <a:lnTo>
                      <a:pt x="27566" y="24822"/>
                    </a:lnTo>
                    <a:cubicBezTo>
                      <a:pt x="24335" y="22848"/>
                      <a:pt x="20796" y="21463"/>
                      <a:pt x="17104" y="20745"/>
                    </a:cubicBezTo>
                    <a:lnTo>
                      <a:pt x="4078" y="19053"/>
                    </a:lnTo>
                    <a:close/>
                    <a:moveTo>
                      <a:pt x="3231" y="21463"/>
                    </a:moveTo>
                    <a:lnTo>
                      <a:pt x="3129" y="22130"/>
                    </a:lnTo>
                    <a:lnTo>
                      <a:pt x="16078" y="23848"/>
                    </a:lnTo>
                    <a:cubicBezTo>
                      <a:pt x="19899" y="24617"/>
                      <a:pt x="24438" y="26668"/>
                      <a:pt x="26310" y="27848"/>
                    </a:cubicBezTo>
                    <a:lnTo>
                      <a:pt x="26925" y="28233"/>
                    </a:lnTo>
                    <a:lnTo>
                      <a:pt x="27310" y="27643"/>
                    </a:lnTo>
                    <a:lnTo>
                      <a:pt x="26669" y="27258"/>
                    </a:lnTo>
                    <a:cubicBezTo>
                      <a:pt x="24745" y="26053"/>
                      <a:pt x="20104" y="23925"/>
                      <a:pt x="16206" y="23155"/>
                    </a:cubicBezTo>
                    <a:lnTo>
                      <a:pt x="3231" y="21463"/>
                    </a:lnTo>
                    <a:close/>
                    <a:moveTo>
                      <a:pt x="2334" y="23848"/>
                    </a:moveTo>
                    <a:lnTo>
                      <a:pt x="2231" y="24514"/>
                    </a:lnTo>
                    <a:lnTo>
                      <a:pt x="15206" y="26232"/>
                    </a:lnTo>
                    <a:cubicBezTo>
                      <a:pt x="18925" y="26976"/>
                      <a:pt x="24540" y="29669"/>
                      <a:pt x="25438" y="30233"/>
                    </a:cubicBezTo>
                    <a:lnTo>
                      <a:pt x="26053" y="30617"/>
                    </a:lnTo>
                    <a:lnTo>
                      <a:pt x="26412" y="30053"/>
                    </a:lnTo>
                    <a:lnTo>
                      <a:pt x="25797" y="29669"/>
                    </a:lnTo>
                    <a:cubicBezTo>
                      <a:pt x="24848" y="29079"/>
                      <a:pt x="19207" y="26335"/>
                      <a:pt x="15335" y="25566"/>
                    </a:cubicBezTo>
                    <a:lnTo>
                      <a:pt x="2334" y="23848"/>
                    </a:lnTo>
                    <a:close/>
                    <a:moveTo>
                      <a:pt x="1283" y="27592"/>
                    </a:moveTo>
                    <a:lnTo>
                      <a:pt x="1180" y="28284"/>
                    </a:lnTo>
                    <a:lnTo>
                      <a:pt x="14155" y="29976"/>
                    </a:lnTo>
                    <a:cubicBezTo>
                      <a:pt x="17771" y="30694"/>
                      <a:pt x="21232" y="32053"/>
                      <a:pt x="24361" y="33976"/>
                    </a:cubicBezTo>
                    <a:lnTo>
                      <a:pt x="25002" y="34361"/>
                    </a:lnTo>
                    <a:lnTo>
                      <a:pt x="25361" y="33797"/>
                    </a:lnTo>
                    <a:lnTo>
                      <a:pt x="24745" y="33387"/>
                    </a:lnTo>
                    <a:cubicBezTo>
                      <a:pt x="21514" y="31412"/>
                      <a:pt x="17976" y="30028"/>
                      <a:pt x="14258" y="29310"/>
                    </a:cubicBezTo>
                    <a:lnTo>
                      <a:pt x="1283" y="27592"/>
                    </a:lnTo>
                    <a:close/>
                    <a:moveTo>
                      <a:pt x="693" y="30156"/>
                    </a:moveTo>
                    <a:lnTo>
                      <a:pt x="590" y="30822"/>
                    </a:lnTo>
                    <a:lnTo>
                      <a:pt x="13565" y="32541"/>
                    </a:lnTo>
                    <a:cubicBezTo>
                      <a:pt x="17181" y="33233"/>
                      <a:pt x="20643" y="34592"/>
                      <a:pt x="23797" y="36515"/>
                    </a:cubicBezTo>
                    <a:lnTo>
                      <a:pt x="24412" y="36900"/>
                    </a:lnTo>
                    <a:lnTo>
                      <a:pt x="24771" y="36310"/>
                    </a:lnTo>
                    <a:lnTo>
                      <a:pt x="24130" y="35925"/>
                    </a:lnTo>
                    <a:cubicBezTo>
                      <a:pt x="20925" y="33951"/>
                      <a:pt x="17386" y="32566"/>
                      <a:pt x="13668" y="31874"/>
                    </a:cubicBezTo>
                    <a:lnTo>
                      <a:pt x="693" y="30156"/>
                    </a:lnTo>
                    <a:close/>
                    <a:moveTo>
                      <a:pt x="103" y="32643"/>
                    </a:moveTo>
                    <a:lnTo>
                      <a:pt x="0" y="33335"/>
                    </a:lnTo>
                    <a:lnTo>
                      <a:pt x="12975" y="35053"/>
                    </a:lnTo>
                    <a:cubicBezTo>
                      <a:pt x="16591" y="35746"/>
                      <a:pt x="20053" y="37105"/>
                      <a:pt x="23207" y="39028"/>
                    </a:cubicBezTo>
                    <a:lnTo>
                      <a:pt x="23848" y="39413"/>
                    </a:lnTo>
                    <a:lnTo>
                      <a:pt x="24181" y="38823"/>
                    </a:lnTo>
                    <a:lnTo>
                      <a:pt x="23540" y="38438"/>
                    </a:lnTo>
                    <a:cubicBezTo>
                      <a:pt x="20335" y="36464"/>
                      <a:pt x="16796" y="35079"/>
                      <a:pt x="13104" y="34361"/>
                    </a:cubicBezTo>
                    <a:lnTo>
                      <a:pt x="103" y="32643"/>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1" name="Google Shape;331;p8"/>
              <p:cNvSpPr/>
              <p:nvPr/>
            </p:nvSpPr>
            <p:spPr>
              <a:xfrm>
                <a:off x="-1461075" y="3283625"/>
                <a:ext cx="841100" cy="995725"/>
              </a:xfrm>
              <a:custGeom>
                <a:avLst/>
                <a:gdLst/>
                <a:ahLst/>
                <a:cxnLst/>
                <a:rect l="l" t="t" r="r" b="b"/>
                <a:pathLst>
                  <a:path w="33644" h="39829" extrusionOk="0">
                    <a:moveTo>
                      <a:pt x="11739" y="1"/>
                    </a:moveTo>
                    <a:cubicBezTo>
                      <a:pt x="10432" y="1"/>
                      <a:pt x="9481" y="31"/>
                      <a:pt x="9386" y="31"/>
                    </a:cubicBezTo>
                    <a:lnTo>
                      <a:pt x="9386" y="698"/>
                    </a:lnTo>
                    <a:cubicBezTo>
                      <a:pt x="9406" y="698"/>
                      <a:pt x="10284" y="673"/>
                      <a:pt x="11526" y="673"/>
                    </a:cubicBezTo>
                    <a:cubicBezTo>
                      <a:pt x="13388" y="673"/>
                      <a:pt x="16068" y="729"/>
                      <a:pt x="17899" y="1006"/>
                    </a:cubicBezTo>
                    <a:cubicBezTo>
                      <a:pt x="22643" y="1775"/>
                      <a:pt x="29618" y="4878"/>
                      <a:pt x="32618" y="6750"/>
                    </a:cubicBezTo>
                    <a:lnTo>
                      <a:pt x="33259" y="7134"/>
                    </a:lnTo>
                    <a:lnTo>
                      <a:pt x="33644" y="6570"/>
                    </a:lnTo>
                    <a:lnTo>
                      <a:pt x="33028" y="6185"/>
                    </a:lnTo>
                    <a:cubicBezTo>
                      <a:pt x="29977" y="4288"/>
                      <a:pt x="22874" y="1108"/>
                      <a:pt x="18053" y="365"/>
                    </a:cubicBezTo>
                    <a:cubicBezTo>
                      <a:pt x="16198" y="63"/>
                      <a:pt x="13606" y="1"/>
                      <a:pt x="11739" y="1"/>
                    </a:cubicBezTo>
                    <a:close/>
                    <a:moveTo>
                      <a:pt x="8770" y="2801"/>
                    </a:moveTo>
                    <a:lnTo>
                      <a:pt x="8770" y="3493"/>
                    </a:lnTo>
                    <a:cubicBezTo>
                      <a:pt x="8847" y="3493"/>
                      <a:pt x="16130" y="3519"/>
                      <a:pt x="19258" y="4288"/>
                    </a:cubicBezTo>
                    <a:cubicBezTo>
                      <a:pt x="22976" y="5211"/>
                      <a:pt x="28489" y="7134"/>
                      <a:pt x="31746" y="9160"/>
                    </a:cubicBezTo>
                    <a:lnTo>
                      <a:pt x="32387" y="9545"/>
                    </a:lnTo>
                    <a:lnTo>
                      <a:pt x="32746" y="8980"/>
                    </a:lnTo>
                    <a:lnTo>
                      <a:pt x="32105" y="8570"/>
                    </a:lnTo>
                    <a:cubicBezTo>
                      <a:pt x="28797" y="6519"/>
                      <a:pt x="23207" y="4570"/>
                      <a:pt x="19412" y="3621"/>
                    </a:cubicBezTo>
                    <a:cubicBezTo>
                      <a:pt x="16207" y="2852"/>
                      <a:pt x="9078" y="2801"/>
                      <a:pt x="8770" y="2801"/>
                    </a:cubicBezTo>
                    <a:close/>
                    <a:moveTo>
                      <a:pt x="8129" y="5570"/>
                    </a:moveTo>
                    <a:lnTo>
                      <a:pt x="8129" y="6262"/>
                    </a:lnTo>
                    <a:cubicBezTo>
                      <a:pt x="8232" y="6262"/>
                      <a:pt x="17412" y="6467"/>
                      <a:pt x="20592" y="7570"/>
                    </a:cubicBezTo>
                    <a:cubicBezTo>
                      <a:pt x="21463" y="7878"/>
                      <a:pt x="22361" y="8160"/>
                      <a:pt x="23233" y="8442"/>
                    </a:cubicBezTo>
                    <a:cubicBezTo>
                      <a:pt x="25976" y="9314"/>
                      <a:pt x="28592" y="10160"/>
                      <a:pt x="30874" y="11570"/>
                    </a:cubicBezTo>
                    <a:lnTo>
                      <a:pt x="31490" y="11955"/>
                    </a:lnTo>
                    <a:lnTo>
                      <a:pt x="31849" y="11391"/>
                    </a:lnTo>
                    <a:lnTo>
                      <a:pt x="31208" y="11006"/>
                    </a:lnTo>
                    <a:cubicBezTo>
                      <a:pt x="28874" y="9519"/>
                      <a:pt x="26079" y="8647"/>
                      <a:pt x="23412" y="7801"/>
                    </a:cubicBezTo>
                    <a:cubicBezTo>
                      <a:pt x="22540" y="7519"/>
                      <a:pt x="21669" y="7237"/>
                      <a:pt x="20797" y="6929"/>
                    </a:cubicBezTo>
                    <a:cubicBezTo>
                      <a:pt x="17540" y="5801"/>
                      <a:pt x="8514" y="5570"/>
                      <a:pt x="8129" y="5570"/>
                    </a:cubicBezTo>
                    <a:close/>
                    <a:moveTo>
                      <a:pt x="6822" y="9596"/>
                    </a:moveTo>
                    <a:lnTo>
                      <a:pt x="6745" y="10263"/>
                    </a:lnTo>
                    <a:lnTo>
                      <a:pt x="19694" y="11981"/>
                    </a:lnTo>
                    <a:cubicBezTo>
                      <a:pt x="23310" y="12699"/>
                      <a:pt x="26771" y="14032"/>
                      <a:pt x="29925" y="15981"/>
                    </a:cubicBezTo>
                    <a:lnTo>
                      <a:pt x="30566" y="16365"/>
                    </a:lnTo>
                    <a:lnTo>
                      <a:pt x="30925" y="15776"/>
                    </a:lnTo>
                    <a:lnTo>
                      <a:pt x="30284" y="15391"/>
                    </a:lnTo>
                    <a:cubicBezTo>
                      <a:pt x="27079" y="13417"/>
                      <a:pt x="23515" y="12032"/>
                      <a:pt x="19822" y="11314"/>
                    </a:cubicBezTo>
                    <a:lnTo>
                      <a:pt x="6822" y="9596"/>
                    </a:lnTo>
                    <a:close/>
                    <a:moveTo>
                      <a:pt x="5950" y="12006"/>
                    </a:moveTo>
                    <a:lnTo>
                      <a:pt x="5847" y="12673"/>
                    </a:lnTo>
                    <a:lnTo>
                      <a:pt x="18822" y="14391"/>
                    </a:lnTo>
                    <a:cubicBezTo>
                      <a:pt x="22438" y="15109"/>
                      <a:pt x="25900" y="16442"/>
                      <a:pt x="29054" y="18391"/>
                    </a:cubicBezTo>
                    <a:lnTo>
                      <a:pt x="29669" y="18776"/>
                    </a:lnTo>
                    <a:lnTo>
                      <a:pt x="30054" y="18186"/>
                    </a:lnTo>
                    <a:lnTo>
                      <a:pt x="29413" y="17801"/>
                    </a:lnTo>
                    <a:cubicBezTo>
                      <a:pt x="26182" y="15827"/>
                      <a:pt x="22643" y="14442"/>
                      <a:pt x="18925" y="13724"/>
                    </a:cubicBezTo>
                    <a:lnTo>
                      <a:pt x="5950" y="12006"/>
                    </a:lnTo>
                    <a:close/>
                    <a:moveTo>
                      <a:pt x="5052" y="14417"/>
                    </a:moveTo>
                    <a:lnTo>
                      <a:pt x="4975" y="15109"/>
                    </a:lnTo>
                    <a:lnTo>
                      <a:pt x="17925" y="16801"/>
                    </a:lnTo>
                    <a:cubicBezTo>
                      <a:pt x="21540" y="17519"/>
                      <a:pt x="25028" y="18853"/>
                      <a:pt x="28156" y="20802"/>
                    </a:cubicBezTo>
                    <a:lnTo>
                      <a:pt x="28797" y="21186"/>
                    </a:lnTo>
                    <a:lnTo>
                      <a:pt x="29156" y="20596"/>
                    </a:lnTo>
                    <a:lnTo>
                      <a:pt x="28515" y="20212"/>
                    </a:lnTo>
                    <a:cubicBezTo>
                      <a:pt x="25310" y="18237"/>
                      <a:pt x="21745" y="16853"/>
                      <a:pt x="18053" y="16135"/>
                    </a:cubicBezTo>
                    <a:lnTo>
                      <a:pt x="5052" y="14417"/>
                    </a:lnTo>
                    <a:close/>
                    <a:moveTo>
                      <a:pt x="4078" y="19443"/>
                    </a:moveTo>
                    <a:lnTo>
                      <a:pt x="4001" y="20109"/>
                    </a:lnTo>
                    <a:lnTo>
                      <a:pt x="16950" y="21827"/>
                    </a:lnTo>
                    <a:cubicBezTo>
                      <a:pt x="20566" y="22545"/>
                      <a:pt x="24028" y="23879"/>
                      <a:pt x="27182" y="25827"/>
                    </a:cubicBezTo>
                    <a:lnTo>
                      <a:pt x="27823" y="26212"/>
                    </a:lnTo>
                    <a:lnTo>
                      <a:pt x="28156" y="25622"/>
                    </a:lnTo>
                    <a:lnTo>
                      <a:pt x="27541" y="25238"/>
                    </a:lnTo>
                    <a:cubicBezTo>
                      <a:pt x="24310" y="23263"/>
                      <a:pt x="20771" y="21879"/>
                      <a:pt x="17079" y="21161"/>
                    </a:cubicBezTo>
                    <a:lnTo>
                      <a:pt x="4078" y="19443"/>
                    </a:lnTo>
                    <a:close/>
                    <a:moveTo>
                      <a:pt x="3180" y="21853"/>
                    </a:moveTo>
                    <a:lnTo>
                      <a:pt x="3103" y="22520"/>
                    </a:lnTo>
                    <a:lnTo>
                      <a:pt x="16053" y="24238"/>
                    </a:lnTo>
                    <a:cubicBezTo>
                      <a:pt x="19874" y="24981"/>
                      <a:pt x="24438" y="27058"/>
                      <a:pt x="26284" y="28212"/>
                    </a:cubicBezTo>
                    <a:lnTo>
                      <a:pt x="26925" y="28623"/>
                    </a:lnTo>
                    <a:lnTo>
                      <a:pt x="27284" y="28033"/>
                    </a:lnTo>
                    <a:lnTo>
                      <a:pt x="26643" y="27648"/>
                    </a:lnTo>
                    <a:cubicBezTo>
                      <a:pt x="24720" y="26443"/>
                      <a:pt x="20079" y="24340"/>
                      <a:pt x="16181" y="23571"/>
                    </a:cubicBezTo>
                    <a:lnTo>
                      <a:pt x="3180" y="21853"/>
                    </a:lnTo>
                    <a:close/>
                    <a:moveTo>
                      <a:pt x="2309" y="24263"/>
                    </a:moveTo>
                    <a:lnTo>
                      <a:pt x="2232" y="24930"/>
                    </a:lnTo>
                    <a:lnTo>
                      <a:pt x="15181" y="26648"/>
                    </a:lnTo>
                    <a:cubicBezTo>
                      <a:pt x="18925" y="27392"/>
                      <a:pt x="24515" y="30084"/>
                      <a:pt x="25412" y="30623"/>
                    </a:cubicBezTo>
                    <a:lnTo>
                      <a:pt x="26053" y="31007"/>
                    </a:lnTo>
                    <a:lnTo>
                      <a:pt x="26387" y="30443"/>
                    </a:lnTo>
                    <a:lnTo>
                      <a:pt x="25771" y="30058"/>
                    </a:lnTo>
                    <a:cubicBezTo>
                      <a:pt x="24823" y="29469"/>
                      <a:pt x="19181" y="26751"/>
                      <a:pt x="15309" y="25981"/>
                    </a:cubicBezTo>
                    <a:lnTo>
                      <a:pt x="2309" y="24263"/>
                    </a:lnTo>
                    <a:close/>
                    <a:moveTo>
                      <a:pt x="1257" y="28007"/>
                    </a:moveTo>
                    <a:lnTo>
                      <a:pt x="1180" y="28674"/>
                    </a:lnTo>
                    <a:lnTo>
                      <a:pt x="14130" y="30392"/>
                    </a:lnTo>
                    <a:cubicBezTo>
                      <a:pt x="17745" y="31110"/>
                      <a:pt x="21207" y="32443"/>
                      <a:pt x="24361" y="34392"/>
                    </a:cubicBezTo>
                    <a:lnTo>
                      <a:pt x="24976" y="34777"/>
                    </a:lnTo>
                    <a:lnTo>
                      <a:pt x="25335" y="34187"/>
                    </a:lnTo>
                    <a:lnTo>
                      <a:pt x="24720" y="33802"/>
                    </a:lnTo>
                    <a:cubicBezTo>
                      <a:pt x="21489" y="31828"/>
                      <a:pt x="17950" y="30443"/>
                      <a:pt x="14258" y="29725"/>
                    </a:cubicBezTo>
                    <a:lnTo>
                      <a:pt x="1257" y="28007"/>
                    </a:lnTo>
                    <a:close/>
                    <a:moveTo>
                      <a:pt x="667" y="30520"/>
                    </a:moveTo>
                    <a:lnTo>
                      <a:pt x="591" y="31212"/>
                    </a:lnTo>
                    <a:lnTo>
                      <a:pt x="13566" y="32905"/>
                    </a:lnTo>
                    <a:cubicBezTo>
                      <a:pt x="17155" y="33623"/>
                      <a:pt x="20617" y="34982"/>
                      <a:pt x="23771" y="36905"/>
                    </a:cubicBezTo>
                    <a:lnTo>
                      <a:pt x="24412" y="37290"/>
                    </a:lnTo>
                    <a:lnTo>
                      <a:pt x="24746" y="36726"/>
                    </a:lnTo>
                    <a:lnTo>
                      <a:pt x="24130" y="36315"/>
                    </a:lnTo>
                    <a:cubicBezTo>
                      <a:pt x="20899" y="34341"/>
                      <a:pt x="17361" y="32956"/>
                      <a:pt x="13668" y="32238"/>
                    </a:cubicBezTo>
                    <a:lnTo>
                      <a:pt x="667" y="30520"/>
                    </a:lnTo>
                    <a:close/>
                    <a:moveTo>
                      <a:pt x="103" y="33059"/>
                    </a:moveTo>
                    <a:lnTo>
                      <a:pt x="1" y="33725"/>
                    </a:lnTo>
                    <a:lnTo>
                      <a:pt x="12950" y="35443"/>
                    </a:lnTo>
                    <a:cubicBezTo>
                      <a:pt x="16566" y="36136"/>
                      <a:pt x="20027" y="37495"/>
                      <a:pt x="23181" y="39418"/>
                    </a:cubicBezTo>
                    <a:lnTo>
                      <a:pt x="23797" y="39828"/>
                    </a:lnTo>
                    <a:lnTo>
                      <a:pt x="24156" y="39238"/>
                    </a:lnTo>
                    <a:lnTo>
                      <a:pt x="23515" y="38854"/>
                    </a:lnTo>
                    <a:cubicBezTo>
                      <a:pt x="20310" y="36879"/>
                      <a:pt x="16745" y="35495"/>
                      <a:pt x="13053" y="34777"/>
                    </a:cubicBezTo>
                    <a:lnTo>
                      <a:pt x="103" y="33059"/>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332" name="Google Shape;332;p8"/>
          <p:cNvGrpSpPr/>
          <p:nvPr/>
        </p:nvGrpSpPr>
        <p:grpSpPr>
          <a:xfrm>
            <a:off x="-1156521" y="2719806"/>
            <a:ext cx="3179412" cy="2781660"/>
            <a:chOff x="-867391" y="2039854"/>
            <a:chExt cx="2384559" cy="2086245"/>
          </a:xfrm>
        </p:grpSpPr>
        <p:grpSp>
          <p:nvGrpSpPr>
            <p:cNvPr id="333" name="Google Shape;333;p8"/>
            <p:cNvGrpSpPr/>
            <p:nvPr/>
          </p:nvGrpSpPr>
          <p:grpSpPr>
            <a:xfrm rot="-10337279" flipH="1">
              <a:off x="-487925" y="2160875"/>
              <a:ext cx="1908935" cy="1561796"/>
              <a:chOff x="-586370" y="1929070"/>
              <a:chExt cx="1908848" cy="1561725"/>
            </a:xfrm>
          </p:grpSpPr>
          <p:sp>
            <p:nvSpPr>
              <p:cNvPr id="334" name="Google Shape;334;p8"/>
              <p:cNvSpPr/>
              <p:nvPr/>
            </p:nvSpPr>
            <p:spPr>
              <a:xfrm rot="7018065">
                <a:off x="-142978" y="1921291"/>
                <a:ext cx="949275" cy="1577284"/>
              </a:xfrm>
              <a:custGeom>
                <a:avLst/>
                <a:gdLst/>
                <a:ahLst/>
                <a:cxnLst/>
                <a:rect l="l" t="t" r="r" b="b"/>
                <a:pathLst>
                  <a:path w="39260" h="65239" extrusionOk="0">
                    <a:moveTo>
                      <a:pt x="31193" y="1"/>
                    </a:moveTo>
                    <a:cubicBezTo>
                      <a:pt x="29629" y="1"/>
                      <a:pt x="28036" y="370"/>
                      <a:pt x="26643" y="1056"/>
                    </a:cubicBezTo>
                    <a:cubicBezTo>
                      <a:pt x="23259" y="2722"/>
                      <a:pt x="20848" y="5825"/>
                      <a:pt x="18746" y="8953"/>
                    </a:cubicBezTo>
                    <a:lnTo>
                      <a:pt x="18746" y="8928"/>
                    </a:lnTo>
                    <a:cubicBezTo>
                      <a:pt x="13079" y="17313"/>
                      <a:pt x="9001" y="26595"/>
                      <a:pt x="6078" y="36263"/>
                    </a:cubicBezTo>
                    <a:cubicBezTo>
                      <a:pt x="5078" y="39622"/>
                      <a:pt x="4027" y="42058"/>
                      <a:pt x="2822" y="45340"/>
                    </a:cubicBezTo>
                    <a:cubicBezTo>
                      <a:pt x="214" y="52473"/>
                      <a:pt x="1430" y="62307"/>
                      <a:pt x="14" y="65213"/>
                    </a:cubicBezTo>
                    <a:lnTo>
                      <a:pt x="14" y="65213"/>
                    </a:lnTo>
                    <a:cubicBezTo>
                      <a:pt x="7580" y="49885"/>
                      <a:pt x="20598" y="32563"/>
                      <a:pt x="32080" y="19877"/>
                    </a:cubicBezTo>
                    <a:cubicBezTo>
                      <a:pt x="34310" y="17415"/>
                      <a:pt x="36644" y="14928"/>
                      <a:pt x="37952" y="11851"/>
                    </a:cubicBezTo>
                    <a:cubicBezTo>
                      <a:pt x="39234" y="8800"/>
                      <a:pt x="39259" y="4928"/>
                      <a:pt x="37054" y="2415"/>
                    </a:cubicBezTo>
                    <a:cubicBezTo>
                      <a:pt x="35606" y="755"/>
                      <a:pt x="33429" y="1"/>
                      <a:pt x="31193" y="1"/>
                    </a:cubicBezTo>
                    <a:close/>
                    <a:moveTo>
                      <a:pt x="14" y="65213"/>
                    </a:moveTo>
                    <a:lnTo>
                      <a:pt x="14" y="65213"/>
                    </a:lnTo>
                    <a:cubicBezTo>
                      <a:pt x="10" y="65221"/>
                      <a:pt x="5" y="65230"/>
                      <a:pt x="1" y="65239"/>
                    </a:cubicBezTo>
                    <a:cubicBezTo>
                      <a:pt x="5" y="65230"/>
                      <a:pt x="10" y="65221"/>
                      <a:pt x="14" y="65213"/>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5" name="Google Shape;335;p8"/>
              <p:cNvSpPr/>
              <p:nvPr/>
            </p:nvSpPr>
            <p:spPr>
              <a:xfrm rot="7018065">
                <a:off x="-45665" y="1912137"/>
                <a:ext cx="894703" cy="1611253"/>
              </a:xfrm>
              <a:custGeom>
                <a:avLst/>
                <a:gdLst/>
                <a:ahLst/>
                <a:cxnLst/>
                <a:rect l="l" t="t" r="r" b="b"/>
                <a:pathLst>
                  <a:path w="37003" h="66644" extrusionOk="0">
                    <a:moveTo>
                      <a:pt x="29021" y="0"/>
                    </a:moveTo>
                    <a:cubicBezTo>
                      <a:pt x="27307" y="0"/>
                      <a:pt x="25551" y="457"/>
                      <a:pt x="24053" y="1281"/>
                    </a:cubicBezTo>
                    <a:cubicBezTo>
                      <a:pt x="20745" y="3128"/>
                      <a:pt x="18489" y="6333"/>
                      <a:pt x="16514" y="9538"/>
                    </a:cubicBezTo>
                    <a:lnTo>
                      <a:pt x="16514" y="9513"/>
                    </a:lnTo>
                    <a:cubicBezTo>
                      <a:pt x="11232" y="18154"/>
                      <a:pt x="7591" y="27616"/>
                      <a:pt x="5129" y="37411"/>
                    </a:cubicBezTo>
                    <a:cubicBezTo>
                      <a:pt x="4257" y="40796"/>
                      <a:pt x="3360" y="43284"/>
                      <a:pt x="2308" y="46617"/>
                    </a:cubicBezTo>
                    <a:cubicBezTo>
                      <a:pt x="1" y="53874"/>
                      <a:pt x="1693" y="63669"/>
                      <a:pt x="411" y="66644"/>
                    </a:cubicBezTo>
                    <a:lnTo>
                      <a:pt x="411" y="66644"/>
                    </a:lnTo>
                    <a:cubicBezTo>
                      <a:pt x="7257" y="50951"/>
                      <a:pt x="19437" y="33052"/>
                      <a:pt x="30335" y="19846"/>
                    </a:cubicBezTo>
                    <a:cubicBezTo>
                      <a:pt x="32464" y="17257"/>
                      <a:pt x="34695" y="14692"/>
                      <a:pt x="35849" y="11564"/>
                    </a:cubicBezTo>
                    <a:cubicBezTo>
                      <a:pt x="37002" y="8436"/>
                      <a:pt x="36823" y="4564"/>
                      <a:pt x="34515" y="2153"/>
                    </a:cubicBezTo>
                    <a:cubicBezTo>
                      <a:pt x="33098" y="666"/>
                      <a:pt x="31091" y="0"/>
                      <a:pt x="2902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6" name="Google Shape;336;p8"/>
              <p:cNvSpPr/>
              <p:nvPr/>
            </p:nvSpPr>
            <p:spPr>
              <a:xfrm rot="7018065">
                <a:off x="710586" y="3008131"/>
                <a:ext cx="369724" cy="293122"/>
              </a:xfrm>
              <a:custGeom>
                <a:avLst/>
                <a:gdLst/>
                <a:ahLst/>
                <a:cxnLst/>
                <a:rect l="l" t="t" r="r" b="b"/>
                <a:pathLst>
                  <a:path w="15291" h="12124" extrusionOk="0">
                    <a:moveTo>
                      <a:pt x="8935" y="0"/>
                    </a:moveTo>
                    <a:cubicBezTo>
                      <a:pt x="8915" y="0"/>
                      <a:pt x="8895" y="3"/>
                      <a:pt x="8873" y="9"/>
                    </a:cubicBezTo>
                    <a:cubicBezTo>
                      <a:pt x="8745" y="35"/>
                      <a:pt x="8642" y="265"/>
                      <a:pt x="8770" y="368"/>
                    </a:cubicBezTo>
                    <a:cubicBezTo>
                      <a:pt x="8796" y="368"/>
                      <a:pt x="8822" y="368"/>
                      <a:pt x="8847" y="394"/>
                    </a:cubicBezTo>
                    <a:cubicBezTo>
                      <a:pt x="8950" y="394"/>
                      <a:pt x="9053" y="368"/>
                      <a:pt x="9104" y="265"/>
                    </a:cubicBezTo>
                    <a:cubicBezTo>
                      <a:pt x="9172" y="153"/>
                      <a:pt x="9080" y="0"/>
                      <a:pt x="8935" y="0"/>
                    </a:cubicBezTo>
                    <a:close/>
                    <a:moveTo>
                      <a:pt x="11916" y="1183"/>
                    </a:moveTo>
                    <a:cubicBezTo>
                      <a:pt x="11893" y="1183"/>
                      <a:pt x="11871" y="1185"/>
                      <a:pt x="11848" y="1189"/>
                    </a:cubicBezTo>
                    <a:cubicBezTo>
                      <a:pt x="11565" y="1240"/>
                      <a:pt x="11360" y="1753"/>
                      <a:pt x="11642" y="1932"/>
                    </a:cubicBezTo>
                    <a:cubicBezTo>
                      <a:pt x="11694" y="1958"/>
                      <a:pt x="11745" y="1983"/>
                      <a:pt x="11796" y="2009"/>
                    </a:cubicBezTo>
                    <a:cubicBezTo>
                      <a:pt x="11822" y="2012"/>
                      <a:pt x="11848" y="2014"/>
                      <a:pt x="11873" y="2014"/>
                    </a:cubicBezTo>
                    <a:cubicBezTo>
                      <a:pt x="12051" y="2014"/>
                      <a:pt x="12219" y="1935"/>
                      <a:pt x="12309" y="1778"/>
                    </a:cubicBezTo>
                    <a:cubicBezTo>
                      <a:pt x="12452" y="1492"/>
                      <a:pt x="12218" y="1183"/>
                      <a:pt x="11916" y="1183"/>
                    </a:cubicBezTo>
                    <a:close/>
                    <a:moveTo>
                      <a:pt x="6093" y="1486"/>
                    </a:moveTo>
                    <a:cubicBezTo>
                      <a:pt x="5938" y="1486"/>
                      <a:pt x="5786" y="1562"/>
                      <a:pt x="5745" y="1727"/>
                    </a:cubicBezTo>
                    <a:cubicBezTo>
                      <a:pt x="5745" y="1778"/>
                      <a:pt x="5745" y="1804"/>
                      <a:pt x="5745" y="1855"/>
                    </a:cubicBezTo>
                    <a:cubicBezTo>
                      <a:pt x="5770" y="2035"/>
                      <a:pt x="5924" y="2189"/>
                      <a:pt x="6104" y="2214"/>
                    </a:cubicBezTo>
                    <a:cubicBezTo>
                      <a:pt x="6114" y="2215"/>
                      <a:pt x="6124" y="2216"/>
                      <a:pt x="6134" y="2216"/>
                    </a:cubicBezTo>
                    <a:cubicBezTo>
                      <a:pt x="6400" y="2216"/>
                      <a:pt x="6585" y="1897"/>
                      <a:pt x="6437" y="1650"/>
                    </a:cubicBezTo>
                    <a:cubicBezTo>
                      <a:pt x="6366" y="1543"/>
                      <a:pt x="6228" y="1486"/>
                      <a:pt x="6093" y="1486"/>
                    </a:cubicBezTo>
                    <a:close/>
                    <a:moveTo>
                      <a:pt x="9380" y="1591"/>
                    </a:moveTo>
                    <a:cubicBezTo>
                      <a:pt x="9348" y="1591"/>
                      <a:pt x="9316" y="1593"/>
                      <a:pt x="9283" y="1599"/>
                    </a:cubicBezTo>
                    <a:cubicBezTo>
                      <a:pt x="8847" y="1676"/>
                      <a:pt x="8565" y="2394"/>
                      <a:pt x="8976" y="2676"/>
                    </a:cubicBezTo>
                    <a:cubicBezTo>
                      <a:pt x="9027" y="2701"/>
                      <a:pt x="9104" y="2753"/>
                      <a:pt x="9181" y="2753"/>
                    </a:cubicBezTo>
                    <a:cubicBezTo>
                      <a:pt x="9222" y="2760"/>
                      <a:pt x="9265" y="2764"/>
                      <a:pt x="9307" y="2764"/>
                    </a:cubicBezTo>
                    <a:cubicBezTo>
                      <a:pt x="9550" y="2764"/>
                      <a:pt x="9793" y="2642"/>
                      <a:pt x="9924" y="2445"/>
                    </a:cubicBezTo>
                    <a:cubicBezTo>
                      <a:pt x="10115" y="2040"/>
                      <a:pt x="9796" y="1591"/>
                      <a:pt x="9380" y="1591"/>
                    </a:cubicBezTo>
                    <a:close/>
                    <a:moveTo>
                      <a:pt x="4129" y="3189"/>
                    </a:moveTo>
                    <a:cubicBezTo>
                      <a:pt x="4052" y="3214"/>
                      <a:pt x="4001" y="3343"/>
                      <a:pt x="4078" y="3394"/>
                    </a:cubicBezTo>
                    <a:lnTo>
                      <a:pt x="4078" y="3419"/>
                    </a:lnTo>
                    <a:lnTo>
                      <a:pt x="4104" y="3419"/>
                    </a:lnTo>
                    <a:cubicBezTo>
                      <a:pt x="4155" y="3419"/>
                      <a:pt x="4232" y="3394"/>
                      <a:pt x="4257" y="3343"/>
                    </a:cubicBezTo>
                    <a:cubicBezTo>
                      <a:pt x="4283" y="3266"/>
                      <a:pt x="4206" y="3189"/>
                      <a:pt x="4129" y="3189"/>
                    </a:cubicBezTo>
                    <a:close/>
                    <a:moveTo>
                      <a:pt x="14587" y="2354"/>
                    </a:moveTo>
                    <a:cubicBezTo>
                      <a:pt x="14547" y="2354"/>
                      <a:pt x="14505" y="2359"/>
                      <a:pt x="14463" y="2368"/>
                    </a:cubicBezTo>
                    <a:cubicBezTo>
                      <a:pt x="14027" y="2445"/>
                      <a:pt x="13745" y="3137"/>
                      <a:pt x="14155" y="3419"/>
                    </a:cubicBezTo>
                    <a:lnTo>
                      <a:pt x="14130" y="3419"/>
                    </a:lnTo>
                    <a:cubicBezTo>
                      <a:pt x="14207" y="3471"/>
                      <a:pt x="14284" y="3496"/>
                      <a:pt x="14360" y="3496"/>
                    </a:cubicBezTo>
                    <a:cubicBezTo>
                      <a:pt x="14415" y="3511"/>
                      <a:pt x="14471" y="3519"/>
                      <a:pt x="14527" y="3519"/>
                    </a:cubicBezTo>
                    <a:cubicBezTo>
                      <a:pt x="14756" y="3519"/>
                      <a:pt x="14980" y="3395"/>
                      <a:pt x="15104" y="3189"/>
                    </a:cubicBezTo>
                    <a:cubicBezTo>
                      <a:pt x="15290" y="2793"/>
                      <a:pt x="14990" y="2354"/>
                      <a:pt x="14587" y="2354"/>
                    </a:cubicBezTo>
                    <a:close/>
                    <a:moveTo>
                      <a:pt x="12388" y="3205"/>
                    </a:moveTo>
                    <a:cubicBezTo>
                      <a:pt x="12371" y="3205"/>
                      <a:pt x="12353" y="3208"/>
                      <a:pt x="12335" y="3214"/>
                    </a:cubicBezTo>
                    <a:cubicBezTo>
                      <a:pt x="12181" y="3240"/>
                      <a:pt x="12078" y="3471"/>
                      <a:pt x="12232" y="3573"/>
                    </a:cubicBezTo>
                    <a:cubicBezTo>
                      <a:pt x="12258" y="3573"/>
                      <a:pt x="12283" y="3599"/>
                      <a:pt x="12309" y="3599"/>
                    </a:cubicBezTo>
                    <a:cubicBezTo>
                      <a:pt x="12323" y="3604"/>
                      <a:pt x="12337" y="3606"/>
                      <a:pt x="12352" y="3606"/>
                    </a:cubicBezTo>
                    <a:cubicBezTo>
                      <a:pt x="12421" y="3606"/>
                      <a:pt x="12498" y="3560"/>
                      <a:pt x="12540" y="3496"/>
                    </a:cubicBezTo>
                    <a:cubicBezTo>
                      <a:pt x="12608" y="3361"/>
                      <a:pt x="12516" y="3205"/>
                      <a:pt x="12388" y="3205"/>
                    </a:cubicBezTo>
                    <a:close/>
                    <a:moveTo>
                      <a:pt x="7478" y="3842"/>
                    </a:moveTo>
                    <a:cubicBezTo>
                      <a:pt x="7323" y="3842"/>
                      <a:pt x="7170" y="3912"/>
                      <a:pt x="7129" y="4061"/>
                    </a:cubicBezTo>
                    <a:lnTo>
                      <a:pt x="7155" y="4061"/>
                    </a:lnTo>
                    <a:cubicBezTo>
                      <a:pt x="7155" y="4112"/>
                      <a:pt x="7155" y="4163"/>
                      <a:pt x="7155" y="4214"/>
                    </a:cubicBezTo>
                    <a:cubicBezTo>
                      <a:pt x="7181" y="4394"/>
                      <a:pt x="7334" y="4522"/>
                      <a:pt x="7514" y="4573"/>
                    </a:cubicBezTo>
                    <a:cubicBezTo>
                      <a:pt x="7796" y="4573"/>
                      <a:pt x="7976" y="4240"/>
                      <a:pt x="7822" y="4009"/>
                    </a:cubicBezTo>
                    <a:cubicBezTo>
                      <a:pt x="7761" y="3900"/>
                      <a:pt x="7619" y="3842"/>
                      <a:pt x="7478" y="3842"/>
                    </a:cubicBezTo>
                    <a:close/>
                    <a:moveTo>
                      <a:pt x="3853" y="5099"/>
                    </a:moveTo>
                    <a:cubicBezTo>
                      <a:pt x="3701" y="5099"/>
                      <a:pt x="3554" y="5169"/>
                      <a:pt x="3514" y="5317"/>
                    </a:cubicBezTo>
                    <a:cubicBezTo>
                      <a:pt x="3514" y="5368"/>
                      <a:pt x="3514" y="5420"/>
                      <a:pt x="3514" y="5471"/>
                    </a:cubicBezTo>
                    <a:cubicBezTo>
                      <a:pt x="3539" y="5650"/>
                      <a:pt x="3693" y="5804"/>
                      <a:pt x="3873" y="5830"/>
                    </a:cubicBezTo>
                    <a:cubicBezTo>
                      <a:pt x="4155" y="5830"/>
                      <a:pt x="4360" y="5522"/>
                      <a:pt x="4206" y="5266"/>
                    </a:cubicBezTo>
                    <a:cubicBezTo>
                      <a:pt x="4133" y="5156"/>
                      <a:pt x="3991" y="5099"/>
                      <a:pt x="3853" y="5099"/>
                    </a:cubicBezTo>
                    <a:close/>
                    <a:moveTo>
                      <a:pt x="7382" y="5816"/>
                    </a:moveTo>
                    <a:cubicBezTo>
                      <a:pt x="7341" y="5816"/>
                      <a:pt x="7300" y="5820"/>
                      <a:pt x="7258" y="5830"/>
                    </a:cubicBezTo>
                    <a:cubicBezTo>
                      <a:pt x="6822" y="5907"/>
                      <a:pt x="6540" y="6625"/>
                      <a:pt x="6924" y="6907"/>
                    </a:cubicBezTo>
                    <a:lnTo>
                      <a:pt x="6950" y="6907"/>
                    </a:lnTo>
                    <a:cubicBezTo>
                      <a:pt x="7001" y="6932"/>
                      <a:pt x="7078" y="6958"/>
                      <a:pt x="7155" y="6984"/>
                    </a:cubicBezTo>
                    <a:cubicBezTo>
                      <a:pt x="7196" y="6991"/>
                      <a:pt x="7238" y="6995"/>
                      <a:pt x="7280" y="6995"/>
                    </a:cubicBezTo>
                    <a:cubicBezTo>
                      <a:pt x="7524" y="6995"/>
                      <a:pt x="7767" y="6869"/>
                      <a:pt x="7899" y="6650"/>
                    </a:cubicBezTo>
                    <a:cubicBezTo>
                      <a:pt x="8085" y="6254"/>
                      <a:pt x="7785" y="5816"/>
                      <a:pt x="7382" y="5816"/>
                    </a:cubicBezTo>
                    <a:close/>
                    <a:moveTo>
                      <a:pt x="1704" y="7231"/>
                    </a:moveTo>
                    <a:cubicBezTo>
                      <a:pt x="1684" y="7231"/>
                      <a:pt x="1663" y="7234"/>
                      <a:pt x="1642" y="7240"/>
                    </a:cubicBezTo>
                    <a:cubicBezTo>
                      <a:pt x="1514" y="7266"/>
                      <a:pt x="1411" y="7497"/>
                      <a:pt x="1539" y="7599"/>
                    </a:cubicBezTo>
                    <a:cubicBezTo>
                      <a:pt x="1565" y="7599"/>
                      <a:pt x="1591" y="7625"/>
                      <a:pt x="1616" y="7625"/>
                    </a:cubicBezTo>
                    <a:cubicBezTo>
                      <a:pt x="1634" y="7629"/>
                      <a:pt x="1653" y="7631"/>
                      <a:pt x="1670" y="7631"/>
                    </a:cubicBezTo>
                    <a:cubicBezTo>
                      <a:pt x="1754" y="7631"/>
                      <a:pt x="1830" y="7586"/>
                      <a:pt x="1873" y="7522"/>
                    </a:cubicBezTo>
                    <a:cubicBezTo>
                      <a:pt x="1940" y="7387"/>
                      <a:pt x="1849" y="7231"/>
                      <a:pt x="1704" y="7231"/>
                    </a:cubicBezTo>
                    <a:close/>
                    <a:moveTo>
                      <a:pt x="5899" y="8599"/>
                    </a:moveTo>
                    <a:cubicBezTo>
                      <a:pt x="5822" y="8599"/>
                      <a:pt x="5770" y="8753"/>
                      <a:pt x="5847" y="8804"/>
                    </a:cubicBezTo>
                    <a:cubicBezTo>
                      <a:pt x="5847" y="8804"/>
                      <a:pt x="5873" y="8804"/>
                      <a:pt x="5873" y="8830"/>
                    </a:cubicBezTo>
                    <a:cubicBezTo>
                      <a:pt x="5924" y="8830"/>
                      <a:pt x="6001" y="8804"/>
                      <a:pt x="6027" y="8753"/>
                    </a:cubicBezTo>
                    <a:cubicBezTo>
                      <a:pt x="6052" y="8676"/>
                      <a:pt x="5975" y="8599"/>
                      <a:pt x="5899" y="8599"/>
                    </a:cubicBezTo>
                    <a:close/>
                    <a:moveTo>
                      <a:pt x="3453" y="8132"/>
                    </a:moveTo>
                    <a:cubicBezTo>
                      <a:pt x="3431" y="8132"/>
                      <a:pt x="3408" y="8134"/>
                      <a:pt x="3386" y="8138"/>
                    </a:cubicBezTo>
                    <a:cubicBezTo>
                      <a:pt x="3103" y="8189"/>
                      <a:pt x="2924" y="8651"/>
                      <a:pt x="3206" y="8830"/>
                    </a:cubicBezTo>
                    <a:cubicBezTo>
                      <a:pt x="3232" y="8856"/>
                      <a:pt x="3283" y="8856"/>
                      <a:pt x="3334" y="8881"/>
                    </a:cubicBezTo>
                    <a:cubicBezTo>
                      <a:pt x="3357" y="8885"/>
                      <a:pt x="3380" y="8886"/>
                      <a:pt x="3403" y="8886"/>
                    </a:cubicBezTo>
                    <a:cubicBezTo>
                      <a:pt x="3558" y="8886"/>
                      <a:pt x="3706" y="8810"/>
                      <a:pt x="3796" y="8676"/>
                    </a:cubicBezTo>
                    <a:cubicBezTo>
                      <a:pt x="3915" y="8415"/>
                      <a:pt x="3726" y="8132"/>
                      <a:pt x="3453" y="8132"/>
                    </a:cubicBezTo>
                    <a:close/>
                    <a:moveTo>
                      <a:pt x="7730" y="8742"/>
                    </a:moveTo>
                    <a:cubicBezTo>
                      <a:pt x="7579" y="8742"/>
                      <a:pt x="7427" y="8819"/>
                      <a:pt x="7386" y="8984"/>
                    </a:cubicBezTo>
                    <a:cubicBezTo>
                      <a:pt x="7386" y="9010"/>
                      <a:pt x="7386" y="9061"/>
                      <a:pt x="7386" y="9112"/>
                    </a:cubicBezTo>
                    <a:cubicBezTo>
                      <a:pt x="7437" y="9292"/>
                      <a:pt x="7565" y="9445"/>
                      <a:pt x="7745" y="9471"/>
                    </a:cubicBezTo>
                    <a:cubicBezTo>
                      <a:pt x="8027" y="9471"/>
                      <a:pt x="8232" y="9163"/>
                      <a:pt x="8052" y="8907"/>
                    </a:cubicBezTo>
                    <a:cubicBezTo>
                      <a:pt x="7993" y="8800"/>
                      <a:pt x="7862" y="8742"/>
                      <a:pt x="7730" y="8742"/>
                    </a:cubicBezTo>
                    <a:close/>
                    <a:moveTo>
                      <a:pt x="4824" y="10739"/>
                    </a:moveTo>
                    <a:cubicBezTo>
                      <a:pt x="4782" y="10739"/>
                      <a:pt x="4738" y="10744"/>
                      <a:pt x="4693" y="10753"/>
                    </a:cubicBezTo>
                    <a:cubicBezTo>
                      <a:pt x="4257" y="10830"/>
                      <a:pt x="4001" y="11522"/>
                      <a:pt x="4411" y="11805"/>
                    </a:cubicBezTo>
                    <a:lnTo>
                      <a:pt x="4386" y="11805"/>
                    </a:lnTo>
                    <a:cubicBezTo>
                      <a:pt x="4463" y="11856"/>
                      <a:pt x="4539" y="11881"/>
                      <a:pt x="4616" y="11907"/>
                    </a:cubicBezTo>
                    <a:cubicBezTo>
                      <a:pt x="4658" y="11915"/>
                      <a:pt x="4699" y="11918"/>
                      <a:pt x="4739" y="11918"/>
                    </a:cubicBezTo>
                    <a:cubicBezTo>
                      <a:pt x="4978" y="11918"/>
                      <a:pt x="5203" y="11793"/>
                      <a:pt x="5334" y="11574"/>
                    </a:cubicBezTo>
                    <a:cubicBezTo>
                      <a:pt x="5544" y="11178"/>
                      <a:pt x="5246" y="10739"/>
                      <a:pt x="4824" y="10739"/>
                    </a:cubicBezTo>
                    <a:close/>
                    <a:moveTo>
                      <a:pt x="816" y="10950"/>
                    </a:moveTo>
                    <a:cubicBezTo>
                      <a:pt x="784" y="10950"/>
                      <a:pt x="751" y="10953"/>
                      <a:pt x="719" y="10958"/>
                    </a:cubicBezTo>
                    <a:cubicBezTo>
                      <a:pt x="283" y="11035"/>
                      <a:pt x="1" y="11753"/>
                      <a:pt x="411" y="12035"/>
                    </a:cubicBezTo>
                    <a:cubicBezTo>
                      <a:pt x="462" y="12061"/>
                      <a:pt x="539" y="12087"/>
                      <a:pt x="616" y="12112"/>
                    </a:cubicBezTo>
                    <a:cubicBezTo>
                      <a:pt x="658" y="12120"/>
                      <a:pt x="700" y="12123"/>
                      <a:pt x="742" y="12123"/>
                    </a:cubicBezTo>
                    <a:cubicBezTo>
                      <a:pt x="986" y="12123"/>
                      <a:pt x="1229" y="12001"/>
                      <a:pt x="1360" y="11805"/>
                    </a:cubicBezTo>
                    <a:cubicBezTo>
                      <a:pt x="1550" y="11400"/>
                      <a:pt x="1232" y="10950"/>
                      <a:pt x="816" y="1095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7" name="Google Shape;337;p8"/>
              <p:cNvSpPr/>
              <p:nvPr/>
            </p:nvSpPr>
            <p:spPr>
              <a:xfrm rot="7018065">
                <a:off x="26288" y="1891085"/>
                <a:ext cx="730647" cy="1461766"/>
              </a:xfrm>
              <a:custGeom>
                <a:avLst/>
                <a:gdLst/>
                <a:ahLst/>
                <a:cxnLst/>
                <a:rect l="l" t="t" r="r" b="b"/>
                <a:pathLst>
                  <a:path w="30218" h="60461" extrusionOk="0">
                    <a:moveTo>
                      <a:pt x="29718" y="1"/>
                    </a:moveTo>
                    <a:cubicBezTo>
                      <a:pt x="29628" y="1"/>
                      <a:pt x="29537" y="37"/>
                      <a:pt x="29464" y="124"/>
                    </a:cubicBezTo>
                    <a:cubicBezTo>
                      <a:pt x="15053" y="18330"/>
                      <a:pt x="4052" y="40716"/>
                      <a:pt x="52" y="60025"/>
                    </a:cubicBezTo>
                    <a:cubicBezTo>
                      <a:pt x="1" y="60230"/>
                      <a:pt x="129" y="60409"/>
                      <a:pt x="334" y="60461"/>
                    </a:cubicBezTo>
                    <a:lnTo>
                      <a:pt x="411" y="60461"/>
                    </a:lnTo>
                    <a:cubicBezTo>
                      <a:pt x="565" y="60461"/>
                      <a:pt x="719" y="60333"/>
                      <a:pt x="744" y="60179"/>
                    </a:cubicBezTo>
                    <a:cubicBezTo>
                      <a:pt x="4745" y="40947"/>
                      <a:pt x="15668" y="18689"/>
                      <a:pt x="30028" y="560"/>
                    </a:cubicBezTo>
                    <a:cubicBezTo>
                      <a:pt x="30218" y="294"/>
                      <a:pt x="29972" y="1"/>
                      <a:pt x="29718"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338" name="Google Shape;338;p8"/>
            <p:cNvGrpSpPr/>
            <p:nvPr/>
          </p:nvGrpSpPr>
          <p:grpSpPr>
            <a:xfrm rot="10718516" flipH="1">
              <a:off x="-847229" y="2380751"/>
              <a:ext cx="1864385" cy="1723498"/>
              <a:chOff x="-1181840" y="1435015"/>
              <a:chExt cx="1864421" cy="1723531"/>
            </a:xfrm>
          </p:grpSpPr>
          <p:sp>
            <p:nvSpPr>
              <p:cNvPr id="339" name="Google Shape;339;p8"/>
              <p:cNvSpPr/>
              <p:nvPr/>
            </p:nvSpPr>
            <p:spPr>
              <a:xfrm rot="7018065">
                <a:off x="-856508" y="1589854"/>
                <a:ext cx="1164422" cy="1444262"/>
              </a:xfrm>
              <a:custGeom>
                <a:avLst/>
                <a:gdLst/>
                <a:ahLst/>
                <a:cxnLst/>
                <a:rect l="l" t="t" r="r" b="b"/>
                <a:pathLst>
                  <a:path w="48158" h="59737" extrusionOk="0">
                    <a:moveTo>
                      <a:pt x="39340" y="1"/>
                    </a:moveTo>
                    <a:cubicBezTo>
                      <a:pt x="38303" y="1"/>
                      <a:pt x="37263" y="153"/>
                      <a:pt x="36285" y="451"/>
                    </a:cubicBezTo>
                    <a:cubicBezTo>
                      <a:pt x="32695" y="1579"/>
                      <a:pt x="29823" y="4272"/>
                      <a:pt x="27259" y="7016"/>
                    </a:cubicBezTo>
                    <a:cubicBezTo>
                      <a:pt x="20361" y="14401"/>
                      <a:pt x="14874" y="22940"/>
                      <a:pt x="10489" y="32043"/>
                    </a:cubicBezTo>
                    <a:cubicBezTo>
                      <a:pt x="8976" y="35197"/>
                      <a:pt x="7591" y="37427"/>
                      <a:pt x="5873" y="40505"/>
                    </a:cubicBezTo>
                    <a:cubicBezTo>
                      <a:pt x="2185" y="47138"/>
                      <a:pt x="1874" y="57072"/>
                      <a:pt x="8" y="59727"/>
                    </a:cubicBezTo>
                    <a:lnTo>
                      <a:pt x="8" y="59727"/>
                    </a:lnTo>
                    <a:cubicBezTo>
                      <a:pt x="9880" y="45729"/>
                      <a:pt x="25415" y="30630"/>
                      <a:pt x="38721" y="19888"/>
                    </a:cubicBezTo>
                    <a:cubicBezTo>
                      <a:pt x="41311" y="17811"/>
                      <a:pt x="44029" y="15708"/>
                      <a:pt x="45773" y="12888"/>
                    </a:cubicBezTo>
                    <a:cubicBezTo>
                      <a:pt x="47542" y="10041"/>
                      <a:pt x="48157" y="6246"/>
                      <a:pt x="46388" y="3426"/>
                    </a:cubicBezTo>
                    <a:cubicBezTo>
                      <a:pt x="44910" y="1106"/>
                      <a:pt x="42136" y="1"/>
                      <a:pt x="39340" y="1"/>
                    </a:cubicBezTo>
                    <a:close/>
                    <a:moveTo>
                      <a:pt x="8" y="59727"/>
                    </a:moveTo>
                    <a:lnTo>
                      <a:pt x="8" y="59727"/>
                    </a:lnTo>
                    <a:cubicBezTo>
                      <a:pt x="5" y="59730"/>
                      <a:pt x="3" y="59733"/>
                      <a:pt x="1" y="59736"/>
                    </a:cubicBezTo>
                    <a:lnTo>
                      <a:pt x="1" y="59736"/>
                    </a:lnTo>
                    <a:cubicBezTo>
                      <a:pt x="3" y="59733"/>
                      <a:pt x="5" y="59730"/>
                      <a:pt x="8" y="59727"/>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0" name="Google Shape;340;p8"/>
              <p:cNvSpPr/>
              <p:nvPr/>
            </p:nvSpPr>
            <p:spPr>
              <a:xfrm rot="7018065">
                <a:off x="-807037" y="1559505"/>
                <a:ext cx="1164398" cy="1443996"/>
              </a:xfrm>
              <a:custGeom>
                <a:avLst/>
                <a:gdLst/>
                <a:ahLst/>
                <a:cxnLst/>
                <a:rect l="l" t="t" r="r" b="b"/>
                <a:pathLst>
                  <a:path w="48157" h="59726" extrusionOk="0">
                    <a:moveTo>
                      <a:pt x="39365" y="0"/>
                    </a:moveTo>
                    <a:cubicBezTo>
                      <a:pt x="38317" y="0"/>
                      <a:pt x="37267" y="157"/>
                      <a:pt x="36285" y="466"/>
                    </a:cubicBezTo>
                    <a:cubicBezTo>
                      <a:pt x="32695" y="1569"/>
                      <a:pt x="29823" y="4261"/>
                      <a:pt x="27258" y="7005"/>
                    </a:cubicBezTo>
                    <a:cubicBezTo>
                      <a:pt x="20361" y="14390"/>
                      <a:pt x="14873" y="22929"/>
                      <a:pt x="10488" y="32032"/>
                    </a:cubicBezTo>
                    <a:cubicBezTo>
                      <a:pt x="8975" y="35186"/>
                      <a:pt x="7591" y="37417"/>
                      <a:pt x="5873" y="40494"/>
                    </a:cubicBezTo>
                    <a:cubicBezTo>
                      <a:pt x="2180" y="47161"/>
                      <a:pt x="1872" y="57085"/>
                      <a:pt x="1" y="59726"/>
                    </a:cubicBezTo>
                    <a:lnTo>
                      <a:pt x="1" y="59726"/>
                    </a:lnTo>
                    <a:cubicBezTo>
                      <a:pt x="9873" y="45751"/>
                      <a:pt x="25412" y="30622"/>
                      <a:pt x="38721" y="19878"/>
                    </a:cubicBezTo>
                    <a:cubicBezTo>
                      <a:pt x="41310" y="17801"/>
                      <a:pt x="44029" y="15698"/>
                      <a:pt x="45772" y="12877"/>
                    </a:cubicBezTo>
                    <a:cubicBezTo>
                      <a:pt x="47542" y="10031"/>
                      <a:pt x="48157" y="6236"/>
                      <a:pt x="46362" y="3415"/>
                    </a:cubicBezTo>
                    <a:cubicBezTo>
                      <a:pt x="44909" y="1106"/>
                      <a:pt x="42145" y="0"/>
                      <a:pt x="3936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1" name="Google Shape;341;p8"/>
              <p:cNvSpPr/>
              <p:nvPr/>
            </p:nvSpPr>
            <p:spPr>
              <a:xfrm rot="7018065">
                <a:off x="-77650" y="2737347"/>
                <a:ext cx="428383" cy="209953"/>
              </a:xfrm>
              <a:custGeom>
                <a:avLst/>
                <a:gdLst/>
                <a:ahLst/>
                <a:cxnLst/>
                <a:rect l="l" t="t" r="r" b="b"/>
                <a:pathLst>
                  <a:path w="17717" h="8684" extrusionOk="0">
                    <a:moveTo>
                      <a:pt x="13244" y="85"/>
                    </a:moveTo>
                    <a:cubicBezTo>
                      <a:pt x="13109" y="85"/>
                      <a:pt x="12983" y="218"/>
                      <a:pt x="13050" y="351"/>
                    </a:cubicBezTo>
                    <a:cubicBezTo>
                      <a:pt x="13050" y="377"/>
                      <a:pt x="13075" y="403"/>
                      <a:pt x="13101" y="428"/>
                    </a:cubicBezTo>
                    <a:cubicBezTo>
                      <a:pt x="13139" y="454"/>
                      <a:pt x="13184" y="467"/>
                      <a:pt x="13229" y="467"/>
                    </a:cubicBezTo>
                    <a:cubicBezTo>
                      <a:pt x="13274" y="467"/>
                      <a:pt x="13319" y="454"/>
                      <a:pt x="13357" y="428"/>
                    </a:cubicBezTo>
                    <a:cubicBezTo>
                      <a:pt x="13511" y="351"/>
                      <a:pt x="13460" y="146"/>
                      <a:pt x="13306" y="95"/>
                    </a:cubicBezTo>
                    <a:cubicBezTo>
                      <a:pt x="13285" y="88"/>
                      <a:pt x="13264" y="85"/>
                      <a:pt x="13244" y="85"/>
                    </a:cubicBezTo>
                    <a:close/>
                    <a:moveTo>
                      <a:pt x="9983" y="0"/>
                    </a:moveTo>
                    <a:cubicBezTo>
                      <a:pt x="9903" y="0"/>
                      <a:pt x="9827" y="28"/>
                      <a:pt x="9767" y="95"/>
                    </a:cubicBezTo>
                    <a:cubicBezTo>
                      <a:pt x="9742" y="121"/>
                      <a:pt x="9716" y="172"/>
                      <a:pt x="9690" y="223"/>
                    </a:cubicBezTo>
                    <a:cubicBezTo>
                      <a:pt x="9639" y="403"/>
                      <a:pt x="9690" y="582"/>
                      <a:pt x="9844" y="685"/>
                    </a:cubicBezTo>
                    <a:cubicBezTo>
                      <a:pt x="9910" y="731"/>
                      <a:pt x="9982" y="752"/>
                      <a:pt x="10050" y="752"/>
                    </a:cubicBezTo>
                    <a:cubicBezTo>
                      <a:pt x="10249" y="752"/>
                      <a:pt x="10428" y="580"/>
                      <a:pt x="10408" y="351"/>
                    </a:cubicBezTo>
                    <a:cubicBezTo>
                      <a:pt x="10390" y="169"/>
                      <a:pt x="10178" y="0"/>
                      <a:pt x="9983" y="0"/>
                    </a:cubicBezTo>
                    <a:close/>
                    <a:moveTo>
                      <a:pt x="7556" y="654"/>
                    </a:moveTo>
                    <a:cubicBezTo>
                      <a:pt x="7486" y="654"/>
                      <a:pt x="7412" y="721"/>
                      <a:pt x="7434" y="787"/>
                    </a:cubicBezTo>
                    <a:lnTo>
                      <a:pt x="7434" y="813"/>
                    </a:lnTo>
                    <a:cubicBezTo>
                      <a:pt x="7460" y="839"/>
                      <a:pt x="7460" y="839"/>
                      <a:pt x="7460" y="839"/>
                    </a:cubicBezTo>
                    <a:cubicBezTo>
                      <a:pt x="7485" y="864"/>
                      <a:pt x="7517" y="877"/>
                      <a:pt x="7546" y="877"/>
                    </a:cubicBezTo>
                    <a:cubicBezTo>
                      <a:pt x="7575" y="877"/>
                      <a:pt x="7601" y="864"/>
                      <a:pt x="7613" y="839"/>
                    </a:cubicBezTo>
                    <a:cubicBezTo>
                      <a:pt x="7690" y="787"/>
                      <a:pt x="7690" y="685"/>
                      <a:pt x="7588" y="659"/>
                    </a:cubicBezTo>
                    <a:cubicBezTo>
                      <a:pt x="7578" y="656"/>
                      <a:pt x="7567" y="654"/>
                      <a:pt x="7556" y="654"/>
                    </a:cubicBezTo>
                    <a:close/>
                    <a:moveTo>
                      <a:pt x="12799" y="1638"/>
                    </a:moveTo>
                    <a:cubicBezTo>
                      <a:pt x="12396" y="1638"/>
                      <a:pt x="11973" y="2067"/>
                      <a:pt x="12178" y="2454"/>
                    </a:cubicBezTo>
                    <a:lnTo>
                      <a:pt x="12152" y="2454"/>
                    </a:lnTo>
                    <a:cubicBezTo>
                      <a:pt x="12203" y="2531"/>
                      <a:pt x="12255" y="2582"/>
                      <a:pt x="12306" y="2634"/>
                    </a:cubicBezTo>
                    <a:cubicBezTo>
                      <a:pt x="12435" y="2734"/>
                      <a:pt x="12595" y="2786"/>
                      <a:pt x="12756" y="2786"/>
                    </a:cubicBezTo>
                    <a:cubicBezTo>
                      <a:pt x="12885" y="2786"/>
                      <a:pt x="13013" y="2753"/>
                      <a:pt x="13127" y="2685"/>
                    </a:cubicBezTo>
                    <a:cubicBezTo>
                      <a:pt x="13511" y="2403"/>
                      <a:pt x="13409" y="1787"/>
                      <a:pt x="12947" y="1659"/>
                    </a:cubicBezTo>
                    <a:cubicBezTo>
                      <a:pt x="12899" y="1645"/>
                      <a:pt x="12849" y="1638"/>
                      <a:pt x="12799" y="1638"/>
                    </a:cubicBezTo>
                    <a:close/>
                    <a:moveTo>
                      <a:pt x="6278" y="2155"/>
                    </a:moveTo>
                    <a:cubicBezTo>
                      <a:pt x="6196" y="2155"/>
                      <a:pt x="6115" y="2183"/>
                      <a:pt x="6049" y="2249"/>
                    </a:cubicBezTo>
                    <a:lnTo>
                      <a:pt x="6075" y="2249"/>
                    </a:lnTo>
                    <a:cubicBezTo>
                      <a:pt x="6049" y="2275"/>
                      <a:pt x="6024" y="2326"/>
                      <a:pt x="5998" y="2377"/>
                    </a:cubicBezTo>
                    <a:cubicBezTo>
                      <a:pt x="5947" y="2557"/>
                      <a:pt x="5998" y="2736"/>
                      <a:pt x="6152" y="2839"/>
                    </a:cubicBezTo>
                    <a:cubicBezTo>
                      <a:pt x="6212" y="2886"/>
                      <a:pt x="6279" y="2906"/>
                      <a:pt x="6345" y="2906"/>
                    </a:cubicBezTo>
                    <a:cubicBezTo>
                      <a:pt x="6532" y="2906"/>
                      <a:pt x="6709" y="2740"/>
                      <a:pt x="6690" y="2531"/>
                    </a:cubicBezTo>
                    <a:cubicBezTo>
                      <a:pt x="6690" y="2330"/>
                      <a:pt x="6481" y="2155"/>
                      <a:pt x="6278" y="2155"/>
                    </a:cubicBezTo>
                    <a:close/>
                    <a:moveTo>
                      <a:pt x="15296" y="2488"/>
                    </a:moveTo>
                    <a:cubicBezTo>
                      <a:pt x="15012" y="2488"/>
                      <a:pt x="14712" y="2798"/>
                      <a:pt x="14870" y="3070"/>
                    </a:cubicBezTo>
                    <a:cubicBezTo>
                      <a:pt x="14896" y="3121"/>
                      <a:pt x="14922" y="3146"/>
                      <a:pt x="14947" y="3198"/>
                    </a:cubicBezTo>
                    <a:cubicBezTo>
                      <a:pt x="15046" y="3268"/>
                      <a:pt x="15152" y="3308"/>
                      <a:pt x="15258" y="3308"/>
                    </a:cubicBezTo>
                    <a:cubicBezTo>
                      <a:pt x="15344" y="3308"/>
                      <a:pt x="15430" y="3281"/>
                      <a:pt x="15511" y="3223"/>
                    </a:cubicBezTo>
                    <a:cubicBezTo>
                      <a:pt x="15793" y="3044"/>
                      <a:pt x="15716" y="2608"/>
                      <a:pt x="15409" y="2505"/>
                    </a:cubicBezTo>
                    <a:cubicBezTo>
                      <a:pt x="15372" y="2493"/>
                      <a:pt x="15334" y="2488"/>
                      <a:pt x="15296" y="2488"/>
                    </a:cubicBezTo>
                    <a:close/>
                    <a:moveTo>
                      <a:pt x="3455" y="3035"/>
                    </a:moveTo>
                    <a:cubicBezTo>
                      <a:pt x="3318" y="3035"/>
                      <a:pt x="3186" y="3190"/>
                      <a:pt x="3254" y="3326"/>
                    </a:cubicBezTo>
                    <a:cubicBezTo>
                      <a:pt x="3254" y="3352"/>
                      <a:pt x="3280" y="3352"/>
                      <a:pt x="3306" y="3377"/>
                    </a:cubicBezTo>
                    <a:cubicBezTo>
                      <a:pt x="3348" y="3420"/>
                      <a:pt x="3398" y="3439"/>
                      <a:pt x="3447" y="3439"/>
                    </a:cubicBezTo>
                    <a:cubicBezTo>
                      <a:pt x="3488" y="3439"/>
                      <a:pt x="3527" y="3426"/>
                      <a:pt x="3562" y="3403"/>
                    </a:cubicBezTo>
                    <a:cubicBezTo>
                      <a:pt x="3690" y="3300"/>
                      <a:pt x="3665" y="3095"/>
                      <a:pt x="3511" y="3044"/>
                    </a:cubicBezTo>
                    <a:cubicBezTo>
                      <a:pt x="3492" y="3038"/>
                      <a:pt x="3474" y="3035"/>
                      <a:pt x="3455" y="3035"/>
                    </a:cubicBezTo>
                    <a:close/>
                    <a:moveTo>
                      <a:pt x="10101" y="2744"/>
                    </a:moveTo>
                    <a:cubicBezTo>
                      <a:pt x="10028" y="2744"/>
                      <a:pt x="9956" y="2766"/>
                      <a:pt x="9894" y="2817"/>
                    </a:cubicBezTo>
                    <a:lnTo>
                      <a:pt x="9894" y="2817"/>
                    </a:lnTo>
                    <a:cubicBezTo>
                      <a:pt x="9894" y="2816"/>
                      <a:pt x="9895" y="2815"/>
                      <a:pt x="9896" y="2813"/>
                    </a:cubicBezTo>
                    <a:lnTo>
                      <a:pt x="9896" y="2813"/>
                    </a:lnTo>
                    <a:lnTo>
                      <a:pt x="9870" y="2839"/>
                    </a:lnTo>
                    <a:cubicBezTo>
                      <a:pt x="9878" y="2831"/>
                      <a:pt x="9886" y="2824"/>
                      <a:pt x="9894" y="2817"/>
                    </a:cubicBezTo>
                    <a:lnTo>
                      <a:pt x="9894" y="2817"/>
                    </a:lnTo>
                    <a:cubicBezTo>
                      <a:pt x="9869" y="2867"/>
                      <a:pt x="9844" y="2916"/>
                      <a:pt x="9819" y="2941"/>
                    </a:cubicBezTo>
                    <a:cubicBezTo>
                      <a:pt x="9767" y="3121"/>
                      <a:pt x="9819" y="3300"/>
                      <a:pt x="9973" y="3429"/>
                    </a:cubicBezTo>
                    <a:cubicBezTo>
                      <a:pt x="10030" y="3467"/>
                      <a:pt x="10094" y="3485"/>
                      <a:pt x="10158" y="3485"/>
                    </a:cubicBezTo>
                    <a:cubicBezTo>
                      <a:pt x="10348" y="3485"/>
                      <a:pt x="10530" y="3326"/>
                      <a:pt x="10511" y="3095"/>
                    </a:cubicBezTo>
                    <a:cubicBezTo>
                      <a:pt x="10511" y="2913"/>
                      <a:pt x="10304" y="2744"/>
                      <a:pt x="10101" y="2744"/>
                    </a:cubicBezTo>
                    <a:close/>
                    <a:moveTo>
                      <a:pt x="14770" y="4548"/>
                    </a:moveTo>
                    <a:cubicBezTo>
                      <a:pt x="14646" y="4548"/>
                      <a:pt x="14495" y="4700"/>
                      <a:pt x="14563" y="4813"/>
                    </a:cubicBezTo>
                    <a:cubicBezTo>
                      <a:pt x="14588" y="4839"/>
                      <a:pt x="14588" y="4865"/>
                      <a:pt x="14614" y="4890"/>
                    </a:cubicBezTo>
                    <a:cubicBezTo>
                      <a:pt x="14661" y="4922"/>
                      <a:pt x="14719" y="4944"/>
                      <a:pt x="14780" y="4944"/>
                    </a:cubicBezTo>
                    <a:cubicBezTo>
                      <a:pt x="14818" y="4944"/>
                      <a:pt x="14857" y="4935"/>
                      <a:pt x="14896" y="4916"/>
                    </a:cubicBezTo>
                    <a:cubicBezTo>
                      <a:pt x="15024" y="4813"/>
                      <a:pt x="14998" y="4608"/>
                      <a:pt x="14819" y="4557"/>
                    </a:cubicBezTo>
                    <a:cubicBezTo>
                      <a:pt x="14804" y="4551"/>
                      <a:pt x="14787" y="4548"/>
                      <a:pt x="14770" y="4548"/>
                    </a:cubicBezTo>
                    <a:close/>
                    <a:moveTo>
                      <a:pt x="4573" y="4622"/>
                    </a:moveTo>
                    <a:cubicBezTo>
                      <a:pt x="4312" y="4622"/>
                      <a:pt x="4040" y="4894"/>
                      <a:pt x="4177" y="5147"/>
                    </a:cubicBezTo>
                    <a:cubicBezTo>
                      <a:pt x="4203" y="5172"/>
                      <a:pt x="4229" y="5224"/>
                      <a:pt x="4254" y="5249"/>
                    </a:cubicBezTo>
                    <a:cubicBezTo>
                      <a:pt x="4344" y="5324"/>
                      <a:pt x="4451" y="5364"/>
                      <a:pt x="4555" y="5364"/>
                    </a:cubicBezTo>
                    <a:cubicBezTo>
                      <a:pt x="4630" y="5364"/>
                      <a:pt x="4703" y="5343"/>
                      <a:pt x="4767" y="5300"/>
                    </a:cubicBezTo>
                    <a:cubicBezTo>
                      <a:pt x="5024" y="5121"/>
                      <a:pt x="4972" y="4711"/>
                      <a:pt x="4665" y="4634"/>
                    </a:cubicBezTo>
                    <a:cubicBezTo>
                      <a:pt x="4635" y="4626"/>
                      <a:pt x="4604" y="4622"/>
                      <a:pt x="4573" y="4622"/>
                    </a:cubicBezTo>
                    <a:close/>
                    <a:moveTo>
                      <a:pt x="8987" y="4400"/>
                    </a:moveTo>
                    <a:cubicBezTo>
                      <a:pt x="8604" y="4400"/>
                      <a:pt x="8182" y="4821"/>
                      <a:pt x="8383" y="5224"/>
                    </a:cubicBezTo>
                    <a:cubicBezTo>
                      <a:pt x="8408" y="5275"/>
                      <a:pt x="8460" y="5352"/>
                      <a:pt x="8537" y="5403"/>
                    </a:cubicBezTo>
                    <a:cubicBezTo>
                      <a:pt x="8665" y="5503"/>
                      <a:pt x="8818" y="5555"/>
                      <a:pt x="8972" y="5555"/>
                    </a:cubicBezTo>
                    <a:cubicBezTo>
                      <a:pt x="9094" y="5555"/>
                      <a:pt x="9218" y="5522"/>
                      <a:pt x="9331" y="5454"/>
                    </a:cubicBezTo>
                    <a:cubicBezTo>
                      <a:pt x="9716" y="5172"/>
                      <a:pt x="9614" y="4557"/>
                      <a:pt x="9152" y="4429"/>
                    </a:cubicBezTo>
                    <a:cubicBezTo>
                      <a:pt x="9099" y="4409"/>
                      <a:pt x="9044" y="4400"/>
                      <a:pt x="8987" y="4400"/>
                    </a:cubicBezTo>
                    <a:close/>
                    <a:moveTo>
                      <a:pt x="16985" y="4741"/>
                    </a:moveTo>
                    <a:cubicBezTo>
                      <a:pt x="16596" y="4741"/>
                      <a:pt x="16152" y="5169"/>
                      <a:pt x="16358" y="5557"/>
                    </a:cubicBezTo>
                    <a:cubicBezTo>
                      <a:pt x="16409" y="5634"/>
                      <a:pt x="16460" y="5685"/>
                      <a:pt x="16511" y="5736"/>
                    </a:cubicBezTo>
                    <a:cubicBezTo>
                      <a:pt x="16640" y="5836"/>
                      <a:pt x="16793" y="5889"/>
                      <a:pt x="16947" y="5889"/>
                    </a:cubicBezTo>
                    <a:cubicBezTo>
                      <a:pt x="17069" y="5889"/>
                      <a:pt x="17193" y="5856"/>
                      <a:pt x="17306" y="5788"/>
                    </a:cubicBezTo>
                    <a:cubicBezTo>
                      <a:pt x="17717" y="5506"/>
                      <a:pt x="17614" y="4890"/>
                      <a:pt x="17127" y="4762"/>
                    </a:cubicBezTo>
                    <a:cubicBezTo>
                      <a:pt x="17081" y="4748"/>
                      <a:pt x="17034" y="4741"/>
                      <a:pt x="16985" y="4741"/>
                    </a:cubicBezTo>
                    <a:close/>
                    <a:moveTo>
                      <a:pt x="6587" y="6245"/>
                    </a:moveTo>
                    <a:cubicBezTo>
                      <a:pt x="6511" y="6245"/>
                      <a:pt x="6414" y="6334"/>
                      <a:pt x="6460" y="6403"/>
                    </a:cubicBezTo>
                    <a:cubicBezTo>
                      <a:pt x="6460" y="6429"/>
                      <a:pt x="6485" y="6429"/>
                      <a:pt x="6485" y="6454"/>
                    </a:cubicBezTo>
                    <a:cubicBezTo>
                      <a:pt x="6511" y="6467"/>
                      <a:pt x="6536" y="6474"/>
                      <a:pt x="6562" y="6474"/>
                    </a:cubicBezTo>
                    <a:cubicBezTo>
                      <a:pt x="6588" y="6474"/>
                      <a:pt x="6613" y="6467"/>
                      <a:pt x="6639" y="6454"/>
                    </a:cubicBezTo>
                    <a:cubicBezTo>
                      <a:pt x="6716" y="6403"/>
                      <a:pt x="6690" y="6275"/>
                      <a:pt x="6613" y="6249"/>
                    </a:cubicBezTo>
                    <a:cubicBezTo>
                      <a:pt x="6605" y="6246"/>
                      <a:pt x="6596" y="6245"/>
                      <a:pt x="6587" y="6245"/>
                    </a:cubicBezTo>
                    <a:close/>
                    <a:moveTo>
                      <a:pt x="813" y="5837"/>
                    </a:moveTo>
                    <a:cubicBezTo>
                      <a:pt x="428" y="5837"/>
                      <a:pt x="1" y="6278"/>
                      <a:pt x="203" y="6659"/>
                    </a:cubicBezTo>
                    <a:cubicBezTo>
                      <a:pt x="228" y="6711"/>
                      <a:pt x="280" y="6788"/>
                      <a:pt x="357" y="6839"/>
                    </a:cubicBezTo>
                    <a:cubicBezTo>
                      <a:pt x="485" y="6939"/>
                      <a:pt x="638" y="6991"/>
                      <a:pt x="792" y="6991"/>
                    </a:cubicBezTo>
                    <a:cubicBezTo>
                      <a:pt x="915" y="6991"/>
                      <a:pt x="1038" y="6958"/>
                      <a:pt x="1152" y="6890"/>
                    </a:cubicBezTo>
                    <a:cubicBezTo>
                      <a:pt x="1536" y="6608"/>
                      <a:pt x="1434" y="5993"/>
                      <a:pt x="972" y="5865"/>
                    </a:cubicBezTo>
                    <a:cubicBezTo>
                      <a:pt x="921" y="5845"/>
                      <a:pt x="868" y="5837"/>
                      <a:pt x="813" y="5837"/>
                    </a:cubicBezTo>
                    <a:close/>
                    <a:moveTo>
                      <a:pt x="8010" y="7201"/>
                    </a:moveTo>
                    <a:cubicBezTo>
                      <a:pt x="7933" y="7201"/>
                      <a:pt x="7856" y="7225"/>
                      <a:pt x="7791" y="7279"/>
                    </a:cubicBezTo>
                    <a:lnTo>
                      <a:pt x="7791" y="7279"/>
                    </a:lnTo>
                    <a:cubicBezTo>
                      <a:pt x="7792" y="7278"/>
                      <a:pt x="7792" y="7276"/>
                      <a:pt x="7793" y="7275"/>
                    </a:cubicBezTo>
                    <a:lnTo>
                      <a:pt x="7793" y="7275"/>
                    </a:lnTo>
                    <a:lnTo>
                      <a:pt x="7767" y="7301"/>
                    </a:lnTo>
                    <a:cubicBezTo>
                      <a:pt x="7775" y="7293"/>
                      <a:pt x="7783" y="7286"/>
                      <a:pt x="7791" y="7279"/>
                    </a:cubicBezTo>
                    <a:lnTo>
                      <a:pt x="7791" y="7279"/>
                    </a:lnTo>
                    <a:cubicBezTo>
                      <a:pt x="7766" y="7328"/>
                      <a:pt x="7741" y="7353"/>
                      <a:pt x="7716" y="7403"/>
                    </a:cubicBezTo>
                    <a:cubicBezTo>
                      <a:pt x="7665" y="7583"/>
                      <a:pt x="7716" y="7762"/>
                      <a:pt x="7870" y="7890"/>
                    </a:cubicBezTo>
                    <a:cubicBezTo>
                      <a:pt x="7928" y="7929"/>
                      <a:pt x="7992" y="7946"/>
                      <a:pt x="8055" y="7946"/>
                    </a:cubicBezTo>
                    <a:cubicBezTo>
                      <a:pt x="8245" y="7946"/>
                      <a:pt x="8428" y="7788"/>
                      <a:pt x="8408" y="7557"/>
                    </a:cubicBezTo>
                    <a:cubicBezTo>
                      <a:pt x="8408" y="7360"/>
                      <a:pt x="8209" y="7201"/>
                      <a:pt x="8010" y="7201"/>
                    </a:cubicBezTo>
                    <a:close/>
                    <a:moveTo>
                      <a:pt x="4446" y="7536"/>
                    </a:moveTo>
                    <a:cubicBezTo>
                      <a:pt x="4057" y="7536"/>
                      <a:pt x="3613" y="7964"/>
                      <a:pt x="3818" y="8352"/>
                    </a:cubicBezTo>
                    <a:cubicBezTo>
                      <a:pt x="3844" y="8429"/>
                      <a:pt x="3895" y="8480"/>
                      <a:pt x="3972" y="8531"/>
                    </a:cubicBezTo>
                    <a:cubicBezTo>
                      <a:pt x="4087" y="8631"/>
                      <a:pt x="4241" y="8684"/>
                      <a:pt x="4399" y="8684"/>
                    </a:cubicBezTo>
                    <a:cubicBezTo>
                      <a:pt x="4525" y="8684"/>
                      <a:pt x="4654" y="8651"/>
                      <a:pt x="4767" y="8583"/>
                    </a:cubicBezTo>
                    <a:cubicBezTo>
                      <a:pt x="5152" y="8301"/>
                      <a:pt x="5049" y="7685"/>
                      <a:pt x="4588" y="7557"/>
                    </a:cubicBezTo>
                    <a:cubicBezTo>
                      <a:pt x="4542" y="7543"/>
                      <a:pt x="4495" y="7536"/>
                      <a:pt x="4446" y="7536"/>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2" name="Google Shape;342;p8"/>
              <p:cNvSpPr/>
              <p:nvPr/>
            </p:nvSpPr>
            <p:spPr>
              <a:xfrm rot="7018065">
                <a:off x="-731525" y="1533356"/>
                <a:ext cx="961945" cy="1237331"/>
              </a:xfrm>
              <a:custGeom>
                <a:avLst/>
                <a:gdLst/>
                <a:ahLst/>
                <a:cxnLst/>
                <a:rect l="l" t="t" r="r" b="b"/>
                <a:pathLst>
                  <a:path w="39784" h="51178" extrusionOk="0">
                    <a:moveTo>
                      <a:pt x="39268" y="0"/>
                    </a:moveTo>
                    <a:cubicBezTo>
                      <a:pt x="39198" y="0"/>
                      <a:pt x="39125" y="22"/>
                      <a:pt x="39054" y="72"/>
                    </a:cubicBezTo>
                    <a:cubicBezTo>
                      <a:pt x="26772" y="10380"/>
                      <a:pt x="10053" y="27535"/>
                      <a:pt x="104" y="50665"/>
                    </a:cubicBezTo>
                    <a:cubicBezTo>
                      <a:pt x="1" y="50895"/>
                      <a:pt x="180" y="51152"/>
                      <a:pt x="437" y="51177"/>
                    </a:cubicBezTo>
                    <a:cubicBezTo>
                      <a:pt x="565" y="51177"/>
                      <a:pt x="668" y="51075"/>
                      <a:pt x="719" y="50972"/>
                    </a:cubicBezTo>
                    <a:cubicBezTo>
                      <a:pt x="10668" y="27945"/>
                      <a:pt x="27310" y="10868"/>
                      <a:pt x="39516" y="611"/>
                    </a:cubicBezTo>
                    <a:cubicBezTo>
                      <a:pt x="39784" y="363"/>
                      <a:pt x="39555" y="0"/>
                      <a:pt x="39268"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343" name="Google Shape;343;p8"/>
          <p:cNvGrpSpPr/>
          <p:nvPr/>
        </p:nvGrpSpPr>
        <p:grpSpPr>
          <a:xfrm flipH="1">
            <a:off x="4387263" y="-1242186"/>
            <a:ext cx="2485895" cy="2298041"/>
            <a:chOff x="-1181840" y="1435015"/>
            <a:chExt cx="1864421" cy="1723531"/>
          </a:xfrm>
        </p:grpSpPr>
        <p:sp>
          <p:nvSpPr>
            <p:cNvPr id="344" name="Google Shape;344;p8"/>
            <p:cNvSpPr/>
            <p:nvPr/>
          </p:nvSpPr>
          <p:spPr>
            <a:xfrm rot="7018065">
              <a:off x="-856508" y="1589854"/>
              <a:ext cx="1164422" cy="1444262"/>
            </a:xfrm>
            <a:custGeom>
              <a:avLst/>
              <a:gdLst/>
              <a:ahLst/>
              <a:cxnLst/>
              <a:rect l="l" t="t" r="r" b="b"/>
              <a:pathLst>
                <a:path w="48158" h="59737" extrusionOk="0">
                  <a:moveTo>
                    <a:pt x="39340" y="1"/>
                  </a:moveTo>
                  <a:cubicBezTo>
                    <a:pt x="38303" y="1"/>
                    <a:pt x="37263" y="153"/>
                    <a:pt x="36285" y="451"/>
                  </a:cubicBezTo>
                  <a:cubicBezTo>
                    <a:pt x="32695" y="1579"/>
                    <a:pt x="29823" y="4272"/>
                    <a:pt x="27259" y="7016"/>
                  </a:cubicBezTo>
                  <a:cubicBezTo>
                    <a:pt x="20361" y="14401"/>
                    <a:pt x="14874" y="22940"/>
                    <a:pt x="10489" y="32043"/>
                  </a:cubicBezTo>
                  <a:cubicBezTo>
                    <a:pt x="8976" y="35197"/>
                    <a:pt x="7591" y="37427"/>
                    <a:pt x="5873" y="40505"/>
                  </a:cubicBezTo>
                  <a:cubicBezTo>
                    <a:pt x="2185" y="47138"/>
                    <a:pt x="1874" y="57072"/>
                    <a:pt x="8" y="59727"/>
                  </a:cubicBezTo>
                  <a:lnTo>
                    <a:pt x="8" y="59727"/>
                  </a:lnTo>
                  <a:cubicBezTo>
                    <a:pt x="9880" y="45729"/>
                    <a:pt x="25415" y="30630"/>
                    <a:pt x="38721" y="19888"/>
                  </a:cubicBezTo>
                  <a:cubicBezTo>
                    <a:pt x="41311" y="17811"/>
                    <a:pt x="44029" y="15708"/>
                    <a:pt x="45773" y="12888"/>
                  </a:cubicBezTo>
                  <a:cubicBezTo>
                    <a:pt x="47542" y="10041"/>
                    <a:pt x="48157" y="6246"/>
                    <a:pt x="46388" y="3426"/>
                  </a:cubicBezTo>
                  <a:cubicBezTo>
                    <a:pt x="44910" y="1106"/>
                    <a:pt x="42136" y="1"/>
                    <a:pt x="39340" y="1"/>
                  </a:cubicBezTo>
                  <a:close/>
                  <a:moveTo>
                    <a:pt x="8" y="59727"/>
                  </a:moveTo>
                  <a:lnTo>
                    <a:pt x="8" y="59727"/>
                  </a:lnTo>
                  <a:cubicBezTo>
                    <a:pt x="5" y="59730"/>
                    <a:pt x="3" y="59733"/>
                    <a:pt x="1" y="59736"/>
                  </a:cubicBezTo>
                  <a:lnTo>
                    <a:pt x="1" y="59736"/>
                  </a:lnTo>
                  <a:cubicBezTo>
                    <a:pt x="3" y="59733"/>
                    <a:pt x="5" y="59730"/>
                    <a:pt x="8" y="59727"/>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5" name="Google Shape;345;p8"/>
            <p:cNvSpPr/>
            <p:nvPr/>
          </p:nvSpPr>
          <p:spPr>
            <a:xfrm rot="7018065">
              <a:off x="-807037" y="1559505"/>
              <a:ext cx="1164398" cy="1443996"/>
            </a:xfrm>
            <a:custGeom>
              <a:avLst/>
              <a:gdLst/>
              <a:ahLst/>
              <a:cxnLst/>
              <a:rect l="l" t="t" r="r" b="b"/>
              <a:pathLst>
                <a:path w="48157" h="59726" extrusionOk="0">
                  <a:moveTo>
                    <a:pt x="39365" y="0"/>
                  </a:moveTo>
                  <a:cubicBezTo>
                    <a:pt x="38317" y="0"/>
                    <a:pt x="37267" y="157"/>
                    <a:pt x="36285" y="466"/>
                  </a:cubicBezTo>
                  <a:cubicBezTo>
                    <a:pt x="32695" y="1569"/>
                    <a:pt x="29823" y="4261"/>
                    <a:pt x="27258" y="7005"/>
                  </a:cubicBezTo>
                  <a:cubicBezTo>
                    <a:pt x="20361" y="14390"/>
                    <a:pt x="14873" y="22929"/>
                    <a:pt x="10488" y="32032"/>
                  </a:cubicBezTo>
                  <a:cubicBezTo>
                    <a:pt x="8975" y="35186"/>
                    <a:pt x="7591" y="37417"/>
                    <a:pt x="5873" y="40494"/>
                  </a:cubicBezTo>
                  <a:cubicBezTo>
                    <a:pt x="2180" y="47161"/>
                    <a:pt x="1872" y="57085"/>
                    <a:pt x="1" y="59726"/>
                  </a:cubicBezTo>
                  <a:lnTo>
                    <a:pt x="1" y="59726"/>
                  </a:lnTo>
                  <a:cubicBezTo>
                    <a:pt x="9873" y="45751"/>
                    <a:pt x="25412" y="30622"/>
                    <a:pt x="38721" y="19878"/>
                  </a:cubicBezTo>
                  <a:cubicBezTo>
                    <a:pt x="41310" y="17801"/>
                    <a:pt x="44029" y="15698"/>
                    <a:pt x="45772" y="12877"/>
                  </a:cubicBezTo>
                  <a:cubicBezTo>
                    <a:pt x="47542" y="10031"/>
                    <a:pt x="48157" y="6236"/>
                    <a:pt x="46362" y="3415"/>
                  </a:cubicBezTo>
                  <a:cubicBezTo>
                    <a:pt x="44909" y="1106"/>
                    <a:pt x="42145" y="0"/>
                    <a:pt x="3936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6" name="Google Shape;346;p8"/>
            <p:cNvSpPr/>
            <p:nvPr/>
          </p:nvSpPr>
          <p:spPr>
            <a:xfrm rot="7018065">
              <a:off x="-77650" y="2737347"/>
              <a:ext cx="428383" cy="209953"/>
            </a:xfrm>
            <a:custGeom>
              <a:avLst/>
              <a:gdLst/>
              <a:ahLst/>
              <a:cxnLst/>
              <a:rect l="l" t="t" r="r" b="b"/>
              <a:pathLst>
                <a:path w="17717" h="8684" extrusionOk="0">
                  <a:moveTo>
                    <a:pt x="13244" y="85"/>
                  </a:moveTo>
                  <a:cubicBezTo>
                    <a:pt x="13109" y="85"/>
                    <a:pt x="12983" y="218"/>
                    <a:pt x="13050" y="351"/>
                  </a:cubicBezTo>
                  <a:cubicBezTo>
                    <a:pt x="13050" y="377"/>
                    <a:pt x="13075" y="403"/>
                    <a:pt x="13101" y="428"/>
                  </a:cubicBezTo>
                  <a:cubicBezTo>
                    <a:pt x="13139" y="454"/>
                    <a:pt x="13184" y="467"/>
                    <a:pt x="13229" y="467"/>
                  </a:cubicBezTo>
                  <a:cubicBezTo>
                    <a:pt x="13274" y="467"/>
                    <a:pt x="13319" y="454"/>
                    <a:pt x="13357" y="428"/>
                  </a:cubicBezTo>
                  <a:cubicBezTo>
                    <a:pt x="13511" y="351"/>
                    <a:pt x="13460" y="146"/>
                    <a:pt x="13306" y="95"/>
                  </a:cubicBezTo>
                  <a:cubicBezTo>
                    <a:pt x="13285" y="88"/>
                    <a:pt x="13264" y="85"/>
                    <a:pt x="13244" y="85"/>
                  </a:cubicBezTo>
                  <a:close/>
                  <a:moveTo>
                    <a:pt x="9983" y="0"/>
                  </a:moveTo>
                  <a:cubicBezTo>
                    <a:pt x="9903" y="0"/>
                    <a:pt x="9827" y="28"/>
                    <a:pt x="9767" y="95"/>
                  </a:cubicBezTo>
                  <a:cubicBezTo>
                    <a:pt x="9742" y="121"/>
                    <a:pt x="9716" y="172"/>
                    <a:pt x="9690" y="223"/>
                  </a:cubicBezTo>
                  <a:cubicBezTo>
                    <a:pt x="9639" y="403"/>
                    <a:pt x="9690" y="582"/>
                    <a:pt x="9844" y="685"/>
                  </a:cubicBezTo>
                  <a:cubicBezTo>
                    <a:pt x="9910" y="731"/>
                    <a:pt x="9982" y="752"/>
                    <a:pt x="10050" y="752"/>
                  </a:cubicBezTo>
                  <a:cubicBezTo>
                    <a:pt x="10249" y="752"/>
                    <a:pt x="10428" y="580"/>
                    <a:pt x="10408" y="351"/>
                  </a:cubicBezTo>
                  <a:cubicBezTo>
                    <a:pt x="10390" y="169"/>
                    <a:pt x="10178" y="0"/>
                    <a:pt x="9983" y="0"/>
                  </a:cubicBezTo>
                  <a:close/>
                  <a:moveTo>
                    <a:pt x="7556" y="654"/>
                  </a:moveTo>
                  <a:cubicBezTo>
                    <a:pt x="7486" y="654"/>
                    <a:pt x="7412" y="721"/>
                    <a:pt x="7434" y="787"/>
                  </a:cubicBezTo>
                  <a:lnTo>
                    <a:pt x="7434" y="813"/>
                  </a:lnTo>
                  <a:cubicBezTo>
                    <a:pt x="7460" y="839"/>
                    <a:pt x="7460" y="839"/>
                    <a:pt x="7460" y="839"/>
                  </a:cubicBezTo>
                  <a:cubicBezTo>
                    <a:pt x="7485" y="864"/>
                    <a:pt x="7517" y="877"/>
                    <a:pt x="7546" y="877"/>
                  </a:cubicBezTo>
                  <a:cubicBezTo>
                    <a:pt x="7575" y="877"/>
                    <a:pt x="7601" y="864"/>
                    <a:pt x="7613" y="839"/>
                  </a:cubicBezTo>
                  <a:cubicBezTo>
                    <a:pt x="7690" y="787"/>
                    <a:pt x="7690" y="685"/>
                    <a:pt x="7588" y="659"/>
                  </a:cubicBezTo>
                  <a:cubicBezTo>
                    <a:pt x="7578" y="656"/>
                    <a:pt x="7567" y="654"/>
                    <a:pt x="7556" y="654"/>
                  </a:cubicBezTo>
                  <a:close/>
                  <a:moveTo>
                    <a:pt x="12799" y="1638"/>
                  </a:moveTo>
                  <a:cubicBezTo>
                    <a:pt x="12396" y="1638"/>
                    <a:pt x="11973" y="2067"/>
                    <a:pt x="12178" y="2454"/>
                  </a:cubicBezTo>
                  <a:lnTo>
                    <a:pt x="12152" y="2454"/>
                  </a:lnTo>
                  <a:cubicBezTo>
                    <a:pt x="12203" y="2531"/>
                    <a:pt x="12255" y="2582"/>
                    <a:pt x="12306" y="2634"/>
                  </a:cubicBezTo>
                  <a:cubicBezTo>
                    <a:pt x="12435" y="2734"/>
                    <a:pt x="12595" y="2786"/>
                    <a:pt x="12756" y="2786"/>
                  </a:cubicBezTo>
                  <a:cubicBezTo>
                    <a:pt x="12885" y="2786"/>
                    <a:pt x="13013" y="2753"/>
                    <a:pt x="13127" y="2685"/>
                  </a:cubicBezTo>
                  <a:cubicBezTo>
                    <a:pt x="13511" y="2403"/>
                    <a:pt x="13409" y="1787"/>
                    <a:pt x="12947" y="1659"/>
                  </a:cubicBezTo>
                  <a:cubicBezTo>
                    <a:pt x="12899" y="1645"/>
                    <a:pt x="12849" y="1638"/>
                    <a:pt x="12799" y="1638"/>
                  </a:cubicBezTo>
                  <a:close/>
                  <a:moveTo>
                    <a:pt x="6278" y="2155"/>
                  </a:moveTo>
                  <a:cubicBezTo>
                    <a:pt x="6196" y="2155"/>
                    <a:pt x="6115" y="2183"/>
                    <a:pt x="6049" y="2249"/>
                  </a:cubicBezTo>
                  <a:lnTo>
                    <a:pt x="6075" y="2249"/>
                  </a:lnTo>
                  <a:cubicBezTo>
                    <a:pt x="6049" y="2275"/>
                    <a:pt x="6024" y="2326"/>
                    <a:pt x="5998" y="2377"/>
                  </a:cubicBezTo>
                  <a:cubicBezTo>
                    <a:pt x="5947" y="2557"/>
                    <a:pt x="5998" y="2736"/>
                    <a:pt x="6152" y="2839"/>
                  </a:cubicBezTo>
                  <a:cubicBezTo>
                    <a:pt x="6212" y="2886"/>
                    <a:pt x="6279" y="2906"/>
                    <a:pt x="6345" y="2906"/>
                  </a:cubicBezTo>
                  <a:cubicBezTo>
                    <a:pt x="6532" y="2906"/>
                    <a:pt x="6709" y="2740"/>
                    <a:pt x="6690" y="2531"/>
                  </a:cubicBezTo>
                  <a:cubicBezTo>
                    <a:pt x="6690" y="2330"/>
                    <a:pt x="6481" y="2155"/>
                    <a:pt x="6278" y="2155"/>
                  </a:cubicBezTo>
                  <a:close/>
                  <a:moveTo>
                    <a:pt x="15296" y="2488"/>
                  </a:moveTo>
                  <a:cubicBezTo>
                    <a:pt x="15012" y="2488"/>
                    <a:pt x="14712" y="2798"/>
                    <a:pt x="14870" y="3070"/>
                  </a:cubicBezTo>
                  <a:cubicBezTo>
                    <a:pt x="14896" y="3121"/>
                    <a:pt x="14922" y="3146"/>
                    <a:pt x="14947" y="3198"/>
                  </a:cubicBezTo>
                  <a:cubicBezTo>
                    <a:pt x="15046" y="3268"/>
                    <a:pt x="15152" y="3308"/>
                    <a:pt x="15258" y="3308"/>
                  </a:cubicBezTo>
                  <a:cubicBezTo>
                    <a:pt x="15344" y="3308"/>
                    <a:pt x="15430" y="3281"/>
                    <a:pt x="15511" y="3223"/>
                  </a:cubicBezTo>
                  <a:cubicBezTo>
                    <a:pt x="15793" y="3044"/>
                    <a:pt x="15716" y="2608"/>
                    <a:pt x="15409" y="2505"/>
                  </a:cubicBezTo>
                  <a:cubicBezTo>
                    <a:pt x="15372" y="2493"/>
                    <a:pt x="15334" y="2488"/>
                    <a:pt x="15296" y="2488"/>
                  </a:cubicBezTo>
                  <a:close/>
                  <a:moveTo>
                    <a:pt x="3455" y="3035"/>
                  </a:moveTo>
                  <a:cubicBezTo>
                    <a:pt x="3318" y="3035"/>
                    <a:pt x="3186" y="3190"/>
                    <a:pt x="3254" y="3326"/>
                  </a:cubicBezTo>
                  <a:cubicBezTo>
                    <a:pt x="3254" y="3352"/>
                    <a:pt x="3280" y="3352"/>
                    <a:pt x="3306" y="3377"/>
                  </a:cubicBezTo>
                  <a:cubicBezTo>
                    <a:pt x="3348" y="3420"/>
                    <a:pt x="3398" y="3439"/>
                    <a:pt x="3447" y="3439"/>
                  </a:cubicBezTo>
                  <a:cubicBezTo>
                    <a:pt x="3488" y="3439"/>
                    <a:pt x="3527" y="3426"/>
                    <a:pt x="3562" y="3403"/>
                  </a:cubicBezTo>
                  <a:cubicBezTo>
                    <a:pt x="3690" y="3300"/>
                    <a:pt x="3665" y="3095"/>
                    <a:pt x="3511" y="3044"/>
                  </a:cubicBezTo>
                  <a:cubicBezTo>
                    <a:pt x="3492" y="3038"/>
                    <a:pt x="3474" y="3035"/>
                    <a:pt x="3455" y="3035"/>
                  </a:cubicBezTo>
                  <a:close/>
                  <a:moveTo>
                    <a:pt x="10101" y="2744"/>
                  </a:moveTo>
                  <a:cubicBezTo>
                    <a:pt x="10028" y="2744"/>
                    <a:pt x="9956" y="2766"/>
                    <a:pt x="9894" y="2817"/>
                  </a:cubicBezTo>
                  <a:lnTo>
                    <a:pt x="9894" y="2817"/>
                  </a:lnTo>
                  <a:cubicBezTo>
                    <a:pt x="9894" y="2816"/>
                    <a:pt x="9895" y="2815"/>
                    <a:pt x="9896" y="2813"/>
                  </a:cubicBezTo>
                  <a:lnTo>
                    <a:pt x="9896" y="2813"/>
                  </a:lnTo>
                  <a:lnTo>
                    <a:pt x="9870" y="2839"/>
                  </a:lnTo>
                  <a:cubicBezTo>
                    <a:pt x="9878" y="2831"/>
                    <a:pt x="9886" y="2824"/>
                    <a:pt x="9894" y="2817"/>
                  </a:cubicBezTo>
                  <a:lnTo>
                    <a:pt x="9894" y="2817"/>
                  </a:lnTo>
                  <a:cubicBezTo>
                    <a:pt x="9869" y="2867"/>
                    <a:pt x="9844" y="2916"/>
                    <a:pt x="9819" y="2941"/>
                  </a:cubicBezTo>
                  <a:cubicBezTo>
                    <a:pt x="9767" y="3121"/>
                    <a:pt x="9819" y="3300"/>
                    <a:pt x="9973" y="3429"/>
                  </a:cubicBezTo>
                  <a:cubicBezTo>
                    <a:pt x="10030" y="3467"/>
                    <a:pt x="10094" y="3485"/>
                    <a:pt x="10158" y="3485"/>
                  </a:cubicBezTo>
                  <a:cubicBezTo>
                    <a:pt x="10348" y="3485"/>
                    <a:pt x="10530" y="3326"/>
                    <a:pt x="10511" y="3095"/>
                  </a:cubicBezTo>
                  <a:cubicBezTo>
                    <a:pt x="10511" y="2913"/>
                    <a:pt x="10304" y="2744"/>
                    <a:pt x="10101" y="2744"/>
                  </a:cubicBezTo>
                  <a:close/>
                  <a:moveTo>
                    <a:pt x="14770" y="4548"/>
                  </a:moveTo>
                  <a:cubicBezTo>
                    <a:pt x="14646" y="4548"/>
                    <a:pt x="14495" y="4700"/>
                    <a:pt x="14563" y="4813"/>
                  </a:cubicBezTo>
                  <a:cubicBezTo>
                    <a:pt x="14588" y="4839"/>
                    <a:pt x="14588" y="4865"/>
                    <a:pt x="14614" y="4890"/>
                  </a:cubicBezTo>
                  <a:cubicBezTo>
                    <a:pt x="14661" y="4922"/>
                    <a:pt x="14719" y="4944"/>
                    <a:pt x="14780" y="4944"/>
                  </a:cubicBezTo>
                  <a:cubicBezTo>
                    <a:pt x="14818" y="4944"/>
                    <a:pt x="14857" y="4935"/>
                    <a:pt x="14896" y="4916"/>
                  </a:cubicBezTo>
                  <a:cubicBezTo>
                    <a:pt x="15024" y="4813"/>
                    <a:pt x="14998" y="4608"/>
                    <a:pt x="14819" y="4557"/>
                  </a:cubicBezTo>
                  <a:cubicBezTo>
                    <a:pt x="14804" y="4551"/>
                    <a:pt x="14787" y="4548"/>
                    <a:pt x="14770" y="4548"/>
                  </a:cubicBezTo>
                  <a:close/>
                  <a:moveTo>
                    <a:pt x="4573" y="4622"/>
                  </a:moveTo>
                  <a:cubicBezTo>
                    <a:pt x="4312" y="4622"/>
                    <a:pt x="4040" y="4894"/>
                    <a:pt x="4177" y="5147"/>
                  </a:cubicBezTo>
                  <a:cubicBezTo>
                    <a:pt x="4203" y="5172"/>
                    <a:pt x="4229" y="5224"/>
                    <a:pt x="4254" y="5249"/>
                  </a:cubicBezTo>
                  <a:cubicBezTo>
                    <a:pt x="4344" y="5324"/>
                    <a:pt x="4451" y="5364"/>
                    <a:pt x="4555" y="5364"/>
                  </a:cubicBezTo>
                  <a:cubicBezTo>
                    <a:pt x="4630" y="5364"/>
                    <a:pt x="4703" y="5343"/>
                    <a:pt x="4767" y="5300"/>
                  </a:cubicBezTo>
                  <a:cubicBezTo>
                    <a:pt x="5024" y="5121"/>
                    <a:pt x="4972" y="4711"/>
                    <a:pt x="4665" y="4634"/>
                  </a:cubicBezTo>
                  <a:cubicBezTo>
                    <a:pt x="4635" y="4626"/>
                    <a:pt x="4604" y="4622"/>
                    <a:pt x="4573" y="4622"/>
                  </a:cubicBezTo>
                  <a:close/>
                  <a:moveTo>
                    <a:pt x="8987" y="4400"/>
                  </a:moveTo>
                  <a:cubicBezTo>
                    <a:pt x="8604" y="4400"/>
                    <a:pt x="8182" y="4821"/>
                    <a:pt x="8383" y="5224"/>
                  </a:cubicBezTo>
                  <a:cubicBezTo>
                    <a:pt x="8408" y="5275"/>
                    <a:pt x="8460" y="5352"/>
                    <a:pt x="8537" y="5403"/>
                  </a:cubicBezTo>
                  <a:cubicBezTo>
                    <a:pt x="8665" y="5503"/>
                    <a:pt x="8818" y="5555"/>
                    <a:pt x="8972" y="5555"/>
                  </a:cubicBezTo>
                  <a:cubicBezTo>
                    <a:pt x="9094" y="5555"/>
                    <a:pt x="9218" y="5522"/>
                    <a:pt x="9331" y="5454"/>
                  </a:cubicBezTo>
                  <a:cubicBezTo>
                    <a:pt x="9716" y="5172"/>
                    <a:pt x="9614" y="4557"/>
                    <a:pt x="9152" y="4429"/>
                  </a:cubicBezTo>
                  <a:cubicBezTo>
                    <a:pt x="9099" y="4409"/>
                    <a:pt x="9044" y="4400"/>
                    <a:pt x="8987" y="4400"/>
                  </a:cubicBezTo>
                  <a:close/>
                  <a:moveTo>
                    <a:pt x="16985" y="4741"/>
                  </a:moveTo>
                  <a:cubicBezTo>
                    <a:pt x="16596" y="4741"/>
                    <a:pt x="16152" y="5169"/>
                    <a:pt x="16358" y="5557"/>
                  </a:cubicBezTo>
                  <a:cubicBezTo>
                    <a:pt x="16409" y="5634"/>
                    <a:pt x="16460" y="5685"/>
                    <a:pt x="16511" y="5736"/>
                  </a:cubicBezTo>
                  <a:cubicBezTo>
                    <a:pt x="16640" y="5836"/>
                    <a:pt x="16793" y="5889"/>
                    <a:pt x="16947" y="5889"/>
                  </a:cubicBezTo>
                  <a:cubicBezTo>
                    <a:pt x="17069" y="5889"/>
                    <a:pt x="17193" y="5856"/>
                    <a:pt x="17306" y="5788"/>
                  </a:cubicBezTo>
                  <a:cubicBezTo>
                    <a:pt x="17717" y="5506"/>
                    <a:pt x="17614" y="4890"/>
                    <a:pt x="17127" y="4762"/>
                  </a:cubicBezTo>
                  <a:cubicBezTo>
                    <a:pt x="17081" y="4748"/>
                    <a:pt x="17034" y="4741"/>
                    <a:pt x="16985" y="4741"/>
                  </a:cubicBezTo>
                  <a:close/>
                  <a:moveTo>
                    <a:pt x="6587" y="6245"/>
                  </a:moveTo>
                  <a:cubicBezTo>
                    <a:pt x="6511" y="6245"/>
                    <a:pt x="6414" y="6334"/>
                    <a:pt x="6460" y="6403"/>
                  </a:cubicBezTo>
                  <a:cubicBezTo>
                    <a:pt x="6460" y="6429"/>
                    <a:pt x="6485" y="6429"/>
                    <a:pt x="6485" y="6454"/>
                  </a:cubicBezTo>
                  <a:cubicBezTo>
                    <a:pt x="6511" y="6467"/>
                    <a:pt x="6536" y="6474"/>
                    <a:pt x="6562" y="6474"/>
                  </a:cubicBezTo>
                  <a:cubicBezTo>
                    <a:pt x="6588" y="6474"/>
                    <a:pt x="6613" y="6467"/>
                    <a:pt x="6639" y="6454"/>
                  </a:cubicBezTo>
                  <a:cubicBezTo>
                    <a:pt x="6716" y="6403"/>
                    <a:pt x="6690" y="6275"/>
                    <a:pt x="6613" y="6249"/>
                  </a:cubicBezTo>
                  <a:cubicBezTo>
                    <a:pt x="6605" y="6246"/>
                    <a:pt x="6596" y="6245"/>
                    <a:pt x="6587" y="6245"/>
                  </a:cubicBezTo>
                  <a:close/>
                  <a:moveTo>
                    <a:pt x="813" y="5837"/>
                  </a:moveTo>
                  <a:cubicBezTo>
                    <a:pt x="428" y="5837"/>
                    <a:pt x="1" y="6278"/>
                    <a:pt x="203" y="6659"/>
                  </a:cubicBezTo>
                  <a:cubicBezTo>
                    <a:pt x="228" y="6711"/>
                    <a:pt x="280" y="6788"/>
                    <a:pt x="357" y="6839"/>
                  </a:cubicBezTo>
                  <a:cubicBezTo>
                    <a:pt x="485" y="6939"/>
                    <a:pt x="638" y="6991"/>
                    <a:pt x="792" y="6991"/>
                  </a:cubicBezTo>
                  <a:cubicBezTo>
                    <a:pt x="915" y="6991"/>
                    <a:pt x="1038" y="6958"/>
                    <a:pt x="1152" y="6890"/>
                  </a:cubicBezTo>
                  <a:cubicBezTo>
                    <a:pt x="1536" y="6608"/>
                    <a:pt x="1434" y="5993"/>
                    <a:pt x="972" y="5865"/>
                  </a:cubicBezTo>
                  <a:cubicBezTo>
                    <a:pt x="921" y="5845"/>
                    <a:pt x="868" y="5837"/>
                    <a:pt x="813" y="5837"/>
                  </a:cubicBezTo>
                  <a:close/>
                  <a:moveTo>
                    <a:pt x="8010" y="7201"/>
                  </a:moveTo>
                  <a:cubicBezTo>
                    <a:pt x="7933" y="7201"/>
                    <a:pt x="7856" y="7225"/>
                    <a:pt x="7791" y="7279"/>
                  </a:cubicBezTo>
                  <a:lnTo>
                    <a:pt x="7791" y="7279"/>
                  </a:lnTo>
                  <a:cubicBezTo>
                    <a:pt x="7792" y="7278"/>
                    <a:pt x="7792" y="7276"/>
                    <a:pt x="7793" y="7275"/>
                  </a:cubicBezTo>
                  <a:lnTo>
                    <a:pt x="7793" y="7275"/>
                  </a:lnTo>
                  <a:lnTo>
                    <a:pt x="7767" y="7301"/>
                  </a:lnTo>
                  <a:cubicBezTo>
                    <a:pt x="7775" y="7293"/>
                    <a:pt x="7783" y="7286"/>
                    <a:pt x="7791" y="7279"/>
                  </a:cubicBezTo>
                  <a:lnTo>
                    <a:pt x="7791" y="7279"/>
                  </a:lnTo>
                  <a:cubicBezTo>
                    <a:pt x="7766" y="7328"/>
                    <a:pt x="7741" y="7353"/>
                    <a:pt x="7716" y="7403"/>
                  </a:cubicBezTo>
                  <a:cubicBezTo>
                    <a:pt x="7665" y="7583"/>
                    <a:pt x="7716" y="7762"/>
                    <a:pt x="7870" y="7890"/>
                  </a:cubicBezTo>
                  <a:cubicBezTo>
                    <a:pt x="7928" y="7929"/>
                    <a:pt x="7992" y="7946"/>
                    <a:pt x="8055" y="7946"/>
                  </a:cubicBezTo>
                  <a:cubicBezTo>
                    <a:pt x="8245" y="7946"/>
                    <a:pt x="8428" y="7788"/>
                    <a:pt x="8408" y="7557"/>
                  </a:cubicBezTo>
                  <a:cubicBezTo>
                    <a:pt x="8408" y="7360"/>
                    <a:pt x="8209" y="7201"/>
                    <a:pt x="8010" y="7201"/>
                  </a:cubicBezTo>
                  <a:close/>
                  <a:moveTo>
                    <a:pt x="4446" y="7536"/>
                  </a:moveTo>
                  <a:cubicBezTo>
                    <a:pt x="4057" y="7536"/>
                    <a:pt x="3613" y="7964"/>
                    <a:pt x="3818" y="8352"/>
                  </a:cubicBezTo>
                  <a:cubicBezTo>
                    <a:pt x="3844" y="8429"/>
                    <a:pt x="3895" y="8480"/>
                    <a:pt x="3972" y="8531"/>
                  </a:cubicBezTo>
                  <a:cubicBezTo>
                    <a:pt x="4087" y="8631"/>
                    <a:pt x="4241" y="8684"/>
                    <a:pt x="4399" y="8684"/>
                  </a:cubicBezTo>
                  <a:cubicBezTo>
                    <a:pt x="4525" y="8684"/>
                    <a:pt x="4654" y="8651"/>
                    <a:pt x="4767" y="8583"/>
                  </a:cubicBezTo>
                  <a:cubicBezTo>
                    <a:pt x="5152" y="8301"/>
                    <a:pt x="5049" y="7685"/>
                    <a:pt x="4588" y="7557"/>
                  </a:cubicBezTo>
                  <a:cubicBezTo>
                    <a:pt x="4542" y="7543"/>
                    <a:pt x="4495" y="7536"/>
                    <a:pt x="4446" y="7536"/>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7" name="Google Shape;347;p8"/>
            <p:cNvSpPr/>
            <p:nvPr/>
          </p:nvSpPr>
          <p:spPr>
            <a:xfrm rot="7018065">
              <a:off x="-731525" y="1533356"/>
              <a:ext cx="961945" cy="1237331"/>
            </a:xfrm>
            <a:custGeom>
              <a:avLst/>
              <a:gdLst/>
              <a:ahLst/>
              <a:cxnLst/>
              <a:rect l="l" t="t" r="r" b="b"/>
              <a:pathLst>
                <a:path w="39784" h="51178" extrusionOk="0">
                  <a:moveTo>
                    <a:pt x="39268" y="0"/>
                  </a:moveTo>
                  <a:cubicBezTo>
                    <a:pt x="39198" y="0"/>
                    <a:pt x="39125" y="22"/>
                    <a:pt x="39054" y="72"/>
                  </a:cubicBezTo>
                  <a:cubicBezTo>
                    <a:pt x="26772" y="10380"/>
                    <a:pt x="10053" y="27535"/>
                    <a:pt x="104" y="50665"/>
                  </a:cubicBezTo>
                  <a:cubicBezTo>
                    <a:pt x="1" y="50895"/>
                    <a:pt x="180" y="51152"/>
                    <a:pt x="437" y="51177"/>
                  </a:cubicBezTo>
                  <a:cubicBezTo>
                    <a:pt x="565" y="51177"/>
                    <a:pt x="668" y="51075"/>
                    <a:pt x="719" y="50972"/>
                  </a:cubicBezTo>
                  <a:cubicBezTo>
                    <a:pt x="10668" y="27945"/>
                    <a:pt x="27310" y="10868"/>
                    <a:pt x="39516" y="611"/>
                  </a:cubicBezTo>
                  <a:cubicBezTo>
                    <a:pt x="39784" y="363"/>
                    <a:pt x="39555" y="0"/>
                    <a:pt x="39268"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348" name="Google Shape;348;p8"/>
          <p:cNvGrpSpPr/>
          <p:nvPr/>
        </p:nvGrpSpPr>
        <p:grpSpPr>
          <a:xfrm rot="-7200044">
            <a:off x="4729295" y="5501443"/>
            <a:ext cx="2485840" cy="2297991"/>
            <a:chOff x="-1181840" y="1435015"/>
            <a:chExt cx="1864421" cy="1723531"/>
          </a:xfrm>
        </p:grpSpPr>
        <p:sp>
          <p:nvSpPr>
            <p:cNvPr id="349" name="Google Shape;349;p8"/>
            <p:cNvSpPr/>
            <p:nvPr/>
          </p:nvSpPr>
          <p:spPr>
            <a:xfrm rot="7018065">
              <a:off x="-856508" y="1589854"/>
              <a:ext cx="1164422" cy="1444262"/>
            </a:xfrm>
            <a:custGeom>
              <a:avLst/>
              <a:gdLst/>
              <a:ahLst/>
              <a:cxnLst/>
              <a:rect l="l" t="t" r="r" b="b"/>
              <a:pathLst>
                <a:path w="48158" h="59737" extrusionOk="0">
                  <a:moveTo>
                    <a:pt x="39340" y="1"/>
                  </a:moveTo>
                  <a:cubicBezTo>
                    <a:pt x="38303" y="1"/>
                    <a:pt x="37263" y="153"/>
                    <a:pt x="36285" y="451"/>
                  </a:cubicBezTo>
                  <a:cubicBezTo>
                    <a:pt x="32695" y="1579"/>
                    <a:pt x="29823" y="4272"/>
                    <a:pt x="27259" y="7016"/>
                  </a:cubicBezTo>
                  <a:cubicBezTo>
                    <a:pt x="20361" y="14401"/>
                    <a:pt x="14874" y="22940"/>
                    <a:pt x="10489" y="32043"/>
                  </a:cubicBezTo>
                  <a:cubicBezTo>
                    <a:pt x="8976" y="35197"/>
                    <a:pt x="7591" y="37427"/>
                    <a:pt x="5873" y="40505"/>
                  </a:cubicBezTo>
                  <a:cubicBezTo>
                    <a:pt x="2185" y="47138"/>
                    <a:pt x="1874" y="57072"/>
                    <a:pt x="8" y="59727"/>
                  </a:cubicBezTo>
                  <a:lnTo>
                    <a:pt x="8" y="59727"/>
                  </a:lnTo>
                  <a:cubicBezTo>
                    <a:pt x="9880" y="45729"/>
                    <a:pt x="25415" y="30630"/>
                    <a:pt x="38721" y="19888"/>
                  </a:cubicBezTo>
                  <a:cubicBezTo>
                    <a:pt x="41311" y="17811"/>
                    <a:pt x="44029" y="15708"/>
                    <a:pt x="45773" y="12888"/>
                  </a:cubicBezTo>
                  <a:cubicBezTo>
                    <a:pt x="47542" y="10041"/>
                    <a:pt x="48157" y="6246"/>
                    <a:pt x="46388" y="3426"/>
                  </a:cubicBezTo>
                  <a:cubicBezTo>
                    <a:pt x="44910" y="1106"/>
                    <a:pt x="42136" y="1"/>
                    <a:pt x="39340" y="1"/>
                  </a:cubicBezTo>
                  <a:close/>
                  <a:moveTo>
                    <a:pt x="8" y="59727"/>
                  </a:moveTo>
                  <a:lnTo>
                    <a:pt x="8" y="59727"/>
                  </a:lnTo>
                  <a:cubicBezTo>
                    <a:pt x="5" y="59730"/>
                    <a:pt x="3" y="59733"/>
                    <a:pt x="1" y="59736"/>
                  </a:cubicBezTo>
                  <a:lnTo>
                    <a:pt x="1" y="59736"/>
                  </a:lnTo>
                  <a:cubicBezTo>
                    <a:pt x="3" y="59733"/>
                    <a:pt x="5" y="59730"/>
                    <a:pt x="8" y="59727"/>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50" name="Google Shape;350;p8"/>
            <p:cNvSpPr/>
            <p:nvPr/>
          </p:nvSpPr>
          <p:spPr>
            <a:xfrm rot="7018065">
              <a:off x="-807037" y="1559505"/>
              <a:ext cx="1164398" cy="1443996"/>
            </a:xfrm>
            <a:custGeom>
              <a:avLst/>
              <a:gdLst/>
              <a:ahLst/>
              <a:cxnLst/>
              <a:rect l="l" t="t" r="r" b="b"/>
              <a:pathLst>
                <a:path w="48157" h="59726" extrusionOk="0">
                  <a:moveTo>
                    <a:pt x="39365" y="0"/>
                  </a:moveTo>
                  <a:cubicBezTo>
                    <a:pt x="38317" y="0"/>
                    <a:pt x="37267" y="157"/>
                    <a:pt x="36285" y="466"/>
                  </a:cubicBezTo>
                  <a:cubicBezTo>
                    <a:pt x="32695" y="1569"/>
                    <a:pt x="29823" y="4261"/>
                    <a:pt x="27258" y="7005"/>
                  </a:cubicBezTo>
                  <a:cubicBezTo>
                    <a:pt x="20361" y="14390"/>
                    <a:pt x="14873" y="22929"/>
                    <a:pt x="10488" y="32032"/>
                  </a:cubicBezTo>
                  <a:cubicBezTo>
                    <a:pt x="8975" y="35186"/>
                    <a:pt x="7591" y="37417"/>
                    <a:pt x="5873" y="40494"/>
                  </a:cubicBezTo>
                  <a:cubicBezTo>
                    <a:pt x="2180" y="47161"/>
                    <a:pt x="1872" y="57085"/>
                    <a:pt x="1" y="59726"/>
                  </a:cubicBezTo>
                  <a:lnTo>
                    <a:pt x="1" y="59726"/>
                  </a:lnTo>
                  <a:cubicBezTo>
                    <a:pt x="9873" y="45751"/>
                    <a:pt x="25412" y="30622"/>
                    <a:pt x="38721" y="19878"/>
                  </a:cubicBezTo>
                  <a:cubicBezTo>
                    <a:pt x="41310" y="17801"/>
                    <a:pt x="44029" y="15698"/>
                    <a:pt x="45772" y="12877"/>
                  </a:cubicBezTo>
                  <a:cubicBezTo>
                    <a:pt x="47542" y="10031"/>
                    <a:pt x="48157" y="6236"/>
                    <a:pt x="46362" y="3415"/>
                  </a:cubicBezTo>
                  <a:cubicBezTo>
                    <a:pt x="44909" y="1106"/>
                    <a:pt x="42145" y="0"/>
                    <a:pt x="3936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51" name="Google Shape;351;p8"/>
            <p:cNvSpPr/>
            <p:nvPr/>
          </p:nvSpPr>
          <p:spPr>
            <a:xfrm rot="7018065">
              <a:off x="-77650" y="2737347"/>
              <a:ext cx="428383" cy="209953"/>
            </a:xfrm>
            <a:custGeom>
              <a:avLst/>
              <a:gdLst/>
              <a:ahLst/>
              <a:cxnLst/>
              <a:rect l="l" t="t" r="r" b="b"/>
              <a:pathLst>
                <a:path w="17717" h="8684" extrusionOk="0">
                  <a:moveTo>
                    <a:pt x="13244" y="85"/>
                  </a:moveTo>
                  <a:cubicBezTo>
                    <a:pt x="13109" y="85"/>
                    <a:pt x="12983" y="218"/>
                    <a:pt x="13050" y="351"/>
                  </a:cubicBezTo>
                  <a:cubicBezTo>
                    <a:pt x="13050" y="377"/>
                    <a:pt x="13075" y="403"/>
                    <a:pt x="13101" y="428"/>
                  </a:cubicBezTo>
                  <a:cubicBezTo>
                    <a:pt x="13139" y="454"/>
                    <a:pt x="13184" y="467"/>
                    <a:pt x="13229" y="467"/>
                  </a:cubicBezTo>
                  <a:cubicBezTo>
                    <a:pt x="13274" y="467"/>
                    <a:pt x="13319" y="454"/>
                    <a:pt x="13357" y="428"/>
                  </a:cubicBezTo>
                  <a:cubicBezTo>
                    <a:pt x="13511" y="351"/>
                    <a:pt x="13460" y="146"/>
                    <a:pt x="13306" y="95"/>
                  </a:cubicBezTo>
                  <a:cubicBezTo>
                    <a:pt x="13285" y="88"/>
                    <a:pt x="13264" y="85"/>
                    <a:pt x="13244" y="85"/>
                  </a:cubicBezTo>
                  <a:close/>
                  <a:moveTo>
                    <a:pt x="9983" y="0"/>
                  </a:moveTo>
                  <a:cubicBezTo>
                    <a:pt x="9903" y="0"/>
                    <a:pt x="9827" y="28"/>
                    <a:pt x="9767" y="95"/>
                  </a:cubicBezTo>
                  <a:cubicBezTo>
                    <a:pt x="9742" y="121"/>
                    <a:pt x="9716" y="172"/>
                    <a:pt x="9690" y="223"/>
                  </a:cubicBezTo>
                  <a:cubicBezTo>
                    <a:pt x="9639" y="403"/>
                    <a:pt x="9690" y="582"/>
                    <a:pt x="9844" y="685"/>
                  </a:cubicBezTo>
                  <a:cubicBezTo>
                    <a:pt x="9910" y="731"/>
                    <a:pt x="9982" y="752"/>
                    <a:pt x="10050" y="752"/>
                  </a:cubicBezTo>
                  <a:cubicBezTo>
                    <a:pt x="10249" y="752"/>
                    <a:pt x="10428" y="580"/>
                    <a:pt x="10408" y="351"/>
                  </a:cubicBezTo>
                  <a:cubicBezTo>
                    <a:pt x="10390" y="169"/>
                    <a:pt x="10178" y="0"/>
                    <a:pt x="9983" y="0"/>
                  </a:cubicBezTo>
                  <a:close/>
                  <a:moveTo>
                    <a:pt x="7556" y="654"/>
                  </a:moveTo>
                  <a:cubicBezTo>
                    <a:pt x="7486" y="654"/>
                    <a:pt x="7412" y="721"/>
                    <a:pt x="7434" y="787"/>
                  </a:cubicBezTo>
                  <a:lnTo>
                    <a:pt x="7434" y="813"/>
                  </a:lnTo>
                  <a:cubicBezTo>
                    <a:pt x="7460" y="839"/>
                    <a:pt x="7460" y="839"/>
                    <a:pt x="7460" y="839"/>
                  </a:cubicBezTo>
                  <a:cubicBezTo>
                    <a:pt x="7485" y="864"/>
                    <a:pt x="7517" y="877"/>
                    <a:pt x="7546" y="877"/>
                  </a:cubicBezTo>
                  <a:cubicBezTo>
                    <a:pt x="7575" y="877"/>
                    <a:pt x="7601" y="864"/>
                    <a:pt x="7613" y="839"/>
                  </a:cubicBezTo>
                  <a:cubicBezTo>
                    <a:pt x="7690" y="787"/>
                    <a:pt x="7690" y="685"/>
                    <a:pt x="7588" y="659"/>
                  </a:cubicBezTo>
                  <a:cubicBezTo>
                    <a:pt x="7578" y="656"/>
                    <a:pt x="7567" y="654"/>
                    <a:pt x="7556" y="654"/>
                  </a:cubicBezTo>
                  <a:close/>
                  <a:moveTo>
                    <a:pt x="12799" y="1638"/>
                  </a:moveTo>
                  <a:cubicBezTo>
                    <a:pt x="12396" y="1638"/>
                    <a:pt x="11973" y="2067"/>
                    <a:pt x="12178" y="2454"/>
                  </a:cubicBezTo>
                  <a:lnTo>
                    <a:pt x="12152" y="2454"/>
                  </a:lnTo>
                  <a:cubicBezTo>
                    <a:pt x="12203" y="2531"/>
                    <a:pt x="12255" y="2582"/>
                    <a:pt x="12306" y="2634"/>
                  </a:cubicBezTo>
                  <a:cubicBezTo>
                    <a:pt x="12435" y="2734"/>
                    <a:pt x="12595" y="2786"/>
                    <a:pt x="12756" y="2786"/>
                  </a:cubicBezTo>
                  <a:cubicBezTo>
                    <a:pt x="12885" y="2786"/>
                    <a:pt x="13013" y="2753"/>
                    <a:pt x="13127" y="2685"/>
                  </a:cubicBezTo>
                  <a:cubicBezTo>
                    <a:pt x="13511" y="2403"/>
                    <a:pt x="13409" y="1787"/>
                    <a:pt x="12947" y="1659"/>
                  </a:cubicBezTo>
                  <a:cubicBezTo>
                    <a:pt x="12899" y="1645"/>
                    <a:pt x="12849" y="1638"/>
                    <a:pt x="12799" y="1638"/>
                  </a:cubicBezTo>
                  <a:close/>
                  <a:moveTo>
                    <a:pt x="6278" y="2155"/>
                  </a:moveTo>
                  <a:cubicBezTo>
                    <a:pt x="6196" y="2155"/>
                    <a:pt x="6115" y="2183"/>
                    <a:pt x="6049" y="2249"/>
                  </a:cubicBezTo>
                  <a:lnTo>
                    <a:pt x="6075" y="2249"/>
                  </a:lnTo>
                  <a:cubicBezTo>
                    <a:pt x="6049" y="2275"/>
                    <a:pt x="6024" y="2326"/>
                    <a:pt x="5998" y="2377"/>
                  </a:cubicBezTo>
                  <a:cubicBezTo>
                    <a:pt x="5947" y="2557"/>
                    <a:pt x="5998" y="2736"/>
                    <a:pt x="6152" y="2839"/>
                  </a:cubicBezTo>
                  <a:cubicBezTo>
                    <a:pt x="6212" y="2886"/>
                    <a:pt x="6279" y="2906"/>
                    <a:pt x="6345" y="2906"/>
                  </a:cubicBezTo>
                  <a:cubicBezTo>
                    <a:pt x="6532" y="2906"/>
                    <a:pt x="6709" y="2740"/>
                    <a:pt x="6690" y="2531"/>
                  </a:cubicBezTo>
                  <a:cubicBezTo>
                    <a:pt x="6690" y="2330"/>
                    <a:pt x="6481" y="2155"/>
                    <a:pt x="6278" y="2155"/>
                  </a:cubicBezTo>
                  <a:close/>
                  <a:moveTo>
                    <a:pt x="15296" y="2488"/>
                  </a:moveTo>
                  <a:cubicBezTo>
                    <a:pt x="15012" y="2488"/>
                    <a:pt x="14712" y="2798"/>
                    <a:pt x="14870" y="3070"/>
                  </a:cubicBezTo>
                  <a:cubicBezTo>
                    <a:pt x="14896" y="3121"/>
                    <a:pt x="14922" y="3146"/>
                    <a:pt x="14947" y="3198"/>
                  </a:cubicBezTo>
                  <a:cubicBezTo>
                    <a:pt x="15046" y="3268"/>
                    <a:pt x="15152" y="3308"/>
                    <a:pt x="15258" y="3308"/>
                  </a:cubicBezTo>
                  <a:cubicBezTo>
                    <a:pt x="15344" y="3308"/>
                    <a:pt x="15430" y="3281"/>
                    <a:pt x="15511" y="3223"/>
                  </a:cubicBezTo>
                  <a:cubicBezTo>
                    <a:pt x="15793" y="3044"/>
                    <a:pt x="15716" y="2608"/>
                    <a:pt x="15409" y="2505"/>
                  </a:cubicBezTo>
                  <a:cubicBezTo>
                    <a:pt x="15372" y="2493"/>
                    <a:pt x="15334" y="2488"/>
                    <a:pt x="15296" y="2488"/>
                  </a:cubicBezTo>
                  <a:close/>
                  <a:moveTo>
                    <a:pt x="3455" y="3035"/>
                  </a:moveTo>
                  <a:cubicBezTo>
                    <a:pt x="3318" y="3035"/>
                    <a:pt x="3186" y="3190"/>
                    <a:pt x="3254" y="3326"/>
                  </a:cubicBezTo>
                  <a:cubicBezTo>
                    <a:pt x="3254" y="3352"/>
                    <a:pt x="3280" y="3352"/>
                    <a:pt x="3306" y="3377"/>
                  </a:cubicBezTo>
                  <a:cubicBezTo>
                    <a:pt x="3348" y="3420"/>
                    <a:pt x="3398" y="3439"/>
                    <a:pt x="3447" y="3439"/>
                  </a:cubicBezTo>
                  <a:cubicBezTo>
                    <a:pt x="3488" y="3439"/>
                    <a:pt x="3527" y="3426"/>
                    <a:pt x="3562" y="3403"/>
                  </a:cubicBezTo>
                  <a:cubicBezTo>
                    <a:pt x="3690" y="3300"/>
                    <a:pt x="3665" y="3095"/>
                    <a:pt x="3511" y="3044"/>
                  </a:cubicBezTo>
                  <a:cubicBezTo>
                    <a:pt x="3492" y="3038"/>
                    <a:pt x="3474" y="3035"/>
                    <a:pt x="3455" y="3035"/>
                  </a:cubicBezTo>
                  <a:close/>
                  <a:moveTo>
                    <a:pt x="10101" y="2744"/>
                  </a:moveTo>
                  <a:cubicBezTo>
                    <a:pt x="10028" y="2744"/>
                    <a:pt x="9956" y="2766"/>
                    <a:pt x="9894" y="2817"/>
                  </a:cubicBezTo>
                  <a:lnTo>
                    <a:pt x="9894" y="2817"/>
                  </a:lnTo>
                  <a:cubicBezTo>
                    <a:pt x="9894" y="2816"/>
                    <a:pt x="9895" y="2815"/>
                    <a:pt x="9896" y="2813"/>
                  </a:cubicBezTo>
                  <a:lnTo>
                    <a:pt x="9896" y="2813"/>
                  </a:lnTo>
                  <a:lnTo>
                    <a:pt x="9870" y="2839"/>
                  </a:lnTo>
                  <a:cubicBezTo>
                    <a:pt x="9878" y="2831"/>
                    <a:pt x="9886" y="2824"/>
                    <a:pt x="9894" y="2817"/>
                  </a:cubicBezTo>
                  <a:lnTo>
                    <a:pt x="9894" y="2817"/>
                  </a:lnTo>
                  <a:cubicBezTo>
                    <a:pt x="9869" y="2867"/>
                    <a:pt x="9844" y="2916"/>
                    <a:pt x="9819" y="2941"/>
                  </a:cubicBezTo>
                  <a:cubicBezTo>
                    <a:pt x="9767" y="3121"/>
                    <a:pt x="9819" y="3300"/>
                    <a:pt x="9973" y="3429"/>
                  </a:cubicBezTo>
                  <a:cubicBezTo>
                    <a:pt x="10030" y="3467"/>
                    <a:pt x="10094" y="3485"/>
                    <a:pt x="10158" y="3485"/>
                  </a:cubicBezTo>
                  <a:cubicBezTo>
                    <a:pt x="10348" y="3485"/>
                    <a:pt x="10530" y="3326"/>
                    <a:pt x="10511" y="3095"/>
                  </a:cubicBezTo>
                  <a:cubicBezTo>
                    <a:pt x="10511" y="2913"/>
                    <a:pt x="10304" y="2744"/>
                    <a:pt x="10101" y="2744"/>
                  </a:cubicBezTo>
                  <a:close/>
                  <a:moveTo>
                    <a:pt x="14770" y="4548"/>
                  </a:moveTo>
                  <a:cubicBezTo>
                    <a:pt x="14646" y="4548"/>
                    <a:pt x="14495" y="4700"/>
                    <a:pt x="14563" y="4813"/>
                  </a:cubicBezTo>
                  <a:cubicBezTo>
                    <a:pt x="14588" y="4839"/>
                    <a:pt x="14588" y="4865"/>
                    <a:pt x="14614" y="4890"/>
                  </a:cubicBezTo>
                  <a:cubicBezTo>
                    <a:pt x="14661" y="4922"/>
                    <a:pt x="14719" y="4944"/>
                    <a:pt x="14780" y="4944"/>
                  </a:cubicBezTo>
                  <a:cubicBezTo>
                    <a:pt x="14818" y="4944"/>
                    <a:pt x="14857" y="4935"/>
                    <a:pt x="14896" y="4916"/>
                  </a:cubicBezTo>
                  <a:cubicBezTo>
                    <a:pt x="15024" y="4813"/>
                    <a:pt x="14998" y="4608"/>
                    <a:pt x="14819" y="4557"/>
                  </a:cubicBezTo>
                  <a:cubicBezTo>
                    <a:pt x="14804" y="4551"/>
                    <a:pt x="14787" y="4548"/>
                    <a:pt x="14770" y="4548"/>
                  </a:cubicBezTo>
                  <a:close/>
                  <a:moveTo>
                    <a:pt x="4573" y="4622"/>
                  </a:moveTo>
                  <a:cubicBezTo>
                    <a:pt x="4312" y="4622"/>
                    <a:pt x="4040" y="4894"/>
                    <a:pt x="4177" y="5147"/>
                  </a:cubicBezTo>
                  <a:cubicBezTo>
                    <a:pt x="4203" y="5172"/>
                    <a:pt x="4229" y="5224"/>
                    <a:pt x="4254" y="5249"/>
                  </a:cubicBezTo>
                  <a:cubicBezTo>
                    <a:pt x="4344" y="5324"/>
                    <a:pt x="4451" y="5364"/>
                    <a:pt x="4555" y="5364"/>
                  </a:cubicBezTo>
                  <a:cubicBezTo>
                    <a:pt x="4630" y="5364"/>
                    <a:pt x="4703" y="5343"/>
                    <a:pt x="4767" y="5300"/>
                  </a:cubicBezTo>
                  <a:cubicBezTo>
                    <a:pt x="5024" y="5121"/>
                    <a:pt x="4972" y="4711"/>
                    <a:pt x="4665" y="4634"/>
                  </a:cubicBezTo>
                  <a:cubicBezTo>
                    <a:pt x="4635" y="4626"/>
                    <a:pt x="4604" y="4622"/>
                    <a:pt x="4573" y="4622"/>
                  </a:cubicBezTo>
                  <a:close/>
                  <a:moveTo>
                    <a:pt x="8987" y="4400"/>
                  </a:moveTo>
                  <a:cubicBezTo>
                    <a:pt x="8604" y="4400"/>
                    <a:pt x="8182" y="4821"/>
                    <a:pt x="8383" y="5224"/>
                  </a:cubicBezTo>
                  <a:cubicBezTo>
                    <a:pt x="8408" y="5275"/>
                    <a:pt x="8460" y="5352"/>
                    <a:pt x="8537" y="5403"/>
                  </a:cubicBezTo>
                  <a:cubicBezTo>
                    <a:pt x="8665" y="5503"/>
                    <a:pt x="8818" y="5555"/>
                    <a:pt x="8972" y="5555"/>
                  </a:cubicBezTo>
                  <a:cubicBezTo>
                    <a:pt x="9094" y="5555"/>
                    <a:pt x="9218" y="5522"/>
                    <a:pt x="9331" y="5454"/>
                  </a:cubicBezTo>
                  <a:cubicBezTo>
                    <a:pt x="9716" y="5172"/>
                    <a:pt x="9614" y="4557"/>
                    <a:pt x="9152" y="4429"/>
                  </a:cubicBezTo>
                  <a:cubicBezTo>
                    <a:pt x="9099" y="4409"/>
                    <a:pt x="9044" y="4400"/>
                    <a:pt x="8987" y="4400"/>
                  </a:cubicBezTo>
                  <a:close/>
                  <a:moveTo>
                    <a:pt x="16985" y="4741"/>
                  </a:moveTo>
                  <a:cubicBezTo>
                    <a:pt x="16596" y="4741"/>
                    <a:pt x="16152" y="5169"/>
                    <a:pt x="16358" y="5557"/>
                  </a:cubicBezTo>
                  <a:cubicBezTo>
                    <a:pt x="16409" y="5634"/>
                    <a:pt x="16460" y="5685"/>
                    <a:pt x="16511" y="5736"/>
                  </a:cubicBezTo>
                  <a:cubicBezTo>
                    <a:pt x="16640" y="5836"/>
                    <a:pt x="16793" y="5889"/>
                    <a:pt x="16947" y="5889"/>
                  </a:cubicBezTo>
                  <a:cubicBezTo>
                    <a:pt x="17069" y="5889"/>
                    <a:pt x="17193" y="5856"/>
                    <a:pt x="17306" y="5788"/>
                  </a:cubicBezTo>
                  <a:cubicBezTo>
                    <a:pt x="17717" y="5506"/>
                    <a:pt x="17614" y="4890"/>
                    <a:pt x="17127" y="4762"/>
                  </a:cubicBezTo>
                  <a:cubicBezTo>
                    <a:pt x="17081" y="4748"/>
                    <a:pt x="17034" y="4741"/>
                    <a:pt x="16985" y="4741"/>
                  </a:cubicBezTo>
                  <a:close/>
                  <a:moveTo>
                    <a:pt x="6587" y="6245"/>
                  </a:moveTo>
                  <a:cubicBezTo>
                    <a:pt x="6511" y="6245"/>
                    <a:pt x="6414" y="6334"/>
                    <a:pt x="6460" y="6403"/>
                  </a:cubicBezTo>
                  <a:cubicBezTo>
                    <a:pt x="6460" y="6429"/>
                    <a:pt x="6485" y="6429"/>
                    <a:pt x="6485" y="6454"/>
                  </a:cubicBezTo>
                  <a:cubicBezTo>
                    <a:pt x="6511" y="6467"/>
                    <a:pt x="6536" y="6474"/>
                    <a:pt x="6562" y="6474"/>
                  </a:cubicBezTo>
                  <a:cubicBezTo>
                    <a:pt x="6588" y="6474"/>
                    <a:pt x="6613" y="6467"/>
                    <a:pt x="6639" y="6454"/>
                  </a:cubicBezTo>
                  <a:cubicBezTo>
                    <a:pt x="6716" y="6403"/>
                    <a:pt x="6690" y="6275"/>
                    <a:pt x="6613" y="6249"/>
                  </a:cubicBezTo>
                  <a:cubicBezTo>
                    <a:pt x="6605" y="6246"/>
                    <a:pt x="6596" y="6245"/>
                    <a:pt x="6587" y="6245"/>
                  </a:cubicBezTo>
                  <a:close/>
                  <a:moveTo>
                    <a:pt x="813" y="5837"/>
                  </a:moveTo>
                  <a:cubicBezTo>
                    <a:pt x="428" y="5837"/>
                    <a:pt x="1" y="6278"/>
                    <a:pt x="203" y="6659"/>
                  </a:cubicBezTo>
                  <a:cubicBezTo>
                    <a:pt x="228" y="6711"/>
                    <a:pt x="280" y="6788"/>
                    <a:pt x="357" y="6839"/>
                  </a:cubicBezTo>
                  <a:cubicBezTo>
                    <a:pt x="485" y="6939"/>
                    <a:pt x="638" y="6991"/>
                    <a:pt x="792" y="6991"/>
                  </a:cubicBezTo>
                  <a:cubicBezTo>
                    <a:pt x="915" y="6991"/>
                    <a:pt x="1038" y="6958"/>
                    <a:pt x="1152" y="6890"/>
                  </a:cubicBezTo>
                  <a:cubicBezTo>
                    <a:pt x="1536" y="6608"/>
                    <a:pt x="1434" y="5993"/>
                    <a:pt x="972" y="5865"/>
                  </a:cubicBezTo>
                  <a:cubicBezTo>
                    <a:pt x="921" y="5845"/>
                    <a:pt x="868" y="5837"/>
                    <a:pt x="813" y="5837"/>
                  </a:cubicBezTo>
                  <a:close/>
                  <a:moveTo>
                    <a:pt x="8010" y="7201"/>
                  </a:moveTo>
                  <a:cubicBezTo>
                    <a:pt x="7933" y="7201"/>
                    <a:pt x="7856" y="7225"/>
                    <a:pt x="7791" y="7279"/>
                  </a:cubicBezTo>
                  <a:lnTo>
                    <a:pt x="7791" y="7279"/>
                  </a:lnTo>
                  <a:cubicBezTo>
                    <a:pt x="7792" y="7278"/>
                    <a:pt x="7792" y="7276"/>
                    <a:pt x="7793" y="7275"/>
                  </a:cubicBezTo>
                  <a:lnTo>
                    <a:pt x="7793" y="7275"/>
                  </a:lnTo>
                  <a:lnTo>
                    <a:pt x="7767" y="7301"/>
                  </a:lnTo>
                  <a:cubicBezTo>
                    <a:pt x="7775" y="7293"/>
                    <a:pt x="7783" y="7286"/>
                    <a:pt x="7791" y="7279"/>
                  </a:cubicBezTo>
                  <a:lnTo>
                    <a:pt x="7791" y="7279"/>
                  </a:lnTo>
                  <a:cubicBezTo>
                    <a:pt x="7766" y="7328"/>
                    <a:pt x="7741" y="7353"/>
                    <a:pt x="7716" y="7403"/>
                  </a:cubicBezTo>
                  <a:cubicBezTo>
                    <a:pt x="7665" y="7583"/>
                    <a:pt x="7716" y="7762"/>
                    <a:pt x="7870" y="7890"/>
                  </a:cubicBezTo>
                  <a:cubicBezTo>
                    <a:pt x="7928" y="7929"/>
                    <a:pt x="7992" y="7946"/>
                    <a:pt x="8055" y="7946"/>
                  </a:cubicBezTo>
                  <a:cubicBezTo>
                    <a:pt x="8245" y="7946"/>
                    <a:pt x="8428" y="7788"/>
                    <a:pt x="8408" y="7557"/>
                  </a:cubicBezTo>
                  <a:cubicBezTo>
                    <a:pt x="8408" y="7360"/>
                    <a:pt x="8209" y="7201"/>
                    <a:pt x="8010" y="7201"/>
                  </a:cubicBezTo>
                  <a:close/>
                  <a:moveTo>
                    <a:pt x="4446" y="7536"/>
                  </a:moveTo>
                  <a:cubicBezTo>
                    <a:pt x="4057" y="7536"/>
                    <a:pt x="3613" y="7964"/>
                    <a:pt x="3818" y="8352"/>
                  </a:cubicBezTo>
                  <a:cubicBezTo>
                    <a:pt x="3844" y="8429"/>
                    <a:pt x="3895" y="8480"/>
                    <a:pt x="3972" y="8531"/>
                  </a:cubicBezTo>
                  <a:cubicBezTo>
                    <a:pt x="4087" y="8631"/>
                    <a:pt x="4241" y="8684"/>
                    <a:pt x="4399" y="8684"/>
                  </a:cubicBezTo>
                  <a:cubicBezTo>
                    <a:pt x="4525" y="8684"/>
                    <a:pt x="4654" y="8651"/>
                    <a:pt x="4767" y="8583"/>
                  </a:cubicBezTo>
                  <a:cubicBezTo>
                    <a:pt x="5152" y="8301"/>
                    <a:pt x="5049" y="7685"/>
                    <a:pt x="4588" y="7557"/>
                  </a:cubicBezTo>
                  <a:cubicBezTo>
                    <a:pt x="4542" y="7543"/>
                    <a:pt x="4495" y="7536"/>
                    <a:pt x="4446" y="7536"/>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52" name="Google Shape;352;p8"/>
            <p:cNvSpPr/>
            <p:nvPr/>
          </p:nvSpPr>
          <p:spPr>
            <a:xfrm rot="7018065">
              <a:off x="-731525" y="1533356"/>
              <a:ext cx="961945" cy="1237331"/>
            </a:xfrm>
            <a:custGeom>
              <a:avLst/>
              <a:gdLst/>
              <a:ahLst/>
              <a:cxnLst/>
              <a:rect l="l" t="t" r="r" b="b"/>
              <a:pathLst>
                <a:path w="39784" h="51178" extrusionOk="0">
                  <a:moveTo>
                    <a:pt x="39268" y="0"/>
                  </a:moveTo>
                  <a:cubicBezTo>
                    <a:pt x="39198" y="0"/>
                    <a:pt x="39125" y="22"/>
                    <a:pt x="39054" y="72"/>
                  </a:cubicBezTo>
                  <a:cubicBezTo>
                    <a:pt x="26772" y="10380"/>
                    <a:pt x="10053" y="27535"/>
                    <a:pt x="104" y="50665"/>
                  </a:cubicBezTo>
                  <a:cubicBezTo>
                    <a:pt x="1" y="50895"/>
                    <a:pt x="180" y="51152"/>
                    <a:pt x="437" y="51177"/>
                  </a:cubicBezTo>
                  <a:cubicBezTo>
                    <a:pt x="565" y="51177"/>
                    <a:pt x="668" y="51075"/>
                    <a:pt x="719" y="50972"/>
                  </a:cubicBezTo>
                  <a:cubicBezTo>
                    <a:pt x="10668" y="27945"/>
                    <a:pt x="27310" y="10868"/>
                    <a:pt x="39516" y="611"/>
                  </a:cubicBezTo>
                  <a:cubicBezTo>
                    <a:pt x="39784" y="363"/>
                    <a:pt x="39555" y="0"/>
                    <a:pt x="39268"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353" name="Google Shape;353;p8"/>
          <p:cNvGrpSpPr/>
          <p:nvPr/>
        </p:nvGrpSpPr>
        <p:grpSpPr>
          <a:xfrm rot="610151" flipH="1">
            <a:off x="70785" y="-924030"/>
            <a:ext cx="3524496" cy="2844395"/>
            <a:chOff x="-729163" y="3851975"/>
            <a:chExt cx="2464103" cy="1988620"/>
          </a:xfrm>
        </p:grpSpPr>
        <p:sp>
          <p:nvSpPr>
            <p:cNvPr id="354" name="Google Shape;354;p8"/>
            <p:cNvSpPr/>
            <p:nvPr/>
          </p:nvSpPr>
          <p:spPr>
            <a:xfrm rot="363082">
              <a:off x="-642946" y="3967874"/>
              <a:ext cx="2291669" cy="1756822"/>
            </a:xfrm>
            <a:custGeom>
              <a:avLst/>
              <a:gdLst/>
              <a:ahLst/>
              <a:cxnLst/>
              <a:rect l="l" t="t" r="r" b="b"/>
              <a:pathLst>
                <a:path w="73153" h="56080" extrusionOk="0">
                  <a:moveTo>
                    <a:pt x="12829" y="0"/>
                  </a:moveTo>
                  <a:cubicBezTo>
                    <a:pt x="12663" y="0"/>
                    <a:pt x="12517" y="100"/>
                    <a:pt x="12443" y="272"/>
                  </a:cubicBezTo>
                  <a:lnTo>
                    <a:pt x="101" y="32729"/>
                  </a:lnTo>
                  <a:cubicBezTo>
                    <a:pt x="1" y="32929"/>
                    <a:pt x="134" y="33196"/>
                    <a:pt x="334" y="33262"/>
                  </a:cubicBezTo>
                  <a:lnTo>
                    <a:pt x="60143" y="56045"/>
                  </a:lnTo>
                  <a:cubicBezTo>
                    <a:pt x="60198" y="56069"/>
                    <a:pt x="60253" y="56079"/>
                    <a:pt x="60306" y="56079"/>
                  </a:cubicBezTo>
                  <a:cubicBezTo>
                    <a:pt x="60479" y="56079"/>
                    <a:pt x="60634" y="55965"/>
                    <a:pt x="60711" y="55812"/>
                  </a:cubicBezTo>
                  <a:lnTo>
                    <a:pt x="73053" y="23355"/>
                  </a:lnTo>
                  <a:cubicBezTo>
                    <a:pt x="73153" y="23155"/>
                    <a:pt x="73053" y="22888"/>
                    <a:pt x="72819" y="22822"/>
                  </a:cubicBezTo>
                  <a:lnTo>
                    <a:pt x="13010" y="39"/>
                  </a:lnTo>
                  <a:cubicBezTo>
                    <a:pt x="12949" y="13"/>
                    <a:pt x="12888" y="0"/>
                    <a:pt x="1282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55" name="Google Shape;355;p8"/>
            <p:cNvSpPr/>
            <p:nvPr/>
          </p:nvSpPr>
          <p:spPr>
            <a:xfrm rot="363082">
              <a:off x="792956" y="4622556"/>
              <a:ext cx="778540" cy="1132818"/>
            </a:xfrm>
            <a:custGeom>
              <a:avLst/>
              <a:gdLst/>
              <a:ahLst/>
              <a:cxnLst/>
              <a:rect l="l" t="t" r="r" b="b"/>
              <a:pathLst>
                <a:path w="24852" h="36161" extrusionOk="0">
                  <a:moveTo>
                    <a:pt x="11909" y="1"/>
                  </a:moveTo>
                  <a:lnTo>
                    <a:pt x="0" y="31223"/>
                  </a:lnTo>
                  <a:lnTo>
                    <a:pt x="12943" y="36160"/>
                  </a:lnTo>
                  <a:lnTo>
                    <a:pt x="24851" y="4904"/>
                  </a:lnTo>
                  <a:lnTo>
                    <a:pt x="11909"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56" name="Google Shape;356;p8"/>
            <p:cNvSpPr/>
            <p:nvPr/>
          </p:nvSpPr>
          <p:spPr>
            <a:xfrm rot="363082">
              <a:off x="289098" y="4363311"/>
              <a:ext cx="1166244" cy="1323976"/>
            </a:xfrm>
            <a:custGeom>
              <a:avLst/>
              <a:gdLst/>
              <a:ahLst/>
              <a:cxnLst/>
              <a:rect l="l" t="t" r="r" b="b"/>
              <a:pathLst>
                <a:path w="37228" h="42263" extrusionOk="0">
                  <a:moveTo>
                    <a:pt x="13388" y="0"/>
                  </a:moveTo>
                  <a:cubicBezTo>
                    <a:pt x="12947" y="0"/>
                    <a:pt x="12544" y="279"/>
                    <a:pt x="12376" y="699"/>
                  </a:cubicBezTo>
                  <a:lnTo>
                    <a:pt x="6272" y="16711"/>
                  </a:lnTo>
                  <a:lnTo>
                    <a:pt x="201" y="32722"/>
                  </a:lnTo>
                  <a:cubicBezTo>
                    <a:pt x="1" y="33189"/>
                    <a:pt x="201" y="33756"/>
                    <a:pt x="668" y="34023"/>
                  </a:cubicBezTo>
                  <a:cubicBezTo>
                    <a:pt x="4271" y="35924"/>
                    <a:pt x="7973" y="37659"/>
                    <a:pt x="11743" y="39160"/>
                  </a:cubicBezTo>
                  <a:cubicBezTo>
                    <a:pt x="17146" y="41262"/>
                    <a:pt x="24952" y="42262"/>
                    <a:pt x="24952" y="42262"/>
                  </a:cubicBezTo>
                  <a:lnTo>
                    <a:pt x="31090" y="26151"/>
                  </a:lnTo>
                  <a:lnTo>
                    <a:pt x="37227" y="10039"/>
                  </a:lnTo>
                  <a:cubicBezTo>
                    <a:pt x="37227" y="10039"/>
                    <a:pt x="30756" y="5636"/>
                    <a:pt x="25319" y="3568"/>
                  </a:cubicBezTo>
                  <a:cubicBezTo>
                    <a:pt x="21483" y="2167"/>
                    <a:pt x="17580" y="999"/>
                    <a:pt x="13644" y="32"/>
                  </a:cubicBezTo>
                  <a:cubicBezTo>
                    <a:pt x="13558" y="11"/>
                    <a:pt x="13472" y="0"/>
                    <a:pt x="13388" y="0"/>
                  </a:cubicBezTo>
                  <a:close/>
                </a:path>
              </a:pathLst>
            </a:custGeom>
            <a:solidFill>
              <a:schemeClr val="l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57" name="Google Shape;357;p8"/>
            <p:cNvSpPr/>
            <p:nvPr/>
          </p:nvSpPr>
          <p:spPr>
            <a:xfrm rot="363082">
              <a:off x="1066041" y="4735131"/>
              <a:ext cx="399201" cy="988588"/>
            </a:xfrm>
            <a:custGeom>
              <a:avLst/>
              <a:gdLst/>
              <a:ahLst/>
              <a:cxnLst/>
              <a:rect l="l" t="t" r="r" b="b"/>
              <a:pathLst>
                <a:path w="12743" h="31557" extrusionOk="0">
                  <a:moveTo>
                    <a:pt x="11909" y="1"/>
                  </a:moveTo>
                  <a:lnTo>
                    <a:pt x="0" y="31257"/>
                  </a:lnTo>
                  <a:lnTo>
                    <a:pt x="834" y="31557"/>
                  </a:lnTo>
                  <a:lnTo>
                    <a:pt x="12743" y="334"/>
                  </a:lnTo>
                  <a:lnTo>
                    <a:pt x="11909"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58" name="Google Shape;358;p8"/>
            <p:cNvSpPr/>
            <p:nvPr/>
          </p:nvSpPr>
          <p:spPr>
            <a:xfrm rot="363082">
              <a:off x="1086646" y="4743259"/>
              <a:ext cx="390836" cy="979190"/>
            </a:xfrm>
            <a:custGeom>
              <a:avLst/>
              <a:gdLst/>
              <a:ahLst/>
              <a:cxnLst/>
              <a:rect l="l" t="t" r="r" b="b"/>
              <a:pathLst>
                <a:path w="12476" h="31257" extrusionOk="0">
                  <a:moveTo>
                    <a:pt x="12042" y="1"/>
                  </a:moveTo>
                  <a:lnTo>
                    <a:pt x="0" y="31090"/>
                  </a:lnTo>
                  <a:lnTo>
                    <a:pt x="434" y="31256"/>
                  </a:lnTo>
                  <a:lnTo>
                    <a:pt x="12476" y="167"/>
                  </a:lnTo>
                  <a:lnTo>
                    <a:pt x="12042"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59" name="Google Shape;359;p8"/>
            <p:cNvSpPr/>
            <p:nvPr/>
          </p:nvSpPr>
          <p:spPr>
            <a:xfrm rot="363082">
              <a:off x="-564252" y="3933299"/>
              <a:ext cx="778540" cy="1133852"/>
            </a:xfrm>
            <a:custGeom>
              <a:avLst/>
              <a:gdLst/>
              <a:ahLst/>
              <a:cxnLst/>
              <a:rect l="l" t="t" r="r" b="b"/>
              <a:pathLst>
                <a:path w="24852" h="36194" extrusionOk="0">
                  <a:moveTo>
                    <a:pt x="11909" y="1"/>
                  </a:moveTo>
                  <a:lnTo>
                    <a:pt x="0" y="31256"/>
                  </a:lnTo>
                  <a:lnTo>
                    <a:pt x="12943" y="36193"/>
                  </a:lnTo>
                  <a:lnTo>
                    <a:pt x="24851" y="4937"/>
                  </a:lnTo>
                  <a:lnTo>
                    <a:pt x="11909"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60" name="Google Shape;360;p8"/>
            <p:cNvSpPr/>
            <p:nvPr/>
          </p:nvSpPr>
          <p:spPr>
            <a:xfrm rot="363082">
              <a:off x="-449612" y="4006479"/>
              <a:ext cx="1166244" cy="1323004"/>
            </a:xfrm>
            <a:custGeom>
              <a:avLst/>
              <a:gdLst/>
              <a:ahLst/>
              <a:cxnLst/>
              <a:rect l="l" t="t" r="r" b="b"/>
              <a:pathLst>
                <a:path w="37228" h="42232" extrusionOk="0">
                  <a:moveTo>
                    <a:pt x="12243" y="0"/>
                  </a:moveTo>
                  <a:lnTo>
                    <a:pt x="6105" y="16112"/>
                  </a:lnTo>
                  <a:lnTo>
                    <a:pt x="1" y="32190"/>
                  </a:lnTo>
                  <a:cubicBezTo>
                    <a:pt x="1" y="32190"/>
                    <a:pt x="6506" y="36593"/>
                    <a:pt x="11909" y="38694"/>
                  </a:cubicBezTo>
                  <a:cubicBezTo>
                    <a:pt x="15745" y="40062"/>
                    <a:pt x="19648" y="41230"/>
                    <a:pt x="23584" y="42197"/>
                  </a:cubicBezTo>
                  <a:cubicBezTo>
                    <a:pt x="23677" y="42220"/>
                    <a:pt x="23769" y="42231"/>
                    <a:pt x="23859" y="42231"/>
                  </a:cubicBezTo>
                  <a:cubicBezTo>
                    <a:pt x="24293" y="42231"/>
                    <a:pt x="24686" y="41977"/>
                    <a:pt x="24852" y="41563"/>
                  </a:cubicBezTo>
                  <a:lnTo>
                    <a:pt x="30923" y="25552"/>
                  </a:lnTo>
                  <a:lnTo>
                    <a:pt x="37027" y="9540"/>
                  </a:lnTo>
                  <a:cubicBezTo>
                    <a:pt x="37227" y="9040"/>
                    <a:pt x="37027" y="8473"/>
                    <a:pt x="36560" y="8239"/>
                  </a:cubicBezTo>
                  <a:cubicBezTo>
                    <a:pt x="32958" y="6305"/>
                    <a:pt x="29255" y="4603"/>
                    <a:pt x="25486" y="3069"/>
                  </a:cubicBezTo>
                  <a:cubicBezTo>
                    <a:pt x="20049" y="1001"/>
                    <a:pt x="12243" y="0"/>
                    <a:pt x="12243" y="0"/>
                  </a:cubicBezTo>
                  <a:close/>
                </a:path>
              </a:pathLst>
            </a:custGeom>
            <a:solidFill>
              <a:schemeClr val="l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61" name="Google Shape;361;p8"/>
            <p:cNvSpPr/>
            <p:nvPr/>
          </p:nvSpPr>
          <p:spPr>
            <a:xfrm rot="363082">
              <a:off x="-458078" y="3966041"/>
              <a:ext cx="400266" cy="988588"/>
            </a:xfrm>
            <a:custGeom>
              <a:avLst/>
              <a:gdLst/>
              <a:ahLst/>
              <a:cxnLst/>
              <a:rect l="l" t="t" r="r" b="b"/>
              <a:pathLst>
                <a:path w="12777" h="31557" extrusionOk="0">
                  <a:moveTo>
                    <a:pt x="11909" y="0"/>
                  </a:moveTo>
                  <a:lnTo>
                    <a:pt x="1" y="31223"/>
                  </a:lnTo>
                  <a:lnTo>
                    <a:pt x="868" y="31556"/>
                  </a:lnTo>
                  <a:lnTo>
                    <a:pt x="12777" y="300"/>
                  </a:lnTo>
                  <a:lnTo>
                    <a:pt x="1190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62" name="Google Shape;362;p8"/>
            <p:cNvSpPr/>
            <p:nvPr/>
          </p:nvSpPr>
          <p:spPr>
            <a:xfrm rot="363082">
              <a:off x="-486520" y="3948733"/>
              <a:ext cx="386701" cy="983356"/>
            </a:xfrm>
            <a:custGeom>
              <a:avLst/>
              <a:gdLst/>
              <a:ahLst/>
              <a:cxnLst/>
              <a:rect l="l" t="t" r="r" b="b"/>
              <a:pathLst>
                <a:path w="12344" h="31390" extrusionOk="0">
                  <a:moveTo>
                    <a:pt x="11909" y="0"/>
                  </a:moveTo>
                  <a:lnTo>
                    <a:pt x="1" y="31223"/>
                  </a:lnTo>
                  <a:lnTo>
                    <a:pt x="435" y="31389"/>
                  </a:lnTo>
                  <a:lnTo>
                    <a:pt x="12343" y="167"/>
                  </a:lnTo>
                  <a:lnTo>
                    <a:pt x="1190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63" name="Google Shape;363;p8"/>
            <p:cNvSpPr/>
            <p:nvPr/>
          </p:nvSpPr>
          <p:spPr>
            <a:xfrm rot="363082">
              <a:off x="-536791" y="3924334"/>
              <a:ext cx="403367" cy="990687"/>
            </a:xfrm>
            <a:custGeom>
              <a:avLst/>
              <a:gdLst/>
              <a:ahLst/>
              <a:cxnLst/>
              <a:rect l="l" t="t" r="r" b="b"/>
              <a:pathLst>
                <a:path w="12876" h="31624" extrusionOk="0">
                  <a:moveTo>
                    <a:pt x="11909" y="0"/>
                  </a:moveTo>
                  <a:lnTo>
                    <a:pt x="0" y="31223"/>
                  </a:lnTo>
                  <a:lnTo>
                    <a:pt x="967" y="31623"/>
                  </a:lnTo>
                  <a:lnTo>
                    <a:pt x="12876" y="367"/>
                  </a:lnTo>
                  <a:lnTo>
                    <a:pt x="1190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64" name="Google Shape;364;p8"/>
            <p:cNvSpPr/>
            <p:nvPr/>
          </p:nvSpPr>
          <p:spPr>
            <a:xfrm rot="363082">
              <a:off x="633267" y="4549023"/>
              <a:ext cx="365775" cy="364741"/>
            </a:xfrm>
            <a:custGeom>
              <a:avLst/>
              <a:gdLst/>
              <a:ahLst/>
              <a:cxnLst/>
              <a:rect l="l" t="t" r="r" b="b"/>
              <a:pathLst>
                <a:path w="11676" h="11643" fill="none" extrusionOk="0">
                  <a:moveTo>
                    <a:pt x="3237" y="1"/>
                  </a:moveTo>
                  <a:lnTo>
                    <a:pt x="11676" y="3203"/>
                  </a:lnTo>
                  <a:lnTo>
                    <a:pt x="8440" y="11643"/>
                  </a:lnTo>
                  <a:lnTo>
                    <a:pt x="1" y="8407"/>
                  </a:lnTo>
                  <a:close/>
                </a:path>
              </a:pathLst>
            </a:custGeom>
            <a:noFill/>
            <a:ln w="19050"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65" name="Google Shape;365;p8"/>
            <p:cNvSpPr/>
            <p:nvPr/>
          </p:nvSpPr>
          <p:spPr>
            <a:xfrm rot="363082">
              <a:off x="-56388" y="4232909"/>
              <a:ext cx="499541" cy="423260"/>
            </a:xfrm>
            <a:custGeom>
              <a:avLst/>
              <a:gdLst/>
              <a:ahLst/>
              <a:cxnLst/>
              <a:rect l="l" t="t" r="r" b="b"/>
              <a:pathLst>
                <a:path w="15946" h="13511" fill="none" extrusionOk="0">
                  <a:moveTo>
                    <a:pt x="3303" y="1"/>
                  </a:moveTo>
                  <a:lnTo>
                    <a:pt x="15945" y="4804"/>
                  </a:lnTo>
                  <a:moveTo>
                    <a:pt x="2769" y="1435"/>
                  </a:moveTo>
                  <a:lnTo>
                    <a:pt x="15378" y="6272"/>
                  </a:lnTo>
                  <a:moveTo>
                    <a:pt x="2202" y="2903"/>
                  </a:moveTo>
                  <a:lnTo>
                    <a:pt x="14845" y="7740"/>
                  </a:lnTo>
                  <a:moveTo>
                    <a:pt x="14277" y="9174"/>
                  </a:moveTo>
                  <a:lnTo>
                    <a:pt x="1635" y="4337"/>
                  </a:lnTo>
                  <a:moveTo>
                    <a:pt x="1101" y="5805"/>
                  </a:moveTo>
                  <a:lnTo>
                    <a:pt x="13710" y="10608"/>
                  </a:lnTo>
                  <a:moveTo>
                    <a:pt x="534" y="7239"/>
                  </a:moveTo>
                  <a:lnTo>
                    <a:pt x="13177" y="12076"/>
                  </a:lnTo>
                  <a:moveTo>
                    <a:pt x="1" y="8707"/>
                  </a:moveTo>
                  <a:lnTo>
                    <a:pt x="12643" y="13511"/>
                  </a:lnTo>
                </a:path>
              </a:pathLst>
            </a:custGeom>
            <a:noFill/>
            <a:ln w="19050"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66" name="Google Shape;366;p8"/>
            <p:cNvSpPr/>
            <p:nvPr/>
          </p:nvSpPr>
          <p:spPr>
            <a:xfrm rot="363082">
              <a:off x="940056" y="4735937"/>
              <a:ext cx="406531" cy="311454"/>
            </a:xfrm>
            <a:custGeom>
              <a:avLst/>
              <a:gdLst/>
              <a:ahLst/>
              <a:cxnLst/>
              <a:rect l="l" t="t" r="r" b="b"/>
              <a:pathLst>
                <a:path w="12977" h="9942" fill="none" extrusionOk="0">
                  <a:moveTo>
                    <a:pt x="12977" y="3903"/>
                  </a:moveTo>
                  <a:lnTo>
                    <a:pt x="2670" y="1"/>
                  </a:lnTo>
                  <a:moveTo>
                    <a:pt x="2002" y="1769"/>
                  </a:moveTo>
                  <a:lnTo>
                    <a:pt x="12276" y="5671"/>
                  </a:lnTo>
                  <a:moveTo>
                    <a:pt x="1335" y="3503"/>
                  </a:moveTo>
                  <a:lnTo>
                    <a:pt x="11609" y="7439"/>
                  </a:lnTo>
                  <a:moveTo>
                    <a:pt x="668" y="5271"/>
                  </a:moveTo>
                  <a:lnTo>
                    <a:pt x="10942" y="9174"/>
                  </a:lnTo>
                  <a:moveTo>
                    <a:pt x="7706" y="9941"/>
                  </a:moveTo>
                  <a:lnTo>
                    <a:pt x="1" y="7006"/>
                  </a:lnTo>
                </a:path>
              </a:pathLst>
            </a:custGeom>
            <a:noFill/>
            <a:ln w="19050"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67" name="Google Shape;367;p8"/>
            <p:cNvSpPr/>
            <p:nvPr/>
          </p:nvSpPr>
          <p:spPr>
            <a:xfrm rot="363082">
              <a:off x="407066" y="4979342"/>
              <a:ext cx="760778" cy="501609"/>
            </a:xfrm>
            <a:custGeom>
              <a:avLst/>
              <a:gdLst/>
              <a:ahLst/>
              <a:cxnLst/>
              <a:rect l="l" t="t" r="r" b="b"/>
              <a:pathLst>
                <a:path w="24285" h="16012" fill="none" extrusionOk="0">
                  <a:moveTo>
                    <a:pt x="24285" y="6772"/>
                  </a:moveTo>
                  <a:lnTo>
                    <a:pt x="6472" y="0"/>
                  </a:lnTo>
                  <a:moveTo>
                    <a:pt x="3136" y="1067"/>
                  </a:moveTo>
                  <a:lnTo>
                    <a:pt x="23517" y="8806"/>
                  </a:lnTo>
                  <a:moveTo>
                    <a:pt x="2336" y="3069"/>
                  </a:moveTo>
                  <a:lnTo>
                    <a:pt x="22717" y="10841"/>
                  </a:lnTo>
                  <a:moveTo>
                    <a:pt x="1568" y="5137"/>
                  </a:moveTo>
                  <a:lnTo>
                    <a:pt x="21950" y="12909"/>
                  </a:lnTo>
                  <a:moveTo>
                    <a:pt x="801" y="7172"/>
                  </a:moveTo>
                  <a:lnTo>
                    <a:pt x="21182" y="14944"/>
                  </a:lnTo>
                  <a:moveTo>
                    <a:pt x="1" y="9240"/>
                  </a:moveTo>
                  <a:lnTo>
                    <a:pt x="17847" y="16011"/>
                  </a:lnTo>
                </a:path>
              </a:pathLst>
            </a:custGeom>
            <a:noFill/>
            <a:ln w="19050"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368" name="Google Shape;368;p8"/>
          <p:cNvGrpSpPr/>
          <p:nvPr/>
        </p:nvGrpSpPr>
        <p:grpSpPr>
          <a:xfrm rot="-731256">
            <a:off x="10425075" y="3648825"/>
            <a:ext cx="2414493" cy="2495537"/>
            <a:chOff x="334100" y="971800"/>
            <a:chExt cx="1810984" cy="1871771"/>
          </a:xfrm>
        </p:grpSpPr>
        <p:sp>
          <p:nvSpPr>
            <p:cNvPr id="369" name="Google Shape;369;p8"/>
            <p:cNvSpPr/>
            <p:nvPr/>
          </p:nvSpPr>
          <p:spPr>
            <a:xfrm>
              <a:off x="341909" y="971800"/>
              <a:ext cx="1803175" cy="1871771"/>
            </a:xfrm>
            <a:custGeom>
              <a:avLst/>
              <a:gdLst/>
              <a:ahLst/>
              <a:cxnLst/>
              <a:rect l="l" t="t" r="r" b="b"/>
              <a:pathLst>
                <a:path w="88903" h="92285" extrusionOk="0">
                  <a:moveTo>
                    <a:pt x="44583" y="1"/>
                  </a:moveTo>
                  <a:cubicBezTo>
                    <a:pt x="44328" y="1"/>
                    <a:pt x="44071" y="83"/>
                    <a:pt x="43849" y="252"/>
                  </a:cubicBezTo>
                  <a:lnTo>
                    <a:pt x="0" y="33408"/>
                  </a:lnTo>
                  <a:lnTo>
                    <a:pt x="43131" y="91437"/>
                  </a:lnTo>
                  <a:cubicBezTo>
                    <a:pt x="43514" y="91989"/>
                    <a:pt x="44136" y="92284"/>
                    <a:pt x="44766" y="92284"/>
                  </a:cubicBezTo>
                  <a:cubicBezTo>
                    <a:pt x="45190" y="92284"/>
                    <a:pt x="45617" y="92151"/>
                    <a:pt x="45977" y="91873"/>
                  </a:cubicBezTo>
                  <a:lnTo>
                    <a:pt x="88261" y="59204"/>
                  </a:lnTo>
                  <a:cubicBezTo>
                    <a:pt x="88800" y="58794"/>
                    <a:pt x="88903" y="58050"/>
                    <a:pt x="88492" y="57512"/>
                  </a:cubicBezTo>
                  <a:lnTo>
                    <a:pt x="45541" y="483"/>
                  </a:lnTo>
                  <a:cubicBezTo>
                    <a:pt x="45300" y="167"/>
                    <a:pt x="44944" y="1"/>
                    <a:pt x="4458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70" name="Google Shape;370;p8"/>
            <p:cNvSpPr/>
            <p:nvPr/>
          </p:nvSpPr>
          <p:spPr>
            <a:xfrm>
              <a:off x="336189" y="976911"/>
              <a:ext cx="1795894" cy="1820273"/>
            </a:xfrm>
            <a:custGeom>
              <a:avLst/>
              <a:gdLst/>
              <a:ahLst/>
              <a:cxnLst/>
              <a:rect l="l" t="t" r="r" b="b"/>
              <a:pathLst>
                <a:path w="88544" h="89746" extrusionOk="0">
                  <a:moveTo>
                    <a:pt x="44131" y="0"/>
                  </a:moveTo>
                  <a:lnTo>
                    <a:pt x="0" y="33258"/>
                  </a:lnTo>
                  <a:lnTo>
                    <a:pt x="46208" y="89415"/>
                  </a:lnTo>
                  <a:cubicBezTo>
                    <a:pt x="46378" y="89632"/>
                    <a:pt x="46632" y="89746"/>
                    <a:pt x="46886" y="89746"/>
                  </a:cubicBezTo>
                  <a:cubicBezTo>
                    <a:pt x="47053" y="89746"/>
                    <a:pt x="47219" y="89697"/>
                    <a:pt x="47362" y="89595"/>
                  </a:cubicBezTo>
                  <a:lnTo>
                    <a:pt x="88543" y="58952"/>
                  </a:lnTo>
                  <a:lnTo>
                    <a:pt x="44131"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371" name="Google Shape;371;p8"/>
            <p:cNvGrpSpPr/>
            <p:nvPr/>
          </p:nvGrpSpPr>
          <p:grpSpPr>
            <a:xfrm>
              <a:off x="1214129" y="978980"/>
              <a:ext cx="913828" cy="1211839"/>
              <a:chOff x="1214129" y="978980"/>
              <a:chExt cx="913828" cy="1211839"/>
            </a:xfrm>
          </p:grpSpPr>
          <p:sp>
            <p:nvSpPr>
              <p:cNvPr id="372" name="Google Shape;372;p8"/>
              <p:cNvSpPr/>
              <p:nvPr/>
            </p:nvSpPr>
            <p:spPr>
              <a:xfrm>
                <a:off x="1222973" y="978980"/>
                <a:ext cx="904985" cy="1199365"/>
              </a:xfrm>
              <a:custGeom>
                <a:avLst/>
                <a:gdLst/>
                <a:ahLst/>
                <a:cxnLst/>
                <a:rect l="l" t="t" r="r" b="b"/>
                <a:pathLst>
                  <a:path w="44619" h="59133" extrusionOk="0">
                    <a:moveTo>
                      <a:pt x="206" y="1"/>
                    </a:moveTo>
                    <a:lnTo>
                      <a:pt x="1" y="129"/>
                    </a:lnTo>
                    <a:lnTo>
                      <a:pt x="44439" y="59132"/>
                    </a:lnTo>
                    <a:lnTo>
                      <a:pt x="44618" y="58978"/>
                    </a:lnTo>
                    <a:lnTo>
                      <a:pt x="206"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73" name="Google Shape;373;p8"/>
              <p:cNvSpPr/>
              <p:nvPr/>
            </p:nvSpPr>
            <p:spPr>
              <a:xfrm>
                <a:off x="1214129" y="991475"/>
                <a:ext cx="904985" cy="1199345"/>
              </a:xfrm>
              <a:custGeom>
                <a:avLst/>
                <a:gdLst/>
                <a:ahLst/>
                <a:cxnLst/>
                <a:rect l="l" t="t" r="r" b="b"/>
                <a:pathLst>
                  <a:path w="44619" h="59132" extrusionOk="0">
                    <a:moveTo>
                      <a:pt x="206" y="0"/>
                    </a:moveTo>
                    <a:lnTo>
                      <a:pt x="1" y="154"/>
                    </a:lnTo>
                    <a:lnTo>
                      <a:pt x="44439" y="59132"/>
                    </a:lnTo>
                    <a:lnTo>
                      <a:pt x="44618" y="59003"/>
                    </a:lnTo>
                    <a:lnTo>
                      <a:pt x="206"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374" name="Google Shape;374;p8"/>
            <p:cNvSpPr/>
            <p:nvPr/>
          </p:nvSpPr>
          <p:spPr>
            <a:xfrm>
              <a:off x="334100" y="1004578"/>
              <a:ext cx="1741293" cy="1810882"/>
            </a:xfrm>
            <a:custGeom>
              <a:avLst/>
              <a:gdLst/>
              <a:ahLst/>
              <a:cxnLst/>
              <a:rect l="l" t="t" r="r" b="b"/>
              <a:pathLst>
                <a:path w="85852" h="89283" extrusionOk="0">
                  <a:moveTo>
                    <a:pt x="42828" y="0"/>
                  </a:moveTo>
                  <a:cubicBezTo>
                    <a:pt x="42573" y="0"/>
                    <a:pt x="42317" y="82"/>
                    <a:pt x="42106" y="252"/>
                  </a:cubicBezTo>
                  <a:lnTo>
                    <a:pt x="1" y="31946"/>
                  </a:lnTo>
                  <a:lnTo>
                    <a:pt x="43131" y="89282"/>
                  </a:lnTo>
                  <a:lnTo>
                    <a:pt x="85210" y="57588"/>
                  </a:lnTo>
                  <a:cubicBezTo>
                    <a:pt x="85749" y="57178"/>
                    <a:pt x="85851" y="56409"/>
                    <a:pt x="85441" y="55870"/>
                  </a:cubicBezTo>
                  <a:lnTo>
                    <a:pt x="43798" y="482"/>
                  </a:lnTo>
                  <a:cubicBezTo>
                    <a:pt x="43557" y="166"/>
                    <a:pt x="43192" y="0"/>
                    <a:pt x="42828"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75" name="Google Shape;375;p8"/>
            <p:cNvSpPr/>
            <p:nvPr/>
          </p:nvSpPr>
          <p:spPr>
            <a:xfrm>
              <a:off x="373105" y="1605205"/>
              <a:ext cx="899265" cy="1180097"/>
            </a:xfrm>
            <a:custGeom>
              <a:avLst/>
              <a:gdLst/>
              <a:ahLst/>
              <a:cxnLst/>
              <a:rect l="l" t="t" r="r" b="b"/>
              <a:pathLst>
                <a:path w="44337" h="58183" extrusionOk="0">
                  <a:moveTo>
                    <a:pt x="1155" y="0"/>
                  </a:moveTo>
                  <a:lnTo>
                    <a:pt x="1" y="872"/>
                  </a:lnTo>
                  <a:lnTo>
                    <a:pt x="43157" y="58183"/>
                  </a:lnTo>
                  <a:lnTo>
                    <a:pt x="44337" y="57311"/>
                  </a:lnTo>
                  <a:lnTo>
                    <a:pt x="1155"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76" name="Google Shape;376;p8"/>
            <p:cNvSpPr/>
            <p:nvPr/>
          </p:nvSpPr>
          <p:spPr>
            <a:xfrm>
              <a:off x="762685" y="1424197"/>
              <a:ext cx="916931" cy="993396"/>
            </a:xfrm>
            <a:custGeom>
              <a:avLst/>
              <a:gdLst/>
              <a:ahLst/>
              <a:cxnLst/>
              <a:rect l="l" t="t" r="r" b="b"/>
              <a:pathLst>
                <a:path w="45208" h="48978" extrusionOk="0">
                  <a:moveTo>
                    <a:pt x="19206" y="1"/>
                  </a:moveTo>
                  <a:lnTo>
                    <a:pt x="0" y="14463"/>
                  </a:lnTo>
                  <a:lnTo>
                    <a:pt x="26001" y="48978"/>
                  </a:lnTo>
                  <a:lnTo>
                    <a:pt x="45208" y="34515"/>
                  </a:lnTo>
                  <a:lnTo>
                    <a:pt x="19206" y="1"/>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377" name="Google Shape;377;p8"/>
          <p:cNvGrpSpPr/>
          <p:nvPr/>
        </p:nvGrpSpPr>
        <p:grpSpPr>
          <a:xfrm rot="-1946306">
            <a:off x="-591234" y="5337259"/>
            <a:ext cx="2436849" cy="2565005"/>
            <a:chOff x="1526600" y="450800"/>
            <a:chExt cx="4540675" cy="4779475"/>
          </a:xfrm>
        </p:grpSpPr>
        <p:sp>
          <p:nvSpPr>
            <p:cNvPr id="378" name="Google Shape;378;p8"/>
            <p:cNvSpPr/>
            <p:nvPr/>
          </p:nvSpPr>
          <p:spPr>
            <a:xfrm>
              <a:off x="1610100" y="473575"/>
              <a:ext cx="4457175" cy="4689450"/>
            </a:xfrm>
            <a:custGeom>
              <a:avLst/>
              <a:gdLst/>
              <a:ahLst/>
              <a:cxnLst/>
              <a:rect l="l" t="t" r="r" b="b"/>
              <a:pathLst>
                <a:path w="178287" h="187578" extrusionOk="0">
                  <a:moveTo>
                    <a:pt x="95602" y="1"/>
                  </a:moveTo>
                  <a:cubicBezTo>
                    <a:pt x="95141" y="1"/>
                    <a:pt x="94676" y="129"/>
                    <a:pt x="94258" y="394"/>
                  </a:cubicBezTo>
                  <a:lnTo>
                    <a:pt x="0" y="63859"/>
                  </a:lnTo>
                  <a:lnTo>
                    <a:pt x="79645" y="185257"/>
                  </a:lnTo>
                  <a:cubicBezTo>
                    <a:pt x="80631" y="186769"/>
                    <a:pt x="82280" y="187578"/>
                    <a:pt x="83965" y="187578"/>
                  </a:cubicBezTo>
                  <a:cubicBezTo>
                    <a:pt x="84955" y="187578"/>
                    <a:pt x="85959" y="187298"/>
                    <a:pt x="86847" y="186719"/>
                  </a:cubicBezTo>
                  <a:lnTo>
                    <a:pt x="176826" y="126176"/>
                  </a:lnTo>
                  <a:cubicBezTo>
                    <a:pt x="177974" y="125393"/>
                    <a:pt x="178287" y="123880"/>
                    <a:pt x="177504" y="122732"/>
                  </a:cubicBezTo>
                  <a:lnTo>
                    <a:pt x="97703" y="1125"/>
                  </a:lnTo>
                  <a:cubicBezTo>
                    <a:pt x="97205" y="394"/>
                    <a:pt x="96410" y="1"/>
                    <a:pt x="95602" y="1"/>
                  </a:cubicBezTo>
                  <a:close/>
                </a:path>
              </a:pathLst>
            </a:custGeom>
            <a:solidFill>
              <a:srgbClr val="119B9B"/>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79" name="Google Shape;379;p8"/>
            <p:cNvSpPr/>
            <p:nvPr/>
          </p:nvSpPr>
          <p:spPr>
            <a:xfrm>
              <a:off x="1616625" y="450800"/>
              <a:ext cx="4391950" cy="4645025"/>
            </a:xfrm>
            <a:custGeom>
              <a:avLst/>
              <a:gdLst/>
              <a:ahLst/>
              <a:cxnLst/>
              <a:rect l="l" t="t" r="r" b="b"/>
              <a:pathLst>
                <a:path w="175678" h="185801" extrusionOk="0">
                  <a:moveTo>
                    <a:pt x="93162" y="0"/>
                  </a:moveTo>
                  <a:lnTo>
                    <a:pt x="0" y="61587"/>
                  </a:lnTo>
                  <a:lnTo>
                    <a:pt x="80323" y="184028"/>
                  </a:lnTo>
                  <a:cubicBezTo>
                    <a:pt x="81085" y="185187"/>
                    <a:pt x="82329" y="185800"/>
                    <a:pt x="83604" y="185800"/>
                  </a:cubicBezTo>
                  <a:cubicBezTo>
                    <a:pt x="84339" y="185800"/>
                    <a:pt x="85083" y="185597"/>
                    <a:pt x="85751" y="185177"/>
                  </a:cubicBezTo>
                  <a:lnTo>
                    <a:pt x="175677" y="125782"/>
                  </a:lnTo>
                  <a:lnTo>
                    <a:pt x="93162" y="0"/>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80" name="Google Shape;380;p8"/>
            <p:cNvSpPr/>
            <p:nvPr/>
          </p:nvSpPr>
          <p:spPr>
            <a:xfrm>
              <a:off x="3931325" y="462525"/>
              <a:ext cx="2064200" cy="3145900"/>
            </a:xfrm>
            <a:custGeom>
              <a:avLst/>
              <a:gdLst/>
              <a:ahLst/>
              <a:cxnLst/>
              <a:rect l="l" t="t" r="r" b="b"/>
              <a:pathLst>
                <a:path w="82568" h="125836" fill="none" extrusionOk="0">
                  <a:moveTo>
                    <a:pt x="0" y="1"/>
                  </a:moveTo>
                  <a:lnTo>
                    <a:pt x="82567" y="125835"/>
                  </a:lnTo>
                </a:path>
              </a:pathLst>
            </a:custGeom>
            <a:noFill/>
            <a:ln w="11750" cap="flat" cmpd="sng">
              <a:solidFill>
                <a:schemeClr val="dk1"/>
              </a:solidFill>
              <a:prstDash val="solid"/>
              <a:miter lim="5219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81" name="Google Shape;381;p8"/>
            <p:cNvSpPr/>
            <p:nvPr/>
          </p:nvSpPr>
          <p:spPr>
            <a:xfrm>
              <a:off x="3898700" y="482100"/>
              <a:ext cx="2065500" cy="3145900"/>
            </a:xfrm>
            <a:custGeom>
              <a:avLst/>
              <a:gdLst/>
              <a:ahLst/>
              <a:cxnLst/>
              <a:rect l="l" t="t" r="r" b="b"/>
              <a:pathLst>
                <a:path w="82620" h="125836" fill="none" extrusionOk="0">
                  <a:moveTo>
                    <a:pt x="1" y="1"/>
                  </a:moveTo>
                  <a:lnTo>
                    <a:pt x="82620" y="125835"/>
                  </a:lnTo>
                </a:path>
              </a:pathLst>
            </a:custGeom>
            <a:noFill/>
            <a:ln w="11750" cap="flat" cmpd="sng">
              <a:solidFill>
                <a:schemeClr val="dk1"/>
              </a:solidFill>
              <a:prstDash val="solid"/>
              <a:miter lim="5219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82" name="Google Shape;382;p8"/>
            <p:cNvSpPr/>
            <p:nvPr/>
          </p:nvSpPr>
          <p:spPr>
            <a:xfrm>
              <a:off x="3742125" y="4138150"/>
              <a:ext cx="842925" cy="1092125"/>
            </a:xfrm>
            <a:custGeom>
              <a:avLst/>
              <a:gdLst/>
              <a:ahLst/>
              <a:cxnLst/>
              <a:rect l="l" t="t" r="r" b="b"/>
              <a:pathLst>
                <a:path w="33717" h="43685" extrusionOk="0">
                  <a:moveTo>
                    <a:pt x="9604" y="0"/>
                  </a:moveTo>
                  <a:lnTo>
                    <a:pt x="1" y="6159"/>
                  </a:lnTo>
                  <a:lnTo>
                    <a:pt x="24113" y="43685"/>
                  </a:lnTo>
                  <a:lnTo>
                    <a:pt x="25679" y="35595"/>
                  </a:lnTo>
                  <a:lnTo>
                    <a:pt x="33716" y="37526"/>
                  </a:lnTo>
                  <a:lnTo>
                    <a:pt x="9604"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83" name="Google Shape;383;p8"/>
            <p:cNvSpPr/>
            <p:nvPr/>
          </p:nvSpPr>
          <p:spPr>
            <a:xfrm>
              <a:off x="1526600" y="464775"/>
              <a:ext cx="4343675" cy="4627200"/>
            </a:xfrm>
            <a:custGeom>
              <a:avLst/>
              <a:gdLst/>
              <a:ahLst/>
              <a:cxnLst/>
              <a:rect l="l" t="t" r="r" b="b"/>
              <a:pathLst>
                <a:path w="173747" h="185088" extrusionOk="0">
                  <a:moveTo>
                    <a:pt x="91115" y="1"/>
                  </a:moveTo>
                  <a:cubicBezTo>
                    <a:pt x="90634" y="1"/>
                    <a:pt x="90147" y="140"/>
                    <a:pt x="89718" y="433"/>
                  </a:cubicBezTo>
                  <a:lnTo>
                    <a:pt x="0" y="59357"/>
                  </a:lnTo>
                  <a:lnTo>
                    <a:pt x="82515" y="185087"/>
                  </a:lnTo>
                  <a:lnTo>
                    <a:pt x="172285" y="126163"/>
                  </a:lnTo>
                  <a:cubicBezTo>
                    <a:pt x="173433" y="125380"/>
                    <a:pt x="173746" y="123866"/>
                    <a:pt x="172963" y="122718"/>
                  </a:cubicBezTo>
                  <a:lnTo>
                    <a:pt x="93162" y="1111"/>
                  </a:lnTo>
                  <a:cubicBezTo>
                    <a:pt x="92705" y="392"/>
                    <a:pt x="91920" y="1"/>
                    <a:pt x="9111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84" name="Google Shape;384;p8"/>
            <p:cNvSpPr/>
            <p:nvPr/>
          </p:nvSpPr>
          <p:spPr>
            <a:xfrm>
              <a:off x="1636200" y="1843000"/>
              <a:ext cx="2130750" cy="3199400"/>
            </a:xfrm>
            <a:custGeom>
              <a:avLst/>
              <a:gdLst/>
              <a:ahLst/>
              <a:cxnLst/>
              <a:rect l="l" t="t" r="r" b="b"/>
              <a:pathLst>
                <a:path w="85230" h="127976" extrusionOk="0">
                  <a:moveTo>
                    <a:pt x="2506" y="1"/>
                  </a:moveTo>
                  <a:lnTo>
                    <a:pt x="0" y="1619"/>
                  </a:lnTo>
                  <a:lnTo>
                    <a:pt x="82724" y="127975"/>
                  </a:lnTo>
                  <a:lnTo>
                    <a:pt x="85229" y="126357"/>
                  </a:lnTo>
                  <a:lnTo>
                    <a:pt x="2506"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85" name="Google Shape;385;p8"/>
            <p:cNvSpPr/>
            <p:nvPr/>
          </p:nvSpPr>
          <p:spPr>
            <a:xfrm>
              <a:off x="2647400" y="1567700"/>
              <a:ext cx="2116400" cy="2399550"/>
            </a:xfrm>
            <a:custGeom>
              <a:avLst/>
              <a:gdLst/>
              <a:ahLst/>
              <a:cxnLst/>
              <a:rect l="l" t="t" r="r" b="b"/>
              <a:pathLst>
                <a:path w="84656" h="95982" fill="none" extrusionOk="0">
                  <a:moveTo>
                    <a:pt x="82777" y="71347"/>
                  </a:moveTo>
                  <a:cubicBezTo>
                    <a:pt x="82777" y="69937"/>
                    <a:pt x="83507" y="68633"/>
                    <a:pt x="84656" y="67850"/>
                  </a:cubicBezTo>
                  <a:lnTo>
                    <a:pt x="40919" y="1201"/>
                  </a:lnTo>
                  <a:cubicBezTo>
                    <a:pt x="38988" y="2453"/>
                    <a:pt x="36431" y="1932"/>
                    <a:pt x="35178" y="0"/>
                  </a:cubicBezTo>
                  <a:lnTo>
                    <a:pt x="1149" y="22286"/>
                  </a:lnTo>
                  <a:cubicBezTo>
                    <a:pt x="2454" y="24217"/>
                    <a:pt x="1932" y="26827"/>
                    <a:pt x="1" y="28080"/>
                  </a:cubicBezTo>
                  <a:lnTo>
                    <a:pt x="43737" y="94729"/>
                  </a:lnTo>
                  <a:cubicBezTo>
                    <a:pt x="45668" y="93476"/>
                    <a:pt x="48226" y="94050"/>
                    <a:pt x="49478" y="95981"/>
                  </a:cubicBezTo>
                  <a:lnTo>
                    <a:pt x="83455" y="73643"/>
                  </a:lnTo>
                  <a:cubicBezTo>
                    <a:pt x="82985" y="72965"/>
                    <a:pt x="82777" y="72182"/>
                    <a:pt x="82777" y="71347"/>
                  </a:cubicBezTo>
                  <a:close/>
                </a:path>
              </a:pathLst>
            </a:custGeom>
            <a:solidFill>
              <a:schemeClr val="lt1"/>
            </a:solidFill>
            <a:ln w="14350" cap="flat" cmpd="sng">
              <a:solidFill>
                <a:schemeClr val="lt1"/>
              </a:solidFill>
              <a:prstDash val="solid"/>
              <a:miter lim="5219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386" name="Google Shape;386;p8"/>
          <p:cNvSpPr txBox="1">
            <a:spLocks noGrp="1"/>
          </p:cNvSpPr>
          <p:nvPr>
            <p:ph type="title"/>
          </p:nvPr>
        </p:nvSpPr>
        <p:spPr>
          <a:xfrm>
            <a:off x="2572984" y="1974184"/>
            <a:ext cx="7046000" cy="2909600"/>
          </a:xfrm>
          <a:prstGeom prst="rect">
            <a:avLst/>
          </a:prstGeom>
        </p:spPr>
        <p:txBody>
          <a:bodyPr spcFirstLastPara="1" wrap="square" lIns="91425" tIns="91425" rIns="91425" bIns="91425" anchor="ctr" anchorCtr="0">
            <a:noAutofit/>
          </a:bodyPr>
          <a:lstStyle>
            <a:lvl1pPr lvl="0" algn="ctr">
              <a:spcBef>
                <a:spcPts val="0"/>
              </a:spcBef>
              <a:spcAft>
                <a:spcPts val="0"/>
              </a:spcAft>
              <a:buSzPts val="7000"/>
              <a:buNone/>
              <a:defRPr sz="8666">
                <a:solidFill>
                  <a:schemeClr val="accent3"/>
                </a:solidFill>
              </a:defRPr>
            </a:lvl1pPr>
            <a:lvl2pPr lvl="1" algn="ctr">
              <a:spcBef>
                <a:spcPts val="0"/>
              </a:spcBef>
              <a:spcAft>
                <a:spcPts val="0"/>
              </a:spcAft>
              <a:buSzPts val="7000"/>
              <a:buNone/>
              <a:defRPr sz="9333"/>
            </a:lvl2pPr>
            <a:lvl3pPr lvl="2" algn="ctr">
              <a:spcBef>
                <a:spcPts val="0"/>
              </a:spcBef>
              <a:spcAft>
                <a:spcPts val="0"/>
              </a:spcAft>
              <a:buSzPts val="7000"/>
              <a:buNone/>
              <a:defRPr sz="9333"/>
            </a:lvl3pPr>
            <a:lvl4pPr lvl="3" algn="ctr">
              <a:spcBef>
                <a:spcPts val="0"/>
              </a:spcBef>
              <a:spcAft>
                <a:spcPts val="0"/>
              </a:spcAft>
              <a:buSzPts val="7000"/>
              <a:buNone/>
              <a:defRPr sz="9333"/>
            </a:lvl4pPr>
            <a:lvl5pPr lvl="4" algn="ctr">
              <a:spcBef>
                <a:spcPts val="0"/>
              </a:spcBef>
              <a:spcAft>
                <a:spcPts val="0"/>
              </a:spcAft>
              <a:buSzPts val="7000"/>
              <a:buNone/>
              <a:defRPr sz="9333"/>
            </a:lvl5pPr>
            <a:lvl6pPr lvl="5" algn="ctr">
              <a:spcBef>
                <a:spcPts val="0"/>
              </a:spcBef>
              <a:spcAft>
                <a:spcPts val="0"/>
              </a:spcAft>
              <a:buSzPts val="7000"/>
              <a:buNone/>
              <a:defRPr sz="9333"/>
            </a:lvl6pPr>
            <a:lvl7pPr lvl="6" algn="ctr">
              <a:spcBef>
                <a:spcPts val="0"/>
              </a:spcBef>
              <a:spcAft>
                <a:spcPts val="0"/>
              </a:spcAft>
              <a:buSzPts val="7000"/>
              <a:buNone/>
              <a:defRPr sz="9333"/>
            </a:lvl7pPr>
            <a:lvl8pPr lvl="7" algn="ctr">
              <a:spcBef>
                <a:spcPts val="0"/>
              </a:spcBef>
              <a:spcAft>
                <a:spcPts val="0"/>
              </a:spcAft>
              <a:buSzPts val="7000"/>
              <a:buNone/>
              <a:defRPr sz="9333"/>
            </a:lvl8pPr>
            <a:lvl9pPr lvl="8" algn="ctr">
              <a:spcBef>
                <a:spcPts val="0"/>
              </a:spcBef>
              <a:spcAft>
                <a:spcPts val="0"/>
              </a:spcAft>
              <a:buSzPts val="7000"/>
              <a:buNone/>
              <a:defRPr sz="9333"/>
            </a:lvl9pPr>
          </a:lstStyle>
          <a:p>
            <a:endParaRPr/>
          </a:p>
        </p:txBody>
      </p:sp>
    </p:spTree>
    <p:extLst>
      <p:ext uri="{BB962C8B-B14F-4D97-AF65-F5344CB8AC3E}">
        <p14:creationId xmlns:p14="http://schemas.microsoft.com/office/powerpoint/2010/main" val="3378121615"/>
      </p:ext>
    </p:extLst>
  </p:cSld>
  <p:clrMapOvr>
    <a:masterClrMapping/>
  </p:clrMapOvr>
</p:sldLayout>
</file>

<file path=ppt/slideLayouts/slideLayout92.xml><?xml version="1.0" encoding="utf-8"?>
<p:sldLayout xmlns:a="http://schemas.openxmlformats.org/drawingml/2006/main" xmlns:r="http://schemas.openxmlformats.org/officeDocument/2006/relationships" xmlns:p="http://schemas.openxmlformats.org/presentationml/2006/main" matchingName="Section title and description">
  <p:cSld name="Section title and description">
    <p:spTree>
      <p:nvGrpSpPr>
        <p:cNvPr id="1" name="Shape 387"/>
        <p:cNvGrpSpPr/>
        <p:nvPr/>
      </p:nvGrpSpPr>
      <p:grpSpPr>
        <a:xfrm>
          <a:off x="0" y="0"/>
          <a:ext cx="0" cy="0"/>
          <a:chOff x="0" y="0"/>
          <a:chExt cx="0" cy="0"/>
        </a:xfrm>
      </p:grpSpPr>
      <p:pic>
        <p:nvPicPr>
          <p:cNvPr id="388" name="Google Shape;388;p9"/>
          <p:cNvPicPr preferRelativeResize="0"/>
          <p:nvPr/>
        </p:nvPicPr>
        <p:blipFill>
          <a:blip r:embed="rId2">
            <a:alphaModFix/>
          </a:blip>
          <a:stretch>
            <a:fillRect/>
          </a:stretch>
        </p:blipFill>
        <p:spPr>
          <a:xfrm>
            <a:off x="-75466" y="-36433"/>
            <a:ext cx="12342935" cy="7005332"/>
          </a:xfrm>
          <a:prstGeom prst="rect">
            <a:avLst/>
          </a:prstGeom>
          <a:noFill/>
          <a:ln>
            <a:noFill/>
          </a:ln>
        </p:spPr>
      </p:pic>
      <p:grpSp>
        <p:nvGrpSpPr>
          <p:cNvPr id="389" name="Google Shape;389;p9"/>
          <p:cNvGrpSpPr/>
          <p:nvPr/>
        </p:nvGrpSpPr>
        <p:grpSpPr>
          <a:xfrm rot="-899871">
            <a:off x="6583757" y="-1352154"/>
            <a:ext cx="2471792" cy="2426695"/>
            <a:chOff x="7928300" y="-514224"/>
            <a:chExt cx="1853720" cy="1819900"/>
          </a:xfrm>
        </p:grpSpPr>
        <p:sp>
          <p:nvSpPr>
            <p:cNvPr id="390" name="Google Shape;390;p9"/>
            <p:cNvSpPr/>
            <p:nvPr/>
          </p:nvSpPr>
          <p:spPr>
            <a:xfrm>
              <a:off x="7928300" y="-454883"/>
              <a:ext cx="1760560" cy="1748943"/>
            </a:xfrm>
            <a:custGeom>
              <a:avLst/>
              <a:gdLst/>
              <a:ahLst/>
              <a:cxnLst/>
              <a:rect l="l" t="t" r="r" b="b"/>
              <a:pathLst>
                <a:path w="63046" h="62630" extrusionOk="0">
                  <a:moveTo>
                    <a:pt x="36994" y="0"/>
                  </a:moveTo>
                  <a:lnTo>
                    <a:pt x="1035" y="26386"/>
                  </a:lnTo>
                  <a:cubicBezTo>
                    <a:pt x="168" y="27019"/>
                    <a:pt x="1" y="28220"/>
                    <a:pt x="635" y="29088"/>
                  </a:cubicBezTo>
                  <a:lnTo>
                    <a:pt x="24952" y="62245"/>
                  </a:lnTo>
                  <a:cubicBezTo>
                    <a:pt x="25130" y="62501"/>
                    <a:pt x="25412" y="62629"/>
                    <a:pt x="25702" y="62629"/>
                  </a:cubicBezTo>
                  <a:cubicBezTo>
                    <a:pt x="25904" y="62629"/>
                    <a:pt x="26109" y="62568"/>
                    <a:pt x="26286" y="62445"/>
                  </a:cubicBezTo>
                  <a:lnTo>
                    <a:pt x="63046" y="35492"/>
                  </a:lnTo>
                  <a:lnTo>
                    <a:pt x="36994" y="0"/>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91" name="Google Shape;391;p9"/>
            <p:cNvSpPr/>
            <p:nvPr/>
          </p:nvSpPr>
          <p:spPr>
            <a:xfrm>
              <a:off x="7969294" y="272619"/>
              <a:ext cx="748027" cy="970813"/>
            </a:xfrm>
            <a:custGeom>
              <a:avLst/>
              <a:gdLst/>
              <a:ahLst/>
              <a:cxnLst/>
              <a:rect l="l" t="t" r="r" b="b"/>
              <a:pathLst>
                <a:path w="26787" h="34765" extrusionOk="0">
                  <a:moveTo>
                    <a:pt x="2469" y="0"/>
                  </a:moveTo>
                  <a:lnTo>
                    <a:pt x="568" y="1401"/>
                  </a:lnTo>
                  <a:cubicBezTo>
                    <a:pt x="101" y="1768"/>
                    <a:pt x="1" y="2435"/>
                    <a:pt x="368" y="2902"/>
                  </a:cubicBezTo>
                  <a:lnTo>
                    <a:pt x="23417" y="34358"/>
                  </a:lnTo>
                  <a:cubicBezTo>
                    <a:pt x="23622" y="34624"/>
                    <a:pt x="23939" y="34764"/>
                    <a:pt x="24253" y="34764"/>
                  </a:cubicBezTo>
                  <a:cubicBezTo>
                    <a:pt x="24452" y="34764"/>
                    <a:pt x="24650" y="34708"/>
                    <a:pt x="24818" y="34592"/>
                  </a:cubicBezTo>
                  <a:lnTo>
                    <a:pt x="26786" y="33124"/>
                  </a:lnTo>
                  <a:lnTo>
                    <a:pt x="2469" y="0"/>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92" name="Google Shape;392;p9"/>
            <p:cNvSpPr/>
            <p:nvPr/>
          </p:nvSpPr>
          <p:spPr>
            <a:xfrm>
              <a:off x="7974879" y="316378"/>
              <a:ext cx="683744" cy="926887"/>
            </a:xfrm>
            <a:custGeom>
              <a:avLst/>
              <a:gdLst/>
              <a:ahLst/>
              <a:cxnLst/>
              <a:rect l="l" t="t" r="r" b="b"/>
              <a:pathLst>
                <a:path w="24485" h="33192" extrusionOk="0">
                  <a:moveTo>
                    <a:pt x="201" y="1"/>
                  </a:moveTo>
                  <a:cubicBezTo>
                    <a:pt x="134" y="101"/>
                    <a:pt x="68" y="201"/>
                    <a:pt x="1" y="334"/>
                  </a:cubicBezTo>
                  <a:lnTo>
                    <a:pt x="24118" y="33191"/>
                  </a:lnTo>
                  <a:cubicBezTo>
                    <a:pt x="24251" y="33191"/>
                    <a:pt x="24385" y="33158"/>
                    <a:pt x="24485" y="33091"/>
                  </a:cubicBezTo>
                  <a:lnTo>
                    <a:pt x="201"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93" name="Google Shape;393;p9"/>
            <p:cNvSpPr/>
            <p:nvPr/>
          </p:nvSpPr>
          <p:spPr>
            <a:xfrm>
              <a:off x="8024251" y="-514224"/>
              <a:ext cx="1757767" cy="1745368"/>
            </a:xfrm>
            <a:custGeom>
              <a:avLst/>
              <a:gdLst/>
              <a:ahLst/>
              <a:cxnLst/>
              <a:rect l="l" t="t" r="r" b="b"/>
              <a:pathLst>
                <a:path w="62946" h="62502" extrusionOk="0">
                  <a:moveTo>
                    <a:pt x="36883" y="0"/>
                  </a:moveTo>
                  <a:cubicBezTo>
                    <a:pt x="36619" y="0"/>
                    <a:pt x="36354" y="83"/>
                    <a:pt x="36127" y="257"/>
                  </a:cubicBezTo>
                  <a:lnTo>
                    <a:pt x="735" y="26209"/>
                  </a:lnTo>
                  <a:cubicBezTo>
                    <a:pt x="134" y="26643"/>
                    <a:pt x="1" y="27477"/>
                    <a:pt x="434" y="28077"/>
                  </a:cubicBezTo>
                  <a:lnTo>
                    <a:pt x="25686" y="62502"/>
                  </a:lnTo>
                  <a:lnTo>
                    <a:pt x="62412" y="35549"/>
                  </a:lnTo>
                  <a:cubicBezTo>
                    <a:pt x="62846" y="35215"/>
                    <a:pt x="62946" y="34615"/>
                    <a:pt x="62612" y="34215"/>
                  </a:cubicBezTo>
                  <a:lnTo>
                    <a:pt x="37928" y="524"/>
                  </a:lnTo>
                  <a:cubicBezTo>
                    <a:pt x="37668" y="184"/>
                    <a:pt x="37277" y="0"/>
                    <a:pt x="3688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94" name="Google Shape;394;p9"/>
            <p:cNvSpPr/>
            <p:nvPr/>
          </p:nvSpPr>
          <p:spPr>
            <a:xfrm>
              <a:off x="8538436" y="77926"/>
              <a:ext cx="581287" cy="715411"/>
            </a:xfrm>
            <a:custGeom>
              <a:avLst/>
              <a:gdLst/>
              <a:ahLst/>
              <a:cxnLst/>
              <a:rect l="l" t="t" r="r" b="b"/>
              <a:pathLst>
                <a:path w="20816" h="25619" fill="none" extrusionOk="0">
                  <a:moveTo>
                    <a:pt x="18047" y="25619"/>
                  </a:moveTo>
                  <a:lnTo>
                    <a:pt x="1" y="1034"/>
                  </a:lnTo>
                  <a:moveTo>
                    <a:pt x="19448" y="24618"/>
                  </a:moveTo>
                  <a:lnTo>
                    <a:pt x="1369" y="0"/>
                  </a:lnTo>
                  <a:moveTo>
                    <a:pt x="20816" y="23584"/>
                  </a:moveTo>
                  <a:lnTo>
                    <a:pt x="4471" y="1301"/>
                  </a:lnTo>
                </a:path>
              </a:pathLst>
            </a:custGeom>
            <a:solidFill>
              <a:schemeClr val="accent4"/>
            </a:solidFill>
            <a:ln w="19050" cap="flat" cmpd="sng">
              <a:solidFill>
                <a:srgbClr val="FFFFFF"/>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95" name="Google Shape;395;p9"/>
            <p:cNvSpPr/>
            <p:nvPr/>
          </p:nvSpPr>
          <p:spPr>
            <a:xfrm>
              <a:off x="8014952" y="272619"/>
              <a:ext cx="702370" cy="942692"/>
            </a:xfrm>
            <a:custGeom>
              <a:avLst/>
              <a:gdLst/>
              <a:ahLst/>
              <a:cxnLst/>
              <a:rect l="l" t="t" r="r" b="b"/>
              <a:pathLst>
                <a:path w="25152" h="33758" extrusionOk="0">
                  <a:moveTo>
                    <a:pt x="834" y="0"/>
                  </a:moveTo>
                  <a:lnTo>
                    <a:pt x="0" y="634"/>
                  </a:lnTo>
                  <a:lnTo>
                    <a:pt x="24318" y="33758"/>
                  </a:lnTo>
                  <a:lnTo>
                    <a:pt x="25151" y="33124"/>
                  </a:lnTo>
                  <a:lnTo>
                    <a:pt x="834" y="0"/>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96" name="Google Shape;396;p9"/>
            <p:cNvSpPr/>
            <p:nvPr/>
          </p:nvSpPr>
          <p:spPr>
            <a:xfrm>
              <a:off x="8435979" y="1124918"/>
              <a:ext cx="204020" cy="180759"/>
            </a:xfrm>
            <a:custGeom>
              <a:avLst/>
              <a:gdLst/>
              <a:ahLst/>
              <a:cxnLst/>
              <a:rect l="l" t="t" r="r" b="b"/>
              <a:pathLst>
                <a:path w="7306" h="6473" extrusionOk="0">
                  <a:moveTo>
                    <a:pt x="5571" y="1"/>
                  </a:moveTo>
                  <a:lnTo>
                    <a:pt x="1" y="4104"/>
                  </a:lnTo>
                  <a:lnTo>
                    <a:pt x="1535" y="4804"/>
                  </a:lnTo>
                  <a:lnTo>
                    <a:pt x="1769" y="6472"/>
                  </a:lnTo>
                  <a:lnTo>
                    <a:pt x="7306" y="2403"/>
                  </a:lnTo>
                  <a:lnTo>
                    <a:pt x="5571"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97" name="Google Shape;397;p9"/>
            <p:cNvSpPr/>
            <p:nvPr/>
          </p:nvSpPr>
          <p:spPr>
            <a:xfrm>
              <a:off x="7991662" y="298701"/>
              <a:ext cx="691200" cy="933393"/>
            </a:xfrm>
            <a:custGeom>
              <a:avLst/>
              <a:gdLst/>
              <a:ahLst/>
              <a:cxnLst/>
              <a:rect l="l" t="t" r="r" b="b"/>
              <a:pathLst>
                <a:path w="24752" h="33425" extrusionOk="0">
                  <a:moveTo>
                    <a:pt x="434" y="0"/>
                  </a:moveTo>
                  <a:lnTo>
                    <a:pt x="0" y="300"/>
                  </a:lnTo>
                  <a:lnTo>
                    <a:pt x="24318" y="33424"/>
                  </a:lnTo>
                  <a:lnTo>
                    <a:pt x="24751" y="33090"/>
                  </a:lnTo>
                  <a:lnTo>
                    <a:pt x="434"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98" name="Google Shape;398;p9"/>
            <p:cNvSpPr/>
            <p:nvPr/>
          </p:nvSpPr>
          <p:spPr>
            <a:xfrm>
              <a:off x="8679095" y="377868"/>
              <a:ext cx="1102926" cy="853276"/>
            </a:xfrm>
            <a:custGeom>
              <a:avLst/>
              <a:gdLst/>
              <a:ahLst/>
              <a:cxnLst/>
              <a:rect l="l" t="t" r="r" b="b"/>
              <a:pathLst>
                <a:path w="39496" h="30556" extrusionOk="0">
                  <a:moveTo>
                    <a:pt x="37528" y="0"/>
                  </a:moveTo>
                  <a:lnTo>
                    <a:pt x="1" y="27520"/>
                  </a:lnTo>
                  <a:lnTo>
                    <a:pt x="2236" y="30556"/>
                  </a:lnTo>
                  <a:lnTo>
                    <a:pt x="38962" y="3603"/>
                  </a:lnTo>
                  <a:cubicBezTo>
                    <a:pt x="39396" y="3269"/>
                    <a:pt x="39496" y="2669"/>
                    <a:pt x="39162" y="2235"/>
                  </a:cubicBezTo>
                  <a:lnTo>
                    <a:pt x="37528"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399" name="Google Shape;399;p9"/>
          <p:cNvGrpSpPr/>
          <p:nvPr/>
        </p:nvGrpSpPr>
        <p:grpSpPr>
          <a:xfrm rot="787487">
            <a:off x="768630" y="5437014"/>
            <a:ext cx="2436917" cy="2565077"/>
            <a:chOff x="1526600" y="450800"/>
            <a:chExt cx="4540675" cy="4779475"/>
          </a:xfrm>
        </p:grpSpPr>
        <p:sp>
          <p:nvSpPr>
            <p:cNvPr id="400" name="Google Shape;400;p9"/>
            <p:cNvSpPr/>
            <p:nvPr/>
          </p:nvSpPr>
          <p:spPr>
            <a:xfrm>
              <a:off x="1610100" y="473575"/>
              <a:ext cx="4457175" cy="4689450"/>
            </a:xfrm>
            <a:custGeom>
              <a:avLst/>
              <a:gdLst/>
              <a:ahLst/>
              <a:cxnLst/>
              <a:rect l="l" t="t" r="r" b="b"/>
              <a:pathLst>
                <a:path w="178287" h="187578" extrusionOk="0">
                  <a:moveTo>
                    <a:pt x="95602" y="1"/>
                  </a:moveTo>
                  <a:cubicBezTo>
                    <a:pt x="95141" y="1"/>
                    <a:pt x="94676" y="129"/>
                    <a:pt x="94258" y="394"/>
                  </a:cubicBezTo>
                  <a:lnTo>
                    <a:pt x="0" y="63859"/>
                  </a:lnTo>
                  <a:lnTo>
                    <a:pt x="79645" y="185257"/>
                  </a:lnTo>
                  <a:cubicBezTo>
                    <a:pt x="80631" y="186769"/>
                    <a:pt x="82280" y="187578"/>
                    <a:pt x="83965" y="187578"/>
                  </a:cubicBezTo>
                  <a:cubicBezTo>
                    <a:pt x="84955" y="187578"/>
                    <a:pt x="85959" y="187298"/>
                    <a:pt x="86847" y="186719"/>
                  </a:cubicBezTo>
                  <a:lnTo>
                    <a:pt x="176826" y="126176"/>
                  </a:lnTo>
                  <a:cubicBezTo>
                    <a:pt x="177974" y="125393"/>
                    <a:pt x="178287" y="123880"/>
                    <a:pt x="177504" y="122732"/>
                  </a:cubicBezTo>
                  <a:lnTo>
                    <a:pt x="97703" y="1125"/>
                  </a:lnTo>
                  <a:cubicBezTo>
                    <a:pt x="97205" y="394"/>
                    <a:pt x="96410" y="1"/>
                    <a:pt x="95602" y="1"/>
                  </a:cubicBezTo>
                  <a:close/>
                </a:path>
              </a:pathLst>
            </a:custGeom>
            <a:solidFill>
              <a:srgbClr val="119B9B"/>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01" name="Google Shape;401;p9"/>
            <p:cNvSpPr/>
            <p:nvPr/>
          </p:nvSpPr>
          <p:spPr>
            <a:xfrm>
              <a:off x="1616625" y="450800"/>
              <a:ext cx="4391950" cy="4645025"/>
            </a:xfrm>
            <a:custGeom>
              <a:avLst/>
              <a:gdLst/>
              <a:ahLst/>
              <a:cxnLst/>
              <a:rect l="l" t="t" r="r" b="b"/>
              <a:pathLst>
                <a:path w="175678" h="185801" extrusionOk="0">
                  <a:moveTo>
                    <a:pt x="93162" y="0"/>
                  </a:moveTo>
                  <a:lnTo>
                    <a:pt x="0" y="61587"/>
                  </a:lnTo>
                  <a:lnTo>
                    <a:pt x="80323" y="184028"/>
                  </a:lnTo>
                  <a:cubicBezTo>
                    <a:pt x="81085" y="185187"/>
                    <a:pt x="82329" y="185800"/>
                    <a:pt x="83604" y="185800"/>
                  </a:cubicBezTo>
                  <a:cubicBezTo>
                    <a:pt x="84339" y="185800"/>
                    <a:pt x="85083" y="185597"/>
                    <a:pt x="85751" y="185177"/>
                  </a:cubicBezTo>
                  <a:lnTo>
                    <a:pt x="175677" y="125782"/>
                  </a:lnTo>
                  <a:lnTo>
                    <a:pt x="93162" y="0"/>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02" name="Google Shape;402;p9"/>
            <p:cNvSpPr/>
            <p:nvPr/>
          </p:nvSpPr>
          <p:spPr>
            <a:xfrm>
              <a:off x="3931325" y="462525"/>
              <a:ext cx="2064200" cy="3145900"/>
            </a:xfrm>
            <a:custGeom>
              <a:avLst/>
              <a:gdLst/>
              <a:ahLst/>
              <a:cxnLst/>
              <a:rect l="l" t="t" r="r" b="b"/>
              <a:pathLst>
                <a:path w="82568" h="125836" fill="none" extrusionOk="0">
                  <a:moveTo>
                    <a:pt x="0" y="1"/>
                  </a:moveTo>
                  <a:lnTo>
                    <a:pt x="82567" y="125835"/>
                  </a:lnTo>
                </a:path>
              </a:pathLst>
            </a:custGeom>
            <a:noFill/>
            <a:ln w="11750" cap="flat" cmpd="sng">
              <a:solidFill>
                <a:schemeClr val="dk1"/>
              </a:solidFill>
              <a:prstDash val="solid"/>
              <a:miter lim="5219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03" name="Google Shape;403;p9"/>
            <p:cNvSpPr/>
            <p:nvPr/>
          </p:nvSpPr>
          <p:spPr>
            <a:xfrm>
              <a:off x="3898700" y="482100"/>
              <a:ext cx="2065500" cy="3145900"/>
            </a:xfrm>
            <a:custGeom>
              <a:avLst/>
              <a:gdLst/>
              <a:ahLst/>
              <a:cxnLst/>
              <a:rect l="l" t="t" r="r" b="b"/>
              <a:pathLst>
                <a:path w="82620" h="125836" fill="none" extrusionOk="0">
                  <a:moveTo>
                    <a:pt x="1" y="1"/>
                  </a:moveTo>
                  <a:lnTo>
                    <a:pt x="82620" y="125835"/>
                  </a:lnTo>
                </a:path>
              </a:pathLst>
            </a:custGeom>
            <a:noFill/>
            <a:ln w="11750" cap="flat" cmpd="sng">
              <a:solidFill>
                <a:schemeClr val="dk1"/>
              </a:solidFill>
              <a:prstDash val="solid"/>
              <a:miter lim="5219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04" name="Google Shape;404;p9"/>
            <p:cNvSpPr/>
            <p:nvPr/>
          </p:nvSpPr>
          <p:spPr>
            <a:xfrm>
              <a:off x="3742125" y="4138150"/>
              <a:ext cx="842925" cy="1092125"/>
            </a:xfrm>
            <a:custGeom>
              <a:avLst/>
              <a:gdLst/>
              <a:ahLst/>
              <a:cxnLst/>
              <a:rect l="l" t="t" r="r" b="b"/>
              <a:pathLst>
                <a:path w="33717" h="43685" extrusionOk="0">
                  <a:moveTo>
                    <a:pt x="9604" y="0"/>
                  </a:moveTo>
                  <a:lnTo>
                    <a:pt x="1" y="6159"/>
                  </a:lnTo>
                  <a:lnTo>
                    <a:pt x="24113" y="43685"/>
                  </a:lnTo>
                  <a:lnTo>
                    <a:pt x="25679" y="35595"/>
                  </a:lnTo>
                  <a:lnTo>
                    <a:pt x="33716" y="37526"/>
                  </a:lnTo>
                  <a:lnTo>
                    <a:pt x="9604"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05" name="Google Shape;405;p9"/>
            <p:cNvSpPr/>
            <p:nvPr/>
          </p:nvSpPr>
          <p:spPr>
            <a:xfrm>
              <a:off x="1526600" y="464775"/>
              <a:ext cx="4343675" cy="4627200"/>
            </a:xfrm>
            <a:custGeom>
              <a:avLst/>
              <a:gdLst/>
              <a:ahLst/>
              <a:cxnLst/>
              <a:rect l="l" t="t" r="r" b="b"/>
              <a:pathLst>
                <a:path w="173747" h="185088" extrusionOk="0">
                  <a:moveTo>
                    <a:pt x="91115" y="1"/>
                  </a:moveTo>
                  <a:cubicBezTo>
                    <a:pt x="90634" y="1"/>
                    <a:pt x="90147" y="140"/>
                    <a:pt x="89718" y="433"/>
                  </a:cubicBezTo>
                  <a:lnTo>
                    <a:pt x="0" y="59357"/>
                  </a:lnTo>
                  <a:lnTo>
                    <a:pt x="82515" y="185087"/>
                  </a:lnTo>
                  <a:lnTo>
                    <a:pt x="172285" y="126163"/>
                  </a:lnTo>
                  <a:cubicBezTo>
                    <a:pt x="173433" y="125380"/>
                    <a:pt x="173746" y="123866"/>
                    <a:pt x="172963" y="122718"/>
                  </a:cubicBezTo>
                  <a:lnTo>
                    <a:pt x="93162" y="1111"/>
                  </a:lnTo>
                  <a:cubicBezTo>
                    <a:pt x="92705" y="392"/>
                    <a:pt x="91920" y="1"/>
                    <a:pt x="9111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06" name="Google Shape;406;p9"/>
            <p:cNvSpPr/>
            <p:nvPr/>
          </p:nvSpPr>
          <p:spPr>
            <a:xfrm>
              <a:off x="1636200" y="1843000"/>
              <a:ext cx="2130750" cy="3199400"/>
            </a:xfrm>
            <a:custGeom>
              <a:avLst/>
              <a:gdLst/>
              <a:ahLst/>
              <a:cxnLst/>
              <a:rect l="l" t="t" r="r" b="b"/>
              <a:pathLst>
                <a:path w="85230" h="127976" extrusionOk="0">
                  <a:moveTo>
                    <a:pt x="2506" y="1"/>
                  </a:moveTo>
                  <a:lnTo>
                    <a:pt x="0" y="1619"/>
                  </a:lnTo>
                  <a:lnTo>
                    <a:pt x="82724" y="127975"/>
                  </a:lnTo>
                  <a:lnTo>
                    <a:pt x="85229" y="126357"/>
                  </a:lnTo>
                  <a:lnTo>
                    <a:pt x="2506"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07" name="Google Shape;407;p9"/>
            <p:cNvSpPr/>
            <p:nvPr/>
          </p:nvSpPr>
          <p:spPr>
            <a:xfrm>
              <a:off x="2647400" y="1567700"/>
              <a:ext cx="2116400" cy="2399550"/>
            </a:xfrm>
            <a:custGeom>
              <a:avLst/>
              <a:gdLst/>
              <a:ahLst/>
              <a:cxnLst/>
              <a:rect l="l" t="t" r="r" b="b"/>
              <a:pathLst>
                <a:path w="84656" h="95982" fill="none" extrusionOk="0">
                  <a:moveTo>
                    <a:pt x="82777" y="71347"/>
                  </a:moveTo>
                  <a:cubicBezTo>
                    <a:pt x="82777" y="69937"/>
                    <a:pt x="83507" y="68633"/>
                    <a:pt x="84656" y="67850"/>
                  </a:cubicBezTo>
                  <a:lnTo>
                    <a:pt x="40919" y="1201"/>
                  </a:lnTo>
                  <a:cubicBezTo>
                    <a:pt x="38988" y="2453"/>
                    <a:pt x="36431" y="1932"/>
                    <a:pt x="35178" y="0"/>
                  </a:cubicBezTo>
                  <a:lnTo>
                    <a:pt x="1149" y="22286"/>
                  </a:lnTo>
                  <a:cubicBezTo>
                    <a:pt x="2454" y="24217"/>
                    <a:pt x="1932" y="26827"/>
                    <a:pt x="1" y="28080"/>
                  </a:cubicBezTo>
                  <a:lnTo>
                    <a:pt x="43737" y="94729"/>
                  </a:lnTo>
                  <a:cubicBezTo>
                    <a:pt x="45668" y="93476"/>
                    <a:pt x="48226" y="94050"/>
                    <a:pt x="49478" y="95981"/>
                  </a:cubicBezTo>
                  <a:lnTo>
                    <a:pt x="83455" y="73643"/>
                  </a:lnTo>
                  <a:cubicBezTo>
                    <a:pt x="82985" y="72965"/>
                    <a:pt x="82777" y="72182"/>
                    <a:pt x="82777" y="71347"/>
                  </a:cubicBezTo>
                  <a:close/>
                </a:path>
              </a:pathLst>
            </a:custGeom>
            <a:solidFill>
              <a:schemeClr val="lt1"/>
            </a:solidFill>
            <a:ln w="14350" cap="flat" cmpd="sng">
              <a:solidFill>
                <a:schemeClr val="lt1"/>
              </a:solidFill>
              <a:prstDash val="solid"/>
              <a:miter lim="5219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408" name="Google Shape;408;p9"/>
          <p:cNvGrpSpPr/>
          <p:nvPr/>
        </p:nvGrpSpPr>
        <p:grpSpPr>
          <a:xfrm>
            <a:off x="-774856" y="4828019"/>
            <a:ext cx="2572187" cy="2440845"/>
            <a:chOff x="-356100" y="3692425"/>
            <a:chExt cx="1728775" cy="1640500"/>
          </a:xfrm>
        </p:grpSpPr>
        <p:sp>
          <p:nvSpPr>
            <p:cNvPr id="409" name="Google Shape;409;p9"/>
            <p:cNvSpPr/>
            <p:nvPr/>
          </p:nvSpPr>
          <p:spPr>
            <a:xfrm>
              <a:off x="-242675" y="3755800"/>
              <a:ext cx="1615350" cy="1577125"/>
            </a:xfrm>
            <a:custGeom>
              <a:avLst/>
              <a:gdLst/>
              <a:ahLst/>
              <a:cxnLst/>
              <a:rect l="l" t="t" r="r" b="b"/>
              <a:pathLst>
                <a:path w="64614" h="63085" extrusionOk="0">
                  <a:moveTo>
                    <a:pt x="22503" y="1"/>
                  </a:moveTo>
                  <a:cubicBezTo>
                    <a:pt x="22082" y="1"/>
                    <a:pt x="21688" y="233"/>
                    <a:pt x="21482" y="621"/>
                  </a:cubicBezTo>
                  <a:lnTo>
                    <a:pt x="0" y="41284"/>
                  </a:lnTo>
                  <a:lnTo>
                    <a:pt x="40729" y="62799"/>
                  </a:lnTo>
                  <a:cubicBezTo>
                    <a:pt x="41087" y="62993"/>
                    <a:pt x="41470" y="63084"/>
                    <a:pt x="41847" y="63084"/>
                  </a:cubicBezTo>
                  <a:cubicBezTo>
                    <a:pt x="42701" y="63084"/>
                    <a:pt x="43525" y="62618"/>
                    <a:pt x="43965" y="61832"/>
                  </a:cubicBezTo>
                  <a:lnTo>
                    <a:pt x="64313" y="23271"/>
                  </a:lnTo>
                  <a:cubicBezTo>
                    <a:pt x="64613" y="22704"/>
                    <a:pt x="64413" y="21970"/>
                    <a:pt x="63813" y="21670"/>
                  </a:cubicBezTo>
                  <a:lnTo>
                    <a:pt x="23083" y="154"/>
                  </a:lnTo>
                  <a:cubicBezTo>
                    <a:pt x="22895" y="49"/>
                    <a:pt x="22696" y="1"/>
                    <a:pt x="2250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10" name="Google Shape;410;p9"/>
            <p:cNvSpPr/>
            <p:nvPr/>
          </p:nvSpPr>
          <p:spPr>
            <a:xfrm>
              <a:off x="-356100" y="3692425"/>
              <a:ext cx="1647050" cy="1619200"/>
            </a:xfrm>
            <a:custGeom>
              <a:avLst/>
              <a:gdLst/>
              <a:ahLst/>
              <a:cxnLst/>
              <a:rect l="l" t="t" r="r" b="b"/>
              <a:pathLst>
                <a:path w="65882" h="64768" extrusionOk="0">
                  <a:moveTo>
                    <a:pt x="22170" y="0"/>
                  </a:moveTo>
                  <a:cubicBezTo>
                    <a:pt x="21749" y="0"/>
                    <a:pt x="21355" y="232"/>
                    <a:pt x="21149" y="621"/>
                  </a:cubicBezTo>
                  <a:lnTo>
                    <a:pt x="401" y="39883"/>
                  </a:lnTo>
                  <a:cubicBezTo>
                    <a:pt x="1" y="40650"/>
                    <a:pt x="301" y="41617"/>
                    <a:pt x="1068" y="42051"/>
                  </a:cubicBezTo>
                  <a:lnTo>
                    <a:pt x="44099" y="64767"/>
                  </a:lnTo>
                  <a:lnTo>
                    <a:pt x="65581" y="24105"/>
                  </a:lnTo>
                  <a:cubicBezTo>
                    <a:pt x="65881" y="23504"/>
                    <a:pt x="65648" y="22804"/>
                    <a:pt x="65081" y="22503"/>
                  </a:cubicBezTo>
                  <a:lnTo>
                    <a:pt x="22750" y="154"/>
                  </a:lnTo>
                  <a:cubicBezTo>
                    <a:pt x="22562" y="49"/>
                    <a:pt x="22363" y="0"/>
                    <a:pt x="22170"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11" name="Google Shape;411;p9"/>
            <p:cNvSpPr/>
            <p:nvPr/>
          </p:nvSpPr>
          <p:spPr>
            <a:xfrm>
              <a:off x="-161800" y="3833875"/>
              <a:ext cx="1314300" cy="1215875"/>
            </a:xfrm>
            <a:custGeom>
              <a:avLst/>
              <a:gdLst/>
              <a:ahLst/>
              <a:cxnLst/>
              <a:rect l="l" t="t" r="r" b="b"/>
              <a:pathLst>
                <a:path w="52572" h="48635" fill="none" extrusionOk="0">
                  <a:moveTo>
                    <a:pt x="51738" y="18513"/>
                  </a:moveTo>
                  <a:lnTo>
                    <a:pt x="16713" y="0"/>
                  </a:lnTo>
                  <a:cubicBezTo>
                    <a:pt x="16213" y="967"/>
                    <a:pt x="15012" y="1334"/>
                    <a:pt x="14078" y="834"/>
                  </a:cubicBezTo>
                  <a:lnTo>
                    <a:pt x="1" y="27486"/>
                  </a:lnTo>
                  <a:cubicBezTo>
                    <a:pt x="968" y="27987"/>
                    <a:pt x="1335" y="29188"/>
                    <a:pt x="835" y="30155"/>
                  </a:cubicBezTo>
                  <a:lnTo>
                    <a:pt x="35860" y="48635"/>
                  </a:lnTo>
                  <a:cubicBezTo>
                    <a:pt x="36360" y="47668"/>
                    <a:pt x="37528" y="47301"/>
                    <a:pt x="38495" y="47801"/>
                  </a:cubicBezTo>
                  <a:lnTo>
                    <a:pt x="52572" y="21182"/>
                  </a:lnTo>
                  <a:cubicBezTo>
                    <a:pt x="51604" y="20648"/>
                    <a:pt x="51238" y="19481"/>
                    <a:pt x="51738" y="18513"/>
                  </a:cubicBezTo>
                  <a:close/>
                </a:path>
              </a:pathLst>
            </a:custGeom>
            <a:solidFill>
              <a:schemeClr val="dk1"/>
            </a:solidFill>
            <a:ln w="19050"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12" name="Google Shape;412;p9"/>
            <p:cNvSpPr/>
            <p:nvPr/>
          </p:nvSpPr>
          <p:spPr>
            <a:xfrm>
              <a:off x="768050" y="4308375"/>
              <a:ext cx="555425" cy="979325"/>
            </a:xfrm>
            <a:custGeom>
              <a:avLst/>
              <a:gdLst/>
              <a:ahLst/>
              <a:cxnLst/>
              <a:rect l="l" t="t" r="r" b="b"/>
              <a:pathLst>
                <a:path w="22217" h="39173" extrusionOk="0">
                  <a:moveTo>
                    <a:pt x="20315" y="0"/>
                  </a:moveTo>
                  <a:lnTo>
                    <a:pt x="0" y="38495"/>
                  </a:lnTo>
                  <a:lnTo>
                    <a:pt x="968" y="39028"/>
                  </a:lnTo>
                  <a:cubicBezTo>
                    <a:pt x="1154" y="39127"/>
                    <a:pt x="1356" y="39173"/>
                    <a:pt x="1555" y="39173"/>
                  </a:cubicBezTo>
                  <a:cubicBezTo>
                    <a:pt x="2033" y="39173"/>
                    <a:pt x="2500" y="38908"/>
                    <a:pt x="2735" y="38461"/>
                  </a:cubicBezTo>
                  <a:lnTo>
                    <a:pt x="21882" y="2235"/>
                  </a:lnTo>
                  <a:cubicBezTo>
                    <a:pt x="22216" y="1635"/>
                    <a:pt x="21983" y="868"/>
                    <a:pt x="21382" y="567"/>
                  </a:cubicBezTo>
                  <a:lnTo>
                    <a:pt x="20315"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13" name="Google Shape;413;p9"/>
            <p:cNvSpPr/>
            <p:nvPr/>
          </p:nvSpPr>
          <p:spPr>
            <a:xfrm>
              <a:off x="-356100" y="4621925"/>
              <a:ext cx="1156700" cy="689700"/>
            </a:xfrm>
            <a:custGeom>
              <a:avLst/>
              <a:gdLst/>
              <a:ahLst/>
              <a:cxnLst/>
              <a:rect l="l" t="t" r="r" b="b"/>
              <a:pathLst>
                <a:path w="46268" h="27588" extrusionOk="0">
                  <a:moveTo>
                    <a:pt x="1835" y="1"/>
                  </a:moveTo>
                  <a:lnTo>
                    <a:pt x="401" y="2669"/>
                  </a:lnTo>
                  <a:cubicBezTo>
                    <a:pt x="1" y="3470"/>
                    <a:pt x="301" y="4437"/>
                    <a:pt x="1068" y="4837"/>
                  </a:cubicBezTo>
                  <a:lnTo>
                    <a:pt x="44099" y="27587"/>
                  </a:lnTo>
                  <a:lnTo>
                    <a:pt x="46267" y="23484"/>
                  </a:lnTo>
                  <a:lnTo>
                    <a:pt x="1835" y="1"/>
                  </a:lnTo>
                  <a:close/>
                </a:path>
              </a:pathLst>
            </a:custGeom>
            <a:solidFill>
              <a:srgbClr val="E24747">
                <a:alpha val="9554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14" name="Google Shape;414;p9"/>
            <p:cNvSpPr/>
            <p:nvPr/>
          </p:nvSpPr>
          <p:spPr>
            <a:xfrm>
              <a:off x="768050" y="4308375"/>
              <a:ext cx="521225" cy="969050"/>
            </a:xfrm>
            <a:custGeom>
              <a:avLst/>
              <a:gdLst/>
              <a:ahLst/>
              <a:cxnLst/>
              <a:rect l="l" t="t" r="r" b="b"/>
              <a:pathLst>
                <a:path w="20849" h="38762" extrusionOk="0">
                  <a:moveTo>
                    <a:pt x="20315" y="0"/>
                  </a:moveTo>
                  <a:lnTo>
                    <a:pt x="0" y="38495"/>
                  </a:lnTo>
                  <a:lnTo>
                    <a:pt x="501" y="38761"/>
                  </a:lnTo>
                  <a:lnTo>
                    <a:pt x="20848" y="267"/>
                  </a:lnTo>
                  <a:lnTo>
                    <a:pt x="20315"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15" name="Google Shape;415;p9"/>
            <p:cNvSpPr/>
            <p:nvPr/>
          </p:nvSpPr>
          <p:spPr>
            <a:xfrm>
              <a:off x="798075" y="4325050"/>
              <a:ext cx="516225" cy="962725"/>
            </a:xfrm>
            <a:custGeom>
              <a:avLst/>
              <a:gdLst/>
              <a:ahLst/>
              <a:cxnLst/>
              <a:rect l="l" t="t" r="r" b="b"/>
              <a:pathLst>
                <a:path w="20649" h="38509" extrusionOk="0">
                  <a:moveTo>
                    <a:pt x="20348" y="1"/>
                  </a:moveTo>
                  <a:lnTo>
                    <a:pt x="0" y="38461"/>
                  </a:lnTo>
                  <a:cubicBezTo>
                    <a:pt x="118" y="38485"/>
                    <a:pt x="236" y="38509"/>
                    <a:pt x="354" y="38509"/>
                  </a:cubicBezTo>
                  <a:cubicBezTo>
                    <a:pt x="403" y="38509"/>
                    <a:pt x="452" y="38504"/>
                    <a:pt x="500" y="38495"/>
                  </a:cubicBezTo>
                  <a:lnTo>
                    <a:pt x="20648" y="334"/>
                  </a:lnTo>
                  <a:cubicBezTo>
                    <a:pt x="20581" y="201"/>
                    <a:pt x="20448" y="101"/>
                    <a:pt x="20348"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16" name="Google Shape;416;p9"/>
            <p:cNvSpPr/>
            <p:nvPr/>
          </p:nvSpPr>
          <p:spPr>
            <a:xfrm>
              <a:off x="850600" y="5092275"/>
              <a:ext cx="175975" cy="130950"/>
            </a:xfrm>
            <a:custGeom>
              <a:avLst/>
              <a:gdLst/>
              <a:ahLst/>
              <a:cxnLst/>
              <a:rect l="l" t="t" r="r" b="b"/>
              <a:pathLst>
                <a:path w="7039" h="5238" extrusionOk="0">
                  <a:moveTo>
                    <a:pt x="1101" y="0"/>
                  </a:moveTo>
                  <a:lnTo>
                    <a:pt x="1" y="2102"/>
                  </a:lnTo>
                  <a:lnTo>
                    <a:pt x="5905" y="5237"/>
                  </a:lnTo>
                  <a:lnTo>
                    <a:pt x="5571" y="3703"/>
                  </a:lnTo>
                  <a:lnTo>
                    <a:pt x="7039" y="3136"/>
                  </a:lnTo>
                  <a:lnTo>
                    <a:pt x="1101" y="0"/>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417" name="Google Shape;417;p9"/>
          <p:cNvGrpSpPr/>
          <p:nvPr/>
        </p:nvGrpSpPr>
        <p:grpSpPr>
          <a:xfrm rot="-400487" flipH="1">
            <a:off x="9724591" y="5392873"/>
            <a:ext cx="3042492" cy="2387332"/>
            <a:chOff x="-2415600" y="2986400"/>
            <a:chExt cx="1943075" cy="1524659"/>
          </a:xfrm>
        </p:grpSpPr>
        <p:sp>
          <p:nvSpPr>
            <p:cNvPr id="418" name="Google Shape;418;p9"/>
            <p:cNvSpPr/>
            <p:nvPr/>
          </p:nvSpPr>
          <p:spPr>
            <a:xfrm>
              <a:off x="-2415600" y="2986400"/>
              <a:ext cx="1117375" cy="1251275"/>
            </a:xfrm>
            <a:custGeom>
              <a:avLst/>
              <a:gdLst/>
              <a:ahLst/>
              <a:cxnLst/>
              <a:rect l="l" t="t" r="r" b="b"/>
              <a:pathLst>
                <a:path w="44695" h="50051" extrusionOk="0">
                  <a:moveTo>
                    <a:pt x="11387" y="1"/>
                  </a:moveTo>
                  <a:cubicBezTo>
                    <a:pt x="10743" y="1"/>
                    <a:pt x="10152" y="449"/>
                    <a:pt x="10001" y="1099"/>
                  </a:cubicBezTo>
                  <a:lnTo>
                    <a:pt x="180" y="41127"/>
                  </a:lnTo>
                  <a:cubicBezTo>
                    <a:pt x="0" y="41896"/>
                    <a:pt x="462" y="42665"/>
                    <a:pt x="1257" y="42871"/>
                  </a:cubicBezTo>
                  <a:lnTo>
                    <a:pt x="33617" y="50051"/>
                  </a:lnTo>
                  <a:lnTo>
                    <a:pt x="44695" y="8433"/>
                  </a:lnTo>
                  <a:lnTo>
                    <a:pt x="11744" y="48"/>
                  </a:lnTo>
                  <a:cubicBezTo>
                    <a:pt x="11625" y="16"/>
                    <a:pt x="11505" y="1"/>
                    <a:pt x="1138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19" name="Google Shape;419;p9"/>
            <p:cNvSpPr/>
            <p:nvPr/>
          </p:nvSpPr>
          <p:spPr>
            <a:xfrm>
              <a:off x="-1586075" y="3188225"/>
              <a:ext cx="1113550" cy="1279575"/>
            </a:xfrm>
            <a:custGeom>
              <a:avLst/>
              <a:gdLst/>
              <a:ahLst/>
              <a:cxnLst/>
              <a:rect l="l" t="t" r="r" b="b"/>
              <a:pathLst>
                <a:path w="44542" h="51183" extrusionOk="0">
                  <a:moveTo>
                    <a:pt x="10411" y="1"/>
                  </a:moveTo>
                  <a:lnTo>
                    <a:pt x="0" y="41772"/>
                  </a:lnTo>
                  <a:lnTo>
                    <a:pt x="31797" y="51132"/>
                  </a:lnTo>
                  <a:cubicBezTo>
                    <a:pt x="31925" y="51166"/>
                    <a:pt x="32054" y="51182"/>
                    <a:pt x="32181" y="51182"/>
                  </a:cubicBezTo>
                  <a:cubicBezTo>
                    <a:pt x="32815" y="51182"/>
                    <a:pt x="33395" y="50773"/>
                    <a:pt x="33566" y="50132"/>
                  </a:cubicBezTo>
                  <a:lnTo>
                    <a:pt x="44336" y="10360"/>
                  </a:lnTo>
                  <a:cubicBezTo>
                    <a:pt x="44541" y="9591"/>
                    <a:pt x="44080" y="8796"/>
                    <a:pt x="43310" y="8591"/>
                  </a:cubicBezTo>
                  <a:lnTo>
                    <a:pt x="10411" y="1"/>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20" name="Google Shape;420;p9"/>
            <p:cNvSpPr/>
            <p:nvPr/>
          </p:nvSpPr>
          <p:spPr>
            <a:xfrm>
              <a:off x="-2402775" y="2994000"/>
              <a:ext cx="1133400" cy="1217400"/>
            </a:xfrm>
            <a:custGeom>
              <a:avLst/>
              <a:gdLst/>
              <a:ahLst/>
              <a:cxnLst/>
              <a:rect l="l" t="t" r="r" b="b"/>
              <a:pathLst>
                <a:path w="45336" h="48696" extrusionOk="0">
                  <a:moveTo>
                    <a:pt x="12283" y="0"/>
                  </a:moveTo>
                  <a:lnTo>
                    <a:pt x="0" y="41900"/>
                  </a:lnTo>
                  <a:lnTo>
                    <a:pt x="19104" y="42131"/>
                  </a:lnTo>
                  <a:cubicBezTo>
                    <a:pt x="23976" y="42823"/>
                    <a:pt x="28540" y="44874"/>
                    <a:pt x="32309" y="48054"/>
                  </a:cubicBezTo>
                  <a:lnTo>
                    <a:pt x="33053" y="48695"/>
                  </a:lnTo>
                  <a:lnTo>
                    <a:pt x="45336" y="6770"/>
                  </a:lnTo>
                  <a:lnTo>
                    <a:pt x="44567" y="6129"/>
                  </a:lnTo>
                  <a:cubicBezTo>
                    <a:pt x="40797" y="2975"/>
                    <a:pt x="36233" y="923"/>
                    <a:pt x="31361" y="231"/>
                  </a:cubicBezTo>
                  <a:lnTo>
                    <a:pt x="12283"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21" name="Google Shape;421;p9"/>
            <p:cNvSpPr/>
            <p:nvPr/>
          </p:nvSpPr>
          <p:spPr>
            <a:xfrm>
              <a:off x="-2351263" y="3014809"/>
              <a:ext cx="1085975" cy="1231500"/>
            </a:xfrm>
            <a:custGeom>
              <a:avLst/>
              <a:gdLst/>
              <a:ahLst/>
              <a:cxnLst/>
              <a:rect l="l" t="t" r="r" b="b"/>
              <a:pathLst>
                <a:path w="43439" h="49260" extrusionOk="0">
                  <a:moveTo>
                    <a:pt x="12258" y="0"/>
                  </a:moveTo>
                  <a:lnTo>
                    <a:pt x="1" y="41925"/>
                  </a:lnTo>
                  <a:lnTo>
                    <a:pt x="17207" y="42695"/>
                  </a:lnTo>
                  <a:cubicBezTo>
                    <a:pt x="22079" y="43387"/>
                    <a:pt x="26643" y="45438"/>
                    <a:pt x="30412" y="48618"/>
                  </a:cubicBezTo>
                  <a:lnTo>
                    <a:pt x="31156" y="49259"/>
                  </a:lnTo>
                  <a:lnTo>
                    <a:pt x="43439" y="7334"/>
                  </a:lnTo>
                  <a:lnTo>
                    <a:pt x="42670" y="6693"/>
                  </a:lnTo>
                  <a:cubicBezTo>
                    <a:pt x="38900" y="3539"/>
                    <a:pt x="34336" y="1487"/>
                    <a:pt x="29464" y="769"/>
                  </a:cubicBezTo>
                  <a:lnTo>
                    <a:pt x="12258" y="0"/>
                  </a:ln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22" name="Google Shape;422;p9"/>
            <p:cNvSpPr/>
            <p:nvPr/>
          </p:nvSpPr>
          <p:spPr>
            <a:xfrm>
              <a:off x="-1573663" y="3188659"/>
              <a:ext cx="1070600" cy="1322400"/>
            </a:xfrm>
            <a:custGeom>
              <a:avLst/>
              <a:gdLst/>
              <a:ahLst/>
              <a:cxnLst/>
              <a:rect l="l" t="t" r="r" b="b"/>
              <a:pathLst>
                <a:path w="42824" h="52896" extrusionOk="0">
                  <a:moveTo>
                    <a:pt x="17135" y="1"/>
                  </a:moveTo>
                  <a:cubicBezTo>
                    <a:pt x="15803" y="1"/>
                    <a:pt x="14490" y="86"/>
                    <a:pt x="13232" y="252"/>
                  </a:cubicBezTo>
                  <a:lnTo>
                    <a:pt x="12258" y="380"/>
                  </a:lnTo>
                  <a:lnTo>
                    <a:pt x="1" y="42280"/>
                  </a:lnTo>
                  <a:lnTo>
                    <a:pt x="975" y="42151"/>
                  </a:lnTo>
                  <a:cubicBezTo>
                    <a:pt x="2113" y="42002"/>
                    <a:pt x="3255" y="41927"/>
                    <a:pt x="4394" y="41927"/>
                  </a:cubicBezTo>
                  <a:cubicBezTo>
                    <a:pt x="8133" y="41927"/>
                    <a:pt x="11844" y="42727"/>
                    <a:pt x="15284" y="44280"/>
                  </a:cubicBezTo>
                  <a:lnTo>
                    <a:pt x="30208" y="52895"/>
                  </a:lnTo>
                  <a:lnTo>
                    <a:pt x="42824" y="9124"/>
                  </a:lnTo>
                  <a:lnTo>
                    <a:pt x="28284" y="2226"/>
                  </a:lnTo>
                  <a:cubicBezTo>
                    <a:pt x="24955" y="704"/>
                    <a:pt x="20963" y="1"/>
                    <a:pt x="17135" y="1"/>
                  </a:cubicBez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423" name="Google Shape;423;p9"/>
            <p:cNvGrpSpPr/>
            <p:nvPr/>
          </p:nvGrpSpPr>
          <p:grpSpPr>
            <a:xfrm>
              <a:off x="-2218800" y="3088875"/>
              <a:ext cx="1598825" cy="1190475"/>
              <a:chOff x="-2218800" y="3088875"/>
              <a:chExt cx="1598825" cy="1190475"/>
            </a:xfrm>
          </p:grpSpPr>
          <p:sp>
            <p:nvSpPr>
              <p:cNvPr id="424" name="Google Shape;424;p9"/>
              <p:cNvSpPr/>
              <p:nvPr/>
            </p:nvSpPr>
            <p:spPr>
              <a:xfrm>
                <a:off x="-2218800" y="3088875"/>
                <a:ext cx="841100" cy="985325"/>
              </a:xfrm>
              <a:custGeom>
                <a:avLst/>
                <a:gdLst/>
                <a:ahLst/>
                <a:cxnLst/>
                <a:rect l="l" t="t" r="r" b="b"/>
                <a:pathLst>
                  <a:path w="33644" h="39413" extrusionOk="0">
                    <a:moveTo>
                      <a:pt x="9539" y="0"/>
                    </a:moveTo>
                    <a:lnTo>
                      <a:pt x="9462" y="667"/>
                    </a:lnTo>
                    <a:lnTo>
                      <a:pt x="22412" y="2385"/>
                    </a:lnTo>
                    <a:cubicBezTo>
                      <a:pt x="26027" y="3077"/>
                      <a:pt x="29489" y="4436"/>
                      <a:pt x="32643" y="6360"/>
                    </a:cubicBezTo>
                    <a:lnTo>
                      <a:pt x="33284" y="6744"/>
                    </a:lnTo>
                    <a:lnTo>
                      <a:pt x="33643" y="6154"/>
                    </a:lnTo>
                    <a:lnTo>
                      <a:pt x="33002" y="5770"/>
                    </a:lnTo>
                    <a:cubicBezTo>
                      <a:pt x="29797" y="3795"/>
                      <a:pt x="26233" y="2411"/>
                      <a:pt x="22540" y="1693"/>
                    </a:cubicBezTo>
                    <a:lnTo>
                      <a:pt x="9539" y="0"/>
                    </a:lnTo>
                    <a:close/>
                    <a:moveTo>
                      <a:pt x="8668" y="2385"/>
                    </a:moveTo>
                    <a:lnTo>
                      <a:pt x="8591" y="3052"/>
                    </a:lnTo>
                    <a:lnTo>
                      <a:pt x="21540" y="4770"/>
                    </a:lnTo>
                    <a:cubicBezTo>
                      <a:pt x="25156" y="5462"/>
                      <a:pt x="28617" y="6821"/>
                      <a:pt x="31771" y="8744"/>
                    </a:cubicBezTo>
                    <a:lnTo>
                      <a:pt x="32387" y="9129"/>
                    </a:lnTo>
                    <a:lnTo>
                      <a:pt x="32771" y="8565"/>
                    </a:lnTo>
                    <a:lnTo>
                      <a:pt x="32130" y="8180"/>
                    </a:lnTo>
                    <a:cubicBezTo>
                      <a:pt x="28899" y="6206"/>
                      <a:pt x="25361" y="4821"/>
                      <a:pt x="21668" y="4103"/>
                    </a:cubicBezTo>
                    <a:lnTo>
                      <a:pt x="8668" y="2385"/>
                    </a:lnTo>
                    <a:close/>
                    <a:moveTo>
                      <a:pt x="7796" y="4795"/>
                    </a:moveTo>
                    <a:lnTo>
                      <a:pt x="7719" y="5488"/>
                    </a:lnTo>
                    <a:lnTo>
                      <a:pt x="20668" y="7180"/>
                    </a:lnTo>
                    <a:cubicBezTo>
                      <a:pt x="24284" y="7898"/>
                      <a:pt x="27746" y="9232"/>
                      <a:pt x="30900" y="11180"/>
                    </a:cubicBezTo>
                    <a:lnTo>
                      <a:pt x="31515" y="11565"/>
                    </a:lnTo>
                    <a:lnTo>
                      <a:pt x="31874" y="10975"/>
                    </a:lnTo>
                    <a:lnTo>
                      <a:pt x="31259" y="10591"/>
                    </a:lnTo>
                    <a:cubicBezTo>
                      <a:pt x="28028" y="8616"/>
                      <a:pt x="24489" y="7231"/>
                      <a:pt x="20796" y="6513"/>
                    </a:cubicBezTo>
                    <a:lnTo>
                      <a:pt x="7796" y="4795"/>
                    </a:lnTo>
                    <a:close/>
                    <a:moveTo>
                      <a:pt x="6873" y="9206"/>
                    </a:moveTo>
                    <a:lnTo>
                      <a:pt x="6770" y="9873"/>
                    </a:lnTo>
                    <a:lnTo>
                      <a:pt x="19745" y="11591"/>
                    </a:lnTo>
                    <a:cubicBezTo>
                      <a:pt x="23361" y="12283"/>
                      <a:pt x="26822" y="13642"/>
                      <a:pt x="29976" y="15565"/>
                    </a:cubicBezTo>
                    <a:lnTo>
                      <a:pt x="30592" y="15950"/>
                    </a:lnTo>
                    <a:lnTo>
                      <a:pt x="30951" y="15386"/>
                    </a:lnTo>
                    <a:lnTo>
                      <a:pt x="30335" y="15001"/>
                    </a:lnTo>
                    <a:cubicBezTo>
                      <a:pt x="27104" y="13027"/>
                      <a:pt x="23566" y="11642"/>
                      <a:pt x="19848" y="10924"/>
                    </a:cubicBezTo>
                    <a:lnTo>
                      <a:pt x="6873" y="9206"/>
                    </a:lnTo>
                    <a:close/>
                    <a:moveTo>
                      <a:pt x="5975" y="11616"/>
                    </a:moveTo>
                    <a:lnTo>
                      <a:pt x="5898" y="12283"/>
                    </a:lnTo>
                    <a:lnTo>
                      <a:pt x="18848" y="14001"/>
                    </a:lnTo>
                    <a:cubicBezTo>
                      <a:pt x="22463" y="14693"/>
                      <a:pt x="25925" y="16052"/>
                      <a:pt x="29079" y="17976"/>
                    </a:cubicBezTo>
                    <a:lnTo>
                      <a:pt x="29694" y="18360"/>
                    </a:lnTo>
                    <a:lnTo>
                      <a:pt x="30079" y="17796"/>
                    </a:lnTo>
                    <a:lnTo>
                      <a:pt x="29438" y="17411"/>
                    </a:lnTo>
                    <a:cubicBezTo>
                      <a:pt x="26207" y="15437"/>
                      <a:pt x="22668" y="14052"/>
                      <a:pt x="18976" y="13334"/>
                    </a:cubicBezTo>
                    <a:lnTo>
                      <a:pt x="5975" y="11616"/>
                    </a:lnTo>
                    <a:close/>
                    <a:moveTo>
                      <a:pt x="5078" y="14027"/>
                    </a:moveTo>
                    <a:lnTo>
                      <a:pt x="5001" y="14693"/>
                    </a:lnTo>
                    <a:lnTo>
                      <a:pt x="17950" y="16411"/>
                    </a:lnTo>
                    <a:cubicBezTo>
                      <a:pt x="21566" y="17104"/>
                      <a:pt x="25027" y="18463"/>
                      <a:pt x="28181" y="20386"/>
                    </a:cubicBezTo>
                    <a:lnTo>
                      <a:pt x="28797" y="20796"/>
                    </a:lnTo>
                    <a:lnTo>
                      <a:pt x="29181" y="20206"/>
                    </a:lnTo>
                    <a:lnTo>
                      <a:pt x="28566" y="19822"/>
                    </a:lnTo>
                    <a:cubicBezTo>
                      <a:pt x="25335" y="17847"/>
                      <a:pt x="21796" y="16463"/>
                      <a:pt x="18104" y="15745"/>
                    </a:cubicBezTo>
                    <a:lnTo>
                      <a:pt x="5078" y="14027"/>
                    </a:lnTo>
                    <a:close/>
                    <a:moveTo>
                      <a:pt x="4078" y="19053"/>
                    </a:moveTo>
                    <a:lnTo>
                      <a:pt x="4001" y="19719"/>
                    </a:lnTo>
                    <a:lnTo>
                      <a:pt x="16950" y="21437"/>
                    </a:lnTo>
                    <a:cubicBezTo>
                      <a:pt x="20591" y="22130"/>
                      <a:pt x="24053" y="23489"/>
                      <a:pt x="27207" y="25412"/>
                    </a:cubicBezTo>
                    <a:lnTo>
                      <a:pt x="27822" y="25797"/>
                    </a:lnTo>
                    <a:lnTo>
                      <a:pt x="28181" y="25232"/>
                    </a:lnTo>
                    <a:lnTo>
                      <a:pt x="27566" y="24822"/>
                    </a:lnTo>
                    <a:cubicBezTo>
                      <a:pt x="24335" y="22848"/>
                      <a:pt x="20796" y="21463"/>
                      <a:pt x="17104" y="20745"/>
                    </a:cubicBezTo>
                    <a:lnTo>
                      <a:pt x="4078" y="19053"/>
                    </a:lnTo>
                    <a:close/>
                    <a:moveTo>
                      <a:pt x="3231" y="21463"/>
                    </a:moveTo>
                    <a:lnTo>
                      <a:pt x="3129" y="22130"/>
                    </a:lnTo>
                    <a:lnTo>
                      <a:pt x="16078" y="23848"/>
                    </a:lnTo>
                    <a:cubicBezTo>
                      <a:pt x="19899" y="24617"/>
                      <a:pt x="24438" y="26668"/>
                      <a:pt x="26310" y="27848"/>
                    </a:cubicBezTo>
                    <a:lnTo>
                      <a:pt x="26925" y="28233"/>
                    </a:lnTo>
                    <a:lnTo>
                      <a:pt x="27310" y="27643"/>
                    </a:lnTo>
                    <a:lnTo>
                      <a:pt x="26669" y="27258"/>
                    </a:lnTo>
                    <a:cubicBezTo>
                      <a:pt x="24745" y="26053"/>
                      <a:pt x="20104" y="23925"/>
                      <a:pt x="16206" y="23155"/>
                    </a:cubicBezTo>
                    <a:lnTo>
                      <a:pt x="3231" y="21463"/>
                    </a:lnTo>
                    <a:close/>
                    <a:moveTo>
                      <a:pt x="2334" y="23848"/>
                    </a:moveTo>
                    <a:lnTo>
                      <a:pt x="2231" y="24514"/>
                    </a:lnTo>
                    <a:lnTo>
                      <a:pt x="15206" y="26232"/>
                    </a:lnTo>
                    <a:cubicBezTo>
                      <a:pt x="18925" y="26976"/>
                      <a:pt x="24540" y="29669"/>
                      <a:pt x="25438" y="30233"/>
                    </a:cubicBezTo>
                    <a:lnTo>
                      <a:pt x="26053" y="30617"/>
                    </a:lnTo>
                    <a:lnTo>
                      <a:pt x="26412" y="30053"/>
                    </a:lnTo>
                    <a:lnTo>
                      <a:pt x="25797" y="29669"/>
                    </a:lnTo>
                    <a:cubicBezTo>
                      <a:pt x="24848" y="29079"/>
                      <a:pt x="19207" y="26335"/>
                      <a:pt x="15335" y="25566"/>
                    </a:cubicBezTo>
                    <a:lnTo>
                      <a:pt x="2334" y="23848"/>
                    </a:lnTo>
                    <a:close/>
                    <a:moveTo>
                      <a:pt x="1283" y="27592"/>
                    </a:moveTo>
                    <a:lnTo>
                      <a:pt x="1180" y="28284"/>
                    </a:lnTo>
                    <a:lnTo>
                      <a:pt x="14155" y="29976"/>
                    </a:lnTo>
                    <a:cubicBezTo>
                      <a:pt x="17771" y="30694"/>
                      <a:pt x="21232" y="32053"/>
                      <a:pt x="24361" y="33976"/>
                    </a:cubicBezTo>
                    <a:lnTo>
                      <a:pt x="25002" y="34361"/>
                    </a:lnTo>
                    <a:lnTo>
                      <a:pt x="25361" y="33797"/>
                    </a:lnTo>
                    <a:lnTo>
                      <a:pt x="24745" y="33387"/>
                    </a:lnTo>
                    <a:cubicBezTo>
                      <a:pt x="21514" y="31412"/>
                      <a:pt x="17976" y="30028"/>
                      <a:pt x="14258" y="29310"/>
                    </a:cubicBezTo>
                    <a:lnTo>
                      <a:pt x="1283" y="27592"/>
                    </a:lnTo>
                    <a:close/>
                    <a:moveTo>
                      <a:pt x="693" y="30156"/>
                    </a:moveTo>
                    <a:lnTo>
                      <a:pt x="590" y="30822"/>
                    </a:lnTo>
                    <a:lnTo>
                      <a:pt x="13565" y="32541"/>
                    </a:lnTo>
                    <a:cubicBezTo>
                      <a:pt x="17181" y="33233"/>
                      <a:pt x="20643" y="34592"/>
                      <a:pt x="23797" y="36515"/>
                    </a:cubicBezTo>
                    <a:lnTo>
                      <a:pt x="24412" y="36900"/>
                    </a:lnTo>
                    <a:lnTo>
                      <a:pt x="24771" y="36310"/>
                    </a:lnTo>
                    <a:lnTo>
                      <a:pt x="24130" y="35925"/>
                    </a:lnTo>
                    <a:cubicBezTo>
                      <a:pt x="20925" y="33951"/>
                      <a:pt x="17386" y="32566"/>
                      <a:pt x="13668" y="31874"/>
                    </a:cubicBezTo>
                    <a:lnTo>
                      <a:pt x="693" y="30156"/>
                    </a:lnTo>
                    <a:close/>
                    <a:moveTo>
                      <a:pt x="103" y="32643"/>
                    </a:moveTo>
                    <a:lnTo>
                      <a:pt x="0" y="33335"/>
                    </a:lnTo>
                    <a:lnTo>
                      <a:pt x="12975" y="35053"/>
                    </a:lnTo>
                    <a:cubicBezTo>
                      <a:pt x="16591" y="35746"/>
                      <a:pt x="20053" y="37105"/>
                      <a:pt x="23207" y="39028"/>
                    </a:cubicBezTo>
                    <a:lnTo>
                      <a:pt x="23848" y="39413"/>
                    </a:lnTo>
                    <a:lnTo>
                      <a:pt x="24181" y="38823"/>
                    </a:lnTo>
                    <a:lnTo>
                      <a:pt x="23540" y="38438"/>
                    </a:lnTo>
                    <a:cubicBezTo>
                      <a:pt x="20335" y="36464"/>
                      <a:pt x="16796" y="35079"/>
                      <a:pt x="13104" y="34361"/>
                    </a:cubicBezTo>
                    <a:lnTo>
                      <a:pt x="103" y="32643"/>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25" name="Google Shape;425;p9"/>
              <p:cNvSpPr/>
              <p:nvPr/>
            </p:nvSpPr>
            <p:spPr>
              <a:xfrm>
                <a:off x="-1461075" y="3283625"/>
                <a:ext cx="841100" cy="995725"/>
              </a:xfrm>
              <a:custGeom>
                <a:avLst/>
                <a:gdLst/>
                <a:ahLst/>
                <a:cxnLst/>
                <a:rect l="l" t="t" r="r" b="b"/>
                <a:pathLst>
                  <a:path w="33644" h="39829" extrusionOk="0">
                    <a:moveTo>
                      <a:pt x="11739" y="1"/>
                    </a:moveTo>
                    <a:cubicBezTo>
                      <a:pt x="10432" y="1"/>
                      <a:pt x="9481" y="31"/>
                      <a:pt x="9386" y="31"/>
                    </a:cubicBezTo>
                    <a:lnTo>
                      <a:pt x="9386" y="698"/>
                    </a:lnTo>
                    <a:cubicBezTo>
                      <a:pt x="9406" y="698"/>
                      <a:pt x="10284" y="673"/>
                      <a:pt x="11526" y="673"/>
                    </a:cubicBezTo>
                    <a:cubicBezTo>
                      <a:pt x="13388" y="673"/>
                      <a:pt x="16068" y="729"/>
                      <a:pt x="17899" y="1006"/>
                    </a:cubicBezTo>
                    <a:cubicBezTo>
                      <a:pt x="22643" y="1775"/>
                      <a:pt x="29618" y="4878"/>
                      <a:pt x="32618" y="6750"/>
                    </a:cubicBezTo>
                    <a:lnTo>
                      <a:pt x="33259" y="7134"/>
                    </a:lnTo>
                    <a:lnTo>
                      <a:pt x="33644" y="6570"/>
                    </a:lnTo>
                    <a:lnTo>
                      <a:pt x="33028" y="6185"/>
                    </a:lnTo>
                    <a:cubicBezTo>
                      <a:pt x="29977" y="4288"/>
                      <a:pt x="22874" y="1108"/>
                      <a:pt x="18053" y="365"/>
                    </a:cubicBezTo>
                    <a:cubicBezTo>
                      <a:pt x="16198" y="63"/>
                      <a:pt x="13606" y="1"/>
                      <a:pt x="11739" y="1"/>
                    </a:cubicBezTo>
                    <a:close/>
                    <a:moveTo>
                      <a:pt x="8770" y="2801"/>
                    </a:moveTo>
                    <a:lnTo>
                      <a:pt x="8770" y="3493"/>
                    </a:lnTo>
                    <a:cubicBezTo>
                      <a:pt x="8847" y="3493"/>
                      <a:pt x="16130" y="3519"/>
                      <a:pt x="19258" y="4288"/>
                    </a:cubicBezTo>
                    <a:cubicBezTo>
                      <a:pt x="22976" y="5211"/>
                      <a:pt x="28489" y="7134"/>
                      <a:pt x="31746" y="9160"/>
                    </a:cubicBezTo>
                    <a:lnTo>
                      <a:pt x="32387" y="9545"/>
                    </a:lnTo>
                    <a:lnTo>
                      <a:pt x="32746" y="8980"/>
                    </a:lnTo>
                    <a:lnTo>
                      <a:pt x="32105" y="8570"/>
                    </a:lnTo>
                    <a:cubicBezTo>
                      <a:pt x="28797" y="6519"/>
                      <a:pt x="23207" y="4570"/>
                      <a:pt x="19412" y="3621"/>
                    </a:cubicBezTo>
                    <a:cubicBezTo>
                      <a:pt x="16207" y="2852"/>
                      <a:pt x="9078" y="2801"/>
                      <a:pt x="8770" y="2801"/>
                    </a:cubicBezTo>
                    <a:close/>
                    <a:moveTo>
                      <a:pt x="8129" y="5570"/>
                    </a:moveTo>
                    <a:lnTo>
                      <a:pt x="8129" y="6262"/>
                    </a:lnTo>
                    <a:cubicBezTo>
                      <a:pt x="8232" y="6262"/>
                      <a:pt x="17412" y="6467"/>
                      <a:pt x="20592" y="7570"/>
                    </a:cubicBezTo>
                    <a:cubicBezTo>
                      <a:pt x="21463" y="7878"/>
                      <a:pt x="22361" y="8160"/>
                      <a:pt x="23233" y="8442"/>
                    </a:cubicBezTo>
                    <a:cubicBezTo>
                      <a:pt x="25976" y="9314"/>
                      <a:pt x="28592" y="10160"/>
                      <a:pt x="30874" y="11570"/>
                    </a:cubicBezTo>
                    <a:lnTo>
                      <a:pt x="31490" y="11955"/>
                    </a:lnTo>
                    <a:lnTo>
                      <a:pt x="31849" y="11391"/>
                    </a:lnTo>
                    <a:lnTo>
                      <a:pt x="31208" y="11006"/>
                    </a:lnTo>
                    <a:cubicBezTo>
                      <a:pt x="28874" y="9519"/>
                      <a:pt x="26079" y="8647"/>
                      <a:pt x="23412" y="7801"/>
                    </a:cubicBezTo>
                    <a:cubicBezTo>
                      <a:pt x="22540" y="7519"/>
                      <a:pt x="21669" y="7237"/>
                      <a:pt x="20797" y="6929"/>
                    </a:cubicBezTo>
                    <a:cubicBezTo>
                      <a:pt x="17540" y="5801"/>
                      <a:pt x="8514" y="5570"/>
                      <a:pt x="8129" y="5570"/>
                    </a:cubicBezTo>
                    <a:close/>
                    <a:moveTo>
                      <a:pt x="6822" y="9596"/>
                    </a:moveTo>
                    <a:lnTo>
                      <a:pt x="6745" y="10263"/>
                    </a:lnTo>
                    <a:lnTo>
                      <a:pt x="19694" y="11981"/>
                    </a:lnTo>
                    <a:cubicBezTo>
                      <a:pt x="23310" y="12699"/>
                      <a:pt x="26771" y="14032"/>
                      <a:pt x="29925" y="15981"/>
                    </a:cubicBezTo>
                    <a:lnTo>
                      <a:pt x="30566" y="16365"/>
                    </a:lnTo>
                    <a:lnTo>
                      <a:pt x="30925" y="15776"/>
                    </a:lnTo>
                    <a:lnTo>
                      <a:pt x="30284" y="15391"/>
                    </a:lnTo>
                    <a:cubicBezTo>
                      <a:pt x="27079" y="13417"/>
                      <a:pt x="23515" y="12032"/>
                      <a:pt x="19822" y="11314"/>
                    </a:cubicBezTo>
                    <a:lnTo>
                      <a:pt x="6822" y="9596"/>
                    </a:lnTo>
                    <a:close/>
                    <a:moveTo>
                      <a:pt x="5950" y="12006"/>
                    </a:moveTo>
                    <a:lnTo>
                      <a:pt x="5847" y="12673"/>
                    </a:lnTo>
                    <a:lnTo>
                      <a:pt x="18822" y="14391"/>
                    </a:lnTo>
                    <a:cubicBezTo>
                      <a:pt x="22438" y="15109"/>
                      <a:pt x="25900" y="16442"/>
                      <a:pt x="29054" y="18391"/>
                    </a:cubicBezTo>
                    <a:lnTo>
                      <a:pt x="29669" y="18776"/>
                    </a:lnTo>
                    <a:lnTo>
                      <a:pt x="30054" y="18186"/>
                    </a:lnTo>
                    <a:lnTo>
                      <a:pt x="29413" y="17801"/>
                    </a:lnTo>
                    <a:cubicBezTo>
                      <a:pt x="26182" y="15827"/>
                      <a:pt x="22643" y="14442"/>
                      <a:pt x="18925" y="13724"/>
                    </a:cubicBezTo>
                    <a:lnTo>
                      <a:pt x="5950" y="12006"/>
                    </a:lnTo>
                    <a:close/>
                    <a:moveTo>
                      <a:pt x="5052" y="14417"/>
                    </a:moveTo>
                    <a:lnTo>
                      <a:pt x="4975" y="15109"/>
                    </a:lnTo>
                    <a:lnTo>
                      <a:pt x="17925" y="16801"/>
                    </a:lnTo>
                    <a:cubicBezTo>
                      <a:pt x="21540" y="17519"/>
                      <a:pt x="25028" y="18853"/>
                      <a:pt x="28156" y="20802"/>
                    </a:cubicBezTo>
                    <a:lnTo>
                      <a:pt x="28797" y="21186"/>
                    </a:lnTo>
                    <a:lnTo>
                      <a:pt x="29156" y="20596"/>
                    </a:lnTo>
                    <a:lnTo>
                      <a:pt x="28515" y="20212"/>
                    </a:lnTo>
                    <a:cubicBezTo>
                      <a:pt x="25310" y="18237"/>
                      <a:pt x="21745" y="16853"/>
                      <a:pt x="18053" y="16135"/>
                    </a:cubicBezTo>
                    <a:lnTo>
                      <a:pt x="5052" y="14417"/>
                    </a:lnTo>
                    <a:close/>
                    <a:moveTo>
                      <a:pt x="4078" y="19443"/>
                    </a:moveTo>
                    <a:lnTo>
                      <a:pt x="4001" y="20109"/>
                    </a:lnTo>
                    <a:lnTo>
                      <a:pt x="16950" y="21827"/>
                    </a:lnTo>
                    <a:cubicBezTo>
                      <a:pt x="20566" y="22545"/>
                      <a:pt x="24028" y="23879"/>
                      <a:pt x="27182" y="25827"/>
                    </a:cubicBezTo>
                    <a:lnTo>
                      <a:pt x="27823" y="26212"/>
                    </a:lnTo>
                    <a:lnTo>
                      <a:pt x="28156" y="25622"/>
                    </a:lnTo>
                    <a:lnTo>
                      <a:pt x="27541" y="25238"/>
                    </a:lnTo>
                    <a:cubicBezTo>
                      <a:pt x="24310" y="23263"/>
                      <a:pt x="20771" y="21879"/>
                      <a:pt x="17079" y="21161"/>
                    </a:cubicBezTo>
                    <a:lnTo>
                      <a:pt x="4078" y="19443"/>
                    </a:lnTo>
                    <a:close/>
                    <a:moveTo>
                      <a:pt x="3180" y="21853"/>
                    </a:moveTo>
                    <a:lnTo>
                      <a:pt x="3103" y="22520"/>
                    </a:lnTo>
                    <a:lnTo>
                      <a:pt x="16053" y="24238"/>
                    </a:lnTo>
                    <a:cubicBezTo>
                      <a:pt x="19874" y="24981"/>
                      <a:pt x="24438" y="27058"/>
                      <a:pt x="26284" y="28212"/>
                    </a:cubicBezTo>
                    <a:lnTo>
                      <a:pt x="26925" y="28623"/>
                    </a:lnTo>
                    <a:lnTo>
                      <a:pt x="27284" y="28033"/>
                    </a:lnTo>
                    <a:lnTo>
                      <a:pt x="26643" y="27648"/>
                    </a:lnTo>
                    <a:cubicBezTo>
                      <a:pt x="24720" y="26443"/>
                      <a:pt x="20079" y="24340"/>
                      <a:pt x="16181" y="23571"/>
                    </a:cubicBezTo>
                    <a:lnTo>
                      <a:pt x="3180" y="21853"/>
                    </a:lnTo>
                    <a:close/>
                    <a:moveTo>
                      <a:pt x="2309" y="24263"/>
                    </a:moveTo>
                    <a:lnTo>
                      <a:pt x="2232" y="24930"/>
                    </a:lnTo>
                    <a:lnTo>
                      <a:pt x="15181" y="26648"/>
                    </a:lnTo>
                    <a:cubicBezTo>
                      <a:pt x="18925" y="27392"/>
                      <a:pt x="24515" y="30084"/>
                      <a:pt x="25412" y="30623"/>
                    </a:cubicBezTo>
                    <a:lnTo>
                      <a:pt x="26053" y="31007"/>
                    </a:lnTo>
                    <a:lnTo>
                      <a:pt x="26387" y="30443"/>
                    </a:lnTo>
                    <a:lnTo>
                      <a:pt x="25771" y="30058"/>
                    </a:lnTo>
                    <a:cubicBezTo>
                      <a:pt x="24823" y="29469"/>
                      <a:pt x="19181" y="26751"/>
                      <a:pt x="15309" y="25981"/>
                    </a:cubicBezTo>
                    <a:lnTo>
                      <a:pt x="2309" y="24263"/>
                    </a:lnTo>
                    <a:close/>
                    <a:moveTo>
                      <a:pt x="1257" y="28007"/>
                    </a:moveTo>
                    <a:lnTo>
                      <a:pt x="1180" y="28674"/>
                    </a:lnTo>
                    <a:lnTo>
                      <a:pt x="14130" y="30392"/>
                    </a:lnTo>
                    <a:cubicBezTo>
                      <a:pt x="17745" y="31110"/>
                      <a:pt x="21207" y="32443"/>
                      <a:pt x="24361" y="34392"/>
                    </a:cubicBezTo>
                    <a:lnTo>
                      <a:pt x="24976" y="34777"/>
                    </a:lnTo>
                    <a:lnTo>
                      <a:pt x="25335" y="34187"/>
                    </a:lnTo>
                    <a:lnTo>
                      <a:pt x="24720" y="33802"/>
                    </a:lnTo>
                    <a:cubicBezTo>
                      <a:pt x="21489" y="31828"/>
                      <a:pt x="17950" y="30443"/>
                      <a:pt x="14258" y="29725"/>
                    </a:cubicBezTo>
                    <a:lnTo>
                      <a:pt x="1257" y="28007"/>
                    </a:lnTo>
                    <a:close/>
                    <a:moveTo>
                      <a:pt x="667" y="30520"/>
                    </a:moveTo>
                    <a:lnTo>
                      <a:pt x="591" y="31212"/>
                    </a:lnTo>
                    <a:lnTo>
                      <a:pt x="13566" y="32905"/>
                    </a:lnTo>
                    <a:cubicBezTo>
                      <a:pt x="17155" y="33623"/>
                      <a:pt x="20617" y="34982"/>
                      <a:pt x="23771" y="36905"/>
                    </a:cubicBezTo>
                    <a:lnTo>
                      <a:pt x="24412" y="37290"/>
                    </a:lnTo>
                    <a:lnTo>
                      <a:pt x="24746" y="36726"/>
                    </a:lnTo>
                    <a:lnTo>
                      <a:pt x="24130" y="36315"/>
                    </a:lnTo>
                    <a:cubicBezTo>
                      <a:pt x="20899" y="34341"/>
                      <a:pt x="17361" y="32956"/>
                      <a:pt x="13668" y="32238"/>
                    </a:cubicBezTo>
                    <a:lnTo>
                      <a:pt x="667" y="30520"/>
                    </a:lnTo>
                    <a:close/>
                    <a:moveTo>
                      <a:pt x="103" y="33059"/>
                    </a:moveTo>
                    <a:lnTo>
                      <a:pt x="1" y="33725"/>
                    </a:lnTo>
                    <a:lnTo>
                      <a:pt x="12950" y="35443"/>
                    </a:lnTo>
                    <a:cubicBezTo>
                      <a:pt x="16566" y="36136"/>
                      <a:pt x="20027" y="37495"/>
                      <a:pt x="23181" y="39418"/>
                    </a:cubicBezTo>
                    <a:lnTo>
                      <a:pt x="23797" y="39828"/>
                    </a:lnTo>
                    <a:lnTo>
                      <a:pt x="24156" y="39238"/>
                    </a:lnTo>
                    <a:lnTo>
                      <a:pt x="23515" y="38854"/>
                    </a:lnTo>
                    <a:cubicBezTo>
                      <a:pt x="20310" y="36879"/>
                      <a:pt x="16745" y="35495"/>
                      <a:pt x="13053" y="34777"/>
                    </a:cubicBezTo>
                    <a:lnTo>
                      <a:pt x="103" y="33059"/>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426" name="Google Shape;426;p9"/>
          <p:cNvGrpSpPr/>
          <p:nvPr/>
        </p:nvGrpSpPr>
        <p:grpSpPr>
          <a:xfrm rot="-1094791">
            <a:off x="8754417" y="5338714"/>
            <a:ext cx="2414599" cy="2495647"/>
            <a:chOff x="334100" y="971800"/>
            <a:chExt cx="1810984" cy="1871771"/>
          </a:xfrm>
        </p:grpSpPr>
        <p:sp>
          <p:nvSpPr>
            <p:cNvPr id="427" name="Google Shape;427;p9"/>
            <p:cNvSpPr/>
            <p:nvPr/>
          </p:nvSpPr>
          <p:spPr>
            <a:xfrm>
              <a:off x="341909" y="971800"/>
              <a:ext cx="1803175" cy="1871771"/>
            </a:xfrm>
            <a:custGeom>
              <a:avLst/>
              <a:gdLst/>
              <a:ahLst/>
              <a:cxnLst/>
              <a:rect l="l" t="t" r="r" b="b"/>
              <a:pathLst>
                <a:path w="88903" h="92285" extrusionOk="0">
                  <a:moveTo>
                    <a:pt x="44583" y="1"/>
                  </a:moveTo>
                  <a:cubicBezTo>
                    <a:pt x="44328" y="1"/>
                    <a:pt x="44071" y="83"/>
                    <a:pt x="43849" y="252"/>
                  </a:cubicBezTo>
                  <a:lnTo>
                    <a:pt x="0" y="33408"/>
                  </a:lnTo>
                  <a:lnTo>
                    <a:pt x="43131" y="91437"/>
                  </a:lnTo>
                  <a:cubicBezTo>
                    <a:pt x="43514" y="91989"/>
                    <a:pt x="44136" y="92284"/>
                    <a:pt x="44766" y="92284"/>
                  </a:cubicBezTo>
                  <a:cubicBezTo>
                    <a:pt x="45190" y="92284"/>
                    <a:pt x="45617" y="92151"/>
                    <a:pt x="45977" y="91873"/>
                  </a:cubicBezTo>
                  <a:lnTo>
                    <a:pt x="88261" y="59204"/>
                  </a:lnTo>
                  <a:cubicBezTo>
                    <a:pt x="88800" y="58794"/>
                    <a:pt x="88903" y="58050"/>
                    <a:pt x="88492" y="57512"/>
                  </a:cubicBezTo>
                  <a:lnTo>
                    <a:pt x="45541" y="483"/>
                  </a:lnTo>
                  <a:cubicBezTo>
                    <a:pt x="45300" y="167"/>
                    <a:pt x="44944" y="1"/>
                    <a:pt x="4458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28" name="Google Shape;428;p9"/>
            <p:cNvSpPr/>
            <p:nvPr/>
          </p:nvSpPr>
          <p:spPr>
            <a:xfrm>
              <a:off x="336189" y="976911"/>
              <a:ext cx="1795894" cy="1820273"/>
            </a:xfrm>
            <a:custGeom>
              <a:avLst/>
              <a:gdLst/>
              <a:ahLst/>
              <a:cxnLst/>
              <a:rect l="l" t="t" r="r" b="b"/>
              <a:pathLst>
                <a:path w="88544" h="89746" extrusionOk="0">
                  <a:moveTo>
                    <a:pt x="44131" y="0"/>
                  </a:moveTo>
                  <a:lnTo>
                    <a:pt x="0" y="33258"/>
                  </a:lnTo>
                  <a:lnTo>
                    <a:pt x="46208" y="89415"/>
                  </a:lnTo>
                  <a:cubicBezTo>
                    <a:pt x="46378" y="89632"/>
                    <a:pt x="46632" y="89746"/>
                    <a:pt x="46886" y="89746"/>
                  </a:cubicBezTo>
                  <a:cubicBezTo>
                    <a:pt x="47053" y="89746"/>
                    <a:pt x="47219" y="89697"/>
                    <a:pt x="47362" y="89595"/>
                  </a:cubicBezTo>
                  <a:lnTo>
                    <a:pt x="88543" y="58952"/>
                  </a:lnTo>
                  <a:lnTo>
                    <a:pt x="44131"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429" name="Google Shape;429;p9"/>
            <p:cNvGrpSpPr/>
            <p:nvPr/>
          </p:nvGrpSpPr>
          <p:grpSpPr>
            <a:xfrm>
              <a:off x="1214129" y="978980"/>
              <a:ext cx="913828" cy="1211839"/>
              <a:chOff x="1214129" y="978980"/>
              <a:chExt cx="913828" cy="1211839"/>
            </a:xfrm>
          </p:grpSpPr>
          <p:sp>
            <p:nvSpPr>
              <p:cNvPr id="430" name="Google Shape;430;p9"/>
              <p:cNvSpPr/>
              <p:nvPr/>
            </p:nvSpPr>
            <p:spPr>
              <a:xfrm>
                <a:off x="1222973" y="978980"/>
                <a:ext cx="904985" cy="1199365"/>
              </a:xfrm>
              <a:custGeom>
                <a:avLst/>
                <a:gdLst/>
                <a:ahLst/>
                <a:cxnLst/>
                <a:rect l="l" t="t" r="r" b="b"/>
                <a:pathLst>
                  <a:path w="44619" h="59133" extrusionOk="0">
                    <a:moveTo>
                      <a:pt x="206" y="1"/>
                    </a:moveTo>
                    <a:lnTo>
                      <a:pt x="1" y="129"/>
                    </a:lnTo>
                    <a:lnTo>
                      <a:pt x="44439" y="59132"/>
                    </a:lnTo>
                    <a:lnTo>
                      <a:pt x="44618" y="58978"/>
                    </a:lnTo>
                    <a:lnTo>
                      <a:pt x="206"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31" name="Google Shape;431;p9"/>
              <p:cNvSpPr/>
              <p:nvPr/>
            </p:nvSpPr>
            <p:spPr>
              <a:xfrm>
                <a:off x="1214129" y="991475"/>
                <a:ext cx="904985" cy="1199345"/>
              </a:xfrm>
              <a:custGeom>
                <a:avLst/>
                <a:gdLst/>
                <a:ahLst/>
                <a:cxnLst/>
                <a:rect l="l" t="t" r="r" b="b"/>
                <a:pathLst>
                  <a:path w="44619" h="59132" extrusionOk="0">
                    <a:moveTo>
                      <a:pt x="206" y="0"/>
                    </a:moveTo>
                    <a:lnTo>
                      <a:pt x="1" y="154"/>
                    </a:lnTo>
                    <a:lnTo>
                      <a:pt x="44439" y="59132"/>
                    </a:lnTo>
                    <a:lnTo>
                      <a:pt x="44618" y="59003"/>
                    </a:lnTo>
                    <a:lnTo>
                      <a:pt x="206"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432" name="Google Shape;432;p9"/>
            <p:cNvSpPr/>
            <p:nvPr/>
          </p:nvSpPr>
          <p:spPr>
            <a:xfrm>
              <a:off x="334100" y="1004578"/>
              <a:ext cx="1741293" cy="1810882"/>
            </a:xfrm>
            <a:custGeom>
              <a:avLst/>
              <a:gdLst/>
              <a:ahLst/>
              <a:cxnLst/>
              <a:rect l="l" t="t" r="r" b="b"/>
              <a:pathLst>
                <a:path w="85852" h="89283" extrusionOk="0">
                  <a:moveTo>
                    <a:pt x="42828" y="0"/>
                  </a:moveTo>
                  <a:cubicBezTo>
                    <a:pt x="42573" y="0"/>
                    <a:pt x="42317" y="82"/>
                    <a:pt x="42106" y="252"/>
                  </a:cubicBezTo>
                  <a:lnTo>
                    <a:pt x="1" y="31946"/>
                  </a:lnTo>
                  <a:lnTo>
                    <a:pt x="43131" y="89282"/>
                  </a:lnTo>
                  <a:lnTo>
                    <a:pt x="85210" y="57588"/>
                  </a:lnTo>
                  <a:cubicBezTo>
                    <a:pt x="85749" y="57178"/>
                    <a:pt x="85851" y="56409"/>
                    <a:pt x="85441" y="55870"/>
                  </a:cubicBezTo>
                  <a:lnTo>
                    <a:pt x="43798" y="482"/>
                  </a:lnTo>
                  <a:cubicBezTo>
                    <a:pt x="43557" y="166"/>
                    <a:pt x="43192" y="0"/>
                    <a:pt x="42828"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33" name="Google Shape;433;p9"/>
            <p:cNvSpPr/>
            <p:nvPr/>
          </p:nvSpPr>
          <p:spPr>
            <a:xfrm>
              <a:off x="373105" y="1605205"/>
              <a:ext cx="899265" cy="1180097"/>
            </a:xfrm>
            <a:custGeom>
              <a:avLst/>
              <a:gdLst/>
              <a:ahLst/>
              <a:cxnLst/>
              <a:rect l="l" t="t" r="r" b="b"/>
              <a:pathLst>
                <a:path w="44337" h="58183" extrusionOk="0">
                  <a:moveTo>
                    <a:pt x="1155" y="0"/>
                  </a:moveTo>
                  <a:lnTo>
                    <a:pt x="1" y="872"/>
                  </a:lnTo>
                  <a:lnTo>
                    <a:pt x="43157" y="58183"/>
                  </a:lnTo>
                  <a:lnTo>
                    <a:pt x="44337" y="57311"/>
                  </a:lnTo>
                  <a:lnTo>
                    <a:pt x="1155"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34" name="Google Shape;434;p9"/>
            <p:cNvSpPr/>
            <p:nvPr/>
          </p:nvSpPr>
          <p:spPr>
            <a:xfrm>
              <a:off x="762685" y="1424197"/>
              <a:ext cx="916931" cy="993396"/>
            </a:xfrm>
            <a:custGeom>
              <a:avLst/>
              <a:gdLst/>
              <a:ahLst/>
              <a:cxnLst/>
              <a:rect l="l" t="t" r="r" b="b"/>
              <a:pathLst>
                <a:path w="45208" h="48978" extrusionOk="0">
                  <a:moveTo>
                    <a:pt x="19206" y="1"/>
                  </a:moveTo>
                  <a:lnTo>
                    <a:pt x="0" y="14463"/>
                  </a:lnTo>
                  <a:lnTo>
                    <a:pt x="26001" y="48978"/>
                  </a:lnTo>
                  <a:lnTo>
                    <a:pt x="45208" y="34515"/>
                  </a:lnTo>
                  <a:lnTo>
                    <a:pt x="19206" y="1"/>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435" name="Google Shape;435;p9"/>
          <p:cNvGrpSpPr/>
          <p:nvPr/>
        </p:nvGrpSpPr>
        <p:grpSpPr>
          <a:xfrm rot="2395717" flipH="1">
            <a:off x="8122896" y="-1062137"/>
            <a:ext cx="3369253" cy="2719109"/>
            <a:chOff x="-729163" y="3851975"/>
            <a:chExt cx="2464103" cy="1988620"/>
          </a:xfrm>
        </p:grpSpPr>
        <p:sp>
          <p:nvSpPr>
            <p:cNvPr id="436" name="Google Shape;436;p9"/>
            <p:cNvSpPr/>
            <p:nvPr/>
          </p:nvSpPr>
          <p:spPr>
            <a:xfrm rot="363082">
              <a:off x="-642946" y="3967874"/>
              <a:ext cx="2291669" cy="1756822"/>
            </a:xfrm>
            <a:custGeom>
              <a:avLst/>
              <a:gdLst/>
              <a:ahLst/>
              <a:cxnLst/>
              <a:rect l="l" t="t" r="r" b="b"/>
              <a:pathLst>
                <a:path w="73153" h="56080" extrusionOk="0">
                  <a:moveTo>
                    <a:pt x="12829" y="0"/>
                  </a:moveTo>
                  <a:cubicBezTo>
                    <a:pt x="12663" y="0"/>
                    <a:pt x="12517" y="100"/>
                    <a:pt x="12443" y="272"/>
                  </a:cubicBezTo>
                  <a:lnTo>
                    <a:pt x="101" y="32729"/>
                  </a:lnTo>
                  <a:cubicBezTo>
                    <a:pt x="1" y="32929"/>
                    <a:pt x="134" y="33196"/>
                    <a:pt x="334" y="33262"/>
                  </a:cubicBezTo>
                  <a:lnTo>
                    <a:pt x="60143" y="56045"/>
                  </a:lnTo>
                  <a:cubicBezTo>
                    <a:pt x="60198" y="56069"/>
                    <a:pt x="60253" y="56079"/>
                    <a:pt x="60306" y="56079"/>
                  </a:cubicBezTo>
                  <a:cubicBezTo>
                    <a:pt x="60479" y="56079"/>
                    <a:pt x="60634" y="55965"/>
                    <a:pt x="60711" y="55812"/>
                  </a:cubicBezTo>
                  <a:lnTo>
                    <a:pt x="73053" y="23355"/>
                  </a:lnTo>
                  <a:cubicBezTo>
                    <a:pt x="73153" y="23155"/>
                    <a:pt x="73053" y="22888"/>
                    <a:pt x="72819" y="22822"/>
                  </a:cubicBezTo>
                  <a:lnTo>
                    <a:pt x="13010" y="39"/>
                  </a:lnTo>
                  <a:cubicBezTo>
                    <a:pt x="12949" y="13"/>
                    <a:pt x="12888" y="0"/>
                    <a:pt x="12829"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37" name="Google Shape;437;p9"/>
            <p:cNvSpPr/>
            <p:nvPr/>
          </p:nvSpPr>
          <p:spPr>
            <a:xfrm rot="363082">
              <a:off x="792956" y="4622556"/>
              <a:ext cx="778540" cy="1132818"/>
            </a:xfrm>
            <a:custGeom>
              <a:avLst/>
              <a:gdLst/>
              <a:ahLst/>
              <a:cxnLst/>
              <a:rect l="l" t="t" r="r" b="b"/>
              <a:pathLst>
                <a:path w="24852" h="36161" extrusionOk="0">
                  <a:moveTo>
                    <a:pt x="11909" y="1"/>
                  </a:moveTo>
                  <a:lnTo>
                    <a:pt x="0" y="31223"/>
                  </a:lnTo>
                  <a:lnTo>
                    <a:pt x="12943" y="36160"/>
                  </a:lnTo>
                  <a:lnTo>
                    <a:pt x="24851" y="4904"/>
                  </a:lnTo>
                  <a:lnTo>
                    <a:pt x="11909"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38" name="Google Shape;438;p9"/>
            <p:cNvSpPr/>
            <p:nvPr/>
          </p:nvSpPr>
          <p:spPr>
            <a:xfrm rot="363082">
              <a:off x="289098" y="4363311"/>
              <a:ext cx="1166244" cy="1323976"/>
            </a:xfrm>
            <a:custGeom>
              <a:avLst/>
              <a:gdLst/>
              <a:ahLst/>
              <a:cxnLst/>
              <a:rect l="l" t="t" r="r" b="b"/>
              <a:pathLst>
                <a:path w="37228" h="42263" extrusionOk="0">
                  <a:moveTo>
                    <a:pt x="13388" y="0"/>
                  </a:moveTo>
                  <a:cubicBezTo>
                    <a:pt x="12947" y="0"/>
                    <a:pt x="12544" y="279"/>
                    <a:pt x="12376" y="699"/>
                  </a:cubicBezTo>
                  <a:lnTo>
                    <a:pt x="6272" y="16711"/>
                  </a:lnTo>
                  <a:lnTo>
                    <a:pt x="201" y="32722"/>
                  </a:lnTo>
                  <a:cubicBezTo>
                    <a:pt x="1" y="33189"/>
                    <a:pt x="201" y="33756"/>
                    <a:pt x="668" y="34023"/>
                  </a:cubicBezTo>
                  <a:cubicBezTo>
                    <a:pt x="4271" y="35924"/>
                    <a:pt x="7973" y="37659"/>
                    <a:pt x="11743" y="39160"/>
                  </a:cubicBezTo>
                  <a:cubicBezTo>
                    <a:pt x="17146" y="41262"/>
                    <a:pt x="24952" y="42262"/>
                    <a:pt x="24952" y="42262"/>
                  </a:cubicBezTo>
                  <a:lnTo>
                    <a:pt x="31090" y="26151"/>
                  </a:lnTo>
                  <a:lnTo>
                    <a:pt x="37227" y="10039"/>
                  </a:lnTo>
                  <a:cubicBezTo>
                    <a:pt x="37227" y="10039"/>
                    <a:pt x="30756" y="5636"/>
                    <a:pt x="25319" y="3568"/>
                  </a:cubicBezTo>
                  <a:cubicBezTo>
                    <a:pt x="21483" y="2167"/>
                    <a:pt x="17580" y="999"/>
                    <a:pt x="13644" y="32"/>
                  </a:cubicBezTo>
                  <a:cubicBezTo>
                    <a:pt x="13558" y="11"/>
                    <a:pt x="13472" y="0"/>
                    <a:pt x="13388" y="0"/>
                  </a:cubicBezTo>
                  <a:close/>
                </a:path>
              </a:pathLst>
            </a:custGeom>
            <a:solidFill>
              <a:schemeClr val="l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39" name="Google Shape;439;p9"/>
            <p:cNvSpPr/>
            <p:nvPr/>
          </p:nvSpPr>
          <p:spPr>
            <a:xfrm rot="363082">
              <a:off x="1066041" y="4735131"/>
              <a:ext cx="399201" cy="988588"/>
            </a:xfrm>
            <a:custGeom>
              <a:avLst/>
              <a:gdLst/>
              <a:ahLst/>
              <a:cxnLst/>
              <a:rect l="l" t="t" r="r" b="b"/>
              <a:pathLst>
                <a:path w="12743" h="31557" extrusionOk="0">
                  <a:moveTo>
                    <a:pt x="11909" y="1"/>
                  </a:moveTo>
                  <a:lnTo>
                    <a:pt x="0" y="31257"/>
                  </a:lnTo>
                  <a:lnTo>
                    <a:pt x="834" y="31557"/>
                  </a:lnTo>
                  <a:lnTo>
                    <a:pt x="12743" y="334"/>
                  </a:lnTo>
                  <a:lnTo>
                    <a:pt x="11909"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40" name="Google Shape;440;p9"/>
            <p:cNvSpPr/>
            <p:nvPr/>
          </p:nvSpPr>
          <p:spPr>
            <a:xfrm rot="363082">
              <a:off x="1086646" y="4743259"/>
              <a:ext cx="390836" cy="979190"/>
            </a:xfrm>
            <a:custGeom>
              <a:avLst/>
              <a:gdLst/>
              <a:ahLst/>
              <a:cxnLst/>
              <a:rect l="l" t="t" r="r" b="b"/>
              <a:pathLst>
                <a:path w="12476" h="31257" extrusionOk="0">
                  <a:moveTo>
                    <a:pt x="12042" y="1"/>
                  </a:moveTo>
                  <a:lnTo>
                    <a:pt x="0" y="31090"/>
                  </a:lnTo>
                  <a:lnTo>
                    <a:pt x="434" y="31256"/>
                  </a:lnTo>
                  <a:lnTo>
                    <a:pt x="12476" y="167"/>
                  </a:lnTo>
                  <a:lnTo>
                    <a:pt x="12042"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41" name="Google Shape;441;p9"/>
            <p:cNvSpPr/>
            <p:nvPr/>
          </p:nvSpPr>
          <p:spPr>
            <a:xfrm rot="363082">
              <a:off x="-564252" y="3933299"/>
              <a:ext cx="778540" cy="1133852"/>
            </a:xfrm>
            <a:custGeom>
              <a:avLst/>
              <a:gdLst/>
              <a:ahLst/>
              <a:cxnLst/>
              <a:rect l="l" t="t" r="r" b="b"/>
              <a:pathLst>
                <a:path w="24852" h="36194" extrusionOk="0">
                  <a:moveTo>
                    <a:pt x="11909" y="1"/>
                  </a:moveTo>
                  <a:lnTo>
                    <a:pt x="0" y="31256"/>
                  </a:lnTo>
                  <a:lnTo>
                    <a:pt x="12943" y="36193"/>
                  </a:lnTo>
                  <a:lnTo>
                    <a:pt x="24851" y="4937"/>
                  </a:lnTo>
                  <a:lnTo>
                    <a:pt x="11909"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42" name="Google Shape;442;p9"/>
            <p:cNvSpPr/>
            <p:nvPr/>
          </p:nvSpPr>
          <p:spPr>
            <a:xfrm rot="363082">
              <a:off x="-449612" y="4006479"/>
              <a:ext cx="1166244" cy="1323004"/>
            </a:xfrm>
            <a:custGeom>
              <a:avLst/>
              <a:gdLst/>
              <a:ahLst/>
              <a:cxnLst/>
              <a:rect l="l" t="t" r="r" b="b"/>
              <a:pathLst>
                <a:path w="37228" h="42232" extrusionOk="0">
                  <a:moveTo>
                    <a:pt x="12243" y="0"/>
                  </a:moveTo>
                  <a:lnTo>
                    <a:pt x="6105" y="16112"/>
                  </a:lnTo>
                  <a:lnTo>
                    <a:pt x="1" y="32190"/>
                  </a:lnTo>
                  <a:cubicBezTo>
                    <a:pt x="1" y="32190"/>
                    <a:pt x="6506" y="36593"/>
                    <a:pt x="11909" y="38694"/>
                  </a:cubicBezTo>
                  <a:cubicBezTo>
                    <a:pt x="15745" y="40062"/>
                    <a:pt x="19648" y="41230"/>
                    <a:pt x="23584" y="42197"/>
                  </a:cubicBezTo>
                  <a:cubicBezTo>
                    <a:pt x="23677" y="42220"/>
                    <a:pt x="23769" y="42231"/>
                    <a:pt x="23859" y="42231"/>
                  </a:cubicBezTo>
                  <a:cubicBezTo>
                    <a:pt x="24293" y="42231"/>
                    <a:pt x="24686" y="41977"/>
                    <a:pt x="24852" y="41563"/>
                  </a:cubicBezTo>
                  <a:lnTo>
                    <a:pt x="30923" y="25552"/>
                  </a:lnTo>
                  <a:lnTo>
                    <a:pt x="37027" y="9540"/>
                  </a:lnTo>
                  <a:cubicBezTo>
                    <a:pt x="37227" y="9040"/>
                    <a:pt x="37027" y="8473"/>
                    <a:pt x="36560" y="8239"/>
                  </a:cubicBezTo>
                  <a:cubicBezTo>
                    <a:pt x="32958" y="6305"/>
                    <a:pt x="29255" y="4603"/>
                    <a:pt x="25486" y="3069"/>
                  </a:cubicBezTo>
                  <a:cubicBezTo>
                    <a:pt x="20049" y="1001"/>
                    <a:pt x="12243" y="0"/>
                    <a:pt x="12243" y="0"/>
                  </a:cubicBezTo>
                  <a:close/>
                </a:path>
              </a:pathLst>
            </a:custGeom>
            <a:solidFill>
              <a:schemeClr val="l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43" name="Google Shape;443;p9"/>
            <p:cNvSpPr/>
            <p:nvPr/>
          </p:nvSpPr>
          <p:spPr>
            <a:xfrm rot="363082">
              <a:off x="-458078" y="3966041"/>
              <a:ext cx="400266" cy="988588"/>
            </a:xfrm>
            <a:custGeom>
              <a:avLst/>
              <a:gdLst/>
              <a:ahLst/>
              <a:cxnLst/>
              <a:rect l="l" t="t" r="r" b="b"/>
              <a:pathLst>
                <a:path w="12777" h="31557" extrusionOk="0">
                  <a:moveTo>
                    <a:pt x="11909" y="0"/>
                  </a:moveTo>
                  <a:lnTo>
                    <a:pt x="1" y="31223"/>
                  </a:lnTo>
                  <a:lnTo>
                    <a:pt x="868" y="31556"/>
                  </a:lnTo>
                  <a:lnTo>
                    <a:pt x="12777" y="300"/>
                  </a:lnTo>
                  <a:lnTo>
                    <a:pt x="1190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44" name="Google Shape;444;p9"/>
            <p:cNvSpPr/>
            <p:nvPr/>
          </p:nvSpPr>
          <p:spPr>
            <a:xfrm rot="363082">
              <a:off x="-486520" y="3948733"/>
              <a:ext cx="386701" cy="983356"/>
            </a:xfrm>
            <a:custGeom>
              <a:avLst/>
              <a:gdLst/>
              <a:ahLst/>
              <a:cxnLst/>
              <a:rect l="l" t="t" r="r" b="b"/>
              <a:pathLst>
                <a:path w="12344" h="31390" extrusionOk="0">
                  <a:moveTo>
                    <a:pt x="11909" y="0"/>
                  </a:moveTo>
                  <a:lnTo>
                    <a:pt x="1" y="31223"/>
                  </a:lnTo>
                  <a:lnTo>
                    <a:pt x="435" y="31389"/>
                  </a:lnTo>
                  <a:lnTo>
                    <a:pt x="12343" y="167"/>
                  </a:lnTo>
                  <a:lnTo>
                    <a:pt x="1190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45" name="Google Shape;445;p9"/>
            <p:cNvSpPr/>
            <p:nvPr/>
          </p:nvSpPr>
          <p:spPr>
            <a:xfrm rot="363082">
              <a:off x="-536791" y="3924334"/>
              <a:ext cx="403367" cy="990687"/>
            </a:xfrm>
            <a:custGeom>
              <a:avLst/>
              <a:gdLst/>
              <a:ahLst/>
              <a:cxnLst/>
              <a:rect l="l" t="t" r="r" b="b"/>
              <a:pathLst>
                <a:path w="12876" h="31624" extrusionOk="0">
                  <a:moveTo>
                    <a:pt x="11909" y="0"/>
                  </a:moveTo>
                  <a:lnTo>
                    <a:pt x="0" y="31223"/>
                  </a:lnTo>
                  <a:lnTo>
                    <a:pt x="967" y="31623"/>
                  </a:lnTo>
                  <a:lnTo>
                    <a:pt x="12876" y="367"/>
                  </a:lnTo>
                  <a:lnTo>
                    <a:pt x="1190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46" name="Google Shape;446;p9"/>
            <p:cNvSpPr/>
            <p:nvPr/>
          </p:nvSpPr>
          <p:spPr>
            <a:xfrm rot="363082">
              <a:off x="633267" y="4549023"/>
              <a:ext cx="365775" cy="364741"/>
            </a:xfrm>
            <a:custGeom>
              <a:avLst/>
              <a:gdLst/>
              <a:ahLst/>
              <a:cxnLst/>
              <a:rect l="l" t="t" r="r" b="b"/>
              <a:pathLst>
                <a:path w="11676" h="11643" fill="none" extrusionOk="0">
                  <a:moveTo>
                    <a:pt x="3237" y="1"/>
                  </a:moveTo>
                  <a:lnTo>
                    <a:pt x="11676" y="3203"/>
                  </a:lnTo>
                  <a:lnTo>
                    <a:pt x="8440" y="11643"/>
                  </a:lnTo>
                  <a:lnTo>
                    <a:pt x="1" y="8407"/>
                  </a:lnTo>
                  <a:close/>
                </a:path>
              </a:pathLst>
            </a:custGeom>
            <a:noFill/>
            <a:ln w="19050"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47" name="Google Shape;447;p9"/>
            <p:cNvSpPr/>
            <p:nvPr/>
          </p:nvSpPr>
          <p:spPr>
            <a:xfrm rot="363082">
              <a:off x="-56388" y="4232909"/>
              <a:ext cx="499541" cy="423260"/>
            </a:xfrm>
            <a:custGeom>
              <a:avLst/>
              <a:gdLst/>
              <a:ahLst/>
              <a:cxnLst/>
              <a:rect l="l" t="t" r="r" b="b"/>
              <a:pathLst>
                <a:path w="15946" h="13511" fill="none" extrusionOk="0">
                  <a:moveTo>
                    <a:pt x="3303" y="1"/>
                  </a:moveTo>
                  <a:lnTo>
                    <a:pt x="15945" y="4804"/>
                  </a:lnTo>
                  <a:moveTo>
                    <a:pt x="2769" y="1435"/>
                  </a:moveTo>
                  <a:lnTo>
                    <a:pt x="15378" y="6272"/>
                  </a:lnTo>
                  <a:moveTo>
                    <a:pt x="2202" y="2903"/>
                  </a:moveTo>
                  <a:lnTo>
                    <a:pt x="14845" y="7740"/>
                  </a:lnTo>
                  <a:moveTo>
                    <a:pt x="14277" y="9174"/>
                  </a:moveTo>
                  <a:lnTo>
                    <a:pt x="1635" y="4337"/>
                  </a:lnTo>
                  <a:moveTo>
                    <a:pt x="1101" y="5805"/>
                  </a:moveTo>
                  <a:lnTo>
                    <a:pt x="13710" y="10608"/>
                  </a:lnTo>
                  <a:moveTo>
                    <a:pt x="534" y="7239"/>
                  </a:moveTo>
                  <a:lnTo>
                    <a:pt x="13177" y="12076"/>
                  </a:lnTo>
                  <a:moveTo>
                    <a:pt x="1" y="8707"/>
                  </a:moveTo>
                  <a:lnTo>
                    <a:pt x="12643" y="13511"/>
                  </a:lnTo>
                </a:path>
              </a:pathLst>
            </a:custGeom>
            <a:noFill/>
            <a:ln w="19050"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48" name="Google Shape;448;p9"/>
            <p:cNvSpPr/>
            <p:nvPr/>
          </p:nvSpPr>
          <p:spPr>
            <a:xfrm rot="363082">
              <a:off x="940056" y="4735937"/>
              <a:ext cx="406531" cy="311454"/>
            </a:xfrm>
            <a:custGeom>
              <a:avLst/>
              <a:gdLst/>
              <a:ahLst/>
              <a:cxnLst/>
              <a:rect l="l" t="t" r="r" b="b"/>
              <a:pathLst>
                <a:path w="12977" h="9942" fill="none" extrusionOk="0">
                  <a:moveTo>
                    <a:pt x="12977" y="3903"/>
                  </a:moveTo>
                  <a:lnTo>
                    <a:pt x="2670" y="1"/>
                  </a:lnTo>
                  <a:moveTo>
                    <a:pt x="2002" y="1769"/>
                  </a:moveTo>
                  <a:lnTo>
                    <a:pt x="12276" y="5671"/>
                  </a:lnTo>
                  <a:moveTo>
                    <a:pt x="1335" y="3503"/>
                  </a:moveTo>
                  <a:lnTo>
                    <a:pt x="11609" y="7439"/>
                  </a:lnTo>
                  <a:moveTo>
                    <a:pt x="668" y="5271"/>
                  </a:moveTo>
                  <a:lnTo>
                    <a:pt x="10942" y="9174"/>
                  </a:lnTo>
                  <a:moveTo>
                    <a:pt x="7706" y="9941"/>
                  </a:moveTo>
                  <a:lnTo>
                    <a:pt x="1" y="7006"/>
                  </a:lnTo>
                </a:path>
              </a:pathLst>
            </a:custGeom>
            <a:noFill/>
            <a:ln w="19050"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49" name="Google Shape;449;p9"/>
            <p:cNvSpPr/>
            <p:nvPr/>
          </p:nvSpPr>
          <p:spPr>
            <a:xfrm rot="363082">
              <a:off x="407066" y="4979342"/>
              <a:ext cx="760778" cy="501609"/>
            </a:xfrm>
            <a:custGeom>
              <a:avLst/>
              <a:gdLst/>
              <a:ahLst/>
              <a:cxnLst/>
              <a:rect l="l" t="t" r="r" b="b"/>
              <a:pathLst>
                <a:path w="24285" h="16012" fill="none" extrusionOk="0">
                  <a:moveTo>
                    <a:pt x="24285" y="6772"/>
                  </a:moveTo>
                  <a:lnTo>
                    <a:pt x="6472" y="0"/>
                  </a:lnTo>
                  <a:moveTo>
                    <a:pt x="3136" y="1067"/>
                  </a:moveTo>
                  <a:lnTo>
                    <a:pt x="23517" y="8806"/>
                  </a:lnTo>
                  <a:moveTo>
                    <a:pt x="2336" y="3069"/>
                  </a:moveTo>
                  <a:lnTo>
                    <a:pt x="22717" y="10841"/>
                  </a:lnTo>
                  <a:moveTo>
                    <a:pt x="1568" y="5137"/>
                  </a:moveTo>
                  <a:lnTo>
                    <a:pt x="21950" y="12909"/>
                  </a:lnTo>
                  <a:moveTo>
                    <a:pt x="801" y="7172"/>
                  </a:moveTo>
                  <a:lnTo>
                    <a:pt x="21182" y="14944"/>
                  </a:lnTo>
                  <a:moveTo>
                    <a:pt x="1" y="9240"/>
                  </a:moveTo>
                  <a:lnTo>
                    <a:pt x="17847" y="16011"/>
                  </a:lnTo>
                </a:path>
              </a:pathLst>
            </a:custGeom>
            <a:noFill/>
            <a:ln w="19050"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450" name="Google Shape;450;p9"/>
          <p:cNvSpPr txBox="1">
            <a:spLocks noGrp="1"/>
          </p:cNvSpPr>
          <p:nvPr>
            <p:ph type="title"/>
          </p:nvPr>
        </p:nvSpPr>
        <p:spPr>
          <a:xfrm>
            <a:off x="2848800" y="2095917"/>
            <a:ext cx="6494400" cy="1105200"/>
          </a:xfrm>
          <a:prstGeom prst="rect">
            <a:avLst/>
          </a:prstGeom>
        </p:spPr>
        <p:txBody>
          <a:bodyPr spcFirstLastPara="1" wrap="square" lIns="91425" tIns="91425" rIns="91425" bIns="91425" anchor="ctr" anchorCtr="0">
            <a:noAutofit/>
          </a:bodyPr>
          <a:lstStyle>
            <a:lvl1pPr lvl="0" algn="ctr">
              <a:spcBef>
                <a:spcPts val="0"/>
              </a:spcBef>
              <a:spcAft>
                <a:spcPts val="0"/>
              </a:spcAft>
              <a:buSzPts val="4200"/>
              <a:buNone/>
              <a:defRPr sz="5600"/>
            </a:lvl1pPr>
            <a:lvl2pPr lvl="1" algn="ctr">
              <a:spcBef>
                <a:spcPts val="0"/>
              </a:spcBef>
              <a:spcAft>
                <a:spcPts val="0"/>
              </a:spcAft>
              <a:buSzPts val="4200"/>
              <a:buNone/>
              <a:defRPr sz="5600"/>
            </a:lvl2pPr>
            <a:lvl3pPr lvl="2" algn="ctr">
              <a:spcBef>
                <a:spcPts val="0"/>
              </a:spcBef>
              <a:spcAft>
                <a:spcPts val="0"/>
              </a:spcAft>
              <a:buSzPts val="4200"/>
              <a:buNone/>
              <a:defRPr sz="5600"/>
            </a:lvl3pPr>
            <a:lvl4pPr lvl="3" algn="ctr">
              <a:spcBef>
                <a:spcPts val="0"/>
              </a:spcBef>
              <a:spcAft>
                <a:spcPts val="0"/>
              </a:spcAft>
              <a:buSzPts val="4200"/>
              <a:buNone/>
              <a:defRPr sz="5600"/>
            </a:lvl4pPr>
            <a:lvl5pPr lvl="4" algn="ctr">
              <a:spcBef>
                <a:spcPts val="0"/>
              </a:spcBef>
              <a:spcAft>
                <a:spcPts val="0"/>
              </a:spcAft>
              <a:buSzPts val="4200"/>
              <a:buNone/>
              <a:defRPr sz="5600"/>
            </a:lvl5pPr>
            <a:lvl6pPr lvl="5" algn="ctr">
              <a:spcBef>
                <a:spcPts val="0"/>
              </a:spcBef>
              <a:spcAft>
                <a:spcPts val="0"/>
              </a:spcAft>
              <a:buSzPts val="4200"/>
              <a:buNone/>
              <a:defRPr sz="5600"/>
            </a:lvl6pPr>
            <a:lvl7pPr lvl="6" algn="ctr">
              <a:spcBef>
                <a:spcPts val="0"/>
              </a:spcBef>
              <a:spcAft>
                <a:spcPts val="0"/>
              </a:spcAft>
              <a:buSzPts val="4200"/>
              <a:buNone/>
              <a:defRPr sz="5600"/>
            </a:lvl7pPr>
            <a:lvl8pPr lvl="7" algn="ctr">
              <a:spcBef>
                <a:spcPts val="0"/>
              </a:spcBef>
              <a:spcAft>
                <a:spcPts val="0"/>
              </a:spcAft>
              <a:buSzPts val="4200"/>
              <a:buNone/>
              <a:defRPr sz="5600"/>
            </a:lvl8pPr>
            <a:lvl9pPr lvl="8" algn="ctr">
              <a:spcBef>
                <a:spcPts val="0"/>
              </a:spcBef>
              <a:spcAft>
                <a:spcPts val="0"/>
              </a:spcAft>
              <a:buSzPts val="4200"/>
              <a:buNone/>
              <a:defRPr sz="5600"/>
            </a:lvl9pPr>
          </a:lstStyle>
          <a:p>
            <a:endParaRPr/>
          </a:p>
        </p:txBody>
      </p:sp>
      <p:sp>
        <p:nvSpPr>
          <p:cNvPr id="451" name="Google Shape;451;p9"/>
          <p:cNvSpPr txBox="1">
            <a:spLocks noGrp="1"/>
          </p:cNvSpPr>
          <p:nvPr>
            <p:ph type="subTitle" idx="1"/>
          </p:nvPr>
        </p:nvSpPr>
        <p:spPr>
          <a:xfrm>
            <a:off x="2525400" y="3115267"/>
            <a:ext cx="7141200" cy="1646800"/>
          </a:xfrm>
          <a:prstGeom prst="rect">
            <a:avLst/>
          </a:prstGeom>
        </p:spPr>
        <p:txBody>
          <a:bodyPr spcFirstLastPara="1" wrap="square" lIns="91425" tIns="91425" rIns="91425" bIns="91425" anchor="ctr" anchorCtr="0">
            <a:noAutofit/>
          </a:bodyPr>
          <a:lstStyle>
            <a:lvl1pPr lvl="0" algn="ctr">
              <a:lnSpc>
                <a:spcPct val="100000"/>
              </a:lnSpc>
              <a:spcBef>
                <a:spcPts val="0"/>
              </a:spcBef>
              <a:spcAft>
                <a:spcPts val="0"/>
              </a:spcAft>
              <a:buSzPts val="1600"/>
              <a:buNone/>
              <a:defRPr sz="2133"/>
            </a:lvl1pPr>
            <a:lvl2pPr lvl="1" algn="ctr">
              <a:lnSpc>
                <a:spcPct val="100000"/>
              </a:lnSpc>
              <a:spcBef>
                <a:spcPts val="0"/>
              </a:spcBef>
              <a:spcAft>
                <a:spcPts val="0"/>
              </a:spcAft>
              <a:buSzPts val="1600"/>
              <a:buNone/>
              <a:defRPr sz="2133"/>
            </a:lvl2pPr>
            <a:lvl3pPr lvl="2" algn="ctr">
              <a:lnSpc>
                <a:spcPct val="100000"/>
              </a:lnSpc>
              <a:spcBef>
                <a:spcPts val="0"/>
              </a:spcBef>
              <a:spcAft>
                <a:spcPts val="0"/>
              </a:spcAft>
              <a:buSzPts val="1600"/>
              <a:buNone/>
              <a:defRPr sz="2133"/>
            </a:lvl3pPr>
            <a:lvl4pPr lvl="3" algn="ctr">
              <a:lnSpc>
                <a:spcPct val="100000"/>
              </a:lnSpc>
              <a:spcBef>
                <a:spcPts val="0"/>
              </a:spcBef>
              <a:spcAft>
                <a:spcPts val="0"/>
              </a:spcAft>
              <a:buSzPts val="1600"/>
              <a:buNone/>
              <a:defRPr sz="2133"/>
            </a:lvl4pPr>
            <a:lvl5pPr lvl="4" algn="ctr">
              <a:lnSpc>
                <a:spcPct val="100000"/>
              </a:lnSpc>
              <a:spcBef>
                <a:spcPts val="0"/>
              </a:spcBef>
              <a:spcAft>
                <a:spcPts val="0"/>
              </a:spcAft>
              <a:buSzPts val="1600"/>
              <a:buNone/>
              <a:defRPr sz="2133"/>
            </a:lvl5pPr>
            <a:lvl6pPr lvl="5" algn="ctr">
              <a:lnSpc>
                <a:spcPct val="100000"/>
              </a:lnSpc>
              <a:spcBef>
                <a:spcPts val="0"/>
              </a:spcBef>
              <a:spcAft>
                <a:spcPts val="0"/>
              </a:spcAft>
              <a:buSzPts val="1600"/>
              <a:buNone/>
              <a:defRPr sz="2133"/>
            </a:lvl6pPr>
            <a:lvl7pPr lvl="6" algn="ctr">
              <a:lnSpc>
                <a:spcPct val="100000"/>
              </a:lnSpc>
              <a:spcBef>
                <a:spcPts val="0"/>
              </a:spcBef>
              <a:spcAft>
                <a:spcPts val="0"/>
              </a:spcAft>
              <a:buSzPts val="1600"/>
              <a:buNone/>
              <a:defRPr sz="2133"/>
            </a:lvl7pPr>
            <a:lvl8pPr lvl="7" algn="ctr">
              <a:lnSpc>
                <a:spcPct val="100000"/>
              </a:lnSpc>
              <a:spcBef>
                <a:spcPts val="0"/>
              </a:spcBef>
              <a:spcAft>
                <a:spcPts val="0"/>
              </a:spcAft>
              <a:buSzPts val="1600"/>
              <a:buNone/>
              <a:defRPr sz="2133"/>
            </a:lvl8pPr>
            <a:lvl9pPr lvl="8" algn="ctr">
              <a:lnSpc>
                <a:spcPct val="100000"/>
              </a:lnSpc>
              <a:spcBef>
                <a:spcPts val="0"/>
              </a:spcBef>
              <a:spcAft>
                <a:spcPts val="0"/>
              </a:spcAft>
              <a:buSzPts val="1600"/>
              <a:buNone/>
              <a:defRPr sz="2133"/>
            </a:lvl9pPr>
          </a:lstStyle>
          <a:p>
            <a:endParaRPr/>
          </a:p>
        </p:txBody>
      </p:sp>
    </p:spTree>
    <p:extLst>
      <p:ext uri="{BB962C8B-B14F-4D97-AF65-F5344CB8AC3E}">
        <p14:creationId xmlns:p14="http://schemas.microsoft.com/office/powerpoint/2010/main" val="2396615408"/>
      </p:ext>
    </p:extLst>
  </p:cSld>
  <p:clrMapOvr>
    <a:masterClrMapping/>
  </p:clrMapOvr>
</p:sldLayout>
</file>

<file path=ppt/slideLayouts/slideLayout93.xml><?xml version="1.0" encoding="utf-8"?>
<p:sldLayout xmlns:a="http://schemas.openxmlformats.org/drawingml/2006/main" xmlns:r="http://schemas.openxmlformats.org/officeDocument/2006/relationships" xmlns:p="http://schemas.openxmlformats.org/presentationml/2006/main" matchingName="Blank" type="blank">
  <p:cSld name="Blank">
    <p:bg>
      <p:bgPr>
        <a:noFill/>
        <a:effectLst/>
      </p:bgPr>
    </p:bg>
    <p:spTree>
      <p:nvGrpSpPr>
        <p:cNvPr id="1" name="Shape 561"/>
        <p:cNvGrpSpPr/>
        <p:nvPr/>
      </p:nvGrpSpPr>
      <p:grpSpPr>
        <a:xfrm>
          <a:off x="0" y="0"/>
          <a:ext cx="0" cy="0"/>
          <a:chOff x="0" y="0"/>
          <a:chExt cx="0" cy="0"/>
        </a:xfrm>
      </p:grpSpPr>
    </p:spTree>
    <p:extLst>
      <p:ext uri="{BB962C8B-B14F-4D97-AF65-F5344CB8AC3E}">
        <p14:creationId xmlns:p14="http://schemas.microsoft.com/office/powerpoint/2010/main" val="4055731275"/>
      </p:ext>
    </p:extLst>
  </p:cSld>
  <p:clrMapOvr>
    <a:masterClrMapping/>
  </p:clrMapOvr>
</p:sldLayout>
</file>

<file path=ppt/slideLayouts/slideLayout94.xml><?xml version="1.0" encoding="utf-8"?>
<p:sldLayout xmlns:a="http://schemas.openxmlformats.org/drawingml/2006/main" xmlns:r="http://schemas.openxmlformats.org/officeDocument/2006/relationships" xmlns:p="http://schemas.openxmlformats.org/presentationml/2006/main" matchingName="Table of contents">
  <p:cSld name="Table of contents">
    <p:spTree>
      <p:nvGrpSpPr>
        <p:cNvPr id="1" name="Shape 562"/>
        <p:cNvGrpSpPr/>
        <p:nvPr/>
      </p:nvGrpSpPr>
      <p:grpSpPr>
        <a:xfrm>
          <a:off x="0" y="0"/>
          <a:ext cx="0" cy="0"/>
          <a:chOff x="0" y="0"/>
          <a:chExt cx="0" cy="0"/>
        </a:xfrm>
      </p:grpSpPr>
      <p:pic>
        <p:nvPicPr>
          <p:cNvPr id="563" name="Google Shape;563;p13"/>
          <p:cNvPicPr preferRelativeResize="0"/>
          <p:nvPr/>
        </p:nvPicPr>
        <p:blipFill>
          <a:blip r:embed="rId2">
            <a:alphaModFix/>
          </a:blip>
          <a:stretch>
            <a:fillRect/>
          </a:stretch>
        </p:blipFill>
        <p:spPr>
          <a:xfrm>
            <a:off x="-75466" y="-36433"/>
            <a:ext cx="12342935" cy="7005332"/>
          </a:xfrm>
          <a:prstGeom prst="rect">
            <a:avLst/>
          </a:prstGeom>
          <a:noFill/>
          <a:ln>
            <a:noFill/>
          </a:ln>
        </p:spPr>
      </p:pic>
      <p:grpSp>
        <p:nvGrpSpPr>
          <p:cNvPr id="564" name="Google Shape;564;p13"/>
          <p:cNvGrpSpPr/>
          <p:nvPr/>
        </p:nvGrpSpPr>
        <p:grpSpPr>
          <a:xfrm>
            <a:off x="-933517" y="5078269"/>
            <a:ext cx="2555540" cy="2750232"/>
            <a:chOff x="-700138" y="3808702"/>
            <a:chExt cx="1916655" cy="2062674"/>
          </a:xfrm>
        </p:grpSpPr>
        <p:sp>
          <p:nvSpPr>
            <p:cNvPr id="565" name="Google Shape;565;p13"/>
            <p:cNvSpPr/>
            <p:nvPr/>
          </p:nvSpPr>
          <p:spPr>
            <a:xfrm rot="-1128775">
              <a:off x="-425908" y="4068745"/>
              <a:ext cx="1419635" cy="1616920"/>
            </a:xfrm>
            <a:custGeom>
              <a:avLst/>
              <a:gdLst/>
              <a:ahLst/>
              <a:cxnLst/>
              <a:rect l="l" t="t" r="r" b="b"/>
              <a:pathLst>
                <a:path w="39095" h="44528" extrusionOk="0">
                  <a:moveTo>
                    <a:pt x="26633" y="0"/>
                  </a:moveTo>
                  <a:cubicBezTo>
                    <a:pt x="26552" y="0"/>
                    <a:pt x="26469" y="13"/>
                    <a:pt x="26386" y="38"/>
                  </a:cubicBezTo>
                  <a:lnTo>
                    <a:pt x="0" y="8878"/>
                  </a:lnTo>
                  <a:lnTo>
                    <a:pt x="11575" y="43436"/>
                  </a:lnTo>
                  <a:cubicBezTo>
                    <a:pt x="11787" y="44097"/>
                    <a:pt x="12397" y="44528"/>
                    <a:pt x="13057" y="44528"/>
                  </a:cubicBezTo>
                  <a:cubicBezTo>
                    <a:pt x="13229" y="44528"/>
                    <a:pt x="13404" y="44499"/>
                    <a:pt x="13577" y="44437"/>
                  </a:cubicBezTo>
                  <a:lnTo>
                    <a:pt x="38494" y="36097"/>
                  </a:lnTo>
                  <a:cubicBezTo>
                    <a:pt x="38861" y="35964"/>
                    <a:pt x="39095" y="35530"/>
                    <a:pt x="38961" y="35130"/>
                  </a:cubicBezTo>
                  <a:lnTo>
                    <a:pt x="27386" y="538"/>
                  </a:lnTo>
                  <a:cubicBezTo>
                    <a:pt x="27279" y="215"/>
                    <a:pt x="26975" y="0"/>
                    <a:pt x="26633"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66" name="Google Shape;566;p13"/>
            <p:cNvSpPr/>
            <p:nvPr/>
          </p:nvSpPr>
          <p:spPr>
            <a:xfrm rot="-1128775">
              <a:off x="-474625" y="3993204"/>
              <a:ext cx="1414805" cy="1633006"/>
            </a:xfrm>
            <a:custGeom>
              <a:avLst/>
              <a:gdLst/>
              <a:ahLst/>
              <a:cxnLst/>
              <a:rect l="l" t="t" r="r" b="b"/>
              <a:pathLst>
                <a:path w="38962" h="44971" extrusionOk="0">
                  <a:moveTo>
                    <a:pt x="26500" y="0"/>
                  </a:moveTo>
                  <a:cubicBezTo>
                    <a:pt x="26418" y="0"/>
                    <a:pt x="26335" y="12"/>
                    <a:pt x="26252" y="38"/>
                  </a:cubicBezTo>
                  <a:lnTo>
                    <a:pt x="867" y="8544"/>
                  </a:lnTo>
                  <a:cubicBezTo>
                    <a:pt x="300" y="8744"/>
                    <a:pt x="0" y="9345"/>
                    <a:pt x="200" y="9912"/>
                  </a:cubicBezTo>
                  <a:lnTo>
                    <a:pt x="11942" y="44970"/>
                  </a:lnTo>
                  <a:lnTo>
                    <a:pt x="38327" y="36131"/>
                  </a:lnTo>
                  <a:cubicBezTo>
                    <a:pt x="38761" y="35997"/>
                    <a:pt x="38961" y="35563"/>
                    <a:pt x="38828" y="35163"/>
                  </a:cubicBezTo>
                  <a:lnTo>
                    <a:pt x="27253" y="538"/>
                  </a:lnTo>
                  <a:cubicBezTo>
                    <a:pt x="27145" y="215"/>
                    <a:pt x="26841" y="0"/>
                    <a:pt x="26500"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67" name="Google Shape;567;p13"/>
            <p:cNvSpPr/>
            <p:nvPr/>
          </p:nvSpPr>
          <p:spPr>
            <a:xfrm rot="-1128775">
              <a:off x="411142" y="5063464"/>
              <a:ext cx="300449" cy="167182"/>
            </a:xfrm>
            <a:custGeom>
              <a:avLst/>
              <a:gdLst/>
              <a:ahLst/>
              <a:cxnLst/>
              <a:rect l="l" t="t" r="r" b="b"/>
              <a:pathLst>
                <a:path w="8274" h="4604" fill="none" extrusionOk="0">
                  <a:moveTo>
                    <a:pt x="835" y="1935"/>
                  </a:moveTo>
                  <a:lnTo>
                    <a:pt x="6539" y="0"/>
                  </a:lnTo>
                  <a:moveTo>
                    <a:pt x="1" y="3202"/>
                  </a:moveTo>
                  <a:lnTo>
                    <a:pt x="7973" y="534"/>
                  </a:lnTo>
                  <a:moveTo>
                    <a:pt x="335" y="4103"/>
                  </a:moveTo>
                  <a:lnTo>
                    <a:pt x="8274" y="1435"/>
                  </a:lnTo>
                  <a:moveTo>
                    <a:pt x="1736" y="4603"/>
                  </a:moveTo>
                  <a:lnTo>
                    <a:pt x="7440" y="2702"/>
                  </a:lnTo>
                </a:path>
              </a:pathLst>
            </a:custGeom>
            <a:noFill/>
            <a:ln w="9525"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68" name="Google Shape;568;p13"/>
            <p:cNvSpPr/>
            <p:nvPr/>
          </p:nvSpPr>
          <p:spPr>
            <a:xfrm rot="-1128775">
              <a:off x="206184" y="5200882"/>
              <a:ext cx="918160" cy="352049"/>
            </a:xfrm>
            <a:custGeom>
              <a:avLst/>
              <a:gdLst/>
              <a:ahLst/>
              <a:cxnLst/>
              <a:rect l="l" t="t" r="r" b="b"/>
              <a:pathLst>
                <a:path w="25285" h="9695" extrusionOk="0">
                  <a:moveTo>
                    <a:pt x="24884" y="1"/>
                  </a:moveTo>
                  <a:lnTo>
                    <a:pt x="0" y="8340"/>
                  </a:lnTo>
                  <a:lnTo>
                    <a:pt x="267" y="9107"/>
                  </a:lnTo>
                  <a:cubicBezTo>
                    <a:pt x="371" y="9473"/>
                    <a:pt x="700" y="9695"/>
                    <a:pt x="1061" y="9695"/>
                  </a:cubicBezTo>
                  <a:cubicBezTo>
                    <a:pt x="1162" y="9695"/>
                    <a:pt x="1266" y="9678"/>
                    <a:pt x="1368" y="9641"/>
                  </a:cubicBezTo>
                  <a:lnTo>
                    <a:pt x="24618" y="1869"/>
                  </a:lnTo>
                  <a:cubicBezTo>
                    <a:pt x="25051" y="1736"/>
                    <a:pt x="25285" y="1235"/>
                    <a:pt x="25151" y="835"/>
                  </a:cubicBezTo>
                  <a:lnTo>
                    <a:pt x="24884"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69" name="Google Shape;569;p13"/>
            <p:cNvSpPr/>
            <p:nvPr/>
          </p:nvSpPr>
          <p:spPr>
            <a:xfrm rot="-1128775">
              <a:off x="-404925" y="4413984"/>
              <a:ext cx="539022" cy="1345775"/>
            </a:xfrm>
            <a:custGeom>
              <a:avLst/>
              <a:gdLst/>
              <a:ahLst/>
              <a:cxnLst/>
              <a:rect l="l" t="t" r="r" b="b"/>
              <a:pathLst>
                <a:path w="14844" h="37061" extrusionOk="0">
                  <a:moveTo>
                    <a:pt x="2769" y="0"/>
                  </a:moveTo>
                  <a:lnTo>
                    <a:pt x="867" y="634"/>
                  </a:lnTo>
                  <a:cubicBezTo>
                    <a:pt x="300" y="834"/>
                    <a:pt x="0" y="1435"/>
                    <a:pt x="200" y="2002"/>
                  </a:cubicBezTo>
                  <a:lnTo>
                    <a:pt x="11942" y="37060"/>
                  </a:lnTo>
                  <a:lnTo>
                    <a:pt x="14844" y="36093"/>
                  </a:lnTo>
                  <a:lnTo>
                    <a:pt x="2769" y="0"/>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70" name="Google Shape;570;p13"/>
            <p:cNvSpPr/>
            <p:nvPr/>
          </p:nvSpPr>
          <p:spPr>
            <a:xfrm rot="-1128775">
              <a:off x="-276077" y="4234377"/>
              <a:ext cx="661395" cy="495483"/>
            </a:xfrm>
            <a:custGeom>
              <a:avLst/>
              <a:gdLst/>
              <a:ahLst/>
              <a:cxnLst/>
              <a:rect l="l" t="t" r="r" b="b"/>
              <a:pathLst>
                <a:path w="18214" h="13645" fill="none" extrusionOk="0">
                  <a:moveTo>
                    <a:pt x="18214" y="7373"/>
                  </a:moveTo>
                  <a:lnTo>
                    <a:pt x="16045" y="935"/>
                  </a:lnTo>
                  <a:cubicBezTo>
                    <a:pt x="15278" y="1202"/>
                    <a:pt x="14444" y="802"/>
                    <a:pt x="14177" y="1"/>
                  </a:cubicBezTo>
                  <a:lnTo>
                    <a:pt x="935" y="4437"/>
                  </a:lnTo>
                  <a:cubicBezTo>
                    <a:pt x="1201" y="5205"/>
                    <a:pt x="801" y="6039"/>
                    <a:pt x="1" y="6305"/>
                  </a:cubicBezTo>
                  <a:lnTo>
                    <a:pt x="2169" y="12743"/>
                  </a:lnTo>
                  <a:cubicBezTo>
                    <a:pt x="2936" y="12477"/>
                    <a:pt x="3770" y="12877"/>
                    <a:pt x="4037" y="13644"/>
                  </a:cubicBezTo>
                  <a:lnTo>
                    <a:pt x="17280" y="9241"/>
                  </a:lnTo>
                  <a:cubicBezTo>
                    <a:pt x="17013" y="8440"/>
                    <a:pt x="17413" y="7606"/>
                    <a:pt x="18214" y="7373"/>
                  </a:cubicBezTo>
                  <a:close/>
                </a:path>
              </a:pathLst>
            </a:custGeom>
            <a:noFill/>
            <a:ln w="19050"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71" name="Google Shape;571;p13"/>
            <p:cNvSpPr/>
            <p:nvPr/>
          </p:nvSpPr>
          <p:spPr>
            <a:xfrm rot="-1128775">
              <a:off x="201603" y="5203043"/>
              <a:ext cx="909699" cy="322237"/>
            </a:xfrm>
            <a:custGeom>
              <a:avLst/>
              <a:gdLst/>
              <a:ahLst/>
              <a:cxnLst/>
              <a:rect l="l" t="t" r="r" b="b"/>
              <a:pathLst>
                <a:path w="25052" h="8874" extrusionOk="0">
                  <a:moveTo>
                    <a:pt x="24884" y="1"/>
                  </a:moveTo>
                  <a:lnTo>
                    <a:pt x="0" y="8340"/>
                  </a:lnTo>
                  <a:lnTo>
                    <a:pt x="200" y="8874"/>
                  </a:lnTo>
                  <a:lnTo>
                    <a:pt x="25051" y="568"/>
                  </a:lnTo>
                  <a:lnTo>
                    <a:pt x="24884"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72" name="Google Shape;572;p13"/>
            <p:cNvSpPr/>
            <p:nvPr/>
          </p:nvSpPr>
          <p:spPr>
            <a:xfrm rot="-1128775">
              <a:off x="222822" y="5233880"/>
              <a:ext cx="902437" cy="311343"/>
            </a:xfrm>
            <a:custGeom>
              <a:avLst/>
              <a:gdLst/>
              <a:ahLst/>
              <a:cxnLst/>
              <a:rect l="l" t="t" r="r" b="b"/>
              <a:pathLst>
                <a:path w="24852" h="8574" extrusionOk="0">
                  <a:moveTo>
                    <a:pt x="24852" y="0"/>
                  </a:moveTo>
                  <a:lnTo>
                    <a:pt x="1" y="8340"/>
                  </a:lnTo>
                  <a:cubicBezTo>
                    <a:pt x="34" y="8406"/>
                    <a:pt x="134" y="8506"/>
                    <a:pt x="201" y="8573"/>
                  </a:cubicBezTo>
                  <a:lnTo>
                    <a:pt x="24818" y="334"/>
                  </a:lnTo>
                  <a:cubicBezTo>
                    <a:pt x="24852" y="200"/>
                    <a:pt x="24852" y="100"/>
                    <a:pt x="2485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73" name="Google Shape;573;p13"/>
            <p:cNvSpPr/>
            <p:nvPr/>
          </p:nvSpPr>
          <p:spPr>
            <a:xfrm rot="-1128775">
              <a:off x="421575" y="5546080"/>
              <a:ext cx="96954" cy="205964"/>
            </a:xfrm>
            <a:custGeom>
              <a:avLst/>
              <a:gdLst/>
              <a:ahLst/>
              <a:cxnLst/>
              <a:rect l="l" t="t" r="r" b="b"/>
              <a:pathLst>
                <a:path w="2670" h="5672" extrusionOk="0">
                  <a:moveTo>
                    <a:pt x="901" y="1"/>
                  </a:moveTo>
                  <a:lnTo>
                    <a:pt x="1" y="301"/>
                  </a:lnTo>
                  <a:lnTo>
                    <a:pt x="1769" y="5672"/>
                  </a:lnTo>
                  <a:lnTo>
                    <a:pt x="2002" y="4871"/>
                  </a:lnTo>
                  <a:lnTo>
                    <a:pt x="2669" y="5371"/>
                  </a:lnTo>
                  <a:lnTo>
                    <a:pt x="901" y="1"/>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574" name="Google Shape;574;p13"/>
          <p:cNvGrpSpPr/>
          <p:nvPr/>
        </p:nvGrpSpPr>
        <p:grpSpPr>
          <a:xfrm rot="6373967">
            <a:off x="-211459" y="-1003336"/>
            <a:ext cx="1932160" cy="2824509"/>
            <a:chOff x="-2055400" y="2385325"/>
            <a:chExt cx="1520600" cy="2222875"/>
          </a:xfrm>
        </p:grpSpPr>
        <p:grpSp>
          <p:nvGrpSpPr>
            <p:cNvPr id="575" name="Google Shape;575;p13"/>
            <p:cNvGrpSpPr/>
            <p:nvPr/>
          </p:nvGrpSpPr>
          <p:grpSpPr>
            <a:xfrm>
              <a:off x="-1858600" y="2385325"/>
              <a:ext cx="523125" cy="1635025"/>
              <a:chOff x="-1858600" y="2385325"/>
              <a:chExt cx="523125" cy="1635025"/>
            </a:xfrm>
          </p:grpSpPr>
          <p:sp>
            <p:nvSpPr>
              <p:cNvPr id="576" name="Google Shape;576;p13"/>
              <p:cNvSpPr/>
              <p:nvPr/>
            </p:nvSpPr>
            <p:spPr>
              <a:xfrm>
                <a:off x="-1804750" y="2385325"/>
                <a:ext cx="469275" cy="1635025"/>
              </a:xfrm>
              <a:custGeom>
                <a:avLst/>
                <a:gdLst/>
                <a:ahLst/>
                <a:cxnLst/>
                <a:rect l="l" t="t" r="r" b="b"/>
                <a:pathLst>
                  <a:path w="18771" h="65401" extrusionOk="0">
                    <a:moveTo>
                      <a:pt x="12062" y="1"/>
                    </a:moveTo>
                    <a:cubicBezTo>
                      <a:pt x="9693" y="1"/>
                      <a:pt x="7259" y="1264"/>
                      <a:pt x="5667" y="3115"/>
                    </a:cubicBezTo>
                    <a:cubicBezTo>
                      <a:pt x="3462" y="5679"/>
                      <a:pt x="2513" y="9064"/>
                      <a:pt x="1872" y="12397"/>
                    </a:cubicBezTo>
                    <a:lnTo>
                      <a:pt x="1872" y="12372"/>
                    </a:lnTo>
                    <a:cubicBezTo>
                      <a:pt x="129" y="21270"/>
                      <a:pt x="0" y="30373"/>
                      <a:pt x="975" y="39373"/>
                    </a:cubicBezTo>
                    <a:cubicBezTo>
                      <a:pt x="1308" y="42476"/>
                      <a:pt x="1308" y="44861"/>
                      <a:pt x="1462" y="47989"/>
                    </a:cubicBezTo>
                    <a:cubicBezTo>
                      <a:pt x="1795" y="54796"/>
                      <a:pt x="6238" y="62496"/>
                      <a:pt x="6079" y="65382"/>
                    </a:cubicBezTo>
                    <a:lnTo>
                      <a:pt x="6079" y="65382"/>
                    </a:lnTo>
                    <a:cubicBezTo>
                      <a:pt x="6979" y="50077"/>
                      <a:pt x="11644" y="31239"/>
                      <a:pt x="16694" y="16756"/>
                    </a:cubicBezTo>
                    <a:cubicBezTo>
                      <a:pt x="17694" y="13936"/>
                      <a:pt x="18771" y="11064"/>
                      <a:pt x="18745" y="8089"/>
                    </a:cubicBezTo>
                    <a:cubicBezTo>
                      <a:pt x="18745" y="5089"/>
                      <a:pt x="17412" y="1909"/>
                      <a:pt x="14719" y="602"/>
                    </a:cubicBezTo>
                    <a:cubicBezTo>
                      <a:pt x="13878" y="188"/>
                      <a:pt x="12974" y="1"/>
                      <a:pt x="12062" y="1"/>
                    </a:cubicBezTo>
                    <a:close/>
                    <a:moveTo>
                      <a:pt x="6079" y="65382"/>
                    </a:moveTo>
                    <a:lnTo>
                      <a:pt x="6079" y="65382"/>
                    </a:lnTo>
                    <a:cubicBezTo>
                      <a:pt x="6078" y="65388"/>
                      <a:pt x="6078" y="65394"/>
                      <a:pt x="6078" y="65400"/>
                    </a:cubicBezTo>
                    <a:cubicBezTo>
                      <a:pt x="6078" y="65394"/>
                      <a:pt x="6078" y="65388"/>
                      <a:pt x="6079" y="65382"/>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77" name="Google Shape;577;p13"/>
              <p:cNvSpPr/>
              <p:nvPr/>
            </p:nvSpPr>
            <p:spPr>
              <a:xfrm>
                <a:off x="-1858600" y="2385425"/>
                <a:ext cx="469275" cy="1634925"/>
              </a:xfrm>
              <a:custGeom>
                <a:avLst/>
                <a:gdLst/>
                <a:ahLst/>
                <a:cxnLst/>
                <a:rect l="l" t="t" r="r" b="b"/>
                <a:pathLst>
                  <a:path w="18771" h="65397" extrusionOk="0">
                    <a:moveTo>
                      <a:pt x="12088" y="1"/>
                    </a:moveTo>
                    <a:cubicBezTo>
                      <a:pt x="9704" y="1"/>
                      <a:pt x="7263" y="1274"/>
                      <a:pt x="5667" y="3111"/>
                    </a:cubicBezTo>
                    <a:cubicBezTo>
                      <a:pt x="3462" y="5649"/>
                      <a:pt x="2513" y="9060"/>
                      <a:pt x="1872" y="12393"/>
                    </a:cubicBezTo>
                    <a:lnTo>
                      <a:pt x="1872" y="12368"/>
                    </a:lnTo>
                    <a:cubicBezTo>
                      <a:pt x="129" y="21266"/>
                      <a:pt x="0" y="30369"/>
                      <a:pt x="975" y="39369"/>
                    </a:cubicBezTo>
                    <a:cubicBezTo>
                      <a:pt x="1308" y="42472"/>
                      <a:pt x="1308" y="44857"/>
                      <a:pt x="1462" y="47985"/>
                    </a:cubicBezTo>
                    <a:cubicBezTo>
                      <a:pt x="1795" y="54792"/>
                      <a:pt x="6239" y="62492"/>
                      <a:pt x="6079" y="65378"/>
                    </a:cubicBezTo>
                    <a:lnTo>
                      <a:pt x="6079" y="65378"/>
                    </a:lnTo>
                    <a:cubicBezTo>
                      <a:pt x="6979" y="50073"/>
                      <a:pt x="11670" y="31235"/>
                      <a:pt x="16694" y="16752"/>
                    </a:cubicBezTo>
                    <a:cubicBezTo>
                      <a:pt x="17694" y="13932"/>
                      <a:pt x="18771" y="11060"/>
                      <a:pt x="18771" y="8085"/>
                    </a:cubicBezTo>
                    <a:cubicBezTo>
                      <a:pt x="18745" y="5085"/>
                      <a:pt x="17412" y="1905"/>
                      <a:pt x="14745" y="598"/>
                    </a:cubicBezTo>
                    <a:cubicBezTo>
                      <a:pt x="13901" y="187"/>
                      <a:pt x="12999" y="1"/>
                      <a:pt x="12088" y="1"/>
                    </a:cubicBezTo>
                    <a:close/>
                    <a:moveTo>
                      <a:pt x="6079" y="65378"/>
                    </a:moveTo>
                    <a:cubicBezTo>
                      <a:pt x="6078" y="65384"/>
                      <a:pt x="6078" y="65390"/>
                      <a:pt x="6078" y="65396"/>
                    </a:cubicBezTo>
                    <a:cubicBezTo>
                      <a:pt x="6078" y="65390"/>
                      <a:pt x="6078" y="65384"/>
                      <a:pt x="6079" y="65378"/>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78" name="Google Shape;578;p13"/>
              <p:cNvSpPr/>
              <p:nvPr/>
            </p:nvSpPr>
            <p:spPr>
              <a:xfrm>
                <a:off x="-1766300" y="2414375"/>
                <a:ext cx="329125" cy="283550"/>
              </a:xfrm>
              <a:custGeom>
                <a:avLst/>
                <a:gdLst/>
                <a:ahLst/>
                <a:cxnLst/>
                <a:rect l="l" t="t" r="r" b="b"/>
                <a:pathLst>
                  <a:path w="13165" h="11342" extrusionOk="0">
                    <a:moveTo>
                      <a:pt x="7214" y="1"/>
                    </a:moveTo>
                    <a:cubicBezTo>
                      <a:pt x="7203" y="1"/>
                      <a:pt x="7192" y="2"/>
                      <a:pt x="7181" y="4"/>
                    </a:cubicBezTo>
                    <a:cubicBezTo>
                      <a:pt x="7053" y="55"/>
                      <a:pt x="6976" y="260"/>
                      <a:pt x="7104" y="337"/>
                    </a:cubicBezTo>
                    <a:cubicBezTo>
                      <a:pt x="7130" y="363"/>
                      <a:pt x="7155" y="363"/>
                      <a:pt x="7181" y="363"/>
                    </a:cubicBezTo>
                    <a:cubicBezTo>
                      <a:pt x="7258" y="363"/>
                      <a:pt x="7335" y="337"/>
                      <a:pt x="7386" y="260"/>
                    </a:cubicBezTo>
                    <a:cubicBezTo>
                      <a:pt x="7433" y="120"/>
                      <a:pt x="7330" y="1"/>
                      <a:pt x="7214" y="1"/>
                    </a:cubicBezTo>
                    <a:close/>
                    <a:moveTo>
                      <a:pt x="10096" y="914"/>
                    </a:moveTo>
                    <a:cubicBezTo>
                      <a:pt x="10065" y="914"/>
                      <a:pt x="10033" y="918"/>
                      <a:pt x="10001" y="927"/>
                    </a:cubicBezTo>
                    <a:cubicBezTo>
                      <a:pt x="9719" y="1004"/>
                      <a:pt x="9591" y="1440"/>
                      <a:pt x="9848" y="1619"/>
                    </a:cubicBezTo>
                    <a:cubicBezTo>
                      <a:pt x="9899" y="1619"/>
                      <a:pt x="9950" y="1645"/>
                      <a:pt x="10001" y="1645"/>
                    </a:cubicBezTo>
                    <a:cubicBezTo>
                      <a:pt x="10024" y="1648"/>
                      <a:pt x="10046" y="1650"/>
                      <a:pt x="10069" y="1650"/>
                    </a:cubicBezTo>
                    <a:cubicBezTo>
                      <a:pt x="10224" y="1650"/>
                      <a:pt x="10370" y="1571"/>
                      <a:pt x="10437" y="1414"/>
                    </a:cubicBezTo>
                    <a:cubicBezTo>
                      <a:pt x="10528" y="1164"/>
                      <a:pt x="10337" y="914"/>
                      <a:pt x="10096" y="914"/>
                    </a:cubicBezTo>
                    <a:close/>
                    <a:moveTo>
                      <a:pt x="4839" y="1534"/>
                    </a:moveTo>
                    <a:cubicBezTo>
                      <a:pt x="4695" y="1534"/>
                      <a:pt x="4554" y="1605"/>
                      <a:pt x="4540" y="1748"/>
                    </a:cubicBezTo>
                    <a:cubicBezTo>
                      <a:pt x="4540" y="1799"/>
                      <a:pt x="4540" y="1824"/>
                      <a:pt x="4540" y="1876"/>
                    </a:cubicBezTo>
                    <a:cubicBezTo>
                      <a:pt x="4591" y="2030"/>
                      <a:pt x="4719" y="2158"/>
                      <a:pt x="4873" y="2183"/>
                    </a:cubicBezTo>
                    <a:cubicBezTo>
                      <a:pt x="5129" y="2183"/>
                      <a:pt x="5309" y="1876"/>
                      <a:pt x="5129" y="1671"/>
                    </a:cubicBezTo>
                    <a:cubicBezTo>
                      <a:pt x="5072" y="1579"/>
                      <a:pt x="4955" y="1534"/>
                      <a:pt x="4839" y="1534"/>
                    </a:cubicBezTo>
                    <a:close/>
                    <a:moveTo>
                      <a:pt x="7873" y="1434"/>
                    </a:moveTo>
                    <a:cubicBezTo>
                      <a:pt x="7815" y="1434"/>
                      <a:pt x="7755" y="1444"/>
                      <a:pt x="7694" y="1465"/>
                    </a:cubicBezTo>
                    <a:cubicBezTo>
                      <a:pt x="7309" y="1542"/>
                      <a:pt x="7104" y="2183"/>
                      <a:pt x="7488" y="2414"/>
                    </a:cubicBezTo>
                    <a:lnTo>
                      <a:pt x="7514" y="2414"/>
                    </a:lnTo>
                    <a:cubicBezTo>
                      <a:pt x="7565" y="2440"/>
                      <a:pt x="7642" y="2466"/>
                      <a:pt x="7694" y="2491"/>
                    </a:cubicBezTo>
                    <a:cubicBezTo>
                      <a:pt x="7715" y="2493"/>
                      <a:pt x="7737" y="2494"/>
                      <a:pt x="7759" y="2494"/>
                    </a:cubicBezTo>
                    <a:cubicBezTo>
                      <a:pt x="7992" y="2494"/>
                      <a:pt x="8217" y="2369"/>
                      <a:pt x="8335" y="2158"/>
                    </a:cubicBezTo>
                    <a:cubicBezTo>
                      <a:pt x="8489" y="1805"/>
                      <a:pt x="8227" y="1434"/>
                      <a:pt x="7873" y="1434"/>
                    </a:cubicBezTo>
                    <a:close/>
                    <a:moveTo>
                      <a:pt x="12521" y="1809"/>
                    </a:moveTo>
                    <a:cubicBezTo>
                      <a:pt x="12477" y="1809"/>
                      <a:pt x="12432" y="1814"/>
                      <a:pt x="12386" y="1824"/>
                    </a:cubicBezTo>
                    <a:cubicBezTo>
                      <a:pt x="12002" y="1927"/>
                      <a:pt x="11796" y="2568"/>
                      <a:pt x="12181" y="2799"/>
                    </a:cubicBezTo>
                    <a:cubicBezTo>
                      <a:pt x="12232" y="2825"/>
                      <a:pt x="12309" y="2850"/>
                      <a:pt x="12386" y="2850"/>
                    </a:cubicBezTo>
                    <a:cubicBezTo>
                      <a:pt x="12424" y="2858"/>
                      <a:pt x="12461" y="2861"/>
                      <a:pt x="12498" y="2861"/>
                    </a:cubicBezTo>
                    <a:cubicBezTo>
                      <a:pt x="12709" y="2861"/>
                      <a:pt x="12896" y="2739"/>
                      <a:pt x="13027" y="2542"/>
                    </a:cubicBezTo>
                    <a:cubicBezTo>
                      <a:pt x="13165" y="2175"/>
                      <a:pt x="12892" y="1809"/>
                      <a:pt x="12521" y="1809"/>
                    </a:cubicBezTo>
                    <a:close/>
                    <a:moveTo>
                      <a:pt x="10496" y="2693"/>
                    </a:moveTo>
                    <a:cubicBezTo>
                      <a:pt x="10485" y="2693"/>
                      <a:pt x="10474" y="2694"/>
                      <a:pt x="10463" y="2696"/>
                    </a:cubicBezTo>
                    <a:cubicBezTo>
                      <a:pt x="10335" y="2722"/>
                      <a:pt x="10258" y="2953"/>
                      <a:pt x="10386" y="3030"/>
                    </a:cubicBezTo>
                    <a:cubicBezTo>
                      <a:pt x="10412" y="3055"/>
                      <a:pt x="10412" y="3055"/>
                      <a:pt x="10437" y="3055"/>
                    </a:cubicBezTo>
                    <a:cubicBezTo>
                      <a:pt x="10540" y="3055"/>
                      <a:pt x="10617" y="3030"/>
                      <a:pt x="10668" y="2953"/>
                    </a:cubicBezTo>
                    <a:cubicBezTo>
                      <a:pt x="10715" y="2812"/>
                      <a:pt x="10612" y="2693"/>
                      <a:pt x="10496" y="2693"/>
                    </a:cubicBezTo>
                    <a:close/>
                    <a:moveTo>
                      <a:pt x="3134" y="3127"/>
                    </a:moveTo>
                    <a:cubicBezTo>
                      <a:pt x="3124" y="3127"/>
                      <a:pt x="3114" y="3129"/>
                      <a:pt x="3104" y="3132"/>
                    </a:cubicBezTo>
                    <a:cubicBezTo>
                      <a:pt x="3027" y="3158"/>
                      <a:pt x="3001" y="3260"/>
                      <a:pt x="3078" y="3312"/>
                    </a:cubicBezTo>
                    <a:lnTo>
                      <a:pt x="3078" y="3337"/>
                    </a:lnTo>
                    <a:lnTo>
                      <a:pt x="3104" y="3337"/>
                    </a:lnTo>
                    <a:cubicBezTo>
                      <a:pt x="3155" y="3337"/>
                      <a:pt x="3206" y="3312"/>
                      <a:pt x="3232" y="3260"/>
                    </a:cubicBezTo>
                    <a:cubicBezTo>
                      <a:pt x="3254" y="3194"/>
                      <a:pt x="3199" y="3127"/>
                      <a:pt x="3134" y="3127"/>
                    </a:cubicBezTo>
                    <a:close/>
                    <a:moveTo>
                      <a:pt x="6219" y="3536"/>
                    </a:moveTo>
                    <a:cubicBezTo>
                      <a:pt x="6072" y="3536"/>
                      <a:pt x="5928" y="3614"/>
                      <a:pt x="5899" y="3773"/>
                    </a:cubicBezTo>
                    <a:lnTo>
                      <a:pt x="5924" y="3773"/>
                    </a:lnTo>
                    <a:cubicBezTo>
                      <a:pt x="5924" y="3799"/>
                      <a:pt x="5924" y="3850"/>
                      <a:pt x="5924" y="3902"/>
                    </a:cubicBezTo>
                    <a:cubicBezTo>
                      <a:pt x="5950" y="4055"/>
                      <a:pt x="6078" y="4158"/>
                      <a:pt x="6232" y="4184"/>
                    </a:cubicBezTo>
                    <a:cubicBezTo>
                      <a:pt x="6243" y="4185"/>
                      <a:pt x="6254" y="4185"/>
                      <a:pt x="6265" y="4185"/>
                    </a:cubicBezTo>
                    <a:cubicBezTo>
                      <a:pt x="6526" y="4185"/>
                      <a:pt x="6662" y="3892"/>
                      <a:pt x="6514" y="3671"/>
                    </a:cubicBezTo>
                    <a:cubicBezTo>
                      <a:pt x="6447" y="3582"/>
                      <a:pt x="6332" y="3536"/>
                      <a:pt x="6219" y="3536"/>
                    </a:cubicBezTo>
                    <a:close/>
                    <a:moveTo>
                      <a:pt x="3009" y="4870"/>
                    </a:moveTo>
                    <a:cubicBezTo>
                      <a:pt x="2866" y="4870"/>
                      <a:pt x="2722" y="4947"/>
                      <a:pt x="2693" y="5107"/>
                    </a:cubicBezTo>
                    <a:lnTo>
                      <a:pt x="2719" y="5107"/>
                    </a:lnTo>
                    <a:cubicBezTo>
                      <a:pt x="2693" y="5158"/>
                      <a:pt x="2693" y="5184"/>
                      <a:pt x="2719" y="5235"/>
                    </a:cubicBezTo>
                    <a:cubicBezTo>
                      <a:pt x="2745" y="5389"/>
                      <a:pt x="2873" y="5517"/>
                      <a:pt x="3027" y="5517"/>
                    </a:cubicBezTo>
                    <a:cubicBezTo>
                      <a:pt x="3038" y="5518"/>
                      <a:pt x="3049" y="5518"/>
                      <a:pt x="3059" y="5518"/>
                    </a:cubicBezTo>
                    <a:cubicBezTo>
                      <a:pt x="3320" y="5518"/>
                      <a:pt x="3456" y="5226"/>
                      <a:pt x="3283" y="5004"/>
                    </a:cubicBezTo>
                    <a:cubicBezTo>
                      <a:pt x="3228" y="4915"/>
                      <a:pt x="3119" y="4870"/>
                      <a:pt x="3009" y="4870"/>
                    </a:cubicBezTo>
                    <a:close/>
                    <a:moveTo>
                      <a:pt x="6277" y="5340"/>
                    </a:moveTo>
                    <a:cubicBezTo>
                      <a:pt x="6229" y="5340"/>
                      <a:pt x="6179" y="5348"/>
                      <a:pt x="6129" y="5363"/>
                    </a:cubicBezTo>
                    <a:cubicBezTo>
                      <a:pt x="5745" y="5466"/>
                      <a:pt x="5540" y="6107"/>
                      <a:pt x="5924" y="6312"/>
                    </a:cubicBezTo>
                    <a:cubicBezTo>
                      <a:pt x="5976" y="6363"/>
                      <a:pt x="6053" y="6363"/>
                      <a:pt x="6129" y="6389"/>
                    </a:cubicBezTo>
                    <a:cubicBezTo>
                      <a:pt x="6151" y="6391"/>
                      <a:pt x="6173" y="6392"/>
                      <a:pt x="6194" y="6392"/>
                    </a:cubicBezTo>
                    <a:cubicBezTo>
                      <a:pt x="6424" y="6392"/>
                      <a:pt x="6630" y="6267"/>
                      <a:pt x="6771" y="6055"/>
                    </a:cubicBezTo>
                    <a:cubicBezTo>
                      <a:pt x="6906" y="5718"/>
                      <a:pt x="6625" y="5340"/>
                      <a:pt x="6277" y="5340"/>
                    </a:cubicBezTo>
                    <a:close/>
                    <a:moveTo>
                      <a:pt x="1163" y="6898"/>
                    </a:moveTo>
                    <a:cubicBezTo>
                      <a:pt x="1152" y="6898"/>
                      <a:pt x="1140" y="6899"/>
                      <a:pt x="1129" y="6902"/>
                    </a:cubicBezTo>
                    <a:cubicBezTo>
                      <a:pt x="1001" y="6927"/>
                      <a:pt x="924" y="7158"/>
                      <a:pt x="1052" y="7235"/>
                    </a:cubicBezTo>
                    <a:cubicBezTo>
                      <a:pt x="1078" y="7235"/>
                      <a:pt x="1104" y="7261"/>
                      <a:pt x="1129" y="7261"/>
                    </a:cubicBezTo>
                    <a:cubicBezTo>
                      <a:pt x="1206" y="7261"/>
                      <a:pt x="1283" y="7235"/>
                      <a:pt x="1334" y="7132"/>
                    </a:cubicBezTo>
                    <a:cubicBezTo>
                      <a:pt x="1381" y="7015"/>
                      <a:pt x="1278" y="6898"/>
                      <a:pt x="1163" y="6898"/>
                    </a:cubicBezTo>
                    <a:close/>
                    <a:moveTo>
                      <a:pt x="5001" y="7850"/>
                    </a:moveTo>
                    <a:cubicBezTo>
                      <a:pt x="4924" y="7876"/>
                      <a:pt x="4899" y="8004"/>
                      <a:pt x="4950" y="8056"/>
                    </a:cubicBezTo>
                    <a:lnTo>
                      <a:pt x="5001" y="8056"/>
                    </a:lnTo>
                    <a:cubicBezTo>
                      <a:pt x="5052" y="8056"/>
                      <a:pt x="5104" y="8030"/>
                      <a:pt x="5129" y="8004"/>
                    </a:cubicBezTo>
                    <a:cubicBezTo>
                      <a:pt x="5155" y="7927"/>
                      <a:pt x="5078" y="7850"/>
                      <a:pt x="5001" y="7850"/>
                    </a:cubicBezTo>
                    <a:close/>
                    <a:moveTo>
                      <a:pt x="2940" y="7598"/>
                    </a:moveTo>
                    <a:cubicBezTo>
                      <a:pt x="2902" y="7598"/>
                      <a:pt x="2862" y="7605"/>
                      <a:pt x="2822" y="7620"/>
                    </a:cubicBezTo>
                    <a:cubicBezTo>
                      <a:pt x="2565" y="7697"/>
                      <a:pt x="2437" y="8107"/>
                      <a:pt x="2693" y="8235"/>
                    </a:cubicBezTo>
                    <a:cubicBezTo>
                      <a:pt x="2719" y="8261"/>
                      <a:pt x="2770" y="8286"/>
                      <a:pt x="2822" y="8286"/>
                    </a:cubicBezTo>
                    <a:cubicBezTo>
                      <a:pt x="2838" y="8289"/>
                      <a:pt x="2854" y="8290"/>
                      <a:pt x="2870" y="8290"/>
                    </a:cubicBezTo>
                    <a:cubicBezTo>
                      <a:pt x="3007" y="8290"/>
                      <a:pt x="3137" y="8196"/>
                      <a:pt x="3206" y="8081"/>
                    </a:cubicBezTo>
                    <a:cubicBezTo>
                      <a:pt x="3338" y="7840"/>
                      <a:pt x="3169" y="7598"/>
                      <a:pt x="2940" y="7598"/>
                    </a:cubicBezTo>
                    <a:close/>
                    <a:moveTo>
                      <a:pt x="6698" y="7919"/>
                    </a:moveTo>
                    <a:cubicBezTo>
                      <a:pt x="6554" y="7919"/>
                      <a:pt x="6414" y="7990"/>
                      <a:pt x="6386" y="8133"/>
                    </a:cubicBezTo>
                    <a:lnTo>
                      <a:pt x="6412" y="8133"/>
                    </a:lnTo>
                    <a:cubicBezTo>
                      <a:pt x="6412" y="8184"/>
                      <a:pt x="6412" y="8235"/>
                      <a:pt x="6412" y="8261"/>
                    </a:cubicBezTo>
                    <a:cubicBezTo>
                      <a:pt x="6437" y="8415"/>
                      <a:pt x="6565" y="8543"/>
                      <a:pt x="6745" y="8568"/>
                    </a:cubicBezTo>
                    <a:cubicBezTo>
                      <a:pt x="7001" y="8568"/>
                      <a:pt x="7181" y="8261"/>
                      <a:pt x="7001" y="8056"/>
                    </a:cubicBezTo>
                    <a:cubicBezTo>
                      <a:pt x="6933" y="7964"/>
                      <a:pt x="6814" y="7919"/>
                      <a:pt x="6698" y="7919"/>
                    </a:cubicBezTo>
                    <a:close/>
                    <a:moveTo>
                      <a:pt x="4317" y="9878"/>
                    </a:moveTo>
                    <a:cubicBezTo>
                      <a:pt x="4265" y="9878"/>
                      <a:pt x="4210" y="9886"/>
                      <a:pt x="4155" y="9902"/>
                    </a:cubicBezTo>
                    <a:cubicBezTo>
                      <a:pt x="3770" y="9979"/>
                      <a:pt x="3565" y="10645"/>
                      <a:pt x="3950" y="10851"/>
                    </a:cubicBezTo>
                    <a:cubicBezTo>
                      <a:pt x="4001" y="10876"/>
                      <a:pt x="4078" y="10902"/>
                      <a:pt x="4129" y="10928"/>
                    </a:cubicBezTo>
                    <a:cubicBezTo>
                      <a:pt x="4153" y="10930"/>
                      <a:pt x="4177" y="10931"/>
                      <a:pt x="4200" y="10931"/>
                    </a:cubicBezTo>
                    <a:cubicBezTo>
                      <a:pt x="4454" y="10931"/>
                      <a:pt x="4677" y="10805"/>
                      <a:pt x="4770" y="10594"/>
                    </a:cubicBezTo>
                    <a:cubicBezTo>
                      <a:pt x="4927" y="10236"/>
                      <a:pt x="4673" y="9878"/>
                      <a:pt x="4317" y="9878"/>
                    </a:cubicBezTo>
                    <a:close/>
                    <a:moveTo>
                      <a:pt x="746" y="10289"/>
                    </a:moveTo>
                    <a:cubicBezTo>
                      <a:pt x="696" y="10289"/>
                      <a:pt x="644" y="10297"/>
                      <a:pt x="591" y="10312"/>
                    </a:cubicBezTo>
                    <a:cubicBezTo>
                      <a:pt x="206" y="10415"/>
                      <a:pt x="1" y="11056"/>
                      <a:pt x="386" y="11287"/>
                    </a:cubicBezTo>
                    <a:lnTo>
                      <a:pt x="386" y="11261"/>
                    </a:lnTo>
                    <a:cubicBezTo>
                      <a:pt x="437" y="11312"/>
                      <a:pt x="514" y="11338"/>
                      <a:pt x="565" y="11338"/>
                    </a:cubicBezTo>
                    <a:cubicBezTo>
                      <a:pt x="589" y="11340"/>
                      <a:pt x="613" y="11341"/>
                      <a:pt x="636" y="11341"/>
                    </a:cubicBezTo>
                    <a:cubicBezTo>
                      <a:pt x="889" y="11341"/>
                      <a:pt x="1112" y="11216"/>
                      <a:pt x="1206" y="11004"/>
                    </a:cubicBezTo>
                    <a:cubicBezTo>
                      <a:pt x="1364" y="10667"/>
                      <a:pt x="1106" y="10289"/>
                      <a:pt x="746" y="10289"/>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79" name="Google Shape;579;p13"/>
              <p:cNvSpPr/>
              <p:nvPr/>
            </p:nvSpPr>
            <p:spPr>
              <a:xfrm>
                <a:off x="-1809250" y="2563500"/>
                <a:ext cx="247275" cy="1438900"/>
              </a:xfrm>
              <a:custGeom>
                <a:avLst/>
                <a:gdLst/>
                <a:ahLst/>
                <a:cxnLst/>
                <a:rect l="l" t="t" r="r" b="b"/>
                <a:pathLst>
                  <a:path w="9891" h="57556" extrusionOk="0">
                    <a:moveTo>
                      <a:pt x="9445" y="0"/>
                    </a:moveTo>
                    <a:cubicBezTo>
                      <a:pt x="9304" y="0"/>
                      <a:pt x="9164" y="81"/>
                      <a:pt x="9104" y="270"/>
                    </a:cubicBezTo>
                    <a:cubicBezTo>
                      <a:pt x="4617" y="13912"/>
                      <a:pt x="1" y="34913"/>
                      <a:pt x="3386" y="57247"/>
                    </a:cubicBezTo>
                    <a:cubicBezTo>
                      <a:pt x="3411" y="57427"/>
                      <a:pt x="3565" y="57555"/>
                      <a:pt x="3745" y="57555"/>
                    </a:cubicBezTo>
                    <a:lnTo>
                      <a:pt x="3822" y="57555"/>
                    </a:lnTo>
                    <a:cubicBezTo>
                      <a:pt x="4027" y="57530"/>
                      <a:pt x="4155" y="57324"/>
                      <a:pt x="4129" y="57119"/>
                    </a:cubicBezTo>
                    <a:cubicBezTo>
                      <a:pt x="796" y="34939"/>
                      <a:pt x="5360" y="14091"/>
                      <a:pt x="9796" y="501"/>
                    </a:cubicBezTo>
                    <a:cubicBezTo>
                      <a:pt x="9890" y="202"/>
                      <a:pt x="9667" y="0"/>
                      <a:pt x="9445"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580" name="Google Shape;580;p13"/>
            <p:cNvGrpSpPr/>
            <p:nvPr/>
          </p:nvGrpSpPr>
          <p:grpSpPr>
            <a:xfrm>
              <a:off x="-1779100" y="2408800"/>
              <a:ext cx="1032750" cy="1807075"/>
              <a:chOff x="-1779100" y="2408800"/>
              <a:chExt cx="1032750" cy="1807075"/>
            </a:xfrm>
          </p:grpSpPr>
          <p:sp>
            <p:nvSpPr>
              <p:cNvPr id="581" name="Google Shape;581;p13"/>
              <p:cNvSpPr/>
              <p:nvPr/>
            </p:nvSpPr>
            <p:spPr>
              <a:xfrm>
                <a:off x="-1779100" y="2498825"/>
                <a:ext cx="1032750" cy="1717050"/>
              </a:xfrm>
              <a:custGeom>
                <a:avLst/>
                <a:gdLst/>
                <a:ahLst/>
                <a:cxnLst/>
                <a:rect l="l" t="t" r="r" b="b"/>
                <a:pathLst>
                  <a:path w="41310" h="68682" extrusionOk="0">
                    <a:moveTo>
                      <a:pt x="32843" y="0"/>
                    </a:moveTo>
                    <a:cubicBezTo>
                      <a:pt x="31194" y="0"/>
                      <a:pt x="29516" y="392"/>
                      <a:pt x="28053" y="1113"/>
                    </a:cubicBezTo>
                    <a:cubicBezTo>
                      <a:pt x="24489" y="2883"/>
                      <a:pt x="21924" y="6139"/>
                      <a:pt x="19719" y="9421"/>
                    </a:cubicBezTo>
                    <a:lnTo>
                      <a:pt x="19719" y="9396"/>
                    </a:lnTo>
                    <a:cubicBezTo>
                      <a:pt x="13744" y="18242"/>
                      <a:pt x="9436" y="27987"/>
                      <a:pt x="6385" y="38167"/>
                    </a:cubicBezTo>
                    <a:cubicBezTo>
                      <a:pt x="5308" y="41705"/>
                      <a:pt x="4231" y="44270"/>
                      <a:pt x="2949" y="47731"/>
                    </a:cubicBezTo>
                    <a:cubicBezTo>
                      <a:pt x="205" y="55244"/>
                      <a:pt x="1487" y="65630"/>
                      <a:pt x="0" y="68681"/>
                    </a:cubicBezTo>
                    <a:cubicBezTo>
                      <a:pt x="7975" y="52526"/>
                      <a:pt x="21642" y="34269"/>
                      <a:pt x="33745" y="20935"/>
                    </a:cubicBezTo>
                    <a:cubicBezTo>
                      <a:pt x="36105" y="18319"/>
                      <a:pt x="38566" y="15704"/>
                      <a:pt x="39951" y="12473"/>
                    </a:cubicBezTo>
                    <a:cubicBezTo>
                      <a:pt x="41310" y="9242"/>
                      <a:pt x="41310" y="5190"/>
                      <a:pt x="39002" y="2549"/>
                    </a:cubicBezTo>
                    <a:cubicBezTo>
                      <a:pt x="37468" y="790"/>
                      <a:pt x="35184" y="0"/>
                      <a:pt x="3284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82" name="Google Shape;582;p13"/>
              <p:cNvSpPr/>
              <p:nvPr/>
            </p:nvSpPr>
            <p:spPr>
              <a:xfrm>
                <a:off x="-1776550" y="2408800"/>
                <a:ext cx="973150" cy="1753225"/>
              </a:xfrm>
              <a:custGeom>
                <a:avLst/>
                <a:gdLst/>
                <a:ahLst/>
                <a:cxnLst/>
                <a:rect l="l" t="t" r="r" b="b"/>
                <a:pathLst>
                  <a:path w="38926" h="70129" extrusionOk="0">
                    <a:moveTo>
                      <a:pt x="30542" y="0"/>
                    </a:moveTo>
                    <a:cubicBezTo>
                      <a:pt x="28732" y="0"/>
                      <a:pt x="26881" y="482"/>
                      <a:pt x="25310" y="1355"/>
                    </a:cubicBezTo>
                    <a:cubicBezTo>
                      <a:pt x="21848" y="3253"/>
                      <a:pt x="19438" y="6637"/>
                      <a:pt x="17361" y="10022"/>
                    </a:cubicBezTo>
                    <a:cubicBezTo>
                      <a:pt x="11822" y="19100"/>
                      <a:pt x="7975" y="29049"/>
                      <a:pt x="5386" y="39357"/>
                    </a:cubicBezTo>
                    <a:cubicBezTo>
                      <a:pt x="4488" y="42947"/>
                      <a:pt x="3514" y="45537"/>
                      <a:pt x="2411" y="49076"/>
                    </a:cubicBezTo>
                    <a:cubicBezTo>
                      <a:pt x="1" y="56717"/>
                      <a:pt x="1770" y="67025"/>
                      <a:pt x="411" y="70128"/>
                    </a:cubicBezTo>
                    <a:cubicBezTo>
                      <a:pt x="7642" y="53640"/>
                      <a:pt x="20463" y="34767"/>
                      <a:pt x="31925" y="20869"/>
                    </a:cubicBezTo>
                    <a:cubicBezTo>
                      <a:pt x="34156" y="18177"/>
                      <a:pt x="36515" y="15433"/>
                      <a:pt x="37721" y="12151"/>
                    </a:cubicBezTo>
                    <a:cubicBezTo>
                      <a:pt x="38926" y="8843"/>
                      <a:pt x="38772" y="4791"/>
                      <a:pt x="36336" y="2253"/>
                    </a:cubicBezTo>
                    <a:cubicBezTo>
                      <a:pt x="34837" y="698"/>
                      <a:pt x="32720" y="0"/>
                      <a:pt x="3054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83" name="Google Shape;583;p13"/>
              <p:cNvSpPr/>
              <p:nvPr/>
            </p:nvSpPr>
            <p:spPr>
              <a:xfrm>
                <a:off x="-1311125" y="2430900"/>
                <a:ext cx="402150" cy="319125"/>
              </a:xfrm>
              <a:custGeom>
                <a:avLst/>
                <a:gdLst/>
                <a:ahLst/>
                <a:cxnLst/>
                <a:rect l="l" t="t" r="r" b="b"/>
                <a:pathLst>
                  <a:path w="16086" h="12765" extrusionOk="0">
                    <a:moveTo>
                      <a:pt x="9413" y="1"/>
                    </a:moveTo>
                    <a:cubicBezTo>
                      <a:pt x="9396" y="1"/>
                      <a:pt x="9378" y="3"/>
                      <a:pt x="9359" y="10"/>
                    </a:cubicBezTo>
                    <a:cubicBezTo>
                      <a:pt x="9206" y="35"/>
                      <a:pt x="9103" y="266"/>
                      <a:pt x="9231" y="369"/>
                    </a:cubicBezTo>
                    <a:cubicBezTo>
                      <a:pt x="9257" y="394"/>
                      <a:pt x="9283" y="394"/>
                      <a:pt x="9308" y="394"/>
                    </a:cubicBezTo>
                    <a:cubicBezTo>
                      <a:pt x="9332" y="400"/>
                      <a:pt x="9357" y="403"/>
                      <a:pt x="9380" y="403"/>
                    </a:cubicBezTo>
                    <a:cubicBezTo>
                      <a:pt x="9458" y="403"/>
                      <a:pt x="9531" y="370"/>
                      <a:pt x="9590" y="292"/>
                    </a:cubicBezTo>
                    <a:cubicBezTo>
                      <a:pt x="9635" y="156"/>
                      <a:pt x="9541" y="1"/>
                      <a:pt x="9413" y="1"/>
                    </a:cubicBezTo>
                    <a:close/>
                    <a:moveTo>
                      <a:pt x="12560" y="1256"/>
                    </a:moveTo>
                    <a:cubicBezTo>
                      <a:pt x="12528" y="1256"/>
                      <a:pt x="12496" y="1259"/>
                      <a:pt x="12462" y="1266"/>
                    </a:cubicBezTo>
                    <a:cubicBezTo>
                      <a:pt x="12154" y="1317"/>
                      <a:pt x="11949" y="1856"/>
                      <a:pt x="12257" y="2061"/>
                    </a:cubicBezTo>
                    <a:cubicBezTo>
                      <a:pt x="12283" y="2087"/>
                      <a:pt x="12360" y="2112"/>
                      <a:pt x="12411" y="2112"/>
                    </a:cubicBezTo>
                    <a:cubicBezTo>
                      <a:pt x="12447" y="2121"/>
                      <a:pt x="12482" y="2125"/>
                      <a:pt x="12518" y="2125"/>
                    </a:cubicBezTo>
                    <a:cubicBezTo>
                      <a:pt x="12685" y="2125"/>
                      <a:pt x="12844" y="2030"/>
                      <a:pt x="12949" y="1881"/>
                    </a:cubicBezTo>
                    <a:cubicBezTo>
                      <a:pt x="13089" y="1579"/>
                      <a:pt x="12870" y="1256"/>
                      <a:pt x="12560" y="1256"/>
                    </a:cubicBezTo>
                    <a:close/>
                    <a:moveTo>
                      <a:pt x="6402" y="1567"/>
                    </a:moveTo>
                    <a:cubicBezTo>
                      <a:pt x="6244" y="1567"/>
                      <a:pt x="6092" y="1644"/>
                      <a:pt x="6052" y="1805"/>
                    </a:cubicBezTo>
                    <a:cubicBezTo>
                      <a:pt x="6026" y="1856"/>
                      <a:pt x="6026" y="1907"/>
                      <a:pt x="6052" y="1958"/>
                    </a:cubicBezTo>
                    <a:cubicBezTo>
                      <a:pt x="6077" y="2138"/>
                      <a:pt x="6231" y="2292"/>
                      <a:pt x="6411" y="2317"/>
                    </a:cubicBezTo>
                    <a:cubicBezTo>
                      <a:pt x="6431" y="2321"/>
                      <a:pt x="6450" y="2322"/>
                      <a:pt x="6470" y="2322"/>
                    </a:cubicBezTo>
                    <a:cubicBezTo>
                      <a:pt x="6747" y="2322"/>
                      <a:pt x="6937" y="1993"/>
                      <a:pt x="6770" y="1753"/>
                    </a:cubicBezTo>
                    <a:cubicBezTo>
                      <a:pt x="6696" y="1631"/>
                      <a:pt x="6547" y="1567"/>
                      <a:pt x="6402" y="1567"/>
                    </a:cubicBezTo>
                    <a:close/>
                    <a:moveTo>
                      <a:pt x="9895" y="1689"/>
                    </a:moveTo>
                    <a:cubicBezTo>
                      <a:pt x="9854" y="1689"/>
                      <a:pt x="9812" y="1693"/>
                      <a:pt x="9770" y="1702"/>
                    </a:cubicBezTo>
                    <a:cubicBezTo>
                      <a:pt x="9308" y="1779"/>
                      <a:pt x="9000" y="2523"/>
                      <a:pt x="9436" y="2830"/>
                    </a:cubicBezTo>
                    <a:cubicBezTo>
                      <a:pt x="9513" y="2856"/>
                      <a:pt x="9590" y="2907"/>
                      <a:pt x="9667" y="2907"/>
                    </a:cubicBezTo>
                    <a:cubicBezTo>
                      <a:pt x="9721" y="2921"/>
                      <a:pt x="9775" y="2927"/>
                      <a:pt x="9828" y="2927"/>
                    </a:cubicBezTo>
                    <a:cubicBezTo>
                      <a:pt x="10078" y="2927"/>
                      <a:pt x="10310" y="2785"/>
                      <a:pt x="10436" y="2574"/>
                    </a:cubicBezTo>
                    <a:cubicBezTo>
                      <a:pt x="10647" y="2153"/>
                      <a:pt x="10324" y="1689"/>
                      <a:pt x="9895" y="1689"/>
                    </a:cubicBezTo>
                    <a:close/>
                    <a:moveTo>
                      <a:pt x="4359" y="3369"/>
                    </a:moveTo>
                    <a:cubicBezTo>
                      <a:pt x="4257" y="3369"/>
                      <a:pt x="4205" y="3523"/>
                      <a:pt x="4282" y="3599"/>
                    </a:cubicBezTo>
                    <a:lnTo>
                      <a:pt x="4334" y="3599"/>
                    </a:lnTo>
                    <a:cubicBezTo>
                      <a:pt x="4347" y="3606"/>
                      <a:pt x="4363" y="3610"/>
                      <a:pt x="4379" y="3610"/>
                    </a:cubicBezTo>
                    <a:cubicBezTo>
                      <a:pt x="4422" y="3610"/>
                      <a:pt x="4469" y="3586"/>
                      <a:pt x="4487" y="3548"/>
                    </a:cubicBezTo>
                    <a:cubicBezTo>
                      <a:pt x="4513" y="3446"/>
                      <a:pt x="4436" y="3369"/>
                      <a:pt x="4359" y="3369"/>
                    </a:cubicBezTo>
                    <a:close/>
                    <a:moveTo>
                      <a:pt x="15337" y="2484"/>
                    </a:moveTo>
                    <a:cubicBezTo>
                      <a:pt x="15295" y="2484"/>
                      <a:pt x="15251" y="2488"/>
                      <a:pt x="15206" y="2497"/>
                    </a:cubicBezTo>
                    <a:cubicBezTo>
                      <a:pt x="14744" y="2574"/>
                      <a:pt x="14462" y="3317"/>
                      <a:pt x="14898" y="3599"/>
                    </a:cubicBezTo>
                    <a:cubicBezTo>
                      <a:pt x="14950" y="3651"/>
                      <a:pt x="15026" y="3676"/>
                      <a:pt x="15129" y="3702"/>
                    </a:cubicBezTo>
                    <a:cubicBezTo>
                      <a:pt x="15170" y="3710"/>
                      <a:pt x="15212" y="3713"/>
                      <a:pt x="15254" y="3713"/>
                    </a:cubicBezTo>
                    <a:cubicBezTo>
                      <a:pt x="15498" y="3713"/>
                      <a:pt x="15745" y="3588"/>
                      <a:pt x="15898" y="3369"/>
                    </a:cubicBezTo>
                    <a:cubicBezTo>
                      <a:pt x="16085" y="2948"/>
                      <a:pt x="15782" y="2484"/>
                      <a:pt x="15337" y="2484"/>
                    </a:cubicBezTo>
                    <a:close/>
                    <a:moveTo>
                      <a:pt x="13055" y="3385"/>
                    </a:moveTo>
                    <a:cubicBezTo>
                      <a:pt x="13037" y="3385"/>
                      <a:pt x="13019" y="3388"/>
                      <a:pt x="13001" y="3394"/>
                    </a:cubicBezTo>
                    <a:cubicBezTo>
                      <a:pt x="12847" y="3420"/>
                      <a:pt x="12744" y="3676"/>
                      <a:pt x="12898" y="3779"/>
                    </a:cubicBezTo>
                    <a:cubicBezTo>
                      <a:pt x="12898" y="3779"/>
                      <a:pt x="12924" y="3779"/>
                      <a:pt x="12975" y="3805"/>
                    </a:cubicBezTo>
                    <a:cubicBezTo>
                      <a:pt x="12993" y="3809"/>
                      <a:pt x="13010" y="3811"/>
                      <a:pt x="13028" y="3811"/>
                    </a:cubicBezTo>
                    <a:cubicBezTo>
                      <a:pt x="13111" y="3811"/>
                      <a:pt x="13189" y="3761"/>
                      <a:pt x="13231" y="3676"/>
                    </a:cubicBezTo>
                    <a:cubicBezTo>
                      <a:pt x="13299" y="3541"/>
                      <a:pt x="13188" y="3385"/>
                      <a:pt x="13055" y="3385"/>
                    </a:cubicBezTo>
                    <a:close/>
                    <a:moveTo>
                      <a:pt x="7890" y="4029"/>
                    </a:moveTo>
                    <a:cubicBezTo>
                      <a:pt x="7731" y="4029"/>
                      <a:pt x="7579" y="4105"/>
                      <a:pt x="7539" y="4266"/>
                    </a:cubicBezTo>
                    <a:cubicBezTo>
                      <a:pt x="7513" y="4317"/>
                      <a:pt x="7513" y="4369"/>
                      <a:pt x="7539" y="4420"/>
                    </a:cubicBezTo>
                    <a:cubicBezTo>
                      <a:pt x="7565" y="4625"/>
                      <a:pt x="7718" y="4779"/>
                      <a:pt x="7898" y="4805"/>
                    </a:cubicBezTo>
                    <a:cubicBezTo>
                      <a:pt x="7908" y="4806"/>
                      <a:pt x="7919" y="4806"/>
                      <a:pt x="7929" y="4806"/>
                    </a:cubicBezTo>
                    <a:cubicBezTo>
                      <a:pt x="8221" y="4806"/>
                      <a:pt x="8430" y="4463"/>
                      <a:pt x="8257" y="4215"/>
                    </a:cubicBezTo>
                    <a:cubicBezTo>
                      <a:pt x="8183" y="4093"/>
                      <a:pt x="8034" y="4029"/>
                      <a:pt x="7890" y="4029"/>
                    </a:cubicBezTo>
                    <a:close/>
                    <a:moveTo>
                      <a:pt x="4081" y="5358"/>
                    </a:moveTo>
                    <a:cubicBezTo>
                      <a:pt x="3918" y="5358"/>
                      <a:pt x="3759" y="5435"/>
                      <a:pt x="3718" y="5600"/>
                    </a:cubicBezTo>
                    <a:cubicBezTo>
                      <a:pt x="3693" y="5651"/>
                      <a:pt x="3693" y="5702"/>
                      <a:pt x="3718" y="5753"/>
                    </a:cubicBezTo>
                    <a:cubicBezTo>
                      <a:pt x="3744" y="5933"/>
                      <a:pt x="3898" y="6087"/>
                      <a:pt x="4077" y="6112"/>
                    </a:cubicBezTo>
                    <a:cubicBezTo>
                      <a:pt x="4088" y="6113"/>
                      <a:pt x="4099" y="6114"/>
                      <a:pt x="4110" y="6114"/>
                    </a:cubicBezTo>
                    <a:cubicBezTo>
                      <a:pt x="4401" y="6114"/>
                      <a:pt x="4609" y="5794"/>
                      <a:pt x="4436" y="5523"/>
                    </a:cubicBezTo>
                    <a:cubicBezTo>
                      <a:pt x="4365" y="5416"/>
                      <a:pt x="4222" y="5358"/>
                      <a:pt x="4081" y="5358"/>
                    </a:cubicBezTo>
                    <a:close/>
                    <a:moveTo>
                      <a:pt x="7747" y="6125"/>
                    </a:moveTo>
                    <a:cubicBezTo>
                      <a:pt x="7705" y="6125"/>
                      <a:pt x="7661" y="6129"/>
                      <a:pt x="7616" y="6138"/>
                    </a:cubicBezTo>
                    <a:cubicBezTo>
                      <a:pt x="7154" y="6215"/>
                      <a:pt x="6872" y="6959"/>
                      <a:pt x="7308" y="7266"/>
                    </a:cubicBezTo>
                    <a:cubicBezTo>
                      <a:pt x="7359" y="7292"/>
                      <a:pt x="7436" y="7343"/>
                      <a:pt x="7539" y="7343"/>
                    </a:cubicBezTo>
                    <a:cubicBezTo>
                      <a:pt x="7588" y="7357"/>
                      <a:pt x="7639" y="7363"/>
                      <a:pt x="7691" y="7363"/>
                    </a:cubicBezTo>
                    <a:cubicBezTo>
                      <a:pt x="7932" y="7363"/>
                      <a:pt x="8181" y="7221"/>
                      <a:pt x="8308" y="7010"/>
                    </a:cubicBezTo>
                    <a:cubicBezTo>
                      <a:pt x="8495" y="6589"/>
                      <a:pt x="8191" y="6125"/>
                      <a:pt x="7747" y="6125"/>
                    </a:cubicBezTo>
                    <a:close/>
                    <a:moveTo>
                      <a:pt x="1797" y="7616"/>
                    </a:moveTo>
                    <a:cubicBezTo>
                      <a:pt x="1780" y="7616"/>
                      <a:pt x="1762" y="7619"/>
                      <a:pt x="1744" y="7625"/>
                    </a:cubicBezTo>
                    <a:cubicBezTo>
                      <a:pt x="1590" y="7651"/>
                      <a:pt x="1487" y="7882"/>
                      <a:pt x="1615" y="7984"/>
                    </a:cubicBezTo>
                    <a:lnTo>
                      <a:pt x="1615" y="8010"/>
                    </a:lnTo>
                    <a:cubicBezTo>
                      <a:pt x="1641" y="8010"/>
                      <a:pt x="1667" y="8010"/>
                      <a:pt x="1692" y="8036"/>
                    </a:cubicBezTo>
                    <a:cubicBezTo>
                      <a:pt x="1795" y="8036"/>
                      <a:pt x="1898" y="8010"/>
                      <a:pt x="1974" y="7907"/>
                    </a:cubicBezTo>
                    <a:cubicBezTo>
                      <a:pt x="2020" y="7772"/>
                      <a:pt x="1926" y="7616"/>
                      <a:pt x="1797" y="7616"/>
                    </a:cubicBezTo>
                    <a:close/>
                    <a:moveTo>
                      <a:pt x="6237" y="9057"/>
                    </a:moveTo>
                    <a:cubicBezTo>
                      <a:pt x="6227" y="9057"/>
                      <a:pt x="6216" y="9059"/>
                      <a:pt x="6205" y="9061"/>
                    </a:cubicBezTo>
                    <a:cubicBezTo>
                      <a:pt x="6129" y="9087"/>
                      <a:pt x="6077" y="9215"/>
                      <a:pt x="6154" y="9292"/>
                    </a:cubicBezTo>
                    <a:lnTo>
                      <a:pt x="6205" y="9292"/>
                    </a:lnTo>
                    <a:cubicBezTo>
                      <a:pt x="6219" y="9299"/>
                      <a:pt x="6233" y="9302"/>
                      <a:pt x="6246" y="9302"/>
                    </a:cubicBezTo>
                    <a:cubicBezTo>
                      <a:pt x="6282" y="9302"/>
                      <a:pt x="6315" y="9278"/>
                      <a:pt x="6334" y="9241"/>
                    </a:cubicBezTo>
                    <a:cubicBezTo>
                      <a:pt x="6380" y="9149"/>
                      <a:pt x="6323" y="9057"/>
                      <a:pt x="6237" y="9057"/>
                    </a:cubicBezTo>
                    <a:close/>
                    <a:moveTo>
                      <a:pt x="3654" y="8563"/>
                    </a:moveTo>
                    <a:cubicBezTo>
                      <a:pt x="3625" y="8563"/>
                      <a:pt x="3595" y="8566"/>
                      <a:pt x="3564" y="8574"/>
                    </a:cubicBezTo>
                    <a:cubicBezTo>
                      <a:pt x="3282" y="8625"/>
                      <a:pt x="3077" y="9087"/>
                      <a:pt x="3359" y="9292"/>
                    </a:cubicBezTo>
                    <a:cubicBezTo>
                      <a:pt x="3410" y="9318"/>
                      <a:pt x="3462" y="9318"/>
                      <a:pt x="3513" y="9343"/>
                    </a:cubicBezTo>
                    <a:cubicBezTo>
                      <a:pt x="3535" y="9347"/>
                      <a:pt x="3558" y="9348"/>
                      <a:pt x="3581" y="9348"/>
                    </a:cubicBezTo>
                    <a:cubicBezTo>
                      <a:pt x="3742" y="9348"/>
                      <a:pt x="3910" y="9270"/>
                      <a:pt x="4000" y="9113"/>
                    </a:cubicBezTo>
                    <a:cubicBezTo>
                      <a:pt x="4116" y="8859"/>
                      <a:pt x="3919" y="8563"/>
                      <a:pt x="3654" y="8563"/>
                    </a:cubicBezTo>
                    <a:close/>
                    <a:moveTo>
                      <a:pt x="8158" y="9205"/>
                    </a:moveTo>
                    <a:cubicBezTo>
                      <a:pt x="7996" y="9205"/>
                      <a:pt x="7837" y="9281"/>
                      <a:pt x="7795" y="9446"/>
                    </a:cubicBezTo>
                    <a:cubicBezTo>
                      <a:pt x="7795" y="9497"/>
                      <a:pt x="7795" y="9549"/>
                      <a:pt x="7795" y="9600"/>
                    </a:cubicBezTo>
                    <a:cubicBezTo>
                      <a:pt x="7821" y="9779"/>
                      <a:pt x="7975" y="9933"/>
                      <a:pt x="8154" y="9959"/>
                    </a:cubicBezTo>
                    <a:cubicBezTo>
                      <a:pt x="8166" y="9960"/>
                      <a:pt x="8178" y="9960"/>
                      <a:pt x="8190" y="9960"/>
                    </a:cubicBezTo>
                    <a:cubicBezTo>
                      <a:pt x="8502" y="9960"/>
                      <a:pt x="8686" y="9641"/>
                      <a:pt x="8513" y="9369"/>
                    </a:cubicBezTo>
                    <a:cubicBezTo>
                      <a:pt x="8442" y="9262"/>
                      <a:pt x="8299" y="9205"/>
                      <a:pt x="8158" y="9205"/>
                    </a:cubicBezTo>
                    <a:close/>
                    <a:moveTo>
                      <a:pt x="5080" y="11305"/>
                    </a:moveTo>
                    <a:cubicBezTo>
                      <a:pt x="5038" y="11305"/>
                      <a:pt x="4994" y="11309"/>
                      <a:pt x="4949" y="11318"/>
                    </a:cubicBezTo>
                    <a:cubicBezTo>
                      <a:pt x="4487" y="11395"/>
                      <a:pt x="4205" y="12138"/>
                      <a:pt x="4641" y="12446"/>
                    </a:cubicBezTo>
                    <a:cubicBezTo>
                      <a:pt x="4693" y="12472"/>
                      <a:pt x="4769" y="12523"/>
                      <a:pt x="4872" y="12523"/>
                    </a:cubicBezTo>
                    <a:cubicBezTo>
                      <a:pt x="4921" y="12537"/>
                      <a:pt x="4972" y="12543"/>
                      <a:pt x="5022" y="12543"/>
                    </a:cubicBezTo>
                    <a:cubicBezTo>
                      <a:pt x="5258" y="12543"/>
                      <a:pt x="5493" y="12401"/>
                      <a:pt x="5641" y="12190"/>
                    </a:cubicBezTo>
                    <a:cubicBezTo>
                      <a:pt x="5829" y="11769"/>
                      <a:pt x="5525" y="11305"/>
                      <a:pt x="5080" y="11305"/>
                    </a:cubicBezTo>
                    <a:close/>
                    <a:moveTo>
                      <a:pt x="897" y="11529"/>
                    </a:moveTo>
                    <a:cubicBezTo>
                      <a:pt x="847" y="11529"/>
                      <a:pt x="796" y="11536"/>
                      <a:pt x="744" y="11549"/>
                    </a:cubicBezTo>
                    <a:cubicBezTo>
                      <a:pt x="282" y="11626"/>
                      <a:pt x="0" y="12369"/>
                      <a:pt x="436" y="12651"/>
                    </a:cubicBezTo>
                    <a:cubicBezTo>
                      <a:pt x="513" y="12703"/>
                      <a:pt x="590" y="12728"/>
                      <a:pt x="667" y="12754"/>
                    </a:cubicBezTo>
                    <a:cubicBezTo>
                      <a:pt x="712" y="12761"/>
                      <a:pt x="756" y="12765"/>
                      <a:pt x="801" y="12765"/>
                    </a:cubicBezTo>
                    <a:cubicBezTo>
                      <a:pt x="1061" y="12765"/>
                      <a:pt x="1305" y="12640"/>
                      <a:pt x="1436" y="12420"/>
                    </a:cubicBezTo>
                    <a:cubicBezTo>
                      <a:pt x="1643" y="12006"/>
                      <a:pt x="1333" y="11529"/>
                      <a:pt x="897" y="11529"/>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84" name="Google Shape;584;p13"/>
              <p:cNvSpPr/>
              <p:nvPr/>
            </p:nvSpPr>
            <p:spPr>
              <a:xfrm>
                <a:off x="-1775275" y="2546100"/>
                <a:ext cx="795475" cy="1591550"/>
              </a:xfrm>
              <a:custGeom>
                <a:avLst/>
                <a:gdLst/>
                <a:ahLst/>
                <a:cxnLst/>
                <a:rect l="l" t="t" r="r" b="b"/>
                <a:pathLst>
                  <a:path w="31819" h="63662" extrusionOk="0">
                    <a:moveTo>
                      <a:pt x="31286" y="1"/>
                    </a:moveTo>
                    <a:cubicBezTo>
                      <a:pt x="31186" y="1"/>
                      <a:pt x="31084" y="43"/>
                      <a:pt x="31003" y="145"/>
                    </a:cubicBezTo>
                    <a:cubicBezTo>
                      <a:pt x="15822" y="19300"/>
                      <a:pt x="4258" y="42891"/>
                      <a:pt x="52" y="63200"/>
                    </a:cubicBezTo>
                    <a:cubicBezTo>
                      <a:pt x="1" y="63405"/>
                      <a:pt x="129" y="63610"/>
                      <a:pt x="334" y="63662"/>
                    </a:cubicBezTo>
                    <a:lnTo>
                      <a:pt x="411" y="63662"/>
                    </a:lnTo>
                    <a:cubicBezTo>
                      <a:pt x="591" y="63662"/>
                      <a:pt x="745" y="63534"/>
                      <a:pt x="796" y="63354"/>
                    </a:cubicBezTo>
                    <a:cubicBezTo>
                      <a:pt x="4976" y="43148"/>
                      <a:pt x="16489" y="19685"/>
                      <a:pt x="31592" y="607"/>
                    </a:cubicBezTo>
                    <a:cubicBezTo>
                      <a:pt x="31818" y="325"/>
                      <a:pt x="31560" y="1"/>
                      <a:pt x="31286"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585" name="Google Shape;585;p13"/>
            <p:cNvGrpSpPr/>
            <p:nvPr/>
          </p:nvGrpSpPr>
          <p:grpSpPr>
            <a:xfrm>
              <a:off x="-2055400" y="3174000"/>
              <a:ext cx="1520600" cy="1434200"/>
              <a:chOff x="-2055400" y="3174000"/>
              <a:chExt cx="1520600" cy="1434200"/>
            </a:xfrm>
          </p:grpSpPr>
          <p:sp>
            <p:nvSpPr>
              <p:cNvPr id="586" name="Google Shape;586;p13"/>
              <p:cNvSpPr/>
              <p:nvPr/>
            </p:nvSpPr>
            <p:spPr>
              <a:xfrm>
                <a:off x="-2007975" y="3215025"/>
                <a:ext cx="1473175" cy="1393175"/>
              </a:xfrm>
              <a:custGeom>
                <a:avLst/>
                <a:gdLst/>
                <a:ahLst/>
                <a:cxnLst/>
                <a:rect l="l" t="t" r="r" b="b"/>
                <a:pathLst>
                  <a:path w="58927" h="55727" extrusionOk="0">
                    <a:moveTo>
                      <a:pt x="49062" y="0"/>
                    </a:moveTo>
                    <a:cubicBezTo>
                      <a:pt x="48551" y="0"/>
                      <a:pt x="48041" y="36"/>
                      <a:pt x="47542" y="108"/>
                    </a:cubicBezTo>
                    <a:cubicBezTo>
                      <a:pt x="43618" y="698"/>
                      <a:pt x="40182" y="3005"/>
                      <a:pt x="37054" y="5441"/>
                    </a:cubicBezTo>
                    <a:cubicBezTo>
                      <a:pt x="28669" y="11980"/>
                      <a:pt x="21566" y="19955"/>
                      <a:pt x="15489" y="28674"/>
                    </a:cubicBezTo>
                    <a:cubicBezTo>
                      <a:pt x="13386" y="31725"/>
                      <a:pt x="11591" y="33828"/>
                      <a:pt x="9309" y="36725"/>
                    </a:cubicBezTo>
                    <a:cubicBezTo>
                      <a:pt x="4366" y="43026"/>
                      <a:pt x="2390" y="53266"/>
                      <a:pt x="9" y="55718"/>
                    </a:cubicBezTo>
                    <a:lnTo>
                      <a:pt x="9" y="55718"/>
                    </a:lnTo>
                    <a:cubicBezTo>
                      <a:pt x="12574" y="42822"/>
                      <a:pt x="31237" y="29697"/>
                      <a:pt x="46849" y="20724"/>
                    </a:cubicBezTo>
                    <a:cubicBezTo>
                      <a:pt x="49901" y="18981"/>
                      <a:pt x="53055" y="17237"/>
                      <a:pt x="55363" y="14596"/>
                    </a:cubicBezTo>
                    <a:cubicBezTo>
                      <a:pt x="57645" y="11955"/>
                      <a:pt x="58927" y="8083"/>
                      <a:pt x="57542" y="4852"/>
                    </a:cubicBezTo>
                    <a:cubicBezTo>
                      <a:pt x="56177" y="1674"/>
                      <a:pt x="52567" y="0"/>
                      <a:pt x="49062" y="0"/>
                    </a:cubicBezTo>
                    <a:close/>
                    <a:moveTo>
                      <a:pt x="9" y="55718"/>
                    </a:moveTo>
                    <a:lnTo>
                      <a:pt x="9" y="55718"/>
                    </a:lnTo>
                    <a:cubicBezTo>
                      <a:pt x="6" y="55720"/>
                      <a:pt x="4" y="55723"/>
                      <a:pt x="1" y="55726"/>
                    </a:cubicBezTo>
                    <a:cubicBezTo>
                      <a:pt x="4" y="55723"/>
                      <a:pt x="6" y="55720"/>
                      <a:pt x="9" y="55718"/>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87" name="Google Shape;587;p13"/>
              <p:cNvSpPr/>
              <p:nvPr/>
            </p:nvSpPr>
            <p:spPr>
              <a:xfrm>
                <a:off x="-2055400" y="3174000"/>
                <a:ext cx="1472525" cy="1393175"/>
              </a:xfrm>
              <a:custGeom>
                <a:avLst/>
                <a:gdLst/>
                <a:ahLst/>
                <a:cxnLst/>
                <a:rect l="l" t="t" r="r" b="b"/>
                <a:pathLst>
                  <a:path w="58901" h="55727" extrusionOk="0">
                    <a:moveTo>
                      <a:pt x="49036" y="0"/>
                    </a:moveTo>
                    <a:cubicBezTo>
                      <a:pt x="48525" y="0"/>
                      <a:pt x="48015" y="36"/>
                      <a:pt x="47516" y="108"/>
                    </a:cubicBezTo>
                    <a:cubicBezTo>
                      <a:pt x="43592" y="697"/>
                      <a:pt x="40156" y="3005"/>
                      <a:pt x="37028" y="5441"/>
                    </a:cubicBezTo>
                    <a:lnTo>
                      <a:pt x="37053" y="5441"/>
                    </a:lnTo>
                    <a:cubicBezTo>
                      <a:pt x="28643" y="11980"/>
                      <a:pt x="21540" y="19955"/>
                      <a:pt x="15488" y="28673"/>
                    </a:cubicBezTo>
                    <a:cubicBezTo>
                      <a:pt x="13386" y="31725"/>
                      <a:pt x="11565" y="33828"/>
                      <a:pt x="9283" y="36725"/>
                    </a:cubicBezTo>
                    <a:cubicBezTo>
                      <a:pt x="4334" y="43033"/>
                      <a:pt x="2359" y="53290"/>
                      <a:pt x="0" y="55726"/>
                    </a:cubicBezTo>
                    <a:cubicBezTo>
                      <a:pt x="12565" y="42828"/>
                      <a:pt x="31207" y="29699"/>
                      <a:pt x="46823" y="20724"/>
                    </a:cubicBezTo>
                    <a:cubicBezTo>
                      <a:pt x="49875" y="18981"/>
                      <a:pt x="53029" y="17237"/>
                      <a:pt x="55336" y="14596"/>
                    </a:cubicBezTo>
                    <a:cubicBezTo>
                      <a:pt x="57619" y="11955"/>
                      <a:pt x="58901" y="8083"/>
                      <a:pt x="57516" y="4852"/>
                    </a:cubicBezTo>
                    <a:cubicBezTo>
                      <a:pt x="56151" y="1674"/>
                      <a:pt x="52541" y="0"/>
                      <a:pt x="49036"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88" name="Google Shape;588;p13"/>
              <p:cNvSpPr/>
              <p:nvPr/>
            </p:nvSpPr>
            <p:spPr>
              <a:xfrm>
                <a:off x="-1083325" y="3219875"/>
                <a:ext cx="461350" cy="203475"/>
              </a:xfrm>
              <a:custGeom>
                <a:avLst/>
                <a:gdLst/>
                <a:ahLst/>
                <a:cxnLst/>
                <a:rect l="l" t="t" r="r" b="b"/>
                <a:pathLst>
                  <a:path w="18454" h="8139" extrusionOk="0">
                    <a:moveTo>
                      <a:pt x="8731" y="282"/>
                    </a:moveTo>
                    <a:cubicBezTo>
                      <a:pt x="8661" y="282"/>
                      <a:pt x="8587" y="347"/>
                      <a:pt x="8607" y="427"/>
                    </a:cubicBezTo>
                    <a:cubicBezTo>
                      <a:pt x="8607" y="452"/>
                      <a:pt x="8633" y="452"/>
                      <a:pt x="8633" y="478"/>
                    </a:cubicBezTo>
                    <a:cubicBezTo>
                      <a:pt x="8669" y="496"/>
                      <a:pt x="8705" y="514"/>
                      <a:pt x="8741" y="514"/>
                    </a:cubicBezTo>
                    <a:cubicBezTo>
                      <a:pt x="8756" y="514"/>
                      <a:pt x="8771" y="511"/>
                      <a:pt x="8786" y="504"/>
                    </a:cubicBezTo>
                    <a:cubicBezTo>
                      <a:pt x="8889" y="452"/>
                      <a:pt x="8889" y="350"/>
                      <a:pt x="8786" y="298"/>
                    </a:cubicBezTo>
                    <a:cubicBezTo>
                      <a:pt x="8770" y="287"/>
                      <a:pt x="8750" y="282"/>
                      <a:pt x="8731" y="282"/>
                    </a:cubicBezTo>
                    <a:close/>
                    <a:moveTo>
                      <a:pt x="11359" y="1"/>
                    </a:moveTo>
                    <a:cubicBezTo>
                      <a:pt x="11294" y="1"/>
                      <a:pt x="11229" y="21"/>
                      <a:pt x="11171" y="68"/>
                    </a:cubicBezTo>
                    <a:cubicBezTo>
                      <a:pt x="11120" y="119"/>
                      <a:pt x="11094" y="145"/>
                      <a:pt x="11069" y="196"/>
                    </a:cubicBezTo>
                    <a:cubicBezTo>
                      <a:pt x="10992" y="375"/>
                      <a:pt x="11017" y="581"/>
                      <a:pt x="11145" y="709"/>
                    </a:cubicBezTo>
                    <a:cubicBezTo>
                      <a:pt x="11221" y="785"/>
                      <a:pt x="11314" y="819"/>
                      <a:pt x="11405" y="819"/>
                    </a:cubicBezTo>
                    <a:cubicBezTo>
                      <a:pt x="11590" y="819"/>
                      <a:pt x="11769" y="676"/>
                      <a:pt x="11787" y="452"/>
                    </a:cubicBezTo>
                    <a:cubicBezTo>
                      <a:pt x="11806" y="234"/>
                      <a:pt x="11581" y="1"/>
                      <a:pt x="11359" y="1"/>
                    </a:cubicBezTo>
                    <a:close/>
                    <a:moveTo>
                      <a:pt x="14759" y="611"/>
                    </a:moveTo>
                    <a:cubicBezTo>
                      <a:pt x="14635" y="611"/>
                      <a:pt x="14488" y="737"/>
                      <a:pt x="14530" y="863"/>
                    </a:cubicBezTo>
                    <a:cubicBezTo>
                      <a:pt x="14530" y="888"/>
                      <a:pt x="14556" y="914"/>
                      <a:pt x="14556" y="940"/>
                    </a:cubicBezTo>
                    <a:cubicBezTo>
                      <a:pt x="14606" y="989"/>
                      <a:pt x="14666" y="1017"/>
                      <a:pt x="14730" y="1017"/>
                    </a:cubicBezTo>
                    <a:cubicBezTo>
                      <a:pt x="14765" y="1017"/>
                      <a:pt x="14802" y="1009"/>
                      <a:pt x="14838" y="991"/>
                    </a:cubicBezTo>
                    <a:cubicBezTo>
                      <a:pt x="14992" y="914"/>
                      <a:pt x="14992" y="709"/>
                      <a:pt x="14838" y="632"/>
                    </a:cubicBezTo>
                    <a:cubicBezTo>
                      <a:pt x="14814" y="618"/>
                      <a:pt x="14787" y="611"/>
                      <a:pt x="14759" y="611"/>
                    </a:cubicBezTo>
                    <a:close/>
                    <a:moveTo>
                      <a:pt x="7128" y="1616"/>
                    </a:moveTo>
                    <a:cubicBezTo>
                      <a:pt x="7063" y="1616"/>
                      <a:pt x="6998" y="1637"/>
                      <a:pt x="6940" y="1683"/>
                    </a:cubicBezTo>
                    <a:cubicBezTo>
                      <a:pt x="6889" y="1709"/>
                      <a:pt x="6863" y="1760"/>
                      <a:pt x="6838" y="1811"/>
                    </a:cubicBezTo>
                    <a:cubicBezTo>
                      <a:pt x="6761" y="1965"/>
                      <a:pt x="6786" y="2170"/>
                      <a:pt x="6914" y="2324"/>
                    </a:cubicBezTo>
                    <a:cubicBezTo>
                      <a:pt x="6987" y="2389"/>
                      <a:pt x="7075" y="2418"/>
                      <a:pt x="7161" y="2418"/>
                    </a:cubicBezTo>
                    <a:cubicBezTo>
                      <a:pt x="7351" y="2418"/>
                      <a:pt x="7538" y="2279"/>
                      <a:pt x="7556" y="2068"/>
                    </a:cubicBezTo>
                    <a:cubicBezTo>
                      <a:pt x="7575" y="1850"/>
                      <a:pt x="7350" y="1616"/>
                      <a:pt x="7128" y="1616"/>
                    </a:cubicBezTo>
                    <a:close/>
                    <a:moveTo>
                      <a:pt x="4071" y="2071"/>
                    </a:moveTo>
                    <a:cubicBezTo>
                      <a:pt x="3935" y="2071"/>
                      <a:pt x="3797" y="2181"/>
                      <a:pt x="3837" y="2324"/>
                    </a:cubicBezTo>
                    <a:cubicBezTo>
                      <a:pt x="3863" y="2350"/>
                      <a:pt x="3863" y="2376"/>
                      <a:pt x="3889" y="2401"/>
                    </a:cubicBezTo>
                    <a:cubicBezTo>
                      <a:pt x="3938" y="2451"/>
                      <a:pt x="3999" y="2479"/>
                      <a:pt x="4063" y="2479"/>
                    </a:cubicBezTo>
                    <a:cubicBezTo>
                      <a:pt x="4098" y="2479"/>
                      <a:pt x="4134" y="2471"/>
                      <a:pt x="4171" y="2452"/>
                    </a:cubicBezTo>
                    <a:cubicBezTo>
                      <a:pt x="4325" y="2376"/>
                      <a:pt x="4325" y="2170"/>
                      <a:pt x="4171" y="2093"/>
                    </a:cubicBezTo>
                    <a:cubicBezTo>
                      <a:pt x="4140" y="2078"/>
                      <a:pt x="4105" y="2071"/>
                      <a:pt x="4071" y="2071"/>
                    </a:cubicBezTo>
                    <a:close/>
                    <a:moveTo>
                      <a:pt x="13880" y="2168"/>
                    </a:moveTo>
                    <a:cubicBezTo>
                      <a:pt x="13496" y="2168"/>
                      <a:pt x="13071" y="2519"/>
                      <a:pt x="13197" y="2940"/>
                    </a:cubicBezTo>
                    <a:lnTo>
                      <a:pt x="13171" y="2914"/>
                    </a:lnTo>
                    <a:lnTo>
                      <a:pt x="13171" y="2914"/>
                    </a:lnTo>
                    <a:cubicBezTo>
                      <a:pt x="13197" y="3017"/>
                      <a:pt x="13248" y="3068"/>
                      <a:pt x="13299" y="3145"/>
                    </a:cubicBezTo>
                    <a:cubicBezTo>
                      <a:pt x="13438" y="3300"/>
                      <a:pt x="13634" y="3386"/>
                      <a:pt x="13834" y="3386"/>
                    </a:cubicBezTo>
                    <a:cubicBezTo>
                      <a:pt x="13931" y="3386"/>
                      <a:pt x="14028" y="3366"/>
                      <a:pt x="14120" y="3324"/>
                    </a:cubicBezTo>
                    <a:cubicBezTo>
                      <a:pt x="14582" y="3119"/>
                      <a:pt x="14582" y="2452"/>
                      <a:pt x="14120" y="2222"/>
                    </a:cubicBezTo>
                    <a:cubicBezTo>
                      <a:pt x="14046" y="2185"/>
                      <a:pt x="13964" y="2168"/>
                      <a:pt x="13880" y="2168"/>
                    </a:cubicBezTo>
                    <a:close/>
                    <a:moveTo>
                      <a:pt x="11052" y="2873"/>
                    </a:moveTo>
                    <a:cubicBezTo>
                      <a:pt x="10986" y="2873"/>
                      <a:pt x="10922" y="2893"/>
                      <a:pt x="10863" y="2940"/>
                    </a:cubicBezTo>
                    <a:cubicBezTo>
                      <a:pt x="10812" y="2965"/>
                      <a:pt x="10786" y="3017"/>
                      <a:pt x="10761" y="3068"/>
                    </a:cubicBezTo>
                    <a:cubicBezTo>
                      <a:pt x="10658" y="3222"/>
                      <a:pt x="10710" y="3427"/>
                      <a:pt x="10838" y="3581"/>
                    </a:cubicBezTo>
                    <a:cubicBezTo>
                      <a:pt x="10910" y="3645"/>
                      <a:pt x="10998" y="3674"/>
                      <a:pt x="11085" y="3674"/>
                    </a:cubicBezTo>
                    <a:cubicBezTo>
                      <a:pt x="11275" y="3674"/>
                      <a:pt x="11461" y="3535"/>
                      <a:pt x="11479" y="3324"/>
                    </a:cubicBezTo>
                    <a:cubicBezTo>
                      <a:pt x="11499" y="3106"/>
                      <a:pt x="11273" y="2873"/>
                      <a:pt x="11052" y="2873"/>
                    </a:cubicBezTo>
                    <a:close/>
                    <a:moveTo>
                      <a:pt x="16379" y="3486"/>
                    </a:moveTo>
                    <a:cubicBezTo>
                      <a:pt x="16118" y="3486"/>
                      <a:pt x="15832" y="3726"/>
                      <a:pt x="15915" y="4017"/>
                    </a:cubicBezTo>
                    <a:cubicBezTo>
                      <a:pt x="15915" y="4068"/>
                      <a:pt x="15941" y="4119"/>
                      <a:pt x="15992" y="4170"/>
                    </a:cubicBezTo>
                    <a:cubicBezTo>
                      <a:pt x="16098" y="4277"/>
                      <a:pt x="16241" y="4334"/>
                      <a:pt x="16378" y="4334"/>
                    </a:cubicBezTo>
                    <a:cubicBezTo>
                      <a:pt x="16440" y="4334"/>
                      <a:pt x="16500" y="4323"/>
                      <a:pt x="16556" y="4299"/>
                    </a:cubicBezTo>
                    <a:cubicBezTo>
                      <a:pt x="16889" y="4145"/>
                      <a:pt x="16889" y="3683"/>
                      <a:pt x="16556" y="3529"/>
                    </a:cubicBezTo>
                    <a:cubicBezTo>
                      <a:pt x="16502" y="3500"/>
                      <a:pt x="16441" y="3486"/>
                      <a:pt x="16379" y="3486"/>
                    </a:cubicBezTo>
                    <a:close/>
                    <a:moveTo>
                      <a:pt x="4904" y="3922"/>
                    </a:moveTo>
                    <a:cubicBezTo>
                      <a:pt x="4663" y="3922"/>
                      <a:pt x="4396" y="4153"/>
                      <a:pt x="4478" y="4401"/>
                    </a:cubicBezTo>
                    <a:cubicBezTo>
                      <a:pt x="4478" y="4453"/>
                      <a:pt x="4504" y="4504"/>
                      <a:pt x="4555" y="4529"/>
                    </a:cubicBezTo>
                    <a:cubicBezTo>
                      <a:pt x="4644" y="4636"/>
                      <a:pt x="4769" y="4693"/>
                      <a:pt x="4897" y="4693"/>
                    </a:cubicBezTo>
                    <a:cubicBezTo>
                      <a:pt x="4955" y="4693"/>
                      <a:pt x="5013" y="4681"/>
                      <a:pt x="5068" y="4658"/>
                    </a:cubicBezTo>
                    <a:cubicBezTo>
                      <a:pt x="5376" y="4529"/>
                      <a:pt x="5376" y="4094"/>
                      <a:pt x="5068" y="3965"/>
                    </a:cubicBezTo>
                    <a:cubicBezTo>
                      <a:pt x="5018" y="3935"/>
                      <a:pt x="4962" y="3922"/>
                      <a:pt x="4904" y="3922"/>
                    </a:cubicBezTo>
                    <a:close/>
                    <a:moveTo>
                      <a:pt x="9543" y="4424"/>
                    </a:moveTo>
                    <a:cubicBezTo>
                      <a:pt x="9154" y="4424"/>
                      <a:pt x="8716" y="4772"/>
                      <a:pt x="8863" y="5171"/>
                    </a:cubicBezTo>
                    <a:lnTo>
                      <a:pt x="8838" y="5171"/>
                    </a:lnTo>
                    <a:cubicBezTo>
                      <a:pt x="8863" y="5247"/>
                      <a:pt x="8915" y="5324"/>
                      <a:pt x="8966" y="5376"/>
                    </a:cubicBezTo>
                    <a:cubicBezTo>
                      <a:pt x="9111" y="5539"/>
                      <a:pt x="9321" y="5625"/>
                      <a:pt x="9531" y="5625"/>
                    </a:cubicBezTo>
                    <a:cubicBezTo>
                      <a:pt x="9617" y="5625"/>
                      <a:pt x="9704" y="5611"/>
                      <a:pt x="9786" y="5581"/>
                    </a:cubicBezTo>
                    <a:cubicBezTo>
                      <a:pt x="10248" y="5350"/>
                      <a:pt x="10248" y="4709"/>
                      <a:pt x="9786" y="4478"/>
                    </a:cubicBezTo>
                    <a:cubicBezTo>
                      <a:pt x="9712" y="4441"/>
                      <a:pt x="9629" y="4424"/>
                      <a:pt x="9543" y="4424"/>
                    </a:cubicBezTo>
                    <a:close/>
                    <a:moveTo>
                      <a:pt x="803" y="4566"/>
                    </a:moveTo>
                    <a:cubicBezTo>
                      <a:pt x="420" y="4566"/>
                      <a:pt x="1" y="4912"/>
                      <a:pt x="145" y="5324"/>
                    </a:cubicBezTo>
                    <a:lnTo>
                      <a:pt x="119" y="5324"/>
                    </a:lnTo>
                    <a:cubicBezTo>
                      <a:pt x="145" y="5401"/>
                      <a:pt x="196" y="5478"/>
                      <a:pt x="247" y="5530"/>
                    </a:cubicBezTo>
                    <a:cubicBezTo>
                      <a:pt x="393" y="5693"/>
                      <a:pt x="602" y="5779"/>
                      <a:pt x="812" y="5779"/>
                    </a:cubicBezTo>
                    <a:cubicBezTo>
                      <a:pt x="899" y="5779"/>
                      <a:pt x="986" y="5765"/>
                      <a:pt x="1068" y="5735"/>
                    </a:cubicBezTo>
                    <a:cubicBezTo>
                      <a:pt x="1530" y="5504"/>
                      <a:pt x="1530" y="4837"/>
                      <a:pt x="1068" y="4632"/>
                    </a:cubicBezTo>
                    <a:cubicBezTo>
                      <a:pt x="988" y="4587"/>
                      <a:pt x="896" y="4566"/>
                      <a:pt x="803" y="4566"/>
                    </a:cubicBezTo>
                    <a:close/>
                    <a:moveTo>
                      <a:pt x="15597" y="5507"/>
                    </a:moveTo>
                    <a:cubicBezTo>
                      <a:pt x="15474" y="5507"/>
                      <a:pt x="15336" y="5617"/>
                      <a:pt x="15376" y="5760"/>
                    </a:cubicBezTo>
                    <a:cubicBezTo>
                      <a:pt x="15376" y="5786"/>
                      <a:pt x="15402" y="5812"/>
                      <a:pt x="15428" y="5837"/>
                    </a:cubicBezTo>
                    <a:cubicBezTo>
                      <a:pt x="15461" y="5887"/>
                      <a:pt x="15515" y="5915"/>
                      <a:pt x="15577" y="5915"/>
                    </a:cubicBezTo>
                    <a:cubicBezTo>
                      <a:pt x="15612" y="5915"/>
                      <a:pt x="15648" y="5907"/>
                      <a:pt x="15684" y="5889"/>
                    </a:cubicBezTo>
                    <a:cubicBezTo>
                      <a:pt x="15838" y="5812"/>
                      <a:pt x="15838" y="5606"/>
                      <a:pt x="15684" y="5530"/>
                    </a:cubicBezTo>
                    <a:cubicBezTo>
                      <a:pt x="15658" y="5514"/>
                      <a:pt x="15628" y="5507"/>
                      <a:pt x="15597" y="5507"/>
                    </a:cubicBezTo>
                    <a:close/>
                    <a:moveTo>
                      <a:pt x="6804" y="5935"/>
                    </a:moveTo>
                    <a:cubicBezTo>
                      <a:pt x="6729" y="5935"/>
                      <a:pt x="6636" y="6001"/>
                      <a:pt x="6658" y="6068"/>
                    </a:cubicBezTo>
                    <a:cubicBezTo>
                      <a:pt x="6658" y="6094"/>
                      <a:pt x="6684" y="6094"/>
                      <a:pt x="6684" y="6119"/>
                    </a:cubicBezTo>
                    <a:cubicBezTo>
                      <a:pt x="6702" y="6137"/>
                      <a:pt x="6746" y="6156"/>
                      <a:pt x="6788" y="6156"/>
                    </a:cubicBezTo>
                    <a:cubicBezTo>
                      <a:pt x="6805" y="6156"/>
                      <a:pt x="6823" y="6152"/>
                      <a:pt x="6838" y="6145"/>
                    </a:cubicBezTo>
                    <a:cubicBezTo>
                      <a:pt x="6914" y="6119"/>
                      <a:pt x="6914" y="5991"/>
                      <a:pt x="6838" y="5940"/>
                    </a:cubicBezTo>
                    <a:cubicBezTo>
                      <a:pt x="6827" y="5936"/>
                      <a:pt x="6816" y="5935"/>
                      <a:pt x="6804" y="5935"/>
                    </a:cubicBezTo>
                    <a:close/>
                    <a:moveTo>
                      <a:pt x="17748" y="6091"/>
                    </a:moveTo>
                    <a:cubicBezTo>
                      <a:pt x="17360" y="6091"/>
                      <a:pt x="16922" y="6438"/>
                      <a:pt x="17069" y="6837"/>
                    </a:cubicBezTo>
                    <a:lnTo>
                      <a:pt x="17043" y="6837"/>
                    </a:lnTo>
                    <a:cubicBezTo>
                      <a:pt x="17069" y="6914"/>
                      <a:pt x="17120" y="6991"/>
                      <a:pt x="17171" y="7068"/>
                    </a:cubicBezTo>
                    <a:cubicBezTo>
                      <a:pt x="17310" y="7224"/>
                      <a:pt x="17506" y="7309"/>
                      <a:pt x="17706" y="7309"/>
                    </a:cubicBezTo>
                    <a:cubicBezTo>
                      <a:pt x="17803" y="7309"/>
                      <a:pt x="17900" y="7289"/>
                      <a:pt x="17992" y="7248"/>
                    </a:cubicBezTo>
                    <a:cubicBezTo>
                      <a:pt x="18454" y="7042"/>
                      <a:pt x="18454" y="6376"/>
                      <a:pt x="17992" y="6145"/>
                    </a:cubicBezTo>
                    <a:cubicBezTo>
                      <a:pt x="17918" y="6108"/>
                      <a:pt x="17834" y="6091"/>
                      <a:pt x="17748" y="6091"/>
                    </a:cubicBezTo>
                    <a:close/>
                    <a:moveTo>
                      <a:pt x="8075" y="7152"/>
                    </a:moveTo>
                    <a:cubicBezTo>
                      <a:pt x="8008" y="7152"/>
                      <a:pt x="7944" y="7173"/>
                      <a:pt x="7889" y="7222"/>
                    </a:cubicBezTo>
                    <a:lnTo>
                      <a:pt x="7863" y="7222"/>
                    </a:lnTo>
                    <a:cubicBezTo>
                      <a:pt x="7838" y="7248"/>
                      <a:pt x="7812" y="7273"/>
                      <a:pt x="7786" y="7324"/>
                    </a:cubicBezTo>
                    <a:cubicBezTo>
                      <a:pt x="7684" y="7504"/>
                      <a:pt x="7709" y="7709"/>
                      <a:pt x="7838" y="7837"/>
                    </a:cubicBezTo>
                    <a:cubicBezTo>
                      <a:pt x="7923" y="7914"/>
                      <a:pt x="8023" y="7948"/>
                      <a:pt x="8118" y="7948"/>
                    </a:cubicBezTo>
                    <a:cubicBezTo>
                      <a:pt x="8308" y="7948"/>
                      <a:pt x="8479" y="7812"/>
                      <a:pt x="8479" y="7607"/>
                    </a:cubicBezTo>
                    <a:cubicBezTo>
                      <a:pt x="8518" y="7372"/>
                      <a:pt x="8288" y="7152"/>
                      <a:pt x="8075" y="7152"/>
                    </a:cubicBezTo>
                    <a:close/>
                    <a:moveTo>
                      <a:pt x="4203" y="6925"/>
                    </a:moveTo>
                    <a:cubicBezTo>
                      <a:pt x="3813" y="6925"/>
                      <a:pt x="3406" y="7271"/>
                      <a:pt x="3530" y="7683"/>
                    </a:cubicBezTo>
                    <a:cubicBezTo>
                      <a:pt x="3555" y="7760"/>
                      <a:pt x="3607" y="7837"/>
                      <a:pt x="3658" y="7889"/>
                    </a:cubicBezTo>
                    <a:cubicBezTo>
                      <a:pt x="3803" y="8052"/>
                      <a:pt x="4013" y="8138"/>
                      <a:pt x="4223" y="8138"/>
                    </a:cubicBezTo>
                    <a:cubicBezTo>
                      <a:pt x="4309" y="8138"/>
                      <a:pt x="4396" y="8124"/>
                      <a:pt x="4478" y="8094"/>
                    </a:cubicBezTo>
                    <a:cubicBezTo>
                      <a:pt x="4940" y="7863"/>
                      <a:pt x="4940" y="7196"/>
                      <a:pt x="4478" y="6991"/>
                    </a:cubicBezTo>
                    <a:cubicBezTo>
                      <a:pt x="4393" y="6946"/>
                      <a:pt x="4299" y="6925"/>
                      <a:pt x="4203" y="6925"/>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589" name="Google Shape;589;p13"/>
            <p:cNvSpPr/>
            <p:nvPr/>
          </p:nvSpPr>
          <p:spPr>
            <a:xfrm>
              <a:off x="-2054775" y="3375800"/>
              <a:ext cx="1243175" cy="1169575"/>
            </a:xfrm>
            <a:custGeom>
              <a:avLst/>
              <a:gdLst/>
              <a:ahLst/>
              <a:cxnLst/>
              <a:rect l="l" t="t" r="r" b="b"/>
              <a:pathLst>
                <a:path w="49727" h="46783" extrusionOk="0">
                  <a:moveTo>
                    <a:pt x="49209" y="0"/>
                  </a:moveTo>
                  <a:cubicBezTo>
                    <a:pt x="49160" y="0"/>
                    <a:pt x="49108" y="11"/>
                    <a:pt x="49055" y="36"/>
                  </a:cubicBezTo>
                  <a:cubicBezTo>
                    <a:pt x="34592" y="8729"/>
                    <a:pt x="14361" y="23807"/>
                    <a:pt x="180" y="46218"/>
                  </a:cubicBezTo>
                  <a:cubicBezTo>
                    <a:pt x="1" y="46449"/>
                    <a:pt x="206" y="46782"/>
                    <a:pt x="488" y="46782"/>
                  </a:cubicBezTo>
                  <a:cubicBezTo>
                    <a:pt x="616" y="46782"/>
                    <a:pt x="744" y="46705"/>
                    <a:pt x="796" y="46603"/>
                  </a:cubicBezTo>
                  <a:cubicBezTo>
                    <a:pt x="14899" y="24320"/>
                    <a:pt x="35028" y="9319"/>
                    <a:pt x="49439" y="677"/>
                  </a:cubicBezTo>
                  <a:cubicBezTo>
                    <a:pt x="49727" y="434"/>
                    <a:pt x="49519" y="0"/>
                    <a:pt x="4920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590" name="Google Shape;590;p13"/>
          <p:cNvGrpSpPr/>
          <p:nvPr/>
        </p:nvGrpSpPr>
        <p:grpSpPr>
          <a:xfrm rot="-489106" flipH="1">
            <a:off x="10445965" y="-507541"/>
            <a:ext cx="2156296" cy="3288276"/>
            <a:chOff x="7518282" y="2373612"/>
            <a:chExt cx="1544209" cy="2355088"/>
          </a:xfrm>
        </p:grpSpPr>
        <p:sp>
          <p:nvSpPr>
            <p:cNvPr id="591" name="Google Shape;591;p13"/>
            <p:cNvSpPr/>
            <p:nvPr/>
          </p:nvSpPr>
          <p:spPr>
            <a:xfrm rot="718822">
              <a:off x="7689615" y="3249120"/>
              <a:ext cx="1111866" cy="1379201"/>
            </a:xfrm>
            <a:custGeom>
              <a:avLst/>
              <a:gdLst/>
              <a:ahLst/>
              <a:cxnLst/>
              <a:rect l="l" t="t" r="r" b="b"/>
              <a:pathLst>
                <a:path w="48158" h="59737" extrusionOk="0">
                  <a:moveTo>
                    <a:pt x="39340" y="1"/>
                  </a:moveTo>
                  <a:cubicBezTo>
                    <a:pt x="38303" y="1"/>
                    <a:pt x="37263" y="153"/>
                    <a:pt x="36285" y="451"/>
                  </a:cubicBezTo>
                  <a:cubicBezTo>
                    <a:pt x="32695" y="1579"/>
                    <a:pt x="29823" y="4272"/>
                    <a:pt x="27259" y="7016"/>
                  </a:cubicBezTo>
                  <a:cubicBezTo>
                    <a:pt x="20361" y="14401"/>
                    <a:pt x="14874" y="22940"/>
                    <a:pt x="10489" y="32043"/>
                  </a:cubicBezTo>
                  <a:cubicBezTo>
                    <a:pt x="8976" y="35197"/>
                    <a:pt x="7591" y="37427"/>
                    <a:pt x="5873" y="40505"/>
                  </a:cubicBezTo>
                  <a:cubicBezTo>
                    <a:pt x="2185" y="47138"/>
                    <a:pt x="1874" y="57072"/>
                    <a:pt x="8" y="59727"/>
                  </a:cubicBezTo>
                  <a:lnTo>
                    <a:pt x="8" y="59727"/>
                  </a:lnTo>
                  <a:cubicBezTo>
                    <a:pt x="9880" y="45729"/>
                    <a:pt x="25415" y="30630"/>
                    <a:pt x="38721" y="19888"/>
                  </a:cubicBezTo>
                  <a:cubicBezTo>
                    <a:pt x="41311" y="17811"/>
                    <a:pt x="44029" y="15708"/>
                    <a:pt x="45773" y="12888"/>
                  </a:cubicBezTo>
                  <a:cubicBezTo>
                    <a:pt x="47542" y="10041"/>
                    <a:pt x="48157" y="6246"/>
                    <a:pt x="46388" y="3426"/>
                  </a:cubicBezTo>
                  <a:cubicBezTo>
                    <a:pt x="44910" y="1106"/>
                    <a:pt x="42136" y="1"/>
                    <a:pt x="39340" y="1"/>
                  </a:cubicBezTo>
                  <a:close/>
                  <a:moveTo>
                    <a:pt x="8" y="59727"/>
                  </a:moveTo>
                  <a:lnTo>
                    <a:pt x="8" y="59727"/>
                  </a:lnTo>
                  <a:cubicBezTo>
                    <a:pt x="5" y="59730"/>
                    <a:pt x="3" y="59733"/>
                    <a:pt x="1" y="59736"/>
                  </a:cubicBezTo>
                  <a:lnTo>
                    <a:pt x="1" y="59736"/>
                  </a:lnTo>
                  <a:cubicBezTo>
                    <a:pt x="3" y="59733"/>
                    <a:pt x="5" y="59730"/>
                    <a:pt x="8" y="59727"/>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92" name="Google Shape;592;p13"/>
            <p:cNvSpPr/>
            <p:nvPr/>
          </p:nvSpPr>
          <p:spPr>
            <a:xfrm rot="718822">
              <a:off x="7649292" y="3211149"/>
              <a:ext cx="1111843" cy="1378947"/>
            </a:xfrm>
            <a:custGeom>
              <a:avLst/>
              <a:gdLst/>
              <a:ahLst/>
              <a:cxnLst/>
              <a:rect l="l" t="t" r="r" b="b"/>
              <a:pathLst>
                <a:path w="48157" h="59726" extrusionOk="0">
                  <a:moveTo>
                    <a:pt x="39365" y="0"/>
                  </a:moveTo>
                  <a:cubicBezTo>
                    <a:pt x="38317" y="0"/>
                    <a:pt x="37267" y="157"/>
                    <a:pt x="36285" y="466"/>
                  </a:cubicBezTo>
                  <a:cubicBezTo>
                    <a:pt x="32695" y="1569"/>
                    <a:pt x="29823" y="4261"/>
                    <a:pt x="27258" y="7005"/>
                  </a:cubicBezTo>
                  <a:cubicBezTo>
                    <a:pt x="20361" y="14390"/>
                    <a:pt x="14873" y="22929"/>
                    <a:pt x="10488" y="32032"/>
                  </a:cubicBezTo>
                  <a:cubicBezTo>
                    <a:pt x="8975" y="35186"/>
                    <a:pt x="7591" y="37417"/>
                    <a:pt x="5873" y="40494"/>
                  </a:cubicBezTo>
                  <a:cubicBezTo>
                    <a:pt x="2180" y="47161"/>
                    <a:pt x="1872" y="57085"/>
                    <a:pt x="1" y="59726"/>
                  </a:cubicBezTo>
                  <a:lnTo>
                    <a:pt x="1" y="59726"/>
                  </a:lnTo>
                  <a:cubicBezTo>
                    <a:pt x="9873" y="45751"/>
                    <a:pt x="25412" y="30622"/>
                    <a:pt x="38721" y="19878"/>
                  </a:cubicBezTo>
                  <a:cubicBezTo>
                    <a:pt x="41310" y="17801"/>
                    <a:pt x="44029" y="15698"/>
                    <a:pt x="45772" y="12877"/>
                  </a:cubicBezTo>
                  <a:cubicBezTo>
                    <a:pt x="47542" y="10031"/>
                    <a:pt x="48157" y="6236"/>
                    <a:pt x="46362" y="3415"/>
                  </a:cubicBezTo>
                  <a:cubicBezTo>
                    <a:pt x="44909" y="1106"/>
                    <a:pt x="42145" y="0"/>
                    <a:pt x="3936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93" name="Google Shape;593;p13"/>
            <p:cNvSpPr/>
            <p:nvPr/>
          </p:nvSpPr>
          <p:spPr>
            <a:xfrm rot="718822">
              <a:off x="8428587" y="3328473"/>
              <a:ext cx="409048" cy="200495"/>
            </a:xfrm>
            <a:custGeom>
              <a:avLst/>
              <a:gdLst/>
              <a:ahLst/>
              <a:cxnLst/>
              <a:rect l="l" t="t" r="r" b="b"/>
              <a:pathLst>
                <a:path w="17717" h="8684" extrusionOk="0">
                  <a:moveTo>
                    <a:pt x="13244" y="85"/>
                  </a:moveTo>
                  <a:cubicBezTo>
                    <a:pt x="13109" y="85"/>
                    <a:pt x="12983" y="218"/>
                    <a:pt x="13050" y="351"/>
                  </a:cubicBezTo>
                  <a:cubicBezTo>
                    <a:pt x="13050" y="377"/>
                    <a:pt x="13075" y="403"/>
                    <a:pt x="13101" y="428"/>
                  </a:cubicBezTo>
                  <a:cubicBezTo>
                    <a:pt x="13139" y="454"/>
                    <a:pt x="13184" y="467"/>
                    <a:pt x="13229" y="467"/>
                  </a:cubicBezTo>
                  <a:cubicBezTo>
                    <a:pt x="13274" y="467"/>
                    <a:pt x="13319" y="454"/>
                    <a:pt x="13357" y="428"/>
                  </a:cubicBezTo>
                  <a:cubicBezTo>
                    <a:pt x="13511" y="351"/>
                    <a:pt x="13460" y="146"/>
                    <a:pt x="13306" y="95"/>
                  </a:cubicBezTo>
                  <a:cubicBezTo>
                    <a:pt x="13285" y="88"/>
                    <a:pt x="13264" y="85"/>
                    <a:pt x="13244" y="85"/>
                  </a:cubicBezTo>
                  <a:close/>
                  <a:moveTo>
                    <a:pt x="9983" y="0"/>
                  </a:moveTo>
                  <a:cubicBezTo>
                    <a:pt x="9903" y="0"/>
                    <a:pt x="9827" y="28"/>
                    <a:pt x="9767" y="95"/>
                  </a:cubicBezTo>
                  <a:cubicBezTo>
                    <a:pt x="9742" y="121"/>
                    <a:pt x="9716" y="172"/>
                    <a:pt x="9690" y="223"/>
                  </a:cubicBezTo>
                  <a:cubicBezTo>
                    <a:pt x="9639" y="403"/>
                    <a:pt x="9690" y="582"/>
                    <a:pt x="9844" y="685"/>
                  </a:cubicBezTo>
                  <a:cubicBezTo>
                    <a:pt x="9910" y="731"/>
                    <a:pt x="9982" y="752"/>
                    <a:pt x="10050" y="752"/>
                  </a:cubicBezTo>
                  <a:cubicBezTo>
                    <a:pt x="10249" y="752"/>
                    <a:pt x="10428" y="580"/>
                    <a:pt x="10408" y="351"/>
                  </a:cubicBezTo>
                  <a:cubicBezTo>
                    <a:pt x="10390" y="169"/>
                    <a:pt x="10178" y="0"/>
                    <a:pt x="9983" y="0"/>
                  </a:cubicBezTo>
                  <a:close/>
                  <a:moveTo>
                    <a:pt x="7556" y="654"/>
                  </a:moveTo>
                  <a:cubicBezTo>
                    <a:pt x="7486" y="654"/>
                    <a:pt x="7412" y="721"/>
                    <a:pt x="7434" y="787"/>
                  </a:cubicBezTo>
                  <a:lnTo>
                    <a:pt x="7434" y="813"/>
                  </a:lnTo>
                  <a:cubicBezTo>
                    <a:pt x="7460" y="839"/>
                    <a:pt x="7460" y="839"/>
                    <a:pt x="7460" y="839"/>
                  </a:cubicBezTo>
                  <a:cubicBezTo>
                    <a:pt x="7485" y="864"/>
                    <a:pt x="7517" y="877"/>
                    <a:pt x="7546" y="877"/>
                  </a:cubicBezTo>
                  <a:cubicBezTo>
                    <a:pt x="7575" y="877"/>
                    <a:pt x="7601" y="864"/>
                    <a:pt x="7613" y="839"/>
                  </a:cubicBezTo>
                  <a:cubicBezTo>
                    <a:pt x="7690" y="787"/>
                    <a:pt x="7690" y="685"/>
                    <a:pt x="7588" y="659"/>
                  </a:cubicBezTo>
                  <a:cubicBezTo>
                    <a:pt x="7578" y="656"/>
                    <a:pt x="7567" y="654"/>
                    <a:pt x="7556" y="654"/>
                  </a:cubicBezTo>
                  <a:close/>
                  <a:moveTo>
                    <a:pt x="12799" y="1638"/>
                  </a:moveTo>
                  <a:cubicBezTo>
                    <a:pt x="12396" y="1638"/>
                    <a:pt x="11973" y="2067"/>
                    <a:pt x="12178" y="2454"/>
                  </a:cubicBezTo>
                  <a:lnTo>
                    <a:pt x="12152" y="2454"/>
                  </a:lnTo>
                  <a:cubicBezTo>
                    <a:pt x="12203" y="2531"/>
                    <a:pt x="12255" y="2582"/>
                    <a:pt x="12306" y="2634"/>
                  </a:cubicBezTo>
                  <a:cubicBezTo>
                    <a:pt x="12435" y="2734"/>
                    <a:pt x="12595" y="2786"/>
                    <a:pt x="12756" y="2786"/>
                  </a:cubicBezTo>
                  <a:cubicBezTo>
                    <a:pt x="12885" y="2786"/>
                    <a:pt x="13013" y="2753"/>
                    <a:pt x="13127" y="2685"/>
                  </a:cubicBezTo>
                  <a:cubicBezTo>
                    <a:pt x="13511" y="2403"/>
                    <a:pt x="13409" y="1787"/>
                    <a:pt x="12947" y="1659"/>
                  </a:cubicBezTo>
                  <a:cubicBezTo>
                    <a:pt x="12899" y="1645"/>
                    <a:pt x="12849" y="1638"/>
                    <a:pt x="12799" y="1638"/>
                  </a:cubicBezTo>
                  <a:close/>
                  <a:moveTo>
                    <a:pt x="6278" y="2155"/>
                  </a:moveTo>
                  <a:cubicBezTo>
                    <a:pt x="6196" y="2155"/>
                    <a:pt x="6115" y="2183"/>
                    <a:pt x="6049" y="2249"/>
                  </a:cubicBezTo>
                  <a:lnTo>
                    <a:pt x="6075" y="2249"/>
                  </a:lnTo>
                  <a:cubicBezTo>
                    <a:pt x="6049" y="2275"/>
                    <a:pt x="6024" y="2326"/>
                    <a:pt x="5998" y="2377"/>
                  </a:cubicBezTo>
                  <a:cubicBezTo>
                    <a:pt x="5947" y="2557"/>
                    <a:pt x="5998" y="2736"/>
                    <a:pt x="6152" y="2839"/>
                  </a:cubicBezTo>
                  <a:cubicBezTo>
                    <a:pt x="6212" y="2886"/>
                    <a:pt x="6279" y="2906"/>
                    <a:pt x="6345" y="2906"/>
                  </a:cubicBezTo>
                  <a:cubicBezTo>
                    <a:pt x="6532" y="2906"/>
                    <a:pt x="6709" y="2740"/>
                    <a:pt x="6690" y="2531"/>
                  </a:cubicBezTo>
                  <a:cubicBezTo>
                    <a:pt x="6690" y="2330"/>
                    <a:pt x="6481" y="2155"/>
                    <a:pt x="6278" y="2155"/>
                  </a:cubicBezTo>
                  <a:close/>
                  <a:moveTo>
                    <a:pt x="15296" y="2488"/>
                  </a:moveTo>
                  <a:cubicBezTo>
                    <a:pt x="15012" y="2488"/>
                    <a:pt x="14712" y="2798"/>
                    <a:pt x="14870" y="3070"/>
                  </a:cubicBezTo>
                  <a:cubicBezTo>
                    <a:pt x="14896" y="3121"/>
                    <a:pt x="14922" y="3146"/>
                    <a:pt x="14947" y="3198"/>
                  </a:cubicBezTo>
                  <a:cubicBezTo>
                    <a:pt x="15046" y="3268"/>
                    <a:pt x="15152" y="3308"/>
                    <a:pt x="15258" y="3308"/>
                  </a:cubicBezTo>
                  <a:cubicBezTo>
                    <a:pt x="15344" y="3308"/>
                    <a:pt x="15430" y="3281"/>
                    <a:pt x="15511" y="3223"/>
                  </a:cubicBezTo>
                  <a:cubicBezTo>
                    <a:pt x="15793" y="3044"/>
                    <a:pt x="15716" y="2608"/>
                    <a:pt x="15409" y="2505"/>
                  </a:cubicBezTo>
                  <a:cubicBezTo>
                    <a:pt x="15372" y="2493"/>
                    <a:pt x="15334" y="2488"/>
                    <a:pt x="15296" y="2488"/>
                  </a:cubicBezTo>
                  <a:close/>
                  <a:moveTo>
                    <a:pt x="3455" y="3035"/>
                  </a:moveTo>
                  <a:cubicBezTo>
                    <a:pt x="3318" y="3035"/>
                    <a:pt x="3186" y="3190"/>
                    <a:pt x="3254" y="3326"/>
                  </a:cubicBezTo>
                  <a:cubicBezTo>
                    <a:pt x="3254" y="3352"/>
                    <a:pt x="3280" y="3352"/>
                    <a:pt x="3306" y="3377"/>
                  </a:cubicBezTo>
                  <a:cubicBezTo>
                    <a:pt x="3348" y="3420"/>
                    <a:pt x="3398" y="3439"/>
                    <a:pt x="3447" y="3439"/>
                  </a:cubicBezTo>
                  <a:cubicBezTo>
                    <a:pt x="3488" y="3439"/>
                    <a:pt x="3527" y="3426"/>
                    <a:pt x="3562" y="3403"/>
                  </a:cubicBezTo>
                  <a:cubicBezTo>
                    <a:pt x="3690" y="3300"/>
                    <a:pt x="3665" y="3095"/>
                    <a:pt x="3511" y="3044"/>
                  </a:cubicBezTo>
                  <a:cubicBezTo>
                    <a:pt x="3492" y="3038"/>
                    <a:pt x="3474" y="3035"/>
                    <a:pt x="3455" y="3035"/>
                  </a:cubicBezTo>
                  <a:close/>
                  <a:moveTo>
                    <a:pt x="10101" y="2744"/>
                  </a:moveTo>
                  <a:cubicBezTo>
                    <a:pt x="10028" y="2744"/>
                    <a:pt x="9956" y="2766"/>
                    <a:pt x="9894" y="2817"/>
                  </a:cubicBezTo>
                  <a:lnTo>
                    <a:pt x="9894" y="2817"/>
                  </a:lnTo>
                  <a:cubicBezTo>
                    <a:pt x="9894" y="2816"/>
                    <a:pt x="9895" y="2815"/>
                    <a:pt x="9896" y="2813"/>
                  </a:cubicBezTo>
                  <a:lnTo>
                    <a:pt x="9896" y="2813"/>
                  </a:lnTo>
                  <a:lnTo>
                    <a:pt x="9870" y="2839"/>
                  </a:lnTo>
                  <a:cubicBezTo>
                    <a:pt x="9878" y="2831"/>
                    <a:pt x="9886" y="2824"/>
                    <a:pt x="9894" y="2817"/>
                  </a:cubicBezTo>
                  <a:lnTo>
                    <a:pt x="9894" y="2817"/>
                  </a:lnTo>
                  <a:cubicBezTo>
                    <a:pt x="9869" y="2867"/>
                    <a:pt x="9844" y="2916"/>
                    <a:pt x="9819" y="2941"/>
                  </a:cubicBezTo>
                  <a:cubicBezTo>
                    <a:pt x="9767" y="3121"/>
                    <a:pt x="9819" y="3300"/>
                    <a:pt x="9973" y="3429"/>
                  </a:cubicBezTo>
                  <a:cubicBezTo>
                    <a:pt x="10030" y="3467"/>
                    <a:pt x="10094" y="3485"/>
                    <a:pt x="10158" y="3485"/>
                  </a:cubicBezTo>
                  <a:cubicBezTo>
                    <a:pt x="10348" y="3485"/>
                    <a:pt x="10530" y="3326"/>
                    <a:pt x="10511" y="3095"/>
                  </a:cubicBezTo>
                  <a:cubicBezTo>
                    <a:pt x="10511" y="2913"/>
                    <a:pt x="10304" y="2744"/>
                    <a:pt x="10101" y="2744"/>
                  </a:cubicBezTo>
                  <a:close/>
                  <a:moveTo>
                    <a:pt x="14770" y="4548"/>
                  </a:moveTo>
                  <a:cubicBezTo>
                    <a:pt x="14646" y="4548"/>
                    <a:pt x="14495" y="4700"/>
                    <a:pt x="14563" y="4813"/>
                  </a:cubicBezTo>
                  <a:cubicBezTo>
                    <a:pt x="14588" y="4839"/>
                    <a:pt x="14588" y="4865"/>
                    <a:pt x="14614" y="4890"/>
                  </a:cubicBezTo>
                  <a:cubicBezTo>
                    <a:pt x="14661" y="4922"/>
                    <a:pt x="14719" y="4944"/>
                    <a:pt x="14780" y="4944"/>
                  </a:cubicBezTo>
                  <a:cubicBezTo>
                    <a:pt x="14818" y="4944"/>
                    <a:pt x="14857" y="4935"/>
                    <a:pt x="14896" y="4916"/>
                  </a:cubicBezTo>
                  <a:cubicBezTo>
                    <a:pt x="15024" y="4813"/>
                    <a:pt x="14998" y="4608"/>
                    <a:pt x="14819" y="4557"/>
                  </a:cubicBezTo>
                  <a:cubicBezTo>
                    <a:pt x="14804" y="4551"/>
                    <a:pt x="14787" y="4548"/>
                    <a:pt x="14770" y="4548"/>
                  </a:cubicBezTo>
                  <a:close/>
                  <a:moveTo>
                    <a:pt x="4573" y="4622"/>
                  </a:moveTo>
                  <a:cubicBezTo>
                    <a:pt x="4312" y="4622"/>
                    <a:pt x="4040" y="4894"/>
                    <a:pt x="4177" y="5147"/>
                  </a:cubicBezTo>
                  <a:cubicBezTo>
                    <a:pt x="4203" y="5172"/>
                    <a:pt x="4229" y="5224"/>
                    <a:pt x="4254" y="5249"/>
                  </a:cubicBezTo>
                  <a:cubicBezTo>
                    <a:pt x="4344" y="5324"/>
                    <a:pt x="4451" y="5364"/>
                    <a:pt x="4555" y="5364"/>
                  </a:cubicBezTo>
                  <a:cubicBezTo>
                    <a:pt x="4630" y="5364"/>
                    <a:pt x="4703" y="5343"/>
                    <a:pt x="4767" y="5300"/>
                  </a:cubicBezTo>
                  <a:cubicBezTo>
                    <a:pt x="5024" y="5121"/>
                    <a:pt x="4972" y="4711"/>
                    <a:pt x="4665" y="4634"/>
                  </a:cubicBezTo>
                  <a:cubicBezTo>
                    <a:pt x="4635" y="4626"/>
                    <a:pt x="4604" y="4622"/>
                    <a:pt x="4573" y="4622"/>
                  </a:cubicBezTo>
                  <a:close/>
                  <a:moveTo>
                    <a:pt x="8987" y="4400"/>
                  </a:moveTo>
                  <a:cubicBezTo>
                    <a:pt x="8604" y="4400"/>
                    <a:pt x="8182" y="4821"/>
                    <a:pt x="8383" y="5224"/>
                  </a:cubicBezTo>
                  <a:cubicBezTo>
                    <a:pt x="8408" y="5275"/>
                    <a:pt x="8460" y="5352"/>
                    <a:pt x="8537" y="5403"/>
                  </a:cubicBezTo>
                  <a:cubicBezTo>
                    <a:pt x="8665" y="5503"/>
                    <a:pt x="8818" y="5555"/>
                    <a:pt x="8972" y="5555"/>
                  </a:cubicBezTo>
                  <a:cubicBezTo>
                    <a:pt x="9094" y="5555"/>
                    <a:pt x="9218" y="5522"/>
                    <a:pt x="9331" y="5454"/>
                  </a:cubicBezTo>
                  <a:cubicBezTo>
                    <a:pt x="9716" y="5172"/>
                    <a:pt x="9614" y="4557"/>
                    <a:pt x="9152" y="4429"/>
                  </a:cubicBezTo>
                  <a:cubicBezTo>
                    <a:pt x="9099" y="4409"/>
                    <a:pt x="9044" y="4400"/>
                    <a:pt x="8987" y="4400"/>
                  </a:cubicBezTo>
                  <a:close/>
                  <a:moveTo>
                    <a:pt x="16985" y="4741"/>
                  </a:moveTo>
                  <a:cubicBezTo>
                    <a:pt x="16596" y="4741"/>
                    <a:pt x="16152" y="5169"/>
                    <a:pt x="16358" y="5557"/>
                  </a:cubicBezTo>
                  <a:cubicBezTo>
                    <a:pt x="16409" y="5634"/>
                    <a:pt x="16460" y="5685"/>
                    <a:pt x="16511" y="5736"/>
                  </a:cubicBezTo>
                  <a:cubicBezTo>
                    <a:pt x="16640" y="5836"/>
                    <a:pt x="16793" y="5889"/>
                    <a:pt x="16947" y="5889"/>
                  </a:cubicBezTo>
                  <a:cubicBezTo>
                    <a:pt x="17069" y="5889"/>
                    <a:pt x="17193" y="5856"/>
                    <a:pt x="17306" y="5788"/>
                  </a:cubicBezTo>
                  <a:cubicBezTo>
                    <a:pt x="17717" y="5506"/>
                    <a:pt x="17614" y="4890"/>
                    <a:pt x="17127" y="4762"/>
                  </a:cubicBezTo>
                  <a:cubicBezTo>
                    <a:pt x="17081" y="4748"/>
                    <a:pt x="17034" y="4741"/>
                    <a:pt x="16985" y="4741"/>
                  </a:cubicBezTo>
                  <a:close/>
                  <a:moveTo>
                    <a:pt x="6587" y="6245"/>
                  </a:moveTo>
                  <a:cubicBezTo>
                    <a:pt x="6511" y="6245"/>
                    <a:pt x="6414" y="6334"/>
                    <a:pt x="6460" y="6403"/>
                  </a:cubicBezTo>
                  <a:cubicBezTo>
                    <a:pt x="6460" y="6429"/>
                    <a:pt x="6485" y="6429"/>
                    <a:pt x="6485" y="6454"/>
                  </a:cubicBezTo>
                  <a:cubicBezTo>
                    <a:pt x="6511" y="6467"/>
                    <a:pt x="6536" y="6474"/>
                    <a:pt x="6562" y="6474"/>
                  </a:cubicBezTo>
                  <a:cubicBezTo>
                    <a:pt x="6588" y="6474"/>
                    <a:pt x="6613" y="6467"/>
                    <a:pt x="6639" y="6454"/>
                  </a:cubicBezTo>
                  <a:cubicBezTo>
                    <a:pt x="6716" y="6403"/>
                    <a:pt x="6690" y="6275"/>
                    <a:pt x="6613" y="6249"/>
                  </a:cubicBezTo>
                  <a:cubicBezTo>
                    <a:pt x="6605" y="6246"/>
                    <a:pt x="6596" y="6245"/>
                    <a:pt x="6587" y="6245"/>
                  </a:cubicBezTo>
                  <a:close/>
                  <a:moveTo>
                    <a:pt x="813" y="5837"/>
                  </a:moveTo>
                  <a:cubicBezTo>
                    <a:pt x="428" y="5837"/>
                    <a:pt x="1" y="6278"/>
                    <a:pt x="203" y="6659"/>
                  </a:cubicBezTo>
                  <a:cubicBezTo>
                    <a:pt x="228" y="6711"/>
                    <a:pt x="280" y="6788"/>
                    <a:pt x="357" y="6839"/>
                  </a:cubicBezTo>
                  <a:cubicBezTo>
                    <a:pt x="485" y="6939"/>
                    <a:pt x="638" y="6991"/>
                    <a:pt x="792" y="6991"/>
                  </a:cubicBezTo>
                  <a:cubicBezTo>
                    <a:pt x="915" y="6991"/>
                    <a:pt x="1038" y="6958"/>
                    <a:pt x="1152" y="6890"/>
                  </a:cubicBezTo>
                  <a:cubicBezTo>
                    <a:pt x="1536" y="6608"/>
                    <a:pt x="1434" y="5993"/>
                    <a:pt x="972" y="5865"/>
                  </a:cubicBezTo>
                  <a:cubicBezTo>
                    <a:pt x="921" y="5845"/>
                    <a:pt x="868" y="5837"/>
                    <a:pt x="813" y="5837"/>
                  </a:cubicBezTo>
                  <a:close/>
                  <a:moveTo>
                    <a:pt x="8010" y="7201"/>
                  </a:moveTo>
                  <a:cubicBezTo>
                    <a:pt x="7933" y="7201"/>
                    <a:pt x="7856" y="7225"/>
                    <a:pt x="7791" y="7279"/>
                  </a:cubicBezTo>
                  <a:lnTo>
                    <a:pt x="7791" y="7279"/>
                  </a:lnTo>
                  <a:cubicBezTo>
                    <a:pt x="7792" y="7278"/>
                    <a:pt x="7792" y="7276"/>
                    <a:pt x="7793" y="7275"/>
                  </a:cubicBezTo>
                  <a:lnTo>
                    <a:pt x="7793" y="7275"/>
                  </a:lnTo>
                  <a:lnTo>
                    <a:pt x="7767" y="7301"/>
                  </a:lnTo>
                  <a:cubicBezTo>
                    <a:pt x="7775" y="7293"/>
                    <a:pt x="7783" y="7286"/>
                    <a:pt x="7791" y="7279"/>
                  </a:cubicBezTo>
                  <a:lnTo>
                    <a:pt x="7791" y="7279"/>
                  </a:lnTo>
                  <a:cubicBezTo>
                    <a:pt x="7766" y="7328"/>
                    <a:pt x="7741" y="7353"/>
                    <a:pt x="7716" y="7403"/>
                  </a:cubicBezTo>
                  <a:cubicBezTo>
                    <a:pt x="7665" y="7583"/>
                    <a:pt x="7716" y="7762"/>
                    <a:pt x="7870" y="7890"/>
                  </a:cubicBezTo>
                  <a:cubicBezTo>
                    <a:pt x="7928" y="7929"/>
                    <a:pt x="7992" y="7946"/>
                    <a:pt x="8055" y="7946"/>
                  </a:cubicBezTo>
                  <a:cubicBezTo>
                    <a:pt x="8245" y="7946"/>
                    <a:pt x="8428" y="7788"/>
                    <a:pt x="8408" y="7557"/>
                  </a:cubicBezTo>
                  <a:cubicBezTo>
                    <a:pt x="8408" y="7360"/>
                    <a:pt x="8209" y="7201"/>
                    <a:pt x="8010" y="7201"/>
                  </a:cubicBezTo>
                  <a:close/>
                  <a:moveTo>
                    <a:pt x="4446" y="7536"/>
                  </a:moveTo>
                  <a:cubicBezTo>
                    <a:pt x="4057" y="7536"/>
                    <a:pt x="3613" y="7964"/>
                    <a:pt x="3818" y="8352"/>
                  </a:cubicBezTo>
                  <a:cubicBezTo>
                    <a:pt x="3844" y="8429"/>
                    <a:pt x="3895" y="8480"/>
                    <a:pt x="3972" y="8531"/>
                  </a:cubicBezTo>
                  <a:cubicBezTo>
                    <a:pt x="4087" y="8631"/>
                    <a:pt x="4241" y="8684"/>
                    <a:pt x="4399" y="8684"/>
                  </a:cubicBezTo>
                  <a:cubicBezTo>
                    <a:pt x="4525" y="8684"/>
                    <a:pt x="4654" y="8651"/>
                    <a:pt x="4767" y="8583"/>
                  </a:cubicBezTo>
                  <a:cubicBezTo>
                    <a:pt x="5152" y="8301"/>
                    <a:pt x="5049" y="7685"/>
                    <a:pt x="4588" y="7557"/>
                  </a:cubicBezTo>
                  <a:cubicBezTo>
                    <a:pt x="4542" y="7543"/>
                    <a:pt x="4495" y="7536"/>
                    <a:pt x="4446" y="7536"/>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94" name="Google Shape;594;p13"/>
            <p:cNvSpPr/>
            <p:nvPr/>
          </p:nvSpPr>
          <p:spPr>
            <a:xfrm rot="718822">
              <a:off x="7632882" y="3365539"/>
              <a:ext cx="918528" cy="1181592"/>
            </a:xfrm>
            <a:custGeom>
              <a:avLst/>
              <a:gdLst/>
              <a:ahLst/>
              <a:cxnLst/>
              <a:rect l="l" t="t" r="r" b="b"/>
              <a:pathLst>
                <a:path w="39784" h="51178" extrusionOk="0">
                  <a:moveTo>
                    <a:pt x="39268" y="0"/>
                  </a:moveTo>
                  <a:cubicBezTo>
                    <a:pt x="39198" y="0"/>
                    <a:pt x="39125" y="22"/>
                    <a:pt x="39054" y="72"/>
                  </a:cubicBezTo>
                  <a:cubicBezTo>
                    <a:pt x="26772" y="10380"/>
                    <a:pt x="10053" y="27535"/>
                    <a:pt x="104" y="50665"/>
                  </a:cubicBezTo>
                  <a:cubicBezTo>
                    <a:pt x="1" y="50895"/>
                    <a:pt x="180" y="51152"/>
                    <a:pt x="437" y="51177"/>
                  </a:cubicBezTo>
                  <a:cubicBezTo>
                    <a:pt x="565" y="51177"/>
                    <a:pt x="668" y="51075"/>
                    <a:pt x="719" y="50972"/>
                  </a:cubicBezTo>
                  <a:cubicBezTo>
                    <a:pt x="10668" y="27945"/>
                    <a:pt x="27310" y="10868"/>
                    <a:pt x="39516" y="611"/>
                  </a:cubicBezTo>
                  <a:cubicBezTo>
                    <a:pt x="39784" y="363"/>
                    <a:pt x="39555" y="0"/>
                    <a:pt x="39268"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95" name="Google Shape;595;p13"/>
            <p:cNvSpPr/>
            <p:nvPr/>
          </p:nvSpPr>
          <p:spPr>
            <a:xfrm rot="718822">
              <a:off x="8009603" y="2528280"/>
              <a:ext cx="906430" cy="1506230"/>
            </a:xfrm>
            <a:custGeom>
              <a:avLst/>
              <a:gdLst/>
              <a:ahLst/>
              <a:cxnLst/>
              <a:rect l="l" t="t" r="r" b="b"/>
              <a:pathLst>
                <a:path w="39260" h="65239" extrusionOk="0">
                  <a:moveTo>
                    <a:pt x="31193" y="1"/>
                  </a:moveTo>
                  <a:cubicBezTo>
                    <a:pt x="29629" y="1"/>
                    <a:pt x="28036" y="370"/>
                    <a:pt x="26643" y="1056"/>
                  </a:cubicBezTo>
                  <a:cubicBezTo>
                    <a:pt x="23259" y="2722"/>
                    <a:pt x="20848" y="5825"/>
                    <a:pt x="18746" y="8953"/>
                  </a:cubicBezTo>
                  <a:lnTo>
                    <a:pt x="18746" y="8928"/>
                  </a:lnTo>
                  <a:cubicBezTo>
                    <a:pt x="13079" y="17313"/>
                    <a:pt x="9001" y="26595"/>
                    <a:pt x="6078" y="36263"/>
                  </a:cubicBezTo>
                  <a:cubicBezTo>
                    <a:pt x="5078" y="39622"/>
                    <a:pt x="4027" y="42058"/>
                    <a:pt x="2822" y="45340"/>
                  </a:cubicBezTo>
                  <a:cubicBezTo>
                    <a:pt x="214" y="52473"/>
                    <a:pt x="1430" y="62307"/>
                    <a:pt x="14" y="65213"/>
                  </a:cubicBezTo>
                  <a:lnTo>
                    <a:pt x="14" y="65213"/>
                  </a:lnTo>
                  <a:cubicBezTo>
                    <a:pt x="7580" y="49885"/>
                    <a:pt x="20598" y="32563"/>
                    <a:pt x="32080" y="19877"/>
                  </a:cubicBezTo>
                  <a:cubicBezTo>
                    <a:pt x="34310" y="17415"/>
                    <a:pt x="36644" y="14928"/>
                    <a:pt x="37952" y="11851"/>
                  </a:cubicBezTo>
                  <a:cubicBezTo>
                    <a:pt x="39234" y="8800"/>
                    <a:pt x="39259" y="4928"/>
                    <a:pt x="37054" y="2415"/>
                  </a:cubicBezTo>
                  <a:cubicBezTo>
                    <a:pt x="35606" y="755"/>
                    <a:pt x="33429" y="1"/>
                    <a:pt x="31193" y="1"/>
                  </a:cubicBezTo>
                  <a:close/>
                  <a:moveTo>
                    <a:pt x="14" y="65213"/>
                  </a:moveTo>
                  <a:lnTo>
                    <a:pt x="14" y="65213"/>
                  </a:lnTo>
                  <a:cubicBezTo>
                    <a:pt x="10" y="65221"/>
                    <a:pt x="5" y="65230"/>
                    <a:pt x="1" y="65239"/>
                  </a:cubicBezTo>
                  <a:cubicBezTo>
                    <a:pt x="5" y="65230"/>
                    <a:pt x="10" y="65221"/>
                    <a:pt x="14" y="65213"/>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96" name="Google Shape;596;p13"/>
            <p:cNvSpPr/>
            <p:nvPr/>
          </p:nvSpPr>
          <p:spPr>
            <a:xfrm rot="718822">
              <a:off x="8025575" y="2445523"/>
              <a:ext cx="854321" cy="1538669"/>
            </a:xfrm>
            <a:custGeom>
              <a:avLst/>
              <a:gdLst/>
              <a:ahLst/>
              <a:cxnLst/>
              <a:rect l="l" t="t" r="r" b="b"/>
              <a:pathLst>
                <a:path w="37003" h="66644" extrusionOk="0">
                  <a:moveTo>
                    <a:pt x="29021" y="0"/>
                  </a:moveTo>
                  <a:cubicBezTo>
                    <a:pt x="27307" y="0"/>
                    <a:pt x="25551" y="457"/>
                    <a:pt x="24053" y="1281"/>
                  </a:cubicBezTo>
                  <a:cubicBezTo>
                    <a:pt x="20745" y="3128"/>
                    <a:pt x="18489" y="6333"/>
                    <a:pt x="16514" y="9538"/>
                  </a:cubicBezTo>
                  <a:lnTo>
                    <a:pt x="16514" y="9513"/>
                  </a:lnTo>
                  <a:cubicBezTo>
                    <a:pt x="11232" y="18154"/>
                    <a:pt x="7591" y="27616"/>
                    <a:pt x="5129" y="37411"/>
                  </a:cubicBezTo>
                  <a:cubicBezTo>
                    <a:pt x="4257" y="40796"/>
                    <a:pt x="3360" y="43284"/>
                    <a:pt x="2308" y="46617"/>
                  </a:cubicBezTo>
                  <a:cubicBezTo>
                    <a:pt x="1" y="53874"/>
                    <a:pt x="1693" y="63669"/>
                    <a:pt x="411" y="66644"/>
                  </a:cubicBezTo>
                  <a:lnTo>
                    <a:pt x="411" y="66644"/>
                  </a:lnTo>
                  <a:cubicBezTo>
                    <a:pt x="7257" y="50951"/>
                    <a:pt x="19437" y="33052"/>
                    <a:pt x="30335" y="19846"/>
                  </a:cubicBezTo>
                  <a:cubicBezTo>
                    <a:pt x="32464" y="17257"/>
                    <a:pt x="34695" y="14692"/>
                    <a:pt x="35849" y="11564"/>
                  </a:cubicBezTo>
                  <a:cubicBezTo>
                    <a:pt x="37002" y="8436"/>
                    <a:pt x="36823" y="4564"/>
                    <a:pt x="34515" y="2153"/>
                  </a:cubicBezTo>
                  <a:cubicBezTo>
                    <a:pt x="33098" y="666"/>
                    <a:pt x="31091" y="0"/>
                    <a:pt x="2902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97" name="Google Shape;597;p13"/>
            <p:cNvSpPr/>
            <p:nvPr/>
          </p:nvSpPr>
          <p:spPr>
            <a:xfrm rot="718822">
              <a:off x="8557141" y="2511476"/>
              <a:ext cx="353037" cy="279917"/>
            </a:xfrm>
            <a:custGeom>
              <a:avLst/>
              <a:gdLst/>
              <a:ahLst/>
              <a:cxnLst/>
              <a:rect l="l" t="t" r="r" b="b"/>
              <a:pathLst>
                <a:path w="15291" h="12124" extrusionOk="0">
                  <a:moveTo>
                    <a:pt x="8935" y="0"/>
                  </a:moveTo>
                  <a:cubicBezTo>
                    <a:pt x="8915" y="0"/>
                    <a:pt x="8895" y="3"/>
                    <a:pt x="8873" y="9"/>
                  </a:cubicBezTo>
                  <a:cubicBezTo>
                    <a:pt x="8745" y="35"/>
                    <a:pt x="8642" y="265"/>
                    <a:pt x="8770" y="368"/>
                  </a:cubicBezTo>
                  <a:cubicBezTo>
                    <a:pt x="8796" y="368"/>
                    <a:pt x="8822" y="368"/>
                    <a:pt x="8847" y="394"/>
                  </a:cubicBezTo>
                  <a:cubicBezTo>
                    <a:pt x="8950" y="394"/>
                    <a:pt x="9053" y="368"/>
                    <a:pt x="9104" y="265"/>
                  </a:cubicBezTo>
                  <a:cubicBezTo>
                    <a:pt x="9172" y="153"/>
                    <a:pt x="9080" y="0"/>
                    <a:pt x="8935" y="0"/>
                  </a:cubicBezTo>
                  <a:close/>
                  <a:moveTo>
                    <a:pt x="11916" y="1183"/>
                  </a:moveTo>
                  <a:cubicBezTo>
                    <a:pt x="11893" y="1183"/>
                    <a:pt x="11871" y="1185"/>
                    <a:pt x="11848" y="1189"/>
                  </a:cubicBezTo>
                  <a:cubicBezTo>
                    <a:pt x="11565" y="1240"/>
                    <a:pt x="11360" y="1753"/>
                    <a:pt x="11642" y="1932"/>
                  </a:cubicBezTo>
                  <a:cubicBezTo>
                    <a:pt x="11694" y="1958"/>
                    <a:pt x="11745" y="1983"/>
                    <a:pt x="11796" y="2009"/>
                  </a:cubicBezTo>
                  <a:cubicBezTo>
                    <a:pt x="11822" y="2012"/>
                    <a:pt x="11848" y="2014"/>
                    <a:pt x="11873" y="2014"/>
                  </a:cubicBezTo>
                  <a:cubicBezTo>
                    <a:pt x="12051" y="2014"/>
                    <a:pt x="12219" y="1935"/>
                    <a:pt x="12309" y="1778"/>
                  </a:cubicBezTo>
                  <a:cubicBezTo>
                    <a:pt x="12452" y="1492"/>
                    <a:pt x="12218" y="1183"/>
                    <a:pt x="11916" y="1183"/>
                  </a:cubicBezTo>
                  <a:close/>
                  <a:moveTo>
                    <a:pt x="6093" y="1486"/>
                  </a:moveTo>
                  <a:cubicBezTo>
                    <a:pt x="5938" y="1486"/>
                    <a:pt x="5786" y="1562"/>
                    <a:pt x="5745" y="1727"/>
                  </a:cubicBezTo>
                  <a:cubicBezTo>
                    <a:pt x="5745" y="1778"/>
                    <a:pt x="5745" y="1804"/>
                    <a:pt x="5745" y="1855"/>
                  </a:cubicBezTo>
                  <a:cubicBezTo>
                    <a:pt x="5770" y="2035"/>
                    <a:pt x="5924" y="2189"/>
                    <a:pt x="6104" y="2214"/>
                  </a:cubicBezTo>
                  <a:cubicBezTo>
                    <a:pt x="6114" y="2215"/>
                    <a:pt x="6124" y="2216"/>
                    <a:pt x="6134" y="2216"/>
                  </a:cubicBezTo>
                  <a:cubicBezTo>
                    <a:pt x="6400" y="2216"/>
                    <a:pt x="6585" y="1897"/>
                    <a:pt x="6437" y="1650"/>
                  </a:cubicBezTo>
                  <a:cubicBezTo>
                    <a:pt x="6366" y="1543"/>
                    <a:pt x="6228" y="1486"/>
                    <a:pt x="6093" y="1486"/>
                  </a:cubicBezTo>
                  <a:close/>
                  <a:moveTo>
                    <a:pt x="9380" y="1591"/>
                  </a:moveTo>
                  <a:cubicBezTo>
                    <a:pt x="9348" y="1591"/>
                    <a:pt x="9316" y="1593"/>
                    <a:pt x="9283" y="1599"/>
                  </a:cubicBezTo>
                  <a:cubicBezTo>
                    <a:pt x="8847" y="1676"/>
                    <a:pt x="8565" y="2394"/>
                    <a:pt x="8976" y="2676"/>
                  </a:cubicBezTo>
                  <a:cubicBezTo>
                    <a:pt x="9027" y="2701"/>
                    <a:pt x="9104" y="2753"/>
                    <a:pt x="9181" y="2753"/>
                  </a:cubicBezTo>
                  <a:cubicBezTo>
                    <a:pt x="9222" y="2760"/>
                    <a:pt x="9265" y="2764"/>
                    <a:pt x="9307" y="2764"/>
                  </a:cubicBezTo>
                  <a:cubicBezTo>
                    <a:pt x="9550" y="2764"/>
                    <a:pt x="9793" y="2642"/>
                    <a:pt x="9924" y="2445"/>
                  </a:cubicBezTo>
                  <a:cubicBezTo>
                    <a:pt x="10115" y="2040"/>
                    <a:pt x="9796" y="1591"/>
                    <a:pt x="9380" y="1591"/>
                  </a:cubicBezTo>
                  <a:close/>
                  <a:moveTo>
                    <a:pt x="4129" y="3189"/>
                  </a:moveTo>
                  <a:cubicBezTo>
                    <a:pt x="4052" y="3214"/>
                    <a:pt x="4001" y="3343"/>
                    <a:pt x="4078" y="3394"/>
                  </a:cubicBezTo>
                  <a:lnTo>
                    <a:pt x="4078" y="3419"/>
                  </a:lnTo>
                  <a:lnTo>
                    <a:pt x="4104" y="3419"/>
                  </a:lnTo>
                  <a:cubicBezTo>
                    <a:pt x="4155" y="3419"/>
                    <a:pt x="4232" y="3394"/>
                    <a:pt x="4257" y="3343"/>
                  </a:cubicBezTo>
                  <a:cubicBezTo>
                    <a:pt x="4283" y="3266"/>
                    <a:pt x="4206" y="3189"/>
                    <a:pt x="4129" y="3189"/>
                  </a:cubicBezTo>
                  <a:close/>
                  <a:moveTo>
                    <a:pt x="14587" y="2354"/>
                  </a:moveTo>
                  <a:cubicBezTo>
                    <a:pt x="14547" y="2354"/>
                    <a:pt x="14505" y="2359"/>
                    <a:pt x="14463" y="2368"/>
                  </a:cubicBezTo>
                  <a:cubicBezTo>
                    <a:pt x="14027" y="2445"/>
                    <a:pt x="13745" y="3137"/>
                    <a:pt x="14155" y="3419"/>
                  </a:cubicBezTo>
                  <a:lnTo>
                    <a:pt x="14130" y="3419"/>
                  </a:lnTo>
                  <a:cubicBezTo>
                    <a:pt x="14207" y="3471"/>
                    <a:pt x="14284" y="3496"/>
                    <a:pt x="14360" y="3496"/>
                  </a:cubicBezTo>
                  <a:cubicBezTo>
                    <a:pt x="14415" y="3511"/>
                    <a:pt x="14471" y="3519"/>
                    <a:pt x="14527" y="3519"/>
                  </a:cubicBezTo>
                  <a:cubicBezTo>
                    <a:pt x="14756" y="3519"/>
                    <a:pt x="14980" y="3395"/>
                    <a:pt x="15104" y="3189"/>
                  </a:cubicBezTo>
                  <a:cubicBezTo>
                    <a:pt x="15290" y="2793"/>
                    <a:pt x="14990" y="2354"/>
                    <a:pt x="14587" y="2354"/>
                  </a:cubicBezTo>
                  <a:close/>
                  <a:moveTo>
                    <a:pt x="12388" y="3205"/>
                  </a:moveTo>
                  <a:cubicBezTo>
                    <a:pt x="12371" y="3205"/>
                    <a:pt x="12353" y="3208"/>
                    <a:pt x="12335" y="3214"/>
                  </a:cubicBezTo>
                  <a:cubicBezTo>
                    <a:pt x="12181" y="3240"/>
                    <a:pt x="12078" y="3471"/>
                    <a:pt x="12232" y="3573"/>
                  </a:cubicBezTo>
                  <a:cubicBezTo>
                    <a:pt x="12258" y="3573"/>
                    <a:pt x="12283" y="3599"/>
                    <a:pt x="12309" y="3599"/>
                  </a:cubicBezTo>
                  <a:cubicBezTo>
                    <a:pt x="12323" y="3604"/>
                    <a:pt x="12337" y="3606"/>
                    <a:pt x="12352" y="3606"/>
                  </a:cubicBezTo>
                  <a:cubicBezTo>
                    <a:pt x="12421" y="3606"/>
                    <a:pt x="12498" y="3560"/>
                    <a:pt x="12540" y="3496"/>
                  </a:cubicBezTo>
                  <a:cubicBezTo>
                    <a:pt x="12608" y="3361"/>
                    <a:pt x="12516" y="3205"/>
                    <a:pt x="12388" y="3205"/>
                  </a:cubicBezTo>
                  <a:close/>
                  <a:moveTo>
                    <a:pt x="7478" y="3842"/>
                  </a:moveTo>
                  <a:cubicBezTo>
                    <a:pt x="7323" y="3842"/>
                    <a:pt x="7170" y="3912"/>
                    <a:pt x="7129" y="4061"/>
                  </a:cubicBezTo>
                  <a:lnTo>
                    <a:pt x="7155" y="4061"/>
                  </a:lnTo>
                  <a:cubicBezTo>
                    <a:pt x="7155" y="4112"/>
                    <a:pt x="7155" y="4163"/>
                    <a:pt x="7155" y="4214"/>
                  </a:cubicBezTo>
                  <a:cubicBezTo>
                    <a:pt x="7181" y="4394"/>
                    <a:pt x="7334" y="4522"/>
                    <a:pt x="7514" y="4573"/>
                  </a:cubicBezTo>
                  <a:cubicBezTo>
                    <a:pt x="7796" y="4573"/>
                    <a:pt x="7976" y="4240"/>
                    <a:pt x="7822" y="4009"/>
                  </a:cubicBezTo>
                  <a:cubicBezTo>
                    <a:pt x="7761" y="3900"/>
                    <a:pt x="7619" y="3842"/>
                    <a:pt x="7478" y="3842"/>
                  </a:cubicBezTo>
                  <a:close/>
                  <a:moveTo>
                    <a:pt x="3853" y="5099"/>
                  </a:moveTo>
                  <a:cubicBezTo>
                    <a:pt x="3701" y="5099"/>
                    <a:pt x="3554" y="5169"/>
                    <a:pt x="3514" y="5317"/>
                  </a:cubicBezTo>
                  <a:cubicBezTo>
                    <a:pt x="3514" y="5368"/>
                    <a:pt x="3514" y="5420"/>
                    <a:pt x="3514" y="5471"/>
                  </a:cubicBezTo>
                  <a:cubicBezTo>
                    <a:pt x="3539" y="5650"/>
                    <a:pt x="3693" y="5804"/>
                    <a:pt x="3873" y="5830"/>
                  </a:cubicBezTo>
                  <a:cubicBezTo>
                    <a:pt x="4155" y="5830"/>
                    <a:pt x="4360" y="5522"/>
                    <a:pt x="4206" y="5266"/>
                  </a:cubicBezTo>
                  <a:cubicBezTo>
                    <a:pt x="4133" y="5156"/>
                    <a:pt x="3991" y="5099"/>
                    <a:pt x="3853" y="5099"/>
                  </a:cubicBezTo>
                  <a:close/>
                  <a:moveTo>
                    <a:pt x="7382" y="5816"/>
                  </a:moveTo>
                  <a:cubicBezTo>
                    <a:pt x="7341" y="5816"/>
                    <a:pt x="7300" y="5820"/>
                    <a:pt x="7258" y="5830"/>
                  </a:cubicBezTo>
                  <a:cubicBezTo>
                    <a:pt x="6822" y="5907"/>
                    <a:pt x="6540" y="6625"/>
                    <a:pt x="6924" y="6907"/>
                  </a:cubicBezTo>
                  <a:lnTo>
                    <a:pt x="6950" y="6907"/>
                  </a:lnTo>
                  <a:cubicBezTo>
                    <a:pt x="7001" y="6932"/>
                    <a:pt x="7078" y="6958"/>
                    <a:pt x="7155" y="6984"/>
                  </a:cubicBezTo>
                  <a:cubicBezTo>
                    <a:pt x="7196" y="6991"/>
                    <a:pt x="7238" y="6995"/>
                    <a:pt x="7280" y="6995"/>
                  </a:cubicBezTo>
                  <a:cubicBezTo>
                    <a:pt x="7524" y="6995"/>
                    <a:pt x="7767" y="6869"/>
                    <a:pt x="7899" y="6650"/>
                  </a:cubicBezTo>
                  <a:cubicBezTo>
                    <a:pt x="8085" y="6254"/>
                    <a:pt x="7785" y="5816"/>
                    <a:pt x="7382" y="5816"/>
                  </a:cubicBezTo>
                  <a:close/>
                  <a:moveTo>
                    <a:pt x="1704" y="7231"/>
                  </a:moveTo>
                  <a:cubicBezTo>
                    <a:pt x="1684" y="7231"/>
                    <a:pt x="1663" y="7234"/>
                    <a:pt x="1642" y="7240"/>
                  </a:cubicBezTo>
                  <a:cubicBezTo>
                    <a:pt x="1514" y="7266"/>
                    <a:pt x="1411" y="7497"/>
                    <a:pt x="1539" y="7599"/>
                  </a:cubicBezTo>
                  <a:cubicBezTo>
                    <a:pt x="1565" y="7599"/>
                    <a:pt x="1591" y="7625"/>
                    <a:pt x="1616" y="7625"/>
                  </a:cubicBezTo>
                  <a:cubicBezTo>
                    <a:pt x="1634" y="7629"/>
                    <a:pt x="1653" y="7631"/>
                    <a:pt x="1670" y="7631"/>
                  </a:cubicBezTo>
                  <a:cubicBezTo>
                    <a:pt x="1754" y="7631"/>
                    <a:pt x="1830" y="7586"/>
                    <a:pt x="1873" y="7522"/>
                  </a:cubicBezTo>
                  <a:cubicBezTo>
                    <a:pt x="1940" y="7387"/>
                    <a:pt x="1849" y="7231"/>
                    <a:pt x="1704" y="7231"/>
                  </a:cubicBezTo>
                  <a:close/>
                  <a:moveTo>
                    <a:pt x="5899" y="8599"/>
                  </a:moveTo>
                  <a:cubicBezTo>
                    <a:pt x="5822" y="8599"/>
                    <a:pt x="5770" y="8753"/>
                    <a:pt x="5847" y="8804"/>
                  </a:cubicBezTo>
                  <a:cubicBezTo>
                    <a:pt x="5847" y="8804"/>
                    <a:pt x="5873" y="8804"/>
                    <a:pt x="5873" y="8830"/>
                  </a:cubicBezTo>
                  <a:cubicBezTo>
                    <a:pt x="5924" y="8830"/>
                    <a:pt x="6001" y="8804"/>
                    <a:pt x="6027" y="8753"/>
                  </a:cubicBezTo>
                  <a:cubicBezTo>
                    <a:pt x="6052" y="8676"/>
                    <a:pt x="5975" y="8599"/>
                    <a:pt x="5899" y="8599"/>
                  </a:cubicBezTo>
                  <a:close/>
                  <a:moveTo>
                    <a:pt x="3453" y="8132"/>
                  </a:moveTo>
                  <a:cubicBezTo>
                    <a:pt x="3431" y="8132"/>
                    <a:pt x="3408" y="8134"/>
                    <a:pt x="3386" y="8138"/>
                  </a:cubicBezTo>
                  <a:cubicBezTo>
                    <a:pt x="3103" y="8189"/>
                    <a:pt x="2924" y="8651"/>
                    <a:pt x="3206" y="8830"/>
                  </a:cubicBezTo>
                  <a:cubicBezTo>
                    <a:pt x="3232" y="8856"/>
                    <a:pt x="3283" y="8856"/>
                    <a:pt x="3334" y="8881"/>
                  </a:cubicBezTo>
                  <a:cubicBezTo>
                    <a:pt x="3357" y="8885"/>
                    <a:pt x="3380" y="8886"/>
                    <a:pt x="3403" y="8886"/>
                  </a:cubicBezTo>
                  <a:cubicBezTo>
                    <a:pt x="3558" y="8886"/>
                    <a:pt x="3706" y="8810"/>
                    <a:pt x="3796" y="8676"/>
                  </a:cubicBezTo>
                  <a:cubicBezTo>
                    <a:pt x="3915" y="8415"/>
                    <a:pt x="3726" y="8132"/>
                    <a:pt x="3453" y="8132"/>
                  </a:cubicBezTo>
                  <a:close/>
                  <a:moveTo>
                    <a:pt x="7730" y="8742"/>
                  </a:moveTo>
                  <a:cubicBezTo>
                    <a:pt x="7579" y="8742"/>
                    <a:pt x="7427" y="8819"/>
                    <a:pt x="7386" y="8984"/>
                  </a:cubicBezTo>
                  <a:cubicBezTo>
                    <a:pt x="7386" y="9010"/>
                    <a:pt x="7386" y="9061"/>
                    <a:pt x="7386" y="9112"/>
                  </a:cubicBezTo>
                  <a:cubicBezTo>
                    <a:pt x="7437" y="9292"/>
                    <a:pt x="7565" y="9445"/>
                    <a:pt x="7745" y="9471"/>
                  </a:cubicBezTo>
                  <a:cubicBezTo>
                    <a:pt x="8027" y="9471"/>
                    <a:pt x="8232" y="9163"/>
                    <a:pt x="8052" y="8907"/>
                  </a:cubicBezTo>
                  <a:cubicBezTo>
                    <a:pt x="7993" y="8800"/>
                    <a:pt x="7862" y="8742"/>
                    <a:pt x="7730" y="8742"/>
                  </a:cubicBezTo>
                  <a:close/>
                  <a:moveTo>
                    <a:pt x="4824" y="10739"/>
                  </a:moveTo>
                  <a:cubicBezTo>
                    <a:pt x="4782" y="10739"/>
                    <a:pt x="4738" y="10744"/>
                    <a:pt x="4693" y="10753"/>
                  </a:cubicBezTo>
                  <a:cubicBezTo>
                    <a:pt x="4257" y="10830"/>
                    <a:pt x="4001" y="11522"/>
                    <a:pt x="4411" y="11805"/>
                  </a:cubicBezTo>
                  <a:lnTo>
                    <a:pt x="4386" y="11805"/>
                  </a:lnTo>
                  <a:cubicBezTo>
                    <a:pt x="4463" y="11856"/>
                    <a:pt x="4539" y="11881"/>
                    <a:pt x="4616" y="11907"/>
                  </a:cubicBezTo>
                  <a:cubicBezTo>
                    <a:pt x="4658" y="11915"/>
                    <a:pt x="4699" y="11918"/>
                    <a:pt x="4739" y="11918"/>
                  </a:cubicBezTo>
                  <a:cubicBezTo>
                    <a:pt x="4978" y="11918"/>
                    <a:pt x="5203" y="11793"/>
                    <a:pt x="5334" y="11574"/>
                  </a:cubicBezTo>
                  <a:cubicBezTo>
                    <a:pt x="5544" y="11178"/>
                    <a:pt x="5246" y="10739"/>
                    <a:pt x="4824" y="10739"/>
                  </a:cubicBezTo>
                  <a:close/>
                  <a:moveTo>
                    <a:pt x="816" y="10950"/>
                  </a:moveTo>
                  <a:cubicBezTo>
                    <a:pt x="784" y="10950"/>
                    <a:pt x="751" y="10953"/>
                    <a:pt x="719" y="10958"/>
                  </a:cubicBezTo>
                  <a:cubicBezTo>
                    <a:pt x="283" y="11035"/>
                    <a:pt x="1" y="11753"/>
                    <a:pt x="411" y="12035"/>
                  </a:cubicBezTo>
                  <a:cubicBezTo>
                    <a:pt x="462" y="12061"/>
                    <a:pt x="539" y="12087"/>
                    <a:pt x="616" y="12112"/>
                  </a:cubicBezTo>
                  <a:cubicBezTo>
                    <a:pt x="658" y="12120"/>
                    <a:pt x="700" y="12123"/>
                    <a:pt x="742" y="12123"/>
                  </a:cubicBezTo>
                  <a:cubicBezTo>
                    <a:pt x="986" y="12123"/>
                    <a:pt x="1229" y="12001"/>
                    <a:pt x="1360" y="11805"/>
                  </a:cubicBezTo>
                  <a:cubicBezTo>
                    <a:pt x="1550" y="11400"/>
                    <a:pt x="1232" y="10950"/>
                    <a:pt x="816" y="1095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98" name="Google Shape;598;p13"/>
            <p:cNvSpPr/>
            <p:nvPr/>
          </p:nvSpPr>
          <p:spPr>
            <a:xfrm rot="718822">
              <a:off x="8018037" y="2549860"/>
              <a:ext cx="697670" cy="1395916"/>
            </a:xfrm>
            <a:custGeom>
              <a:avLst/>
              <a:gdLst/>
              <a:ahLst/>
              <a:cxnLst/>
              <a:rect l="l" t="t" r="r" b="b"/>
              <a:pathLst>
                <a:path w="30218" h="60461" extrusionOk="0">
                  <a:moveTo>
                    <a:pt x="29718" y="1"/>
                  </a:moveTo>
                  <a:cubicBezTo>
                    <a:pt x="29628" y="1"/>
                    <a:pt x="29537" y="37"/>
                    <a:pt x="29464" y="124"/>
                  </a:cubicBezTo>
                  <a:cubicBezTo>
                    <a:pt x="15053" y="18330"/>
                    <a:pt x="4052" y="40716"/>
                    <a:pt x="52" y="60025"/>
                  </a:cubicBezTo>
                  <a:cubicBezTo>
                    <a:pt x="1" y="60230"/>
                    <a:pt x="129" y="60409"/>
                    <a:pt x="334" y="60461"/>
                  </a:cubicBezTo>
                  <a:lnTo>
                    <a:pt x="411" y="60461"/>
                  </a:lnTo>
                  <a:cubicBezTo>
                    <a:pt x="565" y="60461"/>
                    <a:pt x="719" y="60333"/>
                    <a:pt x="744" y="60179"/>
                  </a:cubicBezTo>
                  <a:cubicBezTo>
                    <a:pt x="4745" y="40947"/>
                    <a:pt x="15668" y="18689"/>
                    <a:pt x="30028" y="560"/>
                  </a:cubicBezTo>
                  <a:cubicBezTo>
                    <a:pt x="30218" y="294"/>
                    <a:pt x="29972" y="1"/>
                    <a:pt x="29718"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599" name="Google Shape;599;p13"/>
          <p:cNvGrpSpPr/>
          <p:nvPr/>
        </p:nvGrpSpPr>
        <p:grpSpPr>
          <a:xfrm rot="9505959">
            <a:off x="10726424" y="5595717"/>
            <a:ext cx="2471667" cy="2426569"/>
            <a:chOff x="7928300" y="-514224"/>
            <a:chExt cx="1853722" cy="1819900"/>
          </a:xfrm>
        </p:grpSpPr>
        <p:sp>
          <p:nvSpPr>
            <p:cNvPr id="600" name="Google Shape;600;p13"/>
            <p:cNvSpPr/>
            <p:nvPr/>
          </p:nvSpPr>
          <p:spPr>
            <a:xfrm>
              <a:off x="7928300" y="-454883"/>
              <a:ext cx="1760560" cy="1748943"/>
            </a:xfrm>
            <a:custGeom>
              <a:avLst/>
              <a:gdLst/>
              <a:ahLst/>
              <a:cxnLst/>
              <a:rect l="l" t="t" r="r" b="b"/>
              <a:pathLst>
                <a:path w="63046" h="62630" extrusionOk="0">
                  <a:moveTo>
                    <a:pt x="36994" y="0"/>
                  </a:moveTo>
                  <a:lnTo>
                    <a:pt x="1035" y="26386"/>
                  </a:lnTo>
                  <a:cubicBezTo>
                    <a:pt x="168" y="27019"/>
                    <a:pt x="1" y="28220"/>
                    <a:pt x="635" y="29088"/>
                  </a:cubicBezTo>
                  <a:lnTo>
                    <a:pt x="24952" y="62245"/>
                  </a:lnTo>
                  <a:cubicBezTo>
                    <a:pt x="25130" y="62501"/>
                    <a:pt x="25412" y="62629"/>
                    <a:pt x="25702" y="62629"/>
                  </a:cubicBezTo>
                  <a:cubicBezTo>
                    <a:pt x="25904" y="62629"/>
                    <a:pt x="26109" y="62568"/>
                    <a:pt x="26286" y="62445"/>
                  </a:cubicBezTo>
                  <a:lnTo>
                    <a:pt x="63046" y="35492"/>
                  </a:lnTo>
                  <a:lnTo>
                    <a:pt x="36994" y="0"/>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01" name="Google Shape;601;p13"/>
            <p:cNvSpPr/>
            <p:nvPr/>
          </p:nvSpPr>
          <p:spPr>
            <a:xfrm>
              <a:off x="7969294" y="272619"/>
              <a:ext cx="748027" cy="970813"/>
            </a:xfrm>
            <a:custGeom>
              <a:avLst/>
              <a:gdLst/>
              <a:ahLst/>
              <a:cxnLst/>
              <a:rect l="l" t="t" r="r" b="b"/>
              <a:pathLst>
                <a:path w="26787" h="34765" extrusionOk="0">
                  <a:moveTo>
                    <a:pt x="2469" y="0"/>
                  </a:moveTo>
                  <a:lnTo>
                    <a:pt x="568" y="1401"/>
                  </a:lnTo>
                  <a:cubicBezTo>
                    <a:pt x="101" y="1768"/>
                    <a:pt x="1" y="2435"/>
                    <a:pt x="368" y="2902"/>
                  </a:cubicBezTo>
                  <a:lnTo>
                    <a:pt x="23417" y="34358"/>
                  </a:lnTo>
                  <a:cubicBezTo>
                    <a:pt x="23622" y="34624"/>
                    <a:pt x="23939" y="34764"/>
                    <a:pt x="24253" y="34764"/>
                  </a:cubicBezTo>
                  <a:cubicBezTo>
                    <a:pt x="24452" y="34764"/>
                    <a:pt x="24650" y="34708"/>
                    <a:pt x="24818" y="34592"/>
                  </a:cubicBezTo>
                  <a:lnTo>
                    <a:pt x="26786" y="33124"/>
                  </a:lnTo>
                  <a:lnTo>
                    <a:pt x="2469" y="0"/>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02" name="Google Shape;602;p13"/>
            <p:cNvSpPr/>
            <p:nvPr/>
          </p:nvSpPr>
          <p:spPr>
            <a:xfrm>
              <a:off x="7974879" y="316378"/>
              <a:ext cx="683744" cy="926887"/>
            </a:xfrm>
            <a:custGeom>
              <a:avLst/>
              <a:gdLst/>
              <a:ahLst/>
              <a:cxnLst/>
              <a:rect l="l" t="t" r="r" b="b"/>
              <a:pathLst>
                <a:path w="24485" h="33192" extrusionOk="0">
                  <a:moveTo>
                    <a:pt x="201" y="1"/>
                  </a:moveTo>
                  <a:cubicBezTo>
                    <a:pt x="134" y="101"/>
                    <a:pt x="68" y="201"/>
                    <a:pt x="1" y="334"/>
                  </a:cubicBezTo>
                  <a:lnTo>
                    <a:pt x="24118" y="33191"/>
                  </a:lnTo>
                  <a:cubicBezTo>
                    <a:pt x="24251" y="33191"/>
                    <a:pt x="24385" y="33158"/>
                    <a:pt x="24485" y="33091"/>
                  </a:cubicBezTo>
                  <a:lnTo>
                    <a:pt x="201"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03" name="Google Shape;603;p13"/>
            <p:cNvSpPr/>
            <p:nvPr/>
          </p:nvSpPr>
          <p:spPr>
            <a:xfrm>
              <a:off x="8024251" y="-514224"/>
              <a:ext cx="1757767" cy="1745368"/>
            </a:xfrm>
            <a:custGeom>
              <a:avLst/>
              <a:gdLst/>
              <a:ahLst/>
              <a:cxnLst/>
              <a:rect l="l" t="t" r="r" b="b"/>
              <a:pathLst>
                <a:path w="62946" h="62502" extrusionOk="0">
                  <a:moveTo>
                    <a:pt x="36883" y="0"/>
                  </a:moveTo>
                  <a:cubicBezTo>
                    <a:pt x="36619" y="0"/>
                    <a:pt x="36354" y="83"/>
                    <a:pt x="36127" y="257"/>
                  </a:cubicBezTo>
                  <a:lnTo>
                    <a:pt x="735" y="26209"/>
                  </a:lnTo>
                  <a:cubicBezTo>
                    <a:pt x="134" y="26643"/>
                    <a:pt x="1" y="27477"/>
                    <a:pt x="434" y="28077"/>
                  </a:cubicBezTo>
                  <a:lnTo>
                    <a:pt x="25686" y="62502"/>
                  </a:lnTo>
                  <a:lnTo>
                    <a:pt x="62412" y="35549"/>
                  </a:lnTo>
                  <a:cubicBezTo>
                    <a:pt x="62846" y="35215"/>
                    <a:pt x="62946" y="34615"/>
                    <a:pt x="62612" y="34215"/>
                  </a:cubicBezTo>
                  <a:lnTo>
                    <a:pt x="37928" y="524"/>
                  </a:lnTo>
                  <a:cubicBezTo>
                    <a:pt x="37668" y="184"/>
                    <a:pt x="37277" y="0"/>
                    <a:pt x="3688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04" name="Google Shape;604;p13"/>
            <p:cNvSpPr/>
            <p:nvPr/>
          </p:nvSpPr>
          <p:spPr>
            <a:xfrm>
              <a:off x="8538436" y="77926"/>
              <a:ext cx="581287" cy="715411"/>
            </a:xfrm>
            <a:custGeom>
              <a:avLst/>
              <a:gdLst/>
              <a:ahLst/>
              <a:cxnLst/>
              <a:rect l="l" t="t" r="r" b="b"/>
              <a:pathLst>
                <a:path w="20816" h="25619" fill="none" extrusionOk="0">
                  <a:moveTo>
                    <a:pt x="18047" y="25619"/>
                  </a:moveTo>
                  <a:lnTo>
                    <a:pt x="1" y="1034"/>
                  </a:lnTo>
                  <a:moveTo>
                    <a:pt x="19448" y="24618"/>
                  </a:moveTo>
                  <a:lnTo>
                    <a:pt x="1369" y="0"/>
                  </a:lnTo>
                  <a:moveTo>
                    <a:pt x="20816" y="23584"/>
                  </a:moveTo>
                  <a:lnTo>
                    <a:pt x="4471" y="1301"/>
                  </a:lnTo>
                </a:path>
              </a:pathLst>
            </a:custGeom>
            <a:solidFill>
              <a:schemeClr val="accent4"/>
            </a:solidFill>
            <a:ln w="19050" cap="flat" cmpd="sng">
              <a:solidFill>
                <a:srgbClr val="FFFFFF"/>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05" name="Google Shape;605;p13"/>
            <p:cNvSpPr/>
            <p:nvPr/>
          </p:nvSpPr>
          <p:spPr>
            <a:xfrm>
              <a:off x="8014952" y="272619"/>
              <a:ext cx="702370" cy="942692"/>
            </a:xfrm>
            <a:custGeom>
              <a:avLst/>
              <a:gdLst/>
              <a:ahLst/>
              <a:cxnLst/>
              <a:rect l="l" t="t" r="r" b="b"/>
              <a:pathLst>
                <a:path w="25152" h="33758" extrusionOk="0">
                  <a:moveTo>
                    <a:pt x="834" y="0"/>
                  </a:moveTo>
                  <a:lnTo>
                    <a:pt x="0" y="634"/>
                  </a:lnTo>
                  <a:lnTo>
                    <a:pt x="24318" y="33758"/>
                  </a:lnTo>
                  <a:lnTo>
                    <a:pt x="25151" y="33124"/>
                  </a:lnTo>
                  <a:lnTo>
                    <a:pt x="834" y="0"/>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06" name="Google Shape;606;p13"/>
            <p:cNvSpPr/>
            <p:nvPr/>
          </p:nvSpPr>
          <p:spPr>
            <a:xfrm>
              <a:off x="8435979" y="1124918"/>
              <a:ext cx="204020" cy="180759"/>
            </a:xfrm>
            <a:custGeom>
              <a:avLst/>
              <a:gdLst/>
              <a:ahLst/>
              <a:cxnLst/>
              <a:rect l="l" t="t" r="r" b="b"/>
              <a:pathLst>
                <a:path w="7306" h="6473" extrusionOk="0">
                  <a:moveTo>
                    <a:pt x="5571" y="1"/>
                  </a:moveTo>
                  <a:lnTo>
                    <a:pt x="1" y="4104"/>
                  </a:lnTo>
                  <a:lnTo>
                    <a:pt x="1535" y="4804"/>
                  </a:lnTo>
                  <a:lnTo>
                    <a:pt x="1769" y="6472"/>
                  </a:lnTo>
                  <a:lnTo>
                    <a:pt x="7306" y="2403"/>
                  </a:lnTo>
                  <a:lnTo>
                    <a:pt x="5571"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07" name="Google Shape;607;p13"/>
            <p:cNvSpPr/>
            <p:nvPr/>
          </p:nvSpPr>
          <p:spPr>
            <a:xfrm>
              <a:off x="7991662" y="298701"/>
              <a:ext cx="691200" cy="933393"/>
            </a:xfrm>
            <a:custGeom>
              <a:avLst/>
              <a:gdLst/>
              <a:ahLst/>
              <a:cxnLst/>
              <a:rect l="l" t="t" r="r" b="b"/>
              <a:pathLst>
                <a:path w="24752" h="33425" extrusionOk="0">
                  <a:moveTo>
                    <a:pt x="434" y="0"/>
                  </a:moveTo>
                  <a:lnTo>
                    <a:pt x="0" y="300"/>
                  </a:lnTo>
                  <a:lnTo>
                    <a:pt x="24318" y="33424"/>
                  </a:lnTo>
                  <a:lnTo>
                    <a:pt x="24751" y="33090"/>
                  </a:lnTo>
                  <a:lnTo>
                    <a:pt x="434"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08" name="Google Shape;608;p13"/>
            <p:cNvSpPr/>
            <p:nvPr/>
          </p:nvSpPr>
          <p:spPr>
            <a:xfrm>
              <a:off x="8679096" y="377863"/>
              <a:ext cx="1102926" cy="858624"/>
            </a:xfrm>
            <a:custGeom>
              <a:avLst/>
              <a:gdLst/>
              <a:ahLst/>
              <a:cxnLst/>
              <a:rect l="l" t="t" r="r" b="b"/>
              <a:pathLst>
                <a:path w="39496" h="30556" extrusionOk="0">
                  <a:moveTo>
                    <a:pt x="37528" y="0"/>
                  </a:moveTo>
                  <a:lnTo>
                    <a:pt x="1" y="27520"/>
                  </a:lnTo>
                  <a:lnTo>
                    <a:pt x="2236" y="30556"/>
                  </a:lnTo>
                  <a:lnTo>
                    <a:pt x="38962" y="3603"/>
                  </a:lnTo>
                  <a:cubicBezTo>
                    <a:pt x="39396" y="3269"/>
                    <a:pt x="39496" y="2669"/>
                    <a:pt x="39162" y="2235"/>
                  </a:cubicBezTo>
                  <a:lnTo>
                    <a:pt x="37528"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609" name="Google Shape;609;p13"/>
          <p:cNvGrpSpPr/>
          <p:nvPr/>
        </p:nvGrpSpPr>
        <p:grpSpPr>
          <a:xfrm>
            <a:off x="945533" y="1672986"/>
            <a:ext cx="10301600" cy="4571417"/>
            <a:chOff x="709144" y="1137300"/>
            <a:chExt cx="7726200" cy="3546300"/>
          </a:xfrm>
        </p:grpSpPr>
        <p:sp>
          <p:nvSpPr>
            <p:cNvPr id="610" name="Google Shape;610;p13"/>
            <p:cNvSpPr/>
            <p:nvPr/>
          </p:nvSpPr>
          <p:spPr>
            <a:xfrm>
              <a:off x="785344" y="1213500"/>
              <a:ext cx="7650000" cy="3470100"/>
            </a:xfrm>
            <a:prstGeom prst="roundRect">
              <a:avLst>
                <a:gd name="adj" fmla="val 8345"/>
              </a:avLst>
            </a:prstGeom>
            <a:solidFill>
              <a:schemeClr val="accen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11" name="Google Shape;611;p13"/>
            <p:cNvSpPr/>
            <p:nvPr/>
          </p:nvSpPr>
          <p:spPr>
            <a:xfrm>
              <a:off x="709144" y="1137300"/>
              <a:ext cx="7650000" cy="3470100"/>
            </a:xfrm>
            <a:prstGeom prst="roundRect">
              <a:avLst>
                <a:gd name="adj" fmla="val 8345"/>
              </a:avLst>
            </a:prstGeom>
            <a:solidFill>
              <a:schemeClr val="l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612" name="Google Shape;612;p13"/>
          <p:cNvSpPr txBox="1">
            <a:spLocks noGrp="1"/>
          </p:cNvSpPr>
          <p:nvPr>
            <p:ph type="title" hasCustomPrompt="1"/>
          </p:nvPr>
        </p:nvSpPr>
        <p:spPr>
          <a:xfrm>
            <a:off x="3432033" y="2187884"/>
            <a:ext cx="978000" cy="5408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3"/>
              </a:buClr>
              <a:buSzPts val="2000"/>
              <a:buNone/>
              <a:defRPr sz="4000">
                <a:solidFill>
                  <a:schemeClr val="dk1"/>
                </a:solidFill>
              </a:defRPr>
            </a:lvl1pPr>
            <a:lvl2pPr lvl="1" algn="ctr" rtl="0">
              <a:spcBef>
                <a:spcPts val="0"/>
              </a:spcBef>
              <a:spcAft>
                <a:spcPts val="0"/>
              </a:spcAft>
              <a:buClr>
                <a:schemeClr val="accent3"/>
              </a:buClr>
              <a:buSzPts val="2000"/>
              <a:buNone/>
              <a:defRPr sz="2667">
                <a:solidFill>
                  <a:schemeClr val="accent3"/>
                </a:solidFill>
              </a:defRPr>
            </a:lvl2pPr>
            <a:lvl3pPr lvl="2" algn="ctr" rtl="0">
              <a:spcBef>
                <a:spcPts val="0"/>
              </a:spcBef>
              <a:spcAft>
                <a:spcPts val="0"/>
              </a:spcAft>
              <a:buClr>
                <a:schemeClr val="accent3"/>
              </a:buClr>
              <a:buSzPts val="2000"/>
              <a:buNone/>
              <a:defRPr sz="2667">
                <a:solidFill>
                  <a:schemeClr val="accent3"/>
                </a:solidFill>
              </a:defRPr>
            </a:lvl3pPr>
            <a:lvl4pPr lvl="3" algn="ctr" rtl="0">
              <a:spcBef>
                <a:spcPts val="0"/>
              </a:spcBef>
              <a:spcAft>
                <a:spcPts val="0"/>
              </a:spcAft>
              <a:buClr>
                <a:schemeClr val="accent3"/>
              </a:buClr>
              <a:buSzPts val="2000"/>
              <a:buNone/>
              <a:defRPr sz="2667">
                <a:solidFill>
                  <a:schemeClr val="accent3"/>
                </a:solidFill>
              </a:defRPr>
            </a:lvl4pPr>
            <a:lvl5pPr lvl="4" algn="ctr" rtl="0">
              <a:spcBef>
                <a:spcPts val="0"/>
              </a:spcBef>
              <a:spcAft>
                <a:spcPts val="0"/>
              </a:spcAft>
              <a:buClr>
                <a:schemeClr val="accent3"/>
              </a:buClr>
              <a:buSzPts val="2000"/>
              <a:buNone/>
              <a:defRPr sz="2667">
                <a:solidFill>
                  <a:schemeClr val="accent3"/>
                </a:solidFill>
              </a:defRPr>
            </a:lvl5pPr>
            <a:lvl6pPr lvl="5" algn="ctr" rtl="0">
              <a:spcBef>
                <a:spcPts val="0"/>
              </a:spcBef>
              <a:spcAft>
                <a:spcPts val="0"/>
              </a:spcAft>
              <a:buClr>
                <a:schemeClr val="accent3"/>
              </a:buClr>
              <a:buSzPts val="2000"/>
              <a:buNone/>
              <a:defRPr sz="2667">
                <a:solidFill>
                  <a:schemeClr val="accent3"/>
                </a:solidFill>
              </a:defRPr>
            </a:lvl6pPr>
            <a:lvl7pPr lvl="6" algn="ctr" rtl="0">
              <a:spcBef>
                <a:spcPts val="0"/>
              </a:spcBef>
              <a:spcAft>
                <a:spcPts val="0"/>
              </a:spcAft>
              <a:buClr>
                <a:schemeClr val="accent3"/>
              </a:buClr>
              <a:buSzPts val="2000"/>
              <a:buNone/>
              <a:defRPr sz="2667">
                <a:solidFill>
                  <a:schemeClr val="accent3"/>
                </a:solidFill>
              </a:defRPr>
            </a:lvl7pPr>
            <a:lvl8pPr lvl="7" algn="ctr" rtl="0">
              <a:spcBef>
                <a:spcPts val="0"/>
              </a:spcBef>
              <a:spcAft>
                <a:spcPts val="0"/>
              </a:spcAft>
              <a:buClr>
                <a:schemeClr val="accent3"/>
              </a:buClr>
              <a:buSzPts val="2000"/>
              <a:buNone/>
              <a:defRPr sz="2667">
                <a:solidFill>
                  <a:schemeClr val="accent3"/>
                </a:solidFill>
              </a:defRPr>
            </a:lvl8pPr>
            <a:lvl9pPr lvl="8" algn="ctr" rtl="0">
              <a:spcBef>
                <a:spcPts val="0"/>
              </a:spcBef>
              <a:spcAft>
                <a:spcPts val="0"/>
              </a:spcAft>
              <a:buClr>
                <a:schemeClr val="accent3"/>
              </a:buClr>
              <a:buSzPts val="2000"/>
              <a:buNone/>
              <a:defRPr sz="2667">
                <a:solidFill>
                  <a:schemeClr val="accent3"/>
                </a:solidFill>
              </a:defRPr>
            </a:lvl9pPr>
          </a:lstStyle>
          <a:p>
            <a:r>
              <a:t>xx%</a:t>
            </a:r>
          </a:p>
        </p:txBody>
      </p:sp>
      <p:sp>
        <p:nvSpPr>
          <p:cNvPr id="613" name="Google Shape;613;p13"/>
          <p:cNvSpPr txBox="1">
            <a:spLocks noGrp="1"/>
          </p:cNvSpPr>
          <p:nvPr>
            <p:ph type="subTitle" idx="1"/>
          </p:nvPr>
        </p:nvSpPr>
        <p:spPr>
          <a:xfrm>
            <a:off x="2217433" y="2905473"/>
            <a:ext cx="3407200" cy="435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lt2"/>
              </a:buClr>
              <a:buSzPts val="2800"/>
              <a:buNone/>
              <a:defRPr sz="2000" b="1">
                <a:solidFill>
                  <a:schemeClr val="lt2"/>
                </a:solidFill>
                <a:latin typeface="Josefin Sans"/>
                <a:ea typeface="Josefin Sans"/>
                <a:cs typeface="Josefin Sans"/>
                <a:sym typeface="Josefin Sans"/>
              </a:defRPr>
            </a:lvl1pPr>
            <a:lvl2pPr lvl="1" algn="ctr" rtl="0">
              <a:lnSpc>
                <a:spcPct val="100000"/>
              </a:lnSpc>
              <a:spcBef>
                <a:spcPts val="0"/>
              </a:spcBef>
              <a:spcAft>
                <a:spcPts val="0"/>
              </a:spcAft>
              <a:buClr>
                <a:schemeClr val="lt2"/>
              </a:buClr>
              <a:buSzPts val="2800"/>
              <a:buNone/>
              <a:defRPr sz="3733">
                <a:solidFill>
                  <a:schemeClr val="lt2"/>
                </a:solidFill>
              </a:defRPr>
            </a:lvl2pPr>
            <a:lvl3pPr lvl="2" algn="ctr" rtl="0">
              <a:lnSpc>
                <a:spcPct val="100000"/>
              </a:lnSpc>
              <a:spcBef>
                <a:spcPts val="0"/>
              </a:spcBef>
              <a:spcAft>
                <a:spcPts val="0"/>
              </a:spcAft>
              <a:buClr>
                <a:schemeClr val="lt2"/>
              </a:buClr>
              <a:buSzPts val="2800"/>
              <a:buNone/>
              <a:defRPr sz="3733">
                <a:solidFill>
                  <a:schemeClr val="lt2"/>
                </a:solidFill>
              </a:defRPr>
            </a:lvl3pPr>
            <a:lvl4pPr lvl="3" algn="ctr" rtl="0">
              <a:lnSpc>
                <a:spcPct val="100000"/>
              </a:lnSpc>
              <a:spcBef>
                <a:spcPts val="0"/>
              </a:spcBef>
              <a:spcAft>
                <a:spcPts val="0"/>
              </a:spcAft>
              <a:buClr>
                <a:schemeClr val="lt2"/>
              </a:buClr>
              <a:buSzPts val="2800"/>
              <a:buNone/>
              <a:defRPr sz="3733">
                <a:solidFill>
                  <a:schemeClr val="lt2"/>
                </a:solidFill>
              </a:defRPr>
            </a:lvl4pPr>
            <a:lvl5pPr lvl="4" algn="ctr" rtl="0">
              <a:lnSpc>
                <a:spcPct val="100000"/>
              </a:lnSpc>
              <a:spcBef>
                <a:spcPts val="0"/>
              </a:spcBef>
              <a:spcAft>
                <a:spcPts val="0"/>
              </a:spcAft>
              <a:buClr>
                <a:schemeClr val="lt2"/>
              </a:buClr>
              <a:buSzPts val="2800"/>
              <a:buNone/>
              <a:defRPr sz="3733">
                <a:solidFill>
                  <a:schemeClr val="lt2"/>
                </a:solidFill>
              </a:defRPr>
            </a:lvl5pPr>
            <a:lvl6pPr lvl="5" algn="ctr" rtl="0">
              <a:lnSpc>
                <a:spcPct val="100000"/>
              </a:lnSpc>
              <a:spcBef>
                <a:spcPts val="0"/>
              </a:spcBef>
              <a:spcAft>
                <a:spcPts val="0"/>
              </a:spcAft>
              <a:buClr>
                <a:schemeClr val="lt2"/>
              </a:buClr>
              <a:buSzPts val="2800"/>
              <a:buNone/>
              <a:defRPr sz="3733">
                <a:solidFill>
                  <a:schemeClr val="lt2"/>
                </a:solidFill>
              </a:defRPr>
            </a:lvl6pPr>
            <a:lvl7pPr lvl="6" algn="ctr" rtl="0">
              <a:lnSpc>
                <a:spcPct val="100000"/>
              </a:lnSpc>
              <a:spcBef>
                <a:spcPts val="0"/>
              </a:spcBef>
              <a:spcAft>
                <a:spcPts val="0"/>
              </a:spcAft>
              <a:buClr>
                <a:schemeClr val="lt2"/>
              </a:buClr>
              <a:buSzPts val="2800"/>
              <a:buNone/>
              <a:defRPr sz="3733">
                <a:solidFill>
                  <a:schemeClr val="lt2"/>
                </a:solidFill>
              </a:defRPr>
            </a:lvl7pPr>
            <a:lvl8pPr lvl="7" algn="ctr" rtl="0">
              <a:lnSpc>
                <a:spcPct val="100000"/>
              </a:lnSpc>
              <a:spcBef>
                <a:spcPts val="0"/>
              </a:spcBef>
              <a:spcAft>
                <a:spcPts val="0"/>
              </a:spcAft>
              <a:buClr>
                <a:schemeClr val="lt2"/>
              </a:buClr>
              <a:buSzPts val="2800"/>
              <a:buNone/>
              <a:defRPr sz="3733">
                <a:solidFill>
                  <a:schemeClr val="lt2"/>
                </a:solidFill>
              </a:defRPr>
            </a:lvl8pPr>
            <a:lvl9pPr lvl="8" algn="ctr" rtl="0">
              <a:lnSpc>
                <a:spcPct val="100000"/>
              </a:lnSpc>
              <a:spcBef>
                <a:spcPts val="0"/>
              </a:spcBef>
              <a:spcAft>
                <a:spcPts val="0"/>
              </a:spcAft>
              <a:buClr>
                <a:schemeClr val="lt2"/>
              </a:buClr>
              <a:buSzPts val="2800"/>
              <a:buNone/>
              <a:defRPr sz="3733">
                <a:solidFill>
                  <a:schemeClr val="lt2"/>
                </a:solidFill>
              </a:defRPr>
            </a:lvl9pPr>
          </a:lstStyle>
          <a:p>
            <a:endParaRPr/>
          </a:p>
        </p:txBody>
      </p:sp>
      <p:sp>
        <p:nvSpPr>
          <p:cNvPr id="614" name="Google Shape;614;p13"/>
          <p:cNvSpPr txBox="1">
            <a:spLocks noGrp="1"/>
          </p:cNvSpPr>
          <p:nvPr>
            <p:ph type="subTitle" idx="2"/>
          </p:nvPr>
        </p:nvSpPr>
        <p:spPr>
          <a:xfrm>
            <a:off x="1978633" y="3325367"/>
            <a:ext cx="3884800" cy="540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2800"/>
              <a:buNone/>
              <a:defRPr/>
            </a:lvl1pPr>
            <a:lvl2pPr lvl="1" algn="ctr" rtl="0">
              <a:lnSpc>
                <a:spcPct val="100000"/>
              </a:lnSpc>
              <a:spcBef>
                <a:spcPts val="0"/>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sp>
        <p:nvSpPr>
          <p:cNvPr id="615" name="Google Shape;615;p13"/>
          <p:cNvSpPr txBox="1">
            <a:spLocks noGrp="1"/>
          </p:cNvSpPr>
          <p:nvPr>
            <p:ph type="title" idx="3" hasCustomPrompt="1"/>
          </p:nvPr>
        </p:nvSpPr>
        <p:spPr>
          <a:xfrm>
            <a:off x="7781967" y="2187884"/>
            <a:ext cx="978000" cy="5408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3"/>
              </a:buClr>
              <a:buSzPts val="2000"/>
              <a:buNone/>
              <a:defRPr sz="4000">
                <a:solidFill>
                  <a:schemeClr val="dk1"/>
                </a:solidFill>
              </a:defRPr>
            </a:lvl1pPr>
            <a:lvl2pPr lvl="1" algn="ctr" rtl="0">
              <a:spcBef>
                <a:spcPts val="0"/>
              </a:spcBef>
              <a:spcAft>
                <a:spcPts val="0"/>
              </a:spcAft>
              <a:buClr>
                <a:schemeClr val="accent3"/>
              </a:buClr>
              <a:buSzPts val="2000"/>
              <a:buNone/>
              <a:defRPr sz="2667">
                <a:solidFill>
                  <a:schemeClr val="accent3"/>
                </a:solidFill>
              </a:defRPr>
            </a:lvl2pPr>
            <a:lvl3pPr lvl="2" algn="ctr" rtl="0">
              <a:spcBef>
                <a:spcPts val="0"/>
              </a:spcBef>
              <a:spcAft>
                <a:spcPts val="0"/>
              </a:spcAft>
              <a:buClr>
                <a:schemeClr val="accent3"/>
              </a:buClr>
              <a:buSzPts val="2000"/>
              <a:buNone/>
              <a:defRPr sz="2667">
                <a:solidFill>
                  <a:schemeClr val="accent3"/>
                </a:solidFill>
              </a:defRPr>
            </a:lvl3pPr>
            <a:lvl4pPr lvl="3" algn="ctr" rtl="0">
              <a:spcBef>
                <a:spcPts val="0"/>
              </a:spcBef>
              <a:spcAft>
                <a:spcPts val="0"/>
              </a:spcAft>
              <a:buClr>
                <a:schemeClr val="accent3"/>
              </a:buClr>
              <a:buSzPts val="2000"/>
              <a:buNone/>
              <a:defRPr sz="2667">
                <a:solidFill>
                  <a:schemeClr val="accent3"/>
                </a:solidFill>
              </a:defRPr>
            </a:lvl4pPr>
            <a:lvl5pPr lvl="4" algn="ctr" rtl="0">
              <a:spcBef>
                <a:spcPts val="0"/>
              </a:spcBef>
              <a:spcAft>
                <a:spcPts val="0"/>
              </a:spcAft>
              <a:buClr>
                <a:schemeClr val="accent3"/>
              </a:buClr>
              <a:buSzPts val="2000"/>
              <a:buNone/>
              <a:defRPr sz="2667">
                <a:solidFill>
                  <a:schemeClr val="accent3"/>
                </a:solidFill>
              </a:defRPr>
            </a:lvl5pPr>
            <a:lvl6pPr lvl="5" algn="ctr" rtl="0">
              <a:spcBef>
                <a:spcPts val="0"/>
              </a:spcBef>
              <a:spcAft>
                <a:spcPts val="0"/>
              </a:spcAft>
              <a:buClr>
                <a:schemeClr val="accent3"/>
              </a:buClr>
              <a:buSzPts val="2000"/>
              <a:buNone/>
              <a:defRPr sz="2667">
                <a:solidFill>
                  <a:schemeClr val="accent3"/>
                </a:solidFill>
              </a:defRPr>
            </a:lvl6pPr>
            <a:lvl7pPr lvl="6" algn="ctr" rtl="0">
              <a:spcBef>
                <a:spcPts val="0"/>
              </a:spcBef>
              <a:spcAft>
                <a:spcPts val="0"/>
              </a:spcAft>
              <a:buClr>
                <a:schemeClr val="accent3"/>
              </a:buClr>
              <a:buSzPts val="2000"/>
              <a:buNone/>
              <a:defRPr sz="2667">
                <a:solidFill>
                  <a:schemeClr val="accent3"/>
                </a:solidFill>
              </a:defRPr>
            </a:lvl7pPr>
            <a:lvl8pPr lvl="7" algn="ctr" rtl="0">
              <a:spcBef>
                <a:spcPts val="0"/>
              </a:spcBef>
              <a:spcAft>
                <a:spcPts val="0"/>
              </a:spcAft>
              <a:buClr>
                <a:schemeClr val="accent3"/>
              </a:buClr>
              <a:buSzPts val="2000"/>
              <a:buNone/>
              <a:defRPr sz="2667">
                <a:solidFill>
                  <a:schemeClr val="accent3"/>
                </a:solidFill>
              </a:defRPr>
            </a:lvl8pPr>
            <a:lvl9pPr lvl="8" algn="ctr" rtl="0">
              <a:spcBef>
                <a:spcPts val="0"/>
              </a:spcBef>
              <a:spcAft>
                <a:spcPts val="0"/>
              </a:spcAft>
              <a:buClr>
                <a:schemeClr val="accent3"/>
              </a:buClr>
              <a:buSzPts val="2000"/>
              <a:buNone/>
              <a:defRPr sz="2667">
                <a:solidFill>
                  <a:schemeClr val="accent3"/>
                </a:solidFill>
              </a:defRPr>
            </a:lvl9pPr>
          </a:lstStyle>
          <a:p>
            <a:r>
              <a:t>xx%</a:t>
            </a:r>
          </a:p>
        </p:txBody>
      </p:sp>
      <p:sp>
        <p:nvSpPr>
          <p:cNvPr id="616" name="Google Shape;616;p13"/>
          <p:cNvSpPr txBox="1">
            <a:spLocks noGrp="1"/>
          </p:cNvSpPr>
          <p:nvPr>
            <p:ph type="subTitle" idx="4"/>
          </p:nvPr>
        </p:nvSpPr>
        <p:spPr>
          <a:xfrm>
            <a:off x="6567367" y="2905473"/>
            <a:ext cx="3407200" cy="435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lt2"/>
              </a:buClr>
              <a:buSzPts val="2800"/>
              <a:buNone/>
              <a:defRPr sz="2000" b="1">
                <a:solidFill>
                  <a:schemeClr val="lt2"/>
                </a:solidFill>
                <a:latin typeface="Josefin Sans"/>
                <a:ea typeface="Josefin Sans"/>
                <a:cs typeface="Josefin Sans"/>
                <a:sym typeface="Josefin Sans"/>
              </a:defRPr>
            </a:lvl1pPr>
            <a:lvl2pPr lvl="1" algn="ctr" rtl="0">
              <a:lnSpc>
                <a:spcPct val="100000"/>
              </a:lnSpc>
              <a:spcBef>
                <a:spcPts val="0"/>
              </a:spcBef>
              <a:spcAft>
                <a:spcPts val="0"/>
              </a:spcAft>
              <a:buClr>
                <a:schemeClr val="lt2"/>
              </a:buClr>
              <a:buSzPts val="2800"/>
              <a:buNone/>
              <a:defRPr sz="3733">
                <a:solidFill>
                  <a:schemeClr val="lt2"/>
                </a:solidFill>
              </a:defRPr>
            </a:lvl2pPr>
            <a:lvl3pPr lvl="2" algn="ctr" rtl="0">
              <a:lnSpc>
                <a:spcPct val="100000"/>
              </a:lnSpc>
              <a:spcBef>
                <a:spcPts val="0"/>
              </a:spcBef>
              <a:spcAft>
                <a:spcPts val="0"/>
              </a:spcAft>
              <a:buClr>
                <a:schemeClr val="lt2"/>
              </a:buClr>
              <a:buSzPts val="2800"/>
              <a:buNone/>
              <a:defRPr sz="3733">
                <a:solidFill>
                  <a:schemeClr val="lt2"/>
                </a:solidFill>
              </a:defRPr>
            </a:lvl3pPr>
            <a:lvl4pPr lvl="3" algn="ctr" rtl="0">
              <a:lnSpc>
                <a:spcPct val="100000"/>
              </a:lnSpc>
              <a:spcBef>
                <a:spcPts val="0"/>
              </a:spcBef>
              <a:spcAft>
                <a:spcPts val="0"/>
              </a:spcAft>
              <a:buClr>
                <a:schemeClr val="lt2"/>
              </a:buClr>
              <a:buSzPts val="2800"/>
              <a:buNone/>
              <a:defRPr sz="3733">
                <a:solidFill>
                  <a:schemeClr val="lt2"/>
                </a:solidFill>
              </a:defRPr>
            </a:lvl4pPr>
            <a:lvl5pPr lvl="4" algn="ctr" rtl="0">
              <a:lnSpc>
                <a:spcPct val="100000"/>
              </a:lnSpc>
              <a:spcBef>
                <a:spcPts val="0"/>
              </a:spcBef>
              <a:spcAft>
                <a:spcPts val="0"/>
              </a:spcAft>
              <a:buClr>
                <a:schemeClr val="lt2"/>
              </a:buClr>
              <a:buSzPts val="2800"/>
              <a:buNone/>
              <a:defRPr sz="3733">
                <a:solidFill>
                  <a:schemeClr val="lt2"/>
                </a:solidFill>
              </a:defRPr>
            </a:lvl5pPr>
            <a:lvl6pPr lvl="5" algn="ctr" rtl="0">
              <a:lnSpc>
                <a:spcPct val="100000"/>
              </a:lnSpc>
              <a:spcBef>
                <a:spcPts val="0"/>
              </a:spcBef>
              <a:spcAft>
                <a:spcPts val="0"/>
              </a:spcAft>
              <a:buClr>
                <a:schemeClr val="lt2"/>
              </a:buClr>
              <a:buSzPts val="2800"/>
              <a:buNone/>
              <a:defRPr sz="3733">
                <a:solidFill>
                  <a:schemeClr val="lt2"/>
                </a:solidFill>
              </a:defRPr>
            </a:lvl6pPr>
            <a:lvl7pPr lvl="6" algn="ctr" rtl="0">
              <a:lnSpc>
                <a:spcPct val="100000"/>
              </a:lnSpc>
              <a:spcBef>
                <a:spcPts val="0"/>
              </a:spcBef>
              <a:spcAft>
                <a:spcPts val="0"/>
              </a:spcAft>
              <a:buClr>
                <a:schemeClr val="lt2"/>
              </a:buClr>
              <a:buSzPts val="2800"/>
              <a:buNone/>
              <a:defRPr sz="3733">
                <a:solidFill>
                  <a:schemeClr val="lt2"/>
                </a:solidFill>
              </a:defRPr>
            </a:lvl7pPr>
            <a:lvl8pPr lvl="7" algn="ctr" rtl="0">
              <a:lnSpc>
                <a:spcPct val="100000"/>
              </a:lnSpc>
              <a:spcBef>
                <a:spcPts val="0"/>
              </a:spcBef>
              <a:spcAft>
                <a:spcPts val="0"/>
              </a:spcAft>
              <a:buClr>
                <a:schemeClr val="lt2"/>
              </a:buClr>
              <a:buSzPts val="2800"/>
              <a:buNone/>
              <a:defRPr sz="3733">
                <a:solidFill>
                  <a:schemeClr val="lt2"/>
                </a:solidFill>
              </a:defRPr>
            </a:lvl8pPr>
            <a:lvl9pPr lvl="8" algn="ctr" rtl="0">
              <a:lnSpc>
                <a:spcPct val="100000"/>
              </a:lnSpc>
              <a:spcBef>
                <a:spcPts val="0"/>
              </a:spcBef>
              <a:spcAft>
                <a:spcPts val="0"/>
              </a:spcAft>
              <a:buClr>
                <a:schemeClr val="lt2"/>
              </a:buClr>
              <a:buSzPts val="2800"/>
              <a:buNone/>
              <a:defRPr sz="3733">
                <a:solidFill>
                  <a:schemeClr val="lt2"/>
                </a:solidFill>
              </a:defRPr>
            </a:lvl9pPr>
          </a:lstStyle>
          <a:p>
            <a:endParaRPr/>
          </a:p>
        </p:txBody>
      </p:sp>
      <p:sp>
        <p:nvSpPr>
          <p:cNvPr id="617" name="Google Shape;617;p13"/>
          <p:cNvSpPr txBox="1">
            <a:spLocks noGrp="1"/>
          </p:cNvSpPr>
          <p:nvPr>
            <p:ph type="subTitle" idx="5"/>
          </p:nvPr>
        </p:nvSpPr>
        <p:spPr>
          <a:xfrm>
            <a:off x="6328567" y="3325367"/>
            <a:ext cx="3884800" cy="540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2800"/>
              <a:buNone/>
              <a:defRPr/>
            </a:lvl1pPr>
            <a:lvl2pPr lvl="1" algn="ctr" rtl="0">
              <a:lnSpc>
                <a:spcPct val="100000"/>
              </a:lnSpc>
              <a:spcBef>
                <a:spcPts val="0"/>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sp>
        <p:nvSpPr>
          <p:cNvPr id="618" name="Google Shape;618;p13"/>
          <p:cNvSpPr txBox="1">
            <a:spLocks noGrp="1"/>
          </p:cNvSpPr>
          <p:nvPr>
            <p:ph type="title" idx="6" hasCustomPrompt="1"/>
          </p:nvPr>
        </p:nvSpPr>
        <p:spPr>
          <a:xfrm>
            <a:off x="3432033" y="4268551"/>
            <a:ext cx="978000" cy="5408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3"/>
              </a:buClr>
              <a:buSzPts val="2000"/>
              <a:buNone/>
              <a:defRPr sz="4000">
                <a:solidFill>
                  <a:schemeClr val="dk1"/>
                </a:solidFill>
              </a:defRPr>
            </a:lvl1pPr>
            <a:lvl2pPr lvl="1" algn="ctr" rtl="0">
              <a:spcBef>
                <a:spcPts val="0"/>
              </a:spcBef>
              <a:spcAft>
                <a:spcPts val="0"/>
              </a:spcAft>
              <a:buClr>
                <a:schemeClr val="accent3"/>
              </a:buClr>
              <a:buSzPts val="2000"/>
              <a:buNone/>
              <a:defRPr sz="2667">
                <a:solidFill>
                  <a:schemeClr val="accent3"/>
                </a:solidFill>
              </a:defRPr>
            </a:lvl2pPr>
            <a:lvl3pPr lvl="2" algn="ctr" rtl="0">
              <a:spcBef>
                <a:spcPts val="0"/>
              </a:spcBef>
              <a:spcAft>
                <a:spcPts val="0"/>
              </a:spcAft>
              <a:buClr>
                <a:schemeClr val="accent3"/>
              </a:buClr>
              <a:buSzPts val="2000"/>
              <a:buNone/>
              <a:defRPr sz="2667">
                <a:solidFill>
                  <a:schemeClr val="accent3"/>
                </a:solidFill>
              </a:defRPr>
            </a:lvl3pPr>
            <a:lvl4pPr lvl="3" algn="ctr" rtl="0">
              <a:spcBef>
                <a:spcPts val="0"/>
              </a:spcBef>
              <a:spcAft>
                <a:spcPts val="0"/>
              </a:spcAft>
              <a:buClr>
                <a:schemeClr val="accent3"/>
              </a:buClr>
              <a:buSzPts val="2000"/>
              <a:buNone/>
              <a:defRPr sz="2667">
                <a:solidFill>
                  <a:schemeClr val="accent3"/>
                </a:solidFill>
              </a:defRPr>
            </a:lvl4pPr>
            <a:lvl5pPr lvl="4" algn="ctr" rtl="0">
              <a:spcBef>
                <a:spcPts val="0"/>
              </a:spcBef>
              <a:spcAft>
                <a:spcPts val="0"/>
              </a:spcAft>
              <a:buClr>
                <a:schemeClr val="accent3"/>
              </a:buClr>
              <a:buSzPts val="2000"/>
              <a:buNone/>
              <a:defRPr sz="2667">
                <a:solidFill>
                  <a:schemeClr val="accent3"/>
                </a:solidFill>
              </a:defRPr>
            </a:lvl5pPr>
            <a:lvl6pPr lvl="5" algn="ctr" rtl="0">
              <a:spcBef>
                <a:spcPts val="0"/>
              </a:spcBef>
              <a:spcAft>
                <a:spcPts val="0"/>
              </a:spcAft>
              <a:buClr>
                <a:schemeClr val="accent3"/>
              </a:buClr>
              <a:buSzPts val="2000"/>
              <a:buNone/>
              <a:defRPr sz="2667">
                <a:solidFill>
                  <a:schemeClr val="accent3"/>
                </a:solidFill>
              </a:defRPr>
            </a:lvl6pPr>
            <a:lvl7pPr lvl="6" algn="ctr" rtl="0">
              <a:spcBef>
                <a:spcPts val="0"/>
              </a:spcBef>
              <a:spcAft>
                <a:spcPts val="0"/>
              </a:spcAft>
              <a:buClr>
                <a:schemeClr val="accent3"/>
              </a:buClr>
              <a:buSzPts val="2000"/>
              <a:buNone/>
              <a:defRPr sz="2667">
                <a:solidFill>
                  <a:schemeClr val="accent3"/>
                </a:solidFill>
              </a:defRPr>
            </a:lvl7pPr>
            <a:lvl8pPr lvl="7" algn="ctr" rtl="0">
              <a:spcBef>
                <a:spcPts val="0"/>
              </a:spcBef>
              <a:spcAft>
                <a:spcPts val="0"/>
              </a:spcAft>
              <a:buClr>
                <a:schemeClr val="accent3"/>
              </a:buClr>
              <a:buSzPts val="2000"/>
              <a:buNone/>
              <a:defRPr sz="2667">
                <a:solidFill>
                  <a:schemeClr val="accent3"/>
                </a:solidFill>
              </a:defRPr>
            </a:lvl8pPr>
            <a:lvl9pPr lvl="8" algn="ctr" rtl="0">
              <a:spcBef>
                <a:spcPts val="0"/>
              </a:spcBef>
              <a:spcAft>
                <a:spcPts val="0"/>
              </a:spcAft>
              <a:buClr>
                <a:schemeClr val="accent3"/>
              </a:buClr>
              <a:buSzPts val="2000"/>
              <a:buNone/>
              <a:defRPr sz="2667">
                <a:solidFill>
                  <a:schemeClr val="accent3"/>
                </a:solidFill>
              </a:defRPr>
            </a:lvl9pPr>
          </a:lstStyle>
          <a:p>
            <a:r>
              <a:t>xx%</a:t>
            </a:r>
          </a:p>
        </p:txBody>
      </p:sp>
      <p:sp>
        <p:nvSpPr>
          <p:cNvPr id="619" name="Google Shape;619;p13"/>
          <p:cNvSpPr txBox="1">
            <a:spLocks noGrp="1"/>
          </p:cNvSpPr>
          <p:nvPr>
            <p:ph type="subTitle" idx="7"/>
          </p:nvPr>
        </p:nvSpPr>
        <p:spPr>
          <a:xfrm>
            <a:off x="2217433" y="5007652"/>
            <a:ext cx="3407200" cy="435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lt2"/>
              </a:buClr>
              <a:buSzPts val="2800"/>
              <a:buNone/>
              <a:defRPr sz="2000" b="1">
                <a:solidFill>
                  <a:schemeClr val="lt2"/>
                </a:solidFill>
                <a:latin typeface="Josefin Sans"/>
                <a:ea typeface="Josefin Sans"/>
                <a:cs typeface="Josefin Sans"/>
                <a:sym typeface="Josefin Sans"/>
              </a:defRPr>
            </a:lvl1pPr>
            <a:lvl2pPr lvl="1" algn="ctr" rtl="0">
              <a:lnSpc>
                <a:spcPct val="100000"/>
              </a:lnSpc>
              <a:spcBef>
                <a:spcPts val="0"/>
              </a:spcBef>
              <a:spcAft>
                <a:spcPts val="0"/>
              </a:spcAft>
              <a:buClr>
                <a:schemeClr val="lt2"/>
              </a:buClr>
              <a:buSzPts val="2800"/>
              <a:buNone/>
              <a:defRPr sz="3733">
                <a:solidFill>
                  <a:schemeClr val="lt2"/>
                </a:solidFill>
              </a:defRPr>
            </a:lvl2pPr>
            <a:lvl3pPr lvl="2" algn="ctr" rtl="0">
              <a:lnSpc>
                <a:spcPct val="100000"/>
              </a:lnSpc>
              <a:spcBef>
                <a:spcPts val="0"/>
              </a:spcBef>
              <a:spcAft>
                <a:spcPts val="0"/>
              </a:spcAft>
              <a:buClr>
                <a:schemeClr val="lt2"/>
              </a:buClr>
              <a:buSzPts val="2800"/>
              <a:buNone/>
              <a:defRPr sz="3733">
                <a:solidFill>
                  <a:schemeClr val="lt2"/>
                </a:solidFill>
              </a:defRPr>
            </a:lvl3pPr>
            <a:lvl4pPr lvl="3" algn="ctr" rtl="0">
              <a:lnSpc>
                <a:spcPct val="100000"/>
              </a:lnSpc>
              <a:spcBef>
                <a:spcPts val="0"/>
              </a:spcBef>
              <a:spcAft>
                <a:spcPts val="0"/>
              </a:spcAft>
              <a:buClr>
                <a:schemeClr val="lt2"/>
              </a:buClr>
              <a:buSzPts val="2800"/>
              <a:buNone/>
              <a:defRPr sz="3733">
                <a:solidFill>
                  <a:schemeClr val="lt2"/>
                </a:solidFill>
              </a:defRPr>
            </a:lvl4pPr>
            <a:lvl5pPr lvl="4" algn="ctr" rtl="0">
              <a:lnSpc>
                <a:spcPct val="100000"/>
              </a:lnSpc>
              <a:spcBef>
                <a:spcPts val="0"/>
              </a:spcBef>
              <a:spcAft>
                <a:spcPts val="0"/>
              </a:spcAft>
              <a:buClr>
                <a:schemeClr val="lt2"/>
              </a:buClr>
              <a:buSzPts val="2800"/>
              <a:buNone/>
              <a:defRPr sz="3733">
                <a:solidFill>
                  <a:schemeClr val="lt2"/>
                </a:solidFill>
              </a:defRPr>
            </a:lvl5pPr>
            <a:lvl6pPr lvl="5" algn="ctr" rtl="0">
              <a:lnSpc>
                <a:spcPct val="100000"/>
              </a:lnSpc>
              <a:spcBef>
                <a:spcPts val="0"/>
              </a:spcBef>
              <a:spcAft>
                <a:spcPts val="0"/>
              </a:spcAft>
              <a:buClr>
                <a:schemeClr val="lt2"/>
              </a:buClr>
              <a:buSzPts val="2800"/>
              <a:buNone/>
              <a:defRPr sz="3733">
                <a:solidFill>
                  <a:schemeClr val="lt2"/>
                </a:solidFill>
              </a:defRPr>
            </a:lvl6pPr>
            <a:lvl7pPr lvl="6" algn="ctr" rtl="0">
              <a:lnSpc>
                <a:spcPct val="100000"/>
              </a:lnSpc>
              <a:spcBef>
                <a:spcPts val="0"/>
              </a:spcBef>
              <a:spcAft>
                <a:spcPts val="0"/>
              </a:spcAft>
              <a:buClr>
                <a:schemeClr val="lt2"/>
              </a:buClr>
              <a:buSzPts val="2800"/>
              <a:buNone/>
              <a:defRPr sz="3733">
                <a:solidFill>
                  <a:schemeClr val="lt2"/>
                </a:solidFill>
              </a:defRPr>
            </a:lvl7pPr>
            <a:lvl8pPr lvl="7" algn="ctr" rtl="0">
              <a:lnSpc>
                <a:spcPct val="100000"/>
              </a:lnSpc>
              <a:spcBef>
                <a:spcPts val="0"/>
              </a:spcBef>
              <a:spcAft>
                <a:spcPts val="0"/>
              </a:spcAft>
              <a:buClr>
                <a:schemeClr val="lt2"/>
              </a:buClr>
              <a:buSzPts val="2800"/>
              <a:buNone/>
              <a:defRPr sz="3733">
                <a:solidFill>
                  <a:schemeClr val="lt2"/>
                </a:solidFill>
              </a:defRPr>
            </a:lvl8pPr>
            <a:lvl9pPr lvl="8" algn="ctr" rtl="0">
              <a:lnSpc>
                <a:spcPct val="100000"/>
              </a:lnSpc>
              <a:spcBef>
                <a:spcPts val="0"/>
              </a:spcBef>
              <a:spcAft>
                <a:spcPts val="0"/>
              </a:spcAft>
              <a:buClr>
                <a:schemeClr val="lt2"/>
              </a:buClr>
              <a:buSzPts val="2800"/>
              <a:buNone/>
              <a:defRPr sz="3733">
                <a:solidFill>
                  <a:schemeClr val="lt2"/>
                </a:solidFill>
              </a:defRPr>
            </a:lvl9pPr>
          </a:lstStyle>
          <a:p>
            <a:endParaRPr/>
          </a:p>
        </p:txBody>
      </p:sp>
      <p:sp>
        <p:nvSpPr>
          <p:cNvPr id="620" name="Google Shape;620;p13"/>
          <p:cNvSpPr txBox="1">
            <a:spLocks noGrp="1"/>
          </p:cNvSpPr>
          <p:nvPr>
            <p:ph type="subTitle" idx="8"/>
          </p:nvPr>
        </p:nvSpPr>
        <p:spPr>
          <a:xfrm>
            <a:off x="1978633" y="5379567"/>
            <a:ext cx="3884800" cy="540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2800"/>
              <a:buNone/>
              <a:defRPr/>
            </a:lvl1pPr>
            <a:lvl2pPr lvl="1" algn="ctr" rtl="0">
              <a:lnSpc>
                <a:spcPct val="100000"/>
              </a:lnSpc>
              <a:spcBef>
                <a:spcPts val="0"/>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sp>
        <p:nvSpPr>
          <p:cNvPr id="621" name="Google Shape;621;p13"/>
          <p:cNvSpPr txBox="1">
            <a:spLocks noGrp="1"/>
          </p:cNvSpPr>
          <p:nvPr>
            <p:ph type="title" idx="9" hasCustomPrompt="1"/>
          </p:nvPr>
        </p:nvSpPr>
        <p:spPr>
          <a:xfrm>
            <a:off x="7781967" y="4268551"/>
            <a:ext cx="978000" cy="5408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3"/>
              </a:buClr>
              <a:buSzPts val="2000"/>
              <a:buNone/>
              <a:defRPr sz="4000">
                <a:solidFill>
                  <a:schemeClr val="dk1"/>
                </a:solidFill>
              </a:defRPr>
            </a:lvl1pPr>
            <a:lvl2pPr lvl="1" algn="ctr" rtl="0">
              <a:spcBef>
                <a:spcPts val="0"/>
              </a:spcBef>
              <a:spcAft>
                <a:spcPts val="0"/>
              </a:spcAft>
              <a:buClr>
                <a:schemeClr val="accent3"/>
              </a:buClr>
              <a:buSzPts val="2000"/>
              <a:buNone/>
              <a:defRPr sz="2667">
                <a:solidFill>
                  <a:schemeClr val="accent3"/>
                </a:solidFill>
              </a:defRPr>
            </a:lvl2pPr>
            <a:lvl3pPr lvl="2" algn="ctr" rtl="0">
              <a:spcBef>
                <a:spcPts val="0"/>
              </a:spcBef>
              <a:spcAft>
                <a:spcPts val="0"/>
              </a:spcAft>
              <a:buClr>
                <a:schemeClr val="accent3"/>
              </a:buClr>
              <a:buSzPts val="2000"/>
              <a:buNone/>
              <a:defRPr sz="2667">
                <a:solidFill>
                  <a:schemeClr val="accent3"/>
                </a:solidFill>
              </a:defRPr>
            </a:lvl3pPr>
            <a:lvl4pPr lvl="3" algn="ctr" rtl="0">
              <a:spcBef>
                <a:spcPts val="0"/>
              </a:spcBef>
              <a:spcAft>
                <a:spcPts val="0"/>
              </a:spcAft>
              <a:buClr>
                <a:schemeClr val="accent3"/>
              </a:buClr>
              <a:buSzPts val="2000"/>
              <a:buNone/>
              <a:defRPr sz="2667">
                <a:solidFill>
                  <a:schemeClr val="accent3"/>
                </a:solidFill>
              </a:defRPr>
            </a:lvl4pPr>
            <a:lvl5pPr lvl="4" algn="ctr" rtl="0">
              <a:spcBef>
                <a:spcPts val="0"/>
              </a:spcBef>
              <a:spcAft>
                <a:spcPts val="0"/>
              </a:spcAft>
              <a:buClr>
                <a:schemeClr val="accent3"/>
              </a:buClr>
              <a:buSzPts val="2000"/>
              <a:buNone/>
              <a:defRPr sz="2667">
                <a:solidFill>
                  <a:schemeClr val="accent3"/>
                </a:solidFill>
              </a:defRPr>
            </a:lvl5pPr>
            <a:lvl6pPr lvl="5" algn="ctr" rtl="0">
              <a:spcBef>
                <a:spcPts val="0"/>
              </a:spcBef>
              <a:spcAft>
                <a:spcPts val="0"/>
              </a:spcAft>
              <a:buClr>
                <a:schemeClr val="accent3"/>
              </a:buClr>
              <a:buSzPts val="2000"/>
              <a:buNone/>
              <a:defRPr sz="2667">
                <a:solidFill>
                  <a:schemeClr val="accent3"/>
                </a:solidFill>
              </a:defRPr>
            </a:lvl6pPr>
            <a:lvl7pPr lvl="6" algn="ctr" rtl="0">
              <a:spcBef>
                <a:spcPts val="0"/>
              </a:spcBef>
              <a:spcAft>
                <a:spcPts val="0"/>
              </a:spcAft>
              <a:buClr>
                <a:schemeClr val="accent3"/>
              </a:buClr>
              <a:buSzPts val="2000"/>
              <a:buNone/>
              <a:defRPr sz="2667">
                <a:solidFill>
                  <a:schemeClr val="accent3"/>
                </a:solidFill>
              </a:defRPr>
            </a:lvl7pPr>
            <a:lvl8pPr lvl="7" algn="ctr" rtl="0">
              <a:spcBef>
                <a:spcPts val="0"/>
              </a:spcBef>
              <a:spcAft>
                <a:spcPts val="0"/>
              </a:spcAft>
              <a:buClr>
                <a:schemeClr val="accent3"/>
              </a:buClr>
              <a:buSzPts val="2000"/>
              <a:buNone/>
              <a:defRPr sz="2667">
                <a:solidFill>
                  <a:schemeClr val="accent3"/>
                </a:solidFill>
              </a:defRPr>
            </a:lvl8pPr>
            <a:lvl9pPr lvl="8" algn="ctr" rtl="0">
              <a:spcBef>
                <a:spcPts val="0"/>
              </a:spcBef>
              <a:spcAft>
                <a:spcPts val="0"/>
              </a:spcAft>
              <a:buClr>
                <a:schemeClr val="accent3"/>
              </a:buClr>
              <a:buSzPts val="2000"/>
              <a:buNone/>
              <a:defRPr sz="2667">
                <a:solidFill>
                  <a:schemeClr val="accent3"/>
                </a:solidFill>
              </a:defRPr>
            </a:lvl9pPr>
          </a:lstStyle>
          <a:p>
            <a:r>
              <a:t>xx%</a:t>
            </a:r>
          </a:p>
        </p:txBody>
      </p:sp>
      <p:sp>
        <p:nvSpPr>
          <p:cNvPr id="622" name="Google Shape;622;p13"/>
          <p:cNvSpPr txBox="1">
            <a:spLocks noGrp="1"/>
          </p:cNvSpPr>
          <p:nvPr>
            <p:ph type="subTitle" idx="13"/>
          </p:nvPr>
        </p:nvSpPr>
        <p:spPr>
          <a:xfrm>
            <a:off x="6567367" y="5007652"/>
            <a:ext cx="3407200" cy="435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lt2"/>
              </a:buClr>
              <a:buSzPts val="2800"/>
              <a:buNone/>
              <a:defRPr sz="2000" b="1">
                <a:solidFill>
                  <a:schemeClr val="lt2"/>
                </a:solidFill>
                <a:latin typeface="Josefin Sans"/>
                <a:ea typeface="Josefin Sans"/>
                <a:cs typeface="Josefin Sans"/>
                <a:sym typeface="Josefin Sans"/>
              </a:defRPr>
            </a:lvl1pPr>
            <a:lvl2pPr lvl="1" algn="ctr" rtl="0">
              <a:lnSpc>
                <a:spcPct val="100000"/>
              </a:lnSpc>
              <a:spcBef>
                <a:spcPts val="0"/>
              </a:spcBef>
              <a:spcAft>
                <a:spcPts val="0"/>
              </a:spcAft>
              <a:buClr>
                <a:schemeClr val="lt2"/>
              </a:buClr>
              <a:buSzPts val="2800"/>
              <a:buNone/>
              <a:defRPr sz="3733">
                <a:solidFill>
                  <a:schemeClr val="lt2"/>
                </a:solidFill>
              </a:defRPr>
            </a:lvl2pPr>
            <a:lvl3pPr lvl="2" algn="ctr" rtl="0">
              <a:lnSpc>
                <a:spcPct val="100000"/>
              </a:lnSpc>
              <a:spcBef>
                <a:spcPts val="0"/>
              </a:spcBef>
              <a:spcAft>
                <a:spcPts val="0"/>
              </a:spcAft>
              <a:buClr>
                <a:schemeClr val="lt2"/>
              </a:buClr>
              <a:buSzPts val="2800"/>
              <a:buNone/>
              <a:defRPr sz="3733">
                <a:solidFill>
                  <a:schemeClr val="lt2"/>
                </a:solidFill>
              </a:defRPr>
            </a:lvl3pPr>
            <a:lvl4pPr lvl="3" algn="ctr" rtl="0">
              <a:lnSpc>
                <a:spcPct val="100000"/>
              </a:lnSpc>
              <a:spcBef>
                <a:spcPts val="0"/>
              </a:spcBef>
              <a:spcAft>
                <a:spcPts val="0"/>
              </a:spcAft>
              <a:buClr>
                <a:schemeClr val="lt2"/>
              </a:buClr>
              <a:buSzPts val="2800"/>
              <a:buNone/>
              <a:defRPr sz="3733">
                <a:solidFill>
                  <a:schemeClr val="lt2"/>
                </a:solidFill>
              </a:defRPr>
            </a:lvl4pPr>
            <a:lvl5pPr lvl="4" algn="ctr" rtl="0">
              <a:lnSpc>
                <a:spcPct val="100000"/>
              </a:lnSpc>
              <a:spcBef>
                <a:spcPts val="0"/>
              </a:spcBef>
              <a:spcAft>
                <a:spcPts val="0"/>
              </a:spcAft>
              <a:buClr>
                <a:schemeClr val="lt2"/>
              </a:buClr>
              <a:buSzPts val="2800"/>
              <a:buNone/>
              <a:defRPr sz="3733">
                <a:solidFill>
                  <a:schemeClr val="lt2"/>
                </a:solidFill>
              </a:defRPr>
            </a:lvl5pPr>
            <a:lvl6pPr lvl="5" algn="ctr" rtl="0">
              <a:lnSpc>
                <a:spcPct val="100000"/>
              </a:lnSpc>
              <a:spcBef>
                <a:spcPts val="0"/>
              </a:spcBef>
              <a:spcAft>
                <a:spcPts val="0"/>
              </a:spcAft>
              <a:buClr>
                <a:schemeClr val="lt2"/>
              </a:buClr>
              <a:buSzPts val="2800"/>
              <a:buNone/>
              <a:defRPr sz="3733">
                <a:solidFill>
                  <a:schemeClr val="lt2"/>
                </a:solidFill>
              </a:defRPr>
            </a:lvl6pPr>
            <a:lvl7pPr lvl="6" algn="ctr" rtl="0">
              <a:lnSpc>
                <a:spcPct val="100000"/>
              </a:lnSpc>
              <a:spcBef>
                <a:spcPts val="0"/>
              </a:spcBef>
              <a:spcAft>
                <a:spcPts val="0"/>
              </a:spcAft>
              <a:buClr>
                <a:schemeClr val="lt2"/>
              </a:buClr>
              <a:buSzPts val="2800"/>
              <a:buNone/>
              <a:defRPr sz="3733">
                <a:solidFill>
                  <a:schemeClr val="lt2"/>
                </a:solidFill>
              </a:defRPr>
            </a:lvl7pPr>
            <a:lvl8pPr lvl="7" algn="ctr" rtl="0">
              <a:lnSpc>
                <a:spcPct val="100000"/>
              </a:lnSpc>
              <a:spcBef>
                <a:spcPts val="0"/>
              </a:spcBef>
              <a:spcAft>
                <a:spcPts val="0"/>
              </a:spcAft>
              <a:buClr>
                <a:schemeClr val="lt2"/>
              </a:buClr>
              <a:buSzPts val="2800"/>
              <a:buNone/>
              <a:defRPr sz="3733">
                <a:solidFill>
                  <a:schemeClr val="lt2"/>
                </a:solidFill>
              </a:defRPr>
            </a:lvl8pPr>
            <a:lvl9pPr lvl="8" algn="ctr" rtl="0">
              <a:lnSpc>
                <a:spcPct val="100000"/>
              </a:lnSpc>
              <a:spcBef>
                <a:spcPts val="0"/>
              </a:spcBef>
              <a:spcAft>
                <a:spcPts val="0"/>
              </a:spcAft>
              <a:buClr>
                <a:schemeClr val="lt2"/>
              </a:buClr>
              <a:buSzPts val="2800"/>
              <a:buNone/>
              <a:defRPr sz="3733">
                <a:solidFill>
                  <a:schemeClr val="lt2"/>
                </a:solidFill>
              </a:defRPr>
            </a:lvl9pPr>
          </a:lstStyle>
          <a:p>
            <a:endParaRPr/>
          </a:p>
        </p:txBody>
      </p:sp>
      <p:sp>
        <p:nvSpPr>
          <p:cNvPr id="623" name="Google Shape;623;p13"/>
          <p:cNvSpPr txBox="1">
            <a:spLocks noGrp="1"/>
          </p:cNvSpPr>
          <p:nvPr>
            <p:ph type="subTitle" idx="14"/>
          </p:nvPr>
        </p:nvSpPr>
        <p:spPr>
          <a:xfrm>
            <a:off x="6328567" y="5379567"/>
            <a:ext cx="3884800" cy="540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2800"/>
              <a:buNone/>
              <a:defRPr/>
            </a:lvl1pPr>
            <a:lvl2pPr lvl="1" algn="ctr" rtl="0">
              <a:lnSpc>
                <a:spcPct val="100000"/>
              </a:lnSpc>
              <a:spcBef>
                <a:spcPts val="0"/>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sp>
        <p:nvSpPr>
          <p:cNvPr id="624" name="Google Shape;624;p13"/>
          <p:cNvSpPr txBox="1">
            <a:spLocks noGrp="1"/>
          </p:cNvSpPr>
          <p:nvPr>
            <p:ph type="title" idx="15"/>
          </p:nvPr>
        </p:nvSpPr>
        <p:spPr>
          <a:xfrm>
            <a:off x="3335600" y="778463"/>
            <a:ext cx="5520800" cy="540800"/>
          </a:xfrm>
          <a:prstGeom prst="rect">
            <a:avLst/>
          </a:prstGeom>
          <a:effectLst>
            <a:outerShdw dist="28575" dir="1920000" algn="bl" rotWithShape="0">
              <a:schemeClr val="accent1"/>
            </a:outerShdw>
          </a:effectLst>
        </p:spPr>
        <p:txBody>
          <a:bodyPr spcFirstLastPara="1" wrap="square" lIns="91425" tIns="91425" rIns="91425" bIns="91425" anchor="ctr" anchorCtr="0">
            <a:noAutofit/>
          </a:bodyPr>
          <a:lstStyle>
            <a:lvl1pPr lvl="0" algn="ctr" rtl="0">
              <a:spcBef>
                <a:spcPts val="0"/>
              </a:spcBef>
              <a:spcAft>
                <a:spcPts val="0"/>
              </a:spcAft>
              <a:buSzPts val="2500"/>
              <a:buNone/>
              <a:defRPr/>
            </a:lvl1pPr>
            <a:lvl2pPr lvl="1" rtl="0">
              <a:spcBef>
                <a:spcPts val="0"/>
              </a:spcBef>
              <a:spcAft>
                <a:spcPts val="0"/>
              </a:spcAft>
              <a:buSzPts val="2500"/>
              <a:buNone/>
              <a:defRPr sz="3333"/>
            </a:lvl2pPr>
            <a:lvl3pPr lvl="2" rtl="0">
              <a:spcBef>
                <a:spcPts val="0"/>
              </a:spcBef>
              <a:spcAft>
                <a:spcPts val="0"/>
              </a:spcAft>
              <a:buSzPts val="2500"/>
              <a:buNone/>
              <a:defRPr sz="3333"/>
            </a:lvl3pPr>
            <a:lvl4pPr lvl="3" rtl="0">
              <a:spcBef>
                <a:spcPts val="0"/>
              </a:spcBef>
              <a:spcAft>
                <a:spcPts val="0"/>
              </a:spcAft>
              <a:buSzPts val="2500"/>
              <a:buNone/>
              <a:defRPr sz="3333"/>
            </a:lvl4pPr>
            <a:lvl5pPr lvl="4" rtl="0">
              <a:spcBef>
                <a:spcPts val="0"/>
              </a:spcBef>
              <a:spcAft>
                <a:spcPts val="0"/>
              </a:spcAft>
              <a:buSzPts val="2500"/>
              <a:buNone/>
              <a:defRPr sz="3333"/>
            </a:lvl5pPr>
            <a:lvl6pPr lvl="5" rtl="0">
              <a:spcBef>
                <a:spcPts val="0"/>
              </a:spcBef>
              <a:spcAft>
                <a:spcPts val="0"/>
              </a:spcAft>
              <a:buSzPts val="2500"/>
              <a:buNone/>
              <a:defRPr sz="3333"/>
            </a:lvl6pPr>
            <a:lvl7pPr lvl="6" rtl="0">
              <a:spcBef>
                <a:spcPts val="0"/>
              </a:spcBef>
              <a:spcAft>
                <a:spcPts val="0"/>
              </a:spcAft>
              <a:buSzPts val="2500"/>
              <a:buNone/>
              <a:defRPr sz="3333"/>
            </a:lvl7pPr>
            <a:lvl8pPr lvl="7" rtl="0">
              <a:spcBef>
                <a:spcPts val="0"/>
              </a:spcBef>
              <a:spcAft>
                <a:spcPts val="0"/>
              </a:spcAft>
              <a:buSzPts val="2500"/>
              <a:buNone/>
              <a:defRPr sz="3333"/>
            </a:lvl8pPr>
            <a:lvl9pPr lvl="8" rtl="0">
              <a:spcBef>
                <a:spcPts val="0"/>
              </a:spcBef>
              <a:spcAft>
                <a:spcPts val="0"/>
              </a:spcAft>
              <a:buSzPts val="2500"/>
              <a:buNone/>
              <a:defRPr sz="3333"/>
            </a:lvl9pPr>
          </a:lstStyle>
          <a:p>
            <a:endParaRPr/>
          </a:p>
        </p:txBody>
      </p:sp>
    </p:spTree>
    <p:extLst>
      <p:ext uri="{BB962C8B-B14F-4D97-AF65-F5344CB8AC3E}">
        <p14:creationId xmlns:p14="http://schemas.microsoft.com/office/powerpoint/2010/main" val="3717288641"/>
      </p:ext>
    </p:extLst>
  </p:cSld>
  <p:clrMapOvr>
    <a:masterClrMapping/>
  </p:clrMapOvr>
</p:sldLayout>
</file>

<file path=ppt/slideLayouts/slideLayout95.xml><?xml version="1.0" encoding="utf-8"?>
<p:sldLayout xmlns:a="http://schemas.openxmlformats.org/drawingml/2006/main" xmlns:r="http://schemas.openxmlformats.org/officeDocument/2006/relationships" xmlns:p="http://schemas.openxmlformats.org/presentationml/2006/main" matchingName="Title and text">
  <p:cSld name="Title and text">
    <p:spTree>
      <p:nvGrpSpPr>
        <p:cNvPr id="1" name="Shape 791"/>
        <p:cNvGrpSpPr/>
        <p:nvPr/>
      </p:nvGrpSpPr>
      <p:grpSpPr>
        <a:xfrm>
          <a:off x="0" y="0"/>
          <a:ext cx="0" cy="0"/>
          <a:chOff x="0" y="0"/>
          <a:chExt cx="0" cy="0"/>
        </a:xfrm>
      </p:grpSpPr>
      <p:pic>
        <p:nvPicPr>
          <p:cNvPr id="792" name="Google Shape;792;p17"/>
          <p:cNvPicPr preferRelativeResize="0"/>
          <p:nvPr/>
        </p:nvPicPr>
        <p:blipFill>
          <a:blip r:embed="rId2">
            <a:alphaModFix/>
          </a:blip>
          <a:stretch>
            <a:fillRect/>
          </a:stretch>
        </p:blipFill>
        <p:spPr>
          <a:xfrm>
            <a:off x="-75466" y="-36433"/>
            <a:ext cx="12342935" cy="7005332"/>
          </a:xfrm>
          <a:prstGeom prst="rect">
            <a:avLst/>
          </a:prstGeom>
          <a:noFill/>
          <a:ln>
            <a:noFill/>
          </a:ln>
        </p:spPr>
      </p:pic>
      <p:grpSp>
        <p:nvGrpSpPr>
          <p:cNvPr id="793" name="Google Shape;793;p17"/>
          <p:cNvGrpSpPr/>
          <p:nvPr/>
        </p:nvGrpSpPr>
        <p:grpSpPr>
          <a:xfrm>
            <a:off x="-563442" y="4234105"/>
            <a:ext cx="3658681" cy="2870832"/>
            <a:chOff x="-2415600" y="2986400"/>
            <a:chExt cx="1943075" cy="1524659"/>
          </a:xfrm>
        </p:grpSpPr>
        <p:sp>
          <p:nvSpPr>
            <p:cNvPr id="794" name="Google Shape;794;p17"/>
            <p:cNvSpPr/>
            <p:nvPr/>
          </p:nvSpPr>
          <p:spPr>
            <a:xfrm>
              <a:off x="-2415600" y="2986400"/>
              <a:ext cx="1117375" cy="1251275"/>
            </a:xfrm>
            <a:custGeom>
              <a:avLst/>
              <a:gdLst/>
              <a:ahLst/>
              <a:cxnLst/>
              <a:rect l="l" t="t" r="r" b="b"/>
              <a:pathLst>
                <a:path w="44695" h="50051" extrusionOk="0">
                  <a:moveTo>
                    <a:pt x="11387" y="1"/>
                  </a:moveTo>
                  <a:cubicBezTo>
                    <a:pt x="10743" y="1"/>
                    <a:pt x="10152" y="449"/>
                    <a:pt x="10001" y="1099"/>
                  </a:cubicBezTo>
                  <a:lnTo>
                    <a:pt x="180" y="41127"/>
                  </a:lnTo>
                  <a:cubicBezTo>
                    <a:pt x="0" y="41896"/>
                    <a:pt x="462" y="42665"/>
                    <a:pt x="1257" y="42871"/>
                  </a:cubicBezTo>
                  <a:lnTo>
                    <a:pt x="33617" y="50051"/>
                  </a:lnTo>
                  <a:lnTo>
                    <a:pt x="44695" y="8433"/>
                  </a:lnTo>
                  <a:lnTo>
                    <a:pt x="11744" y="48"/>
                  </a:lnTo>
                  <a:cubicBezTo>
                    <a:pt x="11625" y="16"/>
                    <a:pt x="11505" y="1"/>
                    <a:pt x="1138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95" name="Google Shape;795;p17"/>
            <p:cNvSpPr/>
            <p:nvPr/>
          </p:nvSpPr>
          <p:spPr>
            <a:xfrm>
              <a:off x="-1586075" y="3188225"/>
              <a:ext cx="1113550" cy="1279575"/>
            </a:xfrm>
            <a:custGeom>
              <a:avLst/>
              <a:gdLst/>
              <a:ahLst/>
              <a:cxnLst/>
              <a:rect l="l" t="t" r="r" b="b"/>
              <a:pathLst>
                <a:path w="44542" h="51183" extrusionOk="0">
                  <a:moveTo>
                    <a:pt x="10411" y="1"/>
                  </a:moveTo>
                  <a:lnTo>
                    <a:pt x="0" y="41772"/>
                  </a:lnTo>
                  <a:lnTo>
                    <a:pt x="31797" y="51132"/>
                  </a:lnTo>
                  <a:cubicBezTo>
                    <a:pt x="31925" y="51166"/>
                    <a:pt x="32054" y="51182"/>
                    <a:pt x="32181" y="51182"/>
                  </a:cubicBezTo>
                  <a:cubicBezTo>
                    <a:pt x="32815" y="51182"/>
                    <a:pt x="33395" y="50773"/>
                    <a:pt x="33566" y="50132"/>
                  </a:cubicBezTo>
                  <a:lnTo>
                    <a:pt x="44336" y="10360"/>
                  </a:lnTo>
                  <a:cubicBezTo>
                    <a:pt x="44541" y="9591"/>
                    <a:pt x="44080" y="8796"/>
                    <a:pt x="43310" y="8591"/>
                  </a:cubicBezTo>
                  <a:lnTo>
                    <a:pt x="10411" y="1"/>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96" name="Google Shape;796;p17"/>
            <p:cNvSpPr/>
            <p:nvPr/>
          </p:nvSpPr>
          <p:spPr>
            <a:xfrm>
              <a:off x="-2402775" y="2994000"/>
              <a:ext cx="1133400" cy="1217400"/>
            </a:xfrm>
            <a:custGeom>
              <a:avLst/>
              <a:gdLst/>
              <a:ahLst/>
              <a:cxnLst/>
              <a:rect l="l" t="t" r="r" b="b"/>
              <a:pathLst>
                <a:path w="45336" h="48696" extrusionOk="0">
                  <a:moveTo>
                    <a:pt x="12283" y="0"/>
                  </a:moveTo>
                  <a:lnTo>
                    <a:pt x="0" y="41900"/>
                  </a:lnTo>
                  <a:lnTo>
                    <a:pt x="19104" y="42131"/>
                  </a:lnTo>
                  <a:cubicBezTo>
                    <a:pt x="23976" y="42823"/>
                    <a:pt x="28540" y="44874"/>
                    <a:pt x="32309" y="48054"/>
                  </a:cubicBezTo>
                  <a:lnTo>
                    <a:pt x="33053" y="48695"/>
                  </a:lnTo>
                  <a:lnTo>
                    <a:pt x="45336" y="6770"/>
                  </a:lnTo>
                  <a:lnTo>
                    <a:pt x="44567" y="6129"/>
                  </a:lnTo>
                  <a:cubicBezTo>
                    <a:pt x="40797" y="2975"/>
                    <a:pt x="36233" y="923"/>
                    <a:pt x="31361" y="231"/>
                  </a:cubicBezTo>
                  <a:lnTo>
                    <a:pt x="12283"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97" name="Google Shape;797;p17"/>
            <p:cNvSpPr/>
            <p:nvPr/>
          </p:nvSpPr>
          <p:spPr>
            <a:xfrm>
              <a:off x="-2351263" y="3014809"/>
              <a:ext cx="1085975" cy="1231500"/>
            </a:xfrm>
            <a:custGeom>
              <a:avLst/>
              <a:gdLst/>
              <a:ahLst/>
              <a:cxnLst/>
              <a:rect l="l" t="t" r="r" b="b"/>
              <a:pathLst>
                <a:path w="43439" h="49260" extrusionOk="0">
                  <a:moveTo>
                    <a:pt x="12258" y="0"/>
                  </a:moveTo>
                  <a:lnTo>
                    <a:pt x="1" y="41925"/>
                  </a:lnTo>
                  <a:lnTo>
                    <a:pt x="17207" y="42695"/>
                  </a:lnTo>
                  <a:cubicBezTo>
                    <a:pt x="22079" y="43387"/>
                    <a:pt x="26643" y="45438"/>
                    <a:pt x="30412" y="48618"/>
                  </a:cubicBezTo>
                  <a:lnTo>
                    <a:pt x="31156" y="49259"/>
                  </a:lnTo>
                  <a:lnTo>
                    <a:pt x="43439" y="7334"/>
                  </a:lnTo>
                  <a:lnTo>
                    <a:pt x="42670" y="6693"/>
                  </a:lnTo>
                  <a:cubicBezTo>
                    <a:pt x="38900" y="3539"/>
                    <a:pt x="34336" y="1487"/>
                    <a:pt x="29464" y="769"/>
                  </a:cubicBezTo>
                  <a:lnTo>
                    <a:pt x="12258" y="0"/>
                  </a:ln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98" name="Google Shape;798;p17"/>
            <p:cNvSpPr/>
            <p:nvPr/>
          </p:nvSpPr>
          <p:spPr>
            <a:xfrm>
              <a:off x="-1573663" y="3188659"/>
              <a:ext cx="1070600" cy="1322400"/>
            </a:xfrm>
            <a:custGeom>
              <a:avLst/>
              <a:gdLst/>
              <a:ahLst/>
              <a:cxnLst/>
              <a:rect l="l" t="t" r="r" b="b"/>
              <a:pathLst>
                <a:path w="42824" h="52896" extrusionOk="0">
                  <a:moveTo>
                    <a:pt x="17135" y="1"/>
                  </a:moveTo>
                  <a:cubicBezTo>
                    <a:pt x="15803" y="1"/>
                    <a:pt x="14490" y="86"/>
                    <a:pt x="13232" y="252"/>
                  </a:cubicBezTo>
                  <a:lnTo>
                    <a:pt x="12258" y="380"/>
                  </a:lnTo>
                  <a:lnTo>
                    <a:pt x="1" y="42280"/>
                  </a:lnTo>
                  <a:lnTo>
                    <a:pt x="975" y="42151"/>
                  </a:lnTo>
                  <a:cubicBezTo>
                    <a:pt x="2113" y="42002"/>
                    <a:pt x="3255" y="41927"/>
                    <a:pt x="4394" y="41927"/>
                  </a:cubicBezTo>
                  <a:cubicBezTo>
                    <a:pt x="8133" y="41927"/>
                    <a:pt x="11844" y="42727"/>
                    <a:pt x="15284" y="44280"/>
                  </a:cubicBezTo>
                  <a:lnTo>
                    <a:pt x="30208" y="52895"/>
                  </a:lnTo>
                  <a:lnTo>
                    <a:pt x="42824" y="9124"/>
                  </a:lnTo>
                  <a:lnTo>
                    <a:pt x="28284" y="2226"/>
                  </a:lnTo>
                  <a:cubicBezTo>
                    <a:pt x="24955" y="704"/>
                    <a:pt x="20963" y="1"/>
                    <a:pt x="17135" y="1"/>
                  </a:cubicBez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799" name="Google Shape;799;p17"/>
            <p:cNvGrpSpPr/>
            <p:nvPr/>
          </p:nvGrpSpPr>
          <p:grpSpPr>
            <a:xfrm>
              <a:off x="-2218800" y="3088875"/>
              <a:ext cx="1598825" cy="1190475"/>
              <a:chOff x="-2218800" y="3088875"/>
              <a:chExt cx="1598825" cy="1190475"/>
            </a:xfrm>
          </p:grpSpPr>
          <p:sp>
            <p:nvSpPr>
              <p:cNvPr id="800" name="Google Shape;800;p17"/>
              <p:cNvSpPr/>
              <p:nvPr/>
            </p:nvSpPr>
            <p:spPr>
              <a:xfrm>
                <a:off x="-2218800" y="3088875"/>
                <a:ext cx="841100" cy="985325"/>
              </a:xfrm>
              <a:custGeom>
                <a:avLst/>
                <a:gdLst/>
                <a:ahLst/>
                <a:cxnLst/>
                <a:rect l="l" t="t" r="r" b="b"/>
                <a:pathLst>
                  <a:path w="33644" h="39413" extrusionOk="0">
                    <a:moveTo>
                      <a:pt x="9539" y="0"/>
                    </a:moveTo>
                    <a:lnTo>
                      <a:pt x="9462" y="667"/>
                    </a:lnTo>
                    <a:lnTo>
                      <a:pt x="22412" y="2385"/>
                    </a:lnTo>
                    <a:cubicBezTo>
                      <a:pt x="26027" y="3077"/>
                      <a:pt x="29489" y="4436"/>
                      <a:pt x="32643" y="6360"/>
                    </a:cubicBezTo>
                    <a:lnTo>
                      <a:pt x="33284" y="6744"/>
                    </a:lnTo>
                    <a:lnTo>
                      <a:pt x="33643" y="6154"/>
                    </a:lnTo>
                    <a:lnTo>
                      <a:pt x="33002" y="5770"/>
                    </a:lnTo>
                    <a:cubicBezTo>
                      <a:pt x="29797" y="3795"/>
                      <a:pt x="26233" y="2411"/>
                      <a:pt x="22540" y="1693"/>
                    </a:cubicBezTo>
                    <a:lnTo>
                      <a:pt x="9539" y="0"/>
                    </a:lnTo>
                    <a:close/>
                    <a:moveTo>
                      <a:pt x="8668" y="2385"/>
                    </a:moveTo>
                    <a:lnTo>
                      <a:pt x="8591" y="3052"/>
                    </a:lnTo>
                    <a:lnTo>
                      <a:pt x="21540" y="4770"/>
                    </a:lnTo>
                    <a:cubicBezTo>
                      <a:pt x="25156" y="5462"/>
                      <a:pt x="28617" y="6821"/>
                      <a:pt x="31771" y="8744"/>
                    </a:cubicBezTo>
                    <a:lnTo>
                      <a:pt x="32387" y="9129"/>
                    </a:lnTo>
                    <a:lnTo>
                      <a:pt x="32771" y="8565"/>
                    </a:lnTo>
                    <a:lnTo>
                      <a:pt x="32130" y="8180"/>
                    </a:lnTo>
                    <a:cubicBezTo>
                      <a:pt x="28899" y="6206"/>
                      <a:pt x="25361" y="4821"/>
                      <a:pt x="21668" y="4103"/>
                    </a:cubicBezTo>
                    <a:lnTo>
                      <a:pt x="8668" y="2385"/>
                    </a:lnTo>
                    <a:close/>
                    <a:moveTo>
                      <a:pt x="7796" y="4795"/>
                    </a:moveTo>
                    <a:lnTo>
                      <a:pt x="7719" y="5488"/>
                    </a:lnTo>
                    <a:lnTo>
                      <a:pt x="20668" y="7180"/>
                    </a:lnTo>
                    <a:cubicBezTo>
                      <a:pt x="24284" y="7898"/>
                      <a:pt x="27746" y="9232"/>
                      <a:pt x="30900" y="11180"/>
                    </a:cubicBezTo>
                    <a:lnTo>
                      <a:pt x="31515" y="11565"/>
                    </a:lnTo>
                    <a:lnTo>
                      <a:pt x="31874" y="10975"/>
                    </a:lnTo>
                    <a:lnTo>
                      <a:pt x="31259" y="10591"/>
                    </a:lnTo>
                    <a:cubicBezTo>
                      <a:pt x="28028" y="8616"/>
                      <a:pt x="24489" y="7231"/>
                      <a:pt x="20796" y="6513"/>
                    </a:cubicBezTo>
                    <a:lnTo>
                      <a:pt x="7796" y="4795"/>
                    </a:lnTo>
                    <a:close/>
                    <a:moveTo>
                      <a:pt x="6873" y="9206"/>
                    </a:moveTo>
                    <a:lnTo>
                      <a:pt x="6770" y="9873"/>
                    </a:lnTo>
                    <a:lnTo>
                      <a:pt x="19745" y="11591"/>
                    </a:lnTo>
                    <a:cubicBezTo>
                      <a:pt x="23361" y="12283"/>
                      <a:pt x="26822" y="13642"/>
                      <a:pt x="29976" y="15565"/>
                    </a:cubicBezTo>
                    <a:lnTo>
                      <a:pt x="30592" y="15950"/>
                    </a:lnTo>
                    <a:lnTo>
                      <a:pt x="30951" y="15386"/>
                    </a:lnTo>
                    <a:lnTo>
                      <a:pt x="30335" y="15001"/>
                    </a:lnTo>
                    <a:cubicBezTo>
                      <a:pt x="27104" y="13027"/>
                      <a:pt x="23566" y="11642"/>
                      <a:pt x="19848" y="10924"/>
                    </a:cubicBezTo>
                    <a:lnTo>
                      <a:pt x="6873" y="9206"/>
                    </a:lnTo>
                    <a:close/>
                    <a:moveTo>
                      <a:pt x="5975" y="11616"/>
                    </a:moveTo>
                    <a:lnTo>
                      <a:pt x="5898" y="12283"/>
                    </a:lnTo>
                    <a:lnTo>
                      <a:pt x="18848" y="14001"/>
                    </a:lnTo>
                    <a:cubicBezTo>
                      <a:pt x="22463" y="14693"/>
                      <a:pt x="25925" y="16052"/>
                      <a:pt x="29079" y="17976"/>
                    </a:cubicBezTo>
                    <a:lnTo>
                      <a:pt x="29694" y="18360"/>
                    </a:lnTo>
                    <a:lnTo>
                      <a:pt x="30079" y="17796"/>
                    </a:lnTo>
                    <a:lnTo>
                      <a:pt x="29438" y="17411"/>
                    </a:lnTo>
                    <a:cubicBezTo>
                      <a:pt x="26207" y="15437"/>
                      <a:pt x="22668" y="14052"/>
                      <a:pt x="18976" y="13334"/>
                    </a:cubicBezTo>
                    <a:lnTo>
                      <a:pt x="5975" y="11616"/>
                    </a:lnTo>
                    <a:close/>
                    <a:moveTo>
                      <a:pt x="5078" y="14027"/>
                    </a:moveTo>
                    <a:lnTo>
                      <a:pt x="5001" y="14693"/>
                    </a:lnTo>
                    <a:lnTo>
                      <a:pt x="17950" y="16411"/>
                    </a:lnTo>
                    <a:cubicBezTo>
                      <a:pt x="21566" y="17104"/>
                      <a:pt x="25027" y="18463"/>
                      <a:pt x="28181" y="20386"/>
                    </a:cubicBezTo>
                    <a:lnTo>
                      <a:pt x="28797" y="20796"/>
                    </a:lnTo>
                    <a:lnTo>
                      <a:pt x="29181" y="20206"/>
                    </a:lnTo>
                    <a:lnTo>
                      <a:pt x="28566" y="19822"/>
                    </a:lnTo>
                    <a:cubicBezTo>
                      <a:pt x="25335" y="17847"/>
                      <a:pt x="21796" y="16463"/>
                      <a:pt x="18104" y="15745"/>
                    </a:cubicBezTo>
                    <a:lnTo>
                      <a:pt x="5078" y="14027"/>
                    </a:lnTo>
                    <a:close/>
                    <a:moveTo>
                      <a:pt x="4078" y="19053"/>
                    </a:moveTo>
                    <a:lnTo>
                      <a:pt x="4001" y="19719"/>
                    </a:lnTo>
                    <a:lnTo>
                      <a:pt x="16950" y="21437"/>
                    </a:lnTo>
                    <a:cubicBezTo>
                      <a:pt x="20591" y="22130"/>
                      <a:pt x="24053" y="23489"/>
                      <a:pt x="27207" y="25412"/>
                    </a:cubicBezTo>
                    <a:lnTo>
                      <a:pt x="27822" y="25797"/>
                    </a:lnTo>
                    <a:lnTo>
                      <a:pt x="28181" y="25232"/>
                    </a:lnTo>
                    <a:lnTo>
                      <a:pt x="27566" y="24822"/>
                    </a:lnTo>
                    <a:cubicBezTo>
                      <a:pt x="24335" y="22848"/>
                      <a:pt x="20796" y="21463"/>
                      <a:pt x="17104" y="20745"/>
                    </a:cubicBezTo>
                    <a:lnTo>
                      <a:pt x="4078" y="19053"/>
                    </a:lnTo>
                    <a:close/>
                    <a:moveTo>
                      <a:pt x="3231" y="21463"/>
                    </a:moveTo>
                    <a:lnTo>
                      <a:pt x="3129" y="22130"/>
                    </a:lnTo>
                    <a:lnTo>
                      <a:pt x="16078" y="23848"/>
                    </a:lnTo>
                    <a:cubicBezTo>
                      <a:pt x="19899" y="24617"/>
                      <a:pt x="24438" y="26668"/>
                      <a:pt x="26310" y="27848"/>
                    </a:cubicBezTo>
                    <a:lnTo>
                      <a:pt x="26925" y="28233"/>
                    </a:lnTo>
                    <a:lnTo>
                      <a:pt x="27310" y="27643"/>
                    </a:lnTo>
                    <a:lnTo>
                      <a:pt x="26669" y="27258"/>
                    </a:lnTo>
                    <a:cubicBezTo>
                      <a:pt x="24745" y="26053"/>
                      <a:pt x="20104" y="23925"/>
                      <a:pt x="16206" y="23155"/>
                    </a:cubicBezTo>
                    <a:lnTo>
                      <a:pt x="3231" y="21463"/>
                    </a:lnTo>
                    <a:close/>
                    <a:moveTo>
                      <a:pt x="2334" y="23848"/>
                    </a:moveTo>
                    <a:lnTo>
                      <a:pt x="2231" y="24514"/>
                    </a:lnTo>
                    <a:lnTo>
                      <a:pt x="15206" y="26232"/>
                    </a:lnTo>
                    <a:cubicBezTo>
                      <a:pt x="18925" y="26976"/>
                      <a:pt x="24540" y="29669"/>
                      <a:pt x="25438" y="30233"/>
                    </a:cubicBezTo>
                    <a:lnTo>
                      <a:pt x="26053" y="30617"/>
                    </a:lnTo>
                    <a:lnTo>
                      <a:pt x="26412" y="30053"/>
                    </a:lnTo>
                    <a:lnTo>
                      <a:pt x="25797" y="29669"/>
                    </a:lnTo>
                    <a:cubicBezTo>
                      <a:pt x="24848" y="29079"/>
                      <a:pt x="19207" y="26335"/>
                      <a:pt x="15335" y="25566"/>
                    </a:cubicBezTo>
                    <a:lnTo>
                      <a:pt x="2334" y="23848"/>
                    </a:lnTo>
                    <a:close/>
                    <a:moveTo>
                      <a:pt x="1283" y="27592"/>
                    </a:moveTo>
                    <a:lnTo>
                      <a:pt x="1180" y="28284"/>
                    </a:lnTo>
                    <a:lnTo>
                      <a:pt x="14155" y="29976"/>
                    </a:lnTo>
                    <a:cubicBezTo>
                      <a:pt x="17771" y="30694"/>
                      <a:pt x="21232" y="32053"/>
                      <a:pt x="24361" y="33976"/>
                    </a:cubicBezTo>
                    <a:lnTo>
                      <a:pt x="25002" y="34361"/>
                    </a:lnTo>
                    <a:lnTo>
                      <a:pt x="25361" y="33797"/>
                    </a:lnTo>
                    <a:lnTo>
                      <a:pt x="24745" y="33387"/>
                    </a:lnTo>
                    <a:cubicBezTo>
                      <a:pt x="21514" y="31412"/>
                      <a:pt x="17976" y="30028"/>
                      <a:pt x="14258" y="29310"/>
                    </a:cubicBezTo>
                    <a:lnTo>
                      <a:pt x="1283" y="27592"/>
                    </a:lnTo>
                    <a:close/>
                    <a:moveTo>
                      <a:pt x="693" y="30156"/>
                    </a:moveTo>
                    <a:lnTo>
                      <a:pt x="590" y="30822"/>
                    </a:lnTo>
                    <a:lnTo>
                      <a:pt x="13565" y="32541"/>
                    </a:lnTo>
                    <a:cubicBezTo>
                      <a:pt x="17181" y="33233"/>
                      <a:pt x="20643" y="34592"/>
                      <a:pt x="23797" y="36515"/>
                    </a:cubicBezTo>
                    <a:lnTo>
                      <a:pt x="24412" y="36900"/>
                    </a:lnTo>
                    <a:lnTo>
                      <a:pt x="24771" y="36310"/>
                    </a:lnTo>
                    <a:lnTo>
                      <a:pt x="24130" y="35925"/>
                    </a:lnTo>
                    <a:cubicBezTo>
                      <a:pt x="20925" y="33951"/>
                      <a:pt x="17386" y="32566"/>
                      <a:pt x="13668" y="31874"/>
                    </a:cubicBezTo>
                    <a:lnTo>
                      <a:pt x="693" y="30156"/>
                    </a:lnTo>
                    <a:close/>
                    <a:moveTo>
                      <a:pt x="103" y="32643"/>
                    </a:moveTo>
                    <a:lnTo>
                      <a:pt x="0" y="33335"/>
                    </a:lnTo>
                    <a:lnTo>
                      <a:pt x="12975" y="35053"/>
                    </a:lnTo>
                    <a:cubicBezTo>
                      <a:pt x="16591" y="35746"/>
                      <a:pt x="20053" y="37105"/>
                      <a:pt x="23207" y="39028"/>
                    </a:cubicBezTo>
                    <a:lnTo>
                      <a:pt x="23848" y="39413"/>
                    </a:lnTo>
                    <a:lnTo>
                      <a:pt x="24181" y="38823"/>
                    </a:lnTo>
                    <a:lnTo>
                      <a:pt x="23540" y="38438"/>
                    </a:lnTo>
                    <a:cubicBezTo>
                      <a:pt x="20335" y="36464"/>
                      <a:pt x="16796" y="35079"/>
                      <a:pt x="13104" y="34361"/>
                    </a:cubicBezTo>
                    <a:lnTo>
                      <a:pt x="103" y="32643"/>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01" name="Google Shape;801;p17"/>
              <p:cNvSpPr/>
              <p:nvPr/>
            </p:nvSpPr>
            <p:spPr>
              <a:xfrm>
                <a:off x="-1461075" y="3283625"/>
                <a:ext cx="841100" cy="995725"/>
              </a:xfrm>
              <a:custGeom>
                <a:avLst/>
                <a:gdLst/>
                <a:ahLst/>
                <a:cxnLst/>
                <a:rect l="l" t="t" r="r" b="b"/>
                <a:pathLst>
                  <a:path w="33644" h="39829" extrusionOk="0">
                    <a:moveTo>
                      <a:pt x="11739" y="1"/>
                    </a:moveTo>
                    <a:cubicBezTo>
                      <a:pt x="10432" y="1"/>
                      <a:pt x="9481" y="31"/>
                      <a:pt x="9386" y="31"/>
                    </a:cubicBezTo>
                    <a:lnTo>
                      <a:pt x="9386" y="698"/>
                    </a:lnTo>
                    <a:cubicBezTo>
                      <a:pt x="9406" y="698"/>
                      <a:pt x="10284" y="673"/>
                      <a:pt x="11526" y="673"/>
                    </a:cubicBezTo>
                    <a:cubicBezTo>
                      <a:pt x="13388" y="673"/>
                      <a:pt x="16068" y="729"/>
                      <a:pt x="17899" y="1006"/>
                    </a:cubicBezTo>
                    <a:cubicBezTo>
                      <a:pt x="22643" y="1775"/>
                      <a:pt x="29618" y="4878"/>
                      <a:pt x="32618" y="6750"/>
                    </a:cubicBezTo>
                    <a:lnTo>
                      <a:pt x="33259" y="7134"/>
                    </a:lnTo>
                    <a:lnTo>
                      <a:pt x="33644" y="6570"/>
                    </a:lnTo>
                    <a:lnTo>
                      <a:pt x="33028" y="6185"/>
                    </a:lnTo>
                    <a:cubicBezTo>
                      <a:pt x="29977" y="4288"/>
                      <a:pt x="22874" y="1108"/>
                      <a:pt x="18053" y="365"/>
                    </a:cubicBezTo>
                    <a:cubicBezTo>
                      <a:pt x="16198" y="63"/>
                      <a:pt x="13606" y="1"/>
                      <a:pt x="11739" y="1"/>
                    </a:cubicBezTo>
                    <a:close/>
                    <a:moveTo>
                      <a:pt x="8770" y="2801"/>
                    </a:moveTo>
                    <a:lnTo>
                      <a:pt x="8770" y="3493"/>
                    </a:lnTo>
                    <a:cubicBezTo>
                      <a:pt x="8847" y="3493"/>
                      <a:pt x="16130" y="3519"/>
                      <a:pt x="19258" y="4288"/>
                    </a:cubicBezTo>
                    <a:cubicBezTo>
                      <a:pt x="22976" y="5211"/>
                      <a:pt x="28489" y="7134"/>
                      <a:pt x="31746" y="9160"/>
                    </a:cubicBezTo>
                    <a:lnTo>
                      <a:pt x="32387" y="9545"/>
                    </a:lnTo>
                    <a:lnTo>
                      <a:pt x="32746" y="8980"/>
                    </a:lnTo>
                    <a:lnTo>
                      <a:pt x="32105" y="8570"/>
                    </a:lnTo>
                    <a:cubicBezTo>
                      <a:pt x="28797" y="6519"/>
                      <a:pt x="23207" y="4570"/>
                      <a:pt x="19412" y="3621"/>
                    </a:cubicBezTo>
                    <a:cubicBezTo>
                      <a:pt x="16207" y="2852"/>
                      <a:pt x="9078" y="2801"/>
                      <a:pt x="8770" y="2801"/>
                    </a:cubicBezTo>
                    <a:close/>
                    <a:moveTo>
                      <a:pt x="8129" y="5570"/>
                    </a:moveTo>
                    <a:lnTo>
                      <a:pt x="8129" y="6262"/>
                    </a:lnTo>
                    <a:cubicBezTo>
                      <a:pt x="8232" y="6262"/>
                      <a:pt x="17412" y="6467"/>
                      <a:pt x="20592" y="7570"/>
                    </a:cubicBezTo>
                    <a:cubicBezTo>
                      <a:pt x="21463" y="7878"/>
                      <a:pt x="22361" y="8160"/>
                      <a:pt x="23233" y="8442"/>
                    </a:cubicBezTo>
                    <a:cubicBezTo>
                      <a:pt x="25976" y="9314"/>
                      <a:pt x="28592" y="10160"/>
                      <a:pt x="30874" y="11570"/>
                    </a:cubicBezTo>
                    <a:lnTo>
                      <a:pt x="31490" y="11955"/>
                    </a:lnTo>
                    <a:lnTo>
                      <a:pt x="31849" y="11391"/>
                    </a:lnTo>
                    <a:lnTo>
                      <a:pt x="31208" y="11006"/>
                    </a:lnTo>
                    <a:cubicBezTo>
                      <a:pt x="28874" y="9519"/>
                      <a:pt x="26079" y="8647"/>
                      <a:pt x="23412" y="7801"/>
                    </a:cubicBezTo>
                    <a:cubicBezTo>
                      <a:pt x="22540" y="7519"/>
                      <a:pt x="21669" y="7237"/>
                      <a:pt x="20797" y="6929"/>
                    </a:cubicBezTo>
                    <a:cubicBezTo>
                      <a:pt x="17540" y="5801"/>
                      <a:pt x="8514" y="5570"/>
                      <a:pt x="8129" y="5570"/>
                    </a:cubicBezTo>
                    <a:close/>
                    <a:moveTo>
                      <a:pt x="6822" y="9596"/>
                    </a:moveTo>
                    <a:lnTo>
                      <a:pt x="6745" y="10263"/>
                    </a:lnTo>
                    <a:lnTo>
                      <a:pt x="19694" y="11981"/>
                    </a:lnTo>
                    <a:cubicBezTo>
                      <a:pt x="23310" y="12699"/>
                      <a:pt x="26771" y="14032"/>
                      <a:pt x="29925" y="15981"/>
                    </a:cubicBezTo>
                    <a:lnTo>
                      <a:pt x="30566" y="16365"/>
                    </a:lnTo>
                    <a:lnTo>
                      <a:pt x="30925" y="15776"/>
                    </a:lnTo>
                    <a:lnTo>
                      <a:pt x="30284" y="15391"/>
                    </a:lnTo>
                    <a:cubicBezTo>
                      <a:pt x="27079" y="13417"/>
                      <a:pt x="23515" y="12032"/>
                      <a:pt x="19822" y="11314"/>
                    </a:cubicBezTo>
                    <a:lnTo>
                      <a:pt x="6822" y="9596"/>
                    </a:lnTo>
                    <a:close/>
                    <a:moveTo>
                      <a:pt x="5950" y="12006"/>
                    </a:moveTo>
                    <a:lnTo>
                      <a:pt x="5847" y="12673"/>
                    </a:lnTo>
                    <a:lnTo>
                      <a:pt x="18822" y="14391"/>
                    </a:lnTo>
                    <a:cubicBezTo>
                      <a:pt x="22438" y="15109"/>
                      <a:pt x="25900" y="16442"/>
                      <a:pt x="29054" y="18391"/>
                    </a:cubicBezTo>
                    <a:lnTo>
                      <a:pt x="29669" y="18776"/>
                    </a:lnTo>
                    <a:lnTo>
                      <a:pt x="30054" y="18186"/>
                    </a:lnTo>
                    <a:lnTo>
                      <a:pt x="29413" y="17801"/>
                    </a:lnTo>
                    <a:cubicBezTo>
                      <a:pt x="26182" y="15827"/>
                      <a:pt x="22643" y="14442"/>
                      <a:pt x="18925" y="13724"/>
                    </a:cubicBezTo>
                    <a:lnTo>
                      <a:pt x="5950" y="12006"/>
                    </a:lnTo>
                    <a:close/>
                    <a:moveTo>
                      <a:pt x="5052" y="14417"/>
                    </a:moveTo>
                    <a:lnTo>
                      <a:pt x="4975" y="15109"/>
                    </a:lnTo>
                    <a:lnTo>
                      <a:pt x="17925" y="16801"/>
                    </a:lnTo>
                    <a:cubicBezTo>
                      <a:pt x="21540" y="17519"/>
                      <a:pt x="25028" y="18853"/>
                      <a:pt x="28156" y="20802"/>
                    </a:cubicBezTo>
                    <a:lnTo>
                      <a:pt x="28797" y="21186"/>
                    </a:lnTo>
                    <a:lnTo>
                      <a:pt x="29156" y="20596"/>
                    </a:lnTo>
                    <a:lnTo>
                      <a:pt x="28515" y="20212"/>
                    </a:lnTo>
                    <a:cubicBezTo>
                      <a:pt x="25310" y="18237"/>
                      <a:pt x="21745" y="16853"/>
                      <a:pt x="18053" y="16135"/>
                    </a:cubicBezTo>
                    <a:lnTo>
                      <a:pt x="5052" y="14417"/>
                    </a:lnTo>
                    <a:close/>
                    <a:moveTo>
                      <a:pt x="4078" y="19443"/>
                    </a:moveTo>
                    <a:lnTo>
                      <a:pt x="4001" y="20109"/>
                    </a:lnTo>
                    <a:lnTo>
                      <a:pt x="16950" y="21827"/>
                    </a:lnTo>
                    <a:cubicBezTo>
                      <a:pt x="20566" y="22545"/>
                      <a:pt x="24028" y="23879"/>
                      <a:pt x="27182" y="25827"/>
                    </a:cubicBezTo>
                    <a:lnTo>
                      <a:pt x="27823" y="26212"/>
                    </a:lnTo>
                    <a:lnTo>
                      <a:pt x="28156" y="25622"/>
                    </a:lnTo>
                    <a:lnTo>
                      <a:pt x="27541" y="25238"/>
                    </a:lnTo>
                    <a:cubicBezTo>
                      <a:pt x="24310" y="23263"/>
                      <a:pt x="20771" y="21879"/>
                      <a:pt x="17079" y="21161"/>
                    </a:cubicBezTo>
                    <a:lnTo>
                      <a:pt x="4078" y="19443"/>
                    </a:lnTo>
                    <a:close/>
                    <a:moveTo>
                      <a:pt x="3180" y="21853"/>
                    </a:moveTo>
                    <a:lnTo>
                      <a:pt x="3103" y="22520"/>
                    </a:lnTo>
                    <a:lnTo>
                      <a:pt x="16053" y="24238"/>
                    </a:lnTo>
                    <a:cubicBezTo>
                      <a:pt x="19874" y="24981"/>
                      <a:pt x="24438" y="27058"/>
                      <a:pt x="26284" y="28212"/>
                    </a:cubicBezTo>
                    <a:lnTo>
                      <a:pt x="26925" y="28623"/>
                    </a:lnTo>
                    <a:lnTo>
                      <a:pt x="27284" y="28033"/>
                    </a:lnTo>
                    <a:lnTo>
                      <a:pt x="26643" y="27648"/>
                    </a:lnTo>
                    <a:cubicBezTo>
                      <a:pt x="24720" y="26443"/>
                      <a:pt x="20079" y="24340"/>
                      <a:pt x="16181" y="23571"/>
                    </a:cubicBezTo>
                    <a:lnTo>
                      <a:pt x="3180" y="21853"/>
                    </a:lnTo>
                    <a:close/>
                    <a:moveTo>
                      <a:pt x="2309" y="24263"/>
                    </a:moveTo>
                    <a:lnTo>
                      <a:pt x="2232" y="24930"/>
                    </a:lnTo>
                    <a:lnTo>
                      <a:pt x="15181" y="26648"/>
                    </a:lnTo>
                    <a:cubicBezTo>
                      <a:pt x="18925" y="27392"/>
                      <a:pt x="24515" y="30084"/>
                      <a:pt x="25412" y="30623"/>
                    </a:cubicBezTo>
                    <a:lnTo>
                      <a:pt x="26053" y="31007"/>
                    </a:lnTo>
                    <a:lnTo>
                      <a:pt x="26387" y="30443"/>
                    </a:lnTo>
                    <a:lnTo>
                      <a:pt x="25771" y="30058"/>
                    </a:lnTo>
                    <a:cubicBezTo>
                      <a:pt x="24823" y="29469"/>
                      <a:pt x="19181" y="26751"/>
                      <a:pt x="15309" y="25981"/>
                    </a:cubicBezTo>
                    <a:lnTo>
                      <a:pt x="2309" y="24263"/>
                    </a:lnTo>
                    <a:close/>
                    <a:moveTo>
                      <a:pt x="1257" y="28007"/>
                    </a:moveTo>
                    <a:lnTo>
                      <a:pt x="1180" y="28674"/>
                    </a:lnTo>
                    <a:lnTo>
                      <a:pt x="14130" y="30392"/>
                    </a:lnTo>
                    <a:cubicBezTo>
                      <a:pt x="17745" y="31110"/>
                      <a:pt x="21207" y="32443"/>
                      <a:pt x="24361" y="34392"/>
                    </a:cubicBezTo>
                    <a:lnTo>
                      <a:pt x="24976" y="34777"/>
                    </a:lnTo>
                    <a:lnTo>
                      <a:pt x="25335" y="34187"/>
                    </a:lnTo>
                    <a:lnTo>
                      <a:pt x="24720" y="33802"/>
                    </a:lnTo>
                    <a:cubicBezTo>
                      <a:pt x="21489" y="31828"/>
                      <a:pt x="17950" y="30443"/>
                      <a:pt x="14258" y="29725"/>
                    </a:cubicBezTo>
                    <a:lnTo>
                      <a:pt x="1257" y="28007"/>
                    </a:lnTo>
                    <a:close/>
                    <a:moveTo>
                      <a:pt x="667" y="30520"/>
                    </a:moveTo>
                    <a:lnTo>
                      <a:pt x="591" y="31212"/>
                    </a:lnTo>
                    <a:lnTo>
                      <a:pt x="13566" y="32905"/>
                    </a:lnTo>
                    <a:cubicBezTo>
                      <a:pt x="17155" y="33623"/>
                      <a:pt x="20617" y="34982"/>
                      <a:pt x="23771" y="36905"/>
                    </a:cubicBezTo>
                    <a:lnTo>
                      <a:pt x="24412" y="37290"/>
                    </a:lnTo>
                    <a:lnTo>
                      <a:pt x="24746" y="36726"/>
                    </a:lnTo>
                    <a:lnTo>
                      <a:pt x="24130" y="36315"/>
                    </a:lnTo>
                    <a:cubicBezTo>
                      <a:pt x="20899" y="34341"/>
                      <a:pt x="17361" y="32956"/>
                      <a:pt x="13668" y="32238"/>
                    </a:cubicBezTo>
                    <a:lnTo>
                      <a:pt x="667" y="30520"/>
                    </a:lnTo>
                    <a:close/>
                    <a:moveTo>
                      <a:pt x="103" y="33059"/>
                    </a:moveTo>
                    <a:lnTo>
                      <a:pt x="1" y="33725"/>
                    </a:lnTo>
                    <a:lnTo>
                      <a:pt x="12950" y="35443"/>
                    </a:lnTo>
                    <a:cubicBezTo>
                      <a:pt x="16566" y="36136"/>
                      <a:pt x="20027" y="37495"/>
                      <a:pt x="23181" y="39418"/>
                    </a:cubicBezTo>
                    <a:lnTo>
                      <a:pt x="23797" y="39828"/>
                    </a:lnTo>
                    <a:lnTo>
                      <a:pt x="24156" y="39238"/>
                    </a:lnTo>
                    <a:lnTo>
                      <a:pt x="23515" y="38854"/>
                    </a:lnTo>
                    <a:cubicBezTo>
                      <a:pt x="20310" y="36879"/>
                      <a:pt x="16745" y="35495"/>
                      <a:pt x="13053" y="34777"/>
                    </a:cubicBezTo>
                    <a:lnTo>
                      <a:pt x="103" y="33059"/>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802" name="Google Shape;802;p17"/>
          <p:cNvGrpSpPr/>
          <p:nvPr/>
        </p:nvGrpSpPr>
        <p:grpSpPr>
          <a:xfrm rot="4586258">
            <a:off x="9329091" y="4983631"/>
            <a:ext cx="4041356" cy="3976333"/>
            <a:chOff x="7235149" y="-718650"/>
            <a:chExt cx="3031064" cy="2982297"/>
          </a:xfrm>
        </p:grpSpPr>
        <p:grpSp>
          <p:nvGrpSpPr>
            <p:cNvPr id="803" name="Google Shape;803;p17"/>
            <p:cNvGrpSpPr/>
            <p:nvPr/>
          </p:nvGrpSpPr>
          <p:grpSpPr>
            <a:xfrm rot="-4962260" flipH="1">
              <a:off x="7958573" y="-653239"/>
              <a:ext cx="596905" cy="1865484"/>
              <a:chOff x="-1858600" y="2385325"/>
              <a:chExt cx="523125" cy="1635025"/>
            </a:xfrm>
          </p:grpSpPr>
          <p:sp>
            <p:nvSpPr>
              <p:cNvPr id="804" name="Google Shape;804;p17"/>
              <p:cNvSpPr/>
              <p:nvPr/>
            </p:nvSpPr>
            <p:spPr>
              <a:xfrm>
                <a:off x="-1804750" y="2385325"/>
                <a:ext cx="469275" cy="1635025"/>
              </a:xfrm>
              <a:custGeom>
                <a:avLst/>
                <a:gdLst/>
                <a:ahLst/>
                <a:cxnLst/>
                <a:rect l="l" t="t" r="r" b="b"/>
                <a:pathLst>
                  <a:path w="18771" h="65401" extrusionOk="0">
                    <a:moveTo>
                      <a:pt x="12062" y="1"/>
                    </a:moveTo>
                    <a:cubicBezTo>
                      <a:pt x="9693" y="1"/>
                      <a:pt x="7259" y="1264"/>
                      <a:pt x="5667" y="3115"/>
                    </a:cubicBezTo>
                    <a:cubicBezTo>
                      <a:pt x="3462" y="5679"/>
                      <a:pt x="2513" y="9064"/>
                      <a:pt x="1872" y="12397"/>
                    </a:cubicBezTo>
                    <a:lnTo>
                      <a:pt x="1872" y="12372"/>
                    </a:lnTo>
                    <a:cubicBezTo>
                      <a:pt x="129" y="21270"/>
                      <a:pt x="0" y="30373"/>
                      <a:pt x="975" y="39373"/>
                    </a:cubicBezTo>
                    <a:cubicBezTo>
                      <a:pt x="1308" y="42476"/>
                      <a:pt x="1308" y="44861"/>
                      <a:pt x="1462" y="47989"/>
                    </a:cubicBezTo>
                    <a:cubicBezTo>
                      <a:pt x="1795" y="54796"/>
                      <a:pt x="6238" y="62496"/>
                      <a:pt x="6079" y="65382"/>
                    </a:cubicBezTo>
                    <a:lnTo>
                      <a:pt x="6079" y="65382"/>
                    </a:lnTo>
                    <a:cubicBezTo>
                      <a:pt x="6979" y="50077"/>
                      <a:pt x="11644" y="31239"/>
                      <a:pt x="16694" y="16756"/>
                    </a:cubicBezTo>
                    <a:cubicBezTo>
                      <a:pt x="17694" y="13936"/>
                      <a:pt x="18771" y="11064"/>
                      <a:pt x="18745" y="8089"/>
                    </a:cubicBezTo>
                    <a:cubicBezTo>
                      <a:pt x="18745" y="5089"/>
                      <a:pt x="17412" y="1909"/>
                      <a:pt x="14719" y="602"/>
                    </a:cubicBezTo>
                    <a:cubicBezTo>
                      <a:pt x="13878" y="188"/>
                      <a:pt x="12974" y="1"/>
                      <a:pt x="12062" y="1"/>
                    </a:cubicBezTo>
                    <a:close/>
                    <a:moveTo>
                      <a:pt x="6079" y="65382"/>
                    </a:moveTo>
                    <a:lnTo>
                      <a:pt x="6079" y="65382"/>
                    </a:lnTo>
                    <a:cubicBezTo>
                      <a:pt x="6078" y="65388"/>
                      <a:pt x="6078" y="65394"/>
                      <a:pt x="6078" y="65400"/>
                    </a:cubicBezTo>
                    <a:cubicBezTo>
                      <a:pt x="6078" y="65394"/>
                      <a:pt x="6078" y="65388"/>
                      <a:pt x="6079" y="65382"/>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05" name="Google Shape;805;p17"/>
              <p:cNvSpPr/>
              <p:nvPr/>
            </p:nvSpPr>
            <p:spPr>
              <a:xfrm>
                <a:off x="-1858600" y="2385425"/>
                <a:ext cx="469275" cy="1634925"/>
              </a:xfrm>
              <a:custGeom>
                <a:avLst/>
                <a:gdLst/>
                <a:ahLst/>
                <a:cxnLst/>
                <a:rect l="l" t="t" r="r" b="b"/>
                <a:pathLst>
                  <a:path w="18771" h="65397" extrusionOk="0">
                    <a:moveTo>
                      <a:pt x="12088" y="1"/>
                    </a:moveTo>
                    <a:cubicBezTo>
                      <a:pt x="9704" y="1"/>
                      <a:pt x="7263" y="1274"/>
                      <a:pt x="5667" y="3111"/>
                    </a:cubicBezTo>
                    <a:cubicBezTo>
                      <a:pt x="3462" y="5649"/>
                      <a:pt x="2513" y="9060"/>
                      <a:pt x="1872" y="12393"/>
                    </a:cubicBezTo>
                    <a:lnTo>
                      <a:pt x="1872" y="12368"/>
                    </a:lnTo>
                    <a:cubicBezTo>
                      <a:pt x="129" y="21266"/>
                      <a:pt x="0" y="30369"/>
                      <a:pt x="975" y="39369"/>
                    </a:cubicBezTo>
                    <a:cubicBezTo>
                      <a:pt x="1308" y="42472"/>
                      <a:pt x="1308" y="44857"/>
                      <a:pt x="1462" y="47985"/>
                    </a:cubicBezTo>
                    <a:cubicBezTo>
                      <a:pt x="1795" y="54792"/>
                      <a:pt x="6239" y="62492"/>
                      <a:pt x="6079" y="65378"/>
                    </a:cubicBezTo>
                    <a:lnTo>
                      <a:pt x="6079" y="65378"/>
                    </a:lnTo>
                    <a:cubicBezTo>
                      <a:pt x="6979" y="50073"/>
                      <a:pt x="11670" y="31235"/>
                      <a:pt x="16694" y="16752"/>
                    </a:cubicBezTo>
                    <a:cubicBezTo>
                      <a:pt x="17694" y="13932"/>
                      <a:pt x="18771" y="11060"/>
                      <a:pt x="18771" y="8085"/>
                    </a:cubicBezTo>
                    <a:cubicBezTo>
                      <a:pt x="18745" y="5085"/>
                      <a:pt x="17412" y="1905"/>
                      <a:pt x="14745" y="598"/>
                    </a:cubicBezTo>
                    <a:cubicBezTo>
                      <a:pt x="13901" y="187"/>
                      <a:pt x="12999" y="1"/>
                      <a:pt x="12088" y="1"/>
                    </a:cubicBezTo>
                    <a:close/>
                    <a:moveTo>
                      <a:pt x="6079" y="65378"/>
                    </a:moveTo>
                    <a:cubicBezTo>
                      <a:pt x="6078" y="65384"/>
                      <a:pt x="6078" y="65390"/>
                      <a:pt x="6078" y="65396"/>
                    </a:cubicBezTo>
                    <a:cubicBezTo>
                      <a:pt x="6078" y="65390"/>
                      <a:pt x="6078" y="65384"/>
                      <a:pt x="6079" y="65378"/>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06" name="Google Shape;806;p17"/>
              <p:cNvSpPr/>
              <p:nvPr/>
            </p:nvSpPr>
            <p:spPr>
              <a:xfrm>
                <a:off x="-1766300" y="2414375"/>
                <a:ext cx="329125" cy="283550"/>
              </a:xfrm>
              <a:custGeom>
                <a:avLst/>
                <a:gdLst/>
                <a:ahLst/>
                <a:cxnLst/>
                <a:rect l="l" t="t" r="r" b="b"/>
                <a:pathLst>
                  <a:path w="13165" h="11342" extrusionOk="0">
                    <a:moveTo>
                      <a:pt x="7214" y="1"/>
                    </a:moveTo>
                    <a:cubicBezTo>
                      <a:pt x="7203" y="1"/>
                      <a:pt x="7192" y="2"/>
                      <a:pt x="7181" y="4"/>
                    </a:cubicBezTo>
                    <a:cubicBezTo>
                      <a:pt x="7053" y="55"/>
                      <a:pt x="6976" y="260"/>
                      <a:pt x="7104" y="337"/>
                    </a:cubicBezTo>
                    <a:cubicBezTo>
                      <a:pt x="7130" y="363"/>
                      <a:pt x="7155" y="363"/>
                      <a:pt x="7181" y="363"/>
                    </a:cubicBezTo>
                    <a:cubicBezTo>
                      <a:pt x="7258" y="363"/>
                      <a:pt x="7335" y="337"/>
                      <a:pt x="7386" y="260"/>
                    </a:cubicBezTo>
                    <a:cubicBezTo>
                      <a:pt x="7433" y="120"/>
                      <a:pt x="7330" y="1"/>
                      <a:pt x="7214" y="1"/>
                    </a:cubicBezTo>
                    <a:close/>
                    <a:moveTo>
                      <a:pt x="10096" y="914"/>
                    </a:moveTo>
                    <a:cubicBezTo>
                      <a:pt x="10065" y="914"/>
                      <a:pt x="10033" y="918"/>
                      <a:pt x="10001" y="927"/>
                    </a:cubicBezTo>
                    <a:cubicBezTo>
                      <a:pt x="9719" y="1004"/>
                      <a:pt x="9591" y="1440"/>
                      <a:pt x="9848" y="1619"/>
                    </a:cubicBezTo>
                    <a:cubicBezTo>
                      <a:pt x="9899" y="1619"/>
                      <a:pt x="9950" y="1645"/>
                      <a:pt x="10001" y="1645"/>
                    </a:cubicBezTo>
                    <a:cubicBezTo>
                      <a:pt x="10024" y="1648"/>
                      <a:pt x="10046" y="1650"/>
                      <a:pt x="10069" y="1650"/>
                    </a:cubicBezTo>
                    <a:cubicBezTo>
                      <a:pt x="10224" y="1650"/>
                      <a:pt x="10370" y="1571"/>
                      <a:pt x="10437" y="1414"/>
                    </a:cubicBezTo>
                    <a:cubicBezTo>
                      <a:pt x="10528" y="1164"/>
                      <a:pt x="10337" y="914"/>
                      <a:pt x="10096" y="914"/>
                    </a:cubicBezTo>
                    <a:close/>
                    <a:moveTo>
                      <a:pt x="4839" y="1534"/>
                    </a:moveTo>
                    <a:cubicBezTo>
                      <a:pt x="4695" y="1534"/>
                      <a:pt x="4554" y="1605"/>
                      <a:pt x="4540" y="1748"/>
                    </a:cubicBezTo>
                    <a:cubicBezTo>
                      <a:pt x="4540" y="1799"/>
                      <a:pt x="4540" y="1824"/>
                      <a:pt x="4540" y="1876"/>
                    </a:cubicBezTo>
                    <a:cubicBezTo>
                      <a:pt x="4591" y="2030"/>
                      <a:pt x="4719" y="2158"/>
                      <a:pt x="4873" y="2183"/>
                    </a:cubicBezTo>
                    <a:cubicBezTo>
                      <a:pt x="5129" y="2183"/>
                      <a:pt x="5309" y="1876"/>
                      <a:pt x="5129" y="1671"/>
                    </a:cubicBezTo>
                    <a:cubicBezTo>
                      <a:pt x="5072" y="1579"/>
                      <a:pt x="4955" y="1534"/>
                      <a:pt x="4839" y="1534"/>
                    </a:cubicBezTo>
                    <a:close/>
                    <a:moveTo>
                      <a:pt x="7873" y="1434"/>
                    </a:moveTo>
                    <a:cubicBezTo>
                      <a:pt x="7815" y="1434"/>
                      <a:pt x="7755" y="1444"/>
                      <a:pt x="7694" y="1465"/>
                    </a:cubicBezTo>
                    <a:cubicBezTo>
                      <a:pt x="7309" y="1542"/>
                      <a:pt x="7104" y="2183"/>
                      <a:pt x="7488" y="2414"/>
                    </a:cubicBezTo>
                    <a:lnTo>
                      <a:pt x="7514" y="2414"/>
                    </a:lnTo>
                    <a:cubicBezTo>
                      <a:pt x="7565" y="2440"/>
                      <a:pt x="7642" y="2466"/>
                      <a:pt x="7694" y="2491"/>
                    </a:cubicBezTo>
                    <a:cubicBezTo>
                      <a:pt x="7715" y="2493"/>
                      <a:pt x="7737" y="2494"/>
                      <a:pt x="7759" y="2494"/>
                    </a:cubicBezTo>
                    <a:cubicBezTo>
                      <a:pt x="7992" y="2494"/>
                      <a:pt x="8217" y="2369"/>
                      <a:pt x="8335" y="2158"/>
                    </a:cubicBezTo>
                    <a:cubicBezTo>
                      <a:pt x="8489" y="1805"/>
                      <a:pt x="8227" y="1434"/>
                      <a:pt x="7873" y="1434"/>
                    </a:cubicBezTo>
                    <a:close/>
                    <a:moveTo>
                      <a:pt x="12521" y="1809"/>
                    </a:moveTo>
                    <a:cubicBezTo>
                      <a:pt x="12477" y="1809"/>
                      <a:pt x="12432" y="1814"/>
                      <a:pt x="12386" y="1824"/>
                    </a:cubicBezTo>
                    <a:cubicBezTo>
                      <a:pt x="12002" y="1927"/>
                      <a:pt x="11796" y="2568"/>
                      <a:pt x="12181" y="2799"/>
                    </a:cubicBezTo>
                    <a:cubicBezTo>
                      <a:pt x="12232" y="2825"/>
                      <a:pt x="12309" y="2850"/>
                      <a:pt x="12386" y="2850"/>
                    </a:cubicBezTo>
                    <a:cubicBezTo>
                      <a:pt x="12424" y="2858"/>
                      <a:pt x="12461" y="2861"/>
                      <a:pt x="12498" y="2861"/>
                    </a:cubicBezTo>
                    <a:cubicBezTo>
                      <a:pt x="12709" y="2861"/>
                      <a:pt x="12896" y="2739"/>
                      <a:pt x="13027" y="2542"/>
                    </a:cubicBezTo>
                    <a:cubicBezTo>
                      <a:pt x="13165" y="2175"/>
                      <a:pt x="12892" y="1809"/>
                      <a:pt x="12521" y="1809"/>
                    </a:cubicBezTo>
                    <a:close/>
                    <a:moveTo>
                      <a:pt x="10496" y="2693"/>
                    </a:moveTo>
                    <a:cubicBezTo>
                      <a:pt x="10485" y="2693"/>
                      <a:pt x="10474" y="2694"/>
                      <a:pt x="10463" y="2696"/>
                    </a:cubicBezTo>
                    <a:cubicBezTo>
                      <a:pt x="10335" y="2722"/>
                      <a:pt x="10258" y="2953"/>
                      <a:pt x="10386" y="3030"/>
                    </a:cubicBezTo>
                    <a:cubicBezTo>
                      <a:pt x="10412" y="3055"/>
                      <a:pt x="10412" y="3055"/>
                      <a:pt x="10437" y="3055"/>
                    </a:cubicBezTo>
                    <a:cubicBezTo>
                      <a:pt x="10540" y="3055"/>
                      <a:pt x="10617" y="3030"/>
                      <a:pt x="10668" y="2953"/>
                    </a:cubicBezTo>
                    <a:cubicBezTo>
                      <a:pt x="10715" y="2812"/>
                      <a:pt x="10612" y="2693"/>
                      <a:pt x="10496" y="2693"/>
                    </a:cubicBezTo>
                    <a:close/>
                    <a:moveTo>
                      <a:pt x="3134" y="3127"/>
                    </a:moveTo>
                    <a:cubicBezTo>
                      <a:pt x="3124" y="3127"/>
                      <a:pt x="3114" y="3129"/>
                      <a:pt x="3104" y="3132"/>
                    </a:cubicBezTo>
                    <a:cubicBezTo>
                      <a:pt x="3027" y="3158"/>
                      <a:pt x="3001" y="3260"/>
                      <a:pt x="3078" y="3312"/>
                    </a:cubicBezTo>
                    <a:lnTo>
                      <a:pt x="3078" y="3337"/>
                    </a:lnTo>
                    <a:lnTo>
                      <a:pt x="3104" y="3337"/>
                    </a:lnTo>
                    <a:cubicBezTo>
                      <a:pt x="3155" y="3337"/>
                      <a:pt x="3206" y="3312"/>
                      <a:pt x="3232" y="3260"/>
                    </a:cubicBezTo>
                    <a:cubicBezTo>
                      <a:pt x="3254" y="3194"/>
                      <a:pt x="3199" y="3127"/>
                      <a:pt x="3134" y="3127"/>
                    </a:cubicBezTo>
                    <a:close/>
                    <a:moveTo>
                      <a:pt x="6219" y="3536"/>
                    </a:moveTo>
                    <a:cubicBezTo>
                      <a:pt x="6072" y="3536"/>
                      <a:pt x="5928" y="3614"/>
                      <a:pt x="5899" y="3773"/>
                    </a:cubicBezTo>
                    <a:lnTo>
                      <a:pt x="5924" y="3773"/>
                    </a:lnTo>
                    <a:cubicBezTo>
                      <a:pt x="5924" y="3799"/>
                      <a:pt x="5924" y="3850"/>
                      <a:pt x="5924" y="3902"/>
                    </a:cubicBezTo>
                    <a:cubicBezTo>
                      <a:pt x="5950" y="4055"/>
                      <a:pt x="6078" y="4158"/>
                      <a:pt x="6232" y="4184"/>
                    </a:cubicBezTo>
                    <a:cubicBezTo>
                      <a:pt x="6243" y="4185"/>
                      <a:pt x="6254" y="4185"/>
                      <a:pt x="6265" y="4185"/>
                    </a:cubicBezTo>
                    <a:cubicBezTo>
                      <a:pt x="6526" y="4185"/>
                      <a:pt x="6662" y="3892"/>
                      <a:pt x="6514" y="3671"/>
                    </a:cubicBezTo>
                    <a:cubicBezTo>
                      <a:pt x="6447" y="3582"/>
                      <a:pt x="6332" y="3536"/>
                      <a:pt x="6219" y="3536"/>
                    </a:cubicBezTo>
                    <a:close/>
                    <a:moveTo>
                      <a:pt x="3009" y="4870"/>
                    </a:moveTo>
                    <a:cubicBezTo>
                      <a:pt x="2866" y="4870"/>
                      <a:pt x="2722" y="4947"/>
                      <a:pt x="2693" y="5107"/>
                    </a:cubicBezTo>
                    <a:lnTo>
                      <a:pt x="2719" y="5107"/>
                    </a:lnTo>
                    <a:cubicBezTo>
                      <a:pt x="2693" y="5158"/>
                      <a:pt x="2693" y="5184"/>
                      <a:pt x="2719" y="5235"/>
                    </a:cubicBezTo>
                    <a:cubicBezTo>
                      <a:pt x="2745" y="5389"/>
                      <a:pt x="2873" y="5517"/>
                      <a:pt x="3027" y="5517"/>
                    </a:cubicBezTo>
                    <a:cubicBezTo>
                      <a:pt x="3038" y="5518"/>
                      <a:pt x="3049" y="5518"/>
                      <a:pt x="3059" y="5518"/>
                    </a:cubicBezTo>
                    <a:cubicBezTo>
                      <a:pt x="3320" y="5518"/>
                      <a:pt x="3456" y="5226"/>
                      <a:pt x="3283" y="5004"/>
                    </a:cubicBezTo>
                    <a:cubicBezTo>
                      <a:pt x="3228" y="4915"/>
                      <a:pt x="3119" y="4870"/>
                      <a:pt x="3009" y="4870"/>
                    </a:cubicBezTo>
                    <a:close/>
                    <a:moveTo>
                      <a:pt x="6277" y="5340"/>
                    </a:moveTo>
                    <a:cubicBezTo>
                      <a:pt x="6229" y="5340"/>
                      <a:pt x="6179" y="5348"/>
                      <a:pt x="6129" y="5363"/>
                    </a:cubicBezTo>
                    <a:cubicBezTo>
                      <a:pt x="5745" y="5466"/>
                      <a:pt x="5540" y="6107"/>
                      <a:pt x="5924" y="6312"/>
                    </a:cubicBezTo>
                    <a:cubicBezTo>
                      <a:pt x="5976" y="6363"/>
                      <a:pt x="6053" y="6363"/>
                      <a:pt x="6129" y="6389"/>
                    </a:cubicBezTo>
                    <a:cubicBezTo>
                      <a:pt x="6151" y="6391"/>
                      <a:pt x="6173" y="6392"/>
                      <a:pt x="6194" y="6392"/>
                    </a:cubicBezTo>
                    <a:cubicBezTo>
                      <a:pt x="6424" y="6392"/>
                      <a:pt x="6630" y="6267"/>
                      <a:pt x="6771" y="6055"/>
                    </a:cubicBezTo>
                    <a:cubicBezTo>
                      <a:pt x="6906" y="5718"/>
                      <a:pt x="6625" y="5340"/>
                      <a:pt x="6277" y="5340"/>
                    </a:cubicBezTo>
                    <a:close/>
                    <a:moveTo>
                      <a:pt x="1163" y="6898"/>
                    </a:moveTo>
                    <a:cubicBezTo>
                      <a:pt x="1152" y="6898"/>
                      <a:pt x="1140" y="6899"/>
                      <a:pt x="1129" y="6902"/>
                    </a:cubicBezTo>
                    <a:cubicBezTo>
                      <a:pt x="1001" y="6927"/>
                      <a:pt x="924" y="7158"/>
                      <a:pt x="1052" y="7235"/>
                    </a:cubicBezTo>
                    <a:cubicBezTo>
                      <a:pt x="1078" y="7235"/>
                      <a:pt x="1104" y="7261"/>
                      <a:pt x="1129" y="7261"/>
                    </a:cubicBezTo>
                    <a:cubicBezTo>
                      <a:pt x="1206" y="7261"/>
                      <a:pt x="1283" y="7235"/>
                      <a:pt x="1334" y="7132"/>
                    </a:cubicBezTo>
                    <a:cubicBezTo>
                      <a:pt x="1381" y="7015"/>
                      <a:pt x="1278" y="6898"/>
                      <a:pt x="1163" y="6898"/>
                    </a:cubicBezTo>
                    <a:close/>
                    <a:moveTo>
                      <a:pt x="5001" y="7850"/>
                    </a:moveTo>
                    <a:cubicBezTo>
                      <a:pt x="4924" y="7876"/>
                      <a:pt x="4899" y="8004"/>
                      <a:pt x="4950" y="8056"/>
                    </a:cubicBezTo>
                    <a:lnTo>
                      <a:pt x="5001" y="8056"/>
                    </a:lnTo>
                    <a:cubicBezTo>
                      <a:pt x="5052" y="8056"/>
                      <a:pt x="5104" y="8030"/>
                      <a:pt x="5129" y="8004"/>
                    </a:cubicBezTo>
                    <a:cubicBezTo>
                      <a:pt x="5155" y="7927"/>
                      <a:pt x="5078" y="7850"/>
                      <a:pt x="5001" y="7850"/>
                    </a:cubicBezTo>
                    <a:close/>
                    <a:moveTo>
                      <a:pt x="2940" y="7598"/>
                    </a:moveTo>
                    <a:cubicBezTo>
                      <a:pt x="2902" y="7598"/>
                      <a:pt x="2862" y="7605"/>
                      <a:pt x="2822" y="7620"/>
                    </a:cubicBezTo>
                    <a:cubicBezTo>
                      <a:pt x="2565" y="7697"/>
                      <a:pt x="2437" y="8107"/>
                      <a:pt x="2693" y="8235"/>
                    </a:cubicBezTo>
                    <a:cubicBezTo>
                      <a:pt x="2719" y="8261"/>
                      <a:pt x="2770" y="8286"/>
                      <a:pt x="2822" y="8286"/>
                    </a:cubicBezTo>
                    <a:cubicBezTo>
                      <a:pt x="2838" y="8289"/>
                      <a:pt x="2854" y="8290"/>
                      <a:pt x="2870" y="8290"/>
                    </a:cubicBezTo>
                    <a:cubicBezTo>
                      <a:pt x="3007" y="8290"/>
                      <a:pt x="3137" y="8196"/>
                      <a:pt x="3206" y="8081"/>
                    </a:cubicBezTo>
                    <a:cubicBezTo>
                      <a:pt x="3338" y="7840"/>
                      <a:pt x="3169" y="7598"/>
                      <a:pt x="2940" y="7598"/>
                    </a:cubicBezTo>
                    <a:close/>
                    <a:moveTo>
                      <a:pt x="6698" y="7919"/>
                    </a:moveTo>
                    <a:cubicBezTo>
                      <a:pt x="6554" y="7919"/>
                      <a:pt x="6414" y="7990"/>
                      <a:pt x="6386" y="8133"/>
                    </a:cubicBezTo>
                    <a:lnTo>
                      <a:pt x="6412" y="8133"/>
                    </a:lnTo>
                    <a:cubicBezTo>
                      <a:pt x="6412" y="8184"/>
                      <a:pt x="6412" y="8235"/>
                      <a:pt x="6412" y="8261"/>
                    </a:cubicBezTo>
                    <a:cubicBezTo>
                      <a:pt x="6437" y="8415"/>
                      <a:pt x="6565" y="8543"/>
                      <a:pt x="6745" y="8568"/>
                    </a:cubicBezTo>
                    <a:cubicBezTo>
                      <a:pt x="7001" y="8568"/>
                      <a:pt x="7181" y="8261"/>
                      <a:pt x="7001" y="8056"/>
                    </a:cubicBezTo>
                    <a:cubicBezTo>
                      <a:pt x="6933" y="7964"/>
                      <a:pt x="6814" y="7919"/>
                      <a:pt x="6698" y="7919"/>
                    </a:cubicBezTo>
                    <a:close/>
                    <a:moveTo>
                      <a:pt x="4317" y="9878"/>
                    </a:moveTo>
                    <a:cubicBezTo>
                      <a:pt x="4265" y="9878"/>
                      <a:pt x="4210" y="9886"/>
                      <a:pt x="4155" y="9902"/>
                    </a:cubicBezTo>
                    <a:cubicBezTo>
                      <a:pt x="3770" y="9979"/>
                      <a:pt x="3565" y="10645"/>
                      <a:pt x="3950" y="10851"/>
                    </a:cubicBezTo>
                    <a:cubicBezTo>
                      <a:pt x="4001" y="10876"/>
                      <a:pt x="4078" y="10902"/>
                      <a:pt x="4129" y="10928"/>
                    </a:cubicBezTo>
                    <a:cubicBezTo>
                      <a:pt x="4153" y="10930"/>
                      <a:pt x="4177" y="10931"/>
                      <a:pt x="4200" y="10931"/>
                    </a:cubicBezTo>
                    <a:cubicBezTo>
                      <a:pt x="4454" y="10931"/>
                      <a:pt x="4677" y="10805"/>
                      <a:pt x="4770" y="10594"/>
                    </a:cubicBezTo>
                    <a:cubicBezTo>
                      <a:pt x="4927" y="10236"/>
                      <a:pt x="4673" y="9878"/>
                      <a:pt x="4317" y="9878"/>
                    </a:cubicBezTo>
                    <a:close/>
                    <a:moveTo>
                      <a:pt x="746" y="10289"/>
                    </a:moveTo>
                    <a:cubicBezTo>
                      <a:pt x="696" y="10289"/>
                      <a:pt x="644" y="10297"/>
                      <a:pt x="591" y="10312"/>
                    </a:cubicBezTo>
                    <a:cubicBezTo>
                      <a:pt x="206" y="10415"/>
                      <a:pt x="1" y="11056"/>
                      <a:pt x="386" y="11287"/>
                    </a:cubicBezTo>
                    <a:lnTo>
                      <a:pt x="386" y="11261"/>
                    </a:lnTo>
                    <a:cubicBezTo>
                      <a:pt x="437" y="11312"/>
                      <a:pt x="514" y="11338"/>
                      <a:pt x="565" y="11338"/>
                    </a:cubicBezTo>
                    <a:cubicBezTo>
                      <a:pt x="589" y="11340"/>
                      <a:pt x="613" y="11341"/>
                      <a:pt x="636" y="11341"/>
                    </a:cubicBezTo>
                    <a:cubicBezTo>
                      <a:pt x="889" y="11341"/>
                      <a:pt x="1112" y="11216"/>
                      <a:pt x="1206" y="11004"/>
                    </a:cubicBezTo>
                    <a:cubicBezTo>
                      <a:pt x="1364" y="10667"/>
                      <a:pt x="1106" y="10289"/>
                      <a:pt x="746" y="10289"/>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07" name="Google Shape;807;p17"/>
              <p:cNvSpPr/>
              <p:nvPr/>
            </p:nvSpPr>
            <p:spPr>
              <a:xfrm>
                <a:off x="-1809250" y="2563500"/>
                <a:ext cx="247275" cy="1438900"/>
              </a:xfrm>
              <a:custGeom>
                <a:avLst/>
                <a:gdLst/>
                <a:ahLst/>
                <a:cxnLst/>
                <a:rect l="l" t="t" r="r" b="b"/>
                <a:pathLst>
                  <a:path w="9891" h="57556" extrusionOk="0">
                    <a:moveTo>
                      <a:pt x="9445" y="0"/>
                    </a:moveTo>
                    <a:cubicBezTo>
                      <a:pt x="9304" y="0"/>
                      <a:pt x="9164" y="81"/>
                      <a:pt x="9104" y="270"/>
                    </a:cubicBezTo>
                    <a:cubicBezTo>
                      <a:pt x="4617" y="13912"/>
                      <a:pt x="1" y="34913"/>
                      <a:pt x="3386" y="57247"/>
                    </a:cubicBezTo>
                    <a:cubicBezTo>
                      <a:pt x="3411" y="57427"/>
                      <a:pt x="3565" y="57555"/>
                      <a:pt x="3745" y="57555"/>
                    </a:cubicBezTo>
                    <a:lnTo>
                      <a:pt x="3822" y="57555"/>
                    </a:lnTo>
                    <a:cubicBezTo>
                      <a:pt x="4027" y="57530"/>
                      <a:pt x="4155" y="57324"/>
                      <a:pt x="4129" y="57119"/>
                    </a:cubicBezTo>
                    <a:cubicBezTo>
                      <a:pt x="796" y="34939"/>
                      <a:pt x="5360" y="14091"/>
                      <a:pt x="9796" y="501"/>
                    </a:cubicBezTo>
                    <a:cubicBezTo>
                      <a:pt x="9890" y="202"/>
                      <a:pt x="9667" y="0"/>
                      <a:pt x="9445"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808" name="Google Shape;808;p17"/>
            <p:cNvGrpSpPr/>
            <p:nvPr/>
          </p:nvGrpSpPr>
          <p:grpSpPr>
            <a:xfrm rot="-4962260" flipH="1">
              <a:off x="7743302" y="-357136"/>
              <a:ext cx="1178407" cy="2061785"/>
              <a:chOff x="-1779100" y="2408800"/>
              <a:chExt cx="1032750" cy="1807075"/>
            </a:xfrm>
          </p:grpSpPr>
          <p:sp>
            <p:nvSpPr>
              <p:cNvPr id="809" name="Google Shape;809;p17"/>
              <p:cNvSpPr/>
              <p:nvPr/>
            </p:nvSpPr>
            <p:spPr>
              <a:xfrm>
                <a:off x="-1779100" y="2498825"/>
                <a:ext cx="1032750" cy="1717050"/>
              </a:xfrm>
              <a:custGeom>
                <a:avLst/>
                <a:gdLst/>
                <a:ahLst/>
                <a:cxnLst/>
                <a:rect l="l" t="t" r="r" b="b"/>
                <a:pathLst>
                  <a:path w="41310" h="68682" extrusionOk="0">
                    <a:moveTo>
                      <a:pt x="32843" y="0"/>
                    </a:moveTo>
                    <a:cubicBezTo>
                      <a:pt x="31194" y="0"/>
                      <a:pt x="29516" y="392"/>
                      <a:pt x="28053" y="1113"/>
                    </a:cubicBezTo>
                    <a:cubicBezTo>
                      <a:pt x="24489" y="2883"/>
                      <a:pt x="21924" y="6139"/>
                      <a:pt x="19719" y="9421"/>
                    </a:cubicBezTo>
                    <a:lnTo>
                      <a:pt x="19719" y="9396"/>
                    </a:lnTo>
                    <a:cubicBezTo>
                      <a:pt x="13744" y="18242"/>
                      <a:pt x="9436" y="27987"/>
                      <a:pt x="6385" y="38167"/>
                    </a:cubicBezTo>
                    <a:cubicBezTo>
                      <a:pt x="5308" y="41705"/>
                      <a:pt x="4231" y="44270"/>
                      <a:pt x="2949" y="47731"/>
                    </a:cubicBezTo>
                    <a:cubicBezTo>
                      <a:pt x="205" y="55244"/>
                      <a:pt x="1487" y="65630"/>
                      <a:pt x="0" y="68681"/>
                    </a:cubicBezTo>
                    <a:cubicBezTo>
                      <a:pt x="7975" y="52526"/>
                      <a:pt x="21642" y="34269"/>
                      <a:pt x="33745" y="20935"/>
                    </a:cubicBezTo>
                    <a:cubicBezTo>
                      <a:pt x="36105" y="18319"/>
                      <a:pt x="38566" y="15704"/>
                      <a:pt x="39951" y="12473"/>
                    </a:cubicBezTo>
                    <a:cubicBezTo>
                      <a:pt x="41310" y="9242"/>
                      <a:pt x="41310" y="5190"/>
                      <a:pt x="39002" y="2549"/>
                    </a:cubicBezTo>
                    <a:cubicBezTo>
                      <a:pt x="37468" y="790"/>
                      <a:pt x="35184" y="0"/>
                      <a:pt x="3284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10" name="Google Shape;810;p17"/>
              <p:cNvSpPr/>
              <p:nvPr/>
            </p:nvSpPr>
            <p:spPr>
              <a:xfrm>
                <a:off x="-1776550" y="2408800"/>
                <a:ext cx="973150" cy="1753225"/>
              </a:xfrm>
              <a:custGeom>
                <a:avLst/>
                <a:gdLst/>
                <a:ahLst/>
                <a:cxnLst/>
                <a:rect l="l" t="t" r="r" b="b"/>
                <a:pathLst>
                  <a:path w="38926" h="70129" extrusionOk="0">
                    <a:moveTo>
                      <a:pt x="30542" y="0"/>
                    </a:moveTo>
                    <a:cubicBezTo>
                      <a:pt x="28732" y="0"/>
                      <a:pt x="26881" y="482"/>
                      <a:pt x="25310" y="1355"/>
                    </a:cubicBezTo>
                    <a:cubicBezTo>
                      <a:pt x="21848" y="3253"/>
                      <a:pt x="19438" y="6637"/>
                      <a:pt x="17361" y="10022"/>
                    </a:cubicBezTo>
                    <a:cubicBezTo>
                      <a:pt x="11822" y="19100"/>
                      <a:pt x="7975" y="29049"/>
                      <a:pt x="5386" y="39357"/>
                    </a:cubicBezTo>
                    <a:cubicBezTo>
                      <a:pt x="4488" y="42947"/>
                      <a:pt x="3514" y="45537"/>
                      <a:pt x="2411" y="49076"/>
                    </a:cubicBezTo>
                    <a:cubicBezTo>
                      <a:pt x="1" y="56717"/>
                      <a:pt x="1770" y="67025"/>
                      <a:pt x="411" y="70128"/>
                    </a:cubicBezTo>
                    <a:cubicBezTo>
                      <a:pt x="7642" y="53640"/>
                      <a:pt x="20463" y="34767"/>
                      <a:pt x="31925" y="20869"/>
                    </a:cubicBezTo>
                    <a:cubicBezTo>
                      <a:pt x="34156" y="18177"/>
                      <a:pt x="36515" y="15433"/>
                      <a:pt x="37721" y="12151"/>
                    </a:cubicBezTo>
                    <a:cubicBezTo>
                      <a:pt x="38926" y="8843"/>
                      <a:pt x="38772" y="4791"/>
                      <a:pt x="36336" y="2253"/>
                    </a:cubicBezTo>
                    <a:cubicBezTo>
                      <a:pt x="34837" y="698"/>
                      <a:pt x="32720" y="0"/>
                      <a:pt x="3054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11" name="Google Shape;811;p17"/>
              <p:cNvSpPr/>
              <p:nvPr/>
            </p:nvSpPr>
            <p:spPr>
              <a:xfrm>
                <a:off x="-1311125" y="2430900"/>
                <a:ext cx="402150" cy="319125"/>
              </a:xfrm>
              <a:custGeom>
                <a:avLst/>
                <a:gdLst/>
                <a:ahLst/>
                <a:cxnLst/>
                <a:rect l="l" t="t" r="r" b="b"/>
                <a:pathLst>
                  <a:path w="16086" h="12765" extrusionOk="0">
                    <a:moveTo>
                      <a:pt x="9413" y="1"/>
                    </a:moveTo>
                    <a:cubicBezTo>
                      <a:pt x="9396" y="1"/>
                      <a:pt x="9378" y="3"/>
                      <a:pt x="9359" y="10"/>
                    </a:cubicBezTo>
                    <a:cubicBezTo>
                      <a:pt x="9206" y="35"/>
                      <a:pt x="9103" y="266"/>
                      <a:pt x="9231" y="369"/>
                    </a:cubicBezTo>
                    <a:cubicBezTo>
                      <a:pt x="9257" y="394"/>
                      <a:pt x="9283" y="394"/>
                      <a:pt x="9308" y="394"/>
                    </a:cubicBezTo>
                    <a:cubicBezTo>
                      <a:pt x="9332" y="400"/>
                      <a:pt x="9357" y="403"/>
                      <a:pt x="9380" y="403"/>
                    </a:cubicBezTo>
                    <a:cubicBezTo>
                      <a:pt x="9458" y="403"/>
                      <a:pt x="9531" y="370"/>
                      <a:pt x="9590" y="292"/>
                    </a:cubicBezTo>
                    <a:cubicBezTo>
                      <a:pt x="9635" y="156"/>
                      <a:pt x="9541" y="1"/>
                      <a:pt x="9413" y="1"/>
                    </a:cubicBezTo>
                    <a:close/>
                    <a:moveTo>
                      <a:pt x="12560" y="1256"/>
                    </a:moveTo>
                    <a:cubicBezTo>
                      <a:pt x="12528" y="1256"/>
                      <a:pt x="12496" y="1259"/>
                      <a:pt x="12462" y="1266"/>
                    </a:cubicBezTo>
                    <a:cubicBezTo>
                      <a:pt x="12154" y="1317"/>
                      <a:pt x="11949" y="1856"/>
                      <a:pt x="12257" y="2061"/>
                    </a:cubicBezTo>
                    <a:cubicBezTo>
                      <a:pt x="12283" y="2087"/>
                      <a:pt x="12360" y="2112"/>
                      <a:pt x="12411" y="2112"/>
                    </a:cubicBezTo>
                    <a:cubicBezTo>
                      <a:pt x="12447" y="2121"/>
                      <a:pt x="12482" y="2125"/>
                      <a:pt x="12518" y="2125"/>
                    </a:cubicBezTo>
                    <a:cubicBezTo>
                      <a:pt x="12685" y="2125"/>
                      <a:pt x="12844" y="2030"/>
                      <a:pt x="12949" y="1881"/>
                    </a:cubicBezTo>
                    <a:cubicBezTo>
                      <a:pt x="13089" y="1579"/>
                      <a:pt x="12870" y="1256"/>
                      <a:pt x="12560" y="1256"/>
                    </a:cubicBezTo>
                    <a:close/>
                    <a:moveTo>
                      <a:pt x="6402" y="1567"/>
                    </a:moveTo>
                    <a:cubicBezTo>
                      <a:pt x="6244" y="1567"/>
                      <a:pt x="6092" y="1644"/>
                      <a:pt x="6052" y="1805"/>
                    </a:cubicBezTo>
                    <a:cubicBezTo>
                      <a:pt x="6026" y="1856"/>
                      <a:pt x="6026" y="1907"/>
                      <a:pt x="6052" y="1958"/>
                    </a:cubicBezTo>
                    <a:cubicBezTo>
                      <a:pt x="6077" y="2138"/>
                      <a:pt x="6231" y="2292"/>
                      <a:pt x="6411" y="2317"/>
                    </a:cubicBezTo>
                    <a:cubicBezTo>
                      <a:pt x="6431" y="2321"/>
                      <a:pt x="6450" y="2322"/>
                      <a:pt x="6470" y="2322"/>
                    </a:cubicBezTo>
                    <a:cubicBezTo>
                      <a:pt x="6747" y="2322"/>
                      <a:pt x="6937" y="1993"/>
                      <a:pt x="6770" y="1753"/>
                    </a:cubicBezTo>
                    <a:cubicBezTo>
                      <a:pt x="6696" y="1631"/>
                      <a:pt x="6547" y="1567"/>
                      <a:pt x="6402" y="1567"/>
                    </a:cubicBezTo>
                    <a:close/>
                    <a:moveTo>
                      <a:pt x="9895" y="1689"/>
                    </a:moveTo>
                    <a:cubicBezTo>
                      <a:pt x="9854" y="1689"/>
                      <a:pt x="9812" y="1693"/>
                      <a:pt x="9770" y="1702"/>
                    </a:cubicBezTo>
                    <a:cubicBezTo>
                      <a:pt x="9308" y="1779"/>
                      <a:pt x="9000" y="2523"/>
                      <a:pt x="9436" y="2830"/>
                    </a:cubicBezTo>
                    <a:cubicBezTo>
                      <a:pt x="9513" y="2856"/>
                      <a:pt x="9590" y="2907"/>
                      <a:pt x="9667" y="2907"/>
                    </a:cubicBezTo>
                    <a:cubicBezTo>
                      <a:pt x="9721" y="2921"/>
                      <a:pt x="9775" y="2927"/>
                      <a:pt x="9828" y="2927"/>
                    </a:cubicBezTo>
                    <a:cubicBezTo>
                      <a:pt x="10078" y="2927"/>
                      <a:pt x="10310" y="2785"/>
                      <a:pt x="10436" y="2574"/>
                    </a:cubicBezTo>
                    <a:cubicBezTo>
                      <a:pt x="10647" y="2153"/>
                      <a:pt x="10324" y="1689"/>
                      <a:pt x="9895" y="1689"/>
                    </a:cubicBezTo>
                    <a:close/>
                    <a:moveTo>
                      <a:pt x="4359" y="3369"/>
                    </a:moveTo>
                    <a:cubicBezTo>
                      <a:pt x="4257" y="3369"/>
                      <a:pt x="4205" y="3523"/>
                      <a:pt x="4282" y="3599"/>
                    </a:cubicBezTo>
                    <a:lnTo>
                      <a:pt x="4334" y="3599"/>
                    </a:lnTo>
                    <a:cubicBezTo>
                      <a:pt x="4347" y="3606"/>
                      <a:pt x="4363" y="3610"/>
                      <a:pt x="4379" y="3610"/>
                    </a:cubicBezTo>
                    <a:cubicBezTo>
                      <a:pt x="4422" y="3610"/>
                      <a:pt x="4469" y="3586"/>
                      <a:pt x="4487" y="3548"/>
                    </a:cubicBezTo>
                    <a:cubicBezTo>
                      <a:pt x="4513" y="3446"/>
                      <a:pt x="4436" y="3369"/>
                      <a:pt x="4359" y="3369"/>
                    </a:cubicBezTo>
                    <a:close/>
                    <a:moveTo>
                      <a:pt x="15337" y="2484"/>
                    </a:moveTo>
                    <a:cubicBezTo>
                      <a:pt x="15295" y="2484"/>
                      <a:pt x="15251" y="2488"/>
                      <a:pt x="15206" y="2497"/>
                    </a:cubicBezTo>
                    <a:cubicBezTo>
                      <a:pt x="14744" y="2574"/>
                      <a:pt x="14462" y="3317"/>
                      <a:pt x="14898" y="3599"/>
                    </a:cubicBezTo>
                    <a:cubicBezTo>
                      <a:pt x="14950" y="3651"/>
                      <a:pt x="15026" y="3676"/>
                      <a:pt x="15129" y="3702"/>
                    </a:cubicBezTo>
                    <a:cubicBezTo>
                      <a:pt x="15170" y="3710"/>
                      <a:pt x="15212" y="3713"/>
                      <a:pt x="15254" y="3713"/>
                    </a:cubicBezTo>
                    <a:cubicBezTo>
                      <a:pt x="15498" y="3713"/>
                      <a:pt x="15745" y="3588"/>
                      <a:pt x="15898" y="3369"/>
                    </a:cubicBezTo>
                    <a:cubicBezTo>
                      <a:pt x="16085" y="2948"/>
                      <a:pt x="15782" y="2484"/>
                      <a:pt x="15337" y="2484"/>
                    </a:cubicBezTo>
                    <a:close/>
                    <a:moveTo>
                      <a:pt x="13055" y="3385"/>
                    </a:moveTo>
                    <a:cubicBezTo>
                      <a:pt x="13037" y="3385"/>
                      <a:pt x="13019" y="3388"/>
                      <a:pt x="13001" y="3394"/>
                    </a:cubicBezTo>
                    <a:cubicBezTo>
                      <a:pt x="12847" y="3420"/>
                      <a:pt x="12744" y="3676"/>
                      <a:pt x="12898" y="3779"/>
                    </a:cubicBezTo>
                    <a:cubicBezTo>
                      <a:pt x="12898" y="3779"/>
                      <a:pt x="12924" y="3779"/>
                      <a:pt x="12975" y="3805"/>
                    </a:cubicBezTo>
                    <a:cubicBezTo>
                      <a:pt x="12993" y="3809"/>
                      <a:pt x="13010" y="3811"/>
                      <a:pt x="13028" y="3811"/>
                    </a:cubicBezTo>
                    <a:cubicBezTo>
                      <a:pt x="13111" y="3811"/>
                      <a:pt x="13189" y="3761"/>
                      <a:pt x="13231" y="3676"/>
                    </a:cubicBezTo>
                    <a:cubicBezTo>
                      <a:pt x="13299" y="3541"/>
                      <a:pt x="13188" y="3385"/>
                      <a:pt x="13055" y="3385"/>
                    </a:cubicBezTo>
                    <a:close/>
                    <a:moveTo>
                      <a:pt x="7890" y="4029"/>
                    </a:moveTo>
                    <a:cubicBezTo>
                      <a:pt x="7731" y="4029"/>
                      <a:pt x="7579" y="4105"/>
                      <a:pt x="7539" y="4266"/>
                    </a:cubicBezTo>
                    <a:cubicBezTo>
                      <a:pt x="7513" y="4317"/>
                      <a:pt x="7513" y="4369"/>
                      <a:pt x="7539" y="4420"/>
                    </a:cubicBezTo>
                    <a:cubicBezTo>
                      <a:pt x="7565" y="4625"/>
                      <a:pt x="7718" y="4779"/>
                      <a:pt x="7898" y="4805"/>
                    </a:cubicBezTo>
                    <a:cubicBezTo>
                      <a:pt x="7908" y="4806"/>
                      <a:pt x="7919" y="4806"/>
                      <a:pt x="7929" y="4806"/>
                    </a:cubicBezTo>
                    <a:cubicBezTo>
                      <a:pt x="8221" y="4806"/>
                      <a:pt x="8430" y="4463"/>
                      <a:pt x="8257" y="4215"/>
                    </a:cubicBezTo>
                    <a:cubicBezTo>
                      <a:pt x="8183" y="4093"/>
                      <a:pt x="8034" y="4029"/>
                      <a:pt x="7890" y="4029"/>
                    </a:cubicBezTo>
                    <a:close/>
                    <a:moveTo>
                      <a:pt x="4081" y="5358"/>
                    </a:moveTo>
                    <a:cubicBezTo>
                      <a:pt x="3918" y="5358"/>
                      <a:pt x="3759" y="5435"/>
                      <a:pt x="3718" y="5600"/>
                    </a:cubicBezTo>
                    <a:cubicBezTo>
                      <a:pt x="3693" y="5651"/>
                      <a:pt x="3693" y="5702"/>
                      <a:pt x="3718" y="5753"/>
                    </a:cubicBezTo>
                    <a:cubicBezTo>
                      <a:pt x="3744" y="5933"/>
                      <a:pt x="3898" y="6087"/>
                      <a:pt x="4077" y="6112"/>
                    </a:cubicBezTo>
                    <a:cubicBezTo>
                      <a:pt x="4088" y="6113"/>
                      <a:pt x="4099" y="6114"/>
                      <a:pt x="4110" y="6114"/>
                    </a:cubicBezTo>
                    <a:cubicBezTo>
                      <a:pt x="4401" y="6114"/>
                      <a:pt x="4609" y="5794"/>
                      <a:pt x="4436" y="5523"/>
                    </a:cubicBezTo>
                    <a:cubicBezTo>
                      <a:pt x="4365" y="5416"/>
                      <a:pt x="4222" y="5358"/>
                      <a:pt x="4081" y="5358"/>
                    </a:cubicBezTo>
                    <a:close/>
                    <a:moveTo>
                      <a:pt x="7747" y="6125"/>
                    </a:moveTo>
                    <a:cubicBezTo>
                      <a:pt x="7705" y="6125"/>
                      <a:pt x="7661" y="6129"/>
                      <a:pt x="7616" y="6138"/>
                    </a:cubicBezTo>
                    <a:cubicBezTo>
                      <a:pt x="7154" y="6215"/>
                      <a:pt x="6872" y="6959"/>
                      <a:pt x="7308" y="7266"/>
                    </a:cubicBezTo>
                    <a:cubicBezTo>
                      <a:pt x="7359" y="7292"/>
                      <a:pt x="7436" y="7343"/>
                      <a:pt x="7539" y="7343"/>
                    </a:cubicBezTo>
                    <a:cubicBezTo>
                      <a:pt x="7588" y="7357"/>
                      <a:pt x="7639" y="7363"/>
                      <a:pt x="7691" y="7363"/>
                    </a:cubicBezTo>
                    <a:cubicBezTo>
                      <a:pt x="7932" y="7363"/>
                      <a:pt x="8181" y="7221"/>
                      <a:pt x="8308" y="7010"/>
                    </a:cubicBezTo>
                    <a:cubicBezTo>
                      <a:pt x="8495" y="6589"/>
                      <a:pt x="8191" y="6125"/>
                      <a:pt x="7747" y="6125"/>
                    </a:cubicBezTo>
                    <a:close/>
                    <a:moveTo>
                      <a:pt x="1797" y="7616"/>
                    </a:moveTo>
                    <a:cubicBezTo>
                      <a:pt x="1780" y="7616"/>
                      <a:pt x="1762" y="7619"/>
                      <a:pt x="1744" y="7625"/>
                    </a:cubicBezTo>
                    <a:cubicBezTo>
                      <a:pt x="1590" y="7651"/>
                      <a:pt x="1487" y="7882"/>
                      <a:pt x="1615" y="7984"/>
                    </a:cubicBezTo>
                    <a:lnTo>
                      <a:pt x="1615" y="8010"/>
                    </a:lnTo>
                    <a:cubicBezTo>
                      <a:pt x="1641" y="8010"/>
                      <a:pt x="1667" y="8010"/>
                      <a:pt x="1692" y="8036"/>
                    </a:cubicBezTo>
                    <a:cubicBezTo>
                      <a:pt x="1795" y="8036"/>
                      <a:pt x="1898" y="8010"/>
                      <a:pt x="1974" y="7907"/>
                    </a:cubicBezTo>
                    <a:cubicBezTo>
                      <a:pt x="2020" y="7772"/>
                      <a:pt x="1926" y="7616"/>
                      <a:pt x="1797" y="7616"/>
                    </a:cubicBezTo>
                    <a:close/>
                    <a:moveTo>
                      <a:pt x="6237" y="9057"/>
                    </a:moveTo>
                    <a:cubicBezTo>
                      <a:pt x="6227" y="9057"/>
                      <a:pt x="6216" y="9059"/>
                      <a:pt x="6205" y="9061"/>
                    </a:cubicBezTo>
                    <a:cubicBezTo>
                      <a:pt x="6129" y="9087"/>
                      <a:pt x="6077" y="9215"/>
                      <a:pt x="6154" y="9292"/>
                    </a:cubicBezTo>
                    <a:lnTo>
                      <a:pt x="6205" y="9292"/>
                    </a:lnTo>
                    <a:cubicBezTo>
                      <a:pt x="6219" y="9299"/>
                      <a:pt x="6233" y="9302"/>
                      <a:pt x="6246" y="9302"/>
                    </a:cubicBezTo>
                    <a:cubicBezTo>
                      <a:pt x="6282" y="9302"/>
                      <a:pt x="6315" y="9278"/>
                      <a:pt x="6334" y="9241"/>
                    </a:cubicBezTo>
                    <a:cubicBezTo>
                      <a:pt x="6380" y="9149"/>
                      <a:pt x="6323" y="9057"/>
                      <a:pt x="6237" y="9057"/>
                    </a:cubicBezTo>
                    <a:close/>
                    <a:moveTo>
                      <a:pt x="3654" y="8563"/>
                    </a:moveTo>
                    <a:cubicBezTo>
                      <a:pt x="3625" y="8563"/>
                      <a:pt x="3595" y="8566"/>
                      <a:pt x="3564" y="8574"/>
                    </a:cubicBezTo>
                    <a:cubicBezTo>
                      <a:pt x="3282" y="8625"/>
                      <a:pt x="3077" y="9087"/>
                      <a:pt x="3359" y="9292"/>
                    </a:cubicBezTo>
                    <a:cubicBezTo>
                      <a:pt x="3410" y="9318"/>
                      <a:pt x="3462" y="9318"/>
                      <a:pt x="3513" y="9343"/>
                    </a:cubicBezTo>
                    <a:cubicBezTo>
                      <a:pt x="3535" y="9347"/>
                      <a:pt x="3558" y="9348"/>
                      <a:pt x="3581" y="9348"/>
                    </a:cubicBezTo>
                    <a:cubicBezTo>
                      <a:pt x="3742" y="9348"/>
                      <a:pt x="3910" y="9270"/>
                      <a:pt x="4000" y="9113"/>
                    </a:cubicBezTo>
                    <a:cubicBezTo>
                      <a:pt x="4116" y="8859"/>
                      <a:pt x="3919" y="8563"/>
                      <a:pt x="3654" y="8563"/>
                    </a:cubicBezTo>
                    <a:close/>
                    <a:moveTo>
                      <a:pt x="8158" y="9205"/>
                    </a:moveTo>
                    <a:cubicBezTo>
                      <a:pt x="7996" y="9205"/>
                      <a:pt x="7837" y="9281"/>
                      <a:pt x="7795" y="9446"/>
                    </a:cubicBezTo>
                    <a:cubicBezTo>
                      <a:pt x="7795" y="9497"/>
                      <a:pt x="7795" y="9549"/>
                      <a:pt x="7795" y="9600"/>
                    </a:cubicBezTo>
                    <a:cubicBezTo>
                      <a:pt x="7821" y="9779"/>
                      <a:pt x="7975" y="9933"/>
                      <a:pt x="8154" y="9959"/>
                    </a:cubicBezTo>
                    <a:cubicBezTo>
                      <a:pt x="8166" y="9960"/>
                      <a:pt x="8178" y="9960"/>
                      <a:pt x="8190" y="9960"/>
                    </a:cubicBezTo>
                    <a:cubicBezTo>
                      <a:pt x="8502" y="9960"/>
                      <a:pt x="8686" y="9641"/>
                      <a:pt x="8513" y="9369"/>
                    </a:cubicBezTo>
                    <a:cubicBezTo>
                      <a:pt x="8442" y="9262"/>
                      <a:pt x="8299" y="9205"/>
                      <a:pt x="8158" y="9205"/>
                    </a:cubicBezTo>
                    <a:close/>
                    <a:moveTo>
                      <a:pt x="5080" y="11305"/>
                    </a:moveTo>
                    <a:cubicBezTo>
                      <a:pt x="5038" y="11305"/>
                      <a:pt x="4994" y="11309"/>
                      <a:pt x="4949" y="11318"/>
                    </a:cubicBezTo>
                    <a:cubicBezTo>
                      <a:pt x="4487" y="11395"/>
                      <a:pt x="4205" y="12138"/>
                      <a:pt x="4641" y="12446"/>
                    </a:cubicBezTo>
                    <a:cubicBezTo>
                      <a:pt x="4693" y="12472"/>
                      <a:pt x="4769" y="12523"/>
                      <a:pt x="4872" y="12523"/>
                    </a:cubicBezTo>
                    <a:cubicBezTo>
                      <a:pt x="4921" y="12537"/>
                      <a:pt x="4972" y="12543"/>
                      <a:pt x="5022" y="12543"/>
                    </a:cubicBezTo>
                    <a:cubicBezTo>
                      <a:pt x="5258" y="12543"/>
                      <a:pt x="5493" y="12401"/>
                      <a:pt x="5641" y="12190"/>
                    </a:cubicBezTo>
                    <a:cubicBezTo>
                      <a:pt x="5829" y="11769"/>
                      <a:pt x="5525" y="11305"/>
                      <a:pt x="5080" y="11305"/>
                    </a:cubicBezTo>
                    <a:close/>
                    <a:moveTo>
                      <a:pt x="897" y="11529"/>
                    </a:moveTo>
                    <a:cubicBezTo>
                      <a:pt x="847" y="11529"/>
                      <a:pt x="796" y="11536"/>
                      <a:pt x="744" y="11549"/>
                    </a:cubicBezTo>
                    <a:cubicBezTo>
                      <a:pt x="282" y="11626"/>
                      <a:pt x="0" y="12369"/>
                      <a:pt x="436" y="12651"/>
                    </a:cubicBezTo>
                    <a:cubicBezTo>
                      <a:pt x="513" y="12703"/>
                      <a:pt x="590" y="12728"/>
                      <a:pt x="667" y="12754"/>
                    </a:cubicBezTo>
                    <a:cubicBezTo>
                      <a:pt x="712" y="12761"/>
                      <a:pt x="756" y="12765"/>
                      <a:pt x="801" y="12765"/>
                    </a:cubicBezTo>
                    <a:cubicBezTo>
                      <a:pt x="1061" y="12765"/>
                      <a:pt x="1305" y="12640"/>
                      <a:pt x="1436" y="12420"/>
                    </a:cubicBezTo>
                    <a:cubicBezTo>
                      <a:pt x="1643" y="12006"/>
                      <a:pt x="1333" y="11529"/>
                      <a:pt x="897" y="11529"/>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12" name="Google Shape;812;p17"/>
              <p:cNvSpPr/>
              <p:nvPr/>
            </p:nvSpPr>
            <p:spPr>
              <a:xfrm>
                <a:off x="-1775275" y="2546100"/>
                <a:ext cx="795475" cy="1591550"/>
              </a:xfrm>
              <a:custGeom>
                <a:avLst/>
                <a:gdLst/>
                <a:ahLst/>
                <a:cxnLst/>
                <a:rect l="l" t="t" r="r" b="b"/>
                <a:pathLst>
                  <a:path w="31819" h="63662" extrusionOk="0">
                    <a:moveTo>
                      <a:pt x="31286" y="1"/>
                    </a:moveTo>
                    <a:cubicBezTo>
                      <a:pt x="31186" y="1"/>
                      <a:pt x="31084" y="43"/>
                      <a:pt x="31003" y="145"/>
                    </a:cubicBezTo>
                    <a:cubicBezTo>
                      <a:pt x="15822" y="19300"/>
                      <a:pt x="4258" y="42891"/>
                      <a:pt x="52" y="63200"/>
                    </a:cubicBezTo>
                    <a:cubicBezTo>
                      <a:pt x="1" y="63405"/>
                      <a:pt x="129" y="63610"/>
                      <a:pt x="334" y="63662"/>
                    </a:cubicBezTo>
                    <a:lnTo>
                      <a:pt x="411" y="63662"/>
                    </a:lnTo>
                    <a:cubicBezTo>
                      <a:pt x="591" y="63662"/>
                      <a:pt x="745" y="63534"/>
                      <a:pt x="796" y="63354"/>
                    </a:cubicBezTo>
                    <a:cubicBezTo>
                      <a:pt x="4976" y="43148"/>
                      <a:pt x="16489" y="19685"/>
                      <a:pt x="31592" y="607"/>
                    </a:cubicBezTo>
                    <a:cubicBezTo>
                      <a:pt x="31818" y="325"/>
                      <a:pt x="31560" y="1"/>
                      <a:pt x="31286"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813" name="Google Shape;813;p17"/>
            <p:cNvGrpSpPr/>
            <p:nvPr/>
          </p:nvGrpSpPr>
          <p:grpSpPr>
            <a:xfrm rot="-3828478" flipH="1">
              <a:off x="7664496" y="-324322"/>
              <a:ext cx="2244432" cy="2193641"/>
              <a:chOff x="-623774" y="407959"/>
              <a:chExt cx="2317309" cy="2264556"/>
            </a:xfrm>
          </p:grpSpPr>
          <p:grpSp>
            <p:nvGrpSpPr>
              <p:cNvPr id="814" name="Google Shape;814;p17"/>
              <p:cNvGrpSpPr/>
              <p:nvPr/>
            </p:nvGrpSpPr>
            <p:grpSpPr>
              <a:xfrm rot="1413719">
                <a:off x="-360763" y="695549"/>
                <a:ext cx="1791287" cy="1689375"/>
                <a:chOff x="-2055400" y="3174000"/>
                <a:chExt cx="1520600" cy="1434200"/>
              </a:xfrm>
            </p:grpSpPr>
            <p:sp>
              <p:nvSpPr>
                <p:cNvPr id="815" name="Google Shape;815;p17"/>
                <p:cNvSpPr/>
                <p:nvPr/>
              </p:nvSpPr>
              <p:spPr>
                <a:xfrm>
                  <a:off x="-2007975" y="3215025"/>
                  <a:ext cx="1473175" cy="1393175"/>
                </a:xfrm>
                <a:custGeom>
                  <a:avLst/>
                  <a:gdLst/>
                  <a:ahLst/>
                  <a:cxnLst/>
                  <a:rect l="l" t="t" r="r" b="b"/>
                  <a:pathLst>
                    <a:path w="58927" h="55727" extrusionOk="0">
                      <a:moveTo>
                        <a:pt x="49062" y="0"/>
                      </a:moveTo>
                      <a:cubicBezTo>
                        <a:pt x="48551" y="0"/>
                        <a:pt x="48041" y="36"/>
                        <a:pt x="47542" y="108"/>
                      </a:cubicBezTo>
                      <a:cubicBezTo>
                        <a:pt x="43618" y="698"/>
                        <a:pt x="40182" y="3005"/>
                        <a:pt x="37054" y="5441"/>
                      </a:cubicBezTo>
                      <a:cubicBezTo>
                        <a:pt x="28669" y="11980"/>
                        <a:pt x="21566" y="19955"/>
                        <a:pt x="15489" y="28674"/>
                      </a:cubicBezTo>
                      <a:cubicBezTo>
                        <a:pt x="13386" y="31725"/>
                        <a:pt x="11591" y="33828"/>
                        <a:pt x="9309" y="36725"/>
                      </a:cubicBezTo>
                      <a:cubicBezTo>
                        <a:pt x="4366" y="43026"/>
                        <a:pt x="2390" y="53266"/>
                        <a:pt x="9" y="55718"/>
                      </a:cubicBezTo>
                      <a:lnTo>
                        <a:pt x="9" y="55718"/>
                      </a:lnTo>
                      <a:cubicBezTo>
                        <a:pt x="12574" y="42822"/>
                        <a:pt x="31237" y="29697"/>
                        <a:pt x="46849" y="20724"/>
                      </a:cubicBezTo>
                      <a:cubicBezTo>
                        <a:pt x="49901" y="18981"/>
                        <a:pt x="53055" y="17237"/>
                        <a:pt x="55363" y="14596"/>
                      </a:cubicBezTo>
                      <a:cubicBezTo>
                        <a:pt x="57645" y="11955"/>
                        <a:pt x="58927" y="8083"/>
                        <a:pt x="57542" y="4852"/>
                      </a:cubicBezTo>
                      <a:cubicBezTo>
                        <a:pt x="56177" y="1674"/>
                        <a:pt x="52567" y="0"/>
                        <a:pt x="49062" y="0"/>
                      </a:cubicBezTo>
                      <a:close/>
                      <a:moveTo>
                        <a:pt x="9" y="55718"/>
                      </a:moveTo>
                      <a:lnTo>
                        <a:pt x="9" y="55718"/>
                      </a:lnTo>
                      <a:cubicBezTo>
                        <a:pt x="6" y="55720"/>
                        <a:pt x="4" y="55723"/>
                        <a:pt x="1" y="55726"/>
                      </a:cubicBezTo>
                      <a:cubicBezTo>
                        <a:pt x="4" y="55723"/>
                        <a:pt x="6" y="55720"/>
                        <a:pt x="9" y="55718"/>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16" name="Google Shape;816;p17"/>
                <p:cNvSpPr/>
                <p:nvPr/>
              </p:nvSpPr>
              <p:spPr>
                <a:xfrm>
                  <a:off x="-2055400" y="3174000"/>
                  <a:ext cx="1472525" cy="1393175"/>
                </a:xfrm>
                <a:custGeom>
                  <a:avLst/>
                  <a:gdLst/>
                  <a:ahLst/>
                  <a:cxnLst/>
                  <a:rect l="l" t="t" r="r" b="b"/>
                  <a:pathLst>
                    <a:path w="58901" h="55727" extrusionOk="0">
                      <a:moveTo>
                        <a:pt x="49036" y="0"/>
                      </a:moveTo>
                      <a:cubicBezTo>
                        <a:pt x="48525" y="0"/>
                        <a:pt x="48015" y="36"/>
                        <a:pt x="47516" y="108"/>
                      </a:cubicBezTo>
                      <a:cubicBezTo>
                        <a:pt x="43592" y="697"/>
                        <a:pt x="40156" y="3005"/>
                        <a:pt x="37028" y="5441"/>
                      </a:cubicBezTo>
                      <a:lnTo>
                        <a:pt x="37053" y="5441"/>
                      </a:lnTo>
                      <a:cubicBezTo>
                        <a:pt x="28643" y="11980"/>
                        <a:pt x="21540" y="19955"/>
                        <a:pt x="15488" y="28673"/>
                      </a:cubicBezTo>
                      <a:cubicBezTo>
                        <a:pt x="13386" y="31725"/>
                        <a:pt x="11565" y="33828"/>
                        <a:pt x="9283" y="36725"/>
                      </a:cubicBezTo>
                      <a:cubicBezTo>
                        <a:pt x="4334" y="43033"/>
                        <a:pt x="2359" y="53290"/>
                        <a:pt x="0" y="55726"/>
                      </a:cubicBezTo>
                      <a:cubicBezTo>
                        <a:pt x="12565" y="42828"/>
                        <a:pt x="31207" y="29699"/>
                        <a:pt x="46823" y="20724"/>
                      </a:cubicBezTo>
                      <a:cubicBezTo>
                        <a:pt x="49875" y="18981"/>
                        <a:pt x="53029" y="17237"/>
                        <a:pt x="55336" y="14596"/>
                      </a:cubicBezTo>
                      <a:cubicBezTo>
                        <a:pt x="57619" y="11955"/>
                        <a:pt x="58901" y="8083"/>
                        <a:pt x="57516" y="4852"/>
                      </a:cubicBezTo>
                      <a:cubicBezTo>
                        <a:pt x="56151" y="1674"/>
                        <a:pt x="52541" y="0"/>
                        <a:pt x="49036"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17" name="Google Shape;817;p17"/>
                <p:cNvSpPr/>
                <p:nvPr/>
              </p:nvSpPr>
              <p:spPr>
                <a:xfrm>
                  <a:off x="-1083325" y="3219875"/>
                  <a:ext cx="461350" cy="203475"/>
                </a:xfrm>
                <a:custGeom>
                  <a:avLst/>
                  <a:gdLst/>
                  <a:ahLst/>
                  <a:cxnLst/>
                  <a:rect l="l" t="t" r="r" b="b"/>
                  <a:pathLst>
                    <a:path w="18454" h="8139" extrusionOk="0">
                      <a:moveTo>
                        <a:pt x="8731" y="282"/>
                      </a:moveTo>
                      <a:cubicBezTo>
                        <a:pt x="8661" y="282"/>
                        <a:pt x="8587" y="347"/>
                        <a:pt x="8607" y="427"/>
                      </a:cubicBezTo>
                      <a:cubicBezTo>
                        <a:pt x="8607" y="452"/>
                        <a:pt x="8633" y="452"/>
                        <a:pt x="8633" y="478"/>
                      </a:cubicBezTo>
                      <a:cubicBezTo>
                        <a:pt x="8669" y="496"/>
                        <a:pt x="8705" y="514"/>
                        <a:pt x="8741" y="514"/>
                      </a:cubicBezTo>
                      <a:cubicBezTo>
                        <a:pt x="8756" y="514"/>
                        <a:pt x="8771" y="511"/>
                        <a:pt x="8786" y="504"/>
                      </a:cubicBezTo>
                      <a:cubicBezTo>
                        <a:pt x="8889" y="452"/>
                        <a:pt x="8889" y="350"/>
                        <a:pt x="8786" y="298"/>
                      </a:cubicBezTo>
                      <a:cubicBezTo>
                        <a:pt x="8770" y="287"/>
                        <a:pt x="8750" y="282"/>
                        <a:pt x="8731" y="282"/>
                      </a:cubicBezTo>
                      <a:close/>
                      <a:moveTo>
                        <a:pt x="11359" y="1"/>
                      </a:moveTo>
                      <a:cubicBezTo>
                        <a:pt x="11294" y="1"/>
                        <a:pt x="11229" y="21"/>
                        <a:pt x="11171" y="68"/>
                      </a:cubicBezTo>
                      <a:cubicBezTo>
                        <a:pt x="11120" y="119"/>
                        <a:pt x="11094" y="145"/>
                        <a:pt x="11069" y="196"/>
                      </a:cubicBezTo>
                      <a:cubicBezTo>
                        <a:pt x="10992" y="375"/>
                        <a:pt x="11017" y="581"/>
                        <a:pt x="11145" y="709"/>
                      </a:cubicBezTo>
                      <a:cubicBezTo>
                        <a:pt x="11221" y="785"/>
                        <a:pt x="11314" y="819"/>
                        <a:pt x="11405" y="819"/>
                      </a:cubicBezTo>
                      <a:cubicBezTo>
                        <a:pt x="11590" y="819"/>
                        <a:pt x="11769" y="676"/>
                        <a:pt x="11787" y="452"/>
                      </a:cubicBezTo>
                      <a:cubicBezTo>
                        <a:pt x="11806" y="234"/>
                        <a:pt x="11581" y="1"/>
                        <a:pt x="11359" y="1"/>
                      </a:cubicBezTo>
                      <a:close/>
                      <a:moveTo>
                        <a:pt x="14759" y="611"/>
                      </a:moveTo>
                      <a:cubicBezTo>
                        <a:pt x="14635" y="611"/>
                        <a:pt x="14488" y="737"/>
                        <a:pt x="14530" y="863"/>
                      </a:cubicBezTo>
                      <a:cubicBezTo>
                        <a:pt x="14530" y="888"/>
                        <a:pt x="14556" y="914"/>
                        <a:pt x="14556" y="940"/>
                      </a:cubicBezTo>
                      <a:cubicBezTo>
                        <a:pt x="14606" y="989"/>
                        <a:pt x="14666" y="1017"/>
                        <a:pt x="14730" y="1017"/>
                      </a:cubicBezTo>
                      <a:cubicBezTo>
                        <a:pt x="14765" y="1017"/>
                        <a:pt x="14802" y="1009"/>
                        <a:pt x="14838" y="991"/>
                      </a:cubicBezTo>
                      <a:cubicBezTo>
                        <a:pt x="14992" y="914"/>
                        <a:pt x="14992" y="709"/>
                        <a:pt x="14838" y="632"/>
                      </a:cubicBezTo>
                      <a:cubicBezTo>
                        <a:pt x="14814" y="618"/>
                        <a:pt x="14787" y="611"/>
                        <a:pt x="14759" y="611"/>
                      </a:cubicBezTo>
                      <a:close/>
                      <a:moveTo>
                        <a:pt x="7128" y="1616"/>
                      </a:moveTo>
                      <a:cubicBezTo>
                        <a:pt x="7063" y="1616"/>
                        <a:pt x="6998" y="1637"/>
                        <a:pt x="6940" y="1683"/>
                      </a:cubicBezTo>
                      <a:cubicBezTo>
                        <a:pt x="6889" y="1709"/>
                        <a:pt x="6863" y="1760"/>
                        <a:pt x="6838" y="1811"/>
                      </a:cubicBezTo>
                      <a:cubicBezTo>
                        <a:pt x="6761" y="1965"/>
                        <a:pt x="6786" y="2170"/>
                        <a:pt x="6914" y="2324"/>
                      </a:cubicBezTo>
                      <a:cubicBezTo>
                        <a:pt x="6987" y="2389"/>
                        <a:pt x="7075" y="2418"/>
                        <a:pt x="7161" y="2418"/>
                      </a:cubicBezTo>
                      <a:cubicBezTo>
                        <a:pt x="7351" y="2418"/>
                        <a:pt x="7538" y="2279"/>
                        <a:pt x="7556" y="2068"/>
                      </a:cubicBezTo>
                      <a:cubicBezTo>
                        <a:pt x="7575" y="1850"/>
                        <a:pt x="7350" y="1616"/>
                        <a:pt x="7128" y="1616"/>
                      </a:cubicBezTo>
                      <a:close/>
                      <a:moveTo>
                        <a:pt x="4071" y="2071"/>
                      </a:moveTo>
                      <a:cubicBezTo>
                        <a:pt x="3935" y="2071"/>
                        <a:pt x="3797" y="2181"/>
                        <a:pt x="3837" y="2324"/>
                      </a:cubicBezTo>
                      <a:cubicBezTo>
                        <a:pt x="3863" y="2350"/>
                        <a:pt x="3863" y="2376"/>
                        <a:pt x="3889" y="2401"/>
                      </a:cubicBezTo>
                      <a:cubicBezTo>
                        <a:pt x="3938" y="2451"/>
                        <a:pt x="3999" y="2479"/>
                        <a:pt x="4063" y="2479"/>
                      </a:cubicBezTo>
                      <a:cubicBezTo>
                        <a:pt x="4098" y="2479"/>
                        <a:pt x="4134" y="2471"/>
                        <a:pt x="4171" y="2452"/>
                      </a:cubicBezTo>
                      <a:cubicBezTo>
                        <a:pt x="4325" y="2376"/>
                        <a:pt x="4325" y="2170"/>
                        <a:pt x="4171" y="2093"/>
                      </a:cubicBezTo>
                      <a:cubicBezTo>
                        <a:pt x="4140" y="2078"/>
                        <a:pt x="4105" y="2071"/>
                        <a:pt x="4071" y="2071"/>
                      </a:cubicBezTo>
                      <a:close/>
                      <a:moveTo>
                        <a:pt x="13880" y="2168"/>
                      </a:moveTo>
                      <a:cubicBezTo>
                        <a:pt x="13496" y="2168"/>
                        <a:pt x="13071" y="2519"/>
                        <a:pt x="13197" y="2940"/>
                      </a:cubicBezTo>
                      <a:lnTo>
                        <a:pt x="13171" y="2914"/>
                      </a:lnTo>
                      <a:lnTo>
                        <a:pt x="13171" y="2914"/>
                      </a:lnTo>
                      <a:cubicBezTo>
                        <a:pt x="13197" y="3017"/>
                        <a:pt x="13248" y="3068"/>
                        <a:pt x="13299" y="3145"/>
                      </a:cubicBezTo>
                      <a:cubicBezTo>
                        <a:pt x="13438" y="3300"/>
                        <a:pt x="13634" y="3386"/>
                        <a:pt x="13834" y="3386"/>
                      </a:cubicBezTo>
                      <a:cubicBezTo>
                        <a:pt x="13931" y="3386"/>
                        <a:pt x="14028" y="3366"/>
                        <a:pt x="14120" y="3324"/>
                      </a:cubicBezTo>
                      <a:cubicBezTo>
                        <a:pt x="14582" y="3119"/>
                        <a:pt x="14582" y="2452"/>
                        <a:pt x="14120" y="2222"/>
                      </a:cubicBezTo>
                      <a:cubicBezTo>
                        <a:pt x="14046" y="2185"/>
                        <a:pt x="13964" y="2168"/>
                        <a:pt x="13880" y="2168"/>
                      </a:cubicBezTo>
                      <a:close/>
                      <a:moveTo>
                        <a:pt x="11052" y="2873"/>
                      </a:moveTo>
                      <a:cubicBezTo>
                        <a:pt x="10986" y="2873"/>
                        <a:pt x="10922" y="2893"/>
                        <a:pt x="10863" y="2940"/>
                      </a:cubicBezTo>
                      <a:cubicBezTo>
                        <a:pt x="10812" y="2965"/>
                        <a:pt x="10786" y="3017"/>
                        <a:pt x="10761" y="3068"/>
                      </a:cubicBezTo>
                      <a:cubicBezTo>
                        <a:pt x="10658" y="3222"/>
                        <a:pt x="10710" y="3427"/>
                        <a:pt x="10838" y="3581"/>
                      </a:cubicBezTo>
                      <a:cubicBezTo>
                        <a:pt x="10910" y="3645"/>
                        <a:pt x="10998" y="3674"/>
                        <a:pt x="11085" y="3674"/>
                      </a:cubicBezTo>
                      <a:cubicBezTo>
                        <a:pt x="11275" y="3674"/>
                        <a:pt x="11461" y="3535"/>
                        <a:pt x="11479" y="3324"/>
                      </a:cubicBezTo>
                      <a:cubicBezTo>
                        <a:pt x="11499" y="3106"/>
                        <a:pt x="11273" y="2873"/>
                        <a:pt x="11052" y="2873"/>
                      </a:cubicBezTo>
                      <a:close/>
                      <a:moveTo>
                        <a:pt x="16379" y="3486"/>
                      </a:moveTo>
                      <a:cubicBezTo>
                        <a:pt x="16118" y="3486"/>
                        <a:pt x="15832" y="3726"/>
                        <a:pt x="15915" y="4017"/>
                      </a:cubicBezTo>
                      <a:cubicBezTo>
                        <a:pt x="15915" y="4068"/>
                        <a:pt x="15941" y="4119"/>
                        <a:pt x="15992" y="4170"/>
                      </a:cubicBezTo>
                      <a:cubicBezTo>
                        <a:pt x="16098" y="4277"/>
                        <a:pt x="16241" y="4334"/>
                        <a:pt x="16378" y="4334"/>
                      </a:cubicBezTo>
                      <a:cubicBezTo>
                        <a:pt x="16440" y="4334"/>
                        <a:pt x="16500" y="4323"/>
                        <a:pt x="16556" y="4299"/>
                      </a:cubicBezTo>
                      <a:cubicBezTo>
                        <a:pt x="16889" y="4145"/>
                        <a:pt x="16889" y="3683"/>
                        <a:pt x="16556" y="3529"/>
                      </a:cubicBezTo>
                      <a:cubicBezTo>
                        <a:pt x="16502" y="3500"/>
                        <a:pt x="16441" y="3486"/>
                        <a:pt x="16379" y="3486"/>
                      </a:cubicBezTo>
                      <a:close/>
                      <a:moveTo>
                        <a:pt x="4904" y="3922"/>
                      </a:moveTo>
                      <a:cubicBezTo>
                        <a:pt x="4663" y="3922"/>
                        <a:pt x="4396" y="4153"/>
                        <a:pt x="4478" y="4401"/>
                      </a:cubicBezTo>
                      <a:cubicBezTo>
                        <a:pt x="4478" y="4453"/>
                        <a:pt x="4504" y="4504"/>
                        <a:pt x="4555" y="4529"/>
                      </a:cubicBezTo>
                      <a:cubicBezTo>
                        <a:pt x="4644" y="4636"/>
                        <a:pt x="4769" y="4693"/>
                        <a:pt x="4897" y="4693"/>
                      </a:cubicBezTo>
                      <a:cubicBezTo>
                        <a:pt x="4955" y="4693"/>
                        <a:pt x="5013" y="4681"/>
                        <a:pt x="5068" y="4658"/>
                      </a:cubicBezTo>
                      <a:cubicBezTo>
                        <a:pt x="5376" y="4529"/>
                        <a:pt x="5376" y="4094"/>
                        <a:pt x="5068" y="3965"/>
                      </a:cubicBezTo>
                      <a:cubicBezTo>
                        <a:pt x="5018" y="3935"/>
                        <a:pt x="4962" y="3922"/>
                        <a:pt x="4904" y="3922"/>
                      </a:cubicBezTo>
                      <a:close/>
                      <a:moveTo>
                        <a:pt x="9543" y="4424"/>
                      </a:moveTo>
                      <a:cubicBezTo>
                        <a:pt x="9154" y="4424"/>
                        <a:pt x="8716" y="4772"/>
                        <a:pt x="8863" y="5171"/>
                      </a:cubicBezTo>
                      <a:lnTo>
                        <a:pt x="8838" y="5171"/>
                      </a:lnTo>
                      <a:cubicBezTo>
                        <a:pt x="8863" y="5247"/>
                        <a:pt x="8915" y="5324"/>
                        <a:pt x="8966" y="5376"/>
                      </a:cubicBezTo>
                      <a:cubicBezTo>
                        <a:pt x="9111" y="5539"/>
                        <a:pt x="9321" y="5625"/>
                        <a:pt x="9531" y="5625"/>
                      </a:cubicBezTo>
                      <a:cubicBezTo>
                        <a:pt x="9617" y="5625"/>
                        <a:pt x="9704" y="5611"/>
                        <a:pt x="9786" y="5581"/>
                      </a:cubicBezTo>
                      <a:cubicBezTo>
                        <a:pt x="10248" y="5350"/>
                        <a:pt x="10248" y="4709"/>
                        <a:pt x="9786" y="4478"/>
                      </a:cubicBezTo>
                      <a:cubicBezTo>
                        <a:pt x="9712" y="4441"/>
                        <a:pt x="9629" y="4424"/>
                        <a:pt x="9543" y="4424"/>
                      </a:cubicBezTo>
                      <a:close/>
                      <a:moveTo>
                        <a:pt x="803" y="4566"/>
                      </a:moveTo>
                      <a:cubicBezTo>
                        <a:pt x="420" y="4566"/>
                        <a:pt x="1" y="4912"/>
                        <a:pt x="145" y="5324"/>
                      </a:cubicBezTo>
                      <a:lnTo>
                        <a:pt x="119" y="5324"/>
                      </a:lnTo>
                      <a:cubicBezTo>
                        <a:pt x="145" y="5401"/>
                        <a:pt x="196" y="5478"/>
                        <a:pt x="247" y="5530"/>
                      </a:cubicBezTo>
                      <a:cubicBezTo>
                        <a:pt x="393" y="5693"/>
                        <a:pt x="602" y="5779"/>
                        <a:pt x="812" y="5779"/>
                      </a:cubicBezTo>
                      <a:cubicBezTo>
                        <a:pt x="899" y="5779"/>
                        <a:pt x="986" y="5765"/>
                        <a:pt x="1068" y="5735"/>
                      </a:cubicBezTo>
                      <a:cubicBezTo>
                        <a:pt x="1530" y="5504"/>
                        <a:pt x="1530" y="4837"/>
                        <a:pt x="1068" y="4632"/>
                      </a:cubicBezTo>
                      <a:cubicBezTo>
                        <a:pt x="988" y="4587"/>
                        <a:pt x="896" y="4566"/>
                        <a:pt x="803" y="4566"/>
                      </a:cubicBezTo>
                      <a:close/>
                      <a:moveTo>
                        <a:pt x="15597" y="5507"/>
                      </a:moveTo>
                      <a:cubicBezTo>
                        <a:pt x="15474" y="5507"/>
                        <a:pt x="15336" y="5617"/>
                        <a:pt x="15376" y="5760"/>
                      </a:cubicBezTo>
                      <a:cubicBezTo>
                        <a:pt x="15376" y="5786"/>
                        <a:pt x="15402" y="5812"/>
                        <a:pt x="15428" y="5837"/>
                      </a:cubicBezTo>
                      <a:cubicBezTo>
                        <a:pt x="15461" y="5887"/>
                        <a:pt x="15515" y="5915"/>
                        <a:pt x="15577" y="5915"/>
                      </a:cubicBezTo>
                      <a:cubicBezTo>
                        <a:pt x="15612" y="5915"/>
                        <a:pt x="15648" y="5907"/>
                        <a:pt x="15684" y="5889"/>
                      </a:cubicBezTo>
                      <a:cubicBezTo>
                        <a:pt x="15838" y="5812"/>
                        <a:pt x="15838" y="5606"/>
                        <a:pt x="15684" y="5530"/>
                      </a:cubicBezTo>
                      <a:cubicBezTo>
                        <a:pt x="15658" y="5514"/>
                        <a:pt x="15628" y="5507"/>
                        <a:pt x="15597" y="5507"/>
                      </a:cubicBezTo>
                      <a:close/>
                      <a:moveTo>
                        <a:pt x="6804" y="5935"/>
                      </a:moveTo>
                      <a:cubicBezTo>
                        <a:pt x="6729" y="5935"/>
                        <a:pt x="6636" y="6001"/>
                        <a:pt x="6658" y="6068"/>
                      </a:cubicBezTo>
                      <a:cubicBezTo>
                        <a:pt x="6658" y="6094"/>
                        <a:pt x="6684" y="6094"/>
                        <a:pt x="6684" y="6119"/>
                      </a:cubicBezTo>
                      <a:cubicBezTo>
                        <a:pt x="6702" y="6137"/>
                        <a:pt x="6746" y="6156"/>
                        <a:pt x="6788" y="6156"/>
                      </a:cubicBezTo>
                      <a:cubicBezTo>
                        <a:pt x="6805" y="6156"/>
                        <a:pt x="6823" y="6152"/>
                        <a:pt x="6838" y="6145"/>
                      </a:cubicBezTo>
                      <a:cubicBezTo>
                        <a:pt x="6914" y="6119"/>
                        <a:pt x="6914" y="5991"/>
                        <a:pt x="6838" y="5940"/>
                      </a:cubicBezTo>
                      <a:cubicBezTo>
                        <a:pt x="6827" y="5936"/>
                        <a:pt x="6816" y="5935"/>
                        <a:pt x="6804" y="5935"/>
                      </a:cubicBezTo>
                      <a:close/>
                      <a:moveTo>
                        <a:pt x="17748" y="6091"/>
                      </a:moveTo>
                      <a:cubicBezTo>
                        <a:pt x="17360" y="6091"/>
                        <a:pt x="16922" y="6438"/>
                        <a:pt x="17069" y="6837"/>
                      </a:cubicBezTo>
                      <a:lnTo>
                        <a:pt x="17043" y="6837"/>
                      </a:lnTo>
                      <a:cubicBezTo>
                        <a:pt x="17069" y="6914"/>
                        <a:pt x="17120" y="6991"/>
                        <a:pt x="17171" y="7068"/>
                      </a:cubicBezTo>
                      <a:cubicBezTo>
                        <a:pt x="17310" y="7224"/>
                        <a:pt x="17506" y="7309"/>
                        <a:pt x="17706" y="7309"/>
                      </a:cubicBezTo>
                      <a:cubicBezTo>
                        <a:pt x="17803" y="7309"/>
                        <a:pt x="17900" y="7289"/>
                        <a:pt x="17992" y="7248"/>
                      </a:cubicBezTo>
                      <a:cubicBezTo>
                        <a:pt x="18454" y="7042"/>
                        <a:pt x="18454" y="6376"/>
                        <a:pt x="17992" y="6145"/>
                      </a:cubicBezTo>
                      <a:cubicBezTo>
                        <a:pt x="17918" y="6108"/>
                        <a:pt x="17834" y="6091"/>
                        <a:pt x="17748" y="6091"/>
                      </a:cubicBezTo>
                      <a:close/>
                      <a:moveTo>
                        <a:pt x="8075" y="7152"/>
                      </a:moveTo>
                      <a:cubicBezTo>
                        <a:pt x="8008" y="7152"/>
                        <a:pt x="7944" y="7173"/>
                        <a:pt x="7889" y="7222"/>
                      </a:cubicBezTo>
                      <a:lnTo>
                        <a:pt x="7863" y="7222"/>
                      </a:lnTo>
                      <a:cubicBezTo>
                        <a:pt x="7838" y="7248"/>
                        <a:pt x="7812" y="7273"/>
                        <a:pt x="7786" y="7324"/>
                      </a:cubicBezTo>
                      <a:cubicBezTo>
                        <a:pt x="7684" y="7504"/>
                        <a:pt x="7709" y="7709"/>
                        <a:pt x="7838" y="7837"/>
                      </a:cubicBezTo>
                      <a:cubicBezTo>
                        <a:pt x="7923" y="7914"/>
                        <a:pt x="8023" y="7948"/>
                        <a:pt x="8118" y="7948"/>
                      </a:cubicBezTo>
                      <a:cubicBezTo>
                        <a:pt x="8308" y="7948"/>
                        <a:pt x="8479" y="7812"/>
                        <a:pt x="8479" y="7607"/>
                      </a:cubicBezTo>
                      <a:cubicBezTo>
                        <a:pt x="8518" y="7372"/>
                        <a:pt x="8288" y="7152"/>
                        <a:pt x="8075" y="7152"/>
                      </a:cubicBezTo>
                      <a:close/>
                      <a:moveTo>
                        <a:pt x="4203" y="6925"/>
                      </a:moveTo>
                      <a:cubicBezTo>
                        <a:pt x="3813" y="6925"/>
                        <a:pt x="3406" y="7271"/>
                        <a:pt x="3530" y="7683"/>
                      </a:cubicBezTo>
                      <a:cubicBezTo>
                        <a:pt x="3555" y="7760"/>
                        <a:pt x="3607" y="7837"/>
                        <a:pt x="3658" y="7889"/>
                      </a:cubicBezTo>
                      <a:cubicBezTo>
                        <a:pt x="3803" y="8052"/>
                        <a:pt x="4013" y="8138"/>
                        <a:pt x="4223" y="8138"/>
                      </a:cubicBezTo>
                      <a:cubicBezTo>
                        <a:pt x="4309" y="8138"/>
                        <a:pt x="4396" y="8124"/>
                        <a:pt x="4478" y="8094"/>
                      </a:cubicBezTo>
                      <a:cubicBezTo>
                        <a:pt x="4940" y="7863"/>
                        <a:pt x="4940" y="7196"/>
                        <a:pt x="4478" y="6991"/>
                      </a:cubicBezTo>
                      <a:cubicBezTo>
                        <a:pt x="4393" y="6946"/>
                        <a:pt x="4299" y="6925"/>
                        <a:pt x="4203" y="6925"/>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818" name="Google Shape;818;p17"/>
              <p:cNvSpPr/>
              <p:nvPr/>
            </p:nvSpPr>
            <p:spPr>
              <a:xfrm rot="1413719">
                <a:off x="-379186" y="861403"/>
                <a:ext cx="1464476" cy="1377667"/>
              </a:xfrm>
              <a:custGeom>
                <a:avLst/>
                <a:gdLst/>
                <a:ahLst/>
                <a:cxnLst/>
                <a:rect l="l" t="t" r="r" b="b"/>
                <a:pathLst>
                  <a:path w="49727" h="46783" extrusionOk="0">
                    <a:moveTo>
                      <a:pt x="49209" y="0"/>
                    </a:moveTo>
                    <a:cubicBezTo>
                      <a:pt x="49160" y="0"/>
                      <a:pt x="49108" y="11"/>
                      <a:pt x="49055" y="36"/>
                    </a:cubicBezTo>
                    <a:cubicBezTo>
                      <a:pt x="34592" y="8729"/>
                      <a:pt x="14361" y="23807"/>
                      <a:pt x="180" y="46218"/>
                    </a:cubicBezTo>
                    <a:cubicBezTo>
                      <a:pt x="1" y="46449"/>
                      <a:pt x="206" y="46782"/>
                      <a:pt x="488" y="46782"/>
                    </a:cubicBezTo>
                    <a:cubicBezTo>
                      <a:pt x="616" y="46782"/>
                      <a:pt x="744" y="46705"/>
                      <a:pt x="796" y="46603"/>
                    </a:cubicBezTo>
                    <a:cubicBezTo>
                      <a:pt x="14899" y="24320"/>
                      <a:pt x="35028" y="9319"/>
                      <a:pt x="49439" y="677"/>
                    </a:cubicBezTo>
                    <a:cubicBezTo>
                      <a:pt x="49727" y="434"/>
                      <a:pt x="49519" y="0"/>
                      <a:pt x="4920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819" name="Google Shape;819;p17"/>
          <p:cNvGrpSpPr/>
          <p:nvPr/>
        </p:nvGrpSpPr>
        <p:grpSpPr>
          <a:xfrm rot="796149" flipH="1">
            <a:off x="9962595" y="-637002"/>
            <a:ext cx="2566496" cy="2701471"/>
            <a:chOff x="1526600" y="450800"/>
            <a:chExt cx="4540675" cy="4779475"/>
          </a:xfrm>
        </p:grpSpPr>
        <p:sp>
          <p:nvSpPr>
            <p:cNvPr id="820" name="Google Shape;820;p17"/>
            <p:cNvSpPr/>
            <p:nvPr/>
          </p:nvSpPr>
          <p:spPr>
            <a:xfrm>
              <a:off x="1610100" y="473575"/>
              <a:ext cx="4457175" cy="4689450"/>
            </a:xfrm>
            <a:custGeom>
              <a:avLst/>
              <a:gdLst/>
              <a:ahLst/>
              <a:cxnLst/>
              <a:rect l="l" t="t" r="r" b="b"/>
              <a:pathLst>
                <a:path w="178287" h="187578" extrusionOk="0">
                  <a:moveTo>
                    <a:pt x="95602" y="1"/>
                  </a:moveTo>
                  <a:cubicBezTo>
                    <a:pt x="95141" y="1"/>
                    <a:pt x="94676" y="129"/>
                    <a:pt x="94258" y="394"/>
                  </a:cubicBezTo>
                  <a:lnTo>
                    <a:pt x="0" y="63859"/>
                  </a:lnTo>
                  <a:lnTo>
                    <a:pt x="79645" y="185257"/>
                  </a:lnTo>
                  <a:cubicBezTo>
                    <a:pt x="80631" y="186769"/>
                    <a:pt x="82280" y="187578"/>
                    <a:pt x="83965" y="187578"/>
                  </a:cubicBezTo>
                  <a:cubicBezTo>
                    <a:pt x="84955" y="187578"/>
                    <a:pt x="85959" y="187298"/>
                    <a:pt x="86847" y="186719"/>
                  </a:cubicBezTo>
                  <a:lnTo>
                    <a:pt x="176826" y="126176"/>
                  </a:lnTo>
                  <a:cubicBezTo>
                    <a:pt x="177974" y="125393"/>
                    <a:pt x="178287" y="123880"/>
                    <a:pt x="177504" y="122732"/>
                  </a:cubicBezTo>
                  <a:lnTo>
                    <a:pt x="97703" y="1125"/>
                  </a:lnTo>
                  <a:cubicBezTo>
                    <a:pt x="97205" y="394"/>
                    <a:pt x="96410" y="1"/>
                    <a:pt x="9560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21" name="Google Shape;821;p17"/>
            <p:cNvSpPr/>
            <p:nvPr/>
          </p:nvSpPr>
          <p:spPr>
            <a:xfrm>
              <a:off x="1616625" y="450800"/>
              <a:ext cx="4391950" cy="4645025"/>
            </a:xfrm>
            <a:custGeom>
              <a:avLst/>
              <a:gdLst/>
              <a:ahLst/>
              <a:cxnLst/>
              <a:rect l="l" t="t" r="r" b="b"/>
              <a:pathLst>
                <a:path w="175678" h="185801" extrusionOk="0">
                  <a:moveTo>
                    <a:pt x="93162" y="0"/>
                  </a:moveTo>
                  <a:lnTo>
                    <a:pt x="0" y="61587"/>
                  </a:lnTo>
                  <a:lnTo>
                    <a:pt x="80323" y="184028"/>
                  </a:lnTo>
                  <a:cubicBezTo>
                    <a:pt x="81085" y="185187"/>
                    <a:pt x="82329" y="185800"/>
                    <a:pt x="83604" y="185800"/>
                  </a:cubicBezTo>
                  <a:cubicBezTo>
                    <a:pt x="84339" y="185800"/>
                    <a:pt x="85083" y="185597"/>
                    <a:pt x="85751" y="185177"/>
                  </a:cubicBezTo>
                  <a:lnTo>
                    <a:pt x="175677" y="125782"/>
                  </a:lnTo>
                  <a:lnTo>
                    <a:pt x="93162" y="0"/>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22" name="Google Shape;822;p17"/>
            <p:cNvSpPr/>
            <p:nvPr/>
          </p:nvSpPr>
          <p:spPr>
            <a:xfrm>
              <a:off x="3931325" y="462525"/>
              <a:ext cx="2064200" cy="3145900"/>
            </a:xfrm>
            <a:custGeom>
              <a:avLst/>
              <a:gdLst/>
              <a:ahLst/>
              <a:cxnLst/>
              <a:rect l="l" t="t" r="r" b="b"/>
              <a:pathLst>
                <a:path w="82568" h="125836" fill="none" extrusionOk="0">
                  <a:moveTo>
                    <a:pt x="0" y="1"/>
                  </a:moveTo>
                  <a:lnTo>
                    <a:pt x="82567" y="125835"/>
                  </a:lnTo>
                </a:path>
              </a:pathLst>
            </a:custGeom>
            <a:noFill/>
            <a:ln w="11750" cap="flat" cmpd="sng">
              <a:solidFill>
                <a:schemeClr val="dk1"/>
              </a:solidFill>
              <a:prstDash val="solid"/>
              <a:miter lim="5219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23" name="Google Shape;823;p17"/>
            <p:cNvSpPr/>
            <p:nvPr/>
          </p:nvSpPr>
          <p:spPr>
            <a:xfrm>
              <a:off x="3898700" y="482100"/>
              <a:ext cx="2065500" cy="3145900"/>
            </a:xfrm>
            <a:custGeom>
              <a:avLst/>
              <a:gdLst/>
              <a:ahLst/>
              <a:cxnLst/>
              <a:rect l="l" t="t" r="r" b="b"/>
              <a:pathLst>
                <a:path w="82620" h="125836" fill="none" extrusionOk="0">
                  <a:moveTo>
                    <a:pt x="1" y="1"/>
                  </a:moveTo>
                  <a:lnTo>
                    <a:pt x="82620" y="125835"/>
                  </a:lnTo>
                </a:path>
              </a:pathLst>
            </a:custGeom>
            <a:noFill/>
            <a:ln w="11750" cap="flat" cmpd="sng">
              <a:solidFill>
                <a:schemeClr val="dk1"/>
              </a:solidFill>
              <a:prstDash val="solid"/>
              <a:miter lim="5219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24" name="Google Shape;824;p17"/>
            <p:cNvSpPr/>
            <p:nvPr/>
          </p:nvSpPr>
          <p:spPr>
            <a:xfrm>
              <a:off x="3742125" y="4138150"/>
              <a:ext cx="842925" cy="1092125"/>
            </a:xfrm>
            <a:custGeom>
              <a:avLst/>
              <a:gdLst/>
              <a:ahLst/>
              <a:cxnLst/>
              <a:rect l="l" t="t" r="r" b="b"/>
              <a:pathLst>
                <a:path w="33717" h="43685" extrusionOk="0">
                  <a:moveTo>
                    <a:pt x="9604" y="0"/>
                  </a:moveTo>
                  <a:lnTo>
                    <a:pt x="1" y="6159"/>
                  </a:lnTo>
                  <a:lnTo>
                    <a:pt x="24113" y="43685"/>
                  </a:lnTo>
                  <a:lnTo>
                    <a:pt x="25679" y="35595"/>
                  </a:lnTo>
                  <a:lnTo>
                    <a:pt x="33716" y="37526"/>
                  </a:lnTo>
                  <a:lnTo>
                    <a:pt x="9604" y="0"/>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25" name="Google Shape;825;p17"/>
            <p:cNvSpPr/>
            <p:nvPr/>
          </p:nvSpPr>
          <p:spPr>
            <a:xfrm>
              <a:off x="1526600" y="464775"/>
              <a:ext cx="4343675" cy="4627200"/>
            </a:xfrm>
            <a:custGeom>
              <a:avLst/>
              <a:gdLst/>
              <a:ahLst/>
              <a:cxnLst/>
              <a:rect l="l" t="t" r="r" b="b"/>
              <a:pathLst>
                <a:path w="173747" h="185088" extrusionOk="0">
                  <a:moveTo>
                    <a:pt x="91115" y="1"/>
                  </a:moveTo>
                  <a:cubicBezTo>
                    <a:pt x="90634" y="1"/>
                    <a:pt x="90147" y="140"/>
                    <a:pt x="89718" y="433"/>
                  </a:cubicBezTo>
                  <a:lnTo>
                    <a:pt x="0" y="59357"/>
                  </a:lnTo>
                  <a:lnTo>
                    <a:pt x="82515" y="185087"/>
                  </a:lnTo>
                  <a:lnTo>
                    <a:pt x="172285" y="126163"/>
                  </a:lnTo>
                  <a:cubicBezTo>
                    <a:pt x="173433" y="125380"/>
                    <a:pt x="173746" y="123866"/>
                    <a:pt x="172963" y="122718"/>
                  </a:cubicBezTo>
                  <a:lnTo>
                    <a:pt x="93162" y="1111"/>
                  </a:lnTo>
                  <a:cubicBezTo>
                    <a:pt x="92705" y="392"/>
                    <a:pt x="91920" y="1"/>
                    <a:pt x="91115"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26" name="Google Shape;826;p17"/>
            <p:cNvSpPr/>
            <p:nvPr/>
          </p:nvSpPr>
          <p:spPr>
            <a:xfrm>
              <a:off x="1636200" y="1843000"/>
              <a:ext cx="2130750" cy="3199400"/>
            </a:xfrm>
            <a:custGeom>
              <a:avLst/>
              <a:gdLst/>
              <a:ahLst/>
              <a:cxnLst/>
              <a:rect l="l" t="t" r="r" b="b"/>
              <a:pathLst>
                <a:path w="85230" h="127976" extrusionOk="0">
                  <a:moveTo>
                    <a:pt x="2506" y="1"/>
                  </a:moveTo>
                  <a:lnTo>
                    <a:pt x="0" y="1619"/>
                  </a:lnTo>
                  <a:lnTo>
                    <a:pt x="82724" y="127975"/>
                  </a:lnTo>
                  <a:lnTo>
                    <a:pt x="85229" y="126357"/>
                  </a:lnTo>
                  <a:lnTo>
                    <a:pt x="2506"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27" name="Google Shape;827;p17"/>
            <p:cNvSpPr/>
            <p:nvPr/>
          </p:nvSpPr>
          <p:spPr>
            <a:xfrm>
              <a:off x="2647400" y="1567700"/>
              <a:ext cx="2116400" cy="2399550"/>
            </a:xfrm>
            <a:custGeom>
              <a:avLst/>
              <a:gdLst/>
              <a:ahLst/>
              <a:cxnLst/>
              <a:rect l="l" t="t" r="r" b="b"/>
              <a:pathLst>
                <a:path w="84656" h="95982" fill="none" extrusionOk="0">
                  <a:moveTo>
                    <a:pt x="82777" y="71347"/>
                  </a:moveTo>
                  <a:cubicBezTo>
                    <a:pt x="82777" y="69937"/>
                    <a:pt x="83507" y="68633"/>
                    <a:pt x="84656" y="67850"/>
                  </a:cubicBezTo>
                  <a:lnTo>
                    <a:pt x="40919" y="1201"/>
                  </a:lnTo>
                  <a:cubicBezTo>
                    <a:pt x="38988" y="2453"/>
                    <a:pt x="36431" y="1932"/>
                    <a:pt x="35178" y="0"/>
                  </a:cubicBezTo>
                  <a:lnTo>
                    <a:pt x="1149" y="22286"/>
                  </a:lnTo>
                  <a:cubicBezTo>
                    <a:pt x="2454" y="24217"/>
                    <a:pt x="1932" y="26827"/>
                    <a:pt x="1" y="28080"/>
                  </a:cubicBezTo>
                  <a:lnTo>
                    <a:pt x="43737" y="94729"/>
                  </a:lnTo>
                  <a:cubicBezTo>
                    <a:pt x="45668" y="93476"/>
                    <a:pt x="48226" y="94050"/>
                    <a:pt x="49478" y="95981"/>
                  </a:cubicBezTo>
                  <a:lnTo>
                    <a:pt x="83455" y="73643"/>
                  </a:lnTo>
                  <a:cubicBezTo>
                    <a:pt x="82985" y="72965"/>
                    <a:pt x="82777" y="72182"/>
                    <a:pt x="82777" y="71347"/>
                  </a:cubicBezTo>
                  <a:close/>
                </a:path>
              </a:pathLst>
            </a:custGeom>
            <a:solidFill>
              <a:schemeClr val="lt1"/>
            </a:solidFill>
            <a:ln w="14350" cap="flat" cmpd="sng">
              <a:solidFill>
                <a:schemeClr val="lt1"/>
              </a:solidFill>
              <a:prstDash val="solid"/>
              <a:miter lim="5219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828" name="Google Shape;828;p17"/>
          <p:cNvGrpSpPr/>
          <p:nvPr/>
        </p:nvGrpSpPr>
        <p:grpSpPr>
          <a:xfrm rot="1799838">
            <a:off x="-313983" y="-420989"/>
            <a:ext cx="2283968" cy="3483031"/>
            <a:chOff x="7518282" y="2373612"/>
            <a:chExt cx="1544209" cy="2355088"/>
          </a:xfrm>
        </p:grpSpPr>
        <p:sp>
          <p:nvSpPr>
            <p:cNvPr id="829" name="Google Shape;829;p17"/>
            <p:cNvSpPr/>
            <p:nvPr/>
          </p:nvSpPr>
          <p:spPr>
            <a:xfrm rot="718822">
              <a:off x="7689615" y="3249120"/>
              <a:ext cx="1111866" cy="1379201"/>
            </a:xfrm>
            <a:custGeom>
              <a:avLst/>
              <a:gdLst/>
              <a:ahLst/>
              <a:cxnLst/>
              <a:rect l="l" t="t" r="r" b="b"/>
              <a:pathLst>
                <a:path w="48158" h="59737" extrusionOk="0">
                  <a:moveTo>
                    <a:pt x="39340" y="1"/>
                  </a:moveTo>
                  <a:cubicBezTo>
                    <a:pt x="38303" y="1"/>
                    <a:pt x="37263" y="153"/>
                    <a:pt x="36285" y="451"/>
                  </a:cubicBezTo>
                  <a:cubicBezTo>
                    <a:pt x="32695" y="1579"/>
                    <a:pt x="29823" y="4272"/>
                    <a:pt x="27259" y="7016"/>
                  </a:cubicBezTo>
                  <a:cubicBezTo>
                    <a:pt x="20361" y="14401"/>
                    <a:pt x="14874" y="22940"/>
                    <a:pt x="10489" y="32043"/>
                  </a:cubicBezTo>
                  <a:cubicBezTo>
                    <a:pt x="8976" y="35197"/>
                    <a:pt x="7591" y="37427"/>
                    <a:pt x="5873" y="40505"/>
                  </a:cubicBezTo>
                  <a:cubicBezTo>
                    <a:pt x="2185" y="47138"/>
                    <a:pt x="1874" y="57072"/>
                    <a:pt x="8" y="59727"/>
                  </a:cubicBezTo>
                  <a:lnTo>
                    <a:pt x="8" y="59727"/>
                  </a:lnTo>
                  <a:cubicBezTo>
                    <a:pt x="9880" y="45729"/>
                    <a:pt x="25415" y="30630"/>
                    <a:pt x="38721" y="19888"/>
                  </a:cubicBezTo>
                  <a:cubicBezTo>
                    <a:pt x="41311" y="17811"/>
                    <a:pt x="44029" y="15708"/>
                    <a:pt x="45773" y="12888"/>
                  </a:cubicBezTo>
                  <a:cubicBezTo>
                    <a:pt x="47542" y="10041"/>
                    <a:pt x="48157" y="6246"/>
                    <a:pt x="46388" y="3426"/>
                  </a:cubicBezTo>
                  <a:cubicBezTo>
                    <a:pt x="44910" y="1106"/>
                    <a:pt x="42136" y="1"/>
                    <a:pt x="39340" y="1"/>
                  </a:cubicBezTo>
                  <a:close/>
                  <a:moveTo>
                    <a:pt x="8" y="59727"/>
                  </a:moveTo>
                  <a:lnTo>
                    <a:pt x="8" y="59727"/>
                  </a:lnTo>
                  <a:cubicBezTo>
                    <a:pt x="5" y="59730"/>
                    <a:pt x="3" y="59733"/>
                    <a:pt x="1" y="59736"/>
                  </a:cubicBezTo>
                  <a:lnTo>
                    <a:pt x="1" y="59736"/>
                  </a:lnTo>
                  <a:cubicBezTo>
                    <a:pt x="3" y="59733"/>
                    <a:pt x="5" y="59730"/>
                    <a:pt x="8" y="59727"/>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30" name="Google Shape;830;p17"/>
            <p:cNvSpPr/>
            <p:nvPr/>
          </p:nvSpPr>
          <p:spPr>
            <a:xfrm rot="718822">
              <a:off x="7649292" y="3211149"/>
              <a:ext cx="1111843" cy="1378947"/>
            </a:xfrm>
            <a:custGeom>
              <a:avLst/>
              <a:gdLst/>
              <a:ahLst/>
              <a:cxnLst/>
              <a:rect l="l" t="t" r="r" b="b"/>
              <a:pathLst>
                <a:path w="48157" h="59726" extrusionOk="0">
                  <a:moveTo>
                    <a:pt x="39365" y="0"/>
                  </a:moveTo>
                  <a:cubicBezTo>
                    <a:pt x="38317" y="0"/>
                    <a:pt x="37267" y="157"/>
                    <a:pt x="36285" y="466"/>
                  </a:cubicBezTo>
                  <a:cubicBezTo>
                    <a:pt x="32695" y="1569"/>
                    <a:pt x="29823" y="4261"/>
                    <a:pt x="27258" y="7005"/>
                  </a:cubicBezTo>
                  <a:cubicBezTo>
                    <a:pt x="20361" y="14390"/>
                    <a:pt x="14873" y="22929"/>
                    <a:pt x="10488" y="32032"/>
                  </a:cubicBezTo>
                  <a:cubicBezTo>
                    <a:pt x="8975" y="35186"/>
                    <a:pt x="7591" y="37417"/>
                    <a:pt x="5873" y="40494"/>
                  </a:cubicBezTo>
                  <a:cubicBezTo>
                    <a:pt x="2180" y="47161"/>
                    <a:pt x="1872" y="57085"/>
                    <a:pt x="1" y="59726"/>
                  </a:cubicBezTo>
                  <a:lnTo>
                    <a:pt x="1" y="59726"/>
                  </a:lnTo>
                  <a:cubicBezTo>
                    <a:pt x="9873" y="45751"/>
                    <a:pt x="25412" y="30622"/>
                    <a:pt x="38721" y="19878"/>
                  </a:cubicBezTo>
                  <a:cubicBezTo>
                    <a:pt x="41310" y="17801"/>
                    <a:pt x="44029" y="15698"/>
                    <a:pt x="45772" y="12877"/>
                  </a:cubicBezTo>
                  <a:cubicBezTo>
                    <a:pt x="47542" y="10031"/>
                    <a:pt x="48157" y="6236"/>
                    <a:pt x="46362" y="3415"/>
                  </a:cubicBezTo>
                  <a:cubicBezTo>
                    <a:pt x="44909" y="1106"/>
                    <a:pt x="42145" y="0"/>
                    <a:pt x="3936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31" name="Google Shape;831;p17"/>
            <p:cNvSpPr/>
            <p:nvPr/>
          </p:nvSpPr>
          <p:spPr>
            <a:xfrm rot="718822">
              <a:off x="8428587" y="3328473"/>
              <a:ext cx="409048" cy="200495"/>
            </a:xfrm>
            <a:custGeom>
              <a:avLst/>
              <a:gdLst/>
              <a:ahLst/>
              <a:cxnLst/>
              <a:rect l="l" t="t" r="r" b="b"/>
              <a:pathLst>
                <a:path w="17717" h="8684" extrusionOk="0">
                  <a:moveTo>
                    <a:pt x="13244" y="85"/>
                  </a:moveTo>
                  <a:cubicBezTo>
                    <a:pt x="13109" y="85"/>
                    <a:pt x="12983" y="218"/>
                    <a:pt x="13050" y="351"/>
                  </a:cubicBezTo>
                  <a:cubicBezTo>
                    <a:pt x="13050" y="377"/>
                    <a:pt x="13075" y="403"/>
                    <a:pt x="13101" y="428"/>
                  </a:cubicBezTo>
                  <a:cubicBezTo>
                    <a:pt x="13139" y="454"/>
                    <a:pt x="13184" y="467"/>
                    <a:pt x="13229" y="467"/>
                  </a:cubicBezTo>
                  <a:cubicBezTo>
                    <a:pt x="13274" y="467"/>
                    <a:pt x="13319" y="454"/>
                    <a:pt x="13357" y="428"/>
                  </a:cubicBezTo>
                  <a:cubicBezTo>
                    <a:pt x="13511" y="351"/>
                    <a:pt x="13460" y="146"/>
                    <a:pt x="13306" y="95"/>
                  </a:cubicBezTo>
                  <a:cubicBezTo>
                    <a:pt x="13285" y="88"/>
                    <a:pt x="13264" y="85"/>
                    <a:pt x="13244" y="85"/>
                  </a:cubicBezTo>
                  <a:close/>
                  <a:moveTo>
                    <a:pt x="9983" y="0"/>
                  </a:moveTo>
                  <a:cubicBezTo>
                    <a:pt x="9903" y="0"/>
                    <a:pt x="9827" y="28"/>
                    <a:pt x="9767" y="95"/>
                  </a:cubicBezTo>
                  <a:cubicBezTo>
                    <a:pt x="9742" y="121"/>
                    <a:pt x="9716" y="172"/>
                    <a:pt x="9690" y="223"/>
                  </a:cubicBezTo>
                  <a:cubicBezTo>
                    <a:pt x="9639" y="403"/>
                    <a:pt x="9690" y="582"/>
                    <a:pt x="9844" y="685"/>
                  </a:cubicBezTo>
                  <a:cubicBezTo>
                    <a:pt x="9910" y="731"/>
                    <a:pt x="9982" y="752"/>
                    <a:pt x="10050" y="752"/>
                  </a:cubicBezTo>
                  <a:cubicBezTo>
                    <a:pt x="10249" y="752"/>
                    <a:pt x="10428" y="580"/>
                    <a:pt x="10408" y="351"/>
                  </a:cubicBezTo>
                  <a:cubicBezTo>
                    <a:pt x="10390" y="169"/>
                    <a:pt x="10178" y="0"/>
                    <a:pt x="9983" y="0"/>
                  </a:cubicBezTo>
                  <a:close/>
                  <a:moveTo>
                    <a:pt x="7556" y="654"/>
                  </a:moveTo>
                  <a:cubicBezTo>
                    <a:pt x="7486" y="654"/>
                    <a:pt x="7412" y="721"/>
                    <a:pt x="7434" y="787"/>
                  </a:cubicBezTo>
                  <a:lnTo>
                    <a:pt x="7434" y="813"/>
                  </a:lnTo>
                  <a:cubicBezTo>
                    <a:pt x="7460" y="839"/>
                    <a:pt x="7460" y="839"/>
                    <a:pt x="7460" y="839"/>
                  </a:cubicBezTo>
                  <a:cubicBezTo>
                    <a:pt x="7485" y="864"/>
                    <a:pt x="7517" y="877"/>
                    <a:pt x="7546" y="877"/>
                  </a:cubicBezTo>
                  <a:cubicBezTo>
                    <a:pt x="7575" y="877"/>
                    <a:pt x="7601" y="864"/>
                    <a:pt x="7613" y="839"/>
                  </a:cubicBezTo>
                  <a:cubicBezTo>
                    <a:pt x="7690" y="787"/>
                    <a:pt x="7690" y="685"/>
                    <a:pt x="7588" y="659"/>
                  </a:cubicBezTo>
                  <a:cubicBezTo>
                    <a:pt x="7578" y="656"/>
                    <a:pt x="7567" y="654"/>
                    <a:pt x="7556" y="654"/>
                  </a:cubicBezTo>
                  <a:close/>
                  <a:moveTo>
                    <a:pt x="12799" y="1638"/>
                  </a:moveTo>
                  <a:cubicBezTo>
                    <a:pt x="12396" y="1638"/>
                    <a:pt x="11973" y="2067"/>
                    <a:pt x="12178" y="2454"/>
                  </a:cubicBezTo>
                  <a:lnTo>
                    <a:pt x="12152" y="2454"/>
                  </a:lnTo>
                  <a:cubicBezTo>
                    <a:pt x="12203" y="2531"/>
                    <a:pt x="12255" y="2582"/>
                    <a:pt x="12306" y="2634"/>
                  </a:cubicBezTo>
                  <a:cubicBezTo>
                    <a:pt x="12435" y="2734"/>
                    <a:pt x="12595" y="2786"/>
                    <a:pt x="12756" y="2786"/>
                  </a:cubicBezTo>
                  <a:cubicBezTo>
                    <a:pt x="12885" y="2786"/>
                    <a:pt x="13013" y="2753"/>
                    <a:pt x="13127" y="2685"/>
                  </a:cubicBezTo>
                  <a:cubicBezTo>
                    <a:pt x="13511" y="2403"/>
                    <a:pt x="13409" y="1787"/>
                    <a:pt x="12947" y="1659"/>
                  </a:cubicBezTo>
                  <a:cubicBezTo>
                    <a:pt x="12899" y="1645"/>
                    <a:pt x="12849" y="1638"/>
                    <a:pt x="12799" y="1638"/>
                  </a:cubicBezTo>
                  <a:close/>
                  <a:moveTo>
                    <a:pt x="6278" y="2155"/>
                  </a:moveTo>
                  <a:cubicBezTo>
                    <a:pt x="6196" y="2155"/>
                    <a:pt x="6115" y="2183"/>
                    <a:pt x="6049" y="2249"/>
                  </a:cubicBezTo>
                  <a:lnTo>
                    <a:pt x="6075" y="2249"/>
                  </a:lnTo>
                  <a:cubicBezTo>
                    <a:pt x="6049" y="2275"/>
                    <a:pt x="6024" y="2326"/>
                    <a:pt x="5998" y="2377"/>
                  </a:cubicBezTo>
                  <a:cubicBezTo>
                    <a:pt x="5947" y="2557"/>
                    <a:pt x="5998" y="2736"/>
                    <a:pt x="6152" y="2839"/>
                  </a:cubicBezTo>
                  <a:cubicBezTo>
                    <a:pt x="6212" y="2886"/>
                    <a:pt x="6279" y="2906"/>
                    <a:pt x="6345" y="2906"/>
                  </a:cubicBezTo>
                  <a:cubicBezTo>
                    <a:pt x="6532" y="2906"/>
                    <a:pt x="6709" y="2740"/>
                    <a:pt x="6690" y="2531"/>
                  </a:cubicBezTo>
                  <a:cubicBezTo>
                    <a:pt x="6690" y="2330"/>
                    <a:pt x="6481" y="2155"/>
                    <a:pt x="6278" y="2155"/>
                  </a:cubicBezTo>
                  <a:close/>
                  <a:moveTo>
                    <a:pt x="15296" y="2488"/>
                  </a:moveTo>
                  <a:cubicBezTo>
                    <a:pt x="15012" y="2488"/>
                    <a:pt x="14712" y="2798"/>
                    <a:pt x="14870" y="3070"/>
                  </a:cubicBezTo>
                  <a:cubicBezTo>
                    <a:pt x="14896" y="3121"/>
                    <a:pt x="14922" y="3146"/>
                    <a:pt x="14947" y="3198"/>
                  </a:cubicBezTo>
                  <a:cubicBezTo>
                    <a:pt x="15046" y="3268"/>
                    <a:pt x="15152" y="3308"/>
                    <a:pt x="15258" y="3308"/>
                  </a:cubicBezTo>
                  <a:cubicBezTo>
                    <a:pt x="15344" y="3308"/>
                    <a:pt x="15430" y="3281"/>
                    <a:pt x="15511" y="3223"/>
                  </a:cubicBezTo>
                  <a:cubicBezTo>
                    <a:pt x="15793" y="3044"/>
                    <a:pt x="15716" y="2608"/>
                    <a:pt x="15409" y="2505"/>
                  </a:cubicBezTo>
                  <a:cubicBezTo>
                    <a:pt x="15372" y="2493"/>
                    <a:pt x="15334" y="2488"/>
                    <a:pt x="15296" y="2488"/>
                  </a:cubicBezTo>
                  <a:close/>
                  <a:moveTo>
                    <a:pt x="3455" y="3035"/>
                  </a:moveTo>
                  <a:cubicBezTo>
                    <a:pt x="3318" y="3035"/>
                    <a:pt x="3186" y="3190"/>
                    <a:pt x="3254" y="3326"/>
                  </a:cubicBezTo>
                  <a:cubicBezTo>
                    <a:pt x="3254" y="3352"/>
                    <a:pt x="3280" y="3352"/>
                    <a:pt x="3306" y="3377"/>
                  </a:cubicBezTo>
                  <a:cubicBezTo>
                    <a:pt x="3348" y="3420"/>
                    <a:pt x="3398" y="3439"/>
                    <a:pt x="3447" y="3439"/>
                  </a:cubicBezTo>
                  <a:cubicBezTo>
                    <a:pt x="3488" y="3439"/>
                    <a:pt x="3527" y="3426"/>
                    <a:pt x="3562" y="3403"/>
                  </a:cubicBezTo>
                  <a:cubicBezTo>
                    <a:pt x="3690" y="3300"/>
                    <a:pt x="3665" y="3095"/>
                    <a:pt x="3511" y="3044"/>
                  </a:cubicBezTo>
                  <a:cubicBezTo>
                    <a:pt x="3492" y="3038"/>
                    <a:pt x="3474" y="3035"/>
                    <a:pt x="3455" y="3035"/>
                  </a:cubicBezTo>
                  <a:close/>
                  <a:moveTo>
                    <a:pt x="10101" y="2744"/>
                  </a:moveTo>
                  <a:cubicBezTo>
                    <a:pt x="10028" y="2744"/>
                    <a:pt x="9956" y="2766"/>
                    <a:pt x="9894" y="2817"/>
                  </a:cubicBezTo>
                  <a:lnTo>
                    <a:pt x="9894" y="2817"/>
                  </a:lnTo>
                  <a:cubicBezTo>
                    <a:pt x="9894" y="2816"/>
                    <a:pt x="9895" y="2815"/>
                    <a:pt x="9896" y="2813"/>
                  </a:cubicBezTo>
                  <a:lnTo>
                    <a:pt x="9896" y="2813"/>
                  </a:lnTo>
                  <a:lnTo>
                    <a:pt x="9870" y="2839"/>
                  </a:lnTo>
                  <a:cubicBezTo>
                    <a:pt x="9878" y="2831"/>
                    <a:pt x="9886" y="2824"/>
                    <a:pt x="9894" y="2817"/>
                  </a:cubicBezTo>
                  <a:lnTo>
                    <a:pt x="9894" y="2817"/>
                  </a:lnTo>
                  <a:cubicBezTo>
                    <a:pt x="9869" y="2867"/>
                    <a:pt x="9844" y="2916"/>
                    <a:pt x="9819" y="2941"/>
                  </a:cubicBezTo>
                  <a:cubicBezTo>
                    <a:pt x="9767" y="3121"/>
                    <a:pt x="9819" y="3300"/>
                    <a:pt x="9973" y="3429"/>
                  </a:cubicBezTo>
                  <a:cubicBezTo>
                    <a:pt x="10030" y="3467"/>
                    <a:pt x="10094" y="3485"/>
                    <a:pt x="10158" y="3485"/>
                  </a:cubicBezTo>
                  <a:cubicBezTo>
                    <a:pt x="10348" y="3485"/>
                    <a:pt x="10530" y="3326"/>
                    <a:pt x="10511" y="3095"/>
                  </a:cubicBezTo>
                  <a:cubicBezTo>
                    <a:pt x="10511" y="2913"/>
                    <a:pt x="10304" y="2744"/>
                    <a:pt x="10101" y="2744"/>
                  </a:cubicBezTo>
                  <a:close/>
                  <a:moveTo>
                    <a:pt x="14770" y="4548"/>
                  </a:moveTo>
                  <a:cubicBezTo>
                    <a:pt x="14646" y="4548"/>
                    <a:pt x="14495" y="4700"/>
                    <a:pt x="14563" y="4813"/>
                  </a:cubicBezTo>
                  <a:cubicBezTo>
                    <a:pt x="14588" y="4839"/>
                    <a:pt x="14588" y="4865"/>
                    <a:pt x="14614" y="4890"/>
                  </a:cubicBezTo>
                  <a:cubicBezTo>
                    <a:pt x="14661" y="4922"/>
                    <a:pt x="14719" y="4944"/>
                    <a:pt x="14780" y="4944"/>
                  </a:cubicBezTo>
                  <a:cubicBezTo>
                    <a:pt x="14818" y="4944"/>
                    <a:pt x="14857" y="4935"/>
                    <a:pt x="14896" y="4916"/>
                  </a:cubicBezTo>
                  <a:cubicBezTo>
                    <a:pt x="15024" y="4813"/>
                    <a:pt x="14998" y="4608"/>
                    <a:pt x="14819" y="4557"/>
                  </a:cubicBezTo>
                  <a:cubicBezTo>
                    <a:pt x="14804" y="4551"/>
                    <a:pt x="14787" y="4548"/>
                    <a:pt x="14770" y="4548"/>
                  </a:cubicBezTo>
                  <a:close/>
                  <a:moveTo>
                    <a:pt x="4573" y="4622"/>
                  </a:moveTo>
                  <a:cubicBezTo>
                    <a:pt x="4312" y="4622"/>
                    <a:pt x="4040" y="4894"/>
                    <a:pt x="4177" y="5147"/>
                  </a:cubicBezTo>
                  <a:cubicBezTo>
                    <a:pt x="4203" y="5172"/>
                    <a:pt x="4229" y="5224"/>
                    <a:pt x="4254" y="5249"/>
                  </a:cubicBezTo>
                  <a:cubicBezTo>
                    <a:pt x="4344" y="5324"/>
                    <a:pt x="4451" y="5364"/>
                    <a:pt x="4555" y="5364"/>
                  </a:cubicBezTo>
                  <a:cubicBezTo>
                    <a:pt x="4630" y="5364"/>
                    <a:pt x="4703" y="5343"/>
                    <a:pt x="4767" y="5300"/>
                  </a:cubicBezTo>
                  <a:cubicBezTo>
                    <a:pt x="5024" y="5121"/>
                    <a:pt x="4972" y="4711"/>
                    <a:pt x="4665" y="4634"/>
                  </a:cubicBezTo>
                  <a:cubicBezTo>
                    <a:pt x="4635" y="4626"/>
                    <a:pt x="4604" y="4622"/>
                    <a:pt x="4573" y="4622"/>
                  </a:cubicBezTo>
                  <a:close/>
                  <a:moveTo>
                    <a:pt x="8987" y="4400"/>
                  </a:moveTo>
                  <a:cubicBezTo>
                    <a:pt x="8604" y="4400"/>
                    <a:pt x="8182" y="4821"/>
                    <a:pt x="8383" y="5224"/>
                  </a:cubicBezTo>
                  <a:cubicBezTo>
                    <a:pt x="8408" y="5275"/>
                    <a:pt x="8460" y="5352"/>
                    <a:pt x="8537" y="5403"/>
                  </a:cubicBezTo>
                  <a:cubicBezTo>
                    <a:pt x="8665" y="5503"/>
                    <a:pt x="8818" y="5555"/>
                    <a:pt x="8972" y="5555"/>
                  </a:cubicBezTo>
                  <a:cubicBezTo>
                    <a:pt x="9094" y="5555"/>
                    <a:pt x="9218" y="5522"/>
                    <a:pt x="9331" y="5454"/>
                  </a:cubicBezTo>
                  <a:cubicBezTo>
                    <a:pt x="9716" y="5172"/>
                    <a:pt x="9614" y="4557"/>
                    <a:pt x="9152" y="4429"/>
                  </a:cubicBezTo>
                  <a:cubicBezTo>
                    <a:pt x="9099" y="4409"/>
                    <a:pt x="9044" y="4400"/>
                    <a:pt x="8987" y="4400"/>
                  </a:cubicBezTo>
                  <a:close/>
                  <a:moveTo>
                    <a:pt x="16985" y="4741"/>
                  </a:moveTo>
                  <a:cubicBezTo>
                    <a:pt x="16596" y="4741"/>
                    <a:pt x="16152" y="5169"/>
                    <a:pt x="16358" y="5557"/>
                  </a:cubicBezTo>
                  <a:cubicBezTo>
                    <a:pt x="16409" y="5634"/>
                    <a:pt x="16460" y="5685"/>
                    <a:pt x="16511" y="5736"/>
                  </a:cubicBezTo>
                  <a:cubicBezTo>
                    <a:pt x="16640" y="5836"/>
                    <a:pt x="16793" y="5889"/>
                    <a:pt x="16947" y="5889"/>
                  </a:cubicBezTo>
                  <a:cubicBezTo>
                    <a:pt x="17069" y="5889"/>
                    <a:pt x="17193" y="5856"/>
                    <a:pt x="17306" y="5788"/>
                  </a:cubicBezTo>
                  <a:cubicBezTo>
                    <a:pt x="17717" y="5506"/>
                    <a:pt x="17614" y="4890"/>
                    <a:pt x="17127" y="4762"/>
                  </a:cubicBezTo>
                  <a:cubicBezTo>
                    <a:pt x="17081" y="4748"/>
                    <a:pt x="17034" y="4741"/>
                    <a:pt x="16985" y="4741"/>
                  </a:cubicBezTo>
                  <a:close/>
                  <a:moveTo>
                    <a:pt x="6587" y="6245"/>
                  </a:moveTo>
                  <a:cubicBezTo>
                    <a:pt x="6511" y="6245"/>
                    <a:pt x="6414" y="6334"/>
                    <a:pt x="6460" y="6403"/>
                  </a:cubicBezTo>
                  <a:cubicBezTo>
                    <a:pt x="6460" y="6429"/>
                    <a:pt x="6485" y="6429"/>
                    <a:pt x="6485" y="6454"/>
                  </a:cubicBezTo>
                  <a:cubicBezTo>
                    <a:pt x="6511" y="6467"/>
                    <a:pt x="6536" y="6474"/>
                    <a:pt x="6562" y="6474"/>
                  </a:cubicBezTo>
                  <a:cubicBezTo>
                    <a:pt x="6588" y="6474"/>
                    <a:pt x="6613" y="6467"/>
                    <a:pt x="6639" y="6454"/>
                  </a:cubicBezTo>
                  <a:cubicBezTo>
                    <a:pt x="6716" y="6403"/>
                    <a:pt x="6690" y="6275"/>
                    <a:pt x="6613" y="6249"/>
                  </a:cubicBezTo>
                  <a:cubicBezTo>
                    <a:pt x="6605" y="6246"/>
                    <a:pt x="6596" y="6245"/>
                    <a:pt x="6587" y="6245"/>
                  </a:cubicBezTo>
                  <a:close/>
                  <a:moveTo>
                    <a:pt x="813" y="5837"/>
                  </a:moveTo>
                  <a:cubicBezTo>
                    <a:pt x="428" y="5837"/>
                    <a:pt x="1" y="6278"/>
                    <a:pt x="203" y="6659"/>
                  </a:cubicBezTo>
                  <a:cubicBezTo>
                    <a:pt x="228" y="6711"/>
                    <a:pt x="280" y="6788"/>
                    <a:pt x="357" y="6839"/>
                  </a:cubicBezTo>
                  <a:cubicBezTo>
                    <a:pt x="485" y="6939"/>
                    <a:pt x="638" y="6991"/>
                    <a:pt x="792" y="6991"/>
                  </a:cubicBezTo>
                  <a:cubicBezTo>
                    <a:pt x="915" y="6991"/>
                    <a:pt x="1038" y="6958"/>
                    <a:pt x="1152" y="6890"/>
                  </a:cubicBezTo>
                  <a:cubicBezTo>
                    <a:pt x="1536" y="6608"/>
                    <a:pt x="1434" y="5993"/>
                    <a:pt x="972" y="5865"/>
                  </a:cubicBezTo>
                  <a:cubicBezTo>
                    <a:pt x="921" y="5845"/>
                    <a:pt x="868" y="5837"/>
                    <a:pt x="813" y="5837"/>
                  </a:cubicBezTo>
                  <a:close/>
                  <a:moveTo>
                    <a:pt x="8010" y="7201"/>
                  </a:moveTo>
                  <a:cubicBezTo>
                    <a:pt x="7933" y="7201"/>
                    <a:pt x="7856" y="7225"/>
                    <a:pt x="7791" y="7279"/>
                  </a:cubicBezTo>
                  <a:lnTo>
                    <a:pt x="7791" y="7279"/>
                  </a:lnTo>
                  <a:cubicBezTo>
                    <a:pt x="7792" y="7278"/>
                    <a:pt x="7792" y="7276"/>
                    <a:pt x="7793" y="7275"/>
                  </a:cubicBezTo>
                  <a:lnTo>
                    <a:pt x="7793" y="7275"/>
                  </a:lnTo>
                  <a:lnTo>
                    <a:pt x="7767" y="7301"/>
                  </a:lnTo>
                  <a:cubicBezTo>
                    <a:pt x="7775" y="7293"/>
                    <a:pt x="7783" y="7286"/>
                    <a:pt x="7791" y="7279"/>
                  </a:cubicBezTo>
                  <a:lnTo>
                    <a:pt x="7791" y="7279"/>
                  </a:lnTo>
                  <a:cubicBezTo>
                    <a:pt x="7766" y="7328"/>
                    <a:pt x="7741" y="7353"/>
                    <a:pt x="7716" y="7403"/>
                  </a:cubicBezTo>
                  <a:cubicBezTo>
                    <a:pt x="7665" y="7583"/>
                    <a:pt x="7716" y="7762"/>
                    <a:pt x="7870" y="7890"/>
                  </a:cubicBezTo>
                  <a:cubicBezTo>
                    <a:pt x="7928" y="7929"/>
                    <a:pt x="7992" y="7946"/>
                    <a:pt x="8055" y="7946"/>
                  </a:cubicBezTo>
                  <a:cubicBezTo>
                    <a:pt x="8245" y="7946"/>
                    <a:pt x="8428" y="7788"/>
                    <a:pt x="8408" y="7557"/>
                  </a:cubicBezTo>
                  <a:cubicBezTo>
                    <a:pt x="8408" y="7360"/>
                    <a:pt x="8209" y="7201"/>
                    <a:pt x="8010" y="7201"/>
                  </a:cubicBezTo>
                  <a:close/>
                  <a:moveTo>
                    <a:pt x="4446" y="7536"/>
                  </a:moveTo>
                  <a:cubicBezTo>
                    <a:pt x="4057" y="7536"/>
                    <a:pt x="3613" y="7964"/>
                    <a:pt x="3818" y="8352"/>
                  </a:cubicBezTo>
                  <a:cubicBezTo>
                    <a:pt x="3844" y="8429"/>
                    <a:pt x="3895" y="8480"/>
                    <a:pt x="3972" y="8531"/>
                  </a:cubicBezTo>
                  <a:cubicBezTo>
                    <a:pt x="4087" y="8631"/>
                    <a:pt x="4241" y="8684"/>
                    <a:pt x="4399" y="8684"/>
                  </a:cubicBezTo>
                  <a:cubicBezTo>
                    <a:pt x="4525" y="8684"/>
                    <a:pt x="4654" y="8651"/>
                    <a:pt x="4767" y="8583"/>
                  </a:cubicBezTo>
                  <a:cubicBezTo>
                    <a:pt x="5152" y="8301"/>
                    <a:pt x="5049" y="7685"/>
                    <a:pt x="4588" y="7557"/>
                  </a:cubicBezTo>
                  <a:cubicBezTo>
                    <a:pt x="4542" y="7543"/>
                    <a:pt x="4495" y="7536"/>
                    <a:pt x="4446" y="7536"/>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32" name="Google Shape;832;p17"/>
            <p:cNvSpPr/>
            <p:nvPr/>
          </p:nvSpPr>
          <p:spPr>
            <a:xfrm rot="718822">
              <a:off x="7632882" y="3365539"/>
              <a:ext cx="918528" cy="1181592"/>
            </a:xfrm>
            <a:custGeom>
              <a:avLst/>
              <a:gdLst/>
              <a:ahLst/>
              <a:cxnLst/>
              <a:rect l="l" t="t" r="r" b="b"/>
              <a:pathLst>
                <a:path w="39784" h="51178" extrusionOk="0">
                  <a:moveTo>
                    <a:pt x="39268" y="0"/>
                  </a:moveTo>
                  <a:cubicBezTo>
                    <a:pt x="39198" y="0"/>
                    <a:pt x="39125" y="22"/>
                    <a:pt x="39054" y="72"/>
                  </a:cubicBezTo>
                  <a:cubicBezTo>
                    <a:pt x="26772" y="10380"/>
                    <a:pt x="10053" y="27535"/>
                    <a:pt x="104" y="50665"/>
                  </a:cubicBezTo>
                  <a:cubicBezTo>
                    <a:pt x="1" y="50895"/>
                    <a:pt x="180" y="51152"/>
                    <a:pt x="437" y="51177"/>
                  </a:cubicBezTo>
                  <a:cubicBezTo>
                    <a:pt x="565" y="51177"/>
                    <a:pt x="668" y="51075"/>
                    <a:pt x="719" y="50972"/>
                  </a:cubicBezTo>
                  <a:cubicBezTo>
                    <a:pt x="10668" y="27945"/>
                    <a:pt x="27310" y="10868"/>
                    <a:pt x="39516" y="611"/>
                  </a:cubicBezTo>
                  <a:cubicBezTo>
                    <a:pt x="39784" y="363"/>
                    <a:pt x="39555" y="0"/>
                    <a:pt x="39268"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33" name="Google Shape;833;p17"/>
            <p:cNvSpPr/>
            <p:nvPr/>
          </p:nvSpPr>
          <p:spPr>
            <a:xfrm rot="718822">
              <a:off x="8009603" y="2528280"/>
              <a:ext cx="906430" cy="1506230"/>
            </a:xfrm>
            <a:custGeom>
              <a:avLst/>
              <a:gdLst/>
              <a:ahLst/>
              <a:cxnLst/>
              <a:rect l="l" t="t" r="r" b="b"/>
              <a:pathLst>
                <a:path w="39260" h="65239" extrusionOk="0">
                  <a:moveTo>
                    <a:pt x="31193" y="1"/>
                  </a:moveTo>
                  <a:cubicBezTo>
                    <a:pt x="29629" y="1"/>
                    <a:pt x="28036" y="370"/>
                    <a:pt x="26643" y="1056"/>
                  </a:cubicBezTo>
                  <a:cubicBezTo>
                    <a:pt x="23259" y="2722"/>
                    <a:pt x="20848" y="5825"/>
                    <a:pt x="18746" y="8953"/>
                  </a:cubicBezTo>
                  <a:lnTo>
                    <a:pt x="18746" y="8928"/>
                  </a:lnTo>
                  <a:cubicBezTo>
                    <a:pt x="13079" y="17313"/>
                    <a:pt x="9001" y="26595"/>
                    <a:pt x="6078" y="36263"/>
                  </a:cubicBezTo>
                  <a:cubicBezTo>
                    <a:pt x="5078" y="39622"/>
                    <a:pt x="4027" y="42058"/>
                    <a:pt x="2822" y="45340"/>
                  </a:cubicBezTo>
                  <a:cubicBezTo>
                    <a:pt x="214" y="52473"/>
                    <a:pt x="1430" y="62307"/>
                    <a:pt x="14" y="65213"/>
                  </a:cubicBezTo>
                  <a:lnTo>
                    <a:pt x="14" y="65213"/>
                  </a:lnTo>
                  <a:cubicBezTo>
                    <a:pt x="7580" y="49885"/>
                    <a:pt x="20598" y="32563"/>
                    <a:pt x="32080" y="19877"/>
                  </a:cubicBezTo>
                  <a:cubicBezTo>
                    <a:pt x="34310" y="17415"/>
                    <a:pt x="36644" y="14928"/>
                    <a:pt x="37952" y="11851"/>
                  </a:cubicBezTo>
                  <a:cubicBezTo>
                    <a:pt x="39234" y="8800"/>
                    <a:pt x="39259" y="4928"/>
                    <a:pt x="37054" y="2415"/>
                  </a:cubicBezTo>
                  <a:cubicBezTo>
                    <a:pt x="35606" y="755"/>
                    <a:pt x="33429" y="1"/>
                    <a:pt x="31193" y="1"/>
                  </a:cubicBezTo>
                  <a:close/>
                  <a:moveTo>
                    <a:pt x="14" y="65213"/>
                  </a:moveTo>
                  <a:lnTo>
                    <a:pt x="14" y="65213"/>
                  </a:lnTo>
                  <a:cubicBezTo>
                    <a:pt x="10" y="65221"/>
                    <a:pt x="5" y="65230"/>
                    <a:pt x="1" y="65239"/>
                  </a:cubicBezTo>
                  <a:cubicBezTo>
                    <a:pt x="5" y="65230"/>
                    <a:pt x="10" y="65221"/>
                    <a:pt x="14" y="65213"/>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34" name="Google Shape;834;p17"/>
            <p:cNvSpPr/>
            <p:nvPr/>
          </p:nvSpPr>
          <p:spPr>
            <a:xfrm rot="718822">
              <a:off x="8025575" y="2445523"/>
              <a:ext cx="854321" cy="1538669"/>
            </a:xfrm>
            <a:custGeom>
              <a:avLst/>
              <a:gdLst/>
              <a:ahLst/>
              <a:cxnLst/>
              <a:rect l="l" t="t" r="r" b="b"/>
              <a:pathLst>
                <a:path w="37003" h="66644" extrusionOk="0">
                  <a:moveTo>
                    <a:pt x="29021" y="0"/>
                  </a:moveTo>
                  <a:cubicBezTo>
                    <a:pt x="27307" y="0"/>
                    <a:pt x="25551" y="457"/>
                    <a:pt x="24053" y="1281"/>
                  </a:cubicBezTo>
                  <a:cubicBezTo>
                    <a:pt x="20745" y="3128"/>
                    <a:pt x="18489" y="6333"/>
                    <a:pt x="16514" y="9538"/>
                  </a:cubicBezTo>
                  <a:lnTo>
                    <a:pt x="16514" y="9513"/>
                  </a:lnTo>
                  <a:cubicBezTo>
                    <a:pt x="11232" y="18154"/>
                    <a:pt x="7591" y="27616"/>
                    <a:pt x="5129" y="37411"/>
                  </a:cubicBezTo>
                  <a:cubicBezTo>
                    <a:pt x="4257" y="40796"/>
                    <a:pt x="3360" y="43284"/>
                    <a:pt x="2308" y="46617"/>
                  </a:cubicBezTo>
                  <a:cubicBezTo>
                    <a:pt x="1" y="53874"/>
                    <a:pt x="1693" y="63669"/>
                    <a:pt x="411" y="66644"/>
                  </a:cubicBezTo>
                  <a:lnTo>
                    <a:pt x="411" y="66644"/>
                  </a:lnTo>
                  <a:cubicBezTo>
                    <a:pt x="7257" y="50951"/>
                    <a:pt x="19437" y="33052"/>
                    <a:pt x="30335" y="19846"/>
                  </a:cubicBezTo>
                  <a:cubicBezTo>
                    <a:pt x="32464" y="17257"/>
                    <a:pt x="34695" y="14692"/>
                    <a:pt x="35849" y="11564"/>
                  </a:cubicBezTo>
                  <a:cubicBezTo>
                    <a:pt x="37002" y="8436"/>
                    <a:pt x="36823" y="4564"/>
                    <a:pt x="34515" y="2153"/>
                  </a:cubicBezTo>
                  <a:cubicBezTo>
                    <a:pt x="33098" y="666"/>
                    <a:pt x="31091" y="0"/>
                    <a:pt x="2902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35" name="Google Shape;835;p17"/>
            <p:cNvSpPr/>
            <p:nvPr/>
          </p:nvSpPr>
          <p:spPr>
            <a:xfrm rot="718822">
              <a:off x="8557141" y="2511476"/>
              <a:ext cx="353037" cy="279917"/>
            </a:xfrm>
            <a:custGeom>
              <a:avLst/>
              <a:gdLst/>
              <a:ahLst/>
              <a:cxnLst/>
              <a:rect l="l" t="t" r="r" b="b"/>
              <a:pathLst>
                <a:path w="15291" h="12124" extrusionOk="0">
                  <a:moveTo>
                    <a:pt x="8935" y="0"/>
                  </a:moveTo>
                  <a:cubicBezTo>
                    <a:pt x="8915" y="0"/>
                    <a:pt x="8895" y="3"/>
                    <a:pt x="8873" y="9"/>
                  </a:cubicBezTo>
                  <a:cubicBezTo>
                    <a:pt x="8745" y="35"/>
                    <a:pt x="8642" y="265"/>
                    <a:pt x="8770" y="368"/>
                  </a:cubicBezTo>
                  <a:cubicBezTo>
                    <a:pt x="8796" y="368"/>
                    <a:pt x="8822" y="368"/>
                    <a:pt x="8847" y="394"/>
                  </a:cubicBezTo>
                  <a:cubicBezTo>
                    <a:pt x="8950" y="394"/>
                    <a:pt x="9053" y="368"/>
                    <a:pt x="9104" y="265"/>
                  </a:cubicBezTo>
                  <a:cubicBezTo>
                    <a:pt x="9172" y="153"/>
                    <a:pt x="9080" y="0"/>
                    <a:pt x="8935" y="0"/>
                  </a:cubicBezTo>
                  <a:close/>
                  <a:moveTo>
                    <a:pt x="11916" y="1183"/>
                  </a:moveTo>
                  <a:cubicBezTo>
                    <a:pt x="11893" y="1183"/>
                    <a:pt x="11871" y="1185"/>
                    <a:pt x="11848" y="1189"/>
                  </a:cubicBezTo>
                  <a:cubicBezTo>
                    <a:pt x="11565" y="1240"/>
                    <a:pt x="11360" y="1753"/>
                    <a:pt x="11642" y="1932"/>
                  </a:cubicBezTo>
                  <a:cubicBezTo>
                    <a:pt x="11694" y="1958"/>
                    <a:pt x="11745" y="1983"/>
                    <a:pt x="11796" y="2009"/>
                  </a:cubicBezTo>
                  <a:cubicBezTo>
                    <a:pt x="11822" y="2012"/>
                    <a:pt x="11848" y="2014"/>
                    <a:pt x="11873" y="2014"/>
                  </a:cubicBezTo>
                  <a:cubicBezTo>
                    <a:pt x="12051" y="2014"/>
                    <a:pt x="12219" y="1935"/>
                    <a:pt x="12309" y="1778"/>
                  </a:cubicBezTo>
                  <a:cubicBezTo>
                    <a:pt x="12452" y="1492"/>
                    <a:pt x="12218" y="1183"/>
                    <a:pt x="11916" y="1183"/>
                  </a:cubicBezTo>
                  <a:close/>
                  <a:moveTo>
                    <a:pt x="6093" y="1486"/>
                  </a:moveTo>
                  <a:cubicBezTo>
                    <a:pt x="5938" y="1486"/>
                    <a:pt x="5786" y="1562"/>
                    <a:pt x="5745" y="1727"/>
                  </a:cubicBezTo>
                  <a:cubicBezTo>
                    <a:pt x="5745" y="1778"/>
                    <a:pt x="5745" y="1804"/>
                    <a:pt x="5745" y="1855"/>
                  </a:cubicBezTo>
                  <a:cubicBezTo>
                    <a:pt x="5770" y="2035"/>
                    <a:pt x="5924" y="2189"/>
                    <a:pt x="6104" y="2214"/>
                  </a:cubicBezTo>
                  <a:cubicBezTo>
                    <a:pt x="6114" y="2215"/>
                    <a:pt x="6124" y="2216"/>
                    <a:pt x="6134" y="2216"/>
                  </a:cubicBezTo>
                  <a:cubicBezTo>
                    <a:pt x="6400" y="2216"/>
                    <a:pt x="6585" y="1897"/>
                    <a:pt x="6437" y="1650"/>
                  </a:cubicBezTo>
                  <a:cubicBezTo>
                    <a:pt x="6366" y="1543"/>
                    <a:pt x="6228" y="1486"/>
                    <a:pt x="6093" y="1486"/>
                  </a:cubicBezTo>
                  <a:close/>
                  <a:moveTo>
                    <a:pt x="9380" y="1591"/>
                  </a:moveTo>
                  <a:cubicBezTo>
                    <a:pt x="9348" y="1591"/>
                    <a:pt x="9316" y="1593"/>
                    <a:pt x="9283" y="1599"/>
                  </a:cubicBezTo>
                  <a:cubicBezTo>
                    <a:pt x="8847" y="1676"/>
                    <a:pt x="8565" y="2394"/>
                    <a:pt x="8976" y="2676"/>
                  </a:cubicBezTo>
                  <a:cubicBezTo>
                    <a:pt x="9027" y="2701"/>
                    <a:pt x="9104" y="2753"/>
                    <a:pt x="9181" y="2753"/>
                  </a:cubicBezTo>
                  <a:cubicBezTo>
                    <a:pt x="9222" y="2760"/>
                    <a:pt x="9265" y="2764"/>
                    <a:pt x="9307" y="2764"/>
                  </a:cubicBezTo>
                  <a:cubicBezTo>
                    <a:pt x="9550" y="2764"/>
                    <a:pt x="9793" y="2642"/>
                    <a:pt x="9924" y="2445"/>
                  </a:cubicBezTo>
                  <a:cubicBezTo>
                    <a:pt x="10115" y="2040"/>
                    <a:pt x="9796" y="1591"/>
                    <a:pt x="9380" y="1591"/>
                  </a:cubicBezTo>
                  <a:close/>
                  <a:moveTo>
                    <a:pt x="4129" y="3189"/>
                  </a:moveTo>
                  <a:cubicBezTo>
                    <a:pt x="4052" y="3214"/>
                    <a:pt x="4001" y="3343"/>
                    <a:pt x="4078" y="3394"/>
                  </a:cubicBezTo>
                  <a:lnTo>
                    <a:pt x="4078" y="3419"/>
                  </a:lnTo>
                  <a:lnTo>
                    <a:pt x="4104" y="3419"/>
                  </a:lnTo>
                  <a:cubicBezTo>
                    <a:pt x="4155" y="3419"/>
                    <a:pt x="4232" y="3394"/>
                    <a:pt x="4257" y="3343"/>
                  </a:cubicBezTo>
                  <a:cubicBezTo>
                    <a:pt x="4283" y="3266"/>
                    <a:pt x="4206" y="3189"/>
                    <a:pt x="4129" y="3189"/>
                  </a:cubicBezTo>
                  <a:close/>
                  <a:moveTo>
                    <a:pt x="14587" y="2354"/>
                  </a:moveTo>
                  <a:cubicBezTo>
                    <a:pt x="14547" y="2354"/>
                    <a:pt x="14505" y="2359"/>
                    <a:pt x="14463" y="2368"/>
                  </a:cubicBezTo>
                  <a:cubicBezTo>
                    <a:pt x="14027" y="2445"/>
                    <a:pt x="13745" y="3137"/>
                    <a:pt x="14155" y="3419"/>
                  </a:cubicBezTo>
                  <a:lnTo>
                    <a:pt x="14130" y="3419"/>
                  </a:lnTo>
                  <a:cubicBezTo>
                    <a:pt x="14207" y="3471"/>
                    <a:pt x="14284" y="3496"/>
                    <a:pt x="14360" y="3496"/>
                  </a:cubicBezTo>
                  <a:cubicBezTo>
                    <a:pt x="14415" y="3511"/>
                    <a:pt x="14471" y="3519"/>
                    <a:pt x="14527" y="3519"/>
                  </a:cubicBezTo>
                  <a:cubicBezTo>
                    <a:pt x="14756" y="3519"/>
                    <a:pt x="14980" y="3395"/>
                    <a:pt x="15104" y="3189"/>
                  </a:cubicBezTo>
                  <a:cubicBezTo>
                    <a:pt x="15290" y="2793"/>
                    <a:pt x="14990" y="2354"/>
                    <a:pt x="14587" y="2354"/>
                  </a:cubicBezTo>
                  <a:close/>
                  <a:moveTo>
                    <a:pt x="12388" y="3205"/>
                  </a:moveTo>
                  <a:cubicBezTo>
                    <a:pt x="12371" y="3205"/>
                    <a:pt x="12353" y="3208"/>
                    <a:pt x="12335" y="3214"/>
                  </a:cubicBezTo>
                  <a:cubicBezTo>
                    <a:pt x="12181" y="3240"/>
                    <a:pt x="12078" y="3471"/>
                    <a:pt x="12232" y="3573"/>
                  </a:cubicBezTo>
                  <a:cubicBezTo>
                    <a:pt x="12258" y="3573"/>
                    <a:pt x="12283" y="3599"/>
                    <a:pt x="12309" y="3599"/>
                  </a:cubicBezTo>
                  <a:cubicBezTo>
                    <a:pt x="12323" y="3604"/>
                    <a:pt x="12337" y="3606"/>
                    <a:pt x="12352" y="3606"/>
                  </a:cubicBezTo>
                  <a:cubicBezTo>
                    <a:pt x="12421" y="3606"/>
                    <a:pt x="12498" y="3560"/>
                    <a:pt x="12540" y="3496"/>
                  </a:cubicBezTo>
                  <a:cubicBezTo>
                    <a:pt x="12608" y="3361"/>
                    <a:pt x="12516" y="3205"/>
                    <a:pt x="12388" y="3205"/>
                  </a:cubicBezTo>
                  <a:close/>
                  <a:moveTo>
                    <a:pt x="7478" y="3842"/>
                  </a:moveTo>
                  <a:cubicBezTo>
                    <a:pt x="7323" y="3842"/>
                    <a:pt x="7170" y="3912"/>
                    <a:pt x="7129" y="4061"/>
                  </a:cubicBezTo>
                  <a:lnTo>
                    <a:pt x="7155" y="4061"/>
                  </a:lnTo>
                  <a:cubicBezTo>
                    <a:pt x="7155" y="4112"/>
                    <a:pt x="7155" y="4163"/>
                    <a:pt x="7155" y="4214"/>
                  </a:cubicBezTo>
                  <a:cubicBezTo>
                    <a:pt x="7181" y="4394"/>
                    <a:pt x="7334" y="4522"/>
                    <a:pt x="7514" y="4573"/>
                  </a:cubicBezTo>
                  <a:cubicBezTo>
                    <a:pt x="7796" y="4573"/>
                    <a:pt x="7976" y="4240"/>
                    <a:pt x="7822" y="4009"/>
                  </a:cubicBezTo>
                  <a:cubicBezTo>
                    <a:pt x="7761" y="3900"/>
                    <a:pt x="7619" y="3842"/>
                    <a:pt x="7478" y="3842"/>
                  </a:cubicBezTo>
                  <a:close/>
                  <a:moveTo>
                    <a:pt x="3853" y="5099"/>
                  </a:moveTo>
                  <a:cubicBezTo>
                    <a:pt x="3701" y="5099"/>
                    <a:pt x="3554" y="5169"/>
                    <a:pt x="3514" y="5317"/>
                  </a:cubicBezTo>
                  <a:cubicBezTo>
                    <a:pt x="3514" y="5368"/>
                    <a:pt x="3514" y="5420"/>
                    <a:pt x="3514" y="5471"/>
                  </a:cubicBezTo>
                  <a:cubicBezTo>
                    <a:pt x="3539" y="5650"/>
                    <a:pt x="3693" y="5804"/>
                    <a:pt x="3873" y="5830"/>
                  </a:cubicBezTo>
                  <a:cubicBezTo>
                    <a:pt x="4155" y="5830"/>
                    <a:pt x="4360" y="5522"/>
                    <a:pt x="4206" y="5266"/>
                  </a:cubicBezTo>
                  <a:cubicBezTo>
                    <a:pt x="4133" y="5156"/>
                    <a:pt x="3991" y="5099"/>
                    <a:pt x="3853" y="5099"/>
                  </a:cubicBezTo>
                  <a:close/>
                  <a:moveTo>
                    <a:pt x="7382" y="5816"/>
                  </a:moveTo>
                  <a:cubicBezTo>
                    <a:pt x="7341" y="5816"/>
                    <a:pt x="7300" y="5820"/>
                    <a:pt x="7258" y="5830"/>
                  </a:cubicBezTo>
                  <a:cubicBezTo>
                    <a:pt x="6822" y="5907"/>
                    <a:pt x="6540" y="6625"/>
                    <a:pt x="6924" y="6907"/>
                  </a:cubicBezTo>
                  <a:lnTo>
                    <a:pt x="6950" y="6907"/>
                  </a:lnTo>
                  <a:cubicBezTo>
                    <a:pt x="7001" y="6932"/>
                    <a:pt x="7078" y="6958"/>
                    <a:pt x="7155" y="6984"/>
                  </a:cubicBezTo>
                  <a:cubicBezTo>
                    <a:pt x="7196" y="6991"/>
                    <a:pt x="7238" y="6995"/>
                    <a:pt x="7280" y="6995"/>
                  </a:cubicBezTo>
                  <a:cubicBezTo>
                    <a:pt x="7524" y="6995"/>
                    <a:pt x="7767" y="6869"/>
                    <a:pt x="7899" y="6650"/>
                  </a:cubicBezTo>
                  <a:cubicBezTo>
                    <a:pt x="8085" y="6254"/>
                    <a:pt x="7785" y="5816"/>
                    <a:pt x="7382" y="5816"/>
                  </a:cubicBezTo>
                  <a:close/>
                  <a:moveTo>
                    <a:pt x="1704" y="7231"/>
                  </a:moveTo>
                  <a:cubicBezTo>
                    <a:pt x="1684" y="7231"/>
                    <a:pt x="1663" y="7234"/>
                    <a:pt x="1642" y="7240"/>
                  </a:cubicBezTo>
                  <a:cubicBezTo>
                    <a:pt x="1514" y="7266"/>
                    <a:pt x="1411" y="7497"/>
                    <a:pt x="1539" y="7599"/>
                  </a:cubicBezTo>
                  <a:cubicBezTo>
                    <a:pt x="1565" y="7599"/>
                    <a:pt x="1591" y="7625"/>
                    <a:pt x="1616" y="7625"/>
                  </a:cubicBezTo>
                  <a:cubicBezTo>
                    <a:pt x="1634" y="7629"/>
                    <a:pt x="1653" y="7631"/>
                    <a:pt x="1670" y="7631"/>
                  </a:cubicBezTo>
                  <a:cubicBezTo>
                    <a:pt x="1754" y="7631"/>
                    <a:pt x="1830" y="7586"/>
                    <a:pt x="1873" y="7522"/>
                  </a:cubicBezTo>
                  <a:cubicBezTo>
                    <a:pt x="1940" y="7387"/>
                    <a:pt x="1849" y="7231"/>
                    <a:pt x="1704" y="7231"/>
                  </a:cubicBezTo>
                  <a:close/>
                  <a:moveTo>
                    <a:pt x="5899" y="8599"/>
                  </a:moveTo>
                  <a:cubicBezTo>
                    <a:pt x="5822" y="8599"/>
                    <a:pt x="5770" y="8753"/>
                    <a:pt x="5847" y="8804"/>
                  </a:cubicBezTo>
                  <a:cubicBezTo>
                    <a:pt x="5847" y="8804"/>
                    <a:pt x="5873" y="8804"/>
                    <a:pt x="5873" y="8830"/>
                  </a:cubicBezTo>
                  <a:cubicBezTo>
                    <a:pt x="5924" y="8830"/>
                    <a:pt x="6001" y="8804"/>
                    <a:pt x="6027" y="8753"/>
                  </a:cubicBezTo>
                  <a:cubicBezTo>
                    <a:pt x="6052" y="8676"/>
                    <a:pt x="5975" y="8599"/>
                    <a:pt x="5899" y="8599"/>
                  </a:cubicBezTo>
                  <a:close/>
                  <a:moveTo>
                    <a:pt x="3453" y="8132"/>
                  </a:moveTo>
                  <a:cubicBezTo>
                    <a:pt x="3431" y="8132"/>
                    <a:pt x="3408" y="8134"/>
                    <a:pt x="3386" y="8138"/>
                  </a:cubicBezTo>
                  <a:cubicBezTo>
                    <a:pt x="3103" y="8189"/>
                    <a:pt x="2924" y="8651"/>
                    <a:pt x="3206" y="8830"/>
                  </a:cubicBezTo>
                  <a:cubicBezTo>
                    <a:pt x="3232" y="8856"/>
                    <a:pt x="3283" y="8856"/>
                    <a:pt x="3334" y="8881"/>
                  </a:cubicBezTo>
                  <a:cubicBezTo>
                    <a:pt x="3357" y="8885"/>
                    <a:pt x="3380" y="8886"/>
                    <a:pt x="3403" y="8886"/>
                  </a:cubicBezTo>
                  <a:cubicBezTo>
                    <a:pt x="3558" y="8886"/>
                    <a:pt x="3706" y="8810"/>
                    <a:pt x="3796" y="8676"/>
                  </a:cubicBezTo>
                  <a:cubicBezTo>
                    <a:pt x="3915" y="8415"/>
                    <a:pt x="3726" y="8132"/>
                    <a:pt x="3453" y="8132"/>
                  </a:cubicBezTo>
                  <a:close/>
                  <a:moveTo>
                    <a:pt x="7730" y="8742"/>
                  </a:moveTo>
                  <a:cubicBezTo>
                    <a:pt x="7579" y="8742"/>
                    <a:pt x="7427" y="8819"/>
                    <a:pt x="7386" y="8984"/>
                  </a:cubicBezTo>
                  <a:cubicBezTo>
                    <a:pt x="7386" y="9010"/>
                    <a:pt x="7386" y="9061"/>
                    <a:pt x="7386" y="9112"/>
                  </a:cubicBezTo>
                  <a:cubicBezTo>
                    <a:pt x="7437" y="9292"/>
                    <a:pt x="7565" y="9445"/>
                    <a:pt x="7745" y="9471"/>
                  </a:cubicBezTo>
                  <a:cubicBezTo>
                    <a:pt x="8027" y="9471"/>
                    <a:pt x="8232" y="9163"/>
                    <a:pt x="8052" y="8907"/>
                  </a:cubicBezTo>
                  <a:cubicBezTo>
                    <a:pt x="7993" y="8800"/>
                    <a:pt x="7862" y="8742"/>
                    <a:pt x="7730" y="8742"/>
                  </a:cubicBezTo>
                  <a:close/>
                  <a:moveTo>
                    <a:pt x="4824" y="10739"/>
                  </a:moveTo>
                  <a:cubicBezTo>
                    <a:pt x="4782" y="10739"/>
                    <a:pt x="4738" y="10744"/>
                    <a:pt x="4693" y="10753"/>
                  </a:cubicBezTo>
                  <a:cubicBezTo>
                    <a:pt x="4257" y="10830"/>
                    <a:pt x="4001" y="11522"/>
                    <a:pt x="4411" y="11805"/>
                  </a:cubicBezTo>
                  <a:lnTo>
                    <a:pt x="4386" y="11805"/>
                  </a:lnTo>
                  <a:cubicBezTo>
                    <a:pt x="4463" y="11856"/>
                    <a:pt x="4539" y="11881"/>
                    <a:pt x="4616" y="11907"/>
                  </a:cubicBezTo>
                  <a:cubicBezTo>
                    <a:pt x="4658" y="11915"/>
                    <a:pt x="4699" y="11918"/>
                    <a:pt x="4739" y="11918"/>
                  </a:cubicBezTo>
                  <a:cubicBezTo>
                    <a:pt x="4978" y="11918"/>
                    <a:pt x="5203" y="11793"/>
                    <a:pt x="5334" y="11574"/>
                  </a:cubicBezTo>
                  <a:cubicBezTo>
                    <a:pt x="5544" y="11178"/>
                    <a:pt x="5246" y="10739"/>
                    <a:pt x="4824" y="10739"/>
                  </a:cubicBezTo>
                  <a:close/>
                  <a:moveTo>
                    <a:pt x="816" y="10950"/>
                  </a:moveTo>
                  <a:cubicBezTo>
                    <a:pt x="784" y="10950"/>
                    <a:pt x="751" y="10953"/>
                    <a:pt x="719" y="10958"/>
                  </a:cubicBezTo>
                  <a:cubicBezTo>
                    <a:pt x="283" y="11035"/>
                    <a:pt x="1" y="11753"/>
                    <a:pt x="411" y="12035"/>
                  </a:cubicBezTo>
                  <a:cubicBezTo>
                    <a:pt x="462" y="12061"/>
                    <a:pt x="539" y="12087"/>
                    <a:pt x="616" y="12112"/>
                  </a:cubicBezTo>
                  <a:cubicBezTo>
                    <a:pt x="658" y="12120"/>
                    <a:pt x="700" y="12123"/>
                    <a:pt x="742" y="12123"/>
                  </a:cubicBezTo>
                  <a:cubicBezTo>
                    <a:pt x="986" y="12123"/>
                    <a:pt x="1229" y="12001"/>
                    <a:pt x="1360" y="11805"/>
                  </a:cubicBezTo>
                  <a:cubicBezTo>
                    <a:pt x="1550" y="11400"/>
                    <a:pt x="1232" y="10950"/>
                    <a:pt x="816" y="1095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36" name="Google Shape;836;p17"/>
            <p:cNvSpPr/>
            <p:nvPr/>
          </p:nvSpPr>
          <p:spPr>
            <a:xfrm rot="718822">
              <a:off x="8018037" y="2549860"/>
              <a:ext cx="697670" cy="1395916"/>
            </a:xfrm>
            <a:custGeom>
              <a:avLst/>
              <a:gdLst/>
              <a:ahLst/>
              <a:cxnLst/>
              <a:rect l="l" t="t" r="r" b="b"/>
              <a:pathLst>
                <a:path w="30218" h="60461" extrusionOk="0">
                  <a:moveTo>
                    <a:pt x="29718" y="1"/>
                  </a:moveTo>
                  <a:cubicBezTo>
                    <a:pt x="29628" y="1"/>
                    <a:pt x="29537" y="37"/>
                    <a:pt x="29464" y="124"/>
                  </a:cubicBezTo>
                  <a:cubicBezTo>
                    <a:pt x="15053" y="18330"/>
                    <a:pt x="4052" y="40716"/>
                    <a:pt x="52" y="60025"/>
                  </a:cubicBezTo>
                  <a:cubicBezTo>
                    <a:pt x="1" y="60230"/>
                    <a:pt x="129" y="60409"/>
                    <a:pt x="334" y="60461"/>
                  </a:cubicBezTo>
                  <a:lnTo>
                    <a:pt x="411" y="60461"/>
                  </a:lnTo>
                  <a:cubicBezTo>
                    <a:pt x="565" y="60461"/>
                    <a:pt x="719" y="60333"/>
                    <a:pt x="744" y="60179"/>
                  </a:cubicBezTo>
                  <a:cubicBezTo>
                    <a:pt x="4745" y="40947"/>
                    <a:pt x="15668" y="18689"/>
                    <a:pt x="30028" y="560"/>
                  </a:cubicBezTo>
                  <a:cubicBezTo>
                    <a:pt x="30218" y="294"/>
                    <a:pt x="29972" y="1"/>
                    <a:pt x="29718"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837" name="Google Shape;837;p17"/>
          <p:cNvSpPr txBox="1">
            <a:spLocks noGrp="1"/>
          </p:cNvSpPr>
          <p:nvPr>
            <p:ph type="ctrTitle"/>
          </p:nvPr>
        </p:nvSpPr>
        <p:spPr>
          <a:xfrm>
            <a:off x="2598800" y="2116300"/>
            <a:ext cx="6994400" cy="1654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5500"/>
              <a:buNone/>
              <a:defRPr sz="10666" b="1">
                <a:solidFill>
                  <a:schemeClr val="accent3"/>
                </a:solidFill>
                <a:latin typeface="Josefin Sans"/>
                <a:ea typeface="Josefin Sans"/>
                <a:cs typeface="Josefin Sans"/>
                <a:sym typeface="Josefin Sans"/>
              </a:defRPr>
            </a:lvl1pPr>
            <a:lvl2pPr lvl="1" algn="ctr" rtl="0">
              <a:spcBef>
                <a:spcPts val="0"/>
              </a:spcBef>
              <a:spcAft>
                <a:spcPts val="0"/>
              </a:spcAft>
              <a:buSzPts val="5500"/>
              <a:buNone/>
              <a:defRPr sz="7333"/>
            </a:lvl2pPr>
            <a:lvl3pPr lvl="2" algn="ctr" rtl="0">
              <a:spcBef>
                <a:spcPts val="0"/>
              </a:spcBef>
              <a:spcAft>
                <a:spcPts val="0"/>
              </a:spcAft>
              <a:buSzPts val="5500"/>
              <a:buNone/>
              <a:defRPr sz="7333"/>
            </a:lvl3pPr>
            <a:lvl4pPr lvl="3" algn="ctr" rtl="0">
              <a:spcBef>
                <a:spcPts val="0"/>
              </a:spcBef>
              <a:spcAft>
                <a:spcPts val="0"/>
              </a:spcAft>
              <a:buSzPts val="5500"/>
              <a:buNone/>
              <a:defRPr sz="7333"/>
            </a:lvl4pPr>
            <a:lvl5pPr lvl="4" algn="ctr" rtl="0">
              <a:spcBef>
                <a:spcPts val="0"/>
              </a:spcBef>
              <a:spcAft>
                <a:spcPts val="0"/>
              </a:spcAft>
              <a:buSzPts val="5500"/>
              <a:buNone/>
              <a:defRPr sz="7333"/>
            </a:lvl5pPr>
            <a:lvl6pPr lvl="5" algn="ctr" rtl="0">
              <a:spcBef>
                <a:spcPts val="0"/>
              </a:spcBef>
              <a:spcAft>
                <a:spcPts val="0"/>
              </a:spcAft>
              <a:buSzPts val="5500"/>
              <a:buNone/>
              <a:defRPr sz="7333"/>
            </a:lvl6pPr>
            <a:lvl7pPr lvl="6" algn="ctr" rtl="0">
              <a:spcBef>
                <a:spcPts val="0"/>
              </a:spcBef>
              <a:spcAft>
                <a:spcPts val="0"/>
              </a:spcAft>
              <a:buSzPts val="5500"/>
              <a:buNone/>
              <a:defRPr sz="7333"/>
            </a:lvl7pPr>
            <a:lvl8pPr lvl="7" algn="ctr" rtl="0">
              <a:spcBef>
                <a:spcPts val="0"/>
              </a:spcBef>
              <a:spcAft>
                <a:spcPts val="0"/>
              </a:spcAft>
              <a:buSzPts val="5500"/>
              <a:buNone/>
              <a:defRPr sz="7333"/>
            </a:lvl8pPr>
            <a:lvl9pPr lvl="8" algn="ctr" rtl="0">
              <a:spcBef>
                <a:spcPts val="0"/>
              </a:spcBef>
              <a:spcAft>
                <a:spcPts val="0"/>
              </a:spcAft>
              <a:buSzPts val="5500"/>
              <a:buNone/>
              <a:defRPr sz="7333"/>
            </a:lvl9pPr>
          </a:lstStyle>
          <a:p>
            <a:endParaRPr/>
          </a:p>
        </p:txBody>
      </p:sp>
      <p:sp>
        <p:nvSpPr>
          <p:cNvPr id="838" name="Google Shape;838;p17"/>
          <p:cNvSpPr txBox="1">
            <a:spLocks noGrp="1"/>
          </p:cNvSpPr>
          <p:nvPr>
            <p:ph type="subTitle" idx="1"/>
          </p:nvPr>
        </p:nvSpPr>
        <p:spPr>
          <a:xfrm>
            <a:off x="3248800" y="3643700"/>
            <a:ext cx="5694400" cy="1098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2800"/>
              <a:buNone/>
              <a:defRPr/>
            </a:lvl1pPr>
            <a:lvl2pPr lvl="1" algn="ctr" rtl="0">
              <a:lnSpc>
                <a:spcPct val="100000"/>
              </a:lnSpc>
              <a:spcBef>
                <a:spcPts val="0"/>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spTree>
    <p:extLst>
      <p:ext uri="{BB962C8B-B14F-4D97-AF65-F5344CB8AC3E}">
        <p14:creationId xmlns:p14="http://schemas.microsoft.com/office/powerpoint/2010/main" val="3787072944"/>
      </p:ext>
    </p:extLst>
  </p:cSld>
  <p:clrMapOvr>
    <a:masterClrMapping/>
  </p:clrMapOvr>
</p:sldLayout>
</file>

<file path=ppt/slideLayouts/slideLayout96.xml><?xml version="1.0" encoding="utf-8"?>
<p:sldLayout xmlns:a="http://schemas.openxmlformats.org/drawingml/2006/main" xmlns:r="http://schemas.openxmlformats.org/officeDocument/2006/relationships" xmlns:p="http://schemas.openxmlformats.org/presentationml/2006/main" matchingName="Title and two columns 1">
  <p:cSld name="Title and two columns 1">
    <p:spTree>
      <p:nvGrpSpPr>
        <p:cNvPr id="1" name="Shape 998"/>
        <p:cNvGrpSpPr/>
        <p:nvPr/>
      </p:nvGrpSpPr>
      <p:grpSpPr>
        <a:xfrm>
          <a:off x="0" y="0"/>
          <a:ext cx="0" cy="0"/>
          <a:chOff x="0" y="0"/>
          <a:chExt cx="0" cy="0"/>
        </a:xfrm>
      </p:grpSpPr>
      <p:pic>
        <p:nvPicPr>
          <p:cNvPr id="999" name="Google Shape;999;p21"/>
          <p:cNvPicPr preferRelativeResize="0"/>
          <p:nvPr/>
        </p:nvPicPr>
        <p:blipFill>
          <a:blip r:embed="rId2">
            <a:alphaModFix/>
          </a:blip>
          <a:stretch>
            <a:fillRect/>
          </a:stretch>
        </p:blipFill>
        <p:spPr>
          <a:xfrm>
            <a:off x="-75466" y="-36433"/>
            <a:ext cx="12342935" cy="7005332"/>
          </a:xfrm>
          <a:prstGeom prst="rect">
            <a:avLst/>
          </a:prstGeom>
          <a:noFill/>
          <a:ln>
            <a:noFill/>
          </a:ln>
        </p:spPr>
      </p:pic>
      <p:sp>
        <p:nvSpPr>
          <p:cNvPr id="1000" name="Google Shape;1000;p21"/>
          <p:cNvSpPr txBox="1">
            <a:spLocks noGrp="1"/>
          </p:cNvSpPr>
          <p:nvPr>
            <p:ph type="body" idx="1"/>
          </p:nvPr>
        </p:nvSpPr>
        <p:spPr>
          <a:xfrm>
            <a:off x="6407040" y="2549500"/>
            <a:ext cx="4099600" cy="2734400"/>
          </a:xfrm>
          <a:prstGeom prst="rect">
            <a:avLst/>
          </a:prstGeom>
        </p:spPr>
        <p:txBody>
          <a:bodyPr spcFirstLastPara="1" wrap="square" lIns="91425" tIns="91425" rIns="91425" bIns="91425" anchor="t" anchorCtr="0">
            <a:noAutofit/>
          </a:bodyPr>
          <a:lstStyle>
            <a:lvl1pPr marL="609585" lvl="0" indent="-423323" rtl="0">
              <a:lnSpc>
                <a:spcPct val="100000"/>
              </a:lnSpc>
              <a:spcBef>
                <a:spcPts val="0"/>
              </a:spcBef>
              <a:spcAft>
                <a:spcPts val="0"/>
              </a:spcAft>
              <a:buClr>
                <a:srgbClr val="273638"/>
              </a:buClr>
              <a:buSzPts val="1400"/>
              <a:buChar char="●"/>
              <a:defRPr/>
            </a:lvl1pPr>
            <a:lvl2pPr marL="1219170" lvl="1" indent="-423323" algn="ctr" rtl="0">
              <a:spcBef>
                <a:spcPts val="0"/>
              </a:spcBef>
              <a:spcAft>
                <a:spcPts val="0"/>
              </a:spcAft>
              <a:buClr>
                <a:srgbClr val="273638"/>
              </a:buClr>
              <a:buSzPts val="1400"/>
              <a:buChar char="○"/>
              <a:defRPr/>
            </a:lvl2pPr>
            <a:lvl3pPr marL="1828754" lvl="2" indent="-423323" algn="ctr" rtl="0">
              <a:spcBef>
                <a:spcPts val="0"/>
              </a:spcBef>
              <a:spcAft>
                <a:spcPts val="0"/>
              </a:spcAft>
              <a:buClr>
                <a:srgbClr val="273638"/>
              </a:buClr>
              <a:buSzPts val="1400"/>
              <a:buChar char="■"/>
              <a:defRPr/>
            </a:lvl3pPr>
            <a:lvl4pPr marL="2438339" lvl="3" indent="-423323" algn="ctr" rtl="0">
              <a:spcBef>
                <a:spcPts val="0"/>
              </a:spcBef>
              <a:spcAft>
                <a:spcPts val="0"/>
              </a:spcAft>
              <a:buClr>
                <a:srgbClr val="273638"/>
              </a:buClr>
              <a:buSzPts val="1400"/>
              <a:buChar char="●"/>
              <a:defRPr/>
            </a:lvl4pPr>
            <a:lvl5pPr marL="3047924" lvl="4" indent="-423323" algn="ctr" rtl="0">
              <a:spcBef>
                <a:spcPts val="0"/>
              </a:spcBef>
              <a:spcAft>
                <a:spcPts val="0"/>
              </a:spcAft>
              <a:buClr>
                <a:srgbClr val="273638"/>
              </a:buClr>
              <a:buSzPts val="1400"/>
              <a:buChar char="○"/>
              <a:defRPr/>
            </a:lvl5pPr>
            <a:lvl6pPr marL="3657509" lvl="5" indent="-423323" algn="ctr" rtl="0">
              <a:spcBef>
                <a:spcPts val="0"/>
              </a:spcBef>
              <a:spcAft>
                <a:spcPts val="0"/>
              </a:spcAft>
              <a:buClr>
                <a:srgbClr val="273638"/>
              </a:buClr>
              <a:buSzPts val="1400"/>
              <a:buChar char="■"/>
              <a:defRPr/>
            </a:lvl6pPr>
            <a:lvl7pPr marL="4267093" lvl="6" indent="-423323" algn="ctr" rtl="0">
              <a:spcBef>
                <a:spcPts val="0"/>
              </a:spcBef>
              <a:spcAft>
                <a:spcPts val="0"/>
              </a:spcAft>
              <a:buClr>
                <a:srgbClr val="273638"/>
              </a:buClr>
              <a:buSzPts val="1400"/>
              <a:buChar char="●"/>
              <a:defRPr/>
            </a:lvl7pPr>
            <a:lvl8pPr marL="4876678" lvl="7" indent="-423323" algn="ctr" rtl="0">
              <a:spcBef>
                <a:spcPts val="0"/>
              </a:spcBef>
              <a:spcAft>
                <a:spcPts val="0"/>
              </a:spcAft>
              <a:buClr>
                <a:srgbClr val="273638"/>
              </a:buClr>
              <a:buSzPts val="1400"/>
              <a:buChar char="○"/>
              <a:defRPr/>
            </a:lvl8pPr>
            <a:lvl9pPr marL="5486263" lvl="8" indent="-423323" algn="ctr" rtl="0">
              <a:spcBef>
                <a:spcPts val="0"/>
              </a:spcBef>
              <a:spcAft>
                <a:spcPts val="0"/>
              </a:spcAft>
              <a:buClr>
                <a:srgbClr val="273638"/>
              </a:buClr>
              <a:buSzPts val="1400"/>
              <a:buChar char="■"/>
              <a:defRPr/>
            </a:lvl9pPr>
          </a:lstStyle>
          <a:p>
            <a:endParaRPr/>
          </a:p>
        </p:txBody>
      </p:sp>
      <p:sp>
        <p:nvSpPr>
          <p:cNvPr id="1001" name="Google Shape;1001;p21"/>
          <p:cNvSpPr txBox="1">
            <a:spLocks noGrp="1"/>
          </p:cNvSpPr>
          <p:nvPr>
            <p:ph type="body" idx="2"/>
          </p:nvPr>
        </p:nvSpPr>
        <p:spPr>
          <a:xfrm>
            <a:off x="1685600" y="2549500"/>
            <a:ext cx="4099600" cy="2734400"/>
          </a:xfrm>
          <a:prstGeom prst="rect">
            <a:avLst/>
          </a:prstGeom>
        </p:spPr>
        <p:txBody>
          <a:bodyPr spcFirstLastPara="1" wrap="square" lIns="91425" tIns="91425" rIns="91425" bIns="91425" anchor="t" anchorCtr="0">
            <a:noAutofit/>
          </a:bodyPr>
          <a:lstStyle>
            <a:lvl1pPr marL="609585" lvl="0" indent="-423323" rtl="0">
              <a:lnSpc>
                <a:spcPct val="100000"/>
              </a:lnSpc>
              <a:spcBef>
                <a:spcPts val="0"/>
              </a:spcBef>
              <a:spcAft>
                <a:spcPts val="0"/>
              </a:spcAft>
              <a:buSzPts val="1400"/>
              <a:buChar char="●"/>
              <a:defRPr/>
            </a:lvl1pPr>
            <a:lvl2pPr marL="1219170" lvl="1" indent="-423323" algn="ctr" rtl="0">
              <a:spcBef>
                <a:spcPts val="0"/>
              </a:spcBef>
              <a:spcAft>
                <a:spcPts val="0"/>
              </a:spcAft>
              <a:buClr>
                <a:srgbClr val="273638"/>
              </a:buClr>
              <a:buSzPts val="1400"/>
              <a:buChar char="○"/>
              <a:defRPr/>
            </a:lvl2pPr>
            <a:lvl3pPr marL="1828754" lvl="2" indent="-423323" algn="ctr" rtl="0">
              <a:spcBef>
                <a:spcPts val="0"/>
              </a:spcBef>
              <a:spcAft>
                <a:spcPts val="0"/>
              </a:spcAft>
              <a:buClr>
                <a:srgbClr val="273638"/>
              </a:buClr>
              <a:buSzPts val="1400"/>
              <a:buChar char="■"/>
              <a:defRPr/>
            </a:lvl3pPr>
            <a:lvl4pPr marL="2438339" lvl="3" indent="-423323" algn="ctr" rtl="0">
              <a:spcBef>
                <a:spcPts val="0"/>
              </a:spcBef>
              <a:spcAft>
                <a:spcPts val="0"/>
              </a:spcAft>
              <a:buClr>
                <a:srgbClr val="273638"/>
              </a:buClr>
              <a:buSzPts val="1400"/>
              <a:buChar char="●"/>
              <a:defRPr/>
            </a:lvl4pPr>
            <a:lvl5pPr marL="3047924" lvl="4" indent="-423323" algn="ctr" rtl="0">
              <a:spcBef>
                <a:spcPts val="0"/>
              </a:spcBef>
              <a:spcAft>
                <a:spcPts val="0"/>
              </a:spcAft>
              <a:buClr>
                <a:srgbClr val="273638"/>
              </a:buClr>
              <a:buSzPts val="1400"/>
              <a:buChar char="○"/>
              <a:defRPr/>
            </a:lvl5pPr>
            <a:lvl6pPr marL="3657509" lvl="5" indent="-423323" algn="ctr" rtl="0">
              <a:spcBef>
                <a:spcPts val="0"/>
              </a:spcBef>
              <a:spcAft>
                <a:spcPts val="0"/>
              </a:spcAft>
              <a:buClr>
                <a:srgbClr val="273638"/>
              </a:buClr>
              <a:buSzPts val="1400"/>
              <a:buChar char="■"/>
              <a:defRPr/>
            </a:lvl6pPr>
            <a:lvl7pPr marL="4267093" lvl="6" indent="-423323" algn="ctr" rtl="0">
              <a:spcBef>
                <a:spcPts val="0"/>
              </a:spcBef>
              <a:spcAft>
                <a:spcPts val="0"/>
              </a:spcAft>
              <a:buClr>
                <a:srgbClr val="273638"/>
              </a:buClr>
              <a:buSzPts val="1400"/>
              <a:buChar char="●"/>
              <a:defRPr/>
            </a:lvl7pPr>
            <a:lvl8pPr marL="4876678" lvl="7" indent="-423323" algn="ctr" rtl="0">
              <a:spcBef>
                <a:spcPts val="0"/>
              </a:spcBef>
              <a:spcAft>
                <a:spcPts val="0"/>
              </a:spcAft>
              <a:buClr>
                <a:srgbClr val="273638"/>
              </a:buClr>
              <a:buSzPts val="1400"/>
              <a:buChar char="○"/>
              <a:defRPr/>
            </a:lvl8pPr>
            <a:lvl9pPr marL="5486263" lvl="8" indent="-423323" algn="ctr" rtl="0">
              <a:spcBef>
                <a:spcPts val="0"/>
              </a:spcBef>
              <a:spcAft>
                <a:spcPts val="0"/>
              </a:spcAft>
              <a:buClr>
                <a:srgbClr val="273638"/>
              </a:buClr>
              <a:buSzPts val="1400"/>
              <a:buChar char="■"/>
              <a:defRPr/>
            </a:lvl9pPr>
          </a:lstStyle>
          <a:p>
            <a:endParaRPr/>
          </a:p>
        </p:txBody>
      </p:sp>
      <p:grpSp>
        <p:nvGrpSpPr>
          <p:cNvPr id="1002" name="Google Shape;1002;p21"/>
          <p:cNvGrpSpPr/>
          <p:nvPr/>
        </p:nvGrpSpPr>
        <p:grpSpPr>
          <a:xfrm flipH="1">
            <a:off x="-603425" y="-816255"/>
            <a:ext cx="2436224" cy="2564348"/>
            <a:chOff x="1526600" y="450800"/>
            <a:chExt cx="4540675" cy="4779475"/>
          </a:xfrm>
        </p:grpSpPr>
        <p:sp>
          <p:nvSpPr>
            <p:cNvPr id="1003" name="Google Shape;1003;p21"/>
            <p:cNvSpPr/>
            <p:nvPr/>
          </p:nvSpPr>
          <p:spPr>
            <a:xfrm>
              <a:off x="1610100" y="473575"/>
              <a:ext cx="4457175" cy="4689450"/>
            </a:xfrm>
            <a:custGeom>
              <a:avLst/>
              <a:gdLst/>
              <a:ahLst/>
              <a:cxnLst/>
              <a:rect l="l" t="t" r="r" b="b"/>
              <a:pathLst>
                <a:path w="178287" h="187578" extrusionOk="0">
                  <a:moveTo>
                    <a:pt x="95602" y="1"/>
                  </a:moveTo>
                  <a:cubicBezTo>
                    <a:pt x="95141" y="1"/>
                    <a:pt x="94676" y="129"/>
                    <a:pt x="94258" y="394"/>
                  </a:cubicBezTo>
                  <a:lnTo>
                    <a:pt x="0" y="63859"/>
                  </a:lnTo>
                  <a:lnTo>
                    <a:pt x="79645" y="185257"/>
                  </a:lnTo>
                  <a:cubicBezTo>
                    <a:pt x="80631" y="186769"/>
                    <a:pt x="82280" y="187578"/>
                    <a:pt x="83965" y="187578"/>
                  </a:cubicBezTo>
                  <a:cubicBezTo>
                    <a:pt x="84955" y="187578"/>
                    <a:pt x="85959" y="187298"/>
                    <a:pt x="86847" y="186719"/>
                  </a:cubicBezTo>
                  <a:lnTo>
                    <a:pt x="176826" y="126176"/>
                  </a:lnTo>
                  <a:cubicBezTo>
                    <a:pt x="177974" y="125393"/>
                    <a:pt x="178287" y="123880"/>
                    <a:pt x="177504" y="122732"/>
                  </a:cubicBezTo>
                  <a:lnTo>
                    <a:pt x="97703" y="1125"/>
                  </a:lnTo>
                  <a:cubicBezTo>
                    <a:pt x="97205" y="394"/>
                    <a:pt x="96410" y="1"/>
                    <a:pt x="9560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04" name="Google Shape;1004;p21"/>
            <p:cNvSpPr/>
            <p:nvPr/>
          </p:nvSpPr>
          <p:spPr>
            <a:xfrm>
              <a:off x="1616625" y="450800"/>
              <a:ext cx="4391950" cy="4645025"/>
            </a:xfrm>
            <a:custGeom>
              <a:avLst/>
              <a:gdLst/>
              <a:ahLst/>
              <a:cxnLst/>
              <a:rect l="l" t="t" r="r" b="b"/>
              <a:pathLst>
                <a:path w="175678" h="185801" extrusionOk="0">
                  <a:moveTo>
                    <a:pt x="93162" y="0"/>
                  </a:moveTo>
                  <a:lnTo>
                    <a:pt x="0" y="61587"/>
                  </a:lnTo>
                  <a:lnTo>
                    <a:pt x="80323" y="184028"/>
                  </a:lnTo>
                  <a:cubicBezTo>
                    <a:pt x="81085" y="185187"/>
                    <a:pt x="82329" y="185800"/>
                    <a:pt x="83604" y="185800"/>
                  </a:cubicBezTo>
                  <a:cubicBezTo>
                    <a:pt x="84339" y="185800"/>
                    <a:pt x="85083" y="185597"/>
                    <a:pt x="85751" y="185177"/>
                  </a:cubicBezTo>
                  <a:lnTo>
                    <a:pt x="175677" y="125782"/>
                  </a:lnTo>
                  <a:lnTo>
                    <a:pt x="93162" y="0"/>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05" name="Google Shape;1005;p21"/>
            <p:cNvSpPr/>
            <p:nvPr/>
          </p:nvSpPr>
          <p:spPr>
            <a:xfrm>
              <a:off x="3931325" y="462525"/>
              <a:ext cx="2064200" cy="3145900"/>
            </a:xfrm>
            <a:custGeom>
              <a:avLst/>
              <a:gdLst/>
              <a:ahLst/>
              <a:cxnLst/>
              <a:rect l="l" t="t" r="r" b="b"/>
              <a:pathLst>
                <a:path w="82568" h="125836" fill="none" extrusionOk="0">
                  <a:moveTo>
                    <a:pt x="0" y="1"/>
                  </a:moveTo>
                  <a:lnTo>
                    <a:pt x="82567" y="125835"/>
                  </a:lnTo>
                </a:path>
              </a:pathLst>
            </a:custGeom>
            <a:noFill/>
            <a:ln w="11750" cap="flat" cmpd="sng">
              <a:solidFill>
                <a:schemeClr val="dk1"/>
              </a:solidFill>
              <a:prstDash val="solid"/>
              <a:miter lim="5219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06" name="Google Shape;1006;p21"/>
            <p:cNvSpPr/>
            <p:nvPr/>
          </p:nvSpPr>
          <p:spPr>
            <a:xfrm>
              <a:off x="3898700" y="482100"/>
              <a:ext cx="2065500" cy="3145900"/>
            </a:xfrm>
            <a:custGeom>
              <a:avLst/>
              <a:gdLst/>
              <a:ahLst/>
              <a:cxnLst/>
              <a:rect l="l" t="t" r="r" b="b"/>
              <a:pathLst>
                <a:path w="82620" h="125836" fill="none" extrusionOk="0">
                  <a:moveTo>
                    <a:pt x="1" y="1"/>
                  </a:moveTo>
                  <a:lnTo>
                    <a:pt x="82620" y="125835"/>
                  </a:lnTo>
                </a:path>
              </a:pathLst>
            </a:custGeom>
            <a:noFill/>
            <a:ln w="11750" cap="flat" cmpd="sng">
              <a:solidFill>
                <a:schemeClr val="dk1"/>
              </a:solidFill>
              <a:prstDash val="solid"/>
              <a:miter lim="5219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07" name="Google Shape;1007;p21"/>
            <p:cNvSpPr/>
            <p:nvPr/>
          </p:nvSpPr>
          <p:spPr>
            <a:xfrm>
              <a:off x="3742125" y="4138150"/>
              <a:ext cx="842925" cy="1092125"/>
            </a:xfrm>
            <a:custGeom>
              <a:avLst/>
              <a:gdLst/>
              <a:ahLst/>
              <a:cxnLst/>
              <a:rect l="l" t="t" r="r" b="b"/>
              <a:pathLst>
                <a:path w="33717" h="43685" extrusionOk="0">
                  <a:moveTo>
                    <a:pt x="9604" y="0"/>
                  </a:moveTo>
                  <a:lnTo>
                    <a:pt x="1" y="6159"/>
                  </a:lnTo>
                  <a:lnTo>
                    <a:pt x="24113" y="43685"/>
                  </a:lnTo>
                  <a:lnTo>
                    <a:pt x="25679" y="35595"/>
                  </a:lnTo>
                  <a:lnTo>
                    <a:pt x="33716" y="37526"/>
                  </a:lnTo>
                  <a:lnTo>
                    <a:pt x="9604"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08" name="Google Shape;1008;p21"/>
            <p:cNvSpPr/>
            <p:nvPr/>
          </p:nvSpPr>
          <p:spPr>
            <a:xfrm>
              <a:off x="1526600" y="464775"/>
              <a:ext cx="4343675" cy="4627200"/>
            </a:xfrm>
            <a:custGeom>
              <a:avLst/>
              <a:gdLst/>
              <a:ahLst/>
              <a:cxnLst/>
              <a:rect l="l" t="t" r="r" b="b"/>
              <a:pathLst>
                <a:path w="173747" h="185088" extrusionOk="0">
                  <a:moveTo>
                    <a:pt x="91115" y="1"/>
                  </a:moveTo>
                  <a:cubicBezTo>
                    <a:pt x="90634" y="1"/>
                    <a:pt x="90147" y="140"/>
                    <a:pt x="89718" y="433"/>
                  </a:cubicBezTo>
                  <a:lnTo>
                    <a:pt x="0" y="59357"/>
                  </a:lnTo>
                  <a:lnTo>
                    <a:pt x="82515" y="185087"/>
                  </a:lnTo>
                  <a:lnTo>
                    <a:pt x="172285" y="126163"/>
                  </a:lnTo>
                  <a:cubicBezTo>
                    <a:pt x="173433" y="125380"/>
                    <a:pt x="173746" y="123866"/>
                    <a:pt x="172963" y="122718"/>
                  </a:cubicBezTo>
                  <a:lnTo>
                    <a:pt x="93162" y="1111"/>
                  </a:lnTo>
                  <a:cubicBezTo>
                    <a:pt x="92705" y="392"/>
                    <a:pt x="91920" y="1"/>
                    <a:pt x="91115"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09" name="Google Shape;1009;p21"/>
            <p:cNvSpPr/>
            <p:nvPr/>
          </p:nvSpPr>
          <p:spPr>
            <a:xfrm>
              <a:off x="1636200" y="1843000"/>
              <a:ext cx="2130750" cy="3199400"/>
            </a:xfrm>
            <a:custGeom>
              <a:avLst/>
              <a:gdLst/>
              <a:ahLst/>
              <a:cxnLst/>
              <a:rect l="l" t="t" r="r" b="b"/>
              <a:pathLst>
                <a:path w="85230" h="127976" extrusionOk="0">
                  <a:moveTo>
                    <a:pt x="2506" y="1"/>
                  </a:moveTo>
                  <a:lnTo>
                    <a:pt x="0" y="1619"/>
                  </a:lnTo>
                  <a:lnTo>
                    <a:pt x="82724" y="127975"/>
                  </a:lnTo>
                  <a:lnTo>
                    <a:pt x="85229" y="126357"/>
                  </a:lnTo>
                  <a:lnTo>
                    <a:pt x="2506"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10" name="Google Shape;1010;p21"/>
            <p:cNvSpPr/>
            <p:nvPr/>
          </p:nvSpPr>
          <p:spPr>
            <a:xfrm>
              <a:off x="2647400" y="1567700"/>
              <a:ext cx="2116400" cy="2399550"/>
            </a:xfrm>
            <a:custGeom>
              <a:avLst/>
              <a:gdLst/>
              <a:ahLst/>
              <a:cxnLst/>
              <a:rect l="l" t="t" r="r" b="b"/>
              <a:pathLst>
                <a:path w="84656" h="95982" fill="none" extrusionOk="0">
                  <a:moveTo>
                    <a:pt x="82777" y="71347"/>
                  </a:moveTo>
                  <a:cubicBezTo>
                    <a:pt x="82777" y="69937"/>
                    <a:pt x="83507" y="68633"/>
                    <a:pt x="84656" y="67850"/>
                  </a:cubicBezTo>
                  <a:lnTo>
                    <a:pt x="40919" y="1201"/>
                  </a:lnTo>
                  <a:cubicBezTo>
                    <a:pt x="38988" y="2453"/>
                    <a:pt x="36431" y="1932"/>
                    <a:pt x="35178" y="0"/>
                  </a:cubicBezTo>
                  <a:lnTo>
                    <a:pt x="1149" y="22286"/>
                  </a:lnTo>
                  <a:cubicBezTo>
                    <a:pt x="2454" y="24217"/>
                    <a:pt x="1932" y="26827"/>
                    <a:pt x="1" y="28080"/>
                  </a:cubicBezTo>
                  <a:lnTo>
                    <a:pt x="43737" y="94729"/>
                  </a:lnTo>
                  <a:cubicBezTo>
                    <a:pt x="45668" y="93476"/>
                    <a:pt x="48226" y="94050"/>
                    <a:pt x="49478" y="95981"/>
                  </a:cubicBezTo>
                  <a:lnTo>
                    <a:pt x="83455" y="73643"/>
                  </a:lnTo>
                  <a:cubicBezTo>
                    <a:pt x="82985" y="72965"/>
                    <a:pt x="82777" y="72182"/>
                    <a:pt x="82777" y="71347"/>
                  </a:cubicBezTo>
                  <a:close/>
                </a:path>
              </a:pathLst>
            </a:custGeom>
            <a:solidFill>
              <a:schemeClr val="lt1"/>
            </a:solidFill>
            <a:ln w="14350" cap="flat" cmpd="sng">
              <a:solidFill>
                <a:schemeClr val="lt1"/>
              </a:solidFill>
              <a:prstDash val="solid"/>
              <a:miter lim="5219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11" name="Google Shape;1011;p21"/>
          <p:cNvGrpSpPr/>
          <p:nvPr/>
        </p:nvGrpSpPr>
        <p:grpSpPr>
          <a:xfrm rot="215000" flipH="1">
            <a:off x="9724532" y="5900520"/>
            <a:ext cx="3042587" cy="2387405"/>
            <a:chOff x="-2415600" y="2986400"/>
            <a:chExt cx="1943075" cy="1524659"/>
          </a:xfrm>
        </p:grpSpPr>
        <p:sp>
          <p:nvSpPr>
            <p:cNvPr id="1012" name="Google Shape;1012;p21"/>
            <p:cNvSpPr/>
            <p:nvPr/>
          </p:nvSpPr>
          <p:spPr>
            <a:xfrm>
              <a:off x="-2415600" y="2986400"/>
              <a:ext cx="1117375" cy="1251275"/>
            </a:xfrm>
            <a:custGeom>
              <a:avLst/>
              <a:gdLst/>
              <a:ahLst/>
              <a:cxnLst/>
              <a:rect l="l" t="t" r="r" b="b"/>
              <a:pathLst>
                <a:path w="44695" h="50051" extrusionOk="0">
                  <a:moveTo>
                    <a:pt x="11387" y="1"/>
                  </a:moveTo>
                  <a:cubicBezTo>
                    <a:pt x="10743" y="1"/>
                    <a:pt x="10152" y="449"/>
                    <a:pt x="10001" y="1099"/>
                  </a:cubicBezTo>
                  <a:lnTo>
                    <a:pt x="180" y="41127"/>
                  </a:lnTo>
                  <a:cubicBezTo>
                    <a:pt x="0" y="41896"/>
                    <a:pt x="462" y="42665"/>
                    <a:pt x="1257" y="42871"/>
                  </a:cubicBezTo>
                  <a:lnTo>
                    <a:pt x="33617" y="50051"/>
                  </a:lnTo>
                  <a:lnTo>
                    <a:pt x="44695" y="8433"/>
                  </a:lnTo>
                  <a:lnTo>
                    <a:pt x="11744" y="48"/>
                  </a:lnTo>
                  <a:cubicBezTo>
                    <a:pt x="11625" y="16"/>
                    <a:pt x="11505" y="1"/>
                    <a:pt x="1138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13" name="Google Shape;1013;p21"/>
            <p:cNvSpPr/>
            <p:nvPr/>
          </p:nvSpPr>
          <p:spPr>
            <a:xfrm>
              <a:off x="-1586075" y="3188225"/>
              <a:ext cx="1113550" cy="1279575"/>
            </a:xfrm>
            <a:custGeom>
              <a:avLst/>
              <a:gdLst/>
              <a:ahLst/>
              <a:cxnLst/>
              <a:rect l="l" t="t" r="r" b="b"/>
              <a:pathLst>
                <a:path w="44542" h="51183" extrusionOk="0">
                  <a:moveTo>
                    <a:pt x="10411" y="1"/>
                  </a:moveTo>
                  <a:lnTo>
                    <a:pt x="0" y="41772"/>
                  </a:lnTo>
                  <a:lnTo>
                    <a:pt x="31797" y="51132"/>
                  </a:lnTo>
                  <a:cubicBezTo>
                    <a:pt x="31925" y="51166"/>
                    <a:pt x="32054" y="51182"/>
                    <a:pt x="32181" y="51182"/>
                  </a:cubicBezTo>
                  <a:cubicBezTo>
                    <a:pt x="32815" y="51182"/>
                    <a:pt x="33395" y="50773"/>
                    <a:pt x="33566" y="50132"/>
                  </a:cubicBezTo>
                  <a:lnTo>
                    <a:pt x="44336" y="10360"/>
                  </a:lnTo>
                  <a:cubicBezTo>
                    <a:pt x="44541" y="9591"/>
                    <a:pt x="44080" y="8796"/>
                    <a:pt x="43310" y="8591"/>
                  </a:cubicBezTo>
                  <a:lnTo>
                    <a:pt x="10411" y="1"/>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14" name="Google Shape;1014;p21"/>
            <p:cNvSpPr/>
            <p:nvPr/>
          </p:nvSpPr>
          <p:spPr>
            <a:xfrm>
              <a:off x="-2402775" y="2994000"/>
              <a:ext cx="1133400" cy="1217400"/>
            </a:xfrm>
            <a:custGeom>
              <a:avLst/>
              <a:gdLst/>
              <a:ahLst/>
              <a:cxnLst/>
              <a:rect l="l" t="t" r="r" b="b"/>
              <a:pathLst>
                <a:path w="45336" h="48696" extrusionOk="0">
                  <a:moveTo>
                    <a:pt x="12283" y="0"/>
                  </a:moveTo>
                  <a:lnTo>
                    <a:pt x="0" y="41900"/>
                  </a:lnTo>
                  <a:lnTo>
                    <a:pt x="19104" y="42131"/>
                  </a:lnTo>
                  <a:cubicBezTo>
                    <a:pt x="23976" y="42823"/>
                    <a:pt x="28540" y="44874"/>
                    <a:pt x="32309" y="48054"/>
                  </a:cubicBezTo>
                  <a:lnTo>
                    <a:pt x="33053" y="48695"/>
                  </a:lnTo>
                  <a:lnTo>
                    <a:pt x="45336" y="6770"/>
                  </a:lnTo>
                  <a:lnTo>
                    <a:pt x="44567" y="6129"/>
                  </a:lnTo>
                  <a:cubicBezTo>
                    <a:pt x="40797" y="2975"/>
                    <a:pt x="36233" y="923"/>
                    <a:pt x="31361" y="231"/>
                  </a:cubicBezTo>
                  <a:lnTo>
                    <a:pt x="12283"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15" name="Google Shape;1015;p21"/>
            <p:cNvSpPr/>
            <p:nvPr/>
          </p:nvSpPr>
          <p:spPr>
            <a:xfrm>
              <a:off x="-2351263" y="3014809"/>
              <a:ext cx="1085975" cy="1231500"/>
            </a:xfrm>
            <a:custGeom>
              <a:avLst/>
              <a:gdLst/>
              <a:ahLst/>
              <a:cxnLst/>
              <a:rect l="l" t="t" r="r" b="b"/>
              <a:pathLst>
                <a:path w="43439" h="49260" extrusionOk="0">
                  <a:moveTo>
                    <a:pt x="12258" y="0"/>
                  </a:moveTo>
                  <a:lnTo>
                    <a:pt x="1" y="41925"/>
                  </a:lnTo>
                  <a:lnTo>
                    <a:pt x="17207" y="42695"/>
                  </a:lnTo>
                  <a:cubicBezTo>
                    <a:pt x="22079" y="43387"/>
                    <a:pt x="26643" y="45438"/>
                    <a:pt x="30412" y="48618"/>
                  </a:cubicBezTo>
                  <a:lnTo>
                    <a:pt x="31156" y="49259"/>
                  </a:lnTo>
                  <a:lnTo>
                    <a:pt x="43439" y="7334"/>
                  </a:lnTo>
                  <a:lnTo>
                    <a:pt x="42670" y="6693"/>
                  </a:lnTo>
                  <a:cubicBezTo>
                    <a:pt x="38900" y="3539"/>
                    <a:pt x="34336" y="1487"/>
                    <a:pt x="29464" y="769"/>
                  </a:cubicBezTo>
                  <a:lnTo>
                    <a:pt x="12258" y="0"/>
                  </a:ln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16" name="Google Shape;1016;p21"/>
            <p:cNvSpPr/>
            <p:nvPr/>
          </p:nvSpPr>
          <p:spPr>
            <a:xfrm>
              <a:off x="-1573663" y="3188659"/>
              <a:ext cx="1070600" cy="1322400"/>
            </a:xfrm>
            <a:custGeom>
              <a:avLst/>
              <a:gdLst/>
              <a:ahLst/>
              <a:cxnLst/>
              <a:rect l="l" t="t" r="r" b="b"/>
              <a:pathLst>
                <a:path w="42824" h="52896" extrusionOk="0">
                  <a:moveTo>
                    <a:pt x="17135" y="1"/>
                  </a:moveTo>
                  <a:cubicBezTo>
                    <a:pt x="15803" y="1"/>
                    <a:pt x="14490" y="86"/>
                    <a:pt x="13232" y="252"/>
                  </a:cubicBezTo>
                  <a:lnTo>
                    <a:pt x="12258" y="380"/>
                  </a:lnTo>
                  <a:lnTo>
                    <a:pt x="1" y="42280"/>
                  </a:lnTo>
                  <a:lnTo>
                    <a:pt x="975" y="42151"/>
                  </a:lnTo>
                  <a:cubicBezTo>
                    <a:pt x="2113" y="42002"/>
                    <a:pt x="3255" y="41927"/>
                    <a:pt x="4394" y="41927"/>
                  </a:cubicBezTo>
                  <a:cubicBezTo>
                    <a:pt x="8133" y="41927"/>
                    <a:pt x="11844" y="42727"/>
                    <a:pt x="15284" y="44280"/>
                  </a:cubicBezTo>
                  <a:lnTo>
                    <a:pt x="30208" y="52895"/>
                  </a:lnTo>
                  <a:lnTo>
                    <a:pt x="42824" y="9124"/>
                  </a:lnTo>
                  <a:lnTo>
                    <a:pt x="28284" y="2226"/>
                  </a:lnTo>
                  <a:cubicBezTo>
                    <a:pt x="24955" y="704"/>
                    <a:pt x="20963" y="1"/>
                    <a:pt x="17135" y="1"/>
                  </a:cubicBez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1017" name="Google Shape;1017;p21"/>
            <p:cNvGrpSpPr/>
            <p:nvPr/>
          </p:nvGrpSpPr>
          <p:grpSpPr>
            <a:xfrm>
              <a:off x="-2218800" y="3088875"/>
              <a:ext cx="1598825" cy="1190475"/>
              <a:chOff x="-2218800" y="3088875"/>
              <a:chExt cx="1598825" cy="1190475"/>
            </a:xfrm>
          </p:grpSpPr>
          <p:sp>
            <p:nvSpPr>
              <p:cNvPr id="1018" name="Google Shape;1018;p21"/>
              <p:cNvSpPr/>
              <p:nvPr/>
            </p:nvSpPr>
            <p:spPr>
              <a:xfrm>
                <a:off x="-2218800" y="3088875"/>
                <a:ext cx="841100" cy="985325"/>
              </a:xfrm>
              <a:custGeom>
                <a:avLst/>
                <a:gdLst/>
                <a:ahLst/>
                <a:cxnLst/>
                <a:rect l="l" t="t" r="r" b="b"/>
                <a:pathLst>
                  <a:path w="33644" h="39413" extrusionOk="0">
                    <a:moveTo>
                      <a:pt x="9539" y="0"/>
                    </a:moveTo>
                    <a:lnTo>
                      <a:pt x="9462" y="667"/>
                    </a:lnTo>
                    <a:lnTo>
                      <a:pt x="22412" y="2385"/>
                    </a:lnTo>
                    <a:cubicBezTo>
                      <a:pt x="26027" y="3077"/>
                      <a:pt x="29489" y="4436"/>
                      <a:pt x="32643" y="6360"/>
                    </a:cubicBezTo>
                    <a:lnTo>
                      <a:pt x="33284" y="6744"/>
                    </a:lnTo>
                    <a:lnTo>
                      <a:pt x="33643" y="6154"/>
                    </a:lnTo>
                    <a:lnTo>
                      <a:pt x="33002" y="5770"/>
                    </a:lnTo>
                    <a:cubicBezTo>
                      <a:pt x="29797" y="3795"/>
                      <a:pt x="26233" y="2411"/>
                      <a:pt x="22540" y="1693"/>
                    </a:cubicBezTo>
                    <a:lnTo>
                      <a:pt x="9539" y="0"/>
                    </a:lnTo>
                    <a:close/>
                    <a:moveTo>
                      <a:pt x="8668" y="2385"/>
                    </a:moveTo>
                    <a:lnTo>
                      <a:pt x="8591" y="3052"/>
                    </a:lnTo>
                    <a:lnTo>
                      <a:pt x="21540" y="4770"/>
                    </a:lnTo>
                    <a:cubicBezTo>
                      <a:pt x="25156" y="5462"/>
                      <a:pt x="28617" y="6821"/>
                      <a:pt x="31771" y="8744"/>
                    </a:cubicBezTo>
                    <a:lnTo>
                      <a:pt x="32387" y="9129"/>
                    </a:lnTo>
                    <a:lnTo>
                      <a:pt x="32771" y="8565"/>
                    </a:lnTo>
                    <a:lnTo>
                      <a:pt x="32130" y="8180"/>
                    </a:lnTo>
                    <a:cubicBezTo>
                      <a:pt x="28899" y="6206"/>
                      <a:pt x="25361" y="4821"/>
                      <a:pt x="21668" y="4103"/>
                    </a:cubicBezTo>
                    <a:lnTo>
                      <a:pt x="8668" y="2385"/>
                    </a:lnTo>
                    <a:close/>
                    <a:moveTo>
                      <a:pt x="7796" y="4795"/>
                    </a:moveTo>
                    <a:lnTo>
                      <a:pt x="7719" y="5488"/>
                    </a:lnTo>
                    <a:lnTo>
                      <a:pt x="20668" y="7180"/>
                    </a:lnTo>
                    <a:cubicBezTo>
                      <a:pt x="24284" y="7898"/>
                      <a:pt x="27746" y="9232"/>
                      <a:pt x="30900" y="11180"/>
                    </a:cubicBezTo>
                    <a:lnTo>
                      <a:pt x="31515" y="11565"/>
                    </a:lnTo>
                    <a:lnTo>
                      <a:pt x="31874" y="10975"/>
                    </a:lnTo>
                    <a:lnTo>
                      <a:pt x="31259" y="10591"/>
                    </a:lnTo>
                    <a:cubicBezTo>
                      <a:pt x="28028" y="8616"/>
                      <a:pt x="24489" y="7231"/>
                      <a:pt x="20796" y="6513"/>
                    </a:cubicBezTo>
                    <a:lnTo>
                      <a:pt x="7796" y="4795"/>
                    </a:lnTo>
                    <a:close/>
                    <a:moveTo>
                      <a:pt x="6873" y="9206"/>
                    </a:moveTo>
                    <a:lnTo>
                      <a:pt x="6770" y="9873"/>
                    </a:lnTo>
                    <a:lnTo>
                      <a:pt x="19745" y="11591"/>
                    </a:lnTo>
                    <a:cubicBezTo>
                      <a:pt x="23361" y="12283"/>
                      <a:pt x="26822" y="13642"/>
                      <a:pt x="29976" y="15565"/>
                    </a:cubicBezTo>
                    <a:lnTo>
                      <a:pt x="30592" y="15950"/>
                    </a:lnTo>
                    <a:lnTo>
                      <a:pt x="30951" y="15386"/>
                    </a:lnTo>
                    <a:lnTo>
                      <a:pt x="30335" y="15001"/>
                    </a:lnTo>
                    <a:cubicBezTo>
                      <a:pt x="27104" y="13027"/>
                      <a:pt x="23566" y="11642"/>
                      <a:pt x="19848" y="10924"/>
                    </a:cubicBezTo>
                    <a:lnTo>
                      <a:pt x="6873" y="9206"/>
                    </a:lnTo>
                    <a:close/>
                    <a:moveTo>
                      <a:pt x="5975" y="11616"/>
                    </a:moveTo>
                    <a:lnTo>
                      <a:pt x="5898" y="12283"/>
                    </a:lnTo>
                    <a:lnTo>
                      <a:pt x="18848" y="14001"/>
                    </a:lnTo>
                    <a:cubicBezTo>
                      <a:pt x="22463" y="14693"/>
                      <a:pt x="25925" y="16052"/>
                      <a:pt x="29079" y="17976"/>
                    </a:cubicBezTo>
                    <a:lnTo>
                      <a:pt x="29694" y="18360"/>
                    </a:lnTo>
                    <a:lnTo>
                      <a:pt x="30079" y="17796"/>
                    </a:lnTo>
                    <a:lnTo>
                      <a:pt x="29438" y="17411"/>
                    </a:lnTo>
                    <a:cubicBezTo>
                      <a:pt x="26207" y="15437"/>
                      <a:pt x="22668" y="14052"/>
                      <a:pt x="18976" y="13334"/>
                    </a:cubicBezTo>
                    <a:lnTo>
                      <a:pt x="5975" y="11616"/>
                    </a:lnTo>
                    <a:close/>
                    <a:moveTo>
                      <a:pt x="5078" y="14027"/>
                    </a:moveTo>
                    <a:lnTo>
                      <a:pt x="5001" y="14693"/>
                    </a:lnTo>
                    <a:lnTo>
                      <a:pt x="17950" y="16411"/>
                    </a:lnTo>
                    <a:cubicBezTo>
                      <a:pt x="21566" y="17104"/>
                      <a:pt x="25027" y="18463"/>
                      <a:pt x="28181" y="20386"/>
                    </a:cubicBezTo>
                    <a:lnTo>
                      <a:pt x="28797" y="20796"/>
                    </a:lnTo>
                    <a:lnTo>
                      <a:pt x="29181" y="20206"/>
                    </a:lnTo>
                    <a:lnTo>
                      <a:pt x="28566" y="19822"/>
                    </a:lnTo>
                    <a:cubicBezTo>
                      <a:pt x="25335" y="17847"/>
                      <a:pt x="21796" y="16463"/>
                      <a:pt x="18104" y="15745"/>
                    </a:cubicBezTo>
                    <a:lnTo>
                      <a:pt x="5078" y="14027"/>
                    </a:lnTo>
                    <a:close/>
                    <a:moveTo>
                      <a:pt x="4078" y="19053"/>
                    </a:moveTo>
                    <a:lnTo>
                      <a:pt x="4001" y="19719"/>
                    </a:lnTo>
                    <a:lnTo>
                      <a:pt x="16950" y="21437"/>
                    </a:lnTo>
                    <a:cubicBezTo>
                      <a:pt x="20591" y="22130"/>
                      <a:pt x="24053" y="23489"/>
                      <a:pt x="27207" y="25412"/>
                    </a:cubicBezTo>
                    <a:lnTo>
                      <a:pt x="27822" y="25797"/>
                    </a:lnTo>
                    <a:lnTo>
                      <a:pt x="28181" y="25232"/>
                    </a:lnTo>
                    <a:lnTo>
                      <a:pt x="27566" y="24822"/>
                    </a:lnTo>
                    <a:cubicBezTo>
                      <a:pt x="24335" y="22848"/>
                      <a:pt x="20796" y="21463"/>
                      <a:pt x="17104" y="20745"/>
                    </a:cubicBezTo>
                    <a:lnTo>
                      <a:pt x="4078" y="19053"/>
                    </a:lnTo>
                    <a:close/>
                    <a:moveTo>
                      <a:pt x="3231" y="21463"/>
                    </a:moveTo>
                    <a:lnTo>
                      <a:pt x="3129" y="22130"/>
                    </a:lnTo>
                    <a:lnTo>
                      <a:pt x="16078" y="23848"/>
                    </a:lnTo>
                    <a:cubicBezTo>
                      <a:pt x="19899" y="24617"/>
                      <a:pt x="24438" y="26668"/>
                      <a:pt x="26310" y="27848"/>
                    </a:cubicBezTo>
                    <a:lnTo>
                      <a:pt x="26925" y="28233"/>
                    </a:lnTo>
                    <a:lnTo>
                      <a:pt x="27310" y="27643"/>
                    </a:lnTo>
                    <a:lnTo>
                      <a:pt x="26669" y="27258"/>
                    </a:lnTo>
                    <a:cubicBezTo>
                      <a:pt x="24745" y="26053"/>
                      <a:pt x="20104" y="23925"/>
                      <a:pt x="16206" y="23155"/>
                    </a:cubicBezTo>
                    <a:lnTo>
                      <a:pt x="3231" y="21463"/>
                    </a:lnTo>
                    <a:close/>
                    <a:moveTo>
                      <a:pt x="2334" y="23848"/>
                    </a:moveTo>
                    <a:lnTo>
                      <a:pt x="2231" y="24514"/>
                    </a:lnTo>
                    <a:lnTo>
                      <a:pt x="15206" y="26232"/>
                    </a:lnTo>
                    <a:cubicBezTo>
                      <a:pt x="18925" y="26976"/>
                      <a:pt x="24540" y="29669"/>
                      <a:pt x="25438" y="30233"/>
                    </a:cubicBezTo>
                    <a:lnTo>
                      <a:pt x="26053" y="30617"/>
                    </a:lnTo>
                    <a:lnTo>
                      <a:pt x="26412" y="30053"/>
                    </a:lnTo>
                    <a:lnTo>
                      <a:pt x="25797" y="29669"/>
                    </a:lnTo>
                    <a:cubicBezTo>
                      <a:pt x="24848" y="29079"/>
                      <a:pt x="19207" y="26335"/>
                      <a:pt x="15335" y="25566"/>
                    </a:cubicBezTo>
                    <a:lnTo>
                      <a:pt x="2334" y="23848"/>
                    </a:lnTo>
                    <a:close/>
                    <a:moveTo>
                      <a:pt x="1283" y="27592"/>
                    </a:moveTo>
                    <a:lnTo>
                      <a:pt x="1180" y="28284"/>
                    </a:lnTo>
                    <a:lnTo>
                      <a:pt x="14155" y="29976"/>
                    </a:lnTo>
                    <a:cubicBezTo>
                      <a:pt x="17771" y="30694"/>
                      <a:pt x="21232" y="32053"/>
                      <a:pt x="24361" y="33976"/>
                    </a:cubicBezTo>
                    <a:lnTo>
                      <a:pt x="25002" y="34361"/>
                    </a:lnTo>
                    <a:lnTo>
                      <a:pt x="25361" y="33797"/>
                    </a:lnTo>
                    <a:lnTo>
                      <a:pt x="24745" y="33387"/>
                    </a:lnTo>
                    <a:cubicBezTo>
                      <a:pt x="21514" y="31412"/>
                      <a:pt x="17976" y="30028"/>
                      <a:pt x="14258" y="29310"/>
                    </a:cubicBezTo>
                    <a:lnTo>
                      <a:pt x="1283" y="27592"/>
                    </a:lnTo>
                    <a:close/>
                    <a:moveTo>
                      <a:pt x="693" y="30156"/>
                    </a:moveTo>
                    <a:lnTo>
                      <a:pt x="590" y="30822"/>
                    </a:lnTo>
                    <a:lnTo>
                      <a:pt x="13565" y="32541"/>
                    </a:lnTo>
                    <a:cubicBezTo>
                      <a:pt x="17181" y="33233"/>
                      <a:pt x="20643" y="34592"/>
                      <a:pt x="23797" y="36515"/>
                    </a:cubicBezTo>
                    <a:lnTo>
                      <a:pt x="24412" y="36900"/>
                    </a:lnTo>
                    <a:lnTo>
                      <a:pt x="24771" y="36310"/>
                    </a:lnTo>
                    <a:lnTo>
                      <a:pt x="24130" y="35925"/>
                    </a:lnTo>
                    <a:cubicBezTo>
                      <a:pt x="20925" y="33951"/>
                      <a:pt x="17386" y="32566"/>
                      <a:pt x="13668" y="31874"/>
                    </a:cubicBezTo>
                    <a:lnTo>
                      <a:pt x="693" y="30156"/>
                    </a:lnTo>
                    <a:close/>
                    <a:moveTo>
                      <a:pt x="103" y="32643"/>
                    </a:moveTo>
                    <a:lnTo>
                      <a:pt x="0" y="33335"/>
                    </a:lnTo>
                    <a:lnTo>
                      <a:pt x="12975" y="35053"/>
                    </a:lnTo>
                    <a:cubicBezTo>
                      <a:pt x="16591" y="35746"/>
                      <a:pt x="20053" y="37105"/>
                      <a:pt x="23207" y="39028"/>
                    </a:cubicBezTo>
                    <a:lnTo>
                      <a:pt x="23848" y="39413"/>
                    </a:lnTo>
                    <a:lnTo>
                      <a:pt x="24181" y="38823"/>
                    </a:lnTo>
                    <a:lnTo>
                      <a:pt x="23540" y="38438"/>
                    </a:lnTo>
                    <a:cubicBezTo>
                      <a:pt x="20335" y="36464"/>
                      <a:pt x="16796" y="35079"/>
                      <a:pt x="13104" y="34361"/>
                    </a:cubicBezTo>
                    <a:lnTo>
                      <a:pt x="103" y="32643"/>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19" name="Google Shape;1019;p21"/>
              <p:cNvSpPr/>
              <p:nvPr/>
            </p:nvSpPr>
            <p:spPr>
              <a:xfrm>
                <a:off x="-1461075" y="3283625"/>
                <a:ext cx="841100" cy="995725"/>
              </a:xfrm>
              <a:custGeom>
                <a:avLst/>
                <a:gdLst/>
                <a:ahLst/>
                <a:cxnLst/>
                <a:rect l="l" t="t" r="r" b="b"/>
                <a:pathLst>
                  <a:path w="33644" h="39829" extrusionOk="0">
                    <a:moveTo>
                      <a:pt x="11739" y="1"/>
                    </a:moveTo>
                    <a:cubicBezTo>
                      <a:pt x="10432" y="1"/>
                      <a:pt x="9481" y="31"/>
                      <a:pt x="9386" y="31"/>
                    </a:cubicBezTo>
                    <a:lnTo>
                      <a:pt x="9386" y="698"/>
                    </a:lnTo>
                    <a:cubicBezTo>
                      <a:pt x="9406" y="698"/>
                      <a:pt x="10284" y="673"/>
                      <a:pt x="11526" y="673"/>
                    </a:cubicBezTo>
                    <a:cubicBezTo>
                      <a:pt x="13388" y="673"/>
                      <a:pt x="16068" y="729"/>
                      <a:pt x="17899" y="1006"/>
                    </a:cubicBezTo>
                    <a:cubicBezTo>
                      <a:pt x="22643" y="1775"/>
                      <a:pt x="29618" y="4878"/>
                      <a:pt x="32618" y="6750"/>
                    </a:cubicBezTo>
                    <a:lnTo>
                      <a:pt x="33259" y="7134"/>
                    </a:lnTo>
                    <a:lnTo>
                      <a:pt x="33644" y="6570"/>
                    </a:lnTo>
                    <a:lnTo>
                      <a:pt x="33028" y="6185"/>
                    </a:lnTo>
                    <a:cubicBezTo>
                      <a:pt x="29977" y="4288"/>
                      <a:pt x="22874" y="1108"/>
                      <a:pt x="18053" y="365"/>
                    </a:cubicBezTo>
                    <a:cubicBezTo>
                      <a:pt x="16198" y="63"/>
                      <a:pt x="13606" y="1"/>
                      <a:pt x="11739" y="1"/>
                    </a:cubicBezTo>
                    <a:close/>
                    <a:moveTo>
                      <a:pt x="8770" y="2801"/>
                    </a:moveTo>
                    <a:lnTo>
                      <a:pt x="8770" y="3493"/>
                    </a:lnTo>
                    <a:cubicBezTo>
                      <a:pt x="8847" y="3493"/>
                      <a:pt x="16130" y="3519"/>
                      <a:pt x="19258" y="4288"/>
                    </a:cubicBezTo>
                    <a:cubicBezTo>
                      <a:pt x="22976" y="5211"/>
                      <a:pt x="28489" y="7134"/>
                      <a:pt x="31746" y="9160"/>
                    </a:cubicBezTo>
                    <a:lnTo>
                      <a:pt x="32387" y="9545"/>
                    </a:lnTo>
                    <a:lnTo>
                      <a:pt x="32746" y="8980"/>
                    </a:lnTo>
                    <a:lnTo>
                      <a:pt x="32105" y="8570"/>
                    </a:lnTo>
                    <a:cubicBezTo>
                      <a:pt x="28797" y="6519"/>
                      <a:pt x="23207" y="4570"/>
                      <a:pt x="19412" y="3621"/>
                    </a:cubicBezTo>
                    <a:cubicBezTo>
                      <a:pt x="16207" y="2852"/>
                      <a:pt x="9078" y="2801"/>
                      <a:pt x="8770" y="2801"/>
                    </a:cubicBezTo>
                    <a:close/>
                    <a:moveTo>
                      <a:pt x="8129" y="5570"/>
                    </a:moveTo>
                    <a:lnTo>
                      <a:pt x="8129" y="6262"/>
                    </a:lnTo>
                    <a:cubicBezTo>
                      <a:pt x="8232" y="6262"/>
                      <a:pt x="17412" y="6467"/>
                      <a:pt x="20592" y="7570"/>
                    </a:cubicBezTo>
                    <a:cubicBezTo>
                      <a:pt x="21463" y="7878"/>
                      <a:pt x="22361" y="8160"/>
                      <a:pt x="23233" y="8442"/>
                    </a:cubicBezTo>
                    <a:cubicBezTo>
                      <a:pt x="25976" y="9314"/>
                      <a:pt x="28592" y="10160"/>
                      <a:pt x="30874" y="11570"/>
                    </a:cubicBezTo>
                    <a:lnTo>
                      <a:pt x="31490" y="11955"/>
                    </a:lnTo>
                    <a:lnTo>
                      <a:pt x="31849" y="11391"/>
                    </a:lnTo>
                    <a:lnTo>
                      <a:pt x="31208" y="11006"/>
                    </a:lnTo>
                    <a:cubicBezTo>
                      <a:pt x="28874" y="9519"/>
                      <a:pt x="26079" y="8647"/>
                      <a:pt x="23412" y="7801"/>
                    </a:cubicBezTo>
                    <a:cubicBezTo>
                      <a:pt x="22540" y="7519"/>
                      <a:pt x="21669" y="7237"/>
                      <a:pt x="20797" y="6929"/>
                    </a:cubicBezTo>
                    <a:cubicBezTo>
                      <a:pt x="17540" y="5801"/>
                      <a:pt x="8514" y="5570"/>
                      <a:pt x="8129" y="5570"/>
                    </a:cubicBezTo>
                    <a:close/>
                    <a:moveTo>
                      <a:pt x="6822" y="9596"/>
                    </a:moveTo>
                    <a:lnTo>
                      <a:pt x="6745" y="10263"/>
                    </a:lnTo>
                    <a:lnTo>
                      <a:pt x="19694" y="11981"/>
                    </a:lnTo>
                    <a:cubicBezTo>
                      <a:pt x="23310" y="12699"/>
                      <a:pt x="26771" y="14032"/>
                      <a:pt x="29925" y="15981"/>
                    </a:cubicBezTo>
                    <a:lnTo>
                      <a:pt x="30566" y="16365"/>
                    </a:lnTo>
                    <a:lnTo>
                      <a:pt x="30925" y="15776"/>
                    </a:lnTo>
                    <a:lnTo>
                      <a:pt x="30284" y="15391"/>
                    </a:lnTo>
                    <a:cubicBezTo>
                      <a:pt x="27079" y="13417"/>
                      <a:pt x="23515" y="12032"/>
                      <a:pt x="19822" y="11314"/>
                    </a:cubicBezTo>
                    <a:lnTo>
                      <a:pt x="6822" y="9596"/>
                    </a:lnTo>
                    <a:close/>
                    <a:moveTo>
                      <a:pt x="5950" y="12006"/>
                    </a:moveTo>
                    <a:lnTo>
                      <a:pt x="5847" y="12673"/>
                    </a:lnTo>
                    <a:lnTo>
                      <a:pt x="18822" y="14391"/>
                    </a:lnTo>
                    <a:cubicBezTo>
                      <a:pt x="22438" y="15109"/>
                      <a:pt x="25900" y="16442"/>
                      <a:pt x="29054" y="18391"/>
                    </a:cubicBezTo>
                    <a:lnTo>
                      <a:pt x="29669" y="18776"/>
                    </a:lnTo>
                    <a:lnTo>
                      <a:pt x="30054" y="18186"/>
                    </a:lnTo>
                    <a:lnTo>
                      <a:pt x="29413" y="17801"/>
                    </a:lnTo>
                    <a:cubicBezTo>
                      <a:pt x="26182" y="15827"/>
                      <a:pt x="22643" y="14442"/>
                      <a:pt x="18925" y="13724"/>
                    </a:cubicBezTo>
                    <a:lnTo>
                      <a:pt x="5950" y="12006"/>
                    </a:lnTo>
                    <a:close/>
                    <a:moveTo>
                      <a:pt x="5052" y="14417"/>
                    </a:moveTo>
                    <a:lnTo>
                      <a:pt x="4975" y="15109"/>
                    </a:lnTo>
                    <a:lnTo>
                      <a:pt x="17925" y="16801"/>
                    </a:lnTo>
                    <a:cubicBezTo>
                      <a:pt x="21540" y="17519"/>
                      <a:pt x="25028" y="18853"/>
                      <a:pt x="28156" y="20802"/>
                    </a:cubicBezTo>
                    <a:lnTo>
                      <a:pt x="28797" y="21186"/>
                    </a:lnTo>
                    <a:lnTo>
                      <a:pt x="29156" y="20596"/>
                    </a:lnTo>
                    <a:lnTo>
                      <a:pt x="28515" y="20212"/>
                    </a:lnTo>
                    <a:cubicBezTo>
                      <a:pt x="25310" y="18237"/>
                      <a:pt x="21745" y="16853"/>
                      <a:pt x="18053" y="16135"/>
                    </a:cubicBezTo>
                    <a:lnTo>
                      <a:pt x="5052" y="14417"/>
                    </a:lnTo>
                    <a:close/>
                    <a:moveTo>
                      <a:pt x="4078" y="19443"/>
                    </a:moveTo>
                    <a:lnTo>
                      <a:pt x="4001" y="20109"/>
                    </a:lnTo>
                    <a:lnTo>
                      <a:pt x="16950" y="21827"/>
                    </a:lnTo>
                    <a:cubicBezTo>
                      <a:pt x="20566" y="22545"/>
                      <a:pt x="24028" y="23879"/>
                      <a:pt x="27182" y="25827"/>
                    </a:cubicBezTo>
                    <a:lnTo>
                      <a:pt x="27823" y="26212"/>
                    </a:lnTo>
                    <a:lnTo>
                      <a:pt x="28156" y="25622"/>
                    </a:lnTo>
                    <a:lnTo>
                      <a:pt x="27541" y="25238"/>
                    </a:lnTo>
                    <a:cubicBezTo>
                      <a:pt x="24310" y="23263"/>
                      <a:pt x="20771" y="21879"/>
                      <a:pt x="17079" y="21161"/>
                    </a:cubicBezTo>
                    <a:lnTo>
                      <a:pt x="4078" y="19443"/>
                    </a:lnTo>
                    <a:close/>
                    <a:moveTo>
                      <a:pt x="3180" y="21853"/>
                    </a:moveTo>
                    <a:lnTo>
                      <a:pt x="3103" y="22520"/>
                    </a:lnTo>
                    <a:lnTo>
                      <a:pt x="16053" y="24238"/>
                    </a:lnTo>
                    <a:cubicBezTo>
                      <a:pt x="19874" y="24981"/>
                      <a:pt x="24438" y="27058"/>
                      <a:pt x="26284" y="28212"/>
                    </a:cubicBezTo>
                    <a:lnTo>
                      <a:pt x="26925" y="28623"/>
                    </a:lnTo>
                    <a:lnTo>
                      <a:pt x="27284" y="28033"/>
                    </a:lnTo>
                    <a:lnTo>
                      <a:pt x="26643" y="27648"/>
                    </a:lnTo>
                    <a:cubicBezTo>
                      <a:pt x="24720" y="26443"/>
                      <a:pt x="20079" y="24340"/>
                      <a:pt x="16181" y="23571"/>
                    </a:cubicBezTo>
                    <a:lnTo>
                      <a:pt x="3180" y="21853"/>
                    </a:lnTo>
                    <a:close/>
                    <a:moveTo>
                      <a:pt x="2309" y="24263"/>
                    </a:moveTo>
                    <a:lnTo>
                      <a:pt x="2232" y="24930"/>
                    </a:lnTo>
                    <a:lnTo>
                      <a:pt x="15181" y="26648"/>
                    </a:lnTo>
                    <a:cubicBezTo>
                      <a:pt x="18925" y="27392"/>
                      <a:pt x="24515" y="30084"/>
                      <a:pt x="25412" y="30623"/>
                    </a:cubicBezTo>
                    <a:lnTo>
                      <a:pt x="26053" y="31007"/>
                    </a:lnTo>
                    <a:lnTo>
                      <a:pt x="26387" y="30443"/>
                    </a:lnTo>
                    <a:lnTo>
                      <a:pt x="25771" y="30058"/>
                    </a:lnTo>
                    <a:cubicBezTo>
                      <a:pt x="24823" y="29469"/>
                      <a:pt x="19181" y="26751"/>
                      <a:pt x="15309" y="25981"/>
                    </a:cubicBezTo>
                    <a:lnTo>
                      <a:pt x="2309" y="24263"/>
                    </a:lnTo>
                    <a:close/>
                    <a:moveTo>
                      <a:pt x="1257" y="28007"/>
                    </a:moveTo>
                    <a:lnTo>
                      <a:pt x="1180" y="28674"/>
                    </a:lnTo>
                    <a:lnTo>
                      <a:pt x="14130" y="30392"/>
                    </a:lnTo>
                    <a:cubicBezTo>
                      <a:pt x="17745" y="31110"/>
                      <a:pt x="21207" y="32443"/>
                      <a:pt x="24361" y="34392"/>
                    </a:cubicBezTo>
                    <a:lnTo>
                      <a:pt x="24976" y="34777"/>
                    </a:lnTo>
                    <a:lnTo>
                      <a:pt x="25335" y="34187"/>
                    </a:lnTo>
                    <a:lnTo>
                      <a:pt x="24720" y="33802"/>
                    </a:lnTo>
                    <a:cubicBezTo>
                      <a:pt x="21489" y="31828"/>
                      <a:pt x="17950" y="30443"/>
                      <a:pt x="14258" y="29725"/>
                    </a:cubicBezTo>
                    <a:lnTo>
                      <a:pt x="1257" y="28007"/>
                    </a:lnTo>
                    <a:close/>
                    <a:moveTo>
                      <a:pt x="667" y="30520"/>
                    </a:moveTo>
                    <a:lnTo>
                      <a:pt x="591" y="31212"/>
                    </a:lnTo>
                    <a:lnTo>
                      <a:pt x="13566" y="32905"/>
                    </a:lnTo>
                    <a:cubicBezTo>
                      <a:pt x="17155" y="33623"/>
                      <a:pt x="20617" y="34982"/>
                      <a:pt x="23771" y="36905"/>
                    </a:cubicBezTo>
                    <a:lnTo>
                      <a:pt x="24412" y="37290"/>
                    </a:lnTo>
                    <a:lnTo>
                      <a:pt x="24746" y="36726"/>
                    </a:lnTo>
                    <a:lnTo>
                      <a:pt x="24130" y="36315"/>
                    </a:lnTo>
                    <a:cubicBezTo>
                      <a:pt x="20899" y="34341"/>
                      <a:pt x="17361" y="32956"/>
                      <a:pt x="13668" y="32238"/>
                    </a:cubicBezTo>
                    <a:lnTo>
                      <a:pt x="667" y="30520"/>
                    </a:lnTo>
                    <a:close/>
                    <a:moveTo>
                      <a:pt x="103" y="33059"/>
                    </a:moveTo>
                    <a:lnTo>
                      <a:pt x="1" y="33725"/>
                    </a:lnTo>
                    <a:lnTo>
                      <a:pt x="12950" y="35443"/>
                    </a:lnTo>
                    <a:cubicBezTo>
                      <a:pt x="16566" y="36136"/>
                      <a:pt x="20027" y="37495"/>
                      <a:pt x="23181" y="39418"/>
                    </a:cubicBezTo>
                    <a:lnTo>
                      <a:pt x="23797" y="39828"/>
                    </a:lnTo>
                    <a:lnTo>
                      <a:pt x="24156" y="39238"/>
                    </a:lnTo>
                    <a:lnTo>
                      <a:pt x="23515" y="38854"/>
                    </a:lnTo>
                    <a:cubicBezTo>
                      <a:pt x="20310" y="36879"/>
                      <a:pt x="16745" y="35495"/>
                      <a:pt x="13053" y="34777"/>
                    </a:cubicBezTo>
                    <a:lnTo>
                      <a:pt x="103" y="33059"/>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1020" name="Google Shape;1020;p21"/>
          <p:cNvGrpSpPr/>
          <p:nvPr/>
        </p:nvGrpSpPr>
        <p:grpSpPr>
          <a:xfrm rot="337778">
            <a:off x="10623227" y="-781960"/>
            <a:ext cx="2414701" cy="2495752"/>
            <a:chOff x="334100" y="971800"/>
            <a:chExt cx="1810984" cy="1871771"/>
          </a:xfrm>
        </p:grpSpPr>
        <p:sp>
          <p:nvSpPr>
            <p:cNvPr id="1021" name="Google Shape;1021;p21"/>
            <p:cNvSpPr/>
            <p:nvPr/>
          </p:nvSpPr>
          <p:spPr>
            <a:xfrm>
              <a:off x="341909" y="971800"/>
              <a:ext cx="1803175" cy="1871771"/>
            </a:xfrm>
            <a:custGeom>
              <a:avLst/>
              <a:gdLst/>
              <a:ahLst/>
              <a:cxnLst/>
              <a:rect l="l" t="t" r="r" b="b"/>
              <a:pathLst>
                <a:path w="88903" h="92285" extrusionOk="0">
                  <a:moveTo>
                    <a:pt x="44583" y="1"/>
                  </a:moveTo>
                  <a:cubicBezTo>
                    <a:pt x="44328" y="1"/>
                    <a:pt x="44071" y="83"/>
                    <a:pt x="43849" y="252"/>
                  </a:cubicBezTo>
                  <a:lnTo>
                    <a:pt x="0" y="33408"/>
                  </a:lnTo>
                  <a:lnTo>
                    <a:pt x="43131" y="91437"/>
                  </a:lnTo>
                  <a:cubicBezTo>
                    <a:pt x="43514" y="91989"/>
                    <a:pt x="44136" y="92284"/>
                    <a:pt x="44766" y="92284"/>
                  </a:cubicBezTo>
                  <a:cubicBezTo>
                    <a:pt x="45190" y="92284"/>
                    <a:pt x="45617" y="92151"/>
                    <a:pt x="45977" y="91873"/>
                  </a:cubicBezTo>
                  <a:lnTo>
                    <a:pt x="88261" y="59204"/>
                  </a:lnTo>
                  <a:cubicBezTo>
                    <a:pt x="88800" y="58794"/>
                    <a:pt x="88903" y="58050"/>
                    <a:pt x="88492" y="57512"/>
                  </a:cubicBezTo>
                  <a:lnTo>
                    <a:pt x="45541" y="483"/>
                  </a:lnTo>
                  <a:cubicBezTo>
                    <a:pt x="45300" y="167"/>
                    <a:pt x="44944" y="1"/>
                    <a:pt x="4458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22" name="Google Shape;1022;p21"/>
            <p:cNvSpPr/>
            <p:nvPr/>
          </p:nvSpPr>
          <p:spPr>
            <a:xfrm>
              <a:off x="336189" y="976911"/>
              <a:ext cx="1795894" cy="1820273"/>
            </a:xfrm>
            <a:custGeom>
              <a:avLst/>
              <a:gdLst/>
              <a:ahLst/>
              <a:cxnLst/>
              <a:rect l="l" t="t" r="r" b="b"/>
              <a:pathLst>
                <a:path w="88544" h="89746" extrusionOk="0">
                  <a:moveTo>
                    <a:pt x="44131" y="0"/>
                  </a:moveTo>
                  <a:lnTo>
                    <a:pt x="0" y="33258"/>
                  </a:lnTo>
                  <a:lnTo>
                    <a:pt x="46208" y="89415"/>
                  </a:lnTo>
                  <a:cubicBezTo>
                    <a:pt x="46378" y="89632"/>
                    <a:pt x="46632" y="89746"/>
                    <a:pt x="46886" y="89746"/>
                  </a:cubicBezTo>
                  <a:cubicBezTo>
                    <a:pt x="47053" y="89746"/>
                    <a:pt x="47219" y="89697"/>
                    <a:pt x="47362" y="89595"/>
                  </a:cubicBezTo>
                  <a:lnTo>
                    <a:pt x="88543" y="58952"/>
                  </a:lnTo>
                  <a:lnTo>
                    <a:pt x="44131"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1023" name="Google Shape;1023;p21"/>
            <p:cNvGrpSpPr/>
            <p:nvPr/>
          </p:nvGrpSpPr>
          <p:grpSpPr>
            <a:xfrm>
              <a:off x="1214129" y="978980"/>
              <a:ext cx="913828" cy="1211839"/>
              <a:chOff x="1214129" y="978980"/>
              <a:chExt cx="913828" cy="1211839"/>
            </a:xfrm>
          </p:grpSpPr>
          <p:sp>
            <p:nvSpPr>
              <p:cNvPr id="1024" name="Google Shape;1024;p21"/>
              <p:cNvSpPr/>
              <p:nvPr/>
            </p:nvSpPr>
            <p:spPr>
              <a:xfrm>
                <a:off x="1222973" y="978980"/>
                <a:ext cx="904985" cy="1199365"/>
              </a:xfrm>
              <a:custGeom>
                <a:avLst/>
                <a:gdLst/>
                <a:ahLst/>
                <a:cxnLst/>
                <a:rect l="l" t="t" r="r" b="b"/>
                <a:pathLst>
                  <a:path w="44619" h="59133" extrusionOk="0">
                    <a:moveTo>
                      <a:pt x="206" y="1"/>
                    </a:moveTo>
                    <a:lnTo>
                      <a:pt x="1" y="129"/>
                    </a:lnTo>
                    <a:lnTo>
                      <a:pt x="44439" y="59132"/>
                    </a:lnTo>
                    <a:lnTo>
                      <a:pt x="44618" y="58978"/>
                    </a:lnTo>
                    <a:lnTo>
                      <a:pt x="206"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25" name="Google Shape;1025;p21"/>
              <p:cNvSpPr/>
              <p:nvPr/>
            </p:nvSpPr>
            <p:spPr>
              <a:xfrm>
                <a:off x="1214129" y="991475"/>
                <a:ext cx="904985" cy="1199345"/>
              </a:xfrm>
              <a:custGeom>
                <a:avLst/>
                <a:gdLst/>
                <a:ahLst/>
                <a:cxnLst/>
                <a:rect l="l" t="t" r="r" b="b"/>
                <a:pathLst>
                  <a:path w="44619" h="59132" extrusionOk="0">
                    <a:moveTo>
                      <a:pt x="206" y="0"/>
                    </a:moveTo>
                    <a:lnTo>
                      <a:pt x="1" y="154"/>
                    </a:lnTo>
                    <a:lnTo>
                      <a:pt x="44439" y="59132"/>
                    </a:lnTo>
                    <a:lnTo>
                      <a:pt x="44618" y="59003"/>
                    </a:lnTo>
                    <a:lnTo>
                      <a:pt x="206"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1026" name="Google Shape;1026;p21"/>
            <p:cNvSpPr/>
            <p:nvPr/>
          </p:nvSpPr>
          <p:spPr>
            <a:xfrm>
              <a:off x="334100" y="1004578"/>
              <a:ext cx="1741293" cy="1810882"/>
            </a:xfrm>
            <a:custGeom>
              <a:avLst/>
              <a:gdLst/>
              <a:ahLst/>
              <a:cxnLst/>
              <a:rect l="l" t="t" r="r" b="b"/>
              <a:pathLst>
                <a:path w="85852" h="89283" extrusionOk="0">
                  <a:moveTo>
                    <a:pt x="42828" y="0"/>
                  </a:moveTo>
                  <a:cubicBezTo>
                    <a:pt x="42573" y="0"/>
                    <a:pt x="42317" y="82"/>
                    <a:pt x="42106" y="252"/>
                  </a:cubicBezTo>
                  <a:lnTo>
                    <a:pt x="1" y="31946"/>
                  </a:lnTo>
                  <a:lnTo>
                    <a:pt x="43131" y="89282"/>
                  </a:lnTo>
                  <a:lnTo>
                    <a:pt x="85210" y="57588"/>
                  </a:lnTo>
                  <a:cubicBezTo>
                    <a:pt x="85749" y="57178"/>
                    <a:pt x="85851" y="56409"/>
                    <a:pt x="85441" y="55870"/>
                  </a:cubicBezTo>
                  <a:lnTo>
                    <a:pt x="43798" y="482"/>
                  </a:lnTo>
                  <a:cubicBezTo>
                    <a:pt x="43557" y="166"/>
                    <a:pt x="43192" y="0"/>
                    <a:pt x="4282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27" name="Google Shape;1027;p21"/>
            <p:cNvSpPr/>
            <p:nvPr/>
          </p:nvSpPr>
          <p:spPr>
            <a:xfrm>
              <a:off x="373105" y="1605205"/>
              <a:ext cx="899265" cy="1180097"/>
            </a:xfrm>
            <a:custGeom>
              <a:avLst/>
              <a:gdLst/>
              <a:ahLst/>
              <a:cxnLst/>
              <a:rect l="l" t="t" r="r" b="b"/>
              <a:pathLst>
                <a:path w="44337" h="58183" extrusionOk="0">
                  <a:moveTo>
                    <a:pt x="1155" y="0"/>
                  </a:moveTo>
                  <a:lnTo>
                    <a:pt x="1" y="872"/>
                  </a:lnTo>
                  <a:lnTo>
                    <a:pt x="43157" y="58183"/>
                  </a:lnTo>
                  <a:lnTo>
                    <a:pt x="44337" y="57311"/>
                  </a:lnTo>
                  <a:lnTo>
                    <a:pt x="1155"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28" name="Google Shape;1028;p21"/>
            <p:cNvSpPr/>
            <p:nvPr/>
          </p:nvSpPr>
          <p:spPr>
            <a:xfrm>
              <a:off x="762685" y="1424197"/>
              <a:ext cx="916931" cy="993396"/>
            </a:xfrm>
            <a:custGeom>
              <a:avLst/>
              <a:gdLst/>
              <a:ahLst/>
              <a:cxnLst/>
              <a:rect l="l" t="t" r="r" b="b"/>
              <a:pathLst>
                <a:path w="45208" h="48978" extrusionOk="0">
                  <a:moveTo>
                    <a:pt x="19206" y="1"/>
                  </a:moveTo>
                  <a:lnTo>
                    <a:pt x="0" y="14463"/>
                  </a:lnTo>
                  <a:lnTo>
                    <a:pt x="26001" y="48978"/>
                  </a:lnTo>
                  <a:lnTo>
                    <a:pt x="45208" y="34515"/>
                  </a:lnTo>
                  <a:lnTo>
                    <a:pt x="19206" y="1"/>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1029" name="Google Shape;1029;p21"/>
          <p:cNvSpPr txBox="1">
            <a:spLocks noGrp="1"/>
          </p:cNvSpPr>
          <p:nvPr>
            <p:ph type="title"/>
          </p:nvPr>
        </p:nvSpPr>
        <p:spPr>
          <a:xfrm>
            <a:off x="3006800" y="778467"/>
            <a:ext cx="6178400" cy="540800"/>
          </a:xfrm>
          <a:prstGeom prst="rect">
            <a:avLst/>
          </a:prstGeom>
          <a:effectLst>
            <a:outerShdw dist="28575" dir="1920000" algn="bl" rotWithShape="0">
              <a:schemeClr val="accent1"/>
            </a:outerShdw>
          </a:effectLst>
        </p:spPr>
        <p:txBody>
          <a:bodyPr spcFirstLastPara="1" wrap="square" lIns="91425" tIns="91425" rIns="91425" bIns="91425" anchor="ctr" anchorCtr="0">
            <a:noAutofit/>
          </a:bodyPr>
          <a:lstStyle>
            <a:lvl1pPr lvl="0" algn="ctr" rtl="0">
              <a:spcBef>
                <a:spcPts val="0"/>
              </a:spcBef>
              <a:spcAft>
                <a:spcPts val="0"/>
              </a:spcAft>
              <a:buSzPts val="2500"/>
              <a:buNone/>
              <a:defRPr/>
            </a:lvl1pPr>
            <a:lvl2pPr lvl="1" rtl="0">
              <a:spcBef>
                <a:spcPts val="0"/>
              </a:spcBef>
              <a:spcAft>
                <a:spcPts val="0"/>
              </a:spcAft>
              <a:buSzPts val="2500"/>
              <a:buNone/>
              <a:defRPr sz="3333"/>
            </a:lvl2pPr>
            <a:lvl3pPr lvl="2" rtl="0">
              <a:spcBef>
                <a:spcPts val="0"/>
              </a:spcBef>
              <a:spcAft>
                <a:spcPts val="0"/>
              </a:spcAft>
              <a:buSzPts val="2500"/>
              <a:buNone/>
              <a:defRPr sz="3333"/>
            </a:lvl3pPr>
            <a:lvl4pPr lvl="3" rtl="0">
              <a:spcBef>
                <a:spcPts val="0"/>
              </a:spcBef>
              <a:spcAft>
                <a:spcPts val="0"/>
              </a:spcAft>
              <a:buSzPts val="2500"/>
              <a:buNone/>
              <a:defRPr sz="3333"/>
            </a:lvl4pPr>
            <a:lvl5pPr lvl="4" rtl="0">
              <a:spcBef>
                <a:spcPts val="0"/>
              </a:spcBef>
              <a:spcAft>
                <a:spcPts val="0"/>
              </a:spcAft>
              <a:buSzPts val="2500"/>
              <a:buNone/>
              <a:defRPr sz="3333"/>
            </a:lvl5pPr>
            <a:lvl6pPr lvl="5" rtl="0">
              <a:spcBef>
                <a:spcPts val="0"/>
              </a:spcBef>
              <a:spcAft>
                <a:spcPts val="0"/>
              </a:spcAft>
              <a:buSzPts val="2500"/>
              <a:buNone/>
              <a:defRPr sz="3333"/>
            </a:lvl6pPr>
            <a:lvl7pPr lvl="6" rtl="0">
              <a:spcBef>
                <a:spcPts val="0"/>
              </a:spcBef>
              <a:spcAft>
                <a:spcPts val="0"/>
              </a:spcAft>
              <a:buSzPts val="2500"/>
              <a:buNone/>
              <a:defRPr sz="3333"/>
            </a:lvl7pPr>
            <a:lvl8pPr lvl="7" rtl="0">
              <a:spcBef>
                <a:spcPts val="0"/>
              </a:spcBef>
              <a:spcAft>
                <a:spcPts val="0"/>
              </a:spcAft>
              <a:buSzPts val="2500"/>
              <a:buNone/>
              <a:defRPr sz="3333"/>
            </a:lvl8pPr>
            <a:lvl9pPr lvl="8" rtl="0">
              <a:spcBef>
                <a:spcPts val="0"/>
              </a:spcBef>
              <a:spcAft>
                <a:spcPts val="0"/>
              </a:spcAft>
              <a:buSzPts val="2500"/>
              <a:buNone/>
              <a:defRPr sz="3333"/>
            </a:lvl9pPr>
          </a:lstStyle>
          <a:p>
            <a:endParaRPr/>
          </a:p>
        </p:txBody>
      </p:sp>
    </p:spTree>
    <p:extLst>
      <p:ext uri="{BB962C8B-B14F-4D97-AF65-F5344CB8AC3E}">
        <p14:creationId xmlns:p14="http://schemas.microsoft.com/office/powerpoint/2010/main" val="1159876744"/>
      </p:ext>
    </p:extLst>
  </p:cSld>
  <p:clrMapOvr>
    <a:masterClrMapping/>
  </p:clrMapOvr>
</p:sldLayout>
</file>

<file path=ppt/slideLayouts/slideLayout97.xml><?xml version="1.0" encoding="utf-8"?>
<p:sldLayout xmlns:a="http://schemas.openxmlformats.org/drawingml/2006/main" xmlns:r="http://schemas.openxmlformats.org/officeDocument/2006/relationships" xmlns:p="http://schemas.openxmlformats.org/presentationml/2006/main" matchingName="Title and four columns">
  <p:cSld name="Title and four columns">
    <p:spTree>
      <p:nvGrpSpPr>
        <p:cNvPr id="1" name="Shape 1306"/>
        <p:cNvGrpSpPr/>
        <p:nvPr/>
      </p:nvGrpSpPr>
      <p:grpSpPr>
        <a:xfrm>
          <a:off x="0" y="0"/>
          <a:ext cx="0" cy="0"/>
          <a:chOff x="0" y="0"/>
          <a:chExt cx="0" cy="0"/>
        </a:xfrm>
      </p:grpSpPr>
      <p:pic>
        <p:nvPicPr>
          <p:cNvPr id="1307" name="Google Shape;1307;p26"/>
          <p:cNvPicPr preferRelativeResize="0"/>
          <p:nvPr/>
        </p:nvPicPr>
        <p:blipFill>
          <a:blip r:embed="rId2">
            <a:alphaModFix/>
          </a:blip>
          <a:stretch>
            <a:fillRect/>
          </a:stretch>
        </p:blipFill>
        <p:spPr>
          <a:xfrm>
            <a:off x="-75466" y="-36433"/>
            <a:ext cx="12342935" cy="7005332"/>
          </a:xfrm>
          <a:prstGeom prst="rect">
            <a:avLst/>
          </a:prstGeom>
          <a:noFill/>
          <a:ln>
            <a:noFill/>
          </a:ln>
        </p:spPr>
      </p:pic>
      <p:grpSp>
        <p:nvGrpSpPr>
          <p:cNvPr id="1308" name="Google Shape;1308;p26"/>
          <p:cNvGrpSpPr/>
          <p:nvPr/>
        </p:nvGrpSpPr>
        <p:grpSpPr>
          <a:xfrm rot="337778">
            <a:off x="-830923" y="5149823"/>
            <a:ext cx="2414701" cy="2495752"/>
            <a:chOff x="334100" y="971800"/>
            <a:chExt cx="1810984" cy="1871771"/>
          </a:xfrm>
        </p:grpSpPr>
        <p:sp>
          <p:nvSpPr>
            <p:cNvPr id="1309" name="Google Shape;1309;p26"/>
            <p:cNvSpPr/>
            <p:nvPr/>
          </p:nvSpPr>
          <p:spPr>
            <a:xfrm>
              <a:off x="341909" y="971800"/>
              <a:ext cx="1803175" cy="1871771"/>
            </a:xfrm>
            <a:custGeom>
              <a:avLst/>
              <a:gdLst/>
              <a:ahLst/>
              <a:cxnLst/>
              <a:rect l="l" t="t" r="r" b="b"/>
              <a:pathLst>
                <a:path w="88903" h="92285" extrusionOk="0">
                  <a:moveTo>
                    <a:pt x="44583" y="1"/>
                  </a:moveTo>
                  <a:cubicBezTo>
                    <a:pt x="44328" y="1"/>
                    <a:pt x="44071" y="83"/>
                    <a:pt x="43849" y="252"/>
                  </a:cubicBezTo>
                  <a:lnTo>
                    <a:pt x="0" y="33408"/>
                  </a:lnTo>
                  <a:lnTo>
                    <a:pt x="43131" y="91437"/>
                  </a:lnTo>
                  <a:cubicBezTo>
                    <a:pt x="43514" y="91989"/>
                    <a:pt x="44136" y="92284"/>
                    <a:pt x="44766" y="92284"/>
                  </a:cubicBezTo>
                  <a:cubicBezTo>
                    <a:pt x="45190" y="92284"/>
                    <a:pt x="45617" y="92151"/>
                    <a:pt x="45977" y="91873"/>
                  </a:cubicBezTo>
                  <a:lnTo>
                    <a:pt x="88261" y="59204"/>
                  </a:lnTo>
                  <a:cubicBezTo>
                    <a:pt x="88800" y="58794"/>
                    <a:pt x="88903" y="58050"/>
                    <a:pt x="88492" y="57512"/>
                  </a:cubicBezTo>
                  <a:lnTo>
                    <a:pt x="45541" y="483"/>
                  </a:lnTo>
                  <a:cubicBezTo>
                    <a:pt x="45300" y="167"/>
                    <a:pt x="44944" y="1"/>
                    <a:pt x="4458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10" name="Google Shape;1310;p26"/>
            <p:cNvSpPr/>
            <p:nvPr/>
          </p:nvSpPr>
          <p:spPr>
            <a:xfrm>
              <a:off x="336189" y="976911"/>
              <a:ext cx="1795894" cy="1820273"/>
            </a:xfrm>
            <a:custGeom>
              <a:avLst/>
              <a:gdLst/>
              <a:ahLst/>
              <a:cxnLst/>
              <a:rect l="l" t="t" r="r" b="b"/>
              <a:pathLst>
                <a:path w="88544" h="89746" extrusionOk="0">
                  <a:moveTo>
                    <a:pt x="44131" y="0"/>
                  </a:moveTo>
                  <a:lnTo>
                    <a:pt x="0" y="33258"/>
                  </a:lnTo>
                  <a:lnTo>
                    <a:pt x="46208" y="89415"/>
                  </a:lnTo>
                  <a:cubicBezTo>
                    <a:pt x="46378" y="89632"/>
                    <a:pt x="46632" y="89746"/>
                    <a:pt x="46886" y="89746"/>
                  </a:cubicBezTo>
                  <a:cubicBezTo>
                    <a:pt x="47053" y="89746"/>
                    <a:pt x="47219" y="89697"/>
                    <a:pt x="47362" y="89595"/>
                  </a:cubicBezTo>
                  <a:lnTo>
                    <a:pt x="88543" y="58952"/>
                  </a:lnTo>
                  <a:lnTo>
                    <a:pt x="44131"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1311" name="Google Shape;1311;p26"/>
            <p:cNvGrpSpPr/>
            <p:nvPr/>
          </p:nvGrpSpPr>
          <p:grpSpPr>
            <a:xfrm>
              <a:off x="1214129" y="978980"/>
              <a:ext cx="913828" cy="1211839"/>
              <a:chOff x="1214129" y="978980"/>
              <a:chExt cx="913828" cy="1211839"/>
            </a:xfrm>
          </p:grpSpPr>
          <p:sp>
            <p:nvSpPr>
              <p:cNvPr id="1312" name="Google Shape;1312;p26"/>
              <p:cNvSpPr/>
              <p:nvPr/>
            </p:nvSpPr>
            <p:spPr>
              <a:xfrm>
                <a:off x="1222973" y="978980"/>
                <a:ext cx="904985" cy="1199365"/>
              </a:xfrm>
              <a:custGeom>
                <a:avLst/>
                <a:gdLst/>
                <a:ahLst/>
                <a:cxnLst/>
                <a:rect l="l" t="t" r="r" b="b"/>
                <a:pathLst>
                  <a:path w="44619" h="59133" extrusionOk="0">
                    <a:moveTo>
                      <a:pt x="206" y="1"/>
                    </a:moveTo>
                    <a:lnTo>
                      <a:pt x="1" y="129"/>
                    </a:lnTo>
                    <a:lnTo>
                      <a:pt x="44439" y="59132"/>
                    </a:lnTo>
                    <a:lnTo>
                      <a:pt x="44618" y="58978"/>
                    </a:lnTo>
                    <a:lnTo>
                      <a:pt x="206"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13" name="Google Shape;1313;p26"/>
              <p:cNvSpPr/>
              <p:nvPr/>
            </p:nvSpPr>
            <p:spPr>
              <a:xfrm>
                <a:off x="1214129" y="991475"/>
                <a:ext cx="904985" cy="1199345"/>
              </a:xfrm>
              <a:custGeom>
                <a:avLst/>
                <a:gdLst/>
                <a:ahLst/>
                <a:cxnLst/>
                <a:rect l="l" t="t" r="r" b="b"/>
                <a:pathLst>
                  <a:path w="44619" h="59132" extrusionOk="0">
                    <a:moveTo>
                      <a:pt x="206" y="0"/>
                    </a:moveTo>
                    <a:lnTo>
                      <a:pt x="1" y="154"/>
                    </a:lnTo>
                    <a:lnTo>
                      <a:pt x="44439" y="59132"/>
                    </a:lnTo>
                    <a:lnTo>
                      <a:pt x="44618" y="59003"/>
                    </a:lnTo>
                    <a:lnTo>
                      <a:pt x="206"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1314" name="Google Shape;1314;p26"/>
            <p:cNvSpPr/>
            <p:nvPr/>
          </p:nvSpPr>
          <p:spPr>
            <a:xfrm>
              <a:off x="334100" y="1004578"/>
              <a:ext cx="1741293" cy="1810882"/>
            </a:xfrm>
            <a:custGeom>
              <a:avLst/>
              <a:gdLst/>
              <a:ahLst/>
              <a:cxnLst/>
              <a:rect l="l" t="t" r="r" b="b"/>
              <a:pathLst>
                <a:path w="85852" h="89283" extrusionOk="0">
                  <a:moveTo>
                    <a:pt x="42828" y="0"/>
                  </a:moveTo>
                  <a:cubicBezTo>
                    <a:pt x="42573" y="0"/>
                    <a:pt x="42317" y="82"/>
                    <a:pt x="42106" y="252"/>
                  </a:cubicBezTo>
                  <a:lnTo>
                    <a:pt x="1" y="31946"/>
                  </a:lnTo>
                  <a:lnTo>
                    <a:pt x="43131" y="89282"/>
                  </a:lnTo>
                  <a:lnTo>
                    <a:pt x="85210" y="57588"/>
                  </a:lnTo>
                  <a:cubicBezTo>
                    <a:pt x="85749" y="57178"/>
                    <a:pt x="85851" y="56409"/>
                    <a:pt x="85441" y="55870"/>
                  </a:cubicBezTo>
                  <a:lnTo>
                    <a:pt x="43798" y="482"/>
                  </a:lnTo>
                  <a:cubicBezTo>
                    <a:pt x="43557" y="166"/>
                    <a:pt x="43192" y="0"/>
                    <a:pt x="4282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15" name="Google Shape;1315;p26"/>
            <p:cNvSpPr/>
            <p:nvPr/>
          </p:nvSpPr>
          <p:spPr>
            <a:xfrm>
              <a:off x="373105" y="1605205"/>
              <a:ext cx="899265" cy="1180097"/>
            </a:xfrm>
            <a:custGeom>
              <a:avLst/>
              <a:gdLst/>
              <a:ahLst/>
              <a:cxnLst/>
              <a:rect l="l" t="t" r="r" b="b"/>
              <a:pathLst>
                <a:path w="44337" h="58183" extrusionOk="0">
                  <a:moveTo>
                    <a:pt x="1155" y="0"/>
                  </a:moveTo>
                  <a:lnTo>
                    <a:pt x="1" y="872"/>
                  </a:lnTo>
                  <a:lnTo>
                    <a:pt x="43157" y="58183"/>
                  </a:lnTo>
                  <a:lnTo>
                    <a:pt x="44337" y="57311"/>
                  </a:lnTo>
                  <a:lnTo>
                    <a:pt x="1155"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16" name="Google Shape;1316;p26"/>
            <p:cNvSpPr/>
            <p:nvPr/>
          </p:nvSpPr>
          <p:spPr>
            <a:xfrm>
              <a:off x="762685" y="1424197"/>
              <a:ext cx="916931" cy="993396"/>
            </a:xfrm>
            <a:custGeom>
              <a:avLst/>
              <a:gdLst/>
              <a:ahLst/>
              <a:cxnLst/>
              <a:rect l="l" t="t" r="r" b="b"/>
              <a:pathLst>
                <a:path w="45208" h="48978" extrusionOk="0">
                  <a:moveTo>
                    <a:pt x="19206" y="1"/>
                  </a:moveTo>
                  <a:lnTo>
                    <a:pt x="0" y="14463"/>
                  </a:lnTo>
                  <a:lnTo>
                    <a:pt x="26001" y="48978"/>
                  </a:lnTo>
                  <a:lnTo>
                    <a:pt x="45208" y="34515"/>
                  </a:lnTo>
                  <a:lnTo>
                    <a:pt x="19206" y="1"/>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17" name="Google Shape;1317;p26"/>
          <p:cNvGrpSpPr/>
          <p:nvPr/>
        </p:nvGrpSpPr>
        <p:grpSpPr>
          <a:xfrm rot="2379605">
            <a:off x="-247576" y="-1027729"/>
            <a:ext cx="2284019" cy="3482937"/>
            <a:chOff x="7518282" y="2373612"/>
            <a:chExt cx="1544209" cy="2355088"/>
          </a:xfrm>
        </p:grpSpPr>
        <p:sp>
          <p:nvSpPr>
            <p:cNvPr id="1318" name="Google Shape;1318;p26"/>
            <p:cNvSpPr/>
            <p:nvPr/>
          </p:nvSpPr>
          <p:spPr>
            <a:xfrm rot="718822">
              <a:off x="7689615" y="3249120"/>
              <a:ext cx="1111866" cy="1379201"/>
            </a:xfrm>
            <a:custGeom>
              <a:avLst/>
              <a:gdLst/>
              <a:ahLst/>
              <a:cxnLst/>
              <a:rect l="l" t="t" r="r" b="b"/>
              <a:pathLst>
                <a:path w="48158" h="59737" extrusionOk="0">
                  <a:moveTo>
                    <a:pt x="39340" y="1"/>
                  </a:moveTo>
                  <a:cubicBezTo>
                    <a:pt x="38303" y="1"/>
                    <a:pt x="37263" y="153"/>
                    <a:pt x="36285" y="451"/>
                  </a:cubicBezTo>
                  <a:cubicBezTo>
                    <a:pt x="32695" y="1579"/>
                    <a:pt x="29823" y="4272"/>
                    <a:pt x="27259" y="7016"/>
                  </a:cubicBezTo>
                  <a:cubicBezTo>
                    <a:pt x="20361" y="14401"/>
                    <a:pt x="14874" y="22940"/>
                    <a:pt x="10489" y="32043"/>
                  </a:cubicBezTo>
                  <a:cubicBezTo>
                    <a:pt x="8976" y="35197"/>
                    <a:pt x="7591" y="37427"/>
                    <a:pt x="5873" y="40505"/>
                  </a:cubicBezTo>
                  <a:cubicBezTo>
                    <a:pt x="2185" y="47138"/>
                    <a:pt x="1874" y="57072"/>
                    <a:pt x="8" y="59727"/>
                  </a:cubicBezTo>
                  <a:lnTo>
                    <a:pt x="8" y="59727"/>
                  </a:lnTo>
                  <a:cubicBezTo>
                    <a:pt x="9880" y="45729"/>
                    <a:pt x="25415" y="30630"/>
                    <a:pt x="38721" y="19888"/>
                  </a:cubicBezTo>
                  <a:cubicBezTo>
                    <a:pt x="41311" y="17811"/>
                    <a:pt x="44029" y="15708"/>
                    <a:pt x="45773" y="12888"/>
                  </a:cubicBezTo>
                  <a:cubicBezTo>
                    <a:pt x="47542" y="10041"/>
                    <a:pt x="48157" y="6246"/>
                    <a:pt x="46388" y="3426"/>
                  </a:cubicBezTo>
                  <a:cubicBezTo>
                    <a:pt x="44910" y="1106"/>
                    <a:pt x="42136" y="1"/>
                    <a:pt x="39340" y="1"/>
                  </a:cubicBezTo>
                  <a:close/>
                  <a:moveTo>
                    <a:pt x="8" y="59727"/>
                  </a:moveTo>
                  <a:lnTo>
                    <a:pt x="8" y="59727"/>
                  </a:lnTo>
                  <a:cubicBezTo>
                    <a:pt x="5" y="59730"/>
                    <a:pt x="3" y="59733"/>
                    <a:pt x="1" y="59736"/>
                  </a:cubicBezTo>
                  <a:lnTo>
                    <a:pt x="1" y="59736"/>
                  </a:lnTo>
                  <a:cubicBezTo>
                    <a:pt x="3" y="59733"/>
                    <a:pt x="5" y="59730"/>
                    <a:pt x="8" y="59727"/>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19" name="Google Shape;1319;p26"/>
            <p:cNvSpPr/>
            <p:nvPr/>
          </p:nvSpPr>
          <p:spPr>
            <a:xfrm rot="718822">
              <a:off x="7649292" y="3211149"/>
              <a:ext cx="1111843" cy="1378947"/>
            </a:xfrm>
            <a:custGeom>
              <a:avLst/>
              <a:gdLst/>
              <a:ahLst/>
              <a:cxnLst/>
              <a:rect l="l" t="t" r="r" b="b"/>
              <a:pathLst>
                <a:path w="48157" h="59726" extrusionOk="0">
                  <a:moveTo>
                    <a:pt x="39365" y="0"/>
                  </a:moveTo>
                  <a:cubicBezTo>
                    <a:pt x="38317" y="0"/>
                    <a:pt x="37267" y="157"/>
                    <a:pt x="36285" y="466"/>
                  </a:cubicBezTo>
                  <a:cubicBezTo>
                    <a:pt x="32695" y="1569"/>
                    <a:pt x="29823" y="4261"/>
                    <a:pt x="27258" y="7005"/>
                  </a:cubicBezTo>
                  <a:cubicBezTo>
                    <a:pt x="20361" y="14390"/>
                    <a:pt x="14873" y="22929"/>
                    <a:pt x="10488" y="32032"/>
                  </a:cubicBezTo>
                  <a:cubicBezTo>
                    <a:pt x="8975" y="35186"/>
                    <a:pt x="7591" y="37417"/>
                    <a:pt x="5873" y="40494"/>
                  </a:cubicBezTo>
                  <a:cubicBezTo>
                    <a:pt x="2180" y="47161"/>
                    <a:pt x="1872" y="57085"/>
                    <a:pt x="1" y="59726"/>
                  </a:cubicBezTo>
                  <a:lnTo>
                    <a:pt x="1" y="59726"/>
                  </a:lnTo>
                  <a:cubicBezTo>
                    <a:pt x="9873" y="45751"/>
                    <a:pt x="25412" y="30622"/>
                    <a:pt x="38721" y="19878"/>
                  </a:cubicBezTo>
                  <a:cubicBezTo>
                    <a:pt x="41310" y="17801"/>
                    <a:pt x="44029" y="15698"/>
                    <a:pt x="45772" y="12877"/>
                  </a:cubicBezTo>
                  <a:cubicBezTo>
                    <a:pt x="47542" y="10031"/>
                    <a:pt x="48157" y="6236"/>
                    <a:pt x="46362" y="3415"/>
                  </a:cubicBezTo>
                  <a:cubicBezTo>
                    <a:pt x="44909" y="1106"/>
                    <a:pt x="42145" y="0"/>
                    <a:pt x="3936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20" name="Google Shape;1320;p26"/>
            <p:cNvSpPr/>
            <p:nvPr/>
          </p:nvSpPr>
          <p:spPr>
            <a:xfrm rot="718822">
              <a:off x="8428587" y="3328473"/>
              <a:ext cx="409048" cy="200495"/>
            </a:xfrm>
            <a:custGeom>
              <a:avLst/>
              <a:gdLst/>
              <a:ahLst/>
              <a:cxnLst/>
              <a:rect l="l" t="t" r="r" b="b"/>
              <a:pathLst>
                <a:path w="17717" h="8684" extrusionOk="0">
                  <a:moveTo>
                    <a:pt x="13244" y="85"/>
                  </a:moveTo>
                  <a:cubicBezTo>
                    <a:pt x="13109" y="85"/>
                    <a:pt x="12983" y="218"/>
                    <a:pt x="13050" y="351"/>
                  </a:cubicBezTo>
                  <a:cubicBezTo>
                    <a:pt x="13050" y="377"/>
                    <a:pt x="13075" y="403"/>
                    <a:pt x="13101" y="428"/>
                  </a:cubicBezTo>
                  <a:cubicBezTo>
                    <a:pt x="13139" y="454"/>
                    <a:pt x="13184" y="467"/>
                    <a:pt x="13229" y="467"/>
                  </a:cubicBezTo>
                  <a:cubicBezTo>
                    <a:pt x="13274" y="467"/>
                    <a:pt x="13319" y="454"/>
                    <a:pt x="13357" y="428"/>
                  </a:cubicBezTo>
                  <a:cubicBezTo>
                    <a:pt x="13511" y="351"/>
                    <a:pt x="13460" y="146"/>
                    <a:pt x="13306" y="95"/>
                  </a:cubicBezTo>
                  <a:cubicBezTo>
                    <a:pt x="13285" y="88"/>
                    <a:pt x="13264" y="85"/>
                    <a:pt x="13244" y="85"/>
                  </a:cubicBezTo>
                  <a:close/>
                  <a:moveTo>
                    <a:pt x="9983" y="0"/>
                  </a:moveTo>
                  <a:cubicBezTo>
                    <a:pt x="9903" y="0"/>
                    <a:pt x="9827" y="28"/>
                    <a:pt x="9767" y="95"/>
                  </a:cubicBezTo>
                  <a:cubicBezTo>
                    <a:pt x="9742" y="121"/>
                    <a:pt x="9716" y="172"/>
                    <a:pt x="9690" y="223"/>
                  </a:cubicBezTo>
                  <a:cubicBezTo>
                    <a:pt x="9639" y="403"/>
                    <a:pt x="9690" y="582"/>
                    <a:pt x="9844" y="685"/>
                  </a:cubicBezTo>
                  <a:cubicBezTo>
                    <a:pt x="9910" y="731"/>
                    <a:pt x="9982" y="752"/>
                    <a:pt x="10050" y="752"/>
                  </a:cubicBezTo>
                  <a:cubicBezTo>
                    <a:pt x="10249" y="752"/>
                    <a:pt x="10428" y="580"/>
                    <a:pt x="10408" y="351"/>
                  </a:cubicBezTo>
                  <a:cubicBezTo>
                    <a:pt x="10390" y="169"/>
                    <a:pt x="10178" y="0"/>
                    <a:pt x="9983" y="0"/>
                  </a:cubicBezTo>
                  <a:close/>
                  <a:moveTo>
                    <a:pt x="7556" y="654"/>
                  </a:moveTo>
                  <a:cubicBezTo>
                    <a:pt x="7486" y="654"/>
                    <a:pt x="7412" y="721"/>
                    <a:pt x="7434" y="787"/>
                  </a:cubicBezTo>
                  <a:lnTo>
                    <a:pt x="7434" y="813"/>
                  </a:lnTo>
                  <a:cubicBezTo>
                    <a:pt x="7460" y="839"/>
                    <a:pt x="7460" y="839"/>
                    <a:pt x="7460" y="839"/>
                  </a:cubicBezTo>
                  <a:cubicBezTo>
                    <a:pt x="7485" y="864"/>
                    <a:pt x="7517" y="877"/>
                    <a:pt x="7546" y="877"/>
                  </a:cubicBezTo>
                  <a:cubicBezTo>
                    <a:pt x="7575" y="877"/>
                    <a:pt x="7601" y="864"/>
                    <a:pt x="7613" y="839"/>
                  </a:cubicBezTo>
                  <a:cubicBezTo>
                    <a:pt x="7690" y="787"/>
                    <a:pt x="7690" y="685"/>
                    <a:pt x="7588" y="659"/>
                  </a:cubicBezTo>
                  <a:cubicBezTo>
                    <a:pt x="7578" y="656"/>
                    <a:pt x="7567" y="654"/>
                    <a:pt x="7556" y="654"/>
                  </a:cubicBezTo>
                  <a:close/>
                  <a:moveTo>
                    <a:pt x="12799" y="1638"/>
                  </a:moveTo>
                  <a:cubicBezTo>
                    <a:pt x="12396" y="1638"/>
                    <a:pt x="11973" y="2067"/>
                    <a:pt x="12178" y="2454"/>
                  </a:cubicBezTo>
                  <a:lnTo>
                    <a:pt x="12152" y="2454"/>
                  </a:lnTo>
                  <a:cubicBezTo>
                    <a:pt x="12203" y="2531"/>
                    <a:pt x="12255" y="2582"/>
                    <a:pt x="12306" y="2634"/>
                  </a:cubicBezTo>
                  <a:cubicBezTo>
                    <a:pt x="12435" y="2734"/>
                    <a:pt x="12595" y="2786"/>
                    <a:pt x="12756" y="2786"/>
                  </a:cubicBezTo>
                  <a:cubicBezTo>
                    <a:pt x="12885" y="2786"/>
                    <a:pt x="13013" y="2753"/>
                    <a:pt x="13127" y="2685"/>
                  </a:cubicBezTo>
                  <a:cubicBezTo>
                    <a:pt x="13511" y="2403"/>
                    <a:pt x="13409" y="1787"/>
                    <a:pt x="12947" y="1659"/>
                  </a:cubicBezTo>
                  <a:cubicBezTo>
                    <a:pt x="12899" y="1645"/>
                    <a:pt x="12849" y="1638"/>
                    <a:pt x="12799" y="1638"/>
                  </a:cubicBezTo>
                  <a:close/>
                  <a:moveTo>
                    <a:pt x="6278" y="2155"/>
                  </a:moveTo>
                  <a:cubicBezTo>
                    <a:pt x="6196" y="2155"/>
                    <a:pt x="6115" y="2183"/>
                    <a:pt x="6049" y="2249"/>
                  </a:cubicBezTo>
                  <a:lnTo>
                    <a:pt x="6075" y="2249"/>
                  </a:lnTo>
                  <a:cubicBezTo>
                    <a:pt x="6049" y="2275"/>
                    <a:pt x="6024" y="2326"/>
                    <a:pt x="5998" y="2377"/>
                  </a:cubicBezTo>
                  <a:cubicBezTo>
                    <a:pt x="5947" y="2557"/>
                    <a:pt x="5998" y="2736"/>
                    <a:pt x="6152" y="2839"/>
                  </a:cubicBezTo>
                  <a:cubicBezTo>
                    <a:pt x="6212" y="2886"/>
                    <a:pt x="6279" y="2906"/>
                    <a:pt x="6345" y="2906"/>
                  </a:cubicBezTo>
                  <a:cubicBezTo>
                    <a:pt x="6532" y="2906"/>
                    <a:pt x="6709" y="2740"/>
                    <a:pt x="6690" y="2531"/>
                  </a:cubicBezTo>
                  <a:cubicBezTo>
                    <a:pt x="6690" y="2330"/>
                    <a:pt x="6481" y="2155"/>
                    <a:pt x="6278" y="2155"/>
                  </a:cubicBezTo>
                  <a:close/>
                  <a:moveTo>
                    <a:pt x="15296" y="2488"/>
                  </a:moveTo>
                  <a:cubicBezTo>
                    <a:pt x="15012" y="2488"/>
                    <a:pt x="14712" y="2798"/>
                    <a:pt x="14870" y="3070"/>
                  </a:cubicBezTo>
                  <a:cubicBezTo>
                    <a:pt x="14896" y="3121"/>
                    <a:pt x="14922" y="3146"/>
                    <a:pt x="14947" y="3198"/>
                  </a:cubicBezTo>
                  <a:cubicBezTo>
                    <a:pt x="15046" y="3268"/>
                    <a:pt x="15152" y="3308"/>
                    <a:pt x="15258" y="3308"/>
                  </a:cubicBezTo>
                  <a:cubicBezTo>
                    <a:pt x="15344" y="3308"/>
                    <a:pt x="15430" y="3281"/>
                    <a:pt x="15511" y="3223"/>
                  </a:cubicBezTo>
                  <a:cubicBezTo>
                    <a:pt x="15793" y="3044"/>
                    <a:pt x="15716" y="2608"/>
                    <a:pt x="15409" y="2505"/>
                  </a:cubicBezTo>
                  <a:cubicBezTo>
                    <a:pt x="15372" y="2493"/>
                    <a:pt x="15334" y="2488"/>
                    <a:pt x="15296" y="2488"/>
                  </a:cubicBezTo>
                  <a:close/>
                  <a:moveTo>
                    <a:pt x="3455" y="3035"/>
                  </a:moveTo>
                  <a:cubicBezTo>
                    <a:pt x="3318" y="3035"/>
                    <a:pt x="3186" y="3190"/>
                    <a:pt x="3254" y="3326"/>
                  </a:cubicBezTo>
                  <a:cubicBezTo>
                    <a:pt x="3254" y="3352"/>
                    <a:pt x="3280" y="3352"/>
                    <a:pt x="3306" y="3377"/>
                  </a:cubicBezTo>
                  <a:cubicBezTo>
                    <a:pt x="3348" y="3420"/>
                    <a:pt x="3398" y="3439"/>
                    <a:pt x="3447" y="3439"/>
                  </a:cubicBezTo>
                  <a:cubicBezTo>
                    <a:pt x="3488" y="3439"/>
                    <a:pt x="3527" y="3426"/>
                    <a:pt x="3562" y="3403"/>
                  </a:cubicBezTo>
                  <a:cubicBezTo>
                    <a:pt x="3690" y="3300"/>
                    <a:pt x="3665" y="3095"/>
                    <a:pt x="3511" y="3044"/>
                  </a:cubicBezTo>
                  <a:cubicBezTo>
                    <a:pt x="3492" y="3038"/>
                    <a:pt x="3474" y="3035"/>
                    <a:pt x="3455" y="3035"/>
                  </a:cubicBezTo>
                  <a:close/>
                  <a:moveTo>
                    <a:pt x="10101" y="2744"/>
                  </a:moveTo>
                  <a:cubicBezTo>
                    <a:pt x="10028" y="2744"/>
                    <a:pt x="9956" y="2766"/>
                    <a:pt x="9894" y="2817"/>
                  </a:cubicBezTo>
                  <a:lnTo>
                    <a:pt x="9894" y="2817"/>
                  </a:lnTo>
                  <a:cubicBezTo>
                    <a:pt x="9894" y="2816"/>
                    <a:pt x="9895" y="2815"/>
                    <a:pt x="9896" y="2813"/>
                  </a:cubicBezTo>
                  <a:lnTo>
                    <a:pt x="9896" y="2813"/>
                  </a:lnTo>
                  <a:lnTo>
                    <a:pt x="9870" y="2839"/>
                  </a:lnTo>
                  <a:cubicBezTo>
                    <a:pt x="9878" y="2831"/>
                    <a:pt x="9886" y="2824"/>
                    <a:pt x="9894" y="2817"/>
                  </a:cubicBezTo>
                  <a:lnTo>
                    <a:pt x="9894" y="2817"/>
                  </a:lnTo>
                  <a:cubicBezTo>
                    <a:pt x="9869" y="2867"/>
                    <a:pt x="9844" y="2916"/>
                    <a:pt x="9819" y="2941"/>
                  </a:cubicBezTo>
                  <a:cubicBezTo>
                    <a:pt x="9767" y="3121"/>
                    <a:pt x="9819" y="3300"/>
                    <a:pt x="9973" y="3429"/>
                  </a:cubicBezTo>
                  <a:cubicBezTo>
                    <a:pt x="10030" y="3467"/>
                    <a:pt x="10094" y="3485"/>
                    <a:pt x="10158" y="3485"/>
                  </a:cubicBezTo>
                  <a:cubicBezTo>
                    <a:pt x="10348" y="3485"/>
                    <a:pt x="10530" y="3326"/>
                    <a:pt x="10511" y="3095"/>
                  </a:cubicBezTo>
                  <a:cubicBezTo>
                    <a:pt x="10511" y="2913"/>
                    <a:pt x="10304" y="2744"/>
                    <a:pt x="10101" y="2744"/>
                  </a:cubicBezTo>
                  <a:close/>
                  <a:moveTo>
                    <a:pt x="14770" y="4548"/>
                  </a:moveTo>
                  <a:cubicBezTo>
                    <a:pt x="14646" y="4548"/>
                    <a:pt x="14495" y="4700"/>
                    <a:pt x="14563" y="4813"/>
                  </a:cubicBezTo>
                  <a:cubicBezTo>
                    <a:pt x="14588" y="4839"/>
                    <a:pt x="14588" y="4865"/>
                    <a:pt x="14614" y="4890"/>
                  </a:cubicBezTo>
                  <a:cubicBezTo>
                    <a:pt x="14661" y="4922"/>
                    <a:pt x="14719" y="4944"/>
                    <a:pt x="14780" y="4944"/>
                  </a:cubicBezTo>
                  <a:cubicBezTo>
                    <a:pt x="14818" y="4944"/>
                    <a:pt x="14857" y="4935"/>
                    <a:pt x="14896" y="4916"/>
                  </a:cubicBezTo>
                  <a:cubicBezTo>
                    <a:pt x="15024" y="4813"/>
                    <a:pt x="14998" y="4608"/>
                    <a:pt x="14819" y="4557"/>
                  </a:cubicBezTo>
                  <a:cubicBezTo>
                    <a:pt x="14804" y="4551"/>
                    <a:pt x="14787" y="4548"/>
                    <a:pt x="14770" y="4548"/>
                  </a:cubicBezTo>
                  <a:close/>
                  <a:moveTo>
                    <a:pt x="4573" y="4622"/>
                  </a:moveTo>
                  <a:cubicBezTo>
                    <a:pt x="4312" y="4622"/>
                    <a:pt x="4040" y="4894"/>
                    <a:pt x="4177" y="5147"/>
                  </a:cubicBezTo>
                  <a:cubicBezTo>
                    <a:pt x="4203" y="5172"/>
                    <a:pt x="4229" y="5224"/>
                    <a:pt x="4254" y="5249"/>
                  </a:cubicBezTo>
                  <a:cubicBezTo>
                    <a:pt x="4344" y="5324"/>
                    <a:pt x="4451" y="5364"/>
                    <a:pt x="4555" y="5364"/>
                  </a:cubicBezTo>
                  <a:cubicBezTo>
                    <a:pt x="4630" y="5364"/>
                    <a:pt x="4703" y="5343"/>
                    <a:pt x="4767" y="5300"/>
                  </a:cubicBezTo>
                  <a:cubicBezTo>
                    <a:pt x="5024" y="5121"/>
                    <a:pt x="4972" y="4711"/>
                    <a:pt x="4665" y="4634"/>
                  </a:cubicBezTo>
                  <a:cubicBezTo>
                    <a:pt x="4635" y="4626"/>
                    <a:pt x="4604" y="4622"/>
                    <a:pt x="4573" y="4622"/>
                  </a:cubicBezTo>
                  <a:close/>
                  <a:moveTo>
                    <a:pt x="8987" y="4400"/>
                  </a:moveTo>
                  <a:cubicBezTo>
                    <a:pt x="8604" y="4400"/>
                    <a:pt x="8182" y="4821"/>
                    <a:pt x="8383" y="5224"/>
                  </a:cubicBezTo>
                  <a:cubicBezTo>
                    <a:pt x="8408" y="5275"/>
                    <a:pt x="8460" y="5352"/>
                    <a:pt x="8537" y="5403"/>
                  </a:cubicBezTo>
                  <a:cubicBezTo>
                    <a:pt x="8665" y="5503"/>
                    <a:pt x="8818" y="5555"/>
                    <a:pt x="8972" y="5555"/>
                  </a:cubicBezTo>
                  <a:cubicBezTo>
                    <a:pt x="9094" y="5555"/>
                    <a:pt x="9218" y="5522"/>
                    <a:pt x="9331" y="5454"/>
                  </a:cubicBezTo>
                  <a:cubicBezTo>
                    <a:pt x="9716" y="5172"/>
                    <a:pt x="9614" y="4557"/>
                    <a:pt x="9152" y="4429"/>
                  </a:cubicBezTo>
                  <a:cubicBezTo>
                    <a:pt x="9099" y="4409"/>
                    <a:pt x="9044" y="4400"/>
                    <a:pt x="8987" y="4400"/>
                  </a:cubicBezTo>
                  <a:close/>
                  <a:moveTo>
                    <a:pt x="16985" y="4741"/>
                  </a:moveTo>
                  <a:cubicBezTo>
                    <a:pt x="16596" y="4741"/>
                    <a:pt x="16152" y="5169"/>
                    <a:pt x="16358" y="5557"/>
                  </a:cubicBezTo>
                  <a:cubicBezTo>
                    <a:pt x="16409" y="5634"/>
                    <a:pt x="16460" y="5685"/>
                    <a:pt x="16511" y="5736"/>
                  </a:cubicBezTo>
                  <a:cubicBezTo>
                    <a:pt x="16640" y="5836"/>
                    <a:pt x="16793" y="5889"/>
                    <a:pt x="16947" y="5889"/>
                  </a:cubicBezTo>
                  <a:cubicBezTo>
                    <a:pt x="17069" y="5889"/>
                    <a:pt x="17193" y="5856"/>
                    <a:pt x="17306" y="5788"/>
                  </a:cubicBezTo>
                  <a:cubicBezTo>
                    <a:pt x="17717" y="5506"/>
                    <a:pt x="17614" y="4890"/>
                    <a:pt x="17127" y="4762"/>
                  </a:cubicBezTo>
                  <a:cubicBezTo>
                    <a:pt x="17081" y="4748"/>
                    <a:pt x="17034" y="4741"/>
                    <a:pt x="16985" y="4741"/>
                  </a:cubicBezTo>
                  <a:close/>
                  <a:moveTo>
                    <a:pt x="6587" y="6245"/>
                  </a:moveTo>
                  <a:cubicBezTo>
                    <a:pt x="6511" y="6245"/>
                    <a:pt x="6414" y="6334"/>
                    <a:pt x="6460" y="6403"/>
                  </a:cubicBezTo>
                  <a:cubicBezTo>
                    <a:pt x="6460" y="6429"/>
                    <a:pt x="6485" y="6429"/>
                    <a:pt x="6485" y="6454"/>
                  </a:cubicBezTo>
                  <a:cubicBezTo>
                    <a:pt x="6511" y="6467"/>
                    <a:pt x="6536" y="6474"/>
                    <a:pt x="6562" y="6474"/>
                  </a:cubicBezTo>
                  <a:cubicBezTo>
                    <a:pt x="6588" y="6474"/>
                    <a:pt x="6613" y="6467"/>
                    <a:pt x="6639" y="6454"/>
                  </a:cubicBezTo>
                  <a:cubicBezTo>
                    <a:pt x="6716" y="6403"/>
                    <a:pt x="6690" y="6275"/>
                    <a:pt x="6613" y="6249"/>
                  </a:cubicBezTo>
                  <a:cubicBezTo>
                    <a:pt x="6605" y="6246"/>
                    <a:pt x="6596" y="6245"/>
                    <a:pt x="6587" y="6245"/>
                  </a:cubicBezTo>
                  <a:close/>
                  <a:moveTo>
                    <a:pt x="813" y="5837"/>
                  </a:moveTo>
                  <a:cubicBezTo>
                    <a:pt x="428" y="5837"/>
                    <a:pt x="1" y="6278"/>
                    <a:pt x="203" y="6659"/>
                  </a:cubicBezTo>
                  <a:cubicBezTo>
                    <a:pt x="228" y="6711"/>
                    <a:pt x="280" y="6788"/>
                    <a:pt x="357" y="6839"/>
                  </a:cubicBezTo>
                  <a:cubicBezTo>
                    <a:pt x="485" y="6939"/>
                    <a:pt x="638" y="6991"/>
                    <a:pt x="792" y="6991"/>
                  </a:cubicBezTo>
                  <a:cubicBezTo>
                    <a:pt x="915" y="6991"/>
                    <a:pt x="1038" y="6958"/>
                    <a:pt x="1152" y="6890"/>
                  </a:cubicBezTo>
                  <a:cubicBezTo>
                    <a:pt x="1536" y="6608"/>
                    <a:pt x="1434" y="5993"/>
                    <a:pt x="972" y="5865"/>
                  </a:cubicBezTo>
                  <a:cubicBezTo>
                    <a:pt x="921" y="5845"/>
                    <a:pt x="868" y="5837"/>
                    <a:pt x="813" y="5837"/>
                  </a:cubicBezTo>
                  <a:close/>
                  <a:moveTo>
                    <a:pt x="8010" y="7201"/>
                  </a:moveTo>
                  <a:cubicBezTo>
                    <a:pt x="7933" y="7201"/>
                    <a:pt x="7856" y="7225"/>
                    <a:pt x="7791" y="7279"/>
                  </a:cubicBezTo>
                  <a:lnTo>
                    <a:pt x="7791" y="7279"/>
                  </a:lnTo>
                  <a:cubicBezTo>
                    <a:pt x="7792" y="7278"/>
                    <a:pt x="7792" y="7276"/>
                    <a:pt x="7793" y="7275"/>
                  </a:cubicBezTo>
                  <a:lnTo>
                    <a:pt x="7793" y="7275"/>
                  </a:lnTo>
                  <a:lnTo>
                    <a:pt x="7767" y="7301"/>
                  </a:lnTo>
                  <a:cubicBezTo>
                    <a:pt x="7775" y="7293"/>
                    <a:pt x="7783" y="7286"/>
                    <a:pt x="7791" y="7279"/>
                  </a:cubicBezTo>
                  <a:lnTo>
                    <a:pt x="7791" y="7279"/>
                  </a:lnTo>
                  <a:cubicBezTo>
                    <a:pt x="7766" y="7328"/>
                    <a:pt x="7741" y="7353"/>
                    <a:pt x="7716" y="7403"/>
                  </a:cubicBezTo>
                  <a:cubicBezTo>
                    <a:pt x="7665" y="7583"/>
                    <a:pt x="7716" y="7762"/>
                    <a:pt x="7870" y="7890"/>
                  </a:cubicBezTo>
                  <a:cubicBezTo>
                    <a:pt x="7928" y="7929"/>
                    <a:pt x="7992" y="7946"/>
                    <a:pt x="8055" y="7946"/>
                  </a:cubicBezTo>
                  <a:cubicBezTo>
                    <a:pt x="8245" y="7946"/>
                    <a:pt x="8428" y="7788"/>
                    <a:pt x="8408" y="7557"/>
                  </a:cubicBezTo>
                  <a:cubicBezTo>
                    <a:pt x="8408" y="7360"/>
                    <a:pt x="8209" y="7201"/>
                    <a:pt x="8010" y="7201"/>
                  </a:cubicBezTo>
                  <a:close/>
                  <a:moveTo>
                    <a:pt x="4446" y="7536"/>
                  </a:moveTo>
                  <a:cubicBezTo>
                    <a:pt x="4057" y="7536"/>
                    <a:pt x="3613" y="7964"/>
                    <a:pt x="3818" y="8352"/>
                  </a:cubicBezTo>
                  <a:cubicBezTo>
                    <a:pt x="3844" y="8429"/>
                    <a:pt x="3895" y="8480"/>
                    <a:pt x="3972" y="8531"/>
                  </a:cubicBezTo>
                  <a:cubicBezTo>
                    <a:pt x="4087" y="8631"/>
                    <a:pt x="4241" y="8684"/>
                    <a:pt x="4399" y="8684"/>
                  </a:cubicBezTo>
                  <a:cubicBezTo>
                    <a:pt x="4525" y="8684"/>
                    <a:pt x="4654" y="8651"/>
                    <a:pt x="4767" y="8583"/>
                  </a:cubicBezTo>
                  <a:cubicBezTo>
                    <a:pt x="5152" y="8301"/>
                    <a:pt x="5049" y="7685"/>
                    <a:pt x="4588" y="7557"/>
                  </a:cubicBezTo>
                  <a:cubicBezTo>
                    <a:pt x="4542" y="7543"/>
                    <a:pt x="4495" y="7536"/>
                    <a:pt x="4446" y="7536"/>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21" name="Google Shape;1321;p26"/>
            <p:cNvSpPr/>
            <p:nvPr/>
          </p:nvSpPr>
          <p:spPr>
            <a:xfrm rot="718822">
              <a:off x="7632882" y="3365539"/>
              <a:ext cx="918528" cy="1181592"/>
            </a:xfrm>
            <a:custGeom>
              <a:avLst/>
              <a:gdLst/>
              <a:ahLst/>
              <a:cxnLst/>
              <a:rect l="l" t="t" r="r" b="b"/>
              <a:pathLst>
                <a:path w="39784" h="51178" extrusionOk="0">
                  <a:moveTo>
                    <a:pt x="39268" y="0"/>
                  </a:moveTo>
                  <a:cubicBezTo>
                    <a:pt x="39198" y="0"/>
                    <a:pt x="39125" y="22"/>
                    <a:pt x="39054" y="72"/>
                  </a:cubicBezTo>
                  <a:cubicBezTo>
                    <a:pt x="26772" y="10380"/>
                    <a:pt x="10053" y="27535"/>
                    <a:pt x="104" y="50665"/>
                  </a:cubicBezTo>
                  <a:cubicBezTo>
                    <a:pt x="1" y="50895"/>
                    <a:pt x="180" y="51152"/>
                    <a:pt x="437" y="51177"/>
                  </a:cubicBezTo>
                  <a:cubicBezTo>
                    <a:pt x="565" y="51177"/>
                    <a:pt x="668" y="51075"/>
                    <a:pt x="719" y="50972"/>
                  </a:cubicBezTo>
                  <a:cubicBezTo>
                    <a:pt x="10668" y="27945"/>
                    <a:pt x="27310" y="10868"/>
                    <a:pt x="39516" y="611"/>
                  </a:cubicBezTo>
                  <a:cubicBezTo>
                    <a:pt x="39784" y="363"/>
                    <a:pt x="39555" y="0"/>
                    <a:pt x="39268"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22" name="Google Shape;1322;p26"/>
            <p:cNvSpPr/>
            <p:nvPr/>
          </p:nvSpPr>
          <p:spPr>
            <a:xfrm rot="718822">
              <a:off x="8009603" y="2528280"/>
              <a:ext cx="906430" cy="1506230"/>
            </a:xfrm>
            <a:custGeom>
              <a:avLst/>
              <a:gdLst/>
              <a:ahLst/>
              <a:cxnLst/>
              <a:rect l="l" t="t" r="r" b="b"/>
              <a:pathLst>
                <a:path w="39260" h="65239" extrusionOk="0">
                  <a:moveTo>
                    <a:pt x="31193" y="1"/>
                  </a:moveTo>
                  <a:cubicBezTo>
                    <a:pt x="29629" y="1"/>
                    <a:pt x="28036" y="370"/>
                    <a:pt x="26643" y="1056"/>
                  </a:cubicBezTo>
                  <a:cubicBezTo>
                    <a:pt x="23259" y="2722"/>
                    <a:pt x="20848" y="5825"/>
                    <a:pt x="18746" y="8953"/>
                  </a:cubicBezTo>
                  <a:lnTo>
                    <a:pt x="18746" y="8928"/>
                  </a:lnTo>
                  <a:cubicBezTo>
                    <a:pt x="13079" y="17313"/>
                    <a:pt x="9001" y="26595"/>
                    <a:pt x="6078" y="36263"/>
                  </a:cubicBezTo>
                  <a:cubicBezTo>
                    <a:pt x="5078" y="39622"/>
                    <a:pt x="4027" y="42058"/>
                    <a:pt x="2822" y="45340"/>
                  </a:cubicBezTo>
                  <a:cubicBezTo>
                    <a:pt x="214" y="52473"/>
                    <a:pt x="1430" y="62307"/>
                    <a:pt x="14" y="65213"/>
                  </a:cubicBezTo>
                  <a:lnTo>
                    <a:pt x="14" y="65213"/>
                  </a:lnTo>
                  <a:cubicBezTo>
                    <a:pt x="7580" y="49885"/>
                    <a:pt x="20598" y="32563"/>
                    <a:pt x="32080" y="19877"/>
                  </a:cubicBezTo>
                  <a:cubicBezTo>
                    <a:pt x="34310" y="17415"/>
                    <a:pt x="36644" y="14928"/>
                    <a:pt x="37952" y="11851"/>
                  </a:cubicBezTo>
                  <a:cubicBezTo>
                    <a:pt x="39234" y="8800"/>
                    <a:pt x="39259" y="4928"/>
                    <a:pt x="37054" y="2415"/>
                  </a:cubicBezTo>
                  <a:cubicBezTo>
                    <a:pt x="35606" y="755"/>
                    <a:pt x="33429" y="1"/>
                    <a:pt x="31193" y="1"/>
                  </a:cubicBezTo>
                  <a:close/>
                  <a:moveTo>
                    <a:pt x="14" y="65213"/>
                  </a:moveTo>
                  <a:lnTo>
                    <a:pt x="14" y="65213"/>
                  </a:lnTo>
                  <a:cubicBezTo>
                    <a:pt x="10" y="65221"/>
                    <a:pt x="5" y="65230"/>
                    <a:pt x="1" y="65239"/>
                  </a:cubicBezTo>
                  <a:cubicBezTo>
                    <a:pt x="5" y="65230"/>
                    <a:pt x="10" y="65221"/>
                    <a:pt x="14" y="65213"/>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23" name="Google Shape;1323;p26"/>
            <p:cNvSpPr/>
            <p:nvPr/>
          </p:nvSpPr>
          <p:spPr>
            <a:xfrm rot="718822">
              <a:off x="8025575" y="2445523"/>
              <a:ext cx="854321" cy="1538669"/>
            </a:xfrm>
            <a:custGeom>
              <a:avLst/>
              <a:gdLst/>
              <a:ahLst/>
              <a:cxnLst/>
              <a:rect l="l" t="t" r="r" b="b"/>
              <a:pathLst>
                <a:path w="37003" h="66644" extrusionOk="0">
                  <a:moveTo>
                    <a:pt x="29021" y="0"/>
                  </a:moveTo>
                  <a:cubicBezTo>
                    <a:pt x="27307" y="0"/>
                    <a:pt x="25551" y="457"/>
                    <a:pt x="24053" y="1281"/>
                  </a:cubicBezTo>
                  <a:cubicBezTo>
                    <a:pt x="20745" y="3128"/>
                    <a:pt x="18489" y="6333"/>
                    <a:pt x="16514" y="9538"/>
                  </a:cubicBezTo>
                  <a:lnTo>
                    <a:pt x="16514" y="9513"/>
                  </a:lnTo>
                  <a:cubicBezTo>
                    <a:pt x="11232" y="18154"/>
                    <a:pt x="7591" y="27616"/>
                    <a:pt x="5129" y="37411"/>
                  </a:cubicBezTo>
                  <a:cubicBezTo>
                    <a:pt x="4257" y="40796"/>
                    <a:pt x="3360" y="43284"/>
                    <a:pt x="2308" y="46617"/>
                  </a:cubicBezTo>
                  <a:cubicBezTo>
                    <a:pt x="1" y="53874"/>
                    <a:pt x="1693" y="63669"/>
                    <a:pt x="411" y="66644"/>
                  </a:cubicBezTo>
                  <a:lnTo>
                    <a:pt x="411" y="66644"/>
                  </a:lnTo>
                  <a:cubicBezTo>
                    <a:pt x="7257" y="50951"/>
                    <a:pt x="19437" y="33052"/>
                    <a:pt x="30335" y="19846"/>
                  </a:cubicBezTo>
                  <a:cubicBezTo>
                    <a:pt x="32464" y="17257"/>
                    <a:pt x="34695" y="14692"/>
                    <a:pt x="35849" y="11564"/>
                  </a:cubicBezTo>
                  <a:cubicBezTo>
                    <a:pt x="37002" y="8436"/>
                    <a:pt x="36823" y="4564"/>
                    <a:pt x="34515" y="2153"/>
                  </a:cubicBezTo>
                  <a:cubicBezTo>
                    <a:pt x="33098" y="666"/>
                    <a:pt x="31091" y="0"/>
                    <a:pt x="2902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24" name="Google Shape;1324;p26"/>
            <p:cNvSpPr/>
            <p:nvPr/>
          </p:nvSpPr>
          <p:spPr>
            <a:xfrm rot="718822">
              <a:off x="8557141" y="2511476"/>
              <a:ext cx="353037" cy="279917"/>
            </a:xfrm>
            <a:custGeom>
              <a:avLst/>
              <a:gdLst/>
              <a:ahLst/>
              <a:cxnLst/>
              <a:rect l="l" t="t" r="r" b="b"/>
              <a:pathLst>
                <a:path w="15291" h="12124" extrusionOk="0">
                  <a:moveTo>
                    <a:pt x="8935" y="0"/>
                  </a:moveTo>
                  <a:cubicBezTo>
                    <a:pt x="8915" y="0"/>
                    <a:pt x="8895" y="3"/>
                    <a:pt x="8873" y="9"/>
                  </a:cubicBezTo>
                  <a:cubicBezTo>
                    <a:pt x="8745" y="35"/>
                    <a:pt x="8642" y="265"/>
                    <a:pt x="8770" y="368"/>
                  </a:cubicBezTo>
                  <a:cubicBezTo>
                    <a:pt x="8796" y="368"/>
                    <a:pt x="8822" y="368"/>
                    <a:pt x="8847" y="394"/>
                  </a:cubicBezTo>
                  <a:cubicBezTo>
                    <a:pt x="8950" y="394"/>
                    <a:pt x="9053" y="368"/>
                    <a:pt x="9104" y="265"/>
                  </a:cubicBezTo>
                  <a:cubicBezTo>
                    <a:pt x="9172" y="153"/>
                    <a:pt x="9080" y="0"/>
                    <a:pt x="8935" y="0"/>
                  </a:cubicBezTo>
                  <a:close/>
                  <a:moveTo>
                    <a:pt x="11916" y="1183"/>
                  </a:moveTo>
                  <a:cubicBezTo>
                    <a:pt x="11893" y="1183"/>
                    <a:pt x="11871" y="1185"/>
                    <a:pt x="11848" y="1189"/>
                  </a:cubicBezTo>
                  <a:cubicBezTo>
                    <a:pt x="11565" y="1240"/>
                    <a:pt x="11360" y="1753"/>
                    <a:pt x="11642" y="1932"/>
                  </a:cubicBezTo>
                  <a:cubicBezTo>
                    <a:pt x="11694" y="1958"/>
                    <a:pt x="11745" y="1983"/>
                    <a:pt x="11796" y="2009"/>
                  </a:cubicBezTo>
                  <a:cubicBezTo>
                    <a:pt x="11822" y="2012"/>
                    <a:pt x="11848" y="2014"/>
                    <a:pt x="11873" y="2014"/>
                  </a:cubicBezTo>
                  <a:cubicBezTo>
                    <a:pt x="12051" y="2014"/>
                    <a:pt x="12219" y="1935"/>
                    <a:pt x="12309" y="1778"/>
                  </a:cubicBezTo>
                  <a:cubicBezTo>
                    <a:pt x="12452" y="1492"/>
                    <a:pt x="12218" y="1183"/>
                    <a:pt x="11916" y="1183"/>
                  </a:cubicBezTo>
                  <a:close/>
                  <a:moveTo>
                    <a:pt x="6093" y="1486"/>
                  </a:moveTo>
                  <a:cubicBezTo>
                    <a:pt x="5938" y="1486"/>
                    <a:pt x="5786" y="1562"/>
                    <a:pt x="5745" y="1727"/>
                  </a:cubicBezTo>
                  <a:cubicBezTo>
                    <a:pt x="5745" y="1778"/>
                    <a:pt x="5745" y="1804"/>
                    <a:pt x="5745" y="1855"/>
                  </a:cubicBezTo>
                  <a:cubicBezTo>
                    <a:pt x="5770" y="2035"/>
                    <a:pt x="5924" y="2189"/>
                    <a:pt x="6104" y="2214"/>
                  </a:cubicBezTo>
                  <a:cubicBezTo>
                    <a:pt x="6114" y="2215"/>
                    <a:pt x="6124" y="2216"/>
                    <a:pt x="6134" y="2216"/>
                  </a:cubicBezTo>
                  <a:cubicBezTo>
                    <a:pt x="6400" y="2216"/>
                    <a:pt x="6585" y="1897"/>
                    <a:pt x="6437" y="1650"/>
                  </a:cubicBezTo>
                  <a:cubicBezTo>
                    <a:pt x="6366" y="1543"/>
                    <a:pt x="6228" y="1486"/>
                    <a:pt x="6093" y="1486"/>
                  </a:cubicBezTo>
                  <a:close/>
                  <a:moveTo>
                    <a:pt x="9380" y="1591"/>
                  </a:moveTo>
                  <a:cubicBezTo>
                    <a:pt x="9348" y="1591"/>
                    <a:pt x="9316" y="1593"/>
                    <a:pt x="9283" y="1599"/>
                  </a:cubicBezTo>
                  <a:cubicBezTo>
                    <a:pt x="8847" y="1676"/>
                    <a:pt x="8565" y="2394"/>
                    <a:pt x="8976" y="2676"/>
                  </a:cubicBezTo>
                  <a:cubicBezTo>
                    <a:pt x="9027" y="2701"/>
                    <a:pt x="9104" y="2753"/>
                    <a:pt x="9181" y="2753"/>
                  </a:cubicBezTo>
                  <a:cubicBezTo>
                    <a:pt x="9222" y="2760"/>
                    <a:pt x="9265" y="2764"/>
                    <a:pt x="9307" y="2764"/>
                  </a:cubicBezTo>
                  <a:cubicBezTo>
                    <a:pt x="9550" y="2764"/>
                    <a:pt x="9793" y="2642"/>
                    <a:pt x="9924" y="2445"/>
                  </a:cubicBezTo>
                  <a:cubicBezTo>
                    <a:pt x="10115" y="2040"/>
                    <a:pt x="9796" y="1591"/>
                    <a:pt x="9380" y="1591"/>
                  </a:cubicBezTo>
                  <a:close/>
                  <a:moveTo>
                    <a:pt x="4129" y="3189"/>
                  </a:moveTo>
                  <a:cubicBezTo>
                    <a:pt x="4052" y="3214"/>
                    <a:pt x="4001" y="3343"/>
                    <a:pt x="4078" y="3394"/>
                  </a:cubicBezTo>
                  <a:lnTo>
                    <a:pt x="4078" y="3419"/>
                  </a:lnTo>
                  <a:lnTo>
                    <a:pt x="4104" y="3419"/>
                  </a:lnTo>
                  <a:cubicBezTo>
                    <a:pt x="4155" y="3419"/>
                    <a:pt x="4232" y="3394"/>
                    <a:pt x="4257" y="3343"/>
                  </a:cubicBezTo>
                  <a:cubicBezTo>
                    <a:pt x="4283" y="3266"/>
                    <a:pt x="4206" y="3189"/>
                    <a:pt x="4129" y="3189"/>
                  </a:cubicBezTo>
                  <a:close/>
                  <a:moveTo>
                    <a:pt x="14587" y="2354"/>
                  </a:moveTo>
                  <a:cubicBezTo>
                    <a:pt x="14547" y="2354"/>
                    <a:pt x="14505" y="2359"/>
                    <a:pt x="14463" y="2368"/>
                  </a:cubicBezTo>
                  <a:cubicBezTo>
                    <a:pt x="14027" y="2445"/>
                    <a:pt x="13745" y="3137"/>
                    <a:pt x="14155" y="3419"/>
                  </a:cubicBezTo>
                  <a:lnTo>
                    <a:pt x="14130" y="3419"/>
                  </a:lnTo>
                  <a:cubicBezTo>
                    <a:pt x="14207" y="3471"/>
                    <a:pt x="14284" y="3496"/>
                    <a:pt x="14360" y="3496"/>
                  </a:cubicBezTo>
                  <a:cubicBezTo>
                    <a:pt x="14415" y="3511"/>
                    <a:pt x="14471" y="3519"/>
                    <a:pt x="14527" y="3519"/>
                  </a:cubicBezTo>
                  <a:cubicBezTo>
                    <a:pt x="14756" y="3519"/>
                    <a:pt x="14980" y="3395"/>
                    <a:pt x="15104" y="3189"/>
                  </a:cubicBezTo>
                  <a:cubicBezTo>
                    <a:pt x="15290" y="2793"/>
                    <a:pt x="14990" y="2354"/>
                    <a:pt x="14587" y="2354"/>
                  </a:cubicBezTo>
                  <a:close/>
                  <a:moveTo>
                    <a:pt x="12388" y="3205"/>
                  </a:moveTo>
                  <a:cubicBezTo>
                    <a:pt x="12371" y="3205"/>
                    <a:pt x="12353" y="3208"/>
                    <a:pt x="12335" y="3214"/>
                  </a:cubicBezTo>
                  <a:cubicBezTo>
                    <a:pt x="12181" y="3240"/>
                    <a:pt x="12078" y="3471"/>
                    <a:pt x="12232" y="3573"/>
                  </a:cubicBezTo>
                  <a:cubicBezTo>
                    <a:pt x="12258" y="3573"/>
                    <a:pt x="12283" y="3599"/>
                    <a:pt x="12309" y="3599"/>
                  </a:cubicBezTo>
                  <a:cubicBezTo>
                    <a:pt x="12323" y="3604"/>
                    <a:pt x="12337" y="3606"/>
                    <a:pt x="12352" y="3606"/>
                  </a:cubicBezTo>
                  <a:cubicBezTo>
                    <a:pt x="12421" y="3606"/>
                    <a:pt x="12498" y="3560"/>
                    <a:pt x="12540" y="3496"/>
                  </a:cubicBezTo>
                  <a:cubicBezTo>
                    <a:pt x="12608" y="3361"/>
                    <a:pt x="12516" y="3205"/>
                    <a:pt x="12388" y="3205"/>
                  </a:cubicBezTo>
                  <a:close/>
                  <a:moveTo>
                    <a:pt x="7478" y="3842"/>
                  </a:moveTo>
                  <a:cubicBezTo>
                    <a:pt x="7323" y="3842"/>
                    <a:pt x="7170" y="3912"/>
                    <a:pt x="7129" y="4061"/>
                  </a:cubicBezTo>
                  <a:lnTo>
                    <a:pt x="7155" y="4061"/>
                  </a:lnTo>
                  <a:cubicBezTo>
                    <a:pt x="7155" y="4112"/>
                    <a:pt x="7155" y="4163"/>
                    <a:pt x="7155" y="4214"/>
                  </a:cubicBezTo>
                  <a:cubicBezTo>
                    <a:pt x="7181" y="4394"/>
                    <a:pt x="7334" y="4522"/>
                    <a:pt x="7514" y="4573"/>
                  </a:cubicBezTo>
                  <a:cubicBezTo>
                    <a:pt x="7796" y="4573"/>
                    <a:pt x="7976" y="4240"/>
                    <a:pt x="7822" y="4009"/>
                  </a:cubicBezTo>
                  <a:cubicBezTo>
                    <a:pt x="7761" y="3900"/>
                    <a:pt x="7619" y="3842"/>
                    <a:pt x="7478" y="3842"/>
                  </a:cubicBezTo>
                  <a:close/>
                  <a:moveTo>
                    <a:pt x="3853" y="5099"/>
                  </a:moveTo>
                  <a:cubicBezTo>
                    <a:pt x="3701" y="5099"/>
                    <a:pt x="3554" y="5169"/>
                    <a:pt x="3514" y="5317"/>
                  </a:cubicBezTo>
                  <a:cubicBezTo>
                    <a:pt x="3514" y="5368"/>
                    <a:pt x="3514" y="5420"/>
                    <a:pt x="3514" y="5471"/>
                  </a:cubicBezTo>
                  <a:cubicBezTo>
                    <a:pt x="3539" y="5650"/>
                    <a:pt x="3693" y="5804"/>
                    <a:pt x="3873" y="5830"/>
                  </a:cubicBezTo>
                  <a:cubicBezTo>
                    <a:pt x="4155" y="5830"/>
                    <a:pt x="4360" y="5522"/>
                    <a:pt x="4206" y="5266"/>
                  </a:cubicBezTo>
                  <a:cubicBezTo>
                    <a:pt x="4133" y="5156"/>
                    <a:pt x="3991" y="5099"/>
                    <a:pt x="3853" y="5099"/>
                  </a:cubicBezTo>
                  <a:close/>
                  <a:moveTo>
                    <a:pt x="7382" y="5816"/>
                  </a:moveTo>
                  <a:cubicBezTo>
                    <a:pt x="7341" y="5816"/>
                    <a:pt x="7300" y="5820"/>
                    <a:pt x="7258" y="5830"/>
                  </a:cubicBezTo>
                  <a:cubicBezTo>
                    <a:pt x="6822" y="5907"/>
                    <a:pt x="6540" y="6625"/>
                    <a:pt x="6924" y="6907"/>
                  </a:cubicBezTo>
                  <a:lnTo>
                    <a:pt x="6950" y="6907"/>
                  </a:lnTo>
                  <a:cubicBezTo>
                    <a:pt x="7001" y="6932"/>
                    <a:pt x="7078" y="6958"/>
                    <a:pt x="7155" y="6984"/>
                  </a:cubicBezTo>
                  <a:cubicBezTo>
                    <a:pt x="7196" y="6991"/>
                    <a:pt x="7238" y="6995"/>
                    <a:pt x="7280" y="6995"/>
                  </a:cubicBezTo>
                  <a:cubicBezTo>
                    <a:pt x="7524" y="6995"/>
                    <a:pt x="7767" y="6869"/>
                    <a:pt x="7899" y="6650"/>
                  </a:cubicBezTo>
                  <a:cubicBezTo>
                    <a:pt x="8085" y="6254"/>
                    <a:pt x="7785" y="5816"/>
                    <a:pt x="7382" y="5816"/>
                  </a:cubicBezTo>
                  <a:close/>
                  <a:moveTo>
                    <a:pt x="1704" y="7231"/>
                  </a:moveTo>
                  <a:cubicBezTo>
                    <a:pt x="1684" y="7231"/>
                    <a:pt x="1663" y="7234"/>
                    <a:pt x="1642" y="7240"/>
                  </a:cubicBezTo>
                  <a:cubicBezTo>
                    <a:pt x="1514" y="7266"/>
                    <a:pt x="1411" y="7497"/>
                    <a:pt x="1539" y="7599"/>
                  </a:cubicBezTo>
                  <a:cubicBezTo>
                    <a:pt x="1565" y="7599"/>
                    <a:pt x="1591" y="7625"/>
                    <a:pt x="1616" y="7625"/>
                  </a:cubicBezTo>
                  <a:cubicBezTo>
                    <a:pt x="1634" y="7629"/>
                    <a:pt x="1653" y="7631"/>
                    <a:pt x="1670" y="7631"/>
                  </a:cubicBezTo>
                  <a:cubicBezTo>
                    <a:pt x="1754" y="7631"/>
                    <a:pt x="1830" y="7586"/>
                    <a:pt x="1873" y="7522"/>
                  </a:cubicBezTo>
                  <a:cubicBezTo>
                    <a:pt x="1940" y="7387"/>
                    <a:pt x="1849" y="7231"/>
                    <a:pt x="1704" y="7231"/>
                  </a:cubicBezTo>
                  <a:close/>
                  <a:moveTo>
                    <a:pt x="5899" y="8599"/>
                  </a:moveTo>
                  <a:cubicBezTo>
                    <a:pt x="5822" y="8599"/>
                    <a:pt x="5770" y="8753"/>
                    <a:pt x="5847" y="8804"/>
                  </a:cubicBezTo>
                  <a:cubicBezTo>
                    <a:pt x="5847" y="8804"/>
                    <a:pt x="5873" y="8804"/>
                    <a:pt x="5873" y="8830"/>
                  </a:cubicBezTo>
                  <a:cubicBezTo>
                    <a:pt x="5924" y="8830"/>
                    <a:pt x="6001" y="8804"/>
                    <a:pt x="6027" y="8753"/>
                  </a:cubicBezTo>
                  <a:cubicBezTo>
                    <a:pt x="6052" y="8676"/>
                    <a:pt x="5975" y="8599"/>
                    <a:pt x="5899" y="8599"/>
                  </a:cubicBezTo>
                  <a:close/>
                  <a:moveTo>
                    <a:pt x="3453" y="8132"/>
                  </a:moveTo>
                  <a:cubicBezTo>
                    <a:pt x="3431" y="8132"/>
                    <a:pt x="3408" y="8134"/>
                    <a:pt x="3386" y="8138"/>
                  </a:cubicBezTo>
                  <a:cubicBezTo>
                    <a:pt x="3103" y="8189"/>
                    <a:pt x="2924" y="8651"/>
                    <a:pt x="3206" y="8830"/>
                  </a:cubicBezTo>
                  <a:cubicBezTo>
                    <a:pt x="3232" y="8856"/>
                    <a:pt x="3283" y="8856"/>
                    <a:pt x="3334" y="8881"/>
                  </a:cubicBezTo>
                  <a:cubicBezTo>
                    <a:pt x="3357" y="8885"/>
                    <a:pt x="3380" y="8886"/>
                    <a:pt x="3403" y="8886"/>
                  </a:cubicBezTo>
                  <a:cubicBezTo>
                    <a:pt x="3558" y="8886"/>
                    <a:pt x="3706" y="8810"/>
                    <a:pt x="3796" y="8676"/>
                  </a:cubicBezTo>
                  <a:cubicBezTo>
                    <a:pt x="3915" y="8415"/>
                    <a:pt x="3726" y="8132"/>
                    <a:pt x="3453" y="8132"/>
                  </a:cubicBezTo>
                  <a:close/>
                  <a:moveTo>
                    <a:pt x="7730" y="8742"/>
                  </a:moveTo>
                  <a:cubicBezTo>
                    <a:pt x="7579" y="8742"/>
                    <a:pt x="7427" y="8819"/>
                    <a:pt x="7386" y="8984"/>
                  </a:cubicBezTo>
                  <a:cubicBezTo>
                    <a:pt x="7386" y="9010"/>
                    <a:pt x="7386" y="9061"/>
                    <a:pt x="7386" y="9112"/>
                  </a:cubicBezTo>
                  <a:cubicBezTo>
                    <a:pt x="7437" y="9292"/>
                    <a:pt x="7565" y="9445"/>
                    <a:pt x="7745" y="9471"/>
                  </a:cubicBezTo>
                  <a:cubicBezTo>
                    <a:pt x="8027" y="9471"/>
                    <a:pt x="8232" y="9163"/>
                    <a:pt x="8052" y="8907"/>
                  </a:cubicBezTo>
                  <a:cubicBezTo>
                    <a:pt x="7993" y="8800"/>
                    <a:pt x="7862" y="8742"/>
                    <a:pt x="7730" y="8742"/>
                  </a:cubicBezTo>
                  <a:close/>
                  <a:moveTo>
                    <a:pt x="4824" y="10739"/>
                  </a:moveTo>
                  <a:cubicBezTo>
                    <a:pt x="4782" y="10739"/>
                    <a:pt x="4738" y="10744"/>
                    <a:pt x="4693" y="10753"/>
                  </a:cubicBezTo>
                  <a:cubicBezTo>
                    <a:pt x="4257" y="10830"/>
                    <a:pt x="4001" y="11522"/>
                    <a:pt x="4411" y="11805"/>
                  </a:cubicBezTo>
                  <a:lnTo>
                    <a:pt x="4386" y="11805"/>
                  </a:lnTo>
                  <a:cubicBezTo>
                    <a:pt x="4463" y="11856"/>
                    <a:pt x="4539" y="11881"/>
                    <a:pt x="4616" y="11907"/>
                  </a:cubicBezTo>
                  <a:cubicBezTo>
                    <a:pt x="4658" y="11915"/>
                    <a:pt x="4699" y="11918"/>
                    <a:pt x="4739" y="11918"/>
                  </a:cubicBezTo>
                  <a:cubicBezTo>
                    <a:pt x="4978" y="11918"/>
                    <a:pt x="5203" y="11793"/>
                    <a:pt x="5334" y="11574"/>
                  </a:cubicBezTo>
                  <a:cubicBezTo>
                    <a:pt x="5544" y="11178"/>
                    <a:pt x="5246" y="10739"/>
                    <a:pt x="4824" y="10739"/>
                  </a:cubicBezTo>
                  <a:close/>
                  <a:moveTo>
                    <a:pt x="816" y="10950"/>
                  </a:moveTo>
                  <a:cubicBezTo>
                    <a:pt x="784" y="10950"/>
                    <a:pt x="751" y="10953"/>
                    <a:pt x="719" y="10958"/>
                  </a:cubicBezTo>
                  <a:cubicBezTo>
                    <a:pt x="283" y="11035"/>
                    <a:pt x="1" y="11753"/>
                    <a:pt x="411" y="12035"/>
                  </a:cubicBezTo>
                  <a:cubicBezTo>
                    <a:pt x="462" y="12061"/>
                    <a:pt x="539" y="12087"/>
                    <a:pt x="616" y="12112"/>
                  </a:cubicBezTo>
                  <a:cubicBezTo>
                    <a:pt x="658" y="12120"/>
                    <a:pt x="700" y="12123"/>
                    <a:pt x="742" y="12123"/>
                  </a:cubicBezTo>
                  <a:cubicBezTo>
                    <a:pt x="986" y="12123"/>
                    <a:pt x="1229" y="12001"/>
                    <a:pt x="1360" y="11805"/>
                  </a:cubicBezTo>
                  <a:cubicBezTo>
                    <a:pt x="1550" y="11400"/>
                    <a:pt x="1232" y="10950"/>
                    <a:pt x="816" y="1095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25" name="Google Shape;1325;p26"/>
            <p:cNvSpPr/>
            <p:nvPr/>
          </p:nvSpPr>
          <p:spPr>
            <a:xfrm rot="718822">
              <a:off x="8018037" y="2549860"/>
              <a:ext cx="697670" cy="1395916"/>
            </a:xfrm>
            <a:custGeom>
              <a:avLst/>
              <a:gdLst/>
              <a:ahLst/>
              <a:cxnLst/>
              <a:rect l="l" t="t" r="r" b="b"/>
              <a:pathLst>
                <a:path w="30218" h="60461" extrusionOk="0">
                  <a:moveTo>
                    <a:pt x="29718" y="1"/>
                  </a:moveTo>
                  <a:cubicBezTo>
                    <a:pt x="29628" y="1"/>
                    <a:pt x="29537" y="37"/>
                    <a:pt x="29464" y="124"/>
                  </a:cubicBezTo>
                  <a:cubicBezTo>
                    <a:pt x="15053" y="18330"/>
                    <a:pt x="4052" y="40716"/>
                    <a:pt x="52" y="60025"/>
                  </a:cubicBezTo>
                  <a:cubicBezTo>
                    <a:pt x="1" y="60230"/>
                    <a:pt x="129" y="60409"/>
                    <a:pt x="334" y="60461"/>
                  </a:cubicBezTo>
                  <a:lnTo>
                    <a:pt x="411" y="60461"/>
                  </a:lnTo>
                  <a:cubicBezTo>
                    <a:pt x="565" y="60461"/>
                    <a:pt x="719" y="60333"/>
                    <a:pt x="744" y="60179"/>
                  </a:cubicBezTo>
                  <a:cubicBezTo>
                    <a:pt x="4745" y="40947"/>
                    <a:pt x="15668" y="18689"/>
                    <a:pt x="30028" y="560"/>
                  </a:cubicBezTo>
                  <a:cubicBezTo>
                    <a:pt x="30218" y="294"/>
                    <a:pt x="29972" y="1"/>
                    <a:pt x="29718"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26" name="Google Shape;1326;p26"/>
          <p:cNvGrpSpPr/>
          <p:nvPr/>
        </p:nvGrpSpPr>
        <p:grpSpPr>
          <a:xfrm rot="-10505712" flipH="1">
            <a:off x="10156366" y="5451665"/>
            <a:ext cx="2571924" cy="2440596"/>
            <a:chOff x="-356100" y="3692425"/>
            <a:chExt cx="1728775" cy="1640500"/>
          </a:xfrm>
        </p:grpSpPr>
        <p:sp>
          <p:nvSpPr>
            <p:cNvPr id="1327" name="Google Shape;1327;p26"/>
            <p:cNvSpPr/>
            <p:nvPr/>
          </p:nvSpPr>
          <p:spPr>
            <a:xfrm>
              <a:off x="-242675" y="3755800"/>
              <a:ext cx="1615350" cy="1577125"/>
            </a:xfrm>
            <a:custGeom>
              <a:avLst/>
              <a:gdLst/>
              <a:ahLst/>
              <a:cxnLst/>
              <a:rect l="l" t="t" r="r" b="b"/>
              <a:pathLst>
                <a:path w="64614" h="63085" extrusionOk="0">
                  <a:moveTo>
                    <a:pt x="22503" y="1"/>
                  </a:moveTo>
                  <a:cubicBezTo>
                    <a:pt x="22082" y="1"/>
                    <a:pt x="21688" y="233"/>
                    <a:pt x="21482" y="621"/>
                  </a:cubicBezTo>
                  <a:lnTo>
                    <a:pt x="0" y="41284"/>
                  </a:lnTo>
                  <a:lnTo>
                    <a:pt x="40729" y="62799"/>
                  </a:lnTo>
                  <a:cubicBezTo>
                    <a:pt x="41087" y="62993"/>
                    <a:pt x="41470" y="63084"/>
                    <a:pt x="41847" y="63084"/>
                  </a:cubicBezTo>
                  <a:cubicBezTo>
                    <a:pt x="42701" y="63084"/>
                    <a:pt x="43525" y="62618"/>
                    <a:pt x="43965" y="61832"/>
                  </a:cubicBezTo>
                  <a:lnTo>
                    <a:pt x="64313" y="23271"/>
                  </a:lnTo>
                  <a:cubicBezTo>
                    <a:pt x="64613" y="22704"/>
                    <a:pt x="64413" y="21970"/>
                    <a:pt x="63813" y="21670"/>
                  </a:cubicBezTo>
                  <a:lnTo>
                    <a:pt x="23083" y="154"/>
                  </a:lnTo>
                  <a:cubicBezTo>
                    <a:pt x="22895" y="49"/>
                    <a:pt x="22696" y="1"/>
                    <a:pt x="2250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28" name="Google Shape;1328;p26"/>
            <p:cNvSpPr/>
            <p:nvPr/>
          </p:nvSpPr>
          <p:spPr>
            <a:xfrm>
              <a:off x="-356100" y="3692425"/>
              <a:ext cx="1647050" cy="1619200"/>
            </a:xfrm>
            <a:custGeom>
              <a:avLst/>
              <a:gdLst/>
              <a:ahLst/>
              <a:cxnLst/>
              <a:rect l="l" t="t" r="r" b="b"/>
              <a:pathLst>
                <a:path w="65882" h="64768" extrusionOk="0">
                  <a:moveTo>
                    <a:pt x="22170" y="0"/>
                  </a:moveTo>
                  <a:cubicBezTo>
                    <a:pt x="21749" y="0"/>
                    <a:pt x="21355" y="232"/>
                    <a:pt x="21149" y="621"/>
                  </a:cubicBezTo>
                  <a:lnTo>
                    <a:pt x="401" y="39883"/>
                  </a:lnTo>
                  <a:cubicBezTo>
                    <a:pt x="1" y="40650"/>
                    <a:pt x="301" y="41617"/>
                    <a:pt x="1068" y="42051"/>
                  </a:cubicBezTo>
                  <a:lnTo>
                    <a:pt x="44099" y="64767"/>
                  </a:lnTo>
                  <a:lnTo>
                    <a:pt x="65581" y="24105"/>
                  </a:lnTo>
                  <a:cubicBezTo>
                    <a:pt x="65881" y="23504"/>
                    <a:pt x="65648" y="22804"/>
                    <a:pt x="65081" y="22503"/>
                  </a:cubicBezTo>
                  <a:lnTo>
                    <a:pt x="22750" y="154"/>
                  </a:lnTo>
                  <a:cubicBezTo>
                    <a:pt x="22562" y="49"/>
                    <a:pt x="22363" y="0"/>
                    <a:pt x="22170"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29" name="Google Shape;1329;p26"/>
            <p:cNvSpPr/>
            <p:nvPr/>
          </p:nvSpPr>
          <p:spPr>
            <a:xfrm>
              <a:off x="-161800" y="3833875"/>
              <a:ext cx="1314300" cy="1215875"/>
            </a:xfrm>
            <a:custGeom>
              <a:avLst/>
              <a:gdLst/>
              <a:ahLst/>
              <a:cxnLst/>
              <a:rect l="l" t="t" r="r" b="b"/>
              <a:pathLst>
                <a:path w="52572" h="48635" fill="none" extrusionOk="0">
                  <a:moveTo>
                    <a:pt x="51738" y="18513"/>
                  </a:moveTo>
                  <a:lnTo>
                    <a:pt x="16713" y="0"/>
                  </a:lnTo>
                  <a:cubicBezTo>
                    <a:pt x="16213" y="967"/>
                    <a:pt x="15012" y="1334"/>
                    <a:pt x="14078" y="834"/>
                  </a:cubicBezTo>
                  <a:lnTo>
                    <a:pt x="1" y="27486"/>
                  </a:lnTo>
                  <a:cubicBezTo>
                    <a:pt x="968" y="27987"/>
                    <a:pt x="1335" y="29188"/>
                    <a:pt x="835" y="30155"/>
                  </a:cubicBezTo>
                  <a:lnTo>
                    <a:pt x="35860" y="48635"/>
                  </a:lnTo>
                  <a:cubicBezTo>
                    <a:pt x="36360" y="47668"/>
                    <a:pt x="37528" y="47301"/>
                    <a:pt x="38495" y="47801"/>
                  </a:cubicBezTo>
                  <a:lnTo>
                    <a:pt x="52572" y="21182"/>
                  </a:lnTo>
                  <a:cubicBezTo>
                    <a:pt x="51604" y="20648"/>
                    <a:pt x="51238" y="19481"/>
                    <a:pt x="51738" y="18513"/>
                  </a:cubicBezTo>
                  <a:close/>
                </a:path>
              </a:pathLst>
            </a:custGeom>
            <a:solidFill>
              <a:schemeClr val="dk1"/>
            </a:solidFill>
            <a:ln w="19050"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30" name="Google Shape;1330;p26"/>
            <p:cNvSpPr/>
            <p:nvPr/>
          </p:nvSpPr>
          <p:spPr>
            <a:xfrm>
              <a:off x="768050" y="4308375"/>
              <a:ext cx="555425" cy="979325"/>
            </a:xfrm>
            <a:custGeom>
              <a:avLst/>
              <a:gdLst/>
              <a:ahLst/>
              <a:cxnLst/>
              <a:rect l="l" t="t" r="r" b="b"/>
              <a:pathLst>
                <a:path w="22217" h="39173" extrusionOk="0">
                  <a:moveTo>
                    <a:pt x="20315" y="0"/>
                  </a:moveTo>
                  <a:lnTo>
                    <a:pt x="0" y="38495"/>
                  </a:lnTo>
                  <a:lnTo>
                    <a:pt x="968" y="39028"/>
                  </a:lnTo>
                  <a:cubicBezTo>
                    <a:pt x="1154" y="39127"/>
                    <a:pt x="1356" y="39173"/>
                    <a:pt x="1555" y="39173"/>
                  </a:cubicBezTo>
                  <a:cubicBezTo>
                    <a:pt x="2033" y="39173"/>
                    <a:pt x="2500" y="38908"/>
                    <a:pt x="2735" y="38461"/>
                  </a:cubicBezTo>
                  <a:lnTo>
                    <a:pt x="21882" y="2235"/>
                  </a:lnTo>
                  <a:cubicBezTo>
                    <a:pt x="22216" y="1635"/>
                    <a:pt x="21983" y="868"/>
                    <a:pt x="21382" y="567"/>
                  </a:cubicBezTo>
                  <a:lnTo>
                    <a:pt x="20315"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31" name="Google Shape;1331;p26"/>
            <p:cNvSpPr/>
            <p:nvPr/>
          </p:nvSpPr>
          <p:spPr>
            <a:xfrm>
              <a:off x="-356100" y="4621925"/>
              <a:ext cx="1156700" cy="689700"/>
            </a:xfrm>
            <a:custGeom>
              <a:avLst/>
              <a:gdLst/>
              <a:ahLst/>
              <a:cxnLst/>
              <a:rect l="l" t="t" r="r" b="b"/>
              <a:pathLst>
                <a:path w="46268" h="27588" extrusionOk="0">
                  <a:moveTo>
                    <a:pt x="1835" y="1"/>
                  </a:moveTo>
                  <a:lnTo>
                    <a:pt x="401" y="2669"/>
                  </a:lnTo>
                  <a:cubicBezTo>
                    <a:pt x="1" y="3470"/>
                    <a:pt x="301" y="4437"/>
                    <a:pt x="1068" y="4837"/>
                  </a:cubicBezTo>
                  <a:lnTo>
                    <a:pt x="44099" y="27587"/>
                  </a:lnTo>
                  <a:lnTo>
                    <a:pt x="46267" y="23484"/>
                  </a:lnTo>
                  <a:lnTo>
                    <a:pt x="1835" y="1"/>
                  </a:lnTo>
                  <a:close/>
                </a:path>
              </a:pathLst>
            </a:custGeom>
            <a:solidFill>
              <a:srgbClr val="E24747">
                <a:alpha val="9554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32" name="Google Shape;1332;p26"/>
            <p:cNvSpPr/>
            <p:nvPr/>
          </p:nvSpPr>
          <p:spPr>
            <a:xfrm>
              <a:off x="768050" y="4308375"/>
              <a:ext cx="521225" cy="969050"/>
            </a:xfrm>
            <a:custGeom>
              <a:avLst/>
              <a:gdLst/>
              <a:ahLst/>
              <a:cxnLst/>
              <a:rect l="l" t="t" r="r" b="b"/>
              <a:pathLst>
                <a:path w="20849" h="38762" extrusionOk="0">
                  <a:moveTo>
                    <a:pt x="20315" y="0"/>
                  </a:moveTo>
                  <a:lnTo>
                    <a:pt x="0" y="38495"/>
                  </a:lnTo>
                  <a:lnTo>
                    <a:pt x="501" y="38761"/>
                  </a:lnTo>
                  <a:lnTo>
                    <a:pt x="20848" y="267"/>
                  </a:lnTo>
                  <a:lnTo>
                    <a:pt x="20315"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33" name="Google Shape;1333;p26"/>
            <p:cNvSpPr/>
            <p:nvPr/>
          </p:nvSpPr>
          <p:spPr>
            <a:xfrm>
              <a:off x="798075" y="4325050"/>
              <a:ext cx="516225" cy="962725"/>
            </a:xfrm>
            <a:custGeom>
              <a:avLst/>
              <a:gdLst/>
              <a:ahLst/>
              <a:cxnLst/>
              <a:rect l="l" t="t" r="r" b="b"/>
              <a:pathLst>
                <a:path w="20649" h="38509" extrusionOk="0">
                  <a:moveTo>
                    <a:pt x="20348" y="1"/>
                  </a:moveTo>
                  <a:lnTo>
                    <a:pt x="0" y="38461"/>
                  </a:lnTo>
                  <a:cubicBezTo>
                    <a:pt x="118" y="38485"/>
                    <a:pt x="236" y="38509"/>
                    <a:pt x="354" y="38509"/>
                  </a:cubicBezTo>
                  <a:cubicBezTo>
                    <a:pt x="403" y="38509"/>
                    <a:pt x="452" y="38504"/>
                    <a:pt x="500" y="38495"/>
                  </a:cubicBezTo>
                  <a:lnTo>
                    <a:pt x="20648" y="334"/>
                  </a:lnTo>
                  <a:cubicBezTo>
                    <a:pt x="20581" y="201"/>
                    <a:pt x="20448" y="101"/>
                    <a:pt x="20348"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34" name="Google Shape;1334;p26"/>
            <p:cNvSpPr/>
            <p:nvPr/>
          </p:nvSpPr>
          <p:spPr>
            <a:xfrm>
              <a:off x="850600" y="5092275"/>
              <a:ext cx="175975" cy="130950"/>
            </a:xfrm>
            <a:custGeom>
              <a:avLst/>
              <a:gdLst/>
              <a:ahLst/>
              <a:cxnLst/>
              <a:rect l="l" t="t" r="r" b="b"/>
              <a:pathLst>
                <a:path w="7039" h="5238" extrusionOk="0">
                  <a:moveTo>
                    <a:pt x="1101" y="0"/>
                  </a:moveTo>
                  <a:lnTo>
                    <a:pt x="1" y="2102"/>
                  </a:lnTo>
                  <a:lnTo>
                    <a:pt x="5905" y="5237"/>
                  </a:lnTo>
                  <a:lnTo>
                    <a:pt x="5571" y="3703"/>
                  </a:lnTo>
                  <a:lnTo>
                    <a:pt x="7039" y="3136"/>
                  </a:lnTo>
                  <a:lnTo>
                    <a:pt x="1101" y="0"/>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35" name="Google Shape;1335;p26"/>
          <p:cNvGrpSpPr/>
          <p:nvPr/>
        </p:nvGrpSpPr>
        <p:grpSpPr>
          <a:xfrm rot="3508924" flipH="1">
            <a:off x="9675722" y="-968440"/>
            <a:ext cx="3524511" cy="2844407"/>
            <a:chOff x="-729163" y="3851975"/>
            <a:chExt cx="2464103" cy="1988620"/>
          </a:xfrm>
        </p:grpSpPr>
        <p:sp>
          <p:nvSpPr>
            <p:cNvPr id="1336" name="Google Shape;1336;p26"/>
            <p:cNvSpPr/>
            <p:nvPr/>
          </p:nvSpPr>
          <p:spPr>
            <a:xfrm rot="363082">
              <a:off x="-642946" y="3967874"/>
              <a:ext cx="2291669" cy="1756822"/>
            </a:xfrm>
            <a:custGeom>
              <a:avLst/>
              <a:gdLst/>
              <a:ahLst/>
              <a:cxnLst/>
              <a:rect l="l" t="t" r="r" b="b"/>
              <a:pathLst>
                <a:path w="73153" h="56080" extrusionOk="0">
                  <a:moveTo>
                    <a:pt x="12829" y="0"/>
                  </a:moveTo>
                  <a:cubicBezTo>
                    <a:pt x="12663" y="0"/>
                    <a:pt x="12517" y="100"/>
                    <a:pt x="12443" y="272"/>
                  </a:cubicBezTo>
                  <a:lnTo>
                    <a:pt x="101" y="32729"/>
                  </a:lnTo>
                  <a:cubicBezTo>
                    <a:pt x="1" y="32929"/>
                    <a:pt x="134" y="33196"/>
                    <a:pt x="334" y="33262"/>
                  </a:cubicBezTo>
                  <a:lnTo>
                    <a:pt x="60143" y="56045"/>
                  </a:lnTo>
                  <a:cubicBezTo>
                    <a:pt x="60198" y="56069"/>
                    <a:pt x="60253" y="56079"/>
                    <a:pt x="60306" y="56079"/>
                  </a:cubicBezTo>
                  <a:cubicBezTo>
                    <a:pt x="60479" y="56079"/>
                    <a:pt x="60634" y="55965"/>
                    <a:pt x="60711" y="55812"/>
                  </a:cubicBezTo>
                  <a:lnTo>
                    <a:pt x="73053" y="23355"/>
                  </a:lnTo>
                  <a:cubicBezTo>
                    <a:pt x="73153" y="23155"/>
                    <a:pt x="73053" y="22888"/>
                    <a:pt x="72819" y="22822"/>
                  </a:cubicBezTo>
                  <a:lnTo>
                    <a:pt x="13010" y="39"/>
                  </a:lnTo>
                  <a:cubicBezTo>
                    <a:pt x="12949" y="13"/>
                    <a:pt x="12888" y="0"/>
                    <a:pt x="1282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37" name="Google Shape;1337;p26"/>
            <p:cNvSpPr/>
            <p:nvPr/>
          </p:nvSpPr>
          <p:spPr>
            <a:xfrm rot="363082">
              <a:off x="792956" y="4622556"/>
              <a:ext cx="778540" cy="1132818"/>
            </a:xfrm>
            <a:custGeom>
              <a:avLst/>
              <a:gdLst/>
              <a:ahLst/>
              <a:cxnLst/>
              <a:rect l="l" t="t" r="r" b="b"/>
              <a:pathLst>
                <a:path w="24852" h="36161" extrusionOk="0">
                  <a:moveTo>
                    <a:pt x="11909" y="1"/>
                  </a:moveTo>
                  <a:lnTo>
                    <a:pt x="0" y="31223"/>
                  </a:lnTo>
                  <a:lnTo>
                    <a:pt x="12943" y="36160"/>
                  </a:lnTo>
                  <a:lnTo>
                    <a:pt x="24851" y="4904"/>
                  </a:lnTo>
                  <a:lnTo>
                    <a:pt x="11909"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38" name="Google Shape;1338;p26"/>
            <p:cNvSpPr/>
            <p:nvPr/>
          </p:nvSpPr>
          <p:spPr>
            <a:xfrm rot="363082">
              <a:off x="289098" y="4363311"/>
              <a:ext cx="1166244" cy="1323976"/>
            </a:xfrm>
            <a:custGeom>
              <a:avLst/>
              <a:gdLst/>
              <a:ahLst/>
              <a:cxnLst/>
              <a:rect l="l" t="t" r="r" b="b"/>
              <a:pathLst>
                <a:path w="37228" h="42263" extrusionOk="0">
                  <a:moveTo>
                    <a:pt x="13388" y="0"/>
                  </a:moveTo>
                  <a:cubicBezTo>
                    <a:pt x="12947" y="0"/>
                    <a:pt x="12544" y="279"/>
                    <a:pt x="12376" y="699"/>
                  </a:cubicBezTo>
                  <a:lnTo>
                    <a:pt x="6272" y="16711"/>
                  </a:lnTo>
                  <a:lnTo>
                    <a:pt x="201" y="32722"/>
                  </a:lnTo>
                  <a:cubicBezTo>
                    <a:pt x="1" y="33189"/>
                    <a:pt x="201" y="33756"/>
                    <a:pt x="668" y="34023"/>
                  </a:cubicBezTo>
                  <a:cubicBezTo>
                    <a:pt x="4271" y="35924"/>
                    <a:pt x="7973" y="37659"/>
                    <a:pt x="11743" y="39160"/>
                  </a:cubicBezTo>
                  <a:cubicBezTo>
                    <a:pt x="17146" y="41262"/>
                    <a:pt x="24952" y="42262"/>
                    <a:pt x="24952" y="42262"/>
                  </a:cubicBezTo>
                  <a:lnTo>
                    <a:pt x="31090" y="26151"/>
                  </a:lnTo>
                  <a:lnTo>
                    <a:pt x="37227" y="10039"/>
                  </a:lnTo>
                  <a:cubicBezTo>
                    <a:pt x="37227" y="10039"/>
                    <a:pt x="30756" y="5636"/>
                    <a:pt x="25319" y="3568"/>
                  </a:cubicBezTo>
                  <a:cubicBezTo>
                    <a:pt x="21483" y="2167"/>
                    <a:pt x="17580" y="999"/>
                    <a:pt x="13644" y="32"/>
                  </a:cubicBezTo>
                  <a:cubicBezTo>
                    <a:pt x="13558" y="11"/>
                    <a:pt x="13472" y="0"/>
                    <a:pt x="13388" y="0"/>
                  </a:cubicBezTo>
                  <a:close/>
                </a:path>
              </a:pathLst>
            </a:custGeom>
            <a:solidFill>
              <a:schemeClr val="l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39" name="Google Shape;1339;p26"/>
            <p:cNvSpPr/>
            <p:nvPr/>
          </p:nvSpPr>
          <p:spPr>
            <a:xfrm rot="363082">
              <a:off x="1066041" y="4735131"/>
              <a:ext cx="399201" cy="988588"/>
            </a:xfrm>
            <a:custGeom>
              <a:avLst/>
              <a:gdLst/>
              <a:ahLst/>
              <a:cxnLst/>
              <a:rect l="l" t="t" r="r" b="b"/>
              <a:pathLst>
                <a:path w="12743" h="31557" extrusionOk="0">
                  <a:moveTo>
                    <a:pt x="11909" y="1"/>
                  </a:moveTo>
                  <a:lnTo>
                    <a:pt x="0" y="31257"/>
                  </a:lnTo>
                  <a:lnTo>
                    <a:pt x="834" y="31557"/>
                  </a:lnTo>
                  <a:lnTo>
                    <a:pt x="12743" y="334"/>
                  </a:lnTo>
                  <a:lnTo>
                    <a:pt x="11909"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40" name="Google Shape;1340;p26"/>
            <p:cNvSpPr/>
            <p:nvPr/>
          </p:nvSpPr>
          <p:spPr>
            <a:xfrm rot="363082">
              <a:off x="1086646" y="4743259"/>
              <a:ext cx="390836" cy="979190"/>
            </a:xfrm>
            <a:custGeom>
              <a:avLst/>
              <a:gdLst/>
              <a:ahLst/>
              <a:cxnLst/>
              <a:rect l="l" t="t" r="r" b="b"/>
              <a:pathLst>
                <a:path w="12476" h="31257" extrusionOk="0">
                  <a:moveTo>
                    <a:pt x="12042" y="1"/>
                  </a:moveTo>
                  <a:lnTo>
                    <a:pt x="0" y="31090"/>
                  </a:lnTo>
                  <a:lnTo>
                    <a:pt x="434" y="31256"/>
                  </a:lnTo>
                  <a:lnTo>
                    <a:pt x="12476" y="167"/>
                  </a:lnTo>
                  <a:lnTo>
                    <a:pt x="12042"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41" name="Google Shape;1341;p26"/>
            <p:cNvSpPr/>
            <p:nvPr/>
          </p:nvSpPr>
          <p:spPr>
            <a:xfrm rot="363082">
              <a:off x="-564252" y="3933299"/>
              <a:ext cx="778540" cy="1133852"/>
            </a:xfrm>
            <a:custGeom>
              <a:avLst/>
              <a:gdLst/>
              <a:ahLst/>
              <a:cxnLst/>
              <a:rect l="l" t="t" r="r" b="b"/>
              <a:pathLst>
                <a:path w="24852" h="36194" extrusionOk="0">
                  <a:moveTo>
                    <a:pt x="11909" y="1"/>
                  </a:moveTo>
                  <a:lnTo>
                    <a:pt x="0" y="31256"/>
                  </a:lnTo>
                  <a:lnTo>
                    <a:pt x="12943" y="36193"/>
                  </a:lnTo>
                  <a:lnTo>
                    <a:pt x="24851" y="4937"/>
                  </a:lnTo>
                  <a:lnTo>
                    <a:pt x="11909"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42" name="Google Shape;1342;p26"/>
            <p:cNvSpPr/>
            <p:nvPr/>
          </p:nvSpPr>
          <p:spPr>
            <a:xfrm rot="363082">
              <a:off x="-449612" y="4006479"/>
              <a:ext cx="1166244" cy="1323004"/>
            </a:xfrm>
            <a:custGeom>
              <a:avLst/>
              <a:gdLst/>
              <a:ahLst/>
              <a:cxnLst/>
              <a:rect l="l" t="t" r="r" b="b"/>
              <a:pathLst>
                <a:path w="37228" h="42232" extrusionOk="0">
                  <a:moveTo>
                    <a:pt x="12243" y="0"/>
                  </a:moveTo>
                  <a:lnTo>
                    <a:pt x="6105" y="16112"/>
                  </a:lnTo>
                  <a:lnTo>
                    <a:pt x="1" y="32190"/>
                  </a:lnTo>
                  <a:cubicBezTo>
                    <a:pt x="1" y="32190"/>
                    <a:pt x="6506" y="36593"/>
                    <a:pt x="11909" y="38694"/>
                  </a:cubicBezTo>
                  <a:cubicBezTo>
                    <a:pt x="15745" y="40062"/>
                    <a:pt x="19648" y="41230"/>
                    <a:pt x="23584" y="42197"/>
                  </a:cubicBezTo>
                  <a:cubicBezTo>
                    <a:pt x="23677" y="42220"/>
                    <a:pt x="23769" y="42231"/>
                    <a:pt x="23859" y="42231"/>
                  </a:cubicBezTo>
                  <a:cubicBezTo>
                    <a:pt x="24293" y="42231"/>
                    <a:pt x="24686" y="41977"/>
                    <a:pt x="24852" y="41563"/>
                  </a:cubicBezTo>
                  <a:lnTo>
                    <a:pt x="30923" y="25552"/>
                  </a:lnTo>
                  <a:lnTo>
                    <a:pt x="37027" y="9540"/>
                  </a:lnTo>
                  <a:cubicBezTo>
                    <a:pt x="37227" y="9040"/>
                    <a:pt x="37027" y="8473"/>
                    <a:pt x="36560" y="8239"/>
                  </a:cubicBezTo>
                  <a:cubicBezTo>
                    <a:pt x="32958" y="6305"/>
                    <a:pt x="29255" y="4603"/>
                    <a:pt x="25486" y="3069"/>
                  </a:cubicBezTo>
                  <a:cubicBezTo>
                    <a:pt x="20049" y="1001"/>
                    <a:pt x="12243" y="0"/>
                    <a:pt x="12243" y="0"/>
                  </a:cubicBezTo>
                  <a:close/>
                </a:path>
              </a:pathLst>
            </a:custGeom>
            <a:solidFill>
              <a:schemeClr val="l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43" name="Google Shape;1343;p26"/>
            <p:cNvSpPr/>
            <p:nvPr/>
          </p:nvSpPr>
          <p:spPr>
            <a:xfrm rot="363082">
              <a:off x="-458078" y="3966041"/>
              <a:ext cx="400266" cy="988588"/>
            </a:xfrm>
            <a:custGeom>
              <a:avLst/>
              <a:gdLst/>
              <a:ahLst/>
              <a:cxnLst/>
              <a:rect l="l" t="t" r="r" b="b"/>
              <a:pathLst>
                <a:path w="12777" h="31557" extrusionOk="0">
                  <a:moveTo>
                    <a:pt x="11909" y="0"/>
                  </a:moveTo>
                  <a:lnTo>
                    <a:pt x="1" y="31223"/>
                  </a:lnTo>
                  <a:lnTo>
                    <a:pt x="868" y="31556"/>
                  </a:lnTo>
                  <a:lnTo>
                    <a:pt x="12777" y="300"/>
                  </a:lnTo>
                  <a:lnTo>
                    <a:pt x="1190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44" name="Google Shape;1344;p26"/>
            <p:cNvSpPr/>
            <p:nvPr/>
          </p:nvSpPr>
          <p:spPr>
            <a:xfrm rot="363082">
              <a:off x="-486520" y="3948733"/>
              <a:ext cx="386701" cy="983356"/>
            </a:xfrm>
            <a:custGeom>
              <a:avLst/>
              <a:gdLst/>
              <a:ahLst/>
              <a:cxnLst/>
              <a:rect l="l" t="t" r="r" b="b"/>
              <a:pathLst>
                <a:path w="12344" h="31390" extrusionOk="0">
                  <a:moveTo>
                    <a:pt x="11909" y="0"/>
                  </a:moveTo>
                  <a:lnTo>
                    <a:pt x="1" y="31223"/>
                  </a:lnTo>
                  <a:lnTo>
                    <a:pt x="435" y="31389"/>
                  </a:lnTo>
                  <a:lnTo>
                    <a:pt x="12343" y="167"/>
                  </a:lnTo>
                  <a:lnTo>
                    <a:pt x="1190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45" name="Google Shape;1345;p26"/>
            <p:cNvSpPr/>
            <p:nvPr/>
          </p:nvSpPr>
          <p:spPr>
            <a:xfrm rot="363082">
              <a:off x="-536791" y="3924334"/>
              <a:ext cx="403367" cy="990687"/>
            </a:xfrm>
            <a:custGeom>
              <a:avLst/>
              <a:gdLst/>
              <a:ahLst/>
              <a:cxnLst/>
              <a:rect l="l" t="t" r="r" b="b"/>
              <a:pathLst>
                <a:path w="12876" h="31624" extrusionOk="0">
                  <a:moveTo>
                    <a:pt x="11909" y="0"/>
                  </a:moveTo>
                  <a:lnTo>
                    <a:pt x="0" y="31223"/>
                  </a:lnTo>
                  <a:lnTo>
                    <a:pt x="967" y="31623"/>
                  </a:lnTo>
                  <a:lnTo>
                    <a:pt x="12876" y="367"/>
                  </a:lnTo>
                  <a:lnTo>
                    <a:pt x="1190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46" name="Google Shape;1346;p26"/>
            <p:cNvSpPr/>
            <p:nvPr/>
          </p:nvSpPr>
          <p:spPr>
            <a:xfrm rot="363082">
              <a:off x="633267" y="4549023"/>
              <a:ext cx="365775" cy="364741"/>
            </a:xfrm>
            <a:custGeom>
              <a:avLst/>
              <a:gdLst/>
              <a:ahLst/>
              <a:cxnLst/>
              <a:rect l="l" t="t" r="r" b="b"/>
              <a:pathLst>
                <a:path w="11676" h="11643" fill="none" extrusionOk="0">
                  <a:moveTo>
                    <a:pt x="3237" y="1"/>
                  </a:moveTo>
                  <a:lnTo>
                    <a:pt x="11676" y="3203"/>
                  </a:lnTo>
                  <a:lnTo>
                    <a:pt x="8440" y="11643"/>
                  </a:lnTo>
                  <a:lnTo>
                    <a:pt x="1" y="8407"/>
                  </a:lnTo>
                  <a:close/>
                </a:path>
              </a:pathLst>
            </a:custGeom>
            <a:noFill/>
            <a:ln w="19050"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47" name="Google Shape;1347;p26"/>
            <p:cNvSpPr/>
            <p:nvPr/>
          </p:nvSpPr>
          <p:spPr>
            <a:xfrm rot="363082">
              <a:off x="-56388" y="4232909"/>
              <a:ext cx="499541" cy="423260"/>
            </a:xfrm>
            <a:custGeom>
              <a:avLst/>
              <a:gdLst/>
              <a:ahLst/>
              <a:cxnLst/>
              <a:rect l="l" t="t" r="r" b="b"/>
              <a:pathLst>
                <a:path w="15946" h="13511" fill="none" extrusionOk="0">
                  <a:moveTo>
                    <a:pt x="3303" y="1"/>
                  </a:moveTo>
                  <a:lnTo>
                    <a:pt x="15945" y="4804"/>
                  </a:lnTo>
                  <a:moveTo>
                    <a:pt x="2769" y="1435"/>
                  </a:moveTo>
                  <a:lnTo>
                    <a:pt x="15378" y="6272"/>
                  </a:lnTo>
                  <a:moveTo>
                    <a:pt x="2202" y="2903"/>
                  </a:moveTo>
                  <a:lnTo>
                    <a:pt x="14845" y="7740"/>
                  </a:lnTo>
                  <a:moveTo>
                    <a:pt x="14277" y="9174"/>
                  </a:moveTo>
                  <a:lnTo>
                    <a:pt x="1635" y="4337"/>
                  </a:lnTo>
                  <a:moveTo>
                    <a:pt x="1101" y="5805"/>
                  </a:moveTo>
                  <a:lnTo>
                    <a:pt x="13710" y="10608"/>
                  </a:lnTo>
                  <a:moveTo>
                    <a:pt x="534" y="7239"/>
                  </a:moveTo>
                  <a:lnTo>
                    <a:pt x="13177" y="12076"/>
                  </a:lnTo>
                  <a:moveTo>
                    <a:pt x="1" y="8707"/>
                  </a:moveTo>
                  <a:lnTo>
                    <a:pt x="12643" y="13511"/>
                  </a:lnTo>
                </a:path>
              </a:pathLst>
            </a:custGeom>
            <a:noFill/>
            <a:ln w="19050"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48" name="Google Shape;1348;p26"/>
            <p:cNvSpPr/>
            <p:nvPr/>
          </p:nvSpPr>
          <p:spPr>
            <a:xfrm rot="363082">
              <a:off x="940056" y="4735937"/>
              <a:ext cx="406531" cy="311454"/>
            </a:xfrm>
            <a:custGeom>
              <a:avLst/>
              <a:gdLst/>
              <a:ahLst/>
              <a:cxnLst/>
              <a:rect l="l" t="t" r="r" b="b"/>
              <a:pathLst>
                <a:path w="12977" h="9942" fill="none" extrusionOk="0">
                  <a:moveTo>
                    <a:pt x="12977" y="3903"/>
                  </a:moveTo>
                  <a:lnTo>
                    <a:pt x="2670" y="1"/>
                  </a:lnTo>
                  <a:moveTo>
                    <a:pt x="2002" y="1769"/>
                  </a:moveTo>
                  <a:lnTo>
                    <a:pt x="12276" y="5671"/>
                  </a:lnTo>
                  <a:moveTo>
                    <a:pt x="1335" y="3503"/>
                  </a:moveTo>
                  <a:lnTo>
                    <a:pt x="11609" y="7439"/>
                  </a:lnTo>
                  <a:moveTo>
                    <a:pt x="668" y="5271"/>
                  </a:moveTo>
                  <a:lnTo>
                    <a:pt x="10942" y="9174"/>
                  </a:lnTo>
                  <a:moveTo>
                    <a:pt x="7706" y="9941"/>
                  </a:moveTo>
                  <a:lnTo>
                    <a:pt x="1" y="7006"/>
                  </a:lnTo>
                </a:path>
              </a:pathLst>
            </a:custGeom>
            <a:noFill/>
            <a:ln w="19050"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49" name="Google Shape;1349;p26"/>
            <p:cNvSpPr/>
            <p:nvPr/>
          </p:nvSpPr>
          <p:spPr>
            <a:xfrm rot="363082">
              <a:off x="407066" y="4979342"/>
              <a:ext cx="760778" cy="501609"/>
            </a:xfrm>
            <a:custGeom>
              <a:avLst/>
              <a:gdLst/>
              <a:ahLst/>
              <a:cxnLst/>
              <a:rect l="l" t="t" r="r" b="b"/>
              <a:pathLst>
                <a:path w="24285" h="16012" fill="none" extrusionOk="0">
                  <a:moveTo>
                    <a:pt x="24285" y="6772"/>
                  </a:moveTo>
                  <a:lnTo>
                    <a:pt x="6472" y="0"/>
                  </a:lnTo>
                  <a:moveTo>
                    <a:pt x="3136" y="1067"/>
                  </a:moveTo>
                  <a:lnTo>
                    <a:pt x="23517" y="8806"/>
                  </a:lnTo>
                  <a:moveTo>
                    <a:pt x="2336" y="3069"/>
                  </a:moveTo>
                  <a:lnTo>
                    <a:pt x="22717" y="10841"/>
                  </a:lnTo>
                  <a:moveTo>
                    <a:pt x="1568" y="5137"/>
                  </a:moveTo>
                  <a:lnTo>
                    <a:pt x="21950" y="12909"/>
                  </a:lnTo>
                  <a:moveTo>
                    <a:pt x="801" y="7172"/>
                  </a:moveTo>
                  <a:lnTo>
                    <a:pt x="21182" y="14944"/>
                  </a:lnTo>
                  <a:moveTo>
                    <a:pt x="1" y="9240"/>
                  </a:moveTo>
                  <a:lnTo>
                    <a:pt x="17847" y="16011"/>
                  </a:lnTo>
                </a:path>
              </a:pathLst>
            </a:custGeom>
            <a:noFill/>
            <a:ln w="19050"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1350" name="Google Shape;1350;p26"/>
          <p:cNvSpPr txBox="1">
            <a:spLocks noGrp="1"/>
          </p:cNvSpPr>
          <p:nvPr>
            <p:ph type="title"/>
          </p:nvPr>
        </p:nvSpPr>
        <p:spPr>
          <a:xfrm>
            <a:off x="3134800" y="778467"/>
            <a:ext cx="5922400" cy="540800"/>
          </a:xfrm>
          <a:prstGeom prst="rect">
            <a:avLst/>
          </a:prstGeom>
          <a:effectLst>
            <a:outerShdw dist="28575" dir="1920000" algn="bl" rotWithShape="0">
              <a:schemeClr val="accent1"/>
            </a:outerShdw>
          </a:effectLst>
        </p:spPr>
        <p:txBody>
          <a:bodyPr spcFirstLastPara="1" wrap="square" lIns="91425" tIns="91425" rIns="91425" bIns="91425" anchor="ctr" anchorCtr="0">
            <a:noAutofit/>
          </a:bodyPr>
          <a:lstStyle>
            <a:lvl1pPr lvl="0" algn="ctr" rtl="0">
              <a:spcBef>
                <a:spcPts val="0"/>
              </a:spcBef>
              <a:spcAft>
                <a:spcPts val="0"/>
              </a:spcAft>
              <a:buSzPts val="2500"/>
              <a:buNone/>
              <a:defRPr/>
            </a:lvl1pPr>
            <a:lvl2pPr lvl="1" rtl="0">
              <a:spcBef>
                <a:spcPts val="0"/>
              </a:spcBef>
              <a:spcAft>
                <a:spcPts val="0"/>
              </a:spcAft>
              <a:buSzPts val="2500"/>
              <a:buNone/>
              <a:defRPr sz="3333"/>
            </a:lvl2pPr>
            <a:lvl3pPr lvl="2" rtl="0">
              <a:spcBef>
                <a:spcPts val="0"/>
              </a:spcBef>
              <a:spcAft>
                <a:spcPts val="0"/>
              </a:spcAft>
              <a:buSzPts val="2500"/>
              <a:buNone/>
              <a:defRPr sz="3333"/>
            </a:lvl3pPr>
            <a:lvl4pPr lvl="3" rtl="0">
              <a:spcBef>
                <a:spcPts val="0"/>
              </a:spcBef>
              <a:spcAft>
                <a:spcPts val="0"/>
              </a:spcAft>
              <a:buSzPts val="2500"/>
              <a:buNone/>
              <a:defRPr sz="3333"/>
            </a:lvl4pPr>
            <a:lvl5pPr lvl="4" rtl="0">
              <a:spcBef>
                <a:spcPts val="0"/>
              </a:spcBef>
              <a:spcAft>
                <a:spcPts val="0"/>
              </a:spcAft>
              <a:buSzPts val="2500"/>
              <a:buNone/>
              <a:defRPr sz="3333"/>
            </a:lvl5pPr>
            <a:lvl6pPr lvl="5" rtl="0">
              <a:spcBef>
                <a:spcPts val="0"/>
              </a:spcBef>
              <a:spcAft>
                <a:spcPts val="0"/>
              </a:spcAft>
              <a:buSzPts val="2500"/>
              <a:buNone/>
              <a:defRPr sz="3333"/>
            </a:lvl6pPr>
            <a:lvl7pPr lvl="6" rtl="0">
              <a:spcBef>
                <a:spcPts val="0"/>
              </a:spcBef>
              <a:spcAft>
                <a:spcPts val="0"/>
              </a:spcAft>
              <a:buSzPts val="2500"/>
              <a:buNone/>
              <a:defRPr sz="3333"/>
            </a:lvl7pPr>
            <a:lvl8pPr lvl="7" rtl="0">
              <a:spcBef>
                <a:spcPts val="0"/>
              </a:spcBef>
              <a:spcAft>
                <a:spcPts val="0"/>
              </a:spcAft>
              <a:buSzPts val="2500"/>
              <a:buNone/>
              <a:defRPr sz="3333"/>
            </a:lvl8pPr>
            <a:lvl9pPr lvl="8" rtl="0">
              <a:spcBef>
                <a:spcPts val="0"/>
              </a:spcBef>
              <a:spcAft>
                <a:spcPts val="0"/>
              </a:spcAft>
              <a:buSzPts val="2500"/>
              <a:buNone/>
              <a:defRPr sz="3333"/>
            </a:lvl9pPr>
          </a:lstStyle>
          <a:p>
            <a:endParaRPr/>
          </a:p>
        </p:txBody>
      </p:sp>
      <p:sp>
        <p:nvSpPr>
          <p:cNvPr id="1351" name="Google Shape;1351;p26"/>
          <p:cNvSpPr txBox="1">
            <a:spLocks noGrp="1"/>
          </p:cNvSpPr>
          <p:nvPr>
            <p:ph type="subTitle" idx="1"/>
          </p:nvPr>
        </p:nvSpPr>
        <p:spPr>
          <a:xfrm>
            <a:off x="1645635" y="3133133"/>
            <a:ext cx="1477600" cy="435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lt2"/>
              </a:buClr>
              <a:buSzPts val="2800"/>
              <a:buNone/>
              <a:defRPr sz="2000" b="1">
                <a:latin typeface="Josefin Sans"/>
                <a:ea typeface="Josefin Sans"/>
                <a:cs typeface="Josefin Sans"/>
                <a:sym typeface="Josefin Sans"/>
              </a:defRPr>
            </a:lvl1pPr>
            <a:lvl2pPr lvl="1" algn="ctr" rtl="0">
              <a:lnSpc>
                <a:spcPct val="100000"/>
              </a:lnSpc>
              <a:spcBef>
                <a:spcPts val="0"/>
              </a:spcBef>
              <a:spcAft>
                <a:spcPts val="0"/>
              </a:spcAft>
              <a:buClr>
                <a:schemeClr val="lt2"/>
              </a:buClr>
              <a:buSzPts val="2800"/>
              <a:buNone/>
              <a:defRPr sz="3733">
                <a:solidFill>
                  <a:schemeClr val="lt2"/>
                </a:solidFill>
              </a:defRPr>
            </a:lvl2pPr>
            <a:lvl3pPr lvl="2" algn="ctr" rtl="0">
              <a:lnSpc>
                <a:spcPct val="100000"/>
              </a:lnSpc>
              <a:spcBef>
                <a:spcPts val="0"/>
              </a:spcBef>
              <a:spcAft>
                <a:spcPts val="0"/>
              </a:spcAft>
              <a:buClr>
                <a:schemeClr val="lt2"/>
              </a:buClr>
              <a:buSzPts val="2800"/>
              <a:buNone/>
              <a:defRPr sz="3733">
                <a:solidFill>
                  <a:schemeClr val="lt2"/>
                </a:solidFill>
              </a:defRPr>
            </a:lvl3pPr>
            <a:lvl4pPr lvl="3" algn="ctr" rtl="0">
              <a:lnSpc>
                <a:spcPct val="100000"/>
              </a:lnSpc>
              <a:spcBef>
                <a:spcPts val="0"/>
              </a:spcBef>
              <a:spcAft>
                <a:spcPts val="0"/>
              </a:spcAft>
              <a:buClr>
                <a:schemeClr val="lt2"/>
              </a:buClr>
              <a:buSzPts val="2800"/>
              <a:buNone/>
              <a:defRPr sz="3733">
                <a:solidFill>
                  <a:schemeClr val="lt2"/>
                </a:solidFill>
              </a:defRPr>
            </a:lvl4pPr>
            <a:lvl5pPr lvl="4" algn="ctr" rtl="0">
              <a:lnSpc>
                <a:spcPct val="100000"/>
              </a:lnSpc>
              <a:spcBef>
                <a:spcPts val="0"/>
              </a:spcBef>
              <a:spcAft>
                <a:spcPts val="0"/>
              </a:spcAft>
              <a:buClr>
                <a:schemeClr val="lt2"/>
              </a:buClr>
              <a:buSzPts val="2800"/>
              <a:buNone/>
              <a:defRPr sz="3733">
                <a:solidFill>
                  <a:schemeClr val="lt2"/>
                </a:solidFill>
              </a:defRPr>
            </a:lvl5pPr>
            <a:lvl6pPr lvl="5" algn="ctr" rtl="0">
              <a:lnSpc>
                <a:spcPct val="100000"/>
              </a:lnSpc>
              <a:spcBef>
                <a:spcPts val="0"/>
              </a:spcBef>
              <a:spcAft>
                <a:spcPts val="0"/>
              </a:spcAft>
              <a:buClr>
                <a:schemeClr val="lt2"/>
              </a:buClr>
              <a:buSzPts val="2800"/>
              <a:buNone/>
              <a:defRPr sz="3733">
                <a:solidFill>
                  <a:schemeClr val="lt2"/>
                </a:solidFill>
              </a:defRPr>
            </a:lvl6pPr>
            <a:lvl7pPr lvl="6" algn="ctr" rtl="0">
              <a:lnSpc>
                <a:spcPct val="100000"/>
              </a:lnSpc>
              <a:spcBef>
                <a:spcPts val="0"/>
              </a:spcBef>
              <a:spcAft>
                <a:spcPts val="0"/>
              </a:spcAft>
              <a:buClr>
                <a:schemeClr val="lt2"/>
              </a:buClr>
              <a:buSzPts val="2800"/>
              <a:buNone/>
              <a:defRPr sz="3733">
                <a:solidFill>
                  <a:schemeClr val="lt2"/>
                </a:solidFill>
              </a:defRPr>
            </a:lvl7pPr>
            <a:lvl8pPr lvl="7" algn="ctr" rtl="0">
              <a:lnSpc>
                <a:spcPct val="100000"/>
              </a:lnSpc>
              <a:spcBef>
                <a:spcPts val="0"/>
              </a:spcBef>
              <a:spcAft>
                <a:spcPts val="0"/>
              </a:spcAft>
              <a:buClr>
                <a:schemeClr val="lt2"/>
              </a:buClr>
              <a:buSzPts val="2800"/>
              <a:buNone/>
              <a:defRPr sz="3733">
                <a:solidFill>
                  <a:schemeClr val="lt2"/>
                </a:solidFill>
              </a:defRPr>
            </a:lvl8pPr>
            <a:lvl9pPr lvl="8" algn="ctr" rtl="0">
              <a:lnSpc>
                <a:spcPct val="100000"/>
              </a:lnSpc>
              <a:spcBef>
                <a:spcPts val="0"/>
              </a:spcBef>
              <a:spcAft>
                <a:spcPts val="0"/>
              </a:spcAft>
              <a:buClr>
                <a:schemeClr val="lt2"/>
              </a:buClr>
              <a:buSzPts val="2800"/>
              <a:buNone/>
              <a:defRPr sz="3733">
                <a:solidFill>
                  <a:schemeClr val="lt2"/>
                </a:solidFill>
              </a:defRPr>
            </a:lvl9pPr>
          </a:lstStyle>
          <a:p>
            <a:endParaRPr/>
          </a:p>
        </p:txBody>
      </p:sp>
      <p:sp>
        <p:nvSpPr>
          <p:cNvPr id="1352" name="Google Shape;1352;p26"/>
          <p:cNvSpPr txBox="1">
            <a:spLocks noGrp="1"/>
          </p:cNvSpPr>
          <p:nvPr>
            <p:ph type="subTitle" idx="2"/>
          </p:nvPr>
        </p:nvSpPr>
        <p:spPr>
          <a:xfrm>
            <a:off x="1202033" y="3764068"/>
            <a:ext cx="2364800" cy="1078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353" name="Google Shape;1353;p26"/>
          <p:cNvSpPr txBox="1">
            <a:spLocks noGrp="1"/>
          </p:cNvSpPr>
          <p:nvPr>
            <p:ph type="subTitle" idx="3"/>
          </p:nvPr>
        </p:nvSpPr>
        <p:spPr>
          <a:xfrm>
            <a:off x="4120005" y="3133133"/>
            <a:ext cx="1477600" cy="435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lt2"/>
              </a:buClr>
              <a:buSzPts val="2800"/>
              <a:buNone/>
              <a:defRPr sz="2000" b="1">
                <a:latin typeface="Josefin Sans"/>
                <a:ea typeface="Josefin Sans"/>
                <a:cs typeface="Josefin Sans"/>
                <a:sym typeface="Josefin Sans"/>
              </a:defRPr>
            </a:lvl1pPr>
            <a:lvl2pPr lvl="1" algn="ctr" rtl="0">
              <a:lnSpc>
                <a:spcPct val="100000"/>
              </a:lnSpc>
              <a:spcBef>
                <a:spcPts val="0"/>
              </a:spcBef>
              <a:spcAft>
                <a:spcPts val="0"/>
              </a:spcAft>
              <a:buClr>
                <a:schemeClr val="lt2"/>
              </a:buClr>
              <a:buSzPts val="2800"/>
              <a:buNone/>
              <a:defRPr sz="3733">
                <a:solidFill>
                  <a:schemeClr val="lt2"/>
                </a:solidFill>
              </a:defRPr>
            </a:lvl2pPr>
            <a:lvl3pPr lvl="2" algn="ctr" rtl="0">
              <a:lnSpc>
                <a:spcPct val="100000"/>
              </a:lnSpc>
              <a:spcBef>
                <a:spcPts val="0"/>
              </a:spcBef>
              <a:spcAft>
                <a:spcPts val="0"/>
              </a:spcAft>
              <a:buClr>
                <a:schemeClr val="lt2"/>
              </a:buClr>
              <a:buSzPts val="2800"/>
              <a:buNone/>
              <a:defRPr sz="3733">
                <a:solidFill>
                  <a:schemeClr val="lt2"/>
                </a:solidFill>
              </a:defRPr>
            </a:lvl3pPr>
            <a:lvl4pPr lvl="3" algn="ctr" rtl="0">
              <a:lnSpc>
                <a:spcPct val="100000"/>
              </a:lnSpc>
              <a:spcBef>
                <a:spcPts val="0"/>
              </a:spcBef>
              <a:spcAft>
                <a:spcPts val="0"/>
              </a:spcAft>
              <a:buClr>
                <a:schemeClr val="lt2"/>
              </a:buClr>
              <a:buSzPts val="2800"/>
              <a:buNone/>
              <a:defRPr sz="3733">
                <a:solidFill>
                  <a:schemeClr val="lt2"/>
                </a:solidFill>
              </a:defRPr>
            </a:lvl4pPr>
            <a:lvl5pPr lvl="4" algn="ctr" rtl="0">
              <a:lnSpc>
                <a:spcPct val="100000"/>
              </a:lnSpc>
              <a:spcBef>
                <a:spcPts val="0"/>
              </a:spcBef>
              <a:spcAft>
                <a:spcPts val="0"/>
              </a:spcAft>
              <a:buClr>
                <a:schemeClr val="lt2"/>
              </a:buClr>
              <a:buSzPts val="2800"/>
              <a:buNone/>
              <a:defRPr sz="3733">
                <a:solidFill>
                  <a:schemeClr val="lt2"/>
                </a:solidFill>
              </a:defRPr>
            </a:lvl5pPr>
            <a:lvl6pPr lvl="5" algn="ctr" rtl="0">
              <a:lnSpc>
                <a:spcPct val="100000"/>
              </a:lnSpc>
              <a:spcBef>
                <a:spcPts val="0"/>
              </a:spcBef>
              <a:spcAft>
                <a:spcPts val="0"/>
              </a:spcAft>
              <a:buClr>
                <a:schemeClr val="lt2"/>
              </a:buClr>
              <a:buSzPts val="2800"/>
              <a:buNone/>
              <a:defRPr sz="3733">
                <a:solidFill>
                  <a:schemeClr val="lt2"/>
                </a:solidFill>
              </a:defRPr>
            </a:lvl6pPr>
            <a:lvl7pPr lvl="6" algn="ctr" rtl="0">
              <a:lnSpc>
                <a:spcPct val="100000"/>
              </a:lnSpc>
              <a:spcBef>
                <a:spcPts val="0"/>
              </a:spcBef>
              <a:spcAft>
                <a:spcPts val="0"/>
              </a:spcAft>
              <a:buClr>
                <a:schemeClr val="lt2"/>
              </a:buClr>
              <a:buSzPts val="2800"/>
              <a:buNone/>
              <a:defRPr sz="3733">
                <a:solidFill>
                  <a:schemeClr val="lt2"/>
                </a:solidFill>
              </a:defRPr>
            </a:lvl7pPr>
            <a:lvl8pPr lvl="7" algn="ctr" rtl="0">
              <a:lnSpc>
                <a:spcPct val="100000"/>
              </a:lnSpc>
              <a:spcBef>
                <a:spcPts val="0"/>
              </a:spcBef>
              <a:spcAft>
                <a:spcPts val="0"/>
              </a:spcAft>
              <a:buClr>
                <a:schemeClr val="lt2"/>
              </a:buClr>
              <a:buSzPts val="2800"/>
              <a:buNone/>
              <a:defRPr sz="3733">
                <a:solidFill>
                  <a:schemeClr val="lt2"/>
                </a:solidFill>
              </a:defRPr>
            </a:lvl8pPr>
            <a:lvl9pPr lvl="8" algn="ctr" rtl="0">
              <a:lnSpc>
                <a:spcPct val="100000"/>
              </a:lnSpc>
              <a:spcBef>
                <a:spcPts val="0"/>
              </a:spcBef>
              <a:spcAft>
                <a:spcPts val="0"/>
              </a:spcAft>
              <a:buClr>
                <a:schemeClr val="lt2"/>
              </a:buClr>
              <a:buSzPts val="2800"/>
              <a:buNone/>
              <a:defRPr sz="3733">
                <a:solidFill>
                  <a:schemeClr val="lt2"/>
                </a:solidFill>
              </a:defRPr>
            </a:lvl9pPr>
          </a:lstStyle>
          <a:p>
            <a:endParaRPr/>
          </a:p>
        </p:txBody>
      </p:sp>
      <p:sp>
        <p:nvSpPr>
          <p:cNvPr id="1354" name="Google Shape;1354;p26"/>
          <p:cNvSpPr txBox="1">
            <a:spLocks noGrp="1"/>
          </p:cNvSpPr>
          <p:nvPr>
            <p:ph type="subTitle" idx="4"/>
          </p:nvPr>
        </p:nvSpPr>
        <p:spPr>
          <a:xfrm>
            <a:off x="3676405" y="3764067"/>
            <a:ext cx="2364800" cy="1078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355" name="Google Shape;1355;p26"/>
          <p:cNvSpPr txBox="1">
            <a:spLocks noGrp="1"/>
          </p:cNvSpPr>
          <p:nvPr>
            <p:ph type="subTitle" idx="5"/>
          </p:nvPr>
        </p:nvSpPr>
        <p:spPr>
          <a:xfrm>
            <a:off x="6594393" y="3133133"/>
            <a:ext cx="1477600" cy="435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lt2"/>
              </a:buClr>
              <a:buSzPts val="2800"/>
              <a:buNone/>
              <a:defRPr sz="2000" b="1">
                <a:latin typeface="Josefin Sans"/>
                <a:ea typeface="Josefin Sans"/>
                <a:cs typeface="Josefin Sans"/>
                <a:sym typeface="Josefin Sans"/>
              </a:defRPr>
            </a:lvl1pPr>
            <a:lvl2pPr lvl="1" algn="ctr" rtl="0">
              <a:lnSpc>
                <a:spcPct val="100000"/>
              </a:lnSpc>
              <a:spcBef>
                <a:spcPts val="0"/>
              </a:spcBef>
              <a:spcAft>
                <a:spcPts val="0"/>
              </a:spcAft>
              <a:buClr>
                <a:schemeClr val="lt2"/>
              </a:buClr>
              <a:buSzPts val="2800"/>
              <a:buNone/>
              <a:defRPr sz="3733">
                <a:solidFill>
                  <a:schemeClr val="lt2"/>
                </a:solidFill>
              </a:defRPr>
            </a:lvl2pPr>
            <a:lvl3pPr lvl="2" algn="ctr" rtl="0">
              <a:lnSpc>
                <a:spcPct val="100000"/>
              </a:lnSpc>
              <a:spcBef>
                <a:spcPts val="0"/>
              </a:spcBef>
              <a:spcAft>
                <a:spcPts val="0"/>
              </a:spcAft>
              <a:buClr>
                <a:schemeClr val="lt2"/>
              </a:buClr>
              <a:buSzPts val="2800"/>
              <a:buNone/>
              <a:defRPr sz="3733">
                <a:solidFill>
                  <a:schemeClr val="lt2"/>
                </a:solidFill>
              </a:defRPr>
            </a:lvl3pPr>
            <a:lvl4pPr lvl="3" algn="ctr" rtl="0">
              <a:lnSpc>
                <a:spcPct val="100000"/>
              </a:lnSpc>
              <a:spcBef>
                <a:spcPts val="0"/>
              </a:spcBef>
              <a:spcAft>
                <a:spcPts val="0"/>
              </a:spcAft>
              <a:buClr>
                <a:schemeClr val="lt2"/>
              </a:buClr>
              <a:buSzPts val="2800"/>
              <a:buNone/>
              <a:defRPr sz="3733">
                <a:solidFill>
                  <a:schemeClr val="lt2"/>
                </a:solidFill>
              </a:defRPr>
            </a:lvl4pPr>
            <a:lvl5pPr lvl="4" algn="ctr" rtl="0">
              <a:lnSpc>
                <a:spcPct val="100000"/>
              </a:lnSpc>
              <a:spcBef>
                <a:spcPts val="0"/>
              </a:spcBef>
              <a:spcAft>
                <a:spcPts val="0"/>
              </a:spcAft>
              <a:buClr>
                <a:schemeClr val="lt2"/>
              </a:buClr>
              <a:buSzPts val="2800"/>
              <a:buNone/>
              <a:defRPr sz="3733">
                <a:solidFill>
                  <a:schemeClr val="lt2"/>
                </a:solidFill>
              </a:defRPr>
            </a:lvl5pPr>
            <a:lvl6pPr lvl="5" algn="ctr" rtl="0">
              <a:lnSpc>
                <a:spcPct val="100000"/>
              </a:lnSpc>
              <a:spcBef>
                <a:spcPts val="0"/>
              </a:spcBef>
              <a:spcAft>
                <a:spcPts val="0"/>
              </a:spcAft>
              <a:buClr>
                <a:schemeClr val="lt2"/>
              </a:buClr>
              <a:buSzPts val="2800"/>
              <a:buNone/>
              <a:defRPr sz="3733">
                <a:solidFill>
                  <a:schemeClr val="lt2"/>
                </a:solidFill>
              </a:defRPr>
            </a:lvl6pPr>
            <a:lvl7pPr lvl="6" algn="ctr" rtl="0">
              <a:lnSpc>
                <a:spcPct val="100000"/>
              </a:lnSpc>
              <a:spcBef>
                <a:spcPts val="0"/>
              </a:spcBef>
              <a:spcAft>
                <a:spcPts val="0"/>
              </a:spcAft>
              <a:buClr>
                <a:schemeClr val="lt2"/>
              </a:buClr>
              <a:buSzPts val="2800"/>
              <a:buNone/>
              <a:defRPr sz="3733">
                <a:solidFill>
                  <a:schemeClr val="lt2"/>
                </a:solidFill>
              </a:defRPr>
            </a:lvl7pPr>
            <a:lvl8pPr lvl="7" algn="ctr" rtl="0">
              <a:lnSpc>
                <a:spcPct val="100000"/>
              </a:lnSpc>
              <a:spcBef>
                <a:spcPts val="0"/>
              </a:spcBef>
              <a:spcAft>
                <a:spcPts val="0"/>
              </a:spcAft>
              <a:buClr>
                <a:schemeClr val="lt2"/>
              </a:buClr>
              <a:buSzPts val="2800"/>
              <a:buNone/>
              <a:defRPr sz="3733">
                <a:solidFill>
                  <a:schemeClr val="lt2"/>
                </a:solidFill>
              </a:defRPr>
            </a:lvl8pPr>
            <a:lvl9pPr lvl="8" algn="ctr" rtl="0">
              <a:lnSpc>
                <a:spcPct val="100000"/>
              </a:lnSpc>
              <a:spcBef>
                <a:spcPts val="0"/>
              </a:spcBef>
              <a:spcAft>
                <a:spcPts val="0"/>
              </a:spcAft>
              <a:buClr>
                <a:schemeClr val="lt2"/>
              </a:buClr>
              <a:buSzPts val="2800"/>
              <a:buNone/>
              <a:defRPr sz="3733">
                <a:solidFill>
                  <a:schemeClr val="lt2"/>
                </a:solidFill>
              </a:defRPr>
            </a:lvl9pPr>
          </a:lstStyle>
          <a:p>
            <a:endParaRPr/>
          </a:p>
        </p:txBody>
      </p:sp>
      <p:sp>
        <p:nvSpPr>
          <p:cNvPr id="1356" name="Google Shape;1356;p26"/>
          <p:cNvSpPr txBox="1">
            <a:spLocks noGrp="1"/>
          </p:cNvSpPr>
          <p:nvPr>
            <p:ph type="subTitle" idx="6"/>
          </p:nvPr>
        </p:nvSpPr>
        <p:spPr>
          <a:xfrm>
            <a:off x="6150793" y="3764068"/>
            <a:ext cx="2364800" cy="1078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357" name="Google Shape;1357;p26"/>
          <p:cNvSpPr txBox="1">
            <a:spLocks noGrp="1"/>
          </p:cNvSpPr>
          <p:nvPr>
            <p:ph type="subTitle" idx="7"/>
          </p:nvPr>
        </p:nvSpPr>
        <p:spPr>
          <a:xfrm>
            <a:off x="9068764" y="3133133"/>
            <a:ext cx="1477600" cy="435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lt2"/>
              </a:buClr>
              <a:buSzPts val="2800"/>
              <a:buNone/>
              <a:defRPr sz="2000" b="1">
                <a:latin typeface="Josefin Sans"/>
                <a:ea typeface="Josefin Sans"/>
                <a:cs typeface="Josefin Sans"/>
                <a:sym typeface="Josefin Sans"/>
              </a:defRPr>
            </a:lvl1pPr>
            <a:lvl2pPr lvl="1" algn="ctr" rtl="0">
              <a:lnSpc>
                <a:spcPct val="100000"/>
              </a:lnSpc>
              <a:spcBef>
                <a:spcPts val="0"/>
              </a:spcBef>
              <a:spcAft>
                <a:spcPts val="0"/>
              </a:spcAft>
              <a:buClr>
                <a:schemeClr val="lt2"/>
              </a:buClr>
              <a:buSzPts val="2800"/>
              <a:buNone/>
              <a:defRPr sz="3733">
                <a:solidFill>
                  <a:schemeClr val="lt2"/>
                </a:solidFill>
              </a:defRPr>
            </a:lvl2pPr>
            <a:lvl3pPr lvl="2" algn="ctr" rtl="0">
              <a:lnSpc>
                <a:spcPct val="100000"/>
              </a:lnSpc>
              <a:spcBef>
                <a:spcPts val="0"/>
              </a:spcBef>
              <a:spcAft>
                <a:spcPts val="0"/>
              </a:spcAft>
              <a:buClr>
                <a:schemeClr val="lt2"/>
              </a:buClr>
              <a:buSzPts val="2800"/>
              <a:buNone/>
              <a:defRPr sz="3733">
                <a:solidFill>
                  <a:schemeClr val="lt2"/>
                </a:solidFill>
              </a:defRPr>
            </a:lvl3pPr>
            <a:lvl4pPr lvl="3" algn="ctr" rtl="0">
              <a:lnSpc>
                <a:spcPct val="100000"/>
              </a:lnSpc>
              <a:spcBef>
                <a:spcPts val="0"/>
              </a:spcBef>
              <a:spcAft>
                <a:spcPts val="0"/>
              </a:spcAft>
              <a:buClr>
                <a:schemeClr val="lt2"/>
              </a:buClr>
              <a:buSzPts val="2800"/>
              <a:buNone/>
              <a:defRPr sz="3733">
                <a:solidFill>
                  <a:schemeClr val="lt2"/>
                </a:solidFill>
              </a:defRPr>
            </a:lvl4pPr>
            <a:lvl5pPr lvl="4" algn="ctr" rtl="0">
              <a:lnSpc>
                <a:spcPct val="100000"/>
              </a:lnSpc>
              <a:spcBef>
                <a:spcPts val="0"/>
              </a:spcBef>
              <a:spcAft>
                <a:spcPts val="0"/>
              </a:spcAft>
              <a:buClr>
                <a:schemeClr val="lt2"/>
              </a:buClr>
              <a:buSzPts val="2800"/>
              <a:buNone/>
              <a:defRPr sz="3733">
                <a:solidFill>
                  <a:schemeClr val="lt2"/>
                </a:solidFill>
              </a:defRPr>
            </a:lvl5pPr>
            <a:lvl6pPr lvl="5" algn="ctr" rtl="0">
              <a:lnSpc>
                <a:spcPct val="100000"/>
              </a:lnSpc>
              <a:spcBef>
                <a:spcPts val="0"/>
              </a:spcBef>
              <a:spcAft>
                <a:spcPts val="0"/>
              </a:spcAft>
              <a:buClr>
                <a:schemeClr val="lt2"/>
              </a:buClr>
              <a:buSzPts val="2800"/>
              <a:buNone/>
              <a:defRPr sz="3733">
                <a:solidFill>
                  <a:schemeClr val="lt2"/>
                </a:solidFill>
              </a:defRPr>
            </a:lvl6pPr>
            <a:lvl7pPr lvl="6" algn="ctr" rtl="0">
              <a:lnSpc>
                <a:spcPct val="100000"/>
              </a:lnSpc>
              <a:spcBef>
                <a:spcPts val="0"/>
              </a:spcBef>
              <a:spcAft>
                <a:spcPts val="0"/>
              </a:spcAft>
              <a:buClr>
                <a:schemeClr val="lt2"/>
              </a:buClr>
              <a:buSzPts val="2800"/>
              <a:buNone/>
              <a:defRPr sz="3733">
                <a:solidFill>
                  <a:schemeClr val="lt2"/>
                </a:solidFill>
              </a:defRPr>
            </a:lvl7pPr>
            <a:lvl8pPr lvl="7" algn="ctr" rtl="0">
              <a:lnSpc>
                <a:spcPct val="100000"/>
              </a:lnSpc>
              <a:spcBef>
                <a:spcPts val="0"/>
              </a:spcBef>
              <a:spcAft>
                <a:spcPts val="0"/>
              </a:spcAft>
              <a:buClr>
                <a:schemeClr val="lt2"/>
              </a:buClr>
              <a:buSzPts val="2800"/>
              <a:buNone/>
              <a:defRPr sz="3733">
                <a:solidFill>
                  <a:schemeClr val="lt2"/>
                </a:solidFill>
              </a:defRPr>
            </a:lvl8pPr>
            <a:lvl9pPr lvl="8" algn="ctr" rtl="0">
              <a:lnSpc>
                <a:spcPct val="100000"/>
              </a:lnSpc>
              <a:spcBef>
                <a:spcPts val="0"/>
              </a:spcBef>
              <a:spcAft>
                <a:spcPts val="0"/>
              </a:spcAft>
              <a:buClr>
                <a:schemeClr val="lt2"/>
              </a:buClr>
              <a:buSzPts val="2800"/>
              <a:buNone/>
              <a:defRPr sz="3733">
                <a:solidFill>
                  <a:schemeClr val="lt2"/>
                </a:solidFill>
              </a:defRPr>
            </a:lvl9pPr>
          </a:lstStyle>
          <a:p>
            <a:endParaRPr/>
          </a:p>
        </p:txBody>
      </p:sp>
      <p:sp>
        <p:nvSpPr>
          <p:cNvPr id="1358" name="Google Shape;1358;p26"/>
          <p:cNvSpPr txBox="1">
            <a:spLocks noGrp="1"/>
          </p:cNvSpPr>
          <p:nvPr>
            <p:ph type="subTitle" idx="8"/>
          </p:nvPr>
        </p:nvSpPr>
        <p:spPr>
          <a:xfrm>
            <a:off x="8625164" y="3764068"/>
            <a:ext cx="2364800" cy="1078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Tree>
    <p:extLst>
      <p:ext uri="{BB962C8B-B14F-4D97-AF65-F5344CB8AC3E}">
        <p14:creationId xmlns:p14="http://schemas.microsoft.com/office/powerpoint/2010/main" val="2698585825"/>
      </p:ext>
    </p:extLst>
  </p:cSld>
  <p:clrMapOvr>
    <a:masterClrMapping/>
  </p:clrMapOvr>
</p:sldLayout>
</file>

<file path=ppt/slideLayouts/slideLayout98.xml><?xml version="1.0" encoding="utf-8"?>
<p:sldLayout xmlns:a="http://schemas.openxmlformats.org/drawingml/2006/main" xmlns:r="http://schemas.openxmlformats.org/officeDocument/2006/relationships" xmlns:p="http://schemas.openxmlformats.org/presentationml/2006/main" matchingName="Section header 1">
  <p:cSld name="Section header 1">
    <p:spTree>
      <p:nvGrpSpPr>
        <p:cNvPr id="1" name="Shape 1598"/>
        <p:cNvGrpSpPr/>
        <p:nvPr/>
      </p:nvGrpSpPr>
      <p:grpSpPr>
        <a:xfrm>
          <a:off x="0" y="0"/>
          <a:ext cx="0" cy="0"/>
          <a:chOff x="0" y="0"/>
          <a:chExt cx="0" cy="0"/>
        </a:xfrm>
      </p:grpSpPr>
      <p:pic>
        <p:nvPicPr>
          <p:cNvPr id="1599" name="Google Shape;1599;p33"/>
          <p:cNvPicPr preferRelativeResize="0"/>
          <p:nvPr/>
        </p:nvPicPr>
        <p:blipFill>
          <a:blip r:embed="rId2">
            <a:alphaModFix/>
          </a:blip>
          <a:stretch>
            <a:fillRect/>
          </a:stretch>
        </p:blipFill>
        <p:spPr>
          <a:xfrm>
            <a:off x="-75466" y="-36433"/>
            <a:ext cx="12342935" cy="7005332"/>
          </a:xfrm>
          <a:prstGeom prst="rect">
            <a:avLst/>
          </a:prstGeom>
          <a:noFill/>
          <a:ln>
            <a:noFill/>
          </a:ln>
        </p:spPr>
      </p:pic>
      <p:grpSp>
        <p:nvGrpSpPr>
          <p:cNvPr id="1600" name="Google Shape;1600;p33"/>
          <p:cNvGrpSpPr/>
          <p:nvPr/>
        </p:nvGrpSpPr>
        <p:grpSpPr>
          <a:xfrm rot="-400594" flipH="1">
            <a:off x="9648522" y="2820942"/>
            <a:ext cx="2919124" cy="2290529"/>
            <a:chOff x="-2415600" y="2986400"/>
            <a:chExt cx="1943075" cy="1524659"/>
          </a:xfrm>
        </p:grpSpPr>
        <p:sp>
          <p:nvSpPr>
            <p:cNvPr id="1601" name="Google Shape;1601;p33"/>
            <p:cNvSpPr/>
            <p:nvPr/>
          </p:nvSpPr>
          <p:spPr>
            <a:xfrm>
              <a:off x="-2415600" y="2986400"/>
              <a:ext cx="1117375" cy="1251275"/>
            </a:xfrm>
            <a:custGeom>
              <a:avLst/>
              <a:gdLst/>
              <a:ahLst/>
              <a:cxnLst/>
              <a:rect l="l" t="t" r="r" b="b"/>
              <a:pathLst>
                <a:path w="44695" h="50051" extrusionOk="0">
                  <a:moveTo>
                    <a:pt x="11387" y="1"/>
                  </a:moveTo>
                  <a:cubicBezTo>
                    <a:pt x="10743" y="1"/>
                    <a:pt x="10152" y="449"/>
                    <a:pt x="10001" y="1099"/>
                  </a:cubicBezTo>
                  <a:lnTo>
                    <a:pt x="180" y="41127"/>
                  </a:lnTo>
                  <a:cubicBezTo>
                    <a:pt x="0" y="41896"/>
                    <a:pt x="462" y="42665"/>
                    <a:pt x="1257" y="42871"/>
                  </a:cubicBezTo>
                  <a:lnTo>
                    <a:pt x="33617" y="50051"/>
                  </a:lnTo>
                  <a:lnTo>
                    <a:pt x="44695" y="8433"/>
                  </a:lnTo>
                  <a:lnTo>
                    <a:pt x="11744" y="48"/>
                  </a:lnTo>
                  <a:cubicBezTo>
                    <a:pt x="11625" y="16"/>
                    <a:pt x="11505" y="1"/>
                    <a:pt x="1138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02" name="Google Shape;1602;p33"/>
            <p:cNvSpPr/>
            <p:nvPr/>
          </p:nvSpPr>
          <p:spPr>
            <a:xfrm>
              <a:off x="-1586075" y="3188225"/>
              <a:ext cx="1113550" cy="1279575"/>
            </a:xfrm>
            <a:custGeom>
              <a:avLst/>
              <a:gdLst/>
              <a:ahLst/>
              <a:cxnLst/>
              <a:rect l="l" t="t" r="r" b="b"/>
              <a:pathLst>
                <a:path w="44542" h="51183" extrusionOk="0">
                  <a:moveTo>
                    <a:pt x="10411" y="1"/>
                  </a:moveTo>
                  <a:lnTo>
                    <a:pt x="0" y="41772"/>
                  </a:lnTo>
                  <a:lnTo>
                    <a:pt x="31797" y="51132"/>
                  </a:lnTo>
                  <a:cubicBezTo>
                    <a:pt x="31925" y="51166"/>
                    <a:pt x="32054" y="51182"/>
                    <a:pt x="32181" y="51182"/>
                  </a:cubicBezTo>
                  <a:cubicBezTo>
                    <a:pt x="32815" y="51182"/>
                    <a:pt x="33395" y="50773"/>
                    <a:pt x="33566" y="50132"/>
                  </a:cubicBezTo>
                  <a:lnTo>
                    <a:pt x="44336" y="10360"/>
                  </a:lnTo>
                  <a:cubicBezTo>
                    <a:pt x="44541" y="9591"/>
                    <a:pt x="44080" y="8796"/>
                    <a:pt x="43310" y="8591"/>
                  </a:cubicBezTo>
                  <a:lnTo>
                    <a:pt x="10411" y="1"/>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03" name="Google Shape;1603;p33"/>
            <p:cNvSpPr/>
            <p:nvPr/>
          </p:nvSpPr>
          <p:spPr>
            <a:xfrm>
              <a:off x="-2402775" y="2994000"/>
              <a:ext cx="1133400" cy="1217400"/>
            </a:xfrm>
            <a:custGeom>
              <a:avLst/>
              <a:gdLst/>
              <a:ahLst/>
              <a:cxnLst/>
              <a:rect l="l" t="t" r="r" b="b"/>
              <a:pathLst>
                <a:path w="45336" h="48696" extrusionOk="0">
                  <a:moveTo>
                    <a:pt x="12283" y="0"/>
                  </a:moveTo>
                  <a:lnTo>
                    <a:pt x="0" y="41900"/>
                  </a:lnTo>
                  <a:lnTo>
                    <a:pt x="19104" y="42131"/>
                  </a:lnTo>
                  <a:cubicBezTo>
                    <a:pt x="23976" y="42823"/>
                    <a:pt x="28540" y="44874"/>
                    <a:pt x="32309" y="48054"/>
                  </a:cubicBezTo>
                  <a:lnTo>
                    <a:pt x="33053" y="48695"/>
                  </a:lnTo>
                  <a:lnTo>
                    <a:pt x="45336" y="6770"/>
                  </a:lnTo>
                  <a:lnTo>
                    <a:pt x="44567" y="6129"/>
                  </a:lnTo>
                  <a:cubicBezTo>
                    <a:pt x="40797" y="2975"/>
                    <a:pt x="36233" y="923"/>
                    <a:pt x="31361" y="231"/>
                  </a:cubicBezTo>
                  <a:lnTo>
                    <a:pt x="12283"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04" name="Google Shape;1604;p33"/>
            <p:cNvSpPr/>
            <p:nvPr/>
          </p:nvSpPr>
          <p:spPr>
            <a:xfrm>
              <a:off x="-2351263" y="3014809"/>
              <a:ext cx="1085975" cy="1231500"/>
            </a:xfrm>
            <a:custGeom>
              <a:avLst/>
              <a:gdLst/>
              <a:ahLst/>
              <a:cxnLst/>
              <a:rect l="l" t="t" r="r" b="b"/>
              <a:pathLst>
                <a:path w="43439" h="49260" extrusionOk="0">
                  <a:moveTo>
                    <a:pt x="12258" y="0"/>
                  </a:moveTo>
                  <a:lnTo>
                    <a:pt x="1" y="41925"/>
                  </a:lnTo>
                  <a:lnTo>
                    <a:pt x="17207" y="42695"/>
                  </a:lnTo>
                  <a:cubicBezTo>
                    <a:pt x="22079" y="43387"/>
                    <a:pt x="26643" y="45438"/>
                    <a:pt x="30412" y="48618"/>
                  </a:cubicBezTo>
                  <a:lnTo>
                    <a:pt x="31156" y="49259"/>
                  </a:lnTo>
                  <a:lnTo>
                    <a:pt x="43439" y="7334"/>
                  </a:lnTo>
                  <a:lnTo>
                    <a:pt x="42670" y="6693"/>
                  </a:lnTo>
                  <a:cubicBezTo>
                    <a:pt x="38900" y="3539"/>
                    <a:pt x="34336" y="1487"/>
                    <a:pt x="29464" y="769"/>
                  </a:cubicBezTo>
                  <a:lnTo>
                    <a:pt x="12258" y="0"/>
                  </a:ln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05" name="Google Shape;1605;p33"/>
            <p:cNvSpPr/>
            <p:nvPr/>
          </p:nvSpPr>
          <p:spPr>
            <a:xfrm>
              <a:off x="-1573663" y="3188659"/>
              <a:ext cx="1070600" cy="1322400"/>
            </a:xfrm>
            <a:custGeom>
              <a:avLst/>
              <a:gdLst/>
              <a:ahLst/>
              <a:cxnLst/>
              <a:rect l="l" t="t" r="r" b="b"/>
              <a:pathLst>
                <a:path w="42824" h="52896" extrusionOk="0">
                  <a:moveTo>
                    <a:pt x="17135" y="1"/>
                  </a:moveTo>
                  <a:cubicBezTo>
                    <a:pt x="15803" y="1"/>
                    <a:pt x="14490" y="86"/>
                    <a:pt x="13232" y="252"/>
                  </a:cubicBezTo>
                  <a:lnTo>
                    <a:pt x="12258" y="380"/>
                  </a:lnTo>
                  <a:lnTo>
                    <a:pt x="1" y="42280"/>
                  </a:lnTo>
                  <a:lnTo>
                    <a:pt x="975" y="42151"/>
                  </a:lnTo>
                  <a:cubicBezTo>
                    <a:pt x="2113" y="42002"/>
                    <a:pt x="3255" y="41927"/>
                    <a:pt x="4394" y="41927"/>
                  </a:cubicBezTo>
                  <a:cubicBezTo>
                    <a:pt x="8133" y="41927"/>
                    <a:pt x="11844" y="42727"/>
                    <a:pt x="15284" y="44280"/>
                  </a:cubicBezTo>
                  <a:lnTo>
                    <a:pt x="30208" y="52895"/>
                  </a:lnTo>
                  <a:lnTo>
                    <a:pt x="42824" y="9124"/>
                  </a:lnTo>
                  <a:lnTo>
                    <a:pt x="28284" y="2226"/>
                  </a:lnTo>
                  <a:cubicBezTo>
                    <a:pt x="24955" y="704"/>
                    <a:pt x="20963" y="1"/>
                    <a:pt x="17135" y="1"/>
                  </a:cubicBez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1606" name="Google Shape;1606;p33"/>
            <p:cNvGrpSpPr/>
            <p:nvPr/>
          </p:nvGrpSpPr>
          <p:grpSpPr>
            <a:xfrm>
              <a:off x="-2218800" y="3088875"/>
              <a:ext cx="1598825" cy="1190475"/>
              <a:chOff x="-2218800" y="3088875"/>
              <a:chExt cx="1598825" cy="1190475"/>
            </a:xfrm>
          </p:grpSpPr>
          <p:sp>
            <p:nvSpPr>
              <p:cNvPr id="1607" name="Google Shape;1607;p33"/>
              <p:cNvSpPr/>
              <p:nvPr/>
            </p:nvSpPr>
            <p:spPr>
              <a:xfrm>
                <a:off x="-2218800" y="3088875"/>
                <a:ext cx="841100" cy="985325"/>
              </a:xfrm>
              <a:custGeom>
                <a:avLst/>
                <a:gdLst/>
                <a:ahLst/>
                <a:cxnLst/>
                <a:rect l="l" t="t" r="r" b="b"/>
                <a:pathLst>
                  <a:path w="33644" h="39413" extrusionOk="0">
                    <a:moveTo>
                      <a:pt x="9539" y="0"/>
                    </a:moveTo>
                    <a:lnTo>
                      <a:pt x="9462" y="667"/>
                    </a:lnTo>
                    <a:lnTo>
                      <a:pt x="22412" y="2385"/>
                    </a:lnTo>
                    <a:cubicBezTo>
                      <a:pt x="26027" y="3077"/>
                      <a:pt x="29489" y="4436"/>
                      <a:pt x="32643" y="6360"/>
                    </a:cubicBezTo>
                    <a:lnTo>
                      <a:pt x="33284" y="6744"/>
                    </a:lnTo>
                    <a:lnTo>
                      <a:pt x="33643" y="6154"/>
                    </a:lnTo>
                    <a:lnTo>
                      <a:pt x="33002" y="5770"/>
                    </a:lnTo>
                    <a:cubicBezTo>
                      <a:pt x="29797" y="3795"/>
                      <a:pt x="26233" y="2411"/>
                      <a:pt x="22540" y="1693"/>
                    </a:cubicBezTo>
                    <a:lnTo>
                      <a:pt x="9539" y="0"/>
                    </a:lnTo>
                    <a:close/>
                    <a:moveTo>
                      <a:pt x="8668" y="2385"/>
                    </a:moveTo>
                    <a:lnTo>
                      <a:pt x="8591" y="3052"/>
                    </a:lnTo>
                    <a:lnTo>
                      <a:pt x="21540" y="4770"/>
                    </a:lnTo>
                    <a:cubicBezTo>
                      <a:pt x="25156" y="5462"/>
                      <a:pt x="28617" y="6821"/>
                      <a:pt x="31771" y="8744"/>
                    </a:cubicBezTo>
                    <a:lnTo>
                      <a:pt x="32387" y="9129"/>
                    </a:lnTo>
                    <a:lnTo>
                      <a:pt x="32771" y="8565"/>
                    </a:lnTo>
                    <a:lnTo>
                      <a:pt x="32130" y="8180"/>
                    </a:lnTo>
                    <a:cubicBezTo>
                      <a:pt x="28899" y="6206"/>
                      <a:pt x="25361" y="4821"/>
                      <a:pt x="21668" y="4103"/>
                    </a:cubicBezTo>
                    <a:lnTo>
                      <a:pt x="8668" y="2385"/>
                    </a:lnTo>
                    <a:close/>
                    <a:moveTo>
                      <a:pt x="7796" y="4795"/>
                    </a:moveTo>
                    <a:lnTo>
                      <a:pt x="7719" y="5488"/>
                    </a:lnTo>
                    <a:lnTo>
                      <a:pt x="20668" y="7180"/>
                    </a:lnTo>
                    <a:cubicBezTo>
                      <a:pt x="24284" y="7898"/>
                      <a:pt x="27746" y="9232"/>
                      <a:pt x="30900" y="11180"/>
                    </a:cubicBezTo>
                    <a:lnTo>
                      <a:pt x="31515" y="11565"/>
                    </a:lnTo>
                    <a:lnTo>
                      <a:pt x="31874" y="10975"/>
                    </a:lnTo>
                    <a:lnTo>
                      <a:pt x="31259" y="10591"/>
                    </a:lnTo>
                    <a:cubicBezTo>
                      <a:pt x="28028" y="8616"/>
                      <a:pt x="24489" y="7231"/>
                      <a:pt x="20796" y="6513"/>
                    </a:cubicBezTo>
                    <a:lnTo>
                      <a:pt x="7796" y="4795"/>
                    </a:lnTo>
                    <a:close/>
                    <a:moveTo>
                      <a:pt x="6873" y="9206"/>
                    </a:moveTo>
                    <a:lnTo>
                      <a:pt x="6770" y="9873"/>
                    </a:lnTo>
                    <a:lnTo>
                      <a:pt x="19745" y="11591"/>
                    </a:lnTo>
                    <a:cubicBezTo>
                      <a:pt x="23361" y="12283"/>
                      <a:pt x="26822" y="13642"/>
                      <a:pt x="29976" y="15565"/>
                    </a:cubicBezTo>
                    <a:lnTo>
                      <a:pt x="30592" y="15950"/>
                    </a:lnTo>
                    <a:lnTo>
                      <a:pt x="30951" y="15386"/>
                    </a:lnTo>
                    <a:lnTo>
                      <a:pt x="30335" y="15001"/>
                    </a:lnTo>
                    <a:cubicBezTo>
                      <a:pt x="27104" y="13027"/>
                      <a:pt x="23566" y="11642"/>
                      <a:pt x="19848" y="10924"/>
                    </a:cubicBezTo>
                    <a:lnTo>
                      <a:pt x="6873" y="9206"/>
                    </a:lnTo>
                    <a:close/>
                    <a:moveTo>
                      <a:pt x="5975" y="11616"/>
                    </a:moveTo>
                    <a:lnTo>
                      <a:pt x="5898" y="12283"/>
                    </a:lnTo>
                    <a:lnTo>
                      <a:pt x="18848" y="14001"/>
                    </a:lnTo>
                    <a:cubicBezTo>
                      <a:pt x="22463" y="14693"/>
                      <a:pt x="25925" y="16052"/>
                      <a:pt x="29079" y="17976"/>
                    </a:cubicBezTo>
                    <a:lnTo>
                      <a:pt x="29694" y="18360"/>
                    </a:lnTo>
                    <a:lnTo>
                      <a:pt x="30079" y="17796"/>
                    </a:lnTo>
                    <a:lnTo>
                      <a:pt x="29438" y="17411"/>
                    </a:lnTo>
                    <a:cubicBezTo>
                      <a:pt x="26207" y="15437"/>
                      <a:pt x="22668" y="14052"/>
                      <a:pt x="18976" y="13334"/>
                    </a:cubicBezTo>
                    <a:lnTo>
                      <a:pt x="5975" y="11616"/>
                    </a:lnTo>
                    <a:close/>
                    <a:moveTo>
                      <a:pt x="5078" y="14027"/>
                    </a:moveTo>
                    <a:lnTo>
                      <a:pt x="5001" y="14693"/>
                    </a:lnTo>
                    <a:lnTo>
                      <a:pt x="17950" y="16411"/>
                    </a:lnTo>
                    <a:cubicBezTo>
                      <a:pt x="21566" y="17104"/>
                      <a:pt x="25027" y="18463"/>
                      <a:pt x="28181" y="20386"/>
                    </a:cubicBezTo>
                    <a:lnTo>
                      <a:pt x="28797" y="20796"/>
                    </a:lnTo>
                    <a:lnTo>
                      <a:pt x="29181" y="20206"/>
                    </a:lnTo>
                    <a:lnTo>
                      <a:pt x="28566" y="19822"/>
                    </a:lnTo>
                    <a:cubicBezTo>
                      <a:pt x="25335" y="17847"/>
                      <a:pt x="21796" y="16463"/>
                      <a:pt x="18104" y="15745"/>
                    </a:cubicBezTo>
                    <a:lnTo>
                      <a:pt x="5078" y="14027"/>
                    </a:lnTo>
                    <a:close/>
                    <a:moveTo>
                      <a:pt x="4078" y="19053"/>
                    </a:moveTo>
                    <a:lnTo>
                      <a:pt x="4001" y="19719"/>
                    </a:lnTo>
                    <a:lnTo>
                      <a:pt x="16950" y="21437"/>
                    </a:lnTo>
                    <a:cubicBezTo>
                      <a:pt x="20591" y="22130"/>
                      <a:pt x="24053" y="23489"/>
                      <a:pt x="27207" y="25412"/>
                    </a:cubicBezTo>
                    <a:lnTo>
                      <a:pt x="27822" y="25797"/>
                    </a:lnTo>
                    <a:lnTo>
                      <a:pt x="28181" y="25232"/>
                    </a:lnTo>
                    <a:lnTo>
                      <a:pt x="27566" y="24822"/>
                    </a:lnTo>
                    <a:cubicBezTo>
                      <a:pt x="24335" y="22848"/>
                      <a:pt x="20796" y="21463"/>
                      <a:pt x="17104" y="20745"/>
                    </a:cubicBezTo>
                    <a:lnTo>
                      <a:pt x="4078" y="19053"/>
                    </a:lnTo>
                    <a:close/>
                    <a:moveTo>
                      <a:pt x="3231" y="21463"/>
                    </a:moveTo>
                    <a:lnTo>
                      <a:pt x="3129" y="22130"/>
                    </a:lnTo>
                    <a:lnTo>
                      <a:pt x="16078" y="23848"/>
                    </a:lnTo>
                    <a:cubicBezTo>
                      <a:pt x="19899" y="24617"/>
                      <a:pt x="24438" y="26668"/>
                      <a:pt x="26310" y="27848"/>
                    </a:cubicBezTo>
                    <a:lnTo>
                      <a:pt x="26925" y="28233"/>
                    </a:lnTo>
                    <a:lnTo>
                      <a:pt x="27310" y="27643"/>
                    </a:lnTo>
                    <a:lnTo>
                      <a:pt x="26669" y="27258"/>
                    </a:lnTo>
                    <a:cubicBezTo>
                      <a:pt x="24745" y="26053"/>
                      <a:pt x="20104" y="23925"/>
                      <a:pt x="16206" y="23155"/>
                    </a:cubicBezTo>
                    <a:lnTo>
                      <a:pt x="3231" y="21463"/>
                    </a:lnTo>
                    <a:close/>
                    <a:moveTo>
                      <a:pt x="2334" y="23848"/>
                    </a:moveTo>
                    <a:lnTo>
                      <a:pt x="2231" y="24514"/>
                    </a:lnTo>
                    <a:lnTo>
                      <a:pt x="15206" y="26232"/>
                    </a:lnTo>
                    <a:cubicBezTo>
                      <a:pt x="18925" y="26976"/>
                      <a:pt x="24540" y="29669"/>
                      <a:pt x="25438" y="30233"/>
                    </a:cubicBezTo>
                    <a:lnTo>
                      <a:pt x="26053" y="30617"/>
                    </a:lnTo>
                    <a:lnTo>
                      <a:pt x="26412" y="30053"/>
                    </a:lnTo>
                    <a:lnTo>
                      <a:pt x="25797" y="29669"/>
                    </a:lnTo>
                    <a:cubicBezTo>
                      <a:pt x="24848" y="29079"/>
                      <a:pt x="19207" y="26335"/>
                      <a:pt x="15335" y="25566"/>
                    </a:cubicBezTo>
                    <a:lnTo>
                      <a:pt x="2334" y="23848"/>
                    </a:lnTo>
                    <a:close/>
                    <a:moveTo>
                      <a:pt x="1283" y="27592"/>
                    </a:moveTo>
                    <a:lnTo>
                      <a:pt x="1180" y="28284"/>
                    </a:lnTo>
                    <a:lnTo>
                      <a:pt x="14155" y="29976"/>
                    </a:lnTo>
                    <a:cubicBezTo>
                      <a:pt x="17771" y="30694"/>
                      <a:pt x="21232" y="32053"/>
                      <a:pt x="24361" y="33976"/>
                    </a:cubicBezTo>
                    <a:lnTo>
                      <a:pt x="25002" y="34361"/>
                    </a:lnTo>
                    <a:lnTo>
                      <a:pt x="25361" y="33797"/>
                    </a:lnTo>
                    <a:lnTo>
                      <a:pt x="24745" y="33387"/>
                    </a:lnTo>
                    <a:cubicBezTo>
                      <a:pt x="21514" y="31412"/>
                      <a:pt x="17976" y="30028"/>
                      <a:pt x="14258" y="29310"/>
                    </a:cubicBezTo>
                    <a:lnTo>
                      <a:pt x="1283" y="27592"/>
                    </a:lnTo>
                    <a:close/>
                    <a:moveTo>
                      <a:pt x="693" y="30156"/>
                    </a:moveTo>
                    <a:lnTo>
                      <a:pt x="590" y="30822"/>
                    </a:lnTo>
                    <a:lnTo>
                      <a:pt x="13565" y="32541"/>
                    </a:lnTo>
                    <a:cubicBezTo>
                      <a:pt x="17181" y="33233"/>
                      <a:pt x="20643" y="34592"/>
                      <a:pt x="23797" y="36515"/>
                    </a:cubicBezTo>
                    <a:lnTo>
                      <a:pt x="24412" y="36900"/>
                    </a:lnTo>
                    <a:lnTo>
                      <a:pt x="24771" y="36310"/>
                    </a:lnTo>
                    <a:lnTo>
                      <a:pt x="24130" y="35925"/>
                    </a:lnTo>
                    <a:cubicBezTo>
                      <a:pt x="20925" y="33951"/>
                      <a:pt x="17386" y="32566"/>
                      <a:pt x="13668" y="31874"/>
                    </a:cubicBezTo>
                    <a:lnTo>
                      <a:pt x="693" y="30156"/>
                    </a:lnTo>
                    <a:close/>
                    <a:moveTo>
                      <a:pt x="103" y="32643"/>
                    </a:moveTo>
                    <a:lnTo>
                      <a:pt x="0" y="33335"/>
                    </a:lnTo>
                    <a:lnTo>
                      <a:pt x="12975" y="35053"/>
                    </a:lnTo>
                    <a:cubicBezTo>
                      <a:pt x="16591" y="35746"/>
                      <a:pt x="20053" y="37105"/>
                      <a:pt x="23207" y="39028"/>
                    </a:cubicBezTo>
                    <a:lnTo>
                      <a:pt x="23848" y="39413"/>
                    </a:lnTo>
                    <a:lnTo>
                      <a:pt x="24181" y="38823"/>
                    </a:lnTo>
                    <a:lnTo>
                      <a:pt x="23540" y="38438"/>
                    </a:lnTo>
                    <a:cubicBezTo>
                      <a:pt x="20335" y="36464"/>
                      <a:pt x="16796" y="35079"/>
                      <a:pt x="13104" y="34361"/>
                    </a:cubicBezTo>
                    <a:lnTo>
                      <a:pt x="103" y="32643"/>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08" name="Google Shape;1608;p33"/>
              <p:cNvSpPr/>
              <p:nvPr/>
            </p:nvSpPr>
            <p:spPr>
              <a:xfrm>
                <a:off x="-1461075" y="3283625"/>
                <a:ext cx="841100" cy="995725"/>
              </a:xfrm>
              <a:custGeom>
                <a:avLst/>
                <a:gdLst/>
                <a:ahLst/>
                <a:cxnLst/>
                <a:rect l="l" t="t" r="r" b="b"/>
                <a:pathLst>
                  <a:path w="33644" h="39829" extrusionOk="0">
                    <a:moveTo>
                      <a:pt x="11739" y="1"/>
                    </a:moveTo>
                    <a:cubicBezTo>
                      <a:pt x="10432" y="1"/>
                      <a:pt x="9481" y="31"/>
                      <a:pt x="9386" y="31"/>
                    </a:cubicBezTo>
                    <a:lnTo>
                      <a:pt x="9386" y="698"/>
                    </a:lnTo>
                    <a:cubicBezTo>
                      <a:pt x="9406" y="698"/>
                      <a:pt x="10284" y="673"/>
                      <a:pt x="11526" y="673"/>
                    </a:cubicBezTo>
                    <a:cubicBezTo>
                      <a:pt x="13388" y="673"/>
                      <a:pt x="16068" y="729"/>
                      <a:pt x="17899" y="1006"/>
                    </a:cubicBezTo>
                    <a:cubicBezTo>
                      <a:pt x="22643" y="1775"/>
                      <a:pt x="29618" y="4878"/>
                      <a:pt x="32618" y="6750"/>
                    </a:cubicBezTo>
                    <a:lnTo>
                      <a:pt x="33259" y="7134"/>
                    </a:lnTo>
                    <a:lnTo>
                      <a:pt x="33644" y="6570"/>
                    </a:lnTo>
                    <a:lnTo>
                      <a:pt x="33028" y="6185"/>
                    </a:lnTo>
                    <a:cubicBezTo>
                      <a:pt x="29977" y="4288"/>
                      <a:pt x="22874" y="1108"/>
                      <a:pt x="18053" y="365"/>
                    </a:cubicBezTo>
                    <a:cubicBezTo>
                      <a:pt x="16198" y="63"/>
                      <a:pt x="13606" y="1"/>
                      <a:pt x="11739" y="1"/>
                    </a:cubicBezTo>
                    <a:close/>
                    <a:moveTo>
                      <a:pt x="8770" y="2801"/>
                    </a:moveTo>
                    <a:lnTo>
                      <a:pt x="8770" y="3493"/>
                    </a:lnTo>
                    <a:cubicBezTo>
                      <a:pt x="8847" y="3493"/>
                      <a:pt x="16130" y="3519"/>
                      <a:pt x="19258" y="4288"/>
                    </a:cubicBezTo>
                    <a:cubicBezTo>
                      <a:pt x="22976" y="5211"/>
                      <a:pt x="28489" y="7134"/>
                      <a:pt x="31746" y="9160"/>
                    </a:cubicBezTo>
                    <a:lnTo>
                      <a:pt x="32387" y="9545"/>
                    </a:lnTo>
                    <a:lnTo>
                      <a:pt x="32746" y="8980"/>
                    </a:lnTo>
                    <a:lnTo>
                      <a:pt x="32105" y="8570"/>
                    </a:lnTo>
                    <a:cubicBezTo>
                      <a:pt x="28797" y="6519"/>
                      <a:pt x="23207" y="4570"/>
                      <a:pt x="19412" y="3621"/>
                    </a:cubicBezTo>
                    <a:cubicBezTo>
                      <a:pt x="16207" y="2852"/>
                      <a:pt x="9078" y="2801"/>
                      <a:pt x="8770" y="2801"/>
                    </a:cubicBezTo>
                    <a:close/>
                    <a:moveTo>
                      <a:pt x="8129" y="5570"/>
                    </a:moveTo>
                    <a:lnTo>
                      <a:pt x="8129" y="6262"/>
                    </a:lnTo>
                    <a:cubicBezTo>
                      <a:pt x="8232" y="6262"/>
                      <a:pt x="17412" y="6467"/>
                      <a:pt x="20592" y="7570"/>
                    </a:cubicBezTo>
                    <a:cubicBezTo>
                      <a:pt x="21463" y="7878"/>
                      <a:pt x="22361" y="8160"/>
                      <a:pt x="23233" y="8442"/>
                    </a:cubicBezTo>
                    <a:cubicBezTo>
                      <a:pt x="25976" y="9314"/>
                      <a:pt x="28592" y="10160"/>
                      <a:pt x="30874" y="11570"/>
                    </a:cubicBezTo>
                    <a:lnTo>
                      <a:pt x="31490" y="11955"/>
                    </a:lnTo>
                    <a:lnTo>
                      <a:pt x="31849" y="11391"/>
                    </a:lnTo>
                    <a:lnTo>
                      <a:pt x="31208" y="11006"/>
                    </a:lnTo>
                    <a:cubicBezTo>
                      <a:pt x="28874" y="9519"/>
                      <a:pt x="26079" y="8647"/>
                      <a:pt x="23412" y="7801"/>
                    </a:cubicBezTo>
                    <a:cubicBezTo>
                      <a:pt x="22540" y="7519"/>
                      <a:pt x="21669" y="7237"/>
                      <a:pt x="20797" y="6929"/>
                    </a:cubicBezTo>
                    <a:cubicBezTo>
                      <a:pt x="17540" y="5801"/>
                      <a:pt x="8514" y="5570"/>
                      <a:pt x="8129" y="5570"/>
                    </a:cubicBezTo>
                    <a:close/>
                    <a:moveTo>
                      <a:pt x="6822" y="9596"/>
                    </a:moveTo>
                    <a:lnTo>
                      <a:pt x="6745" y="10263"/>
                    </a:lnTo>
                    <a:lnTo>
                      <a:pt x="19694" y="11981"/>
                    </a:lnTo>
                    <a:cubicBezTo>
                      <a:pt x="23310" y="12699"/>
                      <a:pt x="26771" y="14032"/>
                      <a:pt x="29925" y="15981"/>
                    </a:cubicBezTo>
                    <a:lnTo>
                      <a:pt x="30566" y="16365"/>
                    </a:lnTo>
                    <a:lnTo>
                      <a:pt x="30925" y="15776"/>
                    </a:lnTo>
                    <a:lnTo>
                      <a:pt x="30284" y="15391"/>
                    </a:lnTo>
                    <a:cubicBezTo>
                      <a:pt x="27079" y="13417"/>
                      <a:pt x="23515" y="12032"/>
                      <a:pt x="19822" y="11314"/>
                    </a:cubicBezTo>
                    <a:lnTo>
                      <a:pt x="6822" y="9596"/>
                    </a:lnTo>
                    <a:close/>
                    <a:moveTo>
                      <a:pt x="5950" y="12006"/>
                    </a:moveTo>
                    <a:lnTo>
                      <a:pt x="5847" y="12673"/>
                    </a:lnTo>
                    <a:lnTo>
                      <a:pt x="18822" y="14391"/>
                    </a:lnTo>
                    <a:cubicBezTo>
                      <a:pt x="22438" y="15109"/>
                      <a:pt x="25900" y="16442"/>
                      <a:pt x="29054" y="18391"/>
                    </a:cubicBezTo>
                    <a:lnTo>
                      <a:pt x="29669" y="18776"/>
                    </a:lnTo>
                    <a:lnTo>
                      <a:pt x="30054" y="18186"/>
                    </a:lnTo>
                    <a:lnTo>
                      <a:pt x="29413" y="17801"/>
                    </a:lnTo>
                    <a:cubicBezTo>
                      <a:pt x="26182" y="15827"/>
                      <a:pt x="22643" y="14442"/>
                      <a:pt x="18925" y="13724"/>
                    </a:cubicBezTo>
                    <a:lnTo>
                      <a:pt x="5950" y="12006"/>
                    </a:lnTo>
                    <a:close/>
                    <a:moveTo>
                      <a:pt x="5052" y="14417"/>
                    </a:moveTo>
                    <a:lnTo>
                      <a:pt x="4975" y="15109"/>
                    </a:lnTo>
                    <a:lnTo>
                      <a:pt x="17925" y="16801"/>
                    </a:lnTo>
                    <a:cubicBezTo>
                      <a:pt x="21540" y="17519"/>
                      <a:pt x="25028" y="18853"/>
                      <a:pt x="28156" y="20802"/>
                    </a:cubicBezTo>
                    <a:lnTo>
                      <a:pt x="28797" y="21186"/>
                    </a:lnTo>
                    <a:lnTo>
                      <a:pt x="29156" y="20596"/>
                    </a:lnTo>
                    <a:lnTo>
                      <a:pt x="28515" y="20212"/>
                    </a:lnTo>
                    <a:cubicBezTo>
                      <a:pt x="25310" y="18237"/>
                      <a:pt x="21745" y="16853"/>
                      <a:pt x="18053" y="16135"/>
                    </a:cubicBezTo>
                    <a:lnTo>
                      <a:pt x="5052" y="14417"/>
                    </a:lnTo>
                    <a:close/>
                    <a:moveTo>
                      <a:pt x="4078" y="19443"/>
                    </a:moveTo>
                    <a:lnTo>
                      <a:pt x="4001" y="20109"/>
                    </a:lnTo>
                    <a:lnTo>
                      <a:pt x="16950" y="21827"/>
                    </a:lnTo>
                    <a:cubicBezTo>
                      <a:pt x="20566" y="22545"/>
                      <a:pt x="24028" y="23879"/>
                      <a:pt x="27182" y="25827"/>
                    </a:cubicBezTo>
                    <a:lnTo>
                      <a:pt x="27823" y="26212"/>
                    </a:lnTo>
                    <a:lnTo>
                      <a:pt x="28156" y="25622"/>
                    </a:lnTo>
                    <a:lnTo>
                      <a:pt x="27541" y="25238"/>
                    </a:lnTo>
                    <a:cubicBezTo>
                      <a:pt x="24310" y="23263"/>
                      <a:pt x="20771" y="21879"/>
                      <a:pt x="17079" y="21161"/>
                    </a:cubicBezTo>
                    <a:lnTo>
                      <a:pt x="4078" y="19443"/>
                    </a:lnTo>
                    <a:close/>
                    <a:moveTo>
                      <a:pt x="3180" y="21853"/>
                    </a:moveTo>
                    <a:lnTo>
                      <a:pt x="3103" y="22520"/>
                    </a:lnTo>
                    <a:lnTo>
                      <a:pt x="16053" y="24238"/>
                    </a:lnTo>
                    <a:cubicBezTo>
                      <a:pt x="19874" y="24981"/>
                      <a:pt x="24438" y="27058"/>
                      <a:pt x="26284" y="28212"/>
                    </a:cubicBezTo>
                    <a:lnTo>
                      <a:pt x="26925" y="28623"/>
                    </a:lnTo>
                    <a:lnTo>
                      <a:pt x="27284" y="28033"/>
                    </a:lnTo>
                    <a:lnTo>
                      <a:pt x="26643" y="27648"/>
                    </a:lnTo>
                    <a:cubicBezTo>
                      <a:pt x="24720" y="26443"/>
                      <a:pt x="20079" y="24340"/>
                      <a:pt x="16181" y="23571"/>
                    </a:cubicBezTo>
                    <a:lnTo>
                      <a:pt x="3180" y="21853"/>
                    </a:lnTo>
                    <a:close/>
                    <a:moveTo>
                      <a:pt x="2309" y="24263"/>
                    </a:moveTo>
                    <a:lnTo>
                      <a:pt x="2232" y="24930"/>
                    </a:lnTo>
                    <a:lnTo>
                      <a:pt x="15181" y="26648"/>
                    </a:lnTo>
                    <a:cubicBezTo>
                      <a:pt x="18925" y="27392"/>
                      <a:pt x="24515" y="30084"/>
                      <a:pt x="25412" y="30623"/>
                    </a:cubicBezTo>
                    <a:lnTo>
                      <a:pt x="26053" y="31007"/>
                    </a:lnTo>
                    <a:lnTo>
                      <a:pt x="26387" y="30443"/>
                    </a:lnTo>
                    <a:lnTo>
                      <a:pt x="25771" y="30058"/>
                    </a:lnTo>
                    <a:cubicBezTo>
                      <a:pt x="24823" y="29469"/>
                      <a:pt x="19181" y="26751"/>
                      <a:pt x="15309" y="25981"/>
                    </a:cubicBezTo>
                    <a:lnTo>
                      <a:pt x="2309" y="24263"/>
                    </a:lnTo>
                    <a:close/>
                    <a:moveTo>
                      <a:pt x="1257" y="28007"/>
                    </a:moveTo>
                    <a:lnTo>
                      <a:pt x="1180" y="28674"/>
                    </a:lnTo>
                    <a:lnTo>
                      <a:pt x="14130" y="30392"/>
                    </a:lnTo>
                    <a:cubicBezTo>
                      <a:pt x="17745" y="31110"/>
                      <a:pt x="21207" y="32443"/>
                      <a:pt x="24361" y="34392"/>
                    </a:cubicBezTo>
                    <a:lnTo>
                      <a:pt x="24976" y="34777"/>
                    </a:lnTo>
                    <a:lnTo>
                      <a:pt x="25335" y="34187"/>
                    </a:lnTo>
                    <a:lnTo>
                      <a:pt x="24720" y="33802"/>
                    </a:lnTo>
                    <a:cubicBezTo>
                      <a:pt x="21489" y="31828"/>
                      <a:pt x="17950" y="30443"/>
                      <a:pt x="14258" y="29725"/>
                    </a:cubicBezTo>
                    <a:lnTo>
                      <a:pt x="1257" y="28007"/>
                    </a:lnTo>
                    <a:close/>
                    <a:moveTo>
                      <a:pt x="667" y="30520"/>
                    </a:moveTo>
                    <a:lnTo>
                      <a:pt x="591" y="31212"/>
                    </a:lnTo>
                    <a:lnTo>
                      <a:pt x="13566" y="32905"/>
                    </a:lnTo>
                    <a:cubicBezTo>
                      <a:pt x="17155" y="33623"/>
                      <a:pt x="20617" y="34982"/>
                      <a:pt x="23771" y="36905"/>
                    </a:cubicBezTo>
                    <a:lnTo>
                      <a:pt x="24412" y="37290"/>
                    </a:lnTo>
                    <a:lnTo>
                      <a:pt x="24746" y="36726"/>
                    </a:lnTo>
                    <a:lnTo>
                      <a:pt x="24130" y="36315"/>
                    </a:lnTo>
                    <a:cubicBezTo>
                      <a:pt x="20899" y="34341"/>
                      <a:pt x="17361" y="32956"/>
                      <a:pt x="13668" y="32238"/>
                    </a:cubicBezTo>
                    <a:lnTo>
                      <a:pt x="667" y="30520"/>
                    </a:lnTo>
                    <a:close/>
                    <a:moveTo>
                      <a:pt x="103" y="33059"/>
                    </a:moveTo>
                    <a:lnTo>
                      <a:pt x="1" y="33725"/>
                    </a:lnTo>
                    <a:lnTo>
                      <a:pt x="12950" y="35443"/>
                    </a:lnTo>
                    <a:cubicBezTo>
                      <a:pt x="16566" y="36136"/>
                      <a:pt x="20027" y="37495"/>
                      <a:pt x="23181" y="39418"/>
                    </a:cubicBezTo>
                    <a:lnTo>
                      <a:pt x="23797" y="39828"/>
                    </a:lnTo>
                    <a:lnTo>
                      <a:pt x="24156" y="39238"/>
                    </a:lnTo>
                    <a:lnTo>
                      <a:pt x="23515" y="38854"/>
                    </a:lnTo>
                    <a:cubicBezTo>
                      <a:pt x="20310" y="36879"/>
                      <a:pt x="16745" y="35495"/>
                      <a:pt x="13053" y="34777"/>
                    </a:cubicBezTo>
                    <a:lnTo>
                      <a:pt x="103" y="33059"/>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1609" name="Google Shape;1609;p33"/>
          <p:cNvGrpSpPr/>
          <p:nvPr/>
        </p:nvGrpSpPr>
        <p:grpSpPr>
          <a:xfrm rot="5526795" flipH="1">
            <a:off x="7056399" y="4641033"/>
            <a:ext cx="2283688" cy="3482863"/>
            <a:chOff x="7518282" y="2373612"/>
            <a:chExt cx="1544209" cy="2355088"/>
          </a:xfrm>
        </p:grpSpPr>
        <p:sp>
          <p:nvSpPr>
            <p:cNvPr id="1610" name="Google Shape;1610;p33"/>
            <p:cNvSpPr/>
            <p:nvPr/>
          </p:nvSpPr>
          <p:spPr>
            <a:xfrm rot="718822">
              <a:off x="7689615" y="3249120"/>
              <a:ext cx="1111866" cy="1379201"/>
            </a:xfrm>
            <a:custGeom>
              <a:avLst/>
              <a:gdLst/>
              <a:ahLst/>
              <a:cxnLst/>
              <a:rect l="l" t="t" r="r" b="b"/>
              <a:pathLst>
                <a:path w="48158" h="59737" extrusionOk="0">
                  <a:moveTo>
                    <a:pt x="39340" y="1"/>
                  </a:moveTo>
                  <a:cubicBezTo>
                    <a:pt x="38303" y="1"/>
                    <a:pt x="37263" y="153"/>
                    <a:pt x="36285" y="451"/>
                  </a:cubicBezTo>
                  <a:cubicBezTo>
                    <a:pt x="32695" y="1579"/>
                    <a:pt x="29823" y="4272"/>
                    <a:pt x="27259" y="7016"/>
                  </a:cubicBezTo>
                  <a:cubicBezTo>
                    <a:pt x="20361" y="14401"/>
                    <a:pt x="14874" y="22940"/>
                    <a:pt x="10489" y="32043"/>
                  </a:cubicBezTo>
                  <a:cubicBezTo>
                    <a:pt x="8976" y="35197"/>
                    <a:pt x="7591" y="37427"/>
                    <a:pt x="5873" y="40505"/>
                  </a:cubicBezTo>
                  <a:cubicBezTo>
                    <a:pt x="2185" y="47138"/>
                    <a:pt x="1874" y="57072"/>
                    <a:pt x="8" y="59727"/>
                  </a:cubicBezTo>
                  <a:lnTo>
                    <a:pt x="8" y="59727"/>
                  </a:lnTo>
                  <a:cubicBezTo>
                    <a:pt x="9880" y="45729"/>
                    <a:pt x="25415" y="30630"/>
                    <a:pt x="38721" y="19888"/>
                  </a:cubicBezTo>
                  <a:cubicBezTo>
                    <a:pt x="41311" y="17811"/>
                    <a:pt x="44029" y="15708"/>
                    <a:pt x="45773" y="12888"/>
                  </a:cubicBezTo>
                  <a:cubicBezTo>
                    <a:pt x="47542" y="10041"/>
                    <a:pt x="48157" y="6246"/>
                    <a:pt x="46388" y="3426"/>
                  </a:cubicBezTo>
                  <a:cubicBezTo>
                    <a:pt x="44910" y="1106"/>
                    <a:pt x="42136" y="1"/>
                    <a:pt x="39340" y="1"/>
                  </a:cubicBezTo>
                  <a:close/>
                  <a:moveTo>
                    <a:pt x="8" y="59727"/>
                  </a:moveTo>
                  <a:lnTo>
                    <a:pt x="8" y="59727"/>
                  </a:lnTo>
                  <a:cubicBezTo>
                    <a:pt x="5" y="59730"/>
                    <a:pt x="3" y="59733"/>
                    <a:pt x="1" y="59736"/>
                  </a:cubicBezTo>
                  <a:lnTo>
                    <a:pt x="1" y="59736"/>
                  </a:lnTo>
                  <a:cubicBezTo>
                    <a:pt x="3" y="59733"/>
                    <a:pt x="5" y="59730"/>
                    <a:pt x="8" y="59727"/>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11" name="Google Shape;1611;p33"/>
            <p:cNvSpPr/>
            <p:nvPr/>
          </p:nvSpPr>
          <p:spPr>
            <a:xfrm rot="718822">
              <a:off x="7649292" y="3211149"/>
              <a:ext cx="1111843" cy="1378947"/>
            </a:xfrm>
            <a:custGeom>
              <a:avLst/>
              <a:gdLst/>
              <a:ahLst/>
              <a:cxnLst/>
              <a:rect l="l" t="t" r="r" b="b"/>
              <a:pathLst>
                <a:path w="48157" h="59726" extrusionOk="0">
                  <a:moveTo>
                    <a:pt x="39365" y="0"/>
                  </a:moveTo>
                  <a:cubicBezTo>
                    <a:pt x="38317" y="0"/>
                    <a:pt x="37267" y="157"/>
                    <a:pt x="36285" y="466"/>
                  </a:cubicBezTo>
                  <a:cubicBezTo>
                    <a:pt x="32695" y="1569"/>
                    <a:pt x="29823" y="4261"/>
                    <a:pt x="27258" y="7005"/>
                  </a:cubicBezTo>
                  <a:cubicBezTo>
                    <a:pt x="20361" y="14390"/>
                    <a:pt x="14873" y="22929"/>
                    <a:pt x="10488" y="32032"/>
                  </a:cubicBezTo>
                  <a:cubicBezTo>
                    <a:pt x="8975" y="35186"/>
                    <a:pt x="7591" y="37417"/>
                    <a:pt x="5873" y="40494"/>
                  </a:cubicBezTo>
                  <a:cubicBezTo>
                    <a:pt x="2180" y="47161"/>
                    <a:pt x="1872" y="57085"/>
                    <a:pt x="1" y="59726"/>
                  </a:cubicBezTo>
                  <a:lnTo>
                    <a:pt x="1" y="59726"/>
                  </a:lnTo>
                  <a:cubicBezTo>
                    <a:pt x="9873" y="45751"/>
                    <a:pt x="25412" y="30622"/>
                    <a:pt x="38721" y="19878"/>
                  </a:cubicBezTo>
                  <a:cubicBezTo>
                    <a:pt x="41310" y="17801"/>
                    <a:pt x="44029" y="15698"/>
                    <a:pt x="45772" y="12877"/>
                  </a:cubicBezTo>
                  <a:cubicBezTo>
                    <a:pt x="47542" y="10031"/>
                    <a:pt x="48157" y="6236"/>
                    <a:pt x="46362" y="3415"/>
                  </a:cubicBezTo>
                  <a:cubicBezTo>
                    <a:pt x="44909" y="1106"/>
                    <a:pt x="42145" y="0"/>
                    <a:pt x="3936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12" name="Google Shape;1612;p33"/>
            <p:cNvSpPr/>
            <p:nvPr/>
          </p:nvSpPr>
          <p:spPr>
            <a:xfrm rot="718822">
              <a:off x="8428587" y="3328473"/>
              <a:ext cx="409048" cy="200495"/>
            </a:xfrm>
            <a:custGeom>
              <a:avLst/>
              <a:gdLst/>
              <a:ahLst/>
              <a:cxnLst/>
              <a:rect l="l" t="t" r="r" b="b"/>
              <a:pathLst>
                <a:path w="17717" h="8684" extrusionOk="0">
                  <a:moveTo>
                    <a:pt x="13244" y="85"/>
                  </a:moveTo>
                  <a:cubicBezTo>
                    <a:pt x="13109" y="85"/>
                    <a:pt x="12983" y="218"/>
                    <a:pt x="13050" y="351"/>
                  </a:cubicBezTo>
                  <a:cubicBezTo>
                    <a:pt x="13050" y="377"/>
                    <a:pt x="13075" y="403"/>
                    <a:pt x="13101" y="428"/>
                  </a:cubicBezTo>
                  <a:cubicBezTo>
                    <a:pt x="13139" y="454"/>
                    <a:pt x="13184" y="467"/>
                    <a:pt x="13229" y="467"/>
                  </a:cubicBezTo>
                  <a:cubicBezTo>
                    <a:pt x="13274" y="467"/>
                    <a:pt x="13319" y="454"/>
                    <a:pt x="13357" y="428"/>
                  </a:cubicBezTo>
                  <a:cubicBezTo>
                    <a:pt x="13511" y="351"/>
                    <a:pt x="13460" y="146"/>
                    <a:pt x="13306" y="95"/>
                  </a:cubicBezTo>
                  <a:cubicBezTo>
                    <a:pt x="13285" y="88"/>
                    <a:pt x="13264" y="85"/>
                    <a:pt x="13244" y="85"/>
                  </a:cubicBezTo>
                  <a:close/>
                  <a:moveTo>
                    <a:pt x="9983" y="0"/>
                  </a:moveTo>
                  <a:cubicBezTo>
                    <a:pt x="9903" y="0"/>
                    <a:pt x="9827" y="28"/>
                    <a:pt x="9767" y="95"/>
                  </a:cubicBezTo>
                  <a:cubicBezTo>
                    <a:pt x="9742" y="121"/>
                    <a:pt x="9716" y="172"/>
                    <a:pt x="9690" y="223"/>
                  </a:cubicBezTo>
                  <a:cubicBezTo>
                    <a:pt x="9639" y="403"/>
                    <a:pt x="9690" y="582"/>
                    <a:pt x="9844" y="685"/>
                  </a:cubicBezTo>
                  <a:cubicBezTo>
                    <a:pt x="9910" y="731"/>
                    <a:pt x="9982" y="752"/>
                    <a:pt x="10050" y="752"/>
                  </a:cubicBezTo>
                  <a:cubicBezTo>
                    <a:pt x="10249" y="752"/>
                    <a:pt x="10428" y="580"/>
                    <a:pt x="10408" y="351"/>
                  </a:cubicBezTo>
                  <a:cubicBezTo>
                    <a:pt x="10390" y="169"/>
                    <a:pt x="10178" y="0"/>
                    <a:pt x="9983" y="0"/>
                  </a:cubicBezTo>
                  <a:close/>
                  <a:moveTo>
                    <a:pt x="7556" y="654"/>
                  </a:moveTo>
                  <a:cubicBezTo>
                    <a:pt x="7486" y="654"/>
                    <a:pt x="7412" y="721"/>
                    <a:pt x="7434" y="787"/>
                  </a:cubicBezTo>
                  <a:lnTo>
                    <a:pt x="7434" y="813"/>
                  </a:lnTo>
                  <a:cubicBezTo>
                    <a:pt x="7460" y="839"/>
                    <a:pt x="7460" y="839"/>
                    <a:pt x="7460" y="839"/>
                  </a:cubicBezTo>
                  <a:cubicBezTo>
                    <a:pt x="7485" y="864"/>
                    <a:pt x="7517" y="877"/>
                    <a:pt x="7546" y="877"/>
                  </a:cubicBezTo>
                  <a:cubicBezTo>
                    <a:pt x="7575" y="877"/>
                    <a:pt x="7601" y="864"/>
                    <a:pt x="7613" y="839"/>
                  </a:cubicBezTo>
                  <a:cubicBezTo>
                    <a:pt x="7690" y="787"/>
                    <a:pt x="7690" y="685"/>
                    <a:pt x="7588" y="659"/>
                  </a:cubicBezTo>
                  <a:cubicBezTo>
                    <a:pt x="7578" y="656"/>
                    <a:pt x="7567" y="654"/>
                    <a:pt x="7556" y="654"/>
                  </a:cubicBezTo>
                  <a:close/>
                  <a:moveTo>
                    <a:pt x="12799" y="1638"/>
                  </a:moveTo>
                  <a:cubicBezTo>
                    <a:pt x="12396" y="1638"/>
                    <a:pt x="11973" y="2067"/>
                    <a:pt x="12178" y="2454"/>
                  </a:cubicBezTo>
                  <a:lnTo>
                    <a:pt x="12152" y="2454"/>
                  </a:lnTo>
                  <a:cubicBezTo>
                    <a:pt x="12203" y="2531"/>
                    <a:pt x="12255" y="2582"/>
                    <a:pt x="12306" y="2634"/>
                  </a:cubicBezTo>
                  <a:cubicBezTo>
                    <a:pt x="12435" y="2734"/>
                    <a:pt x="12595" y="2786"/>
                    <a:pt x="12756" y="2786"/>
                  </a:cubicBezTo>
                  <a:cubicBezTo>
                    <a:pt x="12885" y="2786"/>
                    <a:pt x="13013" y="2753"/>
                    <a:pt x="13127" y="2685"/>
                  </a:cubicBezTo>
                  <a:cubicBezTo>
                    <a:pt x="13511" y="2403"/>
                    <a:pt x="13409" y="1787"/>
                    <a:pt x="12947" y="1659"/>
                  </a:cubicBezTo>
                  <a:cubicBezTo>
                    <a:pt x="12899" y="1645"/>
                    <a:pt x="12849" y="1638"/>
                    <a:pt x="12799" y="1638"/>
                  </a:cubicBezTo>
                  <a:close/>
                  <a:moveTo>
                    <a:pt x="6278" y="2155"/>
                  </a:moveTo>
                  <a:cubicBezTo>
                    <a:pt x="6196" y="2155"/>
                    <a:pt x="6115" y="2183"/>
                    <a:pt x="6049" y="2249"/>
                  </a:cubicBezTo>
                  <a:lnTo>
                    <a:pt x="6075" y="2249"/>
                  </a:lnTo>
                  <a:cubicBezTo>
                    <a:pt x="6049" y="2275"/>
                    <a:pt x="6024" y="2326"/>
                    <a:pt x="5998" y="2377"/>
                  </a:cubicBezTo>
                  <a:cubicBezTo>
                    <a:pt x="5947" y="2557"/>
                    <a:pt x="5998" y="2736"/>
                    <a:pt x="6152" y="2839"/>
                  </a:cubicBezTo>
                  <a:cubicBezTo>
                    <a:pt x="6212" y="2886"/>
                    <a:pt x="6279" y="2906"/>
                    <a:pt x="6345" y="2906"/>
                  </a:cubicBezTo>
                  <a:cubicBezTo>
                    <a:pt x="6532" y="2906"/>
                    <a:pt x="6709" y="2740"/>
                    <a:pt x="6690" y="2531"/>
                  </a:cubicBezTo>
                  <a:cubicBezTo>
                    <a:pt x="6690" y="2330"/>
                    <a:pt x="6481" y="2155"/>
                    <a:pt x="6278" y="2155"/>
                  </a:cubicBezTo>
                  <a:close/>
                  <a:moveTo>
                    <a:pt x="15296" y="2488"/>
                  </a:moveTo>
                  <a:cubicBezTo>
                    <a:pt x="15012" y="2488"/>
                    <a:pt x="14712" y="2798"/>
                    <a:pt x="14870" y="3070"/>
                  </a:cubicBezTo>
                  <a:cubicBezTo>
                    <a:pt x="14896" y="3121"/>
                    <a:pt x="14922" y="3146"/>
                    <a:pt x="14947" y="3198"/>
                  </a:cubicBezTo>
                  <a:cubicBezTo>
                    <a:pt x="15046" y="3268"/>
                    <a:pt x="15152" y="3308"/>
                    <a:pt x="15258" y="3308"/>
                  </a:cubicBezTo>
                  <a:cubicBezTo>
                    <a:pt x="15344" y="3308"/>
                    <a:pt x="15430" y="3281"/>
                    <a:pt x="15511" y="3223"/>
                  </a:cubicBezTo>
                  <a:cubicBezTo>
                    <a:pt x="15793" y="3044"/>
                    <a:pt x="15716" y="2608"/>
                    <a:pt x="15409" y="2505"/>
                  </a:cubicBezTo>
                  <a:cubicBezTo>
                    <a:pt x="15372" y="2493"/>
                    <a:pt x="15334" y="2488"/>
                    <a:pt x="15296" y="2488"/>
                  </a:cubicBezTo>
                  <a:close/>
                  <a:moveTo>
                    <a:pt x="3455" y="3035"/>
                  </a:moveTo>
                  <a:cubicBezTo>
                    <a:pt x="3318" y="3035"/>
                    <a:pt x="3186" y="3190"/>
                    <a:pt x="3254" y="3326"/>
                  </a:cubicBezTo>
                  <a:cubicBezTo>
                    <a:pt x="3254" y="3352"/>
                    <a:pt x="3280" y="3352"/>
                    <a:pt x="3306" y="3377"/>
                  </a:cubicBezTo>
                  <a:cubicBezTo>
                    <a:pt x="3348" y="3420"/>
                    <a:pt x="3398" y="3439"/>
                    <a:pt x="3447" y="3439"/>
                  </a:cubicBezTo>
                  <a:cubicBezTo>
                    <a:pt x="3488" y="3439"/>
                    <a:pt x="3527" y="3426"/>
                    <a:pt x="3562" y="3403"/>
                  </a:cubicBezTo>
                  <a:cubicBezTo>
                    <a:pt x="3690" y="3300"/>
                    <a:pt x="3665" y="3095"/>
                    <a:pt x="3511" y="3044"/>
                  </a:cubicBezTo>
                  <a:cubicBezTo>
                    <a:pt x="3492" y="3038"/>
                    <a:pt x="3474" y="3035"/>
                    <a:pt x="3455" y="3035"/>
                  </a:cubicBezTo>
                  <a:close/>
                  <a:moveTo>
                    <a:pt x="10101" y="2744"/>
                  </a:moveTo>
                  <a:cubicBezTo>
                    <a:pt x="10028" y="2744"/>
                    <a:pt x="9956" y="2766"/>
                    <a:pt x="9894" y="2817"/>
                  </a:cubicBezTo>
                  <a:lnTo>
                    <a:pt x="9894" y="2817"/>
                  </a:lnTo>
                  <a:cubicBezTo>
                    <a:pt x="9894" y="2816"/>
                    <a:pt x="9895" y="2815"/>
                    <a:pt x="9896" y="2813"/>
                  </a:cubicBezTo>
                  <a:lnTo>
                    <a:pt x="9896" y="2813"/>
                  </a:lnTo>
                  <a:lnTo>
                    <a:pt x="9870" y="2839"/>
                  </a:lnTo>
                  <a:cubicBezTo>
                    <a:pt x="9878" y="2831"/>
                    <a:pt x="9886" y="2824"/>
                    <a:pt x="9894" y="2817"/>
                  </a:cubicBezTo>
                  <a:lnTo>
                    <a:pt x="9894" y="2817"/>
                  </a:lnTo>
                  <a:cubicBezTo>
                    <a:pt x="9869" y="2867"/>
                    <a:pt x="9844" y="2916"/>
                    <a:pt x="9819" y="2941"/>
                  </a:cubicBezTo>
                  <a:cubicBezTo>
                    <a:pt x="9767" y="3121"/>
                    <a:pt x="9819" y="3300"/>
                    <a:pt x="9973" y="3429"/>
                  </a:cubicBezTo>
                  <a:cubicBezTo>
                    <a:pt x="10030" y="3467"/>
                    <a:pt x="10094" y="3485"/>
                    <a:pt x="10158" y="3485"/>
                  </a:cubicBezTo>
                  <a:cubicBezTo>
                    <a:pt x="10348" y="3485"/>
                    <a:pt x="10530" y="3326"/>
                    <a:pt x="10511" y="3095"/>
                  </a:cubicBezTo>
                  <a:cubicBezTo>
                    <a:pt x="10511" y="2913"/>
                    <a:pt x="10304" y="2744"/>
                    <a:pt x="10101" y="2744"/>
                  </a:cubicBezTo>
                  <a:close/>
                  <a:moveTo>
                    <a:pt x="14770" y="4548"/>
                  </a:moveTo>
                  <a:cubicBezTo>
                    <a:pt x="14646" y="4548"/>
                    <a:pt x="14495" y="4700"/>
                    <a:pt x="14563" y="4813"/>
                  </a:cubicBezTo>
                  <a:cubicBezTo>
                    <a:pt x="14588" y="4839"/>
                    <a:pt x="14588" y="4865"/>
                    <a:pt x="14614" y="4890"/>
                  </a:cubicBezTo>
                  <a:cubicBezTo>
                    <a:pt x="14661" y="4922"/>
                    <a:pt x="14719" y="4944"/>
                    <a:pt x="14780" y="4944"/>
                  </a:cubicBezTo>
                  <a:cubicBezTo>
                    <a:pt x="14818" y="4944"/>
                    <a:pt x="14857" y="4935"/>
                    <a:pt x="14896" y="4916"/>
                  </a:cubicBezTo>
                  <a:cubicBezTo>
                    <a:pt x="15024" y="4813"/>
                    <a:pt x="14998" y="4608"/>
                    <a:pt x="14819" y="4557"/>
                  </a:cubicBezTo>
                  <a:cubicBezTo>
                    <a:pt x="14804" y="4551"/>
                    <a:pt x="14787" y="4548"/>
                    <a:pt x="14770" y="4548"/>
                  </a:cubicBezTo>
                  <a:close/>
                  <a:moveTo>
                    <a:pt x="4573" y="4622"/>
                  </a:moveTo>
                  <a:cubicBezTo>
                    <a:pt x="4312" y="4622"/>
                    <a:pt x="4040" y="4894"/>
                    <a:pt x="4177" y="5147"/>
                  </a:cubicBezTo>
                  <a:cubicBezTo>
                    <a:pt x="4203" y="5172"/>
                    <a:pt x="4229" y="5224"/>
                    <a:pt x="4254" y="5249"/>
                  </a:cubicBezTo>
                  <a:cubicBezTo>
                    <a:pt x="4344" y="5324"/>
                    <a:pt x="4451" y="5364"/>
                    <a:pt x="4555" y="5364"/>
                  </a:cubicBezTo>
                  <a:cubicBezTo>
                    <a:pt x="4630" y="5364"/>
                    <a:pt x="4703" y="5343"/>
                    <a:pt x="4767" y="5300"/>
                  </a:cubicBezTo>
                  <a:cubicBezTo>
                    <a:pt x="5024" y="5121"/>
                    <a:pt x="4972" y="4711"/>
                    <a:pt x="4665" y="4634"/>
                  </a:cubicBezTo>
                  <a:cubicBezTo>
                    <a:pt x="4635" y="4626"/>
                    <a:pt x="4604" y="4622"/>
                    <a:pt x="4573" y="4622"/>
                  </a:cubicBezTo>
                  <a:close/>
                  <a:moveTo>
                    <a:pt x="8987" y="4400"/>
                  </a:moveTo>
                  <a:cubicBezTo>
                    <a:pt x="8604" y="4400"/>
                    <a:pt x="8182" y="4821"/>
                    <a:pt x="8383" y="5224"/>
                  </a:cubicBezTo>
                  <a:cubicBezTo>
                    <a:pt x="8408" y="5275"/>
                    <a:pt x="8460" y="5352"/>
                    <a:pt x="8537" y="5403"/>
                  </a:cubicBezTo>
                  <a:cubicBezTo>
                    <a:pt x="8665" y="5503"/>
                    <a:pt x="8818" y="5555"/>
                    <a:pt x="8972" y="5555"/>
                  </a:cubicBezTo>
                  <a:cubicBezTo>
                    <a:pt x="9094" y="5555"/>
                    <a:pt x="9218" y="5522"/>
                    <a:pt x="9331" y="5454"/>
                  </a:cubicBezTo>
                  <a:cubicBezTo>
                    <a:pt x="9716" y="5172"/>
                    <a:pt x="9614" y="4557"/>
                    <a:pt x="9152" y="4429"/>
                  </a:cubicBezTo>
                  <a:cubicBezTo>
                    <a:pt x="9099" y="4409"/>
                    <a:pt x="9044" y="4400"/>
                    <a:pt x="8987" y="4400"/>
                  </a:cubicBezTo>
                  <a:close/>
                  <a:moveTo>
                    <a:pt x="16985" y="4741"/>
                  </a:moveTo>
                  <a:cubicBezTo>
                    <a:pt x="16596" y="4741"/>
                    <a:pt x="16152" y="5169"/>
                    <a:pt x="16358" y="5557"/>
                  </a:cubicBezTo>
                  <a:cubicBezTo>
                    <a:pt x="16409" y="5634"/>
                    <a:pt x="16460" y="5685"/>
                    <a:pt x="16511" y="5736"/>
                  </a:cubicBezTo>
                  <a:cubicBezTo>
                    <a:pt x="16640" y="5836"/>
                    <a:pt x="16793" y="5889"/>
                    <a:pt x="16947" y="5889"/>
                  </a:cubicBezTo>
                  <a:cubicBezTo>
                    <a:pt x="17069" y="5889"/>
                    <a:pt x="17193" y="5856"/>
                    <a:pt x="17306" y="5788"/>
                  </a:cubicBezTo>
                  <a:cubicBezTo>
                    <a:pt x="17717" y="5506"/>
                    <a:pt x="17614" y="4890"/>
                    <a:pt x="17127" y="4762"/>
                  </a:cubicBezTo>
                  <a:cubicBezTo>
                    <a:pt x="17081" y="4748"/>
                    <a:pt x="17034" y="4741"/>
                    <a:pt x="16985" y="4741"/>
                  </a:cubicBezTo>
                  <a:close/>
                  <a:moveTo>
                    <a:pt x="6587" y="6245"/>
                  </a:moveTo>
                  <a:cubicBezTo>
                    <a:pt x="6511" y="6245"/>
                    <a:pt x="6414" y="6334"/>
                    <a:pt x="6460" y="6403"/>
                  </a:cubicBezTo>
                  <a:cubicBezTo>
                    <a:pt x="6460" y="6429"/>
                    <a:pt x="6485" y="6429"/>
                    <a:pt x="6485" y="6454"/>
                  </a:cubicBezTo>
                  <a:cubicBezTo>
                    <a:pt x="6511" y="6467"/>
                    <a:pt x="6536" y="6474"/>
                    <a:pt x="6562" y="6474"/>
                  </a:cubicBezTo>
                  <a:cubicBezTo>
                    <a:pt x="6588" y="6474"/>
                    <a:pt x="6613" y="6467"/>
                    <a:pt x="6639" y="6454"/>
                  </a:cubicBezTo>
                  <a:cubicBezTo>
                    <a:pt x="6716" y="6403"/>
                    <a:pt x="6690" y="6275"/>
                    <a:pt x="6613" y="6249"/>
                  </a:cubicBezTo>
                  <a:cubicBezTo>
                    <a:pt x="6605" y="6246"/>
                    <a:pt x="6596" y="6245"/>
                    <a:pt x="6587" y="6245"/>
                  </a:cubicBezTo>
                  <a:close/>
                  <a:moveTo>
                    <a:pt x="813" y="5837"/>
                  </a:moveTo>
                  <a:cubicBezTo>
                    <a:pt x="428" y="5837"/>
                    <a:pt x="1" y="6278"/>
                    <a:pt x="203" y="6659"/>
                  </a:cubicBezTo>
                  <a:cubicBezTo>
                    <a:pt x="228" y="6711"/>
                    <a:pt x="280" y="6788"/>
                    <a:pt x="357" y="6839"/>
                  </a:cubicBezTo>
                  <a:cubicBezTo>
                    <a:pt x="485" y="6939"/>
                    <a:pt x="638" y="6991"/>
                    <a:pt x="792" y="6991"/>
                  </a:cubicBezTo>
                  <a:cubicBezTo>
                    <a:pt x="915" y="6991"/>
                    <a:pt x="1038" y="6958"/>
                    <a:pt x="1152" y="6890"/>
                  </a:cubicBezTo>
                  <a:cubicBezTo>
                    <a:pt x="1536" y="6608"/>
                    <a:pt x="1434" y="5993"/>
                    <a:pt x="972" y="5865"/>
                  </a:cubicBezTo>
                  <a:cubicBezTo>
                    <a:pt x="921" y="5845"/>
                    <a:pt x="868" y="5837"/>
                    <a:pt x="813" y="5837"/>
                  </a:cubicBezTo>
                  <a:close/>
                  <a:moveTo>
                    <a:pt x="8010" y="7201"/>
                  </a:moveTo>
                  <a:cubicBezTo>
                    <a:pt x="7933" y="7201"/>
                    <a:pt x="7856" y="7225"/>
                    <a:pt x="7791" y="7279"/>
                  </a:cubicBezTo>
                  <a:lnTo>
                    <a:pt x="7791" y="7279"/>
                  </a:lnTo>
                  <a:cubicBezTo>
                    <a:pt x="7792" y="7278"/>
                    <a:pt x="7792" y="7276"/>
                    <a:pt x="7793" y="7275"/>
                  </a:cubicBezTo>
                  <a:lnTo>
                    <a:pt x="7793" y="7275"/>
                  </a:lnTo>
                  <a:lnTo>
                    <a:pt x="7767" y="7301"/>
                  </a:lnTo>
                  <a:cubicBezTo>
                    <a:pt x="7775" y="7293"/>
                    <a:pt x="7783" y="7286"/>
                    <a:pt x="7791" y="7279"/>
                  </a:cubicBezTo>
                  <a:lnTo>
                    <a:pt x="7791" y="7279"/>
                  </a:lnTo>
                  <a:cubicBezTo>
                    <a:pt x="7766" y="7328"/>
                    <a:pt x="7741" y="7353"/>
                    <a:pt x="7716" y="7403"/>
                  </a:cubicBezTo>
                  <a:cubicBezTo>
                    <a:pt x="7665" y="7583"/>
                    <a:pt x="7716" y="7762"/>
                    <a:pt x="7870" y="7890"/>
                  </a:cubicBezTo>
                  <a:cubicBezTo>
                    <a:pt x="7928" y="7929"/>
                    <a:pt x="7992" y="7946"/>
                    <a:pt x="8055" y="7946"/>
                  </a:cubicBezTo>
                  <a:cubicBezTo>
                    <a:pt x="8245" y="7946"/>
                    <a:pt x="8428" y="7788"/>
                    <a:pt x="8408" y="7557"/>
                  </a:cubicBezTo>
                  <a:cubicBezTo>
                    <a:pt x="8408" y="7360"/>
                    <a:pt x="8209" y="7201"/>
                    <a:pt x="8010" y="7201"/>
                  </a:cubicBezTo>
                  <a:close/>
                  <a:moveTo>
                    <a:pt x="4446" y="7536"/>
                  </a:moveTo>
                  <a:cubicBezTo>
                    <a:pt x="4057" y="7536"/>
                    <a:pt x="3613" y="7964"/>
                    <a:pt x="3818" y="8352"/>
                  </a:cubicBezTo>
                  <a:cubicBezTo>
                    <a:pt x="3844" y="8429"/>
                    <a:pt x="3895" y="8480"/>
                    <a:pt x="3972" y="8531"/>
                  </a:cubicBezTo>
                  <a:cubicBezTo>
                    <a:pt x="4087" y="8631"/>
                    <a:pt x="4241" y="8684"/>
                    <a:pt x="4399" y="8684"/>
                  </a:cubicBezTo>
                  <a:cubicBezTo>
                    <a:pt x="4525" y="8684"/>
                    <a:pt x="4654" y="8651"/>
                    <a:pt x="4767" y="8583"/>
                  </a:cubicBezTo>
                  <a:cubicBezTo>
                    <a:pt x="5152" y="8301"/>
                    <a:pt x="5049" y="7685"/>
                    <a:pt x="4588" y="7557"/>
                  </a:cubicBezTo>
                  <a:cubicBezTo>
                    <a:pt x="4542" y="7543"/>
                    <a:pt x="4495" y="7536"/>
                    <a:pt x="4446" y="7536"/>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13" name="Google Shape;1613;p33"/>
            <p:cNvSpPr/>
            <p:nvPr/>
          </p:nvSpPr>
          <p:spPr>
            <a:xfrm rot="718822">
              <a:off x="7632882" y="3365539"/>
              <a:ext cx="918528" cy="1181592"/>
            </a:xfrm>
            <a:custGeom>
              <a:avLst/>
              <a:gdLst/>
              <a:ahLst/>
              <a:cxnLst/>
              <a:rect l="l" t="t" r="r" b="b"/>
              <a:pathLst>
                <a:path w="39784" h="51178" extrusionOk="0">
                  <a:moveTo>
                    <a:pt x="39268" y="0"/>
                  </a:moveTo>
                  <a:cubicBezTo>
                    <a:pt x="39198" y="0"/>
                    <a:pt x="39125" y="22"/>
                    <a:pt x="39054" y="72"/>
                  </a:cubicBezTo>
                  <a:cubicBezTo>
                    <a:pt x="26772" y="10380"/>
                    <a:pt x="10053" y="27535"/>
                    <a:pt x="104" y="50665"/>
                  </a:cubicBezTo>
                  <a:cubicBezTo>
                    <a:pt x="1" y="50895"/>
                    <a:pt x="180" y="51152"/>
                    <a:pt x="437" y="51177"/>
                  </a:cubicBezTo>
                  <a:cubicBezTo>
                    <a:pt x="565" y="51177"/>
                    <a:pt x="668" y="51075"/>
                    <a:pt x="719" y="50972"/>
                  </a:cubicBezTo>
                  <a:cubicBezTo>
                    <a:pt x="10668" y="27945"/>
                    <a:pt x="27310" y="10868"/>
                    <a:pt x="39516" y="611"/>
                  </a:cubicBezTo>
                  <a:cubicBezTo>
                    <a:pt x="39784" y="363"/>
                    <a:pt x="39555" y="0"/>
                    <a:pt x="39268"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14" name="Google Shape;1614;p33"/>
            <p:cNvSpPr/>
            <p:nvPr/>
          </p:nvSpPr>
          <p:spPr>
            <a:xfrm rot="718822">
              <a:off x="8009603" y="2528280"/>
              <a:ext cx="906430" cy="1506230"/>
            </a:xfrm>
            <a:custGeom>
              <a:avLst/>
              <a:gdLst/>
              <a:ahLst/>
              <a:cxnLst/>
              <a:rect l="l" t="t" r="r" b="b"/>
              <a:pathLst>
                <a:path w="39260" h="65239" extrusionOk="0">
                  <a:moveTo>
                    <a:pt x="31193" y="1"/>
                  </a:moveTo>
                  <a:cubicBezTo>
                    <a:pt x="29629" y="1"/>
                    <a:pt x="28036" y="370"/>
                    <a:pt x="26643" y="1056"/>
                  </a:cubicBezTo>
                  <a:cubicBezTo>
                    <a:pt x="23259" y="2722"/>
                    <a:pt x="20848" y="5825"/>
                    <a:pt x="18746" y="8953"/>
                  </a:cubicBezTo>
                  <a:lnTo>
                    <a:pt x="18746" y="8928"/>
                  </a:lnTo>
                  <a:cubicBezTo>
                    <a:pt x="13079" y="17313"/>
                    <a:pt x="9001" y="26595"/>
                    <a:pt x="6078" y="36263"/>
                  </a:cubicBezTo>
                  <a:cubicBezTo>
                    <a:pt x="5078" y="39622"/>
                    <a:pt x="4027" y="42058"/>
                    <a:pt x="2822" y="45340"/>
                  </a:cubicBezTo>
                  <a:cubicBezTo>
                    <a:pt x="214" y="52473"/>
                    <a:pt x="1430" y="62307"/>
                    <a:pt x="14" y="65213"/>
                  </a:cubicBezTo>
                  <a:lnTo>
                    <a:pt x="14" y="65213"/>
                  </a:lnTo>
                  <a:cubicBezTo>
                    <a:pt x="7580" y="49885"/>
                    <a:pt x="20598" y="32563"/>
                    <a:pt x="32080" y="19877"/>
                  </a:cubicBezTo>
                  <a:cubicBezTo>
                    <a:pt x="34310" y="17415"/>
                    <a:pt x="36644" y="14928"/>
                    <a:pt x="37952" y="11851"/>
                  </a:cubicBezTo>
                  <a:cubicBezTo>
                    <a:pt x="39234" y="8800"/>
                    <a:pt x="39259" y="4928"/>
                    <a:pt x="37054" y="2415"/>
                  </a:cubicBezTo>
                  <a:cubicBezTo>
                    <a:pt x="35606" y="755"/>
                    <a:pt x="33429" y="1"/>
                    <a:pt x="31193" y="1"/>
                  </a:cubicBezTo>
                  <a:close/>
                  <a:moveTo>
                    <a:pt x="14" y="65213"/>
                  </a:moveTo>
                  <a:lnTo>
                    <a:pt x="14" y="65213"/>
                  </a:lnTo>
                  <a:cubicBezTo>
                    <a:pt x="10" y="65221"/>
                    <a:pt x="5" y="65230"/>
                    <a:pt x="1" y="65239"/>
                  </a:cubicBezTo>
                  <a:cubicBezTo>
                    <a:pt x="5" y="65230"/>
                    <a:pt x="10" y="65221"/>
                    <a:pt x="14" y="65213"/>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15" name="Google Shape;1615;p33"/>
            <p:cNvSpPr/>
            <p:nvPr/>
          </p:nvSpPr>
          <p:spPr>
            <a:xfrm rot="718822">
              <a:off x="8025575" y="2445523"/>
              <a:ext cx="854321" cy="1538669"/>
            </a:xfrm>
            <a:custGeom>
              <a:avLst/>
              <a:gdLst/>
              <a:ahLst/>
              <a:cxnLst/>
              <a:rect l="l" t="t" r="r" b="b"/>
              <a:pathLst>
                <a:path w="37003" h="66644" extrusionOk="0">
                  <a:moveTo>
                    <a:pt x="29021" y="0"/>
                  </a:moveTo>
                  <a:cubicBezTo>
                    <a:pt x="27307" y="0"/>
                    <a:pt x="25551" y="457"/>
                    <a:pt x="24053" y="1281"/>
                  </a:cubicBezTo>
                  <a:cubicBezTo>
                    <a:pt x="20745" y="3128"/>
                    <a:pt x="18489" y="6333"/>
                    <a:pt x="16514" y="9538"/>
                  </a:cubicBezTo>
                  <a:lnTo>
                    <a:pt x="16514" y="9513"/>
                  </a:lnTo>
                  <a:cubicBezTo>
                    <a:pt x="11232" y="18154"/>
                    <a:pt x="7591" y="27616"/>
                    <a:pt x="5129" y="37411"/>
                  </a:cubicBezTo>
                  <a:cubicBezTo>
                    <a:pt x="4257" y="40796"/>
                    <a:pt x="3360" y="43284"/>
                    <a:pt x="2308" y="46617"/>
                  </a:cubicBezTo>
                  <a:cubicBezTo>
                    <a:pt x="1" y="53874"/>
                    <a:pt x="1693" y="63669"/>
                    <a:pt x="411" y="66644"/>
                  </a:cubicBezTo>
                  <a:lnTo>
                    <a:pt x="411" y="66644"/>
                  </a:lnTo>
                  <a:cubicBezTo>
                    <a:pt x="7257" y="50951"/>
                    <a:pt x="19437" y="33052"/>
                    <a:pt x="30335" y="19846"/>
                  </a:cubicBezTo>
                  <a:cubicBezTo>
                    <a:pt x="32464" y="17257"/>
                    <a:pt x="34695" y="14692"/>
                    <a:pt x="35849" y="11564"/>
                  </a:cubicBezTo>
                  <a:cubicBezTo>
                    <a:pt x="37002" y="8436"/>
                    <a:pt x="36823" y="4564"/>
                    <a:pt x="34515" y="2153"/>
                  </a:cubicBezTo>
                  <a:cubicBezTo>
                    <a:pt x="33098" y="666"/>
                    <a:pt x="31091" y="0"/>
                    <a:pt x="2902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16" name="Google Shape;1616;p33"/>
            <p:cNvSpPr/>
            <p:nvPr/>
          </p:nvSpPr>
          <p:spPr>
            <a:xfrm rot="718822">
              <a:off x="8557141" y="2511476"/>
              <a:ext cx="353037" cy="279917"/>
            </a:xfrm>
            <a:custGeom>
              <a:avLst/>
              <a:gdLst/>
              <a:ahLst/>
              <a:cxnLst/>
              <a:rect l="l" t="t" r="r" b="b"/>
              <a:pathLst>
                <a:path w="15291" h="12124" extrusionOk="0">
                  <a:moveTo>
                    <a:pt x="8935" y="0"/>
                  </a:moveTo>
                  <a:cubicBezTo>
                    <a:pt x="8915" y="0"/>
                    <a:pt x="8895" y="3"/>
                    <a:pt x="8873" y="9"/>
                  </a:cubicBezTo>
                  <a:cubicBezTo>
                    <a:pt x="8745" y="35"/>
                    <a:pt x="8642" y="265"/>
                    <a:pt x="8770" y="368"/>
                  </a:cubicBezTo>
                  <a:cubicBezTo>
                    <a:pt x="8796" y="368"/>
                    <a:pt x="8822" y="368"/>
                    <a:pt x="8847" y="394"/>
                  </a:cubicBezTo>
                  <a:cubicBezTo>
                    <a:pt x="8950" y="394"/>
                    <a:pt x="9053" y="368"/>
                    <a:pt x="9104" y="265"/>
                  </a:cubicBezTo>
                  <a:cubicBezTo>
                    <a:pt x="9172" y="153"/>
                    <a:pt x="9080" y="0"/>
                    <a:pt x="8935" y="0"/>
                  </a:cubicBezTo>
                  <a:close/>
                  <a:moveTo>
                    <a:pt x="11916" y="1183"/>
                  </a:moveTo>
                  <a:cubicBezTo>
                    <a:pt x="11893" y="1183"/>
                    <a:pt x="11871" y="1185"/>
                    <a:pt x="11848" y="1189"/>
                  </a:cubicBezTo>
                  <a:cubicBezTo>
                    <a:pt x="11565" y="1240"/>
                    <a:pt x="11360" y="1753"/>
                    <a:pt x="11642" y="1932"/>
                  </a:cubicBezTo>
                  <a:cubicBezTo>
                    <a:pt x="11694" y="1958"/>
                    <a:pt x="11745" y="1983"/>
                    <a:pt x="11796" y="2009"/>
                  </a:cubicBezTo>
                  <a:cubicBezTo>
                    <a:pt x="11822" y="2012"/>
                    <a:pt x="11848" y="2014"/>
                    <a:pt x="11873" y="2014"/>
                  </a:cubicBezTo>
                  <a:cubicBezTo>
                    <a:pt x="12051" y="2014"/>
                    <a:pt x="12219" y="1935"/>
                    <a:pt x="12309" y="1778"/>
                  </a:cubicBezTo>
                  <a:cubicBezTo>
                    <a:pt x="12452" y="1492"/>
                    <a:pt x="12218" y="1183"/>
                    <a:pt x="11916" y="1183"/>
                  </a:cubicBezTo>
                  <a:close/>
                  <a:moveTo>
                    <a:pt x="6093" y="1486"/>
                  </a:moveTo>
                  <a:cubicBezTo>
                    <a:pt x="5938" y="1486"/>
                    <a:pt x="5786" y="1562"/>
                    <a:pt x="5745" y="1727"/>
                  </a:cubicBezTo>
                  <a:cubicBezTo>
                    <a:pt x="5745" y="1778"/>
                    <a:pt x="5745" y="1804"/>
                    <a:pt x="5745" y="1855"/>
                  </a:cubicBezTo>
                  <a:cubicBezTo>
                    <a:pt x="5770" y="2035"/>
                    <a:pt x="5924" y="2189"/>
                    <a:pt x="6104" y="2214"/>
                  </a:cubicBezTo>
                  <a:cubicBezTo>
                    <a:pt x="6114" y="2215"/>
                    <a:pt x="6124" y="2216"/>
                    <a:pt x="6134" y="2216"/>
                  </a:cubicBezTo>
                  <a:cubicBezTo>
                    <a:pt x="6400" y="2216"/>
                    <a:pt x="6585" y="1897"/>
                    <a:pt x="6437" y="1650"/>
                  </a:cubicBezTo>
                  <a:cubicBezTo>
                    <a:pt x="6366" y="1543"/>
                    <a:pt x="6228" y="1486"/>
                    <a:pt x="6093" y="1486"/>
                  </a:cubicBezTo>
                  <a:close/>
                  <a:moveTo>
                    <a:pt x="9380" y="1591"/>
                  </a:moveTo>
                  <a:cubicBezTo>
                    <a:pt x="9348" y="1591"/>
                    <a:pt x="9316" y="1593"/>
                    <a:pt x="9283" y="1599"/>
                  </a:cubicBezTo>
                  <a:cubicBezTo>
                    <a:pt x="8847" y="1676"/>
                    <a:pt x="8565" y="2394"/>
                    <a:pt x="8976" y="2676"/>
                  </a:cubicBezTo>
                  <a:cubicBezTo>
                    <a:pt x="9027" y="2701"/>
                    <a:pt x="9104" y="2753"/>
                    <a:pt x="9181" y="2753"/>
                  </a:cubicBezTo>
                  <a:cubicBezTo>
                    <a:pt x="9222" y="2760"/>
                    <a:pt x="9265" y="2764"/>
                    <a:pt x="9307" y="2764"/>
                  </a:cubicBezTo>
                  <a:cubicBezTo>
                    <a:pt x="9550" y="2764"/>
                    <a:pt x="9793" y="2642"/>
                    <a:pt x="9924" y="2445"/>
                  </a:cubicBezTo>
                  <a:cubicBezTo>
                    <a:pt x="10115" y="2040"/>
                    <a:pt x="9796" y="1591"/>
                    <a:pt x="9380" y="1591"/>
                  </a:cubicBezTo>
                  <a:close/>
                  <a:moveTo>
                    <a:pt x="4129" y="3189"/>
                  </a:moveTo>
                  <a:cubicBezTo>
                    <a:pt x="4052" y="3214"/>
                    <a:pt x="4001" y="3343"/>
                    <a:pt x="4078" y="3394"/>
                  </a:cubicBezTo>
                  <a:lnTo>
                    <a:pt x="4078" y="3419"/>
                  </a:lnTo>
                  <a:lnTo>
                    <a:pt x="4104" y="3419"/>
                  </a:lnTo>
                  <a:cubicBezTo>
                    <a:pt x="4155" y="3419"/>
                    <a:pt x="4232" y="3394"/>
                    <a:pt x="4257" y="3343"/>
                  </a:cubicBezTo>
                  <a:cubicBezTo>
                    <a:pt x="4283" y="3266"/>
                    <a:pt x="4206" y="3189"/>
                    <a:pt x="4129" y="3189"/>
                  </a:cubicBezTo>
                  <a:close/>
                  <a:moveTo>
                    <a:pt x="14587" y="2354"/>
                  </a:moveTo>
                  <a:cubicBezTo>
                    <a:pt x="14547" y="2354"/>
                    <a:pt x="14505" y="2359"/>
                    <a:pt x="14463" y="2368"/>
                  </a:cubicBezTo>
                  <a:cubicBezTo>
                    <a:pt x="14027" y="2445"/>
                    <a:pt x="13745" y="3137"/>
                    <a:pt x="14155" y="3419"/>
                  </a:cubicBezTo>
                  <a:lnTo>
                    <a:pt x="14130" y="3419"/>
                  </a:lnTo>
                  <a:cubicBezTo>
                    <a:pt x="14207" y="3471"/>
                    <a:pt x="14284" y="3496"/>
                    <a:pt x="14360" y="3496"/>
                  </a:cubicBezTo>
                  <a:cubicBezTo>
                    <a:pt x="14415" y="3511"/>
                    <a:pt x="14471" y="3519"/>
                    <a:pt x="14527" y="3519"/>
                  </a:cubicBezTo>
                  <a:cubicBezTo>
                    <a:pt x="14756" y="3519"/>
                    <a:pt x="14980" y="3395"/>
                    <a:pt x="15104" y="3189"/>
                  </a:cubicBezTo>
                  <a:cubicBezTo>
                    <a:pt x="15290" y="2793"/>
                    <a:pt x="14990" y="2354"/>
                    <a:pt x="14587" y="2354"/>
                  </a:cubicBezTo>
                  <a:close/>
                  <a:moveTo>
                    <a:pt x="12388" y="3205"/>
                  </a:moveTo>
                  <a:cubicBezTo>
                    <a:pt x="12371" y="3205"/>
                    <a:pt x="12353" y="3208"/>
                    <a:pt x="12335" y="3214"/>
                  </a:cubicBezTo>
                  <a:cubicBezTo>
                    <a:pt x="12181" y="3240"/>
                    <a:pt x="12078" y="3471"/>
                    <a:pt x="12232" y="3573"/>
                  </a:cubicBezTo>
                  <a:cubicBezTo>
                    <a:pt x="12258" y="3573"/>
                    <a:pt x="12283" y="3599"/>
                    <a:pt x="12309" y="3599"/>
                  </a:cubicBezTo>
                  <a:cubicBezTo>
                    <a:pt x="12323" y="3604"/>
                    <a:pt x="12337" y="3606"/>
                    <a:pt x="12352" y="3606"/>
                  </a:cubicBezTo>
                  <a:cubicBezTo>
                    <a:pt x="12421" y="3606"/>
                    <a:pt x="12498" y="3560"/>
                    <a:pt x="12540" y="3496"/>
                  </a:cubicBezTo>
                  <a:cubicBezTo>
                    <a:pt x="12608" y="3361"/>
                    <a:pt x="12516" y="3205"/>
                    <a:pt x="12388" y="3205"/>
                  </a:cubicBezTo>
                  <a:close/>
                  <a:moveTo>
                    <a:pt x="7478" y="3842"/>
                  </a:moveTo>
                  <a:cubicBezTo>
                    <a:pt x="7323" y="3842"/>
                    <a:pt x="7170" y="3912"/>
                    <a:pt x="7129" y="4061"/>
                  </a:cubicBezTo>
                  <a:lnTo>
                    <a:pt x="7155" y="4061"/>
                  </a:lnTo>
                  <a:cubicBezTo>
                    <a:pt x="7155" y="4112"/>
                    <a:pt x="7155" y="4163"/>
                    <a:pt x="7155" y="4214"/>
                  </a:cubicBezTo>
                  <a:cubicBezTo>
                    <a:pt x="7181" y="4394"/>
                    <a:pt x="7334" y="4522"/>
                    <a:pt x="7514" y="4573"/>
                  </a:cubicBezTo>
                  <a:cubicBezTo>
                    <a:pt x="7796" y="4573"/>
                    <a:pt x="7976" y="4240"/>
                    <a:pt x="7822" y="4009"/>
                  </a:cubicBezTo>
                  <a:cubicBezTo>
                    <a:pt x="7761" y="3900"/>
                    <a:pt x="7619" y="3842"/>
                    <a:pt x="7478" y="3842"/>
                  </a:cubicBezTo>
                  <a:close/>
                  <a:moveTo>
                    <a:pt x="3853" y="5099"/>
                  </a:moveTo>
                  <a:cubicBezTo>
                    <a:pt x="3701" y="5099"/>
                    <a:pt x="3554" y="5169"/>
                    <a:pt x="3514" y="5317"/>
                  </a:cubicBezTo>
                  <a:cubicBezTo>
                    <a:pt x="3514" y="5368"/>
                    <a:pt x="3514" y="5420"/>
                    <a:pt x="3514" y="5471"/>
                  </a:cubicBezTo>
                  <a:cubicBezTo>
                    <a:pt x="3539" y="5650"/>
                    <a:pt x="3693" y="5804"/>
                    <a:pt x="3873" y="5830"/>
                  </a:cubicBezTo>
                  <a:cubicBezTo>
                    <a:pt x="4155" y="5830"/>
                    <a:pt x="4360" y="5522"/>
                    <a:pt x="4206" y="5266"/>
                  </a:cubicBezTo>
                  <a:cubicBezTo>
                    <a:pt x="4133" y="5156"/>
                    <a:pt x="3991" y="5099"/>
                    <a:pt x="3853" y="5099"/>
                  </a:cubicBezTo>
                  <a:close/>
                  <a:moveTo>
                    <a:pt x="7382" y="5816"/>
                  </a:moveTo>
                  <a:cubicBezTo>
                    <a:pt x="7341" y="5816"/>
                    <a:pt x="7300" y="5820"/>
                    <a:pt x="7258" y="5830"/>
                  </a:cubicBezTo>
                  <a:cubicBezTo>
                    <a:pt x="6822" y="5907"/>
                    <a:pt x="6540" y="6625"/>
                    <a:pt x="6924" y="6907"/>
                  </a:cubicBezTo>
                  <a:lnTo>
                    <a:pt x="6950" y="6907"/>
                  </a:lnTo>
                  <a:cubicBezTo>
                    <a:pt x="7001" y="6932"/>
                    <a:pt x="7078" y="6958"/>
                    <a:pt x="7155" y="6984"/>
                  </a:cubicBezTo>
                  <a:cubicBezTo>
                    <a:pt x="7196" y="6991"/>
                    <a:pt x="7238" y="6995"/>
                    <a:pt x="7280" y="6995"/>
                  </a:cubicBezTo>
                  <a:cubicBezTo>
                    <a:pt x="7524" y="6995"/>
                    <a:pt x="7767" y="6869"/>
                    <a:pt x="7899" y="6650"/>
                  </a:cubicBezTo>
                  <a:cubicBezTo>
                    <a:pt x="8085" y="6254"/>
                    <a:pt x="7785" y="5816"/>
                    <a:pt x="7382" y="5816"/>
                  </a:cubicBezTo>
                  <a:close/>
                  <a:moveTo>
                    <a:pt x="1704" y="7231"/>
                  </a:moveTo>
                  <a:cubicBezTo>
                    <a:pt x="1684" y="7231"/>
                    <a:pt x="1663" y="7234"/>
                    <a:pt x="1642" y="7240"/>
                  </a:cubicBezTo>
                  <a:cubicBezTo>
                    <a:pt x="1514" y="7266"/>
                    <a:pt x="1411" y="7497"/>
                    <a:pt x="1539" y="7599"/>
                  </a:cubicBezTo>
                  <a:cubicBezTo>
                    <a:pt x="1565" y="7599"/>
                    <a:pt x="1591" y="7625"/>
                    <a:pt x="1616" y="7625"/>
                  </a:cubicBezTo>
                  <a:cubicBezTo>
                    <a:pt x="1634" y="7629"/>
                    <a:pt x="1653" y="7631"/>
                    <a:pt x="1670" y="7631"/>
                  </a:cubicBezTo>
                  <a:cubicBezTo>
                    <a:pt x="1754" y="7631"/>
                    <a:pt x="1830" y="7586"/>
                    <a:pt x="1873" y="7522"/>
                  </a:cubicBezTo>
                  <a:cubicBezTo>
                    <a:pt x="1940" y="7387"/>
                    <a:pt x="1849" y="7231"/>
                    <a:pt x="1704" y="7231"/>
                  </a:cubicBezTo>
                  <a:close/>
                  <a:moveTo>
                    <a:pt x="5899" y="8599"/>
                  </a:moveTo>
                  <a:cubicBezTo>
                    <a:pt x="5822" y="8599"/>
                    <a:pt x="5770" y="8753"/>
                    <a:pt x="5847" y="8804"/>
                  </a:cubicBezTo>
                  <a:cubicBezTo>
                    <a:pt x="5847" y="8804"/>
                    <a:pt x="5873" y="8804"/>
                    <a:pt x="5873" y="8830"/>
                  </a:cubicBezTo>
                  <a:cubicBezTo>
                    <a:pt x="5924" y="8830"/>
                    <a:pt x="6001" y="8804"/>
                    <a:pt x="6027" y="8753"/>
                  </a:cubicBezTo>
                  <a:cubicBezTo>
                    <a:pt x="6052" y="8676"/>
                    <a:pt x="5975" y="8599"/>
                    <a:pt x="5899" y="8599"/>
                  </a:cubicBezTo>
                  <a:close/>
                  <a:moveTo>
                    <a:pt x="3453" y="8132"/>
                  </a:moveTo>
                  <a:cubicBezTo>
                    <a:pt x="3431" y="8132"/>
                    <a:pt x="3408" y="8134"/>
                    <a:pt x="3386" y="8138"/>
                  </a:cubicBezTo>
                  <a:cubicBezTo>
                    <a:pt x="3103" y="8189"/>
                    <a:pt x="2924" y="8651"/>
                    <a:pt x="3206" y="8830"/>
                  </a:cubicBezTo>
                  <a:cubicBezTo>
                    <a:pt x="3232" y="8856"/>
                    <a:pt x="3283" y="8856"/>
                    <a:pt x="3334" y="8881"/>
                  </a:cubicBezTo>
                  <a:cubicBezTo>
                    <a:pt x="3357" y="8885"/>
                    <a:pt x="3380" y="8886"/>
                    <a:pt x="3403" y="8886"/>
                  </a:cubicBezTo>
                  <a:cubicBezTo>
                    <a:pt x="3558" y="8886"/>
                    <a:pt x="3706" y="8810"/>
                    <a:pt x="3796" y="8676"/>
                  </a:cubicBezTo>
                  <a:cubicBezTo>
                    <a:pt x="3915" y="8415"/>
                    <a:pt x="3726" y="8132"/>
                    <a:pt x="3453" y="8132"/>
                  </a:cubicBezTo>
                  <a:close/>
                  <a:moveTo>
                    <a:pt x="7730" y="8742"/>
                  </a:moveTo>
                  <a:cubicBezTo>
                    <a:pt x="7579" y="8742"/>
                    <a:pt x="7427" y="8819"/>
                    <a:pt x="7386" y="8984"/>
                  </a:cubicBezTo>
                  <a:cubicBezTo>
                    <a:pt x="7386" y="9010"/>
                    <a:pt x="7386" y="9061"/>
                    <a:pt x="7386" y="9112"/>
                  </a:cubicBezTo>
                  <a:cubicBezTo>
                    <a:pt x="7437" y="9292"/>
                    <a:pt x="7565" y="9445"/>
                    <a:pt x="7745" y="9471"/>
                  </a:cubicBezTo>
                  <a:cubicBezTo>
                    <a:pt x="8027" y="9471"/>
                    <a:pt x="8232" y="9163"/>
                    <a:pt x="8052" y="8907"/>
                  </a:cubicBezTo>
                  <a:cubicBezTo>
                    <a:pt x="7993" y="8800"/>
                    <a:pt x="7862" y="8742"/>
                    <a:pt x="7730" y="8742"/>
                  </a:cubicBezTo>
                  <a:close/>
                  <a:moveTo>
                    <a:pt x="4824" y="10739"/>
                  </a:moveTo>
                  <a:cubicBezTo>
                    <a:pt x="4782" y="10739"/>
                    <a:pt x="4738" y="10744"/>
                    <a:pt x="4693" y="10753"/>
                  </a:cubicBezTo>
                  <a:cubicBezTo>
                    <a:pt x="4257" y="10830"/>
                    <a:pt x="4001" y="11522"/>
                    <a:pt x="4411" y="11805"/>
                  </a:cubicBezTo>
                  <a:lnTo>
                    <a:pt x="4386" y="11805"/>
                  </a:lnTo>
                  <a:cubicBezTo>
                    <a:pt x="4463" y="11856"/>
                    <a:pt x="4539" y="11881"/>
                    <a:pt x="4616" y="11907"/>
                  </a:cubicBezTo>
                  <a:cubicBezTo>
                    <a:pt x="4658" y="11915"/>
                    <a:pt x="4699" y="11918"/>
                    <a:pt x="4739" y="11918"/>
                  </a:cubicBezTo>
                  <a:cubicBezTo>
                    <a:pt x="4978" y="11918"/>
                    <a:pt x="5203" y="11793"/>
                    <a:pt x="5334" y="11574"/>
                  </a:cubicBezTo>
                  <a:cubicBezTo>
                    <a:pt x="5544" y="11178"/>
                    <a:pt x="5246" y="10739"/>
                    <a:pt x="4824" y="10739"/>
                  </a:cubicBezTo>
                  <a:close/>
                  <a:moveTo>
                    <a:pt x="816" y="10950"/>
                  </a:moveTo>
                  <a:cubicBezTo>
                    <a:pt x="784" y="10950"/>
                    <a:pt x="751" y="10953"/>
                    <a:pt x="719" y="10958"/>
                  </a:cubicBezTo>
                  <a:cubicBezTo>
                    <a:pt x="283" y="11035"/>
                    <a:pt x="1" y="11753"/>
                    <a:pt x="411" y="12035"/>
                  </a:cubicBezTo>
                  <a:cubicBezTo>
                    <a:pt x="462" y="12061"/>
                    <a:pt x="539" y="12087"/>
                    <a:pt x="616" y="12112"/>
                  </a:cubicBezTo>
                  <a:cubicBezTo>
                    <a:pt x="658" y="12120"/>
                    <a:pt x="700" y="12123"/>
                    <a:pt x="742" y="12123"/>
                  </a:cubicBezTo>
                  <a:cubicBezTo>
                    <a:pt x="986" y="12123"/>
                    <a:pt x="1229" y="12001"/>
                    <a:pt x="1360" y="11805"/>
                  </a:cubicBezTo>
                  <a:cubicBezTo>
                    <a:pt x="1550" y="11400"/>
                    <a:pt x="1232" y="10950"/>
                    <a:pt x="816" y="1095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17" name="Google Shape;1617;p33"/>
            <p:cNvSpPr/>
            <p:nvPr/>
          </p:nvSpPr>
          <p:spPr>
            <a:xfrm rot="718822">
              <a:off x="8018037" y="2549860"/>
              <a:ext cx="697670" cy="1395916"/>
            </a:xfrm>
            <a:custGeom>
              <a:avLst/>
              <a:gdLst/>
              <a:ahLst/>
              <a:cxnLst/>
              <a:rect l="l" t="t" r="r" b="b"/>
              <a:pathLst>
                <a:path w="30218" h="60461" extrusionOk="0">
                  <a:moveTo>
                    <a:pt x="29718" y="1"/>
                  </a:moveTo>
                  <a:cubicBezTo>
                    <a:pt x="29628" y="1"/>
                    <a:pt x="29537" y="37"/>
                    <a:pt x="29464" y="124"/>
                  </a:cubicBezTo>
                  <a:cubicBezTo>
                    <a:pt x="15053" y="18330"/>
                    <a:pt x="4052" y="40716"/>
                    <a:pt x="52" y="60025"/>
                  </a:cubicBezTo>
                  <a:cubicBezTo>
                    <a:pt x="1" y="60230"/>
                    <a:pt x="129" y="60409"/>
                    <a:pt x="334" y="60461"/>
                  </a:cubicBezTo>
                  <a:lnTo>
                    <a:pt x="411" y="60461"/>
                  </a:lnTo>
                  <a:cubicBezTo>
                    <a:pt x="565" y="60461"/>
                    <a:pt x="719" y="60333"/>
                    <a:pt x="744" y="60179"/>
                  </a:cubicBezTo>
                  <a:cubicBezTo>
                    <a:pt x="4745" y="40947"/>
                    <a:pt x="15668" y="18689"/>
                    <a:pt x="30028" y="560"/>
                  </a:cubicBezTo>
                  <a:cubicBezTo>
                    <a:pt x="30218" y="294"/>
                    <a:pt x="29972" y="1"/>
                    <a:pt x="29718"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618" name="Google Shape;1618;p33"/>
          <p:cNvGrpSpPr/>
          <p:nvPr/>
        </p:nvGrpSpPr>
        <p:grpSpPr>
          <a:xfrm rot="2018735" flipH="1">
            <a:off x="6555489" y="-681455"/>
            <a:ext cx="3286336" cy="2652192"/>
            <a:chOff x="-729163" y="3851975"/>
            <a:chExt cx="2464103" cy="1988620"/>
          </a:xfrm>
        </p:grpSpPr>
        <p:sp>
          <p:nvSpPr>
            <p:cNvPr id="1619" name="Google Shape;1619;p33"/>
            <p:cNvSpPr/>
            <p:nvPr/>
          </p:nvSpPr>
          <p:spPr>
            <a:xfrm rot="363082">
              <a:off x="-642946" y="3967874"/>
              <a:ext cx="2291669" cy="1756822"/>
            </a:xfrm>
            <a:custGeom>
              <a:avLst/>
              <a:gdLst/>
              <a:ahLst/>
              <a:cxnLst/>
              <a:rect l="l" t="t" r="r" b="b"/>
              <a:pathLst>
                <a:path w="73153" h="56080" extrusionOk="0">
                  <a:moveTo>
                    <a:pt x="12829" y="0"/>
                  </a:moveTo>
                  <a:cubicBezTo>
                    <a:pt x="12663" y="0"/>
                    <a:pt x="12517" y="100"/>
                    <a:pt x="12443" y="272"/>
                  </a:cubicBezTo>
                  <a:lnTo>
                    <a:pt x="101" y="32729"/>
                  </a:lnTo>
                  <a:cubicBezTo>
                    <a:pt x="1" y="32929"/>
                    <a:pt x="134" y="33196"/>
                    <a:pt x="334" y="33262"/>
                  </a:cubicBezTo>
                  <a:lnTo>
                    <a:pt x="60143" y="56045"/>
                  </a:lnTo>
                  <a:cubicBezTo>
                    <a:pt x="60198" y="56069"/>
                    <a:pt x="60253" y="56079"/>
                    <a:pt x="60306" y="56079"/>
                  </a:cubicBezTo>
                  <a:cubicBezTo>
                    <a:pt x="60479" y="56079"/>
                    <a:pt x="60634" y="55965"/>
                    <a:pt x="60711" y="55812"/>
                  </a:cubicBezTo>
                  <a:lnTo>
                    <a:pt x="73053" y="23355"/>
                  </a:lnTo>
                  <a:cubicBezTo>
                    <a:pt x="73153" y="23155"/>
                    <a:pt x="73053" y="22888"/>
                    <a:pt x="72819" y="22822"/>
                  </a:cubicBezTo>
                  <a:lnTo>
                    <a:pt x="13010" y="39"/>
                  </a:lnTo>
                  <a:cubicBezTo>
                    <a:pt x="12949" y="13"/>
                    <a:pt x="12888" y="0"/>
                    <a:pt x="12829"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20" name="Google Shape;1620;p33"/>
            <p:cNvSpPr/>
            <p:nvPr/>
          </p:nvSpPr>
          <p:spPr>
            <a:xfrm rot="363082">
              <a:off x="792956" y="4622556"/>
              <a:ext cx="778540" cy="1132818"/>
            </a:xfrm>
            <a:custGeom>
              <a:avLst/>
              <a:gdLst/>
              <a:ahLst/>
              <a:cxnLst/>
              <a:rect l="l" t="t" r="r" b="b"/>
              <a:pathLst>
                <a:path w="24852" h="36161" extrusionOk="0">
                  <a:moveTo>
                    <a:pt x="11909" y="1"/>
                  </a:moveTo>
                  <a:lnTo>
                    <a:pt x="0" y="31223"/>
                  </a:lnTo>
                  <a:lnTo>
                    <a:pt x="12943" y="36160"/>
                  </a:lnTo>
                  <a:lnTo>
                    <a:pt x="24851" y="4904"/>
                  </a:lnTo>
                  <a:lnTo>
                    <a:pt x="11909"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21" name="Google Shape;1621;p33"/>
            <p:cNvSpPr/>
            <p:nvPr/>
          </p:nvSpPr>
          <p:spPr>
            <a:xfrm rot="363082">
              <a:off x="289098" y="4363311"/>
              <a:ext cx="1166244" cy="1323976"/>
            </a:xfrm>
            <a:custGeom>
              <a:avLst/>
              <a:gdLst/>
              <a:ahLst/>
              <a:cxnLst/>
              <a:rect l="l" t="t" r="r" b="b"/>
              <a:pathLst>
                <a:path w="37228" h="42263" extrusionOk="0">
                  <a:moveTo>
                    <a:pt x="13388" y="0"/>
                  </a:moveTo>
                  <a:cubicBezTo>
                    <a:pt x="12947" y="0"/>
                    <a:pt x="12544" y="279"/>
                    <a:pt x="12376" y="699"/>
                  </a:cubicBezTo>
                  <a:lnTo>
                    <a:pt x="6272" y="16711"/>
                  </a:lnTo>
                  <a:lnTo>
                    <a:pt x="201" y="32722"/>
                  </a:lnTo>
                  <a:cubicBezTo>
                    <a:pt x="1" y="33189"/>
                    <a:pt x="201" y="33756"/>
                    <a:pt x="668" y="34023"/>
                  </a:cubicBezTo>
                  <a:cubicBezTo>
                    <a:pt x="4271" y="35924"/>
                    <a:pt x="7973" y="37659"/>
                    <a:pt x="11743" y="39160"/>
                  </a:cubicBezTo>
                  <a:cubicBezTo>
                    <a:pt x="17146" y="41262"/>
                    <a:pt x="24952" y="42262"/>
                    <a:pt x="24952" y="42262"/>
                  </a:cubicBezTo>
                  <a:lnTo>
                    <a:pt x="31090" y="26151"/>
                  </a:lnTo>
                  <a:lnTo>
                    <a:pt x="37227" y="10039"/>
                  </a:lnTo>
                  <a:cubicBezTo>
                    <a:pt x="37227" y="10039"/>
                    <a:pt x="30756" y="5636"/>
                    <a:pt x="25319" y="3568"/>
                  </a:cubicBezTo>
                  <a:cubicBezTo>
                    <a:pt x="21483" y="2167"/>
                    <a:pt x="17580" y="999"/>
                    <a:pt x="13644" y="32"/>
                  </a:cubicBezTo>
                  <a:cubicBezTo>
                    <a:pt x="13558" y="11"/>
                    <a:pt x="13472" y="0"/>
                    <a:pt x="13388" y="0"/>
                  </a:cubicBezTo>
                  <a:close/>
                </a:path>
              </a:pathLst>
            </a:custGeom>
            <a:solidFill>
              <a:schemeClr val="l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22" name="Google Shape;1622;p33"/>
            <p:cNvSpPr/>
            <p:nvPr/>
          </p:nvSpPr>
          <p:spPr>
            <a:xfrm rot="363082">
              <a:off x="1066041" y="4735131"/>
              <a:ext cx="399201" cy="988588"/>
            </a:xfrm>
            <a:custGeom>
              <a:avLst/>
              <a:gdLst/>
              <a:ahLst/>
              <a:cxnLst/>
              <a:rect l="l" t="t" r="r" b="b"/>
              <a:pathLst>
                <a:path w="12743" h="31557" extrusionOk="0">
                  <a:moveTo>
                    <a:pt x="11909" y="1"/>
                  </a:moveTo>
                  <a:lnTo>
                    <a:pt x="0" y="31257"/>
                  </a:lnTo>
                  <a:lnTo>
                    <a:pt x="834" y="31557"/>
                  </a:lnTo>
                  <a:lnTo>
                    <a:pt x="12743" y="334"/>
                  </a:lnTo>
                  <a:lnTo>
                    <a:pt x="11909"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23" name="Google Shape;1623;p33"/>
            <p:cNvSpPr/>
            <p:nvPr/>
          </p:nvSpPr>
          <p:spPr>
            <a:xfrm rot="363082">
              <a:off x="1086646" y="4743259"/>
              <a:ext cx="390836" cy="979190"/>
            </a:xfrm>
            <a:custGeom>
              <a:avLst/>
              <a:gdLst/>
              <a:ahLst/>
              <a:cxnLst/>
              <a:rect l="l" t="t" r="r" b="b"/>
              <a:pathLst>
                <a:path w="12476" h="31257" extrusionOk="0">
                  <a:moveTo>
                    <a:pt x="12042" y="1"/>
                  </a:moveTo>
                  <a:lnTo>
                    <a:pt x="0" y="31090"/>
                  </a:lnTo>
                  <a:lnTo>
                    <a:pt x="434" y="31256"/>
                  </a:lnTo>
                  <a:lnTo>
                    <a:pt x="12476" y="167"/>
                  </a:lnTo>
                  <a:lnTo>
                    <a:pt x="12042"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24" name="Google Shape;1624;p33"/>
            <p:cNvSpPr/>
            <p:nvPr/>
          </p:nvSpPr>
          <p:spPr>
            <a:xfrm rot="363082">
              <a:off x="-564252" y="3933299"/>
              <a:ext cx="778540" cy="1133852"/>
            </a:xfrm>
            <a:custGeom>
              <a:avLst/>
              <a:gdLst/>
              <a:ahLst/>
              <a:cxnLst/>
              <a:rect l="l" t="t" r="r" b="b"/>
              <a:pathLst>
                <a:path w="24852" h="36194" extrusionOk="0">
                  <a:moveTo>
                    <a:pt x="11909" y="1"/>
                  </a:moveTo>
                  <a:lnTo>
                    <a:pt x="0" y="31256"/>
                  </a:lnTo>
                  <a:lnTo>
                    <a:pt x="12943" y="36193"/>
                  </a:lnTo>
                  <a:lnTo>
                    <a:pt x="24851" y="4937"/>
                  </a:lnTo>
                  <a:lnTo>
                    <a:pt x="11909"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25" name="Google Shape;1625;p33"/>
            <p:cNvSpPr/>
            <p:nvPr/>
          </p:nvSpPr>
          <p:spPr>
            <a:xfrm rot="363082">
              <a:off x="-449612" y="4006479"/>
              <a:ext cx="1166244" cy="1323004"/>
            </a:xfrm>
            <a:custGeom>
              <a:avLst/>
              <a:gdLst/>
              <a:ahLst/>
              <a:cxnLst/>
              <a:rect l="l" t="t" r="r" b="b"/>
              <a:pathLst>
                <a:path w="37228" h="42232" extrusionOk="0">
                  <a:moveTo>
                    <a:pt x="12243" y="0"/>
                  </a:moveTo>
                  <a:lnTo>
                    <a:pt x="6105" y="16112"/>
                  </a:lnTo>
                  <a:lnTo>
                    <a:pt x="1" y="32190"/>
                  </a:lnTo>
                  <a:cubicBezTo>
                    <a:pt x="1" y="32190"/>
                    <a:pt x="6506" y="36593"/>
                    <a:pt x="11909" y="38694"/>
                  </a:cubicBezTo>
                  <a:cubicBezTo>
                    <a:pt x="15745" y="40062"/>
                    <a:pt x="19648" y="41230"/>
                    <a:pt x="23584" y="42197"/>
                  </a:cubicBezTo>
                  <a:cubicBezTo>
                    <a:pt x="23677" y="42220"/>
                    <a:pt x="23769" y="42231"/>
                    <a:pt x="23859" y="42231"/>
                  </a:cubicBezTo>
                  <a:cubicBezTo>
                    <a:pt x="24293" y="42231"/>
                    <a:pt x="24686" y="41977"/>
                    <a:pt x="24852" y="41563"/>
                  </a:cubicBezTo>
                  <a:lnTo>
                    <a:pt x="30923" y="25552"/>
                  </a:lnTo>
                  <a:lnTo>
                    <a:pt x="37027" y="9540"/>
                  </a:lnTo>
                  <a:cubicBezTo>
                    <a:pt x="37227" y="9040"/>
                    <a:pt x="37027" y="8473"/>
                    <a:pt x="36560" y="8239"/>
                  </a:cubicBezTo>
                  <a:cubicBezTo>
                    <a:pt x="32958" y="6305"/>
                    <a:pt x="29255" y="4603"/>
                    <a:pt x="25486" y="3069"/>
                  </a:cubicBezTo>
                  <a:cubicBezTo>
                    <a:pt x="20049" y="1001"/>
                    <a:pt x="12243" y="0"/>
                    <a:pt x="12243" y="0"/>
                  </a:cubicBezTo>
                  <a:close/>
                </a:path>
              </a:pathLst>
            </a:custGeom>
            <a:solidFill>
              <a:schemeClr val="l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26" name="Google Shape;1626;p33"/>
            <p:cNvSpPr/>
            <p:nvPr/>
          </p:nvSpPr>
          <p:spPr>
            <a:xfrm rot="363082">
              <a:off x="-458078" y="3966041"/>
              <a:ext cx="400266" cy="988588"/>
            </a:xfrm>
            <a:custGeom>
              <a:avLst/>
              <a:gdLst/>
              <a:ahLst/>
              <a:cxnLst/>
              <a:rect l="l" t="t" r="r" b="b"/>
              <a:pathLst>
                <a:path w="12777" h="31557" extrusionOk="0">
                  <a:moveTo>
                    <a:pt x="11909" y="0"/>
                  </a:moveTo>
                  <a:lnTo>
                    <a:pt x="1" y="31223"/>
                  </a:lnTo>
                  <a:lnTo>
                    <a:pt x="868" y="31556"/>
                  </a:lnTo>
                  <a:lnTo>
                    <a:pt x="12777" y="300"/>
                  </a:lnTo>
                  <a:lnTo>
                    <a:pt x="1190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27" name="Google Shape;1627;p33"/>
            <p:cNvSpPr/>
            <p:nvPr/>
          </p:nvSpPr>
          <p:spPr>
            <a:xfrm rot="363082">
              <a:off x="-486520" y="3948733"/>
              <a:ext cx="386701" cy="983356"/>
            </a:xfrm>
            <a:custGeom>
              <a:avLst/>
              <a:gdLst/>
              <a:ahLst/>
              <a:cxnLst/>
              <a:rect l="l" t="t" r="r" b="b"/>
              <a:pathLst>
                <a:path w="12344" h="31390" extrusionOk="0">
                  <a:moveTo>
                    <a:pt x="11909" y="0"/>
                  </a:moveTo>
                  <a:lnTo>
                    <a:pt x="1" y="31223"/>
                  </a:lnTo>
                  <a:lnTo>
                    <a:pt x="435" y="31389"/>
                  </a:lnTo>
                  <a:lnTo>
                    <a:pt x="12343" y="167"/>
                  </a:lnTo>
                  <a:lnTo>
                    <a:pt x="1190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28" name="Google Shape;1628;p33"/>
            <p:cNvSpPr/>
            <p:nvPr/>
          </p:nvSpPr>
          <p:spPr>
            <a:xfrm rot="363082">
              <a:off x="-536791" y="3924334"/>
              <a:ext cx="403367" cy="990687"/>
            </a:xfrm>
            <a:custGeom>
              <a:avLst/>
              <a:gdLst/>
              <a:ahLst/>
              <a:cxnLst/>
              <a:rect l="l" t="t" r="r" b="b"/>
              <a:pathLst>
                <a:path w="12876" h="31624" extrusionOk="0">
                  <a:moveTo>
                    <a:pt x="11909" y="0"/>
                  </a:moveTo>
                  <a:lnTo>
                    <a:pt x="0" y="31223"/>
                  </a:lnTo>
                  <a:lnTo>
                    <a:pt x="967" y="31623"/>
                  </a:lnTo>
                  <a:lnTo>
                    <a:pt x="12876" y="367"/>
                  </a:lnTo>
                  <a:lnTo>
                    <a:pt x="1190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29" name="Google Shape;1629;p33"/>
            <p:cNvSpPr/>
            <p:nvPr/>
          </p:nvSpPr>
          <p:spPr>
            <a:xfrm rot="363082">
              <a:off x="633267" y="4549023"/>
              <a:ext cx="365775" cy="364741"/>
            </a:xfrm>
            <a:custGeom>
              <a:avLst/>
              <a:gdLst/>
              <a:ahLst/>
              <a:cxnLst/>
              <a:rect l="l" t="t" r="r" b="b"/>
              <a:pathLst>
                <a:path w="11676" h="11643" fill="none" extrusionOk="0">
                  <a:moveTo>
                    <a:pt x="3237" y="1"/>
                  </a:moveTo>
                  <a:lnTo>
                    <a:pt x="11676" y="3203"/>
                  </a:lnTo>
                  <a:lnTo>
                    <a:pt x="8440" y="11643"/>
                  </a:lnTo>
                  <a:lnTo>
                    <a:pt x="1" y="8407"/>
                  </a:lnTo>
                  <a:close/>
                </a:path>
              </a:pathLst>
            </a:custGeom>
            <a:noFill/>
            <a:ln w="19050"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30" name="Google Shape;1630;p33"/>
            <p:cNvSpPr/>
            <p:nvPr/>
          </p:nvSpPr>
          <p:spPr>
            <a:xfrm rot="363082">
              <a:off x="-56388" y="4232909"/>
              <a:ext cx="499541" cy="423260"/>
            </a:xfrm>
            <a:custGeom>
              <a:avLst/>
              <a:gdLst/>
              <a:ahLst/>
              <a:cxnLst/>
              <a:rect l="l" t="t" r="r" b="b"/>
              <a:pathLst>
                <a:path w="15946" h="13511" fill="none" extrusionOk="0">
                  <a:moveTo>
                    <a:pt x="3303" y="1"/>
                  </a:moveTo>
                  <a:lnTo>
                    <a:pt x="15945" y="4804"/>
                  </a:lnTo>
                  <a:moveTo>
                    <a:pt x="2769" y="1435"/>
                  </a:moveTo>
                  <a:lnTo>
                    <a:pt x="15378" y="6272"/>
                  </a:lnTo>
                  <a:moveTo>
                    <a:pt x="2202" y="2903"/>
                  </a:moveTo>
                  <a:lnTo>
                    <a:pt x="14845" y="7740"/>
                  </a:lnTo>
                  <a:moveTo>
                    <a:pt x="14277" y="9174"/>
                  </a:moveTo>
                  <a:lnTo>
                    <a:pt x="1635" y="4337"/>
                  </a:lnTo>
                  <a:moveTo>
                    <a:pt x="1101" y="5805"/>
                  </a:moveTo>
                  <a:lnTo>
                    <a:pt x="13710" y="10608"/>
                  </a:lnTo>
                  <a:moveTo>
                    <a:pt x="534" y="7239"/>
                  </a:moveTo>
                  <a:lnTo>
                    <a:pt x="13177" y="12076"/>
                  </a:lnTo>
                  <a:moveTo>
                    <a:pt x="1" y="8707"/>
                  </a:moveTo>
                  <a:lnTo>
                    <a:pt x="12643" y="13511"/>
                  </a:lnTo>
                </a:path>
              </a:pathLst>
            </a:custGeom>
            <a:noFill/>
            <a:ln w="19050"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31" name="Google Shape;1631;p33"/>
            <p:cNvSpPr/>
            <p:nvPr/>
          </p:nvSpPr>
          <p:spPr>
            <a:xfrm rot="363082">
              <a:off x="940056" y="4735937"/>
              <a:ext cx="406531" cy="311454"/>
            </a:xfrm>
            <a:custGeom>
              <a:avLst/>
              <a:gdLst/>
              <a:ahLst/>
              <a:cxnLst/>
              <a:rect l="l" t="t" r="r" b="b"/>
              <a:pathLst>
                <a:path w="12977" h="9942" fill="none" extrusionOk="0">
                  <a:moveTo>
                    <a:pt x="12977" y="3903"/>
                  </a:moveTo>
                  <a:lnTo>
                    <a:pt x="2670" y="1"/>
                  </a:lnTo>
                  <a:moveTo>
                    <a:pt x="2002" y="1769"/>
                  </a:moveTo>
                  <a:lnTo>
                    <a:pt x="12276" y="5671"/>
                  </a:lnTo>
                  <a:moveTo>
                    <a:pt x="1335" y="3503"/>
                  </a:moveTo>
                  <a:lnTo>
                    <a:pt x="11609" y="7439"/>
                  </a:lnTo>
                  <a:moveTo>
                    <a:pt x="668" y="5271"/>
                  </a:moveTo>
                  <a:lnTo>
                    <a:pt x="10942" y="9174"/>
                  </a:lnTo>
                  <a:moveTo>
                    <a:pt x="7706" y="9941"/>
                  </a:moveTo>
                  <a:lnTo>
                    <a:pt x="1" y="7006"/>
                  </a:lnTo>
                </a:path>
              </a:pathLst>
            </a:custGeom>
            <a:noFill/>
            <a:ln w="19050"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32" name="Google Shape;1632;p33"/>
            <p:cNvSpPr/>
            <p:nvPr/>
          </p:nvSpPr>
          <p:spPr>
            <a:xfrm rot="363082">
              <a:off x="407066" y="4979342"/>
              <a:ext cx="760778" cy="501609"/>
            </a:xfrm>
            <a:custGeom>
              <a:avLst/>
              <a:gdLst/>
              <a:ahLst/>
              <a:cxnLst/>
              <a:rect l="l" t="t" r="r" b="b"/>
              <a:pathLst>
                <a:path w="24285" h="16012" fill="none" extrusionOk="0">
                  <a:moveTo>
                    <a:pt x="24285" y="6772"/>
                  </a:moveTo>
                  <a:lnTo>
                    <a:pt x="6472" y="0"/>
                  </a:lnTo>
                  <a:moveTo>
                    <a:pt x="3136" y="1067"/>
                  </a:moveTo>
                  <a:lnTo>
                    <a:pt x="23517" y="8806"/>
                  </a:lnTo>
                  <a:moveTo>
                    <a:pt x="2336" y="3069"/>
                  </a:moveTo>
                  <a:lnTo>
                    <a:pt x="22717" y="10841"/>
                  </a:lnTo>
                  <a:moveTo>
                    <a:pt x="1568" y="5137"/>
                  </a:moveTo>
                  <a:lnTo>
                    <a:pt x="21950" y="12909"/>
                  </a:lnTo>
                  <a:moveTo>
                    <a:pt x="801" y="7172"/>
                  </a:moveTo>
                  <a:lnTo>
                    <a:pt x="21182" y="14944"/>
                  </a:lnTo>
                  <a:moveTo>
                    <a:pt x="1" y="9240"/>
                  </a:moveTo>
                  <a:lnTo>
                    <a:pt x="17847" y="16011"/>
                  </a:lnTo>
                </a:path>
              </a:pathLst>
            </a:custGeom>
            <a:noFill/>
            <a:ln w="19050"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633" name="Google Shape;1633;p33"/>
          <p:cNvGrpSpPr/>
          <p:nvPr/>
        </p:nvGrpSpPr>
        <p:grpSpPr>
          <a:xfrm rot="9900040">
            <a:off x="10096863" y="41390"/>
            <a:ext cx="2725656" cy="2106717"/>
            <a:chOff x="-874852" y="3661982"/>
            <a:chExt cx="2044303" cy="1580085"/>
          </a:xfrm>
        </p:grpSpPr>
        <p:grpSp>
          <p:nvGrpSpPr>
            <p:cNvPr id="1634" name="Google Shape;1634;p33"/>
            <p:cNvGrpSpPr/>
            <p:nvPr/>
          </p:nvGrpSpPr>
          <p:grpSpPr>
            <a:xfrm rot="5249857" flipH="1">
              <a:off x="48808" y="4095917"/>
              <a:ext cx="537972" cy="1681428"/>
              <a:chOff x="-1858600" y="2385325"/>
              <a:chExt cx="523125" cy="1635025"/>
            </a:xfrm>
          </p:grpSpPr>
          <p:sp>
            <p:nvSpPr>
              <p:cNvPr id="1635" name="Google Shape;1635;p33"/>
              <p:cNvSpPr/>
              <p:nvPr/>
            </p:nvSpPr>
            <p:spPr>
              <a:xfrm>
                <a:off x="-1804750" y="2385325"/>
                <a:ext cx="469275" cy="1635025"/>
              </a:xfrm>
              <a:custGeom>
                <a:avLst/>
                <a:gdLst/>
                <a:ahLst/>
                <a:cxnLst/>
                <a:rect l="l" t="t" r="r" b="b"/>
                <a:pathLst>
                  <a:path w="18771" h="65401" extrusionOk="0">
                    <a:moveTo>
                      <a:pt x="12062" y="1"/>
                    </a:moveTo>
                    <a:cubicBezTo>
                      <a:pt x="9693" y="1"/>
                      <a:pt x="7259" y="1264"/>
                      <a:pt x="5667" y="3115"/>
                    </a:cubicBezTo>
                    <a:cubicBezTo>
                      <a:pt x="3462" y="5679"/>
                      <a:pt x="2513" y="9064"/>
                      <a:pt x="1872" y="12397"/>
                    </a:cubicBezTo>
                    <a:lnTo>
                      <a:pt x="1872" y="12372"/>
                    </a:lnTo>
                    <a:cubicBezTo>
                      <a:pt x="129" y="21270"/>
                      <a:pt x="0" y="30373"/>
                      <a:pt x="975" y="39373"/>
                    </a:cubicBezTo>
                    <a:cubicBezTo>
                      <a:pt x="1308" y="42476"/>
                      <a:pt x="1308" y="44861"/>
                      <a:pt x="1462" y="47989"/>
                    </a:cubicBezTo>
                    <a:cubicBezTo>
                      <a:pt x="1795" y="54796"/>
                      <a:pt x="6238" y="62496"/>
                      <a:pt x="6079" y="65382"/>
                    </a:cubicBezTo>
                    <a:lnTo>
                      <a:pt x="6079" y="65382"/>
                    </a:lnTo>
                    <a:cubicBezTo>
                      <a:pt x="6979" y="50077"/>
                      <a:pt x="11644" y="31239"/>
                      <a:pt x="16694" y="16756"/>
                    </a:cubicBezTo>
                    <a:cubicBezTo>
                      <a:pt x="17694" y="13936"/>
                      <a:pt x="18771" y="11064"/>
                      <a:pt x="18745" y="8089"/>
                    </a:cubicBezTo>
                    <a:cubicBezTo>
                      <a:pt x="18745" y="5089"/>
                      <a:pt x="17412" y="1909"/>
                      <a:pt x="14719" y="602"/>
                    </a:cubicBezTo>
                    <a:cubicBezTo>
                      <a:pt x="13878" y="188"/>
                      <a:pt x="12974" y="1"/>
                      <a:pt x="12062" y="1"/>
                    </a:cubicBezTo>
                    <a:close/>
                    <a:moveTo>
                      <a:pt x="6079" y="65382"/>
                    </a:moveTo>
                    <a:lnTo>
                      <a:pt x="6079" y="65382"/>
                    </a:lnTo>
                    <a:cubicBezTo>
                      <a:pt x="6078" y="65388"/>
                      <a:pt x="6078" y="65394"/>
                      <a:pt x="6078" y="65400"/>
                    </a:cubicBezTo>
                    <a:cubicBezTo>
                      <a:pt x="6078" y="65394"/>
                      <a:pt x="6078" y="65388"/>
                      <a:pt x="6079" y="65382"/>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36" name="Google Shape;1636;p33"/>
              <p:cNvSpPr/>
              <p:nvPr/>
            </p:nvSpPr>
            <p:spPr>
              <a:xfrm>
                <a:off x="-1858600" y="2385425"/>
                <a:ext cx="469275" cy="1634925"/>
              </a:xfrm>
              <a:custGeom>
                <a:avLst/>
                <a:gdLst/>
                <a:ahLst/>
                <a:cxnLst/>
                <a:rect l="l" t="t" r="r" b="b"/>
                <a:pathLst>
                  <a:path w="18771" h="65397" extrusionOk="0">
                    <a:moveTo>
                      <a:pt x="12088" y="1"/>
                    </a:moveTo>
                    <a:cubicBezTo>
                      <a:pt x="9704" y="1"/>
                      <a:pt x="7263" y="1274"/>
                      <a:pt x="5667" y="3111"/>
                    </a:cubicBezTo>
                    <a:cubicBezTo>
                      <a:pt x="3462" y="5649"/>
                      <a:pt x="2513" y="9060"/>
                      <a:pt x="1872" y="12393"/>
                    </a:cubicBezTo>
                    <a:lnTo>
                      <a:pt x="1872" y="12368"/>
                    </a:lnTo>
                    <a:cubicBezTo>
                      <a:pt x="129" y="21266"/>
                      <a:pt x="0" y="30369"/>
                      <a:pt x="975" y="39369"/>
                    </a:cubicBezTo>
                    <a:cubicBezTo>
                      <a:pt x="1308" y="42472"/>
                      <a:pt x="1308" y="44857"/>
                      <a:pt x="1462" y="47985"/>
                    </a:cubicBezTo>
                    <a:cubicBezTo>
                      <a:pt x="1795" y="54792"/>
                      <a:pt x="6239" y="62492"/>
                      <a:pt x="6079" y="65378"/>
                    </a:cubicBezTo>
                    <a:lnTo>
                      <a:pt x="6079" y="65378"/>
                    </a:lnTo>
                    <a:cubicBezTo>
                      <a:pt x="6979" y="50073"/>
                      <a:pt x="11670" y="31235"/>
                      <a:pt x="16694" y="16752"/>
                    </a:cubicBezTo>
                    <a:cubicBezTo>
                      <a:pt x="17694" y="13932"/>
                      <a:pt x="18771" y="11060"/>
                      <a:pt x="18771" y="8085"/>
                    </a:cubicBezTo>
                    <a:cubicBezTo>
                      <a:pt x="18745" y="5085"/>
                      <a:pt x="17412" y="1905"/>
                      <a:pt x="14745" y="598"/>
                    </a:cubicBezTo>
                    <a:cubicBezTo>
                      <a:pt x="13901" y="187"/>
                      <a:pt x="12999" y="1"/>
                      <a:pt x="12088" y="1"/>
                    </a:cubicBezTo>
                    <a:close/>
                    <a:moveTo>
                      <a:pt x="6079" y="65378"/>
                    </a:moveTo>
                    <a:cubicBezTo>
                      <a:pt x="6078" y="65384"/>
                      <a:pt x="6078" y="65390"/>
                      <a:pt x="6078" y="65396"/>
                    </a:cubicBezTo>
                    <a:cubicBezTo>
                      <a:pt x="6078" y="65390"/>
                      <a:pt x="6078" y="65384"/>
                      <a:pt x="6079" y="65378"/>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37" name="Google Shape;1637;p33"/>
              <p:cNvSpPr/>
              <p:nvPr/>
            </p:nvSpPr>
            <p:spPr>
              <a:xfrm>
                <a:off x="-1766300" y="2414375"/>
                <a:ext cx="329125" cy="283550"/>
              </a:xfrm>
              <a:custGeom>
                <a:avLst/>
                <a:gdLst/>
                <a:ahLst/>
                <a:cxnLst/>
                <a:rect l="l" t="t" r="r" b="b"/>
                <a:pathLst>
                  <a:path w="13165" h="11342" extrusionOk="0">
                    <a:moveTo>
                      <a:pt x="7214" y="1"/>
                    </a:moveTo>
                    <a:cubicBezTo>
                      <a:pt x="7203" y="1"/>
                      <a:pt x="7192" y="2"/>
                      <a:pt x="7181" y="4"/>
                    </a:cubicBezTo>
                    <a:cubicBezTo>
                      <a:pt x="7053" y="55"/>
                      <a:pt x="6976" y="260"/>
                      <a:pt x="7104" y="337"/>
                    </a:cubicBezTo>
                    <a:cubicBezTo>
                      <a:pt x="7130" y="363"/>
                      <a:pt x="7155" y="363"/>
                      <a:pt x="7181" y="363"/>
                    </a:cubicBezTo>
                    <a:cubicBezTo>
                      <a:pt x="7258" y="363"/>
                      <a:pt x="7335" y="337"/>
                      <a:pt x="7386" y="260"/>
                    </a:cubicBezTo>
                    <a:cubicBezTo>
                      <a:pt x="7433" y="120"/>
                      <a:pt x="7330" y="1"/>
                      <a:pt x="7214" y="1"/>
                    </a:cubicBezTo>
                    <a:close/>
                    <a:moveTo>
                      <a:pt x="10096" y="914"/>
                    </a:moveTo>
                    <a:cubicBezTo>
                      <a:pt x="10065" y="914"/>
                      <a:pt x="10033" y="918"/>
                      <a:pt x="10001" y="927"/>
                    </a:cubicBezTo>
                    <a:cubicBezTo>
                      <a:pt x="9719" y="1004"/>
                      <a:pt x="9591" y="1440"/>
                      <a:pt x="9848" y="1619"/>
                    </a:cubicBezTo>
                    <a:cubicBezTo>
                      <a:pt x="9899" y="1619"/>
                      <a:pt x="9950" y="1645"/>
                      <a:pt x="10001" y="1645"/>
                    </a:cubicBezTo>
                    <a:cubicBezTo>
                      <a:pt x="10024" y="1648"/>
                      <a:pt x="10046" y="1650"/>
                      <a:pt x="10069" y="1650"/>
                    </a:cubicBezTo>
                    <a:cubicBezTo>
                      <a:pt x="10224" y="1650"/>
                      <a:pt x="10370" y="1571"/>
                      <a:pt x="10437" y="1414"/>
                    </a:cubicBezTo>
                    <a:cubicBezTo>
                      <a:pt x="10528" y="1164"/>
                      <a:pt x="10337" y="914"/>
                      <a:pt x="10096" y="914"/>
                    </a:cubicBezTo>
                    <a:close/>
                    <a:moveTo>
                      <a:pt x="4839" y="1534"/>
                    </a:moveTo>
                    <a:cubicBezTo>
                      <a:pt x="4695" y="1534"/>
                      <a:pt x="4554" y="1605"/>
                      <a:pt x="4540" y="1748"/>
                    </a:cubicBezTo>
                    <a:cubicBezTo>
                      <a:pt x="4540" y="1799"/>
                      <a:pt x="4540" y="1824"/>
                      <a:pt x="4540" y="1876"/>
                    </a:cubicBezTo>
                    <a:cubicBezTo>
                      <a:pt x="4591" y="2030"/>
                      <a:pt x="4719" y="2158"/>
                      <a:pt x="4873" y="2183"/>
                    </a:cubicBezTo>
                    <a:cubicBezTo>
                      <a:pt x="5129" y="2183"/>
                      <a:pt x="5309" y="1876"/>
                      <a:pt x="5129" y="1671"/>
                    </a:cubicBezTo>
                    <a:cubicBezTo>
                      <a:pt x="5072" y="1579"/>
                      <a:pt x="4955" y="1534"/>
                      <a:pt x="4839" y="1534"/>
                    </a:cubicBezTo>
                    <a:close/>
                    <a:moveTo>
                      <a:pt x="7873" y="1434"/>
                    </a:moveTo>
                    <a:cubicBezTo>
                      <a:pt x="7815" y="1434"/>
                      <a:pt x="7755" y="1444"/>
                      <a:pt x="7694" y="1465"/>
                    </a:cubicBezTo>
                    <a:cubicBezTo>
                      <a:pt x="7309" y="1542"/>
                      <a:pt x="7104" y="2183"/>
                      <a:pt x="7488" y="2414"/>
                    </a:cubicBezTo>
                    <a:lnTo>
                      <a:pt x="7514" y="2414"/>
                    </a:lnTo>
                    <a:cubicBezTo>
                      <a:pt x="7565" y="2440"/>
                      <a:pt x="7642" y="2466"/>
                      <a:pt x="7694" y="2491"/>
                    </a:cubicBezTo>
                    <a:cubicBezTo>
                      <a:pt x="7715" y="2493"/>
                      <a:pt x="7737" y="2494"/>
                      <a:pt x="7759" y="2494"/>
                    </a:cubicBezTo>
                    <a:cubicBezTo>
                      <a:pt x="7992" y="2494"/>
                      <a:pt x="8217" y="2369"/>
                      <a:pt x="8335" y="2158"/>
                    </a:cubicBezTo>
                    <a:cubicBezTo>
                      <a:pt x="8489" y="1805"/>
                      <a:pt x="8227" y="1434"/>
                      <a:pt x="7873" y="1434"/>
                    </a:cubicBezTo>
                    <a:close/>
                    <a:moveTo>
                      <a:pt x="12521" y="1809"/>
                    </a:moveTo>
                    <a:cubicBezTo>
                      <a:pt x="12477" y="1809"/>
                      <a:pt x="12432" y="1814"/>
                      <a:pt x="12386" y="1824"/>
                    </a:cubicBezTo>
                    <a:cubicBezTo>
                      <a:pt x="12002" y="1927"/>
                      <a:pt x="11796" y="2568"/>
                      <a:pt x="12181" y="2799"/>
                    </a:cubicBezTo>
                    <a:cubicBezTo>
                      <a:pt x="12232" y="2825"/>
                      <a:pt x="12309" y="2850"/>
                      <a:pt x="12386" y="2850"/>
                    </a:cubicBezTo>
                    <a:cubicBezTo>
                      <a:pt x="12424" y="2858"/>
                      <a:pt x="12461" y="2861"/>
                      <a:pt x="12498" y="2861"/>
                    </a:cubicBezTo>
                    <a:cubicBezTo>
                      <a:pt x="12709" y="2861"/>
                      <a:pt x="12896" y="2739"/>
                      <a:pt x="13027" y="2542"/>
                    </a:cubicBezTo>
                    <a:cubicBezTo>
                      <a:pt x="13165" y="2175"/>
                      <a:pt x="12892" y="1809"/>
                      <a:pt x="12521" y="1809"/>
                    </a:cubicBezTo>
                    <a:close/>
                    <a:moveTo>
                      <a:pt x="10496" y="2693"/>
                    </a:moveTo>
                    <a:cubicBezTo>
                      <a:pt x="10485" y="2693"/>
                      <a:pt x="10474" y="2694"/>
                      <a:pt x="10463" y="2696"/>
                    </a:cubicBezTo>
                    <a:cubicBezTo>
                      <a:pt x="10335" y="2722"/>
                      <a:pt x="10258" y="2953"/>
                      <a:pt x="10386" y="3030"/>
                    </a:cubicBezTo>
                    <a:cubicBezTo>
                      <a:pt x="10412" y="3055"/>
                      <a:pt x="10412" y="3055"/>
                      <a:pt x="10437" y="3055"/>
                    </a:cubicBezTo>
                    <a:cubicBezTo>
                      <a:pt x="10540" y="3055"/>
                      <a:pt x="10617" y="3030"/>
                      <a:pt x="10668" y="2953"/>
                    </a:cubicBezTo>
                    <a:cubicBezTo>
                      <a:pt x="10715" y="2812"/>
                      <a:pt x="10612" y="2693"/>
                      <a:pt x="10496" y="2693"/>
                    </a:cubicBezTo>
                    <a:close/>
                    <a:moveTo>
                      <a:pt x="3134" y="3127"/>
                    </a:moveTo>
                    <a:cubicBezTo>
                      <a:pt x="3124" y="3127"/>
                      <a:pt x="3114" y="3129"/>
                      <a:pt x="3104" y="3132"/>
                    </a:cubicBezTo>
                    <a:cubicBezTo>
                      <a:pt x="3027" y="3158"/>
                      <a:pt x="3001" y="3260"/>
                      <a:pt x="3078" y="3312"/>
                    </a:cubicBezTo>
                    <a:lnTo>
                      <a:pt x="3078" y="3337"/>
                    </a:lnTo>
                    <a:lnTo>
                      <a:pt x="3104" y="3337"/>
                    </a:lnTo>
                    <a:cubicBezTo>
                      <a:pt x="3155" y="3337"/>
                      <a:pt x="3206" y="3312"/>
                      <a:pt x="3232" y="3260"/>
                    </a:cubicBezTo>
                    <a:cubicBezTo>
                      <a:pt x="3254" y="3194"/>
                      <a:pt x="3199" y="3127"/>
                      <a:pt x="3134" y="3127"/>
                    </a:cubicBezTo>
                    <a:close/>
                    <a:moveTo>
                      <a:pt x="6219" y="3536"/>
                    </a:moveTo>
                    <a:cubicBezTo>
                      <a:pt x="6072" y="3536"/>
                      <a:pt x="5928" y="3614"/>
                      <a:pt x="5899" y="3773"/>
                    </a:cubicBezTo>
                    <a:lnTo>
                      <a:pt x="5924" y="3773"/>
                    </a:lnTo>
                    <a:cubicBezTo>
                      <a:pt x="5924" y="3799"/>
                      <a:pt x="5924" y="3850"/>
                      <a:pt x="5924" y="3902"/>
                    </a:cubicBezTo>
                    <a:cubicBezTo>
                      <a:pt x="5950" y="4055"/>
                      <a:pt x="6078" y="4158"/>
                      <a:pt x="6232" y="4184"/>
                    </a:cubicBezTo>
                    <a:cubicBezTo>
                      <a:pt x="6243" y="4185"/>
                      <a:pt x="6254" y="4185"/>
                      <a:pt x="6265" y="4185"/>
                    </a:cubicBezTo>
                    <a:cubicBezTo>
                      <a:pt x="6526" y="4185"/>
                      <a:pt x="6662" y="3892"/>
                      <a:pt x="6514" y="3671"/>
                    </a:cubicBezTo>
                    <a:cubicBezTo>
                      <a:pt x="6447" y="3582"/>
                      <a:pt x="6332" y="3536"/>
                      <a:pt x="6219" y="3536"/>
                    </a:cubicBezTo>
                    <a:close/>
                    <a:moveTo>
                      <a:pt x="3009" y="4870"/>
                    </a:moveTo>
                    <a:cubicBezTo>
                      <a:pt x="2866" y="4870"/>
                      <a:pt x="2722" y="4947"/>
                      <a:pt x="2693" y="5107"/>
                    </a:cubicBezTo>
                    <a:lnTo>
                      <a:pt x="2719" y="5107"/>
                    </a:lnTo>
                    <a:cubicBezTo>
                      <a:pt x="2693" y="5158"/>
                      <a:pt x="2693" y="5184"/>
                      <a:pt x="2719" y="5235"/>
                    </a:cubicBezTo>
                    <a:cubicBezTo>
                      <a:pt x="2745" y="5389"/>
                      <a:pt x="2873" y="5517"/>
                      <a:pt x="3027" y="5517"/>
                    </a:cubicBezTo>
                    <a:cubicBezTo>
                      <a:pt x="3038" y="5518"/>
                      <a:pt x="3049" y="5518"/>
                      <a:pt x="3059" y="5518"/>
                    </a:cubicBezTo>
                    <a:cubicBezTo>
                      <a:pt x="3320" y="5518"/>
                      <a:pt x="3456" y="5226"/>
                      <a:pt x="3283" y="5004"/>
                    </a:cubicBezTo>
                    <a:cubicBezTo>
                      <a:pt x="3228" y="4915"/>
                      <a:pt x="3119" y="4870"/>
                      <a:pt x="3009" y="4870"/>
                    </a:cubicBezTo>
                    <a:close/>
                    <a:moveTo>
                      <a:pt x="6277" y="5340"/>
                    </a:moveTo>
                    <a:cubicBezTo>
                      <a:pt x="6229" y="5340"/>
                      <a:pt x="6179" y="5348"/>
                      <a:pt x="6129" y="5363"/>
                    </a:cubicBezTo>
                    <a:cubicBezTo>
                      <a:pt x="5745" y="5466"/>
                      <a:pt x="5540" y="6107"/>
                      <a:pt x="5924" y="6312"/>
                    </a:cubicBezTo>
                    <a:cubicBezTo>
                      <a:pt x="5976" y="6363"/>
                      <a:pt x="6053" y="6363"/>
                      <a:pt x="6129" y="6389"/>
                    </a:cubicBezTo>
                    <a:cubicBezTo>
                      <a:pt x="6151" y="6391"/>
                      <a:pt x="6173" y="6392"/>
                      <a:pt x="6194" y="6392"/>
                    </a:cubicBezTo>
                    <a:cubicBezTo>
                      <a:pt x="6424" y="6392"/>
                      <a:pt x="6630" y="6267"/>
                      <a:pt x="6771" y="6055"/>
                    </a:cubicBezTo>
                    <a:cubicBezTo>
                      <a:pt x="6906" y="5718"/>
                      <a:pt x="6625" y="5340"/>
                      <a:pt x="6277" y="5340"/>
                    </a:cubicBezTo>
                    <a:close/>
                    <a:moveTo>
                      <a:pt x="1163" y="6898"/>
                    </a:moveTo>
                    <a:cubicBezTo>
                      <a:pt x="1152" y="6898"/>
                      <a:pt x="1140" y="6899"/>
                      <a:pt x="1129" y="6902"/>
                    </a:cubicBezTo>
                    <a:cubicBezTo>
                      <a:pt x="1001" y="6927"/>
                      <a:pt x="924" y="7158"/>
                      <a:pt x="1052" y="7235"/>
                    </a:cubicBezTo>
                    <a:cubicBezTo>
                      <a:pt x="1078" y="7235"/>
                      <a:pt x="1104" y="7261"/>
                      <a:pt x="1129" y="7261"/>
                    </a:cubicBezTo>
                    <a:cubicBezTo>
                      <a:pt x="1206" y="7261"/>
                      <a:pt x="1283" y="7235"/>
                      <a:pt x="1334" y="7132"/>
                    </a:cubicBezTo>
                    <a:cubicBezTo>
                      <a:pt x="1381" y="7015"/>
                      <a:pt x="1278" y="6898"/>
                      <a:pt x="1163" y="6898"/>
                    </a:cubicBezTo>
                    <a:close/>
                    <a:moveTo>
                      <a:pt x="5001" y="7850"/>
                    </a:moveTo>
                    <a:cubicBezTo>
                      <a:pt x="4924" y="7876"/>
                      <a:pt x="4899" y="8004"/>
                      <a:pt x="4950" y="8056"/>
                    </a:cubicBezTo>
                    <a:lnTo>
                      <a:pt x="5001" y="8056"/>
                    </a:lnTo>
                    <a:cubicBezTo>
                      <a:pt x="5052" y="8056"/>
                      <a:pt x="5104" y="8030"/>
                      <a:pt x="5129" y="8004"/>
                    </a:cubicBezTo>
                    <a:cubicBezTo>
                      <a:pt x="5155" y="7927"/>
                      <a:pt x="5078" y="7850"/>
                      <a:pt x="5001" y="7850"/>
                    </a:cubicBezTo>
                    <a:close/>
                    <a:moveTo>
                      <a:pt x="2940" y="7598"/>
                    </a:moveTo>
                    <a:cubicBezTo>
                      <a:pt x="2902" y="7598"/>
                      <a:pt x="2862" y="7605"/>
                      <a:pt x="2822" y="7620"/>
                    </a:cubicBezTo>
                    <a:cubicBezTo>
                      <a:pt x="2565" y="7697"/>
                      <a:pt x="2437" y="8107"/>
                      <a:pt x="2693" y="8235"/>
                    </a:cubicBezTo>
                    <a:cubicBezTo>
                      <a:pt x="2719" y="8261"/>
                      <a:pt x="2770" y="8286"/>
                      <a:pt x="2822" y="8286"/>
                    </a:cubicBezTo>
                    <a:cubicBezTo>
                      <a:pt x="2838" y="8289"/>
                      <a:pt x="2854" y="8290"/>
                      <a:pt x="2870" y="8290"/>
                    </a:cubicBezTo>
                    <a:cubicBezTo>
                      <a:pt x="3007" y="8290"/>
                      <a:pt x="3137" y="8196"/>
                      <a:pt x="3206" y="8081"/>
                    </a:cubicBezTo>
                    <a:cubicBezTo>
                      <a:pt x="3338" y="7840"/>
                      <a:pt x="3169" y="7598"/>
                      <a:pt x="2940" y="7598"/>
                    </a:cubicBezTo>
                    <a:close/>
                    <a:moveTo>
                      <a:pt x="6698" y="7919"/>
                    </a:moveTo>
                    <a:cubicBezTo>
                      <a:pt x="6554" y="7919"/>
                      <a:pt x="6414" y="7990"/>
                      <a:pt x="6386" y="8133"/>
                    </a:cubicBezTo>
                    <a:lnTo>
                      <a:pt x="6412" y="8133"/>
                    </a:lnTo>
                    <a:cubicBezTo>
                      <a:pt x="6412" y="8184"/>
                      <a:pt x="6412" y="8235"/>
                      <a:pt x="6412" y="8261"/>
                    </a:cubicBezTo>
                    <a:cubicBezTo>
                      <a:pt x="6437" y="8415"/>
                      <a:pt x="6565" y="8543"/>
                      <a:pt x="6745" y="8568"/>
                    </a:cubicBezTo>
                    <a:cubicBezTo>
                      <a:pt x="7001" y="8568"/>
                      <a:pt x="7181" y="8261"/>
                      <a:pt x="7001" y="8056"/>
                    </a:cubicBezTo>
                    <a:cubicBezTo>
                      <a:pt x="6933" y="7964"/>
                      <a:pt x="6814" y="7919"/>
                      <a:pt x="6698" y="7919"/>
                    </a:cubicBezTo>
                    <a:close/>
                    <a:moveTo>
                      <a:pt x="4317" y="9878"/>
                    </a:moveTo>
                    <a:cubicBezTo>
                      <a:pt x="4265" y="9878"/>
                      <a:pt x="4210" y="9886"/>
                      <a:pt x="4155" y="9902"/>
                    </a:cubicBezTo>
                    <a:cubicBezTo>
                      <a:pt x="3770" y="9979"/>
                      <a:pt x="3565" y="10645"/>
                      <a:pt x="3950" y="10851"/>
                    </a:cubicBezTo>
                    <a:cubicBezTo>
                      <a:pt x="4001" y="10876"/>
                      <a:pt x="4078" y="10902"/>
                      <a:pt x="4129" y="10928"/>
                    </a:cubicBezTo>
                    <a:cubicBezTo>
                      <a:pt x="4153" y="10930"/>
                      <a:pt x="4177" y="10931"/>
                      <a:pt x="4200" y="10931"/>
                    </a:cubicBezTo>
                    <a:cubicBezTo>
                      <a:pt x="4454" y="10931"/>
                      <a:pt x="4677" y="10805"/>
                      <a:pt x="4770" y="10594"/>
                    </a:cubicBezTo>
                    <a:cubicBezTo>
                      <a:pt x="4927" y="10236"/>
                      <a:pt x="4673" y="9878"/>
                      <a:pt x="4317" y="9878"/>
                    </a:cubicBezTo>
                    <a:close/>
                    <a:moveTo>
                      <a:pt x="746" y="10289"/>
                    </a:moveTo>
                    <a:cubicBezTo>
                      <a:pt x="696" y="10289"/>
                      <a:pt x="644" y="10297"/>
                      <a:pt x="591" y="10312"/>
                    </a:cubicBezTo>
                    <a:cubicBezTo>
                      <a:pt x="206" y="10415"/>
                      <a:pt x="1" y="11056"/>
                      <a:pt x="386" y="11287"/>
                    </a:cubicBezTo>
                    <a:lnTo>
                      <a:pt x="386" y="11261"/>
                    </a:lnTo>
                    <a:cubicBezTo>
                      <a:pt x="437" y="11312"/>
                      <a:pt x="514" y="11338"/>
                      <a:pt x="565" y="11338"/>
                    </a:cubicBezTo>
                    <a:cubicBezTo>
                      <a:pt x="589" y="11340"/>
                      <a:pt x="613" y="11341"/>
                      <a:pt x="636" y="11341"/>
                    </a:cubicBezTo>
                    <a:cubicBezTo>
                      <a:pt x="889" y="11341"/>
                      <a:pt x="1112" y="11216"/>
                      <a:pt x="1206" y="11004"/>
                    </a:cubicBezTo>
                    <a:cubicBezTo>
                      <a:pt x="1364" y="10667"/>
                      <a:pt x="1106" y="10289"/>
                      <a:pt x="746" y="10289"/>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38" name="Google Shape;1638;p33"/>
              <p:cNvSpPr/>
              <p:nvPr/>
            </p:nvSpPr>
            <p:spPr>
              <a:xfrm>
                <a:off x="-1809250" y="2563500"/>
                <a:ext cx="247275" cy="1438900"/>
              </a:xfrm>
              <a:custGeom>
                <a:avLst/>
                <a:gdLst/>
                <a:ahLst/>
                <a:cxnLst/>
                <a:rect l="l" t="t" r="r" b="b"/>
                <a:pathLst>
                  <a:path w="9891" h="57556" extrusionOk="0">
                    <a:moveTo>
                      <a:pt x="9445" y="0"/>
                    </a:moveTo>
                    <a:cubicBezTo>
                      <a:pt x="9304" y="0"/>
                      <a:pt x="9164" y="81"/>
                      <a:pt x="9104" y="270"/>
                    </a:cubicBezTo>
                    <a:cubicBezTo>
                      <a:pt x="4617" y="13912"/>
                      <a:pt x="1" y="34913"/>
                      <a:pt x="3386" y="57247"/>
                    </a:cubicBezTo>
                    <a:cubicBezTo>
                      <a:pt x="3411" y="57427"/>
                      <a:pt x="3565" y="57555"/>
                      <a:pt x="3745" y="57555"/>
                    </a:cubicBezTo>
                    <a:lnTo>
                      <a:pt x="3822" y="57555"/>
                    </a:lnTo>
                    <a:cubicBezTo>
                      <a:pt x="4027" y="57530"/>
                      <a:pt x="4155" y="57324"/>
                      <a:pt x="4129" y="57119"/>
                    </a:cubicBezTo>
                    <a:cubicBezTo>
                      <a:pt x="796" y="34939"/>
                      <a:pt x="5360" y="14091"/>
                      <a:pt x="9796" y="501"/>
                    </a:cubicBezTo>
                    <a:cubicBezTo>
                      <a:pt x="9890" y="202"/>
                      <a:pt x="9667" y="0"/>
                      <a:pt x="9445"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639" name="Google Shape;1639;p33"/>
            <p:cNvGrpSpPr/>
            <p:nvPr/>
          </p:nvGrpSpPr>
          <p:grpSpPr>
            <a:xfrm rot="5249857" flipH="1">
              <a:off x="-340747" y="3668895"/>
              <a:ext cx="1062060" cy="1858361"/>
              <a:chOff x="-1779100" y="2408800"/>
              <a:chExt cx="1032750" cy="1807075"/>
            </a:xfrm>
          </p:grpSpPr>
          <p:sp>
            <p:nvSpPr>
              <p:cNvPr id="1640" name="Google Shape;1640;p33"/>
              <p:cNvSpPr/>
              <p:nvPr/>
            </p:nvSpPr>
            <p:spPr>
              <a:xfrm>
                <a:off x="-1779100" y="2498825"/>
                <a:ext cx="1032750" cy="1717050"/>
              </a:xfrm>
              <a:custGeom>
                <a:avLst/>
                <a:gdLst/>
                <a:ahLst/>
                <a:cxnLst/>
                <a:rect l="l" t="t" r="r" b="b"/>
                <a:pathLst>
                  <a:path w="41310" h="68682" extrusionOk="0">
                    <a:moveTo>
                      <a:pt x="32843" y="0"/>
                    </a:moveTo>
                    <a:cubicBezTo>
                      <a:pt x="31194" y="0"/>
                      <a:pt x="29516" y="392"/>
                      <a:pt x="28053" y="1113"/>
                    </a:cubicBezTo>
                    <a:cubicBezTo>
                      <a:pt x="24489" y="2883"/>
                      <a:pt x="21924" y="6139"/>
                      <a:pt x="19719" y="9421"/>
                    </a:cubicBezTo>
                    <a:lnTo>
                      <a:pt x="19719" y="9396"/>
                    </a:lnTo>
                    <a:cubicBezTo>
                      <a:pt x="13744" y="18242"/>
                      <a:pt x="9436" y="27987"/>
                      <a:pt x="6385" y="38167"/>
                    </a:cubicBezTo>
                    <a:cubicBezTo>
                      <a:pt x="5308" y="41705"/>
                      <a:pt x="4231" y="44270"/>
                      <a:pt x="2949" y="47731"/>
                    </a:cubicBezTo>
                    <a:cubicBezTo>
                      <a:pt x="205" y="55244"/>
                      <a:pt x="1487" y="65630"/>
                      <a:pt x="0" y="68681"/>
                    </a:cubicBezTo>
                    <a:cubicBezTo>
                      <a:pt x="7975" y="52526"/>
                      <a:pt x="21642" y="34269"/>
                      <a:pt x="33745" y="20935"/>
                    </a:cubicBezTo>
                    <a:cubicBezTo>
                      <a:pt x="36105" y="18319"/>
                      <a:pt x="38566" y="15704"/>
                      <a:pt x="39951" y="12473"/>
                    </a:cubicBezTo>
                    <a:cubicBezTo>
                      <a:pt x="41310" y="9242"/>
                      <a:pt x="41310" y="5190"/>
                      <a:pt x="39002" y="2549"/>
                    </a:cubicBezTo>
                    <a:cubicBezTo>
                      <a:pt x="37468" y="790"/>
                      <a:pt x="35184" y="0"/>
                      <a:pt x="3284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41" name="Google Shape;1641;p33"/>
              <p:cNvSpPr/>
              <p:nvPr/>
            </p:nvSpPr>
            <p:spPr>
              <a:xfrm>
                <a:off x="-1776550" y="2408800"/>
                <a:ext cx="973150" cy="1753225"/>
              </a:xfrm>
              <a:custGeom>
                <a:avLst/>
                <a:gdLst/>
                <a:ahLst/>
                <a:cxnLst/>
                <a:rect l="l" t="t" r="r" b="b"/>
                <a:pathLst>
                  <a:path w="38926" h="70129" extrusionOk="0">
                    <a:moveTo>
                      <a:pt x="30542" y="0"/>
                    </a:moveTo>
                    <a:cubicBezTo>
                      <a:pt x="28732" y="0"/>
                      <a:pt x="26881" y="482"/>
                      <a:pt x="25310" y="1355"/>
                    </a:cubicBezTo>
                    <a:cubicBezTo>
                      <a:pt x="21848" y="3253"/>
                      <a:pt x="19438" y="6637"/>
                      <a:pt x="17361" y="10022"/>
                    </a:cubicBezTo>
                    <a:cubicBezTo>
                      <a:pt x="11822" y="19100"/>
                      <a:pt x="7975" y="29049"/>
                      <a:pt x="5386" y="39357"/>
                    </a:cubicBezTo>
                    <a:cubicBezTo>
                      <a:pt x="4488" y="42947"/>
                      <a:pt x="3514" y="45537"/>
                      <a:pt x="2411" y="49076"/>
                    </a:cubicBezTo>
                    <a:cubicBezTo>
                      <a:pt x="1" y="56717"/>
                      <a:pt x="1770" y="67025"/>
                      <a:pt x="411" y="70128"/>
                    </a:cubicBezTo>
                    <a:cubicBezTo>
                      <a:pt x="7642" y="53640"/>
                      <a:pt x="20463" y="34767"/>
                      <a:pt x="31925" y="20869"/>
                    </a:cubicBezTo>
                    <a:cubicBezTo>
                      <a:pt x="34156" y="18177"/>
                      <a:pt x="36515" y="15433"/>
                      <a:pt x="37721" y="12151"/>
                    </a:cubicBezTo>
                    <a:cubicBezTo>
                      <a:pt x="38926" y="8843"/>
                      <a:pt x="38772" y="4791"/>
                      <a:pt x="36336" y="2253"/>
                    </a:cubicBezTo>
                    <a:cubicBezTo>
                      <a:pt x="34837" y="698"/>
                      <a:pt x="32720" y="0"/>
                      <a:pt x="3054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42" name="Google Shape;1642;p33"/>
              <p:cNvSpPr/>
              <p:nvPr/>
            </p:nvSpPr>
            <p:spPr>
              <a:xfrm>
                <a:off x="-1311125" y="2430900"/>
                <a:ext cx="402150" cy="319125"/>
              </a:xfrm>
              <a:custGeom>
                <a:avLst/>
                <a:gdLst/>
                <a:ahLst/>
                <a:cxnLst/>
                <a:rect l="l" t="t" r="r" b="b"/>
                <a:pathLst>
                  <a:path w="16086" h="12765" extrusionOk="0">
                    <a:moveTo>
                      <a:pt x="9413" y="1"/>
                    </a:moveTo>
                    <a:cubicBezTo>
                      <a:pt x="9396" y="1"/>
                      <a:pt x="9378" y="3"/>
                      <a:pt x="9359" y="10"/>
                    </a:cubicBezTo>
                    <a:cubicBezTo>
                      <a:pt x="9206" y="35"/>
                      <a:pt x="9103" y="266"/>
                      <a:pt x="9231" y="369"/>
                    </a:cubicBezTo>
                    <a:cubicBezTo>
                      <a:pt x="9257" y="394"/>
                      <a:pt x="9283" y="394"/>
                      <a:pt x="9308" y="394"/>
                    </a:cubicBezTo>
                    <a:cubicBezTo>
                      <a:pt x="9332" y="400"/>
                      <a:pt x="9357" y="403"/>
                      <a:pt x="9380" y="403"/>
                    </a:cubicBezTo>
                    <a:cubicBezTo>
                      <a:pt x="9458" y="403"/>
                      <a:pt x="9531" y="370"/>
                      <a:pt x="9590" y="292"/>
                    </a:cubicBezTo>
                    <a:cubicBezTo>
                      <a:pt x="9635" y="156"/>
                      <a:pt x="9541" y="1"/>
                      <a:pt x="9413" y="1"/>
                    </a:cubicBezTo>
                    <a:close/>
                    <a:moveTo>
                      <a:pt x="12560" y="1256"/>
                    </a:moveTo>
                    <a:cubicBezTo>
                      <a:pt x="12528" y="1256"/>
                      <a:pt x="12496" y="1259"/>
                      <a:pt x="12462" y="1266"/>
                    </a:cubicBezTo>
                    <a:cubicBezTo>
                      <a:pt x="12154" y="1317"/>
                      <a:pt x="11949" y="1856"/>
                      <a:pt x="12257" y="2061"/>
                    </a:cubicBezTo>
                    <a:cubicBezTo>
                      <a:pt x="12283" y="2087"/>
                      <a:pt x="12360" y="2112"/>
                      <a:pt x="12411" y="2112"/>
                    </a:cubicBezTo>
                    <a:cubicBezTo>
                      <a:pt x="12447" y="2121"/>
                      <a:pt x="12482" y="2125"/>
                      <a:pt x="12518" y="2125"/>
                    </a:cubicBezTo>
                    <a:cubicBezTo>
                      <a:pt x="12685" y="2125"/>
                      <a:pt x="12844" y="2030"/>
                      <a:pt x="12949" y="1881"/>
                    </a:cubicBezTo>
                    <a:cubicBezTo>
                      <a:pt x="13089" y="1579"/>
                      <a:pt x="12870" y="1256"/>
                      <a:pt x="12560" y="1256"/>
                    </a:cubicBezTo>
                    <a:close/>
                    <a:moveTo>
                      <a:pt x="6402" y="1567"/>
                    </a:moveTo>
                    <a:cubicBezTo>
                      <a:pt x="6244" y="1567"/>
                      <a:pt x="6092" y="1644"/>
                      <a:pt x="6052" y="1805"/>
                    </a:cubicBezTo>
                    <a:cubicBezTo>
                      <a:pt x="6026" y="1856"/>
                      <a:pt x="6026" y="1907"/>
                      <a:pt x="6052" y="1958"/>
                    </a:cubicBezTo>
                    <a:cubicBezTo>
                      <a:pt x="6077" y="2138"/>
                      <a:pt x="6231" y="2292"/>
                      <a:pt x="6411" y="2317"/>
                    </a:cubicBezTo>
                    <a:cubicBezTo>
                      <a:pt x="6431" y="2321"/>
                      <a:pt x="6450" y="2322"/>
                      <a:pt x="6470" y="2322"/>
                    </a:cubicBezTo>
                    <a:cubicBezTo>
                      <a:pt x="6747" y="2322"/>
                      <a:pt x="6937" y="1993"/>
                      <a:pt x="6770" y="1753"/>
                    </a:cubicBezTo>
                    <a:cubicBezTo>
                      <a:pt x="6696" y="1631"/>
                      <a:pt x="6547" y="1567"/>
                      <a:pt x="6402" y="1567"/>
                    </a:cubicBezTo>
                    <a:close/>
                    <a:moveTo>
                      <a:pt x="9895" y="1689"/>
                    </a:moveTo>
                    <a:cubicBezTo>
                      <a:pt x="9854" y="1689"/>
                      <a:pt x="9812" y="1693"/>
                      <a:pt x="9770" y="1702"/>
                    </a:cubicBezTo>
                    <a:cubicBezTo>
                      <a:pt x="9308" y="1779"/>
                      <a:pt x="9000" y="2523"/>
                      <a:pt x="9436" y="2830"/>
                    </a:cubicBezTo>
                    <a:cubicBezTo>
                      <a:pt x="9513" y="2856"/>
                      <a:pt x="9590" y="2907"/>
                      <a:pt x="9667" y="2907"/>
                    </a:cubicBezTo>
                    <a:cubicBezTo>
                      <a:pt x="9721" y="2921"/>
                      <a:pt x="9775" y="2927"/>
                      <a:pt x="9828" y="2927"/>
                    </a:cubicBezTo>
                    <a:cubicBezTo>
                      <a:pt x="10078" y="2927"/>
                      <a:pt x="10310" y="2785"/>
                      <a:pt x="10436" y="2574"/>
                    </a:cubicBezTo>
                    <a:cubicBezTo>
                      <a:pt x="10647" y="2153"/>
                      <a:pt x="10324" y="1689"/>
                      <a:pt x="9895" y="1689"/>
                    </a:cubicBezTo>
                    <a:close/>
                    <a:moveTo>
                      <a:pt x="4359" y="3369"/>
                    </a:moveTo>
                    <a:cubicBezTo>
                      <a:pt x="4257" y="3369"/>
                      <a:pt x="4205" y="3523"/>
                      <a:pt x="4282" y="3599"/>
                    </a:cubicBezTo>
                    <a:lnTo>
                      <a:pt x="4334" y="3599"/>
                    </a:lnTo>
                    <a:cubicBezTo>
                      <a:pt x="4347" y="3606"/>
                      <a:pt x="4363" y="3610"/>
                      <a:pt x="4379" y="3610"/>
                    </a:cubicBezTo>
                    <a:cubicBezTo>
                      <a:pt x="4422" y="3610"/>
                      <a:pt x="4469" y="3586"/>
                      <a:pt x="4487" y="3548"/>
                    </a:cubicBezTo>
                    <a:cubicBezTo>
                      <a:pt x="4513" y="3446"/>
                      <a:pt x="4436" y="3369"/>
                      <a:pt x="4359" y="3369"/>
                    </a:cubicBezTo>
                    <a:close/>
                    <a:moveTo>
                      <a:pt x="15337" y="2484"/>
                    </a:moveTo>
                    <a:cubicBezTo>
                      <a:pt x="15295" y="2484"/>
                      <a:pt x="15251" y="2488"/>
                      <a:pt x="15206" y="2497"/>
                    </a:cubicBezTo>
                    <a:cubicBezTo>
                      <a:pt x="14744" y="2574"/>
                      <a:pt x="14462" y="3317"/>
                      <a:pt x="14898" y="3599"/>
                    </a:cubicBezTo>
                    <a:cubicBezTo>
                      <a:pt x="14950" y="3651"/>
                      <a:pt x="15026" y="3676"/>
                      <a:pt x="15129" y="3702"/>
                    </a:cubicBezTo>
                    <a:cubicBezTo>
                      <a:pt x="15170" y="3710"/>
                      <a:pt x="15212" y="3713"/>
                      <a:pt x="15254" y="3713"/>
                    </a:cubicBezTo>
                    <a:cubicBezTo>
                      <a:pt x="15498" y="3713"/>
                      <a:pt x="15745" y="3588"/>
                      <a:pt x="15898" y="3369"/>
                    </a:cubicBezTo>
                    <a:cubicBezTo>
                      <a:pt x="16085" y="2948"/>
                      <a:pt x="15782" y="2484"/>
                      <a:pt x="15337" y="2484"/>
                    </a:cubicBezTo>
                    <a:close/>
                    <a:moveTo>
                      <a:pt x="13055" y="3385"/>
                    </a:moveTo>
                    <a:cubicBezTo>
                      <a:pt x="13037" y="3385"/>
                      <a:pt x="13019" y="3388"/>
                      <a:pt x="13001" y="3394"/>
                    </a:cubicBezTo>
                    <a:cubicBezTo>
                      <a:pt x="12847" y="3420"/>
                      <a:pt x="12744" y="3676"/>
                      <a:pt x="12898" y="3779"/>
                    </a:cubicBezTo>
                    <a:cubicBezTo>
                      <a:pt x="12898" y="3779"/>
                      <a:pt x="12924" y="3779"/>
                      <a:pt x="12975" y="3805"/>
                    </a:cubicBezTo>
                    <a:cubicBezTo>
                      <a:pt x="12993" y="3809"/>
                      <a:pt x="13010" y="3811"/>
                      <a:pt x="13028" y="3811"/>
                    </a:cubicBezTo>
                    <a:cubicBezTo>
                      <a:pt x="13111" y="3811"/>
                      <a:pt x="13189" y="3761"/>
                      <a:pt x="13231" y="3676"/>
                    </a:cubicBezTo>
                    <a:cubicBezTo>
                      <a:pt x="13299" y="3541"/>
                      <a:pt x="13188" y="3385"/>
                      <a:pt x="13055" y="3385"/>
                    </a:cubicBezTo>
                    <a:close/>
                    <a:moveTo>
                      <a:pt x="7890" y="4029"/>
                    </a:moveTo>
                    <a:cubicBezTo>
                      <a:pt x="7731" y="4029"/>
                      <a:pt x="7579" y="4105"/>
                      <a:pt x="7539" y="4266"/>
                    </a:cubicBezTo>
                    <a:cubicBezTo>
                      <a:pt x="7513" y="4317"/>
                      <a:pt x="7513" y="4369"/>
                      <a:pt x="7539" y="4420"/>
                    </a:cubicBezTo>
                    <a:cubicBezTo>
                      <a:pt x="7565" y="4625"/>
                      <a:pt x="7718" y="4779"/>
                      <a:pt x="7898" y="4805"/>
                    </a:cubicBezTo>
                    <a:cubicBezTo>
                      <a:pt x="7908" y="4806"/>
                      <a:pt x="7919" y="4806"/>
                      <a:pt x="7929" y="4806"/>
                    </a:cubicBezTo>
                    <a:cubicBezTo>
                      <a:pt x="8221" y="4806"/>
                      <a:pt x="8430" y="4463"/>
                      <a:pt x="8257" y="4215"/>
                    </a:cubicBezTo>
                    <a:cubicBezTo>
                      <a:pt x="8183" y="4093"/>
                      <a:pt x="8034" y="4029"/>
                      <a:pt x="7890" y="4029"/>
                    </a:cubicBezTo>
                    <a:close/>
                    <a:moveTo>
                      <a:pt x="4081" y="5358"/>
                    </a:moveTo>
                    <a:cubicBezTo>
                      <a:pt x="3918" y="5358"/>
                      <a:pt x="3759" y="5435"/>
                      <a:pt x="3718" y="5600"/>
                    </a:cubicBezTo>
                    <a:cubicBezTo>
                      <a:pt x="3693" y="5651"/>
                      <a:pt x="3693" y="5702"/>
                      <a:pt x="3718" y="5753"/>
                    </a:cubicBezTo>
                    <a:cubicBezTo>
                      <a:pt x="3744" y="5933"/>
                      <a:pt x="3898" y="6087"/>
                      <a:pt x="4077" y="6112"/>
                    </a:cubicBezTo>
                    <a:cubicBezTo>
                      <a:pt x="4088" y="6113"/>
                      <a:pt x="4099" y="6114"/>
                      <a:pt x="4110" y="6114"/>
                    </a:cubicBezTo>
                    <a:cubicBezTo>
                      <a:pt x="4401" y="6114"/>
                      <a:pt x="4609" y="5794"/>
                      <a:pt x="4436" y="5523"/>
                    </a:cubicBezTo>
                    <a:cubicBezTo>
                      <a:pt x="4365" y="5416"/>
                      <a:pt x="4222" y="5358"/>
                      <a:pt x="4081" y="5358"/>
                    </a:cubicBezTo>
                    <a:close/>
                    <a:moveTo>
                      <a:pt x="7747" y="6125"/>
                    </a:moveTo>
                    <a:cubicBezTo>
                      <a:pt x="7705" y="6125"/>
                      <a:pt x="7661" y="6129"/>
                      <a:pt x="7616" y="6138"/>
                    </a:cubicBezTo>
                    <a:cubicBezTo>
                      <a:pt x="7154" y="6215"/>
                      <a:pt x="6872" y="6959"/>
                      <a:pt x="7308" y="7266"/>
                    </a:cubicBezTo>
                    <a:cubicBezTo>
                      <a:pt x="7359" y="7292"/>
                      <a:pt x="7436" y="7343"/>
                      <a:pt x="7539" y="7343"/>
                    </a:cubicBezTo>
                    <a:cubicBezTo>
                      <a:pt x="7588" y="7357"/>
                      <a:pt x="7639" y="7363"/>
                      <a:pt x="7691" y="7363"/>
                    </a:cubicBezTo>
                    <a:cubicBezTo>
                      <a:pt x="7932" y="7363"/>
                      <a:pt x="8181" y="7221"/>
                      <a:pt x="8308" y="7010"/>
                    </a:cubicBezTo>
                    <a:cubicBezTo>
                      <a:pt x="8495" y="6589"/>
                      <a:pt x="8191" y="6125"/>
                      <a:pt x="7747" y="6125"/>
                    </a:cubicBezTo>
                    <a:close/>
                    <a:moveTo>
                      <a:pt x="1797" y="7616"/>
                    </a:moveTo>
                    <a:cubicBezTo>
                      <a:pt x="1780" y="7616"/>
                      <a:pt x="1762" y="7619"/>
                      <a:pt x="1744" y="7625"/>
                    </a:cubicBezTo>
                    <a:cubicBezTo>
                      <a:pt x="1590" y="7651"/>
                      <a:pt x="1487" y="7882"/>
                      <a:pt x="1615" y="7984"/>
                    </a:cubicBezTo>
                    <a:lnTo>
                      <a:pt x="1615" y="8010"/>
                    </a:lnTo>
                    <a:cubicBezTo>
                      <a:pt x="1641" y="8010"/>
                      <a:pt x="1667" y="8010"/>
                      <a:pt x="1692" y="8036"/>
                    </a:cubicBezTo>
                    <a:cubicBezTo>
                      <a:pt x="1795" y="8036"/>
                      <a:pt x="1898" y="8010"/>
                      <a:pt x="1974" y="7907"/>
                    </a:cubicBezTo>
                    <a:cubicBezTo>
                      <a:pt x="2020" y="7772"/>
                      <a:pt x="1926" y="7616"/>
                      <a:pt x="1797" y="7616"/>
                    </a:cubicBezTo>
                    <a:close/>
                    <a:moveTo>
                      <a:pt x="6237" y="9057"/>
                    </a:moveTo>
                    <a:cubicBezTo>
                      <a:pt x="6227" y="9057"/>
                      <a:pt x="6216" y="9059"/>
                      <a:pt x="6205" y="9061"/>
                    </a:cubicBezTo>
                    <a:cubicBezTo>
                      <a:pt x="6129" y="9087"/>
                      <a:pt x="6077" y="9215"/>
                      <a:pt x="6154" y="9292"/>
                    </a:cubicBezTo>
                    <a:lnTo>
                      <a:pt x="6205" y="9292"/>
                    </a:lnTo>
                    <a:cubicBezTo>
                      <a:pt x="6219" y="9299"/>
                      <a:pt x="6233" y="9302"/>
                      <a:pt x="6246" y="9302"/>
                    </a:cubicBezTo>
                    <a:cubicBezTo>
                      <a:pt x="6282" y="9302"/>
                      <a:pt x="6315" y="9278"/>
                      <a:pt x="6334" y="9241"/>
                    </a:cubicBezTo>
                    <a:cubicBezTo>
                      <a:pt x="6380" y="9149"/>
                      <a:pt x="6323" y="9057"/>
                      <a:pt x="6237" y="9057"/>
                    </a:cubicBezTo>
                    <a:close/>
                    <a:moveTo>
                      <a:pt x="3654" y="8563"/>
                    </a:moveTo>
                    <a:cubicBezTo>
                      <a:pt x="3625" y="8563"/>
                      <a:pt x="3595" y="8566"/>
                      <a:pt x="3564" y="8574"/>
                    </a:cubicBezTo>
                    <a:cubicBezTo>
                      <a:pt x="3282" y="8625"/>
                      <a:pt x="3077" y="9087"/>
                      <a:pt x="3359" y="9292"/>
                    </a:cubicBezTo>
                    <a:cubicBezTo>
                      <a:pt x="3410" y="9318"/>
                      <a:pt x="3462" y="9318"/>
                      <a:pt x="3513" y="9343"/>
                    </a:cubicBezTo>
                    <a:cubicBezTo>
                      <a:pt x="3535" y="9347"/>
                      <a:pt x="3558" y="9348"/>
                      <a:pt x="3581" y="9348"/>
                    </a:cubicBezTo>
                    <a:cubicBezTo>
                      <a:pt x="3742" y="9348"/>
                      <a:pt x="3910" y="9270"/>
                      <a:pt x="4000" y="9113"/>
                    </a:cubicBezTo>
                    <a:cubicBezTo>
                      <a:pt x="4116" y="8859"/>
                      <a:pt x="3919" y="8563"/>
                      <a:pt x="3654" y="8563"/>
                    </a:cubicBezTo>
                    <a:close/>
                    <a:moveTo>
                      <a:pt x="8158" y="9205"/>
                    </a:moveTo>
                    <a:cubicBezTo>
                      <a:pt x="7996" y="9205"/>
                      <a:pt x="7837" y="9281"/>
                      <a:pt x="7795" y="9446"/>
                    </a:cubicBezTo>
                    <a:cubicBezTo>
                      <a:pt x="7795" y="9497"/>
                      <a:pt x="7795" y="9549"/>
                      <a:pt x="7795" y="9600"/>
                    </a:cubicBezTo>
                    <a:cubicBezTo>
                      <a:pt x="7821" y="9779"/>
                      <a:pt x="7975" y="9933"/>
                      <a:pt x="8154" y="9959"/>
                    </a:cubicBezTo>
                    <a:cubicBezTo>
                      <a:pt x="8166" y="9960"/>
                      <a:pt x="8178" y="9960"/>
                      <a:pt x="8190" y="9960"/>
                    </a:cubicBezTo>
                    <a:cubicBezTo>
                      <a:pt x="8502" y="9960"/>
                      <a:pt x="8686" y="9641"/>
                      <a:pt x="8513" y="9369"/>
                    </a:cubicBezTo>
                    <a:cubicBezTo>
                      <a:pt x="8442" y="9262"/>
                      <a:pt x="8299" y="9205"/>
                      <a:pt x="8158" y="9205"/>
                    </a:cubicBezTo>
                    <a:close/>
                    <a:moveTo>
                      <a:pt x="5080" y="11305"/>
                    </a:moveTo>
                    <a:cubicBezTo>
                      <a:pt x="5038" y="11305"/>
                      <a:pt x="4994" y="11309"/>
                      <a:pt x="4949" y="11318"/>
                    </a:cubicBezTo>
                    <a:cubicBezTo>
                      <a:pt x="4487" y="11395"/>
                      <a:pt x="4205" y="12138"/>
                      <a:pt x="4641" y="12446"/>
                    </a:cubicBezTo>
                    <a:cubicBezTo>
                      <a:pt x="4693" y="12472"/>
                      <a:pt x="4769" y="12523"/>
                      <a:pt x="4872" y="12523"/>
                    </a:cubicBezTo>
                    <a:cubicBezTo>
                      <a:pt x="4921" y="12537"/>
                      <a:pt x="4972" y="12543"/>
                      <a:pt x="5022" y="12543"/>
                    </a:cubicBezTo>
                    <a:cubicBezTo>
                      <a:pt x="5258" y="12543"/>
                      <a:pt x="5493" y="12401"/>
                      <a:pt x="5641" y="12190"/>
                    </a:cubicBezTo>
                    <a:cubicBezTo>
                      <a:pt x="5829" y="11769"/>
                      <a:pt x="5525" y="11305"/>
                      <a:pt x="5080" y="11305"/>
                    </a:cubicBezTo>
                    <a:close/>
                    <a:moveTo>
                      <a:pt x="897" y="11529"/>
                    </a:moveTo>
                    <a:cubicBezTo>
                      <a:pt x="847" y="11529"/>
                      <a:pt x="796" y="11536"/>
                      <a:pt x="744" y="11549"/>
                    </a:cubicBezTo>
                    <a:cubicBezTo>
                      <a:pt x="282" y="11626"/>
                      <a:pt x="0" y="12369"/>
                      <a:pt x="436" y="12651"/>
                    </a:cubicBezTo>
                    <a:cubicBezTo>
                      <a:pt x="513" y="12703"/>
                      <a:pt x="590" y="12728"/>
                      <a:pt x="667" y="12754"/>
                    </a:cubicBezTo>
                    <a:cubicBezTo>
                      <a:pt x="712" y="12761"/>
                      <a:pt x="756" y="12765"/>
                      <a:pt x="801" y="12765"/>
                    </a:cubicBezTo>
                    <a:cubicBezTo>
                      <a:pt x="1061" y="12765"/>
                      <a:pt x="1305" y="12640"/>
                      <a:pt x="1436" y="12420"/>
                    </a:cubicBezTo>
                    <a:cubicBezTo>
                      <a:pt x="1643" y="12006"/>
                      <a:pt x="1333" y="11529"/>
                      <a:pt x="897" y="11529"/>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43" name="Google Shape;1643;p33"/>
              <p:cNvSpPr/>
              <p:nvPr/>
            </p:nvSpPr>
            <p:spPr>
              <a:xfrm>
                <a:off x="-1775275" y="2546100"/>
                <a:ext cx="795475" cy="1591550"/>
              </a:xfrm>
              <a:custGeom>
                <a:avLst/>
                <a:gdLst/>
                <a:ahLst/>
                <a:cxnLst/>
                <a:rect l="l" t="t" r="r" b="b"/>
                <a:pathLst>
                  <a:path w="31819" h="63662" extrusionOk="0">
                    <a:moveTo>
                      <a:pt x="31286" y="1"/>
                    </a:moveTo>
                    <a:cubicBezTo>
                      <a:pt x="31186" y="1"/>
                      <a:pt x="31084" y="43"/>
                      <a:pt x="31003" y="145"/>
                    </a:cubicBezTo>
                    <a:cubicBezTo>
                      <a:pt x="15822" y="19300"/>
                      <a:pt x="4258" y="42891"/>
                      <a:pt x="52" y="63200"/>
                    </a:cubicBezTo>
                    <a:cubicBezTo>
                      <a:pt x="1" y="63405"/>
                      <a:pt x="129" y="63610"/>
                      <a:pt x="334" y="63662"/>
                    </a:cubicBezTo>
                    <a:lnTo>
                      <a:pt x="411" y="63662"/>
                    </a:lnTo>
                    <a:cubicBezTo>
                      <a:pt x="591" y="63662"/>
                      <a:pt x="745" y="63534"/>
                      <a:pt x="796" y="63354"/>
                    </a:cubicBezTo>
                    <a:cubicBezTo>
                      <a:pt x="4976" y="43148"/>
                      <a:pt x="16489" y="19685"/>
                      <a:pt x="31592" y="607"/>
                    </a:cubicBezTo>
                    <a:cubicBezTo>
                      <a:pt x="31818" y="325"/>
                      <a:pt x="31560" y="1"/>
                      <a:pt x="31286"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644" name="Google Shape;1644;p33"/>
            <p:cNvGrpSpPr/>
            <p:nvPr/>
          </p:nvGrpSpPr>
          <p:grpSpPr>
            <a:xfrm rot="2700000" flipH="1">
              <a:off x="-365668" y="3606652"/>
              <a:ext cx="531184" cy="1660213"/>
              <a:chOff x="-1858600" y="2385325"/>
              <a:chExt cx="523125" cy="1635025"/>
            </a:xfrm>
          </p:grpSpPr>
          <p:sp>
            <p:nvSpPr>
              <p:cNvPr id="1645" name="Google Shape;1645;p33"/>
              <p:cNvSpPr/>
              <p:nvPr/>
            </p:nvSpPr>
            <p:spPr>
              <a:xfrm>
                <a:off x="-1804750" y="2385325"/>
                <a:ext cx="469275" cy="1635025"/>
              </a:xfrm>
              <a:custGeom>
                <a:avLst/>
                <a:gdLst/>
                <a:ahLst/>
                <a:cxnLst/>
                <a:rect l="l" t="t" r="r" b="b"/>
                <a:pathLst>
                  <a:path w="18771" h="65401" extrusionOk="0">
                    <a:moveTo>
                      <a:pt x="12062" y="1"/>
                    </a:moveTo>
                    <a:cubicBezTo>
                      <a:pt x="9693" y="1"/>
                      <a:pt x="7259" y="1264"/>
                      <a:pt x="5667" y="3115"/>
                    </a:cubicBezTo>
                    <a:cubicBezTo>
                      <a:pt x="3462" y="5679"/>
                      <a:pt x="2513" y="9064"/>
                      <a:pt x="1872" y="12397"/>
                    </a:cubicBezTo>
                    <a:lnTo>
                      <a:pt x="1872" y="12372"/>
                    </a:lnTo>
                    <a:cubicBezTo>
                      <a:pt x="129" y="21270"/>
                      <a:pt x="0" y="30373"/>
                      <a:pt x="975" y="39373"/>
                    </a:cubicBezTo>
                    <a:cubicBezTo>
                      <a:pt x="1308" y="42476"/>
                      <a:pt x="1308" y="44861"/>
                      <a:pt x="1462" y="47989"/>
                    </a:cubicBezTo>
                    <a:cubicBezTo>
                      <a:pt x="1795" y="54796"/>
                      <a:pt x="6238" y="62496"/>
                      <a:pt x="6079" y="65382"/>
                    </a:cubicBezTo>
                    <a:lnTo>
                      <a:pt x="6079" y="65382"/>
                    </a:lnTo>
                    <a:cubicBezTo>
                      <a:pt x="6979" y="50077"/>
                      <a:pt x="11644" y="31239"/>
                      <a:pt x="16694" y="16756"/>
                    </a:cubicBezTo>
                    <a:cubicBezTo>
                      <a:pt x="17694" y="13936"/>
                      <a:pt x="18771" y="11064"/>
                      <a:pt x="18745" y="8089"/>
                    </a:cubicBezTo>
                    <a:cubicBezTo>
                      <a:pt x="18745" y="5089"/>
                      <a:pt x="17412" y="1909"/>
                      <a:pt x="14719" y="602"/>
                    </a:cubicBezTo>
                    <a:cubicBezTo>
                      <a:pt x="13878" y="188"/>
                      <a:pt x="12974" y="1"/>
                      <a:pt x="12062" y="1"/>
                    </a:cubicBezTo>
                    <a:close/>
                    <a:moveTo>
                      <a:pt x="6079" y="65382"/>
                    </a:moveTo>
                    <a:lnTo>
                      <a:pt x="6079" y="65382"/>
                    </a:lnTo>
                    <a:cubicBezTo>
                      <a:pt x="6078" y="65388"/>
                      <a:pt x="6078" y="65394"/>
                      <a:pt x="6078" y="65400"/>
                    </a:cubicBezTo>
                    <a:cubicBezTo>
                      <a:pt x="6078" y="65394"/>
                      <a:pt x="6078" y="65388"/>
                      <a:pt x="6079" y="65382"/>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46" name="Google Shape;1646;p33"/>
              <p:cNvSpPr/>
              <p:nvPr/>
            </p:nvSpPr>
            <p:spPr>
              <a:xfrm>
                <a:off x="-1858600" y="2385425"/>
                <a:ext cx="469275" cy="1634925"/>
              </a:xfrm>
              <a:custGeom>
                <a:avLst/>
                <a:gdLst/>
                <a:ahLst/>
                <a:cxnLst/>
                <a:rect l="l" t="t" r="r" b="b"/>
                <a:pathLst>
                  <a:path w="18771" h="65397" extrusionOk="0">
                    <a:moveTo>
                      <a:pt x="12088" y="1"/>
                    </a:moveTo>
                    <a:cubicBezTo>
                      <a:pt x="9704" y="1"/>
                      <a:pt x="7263" y="1274"/>
                      <a:pt x="5667" y="3111"/>
                    </a:cubicBezTo>
                    <a:cubicBezTo>
                      <a:pt x="3462" y="5649"/>
                      <a:pt x="2513" y="9060"/>
                      <a:pt x="1872" y="12393"/>
                    </a:cubicBezTo>
                    <a:lnTo>
                      <a:pt x="1872" y="12368"/>
                    </a:lnTo>
                    <a:cubicBezTo>
                      <a:pt x="129" y="21266"/>
                      <a:pt x="0" y="30369"/>
                      <a:pt x="975" y="39369"/>
                    </a:cubicBezTo>
                    <a:cubicBezTo>
                      <a:pt x="1308" y="42472"/>
                      <a:pt x="1308" y="44857"/>
                      <a:pt x="1462" y="47985"/>
                    </a:cubicBezTo>
                    <a:cubicBezTo>
                      <a:pt x="1795" y="54792"/>
                      <a:pt x="6239" y="62492"/>
                      <a:pt x="6079" y="65378"/>
                    </a:cubicBezTo>
                    <a:lnTo>
                      <a:pt x="6079" y="65378"/>
                    </a:lnTo>
                    <a:cubicBezTo>
                      <a:pt x="6979" y="50073"/>
                      <a:pt x="11670" y="31235"/>
                      <a:pt x="16694" y="16752"/>
                    </a:cubicBezTo>
                    <a:cubicBezTo>
                      <a:pt x="17694" y="13932"/>
                      <a:pt x="18771" y="11060"/>
                      <a:pt x="18771" y="8085"/>
                    </a:cubicBezTo>
                    <a:cubicBezTo>
                      <a:pt x="18745" y="5085"/>
                      <a:pt x="17412" y="1905"/>
                      <a:pt x="14745" y="598"/>
                    </a:cubicBezTo>
                    <a:cubicBezTo>
                      <a:pt x="13901" y="187"/>
                      <a:pt x="12999" y="1"/>
                      <a:pt x="12088" y="1"/>
                    </a:cubicBezTo>
                    <a:close/>
                    <a:moveTo>
                      <a:pt x="6079" y="65378"/>
                    </a:moveTo>
                    <a:cubicBezTo>
                      <a:pt x="6078" y="65384"/>
                      <a:pt x="6078" y="65390"/>
                      <a:pt x="6078" y="65396"/>
                    </a:cubicBezTo>
                    <a:cubicBezTo>
                      <a:pt x="6078" y="65390"/>
                      <a:pt x="6078" y="65384"/>
                      <a:pt x="6079" y="65378"/>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47" name="Google Shape;1647;p33"/>
              <p:cNvSpPr/>
              <p:nvPr/>
            </p:nvSpPr>
            <p:spPr>
              <a:xfrm>
                <a:off x="-1766300" y="2414375"/>
                <a:ext cx="329125" cy="283550"/>
              </a:xfrm>
              <a:custGeom>
                <a:avLst/>
                <a:gdLst/>
                <a:ahLst/>
                <a:cxnLst/>
                <a:rect l="l" t="t" r="r" b="b"/>
                <a:pathLst>
                  <a:path w="13165" h="11342" extrusionOk="0">
                    <a:moveTo>
                      <a:pt x="7214" y="1"/>
                    </a:moveTo>
                    <a:cubicBezTo>
                      <a:pt x="7203" y="1"/>
                      <a:pt x="7192" y="2"/>
                      <a:pt x="7181" y="4"/>
                    </a:cubicBezTo>
                    <a:cubicBezTo>
                      <a:pt x="7053" y="55"/>
                      <a:pt x="6976" y="260"/>
                      <a:pt x="7104" y="337"/>
                    </a:cubicBezTo>
                    <a:cubicBezTo>
                      <a:pt x="7130" y="363"/>
                      <a:pt x="7155" y="363"/>
                      <a:pt x="7181" y="363"/>
                    </a:cubicBezTo>
                    <a:cubicBezTo>
                      <a:pt x="7258" y="363"/>
                      <a:pt x="7335" y="337"/>
                      <a:pt x="7386" y="260"/>
                    </a:cubicBezTo>
                    <a:cubicBezTo>
                      <a:pt x="7433" y="120"/>
                      <a:pt x="7330" y="1"/>
                      <a:pt x="7214" y="1"/>
                    </a:cubicBezTo>
                    <a:close/>
                    <a:moveTo>
                      <a:pt x="10096" y="914"/>
                    </a:moveTo>
                    <a:cubicBezTo>
                      <a:pt x="10065" y="914"/>
                      <a:pt x="10033" y="918"/>
                      <a:pt x="10001" y="927"/>
                    </a:cubicBezTo>
                    <a:cubicBezTo>
                      <a:pt x="9719" y="1004"/>
                      <a:pt x="9591" y="1440"/>
                      <a:pt x="9848" y="1619"/>
                    </a:cubicBezTo>
                    <a:cubicBezTo>
                      <a:pt x="9899" y="1619"/>
                      <a:pt x="9950" y="1645"/>
                      <a:pt x="10001" y="1645"/>
                    </a:cubicBezTo>
                    <a:cubicBezTo>
                      <a:pt x="10024" y="1648"/>
                      <a:pt x="10046" y="1650"/>
                      <a:pt x="10069" y="1650"/>
                    </a:cubicBezTo>
                    <a:cubicBezTo>
                      <a:pt x="10224" y="1650"/>
                      <a:pt x="10370" y="1571"/>
                      <a:pt x="10437" y="1414"/>
                    </a:cubicBezTo>
                    <a:cubicBezTo>
                      <a:pt x="10528" y="1164"/>
                      <a:pt x="10337" y="914"/>
                      <a:pt x="10096" y="914"/>
                    </a:cubicBezTo>
                    <a:close/>
                    <a:moveTo>
                      <a:pt x="4839" y="1534"/>
                    </a:moveTo>
                    <a:cubicBezTo>
                      <a:pt x="4695" y="1534"/>
                      <a:pt x="4554" y="1605"/>
                      <a:pt x="4540" y="1748"/>
                    </a:cubicBezTo>
                    <a:cubicBezTo>
                      <a:pt x="4540" y="1799"/>
                      <a:pt x="4540" y="1824"/>
                      <a:pt x="4540" y="1876"/>
                    </a:cubicBezTo>
                    <a:cubicBezTo>
                      <a:pt x="4591" y="2030"/>
                      <a:pt x="4719" y="2158"/>
                      <a:pt x="4873" y="2183"/>
                    </a:cubicBezTo>
                    <a:cubicBezTo>
                      <a:pt x="5129" y="2183"/>
                      <a:pt x="5309" y="1876"/>
                      <a:pt x="5129" y="1671"/>
                    </a:cubicBezTo>
                    <a:cubicBezTo>
                      <a:pt x="5072" y="1579"/>
                      <a:pt x="4955" y="1534"/>
                      <a:pt x="4839" y="1534"/>
                    </a:cubicBezTo>
                    <a:close/>
                    <a:moveTo>
                      <a:pt x="7873" y="1434"/>
                    </a:moveTo>
                    <a:cubicBezTo>
                      <a:pt x="7815" y="1434"/>
                      <a:pt x="7755" y="1444"/>
                      <a:pt x="7694" y="1465"/>
                    </a:cubicBezTo>
                    <a:cubicBezTo>
                      <a:pt x="7309" y="1542"/>
                      <a:pt x="7104" y="2183"/>
                      <a:pt x="7488" y="2414"/>
                    </a:cubicBezTo>
                    <a:lnTo>
                      <a:pt x="7514" y="2414"/>
                    </a:lnTo>
                    <a:cubicBezTo>
                      <a:pt x="7565" y="2440"/>
                      <a:pt x="7642" y="2466"/>
                      <a:pt x="7694" y="2491"/>
                    </a:cubicBezTo>
                    <a:cubicBezTo>
                      <a:pt x="7715" y="2493"/>
                      <a:pt x="7737" y="2494"/>
                      <a:pt x="7759" y="2494"/>
                    </a:cubicBezTo>
                    <a:cubicBezTo>
                      <a:pt x="7992" y="2494"/>
                      <a:pt x="8217" y="2369"/>
                      <a:pt x="8335" y="2158"/>
                    </a:cubicBezTo>
                    <a:cubicBezTo>
                      <a:pt x="8489" y="1805"/>
                      <a:pt x="8227" y="1434"/>
                      <a:pt x="7873" y="1434"/>
                    </a:cubicBezTo>
                    <a:close/>
                    <a:moveTo>
                      <a:pt x="12521" y="1809"/>
                    </a:moveTo>
                    <a:cubicBezTo>
                      <a:pt x="12477" y="1809"/>
                      <a:pt x="12432" y="1814"/>
                      <a:pt x="12386" y="1824"/>
                    </a:cubicBezTo>
                    <a:cubicBezTo>
                      <a:pt x="12002" y="1927"/>
                      <a:pt x="11796" y="2568"/>
                      <a:pt x="12181" y="2799"/>
                    </a:cubicBezTo>
                    <a:cubicBezTo>
                      <a:pt x="12232" y="2825"/>
                      <a:pt x="12309" y="2850"/>
                      <a:pt x="12386" y="2850"/>
                    </a:cubicBezTo>
                    <a:cubicBezTo>
                      <a:pt x="12424" y="2858"/>
                      <a:pt x="12461" y="2861"/>
                      <a:pt x="12498" y="2861"/>
                    </a:cubicBezTo>
                    <a:cubicBezTo>
                      <a:pt x="12709" y="2861"/>
                      <a:pt x="12896" y="2739"/>
                      <a:pt x="13027" y="2542"/>
                    </a:cubicBezTo>
                    <a:cubicBezTo>
                      <a:pt x="13165" y="2175"/>
                      <a:pt x="12892" y="1809"/>
                      <a:pt x="12521" y="1809"/>
                    </a:cubicBezTo>
                    <a:close/>
                    <a:moveTo>
                      <a:pt x="10496" y="2693"/>
                    </a:moveTo>
                    <a:cubicBezTo>
                      <a:pt x="10485" y="2693"/>
                      <a:pt x="10474" y="2694"/>
                      <a:pt x="10463" y="2696"/>
                    </a:cubicBezTo>
                    <a:cubicBezTo>
                      <a:pt x="10335" y="2722"/>
                      <a:pt x="10258" y="2953"/>
                      <a:pt x="10386" y="3030"/>
                    </a:cubicBezTo>
                    <a:cubicBezTo>
                      <a:pt x="10412" y="3055"/>
                      <a:pt x="10412" y="3055"/>
                      <a:pt x="10437" y="3055"/>
                    </a:cubicBezTo>
                    <a:cubicBezTo>
                      <a:pt x="10540" y="3055"/>
                      <a:pt x="10617" y="3030"/>
                      <a:pt x="10668" y="2953"/>
                    </a:cubicBezTo>
                    <a:cubicBezTo>
                      <a:pt x="10715" y="2812"/>
                      <a:pt x="10612" y="2693"/>
                      <a:pt x="10496" y="2693"/>
                    </a:cubicBezTo>
                    <a:close/>
                    <a:moveTo>
                      <a:pt x="3134" y="3127"/>
                    </a:moveTo>
                    <a:cubicBezTo>
                      <a:pt x="3124" y="3127"/>
                      <a:pt x="3114" y="3129"/>
                      <a:pt x="3104" y="3132"/>
                    </a:cubicBezTo>
                    <a:cubicBezTo>
                      <a:pt x="3027" y="3158"/>
                      <a:pt x="3001" y="3260"/>
                      <a:pt x="3078" y="3312"/>
                    </a:cubicBezTo>
                    <a:lnTo>
                      <a:pt x="3078" y="3337"/>
                    </a:lnTo>
                    <a:lnTo>
                      <a:pt x="3104" y="3337"/>
                    </a:lnTo>
                    <a:cubicBezTo>
                      <a:pt x="3155" y="3337"/>
                      <a:pt x="3206" y="3312"/>
                      <a:pt x="3232" y="3260"/>
                    </a:cubicBezTo>
                    <a:cubicBezTo>
                      <a:pt x="3254" y="3194"/>
                      <a:pt x="3199" y="3127"/>
                      <a:pt x="3134" y="3127"/>
                    </a:cubicBezTo>
                    <a:close/>
                    <a:moveTo>
                      <a:pt x="6219" y="3536"/>
                    </a:moveTo>
                    <a:cubicBezTo>
                      <a:pt x="6072" y="3536"/>
                      <a:pt x="5928" y="3614"/>
                      <a:pt x="5899" y="3773"/>
                    </a:cubicBezTo>
                    <a:lnTo>
                      <a:pt x="5924" y="3773"/>
                    </a:lnTo>
                    <a:cubicBezTo>
                      <a:pt x="5924" y="3799"/>
                      <a:pt x="5924" y="3850"/>
                      <a:pt x="5924" y="3902"/>
                    </a:cubicBezTo>
                    <a:cubicBezTo>
                      <a:pt x="5950" y="4055"/>
                      <a:pt x="6078" y="4158"/>
                      <a:pt x="6232" y="4184"/>
                    </a:cubicBezTo>
                    <a:cubicBezTo>
                      <a:pt x="6243" y="4185"/>
                      <a:pt x="6254" y="4185"/>
                      <a:pt x="6265" y="4185"/>
                    </a:cubicBezTo>
                    <a:cubicBezTo>
                      <a:pt x="6526" y="4185"/>
                      <a:pt x="6662" y="3892"/>
                      <a:pt x="6514" y="3671"/>
                    </a:cubicBezTo>
                    <a:cubicBezTo>
                      <a:pt x="6447" y="3582"/>
                      <a:pt x="6332" y="3536"/>
                      <a:pt x="6219" y="3536"/>
                    </a:cubicBezTo>
                    <a:close/>
                    <a:moveTo>
                      <a:pt x="3009" y="4870"/>
                    </a:moveTo>
                    <a:cubicBezTo>
                      <a:pt x="2866" y="4870"/>
                      <a:pt x="2722" y="4947"/>
                      <a:pt x="2693" y="5107"/>
                    </a:cubicBezTo>
                    <a:lnTo>
                      <a:pt x="2719" y="5107"/>
                    </a:lnTo>
                    <a:cubicBezTo>
                      <a:pt x="2693" y="5158"/>
                      <a:pt x="2693" y="5184"/>
                      <a:pt x="2719" y="5235"/>
                    </a:cubicBezTo>
                    <a:cubicBezTo>
                      <a:pt x="2745" y="5389"/>
                      <a:pt x="2873" y="5517"/>
                      <a:pt x="3027" y="5517"/>
                    </a:cubicBezTo>
                    <a:cubicBezTo>
                      <a:pt x="3038" y="5518"/>
                      <a:pt x="3049" y="5518"/>
                      <a:pt x="3059" y="5518"/>
                    </a:cubicBezTo>
                    <a:cubicBezTo>
                      <a:pt x="3320" y="5518"/>
                      <a:pt x="3456" y="5226"/>
                      <a:pt x="3283" y="5004"/>
                    </a:cubicBezTo>
                    <a:cubicBezTo>
                      <a:pt x="3228" y="4915"/>
                      <a:pt x="3119" y="4870"/>
                      <a:pt x="3009" y="4870"/>
                    </a:cubicBezTo>
                    <a:close/>
                    <a:moveTo>
                      <a:pt x="6277" y="5340"/>
                    </a:moveTo>
                    <a:cubicBezTo>
                      <a:pt x="6229" y="5340"/>
                      <a:pt x="6179" y="5348"/>
                      <a:pt x="6129" y="5363"/>
                    </a:cubicBezTo>
                    <a:cubicBezTo>
                      <a:pt x="5745" y="5466"/>
                      <a:pt x="5540" y="6107"/>
                      <a:pt x="5924" y="6312"/>
                    </a:cubicBezTo>
                    <a:cubicBezTo>
                      <a:pt x="5976" y="6363"/>
                      <a:pt x="6053" y="6363"/>
                      <a:pt x="6129" y="6389"/>
                    </a:cubicBezTo>
                    <a:cubicBezTo>
                      <a:pt x="6151" y="6391"/>
                      <a:pt x="6173" y="6392"/>
                      <a:pt x="6194" y="6392"/>
                    </a:cubicBezTo>
                    <a:cubicBezTo>
                      <a:pt x="6424" y="6392"/>
                      <a:pt x="6630" y="6267"/>
                      <a:pt x="6771" y="6055"/>
                    </a:cubicBezTo>
                    <a:cubicBezTo>
                      <a:pt x="6906" y="5718"/>
                      <a:pt x="6625" y="5340"/>
                      <a:pt x="6277" y="5340"/>
                    </a:cubicBezTo>
                    <a:close/>
                    <a:moveTo>
                      <a:pt x="1163" y="6898"/>
                    </a:moveTo>
                    <a:cubicBezTo>
                      <a:pt x="1152" y="6898"/>
                      <a:pt x="1140" y="6899"/>
                      <a:pt x="1129" y="6902"/>
                    </a:cubicBezTo>
                    <a:cubicBezTo>
                      <a:pt x="1001" y="6927"/>
                      <a:pt x="924" y="7158"/>
                      <a:pt x="1052" y="7235"/>
                    </a:cubicBezTo>
                    <a:cubicBezTo>
                      <a:pt x="1078" y="7235"/>
                      <a:pt x="1104" y="7261"/>
                      <a:pt x="1129" y="7261"/>
                    </a:cubicBezTo>
                    <a:cubicBezTo>
                      <a:pt x="1206" y="7261"/>
                      <a:pt x="1283" y="7235"/>
                      <a:pt x="1334" y="7132"/>
                    </a:cubicBezTo>
                    <a:cubicBezTo>
                      <a:pt x="1381" y="7015"/>
                      <a:pt x="1278" y="6898"/>
                      <a:pt x="1163" y="6898"/>
                    </a:cubicBezTo>
                    <a:close/>
                    <a:moveTo>
                      <a:pt x="5001" y="7850"/>
                    </a:moveTo>
                    <a:cubicBezTo>
                      <a:pt x="4924" y="7876"/>
                      <a:pt x="4899" y="8004"/>
                      <a:pt x="4950" y="8056"/>
                    </a:cubicBezTo>
                    <a:lnTo>
                      <a:pt x="5001" y="8056"/>
                    </a:lnTo>
                    <a:cubicBezTo>
                      <a:pt x="5052" y="8056"/>
                      <a:pt x="5104" y="8030"/>
                      <a:pt x="5129" y="8004"/>
                    </a:cubicBezTo>
                    <a:cubicBezTo>
                      <a:pt x="5155" y="7927"/>
                      <a:pt x="5078" y="7850"/>
                      <a:pt x="5001" y="7850"/>
                    </a:cubicBezTo>
                    <a:close/>
                    <a:moveTo>
                      <a:pt x="2940" y="7598"/>
                    </a:moveTo>
                    <a:cubicBezTo>
                      <a:pt x="2902" y="7598"/>
                      <a:pt x="2862" y="7605"/>
                      <a:pt x="2822" y="7620"/>
                    </a:cubicBezTo>
                    <a:cubicBezTo>
                      <a:pt x="2565" y="7697"/>
                      <a:pt x="2437" y="8107"/>
                      <a:pt x="2693" y="8235"/>
                    </a:cubicBezTo>
                    <a:cubicBezTo>
                      <a:pt x="2719" y="8261"/>
                      <a:pt x="2770" y="8286"/>
                      <a:pt x="2822" y="8286"/>
                    </a:cubicBezTo>
                    <a:cubicBezTo>
                      <a:pt x="2838" y="8289"/>
                      <a:pt x="2854" y="8290"/>
                      <a:pt x="2870" y="8290"/>
                    </a:cubicBezTo>
                    <a:cubicBezTo>
                      <a:pt x="3007" y="8290"/>
                      <a:pt x="3137" y="8196"/>
                      <a:pt x="3206" y="8081"/>
                    </a:cubicBezTo>
                    <a:cubicBezTo>
                      <a:pt x="3338" y="7840"/>
                      <a:pt x="3169" y="7598"/>
                      <a:pt x="2940" y="7598"/>
                    </a:cubicBezTo>
                    <a:close/>
                    <a:moveTo>
                      <a:pt x="6698" y="7919"/>
                    </a:moveTo>
                    <a:cubicBezTo>
                      <a:pt x="6554" y="7919"/>
                      <a:pt x="6414" y="7990"/>
                      <a:pt x="6386" y="8133"/>
                    </a:cubicBezTo>
                    <a:lnTo>
                      <a:pt x="6412" y="8133"/>
                    </a:lnTo>
                    <a:cubicBezTo>
                      <a:pt x="6412" y="8184"/>
                      <a:pt x="6412" y="8235"/>
                      <a:pt x="6412" y="8261"/>
                    </a:cubicBezTo>
                    <a:cubicBezTo>
                      <a:pt x="6437" y="8415"/>
                      <a:pt x="6565" y="8543"/>
                      <a:pt x="6745" y="8568"/>
                    </a:cubicBezTo>
                    <a:cubicBezTo>
                      <a:pt x="7001" y="8568"/>
                      <a:pt x="7181" y="8261"/>
                      <a:pt x="7001" y="8056"/>
                    </a:cubicBezTo>
                    <a:cubicBezTo>
                      <a:pt x="6933" y="7964"/>
                      <a:pt x="6814" y="7919"/>
                      <a:pt x="6698" y="7919"/>
                    </a:cubicBezTo>
                    <a:close/>
                    <a:moveTo>
                      <a:pt x="4317" y="9878"/>
                    </a:moveTo>
                    <a:cubicBezTo>
                      <a:pt x="4265" y="9878"/>
                      <a:pt x="4210" y="9886"/>
                      <a:pt x="4155" y="9902"/>
                    </a:cubicBezTo>
                    <a:cubicBezTo>
                      <a:pt x="3770" y="9979"/>
                      <a:pt x="3565" y="10645"/>
                      <a:pt x="3950" y="10851"/>
                    </a:cubicBezTo>
                    <a:cubicBezTo>
                      <a:pt x="4001" y="10876"/>
                      <a:pt x="4078" y="10902"/>
                      <a:pt x="4129" y="10928"/>
                    </a:cubicBezTo>
                    <a:cubicBezTo>
                      <a:pt x="4153" y="10930"/>
                      <a:pt x="4177" y="10931"/>
                      <a:pt x="4200" y="10931"/>
                    </a:cubicBezTo>
                    <a:cubicBezTo>
                      <a:pt x="4454" y="10931"/>
                      <a:pt x="4677" y="10805"/>
                      <a:pt x="4770" y="10594"/>
                    </a:cubicBezTo>
                    <a:cubicBezTo>
                      <a:pt x="4927" y="10236"/>
                      <a:pt x="4673" y="9878"/>
                      <a:pt x="4317" y="9878"/>
                    </a:cubicBezTo>
                    <a:close/>
                    <a:moveTo>
                      <a:pt x="746" y="10289"/>
                    </a:moveTo>
                    <a:cubicBezTo>
                      <a:pt x="696" y="10289"/>
                      <a:pt x="644" y="10297"/>
                      <a:pt x="591" y="10312"/>
                    </a:cubicBezTo>
                    <a:cubicBezTo>
                      <a:pt x="206" y="10415"/>
                      <a:pt x="1" y="11056"/>
                      <a:pt x="386" y="11287"/>
                    </a:cubicBezTo>
                    <a:lnTo>
                      <a:pt x="386" y="11261"/>
                    </a:lnTo>
                    <a:cubicBezTo>
                      <a:pt x="437" y="11312"/>
                      <a:pt x="514" y="11338"/>
                      <a:pt x="565" y="11338"/>
                    </a:cubicBezTo>
                    <a:cubicBezTo>
                      <a:pt x="589" y="11340"/>
                      <a:pt x="613" y="11341"/>
                      <a:pt x="636" y="11341"/>
                    </a:cubicBezTo>
                    <a:cubicBezTo>
                      <a:pt x="889" y="11341"/>
                      <a:pt x="1112" y="11216"/>
                      <a:pt x="1206" y="11004"/>
                    </a:cubicBezTo>
                    <a:cubicBezTo>
                      <a:pt x="1364" y="10667"/>
                      <a:pt x="1106" y="10289"/>
                      <a:pt x="746" y="10289"/>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48" name="Google Shape;1648;p33"/>
              <p:cNvSpPr/>
              <p:nvPr/>
            </p:nvSpPr>
            <p:spPr>
              <a:xfrm>
                <a:off x="-1809250" y="2563500"/>
                <a:ext cx="247275" cy="1438900"/>
              </a:xfrm>
              <a:custGeom>
                <a:avLst/>
                <a:gdLst/>
                <a:ahLst/>
                <a:cxnLst/>
                <a:rect l="l" t="t" r="r" b="b"/>
                <a:pathLst>
                  <a:path w="9891" h="57556" extrusionOk="0">
                    <a:moveTo>
                      <a:pt x="9445" y="0"/>
                    </a:moveTo>
                    <a:cubicBezTo>
                      <a:pt x="9304" y="0"/>
                      <a:pt x="9164" y="81"/>
                      <a:pt x="9104" y="270"/>
                    </a:cubicBezTo>
                    <a:cubicBezTo>
                      <a:pt x="4617" y="13912"/>
                      <a:pt x="1" y="34913"/>
                      <a:pt x="3386" y="57247"/>
                    </a:cubicBezTo>
                    <a:cubicBezTo>
                      <a:pt x="3411" y="57427"/>
                      <a:pt x="3565" y="57555"/>
                      <a:pt x="3745" y="57555"/>
                    </a:cubicBezTo>
                    <a:lnTo>
                      <a:pt x="3822" y="57555"/>
                    </a:lnTo>
                    <a:cubicBezTo>
                      <a:pt x="4027" y="57530"/>
                      <a:pt x="4155" y="57324"/>
                      <a:pt x="4129" y="57119"/>
                    </a:cubicBezTo>
                    <a:cubicBezTo>
                      <a:pt x="796" y="34939"/>
                      <a:pt x="5360" y="14091"/>
                      <a:pt x="9796" y="501"/>
                    </a:cubicBezTo>
                    <a:cubicBezTo>
                      <a:pt x="9890" y="202"/>
                      <a:pt x="9667" y="0"/>
                      <a:pt x="9445"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1649" name="Google Shape;1649;p33"/>
          <p:cNvGrpSpPr/>
          <p:nvPr/>
        </p:nvGrpSpPr>
        <p:grpSpPr>
          <a:xfrm rot="3983753">
            <a:off x="10557657" y="4985999"/>
            <a:ext cx="2437328" cy="2565511"/>
            <a:chOff x="1526600" y="450800"/>
            <a:chExt cx="4540675" cy="4779475"/>
          </a:xfrm>
        </p:grpSpPr>
        <p:sp>
          <p:nvSpPr>
            <p:cNvPr id="1650" name="Google Shape;1650;p33"/>
            <p:cNvSpPr/>
            <p:nvPr/>
          </p:nvSpPr>
          <p:spPr>
            <a:xfrm>
              <a:off x="1610100" y="473575"/>
              <a:ext cx="4457175" cy="4689450"/>
            </a:xfrm>
            <a:custGeom>
              <a:avLst/>
              <a:gdLst/>
              <a:ahLst/>
              <a:cxnLst/>
              <a:rect l="l" t="t" r="r" b="b"/>
              <a:pathLst>
                <a:path w="178287" h="187578" extrusionOk="0">
                  <a:moveTo>
                    <a:pt x="95602" y="1"/>
                  </a:moveTo>
                  <a:cubicBezTo>
                    <a:pt x="95141" y="1"/>
                    <a:pt x="94676" y="129"/>
                    <a:pt x="94258" y="394"/>
                  </a:cubicBezTo>
                  <a:lnTo>
                    <a:pt x="0" y="63859"/>
                  </a:lnTo>
                  <a:lnTo>
                    <a:pt x="79645" y="185257"/>
                  </a:lnTo>
                  <a:cubicBezTo>
                    <a:pt x="80631" y="186769"/>
                    <a:pt x="82280" y="187578"/>
                    <a:pt x="83965" y="187578"/>
                  </a:cubicBezTo>
                  <a:cubicBezTo>
                    <a:pt x="84955" y="187578"/>
                    <a:pt x="85959" y="187298"/>
                    <a:pt x="86847" y="186719"/>
                  </a:cubicBezTo>
                  <a:lnTo>
                    <a:pt x="176826" y="126176"/>
                  </a:lnTo>
                  <a:cubicBezTo>
                    <a:pt x="177974" y="125393"/>
                    <a:pt x="178287" y="123880"/>
                    <a:pt x="177504" y="122732"/>
                  </a:cubicBezTo>
                  <a:lnTo>
                    <a:pt x="97703" y="1125"/>
                  </a:lnTo>
                  <a:cubicBezTo>
                    <a:pt x="97205" y="394"/>
                    <a:pt x="96410" y="1"/>
                    <a:pt x="95602" y="1"/>
                  </a:cubicBezTo>
                  <a:close/>
                </a:path>
              </a:pathLst>
            </a:custGeom>
            <a:solidFill>
              <a:srgbClr val="119B9B"/>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51" name="Google Shape;1651;p33"/>
            <p:cNvSpPr/>
            <p:nvPr/>
          </p:nvSpPr>
          <p:spPr>
            <a:xfrm>
              <a:off x="1616625" y="450800"/>
              <a:ext cx="4391950" cy="4645025"/>
            </a:xfrm>
            <a:custGeom>
              <a:avLst/>
              <a:gdLst/>
              <a:ahLst/>
              <a:cxnLst/>
              <a:rect l="l" t="t" r="r" b="b"/>
              <a:pathLst>
                <a:path w="175678" h="185801" extrusionOk="0">
                  <a:moveTo>
                    <a:pt x="93162" y="0"/>
                  </a:moveTo>
                  <a:lnTo>
                    <a:pt x="0" y="61587"/>
                  </a:lnTo>
                  <a:lnTo>
                    <a:pt x="80323" y="184028"/>
                  </a:lnTo>
                  <a:cubicBezTo>
                    <a:pt x="81085" y="185187"/>
                    <a:pt x="82329" y="185800"/>
                    <a:pt x="83604" y="185800"/>
                  </a:cubicBezTo>
                  <a:cubicBezTo>
                    <a:pt x="84339" y="185800"/>
                    <a:pt x="85083" y="185597"/>
                    <a:pt x="85751" y="185177"/>
                  </a:cubicBezTo>
                  <a:lnTo>
                    <a:pt x="175677" y="125782"/>
                  </a:lnTo>
                  <a:lnTo>
                    <a:pt x="93162" y="0"/>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52" name="Google Shape;1652;p33"/>
            <p:cNvSpPr/>
            <p:nvPr/>
          </p:nvSpPr>
          <p:spPr>
            <a:xfrm>
              <a:off x="3931325" y="462525"/>
              <a:ext cx="2064200" cy="3145900"/>
            </a:xfrm>
            <a:custGeom>
              <a:avLst/>
              <a:gdLst/>
              <a:ahLst/>
              <a:cxnLst/>
              <a:rect l="l" t="t" r="r" b="b"/>
              <a:pathLst>
                <a:path w="82568" h="125836" fill="none" extrusionOk="0">
                  <a:moveTo>
                    <a:pt x="0" y="1"/>
                  </a:moveTo>
                  <a:lnTo>
                    <a:pt x="82567" y="125835"/>
                  </a:lnTo>
                </a:path>
              </a:pathLst>
            </a:custGeom>
            <a:noFill/>
            <a:ln w="11750" cap="flat" cmpd="sng">
              <a:solidFill>
                <a:schemeClr val="dk1"/>
              </a:solidFill>
              <a:prstDash val="solid"/>
              <a:miter lim="5219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53" name="Google Shape;1653;p33"/>
            <p:cNvSpPr/>
            <p:nvPr/>
          </p:nvSpPr>
          <p:spPr>
            <a:xfrm>
              <a:off x="3898700" y="482100"/>
              <a:ext cx="2065500" cy="3145900"/>
            </a:xfrm>
            <a:custGeom>
              <a:avLst/>
              <a:gdLst/>
              <a:ahLst/>
              <a:cxnLst/>
              <a:rect l="l" t="t" r="r" b="b"/>
              <a:pathLst>
                <a:path w="82620" h="125836" fill="none" extrusionOk="0">
                  <a:moveTo>
                    <a:pt x="1" y="1"/>
                  </a:moveTo>
                  <a:lnTo>
                    <a:pt x="82620" y="125835"/>
                  </a:lnTo>
                </a:path>
              </a:pathLst>
            </a:custGeom>
            <a:noFill/>
            <a:ln w="11750" cap="flat" cmpd="sng">
              <a:solidFill>
                <a:schemeClr val="dk1"/>
              </a:solidFill>
              <a:prstDash val="solid"/>
              <a:miter lim="5219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54" name="Google Shape;1654;p33"/>
            <p:cNvSpPr/>
            <p:nvPr/>
          </p:nvSpPr>
          <p:spPr>
            <a:xfrm>
              <a:off x="3742125" y="4138150"/>
              <a:ext cx="842925" cy="1092125"/>
            </a:xfrm>
            <a:custGeom>
              <a:avLst/>
              <a:gdLst/>
              <a:ahLst/>
              <a:cxnLst/>
              <a:rect l="l" t="t" r="r" b="b"/>
              <a:pathLst>
                <a:path w="33717" h="43685" extrusionOk="0">
                  <a:moveTo>
                    <a:pt x="9604" y="0"/>
                  </a:moveTo>
                  <a:lnTo>
                    <a:pt x="1" y="6159"/>
                  </a:lnTo>
                  <a:lnTo>
                    <a:pt x="24113" y="43685"/>
                  </a:lnTo>
                  <a:lnTo>
                    <a:pt x="25679" y="35595"/>
                  </a:lnTo>
                  <a:lnTo>
                    <a:pt x="33716" y="37526"/>
                  </a:lnTo>
                  <a:lnTo>
                    <a:pt x="9604"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55" name="Google Shape;1655;p33"/>
            <p:cNvSpPr/>
            <p:nvPr/>
          </p:nvSpPr>
          <p:spPr>
            <a:xfrm>
              <a:off x="1526600" y="464775"/>
              <a:ext cx="4343675" cy="4627200"/>
            </a:xfrm>
            <a:custGeom>
              <a:avLst/>
              <a:gdLst/>
              <a:ahLst/>
              <a:cxnLst/>
              <a:rect l="l" t="t" r="r" b="b"/>
              <a:pathLst>
                <a:path w="173747" h="185088" extrusionOk="0">
                  <a:moveTo>
                    <a:pt x="91115" y="1"/>
                  </a:moveTo>
                  <a:cubicBezTo>
                    <a:pt x="90634" y="1"/>
                    <a:pt x="90147" y="140"/>
                    <a:pt x="89718" y="433"/>
                  </a:cubicBezTo>
                  <a:lnTo>
                    <a:pt x="0" y="59357"/>
                  </a:lnTo>
                  <a:lnTo>
                    <a:pt x="82515" y="185087"/>
                  </a:lnTo>
                  <a:lnTo>
                    <a:pt x="172285" y="126163"/>
                  </a:lnTo>
                  <a:cubicBezTo>
                    <a:pt x="173433" y="125380"/>
                    <a:pt x="173746" y="123866"/>
                    <a:pt x="172963" y="122718"/>
                  </a:cubicBezTo>
                  <a:lnTo>
                    <a:pt x="93162" y="1111"/>
                  </a:lnTo>
                  <a:cubicBezTo>
                    <a:pt x="92705" y="392"/>
                    <a:pt x="91920" y="1"/>
                    <a:pt x="9111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56" name="Google Shape;1656;p33"/>
            <p:cNvSpPr/>
            <p:nvPr/>
          </p:nvSpPr>
          <p:spPr>
            <a:xfrm>
              <a:off x="1636200" y="1843000"/>
              <a:ext cx="2130750" cy="3199400"/>
            </a:xfrm>
            <a:custGeom>
              <a:avLst/>
              <a:gdLst/>
              <a:ahLst/>
              <a:cxnLst/>
              <a:rect l="l" t="t" r="r" b="b"/>
              <a:pathLst>
                <a:path w="85230" h="127976" extrusionOk="0">
                  <a:moveTo>
                    <a:pt x="2506" y="1"/>
                  </a:moveTo>
                  <a:lnTo>
                    <a:pt x="0" y="1619"/>
                  </a:lnTo>
                  <a:lnTo>
                    <a:pt x="82724" y="127975"/>
                  </a:lnTo>
                  <a:lnTo>
                    <a:pt x="85229" y="126357"/>
                  </a:lnTo>
                  <a:lnTo>
                    <a:pt x="2506"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57" name="Google Shape;1657;p33"/>
            <p:cNvSpPr/>
            <p:nvPr/>
          </p:nvSpPr>
          <p:spPr>
            <a:xfrm>
              <a:off x="2647400" y="1567700"/>
              <a:ext cx="2116400" cy="2399550"/>
            </a:xfrm>
            <a:custGeom>
              <a:avLst/>
              <a:gdLst/>
              <a:ahLst/>
              <a:cxnLst/>
              <a:rect l="l" t="t" r="r" b="b"/>
              <a:pathLst>
                <a:path w="84656" h="95982" fill="none" extrusionOk="0">
                  <a:moveTo>
                    <a:pt x="82777" y="71347"/>
                  </a:moveTo>
                  <a:cubicBezTo>
                    <a:pt x="82777" y="69937"/>
                    <a:pt x="83507" y="68633"/>
                    <a:pt x="84656" y="67850"/>
                  </a:cubicBezTo>
                  <a:lnTo>
                    <a:pt x="40919" y="1201"/>
                  </a:lnTo>
                  <a:cubicBezTo>
                    <a:pt x="38988" y="2453"/>
                    <a:pt x="36431" y="1932"/>
                    <a:pt x="35178" y="0"/>
                  </a:cubicBezTo>
                  <a:lnTo>
                    <a:pt x="1149" y="22286"/>
                  </a:lnTo>
                  <a:cubicBezTo>
                    <a:pt x="2454" y="24217"/>
                    <a:pt x="1932" y="26827"/>
                    <a:pt x="1" y="28080"/>
                  </a:cubicBezTo>
                  <a:lnTo>
                    <a:pt x="43737" y="94729"/>
                  </a:lnTo>
                  <a:cubicBezTo>
                    <a:pt x="45668" y="93476"/>
                    <a:pt x="48226" y="94050"/>
                    <a:pt x="49478" y="95981"/>
                  </a:cubicBezTo>
                  <a:lnTo>
                    <a:pt x="83455" y="73643"/>
                  </a:lnTo>
                  <a:cubicBezTo>
                    <a:pt x="82985" y="72965"/>
                    <a:pt x="82777" y="72182"/>
                    <a:pt x="82777" y="71347"/>
                  </a:cubicBezTo>
                  <a:close/>
                </a:path>
              </a:pathLst>
            </a:custGeom>
            <a:solidFill>
              <a:schemeClr val="lt1"/>
            </a:solidFill>
            <a:ln w="14350" cap="flat" cmpd="sng">
              <a:solidFill>
                <a:schemeClr val="lt1"/>
              </a:solidFill>
              <a:prstDash val="solid"/>
              <a:miter lim="5219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1658" name="Google Shape;1658;p33"/>
          <p:cNvSpPr txBox="1">
            <a:spLocks noGrp="1"/>
          </p:cNvSpPr>
          <p:nvPr>
            <p:ph type="title"/>
          </p:nvPr>
        </p:nvSpPr>
        <p:spPr>
          <a:xfrm>
            <a:off x="1847701" y="2842805"/>
            <a:ext cx="4220000" cy="1700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600"/>
              <a:buNone/>
              <a:defRPr sz="4800"/>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a:endParaRPr/>
          </a:p>
        </p:txBody>
      </p:sp>
      <p:sp>
        <p:nvSpPr>
          <p:cNvPr id="1659" name="Google Shape;1659;p33"/>
          <p:cNvSpPr txBox="1">
            <a:spLocks noGrp="1"/>
          </p:cNvSpPr>
          <p:nvPr>
            <p:ph type="title" idx="2" hasCustomPrompt="1"/>
          </p:nvPr>
        </p:nvSpPr>
        <p:spPr>
          <a:xfrm>
            <a:off x="3311735" y="981727"/>
            <a:ext cx="1292000" cy="9628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3"/>
              </a:buClr>
              <a:buSzPts val="4900"/>
              <a:buNone/>
              <a:defRPr sz="6667">
                <a:solidFill>
                  <a:schemeClr val="dk1"/>
                </a:solidFill>
              </a:defRPr>
            </a:lvl1pPr>
            <a:lvl2pPr lvl="1" algn="ctr" rtl="0">
              <a:spcBef>
                <a:spcPts val="0"/>
              </a:spcBef>
              <a:spcAft>
                <a:spcPts val="0"/>
              </a:spcAft>
              <a:buClr>
                <a:schemeClr val="accent3"/>
              </a:buClr>
              <a:buSzPts val="4900"/>
              <a:buNone/>
              <a:defRPr sz="6533">
                <a:solidFill>
                  <a:schemeClr val="accent3"/>
                </a:solidFill>
              </a:defRPr>
            </a:lvl2pPr>
            <a:lvl3pPr lvl="2" algn="ctr" rtl="0">
              <a:spcBef>
                <a:spcPts val="0"/>
              </a:spcBef>
              <a:spcAft>
                <a:spcPts val="0"/>
              </a:spcAft>
              <a:buClr>
                <a:schemeClr val="accent3"/>
              </a:buClr>
              <a:buSzPts val="4900"/>
              <a:buNone/>
              <a:defRPr sz="6533">
                <a:solidFill>
                  <a:schemeClr val="accent3"/>
                </a:solidFill>
              </a:defRPr>
            </a:lvl3pPr>
            <a:lvl4pPr lvl="3" algn="ctr" rtl="0">
              <a:spcBef>
                <a:spcPts val="0"/>
              </a:spcBef>
              <a:spcAft>
                <a:spcPts val="0"/>
              </a:spcAft>
              <a:buClr>
                <a:schemeClr val="accent3"/>
              </a:buClr>
              <a:buSzPts val="4900"/>
              <a:buNone/>
              <a:defRPr sz="6533">
                <a:solidFill>
                  <a:schemeClr val="accent3"/>
                </a:solidFill>
              </a:defRPr>
            </a:lvl4pPr>
            <a:lvl5pPr lvl="4" algn="ctr" rtl="0">
              <a:spcBef>
                <a:spcPts val="0"/>
              </a:spcBef>
              <a:spcAft>
                <a:spcPts val="0"/>
              </a:spcAft>
              <a:buClr>
                <a:schemeClr val="accent3"/>
              </a:buClr>
              <a:buSzPts val="4900"/>
              <a:buNone/>
              <a:defRPr sz="6533">
                <a:solidFill>
                  <a:schemeClr val="accent3"/>
                </a:solidFill>
              </a:defRPr>
            </a:lvl5pPr>
            <a:lvl6pPr lvl="5" algn="ctr" rtl="0">
              <a:spcBef>
                <a:spcPts val="0"/>
              </a:spcBef>
              <a:spcAft>
                <a:spcPts val="0"/>
              </a:spcAft>
              <a:buClr>
                <a:schemeClr val="accent3"/>
              </a:buClr>
              <a:buSzPts val="4900"/>
              <a:buNone/>
              <a:defRPr sz="6533">
                <a:solidFill>
                  <a:schemeClr val="accent3"/>
                </a:solidFill>
              </a:defRPr>
            </a:lvl6pPr>
            <a:lvl7pPr lvl="6" algn="ctr" rtl="0">
              <a:spcBef>
                <a:spcPts val="0"/>
              </a:spcBef>
              <a:spcAft>
                <a:spcPts val="0"/>
              </a:spcAft>
              <a:buClr>
                <a:schemeClr val="accent3"/>
              </a:buClr>
              <a:buSzPts val="4900"/>
              <a:buNone/>
              <a:defRPr sz="6533">
                <a:solidFill>
                  <a:schemeClr val="accent3"/>
                </a:solidFill>
              </a:defRPr>
            </a:lvl7pPr>
            <a:lvl8pPr lvl="7" algn="ctr" rtl="0">
              <a:spcBef>
                <a:spcPts val="0"/>
              </a:spcBef>
              <a:spcAft>
                <a:spcPts val="0"/>
              </a:spcAft>
              <a:buClr>
                <a:schemeClr val="accent3"/>
              </a:buClr>
              <a:buSzPts val="4900"/>
              <a:buNone/>
              <a:defRPr sz="6533">
                <a:solidFill>
                  <a:schemeClr val="accent3"/>
                </a:solidFill>
              </a:defRPr>
            </a:lvl8pPr>
            <a:lvl9pPr lvl="8" algn="ctr" rtl="0">
              <a:spcBef>
                <a:spcPts val="0"/>
              </a:spcBef>
              <a:spcAft>
                <a:spcPts val="0"/>
              </a:spcAft>
              <a:buClr>
                <a:schemeClr val="accent3"/>
              </a:buClr>
              <a:buSzPts val="4900"/>
              <a:buNone/>
              <a:defRPr sz="6533">
                <a:solidFill>
                  <a:schemeClr val="accent3"/>
                </a:solidFill>
              </a:defRPr>
            </a:lvl9pPr>
          </a:lstStyle>
          <a:p>
            <a:r>
              <a:t>xx%</a:t>
            </a:r>
          </a:p>
        </p:txBody>
      </p:sp>
      <p:sp>
        <p:nvSpPr>
          <p:cNvPr id="1660" name="Google Shape;1660;p33"/>
          <p:cNvSpPr txBox="1">
            <a:spLocks noGrp="1"/>
          </p:cNvSpPr>
          <p:nvPr>
            <p:ph type="subTitle" idx="1"/>
          </p:nvPr>
        </p:nvSpPr>
        <p:spPr>
          <a:xfrm>
            <a:off x="1964135" y="4479105"/>
            <a:ext cx="3987200" cy="781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600"/>
              <a:buNone/>
              <a:defRPr sz="2133"/>
            </a:lvl1pPr>
            <a:lvl2pPr lvl="1" algn="ctr" rtl="0">
              <a:lnSpc>
                <a:spcPct val="100000"/>
              </a:lnSpc>
              <a:spcBef>
                <a:spcPts val="0"/>
              </a:spcBef>
              <a:spcAft>
                <a:spcPts val="0"/>
              </a:spcAft>
              <a:buSzPts val="1600"/>
              <a:buNone/>
              <a:defRPr sz="2133"/>
            </a:lvl2pPr>
            <a:lvl3pPr lvl="2" algn="ctr" rtl="0">
              <a:lnSpc>
                <a:spcPct val="100000"/>
              </a:lnSpc>
              <a:spcBef>
                <a:spcPts val="0"/>
              </a:spcBef>
              <a:spcAft>
                <a:spcPts val="0"/>
              </a:spcAft>
              <a:buSzPts val="1600"/>
              <a:buNone/>
              <a:defRPr sz="2133"/>
            </a:lvl3pPr>
            <a:lvl4pPr lvl="3" algn="ctr" rtl="0">
              <a:lnSpc>
                <a:spcPct val="100000"/>
              </a:lnSpc>
              <a:spcBef>
                <a:spcPts val="0"/>
              </a:spcBef>
              <a:spcAft>
                <a:spcPts val="0"/>
              </a:spcAft>
              <a:buSzPts val="1600"/>
              <a:buNone/>
              <a:defRPr sz="2133"/>
            </a:lvl4pPr>
            <a:lvl5pPr lvl="4" algn="ctr" rtl="0">
              <a:lnSpc>
                <a:spcPct val="100000"/>
              </a:lnSpc>
              <a:spcBef>
                <a:spcPts val="0"/>
              </a:spcBef>
              <a:spcAft>
                <a:spcPts val="0"/>
              </a:spcAft>
              <a:buSzPts val="1600"/>
              <a:buNone/>
              <a:defRPr sz="2133"/>
            </a:lvl5pPr>
            <a:lvl6pPr lvl="5" algn="ctr" rtl="0">
              <a:lnSpc>
                <a:spcPct val="100000"/>
              </a:lnSpc>
              <a:spcBef>
                <a:spcPts val="0"/>
              </a:spcBef>
              <a:spcAft>
                <a:spcPts val="0"/>
              </a:spcAft>
              <a:buSzPts val="1600"/>
              <a:buNone/>
              <a:defRPr sz="2133"/>
            </a:lvl6pPr>
            <a:lvl7pPr lvl="6" algn="ctr" rtl="0">
              <a:lnSpc>
                <a:spcPct val="100000"/>
              </a:lnSpc>
              <a:spcBef>
                <a:spcPts val="0"/>
              </a:spcBef>
              <a:spcAft>
                <a:spcPts val="0"/>
              </a:spcAft>
              <a:buSzPts val="1600"/>
              <a:buNone/>
              <a:defRPr sz="2133"/>
            </a:lvl7pPr>
            <a:lvl8pPr lvl="7" algn="ctr" rtl="0">
              <a:lnSpc>
                <a:spcPct val="100000"/>
              </a:lnSpc>
              <a:spcBef>
                <a:spcPts val="0"/>
              </a:spcBef>
              <a:spcAft>
                <a:spcPts val="0"/>
              </a:spcAft>
              <a:buSzPts val="1600"/>
              <a:buNone/>
              <a:defRPr sz="2133"/>
            </a:lvl8pPr>
            <a:lvl9pPr lvl="8" algn="ctr" rtl="0">
              <a:lnSpc>
                <a:spcPct val="100000"/>
              </a:lnSpc>
              <a:spcBef>
                <a:spcPts val="0"/>
              </a:spcBef>
              <a:spcAft>
                <a:spcPts val="0"/>
              </a:spcAft>
              <a:buSzPts val="1600"/>
              <a:buNone/>
              <a:defRPr sz="2133"/>
            </a:lvl9pPr>
          </a:lstStyle>
          <a:p>
            <a:endParaRPr/>
          </a:p>
        </p:txBody>
      </p:sp>
    </p:spTree>
    <p:extLst>
      <p:ext uri="{BB962C8B-B14F-4D97-AF65-F5344CB8AC3E}">
        <p14:creationId xmlns:p14="http://schemas.microsoft.com/office/powerpoint/2010/main" val="850093909"/>
      </p:ext>
    </p:extLst>
  </p:cSld>
  <p:clrMapOvr>
    <a:masterClrMapping/>
  </p:clrMapOvr>
</p:sldLayout>
</file>

<file path=ppt/slideLayouts/slideLayout99.xml><?xml version="1.0" encoding="utf-8"?>
<p:sldLayout xmlns:a="http://schemas.openxmlformats.org/drawingml/2006/main" xmlns:r="http://schemas.openxmlformats.org/officeDocument/2006/relationships" xmlns:p="http://schemas.openxmlformats.org/presentationml/2006/main" matchingName="Background">
  <p:cSld name="Background">
    <p:spTree>
      <p:nvGrpSpPr>
        <p:cNvPr id="1" name="Shape 1743"/>
        <p:cNvGrpSpPr/>
        <p:nvPr/>
      </p:nvGrpSpPr>
      <p:grpSpPr>
        <a:xfrm>
          <a:off x="0" y="0"/>
          <a:ext cx="0" cy="0"/>
          <a:chOff x="0" y="0"/>
          <a:chExt cx="0" cy="0"/>
        </a:xfrm>
      </p:grpSpPr>
      <p:pic>
        <p:nvPicPr>
          <p:cNvPr id="1744" name="Google Shape;1744;p35"/>
          <p:cNvPicPr preferRelativeResize="0"/>
          <p:nvPr/>
        </p:nvPicPr>
        <p:blipFill>
          <a:blip r:embed="rId2">
            <a:alphaModFix/>
          </a:blip>
          <a:stretch>
            <a:fillRect/>
          </a:stretch>
        </p:blipFill>
        <p:spPr>
          <a:xfrm>
            <a:off x="-75466" y="-36433"/>
            <a:ext cx="12342935" cy="7005332"/>
          </a:xfrm>
          <a:prstGeom prst="rect">
            <a:avLst/>
          </a:prstGeom>
          <a:noFill/>
          <a:ln>
            <a:noFill/>
          </a:ln>
        </p:spPr>
      </p:pic>
      <p:grpSp>
        <p:nvGrpSpPr>
          <p:cNvPr id="1745" name="Google Shape;1745;p35"/>
          <p:cNvGrpSpPr/>
          <p:nvPr/>
        </p:nvGrpSpPr>
        <p:grpSpPr>
          <a:xfrm rot="963590" flipH="1">
            <a:off x="-349027" y="-1010629"/>
            <a:ext cx="3524885" cy="2844709"/>
            <a:chOff x="-729163" y="3851975"/>
            <a:chExt cx="2464103" cy="1988620"/>
          </a:xfrm>
        </p:grpSpPr>
        <p:sp>
          <p:nvSpPr>
            <p:cNvPr id="1746" name="Google Shape;1746;p35"/>
            <p:cNvSpPr/>
            <p:nvPr/>
          </p:nvSpPr>
          <p:spPr>
            <a:xfrm rot="363082">
              <a:off x="-642946" y="3967874"/>
              <a:ext cx="2291669" cy="1756822"/>
            </a:xfrm>
            <a:custGeom>
              <a:avLst/>
              <a:gdLst/>
              <a:ahLst/>
              <a:cxnLst/>
              <a:rect l="l" t="t" r="r" b="b"/>
              <a:pathLst>
                <a:path w="73153" h="56080" extrusionOk="0">
                  <a:moveTo>
                    <a:pt x="12829" y="0"/>
                  </a:moveTo>
                  <a:cubicBezTo>
                    <a:pt x="12663" y="0"/>
                    <a:pt x="12517" y="100"/>
                    <a:pt x="12443" y="272"/>
                  </a:cubicBezTo>
                  <a:lnTo>
                    <a:pt x="101" y="32729"/>
                  </a:lnTo>
                  <a:cubicBezTo>
                    <a:pt x="1" y="32929"/>
                    <a:pt x="134" y="33196"/>
                    <a:pt x="334" y="33262"/>
                  </a:cubicBezTo>
                  <a:lnTo>
                    <a:pt x="60143" y="56045"/>
                  </a:lnTo>
                  <a:cubicBezTo>
                    <a:pt x="60198" y="56069"/>
                    <a:pt x="60253" y="56079"/>
                    <a:pt x="60306" y="56079"/>
                  </a:cubicBezTo>
                  <a:cubicBezTo>
                    <a:pt x="60479" y="56079"/>
                    <a:pt x="60634" y="55965"/>
                    <a:pt x="60711" y="55812"/>
                  </a:cubicBezTo>
                  <a:lnTo>
                    <a:pt x="73053" y="23355"/>
                  </a:lnTo>
                  <a:cubicBezTo>
                    <a:pt x="73153" y="23155"/>
                    <a:pt x="73053" y="22888"/>
                    <a:pt x="72819" y="22822"/>
                  </a:cubicBezTo>
                  <a:lnTo>
                    <a:pt x="13010" y="39"/>
                  </a:lnTo>
                  <a:cubicBezTo>
                    <a:pt x="12949" y="13"/>
                    <a:pt x="12888" y="0"/>
                    <a:pt x="1282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47" name="Google Shape;1747;p35"/>
            <p:cNvSpPr/>
            <p:nvPr/>
          </p:nvSpPr>
          <p:spPr>
            <a:xfrm rot="363082">
              <a:off x="792956" y="4622556"/>
              <a:ext cx="778540" cy="1132818"/>
            </a:xfrm>
            <a:custGeom>
              <a:avLst/>
              <a:gdLst/>
              <a:ahLst/>
              <a:cxnLst/>
              <a:rect l="l" t="t" r="r" b="b"/>
              <a:pathLst>
                <a:path w="24852" h="36161" extrusionOk="0">
                  <a:moveTo>
                    <a:pt x="11909" y="1"/>
                  </a:moveTo>
                  <a:lnTo>
                    <a:pt x="0" y="31223"/>
                  </a:lnTo>
                  <a:lnTo>
                    <a:pt x="12943" y="36160"/>
                  </a:lnTo>
                  <a:lnTo>
                    <a:pt x="24851" y="4904"/>
                  </a:lnTo>
                  <a:lnTo>
                    <a:pt x="11909"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48" name="Google Shape;1748;p35"/>
            <p:cNvSpPr/>
            <p:nvPr/>
          </p:nvSpPr>
          <p:spPr>
            <a:xfrm rot="363082">
              <a:off x="289098" y="4363311"/>
              <a:ext cx="1166244" cy="1323976"/>
            </a:xfrm>
            <a:custGeom>
              <a:avLst/>
              <a:gdLst/>
              <a:ahLst/>
              <a:cxnLst/>
              <a:rect l="l" t="t" r="r" b="b"/>
              <a:pathLst>
                <a:path w="37228" h="42263" extrusionOk="0">
                  <a:moveTo>
                    <a:pt x="13388" y="0"/>
                  </a:moveTo>
                  <a:cubicBezTo>
                    <a:pt x="12947" y="0"/>
                    <a:pt x="12544" y="279"/>
                    <a:pt x="12376" y="699"/>
                  </a:cubicBezTo>
                  <a:lnTo>
                    <a:pt x="6272" y="16711"/>
                  </a:lnTo>
                  <a:lnTo>
                    <a:pt x="201" y="32722"/>
                  </a:lnTo>
                  <a:cubicBezTo>
                    <a:pt x="1" y="33189"/>
                    <a:pt x="201" y="33756"/>
                    <a:pt x="668" y="34023"/>
                  </a:cubicBezTo>
                  <a:cubicBezTo>
                    <a:pt x="4271" y="35924"/>
                    <a:pt x="7973" y="37659"/>
                    <a:pt x="11743" y="39160"/>
                  </a:cubicBezTo>
                  <a:cubicBezTo>
                    <a:pt x="17146" y="41262"/>
                    <a:pt x="24952" y="42262"/>
                    <a:pt x="24952" y="42262"/>
                  </a:cubicBezTo>
                  <a:lnTo>
                    <a:pt x="31090" y="26151"/>
                  </a:lnTo>
                  <a:lnTo>
                    <a:pt x="37227" y="10039"/>
                  </a:lnTo>
                  <a:cubicBezTo>
                    <a:pt x="37227" y="10039"/>
                    <a:pt x="30756" y="5636"/>
                    <a:pt x="25319" y="3568"/>
                  </a:cubicBezTo>
                  <a:cubicBezTo>
                    <a:pt x="21483" y="2167"/>
                    <a:pt x="17580" y="999"/>
                    <a:pt x="13644" y="32"/>
                  </a:cubicBezTo>
                  <a:cubicBezTo>
                    <a:pt x="13558" y="11"/>
                    <a:pt x="13472" y="0"/>
                    <a:pt x="13388" y="0"/>
                  </a:cubicBezTo>
                  <a:close/>
                </a:path>
              </a:pathLst>
            </a:custGeom>
            <a:solidFill>
              <a:schemeClr val="l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49" name="Google Shape;1749;p35"/>
            <p:cNvSpPr/>
            <p:nvPr/>
          </p:nvSpPr>
          <p:spPr>
            <a:xfrm rot="363082">
              <a:off x="1066041" y="4735131"/>
              <a:ext cx="399201" cy="988588"/>
            </a:xfrm>
            <a:custGeom>
              <a:avLst/>
              <a:gdLst/>
              <a:ahLst/>
              <a:cxnLst/>
              <a:rect l="l" t="t" r="r" b="b"/>
              <a:pathLst>
                <a:path w="12743" h="31557" extrusionOk="0">
                  <a:moveTo>
                    <a:pt x="11909" y="1"/>
                  </a:moveTo>
                  <a:lnTo>
                    <a:pt x="0" y="31257"/>
                  </a:lnTo>
                  <a:lnTo>
                    <a:pt x="834" y="31557"/>
                  </a:lnTo>
                  <a:lnTo>
                    <a:pt x="12743" y="334"/>
                  </a:lnTo>
                  <a:lnTo>
                    <a:pt x="11909"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50" name="Google Shape;1750;p35"/>
            <p:cNvSpPr/>
            <p:nvPr/>
          </p:nvSpPr>
          <p:spPr>
            <a:xfrm rot="363082">
              <a:off x="1086646" y="4743259"/>
              <a:ext cx="390836" cy="979190"/>
            </a:xfrm>
            <a:custGeom>
              <a:avLst/>
              <a:gdLst/>
              <a:ahLst/>
              <a:cxnLst/>
              <a:rect l="l" t="t" r="r" b="b"/>
              <a:pathLst>
                <a:path w="12476" h="31257" extrusionOk="0">
                  <a:moveTo>
                    <a:pt x="12042" y="1"/>
                  </a:moveTo>
                  <a:lnTo>
                    <a:pt x="0" y="31090"/>
                  </a:lnTo>
                  <a:lnTo>
                    <a:pt x="434" y="31256"/>
                  </a:lnTo>
                  <a:lnTo>
                    <a:pt x="12476" y="167"/>
                  </a:lnTo>
                  <a:lnTo>
                    <a:pt x="12042"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51" name="Google Shape;1751;p35"/>
            <p:cNvSpPr/>
            <p:nvPr/>
          </p:nvSpPr>
          <p:spPr>
            <a:xfrm rot="363082">
              <a:off x="-564252" y="3933299"/>
              <a:ext cx="778540" cy="1133852"/>
            </a:xfrm>
            <a:custGeom>
              <a:avLst/>
              <a:gdLst/>
              <a:ahLst/>
              <a:cxnLst/>
              <a:rect l="l" t="t" r="r" b="b"/>
              <a:pathLst>
                <a:path w="24852" h="36194" extrusionOk="0">
                  <a:moveTo>
                    <a:pt x="11909" y="1"/>
                  </a:moveTo>
                  <a:lnTo>
                    <a:pt x="0" y="31256"/>
                  </a:lnTo>
                  <a:lnTo>
                    <a:pt x="12943" y="36193"/>
                  </a:lnTo>
                  <a:lnTo>
                    <a:pt x="24851" y="4937"/>
                  </a:lnTo>
                  <a:lnTo>
                    <a:pt x="11909"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52" name="Google Shape;1752;p35"/>
            <p:cNvSpPr/>
            <p:nvPr/>
          </p:nvSpPr>
          <p:spPr>
            <a:xfrm rot="363082">
              <a:off x="-449612" y="4006479"/>
              <a:ext cx="1166244" cy="1323004"/>
            </a:xfrm>
            <a:custGeom>
              <a:avLst/>
              <a:gdLst/>
              <a:ahLst/>
              <a:cxnLst/>
              <a:rect l="l" t="t" r="r" b="b"/>
              <a:pathLst>
                <a:path w="37228" h="42232" extrusionOk="0">
                  <a:moveTo>
                    <a:pt x="12243" y="0"/>
                  </a:moveTo>
                  <a:lnTo>
                    <a:pt x="6105" y="16112"/>
                  </a:lnTo>
                  <a:lnTo>
                    <a:pt x="1" y="32190"/>
                  </a:lnTo>
                  <a:cubicBezTo>
                    <a:pt x="1" y="32190"/>
                    <a:pt x="6506" y="36593"/>
                    <a:pt x="11909" y="38694"/>
                  </a:cubicBezTo>
                  <a:cubicBezTo>
                    <a:pt x="15745" y="40062"/>
                    <a:pt x="19648" y="41230"/>
                    <a:pt x="23584" y="42197"/>
                  </a:cubicBezTo>
                  <a:cubicBezTo>
                    <a:pt x="23677" y="42220"/>
                    <a:pt x="23769" y="42231"/>
                    <a:pt x="23859" y="42231"/>
                  </a:cubicBezTo>
                  <a:cubicBezTo>
                    <a:pt x="24293" y="42231"/>
                    <a:pt x="24686" y="41977"/>
                    <a:pt x="24852" y="41563"/>
                  </a:cubicBezTo>
                  <a:lnTo>
                    <a:pt x="30923" y="25552"/>
                  </a:lnTo>
                  <a:lnTo>
                    <a:pt x="37027" y="9540"/>
                  </a:lnTo>
                  <a:cubicBezTo>
                    <a:pt x="37227" y="9040"/>
                    <a:pt x="37027" y="8473"/>
                    <a:pt x="36560" y="8239"/>
                  </a:cubicBezTo>
                  <a:cubicBezTo>
                    <a:pt x="32958" y="6305"/>
                    <a:pt x="29255" y="4603"/>
                    <a:pt x="25486" y="3069"/>
                  </a:cubicBezTo>
                  <a:cubicBezTo>
                    <a:pt x="20049" y="1001"/>
                    <a:pt x="12243" y="0"/>
                    <a:pt x="12243" y="0"/>
                  </a:cubicBezTo>
                  <a:close/>
                </a:path>
              </a:pathLst>
            </a:custGeom>
            <a:solidFill>
              <a:schemeClr val="l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53" name="Google Shape;1753;p35"/>
            <p:cNvSpPr/>
            <p:nvPr/>
          </p:nvSpPr>
          <p:spPr>
            <a:xfrm rot="363082">
              <a:off x="-458078" y="3966041"/>
              <a:ext cx="400266" cy="988588"/>
            </a:xfrm>
            <a:custGeom>
              <a:avLst/>
              <a:gdLst/>
              <a:ahLst/>
              <a:cxnLst/>
              <a:rect l="l" t="t" r="r" b="b"/>
              <a:pathLst>
                <a:path w="12777" h="31557" extrusionOk="0">
                  <a:moveTo>
                    <a:pt x="11909" y="0"/>
                  </a:moveTo>
                  <a:lnTo>
                    <a:pt x="1" y="31223"/>
                  </a:lnTo>
                  <a:lnTo>
                    <a:pt x="868" y="31556"/>
                  </a:lnTo>
                  <a:lnTo>
                    <a:pt x="12777" y="300"/>
                  </a:lnTo>
                  <a:lnTo>
                    <a:pt x="1190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54" name="Google Shape;1754;p35"/>
            <p:cNvSpPr/>
            <p:nvPr/>
          </p:nvSpPr>
          <p:spPr>
            <a:xfrm rot="363082">
              <a:off x="-486520" y="3948733"/>
              <a:ext cx="386701" cy="983356"/>
            </a:xfrm>
            <a:custGeom>
              <a:avLst/>
              <a:gdLst/>
              <a:ahLst/>
              <a:cxnLst/>
              <a:rect l="l" t="t" r="r" b="b"/>
              <a:pathLst>
                <a:path w="12344" h="31390" extrusionOk="0">
                  <a:moveTo>
                    <a:pt x="11909" y="0"/>
                  </a:moveTo>
                  <a:lnTo>
                    <a:pt x="1" y="31223"/>
                  </a:lnTo>
                  <a:lnTo>
                    <a:pt x="435" y="31389"/>
                  </a:lnTo>
                  <a:lnTo>
                    <a:pt x="12343" y="167"/>
                  </a:lnTo>
                  <a:lnTo>
                    <a:pt x="1190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55" name="Google Shape;1755;p35"/>
            <p:cNvSpPr/>
            <p:nvPr/>
          </p:nvSpPr>
          <p:spPr>
            <a:xfrm rot="363082">
              <a:off x="-536791" y="3924334"/>
              <a:ext cx="403367" cy="990687"/>
            </a:xfrm>
            <a:custGeom>
              <a:avLst/>
              <a:gdLst/>
              <a:ahLst/>
              <a:cxnLst/>
              <a:rect l="l" t="t" r="r" b="b"/>
              <a:pathLst>
                <a:path w="12876" h="31624" extrusionOk="0">
                  <a:moveTo>
                    <a:pt x="11909" y="0"/>
                  </a:moveTo>
                  <a:lnTo>
                    <a:pt x="0" y="31223"/>
                  </a:lnTo>
                  <a:lnTo>
                    <a:pt x="967" y="31623"/>
                  </a:lnTo>
                  <a:lnTo>
                    <a:pt x="12876" y="367"/>
                  </a:lnTo>
                  <a:lnTo>
                    <a:pt x="1190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56" name="Google Shape;1756;p35"/>
            <p:cNvSpPr/>
            <p:nvPr/>
          </p:nvSpPr>
          <p:spPr>
            <a:xfrm rot="363082">
              <a:off x="633267" y="4549023"/>
              <a:ext cx="365775" cy="364741"/>
            </a:xfrm>
            <a:custGeom>
              <a:avLst/>
              <a:gdLst/>
              <a:ahLst/>
              <a:cxnLst/>
              <a:rect l="l" t="t" r="r" b="b"/>
              <a:pathLst>
                <a:path w="11676" h="11643" fill="none" extrusionOk="0">
                  <a:moveTo>
                    <a:pt x="3237" y="1"/>
                  </a:moveTo>
                  <a:lnTo>
                    <a:pt x="11676" y="3203"/>
                  </a:lnTo>
                  <a:lnTo>
                    <a:pt x="8440" y="11643"/>
                  </a:lnTo>
                  <a:lnTo>
                    <a:pt x="1" y="8407"/>
                  </a:lnTo>
                  <a:close/>
                </a:path>
              </a:pathLst>
            </a:custGeom>
            <a:noFill/>
            <a:ln w="19050"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57" name="Google Shape;1757;p35"/>
            <p:cNvSpPr/>
            <p:nvPr/>
          </p:nvSpPr>
          <p:spPr>
            <a:xfrm rot="363082">
              <a:off x="-56388" y="4232909"/>
              <a:ext cx="499541" cy="423260"/>
            </a:xfrm>
            <a:custGeom>
              <a:avLst/>
              <a:gdLst/>
              <a:ahLst/>
              <a:cxnLst/>
              <a:rect l="l" t="t" r="r" b="b"/>
              <a:pathLst>
                <a:path w="15946" h="13511" fill="none" extrusionOk="0">
                  <a:moveTo>
                    <a:pt x="3303" y="1"/>
                  </a:moveTo>
                  <a:lnTo>
                    <a:pt x="15945" y="4804"/>
                  </a:lnTo>
                  <a:moveTo>
                    <a:pt x="2769" y="1435"/>
                  </a:moveTo>
                  <a:lnTo>
                    <a:pt x="15378" y="6272"/>
                  </a:lnTo>
                  <a:moveTo>
                    <a:pt x="2202" y="2903"/>
                  </a:moveTo>
                  <a:lnTo>
                    <a:pt x="14845" y="7740"/>
                  </a:lnTo>
                  <a:moveTo>
                    <a:pt x="14277" y="9174"/>
                  </a:moveTo>
                  <a:lnTo>
                    <a:pt x="1635" y="4337"/>
                  </a:lnTo>
                  <a:moveTo>
                    <a:pt x="1101" y="5805"/>
                  </a:moveTo>
                  <a:lnTo>
                    <a:pt x="13710" y="10608"/>
                  </a:lnTo>
                  <a:moveTo>
                    <a:pt x="534" y="7239"/>
                  </a:moveTo>
                  <a:lnTo>
                    <a:pt x="13177" y="12076"/>
                  </a:lnTo>
                  <a:moveTo>
                    <a:pt x="1" y="8707"/>
                  </a:moveTo>
                  <a:lnTo>
                    <a:pt x="12643" y="13511"/>
                  </a:lnTo>
                </a:path>
              </a:pathLst>
            </a:custGeom>
            <a:noFill/>
            <a:ln w="19050"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58" name="Google Shape;1758;p35"/>
            <p:cNvSpPr/>
            <p:nvPr/>
          </p:nvSpPr>
          <p:spPr>
            <a:xfrm rot="363082">
              <a:off x="940056" y="4735937"/>
              <a:ext cx="406531" cy="311454"/>
            </a:xfrm>
            <a:custGeom>
              <a:avLst/>
              <a:gdLst/>
              <a:ahLst/>
              <a:cxnLst/>
              <a:rect l="l" t="t" r="r" b="b"/>
              <a:pathLst>
                <a:path w="12977" h="9942" fill="none" extrusionOk="0">
                  <a:moveTo>
                    <a:pt x="12977" y="3903"/>
                  </a:moveTo>
                  <a:lnTo>
                    <a:pt x="2670" y="1"/>
                  </a:lnTo>
                  <a:moveTo>
                    <a:pt x="2002" y="1769"/>
                  </a:moveTo>
                  <a:lnTo>
                    <a:pt x="12276" y="5671"/>
                  </a:lnTo>
                  <a:moveTo>
                    <a:pt x="1335" y="3503"/>
                  </a:moveTo>
                  <a:lnTo>
                    <a:pt x="11609" y="7439"/>
                  </a:lnTo>
                  <a:moveTo>
                    <a:pt x="668" y="5271"/>
                  </a:moveTo>
                  <a:lnTo>
                    <a:pt x="10942" y="9174"/>
                  </a:lnTo>
                  <a:moveTo>
                    <a:pt x="7706" y="9941"/>
                  </a:moveTo>
                  <a:lnTo>
                    <a:pt x="1" y="7006"/>
                  </a:lnTo>
                </a:path>
              </a:pathLst>
            </a:custGeom>
            <a:noFill/>
            <a:ln w="19050"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59" name="Google Shape;1759;p35"/>
            <p:cNvSpPr/>
            <p:nvPr/>
          </p:nvSpPr>
          <p:spPr>
            <a:xfrm rot="363082">
              <a:off x="407066" y="4979342"/>
              <a:ext cx="760778" cy="501609"/>
            </a:xfrm>
            <a:custGeom>
              <a:avLst/>
              <a:gdLst/>
              <a:ahLst/>
              <a:cxnLst/>
              <a:rect l="l" t="t" r="r" b="b"/>
              <a:pathLst>
                <a:path w="24285" h="16012" fill="none" extrusionOk="0">
                  <a:moveTo>
                    <a:pt x="24285" y="6772"/>
                  </a:moveTo>
                  <a:lnTo>
                    <a:pt x="6472" y="0"/>
                  </a:lnTo>
                  <a:moveTo>
                    <a:pt x="3136" y="1067"/>
                  </a:moveTo>
                  <a:lnTo>
                    <a:pt x="23517" y="8806"/>
                  </a:lnTo>
                  <a:moveTo>
                    <a:pt x="2336" y="3069"/>
                  </a:moveTo>
                  <a:lnTo>
                    <a:pt x="22717" y="10841"/>
                  </a:lnTo>
                  <a:moveTo>
                    <a:pt x="1568" y="5137"/>
                  </a:moveTo>
                  <a:lnTo>
                    <a:pt x="21950" y="12909"/>
                  </a:lnTo>
                  <a:moveTo>
                    <a:pt x="801" y="7172"/>
                  </a:moveTo>
                  <a:lnTo>
                    <a:pt x="21182" y="14944"/>
                  </a:lnTo>
                  <a:moveTo>
                    <a:pt x="1" y="9240"/>
                  </a:moveTo>
                  <a:lnTo>
                    <a:pt x="17847" y="16011"/>
                  </a:lnTo>
                </a:path>
              </a:pathLst>
            </a:custGeom>
            <a:noFill/>
            <a:ln w="19050"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760" name="Google Shape;1760;p35"/>
          <p:cNvGrpSpPr/>
          <p:nvPr/>
        </p:nvGrpSpPr>
        <p:grpSpPr>
          <a:xfrm rot="3429524">
            <a:off x="-397309" y="776456"/>
            <a:ext cx="2437039" cy="2565205"/>
            <a:chOff x="1526600" y="450800"/>
            <a:chExt cx="4540675" cy="4779475"/>
          </a:xfrm>
        </p:grpSpPr>
        <p:sp>
          <p:nvSpPr>
            <p:cNvPr id="1761" name="Google Shape;1761;p35"/>
            <p:cNvSpPr/>
            <p:nvPr/>
          </p:nvSpPr>
          <p:spPr>
            <a:xfrm>
              <a:off x="1610100" y="473575"/>
              <a:ext cx="4457175" cy="4689450"/>
            </a:xfrm>
            <a:custGeom>
              <a:avLst/>
              <a:gdLst/>
              <a:ahLst/>
              <a:cxnLst/>
              <a:rect l="l" t="t" r="r" b="b"/>
              <a:pathLst>
                <a:path w="178287" h="187578" extrusionOk="0">
                  <a:moveTo>
                    <a:pt x="95602" y="1"/>
                  </a:moveTo>
                  <a:cubicBezTo>
                    <a:pt x="95141" y="1"/>
                    <a:pt x="94676" y="129"/>
                    <a:pt x="94258" y="394"/>
                  </a:cubicBezTo>
                  <a:lnTo>
                    <a:pt x="0" y="63859"/>
                  </a:lnTo>
                  <a:lnTo>
                    <a:pt x="79645" y="185257"/>
                  </a:lnTo>
                  <a:cubicBezTo>
                    <a:pt x="80631" y="186769"/>
                    <a:pt x="82280" y="187578"/>
                    <a:pt x="83965" y="187578"/>
                  </a:cubicBezTo>
                  <a:cubicBezTo>
                    <a:pt x="84955" y="187578"/>
                    <a:pt x="85959" y="187298"/>
                    <a:pt x="86847" y="186719"/>
                  </a:cubicBezTo>
                  <a:lnTo>
                    <a:pt x="176826" y="126176"/>
                  </a:lnTo>
                  <a:cubicBezTo>
                    <a:pt x="177974" y="125393"/>
                    <a:pt x="178287" y="123880"/>
                    <a:pt x="177504" y="122732"/>
                  </a:cubicBezTo>
                  <a:lnTo>
                    <a:pt x="97703" y="1125"/>
                  </a:lnTo>
                  <a:cubicBezTo>
                    <a:pt x="97205" y="394"/>
                    <a:pt x="96410" y="1"/>
                    <a:pt x="9560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62" name="Google Shape;1762;p35"/>
            <p:cNvSpPr/>
            <p:nvPr/>
          </p:nvSpPr>
          <p:spPr>
            <a:xfrm>
              <a:off x="1616625" y="450800"/>
              <a:ext cx="4391950" cy="4645025"/>
            </a:xfrm>
            <a:custGeom>
              <a:avLst/>
              <a:gdLst/>
              <a:ahLst/>
              <a:cxnLst/>
              <a:rect l="l" t="t" r="r" b="b"/>
              <a:pathLst>
                <a:path w="175678" h="185801" extrusionOk="0">
                  <a:moveTo>
                    <a:pt x="93162" y="0"/>
                  </a:moveTo>
                  <a:lnTo>
                    <a:pt x="0" y="61587"/>
                  </a:lnTo>
                  <a:lnTo>
                    <a:pt x="80323" y="184028"/>
                  </a:lnTo>
                  <a:cubicBezTo>
                    <a:pt x="81085" y="185187"/>
                    <a:pt x="82329" y="185800"/>
                    <a:pt x="83604" y="185800"/>
                  </a:cubicBezTo>
                  <a:cubicBezTo>
                    <a:pt x="84339" y="185800"/>
                    <a:pt x="85083" y="185597"/>
                    <a:pt x="85751" y="185177"/>
                  </a:cubicBezTo>
                  <a:lnTo>
                    <a:pt x="175677" y="125782"/>
                  </a:lnTo>
                  <a:lnTo>
                    <a:pt x="93162" y="0"/>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63" name="Google Shape;1763;p35"/>
            <p:cNvSpPr/>
            <p:nvPr/>
          </p:nvSpPr>
          <p:spPr>
            <a:xfrm>
              <a:off x="3931325" y="462525"/>
              <a:ext cx="2064200" cy="3145900"/>
            </a:xfrm>
            <a:custGeom>
              <a:avLst/>
              <a:gdLst/>
              <a:ahLst/>
              <a:cxnLst/>
              <a:rect l="l" t="t" r="r" b="b"/>
              <a:pathLst>
                <a:path w="82568" h="125836" fill="none" extrusionOk="0">
                  <a:moveTo>
                    <a:pt x="0" y="1"/>
                  </a:moveTo>
                  <a:lnTo>
                    <a:pt x="82567" y="125835"/>
                  </a:lnTo>
                </a:path>
              </a:pathLst>
            </a:custGeom>
            <a:noFill/>
            <a:ln w="11750" cap="flat" cmpd="sng">
              <a:solidFill>
                <a:schemeClr val="dk1"/>
              </a:solidFill>
              <a:prstDash val="solid"/>
              <a:miter lim="5219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64" name="Google Shape;1764;p35"/>
            <p:cNvSpPr/>
            <p:nvPr/>
          </p:nvSpPr>
          <p:spPr>
            <a:xfrm>
              <a:off x="3898700" y="482100"/>
              <a:ext cx="2065500" cy="3145900"/>
            </a:xfrm>
            <a:custGeom>
              <a:avLst/>
              <a:gdLst/>
              <a:ahLst/>
              <a:cxnLst/>
              <a:rect l="l" t="t" r="r" b="b"/>
              <a:pathLst>
                <a:path w="82620" h="125836" fill="none" extrusionOk="0">
                  <a:moveTo>
                    <a:pt x="1" y="1"/>
                  </a:moveTo>
                  <a:lnTo>
                    <a:pt x="82620" y="125835"/>
                  </a:lnTo>
                </a:path>
              </a:pathLst>
            </a:custGeom>
            <a:noFill/>
            <a:ln w="11750" cap="flat" cmpd="sng">
              <a:solidFill>
                <a:schemeClr val="dk1"/>
              </a:solidFill>
              <a:prstDash val="solid"/>
              <a:miter lim="5219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65" name="Google Shape;1765;p35"/>
            <p:cNvSpPr/>
            <p:nvPr/>
          </p:nvSpPr>
          <p:spPr>
            <a:xfrm>
              <a:off x="3742125" y="4138150"/>
              <a:ext cx="842925" cy="1092125"/>
            </a:xfrm>
            <a:custGeom>
              <a:avLst/>
              <a:gdLst/>
              <a:ahLst/>
              <a:cxnLst/>
              <a:rect l="l" t="t" r="r" b="b"/>
              <a:pathLst>
                <a:path w="33717" h="43685" extrusionOk="0">
                  <a:moveTo>
                    <a:pt x="9604" y="0"/>
                  </a:moveTo>
                  <a:lnTo>
                    <a:pt x="1" y="6159"/>
                  </a:lnTo>
                  <a:lnTo>
                    <a:pt x="24113" y="43685"/>
                  </a:lnTo>
                  <a:lnTo>
                    <a:pt x="25679" y="35595"/>
                  </a:lnTo>
                  <a:lnTo>
                    <a:pt x="33716" y="37526"/>
                  </a:lnTo>
                  <a:lnTo>
                    <a:pt x="9604"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66" name="Google Shape;1766;p35"/>
            <p:cNvSpPr/>
            <p:nvPr/>
          </p:nvSpPr>
          <p:spPr>
            <a:xfrm>
              <a:off x="1526600" y="464775"/>
              <a:ext cx="4343675" cy="4627200"/>
            </a:xfrm>
            <a:custGeom>
              <a:avLst/>
              <a:gdLst/>
              <a:ahLst/>
              <a:cxnLst/>
              <a:rect l="l" t="t" r="r" b="b"/>
              <a:pathLst>
                <a:path w="173747" h="185088" extrusionOk="0">
                  <a:moveTo>
                    <a:pt x="91115" y="1"/>
                  </a:moveTo>
                  <a:cubicBezTo>
                    <a:pt x="90634" y="1"/>
                    <a:pt x="90147" y="140"/>
                    <a:pt x="89718" y="433"/>
                  </a:cubicBezTo>
                  <a:lnTo>
                    <a:pt x="0" y="59357"/>
                  </a:lnTo>
                  <a:lnTo>
                    <a:pt x="82515" y="185087"/>
                  </a:lnTo>
                  <a:lnTo>
                    <a:pt x="172285" y="126163"/>
                  </a:lnTo>
                  <a:cubicBezTo>
                    <a:pt x="173433" y="125380"/>
                    <a:pt x="173746" y="123866"/>
                    <a:pt x="172963" y="122718"/>
                  </a:cubicBezTo>
                  <a:lnTo>
                    <a:pt x="93162" y="1111"/>
                  </a:lnTo>
                  <a:cubicBezTo>
                    <a:pt x="92705" y="392"/>
                    <a:pt x="91920" y="1"/>
                    <a:pt x="91115"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67" name="Google Shape;1767;p35"/>
            <p:cNvSpPr/>
            <p:nvPr/>
          </p:nvSpPr>
          <p:spPr>
            <a:xfrm>
              <a:off x="1636200" y="1843000"/>
              <a:ext cx="2130750" cy="3199400"/>
            </a:xfrm>
            <a:custGeom>
              <a:avLst/>
              <a:gdLst/>
              <a:ahLst/>
              <a:cxnLst/>
              <a:rect l="l" t="t" r="r" b="b"/>
              <a:pathLst>
                <a:path w="85230" h="127976" extrusionOk="0">
                  <a:moveTo>
                    <a:pt x="2506" y="1"/>
                  </a:moveTo>
                  <a:lnTo>
                    <a:pt x="0" y="1619"/>
                  </a:lnTo>
                  <a:lnTo>
                    <a:pt x="82724" y="127975"/>
                  </a:lnTo>
                  <a:lnTo>
                    <a:pt x="85229" y="126357"/>
                  </a:lnTo>
                  <a:lnTo>
                    <a:pt x="2506"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68" name="Google Shape;1768;p35"/>
            <p:cNvSpPr/>
            <p:nvPr/>
          </p:nvSpPr>
          <p:spPr>
            <a:xfrm>
              <a:off x="2647400" y="1567700"/>
              <a:ext cx="2116400" cy="2399550"/>
            </a:xfrm>
            <a:custGeom>
              <a:avLst/>
              <a:gdLst/>
              <a:ahLst/>
              <a:cxnLst/>
              <a:rect l="l" t="t" r="r" b="b"/>
              <a:pathLst>
                <a:path w="84656" h="95982" fill="none" extrusionOk="0">
                  <a:moveTo>
                    <a:pt x="82777" y="71347"/>
                  </a:moveTo>
                  <a:cubicBezTo>
                    <a:pt x="82777" y="69937"/>
                    <a:pt x="83507" y="68633"/>
                    <a:pt x="84656" y="67850"/>
                  </a:cubicBezTo>
                  <a:lnTo>
                    <a:pt x="40919" y="1201"/>
                  </a:lnTo>
                  <a:cubicBezTo>
                    <a:pt x="38988" y="2453"/>
                    <a:pt x="36431" y="1932"/>
                    <a:pt x="35178" y="0"/>
                  </a:cubicBezTo>
                  <a:lnTo>
                    <a:pt x="1149" y="22286"/>
                  </a:lnTo>
                  <a:cubicBezTo>
                    <a:pt x="2454" y="24217"/>
                    <a:pt x="1932" y="26827"/>
                    <a:pt x="1" y="28080"/>
                  </a:cubicBezTo>
                  <a:lnTo>
                    <a:pt x="43737" y="94729"/>
                  </a:lnTo>
                  <a:cubicBezTo>
                    <a:pt x="45668" y="93476"/>
                    <a:pt x="48226" y="94050"/>
                    <a:pt x="49478" y="95981"/>
                  </a:cubicBezTo>
                  <a:lnTo>
                    <a:pt x="83455" y="73643"/>
                  </a:lnTo>
                  <a:cubicBezTo>
                    <a:pt x="82985" y="72965"/>
                    <a:pt x="82777" y="72182"/>
                    <a:pt x="82777" y="71347"/>
                  </a:cubicBezTo>
                  <a:close/>
                </a:path>
              </a:pathLst>
            </a:custGeom>
            <a:solidFill>
              <a:schemeClr val="lt1"/>
            </a:solidFill>
            <a:ln w="14350" cap="flat" cmpd="sng">
              <a:solidFill>
                <a:schemeClr val="lt1"/>
              </a:solidFill>
              <a:prstDash val="solid"/>
              <a:miter lim="5219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769" name="Google Shape;1769;p35"/>
          <p:cNvGrpSpPr/>
          <p:nvPr/>
        </p:nvGrpSpPr>
        <p:grpSpPr>
          <a:xfrm rot="-9827298" flipH="1">
            <a:off x="-276618" y="4481423"/>
            <a:ext cx="3380067" cy="3325684"/>
            <a:chOff x="7235149" y="-718650"/>
            <a:chExt cx="3031064" cy="2982297"/>
          </a:xfrm>
        </p:grpSpPr>
        <p:grpSp>
          <p:nvGrpSpPr>
            <p:cNvPr id="1770" name="Google Shape;1770;p35"/>
            <p:cNvGrpSpPr/>
            <p:nvPr/>
          </p:nvGrpSpPr>
          <p:grpSpPr>
            <a:xfrm rot="-4962260" flipH="1">
              <a:off x="7958573" y="-653239"/>
              <a:ext cx="596905" cy="1865484"/>
              <a:chOff x="-1858600" y="2385325"/>
              <a:chExt cx="523125" cy="1635025"/>
            </a:xfrm>
          </p:grpSpPr>
          <p:sp>
            <p:nvSpPr>
              <p:cNvPr id="1771" name="Google Shape;1771;p35"/>
              <p:cNvSpPr/>
              <p:nvPr/>
            </p:nvSpPr>
            <p:spPr>
              <a:xfrm>
                <a:off x="-1804750" y="2385325"/>
                <a:ext cx="469275" cy="1635025"/>
              </a:xfrm>
              <a:custGeom>
                <a:avLst/>
                <a:gdLst/>
                <a:ahLst/>
                <a:cxnLst/>
                <a:rect l="l" t="t" r="r" b="b"/>
                <a:pathLst>
                  <a:path w="18771" h="65401" extrusionOk="0">
                    <a:moveTo>
                      <a:pt x="12062" y="1"/>
                    </a:moveTo>
                    <a:cubicBezTo>
                      <a:pt x="9693" y="1"/>
                      <a:pt x="7259" y="1264"/>
                      <a:pt x="5667" y="3115"/>
                    </a:cubicBezTo>
                    <a:cubicBezTo>
                      <a:pt x="3462" y="5679"/>
                      <a:pt x="2513" y="9064"/>
                      <a:pt x="1872" y="12397"/>
                    </a:cubicBezTo>
                    <a:lnTo>
                      <a:pt x="1872" y="12372"/>
                    </a:lnTo>
                    <a:cubicBezTo>
                      <a:pt x="129" y="21270"/>
                      <a:pt x="0" y="30373"/>
                      <a:pt x="975" y="39373"/>
                    </a:cubicBezTo>
                    <a:cubicBezTo>
                      <a:pt x="1308" y="42476"/>
                      <a:pt x="1308" y="44861"/>
                      <a:pt x="1462" y="47989"/>
                    </a:cubicBezTo>
                    <a:cubicBezTo>
                      <a:pt x="1795" y="54796"/>
                      <a:pt x="6238" y="62496"/>
                      <a:pt x="6079" y="65382"/>
                    </a:cubicBezTo>
                    <a:lnTo>
                      <a:pt x="6079" y="65382"/>
                    </a:lnTo>
                    <a:cubicBezTo>
                      <a:pt x="6979" y="50077"/>
                      <a:pt x="11644" y="31239"/>
                      <a:pt x="16694" y="16756"/>
                    </a:cubicBezTo>
                    <a:cubicBezTo>
                      <a:pt x="17694" y="13936"/>
                      <a:pt x="18771" y="11064"/>
                      <a:pt x="18745" y="8089"/>
                    </a:cubicBezTo>
                    <a:cubicBezTo>
                      <a:pt x="18745" y="5089"/>
                      <a:pt x="17412" y="1909"/>
                      <a:pt x="14719" y="602"/>
                    </a:cubicBezTo>
                    <a:cubicBezTo>
                      <a:pt x="13878" y="188"/>
                      <a:pt x="12974" y="1"/>
                      <a:pt x="12062" y="1"/>
                    </a:cubicBezTo>
                    <a:close/>
                    <a:moveTo>
                      <a:pt x="6079" y="65382"/>
                    </a:moveTo>
                    <a:lnTo>
                      <a:pt x="6079" y="65382"/>
                    </a:lnTo>
                    <a:cubicBezTo>
                      <a:pt x="6078" y="65388"/>
                      <a:pt x="6078" y="65394"/>
                      <a:pt x="6078" y="65400"/>
                    </a:cubicBezTo>
                    <a:cubicBezTo>
                      <a:pt x="6078" y="65394"/>
                      <a:pt x="6078" y="65388"/>
                      <a:pt x="6079" y="65382"/>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72" name="Google Shape;1772;p35"/>
              <p:cNvSpPr/>
              <p:nvPr/>
            </p:nvSpPr>
            <p:spPr>
              <a:xfrm>
                <a:off x="-1858600" y="2385425"/>
                <a:ext cx="469275" cy="1634925"/>
              </a:xfrm>
              <a:custGeom>
                <a:avLst/>
                <a:gdLst/>
                <a:ahLst/>
                <a:cxnLst/>
                <a:rect l="l" t="t" r="r" b="b"/>
                <a:pathLst>
                  <a:path w="18771" h="65397" extrusionOk="0">
                    <a:moveTo>
                      <a:pt x="12088" y="1"/>
                    </a:moveTo>
                    <a:cubicBezTo>
                      <a:pt x="9704" y="1"/>
                      <a:pt x="7263" y="1274"/>
                      <a:pt x="5667" y="3111"/>
                    </a:cubicBezTo>
                    <a:cubicBezTo>
                      <a:pt x="3462" y="5649"/>
                      <a:pt x="2513" y="9060"/>
                      <a:pt x="1872" y="12393"/>
                    </a:cubicBezTo>
                    <a:lnTo>
                      <a:pt x="1872" y="12368"/>
                    </a:lnTo>
                    <a:cubicBezTo>
                      <a:pt x="129" y="21266"/>
                      <a:pt x="0" y="30369"/>
                      <a:pt x="975" y="39369"/>
                    </a:cubicBezTo>
                    <a:cubicBezTo>
                      <a:pt x="1308" y="42472"/>
                      <a:pt x="1308" y="44857"/>
                      <a:pt x="1462" y="47985"/>
                    </a:cubicBezTo>
                    <a:cubicBezTo>
                      <a:pt x="1795" y="54792"/>
                      <a:pt x="6239" y="62492"/>
                      <a:pt x="6079" y="65378"/>
                    </a:cubicBezTo>
                    <a:lnTo>
                      <a:pt x="6079" y="65378"/>
                    </a:lnTo>
                    <a:cubicBezTo>
                      <a:pt x="6979" y="50073"/>
                      <a:pt x="11670" y="31235"/>
                      <a:pt x="16694" y="16752"/>
                    </a:cubicBezTo>
                    <a:cubicBezTo>
                      <a:pt x="17694" y="13932"/>
                      <a:pt x="18771" y="11060"/>
                      <a:pt x="18771" y="8085"/>
                    </a:cubicBezTo>
                    <a:cubicBezTo>
                      <a:pt x="18745" y="5085"/>
                      <a:pt x="17412" y="1905"/>
                      <a:pt x="14745" y="598"/>
                    </a:cubicBezTo>
                    <a:cubicBezTo>
                      <a:pt x="13901" y="187"/>
                      <a:pt x="12999" y="1"/>
                      <a:pt x="12088" y="1"/>
                    </a:cubicBezTo>
                    <a:close/>
                    <a:moveTo>
                      <a:pt x="6079" y="65378"/>
                    </a:moveTo>
                    <a:cubicBezTo>
                      <a:pt x="6078" y="65384"/>
                      <a:pt x="6078" y="65390"/>
                      <a:pt x="6078" y="65396"/>
                    </a:cubicBezTo>
                    <a:cubicBezTo>
                      <a:pt x="6078" y="65390"/>
                      <a:pt x="6078" y="65384"/>
                      <a:pt x="6079" y="65378"/>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73" name="Google Shape;1773;p35"/>
              <p:cNvSpPr/>
              <p:nvPr/>
            </p:nvSpPr>
            <p:spPr>
              <a:xfrm>
                <a:off x="-1766300" y="2414375"/>
                <a:ext cx="329125" cy="283550"/>
              </a:xfrm>
              <a:custGeom>
                <a:avLst/>
                <a:gdLst/>
                <a:ahLst/>
                <a:cxnLst/>
                <a:rect l="l" t="t" r="r" b="b"/>
                <a:pathLst>
                  <a:path w="13165" h="11342" extrusionOk="0">
                    <a:moveTo>
                      <a:pt x="7214" y="1"/>
                    </a:moveTo>
                    <a:cubicBezTo>
                      <a:pt x="7203" y="1"/>
                      <a:pt x="7192" y="2"/>
                      <a:pt x="7181" y="4"/>
                    </a:cubicBezTo>
                    <a:cubicBezTo>
                      <a:pt x="7053" y="55"/>
                      <a:pt x="6976" y="260"/>
                      <a:pt x="7104" y="337"/>
                    </a:cubicBezTo>
                    <a:cubicBezTo>
                      <a:pt x="7130" y="363"/>
                      <a:pt x="7155" y="363"/>
                      <a:pt x="7181" y="363"/>
                    </a:cubicBezTo>
                    <a:cubicBezTo>
                      <a:pt x="7258" y="363"/>
                      <a:pt x="7335" y="337"/>
                      <a:pt x="7386" y="260"/>
                    </a:cubicBezTo>
                    <a:cubicBezTo>
                      <a:pt x="7433" y="120"/>
                      <a:pt x="7330" y="1"/>
                      <a:pt x="7214" y="1"/>
                    </a:cubicBezTo>
                    <a:close/>
                    <a:moveTo>
                      <a:pt x="10096" y="914"/>
                    </a:moveTo>
                    <a:cubicBezTo>
                      <a:pt x="10065" y="914"/>
                      <a:pt x="10033" y="918"/>
                      <a:pt x="10001" y="927"/>
                    </a:cubicBezTo>
                    <a:cubicBezTo>
                      <a:pt x="9719" y="1004"/>
                      <a:pt x="9591" y="1440"/>
                      <a:pt x="9848" y="1619"/>
                    </a:cubicBezTo>
                    <a:cubicBezTo>
                      <a:pt x="9899" y="1619"/>
                      <a:pt x="9950" y="1645"/>
                      <a:pt x="10001" y="1645"/>
                    </a:cubicBezTo>
                    <a:cubicBezTo>
                      <a:pt x="10024" y="1648"/>
                      <a:pt x="10046" y="1650"/>
                      <a:pt x="10069" y="1650"/>
                    </a:cubicBezTo>
                    <a:cubicBezTo>
                      <a:pt x="10224" y="1650"/>
                      <a:pt x="10370" y="1571"/>
                      <a:pt x="10437" y="1414"/>
                    </a:cubicBezTo>
                    <a:cubicBezTo>
                      <a:pt x="10528" y="1164"/>
                      <a:pt x="10337" y="914"/>
                      <a:pt x="10096" y="914"/>
                    </a:cubicBezTo>
                    <a:close/>
                    <a:moveTo>
                      <a:pt x="4839" y="1534"/>
                    </a:moveTo>
                    <a:cubicBezTo>
                      <a:pt x="4695" y="1534"/>
                      <a:pt x="4554" y="1605"/>
                      <a:pt x="4540" y="1748"/>
                    </a:cubicBezTo>
                    <a:cubicBezTo>
                      <a:pt x="4540" y="1799"/>
                      <a:pt x="4540" y="1824"/>
                      <a:pt x="4540" y="1876"/>
                    </a:cubicBezTo>
                    <a:cubicBezTo>
                      <a:pt x="4591" y="2030"/>
                      <a:pt x="4719" y="2158"/>
                      <a:pt x="4873" y="2183"/>
                    </a:cubicBezTo>
                    <a:cubicBezTo>
                      <a:pt x="5129" y="2183"/>
                      <a:pt x="5309" y="1876"/>
                      <a:pt x="5129" y="1671"/>
                    </a:cubicBezTo>
                    <a:cubicBezTo>
                      <a:pt x="5072" y="1579"/>
                      <a:pt x="4955" y="1534"/>
                      <a:pt x="4839" y="1534"/>
                    </a:cubicBezTo>
                    <a:close/>
                    <a:moveTo>
                      <a:pt x="7873" y="1434"/>
                    </a:moveTo>
                    <a:cubicBezTo>
                      <a:pt x="7815" y="1434"/>
                      <a:pt x="7755" y="1444"/>
                      <a:pt x="7694" y="1465"/>
                    </a:cubicBezTo>
                    <a:cubicBezTo>
                      <a:pt x="7309" y="1542"/>
                      <a:pt x="7104" y="2183"/>
                      <a:pt x="7488" y="2414"/>
                    </a:cubicBezTo>
                    <a:lnTo>
                      <a:pt x="7514" y="2414"/>
                    </a:lnTo>
                    <a:cubicBezTo>
                      <a:pt x="7565" y="2440"/>
                      <a:pt x="7642" y="2466"/>
                      <a:pt x="7694" y="2491"/>
                    </a:cubicBezTo>
                    <a:cubicBezTo>
                      <a:pt x="7715" y="2493"/>
                      <a:pt x="7737" y="2494"/>
                      <a:pt x="7759" y="2494"/>
                    </a:cubicBezTo>
                    <a:cubicBezTo>
                      <a:pt x="7992" y="2494"/>
                      <a:pt x="8217" y="2369"/>
                      <a:pt x="8335" y="2158"/>
                    </a:cubicBezTo>
                    <a:cubicBezTo>
                      <a:pt x="8489" y="1805"/>
                      <a:pt x="8227" y="1434"/>
                      <a:pt x="7873" y="1434"/>
                    </a:cubicBezTo>
                    <a:close/>
                    <a:moveTo>
                      <a:pt x="12521" y="1809"/>
                    </a:moveTo>
                    <a:cubicBezTo>
                      <a:pt x="12477" y="1809"/>
                      <a:pt x="12432" y="1814"/>
                      <a:pt x="12386" y="1824"/>
                    </a:cubicBezTo>
                    <a:cubicBezTo>
                      <a:pt x="12002" y="1927"/>
                      <a:pt x="11796" y="2568"/>
                      <a:pt x="12181" y="2799"/>
                    </a:cubicBezTo>
                    <a:cubicBezTo>
                      <a:pt x="12232" y="2825"/>
                      <a:pt x="12309" y="2850"/>
                      <a:pt x="12386" y="2850"/>
                    </a:cubicBezTo>
                    <a:cubicBezTo>
                      <a:pt x="12424" y="2858"/>
                      <a:pt x="12461" y="2861"/>
                      <a:pt x="12498" y="2861"/>
                    </a:cubicBezTo>
                    <a:cubicBezTo>
                      <a:pt x="12709" y="2861"/>
                      <a:pt x="12896" y="2739"/>
                      <a:pt x="13027" y="2542"/>
                    </a:cubicBezTo>
                    <a:cubicBezTo>
                      <a:pt x="13165" y="2175"/>
                      <a:pt x="12892" y="1809"/>
                      <a:pt x="12521" y="1809"/>
                    </a:cubicBezTo>
                    <a:close/>
                    <a:moveTo>
                      <a:pt x="10496" y="2693"/>
                    </a:moveTo>
                    <a:cubicBezTo>
                      <a:pt x="10485" y="2693"/>
                      <a:pt x="10474" y="2694"/>
                      <a:pt x="10463" y="2696"/>
                    </a:cubicBezTo>
                    <a:cubicBezTo>
                      <a:pt x="10335" y="2722"/>
                      <a:pt x="10258" y="2953"/>
                      <a:pt x="10386" y="3030"/>
                    </a:cubicBezTo>
                    <a:cubicBezTo>
                      <a:pt x="10412" y="3055"/>
                      <a:pt x="10412" y="3055"/>
                      <a:pt x="10437" y="3055"/>
                    </a:cubicBezTo>
                    <a:cubicBezTo>
                      <a:pt x="10540" y="3055"/>
                      <a:pt x="10617" y="3030"/>
                      <a:pt x="10668" y="2953"/>
                    </a:cubicBezTo>
                    <a:cubicBezTo>
                      <a:pt x="10715" y="2812"/>
                      <a:pt x="10612" y="2693"/>
                      <a:pt x="10496" y="2693"/>
                    </a:cubicBezTo>
                    <a:close/>
                    <a:moveTo>
                      <a:pt x="3134" y="3127"/>
                    </a:moveTo>
                    <a:cubicBezTo>
                      <a:pt x="3124" y="3127"/>
                      <a:pt x="3114" y="3129"/>
                      <a:pt x="3104" y="3132"/>
                    </a:cubicBezTo>
                    <a:cubicBezTo>
                      <a:pt x="3027" y="3158"/>
                      <a:pt x="3001" y="3260"/>
                      <a:pt x="3078" y="3312"/>
                    </a:cubicBezTo>
                    <a:lnTo>
                      <a:pt x="3078" y="3337"/>
                    </a:lnTo>
                    <a:lnTo>
                      <a:pt x="3104" y="3337"/>
                    </a:lnTo>
                    <a:cubicBezTo>
                      <a:pt x="3155" y="3337"/>
                      <a:pt x="3206" y="3312"/>
                      <a:pt x="3232" y="3260"/>
                    </a:cubicBezTo>
                    <a:cubicBezTo>
                      <a:pt x="3254" y="3194"/>
                      <a:pt x="3199" y="3127"/>
                      <a:pt x="3134" y="3127"/>
                    </a:cubicBezTo>
                    <a:close/>
                    <a:moveTo>
                      <a:pt x="6219" y="3536"/>
                    </a:moveTo>
                    <a:cubicBezTo>
                      <a:pt x="6072" y="3536"/>
                      <a:pt x="5928" y="3614"/>
                      <a:pt x="5899" y="3773"/>
                    </a:cubicBezTo>
                    <a:lnTo>
                      <a:pt x="5924" y="3773"/>
                    </a:lnTo>
                    <a:cubicBezTo>
                      <a:pt x="5924" y="3799"/>
                      <a:pt x="5924" y="3850"/>
                      <a:pt x="5924" y="3902"/>
                    </a:cubicBezTo>
                    <a:cubicBezTo>
                      <a:pt x="5950" y="4055"/>
                      <a:pt x="6078" y="4158"/>
                      <a:pt x="6232" y="4184"/>
                    </a:cubicBezTo>
                    <a:cubicBezTo>
                      <a:pt x="6243" y="4185"/>
                      <a:pt x="6254" y="4185"/>
                      <a:pt x="6265" y="4185"/>
                    </a:cubicBezTo>
                    <a:cubicBezTo>
                      <a:pt x="6526" y="4185"/>
                      <a:pt x="6662" y="3892"/>
                      <a:pt x="6514" y="3671"/>
                    </a:cubicBezTo>
                    <a:cubicBezTo>
                      <a:pt x="6447" y="3582"/>
                      <a:pt x="6332" y="3536"/>
                      <a:pt x="6219" y="3536"/>
                    </a:cubicBezTo>
                    <a:close/>
                    <a:moveTo>
                      <a:pt x="3009" y="4870"/>
                    </a:moveTo>
                    <a:cubicBezTo>
                      <a:pt x="2866" y="4870"/>
                      <a:pt x="2722" y="4947"/>
                      <a:pt x="2693" y="5107"/>
                    </a:cubicBezTo>
                    <a:lnTo>
                      <a:pt x="2719" y="5107"/>
                    </a:lnTo>
                    <a:cubicBezTo>
                      <a:pt x="2693" y="5158"/>
                      <a:pt x="2693" y="5184"/>
                      <a:pt x="2719" y="5235"/>
                    </a:cubicBezTo>
                    <a:cubicBezTo>
                      <a:pt x="2745" y="5389"/>
                      <a:pt x="2873" y="5517"/>
                      <a:pt x="3027" y="5517"/>
                    </a:cubicBezTo>
                    <a:cubicBezTo>
                      <a:pt x="3038" y="5518"/>
                      <a:pt x="3049" y="5518"/>
                      <a:pt x="3059" y="5518"/>
                    </a:cubicBezTo>
                    <a:cubicBezTo>
                      <a:pt x="3320" y="5518"/>
                      <a:pt x="3456" y="5226"/>
                      <a:pt x="3283" y="5004"/>
                    </a:cubicBezTo>
                    <a:cubicBezTo>
                      <a:pt x="3228" y="4915"/>
                      <a:pt x="3119" y="4870"/>
                      <a:pt x="3009" y="4870"/>
                    </a:cubicBezTo>
                    <a:close/>
                    <a:moveTo>
                      <a:pt x="6277" y="5340"/>
                    </a:moveTo>
                    <a:cubicBezTo>
                      <a:pt x="6229" y="5340"/>
                      <a:pt x="6179" y="5348"/>
                      <a:pt x="6129" y="5363"/>
                    </a:cubicBezTo>
                    <a:cubicBezTo>
                      <a:pt x="5745" y="5466"/>
                      <a:pt x="5540" y="6107"/>
                      <a:pt x="5924" y="6312"/>
                    </a:cubicBezTo>
                    <a:cubicBezTo>
                      <a:pt x="5976" y="6363"/>
                      <a:pt x="6053" y="6363"/>
                      <a:pt x="6129" y="6389"/>
                    </a:cubicBezTo>
                    <a:cubicBezTo>
                      <a:pt x="6151" y="6391"/>
                      <a:pt x="6173" y="6392"/>
                      <a:pt x="6194" y="6392"/>
                    </a:cubicBezTo>
                    <a:cubicBezTo>
                      <a:pt x="6424" y="6392"/>
                      <a:pt x="6630" y="6267"/>
                      <a:pt x="6771" y="6055"/>
                    </a:cubicBezTo>
                    <a:cubicBezTo>
                      <a:pt x="6906" y="5718"/>
                      <a:pt x="6625" y="5340"/>
                      <a:pt x="6277" y="5340"/>
                    </a:cubicBezTo>
                    <a:close/>
                    <a:moveTo>
                      <a:pt x="1163" y="6898"/>
                    </a:moveTo>
                    <a:cubicBezTo>
                      <a:pt x="1152" y="6898"/>
                      <a:pt x="1140" y="6899"/>
                      <a:pt x="1129" y="6902"/>
                    </a:cubicBezTo>
                    <a:cubicBezTo>
                      <a:pt x="1001" y="6927"/>
                      <a:pt x="924" y="7158"/>
                      <a:pt x="1052" y="7235"/>
                    </a:cubicBezTo>
                    <a:cubicBezTo>
                      <a:pt x="1078" y="7235"/>
                      <a:pt x="1104" y="7261"/>
                      <a:pt x="1129" y="7261"/>
                    </a:cubicBezTo>
                    <a:cubicBezTo>
                      <a:pt x="1206" y="7261"/>
                      <a:pt x="1283" y="7235"/>
                      <a:pt x="1334" y="7132"/>
                    </a:cubicBezTo>
                    <a:cubicBezTo>
                      <a:pt x="1381" y="7015"/>
                      <a:pt x="1278" y="6898"/>
                      <a:pt x="1163" y="6898"/>
                    </a:cubicBezTo>
                    <a:close/>
                    <a:moveTo>
                      <a:pt x="5001" y="7850"/>
                    </a:moveTo>
                    <a:cubicBezTo>
                      <a:pt x="4924" y="7876"/>
                      <a:pt x="4899" y="8004"/>
                      <a:pt x="4950" y="8056"/>
                    </a:cubicBezTo>
                    <a:lnTo>
                      <a:pt x="5001" y="8056"/>
                    </a:lnTo>
                    <a:cubicBezTo>
                      <a:pt x="5052" y="8056"/>
                      <a:pt x="5104" y="8030"/>
                      <a:pt x="5129" y="8004"/>
                    </a:cubicBezTo>
                    <a:cubicBezTo>
                      <a:pt x="5155" y="7927"/>
                      <a:pt x="5078" y="7850"/>
                      <a:pt x="5001" y="7850"/>
                    </a:cubicBezTo>
                    <a:close/>
                    <a:moveTo>
                      <a:pt x="2940" y="7598"/>
                    </a:moveTo>
                    <a:cubicBezTo>
                      <a:pt x="2902" y="7598"/>
                      <a:pt x="2862" y="7605"/>
                      <a:pt x="2822" y="7620"/>
                    </a:cubicBezTo>
                    <a:cubicBezTo>
                      <a:pt x="2565" y="7697"/>
                      <a:pt x="2437" y="8107"/>
                      <a:pt x="2693" y="8235"/>
                    </a:cubicBezTo>
                    <a:cubicBezTo>
                      <a:pt x="2719" y="8261"/>
                      <a:pt x="2770" y="8286"/>
                      <a:pt x="2822" y="8286"/>
                    </a:cubicBezTo>
                    <a:cubicBezTo>
                      <a:pt x="2838" y="8289"/>
                      <a:pt x="2854" y="8290"/>
                      <a:pt x="2870" y="8290"/>
                    </a:cubicBezTo>
                    <a:cubicBezTo>
                      <a:pt x="3007" y="8290"/>
                      <a:pt x="3137" y="8196"/>
                      <a:pt x="3206" y="8081"/>
                    </a:cubicBezTo>
                    <a:cubicBezTo>
                      <a:pt x="3338" y="7840"/>
                      <a:pt x="3169" y="7598"/>
                      <a:pt x="2940" y="7598"/>
                    </a:cubicBezTo>
                    <a:close/>
                    <a:moveTo>
                      <a:pt x="6698" y="7919"/>
                    </a:moveTo>
                    <a:cubicBezTo>
                      <a:pt x="6554" y="7919"/>
                      <a:pt x="6414" y="7990"/>
                      <a:pt x="6386" y="8133"/>
                    </a:cubicBezTo>
                    <a:lnTo>
                      <a:pt x="6412" y="8133"/>
                    </a:lnTo>
                    <a:cubicBezTo>
                      <a:pt x="6412" y="8184"/>
                      <a:pt x="6412" y="8235"/>
                      <a:pt x="6412" y="8261"/>
                    </a:cubicBezTo>
                    <a:cubicBezTo>
                      <a:pt x="6437" y="8415"/>
                      <a:pt x="6565" y="8543"/>
                      <a:pt x="6745" y="8568"/>
                    </a:cubicBezTo>
                    <a:cubicBezTo>
                      <a:pt x="7001" y="8568"/>
                      <a:pt x="7181" y="8261"/>
                      <a:pt x="7001" y="8056"/>
                    </a:cubicBezTo>
                    <a:cubicBezTo>
                      <a:pt x="6933" y="7964"/>
                      <a:pt x="6814" y="7919"/>
                      <a:pt x="6698" y="7919"/>
                    </a:cubicBezTo>
                    <a:close/>
                    <a:moveTo>
                      <a:pt x="4317" y="9878"/>
                    </a:moveTo>
                    <a:cubicBezTo>
                      <a:pt x="4265" y="9878"/>
                      <a:pt x="4210" y="9886"/>
                      <a:pt x="4155" y="9902"/>
                    </a:cubicBezTo>
                    <a:cubicBezTo>
                      <a:pt x="3770" y="9979"/>
                      <a:pt x="3565" y="10645"/>
                      <a:pt x="3950" y="10851"/>
                    </a:cubicBezTo>
                    <a:cubicBezTo>
                      <a:pt x="4001" y="10876"/>
                      <a:pt x="4078" y="10902"/>
                      <a:pt x="4129" y="10928"/>
                    </a:cubicBezTo>
                    <a:cubicBezTo>
                      <a:pt x="4153" y="10930"/>
                      <a:pt x="4177" y="10931"/>
                      <a:pt x="4200" y="10931"/>
                    </a:cubicBezTo>
                    <a:cubicBezTo>
                      <a:pt x="4454" y="10931"/>
                      <a:pt x="4677" y="10805"/>
                      <a:pt x="4770" y="10594"/>
                    </a:cubicBezTo>
                    <a:cubicBezTo>
                      <a:pt x="4927" y="10236"/>
                      <a:pt x="4673" y="9878"/>
                      <a:pt x="4317" y="9878"/>
                    </a:cubicBezTo>
                    <a:close/>
                    <a:moveTo>
                      <a:pt x="746" y="10289"/>
                    </a:moveTo>
                    <a:cubicBezTo>
                      <a:pt x="696" y="10289"/>
                      <a:pt x="644" y="10297"/>
                      <a:pt x="591" y="10312"/>
                    </a:cubicBezTo>
                    <a:cubicBezTo>
                      <a:pt x="206" y="10415"/>
                      <a:pt x="1" y="11056"/>
                      <a:pt x="386" y="11287"/>
                    </a:cubicBezTo>
                    <a:lnTo>
                      <a:pt x="386" y="11261"/>
                    </a:lnTo>
                    <a:cubicBezTo>
                      <a:pt x="437" y="11312"/>
                      <a:pt x="514" y="11338"/>
                      <a:pt x="565" y="11338"/>
                    </a:cubicBezTo>
                    <a:cubicBezTo>
                      <a:pt x="589" y="11340"/>
                      <a:pt x="613" y="11341"/>
                      <a:pt x="636" y="11341"/>
                    </a:cubicBezTo>
                    <a:cubicBezTo>
                      <a:pt x="889" y="11341"/>
                      <a:pt x="1112" y="11216"/>
                      <a:pt x="1206" y="11004"/>
                    </a:cubicBezTo>
                    <a:cubicBezTo>
                      <a:pt x="1364" y="10667"/>
                      <a:pt x="1106" y="10289"/>
                      <a:pt x="746" y="10289"/>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74" name="Google Shape;1774;p35"/>
              <p:cNvSpPr/>
              <p:nvPr/>
            </p:nvSpPr>
            <p:spPr>
              <a:xfrm>
                <a:off x="-1809250" y="2563500"/>
                <a:ext cx="247275" cy="1438900"/>
              </a:xfrm>
              <a:custGeom>
                <a:avLst/>
                <a:gdLst/>
                <a:ahLst/>
                <a:cxnLst/>
                <a:rect l="l" t="t" r="r" b="b"/>
                <a:pathLst>
                  <a:path w="9891" h="57556" extrusionOk="0">
                    <a:moveTo>
                      <a:pt x="9445" y="0"/>
                    </a:moveTo>
                    <a:cubicBezTo>
                      <a:pt x="9304" y="0"/>
                      <a:pt x="9164" y="81"/>
                      <a:pt x="9104" y="270"/>
                    </a:cubicBezTo>
                    <a:cubicBezTo>
                      <a:pt x="4617" y="13912"/>
                      <a:pt x="1" y="34913"/>
                      <a:pt x="3386" y="57247"/>
                    </a:cubicBezTo>
                    <a:cubicBezTo>
                      <a:pt x="3411" y="57427"/>
                      <a:pt x="3565" y="57555"/>
                      <a:pt x="3745" y="57555"/>
                    </a:cubicBezTo>
                    <a:lnTo>
                      <a:pt x="3822" y="57555"/>
                    </a:lnTo>
                    <a:cubicBezTo>
                      <a:pt x="4027" y="57530"/>
                      <a:pt x="4155" y="57324"/>
                      <a:pt x="4129" y="57119"/>
                    </a:cubicBezTo>
                    <a:cubicBezTo>
                      <a:pt x="796" y="34939"/>
                      <a:pt x="5360" y="14091"/>
                      <a:pt x="9796" y="501"/>
                    </a:cubicBezTo>
                    <a:cubicBezTo>
                      <a:pt x="9890" y="202"/>
                      <a:pt x="9667" y="0"/>
                      <a:pt x="9445"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775" name="Google Shape;1775;p35"/>
            <p:cNvGrpSpPr/>
            <p:nvPr/>
          </p:nvGrpSpPr>
          <p:grpSpPr>
            <a:xfrm rot="-4962260" flipH="1">
              <a:off x="7743302" y="-357136"/>
              <a:ext cx="1178407" cy="2061785"/>
              <a:chOff x="-1779100" y="2408800"/>
              <a:chExt cx="1032750" cy="1807075"/>
            </a:xfrm>
          </p:grpSpPr>
          <p:sp>
            <p:nvSpPr>
              <p:cNvPr id="1776" name="Google Shape;1776;p35"/>
              <p:cNvSpPr/>
              <p:nvPr/>
            </p:nvSpPr>
            <p:spPr>
              <a:xfrm>
                <a:off x="-1779100" y="2498825"/>
                <a:ext cx="1032750" cy="1717050"/>
              </a:xfrm>
              <a:custGeom>
                <a:avLst/>
                <a:gdLst/>
                <a:ahLst/>
                <a:cxnLst/>
                <a:rect l="l" t="t" r="r" b="b"/>
                <a:pathLst>
                  <a:path w="41310" h="68682" extrusionOk="0">
                    <a:moveTo>
                      <a:pt x="32843" y="0"/>
                    </a:moveTo>
                    <a:cubicBezTo>
                      <a:pt x="31194" y="0"/>
                      <a:pt x="29516" y="392"/>
                      <a:pt x="28053" y="1113"/>
                    </a:cubicBezTo>
                    <a:cubicBezTo>
                      <a:pt x="24489" y="2883"/>
                      <a:pt x="21924" y="6139"/>
                      <a:pt x="19719" y="9421"/>
                    </a:cubicBezTo>
                    <a:lnTo>
                      <a:pt x="19719" y="9396"/>
                    </a:lnTo>
                    <a:cubicBezTo>
                      <a:pt x="13744" y="18242"/>
                      <a:pt x="9436" y="27987"/>
                      <a:pt x="6385" y="38167"/>
                    </a:cubicBezTo>
                    <a:cubicBezTo>
                      <a:pt x="5308" y="41705"/>
                      <a:pt x="4231" y="44270"/>
                      <a:pt x="2949" y="47731"/>
                    </a:cubicBezTo>
                    <a:cubicBezTo>
                      <a:pt x="205" y="55244"/>
                      <a:pt x="1487" y="65630"/>
                      <a:pt x="0" y="68681"/>
                    </a:cubicBezTo>
                    <a:cubicBezTo>
                      <a:pt x="7975" y="52526"/>
                      <a:pt x="21642" y="34269"/>
                      <a:pt x="33745" y="20935"/>
                    </a:cubicBezTo>
                    <a:cubicBezTo>
                      <a:pt x="36105" y="18319"/>
                      <a:pt x="38566" y="15704"/>
                      <a:pt x="39951" y="12473"/>
                    </a:cubicBezTo>
                    <a:cubicBezTo>
                      <a:pt x="41310" y="9242"/>
                      <a:pt x="41310" y="5190"/>
                      <a:pt x="39002" y="2549"/>
                    </a:cubicBezTo>
                    <a:cubicBezTo>
                      <a:pt x="37468" y="790"/>
                      <a:pt x="35184" y="0"/>
                      <a:pt x="3284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77" name="Google Shape;1777;p35"/>
              <p:cNvSpPr/>
              <p:nvPr/>
            </p:nvSpPr>
            <p:spPr>
              <a:xfrm>
                <a:off x="-1776550" y="2408800"/>
                <a:ext cx="973150" cy="1753225"/>
              </a:xfrm>
              <a:custGeom>
                <a:avLst/>
                <a:gdLst/>
                <a:ahLst/>
                <a:cxnLst/>
                <a:rect l="l" t="t" r="r" b="b"/>
                <a:pathLst>
                  <a:path w="38926" h="70129" extrusionOk="0">
                    <a:moveTo>
                      <a:pt x="30542" y="0"/>
                    </a:moveTo>
                    <a:cubicBezTo>
                      <a:pt x="28732" y="0"/>
                      <a:pt x="26881" y="482"/>
                      <a:pt x="25310" y="1355"/>
                    </a:cubicBezTo>
                    <a:cubicBezTo>
                      <a:pt x="21848" y="3253"/>
                      <a:pt x="19438" y="6637"/>
                      <a:pt x="17361" y="10022"/>
                    </a:cubicBezTo>
                    <a:cubicBezTo>
                      <a:pt x="11822" y="19100"/>
                      <a:pt x="7975" y="29049"/>
                      <a:pt x="5386" y="39357"/>
                    </a:cubicBezTo>
                    <a:cubicBezTo>
                      <a:pt x="4488" y="42947"/>
                      <a:pt x="3514" y="45537"/>
                      <a:pt x="2411" y="49076"/>
                    </a:cubicBezTo>
                    <a:cubicBezTo>
                      <a:pt x="1" y="56717"/>
                      <a:pt x="1770" y="67025"/>
                      <a:pt x="411" y="70128"/>
                    </a:cubicBezTo>
                    <a:cubicBezTo>
                      <a:pt x="7642" y="53640"/>
                      <a:pt x="20463" y="34767"/>
                      <a:pt x="31925" y="20869"/>
                    </a:cubicBezTo>
                    <a:cubicBezTo>
                      <a:pt x="34156" y="18177"/>
                      <a:pt x="36515" y="15433"/>
                      <a:pt x="37721" y="12151"/>
                    </a:cubicBezTo>
                    <a:cubicBezTo>
                      <a:pt x="38926" y="8843"/>
                      <a:pt x="38772" y="4791"/>
                      <a:pt x="36336" y="2253"/>
                    </a:cubicBezTo>
                    <a:cubicBezTo>
                      <a:pt x="34837" y="698"/>
                      <a:pt x="32720" y="0"/>
                      <a:pt x="3054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78" name="Google Shape;1778;p35"/>
              <p:cNvSpPr/>
              <p:nvPr/>
            </p:nvSpPr>
            <p:spPr>
              <a:xfrm>
                <a:off x="-1311125" y="2430900"/>
                <a:ext cx="402150" cy="319125"/>
              </a:xfrm>
              <a:custGeom>
                <a:avLst/>
                <a:gdLst/>
                <a:ahLst/>
                <a:cxnLst/>
                <a:rect l="l" t="t" r="r" b="b"/>
                <a:pathLst>
                  <a:path w="16086" h="12765" extrusionOk="0">
                    <a:moveTo>
                      <a:pt x="9413" y="1"/>
                    </a:moveTo>
                    <a:cubicBezTo>
                      <a:pt x="9396" y="1"/>
                      <a:pt x="9378" y="3"/>
                      <a:pt x="9359" y="10"/>
                    </a:cubicBezTo>
                    <a:cubicBezTo>
                      <a:pt x="9206" y="35"/>
                      <a:pt x="9103" y="266"/>
                      <a:pt x="9231" y="369"/>
                    </a:cubicBezTo>
                    <a:cubicBezTo>
                      <a:pt x="9257" y="394"/>
                      <a:pt x="9283" y="394"/>
                      <a:pt x="9308" y="394"/>
                    </a:cubicBezTo>
                    <a:cubicBezTo>
                      <a:pt x="9332" y="400"/>
                      <a:pt x="9357" y="403"/>
                      <a:pt x="9380" y="403"/>
                    </a:cubicBezTo>
                    <a:cubicBezTo>
                      <a:pt x="9458" y="403"/>
                      <a:pt x="9531" y="370"/>
                      <a:pt x="9590" y="292"/>
                    </a:cubicBezTo>
                    <a:cubicBezTo>
                      <a:pt x="9635" y="156"/>
                      <a:pt x="9541" y="1"/>
                      <a:pt x="9413" y="1"/>
                    </a:cubicBezTo>
                    <a:close/>
                    <a:moveTo>
                      <a:pt x="12560" y="1256"/>
                    </a:moveTo>
                    <a:cubicBezTo>
                      <a:pt x="12528" y="1256"/>
                      <a:pt x="12496" y="1259"/>
                      <a:pt x="12462" y="1266"/>
                    </a:cubicBezTo>
                    <a:cubicBezTo>
                      <a:pt x="12154" y="1317"/>
                      <a:pt x="11949" y="1856"/>
                      <a:pt x="12257" y="2061"/>
                    </a:cubicBezTo>
                    <a:cubicBezTo>
                      <a:pt x="12283" y="2087"/>
                      <a:pt x="12360" y="2112"/>
                      <a:pt x="12411" y="2112"/>
                    </a:cubicBezTo>
                    <a:cubicBezTo>
                      <a:pt x="12447" y="2121"/>
                      <a:pt x="12482" y="2125"/>
                      <a:pt x="12518" y="2125"/>
                    </a:cubicBezTo>
                    <a:cubicBezTo>
                      <a:pt x="12685" y="2125"/>
                      <a:pt x="12844" y="2030"/>
                      <a:pt x="12949" y="1881"/>
                    </a:cubicBezTo>
                    <a:cubicBezTo>
                      <a:pt x="13089" y="1579"/>
                      <a:pt x="12870" y="1256"/>
                      <a:pt x="12560" y="1256"/>
                    </a:cubicBezTo>
                    <a:close/>
                    <a:moveTo>
                      <a:pt x="6402" y="1567"/>
                    </a:moveTo>
                    <a:cubicBezTo>
                      <a:pt x="6244" y="1567"/>
                      <a:pt x="6092" y="1644"/>
                      <a:pt x="6052" y="1805"/>
                    </a:cubicBezTo>
                    <a:cubicBezTo>
                      <a:pt x="6026" y="1856"/>
                      <a:pt x="6026" y="1907"/>
                      <a:pt x="6052" y="1958"/>
                    </a:cubicBezTo>
                    <a:cubicBezTo>
                      <a:pt x="6077" y="2138"/>
                      <a:pt x="6231" y="2292"/>
                      <a:pt x="6411" y="2317"/>
                    </a:cubicBezTo>
                    <a:cubicBezTo>
                      <a:pt x="6431" y="2321"/>
                      <a:pt x="6450" y="2322"/>
                      <a:pt x="6470" y="2322"/>
                    </a:cubicBezTo>
                    <a:cubicBezTo>
                      <a:pt x="6747" y="2322"/>
                      <a:pt x="6937" y="1993"/>
                      <a:pt x="6770" y="1753"/>
                    </a:cubicBezTo>
                    <a:cubicBezTo>
                      <a:pt x="6696" y="1631"/>
                      <a:pt x="6547" y="1567"/>
                      <a:pt x="6402" y="1567"/>
                    </a:cubicBezTo>
                    <a:close/>
                    <a:moveTo>
                      <a:pt x="9895" y="1689"/>
                    </a:moveTo>
                    <a:cubicBezTo>
                      <a:pt x="9854" y="1689"/>
                      <a:pt x="9812" y="1693"/>
                      <a:pt x="9770" y="1702"/>
                    </a:cubicBezTo>
                    <a:cubicBezTo>
                      <a:pt x="9308" y="1779"/>
                      <a:pt x="9000" y="2523"/>
                      <a:pt x="9436" y="2830"/>
                    </a:cubicBezTo>
                    <a:cubicBezTo>
                      <a:pt x="9513" y="2856"/>
                      <a:pt x="9590" y="2907"/>
                      <a:pt x="9667" y="2907"/>
                    </a:cubicBezTo>
                    <a:cubicBezTo>
                      <a:pt x="9721" y="2921"/>
                      <a:pt x="9775" y="2927"/>
                      <a:pt x="9828" y="2927"/>
                    </a:cubicBezTo>
                    <a:cubicBezTo>
                      <a:pt x="10078" y="2927"/>
                      <a:pt x="10310" y="2785"/>
                      <a:pt x="10436" y="2574"/>
                    </a:cubicBezTo>
                    <a:cubicBezTo>
                      <a:pt x="10647" y="2153"/>
                      <a:pt x="10324" y="1689"/>
                      <a:pt x="9895" y="1689"/>
                    </a:cubicBezTo>
                    <a:close/>
                    <a:moveTo>
                      <a:pt x="4359" y="3369"/>
                    </a:moveTo>
                    <a:cubicBezTo>
                      <a:pt x="4257" y="3369"/>
                      <a:pt x="4205" y="3523"/>
                      <a:pt x="4282" y="3599"/>
                    </a:cubicBezTo>
                    <a:lnTo>
                      <a:pt x="4334" y="3599"/>
                    </a:lnTo>
                    <a:cubicBezTo>
                      <a:pt x="4347" y="3606"/>
                      <a:pt x="4363" y="3610"/>
                      <a:pt x="4379" y="3610"/>
                    </a:cubicBezTo>
                    <a:cubicBezTo>
                      <a:pt x="4422" y="3610"/>
                      <a:pt x="4469" y="3586"/>
                      <a:pt x="4487" y="3548"/>
                    </a:cubicBezTo>
                    <a:cubicBezTo>
                      <a:pt x="4513" y="3446"/>
                      <a:pt x="4436" y="3369"/>
                      <a:pt x="4359" y="3369"/>
                    </a:cubicBezTo>
                    <a:close/>
                    <a:moveTo>
                      <a:pt x="15337" y="2484"/>
                    </a:moveTo>
                    <a:cubicBezTo>
                      <a:pt x="15295" y="2484"/>
                      <a:pt x="15251" y="2488"/>
                      <a:pt x="15206" y="2497"/>
                    </a:cubicBezTo>
                    <a:cubicBezTo>
                      <a:pt x="14744" y="2574"/>
                      <a:pt x="14462" y="3317"/>
                      <a:pt x="14898" y="3599"/>
                    </a:cubicBezTo>
                    <a:cubicBezTo>
                      <a:pt x="14950" y="3651"/>
                      <a:pt x="15026" y="3676"/>
                      <a:pt x="15129" y="3702"/>
                    </a:cubicBezTo>
                    <a:cubicBezTo>
                      <a:pt x="15170" y="3710"/>
                      <a:pt x="15212" y="3713"/>
                      <a:pt x="15254" y="3713"/>
                    </a:cubicBezTo>
                    <a:cubicBezTo>
                      <a:pt x="15498" y="3713"/>
                      <a:pt x="15745" y="3588"/>
                      <a:pt x="15898" y="3369"/>
                    </a:cubicBezTo>
                    <a:cubicBezTo>
                      <a:pt x="16085" y="2948"/>
                      <a:pt x="15782" y="2484"/>
                      <a:pt x="15337" y="2484"/>
                    </a:cubicBezTo>
                    <a:close/>
                    <a:moveTo>
                      <a:pt x="13055" y="3385"/>
                    </a:moveTo>
                    <a:cubicBezTo>
                      <a:pt x="13037" y="3385"/>
                      <a:pt x="13019" y="3388"/>
                      <a:pt x="13001" y="3394"/>
                    </a:cubicBezTo>
                    <a:cubicBezTo>
                      <a:pt x="12847" y="3420"/>
                      <a:pt x="12744" y="3676"/>
                      <a:pt x="12898" y="3779"/>
                    </a:cubicBezTo>
                    <a:cubicBezTo>
                      <a:pt x="12898" y="3779"/>
                      <a:pt x="12924" y="3779"/>
                      <a:pt x="12975" y="3805"/>
                    </a:cubicBezTo>
                    <a:cubicBezTo>
                      <a:pt x="12993" y="3809"/>
                      <a:pt x="13010" y="3811"/>
                      <a:pt x="13028" y="3811"/>
                    </a:cubicBezTo>
                    <a:cubicBezTo>
                      <a:pt x="13111" y="3811"/>
                      <a:pt x="13189" y="3761"/>
                      <a:pt x="13231" y="3676"/>
                    </a:cubicBezTo>
                    <a:cubicBezTo>
                      <a:pt x="13299" y="3541"/>
                      <a:pt x="13188" y="3385"/>
                      <a:pt x="13055" y="3385"/>
                    </a:cubicBezTo>
                    <a:close/>
                    <a:moveTo>
                      <a:pt x="7890" y="4029"/>
                    </a:moveTo>
                    <a:cubicBezTo>
                      <a:pt x="7731" y="4029"/>
                      <a:pt x="7579" y="4105"/>
                      <a:pt x="7539" y="4266"/>
                    </a:cubicBezTo>
                    <a:cubicBezTo>
                      <a:pt x="7513" y="4317"/>
                      <a:pt x="7513" y="4369"/>
                      <a:pt x="7539" y="4420"/>
                    </a:cubicBezTo>
                    <a:cubicBezTo>
                      <a:pt x="7565" y="4625"/>
                      <a:pt x="7718" y="4779"/>
                      <a:pt x="7898" y="4805"/>
                    </a:cubicBezTo>
                    <a:cubicBezTo>
                      <a:pt x="7908" y="4806"/>
                      <a:pt x="7919" y="4806"/>
                      <a:pt x="7929" y="4806"/>
                    </a:cubicBezTo>
                    <a:cubicBezTo>
                      <a:pt x="8221" y="4806"/>
                      <a:pt x="8430" y="4463"/>
                      <a:pt x="8257" y="4215"/>
                    </a:cubicBezTo>
                    <a:cubicBezTo>
                      <a:pt x="8183" y="4093"/>
                      <a:pt x="8034" y="4029"/>
                      <a:pt x="7890" y="4029"/>
                    </a:cubicBezTo>
                    <a:close/>
                    <a:moveTo>
                      <a:pt x="4081" y="5358"/>
                    </a:moveTo>
                    <a:cubicBezTo>
                      <a:pt x="3918" y="5358"/>
                      <a:pt x="3759" y="5435"/>
                      <a:pt x="3718" y="5600"/>
                    </a:cubicBezTo>
                    <a:cubicBezTo>
                      <a:pt x="3693" y="5651"/>
                      <a:pt x="3693" y="5702"/>
                      <a:pt x="3718" y="5753"/>
                    </a:cubicBezTo>
                    <a:cubicBezTo>
                      <a:pt x="3744" y="5933"/>
                      <a:pt x="3898" y="6087"/>
                      <a:pt x="4077" y="6112"/>
                    </a:cubicBezTo>
                    <a:cubicBezTo>
                      <a:pt x="4088" y="6113"/>
                      <a:pt x="4099" y="6114"/>
                      <a:pt x="4110" y="6114"/>
                    </a:cubicBezTo>
                    <a:cubicBezTo>
                      <a:pt x="4401" y="6114"/>
                      <a:pt x="4609" y="5794"/>
                      <a:pt x="4436" y="5523"/>
                    </a:cubicBezTo>
                    <a:cubicBezTo>
                      <a:pt x="4365" y="5416"/>
                      <a:pt x="4222" y="5358"/>
                      <a:pt x="4081" y="5358"/>
                    </a:cubicBezTo>
                    <a:close/>
                    <a:moveTo>
                      <a:pt x="7747" y="6125"/>
                    </a:moveTo>
                    <a:cubicBezTo>
                      <a:pt x="7705" y="6125"/>
                      <a:pt x="7661" y="6129"/>
                      <a:pt x="7616" y="6138"/>
                    </a:cubicBezTo>
                    <a:cubicBezTo>
                      <a:pt x="7154" y="6215"/>
                      <a:pt x="6872" y="6959"/>
                      <a:pt x="7308" y="7266"/>
                    </a:cubicBezTo>
                    <a:cubicBezTo>
                      <a:pt x="7359" y="7292"/>
                      <a:pt x="7436" y="7343"/>
                      <a:pt x="7539" y="7343"/>
                    </a:cubicBezTo>
                    <a:cubicBezTo>
                      <a:pt x="7588" y="7357"/>
                      <a:pt x="7639" y="7363"/>
                      <a:pt x="7691" y="7363"/>
                    </a:cubicBezTo>
                    <a:cubicBezTo>
                      <a:pt x="7932" y="7363"/>
                      <a:pt x="8181" y="7221"/>
                      <a:pt x="8308" y="7010"/>
                    </a:cubicBezTo>
                    <a:cubicBezTo>
                      <a:pt x="8495" y="6589"/>
                      <a:pt x="8191" y="6125"/>
                      <a:pt x="7747" y="6125"/>
                    </a:cubicBezTo>
                    <a:close/>
                    <a:moveTo>
                      <a:pt x="1797" y="7616"/>
                    </a:moveTo>
                    <a:cubicBezTo>
                      <a:pt x="1780" y="7616"/>
                      <a:pt x="1762" y="7619"/>
                      <a:pt x="1744" y="7625"/>
                    </a:cubicBezTo>
                    <a:cubicBezTo>
                      <a:pt x="1590" y="7651"/>
                      <a:pt x="1487" y="7882"/>
                      <a:pt x="1615" y="7984"/>
                    </a:cubicBezTo>
                    <a:lnTo>
                      <a:pt x="1615" y="8010"/>
                    </a:lnTo>
                    <a:cubicBezTo>
                      <a:pt x="1641" y="8010"/>
                      <a:pt x="1667" y="8010"/>
                      <a:pt x="1692" y="8036"/>
                    </a:cubicBezTo>
                    <a:cubicBezTo>
                      <a:pt x="1795" y="8036"/>
                      <a:pt x="1898" y="8010"/>
                      <a:pt x="1974" y="7907"/>
                    </a:cubicBezTo>
                    <a:cubicBezTo>
                      <a:pt x="2020" y="7772"/>
                      <a:pt x="1926" y="7616"/>
                      <a:pt x="1797" y="7616"/>
                    </a:cubicBezTo>
                    <a:close/>
                    <a:moveTo>
                      <a:pt x="6237" y="9057"/>
                    </a:moveTo>
                    <a:cubicBezTo>
                      <a:pt x="6227" y="9057"/>
                      <a:pt x="6216" y="9059"/>
                      <a:pt x="6205" y="9061"/>
                    </a:cubicBezTo>
                    <a:cubicBezTo>
                      <a:pt x="6129" y="9087"/>
                      <a:pt x="6077" y="9215"/>
                      <a:pt x="6154" y="9292"/>
                    </a:cubicBezTo>
                    <a:lnTo>
                      <a:pt x="6205" y="9292"/>
                    </a:lnTo>
                    <a:cubicBezTo>
                      <a:pt x="6219" y="9299"/>
                      <a:pt x="6233" y="9302"/>
                      <a:pt x="6246" y="9302"/>
                    </a:cubicBezTo>
                    <a:cubicBezTo>
                      <a:pt x="6282" y="9302"/>
                      <a:pt x="6315" y="9278"/>
                      <a:pt x="6334" y="9241"/>
                    </a:cubicBezTo>
                    <a:cubicBezTo>
                      <a:pt x="6380" y="9149"/>
                      <a:pt x="6323" y="9057"/>
                      <a:pt x="6237" y="9057"/>
                    </a:cubicBezTo>
                    <a:close/>
                    <a:moveTo>
                      <a:pt x="3654" y="8563"/>
                    </a:moveTo>
                    <a:cubicBezTo>
                      <a:pt x="3625" y="8563"/>
                      <a:pt x="3595" y="8566"/>
                      <a:pt x="3564" y="8574"/>
                    </a:cubicBezTo>
                    <a:cubicBezTo>
                      <a:pt x="3282" y="8625"/>
                      <a:pt x="3077" y="9087"/>
                      <a:pt x="3359" y="9292"/>
                    </a:cubicBezTo>
                    <a:cubicBezTo>
                      <a:pt x="3410" y="9318"/>
                      <a:pt x="3462" y="9318"/>
                      <a:pt x="3513" y="9343"/>
                    </a:cubicBezTo>
                    <a:cubicBezTo>
                      <a:pt x="3535" y="9347"/>
                      <a:pt x="3558" y="9348"/>
                      <a:pt x="3581" y="9348"/>
                    </a:cubicBezTo>
                    <a:cubicBezTo>
                      <a:pt x="3742" y="9348"/>
                      <a:pt x="3910" y="9270"/>
                      <a:pt x="4000" y="9113"/>
                    </a:cubicBezTo>
                    <a:cubicBezTo>
                      <a:pt x="4116" y="8859"/>
                      <a:pt x="3919" y="8563"/>
                      <a:pt x="3654" y="8563"/>
                    </a:cubicBezTo>
                    <a:close/>
                    <a:moveTo>
                      <a:pt x="8158" y="9205"/>
                    </a:moveTo>
                    <a:cubicBezTo>
                      <a:pt x="7996" y="9205"/>
                      <a:pt x="7837" y="9281"/>
                      <a:pt x="7795" y="9446"/>
                    </a:cubicBezTo>
                    <a:cubicBezTo>
                      <a:pt x="7795" y="9497"/>
                      <a:pt x="7795" y="9549"/>
                      <a:pt x="7795" y="9600"/>
                    </a:cubicBezTo>
                    <a:cubicBezTo>
                      <a:pt x="7821" y="9779"/>
                      <a:pt x="7975" y="9933"/>
                      <a:pt x="8154" y="9959"/>
                    </a:cubicBezTo>
                    <a:cubicBezTo>
                      <a:pt x="8166" y="9960"/>
                      <a:pt x="8178" y="9960"/>
                      <a:pt x="8190" y="9960"/>
                    </a:cubicBezTo>
                    <a:cubicBezTo>
                      <a:pt x="8502" y="9960"/>
                      <a:pt x="8686" y="9641"/>
                      <a:pt x="8513" y="9369"/>
                    </a:cubicBezTo>
                    <a:cubicBezTo>
                      <a:pt x="8442" y="9262"/>
                      <a:pt x="8299" y="9205"/>
                      <a:pt x="8158" y="9205"/>
                    </a:cubicBezTo>
                    <a:close/>
                    <a:moveTo>
                      <a:pt x="5080" y="11305"/>
                    </a:moveTo>
                    <a:cubicBezTo>
                      <a:pt x="5038" y="11305"/>
                      <a:pt x="4994" y="11309"/>
                      <a:pt x="4949" y="11318"/>
                    </a:cubicBezTo>
                    <a:cubicBezTo>
                      <a:pt x="4487" y="11395"/>
                      <a:pt x="4205" y="12138"/>
                      <a:pt x="4641" y="12446"/>
                    </a:cubicBezTo>
                    <a:cubicBezTo>
                      <a:pt x="4693" y="12472"/>
                      <a:pt x="4769" y="12523"/>
                      <a:pt x="4872" y="12523"/>
                    </a:cubicBezTo>
                    <a:cubicBezTo>
                      <a:pt x="4921" y="12537"/>
                      <a:pt x="4972" y="12543"/>
                      <a:pt x="5022" y="12543"/>
                    </a:cubicBezTo>
                    <a:cubicBezTo>
                      <a:pt x="5258" y="12543"/>
                      <a:pt x="5493" y="12401"/>
                      <a:pt x="5641" y="12190"/>
                    </a:cubicBezTo>
                    <a:cubicBezTo>
                      <a:pt x="5829" y="11769"/>
                      <a:pt x="5525" y="11305"/>
                      <a:pt x="5080" y="11305"/>
                    </a:cubicBezTo>
                    <a:close/>
                    <a:moveTo>
                      <a:pt x="897" y="11529"/>
                    </a:moveTo>
                    <a:cubicBezTo>
                      <a:pt x="847" y="11529"/>
                      <a:pt x="796" y="11536"/>
                      <a:pt x="744" y="11549"/>
                    </a:cubicBezTo>
                    <a:cubicBezTo>
                      <a:pt x="282" y="11626"/>
                      <a:pt x="0" y="12369"/>
                      <a:pt x="436" y="12651"/>
                    </a:cubicBezTo>
                    <a:cubicBezTo>
                      <a:pt x="513" y="12703"/>
                      <a:pt x="590" y="12728"/>
                      <a:pt x="667" y="12754"/>
                    </a:cubicBezTo>
                    <a:cubicBezTo>
                      <a:pt x="712" y="12761"/>
                      <a:pt x="756" y="12765"/>
                      <a:pt x="801" y="12765"/>
                    </a:cubicBezTo>
                    <a:cubicBezTo>
                      <a:pt x="1061" y="12765"/>
                      <a:pt x="1305" y="12640"/>
                      <a:pt x="1436" y="12420"/>
                    </a:cubicBezTo>
                    <a:cubicBezTo>
                      <a:pt x="1643" y="12006"/>
                      <a:pt x="1333" y="11529"/>
                      <a:pt x="897" y="11529"/>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79" name="Google Shape;1779;p35"/>
              <p:cNvSpPr/>
              <p:nvPr/>
            </p:nvSpPr>
            <p:spPr>
              <a:xfrm>
                <a:off x="-1775275" y="2546100"/>
                <a:ext cx="795475" cy="1591550"/>
              </a:xfrm>
              <a:custGeom>
                <a:avLst/>
                <a:gdLst/>
                <a:ahLst/>
                <a:cxnLst/>
                <a:rect l="l" t="t" r="r" b="b"/>
                <a:pathLst>
                  <a:path w="31819" h="63662" extrusionOk="0">
                    <a:moveTo>
                      <a:pt x="31286" y="1"/>
                    </a:moveTo>
                    <a:cubicBezTo>
                      <a:pt x="31186" y="1"/>
                      <a:pt x="31084" y="43"/>
                      <a:pt x="31003" y="145"/>
                    </a:cubicBezTo>
                    <a:cubicBezTo>
                      <a:pt x="15822" y="19300"/>
                      <a:pt x="4258" y="42891"/>
                      <a:pt x="52" y="63200"/>
                    </a:cubicBezTo>
                    <a:cubicBezTo>
                      <a:pt x="1" y="63405"/>
                      <a:pt x="129" y="63610"/>
                      <a:pt x="334" y="63662"/>
                    </a:cubicBezTo>
                    <a:lnTo>
                      <a:pt x="411" y="63662"/>
                    </a:lnTo>
                    <a:cubicBezTo>
                      <a:pt x="591" y="63662"/>
                      <a:pt x="745" y="63534"/>
                      <a:pt x="796" y="63354"/>
                    </a:cubicBezTo>
                    <a:cubicBezTo>
                      <a:pt x="4976" y="43148"/>
                      <a:pt x="16489" y="19685"/>
                      <a:pt x="31592" y="607"/>
                    </a:cubicBezTo>
                    <a:cubicBezTo>
                      <a:pt x="31818" y="325"/>
                      <a:pt x="31560" y="1"/>
                      <a:pt x="31286"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780" name="Google Shape;1780;p35"/>
            <p:cNvGrpSpPr/>
            <p:nvPr/>
          </p:nvGrpSpPr>
          <p:grpSpPr>
            <a:xfrm rot="-3828478" flipH="1">
              <a:off x="7664496" y="-324322"/>
              <a:ext cx="2244432" cy="2193641"/>
              <a:chOff x="-623774" y="407959"/>
              <a:chExt cx="2317309" cy="2264556"/>
            </a:xfrm>
          </p:grpSpPr>
          <p:grpSp>
            <p:nvGrpSpPr>
              <p:cNvPr id="1781" name="Google Shape;1781;p35"/>
              <p:cNvGrpSpPr/>
              <p:nvPr/>
            </p:nvGrpSpPr>
            <p:grpSpPr>
              <a:xfrm rot="1413719">
                <a:off x="-360763" y="695549"/>
                <a:ext cx="1791287" cy="1689375"/>
                <a:chOff x="-2055400" y="3174000"/>
                <a:chExt cx="1520600" cy="1434200"/>
              </a:xfrm>
            </p:grpSpPr>
            <p:sp>
              <p:nvSpPr>
                <p:cNvPr id="1782" name="Google Shape;1782;p35"/>
                <p:cNvSpPr/>
                <p:nvPr/>
              </p:nvSpPr>
              <p:spPr>
                <a:xfrm>
                  <a:off x="-2007975" y="3215025"/>
                  <a:ext cx="1473175" cy="1393175"/>
                </a:xfrm>
                <a:custGeom>
                  <a:avLst/>
                  <a:gdLst/>
                  <a:ahLst/>
                  <a:cxnLst/>
                  <a:rect l="l" t="t" r="r" b="b"/>
                  <a:pathLst>
                    <a:path w="58927" h="55727" extrusionOk="0">
                      <a:moveTo>
                        <a:pt x="49062" y="0"/>
                      </a:moveTo>
                      <a:cubicBezTo>
                        <a:pt x="48551" y="0"/>
                        <a:pt x="48041" y="36"/>
                        <a:pt x="47542" y="108"/>
                      </a:cubicBezTo>
                      <a:cubicBezTo>
                        <a:pt x="43618" y="698"/>
                        <a:pt x="40182" y="3005"/>
                        <a:pt x="37054" y="5441"/>
                      </a:cubicBezTo>
                      <a:cubicBezTo>
                        <a:pt x="28669" y="11980"/>
                        <a:pt x="21566" y="19955"/>
                        <a:pt x="15489" y="28674"/>
                      </a:cubicBezTo>
                      <a:cubicBezTo>
                        <a:pt x="13386" y="31725"/>
                        <a:pt x="11591" y="33828"/>
                        <a:pt x="9309" y="36725"/>
                      </a:cubicBezTo>
                      <a:cubicBezTo>
                        <a:pt x="4366" y="43026"/>
                        <a:pt x="2390" y="53266"/>
                        <a:pt x="9" y="55718"/>
                      </a:cubicBezTo>
                      <a:lnTo>
                        <a:pt x="9" y="55718"/>
                      </a:lnTo>
                      <a:cubicBezTo>
                        <a:pt x="12574" y="42822"/>
                        <a:pt x="31237" y="29697"/>
                        <a:pt x="46849" y="20724"/>
                      </a:cubicBezTo>
                      <a:cubicBezTo>
                        <a:pt x="49901" y="18981"/>
                        <a:pt x="53055" y="17237"/>
                        <a:pt x="55363" y="14596"/>
                      </a:cubicBezTo>
                      <a:cubicBezTo>
                        <a:pt x="57645" y="11955"/>
                        <a:pt x="58927" y="8083"/>
                        <a:pt x="57542" y="4852"/>
                      </a:cubicBezTo>
                      <a:cubicBezTo>
                        <a:pt x="56177" y="1674"/>
                        <a:pt x="52567" y="0"/>
                        <a:pt x="49062" y="0"/>
                      </a:cubicBezTo>
                      <a:close/>
                      <a:moveTo>
                        <a:pt x="9" y="55718"/>
                      </a:moveTo>
                      <a:lnTo>
                        <a:pt x="9" y="55718"/>
                      </a:lnTo>
                      <a:cubicBezTo>
                        <a:pt x="6" y="55720"/>
                        <a:pt x="4" y="55723"/>
                        <a:pt x="1" y="55726"/>
                      </a:cubicBezTo>
                      <a:cubicBezTo>
                        <a:pt x="4" y="55723"/>
                        <a:pt x="6" y="55720"/>
                        <a:pt x="9" y="55718"/>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83" name="Google Shape;1783;p35"/>
                <p:cNvSpPr/>
                <p:nvPr/>
              </p:nvSpPr>
              <p:spPr>
                <a:xfrm>
                  <a:off x="-2055400" y="3174000"/>
                  <a:ext cx="1472525" cy="1393175"/>
                </a:xfrm>
                <a:custGeom>
                  <a:avLst/>
                  <a:gdLst/>
                  <a:ahLst/>
                  <a:cxnLst/>
                  <a:rect l="l" t="t" r="r" b="b"/>
                  <a:pathLst>
                    <a:path w="58901" h="55727" extrusionOk="0">
                      <a:moveTo>
                        <a:pt x="49036" y="0"/>
                      </a:moveTo>
                      <a:cubicBezTo>
                        <a:pt x="48525" y="0"/>
                        <a:pt x="48015" y="36"/>
                        <a:pt x="47516" y="108"/>
                      </a:cubicBezTo>
                      <a:cubicBezTo>
                        <a:pt x="43592" y="697"/>
                        <a:pt x="40156" y="3005"/>
                        <a:pt x="37028" y="5441"/>
                      </a:cubicBezTo>
                      <a:lnTo>
                        <a:pt x="37053" y="5441"/>
                      </a:lnTo>
                      <a:cubicBezTo>
                        <a:pt x="28643" y="11980"/>
                        <a:pt x="21540" y="19955"/>
                        <a:pt x="15488" y="28673"/>
                      </a:cubicBezTo>
                      <a:cubicBezTo>
                        <a:pt x="13386" y="31725"/>
                        <a:pt x="11565" y="33828"/>
                        <a:pt x="9283" y="36725"/>
                      </a:cubicBezTo>
                      <a:cubicBezTo>
                        <a:pt x="4334" y="43033"/>
                        <a:pt x="2359" y="53290"/>
                        <a:pt x="0" y="55726"/>
                      </a:cubicBezTo>
                      <a:cubicBezTo>
                        <a:pt x="12565" y="42828"/>
                        <a:pt x="31207" y="29699"/>
                        <a:pt x="46823" y="20724"/>
                      </a:cubicBezTo>
                      <a:cubicBezTo>
                        <a:pt x="49875" y="18981"/>
                        <a:pt x="53029" y="17237"/>
                        <a:pt x="55336" y="14596"/>
                      </a:cubicBezTo>
                      <a:cubicBezTo>
                        <a:pt x="57619" y="11955"/>
                        <a:pt x="58901" y="8083"/>
                        <a:pt x="57516" y="4852"/>
                      </a:cubicBezTo>
                      <a:cubicBezTo>
                        <a:pt x="56151" y="1674"/>
                        <a:pt x="52541" y="0"/>
                        <a:pt x="49036"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84" name="Google Shape;1784;p35"/>
                <p:cNvSpPr/>
                <p:nvPr/>
              </p:nvSpPr>
              <p:spPr>
                <a:xfrm>
                  <a:off x="-1083325" y="3219875"/>
                  <a:ext cx="461350" cy="203475"/>
                </a:xfrm>
                <a:custGeom>
                  <a:avLst/>
                  <a:gdLst/>
                  <a:ahLst/>
                  <a:cxnLst/>
                  <a:rect l="l" t="t" r="r" b="b"/>
                  <a:pathLst>
                    <a:path w="18454" h="8139" extrusionOk="0">
                      <a:moveTo>
                        <a:pt x="8731" y="282"/>
                      </a:moveTo>
                      <a:cubicBezTo>
                        <a:pt x="8661" y="282"/>
                        <a:pt x="8587" y="347"/>
                        <a:pt x="8607" y="427"/>
                      </a:cubicBezTo>
                      <a:cubicBezTo>
                        <a:pt x="8607" y="452"/>
                        <a:pt x="8633" y="452"/>
                        <a:pt x="8633" y="478"/>
                      </a:cubicBezTo>
                      <a:cubicBezTo>
                        <a:pt x="8669" y="496"/>
                        <a:pt x="8705" y="514"/>
                        <a:pt x="8741" y="514"/>
                      </a:cubicBezTo>
                      <a:cubicBezTo>
                        <a:pt x="8756" y="514"/>
                        <a:pt x="8771" y="511"/>
                        <a:pt x="8786" y="504"/>
                      </a:cubicBezTo>
                      <a:cubicBezTo>
                        <a:pt x="8889" y="452"/>
                        <a:pt x="8889" y="350"/>
                        <a:pt x="8786" y="298"/>
                      </a:cubicBezTo>
                      <a:cubicBezTo>
                        <a:pt x="8770" y="287"/>
                        <a:pt x="8750" y="282"/>
                        <a:pt x="8731" y="282"/>
                      </a:cubicBezTo>
                      <a:close/>
                      <a:moveTo>
                        <a:pt x="11359" y="1"/>
                      </a:moveTo>
                      <a:cubicBezTo>
                        <a:pt x="11294" y="1"/>
                        <a:pt x="11229" y="21"/>
                        <a:pt x="11171" y="68"/>
                      </a:cubicBezTo>
                      <a:cubicBezTo>
                        <a:pt x="11120" y="119"/>
                        <a:pt x="11094" y="145"/>
                        <a:pt x="11069" y="196"/>
                      </a:cubicBezTo>
                      <a:cubicBezTo>
                        <a:pt x="10992" y="375"/>
                        <a:pt x="11017" y="581"/>
                        <a:pt x="11145" y="709"/>
                      </a:cubicBezTo>
                      <a:cubicBezTo>
                        <a:pt x="11221" y="785"/>
                        <a:pt x="11314" y="819"/>
                        <a:pt x="11405" y="819"/>
                      </a:cubicBezTo>
                      <a:cubicBezTo>
                        <a:pt x="11590" y="819"/>
                        <a:pt x="11769" y="676"/>
                        <a:pt x="11787" y="452"/>
                      </a:cubicBezTo>
                      <a:cubicBezTo>
                        <a:pt x="11806" y="234"/>
                        <a:pt x="11581" y="1"/>
                        <a:pt x="11359" y="1"/>
                      </a:cubicBezTo>
                      <a:close/>
                      <a:moveTo>
                        <a:pt x="14759" y="611"/>
                      </a:moveTo>
                      <a:cubicBezTo>
                        <a:pt x="14635" y="611"/>
                        <a:pt x="14488" y="737"/>
                        <a:pt x="14530" y="863"/>
                      </a:cubicBezTo>
                      <a:cubicBezTo>
                        <a:pt x="14530" y="888"/>
                        <a:pt x="14556" y="914"/>
                        <a:pt x="14556" y="940"/>
                      </a:cubicBezTo>
                      <a:cubicBezTo>
                        <a:pt x="14606" y="989"/>
                        <a:pt x="14666" y="1017"/>
                        <a:pt x="14730" y="1017"/>
                      </a:cubicBezTo>
                      <a:cubicBezTo>
                        <a:pt x="14765" y="1017"/>
                        <a:pt x="14802" y="1009"/>
                        <a:pt x="14838" y="991"/>
                      </a:cubicBezTo>
                      <a:cubicBezTo>
                        <a:pt x="14992" y="914"/>
                        <a:pt x="14992" y="709"/>
                        <a:pt x="14838" y="632"/>
                      </a:cubicBezTo>
                      <a:cubicBezTo>
                        <a:pt x="14814" y="618"/>
                        <a:pt x="14787" y="611"/>
                        <a:pt x="14759" y="611"/>
                      </a:cubicBezTo>
                      <a:close/>
                      <a:moveTo>
                        <a:pt x="7128" y="1616"/>
                      </a:moveTo>
                      <a:cubicBezTo>
                        <a:pt x="7063" y="1616"/>
                        <a:pt x="6998" y="1637"/>
                        <a:pt x="6940" y="1683"/>
                      </a:cubicBezTo>
                      <a:cubicBezTo>
                        <a:pt x="6889" y="1709"/>
                        <a:pt x="6863" y="1760"/>
                        <a:pt x="6838" y="1811"/>
                      </a:cubicBezTo>
                      <a:cubicBezTo>
                        <a:pt x="6761" y="1965"/>
                        <a:pt x="6786" y="2170"/>
                        <a:pt x="6914" y="2324"/>
                      </a:cubicBezTo>
                      <a:cubicBezTo>
                        <a:pt x="6987" y="2389"/>
                        <a:pt x="7075" y="2418"/>
                        <a:pt x="7161" y="2418"/>
                      </a:cubicBezTo>
                      <a:cubicBezTo>
                        <a:pt x="7351" y="2418"/>
                        <a:pt x="7538" y="2279"/>
                        <a:pt x="7556" y="2068"/>
                      </a:cubicBezTo>
                      <a:cubicBezTo>
                        <a:pt x="7575" y="1850"/>
                        <a:pt x="7350" y="1616"/>
                        <a:pt x="7128" y="1616"/>
                      </a:cubicBezTo>
                      <a:close/>
                      <a:moveTo>
                        <a:pt x="4071" y="2071"/>
                      </a:moveTo>
                      <a:cubicBezTo>
                        <a:pt x="3935" y="2071"/>
                        <a:pt x="3797" y="2181"/>
                        <a:pt x="3837" y="2324"/>
                      </a:cubicBezTo>
                      <a:cubicBezTo>
                        <a:pt x="3863" y="2350"/>
                        <a:pt x="3863" y="2376"/>
                        <a:pt x="3889" y="2401"/>
                      </a:cubicBezTo>
                      <a:cubicBezTo>
                        <a:pt x="3938" y="2451"/>
                        <a:pt x="3999" y="2479"/>
                        <a:pt x="4063" y="2479"/>
                      </a:cubicBezTo>
                      <a:cubicBezTo>
                        <a:pt x="4098" y="2479"/>
                        <a:pt x="4134" y="2471"/>
                        <a:pt x="4171" y="2452"/>
                      </a:cubicBezTo>
                      <a:cubicBezTo>
                        <a:pt x="4325" y="2376"/>
                        <a:pt x="4325" y="2170"/>
                        <a:pt x="4171" y="2093"/>
                      </a:cubicBezTo>
                      <a:cubicBezTo>
                        <a:pt x="4140" y="2078"/>
                        <a:pt x="4105" y="2071"/>
                        <a:pt x="4071" y="2071"/>
                      </a:cubicBezTo>
                      <a:close/>
                      <a:moveTo>
                        <a:pt x="13880" y="2168"/>
                      </a:moveTo>
                      <a:cubicBezTo>
                        <a:pt x="13496" y="2168"/>
                        <a:pt x="13071" y="2519"/>
                        <a:pt x="13197" y="2940"/>
                      </a:cubicBezTo>
                      <a:lnTo>
                        <a:pt x="13171" y="2914"/>
                      </a:lnTo>
                      <a:lnTo>
                        <a:pt x="13171" y="2914"/>
                      </a:lnTo>
                      <a:cubicBezTo>
                        <a:pt x="13197" y="3017"/>
                        <a:pt x="13248" y="3068"/>
                        <a:pt x="13299" y="3145"/>
                      </a:cubicBezTo>
                      <a:cubicBezTo>
                        <a:pt x="13438" y="3300"/>
                        <a:pt x="13634" y="3386"/>
                        <a:pt x="13834" y="3386"/>
                      </a:cubicBezTo>
                      <a:cubicBezTo>
                        <a:pt x="13931" y="3386"/>
                        <a:pt x="14028" y="3366"/>
                        <a:pt x="14120" y="3324"/>
                      </a:cubicBezTo>
                      <a:cubicBezTo>
                        <a:pt x="14582" y="3119"/>
                        <a:pt x="14582" y="2452"/>
                        <a:pt x="14120" y="2222"/>
                      </a:cubicBezTo>
                      <a:cubicBezTo>
                        <a:pt x="14046" y="2185"/>
                        <a:pt x="13964" y="2168"/>
                        <a:pt x="13880" y="2168"/>
                      </a:cubicBezTo>
                      <a:close/>
                      <a:moveTo>
                        <a:pt x="11052" y="2873"/>
                      </a:moveTo>
                      <a:cubicBezTo>
                        <a:pt x="10986" y="2873"/>
                        <a:pt x="10922" y="2893"/>
                        <a:pt x="10863" y="2940"/>
                      </a:cubicBezTo>
                      <a:cubicBezTo>
                        <a:pt x="10812" y="2965"/>
                        <a:pt x="10786" y="3017"/>
                        <a:pt x="10761" y="3068"/>
                      </a:cubicBezTo>
                      <a:cubicBezTo>
                        <a:pt x="10658" y="3222"/>
                        <a:pt x="10710" y="3427"/>
                        <a:pt x="10838" y="3581"/>
                      </a:cubicBezTo>
                      <a:cubicBezTo>
                        <a:pt x="10910" y="3645"/>
                        <a:pt x="10998" y="3674"/>
                        <a:pt x="11085" y="3674"/>
                      </a:cubicBezTo>
                      <a:cubicBezTo>
                        <a:pt x="11275" y="3674"/>
                        <a:pt x="11461" y="3535"/>
                        <a:pt x="11479" y="3324"/>
                      </a:cubicBezTo>
                      <a:cubicBezTo>
                        <a:pt x="11499" y="3106"/>
                        <a:pt x="11273" y="2873"/>
                        <a:pt x="11052" y="2873"/>
                      </a:cubicBezTo>
                      <a:close/>
                      <a:moveTo>
                        <a:pt x="16379" y="3486"/>
                      </a:moveTo>
                      <a:cubicBezTo>
                        <a:pt x="16118" y="3486"/>
                        <a:pt x="15832" y="3726"/>
                        <a:pt x="15915" y="4017"/>
                      </a:cubicBezTo>
                      <a:cubicBezTo>
                        <a:pt x="15915" y="4068"/>
                        <a:pt x="15941" y="4119"/>
                        <a:pt x="15992" y="4170"/>
                      </a:cubicBezTo>
                      <a:cubicBezTo>
                        <a:pt x="16098" y="4277"/>
                        <a:pt x="16241" y="4334"/>
                        <a:pt x="16378" y="4334"/>
                      </a:cubicBezTo>
                      <a:cubicBezTo>
                        <a:pt x="16440" y="4334"/>
                        <a:pt x="16500" y="4323"/>
                        <a:pt x="16556" y="4299"/>
                      </a:cubicBezTo>
                      <a:cubicBezTo>
                        <a:pt x="16889" y="4145"/>
                        <a:pt x="16889" y="3683"/>
                        <a:pt x="16556" y="3529"/>
                      </a:cubicBezTo>
                      <a:cubicBezTo>
                        <a:pt x="16502" y="3500"/>
                        <a:pt x="16441" y="3486"/>
                        <a:pt x="16379" y="3486"/>
                      </a:cubicBezTo>
                      <a:close/>
                      <a:moveTo>
                        <a:pt x="4904" y="3922"/>
                      </a:moveTo>
                      <a:cubicBezTo>
                        <a:pt x="4663" y="3922"/>
                        <a:pt x="4396" y="4153"/>
                        <a:pt x="4478" y="4401"/>
                      </a:cubicBezTo>
                      <a:cubicBezTo>
                        <a:pt x="4478" y="4453"/>
                        <a:pt x="4504" y="4504"/>
                        <a:pt x="4555" y="4529"/>
                      </a:cubicBezTo>
                      <a:cubicBezTo>
                        <a:pt x="4644" y="4636"/>
                        <a:pt x="4769" y="4693"/>
                        <a:pt x="4897" y="4693"/>
                      </a:cubicBezTo>
                      <a:cubicBezTo>
                        <a:pt x="4955" y="4693"/>
                        <a:pt x="5013" y="4681"/>
                        <a:pt x="5068" y="4658"/>
                      </a:cubicBezTo>
                      <a:cubicBezTo>
                        <a:pt x="5376" y="4529"/>
                        <a:pt x="5376" y="4094"/>
                        <a:pt x="5068" y="3965"/>
                      </a:cubicBezTo>
                      <a:cubicBezTo>
                        <a:pt x="5018" y="3935"/>
                        <a:pt x="4962" y="3922"/>
                        <a:pt x="4904" y="3922"/>
                      </a:cubicBezTo>
                      <a:close/>
                      <a:moveTo>
                        <a:pt x="9543" y="4424"/>
                      </a:moveTo>
                      <a:cubicBezTo>
                        <a:pt x="9154" y="4424"/>
                        <a:pt x="8716" y="4772"/>
                        <a:pt x="8863" y="5171"/>
                      </a:cubicBezTo>
                      <a:lnTo>
                        <a:pt x="8838" y="5171"/>
                      </a:lnTo>
                      <a:cubicBezTo>
                        <a:pt x="8863" y="5247"/>
                        <a:pt x="8915" y="5324"/>
                        <a:pt x="8966" y="5376"/>
                      </a:cubicBezTo>
                      <a:cubicBezTo>
                        <a:pt x="9111" y="5539"/>
                        <a:pt x="9321" y="5625"/>
                        <a:pt x="9531" y="5625"/>
                      </a:cubicBezTo>
                      <a:cubicBezTo>
                        <a:pt x="9617" y="5625"/>
                        <a:pt x="9704" y="5611"/>
                        <a:pt x="9786" y="5581"/>
                      </a:cubicBezTo>
                      <a:cubicBezTo>
                        <a:pt x="10248" y="5350"/>
                        <a:pt x="10248" y="4709"/>
                        <a:pt x="9786" y="4478"/>
                      </a:cubicBezTo>
                      <a:cubicBezTo>
                        <a:pt x="9712" y="4441"/>
                        <a:pt x="9629" y="4424"/>
                        <a:pt x="9543" y="4424"/>
                      </a:cubicBezTo>
                      <a:close/>
                      <a:moveTo>
                        <a:pt x="803" y="4566"/>
                      </a:moveTo>
                      <a:cubicBezTo>
                        <a:pt x="420" y="4566"/>
                        <a:pt x="1" y="4912"/>
                        <a:pt x="145" y="5324"/>
                      </a:cubicBezTo>
                      <a:lnTo>
                        <a:pt x="119" y="5324"/>
                      </a:lnTo>
                      <a:cubicBezTo>
                        <a:pt x="145" y="5401"/>
                        <a:pt x="196" y="5478"/>
                        <a:pt x="247" y="5530"/>
                      </a:cubicBezTo>
                      <a:cubicBezTo>
                        <a:pt x="393" y="5693"/>
                        <a:pt x="602" y="5779"/>
                        <a:pt x="812" y="5779"/>
                      </a:cubicBezTo>
                      <a:cubicBezTo>
                        <a:pt x="899" y="5779"/>
                        <a:pt x="986" y="5765"/>
                        <a:pt x="1068" y="5735"/>
                      </a:cubicBezTo>
                      <a:cubicBezTo>
                        <a:pt x="1530" y="5504"/>
                        <a:pt x="1530" y="4837"/>
                        <a:pt x="1068" y="4632"/>
                      </a:cubicBezTo>
                      <a:cubicBezTo>
                        <a:pt x="988" y="4587"/>
                        <a:pt x="896" y="4566"/>
                        <a:pt x="803" y="4566"/>
                      </a:cubicBezTo>
                      <a:close/>
                      <a:moveTo>
                        <a:pt x="15597" y="5507"/>
                      </a:moveTo>
                      <a:cubicBezTo>
                        <a:pt x="15474" y="5507"/>
                        <a:pt x="15336" y="5617"/>
                        <a:pt x="15376" y="5760"/>
                      </a:cubicBezTo>
                      <a:cubicBezTo>
                        <a:pt x="15376" y="5786"/>
                        <a:pt x="15402" y="5812"/>
                        <a:pt x="15428" y="5837"/>
                      </a:cubicBezTo>
                      <a:cubicBezTo>
                        <a:pt x="15461" y="5887"/>
                        <a:pt x="15515" y="5915"/>
                        <a:pt x="15577" y="5915"/>
                      </a:cubicBezTo>
                      <a:cubicBezTo>
                        <a:pt x="15612" y="5915"/>
                        <a:pt x="15648" y="5907"/>
                        <a:pt x="15684" y="5889"/>
                      </a:cubicBezTo>
                      <a:cubicBezTo>
                        <a:pt x="15838" y="5812"/>
                        <a:pt x="15838" y="5606"/>
                        <a:pt x="15684" y="5530"/>
                      </a:cubicBezTo>
                      <a:cubicBezTo>
                        <a:pt x="15658" y="5514"/>
                        <a:pt x="15628" y="5507"/>
                        <a:pt x="15597" y="5507"/>
                      </a:cubicBezTo>
                      <a:close/>
                      <a:moveTo>
                        <a:pt x="6804" y="5935"/>
                      </a:moveTo>
                      <a:cubicBezTo>
                        <a:pt x="6729" y="5935"/>
                        <a:pt x="6636" y="6001"/>
                        <a:pt x="6658" y="6068"/>
                      </a:cubicBezTo>
                      <a:cubicBezTo>
                        <a:pt x="6658" y="6094"/>
                        <a:pt x="6684" y="6094"/>
                        <a:pt x="6684" y="6119"/>
                      </a:cubicBezTo>
                      <a:cubicBezTo>
                        <a:pt x="6702" y="6137"/>
                        <a:pt x="6746" y="6156"/>
                        <a:pt x="6788" y="6156"/>
                      </a:cubicBezTo>
                      <a:cubicBezTo>
                        <a:pt x="6805" y="6156"/>
                        <a:pt x="6823" y="6152"/>
                        <a:pt x="6838" y="6145"/>
                      </a:cubicBezTo>
                      <a:cubicBezTo>
                        <a:pt x="6914" y="6119"/>
                        <a:pt x="6914" y="5991"/>
                        <a:pt x="6838" y="5940"/>
                      </a:cubicBezTo>
                      <a:cubicBezTo>
                        <a:pt x="6827" y="5936"/>
                        <a:pt x="6816" y="5935"/>
                        <a:pt x="6804" y="5935"/>
                      </a:cubicBezTo>
                      <a:close/>
                      <a:moveTo>
                        <a:pt x="17748" y="6091"/>
                      </a:moveTo>
                      <a:cubicBezTo>
                        <a:pt x="17360" y="6091"/>
                        <a:pt x="16922" y="6438"/>
                        <a:pt x="17069" y="6837"/>
                      </a:cubicBezTo>
                      <a:lnTo>
                        <a:pt x="17043" y="6837"/>
                      </a:lnTo>
                      <a:cubicBezTo>
                        <a:pt x="17069" y="6914"/>
                        <a:pt x="17120" y="6991"/>
                        <a:pt x="17171" y="7068"/>
                      </a:cubicBezTo>
                      <a:cubicBezTo>
                        <a:pt x="17310" y="7224"/>
                        <a:pt x="17506" y="7309"/>
                        <a:pt x="17706" y="7309"/>
                      </a:cubicBezTo>
                      <a:cubicBezTo>
                        <a:pt x="17803" y="7309"/>
                        <a:pt x="17900" y="7289"/>
                        <a:pt x="17992" y="7248"/>
                      </a:cubicBezTo>
                      <a:cubicBezTo>
                        <a:pt x="18454" y="7042"/>
                        <a:pt x="18454" y="6376"/>
                        <a:pt x="17992" y="6145"/>
                      </a:cubicBezTo>
                      <a:cubicBezTo>
                        <a:pt x="17918" y="6108"/>
                        <a:pt x="17834" y="6091"/>
                        <a:pt x="17748" y="6091"/>
                      </a:cubicBezTo>
                      <a:close/>
                      <a:moveTo>
                        <a:pt x="8075" y="7152"/>
                      </a:moveTo>
                      <a:cubicBezTo>
                        <a:pt x="8008" y="7152"/>
                        <a:pt x="7944" y="7173"/>
                        <a:pt x="7889" y="7222"/>
                      </a:cubicBezTo>
                      <a:lnTo>
                        <a:pt x="7863" y="7222"/>
                      </a:lnTo>
                      <a:cubicBezTo>
                        <a:pt x="7838" y="7248"/>
                        <a:pt x="7812" y="7273"/>
                        <a:pt x="7786" y="7324"/>
                      </a:cubicBezTo>
                      <a:cubicBezTo>
                        <a:pt x="7684" y="7504"/>
                        <a:pt x="7709" y="7709"/>
                        <a:pt x="7838" y="7837"/>
                      </a:cubicBezTo>
                      <a:cubicBezTo>
                        <a:pt x="7923" y="7914"/>
                        <a:pt x="8023" y="7948"/>
                        <a:pt x="8118" y="7948"/>
                      </a:cubicBezTo>
                      <a:cubicBezTo>
                        <a:pt x="8308" y="7948"/>
                        <a:pt x="8479" y="7812"/>
                        <a:pt x="8479" y="7607"/>
                      </a:cubicBezTo>
                      <a:cubicBezTo>
                        <a:pt x="8518" y="7372"/>
                        <a:pt x="8288" y="7152"/>
                        <a:pt x="8075" y="7152"/>
                      </a:cubicBezTo>
                      <a:close/>
                      <a:moveTo>
                        <a:pt x="4203" y="6925"/>
                      </a:moveTo>
                      <a:cubicBezTo>
                        <a:pt x="3813" y="6925"/>
                        <a:pt x="3406" y="7271"/>
                        <a:pt x="3530" y="7683"/>
                      </a:cubicBezTo>
                      <a:cubicBezTo>
                        <a:pt x="3555" y="7760"/>
                        <a:pt x="3607" y="7837"/>
                        <a:pt x="3658" y="7889"/>
                      </a:cubicBezTo>
                      <a:cubicBezTo>
                        <a:pt x="3803" y="8052"/>
                        <a:pt x="4013" y="8138"/>
                        <a:pt x="4223" y="8138"/>
                      </a:cubicBezTo>
                      <a:cubicBezTo>
                        <a:pt x="4309" y="8138"/>
                        <a:pt x="4396" y="8124"/>
                        <a:pt x="4478" y="8094"/>
                      </a:cubicBezTo>
                      <a:cubicBezTo>
                        <a:pt x="4940" y="7863"/>
                        <a:pt x="4940" y="7196"/>
                        <a:pt x="4478" y="6991"/>
                      </a:cubicBezTo>
                      <a:cubicBezTo>
                        <a:pt x="4393" y="6946"/>
                        <a:pt x="4299" y="6925"/>
                        <a:pt x="4203" y="6925"/>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1785" name="Google Shape;1785;p35"/>
              <p:cNvSpPr/>
              <p:nvPr/>
            </p:nvSpPr>
            <p:spPr>
              <a:xfrm rot="1413719">
                <a:off x="-379186" y="861403"/>
                <a:ext cx="1464476" cy="1377667"/>
              </a:xfrm>
              <a:custGeom>
                <a:avLst/>
                <a:gdLst/>
                <a:ahLst/>
                <a:cxnLst/>
                <a:rect l="l" t="t" r="r" b="b"/>
                <a:pathLst>
                  <a:path w="49727" h="46783" extrusionOk="0">
                    <a:moveTo>
                      <a:pt x="49209" y="0"/>
                    </a:moveTo>
                    <a:cubicBezTo>
                      <a:pt x="49160" y="0"/>
                      <a:pt x="49108" y="11"/>
                      <a:pt x="49055" y="36"/>
                    </a:cubicBezTo>
                    <a:cubicBezTo>
                      <a:pt x="34592" y="8729"/>
                      <a:pt x="14361" y="23807"/>
                      <a:pt x="180" y="46218"/>
                    </a:cubicBezTo>
                    <a:cubicBezTo>
                      <a:pt x="1" y="46449"/>
                      <a:pt x="206" y="46782"/>
                      <a:pt x="488" y="46782"/>
                    </a:cubicBezTo>
                    <a:cubicBezTo>
                      <a:pt x="616" y="46782"/>
                      <a:pt x="744" y="46705"/>
                      <a:pt x="796" y="46603"/>
                    </a:cubicBezTo>
                    <a:cubicBezTo>
                      <a:pt x="14899" y="24320"/>
                      <a:pt x="35028" y="9319"/>
                      <a:pt x="49439" y="677"/>
                    </a:cubicBezTo>
                    <a:cubicBezTo>
                      <a:pt x="49727" y="434"/>
                      <a:pt x="49519" y="0"/>
                      <a:pt x="4920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1786" name="Google Shape;1786;p35"/>
          <p:cNvGrpSpPr/>
          <p:nvPr/>
        </p:nvGrpSpPr>
        <p:grpSpPr>
          <a:xfrm rot="10424794">
            <a:off x="10496146" y="-640419"/>
            <a:ext cx="2802652" cy="2235188"/>
            <a:chOff x="-874852" y="3661982"/>
            <a:chExt cx="2044303" cy="1580085"/>
          </a:xfrm>
        </p:grpSpPr>
        <p:grpSp>
          <p:nvGrpSpPr>
            <p:cNvPr id="1787" name="Google Shape;1787;p35"/>
            <p:cNvGrpSpPr/>
            <p:nvPr/>
          </p:nvGrpSpPr>
          <p:grpSpPr>
            <a:xfrm rot="5249857" flipH="1">
              <a:off x="48808" y="4095917"/>
              <a:ext cx="537972" cy="1681428"/>
              <a:chOff x="-1858600" y="2385325"/>
              <a:chExt cx="523125" cy="1635025"/>
            </a:xfrm>
          </p:grpSpPr>
          <p:sp>
            <p:nvSpPr>
              <p:cNvPr id="1788" name="Google Shape;1788;p35"/>
              <p:cNvSpPr/>
              <p:nvPr/>
            </p:nvSpPr>
            <p:spPr>
              <a:xfrm>
                <a:off x="-1804750" y="2385325"/>
                <a:ext cx="469275" cy="1635025"/>
              </a:xfrm>
              <a:custGeom>
                <a:avLst/>
                <a:gdLst/>
                <a:ahLst/>
                <a:cxnLst/>
                <a:rect l="l" t="t" r="r" b="b"/>
                <a:pathLst>
                  <a:path w="18771" h="65401" extrusionOk="0">
                    <a:moveTo>
                      <a:pt x="12062" y="1"/>
                    </a:moveTo>
                    <a:cubicBezTo>
                      <a:pt x="9693" y="1"/>
                      <a:pt x="7259" y="1264"/>
                      <a:pt x="5667" y="3115"/>
                    </a:cubicBezTo>
                    <a:cubicBezTo>
                      <a:pt x="3462" y="5679"/>
                      <a:pt x="2513" y="9064"/>
                      <a:pt x="1872" y="12397"/>
                    </a:cubicBezTo>
                    <a:lnTo>
                      <a:pt x="1872" y="12372"/>
                    </a:lnTo>
                    <a:cubicBezTo>
                      <a:pt x="129" y="21270"/>
                      <a:pt x="0" y="30373"/>
                      <a:pt x="975" y="39373"/>
                    </a:cubicBezTo>
                    <a:cubicBezTo>
                      <a:pt x="1308" y="42476"/>
                      <a:pt x="1308" y="44861"/>
                      <a:pt x="1462" y="47989"/>
                    </a:cubicBezTo>
                    <a:cubicBezTo>
                      <a:pt x="1795" y="54796"/>
                      <a:pt x="6238" y="62496"/>
                      <a:pt x="6079" y="65382"/>
                    </a:cubicBezTo>
                    <a:lnTo>
                      <a:pt x="6079" y="65382"/>
                    </a:lnTo>
                    <a:cubicBezTo>
                      <a:pt x="6979" y="50077"/>
                      <a:pt x="11644" y="31239"/>
                      <a:pt x="16694" y="16756"/>
                    </a:cubicBezTo>
                    <a:cubicBezTo>
                      <a:pt x="17694" y="13936"/>
                      <a:pt x="18771" y="11064"/>
                      <a:pt x="18745" y="8089"/>
                    </a:cubicBezTo>
                    <a:cubicBezTo>
                      <a:pt x="18745" y="5089"/>
                      <a:pt x="17412" y="1909"/>
                      <a:pt x="14719" y="602"/>
                    </a:cubicBezTo>
                    <a:cubicBezTo>
                      <a:pt x="13878" y="188"/>
                      <a:pt x="12974" y="1"/>
                      <a:pt x="12062" y="1"/>
                    </a:cubicBezTo>
                    <a:close/>
                    <a:moveTo>
                      <a:pt x="6079" y="65382"/>
                    </a:moveTo>
                    <a:lnTo>
                      <a:pt x="6079" y="65382"/>
                    </a:lnTo>
                    <a:cubicBezTo>
                      <a:pt x="6078" y="65388"/>
                      <a:pt x="6078" y="65394"/>
                      <a:pt x="6078" y="65400"/>
                    </a:cubicBezTo>
                    <a:cubicBezTo>
                      <a:pt x="6078" y="65394"/>
                      <a:pt x="6078" y="65388"/>
                      <a:pt x="6079" y="65382"/>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89" name="Google Shape;1789;p35"/>
              <p:cNvSpPr/>
              <p:nvPr/>
            </p:nvSpPr>
            <p:spPr>
              <a:xfrm>
                <a:off x="-1858600" y="2385425"/>
                <a:ext cx="469275" cy="1634925"/>
              </a:xfrm>
              <a:custGeom>
                <a:avLst/>
                <a:gdLst/>
                <a:ahLst/>
                <a:cxnLst/>
                <a:rect l="l" t="t" r="r" b="b"/>
                <a:pathLst>
                  <a:path w="18771" h="65397" extrusionOk="0">
                    <a:moveTo>
                      <a:pt x="12088" y="1"/>
                    </a:moveTo>
                    <a:cubicBezTo>
                      <a:pt x="9704" y="1"/>
                      <a:pt x="7263" y="1274"/>
                      <a:pt x="5667" y="3111"/>
                    </a:cubicBezTo>
                    <a:cubicBezTo>
                      <a:pt x="3462" y="5649"/>
                      <a:pt x="2513" y="9060"/>
                      <a:pt x="1872" y="12393"/>
                    </a:cubicBezTo>
                    <a:lnTo>
                      <a:pt x="1872" y="12368"/>
                    </a:lnTo>
                    <a:cubicBezTo>
                      <a:pt x="129" y="21266"/>
                      <a:pt x="0" y="30369"/>
                      <a:pt x="975" y="39369"/>
                    </a:cubicBezTo>
                    <a:cubicBezTo>
                      <a:pt x="1308" y="42472"/>
                      <a:pt x="1308" y="44857"/>
                      <a:pt x="1462" y="47985"/>
                    </a:cubicBezTo>
                    <a:cubicBezTo>
                      <a:pt x="1795" y="54792"/>
                      <a:pt x="6239" y="62492"/>
                      <a:pt x="6079" y="65378"/>
                    </a:cubicBezTo>
                    <a:lnTo>
                      <a:pt x="6079" y="65378"/>
                    </a:lnTo>
                    <a:cubicBezTo>
                      <a:pt x="6979" y="50073"/>
                      <a:pt x="11670" y="31235"/>
                      <a:pt x="16694" y="16752"/>
                    </a:cubicBezTo>
                    <a:cubicBezTo>
                      <a:pt x="17694" y="13932"/>
                      <a:pt x="18771" y="11060"/>
                      <a:pt x="18771" y="8085"/>
                    </a:cubicBezTo>
                    <a:cubicBezTo>
                      <a:pt x="18745" y="5085"/>
                      <a:pt x="17412" y="1905"/>
                      <a:pt x="14745" y="598"/>
                    </a:cubicBezTo>
                    <a:cubicBezTo>
                      <a:pt x="13901" y="187"/>
                      <a:pt x="12999" y="1"/>
                      <a:pt x="12088" y="1"/>
                    </a:cubicBezTo>
                    <a:close/>
                    <a:moveTo>
                      <a:pt x="6079" y="65378"/>
                    </a:moveTo>
                    <a:cubicBezTo>
                      <a:pt x="6078" y="65384"/>
                      <a:pt x="6078" y="65390"/>
                      <a:pt x="6078" y="65396"/>
                    </a:cubicBezTo>
                    <a:cubicBezTo>
                      <a:pt x="6078" y="65390"/>
                      <a:pt x="6078" y="65384"/>
                      <a:pt x="6079" y="65378"/>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90" name="Google Shape;1790;p35"/>
              <p:cNvSpPr/>
              <p:nvPr/>
            </p:nvSpPr>
            <p:spPr>
              <a:xfrm>
                <a:off x="-1766300" y="2414375"/>
                <a:ext cx="329125" cy="283550"/>
              </a:xfrm>
              <a:custGeom>
                <a:avLst/>
                <a:gdLst/>
                <a:ahLst/>
                <a:cxnLst/>
                <a:rect l="l" t="t" r="r" b="b"/>
                <a:pathLst>
                  <a:path w="13165" h="11342" extrusionOk="0">
                    <a:moveTo>
                      <a:pt x="7214" y="1"/>
                    </a:moveTo>
                    <a:cubicBezTo>
                      <a:pt x="7203" y="1"/>
                      <a:pt x="7192" y="2"/>
                      <a:pt x="7181" y="4"/>
                    </a:cubicBezTo>
                    <a:cubicBezTo>
                      <a:pt x="7053" y="55"/>
                      <a:pt x="6976" y="260"/>
                      <a:pt x="7104" y="337"/>
                    </a:cubicBezTo>
                    <a:cubicBezTo>
                      <a:pt x="7130" y="363"/>
                      <a:pt x="7155" y="363"/>
                      <a:pt x="7181" y="363"/>
                    </a:cubicBezTo>
                    <a:cubicBezTo>
                      <a:pt x="7258" y="363"/>
                      <a:pt x="7335" y="337"/>
                      <a:pt x="7386" y="260"/>
                    </a:cubicBezTo>
                    <a:cubicBezTo>
                      <a:pt x="7433" y="120"/>
                      <a:pt x="7330" y="1"/>
                      <a:pt x="7214" y="1"/>
                    </a:cubicBezTo>
                    <a:close/>
                    <a:moveTo>
                      <a:pt x="10096" y="914"/>
                    </a:moveTo>
                    <a:cubicBezTo>
                      <a:pt x="10065" y="914"/>
                      <a:pt x="10033" y="918"/>
                      <a:pt x="10001" y="927"/>
                    </a:cubicBezTo>
                    <a:cubicBezTo>
                      <a:pt x="9719" y="1004"/>
                      <a:pt x="9591" y="1440"/>
                      <a:pt x="9848" y="1619"/>
                    </a:cubicBezTo>
                    <a:cubicBezTo>
                      <a:pt x="9899" y="1619"/>
                      <a:pt x="9950" y="1645"/>
                      <a:pt x="10001" y="1645"/>
                    </a:cubicBezTo>
                    <a:cubicBezTo>
                      <a:pt x="10024" y="1648"/>
                      <a:pt x="10046" y="1650"/>
                      <a:pt x="10069" y="1650"/>
                    </a:cubicBezTo>
                    <a:cubicBezTo>
                      <a:pt x="10224" y="1650"/>
                      <a:pt x="10370" y="1571"/>
                      <a:pt x="10437" y="1414"/>
                    </a:cubicBezTo>
                    <a:cubicBezTo>
                      <a:pt x="10528" y="1164"/>
                      <a:pt x="10337" y="914"/>
                      <a:pt x="10096" y="914"/>
                    </a:cubicBezTo>
                    <a:close/>
                    <a:moveTo>
                      <a:pt x="4839" y="1534"/>
                    </a:moveTo>
                    <a:cubicBezTo>
                      <a:pt x="4695" y="1534"/>
                      <a:pt x="4554" y="1605"/>
                      <a:pt x="4540" y="1748"/>
                    </a:cubicBezTo>
                    <a:cubicBezTo>
                      <a:pt x="4540" y="1799"/>
                      <a:pt x="4540" y="1824"/>
                      <a:pt x="4540" y="1876"/>
                    </a:cubicBezTo>
                    <a:cubicBezTo>
                      <a:pt x="4591" y="2030"/>
                      <a:pt x="4719" y="2158"/>
                      <a:pt x="4873" y="2183"/>
                    </a:cubicBezTo>
                    <a:cubicBezTo>
                      <a:pt x="5129" y="2183"/>
                      <a:pt x="5309" y="1876"/>
                      <a:pt x="5129" y="1671"/>
                    </a:cubicBezTo>
                    <a:cubicBezTo>
                      <a:pt x="5072" y="1579"/>
                      <a:pt x="4955" y="1534"/>
                      <a:pt x="4839" y="1534"/>
                    </a:cubicBezTo>
                    <a:close/>
                    <a:moveTo>
                      <a:pt x="7873" y="1434"/>
                    </a:moveTo>
                    <a:cubicBezTo>
                      <a:pt x="7815" y="1434"/>
                      <a:pt x="7755" y="1444"/>
                      <a:pt x="7694" y="1465"/>
                    </a:cubicBezTo>
                    <a:cubicBezTo>
                      <a:pt x="7309" y="1542"/>
                      <a:pt x="7104" y="2183"/>
                      <a:pt x="7488" y="2414"/>
                    </a:cubicBezTo>
                    <a:lnTo>
                      <a:pt x="7514" y="2414"/>
                    </a:lnTo>
                    <a:cubicBezTo>
                      <a:pt x="7565" y="2440"/>
                      <a:pt x="7642" y="2466"/>
                      <a:pt x="7694" y="2491"/>
                    </a:cubicBezTo>
                    <a:cubicBezTo>
                      <a:pt x="7715" y="2493"/>
                      <a:pt x="7737" y="2494"/>
                      <a:pt x="7759" y="2494"/>
                    </a:cubicBezTo>
                    <a:cubicBezTo>
                      <a:pt x="7992" y="2494"/>
                      <a:pt x="8217" y="2369"/>
                      <a:pt x="8335" y="2158"/>
                    </a:cubicBezTo>
                    <a:cubicBezTo>
                      <a:pt x="8489" y="1805"/>
                      <a:pt x="8227" y="1434"/>
                      <a:pt x="7873" y="1434"/>
                    </a:cubicBezTo>
                    <a:close/>
                    <a:moveTo>
                      <a:pt x="12521" y="1809"/>
                    </a:moveTo>
                    <a:cubicBezTo>
                      <a:pt x="12477" y="1809"/>
                      <a:pt x="12432" y="1814"/>
                      <a:pt x="12386" y="1824"/>
                    </a:cubicBezTo>
                    <a:cubicBezTo>
                      <a:pt x="12002" y="1927"/>
                      <a:pt x="11796" y="2568"/>
                      <a:pt x="12181" y="2799"/>
                    </a:cubicBezTo>
                    <a:cubicBezTo>
                      <a:pt x="12232" y="2825"/>
                      <a:pt x="12309" y="2850"/>
                      <a:pt x="12386" y="2850"/>
                    </a:cubicBezTo>
                    <a:cubicBezTo>
                      <a:pt x="12424" y="2858"/>
                      <a:pt x="12461" y="2861"/>
                      <a:pt x="12498" y="2861"/>
                    </a:cubicBezTo>
                    <a:cubicBezTo>
                      <a:pt x="12709" y="2861"/>
                      <a:pt x="12896" y="2739"/>
                      <a:pt x="13027" y="2542"/>
                    </a:cubicBezTo>
                    <a:cubicBezTo>
                      <a:pt x="13165" y="2175"/>
                      <a:pt x="12892" y="1809"/>
                      <a:pt x="12521" y="1809"/>
                    </a:cubicBezTo>
                    <a:close/>
                    <a:moveTo>
                      <a:pt x="10496" y="2693"/>
                    </a:moveTo>
                    <a:cubicBezTo>
                      <a:pt x="10485" y="2693"/>
                      <a:pt x="10474" y="2694"/>
                      <a:pt x="10463" y="2696"/>
                    </a:cubicBezTo>
                    <a:cubicBezTo>
                      <a:pt x="10335" y="2722"/>
                      <a:pt x="10258" y="2953"/>
                      <a:pt x="10386" y="3030"/>
                    </a:cubicBezTo>
                    <a:cubicBezTo>
                      <a:pt x="10412" y="3055"/>
                      <a:pt x="10412" y="3055"/>
                      <a:pt x="10437" y="3055"/>
                    </a:cubicBezTo>
                    <a:cubicBezTo>
                      <a:pt x="10540" y="3055"/>
                      <a:pt x="10617" y="3030"/>
                      <a:pt x="10668" y="2953"/>
                    </a:cubicBezTo>
                    <a:cubicBezTo>
                      <a:pt x="10715" y="2812"/>
                      <a:pt x="10612" y="2693"/>
                      <a:pt x="10496" y="2693"/>
                    </a:cubicBezTo>
                    <a:close/>
                    <a:moveTo>
                      <a:pt x="3134" y="3127"/>
                    </a:moveTo>
                    <a:cubicBezTo>
                      <a:pt x="3124" y="3127"/>
                      <a:pt x="3114" y="3129"/>
                      <a:pt x="3104" y="3132"/>
                    </a:cubicBezTo>
                    <a:cubicBezTo>
                      <a:pt x="3027" y="3158"/>
                      <a:pt x="3001" y="3260"/>
                      <a:pt x="3078" y="3312"/>
                    </a:cubicBezTo>
                    <a:lnTo>
                      <a:pt x="3078" y="3337"/>
                    </a:lnTo>
                    <a:lnTo>
                      <a:pt x="3104" y="3337"/>
                    </a:lnTo>
                    <a:cubicBezTo>
                      <a:pt x="3155" y="3337"/>
                      <a:pt x="3206" y="3312"/>
                      <a:pt x="3232" y="3260"/>
                    </a:cubicBezTo>
                    <a:cubicBezTo>
                      <a:pt x="3254" y="3194"/>
                      <a:pt x="3199" y="3127"/>
                      <a:pt x="3134" y="3127"/>
                    </a:cubicBezTo>
                    <a:close/>
                    <a:moveTo>
                      <a:pt x="6219" y="3536"/>
                    </a:moveTo>
                    <a:cubicBezTo>
                      <a:pt x="6072" y="3536"/>
                      <a:pt x="5928" y="3614"/>
                      <a:pt x="5899" y="3773"/>
                    </a:cubicBezTo>
                    <a:lnTo>
                      <a:pt x="5924" y="3773"/>
                    </a:lnTo>
                    <a:cubicBezTo>
                      <a:pt x="5924" y="3799"/>
                      <a:pt x="5924" y="3850"/>
                      <a:pt x="5924" y="3902"/>
                    </a:cubicBezTo>
                    <a:cubicBezTo>
                      <a:pt x="5950" y="4055"/>
                      <a:pt x="6078" y="4158"/>
                      <a:pt x="6232" y="4184"/>
                    </a:cubicBezTo>
                    <a:cubicBezTo>
                      <a:pt x="6243" y="4185"/>
                      <a:pt x="6254" y="4185"/>
                      <a:pt x="6265" y="4185"/>
                    </a:cubicBezTo>
                    <a:cubicBezTo>
                      <a:pt x="6526" y="4185"/>
                      <a:pt x="6662" y="3892"/>
                      <a:pt x="6514" y="3671"/>
                    </a:cubicBezTo>
                    <a:cubicBezTo>
                      <a:pt x="6447" y="3582"/>
                      <a:pt x="6332" y="3536"/>
                      <a:pt x="6219" y="3536"/>
                    </a:cubicBezTo>
                    <a:close/>
                    <a:moveTo>
                      <a:pt x="3009" y="4870"/>
                    </a:moveTo>
                    <a:cubicBezTo>
                      <a:pt x="2866" y="4870"/>
                      <a:pt x="2722" y="4947"/>
                      <a:pt x="2693" y="5107"/>
                    </a:cubicBezTo>
                    <a:lnTo>
                      <a:pt x="2719" y="5107"/>
                    </a:lnTo>
                    <a:cubicBezTo>
                      <a:pt x="2693" y="5158"/>
                      <a:pt x="2693" y="5184"/>
                      <a:pt x="2719" y="5235"/>
                    </a:cubicBezTo>
                    <a:cubicBezTo>
                      <a:pt x="2745" y="5389"/>
                      <a:pt x="2873" y="5517"/>
                      <a:pt x="3027" y="5517"/>
                    </a:cubicBezTo>
                    <a:cubicBezTo>
                      <a:pt x="3038" y="5518"/>
                      <a:pt x="3049" y="5518"/>
                      <a:pt x="3059" y="5518"/>
                    </a:cubicBezTo>
                    <a:cubicBezTo>
                      <a:pt x="3320" y="5518"/>
                      <a:pt x="3456" y="5226"/>
                      <a:pt x="3283" y="5004"/>
                    </a:cubicBezTo>
                    <a:cubicBezTo>
                      <a:pt x="3228" y="4915"/>
                      <a:pt x="3119" y="4870"/>
                      <a:pt x="3009" y="4870"/>
                    </a:cubicBezTo>
                    <a:close/>
                    <a:moveTo>
                      <a:pt x="6277" y="5340"/>
                    </a:moveTo>
                    <a:cubicBezTo>
                      <a:pt x="6229" y="5340"/>
                      <a:pt x="6179" y="5348"/>
                      <a:pt x="6129" y="5363"/>
                    </a:cubicBezTo>
                    <a:cubicBezTo>
                      <a:pt x="5745" y="5466"/>
                      <a:pt x="5540" y="6107"/>
                      <a:pt x="5924" y="6312"/>
                    </a:cubicBezTo>
                    <a:cubicBezTo>
                      <a:pt x="5976" y="6363"/>
                      <a:pt x="6053" y="6363"/>
                      <a:pt x="6129" y="6389"/>
                    </a:cubicBezTo>
                    <a:cubicBezTo>
                      <a:pt x="6151" y="6391"/>
                      <a:pt x="6173" y="6392"/>
                      <a:pt x="6194" y="6392"/>
                    </a:cubicBezTo>
                    <a:cubicBezTo>
                      <a:pt x="6424" y="6392"/>
                      <a:pt x="6630" y="6267"/>
                      <a:pt x="6771" y="6055"/>
                    </a:cubicBezTo>
                    <a:cubicBezTo>
                      <a:pt x="6906" y="5718"/>
                      <a:pt x="6625" y="5340"/>
                      <a:pt x="6277" y="5340"/>
                    </a:cubicBezTo>
                    <a:close/>
                    <a:moveTo>
                      <a:pt x="1163" y="6898"/>
                    </a:moveTo>
                    <a:cubicBezTo>
                      <a:pt x="1152" y="6898"/>
                      <a:pt x="1140" y="6899"/>
                      <a:pt x="1129" y="6902"/>
                    </a:cubicBezTo>
                    <a:cubicBezTo>
                      <a:pt x="1001" y="6927"/>
                      <a:pt x="924" y="7158"/>
                      <a:pt x="1052" y="7235"/>
                    </a:cubicBezTo>
                    <a:cubicBezTo>
                      <a:pt x="1078" y="7235"/>
                      <a:pt x="1104" y="7261"/>
                      <a:pt x="1129" y="7261"/>
                    </a:cubicBezTo>
                    <a:cubicBezTo>
                      <a:pt x="1206" y="7261"/>
                      <a:pt x="1283" y="7235"/>
                      <a:pt x="1334" y="7132"/>
                    </a:cubicBezTo>
                    <a:cubicBezTo>
                      <a:pt x="1381" y="7015"/>
                      <a:pt x="1278" y="6898"/>
                      <a:pt x="1163" y="6898"/>
                    </a:cubicBezTo>
                    <a:close/>
                    <a:moveTo>
                      <a:pt x="5001" y="7850"/>
                    </a:moveTo>
                    <a:cubicBezTo>
                      <a:pt x="4924" y="7876"/>
                      <a:pt x="4899" y="8004"/>
                      <a:pt x="4950" y="8056"/>
                    </a:cubicBezTo>
                    <a:lnTo>
                      <a:pt x="5001" y="8056"/>
                    </a:lnTo>
                    <a:cubicBezTo>
                      <a:pt x="5052" y="8056"/>
                      <a:pt x="5104" y="8030"/>
                      <a:pt x="5129" y="8004"/>
                    </a:cubicBezTo>
                    <a:cubicBezTo>
                      <a:pt x="5155" y="7927"/>
                      <a:pt x="5078" y="7850"/>
                      <a:pt x="5001" y="7850"/>
                    </a:cubicBezTo>
                    <a:close/>
                    <a:moveTo>
                      <a:pt x="2940" y="7598"/>
                    </a:moveTo>
                    <a:cubicBezTo>
                      <a:pt x="2902" y="7598"/>
                      <a:pt x="2862" y="7605"/>
                      <a:pt x="2822" y="7620"/>
                    </a:cubicBezTo>
                    <a:cubicBezTo>
                      <a:pt x="2565" y="7697"/>
                      <a:pt x="2437" y="8107"/>
                      <a:pt x="2693" y="8235"/>
                    </a:cubicBezTo>
                    <a:cubicBezTo>
                      <a:pt x="2719" y="8261"/>
                      <a:pt x="2770" y="8286"/>
                      <a:pt x="2822" y="8286"/>
                    </a:cubicBezTo>
                    <a:cubicBezTo>
                      <a:pt x="2838" y="8289"/>
                      <a:pt x="2854" y="8290"/>
                      <a:pt x="2870" y="8290"/>
                    </a:cubicBezTo>
                    <a:cubicBezTo>
                      <a:pt x="3007" y="8290"/>
                      <a:pt x="3137" y="8196"/>
                      <a:pt x="3206" y="8081"/>
                    </a:cubicBezTo>
                    <a:cubicBezTo>
                      <a:pt x="3338" y="7840"/>
                      <a:pt x="3169" y="7598"/>
                      <a:pt x="2940" y="7598"/>
                    </a:cubicBezTo>
                    <a:close/>
                    <a:moveTo>
                      <a:pt x="6698" y="7919"/>
                    </a:moveTo>
                    <a:cubicBezTo>
                      <a:pt x="6554" y="7919"/>
                      <a:pt x="6414" y="7990"/>
                      <a:pt x="6386" y="8133"/>
                    </a:cubicBezTo>
                    <a:lnTo>
                      <a:pt x="6412" y="8133"/>
                    </a:lnTo>
                    <a:cubicBezTo>
                      <a:pt x="6412" y="8184"/>
                      <a:pt x="6412" y="8235"/>
                      <a:pt x="6412" y="8261"/>
                    </a:cubicBezTo>
                    <a:cubicBezTo>
                      <a:pt x="6437" y="8415"/>
                      <a:pt x="6565" y="8543"/>
                      <a:pt x="6745" y="8568"/>
                    </a:cubicBezTo>
                    <a:cubicBezTo>
                      <a:pt x="7001" y="8568"/>
                      <a:pt x="7181" y="8261"/>
                      <a:pt x="7001" y="8056"/>
                    </a:cubicBezTo>
                    <a:cubicBezTo>
                      <a:pt x="6933" y="7964"/>
                      <a:pt x="6814" y="7919"/>
                      <a:pt x="6698" y="7919"/>
                    </a:cubicBezTo>
                    <a:close/>
                    <a:moveTo>
                      <a:pt x="4317" y="9878"/>
                    </a:moveTo>
                    <a:cubicBezTo>
                      <a:pt x="4265" y="9878"/>
                      <a:pt x="4210" y="9886"/>
                      <a:pt x="4155" y="9902"/>
                    </a:cubicBezTo>
                    <a:cubicBezTo>
                      <a:pt x="3770" y="9979"/>
                      <a:pt x="3565" y="10645"/>
                      <a:pt x="3950" y="10851"/>
                    </a:cubicBezTo>
                    <a:cubicBezTo>
                      <a:pt x="4001" y="10876"/>
                      <a:pt x="4078" y="10902"/>
                      <a:pt x="4129" y="10928"/>
                    </a:cubicBezTo>
                    <a:cubicBezTo>
                      <a:pt x="4153" y="10930"/>
                      <a:pt x="4177" y="10931"/>
                      <a:pt x="4200" y="10931"/>
                    </a:cubicBezTo>
                    <a:cubicBezTo>
                      <a:pt x="4454" y="10931"/>
                      <a:pt x="4677" y="10805"/>
                      <a:pt x="4770" y="10594"/>
                    </a:cubicBezTo>
                    <a:cubicBezTo>
                      <a:pt x="4927" y="10236"/>
                      <a:pt x="4673" y="9878"/>
                      <a:pt x="4317" y="9878"/>
                    </a:cubicBezTo>
                    <a:close/>
                    <a:moveTo>
                      <a:pt x="746" y="10289"/>
                    </a:moveTo>
                    <a:cubicBezTo>
                      <a:pt x="696" y="10289"/>
                      <a:pt x="644" y="10297"/>
                      <a:pt x="591" y="10312"/>
                    </a:cubicBezTo>
                    <a:cubicBezTo>
                      <a:pt x="206" y="10415"/>
                      <a:pt x="1" y="11056"/>
                      <a:pt x="386" y="11287"/>
                    </a:cubicBezTo>
                    <a:lnTo>
                      <a:pt x="386" y="11261"/>
                    </a:lnTo>
                    <a:cubicBezTo>
                      <a:pt x="437" y="11312"/>
                      <a:pt x="514" y="11338"/>
                      <a:pt x="565" y="11338"/>
                    </a:cubicBezTo>
                    <a:cubicBezTo>
                      <a:pt x="589" y="11340"/>
                      <a:pt x="613" y="11341"/>
                      <a:pt x="636" y="11341"/>
                    </a:cubicBezTo>
                    <a:cubicBezTo>
                      <a:pt x="889" y="11341"/>
                      <a:pt x="1112" y="11216"/>
                      <a:pt x="1206" y="11004"/>
                    </a:cubicBezTo>
                    <a:cubicBezTo>
                      <a:pt x="1364" y="10667"/>
                      <a:pt x="1106" y="10289"/>
                      <a:pt x="746" y="10289"/>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91" name="Google Shape;1791;p35"/>
              <p:cNvSpPr/>
              <p:nvPr/>
            </p:nvSpPr>
            <p:spPr>
              <a:xfrm>
                <a:off x="-1809250" y="2563500"/>
                <a:ext cx="247275" cy="1438900"/>
              </a:xfrm>
              <a:custGeom>
                <a:avLst/>
                <a:gdLst/>
                <a:ahLst/>
                <a:cxnLst/>
                <a:rect l="l" t="t" r="r" b="b"/>
                <a:pathLst>
                  <a:path w="9891" h="57556" extrusionOk="0">
                    <a:moveTo>
                      <a:pt x="9445" y="0"/>
                    </a:moveTo>
                    <a:cubicBezTo>
                      <a:pt x="9304" y="0"/>
                      <a:pt x="9164" y="81"/>
                      <a:pt x="9104" y="270"/>
                    </a:cubicBezTo>
                    <a:cubicBezTo>
                      <a:pt x="4617" y="13912"/>
                      <a:pt x="1" y="34913"/>
                      <a:pt x="3386" y="57247"/>
                    </a:cubicBezTo>
                    <a:cubicBezTo>
                      <a:pt x="3411" y="57427"/>
                      <a:pt x="3565" y="57555"/>
                      <a:pt x="3745" y="57555"/>
                    </a:cubicBezTo>
                    <a:lnTo>
                      <a:pt x="3822" y="57555"/>
                    </a:lnTo>
                    <a:cubicBezTo>
                      <a:pt x="4027" y="57530"/>
                      <a:pt x="4155" y="57324"/>
                      <a:pt x="4129" y="57119"/>
                    </a:cubicBezTo>
                    <a:cubicBezTo>
                      <a:pt x="796" y="34939"/>
                      <a:pt x="5360" y="14091"/>
                      <a:pt x="9796" y="501"/>
                    </a:cubicBezTo>
                    <a:cubicBezTo>
                      <a:pt x="9890" y="202"/>
                      <a:pt x="9667" y="0"/>
                      <a:pt x="9445"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792" name="Google Shape;1792;p35"/>
            <p:cNvGrpSpPr/>
            <p:nvPr/>
          </p:nvGrpSpPr>
          <p:grpSpPr>
            <a:xfrm rot="5249857" flipH="1">
              <a:off x="-340747" y="3668895"/>
              <a:ext cx="1062060" cy="1858361"/>
              <a:chOff x="-1779100" y="2408800"/>
              <a:chExt cx="1032750" cy="1807075"/>
            </a:xfrm>
          </p:grpSpPr>
          <p:sp>
            <p:nvSpPr>
              <p:cNvPr id="1793" name="Google Shape;1793;p35"/>
              <p:cNvSpPr/>
              <p:nvPr/>
            </p:nvSpPr>
            <p:spPr>
              <a:xfrm>
                <a:off x="-1779100" y="2498825"/>
                <a:ext cx="1032750" cy="1717050"/>
              </a:xfrm>
              <a:custGeom>
                <a:avLst/>
                <a:gdLst/>
                <a:ahLst/>
                <a:cxnLst/>
                <a:rect l="l" t="t" r="r" b="b"/>
                <a:pathLst>
                  <a:path w="41310" h="68682" extrusionOk="0">
                    <a:moveTo>
                      <a:pt x="32843" y="0"/>
                    </a:moveTo>
                    <a:cubicBezTo>
                      <a:pt x="31194" y="0"/>
                      <a:pt x="29516" y="392"/>
                      <a:pt x="28053" y="1113"/>
                    </a:cubicBezTo>
                    <a:cubicBezTo>
                      <a:pt x="24489" y="2883"/>
                      <a:pt x="21924" y="6139"/>
                      <a:pt x="19719" y="9421"/>
                    </a:cubicBezTo>
                    <a:lnTo>
                      <a:pt x="19719" y="9396"/>
                    </a:lnTo>
                    <a:cubicBezTo>
                      <a:pt x="13744" y="18242"/>
                      <a:pt x="9436" y="27987"/>
                      <a:pt x="6385" y="38167"/>
                    </a:cubicBezTo>
                    <a:cubicBezTo>
                      <a:pt x="5308" y="41705"/>
                      <a:pt x="4231" y="44270"/>
                      <a:pt x="2949" y="47731"/>
                    </a:cubicBezTo>
                    <a:cubicBezTo>
                      <a:pt x="205" y="55244"/>
                      <a:pt x="1487" y="65630"/>
                      <a:pt x="0" y="68681"/>
                    </a:cubicBezTo>
                    <a:cubicBezTo>
                      <a:pt x="7975" y="52526"/>
                      <a:pt x="21642" y="34269"/>
                      <a:pt x="33745" y="20935"/>
                    </a:cubicBezTo>
                    <a:cubicBezTo>
                      <a:pt x="36105" y="18319"/>
                      <a:pt x="38566" y="15704"/>
                      <a:pt x="39951" y="12473"/>
                    </a:cubicBezTo>
                    <a:cubicBezTo>
                      <a:pt x="41310" y="9242"/>
                      <a:pt x="41310" y="5190"/>
                      <a:pt x="39002" y="2549"/>
                    </a:cubicBezTo>
                    <a:cubicBezTo>
                      <a:pt x="37468" y="790"/>
                      <a:pt x="35184" y="0"/>
                      <a:pt x="3284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94" name="Google Shape;1794;p35"/>
              <p:cNvSpPr/>
              <p:nvPr/>
            </p:nvSpPr>
            <p:spPr>
              <a:xfrm>
                <a:off x="-1776550" y="2408800"/>
                <a:ext cx="973150" cy="1753225"/>
              </a:xfrm>
              <a:custGeom>
                <a:avLst/>
                <a:gdLst/>
                <a:ahLst/>
                <a:cxnLst/>
                <a:rect l="l" t="t" r="r" b="b"/>
                <a:pathLst>
                  <a:path w="38926" h="70129" extrusionOk="0">
                    <a:moveTo>
                      <a:pt x="30542" y="0"/>
                    </a:moveTo>
                    <a:cubicBezTo>
                      <a:pt x="28732" y="0"/>
                      <a:pt x="26881" y="482"/>
                      <a:pt x="25310" y="1355"/>
                    </a:cubicBezTo>
                    <a:cubicBezTo>
                      <a:pt x="21848" y="3253"/>
                      <a:pt x="19438" y="6637"/>
                      <a:pt x="17361" y="10022"/>
                    </a:cubicBezTo>
                    <a:cubicBezTo>
                      <a:pt x="11822" y="19100"/>
                      <a:pt x="7975" y="29049"/>
                      <a:pt x="5386" y="39357"/>
                    </a:cubicBezTo>
                    <a:cubicBezTo>
                      <a:pt x="4488" y="42947"/>
                      <a:pt x="3514" y="45537"/>
                      <a:pt x="2411" y="49076"/>
                    </a:cubicBezTo>
                    <a:cubicBezTo>
                      <a:pt x="1" y="56717"/>
                      <a:pt x="1770" y="67025"/>
                      <a:pt x="411" y="70128"/>
                    </a:cubicBezTo>
                    <a:cubicBezTo>
                      <a:pt x="7642" y="53640"/>
                      <a:pt x="20463" y="34767"/>
                      <a:pt x="31925" y="20869"/>
                    </a:cubicBezTo>
                    <a:cubicBezTo>
                      <a:pt x="34156" y="18177"/>
                      <a:pt x="36515" y="15433"/>
                      <a:pt x="37721" y="12151"/>
                    </a:cubicBezTo>
                    <a:cubicBezTo>
                      <a:pt x="38926" y="8843"/>
                      <a:pt x="38772" y="4791"/>
                      <a:pt x="36336" y="2253"/>
                    </a:cubicBezTo>
                    <a:cubicBezTo>
                      <a:pt x="34837" y="698"/>
                      <a:pt x="32720" y="0"/>
                      <a:pt x="3054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95" name="Google Shape;1795;p35"/>
              <p:cNvSpPr/>
              <p:nvPr/>
            </p:nvSpPr>
            <p:spPr>
              <a:xfrm>
                <a:off x="-1311125" y="2430900"/>
                <a:ext cx="402150" cy="319125"/>
              </a:xfrm>
              <a:custGeom>
                <a:avLst/>
                <a:gdLst/>
                <a:ahLst/>
                <a:cxnLst/>
                <a:rect l="l" t="t" r="r" b="b"/>
                <a:pathLst>
                  <a:path w="16086" h="12765" extrusionOk="0">
                    <a:moveTo>
                      <a:pt x="9413" y="1"/>
                    </a:moveTo>
                    <a:cubicBezTo>
                      <a:pt x="9396" y="1"/>
                      <a:pt x="9378" y="3"/>
                      <a:pt x="9359" y="10"/>
                    </a:cubicBezTo>
                    <a:cubicBezTo>
                      <a:pt x="9206" y="35"/>
                      <a:pt x="9103" y="266"/>
                      <a:pt x="9231" y="369"/>
                    </a:cubicBezTo>
                    <a:cubicBezTo>
                      <a:pt x="9257" y="394"/>
                      <a:pt x="9283" y="394"/>
                      <a:pt x="9308" y="394"/>
                    </a:cubicBezTo>
                    <a:cubicBezTo>
                      <a:pt x="9332" y="400"/>
                      <a:pt x="9357" y="403"/>
                      <a:pt x="9380" y="403"/>
                    </a:cubicBezTo>
                    <a:cubicBezTo>
                      <a:pt x="9458" y="403"/>
                      <a:pt x="9531" y="370"/>
                      <a:pt x="9590" y="292"/>
                    </a:cubicBezTo>
                    <a:cubicBezTo>
                      <a:pt x="9635" y="156"/>
                      <a:pt x="9541" y="1"/>
                      <a:pt x="9413" y="1"/>
                    </a:cubicBezTo>
                    <a:close/>
                    <a:moveTo>
                      <a:pt x="12560" y="1256"/>
                    </a:moveTo>
                    <a:cubicBezTo>
                      <a:pt x="12528" y="1256"/>
                      <a:pt x="12496" y="1259"/>
                      <a:pt x="12462" y="1266"/>
                    </a:cubicBezTo>
                    <a:cubicBezTo>
                      <a:pt x="12154" y="1317"/>
                      <a:pt x="11949" y="1856"/>
                      <a:pt x="12257" y="2061"/>
                    </a:cubicBezTo>
                    <a:cubicBezTo>
                      <a:pt x="12283" y="2087"/>
                      <a:pt x="12360" y="2112"/>
                      <a:pt x="12411" y="2112"/>
                    </a:cubicBezTo>
                    <a:cubicBezTo>
                      <a:pt x="12447" y="2121"/>
                      <a:pt x="12482" y="2125"/>
                      <a:pt x="12518" y="2125"/>
                    </a:cubicBezTo>
                    <a:cubicBezTo>
                      <a:pt x="12685" y="2125"/>
                      <a:pt x="12844" y="2030"/>
                      <a:pt x="12949" y="1881"/>
                    </a:cubicBezTo>
                    <a:cubicBezTo>
                      <a:pt x="13089" y="1579"/>
                      <a:pt x="12870" y="1256"/>
                      <a:pt x="12560" y="1256"/>
                    </a:cubicBezTo>
                    <a:close/>
                    <a:moveTo>
                      <a:pt x="6402" y="1567"/>
                    </a:moveTo>
                    <a:cubicBezTo>
                      <a:pt x="6244" y="1567"/>
                      <a:pt x="6092" y="1644"/>
                      <a:pt x="6052" y="1805"/>
                    </a:cubicBezTo>
                    <a:cubicBezTo>
                      <a:pt x="6026" y="1856"/>
                      <a:pt x="6026" y="1907"/>
                      <a:pt x="6052" y="1958"/>
                    </a:cubicBezTo>
                    <a:cubicBezTo>
                      <a:pt x="6077" y="2138"/>
                      <a:pt x="6231" y="2292"/>
                      <a:pt x="6411" y="2317"/>
                    </a:cubicBezTo>
                    <a:cubicBezTo>
                      <a:pt x="6431" y="2321"/>
                      <a:pt x="6450" y="2322"/>
                      <a:pt x="6470" y="2322"/>
                    </a:cubicBezTo>
                    <a:cubicBezTo>
                      <a:pt x="6747" y="2322"/>
                      <a:pt x="6937" y="1993"/>
                      <a:pt x="6770" y="1753"/>
                    </a:cubicBezTo>
                    <a:cubicBezTo>
                      <a:pt x="6696" y="1631"/>
                      <a:pt x="6547" y="1567"/>
                      <a:pt x="6402" y="1567"/>
                    </a:cubicBezTo>
                    <a:close/>
                    <a:moveTo>
                      <a:pt x="9895" y="1689"/>
                    </a:moveTo>
                    <a:cubicBezTo>
                      <a:pt x="9854" y="1689"/>
                      <a:pt x="9812" y="1693"/>
                      <a:pt x="9770" y="1702"/>
                    </a:cubicBezTo>
                    <a:cubicBezTo>
                      <a:pt x="9308" y="1779"/>
                      <a:pt x="9000" y="2523"/>
                      <a:pt x="9436" y="2830"/>
                    </a:cubicBezTo>
                    <a:cubicBezTo>
                      <a:pt x="9513" y="2856"/>
                      <a:pt x="9590" y="2907"/>
                      <a:pt x="9667" y="2907"/>
                    </a:cubicBezTo>
                    <a:cubicBezTo>
                      <a:pt x="9721" y="2921"/>
                      <a:pt x="9775" y="2927"/>
                      <a:pt x="9828" y="2927"/>
                    </a:cubicBezTo>
                    <a:cubicBezTo>
                      <a:pt x="10078" y="2927"/>
                      <a:pt x="10310" y="2785"/>
                      <a:pt x="10436" y="2574"/>
                    </a:cubicBezTo>
                    <a:cubicBezTo>
                      <a:pt x="10647" y="2153"/>
                      <a:pt x="10324" y="1689"/>
                      <a:pt x="9895" y="1689"/>
                    </a:cubicBezTo>
                    <a:close/>
                    <a:moveTo>
                      <a:pt x="4359" y="3369"/>
                    </a:moveTo>
                    <a:cubicBezTo>
                      <a:pt x="4257" y="3369"/>
                      <a:pt x="4205" y="3523"/>
                      <a:pt x="4282" y="3599"/>
                    </a:cubicBezTo>
                    <a:lnTo>
                      <a:pt x="4334" y="3599"/>
                    </a:lnTo>
                    <a:cubicBezTo>
                      <a:pt x="4347" y="3606"/>
                      <a:pt x="4363" y="3610"/>
                      <a:pt x="4379" y="3610"/>
                    </a:cubicBezTo>
                    <a:cubicBezTo>
                      <a:pt x="4422" y="3610"/>
                      <a:pt x="4469" y="3586"/>
                      <a:pt x="4487" y="3548"/>
                    </a:cubicBezTo>
                    <a:cubicBezTo>
                      <a:pt x="4513" y="3446"/>
                      <a:pt x="4436" y="3369"/>
                      <a:pt x="4359" y="3369"/>
                    </a:cubicBezTo>
                    <a:close/>
                    <a:moveTo>
                      <a:pt x="15337" y="2484"/>
                    </a:moveTo>
                    <a:cubicBezTo>
                      <a:pt x="15295" y="2484"/>
                      <a:pt x="15251" y="2488"/>
                      <a:pt x="15206" y="2497"/>
                    </a:cubicBezTo>
                    <a:cubicBezTo>
                      <a:pt x="14744" y="2574"/>
                      <a:pt x="14462" y="3317"/>
                      <a:pt x="14898" y="3599"/>
                    </a:cubicBezTo>
                    <a:cubicBezTo>
                      <a:pt x="14950" y="3651"/>
                      <a:pt x="15026" y="3676"/>
                      <a:pt x="15129" y="3702"/>
                    </a:cubicBezTo>
                    <a:cubicBezTo>
                      <a:pt x="15170" y="3710"/>
                      <a:pt x="15212" y="3713"/>
                      <a:pt x="15254" y="3713"/>
                    </a:cubicBezTo>
                    <a:cubicBezTo>
                      <a:pt x="15498" y="3713"/>
                      <a:pt x="15745" y="3588"/>
                      <a:pt x="15898" y="3369"/>
                    </a:cubicBezTo>
                    <a:cubicBezTo>
                      <a:pt x="16085" y="2948"/>
                      <a:pt x="15782" y="2484"/>
                      <a:pt x="15337" y="2484"/>
                    </a:cubicBezTo>
                    <a:close/>
                    <a:moveTo>
                      <a:pt x="13055" y="3385"/>
                    </a:moveTo>
                    <a:cubicBezTo>
                      <a:pt x="13037" y="3385"/>
                      <a:pt x="13019" y="3388"/>
                      <a:pt x="13001" y="3394"/>
                    </a:cubicBezTo>
                    <a:cubicBezTo>
                      <a:pt x="12847" y="3420"/>
                      <a:pt x="12744" y="3676"/>
                      <a:pt x="12898" y="3779"/>
                    </a:cubicBezTo>
                    <a:cubicBezTo>
                      <a:pt x="12898" y="3779"/>
                      <a:pt x="12924" y="3779"/>
                      <a:pt x="12975" y="3805"/>
                    </a:cubicBezTo>
                    <a:cubicBezTo>
                      <a:pt x="12993" y="3809"/>
                      <a:pt x="13010" y="3811"/>
                      <a:pt x="13028" y="3811"/>
                    </a:cubicBezTo>
                    <a:cubicBezTo>
                      <a:pt x="13111" y="3811"/>
                      <a:pt x="13189" y="3761"/>
                      <a:pt x="13231" y="3676"/>
                    </a:cubicBezTo>
                    <a:cubicBezTo>
                      <a:pt x="13299" y="3541"/>
                      <a:pt x="13188" y="3385"/>
                      <a:pt x="13055" y="3385"/>
                    </a:cubicBezTo>
                    <a:close/>
                    <a:moveTo>
                      <a:pt x="7890" y="4029"/>
                    </a:moveTo>
                    <a:cubicBezTo>
                      <a:pt x="7731" y="4029"/>
                      <a:pt x="7579" y="4105"/>
                      <a:pt x="7539" y="4266"/>
                    </a:cubicBezTo>
                    <a:cubicBezTo>
                      <a:pt x="7513" y="4317"/>
                      <a:pt x="7513" y="4369"/>
                      <a:pt x="7539" y="4420"/>
                    </a:cubicBezTo>
                    <a:cubicBezTo>
                      <a:pt x="7565" y="4625"/>
                      <a:pt x="7718" y="4779"/>
                      <a:pt x="7898" y="4805"/>
                    </a:cubicBezTo>
                    <a:cubicBezTo>
                      <a:pt x="7908" y="4806"/>
                      <a:pt x="7919" y="4806"/>
                      <a:pt x="7929" y="4806"/>
                    </a:cubicBezTo>
                    <a:cubicBezTo>
                      <a:pt x="8221" y="4806"/>
                      <a:pt x="8430" y="4463"/>
                      <a:pt x="8257" y="4215"/>
                    </a:cubicBezTo>
                    <a:cubicBezTo>
                      <a:pt x="8183" y="4093"/>
                      <a:pt x="8034" y="4029"/>
                      <a:pt x="7890" y="4029"/>
                    </a:cubicBezTo>
                    <a:close/>
                    <a:moveTo>
                      <a:pt x="4081" y="5358"/>
                    </a:moveTo>
                    <a:cubicBezTo>
                      <a:pt x="3918" y="5358"/>
                      <a:pt x="3759" y="5435"/>
                      <a:pt x="3718" y="5600"/>
                    </a:cubicBezTo>
                    <a:cubicBezTo>
                      <a:pt x="3693" y="5651"/>
                      <a:pt x="3693" y="5702"/>
                      <a:pt x="3718" y="5753"/>
                    </a:cubicBezTo>
                    <a:cubicBezTo>
                      <a:pt x="3744" y="5933"/>
                      <a:pt x="3898" y="6087"/>
                      <a:pt x="4077" y="6112"/>
                    </a:cubicBezTo>
                    <a:cubicBezTo>
                      <a:pt x="4088" y="6113"/>
                      <a:pt x="4099" y="6114"/>
                      <a:pt x="4110" y="6114"/>
                    </a:cubicBezTo>
                    <a:cubicBezTo>
                      <a:pt x="4401" y="6114"/>
                      <a:pt x="4609" y="5794"/>
                      <a:pt x="4436" y="5523"/>
                    </a:cubicBezTo>
                    <a:cubicBezTo>
                      <a:pt x="4365" y="5416"/>
                      <a:pt x="4222" y="5358"/>
                      <a:pt x="4081" y="5358"/>
                    </a:cubicBezTo>
                    <a:close/>
                    <a:moveTo>
                      <a:pt x="7747" y="6125"/>
                    </a:moveTo>
                    <a:cubicBezTo>
                      <a:pt x="7705" y="6125"/>
                      <a:pt x="7661" y="6129"/>
                      <a:pt x="7616" y="6138"/>
                    </a:cubicBezTo>
                    <a:cubicBezTo>
                      <a:pt x="7154" y="6215"/>
                      <a:pt x="6872" y="6959"/>
                      <a:pt x="7308" y="7266"/>
                    </a:cubicBezTo>
                    <a:cubicBezTo>
                      <a:pt x="7359" y="7292"/>
                      <a:pt x="7436" y="7343"/>
                      <a:pt x="7539" y="7343"/>
                    </a:cubicBezTo>
                    <a:cubicBezTo>
                      <a:pt x="7588" y="7357"/>
                      <a:pt x="7639" y="7363"/>
                      <a:pt x="7691" y="7363"/>
                    </a:cubicBezTo>
                    <a:cubicBezTo>
                      <a:pt x="7932" y="7363"/>
                      <a:pt x="8181" y="7221"/>
                      <a:pt x="8308" y="7010"/>
                    </a:cubicBezTo>
                    <a:cubicBezTo>
                      <a:pt x="8495" y="6589"/>
                      <a:pt x="8191" y="6125"/>
                      <a:pt x="7747" y="6125"/>
                    </a:cubicBezTo>
                    <a:close/>
                    <a:moveTo>
                      <a:pt x="1797" y="7616"/>
                    </a:moveTo>
                    <a:cubicBezTo>
                      <a:pt x="1780" y="7616"/>
                      <a:pt x="1762" y="7619"/>
                      <a:pt x="1744" y="7625"/>
                    </a:cubicBezTo>
                    <a:cubicBezTo>
                      <a:pt x="1590" y="7651"/>
                      <a:pt x="1487" y="7882"/>
                      <a:pt x="1615" y="7984"/>
                    </a:cubicBezTo>
                    <a:lnTo>
                      <a:pt x="1615" y="8010"/>
                    </a:lnTo>
                    <a:cubicBezTo>
                      <a:pt x="1641" y="8010"/>
                      <a:pt x="1667" y="8010"/>
                      <a:pt x="1692" y="8036"/>
                    </a:cubicBezTo>
                    <a:cubicBezTo>
                      <a:pt x="1795" y="8036"/>
                      <a:pt x="1898" y="8010"/>
                      <a:pt x="1974" y="7907"/>
                    </a:cubicBezTo>
                    <a:cubicBezTo>
                      <a:pt x="2020" y="7772"/>
                      <a:pt x="1926" y="7616"/>
                      <a:pt x="1797" y="7616"/>
                    </a:cubicBezTo>
                    <a:close/>
                    <a:moveTo>
                      <a:pt x="6237" y="9057"/>
                    </a:moveTo>
                    <a:cubicBezTo>
                      <a:pt x="6227" y="9057"/>
                      <a:pt x="6216" y="9059"/>
                      <a:pt x="6205" y="9061"/>
                    </a:cubicBezTo>
                    <a:cubicBezTo>
                      <a:pt x="6129" y="9087"/>
                      <a:pt x="6077" y="9215"/>
                      <a:pt x="6154" y="9292"/>
                    </a:cubicBezTo>
                    <a:lnTo>
                      <a:pt x="6205" y="9292"/>
                    </a:lnTo>
                    <a:cubicBezTo>
                      <a:pt x="6219" y="9299"/>
                      <a:pt x="6233" y="9302"/>
                      <a:pt x="6246" y="9302"/>
                    </a:cubicBezTo>
                    <a:cubicBezTo>
                      <a:pt x="6282" y="9302"/>
                      <a:pt x="6315" y="9278"/>
                      <a:pt x="6334" y="9241"/>
                    </a:cubicBezTo>
                    <a:cubicBezTo>
                      <a:pt x="6380" y="9149"/>
                      <a:pt x="6323" y="9057"/>
                      <a:pt x="6237" y="9057"/>
                    </a:cubicBezTo>
                    <a:close/>
                    <a:moveTo>
                      <a:pt x="3654" y="8563"/>
                    </a:moveTo>
                    <a:cubicBezTo>
                      <a:pt x="3625" y="8563"/>
                      <a:pt x="3595" y="8566"/>
                      <a:pt x="3564" y="8574"/>
                    </a:cubicBezTo>
                    <a:cubicBezTo>
                      <a:pt x="3282" y="8625"/>
                      <a:pt x="3077" y="9087"/>
                      <a:pt x="3359" y="9292"/>
                    </a:cubicBezTo>
                    <a:cubicBezTo>
                      <a:pt x="3410" y="9318"/>
                      <a:pt x="3462" y="9318"/>
                      <a:pt x="3513" y="9343"/>
                    </a:cubicBezTo>
                    <a:cubicBezTo>
                      <a:pt x="3535" y="9347"/>
                      <a:pt x="3558" y="9348"/>
                      <a:pt x="3581" y="9348"/>
                    </a:cubicBezTo>
                    <a:cubicBezTo>
                      <a:pt x="3742" y="9348"/>
                      <a:pt x="3910" y="9270"/>
                      <a:pt x="4000" y="9113"/>
                    </a:cubicBezTo>
                    <a:cubicBezTo>
                      <a:pt x="4116" y="8859"/>
                      <a:pt x="3919" y="8563"/>
                      <a:pt x="3654" y="8563"/>
                    </a:cubicBezTo>
                    <a:close/>
                    <a:moveTo>
                      <a:pt x="8158" y="9205"/>
                    </a:moveTo>
                    <a:cubicBezTo>
                      <a:pt x="7996" y="9205"/>
                      <a:pt x="7837" y="9281"/>
                      <a:pt x="7795" y="9446"/>
                    </a:cubicBezTo>
                    <a:cubicBezTo>
                      <a:pt x="7795" y="9497"/>
                      <a:pt x="7795" y="9549"/>
                      <a:pt x="7795" y="9600"/>
                    </a:cubicBezTo>
                    <a:cubicBezTo>
                      <a:pt x="7821" y="9779"/>
                      <a:pt x="7975" y="9933"/>
                      <a:pt x="8154" y="9959"/>
                    </a:cubicBezTo>
                    <a:cubicBezTo>
                      <a:pt x="8166" y="9960"/>
                      <a:pt x="8178" y="9960"/>
                      <a:pt x="8190" y="9960"/>
                    </a:cubicBezTo>
                    <a:cubicBezTo>
                      <a:pt x="8502" y="9960"/>
                      <a:pt x="8686" y="9641"/>
                      <a:pt x="8513" y="9369"/>
                    </a:cubicBezTo>
                    <a:cubicBezTo>
                      <a:pt x="8442" y="9262"/>
                      <a:pt x="8299" y="9205"/>
                      <a:pt x="8158" y="9205"/>
                    </a:cubicBezTo>
                    <a:close/>
                    <a:moveTo>
                      <a:pt x="5080" y="11305"/>
                    </a:moveTo>
                    <a:cubicBezTo>
                      <a:pt x="5038" y="11305"/>
                      <a:pt x="4994" y="11309"/>
                      <a:pt x="4949" y="11318"/>
                    </a:cubicBezTo>
                    <a:cubicBezTo>
                      <a:pt x="4487" y="11395"/>
                      <a:pt x="4205" y="12138"/>
                      <a:pt x="4641" y="12446"/>
                    </a:cubicBezTo>
                    <a:cubicBezTo>
                      <a:pt x="4693" y="12472"/>
                      <a:pt x="4769" y="12523"/>
                      <a:pt x="4872" y="12523"/>
                    </a:cubicBezTo>
                    <a:cubicBezTo>
                      <a:pt x="4921" y="12537"/>
                      <a:pt x="4972" y="12543"/>
                      <a:pt x="5022" y="12543"/>
                    </a:cubicBezTo>
                    <a:cubicBezTo>
                      <a:pt x="5258" y="12543"/>
                      <a:pt x="5493" y="12401"/>
                      <a:pt x="5641" y="12190"/>
                    </a:cubicBezTo>
                    <a:cubicBezTo>
                      <a:pt x="5829" y="11769"/>
                      <a:pt x="5525" y="11305"/>
                      <a:pt x="5080" y="11305"/>
                    </a:cubicBezTo>
                    <a:close/>
                    <a:moveTo>
                      <a:pt x="897" y="11529"/>
                    </a:moveTo>
                    <a:cubicBezTo>
                      <a:pt x="847" y="11529"/>
                      <a:pt x="796" y="11536"/>
                      <a:pt x="744" y="11549"/>
                    </a:cubicBezTo>
                    <a:cubicBezTo>
                      <a:pt x="282" y="11626"/>
                      <a:pt x="0" y="12369"/>
                      <a:pt x="436" y="12651"/>
                    </a:cubicBezTo>
                    <a:cubicBezTo>
                      <a:pt x="513" y="12703"/>
                      <a:pt x="590" y="12728"/>
                      <a:pt x="667" y="12754"/>
                    </a:cubicBezTo>
                    <a:cubicBezTo>
                      <a:pt x="712" y="12761"/>
                      <a:pt x="756" y="12765"/>
                      <a:pt x="801" y="12765"/>
                    </a:cubicBezTo>
                    <a:cubicBezTo>
                      <a:pt x="1061" y="12765"/>
                      <a:pt x="1305" y="12640"/>
                      <a:pt x="1436" y="12420"/>
                    </a:cubicBezTo>
                    <a:cubicBezTo>
                      <a:pt x="1643" y="12006"/>
                      <a:pt x="1333" y="11529"/>
                      <a:pt x="897" y="11529"/>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96" name="Google Shape;1796;p35"/>
              <p:cNvSpPr/>
              <p:nvPr/>
            </p:nvSpPr>
            <p:spPr>
              <a:xfrm>
                <a:off x="-1775275" y="2546100"/>
                <a:ext cx="795475" cy="1591550"/>
              </a:xfrm>
              <a:custGeom>
                <a:avLst/>
                <a:gdLst/>
                <a:ahLst/>
                <a:cxnLst/>
                <a:rect l="l" t="t" r="r" b="b"/>
                <a:pathLst>
                  <a:path w="31819" h="63662" extrusionOk="0">
                    <a:moveTo>
                      <a:pt x="31286" y="1"/>
                    </a:moveTo>
                    <a:cubicBezTo>
                      <a:pt x="31186" y="1"/>
                      <a:pt x="31084" y="43"/>
                      <a:pt x="31003" y="145"/>
                    </a:cubicBezTo>
                    <a:cubicBezTo>
                      <a:pt x="15822" y="19300"/>
                      <a:pt x="4258" y="42891"/>
                      <a:pt x="52" y="63200"/>
                    </a:cubicBezTo>
                    <a:cubicBezTo>
                      <a:pt x="1" y="63405"/>
                      <a:pt x="129" y="63610"/>
                      <a:pt x="334" y="63662"/>
                    </a:cubicBezTo>
                    <a:lnTo>
                      <a:pt x="411" y="63662"/>
                    </a:lnTo>
                    <a:cubicBezTo>
                      <a:pt x="591" y="63662"/>
                      <a:pt x="745" y="63534"/>
                      <a:pt x="796" y="63354"/>
                    </a:cubicBezTo>
                    <a:cubicBezTo>
                      <a:pt x="4976" y="43148"/>
                      <a:pt x="16489" y="19685"/>
                      <a:pt x="31592" y="607"/>
                    </a:cubicBezTo>
                    <a:cubicBezTo>
                      <a:pt x="31818" y="325"/>
                      <a:pt x="31560" y="1"/>
                      <a:pt x="31286"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797" name="Google Shape;1797;p35"/>
            <p:cNvGrpSpPr/>
            <p:nvPr/>
          </p:nvGrpSpPr>
          <p:grpSpPr>
            <a:xfrm rot="2700000" flipH="1">
              <a:off x="-365668" y="3606652"/>
              <a:ext cx="531184" cy="1660213"/>
              <a:chOff x="-1858600" y="2385325"/>
              <a:chExt cx="523125" cy="1635025"/>
            </a:xfrm>
          </p:grpSpPr>
          <p:sp>
            <p:nvSpPr>
              <p:cNvPr id="1798" name="Google Shape;1798;p35"/>
              <p:cNvSpPr/>
              <p:nvPr/>
            </p:nvSpPr>
            <p:spPr>
              <a:xfrm>
                <a:off x="-1804750" y="2385325"/>
                <a:ext cx="469275" cy="1635025"/>
              </a:xfrm>
              <a:custGeom>
                <a:avLst/>
                <a:gdLst/>
                <a:ahLst/>
                <a:cxnLst/>
                <a:rect l="l" t="t" r="r" b="b"/>
                <a:pathLst>
                  <a:path w="18771" h="65401" extrusionOk="0">
                    <a:moveTo>
                      <a:pt x="12062" y="1"/>
                    </a:moveTo>
                    <a:cubicBezTo>
                      <a:pt x="9693" y="1"/>
                      <a:pt x="7259" y="1264"/>
                      <a:pt x="5667" y="3115"/>
                    </a:cubicBezTo>
                    <a:cubicBezTo>
                      <a:pt x="3462" y="5679"/>
                      <a:pt x="2513" y="9064"/>
                      <a:pt x="1872" y="12397"/>
                    </a:cubicBezTo>
                    <a:lnTo>
                      <a:pt x="1872" y="12372"/>
                    </a:lnTo>
                    <a:cubicBezTo>
                      <a:pt x="129" y="21270"/>
                      <a:pt x="0" y="30373"/>
                      <a:pt x="975" y="39373"/>
                    </a:cubicBezTo>
                    <a:cubicBezTo>
                      <a:pt x="1308" y="42476"/>
                      <a:pt x="1308" y="44861"/>
                      <a:pt x="1462" y="47989"/>
                    </a:cubicBezTo>
                    <a:cubicBezTo>
                      <a:pt x="1795" y="54796"/>
                      <a:pt x="6238" y="62496"/>
                      <a:pt x="6079" y="65382"/>
                    </a:cubicBezTo>
                    <a:lnTo>
                      <a:pt x="6079" y="65382"/>
                    </a:lnTo>
                    <a:cubicBezTo>
                      <a:pt x="6979" y="50077"/>
                      <a:pt x="11644" y="31239"/>
                      <a:pt x="16694" y="16756"/>
                    </a:cubicBezTo>
                    <a:cubicBezTo>
                      <a:pt x="17694" y="13936"/>
                      <a:pt x="18771" y="11064"/>
                      <a:pt x="18745" y="8089"/>
                    </a:cubicBezTo>
                    <a:cubicBezTo>
                      <a:pt x="18745" y="5089"/>
                      <a:pt x="17412" y="1909"/>
                      <a:pt x="14719" y="602"/>
                    </a:cubicBezTo>
                    <a:cubicBezTo>
                      <a:pt x="13878" y="188"/>
                      <a:pt x="12974" y="1"/>
                      <a:pt x="12062" y="1"/>
                    </a:cubicBezTo>
                    <a:close/>
                    <a:moveTo>
                      <a:pt x="6079" y="65382"/>
                    </a:moveTo>
                    <a:lnTo>
                      <a:pt x="6079" y="65382"/>
                    </a:lnTo>
                    <a:cubicBezTo>
                      <a:pt x="6078" y="65388"/>
                      <a:pt x="6078" y="65394"/>
                      <a:pt x="6078" y="65400"/>
                    </a:cubicBezTo>
                    <a:cubicBezTo>
                      <a:pt x="6078" y="65394"/>
                      <a:pt x="6078" y="65388"/>
                      <a:pt x="6079" y="65382"/>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99" name="Google Shape;1799;p35"/>
              <p:cNvSpPr/>
              <p:nvPr/>
            </p:nvSpPr>
            <p:spPr>
              <a:xfrm>
                <a:off x="-1858600" y="2385425"/>
                <a:ext cx="469275" cy="1634925"/>
              </a:xfrm>
              <a:custGeom>
                <a:avLst/>
                <a:gdLst/>
                <a:ahLst/>
                <a:cxnLst/>
                <a:rect l="l" t="t" r="r" b="b"/>
                <a:pathLst>
                  <a:path w="18771" h="65397" extrusionOk="0">
                    <a:moveTo>
                      <a:pt x="12088" y="1"/>
                    </a:moveTo>
                    <a:cubicBezTo>
                      <a:pt x="9704" y="1"/>
                      <a:pt x="7263" y="1274"/>
                      <a:pt x="5667" y="3111"/>
                    </a:cubicBezTo>
                    <a:cubicBezTo>
                      <a:pt x="3462" y="5649"/>
                      <a:pt x="2513" y="9060"/>
                      <a:pt x="1872" y="12393"/>
                    </a:cubicBezTo>
                    <a:lnTo>
                      <a:pt x="1872" y="12368"/>
                    </a:lnTo>
                    <a:cubicBezTo>
                      <a:pt x="129" y="21266"/>
                      <a:pt x="0" y="30369"/>
                      <a:pt x="975" y="39369"/>
                    </a:cubicBezTo>
                    <a:cubicBezTo>
                      <a:pt x="1308" y="42472"/>
                      <a:pt x="1308" y="44857"/>
                      <a:pt x="1462" y="47985"/>
                    </a:cubicBezTo>
                    <a:cubicBezTo>
                      <a:pt x="1795" y="54792"/>
                      <a:pt x="6239" y="62492"/>
                      <a:pt x="6079" y="65378"/>
                    </a:cubicBezTo>
                    <a:lnTo>
                      <a:pt x="6079" y="65378"/>
                    </a:lnTo>
                    <a:cubicBezTo>
                      <a:pt x="6979" y="50073"/>
                      <a:pt x="11670" y="31235"/>
                      <a:pt x="16694" y="16752"/>
                    </a:cubicBezTo>
                    <a:cubicBezTo>
                      <a:pt x="17694" y="13932"/>
                      <a:pt x="18771" y="11060"/>
                      <a:pt x="18771" y="8085"/>
                    </a:cubicBezTo>
                    <a:cubicBezTo>
                      <a:pt x="18745" y="5085"/>
                      <a:pt x="17412" y="1905"/>
                      <a:pt x="14745" y="598"/>
                    </a:cubicBezTo>
                    <a:cubicBezTo>
                      <a:pt x="13901" y="187"/>
                      <a:pt x="12999" y="1"/>
                      <a:pt x="12088" y="1"/>
                    </a:cubicBezTo>
                    <a:close/>
                    <a:moveTo>
                      <a:pt x="6079" y="65378"/>
                    </a:moveTo>
                    <a:cubicBezTo>
                      <a:pt x="6078" y="65384"/>
                      <a:pt x="6078" y="65390"/>
                      <a:pt x="6078" y="65396"/>
                    </a:cubicBezTo>
                    <a:cubicBezTo>
                      <a:pt x="6078" y="65390"/>
                      <a:pt x="6078" y="65384"/>
                      <a:pt x="6079" y="65378"/>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00" name="Google Shape;1800;p35"/>
              <p:cNvSpPr/>
              <p:nvPr/>
            </p:nvSpPr>
            <p:spPr>
              <a:xfrm>
                <a:off x="-1766300" y="2414375"/>
                <a:ext cx="329125" cy="283550"/>
              </a:xfrm>
              <a:custGeom>
                <a:avLst/>
                <a:gdLst/>
                <a:ahLst/>
                <a:cxnLst/>
                <a:rect l="l" t="t" r="r" b="b"/>
                <a:pathLst>
                  <a:path w="13165" h="11342" extrusionOk="0">
                    <a:moveTo>
                      <a:pt x="7214" y="1"/>
                    </a:moveTo>
                    <a:cubicBezTo>
                      <a:pt x="7203" y="1"/>
                      <a:pt x="7192" y="2"/>
                      <a:pt x="7181" y="4"/>
                    </a:cubicBezTo>
                    <a:cubicBezTo>
                      <a:pt x="7053" y="55"/>
                      <a:pt x="6976" y="260"/>
                      <a:pt x="7104" y="337"/>
                    </a:cubicBezTo>
                    <a:cubicBezTo>
                      <a:pt x="7130" y="363"/>
                      <a:pt x="7155" y="363"/>
                      <a:pt x="7181" y="363"/>
                    </a:cubicBezTo>
                    <a:cubicBezTo>
                      <a:pt x="7258" y="363"/>
                      <a:pt x="7335" y="337"/>
                      <a:pt x="7386" y="260"/>
                    </a:cubicBezTo>
                    <a:cubicBezTo>
                      <a:pt x="7433" y="120"/>
                      <a:pt x="7330" y="1"/>
                      <a:pt x="7214" y="1"/>
                    </a:cubicBezTo>
                    <a:close/>
                    <a:moveTo>
                      <a:pt x="10096" y="914"/>
                    </a:moveTo>
                    <a:cubicBezTo>
                      <a:pt x="10065" y="914"/>
                      <a:pt x="10033" y="918"/>
                      <a:pt x="10001" y="927"/>
                    </a:cubicBezTo>
                    <a:cubicBezTo>
                      <a:pt x="9719" y="1004"/>
                      <a:pt x="9591" y="1440"/>
                      <a:pt x="9848" y="1619"/>
                    </a:cubicBezTo>
                    <a:cubicBezTo>
                      <a:pt x="9899" y="1619"/>
                      <a:pt x="9950" y="1645"/>
                      <a:pt x="10001" y="1645"/>
                    </a:cubicBezTo>
                    <a:cubicBezTo>
                      <a:pt x="10024" y="1648"/>
                      <a:pt x="10046" y="1650"/>
                      <a:pt x="10069" y="1650"/>
                    </a:cubicBezTo>
                    <a:cubicBezTo>
                      <a:pt x="10224" y="1650"/>
                      <a:pt x="10370" y="1571"/>
                      <a:pt x="10437" y="1414"/>
                    </a:cubicBezTo>
                    <a:cubicBezTo>
                      <a:pt x="10528" y="1164"/>
                      <a:pt x="10337" y="914"/>
                      <a:pt x="10096" y="914"/>
                    </a:cubicBezTo>
                    <a:close/>
                    <a:moveTo>
                      <a:pt x="4839" y="1534"/>
                    </a:moveTo>
                    <a:cubicBezTo>
                      <a:pt x="4695" y="1534"/>
                      <a:pt x="4554" y="1605"/>
                      <a:pt x="4540" y="1748"/>
                    </a:cubicBezTo>
                    <a:cubicBezTo>
                      <a:pt x="4540" y="1799"/>
                      <a:pt x="4540" y="1824"/>
                      <a:pt x="4540" y="1876"/>
                    </a:cubicBezTo>
                    <a:cubicBezTo>
                      <a:pt x="4591" y="2030"/>
                      <a:pt x="4719" y="2158"/>
                      <a:pt x="4873" y="2183"/>
                    </a:cubicBezTo>
                    <a:cubicBezTo>
                      <a:pt x="5129" y="2183"/>
                      <a:pt x="5309" y="1876"/>
                      <a:pt x="5129" y="1671"/>
                    </a:cubicBezTo>
                    <a:cubicBezTo>
                      <a:pt x="5072" y="1579"/>
                      <a:pt x="4955" y="1534"/>
                      <a:pt x="4839" y="1534"/>
                    </a:cubicBezTo>
                    <a:close/>
                    <a:moveTo>
                      <a:pt x="7873" y="1434"/>
                    </a:moveTo>
                    <a:cubicBezTo>
                      <a:pt x="7815" y="1434"/>
                      <a:pt x="7755" y="1444"/>
                      <a:pt x="7694" y="1465"/>
                    </a:cubicBezTo>
                    <a:cubicBezTo>
                      <a:pt x="7309" y="1542"/>
                      <a:pt x="7104" y="2183"/>
                      <a:pt x="7488" y="2414"/>
                    </a:cubicBezTo>
                    <a:lnTo>
                      <a:pt x="7514" y="2414"/>
                    </a:lnTo>
                    <a:cubicBezTo>
                      <a:pt x="7565" y="2440"/>
                      <a:pt x="7642" y="2466"/>
                      <a:pt x="7694" y="2491"/>
                    </a:cubicBezTo>
                    <a:cubicBezTo>
                      <a:pt x="7715" y="2493"/>
                      <a:pt x="7737" y="2494"/>
                      <a:pt x="7759" y="2494"/>
                    </a:cubicBezTo>
                    <a:cubicBezTo>
                      <a:pt x="7992" y="2494"/>
                      <a:pt x="8217" y="2369"/>
                      <a:pt x="8335" y="2158"/>
                    </a:cubicBezTo>
                    <a:cubicBezTo>
                      <a:pt x="8489" y="1805"/>
                      <a:pt x="8227" y="1434"/>
                      <a:pt x="7873" y="1434"/>
                    </a:cubicBezTo>
                    <a:close/>
                    <a:moveTo>
                      <a:pt x="12521" y="1809"/>
                    </a:moveTo>
                    <a:cubicBezTo>
                      <a:pt x="12477" y="1809"/>
                      <a:pt x="12432" y="1814"/>
                      <a:pt x="12386" y="1824"/>
                    </a:cubicBezTo>
                    <a:cubicBezTo>
                      <a:pt x="12002" y="1927"/>
                      <a:pt x="11796" y="2568"/>
                      <a:pt x="12181" y="2799"/>
                    </a:cubicBezTo>
                    <a:cubicBezTo>
                      <a:pt x="12232" y="2825"/>
                      <a:pt x="12309" y="2850"/>
                      <a:pt x="12386" y="2850"/>
                    </a:cubicBezTo>
                    <a:cubicBezTo>
                      <a:pt x="12424" y="2858"/>
                      <a:pt x="12461" y="2861"/>
                      <a:pt x="12498" y="2861"/>
                    </a:cubicBezTo>
                    <a:cubicBezTo>
                      <a:pt x="12709" y="2861"/>
                      <a:pt x="12896" y="2739"/>
                      <a:pt x="13027" y="2542"/>
                    </a:cubicBezTo>
                    <a:cubicBezTo>
                      <a:pt x="13165" y="2175"/>
                      <a:pt x="12892" y="1809"/>
                      <a:pt x="12521" y="1809"/>
                    </a:cubicBezTo>
                    <a:close/>
                    <a:moveTo>
                      <a:pt x="10496" y="2693"/>
                    </a:moveTo>
                    <a:cubicBezTo>
                      <a:pt x="10485" y="2693"/>
                      <a:pt x="10474" y="2694"/>
                      <a:pt x="10463" y="2696"/>
                    </a:cubicBezTo>
                    <a:cubicBezTo>
                      <a:pt x="10335" y="2722"/>
                      <a:pt x="10258" y="2953"/>
                      <a:pt x="10386" y="3030"/>
                    </a:cubicBezTo>
                    <a:cubicBezTo>
                      <a:pt x="10412" y="3055"/>
                      <a:pt x="10412" y="3055"/>
                      <a:pt x="10437" y="3055"/>
                    </a:cubicBezTo>
                    <a:cubicBezTo>
                      <a:pt x="10540" y="3055"/>
                      <a:pt x="10617" y="3030"/>
                      <a:pt x="10668" y="2953"/>
                    </a:cubicBezTo>
                    <a:cubicBezTo>
                      <a:pt x="10715" y="2812"/>
                      <a:pt x="10612" y="2693"/>
                      <a:pt x="10496" y="2693"/>
                    </a:cubicBezTo>
                    <a:close/>
                    <a:moveTo>
                      <a:pt x="3134" y="3127"/>
                    </a:moveTo>
                    <a:cubicBezTo>
                      <a:pt x="3124" y="3127"/>
                      <a:pt x="3114" y="3129"/>
                      <a:pt x="3104" y="3132"/>
                    </a:cubicBezTo>
                    <a:cubicBezTo>
                      <a:pt x="3027" y="3158"/>
                      <a:pt x="3001" y="3260"/>
                      <a:pt x="3078" y="3312"/>
                    </a:cubicBezTo>
                    <a:lnTo>
                      <a:pt x="3078" y="3337"/>
                    </a:lnTo>
                    <a:lnTo>
                      <a:pt x="3104" y="3337"/>
                    </a:lnTo>
                    <a:cubicBezTo>
                      <a:pt x="3155" y="3337"/>
                      <a:pt x="3206" y="3312"/>
                      <a:pt x="3232" y="3260"/>
                    </a:cubicBezTo>
                    <a:cubicBezTo>
                      <a:pt x="3254" y="3194"/>
                      <a:pt x="3199" y="3127"/>
                      <a:pt x="3134" y="3127"/>
                    </a:cubicBezTo>
                    <a:close/>
                    <a:moveTo>
                      <a:pt x="6219" y="3536"/>
                    </a:moveTo>
                    <a:cubicBezTo>
                      <a:pt x="6072" y="3536"/>
                      <a:pt x="5928" y="3614"/>
                      <a:pt x="5899" y="3773"/>
                    </a:cubicBezTo>
                    <a:lnTo>
                      <a:pt x="5924" y="3773"/>
                    </a:lnTo>
                    <a:cubicBezTo>
                      <a:pt x="5924" y="3799"/>
                      <a:pt x="5924" y="3850"/>
                      <a:pt x="5924" y="3902"/>
                    </a:cubicBezTo>
                    <a:cubicBezTo>
                      <a:pt x="5950" y="4055"/>
                      <a:pt x="6078" y="4158"/>
                      <a:pt x="6232" y="4184"/>
                    </a:cubicBezTo>
                    <a:cubicBezTo>
                      <a:pt x="6243" y="4185"/>
                      <a:pt x="6254" y="4185"/>
                      <a:pt x="6265" y="4185"/>
                    </a:cubicBezTo>
                    <a:cubicBezTo>
                      <a:pt x="6526" y="4185"/>
                      <a:pt x="6662" y="3892"/>
                      <a:pt x="6514" y="3671"/>
                    </a:cubicBezTo>
                    <a:cubicBezTo>
                      <a:pt x="6447" y="3582"/>
                      <a:pt x="6332" y="3536"/>
                      <a:pt x="6219" y="3536"/>
                    </a:cubicBezTo>
                    <a:close/>
                    <a:moveTo>
                      <a:pt x="3009" y="4870"/>
                    </a:moveTo>
                    <a:cubicBezTo>
                      <a:pt x="2866" y="4870"/>
                      <a:pt x="2722" y="4947"/>
                      <a:pt x="2693" y="5107"/>
                    </a:cubicBezTo>
                    <a:lnTo>
                      <a:pt x="2719" y="5107"/>
                    </a:lnTo>
                    <a:cubicBezTo>
                      <a:pt x="2693" y="5158"/>
                      <a:pt x="2693" y="5184"/>
                      <a:pt x="2719" y="5235"/>
                    </a:cubicBezTo>
                    <a:cubicBezTo>
                      <a:pt x="2745" y="5389"/>
                      <a:pt x="2873" y="5517"/>
                      <a:pt x="3027" y="5517"/>
                    </a:cubicBezTo>
                    <a:cubicBezTo>
                      <a:pt x="3038" y="5518"/>
                      <a:pt x="3049" y="5518"/>
                      <a:pt x="3059" y="5518"/>
                    </a:cubicBezTo>
                    <a:cubicBezTo>
                      <a:pt x="3320" y="5518"/>
                      <a:pt x="3456" y="5226"/>
                      <a:pt x="3283" y="5004"/>
                    </a:cubicBezTo>
                    <a:cubicBezTo>
                      <a:pt x="3228" y="4915"/>
                      <a:pt x="3119" y="4870"/>
                      <a:pt x="3009" y="4870"/>
                    </a:cubicBezTo>
                    <a:close/>
                    <a:moveTo>
                      <a:pt x="6277" y="5340"/>
                    </a:moveTo>
                    <a:cubicBezTo>
                      <a:pt x="6229" y="5340"/>
                      <a:pt x="6179" y="5348"/>
                      <a:pt x="6129" y="5363"/>
                    </a:cubicBezTo>
                    <a:cubicBezTo>
                      <a:pt x="5745" y="5466"/>
                      <a:pt x="5540" y="6107"/>
                      <a:pt x="5924" y="6312"/>
                    </a:cubicBezTo>
                    <a:cubicBezTo>
                      <a:pt x="5976" y="6363"/>
                      <a:pt x="6053" y="6363"/>
                      <a:pt x="6129" y="6389"/>
                    </a:cubicBezTo>
                    <a:cubicBezTo>
                      <a:pt x="6151" y="6391"/>
                      <a:pt x="6173" y="6392"/>
                      <a:pt x="6194" y="6392"/>
                    </a:cubicBezTo>
                    <a:cubicBezTo>
                      <a:pt x="6424" y="6392"/>
                      <a:pt x="6630" y="6267"/>
                      <a:pt x="6771" y="6055"/>
                    </a:cubicBezTo>
                    <a:cubicBezTo>
                      <a:pt x="6906" y="5718"/>
                      <a:pt x="6625" y="5340"/>
                      <a:pt x="6277" y="5340"/>
                    </a:cubicBezTo>
                    <a:close/>
                    <a:moveTo>
                      <a:pt x="1163" y="6898"/>
                    </a:moveTo>
                    <a:cubicBezTo>
                      <a:pt x="1152" y="6898"/>
                      <a:pt x="1140" y="6899"/>
                      <a:pt x="1129" y="6902"/>
                    </a:cubicBezTo>
                    <a:cubicBezTo>
                      <a:pt x="1001" y="6927"/>
                      <a:pt x="924" y="7158"/>
                      <a:pt x="1052" y="7235"/>
                    </a:cubicBezTo>
                    <a:cubicBezTo>
                      <a:pt x="1078" y="7235"/>
                      <a:pt x="1104" y="7261"/>
                      <a:pt x="1129" y="7261"/>
                    </a:cubicBezTo>
                    <a:cubicBezTo>
                      <a:pt x="1206" y="7261"/>
                      <a:pt x="1283" y="7235"/>
                      <a:pt x="1334" y="7132"/>
                    </a:cubicBezTo>
                    <a:cubicBezTo>
                      <a:pt x="1381" y="7015"/>
                      <a:pt x="1278" y="6898"/>
                      <a:pt x="1163" y="6898"/>
                    </a:cubicBezTo>
                    <a:close/>
                    <a:moveTo>
                      <a:pt x="5001" y="7850"/>
                    </a:moveTo>
                    <a:cubicBezTo>
                      <a:pt x="4924" y="7876"/>
                      <a:pt x="4899" y="8004"/>
                      <a:pt x="4950" y="8056"/>
                    </a:cubicBezTo>
                    <a:lnTo>
                      <a:pt x="5001" y="8056"/>
                    </a:lnTo>
                    <a:cubicBezTo>
                      <a:pt x="5052" y="8056"/>
                      <a:pt x="5104" y="8030"/>
                      <a:pt x="5129" y="8004"/>
                    </a:cubicBezTo>
                    <a:cubicBezTo>
                      <a:pt x="5155" y="7927"/>
                      <a:pt x="5078" y="7850"/>
                      <a:pt x="5001" y="7850"/>
                    </a:cubicBezTo>
                    <a:close/>
                    <a:moveTo>
                      <a:pt x="2940" y="7598"/>
                    </a:moveTo>
                    <a:cubicBezTo>
                      <a:pt x="2902" y="7598"/>
                      <a:pt x="2862" y="7605"/>
                      <a:pt x="2822" y="7620"/>
                    </a:cubicBezTo>
                    <a:cubicBezTo>
                      <a:pt x="2565" y="7697"/>
                      <a:pt x="2437" y="8107"/>
                      <a:pt x="2693" y="8235"/>
                    </a:cubicBezTo>
                    <a:cubicBezTo>
                      <a:pt x="2719" y="8261"/>
                      <a:pt x="2770" y="8286"/>
                      <a:pt x="2822" y="8286"/>
                    </a:cubicBezTo>
                    <a:cubicBezTo>
                      <a:pt x="2838" y="8289"/>
                      <a:pt x="2854" y="8290"/>
                      <a:pt x="2870" y="8290"/>
                    </a:cubicBezTo>
                    <a:cubicBezTo>
                      <a:pt x="3007" y="8290"/>
                      <a:pt x="3137" y="8196"/>
                      <a:pt x="3206" y="8081"/>
                    </a:cubicBezTo>
                    <a:cubicBezTo>
                      <a:pt x="3338" y="7840"/>
                      <a:pt x="3169" y="7598"/>
                      <a:pt x="2940" y="7598"/>
                    </a:cubicBezTo>
                    <a:close/>
                    <a:moveTo>
                      <a:pt x="6698" y="7919"/>
                    </a:moveTo>
                    <a:cubicBezTo>
                      <a:pt x="6554" y="7919"/>
                      <a:pt x="6414" y="7990"/>
                      <a:pt x="6386" y="8133"/>
                    </a:cubicBezTo>
                    <a:lnTo>
                      <a:pt x="6412" y="8133"/>
                    </a:lnTo>
                    <a:cubicBezTo>
                      <a:pt x="6412" y="8184"/>
                      <a:pt x="6412" y="8235"/>
                      <a:pt x="6412" y="8261"/>
                    </a:cubicBezTo>
                    <a:cubicBezTo>
                      <a:pt x="6437" y="8415"/>
                      <a:pt x="6565" y="8543"/>
                      <a:pt x="6745" y="8568"/>
                    </a:cubicBezTo>
                    <a:cubicBezTo>
                      <a:pt x="7001" y="8568"/>
                      <a:pt x="7181" y="8261"/>
                      <a:pt x="7001" y="8056"/>
                    </a:cubicBezTo>
                    <a:cubicBezTo>
                      <a:pt x="6933" y="7964"/>
                      <a:pt x="6814" y="7919"/>
                      <a:pt x="6698" y="7919"/>
                    </a:cubicBezTo>
                    <a:close/>
                    <a:moveTo>
                      <a:pt x="4317" y="9878"/>
                    </a:moveTo>
                    <a:cubicBezTo>
                      <a:pt x="4265" y="9878"/>
                      <a:pt x="4210" y="9886"/>
                      <a:pt x="4155" y="9902"/>
                    </a:cubicBezTo>
                    <a:cubicBezTo>
                      <a:pt x="3770" y="9979"/>
                      <a:pt x="3565" y="10645"/>
                      <a:pt x="3950" y="10851"/>
                    </a:cubicBezTo>
                    <a:cubicBezTo>
                      <a:pt x="4001" y="10876"/>
                      <a:pt x="4078" y="10902"/>
                      <a:pt x="4129" y="10928"/>
                    </a:cubicBezTo>
                    <a:cubicBezTo>
                      <a:pt x="4153" y="10930"/>
                      <a:pt x="4177" y="10931"/>
                      <a:pt x="4200" y="10931"/>
                    </a:cubicBezTo>
                    <a:cubicBezTo>
                      <a:pt x="4454" y="10931"/>
                      <a:pt x="4677" y="10805"/>
                      <a:pt x="4770" y="10594"/>
                    </a:cubicBezTo>
                    <a:cubicBezTo>
                      <a:pt x="4927" y="10236"/>
                      <a:pt x="4673" y="9878"/>
                      <a:pt x="4317" y="9878"/>
                    </a:cubicBezTo>
                    <a:close/>
                    <a:moveTo>
                      <a:pt x="746" y="10289"/>
                    </a:moveTo>
                    <a:cubicBezTo>
                      <a:pt x="696" y="10289"/>
                      <a:pt x="644" y="10297"/>
                      <a:pt x="591" y="10312"/>
                    </a:cubicBezTo>
                    <a:cubicBezTo>
                      <a:pt x="206" y="10415"/>
                      <a:pt x="1" y="11056"/>
                      <a:pt x="386" y="11287"/>
                    </a:cubicBezTo>
                    <a:lnTo>
                      <a:pt x="386" y="11261"/>
                    </a:lnTo>
                    <a:cubicBezTo>
                      <a:pt x="437" y="11312"/>
                      <a:pt x="514" y="11338"/>
                      <a:pt x="565" y="11338"/>
                    </a:cubicBezTo>
                    <a:cubicBezTo>
                      <a:pt x="589" y="11340"/>
                      <a:pt x="613" y="11341"/>
                      <a:pt x="636" y="11341"/>
                    </a:cubicBezTo>
                    <a:cubicBezTo>
                      <a:pt x="889" y="11341"/>
                      <a:pt x="1112" y="11216"/>
                      <a:pt x="1206" y="11004"/>
                    </a:cubicBezTo>
                    <a:cubicBezTo>
                      <a:pt x="1364" y="10667"/>
                      <a:pt x="1106" y="10289"/>
                      <a:pt x="746" y="10289"/>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01" name="Google Shape;1801;p35"/>
              <p:cNvSpPr/>
              <p:nvPr/>
            </p:nvSpPr>
            <p:spPr>
              <a:xfrm>
                <a:off x="-1809250" y="2563500"/>
                <a:ext cx="247275" cy="1438900"/>
              </a:xfrm>
              <a:custGeom>
                <a:avLst/>
                <a:gdLst/>
                <a:ahLst/>
                <a:cxnLst/>
                <a:rect l="l" t="t" r="r" b="b"/>
                <a:pathLst>
                  <a:path w="9891" h="57556" extrusionOk="0">
                    <a:moveTo>
                      <a:pt x="9445" y="0"/>
                    </a:moveTo>
                    <a:cubicBezTo>
                      <a:pt x="9304" y="0"/>
                      <a:pt x="9164" y="81"/>
                      <a:pt x="9104" y="270"/>
                    </a:cubicBezTo>
                    <a:cubicBezTo>
                      <a:pt x="4617" y="13912"/>
                      <a:pt x="1" y="34913"/>
                      <a:pt x="3386" y="57247"/>
                    </a:cubicBezTo>
                    <a:cubicBezTo>
                      <a:pt x="3411" y="57427"/>
                      <a:pt x="3565" y="57555"/>
                      <a:pt x="3745" y="57555"/>
                    </a:cubicBezTo>
                    <a:lnTo>
                      <a:pt x="3822" y="57555"/>
                    </a:lnTo>
                    <a:cubicBezTo>
                      <a:pt x="4027" y="57530"/>
                      <a:pt x="4155" y="57324"/>
                      <a:pt x="4129" y="57119"/>
                    </a:cubicBezTo>
                    <a:cubicBezTo>
                      <a:pt x="796" y="34939"/>
                      <a:pt x="5360" y="14091"/>
                      <a:pt x="9796" y="501"/>
                    </a:cubicBezTo>
                    <a:cubicBezTo>
                      <a:pt x="9890" y="202"/>
                      <a:pt x="9667" y="0"/>
                      <a:pt x="9445"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1802" name="Google Shape;1802;p35"/>
          <p:cNvGrpSpPr/>
          <p:nvPr/>
        </p:nvGrpSpPr>
        <p:grpSpPr>
          <a:xfrm rot="5170076">
            <a:off x="10330203" y="5272232"/>
            <a:ext cx="2436828" cy="2564984"/>
            <a:chOff x="1526600" y="450800"/>
            <a:chExt cx="4540675" cy="4779475"/>
          </a:xfrm>
        </p:grpSpPr>
        <p:sp>
          <p:nvSpPr>
            <p:cNvPr id="1803" name="Google Shape;1803;p35"/>
            <p:cNvSpPr/>
            <p:nvPr/>
          </p:nvSpPr>
          <p:spPr>
            <a:xfrm>
              <a:off x="1610100" y="473575"/>
              <a:ext cx="4457175" cy="4689450"/>
            </a:xfrm>
            <a:custGeom>
              <a:avLst/>
              <a:gdLst/>
              <a:ahLst/>
              <a:cxnLst/>
              <a:rect l="l" t="t" r="r" b="b"/>
              <a:pathLst>
                <a:path w="178287" h="187578" extrusionOk="0">
                  <a:moveTo>
                    <a:pt x="95602" y="1"/>
                  </a:moveTo>
                  <a:cubicBezTo>
                    <a:pt x="95141" y="1"/>
                    <a:pt x="94676" y="129"/>
                    <a:pt x="94258" y="394"/>
                  </a:cubicBezTo>
                  <a:lnTo>
                    <a:pt x="0" y="63859"/>
                  </a:lnTo>
                  <a:lnTo>
                    <a:pt x="79645" y="185257"/>
                  </a:lnTo>
                  <a:cubicBezTo>
                    <a:pt x="80631" y="186769"/>
                    <a:pt x="82280" y="187578"/>
                    <a:pt x="83965" y="187578"/>
                  </a:cubicBezTo>
                  <a:cubicBezTo>
                    <a:pt x="84955" y="187578"/>
                    <a:pt x="85959" y="187298"/>
                    <a:pt x="86847" y="186719"/>
                  </a:cubicBezTo>
                  <a:lnTo>
                    <a:pt x="176826" y="126176"/>
                  </a:lnTo>
                  <a:cubicBezTo>
                    <a:pt x="177974" y="125393"/>
                    <a:pt x="178287" y="123880"/>
                    <a:pt x="177504" y="122732"/>
                  </a:cubicBezTo>
                  <a:lnTo>
                    <a:pt x="97703" y="1125"/>
                  </a:lnTo>
                  <a:cubicBezTo>
                    <a:pt x="97205" y="394"/>
                    <a:pt x="96410" y="1"/>
                    <a:pt x="95602" y="1"/>
                  </a:cubicBezTo>
                  <a:close/>
                </a:path>
              </a:pathLst>
            </a:custGeom>
            <a:solidFill>
              <a:srgbClr val="119B9B"/>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04" name="Google Shape;1804;p35"/>
            <p:cNvSpPr/>
            <p:nvPr/>
          </p:nvSpPr>
          <p:spPr>
            <a:xfrm>
              <a:off x="1616625" y="450800"/>
              <a:ext cx="4391950" cy="4645025"/>
            </a:xfrm>
            <a:custGeom>
              <a:avLst/>
              <a:gdLst/>
              <a:ahLst/>
              <a:cxnLst/>
              <a:rect l="l" t="t" r="r" b="b"/>
              <a:pathLst>
                <a:path w="175678" h="185801" extrusionOk="0">
                  <a:moveTo>
                    <a:pt x="93162" y="0"/>
                  </a:moveTo>
                  <a:lnTo>
                    <a:pt x="0" y="61587"/>
                  </a:lnTo>
                  <a:lnTo>
                    <a:pt x="80323" y="184028"/>
                  </a:lnTo>
                  <a:cubicBezTo>
                    <a:pt x="81085" y="185187"/>
                    <a:pt x="82329" y="185800"/>
                    <a:pt x="83604" y="185800"/>
                  </a:cubicBezTo>
                  <a:cubicBezTo>
                    <a:pt x="84339" y="185800"/>
                    <a:pt x="85083" y="185597"/>
                    <a:pt x="85751" y="185177"/>
                  </a:cubicBezTo>
                  <a:lnTo>
                    <a:pt x="175677" y="125782"/>
                  </a:lnTo>
                  <a:lnTo>
                    <a:pt x="93162" y="0"/>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05" name="Google Shape;1805;p35"/>
            <p:cNvSpPr/>
            <p:nvPr/>
          </p:nvSpPr>
          <p:spPr>
            <a:xfrm>
              <a:off x="3931325" y="462525"/>
              <a:ext cx="2064200" cy="3145900"/>
            </a:xfrm>
            <a:custGeom>
              <a:avLst/>
              <a:gdLst/>
              <a:ahLst/>
              <a:cxnLst/>
              <a:rect l="l" t="t" r="r" b="b"/>
              <a:pathLst>
                <a:path w="82568" h="125836" fill="none" extrusionOk="0">
                  <a:moveTo>
                    <a:pt x="0" y="1"/>
                  </a:moveTo>
                  <a:lnTo>
                    <a:pt x="82567" y="125835"/>
                  </a:lnTo>
                </a:path>
              </a:pathLst>
            </a:custGeom>
            <a:noFill/>
            <a:ln w="11750" cap="flat" cmpd="sng">
              <a:solidFill>
                <a:schemeClr val="dk1"/>
              </a:solidFill>
              <a:prstDash val="solid"/>
              <a:miter lim="5219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06" name="Google Shape;1806;p35"/>
            <p:cNvSpPr/>
            <p:nvPr/>
          </p:nvSpPr>
          <p:spPr>
            <a:xfrm>
              <a:off x="3898700" y="482100"/>
              <a:ext cx="2065500" cy="3145900"/>
            </a:xfrm>
            <a:custGeom>
              <a:avLst/>
              <a:gdLst/>
              <a:ahLst/>
              <a:cxnLst/>
              <a:rect l="l" t="t" r="r" b="b"/>
              <a:pathLst>
                <a:path w="82620" h="125836" fill="none" extrusionOk="0">
                  <a:moveTo>
                    <a:pt x="1" y="1"/>
                  </a:moveTo>
                  <a:lnTo>
                    <a:pt x="82620" y="125835"/>
                  </a:lnTo>
                </a:path>
              </a:pathLst>
            </a:custGeom>
            <a:noFill/>
            <a:ln w="11750" cap="flat" cmpd="sng">
              <a:solidFill>
                <a:schemeClr val="dk1"/>
              </a:solidFill>
              <a:prstDash val="solid"/>
              <a:miter lim="5219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07" name="Google Shape;1807;p35"/>
            <p:cNvSpPr/>
            <p:nvPr/>
          </p:nvSpPr>
          <p:spPr>
            <a:xfrm>
              <a:off x="3742125" y="4138150"/>
              <a:ext cx="842925" cy="1092125"/>
            </a:xfrm>
            <a:custGeom>
              <a:avLst/>
              <a:gdLst/>
              <a:ahLst/>
              <a:cxnLst/>
              <a:rect l="l" t="t" r="r" b="b"/>
              <a:pathLst>
                <a:path w="33717" h="43685" extrusionOk="0">
                  <a:moveTo>
                    <a:pt x="9604" y="0"/>
                  </a:moveTo>
                  <a:lnTo>
                    <a:pt x="1" y="6159"/>
                  </a:lnTo>
                  <a:lnTo>
                    <a:pt x="24113" y="43685"/>
                  </a:lnTo>
                  <a:lnTo>
                    <a:pt x="25679" y="35595"/>
                  </a:lnTo>
                  <a:lnTo>
                    <a:pt x="33716" y="37526"/>
                  </a:lnTo>
                  <a:lnTo>
                    <a:pt x="9604"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08" name="Google Shape;1808;p35"/>
            <p:cNvSpPr/>
            <p:nvPr/>
          </p:nvSpPr>
          <p:spPr>
            <a:xfrm>
              <a:off x="1526600" y="464775"/>
              <a:ext cx="4343675" cy="4627200"/>
            </a:xfrm>
            <a:custGeom>
              <a:avLst/>
              <a:gdLst/>
              <a:ahLst/>
              <a:cxnLst/>
              <a:rect l="l" t="t" r="r" b="b"/>
              <a:pathLst>
                <a:path w="173747" h="185088" extrusionOk="0">
                  <a:moveTo>
                    <a:pt x="91115" y="1"/>
                  </a:moveTo>
                  <a:cubicBezTo>
                    <a:pt x="90634" y="1"/>
                    <a:pt x="90147" y="140"/>
                    <a:pt x="89718" y="433"/>
                  </a:cubicBezTo>
                  <a:lnTo>
                    <a:pt x="0" y="59357"/>
                  </a:lnTo>
                  <a:lnTo>
                    <a:pt x="82515" y="185087"/>
                  </a:lnTo>
                  <a:lnTo>
                    <a:pt x="172285" y="126163"/>
                  </a:lnTo>
                  <a:cubicBezTo>
                    <a:pt x="173433" y="125380"/>
                    <a:pt x="173746" y="123866"/>
                    <a:pt x="172963" y="122718"/>
                  </a:cubicBezTo>
                  <a:lnTo>
                    <a:pt x="93162" y="1111"/>
                  </a:lnTo>
                  <a:cubicBezTo>
                    <a:pt x="92705" y="392"/>
                    <a:pt x="91920" y="1"/>
                    <a:pt x="9111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09" name="Google Shape;1809;p35"/>
            <p:cNvSpPr/>
            <p:nvPr/>
          </p:nvSpPr>
          <p:spPr>
            <a:xfrm>
              <a:off x="1636200" y="1843000"/>
              <a:ext cx="2130750" cy="3199400"/>
            </a:xfrm>
            <a:custGeom>
              <a:avLst/>
              <a:gdLst/>
              <a:ahLst/>
              <a:cxnLst/>
              <a:rect l="l" t="t" r="r" b="b"/>
              <a:pathLst>
                <a:path w="85230" h="127976" extrusionOk="0">
                  <a:moveTo>
                    <a:pt x="2506" y="1"/>
                  </a:moveTo>
                  <a:lnTo>
                    <a:pt x="0" y="1619"/>
                  </a:lnTo>
                  <a:lnTo>
                    <a:pt x="82724" y="127975"/>
                  </a:lnTo>
                  <a:lnTo>
                    <a:pt x="85229" y="126357"/>
                  </a:lnTo>
                  <a:lnTo>
                    <a:pt x="2506"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10" name="Google Shape;1810;p35"/>
            <p:cNvSpPr/>
            <p:nvPr/>
          </p:nvSpPr>
          <p:spPr>
            <a:xfrm>
              <a:off x="2647400" y="1567700"/>
              <a:ext cx="2116400" cy="2399550"/>
            </a:xfrm>
            <a:custGeom>
              <a:avLst/>
              <a:gdLst/>
              <a:ahLst/>
              <a:cxnLst/>
              <a:rect l="l" t="t" r="r" b="b"/>
              <a:pathLst>
                <a:path w="84656" h="95982" fill="none" extrusionOk="0">
                  <a:moveTo>
                    <a:pt x="82777" y="71347"/>
                  </a:moveTo>
                  <a:cubicBezTo>
                    <a:pt x="82777" y="69937"/>
                    <a:pt x="83507" y="68633"/>
                    <a:pt x="84656" y="67850"/>
                  </a:cubicBezTo>
                  <a:lnTo>
                    <a:pt x="40919" y="1201"/>
                  </a:lnTo>
                  <a:cubicBezTo>
                    <a:pt x="38988" y="2453"/>
                    <a:pt x="36431" y="1932"/>
                    <a:pt x="35178" y="0"/>
                  </a:cubicBezTo>
                  <a:lnTo>
                    <a:pt x="1149" y="22286"/>
                  </a:lnTo>
                  <a:cubicBezTo>
                    <a:pt x="2454" y="24217"/>
                    <a:pt x="1932" y="26827"/>
                    <a:pt x="1" y="28080"/>
                  </a:cubicBezTo>
                  <a:lnTo>
                    <a:pt x="43737" y="94729"/>
                  </a:lnTo>
                  <a:cubicBezTo>
                    <a:pt x="45668" y="93476"/>
                    <a:pt x="48226" y="94050"/>
                    <a:pt x="49478" y="95981"/>
                  </a:cubicBezTo>
                  <a:lnTo>
                    <a:pt x="83455" y="73643"/>
                  </a:lnTo>
                  <a:cubicBezTo>
                    <a:pt x="82985" y="72965"/>
                    <a:pt x="82777" y="72182"/>
                    <a:pt x="82777" y="71347"/>
                  </a:cubicBezTo>
                  <a:close/>
                </a:path>
              </a:pathLst>
            </a:custGeom>
            <a:solidFill>
              <a:schemeClr val="lt1"/>
            </a:solidFill>
            <a:ln w="14350" cap="flat" cmpd="sng">
              <a:solidFill>
                <a:schemeClr val="lt1"/>
              </a:solidFill>
              <a:prstDash val="solid"/>
              <a:miter lim="5219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Tree>
    <p:extLst>
      <p:ext uri="{BB962C8B-B14F-4D97-AF65-F5344CB8AC3E}">
        <p14:creationId xmlns:p14="http://schemas.microsoft.com/office/powerpoint/2010/main" val="2719446470"/>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10.xml.rels><?xml version="1.0" encoding="UTF-8" standalone="yes"?>
<Relationships xmlns="http://schemas.openxmlformats.org/package/2006/relationships"><Relationship Id="rId8" Type="http://schemas.openxmlformats.org/officeDocument/2006/relationships/slideLayout" Target="../slideLayouts/slideLayout120.xml"/><Relationship Id="rId13" Type="http://schemas.openxmlformats.org/officeDocument/2006/relationships/slideLayout" Target="../slideLayouts/slideLayout125.xml"/><Relationship Id="rId3" Type="http://schemas.openxmlformats.org/officeDocument/2006/relationships/slideLayout" Target="../slideLayouts/slideLayout115.xml"/><Relationship Id="rId7" Type="http://schemas.openxmlformats.org/officeDocument/2006/relationships/slideLayout" Target="../slideLayouts/slideLayout119.xml"/><Relationship Id="rId12" Type="http://schemas.openxmlformats.org/officeDocument/2006/relationships/slideLayout" Target="../slideLayouts/slideLayout124.xml"/><Relationship Id="rId2" Type="http://schemas.openxmlformats.org/officeDocument/2006/relationships/slideLayout" Target="../slideLayouts/slideLayout114.xml"/><Relationship Id="rId16" Type="http://schemas.openxmlformats.org/officeDocument/2006/relationships/theme" Target="../theme/theme10.xml"/><Relationship Id="rId1" Type="http://schemas.openxmlformats.org/officeDocument/2006/relationships/slideLayout" Target="../slideLayouts/slideLayout113.xml"/><Relationship Id="rId6" Type="http://schemas.openxmlformats.org/officeDocument/2006/relationships/slideLayout" Target="../slideLayouts/slideLayout118.xml"/><Relationship Id="rId11" Type="http://schemas.openxmlformats.org/officeDocument/2006/relationships/slideLayout" Target="../slideLayouts/slideLayout123.xml"/><Relationship Id="rId5" Type="http://schemas.openxmlformats.org/officeDocument/2006/relationships/slideLayout" Target="../slideLayouts/slideLayout117.xml"/><Relationship Id="rId15" Type="http://schemas.openxmlformats.org/officeDocument/2006/relationships/slideLayout" Target="../slideLayouts/slideLayout127.xml"/><Relationship Id="rId10" Type="http://schemas.openxmlformats.org/officeDocument/2006/relationships/slideLayout" Target="../slideLayouts/slideLayout122.xml"/><Relationship Id="rId4" Type="http://schemas.openxmlformats.org/officeDocument/2006/relationships/slideLayout" Target="../slideLayouts/slideLayout116.xml"/><Relationship Id="rId9" Type="http://schemas.openxmlformats.org/officeDocument/2006/relationships/slideLayout" Target="../slideLayouts/slideLayout121.xml"/><Relationship Id="rId14" Type="http://schemas.openxmlformats.org/officeDocument/2006/relationships/slideLayout" Target="../slideLayouts/slideLayout126.xml"/></Relationships>
</file>

<file path=ppt/slideMasters/_rels/slideMaster11.xml.rels><?xml version="1.0" encoding="UTF-8" standalone="yes"?>
<Relationships xmlns="http://schemas.openxmlformats.org/package/2006/relationships"><Relationship Id="rId8" Type="http://schemas.openxmlformats.org/officeDocument/2006/relationships/slideLayout" Target="../slideLayouts/slideLayout135.xml"/><Relationship Id="rId13" Type="http://schemas.openxmlformats.org/officeDocument/2006/relationships/slideLayout" Target="../slideLayouts/slideLayout140.xml"/><Relationship Id="rId3" Type="http://schemas.openxmlformats.org/officeDocument/2006/relationships/slideLayout" Target="../slideLayouts/slideLayout130.xml"/><Relationship Id="rId7" Type="http://schemas.openxmlformats.org/officeDocument/2006/relationships/slideLayout" Target="../slideLayouts/slideLayout134.xml"/><Relationship Id="rId12" Type="http://schemas.openxmlformats.org/officeDocument/2006/relationships/slideLayout" Target="../slideLayouts/slideLayout139.xml"/><Relationship Id="rId2" Type="http://schemas.openxmlformats.org/officeDocument/2006/relationships/slideLayout" Target="../slideLayouts/slideLayout129.xml"/><Relationship Id="rId16" Type="http://schemas.openxmlformats.org/officeDocument/2006/relationships/theme" Target="../theme/theme11.xml"/><Relationship Id="rId1" Type="http://schemas.openxmlformats.org/officeDocument/2006/relationships/slideLayout" Target="../slideLayouts/slideLayout128.xml"/><Relationship Id="rId6" Type="http://schemas.openxmlformats.org/officeDocument/2006/relationships/slideLayout" Target="../slideLayouts/slideLayout133.xml"/><Relationship Id="rId11" Type="http://schemas.openxmlformats.org/officeDocument/2006/relationships/slideLayout" Target="../slideLayouts/slideLayout138.xml"/><Relationship Id="rId5" Type="http://schemas.openxmlformats.org/officeDocument/2006/relationships/slideLayout" Target="../slideLayouts/slideLayout132.xml"/><Relationship Id="rId15" Type="http://schemas.openxmlformats.org/officeDocument/2006/relationships/slideLayout" Target="../slideLayouts/slideLayout142.xml"/><Relationship Id="rId10" Type="http://schemas.openxmlformats.org/officeDocument/2006/relationships/slideLayout" Target="../slideLayouts/slideLayout137.xml"/><Relationship Id="rId4" Type="http://schemas.openxmlformats.org/officeDocument/2006/relationships/slideLayout" Target="../slideLayouts/slideLayout131.xml"/><Relationship Id="rId9" Type="http://schemas.openxmlformats.org/officeDocument/2006/relationships/slideLayout" Target="../slideLayouts/slideLayout136.xml"/><Relationship Id="rId14" Type="http://schemas.openxmlformats.org/officeDocument/2006/relationships/slideLayout" Target="../slideLayouts/slideLayout141.xml"/></Relationships>
</file>

<file path=ppt/slideMasters/_rels/slideMaster12.xml.rels><?xml version="1.0" encoding="UTF-8" standalone="yes"?>
<Relationships xmlns="http://schemas.openxmlformats.org/package/2006/relationships"><Relationship Id="rId8" Type="http://schemas.openxmlformats.org/officeDocument/2006/relationships/slideLayout" Target="../slideLayouts/slideLayout150.xml"/><Relationship Id="rId13" Type="http://schemas.openxmlformats.org/officeDocument/2006/relationships/slideLayout" Target="../slideLayouts/slideLayout155.xml"/><Relationship Id="rId3" Type="http://schemas.openxmlformats.org/officeDocument/2006/relationships/slideLayout" Target="../slideLayouts/slideLayout145.xml"/><Relationship Id="rId7" Type="http://schemas.openxmlformats.org/officeDocument/2006/relationships/slideLayout" Target="../slideLayouts/slideLayout149.xml"/><Relationship Id="rId12" Type="http://schemas.openxmlformats.org/officeDocument/2006/relationships/slideLayout" Target="../slideLayouts/slideLayout154.xml"/><Relationship Id="rId2" Type="http://schemas.openxmlformats.org/officeDocument/2006/relationships/slideLayout" Target="../slideLayouts/slideLayout144.xml"/><Relationship Id="rId16" Type="http://schemas.openxmlformats.org/officeDocument/2006/relationships/theme" Target="../theme/theme12.xml"/><Relationship Id="rId1" Type="http://schemas.openxmlformats.org/officeDocument/2006/relationships/slideLayout" Target="../slideLayouts/slideLayout143.xml"/><Relationship Id="rId6" Type="http://schemas.openxmlformats.org/officeDocument/2006/relationships/slideLayout" Target="../slideLayouts/slideLayout148.xml"/><Relationship Id="rId11" Type="http://schemas.openxmlformats.org/officeDocument/2006/relationships/slideLayout" Target="../slideLayouts/slideLayout153.xml"/><Relationship Id="rId5" Type="http://schemas.openxmlformats.org/officeDocument/2006/relationships/slideLayout" Target="../slideLayouts/slideLayout147.xml"/><Relationship Id="rId15" Type="http://schemas.openxmlformats.org/officeDocument/2006/relationships/slideLayout" Target="../slideLayouts/slideLayout157.xml"/><Relationship Id="rId10" Type="http://schemas.openxmlformats.org/officeDocument/2006/relationships/slideLayout" Target="../slideLayouts/slideLayout152.xml"/><Relationship Id="rId4" Type="http://schemas.openxmlformats.org/officeDocument/2006/relationships/slideLayout" Target="../slideLayouts/slideLayout146.xml"/><Relationship Id="rId9" Type="http://schemas.openxmlformats.org/officeDocument/2006/relationships/slideLayout" Target="../slideLayouts/slideLayout151.xml"/><Relationship Id="rId14" Type="http://schemas.openxmlformats.org/officeDocument/2006/relationships/slideLayout" Target="../slideLayouts/slideLayout156.xml"/></Relationships>
</file>

<file path=ppt/slideMasters/_rels/slideMaster13.xml.rels><?xml version="1.0" encoding="UTF-8" standalone="yes"?>
<Relationships xmlns="http://schemas.openxmlformats.org/package/2006/relationships"><Relationship Id="rId8" Type="http://schemas.openxmlformats.org/officeDocument/2006/relationships/slideLayout" Target="../slideLayouts/slideLayout165.xml"/><Relationship Id="rId13" Type="http://schemas.openxmlformats.org/officeDocument/2006/relationships/slideLayout" Target="../slideLayouts/slideLayout170.xml"/><Relationship Id="rId3" Type="http://schemas.openxmlformats.org/officeDocument/2006/relationships/slideLayout" Target="../slideLayouts/slideLayout160.xml"/><Relationship Id="rId7" Type="http://schemas.openxmlformats.org/officeDocument/2006/relationships/slideLayout" Target="../slideLayouts/slideLayout164.xml"/><Relationship Id="rId12" Type="http://schemas.openxmlformats.org/officeDocument/2006/relationships/slideLayout" Target="../slideLayouts/slideLayout169.xml"/><Relationship Id="rId2" Type="http://schemas.openxmlformats.org/officeDocument/2006/relationships/slideLayout" Target="../slideLayouts/slideLayout159.xml"/><Relationship Id="rId16" Type="http://schemas.openxmlformats.org/officeDocument/2006/relationships/theme" Target="../theme/theme13.xml"/><Relationship Id="rId1" Type="http://schemas.openxmlformats.org/officeDocument/2006/relationships/slideLayout" Target="../slideLayouts/slideLayout158.xml"/><Relationship Id="rId6" Type="http://schemas.openxmlformats.org/officeDocument/2006/relationships/slideLayout" Target="../slideLayouts/slideLayout163.xml"/><Relationship Id="rId11" Type="http://schemas.openxmlformats.org/officeDocument/2006/relationships/slideLayout" Target="../slideLayouts/slideLayout168.xml"/><Relationship Id="rId5" Type="http://schemas.openxmlformats.org/officeDocument/2006/relationships/slideLayout" Target="../slideLayouts/slideLayout162.xml"/><Relationship Id="rId15" Type="http://schemas.openxmlformats.org/officeDocument/2006/relationships/slideLayout" Target="../slideLayouts/slideLayout172.xml"/><Relationship Id="rId10" Type="http://schemas.openxmlformats.org/officeDocument/2006/relationships/slideLayout" Target="../slideLayouts/slideLayout167.xml"/><Relationship Id="rId4" Type="http://schemas.openxmlformats.org/officeDocument/2006/relationships/slideLayout" Target="../slideLayouts/slideLayout161.xml"/><Relationship Id="rId9" Type="http://schemas.openxmlformats.org/officeDocument/2006/relationships/slideLayout" Target="../slideLayouts/slideLayout166.xml"/><Relationship Id="rId14" Type="http://schemas.openxmlformats.org/officeDocument/2006/relationships/slideLayout" Target="../slideLayouts/slideLayout171.xml"/></Relationships>
</file>

<file path=ppt/slideMasters/_rels/slideMaster14.xml.rels><?xml version="1.0" encoding="UTF-8" standalone="yes"?>
<Relationships xmlns="http://schemas.openxmlformats.org/package/2006/relationships"><Relationship Id="rId8" Type="http://schemas.openxmlformats.org/officeDocument/2006/relationships/slideLayout" Target="../slideLayouts/slideLayout180.xml"/><Relationship Id="rId13" Type="http://schemas.openxmlformats.org/officeDocument/2006/relationships/slideLayout" Target="../slideLayouts/slideLayout185.xml"/><Relationship Id="rId3" Type="http://schemas.openxmlformats.org/officeDocument/2006/relationships/slideLayout" Target="../slideLayouts/slideLayout175.xml"/><Relationship Id="rId7" Type="http://schemas.openxmlformats.org/officeDocument/2006/relationships/slideLayout" Target="../slideLayouts/slideLayout179.xml"/><Relationship Id="rId12" Type="http://schemas.openxmlformats.org/officeDocument/2006/relationships/slideLayout" Target="../slideLayouts/slideLayout184.xml"/><Relationship Id="rId2" Type="http://schemas.openxmlformats.org/officeDocument/2006/relationships/slideLayout" Target="../slideLayouts/slideLayout174.xml"/><Relationship Id="rId16" Type="http://schemas.openxmlformats.org/officeDocument/2006/relationships/theme" Target="../theme/theme14.xml"/><Relationship Id="rId1" Type="http://schemas.openxmlformats.org/officeDocument/2006/relationships/slideLayout" Target="../slideLayouts/slideLayout173.xml"/><Relationship Id="rId6" Type="http://schemas.openxmlformats.org/officeDocument/2006/relationships/slideLayout" Target="../slideLayouts/slideLayout178.xml"/><Relationship Id="rId11" Type="http://schemas.openxmlformats.org/officeDocument/2006/relationships/slideLayout" Target="../slideLayouts/slideLayout183.xml"/><Relationship Id="rId5" Type="http://schemas.openxmlformats.org/officeDocument/2006/relationships/slideLayout" Target="../slideLayouts/slideLayout177.xml"/><Relationship Id="rId15" Type="http://schemas.openxmlformats.org/officeDocument/2006/relationships/slideLayout" Target="../slideLayouts/slideLayout187.xml"/><Relationship Id="rId10" Type="http://schemas.openxmlformats.org/officeDocument/2006/relationships/slideLayout" Target="../slideLayouts/slideLayout182.xml"/><Relationship Id="rId4" Type="http://schemas.openxmlformats.org/officeDocument/2006/relationships/slideLayout" Target="../slideLayouts/slideLayout176.xml"/><Relationship Id="rId9" Type="http://schemas.openxmlformats.org/officeDocument/2006/relationships/slideLayout" Target="../slideLayouts/slideLayout181.xml"/><Relationship Id="rId14" Type="http://schemas.openxmlformats.org/officeDocument/2006/relationships/slideLayout" Target="../slideLayouts/slideLayout186.xml"/></Relationships>
</file>

<file path=ppt/slideMasters/_rels/slideMaster15.xml.rels><?xml version="1.0" encoding="UTF-8" standalone="yes"?>
<Relationships xmlns="http://schemas.openxmlformats.org/package/2006/relationships"><Relationship Id="rId8" Type="http://schemas.openxmlformats.org/officeDocument/2006/relationships/slideLayout" Target="../slideLayouts/slideLayout195.xml"/><Relationship Id="rId13" Type="http://schemas.openxmlformats.org/officeDocument/2006/relationships/slideLayout" Target="../slideLayouts/slideLayout200.xml"/><Relationship Id="rId3" Type="http://schemas.openxmlformats.org/officeDocument/2006/relationships/slideLayout" Target="../slideLayouts/slideLayout190.xml"/><Relationship Id="rId7" Type="http://schemas.openxmlformats.org/officeDocument/2006/relationships/slideLayout" Target="../slideLayouts/slideLayout194.xml"/><Relationship Id="rId12" Type="http://schemas.openxmlformats.org/officeDocument/2006/relationships/slideLayout" Target="../slideLayouts/slideLayout199.xml"/><Relationship Id="rId2" Type="http://schemas.openxmlformats.org/officeDocument/2006/relationships/slideLayout" Target="../slideLayouts/slideLayout189.xml"/><Relationship Id="rId16" Type="http://schemas.openxmlformats.org/officeDocument/2006/relationships/theme" Target="../theme/theme15.xml"/><Relationship Id="rId1" Type="http://schemas.openxmlformats.org/officeDocument/2006/relationships/slideLayout" Target="../slideLayouts/slideLayout188.xml"/><Relationship Id="rId6" Type="http://schemas.openxmlformats.org/officeDocument/2006/relationships/slideLayout" Target="../slideLayouts/slideLayout193.xml"/><Relationship Id="rId11" Type="http://schemas.openxmlformats.org/officeDocument/2006/relationships/slideLayout" Target="../slideLayouts/slideLayout198.xml"/><Relationship Id="rId5" Type="http://schemas.openxmlformats.org/officeDocument/2006/relationships/slideLayout" Target="../slideLayouts/slideLayout192.xml"/><Relationship Id="rId15" Type="http://schemas.openxmlformats.org/officeDocument/2006/relationships/slideLayout" Target="../slideLayouts/slideLayout202.xml"/><Relationship Id="rId10" Type="http://schemas.openxmlformats.org/officeDocument/2006/relationships/slideLayout" Target="../slideLayouts/slideLayout197.xml"/><Relationship Id="rId4" Type="http://schemas.openxmlformats.org/officeDocument/2006/relationships/slideLayout" Target="../slideLayouts/slideLayout191.xml"/><Relationship Id="rId9" Type="http://schemas.openxmlformats.org/officeDocument/2006/relationships/slideLayout" Target="../slideLayouts/slideLayout196.xml"/><Relationship Id="rId14" Type="http://schemas.openxmlformats.org/officeDocument/2006/relationships/slideLayout" Target="../slideLayouts/slideLayout201.xml"/></Relationships>
</file>

<file path=ppt/slideMasters/_rels/slideMaster16.xml.rels><?xml version="1.0" encoding="UTF-8" standalone="yes"?>
<Relationships xmlns="http://schemas.openxmlformats.org/package/2006/relationships"><Relationship Id="rId8" Type="http://schemas.openxmlformats.org/officeDocument/2006/relationships/slideLayout" Target="../slideLayouts/slideLayout210.xml"/><Relationship Id="rId13" Type="http://schemas.openxmlformats.org/officeDocument/2006/relationships/slideLayout" Target="../slideLayouts/slideLayout215.xml"/><Relationship Id="rId3" Type="http://schemas.openxmlformats.org/officeDocument/2006/relationships/slideLayout" Target="../slideLayouts/slideLayout205.xml"/><Relationship Id="rId7" Type="http://schemas.openxmlformats.org/officeDocument/2006/relationships/slideLayout" Target="../slideLayouts/slideLayout209.xml"/><Relationship Id="rId12" Type="http://schemas.openxmlformats.org/officeDocument/2006/relationships/slideLayout" Target="../slideLayouts/slideLayout214.xml"/><Relationship Id="rId2" Type="http://schemas.openxmlformats.org/officeDocument/2006/relationships/slideLayout" Target="../slideLayouts/slideLayout204.xml"/><Relationship Id="rId16" Type="http://schemas.openxmlformats.org/officeDocument/2006/relationships/theme" Target="../theme/theme16.xml"/><Relationship Id="rId1" Type="http://schemas.openxmlformats.org/officeDocument/2006/relationships/slideLayout" Target="../slideLayouts/slideLayout203.xml"/><Relationship Id="rId6" Type="http://schemas.openxmlformats.org/officeDocument/2006/relationships/slideLayout" Target="../slideLayouts/slideLayout208.xml"/><Relationship Id="rId11" Type="http://schemas.openxmlformats.org/officeDocument/2006/relationships/slideLayout" Target="../slideLayouts/slideLayout213.xml"/><Relationship Id="rId5" Type="http://schemas.openxmlformats.org/officeDocument/2006/relationships/slideLayout" Target="../slideLayouts/slideLayout207.xml"/><Relationship Id="rId15" Type="http://schemas.openxmlformats.org/officeDocument/2006/relationships/slideLayout" Target="../slideLayouts/slideLayout217.xml"/><Relationship Id="rId10" Type="http://schemas.openxmlformats.org/officeDocument/2006/relationships/slideLayout" Target="../slideLayouts/slideLayout212.xml"/><Relationship Id="rId4" Type="http://schemas.openxmlformats.org/officeDocument/2006/relationships/slideLayout" Target="../slideLayouts/slideLayout206.xml"/><Relationship Id="rId9" Type="http://schemas.openxmlformats.org/officeDocument/2006/relationships/slideLayout" Target="../slideLayouts/slideLayout211.xml"/><Relationship Id="rId14" Type="http://schemas.openxmlformats.org/officeDocument/2006/relationships/slideLayout" Target="../slideLayouts/slideLayout216.xml"/></Relationships>
</file>

<file path=ppt/slideMasters/_rels/slideMaster17.xml.rels><?xml version="1.0" encoding="UTF-8" standalone="yes"?>
<Relationships xmlns="http://schemas.openxmlformats.org/package/2006/relationships"><Relationship Id="rId8" Type="http://schemas.openxmlformats.org/officeDocument/2006/relationships/slideLayout" Target="../slideLayouts/slideLayout225.xml"/><Relationship Id="rId13" Type="http://schemas.openxmlformats.org/officeDocument/2006/relationships/slideLayout" Target="../slideLayouts/slideLayout230.xml"/><Relationship Id="rId3" Type="http://schemas.openxmlformats.org/officeDocument/2006/relationships/slideLayout" Target="../slideLayouts/slideLayout220.xml"/><Relationship Id="rId7" Type="http://schemas.openxmlformats.org/officeDocument/2006/relationships/slideLayout" Target="../slideLayouts/slideLayout224.xml"/><Relationship Id="rId12" Type="http://schemas.openxmlformats.org/officeDocument/2006/relationships/slideLayout" Target="../slideLayouts/slideLayout229.xml"/><Relationship Id="rId2" Type="http://schemas.openxmlformats.org/officeDocument/2006/relationships/slideLayout" Target="../slideLayouts/slideLayout219.xml"/><Relationship Id="rId16" Type="http://schemas.openxmlformats.org/officeDocument/2006/relationships/theme" Target="../theme/theme17.xml"/><Relationship Id="rId1" Type="http://schemas.openxmlformats.org/officeDocument/2006/relationships/slideLayout" Target="../slideLayouts/slideLayout218.xml"/><Relationship Id="rId6" Type="http://schemas.openxmlformats.org/officeDocument/2006/relationships/slideLayout" Target="../slideLayouts/slideLayout223.xml"/><Relationship Id="rId11" Type="http://schemas.openxmlformats.org/officeDocument/2006/relationships/slideLayout" Target="../slideLayouts/slideLayout228.xml"/><Relationship Id="rId5" Type="http://schemas.openxmlformats.org/officeDocument/2006/relationships/slideLayout" Target="../slideLayouts/slideLayout222.xml"/><Relationship Id="rId15" Type="http://schemas.openxmlformats.org/officeDocument/2006/relationships/slideLayout" Target="../slideLayouts/slideLayout232.xml"/><Relationship Id="rId10" Type="http://schemas.openxmlformats.org/officeDocument/2006/relationships/slideLayout" Target="../slideLayouts/slideLayout227.xml"/><Relationship Id="rId4" Type="http://schemas.openxmlformats.org/officeDocument/2006/relationships/slideLayout" Target="../slideLayouts/slideLayout221.xml"/><Relationship Id="rId9" Type="http://schemas.openxmlformats.org/officeDocument/2006/relationships/slideLayout" Target="../slideLayouts/slideLayout226.xml"/><Relationship Id="rId14" Type="http://schemas.openxmlformats.org/officeDocument/2006/relationships/slideLayout" Target="../slideLayouts/slideLayout231.xml"/></Relationships>
</file>

<file path=ppt/slideMasters/_rels/slideMaster18.xml.rels><?xml version="1.0" encoding="UTF-8" standalone="yes"?>
<Relationships xmlns="http://schemas.openxmlformats.org/package/2006/relationships"><Relationship Id="rId8" Type="http://schemas.openxmlformats.org/officeDocument/2006/relationships/slideLayout" Target="../slideLayouts/slideLayout240.xml"/><Relationship Id="rId3" Type="http://schemas.openxmlformats.org/officeDocument/2006/relationships/slideLayout" Target="../slideLayouts/slideLayout235.xml"/><Relationship Id="rId7" Type="http://schemas.openxmlformats.org/officeDocument/2006/relationships/slideLayout" Target="../slideLayouts/slideLayout239.xml"/><Relationship Id="rId12" Type="http://schemas.openxmlformats.org/officeDocument/2006/relationships/image" Target="../media/image2.png"/><Relationship Id="rId2" Type="http://schemas.openxmlformats.org/officeDocument/2006/relationships/slideLayout" Target="../slideLayouts/slideLayout234.xml"/><Relationship Id="rId1" Type="http://schemas.openxmlformats.org/officeDocument/2006/relationships/slideLayout" Target="../slideLayouts/slideLayout233.xml"/><Relationship Id="rId6" Type="http://schemas.openxmlformats.org/officeDocument/2006/relationships/slideLayout" Target="../slideLayouts/slideLayout238.xml"/><Relationship Id="rId11" Type="http://schemas.openxmlformats.org/officeDocument/2006/relationships/theme" Target="../theme/theme18.xml"/><Relationship Id="rId5" Type="http://schemas.openxmlformats.org/officeDocument/2006/relationships/slideLayout" Target="../slideLayouts/slideLayout237.xml"/><Relationship Id="rId10" Type="http://schemas.openxmlformats.org/officeDocument/2006/relationships/slideLayout" Target="../slideLayouts/slideLayout242.xml"/><Relationship Id="rId4" Type="http://schemas.openxmlformats.org/officeDocument/2006/relationships/slideLayout" Target="../slideLayouts/slideLayout236.xml"/><Relationship Id="rId9" Type="http://schemas.openxmlformats.org/officeDocument/2006/relationships/slideLayout" Target="../slideLayouts/slideLayout241.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19.xml"/><Relationship Id="rId3" Type="http://schemas.openxmlformats.org/officeDocument/2006/relationships/slideLayout" Target="../slideLayouts/slideLayout14.xml"/><Relationship Id="rId7" Type="http://schemas.openxmlformats.org/officeDocument/2006/relationships/slideLayout" Target="../slideLayouts/slideLayout18.xml"/><Relationship Id="rId12" Type="http://schemas.openxmlformats.org/officeDocument/2006/relationships/theme" Target="../theme/theme2.xml"/><Relationship Id="rId2" Type="http://schemas.openxmlformats.org/officeDocument/2006/relationships/slideLayout" Target="../slideLayouts/slideLayout13.xml"/><Relationship Id="rId1" Type="http://schemas.openxmlformats.org/officeDocument/2006/relationships/slideLayout" Target="../slideLayouts/slideLayout12.xml"/><Relationship Id="rId6" Type="http://schemas.openxmlformats.org/officeDocument/2006/relationships/slideLayout" Target="../slideLayouts/slideLayout17.xml"/><Relationship Id="rId11" Type="http://schemas.openxmlformats.org/officeDocument/2006/relationships/slideLayout" Target="../slideLayouts/slideLayout22.xml"/><Relationship Id="rId5" Type="http://schemas.openxmlformats.org/officeDocument/2006/relationships/slideLayout" Target="../slideLayouts/slideLayout16.xml"/><Relationship Id="rId10" Type="http://schemas.openxmlformats.org/officeDocument/2006/relationships/slideLayout" Target="../slideLayouts/slideLayout21.xml"/><Relationship Id="rId4" Type="http://schemas.openxmlformats.org/officeDocument/2006/relationships/slideLayout" Target="../slideLayouts/slideLayout15.xml"/><Relationship Id="rId9" Type="http://schemas.openxmlformats.org/officeDocument/2006/relationships/slideLayout" Target="../slideLayouts/slideLayout20.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30.xml"/><Relationship Id="rId3" Type="http://schemas.openxmlformats.org/officeDocument/2006/relationships/slideLayout" Target="../slideLayouts/slideLayout25.xml"/><Relationship Id="rId7" Type="http://schemas.openxmlformats.org/officeDocument/2006/relationships/slideLayout" Target="../slideLayouts/slideLayout29.xml"/><Relationship Id="rId12" Type="http://schemas.openxmlformats.org/officeDocument/2006/relationships/theme" Target="../theme/theme3.xml"/><Relationship Id="rId2" Type="http://schemas.openxmlformats.org/officeDocument/2006/relationships/slideLayout" Target="../slideLayouts/slideLayout24.xml"/><Relationship Id="rId1" Type="http://schemas.openxmlformats.org/officeDocument/2006/relationships/slideLayout" Target="../slideLayouts/slideLayout23.xml"/><Relationship Id="rId6" Type="http://schemas.openxmlformats.org/officeDocument/2006/relationships/slideLayout" Target="../slideLayouts/slideLayout28.xml"/><Relationship Id="rId11" Type="http://schemas.openxmlformats.org/officeDocument/2006/relationships/slideLayout" Target="../slideLayouts/slideLayout33.xml"/><Relationship Id="rId5" Type="http://schemas.openxmlformats.org/officeDocument/2006/relationships/slideLayout" Target="../slideLayouts/slideLayout27.xml"/><Relationship Id="rId10" Type="http://schemas.openxmlformats.org/officeDocument/2006/relationships/slideLayout" Target="../slideLayouts/slideLayout32.xml"/><Relationship Id="rId4" Type="http://schemas.openxmlformats.org/officeDocument/2006/relationships/slideLayout" Target="../slideLayouts/slideLayout26.xml"/><Relationship Id="rId9" Type="http://schemas.openxmlformats.org/officeDocument/2006/relationships/slideLayout" Target="../slideLayouts/slideLayout31.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41.xml"/><Relationship Id="rId3" Type="http://schemas.openxmlformats.org/officeDocument/2006/relationships/slideLayout" Target="../slideLayouts/slideLayout36.xml"/><Relationship Id="rId7" Type="http://schemas.openxmlformats.org/officeDocument/2006/relationships/slideLayout" Target="../slideLayouts/slideLayout40.xml"/><Relationship Id="rId12" Type="http://schemas.openxmlformats.org/officeDocument/2006/relationships/theme" Target="../theme/theme4.xml"/><Relationship Id="rId2" Type="http://schemas.openxmlformats.org/officeDocument/2006/relationships/slideLayout" Target="../slideLayouts/slideLayout35.xml"/><Relationship Id="rId1" Type="http://schemas.openxmlformats.org/officeDocument/2006/relationships/slideLayout" Target="../slideLayouts/slideLayout34.xml"/><Relationship Id="rId6" Type="http://schemas.openxmlformats.org/officeDocument/2006/relationships/slideLayout" Target="../slideLayouts/slideLayout39.xml"/><Relationship Id="rId11" Type="http://schemas.openxmlformats.org/officeDocument/2006/relationships/slideLayout" Target="../slideLayouts/slideLayout44.xml"/><Relationship Id="rId5" Type="http://schemas.openxmlformats.org/officeDocument/2006/relationships/slideLayout" Target="../slideLayouts/slideLayout38.xml"/><Relationship Id="rId10" Type="http://schemas.openxmlformats.org/officeDocument/2006/relationships/slideLayout" Target="../slideLayouts/slideLayout43.xml"/><Relationship Id="rId4" Type="http://schemas.openxmlformats.org/officeDocument/2006/relationships/slideLayout" Target="../slideLayouts/slideLayout37.xml"/><Relationship Id="rId9" Type="http://schemas.openxmlformats.org/officeDocument/2006/relationships/slideLayout" Target="../slideLayouts/slideLayout42.xml"/></Relationships>
</file>

<file path=ppt/slideMasters/_rels/slideMaster5.xml.rels><?xml version="1.0" encoding="UTF-8" standalone="yes"?>
<Relationships xmlns="http://schemas.openxmlformats.org/package/2006/relationships"><Relationship Id="rId8" Type="http://schemas.openxmlformats.org/officeDocument/2006/relationships/slideLayout" Target="../slideLayouts/slideLayout52.xml"/><Relationship Id="rId3" Type="http://schemas.openxmlformats.org/officeDocument/2006/relationships/slideLayout" Target="../slideLayouts/slideLayout47.xml"/><Relationship Id="rId7" Type="http://schemas.openxmlformats.org/officeDocument/2006/relationships/slideLayout" Target="../slideLayouts/slideLayout51.xml"/><Relationship Id="rId12" Type="http://schemas.openxmlformats.org/officeDocument/2006/relationships/theme" Target="../theme/theme5.xml"/><Relationship Id="rId2" Type="http://schemas.openxmlformats.org/officeDocument/2006/relationships/slideLayout" Target="../slideLayouts/slideLayout46.xml"/><Relationship Id="rId1" Type="http://schemas.openxmlformats.org/officeDocument/2006/relationships/slideLayout" Target="../slideLayouts/slideLayout45.xml"/><Relationship Id="rId6" Type="http://schemas.openxmlformats.org/officeDocument/2006/relationships/slideLayout" Target="../slideLayouts/slideLayout50.xml"/><Relationship Id="rId11" Type="http://schemas.openxmlformats.org/officeDocument/2006/relationships/slideLayout" Target="../slideLayouts/slideLayout55.xml"/><Relationship Id="rId5" Type="http://schemas.openxmlformats.org/officeDocument/2006/relationships/slideLayout" Target="../slideLayouts/slideLayout49.xml"/><Relationship Id="rId10" Type="http://schemas.openxmlformats.org/officeDocument/2006/relationships/slideLayout" Target="../slideLayouts/slideLayout54.xml"/><Relationship Id="rId4" Type="http://schemas.openxmlformats.org/officeDocument/2006/relationships/slideLayout" Target="../slideLayouts/slideLayout48.xml"/><Relationship Id="rId9" Type="http://schemas.openxmlformats.org/officeDocument/2006/relationships/slideLayout" Target="../slideLayouts/slideLayout53.xml"/></Relationships>
</file>

<file path=ppt/slideMasters/_rels/slideMaster6.xml.rels><?xml version="1.0" encoding="UTF-8" standalone="yes"?>
<Relationships xmlns="http://schemas.openxmlformats.org/package/2006/relationships"><Relationship Id="rId8" Type="http://schemas.openxmlformats.org/officeDocument/2006/relationships/slideLayout" Target="../slideLayouts/slideLayout63.xml"/><Relationship Id="rId13" Type="http://schemas.openxmlformats.org/officeDocument/2006/relationships/slideLayout" Target="../slideLayouts/slideLayout68.xml"/><Relationship Id="rId3" Type="http://schemas.openxmlformats.org/officeDocument/2006/relationships/slideLayout" Target="../slideLayouts/slideLayout58.xml"/><Relationship Id="rId7" Type="http://schemas.openxmlformats.org/officeDocument/2006/relationships/slideLayout" Target="../slideLayouts/slideLayout62.xml"/><Relationship Id="rId12" Type="http://schemas.openxmlformats.org/officeDocument/2006/relationships/slideLayout" Target="../slideLayouts/slideLayout67.xml"/><Relationship Id="rId2" Type="http://schemas.openxmlformats.org/officeDocument/2006/relationships/slideLayout" Target="../slideLayouts/slideLayout57.xml"/><Relationship Id="rId16" Type="http://schemas.openxmlformats.org/officeDocument/2006/relationships/theme" Target="../theme/theme6.xml"/><Relationship Id="rId1" Type="http://schemas.openxmlformats.org/officeDocument/2006/relationships/slideLayout" Target="../slideLayouts/slideLayout56.xml"/><Relationship Id="rId6" Type="http://schemas.openxmlformats.org/officeDocument/2006/relationships/slideLayout" Target="../slideLayouts/slideLayout61.xml"/><Relationship Id="rId11" Type="http://schemas.openxmlformats.org/officeDocument/2006/relationships/slideLayout" Target="../slideLayouts/slideLayout66.xml"/><Relationship Id="rId5" Type="http://schemas.openxmlformats.org/officeDocument/2006/relationships/slideLayout" Target="../slideLayouts/slideLayout60.xml"/><Relationship Id="rId15" Type="http://schemas.openxmlformats.org/officeDocument/2006/relationships/slideLayout" Target="../slideLayouts/slideLayout70.xml"/><Relationship Id="rId10" Type="http://schemas.openxmlformats.org/officeDocument/2006/relationships/slideLayout" Target="../slideLayouts/slideLayout65.xml"/><Relationship Id="rId4" Type="http://schemas.openxmlformats.org/officeDocument/2006/relationships/slideLayout" Target="../slideLayouts/slideLayout59.xml"/><Relationship Id="rId9" Type="http://schemas.openxmlformats.org/officeDocument/2006/relationships/slideLayout" Target="../slideLayouts/slideLayout64.xml"/><Relationship Id="rId14" Type="http://schemas.openxmlformats.org/officeDocument/2006/relationships/slideLayout" Target="../slideLayouts/slideLayout69.xml"/></Relationships>
</file>

<file path=ppt/slideMasters/_rels/slideMaster7.xml.rels><?xml version="1.0" encoding="UTF-8" standalone="yes"?>
<Relationships xmlns="http://schemas.openxmlformats.org/package/2006/relationships"><Relationship Id="rId8" Type="http://schemas.openxmlformats.org/officeDocument/2006/relationships/slideLayout" Target="../slideLayouts/slideLayout78.xml"/><Relationship Id="rId13" Type="http://schemas.openxmlformats.org/officeDocument/2006/relationships/slideLayout" Target="../slideLayouts/slideLayout83.xml"/><Relationship Id="rId3" Type="http://schemas.openxmlformats.org/officeDocument/2006/relationships/slideLayout" Target="../slideLayouts/slideLayout73.xml"/><Relationship Id="rId7" Type="http://schemas.openxmlformats.org/officeDocument/2006/relationships/slideLayout" Target="../slideLayouts/slideLayout77.xml"/><Relationship Id="rId12" Type="http://schemas.openxmlformats.org/officeDocument/2006/relationships/slideLayout" Target="../slideLayouts/slideLayout82.xml"/><Relationship Id="rId2" Type="http://schemas.openxmlformats.org/officeDocument/2006/relationships/slideLayout" Target="../slideLayouts/slideLayout72.xml"/><Relationship Id="rId16" Type="http://schemas.openxmlformats.org/officeDocument/2006/relationships/theme" Target="../theme/theme7.xml"/><Relationship Id="rId1" Type="http://schemas.openxmlformats.org/officeDocument/2006/relationships/slideLayout" Target="../slideLayouts/slideLayout71.xml"/><Relationship Id="rId6" Type="http://schemas.openxmlformats.org/officeDocument/2006/relationships/slideLayout" Target="../slideLayouts/slideLayout76.xml"/><Relationship Id="rId11" Type="http://schemas.openxmlformats.org/officeDocument/2006/relationships/slideLayout" Target="../slideLayouts/slideLayout81.xml"/><Relationship Id="rId5" Type="http://schemas.openxmlformats.org/officeDocument/2006/relationships/slideLayout" Target="../slideLayouts/slideLayout75.xml"/><Relationship Id="rId15" Type="http://schemas.openxmlformats.org/officeDocument/2006/relationships/slideLayout" Target="../slideLayouts/slideLayout85.xml"/><Relationship Id="rId10" Type="http://schemas.openxmlformats.org/officeDocument/2006/relationships/slideLayout" Target="../slideLayouts/slideLayout80.xml"/><Relationship Id="rId4" Type="http://schemas.openxmlformats.org/officeDocument/2006/relationships/slideLayout" Target="../slideLayouts/slideLayout74.xml"/><Relationship Id="rId9" Type="http://schemas.openxmlformats.org/officeDocument/2006/relationships/slideLayout" Target="../slideLayouts/slideLayout79.xml"/><Relationship Id="rId14" Type="http://schemas.openxmlformats.org/officeDocument/2006/relationships/slideLayout" Target="../slideLayouts/slideLayout84.xml"/></Relationships>
</file>

<file path=ppt/slideMasters/_rels/slideMaster8.xml.rels><?xml version="1.0" encoding="UTF-8" standalone="yes"?>
<Relationships xmlns="http://schemas.openxmlformats.org/package/2006/relationships"><Relationship Id="rId8" Type="http://schemas.openxmlformats.org/officeDocument/2006/relationships/slideLayout" Target="../slideLayouts/slideLayout93.xml"/><Relationship Id="rId13" Type="http://schemas.openxmlformats.org/officeDocument/2006/relationships/slideLayout" Target="../slideLayouts/slideLayout98.xml"/><Relationship Id="rId3" Type="http://schemas.openxmlformats.org/officeDocument/2006/relationships/slideLayout" Target="../slideLayouts/slideLayout88.xml"/><Relationship Id="rId7" Type="http://schemas.openxmlformats.org/officeDocument/2006/relationships/slideLayout" Target="../slideLayouts/slideLayout92.xml"/><Relationship Id="rId12" Type="http://schemas.openxmlformats.org/officeDocument/2006/relationships/slideLayout" Target="../slideLayouts/slideLayout97.xml"/><Relationship Id="rId2" Type="http://schemas.openxmlformats.org/officeDocument/2006/relationships/slideLayout" Target="../slideLayouts/slideLayout87.xml"/><Relationship Id="rId16" Type="http://schemas.openxmlformats.org/officeDocument/2006/relationships/theme" Target="../theme/theme8.xml"/><Relationship Id="rId1" Type="http://schemas.openxmlformats.org/officeDocument/2006/relationships/slideLayout" Target="../slideLayouts/slideLayout86.xml"/><Relationship Id="rId6" Type="http://schemas.openxmlformats.org/officeDocument/2006/relationships/slideLayout" Target="../slideLayouts/slideLayout91.xml"/><Relationship Id="rId11" Type="http://schemas.openxmlformats.org/officeDocument/2006/relationships/slideLayout" Target="../slideLayouts/slideLayout96.xml"/><Relationship Id="rId5" Type="http://schemas.openxmlformats.org/officeDocument/2006/relationships/slideLayout" Target="../slideLayouts/slideLayout90.xml"/><Relationship Id="rId15" Type="http://schemas.openxmlformats.org/officeDocument/2006/relationships/slideLayout" Target="../slideLayouts/slideLayout100.xml"/><Relationship Id="rId10" Type="http://schemas.openxmlformats.org/officeDocument/2006/relationships/slideLayout" Target="../slideLayouts/slideLayout95.xml"/><Relationship Id="rId4" Type="http://schemas.openxmlformats.org/officeDocument/2006/relationships/slideLayout" Target="../slideLayouts/slideLayout89.xml"/><Relationship Id="rId9" Type="http://schemas.openxmlformats.org/officeDocument/2006/relationships/slideLayout" Target="../slideLayouts/slideLayout94.xml"/><Relationship Id="rId14" Type="http://schemas.openxmlformats.org/officeDocument/2006/relationships/slideLayout" Target="../slideLayouts/slideLayout99.xml"/></Relationships>
</file>

<file path=ppt/slideMasters/_rels/slideMaster9.xml.rels><?xml version="1.0" encoding="UTF-8" standalone="yes"?>
<Relationships xmlns="http://schemas.openxmlformats.org/package/2006/relationships"><Relationship Id="rId8" Type="http://schemas.openxmlformats.org/officeDocument/2006/relationships/slideLayout" Target="../slideLayouts/slideLayout108.xml"/><Relationship Id="rId13" Type="http://schemas.openxmlformats.org/officeDocument/2006/relationships/theme" Target="../theme/theme9.xml"/><Relationship Id="rId3" Type="http://schemas.openxmlformats.org/officeDocument/2006/relationships/slideLayout" Target="../slideLayouts/slideLayout103.xml"/><Relationship Id="rId7" Type="http://schemas.openxmlformats.org/officeDocument/2006/relationships/slideLayout" Target="../slideLayouts/slideLayout107.xml"/><Relationship Id="rId12" Type="http://schemas.openxmlformats.org/officeDocument/2006/relationships/slideLayout" Target="../slideLayouts/slideLayout112.xml"/><Relationship Id="rId2" Type="http://schemas.openxmlformats.org/officeDocument/2006/relationships/slideLayout" Target="../slideLayouts/slideLayout102.xml"/><Relationship Id="rId1" Type="http://schemas.openxmlformats.org/officeDocument/2006/relationships/slideLayout" Target="../slideLayouts/slideLayout101.xml"/><Relationship Id="rId6" Type="http://schemas.openxmlformats.org/officeDocument/2006/relationships/slideLayout" Target="../slideLayouts/slideLayout106.xml"/><Relationship Id="rId11" Type="http://schemas.openxmlformats.org/officeDocument/2006/relationships/slideLayout" Target="../slideLayouts/slideLayout111.xml"/><Relationship Id="rId5" Type="http://schemas.openxmlformats.org/officeDocument/2006/relationships/slideLayout" Target="../slideLayouts/slideLayout105.xml"/><Relationship Id="rId10" Type="http://schemas.openxmlformats.org/officeDocument/2006/relationships/slideLayout" Target="../slideLayouts/slideLayout110.xml"/><Relationship Id="rId4" Type="http://schemas.openxmlformats.org/officeDocument/2006/relationships/slideLayout" Target="../slideLayouts/slideLayout104.xml"/><Relationship Id="rId9" Type="http://schemas.openxmlformats.org/officeDocument/2006/relationships/slideLayout" Target="../slideLayouts/slideLayout10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dirty="0"/>
              <a:t>单击此处编辑母版标题样式</a:t>
            </a:r>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dirty="0"/>
              <a:t>单击此处编辑母版文本样式</a:t>
            </a:r>
          </a:p>
          <a:p>
            <a:pPr lvl="1"/>
            <a:r>
              <a:rPr lang="zh-CN" altLang="en-US" dirty="0"/>
              <a:t>二级</a:t>
            </a:r>
          </a:p>
          <a:p>
            <a:pPr lvl="2"/>
            <a:r>
              <a:rPr lang="zh-CN" altLang="en-US" dirty="0"/>
              <a:t>三级</a:t>
            </a:r>
          </a:p>
          <a:p>
            <a:pPr lvl="3"/>
            <a:r>
              <a:rPr lang="zh-CN" altLang="en-US" dirty="0"/>
              <a:t>四级</a:t>
            </a:r>
          </a:p>
          <a:p>
            <a:pPr lvl="4"/>
            <a:r>
              <a:rPr lang="zh-CN" altLang="en-US" dirty="0"/>
              <a:t>五级</a:t>
            </a:r>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latin typeface="思源黑体 CN Light" panose="020B0300000000000000" pitchFamily="34" charset="-122"/>
                <a:ea typeface="思源黑体 CN Light" panose="020B0300000000000000" pitchFamily="34" charset="-122"/>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fld id="{B93665EA-4190-4B26-94CF-11C06665461E}" type="datetimeFigureOut">
              <a:rPr kumimoji="0" lang="zh-CN" altLang="en-US" sz="1200" b="0" i="0" u="none" strike="noStrike" kern="1200" cap="none" spc="0" normalizeH="0" baseline="0" noProof="0" smtClean="0">
                <a:ln>
                  <a:noFill/>
                </a:ln>
                <a:solidFill>
                  <a:prstClr val="black">
                    <a:tint val="75000"/>
                  </a:prstClr>
                </a:solidFill>
                <a:effectLst/>
                <a:uLnTx/>
                <a:uFillTx/>
                <a:latin typeface="思源黑体 CN Light" panose="020B0300000000000000" pitchFamily="34" charset="-122"/>
                <a:ea typeface="思源黑体 CN Light" panose="020B0300000000000000" pitchFamily="34" charset="-122"/>
                <a:cs typeface="+mn-cs"/>
              </a:rPr>
              <a:pPr marL="0" marR="0" lvl="0" indent="0" algn="l" defTabSz="914400" rtl="0" eaLnBrk="1" fontAlgn="auto" latinLnBrk="0" hangingPunct="1">
                <a:lnSpc>
                  <a:spcPct val="100000"/>
                </a:lnSpc>
                <a:spcBef>
                  <a:spcPts val="0"/>
                </a:spcBef>
                <a:spcAft>
                  <a:spcPts val="0"/>
                </a:spcAft>
                <a:buClrTx/>
                <a:buSzTx/>
                <a:buFontTx/>
                <a:buNone/>
                <a:tabLst/>
                <a:defRPr/>
              </a:pPr>
              <a:t>2022/8/7</a:t>
            </a:fld>
            <a:endParaRPr kumimoji="0" lang="zh-CN" altLang="en-US" sz="1200" b="0" i="0" u="none" strike="noStrike" kern="1200" cap="none" spc="0" normalizeH="0" baseline="0" noProof="0" dirty="0">
              <a:ln>
                <a:noFill/>
              </a:ln>
              <a:solidFill>
                <a:prstClr val="black">
                  <a:tint val="75000"/>
                </a:prstClr>
              </a:solidFill>
              <a:effectLst/>
              <a:uLnTx/>
              <a:uFillTx/>
              <a:latin typeface="思源黑体 CN Light" panose="020B0300000000000000" pitchFamily="34" charset="-122"/>
              <a:ea typeface="思源黑体 CN Light" panose="020B0300000000000000" pitchFamily="34" charset="-122"/>
              <a:cs typeface="+mn-cs"/>
            </a:endParaRPr>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latin typeface="思源黑体 CN Light" panose="020B0300000000000000" pitchFamily="34" charset="-122"/>
                <a:ea typeface="思源黑体 CN Light" panose="020B0300000000000000" pitchFamily="34" charset="-122"/>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200" b="0" i="0" u="none" strike="noStrike" kern="1200" cap="none" spc="0" normalizeH="0" baseline="0" noProof="0" dirty="0">
              <a:ln>
                <a:noFill/>
              </a:ln>
              <a:solidFill>
                <a:prstClr val="black">
                  <a:tint val="75000"/>
                </a:prstClr>
              </a:solidFill>
              <a:effectLst/>
              <a:uLnTx/>
              <a:uFillTx/>
              <a:latin typeface="思源黑体 CN Light" panose="020B0300000000000000" pitchFamily="34" charset="-122"/>
              <a:ea typeface="思源黑体 CN Light" panose="020B0300000000000000" pitchFamily="34" charset="-122"/>
              <a:cs typeface="+mn-cs"/>
            </a:endParaRPr>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latin typeface="思源黑体 CN Light" panose="020B0300000000000000" pitchFamily="34" charset="-122"/>
                <a:ea typeface="思源黑体 CN Light" panose="020B0300000000000000" pitchFamily="34" charset="-122"/>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618E094B-4BC8-4851-99F7-361ECCD2878D}" type="slidenum">
              <a:rPr kumimoji="0" lang="zh-CN" altLang="en-US" sz="1200" b="0" i="0" u="none" strike="noStrike" kern="1200" cap="none" spc="0" normalizeH="0" baseline="0" noProof="0" smtClean="0">
                <a:ln>
                  <a:noFill/>
                </a:ln>
                <a:solidFill>
                  <a:prstClr val="black">
                    <a:tint val="75000"/>
                  </a:prstClr>
                </a:solidFill>
                <a:effectLst/>
                <a:uLnTx/>
                <a:uFillTx/>
                <a:latin typeface="思源黑体 CN Light" panose="020B0300000000000000" pitchFamily="34" charset="-122"/>
                <a:ea typeface="思源黑体 CN Light" panose="020B0300000000000000" pitchFamily="34" charset="-122"/>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zh-CN" altLang="en-US" sz="1200" b="0" i="0" u="none" strike="noStrike" kern="1200" cap="none" spc="0" normalizeH="0" baseline="0" noProof="0" dirty="0">
              <a:ln>
                <a:noFill/>
              </a:ln>
              <a:solidFill>
                <a:prstClr val="black">
                  <a:tint val="75000"/>
                </a:prstClr>
              </a:solidFill>
              <a:effectLst/>
              <a:uLnTx/>
              <a:uFillTx/>
              <a:latin typeface="思源黑体 CN Light" panose="020B0300000000000000" pitchFamily="34" charset="-122"/>
              <a:ea typeface="思源黑体 CN Light" panose="020B0300000000000000" pitchFamily="34" charset="-122"/>
              <a:cs typeface="+mn-cs"/>
            </a:endParaRPr>
          </a:p>
        </p:txBody>
      </p:sp>
    </p:spTree>
    <p:extLst>
      <p:ext uri="{BB962C8B-B14F-4D97-AF65-F5344CB8AC3E}">
        <p14:creationId xmlns:p14="http://schemas.microsoft.com/office/powerpoint/2010/main" val="4271444297"/>
      </p:ext>
    </p:extLst>
  </p:cSld>
  <p:clrMap bg1="lt1" tx1="dk1" bg2="lt2" tx2="dk2" accent1="accent1" accent2="accent2" accent3="accent3" accent4="accent4" accent5="accent5" accent6="accent6" hlink="hlink" folHlink="folHlink"/>
  <p:sldLayoutIdLst>
    <p:sldLayoutId id="2147483673" r:id="rId1"/>
    <p:sldLayoutId id="2147483674" r:id="rId2"/>
    <p:sldLayoutId id="2147483675" r:id="rId3"/>
    <p:sldLayoutId id="2147483676" r:id="rId4"/>
    <p:sldLayoutId id="2147483677" r:id="rId5"/>
    <p:sldLayoutId id="2147483678" r:id="rId6"/>
    <p:sldLayoutId id="2147483679" r:id="rId7"/>
    <p:sldLayoutId id="2147483680" r:id="rId8"/>
    <p:sldLayoutId id="2147483681" r:id="rId9"/>
    <p:sldLayoutId id="2147483682" r:id="rId10"/>
    <p:sldLayoutId id="2147483683" r:id="rId11"/>
  </p:sldLayoutIdLst>
  <p:txStyles>
    <p:titleStyle>
      <a:lvl1pPr algn="l" defTabSz="914400" rtl="0" eaLnBrk="1" latinLnBrk="0" hangingPunct="1">
        <a:lnSpc>
          <a:spcPct val="90000"/>
        </a:lnSpc>
        <a:spcBef>
          <a:spcPct val="0"/>
        </a:spcBef>
        <a:buNone/>
        <a:defRPr sz="4400" kern="1200">
          <a:solidFill>
            <a:schemeClr val="tx1"/>
          </a:solidFill>
          <a:latin typeface="思源黑体 CN Light" panose="020B0300000000000000" pitchFamily="34" charset="-122"/>
          <a:ea typeface="思源黑体 CN Light" panose="020B0300000000000000" pitchFamily="34" charset="-122"/>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思源黑体 CN Light" panose="020B0300000000000000" pitchFamily="34" charset="-122"/>
          <a:ea typeface="思源黑体 CN Light" panose="020B0300000000000000" pitchFamily="34" charset="-122"/>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思源黑体 CN Light" panose="020B0300000000000000" pitchFamily="34" charset="-122"/>
          <a:ea typeface="思源黑体 CN Light" panose="020B0300000000000000" pitchFamily="34" charset="-122"/>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思源黑体 CN Light" panose="020B0300000000000000" pitchFamily="34" charset="-122"/>
          <a:ea typeface="思源黑体 CN Light" panose="020B0300000000000000" pitchFamily="34" charset="-122"/>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思源黑体 CN Light" panose="020B0300000000000000" pitchFamily="34" charset="-122"/>
          <a:ea typeface="思源黑体 CN Light" panose="020B0300000000000000" pitchFamily="34" charset="-122"/>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思源黑体 CN Light" panose="020B0300000000000000" pitchFamily="34" charset="-122"/>
          <a:ea typeface="思源黑体 CN Light" panose="020B0300000000000000" pitchFamily="34" charset="-122"/>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0.xml><?xml version="1.0" encoding="utf-8"?>
<p:sldMaster xmlns:a="http://schemas.openxmlformats.org/drawingml/2006/main" xmlns:r="http://schemas.openxmlformats.org/officeDocument/2006/relationships" xmlns:p="http://schemas.openxmlformats.org/presentationml/2006/main">
  <p:cSld>
    <p:bg>
      <p:bgPr>
        <a:solidFill>
          <a:srgbClr val="FCEBE4"/>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946167" y="713733"/>
            <a:ext cx="10299600" cy="763600"/>
          </a:xfrm>
          <a:prstGeom prst="rect">
            <a:avLst/>
          </a:prstGeom>
          <a:noFill/>
          <a:ln>
            <a:noFill/>
          </a:ln>
          <a:effectLst>
            <a:outerShdw blurRad="57150" dist="28575" dir="1800000" algn="bl" rotWithShape="0">
              <a:schemeClr val="accent1"/>
            </a:outerShdw>
          </a:effectLst>
        </p:spPr>
        <p:txBody>
          <a:bodyPr spcFirstLastPara="1" wrap="square" lIns="91425" tIns="91425" rIns="91425" bIns="91425" anchor="ctr" anchorCtr="0">
            <a:noAutofit/>
          </a:bodyPr>
          <a:lstStyle>
            <a:lvl1pPr lvl="0" rtl="0">
              <a:spcBef>
                <a:spcPts val="0"/>
              </a:spcBef>
              <a:spcAft>
                <a:spcPts val="0"/>
              </a:spcAft>
              <a:buClr>
                <a:schemeClr val="lt2"/>
              </a:buClr>
              <a:buSzPts val="2500"/>
              <a:buFont typeface="Josefin Sans"/>
              <a:buNone/>
              <a:defRPr sz="2500" b="1">
                <a:solidFill>
                  <a:schemeClr val="lt2"/>
                </a:solidFill>
                <a:latin typeface="Josefin Sans"/>
                <a:ea typeface="Josefin Sans"/>
                <a:cs typeface="Josefin Sans"/>
                <a:sym typeface="Josefin Sans"/>
              </a:defRPr>
            </a:lvl1pPr>
            <a:lvl2pPr lvl="1" rtl="0">
              <a:spcBef>
                <a:spcPts val="0"/>
              </a:spcBef>
              <a:spcAft>
                <a:spcPts val="0"/>
              </a:spcAft>
              <a:buClr>
                <a:schemeClr val="dk1"/>
              </a:buClr>
              <a:buSzPts val="2200"/>
              <a:buNone/>
              <a:defRPr sz="2200">
                <a:solidFill>
                  <a:schemeClr val="dk1"/>
                </a:solidFill>
              </a:defRPr>
            </a:lvl2pPr>
            <a:lvl3pPr lvl="2" rtl="0">
              <a:spcBef>
                <a:spcPts val="0"/>
              </a:spcBef>
              <a:spcAft>
                <a:spcPts val="0"/>
              </a:spcAft>
              <a:buClr>
                <a:schemeClr val="dk1"/>
              </a:buClr>
              <a:buSzPts val="2200"/>
              <a:buNone/>
              <a:defRPr sz="2200">
                <a:solidFill>
                  <a:schemeClr val="dk1"/>
                </a:solidFill>
              </a:defRPr>
            </a:lvl3pPr>
            <a:lvl4pPr lvl="3" rtl="0">
              <a:spcBef>
                <a:spcPts val="0"/>
              </a:spcBef>
              <a:spcAft>
                <a:spcPts val="0"/>
              </a:spcAft>
              <a:buClr>
                <a:schemeClr val="dk1"/>
              </a:buClr>
              <a:buSzPts val="2200"/>
              <a:buNone/>
              <a:defRPr sz="2200">
                <a:solidFill>
                  <a:schemeClr val="dk1"/>
                </a:solidFill>
              </a:defRPr>
            </a:lvl4pPr>
            <a:lvl5pPr lvl="4" rtl="0">
              <a:spcBef>
                <a:spcPts val="0"/>
              </a:spcBef>
              <a:spcAft>
                <a:spcPts val="0"/>
              </a:spcAft>
              <a:buClr>
                <a:schemeClr val="dk1"/>
              </a:buClr>
              <a:buSzPts val="2200"/>
              <a:buNone/>
              <a:defRPr sz="2200">
                <a:solidFill>
                  <a:schemeClr val="dk1"/>
                </a:solidFill>
              </a:defRPr>
            </a:lvl5pPr>
            <a:lvl6pPr lvl="5" rtl="0">
              <a:spcBef>
                <a:spcPts val="0"/>
              </a:spcBef>
              <a:spcAft>
                <a:spcPts val="0"/>
              </a:spcAft>
              <a:buClr>
                <a:schemeClr val="dk1"/>
              </a:buClr>
              <a:buSzPts val="2200"/>
              <a:buNone/>
              <a:defRPr sz="2200">
                <a:solidFill>
                  <a:schemeClr val="dk1"/>
                </a:solidFill>
              </a:defRPr>
            </a:lvl6pPr>
            <a:lvl7pPr lvl="6" rtl="0">
              <a:spcBef>
                <a:spcPts val="0"/>
              </a:spcBef>
              <a:spcAft>
                <a:spcPts val="0"/>
              </a:spcAft>
              <a:buClr>
                <a:schemeClr val="dk1"/>
              </a:buClr>
              <a:buSzPts val="2200"/>
              <a:buNone/>
              <a:defRPr sz="2200">
                <a:solidFill>
                  <a:schemeClr val="dk1"/>
                </a:solidFill>
              </a:defRPr>
            </a:lvl7pPr>
            <a:lvl8pPr lvl="7" rtl="0">
              <a:spcBef>
                <a:spcPts val="0"/>
              </a:spcBef>
              <a:spcAft>
                <a:spcPts val="0"/>
              </a:spcAft>
              <a:buClr>
                <a:schemeClr val="dk1"/>
              </a:buClr>
              <a:buSzPts val="2200"/>
              <a:buNone/>
              <a:defRPr sz="2200">
                <a:solidFill>
                  <a:schemeClr val="dk1"/>
                </a:solidFill>
              </a:defRPr>
            </a:lvl8pPr>
            <a:lvl9pPr lvl="8" rtl="0">
              <a:spcBef>
                <a:spcPts val="0"/>
              </a:spcBef>
              <a:spcAft>
                <a:spcPts val="0"/>
              </a:spcAft>
              <a:buClr>
                <a:schemeClr val="dk1"/>
              </a:buClr>
              <a:buSzPts val="2200"/>
              <a:buNone/>
              <a:defRPr sz="2200">
                <a:solidFill>
                  <a:schemeClr val="dk1"/>
                </a:solidFill>
              </a:defRPr>
            </a:lvl9pPr>
          </a:lstStyle>
          <a:p>
            <a:endParaRPr/>
          </a:p>
        </p:txBody>
      </p:sp>
      <p:sp>
        <p:nvSpPr>
          <p:cNvPr id="7" name="Google Shape;7;p1"/>
          <p:cNvSpPr txBox="1">
            <a:spLocks noGrp="1"/>
          </p:cNvSpPr>
          <p:nvPr>
            <p:ph type="body" idx="1"/>
          </p:nvPr>
        </p:nvSpPr>
        <p:spPr>
          <a:xfrm>
            <a:off x="946167" y="1685700"/>
            <a:ext cx="10299600" cy="4458400"/>
          </a:xfrm>
          <a:prstGeom prst="rect">
            <a:avLst/>
          </a:prstGeom>
          <a:noFill/>
          <a:ln>
            <a:noFill/>
          </a:ln>
        </p:spPr>
        <p:txBody>
          <a:bodyPr spcFirstLastPara="1" wrap="square" lIns="91425" tIns="91425" rIns="91425" bIns="91425" anchor="ctr" anchorCtr="0">
            <a:noAutofit/>
          </a:bodyPr>
          <a:lstStyle>
            <a:lvl1pPr marL="457200" lvl="0" indent="-317500">
              <a:lnSpc>
                <a:spcPct val="115000"/>
              </a:lnSpc>
              <a:spcBef>
                <a:spcPts val="0"/>
              </a:spcBef>
              <a:spcAft>
                <a:spcPts val="0"/>
              </a:spcAft>
              <a:buClr>
                <a:schemeClr val="dk1"/>
              </a:buClr>
              <a:buSzPts val="1400"/>
              <a:buFont typeface="Raleway"/>
              <a:buChar char="●"/>
              <a:defRPr>
                <a:solidFill>
                  <a:schemeClr val="dk1"/>
                </a:solidFill>
                <a:latin typeface="Raleway"/>
                <a:ea typeface="Raleway"/>
                <a:cs typeface="Raleway"/>
                <a:sym typeface="Raleway"/>
              </a:defRPr>
            </a:lvl1pPr>
            <a:lvl2pPr marL="914400" lvl="1" indent="-317500">
              <a:lnSpc>
                <a:spcPct val="115000"/>
              </a:lnSpc>
              <a:spcBef>
                <a:spcPts val="0"/>
              </a:spcBef>
              <a:spcAft>
                <a:spcPts val="0"/>
              </a:spcAft>
              <a:buClr>
                <a:schemeClr val="dk1"/>
              </a:buClr>
              <a:buSzPts val="1400"/>
              <a:buFont typeface="Raleway"/>
              <a:buChar char="○"/>
              <a:defRPr>
                <a:solidFill>
                  <a:schemeClr val="dk1"/>
                </a:solidFill>
                <a:latin typeface="Raleway"/>
                <a:ea typeface="Raleway"/>
                <a:cs typeface="Raleway"/>
                <a:sym typeface="Raleway"/>
              </a:defRPr>
            </a:lvl2pPr>
            <a:lvl3pPr marL="1371600" lvl="2" indent="-317500">
              <a:lnSpc>
                <a:spcPct val="115000"/>
              </a:lnSpc>
              <a:spcBef>
                <a:spcPts val="0"/>
              </a:spcBef>
              <a:spcAft>
                <a:spcPts val="0"/>
              </a:spcAft>
              <a:buClr>
                <a:schemeClr val="dk1"/>
              </a:buClr>
              <a:buSzPts val="1400"/>
              <a:buFont typeface="Raleway"/>
              <a:buChar char="■"/>
              <a:defRPr>
                <a:solidFill>
                  <a:schemeClr val="dk1"/>
                </a:solidFill>
                <a:latin typeface="Raleway"/>
                <a:ea typeface="Raleway"/>
                <a:cs typeface="Raleway"/>
                <a:sym typeface="Raleway"/>
              </a:defRPr>
            </a:lvl3pPr>
            <a:lvl4pPr marL="1828800" lvl="3" indent="-317500">
              <a:lnSpc>
                <a:spcPct val="115000"/>
              </a:lnSpc>
              <a:spcBef>
                <a:spcPts val="0"/>
              </a:spcBef>
              <a:spcAft>
                <a:spcPts val="0"/>
              </a:spcAft>
              <a:buClr>
                <a:schemeClr val="dk1"/>
              </a:buClr>
              <a:buSzPts val="1400"/>
              <a:buFont typeface="Raleway"/>
              <a:buChar char="●"/>
              <a:defRPr>
                <a:solidFill>
                  <a:schemeClr val="dk1"/>
                </a:solidFill>
                <a:latin typeface="Raleway"/>
                <a:ea typeface="Raleway"/>
                <a:cs typeface="Raleway"/>
                <a:sym typeface="Raleway"/>
              </a:defRPr>
            </a:lvl4pPr>
            <a:lvl5pPr marL="2286000" lvl="4" indent="-317500">
              <a:lnSpc>
                <a:spcPct val="115000"/>
              </a:lnSpc>
              <a:spcBef>
                <a:spcPts val="0"/>
              </a:spcBef>
              <a:spcAft>
                <a:spcPts val="0"/>
              </a:spcAft>
              <a:buClr>
                <a:schemeClr val="dk1"/>
              </a:buClr>
              <a:buSzPts val="1400"/>
              <a:buFont typeface="Raleway"/>
              <a:buChar char="○"/>
              <a:defRPr>
                <a:solidFill>
                  <a:schemeClr val="dk1"/>
                </a:solidFill>
                <a:latin typeface="Raleway"/>
                <a:ea typeface="Raleway"/>
                <a:cs typeface="Raleway"/>
                <a:sym typeface="Raleway"/>
              </a:defRPr>
            </a:lvl5pPr>
            <a:lvl6pPr marL="2743200" lvl="5" indent="-317500">
              <a:lnSpc>
                <a:spcPct val="115000"/>
              </a:lnSpc>
              <a:spcBef>
                <a:spcPts val="0"/>
              </a:spcBef>
              <a:spcAft>
                <a:spcPts val="0"/>
              </a:spcAft>
              <a:buClr>
                <a:schemeClr val="dk1"/>
              </a:buClr>
              <a:buSzPts val="1400"/>
              <a:buFont typeface="Raleway"/>
              <a:buChar char="■"/>
              <a:defRPr>
                <a:solidFill>
                  <a:schemeClr val="dk1"/>
                </a:solidFill>
                <a:latin typeface="Raleway"/>
                <a:ea typeface="Raleway"/>
                <a:cs typeface="Raleway"/>
                <a:sym typeface="Raleway"/>
              </a:defRPr>
            </a:lvl6pPr>
            <a:lvl7pPr marL="3200400" lvl="6" indent="-317500">
              <a:lnSpc>
                <a:spcPct val="115000"/>
              </a:lnSpc>
              <a:spcBef>
                <a:spcPts val="0"/>
              </a:spcBef>
              <a:spcAft>
                <a:spcPts val="0"/>
              </a:spcAft>
              <a:buClr>
                <a:schemeClr val="dk1"/>
              </a:buClr>
              <a:buSzPts val="1400"/>
              <a:buFont typeface="Raleway"/>
              <a:buChar char="●"/>
              <a:defRPr>
                <a:solidFill>
                  <a:schemeClr val="dk1"/>
                </a:solidFill>
                <a:latin typeface="Raleway"/>
                <a:ea typeface="Raleway"/>
                <a:cs typeface="Raleway"/>
                <a:sym typeface="Raleway"/>
              </a:defRPr>
            </a:lvl7pPr>
            <a:lvl8pPr marL="3657600" lvl="7" indent="-317500">
              <a:lnSpc>
                <a:spcPct val="115000"/>
              </a:lnSpc>
              <a:spcBef>
                <a:spcPts val="0"/>
              </a:spcBef>
              <a:spcAft>
                <a:spcPts val="0"/>
              </a:spcAft>
              <a:buClr>
                <a:schemeClr val="dk1"/>
              </a:buClr>
              <a:buSzPts val="1400"/>
              <a:buFont typeface="Raleway"/>
              <a:buChar char="○"/>
              <a:defRPr>
                <a:solidFill>
                  <a:schemeClr val="dk1"/>
                </a:solidFill>
                <a:latin typeface="Raleway"/>
                <a:ea typeface="Raleway"/>
                <a:cs typeface="Raleway"/>
                <a:sym typeface="Raleway"/>
              </a:defRPr>
            </a:lvl8pPr>
            <a:lvl9pPr marL="4114800" lvl="8" indent="-317500">
              <a:lnSpc>
                <a:spcPct val="115000"/>
              </a:lnSpc>
              <a:spcBef>
                <a:spcPts val="0"/>
              </a:spcBef>
              <a:spcAft>
                <a:spcPts val="0"/>
              </a:spcAft>
              <a:buClr>
                <a:schemeClr val="dk1"/>
              </a:buClr>
              <a:buSzPts val="1400"/>
              <a:buFont typeface="Raleway"/>
              <a:buChar char="■"/>
              <a:defRPr>
                <a:solidFill>
                  <a:schemeClr val="dk1"/>
                </a:solidFill>
                <a:latin typeface="Raleway"/>
                <a:ea typeface="Raleway"/>
                <a:cs typeface="Raleway"/>
                <a:sym typeface="Raleway"/>
              </a:defRPr>
            </a:lvl9pPr>
          </a:lstStyle>
          <a:p>
            <a:endParaRPr/>
          </a:p>
        </p:txBody>
      </p:sp>
    </p:spTree>
    <p:extLst>
      <p:ext uri="{BB962C8B-B14F-4D97-AF65-F5344CB8AC3E}">
        <p14:creationId xmlns:p14="http://schemas.microsoft.com/office/powerpoint/2010/main" val="2594941307"/>
      </p:ext>
    </p:extLst>
  </p:cSld>
  <p:clrMap bg1="lt1" tx1="dk1" bg2="dk2" tx2="lt2" accent1="accent1" accent2="accent2" accent3="accent3" accent4="accent4" accent5="accent5" accent6="accent6" hlink="hlink" folHlink="folHlink"/>
  <p:sldLayoutIdLst>
    <p:sldLayoutId id="2147483794" r:id="rId1"/>
    <p:sldLayoutId id="2147483795" r:id="rId2"/>
    <p:sldLayoutId id="2147483796" r:id="rId3"/>
    <p:sldLayoutId id="2147483797" r:id="rId4"/>
    <p:sldLayoutId id="2147483798" r:id="rId5"/>
    <p:sldLayoutId id="2147483799" r:id="rId6"/>
    <p:sldLayoutId id="2147483800" r:id="rId7"/>
    <p:sldLayoutId id="2147483801" r:id="rId8"/>
    <p:sldLayoutId id="2147483802" r:id="rId9"/>
    <p:sldLayoutId id="2147483803" r:id="rId10"/>
    <p:sldLayoutId id="2147483804" r:id="rId11"/>
    <p:sldLayoutId id="2147483805" r:id="rId12"/>
    <p:sldLayoutId id="2147483806" r:id="rId13"/>
    <p:sldLayoutId id="2147483807" r:id="rId14"/>
    <p:sldLayoutId id="2147483808" r:id="rId15"/>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otherStyle>
  </p:txStyles>
</p:sldMaster>
</file>

<file path=ppt/slideMasters/slideMaster11.xml><?xml version="1.0" encoding="utf-8"?>
<p:sldMaster xmlns:a="http://schemas.openxmlformats.org/drawingml/2006/main" xmlns:r="http://schemas.openxmlformats.org/officeDocument/2006/relationships" xmlns:p="http://schemas.openxmlformats.org/presentationml/2006/main">
  <p:cSld>
    <p:bg>
      <p:bgPr>
        <a:solidFill>
          <a:srgbClr val="FCEBE4"/>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946167" y="713733"/>
            <a:ext cx="10299600" cy="763600"/>
          </a:xfrm>
          <a:prstGeom prst="rect">
            <a:avLst/>
          </a:prstGeom>
          <a:noFill/>
          <a:ln>
            <a:noFill/>
          </a:ln>
          <a:effectLst>
            <a:outerShdw blurRad="57150" dist="28575" dir="1800000" algn="bl" rotWithShape="0">
              <a:schemeClr val="accent1"/>
            </a:outerShdw>
          </a:effectLst>
        </p:spPr>
        <p:txBody>
          <a:bodyPr spcFirstLastPara="1" wrap="square" lIns="91425" tIns="91425" rIns="91425" bIns="91425" anchor="ctr" anchorCtr="0">
            <a:noAutofit/>
          </a:bodyPr>
          <a:lstStyle>
            <a:lvl1pPr lvl="0" rtl="0">
              <a:spcBef>
                <a:spcPts val="0"/>
              </a:spcBef>
              <a:spcAft>
                <a:spcPts val="0"/>
              </a:spcAft>
              <a:buClr>
                <a:schemeClr val="lt2"/>
              </a:buClr>
              <a:buSzPts val="2500"/>
              <a:buFont typeface="Josefin Sans"/>
              <a:buNone/>
              <a:defRPr sz="2500" b="1">
                <a:solidFill>
                  <a:schemeClr val="lt2"/>
                </a:solidFill>
                <a:latin typeface="Josefin Sans"/>
                <a:ea typeface="Josefin Sans"/>
                <a:cs typeface="Josefin Sans"/>
                <a:sym typeface="Josefin Sans"/>
              </a:defRPr>
            </a:lvl1pPr>
            <a:lvl2pPr lvl="1" rtl="0">
              <a:spcBef>
                <a:spcPts val="0"/>
              </a:spcBef>
              <a:spcAft>
                <a:spcPts val="0"/>
              </a:spcAft>
              <a:buClr>
                <a:schemeClr val="dk1"/>
              </a:buClr>
              <a:buSzPts val="2200"/>
              <a:buNone/>
              <a:defRPr sz="2200">
                <a:solidFill>
                  <a:schemeClr val="dk1"/>
                </a:solidFill>
              </a:defRPr>
            </a:lvl2pPr>
            <a:lvl3pPr lvl="2" rtl="0">
              <a:spcBef>
                <a:spcPts val="0"/>
              </a:spcBef>
              <a:spcAft>
                <a:spcPts val="0"/>
              </a:spcAft>
              <a:buClr>
                <a:schemeClr val="dk1"/>
              </a:buClr>
              <a:buSzPts val="2200"/>
              <a:buNone/>
              <a:defRPr sz="2200">
                <a:solidFill>
                  <a:schemeClr val="dk1"/>
                </a:solidFill>
              </a:defRPr>
            </a:lvl3pPr>
            <a:lvl4pPr lvl="3" rtl="0">
              <a:spcBef>
                <a:spcPts val="0"/>
              </a:spcBef>
              <a:spcAft>
                <a:spcPts val="0"/>
              </a:spcAft>
              <a:buClr>
                <a:schemeClr val="dk1"/>
              </a:buClr>
              <a:buSzPts val="2200"/>
              <a:buNone/>
              <a:defRPr sz="2200">
                <a:solidFill>
                  <a:schemeClr val="dk1"/>
                </a:solidFill>
              </a:defRPr>
            </a:lvl4pPr>
            <a:lvl5pPr lvl="4" rtl="0">
              <a:spcBef>
                <a:spcPts val="0"/>
              </a:spcBef>
              <a:spcAft>
                <a:spcPts val="0"/>
              </a:spcAft>
              <a:buClr>
                <a:schemeClr val="dk1"/>
              </a:buClr>
              <a:buSzPts val="2200"/>
              <a:buNone/>
              <a:defRPr sz="2200">
                <a:solidFill>
                  <a:schemeClr val="dk1"/>
                </a:solidFill>
              </a:defRPr>
            </a:lvl5pPr>
            <a:lvl6pPr lvl="5" rtl="0">
              <a:spcBef>
                <a:spcPts val="0"/>
              </a:spcBef>
              <a:spcAft>
                <a:spcPts val="0"/>
              </a:spcAft>
              <a:buClr>
                <a:schemeClr val="dk1"/>
              </a:buClr>
              <a:buSzPts val="2200"/>
              <a:buNone/>
              <a:defRPr sz="2200">
                <a:solidFill>
                  <a:schemeClr val="dk1"/>
                </a:solidFill>
              </a:defRPr>
            </a:lvl6pPr>
            <a:lvl7pPr lvl="6" rtl="0">
              <a:spcBef>
                <a:spcPts val="0"/>
              </a:spcBef>
              <a:spcAft>
                <a:spcPts val="0"/>
              </a:spcAft>
              <a:buClr>
                <a:schemeClr val="dk1"/>
              </a:buClr>
              <a:buSzPts val="2200"/>
              <a:buNone/>
              <a:defRPr sz="2200">
                <a:solidFill>
                  <a:schemeClr val="dk1"/>
                </a:solidFill>
              </a:defRPr>
            </a:lvl7pPr>
            <a:lvl8pPr lvl="7" rtl="0">
              <a:spcBef>
                <a:spcPts val="0"/>
              </a:spcBef>
              <a:spcAft>
                <a:spcPts val="0"/>
              </a:spcAft>
              <a:buClr>
                <a:schemeClr val="dk1"/>
              </a:buClr>
              <a:buSzPts val="2200"/>
              <a:buNone/>
              <a:defRPr sz="2200">
                <a:solidFill>
                  <a:schemeClr val="dk1"/>
                </a:solidFill>
              </a:defRPr>
            </a:lvl8pPr>
            <a:lvl9pPr lvl="8" rtl="0">
              <a:spcBef>
                <a:spcPts val="0"/>
              </a:spcBef>
              <a:spcAft>
                <a:spcPts val="0"/>
              </a:spcAft>
              <a:buClr>
                <a:schemeClr val="dk1"/>
              </a:buClr>
              <a:buSzPts val="2200"/>
              <a:buNone/>
              <a:defRPr sz="2200">
                <a:solidFill>
                  <a:schemeClr val="dk1"/>
                </a:solidFill>
              </a:defRPr>
            </a:lvl9pPr>
          </a:lstStyle>
          <a:p>
            <a:endParaRPr/>
          </a:p>
        </p:txBody>
      </p:sp>
      <p:sp>
        <p:nvSpPr>
          <p:cNvPr id="7" name="Google Shape;7;p1"/>
          <p:cNvSpPr txBox="1">
            <a:spLocks noGrp="1"/>
          </p:cNvSpPr>
          <p:nvPr>
            <p:ph type="body" idx="1"/>
          </p:nvPr>
        </p:nvSpPr>
        <p:spPr>
          <a:xfrm>
            <a:off x="946167" y="1685700"/>
            <a:ext cx="10299600" cy="4458400"/>
          </a:xfrm>
          <a:prstGeom prst="rect">
            <a:avLst/>
          </a:prstGeom>
          <a:noFill/>
          <a:ln>
            <a:noFill/>
          </a:ln>
        </p:spPr>
        <p:txBody>
          <a:bodyPr spcFirstLastPara="1" wrap="square" lIns="91425" tIns="91425" rIns="91425" bIns="91425" anchor="ctr" anchorCtr="0">
            <a:noAutofit/>
          </a:bodyPr>
          <a:lstStyle>
            <a:lvl1pPr marL="457200" lvl="0" indent="-317500">
              <a:lnSpc>
                <a:spcPct val="115000"/>
              </a:lnSpc>
              <a:spcBef>
                <a:spcPts val="0"/>
              </a:spcBef>
              <a:spcAft>
                <a:spcPts val="0"/>
              </a:spcAft>
              <a:buClr>
                <a:schemeClr val="dk1"/>
              </a:buClr>
              <a:buSzPts val="1400"/>
              <a:buFont typeface="Raleway"/>
              <a:buChar char="●"/>
              <a:defRPr>
                <a:solidFill>
                  <a:schemeClr val="dk1"/>
                </a:solidFill>
                <a:latin typeface="Raleway"/>
                <a:ea typeface="Raleway"/>
                <a:cs typeface="Raleway"/>
                <a:sym typeface="Raleway"/>
              </a:defRPr>
            </a:lvl1pPr>
            <a:lvl2pPr marL="914400" lvl="1" indent="-317500">
              <a:lnSpc>
                <a:spcPct val="115000"/>
              </a:lnSpc>
              <a:spcBef>
                <a:spcPts val="0"/>
              </a:spcBef>
              <a:spcAft>
                <a:spcPts val="0"/>
              </a:spcAft>
              <a:buClr>
                <a:schemeClr val="dk1"/>
              </a:buClr>
              <a:buSzPts val="1400"/>
              <a:buFont typeface="Raleway"/>
              <a:buChar char="○"/>
              <a:defRPr>
                <a:solidFill>
                  <a:schemeClr val="dk1"/>
                </a:solidFill>
                <a:latin typeface="Raleway"/>
                <a:ea typeface="Raleway"/>
                <a:cs typeface="Raleway"/>
                <a:sym typeface="Raleway"/>
              </a:defRPr>
            </a:lvl2pPr>
            <a:lvl3pPr marL="1371600" lvl="2" indent="-317500">
              <a:lnSpc>
                <a:spcPct val="115000"/>
              </a:lnSpc>
              <a:spcBef>
                <a:spcPts val="0"/>
              </a:spcBef>
              <a:spcAft>
                <a:spcPts val="0"/>
              </a:spcAft>
              <a:buClr>
                <a:schemeClr val="dk1"/>
              </a:buClr>
              <a:buSzPts val="1400"/>
              <a:buFont typeface="Raleway"/>
              <a:buChar char="■"/>
              <a:defRPr>
                <a:solidFill>
                  <a:schemeClr val="dk1"/>
                </a:solidFill>
                <a:latin typeface="Raleway"/>
                <a:ea typeface="Raleway"/>
                <a:cs typeface="Raleway"/>
                <a:sym typeface="Raleway"/>
              </a:defRPr>
            </a:lvl3pPr>
            <a:lvl4pPr marL="1828800" lvl="3" indent="-317500">
              <a:lnSpc>
                <a:spcPct val="115000"/>
              </a:lnSpc>
              <a:spcBef>
                <a:spcPts val="0"/>
              </a:spcBef>
              <a:spcAft>
                <a:spcPts val="0"/>
              </a:spcAft>
              <a:buClr>
                <a:schemeClr val="dk1"/>
              </a:buClr>
              <a:buSzPts val="1400"/>
              <a:buFont typeface="Raleway"/>
              <a:buChar char="●"/>
              <a:defRPr>
                <a:solidFill>
                  <a:schemeClr val="dk1"/>
                </a:solidFill>
                <a:latin typeface="Raleway"/>
                <a:ea typeface="Raleway"/>
                <a:cs typeface="Raleway"/>
                <a:sym typeface="Raleway"/>
              </a:defRPr>
            </a:lvl4pPr>
            <a:lvl5pPr marL="2286000" lvl="4" indent="-317500">
              <a:lnSpc>
                <a:spcPct val="115000"/>
              </a:lnSpc>
              <a:spcBef>
                <a:spcPts val="0"/>
              </a:spcBef>
              <a:spcAft>
                <a:spcPts val="0"/>
              </a:spcAft>
              <a:buClr>
                <a:schemeClr val="dk1"/>
              </a:buClr>
              <a:buSzPts val="1400"/>
              <a:buFont typeface="Raleway"/>
              <a:buChar char="○"/>
              <a:defRPr>
                <a:solidFill>
                  <a:schemeClr val="dk1"/>
                </a:solidFill>
                <a:latin typeface="Raleway"/>
                <a:ea typeface="Raleway"/>
                <a:cs typeface="Raleway"/>
                <a:sym typeface="Raleway"/>
              </a:defRPr>
            </a:lvl5pPr>
            <a:lvl6pPr marL="2743200" lvl="5" indent="-317500">
              <a:lnSpc>
                <a:spcPct val="115000"/>
              </a:lnSpc>
              <a:spcBef>
                <a:spcPts val="0"/>
              </a:spcBef>
              <a:spcAft>
                <a:spcPts val="0"/>
              </a:spcAft>
              <a:buClr>
                <a:schemeClr val="dk1"/>
              </a:buClr>
              <a:buSzPts val="1400"/>
              <a:buFont typeface="Raleway"/>
              <a:buChar char="■"/>
              <a:defRPr>
                <a:solidFill>
                  <a:schemeClr val="dk1"/>
                </a:solidFill>
                <a:latin typeface="Raleway"/>
                <a:ea typeface="Raleway"/>
                <a:cs typeface="Raleway"/>
                <a:sym typeface="Raleway"/>
              </a:defRPr>
            </a:lvl6pPr>
            <a:lvl7pPr marL="3200400" lvl="6" indent="-317500">
              <a:lnSpc>
                <a:spcPct val="115000"/>
              </a:lnSpc>
              <a:spcBef>
                <a:spcPts val="0"/>
              </a:spcBef>
              <a:spcAft>
                <a:spcPts val="0"/>
              </a:spcAft>
              <a:buClr>
                <a:schemeClr val="dk1"/>
              </a:buClr>
              <a:buSzPts val="1400"/>
              <a:buFont typeface="Raleway"/>
              <a:buChar char="●"/>
              <a:defRPr>
                <a:solidFill>
                  <a:schemeClr val="dk1"/>
                </a:solidFill>
                <a:latin typeface="Raleway"/>
                <a:ea typeface="Raleway"/>
                <a:cs typeface="Raleway"/>
                <a:sym typeface="Raleway"/>
              </a:defRPr>
            </a:lvl7pPr>
            <a:lvl8pPr marL="3657600" lvl="7" indent="-317500">
              <a:lnSpc>
                <a:spcPct val="115000"/>
              </a:lnSpc>
              <a:spcBef>
                <a:spcPts val="0"/>
              </a:spcBef>
              <a:spcAft>
                <a:spcPts val="0"/>
              </a:spcAft>
              <a:buClr>
                <a:schemeClr val="dk1"/>
              </a:buClr>
              <a:buSzPts val="1400"/>
              <a:buFont typeface="Raleway"/>
              <a:buChar char="○"/>
              <a:defRPr>
                <a:solidFill>
                  <a:schemeClr val="dk1"/>
                </a:solidFill>
                <a:latin typeface="Raleway"/>
                <a:ea typeface="Raleway"/>
                <a:cs typeface="Raleway"/>
                <a:sym typeface="Raleway"/>
              </a:defRPr>
            </a:lvl8pPr>
            <a:lvl9pPr marL="4114800" lvl="8" indent="-317500">
              <a:lnSpc>
                <a:spcPct val="115000"/>
              </a:lnSpc>
              <a:spcBef>
                <a:spcPts val="0"/>
              </a:spcBef>
              <a:spcAft>
                <a:spcPts val="0"/>
              </a:spcAft>
              <a:buClr>
                <a:schemeClr val="dk1"/>
              </a:buClr>
              <a:buSzPts val="1400"/>
              <a:buFont typeface="Raleway"/>
              <a:buChar char="■"/>
              <a:defRPr>
                <a:solidFill>
                  <a:schemeClr val="dk1"/>
                </a:solidFill>
                <a:latin typeface="Raleway"/>
                <a:ea typeface="Raleway"/>
                <a:cs typeface="Raleway"/>
                <a:sym typeface="Raleway"/>
              </a:defRPr>
            </a:lvl9pPr>
          </a:lstStyle>
          <a:p>
            <a:endParaRPr/>
          </a:p>
        </p:txBody>
      </p:sp>
    </p:spTree>
    <p:extLst>
      <p:ext uri="{BB962C8B-B14F-4D97-AF65-F5344CB8AC3E}">
        <p14:creationId xmlns:p14="http://schemas.microsoft.com/office/powerpoint/2010/main" val="2907090722"/>
      </p:ext>
    </p:extLst>
  </p:cSld>
  <p:clrMap bg1="lt1" tx1="dk1" bg2="dk2" tx2="lt2" accent1="accent1" accent2="accent2" accent3="accent3" accent4="accent4" accent5="accent5" accent6="accent6" hlink="hlink" folHlink="folHlink"/>
  <p:sldLayoutIdLst>
    <p:sldLayoutId id="2147483810" r:id="rId1"/>
    <p:sldLayoutId id="2147483811" r:id="rId2"/>
    <p:sldLayoutId id="2147483812" r:id="rId3"/>
    <p:sldLayoutId id="2147483813" r:id="rId4"/>
    <p:sldLayoutId id="2147483814" r:id="rId5"/>
    <p:sldLayoutId id="2147483815" r:id="rId6"/>
    <p:sldLayoutId id="2147483816" r:id="rId7"/>
    <p:sldLayoutId id="2147483817" r:id="rId8"/>
    <p:sldLayoutId id="2147483818" r:id="rId9"/>
    <p:sldLayoutId id="2147483819" r:id="rId10"/>
    <p:sldLayoutId id="2147483820" r:id="rId11"/>
    <p:sldLayoutId id="2147483821" r:id="rId12"/>
    <p:sldLayoutId id="2147483822" r:id="rId13"/>
    <p:sldLayoutId id="2147483823" r:id="rId14"/>
    <p:sldLayoutId id="2147483824" r:id="rId15"/>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otherStyle>
  </p:txStyles>
</p:sldMaster>
</file>

<file path=ppt/slideMasters/slideMaster12.xml><?xml version="1.0" encoding="utf-8"?>
<p:sldMaster xmlns:a="http://schemas.openxmlformats.org/drawingml/2006/main" xmlns:r="http://schemas.openxmlformats.org/officeDocument/2006/relationships" xmlns:p="http://schemas.openxmlformats.org/presentationml/2006/main">
  <p:cSld>
    <p:bg>
      <p:bgPr>
        <a:solidFill>
          <a:srgbClr val="FCEBE4"/>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946167" y="713733"/>
            <a:ext cx="10299600" cy="763600"/>
          </a:xfrm>
          <a:prstGeom prst="rect">
            <a:avLst/>
          </a:prstGeom>
          <a:noFill/>
          <a:ln>
            <a:noFill/>
          </a:ln>
          <a:effectLst>
            <a:outerShdw blurRad="57150" dist="28575" dir="1800000" algn="bl" rotWithShape="0">
              <a:schemeClr val="accent1"/>
            </a:outerShdw>
          </a:effectLst>
        </p:spPr>
        <p:txBody>
          <a:bodyPr spcFirstLastPara="1" wrap="square" lIns="91425" tIns="91425" rIns="91425" bIns="91425" anchor="ctr" anchorCtr="0">
            <a:noAutofit/>
          </a:bodyPr>
          <a:lstStyle>
            <a:lvl1pPr lvl="0" rtl="0">
              <a:spcBef>
                <a:spcPts val="0"/>
              </a:spcBef>
              <a:spcAft>
                <a:spcPts val="0"/>
              </a:spcAft>
              <a:buClr>
                <a:schemeClr val="lt2"/>
              </a:buClr>
              <a:buSzPts val="2500"/>
              <a:buFont typeface="Josefin Sans"/>
              <a:buNone/>
              <a:defRPr sz="2500" b="1">
                <a:solidFill>
                  <a:schemeClr val="lt2"/>
                </a:solidFill>
                <a:latin typeface="Josefin Sans"/>
                <a:ea typeface="Josefin Sans"/>
                <a:cs typeface="Josefin Sans"/>
                <a:sym typeface="Josefin Sans"/>
              </a:defRPr>
            </a:lvl1pPr>
            <a:lvl2pPr lvl="1" rtl="0">
              <a:spcBef>
                <a:spcPts val="0"/>
              </a:spcBef>
              <a:spcAft>
                <a:spcPts val="0"/>
              </a:spcAft>
              <a:buClr>
                <a:schemeClr val="dk1"/>
              </a:buClr>
              <a:buSzPts val="2200"/>
              <a:buNone/>
              <a:defRPr sz="2200">
                <a:solidFill>
                  <a:schemeClr val="dk1"/>
                </a:solidFill>
              </a:defRPr>
            </a:lvl2pPr>
            <a:lvl3pPr lvl="2" rtl="0">
              <a:spcBef>
                <a:spcPts val="0"/>
              </a:spcBef>
              <a:spcAft>
                <a:spcPts val="0"/>
              </a:spcAft>
              <a:buClr>
                <a:schemeClr val="dk1"/>
              </a:buClr>
              <a:buSzPts val="2200"/>
              <a:buNone/>
              <a:defRPr sz="2200">
                <a:solidFill>
                  <a:schemeClr val="dk1"/>
                </a:solidFill>
              </a:defRPr>
            </a:lvl3pPr>
            <a:lvl4pPr lvl="3" rtl="0">
              <a:spcBef>
                <a:spcPts val="0"/>
              </a:spcBef>
              <a:spcAft>
                <a:spcPts val="0"/>
              </a:spcAft>
              <a:buClr>
                <a:schemeClr val="dk1"/>
              </a:buClr>
              <a:buSzPts val="2200"/>
              <a:buNone/>
              <a:defRPr sz="2200">
                <a:solidFill>
                  <a:schemeClr val="dk1"/>
                </a:solidFill>
              </a:defRPr>
            </a:lvl4pPr>
            <a:lvl5pPr lvl="4" rtl="0">
              <a:spcBef>
                <a:spcPts val="0"/>
              </a:spcBef>
              <a:spcAft>
                <a:spcPts val="0"/>
              </a:spcAft>
              <a:buClr>
                <a:schemeClr val="dk1"/>
              </a:buClr>
              <a:buSzPts val="2200"/>
              <a:buNone/>
              <a:defRPr sz="2200">
                <a:solidFill>
                  <a:schemeClr val="dk1"/>
                </a:solidFill>
              </a:defRPr>
            </a:lvl5pPr>
            <a:lvl6pPr lvl="5" rtl="0">
              <a:spcBef>
                <a:spcPts val="0"/>
              </a:spcBef>
              <a:spcAft>
                <a:spcPts val="0"/>
              </a:spcAft>
              <a:buClr>
                <a:schemeClr val="dk1"/>
              </a:buClr>
              <a:buSzPts val="2200"/>
              <a:buNone/>
              <a:defRPr sz="2200">
                <a:solidFill>
                  <a:schemeClr val="dk1"/>
                </a:solidFill>
              </a:defRPr>
            </a:lvl6pPr>
            <a:lvl7pPr lvl="6" rtl="0">
              <a:spcBef>
                <a:spcPts val="0"/>
              </a:spcBef>
              <a:spcAft>
                <a:spcPts val="0"/>
              </a:spcAft>
              <a:buClr>
                <a:schemeClr val="dk1"/>
              </a:buClr>
              <a:buSzPts val="2200"/>
              <a:buNone/>
              <a:defRPr sz="2200">
                <a:solidFill>
                  <a:schemeClr val="dk1"/>
                </a:solidFill>
              </a:defRPr>
            </a:lvl7pPr>
            <a:lvl8pPr lvl="7" rtl="0">
              <a:spcBef>
                <a:spcPts val="0"/>
              </a:spcBef>
              <a:spcAft>
                <a:spcPts val="0"/>
              </a:spcAft>
              <a:buClr>
                <a:schemeClr val="dk1"/>
              </a:buClr>
              <a:buSzPts val="2200"/>
              <a:buNone/>
              <a:defRPr sz="2200">
                <a:solidFill>
                  <a:schemeClr val="dk1"/>
                </a:solidFill>
              </a:defRPr>
            </a:lvl8pPr>
            <a:lvl9pPr lvl="8" rtl="0">
              <a:spcBef>
                <a:spcPts val="0"/>
              </a:spcBef>
              <a:spcAft>
                <a:spcPts val="0"/>
              </a:spcAft>
              <a:buClr>
                <a:schemeClr val="dk1"/>
              </a:buClr>
              <a:buSzPts val="2200"/>
              <a:buNone/>
              <a:defRPr sz="2200">
                <a:solidFill>
                  <a:schemeClr val="dk1"/>
                </a:solidFill>
              </a:defRPr>
            </a:lvl9pPr>
          </a:lstStyle>
          <a:p>
            <a:endParaRPr/>
          </a:p>
        </p:txBody>
      </p:sp>
      <p:sp>
        <p:nvSpPr>
          <p:cNvPr id="7" name="Google Shape;7;p1"/>
          <p:cNvSpPr txBox="1">
            <a:spLocks noGrp="1"/>
          </p:cNvSpPr>
          <p:nvPr>
            <p:ph type="body" idx="1"/>
          </p:nvPr>
        </p:nvSpPr>
        <p:spPr>
          <a:xfrm>
            <a:off x="946167" y="1685700"/>
            <a:ext cx="10299600" cy="4458400"/>
          </a:xfrm>
          <a:prstGeom prst="rect">
            <a:avLst/>
          </a:prstGeom>
          <a:noFill/>
          <a:ln>
            <a:noFill/>
          </a:ln>
        </p:spPr>
        <p:txBody>
          <a:bodyPr spcFirstLastPara="1" wrap="square" lIns="91425" tIns="91425" rIns="91425" bIns="91425" anchor="ctr" anchorCtr="0">
            <a:noAutofit/>
          </a:bodyPr>
          <a:lstStyle>
            <a:lvl1pPr marL="457200" lvl="0" indent="-317500">
              <a:lnSpc>
                <a:spcPct val="115000"/>
              </a:lnSpc>
              <a:spcBef>
                <a:spcPts val="0"/>
              </a:spcBef>
              <a:spcAft>
                <a:spcPts val="0"/>
              </a:spcAft>
              <a:buClr>
                <a:schemeClr val="dk1"/>
              </a:buClr>
              <a:buSzPts val="1400"/>
              <a:buFont typeface="Raleway"/>
              <a:buChar char="●"/>
              <a:defRPr>
                <a:solidFill>
                  <a:schemeClr val="dk1"/>
                </a:solidFill>
                <a:latin typeface="Raleway"/>
                <a:ea typeface="Raleway"/>
                <a:cs typeface="Raleway"/>
                <a:sym typeface="Raleway"/>
              </a:defRPr>
            </a:lvl1pPr>
            <a:lvl2pPr marL="914400" lvl="1" indent="-317500">
              <a:lnSpc>
                <a:spcPct val="115000"/>
              </a:lnSpc>
              <a:spcBef>
                <a:spcPts val="0"/>
              </a:spcBef>
              <a:spcAft>
                <a:spcPts val="0"/>
              </a:spcAft>
              <a:buClr>
                <a:schemeClr val="dk1"/>
              </a:buClr>
              <a:buSzPts val="1400"/>
              <a:buFont typeface="Raleway"/>
              <a:buChar char="○"/>
              <a:defRPr>
                <a:solidFill>
                  <a:schemeClr val="dk1"/>
                </a:solidFill>
                <a:latin typeface="Raleway"/>
                <a:ea typeface="Raleway"/>
                <a:cs typeface="Raleway"/>
                <a:sym typeface="Raleway"/>
              </a:defRPr>
            </a:lvl2pPr>
            <a:lvl3pPr marL="1371600" lvl="2" indent="-317500">
              <a:lnSpc>
                <a:spcPct val="115000"/>
              </a:lnSpc>
              <a:spcBef>
                <a:spcPts val="0"/>
              </a:spcBef>
              <a:spcAft>
                <a:spcPts val="0"/>
              </a:spcAft>
              <a:buClr>
                <a:schemeClr val="dk1"/>
              </a:buClr>
              <a:buSzPts val="1400"/>
              <a:buFont typeface="Raleway"/>
              <a:buChar char="■"/>
              <a:defRPr>
                <a:solidFill>
                  <a:schemeClr val="dk1"/>
                </a:solidFill>
                <a:latin typeface="Raleway"/>
                <a:ea typeface="Raleway"/>
                <a:cs typeface="Raleway"/>
                <a:sym typeface="Raleway"/>
              </a:defRPr>
            </a:lvl3pPr>
            <a:lvl4pPr marL="1828800" lvl="3" indent="-317500">
              <a:lnSpc>
                <a:spcPct val="115000"/>
              </a:lnSpc>
              <a:spcBef>
                <a:spcPts val="0"/>
              </a:spcBef>
              <a:spcAft>
                <a:spcPts val="0"/>
              </a:spcAft>
              <a:buClr>
                <a:schemeClr val="dk1"/>
              </a:buClr>
              <a:buSzPts val="1400"/>
              <a:buFont typeface="Raleway"/>
              <a:buChar char="●"/>
              <a:defRPr>
                <a:solidFill>
                  <a:schemeClr val="dk1"/>
                </a:solidFill>
                <a:latin typeface="Raleway"/>
                <a:ea typeface="Raleway"/>
                <a:cs typeface="Raleway"/>
                <a:sym typeface="Raleway"/>
              </a:defRPr>
            </a:lvl4pPr>
            <a:lvl5pPr marL="2286000" lvl="4" indent="-317500">
              <a:lnSpc>
                <a:spcPct val="115000"/>
              </a:lnSpc>
              <a:spcBef>
                <a:spcPts val="0"/>
              </a:spcBef>
              <a:spcAft>
                <a:spcPts val="0"/>
              </a:spcAft>
              <a:buClr>
                <a:schemeClr val="dk1"/>
              </a:buClr>
              <a:buSzPts val="1400"/>
              <a:buFont typeface="Raleway"/>
              <a:buChar char="○"/>
              <a:defRPr>
                <a:solidFill>
                  <a:schemeClr val="dk1"/>
                </a:solidFill>
                <a:latin typeface="Raleway"/>
                <a:ea typeface="Raleway"/>
                <a:cs typeface="Raleway"/>
                <a:sym typeface="Raleway"/>
              </a:defRPr>
            </a:lvl5pPr>
            <a:lvl6pPr marL="2743200" lvl="5" indent="-317500">
              <a:lnSpc>
                <a:spcPct val="115000"/>
              </a:lnSpc>
              <a:spcBef>
                <a:spcPts val="0"/>
              </a:spcBef>
              <a:spcAft>
                <a:spcPts val="0"/>
              </a:spcAft>
              <a:buClr>
                <a:schemeClr val="dk1"/>
              </a:buClr>
              <a:buSzPts val="1400"/>
              <a:buFont typeface="Raleway"/>
              <a:buChar char="■"/>
              <a:defRPr>
                <a:solidFill>
                  <a:schemeClr val="dk1"/>
                </a:solidFill>
                <a:latin typeface="Raleway"/>
                <a:ea typeface="Raleway"/>
                <a:cs typeface="Raleway"/>
                <a:sym typeface="Raleway"/>
              </a:defRPr>
            </a:lvl6pPr>
            <a:lvl7pPr marL="3200400" lvl="6" indent="-317500">
              <a:lnSpc>
                <a:spcPct val="115000"/>
              </a:lnSpc>
              <a:spcBef>
                <a:spcPts val="0"/>
              </a:spcBef>
              <a:spcAft>
                <a:spcPts val="0"/>
              </a:spcAft>
              <a:buClr>
                <a:schemeClr val="dk1"/>
              </a:buClr>
              <a:buSzPts val="1400"/>
              <a:buFont typeface="Raleway"/>
              <a:buChar char="●"/>
              <a:defRPr>
                <a:solidFill>
                  <a:schemeClr val="dk1"/>
                </a:solidFill>
                <a:latin typeface="Raleway"/>
                <a:ea typeface="Raleway"/>
                <a:cs typeface="Raleway"/>
                <a:sym typeface="Raleway"/>
              </a:defRPr>
            </a:lvl7pPr>
            <a:lvl8pPr marL="3657600" lvl="7" indent="-317500">
              <a:lnSpc>
                <a:spcPct val="115000"/>
              </a:lnSpc>
              <a:spcBef>
                <a:spcPts val="0"/>
              </a:spcBef>
              <a:spcAft>
                <a:spcPts val="0"/>
              </a:spcAft>
              <a:buClr>
                <a:schemeClr val="dk1"/>
              </a:buClr>
              <a:buSzPts val="1400"/>
              <a:buFont typeface="Raleway"/>
              <a:buChar char="○"/>
              <a:defRPr>
                <a:solidFill>
                  <a:schemeClr val="dk1"/>
                </a:solidFill>
                <a:latin typeface="Raleway"/>
                <a:ea typeface="Raleway"/>
                <a:cs typeface="Raleway"/>
                <a:sym typeface="Raleway"/>
              </a:defRPr>
            </a:lvl8pPr>
            <a:lvl9pPr marL="4114800" lvl="8" indent="-317500">
              <a:lnSpc>
                <a:spcPct val="115000"/>
              </a:lnSpc>
              <a:spcBef>
                <a:spcPts val="0"/>
              </a:spcBef>
              <a:spcAft>
                <a:spcPts val="0"/>
              </a:spcAft>
              <a:buClr>
                <a:schemeClr val="dk1"/>
              </a:buClr>
              <a:buSzPts val="1400"/>
              <a:buFont typeface="Raleway"/>
              <a:buChar char="■"/>
              <a:defRPr>
                <a:solidFill>
                  <a:schemeClr val="dk1"/>
                </a:solidFill>
                <a:latin typeface="Raleway"/>
                <a:ea typeface="Raleway"/>
                <a:cs typeface="Raleway"/>
                <a:sym typeface="Raleway"/>
              </a:defRPr>
            </a:lvl9pPr>
          </a:lstStyle>
          <a:p>
            <a:endParaRPr/>
          </a:p>
        </p:txBody>
      </p:sp>
    </p:spTree>
    <p:extLst>
      <p:ext uri="{BB962C8B-B14F-4D97-AF65-F5344CB8AC3E}">
        <p14:creationId xmlns:p14="http://schemas.microsoft.com/office/powerpoint/2010/main" val="1229237384"/>
      </p:ext>
    </p:extLst>
  </p:cSld>
  <p:clrMap bg1="lt1" tx1="dk1" bg2="dk2" tx2="lt2" accent1="accent1" accent2="accent2" accent3="accent3" accent4="accent4" accent5="accent5" accent6="accent6" hlink="hlink" folHlink="folHlink"/>
  <p:sldLayoutIdLst>
    <p:sldLayoutId id="2147483826" r:id="rId1"/>
    <p:sldLayoutId id="2147483827" r:id="rId2"/>
    <p:sldLayoutId id="2147483828" r:id="rId3"/>
    <p:sldLayoutId id="2147483829" r:id="rId4"/>
    <p:sldLayoutId id="2147483830" r:id="rId5"/>
    <p:sldLayoutId id="2147483831" r:id="rId6"/>
    <p:sldLayoutId id="2147483832" r:id="rId7"/>
    <p:sldLayoutId id="2147483833" r:id="rId8"/>
    <p:sldLayoutId id="2147483834" r:id="rId9"/>
    <p:sldLayoutId id="2147483835" r:id="rId10"/>
    <p:sldLayoutId id="2147483836" r:id="rId11"/>
    <p:sldLayoutId id="2147483837" r:id="rId12"/>
    <p:sldLayoutId id="2147483838" r:id="rId13"/>
    <p:sldLayoutId id="2147483839" r:id="rId14"/>
    <p:sldLayoutId id="2147483840" r:id="rId15"/>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otherStyle>
  </p:txStyles>
</p:sldMaster>
</file>

<file path=ppt/slideMasters/slideMaster13.xml><?xml version="1.0" encoding="utf-8"?>
<p:sldMaster xmlns:a="http://schemas.openxmlformats.org/drawingml/2006/main" xmlns:r="http://schemas.openxmlformats.org/officeDocument/2006/relationships" xmlns:p="http://schemas.openxmlformats.org/presentationml/2006/main">
  <p:cSld>
    <p:bg>
      <p:bgPr>
        <a:solidFill>
          <a:srgbClr val="FCEBE4"/>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946167" y="713733"/>
            <a:ext cx="10299600" cy="763600"/>
          </a:xfrm>
          <a:prstGeom prst="rect">
            <a:avLst/>
          </a:prstGeom>
          <a:noFill/>
          <a:ln>
            <a:noFill/>
          </a:ln>
          <a:effectLst>
            <a:outerShdw blurRad="57150" dist="28575" dir="1800000" algn="bl" rotWithShape="0">
              <a:schemeClr val="accent1"/>
            </a:outerShdw>
          </a:effectLst>
        </p:spPr>
        <p:txBody>
          <a:bodyPr spcFirstLastPara="1" wrap="square" lIns="91425" tIns="91425" rIns="91425" bIns="91425" anchor="ctr" anchorCtr="0">
            <a:noAutofit/>
          </a:bodyPr>
          <a:lstStyle>
            <a:lvl1pPr lvl="0" rtl="0">
              <a:spcBef>
                <a:spcPts val="0"/>
              </a:spcBef>
              <a:spcAft>
                <a:spcPts val="0"/>
              </a:spcAft>
              <a:buClr>
                <a:schemeClr val="lt2"/>
              </a:buClr>
              <a:buSzPts val="2500"/>
              <a:buFont typeface="Josefin Sans"/>
              <a:buNone/>
              <a:defRPr sz="2500" b="1">
                <a:solidFill>
                  <a:schemeClr val="lt2"/>
                </a:solidFill>
                <a:latin typeface="Josefin Sans"/>
                <a:ea typeface="Josefin Sans"/>
                <a:cs typeface="Josefin Sans"/>
                <a:sym typeface="Josefin Sans"/>
              </a:defRPr>
            </a:lvl1pPr>
            <a:lvl2pPr lvl="1" rtl="0">
              <a:spcBef>
                <a:spcPts val="0"/>
              </a:spcBef>
              <a:spcAft>
                <a:spcPts val="0"/>
              </a:spcAft>
              <a:buClr>
                <a:schemeClr val="dk1"/>
              </a:buClr>
              <a:buSzPts val="2200"/>
              <a:buNone/>
              <a:defRPr sz="2200">
                <a:solidFill>
                  <a:schemeClr val="dk1"/>
                </a:solidFill>
              </a:defRPr>
            </a:lvl2pPr>
            <a:lvl3pPr lvl="2" rtl="0">
              <a:spcBef>
                <a:spcPts val="0"/>
              </a:spcBef>
              <a:spcAft>
                <a:spcPts val="0"/>
              </a:spcAft>
              <a:buClr>
                <a:schemeClr val="dk1"/>
              </a:buClr>
              <a:buSzPts val="2200"/>
              <a:buNone/>
              <a:defRPr sz="2200">
                <a:solidFill>
                  <a:schemeClr val="dk1"/>
                </a:solidFill>
              </a:defRPr>
            </a:lvl3pPr>
            <a:lvl4pPr lvl="3" rtl="0">
              <a:spcBef>
                <a:spcPts val="0"/>
              </a:spcBef>
              <a:spcAft>
                <a:spcPts val="0"/>
              </a:spcAft>
              <a:buClr>
                <a:schemeClr val="dk1"/>
              </a:buClr>
              <a:buSzPts val="2200"/>
              <a:buNone/>
              <a:defRPr sz="2200">
                <a:solidFill>
                  <a:schemeClr val="dk1"/>
                </a:solidFill>
              </a:defRPr>
            </a:lvl4pPr>
            <a:lvl5pPr lvl="4" rtl="0">
              <a:spcBef>
                <a:spcPts val="0"/>
              </a:spcBef>
              <a:spcAft>
                <a:spcPts val="0"/>
              </a:spcAft>
              <a:buClr>
                <a:schemeClr val="dk1"/>
              </a:buClr>
              <a:buSzPts val="2200"/>
              <a:buNone/>
              <a:defRPr sz="2200">
                <a:solidFill>
                  <a:schemeClr val="dk1"/>
                </a:solidFill>
              </a:defRPr>
            </a:lvl5pPr>
            <a:lvl6pPr lvl="5" rtl="0">
              <a:spcBef>
                <a:spcPts val="0"/>
              </a:spcBef>
              <a:spcAft>
                <a:spcPts val="0"/>
              </a:spcAft>
              <a:buClr>
                <a:schemeClr val="dk1"/>
              </a:buClr>
              <a:buSzPts val="2200"/>
              <a:buNone/>
              <a:defRPr sz="2200">
                <a:solidFill>
                  <a:schemeClr val="dk1"/>
                </a:solidFill>
              </a:defRPr>
            </a:lvl6pPr>
            <a:lvl7pPr lvl="6" rtl="0">
              <a:spcBef>
                <a:spcPts val="0"/>
              </a:spcBef>
              <a:spcAft>
                <a:spcPts val="0"/>
              </a:spcAft>
              <a:buClr>
                <a:schemeClr val="dk1"/>
              </a:buClr>
              <a:buSzPts val="2200"/>
              <a:buNone/>
              <a:defRPr sz="2200">
                <a:solidFill>
                  <a:schemeClr val="dk1"/>
                </a:solidFill>
              </a:defRPr>
            </a:lvl7pPr>
            <a:lvl8pPr lvl="7" rtl="0">
              <a:spcBef>
                <a:spcPts val="0"/>
              </a:spcBef>
              <a:spcAft>
                <a:spcPts val="0"/>
              </a:spcAft>
              <a:buClr>
                <a:schemeClr val="dk1"/>
              </a:buClr>
              <a:buSzPts val="2200"/>
              <a:buNone/>
              <a:defRPr sz="2200">
                <a:solidFill>
                  <a:schemeClr val="dk1"/>
                </a:solidFill>
              </a:defRPr>
            </a:lvl8pPr>
            <a:lvl9pPr lvl="8" rtl="0">
              <a:spcBef>
                <a:spcPts val="0"/>
              </a:spcBef>
              <a:spcAft>
                <a:spcPts val="0"/>
              </a:spcAft>
              <a:buClr>
                <a:schemeClr val="dk1"/>
              </a:buClr>
              <a:buSzPts val="2200"/>
              <a:buNone/>
              <a:defRPr sz="2200">
                <a:solidFill>
                  <a:schemeClr val="dk1"/>
                </a:solidFill>
              </a:defRPr>
            </a:lvl9pPr>
          </a:lstStyle>
          <a:p>
            <a:endParaRPr/>
          </a:p>
        </p:txBody>
      </p:sp>
      <p:sp>
        <p:nvSpPr>
          <p:cNvPr id="7" name="Google Shape;7;p1"/>
          <p:cNvSpPr txBox="1">
            <a:spLocks noGrp="1"/>
          </p:cNvSpPr>
          <p:nvPr>
            <p:ph type="body" idx="1"/>
          </p:nvPr>
        </p:nvSpPr>
        <p:spPr>
          <a:xfrm>
            <a:off x="946167" y="1685700"/>
            <a:ext cx="10299600" cy="4458400"/>
          </a:xfrm>
          <a:prstGeom prst="rect">
            <a:avLst/>
          </a:prstGeom>
          <a:noFill/>
          <a:ln>
            <a:noFill/>
          </a:ln>
        </p:spPr>
        <p:txBody>
          <a:bodyPr spcFirstLastPara="1" wrap="square" lIns="91425" tIns="91425" rIns="91425" bIns="91425" anchor="ctr" anchorCtr="0">
            <a:noAutofit/>
          </a:bodyPr>
          <a:lstStyle>
            <a:lvl1pPr marL="457200" lvl="0" indent="-317500">
              <a:lnSpc>
                <a:spcPct val="115000"/>
              </a:lnSpc>
              <a:spcBef>
                <a:spcPts val="0"/>
              </a:spcBef>
              <a:spcAft>
                <a:spcPts val="0"/>
              </a:spcAft>
              <a:buClr>
                <a:schemeClr val="dk1"/>
              </a:buClr>
              <a:buSzPts val="1400"/>
              <a:buFont typeface="Raleway"/>
              <a:buChar char="●"/>
              <a:defRPr>
                <a:solidFill>
                  <a:schemeClr val="dk1"/>
                </a:solidFill>
                <a:latin typeface="Raleway"/>
                <a:ea typeface="Raleway"/>
                <a:cs typeface="Raleway"/>
                <a:sym typeface="Raleway"/>
              </a:defRPr>
            </a:lvl1pPr>
            <a:lvl2pPr marL="914400" lvl="1" indent="-317500">
              <a:lnSpc>
                <a:spcPct val="115000"/>
              </a:lnSpc>
              <a:spcBef>
                <a:spcPts val="0"/>
              </a:spcBef>
              <a:spcAft>
                <a:spcPts val="0"/>
              </a:spcAft>
              <a:buClr>
                <a:schemeClr val="dk1"/>
              </a:buClr>
              <a:buSzPts val="1400"/>
              <a:buFont typeface="Raleway"/>
              <a:buChar char="○"/>
              <a:defRPr>
                <a:solidFill>
                  <a:schemeClr val="dk1"/>
                </a:solidFill>
                <a:latin typeface="Raleway"/>
                <a:ea typeface="Raleway"/>
                <a:cs typeface="Raleway"/>
                <a:sym typeface="Raleway"/>
              </a:defRPr>
            </a:lvl2pPr>
            <a:lvl3pPr marL="1371600" lvl="2" indent="-317500">
              <a:lnSpc>
                <a:spcPct val="115000"/>
              </a:lnSpc>
              <a:spcBef>
                <a:spcPts val="0"/>
              </a:spcBef>
              <a:spcAft>
                <a:spcPts val="0"/>
              </a:spcAft>
              <a:buClr>
                <a:schemeClr val="dk1"/>
              </a:buClr>
              <a:buSzPts val="1400"/>
              <a:buFont typeface="Raleway"/>
              <a:buChar char="■"/>
              <a:defRPr>
                <a:solidFill>
                  <a:schemeClr val="dk1"/>
                </a:solidFill>
                <a:latin typeface="Raleway"/>
                <a:ea typeface="Raleway"/>
                <a:cs typeface="Raleway"/>
                <a:sym typeface="Raleway"/>
              </a:defRPr>
            </a:lvl3pPr>
            <a:lvl4pPr marL="1828800" lvl="3" indent="-317500">
              <a:lnSpc>
                <a:spcPct val="115000"/>
              </a:lnSpc>
              <a:spcBef>
                <a:spcPts val="0"/>
              </a:spcBef>
              <a:spcAft>
                <a:spcPts val="0"/>
              </a:spcAft>
              <a:buClr>
                <a:schemeClr val="dk1"/>
              </a:buClr>
              <a:buSzPts val="1400"/>
              <a:buFont typeface="Raleway"/>
              <a:buChar char="●"/>
              <a:defRPr>
                <a:solidFill>
                  <a:schemeClr val="dk1"/>
                </a:solidFill>
                <a:latin typeface="Raleway"/>
                <a:ea typeface="Raleway"/>
                <a:cs typeface="Raleway"/>
                <a:sym typeface="Raleway"/>
              </a:defRPr>
            </a:lvl4pPr>
            <a:lvl5pPr marL="2286000" lvl="4" indent="-317500">
              <a:lnSpc>
                <a:spcPct val="115000"/>
              </a:lnSpc>
              <a:spcBef>
                <a:spcPts val="0"/>
              </a:spcBef>
              <a:spcAft>
                <a:spcPts val="0"/>
              </a:spcAft>
              <a:buClr>
                <a:schemeClr val="dk1"/>
              </a:buClr>
              <a:buSzPts val="1400"/>
              <a:buFont typeface="Raleway"/>
              <a:buChar char="○"/>
              <a:defRPr>
                <a:solidFill>
                  <a:schemeClr val="dk1"/>
                </a:solidFill>
                <a:latin typeface="Raleway"/>
                <a:ea typeface="Raleway"/>
                <a:cs typeface="Raleway"/>
                <a:sym typeface="Raleway"/>
              </a:defRPr>
            </a:lvl5pPr>
            <a:lvl6pPr marL="2743200" lvl="5" indent="-317500">
              <a:lnSpc>
                <a:spcPct val="115000"/>
              </a:lnSpc>
              <a:spcBef>
                <a:spcPts val="0"/>
              </a:spcBef>
              <a:spcAft>
                <a:spcPts val="0"/>
              </a:spcAft>
              <a:buClr>
                <a:schemeClr val="dk1"/>
              </a:buClr>
              <a:buSzPts val="1400"/>
              <a:buFont typeface="Raleway"/>
              <a:buChar char="■"/>
              <a:defRPr>
                <a:solidFill>
                  <a:schemeClr val="dk1"/>
                </a:solidFill>
                <a:latin typeface="Raleway"/>
                <a:ea typeface="Raleway"/>
                <a:cs typeface="Raleway"/>
                <a:sym typeface="Raleway"/>
              </a:defRPr>
            </a:lvl6pPr>
            <a:lvl7pPr marL="3200400" lvl="6" indent="-317500">
              <a:lnSpc>
                <a:spcPct val="115000"/>
              </a:lnSpc>
              <a:spcBef>
                <a:spcPts val="0"/>
              </a:spcBef>
              <a:spcAft>
                <a:spcPts val="0"/>
              </a:spcAft>
              <a:buClr>
                <a:schemeClr val="dk1"/>
              </a:buClr>
              <a:buSzPts val="1400"/>
              <a:buFont typeface="Raleway"/>
              <a:buChar char="●"/>
              <a:defRPr>
                <a:solidFill>
                  <a:schemeClr val="dk1"/>
                </a:solidFill>
                <a:latin typeface="Raleway"/>
                <a:ea typeface="Raleway"/>
                <a:cs typeface="Raleway"/>
                <a:sym typeface="Raleway"/>
              </a:defRPr>
            </a:lvl7pPr>
            <a:lvl8pPr marL="3657600" lvl="7" indent="-317500">
              <a:lnSpc>
                <a:spcPct val="115000"/>
              </a:lnSpc>
              <a:spcBef>
                <a:spcPts val="0"/>
              </a:spcBef>
              <a:spcAft>
                <a:spcPts val="0"/>
              </a:spcAft>
              <a:buClr>
                <a:schemeClr val="dk1"/>
              </a:buClr>
              <a:buSzPts val="1400"/>
              <a:buFont typeface="Raleway"/>
              <a:buChar char="○"/>
              <a:defRPr>
                <a:solidFill>
                  <a:schemeClr val="dk1"/>
                </a:solidFill>
                <a:latin typeface="Raleway"/>
                <a:ea typeface="Raleway"/>
                <a:cs typeface="Raleway"/>
                <a:sym typeface="Raleway"/>
              </a:defRPr>
            </a:lvl8pPr>
            <a:lvl9pPr marL="4114800" lvl="8" indent="-317500">
              <a:lnSpc>
                <a:spcPct val="115000"/>
              </a:lnSpc>
              <a:spcBef>
                <a:spcPts val="0"/>
              </a:spcBef>
              <a:spcAft>
                <a:spcPts val="0"/>
              </a:spcAft>
              <a:buClr>
                <a:schemeClr val="dk1"/>
              </a:buClr>
              <a:buSzPts val="1400"/>
              <a:buFont typeface="Raleway"/>
              <a:buChar char="■"/>
              <a:defRPr>
                <a:solidFill>
                  <a:schemeClr val="dk1"/>
                </a:solidFill>
                <a:latin typeface="Raleway"/>
                <a:ea typeface="Raleway"/>
                <a:cs typeface="Raleway"/>
                <a:sym typeface="Raleway"/>
              </a:defRPr>
            </a:lvl9pPr>
          </a:lstStyle>
          <a:p>
            <a:endParaRPr/>
          </a:p>
        </p:txBody>
      </p:sp>
    </p:spTree>
    <p:extLst>
      <p:ext uri="{BB962C8B-B14F-4D97-AF65-F5344CB8AC3E}">
        <p14:creationId xmlns:p14="http://schemas.microsoft.com/office/powerpoint/2010/main" val="2647920412"/>
      </p:ext>
    </p:extLst>
  </p:cSld>
  <p:clrMap bg1="lt1" tx1="dk1" bg2="dk2" tx2="lt2" accent1="accent1" accent2="accent2" accent3="accent3" accent4="accent4" accent5="accent5" accent6="accent6" hlink="hlink" folHlink="folHlink"/>
  <p:sldLayoutIdLst>
    <p:sldLayoutId id="2147483842" r:id="rId1"/>
    <p:sldLayoutId id="2147483843" r:id="rId2"/>
    <p:sldLayoutId id="2147483844" r:id="rId3"/>
    <p:sldLayoutId id="2147483845" r:id="rId4"/>
    <p:sldLayoutId id="2147483846" r:id="rId5"/>
    <p:sldLayoutId id="2147483847" r:id="rId6"/>
    <p:sldLayoutId id="2147483848" r:id="rId7"/>
    <p:sldLayoutId id="2147483849" r:id="rId8"/>
    <p:sldLayoutId id="2147483850" r:id="rId9"/>
    <p:sldLayoutId id="2147483851" r:id="rId10"/>
    <p:sldLayoutId id="2147483852" r:id="rId11"/>
    <p:sldLayoutId id="2147483853" r:id="rId12"/>
    <p:sldLayoutId id="2147483854" r:id="rId13"/>
    <p:sldLayoutId id="2147483855" r:id="rId14"/>
    <p:sldLayoutId id="2147483856" r:id="rId15"/>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otherStyle>
  </p:txStyles>
</p:sldMaster>
</file>

<file path=ppt/slideMasters/slideMaster14.xml><?xml version="1.0" encoding="utf-8"?>
<p:sldMaster xmlns:a="http://schemas.openxmlformats.org/drawingml/2006/main" xmlns:r="http://schemas.openxmlformats.org/officeDocument/2006/relationships" xmlns:p="http://schemas.openxmlformats.org/presentationml/2006/main">
  <p:cSld>
    <p:bg>
      <p:bgPr>
        <a:solidFill>
          <a:srgbClr val="FCEBE4"/>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946167" y="713733"/>
            <a:ext cx="10299600" cy="763600"/>
          </a:xfrm>
          <a:prstGeom prst="rect">
            <a:avLst/>
          </a:prstGeom>
          <a:noFill/>
          <a:ln>
            <a:noFill/>
          </a:ln>
          <a:effectLst>
            <a:outerShdw blurRad="57150" dist="28575" dir="1800000" algn="bl" rotWithShape="0">
              <a:schemeClr val="accent1"/>
            </a:outerShdw>
          </a:effectLst>
        </p:spPr>
        <p:txBody>
          <a:bodyPr spcFirstLastPara="1" wrap="square" lIns="91425" tIns="91425" rIns="91425" bIns="91425" anchor="ctr" anchorCtr="0">
            <a:noAutofit/>
          </a:bodyPr>
          <a:lstStyle>
            <a:lvl1pPr lvl="0" rtl="0">
              <a:spcBef>
                <a:spcPts val="0"/>
              </a:spcBef>
              <a:spcAft>
                <a:spcPts val="0"/>
              </a:spcAft>
              <a:buClr>
                <a:schemeClr val="lt2"/>
              </a:buClr>
              <a:buSzPts val="2500"/>
              <a:buFont typeface="Josefin Sans"/>
              <a:buNone/>
              <a:defRPr sz="2500" b="1">
                <a:solidFill>
                  <a:schemeClr val="lt2"/>
                </a:solidFill>
                <a:latin typeface="Josefin Sans"/>
                <a:ea typeface="Josefin Sans"/>
                <a:cs typeface="Josefin Sans"/>
                <a:sym typeface="Josefin Sans"/>
              </a:defRPr>
            </a:lvl1pPr>
            <a:lvl2pPr lvl="1" rtl="0">
              <a:spcBef>
                <a:spcPts val="0"/>
              </a:spcBef>
              <a:spcAft>
                <a:spcPts val="0"/>
              </a:spcAft>
              <a:buClr>
                <a:schemeClr val="dk1"/>
              </a:buClr>
              <a:buSzPts val="2200"/>
              <a:buNone/>
              <a:defRPr sz="2200">
                <a:solidFill>
                  <a:schemeClr val="dk1"/>
                </a:solidFill>
              </a:defRPr>
            </a:lvl2pPr>
            <a:lvl3pPr lvl="2" rtl="0">
              <a:spcBef>
                <a:spcPts val="0"/>
              </a:spcBef>
              <a:spcAft>
                <a:spcPts val="0"/>
              </a:spcAft>
              <a:buClr>
                <a:schemeClr val="dk1"/>
              </a:buClr>
              <a:buSzPts val="2200"/>
              <a:buNone/>
              <a:defRPr sz="2200">
                <a:solidFill>
                  <a:schemeClr val="dk1"/>
                </a:solidFill>
              </a:defRPr>
            </a:lvl3pPr>
            <a:lvl4pPr lvl="3" rtl="0">
              <a:spcBef>
                <a:spcPts val="0"/>
              </a:spcBef>
              <a:spcAft>
                <a:spcPts val="0"/>
              </a:spcAft>
              <a:buClr>
                <a:schemeClr val="dk1"/>
              </a:buClr>
              <a:buSzPts val="2200"/>
              <a:buNone/>
              <a:defRPr sz="2200">
                <a:solidFill>
                  <a:schemeClr val="dk1"/>
                </a:solidFill>
              </a:defRPr>
            </a:lvl4pPr>
            <a:lvl5pPr lvl="4" rtl="0">
              <a:spcBef>
                <a:spcPts val="0"/>
              </a:spcBef>
              <a:spcAft>
                <a:spcPts val="0"/>
              </a:spcAft>
              <a:buClr>
                <a:schemeClr val="dk1"/>
              </a:buClr>
              <a:buSzPts val="2200"/>
              <a:buNone/>
              <a:defRPr sz="2200">
                <a:solidFill>
                  <a:schemeClr val="dk1"/>
                </a:solidFill>
              </a:defRPr>
            </a:lvl5pPr>
            <a:lvl6pPr lvl="5" rtl="0">
              <a:spcBef>
                <a:spcPts val="0"/>
              </a:spcBef>
              <a:spcAft>
                <a:spcPts val="0"/>
              </a:spcAft>
              <a:buClr>
                <a:schemeClr val="dk1"/>
              </a:buClr>
              <a:buSzPts val="2200"/>
              <a:buNone/>
              <a:defRPr sz="2200">
                <a:solidFill>
                  <a:schemeClr val="dk1"/>
                </a:solidFill>
              </a:defRPr>
            </a:lvl6pPr>
            <a:lvl7pPr lvl="6" rtl="0">
              <a:spcBef>
                <a:spcPts val="0"/>
              </a:spcBef>
              <a:spcAft>
                <a:spcPts val="0"/>
              </a:spcAft>
              <a:buClr>
                <a:schemeClr val="dk1"/>
              </a:buClr>
              <a:buSzPts val="2200"/>
              <a:buNone/>
              <a:defRPr sz="2200">
                <a:solidFill>
                  <a:schemeClr val="dk1"/>
                </a:solidFill>
              </a:defRPr>
            </a:lvl7pPr>
            <a:lvl8pPr lvl="7" rtl="0">
              <a:spcBef>
                <a:spcPts val="0"/>
              </a:spcBef>
              <a:spcAft>
                <a:spcPts val="0"/>
              </a:spcAft>
              <a:buClr>
                <a:schemeClr val="dk1"/>
              </a:buClr>
              <a:buSzPts val="2200"/>
              <a:buNone/>
              <a:defRPr sz="2200">
                <a:solidFill>
                  <a:schemeClr val="dk1"/>
                </a:solidFill>
              </a:defRPr>
            </a:lvl8pPr>
            <a:lvl9pPr lvl="8" rtl="0">
              <a:spcBef>
                <a:spcPts val="0"/>
              </a:spcBef>
              <a:spcAft>
                <a:spcPts val="0"/>
              </a:spcAft>
              <a:buClr>
                <a:schemeClr val="dk1"/>
              </a:buClr>
              <a:buSzPts val="2200"/>
              <a:buNone/>
              <a:defRPr sz="2200">
                <a:solidFill>
                  <a:schemeClr val="dk1"/>
                </a:solidFill>
              </a:defRPr>
            </a:lvl9pPr>
          </a:lstStyle>
          <a:p>
            <a:endParaRPr/>
          </a:p>
        </p:txBody>
      </p:sp>
      <p:sp>
        <p:nvSpPr>
          <p:cNvPr id="7" name="Google Shape;7;p1"/>
          <p:cNvSpPr txBox="1">
            <a:spLocks noGrp="1"/>
          </p:cNvSpPr>
          <p:nvPr>
            <p:ph type="body" idx="1"/>
          </p:nvPr>
        </p:nvSpPr>
        <p:spPr>
          <a:xfrm>
            <a:off x="946167" y="1685700"/>
            <a:ext cx="10299600" cy="4458400"/>
          </a:xfrm>
          <a:prstGeom prst="rect">
            <a:avLst/>
          </a:prstGeom>
          <a:noFill/>
          <a:ln>
            <a:noFill/>
          </a:ln>
        </p:spPr>
        <p:txBody>
          <a:bodyPr spcFirstLastPara="1" wrap="square" lIns="91425" tIns="91425" rIns="91425" bIns="91425" anchor="ctr" anchorCtr="0">
            <a:noAutofit/>
          </a:bodyPr>
          <a:lstStyle>
            <a:lvl1pPr marL="457200" lvl="0" indent="-317500">
              <a:lnSpc>
                <a:spcPct val="115000"/>
              </a:lnSpc>
              <a:spcBef>
                <a:spcPts val="0"/>
              </a:spcBef>
              <a:spcAft>
                <a:spcPts val="0"/>
              </a:spcAft>
              <a:buClr>
                <a:schemeClr val="dk1"/>
              </a:buClr>
              <a:buSzPts val="1400"/>
              <a:buFont typeface="Raleway"/>
              <a:buChar char="●"/>
              <a:defRPr>
                <a:solidFill>
                  <a:schemeClr val="dk1"/>
                </a:solidFill>
                <a:latin typeface="Raleway"/>
                <a:ea typeface="Raleway"/>
                <a:cs typeface="Raleway"/>
                <a:sym typeface="Raleway"/>
              </a:defRPr>
            </a:lvl1pPr>
            <a:lvl2pPr marL="914400" lvl="1" indent="-317500">
              <a:lnSpc>
                <a:spcPct val="115000"/>
              </a:lnSpc>
              <a:spcBef>
                <a:spcPts val="0"/>
              </a:spcBef>
              <a:spcAft>
                <a:spcPts val="0"/>
              </a:spcAft>
              <a:buClr>
                <a:schemeClr val="dk1"/>
              </a:buClr>
              <a:buSzPts val="1400"/>
              <a:buFont typeface="Raleway"/>
              <a:buChar char="○"/>
              <a:defRPr>
                <a:solidFill>
                  <a:schemeClr val="dk1"/>
                </a:solidFill>
                <a:latin typeface="Raleway"/>
                <a:ea typeface="Raleway"/>
                <a:cs typeface="Raleway"/>
                <a:sym typeface="Raleway"/>
              </a:defRPr>
            </a:lvl2pPr>
            <a:lvl3pPr marL="1371600" lvl="2" indent="-317500">
              <a:lnSpc>
                <a:spcPct val="115000"/>
              </a:lnSpc>
              <a:spcBef>
                <a:spcPts val="0"/>
              </a:spcBef>
              <a:spcAft>
                <a:spcPts val="0"/>
              </a:spcAft>
              <a:buClr>
                <a:schemeClr val="dk1"/>
              </a:buClr>
              <a:buSzPts val="1400"/>
              <a:buFont typeface="Raleway"/>
              <a:buChar char="■"/>
              <a:defRPr>
                <a:solidFill>
                  <a:schemeClr val="dk1"/>
                </a:solidFill>
                <a:latin typeface="Raleway"/>
                <a:ea typeface="Raleway"/>
                <a:cs typeface="Raleway"/>
                <a:sym typeface="Raleway"/>
              </a:defRPr>
            </a:lvl3pPr>
            <a:lvl4pPr marL="1828800" lvl="3" indent="-317500">
              <a:lnSpc>
                <a:spcPct val="115000"/>
              </a:lnSpc>
              <a:spcBef>
                <a:spcPts val="0"/>
              </a:spcBef>
              <a:spcAft>
                <a:spcPts val="0"/>
              </a:spcAft>
              <a:buClr>
                <a:schemeClr val="dk1"/>
              </a:buClr>
              <a:buSzPts val="1400"/>
              <a:buFont typeface="Raleway"/>
              <a:buChar char="●"/>
              <a:defRPr>
                <a:solidFill>
                  <a:schemeClr val="dk1"/>
                </a:solidFill>
                <a:latin typeface="Raleway"/>
                <a:ea typeface="Raleway"/>
                <a:cs typeface="Raleway"/>
                <a:sym typeface="Raleway"/>
              </a:defRPr>
            </a:lvl4pPr>
            <a:lvl5pPr marL="2286000" lvl="4" indent="-317500">
              <a:lnSpc>
                <a:spcPct val="115000"/>
              </a:lnSpc>
              <a:spcBef>
                <a:spcPts val="0"/>
              </a:spcBef>
              <a:spcAft>
                <a:spcPts val="0"/>
              </a:spcAft>
              <a:buClr>
                <a:schemeClr val="dk1"/>
              </a:buClr>
              <a:buSzPts val="1400"/>
              <a:buFont typeface="Raleway"/>
              <a:buChar char="○"/>
              <a:defRPr>
                <a:solidFill>
                  <a:schemeClr val="dk1"/>
                </a:solidFill>
                <a:latin typeface="Raleway"/>
                <a:ea typeface="Raleway"/>
                <a:cs typeface="Raleway"/>
                <a:sym typeface="Raleway"/>
              </a:defRPr>
            </a:lvl5pPr>
            <a:lvl6pPr marL="2743200" lvl="5" indent="-317500">
              <a:lnSpc>
                <a:spcPct val="115000"/>
              </a:lnSpc>
              <a:spcBef>
                <a:spcPts val="0"/>
              </a:spcBef>
              <a:spcAft>
                <a:spcPts val="0"/>
              </a:spcAft>
              <a:buClr>
                <a:schemeClr val="dk1"/>
              </a:buClr>
              <a:buSzPts val="1400"/>
              <a:buFont typeface="Raleway"/>
              <a:buChar char="■"/>
              <a:defRPr>
                <a:solidFill>
                  <a:schemeClr val="dk1"/>
                </a:solidFill>
                <a:latin typeface="Raleway"/>
                <a:ea typeface="Raleway"/>
                <a:cs typeface="Raleway"/>
                <a:sym typeface="Raleway"/>
              </a:defRPr>
            </a:lvl6pPr>
            <a:lvl7pPr marL="3200400" lvl="6" indent="-317500">
              <a:lnSpc>
                <a:spcPct val="115000"/>
              </a:lnSpc>
              <a:spcBef>
                <a:spcPts val="0"/>
              </a:spcBef>
              <a:spcAft>
                <a:spcPts val="0"/>
              </a:spcAft>
              <a:buClr>
                <a:schemeClr val="dk1"/>
              </a:buClr>
              <a:buSzPts val="1400"/>
              <a:buFont typeface="Raleway"/>
              <a:buChar char="●"/>
              <a:defRPr>
                <a:solidFill>
                  <a:schemeClr val="dk1"/>
                </a:solidFill>
                <a:latin typeface="Raleway"/>
                <a:ea typeface="Raleway"/>
                <a:cs typeface="Raleway"/>
                <a:sym typeface="Raleway"/>
              </a:defRPr>
            </a:lvl7pPr>
            <a:lvl8pPr marL="3657600" lvl="7" indent="-317500">
              <a:lnSpc>
                <a:spcPct val="115000"/>
              </a:lnSpc>
              <a:spcBef>
                <a:spcPts val="0"/>
              </a:spcBef>
              <a:spcAft>
                <a:spcPts val="0"/>
              </a:spcAft>
              <a:buClr>
                <a:schemeClr val="dk1"/>
              </a:buClr>
              <a:buSzPts val="1400"/>
              <a:buFont typeface="Raleway"/>
              <a:buChar char="○"/>
              <a:defRPr>
                <a:solidFill>
                  <a:schemeClr val="dk1"/>
                </a:solidFill>
                <a:latin typeface="Raleway"/>
                <a:ea typeface="Raleway"/>
                <a:cs typeface="Raleway"/>
                <a:sym typeface="Raleway"/>
              </a:defRPr>
            </a:lvl8pPr>
            <a:lvl9pPr marL="4114800" lvl="8" indent="-317500">
              <a:lnSpc>
                <a:spcPct val="115000"/>
              </a:lnSpc>
              <a:spcBef>
                <a:spcPts val="0"/>
              </a:spcBef>
              <a:spcAft>
                <a:spcPts val="0"/>
              </a:spcAft>
              <a:buClr>
                <a:schemeClr val="dk1"/>
              </a:buClr>
              <a:buSzPts val="1400"/>
              <a:buFont typeface="Raleway"/>
              <a:buChar char="■"/>
              <a:defRPr>
                <a:solidFill>
                  <a:schemeClr val="dk1"/>
                </a:solidFill>
                <a:latin typeface="Raleway"/>
                <a:ea typeface="Raleway"/>
                <a:cs typeface="Raleway"/>
                <a:sym typeface="Raleway"/>
              </a:defRPr>
            </a:lvl9pPr>
          </a:lstStyle>
          <a:p>
            <a:endParaRPr/>
          </a:p>
        </p:txBody>
      </p:sp>
    </p:spTree>
    <p:extLst>
      <p:ext uri="{BB962C8B-B14F-4D97-AF65-F5344CB8AC3E}">
        <p14:creationId xmlns:p14="http://schemas.microsoft.com/office/powerpoint/2010/main" val="1696919074"/>
      </p:ext>
    </p:extLst>
  </p:cSld>
  <p:clrMap bg1="lt1" tx1="dk1" bg2="dk2" tx2="lt2" accent1="accent1" accent2="accent2" accent3="accent3" accent4="accent4" accent5="accent5" accent6="accent6" hlink="hlink" folHlink="folHlink"/>
  <p:sldLayoutIdLst>
    <p:sldLayoutId id="2147483858" r:id="rId1"/>
    <p:sldLayoutId id="2147483859" r:id="rId2"/>
    <p:sldLayoutId id="2147483860" r:id="rId3"/>
    <p:sldLayoutId id="2147483861" r:id="rId4"/>
    <p:sldLayoutId id="2147483862" r:id="rId5"/>
    <p:sldLayoutId id="2147483863" r:id="rId6"/>
    <p:sldLayoutId id="2147483864" r:id="rId7"/>
    <p:sldLayoutId id="2147483865" r:id="rId8"/>
    <p:sldLayoutId id="2147483866" r:id="rId9"/>
    <p:sldLayoutId id="2147483867" r:id="rId10"/>
    <p:sldLayoutId id="2147483868" r:id="rId11"/>
    <p:sldLayoutId id="2147483869" r:id="rId12"/>
    <p:sldLayoutId id="2147483870" r:id="rId13"/>
    <p:sldLayoutId id="2147483871" r:id="rId14"/>
    <p:sldLayoutId id="2147483872" r:id="rId15"/>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otherStyle>
  </p:txStyles>
</p:sldMaster>
</file>

<file path=ppt/slideMasters/slideMaster15.xml><?xml version="1.0" encoding="utf-8"?>
<p:sldMaster xmlns:a="http://schemas.openxmlformats.org/drawingml/2006/main" xmlns:r="http://schemas.openxmlformats.org/officeDocument/2006/relationships" xmlns:p="http://schemas.openxmlformats.org/presentationml/2006/main">
  <p:cSld>
    <p:bg>
      <p:bgPr>
        <a:solidFill>
          <a:srgbClr val="FCEBE4"/>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946167" y="713733"/>
            <a:ext cx="10299600" cy="763600"/>
          </a:xfrm>
          <a:prstGeom prst="rect">
            <a:avLst/>
          </a:prstGeom>
          <a:noFill/>
          <a:ln>
            <a:noFill/>
          </a:ln>
          <a:effectLst>
            <a:outerShdw blurRad="57150" dist="28575" dir="1800000" algn="bl" rotWithShape="0">
              <a:schemeClr val="accent1"/>
            </a:outerShdw>
          </a:effectLst>
        </p:spPr>
        <p:txBody>
          <a:bodyPr spcFirstLastPara="1" wrap="square" lIns="91425" tIns="91425" rIns="91425" bIns="91425" anchor="ctr" anchorCtr="0">
            <a:noAutofit/>
          </a:bodyPr>
          <a:lstStyle>
            <a:lvl1pPr lvl="0" rtl="0">
              <a:spcBef>
                <a:spcPts val="0"/>
              </a:spcBef>
              <a:spcAft>
                <a:spcPts val="0"/>
              </a:spcAft>
              <a:buClr>
                <a:schemeClr val="lt2"/>
              </a:buClr>
              <a:buSzPts val="2500"/>
              <a:buFont typeface="Josefin Sans"/>
              <a:buNone/>
              <a:defRPr sz="2500" b="1">
                <a:solidFill>
                  <a:schemeClr val="lt2"/>
                </a:solidFill>
                <a:latin typeface="Josefin Sans"/>
                <a:ea typeface="Josefin Sans"/>
                <a:cs typeface="Josefin Sans"/>
                <a:sym typeface="Josefin Sans"/>
              </a:defRPr>
            </a:lvl1pPr>
            <a:lvl2pPr lvl="1" rtl="0">
              <a:spcBef>
                <a:spcPts val="0"/>
              </a:spcBef>
              <a:spcAft>
                <a:spcPts val="0"/>
              </a:spcAft>
              <a:buClr>
                <a:schemeClr val="dk1"/>
              </a:buClr>
              <a:buSzPts val="2200"/>
              <a:buNone/>
              <a:defRPr sz="2200">
                <a:solidFill>
                  <a:schemeClr val="dk1"/>
                </a:solidFill>
              </a:defRPr>
            </a:lvl2pPr>
            <a:lvl3pPr lvl="2" rtl="0">
              <a:spcBef>
                <a:spcPts val="0"/>
              </a:spcBef>
              <a:spcAft>
                <a:spcPts val="0"/>
              </a:spcAft>
              <a:buClr>
                <a:schemeClr val="dk1"/>
              </a:buClr>
              <a:buSzPts val="2200"/>
              <a:buNone/>
              <a:defRPr sz="2200">
                <a:solidFill>
                  <a:schemeClr val="dk1"/>
                </a:solidFill>
              </a:defRPr>
            </a:lvl3pPr>
            <a:lvl4pPr lvl="3" rtl="0">
              <a:spcBef>
                <a:spcPts val="0"/>
              </a:spcBef>
              <a:spcAft>
                <a:spcPts val="0"/>
              </a:spcAft>
              <a:buClr>
                <a:schemeClr val="dk1"/>
              </a:buClr>
              <a:buSzPts val="2200"/>
              <a:buNone/>
              <a:defRPr sz="2200">
                <a:solidFill>
                  <a:schemeClr val="dk1"/>
                </a:solidFill>
              </a:defRPr>
            </a:lvl4pPr>
            <a:lvl5pPr lvl="4" rtl="0">
              <a:spcBef>
                <a:spcPts val="0"/>
              </a:spcBef>
              <a:spcAft>
                <a:spcPts val="0"/>
              </a:spcAft>
              <a:buClr>
                <a:schemeClr val="dk1"/>
              </a:buClr>
              <a:buSzPts val="2200"/>
              <a:buNone/>
              <a:defRPr sz="2200">
                <a:solidFill>
                  <a:schemeClr val="dk1"/>
                </a:solidFill>
              </a:defRPr>
            </a:lvl5pPr>
            <a:lvl6pPr lvl="5" rtl="0">
              <a:spcBef>
                <a:spcPts val="0"/>
              </a:spcBef>
              <a:spcAft>
                <a:spcPts val="0"/>
              </a:spcAft>
              <a:buClr>
                <a:schemeClr val="dk1"/>
              </a:buClr>
              <a:buSzPts val="2200"/>
              <a:buNone/>
              <a:defRPr sz="2200">
                <a:solidFill>
                  <a:schemeClr val="dk1"/>
                </a:solidFill>
              </a:defRPr>
            </a:lvl6pPr>
            <a:lvl7pPr lvl="6" rtl="0">
              <a:spcBef>
                <a:spcPts val="0"/>
              </a:spcBef>
              <a:spcAft>
                <a:spcPts val="0"/>
              </a:spcAft>
              <a:buClr>
                <a:schemeClr val="dk1"/>
              </a:buClr>
              <a:buSzPts val="2200"/>
              <a:buNone/>
              <a:defRPr sz="2200">
                <a:solidFill>
                  <a:schemeClr val="dk1"/>
                </a:solidFill>
              </a:defRPr>
            </a:lvl7pPr>
            <a:lvl8pPr lvl="7" rtl="0">
              <a:spcBef>
                <a:spcPts val="0"/>
              </a:spcBef>
              <a:spcAft>
                <a:spcPts val="0"/>
              </a:spcAft>
              <a:buClr>
                <a:schemeClr val="dk1"/>
              </a:buClr>
              <a:buSzPts val="2200"/>
              <a:buNone/>
              <a:defRPr sz="2200">
                <a:solidFill>
                  <a:schemeClr val="dk1"/>
                </a:solidFill>
              </a:defRPr>
            </a:lvl8pPr>
            <a:lvl9pPr lvl="8" rtl="0">
              <a:spcBef>
                <a:spcPts val="0"/>
              </a:spcBef>
              <a:spcAft>
                <a:spcPts val="0"/>
              </a:spcAft>
              <a:buClr>
                <a:schemeClr val="dk1"/>
              </a:buClr>
              <a:buSzPts val="2200"/>
              <a:buNone/>
              <a:defRPr sz="2200">
                <a:solidFill>
                  <a:schemeClr val="dk1"/>
                </a:solidFill>
              </a:defRPr>
            </a:lvl9pPr>
          </a:lstStyle>
          <a:p>
            <a:endParaRPr/>
          </a:p>
        </p:txBody>
      </p:sp>
      <p:sp>
        <p:nvSpPr>
          <p:cNvPr id="7" name="Google Shape;7;p1"/>
          <p:cNvSpPr txBox="1">
            <a:spLocks noGrp="1"/>
          </p:cNvSpPr>
          <p:nvPr>
            <p:ph type="body" idx="1"/>
          </p:nvPr>
        </p:nvSpPr>
        <p:spPr>
          <a:xfrm>
            <a:off x="946167" y="1685700"/>
            <a:ext cx="10299600" cy="4458400"/>
          </a:xfrm>
          <a:prstGeom prst="rect">
            <a:avLst/>
          </a:prstGeom>
          <a:noFill/>
          <a:ln>
            <a:noFill/>
          </a:ln>
        </p:spPr>
        <p:txBody>
          <a:bodyPr spcFirstLastPara="1" wrap="square" lIns="91425" tIns="91425" rIns="91425" bIns="91425" anchor="ctr" anchorCtr="0">
            <a:noAutofit/>
          </a:bodyPr>
          <a:lstStyle>
            <a:lvl1pPr marL="457200" lvl="0" indent="-317500">
              <a:lnSpc>
                <a:spcPct val="115000"/>
              </a:lnSpc>
              <a:spcBef>
                <a:spcPts val="0"/>
              </a:spcBef>
              <a:spcAft>
                <a:spcPts val="0"/>
              </a:spcAft>
              <a:buClr>
                <a:schemeClr val="dk1"/>
              </a:buClr>
              <a:buSzPts val="1400"/>
              <a:buFont typeface="Raleway"/>
              <a:buChar char="●"/>
              <a:defRPr>
                <a:solidFill>
                  <a:schemeClr val="dk1"/>
                </a:solidFill>
                <a:latin typeface="Raleway"/>
                <a:ea typeface="Raleway"/>
                <a:cs typeface="Raleway"/>
                <a:sym typeface="Raleway"/>
              </a:defRPr>
            </a:lvl1pPr>
            <a:lvl2pPr marL="914400" lvl="1" indent="-317500">
              <a:lnSpc>
                <a:spcPct val="115000"/>
              </a:lnSpc>
              <a:spcBef>
                <a:spcPts val="0"/>
              </a:spcBef>
              <a:spcAft>
                <a:spcPts val="0"/>
              </a:spcAft>
              <a:buClr>
                <a:schemeClr val="dk1"/>
              </a:buClr>
              <a:buSzPts val="1400"/>
              <a:buFont typeface="Raleway"/>
              <a:buChar char="○"/>
              <a:defRPr>
                <a:solidFill>
                  <a:schemeClr val="dk1"/>
                </a:solidFill>
                <a:latin typeface="Raleway"/>
                <a:ea typeface="Raleway"/>
                <a:cs typeface="Raleway"/>
                <a:sym typeface="Raleway"/>
              </a:defRPr>
            </a:lvl2pPr>
            <a:lvl3pPr marL="1371600" lvl="2" indent="-317500">
              <a:lnSpc>
                <a:spcPct val="115000"/>
              </a:lnSpc>
              <a:spcBef>
                <a:spcPts val="0"/>
              </a:spcBef>
              <a:spcAft>
                <a:spcPts val="0"/>
              </a:spcAft>
              <a:buClr>
                <a:schemeClr val="dk1"/>
              </a:buClr>
              <a:buSzPts val="1400"/>
              <a:buFont typeface="Raleway"/>
              <a:buChar char="■"/>
              <a:defRPr>
                <a:solidFill>
                  <a:schemeClr val="dk1"/>
                </a:solidFill>
                <a:latin typeface="Raleway"/>
                <a:ea typeface="Raleway"/>
                <a:cs typeface="Raleway"/>
                <a:sym typeface="Raleway"/>
              </a:defRPr>
            </a:lvl3pPr>
            <a:lvl4pPr marL="1828800" lvl="3" indent="-317500">
              <a:lnSpc>
                <a:spcPct val="115000"/>
              </a:lnSpc>
              <a:spcBef>
                <a:spcPts val="0"/>
              </a:spcBef>
              <a:spcAft>
                <a:spcPts val="0"/>
              </a:spcAft>
              <a:buClr>
                <a:schemeClr val="dk1"/>
              </a:buClr>
              <a:buSzPts val="1400"/>
              <a:buFont typeface="Raleway"/>
              <a:buChar char="●"/>
              <a:defRPr>
                <a:solidFill>
                  <a:schemeClr val="dk1"/>
                </a:solidFill>
                <a:latin typeface="Raleway"/>
                <a:ea typeface="Raleway"/>
                <a:cs typeface="Raleway"/>
                <a:sym typeface="Raleway"/>
              </a:defRPr>
            </a:lvl4pPr>
            <a:lvl5pPr marL="2286000" lvl="4" indent="-317500">
              <a:lnSpc>
                <a:spcPct val="115000"/>
              </a:lnSpc>
              <a:spcBef>
                <a:spcPts val="0"/>
              </a:spcBef>
              <a:spcAft>
                <a:spcPts val="0"/>
              </a:spcAft>
              <a:buClr>
                <a:schemeClr val="dk1"/>
              </a:buClr>
              <a:buSzPts val="1400"/>
              <a:buFont typeface="Raleway"/>
              <a:buChar char="○"/>
              <a:defRPr>
                <a:solidFill>
                  <a:schemeClr val="dk1"/>
                </a:solidFill>
                <a:latin typeface="Raleway"/>
                <a:ea typeface="Raleway"/>
                <a:cs typeface="Raleway"/>
                <a:sym typeface="Raleway"/>
              </a:defRPr>
            </a:lvl5pPr>
            <a:lvl6pPr marL="2743200" lvl="5" indent="-317500">
              <a:lnSpc>
                <a:spcPct val="115000"/>
              </a:lnSpc>
              <a:spcBef>
                <a:spcPts val="0"/>
              </a:spcBef>
              <a:spcAft>
                <a:spcPts val="0"/>
              </a:spcAft>
              <a:buClr>
                <a:schemeClr val="dk1"/>
              </a:buClr>
              <a:buSzPts val="1400"/>
              <a:buFont typeface="Raleway"/>
              <a:buChar char="■"/>
              <a:defRPr>
                <a:solidFill>
                  <a:schemeClr val="dk1"/>
                </a:solidFill>
                <a:latin typeface="Raleway"/>
                <a:ea typeface="Raleway"/>
                <a:cs typeface="Raleway"/>
                <a:sym typeface="Raleway"/>
              </a:defRPr>
            </a:lvl6pPr>
            <a:lvl7pPr marL="3200400" lvl="6" indent="-317500">
              <a:lnSpc>
                <a:spcPct val="115000"/>
              </a:lnSpc>
              <a:spcBef>
                <a:spcPts val="0"/>
              </a:spcBef>
              <a:spcAft>
                <a:spcPts val="0"/>
              </a:spcAft>
              <a:buClr>
                <a:schemeClr val="dk1"/>
              </a:buClr>
              <a:buSzPts val="1400"/>
              <a:buFont typeface="Raleway"/>
              <a:buChar char="●"/>
              <a:defRPr>
                <a:solidFill>
                  <a:schemeClr val="dk1"/>
                </a:solidFill>
                <a:latin typeface="Raleway"/>
                <a:ea typeface="Raleway"/>
                <a:cs typeface="Raleway"/>
                <a:sym typeface="Raleway"/>
              </a:defRPr>
            </a:lvl7pPr>
            <a:lvl8pPr marL="3657600" lvl="7" indent="-317500">
              <a:lnSpc>
                <a:spcPct val="115000"/>
              </a:lnSpc>
              <a:spcBef>
                <a:spcPts val="0"/>
              </a:spcBef>
              <a:spcAft>
                <a:spcPts val="0"/>
              </a:spcAft>
              <a:buClr>
                <a:schemeClr val="dk1"/>
              </a:buClr>
              <a:buSzPts val="1400"/>
              <a:buFont typeface="Raleway"/>
              <a:buChar char="○"/>
              <a:defRPr>
                <a:solidFill>
                  <a:schemeClr val="dk1"/>
                </a:solidFill>
                <a:latin typeface="Raleway"/>
                <a:ea typeface="Raleway"/>
                <a:cs typeface="Raleway"/>
                <a:sym typeface="Raleway"/>
              </a:defRPr>
            </a:lvl8pPr>
            <a:lvl9pPr marL="4114800" lvl="8" indent="-317500">
              <a:lnSpc>
                <a:spcPct val="115000"/>
              </a:lnSpc>
              <a:spcBef>
                <a:spcPts val="0"/>
              </a:spcBef>
              <a:spcAft>
                <a:spcPts val="0"/>
              </a:spcAft>
              <a:buClr>
                <a:schemeClr val="dk1"/>
              </a:buClr>
              <a:buSzPts val="1400"/>
              <a:buFont typeface="Raleway"/>
              <a:buChar char="■"/>
              <a:defRPr>
                <a:solidFill>
                  <a:schemeClr val="dk1"/>
                </a:solidFill>
                <a:latin typeface="Raleway"/>
                <a:ea typeface="Raleway"/>
                <a:cs typeface="Raleway"/>
                <a:sym typeface="Raleway"/>
              </a:defRPr>
            </a:lvl9pPr>
          </a:lstStyle>
          <a:p>
            <a:endParaRPr/>
          </a:p>
        </p:txBody>
      </p:sp>
    </p:spTree>
    <p:extLst>
      <p:ext uri="{BB962C8B-B14F-4D97-AF65-F5344CB8AC3E}">
        <p14:creationId xmlns:p14="http://schemas.microsoft.com/office/powerpoint/2010/main" val="3353515593"/>
      </p:ext>
    </p:extLst>
  </p:cSld>
  <p:clrMap bg1="lt1" tx1="dk1" bg2="dk2" tx2="lt2" accent1="accent1" accent2="accent2" accent3="accent3" accent4="accent4" accent5="accent5" accent6="accent6" hlink="hlink" folHlink="folHlink"/>
  <p:sldLayoutIdLst>
    <p:sldLayoutId id="2147483885" r:id="rId1"/>
    <p:sldLayoutId id="2147483886" r:id="rId2"/>
    <p:sldLayoutId id="2147483887" r:id="rId3"/>
    <p:sldLayoutId id="2147483888" r:id="rId4"/>
    <p:sldLayoutId id="2147483889" r:id="rId5"/>
    <p:sldLayoutId id="2147483890" r:id="rId6"/>
    <p:sldLayoutId id="2147483891" r:id="rId7"/>
    <p:sldLayoutId id="2147483892" r:id="rId8"/>
    <p:sldLayoutId id="2147483893" r:id="rId9"/>
    <p:sldLayoutId id="2147483894" r:id="rId10"/>
    <p:sldLayoutId id="2147483895" r:id="rId11"/>
    <p:sldLayoutId id="2147483896" r:id="rId12"/>
    <p:sldLayoutId id="2147483897" r:id="rId13"/>
    <p:sldLayoutId id="2147483898" r:id="rId14"/>
    <p:sldLayoutId id="2147483899" r:id="rId15"/>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otherStyle>
  </p:txStyles>
</p:sldMaster>
</file>

<file path=ppt/slideMasters/slideMaster16.xml><?xml version="1.0" encoding="utf-8"?>
<p:sldMaster xmlns:a="http://schemas.openxmlformats.org/drawingml/2006/main" xmlns:r="http://schemas.openxmlformats.org/officeDocument/2006/relationships" xmlns:p="http://schemas.openxmlformats.org/presentationml/2006/main">
  <p:cSld>
    <p:bg>
      <p:bgPr>
        <a:solidFill>
          <a:srgbClr val="FCEBE4"/>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946167" y="713733"/>
            <a:ext cx="10299600" cy="763600"/>
          </a:xfrm>
          <a:prstGeom prst="rect">
            <a:avLst/>
          </a:prstGeom>
          <a:noFill/>
          <a:ln>
            <a:noFill/>
          </a:ln>
          <a:effectLst>
            <a:outerShdw blurRad="57150" dist="28575" dir="1800000" algn="bl" rotWithShape="0">
              <a:schemeClr val="accent1"/>
            </a:outerShdw>
          </a:effectLst>
        </p:spPr>
        <p:txBody>
          <a:bodyPr spcFirstLastPara="1" wrap="square" lIns="91425" tIns="91425" rIns="91425" bIns="91425" anchor="ctr" anchorCtr="0">
            <a:noAutofit/>
          </a:bodyPr>
          <a:lstStyle>
            <a:lvl1pPr lvl="0" rtl="0">
              <a:spcBef>
                <a:spcPts val="0"/>
              </a:spcBef>
              <a:spcAft>
                <a:spcPts val="0"/>
              </a:spcAft>
              <a:buClr>
                <a:schemeClr val="lt2"/>
              </a:buClr>
              <a:buSzPts val="2500"/>
              <a:buFont typeface="Josefin Sans"/>
              <a:buNone/>
              <a:defRPr sz="2500" b="1">
                <a:solidFill>
                  <a:schemeClr val="lt2"/>
                </a:solidFill>
                <a:latin typeface="Josefin Sans"/>
                <a:ea typeface="Josefin Sans"/>
                <a:cs typeface="Josefin Sans"/>
                <a:sym typeface="Josefin Sans"/>
              </a:defRPr>
            </a:lvl1pPr>
            <a:lvl2pPr lvl="1" rtl="0">
              <a:spcBef>
                <a:spcPts val="0"/>
              </a:spcBef>
              <a:spcAft>
                <a:spcPts val="0"/>
              </a:spcAft>
              <a:buClr>
                <a:schemeClr val="dk1"/>
              </a:buClr>
              <a:buSzPts val="2200"/>
              <a:buNone/>
              <a:defRPr sz="2200">
                <a:solidFill>
                  <a:schemeClr val="dk1"/>
                </a:solidFill>
              </a:defRPr>
            </a:lvl2pPr>
            <a:lvl3pPr lvl="2" rtl="0">
              <a:spcBef>
                <a:spcPts val="0"/>
              </a:spcBef>
              <a:spcAft>
                <a:spcPts val="0"/>
              </a:spcAft>
              <a:buClr>
                <a:schemeClr val="dk1"/>
              </a:buClr>
              <a:buSzPts val="2200"/>
              <a:buNone/>
              <a:defRPr sz="2200">
                <a:solidFill>
                  <a:schemeClr val="dk1"/>
                </a:solidFill>
              </a:defRPr>
            </a:lvl3pPr>
            <a:lvl4pPr lvl="3" rtl="0">
              <a:spcBef>
                <a:spcPts val="0"/>
              </a:spcBef>
              <a:spcAft>
                <a:spcPts val="0"/>
              </a:spcAft>
              <a:buClr>
                <a:schemeClr val="dk1"/>
              </a:buClr>
              <a:buSzPts val="2200"/>
              <a:buNone/>
              <a:defRPr sz="2200">
                <a:solidFill>
                  <a:schemeClr val="dk1"/>
                </a:solidFill>
              </a:defRPr>
            </a:lvl4pPr>
            <a:lvl5pPr lvl="4" rtl="0">
              <a:spcBef>
                <a:spcPts val="0"/>
              </a:spcBef>
              <a:spcAft>
                <a:spcPts val="0"/>
              </a:spcAft>
              <a:buClr>
                <a:schemeClr val="dk1"/>
              </a:buClr>
              <a:buSzPts val="2200"/>
              <a:buNone/>
              <a:defRPr sz="2200">
                <a:solidFill>
                  <a:schemeClr val="dk1"/>
                </a:solidFill>
              </a:defRPr>
            </a:lvl5pPr>
            <a:lvl6pPr lvl="5" rtl="0">
              <a:spcBef>
                <a:spcPts val="0"/>
              </a:spcBef>
              <a:spcAft>
                <a:spcPts val="0"/>
              </a:spcAft>
              <a:buClr>
                <a:schemeClr val="dk1"/>
              </a:buClr>
              <a:buSzPts val="2200"/>
              <a:buNone/>
              <a:defRPr sz="2200">
                <a:solidFill>
                  <a:schemeClr val="dk1"/>
                </a:solidFill>
              </a:defRPr>
            </a:lvl6pPr>
            <a:lvl7pPr lvl="6" rtl="0">
              <a:spcBef>
                <a:spcPts val="0"/>
              </a:spcBef>
              <a:spcAft>
                <a:spcPts val="0"/>
              </a:spcAft>
              <a:buClr>
                <a:schemeClr val="dk1"/>
              </a:buClr>
              <a:buSzPts val="2200"/>
              <a:buNone/>
              <a:defRPr sz="2200">
                <a:solidFill>
                  <a:schemeClr val="dk1"/>
                </a:solidFill>
              </a:defRPr>
            </a:lvl7pPr>
            <a:lvl8pPr lvl="7" rtl="0">
              <a:spcBef>
                <a:spcPts val="0"/>
              </a:spcBef>
              <a:spcAft>
                <a:spcPts val="0"/>
              </a:spcAft>
              <a:buClr>
                <a:schemeClr val="dk1"/>
              </a:buClr>
              <a:buSzPts val="2200"/>
              <a:buNone/>
              <a:defRPr sz="2200">
                <a:solidFill>
                  <a:schemeClr val="dk1"/>
                </a:solidFill>
              </a:defRPr>
            </a:lvl8pPr>
            <a:lvl9pPr lvl="8" rtl="0">
              <a:spcBef>
                <a:spcPts val="0"/>
              </a:spcBef>
              <a:spcAft>
                <a:spcPts val="0"/>
              </a:spcAft>
              <a:buClr>
                <a:schemeClr val="dk1"/>
              </a:buClr>
              <a:buSzPts val="2200"/>
              <a:buNone/>
              <a:defRPr sz="2200">
                <a:solidFill>
                  <a:schemeClr val="dk1"/>
                </a:solidFill>
              </a:defRPr>
            </a:lvl9pPr>
          </a:lstStyle>
          <a:p>
            <a:endParaRPr/>
          </a:p>
        </p:txBody>
      </p:sp>
      <p:sp>
        <p:nvSpPr>
          <p:cNvPr id="7" name="Google Shape;7;p1"/>
          <p:cNvSpPr txBox="1">
            <a:spLocks noGrp="1"/>
          </p:cNvSpPr>
          <p:nvPr>
            <p:ph type="body" idx="1"/>
          </p:nvPr>
        </p:nvSpPr>
        <p:spPr>
          <a:xfrm>
            <a:off x="946167" y="1685700"/>
            <a:ext cx="10299600" cy="4458400"/>
          </a:xfrm>
          <a:prstGeom prst="rect">
            <a:avLst/>
          </a:prstGeom>
          <a:noFill/>
          <a:ln>
            <a:noFill/>
          </a:ln>
        </p:spPr>
        <p:txBody>
          <a:bodyPr spcFirstLastPara="1" wrap="square" lIns="91425" tIns="91425" rIns="91425" bIns="91425" anchor="ctr" anchorCtr="0">
            <a:noAutofit/>
          </a:bodyPr>
          <a:lstStyle>
            <a:lvl1pPr marL="457200" lvl="0" indent="-317500">
              <a:lnSpc>
                <a:spcPct val="115000"/>
              </a:lnSpc>
              <a:spcBef>
                <a:spcPts val="0"/>
              </a:spcBef>
              <a:spcAft>
                <a:spcPts val="0"/>
              </a:spcAft>
              <a:buClr>
                <a:schemeClr val="dk1"/>
              </a:buClr>
              <a:buSzPts val="1400"/>
              <a:buFont typeface="Raleway"/>
              <a:buChar char="●"/>
              <a:defRPr>
                <a:solidFill>
                  <a:schemeClr val="dk1"/>
                </a:solidFill>
                <a:latin typeface="Raleway"/>
                <a:ea typeface="Raleway"/>
                <a:cs typeface="Raleway"/>
                <a:sym typeface="Raleway"/>
              </a:defRPr>
            </a:lvl1pPr>
            <a:lvl2pPr marL="914400" lvl="1" indent="-317500">
              <a:lnSpc>
                <a:spcPct val="115000"/>
              </a:lnSpc>
              <a:spcBef>
                <a:spcPts val="0"/>
              </a:spcBef>
              <a:spcAft>
                <a:spcPts val="0"/>
              </a:spcAft>
              <a:buClr>
                <a:schemeClr val="dk1"/>
              </a:buClr>
              <a:buSzPts val="1400"/>
              <a:buFont typeface="Raleway"/>
              <a:buChar char="○"/>
              <a:defRPr>
                <a:solidFill>
                  <a:schemeClr val="dk1"/>
                </a:solidFill>
                <a:latin typeface="Raleway"/>
                <a:ea typeface="Raleway"/>
                <a:cs typeface="Raleway"/>
                <a:sym typeface="Raleway"/>
              </a:defRPr>
            </a:lvl2pPr>
            <a:lvl3pPr marL="1371600" lvl="2" indent="-317500">
              <a:lnSpc>
                <a:spcPct val="115000"/>
              </a:lnSpc>
              <a:spcBef>
                <a:spcPts val="0"/>
              </a:spcBef>
              <a:spcAft>
                <a:spcPts val="0"/>
              </a:spcAft>
              <a:buClr>
                <a:schemeClr val="dk1"/>
              </a:buClr>
              <a:buSzPts val="1400"/>
              <a:buFont typeface="Raleway"/>
              <a:buChar char="■"/>
              <a:defRPr>
                <a:solidFill>
                  <a:schemeClr val="dk1"/>
                </a:solidFill>
                <a:latin typeface="Raleway"/>
                <a:ea typeface="Raleway"/>
                <a:cs typeface="Raleway"/>
                <a:sym typeface="Raleway"/>
              </a:defRPr>
            </a:lvl3pPr>
            <a:lvl4pPr marL="1828800" lvl="3" indent="-317500">
              <a:lnSpc>
                <a:spcPct val="115000"/>
              </a:lnSpc>
              <a:spcBef>
                <a:spcPts val="0"/>
              </a:spcBef>
              <a:spcAft>
                <a:spcPts val="0"/>
              </a:spcAft>
              <a:buClr>
                <a:schemeClr val="dk1"/>
              </a:buClr>
              <a:buSzPts val="1400"/>
              <a:buFont typeface="Raleway"/>
              <a:buChar char="●"/>
              <a:defRPr>
                <a:solidFill>
                  <a:schemeClr val="dk1"/>
                </a:solidFill>
                <a:latin typeface="Raleway"/>
                <a:ea typeface="Raleway"/>
                <a:cs typeface="Raleway"/>
                <a:sym typeface="Raleway"/>
              </a:defRPr>
            </a:lvl4pPr>
            <a:lvl5pPr marL="2286000" lvl="4" indent="-317500">
              <a:lnSpc>
                <a:spcPct val="115000"/>
              </a:lnSpc>
              <a:spcBef>
                <a:spcPts val="0"/>
              </a:spcBef>
              <a:spcAft>
                <a:spcPts val="0"/>
              </a:spcAft>
              <a:buClr>
                <a:schemeClr val="dk1"/>
              </a:buClr>
              <a:buSzPts val="1400"/>
              <a:buFont typeface="Raleway"/>
              <a:buChar char="○"/>
              <a:defRPr>
                <a:solidFill>
                  <a:schemeClr val="dk1"/>
                </a:solidFill>
                <a:latin typeface="Raleway"/>
                <a:ea typeface="Raleway"/>
                <a:cs typeface="Raleway"/>
                <a:sym typeface="Raleway"/>
              </a:defRPr>
            </a:lvl5pPr>
            <a:lvl6pPr marL="2743200" lvl="5" indent="-317500">
              <a:lnSpc>
                <a:spcPct val="115000"/>
              </a:lnSpc>
              <a:spcBef>
                <a:spcPts val="0"/>
              </a:spcBef>
              <a:spcAft>
                <a:spcPts val="0"/>
              </a:spcAft>
              <a:buClr>
                <a:schemeClr val="dk1"/>
              </a:buClr>
              <a:buSzPts val="1400"/>
              <a:buFont typeface="Raleway"/>
              <a:buChar char="■"/>
              <a:defRPr>
                <a:solidFill>
                  <a:schemeClr val="dk1"/>
                </a:solidFill>
                <a:latin typeface="Raleway"/>
                <a:ea typeface="Raleway"/>
                <a:cs typeface="Raleway"/>
                <a:sym typeface="Raleway"/>
              </a:defRPr>
            </a:lvl6pPr>
            <a:lvl7pPr marL="3200400" lvl="6" indent="-317500">
              <a:lnSpc>
                <a:spcPct val="115000"/>
              </a:lnSpc>
              <a:spcBef>
                <a:spcPts val="0"/>
              </a:spcBef>
              <a:spcAft>
                <a:spcPts val="0"/>
              </a:spcAft>
              <a:buClr>
                <a:schemeClr val="dk1"/>
              </a:buClr>
              <a:buSzPts val="1400"/>
              <a:buFont typeface="Raleway"/>
              <a:buChar char="●"/>
              <a:defRPr>
                <a:solidFill>
                  <a:schemeClr val="dk1"/>
                </a:solidFill>
                <a:latin typeface="Raleway"/>
                <a:ea typeface="Raleway"/>
                <a:cs typeface="Raleway"/>
                <a:sym typeface="Raleway"/>
              </a:defRPr>
            </a:lvl7pPr>
            <a:lvl8pPr marL="3657600" lvl="7" indent="-317500">
              <a:lnSpc>
                <a:spcPct val="115000"/>
              </a:lnSpc>
              <a:spcBef>
                <a:spcPts val="0"/>
              </a:spcBef>
              <a:spcAft>
                <a:spcPts val="0"/>
              </a:spcAft>
              <a:buClr>
                <a:schemeClr val="dk1"/>
              </a:buClr>
              <a:buSzPts val="1400"/>
              <a:buFont typeface="Raleway"/>
              <a:buChar char="○"/>
              <a:defRPr>
                <a:solidFill>
                  <a:schemeClr val="dk1"/>
                </a:solidFill>
                <a:latin typeface="Raleway"/>
                <a:ea typeface="Raleway"/>
                <a:cs typeface="Raleway"/>
                <a:sym typeface="Raleway"/>
              </a:defRPr>
            </a:lvl8pPr>
            <a:lvl9pPr marL="4114800" lvl="8" indent="-317500">
              <a:lnSpc>
                <a:spcPct val="115000"/>
              </a:lnSpc>
              <a:spcBef>
                <a:spcPts val="0"/>
              </a:spcBef>
              <a:spcAft>
                <a:spcPts val="0"/>
              </a:spcAft>
              <a:buClr>
                <a:schemeClr val="dk1"/>
              </a:buClr>
              <a:buSzPts val="1400"/>
              <a:buFont typeface="Raleway"/>
              <a:buChar char="■"/>
              <a:defRPr>
                <a:solidFill>
                  <a:schemeClr val="dk1"/>
                </a:solidFill>
                <a:latin typeface="Raleway"/>
                <a:ea typeface="Raleway"/>
                <a:cs typeface="Raleway"/>
                <a:sym typeface="Raleway"/>
              </a:defRPr>
            </a:lvl9pPr>
          </a:lstStyle>
          <a:p>
            <a:endParaRPr/>
          </a:p>
        </p:txBody>
      </p:sp>
    </p:spTree>
    <p:extLst>
      <p:ext uri="{BB962C8B-B14F-4D97-AF65-F5344CB8AC3E}">
        <p14:creationId xmlns:p14="http://schemas.microsoft.com/office/powerpoint/2010/main" val="760934869"/>
      </p:ext>
    </p:extLst>
  </p:cSld>
  <p:clrMap bg1="lt1" tx1="dk1" bg2="dk2" tx2="lt2" accent1="accent1" accent2="accent2" accent3="accent3" accent4="accent4" accent5="accent5" accent6="accent6" hlink="hlink" folHlink="folHlink"/>
  <p:sldLayoutIdLst>
    <p:sldLayoutId id="2147483901" r:id="rId1"/>
    <p:sldLayoutId id="2147483902" r:id="rId2"/>
    <p:sldLayoutId id="2147483903" r:id="rId3"/>
    <p:sldLayoutId id="2147483904" r:id="rId4"/>
    <p:sldLayoutId id="2147483905" r:id="rId5"/>
    <p:sldLayoutId id="2147483906" r:id="rId6"/>
    <p:sldLayoutId id="2147483907" r:id="rId7"/>
    <p:sldLayoutId id="2147483908" r:id="rId8"/>
    <p:sldLayoutId id="2147483909" r:id="rId9"/>
    <p:sldLayoutId id="2147483910" r:id="rId10"/>
    <p:sldLayoutId id="2147483911" r:id="rId11"/>
    <p:sldLayoutId id="2147483912" r:id="rId12"/>
    <p:sldLayoutId id="2147483913" r:id="rId13"/>
    <p:sldLayoutId id="2147483914" r:id="rId14"/>
    <p:sldLayoutId id="2147483915" r:id="rId15"/>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otherStyle>
  </p:txStyles>
</p:sldMaster>
</file>

<file path=ppt/slideMasters/slideMaster17.xml><?xml version="1.0" encoding="utf-8"?>
<p:sldMaster xmlns:a="http://schemas.openxmlformats.org/drawingml/2006/main" xmlns:r="http://schemas.openxmlformats.org/officeDocument/2006/relationships" xmlns:p="http://schemas.openxmlformats.org/presentationml/2006/main">
  <p:cSld>
    <p:bg>
      <p:bgPr>
        <a:solidFill>
          <a:srgbClr val="FCEBE4"/>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946167" y="713733"/>
            <a:ext cx="10299600" cy="763600"/>
          </a:xfrm>
          <a:prstGeom prst="rect">
            <a:avLst/>
          </a:prstGeom>
          <a:noFill/>
          <a:ln>
            <a:noFill/>
          </a:ln>
          <a:effectLst>
            <a:outerShdw blurRad="57150" dist="28575" dir="1800000" algn="bl" rotWithShape="0">
              <a:schemeClr val="accent1"/>
            </a:outerShdw>
          </a:effectLst>
        </p:spPr>
        <p:txBody>
          <a:bodyPr spcFirstLastPara="1" wrap="square" lIns="91425" tIns="91425" rIns="91425" bIns="91425" anchor="ctr" anchorCtr="0">
            <a:noAutofit/>
          </a:bodyPr>
          <a:lstStyle>
            <a:lvl1pPr lvl="0" rtl="0">
              <a:spcBef>
                <a:spcPts val="0"/>
              </a:spcBef>
              <a:spcAft>
                <a:spcPts val="0"/>
              </a:spcAft>
              <a:buClr>
                <a:schemeClr val="lt2"/>
              </a:buClr>
              <a:buSzPts val="2500"/>
              <a:buFont typeface="Josefin Sans"/>
              <a:buNone/>
              <a:defRPr sz="2500" b="1">
                <a:solidFill>
                  <a:schemeClr val="lt2"/>
                </a:solidFill>
                <a:latin typeface="Josefin Sans"/>
                <a:ea typeface="Josefin Sans"/>
                <a:cs typeface="Josefin Sans"/>
                <a:sym typeface="Josefin Sans"/>
              </a:defRPr>
            </a:lvl1pPr>
            <a:lvl2pPr lvl="1" rtl="0">
              <a:spcBef>
                <a:spcPts val="0"/>
              </a:spcBef>
              <a:spcAft>
                <a:spcPts val="0"/>
              </a:spcAft>
              <a:buClr>
                <a:schemeClr val="dk1"/>
              </a:buClr>
              <a:buSzPts val="2200"/>
              <a:buNone/>
              <a:defRPr sz="2200">
                <a:solidFill>
                  <a:schemeClr val="dk1"/>
                </a:solidFill>
              </a:defRPr>
            </a:lvl2pPr>
            <a:lvl3pPr lvl="2" rtl="0">
              <a:spcBef>
                <a:spcPts val="0"/>
              </a:spcBef>
              <a:spcAft>
                <a:spcPts val="0"/>
              </a:spcAft>
              <a:buClr>
                <a:schemeClr val="dk1"/>
              </a:buClr>
              <a:buSzPts val="2200"/>
              <a:buNone/>
              <a:defRPr sz="2200">
                <a:solidFill>
                  <a:schemeClr val="dk1"/>
                </a:solidFill>
              </a:defRPr>
            </a:lvl3pPr>
            <a:lvl4pPr lvl="3" rtl="0">
              <a:spcBef>
                <a:spcPts val="0"/>
              </a:spcBef>
              <a:spcAft>
                <a:spcPts val="0"/>
              </a:spcAft>
              <a:buClr>
                <a:schemeClr val="dk1"/>
              </a:buClr>
              <a:buSzPts val="2200"/>
              <a:buNone/>
              <a:defRPr sz="2200">
                <a:solidFill>
                  <a:schemeClr val="dk1"/>
                </a:solidFill>
              </a:defRPr>
            </a:lvl4pPr>
            <a:lvl5pPr lvl="4" rtl="0">
              <a:spcBef>
                <a:spcPts val="0"/>
              </a:spcBef>
              <a:spcAft>
                <a:spcPts val="0"/>
              </a:spcAft>
              <a:buClr>
                <a:schemeClr val="dk1"/>
              </a:buClr>
              <a:buSzPts val="2200"/>
              <a:buNone/>
              <a:defRPr sz="2200">
                <a:solidFill>
                  <a:schemeClr val="dk1"/>
                </a:solidFill>
              </a:defRPr>
            </a:lvl5pPr>
            <a:lvl6pPr lvl="5" rtl="0">
              <a:spcBef>
                <a:spcPts val="0"/>
              </a:spcBef>
              <a:spcAft>
                <a:spcPts val="0"/>
              </a:spcAft>
              <a:buClr>
                <a:schemeClr val="dk1"/>
              </a:buClr>
              <a:buSzPts val="2200"/>
              <a:buNone/>
              <a:defRPr sz="2200">
                <a:solidFill>
                  <a:schemeClr val="dk1"/>
                </a:solidFill>
              </a:defRPr>
            </a:lvl6pPr>
            <a:lvl7pPr lvl="6" rtl="0">
              <a:spcBef>
                <a:spcPts val="0"/>
              </a:spcBef>
              <a:spcAft>
                <a:spcPts val="0"/>
              </a:spcAft>
              <a:buClr>
                <a:schemeClr val="dk1"/>
              </a:buClr>
              <a:buSzPts val="2200"/>
              <a:buNone/>
              <a:defRPr sz="2200">
                <a:solidFill>
                  <a:schemeClr val="dk1"/>
                </a:solidFill>
              </a:defRPr>
            </a:lvl7pPr>
            <a:lvl8pPr lvl="7" rtl="0">
              <a:spcBef>
                <a:spcPts val="0"/>
              </a:spcBef>
              <a:spcAft>
                <a:spcPts val="0"/>
              </a:spcAft>
              <a:buClr>
                <a:schemeClr val="dk1"/>
              </a:buClr>
              <a:buSzPts val="2200"/>
              <a:buNone/>
              <a:defRPr sz="2200">
                <a:solidFill>
                  <a:schemeClr val="dk1"/>
                </a:solidFill>
              </a:defRPr>
            </a:lvl8pPr>
            <a:lvl9pPr lvl="8" rtl="0">
              <a:spcBef>
                <a:spcPts val="0"/>
              </a:spcBef>
              <a:spcAft>
                <a:spcPts val="0"/>
              </a:spcAft>
              <a:buClr>
                <a:schemeClr val="dk1"/>
              </a:buClr>
              <a:buSzPts val="2200"/>
              <a:buNone/>
              <a:defRPr sz="2200">
                <a:solidFill>
                  <a:schemeClr val="dk1"/>
                </a:solidFill>
              </a:defRPr>
            </a:lvl9pPr>
          </a:lstStyle>
          <a:p>
            <a:endParaRPr/>
          </a:p>
        </p:txBody>
      </p:sp>
      <p:sp>
        <p:nvSpPr>
          <p:cNvPr id="7" name="Google Shape;7;p1"/>
          <p:cNvSpPr txBox="1">
            <a:spLocks noGrp="1"/>
          </p:cNvSpPr>
          <p:nvPr>
            <p:ph type="body" idx="1"/>
          </p:nvPr>
        </p:nvSpPr>
        <p:spPr>
          <a:xfrm>
            <a:off x="946167" y="1685700"/>
            <a:ext cx="10299600" cy="4458400"/>
          </a:xfrm>
          <a:prstGeom prst="rect">
            <a:avLst/>
          </a:prstGeom>
          <a:noFill/>
          <a:ln>
            <a:noFill/>
          </a:ln>
        </p:spPr>
        <p:txBody>
          <a:bodyPr spcFirstLastPara="1" wrap="square" lIns="91425" tIns="91425" rIns="91425" bIns="91425" anchor="ctr" anchorCtr="0">
            <a:noAutofit/>
          </a:bodyPr>
          <a:lstStyle>
            <a:lvl1pPr marL="457200" lvl="0" indent="-317500">
              <a:lnSpc>
                <a:spcPct val="115000"/>
              </a:lnSpc>
              <a:spcBef>
                <a:spcPts val="0"/>
              </a:spcBef>
              <a:spcAft>
                <a:spcPts val="0"/>
              </a:spcAft>
              <a:buClr>
                <a:schemeClr val="dk1"/>
              </a:buClr>
              <a:buSzPts val="1400"/>
              <a:buFont typeface="Raleway"/>
              <a:buChar char="●"/>
              <a:defRPr>
                <a:solidFill>
                  <a:schemeClr val="dk1"/>
                </a:solidFill>
                <a:latin typeface="Raleway"/>
                <a:ea typeface="Raleway"/>
                <a:cs typeface="Raleway"/>
                <a:sym typeface="Raleway"/>
              </a:defRPr>
            </a:lvl1pPr>
            <a:lvl2pPr marL="914400" lvl="1" indent="-317500">
              <a:lnSpc>
                <a:spcPct val="115000"/>
              </a:lnSpc>
              <a:spcBef>
                <a:spcPts val="0"/>
              </a:spcBef>
              <a:spcAft>
                <a:spcPts val="0"/>
              </a:spcAft>
              <a:buClr>
                <a:schemeClr val="dk1"/>
              </a:buClr>
              <a:buSzPts val="1400"/>
              <a:buFont typeface="Raleway"/>
              <a:buChar char="○"/>
              <a:defRPr>
                <a:solidFill>
                  <a:schemeClr val="dk1"/>
                </a:solidFill>
                <a:latin typeface="Raleway"/>
                <a:ea typeface="Raleway"/>
                <a:cs typeface="Raleway"/>
                <a:sym typeface="Raleway"/>
              </a:defRPr>
            </a:lvl2pPr>
            <a:lvl3pPr marL="1371600" lvl="2" indent="-317500">
              <a:lnSpc>
                <a:spcPct val="115000"/>
              </a:lnSpc>
              <a:spcBef>
                <a:spcPts val="0"/>
              </a:spcBef>
              <a:spcAft>
                <a:spcPts val="0"/>
              </a:spcAft>
              <a:buClr>
                <a:schemeClr val="dk1"/>
              </a:buClr>
              <a:buSzPts val="1400"/>
              <a:buFont typeface="Raleway"/>
              <a:buChar char="■"/>
              <a:defRPr>
                <a:solidFill>
                  <a:schemeClr val="dk1"/>
                </a:solidFill>
                <a:latin typeface="Raleway"/>
                <a:ea typeface="Raleway"/>
                <a:cs typeface="Raleway"/>
                <a:sym typeface="Raleway"/>
              </a:defRPr>
            </a:lvl3pPr>
            <a:lvl4pPr marL="1828800" lvl="3" indent="-317500">
              <a:lnSpc>
                <a:spcPct val="115000"/>
              </a:lnSpc>
              <a:spcBef>
                <a:spcPts val="0"/>
              </a:spcBef>
              <a:spcAft>
                <a:spcPts val="0"/>
              </a:spcAft>
              <a:buClr>
                <a:schemeClr val="dk1"/>
              </a:buClr>
              <a:buSzPts val="1400"/>
              <a:buFont typeface="Raleway"/>
              <a:buChar char="●"/>
              <a:defRPr>
                <a:solidFill>
                  <a:schemeClr val="dk1"/>
                </a:solidFill>
                <a:latin typeface="Raleway"/>
                <a:ea typeface="Raleway"/>
                <a:cs typeface="Raleway"/>
                <a:sym typeface="Raleway"/>
              </a:defRPr>
            </a:lvl4pPr>
            <a:lvl5pPr marL="2286000" lvl="4" indent="-317500">
              <a:lnSpc>
                <a:spcPct val="115000"/>
              </a:lnSpc>
              <a:spcBef>
                <a:spcPts val="0"/>
              </a:spcBef>
              <a:spcAft>
                <a:spcPts val="0"/>
              </a:spcAft>
              <a:buClr>
                <a:schemeClr val="dk1"/>
              </a:buClr>
              <a:buSzPts val="1400"/>
              <a:buFont typeface="Raleway"/>
              <a:buChar char="○"/>
              <a:defRPr>
                <a:solidFill>
                  <a:schemeClr val="dk1"/>
                </a:solidFill>
                <a:latin typeface="Raleway"/>
                <a:ea typeface="Raleway"/>
                <a:cs typeface="Raleway"/>
                <a:sym typeface="Raleway"/>
              </a:defRPr>
            </a:lvl5pPr>
            <a:lvl6pPr marL="2743200" lvl="5" indent="-317500">
              <a:lnSpc>
                <a:spcPct val="115000"/>
              </a:lnSpc>
              <a:spcBef>
                <a:spcPts val="0"/>
              </a:spcBef>
              <a:spcAft>
                <a:spcPts val="0"/>
              </a:spcAft>
              <a:buClr>
                <a:schemeClr val="dk1"/>
              </a:buClr>
              <a:buSzPts val="1400"/>
              <a:buFont typeface="Raleway"/>
              <a:buChar char="■"/>
              <a:defRPr>
                <a:solidFill>
                  <a:schemeClr val="dk1"/>
                </a:solidFill>
                <a:latin typeface="Raleway"/>
                <a:ea typeface="Raleway"/>
                <a:cs typeface="Raleway"/>
                <a:sym typeface="Raleway"/>
              </a:defRPr>
            </a:lvl6pPr>
            <a:lvl7pPr marL="3200400" lvl="6" indent="-317500">
              <a:lnSpc>
                <a:spcPct val="115000"/>
              </a:lnSpc>
              <a:spcBef>
                <a:spcPts val="0"/>
              </a:spcBef>
              <a:spcAft>
                <a:spcPts val="0"/>
              </a:spcAft>
              <a:buClr>
                <a:schemeClr val="dk1"/>
              </a:buClr>
              <a:buSzPts val="1400"/>
              <a:buFont typeface="Raleway"/>
              <a:buChar char="●"/>
              <a:defRPr>
                <a:solidFill>
                  <a:schemeClr val="dk1"/>
                </a:solidFill>
                <a:latin typeface="Raleway"/>
                <a:ea typeface="Raleway"/>
                <a:cs typeface="Raleway"/>
                <a:sym typeface="Raleway"/>
              </a:defRPr>
            </a:lvl7pPr>
            <a:lvl8pPr marL="3657600" lvl="7" indent="-317500">
              <a:lnSpc>
                <a:spcPct val="115000"/>
              </a:lnSpc>
              <a:spcBef>
                <a:spcPts val="0"/>
              </a:spcBef>
              <a:spcAft>
                <a:spcPts val="0"/>
              </a:spcAft>
              <a:buClr>
                <a:schemeClr val="dk1"/>
              </a:buClr>
              <a:buSzPts val="1400"/>
              <a:buFont typeface="Raleway"/>
              <a:buChar char="○"/>
              <a:defRPr>
                <a:solidFill>
                  <a:schemeClr val="dk1"/>
                </a:solidFill>
                <a:latin typeface="Raleway"/>
                <a:ea typeface="Raleway"/>
                <a:cs typeface="Raleway"/>
                <a:sym typeface="Raleway"/>
              </a:defRPr>
            </a:lvl8pPr>
            <a:lvl9pPr marL="4114800" lvl="8" indent="-317500">
              <a:lnSpc>
                <a:spcPct val="115000"/>
              </a:lnSpc>
              <a:spcBef>
                <a:spcPts val="0"/>
              </a:spcBef>
              <a:spcAft>
                <a:spcPts val="0"/>
              </a:spcAft>
              <a:buClr>
                <a:schemeClr val="dk1"/>
              </a:buClr>
              <a:buSzPts val="1400"/>
              <a:buFont typeface="Raleway"/>
              <a:buChar char="■"/>
              <a:defRPr>
                <a:solidFill>
                  <a:schemeClr val="dk1"/>
                </a:solidFill>
                <a:latin typeface="Raleway"/>
                <a:ea typeface="Raleway"/>
                <a:cs typeface="Raleway"/>
                <a:sym typeface="Raleway"/>
              </a:defRPr>
            </a:lvl9pPr>
          </a:lstStyle>
          <a:p>
            <a:endParaRPr/>
          </a:p>
        </p:txBody>
      </p:sp>
    </p:spTree>
    <p:extLst>
      <p:ext uri="{BB962C8B-B14F-4D97-AF65-F5344CB8AC3E}">
        <p14:creationId xmlns:p14="http://schemas.microsoft.com/office/powerpoint/2010/main" val="2265172163"/>
      </p:ext>
    </p:extLst>
  </p:cSld>
  <p:clrMap bg1="lt1" tx1="dk1" bg2="dk2" tx2="lt2" accent1="accent1" accent2="accent2" accent3="accent3" accent4="accent4" accent5="accent5" accent6="accent6" hlink="hlink" folHlink="folHlink"/>
  <p:sldLayoutIdLst>
    <p:sldLayoutId id="2147483917" r:id="rId1"/>
    <p:sldLayoutId id="2147483918" r:id="rId2"/>
    <p:sldLayoutId id="2147483919" r:id="rId3"/>
    <p:sldLayoutId id="2147483920" r:id="rId4"/>
    <p:sldLayoutId id="2147483921" r:id="rId5"/>
    <p:sldLayoutId id="2147483922" r:id="rId6"/>
    <p:sldLayoutId id="2147483923" r:id="rId7"/>
    <p:sldLayoutId id="2147483924" r:id="rId8"/>
    <p:sldLayoutId id="2147483925" r:id="rId9"/>
    <p:sldLayoutId id="2147483926" r:id="rId10"/>
    <p:sldLayoutId id="2147483927" r:id="rId11"/>
    <p:sldLayoutId id="2147483928" r:id="rId12"/>
    <p:sldLayoutId id="2147483929" r:id="rId13"/>
    <p:sldLayoutId id="2147483930" r:id="rId14"/>
    <p:sldLayoutId id="2147483931" r:id="rId15"/>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otherStyle>
  </p:txStyles>
</p:sldMaster>
</file>

<file path=ppt/slideMasters/slideMaster18.xml><?xml version="1.0" encoding="utf-8"?>
<p:sldMaster xmlns:a="http://schemas.openxmlformats.org/drawingml/2006/main" xmlns:r="http://schemas.openxmlformats.org/officeDocument/2006/relationships" xmlns:p="http://schemas.openxmlformats.org/presentationml/2006/main">
  <p:cSld>
    <p:bg>
      <p:bgPr>
        <a:blipFill>
          <a:blip r:embed="rId12">
            <a:alphaModFix/>
          </a:blip>
          <a:stretch>
            <a:fillRect/>
          </a:stretch>
        </a:blip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2172465" y="975267"/>
            <a:ext cx="7847200" cy="1669600"/>
          </a:xfrm>
          <a:prstGeom prst="rect">
            <a:avLst/>
          </a:prstGeom>
          <a:noFill/>
          <a:ln>
            <a:noFill/>
          </a:ln>
        </p:spPr>
        <p:txBody>
          <a:bodyPr spcFirstLastPara="1" wrap="square" lIns="0" tIns="0" rIns="0" bIns="0" anchor="t" anchorCtr="0">
            <a:noAutofit/>
          </a:bodyPr>
          <a:lstStyle>
            <a:lvl1pPr marR="0" lvl="0" algn="l" rtl="0">
              <a:spcBef>
                <a:spcPts val="0"/>
              </a:spcBef>
              <a:spcAft>
                <a:spcPts val="0"/>
              </a:spcAft>
              <a:buClr>
                <a:schemeClr val="lt1"/>
              </a:buClr>
              <a:buSzPts val="700"/>
              <a:buFont typeface="Sue Ellen Francisco"/>
              <a:buNone/>
              <a:defRPr sz="3300" i="0" u="none" strike="noStrike" cap="none">
                <a:solidFill>
                  <a:schemeClr val="lt1"/>
                </a:solidFill>
                <a:latin typeface="Sue Ellen Francisco"/>
                <a:ea typeface="Sue Ellen Francisco"/>
                <a:cs typeface="Sue Ellen Francisco"/>
                <a:sym typeface="Sue Ellen Francisco"/>
              </a:defRPr>
            </a:lvl1pPr>
            <a:lvl2pPr lvl="1">
              <a:spcBef>
                <a:spcPts val="0"/>
              </a:spcBef>
              <a:spcAft>
                <a:spcPts val="0"/>
              </a:spcAft>
              <a:buClr>
                <a:schemeClr val="lt1"/>
              </a:buClr>
              <a:buSzPts val="700"/>
              <a:buFont typeface="Joti One"/>
              <a:buNone/>
              <a:defRPr sz="900">
                <a:solidFill>
                  <a:schemeClr val="lt1"/>
                </a:solidFill>
                <a:latin typeface="Joti One"/>
                <a:ea typeface="Joti One"/>
                <a:cs typeface="Joti One"/>
                <a:sym typeface="Joti One"/>
              </a:defRPr>
            </a:lvl2pPr>
            <a:lvl3pPr lvl="2">
              <a:spcBef>
                <a:spcPts val="0"/>
              </a:spcBef>
              <a:spcAft>
                <a:spcPts val="0"/>
              </a:spcAft>
              <a:buClr>
                <a:schemeClr val="lt1"/>
              </a:buClr>
              <a:buSzPts val="700"/>
              <a:buFont typeface="Joti One"/>
              <a:buNone/>
              <a:defRPr sz="900">
                <a:solidFill>
                  <a:schemeClr val="lt1"/>
                </a:solidFill>
                <a:latin typeface="Joti One"/>
                <a:ea typeface="Joti One"/>
                <a:cs typeface="Joti One"/>
                <a:sym typeface="Joti One"/>
              </a:defRPr>
            </a:lvl3pPr>
            <a:lvl4pPr lvl="3">
              <a:spcBef>
                <a:spcPts val="0"/>
              </a:spcBef>
              <a:spcAft>
                <a:spcPts val="0"/>
              </a:spcAft>
              <a:buClr>
                <a:schemeClr val="lt1"/>
              </a:buClr>
              <a:buSzPts val="700"/>
              <a:buFont typeface="Joti One"/>
              <a:buNone/>
              <a:defRPr sz="900">
                <a:solidFill>
                  <a:schemeClr val="lt1"/>
                </a:solidFill>
                <a:latin typeface="Joti One"/>
                <a:ea typeface="Joti One"/>
                <a:cs typeface="Joti One"/>
                <a:sym typeface="Joti One"/>
              </a:defRPr>
            </a:lvl4pPr>
            <a:lvl5pPr lvl="4">
              <a:spcBef>
                <a:spcPts val="0"/>
              </a:spcBef>
              <a:spcAft>
                <a:spcPts val="0"/>
              </a:spcAft>
              <a:buClr>
                <a:schemeClr val="lt1"/>
              </a:buClr>
              <a:buSzPts val="700"/>
              <a:buFont typeface="Joti One"/>
              <a:buNone/>
              <a:defRPr sz="900">
                <a:solidFill>
                  <a:schemeClr val="lt1"/>
                </a:solidFill>
                <a:latin typeface="Joti One"/>
                <a:ea typeface="Joti One"/>
                <a:cs typeface="Joti One"/>
                <a:sym typeface="Joti One"/>
              </a:defRPr>
            </a:lvl5pPr>
            <a:lvl6pPr lvl="5">
              <a:spcBef>
                <a:spcPts val="0"/>
              </a:spcBef>
              <a:spcAft>
                <a:spcPts val="0"/>
              </a:spcAft>
              <a:buClr>
                <a:schemeClr val="lt1"/>
              </a:buClr>
              <a:buSzPts val="700"/>
              <a:buFont typeface="Joti One"/>
              <a:buNone/>
              <a:defRPr sz="900">
                <a:solidFill>
                  <a:schemeClr val="lt1"/>
                </a:solidFill>
                <a:latin typeface="Joti One"/>
                <a:ea typeface="Joti One"/>
                <a:cs typeface="Joti One"/>
                <a:sym typeface="Joti One"/>
              </a:defRPr>
            </a:lvl6pPr>
            <a:lvl7pPr lvl="6">
              <a:spcBef>
                <a:spcPts val="0"/>
              </a:spcBef>
              <a:spcAft>
                <a:spcPts val="0"/>
              </a:spcAft>
              <a:buClr>
                <a:schemeClr val="lt1"/>
              </a:buClr>
              <a:buSzPts val="700"/>
              <a:buFont typeface="Joti One"/>
              <a:buNone/>
              <a:defRPr sz="900">
                <a:solidFill>
                  <a:schemeClr val="lt1"/>
                </a:solidFill>
                <a:latin typeface="Joti One"/>
                <a:ea typeface="Joti One"/>
                <a:cs typeface="Joti One"/>
                <a:sym typeface="Joti One"/>
              </a:defRPr>
            </a:lvl7pPr>
            <a:lvl8pPr lvl="7">
              <a:spcBef>
                <a:spcPts val="0"/>
              </a:spcBef>
              <a:spcAft>
                <a:spcPts val="0"/>
              </a:spcAft>
              <a:buClr>
                <a:schemeClr val="lt1"/>
              </a:buClr>
              <a:buSzPts val="700"/>
              <a:buFont typeface="Joti One"/>
              <a:buNone/>
              <a:defRPr sz="900">
                <a:solidFill>
                  <a:schemeClr val="lt1"/>
                </a:solidFill>
                <a:latin typeface="Joti One"/>
                <a:ea typeface="Joti One"/>
                <a:cs typeface="Joti One"/>
                <a:sym typeface="Joti One"/>
              </a:defRPr>
            </a:lvl8pPr>
            <a:lvl9pPr lvl="8">
              <a:spcBef>
                <a:spcPts val="0"/>
              </a:spcBef>
              <a:spcAft>
                <a:spcPts val="0"/>
              </a:spcAft>
              <a:buClr>
                <a:schemeClr val="lt1"/>
              </a:buClr>
              <a:buSzPts val="700"/>
              <a:buFont typeface="Joti One"/>
              <a:buNone/>
              <a:defRPr sz="900">
                <a:solidFill>
                  <a:schemeClr val="lt1"/>
                </a:solidFill>
                <a:latin typeface="Joti One"/>
                <a:ea typeface="Joti One"/>
                <a:cs typeface="Joti One"/>
                <a:sym typeface="Joti One"/>
              </a:defRPr>
            </a:lvl9pPr>
          </a:lstStyle>
          <a:p>
            <a:endParaRPr/>
          </a:p>
        </p:txBody>
      </p:sp>
      <p:sp>
        <p:nvSpPr>
          <p:cNvPr id="7" name="Google Shape;7;p1"/>
          <p:cNvSpPr txBox="1">
            <a:spLocks noGrp="1"/>
          </p:cNvSpPr>
          <p:nvPr>
            <p:ph type="body" idx="1"/>
          </p:nvPr>
        </p:nvSpPr>
        <p:spPr>
          <a:xfrm>
            <a:off x="1854300" y="3166367"/>
            <a:ext cx="5821200" cy="1970000"/>
          </a:xfrm>
          <a:prstGeom prst="rect">
            <a:avLst/>
          </a:prstGeom>
          <a:noFill/>
          <a:ln>
            <a:noFill/>
          </a:ln>
        </p:spPr>
        <p:txBody>
          <a:bodyPr spcFirstLastPara="1" wrap="square" lIns="0" tIns="0" rIns="0" bIns="0" anchor="t" anchorCtr="0">
            <a:noAutofit/>
          </a:bodyPr>
          <a:lstStyle>
            <a:lvl1pPr marL="457200" marR="0" lvl="0" indent="-228600" algn="l" rtl="0">
              <a:spcBef>
                <a:spcPts val="0"/>
              </a:spcBef>
              <a:spcAft>
                <a:spcPts val="0"/>
              </a:spcAft>
              <a:buClr>
                <a:schemeClr val="lt1"/>
              </a:buClr>
              <a:buSzPts val="1600"/>
              <a:buFont typeface="Barlow Semi Condensed Light"/>
              <a:buNone/>
              <a:defRPr sz="1600" i="0" u="none" strike="noStrike" cap="none">
                <a:solidFill>
                  <a:schemeClr val="lt1"/>
                </a:solidFill>
                <a:latin typeface="Barlow Semi Condensed Light"/>
                <a:ea typeface="Barlow Semi Condensed Light"/>
                <a:cs typeface="Barlow Semi Condensed Light"/>
                <a:sym typeface="Barlow Semi Condensed Light"/>
              </a:defRPr>
            </a:lvl1pPr>
            <a:lvl2pPr marL="914400" marR="0" lvl="1" indent="-228600" algn="l" rtl="0">
              <a:spcBef>
                <a:spcPts val="0"/>
              </a:spcBef>
              <a:spcAft>
                <a:spcPts val="0"/>
              </a:spcAft>
              <a:buClr>
                <a:schemeClr val="lt1"/>
              </a:buClr>
              <a:buSzPts val="1600"/>
              <a:buFont typeface="Barlow Semi Condensed Light"/>
              <a:buNone/>
              <a:defRPr sz="1600" i="0" u="none" strike="noStrike" cap="none">
                <a:solidFill>
                  <a:schemeClr val="lt1"/>
                </a:solidFill>
                <a:latin typeface="Barlow Semi Condensed Light"/>
                <a:ea typeface="Barlow Semi Condensed Light"/>
                <a:cs typeface="Barlow Semi Condensed Light"/>
                <a:sym typeface="Barlow Semi Condensed Light"/>
              </a:defRPr>
            </a:lvl2pPr>
            <a:lvl3pPr marL="1371600" marR="0" lvl="2" indent="-228600" algn="l" rtl="0">
              <a:spcBef>
                <a:spcPts val="0"/>
              </a:spcBef>
              <a:spcAft>
                <a:spcPts val="0"/>
              </a:spcAft>
              <a:buClr>
                <a:schemeClr val="lt1"/>
              </a:buClr>
              <a:buSzPts val="1600"/>
              <a:buFont typeface="Barlow Semi Condensed Light"/>
              <a:buNone/>
              <a:defRPr sz="1600" i="0" u="none" strike="noStrike" cap="none">
                <a:solidFill>
                  <a:schemeClr val="lt1"/>
                </a:solidFill>
                <a:latin typeface="Barlow Semi Condensed Light"/>
                <a:ea typeface="Barlow Semi Condensed Light"/>
                <a:cs typeface="Barlow Semi Condensed Light"/>
                <a:sym typeface="Barlow Semi Condensed Light"/>
              </a:defRPr>
            </a:lvl3pPr>
            <a:lvl4pPr marL="1828800" marR="0" lvl="3" indent="-228600" algn="l" rtl="0">
              <a:spcBef>
                <a:spcPts val="0"/>
              </a:spcBef>
              <a:spcAft>
                <a:spcPts val="0"/>
              </a:spcAft>
              <a:buClr>
                <a:schemeClr val="lt1"/>
              </a:buClr>
              <a:buSzPts val="1600"/>
              <a:buFont typeface="Barlow Semi Condensed Light"/>
              <a:buNone/>
              <a:defRPr sz="1600" i="0" u="none" strike="noStrike" cap="none">
                <a:solidFill>
                  <a:schemeClr val="lt1"/>
                </a:solidFill>
                <a:latin typeface="Barlow Semi Condensed Light"/>
                <a:ea typeface="Barlow Semi Condensed Light"/>
                <a:cs typeface="Barlow Semi Condensed Light"/>
                <a:sym typeface="Barlow Semi Condensed Light"/>
              </a:defRPr>
            </a:lvl4pPr>
            <a:lvl5pPr marL="2286000" marR="0" lvl="4" indent="-228600" algn="l" rtl="0">
              <a:spcBef>
                <a:spcPts val="0"/>
              </a:spcBef>
              <a:spcAft>
                <a:spcPts val="0"/>
              </a:spcAft>
              <a:buClr>
                <a:schemeClr val="lt1"/>
              </a:buClr>
              <a:buSzPts val="1600"/>
              <a:buFont typeface="Barlow Semi Condensed Light"/>
              <a:buNone/>
              <a:defRPr sz="1600" i="0" u="none" strike="noStrike" cap="none">
                <a:solidFill>
                  <a:schemeClr val="lt1"/>
                </a:solidFill>
                <a:latin typeface="Barlow Semi Condensed Light"/>
                <a:ea typeface="Barlow Semi Condensed Light"/>
                <a:cs typeface="Barlow Semi Condensed Light"/>
                <a:sym typeface="Barlow Semi Condensed Light"/>
              </a:defRPr>
            </a:lvl5pPr>
            <a:lvl6pPr marL="2743200" marR="0" lvl="5" indent="-228600" algn="l" rtl="0">
              <a:spcBef>
                <a:spcPts val="0"/>
              </a:spcBef>
              <a:spcAft>
                <a:spcPts val="0"/>
              </a:spcAft>
              <a:buClr>
                <a:schemeClr val="lt1"/>
              </a:buClr>
              <a:buSzPts val="1600"/>
              <a:buFont typeface="Barlow Semi Condensed Light"/>
              <a:buNone/>
              <a:defRPr sz="1600" i="0" u="none" strike="noStrike" cap="none">
                <a:solidFill>
                  <a:schemeClr val="lt1"/>
                </a:solidFill>
                <a:latin typeface="Barlow Semi Condensed Light"/>
                <a:ea typeface="Barlow Semi Condensed Light"/>
                <a:cs typeface="Barlow Semi Condensed Light"/>
                <a:sym typeface="Barlow Semi Condensed Light"/>
              </a:defRPr>
            </a:lvl6pPr>
            <a:lvl7pPr marL="3200400" marR="0" lvl="6" indent="-228600" algn="l" rtl="0">
              <a:spcBef>
                <a:spcPts val="0"/>
              </a:spcBef>
              <a:spcAft>
                <a:spcPts val="0"/>
              </a:spcAft>
              <a:buClr>
                <a:schemeClr val="lt1"/>
              </a:buClr>
              <a:buSzPts val="1600"/>
              <a:buFont typeface="Barlow Semi Condensed Light"/>
              <a:buNone/>
              <a:defRPr sz="1600" i="0" u="none" strike="noStrike" cap="none">
                <a:solidFill>
                  <a:schemeClr val="lt1"/>
                </a:solidFill>
                <a:latin typeface="Barlow Semi Condensed Light"/>
                <a:ea typeface="Barlow Semi Condensed Light"/>
                <a:cs typeface="Barlow Semi Condensed Light"/>
                <a:sym typeface="Barlow Semi Condensed Light"/>
              </a:defRPr>
            </a:lvl7pPr>
            <a:lvl8pPr marL="3657600" marR="0" lvl="7" indent="-228600" algn="l" rtl="0">
              <a:spcBef>
                <a:spcPts val="0"/>
              </a:spcBef>
              <a:spcAft>
                <a:spcPts val="0"/>
              </a:spcAft>
              <a:buClr>
                <a:schemeClr val="lt1"/>
              </a:buClr>
              <a:buSzPts val="1600"/>
              <a:buFont typeface="Barlow Semi Condensed Light"/>
              <a:buNone/>
              <a:defRPr sz="1600" i="0" u="none" strike="noStrike" cap="none">
                <a:solidFill>
                  <a:schemeClr val="lt1"/>
                </a:solidFill>
                <a:latin typeface="Barlow Semi Condensed Light"/>
                <a:ea typeface="Barlow Semi Condensed Light"/>
                <a:cs typeface="Barlow Semi Condensed Light"/>
                <a:sym typeface="Barlow Semi Condensed Light"/>
              </a:defRPr>
            </a:lvl8pPr>
            <a:lvl9pPr marL="4114800" marR="0" lvl="8" indent="-228600" algn="l" rtl="0">
              <a:spcBef>
                <a:spcPts val="0"/>
              </a:spcBef>
              <a:spcAft>
                <a:spcPts val="0"/>
              </a:spcAft>
              <a:buClr>
                <a:schemeClr val="lt1"/>
              </a:buClr>
              <a:buSzPts val="1600"/>
              <a:buFont typeface="Barlow Semi Condensed Light"/>
              <a:buNone/>
              <a:defRPr sz="1600" i="0" u="none" strike="noStrike" cap="none">
                <a:solidFill>
                  <a:schemeClr val="lt1"/>
                </a:solidFill>
                <a:latin typeface="Barlow Semi Condensed Light"/>
                <a:ea typeface="Barlow Semi Condensed Light"/>
                <a:cs typeface="Barlow Semi Condensed Light"/>
                <a:sym typeface="Barlow Semi Condensed Light"/>
              </a:defRPr>
            </a:lvl9pPr>
          </a:lstStyle>
          <a:p>
            <a:endParaRPr/>
          </a:p>
        </p:txBody>
      </p:sp>
    </p:spTree>
    <p:extLst>
      <p:ext uri="{BB962C8B-B14F-4D97-AF65-F5344CB8AC3E}">
        <p14:creationId xmlns:p14="http://schemas.microsoft.com/office/powerpoint/2010/main" val="4177499401"/>
      </p:ext>
    </p:extLst>
  </p:cSld>
  <p:clrMap bg1="lt1" tx1="dk1" bg2="dk2" tx2="lt2" accent1="accent1" accent2="accent2" accent3="accent3" accent4="accent4" accent5="accent5" accent6="accent6" hlink="hlink" folHlink="folHlink"/>
  <p:sldLayoutIdLst>
    <p:sldLayoutId id="2147483933" r:id="rId1"/>
    <p:sldLayoutId id="2147483934" r:id="rId2"/>
    <p:sldLayoutId id="2147483935" r:id="rId3"/>
    <p:sldLayoutId id="2147483936" r:id="rId4"/>
    <p:sldLayoutId id="2147483937" r:id="rId5"/>
    <p:sldLayoutId id="2147483938" r:id="rId6"/>
    <p:sldLayoutId id="2147483939" r:id="rId7"/>
    <p:sldLayoutId id="2147483940" r:id="rId8"/>
    <p:sldLayoutId id="2147483941" r:id="rId9"/>
    <p:sldLayoutId id="2147483942" r:id="rId10"/>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dirty="0"/>
              <a:t>单击此处编辑母版标题样式</a:t>
            </a:r>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dirty="0"/>
              <a:t>单击此处编辑母版文本样式</a:t>
            </a:r>
          </a:p>
          <a:p>
            <a:pPr lvl="1"/>
            <a:r>
              <a:rPr lang="zh-CN" altLang="en-US" dirty="0"/>
              <a:t>二级</a:t>
            </a:r>
          </a:p>
          <a:p>
            <a:pPr lvl="2"/>
            <a:r>
              <a:rPr lang="zh-CN" altLang="en-US" dirty="0"/>
              <a:t>三级</a:t>
            </a:r>
          </a:p>
          <a:p>
            <a:pPr lvl="3"/>
            <a:r>
              <a:rPr lang="zh-CN" altLang="en-US" dirty="0"/>
              <a:t>四级</a:t>
            </a:r>
          </a:p>
          <a:p>
            <a:pPr lvl="4"/>
            <a:r>
              <a:rPr lang="zh-CN" altLang="en-US" dirty="0"/>
              <a:t>五级</a:t>
            </a:r>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latin typeface="思源黑体 CN Light" panose="020B0300000000000000" pitchFamily="34" charset="-122"/>
                <a:ea typeface="思源黑体 CN Light" panose="020B0300000000000000" pitchFamily="34" charset="-122"/>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fld id="{B93665EA-4190-4B26-94CF-11C06665461E}" type="datetimeFigureOut">
              <a:rPr kumimoji="0" lang="zh-CN" altLang="en-US" sz="1200" b="0" i="0" u="none" strike="noStrike" kern="1200" cap="none" spc="0" normalizeH="0" baseline="0" noProof="0" smtClean="0">
                <a:ln>
                  <a:noFill/>
                </a:ln>
                <a:solidFill>
                  <a:prstClr val="black">
                    <a:tint val="75000"/>
                  </a:prstClr>
                </a:solidFill>
                <a:effectLst/>
                <a:uLnTx/>
                <a:uFillTx/>
                <a:latin typeface="思源黑体 CN Light" panose="020B0300000000000000" pitchFamily="34" charset="-122"/>
                <a:ea typeface="思源黑体 CN Light" panose="020B0300000000000000" pitchFamily="34" charset="-122"/>
                <a:cs typeface="+mn-cs"/>
              </a:rPr>
              <a:pPr marL="0" marR="0" lvl="0" indent="0" algn="l" defTabSz="914400" rtl="0" eaLnBrk="1" fontAlgn="auto" latinLnBrk="0" hangingPunct="1">
                <a:lnSpc>
                  <a:spcPct val="100000"/>
                </a:lnSpc>
                <a:spcBef>
                  <a:spcPts val="0"/>
                </a:spcBef>
                <a:spcAft>
                  <a:spcPts val="0"/>
                </a:spcAft>
                <a:buClrTx/>
                <a:buSzTx/>
                <a:buFontTx/>
                <a:buNone/>
                <a:tabLst/>
                <a:defRPr/>
              </a:pPr>
              <a:t>2022/8/7</a:t>
            </a:fld>
            <a:endParaRPr kumimoji="0" lang="zh-CN" altLang="en-US" sz="1200" b="0" i="0" u="none" strike="noStrike" kern="1200" cap="none" spc="0" normalizeH="0" baseline="0" noProof="0" dirty="0">
              <a:ln>
                <a:noFill/>
              </a:ln>
              <a:solidFill>
                <a:prstClr val="black">
                  <a:tint val="75000"/>
                </a:prstClr>
              </a:solidFill>
              <a:effectLst/>
              <a:uLnTx/>
              <a:uFillTx/>
              <a:latin typeface="思源黑体 CN Light" panose="020B0300000000000000" pitchFamily="34" charset="-122"/>
              <a:ea typeface="思源黑体 CN Light" panose="020B0300000000000000" pitchFamily="34" charset="-122"/>
              <a:cs typeface="+mn-cs"/>
            </a:endParaRPr>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latin typeface="思源黑体 CN Light" panose="020B0300000000000000" pitchFamily="34" charset="-122"/>
                <a:ea typeface="思源黑体 CN Light" panose="020B0300000000000000" pitchFamily="34" charset="-122"/>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200" b="0" i="0" u="none" strike="noStrike" kern="1200" cap="none" spc="0" normalizeH="0" baseline="0" noProof="0" dirty="0">
              <a:ln>
                <a:noFill/>
              </a:ln>
              <a:solidFill>
                <a:prstClr val="black">
                  <a:tint val="75000"/>
                </a:prstClr>
              </a:solidFill>
              <a:effectLst/>
              <a:uLnTx/>
              <a:uFillTx/>
              <a:latin typeface="思源黑体 CN Light" panose="020B0300000000000000" pitchFamily="34" charset="-122"/>
              <a:ea typeface="思源黑体 CN Light" panose="020B0300000000000000" pitchFamily="34" charset="-122"/>
              <a:cs typeface="+mn-cs"/>
            </a:endParaRPr>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latin typeface="思源黑体 CN Light" panose="020B0300000000000000" pitchFamily="34" charset="-122"/>
                <a:ea typeface="思源黑体 CN Light" panose="020B0300000000000000" pitchFamily="34" charset="-122"/>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618E094B-4BC8-4851-99F7-361ECCD2878D}" type="slidenum">
              <a:rPr kumimoji="0" lang="zh-CN" altLang="en-US" sz="1200" b="0" i="0" u="none" strike="noStrike" kern="1200" cap="none" spc="0" normalizeH="0" baseline="0" noProof="0" smtClean="0">
                <a:ln>
                  <a:noFill/>
                </a:ln>
                <a:solidFill>
                  <a:prstClr val="black">
                    <a:tint val="75000"/>
                  </a:prstClr>
                </a:solidFill>
                <a:effectLst/>
                <a:uLnTx/>
                <a:uFillTx/>
                <a:latin typeface="思源黑体 CN Light" panose="020B0300000000000000" pitchFamily="34" charset="-122"/>
                <a:ea typeface="思源黑体 CN Light" panose="020B0300000000000000" pitchFamily="34" charset="-122"/>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zh-CN" altLang="en-US" sz="1200" b="0" i="0" u="none" strike="noStrike" kern="1200" cap="none" spc="0" normalizeH="0" baseline="0" noProof="0" dirty="0">
              <a:ln>
                <a:noFill/>
              </a:ln>
              <a:solidFill>
                <a:prstClr val="black">
                  <a:tint val="75000"/>
                </a:prstClr>
              </a:solidFill>
              <a:effectLst/>
              <a:uLnTx/>
              <a:uFillTx/>
              <a:latin typeface="思源黑体 CN Light" panose="020B0300000000000000" pitchFamily="34" charset="-122"/>
              <a:ea typeface="思源黑体 CN Light" panose="020B0300000000000000" pitchFamily="34" charset="-122"/>
              <a:cs typeface="+mn-cs"/>
            </a:endParaRPr>
          </a:p>
        </p:txBody>
      </p:sp>
    </p:spTree>
    <p:extLst>
      <p:ext uri="{BB962C8B-B14F-4D97-AF65-F5344CB8AC3E}">
        <p14:creationId xmlns:p14="http://schemas.microsoft.com/office/powerpoint/2010/main" val="2821133705"/>
      </p:ext>
    </p:extLst>
  </p:cSld>
  <p:clrMap bg1="lt1" tx1="dk1" bg2="lt2" tx2="dk2" accent1="accent1" accent2="accent2" accent3="accent3" accent4="accent4" accent5="accent5" accent6="accent6" hlink="hlink" folHlink="folHlink"/>
  <p:sldLayoutIdLst>
    <p:sldLayoutId id="2147483685" r:id="rId1"/>
    <p:sldLayoutId id="2147483686" r:id="rId2"/>
    <p:sldLayoutId id="2147483687" r:id="rId3"/>
    <p:sldLayoutId id="2147483688" r:id="rId4"/>
    <p:sldLayoutId id="2147483689" r:id="rId5"/>
    <p:sldLayoutId id="2147483690" r:id="rId6"/>
    <p:sldLayoutId id="2147483691" r:id="rId7"/>
    <p:sldLayoutId id="2147483692" r:id="rId8"/>
    <p:sldLayoutId id="2147483693" r:id="rId9"/>
    <p:sldLayoutId id="2147483694" r:id="rId10"/>
    <p:sldLayoutId id="2147483695" r:id="rId11"/>
  </p:sldLayoutIdLst>
  <p:txStyles>
    <p:titleStyle>
      <a:lvl1pPr algn="l" defTabSz="914400" rtl="0" eaLnBrk="1" latinLnBrk="0" hangingPunct="1">
        <a:lnSpc>
          <a:spcPct val="90000"/>
        </a:lnSpc>
        <a:spcBef>
          <a:spcPct val="0"/>
        </a:spcBef>
        <a:buNone/>
        <a:defRPr sz="4400" kern="1200">
          <a:solidFill>
            <a:schemeClr val="tx1"/>
          </a:solidFill>
          <a:latin typeface="思源黑体 CN Light" panose="020B0300000000000000" pitchFamily="34" charset="-122"/>
          <a:ea typeface="思源黑体 CN Light" panose="020B0300000000000000" pitchFamily="34" charset="-122"/>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思源黑体 CN Light" panose="020B0300000000000000" pitchFamily="34" charset="-122"/>
          <a:ea typeface="思源黑体 CN Light" panose="020B0300000000000000" pitchFamily="34" charset="-122"/>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思源黑体 CN Light" panose="020B0300000000000000" pitchFamily="34" charset="-122"/>
          <a:ea typeface="思源黑体 CN Light" panose="020B0300000000000000" pitchFamily="34" charset="-122"/>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思源黑体 CN Light" panose="020B0300000000000000" pitchFamily="34" charset="-122"/>
          <a:ea typeface="思源黑体 CN Light" panose="020B0300000000000000" pitchFamily="34" charset="-122"/>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思源黑体 CN Light" panose="020B0300000000000000" pitchFamily="34" charset="-122"/>
          <a:ea typeface="思源黑体 CN Light" panose="020B0300000000000000" pitchFamily="34" charset="-122"/>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思源黑体 CN Light" panose="020B0300000000000000" pitchFamily="34" charset="-122"/>
          <a:ea typeface="思源黑体 CN Light" panose="020B0300000000000000" pitchFamily="34" charset="-122"/>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dirty="0"/>
              <a:t>单击此处编辑母版标题样式</a:t>
            </a:r>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dirty="0"/>
              <a:t>单击此处编辑母版文本样式</a:t>
            </a:r>
          </a:p>
          <a:p>
            <a:pPr lvl="1"/>
            <a:r>
              <a:rPr lang="zh-CN" altLang="en-US" dirty="0"/>
              <a:t>二级</a:t>
            </a:r>
          </a:p>
          <a:p>
            <a:pPr lvl="2"/>
            <a:r>
              <a:rPr lang="zh-CN" altLang="en-US" dirty="0"/>
              <a:t>三级</a:t>
            </a:r>
          </a:p>
          <a:p>
            <a:pPr lvl="3"/>
            <a:r>
              <a:rPr lang="zh-CN" altLang="en-US" dirty="0"/>
              <a:t>四级</a:t>
            </a:r>
          </a:p>
          <a:p>
            <a:pPr lvl="4"/>
            <a:r>
              <a:rPr lang="zh-CN" altLang="en-US" dirty="0"/>
              <a:t>五级</a:t>
            </a:r>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latin typeface="思源黑体 CN Light" panose="020B0300000000000000" pitchFamily="34" charset="-122"/>
                <a:ea typeface="思源黑体 CN Light" panose="020B0300000000000000" pitchFamily="34" charset="-122"/>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fld id="{B93665EA-4190-4B26-94CF-11C06665461E}" type="datetimeFigureOut">
              <a:rPr kumimoji="0" lang="zh-CN" altLang="en-US" sz="1200" b="0" i="0" u="none" strike="noStrike" kern="1200" cap="none" spc="0" normalizeH="0" baseline="0" noProof="0" smtClean="0">
                <a:ln>
                  <a:noFill/>
                </a:ln>
                <a:solidFill>
                  <a:prstClr val="black">
                    <a:tint val="75000"/>
                  </a:prstClr>
                </a:solidFill>
                <a:effectLst/>
                <a:uLnTx/>
                <a:uFillTx/>
                <a:latin typeface="思源黑体 CN Light" panose="020B0300000000000000" pitchFamily="34" charset="-122"/>
                <a:ea typeface="思源黑体 CN Light" panose="020B0300000000000000" pitchFamily="34" charset="-122"/>
                <a:cs typeface="+mn-cs"/>
              </a:rPr>
              <a:pPr marL="0" marR="0" lvl="0" indent="0" algn="l" defTabSz="914400" rtl="0" eaLnBrk="1" fontAlgn="auto" latinLnBrk="0" hangingPunct="1">
                <a:lnSpc>
                  <a:spcPct val="100000"/>
                </a:lnSpc>
                <a:spcBef>
                  <a:spcPts val="0"/>
                </a:spcBef>
                <a:spcAft>
                  <a:spcPts val="0"/>
                </a:spcAft>
                <a:buClrTx/>
                <a:buSzTx/>
                <a:buFontTx/>
                <a:buNone/>
                <a:tabLst/>
                <a:defRPr/>
              </a:pPr>
              <a:t>2022/8/7</a:t>
            </a:fld>
            <a:endParaRPr kumimoji="0" lang="zh-CN" altLang="en-US" sz="1200" b="0" i="0" u="none" strike="noStrike" kern="1200" cap="none" spc="0" normalizeH="0" baseline="0" noProof="0" dirty="0">
              <a:ln>
                <a:noFill/>
              </a:ln>
              <a:solidFill>
                <a:prstClr val="black">
                  <a:tint val="75000"/>
                </a:prstClr>
              </a:solidFill>
              <a:effectLst/>
              <a:uLnTx/>
              <a:uFillTx/>
              <a:latin typeface="思源黑体 CN Light" panose="020B0300000000000000" pitchFamily="34" charset="-122"/>
              <a:ea typeface="思源黑体 CN Light" panose="020B0300000000000000" pitchFamily="34" charset="-122"/>
              <a:cs typeface="+mn-cs"/>
            </a:endParaRPr>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latin typeface="思源黑体 CN Light" panose="020B0300000000000000" pitchFamily="34" charset="-122"/>
                <a:ea typeface="思源黑体 CN Light" panose="020B0300000000000000" pitchFamily="34" charset="-122"/>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200" b="0" i="0" u="none" strike="noStrike" kern="1200" cap="none" spc="0" normalizeH="0" baseline="0" noProof="0" dirty="0">
              <a:ln>
                <a:noFill/>
              </a:ln>
              <a:solidFill>
                <a:prstClr val="black">
                  <a:tint val="75000"/>
                </a:prstClr>
              </a:solidFill>
              <a:effectLst/>
              <a:uLnTx/>
              <a:uFillTx/>
              <a:latin typeface="思源黑体 CN Light" panose="020B0300000000000000" pitchFamily="34" charset="-122"/>
              <a:ea typeface="思源黑体 CN Light" panose="020B0300000000000000" pitchFamily="34" charset="-122"/>
              <a:cs typeface="+mn-cs"/>
            </a:endParaRPr>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latin typeface="思源黑体 CN Light" panose="020B0300000000000000" pitchFamily="34" charset="-122"/>
                <a:ea typeface="思源黑体 CN Light" panose="020B0300000000000000" pitchFamily="34" charset="-122"/>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618E094B-4BC8-4851-99F7-361ECCD2878D}" type="slidenum">
              <a:rPr kumimoji="0" lang="zh-CN" altLang="en-US" sz="1200" b="0" i="0" u="none" strike="noStrike" kern="1200" cap="none" spc="0" normalizeH="0" baseline="0" noProof="0" smtClean="0">
                <a:ln>
                  <a:noFill/>
                </a:ln>
                <a:solidFill>
                  <a:prstClr val="black">
                    <a:tint val="75000"/>
                  </a:prstClr>
                </a:solidFill>
                <a:effectLst/>
                <a:uLnTx/>
                <a:uFillTx/>
                <a:latin typeface="思源黑体 CN Light" panose="020B0300000000000000" pitchFamily="34" charset="-122"/>
                <a:ea typeface="思源黑体 CN Light" panose="020B0300000000000000" pitchFamily="34" charset="-122"/>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zh-CN" altLang="en-US" sz="1200" b="0" i="0" u="none" strike="noStrike" kern="1200" cap="none" spc="0" normalizeH="0" baseline="0" noProof="0" dirty="0">
              <a:ln>
                <a:noFill/>
              </a:ln>
              <a:solidFill>
                <a:prstClr val="black">
                  <a:tint val="75000"/>
                </a:prstClr>
              </a:solidFill>
              <a:effectLst/>
              <a:uLnTx/>
              <a:uFillTx/>
              <a:latin typeface="思源黑体 CN Light" panose="020B0300000000000000" pitchFamily="34" charset="-122"/>
              <a:ea typeface="思源黑体 CN Light" panose="020B0300000000000000" pitchFamily="34" charset="-122"/>
              <a:cs typeface="+mn-cs"/>
            </a:endParaRPr>
          </a:p>
        </p:txBody>
      </p:sp>
    </p:spTree>
    <p:extLst>
      <p:ext uri="{BB962C8B-B14F-4D97-AF65-F5344CB8AC3E}">
        <p14:creationId xmlns:p14="http://schemas.microsoft.com/office/powerpoint/2010/main" val="1139402877"/>
      </p:ext>
    </p:extLst>
  </p:cSld>
  <p:clrMap bg1="lt1" tx1="dk1" bg2="lt2" tx2="dk2" accent1="accent1" accent2="accent2" accent3="accent3" accent4="accent4" accent5="accent5" accent6="accent6" hlink="hlink" folHlink="folHlink"/>
  <p:sldLayoutIdLst>
    <p:sldLayoutId id="2147483697" r:id="rId1"/>
    <p:sldLayoutId id="2147483698" r:id="rId2"/>
    <p:sldLayoutId id="2147483699" r:id="rId3"/>
    <p:sldLayoutId id="2147483700" r:id="rId4"/>
    <p:sldLayoutId id="2147483701" r:id="rId5"/>
    <p:sldLayoutId id="2147483702" r:id="rId6"/>
    <p:sldLayoutId id="2147483703" r:id="rId7"/>
    <p:sldLayoutId id="2147483704" r:id="rId8"/>
    <p:sldLayoutId id="2147483705" r:id="rId9"/>
    <p:sldLayoutId id="2147483706" r:id="rId10"/>
    <p:sldLayoutId id="2147483707" r:id="rId11"/>
  </p:sldLayoutIdLst>
  <p:txStyles>
    <p:titleStyle>
      <a:lvl1pPr algn="l" defTabSz="914400" rtl="0" eaLnBrk="1" latinLnBrk="0" hangingPunct="1">
        <a:lnSpc>
          <a:spcPct val="90000"/>
        </a:lnSpc>
        <a:spcBef>
          <a:spcPct val="0"/>
        </a:spcBef>
        <a:buNone/>
        <a:defRPr sz="4400" kern="1200">
          <a:solidFill>
            <a:schemeClr val="tx1"/>
          </a:solidFill>
          <a:latin typeface="思源黑体 CN Light" panose="020B0300000000000000" pitchFamily="34" charset="-122"/>
          <a:ea typeface="思源黑体 CN Light" panose="020B0300000000000000" pitchFamily="34" charset="-122"/>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思源黑体 CN Light" panose="020B0300000000000000" pitchFamily="34" charset="-122"/>
          <a:ea typeface="思源黑体 CN Light" panose="020B0300000000000000" pitchFamily="34" charset="-122"/>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思源黑体 CN Light" panose="020B0300000000000000" pitchFamily="34" charset="-122"/>
          <a:ea typeface="思源黑体 CN Light" panose="020B0300000000000000" pitchFamily="34" charset="-122"/>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思源黑体 CN Light" panose="020B0300000000000000" pitchFamily="34" charset="-122"/>
          <a:ea typeface="思源黑体 CN Light" panose="020B0300000000000000" pitchFamily="34" charset="-122"/>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思源黑体 CN Light" panose="020B0300000000000000" pitchFamily="34" charset="-122"/>
          <a:ea typeface="思源黑体 CN Light" panose="020B0300000000000000" pitchFamily="34" charset="-122"/>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思源黑体 CN Light" panose="020B0300000000000000" pitchFamily="34" charset="-122"/>
          <a:ea typeface="思源黑体 CN Light" panose="020B0300000000000000" pitchFamily="34" charset="-122"/>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dirty="0"/>
              <a:t>单击此处编辑母版标题样式</a:t>
            </a:r>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dirty="0"/>
              <a:t>单击此处编辑母版文本样式</a:t>
            </a:r>
          </a:p>
          <a:p>
            <a:pPr lvl="1"/>
            <a:r>
              <a:rPr lang="zh-CN" altLang="en-US" dirty="0"/>
              <a:t>二级</a:t>
            </a:r>
          </a:p>
          <a:p>
            <a:pPr lvl="2"/>
            <a:r>
              <a:rPr lang="zh-CN" altLang="en-US" dirty="0"/>
              <a:t>三级</a:t>
            </a:r>
          </a:p>
          <a:p>
            <a:pPr lvl="3"/>
            <a:r>
              <a:rPr lang="zh-CN" altLang="en-US" dirty="0"/>
              <a:t>四级</a:t>
            </a:r>
          </a:p>
          <a:p>
            <a:pPr lvl="4"/>
            <a:r>
              <a:rPr lang="zh-CN" altLang="en-US" dirty="0"/>
              <a:t>五级</a:t>
            </a:r>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latin typeface="思源黑体 CN Light" panose="020B0300000000000000" pitchFamily="34" charset="-122"/>
                <a:ea typeface="思源黑体 CN Light" panose="020B0300000000000000" pitchFamily="34" charset="-122"/>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fld id="{B93665EA-4190-4B26-94CF-11C06665461E}" type="datetimeFigureOut">
              <a:rPr kumimoji="0" lang="zh-CN" altLang="en-US" sz="1200" b="0" i="0" u="none" strike="noStrike" kern="1200" cap="none" spc="0" normalizeH="0" baseline="0" noProof="0" smtClean="0">
                <a:ln>
                  <a:noFill/>
                </a:ln>
                <a:solidFill>
                  <a:prstClr val="black">
                    <a:tint val="75000"/>
                  </a:prstClr>
                </a:solidFill>
                <a:effectLst/>
                <a:uLnTx/>
                <a:uFillTx/>
                <a:latin typeface="思源黑体 CN Light" panose="020B0300000000000000" pitchFamily="34" charset="-122"/>
                <a:ea typeface="思源黑体 CN Light" panose="020B0300000000000000" pitchFamily="34" charset="-122"/>
                <a:cs typeface="+mn-cs"/>
              </a:rPr>
              <a:pPr marL="0" marR="0" lvl="0" indent="0" algn="l" defTabSz="914400" rtl="0" eaLnBrk="1" fontAlgn="auto" latinLnBrk="0" hangingPunct="1">
                <a:lnSpc>
                  <a:spcPct val="100000"/>
                </a:lnSpc>
                <a:spcBef>
                  <a:spcPts val="0"/>
                </a:spcBef>
                <a:spcAft>
                  <a:spcPts val="0"/>
                </a:spcAft>
                <a:buClrTx/>
                <a:buSzTx/>
                <a:buFontTx/>
                <a:buNone/>
                <a:tabLst/>
                <a:defRPr/>
              </a:pPr>
              <a:t>2022/8/7</a:t>
            </a:fld>
            <a:endParaRPr kumimoji="0" lang="zh-CN" altLang="en-US" sz="1200" b="0" i="0" u="none" strike="noStrike" kern="1200" cap="none" spc="0" normalizeH="0" baseline="0" noProof="0" dirty="0">
              <a:ln>
                <a:noFill/>
              </a:ln>
              <a:solidFill>
                <a:prstClr val="black">
                  <a:tint val="75000"/>
                </a:prstClr>
              </a:solidFill>
              <a:effectLst/>
              <a:uLnTx/>
              <a:uFillTx/>
              <a:latin typeface="思源黑体 CN Light" panose="020B0300000000000000" pitchFamily="34" charset="-122"/>
              <a:ea typeface="思源黑体 CN Light" panose="020B0300000000000000" pitchFamily="34" charset="-122"/>
              <a:cs typeface="+mn-cs"/>
            </a:endParaRPr>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latin typeface="思源黑体 CN Light" panose="020B0300000000000000" pitchFamily="34" charset="-122"/>
                <a:ea typeface="思源黑体 CN Light" panose="020B0300000000000000" pitchFamily="34" charset="-122"/>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200" b="0" i="0" u="none" strike="noStrike" kern="1200" cap="none" spc="0" normalizeH="0" baseline="0" noProof="0" dirty="0">
              <a:ln>
                <a:noFill/>
              </a:ln>
              <a:solidFill>
                <a:prstClr val="black">
                  <a:tint val="75000"/>
                </a:prstClr>
              </a:solidFill>
              <a:effectLst/>
              <a:uLnTx/>
              <a:uFillTx/>
              <a:latin typeface="思源黑体 CN Light" panose="020B0300000000000000" pitchFamily="34" charset="-122"/>
              <a:ea typeface="思源黑体 CN Light" panose="020B0300000000000000" pitchFamily="34" charset="-122"/>
              <a:cs typeface="+mn-cs"/>
            </a:endParaRPr>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latin typeface="思源黑体 CN Light" panose="020B0300000000000000" pitchFamily="34" charset="-122"/>
                <a:ea typeface="思源黑体 CN Light" panose="020B0300000000000000" pitchFamily="34" charset="-122"/>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618E094B-4BC8-4851-99F7-361ECCD2878D}" type="slidenum">
              <a:rPr kumimoji="0" lang="zh-CN" altLang="en-US" sz="1200" b="0" i="0" u="none" strike="noStrike" kern="1200" cap="none" spc="0" normalizeH="0" baseline="0" noProof="0" smtClean="0">
                <a:ln>
                  <a:noFill/>
                </a:ln>
                <a:solidFill>
                  <a:prstClr val="black">
                    <a:tint val="75000"/>
                  </a:prstClr>
                </a:solidFill>
                <a:effectLst/>
                <a:uLnTx/>
                <a:uFillTx/>
                <a:latin typeface="思源黑体 CN Light" panose="020B0300000000000000" pitchFamily="34" charset="-122"/>
                <a:ea typeface="思源黑体 CN Light" panose="020B0300000000000000" pitchFamily="34" charset="-122"/>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zh-CN" altLang="en-US" sz="1200" b="0" i="0" u="none" strike="noStrike" kern="1200" cap="none" spc="0" normalizeH="0" baseline="0" noProof="0" dirty="0">
              <a:ln>
                <a:noFill/>
              </a:ln>
              <a:solidFill>
                <a:prstClr val="black">
                  <a:tint val="75000"/>
                </a:prstClr>
              </a:solidFill>
              <a:effectLst/>
              <a:uLnTx/>
              <a:uFillTx/>
              <a:latin typeface="思源黑体 CN Light" panose="020B0300000000000000" pitchFamily="34" charset="-122"/>
              <a:ea typeface="思源黑体 CN Light" panose="020B0300000000000000" pitchFamily="34" charset="-122"/>
              <a:cs typeface="+mn-cs"/>
            </a:endParaRPr>
          </a:p>
        </p:txBody>
      </p:sp>
    </p:spTree>
    <p:extLst>
      <p:ext uri="{BB962C8B-B14F-4D97-AF65-F5344CB8AC3E}">
        <p14:creationId xmlns:p14="http://schemas.microsoft.com/office/powerpoint/2010/main" val="1708941525"/>
      </p:ext>
    </p:extLst>
  </p:cSld>
  <p:clrMap bg1="lt1" tx1="dk1" bg2="lt2" tx2="dk2" accent1="accent1" accent2="accent2" accent3="accent3" accent4="accent4" accent5="accent5" accent6="accent6" hlink="hlink" folHlink="folHlink"/>
  <p:sldLayoutIdLst>
    <p:sldLayoutId id="2147483709" r:id="rId1"/>
    <p:sldLayoutId id="2147483710" r:id="rId2"/>
    <p:sldLayoutId id="2147483711" r:id="rId3"/>
    <p:sldLayoutId id="2147483712" r:id="rId4"/>
    <p:sldLayoutId id="2147483713" r:id="rId5"/>
    <p:sldLayoutId id="2147483714" r:id="rId6"/>
    <p:sldLayoutId id="2147483715" r:id="rId7"/>
    <p:sldLayoutId id="2147483716" r:id="rId8"/>
    <p:sldLayoutId id="2147483717" r:id="rId9"/>
    <p:sldLayoutId id="2147483718" r:id="rId10"/>
    <p:sldLayoutId id="2147483719" r:id="rId11"/>
  </p:sldLayoutIdLst>
  <p:txStyles>
    <p:titleStyle>
      <a:lvl1pPr algn="l" defTabSz="914400" rtl="0" eaLnBrk="1" latinLnBrk="0" hangingPunct="1">
        <a:lnSpc>
          <a:spcPct val="90000"/>
        </a:lnSpc>
        <a:spcBef>
          <a:spcPct val="0"/>
        </a:spcBef>
        <a:buNone/>
        <a:defRPr sz="4400" kern="1200">
          <a:solidFill>
            <a:schemeClr val="tx1"/>
          </a:solidFill>
          <a:latin typeface="思源黑体 CN Light" panose="020B0300000000000000" pitchFamily="34" charset="-122"/>
          <a:ea typeface="思源黑体 CN Light" panose="020B0300000000000000" pitchFamily="34" charset="-122"/>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思源黑体 CN Light" panose="020B0300000000000000" pitchFamily="34" charset="-122"/>
          <a:ea typeface="思源黑体 CN Light" panose="020B0300000000000000" pitchFamily="34" charset="-122"/>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思源黑体 CN Light" panose="020B0300000000000000" pitchFamily="34" charset="-122"/>
          <a:ea typeface="思源黑体 CN Light" panose="020B0300000000000000" pitchFamily="34" charset="-122"/>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思源黑体 CN Light" panose="020B0300000000000000" pitchFamily="34" charset="-122"/>
          <a:ea typeface="思源黑体 CN Light" panose="020B0300000000000000" pitchFamily="34" charset="-122"/>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思源黑体 CN Light" panose="020B0300000000000000" pitchFamily="34" charset="-122"/>
          <a:ea typeface="思源黑体 CN Light" panose="020B0300000000000000" pitchFamily="34" charset="-122"/>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思源黑体 CN Light" panose="020B0300000000000000" pitchFamily="34" charset="-122"/>
          <a:ea typeface="思源黑体 CN Light" panose="020B0300000000000000" pitchFamily="34" charset="-122"/>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dirty="0"/>
              <a:t>单击此处编辑母版标题样式</a:t>
            </a:r>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dirty="0"/>
              <a:t>单击此处编辑母版文本样式</a:t>
            </a:r>
          </a:p>
          <a:p>
            <a:pPr lvl="1"/>
            <a:r>
              <a:rPr lang="zh-CN" altLang="en-US" dirty="0"/>
              <a:t>二级</a:t>
            </a:r>
          </a:p>
          <a:p>
            <a:pPr lvl="2"/>
            <a:r>
              <a:rPr lang="zh-CN" altLang="en-US" dirty="0"/>
              <a:t>三级</a:t>
            </a:r>
          </a:p>
          <a:p>
            <a:pPr lvl="3"/>
            <a:r>
              <a:rPr lang="zh-CN" altLang="en-US" dirty="0"/>
              <a:t>四级</a:t>
            </a:r>
          </a:p>
          <a:p>
            <a:pPr lvl="4"/>
            <a:r>
              <a:rPr lang="zh-CN" altLang="en-US" dirty="0"/>
              <a:t>五级</a:t>
            </a:r>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latin typeface="思源黑体 CN Light" panose="020B0300000000000000" pitchFamily="34" charset="-122"/>
                <a:ea typeface="思源黑体 CN Light" panose="020B0300000000000000" pitchFamily="34" charset="-122"/>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fld id="{B93665EA-4190-4B26-94CF-11C06665461E}" type="datetimeFigureOut">
              <a:rPr kumimoji="0" lang="zh-CN" altLang="en-US" sz="1200" b="0" i="0" u="none" strike="noStrike" kern="1200" cap="none" spc="0" normalizeH="0" baseline="0" noProof="0" smtClean="0">
                <a:ln>
                  <a:noFill/>
                </a:ln>
                <a:solidFill>
                  <a:prstClr val="black">
                    <a:tint val="75000"/>
                  </a:prstClr>
                </a:solidFill>
                <a:effectLst/>
                <a:uLnTx/>
                <a:uFillTx/>
                <a:latin typeface="思源黑体 CN Light" panose="020B0300000000000000" pitchFamily="34" charset="-122"/>
                <a:ea typeface="思源黑体 CN Light" panose="020B0300000000000000" pitchFamily="34" charset="-122"/>
                <a:cs typeface="+mn-cs"/>
              </a:rPr>
              <a:pPr marL="0" marR="0" lvl="0" indent="0" algn="l" defTabSz="914400" rtl="0" eaLnBrk="1" fontAlgn="auto" latinLnBrk="0" hangingPunct="1">
                <a:lnSpc>
                  <a:spcPct val="100000"/>
                </a:lnSpc>
                <a:spcBef>
                  <a:spcPts val="0"/>
                </a:spcBef>
                <a:spcAft>
                  <a:spcPts val="0"/>
                </a:spcAft>
                <a:buClrTx/>
                <a:buSzTx/>
                <a:buFontTx/>
                <a:buNone/>
                <a:tabLst/>
                <a:defRPr/>
              </a:pPr>
              <a:t>2022/8/7</a:t>
            </a:fld>
            <a:endParaRPr kumimoji="0" lang="zh-CN" altLang="en-US" sz="1200" b="0" i="0" u="none" strike="noStrike" kern="1200" cap="none" spc="0" normalizeH="0" baseline="0" noProof="0" dirty="0">
              <a:ln>
                <a:noFill/>
              </a:ln>
              <a:solidFill>
                <a:prstClr val="black">
                  <a:tint val="75000"/>
                </a:prstClr>
              </a:solidFill>
              <a:effectLst/>
              <a:uLnTx/>
              <a:uFillTx/>
              <a:latin typeface="思源黑体 CN Light" panose="020B0300000000000000" pitchFamily="34" charset="-122"/>
              <a:ea typeface="思源黑体 CN Light" panose="020B0300000000000000" pitchFamily="34" charset="-122"/>
              <a:cs typeface="+mn-cs"/>
            </a:endParaRPr>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latin typeface="思源黑体 CN Light" panose="020B0300000000000000" pitchFamily="34" charset="-122"/>
                <a:ea typeface="思源黑体 CN Light" panose="020B0300000000000000" pitchFamily="34" charset="-122"/>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200" b="0" i="0" u="none" strike="noStrike" kern="1200" cap="none" spc="0" normalizeH="0" baseline="0" noProof="0" dirty="0">
              <a:ln>
                <a:noFill/>
              </a:ln>
              <a:solidFill>
                <a:prstClr val="black">
                  <a:tint val="75000"/>
                </a:prstClr>
              </a:solidFill>
              <a:effectLst/>
              <a:uLnTx/>
              <a:uFillTx/>
              <a:latin typeface="思源黑体 CN Light" panose="020B0300000000000000" pitchFamily="34" charset="-122"/>
              <a:ea typeface="思源黑体 CN Light" panose="020B0300000000000000" pitchFamily="34" charset="-122"/>
              <a:cs typeface="+mn-cs"/>
            </a:endParaRPr>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latin typeface="思源黑体 CN Light" panose="020B0300000000000000" pitchFamily="34" charset="-122"/>
                <a:ea typeface="思源黑体 CN Light" panose="020B0300000000000000" pitchFamily="34" charset="-122"/>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618E094B-4BC8-4851-99F7-361ECCD2878D}" type="slidenum">
              <a:rPr kumimoji="0" lang="zh-CN" altLang="en-US" sz="1200" b="0" i="0" u="none" strike="noStrike" kern="1200" cap="none" spc="0" normalizeH="0" baseline="0" noProof="0" smtClean="0">
                <a:ln>
                  <a:noFill/>
                </a:ln>
                <a:solidFill>
                  <a:prstClr val="black">
                    <a:tint val="75000"/>
                  </a:prstClr>
                </a:solidFill>
                <a:effectLst/>
                <a:uLnTx/>
                <a:uFillTx/>
                <a:latin typeface="思源黑体 CN Light" panose="020B0300000000000000" pitchFamily="34" charset="-122"/>
                <a:ea typeface="思源黑体 CN Light" panose="020B0300000000000000" pitchFamily="34" charset="-122"/>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zh-CN" altLang="en-US" sz="1200" b="0" i="0" u="none" strike="noStrike" kern="1200" cap="none" spc="0" normalizeH="0" baseline="0" noProof="0" dirty="0">
              <a:ln>
                <a:noFill/>
              </a:ln>
              <a:solidFill>
                <a:prstClr val="black">
                  <a:tint val="75000"/>
                </a:prstClr>
              </a:solidFill>
              <a:effectLst/>
              <a:uLnTx/>
              <a:uFillTx/>
              <a:latin typeface="思源黑体 CN Light" panose="020B0300000000000000" pitchFamily="34" charset="-122"/>
              <a:ea typeface="思源黑体 CN Light" panose="020B0300000000000000" pitchFamily="34" charset="-122"/>
              <a:cs typeface="+mn-cs"/>
            </a:endParaRPr>
          </a:p>
        </p:txBody>
      </p:sp>
    </p:spTree>
    <p:extLst>
      <p:ext uri="{BB962C8B-B14F-4D97-AF65-F5344CB8AC3E}">
        <p14:creationId xmlns:p14="http://schemas.microsoft.com/office/powerpoint/2010/main" val="2280657438"/>
      </p:ext>
    </p:extLst>
  </p:cSld>
  <p:clrMap bg1="lt1" tx1="dk1" bg2="lt2" tx2="dk2" accent1="accent1" accent2="accent2" accent3="accent3" accent4="accent4" accent5="accent5" accent6="accent6" hlink="hlink" folHlink="folHlink"/>
  <p:sldLayoutIdLst>
    <p:sldLayoutId id="2147483721" r:id="rId1"/>
    <p:sldLayoutId id="2147483722" r:id="rId2"/>
    <p:sldLayoutId id="2147483723" r:id="rId3"/>
    <p:sldLayoutId id="2147483724" r:id="rId4"/>
    <p:sldLayoutId id="2147483725" r:id="rId5"/>
    <p:sldLayoutId id="2147483726" r:id="rId6"/>
    <p:sldLayoutId id="2147483727" r:id="rId7"/>
    <p:sldLayoutId id="2147483728" r:id="rId8"/>
    <p:sldLayoutId id="2147483729" r:id="rId9"/>
    <p:sldLayoutId id="2147483730" r:id="rId10"/>
    <p:sldLayoutId id="2147483731" r:id="rId11"/>
  </p:sldLayoutIdLst>
  <p:txStyles>
    <p:titleStyle>
      <a:lvl1pPr algn="l" defTabSz="914400" rtl="0" eaLnBrk="1" latinLnBrk="0" hangingPunct="1">
        <a:lnSpc>
          <a:spcPct val="90000"/>
        </a:lnSpc>
        <a:spcBef>
          <a:spcPct val="0"/>
        </a:spcBef>
        <a:buNone/>
        <a:defRPr sz="4400" kern="1200">
          <a:solidFill>
            <a:schemeClr val="tx1"/>
          </a:solidFill>
          <a:latin typeface="思源黑体 CN Light" panose="020B0300000000000000" pitchFamily="34" charset="-122"/>
          <a:ea typeface="思源黑体 CN Light" panose="020B0300000000000000" pitchFamily="34" charset="-122"/>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思源黑体 CN Light" panose="020B0300000000000000" pitchFamily="34" charset="-122"/>
          <a:ea typeface="思源黑体 CN Light" panose="020B0300000000000000" pitchFamily="34" charset="-122"/>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思源黑体 CN Light" panose="020B0300000000000000" pitchFamily="34" charset="-122"/>
          <a:ea typeface="思源黑体 CN Light" panose="020B0300000000000000" pitchFamily="34" charset="-122"/>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思源黑体 CN Light" panose="020B0300000000000000" pitchFamily="34" charset="-122"/>
          <a:ea typeface="思源黑体 CN Light" panose="020B0300000000000000" pitchFamily="34" charset="-122"/>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思源黑体 CN Light" panose="020B0300000000000000" pitchFamily="34" charset="-122"/>
          <a:ea typeface="思源黑体 CN Light" panose="020B0300000000000000" pitchFamily="34" charset="-122"/>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思源黑体 CN Light" panose="020B0300000000000000" pitchFamily="34" charset="-122"/>
          <a:ea typeface="思源黑体 CN Light" panose="020B0300000000000000" pitchFamily="34" charset="-122"/>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cSld>
    <p:bg>
      <p:bgPr>
        <a:solidFill>
          <a:srgbClr val="FCEBE4"/>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946167" y="713733"/>
            <a:ext cx="10299600" cy="763600"/>
          </a:xfrm>
          <a:prstGeom prst="rect">
            <a:avLst/>
          </a:prstGeom>
          <a:noFill/>
          <a:ln>
            <a:noFill/>
          </a:ln>
          <a:effectLst>
            <a:outerShdw blurRad="57150" dist="28575" dir="1800000" algn="bl" rotWithShape="0">
              <a:schemeClr val="accent1"/>
            </a:outerShdw>
          </a:effectLst>
        </p:spPr>
        <p:txBody>
          <a:bodyPr spcFirstLastPara="1" wrap="square" lIns="91425" tIns="91425" rIns="91425" bIns="91425" anchor="ctr" anchorCtr="0">
            <a:noAutofit/>
          </a:bodyPr>
          <a:lstStyle>
            <a:lvl1pPr lvl="0" rtl="0">
              <a:spcBef>
                <a:spcPts val="0"/>
              </a:spcBef>
              <a:spcAft>
                <a:spcPts val="0"/>
              </a:spcAft>
              <a:buClr>
                <a:schemeClr val="lt2"/>
              </a:buClr>
              <a:buSzPts val="2500"/>
              <a:buFont typeface="Josefin Sans"/>
              <a:buNone/>
              <a:defRPr sz="2500" b="1">
                <a:solidFill>
                  <a:schemeClr val="lt2"/>
                </a:solidFill>
                <a:latin typeface="Josefin Sans"/>
                <a:ea typeface="Josefin Sans"/>
                <a:cs typeface="Josefin Sans"/>
                <a:sym typeface="Josefin Sans"/>
              </a:defRPr>
            </a:lvl1pPr>
            <a:lvl2pPr lvl="1" rtl="0">
              <a:spcBef>
                <a:spcPts val="0"/>
              </a:spcBef>
              <a:spcAft>
                <a:spcPts val="0"/>
              </a:spcAft>
              <a:buClr>
                <a:schemeClr val="dk1"/>
              </a:buClr>
              <a:buSzPts val="2200"/>
              <a:buNone/>
              <a:defRPr sz="2200">
                <a:solidFill>
                  <a:schemeClr val="dk1"/>
                </a:solidFill>
              </a:defRPr>
            </a:lvl2pPr>
            <a:lvl3pPr lvl="2" rtl="0">
              <a:spcBef>
                <a:spcPts val="0"/>
              </a:spcBef>
              <a:spcAft>
                <a:spcPts val="0"/>
              </a:spcAft>
              <a:buClr>
                <a:schemeClr val="dk1"/>
              </a:buClr>
              <a:buSzPts val="2200"/>
              <a:buNone/>
              <a:defRPr sz="2200">
                <a:solidFill>
                  <a:schemeClr val="dk1"/>
                </a:solidFill>
              </a:defRPr>
            </a:lvl3pPr>
            <a:lvl4pPr lvl="3" rtl="0">
              <a:spcBef>
                <a:spcPts val="0"/>
              </a:spcBef>
              <a:spcAft>
                <a:spcPts val="0"/>
              </a:spcAft>
              <a:buClr>
                <a:schemeClr val="dk1"/>
              </a:buClr>
              <a:buSzPts val="2200"/>
              <a:buNone/>
              <a:defRPr sz="2200">
                <a:solidFill>
                  <a:schemeClr val="dk1"/>
                </a:solidFill>
              </a:defRPr>
            </a:lvl4pPr>
            <a:lvl5pPr lvl="4" rtl="0">
              <a:spcBef>
                <a:spcPts val="0"/>
              </a:spcBef>
              <a:spcAft>
                <a:spcPts val="0"/>
              </a:spcAft>
              <a:buClr>
                <a:schemeClr val="dk1"/>
              </a:buClr>
              <a:buSzPts val="2200"/>
              <a:buNone/>
              <a:defRPr sz="2200">
                <a:solidFill>
                  <a:schemeClr val="dk1"/>
                </a:solidFill>
              </a:defRPr>
            </a:lvl5pPr>
            <a:lvl6pPr lvl="5" rtl="0">
              <a:spcBef>
                <a:spcPts val="0"/>
              </a:spcBef>
              <a:spcAft>
                <a:spcPts val="0"/>
              </a:spcAft>
              <a:buClr>
                <a:schemeClr val="dk1"/>
              </a:buClr>
              <a:buSzPts val="2200"/>
              <a:buNone/>
              <a:defRPr sz="2200">
                <a:solidFill>
                  <a:schemeClr val="dk1"/>
                </a:solidFill>
              </a:defRPr>
            </a:lvl6pPr>
            <a:lvl7pPr lvl="6" rtl="0">
              <a:spcBef>
                <a:spcPts val="0"/>
              </a:spcBef>
              <a:spcAft>
                <a:spcPts val="0"/>
              </a:spcAft>
              <a:buClr>
                <a:schemeClr val="dk1"/>
              </a:buClr>
              <a:buSzPts val="2200"/>
              <a:buNone/>
              <a:defRPr sz="2200">
                <a:solidFill>
                  <a:schemeClr val="dk1"/>
                </a:solidFill>
              </a:defRPr>
            </a:lvl7pPr>
            <a:lvl8pPr lvl="7" rtl="0">
              <a:spcBef>
                <a:spcPts val="0"/>
              </a:spcBef>
              <a:spcAft>
                <a:spcPts val="0"/>
              </a:spcAft>
              <a:buClr>
                <a:schemeClr val="dk1"/>
              </a:buClr>
              <a:buSzPts val="2200"/>
              <a:buNone/>
              <a:defRPr sz="2200">
                <a:solidFill>
                  <a:schemeClr val="dk1"/>
                </a:solidFill>
              </a:defRPr>
            </a:lvl8pPr>
            <a:lvl9pPr lvl="8" rtl="0">
              <a:spcBef>
                <a:spcPts val="0"/>
              </a:spcBef>
              <a:spcAft>
                <a:spcPts val="0"/>
              </a:spcAft>
              <a:buClr>
                <a:schemeClr val="dk1"/>
              </a:buClr>
              <a:buSzPts val="2200"/>
              <a:buNone/>
              <a:defRPr sz="2200">
                <a:solidFill>
                  <a:schemeClr val="dk1"/>
                </a:solidFill>
              </a:defRPr>
            </a:lvl9pPr>
          </a:lstStyle>
          <a:p>
            <a:endParaRPr/>
          </a:p>
        </p:txBody>
      </p:sp>
      <p:sp>
        <p:nvSpPr>
          <p:cNvPr id="7" name="Google Shape;7;p1"/>
          <p:cNvSpPr txBox="1">
            <a:spLocks noGrp="1"/>
          </p:cNvSpPr>
          <p:nvPr>
            <p:ph type="body" idx="1"/>
          </p:nvPr>
        </p:nvSpPr>
        <p:spPr>
          <a:xfrm>
            <a:off x="946167" y="1685700"/>
            <a:ext cx="10299600" cy="4458400"/>
          </a:xfrm>
          <a:prstGeom prst="rect">
            <a:avLst/>
          </a:prstGeom>
          <a:noFill/>
          <a:ln>
            <a:noFill/>
          </a:ln>
        </p:spPr>
        <p:txBody>
          <a:bodyPr spcFirstLastPara="1" wrap="square" lIns="91425" tIns="91425" rIns="91425" bIns="91425" anchor="ctr" anchorCtr="0">
            <a:noAutofit/>
          </a:bodyPr>
          <a:lstStyle>
            <a:lvl1pPr marL="457200" lvl="0" indent="-317500">
              <a:lnSpc>
                <a:spcPct val="115000"/>
              </a:lnSpc>
              <a:spcBef>
                <a:spcPts val="0"/>
              </a:spcBef>
              <a:spcAft>
                <a:spcPts val="0"/>
              </a:spcAft>
              <a:buClr>
                <a:schemeClr val="dk1"/>
              </a:buClr>
              <a:buSzPts val="1400"/>
              <a:buFont typeface="Raleway"/>
              <a:buChar char="●"/>
              <a:defRPr>
                <a:solidFill>
                  <a:schemeClr val="dk1"/>
                </a:solidFill>
                <a:latin typeface="Raleway"/>
                <a:ea typeface="Raleway"/>
                <a:cs typeface="Raleway"/>
                <a:sym typeface="Raleway"/>
              </a:defRPr>
            </a:lvl1pPr>
            <a:lvl2pPr marL="914400" lvl="1" indent="-317500">
              <a:lnSpc>
                <a:spcPct val="115000"/>
              </a:lnSpc>
              <a:spcBef>
                <a:spcPts val="0"/>
              </a:spcBef>
              <a:spcAft>
                <a:spcPts val="0"/>
              </a:spcAft>
              <a:buClr>
                <a:schemeClr val="dk1"/>
              </a:buClr>
              <a:buSzPts val="1400"/>
              <a:buFont typeface="Raleway"/>
              <a:buChar char="○"/>
              <a:defRPr>
                <a:solidFill>
                  <a:schemeClr val="dk1"/>
                </a:solidFill>
                <a:latin typeface="Raleway"/>
                <a:ea typeface="Raleway"/>
                <a:cs typeface="Raleway"/>
                <a:sym typeface="Raleway"/>
              </a:defRPr>
            </a:lvl2pPr>
            <a:lvl3pPr marL="1371600" lvl="2" indent="-317500">
              <a:lnSpc>
                <a:spcPct val="115000"/>
              </a:lnSpc>
              <a:spcBef>
                <a:spcPts val="0"/>
              </a:spcBef>
              <a:spcAft>
                <a:spcPts val="0"/>
              </a:spcAft>
              <a:buClr>
                <a:schemeClr val="dk1"/>
              </a:buClr>
              <a:buSzPts val="1400"/>
              <a:buFont typeface="Raleway"/>
              <a:buChar char="■"/>
              <a:defRPr>
                <a:solidFill>
                  <a:schemeClr val="dk1"/>
                </a:solidFill>
                <a:latin typeface="Raleway"/>
                <a:ea typeface="Raleway"/>
                <a:cs typeface="Raleway"/>
                <a:sym typeface="Raleway"/>
              </a:defRPr>
            </a:lvl3pPr>
            <a:lvl4pPr marL="1828800" lvl="3" indent="-317500">
              <a:lnSpc>
                <a:spcPct val="115000"/>
              </a:lnSpc>
              <a:spcBef>
                <a:spcPts val="0"/>
              </a:spcBef>
              <a:spcAft>
                <a:spcPts val="0"/>
              </a:spcAft>
              <a:buClr>
                <a:schemeClr val="dk1"/>
              </a:buClr>
              <a:buSzPts val="1400"/>
              <a:buFont typeface="Raleway"/>
              <a:buChar char="●"/>
              <a:defRPr>
                <a:solidFill>
                  <a:schemeClr val="dk1"/>
                </a:solidFill>
                <a:latin typeface="Raleway"/>
                <a:ea typeface="Raleway"/>
                <a:cs typeface="Raleway"/>
                <a:sym typeface="Raleway"/>
              </a:defRPr>
            </a:lvl4pPr>
            <a:lvl5pPr marL="2286000" lvl="4" indent="-317500">
              <a:lnSpc>
                <a:spcPct val="115000"/>
              </a:lnSpc>
              <a:spcBef>
                <a:spcPts val="0"/>
              </a:spcBef>
              <a:spcAft>
                <a:spcPts val="0"/>
              </a:spcAft>
              <a:buClr>
                <a:schemeClr val="dk1"/>
              </a:buClr>
              <a:buSzPts val="1400"/>
              <a:buFont typeface="Raleway"/>
              <a:buChar char="○"/>
              <a:defRPr>
                <a:solidFill>
                  <a:schemeClr val="dk1"/>
                </a:solidFill>
                <a:latin typeface="Raleway"/>
                <a:ea typeface="Raleway"/>
                <a:cs typeface="Raleway"/>
                <a:sym typeface="Raleway"/>
              </a:defRPr>
            </a:lvl5pPr>
            <a:lvl6pPr marL="2743200" lvl="5" indent="-317500">
              <a:lnSpc>
                <a:spcPct val="115000"/>
              </a:lnSpc>
              <a:spcBef>
                <a:spcPts val="0"/>
              </a:spcBef>
              <a:spcAft>
                <a:spcPts val="0"/>
              </a:spcAft>
              <a:buClr>
                <a:schemeClr val="dk1"/>
              </a:buClr>
              <a:buSzPts val="1400"/>
              <a:buFont typeface="Raleway"/>
              <a:buChar char="■"/>
              <a:defRPr>
                <a:solidFill>
                  <a:schemeClr val="dk1"/>
                </a:solidFill>
                <a:latin typeface="Raleway"/>
                <a:ea typeface="Raleway"/>
                <a:cs typeface="Raleway"/>
                <a:sym typeface="Raleway"/>
              </a:defRPr>
            </a:lvl6pPr>
            <a:lvl7pPr marL="3200400" lvl="6" indent="-317500">
              <a:lnSpc>
                <a:spcPct val="115000"/>
              </a:lnSpc>
              <a:spcBef>
                <a:spcPts val="0"/>
              </a:spcBef>
              <a:spcAft>
                <a:spcPts val="0"/>
              </a:spcAft>
              <a:buClr>
                <a:schemeClr val="dk1"/>
              </a:buClr>
              <a:buSzPts val="1400"/>
              <a:buFont typeface="Raleway"/>
              <a:buChar char="●"/>
              <a:defRPr>
                <a:solidFill>
                  <a:schemeClr val="dk1"/>
                </a:solidFill>
                <a:latin typeface="Raleway"/>
                <a:ea typeface="Raleway"/>
                <a:cs typeface="Raleway"/>
                <a:sym typeface="Raleway"/>
              </a:defRPr>
            </a:lvl7pPr>
            <a:lvl8pPr marL="3657600" lvl="7" indent="-317500">
              <a:lnSpc>
                <a:spcPct val="115000"/>
              </a:lnSpc>
              <a:spcBef>
                <a:spcPts val="0"/>
              </a:spcBef>
              <a:spcAft>
                <a:spcPts val="0"/>
              </a:spcAft>
              <a:buClr>
                <a:schemeClr val="dk1"/>
              </a:buClr>
              <a:buSzPts val="1400"/>
              <a:buFont typeface="Raleway"/>
              <a:buChar char="○"/>
              <a:defRPr>
                <a:solidFill>
                  <a:schemeClr val="dk1"/>
                </a:solidFill>
                <a:latin typeface="Raleway"/>
                <a:ea typeface="Raleway"/>
                <a:cs typeface="Raleway"/>
                <a:sym typeface="Raleway"/>
              </a:defRPr>
            </a:lvl8pPr>
            <a:lvl9pPr marL="4114800" lvl="8" indent="-317500">
              <a:lnSpc>
                <a:spcPct val="115000"/>
              </a:lnSpc>
              <a:spcBef>
                <a:spcPts val="0"/>
              </a:spcBef>
              <a:spcAft>
                <a:spcPts val="0"/>
              </a:spcAft>
              <a:buClr>
                <a:schemeClr val="dk1"/>
              </a:buClr>
              <a:buSzPts val="1400"/>
              <a:buFont typeface="Raleway"/>
              <a:buChar char="■"/>
              <a:defRPr>
                <a:solidFill>
                  <a:schemeClr val="dk1"/>
                </a:solidFill>
                <a:latin typeface="Raleway"/>
                <a:ea typeface="Raleway"/>
                <a:cs typeface="Raleway"/>
                <a:sym typeface="Raleway"/>
              </a:defRPr>
            </a:lvl9pPr>
          </a:lstStyle>
          <a:p>
            <a:endParaRPr/>
          </a:p>
        </p:txBody>
      </p:sp>
    </p:spTree>
    <p:extLst>
      <p:ext uri="{BB962C8B-B14F-4D97-AF65-F5344CB8AC3E}">
        <p14:creationId xmlns:p14="http://schemas.microsoft.com/office/powerpoint/2010/main" val="3882240370"/>
      </p:ext>
    </p:extLst>
  </p:cSld>
  <p:clrMap bg1="lt1" tx1="dk1" bg2="dk2" tx2="lt2" accent1="accent1" accent2="accent2" accent3="accent3" accent4="accent4" accent5="accent5" accent6="accent6" hlink="hlink" folHlink="folHlink"/>
  <p:sldLayoutIdLst>
    <p:sldLayoutId id="2147483733" r:id="rId1"/>
    <p:sldLayoutId id="2147483734" r:id="rId2"/>
    <p:sldLayoutId id="2147483735" r:id="rId3"/>
    <p:sldLayoutId id="2147483736" r:id="rId4"/>
    <p:sldLayoutId id="2147483737" r:id="rId5"/>
    <p:sldLayoutId id="2147483738" r:id="rId6"/>
    <p:sldLayoutId id="2147483739" r:id="rId7"/>
    <p:sldLayoutId id="2147483740" r:id="rId8"/>
    <p:sldLayoutId id="2147483741" r:id="rId9"/>
    <p:sldLayoutId id="2147483742" r:id="rId10"/>
    <p:sldLayoutId id="2147483743" r:id="rId11"/>
    <p:sldLayoutId id="2147483744" r:id="rId12"/>
    <p:sldLayoutId id="2147483745" r:id="rId13"/>
    <p:sldLayoutId id="2147483746" r:id="rId14"/>
    <p:sldLayoutId id="2147483747" r:id="rId15"/>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cSld>
    <p:bg>
      <p:bgPr>
        <a:solidFill>
          <a:srgbClr val="FCEBE4"/>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946167" y="713733"/>
            <a:ext cx="10299600" cy="763600"/>
          </a:xfrm>
          <a:prstGeom prst="rect">
            <a:avLst/>
          </a:prstGeom>
          <a:noFill/>
          <a:ln>
            <a:noFill/>
          </a:ln>
          <a:effectLst>
            <a:outerShdw blurRad="57150" dist="28575" dir="1800000" algn="bl" rotWithShape="0">
              <a:schemeClr val="accent1"/>
            </a:outerShdw>
          </a:effectLst>
        </p:spPr>
        <p:txBody>
          <a:bodyPr spcFirstLastPara="1" wrap="square" lIns="91425" tIns="91425" rIns="91425" bIns="91425" anchor="ctr" anchorCtr="0">
            <a:noAutofit/>
          </a:bodyPr>
          <a:lstStyle>
            <a:lvl1pPr lvl="0" rtl="0">
              <a:spcBef>
                <a:spcPts val="0"/>
              </a:spcBef>
              <a:spcAft>
                <a:spcPts val="0"/>
              </a:spcAft>
              <a:buClr>
                <a:schemeClr val="lt2"/>
              </a:buClr>
              <a:buSzPts val="2500"/>
              <a:buFont typeface="Josefin Sans"/>
              <a:buNone/>
              <a:defRPr sz="2500" b="1">
                <a:solidFill>
                  <a:schemeClr val="lt2"/>
                </a:solidFill>
                <a:latin typeface="Josefin Sans"/>
                <a:ea typeface="Josefin Sans"/>
                <a:cs typeface="Josefin Sans"/>
                <a:sym typeface="Josefin Sans"/>
              </a:defRPr>
            </a:lvl1pPr>
            <a:lvl2pPr lvl="1" rtl="0">
              <a:spcBef>
                <a:spcPts val="0"/>
              </a:spcBef>
              <a:spcAft>
                <a:spcPts val="0"/>
              </a:spcAft>
              <a:buClr>
                <a:schemeClr val="dk1"/>
              </a:buClr>
              <a:buSzPts val="2200"/>
              <a:buNone/>
              <a:defRPr sz="2200">
                <a:solidFill>
                  <a:schemeClr val="dk1"/>
                </a:solidFill>
              </a:defRPr>
            </a:lvl2pPr>
            <a:lvl3pPr lvl="2" rtl="0">
              <a:spcBef>
                <a:spcPts val="0"/>
              </a:spcBef>
              <a:spcAft>
                <a:spcPts val="0"/>
              </a:spcAft>
              <a:buClr>
                <a:schemeClr val="dk1"/>
              </a:buClr>
              <a:buSzPts val="2200"/>
              <a:buNone/>
              <a:defRPr sz="2200">
                <a:solidFill>
                  <a:schemeClr val="dk1"/>
                </a:solidFill>
              </a:defRPr>
            </a:lvl3pPr>
            <a:lvl4pPr lvl="3" rtl="0">
              <a:spcBef>
                <a:spcPts val="0"/>
              </a:spcBef>
              <a:spcAft>
                <a:spcPts val="0"/>
              </a:spcAft>
              <a:buClr>
                <a:schemeClr val="dk1"/>
              </a:buClr>
              <a:buSzPts val="2200"/>
              <a:buNone/>
              <a:defRPr sz="2200">
                <a:solidFill>
                  <a:schemeClr val="dk1"/>
                </a:solidFill>
              </a:defRPr>
            </a:lvl4pPr>
            <a:lvl5pPr lvl="4" rtl="0">
              <a:spcBef>
                <a:spcPts val="0"/>
              </a:spcBef>
              <a:spcAft>
                <a:spcPts val="0"/>
              </a:spcAft>
              <a:buClr>
                <a:schemeClr val="dk1"/>
              </a:buClr>
              <a:buSzPts val="2200"/>
              <a:buNone/>
              <a:defRPr sz="2200">
                <a:solidFill>
                  <a:schemeClr val="dk1"/>
                </a:solidFill>
              </a:defRPr>
            </a:lvl5pPr>
            <a:lvl6pPr lvl="5" rtl="0">
              <a:spcBef>
                <a:spcPts val="0"/>
              </a:spcBef>
              <a:spcAft>
                <a:spcPts val="0"/>
              </a:spcAft>
              <a:buClr>
                <a:schemeClr val="dk1"/>
              </a:buClr>
              <a:buSzPts val="2200"/>
              <a:buNone/>
              <a:defRPr sz="2200">
                <a:solidFill>
                  <a:schemeClr val="dk1"/>
                </a:solidFill>
              </a:defRPr>
            </a:lvl6pPr>
            <a:lvl7pPr lvl="6" rtl="0">
              <a:spcBef>
                <a:spcPts val="0"/>
              </a:spcBef>
              <a:spcAft>
                <a:spcPts val="0"/>
              </a:spcAft>
              <a:buClr>
                <a:schemeClr val="dk1"/>
              </a:buClr>
              <a:buSzPts val="2200"/>
              <a:buNone/>
              <a:defRPr sz="2200">
                <a:solidFill>
                  <a:schemeClr val="dk1"/>
                </a:solidFill>
              </a:defRPr>
            </a:lvl7pPr>
            <a:lvl8pPr lvl="7" rtl="0">
              <a:spcBef>
                <a:spcPts val="0"/>
              </a:spcBef>
              <a:spcAft>
                <a:spcPts val="0"/>
              </a:spcAft>
              <a:buClr>
                <a:schemeClr val="dk1"/>
              </a:buClr>
              <a:buSzPts val="2200"/>
              <a:buNone/>
              <a:defRPr sz="2200">
                <a:solidFill>
                  <a:schemeClr val="dk1"/>
                </a:solidFill>
              </a:defRPr>
            </a:lvl8pPr>
            <a:lvl9pPr lvl="8" rtl="0">
              <a:spcBef>
                <a:spcPts val="0"/>
              </a:spcBef>
              <a:spcAft>
                <a:spcPts val="0"/>
              </a:spcAft>
              <a:buClr>
                <a:schemeClr val="dk1"/>
              </a:buClr>
              <a:buSzPts val="2200"/>
              <a:buNone/>
              <a:defRPr sz="2200">
                <a:solidFill>
                  <a:schemeClr val="dk1"/>
                </a:solidFill>
              </a:defRPr>
            </a:lvl9pPr>
          </a:lstStyle>
          <a:p>
            <a:endParaRPr/>
          </a:p>
        </p:txBody>
      </p:sp>
      <p:sp>
        <p:nvSpPr>
          <p:cNvPr id="7" name="Google Shape;7;p1"/>
          <p:cNvSpPr txBox="1">
            <a:spLocks noGrp="1"/>
          </p:cNvSpPr>
          <p:nvPr>
            <p:ph type="body" idx="1"/>
          </p:nvPr>
        </p:nvSpPr>
        <p:spPr>
          <a:xfrm>
            <a:off x="946167" y="1685700"/>
            <a:ext cx="10299600" cy="4458400"/>
          </a:xfrm>
          <a:prstGeom prst="rect">
            <a:avLst/>
          </a:prstGeom>
          <a:noFill/>
          <a:ln>
            <a:noFill/>
          </a:ln>
        </p:spPr>
        <p:txBody>
          <a:bodyPr spcFirstLastPara="1" wrap="square" lIns="91425" tIns="91425" rIns="91425" bIns="91425" anchor="ctr" anchorCtr="0">
            <a:noAutofit/>
          </a:bodyPr>
          <a:lstStyle>
            <a:lvl1pPr marL="457200" lvl="0" indent="-317500">
              <a:lnSpc>
                <a:spcPct val="115000"/>
              </a:lnSpc>
              <a:spcBef>
                <a:spcPts val="0"/>
              </a:spcBef>
              <a:spcAft>
                <a:spcPts val="0"/>
              </a:spcAft>
              <a:buClr>
                <a:schemeClr val="dk1"/>
              </a:buClr>
              <a:buSzPts val="1400"/>
              <a:buFont typeface="Raleway"/>
              <a:buChar char="●"/>
              <a:defRPr>
                <a:solidFill>
                  <a:schemeClr val="dk1"/>
                </a:solidFill>
                <a:latin typeface="Raleway"/>
                <a:ea typeface="Raleway"/>
                <a:cs typeface="Raleway"/>
                <a:sym typeface="Raleway"/>
              </a:defRPr>
            </a:lvl1pPr>
            <a:lvl2pPr marL="914400" lvl="1" indent="-317500">
              <a:lnSpc>
                <a:spcPct val="115000"/>
              </a:lnSpc>
              <a:spcBef>
                <a:spcPts val="0"/>
              </a:spcBef>
              <a:spcAft>
                <a:spcPts val="0"/>
              </a:spcAft>
              <a:buClr>
                <a:schemeClr val="dk1"/>
              </a:buClr>
              <a:buSzPts val="1400"/>
              <a:buFont typeface="Raleway"/>
              <a:buChar char="○"/>
              <a:defRPr>
                <a:solidFill>
                  <a:schemeClr val="dk1"/>
                </a:solidFill>
                <a:latin typeface="Raleway"/>
                <a:ea typeface="Raleway"/>
                <a:cs typeface="Raleway"/>
                <a:sym typeface="Raleway"/>
              </a:defRPr>
            </a:lvl2pPr>
            <a:lvl3pPr marL="1371600" lvl="2" indent="-317500">
              <a:lnSpc>
                <a:spcPct val="115000"/>
              </a:lnSpc>
              <a:spcBef>
                <a:spcPts val="0"/>
              </a:spcBef>
              <a:spcAft>
                <a:spcPts val="0"/>
              </a:spcAft>
              <a:buClr>
                <a:schemeClr val="dk1"/>
              </a:buClr>
              <a:buSzPts val="1400"/>
              <a:buFont typeface="Raleway"/>
              <a:buChar char="■"/>
              <a:defRPr>
                <a:solidFill>
                  <a:schemeClr val="dk1"/>
                </a:solidFill>
                <a:latin typeface="Raleway"/>
                <a:ea typeface="Raleway"/>
                <a:cs typeface="Raleway"/>
                <a:sym typeface="Raleway"/>
              </a:defRPr>
            </a:lvl3pPr>
            <a:lvl4pPr marL="1828800" lvl="3" indent="-317500">
              <a:lnSpc>
                <a:spcPct val="115000"/>
              </a:lnSpc>
              <a:spcBef>
                <a:spcPts val="0"/>
              </a:spcBef>
              <a:spcAft>
                <a:spcPts val="0"/>
              </a:spcAft>
              <a:buClr>
                <a:schemeClr val="dk1"/>
              </a:buClr>
              <a:buSzPts val="1400"/>
              <a:buFont typeface="Raleway"/>
              <a:buChar char="●"/>
              <a:defRPr>
                <a:solidFill>
                  <a:schemeClr val="dk1"/>
                </a:solidFill>
                <a:latin typeface="Raleway"/>
                <a:ea typeface="Raleway"/>
                <a:cs typeface="Raleway"/>
                <a:sym typeface="Raleway"/>
              </a:defRPr>
            </a:lvl4pPr>
            <a:lvl5pPr marL="2286000" lvl="4" indent="-317500">
              <a:lnSpc>
                <a:spcPct val="115000"/>
              </a:lnSpc>
              <a:spcBef>
                <a:spcPts val="0"/>
              </a:spcBef>
              <a:spcAft>
                <a:spcPts val="0"/>
              </a:spcAft>
              <a:buClr>
                <a:schemeClr val="dk1"/>
              </a:buClr>
              <a:buSzPts val="1400"/>
              <a:buFont typeface="Raleway"/>
              <a:buChar char="○"/>
              <a:defRPr>
                <a:solidFill>
                  <a:schemeClr val="dk1"/>
                </a:solidFill>
                <a:latin typeface="Raleway"/>
                <a:ea typeface="Raleway"/>
                <a:cs typeface="Raleway"/>
                <a:sym typeface="Raleway"/>
              </a:defRPr>
            </a:lvl5pPr>
            <a:lvl6pPr marL="2743200" lvl="5" indent="-317500">
              <a:lnSpc>
                <a:spcPct val="115000"/>
              </a:lnSpc>
              <a:spcBef>
                <a:spcPts val="0"/>
              </a:spcBef>
              <a:spcAft>
                <a:spcPts val="0"/>
              </a:spcAft>
              <a:buClr>
                <a:schemeClr val="dk1"/>
              </a:buClr>
              <a:buSzPts val="1400"/>
              <a:buFont typeface="Raleway"/>
              <a:buChar char="■"/>
              <a:defRPr>
                <a:solidFill>
                  <a:schemeClr val="dk1"/>
                </a:solidFill>
                <a:latin typeface="Raleway"/>
                <a:ea typeface="Raleway"/>
                <a:cs typeface="Raleway"/>
                <a:sym typeface="Raleway"/>
              </a:defRPr>
            </a:lvl6pPr>
            <a:lvl7pPr marL="3200400" lvl="6" indent="-317500">
              <a:lnSpc>
                <a:spcPct val="115000"/>
              </a:lnSpc>
              <a:spcBef>
                <a:spcPts val="0"/>
              </a:spcBef>
              <a:spcAft>
                <a:spcPts val="0"/>
              </a:spcAft>
              <a:buClr>
                <a:schemeClr val="dk1"/>
              </a:buClr>
              <a:buSzPts val="1400"/>
              <a:buFont typeface="Raleway"/>
              <a:buChar char="●"/>
              <a:defRPr>
                <a:solidFill>
                  <a:schemeClr val="dk1"/>
                </a:solidFill>
                <a:latin typeface="Raleway"/>
                <a:ea typeface="Raleway"/>
                <a:cs typeface="Raleway"/>
                <a:sym typeface="Raleway"/>
              </a:defRPr>
            </a:lvl7pPr>
            <a:lvl8pPr marL="3657600" lvl="7" indent="-317500">
              <a:lnSpc>
                <a:spcPct val="115000"/>
              </a:lnSpc>
              <a:spcBef>
                <a:spcPts val="0"/>
              </a:spcBef>
              <a:spcAft>
                <a:spcPts val="0"/>
              </a:spcAft>
              <a:buClr>
                <a:schemeClr val="dk1"/>
              </a:buClr>
              <a:buSzPts val="1400"/>
              <a:buFont typeface="Raleway"/>
              <a:buChar char="○"/>
              <a:defRPr>
                <a:solidFill>
                  <a:schemeClr val="dk1"/>
                </a:solidFill>
                <a:latin typeface="Raleway"/>
                <a:ea typeface="Raleway"/>
                <a:cs typeface="Raleway"/>
                <a:sym typeface="Raleway"/>
              </a:defRPr>
            </a:lvl8pPr>
            <a:lvl9pPr marL="4114800" lvl="8" indent="-317500">
              <a:lnSpc>
                <a:spcPct val="115000"/>
              </a:lnSpc>
              <a:spcBef>
                <a:spcPts val="0"/>
              </a:spcBef>
              <a:spcAft>
                <a:spcPts val="0"/>
              </a:spcAft>
              <a:buClr>
                <a:schemeClr val="dk1"/>
              </a:buClr>
              <a:buSzPts val="1400"/>
              <a:buFont typeface="Raleway"/>
              <a:buChar char="■"/>
              <a:defRPr>
                <a:solidFill>
                  <a:schemeClr val="dk1"/>
                </a:solidFill>
                <a:latin typeface="Raleway"/>
                <a:ea typeface="Raleway"/>
                <a:cs typeface="Raleway"/>
                <a:sym typeface="Raleway"/>
              </a:defRPr>
            </a:lvl9pPr>
          </a:lstStyle>
          <a:p>
            <a:endParaRPr/>
          </a:p>
        </p:txBody>
      </p:sp>
    </p:spTree>
    <p:extLst>
      <p:ext uri="{BB962C8B-B14F-4D97-AF65-F5344CB8AC3E}">
        <p14:creationId xmlns:p14="http://schemas.microsoft.com/office/powerpoint/2010/main" val="3355689068"/>
      </p:ext>
    </p:extLst>
  </p:cSld>
  <p:clrMap bg1="lt1" tx1="dk1" bg2="dk2" tx2="lt2" accent1="accent1" accent2="accent2" accent3="accent3" accent4="accent4" accent5="accent5" accent6="accent6" hlink="hlink" folHlink="folHlink"/>
  <p:sldLayoutIdLst>
    <p:sldLayoutId id="2147483749" r:id="rId1"/>
    <p:sldLayoutId id="2147483750" r:id="rId2"/>
    <p:sldLayoutId id="2147483751" r:id="rId3"/>
    <p:sldLayoutId id="2147483752" r:id="rId4"/>
    <p:sldLayoutId id="2147483753" r:id="rId5"/>
    <p:sldLayoutId id="2147483754" r:id="rId6"/>
    <p:sldLayoutId id="2147483755" r:id="rId7"/>
    <p:sldLayoutId id="2147483756" r:id="rId8"/>
    <p:sldLayoutId id="2147483757" r:id="rId9"/>
    <p:sldLayoutId id="2147483758" r:id="rId10"/>
    <p:sldLayoutId id="2147483759" r:id="rId11"/>
    <p:sldLayoutId id="2147483760" r:id="rId12"/>
    <p:sldLayoutId id="2147483761" r:id="rId13"/>
    <p:sldLayoutId id="2147483762" r:id="rId14"/>
    <p:sldLayoutId id="2147483763" r:id="rId15"/>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otherStyle>
  </p:txStyles>
</p:sldMaster>
</file>

<file path=ppt/slideMasters/slideMaster8.xml><?xml version="1.0" encoding="utf-8"?>
<p:sldMaster xmlns:a="http://schemas.openxmlformats.org/drawingml/2006/main" xmlns:r="http://schemas.openxmlformats.org/officeDocument/2006/relationships" xmlns:p="http://schemas.openxmlformats.org/presentationml/2006/main">
  <p:cSld>
    <p:bg>
      <p:bgPr>
        <a:solidFill>
          <a:srgbClr val="FCEBE4"/>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946167" y="713733"/>
            <a:ext cx="10299600" cy="763600"/>
          </a:xfrm>
          <a:prstGeom prst="rect">
            <a:avLst/>
          </a:prstGeom>
          <a:noFill/>
          <a:ln>
            <a:noFill/>
          </a:ln>
          <a:effectLst>
            <a:outerShdw blurRad="57150" dist="28575" dir="1800000" algn="bl" rotWithShape="0">
              <a:schemeClr val="accent1"/>
            </a:outerShdw>
          </a:effectLst>
        </p:spPr>
        <p:txBody>
          <a:bodyPr spcFirstLastPara="1" wrap="square" lIns="91425" tIns="91425" rIns="91425" bIns="91425" anchor="ctr" anchorCtr="0">
            <a:noAutofit/>
          </a:bodyPr>
          <a:lstStyle>
            <a:lvl1pPr lvl="0" rtl="0">
              <a:spcBef>
                <a:spcPts val="0"/>
              </a:spcBef>
              <a:spcAft>
                <a:spcPts val="0"/>
              </a:spcAft>
              <a:buClr>
                <a:schemeClr val="lt2"/>
              </a:buClr>
              <a:buSzPts val="2500"/>
              <a:buFont typeface="Josefin Sans"/>
              <a:buNone/>
              <a:defRPr sz="2500" b="1">
                <a:solidFill>
                  <a:schemeClr val="lt2"/>
                </a:solidFill>
                <a:latin typeface="Josefin Sans"/>
                <a:ea typeface="Josefin Sans"/>
                <a:cs typeface="Josefin Sans"/>
                <a:sym typeface="Josefin Sans"/>
              </a:defRPr>
            </a:lvl1pPr>
            <a:lvl2pPr lvl="1" rtl="0">
              <a:spcBef>
                <a:spcPts val="0"/>
              </a:spcBef>
              <a:spcAft>
                <a:spcPts val="0"/>
              </a:spcAft>
              <a:buClr>
                <a:schemeClr val="dk1"/>
              </a:buClr>
              <a:buSzPts val="2200"/>
              <a:buNone/>
              <a:defRPr sz="2200">
                <a:solidFill>
                  <a:schemeClr val="dk1"/>
                </a:solidFill>
              </a:defRPr>
            </a:lvl2pPr>
            <a:lvl3pPr lvl="2" rtl="0">
              <a:spcBef>
                <a:spcPts val="0"/>
              </a:spcBef>
              <a:spcAft>
                <a:spcPts val="0"/>
              </a:spcAft>
              <a:buClr>
                <a:schemeClr val="dk1"/>
              </a:buClr>
              <a:buSzPts val="2200"/>
              <a:buNone/>
              <a:defRPr sz="2200">
                <a:solidFill>
                  <a:schemeClr val="dk1"/>
                </a:solidFill>
              </a:defRPr>
            </a:lvl3pPr>
            <a:lvl4pPr lvl="3" rtl="0">
              <a:spcBef>
                <a:spcPts val="0"/>
              </a:spcBef>
              <a:spcAft>
                <a:spcPts val="0"/>
              </a:spcAft>
              <a:buClr>
                <a:schemeClr val="dk1"/>
              </a:buClr>
              <a:buSzPts val="2200"/>
              <a:buNone/>
              <a:defRPr sz="2200">
                <a:solidFill>
                  <a:schemeClr val="dk1"/>
                </a:solidFill>
              </a:defRPr>
            </a:lvl4pPr>
            <a:lvl5pPr lvl="4" rtl="0">
              <a:spcBef>
                <a:spcPts val="0"/>
              </a:spcBef>
              <a:spcAft>
                <a:spcPts val="0"/>
              </a:spcAft>
              <a:buClr>
                <a:schemeClr val="dk1"/>
              </a:buClr>
              <a:buSzPts val="2200"/>
              <a:buNone/>
              <a:defRPr sz="2200">
                <a:solidFill>
                  <a:schemeClr val="dk1"/>
                </a:solidFill>
              </a:defRPr>
            </a:lvl5pPr>
            <a:lvl6pPr lvl="5" rtl="0">
              <a:spcBef>
                <a:spcPts val="0"/>
              </a:spcBef>
              <a:spcAft>
                <a:spcPts val="0"/>
              </a:spcAft>
              <a:buClr>
                <a:schemeClr val="dk1"/>
              </a:buClr>
              <a:buSzPts val="2200"/>
              <a:buNone/>
              <a:defRPr sz="2200">
                <a:solidFill>
                  <a:schemeClr val="dk1"/>
                </a:solidFill>
              </a:defRPr>
            </a:lvl6pPr>
            <a:lvl7pPr lvl="6" rtl="0">
              <a:spcBef>
                <a:spcPts val="0"/>
              </a:spcBef>
              <a:spcAft>
                <a:spcPts val="0"/>
              </a:spcAft>
              <a:buClr>
                <a:schemeClr val="dk1"/>
              </a:buClr>
              <a:buSzPts val="2200"/>
              <a:buNone/>
              <a:defRPr sz="2200">
                <a:solidFill>
                  <a:schemeClr val="dk1"/>
                </a:solidFill>
              </a:defRPr>
            </a:lvl7pPr>
            <a:lvl8pPr lvl="7" rtl="0">
              <a:spcBef>
                <a:spcPts val="0"/>
              </a:spcBef>
              <a:spcAft>
                <a:spcPts val="0"/>
              </a:spcAft>
              <a:buClr>
                <a:schemeClr val="dk1"/>
              </a:buClr>
              <a:buSzPts val="2200"/>
              <a:buNone/>
              <a:defRPr sz="2200">
                <a:solidFill>
                  <a:schemeClr val="dk1"/>
                </a:solidFill>
              </a:defRPr>
            </a:lvl8pPr>
            <a:lvl9pPr lvl="8" rtl="0">
              <a:spcBef>
                <a:spcPts val="0"/>
              </a:spcBef>
              <a:spcAft>
                <a:spcPts val="0"/>
              </a:spcAft>
              <a:buClr>
                <a:schemeClr val="dk1"/>
              </a:buClr>
              <a:buSzPts val="2200"/>
              <a:buNone/>
              <a:defRPr sz="2200">
                <a:solidFill>
                  <a:schemeClr val="dk1"/>
                </a:solidFill>
              </a:defRPr>
            </a:lvl9pPr>
          </a:lstStyle>
          <a:p>
            <a:endParaRPr/>
          </a:p>
        </p:txBody>
      </p:sp>
      <p:sp>
        <p:nvSpPr>
          <p:cNvPr id="7" name="Google Shape;7;p1"/>
          <p:cNvSpPr txBox="1">
            <a:spLocks noGrp="1"/>
          </p:cNvSpPr>
          <p:nvPr>
            <p:ph type="body" idx="1"/>
          </p:nvPr>
        </p:nvSpPr>
        <p:spPr>
          <a:xfrm>
            <a:off x="946167" y="1685700"/>
            <a:ext cx="10299600" cy="4458400"/>
          </a:xfrm>
          <a:prstGeom prst="rect">
            <a:avLst/>
          </a:prstGeom>
          <a:noFill/>
          <a:ln>
            <a:noFill/>
          </a:ln>
        </p:spPr>
        <p:txBody>
          <a:bodyPr spcFirstLastPara="1" wrap="square" lIns="91425" tIns="91425" rIns="91425" bIns="91425" anchor="ctr" anchorCtr="0">
            <a:noAutofit/>
          </a:bodyPr>
          <a:lstStyle>
            <a:lvl1pPr marL="457200" lvl="0" indent="-317500">
              <a:lnSpc>
                <a:spcPct val="115000"/>
              </a:lnSpc>
              <a:spcBef>
                <a:spcPts val="0"/>
              </a:spcBef>
              <a:spcAft>
                <a:spcPts val="0"/>
              </a:spcAft>
              <a:buClr>
                <a:schemeClr val="dk1"/>
              </a:buClr>
              <a:buSzPts val="1400"/>
              <a:buFont typeface="Raleway"/>
              <a:buChar char="●"/>
              <a:defRPr>
                <a:solidFill>
                  <a:schemeClr val="dk1"/>
                </a:solidFill>
                <a:latin typeface="Raleway"/>
                <a:ea typeface="Raleway"/>
                <a:cs typeface="Raleway"/>
                <a:sym typeface="Raleway"/>
              </a:defRPr>
            </a:lvl1pPr>
            <a:lvl2pPr marL="914400" lvl="1" indent="-317500">
              <a:lnSpc>
                <a:spcPct val="115000"/>
              </a:lnSpc>
              <a:spcBef>
                <a:spcPts val="0"/>
              </a:spcBef>
              <a:spcAft>
                <a:spcPts val="0"/>
              </a:spcAft>
              <a:buClr>
                <a:schemeClr val="dk1"/>
              </a:buClr>
              <a:buSzPts val="1400"/>
              <a:buFont typeface="Raleway"/>
              <a:buChar char="○"/>
              <a:defRPr>
                <a:solidFill>
                  <a:schemeClr val="dk1"/>
                </a:solidFill>
                <a:latin typeface="Raleway"/>
                <a:ea typeface="Raleway"/>
                <a:cs typeface="Raleway"/>
                <a:sym typeface="Raleway"/>
              </a:defRPr>
            </a:lvl2pPr>
            <a:lvl3pPr marL="1371600" lvl="2" indent="-317500">
              <a:lnSpc>
                <a:spcPct val="115000"/>
              </a:lnSpc>
              <a:spcBef>
                <a:spcPts val="0"/>
              </a:spcBef>
              <a:spcAft>
                <a:spcPts val="0"/>
              </a:spcAft>
              <a:buClr>
                <a:schemeClr val="dk1"/>
              </a:buClr>
              <a:buSzPts val="1400"/>
              <a:buFont typeface="Raleway"/>
              <a:buChar char="■"/>
              <a:defRPr>
                <a:solidFill>
                  <a:schemeClr val="dk1"/>
                </a:solidFill>
                <a:latin typeface="Raleway"/>
                <a:ea typeface="Raleway"/>
                <a:cs typeface="Raleway"/>
                <a:sym typeface="Raleway"/>
              </a:defRPr>
            </a:lvl3pPr>
            <a:lvl4pPr marL="1828800" lvl="3" indent="-317500">
              <a:lnSpc>
                <a:spcPct val="115000"/>
              </a:lnSpc>
              <a:spcBef>
                <a:spcPts val="0"/>
              </a:spcBef>
              <a:spcAft>
                <a:spcPts val="0"/>
              </a:spcAft>
              <a:buClr>
                <a:schemeClr val="dk1"/>
              </a:buClr>
              <a:buSzPts val="1400"/>
              <a:buFont typeface="Raleway"/>
              <a:buChar char="●"/>
              <a:defRPr>
                <a:solidFill>
                  <a:schemeClr val="dk1"/>
                </a:solidFill>
                <a:latin typeface="Raleway"/>
                <a:ea typeface="Raleway"/>
                <a:cs typeface="Raleway"/>
                <a:sym typeface="Raleway"/>
              </a:defRPr>
            </a:lvl4pPr>
            <a:lvl5pPr marL="2286000" lvl="4" indent="-317500">
              <a:lnSpc>
                <a:spcPct val="115000"/>
              </a:lnSpc>
              <a:spcBef>
                <a:spcPts val="0"/>
              </a:spcBef>
              <a:spcAft>
                <a:spcPts val="0"/>
              </a:spcAft>
              <a:buClr>
                <a:schemeClr val="dk1"/>
              </a:buClr>
              <a:buSzPts val="1400"/>
              <a:buFont typeface="Raleway"/>
              <a:buChar char="○"/>
              <a:defRPr>
                <a:solidFill>
                  <a:schemeClr val="dk1"/>
                </a:solidFill>
                <a:latin typeface="Raleway"/>
                <a:ea typeface="Raleway"/>
                <a:cs typeface="Raleway"/>
                <a:sym typeface="Raleway"/>
              </a:defRPr>
            </a:lvl5pPr>
            <a:lvl6pPr marL="2743200" lvl="5" indent="-317500">
              <a:lnSpc>
                <a:spcPct val="115000"/>
              </a:lnSpc>
              <a:spcBef>
                <a:spcPts val="0"/>
              </a:spcBef>
              <a:spcAft>
                <a:spcPts val="0"/>
              </a:spcAft>
              <a:buClr>
                <a:schemeClr val="dk1"/>
              </a:buClr>
              <a:buSzPts val="1400"/>
              <a:buFont typeface="Raleway"/>
              <a:buChar char="■"/>
              <a:defRPr>
                <a:solidFill>
                  <a:schemeClr val="dk1"/>
                </a:solidFill>
                <a:latin typeface="Raleway"/>
                <a:ea typeface="Raleway"/>
                <a:cs typeface="Raleway"/>
                <a:sym typeface="Raleway"/>
              </a:defRPr>
            </a:lvl6pPr>
            <a:lvl7pPr marL="3200400" lvl="6" indent="-317500">
              <a:lnSpc>
                <a:spcPct val="115000"/>
              </a:lnSpc>
              <a:spcBef>
                <a:spcPts val="0"/>
              </a:spcBef>
              <a:spcAft>
                <a:spcPts val="0"/>
              </a:spcAft>
              <a:buClr>
                <a:schemeClr val="dk1"/>
              </a:buClr>
              <a:buSzPts val="1400"/>
              <a:buFont typeface="Raleway"/>
              <a:buChar char="●"/>
              <a:defRPr>
                <a:solidFill>
                  <a:schemeClr val="dk1"/>
                </a:solidFill>
                <a:latin typeface="Raleway"/>
                <a:ea typeface="Raleway"/>
                <a:cs typeface="Raleway"/>
                <a:sym typeface="Raleway"/>
              </a:defRPr>
            </a:lvl7pPr>
            <a:lvl8pPr marL="3657600" lvl="7" indent="-317500">
              <a:lnSpc>
                <a:spcPct val="115000"/>
              </a:lnSpc>
              <a:spcBef>
                <a:spcPts val="0"/>
              </a:spcBef>
              <a:spcAft>
                <a:spcPts val="0"/>
              </a:spcAft>
              <a:buClr>
                <a:schemeClr val="dk1"/>
              </a:buClr>
              <a:buSzPts val="1400"/>
              <a:buFont typeface="Raleway"/>
              <a:buChar char="○"/>
              <a:defRPr>
                <a:solidFill>
                  <a:schemeClr val="dk1"/>
                </a:solidFill>
                <a:latin typeface="Raleway"/>
                <a:ea typeface="Raleway"/>
                <a:cs typeface="Raleway"/>
                <a:sym typeface="Raleway"/>
              </a:defRPr>
            </a:lvl8pPr>
            <a:lvl9pPr marL="4114800" lvl="8" indent="-317500">
              <a:lnSpc>
                <a:spcPct val="115000"/>
              </a:lnSpc>
              <a:spcBef>
                <a:spcPts val="0"/>
              </a:spcBef>
              <a:spcAft>
                <a:spcPts val="0"/>
              </a:spcAft>
              <a:buClr>
                <a:schemeClr val="dk1"/>
              </a:buClr>
              <a:buSzPts val="1400"/>
              <a:buFont typeface="Raleway"/>
              <a:buChar char="■"/>
              <a:defRPr>
                <a:solidFill>
                  <a:schemeClr val="dk1"/>
                </a:solidFill>
                <a:latin typeface="Raleway"/>
                <a:ea typeface="Raleway"/>
                <a:cs typeface="Raleway"/>
                <a:sym typeface="Raleway"/>
              </a:defRPr>
            </a:lvl9pPr>
          </a:lstStyle>
          <a:p>
            <a:endParaRPr/>
          </a:p>
        </p:txBody>
      </p:sp>
    </p:spTree>
    <p:extLst>
      <p:ext uri="{BB962C8B-B14F-4D97-AF65-F5344CB8AC3E}">
        <p14:creationId xmlns:p14="http://schemas.microsoft.com/office/powerpoint/2010/main" val="650752225"/>
      </p:ext>
    </p:extLst>
  </p:cSld>
  <p:clrMap bg1="lt1" tx1="dk1" bg2="dk2" tx2="lt2" accent1="accent1" accent2="accent2" accent3="accent3" accent4="accent4" accent5="accent5" accent6="accent6" hlink="hlink" folHlink="folHlink"/>
  <p:sldLayoutIdLst>
    <p:sldLayoutId id="2147483765" r:id="rId1"/>
    <p:sldLayoutId id="2147483766" r:id="rId2"/>
    <p:sldLayoutId id="2147483767" r:id="rId3"/>
    <p:sldLayoutId id="2147483768" r:id="rId4"/>
    <p:sldLayoutId id="2147483769" r:id="rId5"/>
    <p:sldLayoutId id="2147483770" r:id="rId6"/>
    <p:sldLayoutId id="2147483771" r:id="rId7"/>
    <p:sldLayoutId id="2147483772" r:id="rId8"/>
    <p:sldLayoutId id="2147483773" r:id="rId9"/>
    <p:sldLayoutId id="2147483774" r:id="rId10"/>
    <p:sldLayoutId id="2147483775" r:id="rId11"/>
    <p:sldLayoutId id="2147483776" r:id="rId12"/>
    <p:sldLayoutId id="2147483777" r:id="rId13"/>
    <p:sldLayoutId id="2147483778" r:id="rId14"/>
    <p:sldLayoutId id="2147483779" r:id="rId15"/>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otherStyle>
  </p:txStyles>
</p:sldMaster>
</file>

<file path=ppt/slideMasters/slideMaster9.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fld id="{17C241CE-D817-4285-8C32-B2113F70CC49}" type="datetimeFigureOut">
              <a:rPr kumimoji="0" lang="zh-CN" altLang="en-US" sz="1200" b="0" i="0" u="none" strike="noStrike" kern="1200" cap="none" spc="0" normalizeH="0" baseline="0" noProof="0" smtClean="0">
                <a:ln>
                  <a:noFill/>
                </a:ln>
                <a:solidFill>
                  <a:prstClr val="black">
                    <a:tint val="75000"/>
                  </a:prstClr>
                </a:solidFill>
                <a:effectLst/>
                <a:uLnTx/>
                <a:uFillTx/>
                <a:latin typeface="微软雅黑"/>
                <a:cs typeface="+mn-cs"/>
              </a:rPr>
              <a:pPr marL="0" marR="0" lvl="0" indent="0" algn="l" defTabSz="914400" rtl="0" eaLnBrk="1" fontAlgn="auto" latinLnBrk="0" hangingPunct="1">
                <a:lnSpc>
                  <a:spcPct val="100000"/>
                </a:lnSpc>
                <a:spcBef>
                  <a:spcPts val="0"/>
                </a:spcBef>
                <a:spcAft>
                  <a:spcPts val="0"/>
                </a:spcAft>
                <a:buClrTx/>
                <a:buSzTx/>
                <a:buFontTx/>
                <a:buNone/>
                <a:tabLst/>
                <a:defRPr/>
              </a:pPr>
              <a:t>2022/8/7</a:t>
            </a:fld>
            <a:endParaRPr kumimoji="0" lang="zh-CN" altLang="en-US" sz="1200" b="0" i="0" u="none" strike="noStrike" kern="1200" cap="none" spc="0" normalizeH="0" baseline="0" noProof="0">
              <a:ln>
                <a:noFill/>
              </a:ln>
              <a:solidFill>
                <a:prstClr val="black">
                  <a:tint val="75000"/>
                </a:prstClr>
              </a:solidFill>
              <a:effectLst/>
              <a:uLnTx/>
              <a:uFillTx/>
              <a:latin typeface="微软雅黑"/>
              <a:cs typeface="+mn-cs"/>
            </a:endParaRPr>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200" b="0" i="0" u="none" strike="noStrike" kern="1200" cap="none" spc="0" normalizeH="0" baseline="0" noProof="0">
              <a:ln>
                <a:noFill/>
              </a:ln>
              <a:solidFill>
                <a:prstClr val="black">
                  <a:tint val="75000"/>
                </a:prstClr>
              </a:solidFill>
              <a:effectLst/>
              <a:uLnTx/>
              <a:uFillTx/>
              <a:latin typeface="微软雅黑"/>
              <a:cs typeface="+mn-cs"/>
            </a:endParaRPr>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EAA606C3-93BB-4C85-8357-AF0D34552000}" type="slidenum">
              <a:rPr kumimoji="0" lang="zh-CN" altLang="en-US" sz="1200" b="0" i="0" u="none" strike="noStrike" kern="1200" cap="none" spc="0" normalizeH="0" baseline="0" noProof="0" smtClean="0">
                <a:ln>
                  <a:noFill/>
                </a:ln>
                <a:solidFill>
                  <a:prstClr val="black">
                    <a:tint val="75000"/>
                  </a:prstClr>
                </a:solidFill>
                <a:effectLst/>
                <a:uLnTx/>
                <a:uFillTx/>
                <a:latin typeface="微软雅黑"/>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zh-CN" altLang="en-US" sz="1200" b="0" i="0" u="none" strike="noStrike" kern="1200" cap="none" spc="0" normalizeH="0" baseline="0" noProof="0">
              <a:ln>
                <a:noFill/>
              </a:ln>
              <a:solidFill>
                <a:prstClr val="black">
                  <a:tint val="75000"/>
                </a:prstClr>
              </a:solidFill>
              <a:effectLst/>
              <a:uLnTx/>
              <a:uFillTx/>
              <a:latin typeface="微软雅黑"/>
              <a:cs typeface="+mn-cs"/>
            </a:endParaRPr>
          </a:p>
        </p:txBody>
      </p:sp>
    </p:spTree>
    <p:extLst>
      <p:ext uri="{BB962C8B-B14F-4D97-AF65-F5344CB8AC3E}">
        <p14:creationId xmlns:p14="http://schemas.microsoft.com/office/powerpoint/2010/main" val="3458959962"/>
      </p:ext>
    </p:extLst>
  </p:cSld>
  <p:clrMap bg1="lt1" tx1="dk1" bg2="lt2" tx2="dk2" accent1="accent1" accent2="accent2" accent3="accent3" accent4="accent4" accent5="accent5" accent6="accent6" hlink="hlink" folHlink="folHlink"/>
  <p:sldLayoutIdLst>
    <p:sldLayoutId id="2147483781" r:id="rId1"/>
    <p:sldLayoutId id="2147483782" r:id="rId2"/>
    <p:sldLayoutId id="2147483783" r:id="rId3"/>
    <p:sldLayoutId id="2147483784" r:id="rId4"/>
    <p:sldLayoutId id="2147483785" r:id="rId5"/>
    <p:sldLayoutId id="2147483786" r:id="rId6"/>
    <p:sldLayoutId id="2147483787" r:id="rId7"/>
    <p:sldLayoutId id="2147483788" r:id="rId8"/>
    <p:sldLayoutId id="2147483789" r:id="rId9"/>
    <p:sldLayoutId id="2147483790" r:id="rId10"/>
    <p:sldLayoutId id="2147483791" r:id="rId11"/>
    <p:sldLayoutId id="2147483792" r:id="rId12"/>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4.png"/><Relationship Id="rId7" Type="http://schemas.openxmlformats.org/officeDocument/2006/relationships/image" Target="../media/image8.png"/><Relationship Id="rId2" Type="http://schemas.openxmlformats.org/officeDocument/2006/relationships/image" Target="../media/image3.png"/><Relationship Id="rId1" Type="http://schemas.openxmlformats.org/officeDocument/2006/relationships/slideLayout" Target="../slideLayouts/slideLayout1.xml"/><Relationship Id="rId6" Type="http://schemas.openxmlformats.org/officeDocument/2006/relationships/image" Target="../media/image7.png"/><Relationship Id="rId5" Type="http://schemas.openxmlformats.org/officeDocument/2006/relationships/image" Target="../media/image6.png"/><Relationship Id="rId4" Type="http://schemas.openxmlformats.org/officeDocument/2006/relationships/image" Target="../media/image5.png"/></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65.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79.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79.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89.xml"/></Relationships>
</file>

<file path=ppt/slides/_rels/slide14.xml.rels><?xml version="1.0" encoding="UTF-8" standalone="yes"?>
<Relationships xmlns="http://schemas.openxmlformats.org/package/2006/relationships"><Relationship Id="rId8" Type="http://schemas.openxmlformats.org/officeDocument/2006/relationships/image" Target="../media/image22.png"/><Relationship Id="rId3" Type="http://schemas.openxmlformats.org/officeDocument/2006/relationships/image" Target="../media/image17.jpeg"/><Relationship Id="rId7" Type="http://schemas.openxmlformats.org/officeDocument/2006/relationships/image" Target="../media/image21.png"/><Relationship Id="rId2" Type="http://schemas.openxmlformats.org/officeDocument/2006/relationships/notesSlide" Target="../notesSlides/notesSlide6.xml"/><Relationship Id="rId1" Type="http://schemas.openxmlformats.org/officeDocument/2006/relationships/slideLayout" Target="../slideLayouts/slideLayout102.xml"/><Relationship Id="rId6" Type="http://schemas.openxmlformats.org/officeDocument/2006/relationships/image" Target="../media/image20.png"/><Relationship Id="rId5" Type="http://schemas.openxmlformats.org/officeDocument/2006/relationships/image" Target="../media/image19.png"/><Relationship Id="rId4" Type="http://schemas.openxmlformats.org/officeDocument/2006/relationships/image" Target="../media/image18.png"/><Relationship Id="rId9" Type="http://schemas.openxmlformats.org/officeDocument/2006/relationships/image" Target="../media/image23.png"/></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124.xml"/></Relationships>
</file>

<file path=ppt/slides/_rels/slide16.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8.xml"/><Relationship Id="rId1" Type="http://schemas.openxmlformats.org/officeDocument/2006/relationships/slideLayout" Target="../slideLayouts/slideLayout134.xml"/><Relationship Id="rId4" Type="http://schemas.microsoft.com/office/2007/relationships/hdphoto" Target="../media/hdphoto1.wdp"/></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153.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153.xml"/></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153.xml"/></Relationships>
</file>

<file path=ppt/slides/_rels/slide2.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image" Target="../media/image9.png"/><Relationship Id="rId1" Type="http://schemas.openxmlformats.org/officeDocument/2006/relationships/slideLayout" Target="../slideLayouts/slideLayout12.xml"/><Relationship Id="rId4" Type="http://schemas.openxmlformats.org/officeDocument/2006/relationships/image" Target="../media/image8.png"/></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167.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177.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193.xml"/></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193.xm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193.xml"/></Relationships>
</file>

<file path=ppt/slides/_rels/slide25.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193.xml"/></Relationships>
</file>

<file path=ppt/slides/_rels/slide2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18.xml"/><Relationship Id="rId1" Type="http://schemas.openxmlformats.org/officeDocument/2006/relationships/slideLayout" Target="../slideLayouts/slideLayout237.xml"/></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212.xml"/></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230.xml"/></Relationships>
</file>

<file path=ppt/slides/_rels/slide3.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image" Target="../media/image9.png"/><Relationship Id="rId1" Type="http://schemas.openxmlformats.org/officeDocument/2006/relationships/slideLayout" Target="../slideLayouts/slideLayout23.xml"/><Relationship Id="rId4" Type="http://schemas.openxmlformats.org/officeDocument/2006/relationships/image" Target="../media/image8.png"/></Relationships>
</file>

<file path=ppt/slides/_rels/slide4.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png"/><Relationship Id="rId1" Type="http://schemas.openxmlformats.org/officeDocument/2006/relationships/slideLayout" Target="../slideLayouts/slideLayout34.xml"/><Relationship Id="rId5" Type="http://schemas.openxmlformats.org/officeDocument/2006/relationships/image" Target="../media/image11.png"/><Relationship Id="rId4" Type="http://schemas.openxmlformats.org/officeDocument/2006/relationships/image" Target="../media/image8.png"/></Relationships>
</file>

<file path=ppt/slides/_rels/slide5.xml.rels><?xml version="1.0" encoding="UTF-8" standalone="yes"?>
<Relationships xmlns="http://schemas.openxmlformats.org/package/2006/relationships"><Relationship Id="rId8" Type="http://schemas.openxmlformats.org/officeDocument/2006/relationships/image" Target="../media/image16.png"/><Relationship Id="rId3" Type="http://schemas.openxmlformats.org/officeDocument/2006/relationships/image" Target="../media/image12.png"/><Relationship Id="rId7" Type="http://schemas.openxmlformats.org/officeDocument/2006/relationships/image" Target="../media/image14.svg"/><Relationship Id="rId2" Type="http://schemas.openxmlformats.org/officeDocument/2006/relationships/image" Target="../media/image10.png"/><Relationship Id="rId1" Type="http://schemas.openxmlformats.org/officeDocument/2006/relationships/slideLayout" Target="../slideLayouts/slideLayout2.xml"/><Relationship Id="rId6" Type="http://schemas.openxmlformats.org/officeDocument/2006/relationships/image" Target="../media/image15.png"/><Relationship Id="rId5" Type="http://schemas.openxmlformats.org/officeDocument/2006/relationships/image" Target="../media/image14.png"/><Relationship Id="rId4" Type="http://schemas.openxmlformats.org/officeDocument/2006/relationships/image" Target="../media/image13.png"/><Relationship Id="rId9" Type="http://schemas.openxmlformats.org/officeDocument/2006/relationships/image" Target="../media/image16.svg"/></Relationships>
</file>

<file path=ppt/slides/_rels/slide6.xml.rels><?xml version="1.0" encoding="UTF-8" standalone="yes"?>
<Relationships xmlns="http://schemas.openxmlformats.org/package/2006/relationships"><Relationship Id="rId8" Type="http://schemas.openxmlformats.org/officeDocument/2006/relationships/image" Target="../media/image16.png"/><Relationship Id="rId3" Type="http://schemas.openxmlformats.org/officeDocument/2006/relationships/image" Target="../media/image12.png"/><Relationship Id="rId7" Type="http://schemas.openxmlformats.org/officeDocument/2006/relationships/image" Target="../media/image14.svg"/><Relationship Id="rId2" Type="http://schemas.openxmlformats.org/officeDocument/2006/relationships/image" Target="../media/image10.png"/><Relationship Id="rId1" Type="http://schemas.openxmlformats.org/officeDocument/2006/relationships/slideLayout" Target="../slideLayouts/slideLayout46.xml"/><Relationship Id="rId6" Type="http://schemas.openxmlformats.org/officeDocument/2006/relationships/image" Target="../media/image15.png"/><Relationship Id="rId5" Type="http://schemas.openxmlformats.org/officeDocument/2006/relationships/image" Target="../media/image14.png"/><Relationship Id="rId4" Type="http://schemas.openxmlformats.org/officeDocument/2006/relationships/image" Target="../media/image13.png"/><Relationship Id="rId9" Type="http://schemas.openxmlformats.org/officeDocument/2006/relationships/image" Target="../media/image16.svg"/></Relationships>
</file>

<file path=ppt/slides/_rels/slide7.xml.rels><?xml version="1.0" encoding="UTF-8" standalone="yes"?>
<Relationships xmlns="http://schemas.openxmlformats.org/package/2006/relationships"><Relationship Id="rId8" Type="http://schemas.openxmlformats.org/officeDocument/2006/relationships/image" Target="../media/image16.png"/><Relationship Id="rId3" Type="http://schemas.openxmlformats.org/officeDocument/2006/relationships/image" Target="../media/image12.png"/><Relationship Id="rId7" Type="http://schemas.openxmlformats.org/officeDocument/2006/relationships/image" Target="../media/image14.svg"/><Relationship Id="rId2" Type="http://schemas.openxmlformats.org/officeDocument/2006/relationships/image" Target="../media/image10.png"/><Relationship Id="rId1" Type="http://schemas.openxmlformats.org/officeDocument/2006/relationships/slideLayout" Target="../slideLayouts/slideLayout2.xml"/><Relationship Id="rId6" Type="http://schemas.openxmlformats.org/officeDocument/2006/relationships/image" Target="../media/image15.png"/><Relationship Id="rId5" Type="http://schemas.openxmlformats.org/officeDocument/2006/relationships/image" Target="../media/image14.png"/><Relationship Id="rId4" Type="http://schemas.openxmlformats.org/officeDocument/2006/relationships/image" Target="../media/image13.png"/><Relationship Id="rId9" Type="http://schemas.openxmlformats.org/officeDocument/2006/relationships/image" Target="../media/image16.svg"/></Relationships>
</file>

<file path=ppt/slides/_rels/slide8.xml.rels><?xml version="1.0" encoding="UTF-8" standalone="yes"?>
<Relationships xmlns="http://schemas.openxmlformats.org/package/2006/relationships"><Relationship Id="rId8" Type="http://schemas.openxmlformats.org/officeDocument/2006/relationships/image" Target="../media/image16.png"/><Relationship Id="rId3" Type="http://schemas.openxmlformats.org/officeDocument/2006/relationships/image" Target="../media/image12.png"/><Relationship Id="rId7" Type="http://schemas.openxmlformats.org/officeDocument/2006/relationships/image" Target="../media/image14.svg"/><Relationship Id="rId2" Type="http://schemas.openxmlformats.org/officeDocument/2006/relationships/image" Target="../media/image10.png"/><Relationship Id="rId1" Type="http://schemas.openxmlformats.org/officeDocument/2006/relationships/slideLayout" Target="../slideLayouts/slideLayout2.xml"/><Relationship Id="rId6" Type="http://schemas.openxmlformats.org/officeDocument/2006/relationships/image" Target="../media/image15.png"/><Relationship Id="rId5" Type="http://schemas.openxmlformats.org/officeDocument/2006/relationships/image" Target="../media/image14.png"/><Relationship Id="rId4" Type="http://schemas.openxmlformats.org/officeDocument/2006/relationships/image" Target="../media/image13.png"/><Relationship Id="rId9" Type="http://schemas.openxmlformats.org/officeDocument/2006/relationships/image" Target="../media/image16.svg"/></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65.xml"/></Relationships>
</file>

<file path=ppt/slides/slide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pic>
        <p:nvPicPr>
          <p:cNvPr id="31" name="图片 30">
            <a:extLst>
              <a:ext uri="{FF2B5EF4-FFF2-40B4-BE49-F238E27FC236}">
                <a16:creationId xmlns:a16="http://schemas.microsoft.com/office/drawing/2014/main" id="{5912D415-BCC7-4F0C-9F6A-5D74C35714DF}"/>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8035319" y="0"/>
            <a:ext cx="4156681" cy="6858000"/>
          </a:xfrm>
          <a:prstGeom prst="rect">
            <a:avLst/>
          </a:prstGeom>
        </p:spPr>
      </p:pic>
      <p:pic>
        <p:nvPicPr>
          <p:cNvPr id="32" name="图片 31">
            <a:extLst>
              <a:ext uri="{FF2B5EF4-FFF2-40B4-BE49-F238E27FC236}">
                <a16:creationId xmlns:a16="http://schemas.microsoft.com/office/drawing/2014/main" id="{D070AB96-8147-4C27-8AEB-629A867243F0}"/>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flipH="1">
            <a:off x="0" y="0"/>
            <a:ext cx="4686300" cy="6858000"/>
          </a:xfrm>
          <a:prstGeom prst="rect">
            <a:avLst/>
          </a:prstGeom>
        </p:spPr>
      </p:pic>
      <p:pic>
        <p:nvPicPr>
          <p:cNvPr id="7" name="图片 6"/>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0" y="73800"/>
            <a:ext cx="11475832" cy="6858000"/>
          </a:xfrm>
          <a:prstGeom prst="rect">
            <a:avLst/>
          </a:prstGeom>
        </p:spPr>
      </p:pic>
      <p:pic>
        <p:nvPicPr>
          <p:cNvPr id="5" name="图片 4"/>
          <p:cNvPicPr>
            <a:picLocks noChangeAspect="1"/>
          </p:cNvPicPr>
          <p:nvPr/>
        </p:nvPicPr>
        <p:blipFill rotWithShape="1">
          <a:blip r:embed="rId6" cstate="print">
            <a:extLst>
              <a:ext uri="{28A0092B-C50C-407E-A947-70E740481C1C}">
                <a14:useLocalDpi xmlns:a14="http://schemas.microsoft.com/office/drawing/2010/main" val="0"/>
              </a:ext>
            </a:extLst>
          </a:blip>
          <a:srcRect l="27690"/>
          <a:stretch/>
        </p:blipFill>
        <p:spPr>
          <a:xfrm rot="5400000">
            <a:off x="3156082" y="-876483"/>
            <a:ext cx="5879836" cy="7632803"/>
          </a:xfrm>
          <a:prstGeom prst="rect">
            <a:avLst/>
          </a:prstGeom>
        </p:spPr>
      </p:pic>
      <p:pic>
        <p:nvPicPr>
          <p:cNvPr id="6" name="图片 5"/>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31750" y="4627474"/>
            <a:ext cx="12192000" cy="2729499"/>
          </a:xfrm>
          <a:prstGeom prst="rect">
            <a:avLst/>
          </a:prstGeom>
        </p:spPr>
      </p:pic>
      <p:sp>
        <p:nvSpPr>
          <p:cNvPr id="12" name="矩形: 圆角 11"/>
          <p:cNvSpPr/>
          <p:nvPr/>
        </p:nvSpPr>
        <p:spPr>
          <a:xfrm rot="2001075" flipV="1">
            <a:off x="920987" y="4522864"/>
            <a:ext cx="45719" cy="314334"/>
          </a:xfrm>
          <a:prstGeom prst="roundRect">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dirty="0">
              <a:ln>
                <a:noFill/>
              </a:ln>
              <a:solidFill>
                <a:prstClr val="white"/>
              </a:solidFill>
              <a:effectLst/>
              <a:uLnTx/>
              <a:uFillTx/>
              <a:latin typeface="思源黑体 CN Light" panose="020B0300000000000000" pitchFamily="34" charset="-122"/>
              <a:ea typeface="思源黑体 CN Light" panose="020B0300000000000000" pitchFamily="34" charset="-122"/>
              <a:cs typeface="+mn-cs"/>
            </a:endParaRPr>
          </a:p>
        </p:txBody>
      </p:sp>
      <p:sp>
        <p:nvSpPr>
          <p:cNvPr id="14" name="星形: 四角 13"/>
          <p:cNvSpPr/>
          <p:nvPr/>
        </p:nvSpPr>
        <p:spPr>
          <a:xfrm>
            <a:off x="8289290" y="1368520"/>
            <a:ext cx="390525" cy="390525"/>
          </a:xfrm>
          <a:prstGeom prst="star4">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dirty="0">
              <a:ln>
                <a:noFill/>
              </a:ln>
              <a:solidFill>
                <a:prstClr val="white"/>
              </a:solidFill>
              <a:effectLst/>
              <a:uLnTx/>
              <a:uFillTx/>
              <a:latin typeface="思源黑体 CN Light" panose="020B0300000000000000" pitchFamily="34" charset="-122"/>
              <a:ea typeface="思源黑体 CN Light" panose="020B0300000000000000" pitchFamily="34" charset="-122"/>
              <a:cs typeface="+mn-cs"/>
            </a:endParaRPr>
          </a:p>
        </p:txBody>
      </p:sp>
      <p:sp>
        <p:nvSpPr>
          <p:cNvPr id="15" name="星形: 四角 14"/>
          <p:cNvSpPr/>
          <p:nvPr/>
        </p:nvSpPr>
        <p:spPr>
          <a:xfrm>
            <a:off x="6475554" y="3270126"/>
            <a:ext cx="187297" cy="187297"/>
          </a:xfrm>
          <a:prstGeom prst="star4">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dirty="0">
              <a:ln>
                <a:noFill/>
              </a:ln>
              <a:solidFill>
                <a:prstClr val="white"/>
              </a:solidFill>
              <a:effectLst/>
              <a:uLnTx/>
              <a:uFillTx/>
              <a:latin typeface="思源黑体 CN Light" panose="020B0300000000000000" pitchFamily="34" charset="-122"/>
              <a:ea typeface="思源黑体 CN Light" panose="020B0300000000000000" pitchFamily="34" charset="-122"/>
              <a:cs typeface="+mn-cs"/>
            </a:endParaRPr>
          </a:p>
        </p:txBody>
      </p:sp>
      <p:sp>
        <p:nvSpPr>
          <p:cNvPr id="16" name="星形: 四角 15"/>
          <p:cNvSpPr/>
          <p:nvPr/>
        </p:nvSpPr>
        <p:spPr>
          <a:xfrm>
            <a:off x="2936675" y="4215936"/>
            <a:ext cx="187297" cy="187297"/>
          </a:xfrm>
          <a:prstGeom prst="star4">
            <a:avLst/>
          </a:prstGeom>
          <a:solidFill>
            <a:srgbClr val="8957A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dirty="0">
              <a:ln>
                <a:noFill/>
              </a:ln>
              <a:solidFill>
                <a:prstClr val="white"/>
              </a:solidFill>
              <a:effectLst/>
              <a:uLnTx/>
              <a:uFillTx/>
              <a:latin typeface="思源黑体 CN Light" panose="020B0300000000000000" pitchFamily="34" charset="-122"/>
              <a:ea typeface="思源黑体 CN Light" panose="020B0300000000000000" pitchFamily="34" charset="-122"/>
              <a:cs typeface="+mn-cs"/>
            </a:endParaRPr>
          </a:p>
        </p:txBody>
      </p:sp>
      <p:sp>
        <p:nvSpPr>
          <p:cNvPr id="17" name="矩形: 圆角 16"/>
          <p:cNvSpPr/>
          <p:nvPr/>
        </p:nvSpPr>
        <p:spPr>
          <a:xfrm rot="18309216" flipV="1">
            <a:off x="2687921" y="2137161"/>
            <a:ext cx="47247" cy="324840"/>
          </a:xfrm>
          <a:prstGeom prst="roundRect">
            <a:avLst/>
          </a:prstGeom>
          <a:solidFill>
            <a:schemeClr val="accent5">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dirty="0">
              <a:ln>
                <a:noFill/>
              </a:ln>
              <a:solidFill>
                <a:prstClr val="white"/>
              </a:solidFill>
              <a:effectLst/>
              <a:uLnTx/>
              <a:uFillTx/>
              <a:latin typeface="思源黑体 CN Light" panose="020B0300000000000000" pitchFamily="34" charset="-122"/>
              <a:ea typeface="思源黑体 CN Light" panose="020B0300000000000000" pitchFamily="34" charset="-122"/>
              <a:cs typeface="+mn-cs"/>
            </a:endParaRPr>
          </a:p>
        </p:txBody>
      </p:sp>
      <p:sp>
        <p:nvSpPr>
          <p:cNvPr id="19" name="文本框 18"/>
          <p:cNvSpPr txBox="1"/>
          <p:nvPr/>
        </p:nvSpPr>
        <p:spPr>
          <a:xfrm>
            <a:off x="5424419" y="5537834"/>
            <a:ext cx="1415772"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altLang="en-US" sz="2400" b="0" i="0" u="none" strike="noStrike" kern="1200" cap="none" spc="0" normalizeH="0" baseline="0" noProof="0" dirty="0">
                <a:ln>
                  <a:noFill/>
                </a:ln>
                <a:solidFill>
                  <a:prstClr val="white"/>
                </a:solidFill>
                <a:effectLst/>
                <a:uLnTx/>
                <a:uFillTx/>
                <a:latin typeface="字魂27号-布丁体" panose="00000500000000000000" pitchFamily="2" charset="-122"/>
                <a:ea typeface="字魂27号-布丁体" panose="00000500000000000000" pitchFamily="2" charset="-122"/>
                <a:cs typeface="+mn-cs"/>
              </a:rPr>
              <a:t>主题班会</a:t>
            </a:r>
          </a:p>
        </p:txBody>
      </p:sp>
      <p:sp>
        <p:nvSpPr>
          <p:cNvPr id="20" name="矩形: 圆角 19"/>
          <p:cNvSpPr/>
          <p:nvPr/>
        </p:nvSpPr>
        <p:spPr>
          <a:xfrm rot="18309216" flipV="1">
            <a:off x="2022818" y="4715940"/>
            <a:ext cx="47247" cy="324840"/>
          </a:xfrm>
          <a:prstGeom prst="roundRect">
            <a:avLst/>
          </a:prstGeom>
          <a:solidFill>
            <a:schemeClr val="accent5">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dirty="0">
              <a:ln>
                <a:noFill/>
              </a:ln>
              <a:solidFill>
                <a:prstClr val="white"/>
              </a:solidFill>
              <a:effectLst/>
              <a:uLnTx/>
              <a:uFillTx/>
              <a:latin typeface="思源黑体 CN Light" panose="020B0300000000000000" pitchFamily="34" charset="-122"/>
              <a:ea typeface="思源黑体 CN Light" panose="020B0300000000000000" pitchFamily="34" charset="-122"/>
              <a:cs typeface="+mn-cs"/>
            </a:endParaRPr>
          </a:p>
        </p:txBody>
      </p:sp>
      <p:sp>
        <p:nvSpPr>
          <p:cNvPr id="25" name="矩形: 圆角 24"/>
          <p:cNvSpPr/>
          <p:nvPr/>
        </p:nvSpPr>
        <p:spPr>
          <a:xfrm rot="20347536" flipV="1">
            <a:off x="10501697" y="762396"/>
            <a:ext cx="45719" cy="314334"/>
          </a:xfrm>
          <a:prstGeom prst="roundRect">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dirty="0">
              <a:ln>
                <a:noFill/>
              </a:ln>
              <a:solidFill>
                <a:prstClr val="white"/>
              </a:solidFill>
              <a:effectLst/>
              <a:uLnTx/>
              <a:uFillTx/>
              <a:latin typeface="思源黑体 CN Light" panose="020B0300000000000000" pitchFamily="34" charset="-122"/>
              <a:ea typeface="思源黑体 CN Light" panose="020B0300000000000000" pitchFamily="34" charset="-122"/>
              <a:cs typeface="+mn-cs"/>
            </a:endParaRPr>
          </a:p>
        </p:txBody>
      </p:sp>
      <p:sp>
        <p:nvSpPr>
          <p:cNvPr id="27" name="星形: 四角 26"/>
          <p:cNvSpPr/>
          <p:nvPr/>
        </p:nvSpPr>
        <p:spPr>
          <a:xfrm>
            <a:off x="8468507" y="3737976"/>
            <a:ext cx="390525" cy="390525"/>
          </a:xfrm>
          <a:prstGeom prst="star4">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dirty="0">
              <a:ln>
                <a:noFill/>
              </a:ln>
              <a:solidFill>
                <a:prstClr val="white"/>
              </a:solidFill>
              <a:effectLst/>
              <a:uLnTx/>
              <a:uFillTx/>
              <a:latin typeface="思源黑体 CN Light" panose="020B0300000000000000" pitchFamily="34" charset="-122"/>
              <a:ea typeface="思源黑体 CN Light" panose="020B0300000000000000" pitchFamily="34" charset="-122"/>
              <a:cs typeface="+mn-cs"/>
            </a:endParaRPr>
          </a:p>
        </p:txBody>
      </p:sp>
      <p:sp>
        <p:nvSpPr>
          <p:cNvPr id="28" name="星形: 四角 27"/>
          <p:cNvSpPr/>
          <p:nvPr/>
        </p:nvSpPr>
        <p:spPr>
          <a:xfrm>
            <a:off x="5813650" y="416700"/>
            <a:ext cx="260799" cy="260799"/>
          </a:xfrm>
          <a:prstGeom prst="star4">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dirty="0">
              <a:ln>
                <a:noFill/>
              </a:ln>
              <a:solidFill>
                <a:prstClr val="white"/>
              </a:solidFill>
              <a:effectLst/>
              <a:uLnTx/>
              <a:uFillTx/>
              <a:latin typeface="思源黑体 CN Light" panose="020B0300000000000000" pitchFamily="34" charset="-122"/>
              <a:ea typeface="思源黑体 CN Light" panose="020B0300000000000000" pitchFamily="34" charset="-122"/>
              <a:cs typeface="+mn-cs"/>
            </a:endParaRPr>
          </a:p>
        </p:txBody>
      </p:sp>
      <p:sp>
        <p:nvSpPr>
          <p:cNvPr id="34" name="星形: 四角 33">
            <a:extLst>
              <a:ext uri="{FF2B5EF4-FFF2-40B4-BE49-F238E27FC236}">
                <a16:creationId xmlns:a16="http://schemas.microsoft.com/office/drawing/2014/main" id="{5114216D-D55D-436E-8F8C-708CAA41D814}"/>
              </a:ext>
            </a:extLst>
          </p:cNvPr>
          <p:cNvSpPr/>
          <p:nvPr/>
        </p:nvSpPr>
        <p:spPr>
          <a:xfrm>
            <a:off x="8190110" y="366422"/>
            <a:ext cx="260799" cy="260799"/>
          </a:xfrm>
          <a:prstGeom prst="star4">
            <a:avLst/>
          </a:prstGeom>
          <a:solidFill>
            <a:srgbClr val="8957A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dirty="0">
              <a:ln>
                <a:noFill/>
              </a:ln>
              <a:solidFill>
                <a:prstClr val="white"/>
              </a:solidFill>
              <a:effectLst/>
              <a:uLnTx/>
              <a:uFillTx/>
              <a:latin typeface="思源黑体 CN Light" panose="020B0300000000000000" pitchFamily="34" charset="-122"/>
              <a:ea typeface="思源黑体 CN Light" panose="020B0300000000000000" pitchFamily="34" charset="-122"/>
              <a:cs typeface="+mn-cs"/>
            </a:endParaRPr>
          </a:p>
        </p:txBody>
      </p:sp>
      <p:sp>
        <p:nvSpPr>
          <p:cNvPr id="29" name="TextBox 28">
            <a:extLst>
              <a:ext uri="{FF2B5EF4-FFF2-40B4-BE49-F238E27FC236}">
                <a16:creationId xmlns:a16="http://schemas.microsoft.com/office/drawing/2014/main" id="{E54A5745-9D7D-0760-92C6-9451F69FDEBE}"/>
              </a:ext>
            </a:extLst>
          </p:cNvPr>
          <p:cNvSpPr txBox="1"/>
          <p:nvPr/>
        </p:nvSpPr>
        <p:spPr>
          <a:xfrm>
            <a:off x="2594051" y="485235"/>
            <a:ext cx="6159910" cy="1015663"/>
          </a:xfrm>
          <a:prstGeom prst="rect">
            <a:avLst/>
          </a:prstGeom>
          <a:noFill/>
        </p:spPr>
        <p:txBody>
          <a:bodyPr wrap="square">
            <a:spAutoFit/>
          </a:bodyPr>
          <a:lstStyle/>
          <a:p>
            <a:pPr marL="0" marR="0" lvl="0" indent="0" algn="ctr" defTabSz="914400" rtl="0" eaLnBrk="1" fontAlgn="auto" latinLnBrk="0" hangingPunct="1">
              <a:lnSpc>
                <a:spcPct val="150000"/>
              </a:lnSpc>
              <a:spcBef>
                <a:spcPts val="0"/>
              </a:spcBef>
              <a:spcAft>
                <a:spcPts val="800"/>
              </a:spcAft>
              <a:buClrTx/>
              <a:buSzTx/>
              <a:buFontTx/>
              <a:buNone/>
              <a:tabLst/>
              <a:defRPr/>
            </a:pPr>
            <a:r>
              <a:rPr kumimoji="0" lang="en-US" sz="4000" b="1" i="0" u="none" strike="noStrike" kern="1200" cap="none" spc="0" normalizeH="0" baseline="0" noProof="0" err="1">
                <a:ln>
                  <a:noFill/>
                </a:ln>
                <a:solidFill>
                  <a:srgbClr val="4472C4">
                    <a:lumMod val="50000"/>
                  </a:srgbClr>
                </a:solidFill>
                <a:effectLst/>
                <a:uLnTx/>
                <a:uFillTx/>
                <a:latin typeface="#9Slide04 SFU Fenice Bold" panose="00000700000000000000" pitchFamily="2" charset="0"/>
                <a:ea typeface="Yu Mincho" panose="02020400000000000000" pitchFamily="18" charset="-128"/>
                <a:cs typeface="Times New Roman" panose="02020603050405020304" pitchFamily="18" charset="0"/>
              </a:rPr>
              <a:t>TIẾT</a:t>
            </a:r>
            <a:r>
              <a:rPr kumimoji="0" lang="en-US" sz="4000" b="1" i="0" u="none" strike="noStrike" kern="1200" cap="none" spc="0" normalizeH="0" baseline="0" noProof="0">
                <a:ln>
                  <a:noFill/>
                </a:ln>
                <a:solidFill>
                  <a:srgbClr val="4472C4">
                    <a:lumMod val="50000"/>
                  </a:srgbClr>
                </a:solidFill>
                <a:effectLst/>
                <a:uLnTx/>
                <a:uFillTx/>
                <a:latin typeface="#9Slide04 SFU Fenice Bold" panose="00000700000000000000" pitchFamily="2" charset="0"/>
                <a:ea typeface="Yu Mincho" panose="02020400000000000000" pitchFamily="18" charset="-128"/>
                <a:cs typeface="Times New Roman" panose="02020603050405020304" pitchFamily="18" charset="0"/>
              </a:rPr>
              <a:t> </a:t>
            </a:r>
            <a:r>
              <a:rPr kumimoji="0" lang="en-US" sz="4000" b="1" i="0" u="none" strike="noStrike" kern="1200" cap="none" spc="0" normalizeH="0" baseline="0" noProof="0" smtClean="0">
                <a:ln>
                  <a:noFill/>
                </a:ln>
                <a:solidFill>
                  <a:srgbClr val="4472C4">
                    <a:lumMod val="50000"/>
                  </a:srgbClr>
                </a:solidFill>
                <a:effectLst/>
                <a:uLnTx/>
                <a:uFillTx/>
                <a:latin typeface="#9Slide04 SFU Fenice Bold" panose="00000700000000000000" pitchFamily="2" charset="0"/>
                <a:ea typeface="Yu Mincho" panose="02020400000000000000" pitchFamily="18" charset="-128"/>
                <a:cs typeface="Times New Roman" panose="02020603050405020304" pitchFamily="18" charset="0"/>
              </a:rPr>
              <a:t>:63 - 64 </a:t>
            </a:r>
            <a:r>
              <a:rPr kumimoji="0" lang="en-US" sz="4000" b="1" i="0" u="none" strike="noStrike" kern="1200" cap="none" spc="0" normalizeH="0" baseline="0" noProof="0" dirty="0" err="1">
                <a:ln>
                  <a:noFill/>
                </a:ln>
                <a:solidFill>
                  <a:srgbClr val="4472C4">
                    <a:lumMod val="50000"/>
                  </a:srgbClr>
                </a:solidFill>
                <a:effectLst/>
                <a:uLnTx/>
                <a:uFillTx/>
                <a:latin typeface="#9Slide04 SFU Fenice Bold" panose="00000700000000000000" pitchFamily="2" charset="0"/>
                <a:ea typeface="Yu Mincho" panose="02020400000000000000" pitchFamily="18" charset="-128"/>
                <a:cs typeface="Times New Roman" panose="02020603050405020304" pitchFamily="18" charset="0"/>
              </a:rPr>
              <a:t>VIẾT</a:t>
            </a:r>
            <a:endParaRPr kumimoji="0" lang="en-US" sz="2800" b="0" i="0" u="none" strike="noStrike" kern="1200" cap="none" spc="0" normalizeH="0" baseline="0" noProof="0" dirty="0">
              <a:ln>
                <a:noFill/>
              </a:ln>
              <a:solidFill>
                <a:srgbClr val="4472C4">
                  <a:lumMod val="50000"/>
                </a:srgbClr>
              </a:solidFill>
              <a:effectLst/>
              <a:uLnTx/>
              <a:uFillTx/>
              <a:latin typeface="#9Slide04 SFU Fenice Bold" panose="00000700000000000000" pitchFamily="2" charset="0"/>
              <a:ea typeface="Yu Mincho" panose="02020400000000000000" pitchFamily="18" charset="-128"/>
              <a:cs typeface="Times New Roman" panose="02020603050405020304" pitchFamily="18" charset="0"/>
            </a:endParaRPr>
          </a:p>
        </p:txBody>
      </p:sp>
      <p:sp>
        <p:nvSpPr>
          <p:cNvPr id="35" name="TextBox 34">
            <a:extLst>
              <a:ext uri="{FF2B5EF4-FFF2-40B4-BE49-F238E27FC236}">
                <a16:creationId xmlns:a16="http://schemas.microsoft.com/office/drawing/2014/main" id="{1AF42EDB-B531-74F5-D29A-0BF45F06696F}"/>
              </a:ext>
            </a:extLst>
          </p:cNvPr>
          <p:cNvSpPr txBox="1"/>
          <p:nvPr/>
        </p:nvSpPr>
        <p:spPr>
          <a:xfrm>
            <a:off x="3123972" y="1585184"/>
            <a:ext cx="5474810" cy="2410916"/>
          </a:xfrm>
          <a:prstGeom prst="rect">
            <a:avLst/>
          </a:prstGeom>
          <a:noFill/>
        </p:spPr>
        <p:txBody>
          <a:bodyPr wrap="square">
            <a:spAutoFit/>
          </a:bodyPr>
          <a:lstStyle/>
          <a:p>
            <a:pPr algn="ctr">
              <a:spcAft>
                <a:spcPts val="800"/>
              </a:spcAft>
            </a:pPr>
            <a:r>
              <a:rPr lang="en-US" sz="3600" b="1"/>
              <a:t>VIẾT VĂN BẢN NGHỊ LUẬN VỀ MỘT VẤN ĐỀ XÃ HỘI</a:t>
            </a:r>
            <a:endParaRPr lang="en-US" sz="3600"/>
          </a:p>
          <a:p>
            <a:pPr marL="0" marR="0" lvl="0" indent="0" algn="ctr" defTabSz="914400" rtl="0" eaLnBrk="1" fontAlgn="auto" latinLnBrk="0" hangingPunct="1">
              <a:lnSpc>
                <a:spcPct val="100000"/>
              </a:lnSpc>
              <a:spcBef>
                <a:spcPts val="0"/>
              </a:spcBef>
              <a:spcAft>
                <a:spcPts val="800"/>
              </a:spcAft>
              <a:buClrTx/>
              <a:buSzTx/>
              <a:buFontTx/>
              <a:buNone/>
              <a:tabLst/>
              <a:defRPr/>
            </a:pPr>
            <a:endParaRPr kumimoji="0" lang="en-US" sz="3600" b="0" i="0" u="none" strike="noStrike" kern="1200" cap="none" spc="0" normalizeH="0" baseline="0" noProof="0" dirty="0">
              <a:ln>
                <a:noFill/>
              </a:ln>
              <a:solidFill>
                <a:srgbClr val="41294D"/>
              </a:solidFill>
              <a:effectLst/>
              <a:uLnTx/>
              <a:uFillTx/>
              <a:latin typeface="#9Slide04 Old Standard TT Bold" panose="00000800000000000000" pitchFamily="2" charset="0"/>
              <a:ea typeface="Yu Mincho" panose="02020400000000000000" pitchFamily="18" charset="-128"/>
              <a:cs typeface="Times New Roman" panose="02020603050405020304" pitchFamily="18" charset="0"/>
            </a:endParaRPr>
          </a:p>
        </p:txBody>
      </p:sp>
    </p:spTree>
    <p:extLst>
      <p:ext uri="{BB962C8B-B14F-4D97-AF65-F5344CB8AC3E}">
        <p14:creationId xmlns:p14="http://schemas.microsoft.com/office/powerpoint/2010/main" val="2197858780"/>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drap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29"/>
                                        </p:tgtEl>
                                        <p:attrNameLst>
                                          <p:attrName>style.visibility</p:attrName>
                                        </p:attrNameLst>
                                      </p:cBhvr>
                                      <p:to>
                                        <p:strVal val="visible"/>
                                      </p:to>
                                    </p:set>
                                    <p:animEffect transition="in" filter="wipe(down)">
                                      <p:cBhvr>
                                        <p:cTn id="7" dur="500"/>
                                        <p:tgtEl>
                                          <p:spTgt spid="29"/>
                                        </p:tgtEl>
                                      </p:cBhvr>
                                    </p:animEffect>
                                  </p:childTnLst>
                                </p:cTn>
                              </p:par>
                            </p:childTnLst>
                          </p:cTn>
                        </p:par>
                      </p:childTnLst>
                    </p:cTn>
                  </p:par>
                  <p:par>
                    <p:cTn id="8" fill="hold">
                      <p:stCondLst>
                        <p:cond delay="indefinite"/>
                      </p:stCondLst>
                      <p:childTnLst>
                        <p:par>
                          <p:cTn id="9" fill="hold">
                            <p:stCondLst>
                              <p:cond delay="0"/>
                            </p:stCondLst>
                            <p:childTnLst>
                              <p:par>
                                <p:cTn id="10" presetID="2" presetClass="entr" presetSubtype="4" fill="hold" grpId="0" nodeType="clickEffect">
                                  <p:stCondLst>
                                    <p:cond delay="0"/>
                                  </p:stCondLst>
                                  <p:childTnLst>
                                    <p:set>
                                      <p:cBhvr>
                                        <p:cTn id="11" dur="1" fill="hold">
                                          <p:stCondLst>
                                            <p:cond delay="0"/>
                                          </p:stCondLst>
                                        </p:cTn>
                                        <p:tgtEl>
                                          <p:spTgt spid="35"/>
                                        </p:tgtEl>
                                        <p:attrNameLst>
                                          <p:attrName>style.visibility</p:attrName>
                                        </p:attrNameLst>
                                      </p:cBhvr>
                                      <p:to>
                                        <p:strVal val="visible"/>
                                      </p:to>
                                    </p:set>
                                    <p:anim calcmode="lin" valueType="num">
                                      <p:cBhvr additive="base">
                                        <p:cTn id="12" dur="500" fill="hold"/>
                                        <p:tgtEl>
                                          <p:spTgt spid="35"/>
                                        </p:tgtEl>
                                        <p:attrNameLst>
                                          <p:attrName>ppt_x</p:attrName>
                                        </p:attrNameLst>
                                      </p:cBhvr>
                                      <p:tavLst>
                                        <p:tav tm="0">
                                          <p:val>
                                            <p:strVal val="#ppt_x"/>
                                          </p:val>
                                        </p:tav>
                                        <p:tav tm="100000">
                                          <p:val>
                                            <p:strVal val="#ppt_x"/>
                                          </p:val>
                                        </p:tav>
                                      </p:tavLst>
                                    </p:anim>
                                    <p:anim calcmode="lin" valueType="num">
                                      <p:cBhvr additive="base">
                                        <p:cTn id="13" dur="500" fill="hold"/>
                                        <p:tgtEl>
                                          <p:spTgt spid="3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4" grpId="0" animBg="1"/>
      <p:bldP spid="15" grpId="0" animBg="1"/>
      <p:bldP spid="16" grpId="0" animBg="1"/>
      <p:bldP spid="17" grpId="0" animBg="1"/>
      <p:bldP spid="19" grpId="0"/>
      <p:bldP spid="20" grpId="0" animBg="1"/>
      <p:bldP spid="25" grpId="0" animBg="1"/>
      <p:bldP spid="27" grpId="0" animBg="1"/>
      <p:bldP spid="28" grpId="0" animBg="1"/>
      <p:bldP spid="34" grpId="0" animBg="1"/>
      <p:bldP spid="29" grpId="0"/>
      <p:bldP spid="35" grpId="0"/>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1932"/>
        <p:cNvGrpSpPr/>
        <p:nvPr/>
      </p:nvGrpSpPr>
      <p:grpSpPr>
        <a:xfrm>
          <a:off x="0" y="0"/>
          <a:ext cx="0" cy="0"/>
          <a:chOff x="0" y="0"/>
          <a:chExt cx="0" cy="0"/>
        </a:xfrm>
      </p:grpSpPr>
      <p:grpSp>
        <p:nvGrpSpPr>
          <p:cNvPr id="1933" name="Google Shape;1933;p41"/>
          <p:cNvGrpSpPr/>
          <p:nvPr/>
        </p:nvGrpSpPr>
        <p:grpSpPr>
          <a:xfrm>
            <a:off x="816670" y="978299"/>
            <a:ext cx="11091333" cy="4927599"/>
            <a:chOff x="1453903" y="1165075"/>
            <a:chExt cx="6253425" cy="2814287"/>
          </a:xfrm>
        </p:grpSpPr>
        <p:sp>
          <p:nvSpPr>
            <p:cNvPr id="1934" name="Google Shape;1934;p41"/>
            <p:cNvSpPr/>
            <p:nvPr/>
          </p:nvSpPr>
          <p:spPr>
            <a:xfrm>
              <a:off x="1530028" y="1241262"/>
              <a:ext cx="6177300" cy="2738100"/>
            </a:xfrm>
            <a:prstGeom prst="roundRect">
              <a:avLst>
                <a:gd name="adj" fmla="val 11620"/>
              </a:avLst>
            </a:prstGeom>
            <a:solidFill>
              <a:schemeClr val="lt2"/>
            </a:solidFill>
            <a:ln w="1905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35" name="Google Shape;1935;p41"/>
            <p:cNvSpPr/>
            <p:nvPr/>
          </p:nvSpPr>
          <p:spPr>
            <a:xfrm>
              <a:off x="1453903" y="1165075"/>
              <a:ext cx="6177156" cy="2738065"/>
            </a:xfrm>
            <a:prstGeom prst="roundRect">
              <a:avLst>
                <a:gd name="adj" fmla="val 11620"/>
              </a:avLst>
            </a:prstGeom>
            <a:solidFill>
              <a:schemeClr val="lt1"/>
            </a:solidFill>
            <a:ln w="1905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1936" name="Google Shape;1936;p41"/>
          <p:cNvSpPr txBox="1">
            <a:spLocks noGrp="1"/>
          </p:cNvSpPr>
          <p:nvPr>
            <p:ph type="ctrTitle"/>
          </p:nvPr>
        </p:nvSpPr>
        <p:spPr>
          <a:xfrm>
            <a:off x="1345298" y="2484270"/>
            <a:ext cx="9314688" cy="1654400"/>
          </a:xfrm>
          <a:prstGeom prst="rect">
            <a:avLst/>
          </a:prstGeom>
        </p:spPr>
        <p:txBody>
          <a:bodyPr spcFirstLastPara="1" wrap="square" lIns="121900" tIns="121900" rIns="121900" bIns="121900" anchor="ctr" anchorCtr="0">
            <a:noAutofit/>
          </a:bodyPr>
          <a:lstStyle/>
          <a:p>
            <a:r>
              <a:rPr lang="en-US" sz="5000" smtClean="0"/>
              <a:t>Đọc và tìm hiểu Bài viết tham khảo: </a:t>
            </a:r>
            <a:r>
              <a:rPr lang="en-US" sz="5000" i="1" smtClean="0"/>
              <a:t>Sống đơn giản – xu thế của thế kỉ XXI</a:t>
            </a:r>
            <a:endParaRPr sz="5000" dirty="0"/>
          </a:p>
        </p:txBody>
      </p:sp>
    </p:spTree>
    <p:extLst>
      <p:ext uri="{BB962C8B-B14F-4D97-AF65-F5344CB8AC3E}">
        <p14:creationId xmlns:p14="http://schemas.microsoft.com/office/powerpoint/2010/main" val="1531666098"/>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1936"/>
                                        </p:tgtEl>
                                        <p:attrNameLst>
                                          <p:attrName>style.visibility</p:attrName>
                                        </p:attrNameLst>
                                      </p:cBhvr>
                                      <p:to>
                                        <p:strVal val="visible"/>
                                      </p:to>
                                    </p:set>
                                    <p:anim calcmode="lin" valueType="num">
                                      <p:cBhvr additive="base">
                                        <p:cTn id="7" dur="500" fill="hold"/>
                                        <p:tgtEl>
                                          <p:spTgt spid="1936"/>
                                        </p:tgtEl>
                                        <p:attrNameLst>
                                          <p:attrName>ppt_x</p:attrName>
                                        </p:attrNameLst>
                                      </p:cBhvr>
                                      <p:tavLst>
                                        <p:tav tm="0">
                                          <p:val>
                                            <p:strVal val="#ppt_x"/>
                                          </p:val>
                                        </p:tav>
                                        <p:tav tm="100000">
                                          <p:val>
                                            <p:strVal val="#ppt_x"/>
                                          </p:val>
                                        </p:tav>
                                      </p:tavLst>
                                    </p:anim>
                                    <p:anim calcmode="lin" valueType="num">
                                      <p:cBhvr additive="base">
                                        <p:cTn id="8" dur="500" fill="hold"/>
                                        <p:tgtEl>
                                          <p:spTgt spid="1936"/>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1933"/>
                                        </p:tgtEl>
                                        <p:attrNameLst>
                                          <p:attrName>style.visibility</p:attrName>
                                        </p:attrNameLst>
                                      </p:cBhvr>
                                      <p:to>
                                        <p:strVal val="visible"/>
                                      </p:to>
                                    </p:set>
                                    <p:anim calcmode="lin" valueType="num">
                                      <p:cBhvr additive="base">
                                        <p:cTn id="11" dur="500" fill="hold"/>
                                        <p:tgtEl>
                                          <p:spTgt spid="1933"/>
                                        </p:tgtEl>
                                        <p:attrNameLst>
                                          <p:attrName>ppt_x</p:attrName>
                                        </p:attrNameLst>
                                      </p:cBhvr>
                                      <p:tavLst>
                                        <p:tav tm="0">
                                          <p:val>
                                            <p:strVal val="#ppt_x"/>
                                          </p:val>
                                        </p:tav>
                                        <p:tav tm="100000">
                                          <p:val>
                                            <p:strVal val="#ppt_x"/>
                                          </p:val>
                                        </p:tav>
                                      </p:tavLst>
                                    </p:anim>
                                    <p:anim calcmode="lin" valueType="num">
                                      <p:cBhvr additive="base">
                                        <p:cTn id="12" dur="500" fill="hold"/>
                                        <p:tgtEl>
                                          <p:spTgt spid="193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36" grpId="0"/>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1941"/>
        <p:cNvGrpSpPr/>
        <p:nvPr/>
      </p:nvGrpSpPr>
      <p:grpSpPr>
        <a:xfrm>
          <a:off x="0" y="0"/>
          <a:ext cx="0" cy="0"/>
          <a:chOff x="0" y="0"/>
          <a:chExt cx="0" cy="0"/>
        </a:xfrm>
      </p:grpSpPr>
      <p:sp>
        <p:nvSpPr>
          <p:cNvPr id="1946" name="Google Shape;1946;p42"/>
          <p:cNvSpPr/>
          <p:nvPr/>
        </p:nvSpPr>
        <p:spPr>
          <a:xfrm>
            <a:off x="2217434" y="234087"/>
            <a:ext cx="7223767" cy="1134176"/>
          </a:xfrm>
          <a:prstGeom prst="roundRect">
            <a:avLst>
              <a:gd name="adj" fmla="val 50000"/>
            </a:avLst>
          </a:prstGeom>
          <a:solidFill>
            <a:schemeClr val="lt1"/>
          </a:solidFill>
          <a:ln w="1905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47" name="Google Shape;1947;p42"/>
          <p:cNvSpPr txBox="1">
            <a:spLocks noGrp="1"/>
          </p:cNvSpPr>
          <p:nvPr>
            <p:ph type="title" idx="15"/>
          </p:nvPr>
        </p:nvSpPr>
        <p:spPr>
          <a:xfrm>
            <a:off x="2279433" y="897467"/>
            <a:ext cx="6690400" cy="250480"/>
          </a:xfrm>
          <a:prstGeom prst="rect">
            <a:avLst/>
          </a:prstGeom>
        </p:spPr>
        <p:txBody>
          <a:bodyPr spcFirstLastPara="1" wrap="square" lIns="121900" tIns="121900" rIns="121900" bIns="121900" anchor="ctr" anchorCtr="0">
            <a:noAutofit/>
          </a:bodyPr>
          <a:lstStyle/>
          <a:p>
            <a:r>
              <a:rPr lang="en-US" smtClean="0">
                <a:latin typeface="#9Slide04 Chonburi" panose="00000500000000000000" pitchFamily="2" charset="-34"/>
                <a:cs typeface="#9Slide04 Chonburi" panose="00000500000000000000" pitchFamily="2" charset="-34"/>
              </a:rPr>
              <a:t>Phiếu học tập</a:t>
            </a:r>
            <a:br>
              <a:rPr lang="en-US" smtClean="0">
                <a:latin typeface="#9Slide04 Chonburi" panose="00000500000000000000" pitchFamily="2" charset="-34"/>
                <a:cs typeface="#9Slide04 Chonburi" panose="00000500000000000000" pitchFamily="2" charset="-34"/>
              </a:rPr>
            </a:br>
            <a:r>
              <a:rPr lang="en-US" smtClean="0">
                <a:latin typeface="#9Slide04 Chonburi" panose="00000500000000000000" pitchFamily="2" charset="-34"/>
                <a:cs typeface="#9Slide04 Chonburi" panose="00000500000000000000" pitchFamily="2" charset="-34"/>
              </a:rPr>
              <a:t>Họ và tên:</a:t>
            </a:r>
            <a:br>
              <a:rPr lang="en-US" smtClean="0">
                <a:latin typeface="#9Slide04 Chonburi" panose="00000500000000000000" pitchFamily="2" charset="-34"/>
                <a:cs typeface="#9Slide04 Chonburi" panose="00000500000000000000" pitchFamily="2" charset="-34"/>
              </a:rPr>
            </a:br>
            <a:r>
              <a:rPr lang="en-US" i="1" smtClean="0">
                <a:latin typeface="#9Slide04 Chonburi" panose="00000500000000000000" pitchFamily="2" charset="-34"/>
                <a:cs typeface="#9Slide04 Chonburi" panose="00000500000000000000" pitchFamily="2" charset="-34"/>
              </a:rPr>
              <a:t>Thời gian: 3 phút</a:t>
            </a:r>
            <a:r>
              <a:rPr lang="en-US" smtClean="0">
                <a:latin typeface="#9Slide04 Chonburi" panose="00000500000000000000" pitchFamily="2" charset="-34"/>
                <a:cs typeface="#9Slide04 Chonburi" panose="00000500000000000000" pitchFamily="2" charset="-34"/>
              </a:rPr>
              <a:t> </a:t>
            </a:r>
            <a:br>
              <a:rPr lang="en-US" smtClean="0">
                <a:latin typeface="#9Slide04 Chonburi" panose="00000500000000000000" pitchFamily="2" charset="-34"/>
                <a:cs typeface="#9Slide04 Chonburi" panose="00000500000000000000" pitchFamily="2" charset="-34"/>
              </a:rPr>
            </a:br>
            <a:endParaRPr lang="vi-VN" dirty="0">
              <a:latin typeface="#9Slide04 Chonburi" panose="00000500000000000000" pitchFamily="2" charset="-34"/>
              <a:cs typeface="#9Slide04 Chonburi" panose="00000500000000000000" pitchFamily="2" charset="-34"/>
            </a:endParaRPr>
          </a:p>
        </p:txBody>
      </p:sp>
      <p:graphicFrame>
        <p:nvGraphicFramePr>
          <p:cNvPr id="2" name="Table 1"/>
          <p:cNvGraphicFramePr>
            <a:graphicFrameLocks noGrp="1"/>
          </p:cNvGraphicFramePr>
          <p:nvPr>
            <p:extLst>
              <p:ext uri="{D42A27DB-BD31-4B8C-83A1-F6EECF244321}">
                <p14:modId xmlns:p14="http://schemas.microsoft.com/office/powerpoint/2010/main" val="2290030439"/>
              </p:ext>
            </p:extLst>
          </p:nvPr>
        </p:nvGraphicFramePr>
        <p:xfrm>
          <a:off x="1049867" y="1871132"/>
          <a:ext cx="10092266" cy="4106334"/>
        </p:xfrm>
        <a:graphic>
          <a:graphicData uri="http://schemas.openxmlformats.org/drawingml/2006/table">
            <a:tbl>
              <a:tblPr firstRow="1" bandRow="1">
                <a:tableStyleId>{5C22544A-7EE6-4342-B048-85BDC9FD1C3A}</a:tableStyleId>
              </a:tblPr>
              <a:tblGrid>
                <a:gridCol w="5046133">
                  <a:extLst>
                    <a:ext uri="{9D8B030D-6E8A-4147-A177-3AD203B41FA5}">
                      <a16:colId xmlns:a16="http://schemas.microsoft.com/office/drawing/2014/main" val="52453282"/>
                    </a:ext>
                  </a:extLst>
                </a:gridCol>
                <a:gridCol w="5046133">
                  <a:extLst>
                    <a:ext uri="{9D8B030D-6E8A-4147-A177-3AD203B41FA5}">
                      <a16:colId xmlns:a16="http://schemas.microsoft.com/office/drawing/2014/main" val="3642607222"/>
                    </a:ext>
                  </a:extLst>
                </a:gridCol>
              </a:tblGrid>
              <a:tr h="1368778">
                <a:tc>
                  <a:txBody>
                    <a:bodyPr/>
                    <a:lstStyle/>
                    <a:p>
                      <a:r>
                        <a:rPr lang="en-US" sz="2800" smtClean="0">
                          <a:solidFill>
                            <a:schemeClr val="tx1"/>
                          </a:solidFill>
                        </a:rPr>
                        <a:t>1. Vấn</a:t>
                      </a:r>
                      <a:r>
                        <a:rPr lang="en-US" sz="2800" baseline="0" smtClean="0">
                          <a:solidFill>
                            <a:schemeClr val="tx1"/>
                          </a:solidFill>
                        </a:rPr>
                        <a:t> đề được bàn luận trong văn bản là gì?</a:t>
                      </a:r>
                      <a:endParaRPr lang="en-US" sz="2800">
                        <a:solidFill>
                          <a:schemeClr val="tx1"/>
                        </a:solidFill>
                      </a:endParaRPr>
                    </a:p>
                  </a:txBody>
                  <a:tcPr/>
                </a:tc>
                <a:tc>
                  <a:txBody>
                    <a:bodyPr/>
                    <a:lstStyle/>
                    <a:p>
                      <a:endParaRPr lang="en-US"/>
                    </a:p>
                  </a:txBody>
                  <a:tcPr/>
                </a:tc>
                <a:extLst>
                  <a:ext uri="{0D108BD9-81ED-4DB2-BD59-A6C34878D82A}">
                    <a16:rowId xmlns:a16="http://schemas.microsoft.com/office/drawing/2014/main" val="2247095231"/>
                  </a:ext>
                </a:extLst>
              </a:tr>
              <a:tr h="1368778">
                <a:tc>
                  <a:txBody>
                    <a:bodyPr/>
                    <a:lstStyle/>
                    <a:p>
                      <a:r>
                        <a:rPr lang="en-US" sz="2800" smtClean="0">
                          <a:solidFill>
                            <a:schemeClr val="tx1"/>
                          </a:solidFill>
                        </a:rPr>
                        <a:t>2. Nhận</a:t>
                      </a:r>
                      <a:r>
                        <a:rPr lang="en-US" sz="2800" baseline="0" smtClean="0">
                          <a:solidFill>
                            <a:schemeClr val="tx1"/>
                          </a:solidFill>
                        </a:rPr>
                        <a:t> xét về cách nêu vấn đề của tác giả?</a:t>
                      </a:r>
                      <a:endParaRPr lang="en-US" sz="2800">
                        <a:solidFill>
                          <a:schemeClr val="tx1"/>
                        </a:solidFill>
                      </a:endParaRPr>
                    </a:p>
                  </a:txBody>
                  <a:tcPr/>
                </a:tc>
                <a:tc>
                  <a:txBody>
                    <a:bodyPr/>
                    <a:lstStyle/>
                    <a:p>
                      <a:endParaRPr lang="en-US"/>
                    </a:p>
                  </a:txBody>
                  <a:tcPr/>
                </a:tc>
                <a:extLst>
                  <a:ext uri="{0D108BD9-81ED-4DB2-BD59-A6C34878D82A}">
                    <a16:rowId xmlns:a16="http://schemas.microsoft.com/office/drawing/2014/main" val="212572364"/>
                  </a:ext>
                </a:extLst>
              </a:tr>
              <a:tr h="1368778">
                <a:tc>
                  <a:txBody>
                    <a:bodyPr/>
                    <a:lstStyle/>
                    <a:p>
                      <a:r>
                        <a:rPr lang="en-US" sz="2800" smtClean="0">
                          <a:solidFill>
                            <a:schemeClr val="tx1"/>
                          </a:solidFill>
                        </a:rPr>
                        <a:t>3. Thái</a:t>
                      </a:r>
                      <a:r>
                        <a:rPr lang="en-US" sz="2800" baseline="0" smtClean="0">
                          <a:solidFill>
                            <a:schemeClr val="tx1"/>
                          </a:solidFill>
                        </a:rPr>
                        <a:t> độ của tác giả khi nêu vấn đề nghị luận là gì?</a:t>
                      </a:r>
                      <a:endParaRPr lang="en-US" sz="2800">
                        <a:solidFill>
                          <a:schemeClr val="tx1"/>
                        </a:solidFill>
                      </a:endParaRPr>
                    </a:p>
                  </a:txBody>
                  <a:tcPr/>
                </a:tc>
                <a:tc>
                  <a:txBody>
                    <a:bodyPr/>
                    <a:lstStyle/>
                    <a:p>
                      <a:endParaRPr lang="en-US"/>
                    </a:p>
                  </a:txBody>
                  <a:tcPr/>
                </a:tc>
                <a:extLst>
                  <a:ext uri="{0D108BD9-81ED-4DB2-BD59-A6C34878D82A}">
                    <a16:rowId xmlns:a16="http://schemas.microsoft.com/office/drawing/2014/main" val="2701004236"/>
                  </a:ext>
                </a:extLst>
              </a:tr>
            </a:tbl>
          </a:graphicData>
        </a:graphic>
      </p:graphicFrame>
    </p:spTree>
    <p:extLst>
      <p:ext uri="{BB962C8B-B14F-4D97-AF65-F5344CB8AC3E}">
        <p14:creationId xmlns:p14="http://schemas.microsoft.com/office/powerpoint/2010/main" val="1734932081"/>
      </p:ext>
    </p:extLst>
  </p:cSld>
  <p:clrMapOvr>
    <a:masterClrMapping/>
  </p:clrMapOvr>
  <p:transition spd="slow">
    <p:wip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withEffect">
                                  <p:stCondLst>
                                    <p:cond delay="0"/>
                                  </p:stCondLst>
                                  <p:childTnLst>
                                    <p:set>
                                      <p:cBhvr>
                                        <p:cTn id="6" dur="1" fill="hold">
                                          <p:stCondLst>
                                            <p:cond delay="0"/>
                                          </p:stCondLst>
                                        </p:cTn>
                                        <p:tgtEl>
                                          <p:spTgt spid="1946"/>
                                        </p:tgtEl>
                                        <p:attrNameLst>
                                          <p:attrName>style.visibility</p:attrName>
                                        </p:attrNameLst>
                                      </p:cBhvr>
                                      <p:to>
                                        <p:strVal val="visible"/>
                                      </p:to>
                                    </p:set>
                                    <p:animEffect transition="in" filter="wipe(down)">
                                      <p:cBhvr>
                                        <p:cTn id="7" dur="500"/>
                                        <p:tgtEl>
                                          <p:spTgt spid="1946"/>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grpId="0" nodeType="clickEffect">
                                  <p:stCondLst>
                                    <p:cond delay="0"/>
                                  </p:stCondLst>
                                  <p:childTnLst>
                                    <p:set>
                                      <p:cBhvr>
                                        <p:cTn id="11" dur="1" fill="hold">
                                          <p:stCondLst>
                                            <p:cond delay="0"/>
                                          </p:stCondLst>
                                        </p:cTn>
                                        <p:tgtEl>
                                          <p:spTgt spid="1947"/>
                                        </p:tgtEl>
                                        <p:attrNameLst>
                                          <p:attrName>style.visibility</p:attrName>
                                        </p:attrNameLst>
                                      </p:cBhvr>
                                      <p:to>
                                        <p:strVal val="visible"/>
                                      </p:to>
                                    </p:set>
                                    <p:animEffect transition="in" filter="wipe(down)">
                                      <p:cBhvr>
                                        <p:cTn id="12" dur="500"/>
                                        <p:tgtEl>
                                          <p:spTgt spid="1947"/>
                                        </p:tgtEl>
                                      </p:cBhvr>
                                    </p:animEffect>
                                  </p:childTnLst>
                                </p:cTn>
                              </p:par>
                            </p:childTnLst>
                          </p:cTn>
                        </p:par>
                      </p:childTnLst>
                    </p:cTn>
                  </p:par>
                  <p:par>
                    <p:cTn id="13" fill="hold">
                      <p:stCondLst>
                        <p:cond delay="indefinite"/>
                      </p:stCondLst>
                      <p:childTnLst>
                        <p:par>
                          <p:cTn id="14" fill="hold">
                            <p:stCondLst>
                              <p:cond delay="0"/>
                            </p:stCondLst>
                            <p:childTnLst>
                              <p:par>
                                <p:cTn id="15" presetID="6" presetClass="entr" presetSubtype="16" fill="hold" nodeType="clickEffect">
                                  <p:stCondLst>
                                    <p:cond delay="0"/>
                                  </p:stCondLst>
                                  <p:childTnLst>
                                    <p:set>
                                      <p:cBhvr>
                                        <p:cTn id="16" dur="1" fill="hold">
                                          <p:stCondLst>
                                            <p:cond delay="0"/>
                                          </p:stCondLst>
                                        </p:cTn>
                                        <p:tgtEl>
                                          <p:spTgt spid="2"/>
                                        </p:tgtEl>
                                        <p:attrNameLst>
                                          <p:attrName>style.visibility</p:attrName>
                                        </p:attrNameLst>
                                      </p:cBhvr>
                                      <p:to>
                                        <p:strVal val="visible"/>
                                      </p:to>
                                    </p:set>
                                    <p:animEffect transition="in" filter="circle(in)">
                                      <p:cBhvr>
                                        <p:cTn id="17" dur="20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46" grpId="0" animBg="1"/>
      <p:bldP spid="1947" grpId="0"/>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1941"/>
        <p:cNvGrpSpPr/>
        <p:nvPr/>
      </p:nvGrpSpPr>
      <p:grpSpPr>
        <a:xfrm>
          <a:off x="0" y="0"/>
          <a:ext cx="0" cy="0"/>
          <a:chOff x="0" y="0"/>
          <a:chExt cx="0" cy="0"/>
        </a:xfrm>
      </p:grpSpPr>
      <p:sp>
        <p:nvSpPr>
          <p:cNvPr id="1946" name="Google Shape;1946;p42"/>
          <p:cNvSpPr/>
          <p:nvPr/>
        </p:nvSpPr>
        <p:spPr>
          <a:xfrm>
            <a:off x="2217434" y="234087"/>
            <a:ext cx="7223767" cy="1134176"/>
          </a:xfrm>
          <a:prstGeom prst="roundRect">
            <a:avLst>
              <a:gd name="adj" fmla="val 50000"/>
            </a:avLst>
          </a:prstGeom>
          <a:solidFill>
            <a:schemeClr val="lt1"/>
          </a:solidFill>
          <a:ln w="1905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47" name="Google Shape;1947;p42"/>
          <p:cNvSpPr txBox="1">
            <a:spLocks noGrp="1"/>
          </p:cNvSpPr>
          <p:nvPr>
            <p:ph type="title" idx="15"/>
          </p:nvPr>
        </p:nvSpPr>
        <p:spPr>
          <a:xfrm>
            <a:off x="2279433" y="829733"/>
            <a:ext cx="6690400" cy="318214"/>
          </a:xfrm>
          <a:prstGeom prst="rect">
            <a:avLst/>
          </a:prstGeom>
        </p:spPr>
        <p:txBody>
          <a:bodyPr spcFirstLastPara="1" wrap="square" lIns="121900" tIns="121900" rIns="121900" bIns="121900" anchor="ctr" anchorCtr="0">
            <a:noAutofit/>
          </a:bodyPr>
          <a:lstStyle/>
          <a:p>
            <a:r>
              <a:rPr lang="en-US" smtClean="0">
                <a:latin typeface="#9Slide04 Chonburi" panose="00000500000000000000" pitchFamily="2" charset="-34"/>
                <a:cs typeface="#9Slide04 Chonburi" panose="00000500000000000000" pitchFamily="2" charset="-34"/>
              </a:rPr>
              <a:t>Phiếu học tập</a:t>
            </a:r>
            <a:br>
              <a:rPr lang="en-US" smtClean="0">
                <a:latin typeface="#9Slide04 Chonburi" panose="00000500000000000000" pitchFamily="2" charset="-34"/>
                <a:cs typeface="#9Slide04 Chonburi" panose="00000500000000000000" pitchFamily="2" charset="-34"/>
              </a:rPr>
            </a:br>
            <a:r>
              <a:rPr lang="en-US" smtClean="0">
                <a:latin typeface="#9Slide04 Chonburi" panose="00000500000000000000" pitchFamily="2" charset="-34"/>
                <a:cs typeface="#9Slide04 Chonburi" panose="00000500000000000000" pitchFamily="2" charset="-34"/>
              </a:rPr>
              <a:t>Họ và tên:</a:t>
            </a:r>
            <a:br>
              <a:rPr lang="en-US" smtClean="0">
                <a:latin typeface="#9Slide04 Chonburi" panose="00000500000000000000" pitchFamily="2" charset="-34"/>
                <a:cs typeface="#9Slide04 Chonburi" panose="00000500000000000000" pitchFamily="2" charset="-34"/>
              </a:rPr>
            </a:br>
            <a:r>
              <a:rPr lang="en-US" i="1" smtClean="0">
                <a:latin typeface="#9Slide04 Chonburi" panose="00000500000000000000" pitchFamily="2" charset="-34"/>
                <a:cs typeface="#9Slide04 Chonburi" panose="00000500000000000000" pitchFamily="2" charset="-34"/>
              </a:rPr>
              <a:t>Thời gian: 3 phút</a:t>
            </a:r>
            <a:r>
              <a:rPr lang="en-US" smtClean="0">
                <a:latin typeface="#9Slide04 Chonburi" panose="00000500000000000000" pitchFamily="2" charset="-34"/>
                <a:cs typeface="#9Slide04 Chonburi" panose="00000500000000000000" pitchFamily="2" charset="-34"/>
              </a:rPr>
              <a:t> </a:t>
            </a:r>
            <a:br>
              <a:rPr lang="en-US" smtClean="0">
                <a:latin typeface="#9Slide04 Chonburi" panose="00000500000000000000" pitchFamily="2" charset="-34"/>
                <a:cs typeface="#9Slide04 Chonburi" panose="00000500000000000000" pitchFamily="2" charset="-34"/>
              </a:rPr>
            </a:br>
            <a:endParaRPr lang="vi-VN" dirty="0">
              <a:latin typeface="#9Slide04 Chonburi" panose="00000500000000000000" pitchFamily="2" charset="-34"/>
              <a:cs typeface="#9Slide04 Chonburi" panose="00000500000000000000" pitchFamily="2" charset="-34"/>
            </a:endParaRPr>
          </a:p>
        </p:txBody>
      </p:sp>
      <p:graphicFrame>
        <p:nvGraphicFramePr>
          <p:cNvPr id="2" name="Table 1"/>
          <p:cNvGraphicFramePr>
            <a:graphicFrameLocks noGrp="1"/>
          </p:cNvGraphicFramePr>
          <p:nvPr/>
        </p:nvGraphicFramePr>
        <p:xfrm>
          <a:off x="1049867" y="1871132"/>
          <a:ext cx="10092266" cy="4106334"/>
        </p:xfrm>
        <a:graphic>
          <a:graphicData uri="http://schemas.openxmlformats.org/drawingml/2006/table">
            <a:tbl>
              <a:tblPr firstRow="1" bandRow="1">
                <a:tableStyleId>{5C22544A-7EE6-4342-B048-85BDC9FD1C3A}</a:tableStyleId>
              </a:tblPr>
              <a:tblGrid>
                <a:gridCol w="5046133">
                  <a:extLst>
                    <a:ext uri="{9D8B030D-6E8A-4147-A177-3AD203B41FA5}">
                      <a16:colId xmlns:a16="http://schemas.microsoft.com/office/drawing/2014/main" val="52453282"/>
                    </a:ext>
                  </a:extLst>
                </a:gridCol>
                <a:gridCol w="5046133">
                  <a:extLst>
                    <a:ext uri="{9D8B030D-6E8A-4147-A177-3AD203B41FA5}">
                      <a16:colId xmlns:a16="http://schemas.microsoft.com/office/drawing/2014/main" val="3642607222"/>
                    </a:ext>
                  </a:extLst>
                </a:gridCol>
              </a:tblGrid>
              <a:tr h="1368778">
                <a:tc>
                  <a:txBody>
                    <a:bodyPr/>
                    <a:lstStyle/>
                    <a:p>
                      <a:r>
                        <a:rPr lang="en-US" sz="2800" smtClean="0">
                          <a:solidFill>
                            <a:schemeClr val="tx1"/>
                          </a:solidFill>
                        </a:rPr>
                        <a:t>1. Vấn</a:t>
                      </a:r>
                      <a:r>
                        <a:rPr lang="en-US" sz="2800" baseline="0" smtClean="0">
                          <a:solidFill>
                            <a:schemeClr val="tx1"/>
                          </a:solidFill>
                        </a:rPr>
                        <a:t> đề được bàn luận trong văn bản là gì?</a:t>
                      </a:r>
                      <a:endParaRPr lang="en-US" sz="2800">
                        <a:solidFill>
                          <a:schemeClr val="tx1"/>
                        </a:solidFill>
                      </a:endParaRPr>
                    </a:p>
                  </a:txBody>
                  <a:tcPr/>
                </a:tc>
                <a:tc>
                  <a:txBody>
                    <a:bodyPr/>
                    <a:lstStyle/>
                    <a:p>
                      <a:endParaRPr lang="en-US"/>
                    </a:p>
                  </a:txBody>
                  <a:tcPr/>
                </a:tc>
                <a:extLst>
                  <a:ext uri="{0D108BD9-81ED-4DB2-BD59-A6C34878D82A}">
                    <a16:rowId xmlns:a16="http://schemas.microsoft.com/office/drawing/2014/main" val="2247095231"/>
                  </a:ext>
                </a:extLst>
              </a:tr>
              <a:tr h="1368778">
                <a:tc>
                  <a:txBody>
                    <a:bodyPr/>
                    <a:lstStyle/>
                    <a:p>
                      <a:r>
                        <a:rPr lang="en-US" sz="2800" smtClean="0">
                          <a:solidFill>
                            <a:schemeClr val="tx1"/>
                          </a:solidFill>
                        </a:rPr>
                        <a:t>2. Nhận</a:t>
                      </a:r>
                      <a:r>
                        <a:rPr lang="en-US" sz="2800" baseline="0" smtClean="0">
                          <a:solidFill>
                            <a:schemeClr val="tx1"/>
                          </a:solidFill>
                        </a:rPr>
                        <a:t> xét về cách nêu vấn đề của tác giả?</a:t>
                      </a:r>
                      <a:endParaRPr lang="en-US" sz="2800">
                        <a:solidFill>
                          <a:schemeClr val="tx1"/>
                        </a:solidFill>
                      </a:endParaRPr>
                    </a:p>
                  </a:txBody>
                  <a:tcPr/>
                </a:tc>
                <a:tc>
                  <a:txBody>
                    <a:bodyPr/>
                    <a:lstStyle/>
                    <a:p>
                      <a:endParaRPr lang="en-US"/>
                    </a:p>
                  </a:txBody>
                  <a:tcPr/>
                </a:tc>
                <a:extLst>
                  <a:ext uri="{0D108BD9-81ED-4DB2-BD59-A6C34878D82A}">
                    <a16:rowId xmlns:a16="http://schemas.microsoft.com/office/drawing/2014/main" val="212572364"/>
                  </a:ext>
                </a:extLst>
              </a:tr>
              <a:tr h="1368778">
                <a:tc>
                  <a:txBody>
                    <a:bodyPr/>
                    <a:lstStyle/>
                    <a:p>
                      <a:r>
                        <a:rPr lang="en-US" sz="2800" smtClean="0">
                          <a:solidFill>
                            <a:schemeClr val="tx1"/>
                          </a:solidFill>
                        </a:rPr>
                        <a:t>3. Thái</a:t>
                      </a:r>
                      <a:r>
                        <a:rPr lang="en-US" sz="2800" baseline="0" smtClean="0">
                          <a:solidFill>
                            <a:schemeClr val="tx1"/>
                          </a:solidFill>
                        </a:rPr>
                        <a:t> độ của tác giả khi nêu vấn đề nghị luận là gì?</a:t>
                      </a:r>
                      <a:endParaRPr lang="en-US" sz="2800">
                        <a:solidFill>
                          <a:schemeClr val="tx1"/>
                        </a:solidFill>
                      </a:endParaRPr>
                    </a:p>
                  </a:txBody>
                  <a:tcPr/>
                </a:tc>
                <a:tc>
                  <a:txBody>
                    <a:bodyPr/>
                    <a:lstStyle/>
                    <a:p>
                      <a:endParaRPr lang="en-US"/>
                    </a:p>
                  </a:txBody>
                  <a:tcPr/>
                </a:tc>
                <a:extLst>
                  <a:ext uri="{0D108BD9-81ED-4DB2-BD59-A6C34878D82A}">
                    <a16:rowId xmlns:a16="http://schemas.microsoft.com/office/drawing/2014/main" val="2701004236"/>
                  </a:ext>
                </a:extLst>
              </a:tr>
            </a:tbl>
          </a:graphicData>
        </a:graphic>
      </p:graphicFrame>
    </p:spTree>
    <p:extLst>
      <p:ext uri="{BB962C8B-B14F-4D97-AF65-F5344CB8AC3E}">
        <p14:creationId xmlns:p14="http://schemas.microsoft.com/office/powerpoint/2010/main" val="2242761425"/>
      </p:ext>
    </p:extLst>
  </p:cSld>
  <p:clrMapOvr>
    <a:masterClrMapping/>
  </p:clrMapOvr>
  <p:transition spd="slow">
    <p:wip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1947"/>
                                        </p:tgtEl>
                                        <p:attrNameLst>
                                          <p:attrName>style.visibility</p:attrName>
                                        </p:attrNameLst>
                                      </p:cBhvr>
                                      <p:to>
                                        <p:strVal val="visible"/>
                                      </p:to>
                                    </p:set>
                                    <p:animEffect transition="in" filter="wipe(down)">
                                      <p:cBhvr>
                                        <p:cTn id="7" dur="500"/>
                                        <p:tgtEl>
                                          <p:spTgt spid="1947"/>
                                        </p:tgtEl>
                                      </p:cBhvr>
                                    </p:animEffect>
                                  </p:childTnLst>
                                </p:cTn>
                              </p:par>
                              <p:par>
                                <p:cTn id="8" presetID="22" presetClass="entr" presetSubtype="4" fill="hold" grpId="0" nodeType="withEffect">
                                  <p:stCondLst>
                                    <p:cond delay="0"/>
                                  </p:stCondLst>
                                  <p:childTnLst>
                                    <p:set>
                                      <p:cBhvr>
                                        <p:cTn id="9" dur="1" fill="hold">
                                          <p:stCondLst>
                                            <p:cond delay="0"/>
                                          </p:stCondLst>
                                        </p:cTn>
                                        <p:tgtEl>
                                          <p:spTgt spid="1946"/>
                                        </p:tgtEl>
                                        <p:attrNameLst>
                                          <p:attrName>style.visibility</p:attrName>
                                        </p:attrNameLst>
                                      </p:cBhvr>
                                      <p:to>
                                        <p:strVal val="visible"/>
                                      </p:to>
                                    </p:set>
                                    <p:animEffect transition="in" filter="wipe(down)">
                                      <p:cBhvr>
                                        <p:cTn id="10" dur="500"/>
                                        <p:tgtEl>
                                          <p:spTgt spid="19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46" grpId="0" animBg="1"/>
      <p:bldP spid="1947" grpId="0"/>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2011"/>
        <p:cNvGrpSpPr/>
        <p:nvPr/>
      </p:nvGrpSpPr>
      <p:grpSpPr>
        <a:xfrm>
          <a:off x="0" y="0"/>
          <a:ext cx="0" cy="0"/>
          <a:chOff x="0" y="0"/>
          <a:chExt cx="0" cy="0"/>
        </a:xfrm>
      </p:grpSpPr>
      <p:sp>
        <p:nvSpPr>
          <p:cNvPr id="2012" name="Google Shape;2012;p45"/>
          <p:cNvSpPr/>
          <p:nvPr/>
        </p:nvSpPr>
        <p:spPr>
          <a:xfrm>
            <a:off x="1674600" y="370638"/>
            <a:ext cx="8842800" cy="997629"/>
          </a:xfrm>
          <a:prstGeom prst="roundRect">
            <a:avLst>
              <a:gd name="adj" fmla="val 50000"/>
            </a:avLst>
          </a:prstGeom>
          <a:solidFill>
            <a:schemeClr val="lt1"/>
          </a:solidFill>
          <a:ln w="1905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13" name="Google Shape;2013;p45"/>
          <p:cNvSpPr txBox="1">
            <a:spLocks noGrp="1"/>
          </p:cNvSpPr>
          <p:nvPr>
            <p:ph type="title"/>
          </p:nvPr>
        </p:nvSpPr>
        <p:spPr>
          <a:xfrm>
            <a:off x="2003852" y="778932"/>
            <a:ext cx="8184296" cy="360919"/>
          </a:xfrm>
          <a:prstGeom prst="rect">
            <a:avLst/>
          </a:prstGeom>
        </p:spPr>
        <p:txBody>
          <a:bodyPr spcFirstLastPara="1" wrap="square" lIns="121900" tIns="121900" rIns="121900" bIns="121900" anchor="ctr" anchorCtr="0">
            <a:noAutofit/>
          </a:bodyPr>
          <a:lstStyle/>
          <a:p>
            <a:pPr lvl="0"/>
            <a:r>
              <a:rPr lang="en-US" dirty="0">
                <a:latin typeface="#9Slide04 Chonburi" panose="00000500000000000000" pitchFamily="2" charset="-34"/>
                <a:cs typeface="#9Slide04 Chonburi" panose="00000500000000000000" pitchFamily="2" charset="-34"/>
              </a:rPr>
              <a:t>3</a:t>
            </a:r>
            <a:r>
              <a:rPr lang="en-US">
                <a:latin typeface="#9Slide04 Chonburi" panose="00000500000000000000" pitchFamily="2" charset="-34"/>
                <a:cs typeface="#9Slide04 Chonburi" panose="00000500000000000000" pitchFamily="2" charset="-34"/>
              </a:rPr>
              <a:t>. </a:t>
            </a:r>
            <a:r>
              <a:rPr lang="en-US"/>
              <a:t>Hãy chỉ những luận điểm mà tác giả đã triển khai trong đoạn văn bản?</a:t>
            </a:r>
            <a:br>
              <a:rPr lang="en-US"/>
            </a:br>
            <a:endParaRPr dirty="0">
              <a:latin typeface="#9Slide04 Chonburi" panose="00000500000000000000" pitchFamily="2" charset="-34"/>
              <a:cs typeface="#9Slide04 Chonburi" panose="00000500000000000000" pitchFamily="2" charset="-34"/>
            </a:endParaRPr>
          </a:p>
        </p:txBody>
      </p:sp>
      <p:sp>
        <p:nvSpPr>
          <p:cNvPr id="6" name="TextBox 5">
            <a:extLst>
              <a:ext uri="{FF2B5EF4-FFF2-40B4-BE49-F238E27FC236}">
                <a16:creationId xmlns:a16="http://schemas.microsoft.com/office/drawing/2014/main" id="{76CA8607-6744-4103-9B09-DB1D5CDA50A2}"/>
              </a:ext>
            </a:extLst>
          </p:cNvPr>
          <p:cNvSpPr txBox="1"/>
          <p:nvPr/>
        </p:nvSpPr>
        <p:spPr>
          <a:xfrm>
            <a:off x="1233831" y="1368267"/>
            <a:ext cx="9724337" cy="4965462"/>
          </a:xfrm>
          <a:prstGeom prst="rect">
            <a:avLst/>
          </a:prstGeom>
          <a:noFill/>
        </p:spPr>
        <p:txBody>
          <a:bodyPr wrap="square">
            <a:spAutoFit/>
          </a:bodyPr>
          <a:lstStyle/>
          <a:p>
            <a:pPr algn="just" defTabSz="1219170">
              <a:lnSpc>
                <a:spcPct val="200000"/>
              </a:lnSpc>
              <a:spcAft>
                <a:spcPts val="1067"/>
              </a:spcAft>
              <a:buClr>
                <a:srgbClr val="000000"/>
              </a:buClr>
            </a:pPr>
            <a:r>
              <a:rPr lang="en-US" sz="2800" b="1" kern="0" dirty="0" err="1">
                <a:solidFill>
                  <a:srgbClr val="000000"/>
                </a:solidFill>
                <a:latin typeface="Calibri" panose="020F0502020204030204" pitchFamily="34" charset="0"/>
                <a:ea typeface="Yu Mincho" panose="02020400000000000000" pitchFamily="18" charset="-128"/>
                <a:cs typeface="Calibri" panose="020F0502020204030204" pitchFamily="34" charset="0"/>
                <a:sym typeface="Arial"/>
              </a:rPr>
              <a:t>Tác</a:t>
            </a:r>
            <a:r>
              <a:rPr lang="en-US" sz="2800" b="1" kern="0" dirty="0">
                <a:solidFill>
                  <a:srgbClr val="000000"/>
                </a:solidFill>
                <a:latin typeface="Calibri" panose="020F0502020204030204" pitchFamily="34" charset="0"/>
                <a:ea typeface="Yu Mincho" panose="02020400000000000000" pitchFamily="18" charset="-128"/>
                <a:cs typeface="Calibri" panose="020F0502020204030204" pitchFamily="34" charset="0"/>
                <a:sym typeface="Arial"/>
              </a:rPr>
              <a:t> </a:t>
            </a:r>
            <a:r>
              <a:rPr lang="en-US" sz="2800" b="1" kern="0" dirty="0" err="1">
                <a:solidFill>
                  <a:srgbClr val="000000"/>
                </a:solidFill>
                <a:latin typeface="Calibri" panose="020F0502020204030204" pitchFamily="34" charset="0"/>
                <a:ea typeface="Yu Mincho" panose="02020400000000000000" pitchFamily="18" charset="-128"/>
                <a:cs typeface="Calibri" panose="020F0502020204030204" pitchFamily="34" charset="0"/>
                <a:sym typeface="Arial"/>
              </a:rPr>
              <a:t>giả</a:t>
            </a:r>
            <a:r>
              <a:rPr lang="en-US" sz="2800" b="1" kern="0" dirty="0">
                <a:solidFill>
                  <a:srgbClr val="000000"/>
                </a:solidFill>
                <a:latin typeface="Calibri" panose="020F0502020204030204" pitchFamily="34" charset="0"/>
                <a:ea typeface="Yu Mincho" panose="02020400000000000000" pitchFamily="18" charset="-128"/>
                <a:cs typeface="Calibri" panose="020F0502020204030204" pitchFamily="34" charset="0"/>
                <a:sym typeface="Arial"/>
              </a:rPr>
              <a:t> </a:t>
            </a:r>
            <a:r>
              <a:rPr lang="en-US" sz="2800" b="1" kern="0" dirty="0" err="1">
                <a:solidFill>
                  <a:srgbClr val="000000"/>
                </a:solidFill>
                <a:latin typeface="Calibri" panose="020F0502020204030204" pitchFamily="34" charset="0"/>
                <a:ea typeface="Yu Mincho" panose="02020400000000000000" pitchFamily="18" charset="-128"/>
                <a:cs typeface="Calibri" panose="020F0502020204030204" pitchFamily="34" charset="0"/>
                <a:sym typeface="Arial"/>
              </a:rPr>
              <a:t>triển</a:t>
            </a:r>
            <a:r>
              <a:rPr lang="en-US" sz="2800" b="1" kern="0" dirty="0">
                <a:solidFill>
                  <a:srgbClr val="000000"/>
                </a:solidFill>
                <a:latin typeface="Calibri" panose="020F0502020204030204" pitchFamily="34" charset="0"/>
                <a:ea typeface="Yu Mincho" panose="02020400000000000000" pitchFamily="18" charset="-128"/>
                <a:cs typeface="Calibri" panose="020F0502020204030204" pitchFamily="34" charset="0"/>
                <a:sym typeface="Arial"/>
              </a:rPr>
              <a:t> </a:t>
            </a:r>
            <a:r>
              <a:rPr lang="en-US" sz="2800" b="1" kern="0" dirty="0" err="1">
                <a:solidFill>
                  <a:srgbClr val="000000"/>
                </a:solidFill>
                <a:latin typeface="Calibri" panose="020F0502020204030204" pitchFamily="34" charset="0"/>
                <a:ea typeface="Yu Mincho" panose="02020400000000000000" pitchFamily="18" charset="-128"/>
                <a:cs typeface="Calibri" panose="020F0502020204030204" pitchFamily="34" charset="0"/>
                <a:sym typeface="Arial"/>
              </a:rPr>
              <a:t>khai</a:t>
            </a:r>
            <a:r>
              <a:rPr lang="en-US" sz="2800" b="1" kern="0" dirty="0">
                <a:solidFill>
                  <a:srgbClr val="000000"/>
                </a:solidFill>
                <a:latin typeface="Calibri" panose="020F0502020204030204" pitchFamily="34" charset="0"/>
                <a:ea typeface="Yu Mincho" panose="02020400000000000000" pitchFamily="18" charset="-128"/>
                <a:cs typeface="Calibri" panose="020F0502020204030204" pitchFamily="34" charset="0"/>
                <a:sym typeface="Arial"/>
              </a:rPr>
              <a:t> </a:t>
            </a:r>
            <a:r>
              <a:rPr lang="en-US" sz="2800" b="1" kern="0" dirty="0" err="1">
                <a:solidFill>
                  <a:srgbClr val="000000"/>
                </a:solidFill>
                <a:latin typeface="Calibri" panose="020F0502020204030204" pitchFamily="34" charset="0"/>
                <a:ea typeface="Yu Mincho" panose="02020400000000000000" pitchFamily="18" charset="-128"/>
                <a:cs typeface="Calibri" panose="020F0502020204030204" pitchFamily="34" charset="0"/>
                <a:sym typeface="Arial"/>
              </a:rPr>
              <a:t>các</a:t>
            </a:r>
            <a:r>
              <a:rPr lang="en-US" sz="2800" b="1" kern="0" dirty="0">
                <a:solidFill>
                  <a:srgbClr val="000000"/>
                </a:solidFill>
                <a:latin typeface="Calibri" panose="020F0502020204030204" pitchFamily="34" charset="0"/>
                <a:ea typeface="Yu Mincho" panose="02020400000000000000" pitchFamily="18" charset="-128"/>
                <a:cs typeface="Calibri" panose="020F0502020204030204" pitchFamily="34" charset="0"/>
                <a:sym typeface="Arial"/>
              </a:rPr>
              <a:t> </a:t>
            </a:r>
            <a:r>
              <a:rPr lang="en-US" sz="2800" b="1" kern="0" dirty="0" err="1">
                <a:solidFill>
                  <a:srgbClr val="000000"/>
                </a:solidFill>
                <a:latin typeface="Calibri" panose="020F0502020204030204" pitchFamily="34" charset="0"/>
                <a:ea typeface="Yu Mincho" panose="02020400000000000000" pitchFamily="18" charset="-128"/>
                <a:cs typeface="Calibri" panose="020F0502020204030204" pitchFamily="34" charset="0"/>
                <a:sym typeface="Arial"/>
              </a:rPr>
              <a:t>luận</a:t>
            </a:r>
            <a:r>
              <a:rPr lang="en-US" sz="2800" b="1" kern="0" dirty="0">
                <a:solidFill>
                  <a:srgbClr val="000000"/>
                </a:solidFill>
                <a:latin typeface="Calibri" panose="020F0502020204030204" pitchFamily="34" charset="0"/>
                <a:ea typeface="Yu Mincho" panose="02020400000000000000" pitchFamily="18" charset="-128"/>
                <a:cs typeface="Calibri" panose="020F0502020204030204" pitchFamily="34" charset="0"/>
                <a:sym typeface="Arial"/>
              </a:rPr>
              <a:t> </a:t>
            </a:r>
            <a:r>
              <a:rPr lang="en-US" sz="2800" b="1" kern="0" err="1">
                <a:solidFill>
                  <a:srgbClr val="000000"/>
                </a:solidFill>
                <a:latin typeface="Calibri" panose="020F0502020204030204" pitchFamily="34" charset="0"/>
                <a:ea typeface="Yu Mincho" panose="02020400000000000000" pitchFamily="18" charset="-128"/>
                <a:cs typeface="Calibri" panose="020F0502020204030204" pitchFamily="34" charset="0"/>
                <a:sym typeface="Arial"/>
              </a:rPr>
              <a:t>điểm</a:t>
            </a:r>
            <a:r>
              <a:rPr lang="en-US" sz="2800" b="1" kern="0">
                <a:solidFill>
                  <a:srgbClr val="000000"/>
                </a:solidFill>
                <a:latin typeface="Calibri" panose="020F0502020204030204" pitchFamily="34" charset="0"/>
                <a:ea typeface="Yu Mincho" panose="02020400000000000000" pitchFamily="18" charset="-128"/>
                <a:cs typeface="Calibri" panose="020F0502020204030204" pitchFamily="34" charset="0"/>
                <a:sym typeface="Arial"/>
              </a:rPr>
              <a:t> </a:t>
            </a:r>
            <a:r>
              <a:rPr lang="en-US" sz="2800" b="1" kern="0" smtClean="0">
                <a:solidFill>
                  <a:srgbClr val="000000"/>
                </a:solidFill>
                <a:latin typeface="Calibri" panose="020F0502020204030204" pitchFamily="34" charset="0"/>
                <a:ea typeface="Yu Mincho" panose="02020400000000000000" pitchFamily="18" charset="-128"/>
                <a:cs typeface="Calibri" panose="020F0502020204030204" pitchFamily="34" charset="0"/>
                <a:sym typeface="Arial"/>
              </a:rPr>
              <a:t>như sau:</a:t>
            </a:r>
          </a:p>
          <a:p>
            <a:pPr marL="457200" indent="-457200" algn="just" defTabSz="1219170">
              <a:lnSpc>
                <a:spcPct val="200000"/>
              </a:lnSpc>
              <a:spcAft>
                <a:spcPts val="1067"/>
              </a:spcAft>
              <a:buClr>
                <a:srgbClr val="000000"/>
              </a:buClr>
              <a:buFontTx/>
              <a:buChar char="-"/>
            </a:pPr>
            <a:r>
              <a:rPr lang="en-US" sz="2800" b="1" kern="0" smtClean="0">
                <a:solidFill>
                  <a:srgbClr val="000000"/>
                </a:solidFill>
                <a:latin typeface="Calibri" panose="020F0502020204030204" pitchFamily="34" charset="0"/>
                <a:ea typeface="Yu Mincho" panose="02020400000000000000" pitchFamily="18" charset="-128"/>
                <a:cs typeface="Calibri" panose="020F0502020204030204" pitchFamily="34" charset="0"/>
                <a:sym typeface="Arial"/>
              </a:rPr>
              <a:t>Giải thích quan niệm sống đơn giản</a:t>
            </a:r>
          </a:p>
          <a:p>
            <a:pPr marL="457200" indent="-457200" algn="just" defTabSz="1219170">
              <a:lnSpc>
                <a:spcPct val="200000"/>
              </a:lnSpc>
              <a:spcAft>
                <a:spcPts val="1067"/>
              </a:spcAft>
              <a:buClr>
                <a:srgbClr val="000000"/>
              </a:buClr>
              <a:buFontTx/>
              <a:buChar char="-"/>
            </a:pPr>
            <a:r>
              <a:rPr lang="en-US" sz="2800" b="1" kern="0" smtClean="0">
                <a:solidFill>
                  <a:srgbClr val="000000"/>
                </a:solidFill>
                <a:latin typeface="Calibri" panose="020F0502020204030204" pitchFamily="34" charset="0"/>
                <a:ea typeface="Yu Mincho" panose="02020400000000000000" pitchFamily="18" charset="-128"/>
                <a:cs typeface="Calibri" panose="020F0502020204030204" pitchFamily="34" charset="0"/>
                <a:sym typeface="Arial"/>
              </a:rPr>
              <a:t>Cách tạo nên cuộc sống đơn giản</a:t>
            </a:r>
          </a:p>
          <a:p>
            <a:pPr marL="457200" indent="-457200" algn="just" defTabSz="1219170">
              <a:lnSpc>
                <a:spcPct val="200000"/>
              </a:lnSpc>
              <a:spcAft>
                <a:spcPts val="1067"/>
              </a:spcAft>
              <a:buClr>
                <a:srgbClr val="000000"/>
              </a:buClr>
              <a:buFontTx/>
              <a:buChar char="-"/>
            </a:pPr>
            <a:r>
              <a:rPr lang="en-US" sz="2800" b="1" kern="0" smtClean="0">
                <a:solidFill>
                  <a:srgbClr val="000000"/>
                </a:solidFill>
                <a:latin typeface="Calibri" panose="020F0502020204030204" pitchFamily="34" charset="0"/>
                <a:ea typeface="Yu Mincho" panose="02020400000000000000" pitchFamily="18" charset="-128"/>
                <a:cs typeface="Calibri" panose="020F0502020204030204" pitchFamily="34" charset="0"/>
                <a:sym typeface="Arial"/>
              </a:rPr>
              <a:t>Ý nghĩa của sống đơn giản</a:t>
            </a:r>
          </a:p>
          <a:p>
            <a:pPr marL="457200" indent="-457200" algn="just" defTabSz="1219170">
              <a:lnSpc>
                <a:spcPct val="200000"/>
              </a:lnSpc>
              <a:spcAft>
                <a:spcPts val="1067"/>
              </a:spcAft>
              <a:buClr>
                <a:srgbClr val="000000"/>
              </a:buClr>
              <a:buFontTx/>
              <a:buChar char="-"/>
            </a:pPr>
            <a:r>
              <a:rPr lang="en-US" sz="2800" b="1" kern="0" smtClean="0">
                <a:solidFill>
                  <a:srgbClr val="000000"/>
                </a:solidFill>
                <a:latin typeface="Calibri" panose="020F0502020204030204" pitchFamily="34" charset="0"/>
                <a:ea typeface="Yu Mincho" panose="02020400000000000000" pitchFamily="18" charset="-128"/>
                <a:cs typeface="Calibri" panose="020F0502020204030204" pitchFamily="34" charset="0"/>
                <a:sym typeface="Arial"/>
              </a:rPr>
              <a:t>Phân biệt sống đơn giản với nhàn nhã, lẩn tránh</a:t>
            </a:r>
            <a:endParaRPr lang="en-US" sz="2400" b="1" kern="0" dirty="0">
              <a:solidFill>
                <a:srgbClr val="000000"/>
              </a:solidFill>
              <a:latin typeface="Calibri" panose="020F0502020204030204" pitchFamily="34" charset="0"/>
              <a:ea typeface="Yu Mincho" panose="02020400000000000000" pitchFamily="18" charset="-128"/>
              <a:cs typeface="Calibri" panose="020F0502020204030204" pitchFamily="34" charset="0"/>
              <a:sym typeface="Arial"/>
            </a:endParaRPr>
          </a:p>
        </p:txBody>
      </p:sp>
    </p:spTree>
    <p:extLst>
      <p:ext uri="{BB962C8B-B14F-4D97-AF65-F5344CB8AC3E}">
        <p14:creationId xmlns:p14="http://schemas.microsoft.com/office/powerpoint/2010/main" val="3718512793"/>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ageCurlDoubl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2013"/>
                                        </p:tgtEl>
                                        <p:attrNameLst>
                                          <p:attrName>style.visibility</p:attrName>
                                        </p:attrNameLst>
                                      </p:cBhvr>
                                      <p:to>
                                        <p:strVal val="visible"/>
                                      </p:to>
                                    </p:set>
                                    <p:animEffect transition="in" filter="barn(inVertical)">
                                      <p:cBhvr>
                                        <p:cTn id="7" dur="500"/>
                                        <p:tgtEl>
                                          <p:spTgt spid="2013"/>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2012"/>
                                        </p:tgtEl>
                                        <p:attrNameLst>
                                          <p:attrName>style.visibility</p:attrName>
                                        </p:attrNameLst>
                                      </p:cBhvr>
                                      <p:to>
                                        <p:strVal val="visible"/>
                                      </p:to>
                                    </p:set>
                                    <p:animEffect transition="in" filter="barn(inVertical)">
                                      <p:cBhvr>
                                        <p:cTn id="10" dur="500"/>
                                        <p:tgtEl>
                                          <p:spTgt spid="2012"/>
                                        </p:tgtEl>
                                      </p:cBhvr>
                                    </p:animEffect>
                                  </p:childTnLst>
                                </p:cTn>
                              </p:par>
                            </p:childTnLst>
                          </p:cTn>
                        </p:par>
                      </p:childTnLst>
                    </p:cTn>
                  </p:par>
                  <p:par>
                    <p:cTn id="11" fill="hold">
                      <p:stCondLst>
                        <p:cond delay="indefinite"/>
                      </p:stCondLst>
                      <p:childTnLst>
                        <p:par>
                          <p:cTn id="12" fill="hold">
                            <p:stCondLst>
                              <p:cond delay="0"/>
                            </p:stCondLst>
                            <p:childTnLst>
                              <p:par>
                                <p:cTn id="13" presetID="22" presetClass="entr" presetSubtype="4" fill="hold" grpId="0" nodeType="clickEffect">
                                  <p:stCondLst>
                                    <p:cond delay="0"/>
                                  </p:stCondLst>
                                  <p:childTnLst>
                                    <p:set>
                                      <p:cBhvr>
                                        <p:cTn id="14" dur="1" fill="hold">
                                          <p:stCondLst>
                                            <p:cond delay="0"/>
                                          </p:stCondLst>
                                        </p:cTn>
                                        <p:tgtEl>
                                          <p:spTgt spid="6"/>
                                        </p:tgtEl>
                                        <p:attrNameLst>
                                          <p:attrName>style.visibility</p:attrName>
                                        </p:attrNameLst>
                                      </p:cBhvr>
                                      <p:to>
                                        <p:strVal val="visible"/>
                                      </p:to>
                                    </p:set>
                                    <p:animEffect transition="in" filter="wipe(down)">
                                      <p:cBhvr>
                                        <p:cTn id="15"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12" grpId="0" animBg="1"/>
      <p:bldP spid="2013" grpId="0"/>
      <p:bldP spid="6" grpId="0"/>
    </p:bldLst>
  </p:timing>
</p:sld>
</file>

<file path=ppt/slides/slide14.xml><?xml version="1.0" encoding="utf-8"?>
<p:sld xmlns:a="http://schemas.openxmlformats.org/drawingml/2006/main" xmlns:r="http://schemas.openxmlformats.org/officeDocument/2006/relationships" xmlns:p="http://schemas.openxmlformats.org/presentationml/2006/main">
  <p:cSld>
    <p:bg>
      <p:bgPr>
        <a:blipFill dpi="0" rotWithShape="1">
          <a:blip r:embed="rId3" cstate="email">
            <a:lum/>
            <a:extLst>
              <a:ext uri="{28A0092B-C50C-407E-A947-70E740481C1C}">
                <a14:useLocalDpi xmlns:a14="http://schemas.microsoft.com/office/drawing/2010/main"/>
              </a:ext>
            </a:extLst>
          </a:blip>
          <a:srcRect/>
          <a:stretch>
            <a:fillRect/>
          </a:stretch>
        </a:blipFill>
        <a:effectLst/>
      </p:bgPr>
    </p:bg>
    <p:spTree>
      <p:nvGrpSpPr>
        <p:cNvPr id="1" name=""/>
        <p:cNvGrpSpPr/>
        <p:nvPr/>
      </p:nvGrpSpPr>
      <p:grpSpPr>
        <a:xfrm>
          <a:off x="0" y="0"/>
          <a:ext cx="0" cy="0"/>
          <a:chOff x="0" y="0"/>
          <a:chExt cx="0" cy="0"/>
        </a:xfrm>
      </p:grpSpPr>
      <p:grpSp>
        <p:nvGrpSpPr>
          <p:cNvPr id="6" name="组合 5"/>
          <p:cNvGrpSpPr/>
          <p:nvPr/>
        </p:nvGrpSpPr>
        <p:grpSpPr>
          <a:xfrm>
            <a:off x="0" y="4644571"/>
            <a:ext cx="12192000" cy="2237231"/>
            <a:chOff x="0" y="4644571"/>
            <a:chExt cx="12192000" cy="2237231"/>
          </a:xfrm>
        </p:grpSpPr>
        <p:pic>
          <p:nvPicPr>
            <p:cNvPr id="7" name="图片 6"/>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0" y="4644571"/>
              <a:ext cx="4101590" cy="2237231"/>
            </a:xfrm>
            <a:prstGeom prst="rect">
              <a:avLst/>
            </a:prstGeom>
          </p:spPr>
        </p:pic>
        <p:pic>
          <p:nvPicPr>
            <p:cNvPr id="8" name="图片 7"/>
            <p:cNvPicPr>
              <a:picLocks noChangeAspect="1"/>
            </p:cNvPicPr>
            <p:nvPr/>
          </p:nvPicPr>
          <p:blipFill rotWithShape="1">
            <a:blip r:embed="rId5" cstate="email">
              <a:extLst>
                <a:ext uri="{28A0092B-C50C-407E-A947-70E740481C1C}">
                  <a14:useLocalDpi xmlns:a14="http://schemas.microsoft.com/office/drawing/2010/main"/>
                </a:ext>
              </a:extLst>
            </a:blip>
            <a:srcRect/>
            <a:stretch>
              <a:fillRect/>
            </a:stretch>
          </p:blipFill>
          <p:spPr>
            <a:xfrm>
              <a:off x="4036219" y="5646057"/>
              <a:ext cx="2737020" cy="1235745"/>
            </a:xfrm>
            <a:prstGeom prst="rect">
              <a:avLst/>
            </a:prstGeom>
          </p:spPr>
        </p:pic>
        <p:pic>
          <p:nvPicPr>
            <p:cNvPr id="9" name="图片 8"/>
            <p:cNvPicPr>
              <a:picLocks noChangeAspect="1"/>
            </p:cNvPicPr>
            <p:nvPr/>
          </p:nvPicPr>
          <p:blipFill rotWithShape="1">
            <a:blip r:embed="rId6" cstate="email">
              <a:extLst>
                <a:ext uri="{28A0092B-C50C-407E-A947-70E740481C1C}">
                  <a14:useLocalDpi xmlns:a14="http://schemas.microsoft.com/office/drawing/2010/main"/>
                </a:ext>
              </a:extLst>
            </a:blip>
            <a:srcRect/>
            <a:stretch>
              <a:fillRect/>
            </a:stretch>
          </p:blipFill>
          <p:spPr>
            <a:xfrm>
              <a:off x="6712371" y="5534921"/>
              <a:ext cx="2983172" cy="1346881"/>
            </a:xfrm>
            <a:prstGeom prst="rect">
              <a:avLst/>
            </a:prstGeom>
          </p:spPr>
        </p:pic>
        <p:pic>
          <p:nvPicPr>
            <p:cNvPr id="10" name="图片 9"/>
            <p:cNvPicPr>
              <a:picLocks noChangeAspect="1"/>
            </p:cNvPicPr>
            <p:nvPr/>
          </p:nvPicPr>
          <p:blipFill rotWithShape="1">
            <a:blip r:embed="rId7" cstate="email">
              <a:extLst>
                <a:ext uri="{28A0092B-C50C-407E-A947-70E740481C1C}">
                  <a14:useLocalDpi xmlns:a14="http://schemas.microsoft.com/office/drawing/2010/main"/>
                </a:ext>
              </a:extLst>
            </a:blip>
            <a:srcRect/>
            <a:stretch>
              <a:fillRect/>
            </a:stretch>
          </p:blipFill>
          <p:spPr>
            <a:xfrm>
              <a:off x="9695543" y="5646057"/>
              <a:ext cx="2496457" cy="1235745"/>
            </a:xfrm>
            <a:prstGeom prst="rect">
              <a:avLst/>
            </a:prstGeom>
          </p:spPr>
        </p:pic>
      </p:grpSp>
      <p:pic>
        <p:nvPicPr>
          <p:cNvPr id="13" name="图片 12"/>
          <p:cNvPicPr>
            <a:picLocks noChangeAspect="1"/>
          </p:cNvPicPr>
          <p:nvPr/>
        </p:nvPicPr>
        <p:blipFill rotWithShape="1">
          <a:blip r:embed="rId8" cstate="email">
            <a:extLst>
              <a:ext uri="{28A0092B-C50C-407E-A947-70E740481C1C}">
                <a14:useLocalDpi xmlns:a14="http://schemas.microsoft.com/office/drawing/2010/main"/>
              </a:ext>
            </a:extLst>
          </a:blip>
          <a:srcRect/>
          <a:stretch>
            <a:fillRect/>
          </a:stretch>
        </p:blipFill>
        <p:spPr>
          <a:xfrm>
            <a:off x="-190093" y="29088"/>
            <a:ext cx="1754659" cy="4028303"/>
          </a:xfrm>
          <a:prstGeom prst="rect">
            <a:avLst/>
          </a:prstGeom>
        </p:spPr>
      </p:pic>
      <p:grpSp>
        <p:nvGrpSpPr>
          <p:cNvPr id="12" name="Nhóm 11">
            <a:extLst>
              <a:ext uri="{FF2B5EF4-FFF2-40B4-BE49-F238E27FC236}">
                <a16:creationId xmlns:a16="http://schemas.microsoft.com/office/drawing/2014/main" id="{77E1420F-8FA3-4470-8983-EFE62C26F945}"/>
              </a:ext>
            </a:extLst>
          </p:cNvPr>
          <p:cNvGrpSpPr/>
          <p:nvPr/>
        </p:nvGrpSpPr>
        <p:grpSpPr>
          <a:xfrm>
            <a:off x="6575136" y="542748"/>
            <a:ext cx="4770197" cy="4579154"/>
            <a:chOff x="6031552" y="647170"/>
            <a:chExt cx="5350097" cy="4613897"/>
          </a:xfrm>
        </p:grpSpPr>
        <p:grpSp>
          <p:nvGrpSpPr>
            <p:cNvPr id="55" name="Google Shape;399;p31">
              <a:extLst>
                <a:ext uri="{FF2B5EF4-FFF2-40B4-BE49-F238E27FC236}">
                  <a16:creationId xmlns:a16="http://schemas.microsoft.com/office/drawing/2014/main" id="{F41A23BF-72BD-4CBF-AA29-AA4D405B0C9C}"/>
                </a:ext>
              </a:extLst>
            </p:cNvPr>
            <p:cNvGrpSpPr/>
            <p:nvPr/>
          </p:nvGrpSpPr>
          <p:grpSpPr>
            <a:xfrm>
              <a:off x="6031552" y="2152665"/>
              <a:ext cx="4300248" cy="3064323"/>
              <a:chOff x="1448913" y="909170"/>
              <a:chExt cx="6173500" cy="3424034"/>
            </a:xfrm>
          </p:grpSpPr>
          <p:sp>
            <p:nvSpPr>
              <p:cNvPr id="56" name="Google Shape;400;p31">
                <a:extLst>
                  <a:ext uri="{FF2B5EF4-FFF2-40B4-BE49-F238E27FC236}">
                    <a16:creationId xmlns:a16="http://schemas.microsoft.com/office/drawing/2014/main" id="{9FB38612-44D2-4E0E-85C4-978F3B013BFF}"/>
                  </a:ext>
                </a:extLst>
              </p:cNvPr>
              <p:cNvSpPr/>
              <p:nvPr/>
            </p:nvSpPr>
            <p:spPr>
              <a:xfrm rot="-57798">
                <a:off x="1448492" y="1357503"/>
                <a:ext cx="5960042" cy="2925600"/>
              </a:xfrm>
              <a:prstGeom prst="roundRect">
                <a:avLst>
                  <a:gd name="adj" fmla="val 24491"/>
                </a:avLst>
              </a:prstGeom>
              <a:noFill/>
              <a:ln w="28575" cap="flat" cmpd="sng">
                <a:solidFill>
                  <a:srgbClr val="003849"/>
                </a:solidFill>
                <a:prstDash val="dash"/>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 name="Google Shape;401;p31">
                <a:extLst>
                  <a:ext uri="{FF2B5EF4-FFF2-40B4-BE49-F238E27FC236}">
                    <a16:creationId xmlns:a16="http://schemas.microsoft.com/office/drawing/2014/main" id="{09371117-568F-4E47-B101-6FBF53BF7445}"/>
                  </a:ext>
                </a:extLst>
              </p:cNvPr>
              <p:cNvSpPr/>
              <p:nvPr/>
            </p:nvSpPr>
            <p:spPr>
              <a:xfrm rot="33568">
                <a:off x="1591821" y="936578"/>
                <a:ext cx="5960384" cy="2927183"/>
              </a:xfrm>
              <a:prstGeom prst="roundRect">
                <a:avLst>
                  <a:gd name="adj" fmla="val 24491"/>
                </a:avLst>
              </a:pr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5" name="Nhóm 4">
              <a:extLst>
                <a:ext uri="{FF2B5EF4-FFF2-40B4-BE49-F238E27FC236}">
                  <a16:creationId xmlns:a16="http://schemas.microsoft.com/office/drawing/2014/main" id="{BBE524E6-9796-4516-9FC8-EFC8ED62AAE4}"/>
                </a:ext>
              </a:extLst>
            </p:cNvPr>
            <p:cNvGrpSpPr/>
            <p:nvPr/>
          </p:nvGrpSpPr>
          <p:grpSpPr>
            <a:xfrm>
              <a:off x="9573979" y="1869322"/>
              <a:ext cx="867284" cy="867284"/>
              <a:chOff x="8697901" y="2281606"/>
              <a:chExt cx="867284" cy="867284"/>
            </a:xfrm>
          </p:grpSpPr>
          <p:sp>
            <p:nvSpPr>
              <p:cNvPr id="59" name="Google Shape;403;p31">
                <a:extLst>
                  <a:ext uri="{FF2B5EF4-FFF2-40B4-BE49-F238E27FC236}">
                    <a16:creationId xmlns:a16="http://schemas.microsoft.com/office/drawing/2014/main" id="{BF746A99-4EA2-41B6-A93F-8373C29C8FB5}"/>
                  </a:ext>
                </a:extLst>
              </p:cNvPr>
              <p:cNvSpPr/>
              <p:nvPr/>
            </p:nvSpPr>
            <p:spPr>
              <a:xfrm>
                <a:off x="8697901" y="2281606"/>
                <a:ext cx="867284" cy="867284"/>
              </a:xfrm>
              <a:custGeom>
                <a:avLst/>
                <a:gdLst/>
                <a:ahLst/>
                <a:cxnLst/>
                <a:rect l="l" t="t" r="r" b="b"/>
                <a:pathLst>
                  <a:path w="47804" h="47804" extrusionOk="0">
                    <a:moveTo>
                      <a:pt x="23908" y="0"/>
                    </a:moveTo>
                    <a:cubicBezTo>
                      <a:pt x="22372" y="0"/>
                      <a:pt x="21050" y="1917"/>
                      <a:pt x="19586" y="2203"/>
                    </a:cubicBezTo>
                    <a:cubicBezTo>
                      <a:pt x="19422" y="2235"/>
                      <a:pt x="19253" y="2249"/>
                      <a:pt x="19080" y="2249"/>
                    </a:cubicBezTo>
                    <a:cubicBezTo>
                      <a:pt x="17963" y="2249"/>
                      <a:pt x="16678" y="1664"/>
                      <a:pt x="15580" y="1664"/>
                    </a:cubicBezTo>
                    <a:cubicBezTo>
                      <a:pt x="15289" y="1664"/>
                      <a:pt x="15010" y="1705"/>
                      <a:pt x="14752" y="1810"/>
                    </a:cubicBezTo>
                    <a:cubicBezTo>
                      <a:pt x="13347" y="2393"/>
                      <a:pt x="12859" y="4667"/>
                      <a:pt x="11609" y="5501"/>
                    </a:cubicBezTo>
                    <a:cubicBezTo>
                      <a:pt x="10359" y="6334"/>
                      <a:pt x="8049" y="5929"/>
                      <a:pt x="7001" y="6989"/>
                    </a:cubicBezTo>
                    <a:cubicBezTo>
                      <a:pt x="5941" y="8049"/>
                      <a:pt x="6346" y="10358"/>
                      <a:pt x="5513" y="11609"/>
                    </a:cubicBezTo>
                    <a:cubicBezTo>
                      <a:pt x="4667" y="12859"/>
                      <a:pt x="2393" y="13347"/>
                      <a:pt x="1810" y="14740"/>
                    </a:cubicBezTo>
                    <a:cubicBezTo>
                      <a:pt x="1238" y="16133"/>
                      <a:pt x="2500" y="18074"/>
                      <a:pt x="2203" y="19586"/>
                    </a:cubicBezTo>
                    <a:cubicBezTo>
                      <a:pt x="1917" y="21026"/>
                      <a:pt x="0" y="22360"/>
                      <a:pt x="0" y="23896"/>
                    </a:cubicBezTo>
                    <a:cubicBezTo>
                      <a:pt x="0" y="25432"/>
                      <a:pt x="1917" y="26753"/>
                      <a:pt x="2203" y="28218"/>
                    </a:cubicBezTo>
                    <a:cubicBezTo>
                      <a:pt x="2500" y="29718"/>
                      <a:pt x="1250" y="31671"/>
                      <a:pt x="1810" y="33052"/>
                    </a:cubicBezTo>
                    <a:cubicBezTo>
                      <a:pt x="2393" y="34445"/>
                      <a:pt x="4679" y="34945"/>
                      <a:pt x="5513" y="36195"/>
                    </a:cubicBezTo>
                    <a:cubicBezTo>
                      <a:pt x="6346" y="37445"/>
                      <a:pt x="5941" y="39743"/>
                      <a:pt x="7001" y="40803"/>
                    </a:cubicBezTo>
                    <a:cubicBezTo>
                      <a:pt x="8049" y="41862"/>
                      <a:pt x="10359" y="41457"/>
                      <a:pt x="11609" y="42291"/>
                    </a:cubicBezTo>
                    <a:cubicBezTo>
                      <a:pt x="12859" y="43124"/>
                      <a:pt x="13347" y="45398"/>
                      <a:pt x="14752" y="45982"/>
                    </a:cubicBezTo>
                    <a:cubicBezTo>
                      <a:pt x="15017" y="46094"/>
                      <a:pt x="15304" y="46138"/>
                      <a:pt x="15604" y="46138"/>
                    </a:cubicBezTo>
                    <a:cubicBezTo>
                      <a:pt x="16698" y="46138"/>
                      <a:pt x="17975" y="45555"/>
                      <a:pt x="19084" y="45555"/>
                    </a:cubicBezTo>
                    <a:cubicBezTo>
                      <a:pt x="19256" y="45555"/>
                      <a:pt x="19424" y="45569"/>
                      <a:pt x="19586" y="45601"/>
                    </a:cubicBezTo>
                    <a:cubicBezTo>
                      <a:pt x="21027" y="45875"/>
                      <a:pt x="22372" y="47803"/>
                      <a:pt x="23908" y="47803"/>
                    </a:cubicBezTo>
                    <a:cubicBezTo>
                      <a:pt x="25432" y="47803"/>
                      <a:pt x="26754" y="45875"/>
                      <a:pt x="28218" y="45601"/>
                    </a:cubicBezTo>
                    <a:cubicBezTo>
                      <a:pt x="28382" y="45568"/>
                      <a:pt x="28551" y="45554"/>
                      <a:pt x="28724" y="45554"/>
                    </a:cubicBezTo>
                    <a:cubicBezTo>
                      <a:pt x="29835" y="45554"/>
                      <a:pt x="31114" y="46133"/>
                      <a:pt x="32208" y="46133"/>
                    </a:cubicBezTo>
                    <a:cubicBezTo>
                      <a:pt x="32505" y="46133"/>
                      <a:pt x="32789" y="46091"/>
                      <a:pt x="33052" y="45982"/>
                    </a:cubicBezTo>
                    <a:cubicBezTo>
                      <a:pt x="34457" y="45398"/>
                      <a:pt x="34945" y="43124"/>
                      <a:pt x="36195" y="42291"/>
                    </a:cubicBezTo>
                    <a:cubicBezTo>
                      <a:pt x="37445" y="41457"/>
                      <a:pt x="39755" y="41862"/>
                      <a:pt x="40815" y="40803"/>
                    </a:cubicBezTo>
                    <a:cubicBezTo>
                      <a:pt x="41863" y="39743"/>
                      <a:pt x="41470" y="37445"/>
                      <a:pt x="42303" y="36195"/>
                    </a:cubicBezTo>
                    <a:cubicBezTo>
                      <a:pt x="43137" y="34945"/>
                      <a:pt x="45411" y="34445"/>
                      <a:pt x="45994" y="33052"/>
                    </a:cubicBezTo>
                    <a:cubicBezTo>
                      <a:pt x="46566" y="31671"/>
                      <a:pt x="45303" y="29718"/>
                      <a:pt x="45601" y="28218"/>
                    </a:cubicBezTo>
                    <a:cubicBezTo>
                      <a:pt x="45887" y="26765"/>
                      <a:pt x="47804" y="25432"/>
                      <a:pt x="47804" y="23896"/>
                    </a:cubicBezTo>
                    <a:cubicBezTo>
                      <a:pt x="47804" y="22360"/>
                      <a:pt x="45887" y="21038"/>
                      <a:pt x="45601" y="19586"/>
                    </a:cubicBezTo>
                    <a:cubicBezTo>
                      <a:pt x="45303" y="18074"/>
                      <a:pt x="46554" y="16133"/>
                      <a:pt x="45994" y="14740"/>
                    </a:cubicBezTo>
                    <a:cubicBezTo>
                      <a:pt x="45411" y="13347"/>
                      <a:pt x="43137" y="12859"/>
                      <a:pt x="42303" y="11609"/>
                    </a:cubicBezTo>
                    <a:cubicBezTo>
                      <a:pt x="41470" y="10358"/>
                      <a:pt x="41863" y="8049"/>
                      <a:pt x="40815" y="6989"/>
                    </a:cubicBezTo>
                    <a:cubicBezTo>
                      <a:pt x="39755" y="5929"/>
                      <a:pt x="37445" y="6334"/>
                      <a:pt x="36195" y="5501"/>
                    </a:cubicBezTo>
                    <a:cubicBezTo>
                      <a:pt x="34945" y="4667"/>
                      <a:pt x="34457" y="2393"/>
                      <a:pt x="33052" y="1810"/>
                    </a:cubicBezTo>
                    <a:cubicBezTo>
                      <a:pt x="32789" y="1699"/>
                      <a:pt x="32505" y="1655"/>
                      <a:pt x="32207" y="1655"/>
                    </a:cubicBezTo>
                    <a:cubicBezTo>
                      <a:pt x="31110" y="1655"/>
                      <a:pt x="29828" y="2248"/>
                      <a:pt x="28715" y="2248"/>
                    </a:cubicBezTo>
                    <a:cubicBezTo>
                      <a:pt x="28545" y="2248"/>
                      <a:pt x="28379" y="2235"/>
                      <a:pt x="28218" y="2203"/>
                    </a:cubicBezTo>
                    <a:cubicBezTo>
                      <a:pt x="26777" y="1917"/>
                      <a:pt x="25432" y="0"/>
                      <a:pt x="23908" y="0"/>
                    </a:cubicBezTo>
                    <a:close/>
                  </a:path>
                </a:pathLst>
              </a:custGeom>
              <a:solidFill>
                <a:srgbClr val="9FE4F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66" name="Google Shape;410;p31">
                <a:extLst>
                  <a:ext uri="{FF2B5EF4-FFF2-40B4-BE49-F238E27FC236}">
                    <a16:creationId xmlns:a16="http://schemas.microsoft.com/office/drawing/2014/main" id="{7D2B2F55-BCFA-40BC-B059-E0D13C74CBD6}"/>
                  </a:ext>
                </a:extLst>
              </p:cNvPr>
              <p:cNvGrpSpPr/>
              <p:nvPr/>
            </p:nvGrpSpPr>
            <p:grpSpPr>
              <a:xfrm>
                <a:off x="8903074" y="2491177"/>
                <a:ext cx="485880" cy="448141"/>
                <a:chOff x="751275" y="1814050"/>
                <a:chExt cx="233675" cy="215525"/>
              </a:xfrm>
            </p:grpSpPr>
            <p:sp>
              <p:nvSpPr>
                <p:cNvPr id="67" name="Google Shape;411;p31">
                  <a:extLst>
                    <a:ext uri="{FF2B5EF4-FFF2-40B4-BE49-F238E27FC236}">
                      <a16:creationId xmlns:a16="http://schemas.microsoft.com/office/drawing/2014/main" id="{DC1E9547-46BE-447D-8FB6-431DBA2782A4}"/>
                    </a:ext>
                  </a:extLst>
                </p:cNvPr>
                <p:cNvSpPr/>
                <p:nvPr/>
              </p:nvSpPr>
              <p:spPr>
                <a:xfrm>
                  <a:off x="765850" y="1830700"/>
                  <a:ext cx="203325" cy="183700"/>
                </a:xfrm>
                <a:custGeom>
                  <a:avLst/>
                  <a:gdLst/>
                  <a:ahLst/>
                  <a:cxnLst/>
                  <a:rect l="l" t="t" r="r" b="b"/>
                  <a:pathLst>
                    <a:path w="8133" h="7348" extrusionOk="0">
                      <a:moveTo>
                        <a:pt x="5120" y="1"/>
                      </a:moveTo>
                      <a:cubicBezTo>
                        <a:pt x="4466" y="1"/>
                        <a:pt x="3787" y="1"/>
                        <a:pt x="3132" y="108"/>
                      </a:cubicBezTo>
                      <a:cubicBezTo>
                        <a:pt x="3076" y="123"/>
                        <a:pt x="3018" y="128"/>
                        <a:pt x="2958" y="128"/>
                      </a:cubicBezTo>
                      <a:cubicBezTo>
                        <a:pt x="2879" y="128"/>
                        <a:pt x="2797" y="120"/>
                        <a:pt x="2715" y="120"/>
                      </a:cubicBezTo>
                      <a:cubicBezTo>
                        <a:pt x="2665" y="120"/>
                        <a:pt x="2613" y="119"/>
                        <a:pt x="2560" y="119"/>
                      </a:cubicBezTo>
                      <a:cubicBezTo>
                        <a:pt x="2401" y="119"/>
                        <a:pt x="2236" y="126"/>
                        <a:pt x="2084" y="180"/>
                      </a:cubicBezTo>
                      <a:cubicBezTo>
                        <a:pt x="2025" y="203"/>
                        <a:pt x="1942" y="203"/>
                        <a:pt x="1882" y="203"/>
                      </a:cubicBezTo>
                      <a:cubicBezTo>
                        <a:pt x="1501" y="203"/>
                        <a:pt x="1168" y="358"/>
                        <a:pt x="846" y="537"/>
                      </a:cubicBezTo>
                      <a:cubicBezTo>
                        <a:pt x="679" y="632"/>
                        <a:pt x="608" y="823"/>
                        <a:pt x="501" y="989"/>
                      </a:cubicBezTo>
                      <a:cubicBezTo>
                        <a:pt x="394" y="1168"/>
                        <a:pt x="322" y="1358"/>
                        <a:pt x="239" y="1537"/>
                      </a:cubicBezTo>
                      <a:cubicBezTo>
                        <a:pt x="215" y="1573"/>
                        <a:pt x="191" y="1608"/>
                        <a:pt x="191" y="1644"/>
                      </a:cubicBezTo>
                      <a:cubicBezTo>
                        <a:pt x="215" y="1989"/>
                        <a:pt x="37" y="2287"/>
                        <a:pt x="48" y="2620"/>
                      </a:cubicBezTo>
                      <a:cubicBezTo>
                        <a:pt x="84" y="2966"/>
                        <a:pt x="84" y="3311"/>
                        <a:pt x="13" y="3656"/>
                      </a:cubicBezTo>
                      <a:cubicBezTo>
                        <a:pt x="1" y="4025"/>
                        <a:pt x="72" y="4382"/>
                        <a:pt x="156" y="4740"/>
                      </a:cubicBezTo>
                      <a:cubicBezTo>
                        <a:pt x="263" y="5121"/>
                        <a:pt x="501" y="5383"/>
                        <a:pt x="894" y="5514"/>
                      </a:cubicBezTo>
                      <a:cubicBezTo>
                        <a:pt x="1168" y="5597"/>
                        <a:pt x="1441" y="5704"/>
                        <a:pt x="1739" y="5704"/>
                      </a:cubicBezTo>
                      <a:cubicBezTo>
                        <a:pt x="2067" y="5811"/>
                        <a:pt x="2397" y="5835"/>
                        <a:pt x="2727" y="5835"/>
                      </a:cubicBezTo>
                      <a:cubicBezTo>
                        <a:pt x="2992" y="5835"/>
                        <a:pt x="3256" y="5820"/>
                        <a:pt x="3519" y="5820"/>
                      </a:cubicBezTo>
                      <a:cubicBezTo>
                        <a:pt x="3584" y="5820"/>
                        <a:pt x="3650" y="5821"/>
                        <a:pt x="3716" y="5823"/>
                      </a:cubicBezTo>
                      <a:lnTo>
                        <a:pt x="4180" y="5823"/>
                      </a:lnTo>
                      <a:cubicBezTo>
                        <a:pt x="4370" y="5835"/>
                        <a:pt x="4525" y="5918"/>
                        <a:pt x="4620" y="6073"/>
                      </a:cubicBezTo>
                      <a:cubicBezTo>
                        <a:pt x="4680" y="6157"/>
                        <a:pt x="4739" y="6240"/>
                        <a:pt x="4787" y="6335"/>
                      </a:cubicBezTo>
                      <a:cubicBezTo>
                        <a:pt x="4859" y="6466"/>
                        <a:pt x="4966" y="6537"/>
                        <a:pt x="5097" y="6597"/>
                      </a:cubicBezTo>
                      <a:cubicBezTo>
                        <a:pt x="5359" y="6692"/>
                        <a:pt x="5561" y="6847"/>
                        <a:pt x="5775" y="7014"/>
                      </a:cubicBezTo>
                      <a:cubicBezTo>
                        <a:pt x="5918" y="7133"/>
                        <a:pt x="6085" y="7228"/>
                        <a:pt x="6323" y="7347"/>
                      </a:cubicBezTo>
                      <a:cubicBezTo>
                        <a:pt x="6275" y="7204"/>
                        <a:pt x="6275" y="7169"/>
                        <a:pt x="6252" y="7121"/>
                      </a:cubicBezTo>
                      <a:cubicBezTo>
                        <a:pt x="6085" y="6835"/>
                        <a:pt x="6049" y="6490"/>
                        <a:pt x="5966" y="6180"/>
                      </a:cubicBezTo>
                      <a:cubicBezTo>
                        <a:pt x="5954" y="6121"/>
                        <a:pt x="5954" y="6049"/>
                        <a:pt x="5954" y="5990"/>
                      </a:cubicBezTo>
                      <a:cubicBezTo>
                        <a:pt x="5954" y="5776"/>
                        <a:pt x="6037" y="5680"/>
                        <a:pt x="6252" y="5656"/>
                      </a:cubicBezTo>
                      <a:cubicBezTo>
                        <a:pt x="6307" y="5656"/>
                        <a:pt x="6368" y="5651"/>
                        <a:pt x="6427" y="5651"/>
                      </a:cubicBezTo>
                      <a:cubicBezTo>
                        <a:pt x="6457" y="5651"/>
                        <a:pt x="6486" y="5652"/>
                        <a:pt x="6514" y="5656"/>
                      </a:cubicBezTo>
                      <a:cubicBezTo>
                        <a:pt x="6573" y="5666"/>
                        <a:pt x="6631" y="5671"/>
                        <a:pt x="6688" y="5671"/>
                      </a:cubicBezTo>
                      <a:cubicBezTo>
                        <a:pt x="6908" y="5671"/>
                        <a:pt x="7118" y="5608"/>
                        <a:pt x="7335" y="5561"/>
                      </a:cubicBezTo>
                      <a:cubicBezTo>
                        <a:pt x="7395" y="5561"/>
                        <a:pt x="7454" y="5514"/>
                        <a:pt x="7502" y="5466"/>
                      </a:cubicBezTo>
                      <a:cubicBezTo>
                        <a:pt x="7561" y="5406"/>
                        <a:pt x="7597" y="5323"/>
                        <a:pt x="7645" y="5240"/>
                      </a:cubicBezTo>
                      <a:cubicBezTo>
                        <a:pt x="7823" y="4883"/>
                        <a:pt x="7978" y="4525"/>
                        <a:pt x="8014" y="4132"/>
                      </a:cubicBezTo>
                      <a:cubicBezTo>
                        <a:pt x="8061" y="3775"/>
                        <a:pt x="8097" y="3406"/>
                        <a:pt x="8109" y="3061"/>
                      </a:cubicBezTo>
                      <a:cubicBezTo>
                        <a:pt x="8121" y="2608"/>
                        <a:pt x="8109" y="2168"/>
                        <a:pt x="8121" y="1715"/>
                      </a:cubicBezTo>
                      <a:cubicBezTo>
                        <a:pt x="8133" y="1394"/>
                        <a:pt x="7990" y="1108"/>
                        <a:pt x="7835" y="823"/>
                      </a:cubicBezTo>
                      <a:cubicBezTo>
                        <a:pt x="7823" y="799"/>
                        <a:pt x="7811" y="775"/>
                        <a:pt x="7799" y="763"/>
                      </a:cubicBezTo>
                      <a:cubicBezTo>
                        <a:pt x="7442" y="513"/>
                        <a:pt x="7097" y="203"/>
                        <a:pt x="6633" y="144"/>
                      </a:cubicBezTo>
                      <a:cubicBezTo>
                        <a:pt x="6466" y="120"/>
                        <a:pt x="6311" y="120"/>
                        <a:pt x="6144" y="120"/>
                      </a:cubicBezTo>
                      <a:cubicBezTo>
                        <a:pt x="5906" y="120"/>
                        <a:pt x="5680" y="120"/>
                        <a:pt x="5454" y="49"/>
                      </a:cubicBezTo>
                      <a:cubicBezTo>
                        <a:pt x="5359" y="1"/>
                        <a:pt x="5240" y="1"/>
                        <a:pt x="5120"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 name="Google Shape;412;p31">
                  <a:extLst>
                    <a:ext uri="{FF2B5EF4-FFF2-40B4-BE49-F238E27FC236}">
                      <a16:creationId xmlns:a16="http://schemas.microsoft.com/office/drawing/2014/main" id="{F1E08C85-D86E-4F28-A1E8-A6223C253FEE}"/>
                    </a:ext>
                  </a:extLst>
                </p:cNvPr>
                <p:cNvSpPr/>
                <p:nvPr/>
              </p:nvSpPr>
              <p:spPr>
                <a:xfrm>
                  <a:off x="751275" y="1814050"/>
                  <a:ext cx="233675" cy="215525"/>
                </a:xfrm>
                <a:custGeom>
                  <a:avLst/>
                  <a:gdLst/>
                  <a:ahLst/>
                  <a:cxnLst/>
                  <a:rect l="l" t="t" r="r" b="b"/>
                  <a:pathLst>
                    <a:path w="9347" h="8621" extrusionOk="0">
                      <a:moveTo>
                        <a:pt x="3215" y="7192"/>
                      </a:moveTo>
                      <a:cubicBezTo>
                        <a:pt x="2917" y="7192"/>
                        <a:pt x="2620" y="7215"/>
                        <a:pt x="2346" y="7096"/>
                      </a:cubicBezTo>
                      <a:cubicBezTo>
                        <a:pt x="2298" y="7084"/>
                        <a:pt x="2251" y="7084"/>
                        <a:pt x="2203" y="7084"/>
                      </a:cubicBezTo>
                      <a:cubicBezTo>
                        <a:pt x="1929" y="7096"/>
                        <a:pt x="1703" y="6977"/>
                        <a:pt x="1465" y="6894"/>
                      </a:cubicBezTo>
                      <a:cubicBezTo>
                        <a:pt x="1405" y="6870"/>
                        <a:pt x="1346" y="6834"/>
                        <a:pt x="1298" y="6811"/>
                      </a:cubicBezTo>
                      <a:cubicBezTo>
                        <a:pt x="929" y="6715"/>
                        <a:pt x="667" y="6489"/>
                        <a:pt x="429" y="6203"/>
                      </a:cubicBezTo>
                      <a:cubicBezTo>
                        <a:pt x="262" y="6013"/>
                        <a:pt x="131" y="5787"/>
                        <a:pt x="131" y="5525"/>
                      </a:cubicBezTo>
                      <a:cubicBezTo>
                        <a:pt x="131" y="5441"/>
                        <a:pt x="119" y="5358"/>
                        <a:pt x="84" y="5299"/>
                      </a:cubicBezTo>
                      <a:cubicBezTo>
                        <a:pt x="12" y="5144"/>
                        <a:pt x="12" y="5001"/>
                        <a:pt x="12" y="4846"/>
                      </a:cubicBezTo>
                      <a:cubicBezTo>
                        <a:pt x="12" y="4334"/>
                        <a:pt x="12" y="3810"/>
                        <a:pt x="24" y="3274"/>
                      </a:cubicBezTo>
                      <a:cubicBezTo>
                        <a:pt x="24" y="3024"/>
                        <a:pt x="0" y="2762"/>
                        <a:pt x="131" y="2524"/>
                      </a:cubicBezTo>
                      <a:cubicBezTo>
                        <a:pt x="155" y="2489"/>
                        <a:pt x="143" y="2405"/>
                        <a:pt x="155" y="2334"/>
                      </a:cubicBezTo>
                      <a:cubicBezTo>
                        <a:pt x="179" y="2262"/>
                        <a:pt x="155" y="2167"/>
                        <a:pt x="191" y="2108"/>
                      </a:cubicBezTo>
                      <a:cubicBezTo>
                        <a:pt x="381" y="1774"/>
                        <a:pt x="429" y="1358"/>
                        <a:pt x="727" y="1072"/>
                      </a:cubicBezTo>
                      <a:cubicBezTo>
                        <a:pt x="846" y="786"/>
                        <a:pt x="1108" y="655"/>
                        <a:pt x="1370" y="560"/>
                      </a:cubicBezTo>
                      <a:cubicBezTo>
                        <a:pt x="1703" y="441"/>
                        <a:pt x="2048" y="262"/>
                        <a:pt x="2441" y="310"/>
                      </a:cubicBezTo>
                      <a:cubicBezTo>
                        <a:pt x="2465" y="310"/>
                        <a:pt x="2513" y="310"/>
                        <a:pt x="2560" y="298"/>
                      </a:cubicBezTo>
                      <a:cubicBezTo>
                        <a:pt x="2739" y="191"/>
                        <a:pt x="2929" y="226"/>
                        <a:pt x="3120" y="203"/>
                      </a:cubicBezTo>
                      <a:cubicBezTo>
                        <a:pt x="3227" y="203"/>
                        <a:pt x="3334" y="203"/>
                        <a:pt x="3417" y="179"/>
                      </a:cubicBezTo>
                      <a:cubicBezTo>
                        <a:pt x="4263" y="0"/>
                        <a:pt x="5120" y="48"/>
                        <a:pt x="5977" y="48"/>
                      </a:cubicBezTo>
                      <a:cubicBezTo>
                        <a:pt x="6025" y="48"/>
                        <a:pt x="6049" y="48"/>
                        <a:pt x="6096" y="60"/>
                      </a:cubicBezTo>
                      <a:cubicBezTo>
                        <a:pt x="6382" y="179"/>
                        <a:pt x="6680" y="143"/>
                        <a:pt x="6977" y="143"/>
                      </a:cubicBezTo>
                      <a:cubicBezTo>
                        <a:pt x="7442" y="167"/>
                        <a:pt x="7859" y="286"/>
                        <a:pt x="8228" y="548"/>
                      </a:cubicBezTo>
                      <a:cubicBezTo>
                        <a:pt x="8406" y="679"/>
                        <a:pt x="8597" y="834"/>
                        <a:pt x="8775" y="965"/>
                      </a:cubicBezTo>
                      <a:cubicBezTo>
                        <a:pt x="8823" y="1012"/>
                        <a:pt x="8882" y="1060"/>
                        <a:pt x="8906" y="1096"/>
                      </a:cubicBezTo>
                      <a:cubicBezTo>
                        <a:pt x="9132" y="1489"/>
                        <a:pt x="9347" y="1870"/>
                        <a:pt x="9323" y="2346"/>
                      </a:cubicBezTo>
                      <a:cubicBezTo>
                        <a:pt x="9311" y="2691"/>
                        <a:pt x="9323" y="3036"/>
                        <a:pt x="9323" y="3394"/>
                      </a:cubicBezTo>
                      <a:cubicBezTo>
                        <a:pt x="9323" y="3894"/>
                        <a:pt x="9323" y="4417"/>
                        <a:pt x="9240" y="4929"/>
                      </a:cubicBezTo>
                      <a:cubicBezTo>
                        <a:pt x="9144" y="5429"/>
                        <a:pt x="8990" y="5918"/>
                        <a:pt x="8716" y="6358"/>
                      </a:cubicBezTo>
                      <a:cubicBezTo>
                        <a:pt x="8537" y="6632"/>
                        <a:pt x="8299" y="6811"/>
                        <a:pt x="7930" y="6811"/>
                      </a:cubicBezTo>
                      <a:cubicBezTo>
                        <a:pt x="7692" y="6799"/>
                        <a:pt x="7454" y="6858"/>
                        <a:pt x="7204" y="6894"/>
                      </a:cubicBezTo>
                      <a:lnTo>
                        <a:pt x="7204" y="7084"/>
                      </a:lnTo>
                      <a:cubicBezTo>
                        <a:pt x="7216" y="7144"/>
                        <a:pt x="7227" y="7203"/>
                        <a:pt x="7263" y="7263"/>
                      </a:cubicBezTo>
                      <a:cubicBezTo>
                        <a:pt x="7358" y="7549"/>
                        <a:pt x="7501" y="7823"/>
                        <a:pt x="7704" y="8061"/>
                      </a:cubicBezTo>
                      <a:cubicBezTo>
                        <a:pt x="7823" y="8204"/>
                        <a:pt x="7799" y="8323"/>
                        <a:pt x="7680" y="8442"/>
                      </a:cubicBezTo>
                      <a:cubicBezTo>
                        <a:pt x="7585" y="8525"/>
                        <a:pt x="7501" y="8573"/>
                        <a:pt x="7382" y="8585"/>
                      </a:cubicBezTo>
                      <a:cubicBezTo>
                        <a:pt x="7085" y="8620"/>
                        <a:pt x="6799" y="8561"/>
                        <a:pt x="6549" y="8394"/>
                      </a:cubicBezTo>
                      <a:cubicBezTo>
                        <a:pt x="6275" y="8216"/>
                        <a:pt x="6013" y="8061"/>
                        <a:pt x="5727" y="7882"/>
                      </a:cubicBezTo>
                      <a:cubicBezTo>
                        <a:pt x="5430" y="7692"/>
                        <a:pt x="5108" y="7549"/>
                        <a:pt x="4953" y="7192"/>
                      </a:cubicBezTo>
                      <a:close/>
                      <a:moveTo>
                        <a:pt x="6870" y="7799"/>
                      </a:moveTo>
                      <a:cubicBezTo>
                        <a:pt x="6716" y="7501"/>
                        <a:pt x="6680" y="7180"/>
                        <a:pt x="6596" y="6858"/>
                      </a:cubicBezTo>
                      <a:cubicBezTo>
                        <a:pt x="6573" y="6799"/>
                        <a:pt x="6573" y="6727"/>
                        <a:pt x="6573" y="6668"/>
                      </a:cubicBezTo>
                      <a:cubicBezTo>
                        <a:pt x="6573" y="6453"/>
                        <a:pt x="6668" y="6358"/>
                        <a:pt x="6870" y="6334"/>
                      </a:cubicBezTo>
                      <a:cubicBezTo>
                        <a:pt x="6966" y="6322"/>
                        <a:pt x="7049" y="6322"/>
                        <a:pt x="7144" y="6334"/>
                      </a:cubicBezTo>
                      <a:cubicBezTo>
                        <a:pt x="7430" y="6382"/>
                        <a:pt x="7692" y="6299"/>
                        <a:pt x="7966" y="6239"/>
                      </a:cubicBezTo>
                      <a:cubicBezTo>
                        <a:pt x="8025" y="6215"/>
                        <a:pt x="8085" y="6191"/>
                        <a:pt x="8120" y="6144"/>
                      </a:cubicBezTo>
                      <a:cubicBezTo>
                        <a:pt x="8180" y="6084"/>
                        <a:pt x="8228" y="6001"/>
                        <a:pt x="8275" y="5918"/>
                      </a:cubicBezTo>
                      <a:cubicBezTo>
                        <a:pt x="8454" y="5560"/>
                        <a:pt x="8597" y="5191"/>
                        <a:pt x="8644" y="4810"/>
                      </a:cubicBezTo>
                      <a:cubicBezTo>
                        <a:pt x="8692" y="4453"/>
                        <a:pt x="8716" y="4096"/>
                        <a:pt x="8740" y="3739"/>
                      </a:cubicBezTo>
                      <a:cubicBezTo>
                        <a:pt x="8751" y="3286"/>
                        <a:pt x="8740" y="2846"/>
                        <a:pt x="8751" y="2393"/>
                      </a:cubicBezTo>
                      <a:cubicBezTo>
                        <a:pt x="8763" y="2048"/>
                        <a:pt x="8621" y="1786"/>
                        <a:pt x="8466" y="1500"/>
                      </a:cubicBezTo>
                      <a:cubicBezTo>
                        <a:pt x="8454" y="1489"/>
                        <a:pt x="8442" y="1453"/>
                        <a:pt x="8418" y="1441"/>
                      </a:cubicBezTo>
                      <a:cubicBezTo>
                        <a:pt x="8061" y="1191"/>
                        <a:pt x="7728" y="881"/>
                        <a:pt x="7263" y="822"/>
                      </a:cubicBezTo>
                      <a:cubicBezTo>
                        <a:pt x="7097" y="798"/>
                        <a:pt x="6930" y="798"/>
                        <a:pt x="6763" y="798"/>
                      </a:cubicBezTo>
                      <a:cubicBezTo>
                        <a:pt x="6525" y="798"/>
                        <a:pt x="6311" y="798"/>
                        <a:pt x="6084" y="727"/>
                      </a:cubicBezTo>
                      <a:cubicBezTo>
                        <a:pt x="5977" y="703"/>
                        <a:pt x="5858" y="679"/>
                        <a:pt x="5739" y="679"/>
                      </a:cubicBezTo>
                      <a:cubicBezTo>
                        <a:pt x="5072" y="667"/>
                        <a:pt x="4418" y="667"/>
                        <a:pt x="3763" y="786"/>
                      </a:cubicBezTo>
                      <a:cubicBezTo>
                        <a:pt x="3632" y="822"/>
                        <a:pt x="3477" y="798"/>
                        <a:pt x="3346" y="798"/>
                      </a:cubicBezTo>
                      <a:cubicBezTo>
                        <a:pt x="3120" y="798"/>
                        <a:pt x="2917" y="786"/>
                        <a:pt x="2703" y="857"/>
                      </a:cubicBezTo>
                      <a:cubicBezTo>
                        <a:pt x="2644" y="881"/>
                        <a:pt x="2584" y="881"/>
                        <a:pt x="2513" y="881"/>
                      </a:cubicBezTo>
                      <a:cubicBezTo>
                        <a:pt x="2120" y="881"/>
                        <a:pt x="1798" y="1024"/>
                        <a:pt x="1465" y="1227"/>
                      </a:cubicBezTo>
                      <a:cubicBezTo>
                        <a:pt x="1310" y="1310"/>
                        <a:pt x="1227" y="1500"/>
                        <a:pt x="1131" y="1667"/>
                      </a:cubicBezTo>
                      <a:cubicBezTo>
                        <a:pt x="1024" y="1846"/>
                        <a:pt x="953" y="2036"/>
                        <a:pt x="858" y="2215"/>
                      </a:cubicBezTo>
                      <a:cubicBezTo>
                        <a:pt x="846" y="2251"/>
                        <a:pt x="810" y="2286"/>
                        <a:pt x="810" y="2322"/>
                      </a:cubicBezTo>
                      <a:cubicBezTo>
                        <a:pt x="834" y="2643"/>
                        <a:pt x="655" y="2965"/>
                        <a:pt x="679" y="3310"/>
                      </a:cubicBezTo>
                      <a:cubicBezTo>
                        <a:pt x="691" y="3644"/>
                        <a:pt x="715" y="3989"/>
                        <a:pt x="679" y="4334"/>
                      </a:cubicBezTo>
                      <a:cubicBezTo>
                        <a:pt x="655" y="4703"/>
                        <a:pt x="739" y="5060"/>
                        <a:pt x="834" y="5418"/>
                      </a:cubicBezTo>
                      <a:cubicBezTo>
                        <a:pt x="917" y="5787"/>
                        <a:pt x="1167" y="6061"/>
                        <a:pt x="1560" y="6191"/>
                      </a:cubicBezTo>
                      <a:cubicBezTo>
                        <a:pt x="1846" y="6287"/>
                        <a:pt x="2108" y="6394"/>
                        <a:pt x="2405" y="6382"/>
                      </a:cubicBezTo>
                      <a:cubicBezTo>
                        <a:pt x="3060" y="6584"/>
                        <a:pt x="3715" y="6477"/>
                        <a:pt x="4382" y="6501"/>
                      </a:cubicBezTo>
                      <a:lnTo>
                        <a:pt x="4846" y="6501"/>
                      </a:lnTo>
                      <a:cubicBezTo>
                        <a:pt x="5037" y="6501"/>
                        <a:pt x="5192" y="6596"/>
                        <a:pt x="5299" y="6751"/>
                      </a:cubicBezTo>
                      <a:cubicBezTo>
                        <a:pt x="5358" y="6846"/>
                        <a:pt x="5394" y="6930"/>
                        <a:pt x="5453" y="7013"/>
                      </a:cubicBezTo>
                      <a:cubicBezTo>
                        <a:pt x="5537" y="7144"/>
                        <a:pt x="5632" y="7215"/>
                        <a:pt x="5775" y="7275"/>
                      </a:cubicBezTo>
                      <a:cubicBezTo>
                        <a:pt x="6025" y="7370"/>
                        <a:pt x="6227" y="7525"/>
                        <a:pt x="6442" y="7692"/>
                      </a:cubicBezTo>
                      <a:cubicBezTo>
                        <a:pt x="6585" y="7811"/>
                        <a:pt x="6751" y="7906"/>
                        <a:pt x="6989" y="8025"/>
                      </a:cubicBezTo>
                      <a:cubicBezTo>
                        <a:pt x="6918" y="7894"/>
                        <a:pt x="6906" y="7846"/>
                        <a:pt x="6870" y="7799"/>
                      </a:cubicBezTo>
                      <a:close/>
                    </a:path>
                  </a:pathLst>
                </a:custGeom>
                <a:solidFill>
                  <a:srgbClr val="0038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 name="Google Shape;413;p31">
                  <a:extLst>
                    <a:ext uri="{FF2B5EF4-FFF2-40B4-BE49-F238E27FC236}">
                      <a16:creationId xmlns:a16="http://schemas.microsoft.com/office/drawing/2014/main" id="{D24A96C1-78BA-4907-AFAF-29E1C0F7E7EA}"/>
                    </a:ext>
                  </a:extLst>
                </p:cNvPr>
                <p:cNvSpPr/>
                <p:nvPr/>
              </p:nvSpPr>
              <p:spPr>
                <a:xfrm>
                  <a:off x="795925" y="1891125"/>
                  <a:ext cx="35450" cy="30100"/>
                </a:xfrm>
                <a:custGeom>
                  <a:avLst/>
                  <a:gdLst/>
                  <a:ahLst/>
                  <a:cxnLst/>
                  <a:rect l="l" t="t" r="r" b="b"/>
                  <a:pathLst>
                    <a:path w="1418" h="1204" extrusionOk="0">
                      <a:moveTo>
                        <a:pt x="631" y="1203"/>
                      </a:moveTo>
                      <a:cubicBezTo>
                        <a:pt x="810" y="1203"/>
                        <a:pt x="1000" y="1203"/>
                        <a:pt x="1143" y="1073"/>
                      </a:cubicBezTo>
                      <a:cubicBezTo>
                        <a:pt x="1417" y="822"/>
                        <a:pt x="1381" y="370"/>
                        <a:pt x="1072" y="180"/>
                      </a:cubicBezTo>
                      <a:cubicBezTo>
                        <a:pt x="798" y="1"/>
                        <a:pt x="405" y="49"/>
                        <a:pt x="191" y="287"/>
                      </a:cubicBezTo>
                      <a:cubicBezTo>
                        <a:pt x="36" y="441"/>
                        <a:pt x="0" y="822"/>
                        <a:pt x="107" y="1001"/>
                      </a:cubicBezTo>
                      <a:cubicBezTo>
                        <a:pt x="167" y="1096"/>
                        <a:pt x="250" y="1180"/>
                        <a:pt x="369" y="1192"/>
                      </a:cubicBezTo>
                      <a:cubicBezTo>
                        <a:pt x="465" y="1192"/>
                        <a:pt x="548" y="1192"/>
                        <a:pt x="631" y="1203"/>
                      </a:cubicBezTo>
                      <a:close/>
                    </a:path>
                  </a:pathLst>
                </a:custGeom>
                <a:solidFill>
                  <a:srgbClr val="0038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 name="Google Shape;414;p31">
                  <a:extLst>
                    <a:ext uri="{FF2B5EF4-FFF2-40B4-BE49-F238E27FC236}">
                      <a16:creationId xmlns:a16="http://schemas.microsoft.com/office/drawing/2014/main" id="{0030DB4A-DB6C-4294-A1F4-D9CA9598D117}"/>
                    </a:ext>
                  </a:extLst>
                </p:cNvPr>
                <p:cNvSpPr/>
                <p:nvPr/>
              </p:nvSpPr>
              <p:spPr>
                <a:xfrm>
                  <a:off x="847125" y="1888750"/>
                  <a:ext cx="35450" cy="30400"/>
                </a:xfrm>
                <a:custGeom>
                  <a:avLst/>
                  <a:gdLst/>
                  <a:ahLst/>
                  <a:cxnLst/>
                  <a:rect l="l" t="t" r="r" b="b"/>
                  <a:pathLst>
                    <a:path w="1418" h="1216" extrusionOk="0">
                      <a:moveTo>
                        <a:pt x="679" y="1191"/>
                      </a:moveTo>
                      <a:cubicBezTo>
                        <a:pt x="917" y="1215"/>
                        <a:pt x="1107" y="1132"/>
                        <a:pt x="1238" y="941"/>
                      </a:cubicBezTo>
                      <a:cubicBezTo>
                        <a:pt x="1417" y="691"/>
                        <a:pt x="1358" y="298"/>
                        <a:pt x="1107" y="144"/>
                      </a:cubicBezTo>
                      <a:cubicBezTo>
                        <a:pt x="881" y="1"/>
                        <a:pt x="631" y="1"/>
                        <a:pt x="405" y="96"/>
                      </a:cubicBezTo>
                      <a:cubicBezTo>
                        <a:pt x="155" y="203"/>
                        <a:pt x="0" y="775"/>
                        <a:pt x="167" y="1001"/>
                      </a:cubicBezTo>
                      <a:cubicBezTo>
                        <a:pt x="215" y="1072"/>
                        <a:pt x="298" y="1120"/>
                        <a:pt x="381" y="1156"/>
                      </a:cubicBezTo>
                      <a:cubicBezTo>
                        <a:pt x="465" y="1179"/>
                        <a:pt x="572" y="1179"/>
                        <a:pt x="679" y="1191"/>
                      </a:cubicBezTo>
                      <a:close/>
                    </a:path>
                  </a:pathLst>
                </a:custGeom>
                <a:solidFill>
                  <a:srgbClr val="0038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 name="Google Shape;415;p31">
                  <a:extLst>
                    <a:ext uri="{FF2B5EF4-FFF2-40B4-BE49-F238E27FC236}">
                      <a16:creationId xmlns:a16="http://schemas.microsoft.com/office/drawing/2014/main" id="{83656E0D-CC32-4494-9FB6-1DACD4CE897F}"/>
                    </a:ext>
                  </a:extLst>
                </p:cNvPr>
                <p:cNvSpPr/>
                <p:nvPr/>
              </p:nvSpPr>
              <p:spPr>
                <a:xfrm>
                  <a:off x="907550" y="1889650"/>
                  <a:ext cx="29775" cy="31575"/>
                </a:xfrm>
                <a:custGeom>
                  <a:avLst/>
                  <a:gdLst/>
                  <a:ahLst/>
                  <a:cxnLst/>
                  <a:rect l="l" t="t" r="r" b="b"/>
                  <a:pathLst>
                    <a:path w="1191" h="1263" extrusionOk="0">
                      <a:moveTo>
                        <a:pt x="0" y="524"/>
                      </a:moveTo>
                      <a:lnTo>
                        <a:pt x="0" y="762"/>
                      </a:lnTo>
                      <a:cubicBezTo>
                        <a:pt x="60" y="1179"/>
                        <a:pt x="381" y="1262"/>
                        <a:pt x="667" y="1132"/>
                      </a:cubicBezTo>
                      <a:cubicBezTo>
                        <a:pt x="1119" y="941"/>
                        <a:pt x="1191" y="489"/>
                        <a:pt x="917" y="167"/>
                      </a:cubicBezTo>
                      <a:cubicBezTo>
                        <a:pt x="846" y="72"/>
                        <a:pt x="738" y="12"/>
                        <a:pt x="619" y="12"/>
                      </a:cubicBezTo>
                      <a:cubicBezTo>
                        <a:pt x="536" y="12"/>
                        <a:pt x="441" y="0"/>
                        <a:pt x="357" y="12"/>
                      </a:cubicBezTo>
                      <a:cubicBezTo>
                        <a:pt x="143" y="24"/>
                        <a:pt x="48" y="131"/>
                        <a:pt x="0" y="346"/>
                      </a:cubicBezTo>
                      <a:close/>
                    </a:path>
                  </a:pathLst>
                </a:custGeom>
                <a:solidFill>
                  <a:srgbClr val="0038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sp>
          <p:nvSpPr>
            <p:cNvPr id="25" name="Hộp Văn bản 24">
              <a:extLst>
                <a:ext uri="{FF2B5EF4-FFF2-40B4-BE49-F238E27FC236}">
                  <a16:creationId xmlns:a16="http://schemas.microsoft.com/office/drawing/2014/main" id="{1F9B7A92-71CF-47C7-BACB-9781C5E02E9B}"/>
                </a:ext>
              </a:extLst>
            </p:cNvPr>
            <p:cNvSpPr txBox="1"/>
            <p:nvPr/>
          </p:nvSpPr>
          <p:spPr>
            <a:xfrm>
              <a:off x="6185470" y="647170"/>
              <a:ext cx="5196179" cy="2119097"/>
            </a:xfrm>
            <a:prstGeom prst="rect">
              <a:avLst/>
            </a:prstGeom>
            <a:noFill/>
          </p:spPr>
          <p:txBody>
            <a:bodyPr wrap="square">
              <a:spAutoFit/>
            </a:bodyPr>
            <a:lstStyle/>
            <a:p>
              <a:pPr algn="just">
                <a:spcAft>
                  <a:spcPts val="800"/>
                </a:spcAft>
              </a:pPr>
              <a:r>
                <a:rPr lang="en-US" sz="2400" b="1"/>
                <a:t>Theo tác giả, lối sống đơn giản có giá trị như thế nào đối với cuộc sống của chúng ta?</a:t>
              </a:r>
              <a:endParaRPr lang="en-US" sz="2400"/>
            </a:p>
            <a:p>
              <a:pPr marL="0" marR="0" lvl="0" indent="0" algn="just" defTabSz="914400" rtl="0" eaLnBrk="1" fontAlgn="auto" latinLnBrk="0" hangingPunct="1">
                <a:lnSpc>
                  <a:spcPct val="100000"/>
                </a:lnSpc>
                <a:spcBef>
                  <a:spcPts val="0"/>
                </a:spcBef>
                <a:spcAft>
                  <a:spcPts val="800"/>
                </a:spcAft>
                <a:buClrTx/>
                <a:buSzTx/>
                <a:buFontTx/>
                <a:buNone/>
                <a:tabLst/>
                <a:defRPr/>
              </a:pPr>
              <a:endParaRPr kumimoji="0" lang="en-US" sz="2800" b="0" i="0" u="none" strike="noStrike" kern="1200" cap="none" spc="0" normalizeH="0" baseline="0" noProof="0" dirty="0">
                <a:ln>
                  <a:noFill/>
                </a:ln>
                <a:solidFill>
                  <a:prstClr val="black"/>
                </a:solidFill>
                <a:effectLst/>
                <a:uLnTx/>
                <a:uFillTx/>
                <a:latin typeface="Cambria" panose="02040503050406030204" pitchFamily="18" charset="0"/>
                <a:ea typeface="Cambria" panose="02040503050406030204" pitchFamily="18" charset="0"/>
                <a:cs typeface="Times New Roman" panose="02020603050405020304" pitchFamily="18" charset="0"/>
              </a:endParaRPr>
            </a:p>
          </p:txBody>
        </p:sp>
        <p:sp>
          <p:nvSpPr>
            <p:cNvPr id="73" name="Google Shape;417;p31">
              <a:extLst>
                <a:ext uri="{FF2B5EF4-FFF2-40B4-BE49-F238E27FC236}">
                  <a16:creationId xmlns:a16="http://schemas.microsoft.com/office/drawing/2014/main" id="{94386A1F-6740-4B66-BB04-98C0FDBE2C77}"/>
                </a:ext>
              </a:extLst>
            </p:cNvPr>
            <p:cNvSpPr/>
            <p:nvPr/>
          </p:nvSpPr>
          <p:spPr>
            <a:xfrm>
              <a:off x="9170733" y="4812270"/>
              <a:ext cx="466831" cy="448797"/>
            </a:xfrm>
            <a:custGeom>
              <a:avLst/>
              <a:gdLst/>
              <a:ahLst/>
              <a:cxnLst/>
              <a:rect l="l" t="t" r="r" b="b"/>
              <a:pathLst>
                <a:path w="7895" h="7590" extrusionOk="0">
                  <a:moveTo>
                    <a:pt x="3087" y="1"/>
                  </a:moveTo>
                  <a:cubicBezTo>
                    <a:pt x="3078" y="1"/>
                    <a:pt x="3069" y="1"/>
                    <a:pt x="3061" y="1"/>
                  </a:cubicBezTo>
                  <a:cubicBezTo>
                    <a:pt x="2441" y="61"/>
                    <a:pt x="2334" y="2585"/>
                    <a:pt x="2334" y="2585"/>
                  </a:cubicBezTo>
                  <a:cubicBezTo>
                    <a:pt x="2334" y="2585"/>
                    <a:pt x="120" y="3216"/>
                    <a:pt x="36" y="3811"/>
                  </a:cubicBezTo>
                  <a:cubicBezTo>
                    <a:pt x="1" y="4407"/>
                    <a:pt x="2322" y="4907"/>
                    <a:pt x="2322" y="4907"/>
                  </a:cubicBezTo>
                  <a:cubicBezTo>
                    <a:pt x="2322" y="4907"/>
                    <a:pt x="1906" y="7526"/>
                    <a:pt x="2322" y="7586"/>
                  </a:cubicBezTo>
                  <a:cubicBezTo>
                    <a:pt x="2338" y="7588"/>
                    <a:pt x="2355" y="7589"/>
                    <a:pt x="2372" y="7589"/>
                  </a:cubicBezTo>
                  <a:cubicBezTo>
                    <a:pt x="3065" y="7589"/>
                    <a:pt x="4597" y="5728"/>
                    <a:pt x="4597" y="5728"/>
                  </a:cubicBezTo>
                  <a:cubicBezTo>
                    <a:pt x="4597" y="5728"/>
                    <a:pt x="6353" y="6457"/>
                    <a:pt x="7163" y="6457"/>
                  </a:cubicBezTo>
                  <a:cubicBezTo>
                    <a:pt x="7325" y="6457"/>
                    <a:pt x="7448" y="6429"/>
                    <a:pt x="7514" y="6359"/>
                  </a:cubicBezTo>
                  <a:cubicBezTo>
                    <a:pt x="7895" y="5943"/>
                    <a:pt x="6156" y="3871"/>
                    <a:pt x="6156" y="3871"/>
                  </a:cubicBezTo>
                  <a:cubicBezTo>
                    <a:pt x="6156" y="3871"/>
                    <a:pt x="7704" y="2573"/>
                    <a:pt x="7502" y="2014"/>
                  </a:cubicBezTo>
                  <a:cubicBezTo>
                    <a:pt x="7386" y="1687"/>
                    <a:pt x="6528" y="1617"/>
                    <a:pt x="5813" y="1617"/>
                  </a:cubicBezTo>
                  <a:cubicBezTo>
                    <a:pt x="5278" y="1617"/>
                    <a:pt x="4823" y="1656"/>
                    <a:pt x="4823" y="1656"/>
                  </a:cubicBezTo>
                  <a:cubicBezTo>
                    <a:pt x="4823" y="1656"/>
                    <a:pt x="3723" y="1"/>
                    <a:pt x="3087" y="1"/>
                  </a:cubicBezTo>
                  <a:close/>
                </a:path>
              </a:pathLst>
            </a:custGeom>
            <a:solidFill>
              <a:srgbClr val="FFFFFF"/>
            </a:solidFill>
            <a:ln w="38100" cap="flat" cmpd="sng">
              <a:solidFill>
                <a:srgbClr val="003849"/>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80" name="Nhóm 79">
            <a:extLst>
              <a:ext uri="{FF2B5EF4-FFF2-40B4-BE49-F238E27FC236}">
                <a16:creationId xmlns:a16="http://schemas.microsoft.com/office/drawing/2014/main" id="{820FB38D-D561-458E-9967-D16479220B43}"/>
              </a:ext>
            </a:extLst>
          </p:cNvPr>
          <p:cNvGrpSpPr/>
          <p:nvPr/>
        </p:nvGrpSpPr>
        <p:grpSpPr>
          <a:xfrm>
            <a:off x="961141" y="2213302"/>
            <a:ext cx="4663242" cy="3706015"/>
            <a:chOff x="1182527" y="1701628"/>
            <a:chExt cx="4663242" cy="3706015"/>
          </a:xfrm>
        </p:grpSpPr>
        <p:grpSp>
          <p:nvGrpSpPr>
            <p:cNvPr id="79" name="Nhóm 78">
              <a:extLst>
                <a:ext uri="{FF2B5EF4-FFF2-40B4-BE49-F238E27FC236}">
                  <a16:creationId xmlns:a16="http://schemas.microsoft.com/office/drawing/2014/main" id="{F385EDBE-5B8C-46B8-823A-7DCE130278E6}"/>
                </a:ext>
              </a:extLst>
            </p:cNvPr>
            <p:cNvGrpSpPr/>
            <p:nvPr/>
          </p:nvGrpSpPr>
          <p:grpSpPr>
            <a:xfrm>
              <a:off x="1451663" y="1701628"/>
              <a:ext cx="4394106" cy="3706015"/>
              <a:chOff x="1451663" y="1919935"/>
              <a:chExt cx="4101589" cy="3487708"/>
            </a:xfrm>
          </p:grpSpPr>
          <p:grpSp>
            <p:nvGrpSpPr>
              <p:cNvPr id="52" name="Google Shape;396;p31">
                <a:extLst>
                  <a:ext uri="{FF2B5EF4-FFF2-40B4-BE49-F238E27FC236}">
                    <a16:creationId xmlns:a16="http://schemas.microsoft.com/office/drawing/2014/main" id="{47EB71AE-4FCA-4EF8-A0B9-20C46DCF8C30}"/>
                  </a:ext>
                </a:extLst>
              </p:cNvPr>
              <p:cNvGrpSpPr/>
              <p:nvPr/>
            </p:nvGrpSpPr>
            <p:grpSpPr>
              <a:xfrm>
                <a:off x="1451663" y="2056945"/>
                <a:ext cx="4101589" cy="3150227"/>
                <a:chOff x="1540350" y="826005"/>
                <a:chExt cx="6259025" cy="3378825"/>
              </a:xfrm>
            </p:grpSpPr>
            <p:sp>
              <p:nvSpPr>
                <p:cNvPr id="53" name="Google Shape;397;p31">
                  <a:extLst>
                    <a:ext uri="{FF2B5EF4-FFF2-40B4-BE49-F238E27FC236}">
                      <a16:creationId xmlns:a16="http://schemas.microsoft.com/office/drawing/2014/main" id="{6F5C37CE-8727-4A9D-A493-F316921D9443}"/>
                    </a:ext>
                  </a:extLst>
                </p:cNvPr>
                <p:cNvSpPr/>
                <p:nvPr/>
              </p:nvSpPr>
              <p:spPr>
                <a:xfrm rot="-129175">
                  <a:off x="1789023" y="1167494"/>
                  <a:ext cx="5957405" cy="2926472"/>
                </a:xfrm>
                <a:prstGeom prst="roundRect">
                  <a:avLst>
                    <a:gd name="adj" fmla="val 24491"/>
                  </a:avLst>
                </a:prstGeom>
                <a:noFill/>
                <a:ln w="28575" cap="flat" cmpd="sng">
                  <a:solidFill>
                    <a:srgbClr val="003849"/>
                  </a:solidFill>
                  <a:prstDash val="dash"/>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 name="Google Shape;398;p31">
                  <a:extLst>
                    <a:ext uri="{FF2B5EF4-FFF2-40B4-BE49-F238E27FC236}">
                      <a16:creationId xmlns:a16="http://schemas.microsoft.com/office/drawing/2014/main" id="{3D88D650-7DD9-44DC-B73F-1C3E65D5B91A}"/>
                    </a:ext>
                  </a:extLst>
                </p:cNvPr>
                <p:cNvSpPr/>
                <p:nvPr/>
              </p:nvSpPr>
              <p:spPr>
                <a:xfrm rot="-129175">
                  <a:off x="1593297" y="936869"/>
                  <a:ext cx="5957405" cy="2926472"/>
                </a:xfrm>
                <a:prstGeom prst="roundRect">
                  <a:avLst>
                    <a:gd name="adj" fmla="val 24491"/>
                  </a:avLst>
                </a:pr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4" name="Nhóm 3">
                <a:extLst>
                  <a:ext uri="{FF2B5EF4-FFF2-40B4-BE49-F238E27FC236}">
                    <a16:creationId xmlns:a16="http://schemas.microsoft.com/office/drawing/2014/main" id="{A483883D-16D3-42F1-8805-E9EC0C5667B7}"/>
                  </a:ext>
                </a:extLst>
              </p:cNvPr>
              <p:cNvGrpSpPr/>
              <p:nvPr/>
            </p:nvGrpSpPr>
            <p:grpSpPr>
              <a:xfrm>
                <a:off x="4415371" y="1919935"/>
                <a:ext cx="867284" cy="867284"/>
                <a:chOff x="4415371" y="1919935"/>
                <a:chExt cx="867284" cy="867284"/>
              </a:xfrm>
            </p:grpSpPr>
            <p:sp>
              <p:nvSpPr>
                <p:cNvPr id="58" name="Google Shape;402;p31">
                  <a:extLst>
                    <a:ext uri="{FF2B5EF4-FFF2-40B4-BE49-F238E27FC236}">
                      <a16:creationId xmlns:a16="http://schemas.microsoft.com/office/drawing/2014/main" id="{59407E94-CDC8-4C07-B450-EE10B5A188B5}"/>
                    </a:ext>
                  </a:extLst>
                </p:cNvPr>
                <p:cNvSpPr/>
                <p:nvPr/>
              </p:nvSpPr>
              <p:spPr>
                <a:xfrm>
                  <a:off x="4415371" y="1919935"/>
                  <a:ext cx="867284" cy="867284"/>
                </a:xfrm>
                <a:custGeom>
                  <a:avLst/>
                  <a:gdLst/>
                  <a:ahLst/>
                  <a:cxnLst/>
                  <a:rect l="l" t="t" r="r" b="b"/>
                  <a:pathLst>
                    <a:path w="47804" h="47804" extrusionOk="0">
                      <a:moveTo>
                        <a:pt x="23908" y="0"/>
                      </a:moveTo>
                      <a:cubicBezTo>
                        <a:pt x="22372" y="0"/>
                        <a:pt x="21050" y="1917"/>
                        <a:pt x="19586" y="2203"/>
                      </a:cubicBezTo>
                      <a:cubicBezTo>
                        <a:pt x="19422" y="2235"/>
                        <a:pt x="19253" y="2249"/>
                        <a:pt x="19080" y="2249"/>
                      </a:cubicBezTo>
                      <a:cubicBezTo>
                        <a:pt x="17963" y="2249"/>
                        <a:pt x="16678" y="1664"/>
                        <a:pt x="15580" y="1664"/>
                      </a:cubicBezTo>
                      <a:cubicBezTo>
                        <a:pt x="15289" y="1664"/>
                        <a:pt x="15010" y="1705"/>
                        <a:pt x="14752" y="1810"/>
                      </a:cubicBezTo>
                      <a:cubicBezTo>
                        <a:pt x="13347" y="2393"/>
                        <a:pt x="12859" y="4667"/>
                        <a:pt x="11609" y="5501"/>
                      </a:cubicBezTo>
                      <a:cubicBezTo>
                        <a:pt x="10359" y="6334"/>
                        <a:pt x="8049" y="5929"/>
                        <a:pt x="7001" y="6989"/>
                      </a:cubicBezTo>
                      <a:cubicBezTo>
                        <a:pt x="5941" y="8049"/>
                        <a:pt x="6346" y="10358"/>
                        <a:pt x="5513" y="11609"/>
                      </a:cubicBezTo>
                      <a:cubicBezTo>
                        <a:pt x="4667" y="12859"/>
                        <a:pt x="2393" y="13347"/>
                        <a:pt x="1810" y="14740"/>
                      </a:cubicBezTo>
                      <a:cubicBezTo>
                        <a:pt x="1238" y="16133"/>
                        <a:pt x="2500" y="18074"/>
                        <a:pt x="2203" y="19586"/>
                      </a:cubicBezTo>
                      <a:cubicBezTo>
                        <a:pt x="1917" y="21026"/>
                        <a:pt x="0" y="22360"/>
                        <a:pt x="0" y="23896"/>
                      </a:cubicBezTo>
                      <a:cubicBezTo>
                        <a:pt x="0" y="25432"/>
                        <a:pt x="1917" y="26753"/>
                        <a:pt x="2203" y="28218"/>
                      </a:cubicBezTo>
                      <a:cubicBezTo>
                        <a:pt x="2500" y="29718"/>
                        <a:pt x="1250" y="31671"/>
                        <a:pt x="1810" y="33052"/>
                      </a:cubicBezTo>
                      <a:cubicBezTo>
                        <a:pt x="2393" y="34445"/>
                        <a:pt x="4679" y="34945"/>
                        <a:pt x="5513" y="36195"/>
                      </a:cubicBezTo>
                      <a:cubicBezTo>
                        <a:pt x="6346" y="37445"/>
                        <a:pt x="5941" y="39743"/>
                        <a:pt x="7001" y="40803"/>
                      </a:cubicBezTo>
                      <a:cubicBezTo>
                        <a:pt x="8049" y="41862"/>
                        <a:pt x="10359" y="41457"/>
                        <a:pt x="11609" y="42291"/>
                      </a:cubicBezTo>
                      <a:cubicBezTo>
                        <a:pt x="12859" y="43124"/>
                        <a:pt x="13347" y="45398"/>
                        <a:pt x="14752" y="45982"/>
                      </a:cubicBezTo>
                      <a:cubicBezTo>
                        <a:pt x="15017" y="46094"/>
                        <a:pt x="15304" y="46138"/>
                        <a:pt x="15604" y="46138"/>
                      </a:cubicBezTo>
                      <a:cubicBezTo>
                        <a:pt x="16698" y="46138"/>
                        <a:pt x="17975" y="45555"/>
                        <a:pt x="19084" y="45555"/>
                      </a:cubicBezTo>
                      <a:cubicBezTo>
                        <a:pt x="19256" y="45555"/>
                        <a:pt x="19424" y="45569"/>
                        <a:pt x="19586" y="45601"/>
                      </a:cubicBezTo>
                      <a:cubicBezTo>
                        <a:pt x="21027" y="45875"/>
                        <a:pt x="22372" y="47803"/>
                        <a:pt x="23908" y="47803"/>
                      </a:cubicBezTo>
                      <a:cubicBezTo>
                        <a:pt x="25432" y="47803"/>
                        <a:pt x="26754" y="45875"/>
                        <a:pt x="28218" y="45601"/>
                      </a:cubicBezTo>
                      <a:cubicBezTo>
                        <a:pt x="28382" y="45568"/>
                        <a:pt x="28551" y="45554"/>
                        <a:pt x="28724" y="45554"/>
                      </a:cubicBezTo>
                      <a:cubicBezTo>
                        <a:pt x="29835" y="45554"/>
                        <a:pt x="31114" y="46133"/>
                        <a:pt x="32208" y="46133"/>
                      </a:cubicBezTo>
                      <a:cubicBezTo>
                        <a:pt x="32505" y="46133"/>
                        <a:pt x="32789" y="46091"/>
                        <a:pt x="33052" y="45982"/>
                      </a:cubicBezTo>
                      <a:cubicBezTo>
                        <a:pt x="34457" y="45398"/>
                        <a:pt x="34945" y="43124"/>
                        <a:pt x="36195" y="42291"/>
                      </a:cubicBezTo>
                      <a:cubicBezTo>
                        <a:pt x="37445" y="41457"/>
                        <a:pt x="39755" y="41862"/>
                        <a:pt x="40815" y="40803"/>
                      </a:cubicBezTo>
                      <a:cubicBezTo>
                        <a:pt x="41863" y="39743"/>
                        <a:pt x="41470" y="37445"/>
                        <a:pt x="42303" y="36195"/>
                      </a:cubicBezTo>
                      <a:cubicBezTo>
                        <a:pt x="43137" y="34945"/>
                        <a:pt x="45411" y="34445"/>
                        <a:pt x="45994" y="33052"/>
                      </a:cubicBezTo>
                      <a:cubicBezTo>
                        <a:pt x="46566" y="31671"/>
                        <a:pt x="45303" y="29718"/>
                        <a:pt x="45601" y="28218"/>
                      </a:cubicBezTo>
                      <a:cubicBezTo>
                        <a:pt x="45887" y="26765"/>
                        <a:pt x="47804" y="25432"/>
                        <a:pt x="47804" y="23896"/>
                      </a:cubicBezTo>
                      <a:cubicBezTo>
                        <a:pt x="47804" y="22360"/>
                        <a:pt x="45887" y="21038"/>
                        <a:pt x="45601" y="19586"/>
                      </a:cubicBezTo>
                      <a:cubicBezTo>
                        <a:pt x="45303" y="18074"/>
                        <a:pt x="46554" y="16133"/>
                        <a:pt x="45994" y="14740"/>
                      </a:cubicBezTo>
                      <a:cubicBezTo>
                        <a:pt x="45411" y="13347"/>
                        <a:pt x="43137" y="12859"/>
                        <a:pt x="42303" y="11609"/>
                      </a:cubicBezTo>
                      <a:cubicBezTo>
                        <a:pt x="41470" y="10358"/>
                        <a:pt x="41863" y="8049"/>
                        <a:pt x="40815" y="6989"/>
                      </a:cubicBezTo>
                      <a:cubicBezTo>
                        <a:pt x="39755" y="5929"/>
                        <a:pt x="37445" y="6334"/>
                        <a:pt x="36195" y="5501"/>
                      </a:cubicBezTo>
                      <a:cubicBezTo>
                        <a:pt x="34945" y="4667"/>
                        <a:pt x="34457" y="2393"/>
                        <a:pt x="33052" y="1810"/>
                      </a:cubicBezTo>
                      <a:cubicBezTo>
                        <a:pt x="32789" y="1699"/>
                        <a:pt x="32505" y="1655"/>
                        <a:pt x="32207" y="1655"/>
                      </a:cubicBezTo>
                      <a:cubicBezTo>
                        <a:pt x="31110" y="1655"/>
                        <a:pt x="29828" y="2248"/>
                        <a:pt x="28715" y="2248"/>
                      </a:cubicBezTo>
                      <a:cubicBezTo>
                        <a:pt x="28545" y="2248"/>
                        <a:pt x="28379" y="2235"/>
                        <a:pt x="28218" y="2203"/>
                      </a:cubicBezTo>
                      <a:cubicBezTo>
                        <a:pt x="26777" y="1917"/>
                        <a:pt x="25432" y="0"/>
                        <a:pt x="23908" y="0"/>
                      </a:cubicBezTo>
                      <a:close/>
                    </a:path>
                  </a:pathLst>
                </a:custGeom>
                <a:solidFill>
                  <a:srgbClr val="9FE4F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60" name="Google Shape;404;p31">
                  <a:extLst>
                    <a:ext uri="{FF2B5EF4-FFF2-40B4-BE49-F238E27FC236}">
                      <a16:creationId xmlns:a16="http://schemas.microsoft.com/office/drawing/2014/main" id="{0EFBFF0B-737B-422D-ABBA-84CD6151BDB8}"/>
                    </a:ext>
                  </a:extLst>
                </p:cNvPr>
                <p:cNvGrpSpPr/>
                <p:nvPr/>
              </p:nvGrpSpPr>
              <p:grpSpPr>
                <a:xfrm>
                  <a:off x="4617965" y="2164128"/>
                  <a:ext cx="485880" cy="448193"/>
                  <a:chOff x="712875" y="2205450"/>
                  <a:chExt cx="233675" cy="215550"/>
                </a:xfrm>
              </p:grpSpPr>
              <p:sp>
                <p:nvSpPr>
                  <p:cNvPr id="61" name="Google Shape;405;p31">
                    <a:extLst>
                      <a:ext uri="{FF2B5EF4-FFF2-40B4-BE49-F238E27FC236}">
                        <a16:creationId xmlns:a16="http://schemas.microsoft.com/office/drawing/2014/main" id="{11F87FA9-D96B-4765-B6BC-85CD9BF4D917}"/>
                      </a:ext>
                    </a:extLst>
                  </p:cNvPr>
                  <p:cNvSpPr/>
                  <p:nvPr/>
                </p:nvSpPr>
                <p:spPr>
                  <a:xfrm>
                    <a:off x="727450" y="2222125"/>
                    <a:ext cx="203325" cy="183675"/>
                  </a:xfrm>
                  <a:custGeom>
                    <a:avLst/>
                    <a:gdLst/>
                    <a:ahLst/>
                    <a:cxnLst/>
                    <a:rect l="l" t="t" r="r" b="b"/>
                    <a:pathLst>
                      <a:path w="8133" h="7347" extrusionOk="0">
                        <a:moveTo>
                          <a:pt x="3013" y="1"/>
                        </a:moveTo>
                        <a:cubicBezTo>
                          <a:pt x="2894" y="1"/>
                          <a:pt x="2775" y="1"/>
                          <a:pt x="2680" y="48"/>
                        </a:cubicBezTo>
                        <a:cubicBezTo>
                          <a:pt x="2454" y="120"/>
                          <a:pt x="2227" y="120"/>
                          <a:pt x="1989" y="120"/>
                        </a:cubicBezTo>
                        <a:cubicBezTo>
                          <a:pt x="1823" y="120"/>
                          <a:pt x="1668" y="120"/>
                          <a:pt x="1501" y="144"/>
                        </a:cubicBezTo>
                        <a:cubicBezTo>
                          <a:pt x="1037" y="203"/>
                          <a:pt x="691" y="513"/>
                          <a:pt x="334" y="763"/>
                        </a:cubicBezTo>
                        <a:cubicBezTo>
                          <a:pt x="322" y="775"/>
                          <a:pt x="310" y="798"/>
                          <a:pt x="299" y="822"/>
                        </a:cubicBezTo>
                        <a:cubicBezTo>
                          <a:pt x="144" y="1108"/>
                          <a:pt x="1" y="1394"/>
                          <a:pt x="13" y="1715"/>
                        </a:cubicBezTo>
                        <a:cubicBezTo>
                          <a:pt x="25" y="2168"/>
                          <a:pt x="13" y="2608"/>
                          <a:pt x="25" y="3061"/>
                        </a:cubicBezTo>
                        <a:cubicBezTo>
                          <a:pt x="37" y="3418"/>
                          <a:pt x="72" y="3775"/>
                          <a:pt x="120" y="4132"/>
                        </a:cubicBezTo>
                        <a:cubicBezTo>
                          <a:pt x="156" y="4525"/>
                          <a:pt x="310" y="4882"/>
                          <a:pt x="489" y="5239"/>
                        </a:cubicBezTo>
                        <a:cubicBezTo>
                          <a:pt x="537" y="5323"/>
                          <a:pt x="572" y="5406"/>
                          <a:pt x="632" y="5466"/>
                        </a:cubicBezTo>
                        <a:cubicBezTo>
                          <a:pt x="680" y="5513"/>
                          <a:pt x="739" y="5561"/>
                          <a:pt x="799" y="5561"/>
                        </a:cubicBezTo>
                        <a:cubicBezTo>
                          <a:pt x="1016" y="5608"/>
                          <a:pt x="1225" y="5670"/>
                          <a:pt x="1445" y="5670"/>
                        </a:cubicBezTo>
                        <a:cubicBezTo>
                          <a:pt x="1503" y="5670"/>
                          <a:pt x="1561" y="5666"/>
                          <a:pt x="1620" y="5656"/>
                        </a:cubicBezTo>
                        <a:cubicBezTo>
                          <a:pt x="1648" y="5652"/>
                          <a:pt x="1677" y="5651"/>
                          <a:pt x="1707" y="5651"/>
                        </a:cubicBezTo>
                        <a:cubicBezTo>
                          <a:pt x="1766" y="5651"/>
                          <a:pt x="1827" y="5656"/>
                          <a:pt x="1882" y="5656"/>
                        </a:cubicBezTo>
                        <a:cubicBezTo>
                          <a:pt x="2096" y="5680"/>
                          <a:pt x="2180" y="5775"/>
                          <a:pt x="2180" y="5989"/>
                        </a:cubicBezTo>
                        <a:cubicBezTo>
                          <a:pt x="2180" y="6049"/>
                          <a:pt x="2180" y="6120"/>
                          <a:pt x="2168" y="6180"/>
                        </a:cubicBezTo>
                        <a:cubicBezTo>
                          <a:pt x="2084" y="6490"/>
                          <a:pt x="2049" y="6835"/>
                          <a:pt x="1882" y="7121"/>
                        </a:cubicBezTo>
                        <a:cubicBezTo>
                          <a:pt x="1858" y="7168"/>
                          <a:pt x="1858" y="7204"/>
                          <a:pt x="1811" y="7347"/>
                        </a:cubicBezTo>
                        <a:cubicBezTo>
                          <a:pt x="2049" y="7228"/>
                          <a:pt x="2215" y="7132"/>
                          <a:pt x="2358" y="7013"/>
                        </a:cubicBezTo>
                        <a:cubicBezTo>
                          <a:pt x="2573" y="6847"/>
                          <a:pt x="2775" y="6692"/>
                          <a:pt x="3037" y="6597"/>
                        </a:cubicBezTo>
                        <a:cubicBezTo>
                          <a:pt x="3168" y="6537"/>
                          <a:pt x="3275" y="6466"/>
                          <a:pt x="3347" y="6335"/>
                        </a:cubicBezTo>
                        <a:cubicBezTo>
                          <a:pt x="3394" y="6240"/>
                          <a:pt x="3454" y="6156"/>
                          <a:pt x="3513" y="6073"/>
                        </a:cubicBezTo>
                        <a:cubicBezTo>
                          <a:pt x="3608" y="5918"/>
                          <a:pt x="3763" y="5835"/>
                          <a:pt x="3954" y="5823"/>
                        </a:cubicBezTo>
                        <a:lnTo>
                          <a:pt x="4418" y="5823"/>
                        </a:lnTo>
                        <a:cubicBezTo>
                          <a:pt x="4484" y="5820"/>
                          <a:pt x="4549" y="5819"/>
                          <a:pt x="4615" y="5819"/>
                        </a:cubicBezTo>
                        <a:cubicBezTo>
                          <a:pt x="4878" y="5819"/>
                          <a:pt x="5142" y="5835"/>
                          <a:pt x="5406" y="5835"/>
                        </a:cubicBezTo>
                        <a:cubicBezTo>
                          <a:pt x="5737" y="5835"/>
                          <a:pt x="6067" y="5811"/>
                          <a:pt x="6395" y="5704"/>
                        </a:cubicBezTo>
                        <a:cubicBezTo>
                          <a:pt x="6692" y="5704"/>
                          <a:pt x="6966" y="5597"/>
                          <a:pt x="7240" y="5513"/>
                        </a:cubicBezTo>
                        <a:cubicBezTo>
                          <a:pt x="7633" y="5382"/>
                          <a:pt x="7871" y="5120"/>
                          <a:pt x="7978" y="4739"/>
                        </a:cubicBezTo>
                        <a:cubicBezTo>
                          <a:pt x="8061" y="4382"/>
                          <a:pt x="8133" y="4025"/>
                          <a:pt x="8121" y="3656"/>
                        </a:cubicBezTo>
                        <a:cubicBezTo>
                          <a:pt x="8050" y="3323"/>
                          <a:pt x="8050" y="2965"/>
                          <a:pt x="8085" y="2620"/>
                        </a:cubicBezTo>
                        <a:cubicBezTo>
                          <a:pt x="8097" y="2287"/>
                          <a:pt x="7919" y="1989"/>
                          <a:pt x="7942" y="1644"/>
                        </a:cubicBezTo>
                        <a:cubicBezTo>
                          <a:pt x="7942" y="1608"/>
                          <a:pt x="7919" y="1572"/>
                          <a:pt x="7907" y="1537"/>
                        </a:cubicBezTo>
                        <a:cubicBezTo>
                          <a:pt x="7811" y="1358"/>
                          <a:pt x="7740" y="1167"/>
                          <a:pt x="7633" y="989"/>
                        </a:cubicBezTo>
                        <a:cubicBezTo>
                          <a:pt x="7526" y="822"/>
                          <a:pt x="7454" y="632"/>
                          <a:pt x="7288" y="536"/>
                        </a:cubicBezTo>
                        <a:cubicBezTo>
                          <a:pt x="6966" y="358"/>
                          <a:pt x="6633" y="203"/>
                          <a:pt x="6252" y="203"/>
                        </a:cubicBezTo>
                        <a:cubicBezTo>
                          <a:pt x="6192" y="203"/>
                          <a:pt x="6109" y="203"/>
                          <a:pt x="6049" y="179"/>
                        </a:cubicBezTo>
                        <a:cubicBezTo>
                          <a:pt x="5897" y="126"/>
                          <a:pt x="5732" y="119"/>
                          <a:pt x="5574" y="119"/>
                        </a:cubicBezTo>
                        <a:cubicBezTo>
                          <a:pt x="5521" y="119"/>
                          <a:pt x="5469" y="120"/>
                          <a:pt x="5418" y="120"/>
                        </a:cubicBezTo>
                        <a:cubicBezTo>
                          <a:pt x="5337" y="120"/>
                          <a:pt x="5255" y="128"/>
                          <a:pt x="5176" y="128"/>
                        </a:cubicBezTo>
                        <a:cubicBezTo>
                          <a:pt x="5116" y="128"/>
                          <a:pt x="5058" y="123"/>
                          <a:pt x="5002" y="108"/>
                        </a:cubicBezTo>
                        <a:cubicBezTo>
                          <a:pt x="4347" y="1"/>
                          <a:pt x="3668" y="1"/>
                          <a:pt x="3013"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 name="Google Shape;406;p31">
                    <a:extLst>
                      <a:ext uri="{FF2B5EF4-FFF2-40B4-BE49-F238E27FC236}">
                        <a16:creationId xmlns:a16="http://schemas.microsoft.com/office/drawing/2014/main" id="{5137E0B1-9151-4F1E-BC6E-2460948AD106}"/>
                      </a:ext>
                    </a:extLst>
                  </p:cNvPr>
                  <p:cNvSpPr/>
                  <p:nvPr/>
                </p:nvSpPr>
                <p:spPr>
                  <a:xfrm>
                    <a:off x="712875" y="2205450"/>
                    <a:ext cx="233675" cy="215550"/>
                  </a:xfrm>
                  <a:custGeom>
                    <a:avLst/>
                    <a:gdLst/>
                    <a:ahLst/>
                    <a:cxnLst/>
                    <a:rect l="l" t="t" r="r" b="b"/>
                    <a:pathLst>
                      <a:path w="9347" h="8622" extrusionOk="0">
                        <a:moveTo>
                          <a:pt x="4394" y="7192"/>
                        </a:moveTo>
                        <a:cubicBezTo>
                          <a:pt x="4239" y="7549"/>
                          <a:pt x="3918" y="7716"/>
                          <a:pt x="3620" y="7895"/>
                        </a:cubicBezTo>
                        <a:cubicBezTo>
                          <a:pt x="3346" y="8050"/>
                          <a:pt x="3072" y="8216"/>
                          <a:pt x="2798" y="8395"/>
                        </a:cubicBezTo>
                        <a:cubicBezTo>
                          <a:pt x="2548" y="8573"/>
                          <a:pt x="2263" y="8621"/>
                          <a:pt x="1965" y="8585"/>
                        </a:cubicBezTo>
                        <a:cubicBezTo>
                          <a:pt x="1846" y="8573"/>
                          <a:pt x="1739" y="8526"/>
                          <a:pt x="1667" y="8442"/>
                        </a:cubicBezTo>
                        <a:cubicBezTo>
                          <a:pt x="1548" y="8323"/>
                          <a:pt x="1536" y="8192"/>
                          <a:pt x="1644" y="8073"/>
                        </a:cubicBezTo>
                        <a:cubicBezTo>
                          <a:pt x="1846" y="7823"/>
                          <a:pt x="1977" y="7561"/>
                          <a:pt x="2084" y="7264"/>
                        </a:cubicBezTo>
                        <a:cubicBezTo>
                          <a:pt x="2096" y="7204"/>
                          <a:pt x="2132" y="7145"/>
                          <a:pt x="2144" y="7085"/>
                        </a:cubicBezTo>
                        <a:cubicBezTo>
                          <a:pt x="2156" y="7026"/>
                          <a:pt x="2144" y="6966"/>
                          <a:pt x="2144" y="6895"/>
                        </a:cubicBezTo>
                        <a:cubicBezTo>
                          <a:pt x="1894" y="6859"/>
                          <a:pt x="1655" y="6799"/>
                          <a:pt x="1417" y="6823"/>
                        </a:cubicBezTo>
                        <a:cubicBezTo>
                          <a:pt x="1048" y="6835"/>
                          <a:pt x="810" y="6645"/>
                          <a:pt x="632" y="6359"/>
                        </a:cubicBezTo>
                        <a:cubicBezTo>
                          <a:pt x="358" y="5930"/>
                          <a:pt x="191" y="5430"/>
                          <a:pt x="108" y="4930"/>
                        </a:cubicBezTo>
                        <a:cubicBezTo>
                          <a:pt x="12" y="4418"/>
                          <a:pt x="12" y="3918"/>
                          <a:pt x="12" y="3394"/>
                        </a:cubicBezTo>
                        <a:cubicBezTo>
                          <a:pt x="12" y="3049"/>
                          <a:pt x="36" y="2704"/>
                          <a:pt x="12" y="2346"/>
                        </a:cubicBezTo>
                        <a:cubicBezTo>
                          <a:pt x="0" y="1870"/>
                          <a:pt x="215" y="1489"/>
                          <a:pt x="429" y="1108"/>
                        </a:cubicBezTo>
                        <a:cubicBezTo>
                          <a:pt x="465" y="1049"/>
                          <a:pt x="512" y="1001"/>
                          <a:pt x="572" y="965"/>
                        </a:cubicBezTo>
                        <a:cubicBezTo>
                          <a:pt x="751" y="822"/>
                          <a:pt x="929" y="691"/>
                          <a:pt x="1120" y="549"/>
                        </a:cubicBezTo>
                        <a:cubicBezTo>
                          <a:pt x="1489" y="287"/>
                          <a:pt x="1905" y="168"/>
                          <a:pt x="2370" y="156"/>
                        </a:cubicBezTo>
                        <a:cubicBezTo>
                          <a:pt x="2667" y="156"/>
                          <a:pt x="2965" y="168"/>
                          <a:pt x="3251" y="60"/>
                        </a:cubicBezTo>
                        <a:cubicBezTo>
                          <a:pt x="3275" y="49"/>
                          <a:pt x="3322" y="49"/>
                          <a:pt x="3370" y="49"/>
                        </a:cubicBezTo>
                        <a:cubicBezTo>
                          <a:pt x="4215" y="49"/>
                          <a:pt x="5073" y="1"/>
                          <a:pt x="5930" y="180"/>
                        </a:cubicBezTo>
                        <a:cubicBezTo>
                          <a:pt x="6025" y="191"/>
                          <a:pt x="6132" y="203"/>
                          <a:pt x="6227" y="203"/>
                        </a:cubicBezTo>
                        <a:cubicBezTo>
                          <a:pt x="6418" y="203"/>
                          <a:pt x="6608" y="191"/>
                          <a:pt x="6787" y="299"/>
                        </a:cubicBezTo>
                        <a:cubicBezTo>
                          <a:pt x="6823" y="310"/>
                          <a:pt x="6858" y="322"/>
                          <a:pt x="6906" y="310"/>
                        </a:cubicBezTo>
                        <a:cubicBezTo>
                          <a:pt x="7299" y="263"/>
                          <a:pt x="7632" y="441"/>
                          <a:pt x="7978" y="561"/>
                        </a:cubicBezTo>
                        <a:cubicBezTo>
                          <a:pt x="8228" y="656"/>
                          <a:pt x="8502" y="787"/>
                          <a:pt x="8621" y="1072"/>
                        </a:cubicBezTo>
                        <a:cubicBezTo>
                          <a:pt x="8918" y="1358"/>
                          <a:pt x="8966" y="1775"/>
                          <a:pt x="9156" y="2108"/>
                        </a:cubicBezTo>
                        <a:cubicBezTo>
                          <a:pt x="9180" y="2168"/>
                          <a:pt x="9180" y="2263"/>
                          <a:pt x="9180" y="2335"/>
                        </a:cubicBezTo>
                        <a:cubicBezTo>
                          <a:pt x="9204" y="2394"/>
                          <a:pt x="9180" y="2466"/>
                          <a:pt x="9216" y="2525"/>
                        </a:cubicBezTo>
                        <a:cubicBezTo>
                          <a:pt x="9347" y="2763"/>
                          <a:pt x="9323" y="3025"/>
                          <a:pt x="9323" y="3275"/>
                        </a:cubicBezTo>
                        <a:cubicBezTo>
                          <a:pt x="9323" y="3799"/>
                          <a:pt x="9323" y="4311"/>
                          <a:pt x="9335" y="4847"/>
                        </a:cubicBezTo>
                        <a:cubicBezTo>
                          <a:pt x="9335" y="5002"/>
                          <a:pt x="9335" y="5144"/>
                          <a:pt x="9264" y="5299"/>
                        </a:cubicBezTo>
                        <a:cubicBezTo>
                          <a:pt x="9228" y="5359"/>
                          <a:pt x="9216" y="5442"/>
                          <a:pt x="9216" y="5525"/>
                        </a:cubicBezTo>
                        <a:cubicBezTo>
                          <a:pt x="9216" y="5787"/>
                          <a:pt x="9097" y="6014"/>
                          <a:pt x="8918" y="6204"/>
                        </a:cubicBezTo>
                        <a:cubicBezTo>
                          <a:pt x="8680" y="6478"/>
                          <a:pt x="8406" y="6716"/>
                          <a:pt x="8049" y="6823"/>
                        </a:cubicBezTo>
                        <a:cubicBezTo>
                          <a:pt x="7990" y="6835"/>
                          <a:pt x="7930" y="6883"/>
                          <a:pt x="7871" y="6895"/>
                        </a:cubicBezTo>
                        <a:cubicBezTo>
                          <a:pt x="7632" y="6978"/>
                          <a:pt x="7418" y="7097"/>
                          <a:pt x="7144" y="7085"/>
                        </a:cubicBezTo>
                        <a:cubicBezTo>
                          <a:pt x="7097" y="7085"/>
                          <a:pt x="7037" y="7085"/>
                          <a:pt x="7001" y="7097"/>
                        </a:cubicBezTo>
                        <a:cubicBezTo>
                          <a:pt x="6716" y="7240"/>
                          <a:pt x="6418" y="7192"/>
                          <a:pt x="6132" y="7192"/>
                        </a:cubicBezTo>
                        <a:close/>
                        <a:moveTo>
                          <a:pt x="2358" y="8038"/>
                        </a:moveTo>
                        <a:cubicBezTo>
                          <a:pt x="2596" y="7919"/>
                          <a:pt x="2751" y="7835"/>
                          <a:pt x="2906" y="7716"/>
                        </a:cubicBezTo>
                        <a:cubicBezTo>
                          <a:pt x="3108" y="7549"/>
                          <a:pt x="3322" y="7383"/>
                          <a:pt x="3572" y="7299"/>
                        </a:cubicBezTo>
                        <a:cubicBezTo>
                          <a:pt x="3703" y="7240"/>
                          <a:pt x="3810" y="7157"/>
                          <a:pt x="3882" y="7026"/>
                        </a:cubicBezTo>
                        <a:cubicBezTo>
                          <a:pt x="3930" y="6930"/>
                          <a:pt x="3989" y="6847"/>
                          <a:pt x="4049" y="6776"/>
                        </a:cubicBezTo>
                        <a:cubicBezTo>
                          <a:pt x="4156" y="6609"/>
                          <a:pt x="4299" y="6537"/>
                          <a:pt x="4489" y="6526"/>
                        </a:cubicBezTo>
                        <a:lnTo>
                          <a:pt x="4953" y="6526"/>
                        </a:lnTo>
                        <a:cubicBezTo>
                          <a:pt x="5608" y="6490"/>
                          <a:pt x="6287" y="6609"/>
                          <a:pt x="6942" y="6406"/>
                        </a:cubicBezTo>
                        <a:cubicBezTo>
                          <a:pt x="7239" y="6406"/>
                          <a:pt x="7501" y="6299"/>
                          <a:pt x="7787" y="6204"/>
                        </a:cubicBezTo>
                        <a:cubicBezTo>
                          <a:pt x="8168" y="6073"/>
                          <a:pt x="8406" y="5823"/>
                          <a:pt x="8513" y="5430"/>
                        </a:cubicBezTo>
                        <a:cubicBezTo>
                          <a:pt x="8597" y="5073"/>
                          <a:pt x="8680" y="4716"/>
                          <a:pt x="8668" y="4347"/>
                        </a:cubicBezTo>
                        <a:cubicBezTo>
                          <a:pt x="8633" y="4001"/>
                          <a:pt x="8644" y="3656"/>
                          <a:pt x="8668" y="3323"/>
                        </a:cubicBezTo>
                        <a:cubicBezTo>
                          <a:pt x="8680" y="2977"/>
                          <a:pt x="8502" y="2680"/>
                          <a:pt x="8525" y="2335"/>
                        </a:cubicBezTo>
                        <a:cubicBezTo>
                          <a:pt x="8525" y="2311"/>
                          <a:pt x="8502" y="2263"/>
                          <a:pt x="8478" y="2239"/>
                        </a:cubicBezTo>
                        <a:cubicBezTo>
                          <a:pt x="8394" y="2061"/>
                          <a:pt x="8323" y="1858"/>
                          <a:pt x="8216" y="1680"/>
                        </a:cubicBezTo>
                        <a:cubicBezTo>
                          <a:pt x="8109" y="1525"/>
                          <a:pt x="8037" y="1323"/>
                          <a:pt x="7871" y="1239"/>
                        </a:cubicBezTo>
                        <a:cubicBezTo>
                          <a:pt x="7549" y="1061"/>
                          <a:pt x="7216" y="894"/>
                          <a:pt x="6835" y="894"/>
                        </a:cubicBezTo>
                        <a:cubicBezTo>
                          <a:pt x="6775" y="894"/>
                          <a:pt x="6692" y="894"/>
                          <a:pt x="6632" y="882"/>
                        </a:cubicBezTo>
                        <a:cubicBezTo>
                          <a:pt x="6430" y="811"/>
                          <a:pt x="6204" y="822"/>
                          <a:pt x="6001" y="822"/>
                        </a:cubicBezTo>
                        <a:cubicBezTo>
                          <a:pt x="5858" y="822"/>
                          <a:pt x="5715" y="834"/>
                          <a:pt x="5585" y="811"/>
                        </a:cubicBezTo>
                        <a:cubicBezTo>
                          <a:pt x="4930" y="703"/>
                          <a:pt x="4251" y="703"/>
                          <a:pt x="3596" y="703"/>
                        </a:cubicBezTo>
                        <a:cubicBezTo>
                          <a:pt x="3477" y="703"/>
                          <a:pt x="3358" y="703"/>
                          <a:pt x="3263" y="751"/>
                        </a:cubicBezTo>
                        <a:cubicBezTo>
                          <a:pt x="3037" y="822"/>
                          <a:pt x="2810" y="822"/>
                          <a:pt x="2572" y="822"/>
                        </a:cubicBezTo>
                        <a:cubicBezTo>
                          <a:pt x="2406" y="822"/>
                          <a:pt x="2251" y="822"/>
                          <a:pt x="2084" y="834"/>
                        </a:cubicBezTo>
                        <a:cubicBezTo>
                          <a:pt x="1620" y="894"/>
                          <a:pt x="1274" y="1203"/>
                          <a:pt x="917" y="1465"/>
                        </a:cubicBezTo>
                        <a:cubicBezTo>
                          <a:pt x="905" y="1477"/>
                          <a:pt x="893" y="1489"/>
                          <a:pt x="882" y="1525"/>
                        </a:cubicBezTo>
                        <a:cubicBezTo>
                          <a:pt x="727" y="1799"/>
                          <a:pt x="584" y="2085"/>
                          <a:pt x="596" y="2418"/>
                        </a:cubicBezTo>
                        <a:cubicBezTo>
                          <a:pt x="608" y="2858"/>
                          <a:pt x="596" y="3311"/>
                          <a:pt x="608" y="3751"/>
                        </a:cubicBezTo>
                        <a:cubicBezTo>
                          <a:pt x="620" y="4109"/>
                          <a:pt x="655" y="4466"/>
                          <a:pt x="703" y="4823"/>
                        </a:cubicBezTo>
                        <a:cubicBezTo>
                          <a:pt x="739" y="5228"/>
                          <a:pt x="893" y="5585"/>
                          <a:pt x="1072" y="5942"/>
                        </a:cubicBezTo>
                        <a:cubicBezTo>
                          <a:pt x="1120" y="6014"/>
                          <a:pt x="1155" y="6109"/>
                          <a:pt x="1215" y="6168"/>
                        </a:cubicBezTo>
                        <a:cubicBezTo>
                          <a:pt x="1263" y="6204"/>
                          <a:pt x="1322" y="6252"/>
                          <a:pt x="1382" y="6252"/>
                        </a:cubicBezTo>
                        <a:cubicBezTo>
                          <a:pt x="1655" y="6311"/>
                          <a:pt x="1917" y="6406"/>
                          <a:pt x="2203" y="6359"/>
                        </a:cubicBezTo>
                        <a:cubicBezTo>
                          <a:pt x="2286" y="6335"/>
                          <a:pt x="2382" y="6359"/>
                          <a:pt x="2465" y="6359"/>
                        </a:cubicBezTo>
                        <a:cubicBezTo>
                          <a:pt x="2679" y="6371"/>
                          <a:pt x="2763" y="6478"/>
                          <a:pt x="2763" y="6680"/>
                        </a:cubicBezTo>
                        <a:cubicBezTo>
                          <a:pt x="2763" y="6740"/>
                          <a:pt x="2763" y="6811"/>
                          <a:pt x="2751" y="6883"/>
                        </a:cubicBezTo>
                        <a:cubicBezTo>
                          <a:pt x="2667" y="7192"/>
                          <a:pt x="2632" y="7526"/>
                          <a:pt x="2465" y="7811"/>
                        </a:cubicBezTo>
                        <a:cubicBezTo>
                          <a:pt x="2394" y="7859"/>
                          <a:pt x="2382" y="7907"/>
                          <a:pt x="2358" y="8038"/>
                        </a:cubicBezTo>
                        <a:close/>
                      </a:path>
                    </a:pathLst>
                  </a:custGeom>
                  <a:solidFill>
                    <a:srgbClr val="0038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 name="Google Shape;407;p31">
                    <a:extLst>
                      <a:ext uri="{FF2B5EF4-FFF2-40B4-BE49-F238E27FC236}">
                        <a16:creationId xmlns:a16="http://schemas.microsoft.com/office/drawing/2014/main" id="{D9CD5956-3158-4FC3-BDF9-6683689C2ADB}"/>
                      </a:ext>
                    </a:extLst>
                  </p:cNvPr>
                  <p:cNvSpPr/>
                  <p:nvPr/>
                </p:nvSpPr>
                <p:spPr>
                  <a:xfrm>
                    <a:off x="864975" y="2282550"/>
                    <a:ext cx="35450" cy="30100"/>
                  </a:xfrm>
                  <a:custGeom>
                    <a:avLst/>
                    <a:gdLst/>
                    <a:ahLst/>
                    <a:cxnLst/>
                    <a:rect l="l" t="t" r="r" b="b"/>
                    <a:pathLst>
                      <a:path w="1418" h="1204" extrusionOk="0">
                        <a:moveTo>
                          <a:pt x="774" y="1203"/>
                        </a:moveTo>
                        <a:cubicBezTo>
                          <a:pt x="596" y="1203"/>
                          <a:pt x="417" y="1203"/>
                          <a:pt x="274" y="1072"/>
                        </a:cubicBezTo>
                        <a:cubicBezTo>
                          <a:pt x="1" y="822"/>
                          <a:pt x="36" y="370"/>
                          <a:pt x="346" y="179"/>
                        </a:cubicBezTo>
                        <a:cubicBezTo>
                          <a:pt x="620" y="1"/>
                          <a:pt x="1013" y="48"/>
                          <a:pt x="1227" y="286"/>
                        </a:cubicBezTo>
                        <a:cubicBezTo>
                          <a:pt x="1370" y="441"/>
                          <a:pt x="1417" y="822"/>
                          <a:pt x="1310" y="1001"/>
                        </a:cubicBezTo>
                        <a:cubicBezTo>
                          <a:pt x="1251" y="1096"/>
                          <a:pt x="1167" y="1179"/>
                          <a:pt x="1048" y="1191"/>
                        </a:cubicBezTo>
                        <a:cubicBezTo>
                          <a:pt x="953" y="1203"/>
                          <a:pt x="870" y="1203"/>
                          <a:pt x="774" y="1203"/>
                        </a:cubicBezTo>
                        <a:close/>
                      </a:path>
                    </a:pathLst>
                  </a:custGeom>
                  <a:solidFill>
                    <a:srgbClr val="0038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 name="Google Shape;408;p31">
                    <a:extLst>
                      <a:ext uri="{FF2B5EF4-FFF2-40B4-BE49-F238E27FC236}">
                        <a16:creationId xmlns:a16="http://schemas.microsoft.com/office/drawing/2014/main" id="{B7A79E00-568C-4ED2-921D-54B7A18C8E02}"/>
                      </a:ext>
                    </a:extLst>
                  </p:cNvPr>
                  <p:cNvSpPr/>
                  <p:nvPr/>
                </p:nvSpPr>
                <p:spPr>
                  <a:xfrm>
                    <a:off x="814075" y="2280175"/>
                    <a:ext cx="35450" cy="30375"/>
                  </a:xfrm>
                  <a:custGeom>
                    <a:avLst/>
                    <a:gdLst/>
                    <a:ahLst/>
                    <a:cxnLst/>
                    <a:rect l="l" t="t" r="r" b="b"/>
                    <a:pathLst>
                      <a:path w="1418" h="1215" extrusionOk="0">
                        <a:moveTo>
                          <a:pt x="751" y="1191"/>
                        </a:moveTo>
                        <a:cubicBezTo>
                          <a:pt x="513" y="1215"/>
                          <a:pt x="310" y="1131"/>
                          <a:pt x="179" y="941"/>
                        </a:cubicBezTo>
                        <a:cubicBezTo>
                          <a:pt x="1" y="691"/>
                          <a:pt x="60" y="298"/>
                          <a:pt x="310" y="143"/>
                        </a:cubicBezTo>
                        <a:cubicBezTo>
                          <a:pt x="536" y="0"/>
                          <a:pt x="786" y="0"/>
                          <a:pt x="1013" y="96"/>
                        </a:cubicBezTo>
                        <a:cubicBezTo>
                          <a:pt x="1263" y="203"/>
                          <a:pt x="1417" y="774"/>
                          <a:pt x="1251" y="1001"/>
                        </a:cubicBezTo>
                        <a:cubicBezTo>
                          <a:pt x="1203" y="1072"/>
                          <a:pt x="1120" y="1120"/>
                          <a:pt x="1036" y="1155"/>
                        </a:cubicBezTo>
                        <a:cubicBezTo>
                          <a:pt x="953" y="1191"/>
                          <a:pt x="846" y="1191"/>
                          <a:pt x="751" y="1191"/>
                        </a:cubicBezTo>
                        <a:close/>
                      </a:path>
                    </a:pathLst>
                  </a:custGeom>
                  <a:solidFill>
                    <a:srgbClr val="0038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 name="Google Shape;409;p31">
                    <a:extLst>
                      <a:ext uri="{FF2B5EF4-FFF2-40B4-BE49-F238E27FC236}">
                        <a16:creationId xmlns:a16="http://schemas.microsoft.com/office/drawing/2014/main" id="{E4C5D653-A5BC-4FB9-BC52-10F7323C136D}"/>
                      </a:ext>
                    </a:extLst>
                  </p:cNvPr>
                  <p:cNvSpPr/>
                  <p:nvPr/>
                </p:nvSpPr>
                <p:spPr>
                  <a:xfrm>
                    <a:off x="759300" y="2281375"/>
                    <a:ext cx="29800" cy="31575"/>
                  </a:xfrm>
                  <a:custGeom>
                    <a:avLst/>
                    <a:gdLst/>
                    <a:ahLst/>
                    <a:cxnLst/>
                    <a:rect l="l" t="t" r="r" b="b"/>
                    <a:pathLst>
                      <a:path w="1192" h="1263" extrusionOk="0">
                        <a:moveTo>
                          <a:pt x="1191" y="524"/>
                        </a:moveTo>
                        <a:lnTo>
                          <a:pt x="1191" y="762"/>
                        </a:lnTo>
                        <a:cubicBezTo>
                          <a:pt x="1132" y="1179"/>
                          <a:pt x="810" y="1262"/>
                          <a:pt x="525" y="1131"/>
                        </a:cubicBezTo>
                        <a:cubicBezTo>
                          <a:pt x="84" y="941"/>
                          <a:pt x="1" y="488"/>
                          <a:pt x="275" y="167"/>
                        </a:cubicBezTo>
                        <a:cubicBezTo>
                          <a:pt x="346" y="71"/>
                          <a:pt x="453" y="12"/>
                          <a:pt x="572" y="12"/>
                        </a:cubicBezTo>
                        <a:cubicBezTo>
                          <a:pt x="656" y="12"/>
                          <a:pt x="751" y="0"/>
                          <a:pt x="834" y="12"/>
                        </a:cubicBezTo>
                        <a:cubicBezTo>
                          <a:pt x="1049" y="36"/>
                          <a:pt x="1156" y="131"/>
                          <a:pt x="1191" y="345"/>
                        </a:cubicBezTo>
                        <a:close/>
                      </a:path>
                    </a:pathLst>
                  </a:custGeom>
                  <a:solidFill>
                    <a:srgbClr val="0038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sp>
            <p:nvSpPr>
              <p:cNvPr id="72" name="Google Shape;416;p31">
                <a:extLst>
                  <a:ext uri="{FF2B5EF4-FFF2-40B4-BE49-F238E27FC236}">
                    <a16:creationId xmlns:a16="http://schemas.microsoft.com/office/drawing/2014/main" id="{C9F96D3F-A286-46FD-999B-9252E69F40F7}"/>
                  </a:ext>
                </a:extLst>
              </p:cNvPr>
              <p:cNvSpPr/>
              <p:nvPr/>
            </p:nvSpPr>
            <p:spPr>
              <a:xfrm rot="2006702">
                <a:off x="3693746" y="4841548"/>
                <a:ext cx="588826" cy="566095"/>
              </a:xfrm>
              <a:custGeom>
                <a:avLst/>
                <a:gdLst/>
                <a:ahLst/>
                <a:cxnLst/>
                <a:rect l="l" t="t" r="r" b="b"/>
                <a:pathLst>
                  <a:path w="7895" h="7590" extrusionOk="0">
                    <a:moveTo>
                      <a:pt x="3087" y="1"/>
                    </a:moveTo>
                    <a:cubicBezTo>
                      <a:pt x="3078" y="1"/>
                      <a:pt x="3069" y="1"/>
                      <a:pt x="3061" y="1"/>
                    </a:cubicBezTo>
                    <a:cubicBezTo>
                      <a:pt x="2441" y="61"/>
                      <a:pt x="2334" y="2585"/>
                      <a:pt x="2334" y="2585"/>
                    </a:cubicBezTo>
                    <a:cubicBezTo>
                      <a:pt x="2334" y="2585"/>
                      <a:pt x="120" y="3216"/>
                      <a:pt x="36" y="3811"/>
                    </a:cubicBezTo>
                    <a:cubicBezTo>
                      <a:pt x="1" y="4407"/>
                      <a:pt x="2322" y="4907"/>
                      <a:pt x="2322" y="4907"/>
                    </a:cubicBezTo>
                    <a:cubicBezTo>
                      <a:pt x="2322" y="4907"/>
                      <a:pt x="1906" y="7526"/>
                      <a:pt x="2322" y="7586"/>
                    </a:cubicBezTo>
                    <a:cubicBezTo>
                      <a:pt x="2338" y="7588"/>
                      <a:pt x="2355" y="7589"/>
                      <a:pt x="2372" y="7589"/>
                    </a:cubicBezTo>
                    <a:cubicBezTo>
                      <a:pt x="3065" y="7589"/>
                      <a:pt x="4597" y="5728"/>
                      <a:pt x="4597" y="5728"/>
                    </a:cubicBezTo>
                    <a:cubicBezTo>
                      <a:pt x="4597" y="5728"/>
                      <a:pt x="6353" y="6457"/>
                      <a:pt x="7163" y="6457"/>
                    </a:cubicBezTo>
                    <a:cubicBezTo>
                      <a:pt x="7325" y="6457"/>
                      <a:pt x="7448" y="6429"/>
                      <a:pt x="7514" y="6359"/>
                    </a:cubicBezTo>
                    <a:cubicBezTo>
                      <a:pt x="7895" y="5943"/>
                      <a:pt x="6156" y="3871"/>
                      <a:pt x="6156" y="3871"/>
                    </a:cubicBezTo>
                    <a:cubicBezTo>
                      <a:pt x="6156" y="3871"/>
                      <a:pt x="7704" y="2573"/>
                      <a:pt x="7502" y="2014"/>
                    </a:cubicBezTo>
                    <a:cubicBezTo>
                      <a:pt x="7386" y="1687"/>
                      <a:pt x="6528" y="1617"/>
                      <a:pt x="5813" y="1617"/>
                    </a:cubicBezTo>
                    <a:cubicBezTo>
                      <a:pt x="5278" y="1617"/>
                      <a:pt x="4823" y="1656"/>
                      <a:pt x="4823" y="1656"/>
                    </a:cubicBezTo>
                    <a:cubicBezTo>
                      <a:pt x="4823" y="1656"/>
                      <a:pt x="3723" y="1"/>
                      <a:pt x="3087" y="1"/>
                    </a:cubicBezTo>
                    <a:close/>
                  </a:path>
                </a:pathLst>
              </a:custGeom>
              <a:solidFill>
                <a:srgbClr val="FFFFFF"/>
              </a:solidFill>
              <a:ln w="38100" cap="flat" cmpd="sng">
                <a:solidFill>
                  <a:srgbClr val="003849"/>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78" name="Hộp Văn bản 77">
              <a:extLst>
                <a:ext uri="{FF2B5EF4-FFF2-40B4-BE49-F238E27FC236}">
                  <a16:creationId xmlns:a16="http://schemas.microsoft.com/office/drawing/2014/main" id="{51F30BB3-0200-4EB0-A678-B2FB8EE1417A}"/>
                </a:ext>
              </a:extLst>
            </p:cNvPr>
            <p:cNvSpPr txBox="1"/>
            <p:nvPr/>
          </p:nvSpPr>
          <p:spPr>
            <a:xfrm>
              <a:off x="1182527" y="2632251"/>
              <a:ext cx="4541645" cy="523220"/>
            </a:xfrm>
            <a:prstGeom prst="rect">
              <a:avLst/>
            </a:prstGeom>
            <a:noFill/>
          </p:spPr>
          <p:txBody>
            <a:bodyPr wrap="square">
              <a:spAutoFit/>
            </a:bodyPr>
            <a:lstStyle/>
            <a:p>
              <a:pPr marL="0" marR="0" lvl="0" indent="0" algn="just" defTabSz="914400" rtl="0" eaLnBrk="1" fontAlgn="auto" latinLnBrk="0" hangingPunct="1">
                <a:lnSpc>
                  <a:spcPct val="100000"/>
                </a:lnSpc>
                <a:spcBef>
                  <a:spcPts val="0"/>
                </a:spcBef>
                <a:spcAft>
                  <a:spcPts val="800"/>
                </a:spcAft>
                <a:buClrTx/>
                <a:buSzTx/>
                <a:buFontTx/>
                <a:buNone/>
                <a:tabLst/>
                <a:defRPr/>
              </a:pPr>
              <a:r>
                <a:rPr lang="en-US" sz="2800" noProof="0" smtClean="0">
                  <a:solidFill>
                    <a:prstClr val="black"/>
                  </a:solidFill>
                  <a:latin typeface="Cambria" panose="02040503050406030204" pitchFamily="18" charset="0"/>
                  <a:ea typeface="Cambria" panose="02040503050406030204" pitchFamily="18" charset="0"/>
                  <a:cs typeface="Times New Roman" panose="02020603050405020304" pitchFamily="18" charset="0"/>
                </a:rPr>
                <a:t>Biểu cảm, nghị luận, tự sự, </a:t>
              </a:r>
              <a:endParaRPr kumimoji="0" lang="en-US" sz="3200" b="0" i="0" u="none" strike="noStrike" kern="1200" cap="none" spc="0" normalizeH="0" baseline="0" noProof="0" dirty="0">
                <a:ln>
                  <a:noFill/>
                </a:ln>
                <a:solidFill>
                  <a:prstClr val="black"/>
                </a:solidFill>
                <a:effectLst/>
                <a:uLnTx/>
                <a:uFillTx/>
                <a:latin typeface="Cambria" panose="02040503050406030204" pitchFamily="18" charset="0"/>
                <a:ea typeface="Cambria" panose="02040503050406030204" pitchFamily="18" charset="0"/>
                <a:cs typeface="Times New Roman" panose="02020603050405020304" pitchFamily="18" charset="0"/>
              </a:endParaRPr>
            </a:p>
          </p:txBody>
        </p:sp>
      </p:grpSp>
      <p:pic>
        <p:nvPicPr>
          <p:cNvPr id="19" name="图片 5">
            <a:extLst>
              <a:ext uri="{FF2B5EF4-FFF2-40B4-BE49-F238E27FC236}">
                <a16:creationId xmlns:a16="http://schemas.microsoft.com/office/drawing/2014/main" id="{ACE2BCCE-4518-4848-96F4-E1318954239D}"/>
              </a:ext>
            </a:extLst>
          </p:cNvPr>
          <p:cNvPicPr>
            <a:picLocks noChangeAspect="1"/>
          </p:cNvPicPr>
          <p:nvPr/>
        </p:nvPicPr>
        <p:blipFill>
          <a:blip r:embed="rId9" cstate="screen">
            <a:extLst>
              <a:ext uri="{28A0092B-C50C-407E-A947-70E740481C1C}">
                <a14:useLocalDpi xmlns:a14="http://schemas.microsoft.com/office/drawing/2010/main"/>
              </a:ext>
            </a:extLst>
          </a:blip>
          <a:stretch>
            <a:fillRect/>
          </a:stretch>
        </p:blipFill>
        <p:spPr>
          <a:xfrm>
            <a:off x="9987865" y="3133831"/>
            <a:ext cx="2226415" cy="3430566"/>
          </a:xfrm>
          <a:prstGeom prst="rect">
            <a:avLst/>
          </a:prstGeom>
        </p:spPr>
      </p:pic>
      <p:sp>
        <p:nvSpPr>
          <p:cNvPr id="2" name="Rectangle 1"/>
          <p:cNvSpPr/>
          <p:nvPr/>
        </p:nvSpPr>
        <p:spPr>
          <a:xfrm>
            <a:off x="1384699" y="576174"/>
            <a:ext cx="4077297" cy="1815882"/>
          </a:xfrm>
          <a:prstGeom prst="rect">
            <a:avLst/>
          </a:prstGeom>
        </p:spPr>
        <p:txBody>
          <a:bodyPr wrap="square">
            <a:spAutoFit/>
          </a:bodyPr>
          <a:lstStyle/>
          <a:p>
            <a:r>
              <a:rPr lang="en-US" sz="2800" b="1">
                <a:latin typeface="Times New Roman" panose="02020603050405020304" pitchFamily="18" charset="0"/>
                <a:ea typeface="Calibri" panose="020F0502020204030204" pitchFamily="34" charset="0"/>
              </a:rPr>
              <a:t>Để triển khai vấn đề nghị luận, người viết đã sử dụng kết hợp các phương thức biểu đạt nào?</a:t>
            </a:r>
            <a:endParaRPr lang="en-US" sz="4000"/>
          </a:p>
        </p:txBody>
      </p:sp>
      <p:sp>
        <p:nvSpPr>
          <p:cNvPr id="41" name="Hộp Văn bản 77">
            <a:extLst>
              <a:ext uri="{FF2B5EF4-FFF2-40B4-BE49-F238E27FC236}">
                <a16:creationId xmlns:a16="http://schemas.microsoft.com/office/drawing/2014/main" id="{51F30BB3-0200-4EB0-A678-B2FB8EE1417A}"/>
              </a:ext>
            </a:extLst>
          </p:cNvPr>
          <p:cNvSpPr txBox="1"/>
          <p:nvPr/>
        </p:nvSpPr>
        <p:spPr>
          <a:xfrm>
            <a:off x="6553293" y="2958611"/>
            <a:ext cx="4541645" cy="954107"/>
          </a:xfrm>
          <a:prstGeom prst="rect">
            <a:avLst/>
          </a:prstGeom>
          <a:noFill/>
        </p:spPr>
        <p:txBody>
          <a:bodyPr wrap="square">
            <a:spAutoFit/>
          </a:bodyPr>
          <a:lstStyle/>
          <a:p>
            <a:pPr marL="0" marR="0" lvl="0" indent="0" algn="just" defTabSz="914400" rtl="0" eaLnBrk="1" fontAlgn="auto" latinLnBrk="0" hangingPunct="1">
              <a:lnSpc>
                <a:spcPct val="100000"/>
              </a:lnSpc>
              <a:spcBef>
                <a:spcPts val="0"/>
              </a:spcBef>
              <a:spcAft>
                <a:spcPts val="800"/>
              </a:spcAft>
              <a:buClrTx/>
              <a:buSzTx/>
              <a:buFontTx/>
              <a:buNone/>
              <a:tabLst/>
              <a:defRPr/>
            </a:pPr>
            <a:r>
              <a:rPr lang="en-US" sz="2800" noProof="0" smtClean="0">
                <a:solidFill>
                  <a:prstClr val="black"/>
                </a:solidFill>
                <a:latin typeface="Cambria" panose="02040503050406030204" pitchFamily="18" charset="0"/>
                <a:ea typeface="Cambria" panose="02040503050406030204" pitchFamily="18" charset="0"/>
                <a:cs typeface="Times New Roman" panose="02020603050405020304" pitchFamily="18" charset="0"/>
              </a:rPr>
              <a:t>Phù hợp với xu thế văn minh và truyền thống văn hóa </a:t>
            </a:r>
            <a:endParaRPr kumimoji="0" lang="en-US" sz="3200" b="0" i="0" u="none" strike="noStrike" kern="1200" cap="none" spc="0" normalizeH="0" baseline="0" noProof="0" dirty="0">
              <a:ln>
                <a:noFill/>
              </a:ln>
              <a:solidFill>
                <a:prstClr val="black"/>
              </a:solidFill>
              <a:effectLst/>
              <a:uLnTx/>
              <a:uFillTx/>
              <a:latin typeface="Cambria" panose="02040503050406030204" pitchFamily="18" charset="0"/>
              <a:ea typeface="Cambria" panose="02040503050406030204" pitchFamily="18" charset="0"/>
              <a:cs typeface="Times New Roman" panose="02020603050405020304" pitchFamily="18" charset="0"/>
            </a:endParaRPr>
          </a:p>
        </p:txBody>
      </p:sp>
    </p:spTree>
    <p:extLst>
      <p:ext uri="{BB962C8B-B14F-4D97-AF65-F5344CB8AC3E}">
        <p14:creationId xmlns:p14="http://schemas.microsoft.com/office/powerpoint/2010/main" val="1279016940"/>
      </p:ext>
    </p:extLst>
  </p:cSld>
  <p:clrMapOvr>
    <a:masterClrMapping/>
  </p:clrMapOvr>
  <p:transition spd="slow">
    <p:wip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Vertical)">
                                      <p:cBhvr>
                                        <p:cTn id="7" dur="5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80"/>
                                        </p:tgtEl>
                                        <p:attrNameLst>
                                          <p:attrName>style.visibility</p:attrName>
                                        </p:attrNameLst>
                                      </p:cBhvr>
                                      <p:to>
                                        <p:strVal val="visible"/>
                                      </p:to>
                                    </p:set>
                                    <p:animEffect transition="in" filter="dissolve">
                                      <p:cBhvr>
                                        <p:cTn id="12" dur="750"/>
                                        <p:tgtEl>
                                          <p:spTgt spid="80"/>
                                        </p:tgtEl>
                                      </p:cBhvr>
                                    </p:animEffect>
                                  </p:childTnLst>
                                </p:cTn>
                              </p:par>
                              <p:par>
                                <p:cTn id="13" presetID="22" presetClass="entr" presetSubtype="1" fill="hold" nodeType="withEffect">
                                  <p:stCondLst>
                                    <p:cond delay="0"/>
                                  </p:stCondLst>
                                  <p:childTnLst>
                                    <p:set>
                                      <p:cBhvr>
                                        <p:cTn id="14" dur="1" fill="hold">
                                          <p:stCondLst>
                                            <p:cond delay="0"/>
                                          </p:stCondLst>
                                        </p:cTn>
                                        <p:tgtEl>
                                          <p:spTgt spid="13"/>
                                        </p:tgtEl>
                                        <p:attrNameLst>
                                          <p:attrName>style.visibility</p:attrName>
                                        </p:attrNameLst>
                                      </p:cBhvr>
                                      <p:to>
                                        <p:strVal val="visible"/>
                                      </p:to>
                                    </p:set>
                                    <p:animEffect transition="in" filter="wipe(up)">
                                      <p:cBhvr>
                                        <p:cTn id="15" dur="500"/>
                                        <p:tgtEl>
                                          <p:spTgt spid="13"/>
                                        </p:tgtEl>
                                      </p:cBhvr>
                                    </p:animEffect>
                                  </p:childTnLst>
                                </p:cTn>
                              </p:par>
                              <p:par>
                                <p:cTn id="16" presetID="10" presetClass="entr" presetSubtype="0" fill="hold" nodeType="withEffect">
                                  <p:stCondLst>
                                    <p:cond delay="0"/>
                                  </p:stCondLst>
                                  <p:childTnLst>
                                    <p:set>
                                      <p:cBhvr>
                                        <p:cTn id="17" dur="1" fill="hold">
                                          <p:stCondLst>
                                            <p:cond delay="0"/>
                                          </p:stCondLst>
                                        </p:cTn>
                                        <p:tgtEl>
                                          <p:spTgt spid="6"/>
                                        </p:tgtEl>
                                        <p:attrNameLst>
                                          <p:attrName>style.visibility</p:attrName>
                                        </p:attrNameLst>
                                      </p:cBhvr>
                                      <p:to>
                                        <p:strVal val="visible"/>
                                      </p:to>
                                    </p:set>
                                    <p:animEffect transition="in" filter="fade">
                                      <p:cBhvr>
                                        <p:cTn id="18" dur="900"/>
                                        <p:tgtEl>
                                          <p:spTgt spid="6"/>
                                        </p:tgtEl>
                                      </p:cBhvr>
                                    </p:animEffect>
                                  </p:childTnLst>
                                </p:cTn>
                              </p:par>
                            </p:childTnLst>
                          </p:cTn>
                        </p:par>
                        <p:par>
                          <p:cTn id="19" fill="hold">
                            <p:stCondLst>
                              <p:cond delay="900"/>
                            </p:stCondLst>
                            <p:childTnLst>
                              <p:par>
                                <p:cTn id="20" presetID="47" presetClass="entr" presetSubtype="0" fill="hold" nodeType="afterEffect">
                                  <p:stCondLst>
                                    <p:cond delay="0"/>
                                  </p:stCondLst>
                                  <p:childTnLst>
                                    <p:set>
                                      <p:cBhvr>
                                        <p:cTn id="21" dur="1" fill="hold">
                                          <p:stCondLst>
                                            <p:cond delay="0"/>
                                          </p:stCondLst>
                                        </p:cTn>
                                        <p:tgtEl>
                                          <p:spTgt spid="19"/>
                                        </p:tgtEl>
                                        <p:attrNameLst>
                                          <p:attrName>style.visibility</p:attrName>
                                        </p:attrNameLst>
                                      </p:cBhvr>
                                      <p:to>
                                        <p:strVal val="visible"/>
                                      </p:to>
                                    </p:set>
                                    <p:animEffect transition="in" filter="fade">
                                      <p:cBhvr>
                                        <p:cTn id="22" dur="1000"/>
                                        <p:tgtEl>
                                          <p:spTgt spid="19"/>
                                        </p:tgtEl>
                                      </p:cBhvr>
                                    </p:animEffect>
                                    <p:anim calcmode="lin" valueType="num">
                                      <p:cBhvr>
                                        <p:cTn id="23" dur="1000" fill="hold"/>
                                        <p:tgtEl>
                                          <p:spTgt spid="19"/>
                                        </p:tgtEl>
                                        <p:attrNameLst>
                                          <p:attrName>ppt_x</p:attrName>
                                        </p:attrNameLst>
                                      </p:cBhvr>
                                      <p:tavLst>
                                        <p:tav tm="0">
                                          <p:val>
                                            <p:strVal val="#ppt_x"/>
                                          </p:val>
                                        </p:tav>
                                        <p:tav tm="100000">
                                          <p:val>
                                            <p:strVal val="#ppt_x"/>
                                          </p:val>
                                        </p:tav>
                                      </p:tavLst>
                                    </p:anim>
                                    <p:anim calcmode="lin" valueType="num">
                                      <p:cBhvr>
                                        <p:cTn id="24" dur="1000" fill="hold"/>
                                        <p:tgtEl>
                                          <p:spTgt spid="19"/>
                                        </p:tgtEl>
                                        <p:attrNameLst>
                                          <p:attrName>ppt_y</p:attrName>
                                        </p:attrNameLst>
                                      </p:cBhvr>
                                      <p:tavLst>
                                        <p:tav tm="0">
                                          <p:val>
                                            <p:strVal val="#ppt_y-.1"/>
                                          </p:val>
                                        </p:tav>
                                        <p:tav tm="100000">
                                          <p:val>
                                            <p:strVal val="#ppt_y"/>
                                          </p:val>
                                        </p:tav>
                                      </p:tavLst>
                                    </p:anim>
                                  </p:childTnLst>
                                </p:cTn>
                              </p:par>
                              <p:par>
                                <p:cTn id="25" presetID="9" presetClass="entr" presetSubtype="0" fill="hold" nodeType="withEffect">
                                  <p:stCondLst>
                                    <p:cond delay="0"/>
                                  </p:stCondLst>
                                  <p:childTnLst>
                                    <p:set>
                                      <p:cBhvr>
                                        <p:cTn id="26" dur="1" fill="hold">
                                          <p:stCondLst>
                                            <p:cond delay="0"/>
                                          </p:stCondLst>
                                        </p:cTn>
                                        <p:tgtEl>
                                          <p:spTgt spid="12"/>
                                        </p:tgtEl>
                                        <p:attrNameLst>
                                          <p:attrName>style.visibility</p:attrName>
                                        </p:attrNameLst>
                                      </p:cBhvr>
                                      <p:to>
                                        <p:strVal val="visible"/>
                                      </p:to>
                                    </p:set>
                                    <p:animEffect transition="in" filter="dissolve">
                                      <p:cBhvr>
                                        <p:cTn id="27" dur="750"/>
                                        <p:tgtEl>
                                          <p:spTgt spid="12"/>
                                        </p:tgtEl>
                                      </p:cBhvr>
                                    </p:animEffect>
                                  </p:childTnLst>
                                </p:cTn>
                              </p:par>
                            </p:childTnLst>
                          </p:cTn>
                        </p:par>
                      </p:childTnLst>
                    </p:cTn>
                  </p:par>
                  <p:par>
                    <p:cTn id="28" fill="hold">
                      <p:stCondLst>
                        <p:cond delay="indefinite"/>
                      </p:stCondLst>
                      <p:childTnLst>
                        <p:par>
                          <p:cTn id="29" fill="hold">
                            <p:stCondLst>
                              <p:cond delay="0"/>
                            </p:stCondLst>
                            <p:childTnLst>
                              <p:par>
                                <p:cTn id="30" presetID="16" presetClass="entr" presetSubtype="21" fill="hold" grpId="0" nodeType="clickEffect">
                                  <p:stCondLst>
                                    <p:cond delay="0"/>
                                  </p:stCondLst>
                                  <p:childTnLst>
                                    <p:set>
                                      <p:cBhvr>
                                        <p:cTn id="31" dur="1" fill="hold">
                                          <p:stCondLst>
                                            <p:cond delay="0"/>
                                          </p:stCondLst>
                                        </p:cTn>
                                        <p:tgtEl>
                                          <p:spTgt spid="41"/>
                                        </p:tgtEl>
                                        <p:attrNameLst>
                                          <p:attrName>style.visibility</p:attrName>
                                        </p:attrNameLst>
                                      </p:cBhvr>
                                      <p:to>
                                        <p:strVal val="visible"/>
                                      </p:to>
                                    </p:set>
                                    <p:animEffect transition="in" filter="barn(inVertical)">
                                      <p:cBhvr>
                                        <p:cTn id="32" dur="500"/>
                                        <p:tgtEl>
                                          <p:spTgt spid="4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41" grpId="0"/>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Shape 2044"/>
        <p:cNvGrpSpPr/>
        <p:nvPr/>
      </p:nvGrpSpPr>
      <p:grpSpPr>
        <a:xfrm>
          <a:off x="0" y="0"/>
          <a:ext cx="0" cy="0"/>
          <a:chOff x="0" y="0"/>
          <a:chExt cx="0" cy="0"/>
        </a:xfrm>
      </p:grpSpPr>
      <p:grpSp>
        <p:nvGrpSpPr>
          <p:cNvPr id="2045" name="Google Shape;2045;p47"/>
          <p:cNvGrpSpPr/>
          <p:nvPr/>
        </p:nvGrpSpPr>
        <p:grpSpPr>
          <a:xfrm>
            <a:off x="998616" y="2587057"/>
            <a:ext cx="10298985" cy="3349251"/>
            <a:chOff x="807626" y="1311856"/>
            <a:chExt cx="7533638" cy="2511938"/>
          </a:xfrm>
        </p:grpSpPr>
        <p:sp>
          <p:nvSpPr>
            <p:cNvPr id="2046" name="Google Shape;2046;p47"/>
            <p:cNvSpPr/>
            <p:nvPr/>
          </p:nvSpPr>
          <p:spPr>
            <a:xfrm>
              <a:off x="883863" y="1388093"/>
              <a:ext cx="7457400" cy="2435700"/>
            </a:xfrm>
            <a:prstGeom prst="roundRect">
              <a:avLst>
                <a:gd name="adj" fmla="val 11422"/>
              </a:avLst>
            </a:prstGeom>
            <a:solidFill>
              <a:schemeClr val="accent1"/>
            </a:solidFill>
            <a:ln w="1905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47" name="Google Shape;2047;p47"/>
            <p:cNvSpPr/>
            <p:nvPr/>
          </p:nvSpPr>
          <p:spPr>
            <a:xfrm>
              <a:off x="807626" y="1311856"/>
              <a:ext cx="7457400" cy="2435700"/>
            </a:xfrm>
            <a:prstGeom prst="roundRect">
              <a:avLst>
                <a:gd name="adj" fmla="val 11422"/>
              </a:avLst>
            </a:prstGeom>
            <a:solidFill>
              <a:schemeClr val="lt1"/>
            </a:solidFill>
            <a:ln w="1905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dirty="0">
                <a:solidFill>
                  <a:srgbClr val="000000"/>
                </a:solidFill>
                <a:latin typeface="Arial"/>
                <a:cs typeface="Arial"/>
                <a:sym typeface="Arial"/>
              </a:endParaRPr>
            </a:p>
          </p:txBody>
        </p:sp>
      </p:grpSp>
      <p:sp>
        <p:nvSpPr>
          <p:cNvPr id="2048" name="Google Shape;2048;p47"/>
          <p:cNvSpPr/>
          <p:nvPr/>
        </p:nvSpPr>
        <p:spPr>
          <a:xfrm>
            <a:off x="8793368" y="3780129"/>
            <a:ext cx="1774800" cy="638800"/>
          </a:xfrm>
          <a:prstGeom prst="roundRect">
            <a:avLst>
              <a:gd name="adj" fmla="val 50000"/>
            </a:avLst>
          </a:prstGeom>
          <a:solidFill>
            <a:schemeClr val="accent1"/>
          </a:solidFill>
          <a:ln w="1905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algn="ctr" defTabSz="1219170">
              <a:buClr>
                <a:srgbClr val="000000"/>
              </a:buClr>
            </a:pPr>
            <a:r>
              <a:rPr lang="en-US" sz="3200" b="1" kern="0" dirty="0" err="1">
                <a:solidFill>
                  <a:srgbClr val="000000"/>
                </a:solidFill>
                <a:latin typeface="Calibri" panose="020F0502020204030204" pitchFamily="34" charset="0"/>
                <a:cs typeface="Calibri" panose="020F0502020204030204" pitchFamily="34" charset="0"/>
                <a:sym typeface="Arial"/>
              </a:rPr>
              <a:t>BƯỚC</a:t>
            </a:r>
            <a:r>
              <a:rPr lang="en-US" sz="3200" b="1" kern="0" dirty="0">
                <a:solidFill>
                  <a:srgbClr val="000000"/>
                </a:solidFill>
                <a:latin typeface="Calibri" panose="020F0502020204030204" pitchFamily="34" charset="0"/>
                <a:cs typeface="Calibri" panose="020F0502020204030204" pitchFamily="34" charset="0"/>
                <a:sym typeface="Arial"/>
              </a:rPr>
              <a:t> 4</a:t>
            </a:r>
            <a:endParaRPr sz="3200" b="1" kern="0" dirty="0">
              <a:solidFill>
                <a:srgbClr val="000000"/>
              </a:solidFill>
              <a:latin typeface="Calibri" panose="020F0502020204030204" pitchFamily="34" charset="0"/>
              <a:cs typeface="Calibri" panose="020F0502020204030204" pitchFamily="34" charset="0"/>
              <a:sym typeface="Arial"/>
            </a:endParaRPr>
          </a:p>
        </p:txBody>
      </p:sp>
      <p:sp>
        <p:nvSpPr>
          <p:cNvPr id="2049" name="Google Shape;2049;p47"/>
          <p:cNvSpPr/>
          <p:nvPr/>
        </p:nvSpPr>
        <p:spPr>
          <a:xfrm>
            <a:off x="6318997" y="3780129"/>
            <a:ext cx="1774800" cy="638800"/>
          </a:xfrm>
          <a:prstGeom prst="roundRect">
            <a:avLst>
              <a:gd name="adj" fmla="val 50000"/>
            </a:avLst>
          </a:prstGeom>
          <a:solidFill>
            <a:schemeClr val="accent1"/>
          </a:solidFill>
          <a:ln w="1905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algn="ctr" defTabSz="1219170">
              <a:buClr>
                <a:srgbClr val="000000"/>
              </a:buClr>
            </a:pPr>
            <a:r>
              <a:rPr lang="en-US" sz="3200" b="1" kern="0" dirty="0" err="1">
                <a:solidFill>
                  <a:srgbClr val="000000"/>
                </a:solidFill>
                <a:latin typeface="Calibri" panose="020F0502020204030204" pitchFamily="34" charset="0"/>
                <a:cs typeface="Calibri" panose="020F0502020204030204" pitchFamily="34" charset="0"/>
                <a:sym typeface="Arial"/>
              </a:rPr>
              <a:t>BƯỚC</a:t>
            </a:r>
            <a:r>
              <a:rPr lang="en-US" sz="3200" b="1" kern="0" dirty="0">
                <a:solidFill>
                  <a:srgbClr val="000000"/>
                </a:solidFill>
                <a:latin typeface="Calibri" panose="020F0502020204030204" pitchFamily="34" charset="0"/>
                <a:cs typeface="Calibri" panose="020F0502020204030204" pitchFamily="34" charset="0"/>
                <a:sym typeface="Arial"/>
              </a:rPr>
              <a:t> 3</a:t>
            </a:r>
            <a:endParaRPr sz="3200" b="1" kern="0" dirty="0">
              <a:solidFill>
                <a:srgbClr val="000000"/>
              </a:solidFill>
              <a:latin typeface="Calibri" panose="020F0502020204030204" pitchFamily="34" charset="0"/>
              <a:cs typeface="Calibri" panose="020F0502020204030204" pitchFamily="34" charset="0"/>
              <a:sym typeface="Arial"/>
            </a:endParaRPr>
          </a:p>
        </p:txBody>
      </p:sp>
      <p:sp>
        <p:nvSpPr>
          <p:cNvPr id="2050" name="Google Shape;2050;p47"/>
          <p:cNvSpPr/>
          <p:nvPr/>
        </p:nvSpPr>
        <p:spPr>
          <a:xfrm>
            <a:off x="3844609" y="3780129"/>
            <a:ext cx="1774800" cy="638800"/>
          </a:xfrm>
          <a:prstGeom prst="roundRect">
            <a:avLst>
              <a:gd name="adj" fmla="val 50000"/>
            </a:avLst>
          </a:prstGeom>
          <a:solidFill>
            <a:schemeClr val="accent1"/>
          </a:solidFill>
          <a:ln w="1905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algn="ctr" defTabSz="1219170">
              <a:buClr>
                <a:srgbClr val="000000"/>
              </a:buClr>
            </a:pPr>
            <a:r>
              <a:rPr lang="en-US" sz="3200" b="1" kern="0" dirty="0" err="1">
                <a:solidFill>
                  <a:srgbClr val="000000"/>
                </a:solidFill>
                <a:latin typeface="Calibri" panose="020F0502020204030204" pitchFamily="34" charset="0"/>
                <a:cs typeface="Calibri" panose="020F0502020204030204" pitchFamily="34" charset="0"/>
                <a:sym typeface="Arial"/>
              </a:rPr>
              <a:t>BƯỚC</a:t>
            </a:r>
            <a:r>
              <a:rPr lang="en-US" sz="3200" b="1" kern="0" dirty="0">
                <a:solidFill>
                  <a:srgbClr val="000000"/>
                </a:solidFill>
                <a:latin typeface="Calibri" panose="020F0502020204030204" pitchFamily="34" charset="0"/>
                <a:cs typeface="Calibri" panose="020F0502020204030204" pitchFamily="34" charset="0"/>
                <a:sym typeface="Arial"/>
              </a:rPr>
              <a:t> 2</a:t>
            </a:r>
            <a:endParaRPr sz="3200" b="1" kern="0" dirty="0">
              <a:solidFill>
                <a:srgbClr val="000000"/>
              </a:solidFill>
              <a:latin typeface="Calibri" panose="020F0502020204030204" pitchFamily="34" charset="0"/>
              <a:cs typeface="Calibri" panose="020F0502020204030204" pitchFamily="34" charset="0"/>
              <a:sym typeface="Arial"/>
            </a:endParaRPr>
          </a:p>
        </p:txBody>
      </p:sp>
      <p:sp>
        <p:nvSpPr>
          <p:cNvPr id="2051" name="Google Shape;2051;p47"/>
          <p:cNvSpPr/>
          <p:nvPr/>
        </p:nvSpPr>
        <p:spPr>
          <a:xfrm>
            <a:off x="1370229" y="3780129"/>
            <a:ext cx="1774800" cy="638800"/>
          </a:xfrm>
          <a:prstGeom prst="roundRect">
            <a:avLst>
              <a:gd name="adj" fmla="val 50000"/>
            </a:avLst>
          </a:prstGeom>
          <a:solidFill>
            <a:schemeClr val="accent1"/>
          </a:solidFill>
          <a:ln w="1905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algn="ctr" defTabSz="1219170">
              <a:buClr>
                <a:srgbClr val="000000"/>
              </a:buClr>
            </a:pPr>
            <a:r>
              <a:rPr lang="en-US" sz="3200" b="1" kern="0" dirty="0" err="1">
                <a:solidFill>
                  <a:srgbClr val="000000"/>
                </a:solidFill>
                <a:latin typeface="Calibri" panose="020F0502020204030204" pitchFamily="34" charset="0"/>
                <a:cs typeface="Calibri" panose="020F0502020204030204" pitchFamily="34" charset="0"/>
                <a:sym typeface="Arial"/>
              </a:rPr>
              <a:t>BƯỚC</a:t>
            </a:r>
            <a:r>
              <a:rPr lang="en-US" sz="3200" b="1" kern="0" dirty="0">
                <a:solidFill>
                  <a:srgbClr val="000000"/>
                </a:solidFill>
                <a:latin typeface="Calibri" panose="020F0502020204030204" pitchFamily="34" charset="0"/>
                <a:cs typeface="Calibri" panose="020F0502020204030204" pitchFamily="34" charset="0"/>
                <a:sym typeface="Arial"/>
              </a:rPr>
              <a:t> 1</a:t>
            </a:r>
            <a:endParaRPr sz="3200" b="1" kern="0" dirty="0">
              <a:solidFill>
                <a:srgbClr val="000000"/>
              </a:solidFill>
              <a:latin typeface="Calibri" panose="020F0502020204030204" pitchFamily="34" charset="0"/>
              <a:cs typeface="Calibri" panose="020F0502020204030204" pitchFamily="34" charset="0"/>
              <a:sym typeface="Arial"/>
            </a:endParaRPr>
          </a:p>
        </p:txBody>
      </p:sp>
      <p:sp>
        <p:nvSpPr>
          <p:cNvPr id="2052" name="Google Shape;2052;p47"/>
          <p:cNvSpPr/>
          <p:nvPr/>
        </p:nvSpPr>
        <p:spPr>
          <a:xfrm>
            <a:off x="1497026" y="921693"/>
            <a:ext cx="9329471" cy="1231716"/>
          </a:xfrm>
          <a:prstGeom prst="roundRect">
            <a:avLst>
              <a:gd name="adj" fmla="val 50000"/>
            </a:avLst>
          </a:prstGeom>
          <a:solidFill>
            <a:schemeClr val="lt1"/>
          </a:solidFill>
          <a:ln w="1905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 name="Google Shape;2013;p45">
            <a:extLst>
              <a:ext uri="{FF2B5EF4-FFF2-40B4-BE49-F238E27FC236}">
                <a16:creationId xmlns:a16="http://schemas.microsoft.com/office/drawing/2014/main" id="{FB18753D-D74B-47C4-B64E-BC11C2824CF6}"/>
              </a:ext>
            </a:extLst>
          </p:cNvPr>
          <p:cNvSpPr txBox="1">
            <a:spLocks/>
          </p:cNvSpPr>
          <p:nvPr/>
        </p:nvSpPr>
        <p:spPr>
          <a:xfrm>
            <a:off x="1986150" y="920916"/>
            <a:ext cx="8428136" cy="1046807"/>
          </a:xfrm>
          <a:prstGeom prst="rect">
            <a:avLst/>
          </a:prstGeom>
          <a:noFill/>
          <a:ln>
            <a:noFill/>
          </a:ln>
          <a:effectLst>
            <a:outerShdw dist="28575" dir="1920000" algn="bl" rotWithShape="0">
              <a:schemeClr val="accent1"/>
            </a:outerShdw>
          </a:effectLst>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lt2"/>
              </a:buClr>
              <a:buSzPts val="2500"/>
              <a:buFont typeface="Josefin Sans"/>
              <a:buNone/>
              <a:defRPr sz="2500" b="1" i="0" u="none" strike="noStrike" cap="none">
                <a:solidFill>
                  <a:schemeClr val="lt2"/>
                </a:solidFill>
                <a:latin typeface="Josefin Sans"/>
                <a:ea typeface="Josefin Sans"/>
                <a:cs typeface="Josefin Sans"/>
                <a:sym typeface="Josefin Sans"/>
              </a:defRPr>
            </a:lvl1pPr>
            <a:lvl2pPr marR="0" lvl="1" algn="l" rtl="0">
              <a:lnSpc>
                <a:spcPct val="100000"/>
              </a:lnSpc>
              <a:spcBef>
                <a:spcPts val="0"/>
              </a:spcBef>
              <a:spcAft>
                <a:spcPts val="0"/>
              </a:spcAft>
              <a:buClr>
                <a:schemeClr val="dk1"/>
              </a:buClr>
              <a:buSzPts val="2500"/>
              <a:buFont typeface="Arial"/>
              <a:buNone/>
              <a:defRPr sz="2500" b="0" i="0" u="none" strike="noStrike" cap="none">
                <a:solidFill>
                  <a:schemeClr val="dk1"/>
                </a:solidFill>
                <a:latin typeface="Arial"/>
                <a:ea typeface="Arial"/>
                <a:cs typeface="Arial"/>
                <a:sym typeface="Arial"/>
              </a:defRPr>
            </a:lvl2pPr>
            <a:lvl3pPr marR="0" lvl="2" algn="l" rtl="0">
              <a:lnSpc>
                <a:spcPct val="100000"/>
              </a:lnSpc>
              <a:spcBef>
                <a:spcPts val="0"/>
              </a:spcBef>
              <a:spcAft>
                <a:spcPts val="0"/>
              </a:spcAft>
              <a:buClr>
                <a:schemeClr val="dk1"/>
              </a:buClr>
              <a:buSzPts val="2500"/>
              <a:buFont typeface="Arial"/>
              <a:buNone/>
              <a:defRPr sz="2500" b="0" i="0" u="none" strike="noStrike" cap="none">
                <a:solidFill>
                  <a:schemeClr val="dk1"/>
                </a:solidFill>
                <a:latin typeface="Arial"/>
                <a:ea typeface="Arial"/>
                <a:cs typeface="Arial"/>
                <a:sym typeface="Arial"/>
              </a:defRPr>
            </a:lvl3pPr>
            <a:lvl4pPr marR="0" lvl="3" algn="l" rtl="0">
              <a:lnSpc>
                <a:spcPct val="100000"/>
              </a:lnSpc>
              <a:spcBef>
                <a:spcPts val="0"/>
              </a:spcBef>
              <a:spcAft>
                <a:spcPts val="0"/>
              </a:spcAft>
              <a:buClr>
                <a:schemeClr val="dk1"/>
              </a:buClr>
              <a:buSzPts val="2500"/>
              <a:buFont typeface="Arial"/>
              <a:buNone/>
              <a:defRPr sz="2500" b="0" i="0" u="none" strike="noStrike" cap="none">
                <a:solidFill>
                  <a:schemeClr val="dk1"/>
                </a:solidFill>
                <a:latin typeface="Arial"/>
                <a:ea typeface="Arial"/>
                <a:cs typeface="Arial"/>
                <a:sym typeface="Arial"/>
              </a:defRPr>
            </a:lvl4pPr>
            <a:lvl5pPr marR="0" lvl="4" algn="l" rtl="0">
              <a:lnSpc>
                <a:spcPct val="100000"/>
              </a:lnSpc>
              <a:spcBef>
                <a:spcPts val="0"/>
              </a:spcBef>
              <a:spcAft>
                <a:spcPts val="0"/>
              </a:spcAft>
              <a:buClr>
                <a:schemeClr val="dk1"/>
              </a:buClr>
              <a:buSzPts val="2500"/>
              <a:buFont typeface="Arial"/>
              <a:buNone/>
              <a:defRPr sz="2500" b="0" i="0" u="none" strike="noStrike" cap="none">
                <a:solidFill>
                  <a:schemeClr val="dk1"/>
                </a:solidFill>
                <a:latin typeface="Arial"/>
                <a:ea typeface="Arial"/>
                <a:cs typeface="Arial"/>
                <a:sym typeface="Arial"/>
              </a:defRPr>
            </a:lvl5pPr>
            <a:lvl6pPr marR="0" lvl="5" algn="l" rtl="0">
              <a:lnSpc>
                <a:spcPct val="100000"/>
              </a:lnSpc>
              <a:spcBef>
                <a:spcPts val="0"/>
              </a:spcBef>
              <a:spcAft>
                <a:spcPts val="0"/>
              </a:spcAft>
              <a:buClr>
                <a:schemeClr val="dk1"/>
              </a:buClr>
              <a:buSzPts val="2500"/>
              <a:buFont typeface="Arial"/>
              <a:buNone/>
              <a:defRPr sz="2500" b="0" i="0" u="none" strike="noStrike" cap="none">
                <a:solidFill>
                  <a:schemeClr val="dk1"/>
                </a:solidFill>
                <a:latin typeface="Arial"/>
                <a:ea typeface="Arial"/>
                <a:cs typeface="Arial"/>
                <a:sym typeface="Arial"/>
              </a:defRPr>
            </a:lvl6pPr>
            <a:lvl7pPr marR="0" lvl="6" algn="l" rtl="0">
              <a:lnSpc>
                <a:spcPct val="100000"/>
              </a:lnSpc>
              <a:spcBef>
                <a:spcPts val="0"/>
              </a:spcBef>
              <a:spcAft>
                <a:spcPts val="0"/>
              </a:spcAft>
              <a:buClr>
                <a:schemeClr val="dk1"/>
              </a:buClr>
              <a:buSzPts val="2500"/>
              <a:buFont typeface="Arial"/>
              <a:buNone/>
              <a:defRPr sz="2500" b="0" i="0" u="none" strike="noStrike" cap="none">
                <a:solidFill>
                  <a:schemeClr val="dk1"/>
                </a:solidFill>
                <a:latin typeface="Arial"/>
                <a:ea typeface="Arial"/>
                <a:cs typeface="Arial"/>
                <a:sym typeface="Arial"/>
              </a:defRPr>
            </a:lvl7pPr>
            <a:lvl8pPr marR="0" lvl="7" algn="l" rtl="0">
              <a:lnSpc>
                <a:spcPct val="100000"/>
              </a:lnSpc>
              <a:spcBef>
                <a:spcPts val="0"/>
              </a:spcBef>
              <a:spcAft>
                <a:spcPts val="0"/>
              </a:spcAft>
              <a:buClr>
                <a:schemeClr val="dk1"/>
              </a:buClr>
              <a:buSzPts val="2500"/>
              <a:buFont typeface="Arial"/>
              <a:buNone/>
              <a:defRPr sz="2500" b="0" i="0" u="none" strike="noStrike" cap="none">
                <a:solidFill>
                  <a:schemeClr val="dk1"/>
                </a:solidFill>
                <a:latin typeface="Arial"/>
                <a:ea typeface="Arial"/>
                <a:cs typeface="Arial"/>
                <a:sym typeface="Arial"/>
              </a:defRPr>
            </a:lvl8pPr>
            <a:lvl9pPr marR="0" lvl="8" algn="l" rtl="0">
              <a:lnSpc>
                <a:spcPct val="100000"/>
              </a:lnSpc>
              <a:spcBef>
                <a:spcPts val="0"/>
              </a:spcBef>
              <a:spcAft>
                <a:spcPts val="0"/>
              </a:spcAft>
              <a:buClr>
                <a:schemeClr val="dk1"/>
              </a:buClr>
              <a:buSzPts val="2500"/>
              <a:buFont typeface="Arial"/>
              <a:buNone/>
              <a:defRPr sz="2500" b="0" i="0" u="none" strike="noStrike" cap="none">
                <a:solidFill>
                  <a:schemeClr val="dk1"/>
                </a:solidFill>
                <a:latin typeface="Arial"/>
                <a:ea typeface="Arial"/>
                <a:cs typeface="Arial"/>
                <a:sym typeface="Arial"/>
              </a:defRPr>
            </a:lvl9pPr>
          </a:lstStyle>
          <a:p>
            <a:pPr defTabSz="1219170">
              <a:buClr>
                <a:srgbClr val="119B9B"/>
              </a:buClr>
            </a:pPr>
            <a:r>
              <a:rPr lang="en-US" sz="3200"/>
              <a:t>C</a:t>
            </a:r>
            <a:r>
              <a:rPr lang="en-US" sz="3200" smtClean="0"/>
              <a:t>ác </a:t>
            </a:r>
            <a:r>
              <a:rPr lang="en-US" sz="3200"/>
              <a:t>bước viết văn bản nghị luận xã hội</a:t>
            </a:r>
          </a:p>
          <a:p>
            <a:pPr defTabSz="1219170">
              <a:buClr>
                <a:srgbClr val="119B9B"/>
              </a:buClr>
            </a:pPr>
            <a:endParaRPr lang="en-US" sz="4000" kern="0" dirty="0">
              <a:solidFill>
                <a:srgbClr val="119B9B"/>
              </a:solidFill>
              <a:latin typeface="#9Slide04 Chonburi" panose="00000500000000000000" pitchFamily="2" charset="-34"/>
              <a:cs typeface="#9Slide04 Chonburi" panose="00000500000000000000" pitchFamily="2" charset="-34"/>
            </a:endParaRPr>
          </a:p>
        </p:txBody>
      </p:sp>
      <p:sp>
        <p:nvSpPr>
          <p:cNvPr id="37" name="TextBox 36">
            <a:extLst>
              <a:ext uri="{FF2B5EF4-FFF2-40B4-BE49-F238E27FC236}">
                <a16:creationId xmlns:a16="http://schemas.microsoft.com/office/drawing/2014/main" id="{266D06AF-025A-421C-93FD-4256463C7343}"/>
              </a:ext>
            </a:extLst>
          </p:cNvPr>
          <p:cNvSpPr txBox="1"/>
          <p:nvPr/>
        </p:nvSpPr>
        <p:spPr>
          <a:xfrm>
            <a:off x="2134936" y="2643571"/>
            <a:ext cx="8433232" cy="830997"/>
          </a:xfrm>
          <a:prstGeom prst="rect">
            <a:avLst/>
          </a:prstGeom>
          <a:noFill/>
        </p:spPr>
        <p:txBody>
          <a:bodyPr wrap="square">
            <a:spAutoFit/>
          </a:bodyPr>
          <a:lstStyle/>
          <a:p>
            <a:pPr algn="just" defTabSz="1219170">
              <a:lnSpc>
                <a:spcPct val="150000"/>
              </a:lnSpc>
              <a:spcAft>
                <a:spcPts val="1067"/>
              </a:spcAft>
              <a:buClr>
                <a:srgbClr val="000000"/>
              </a:buClr>
            </a:pPr>
            <a:r>
              <a:rPr lang="en-US" sz="3200" b="1" kern="0" dirty="0">
                <a:solidFill>
                  <a:srgbClr val="000000">
                    <a:lumMod val="95000"/>
                    <a:lumOff val="5000"/>
                  </a:srgbClr>
                </a:solidFill>
                <a:latin typeface="Calibri" panose="020F0502020204030204" pitchFamily="34" charset="0"/>
                <a:ea typeface="Yu Mincho" panose="02020400000000000000" pitchFamily="18" charset="-128"/>
                <a:cs typeface="Calibri" panose="020F0502020204030204" pitchFamily="34" charset="0"/>
                <a:sym typeface="Arial"/>
              </a:rPr>
              <a:t>Chia </a:t>
            </a:r>
            <a:r>
              <a:rPr lang="en-US" sz="3200" b="1" kern="0" dirty="0" err="1">
                <a:solidFill>
                  <a:srgbClr val="000000">
                    <a:lumMod val="95000"/>
                    <a:lumOff val="5000"/>
                  </a:srgbClr>
                </a:solidFill>
                <a:latin typeface="Calibri" panose="020F0502020204030204" pitchFamily="34" charset="0"/>
                <a:ea typeface="Yu Mincho" panose="02020400000000000000" pitchFamily="18" charset="-128"/>
                <a:cs typeface="Calibri" panose="020F0502020204030204" pitchFamily="34" charset="0"/>
                <a:sym typeface="Arial"/>
              </a:rPr>
              <a:t>sẻ</a:t>
            </a:r>
            <a:r>
              <a:rPr lang="en-US" sz="3200" b="1" kern="0" dirty="0">
                <a:solidFill>
                  <a:srgbClr val="000000">
                    <a:lumMod val="95000"/>
                    <a:lumOff val="5000"/>
                  </a:srgbClr>
                </a:solidFill>
                <a:latin typeface="Calibri" panose="020F0502020204030204" pitchFamily="34" charset="0"/>
                <a:ea typeface="Yu Mincho" panose="02020400000000000000" pitchFamily="18" charset="-128"/>
                <a:cs typeface="Calibri" panose="020F0502020204030204" pitchFamily="34" charset="0"/>
                <a:sym typeface="Arial"/>
              </a:rPr>
              <a:t> </a:t>
            </a:r>
            <a:r>
              <a:rPr lang="en-US" sz="3200" b="1" kern="0" dirty="0" err="1">
                <a:solidFill>
                  <a:srgbClr val="000000">
                    <a:lumMod val="95000"/>
                    <a:lumOff val="5000"/>
                  </a:srgbClr>
                </a:solidFill>
                <a:latin typeface="Calibri" panose="020F0502020204030204" pitchFamily="34" charset="0"/>
                <a:ea typeface="Yu Mincho" panose="02020400000000000000" pitchFamily="18" charset="-128"/>
                <a:cs typeface="Calibri" panose="020F0502020204030204" pitchFamily="34" charset="0"/>
                <a:sym typeface="Arial"/>
              </a:rPr>
              <a:t>phần</a:t>
            </a:r>
            <a:r>
              <a:rPr lang="en-US" sz="3200" b="1" kern="0" dirty="0">
                <a:solidFill>
                  <a:srgbClr val="000000">
                    <a:lumMod val="95000"/>
                    <a:lumOff val="5000"/>
                  </a:srgbClr>
                </a:solidFill>
                <a:latin typeface="Calibri" panose="020F0502020204030204" pitchFamily="34" charset="0"/>
                <a:ea typeface="Yu Mincho" panose="02020400000000000000" pitchFamily="18" charset="-128"/>
                <a:cs typeface="Calibri" panose="020F0502020204030204" pitchFamily="34" charset="0"/>
                <a:sym typeface="Arial"/>
              </a:rPr>
              <a:t> </a:t>
            </a:r>
            <a:r>
              <a:rPr lang="en-US" sz="3200" b="1" kern="0" dirty="0" err="1">
                <a:solidFill>
                  <a:srgbClr val="000000">
                    <a:lumMod val="95000"/>
                    <a:lumOff val="5000"/>
                  </a:srgbClr>
                </a:solidFill>
                <a:latin typeface="Calibri" panose="020F0502020204030204" pitchFamily="34" charset="0"/>
                <a:ea typeface="Yu Mincho" panose="02020400000000000000" pitchFamily="18" charset="-128"/>
                <a:cs typeface="Calibri" panose="020F0502020204030204" pitchFamily="34" charset="0"/>
                <a:sym typeface="Arial"/>
              </a:rPr>
              <a:t>các</a:t>
            </a:r>
            <a:r>
              <a:rPr lang="en-US" sz="3200" b="1" kern="0" dirty="0">
                <a:solidFill>
                  <a:srgbClr val="000000">
                    <a:lumMod val="95000"/>
                    <a:lumOff val="5000"/>
                  </a:srgbClr>
                </a:solidFill>
                <a:latin typeface="Calibri" panose="020F0502020204030204" pitchFamily="34" charset="0"/>
                <a:ea typeface="Yu Mincho" panose="02020400000000000000" pitchFamily="18" charset="-128"/>
                <a:cs typeface="Calibri" panose="020F0502020204030204" pitchFamily="34" charset="0"/>
                <a:sym typeface="Arial"/>
              </a:rPr>
              <a:t> </a:t>
            </a:r>
            <a:r>
              <a:rPr lang="en-US" sz="3200" b="1" kern="0" dirty="0" err="1">
                <a:solidFill>
                  <a:srgbClr val="000000">
                    <a:lumMod val="95000"/>
                    <a:lumOff val="5000"/>
                  </a:srgbClr>
                </a:solidFill>
                <a:latin typeface="Calibri" panose="020F0502020204030204" pitchFamily="34" charset="0"/>
                <a:ea typeface="Yu Mincho" panose="02020400000000000000" pitchFamily="18" charset="-128"/>
                <a:cs typeface="Calibri" panose="020F0502020204030204" pitchFamily="34" charset="0"/>
                <a:sym typeface="Arial"/>
              </a:rPr>
              <a:t>thao</a:t>
            </a:r>
            <a:r>
              <a:rPr lang="en-US" sz="3200" b="1" kern="0" dirty="0">
                <a:solidFill>
                  <a:srgbClr val="000000">
                    <a:lumMod val="95000"/>
                    <a:lumOff val="5000"/>
                  </a:srgbClr>
                </a:solidFill>
                <a:latin typeface="Calibri" panose="020F0502020204030204" pitchFamily="34" charset="0"/>
                <a:ea typeface="Yu Mincho" panose="02020400000000000000" pitchFamily="18" charset="-128"/>
                <a:cs typeface="Calibri" panose="020F0502020204030204" pitchFamily="34" charset="0"/>
                <a:sym typeface="Arial"/>
              </a:rPr>
              <a:t> </a:t>
            </a:r>
            <a:r>
              <a:rPr lang="en-US" sz="3200" b="1" kern="0" dirty="0" err="1">
                <a:solidFill>
                  <a:srgbClr val="000000">
                    <a:lumMod val="95000"/>
                    <a:lumOff val="5000"/>
                  </a:srgbClr>
                </a:solidFill>
                <a:latin typeface="Calibri" panose="020F0502020204030204" pitchFamily="34" charset="0"/>
                <a:ea typeface="Yu Mincho" panose="02020400000000000000" pitchFamily="18" charset="-128"/>
                <a:cs typeface="Calibri" panose="020F0502020204030204" pitchFamily="34" charset="0"/>
                <a:sym typeface="Arial"/>
              </a:rPr>
              <a:t>tác</a:t>
            </a:r>
            <a:r>
              <a:rPr lang="en-US" sz="3200" b="1" kern="0" dirty="0">
                <a:solidFill>
                  <a:srgbClr val="000000">
                    <a:lumMod val="95000"/>
                    <a:lumOff val="5000"/>
                  </a:srgbClr>
                </a:solidFill>
                <a:latin typeface="Calibri" panose="020F0502020204030204" pitchFamily="34" charset="0"/>
                <a:ea typeface="Yu Mincho" panose="02020400000000000000" pitchFamily="18" charset="-128"/>
                <a:cs typeface="Calibri" panose="020F0502020204030204" pitchFamily="34" charset="0"/>
                <a:sym typeface="Arial"/>
              </a:rPr>
              <a:t> </a:t>
            </a:r>
            <a:r>
              <a:rPr lang="en-US" sz="3200" b="1" kern="0" dirty="0" err="1">
                <a:solidFill>
                  <a:srgbClr val="000000">
                    <a:lumMod val="95000"/>
                    <a:lumOff val="5000"/>
                  </a:srgbClr>
                </a:solidFill>
                <a:latin typeface="Calibri" panose="020F0502020204030204" pitchFamily="34" charset="0"/>
                <a:ea typeface="Yu Mincho" panose="02020400000000000000" pitchFamily="18" charset="-128"/>
                <a:cs typeface="Calibri" panose="020F0502020204030204" pitchFamily="34" charset="0"/>
                <a:sym typeface="Arial"/>
              </a:rPr>
              <a:t>và</a:t>
            </a:r>
            <a:r>
              <a:rPr lang="en-US" sz="3200" b="1" kern="0" dirty="0">
                <a:solidFill>
                  <a:srgbClr val="000000">
                    <a:lumMod val="95000"/>
                    <a:lumOff val="5000"/>
                  </a:srgbClr>
                </a:solidFill>
                <a:latin typeface="Calibri" panose="020F0502020204030204" pitchFamily="34" charset="0"/>
                <a:ea typeface="Yu Mincho" panose="02020400000000000000" pitchFamily="18" charset="-128"/>
                <a:cs typeface="Calibri" panose="020F0502020204030204" pitchFamily="34" charset="0"/>
                <a:sym typeface="Arial"/>
              </a:rPr>
              <a:t> </a:t>
            </a:r>
            <a:r>
              <a:rPr lang="en-US" sz="3200" b="1" kern="0" dirty="0" err="1">
                <a:solidFill>
                  <a:srgbClr val="000000">
                    <a:lumMod val="95000"/>
                    <a:lumOff val="5000"/>
                  </a:srgbClr>
                </a:solidFill>
                <a:latin typeface="Calibri" panose="020F0502020204030204" pitchFamily="34" charset="0"/>
                <a:ea typeface="Yu Mincho" panose="02020400000000000000" pitchFamily="18" charset="-128"/>
                <a:cs typeface="Calibri" panose="020F0502020204030204" pitchFamily="34" charset="0"/>
                <a:sym typeface="Arial"/>
              </a:rPr>
              <a:t>kĩ</a:t>
            </a:r>
            <a:r>
              <a:rPr lang="en-US" sz="3200" b="1" kern="0" dirty="0">
                <a:solidFill>
                  <a:srgbClr val="000000">
                    <a:lumMod val="95000"/>
                    <a:lumOff val="5000"/>
                  </a:srgbClr>
                </a:solidFill>
                <a:latin typeface="Calibri" panose="020F0502020204030204" pitchFamily="34" charset="0"/>
                <a:ea typeface="Yu Mincho" panose="02020400000000000000" pitchFamily="18" charset="-128"/>
                <a:cs typeface="Calibri" panose="020F0502020204030204" pitchFamily="34" charset="0"/>
                <a:sym typeface="Arial"/>
              </a:rPr>
              <a:t> </a:t>
            </a:r>
            <a:r>
              <a:rPr lang="en-US" sz="3200" b="1" kern="0" dirty="0" err="1">
                <a:solidFill>
                  <a:srgbClr val="000000">
                    <a:lumMod val="95000"/>
                    <a:lumOff val="5000"/>
                  </a:srgbClr>
                </a:solidFill>
                <a:latin typeface="Calibri" panose="020F0502020204030204" pitchFamily="34" charset="0"/>
                <a:ea typeface="Yu Mincho" panose="02020400000000000000" pitchFamily="18" charset="-128"/>
                <a:cs typeface="Calibri" panose="020F0502020204030204" pitchFamily="34" charset="0"/>
                <a:sym typeface="Arial"/>
              </a:rPr>
              <a:t>năng</a:t>
            </a:r>
            <a:r>
              <a:rPr lang="en-US" sz="3200" b="1" kern="0" dirty="0">
                <a:solidFill>
                  <a:srgbClr val="000000">
                    <a:lumMod val="95000"/>
                    <a:lumOff val="5000"/>
                  </a:srgbClr>
                </a:solidFill>
                <a:latin typeface="Calibri" panose="020F0502020204030204" pitchFamily="34" charset="0"/>
                <a:ea typeface="Yu Mincho" panose="02020400000000000000" pitchFamily="18" charset="-128"/>
                <a:cs typeface="Calibri" panose="020F0502020204030204" pitchFamily="34" charset="0"/>
                <a:sym typeface="Arial"/>
              </a:rPr>
              <a:t> </a:t>
            </a:r>
            <a:r>
              <a:rPr lang="en-US" sz="3200" b="1" kern="0" dirty="0" err="1">
                <a:solidFill>
                  <a:srgbClr val="000000">
                    <a:lumMod val="95000"/>
                    <a:lumOff val="5000"/>
                  </a:srgbClr>
                </a:solidFill>
                <a:latin typeface="Calibri" panose="020F0502020204030204" pitchFamily="34" charset="0"/>
                <a:ea typeface="Yu Mincho" panose="02020400000000000000" pitchFamily="18" charset="-128"/>
                <a:cs typeface="Calibri" panose="020F0502020204030204" pitchFamily="34" charset="0"/>
                <a:sym typeface="Arial"/>
              </a:rPr>
              <a:t>khi</a:t>
            </a:r>
            <a:r>
              <a:rPr lang="en-US" sz="3200" b="1" kern="0" dirty="0">
                <a:solidFill>
                  <a:srgbClr val="000000">
                    <a:lumMod val="95000"/>
                    <a:lumOff val="5000"/>
                  </a:srgbClr>
                </a:solidFill>
                <a:latin typeface="Calibri" panose="020F0502020204030204" pitchFamily="34" charset="0"/>
                <a:ea typeface="Yu Mincho" panose="02020400000000000000" pitchFamily="18" charset="-128"/>
                <a:cs typeface="Calibri" panose="020F0502020204030204" pitchFamily="34" charset="0"/>
                <a:sym typeface="Arial"/>
              </a:rPr>
              <a:t> </a:t>
            </a:r>
            <a:r>
              <a:rPr lang="en-US" sz="3200" b="1" kern="0" dirty="0" err="1">
                <a:solidFill>
                  <a:srgbClr val="000000">
                    <a:lumMod val="95000"/>
                    <a:lumOff val="5000"/>
                  </a:srgbClr>
                </a:solidFill>
                <a:latin typeface="Calibri" panose="020F0502020204030204" pitchFamily="34" charset="0"/>
                <a:ea typeface="Yu Mincho" panose="02020400000000000000" pitchFamily="18" charset="-128"/>
                <a:cs typeface="Calibri" panose="020F0502020204030204" pitchFamily="34" charset="0"/>
                <a:sym typeface="Arial"/>
              </a:rPr>
              <a:t>viết</a:t>
            </a:r>
            <a:r>
              <a:rPr lang="en-US" sz="3200" b="1" kern="0" dirty="0">
                <a:solidFill>
                  <a:srgbClr val="000000">
                    <a:lumMod val="95000"/>
                    <a:lumOff val="5000"/>
                  </a:srgbClr>
                </a:solidFill>
                <a:latin typeface="Calibri" panose="020F0502020204030204" pitchFamily="34" charset="0"/>
                <a:ea typeface="Yu Mincho" panose="02020400000000000000" pitchFamily="18" charset="-128"/>
                <a:cs typeface="Calibri" panose="020F0502020204030204" pitchFamily="34" charset="0"/>
                <a:sym typeface="Arial"/>
              </a:rPr>
              <a:t> </a:t>
            </a:r>
            <a:r>
              <a:rPr lang="en-US" sz="3200" b="1" kern="0" dirty="0" err="1">
                <a:solidFill>
                  <a:srgbClr val="000000">
                    <a:lumMod val="95000"/>
                    <a:lumOff val="5000"/>
                  </a:srgbClr>
                </a:solidFill>
                <a:latin typeface="Calibri" panose="020F0502020204030204" pitchFamily="34" charset="0"/>
                <a:ea typeface="Yu Mincho" panose="02020400000000000000" pitchFamily="18" charset="-128"/>
                <a:cs typeface="Calibri" panose="020F0502020204030204" pitchFamily="34" charset="0"/>
                <a:sym typeface="Arial"/>
              </a:rPr>
              <a:t>bài</a:t>
            </a:r>
            <a:r>
              <a:rPr lang="en-US" sz="3200" b="1" kern="0" dirty="0">
                <a:solidFill>
                  <a:srgbClr val="000000">
                    <a:lumMod val="95000"/>
                    <a:lumOff val="5000"/>
                  </a:srgbClr>
                </a:solidFill>
                <a:latin typeface="Calibri" panose="020F0502020204030204" pitchFamily="34" charset="0"/>
                <a:ea typeface="Yu Mincho" panose="02020400000000000000" pitchFamily="18" charset="-128"/>
                <a:cs typeface="Calibri" panose="020F0502020204030204" pitchFamily="34" charset="0"/>
                <a:sym typeface="Arial"/>
              </a:rPr>
              <a:t> </a:t>
            </a:r>
            <a:endParaRPr lang="en-US" sz="2667" kern="0" dirty="0">
              <a:solidFill>
                <a:srgbClr val="000000">
                  <a:lumMod val="95000"/>
                  <a:lumOff val="5000"/>
                </a:srgbClr>
              </a:solidFill>
              <a:latin typeface="Calibri" panose="020F0502020204030204" pitchFamily="34" charset="0"/>
              <a:ea typeface="Yu Mincho" panose="02020400000000000000" pitchFamily="18" charset="-128"/>
              <a:cs typeface="Calibri" panose="020F0502020204030204" pitchFamily="34" charset="0"/>
              <a:sym typeface="Arial"/>
            </a:endParaRPr>
          </a:p>
        </p:txBody>
      </p:sp>
      <p:sp>
        <p:nvSpPr>
          <p:cNvPr id="39" name="TextBox 38">
            <a:extLst>
              <a:ext uri="{FF2B5EF4-FFF2-40B4-BE49-F238E27FC236}">
                <a16:creationId xmlns:a16="http://schemas.microsoft.com/office/drawing/2014/main" id="{FDFDA946-0A1A-4B9F-BC92-E702467C5168}"/>
              </a:ext>
            </a:extLst>
          </p:cNvPr>
          <p:cNvSpPr txBox="1"/>
          <p:nvPr/>
        </p:nvSpPr>
        <p:spPr>
          <a:xfrm>
            <a:off x="1102836" y="4520423"/>
            <a:ext cx="6968947" cy="502766"/>
          </a:xfrm>
          <a:prstGeom prst="rect">
            <a:avLst/>
          </a:prstGeom>
          <a:noFill/>
        </p:spPr>
        <p:txBody>
          <a:bodyPr wrap="square">
            <a:spAutoFit/>
          </a:bodyPr>
          <a:lstStyle/>
          <a:p>
            <a:pPr defTabSz="1219170">
              <a:buClr>
                <a:srgbClr val="000000"/>
              </a:buClr>
            </a:pPr>
            <a:r>
              <a:rPr lang="en-US" sz="2667" kern="0" dirty="0" err="1">
                <a:solidFill>
                  <a:srgbClr val="000000"/>
                </a:solidFill>
                <a:latin typeface="Calibri" panose="020F0502020204030204" pitchFamily="34" charset="0"/>
                <a:ea typeface="Yu Mincho" panose="02020400000000000000" pitchFamily="18" charset="-128"/>
                <a:cs typeface="Calibri" panose="020F0502020204030204" pitchFamily="34" charset="0"/>
                <a:sym typeface="Arial"/>
              </a:rPr>
              <a:t>Chuẩn</a:t>
            </a:r>
            <a:r>
              <a:rPr lang="en-US" sz="2667" kern="0" dirty="0">
                <a:solidFill>
                  <a:srgbClr val="000000"/>
                </a:solidFill>
                <a:latin typeface="Calibri" panose="020F0502020204030204" pitchFamily="34" charset="0"/>
                <a:ea typeface="Yu Mincho" panose="02020400000000000000" pitchFamily="18" charset="-128"/>
                <a:cs typeface="Calibri" panose="020F0502020204030204" pitchFamily="34" charset="0"/>
                <a:sym typeface="Arial"/>
              </a:rPr>
              <a:t> </a:t>
            </a:r>
            <a:r>
              <a:rPr lang="en-US" sz="2667" kern="0" dirty="0" err="1">
                <a:solidFill>
                  <a:srgbClr val="000000"/>
                </a:solidFill>
                <a:latin typeface="Calibri" panose="020F0502020204030204" pitchFamily="34" charset="0"/>
                <a:ea typeface="Yu Mincho" panose="02020400000000000000" pitchFamily="18" charset="-128"/>
                <a:cs typeface="Calibri" panose="020F0502020204030204" pitchFamily="34" charset="0"/>
                <a:sym typeface="Arial"/>
              </a:rPr>
              <a:t>bị</a:t>
            </a:r>
            <a:r>
              <a:rPr lang="en-US" sz="2667" kern="0" dirty="0">
                <a:solidFill>
                  <a:srgbClr val="000000"/>
                </a:solidFill>
                <a:latin typeface="Calibri" panose="020F0502020204030204" pitchFamily="34" charset="0"/>
                <a:ea typeface="Yu Mincho" panose="02020400000000000000" pitchFamily="18" charset="-128"/>
                <a:cs typeface="Calibri" panose="020F0502020204030204" pitchFamily="34" charset="0"/>
                <a:sym typeface="Arial"/>
              </a:rPr>
              <a:t> </a:t>
            </a:r>
            <a:r>
              <a:rPr lang="en-US" sz="2667" kern="0" dirty="0" err="1">
                <a:solidFill>
                  <a:srgbClr val="000000"/>
                </a:solidFill>
                <a:latin typeface="Calibri" panose="020F0502020204030204" pitchFamily="34" charset="0"/>
                <a:ea typeface="Yu Mincho" panose="02020400000000000000" pitchFamily="18" charset="-128"/>
                <a:cs typeface="Calibri" panose="020F0502020204030204" pitchFamily="34" charset="0"/>
                <a:sym typeface="Arial"/>
              </a:rPr>
              <a:t>viết</a:t>
            </a:r>
            <a:r>
              <a:rPr lang="en-US" sz="2667" kern="0" dirty="0">
                <a:solidFill>
                  <a:srgbClr val="000000"/>
                </a:solidFill>
                <a:latin typeface="Calibri" panose="020F0502020204030204" pitchFamily="34" charset="0"/>
                <a:ea typeface="Yu Mincho" panose="02020400000000000000" pitchFamily="18" charset="-128"/>
                <a:cs typeface="Calibri" panose="020F0502020204030204" pitchFamily="34" charset="0"/>
                <a:sym typeface="Arial"/>
              </a:rPr>
              <a:t> </a:t>
            </a:r>
            <a:endParaRPr lang="en-US" sz="2667" kern="0" dirty="0">
              <a:solidFill>
                <a:srgbClr val="000000"/>
              </a:solidFill>
              <a:latin typeface="Calibri" panose="020F0502020204030204" pitchFamily="34" charset="0"/>
              <a:cs typeface="Calibri" panose="020F0502020204030204" pitchFamily="34" charset="0"/>
              <a:sym typeface="Arial"/>
            </a:endParaRPr>
          </a:p>
        </p:txBody>
      </p:sp>
      <p:sp>
        <p:nvSpPr>
          <p:cNvPr id="41" name="TextBox 40">
            <a:extLst>
              <a:ext uri="{FF2B5EF4-FFF2-40B4-BE49-F238E27FC236}">
                <a16:creationId xmlns:a16="http://schemas.microsoft.com/office/drawing/2014/main" id="{35560AC4-7DC5-4652-B55A-8D353E7EA232}"/>
              </a:ext>
            </a:extLst>
          </p:cNvPr>
          <p:cNvSpPr txBox="1"/>
          <p:nvPr/>
        </p:nvSpPr>
        <p:spPr>
          <a:xfrm>
            <a:off x="3433473" y="4519646"/>
            <a:ext cx="2597073" cy="502766"/>
          </a:xfrm>
          <a:prstGeom prst="rect">
            <a:avLst/>
          </a:prstGeom>
          <a:noFill/>
        </p:spPr>
        <p:txBody>
          <a:bodyPr wrap="square">
            <a:spAutoFit/>
          </a:bodyPr>
          <a:lstStyle/>
          <a:p>
            <a:pPr algn="ctr" defTabSz="1219170">
              <a:buClr>
                <a:srgbClr val="000000"/>
              </a:buClr>
            </a:pPr>
            <a:r>
              <a:rPr lang="en-US" sz="2667" kern="0" dirty="0" err="1">
                <a:solidFill>
                  <a:srgbClr val="000000"/>
                </a:solidFill>
                <a:latin typeface="Calibri" panose="020F0502020204030204" pitchFamily="34" charset="0"/>
                <a:ea typeface="Yu Mincho" panose="02020400000000000000" pitchFamily="18" charset="-128"/>
                <a:cs typeface="Calibri" panose="020F0502020204030204" pitchFamily="34" charset="0"/>
                <a:sym typeface="Arial"/>
              </a:rPr>
              <a:t>Tìm</a:t>
            </a:r>
            <a:r>
              <a:rPr lang="en-US" sz="2667" kern="0" dirty="0">
                <a:solidFill>
                  <a:srgbClr val="000000"/>
                </a:solidFill>
                <a:latin typeface="Calibri" panose="020F0502020204030204" pitchFamily="34" charset="0"/>
                <a:ea typeface="Yu Mincho" panose="02020400000000000000" pitchFamily="18" charset="-128"/>
                <a:cs typeface="Calibri" panose="020F0502020204030204" pitchFamily="34" charset="0"/>
                <a:sym typeface="Arial"/>
              </a:rPr>
              <a:t> ý, </a:t>
            </a:r>
            <a:r>
              <a:rPr lang="en-US" sz="2667" kern="0" dirty="0" err="1">
                <a:solidFill>
                  <a:srgbClr val="000000"/>
                </a:solidFill>
                <a:latin typeface="Calibri" panose="020F0502020204030204" pitchFamily="34" charset="0"/>
                <a:ea typeface="Yu Mincho" panose="02020400000000000000" pitchFamily="18" charset="-128"/>
                <a:cs typeface="Calibri" panose="020F0502020204030204" pitchFamily="34" charset="0"/>
                <a:sym typeface="Arial"/>
              </a:rPr>
              <a:t>lập</a:t>
            </a:r>
            <a:r>
              <a:rPr lang="en-US" sz="2667" kern="0" dirty="0">
                <a:solidFill>
                  <a:srgbClr val="000000"/>
                </a:solidFill>
                <a:latin typeface="Calibri" panose="020F0502020204030204" pitchFamily="34" charset="0"/>
                <a:ea typeface="Yu Mincho" panose="02020400000000000000" pitchFamily="18" charset="-128"/>
                <a:cs typeface="Calibri" panose="020F0502020204030204" pitchFamily="34" charset="0"/>
                <a:sym typeface="Arial"/>
              </a:rPr>
              <a:t> </a:t>
            </a:r>
            <a:r>
              <a:rPr lang="en-US" sz="2667" kern="0" dirty="0" err="1">
                <a:solidFill>
                  <a:srgbClr val="000000"/>
                </a:solidFill>
                <a:latin typeface="Calibri" panose="020F0502020204030204" pitchFamily="34" charset="0"/>
                <a:ea typeface="Yu Mincho" panose="02020400000000000000" pitchFamily="18" charset="-128"/>
                <a:cs typeface="Calibri" panose="020F0502020204030204" pitchFamily="34" charset="0"/>
                <a:sym typeface="Arial"/>
              </a:rPr>
              <a:t>dàn</a:t>
            </a:r>
            <a:r>
              <a:rPr lang="en-US" sz="2667" kern="0" dirty="0">
                <a:solidFill>
                  <a:srgbClr val="000000"/>
                </a:solidFill>
                <a:latin typeface="Calibri" panose="020F0502020204030204" pitchFamily="34" charset="0"/>
                <a:ea typeface="Yu Mincho" panose="02020400000000000000" pitchFamily="18" charset="-128"/>
                <a:cs typeface="Calibri" panose="020F0502020204030204" pitchFamily="34" charset="0"/>
                <a:sym typeface="Arial"/>
              </a:rPr>
              <a:t> ý </a:t>
            </a:r>
            <a:endParaRPr lang="en-US" sz="2667" kern="0" dirty="0">
              <a:solidFill>
                <a:srgbClr val="000000"/>
              </a:solidFill>
              <a:latin typeface="Calibri" panose="020F0502020204030204" pitchFamily="34" charset="0"/>
              <a:cs typeface="Calibri" panose="020F0502020204030204" pitchFamily="34" charset="0"/>
              <a:sym typeface="Arial"/>
            </a:endParaRPr>
          </a:p>
        </p:txBody>
      </p:sp>
      <p:sp>
        <p:nvSpPr>
          <p:cNvPr id="43" name="TextBox 42">
            <a:extLst>
              <a:ext uri="{FF2B5EF4-FFF2-40B4-BE49-F238E27FC236}">
                <a16:creationId xmlns:a16="http://schemas.microsoft.com/office/drawing/2014/main" id="{755D99F7-E6AC-4A18-AB2B-6835143B07EF}"/>
              </a:ext>
            </a:extLst>
          </p:cNvPr>
          <p:cNvSpPr txBox="1"/>
          <p:nvPr/>
        </p:nvSpPr>
        <p:spPr>
          <a:xfrm>
            <a:off x="6369890" y="4569728"/>
            <a:ext cx="1701893" cy="502766"/>
          </a:xfrm>
          <a:prstGeom prst="rect">
            <a:avLst/>
          </a:prstGeom>
          <a:noFill/>
        </p:spPr>
        <p:txBody>
          <a:bodyPr wrap="square">
            <a:spAutoFit/>
          </a:bodyPr>
          <a:lstStyle/>
          <a:p>
            <a:pPr algn="ctr" defTabSz="1219170">
              <a:buClr>
                <a:srgbClr val="000000"/>
              </a:buClr>
            </a:pPr>
            <a:r>
              <a:rPr lang="en-US" sz="2667" kern="0" dirty="0" err="1">
                <a:solidFill>
                  <a:srgbClr val="000000"/>
                </a:solidFill>
                <a:latin typeface="Calibri" panose="020F0502020204030204" pitchFamily="34" charset="0"/>
                <a:ea typeface="Yu Mincho" panose="02020400000000000000" pitchFamily="18" charset="-128"/>
                <a:cs typeface="Calibri" panose="020F0502020204030204" pitchFamily="34" charset="0"/>
                <a:sym typeface="Arial"/>
              </a:rPr>
              <a:t>Viết</a:t>
            </a:r>
            <a:r>
              <a:rPr lang="en-US" sz="2667" kern="0" dirty="0">
                <a:solidFill>
                  <a:srgbClr val="000000"/>
                </a:solidFill>
                <a:latin typeface="Calibri" panose="020F0502020204030204" pitchFamily="34" charset="0"/>
                <a:ea typeface="Yu Mincho" panose="02020400000000000000" pitchFamily="18" charset="-128"/>
                <a:cs typeface="Calibri" panose="020F0502020204030204" pitchFamily="34" charset="0"/>
                <a:sym typeface="Arial"/>
              </a:rPr>
              <a:t> </a:t>
            </a:r>
            <a:r>
              <a:rPr lang="en-US" sz="2667" kern="0" dirty="0" err="1">
                <a:solidFill>
                  <a:srgbClr val="000000"/>
                </a:solidFill>
                <a:latin typeface="Calibri" panose="020F0502020204030204" pitchFamily="34" charset="0"/>
                <a:ea typeface="Yu Mincho" panose="02020400000000000000" pitchFamily="18" charset="-128"/>
                <a:cs typeface="Calibri" panose="020F0502020204030204" pitchFamily="34" charset="0"/>
                <a:sym typeface="Arial"/>
              </a:rPr>
              <a:t>bài</a:t>
            </a:r>
            <a:r>
              <a:rPr lang="en-US" sz="2667" kern="0" dirty="0">
                <a:solidFill>
                  <a:srgbClr val="000000"/>
                </a:solidFill>
                <a:latin typeface="Calibri" panose="020F0502020204030204" pitchFamily="34" charset="0"/>
                <a:ea typeface="Yu Mincho" panose="02020400000000000000" pitchFamily="18" charset="-128"/>
                <a:cs typeface="Calibri" panose="020F0502020204030204" pitchFamily="34" charset="0"/>
                <a:sym typeface="Arial"/>
              </a:rPr>
              <a:t> </a:t>
            </a:r>
            <a:endParaRPr lang="en-US" sz="2667" kern="0" dirty="0">
              <a:solidFill>
                <a:srgbClr val="000000"/>
              </a:solidFill>
              <a:latin typeface="Calibri" panose="020F0502020204030204" pitchFamily="34" charset="0"/>
              <a:cs typeface="Calibri" panose="020F0502020204030204" pitchFamily="34" charset="0"/>
              <a:sym typeface="Arial"/>
            </a:endParaRPr>
          </a:p>
        </p:txBody>
      </p:sp>
      <p:sp>
        <p:nvSpPr>
          <p:cNvPr id="45" name="TextBox 44">
            <a:extLst>
              <a:ext uri="{FF2B5EF4-FFF2-40B4-BE49-F238E27FC236}">
                <a16:creationId xmlns:a16="http://schemas.microsoft.com/office/drawing/2014/main" id="{BBCC44F0-DA06-4A94-9F3D-3B37BA80A1D1}"/>
              </a:ext>
            </a:extLst>
          </p:cNvPr>
          <p:cNvSpPr txBox="1"/>
          <p:nvPr/>
        </p:nvSpPr>
        <p:spPr>
          <a:xfrm>
            <a:off x="8234182" y="4581202"/>
            <a:ext cx="2796796" cy="913199"/>
          </a:xfrm>
          <a:prstGeom prst="rect">
            <a:avLst/>
          </a:prstGeom>
          <a:noFill/>
        </p:spPr>
        <p:txBody>
          <a:bodyPr wrap="square">
            <a:spAutoFit/>
          </a:bodyPr>
          <a:lstStyle/>
          <a:p>
            <a:pPr algn="ctr" defTabSz="1219170">
              <a:buClr>
                <a:srgbClr val="000000"/>
              </a:buClr>
            </a:pPr>
            <a:r>
              <a:rPr lang="en-US" sz="2667" kern="0" dirty="0" err="1">
                <a:solidFill>
                  <a:srgbClr val="000000"/>
                </a:solidFill>
                <a:latin typeface="Calibri" panose="020F0502020204030204" pitchFamily="34" charset="0"/>
                <a:ea typeface="Yu Mincho" panose="02020400000000000000" pitchFamily="18" charset="-128"/>
                <a:cs typeface="Calibri" panose="020F0502020204030204" pitchFamily="34" charset="0"/>
                <a:sym typeface="Arial"/>
              </a:rPr>
              <a:t>Chỉnh</a:t>
            </a:r>
            <a:r>
              <a:rPr lang="en-US" sz="2667" kern="0" dirty="0">
                <a:solidFill>
                  <a:srgbClr val="000000"/>
                </a:solidFill>
                <a:latin typeface="Calibri" panose="020F0502020204030204" pitchFamily="34" charset="0"/>
                <a:ea typeface="Yu Mincho" panose="02020400000000000000" pitchFamily="18" charset="-128"/>
                <a:cs typeface="Calibri" panose="020F0502020204030204" pitchFamily="34" charset="0"/>
                <a:sym typeface="Arial"/>
              </a:rPr>
              <a:t> </a:t>
            </a:r>
            <a:r>
              <a:rPr lang="en-US" sz="2667" kern="0" dirty="0" err="1">
                <a:solidFill>
                  <a:srgbClr val="000000"/>
                </a:solidFill>
                <a:latin typeface="Calibri" panose="020F0502020204030204" pitchFamily="34" charset="0"/>
                <a:ea typeface="Yu Mincho" panose="02020400000000000000" pitchFamily="18" charset="-128"/>
                <a:cs typeface="Calibri" panose="020F0502020204030204" pitchFamily="34" charset="0"/>
                <a:sym typeface="Arial"/>
              </a:rPr>
              <a:t>sửa</a:t>
            </a:r>
            <a:r>
              <a:rPr lang="en-US" sz="2667" kern="0" dirty="0">
                <a:solidFill>
                  <a:srgbClr val="000000"/>
                </a:solidFill>
                <a:latin typeface="Calibri" panose="020F0502020204030204" pitchFamily="34" charset="0"/>
                <a:ea typeface="Yu Mincho" panose="02020400000000000000" pitchFamily="18" charset="-128"/>
                <a:cs typeface="Calibri" panose="020F0502020204030204" pitchFamily="34" charset="0"/>
                <a:sym typeface="Arial"/>
              </a:rPr>
              <a:t>, </a:t>
            </a:r>
            <a:r>
              <a:rPr lang="en-US" sz="2667" kern="0" dirty="0" err="1">
                <a:solidFill>
                  <a:srgbClr val="000000"/>
                </a:solidFill>
                <a:latin typeface="Calibri" panose="020F0502020204030204" pitchFamily="34" charset="0"/>
                <a:ea typeface="Yu Mincho" panose="02020400000000000000" pitchFamily="18" charset="-128"/>
                <a:cs typeface="Calibri" panose="020F0502020204030204" pitchFamily="34" charset="0"/>
                <a:sym typeface="Arial"/>
              </a:rPr>
              <a:t>hoàn</a:t>
            </a:r>
            <a:r>
              <a:rPr lang="en-US" sz="2667" kern="0" dirty="0">
                <a:solidFill>
                  <a:srgbClr val="000000"/>
                </a:solidFill>
                <a:latin typeface="Calibri" panose="020F0502020204030204" pitchFamily="34" charset="0"/>
                <a:ea typeface="Yu Mincho" panose="02020400000000000000" pitchFamily="18" charset="-128"/>
                <a:cs typeface="Calibri" panose="020F0502020204030204" pitchFamily="34" charset="0"/>
                <a:sym typeface="Arial"/>
              </a:rPr>
              <a:t> </a:t>
            </a:r>
            <a:r>
              <a:rPr lang="en-US" sz="2667" kern="0" dirty="0" err="1">
                <a:solidFill>
                  <a:srgbClr val="000000"/>
                </a:solidFill>
                <a:latin typeface="Calibri" panose="020F0502020204030204" pitchFamily="34" charset="0"/>
                <a:ea typeface="Yu Mincho" panose="02020400000000000000" pitchFamily="18" charset="-128"/>
                <a:cs typeface="Calibri" panose="020F0502020204030204" pitchFamily="34" charset="0"/>
                <a:sym typeface="Arial"/>
              </a:rPr>
              <a:t>thiện</a:t>
            </a:r>
            <a:r>
              <a:rPr lang="en-US" sz="2667" kern="0" dirty="0">
                <a:solidFill>
                  <a:srgbClr val="000000"/>
                </a:solidFill>
                <a:latin typeface="Calibri" panose="020F0502020204030204" pitchFamily="34" charset="0"/>
                <a:ea typeface="Yu Mincho" panose="02020400000000000000" pitchFamily="18" charset="-128"/>
                <a:cs typeface="Calibri" panose="020F0502020204030204" pitchFamily="34" charset="0"/>
                <a:sym typeface="Arial"/>
              </a:rPr>
              <a:t> </a:t>
            </a:r>
            <a:endParaRPr lang="en-US" sz="2667" kern="0" dirty="0">
              <a:solidFill>
                <a:srgbClr val="000000"/>
              </a:solidFill>
              <a:latin typeface="Calibri" panose="020F0502020204030204" pitchFamily="34" charset="0"/>
              <a:cs typeface="Calibri" panose="020F0502020204030204" pitchFamily="34" charset="0"/>
              <a:sym typeface="Arial"/>
            </a:endParaRPr>
          </a:p>
        </p:txBody>
      </p:sp>
    </p:spTree>
    <p:extLst>
      <p:ext uri="{BB962C8B-B14F-4D97-AF65-F5344CB8AC3E}">
        <p14:creationId xmlns:p14="http://schemas.microsoft.com/office/powerpoint/2010/main" val="3445093196"/>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ageCurlDoubl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37"/>
                                        </p:tgtEl>
                                        <p:attrNameLst>
                                          <p:attrName>style.visibility</p:attrName>
                                        </p:attrNameLst>
                                      </p:cBhvr>
                                      <p:to>
                                        <p:strVal val="visible"/>
                                      </p:to>
                                    </p:set>
                                    <p:anim calcmode="lin" valueType="num">
                                      <p:cBhvr additive="base">
                                        <p:cTn id="7" dur="500" fill="hold"/>
                                        <p:tgtEl>
                                          <p:spTgt spid="37"/>
                                        </p:tgtEl>
                                        <p:attrNameLst>
                                          <p:attrName>ppt_x</p:attrName>
                                        </p:attrNameLst>
                                      </p:cBhvr>
                                      <p:tavLst>
                                        <p:tav tm="0">
                                          <p:val>
                                            <p:strVal val="#ppt_x"/>
                                          </p:val>
                                        </p:tav>
                                        <p:tav tm="100000">
                                          <p:val>
                                            <p:strVal val="#ppt_x"/>
                                          </p:val>
                                        </p:tav>
                                      </p:tavLst>
                                    </p:anim>
                                    <p:anim calcmode="lin" valueType="num">
                                      <p:cBhvr additive="base">
                                        <p:cTn id="8" dur="500" fill="hold"/>
                                        <p:tgtEl>
                                          <p:spTgt spid="37"/>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2051"/>
                                        </p:tgtEl>
                                        <p:attrNameLst>
                                          <p:attrName>style.visibility</p:attrName>
                                        </p:attrNameLst>
                                      </p:cBhvr>
                                      <p:to>
                                        <p:strVal val="visible"/>
                                      </p:to>
                                    </p:set>
                                    <p:anim calcmode="lin" valueType="num">
                                      <p:cBhvr additive="base">
                                        <p:cTn id="13" dur="500" fill="hold"/>
                                        <p:tgtEl>
                                          <p:spTgt spid="2051"/>
                                        </p:tgtEl>
                                        <p:attrNameLst>
                                          <p:attrName>ppt_x</p:attrName>
                                        </p:attrNameLst>
                                      </p:cBhvr>
                                      <p:tavLst>
                                        <p:tav tm="0">
                                          <p:val>
                                            <p:strVal val="#ppt_x"/>
                                          </p:val>
                                        </p:tav>
                                        <p:tav tm="100000">
                                          <p:val>
                                            <p:strVal val="#ppt_x"/>
                                          </p:val>
                                        </p:tav>
                                      </p:tavLst>
                                    </p:anim>
                                    <p:anim calcmode="lin" valueType="num">
                                      <p:cBhvr additive="base">
                                        <p:cTn id="14" dur="500" fill="hold"/>
                                        <p:tgtEl>
                                          <p:spTgt spid="2051"/>
                                        </p:tgtEl>
                                        <p:attrNameLst>
                                          <p:attrName>ppt_y</p:attrName>
                                        </p:attrNameLst>
                                      </p:cBhvr>
                                      <p:tavLst>
                                        <p:tav tm="0">
                                          <p:val>
                                            <p:strVal val="1+#ppt_h/2"/>
                                          </p:val>
                                        </p:tav>
                                        <p:tav tm="100000">
                                          <p:val>
                                            <p:strVal val="#ppt_y"/>
                                          </p:val>
                                        </p:tav>
                                      </p:tavLst>
                                    </p:anim>
                                  </p:childTnLst>
                                </p:cTn>
                              </p:par>
                              <p:par>
                                <p:cTn id="15" presetID="2" presetClass="entr" presetSubtype="4" fill="hold" grpId="0" nodeType="withEffect">
                                  <p:stCondLst>
                                    <p:cond delay="0"/>
                                  </p:stCondLst>
                                  <p:childTnLst>
                                    <p:set>
                                      <p:cBhvr>
                                        <p:cTn id="16" dur="1" fill="hold">
                                          <p:stCondLst>
                                            <p:cond delay="0"/>
                                          </p:stCondLst>
                                        </p:cTn>
                                        <p:tgtEl>
                                          <p:spTgt spid="39"/>
                                        </p:tgtEl>
                                        <p:attrNameLst>
                                          <p:attrName>style.visibility</p:attrName>
                                        </p:attrNameLst>
                                      </p:cBhvr>
                                      <p:to>
                                        <p:strVal val="visible"/>
                                      </p:to>
                                    </p:set>
                                    <p:anim calcmode="lin" valueType="num">
                                      <p:cBhvr additive="base">
                                        <p:cTn id="17" dur="500" fill="hold"/>
                                        <p:tgtEl>
                                          <p:spTgt spid="39"/>
                                        </p:tgtEl>
                                        <p:attrNameLst>
                                          <p:attrName>ppt_x</p:attrName>
                                        </p:attrNameLst>
                                      </p:cBhvr>
                                      <p:tavLst>
                                        <p:tav tm="0">
                                          <p:val>
                                            <p:strVal val="#ppt_x"/>
                                          </p:val>
                                        </p:tav>
                                        <p:tav tm="100000">
                                          <p:val>
                                            <p:strVal val="#ppt_x"/>
                                          </p:val>
                                        </p:tav>
                                      </p:tavLst>
                                    </p:anim>
                                    <p:anim calcmode="lin" valueType="num">
                                      <p:cBhvr additive="base">
                                        <p:cTn id="18" dur="500" fill="hold"/>
                                        <p:tgtEl>
                                          <p:spTgt spid="39"/>
                                        </p:tgtEl>
                                        <p:attrNameLst>
                                          <p:attrName>ppt_y</p:attrName>
                                        </p:attrNameLst>
                                      </p:cBhvr>
                                      <p:tavLst>
                                        <p:tav tm="0">
                                          <p:val>
                                            <p:strVal val="1+#ppt_h/2"/>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4" fill="hold" grpId="0" nodeType="clickEffect">
                                  <p:stCondLst>
                                    <p:cond delay="0"/>
                                  </p:stCondLst>
                                  <p:childTnLst>
                                    <p:set>
                                      <p:cBhvr>
                                        <p:cTn id="22" dur="1" fill="hold">
                                          <p:stCondLst>
                                            <p:cond delay="0"/>
                                          </p:stCondLst>
                                        </p:cTn>
                                        <p:tgtEl>
                                          <p:spTgt spid="41"/>
                                        </p:tgtEl>
                                        <p:attrNameLst>
                                          <p:attrName>style.visibility</p:attrName>
                                        </p:attrNameLst>
                                      </p:cBhvr>
                                      <p:to>
                                        <p:strVal val="visible"/>
                                      </p:to>
                                    </p:set>
                                    <p:anim calcmode="lin" valueType="num">
                                      <p:cBhvr additive="base">
                                        <p:cTn id="23" dur="500" fill="hold"/>
                                        <p:tgtEl>
                                          <p:spTgt spid="41"/>
                                        </p:tgtEl>
                                        <p:attrNameLst>
                                          <p:attrName>ppt_x</p:attrName>
                                        </p:attrNameLst>
                                      </p:cBhvr>
                                      <p:tavLst>
                                        <p:tav tm="0">
                                          <p:val>
                                            <p:strVal val="#ppt_x"/>
                                          </p:val>
                                        </p:tav>
                                        <p:tav tm="100000">
                                          <p:val>
                                            <p:strVal val="#ppt_x"/>
                                          </p:val>
                                        </p:tav>
                                      </p:tavLst>
                                    </p:anim>
                                    <p:anim calcmode="lin" valueType="num">
                                      <p:cBhvr additive="base">
                                        <p:cTn id="24" dur="500" fill="hold"/>
                                        <p:tgtEl>
                                          <p:spTgt spid="41"/>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2050"/>
                                        </p:tgtEl>
                                        <p:attrNameLst>
                                          <p:attrName>style.visibility</p:attrName>
                                        </p:attrNameLst>
                                      </p:cBhvr>
                                      <p:to>
                                        <p:strVal val="visible"/>
                                      </p:to>
                                    </p:set>
                                    <p:anim calcmode="lin" valueType="num">
                                      <p:cBhvr additive="base">
                                        <p:cTn id="27" dur="500" fill="hold"/>
                                        <p:tgtEl>
                                          <p:spTgt spid="2050"/>
                                        </p:tgtEl>
                                        <p:attrNameLst>
                                          <p:attrName>ppt_x</p:attrName>
                                        </p:attrNameLst>
                                      </p:cBhvr>
                                      <p:tavLst>
                                        <p:tav tm="0">
                                          <p:val>
                                            <p:strVal val="#ppt_x"/>
                                          </p:val>
                                        </p:tav>
                                        <p:tav tm="100000">
                                          <p:val>
                                            <p:strVal val="#ppt_x"/>
                                          </p:val>
                                        </p:tav>
                                      </p:tavLst>
                                    </p:anim>
                                    <p:anim calcmode="lin" valueType="num">
                                      <p:cBhvr additive="base">
                                        <p:cTn id="28" dur="500" fill="hold"/>
                                        <p:tgtEl>
                                          <p:spTgt spid="2050"/>
                                        </p:tgtEl>
                                        <p:attrNameLst>
                                          <p:attrName>ppt_y</p:attrName>
                                        </p:attrNameLst>
                                      </p:cBhvr>
                                      <p:tavLst>
                                        <p:tav tm="0">
                                          <p:val>
                                            <p:strVal val="1+#ppt_h/2"/>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2" presetClass="entr" presetSubtype="4" fill="hold" grpId="0" nodeType="clickEffect">
                                  <p:stCondLst>
                                    <p:cond delay="0"/>
                                  </p:stCondLst>
                                  <p:childTnLst>
                                    <p:set>
                                      <p:cBhvr>
                                        <p:cTn id="32" dur="1" fill="hold">
                                          <p:stCondLst>
                                            <p:cond delay="0"/>
                                          </p:stCondLst>
                                        </p:cTn>
                                        <p:tgtEl>
                                          <p:spTgt spid="2049"/>
                                        </p:tgtEl>
                                        <p:attrNameLst>
                                          <p:attrName>style.visibility</p:attrName>
                                        </p:attrNameLst>
                                      </p:cBhvr>
                                      <p:to>
                                        <p:strVal val="visible"/>
                                      </p:to>
                                    </p:set>
                                    <p:anim calcmode="lin" valueType="num">
                                      <p:cBhvr additive="base">
                                        <p:cTn id="33" dur="500" fill="hold"/>
                                        <p:tgtEl>
                                          <p:spTgt spid="2049"/>
                                        </p:tgtEl>
                                        <p:attrNameLst>
                                          <p:attrName>ppt_x</p:attrName>
                                        </p:attrNameLst>
                                      </p:cBhvr>
                                      <p:tavLst>
                                        <p:tav tm="0">
                                          <p:val>
                                            <p:strVal val="#ppt_x"/>
                                          </p:val>
                                        </p:tav>
                                        <p:tav tm="100000">
                                          <p:val>
                                            <p:strVal val="#ppt_x"/>
                                          </p:val>
                                        </p:tav>
                                      </p:tavLst>
                                    </p:anim>
                                    <p:anim calcmode="lin" valueType="num">
                                      <p:cBhvr additive="base">
                                        <p:cTn id="34" dur="500" fill="hold"/>
                                        <p:tgtEl>
                                          <p:spTgt spid="2049"/>
                                        </p:tgtEl>
                                        <p:attrNameLst>
                                          <p:attrName>ppt_y</p:attrName>
                                        </p:attrNameLst>
                                      </p:cBhvr>
                                      <p:tavLst>
                                        <p:tav tm="0">
                                          <p:val>
                                            <p:strVal val="1+#ppt_h/2"/>
                                          </p:val>
                                        </p:tav>
                                        <p:tav tm="100000">
                                          <p:val>
                                            <p:strVal val="#ppt_y"/>
                                          </p:val>
                                        </p:tav>
                                      </p:tavLst>
                                    </p:anim>
                                  </p:childTnLst>
                                </p:cTn>
                              </p:par>
                              <p:par>
                                <p:cTn id="35" presetID="2" presetClass="entr" presetSubtype="4" fill="hold" grpId="0" nodeType="withEffect">
                                  <p:stCondLst>
                                    <p:cond delay="0"/>
                                  </p:stCondLst>
                                  <p:childTnLst>
                                    <p:set>
                                      <p:cBhvr>
                                        <p:cTn id="36" dur="1" fill="hold">
                                          <p:stCondLst>
                                            <p:cond delay="0"/>
                                          </p:stCondLst>
                                        </p:cTn>
                                        <p:tgtEl>
                                          <p:spTgt spid="43"/>
                                        </p:tgtEl>
                                        <p:attrNameLst>
                                          <p:attrName>style.visibility</p:attrName>
                                        </p:attrNameLst>
                                      </p:cBhvr>
                                      <p:to>
                                        <p:strVal val="visible"/>
                                      </p:to>
                                    </p:set>
                                    <p:anim calcmode="lin" valueType="num">
                                      <p:cBhvr additive="base">
                                        <p:cTn id="37" dur="500" fill="hold"/>
                                        <p:tgtEl>
                                          <p:spTgt spid="43"/>
                                        </p:tgtEl>
                                        <p:attrNameLst>
                                          <p:attrName>ppt_x</p:attrName>
                                        </p:attrNameLst>
                                      </p:cBhvr>
                                      <p:tavLst>
                                        <p:tav tm="0">
                                          <p:val>
                                            <p:strVal val="#ppt_x"/>
                                          </p:val>
                                        </p:tav>
                                        <p:tav tm="100000">
                                          <p:val>
                                            <p:strVal val="#ppt_x"/>
                                          </p:val>
                                        </p:tav>
                                      </p:tavLst>
                                    </p:anim>
                                    <p:anim calcmode="lin" valueType="num">
                                      <p:cBhvr additive="base">
                                        <p:cTn id="38" dur="500" fill="hold"/>
                                        <p:tgtEl>
                                          <p:spTgt spid="43"/>
                                        </p:tgtEl>
                                        <p:attrNameLst>
                                          <p:attrName>ppt_y</p:attrName>
                                        </p:attrNameLst>
                                      </p:cBhvr>
                                      <p:tavLst>
                                        <p:tav tm="0">
                                          <p:val>
                                            <p:strVal val="1+#ppt_h/2"/>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2" presetClass="entr" presetSubtype="4" fill="hold" grpId="0" nodeType="clickEffect">
                                  <p:stCondLst>
                                    <p:cond delay="0"/>
                                  </p:stCondLst>
                                  <p:childTnLst>
                                    <p:set>
                                      <p:cBhvr>
                                        <p:cTn id="42" dur="1" fill="hold">
                                          <p:stCondLst>
                                            <p:cond delay="0"/>
                                          </p:stCondLst>
                                        </p:cTn>
                                        <p:tgtEl>
                                          <p:spTgt spid="2048"/>
                                        </p:tgtEl>
                                        <p:attrNameLst>
                                          <p:attrName>style.visibility</p:attrName>
                                        </p:attrNameLst>
                                      </p:cBhvr>
                                      <p:to>
                                        <p:strVal val="visible"/>
                                      </p:to>
                                    </p:set>
                                    <p:anim calcmode="lin" valueType="num">
                                      <p:cBhvr additive="base">
                                        <p:cTn id="43" dur="500" fill="hold"/>
                                        <p:tgtEl>
                                          <p:spTgt spid="2048"/>
                                        </p:tgtEl>
                                        <p:attrNameLst>
                                          <p:attrName>ppt_x</p:attrName>
                                        </p:attrNameLst>
                                      </p:cBhvr>
                                      <p:tavLst>
                                        <p:tav tm="0">
                                          <p:val>
                                            <p:strVal val="#ppt_x"/>
                                          </p:val>
                                        </p:tav>
                                        <p:tav tm="100000">
                                          <p:val>
                                            <p:strVal val="#ppt_x"/>
                                          </p:val>
                                        </p:tav>
                                      </p:tavLst>
                                    </p:anim>
                                    <p:anim calcmode="lin" valueType="num">
                                      <p:cBhvr additive="base">
                                        <p:cTn id="44" dur="500" fill="hold"/>
                                        <p:tgtEl>
                                          <p:spTgt spid="2048"/>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45"/>
                                        </p:tgtEl>
                                        <p:attrNameLst>
                                          <p:attrName>style.visibility</p:attrName>
                                        </p:attrNameLst>
                                      </p:cBhvr>
                                      <p:to>
                                        <p:strVal val="visible"/>
                                      </p:to>
                                    </p:set>
                                    <p:anim calcmode="lin" valueType="num">
                                      <p:cBhvr additive="base">
                                        <p:cTn id="47" dur="500" fill="hold"/>
                                        <p:tgtEl>
                                          <p:spTgt spid="45"/>
                                        </p:tgtEl>
                                        <p:attrNameLst>
                                          <p:attrName>ppt_x</p:attrName>
                                        </p:attrNameLst>
                                      </p:cBhvr>
                                      <p:tavLst>
                                        <p:tav tm="0">
                                          <p:val>
                                            <p:strVal val="#ppt_x"/>
                                          </p:val>
                                        </p:tav>
                                        <p:tav tm="100000">
                                          <p:val>
                                            <p:strVal val="#ppt_x"/>
                                          </p:val>
                                        </p:tav>
                                      </p:tavLst>
                                    </p:anim>
                                    <p:anim calcmode="lin" valueType="num">
                                      <p:cBhvr additive="base">
                                        <p:cTn id="48" dur="500" fill="hold"/>
                                        <p:tgtEl>
                                          <p:spTgt spid="4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48" grpId="0" animBg="1"/>
      <p:bldP spid="2049" grpId="0" animBg="1"/>
      <p:bldP spid="2050" grpId="0" animBg="1"/>
      <p:bldP spid="2051" grpId="0" animBg="1"/>
      <p:bldP spid="37" grpId="0"/>
      <p:bldP spid="39" grpId="0"/>
      <p:bldP spid="41" grpId="0"/>
      <p:bldP spid="43" grpId="0"/>
      <p:bldP spid="45" grpId="0"/>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Shape 1963"/>
        <p:cNvGrpSpPr/>
        <p:nvPr/>
      </p:nvGrpSpPr>
      <p:grpSpPr>
        <a:xfrm>
          <a:off x="0" y="0"/>
          <a:ext cx="0" cy="0"/>
          <a:chOff x="0" y="0"/>
          <a:chExt cx="0" cy="0"/>
        </a:xfrm>
      </p:grpSpPr>
      <p:grpSp>
        <p:nvGrpSpPr>
          <p:cNvPr id="1964" name="Google Shape;1964;p43"/>
          <p:cNvGrpSpPr/>
          <p:nvPr/>
        </p:nvGrpSpPr>
        <p:grpSpPr>
          <a:xfrm>
            <a:off x="965518" y="2091728"/>
            <a:ext cx="10298985" cy="3515037"/>
            <a:chOff x="807626" y="1311856"/>
            <a:chExt cx="7533638" cy="2511938"/>
          </a:xfrm>
        </p:grpSpPr>
        <p:sp>
          <p:nvSpPr>
            <p:cNvPr id="1965" name="Google Shape;1965;p43"/>
            <p:cNvSpPr/>
            <p:nvPr/>
          </p:nvSpPr>
          <p:spPr>
            <a:xfrm>
              <a:off x="883863" y="1388093"/>
              <a:ext cx="7457400" cy="2435700"/>
            </a:xfrm>
            <a:prstGeom prst="roundRect">
              <a:avLst>
                <a:gd name="adj" fmla="val 11422"/>
              </a:avLst>
            </a:prstGeom>
            <a:solidFill>
              <a:schemeClr val="accent1"/>
            </a:solidFill>
            <a:ln w="1905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66" name="Google Shape;1966;p43"/>
            <p:cNvSpPr/>
            <p:nvPr/>
          </p:nvSpPr>
          <p:spPr>
            <a:xfrm>
              <a:off x="807626" y="1311856"/>
              <a:ext cx="7457472" cy="2435773"/>
            </a:xfrm>
            <a:prstGeom prst="roundRect">
              <a:avLst>
                <a:gd name="adj" fmla="val 11422"/>
              </a:avLst>
            </a:prstGeom>
            <a:solidFill>
              <a:schemeClr val="lt1"/>
            </a:solidFill>
            <a:ln w="1905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lnSpc>
                  <a:spcPct val="150000"/>
                </a:lnSpc>
                <a:buClr>
                  <a:srgbClr val="000000"/>
                </a:buClr>
              </a:pPr>
              <a:endParaRPr lang="en-US" sz="2400" kern="0" dirty="0">
                <a:solidFill>
                  <a:srgbClr val="000000"/>
                </a:solidFill>
                <a:latin typeface="Calibri" panose="020F0502020204030204" pitchFamily="34" charset="0"/>
                <a:cs typeface="Calibri" panose="020F0502020204030204" pitchFamily="34" charset="0"/>
                <a:sym typeface="Arial"/>
              </a:endParaRPr>
            </a:p>
          </p:txBody>
        </p:sp>
      </p:grpSp>
      <p:sp>
        <p:nvSpPr>
          <p:cNvPr id="1967" name="Google Shape;1967;p43"/>
          <p:cNvSpPr txBox="1">
            <a:spLocks noGrp="1"/>
          </p:cNvSpPr>
          <p:nvPr>
            <p:ph type="title"/>
          </p:nvPr>
        </p:nvSpPr>
        <p:spPr>
          <a:xfrm>
            <a:off x="2946596" y="2117461"/>
            <a:ext cx="6494400" cy="1105200"/>
          </a:xfrm>
          <a:prstGeom prst="rect">
            <a:avLst/>
          </a:prstGeom>
        </p:spPr>
        <p:txBody>
          <a:bodyPr spcFirstLastPara="1" wrap="square" lIns="121900" tIns="121900" rIns="121900" bIns="121900" anchor="ctr" anchorCtr="0">
            <a:noAutofit/>
          </a:bodyPr>
          <a:lstStyle/>
          <a:p>
            <a:r>
              <a:rPr lang="en-US" dirty="0" err="1"/>
              <a:t>NHIỆM</a:t>
            </a:r>
            <a:r>
              <a:rPr lang="en-US" dirty="0"/>
              <a:t> </a:t>
            </a:r>
            <a:r>
              <a:rPr lang="en-US" dirty="0" err="1"/>
              <a:t>VỤ</a:t>
            </a:r>
            <a:endParaRPr dirty="0"/>
          </a:p>
        </p:txBody>
      </p:sp>
      <p:grpSp>
        <p:nvGrpSpPr>
          <p:cNvPr id="1969" name="Google Shape;1969;p43"/>
          <p:cNvGrpSpPr/>
          <p:nvPr/>
        </p:nvGrpSpPr>
        <p:grpSpPr>
          <a:xfrm>
            <a:off x="-1192619" y="-1008999"/>
            <a:ext cx="4041419" cy="3976396"/>
            <a:chOff x="-894464" y="-756750"/>
            <a:chExt cx="3031064" cy="2982297"/>
          </a:xfrm>
        </p:grpSpPr>
        <p:grpSp>
          <p:nvGrpSpPr>
            <p:cNvPr id="1970" name="Google Shape;1970;p43"/>
            <p:cNvGrpSpPr/>
            <p:nvPr/>
          </p:nvGrpSpPr>
          <p:grpSpPr>
            <a:xfrm rot="4962260">
              <a:off x="664621" y="-773914"/>
              <a:ext cx="596905" cy="1865484"/>
              <a:chOff x="-1858600" y="2385325"/>
              <a:chExt cx="523125" cy="1635025"/>
            </a:xfrm>
          </p:grpSpPr>
          <p:sp>
            <p:nvSpPr>
              <p:cNvPr id="1971" name="Google Shape;1971;p43"/>
              <p:cNvSpPr/>
              <p:nvPr/>
            </p:nvSpPr>
            <p:spPr>
              <a:xfrm>
                <a:off x="-1804750" y="2385325"/>
                <a:ext cx="469275" cy="1635025"/>
              </a:xfrm>
              <a:custGeom>
                <a:avLst/>
                <a:gdLst/>
                <a:ahLst/>
                <a:cxnLst/>
                <a:rect l="l" t="t" r="r" b="b"/>
                <a:pathLst>
                  <a:path w="18771" h="65401" extrusionOk="0">
                    <a:moveTo>
                      <a:pt x="12062" y="1"/>
                    </a:moveTo>
                    <a:cubicBezTo>
                      <a:pt x="9693" y="1"/>
                      <a:pt x="7259" y="1264"/>
                      <a:pt x="5667" y="3115"/>
                    </a:cubicBezTo>
                    <a:cubicBezTo>
                      <a:pt x="3462" y="5679"/>
                      <a:pt x="2513" y="9064"/>
                      <a:pt x="1872" y="12397"/>
                    </a:cubicBezTo>
                    <a:lnTo>
                      <a:pt x="1872" y="12372"/>
                    </a:lnTo>
                    <a:cubicBezTo>
                      <a:pt x="129" y="21270"/>
                      <a:pt x="0" y="30373"/>
                      <a:pt x="975" y="39373"/>
                    </a:cubicBezTo>
                    <a:cubicBezTo>
                      <a:pt x="1308" y="42476"/>
                      <a:pt x="1308" y="44861"/>
                      <a:pt x="1462" y="47989"/>
                    </a:cubicBezTo>
                    <a:cubicBezTo>
                      <a:pt x="1795" y="54796"/>
                      <a:pt x="6238" y="62496"/>
                      <a:pt x="6079" y="65382"/>
                    </a:cubicBezTo>
                    <a:lnTo>
                      <a:pt x="6079" y="65382"/>
                    </a:lnTo>
                    <a:cubicBezTo>
                      <a:pt x="6979" y="50077"/>
                      <a:pt x="11644" y="31239"/>
                      <a:pt x="16694" y="16756"/>
                    </a:cubicBezTo>
                    <a:cubicBezTo>
                      <a:pt x="17694" y="13936"/>
                      <a:pt x="18771" y="11064"/>
                      <a:pt x="18745" y="8089"/>
                    </a:cubicBezTo>
                    <a:cubicBezTo>
                      <a:pt x="18745" y="5089"/>
                      <a:pt x="17412" y="1909"/>
                      <a:pt x="14719" y="602"/>
                    </a:cubicBezTo>
                    <a:cubicBezTo>
                      <a:pt x="13878" y="188"/>
                      <a:pt x="12974" y="1"/>
                      <a:pt x="12062" y="1"/>
                    </a:cubicBezTo>
                    <a:close/>
                    <a:moveTo>
                      <a:pt x="6079" y="65382"/>
                    </a:moveTo>
                    <a:lnTo>
                      <a:pt x="6079" y="65382"/>
                    </a:lnTo>
                    <a:cubicBezTo>
                      <a:pt x="6078" y="65388"/>
                      <a:pt x="6078" y="65394"/>
                      <a:pt x="6078" y="65400"/>
                    </a:cubicBezTo>
                    <a:cubicBezTo>
                      <a:pt x="6078" y="65394"/>
                      <a:pt x="6078" y="65388"/>
                      <a:pt x="6079" y="65382"/>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72" name="Google Shape;1972;p43"/>
              <p:cNvSpPr/>
              <p:nvPr/>
            </p:nvSpPr>
            <p:spPr>
              <a:xfrm>
                <a:off x="-1858600" y="2385425"/>
                <a:ext cx="469275" cy="1634925"/>
              </a:xfrm>
              <a:custGeom>
                <a:avLst/>
                <a:gdLst/>
                <a:ahLst/>
                <a:cxnLst/>
                <a:rect l="l" t="t" r="r" b="b"/>
                <a:pathLst>
                  <a:path w="18771" h="65397" extrusionOk="0">
                    <a:moveTo>
                      <a:pt x="12088" y="1"/>
                    </a:moveTo>
                    <a:cubicBezTo>
                      <a:pt x="9704" y="1"/>
                      <a:pt x="7263" y="1274"/>
                      <a:pt x="5667" y="3111"/>
                    </a:cubicBezTo>
                    <a:cubicBezTo>
                      <a:pt x="3462" y="5649"/>
                      <a:pt x="2513" y="9060"/>
                      <a:pt x="1872" y="12393"/>
                    </a:cubicBezTo>
                    <a:lnTo>
                      <a:pt x="1872" y="12368"/>
                    </a:lnTo>
                    <a:cubicBezTo>
                      <a:pt x="129" y="21266"/>
                      <a:pt x="0" y="30369"/>
                      <a:pt x="975" y="39369"/>
                    </a:cubicBezTo>
                    <a:cubicBezTo>
                      <a:pt x="1308" y="42472"/>
                      <a:pt x="1308" y="44857"/>
                      <a:pt x="1462" y="47985"/>
                    </a:cubicBezTo>
                    <a:cubicBezTo>
                      <a:pt x="1795" y="54792"/>
                      <a:pt x="6239" y="62492"/>
                      <a:pt x="6079" y="65378"/>
                    </a:cubicBezTo>
                    <a:lnTo>
                      <a:pt x="6079" y="65378"/>
                    </a:lnTo>
                    <a:cubicBezTo>
                      <a:pt x="6979" y="50073"/>
                      <a:pt x="11670" y="31235"/>
                      <a:pt x="16694" y="16752"/>
                    </a:cubicBezTo>
                    <a:cubicBezTo>
                      <a:pt x="17694" y="13932"/>
                      <a:pt x="18771" y="11060"/>
                      <a:pt x="18771" y="8085"/>
                    </a:cubicBezTo>
                    <a:cubicBezTo>
                      <a:pt x="18745" y="5085"/>
                      <a:pt x="17412" y="1905"/>
                      <a:pt x="14745" y="598"/>
                    </a:cubicBezTo>
                    <a:cubicBezTo>
                      <a:pt x="13901" y="187"/>
                      <a:pt x="12999" y="1"/>
                      <a:pt x="12088" y="1"/>
                    </a:cubicBezTo>
                    <a:close/>
                    <a:moveTo>
                      <a:pt x="6079" y="65378"/>
                    </a:moveTo>
                    <a:cubicBezTo>
                      <a:pt x="6078" y="65384"/>
                      <a:pt x="6078" y="65390"/>
                      <a:pt x="6078" y="65396"/>
                    </a:cubicBezTo>
                    <a:cubicBezTo>
                      <a:pt x="6078" y="65390"/>
                      <a:pt x="6078" y="65384"/>
                      <a:pt x="6079" y="65378"/>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73" name="Google Shape;1973;p43"/>
              <p:cNvSpPr/>
              <p:nvPr/>
            </p:nvSpPr>
            <p:spPr>
              <a:xfrm>
                <a:off x="-1766300" y="2414375"/>
                <a:ext cx="329125" cy="283550"/>
              </a:xfrm>
              <a:custGeom>
                <a:avLst/>
                <a:gdLst/>
                <a:ahLst/>
                <a:cxnLst/>
                <a:rect l="l" t="t" r="r" b="b"/>
                <a:pathLst>
                  <a:path w="13165" h="11342" extrusionOk="0">
                    <a:moveTo>
                      <a:pt x="7214" y="1"/>
                    </a:moveTo>
                    <a:cubicBezTo>
                      <a:pt x="7203" y="1"/>
                      <a:pt x="7192" y="2"/>
                      <a:pt x="7181" y="4"/>
                    </a:cubicBezTo>
                    <a:cubicBezTo>
                      <a:pt x="7053" y="55"/>
                      <a:pt x="6976" y="260"/>
                      <a:pt x="7104" y="337"/>
                    </a:cubicBezTo>
                    <a:cubicBezTo>
                      <a:pt x="7130" y="363"/>
                      <a:pt x="7155" y="363"/>
                      <a:pt x="7181" y="363"/>
                    </a:cubicBezTo>
                    <a:cubicBezTo>
                      <a:pt x="7258" y="363"/>
                      <a:pt x="7335" y="337"/>
                      <a:pt x="7386" y="260"/>
                    </a:cubicBezTo>
                    <a:cubicBezTo>
                      <a:pt x="7433" y="120"/>
                      <a:pt x="7330" y="1"/>
                      <a:pt x="7214" y="1"/>
                    </a:cubicBezTo>
                    <a:close/>
                    <a:moveTo>
                      <a:pt x="10096" y="914"/>
                    </a:moveTo>
                    <a:cubicBezTo>
                      <a:pt x="10065" y="914"/>
                      <a:pt x="10033" y="918"/>
                      <a:pt x="10001" y="927"/>
                    </a:cubicBezTo>
                    <a:cubicBezTo>
                      <a:pt x="9719" y="1004"/>
                      <a:pt x="9591" y="1440"/>
                      <a:pt x="9848" y="1619"/>
                    </a:cubicBezTo>
                    <a:cubicBezTo>
                      <a:pt x="9899" y="1619"/>
                      <a:pt x="9950" y="1645"/>
                      <a:pt x="10001" y="1645"/>
                    </a:cubicBezTo>
                    <a:cubicBezTo>
                      <a:pt x="10024" y="1648"/>
                      <a:pt x="10046" y="1650"/>
                      <a:pt x="10069" y="1650"/>
                    </a:cubicBezTo>
                    <a:cubicBezTo>
                      <a:pt x="10224" y="1650"/>
                      <a:pt x="10370" y="1571"/>
                      <a:pt x="10437" y="1414"/>
                    </a:cubicBezTo>
                    <a:cubicBezTo>
                      <a:pt x="10528" y="1164"/>
                      <a:pt x="10337" y="914"/>
                      <a:pt x="10096" y="914"/>
                    </a:cubicBezTo>
                    <a:close/>
                    <a:moveTo>
                      <a:pt x="4839" y="1534"/>
                    </a:moveTo>
                    <a:cubicBezTo>
                      <a:pt x="4695" y="1534"/>
                      <a:pt x="4554" y="1605"/>
                      <a:pt x="4540" y="1748"/>
                    </a:cubicBezTo>
                    <a:cubicBezTo>
                      <a:pt x="4540" y="1799"/>
                      <a:pt x="4540" y="1824"/>
                      <a:pt x="4540" y="1876"/>
                    </a:cubicBezTo>
                    <a:cubicBezTo>
                      <a:pt x="4591" y="2030"/>
                      <a:pt x="4719" y="2158"/>
                      <a:pt x="4873" y="2183"/>
                    </a:cubicBezTo>
                    <a:cubicBezTo>
                      <a:pt x="5129" y="2183"/>
                      <a:pt x="5309" y="1876"/>
                      <a:pt x="5129" y="1671"/>
                    </a:cubicBezTo>
                    <a:cubicBezTo>
                      <a:pt x="5072" y="1579"/>
                      <a:pt x="4955" y="1534"/>
                      <a:pt x="4839" y="1534"/>
                    </a:cubicBezTo>
                    <a:close/>
                    <a:moveTo>
                      <a:pt x="7873" y="1434"/>
                    </a:moveTo>
                    <a:cubicBezTo>
                      <a:pt x="7815" y="1434"/>
                      <a:pt x="7755" y="1444"/>
                      <a:pt x="7694" y="1465"/>
                    </a:cubicBezTo>
                    <a:cubicBezTo>
                      <a:pt x="7309" y="1542"/>
                      <a:pt x="7104" y="2183"/>
                      <a:pt x="7488" y="2414"/>
                    </a:cubicBezTo>
                    <a:lnTo>
                      <a:pt x="7514" y="2414"/>
                    </a:lnTo>
                    <a:cubicBezTo>
                      <a:pt x="7565" y="2440"/>
                      <a:pt x="7642" y="2466"/>
                      <a:pt x="7694" y="2491"/>
                    </a:cubicBezTo>
                    <a:cubicBezTo>
                      <a:pt x="7715" y="2493"/>
                      <a:pt x="7737" y="2494"/>
                      <a:pt x="7759" y="2494"/>
                    </a:cubicBezTo>
                    <a:cubicBezTo>
                      <a:pt x="7992" y="2494"/>
                      <a:pt x="8217" y="2369"/>
                      <a:pt x="8335" y="2158"/>
                    </a:cubicBezTo>
                    <a:cubicBezTo>
                      <a:pt x="8489" y="1805"/>
                      <a:pt x="8227" y="1434"/>
                      <a:pt x="7873" y="1434"/>
                    </a:cubicBezTo>
                    <a:close/>
                    <a:moveTo>
                      <a:pt x="12521" y="1809"/>
                    </a:moveTo>
                    <a:cubicBezTo>
                      <a:pt x="12477" y="1809"/>
                      <a:pt x="12432" y="1814"/>
                      <a:pt x="12386" y="1824"/>
                    </a:cubicBezTo>
                    <a:cubicBezTo>
                      <a:pt x="12002" y="1927"/>
                      <a:pt x="11796" y="2568"/>
                      <a:pt x="12181" y="2799"/>
                    </a:cubicBezTo>
                    <a:cubicBezTo>
                      <a:pt x="12232" y="2825"/>
                      <a:pt x="12309" y="2850"/>
                      <a:pt x="12386" y="2850"/>
                    </a:cubicBezTo>
                    <a:cubicBezTo>
                      <a:pt x="12424" y="2858"/>
                      <a:pt x="12461" y="2861"/>
                      <a:pt x="12498" y="2861"/>
                    </a:cubicBezTo>
                    <a:cubicBezTo>
                      <a:pt x="12709" y="2861"/>
                      <a:pt x="12896" y="2739"/>
                      <a:pt x="13027" y="2542"/>
                    </a:cubicBezTo>
                    <a:cubicBezTo>
                      <a:pt x="13165" y="2175"/>
                      <a:pt x="12892" y="1809"/>
                      <a:pt x="12521" y="1809"/>
                    </a:cubicBezTo>
                    <a:close/>
                    <a:moveTo>
                      <a:pt x="10496" y="2693"/>
                    </a:moveTo>
                    <a:cubicBezTo>
                      <a:pt x="10485" y="2693"/>
                      <a:pt x="10474" y="2694"/>
                      <a:pt x="10463" y="2696"/>
                    </a:cubicBezTo>
                    <a:cubicBezTo>
                      <a:pt x="10335" y="2722"/>
                      <a:pt x="10258" y="2953"/>
                      <a:pt x="10386" y="3030"/>
                    </a:cubicBezTo>
                    <a:cubicBezTo>
                      <a:pt x="10412" y="3055"/>
                      <a:pt x="10412" y="3055"/>
                      <a:pt x="10437" y="3055"/>
                    </a:cubicBezTo>
                    <a:cubicBezTo>
                      <a:pt x="10540" y="3055"/>
                      <a:pt x="10617" y="3030"/>
                      <a:pt x="10668" y="2953"/>
                    </a:cubicBezTo>
                    <a:cubicBezTo>
                      <a:pt x="10715" y="2812"/>
                      <a:pt x="10612" y="2693"/>
                      <a:pt x="10496" y="2693"/>
                    </a:cubicBezTo>
                    <a:close/>
                    <a:moveTo>
                      <a:pt x="3134" y="3127"/>
                    </a:moveTo>
                    <a:cubicBezTo>
                      <a:pt x="3124" y="3127"/>
                      <a:pt x="3114" y="3129"/>
                      <a:pt x="3104" y="3132"/>
                    </a:cubicBezTo>
                    <a:cubicBezTo>
                      <a:pt x="3027" y="3158"/>
                      <a:pt x="3001" y="3260"/>
                      <a:pt x="3078" y="3312"/>
                    </a:cubicBezTo>
                    <a:lnTo>
                      <a:pt x="3078" y="3337"/>
                    </a:lnTo>
                    <a:lnTo>
                      <a:pt x="3104" y="3337"/>
                    </a:lnTo>
                    <a:cubicBezTo>
                      <a:pt x="3155" y="3337"/>
                      <a:pt x="3206" y="3312"/>
                      <a:pt x="3232" y="3260"/>
                    </a:cubicBezTo>
                    <a:cubicBezTo>
                      <a:pt x="3254" y="3194"/>
                      <a:pt x="3199" y="3127"/>
                      <a:pt x="3134" y="3127"/>
                    </a:cubicBezTo>
                    <a:close/>
                    <a:moveTo>
                      <a:pt x="6219" y="3536"/>
                    </a:moveTo>
                    <a:cubicBezTo>
                      <a:pt x="6072" y="3536"/>
                      <a:pt x="5928" y="3614"/>
                      <a:pt x="5899" y="3773"/>
                    </a:cubicBezTo>
                    <a:lnTo>
                      <a:pt x="5924" y="3773"/>
                    </a:lnTo>
                    <a:cubicBezTo>
                      <a:pt x="5924" y="3799"/>
                      <a:pt x="5924" y="3850"/>
                      <a:pt x="5924" y="3902"/>
                    </a:cubicBezTo>
                    <a:cubicBezTo>
                      <a:pt x="5950" y="4055"/>
                      <a:pt x="6078" y="4158"/>
                      <a:pt x="6232" y="4184"/>
                    </a:cubicBezTo>
                    <a:cubicBezTo>
                      <a:pt x="6243" y="4185"/>
                      <a:pt x="6254" y="4185"/>
                      <a:pt x="6265" y="4185"/>
                    </a:cubicBezTo>
                    <a:cubicBezTo>
                      <a:pt x="6526" y="4185"/>
                      <a:pt x="6662" y="3892"/>
                      <a:pt x="6514" y="3671"/>
                    </a:cubicBezTo>
                    <a:cubicBezTo>
                      <a:pt x="6447" y="3582"/>
                      <a:pt x="6332" y="3536"/>
                      <a:pt x="6219" y="3536"/>
                    </a:cubicBezTo>
                    <a:close/>
                    <a:moveTo>
                      <a:pt x="3009" y="4870"/>
                    </a:moveTo>
                    <a:cubicBezTo>
                      <a:pt x="2866" y="4870"/>
                      <a:pt x="2722" y="4947"/>
                      <a:pt x="2693" y="5107"/>
                    </a:cubicBezTo>
                    <a:lnTo>
                      <a:pt x="2719" y="5107"/>
                    </a:lnTo>
                    <a:cubicBezTo>
                      <a:pt x="2693" y="5158"/>
                      <a:pt x="2693" y="5184"/>
                      <a:pt x="2719" y="5235"/>
                    </a:cubicBezTo>
                    <a:cubicBezTo>
                      <a:pt x="2745" y="5389"/>
                      <a:pt x="2873" y="5517"/>
                      <a:pt x="3027" y="5517"/>
                    </a:cubicBezTo>
                    <a:cubicBezTo>
                      <a:pt x="3038" y="5518"/>
                      <a:pt x="3049" y="5518"/>
                      <a:pt x="3059" y="5518"/>
                    </a:cubicBezTo>
                    <a:cubicBezTo>
                      <a:pt x="3320" y="5518"/>
                      <a:pt x="3456" y="5226"/>
                      <a:pt x="3283" y="5004"/>
                    </a:cubicBezTo>
                    <a:cubicBezTo>
                      <a:pt x="3228" y="4915"/>
                      <a:pt x="3119" y="4870"/>
                      <a:pt x="3009" y="4870"/>
                    </a:cubicBezTo>
                    <a:close/>
                    <a:moveTo>
                      <a:pt x="6277" y="5340"/>
                    </a:moveTo>
                    <a:cubicBezTo>
                      <a:pt x="6229" y="5340"/>
                      <a:pt x="6179" y="5348"/>
                      <a:pt x="6129" y="5363"/>
                    </a:cubicBezTo>
                    <a:cubicBezTo>
                      <a:pt x="5745" y="5466"/>
                      <a:pt x="5540" y="6107"/>
                      <a:pt x="5924" y="6312"/>
                    </a:cubicBezTo>
                    <a:cubicBezTo>
                      <a:pt x="5976" y="6363"/>
                      <a:pt x="6053" y="6363"/>
                      <a:pt x="6129" y="6389"/>
                    </a:cubicBezTo>
                    <a:cubicBezTo>
                      <a:pt x="6151" y="6391"/>
                      <a:pt x="6173" y="6392"/>
                      <a:pt x="6194" y="6392"/>
                    </a:cubicBezTo>
                    <a:cubicBezTo>
                      <a:pt x="6424" y="6392"/>
                      <a:pt x="6630" y="6267"/>
                      <a:pt x="6771" y="6055"/>
                    </a:cubicBezTo>
                    <a:cubicBezTo>
                      <a:pt x="6906" y="5718"/>
                      <a:pt x="6625" y="5340"/>
                      <a:pt x="6277" y="5340"/>
                    </a:cubicBezTo>
                    <a:close/>
                    <a:moveTo>
                      <a:pt x="1163" y="6898"/>
                    </a:moveTo>
                    <a:cubicBezTo>
                      <a:pt x="1152" y="6898"/>
                      <a:pt x="1140" y="6899"/>
                      <a:pt x="1129" y="6902"/>
                    </a:cubicBezTo>
                    <a:cubicBezTo>
                      <a:pt x="1001" y="6927"/>
                      <a:pt x="924" y="7158"/>
                      <a:pt x="1052" y="7235"/>
                    </a:cubicBezTo>
                    <a:cubicBezTo>
                      <a:pt x="1078" y="7235"/>
                      <a:pt x="1104" y="7261"/>
                      <a:pt x="1129" y="7261"/>
                    </a:cubicBezTo>
                    <a:cubicBezTo>
                      <a:pt x="1206" y="7261"/>
                      <a:pt x="1283" y="7235"/>
                      <a:pt x="1334" y="7132"/>
                    </a:cubicBezTo>
                    <a:cubicBezTo>
                      <a:pt x="1381" y="7015"/>
                      <a:pt x="1278" y="6898"/>
                      <a:pt x="1163" y="6898"/>
                    </a:cubicBezTo>
                    <a:close/>
                    <a:moveTo>
                      <a:pt x="5001" y="7850"/>
                    </a:moveTo>
                    <a:cubicBezTo>
                      <a:pt x="4924" y="7876"/>
                      <a:pt x="4899" y="8004"/>
                      <a:pt x="4950" y="8056"/>
                    </a:cubicBezTo>
                    <a:lnTo>
                      <a:pt x="5001" y="8056"/>
                    </a:lnTo>
                    <a:cubicBezTo>
                      <a:pt x="5052" y="8056"/>
                      <a:pt x="5104" y="8030"/>
                      <a:pt x="5129" y="8004"/>
                    </a:cubicBezTo>
                    <a:cubicBezTo>
                      <a:pt x="5155" y="7927"/>
                      <a:pt x="5078" y="7850"/>
                      <a:pt x="5001" y="7850"/>
                    </a:cubicBezTo>
                    <a:close/>
                    <a:moveTo>
                      <a:pt x="2940" y="7598"/>
                    </a:moveTo>
                    <a:cubicBezTo>
                      <a:pt x="2902" y="7598"/>
                      <a:pt x="2862" y="7605"/>
                      <a:pt x="2822" y="7620"/>
                    </a:cubicBezTo>
                    <a:cubicBezTo>
                      <a:pt x="2565" y="7697"/>
                      <a:pt x="2437" y="8107"/>
                      <a:pt x="2693" y="8235"/>
                    </a:cubicBezTo>
                    <a:cubicBezTo>
                      <a:pt x="2719" y="8261"/>
                      <a:pt x="2770" y="8286"/>
                      <a:pt x="2822" y="8286"/>
                    </a:cubicBezTo>
                    <a:cubicBezTo>
                      <a:pt x="2838" y="8289"/>
                      <a:pt x="2854" y="8290"/>
                      <a:pt x="2870" y="8290"/>
                    </a:cubicBezTo>
                    <a:cubicBezTo>
                      <a:pt x="3007" y="8290"/>
                      <a:pt x="3137" y="8196"/>
                      <a:pt x="3206" y="8081"/>
                    </a:cubicBezTo>
                    <a:cubicBezTo>
                      <a:pt x="3338" y="7840"/>
                      <a:pt x="3169" y="7598"/>
                      <a:pt x="2940" y="7598"/>
                    </a:cubicBezTo>
                    <a:close/>
                    <a:moveTo>
                      <a:pt x="6698" y="7919"/>
                    </a:moveTo>
                    <a:cubicBezTo>
                      <a:pt x="6554" y="7919"/>
                      <a:pt x="6414" y="7990"/>
                      <a:pt x="6386" y="8133"/>
                    </a:cubicBezTo>
                    <a:lnTo>
                      <a:pt x="6412" y="8133"/>
                    </a:lnTo>
                    <a:cubicBezTo>
                      <a:pt x="6412" y="8184"/>
                      <a:pt x="6412" y="8235"/>
                      <a:pt x="6412" y="8261"/>
                    </a:cubicBezTo>
                    <a:cubicBezTo>
                      <a:pt x="6437" y="8415"/>
                      <a:pt x="6565" y="8543"/>
                      <a:pt x="6745" y="8568"/>
                    </a:cubicBezTo>
                    <a:cubicBezTo>
                      <a:pt x="7001" y="8568"/>
                      <a:pt x="7181" y="8261"/>
                      <a:pt x="7001" y="8056"/>
                    </a:cubicBezTo>
                    <a:cubicBezTo>
                      <a:pt x="6933" y="7964"/>
                      <a:pt x="6814" y="7919"/>
                      <a:pt x="6698" y="7919"/>
                    </a:cubicBezTo>
                    <a:close/>
                    <a:moveTo>
                      <a:pt x="4317" y="9878"/>
                    </a:moveTo>
                    <a:cubicBezTo>
                      <a:pt x="4265" y="9878"/>
                      <a:pt x="4210" y="9886"/>
                      <a:pt x="4155" y="9902"/>
                    </a:cubicBezTo>
                    <a:cubicBezTo>
                      <a:pt x="3770" y="9979"/>
                      <a:pt x="3565" y="10645"/>
                      <a:pt x="3950" y="10851"/>
                    </a:cubicBezTo>
                    <a:cubicBezTo>
                      <a:pt x="4001" y="10876"/>
                      <a:pt x="4078" y="10902"/>
                      <a:pt x="4129" y="10928"/>
                    </a:cubicBezTo>
                    <a:cubicBezTo>
                      <a:pt x="4153" y="10930"/>
                      <a:pt x="4177" y="10931"/>
                      <a:pt x="4200" y="10931"/>
                    </a:cubicBezTo>
                    <a:cubicBezTo>
                      <a:pt x="4454" y="10931"/>
                      <a:pt x="4677" y="10805"/>
                      <a:pt x="4770" y="10594"/>
                    </a:cubicBezTo>
                    <a:cubicBezTo>
                      <a:pt x="4927" y="10236"/>
                      <a:pt x="4673" y="9878"/>
                      <a:pt x="4317" y="9878"/>
                    </a:cubicBezTo>
                    <a:close/>
                    <a:moveTo>
                      <a:pt x="746" y="10289"/>
                    </a:moveTo>
                    <a:cubicBezTo>
                      <a:pt x="696" y="10289"/>
                      <a:pt x="644" y="10297"/>
                      <a:pt x="591" y="10312"/>
                    </a:cubicBezTo>
                    <a:cubicBezTo>
                      <a:pt x="206" y="10415"/>
                      <a:pt x="1" y="11056"/>
                      <a:pt x="386" y="11287"/>
                    </a:cubicBezTo>
                    <a:lnTo>
                      <a:pt x="386" y="11261"/>
                    </a:lnTo>
                    <a:cubicBezTo>
                      <a:pt x="437" y="11312"/>
                      <a:pt x="514" y="11338"/>
                      <a:pt x="565" y="11338"/>
                    </a:cubicBezTo>
                    <a:cubicBezTo>
                      <a:pt x="589" y="11340"/>
                      <a:pt x="613" y="11341"/>
                      <a:pt x="636" y="11341"/>
                    </a:cubicBezTo>
                    <a:cubicBezTo>
                      <a:pt x="889" y="11341"/>
                      <a:pt x="1112" y="11216"/>
                      <a:pt x="1206" y="11004"/>
                    </a:cubicBezTo>
                    <a:cubicBezTo>
                      <a:pt x="1364" y="10667"/>
                      <a:pt x="1106" y="10289"/>
                      <a:pt x="746" y="10289"/>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74" name="Google Shape;1974;p43"/>
              <p:cNvSpPr/>
              <p:nvPr/>
            </p:nvSpPr>
            <p:spPr>
              <a:xfrm>
                <a:off x="-1809250" y="2563500"/>
                <a:ext cx="247275" cy="1438900"/>
              </a:xfrm>
              <a:custGeom>
                <a:avLst/>
                <a:gdLst/>
                <a:ahLst/>
                <a:cxnLst/>
                <a:rect l="l" t="t" r="r" b="b"/>
                <a:pathLst>
                  <a:path w="9891" h="57556" extrusionOk="0">
                    <a:moveTo>
                      <a:pt x="9445" y="0"/>
                    </a:moveTo>
                    <a:cubicBezTo>
                      <a:pt x="9304" y="0"/>
                      <a:pt x="9164" y="81"/>
                      <a:pt x="9104" y="270"/>
                    </a:cubicBezTo>
                    <a:cubicBezTo>
                      <a:pt x="4617" y="13912"/>
                      <a:pt x="1" y="34913"/>
                      <a:pt x="3386" y="57247"/>
                    </a:cubicBezTo>
                    <a:cubicBezTo>
                      <a:pt x="3411" y="57427"/>
                      <a:pt x="3565" y="57555"/>
                      <a:pt x="3745" y="57555"/>
                    </a:cubicBezTo>
                    <a:lnTo>
                      <a:pt x="3822" y="57555"/>
                    </a:lnTo>
                    <a:cubicBezTo>
                      <a:pt x="4027" y="57530"/>
                      <a:pt x="4155" y="57324"/>
                      <a:pt x="4129" y="57119"/>
                    </a:cubicBezTo>
                    <a:cubicBezTo>
                      <a:pt x="796" y="34939"/>
                      <a:pt x="5360" y="14091"/>
                      <a:pt x="9796" y="501"/>
                    </a:cubicBezTo>
                    <a:cubicBezTo>
                      <a:pt x="9890" y="202"/>
                      <a:pt x="9667" y="0"/>
                      <a:pt x="94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975" name="Google Shape;1975;p43"/>
            <p:cNvGrpSpPr/>
            <p:nvPr/>
          </p:nvGrpSpPr>
          <p:grpSpPr>
            <a:xfrm rot="4962260">
              <a:off x="450041" y="-395236"/>
              <a:ext cx="1178407" cy="2061785"/>
              <a:chOff x="-1779100" y="2408800"/>
              <a:chExt cx="1032750" cy="1807075"/>
            </a:xfrm>
          </p:grpSpPr>
          <p:sp>
            <p:nvSpPr>
              <p:cNvPr id="1976" name="Google Shape;1976;p43"/>
              <p:cNvSpPr/>
              <p:nvPr/>
            </p:nvSpPr>
            <p:spPr>
              <a:xfrm>
                <a:off x="-1779100" y="2498825"/>
                <a:ext cx="1032750" cy="1717050"/>
              </a:xfrm>
              <a:custGeom>
                <a:avLst/>
                <a:gdLst/>
                <a:ahLst/>
                <a:cxnLst/>
                <a:rect l="l" t="t" r="r" b="b"/>
                <a:pathLst>
                  <a:path w="41310" h="68682" extrusionOk="0">
                    <a:moveTo>
                      <a:pt x="32843" y="0"/>
                    </a:moveTo>
                    <a:cubicBezTo>
                      <a:pt x="31194" y="0"/>
                      <a:pt x="29516" y="392"/>
                      <a:pt x="28053" y="1113"/>
                    </a:cubicBezTo>
                    <a:cubicBezTo>
                      <a:pt x="24489" y="2883"/>
                      <a:pt x="21924" y="6139"/>
                      <a:pt x="19719" y="9421"/>
                    </a:cubicBezTo>
                    <a:lnTo>
                      <a:pt x="19719" y="9396"/>
                    </a:lnTo>
                    <a:cubicBezTo>
                      <a:pt x="13744" y="18242"/>
                      <a:pt x="9436" y="27987"/>
                      <a:pt x="6385" y="38167"/>
                    </a:cubicBezTo>
                    <a:cubicBezTo>
                      <a:pt x="5308" y="41705"/>
                      <a:pt x="4231" y="44270"/>
                      <a:pt x="2949" y="47731"/>
                    </a:cubicBezTo>
                    <a:cubicBezTo>
                      <a:pt x="205" y="55244"/>
                      <a:pt x="1487" y="65630"/>
                      <a:pt x="0" y="68681"/>
                    </a:cubicBezTo>
                    <a:cubicBezTo>
                      <a:pt x="7975" y="52526"/>
                      <a:pt x="21642" y="34269"/>
                      <a:pt x="33745" y="20935"/>
                    </a:cubicBezTo>
                    <a:cubicBezTo>
                      <a:pt x="36105" y="18319"/>
                      <a:pt x="38566" y="15704"/>
                      <a:pt x="39951" y="12473"/>
                    </a:cubicBezTo>
                    <a:cubicBezTo>
                      <a:pt x="41310" y="9242"/>
                      <a:pt x="41310" y="5190"/>
                      <a:pt x="39002" y="2549"/>
                    </a:cubicBezTo>
                    <a:cubicBezTo>
                      <a:pt x="37468" y="790"/>
                      <a:pt x="35184" y="0"/>
                      <a:pt x="32843" y="0"/>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77" name="Google Shape;1977;p43"/>
              <p:cNvSpPr/>
              <p:nvPr/>
            </p:nvSpPr>
            <p:spPr>
              <a:xfrm>
                <a:off x="-1776550" y="2408800"/>
                <a:ext cx="973150" cy="1753225"/>
              </a:xfrm>
              <a:custGeom>
                <a:avLst/>
                <a:gdLst/>
                <a:ahLst/>
                <a:cxnLst/>
                <a:rect l="l" t="t" r="r" b="b"/>
                <a:pathLst>
                  <a:path w="38926" h="70129" extrusionOk="0">
                    <a:moveTo>
                      <a:pt x="30542" y="0"/>
                    </a:moveTo>
                    <a:cubicBezTo>
                      <a:pt x="28732" y="0"/>
                      <a:pt x="26881" y="482"/>
                      <a:pt x="25310" y="1355"/>
                    </a:cubicBezTo>
                    <a:cubicBezTo>
                      <a:pt x="21848" y="3253"/>
                      <a:pt x="19438" y="6637"/>
                      <a:pt x="17361" y="10022"/>
                    </a:cubicBezTo>
                    <a:cubicBezTo>
                      <a:pt x="11822" y="19100"/>
                      <a:pt x="7975" y="29049"/>
                      <a:pt x="5386" y="39357"/>
                    </a:cubicBezTo>
                    <a:cubicBezTo>
                      <a:pt x="4488" y="42947"/>
                      <a:pt x="3514" y="45537"/>
                      <a:pt x="2411" y="49076"/>
                    </a:cubicBezTo>
                    <a:cubicBezTo>
                      <a:pt x="1" y="56717"/>
                      <a:pt x="1770" y="67025"/>
                      <a:pt x="411" y="70128"/>
                    </a:cubicBezTo>
                    <a:cubicBezTo>
                      <a:pt x="7642" y="53640"/>
                      <a:pt x="20463" y="34767"/>
                      <a:pt x="31925" y="20869"/>
                    </a:cubicBezTo>
                    <a:cubicBezTo>
                      <a:pt x="34156" y="18177"/>
                      <a:pt x="36515" y="15433"/>
                      <a:pt x="37721" y="12151"/>
                    </a:cubicBezTo>
                    <a:cubicBezTo>
                      <a:pt x="38926" y="8843"/>
                      <a:pt x="38772" y="4791"/>
                      <a:pt x="36336" y="2253"/>
                    </a:cubicBezTo>
                    <a:cubicBezTo>
                      <a:pt x="34837" y="698"/>
                      <a:pt x="32720" y="0"/>
                      <a:pt x="3054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78" name="Google Shape;1978;p43"/>
              <p:cNvSpPr/>
              <p:nvPr/>
            </p:nvSpPr>
            <p:spPr>
              <a:xfrm>
                <a:off x="-1311125" y="2430900"/>
                <a:ext cx="402150" cy="319125"/>
              </a:xfrm>
              <a:custGeom>
                <a:avLst/>
                <a:gdLst/>
                <a:ahLst/>
                <a:cxnLst/>
                <a:rect l="l" t="t" r="r" b="b"/>
                <a:pathLst>
                  <a:path w="16086" h="12765" extrusionOk="0">
                    <a:moveTo>
                      <a:pt x="9413" y="1"/>
                    </a:moveTo>
                    <a:cubicBezTo>
                      <a:pt x="9396" y="1"/>
                      <a:pt x="9378" y="3"/>
                      <a:pt x="9359" y="10"/>
                    </a:cubicBezTo>
                    <a:cubicBezTo>
                      <a:pt x="9206" y="35"/>
                      <a:pt x="9103" y="266"/>
                      <a:pt x="9231" y="369"/>
                    </a:cubicBezTo>
                    <a:cubicBezTo>
                      <a:pt x="9257" y="394"/>
                      <a:pt x="9283" y="394"/>
                      <a:pt x="9308" y="394"/>
                    </a:cubicBezTo>
                    <a:cubicBezTo>
                      <a:pt x="9332" y="400"/>
                      <a:pt x="9357" y="403"/>
                      <a:pt x="9380" y="403"/>
                    </a:cubicBezTo>
                    <a:cubicBezTo>
                      <a:pt x="9458" y="403"/>
                      <a:pt x="9531" y="370"/>
                      <a:pt x="9590" y="292"/>
                    </a:cubicBezTo>
                    <a:cubicBezTo>
                      <a:pt x="9635" y="156"/>
                      <a:pt x="9541" y="1"/>
                      <a:pt x="9413" y="1"/>
                    </a:cubicBezTo>
                    <a:close/>
                    <a:moveTo>
                      <a:pt x="12560" y="1256"/>
                    </a:moveTo>
                    <a:cubicBezTo>
                      <a:pt x="12528" y="1256"/>
                      <a:pt x="12496" y="1259"/>
                      <a:pt x="12462" y="1266"/>
                    </a:cubicBezTo>
                    <a:cubicBezTo>
                      <a:pt x="12154" y="1317"/>
                      <a:pt x="11949" y="1856"/>
                      <a:pt x="12257" y="2061"/>
                    </a:cubicBezTo>
                    <a:cubicBezTo>
                      <a:pt x="12283" y="2087"/>
                      <a:pt x="12360" y="2112"/>
                      <a:pt x="12411" y="2112"/>
                    </a:cubicBezTo>
                    <a:cubicBezTo>
                      <a:pt x="12447" y="2121"/>
                      <a:pt x="12482" y="2125"/>
                      <a:pt x="12518" y="2125"/>
                    </a:cubicBezTo>
                    <a:cubicBezTo>
                      <a:pt x="12685" y="2125"/>
                      <a:pt x="12844" y="2030"/>
                      <a:pt x="12949" y="1881"/>
                    </a:cubicBezTo>
                    <a:cubicBezTo>
                      <a:pt x="13089" y="1579"/>
                      <a:pt x="12870" y="1256"/>
                      <a:pt x="12560" y="1256"/>
                    </a:cubicBezTo>
                    <a:close/>
                    <a:moveTo>
                      <a:pt x="6402" y="1567"/>
                    </a:moveTo>
                    <a:cubicBezTo>
                      <a:pt x="6244" y="1567"/>
                      <a:pt x="6092" y="1644"/>
                      <a:pt x="6052" y="1805"/>
                    </a:cubicBezTo>
                    <a:cubicBezTo>
                      <a:pt x="6026" y="1856"/>
                      <a:pt x="6026" y="1907"/>
                      <a:pt x="6052" y="1958"/>
                    </a:cubicBezTo>
                    <a:cubicBezTo>
                      <a:pt x="6077" y="2138"/>
                      <a:pt x="6231" y="2292"/>
                      <a:pt x="6411" y="2317"/>
                    </a:cubicBezTo>
                    <a:cubicBezTo>
                      <a:pt x="6431" y="2321"/>
                      <a:pt x="6450" y="2322"/>
                      <a:pt x="6470" y="2322"/>
                    </a:cubicBezTo>
                    <a:cubicBezTo>
                      <a:pt x="6747" y="2322"/>
                      <a:pt x="6937" y="1993"/>
                      <a:pt x="6770" y="1753"/>
                    </a:cubicBezTo>
                    <a:cubicBezTo>
                      <a:pt x="6696" y="1631"/>
                      <a:pt x="6547" y="1567"/>
                      <a:pt x="6402" y="1567"/>
                    </a:cubicBezTo>
                    <a:close/>
                    <a:moveTo>
                      <a:pt x="9895" y="1689"/>
                    </a:moveTo>
                    <a:cubicBezTo>
                      <a:pt x="9854" y="1689"/>
                      <a:pt x="9812" y="1693"/>
                      <a:pt x="9770" y="1702"/>
                    </a:cubicBezTo>
                    <a:cubicBezTo>
                      <a:pt x="9308" y="1779"/>
                      <a:pt x="9000" y="2523"/>
                      <a:pt x="9436" y="2830"/>
                    </a:cubicBezTo>
                    <a:cubicBezTo>
                      <a:pt x="9513" y="2856"/>
                      <a:pt x="9590" y="2907"/>
                      <a:pt x="9667" y="2907"/>
                    </a:cubicBezTo>
                    <a:cubicBezTo>
                      <a:pt x="9721" y="2921"/>
                      <a:pt x="9775" y="2927"/>
                      <a:pt x="9828" y="2927"/>
                    </a:cubicBezTo>
                    <a:cubicBezTo>
                      <a:pt x="10078" y="2927"/>
                      <a:pt x="10310" y="2785"/>
                      <a:pt x="10436" y="2574"/>
                    </a:cubicBezTo>
                    <a:cubicBezTo>
                      <a:pt x="10647" y="2153"/>
                      <a:pt x="10324" y="1689"/>
                      <a:pt x="9895" y="1689"/>
                    </a:cubicBezTo>
                    <a:close/>
                    <a:moveTo>
                      <a:pt x="4359" y="3369"/>
                    </a:moveTo>
                    <a:cubicBezTo>
                      <a:pt x="4257" y="3369"/>
                      <a:pt x="4205" y="3523"/>
                      <a:pt x="4282" y="3599"/>
                    </a:cubicBezTo>
                    <a:lnTo>
                      <a:pt x="4334" y="3599"/>
                    </a:lnTo>
                    <a:cubicBezTo>
                      <a:pt x="4347" y="3606"/>
                      <a:pt x="4363" y="3610"/>
                      <a:pt x="4379" y="3610"/>
                    </a:cubicBezTo>
                    <a:cubicBezTo>
                      <a:pt x="4422" y="3610"/>
                      <a:pt x="4469" y="3586"/>
                      <a:pt x="4487" y="3548"/>
                    </a:cubicBezTo>
                    <a:cubicBezTo>
                      <a:pt x="4513" y="3446"/>
                      <a:pt x="4436" y="3369"/>
                      <a:pt x="4359" y="3369"/>
                    </a:cubicBezTo>
                    <a:close/>
                    <a:moveTo>
                      <a:pt x="15337" y="2484"/>
                    </a:moveTo>
                    <a:cubicBezTo>
                      <a:pt x="15295" y="2484"/>
                      <a:pt x="15251" y="2488"/>
                      <a:pt x="15206" y="2497"/>
                    </a:cubicBezTo>
                    <a:cubicBezTo>
                      <a:pt x="14744" y="2574"/>
                      <a:pt x="14462" y="3317"/>
                      <a:pt x="14898" y="3599"/>
                    </a:cubicBezTo>
                    <a:cubicBezTo>
                      <a:pt x="14950" y="3651"/>
                      <a:pt x="15026" y="3676"/>
                      <a:pt x="15129" y="3702"/>
                    </a:cubicBezTo>
                    <a:cubicBezTo>
                      <a:pt x="15170" y="3710"/>
                      <a:pt x="15212" y="3713"/>
                      <a:pt x="15254" y="3713"/>
                    </a:cubicBezTo>
                    <a:cubicBezTo>
                      <a:pt x="15498" y="3713"/>
                      <a:pt x="15745" y="3588"/>
                      <a:pt x="15898" y="3369"/>
                    </a:cubicBezTo>
                    <a:cubicBezTo>
                      <a:pt x="16085" y="2948"/>
                      <a:pt x="15782" y="2484"/>
                      <a:pt x="15337" y="2484"/>
                    </a:cubicBezTo>
                    <a:close/>
                    <a:moveTo>
                      <a:pt x="13055" y="3385"/>
                    </a:moveTo>
                    <a:cubicBezTo>
                      <a:pt x="13037" y="3385"/>
                      <a:pt x="13019" y="3388"/>
                      <a:pt x="13001" y="3394"/>
                    </a:cubicBezTo>
                    <a:cubicBezTo>
                      <a:pt x="12847" y="3420"/>
                      <a:pt x="12744" y="3676"/>
                      <a:pt x="12898" y="3779"/>
                    </a:cubicBezTo>
                    <a:cubicBezTo>
                      <a:pt x="12898" y="3779"/>
                      <a:pt x="12924" y="3779"/>
                      <a:pt x="12975" y="3805"/>
                    </a:cubicBezTo>
                    <a:cubicBezTo>
                      <a:pt x="12993" y="3809"/>
                      <a:pt x="13010" y="3811"/>
                      <a:pt x="13028" y="3811"/>
                    </a:cubicBezTo>
                    <a:cubicBezTo>
                      <a:pt x="13111" y="3811"/>
                      <a:pt x="13189" y="3761"/>
                      <a:pt x="13231" y="3676"/>
                    </a:cubicBezTo>
                    <a:cubicBezTo>
                      <a:pt x="13299" y="3541"/>
                      <a:pt x="13188" y="3385"/>
                      <a:pt x="13055" y="3385"/>
                    </a:cubicBezTo>
                    <a:close/>
                    <a:moveTo>
                      <a:pt x="7890" y="4029"/>
                    </a:moveTo>
                    <a:cubicBezTo>
                      <a:pt x="7731" y="4029"/>
                      <a:pt x="7579" y="4105"/>
                      <a:pt x="7539" y="4266"/>
                    </a:cubicBezTo>
                    <a:cubicBezTo>
                      <a:pt x="7513" y="4317"/>
                      <a:pt x="7513" y="4369"/>
                      <a:pt x="7539" y="4420"/>
                    </a:cubicBezTo>
                    <a:cubicBezTo>
                      <a:pt x="7565" y="4625"/>
                      <a:pt x="7718" y="4779"/>
                      <a:pt x="7898" y="4805"/>
                    </a:cubicBezTo>
                    <a:cubicBezTo>
                      <a:pt x="7908" y="4806"/>
                      <a:pt x="7919" y="4806"/>
                      <a:pt x="7929" y="4806"/>
                    </a:cubicBezTo>
                    <a:cubicBezTo>
                      <a:pt x="8221" y="4806"/>
                      <a:pt x="8430" y="4463"/>
                      <a:pt x="8257" y="4215"/>
                    </a:cubicBezTo>
                    <a:cubicBezTo>
                      <a:pt x="8183" y="4093"/>
                      <a:pt x="8034" y="4029"/>
                      <a:pt x="7890" y="4029"/>
                    </a:cubicBezTo>
                    <a:close/>
                    <a:moveTo>
                      <a:pt x="4081" y="5358"/>
                    </a:moveTo>
                    <a:cubicBezTo>
                      <a:pt x="3918" y="5358"/>
                      <a:pt x="3759" y="5435"/>
                      <a:pt x="3718" y="5600"/>
                    </a:cubicBezTo>
                    <a:cubicBezTo>
                      <a:pt x="3693" y="5651"/>
                      <a:pt x="3693" y="5702"/>
                      <a:pt x="3718" y="5753"/>
                    </a:cubicBezTo>
                    <a:cubicBezTo>
                      <a:pt x="3744" y="5933"/>
                      <a:pt x="3898" y="6087"/>
                      <a:pt x="4077" y="6112"/>
                    </a:cubicBezTo>
                    <a:cubicBezTo>
                      <a:pt x="4088" y="6113"/>
                      <a:pt x="4099" y="6114"/>
                      <a:pt x="4110" y="6114"/>
                    </a:cubicBezTo>
                    <a:cubicBezTo>
                      <a:pt x="4401" y="6114"/>
                      <a:pt x="4609" y="5794"/>
                      <a:pt x="4436" y="5523"/>
                    </a:cubicBezTo>
                    <a:cubicBezTo>
                      <a:pt x="4365" y="5416"/>
                      <a:pt x="4222" y="5358"/>
                      <a:pt x="4081" y="5358"/>
                    </a:cubicBezTo>
                    <a:close/>
                    <a:moveTo>
                      <a:pt x="7747" y="6125"/>
                    </a:moveTo>
                    <a:cubicBezTo>
                      <a:pt x="7705" y="6125"/>
                      <a:pt x="7661" y="6129"/>
                      <a:pt x="7616" y="6138"/>
                    </a:cubicBezTo>
                    <a:cubicBezTo>
                      <a:pt x="7154" y="6215"/>
                      <a:pt x="6872" y="6959"/>
                      <a:pt x="7308" y="7266"/>
                    </a:cubicBezTo>
                    <a:cubicBezTo>
                      <a:pt x="7359" y="7292"/>
                      <a:pt x="7436" y="7343"/>
                      <a:pt x="7539" y="7343"/>
                    </a:cubicBezTo>
                    <a:cubicBezTo>
                      <a:pt x="7588" y="7357"/>
                      <a:pt x="7639" y="7363"/>
                      <a:pt x="7691" y="7363"/>
                    </a:cubicBezTo>
                    <a:cubicBezTo>
                      <a:pt x="7932" y="7363"/>
                      <a:pt x="8181" y="7221"/>
                      <a:pt x="8308" y="7010"/>
                    </a:cubicBezTo>
                    <a:cubicBezTo>
                      <a:pt x="8495" y="6589"/>
                      <a:pt x="8191" y="6125"/>
                      <a:pt x="7747" y="6125"/>
                    </a:cubicBezTo>
                    <a:close/>
                    <a:moveTo>
                      <a:pt x="1797" y="7616"/>
                    </a:moveTo>
                    <a:cubicBezTo>
                      <a:pt x="1780" y="7616"/>
                      <a:pt x="1762" y="7619"/>
                      <a:pt x="1744" y="7625"/>
                    </a:cubicBezTo>
                    <a:cubicBezTo>
                      <a:pt x="1590" y="7651"/>
                      <a:pt x="1487" y="7882"/>
                      <a:pt x="1615" y="7984"/>
                    </a:cubicBezTo>
                    <a:lnTo>
                      <a:pt x="1615" y="8010"/>
                    </a:lnTo>
                    <a:cubicBezTo>
                      <a:pt x="1641" y="8010"/>
                      <a:pt x="1667" y="8010"/>
                      <a:pt x="1692" y="8036"/>
                    </a:cubicBezTo>
                    <a:cubicBezTo>
                      <a:pt x="1795" y="8036"/>
                      <a:pt x="1898" y="8010"/>
                      <a:pt x="1974" y="7907"/>
                    </a:cubicBezTo>
                    <a:cubicBezTo>
                      <a:pt x="2020" y="7772"/>
                      <a:pt x="1926" y="7616"/>
                      <a:pt x="1797" y="7616"/>
                    </a:cubicBezTo>
                    <a:close/>
                    <a:moveTo>
                      <a:pt x="6237" y="9057"/>
                    </a:moveTo>
                    <a:cubicBezTo>
                      <a:pt x="6227" y="9057"/>
                      <a:pt x="6216" y="9059"/>
                      <a:pt x="6205" y="9061"/>
                    </a:cubicBezTo>
                    <a:cubicBezTo>
                      <a:pt x="6129" y="9087"/>
                      <a:pt x="6077" y="9215"/>
                      <a:pt x="6154" y="9292"/>
                    </a:cubicBezTo>
                    <a:lnTo>
                      <a:pt x="6205" y="9292"/>
                    </a:lnTo>
                    <a:cubicBezTo>
                      <a:pt x="6219" y="9299"/>
                      <a:pt x="6233" y="9302"/>
                      <a:pt x="6246" y="9302"/>
                    </a:cubicBezTo>
                    <a:cubicBezTo>
                      <a:pt x="6282" y="9302"/>
                      <a:pt x="6315" y="9278"/>
                      <a:pt x="6334" y="9241"/>
                    </a:cubicBezTo>
                    <a:cubicBezTo>
                      <a:pt x="6380" y="9149"/>
                      <a:pt x="6323" y="9057"/>
                      <a:pt x="6237" y="9057"/>
                    </a:cubicBezTo>
                    <a:close/>
                    <a:moveTo>
                      <a:pt x="3654" y="8563"/>
                    </a:moveTo>
                    <a:cubicBezTo>
                      <a:pt x="3625" y="8563"/>
                      <a:pt x="3595" y="8566"/>
                      <a:pt x="3564" y="8574"/>
                    </a:cubicBezTo>
                    <a:cubicBezTo>
                      <a:pt x="3282" y="8625"/>
                      <a:pt x="3077" y="9087"/>
                      <a:pt x="3359" y="9292"/>
                    </a:cubicBezTo>
                    <a:cubicBezTo>
                      <a:pt x="3410" y="9318"/>
                      <a:pt x="3462" y="9318"/>
                      <a:pt x="3513" y="9343"/>
                    </a:cubicBezTo>
                    <a:cubicBezTo>
                      <a:pt x="3535" y="9347"/>
                      <a:pt x="3558" y="9348"/>
                      <a:pt x="3581" y="9348"/>
                    </a:cubicBezTo>
                    <a:cubicBezTo>
                      <a:pt x="3742" y="9348"/>
                      <a:pt x="3910" y="9270"/>
                      <a:pt x="4000" y="9113"/>
                    </a:cubicBezTo>
                    <a:cubicBezTo>
                      <a:pt x="4116" y="8859"/>
                      <a:pt x="3919" y="8563"/>
                      <a:pt x="3654" y="8563"/>
                    </a:cubicBezTo>
                    <a:close/>
                    <a:moveTo>
                      <a:pt x="8158" y="9205"/>
                    </a:moveTo>
                    <a:cubicBezTo>
                      <a:pt x="7996" y="9205"/>
                      <a:pt x="7837" y="9281"/>
                      <a:pt x="7795" y="9446"/>
                    </a:cubicBezTo>
                    <a:cubicBezTo>
                      <a:pt x="7795" y="9497"/>
                      <a:pt x="7795" y="9549"/>
                      <a:pt x="7795" y="9600"/>
                    </a:cubicBezTo>
                    <a:cubicBezTo>
                      <a:pt x="7821" y="9779"/>
                      <a:pt x="7975" y="9933"/>
                      <a:pt x="8154" y="9959"/>
                    </a:cubicBezTo>
                    <a:cubicBezTo>
                      <a:pt x="8166" y="9960"/>
                      <a:pt x="8178" y="9960"/>
                      <a:pt x="8190" y="9960"/>
                    </a:cubicBezTo>
                    <a:cubicBezTo>
                      <a:pt x="8502" y="9960"/>
                      <a:pt x="8686" y="9641"/>
                      <a:pt x="8513" y="9369"/>
                    </a:cubicBezTo>
                    <a:cubicBezTo>
                      <a:pt x="8442" y="9262"/>
                      <a:pt x="8299" y="9205"/>
                      <a:pt x="8158" y="9205"/>
                    </a:cubicBezTo>
                    <a:close/>
                    <a:moveTo>
                      <a:pt x="5080" y="11305"/>
                    </a:moveTo>
                    <a:cubicBezTo>
                      <a:pt x="5038" y="11305"/>
                      <a:pt x="4994" y="11309"/>
                      <a:pt x="4949" y="11318"/>
                    </a:cubicBezTo>
                    <a:cubicBezTo>
                      <a:pt x="4487" y="11395"/>
                      <a:pt x="4205" y="12138"/>
                      <a:pt x="4641" y="12446"/>
                    </a:cubicBezTo>
                    <a:cubicBezTo>
                      <a:pt x="4693" y="12472"/>
                      <a:pt x="4769" y="12523"/>
                      <a:pt x="4872" y="12523"/>
                    </a:cubicBezTo>
                    <a:cubicBezTo>
                      <a:pt x="4921" y="12537"/>
                      <a:pt x="4972" y="12543"/>
                      <a:pt x="5022" y="12543"/>
                    </a:cubicBezTo>
                    <a:cubicBezTo>
                      <a:pt x="5258" y="12543"/>
                      <a:pt x="5493" y="12401"/>
                      <a:pt x="5641" y="12190"/>
                    </a:cubicBezTo>
                    <a:cubicBezTo>
                      <a:pt x="5829" y="11769"/>
                      <a:pt x="5525" y="11305"/>
                      <a:pt x="5080" y="11305"/>
                    </a:cubicBezTo>
                    <a:close/>
                    <a:moveTo>
                      <a:pt x="897" y="11529"/>
                    </a:moveTo>
                    <a:cubicBezTo>
                      <a:pt x="847" y="11529"/>
                      <a:pt x="796" y="11536"/>
                      <a:pt x="744" y="11549"/>
                    </a:cubicBezTo>
                    <a:cubicBezTo>
                      <a:pt x="282" y="11626"/>
                      <a:pt x="0" y="12369"/>
                      <a:pt x="436" y="12651"/>
                    </a:cubicBezTo>
                    <a:cubicBezTo>
                      <a:pt x="513" y="12703"/>
                      <a:pt x="590" y="12728"/>
                      <a:pt x="667" y="12754"/>
                    </a:cubicBezTo>
                    <a:cubicBezTo>
                      <a:pt x="712" y="12761"/>
                      <a:pt x="756" y="12765"/>
                      <a:pt x="801" y="12765"/>
                    </a:cubicBezTo>
                    <a:cubicBezTo>
                      <a:pt x="1061" y="12765"/>
                      <a:pt x="1305" y="12640"/>
                      <a:pt x="1436" y="12420"/>
                    </a:cubicBezTo>
                    <a:cubicBezTo>
                      <a:pt x="1643" y="12006"/>
                      <a:pt x="1333" y="11529"/>
                      <a:pt x="897" y="11529"/>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79" name="Google Shape;1979;p43"/>
              <p:cNvSpPr/>
              <p:nvPr/>
            </p:nvSpPr>
            <p:spPr>
              <a:xfrm>
                <a:off x="-1775275" y="2546100"/>
                <a:ext cx="795475" cy="1591550"/>
              </a:xfrm>
              <a:custGeom>
                <a:avLst/>
                <a:gdLst/>
                <a:ahLst/>
                <a:cxnLst/>
                <a:rect l="l" t="t" r="r" b="b"/>
                <a:pathLst>
                  <a:path w="31819" h="63662" extrusionOk="0">
                    <a:moveTo>
                      <a:pt x="31286" y="1"/>
                    </a:moveTo>
                    <a:cubicBezTo>
                      <a:pt x="31186" y="1"/>
                      <a:pt x="31084" y="43"/>
                      <a:pt x="31003" y="145"/>
                    </a:cubicBezTo>
                    <a:cubicBezTo>
                      <a:pt x="15822" y="19300"/>
                      <a:pt x="4258" y="42891"/>
                      <a:pt x="52" y="63200"/>
                    </a:cubicBezTo>
                    <a:cubicBezTo>
                      <a:pt x="1" y="63405"/>
                      <a:pt x="129" y="63610"/>
                      <a:pt x="334" y="63662"/>
                    </a:cubicBezTo>
                    <a:lnTo>
                      <a:pt x="411" y="63662"/>
                    </a:lnTo>
                    <a:cubicBezTo>
                      <a:pt x="591" y="63662"/>
                      <a:pt x="745" y="63534"/>
                      <a:pt x="796" y="63354"/>
                    </a:cubicBezTo>
                    <a:cubicBezTo>
                      <a:pt x="4976" y="43148"/>
                      <a:pt x="16489" y="19685"/>
                      <a:pt x="31592" y="607"/>
                    </a:cubicBezTo>
                    <a:cubicBezTo>
                      <a:pt x="31818" y="325"/>
                      <a:pt x="31560" y="1"/>
                      <a:pt x="3128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980" name="Google Shape;1980;p43"/>
            <p:cNvGrpSpPr/>
            <p:nvPr/>
          </p:nvGrpSpPr>
          <p:grpSpPr>
            <a:xfrm rot="3828478">
              <a:off x="-537179" y="-362422"/>
              <a:ext cx="2244432" cy="2193641"/>
              <a:chOff x="-623774" y="407959"/>
              <a:chExt cx="2317309" cy="2264556"/>
            </a:xfrm>
          </p:grpSpPr>
          <p:grpSp>
            <p:nvGrpSpPr>
              <p:cNvPr id="1981" name="Google Shape;1981;p43"/>
              <p:cNvGrpSpPr/>
              <p:nvPr/>
            </p:nvGrpSpPr>
            <p:grpSpPr>
              <a:xfrm rot="1413719">
                <a:off x="-360763" y="695549"/>
                <a:ext cx="1791287" cy="1689375"/>
                <a:chOff x="-2055400" y="3174000"/>
                <a:chExt cx="1520600" cy="1434200"/>
              </a:xfrm>
            </p:grpSpPr>
            <p:sp>
              <p:nvSpPr>
                <p:cNvPr id="1982" name="Google Shape;1982;p43"/>
                <p:cNvSpPr/>
                <p:nvPr/>
              </p:nvSpPr>
              <p:spPr>
                <a:xfrm>
                  <a:off x="-2007975" y="3215025"/>
                  <a:ext cx="1473175" cy="1393175"/>
                </a:xfrm>
                <a:custGeom>
                  <a:avLst/>
                  <a:gdLst/>
                  <a:ahLst/>
                  <a:cxnLst/>
                  <a:rect l="l" t="t" r="r" b="b"/>
                  <a:pathLst>
                    <a:path w="58927" h="55727" extrusionOk="0">
                      <a:moveTo>
                        <a:pt x="49062" y="0"/>
                      </a:moveTo>
                      <a:cubicBezTo>
                        <a:pt x="48551" y="0"/>
                        <a:pt x="48041" y="36"/>
                        <a:pt x="47542" y="108"/>
                      </a:cubicBezTo>
                      <a:cubicBezTo>
                        <a:pt x="43618" y="698"/>
                        <a:pt x="40182" y="3005"/>
                        <a:pt x="37054" y="5441"/>
                      </a:cubicBezTo>
                      <a:cubicBezTo>
                        <a:pt x="28669" y="11980"/>
                        <a:pt x="21566" y="19955"/>
                        <a:pt x="15489" y="28674"/>
                      </a:cubicBezTo>
                      <a:cubicBezTo>
                        <a:pt x="13386" y="31725"/>
                        <a:pt x="11591" y="33828"/>
                        <a:pt x="9309" y="36725"/>
                      </a:cubicBezTo>
                      <a:cubicBezTo>
                        <a:pt x="4366" y="43026"/>
                        <a:pt x="2390" y="53266"/>
                        <a:pt x="9" y="55718"/>
                      </a:cubicBezTo>
                      <a:lnTo>
                        <a:pt x="9" y="55718"/>
                      </a:lnTo>
                      <a:cubicBezTo>
                        <a:pt x="12574" y="42822"/>
                        <a:pt x="31237" y="29697"/>
                        <a:pt x="46849" y="20724"/>
                      </a:cubicBezTo>
                      <a:cubicBezTo>
                        <a:pt x="49901" y="18981"/>
                        <a:pt x="53055" y="17237"/>
                        <a:pt x="55363" y="14596"/>
                      </a:cubicBezTo>
                      <a:cubicBezTo>
                        <a:pt x="57645" y="11955"/>
                        <a:pt x="58927" y="8083"/>
                        <a:pt x="57542" y="4852"/>
                      </a:cubicBezTo>
                      <a:cubicBezTo>
                        <a:pt x="56177" y="1674"/>
                        <a:pt x="52567" y="0"/>
                        <a:pt x="49062" y="0"/>
                      </a:cubicBezTo>
                      <a:close/>
                      <a:moveTo>
                        <a:pt x="9" y="55718"/>
                      </a:moveTo>
                      <a:lnTo>
                        <a:pt x="9" y="55718"/>
                      </a:lnTo>
                      <a:cubicBezTo>
                        <a:pt x="6" y="55720"/>
                        <a:pt x="4" y="55723"/>
                        <a:pt x="1" y="55726"/>
                      </a:cubicBezTo>
                      <a:cubicBezTo>
                        <a:pt x="4" y="55723"/>
                        <a:pt x="6" y="55720"/>
                        <a:pt x="9" y="55718"/>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83" name="Google Shape;1983;p43"/>
                <p:cNvSpPr/>
                <p:nvPr/>
              </p:nvSpPr>
              <p:spPr>
                <a:xfrm>
                  <a:off x="-2055400" y="3174000"/>
                  <a:ext cx="1472525" cy="1393175"/>
                </a:xfrm>
                <a:custGeom>
                  <a:avLst/>
                  <a:gdLst/>
                  <a:ahLst/>
                  <a:cxnLst/>
                  <a:rect l="l" t="t" r="r" b="b"/>
                  <a:pathLst>
                    <a:path w="58901" h="55727" extrusionOk="0">
                      <a:moveTo>
                        <a:pt x="49036" y="0"/>
                      </a:moveTo>
                      <a:cubicBezTo>
                        <a:pt x="48525" y="0"/>
                        <a:pt x="48015" y="36"/>
                        <a:pt x="47516" y="108"/>
                      </a:cubicBezTo>
                      <a:cubicBezTo>
                        <a:pt x="43592" y="697"/>
                        <a:pt x="40156" y="3005"/>
                        <a:pt x="37028" y="5441"/>
                      </a:cubicBezTo>
                      <a:lnTo>
                        <a:pt x="37053" y="5441"/>
                      </a:lnTo>
                      <a:cubicBezTo>
                        <a:pt x="28643" y="11980"/>
                        <a:pt x="21540" y="19955"/>
                        <a:pt x="15488" y="28673"/>
                      </a:cubicBezTo>
                      <a:cubicBezTo>
                        <a:pt x="13386" y="31725"/>
                        <a:pt x="11565" y="33828"/>
                        <a:pt x="9283" y="36725"/>
                      </a:cubicBezTo>
                      <a:cubicBezTo>
                        <a:pt x="4334" y="43033"/>
                        <a:pt x="2359" y="53290"/>
                        <a:pt x="0" y="55726"/>
                      </a:cubicBezTo>
                      <a:cubicBezTo>
                        <a:pt x="12565" y="42828"/>
                        <a:pt x="31207" y="29699"/>
                        <a:pt x="46823" y="20724"/>
                      </a:cubicBezTo>
                      <a:cubicBezTo>
                        <a:pt x="49875" y="18981"/>
                        <a:pt x="53029" y="17237"/>
                        <a:pt x="55336" y="14596"/>
                      </a:cubicBezTo>
                      <a:cubicBezTo>
                        <a:pt x="57619" y="11955"/>
                        <a:pt x="58901" y="8083"/>
                        <a:pt x="57516" y="4852"/>
                      </a:cubicBezTo>
                      <a:cubicBezTo>
                        <a:pt x="56151" y="1674"/>
                        <a:pt x="52541" y="0"/>
                        <a:pt x="49036"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84" name="Google Shape;1984;p43"/>
                <p:cNvSpPr/>
                <p:nvPr/>
              </p:nvSpPr>
              <p:spPr>
                <a:xfrm>
                  <a:off x="-1083325" y="3219875"/>
                  <a:ext cx="461350" cy="203475"/>
                </a:xfrm>
                <a:custGeom>
                  <a:avLst/>
                  <a:gdLst/>
                  <a:ahLst/>
                  <a:cxnLst/>
                  <a:rect l="l" t="t" r="r" b="b"/>
                  <a:pathLst>
                    <a:path w="18454" h="8139" extrusionOk="0">
                      <a:moveTo>
                        <a:pt x="8731" y="282"/>
                      </a:moveTo>
                      <a:cubicBezTo>
                        <a:pt x="8661" y="282"/>
                        <a:pt x="8587" y="347"/>
                        <a:pt x="8607" y="427"/>
                      </a:cubicBezTo>
                      <a:cubicBezTo>
                        <a:pt x="8607" y="452"/>
                        <a:pt x="8633" y="452"/>
                        <a:pt x="8633" y="478"/>
                      </a:cubicBezTo>
                      <a:cubicBezTo>
                        <a:pt x="8669" y="496"/>
                        <a:pt x="8705" y="514"/>
                        <a:pt x="8741" y="514"/>
                      </a:cubicBezTo>
                      <a:cubicBezTo>
                        <a:pt x="8756" y="514"/>
                        <a:pt x="8771" y="511"/>
                        <a:pt x="8786" y="504"/>
                      </a:cubicBezTo>
                      <a:cubicBezTo>
                        <a:pt x="8889" y="452"/>
                        <a:pt x="8889" y="350"/>
                        <a:pt x="8786" y="298"/>
                      </a:cubicBezTo>
                      <a:cubicBezTo>
                        <a:pt x="8770" y="287"/>
                        <a:pt x="8750" y="282"/>
                        <a:pt x="8731" y="282"/>
                      </a:cubicBezTo>
                      <a:close/>
                      <a:moveTo>
                        <a:pt x="11359" y="1"/>
                      </a:moveTo>
                      <a:cubicBezTo>
                        <a:pt x="11294" y="1"/>
                        <a:pt x="11229" y="21"/>
                        <a:pt x="11171" y="68"/>
                      </a:cubicBezTo>
                      <a:cubicBezTo>
                        <a:pt x="11120" y="119"/>
                        <a:pt x="11094" y="145"/>
                        <a:pt x="11069" y="196"/>
                      </a:cubicBezTo>
                      <a:cubicBezTo>
                        <a:pt x="10992" y="375"/>
                        <a:pt x="11017" y="581"/>
                        <a:pt x="11145" y="709"/>
                      </a:cubicBezTo>
                      <a:cubicBezTo>
                        <a:pt x="11221" y="785"/>
                        <a:pt x="11314" y="819"/>
                        <a:pt x="11405" y="819"/>
                      </a:cubicBezTo>
                      <a:cubicBezTo>
                        <a:pt x="11590" y="819"/>
                        <a:pt x="11769" y="676"/>
                        <a:pt x="11787" y="452"/>
                      </a:cubicBezTo>
                      <a:cubicBezTo>
                        <a:pt x="11806" y="234"/>
                        <a:pt x="11581" y="1"/>
                        <a:pt x="11359" y="1"/>
                      </a:cubicBezTo>
                      <a:close/>
                      <a:moveTo>
                        <a:pt x="14759" y="611"/>
                      </a:moveTo>
                      <a:cubicBezTo>
                        <a:pt x="14635" y="611"/>
                        <a:pt x="14488" y="737"/>
                        <a:pt x="14530" y="863"/>
                      </a:cubicBezTo>
                      <a:cubicBezTo>
                        <a:pt x="14530" y="888"/>
                        <a:pt x="14556" y="914"/>
                        <a:pt x="14556" y="940"/>
                      </a:cubicBezTo>
                      <a:cubicBezTo>
                        <a:pt x="14606" y="989"/>
                        <a:pt x="14666" y="1017"/>
                        <a:pt x="14730" y="1017"/>
                      </a:cubicBezTo>
                      <a:cubicBezTo>
                        <a:pt x="14765" y="1017"/>
                        <a:pt x="14802" y="1009"/>
                        <a:pt x="14838" y="991"/>
                      </a:cubicBezTo>
                      <a:cubicBezTo>
                        <a:pt x="14992" y="914"/>
                        <a:pt x="14992" y="709"/>
                        <a:pt x="14838" y="632"/>
                      </a:cubicBezTo>
                      <a:cubicBezTo>
                        <a:pt x="14814" y="618"/>
                        <a:pt x="14787" y="611"/>
                        <a:pt x="14759" y="611"/>
                      </a:cubicBezTo>
                      <a:close/>
                      <a:moveTo>
                        <a:pt x="7128" y="1616"/>
                      </a:moveTo>
                      <a:cubicBezTo>
                        <a:pt x="7063" y="1616"/>
                        <a:pt x="6998" y="1637"/>
                        <a:pt x="6940" y="1683"/>
                      </a:cubicBezTo>
                      <a:cubicBezTo>
                        <a:pt x="6889" y="1709"/>
                        <a:pt x="6863" y="1760"/>
                        <a:pt x="6838" y="1811"/>
                      </a:cubicBezTo>
                      <a:cubicBezTo>
                        <a:pt x="6761" y="1965"/>
                        <a:pt x="6786" y="2170"/>
                        <a:pt x="6914" y="2324"/>
                      </a:cubicBezTo>
                      <a:cubicBezTo>
                        <a:pt x="6987" y="2389"/>
                        <a:pt x="7075" y="2418"/>
                        <a:pt x="7161" y="2418"/>
                      </a:cubicBezTo>
                      <a:cubicBezTo>
                        <a:pt x="7351" y="2418"/>
                        <a:pt x="7538" y="2279"/>
                        <a:pt x="7556" y="2068"/>
                      </a:cubicBezTo>
                      <a:cubicBezTo>
                        <a:pt x="7575" y="1850"/>
                        <a:pt x="7350" y="1616"/>
                        <a:pt x="7128" y="1616"/>
                      </a:cubicBezTo>
                      <a:close/>
                      <a:moveTo>
                        <a:pt x="4071" y="2071"/>
                      </a:moveTo>
                      <a:cubicBezTo>
                        <a:pt x="3935" y="2071"/>
                        <a:pt x="3797" y="2181"/>
                        <a:pt x="3837" y="2324"/>
                      </a:cubicBezTo>
                      <a:cubicBezTo>
                        <a:pt x="3863" y="2350"/>
                        <a:pt x="3863" y="2376"/>
                        <a:pt x="3889" y="2401"/>
                      </a:cubicBezTo>
                      <a:cubicBezTo>
                        <a:pt x="3938" y="2451"/>
                        <a:pt x="3999" y="2479"/>
                        <a:pt x="4063" y="2479"/>
                      </a:cubicBezTo>
                      <a:cubicBezTo>
                        <a:pt x="4098" y="2479"/>
                        <a:pt x="4134" y="2471"/>
                        <a:pt x="4171" y="2452"/>
                      </a:cubicBezTo>
                      <a:cubicBezTo>
                        <a:pt x="4325" y="2376"/>
                        <a:pt x="4325" y="2170"/>
                        <a:pt x="4171" y="2093"/>
                      </a:cubicBezTo>
                      <a:cubicBezTo>
                        <a:pt x="4140" y="2078"/>
                        <a:pt x="4105" y="2071"/>
                        <a:pt x="4071" y="2071"/>
                      </a:cubicBezTo>
                      <a:close/>
                      <a:moveTo>
                        <a:pt x="13880" y="2168"/>
                      </a:moveTo>
                      <a:cubicBezTo>
                        <a:pt x="13496" y="2168"/>
                        <a:pt x="13071" y="2519"/>
                        <a:pt x="13197" y="2940"/>
                      </a:cubicBezTo>
                      <a:lnTo>
                        <a:pt x="13171" y="2914"/>
                      </a:lnTo>
                      <a:lnTo>
                        <a:pt x="13171" y="2914"/>
                      </a:lnTo>
                      <a:cubicBezTo>
                        <a:pt x="13197" y="3017"/>
                        <a:pt x="13248" y="3068"/>
                        <a:pt x="13299" y="3145"/>
                      </a:cubicBezTo>
                      <a:cubicBezTo>
                        <a:pt x="13438" y="3300"/>
                        <a:pt x="13634" y="3386"/>
                        <a:pt x="13834" y="3386"/>
                      </a:cubicBezTo>
                      <a:cubicBezTo>
                        <a:pt x="13931" y="3386"/>
                        <a:pt x="14028" y="3366"/>
                        <a:pt x="14120" y="3324"/>
                      </a:cubicBezTo>
                      <a:cubicBezTo>
                        <a:pt x="14582" y="3119"/>
                        <a:pt x="14582" y="2452"/>
                        <a:pt x="14120" y="2222"/>
                      </a:cubicBezTo>
                      <a:cubicBezTo>
                        <a:pt x="14046" y="2185"/>
                        <a:pt x="13964" y="2168"/>
                        <a:pt x="13880" y="2168"/>
                      </a:cubicBezTo>
                      <a:close/>
                      <a:moveTo>
                        <a:pt x="11052" y="2873"/>
                      </a:moveTo>
                      <a:cubicBezTo>
                        <a:pt x="10986" y="2873"/>
                        <a:pt x="10922" y="2893"/>
                        <a:pt x="10863" y="2940"/>
                      </a:cubicBezTo>
                      <a:cubicBezTo>
                        <a:pt x="10812" y="2965"/>
                        <a:pt x="10786" y="3017"/>
                        <a:pt x="10761" y="3068"/>
                      </a:cubicBezTo>
                      <a:cubicBezTo>
                        <a:pt x="10658" y="3222"/>
                        <a:pt x="10710" y="3427"/>
                        <a:pt x="10838" y="3581"/>
                      </a:cubicBezTo>
                      <a:cubicBezTo>
                        <a:pt x="10910" y="3645"/>
                        <a:pt x="10998" y="3674"/>
                        <a:pt x="11085" y="3674"/>
                      </a:cubicBezTo>
                      <a:cubicBezTo>
                        <a:pt x="11275" y="3674"/>
                        <a:pt x="11461" y="3535"/>
                        <a:pt x="11479" y="3324"/>
                      </a:cubicBezTo>
                      <a:cubicBezTo>
                        <a:pt x="11499" y="3106"/>
                        <a:pt x="11273" y="2873"/>
                        <a:pt x="11052" y="2873"/>
                      </a:cubicBezTo>
                      <a:close/>
                      <a:moveTo>
                        <a:pt x="16379" y="3486"/>
                      </a:moveTo>
                      <a:cubicBezTo>
                        <a:pt x="16118" y="3486"/>
                        <a:pt x="15832" y="3726"/>
                        <a:pt x="15915" y="4017"/>
                      </a:cubicBezTo>
                      <a:cubicBezTo>
                        <a:pt x="15915" y="4068"/>
                        <a:pt x="15941" y="4119"/>
                        <a:pt x="15992" y="4170"/>
                      </a:cubicBezTo>
                      <a:cubicBezTo>
                        <a:pt x="16098" y="4277"/>
                        <a:pt x="16241" y="4334"/>
                        <a:pt x="16378" y="4334"/>
                      </a:cubicBezTo>
                      <a:cubicBezTo>
                        <a:pt x="16440" y="4334"/>
                        <a:pt x="16500" y="4323"/>
                        <a:pt x="16556" y="4299"/>
                      </a:cubicBezTo>
                      <a:cubicBezTo>
                        <a:pt x="16889" y="4145"/>
                        <a:pt x="16889" y="3683"/>
                        <a:pt x="16556" y="3529"/>
                      </a:cubicBezTo>
                      <a:cubicBezTo>
                        <a:pt x="16502" y="3500"/>
                        <a:pt x="16441" y="3486"/>
                        <a:pt x="16379" y="3486"/>
                      </a:cubicBezTo>
                      <a:close/>
                      <a:moveTo>
                        <a:pt x="4904" y="3922"/>
                      </a:moveTo>
                      <a:cubicBezTo>
                        <a:pt x="4663" y="3922"/>
                        <a:pt x="4396" y="4153"/>
                        <a:pt x="4478" y="4401"/>
                      </a:cubicBezTo>
                      <a:cubicBezTo>
                        <a:pt x="4478" y="4453"/>
                        <a:pt x="4504" y="4504"/>
                        <a:pt x="4555" y="4529"/>
                      </a:cubicBezTo>
                      <a:cubicBezTo>
                        <a:pt x="4644" y="4636"/>
                        <a:pt x="4769" y="4693"/>
                        <a:pt x="4897" y="4693"/>
                      </a:cubicBezTo>
                      <a:cubicBezTo>
                        <a:pt x="4955" y="4693"/>
                        <a:pt x="5013" y="4681"/>
                        <a:pt x="5068" y="4658"/>
                      </a:cubicBezTo>
                      <a:cubicBezTo>
                        <a:pt x="5376" y="4529"/>
                        <a:pt x="5376" y="4094"/>
                        <a:pt x="5068" y="3965"/>
                      </a:cubicBezTo>
                      <a:cubicBezTo>
                        <a:pt x="5018" y="3935"/>
                        <a:pt x="4962" y="3922"/>
                        <a:pt x="4904" y="3922"/>
                      </a:cubicBezTo>
                      <a:close/>
                      <a:moveTo>
                        <a:pt x="9543" y="4424"/>
                      </a:moveTo>
                      <a:cubicBezTo>
                        <a:pt x="9154" y="4424"/>
                        <a:pt x="8716" y="4772"/>
                        <a:pt x="8863" y="5171"/>
                      </a:cubicBezTo>
                      <a:lnTo>
                        <a:pt x="8838" y="5171"/>
                      </a:lnTo>
                      <a:cubicBezTo>
                        <a:pt x="8863" y="5247"/>
                        <a:pt x="8915" y="5324"/>
                        <a:pt x="8966" y="5376"/>
                      </a:cubicBezTo>
                      <a:cubicBezTo>
                        <a:pt x="9111" y="5539"/>
                        <a:pt x="9321" y="5625"/>
                        <a:pt x="9531" y="5625"/>
                      </a:cubicBezTo>
                      <a:cubicBezTo>
                        <a:pt x="9617" y="5625"/>
                        <a:pt x="9704" y="5611"/>
                        <a:pt x="9786" y="5581"/>
                      </a:cubicBezTo>
                      <a:cubicBezTo>
                        <a:pt x="10248" y="5350"/>
                        <a:pt x="10248" y="4709"/>
                        <a:pt x="9786" y="4478"/>
                      </a:cubicBezTo>
                      <a:cubicBezTo>
                        <a:pt x="9712" y="4441"/>
                        <a:pt x="9629" y="4424"/>
                        <a:pt x="9543" y="4424"/>
                      </a:cubicBezTo>
                      <a:close/>
                      <a:moveTo>
                        <a:pt x="803" y="4566"/>
                      </a:moveTo>
                      <a:cubicBezTo>
                        <a:pt x="420" y="4566"/>
                        <a:pt x="1" y="4912"/>
                        <a:pt x="145" y="5324"/>
                      </a:cubicBezTo>
                      <a:lnTo>
                        <a:pt x="119" y="5324"/>
                      </a:lnTo>
                      <a:cubicBezTo>
                        <a:pt x="145" y="5401"/>
                        <a:pt x="196" y="5478"/>
                        <a:pt x="247" y="5530"/>
                      </a:cubicBezTo>
                      <a:cubicBezTo>
                        <a:pt x="393" y="5693"/>
                        <a:pt x="602" y="5779"/>
                        <a:pt x="812" y="5779"/>
                      </a:cubicBezTo>
                      <a:cubicBezTo>
                        <a:pt x="899" y="5779"/>
                        <a:pt x="986" y="5765"/>
                        <a:pt x="1068" y="5735"/>
                      </a:cubicBezTo>
                      <a:cubicBezTo>
                        <a:pt x="1530" y="5504"/>
                        <a:pt x="1530" y="4837"/>
                        <a:pt x="1068" y="4632"/>
                      </a:cubicBezTo>
                      <a:cubicBezTo>
                        <a:pt x="988" y="4587"/>
                        <a:pt x="896" y="4566"/>
                        <a:pt x="803" y="4566"/>
                      </a:cubicBezTo>
                      <a:close/>
                      <a:moveTo>
                        <a:pt x="15597" y="5507"/>
                      </a:moveTo>
                      <a:cubicBezTo>
                        <a:pt x="15474" y="5507"/>
                        <a:pt x="15336" y="5617"/>
                        <a:pt x="15376" y="5760"/>
                      </a:cubicBezTo>
                      <a:cubicBezTo>
                        <a:pt x="15376" y="5786"/>
                        <a:pt x="15402" y="5812"/>
                        <a:pt x="15428" y="5837"/>
                      </a:cubicBezTo>
                      <a:cubicBezTo>
                        <a:pt x="15461" y="5887"/>
                        <a:pt x="15515" y="5915"/>
                        <a:pt x="15577" y="5915"/>
                      </a:cubicBezTo>
                      <a:cubicBezTo>
                        <a:pt x="15612" y="5915"/>
                        <a:pt x="15648" y="5907"/>
                        <a:pt x="15684" y="5889"/>
                      </a:cubicBezTo>
                      <a:cubicBezTo>
                        <a:pt x="15838" y="5812"/>
                        <a:pt x="15838" y="5606"/>
                        <a:pt x="15684" y="5530"/>
                      </a:cubicBezTo>
                      <a:cubicBezTo>
                        <a:pt x="15658" y="5514"/>
                        <a:pt x="15628" y="5507"/>
                        <a:pt x="15597" y="5507"/>
                      </a:cubicBezTo>
                      <a:close/>
                      <a:moveTo>
                        <a:pt x="6804" y="5935"/>
                      </a:moveTo>
                      <a:cubicBezTo>
                        <a:pt x="6729" y="5935"/>
                        <a:pt x="6636" y="6001"/>
                        <a:pt x="6658" y="6068"/>
                      </a:cubicBezTo>
                      <a:cubicBezTo>
                        <a:pt x="6658" y="6094"/>
                        <a:pt x="6684" y="6094"/>
                        <a:pt x="6684" y="6119"/>
                      </a:cubicBezTo>
                      <a:cubicBezTo>
                        <a:pt x="6702" y="6137"/>
                        <a:pt x="6746" y="6156"/>
                        <a:pt x="6788" y="6156"/>
                      </a:cubicBezTo>
                      <a:cubicBezTo>
                        <a:pt x="6805" y="6156"/>
                        <a:pt x="6823" y="6152"/>
                        <a:pt x="6838" y="6145"/>
                      </a:cubicBezTo>
                      <a:cubicBezTo>
                        <a:pt x="6914" y="6119"/>
                        <a:pt x="6914" y="5991"/>
                        <a:pt x="6838" y="5940"/>
                      </a:cubicBezTo>
                      <a:cubicBezTo>
                        <a:pt x="6827" y="5936"/>
                        <a:pt x="6816" y="5935"/>
                        <a:pt x="6804" y="5935"/>
                      </a:cubicBezTo>
                      <a:close/>
                      <a:moveTo>
                        <a:pt x="17748" y="6091"/>
                      </a:moveTo>
                      <a:cubicBezTo>
                        <a:pt x="17360" y="6091"/>
                        <a:pt x="16922" y="6438"/>
                        <a:pt x="17069" y="6837"/>
                      </a:cubicBezTo>
                      <a:lnTo>
                        <a:pt x="17043" y="6837"/>
                      </a:lnTo>
                      <a:cubicBezTo>
                        <a:pt x="17069" y="6914"/>
                        <a:pt x="17120" y="6991"/>
                        <a:pt x="17171" y="7068"/>
                      </a:cubicBezTo>
                      <a:cubicBezTo>
                        <a:pt x="17310" y="7224"/>
                        <a:pt x="17506" y="7309"/>
                        <a:pt x="17706" y="7309"/>
                      </a:cubicBezTo>
                      <a:cubicBezTo>
                        <a:pt x="17803" y="7309"/>
                        <a:pt x="17900" y="7289"/>
                        <a:pt x="17992" y="7248"/>
                      </a:cubicBezTo>
                      <a:cubicBezTo>
                        <a:pt x="18454" y="7042"/>
                        <a:pt x="18454" y="6376"/>
                        <a:pt x="17992" y="6145"/>
                      </a:cubicBezTo>
                      <a:cubicBezTo>
                        <a:pt x="17918" y="6108"/>
                        <a:pt x="17834" y="6091"/>
                        <a:pt x="17748" y="6091"/>
                      </a:cubicBezTo>
                      <a:close/>
                      <a:moveTo>
                        <a:pt x="8075" y="7152"/>
                      </a:moveTo>
                      <a:cubicBezTo>
                        <a:pt x="8008" y="7152"/>
                        <a:pt x="7944" y="7173"/>
                        <a:pt x="7889" y="7222"/>
                      </a:cubicBezTo>
                      <a:lnTo>
                        <a:pt x="7863" y="7222"/>
                      </a:lnTo>
                      <a:cubicBezTo>
                        <a:pt x="7838" y="7248"/>
                        <a:pt x="7812" y="7273"/>
                        <a:pt x="7786" y="7324"/>
                      </a:cubicBezTo>
                      <a:cubicBezTo>
                        <a:pt x="7684" y="7504"/>
                        <a:pt x="7709" y="7709"/>
                        <a:pt x="7838" y="7837"/>
                      </a:cubicBezTo>
                      <a:cubicBezTo>
                        <a:pt x="7923" y="7914"/>
                        <a:pt x="8023" y="7948"/>
                        <a:pt x="8118" y="7948"/>
                      </a:cubicBezTo>
                      <a:cubicBezTo>
                        <a:pt x="8308" y="7948"/>
                        <a:pt x="8479" y="7812"/>
                        <a:pt x="8479" y="7607"/>
                      </a:cubicBezTo>
                      <a:cubicBezTo>
                        <a:pt x="8518" y="7372"/>
                        <a:pt x="8288" y="7152"/>
                        <a:pt x="8075" y="7152"/>
                      </a:cubicBezTo>
                      <a:close/>
                      <a:moveTo>
                        <a:pt x="4203" y="6925"/>
                      </a:moveTo>
                      <a:cubicBezTo>
                        <a:pt x="3813" y="6925"/>
                        <a:pt x="3406" y="7271"/>
                        <a:pt x="3530" y="7683"/>
                      </a:cubicBezTo>
                      <a:cubicBezTo>
                        <a:pt x="3555" y="7760"/>
                        <a:pt x="3607" y="7837"/>
                        <a:pt x="3658" y="7889"/>
                      </a:cubicBezTo>
                      <a:cubicBezTo>
                        <a:pt x="3803" y="8052"/>
                        <a:pt x="4013" y="8138"/>
                        <a:pt x="4223" y="8138"/>
                      </a:cubicBezTo>
                      <a:cubicBezTo>
                        <a:pt x="4309" y="8138"/>
                        <a:pt x="4396" y="8124"/>
                        <a:pt x="4478" y="8094"/>
                      </a:cubicBezTo>
                      <a:cubicBezTo>
                        <a:pt x="4940" y="7863"/>
                        <a:pt x="4940" y="7196"/>
                        <a:pt x="4478" y="6991"/>
                      </a:cubicBezTo>
                      <a:cubicBezTo>
                        <a:pt x="4393" y="6946"/>
                        <a:pt x="4299" y="6925"/>
                        <a:pt x="4203" y="6925"/>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1985" name="Google Shape;1985;p43"/>
              <p:cNvSpPr/>
              <p:nvPr/>
            </p:nvSpPr>
            <p:spPr>
              <a:xfrm rot="1413719">
                <a:off x="-379186" y="861403"/>
                <a:ext cx="1464476" cy="1377667"/>
              </a:xfrm>
              <a:custGeom>
                <a:avLst/>
                <a:gdLst/>
                <a:ahLst/>
                <a:cxnLst/>
                <a:rect l="l" t="t" r="r" b="b"/>
                <a:pathLst>
                  <a:path w="49727" h="46783" extrusionOk="0">
                    <a:moveTo>
                      <a:pt x="49209" y="0"/>
                    </a:moveTo>
                    <a:cubicBezTo>
                      <a:pt x="49160" y="0"/>
                      <a:pt x="49108" y="11"/>
                      <a:pt x="49055" y="36"/>
                    </a:cubicBezTo>
                    <a:cubicBezTo>
                      <a:pt x="34592" y="8729"/>
                      <a:pt x="14361" y="23807"/>
                      <a:pt x="180" y="46218"/>
                    </a:cubicBezTo>
                    <a:cubicBezTo>
                      <a:pt x="1" y="46449"/>
                      <a:pt x="206" y="46782"/>
                      <a:pt x="488" y="46782"/>
                    </a:cubicBezTo>
                    <a:cubicBezTo>
                      <a:pt x="616" y="46782"/>
                      <a:pt x="744" y="46705"/>
                      <a:pt x="796" y="46603"/>
                    </a:cubicBezTo>
                    <a:cubicBezTo>
                      <a:pt x="14899" y="24320"/>
                      <a:pt x="35028" y="9319"/>
                      <a:pt x="49439" y="677"/>
                    </a:cubicBezTo>
                    <a:cubicBezTo>
                      <a:pt x="49727" y="434"/>
                      <a:pt x="49519" y="0"/>
                      <a:pt x="4920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nvGrpSpPr>
          <p:cNvPr id="1986" name="Google Shape;1986;p43"/>
          <p:cNvGrpSpPr/>
          <p:nvPr/>
        </p:nvGrpSpPr>
        <p:grpSpPr>
          <a:xfrm rot="666763" flipH="1">
            <a:off x="10161439" y="1814595"/>
            <a:ext cx="2404688" cy="3089947"/>
            <a:chOff x="2173834" y="-584300"/>
            <a:chExt cx="1966115" cy="2500203"/>
          </a:xfrm>
        </p:grpSpPr>
        <p:grpSp>
          <p:nvGrpSpPr>
            <p:cNvPr id="1987" name="Google Shape;1987;p43"/>
            <p:cNvGrpSpPr/>
            <p:nvPr/>
          </p:nvGrpSpPr>
          <p:grpSpPr>
            <a:xfrm rot="1413719">
              <a:off x="2539340" y="-541428"/>
              <a:ext cx="616248" cy="1925931"/>
              <a:chOff x="-1858600" y="2385325"/>
              <a:chExt cx="523125" cy="1635025"/>
            </a:xfrm>
          </p:grpSpPr>
          <p:sp>
            <p:nvSpPr>
              <p:cNvPr id="1988" name="Google Shape;1988;p43"/>
              <p:cNvSpPr/>
              <p:nvPr/>
            </p:nvSpPr>
            <p:spPr>
              <a:xfrm>
                <a:off x="-1804750" y="2385325"/>
                <a:ext cx="469275" cy="1635025"/>
              </a:xfrm>
              <a:custGeom>
                <a:avLst/>
                <a:gdLst/>
                <a:ahLst/>
                <a:cxnLst/>
                <a:rect l="l" t="t" r="r" b="b"/>
                <a:pathLst>
                  <a:path w="18771" h="65401" extrusionOk="0">
                    <a:moveTo>
                      <a:pt x="12062" y="1"/>
                    </a:moveTo>
                    <a:cubicBezTo>
                      <a:pt x="9693" y="1"/>
                      <a:pt x="7259" y="1264"/>
                      <a:pt x="5667" y="3115"/>
                    </a:cubicBezTo>
                    <a:cubicBezTo>
                      <a:pt x="3462" y="5679"/>
                      <a:pt x="2513" y="9064"/>
                      <a:pt x="1872" y="12397"/>
                    </a:cubicBezTo>
                    <a:lnTo>
                      <a:pt x="1872" y="12372"/>
                    </a:lnTo>
                    <a:cubicBezTo>
                      <a:pt x="129" y="21270"/>
                      <a:pt x="0" y="30373"/>
                      <a:pt x="975" y="39373"/>
                    </a:cubicBezTo>
                    <a:cubicBezTo>
                      <a:pt x="1308" y="42476"/>
                      <a:pt x="1308" y="44861"/>
                      <a:pt x="1462" y="47989"/>
                    </a:cubicBezTo>
                    <a:cubicBezTo>
                      <a:pt x="1795" y="54796"/>
                      <a:pt x="6238" y="62496"/>
                      <a:pt x="6079" y="65382"/>
                    </a:cubicBezTo>
                    <a:lnTo>
                      <a:pt x="6079" y="65382"/>
                    </a:lnTo>
                    <a:cubicBezTo>
                      <a:pt x="6979" y="50077"/>
                      <a:pt x="11644" y="31239"/>
                      <a:pt x="16694" y="16756"/>
                    </a:cubicBezTo>
                    <a:cubicBezTo>
                      <a:pt x="17694" y="13936"/>
                      <a:pt x="18771" y="11064"/>
                      <a:pt x="18745" y="8089"/>
                    </a:cubicBezTo>
                    <a:cubicBezTo>
                      <a:pt x="18745" y="5089"/>
                      <a:pt x="17412" y="1909"/>
                      <a:pt x="14719" y="602"/>
                    </a:cubicBezTo>
                    <a:cubicBezTo>
                      <a:pt x="13878" y="188"/>
                      <a:pt x="12974" y="1"/>
                      <a:pt x="12062" y="1"/>
                    </a:cubicBezTo>
                    <a:close/>
                    <a:moveTo>
                      <a:pt x="6079" y="65382"/>
                    </a:moveTo>
                    <a:lnTo>
                      <a:pt x="6079" y="65382"/>
                    </a:lnTo>
                    <a:cubicBezTo>
                      <a:pt x="6078" y="65388"/>
                      <a:pt x="6078" y="65394"/>
                      <a:pt x="6078" y="65400"/>
                    </a:cubicBezTo>
                    <a:cubicBezTo>
                      <a:pt x="6078" y="65394"/>
                      <a:pt x="6078" y="65388"/>
                      <a:pt x="6079" y="65382"/>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89" name="Google Shape;1989;p43"/>
              <p:cNvSpPr/>
              <p:nvPr/>
            </p:nvSpPr>
            <p:spPr>
              <a:xfrm>
                <a:off x="-1858600" y="2385425"/>
                <a:ext cx="469275" cy="1634925"/>
              </a:xfrm>
              <a:custGeom>
                <a:avLst/>
                <a:gdLst/>
                <a:ahLst/>
                <a:cxnLst/>
                <a:rect l="l" t="t" r="r" b="b"/>
                <a:pathLst>
                  <a:path w="18771" h="65397" extrusionOk="0">
                    <a:moveTo>
                      <a:pt x="12088" y="1"/>
                    </a:moveTo>
                    <a:cubicBezTo>
                      <a:pt x="9704" y="1"/>
                      <a:pt x="7263" y="1274"/>
                      <a:pt x="5667" y="3111"/>
                    </a:cubicBezTo>
                    <a:cubicBezTo>
                      <a:pt x="3462" y="5649"/>
                      <a:pt x="2513" y="9060"/>
                      <a:pt x="1872" y="12393"/>
                    </a:cubicBezTo>
                    <a:lnTo>
                      <a:pt x="1872" y="12368"/>
                    </a:lnTo>
                    <a:cubicBezTo>
                      <a:pt x="129" y="21266"/>
                      <a:pt x="0" y="30369"/>
                      <a:pt x="975" y="39369"/>
                    </a:cubicBezTo>
                    <a:cubicBezTo>
                      <a:pt x="1308" y="42472"/>
                      <a:pt x="1308" y="44857"/>
                      <a:pt x="1462" y="47985"/>
                    </a:cubicBezTo>
                    <a:cubicBezTo>
                      <a:pt x="1795" y="54792"/>
                      <a:pt x="6239" y="62492"/>
                      <a:pt x="6079" y="65378"/>
                    </a:cubicBezTo>
                    <a:lnTo>
                      <a:pt x="6079" y="65378"/>
                    </a:lnTo>
                    <a:cubicBezTo>
                      <a:pt x="6979" y="50073"/>
                      <a:pt x="11670" y="31235"/>
                      <a:pt x="16694" y="16752"/>
                    </a:cubicBezTo>
                    <a:cubicBezTo>
                      <a:pt x="17694" y="13932"/>
                      <a:pt x="18771" y="11060"/>
                      <a:pt x="18771" y="8085"/>
                    </a:cubicBezTo>
                    <a:cubicBezTo>
                      <a:pt x="18745" y="5085"/>
                      <a:pt x="17412" y="1905"/>
                      <a:pt x="14745" y="598"/>
                    </a:cubicBezTo>
                    <a:cubicBezTo>
                      <a:pt x="13901" y="187"/>
                      <a:pt x="12999" y="1"/>
                      <a:pt x="12088" y="1"/>
                    </a:cubicBezTo>
                    <a:close/>
                    <a:moveTo>
                      <a:pt x="6079" y="65378"/>
                    </a:moveTo>
                    <a:cubicBezTo>
                      <a:pt x="6078" y="65384"/>
                      <a:pt x="6078" y="65390"/>
                      <a:pt x="6078" y="65396"/>
                    </a:cubicBezTo>
                    <a:cubicBezTo>
                      <a:pt x="6078" y="65390"/>
                      <a:pt x="6078" y="65384"/>
                      <a:pt x="6079" y="65378"/>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90" name="Google Shape;1990;p43"/>
              <p:cNvSpPr/>
              <p:nvPr/>
            </p:nvSpPr>
            <p:spPr>
              <a:xfrm>
                <a:off x="-1766300" y="2414375"/>
                <a:ext cx="329125" cy="283550"/>
              </a:xfrm>
              <a:custGeom>
                <a:avLst/>
                <a:gdLst/>
                <a:ahLst/>
                <a:cxnLst/>
                <a:rect l="l" t="t" r="r" b="b"/>
                <a:pathLst>
                  <a:path w="13165" h="11342" extrusionOk="0">
                    <a:moveTo>
                      <a:pt x="7214" y="1"/>
                    </a:moveTo>
                    <a:cubicBezTo>
                      <a:pt x="7203" y="1"/>
                      <a:pt x="7192" y="2"/>
                      <a:pt x="7181" y="4"/>
                    </a:cubicBezTo>
                    <a:cubicBezTo>
                      <a:pt x="7053" y="55"/>
                      <a:pt x="6976" y="260"/>
                      <a:pt x="7104" y="337"/>
                    </a:cubicBezTo>
                    <a:cubicBezTo>
                      <a:pt x="7130" y="363"/>
                      <a:pt x="7155" y="363"/>
                      <a:pt x="7181" y="363"/>
                    </a:cubicBezTo>
                    <a:cubicBezTo>
                      <a:pt x="7258" y="363"/>
                      <a:pt x="7335" y="337"/>
                      <a:pt x="7386" y="260"/>
                    </a:cubicBezTo>
                    <a:cubicBezTo>
                      <a:pt x="7433" y="120"/>
                      <a:pt x="7330" y="1"/>
                      <a:pt x="7214" y="1"/>
                    </a:cubicBezTo>
                    <a:close/>
                    <a:moveTo>
                      <a:pt x="10096" y="914"/>
                    </a:moveTo>
                    <a:cubicBezTo>
                      <a:pt x="10065" y="914"/>
                      <a:pt x="10033" y="918"/>
                      <a:pt x="10001" y="927"/>
                    </a:cubicBezTo>
                    <a:cubicBezTo>
                      <a:pt x="9719" y="1004"/>
                      <a:pt x="9591" y="1440"/>
                      <a:pt x="9848" y="1619"/>
                    </a:cubicBezTo>
                    <a:cubicBezTo>
                      <a:pt x="9899" y="1619"/>
                      <a:pt x="9950" y="1645"/>
                      <a:pt x="10001" y="1645"/>
                    </a:cubicBezTo>
                    <a:cubicBezTo>
                      <a:pt x="10024" y="1648"/>
                      <a:pt x="10046" y="1650"/>
                      <a:pt x="10069" y="1650"/>
                    </a:cubicBezTo>
                    <a:cubicBezTo>
                      <a:pt x="10224" y="1650"/>
                      <a:pt x="10370" y="1571"/>
                      <a:pt x="10437" y="1414"/>
                    </a:cubicBezTo>
                    <a:cubicBezTo>
                      <a:pt x="10528" y="1164"/>
                      <a:pt x="10337" y="914"/>
                      <a:pt x="10096" y="914"/>
                    </a:cubicBezTo>
                    <a:close/>
                    <a:moveTo>
                      <a:pt x="4839" y="1534"/>
                    </a:moveTo>
                    <a:cubicBezTo>
                      <a:pt x="4695" y="1534"/>
                      <a:pt x="4554" y="1605"/>
                      <a:pt x="4540" y="1748"/>
                    </a:cubicBezTo>
                    <a:cubicBezTo>
                      <a:pt x="4540" y="1799"/>
                      <a:pt x="4540" y="1824"/>
                      <a:pt x="4540" y="1876"/>
                    </a:cubicBezTo>
                    <a:cubicBezTo>
                      <a:pt x="4591" y="2030"/>
                      <a:pt x="4719" y="2158"/>
                      <a:pt x="4873" y="2183"/>
                    </a:cubicBezTo>
                    <a:cubicBezTo>
                      <a:pt x="5129" y="2183"/>
                      <a:pt x="5309" y="1876"/>
                      <a:pt x="5129" y="1671"/>
                    </a:cubicBezTo>
                    <a:cubicBezTo>
                      <a:pt x="5072" y="1579"/>
                      <a:pt x="4955" y="1534"/>
                      <a:pt x="4839" y="1534"/>
                    </a:cubicBezTo>
                    <a:close/>
                    <a:moveTo>
                      <a:pt x="7873" y="1434"/>
                    </a:moveTo>
                    <a:cubicBezTo>
                      <a:pt x="7815" y="1434"/>
                      <a:pt x="7755" y="1444"/>
                      <a:pt x="7694" y="1465"/>
                    </a:cubicBezTo>
                    <a:cubicBezTo>
                      <a:pt x="7309" y="1542"/>
                      <a:pt x="7104" y="2183"/>
                      <a:pt x="7488" y="2414"/>
                    </a:cubicBezTo>
                    <a:lnTo>
                      <a:pt x="7514" y="2414"/>
                    </a:lnTo>
                    <a:cubicBezTo>
                      <a:pt x="7565" y="2440"/>
                      <a:pt x="7642" y="2466"/>
                      <a:pt x="7694" y="2491"/>
                    </a:cubicBezTo>
                    <a:cubicBezTo>
                      <a:pt x="7715" y="2493"/>
                      <a:pt x="7737" y="2494"/>
                      <a:pt x="7759" y="2494"/>
                    </a:cubicBezTo>
                    <a:cubicBezTo>
                      <a:pt x="7992" y="2494"/>
                      <a:pt x="8217" y="2369"/>
                      <a:pt x="8335" y="2158"/>
                    </a:cubicBezTo>
                    <a:cubicBezTo>
                      <a:pt x="8489" y="1805"/>
                      <a:pt x="8227" y="1434"/>
                      <a:pt x="7873" y="1434"/>
                    </a:cubicBezTo>
                    <a:close/>
                    <a:moveTo>
                      <a:pt x="12521" y="1809"/>
                    </a:moveTo>
                    <a:cubicBezTo>
                      <a:pt x="12477" y="1809"/>
                      <a:pt x="12432" y="1814"/>
                      <a:pt x="12386" y="1824"/>
                    </a:cubicBezTo>
                    <a:cubicBezTo>
                      <a:pt x="12002" y="1927"/>
                      <a:pt x="11796" y="2568"/>
                      <a:pt x="12181" y="2799"/>
                    </a:cubicBezTo>
                    <a:cubicBezTo>
                      <a:pt x="12232" y="2825"/>
                      <a:pt x="12309" y="2850"/>
                      <a:pt x="12386" y="2850"/>
                    </a:cubicBezTo>
                    <a:cubicBezTo>
                      <a:pt x="12424" y="2858"/>
                      <a:pt x="12461" y="2861"/>
                      <a:pt x="12498" y="2861"/>
                    </a:cubicBezTo>
                    <a:cubicBezTo>
                      <a:pt x="12709" y="2861"/>
                      <a:pt x="12896" y="2739"/>
                      <a:pt x="13027" y="2542"/>
                    </a:cubicBezTo>
                    <a:cubicBezTo>
                      <a:pt x="13165" y="2175"/>
                      <a:pt x="12892" y="1809"/>
                      <a:pt x="12521" y="1809"/>
                    </a:cubicBezTo>
                    <a:close/>
                    <a:moveTo>
                      <a:pt x="10496" y="2693"/>
                    </a:moveTo>
                    <a:cubicBezTo>
                      <a:pt x="10485" y="2693"/>
                      <a:pt x="10474" y="2694"/>
                      <a:pt x="10463" y="2696"/>
                    </a:cubicBezTo>
                    <a:cubicBezTo>
                      <a:pt x="10335" y="2722"/>
                      <a:pt x="10258" y="2953"/>
                      <a:pt x="10386" y="3030"/>
                    </a:cubicBezTo>
                    <a:cubicBezTo>
                      <a:pt x="10412" y="3055"/>
                      <a:pt x="10412" y="3055"/>
                      <a:pt x="10437" y="3055"/>
                    </a:cubicBezTo>
                    <a:cubicBezTo>
                      <a:pt x="10540" y="3055"/>
                      <a:pt x="10617" y="3030"/>
                      <a:pt x="10668" y="2953"/>
                    </a:cubicBezTo>
                    <a:cubicBezTo>
                      <a:pt x="10715" y="2812"/>
                      <a:pt x="10612" y="2693"/>
                      <a:pt x="10496" y="2693"/>
                    </a:cubicBezTo>
                    <a:close/>
                    <a:moveTo>
                      <a:pt x="3134" y="3127"/>
                    </a:moveTo>
                    <a:cubicBezTo>
                      <a:pt x="3124" y="3127"/>
                      <a:pt x="3114" y="3129"/>
                      <a:pt x="3104" y="3132"/>
                    </a:cubicBezTo>
                    <a:cubicBezTo>
                      <a:pt x="3027" y="3158"/>
                      <a:pt x="3001" y="3260"/>
                      <a:pt x="3078" y="3312"/>
                    </a:cubicBezTo>
                    <a:lnTo>
                      <a:pt x="3078" y="3337"/>
                    </a:lnTo>
                    <a:lnTo>
                      <a:pt x="3104" y="3337"/>
                    </a:lnTo>
                    <a:cubicBezTo>
                      <a:pt x="3155" y="3337"/>
                      <a:pt x="3206" y="3312"/>
                      <a:pt x="3232" y="3260"/>
                    </a:cubicBezTo>
                    <a:cubicBezTo>
                      <a:pt x="3254" y="3194"/>
                      <a:pt x="3199" y="3127"/>
                      <a:pt x="3134" y="3127"/>
                    </a:cubicBezTo>
                    <a:close/>
                    <a:moveTo>
                      <a:pt x="6219" y="3536"/>
                    </a:moveTo>
                    <a:cubicBezTo>
                      <a:pt x="6072" y="3536"/>
                      <a:pt x="5928" y="3614"/>
                      <a:pt x="5899" y="3773"/>
                    </a:cubicBezTo>
                    <a:lnTo>
                      <a:pt x="5924" y="3773"/>
                    </a:lnTo>
                    <a:cubicBezTo>
                      <a:pt x="5924" y="3799"/>
                      <a:pt x="5924" y="3850"/>
                      <a:pt x="5924" y="3902"/>
                    </a:cubicBezTo>
                    <a:cubicBezTo>
                      <a:pt x="5950" y="4055"/>
                      <a:pt x="6078" y="4158"/>
                      <a:pt x="6232" y="4184"/>
                    </a:cubicBezTo>
                    <a:cubicBezTo>
                      <a:pt x="6243" y="4185"/>
                      <a:pt x="6254" y="4185"/>
                      <a:pt x="6265" y="4185"/>
                    </a:cubicBezTo>
                    <a:cubicBezTo>
                      <a:pt x="6526" y="4185"/>
                      <a:pt x="6662" y="3892"/>
                      <a:pt x="6514" y="3671"/>
                    </a:cubicBezTo>
                    <a:cubicBezTo>
                      <a:pt x="6447" y="3582"/>
                      <a:pt x="6332" y="3536"/>
                      <a:pt x="6219" y="3536"/>
                    </a:cubicBezTo>
                    <a:close/>
                    <a:moveTo>
                      <a:pt x="3009" y="4870"/>
                    </a:moveTo>
                    <a:cubicBezTo>
                      <a:pt x="2866" y="4870"/>
                      <a:pt x="2722" y="4947"/>
                      <a:pt x="2693" y="5107"/>
                    </a:cubicBezTo>
                    <a:lnTo>
                      <a:pt x="2719" y="5107"/>
                    </a:lnTo>
                    <a:cubicBezTo>
                      <a:pt x="2693" y="5158"/>
                      <a:pt x="2693" y="5184"/>
                      <a:pt x="2719" y="5235"/>
                    </a:cubicBezTo>
                    <a:cubicBezTo>
                      <a:pt x="2745" y="5389"/>
                      <a:pt x="2873" y="5517"/>
                      <a:pt x="3027" y="5517"/>
                    </a:cubicBezTo>
                    <a:cubicBezTo>
                      <a:pt x="3038" y="5518"/>
                      <a:pt x="3049" y="5518"/>
                      <a:pt x="3059" y="5518"/>
                    </a:cubicBezTo>
                    <a:cubicBezTo>
                      <a:pt x="3320" y="5518"/>
                      <a:pt x="3456" y="5226"/>
                      <a:pt x="3283" y="5004"/>
                    </a:cubicBezTo>
                    <a:cubicBezTo>
                      <a:pt x="3228" y="4915"/>
                      <a:pt x="3119" y="4870"/>
                      <a:pt x="3009" y="4870"/>
                    </a:cubicBezTo>
                    <a:close/>
                    <a:moveTo>
                      <a:pt x="6277" y="5340"/>
                    </a:moveTo>
                    <a:cubicBezTo>
                      <a:pt x="6229" y="5340"/>
                      <a:pt x="6179" y="5348"/>
                      <a:pt x="6129" y="5363"/>
                    </a:cubicBezTo>
                    <a:cubicBezTo>
                      <a:pt x="5745" y="5466"/>
                      <a:pt x="5540" y="6107"/>
                      <a:pt x="5924" y="6312"/>
                    </a:cubicBezTo>
                    <a:cubicBezTo>
                      <a:pt x="5976" y="6363"/>
                      <a:pt x="6053" y="6363"/>
                      <a:pt x="6129" y="6389"/>
                    </a:cubicBezTo>
                    <a:cubicBezTo>
                      <a:pt x="6151" y="6391"/>
                      <a:pt x="6173" y="6392"/>
                      <a:pt x="6194" y="6392"/>
                    </a:cubicBezTo>
                    <a:cubicBezTo>
                      <a:pt x="6424" y="6392"/>
                      <a:pt x="6630" y="6267"/>
                      <a:pt x="6771" y="6055"/>
                    </a:cubicBezTo>
                    <a:cubicBezTo>
                      <a:pt x="6906" y="5718"/>
                      <a:pt x="6625" y="5340"/>
                      <a:pt x="6277" y="5340"/>
                    </a:cubicBezTo>
                    <a:close/>
                    <a:moveTo>
                      <a:pt x="1163" y="6898"/>
                    </a:moveTo>
                    <a:cubicBezTo>
                      <a:pt x="1152" y="6898"/>
                      <a:pt x="1140" y="6899"/>
                      <a:pt x="1129" y="6902"/>
                    </a:cubicBezTo>
                    <a:cubicBezTo>
                      <a:pt x="1001" y="6927"/>
                      <a:pt x="924" y="7158"/>
                      <a:pt x="1052" y="7235"/>
                    </a:cubicBezTo>
                    <a:cubicBezTo>
                      <a:pt x="1078" y="7235"/>
                      <a:pt x="1104" y="7261"/>
                      <a:pt x="1129" y="7261"/>
                    </a:cubicBezTo>
                    <a:cubicBezTo>
                      <a:pt x="1206" y="7261"/>
                      <a:pt x="1283" y="7235"/>
                      <a:pt x="1334" y="7132"/>
                    </a:cubicBezTo>
                    <a:cubicBezTo>
                      <a:pt x="1381" y="7015"/>
                      <a:pt x="1278" y="6898"/>
                      <a:pt x="1163" y="6898"/>
                    </a:cubicBezTo>
                    <a:close/>
                    <a:moveTo>
                      <a:pt x="5001" y="7850"/>
                    </a:moveTo>
                    <a:cubicBezTo>
                      <a:pt x="4924" y="7876"/>
                      <a:pt x="4899" y="8004"/>
                      <a:pt x="4950" y="8056"/>
                    </a:cubicBezTo>
                    <a:lnTo>
                      <a:pt x="5001" y="8056"/>
                    </a:lnTo>
                    <a:cubicBezTo>
                      <a:pt x="5052" y="8056"/>
                      <a:pt x="5104" y="8030"/>
                      <a:pt x="5129" y="8004"/>
                    </a:cubicBezTo>
                    <a:cubicBezTo>
                      <a:pt x="5155" y="7927"/>
                      <a:pt x="5078" y="7850"/>
                      <a:pt x="5001" y="7850"/>
                    </a:cubicBezTo>
                    <a:close/>
                    <a:moveTo>
                      <a:pt x="2940" y="7598"/>
                    </a:moveTo>
                    <a:cubicBezTo>
                      <a:pt x="2902" y="7598"/>
                      <a:pt x="2862" y="7605"/>
                      <a:pt x="2822" y="7620"/>
                    </a:cubicBezTo>
                    <a:cubicBezTo>
                      <a:pt x="2565" y="7697"/>
                      <a:pt x="2437" y="8107"/>
                      <a:pt x="2693" y="8235"/>
                    </a:cubicBezTo>
                    <a:cubicBezTo>
                      <a:pt x="2719" y="8261"/>
                      <a:pt x="2770" y="8286"/>
                      <a:pt x="2822" y="8286"/>
                    </a:cubicBezTo>
                    <a:cubicBezTo>
                      <a:pt x="2838" y="8289"/>
                      <a:pt x="2854" y="8290"/>
                      <a:pt x="2870" y="8290"/>
                    </a:cubicBezTo>
                    <a:cubicBezTo>
                      <a:pt x="3007" y="8290"/>
                      <a:pt x="3137" y="8196"/>
                      <a:pt x="3206" y="8081"/>
                    </a:cubicBezTo>
                    <a:cubicBezTo>
                      <a:pt x="3338" y="7840"/>
                      <a:pt x="3169" y="7598"/>
                      <a:pt x="2940" y="7598"/>
                    </a:cubicBezTo>
                    <a:close/>
                    <a:moveTo>
                      <a:pt x="6698" y="7919"/>
                    </a:moveTo>
                    <a:cubicBezTo>
                      <a:pt x="6554" y="7919"/>
                      <a:pt x="6414" y="7990"/>
                      <a:pt x="6386" y="8133"/>
                    </a:cubicBezTo>
                    <a:lnTo>
                      <a:pt x="6412" y="8133"/>
                    </a:lnTo>
                    <a:cubicBezTo>
                      <a:pt x="6412" y="8184"/>
                      <a:pt x="6412" y="8235"/>
                      <a:pt x="6412" y="8261"/>
                    </a:cubicBezTo>
                    <a:cubicBezTo>
                      <a:pt x="6437" y="8415"/>
                      <a:pt x="6565" y="8543"/>
                      <a:pt x="6745" y="8568"/>
                    </a:cubicBezTo>
                    <a:cubicBezTo>
                      <a:pt x="7001" y="8568"/>
                      <a:pt x="7181" y="8261"/>
                      <a:pt x="7001" y="8056"/>
                    </a:cubicBezTo>
                    <a:cubicBezTo>
                      <a:pt x="6933" y="7964"/>
                      <a:pt x="6814" y="7919"/>
                      <a:pt x="6698" y="7919"/>
                    </a:cubicBezTo>
                    <a:close/>
                    <a:moveTo>
                      <a:pt x="4317" y="9878"/>
                    </a:moveTo>
                    <a:cubicBezTo>
                      <a:pt x="4265" y="9878"/>
                      <a:pt x="4210" y="9886"/>
                      <a:pt x="4155" y="9902"/>
                    </a:cubicBezTo>
                    <a:cubicBezTo>
                      <a:pt x="3770" y="9979"/>
                      <a:pt x="3565" y="10645"/>
                      <a:pt x="3950" y="10851"/>
                    </a:cubicBezTo>
                    <a:cubicBezTo>
                      <a:pt x="4001" y="10876"/>
                      <a:pt x="4078" y="10902"/>
                      <a:pt x="4129" y="10928"/>
                    </a:cubicBezTo>
                    <a:cubicBezTo>
                      <a:pt x="4153" y="10930"/>
                      <a:pt x="4177" y="10931"/>
                      <a:pt x="4200" y="10931"/>
                    </a:cubicBezTo>
                    <a:cubicBezTo>
                      <a:pt x="4454" y="10931"/>
                      <a:pt x="4677" y="10805"/>
                      <a:pt x="4770" y="10594"/>
                    </a:cubicBezTo>
                    <a:cubicBezTo>
                      <a:pt x="4927" y="10236"/>
                      <a:pt x="4673" y="9878"/>
                      <a:pt x="4317" y="9878"/>
                    </a:cubicBezTo>
                    <a:close/>
                    <a:moveTo>
                      <a:pt x="746" y="10289"/>
                    </a:moveTo>
                    <a:cubicBezTo>
                      <a:pt x="696" y="10289"/>
                      <a:pt x="644" y="10297"/>
                      <a:pt x="591" y="10312"/>
                    </a:cubicBezTo>
                    <a:cubicBezTo>
                      <a:pt x="206" y="10415"/>
                      <a:pt x="1" y="11056"/>
                      <a:pt x="386" y="11287"/>
                    </a:cubicBezTo>
                    <a:lnTo>
                      <a:pt x="386" y="11261"/>
                    </a:lnTo>
                    <a:cubicBezTo>
                      <a:pt x="437" y="11312"/>
                      <a:pt x="514" y="11338"/>
                      <a:pt x="565" y="11338"/>
                    </a:cubicBezTo>
                    <a:cubicBezTo>
                      <a:pt x="589" y="11340"/>
                      <a:pt x="613" y="11341"/>
                      <a:pt x="636" y="11341"/>
                    </a:cubicBezTo>
                    <a:cubicBezTo>
                      <a:pt x="889" y="11341"/>
                      <a:pt x="1112" y="11216"/>
                      <a:pt x="1206" y="11004"/>
                    </a:cubicBezTo>
                    <a:cubicBezTo>
                      <a:pt x="1364" y="10667"/>
                      <a:pt x="1106" y="10289"/>
                      <a:pt x="746" y="10289"/>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91" name="Google Shape;1991;p43"/>
              <p:cNvSpPr/>
              <p:nvPr/>
            </p:nvSpPr>
            <p:spPr>
              <a:xfrm>
                <a:off x="-1809250" y="2563500"/>
                <a:ext cx="247275" cy="1438900"/>
              </a:xfrm>
              <a:custGeom>
                <a:avLst/>
                <a:gdLst/>
                <a:ahLst/>
                <a:cxnLst/>
                <a:rect l="l" t="t" r="r" b="b"/>
                <a:pathLst>
                  <a:path w="9891" h="57556" extrusionOk="0">
                    <a:moveTo>
                      <a:pt x="9445" y="0"/>
                    </a:moveTo>
                    <a:cubicBezTo>
                      <a:pt x="9304" y="0"/>
                      <a:pt x="9164" y="81"/>
                      <a:pt x="9104" y="270"/>
                    </a:cubicBezTo>
                    <a:cubicBezTo>
                      <a:pt x="4617" y="13912"/>
                      <a:pt x="1" y="34913"/>
                      <a:pt x="3386" y="57247"/>
                    </a:cubicBezTo>
                    <a:cubicBezTo>
                      <a:pt x="3411" y="57427"/>
                      <a:pt x="3565" y="57555"/>
                      <a:pt x="3745" y="57555"/>
                    </a:cubicBezTo>
                    <a:lnTo>
                      <a:pt x="3822" y="57555"/>
                    </a:lnTo>
                    <a:cubicBezTo>
                      <a:pt x="4027" y="57530"/>
                      <a:pt x="4155" y="57324"/>
                      <a:pt x="4129" y="57119"/>
                    </a:cubicBezTo>
                    <a:cubicBezTo>
                      <a:pt x="796" y="34939"/>
                      <a:pt x="5360" y="14091"/>
                      <a:pt x="9796" y="501"/>
                    </a:cubicBezTo>
                    <a:cubicBezTo>
                      <a:pt x="9890" y="202"/>
                      <a:pt x="9667" y="0"/>
                      <a:pt x="94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992" name="Google Shape;1992;p43"/>
            <p:cNvGrpSpPr/>
            <p:nvPr/>
          </p:nvGrpSpPr>
          <p:grpSpPr>
            <a:xfrm rot="1413719">
              <a:off x="2548595" y="-367104"/>
              <a:ext cx="1216593" cy="2128592"/>
              <a:chOff x="-1779100" y="2408800"/>
              <a:chExt cx="1032750" cy="1807075"/>
            </a:xfrm>
          </p:grpSpPr>
          <p:sp>
            <p:nvSpPr>
              <p:cNvPr id="1993" name="Google Shape;1993;p43"/>
              <p:cNvSpPr/>
              <p:nvPr/>
            </p:nvSpPr>
            <p:spPr>
              <a:xfrm>
                <a:off x="-1779100" y="2498825"/>
                <a:ext cx="1032750" cy="1717050"/>
              </a:xfrm>
              <a:custGeom>
                <a:avLst/>
                <a:gdLst/>
                <a:ahLst/>
                <a:cxnLst/>
                <a:rect l="l" t="t" r="r" b="b"/>
                <a:pathLst>
                  <a:path w="41310" h="68682" extrusionOk="0">
                    <a:moveTo>
                      <a:pt x="32843" y="0"/>
                    </a:moveTo>
                    <a:cubicBezTo>
                      <a:pt x="31194" y="0"/>
                      <a:pt x="29516" y="392"/>
                      <a:pt x="28053" y="1113"/>
                    </a:cubicBezTo>
                    <a:cubicBezTo>
                      <a:pt x="24489" y="2883"/>
                      <a:pt x="21924" y="6139"/>
                      <a:pt x="19719" y="9421"/>
                    </a:cubicBezTo>
                    <a:lnTo>
                      <a:pt x="19719" y="9396"/>
                    </a:lnTo>
                    <a:cubicBezTo>
                      <a:pt x="13744" y="18242"/>
                      <a:pt x="9436" y="27987"/>
                      <a:pt x="6385" y="38167"/>
                    </a:cubicBezTo>
                    <a:cubicBezTo>
                      <a:pt x="5308" y="41705"/>
                      <a:pt x="4231" y="44270"/>
                      <a:pt x="2949" y="47731"/>
                    </a:cubicBezTo>
                    <a:cubicBezTo>
                      <a:pt x="205" y="55244"/>
                      <a:pt x="1487" y="65630"/>
                      <a:pt x="0" y="68681"/>
                    </a:cubicBezTo>
                    <a:cubicBezTo>
                      <a:pt x="7975" y="52526"/>
                      <a:pt x="21642" y="34269"/>
                      <a:pt x="33745" y="20935"/>
                    </a:cubicBezTo>
                    <a:cubicBezTo>
                      <a:pt x="36105" y="18319"/>
                      <a:pt x="38566" y="15704"/>
                      <a:pt x="39951" y="12473"/>
                    </a:cubicBezTo>
                    <a:cubicBezTo>
                      <a:pt x="41310" y="9242"/>
                      <a:pt x="41310" y="5190"/>
                      <a:pt x="39002" y="2549"/>
                    </a:cubicBezTo>
                    <a:cubicBezTo>
                      <a:pt x="37468" y="790"/>
                      <a:pt x="35184" y="0"/>
                      <a:pt x="32843" y="0"/>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94" name="Google Shape;1994;p43"/>
              <p:cNvSpPr/>
              <p:nvPr/>
            </p:nvSpPr>
            <p:spPr>
              <a:xfrm>
                <a:off x="-1776550" y="2408800"/>
                <a:ext cx="973150" cy="1753225"/>
              </a:xfrm>
              <a:custGeom>
                <a:avLst/>
                <a:gdLst/>
                <a:ahLst/>
                <a:cxnLst/>
                <a:rect l="l" t="t" r="r" b="b"/>
                <a:pathLst>
                  <a:path w="38926" h="70129" extrusionOk="0">
                    <a:moveTo>
                      <a:pt x="30542" y="0"/>
                    </a:moveTo>
                    <a:cubicBezTo>
                      <a:pt x="28732" y="0"/>
                      <a:pt x="26881" y="482"/>
                      <a:pt x="25310" y="1355"/>
                    </a:cubicBezTo>
                    <a:cubicBezTo>
                      <a:pt x="21848" y="3253"/>
                      <a:pt x="19438" y="6637"/>
                      <a:pt x="17361" y="10022"/>
                    </a:cubicBezTo>
                    <a:cubicBezTo>
                      <a:pt x="11822" y="19100"/>
                      <a:pt x="7975" y="29049"/>
                      <a:pt x="5386" y="39357"/>
                    </a:cubicBezTo>
                    <a:cubicBezTo>
                      <a:pt x="4488" y="42947"/>
                      <a:pt x="3514" y="45537"/>
                      <a:pt x="2411" y="49076"/>
                    </a:cubicBezTo>
                    <a:cubicBezTo>
                      <a:pt x="1" y="56717"/>
                      <a:pt x="1770" y="67025"/>
                      <a:pt x="411" y="70128"/>
                    </a:cubicBezTo>
                    <a:cubicBezTo>
                      <a:pt x="7642" y="53640"/>
                      <a:pt x="20463" y="34767"/>
                      <a:pt x="31925" y="20869"/>
                    </a:cubicBezTo>
                    <a:cubicBezTo>
                      <a:pt x="34156" y="18177"/>
                      <a:pt x="36515" y="15433"/>
                      <a:pt x="37721" y="12151"/>
                    </a:cubicBezTo>
                    <a:cubicBezTo>
                      <a:pt x="38926" y="8843"/>
                      <a:pt x="38772" y="4791"/>
                      <a:pt x="36336" y="2253"/>
                    </a:cubicBezTo>
                    <a:cubicBezTo>
                      <a:pt x="34837" y="698"/>
                      <a:pt x="32720" y="0"/>
                      <a:pt x="3054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95" name="Google Shape;1995;p43"/>
              <p:cNvSpPr/>
              <p:nvPr/>
            </p:nvSpPr>
            <p:spPr>
              <a:xfrm>
                <a:off x="-1311125" y="2430900"/>
                <a:ext cx="402150" cy="319125"/>
              </a:xfrm>
              <a:custGeom>
                <a:avLst/>
                <a:gdLst/>
                <a:ahLst/>
                <a:cxnLst/>
                <a:rect l="l" t="t" r="r" b="b"/>
                <a:pathLst>
                  <a:path w="16086" h="12765" extrusionOk="0">
                    <a:moveTo>
                      <a:pt x="9413" y="1"/>
                    </a:moveTo>
                    <a:cubicBezTo>
                      <a:pt x="9396" y="1"/>
                      <a:pt x="9378" y="3"/>
                      <a:pt x="9359" y="10"/>
                    </a:cubicBezTo>
                    <a:cubicBezTo>
                      <a:pt x="9206" y="35"/>
                      <a:pt x="9103" y="266"/>
                      <a:pt x="9231" y="369"/>
                    </a:cubicBezTo>
                    <a:cubicBezTo>
                      <a:pt x="9257" y="394"/>
                      <a:pt x="9283" y="394"/>
                      <a:pt x="9308" y="394"/>
                    </a:cubicBezTo>
                    <a:cubicBezTo>
                      <a:pt x="9332" y="400"/>
                      <a:pt x="9357" y="403"/>
                      <a:pt x="9380" y="403"/>
                    </a:cubicBezTo>
                    <a:cubicBezTo>
                      <a:pt x="9458" y="403"/>
                      <a:pt x="9531" y="370"/>
                      <a:pt x="9590" y="292"/>
                    </a:cubicBezTo>
                    <a:cubicBezTo>
                      <a:pt x="9635" y="156"/>
                      <a:pt x="9541" y="1"/>
                      <a:pt x="9413" y="1"/>
                    </a:cubicBezTo>
                    <a:close/>
                    <a:moveTo>
                      <a:pt x="12560" y="1256"/>
                    </a:moveTo>
                    <a:cubicBezTo>
                      <a:pt x="12528" y="1256"/>
                      <a:pt x="12496" y="1259"/>
                      <a:pt x="12462" y="1266"/>
                    </a:cubicBezTo>
                    <a:cubicBezTo>
                      <a:pt x="12154" y="1317"/>
                      <a:pt x="11949" y="1856"/>
                      <a:pt x="12257" y="2061"/>
                    </a:cubicBezTo>
                    <a:cubicBezTo>
                      <a:pt x="12283" y="2087"/>
                      <a:pt x="12360" y="2112"/>
                      <a:pt x="12411" y="2112"/>
                    </a:cubicBezTo>
                    <a:cubicBezTo>
                      <a:pt x="12447" y="2121"/>
                      <a:pt x="12482" y="2125"/>
                      <a:pt x="12518" y="2125"/>
                    </a:cubicBezTo>
                    <a:cubicBezTo>
                      <a:pt x="12685" y="2125"/>
                      <a:pt x="12844" y="2030"/>
                      <a:pt x="12949" y="1881"/>
                    </a:cubicBezTo>
                    <a:cubicBezTo>
                      <a:pt x="13089" y="1579"/>
                      <a:pt x="12870" y="1256"/>
                      <a:pt x="12560" y="1256"/>
                    </a:cubicBezTo>
                    <a:close/>
                    <a:moveTo>
                      <a:pt x="6402" y="1567"/>
                    </a:moveTo>
                    <a:cubicBezTo>
                      <a:pt x="6244" y="1567"/>
                      <a:pt x="6092" y="1644"/>
                      <a:pt x="6052" y="1805"/>
                    </a:cubicBezTo>
                    <a:cubicBezTo>
                      <a:pt x="6026" y="1856"/>
                      <a:pt x="6026" y="1907"/>
                      <a:pt x="6052" y="1958"/>
                    </a:cubicBezTo>
                    <a:cubicBezTo>
                      <a:pt x="6077" y="2138"/>
                      <a:pt x="6231" y="2292"/>
                      <a:pt x="6411" y="2317"/>
                    </a:cubicBezTo>
                    <a:cubicBezTo>
                      <a:pt x="6431" y="2321"/>
                      <a:pt x="6450" y="2322"/>
                      <a:pt x="6470" y="2322"/>
                    </a:cubicBezTo>
                    <a:cubicBezTo>
                      <a:pt x="6747" y="2322"/>
                      <a:pt x="6937" y="1993"/>
                      <a:pt x="6770" y="1753"/>
                    </a:cubicBezTo>
                    <a:cubicBezTo>
                      <a:pt x="6696" y="1631"/>
                      <a:pt x="6547" y="1567"/>
                      <a:pt x="6402" y="1567"/>
                    </a:cubicBezTo>
                    <a:close/>
                    <a:moveTo>
                      <a:pt x="9895" y="1689"/>
                    </a:moveTo>
                    <a:cubicBezTo>
                      <a:pt x="9854" y="1689"/>
                      <a:pt x="9812" y="1693"/>
                      <a:pt x="9770" y="1702"/>
                    </a:cubicBezTo>
                    <a:cubicBezTo>
                      <a:pt x="9308" y="1779"/>
                      <a:pt x="9000" y="2523"/>
                      <a:pt x="9436" y="2830"/>
                    </a:cubicBezTo>
                    <a:cubicBezTo>
                      <a:pt x="9513" y="2856"/>
                      <a:pt x="9590" y="2907"/>
                      <a:pt x="9667" y="2907"/>
                    </a:cubicBezTo>
                    <a:cubicBezTo>
                      <a:pt x="9721" y="2921"/>
                      <a:pt x="9775" y="2927"/>
                      <a:pt x="9828" y="2927"/>
                    </a:cubicBezTo>
                    <a:cubicBezTo>
                      <a:pt x="10078" y="2927"/>
                      <a:pt x="10310" y="2785"/>
                      <a:pt x="10436" y="2574"/>
                    </a:cubicBezTo>
                    <a:cubicBezTo>
                      <a:pt x="10647" y="2153"/>
                      <a:pt x="10324" y="1689"/>
                      <a:pt x="9895" y="1689"/>
                    </a:cubicBezTo>
                    <a:close/>
                    <a:moveTo>
                      <a:pt x="4359" y="3369"/>
                    </a:moveTo>
                    <a:cubicBezTo>
                      <a:pt x="4257" y="3369"/>
                      <a:pt x="4205" y="3523"/>
                      <a:pt x="4282" y="3599"/>
                    </a:cubicBezTo>
                    <a:lnTo>
                      <a:pt x="4334" y="3599"/>
                    </a:lnTo>
                    <a:cubicBezTo>
                      <a:pt x="4347" y="3606"/>
                      <a:pt x="4363" y="3610"/>
                      <a:pt x="4379" y="3610"/>
                    </a:cubicBezTo>
                    <a:cubicBezTo>
                      <a:pt x="4422" y="3610"/>
                      <a:pt x="4469" y="3586"/>
                      <a:pt x="4487" y="3548"/>
                    </a:cubicBezTo>
                    <a:cubicBezTo>
                      <a:pt x="4513" y="3446"/>
                      <a:pt x="4436" y="3369"/>
                      <a:pt x="4359" y="3369"/>
                    </a:cubicBezTo>
                    <a:close/>
                    <a:moveTo>
                      <a:pt x="15337" y="2484"/>
                    </a:moveTo>
                    <a:cubicBezTo>
                      <a:pt x="15295" y="2484"/>
                      <a:pt x="15251" y="2488"/>
                      <a:pt x="15206" y="2497"/>
                    </a:cubicBezTo>
                    <a:cubicBezTo>
                      <a:pt x="14744" y="2574"/>
                      <a:pt x="14462" y="3317"/>
                      <a:pt x="14898" y="3599"/>
                    </a:cubicBezTo>
                    <a:cubicBezTo>
                      <a:pt x="14950" y="3651"/>
                      <a:pt x="15026" y="3676"/>
                      <a:pt x="15129" y="3702"/>
                    </a:cubicBezTo>
                    <a:cubicBezTo>
                      <a:pt x="15170" y="3710"/>
                      <a:pt x="15212" y="3713"/>
                      <a:pt x="15254" y="3713"/>
                    </a:cubicBezTo>
                    <a:cubicBezTo>
                      <a:pt x="15498" y="3713"/>
                      <a:pt x="15745" y="3588"/>
                      <a:pt x="15898" y="3369"/>
                    </a:cubicBezTo>
                    <a:cubicBezTo>
                      <a:pt x="16085" y="2948"/>
                      <a:pt x="15782" y="2484"/>
                      <a:pt x="15337" y="2484"/>
                    </a:cubicBezTo>
                    <a:close/>
                    <a:moveTo>
                      <a:pt x="13055" y="3385"/>
                    </a:moveTo>
                    <a:cubicBezTo>
                      <a:pt x="13037" y="3385"/>
                      <a:pt x="13019" y="3388"/>
                      <a:pt x="13001" y="3394"/>
                    </a:cubicBezTo>
                    <a:cubicBezTo>
                      <a:pt x="12847" y="3420"/>
                      <a:pt x="12744" y="3676"/>
                      <a:pt x="12898" y="3779"/>
                    </a:cubicBezTo>
                    <a:cubicBezTo>
                      <a:pt x="12898" y="3779"/>
                      <a:pt x="12924" y="3779"/>
                      <a:pt x="12975" y="3805"/>
                    </a:cubicBezTo>
                    <a:cubicBezTo>
                      <a:pt x="12993" y="3809"/>
                      <a:pt x="13010" y="3811"/>
                      <a:pt x="13028" y="3811"/>
                    </a:cubicBezTo>
                    <a:cubicBezTo>
                      <a:pt x="13111" y="3811"/>
                      <a:pt x="13189" y="3761"/>
                      <a:pt x="13231" y="3676"/>
                    </a:cubicBezTo>
                    <a:cubicBezTo>
                      <a:pt x="13299" y="3541"/>
                      <a:pt x="13188" y="3385"/>
                      <a:pt x="13055" y="3385"/>
                    </a:cubicBezTo>
                    <a:close/>
                    <a:moveTo>
                      <a:pt x="7890" y="4029"/>
                    </a:moveTo>
                    <a:cubicBezTo>
                      <a:pt x="7731" y="4029"/>
                      <a:pt x="7579" y="4105"/>
                      <a:pt x="7539" y="4266"/>
                    </a:cubicBezTo>
                    <a:cubicBezTo>
                      <a:pt x="7513" y="4317"/>
                      <a:pt x="7513" y="4369"/>
                      <a:pt x="7539" y="4420"/>
                    </a:cubicBezTo>
                    <a:cubicBezTo>
                      <a:pt x="7565" y="4625"/>
                      <a:pt x="7718" y="4779"/>
                      <a:pt x="7898" y="4805"/>
                    </a:cubicBezTo>
                    <a:cubicBezTo>
                      <a:pt x="7908" y="4806"/>
                      <a:pt x="7919" y="4806"/>
                      <a:pt x="7929" y="4806"/>
                    </a:cubicBezTo>
                    <a:cubicBezTo>
                      <a:pt x="8221" y="4806"/>
                      <a:pt x="8430" y="4463"/>
                      <a:pt x="8257" y="4215"/>
                    </a:cubicBezTo>
                    <a:cubicBezTo>
                      <a:pt x="8183" y="4093"/>
                      <a:pt x="8034" y="4029"/>
                      <a:pt x="7890" y="4029"/>
                    </a:cubicBezTo>
                    <a:close/>
                    <a:moveTo>
                      <a:pt x="4081" y="5358"/>
                    </a:moveTo>
                    <a:cubicBezTo>
                      <a:pt x="3918" y="5358"/>
                      <a:pt x="3759" y="5435"/>
                      <a:pt x="3718" y="5600"/>
                    </a:cubicBezTo>
                    <a:cubicBezTo>
                      <a:pt x="3693" y="5651"/>
                      <a:pt x="3693" y="5702"/>
                      <a:pt x="3718" y="5753"/>
                    </a:cubicBezTo>
                    <a:cubicBezTo>
                      <a:pt x="3744" y="5933"/>
                      <a:pt x="3898" y="6087"/>
                      <a:pt x="4077" y="6112"/>
                    </a:cubicBezTo>
                    <a:cubicBezTo>
                      <a:pt x="4088" y="6113"/>
                      <a:pt x="4099" y="6114"/>
                      <a:pt x="4110" y="6114"/>
                    </a:cubicBezTo>
                    <a:cubicBezTo>
                      <a:pt x="4401" y="6114"/>
                      <a:pt x="4609" y="5794"/>
                      <a:pt x="4436" y="5523"/>
                    </a:cubicBezTo>
                    <a:cubicBezTo>
                      <a:pt x="4365" y="5416"/>
                      <a:pt x="4222" y="5358"/>
                      <a:pt x="4081" y="5358"/>
                    </a:cubicBezTo>
                    <a:close/>
                    <a:moveTo>
                      <a:pt x="7747" y="6125"/>
                    </a:moveTo>
                    <a:cubicBezTo>
                      <a:pt x="7705" y="6125"/>
                      <a:pt x="7661" y="6129"/>
                      <a:pt x="7616" y="6138"/>
                    </a:cubicBezTo>
                    <a:cubicBezTo>
                      <a:pt x="7154" y="6215"/>
                      <a:pt x="6872" y="6959"/>
                      <a:pt x="7308" y="7266"/>
                    </a:cubicBezTo>
                    <a:cubicBezTo>
                      <a:pt x="7359" y="7292"/>
                      <a:pt x="7436" y="7343"/>
                      <a:pt x="7539" y="7343"/>
                    </a:cubicBezTo>
                    <a:cubicBezTo>
                      <a:pt x="7588" y="7357"/>
                      <a:pt x="7639" y="7363"/>
                      <a:pt x="7691" y="7363"/>
                    </a:cubicBezTo>
                    <a:cubicBezTo>
                      <a:pt x="7932" y="7363"/>
                      <a:pt x="8181" y="7221"/>
                      <a:pt x="8308" y="7010"/>
                    </a:cubicBezTo>
                    <a:cubicBezTo>
                      <a:pt x="8495" y="6589"/>
                      <a:pt x="8191" y="6125"/>
                      <a:pt x="7747" y="6125"/>
                    </a:cubicBezTo>
                    <a:close/>
                    <a:moveTo>
                      <a:pt x="1797" y="7616"/>
                    </a:moveTo>
                    <a:cubicBezTo>
                      <a:pt x="1780" y="7616"/>
                      <a:pt x="1762" y="7619"/>
                      <a:pt x="1744" y="7625"/>
                    </a:cubicBezTo>
                    <a:cubicBezTo>
                      <a:pt x="1590" y="7651"/>
                      <a:pt x="1487" y="7882"/>
                      <a:pt x="1615" y="7984"/>
                    </a:cubicBezTo>
                    <a:lnTo>
                      <a:pt x="1615" y="8010"/>
                    </a:lnTo>
                    <a:cubicBezTo>
                      <a:pt x="1641" y="8010"/>
                      <a:pt x="1667" y="8010"/>
                      <a:pt x="1692" y="8036"/>
                    </a:cubicBezTo>
                    <a:cubicBezTo>
                      <a:pt x="1795" y="8036"/>
                      <a:pt x="1898" y="8010"/>
                      <a:pt x="1974" y="7907"/>
                    </a:cubicBezTo>
                    <a:cubicBezTo>
                      <a:pt x="2020" y="7772"/>
                      <a:pt x="1926" y="7616"/>
                      <a:pt x="1797" y="7616"/>
                    </a:cubicBezTo>
                    <a:close/>
                    <a:moveTo>
                      <a:pt x="6237" y="9057"/>
                    </a:moveTo>
                    <a:cubicBezTo>
                      <a:pt x="6227" y="9057"/>
                      <a:pt x="6216" y="9059"/>
                      <a:pt x="6205" y="9061"/>
                    </a:cubicBezTo>
                    <a:cubicBezTo>
                      <a:pt x="6129" y="9087"/>
                      <a:pt x="6077" y="9215"/>
                      <a:pt x="6154" y="9292"/>
                    </a:cubicBezTo>
                    <a:lnTo>
                      <a:pt x="6205" y="9292"/>
                    </a:lnTo>
                    <a:cubicBezTo>
                      <a:pt x="6219" y="9299"/>
                      <a:pt x="6233" y="9302"/>
                      <a:pt x="6246" y="9302"/>
                    </a:cubicBezTo>
                    <a:cubicBezTo>
                      <a:pt x="6282" y="9302"/>
                      <a:pt x="6315" y="9278"/>
                      <a:pt x="6334" y="9241"/>
                    </a:cubicBezTo>
                    <a:cubicBezTo>
                      <a:pt x="6380" y="9149"/>
                      <a:pt x="6323" y="9057"/>
                      <a:pt x="6237" y="9057"/>
                    </a:cubicBezTo>
                    <a:close/>
                    <a:moveTo>
                      <a:pt x="3654" y="8563"/>
                    </a:moveTo>
                    <a:cubicBezTo>
                      <a:pt x="3625" y="8563"/>
                      <a:pt x="3595" y="8566"/>
                      <a:pt x="3564" y="8574"/>
                    </a:cubicBezTo>
                    <a:cubicBezTo>
                      <a:pt x="3282" y="8625"/>
                      <a:pt x="3077" y="9087"/>
                      <a:pt x="3359" y="9292"/>
                    </a:cubicBezTo>
                    <a:cubicBezTo>
                      <a:pt x="3410" y="9318"/>
                      <a:pt x="3462" y="9318"/>
                      <a:pt x="3513" y="9343"/>
                    </a:cubicBezTo>
                    <a:cubicBezTo>
                      <a:pt x="3535" y="9347"/>
                      <a:pt x="3558" y="9348"/>
                      <a:pt x="3581" y="9348"/>
                    </a:cubicBezTo>
                    <a:cubicBezTo>
                      <a:pt x="3742" y="9348"/>
                      <a:pt x="3910" y="9270"/>
                      <a:pt x="4000" y="9113"/>
                    </a:cubicBezTo>
                    <a:cubicBezTo>
                      <a:pt x="4116" y="8859"/>
                      <a:pt x="3919" y="8563"/>
                      <a:pt x="3654" y="8563"/>
                    </a:cubicBezTo>
                    <a:close/>
                    <a:moveTo>
                      <a:pt x="8158" y="9205"/>
                    </a:moveTo>
                    <a:cubicBezTo>
                      <a:pt x="7996" y="9205"/>
                      <a:pt x="7837" y="9281"/>
                      <a:pt x="7795" y="9446"/>
                    </a:cubicBezTo>
                    <a:cubicBezTo>
                      <a:pt x="7795" y="9497"/>
                      <a:pt x="7795" y="9549"/>
                      <a:pt x="7795" y="9600"/>
                    </a:cubicBezTo>
                    <a:cubicBezTo>
                      <a:pt x="7821" y="9779"/>
                      <a:pt x="7975" y="9933"/>
                      <a:pt x="8154" y="9959"/>
                    </a:cubicBezTo>
                    <a:cubicBezTo>
                      <a:pt x="8166" y="9960"/>
                      <a:pt x="8178" y="9960"/>
                      <a:pt x="8190" y="9960"/>
                    </a:cubicBezTo>
                    <a:cubicBezTo>
                      <a:pt x="8502" y="9960"/>
                      <a:pt x="8686" y="9641"/>
                      <a:pt x="8513" y="9369"/>
                    </a:cubicBezTo>
                    <a:cubicBezTo>
                      <a:pt x="8442" y="9262"/>
                      <a:pt x="8299" y="9205"/>
                      <a:pt x="8158" y="9205"/>
                    </a:cubicBezTo>
                    <a:close/>
                    <a:moveTo>
                      <a:pt x="5080" y="11305"/>
                    </a:moveTo>
                    <a:cubicBezTo>
                      <a:pt x="5038" y="11305"/>
                      <a:pt x="4994" y="11309"/>
                      <a:pt x="4949" y="11318"/>
                    </a:cubicBezTo>
                    <a:cubicBezTo>
                      <a:pt x="4487" y="11395"/>
                      <a:pt x="4205" y="12138"/>
                      <a:pt x="4641" y="12446"/>
                    </a:cubicBezTo>
                    <a:cubicBezTo>
                      <a:pt x="4693" y="12472"/>
                      <a:pt x="4769" y="12523"/>
                      <a:pt x="4872" y="12523"/>
                    </a:cubicBezTo>
                    <a:cubicBezTo>
                      <a:pt x="4921" y="12537"/>
                      <a:pt x="4972" y="12543"/>
                      <a:pt x="5022" y="12543"/>
                    </a:cubicBezTo>
                    <a:cubicBezTo>
                      <a:pt x="5258" y="12543"/>
                      <a:pt x="5493" y="12401"/>
                      <a:pt x="5641" y="12190"/>
                    </a:cubicBezTo>
                    <a:cubicBezTo>
                      <a:pt x="5829" y="11769"/>
                      <a:pt x="5525" y="11305"/>
                      <a:pt x="5080" y="11305"/>
                    </a:cubicBezTo>
                    <a:close/>
                    <a:moveTo>
                      <a:pt x="897" y="11529"/>
                    </a:moveTo>
                    <a:cubicBezTo>
                      <a:pt x="847" y="11529"/>
                      <a:pt x="796" y="11536"/>
                      <a:pt x="744" y="11549"/>
                    </a:cubicBezTo>
                    <a:cubicBezTo>
                      <a:pt x="282" y="11626"/>
                      <a:pt x="0" y="12369"/>
                      <a:pt x="436" y="12651"/>
                    </a:cubicBezTo>
                    <a:cubicBezTo>
                      <a:pt x="513" y="12703"/>
                      <a:pt x="590" y="12728"/>
                      <a:pt x="667" y="12754"/>
                    </a:cubicBezTo>
                    <a:cubicBezTo>
                      <a:pt x="712" y="12761"/>
                      <a:pt x="756" y="12765"/>
                      <a:pt x="801" y="12765"/>
                    </a:cubicBezTo>
                    <a:cubicBezTo>
                      <a:pt x="1061" y="12765"/>
                      <a:pt x="1305" y="12640"/>
                      <a:pt x="1436" y="12420"/>
                    </a:cubicBezTo>
                    <a:cubicBezTo>
                      <a:pt x="1643" y="12006"/>
                      <a:pt x="1333" y="11529"/>
                      <a:pt x="897" y="11529"/>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96" name="Google Shape;1996;p43"/>
              <p:cNvSpPr/>
              <p:nvPr/>
            </p:nvSpPr>
            <p:spPr>
              <a:xfrm>
                <a:off x="-1775275" y="2546100"/>
                <a:ext cx="795475" cy="1591550"/>
              </a:xfrm>
              <a:custGeom>
                <a:avLst/>
                <a:gdLst/>
                <a:ahLst/>
                <a:cxnLst/>
                <a:rect l="l" t="t" r="r" b="b"/>
                <a:pathLst>
                  <a:path w="31819" h="63662" extrusionOk="0">
                    <a:moveTo>
                      <a:pt x="31286" y="1"/>
                    </a:moveTo>
                    <a:cubicBezTo>
                      <a:pt x="31186" y="1"/>
                      <a:pt x="31084" y="43"/>
                      <a:pt x="31003" y="145"/>
                    </a:cubicBezTo>
                    <a:cubicBezTo>
                      <a:pt x="15822" y="19300"/>
                      <a:pt x="4258" y="42891"/>
                      <a:pt x="52" y="63200"/>
                    </a:cubicBezTo>
                    <a:cubicBezTo>
                      <a:pt x="1" y="63405"/>
                      <a:pt x="129" y="63610"/>
                      <a:pt x="334" y="63662"/>
                    </a:cubicBezTo>
                    <a:lnTo>
                      <a:pt x="411" y="63662"/>
                    </a:lnTo>
                    <a:cubicBezTo>
                      <a:pt x="591" y="63662"/>
                      <a:pt x="745" y="63534"/>
                      <a:pt x="796" y="63354"/>
                    </a:cubicBezTo>
                    <a:cubicBezTo>
                      <a:pt x="4976" y="43148"/>
                      <a:pt x="16489" y="19685"/>
                      <a:pt x="31592" y="607"/>
                    </a:cubicBezTo>
                    <a:cubicBezTo>
                      <a:pt x="31818" y="325"/>
                      <a:pt x="31560" y="1"/>
                      <a:pt x="3128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pic>
        <p:nvPicPr>
          <p:cNvPr id="37" name="Picture 36">
            <a:extLst>
              <a:ext uri="{FF2B5EF4-FFF2-40B4-BE49-F238E27FC236}">
                <a16:creationId xmlns:a16="http://schemas.microsoft.com/office/drawing/2014/main" id="{11FD613C-BF34-4B46-A8B0-593DBC94464D}"/>
              </a:ext>
            </a:extLst>
          </p:cNvPr>
          <p:cNvPicPr>
            <a:picLocks noChangeAspect="1"/>
          </p:cNvPicPr>
          <p:nvPr/>
        </p:nvPicPr>
        <p:blipFill>
          <a:blip r:embed="rId3">
            <a:extLst>
              <a:ext uri="{BEBA8EAE-BF5A-486C-A8C5-ECC9F3942E4B}">
                <a14:imgProps xmlns:a14="http://schemas.microsoft.com/office/drawing/2010/main">
                  <a14:imgLayer r:embed="rId4">
                    <a14:imgEffect>
                      <a14:backgroundRemoval t="0" b="100000" l="0" r="98403">
                        <a14:foregroundMark x1="31150" y1="31470" x2="32748" y2="29393"/>
                        <a14:foregroundMark x1="32268" y1="31470" x2="32268" y2="35463"/>
                        <a14:foregroundMark x1="25240" y1="18051" x2="29233" y2="15335"/>
                        <a14:foregroundMark x1="23962" y1="49521" x2="27955" y2="57827"/>
                        <a14:foregroundMark x1="29233" y1="49521" x2="29233" y2="55431"/>
                        <a14:foregroundMark x1="33546" y1="70447" x2="39297" y2="73163"/>
                        <a14:foregroundMark x1="52396" y1="64058" x2="52396" y2="81310"/>
                        <a14:foregroundMark x1="58946" y1="59744" x2="64058" y2="71565"/>
                        <a14:foregroundMark x1="51917" y1="58946" x2="51118" y2="73962"/>
                        <a14:foregroundMark x1="38179" y1="63578" x2="37700" y2="68690"/>
                        <a14:foregroundMark x1="42173" y1="68371" x2="47604" y2="68850"/>
                        <a14:foregroundMark x1="31470" y1="49840" x2="35942" y2="48403"/>
                        <a14:foregroundMark x1="50479" y1="29872" x2="48882" y2="34984"/>
                        <a14:foregroundMark x1="60703" y1="30351" x2="63738" y2="36422"/>
                        <a14:foregroundMark x1="58147" y1="21246" x2="54633" y2="27955"/>
                        <a14:foregroundMark x1="73642" y1="36901" x2="71725" y2="42013"/>
                        <a14:foregroundMark x1="64856" y1="54153" x2="69968" y2="59265"/>
                        <a14:foregroundMark x1="61502" y1="60543" x2="66933" y2="58946"/>
                        <a14:foregroundMark x1="72524" y1="57668" x2="72524" y2="61342"/>
                        <a14:foregroundMark x1="61022" y1="75399" x2="57029" y2="77796"/>
                        <a14:foregroundMark x1="57508" y1="60064" x2="60703" y2="63738"/>
                        <a14:foregroundMark x1="59744" y1="62460" x2="61502" y2="65176"/>
                        <a14:foregroundMark x1="58946" y1="60863" x2="59105" y2="65176"/>
                        <a14:foregroundMark x1="54633" y1="59265" x2="57827" y2="61022"/>
                        <a14:foregroundMark x1="51597" y1="62460" x2="52716" y2="66134"/>
                        <a14:foregroundMark x1="50479" y1="85304" x2="58147" y2="92812"/>
                        <a14:foregroundMark x1="50799" y1="68371" x2="49681" y2="81310"/>
                        <a14:foregroundMark x1="58307" y1="92013" x2="65655" y2="91534"/>
                      </a14:backgroundRemoval>
                    </a14:imgEffect>
                  </a14:imgLayer>
                </a14:imgProps>
              </a:ext>
            </a:extLst>
          </a:blip>
          <a:stretch>
            <a:fillRect/>
          </a:stretch>
        </p:blipFill>
        <p:spPr>
          <a:xfrm>
            <a:off x="-309673" y="1929359"/>
            <a:ext cx="3180508" cy="3180508"/>
          </a:xfrm>
          <a:prstGeom prst="rect">
            <a:avLst/>
          </a:prstGeom>
        </p:spPr>
      </p:pic>
      <p:sp>
        <p:nvSpPr>
          <p:cNvPr id="39" name="TextBox 38">
            <a:extLst>
              <a:ext uri="{FF2B5EF4-FFF2-40B4-BE49-F238E27FC236}">
                <a16:creationId xmlns:a16="http://schemas.microsoft.com/office/drawing/2014/main" id="{CD59D378-AC9C-49E0-830B-7EE75D63E503}"/>
              </a:ext>
            </a:extLst>
          </p:cNvPr>
          <p:cNvSpPr txBox="1"/>
          <p:nvPr/>
        </p:nvSpPr>
        <p:spPr>
          <a:xfrm>
            <a:off x="2652492" y="3057444"/>
            <a:ext cx="8055853" cy="1754326"/>
          </a:xfrm>
          <a:prstGeom prst="rect">
            <a:avLst/>
          </a:prstGeom>
          <a:noFill/>
        </p:spPr>
        <p:txBody>
          <a:bodyPr wrap="square">
            <a:spAutoFit/>
          </a:bodyPr>
          <a:lstStyle/>
          <a:p>
            <a:pPr algn="just" defTabSz="1219170">
              <a:lnSpc>
                <a:spcPct val="150000"/>
              </a:lnSpc>
              <a:buClr>
                <a:srgbClr val="000000"/>
              </a:buClr>
              <a:defRPr/>
            </a:pPr>
            <a:r>
              <a:rPr lang="en-US" sz="2400" kern="0" dirty="0" err="1">
                <a:solidFill>
                  <a:srgbClr val="000000"/>
                </a:solidFill>
                <a:latin typeface="Calibri" panose="020F0502020204030204" pitchFamily="34" charset="0"/>
                <a:cs typeface="Calibri" panose="020F0502020204030204" pitchFamily="34" charset="0"/>
                <a:sym typeface="Arial"/>
              </a:rPr>
              <a:t>THẢO</a:t>
            </a:r>
            <a:r>
              <a:rPr lang="en-US" sz="2400" kern="0" dirty="0">
                <a:solidFill>
                  <a:srgbClr val="000000"/>
                </a:solidFill>
                <a:latin typeface="Calibri" panose="020F0502020204030204" pitchFamily="34" charset="0"/>
                <a:cs typeface="Calibri" panose="020F0502020204030204" pitchFamily="34" charset="0"/>
                <a:sym typeface="Arial"/>
              </a:rPr>
              <a:t> </a:t>
            </a:r>
            <a:r>
              <a:rPr lang="en-US" sz="2400" kern="0" dirty="0" err="1">
                <a:solidFill>
                  <a:srgbClr val="000000"/>
                </a:solidFill>
                <a:latin typeface="Calibri" panose="020F0502020204030204" pitchFamily="34" charset="0"/>
                <a:cs typeface="Calibri" panose="020F0502020204030204" pitchFamily="34" charset="0"/>
                <a:sym typeface="Arial"/>
              </a:rPr>
              <a:t>LUẬN</a:t>
            </a:r>
            <a:r>
              <a:rPr lang="en-US" sz="2400" kern="0" dirty="0">
                <a:solidFill>
                  <a:srgbClr val="000000"/>
                </a:solidFill>
                <a:latin typeface="Calibri" panose="020F0502020204030204" pitchFamily="34" charset="0"/>
                <a:cs typeface="Calibri" panose="020F0502020204030204" pitchFamily="34" charset="0"/>
                <a:sym typeface="Arial"/>
              </a:rPr>
              <a:t> </a:t>
            </a:r>
            <a:r>
              <a:rPr lang="en-US" sz="2400" kern="0">
                <a:solidFill>
                  <a:srgbClr val="000000"/>
                </a:solidFill>
                <a:latin typeface="Calibri" panose="020F0502020204030204" pitchFamily="34" charset="0"/>
                <a:cs typeface="Calibri" panose="020F0502020204030204" pitchFamily="34" charset="0"/>
                <a:sym typeface="Arial"/>
              </a:rPr>
              <a:t>NHÓM </a:t>
            </a:r>
            <a:r>
              <a:rPr lang="en-US" sz="2400" kern="0" smtClean="0">
                <a:solidFill>
                  <a:srgbClr val="000000"/>
                </a:solidFill>
                <a:latin typeface="Calibri" panose="020F0502020204030204" pitchFamily="34" charset="0"/>
                <a:cs typeface="Calibri" panose="020F0502020204030204" pitchFamily="34" charset="0"/>
                <a:sym typeface="Arial"/>
              </a:rPr>
              <a:t>THEO BÀN VÀ </a:t>
            </a:r>
            <a:r>
              <a:rPr lang="en-US" sz="2400" kern="0" dirty="0" err="1">
                <a:solidFill>
                  <a:srgbClr val="000000"/>
                </a:solidFill>
                <a:latin typeface="Calibri" panose="020F0502020204030204" pitchFamily="34" charset="0"/>
                <a:cs typeface="Calibri" panose="020F0502020204030204" pitchFamily="34" charset="0"/>
                <a:sym typeface="Arial"/>
              </a:rPr>
              <a:t>LẬP</a:t>
            </a:r>
            <a:r>
              <a:rPr lang="en-US" sz="2400" kern="0" dirty="0">
                <a:solidFill>
                  <a:srgbClr val="000000"/>
                </a:solidFill>
                <a:latin typeface="Calibri" panose="020F0502020204030204" pitchFamily="34" charset="0"/>
                <a:cs typeface="Calibri" panose="020F0502020204030204" pitchFamily="34" charset="0"/>
                <a:sym typeface="Arial"/>
              </a:rPr>
              <a:t> </a:t>
            </a:r>
            <a:r>
              <a:rPr lang="en-US" sz="2400" kern="0" dirty="0" err="1">
                <a:solidFill>
                  <a:srgbClr val="000000"/>
                </a:solidFill>
                <a:latin typeface="Calibri" panose="020F0502020204030204" pitchFamily="34" charset="0"/>
                <a:cs typeface="Calibri" panose="020F0502020204030204" pitchFamily="34" charset="0"/>
                <a:sym typeface="Arial"/>
              </a:rPr>
              <a:t>DÀN</a:t>
            </a:r>
            <a:r>
              <a:rPr lang="en-US" sz="2400" kern="0" dirty="0">
                <a:solidFill>
                  <a:srgbClr val="000000"/>
                </a:solidFill>
                <a:latin typeface="Calibri" panose="020F0502020204030204" pitchFamily="34" charset="0"/>
                <a:cs typeface="Calibri" panose="020F0502020204030204" pitchFamily="34" charset="0"/>
                <a:sym typeface="Arial"/>
              </a:rPr>
              <a:t> Ý CHO </a:t>
            </a:r>
            <a:r>
              <a:rPr lang="en-US" sz="2400" kern="0" dirty="0" err="1">
                <a:solidFill>
                  <a:srgbClr val="000000"/>
                </a:solidFill>
                <a:latin typeface="Calibri" panose="020F0502020204030204" pitchFamily="34" charset="0"/>
                <a:cs typeface="Calibri" panose="020F0502020204030204" pitchFamily="34" charset="0"/>
                <a:sym typeface="Arial"/>
              </a:rPr>
              <a:t>ĐỀ</a:t>
            </a:r>
            <a:r>
              <a:rPr lang="en-US" sz="2400" kern="0" dirty="0">
                <a:solidFill>
                  <a:srgbClr val="000000"/>
                </a:solidFill>
                <a:latin typeface="Calibri" panose="020F0502020204030204" pitchFamily="34" charset="0"/>
                <a:cs typeface="Calibri" panose="020F0502020204030204" pitchFamily="34" charset="0"/>
                <a:sym typeface="Arial"/>
              </a:rPr>
              <a:t> </a:t>
            </a:r>
            <a:r>
              <a:rPr lang="en-US" sz="2400" kern="0" dirty="0" err="1">
                <a:solidFill>
                  <a:srgbClr val="000000"/>
                </a:solidFill>
                <a:latin typeface="Calibri" panose="020F0502020204030204" pitchFamily="34" charset="0"/>
                <a:cs typeface="Calibri" panose="020F0502020204030204" pitchFamily="34" charset="0"/>
                <a:sym typeface="Arial"/>
              </a:rPr>
              <a:t>BÀI</a:t>
            </a:r>
            <a:r>
              <a:rPr lang="en-US" sz="2400" kern="0" dirty="0">
                <a:solidFill>
                  <a:srgbClr val="000000"/>
                </a:solidFill>
                <a:latin typeface="Calibri" panose="020F0502020204030204" pitchFamily="34" charset="0"/>
                <a:cs typeface="Calibri" panose="020F0502020204030204" pitchFamily="34" charset="0"/>
                <a:sym typeface="Arial"/>
              </a:rPr>
              <a:t> SAU:</a:t>
            </a:r>
          </a:p>
          <a:p>
            <a:pPr algn="just" defTabSz="1219170">
              <a:lnSpc>
                <a:spcPct val="150000"/>
              </a:lnSpc>
              <a:buClr>
                <a:srgbClr val="000000"/>
              </a:buClr>
              <a:defRPr/>
            </a:pPr>
            <a:r>
              <a:rPr lang="en-US" sz="2400" b="1" kern="0" smtClean="0">
                <a:solidFill>
                  <a:srgbClr val="000000"/>
                </a:solidFill>
                <a:latin typeface="Calibri" panose="020F0502020204030204" pitchFamily="34" charset="0"/>
                <a:cs typeface="Calibri" panose="020F0502020204030204" pitchFamily="34" charset="0"/>
                <a:sym typeface="Arial"/>
              </a:rPr>
              <a:t>Viết văn bản nghị luận trình bày suy nghĩ về sống đẹp của giới trẻ hiện nay. </a:t>
            </a:r>
            <a:endParaRPr lang="en-US" sz="2400" b="1" kern="0" dirty="0">
              <a:solidFill>
                <a:srgbClr val="000000"/>
              </a:solidFill>
              <a:latin typeface="Calibri" panose="020F0502020204030204" pitchFamily="34" charset="0"/>
              <a:cs typeface="Calibri" panose="020F0502020204030204" pitchFamily="34" charset="0"/>
              <a:sym typeface="Arial"/>
            </a:endParaRPr>
          </a:p>
        </p:txBody>
      </p:sp>
    </p:spTree>
    <p:extLst>
      <p:ext uri="{BB962C8B-B14F-4D97-AF65-F5344CB8AC3E}">
        <p14:creationId xmlns:p14="http://schemas.microsoft.com/office/powerpoint/2010/main" val="1811289394"/>
      </p:ext>
    </p:extLst>
  </p:cSld>
  <p:clrMapOvr>
    <a:masterClrMapping/>
  </p:clrMapOvr>
  <mc:AlternateContent xmlns:mc="http://schemas.openxmlformats.org/markup-compatibility/2006" xmlns:p14="http://schemas.microsoft.com/office/powerpoint/2010/main">
    <mc:Choice Requires="p14">
      <p:transition spd="slow" p14:dur="3400">
        <p14:revea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37"/>
                                        </p:tgtEl>
                                        <p:attrNameLst>
                                          <p:attrName>style.visibility</p:attrName>
                                        </p:attrNameLst>
                                      </p:cBhvr>
                                      <p:to>
                                        <p:strVal val="visible"/>
                                      </p:to>
                                    </p:set>
                                    <p:anim calcmode="lin" valueType="num">
                                      <p:cBhvr additive="base">
                                        <p:cTn id="7" dur="500" fill="hold"/>
                                        <p:tgtEl>
                                          <p:spTgt spid="37"/>
                                        </p:tgtEl>
                                        <p:attrNameLst>
                                          <p:attrName>ppt_x</p:attrName>
                                        </p:attrNameLst>
                                      </p:cBhvr>
                                      <p:tavLst>
                                        <p:tav tm="0">
                                          <p:val>
                                            <p:strVal val="#ppt_x"/>
                                          </p:val>
                                        </p:tav>
                                        <p:tav tm="100000">
                                          <p:val>
                                            <p:strVal val="#ppt_x"/>
                                          </p:val>
                                        </p:tav>
                                      </p:tavLst>
                                    </p:anim>
                                    <p:anim calcmode="lin" valueType="num">
                                      <p:cBhvr additive="base">
                                        <p:cTn id="8" dur="500" fill="hold"/>
                                        <p:tgtEl>
                                          <p:spTgt spid="37"/>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1967"/>
                                        </p:tgtEl>
                                        <p:attrNameLst>
                                          <p:attrName>style.visibility</p:attrName>
                                        </p:attrNameLst>
                                      </p:cBhvr>
                                      <p:to>
                                        <p:strVal val="visible"/>
                                      </p:to>
                                    </p:set>
                                    <p:anim calcmode="lin" valueType="num">
                                      <p:cBhvr additive="base">
                                        <p:cTn id="11" dur="500" fill="hold"/>
                                        <p:tgtEl>
                                          <p:spTgt spid="1967"/>
                                        </p:tgtEl>
                                        <p:attrNameLst>
                                          <p:attrName>ppt_x</p:attrName>
                                        </p:attrNameLst>
                                      </p:cBhvr>
                                      <p:tavLst>
                                        <p:tav tm="0">
                                          <p:val>
                                            <p:strVal val="#ppt_x"/>
                                          </p:val>
                                        </p:tav>
                                        <p:tav tm="100000">
                                          <p:val>
                                            <p:strVal val="#ppt_x"/>
                                          </p:val>
                                        </p:tav>
                                      </p:tavLst>
                                    </p:anim>
                                    <p:anim calcmode="lin" valueType="num">
                                      <p:cBhvr additive="base">
                                        <p:cTn id="12" dur="500" fill="hold"/>
                                        <p:tgtEl>
                                          <p:spTgt spid="1967"/>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39"/>
                                        </p:tgtEl>
                                        <p:attrNameLst>
                                          <p:attrName>style.visibility</p:attrName>
                                        </p:attrNameLst>
                                      </p:cBhvr>
                                      <p:to>
                                        <p:strVal val="visible"/>
                                      </p:to>
                                    </p:set>
                                    <p:anim calcmode="lin" valueType="num">
                                      <p:cBhvr additive="base">
                                        <p:cTn id="15" dur="500" fill="hold"/>
                                        <p:tgtEl>
                                          <p:spTgt spid="39"/>
                                        </p:tgtEl>
                                        <p:attrNameLst>
                                          <p:attrName>ppt_x</p:attrName>
                                        </p:attrNameLst>
                                      </p:cBhvr>
                                      <p:tavLst>
                                        <p:tav tm="0">
                                          <p:val>
                                            <p:strVal val="#ppt_x"/>
                                          </p:val>
                                        </p:tav>
                                        <p:tav tm="100000">
                                          <p:val>
                                            <p:strVal val="#ppt_x"/>
                                          </p:val>
                                        </p:tav>
                                      </p:tavLst>
                                    </p:anim>
                                    <p:anim calcmode="lin" valueType="num">
                                      <p:cBhvr additive="base">
                                        <p:cTn id="16" dur="500" fill="hold"/>
                                        <p:tgtEl>
                                          <p:spTgt spid="3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67" grpId="0"/>
      <p:bldP spid="39" grpId="0"/>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Shape 2018"/>
        <p:cNvGrpSpPr/>
        <p:nvPr/>
      </p:nvGrpSpPr>
      <p:grpSpPr>
        <a:xfrm>
          <a:off x="0" y="0"/>
          <a:ext cx="0" cy="0"/>
          <a:chOff x="0" y="0"/>
          <a:chExt cx="0" cy="0"/>
        </a:xfrm>
      </p:grpSpPr>
      <p:grpSp>
        <p:nvGrpSpPr>
          <p:cNvPr id="2019" name="Google Shape;2019;p46"/>
          <p:cNvGrpSpPr/>
          <p:nvPr/>
        </p:nvGrpSpPr>
        <p:grpSpPr>
          <a:xfrm>
            <a:off x="219457" y="1775155"/>
            <a:ext cx="11753087" cy="4353379"/>
            <a:chOff x="807626" y="1311856"/>
            <a:chExt cx="7533638" cy="2511938"/>
          </a:xfrm>
        </p:grpSpPr>
        <p:sp>
          <p:nvSpPr>
            <p:cNvPr id="2020" name="Google Shape;2020;p46"/>
            <p:cNvSpPr/>
            <p:nvPr/>
          </p:nvSpPr>
          <p:spPr>
            <a:xfrm>
              <a:off x="883863" y="1388093"/>
              <a:ext cx="7457400" cy="2435700"/>
            </a:xfrm>
            <a:prstGeom prst="roundRect">
              <a:avLst>
                <a:gd name="adj" fmla="val 11422"/>
              </a:avLst>
            </a:prstGeom>
            <a:solidFill>
              <a:schemeClr val="accent1"/>
            </a:solidFill>
            <a:ln w="1905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21" name="Google Shape;2021;p46"/>
            <p:cNvSpPr/>
            <p:nvPr/>
          </p:nvSpPr>
          <p:spPr>
            <a:xfrm>
              <a:off x="807626" y="1311856"/>
              <a:ext cx="7457400" cy="2435700"/>
            </a:xfrm>
            <a:prstGeom prst="roundRect">
              <a:avLst>
                <a:gd name="adj" fmla="val 11422"/>
              </a:avLst>
            </a:prstGeom>
            <a:solidFill>
              <a:schemeClr val="lt1"/>
            </a:solidFill>
            <a:ln w="1905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2022" name="Google Shape;2022;p46"/>
          <p:cNvSpPr/>
          <p:nvPr/>
        </p:nvSpPr>
        <p:spPr>
          <a:xfrm>
            <a:off x="1430000" y="729467"/>
            <a:ext cx="9332000" cy="638800"/>
          </a:xfrm>
          <a:prstGeom prst="roundRect">
            <a:avLst>
              <a:gd name="adj" fmla="val 50000"/>
            </a:avLst>
          </a:prstGeom>
          <a:solidFill>
            <a:schemeClr val="lt1"/>
          </a:solidFill>
          <a:ln w="1905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23" name="Google Shape;2023;p46"/>
          <p:cNvSpPr txBox="1">
            <a:spLocks noGrp="1"/>
          </p:cNvSpPr>
          <p:nvPr>
            <p:ph type="title"/>
          </p:nvPr>
        </p:nvSpPr>
        <p:spPr>
          <a:xfrm>
            <a:off x="3006800" y="778467"/>
            <a:ext cx="6178400" cy="540800"/>
          </a:xfrm>
          <a:prstGeom prst="rect">
            <a:avLst/>
          </a:prstGeom>
        </p:spPr>
        <p:txBody>
          <a:bodyPr spcFirstLastPara="1" wrap="square" lIns="121900" tIns="121900" rIns="121900" bIns="121900" anchor="ctr" anchorCtr="0">
            <a:noAutofit/>
          </a:bodyPr>
          <a:lstStyle/>
          <a:p>
            <a:r>
              <a:rPr lang="en-US" dirty="0" err="1">
                <a:solidFill>
                  <a:schemeClr val="accent3"/>
                </a:solidFill>
              </a:rPr>
              <a:t>DÀN</a:t>
            </a:r>
            <a:r>
              <a:rPr lang="en-US" dirty="0">
                <a:solidFill>
                  <a:schemeClr val="accent3"/>
                </a:solidFill>
              </a:rPr>
              <a:t> Ý </a:t>
            </a:r>
            <a:r>
              <a:rPr lang="en-US" dirty="0" err="1">
                <a:solidFill>
                  <a:schemeClr val="accent3"/>
                </a:solidFill>
              </a:rPr>
              <a:t>THAM</a:t>
            </a:r>
            <a:r>
              <a:rPr lang="en-US" dirty="0">
                <a:solidFill>
                  <a:schemeClr val="accent3"/>
                </a:solidFill>
              </a:rPr>
              <a:t> </a:t>
            </a:r>
            <a:r>
              <a:rPr lang="en-US" dirty="0" err="1">
                <a:solidFill>
                  <a:schemeClr val="accent3"/>
                </a:solidFill>
              </a:rPr>
              <a:t>KHẢO</a:t>
            </a:r>
            <a:endParaRPr dirty="0">
              <a:solidFill>
                <a:schemeClr val="accent3"/>
              </a:solidFill>
            </a:endParaRPr>
          </a:p>
        </p:txBody>
      </p:sp>
      <p:sp>
        <p:nvSpPr>
          <p:cNvPr id="29" name="TextBox 28">
            <a:extLst>
              <a:ext uri="{FF2B5EF4-FFF2-40B4-BE49-F238E27FC236}">
                <a16:creationId xmlns:a16="http://schemas.microsoft.com/office/drawing/2014/main" id="{491A6608-AEBB-418D-A76C-D20EA6142F37}"/>
              </a:ext>
            </a:extLst>
          </p:cNvPr>
          <p:cNvSpPr txBox="1"/>
          <p:nvPr/>
        </p:nvSpPr>
        <p:spPr>
          <a:xfrm>
            <a:off x="338393" y="1907280"/>
            <a:ext cx="11141048" cy="4612866"/>
          </a:xfrm>
          <a:prstGeom prst="rect">
            <a:avLst/>
          </a:prstGeom>
          <a:noFill/>
        </p:spPr>
        <p:txBody>
          <a:bodyPr wrap="square">
            <a:spAutoFit/>
          </a:bodyPr>
          <a:lstStyle/>
          <a:p>
            <a:pPr algn="just" defTabSz="1219170">
              <a:spcAft>
                <a:spcPts val="1067"/>
              </a:spcAft>
              <a:buClr>
                <a:srgbClr val="000000"/>
              </a:buClr>
            </a:pPr>
            <a:r>
              <a:rPr lang="en-US" sz="2600" b="1" kern="0" dirty="0">
                <a:solidFill>
                  <a:srgbClr val="000000"/>
                </a:solidFill>
                <a:latin typeface="Calibri" panose="020F0502020204030204" pitchFamily="34" charset="0"/>
                <a:ea typeface="Yu Mincho" panose="02020400000000000000" pitchFamily="18" charset="-128"/>
                <a:cs typeface="Calibri" panose="020F0502020204030204" pitchFamily="34" charset="0"/>
                <a:sym typeface="Arial"/>
              </a:rPr>
              <a:t>I. </a:t>
            </a:r>
            <a:r>
              <a:rPr lang="en-US" sz="2600" b="1" kern="0" dirty="0" err="1">
                <a:solidFill>
                  <a:srgbClr val="000000"/>
                </a:solidFill>
                <a:latin typeface="Calibri" panose="020F0502020204030204" pitchFamily="34" charset="0"/>
                <a:ea typeface="Yu Mincho" panose="02020400000000000000" pitchFamily="18" charset="-128"/>
                <a:cs typeface="Calibri" panose="020F0502020204030204" pitchFamily="34" charset="0"/>
                <a:sym typeface="Arial"/>
              </a:rPr>
              <a:t>Mở</a:t>
            </a:r>
            <a:r>
              <a:rPr lang="en-US" sz="2600" b="1" kern="0" dirty="0">
                <a:solidFill>
                  <a:srgbClr val="000000"/>
                </a:solidFill>
                <a:latin typeface="Calibri" panose="020F0502020204030204" pitchFamily="34" charset="0"/>
                <a:ea typeface="Yu Mincho" panose="02020400000000000000" pitchFamily="18" charset="-128"/>
                <a:cs typeface="Calibri" panose="020F0502020204030204" pitchFamily="34" charset="0"/>
                <a:sym typeface="Arial"/>
              </a:rPr>
              <a:t> </a:t>
            </a:r>
            <a:r>
              <a:rPr lang="en-US" sz="2600" b="1" kern="0" dirty="0" err="1">
                <a:solidFill>
                  <a:srgbClr val="000000"/>
                </a:solidFill>
                <a:latin typeface="Calibri" panose="020F0502020204030204" pitchFamily="34" charset="0"/>
                <a:ea typeface="Yu Mincho" panose="02020400000000000000" pitchFamily="18" charset="-128"/>
                <a:cs typeface="Calibri" panose="020F0502020204030204" pitchFamily="34" charset="0"/>
                <a:sym typeface="Arial"/>
              </a:rPr>
              <a:t>bài</a:t>
            </a:r>
            <a:r>
              <a:rPr lang="en-US" sz="2600" b="1" kern="0" dirty="0">
                <a:solidFill>
                  <a:srgbClr val="000000"/>
                </a:solidFill>
                <a:latin typeface="Calibri" panose="020F0502020204030204" pitchFamily="34" charset="0"/>
                <a:ea typeface="Yu Mincho" panose="02020400000000000000" pitchFamily="18" charset="-128"/>
                <a:cs typeface="Calibri" panose="020F0502020204030204" pitchFamily="34" charset="0"/>
                <a:sym typeface="Arial"/>
              </a:rPr>
              <a:t>:</a:t>
            </a:r>
            <a:endParaRPr lang="en-US" sz="2600" kern="0" dirty="0">
              <a:solidFill>
                <a:srgbClr val="000000"/>
              </a:solidFill>
              <a:latin typeface="Calibri" panose="020F0502020204030204" pitchFamily="34" charset="0"/>
              <a:ea typeface="Yu Mincho" panose="02020400000000000000" pitchFamily="18" charset="-128"/>
              <a:cs typeface="Calibri" panose="020F0502020204030204" pitchFamily="34" charset="0"/>
              <a:sym typeface="Arial"/>
            </a:endParaRPr>
          </a:p>
          <a:p>
            <a:pPr algn="just" defTabSz="1219170">
              <a:spcAft>
                <a:spcPts val="1067"/>
              </a:spcAft>
              <a:buClr>
                <a:srgbClr val="000000"/>
              </a:buClr>
            </a:pPr>
            <a:r>
              <a:rPr lang="en-US" sz="2600" kern="0">
                <a:solidFill>
                  <a:srgbClr val="000000"/>
                </a:solidFill>
                <a:latin typeface="Calibri" panose="020F0502020204030204" pitchFamily="34" charset="0"/>
                <a:ea typeface="Yu Mincho" panose="02020400000000000000" pitchFamily="18" charset="-128"/>
                <a:cs typeface="Calibri" panose="020F0502020204030204" pitchFamily="34" charset="0"/>
                <a:sym typeface="Arial"/>
              </a:rPr>
              <a:t>- </a:t>
            </a:r>
            <a:r>
              <a:rPr lang="en-US" sz="2600" smtClean="0"/>
              <a:t> </a:t>
            </a:r>
            <a:r>
              <a:rPr lang="en-US" sz="2600"/>
              <a:t>Dẫn dắt giới thiệu vấn đề cần nghị luận</a:t>
            </a:r>
          </a:p>
          <a:p>
            <a:pPr algn="just" defTabSz="1219170">
              <a:spcAft>
                <a:spcPts val="1067"/>
              </a:spcAft>
              <a:buClr>
                <a:srgbClr val="000000"/>
              </a:buClr>
            </a:pPr>
            <a:r>
              <a:rPr lang="en-US" sz="2600" b="1" kern="0" smtClean="0">
                <a:solidFill>
                  <a:srgbClr val="000000"/>
                </a:solidFill>
                <a:latin typeface="Calibri" panose="020F0502020204030204" pitchFamily="34" charset="0"/>
                <a:ea typeface="Yu Mincho" panose="02020400000000000000" pitchFamily="18" charset="-128"/>
                <a:cs typeface="Calibri" panose="020F0502020204030204" pitchFamily="34" charset="0"/>
                <a:sym typeface="Arial"/>
              </a:rPr>
              <a:t>II</a:t>
            </a:r>
            <a:r>
              <a:rPr lang="en-US" sz="2600" b="1" kern="0" dirty="0">
                <a:solidFill>
                  <a:srgbClr val="000000"/>
                </a:solidFill>
                <a:latin typeface="Calibri" panose="020F0502020204030204" pitchFamily="34" charset="0"/>
                <a:ea typeface="Yu Mincho" panose="02020400000000000000" pitchFamily="18" charset="-128"/>
                <a:cs typeface="Calibri" panose="020F0502020204030204" pitchFamily="34" charset="0"/>
                <a:sym typeface="Arial"/>
              </a:rPr>
              <a:t>. </a:t>
            </a:r>
            <a:r>
              <a:rPr lang="en-US" sz="2600" b="1" kern="0" dirty="0" err="1">
                <a:solidFill>
                  <a:srgbClr val="000000"/>
                </a:solidFill>
                <a:latin typeface="Calibri" panose="020F0502020204030204" pitchFamily="34" charset="0"/>
                <a:ea typeface="Yu Mincho" panose="02020400000000000000" pitchFamily="18" charset="-128"/>
                <a:cs typeface="Calibri" panose="020F0502020204030204" pitchFamily="34" charset="0"/>
                <a:sym typeface="Arial"/>
              </a:rPr>
              <a:t>Thân</a:t>
            </a:r>
            <a:r>
              <a:rPr lang="en-US" sz="2600" b="1" kern="0" dirty="0">
                <a:solidFill>
                  <a:srgbClr val="000000"/>
                </a:solidFill>
                <a:latin typeface="Calibri" panose="020F0502020204030204" pitchFamily="34" charset="0"/>
                <a:ea typeface="Yu Mincho" panose="02020400000000000000" pitchFamily="18" charset="-128"/>
                <a:cs typeface="Calibri" panose="020F0502020204030204" pitchFamily="34" charset="0"/>
                <a:sym typeface="Arial"/>
              </a:rPr>
              <a:t> </a:t>
            </a:r>
            <a:r>
              <a:rPr lang="en-US" sz="2600" b="1" kern="0" dirty="0" err="1">
                <a:solidFill>
                  <a:srgbClr val="000000"/>
                </a:solidFill>
                <a:latin typeface="Calibri" panose="020F0502020204030204" pitchFamily="34" charset="0"/>
                <a:ea typeface="Yu Mincho" panose="02020400000000000000" pitchFamily="18" charset="-128"/>
                <a:cs typeface="Calibri" panose="020F0502020204030204" pitchFamily="34" charset="0"/>
                <a:sym typeface="Arial"/>
              </a:rPr>
              <a:t>bài</a:t>
            </a:r>
            <a:endParaRPr lang="en-US" sz="2600" kern="0" dirty="0">
              <a:solidFill>
                <a:srgbClr val="000000"/>
              </a:solidFill>
              <a:latin typeface="Calibri" panose="020F0502020204030204" pitchFamily="34" charset="0"/>
              <a:ea typeface="Yu Mincho" panose="02020400000000000000" pitchFamily="18" charset="-128"/>
              <a:cs typeface="Calibri" panose="020F0502020204030204" pitchFamily="34" charset="0"/>
              <a:sym typeface="Arial"/>
            </a:endParaRPr>
          </a:p>
          <a:p>
            <a:pPr algn="just">
              <a:lnSpc>
                <a:spcPct val="107000"/>
              </a:lnSpc>
              <a:spcAft>
                <a:spcPts val="0"/>
              </a:spcAft>
            </a:pPr>
            <a:r>
              <a:rPr lang="en-US" sz="2600" smtClean="0">
                <a:latin typeface="Times New Roman" panose="02020603050405020304" pitchFamily="18" charset="0"/>
                <a:ea typeface="Calibri" panose="020F0502020204030204" pitchFamily="34" charset="0"/>
                <a:cs typeface="Times New Roman" panose="02020603050405020304" pitchFamily="18" charset="0"/>
              </a:rPr>
              <a:t>1</a:t>
            </a:r>
            <a:r>
              <a:rPr lang="en-US" sz="2600">
                <a:latin typeface="Times New Roman" panose="02020603050405020304" pitchFamily="18" charset="0"/>
                <a:ea typeface="Calibri" panose="020F0502020204030204" pitchFamily="34" charset="0"/>
                <a:cs typeface="Times New Roman" panose="02020603050405020304" pitchFamily="18" charset="0"/>
              </a:rPr>
              <a:t>. </a:t>
            </a:r>
            <a:r>
              <a:rPr lang="en-US" sz="2600" b="1">
                <a:latin typeface="Times New Roman" panose="02020603050405020304" pitchFamily="18" charset="0"/>
                <a:ea typeface="Calibri" panose="020F0502020204030204" pitchFamily="34" charset="0"/>
                <a:cs typeface="Times New Roman" panose="02020603050405020304" pitchFamily="18" charset="0"/>
              </a:rPr>
              <a:t>Giải thích </a:t>
            </a:r>
            <a:r>
              <a:rPr lang="en-US" sz="2600">
                <a:latin typeface="Times New Roman" panose="02020603050405020304" pitchFamily="18" charset="0"/>
                <a:ea typeface="Calibri" panose="020F0502020204030204" pitchFamily="34" charset="0"/>
                <a:cs typeface="Times New Roman" panose="02020603050405020304" pitchFamily="18" charset="0"/>
              </a:rPr>
              <a:t>ngắn gọn và nhận xét khái quát về vấn đề nghị luận.</a:t>
            </a:r>
            <a:endParaRPr lang="en-US" sz="2600">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n-US" sz="2600" b="1">
                <a:latin typeface="Times New Roman" panose="02020603050405020304" pitchFamily="18" charset="0"/>
                <a:ea typeface="Calibri" panose="020F0502020204030204" pitchFamily="34" charset="0"/>
                <a:cs typeface="Times New Roman" panose="02020603050405020304" pitchFamily="18" charset="0"/>
              </a:rPr>
              <a:t>2. Bàn luận </a:t>
            </a:r>
            <a:r>
              <a:rPr lang="en-US" sz="2600">
                <a:latin typeface="Times New Roman" panose="02020603050405020304" pitchFamily="18" charset="0"/>
                <a:ea typeface="Calibri" panose="020F0502020204030204" pitchFamily="34" charset="0"/>
                <a:cs typeface="Times New Roman" panose="02020603050405020304" pitchFamily="18" charset="0"/>
              </a:rPr>
              <a:t>về </a:t>
            </a:r>
            <a:r>
              <a:rPr lang="en-US" sz="2600" i="1">
                <a:latin typeface="Times New Roman" panose="02020603050405020304" pitchFamily="18" charset="0"/>
                <a:ea typeface="Calibri" panose="020F0502020204030204" pitchFamily="34" charset="0"/>
                <a:cs typeface="Times New Roman" panose="02020603050405020304" pitchFamily="18" charset="0"/>
              </a:rPr>
              <a:t>sống đẹp</a:t>
            </a:r>
            <a:endParaRPr lang="en-US" sz="2600">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n-US" sz="2600">
                <a:latin typeface="Times New Roman" panose="02020603050405020304" pitchFamily="18" charset="0"/>
                <a:ea typeface="Calibri" panose="020F0502020204030204" pitchFamily="34" charset="0"/>
                <a:cs typeface="Times New Roman" panose="02020603050405020304" pitchFamily="18" charset="0"/>
              </a:rPr>
              <a:t>*Những biểu hiện của </a:t>
            </a:r>
            <a:r>
              <a:rPr lang="en-US" sz="2600" i="1">
                <a:latin typeface="Times New Roman" panose="02020603050405020304" pitchFamily="18" charset="0"/>
                <a:ea typeface="Calibri" panose="020F0502020204030204" pitchFamily="34" charset="0"/>
                <a:cs typeface="Times New Roman" panose="02020603050405020304" pitchFamily="18" charset="0"/>
              </a:rPr>
              <a:t>sống </a:t>
            </a:r>
            <a:r>
              <a:rPr lang="en-US" sz="2600" i="1" smtClean="0">
                <a:latin typeface="Times New Roman" panose="02020603050405020304" pitchFamily="18" charset="0"/>
                <a:ea typeface="Calibri" panose="020F0502020204030204" pitchFamily="34" charset="0"/>
                <a:cs typeface="Times New Roman" panose="02020603050405020304" pitchFamily="18" charset="0"/>
              </a:rPr>
              <a:t>đẹp</a:t>
            </a:r>
          </a:p>
          <a:p>
            <a:pPr algn="just">
              <a:lnSpc>
                <a:spcPct val="107000"/>
              </a:lnSpc>
              <a:spcAft>
                <a:spcPts val="0"/>
              </a:spcAft>
            </a:pPr>
            <a:r>
              <a:rPr lang="en-US" sz="2600">
                <a:latin typeface="Times New Roman" panose="02020603050405020304" pitchFamily="18" charset="0"/>
                <a:ea typeface="Calibri" panose="020F0502020204030204" pitchFamily="34" charset="0"/>
                <a:cs typeface="Times New Roman" panose="02020603050405020304" pitchFamily="18" charset="0"/>
              </a:rPr>
              <a:t>- </a:t>
            </a:r>
            <a:r>
              <a:rPr lang="en-US" sz="2600" i="1">
                <a:latin typeface="Times New Roman" panose="02020603050405020304" pitchFamily="18" charset="0"/>
                <a:ea typeface="Calibri" panose="020F0502020204030204" pitchFamily="34" charset="0"/>
                <a:cs typeface="Times New Roman" panose="02020603050405020304" pitchFamily="18" charset="0"/>
              </a:rPr>
              <a:t>Sống đẹp </a:t>
            </a:r>
            <a:r>
              <a:rPr lang="en-US" sz="2600">
                <a:latin typeface="Times New Roman" panose="02020603050405020304" pitchFamily="18" charset="0"/>
                <a:ea typeface="Calibri" panose="020F0502020204030204" pitchFamily="34" charset="0"/>
                <a:cs typeface="Times New Roman" panose="02020603050405020304" pitchFamily="18" charset="0"/>
              </a:rPr>
              <a:t>là lối sống có lý tưởng, khát vọng hoài bão và ước mơ</a:t>
            </a:r>
            <a:endParaRPr lang="en-US" sz="2600">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n-US" sz="2600" i="1">
                <a:latin typeface="Times New Roman" panose="02020603050405020304" pitchFamily="18" charset="0"/>
                <a:ea typeface="Calibri" panose="020F0502020204030204" pitchFamily="34" charset="0"/>
                <a:cs typeface="Times New Roman" panose="02020603050405020304" pitchFamily="18" charset="0"/>
              </a:rPr>
              <a:t>- Sống đẹp </a:t>
            </a:r>
            <a:r>
              <a:rPr lang="en-US" sz="2600">
                <a:latin typeface="Times New Roman" panose="02020603050405020304" pitchFamily="18" charset="0"/>
                <a:ea typeface="Calibri" panose="020F0502020204030204" pitchFamily="34" charset="0"/>
                <a:cs typeface="Times New Roman" panose="02020603050405020304" pitchFamily="18" charset="0"/>
              </a:rPr>
              <a:t>là sống biết yêu thương, chia sẻ và giúp đỡ  người khác </a:t>
            </a:r>
            <a:endParaRPr lang="en-US" sz="2600">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endParaRPr lang="en-US" sz="2600">
              <a:latin typeface="Calibri" panose="020F0502020204030204" pitchFamily="34" charset="0"/>
              <a:ea typeface="Calibri" panose="020F0502020204030204" pitchFamily="34" charset="0"/>
              <a:cs typeface="Times New Roman" panose="02020603050405020304" pitchFamily="18" charset="0"/>
            </a:endParaRPr>
          </a:p>
          <a:p>
            <a:pPr algn="just" defTabSz="1219170">
              <a:spcAft>
                <a:spcPts val="1067"/>
              </a:spcAft>
              <a:buClr>
                <a:srgbClr val="000000"/>
              </a:buClr>
            </a:pPr>
            <a:endParaRPr lang="en-US" sz="2133" kern="0" dirty="0">
              <a:solidFill>
                <a:srgbClr val="000000"/>
              </a:solidFill>
              <a:latin typeface="Calibri" panose="020F0502020204030204" pitchFamily="34" charset="0"/>
              <a:ea typeface="Yu Mincho" panose="02020400000000000000" pitchFamily="18" charset="-128"/>
              <a:cs typeface="Calibri" panose="020F0502020204030204" pitchFamily="34" charset="0"/>
              <a:sym typeface="Arial"/>
            </a:endParaRPr>
          </a:p>
        </p:txBody>
      </p:sp>
    </p:spTree>
    <p:extLst>
      <p:ext uri="{BB962C8B-B14F-4D97-AF65-F5344CB8AC3E}">
        <p14:creationId xmlns:p14="http://schemas.microsoft.com/office/powerpoint/2010/main" val="1682526764"/>
      </p:ext>
    </p:extLst>
  </p:cSld>
  <p:clrMapOvr>
    <a:masterClrMapping/>
  </p:clrMapOvr>
  <p:transition spd="slow">
    <p:wip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2022"/>
                                        </p:tgtEl>
                                        <p:attrNameLst>
                                          <p:attrName>style.visibility</p:attrName>
                                        </p:attrNameLst>
                                      </p:cBhvr>
                                      <p:to>
                                        <p:strVal val="visible"/>
                                      </p:to>
                                    </p:set>
                                    <p:animEffect transition="in" filter="barn(inVertical)">
                                      <p:cBhvr>
                                        <p:cTn id="7" dur="500"/>
                                        <p:tgtEl>
                                          <p:spTgt spid="2022"/>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2023"/>
                                        </p:tgtEl>
                                        <p:attrNameLst>
                                          <p:attrName>style.visibility</p:attrName>
                                        </p:attrNameLst>
                                      </p:cBhvr>
                                      <p:to>
                                        <p:strVal val="visible"/>
                                      </p:to>
                                    </p:set>
                                    <p:animEffect transition="in" filter="barn(inVertical)">
                                      <p:cBhvr>
                                        <p:cTn id="10" dur="500"/>
                                        <p:tgtEl>
                                          <p:spTgt spid="2023"/>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nodeType="clickEffect">
                                  <p:stCondLst>
                                    <p:cond delay="0"/>
                                  </p:stCondLst>
                                  <p:childTnLst>
                                    <p:set>
                                      <p:cBhvr>
                                        <p:cTn id="14" dur="1" fill="hold">
                                          <p:stCondLst>
                                            <p:cond delay="0"/>
                                          </p:stCondLst>
                                        </p:cTn>
                                        <p:tgtEl>
                                          <p:spTgt spid="2019"/>
                                        </p:tgtEl>
                                        <p:attrNameLst>
                                          <p:attrName>style.visibility</p:attrName>
                                        </p:attrNameLst>
                                      </p:cBhvr>
                                      <p:to>
                                        <p:strVal val="visible"/>
                                      </p:to>
                                    </p:set>
                                    <p:animEffect transition="in" filter="barn(inVertical)">
                                      <p:cBhvr>
                                        <p:cTn id="15" dur="500"/>
                                        <p:tgtEl>
                                          <p:spTgt spid="2019"/>
                                        </p:tgtEl>
                                      </p:cBhvr>
                                    </p:animEffect>
                                  </p:childTnLst>
                                </p:cTn>
                              </p:par>
                              <p:par>
                                <p:cTn id="16" presetID="16" presetClass="entr" presetSubtype="21" fill="hold" grpId="0" nodeType="withEffect">
                                  <p:stCondLst>
                                    <p:cond delay="0"/>
                                  </p:stCondLst>
                                  <p:childTnLst>
                                    <p:set>
                                      <p:cBhvr>
                                        <p:cTn id="17" dur="1" fill="hold">
                                          <p:stCondLst>
                                            <p:cond delay="0"/>
                                          </p:stCondLst>
                                        </p:cTn>
                                        <p:tgtEl>
                                          <p:spTgt spid="29"/>
                                        </p:tgtEl>
                                        <p:attrNameLst>
                                          <p:attrName>style.visibility</p:attrName>
                                        </p:attrNameLst>
                                      </p:cBhvr>
                                      <p:to>
                                        <p:strVal val="visible"/>
                                      </p:to>
                                    </p:set>
                                    <p:animEffect transition="in" filter="barn(inVertical)">
                                      <p:cBhvr>
                                        <p:cTn id="18" dur="500"/>
                                        <p:tgtEl>
                                          <p:spTgt spid="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22" grpId="0" animBg="1"/>
      <p:bldP spid="2023" grpId="0"/>
      <p:bldP spid="29" grpId="0"/>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Shape 2018"/>
        <p:cNvGrpSpPr/>
        <p:nvPr/>
      </p:nvGrpSpPr>
      <p:grpSpPr>
        <a:xfrm>
          <a:off x="0" y="0"/>
          <a:ext cx="0" cy="0"/>
          <a:chOff x="0" y="0"/>
          <a:chExt cx="0" cy="0"/>
        </a:xfrm>
      </p:grpSpPr>
      <p:grpSp>
        <p:nvGrpSpPr>
          <p:cNvPr id="2019" name="Google Shape;2019;p46"/>
          <p:cNvGrpSpPr/>
          <p:nvPr/>
        </p:nvGrpSpPr>
        <p:grpSpPr>
          <a:xfrm>
            <a:off x="118533" y="712405"/>
            <a:ext cx="12073467" cy="6382662"/>
            <a:chOff x="807626" y="1311856"/>
            <a:chExt cx="7533638" cy="2511938"/>
          </a:xfrm>
        </p:grpSpPr>
        <p:sp>
          <p:nvSpPr>
            <p:cNvPr id="2020" name="Google Shape;2020;p46"/>
            <p:cNvSpPr/>
            <p:nvPr/>
          </p:nvSpPr>
          <p:spPr>
            <a:xfrm>
              <a:off x="883863" y="1388093"/>
              <a:ext cx="7457400" cy="2435700"/>
            </a:xfrm>
            <a:prstGeom prst="roundRect">
              <a:avLst>
                <a:gd name="adj" fmla="val 11422"/>
              </a:avLst>
            </a:prstGeom>
            <a:solidFill>
              <a:schemeClr val="accent1"/>
            </a:solidFill>
            <a:ln w="1905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21" name="Google Shape;2021;p46"/>
            <p:cNvSpPr/>
            <p:nvPr/>
          </p:nvSpPr>
          <p:spPr>
            <a:xfrm>
              <a:off x="807626" y="1311856"/>
              <a:ext cx="7457400" cy="2435700"/>
            </a:xfrm>
            <a:prstGeom prst="roundRect">
              <a:avLst>
                <a:gd name="adj" fmla="val 11422"/>
              </a:avLst>
            </a:prstGeom>
            <a:solidFill>
              <a:schemeClr val="lt1"/>
            </a:solidFill>
            <a:ln w="1905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2022" name="Google Shape;2022;p46"/>
          <p:cNvSpPr/>
          <p:nvPr/>
        </p:nvSpPr>
        <p:spPr>
          <a:xfrm>
            <a:off x="1489468" y="73605"/>
            <a:ext cx="9332000" cy="638800"/>
          </a:xfrm>
          <a:prstGeom prst="roundRect">
            <a:avLst>
              <a:gd name="adj" fmla="val 50000"/>
            </a:avLst>
          </a:prstGeom>
          <a:solidFill>
            <a:schemeClr val="lt1"/>
          </a:solidFill>
          <a:ln w="1905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23" name="Google Shape;2023;p46"/>
          <p:cNvSpPr txBox="1">
            <a:spLocks noGrp="1"/>
          </p:cNvSpPr>
          <p:nvPr>
            <p:ph type="title"/>
          </p:nvPr>
        </p:nvSpPr>
        <p:spPr>
          <a:xfrm>
            <a:off x="2947332" y="74810"/>
            <a:ext cx="6178400" cy="540800"/>
          </a:xfrm>
          <a:prstGeom prst="rect">
            <a:avLst/>
          </a:prstGeom>
        </p:spPr>
        <p:txBody>
          <a:bodyPr spcFirstLastPara="1" wrap="square" lIns="121900" tIns="121900" rIns="121900" bIns="121900" anchor="ctr" anchorCtr="0">
            <a:noAutofit/>
          </a:bodyPr>
          <a:lstStyle/>
          <a:p>
            <a:r>
              <a:rPr lang="en-US" dirty="0" err="1">
                <a:solidFill>
                  <a:schemeClr val="accent3"/>
                </a:solidFill>
              </a:rPr>
              <a:t>DÀN</a:t>
            </a:r>
            <a:r>
              <a:rPr lang="en-US" dirty="0">
                <a:solidFill>
                  <a:schemeClr val="accent3"/>
                </a:solidFill>
              </a:rPr>
              <a:t> Ý </a:t>
            </a:r>
            <a:r>
              <a:rPr lang="en-US" dirty="0" err="1">
                <a:solidFill>
                  <a:schemeClr val="accent3"/>
                </a:solidFill>
              </a:rPr>
              <a:t>THAM</a:t>
            </a:r>
            <a:r>
              <a:rPr lang="en-US" dirty="0">
                <a:solidFill>
                  <a:schemeClr val="accent3"/>
                </a:solidFill>
              </a:rPr>
              <a:t> </a:t>
            </a:r>
            <a:r>
              <a:rPr lang="en-US" dirty="0" err="1">
                <a:solidFill>
                  <a:schemeClr val="accent3"/>
                </a:solidFill>
              </a:rPr>
              <a:t>KHẢO</a:t>
            </a:r>
            <a:endParaRPr dirty="0">
              <a:solidFill>
                <a:schemeClr val="accent3"/>
              </a:solidFill>
            </a:endParaRPr>
          </a:p>
        </p:txBody>
      </p:sp>
      <p:sp>
        <p:nvSpPr>
          <p:cNvPr id="29" name="TextBox 28">
            <a:extLst>
              <a:ext uri="{FF2B5EF4-FFF2-40B4-BE49-F238E27FC236}">
                <a16:creationId xmlns:a16="http://schemas.microsoft.com/office/drawing/2014/main" id="{491A6608-AEBB-418D-A76C-D20EA6142F37}"/>
              </a:ext>
            </a:extLst>
          </p:cNvPr>
          <p:cNvSpPr txBox="1"/>
          <p:nvPr/>
        </p:nvSpPr>
        <p:spPr>
          <a:xfrm>
            <a:off x="584944" y="712405"/>
            <a:ext cx="11141048" cy="6147260"/>
          </a:xfrm>
          <a:prstGeom prst="rect">
            <a:avLst/>
          </a:prstGeom>
          <a:noFill/>
        </p:spPr>
        <p:txBody>
          <a:bodyPr wrap="square">
            <a:spAutoFit/>
          </a:bodyPr>
          <a:lstStyle/>
          <a:p>
            <a:pPr marL="0" marR="0" lvl="0" indent="0" algn="just" defTabSz="1219170" rtl="0" eaLnBrk="1" fontAlgn="auto" latinLnBrk="0" hangingPunct="1">
              <a:lnSpc>
                <a:spcPct val="100000"/>
              </a:lnSpc>
              <a:spcBef>
                <a:spcPts val="0"/>
              </a:spcBef>
              <a:spcAft>
                <a:spcPts val="1067"/>
              </a:spcAft>
              <a:buClr>
                <a:srgbClr val="000000"/>
              </a:buClr>
              <a:buSzTx/>
              <a:buFontTx/>
              <a:buNone/>
              <a:tabLst/>
              <a:defRPr/>
            </a:pPr>
            <a:r>
              <a:rPr kumimoji="0" lang="en-US" sz="2600" b="1" i="0" u="none" strike="noStrike" kern="0" cap="none" spc="0" normalizeH="0" baseline="0" noProof="0" dirty="0">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Arial"/>
              </a:rPr>
              <a:t>I. </a:t>
            </a:r>
            <a:r>
              <a:rPr kumimoji="0" lang="en-US" sz="2600" b="1" i="0" u="none" strike="noStrike" kern="0" cap="none" spc="0" normalizeH="0" baseline="0" noProof="0" dirty="0" err="1">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Arial"/>
              </a:rPr>
              <a:t>Mở</a:t>
            </a:r>
            <a:r>
              <a:rPr kumimoji="0" lang="en-US" sz="2600" b="1" i="0" u="none" strike="noStrike" kern="0" cap="none" spc="0" normalizeH="0" baseline="0" noProof="0" dirty="0">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Arial"/>
              </a:rPr>
              <a:t> </a:t>
            </a:r>
            <a:r>
              <a:rPr kumimoji="0" lang="en-US" sz="2600" b="1" i="0" u="none" strike="noStrike" kern="0" cap="none" spc="0" normalizeH="0" baseline="0" noProof="0" dirty="0" err="1">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Arial"/>
              </a:rPr>
              <a:t>bài</a:t>
            </a:r>
            <a:r>
              <a:rPr kumimoji="0" lang="en-US" sz="2600" b="1" i="0" u="none" strike="noStrike" kern="0" cap="none" spc="0" normalizeH="0" baseline="0" noProof="0" dirty="0">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Arial"/>
              </a:rPr>
              <a:t>:</a:t>
            </a:r>
            <a:endParaRPr kumimoji="0" lang="en-US" sz="2600" b="0" i="0" u="none" strike="noStrike" kern="0" cap="none" spc="0" normalizeH="0" baseline="0" noProof="0" dirty="0">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Arial"/>
            </a:endParaRPr>
          </a:p>
          <a:p>
            <a:pPr marL="0" marR="0" lvl="0" indent="0" algn="just" defTabSz="1219170" rtl="0" eaLnBrk="1" fontAlgn="auto" latinLnBrk="0" hangingPunct="1">
              <a:lnSpc>
                <a:spcPct val="100000"/>
              </a:lnSpc>
              <a:spcBef>
                <a:spcPts val="0"/>
              </a:spcBef>
              <a:spcAft>
                <a:spcPts val="1067"/>
              </a:spcAft>
              <a:buClr>
                <a:srgbClr val="000000"/>
              </a:buClr>
              <a:buSzTx/>
              <a:buFontTx/>
              <a:buNone/>
              <a:tabLst/>
              <a:defRPr/>
            </a:pPr>
            <a:r>
              <a:rPr kumimoji="0" lang="en-US" sz="2600" b="1" i="0" u="none" strike="noStrike" kern="0" cap="none" spc="0" normalizeH="0" baseline="0" noProof="0" smtClean="0">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Arial"/>
              </a:rPr>
              <a:t>II</a:t>
            </a:r>
            <a:r>
              <a:rPr kumimoji="0" lang="en-US" sz="2600" b="1" i="0" u="none" strike="noStrike" kern="0" cap="none" spc="0" normalizeH="0" baseline="0" noProof="0" dirty="0">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Arial"/>
              </a:rPr>
              <a:t>. </a:t>
            </a:r>
            <a:r>
              <a:rPr kumimoji="0" lang="en-US" sz="2600" b="1" i="0" u="none" strike="noStrike" kern="0" cap="none" spc="0" normalizeH="0" baseline="0" noProof="0" dirty="0" err="1">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Arial"/>
              </a:rPr>
              <a:t>Thân</a:t>
            </a:r>
            <a:r>
              <a:rPr kumimoji="0" lang="en-US" sz="2600" b="1" i="0" u="none" strike="noStrike" kern="0" cap="none" spc="0" normalizeH="0" baseline="0" noProof="0" dirty="0">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Arial"/>
              </a:rPr>
              <a:t> </a:t>
            </a:r>
            <a:r>
              <a:rPr kumimoji="0" lang="en-US" sz="2600" b="1" i="0" u="none" strike="noStrike" kern="0" cap="none" spc="0" normalizeH="0" baseline="0" noProof="0" dirty="0" err="1">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Arial"/>
              </a:rPr>
              <a:t>bài</a:t>
            </a:r>
            <a:endParaRPr kumimoji="0" lang="en-US" sz="2600" b="0" i="0" u="none" strike="noStrike" kern="0" cap="none" spc="0" normalizeH="0" baseline="0" noProof="0" dirty="0">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Arial"/>
            </a:endParaRPr>
          </a:p>
          <a:p>
            <a:pPr marL="514350" marR="0" lvl="0" indent="-514350" algn="just" defTabSz="914400" rtl="0" eaLnBrk="1" fontAlgn="auto" latinLnBrk="0" hangingPunct="1">
              <a:lnSpc>
                <a:spcPct val="107000"/>
              </a:lnSpc>
              <a:spcBef>
                <a:spcPts val="0"/>
              </a:spcBef>
              <a:spcAft>
                <a:spcPts val="0"/>
              </a:spcAft>
              <a:buClrTx/>
              <a:buSzTx/>
              <a:buFontTx/>
              <a:buAutoNum type="arabicPeriod"/>
              <a:tabLst/>
              <a:defRPr/>
            </a:pPr>
            <a:r>
              <a:rPr kumimoji="0" lang="en-US" sz="2600" b="1" i="0" u="none" strike="noStrike" kern="1200" cap="none" spc="0" normalizeH="0" baseline="0" noProof="0" smtClean="0">
                <a:ln>
                  <a:noFill/>
                </a:ln>
                <a:solidFill>
                  <a:srgbClr val="000000"/>
                </a:solidFill>
                <a:effectLst/>
                <a:uLnTx/>
                <a:uFillTx/>
                <a:latin typeface="Times New Roman" panose="02020603050405020304" pitchFamily="18" charset="0"/>
                <a:ea typeface="Calibri" panose="020F0502020204030204" pitchFamily="34" charset="0"/>
                <a:cs typeface="Times New Roman" panose="02020603050405020304" pitchFamily="18" charset="0"/>
              </a:rPr>
              <a:t>Giải </a:t>
            </a:r>
            <a:r>
              <a:rPr kumimoji="0" lang="en-US" sz="2600" b="1" i="0" u="none" strike="noStrike" kern="1200" cap="none" spc="0" normalizeH="0" baseline="0" noProof="0">
                <a:ln>
                  <a:noFill/>
                </a:ln>
                <a:solidFill>
                  <a:srgbClr val="000000"/>
                </a:solidFill>
                <a:effectLst/>
                <a:uLnTx/>
                <a:uFillTx/>
                <a:latin typeface="Times New Roman" panose="02020603050405020304" pitchFamily="18" charset="0"/>
                <a:ea typeface="Calibri" panose="020F0502020204030204" pitchFamily="34" charset="0"/>
                <a:cs typeface="Times New Roman" panose="02020603050405020304" pitchFamily="18" charset="0"/>
              </a:rPr>
              <a:t>thích </a:t>
            </a:r>
            <a:endParaRPr kumimoji="0" lang="en-US" sz="2600" b="1" i="0" u="none" strike="noStrike" kern="1200" cap="none" spc="0" normalizeH="0" baseline="0" noProof="0" smtClean="0">
              <a:ln>
                <a:noFill/>
              </a:ln>
              <a:solidFill>
                <a:srgbClr val="000000"/>
              </a:solidFill>
              <a:effectLst/>
              <a:uLnTx/>
              <a:uFillTx/>
              <a:latin typeface="Times New Roman" panose="02020603050405020304" pitchFamily="18" charset="0"/>
              <a:ea typeface="Calibri" panose="020F0502020204030204" pitchFamily="34" charset="0"/>
              <a:cs typeface="Times New Roman" panose="02020603050405020304" pitchFamily="18" charset="0"/>
            </a:endParaRPr>
          </a:p>
          <a:p>
            <a:pPr marR="0" lvl="0" algn="just" defTabSz="914400" rtl="0" eaLnBrk="1" fontAlgn="auto" latinLnBrk="0" hangingPunct="1">
              <a:lnSpc>
                <a:spcPct val="107000"/>
              </a:lnSpc>
              <a:spcBef>
                <a:spcPts val="0"/>
              </a:spcBef>
              <a:spcAft>
                <a:spcPts val="0"/>
              </a:spcAft>
              <a:buClrTx/>
              <a:buSzTx/>
              <a:tabLst/>
              <a:defRPr/>
            </a:pPr>
            <a:r>
              <a:rPr kumimoji="0" lang="en-US" sz="2600" b="1" i="0" u="none" strike="noStrike" kern="1200" cap="none" spc="0" normalizeH="0" baseline="0" noProof="0" smtClean="0">
                <a:ln>
                  <a:noFill/>
                </a:ln>
                <a:solidFill>
                  <a:srgbClr val="000000"/>
                </a:solidFill>
                <a:effectLst/>
                <a:uLnTx/>
                <a:uFillTx/>
                <a:latin typeface="Times New Roman" panose="02020603050405020304" pitchFamily="18" charset="0"/>
                <a:ea typeface="Calibri" panose="020F0502020204030204" pitchFamily="34" charset="0"/>
                <a:cs typeface="Times New Roman" panose="02020603050405020304" pitchFamily="18" charset="0"/>
              </a:rPr>
              <a:t>2</a:t>
            </a:r>
            <a:r>
              <a:rPr kumimoji="0" lang="en-US" sz="2600" b="1" i="0" u="none" strike="noStrike" kern="1200" cap="none" spc="0" normalizeH="0" baseline="0" noProof="0">
                <a:ln>
                  <a:noFill/>
                </a:ln>
                <a:solidFill>
                  <a:srgbClr val="000000"/>
                </a:solidFill>
                <a:effectLst/>
                <a:uLnTx/>
                <a:uFillTx/>
                <a:latin typeface="Times New Roman" panose="02020603050405020304" pitchFamily="18" charset="0"/>
                <a:ea typeface="Calibri" panose="020F0502020204030204" pitchFamily="34" charset="0"/>
                <a:cs typeface="Times New Roman" panose="02020603050405020304" pitchFamily="18" charset="0"/>
              </a:rPr>
              <a:t>. Bàn luận </a:t>
            </a:r>
            <a:r>
              <a:rPr kumimoji="0" lang="en-US" sz="2600" b="0" i="0" u="none" strike="noStrike" kern="1200" cap="none" spc="0" normalizeH="0" baseline="0" noProof="0">
                <a:ln>
                  <a:noFill/>
                </a:ln>
                <a:solidFill>
                  <a:srgbClr val="000000"/>
                </a:solidFill>
                <a:effectLst/>
                <a:uLnTx/>
                <a:uFillTx/>
                <a:latin typeface="Times New Roman" panose="02020603050405020304" pitchFamily="18" charset="0"/>
                <a:ea typeface="Calibri" panose="020F0502020204030204" pitchFamily="34" charset="0"/>
                <a:cs typeface="Times New Roman" panose="02020603050405020304" pitchFamily="18" charset="0"/>
              </a:rPr>
              <a:t>về </a:t>
            </a:r>
            <a:r>
              <a:rPr kumimoji="0" lang="en-US" sz="2600" b="0" i="1" u="none" strike="noStrike" kern="1200" cap="none" spc="0" normalizeH="0" baseline="0" noProof="0">
                <a:ln>
                  <a:noFill/>
                </a:ln>
                <a:solidFill>
                  <a:srgbClr val="000000"/>
                </a:solidFill>
                <a:effectLst/>
                <a:uLnTx/>
                <a:uFillTx/>
                <a:latin typeface="Times New Roman" panose="02020603050405020304" pitchFamily="18" charset="0"/>
                <a:ea typeface="Calibri" panose="020F0502020204030204" pitchFamily="34" charset="0"/>
                <a:cs typeface="Times New Roman" panose="02020603050405020304" pitchFamily="18" charset="0"/>
              </a:rPr>
              <a:t>sống đẹp</a:t>
            </a:r>
            <a:endParaRPr kumimoji="0" lang="en-US" sz="2600" b="0" i="0" u="none" strike="noStrike" kern="1200" cap="none" spc="0" normalizeH="0" baseline="0" noProof="0">
              <a:ln>
                <a:noFill/>
              </a:ln>
              <a:solidFill>
                <a:srgbClr val="000000"/>
              </a:solidFill>
              <a:effectLst/>
              <a:uLnTx/>
              <a:uFillTx/>
              <a:latin typeface="Calibri" panose="020F0502020204030204" pitchFamily="34" charset="0"/>
              <a:ea typeface="Calibri" panose="020F0502020204030204" pitchFamily="34" charset="0"/>
              <a:cs typeface="Times New Roman" panose="02020603050405020304" pitchFamily="18" charset="0"/>
            </a:endParaRPr>
          </a:p>
          <a:p>
            <a:pPr marL="0" marR="0" lvl="0" indent="0" algn="just" defTabSz="914400" rtl="0" eaLnBrk="1" fontAlgn="auto" latinLnBrk="0" hangingPunct="1">
              <a:lnSpc>
                <a:spcPct val="107000"/>
              </a:lnSpc>
              <a:spcBef>
                <a:spcPts val="0"/>
              </a:spcBef>
              <a:spcAft>
                <a:spcPts val="0"/>
              </a:spcAft>
              <a:buClrTx/>
              <a:buSzTx/>
              <a:buFontTx/>
              <a:buNone/>
              <a:tabLst/>
              <a:defRPr/>
            </a:pPr>
            <a:r>
              <a:rPr kumimoji="0" lang="en-US" sz="2600" b="0" i="0" u="none" strike="noStrike" kern="1200" cap="none" spc="0" normalizeH="0" baseline="0" noProof="0">
                <a:ln>
                  <a:noFill/>
                </a:ln>
                <a:solidFill>
                  <a:srgbClr val="000000"/>
                </a:solidFill>
                <a:effectLst/>
                <a:uLnTx/>
                <a:uFillTx/>
                <a:latin typeface="Times New Roman" panose="02020603050405020304" pitchFamily="18" charset="0"/>
                <a:ea typeface="Calibri" panose="020F0502020204030204" pitchFamily="34" charset="0"/>
                <a:cs typeface="Times New Roman" panose="02020603050405020304" pitchFamily="18" charset="0"/>
              </a:rPr>
              <a:t>*Những biểu hiện của </a:t>
            </a:r>
            <a:r>
              <a:rPr kumimoji="0" lang="en-US" sz="2600" b="0" i="1" u="none" strike="noStrike" kern="1200" cap="none" spc="0" normalizeH="0" baseline="0" noProof="0">
                <a:ln>
                  <a:noFill/>
                </a:ln>
                <a:solidFill>
                  <a:srgbClr val="000000"/>
                </a:solidFill>
                <a:effectLst/>
                <a:uLnTx/>
                <a:uFillTx/>
                <a:latin typeface="Times New Roman" panose="02020603050405020304" pitchFamily="18" charset="0"/>
                <a:ea typeface="Calibri" panose="020F0502020204030204" pitchFamily="34" charset="0"/>
                <a:cs typeface="Times New Roman" panose="02020603050405020304" pitchFamily="18" charset="0"/>
              </a:rPr>
              <a:t>sống </a:t>
            </a:r>
            <a:r>
              <a:rPr kumimoji="0" lang="en-US" sz="2600" b="0" i="1" u="none" strike="noStrike" kern="1200" cap="none" spc="0" normalizeH="0" baseline="0" noProof="0" smtClean="0">
                <a:ln>
                  <a:noFill/>
                </a:ln>
                <a:solidFill>
                  <a:srgbClr val="000000"/>
                </a:solidFill>
                <a:effectLst/>
                <a:uLnTx/>
                <a:uFillTx/>
                <a:latin typeface="Times New Roman" panose="02020603050405020304" pitchFamily="18" charset="0"/>
                <a:ea typeface="Calibri" panose="020F0502020204030204" pitchFamily="34" charset="0"/>
                <a:cs typeface="Times New Roman" panose="02020603050405020304" pitchFamily="18" charset="0"/>
              </a:rPr>
              <a:t>đẹp</a:t>
            </a:r>
          </a:p>
          <a:p>
            <a:pPr algn="just">
              <a:lnSpc>
                <a:spcPct val="107000"/>
              </a:lnSpc>
              <a:spcAft>
                <a:spcPts val="0"/>
              </a:spcAft>
            </a:pPr>
            <a:r>
              <a:rPr lang="en-US" sz="2600" i="1" smtClean="0">
                <a:solidFill>
                  <a:srgbClr val="000000"/>
                </a:solidFill>
                <a:latin typeface="Times New Roman" panose="02020603050405020304" pitchFamily="18" charset="0"/>
                <a:ea typeface="Calibri" panose="020F0502020204030204" pitchFamily="34" charset="0"/>
                <a:cs typeface="Times New Roman" panose="02020603050405020304" pitchFamily="18" charset="0"/>
              </a:rPr>
              <a:t>*</a:t>
            </a:r>
            <a:r>
              <a:rPr lang="en-US" sz="2800" i="1">
                <a:latin typeface="Times New Roman" panose="02020603050405020304" pitchFamily="18" charset="0"/>
                <a:ea typeface="Calibri" panose="020F0502020204030204" pitchFamily="34" charset="0"/>
                <a:cs typeface="Times New Roman" panose="02020603050405020304" pitchFamily="18" charset="0"/>
              </a:rPr>
              <a:t>* </a:t>
            </a:r>
            <a:r>
              <a:rPr lang="en-US" sz="2800">
                <a:latin typeface="Times New Roman" panose="02020603050405020304" pitchFamily="18" charset="0"/>
                <a:ea typeface="Calibri" panose="020F0502020204030204" pitchFamily="34" charset="0"/>
                <a:cs typeface="Times New Roman" panose="02020603050405020304" pitchFamily="18" charset="0"/>
              </a:rPr>
              <a:t>Ý nghĩa của </a:t>
            </a:r>
            <a:r>
              <a:rPr lang="en-US" sz="2800" i="1">
                <a:latin typeface="Times New Roman" panose="02020603050405020304" pitchFamily="18" charset="0"/>
                <a:ea typeface="Calibri" panose="020F0502020204030204" pitchFamily="34" charset="0"/>
                <a:cs typeface="Times New Roman" panose="02020603050405020304" pitchFamily="18" charset="0"/>
              </a:rPr>
              <a:t>sống đẹp</a:t>
            </a:r>
            <a:endParaRPr lang="en-US" sz="2000">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n-US" sz="2800">
                <a:latin typeface="Times New Roman" panose="02020603050405020304" pitchFamily="18" charset="0"/>
                <a:ea typeface="Calibri" panose="020F0502020204030204" pitchFamily="34" charset="0"/>
                <a:cs typeface="Times New Roman" panose="02020603050405020304" pitchFamily="18" charset="0"/>
              </a:rPr>
              <a:t>- Sống có hoài bão, ước mơ giúp con người vươn tới những thành tựu trong cuộc sống</a:t>
            </a:r>
            <a:endParaRPr lang="en-US" sz="2000">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n-US" sz="2800">
                <a:latin typeface="Times New Roman" panose="02020603050405020304" pitchFamily="18" charset="0"/>
                <a:ea typeface="Calibri" panose="020F0502020204030204" pitchFamily="34" charset="0"/>
                <a:cs typeface="Times New Roman" panose="02020603050405020304" pitchFamily="18" charset="0"/>
              </a:rPr>
              <a:t>- Người có ý chí, nghị lực sẽ chạm tới những thành công cuộc sống</a:t>
            </a:r>
            <a:endParaRPr lang="en-US" sz="2000">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n-US" sz="2800">
                <a:latin typeface="Times New Roman" panose="02020603050405020304" pitchFamily="18" charset="0"/>
                <a:ea typeface="Calibri" panose="020F0502020204030204" pitchFamily="34" charset="0"/>
                <a:cs typeface="Times New Roman" panose="02020603050405020304" pitchFamily="18" charset="0"/>
              </a:rPr>
              <a:t>- Được mọi người yêu mến, quý trọng. Chính lòng nhân hậu, bao dung khiến cho cuộc sống mỗi người bình an, tốt đẹp xã hội văn minh</a:t>
            </a:r>
            <a:endParaRPr lang="en-US" sz="2000">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n-US" sz="2800">
                <a:latin typeface="Times New Roman" panose="02020603050405020304" pitchFamily="18" charset="0"/>
                <a:ea typeface="Calibri" panose="020F0502020204030204" pitchFamily="34" charset="0"/>
                <a:cs typeface="Times New Roman" panose="02020603050405020304" pitchFamily="18" charset="0"/>
              </a:rPr>
              <a:t>* Phản đề: Phê phán những biểu hiện sống thiếu ý chí, khát vọng, ước mơ, ích kỷ, vô cảm</a:t>
            </a:r>
            <a:r>
              <a:rPr lang="en-US" sz="2800" smtClean="0">
                <a:latin typeface="Times New Roman" panose="02020603050405020304" pitchFamily="18" charset="0"/>
                <a:ea typeface="Calibri" panose="020F0502020204030204" pitchFamily="34" charset="0"/>
                <a:cs typeface="Times New Roman" panose="02020603050405020304" pitchFamily="18" charset="0"/>
              </a:rPr>
              <a:t>.</a:t>
            </a:r>
            <a:endParaRPr lang="en-US" sz="2000">
              <a:latin typeface="Calibri" panose="020F0502020204030204" pitchFamily="34" charset="0"/>
              <a:ea typeface="Calibri" panose="020F0502020204030204" pitchFamily="34" charset="0"/>
              <a:cs typeface="Times New Roman" panose="02020603050405020304" pitchFamily="18" charset="0"/>
            </a:endParaRPr>
          </a:p>
        </p:txBody>
      </p:sp>
    </p:spTree>
    <p:extLst>
      <p:ext uri="{BB962C8B-B14F-4D97-AF65-F5344CB8AC3E}">
        <p14:creationId xmlns:p14="http://schemas.microsoft.com/office/powerpoint/2010/main" val="1711577635"/>
      </p:ext>
    </p:extLst>
  </p:cSld>
  <p:clrMapOvr>
    <a:masterClrMapping/>
  </p:clrMapOvr>
  <p:transition spd="slow">
    <p:wip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2022"/>
                                        </p:tgtEl>
                                        <p:attrNameLst>
                                          <p:attrName>style.visibility</p:attrName>
                                        </p:attrNameLst>
                                      </p:cBhvr>
                                      <p:to>
                                        <p:strVal val="visible"/>
                                      </p:to>
                                    </p:set>
                                    <p:animEffect transition="in" filter="barn(inVertical)">
                                      <p:cBhvr>
                                        <p:cTn id="7" dur="500"/>
                                        <p:tgtEl>
                                          <p:spTgt spid="2022"/>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2023"/>
                                        </p:tgtEl>
                                        <p:attrNameLst>
                                          <p:attrName>style.visibility</p:attrName>
                                        </p:attrNameLst>
                                      </p:cBhvr>
                                      <p:to>
                                        <p:strVal val="visible"/>
                                      </p:to>
                                    </p:set>
                                    <p:animEffect transition="in" filter="barn(inVertical)">
                                      <p:cBhvr>
                                        <p:cTn id="10" dur="500"/>
                                        <p:tgtEl>
                                          <p:spTgt spid="2023"/>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nodeType="clickEffect">
                                  <p:stCondLst>
                                    <p:cond delay="0"/>
                                  </p:stCondLst>
                                  <p:childTnLst>
                                    <p:set>
                                      <p:cBhvr>
                                        <p:cTn id="14" dur="1" fill="hold">
                                          <p:stCondLst>
                                            <p:cond delay="0"/>
                                          </p:stCondLst>
                                        </p:cTn>
                                        <p:tgtEl>
                                          <p:spTgt spid="2019"/>
                                        </p:tgtEl>
                                        <p:attrNameLst>
                                          <p:attrName>style.visibility</p:attrName>
                                        </p:attrNameLst>
                                      </p:cBhvr>
                                      <p:to>
                                        <p:strVal val="visible"/>
                                      </p:to>
                                    </p:set>
                                    <p:animEffect transition="in" filter="barn(inVertical)">
                                      <p:cBhvr>
                                        <p:cTn id="15" dur="500"/>
                                        <p:tgtEl>
                                          <p:spTgt spid="2019"/>
                                        </p:tgtEl>
                                      </p:cBhvr>
                                    </p:animEffect>
                                  </p:childTnLst>
                                </p:cTn>
                              </p:par>
                              <p:par>
                                <p:cTn id="16" presetID="16" presetClass="entr" presetSubtype="21" fill="hold" grpId="0" nodeType="withEffect">
                                  <p:stCondLst>
                                    <p:cond delay="0"/>
                                  </p:stCondLst>
                                  <p:childTnLst>
                                    <p:set>
                                      <p:cBhvr>
                                        <p:cTn id="17" dur="1" fill="hold">
                                          <p:stCondLst>
                                            <p:cond delay="0"/>
                                          </p:stCondLst>
                                        </p:cTn>
                                        <p:tgtEl>
                                          <p:spTgt spid="29"/>
                                        </p:tgtEl>
                                        <p:attrNameLst>
                                          <p:attrName>style.visibility</p:attrName>
                                        </p:attrNameLst>
                                      </p:cBhvr>
                                      <p:to>
                                        <p:strVal val="visible"/>
                                      </p:to>
                                    </p:set>
                                    <p:animEffect transition="in" filter="barn(inVertical)">
                                      <p:cBhvr>
                                        <p:cTn id="18" dur="500"/>
                                        <p:tgtEl>
                                          <p:spTgt spid="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22" grpId="0" animBg="1"/>
      <p:bldP spid="2023" grpId="0"/>
      <p:bldP spid="29" grpId="0"/>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Shape 2018"/>
        <p:cNvGrpSpPr/>
        <p:nvPr/>
      </p:nvGrpSpPr>
      <p:grpSpPr>
        <a:xfrm>
          <a:off x="0" y="0"/>
          <a:ext cx="0" cy="0"/>
          <a:chOff x="0" y="0"/>
          <a:chExt cx="0" cy="0"/>
        </a:xfrm>
      </p:grpSpPr>
      <p:grpSp>
        <p:nvGrpSpPr>
          <p:cNvPr id="2019" name="Google Shape;2019;p46"/>
          <p:cNvGrpSpPr/>
          <p:nvPr/>
        </p:nvGrpSpPr>
        <p:grpSpPr>
          <a:xfrm>
            <a:off x="-440267" y="1168401"/>
            <a:ext cx="12852400" cy="5689600"/>
            <a:chOff x="807626" y="1311856"/>
            <a:chExt cx="7533638" cy="2511938"/>
          </a:xfrm>
        </p:grpSpPr>
        <p:sp>
          <p:nvSpPr>
            <p:cNvPr id="2020" name="Google Shape;2020;p46"/>
            <p:cNvSpPr/>
            <p:nvPr/>
          </p:nvSpPr>
          <p:spPr>
            <a:xfrm>
              <a:off x="883863" y="1388093"/>
              <a:ext cx="7457400" cy="2435700"/>
            </a:xfrm>
            <a:prstGeom prst="roundRect">
              <a:avLst>
                <a:gd name="adj" fmla="val 11422"/>
              </a:avLst>
            </a:prstGeom>
            <a:solidFill>
              <a:schemeClr val="accent1"/>
            </a:solidFill>
            <a:ln w="1905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21" name="Google Shape;2021;p46"/>
            <p:cNvSpPr/>
            <p:nvPr/>
          </p:nvSpPr>
          <p:spPr>
            <a:xfrm>
              <a:off x="807626" y="1311856"/>
              <a:ext cx="7457400" cy="2435700"/>
            </a:xfrm>
            <a:prstGeom prst="roundRect">
              <a:avLst>
                <a:gd name="adj" fmla="val 11422"/>
              </a:avLst>
            </a:prstGeom>
            <a:solidFill>
              <a:schemeClr val="lt1"/>
            </a:solidFill>
            <a:ln w="1905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2022" name="Google Shape;2022;p46"/>
          <p:cNvSpPr/>
          <p:nvPr/>
        </p:nvSpPr>
        <p:spPr>
          <a:xfrm>
            <a:off x="1430000" y="105334"/>
            <a:ext cx="9332000" cy="638800"/>
          </a:xfrm>
          <a:prstGeom prst="roundRect">
            <a:avLst>
              <a:gd name="adj" fmla="val 50000"/>
            </a:avLst>
          </a:prstGeom>
          <a:solidFill>
            <a:schemeClr val="lt1"/>
          </a:solidFill>
          <a:ln w="1905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23" name="Google Shape;2023;p46"/>
          <p:cNvSpPr txBox="1">
            <a:spLocks noGrp="1"/>
          </p:cNvSpPr>
          <p:nvPr>
            <p:ph type="title"/>
          </p:nvPr>
        </p:nvSpPr>
        <p:spPr>
          <a:xfrm>
            <a:off x="3142267" y="161069"/>
            <a:ext cx="6178400" cy="540800"/>
          </a:xfrm>
          <a:prstGeom prst="rect">
            <a:avLst/>
          </a:prstGeom>
        </p:spPr>
        <p:txBody>
          <a:bodyPr spcFirstLastPara="1" wrap="square" lIns="121900" tIns="121900" rIns="121900" bIns="121900" anchor="ctr" anchorCtr="0">
            <a:noAutofit/>
          </a:bodyPr>
          <a:lstStyle/>
          <a:p>
            <a:r>
              <a:rPr lang="en-US" dirty="0" err="1">
                <a:solidFill>
                  <a:schemeClr val="accent3"/>
                </a:solidFill>
              </a:rPr>
              <a:t>DÀN</a:t>
            </a:r>
            <a:r>
              <a:rPr lang="en-US" dirty="0">
                <a:solidFill>
                  <a:schemeClr val="accent3"/>
                </a:solidFill>
              </a:rPr>
              <a:t> Ý </a:t>
            </a:r>
            <a:r>
              <a:rPr lang="en-US" dirty="0" err="1">
                <a:solidFill>
                  <a:schemeClr val="accent3"/>
                </a:solidFill>
              </a:rPr>
              <a:t>THAM</a:t>
            </a:r>
            <a:r>
              <a:rPr lang="en-US" dirty="0">
                <a:solidFill>
                  <a:schemeClr val="accent3"/>
                </a:solidFill>
              </a:rPr>
              <a:t> </a:t>
            </a:r>
            <a:r>
              <a:rPr lang="en-US" dirty="0" err="1">
                <a:solidFill>
                  <a:schemeClr val="accent3"/>
                </a:solidFill>
              </a:rPr>
              <a:t>KHẢO</a:t>
            </a:r>
            <a:endParaRPr dirty="0">
              <a:solidFill>
                <a:schemeClr val="accent3"/>
              </a:solidFill>
            </a:endParaRPr>
          </a:p>
        </p:txBody>
      </p:sp>
      <p:sp>
        <p:nvSpPr>
          <p:cNvPr id="29" name="TextBox 28">
            <a:extLst>
              <a:ext uri="{FF2B5EF4-FFF2-40B4-BE49-F238E27FC236}">
                <a16:creationId xmlns:a16="http://schemas.microsoft.com/office/drawing/2014/main" id="{491A6608-AEBB-418D-A76C-D20EA6142F37}"/>
              </a:ext>
            </a:extLst>
          </p:cNvPr>
          <p:cNvSpPr txBox="1"/>
          <p:nvPr/>
        </p:nvSpPr>
        <p:spPr>
          <a:xfrm>
            <a:off x="338393" y="1907280"/>
            <a:ext cx="11141048" cy="6739153"/>
          </a:xfrm>
          <a:prstGeom prst="rect">
            <a:avLst/>
          </a:prstGeom>
          <a:noFill/>
        </p:spPr>
        <p:txBody>
          <a:bodyPr wrap="square">
            <a:spAutoFit/>
          </a:bodyPr>
          <a:lstStyle/>
          <a:p>
            <a:pPr marL="0" marR="0" lvl="0" indent="0" algn="just" defTabSz="1219170" rtl="0" eaLnBrk="1" fontAlgn="auto" latinLnBrk="0" hangingPunct="1">
              <a:lnSpc>
                <a:spcPct val="100000"/>
              </a:lnSpc>
              <a:spcBef>
                <a:spcPts val="0"/>
              </a:spcBef>
              <a:spcAft>
                <a:spcPts val="1067"/>
              </a:spcAft>
              <a:buClr>
                <a:srgbClr val="000000"/>
              </a:buClr>
              <a:buSzTx/>
              <a:buFontTx/>
              <a:buNone/>
              <a:tabLst/>
              <a:defRPr/>
            </a:pPr>
            <a:r>
              <a:rPr kumimoji="0" lang="en-US" sz="2600" b="1" i="0" u="none" strike="noStrike" kern="0" cap="none" spc="0" normalizeH="0" baseline="0" noProof="0" dirty="0">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Arial"/>
              </a:rPr>
              <a:t>I. </a:t>
            </a:r>
            <a:r>
              <a:rPr kumimoji="0" lang="en-US" sz="2600" b="1" i="0" u="none" strike="noStrike" kern="0" cap="none" spc="0" normalizeH="0" baseline="0" noProof="0" dirty="0" err="1">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Arial"/>
              </a:rPr>
              <a:t>Mở</a:t>
            </a:r>
            <a:r>
              <a:rPr kumimoji="0" lang="en-US" sz="2600" b="1" i="0" u="none" strike="noStrike" kern="0" cap="none" spc="0" normalizeH="0" baseline="0" noProof="0" dirty="0">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Arial"/>
              </a:rPr>
              <a:t> </a:t>
            </a:r>
            <a:r>
              <a:rPr kumimoji="0" lang="en-US" sz="2600" b="1" i="0" u="none" strike="noStrike" kern="0" cap="none" spc="0" normalizeH="0" baseline="0" noProof="0" dirty="0" err="1">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Arial"/>
              </a:rPr>
              <a:t>bài</a:t>
            </a:r>
            <a:r>
              <a:rPr kumimoji="0" lang="en-US" sz="2600" b="1" i="0" u="none" strike="noStrike" kern="0" cap="none" spc="0" normalizeH="0" baseline="0" noProof="0" dirty="0">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Arial"/>
              </a:rPr>
              <a:t>:</a:t>
            </a:r>
            <a:endParaRPr kumimoji="0" lang="en-US" sz="2600" b="0" i="0" u="none" strike="noStrike" kern="0" cap="none" spc="0" normalizeH="0" baseline="0" noProof="0" dirty="0">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Arial"/>
            </a:endParaRPr>
          </a:p>
          <a:p>
            <a:pPr marL="0" marR="0" lvl="0" indent="0" algn="just" defTabSz="1219170" rtl="0" eaLnBrk="1" fontAlgn="auto" latinLnBrk="0" hangingPunct="1">
              <a:lnSpc>
                <a:spcPct val="100000"/>
              </a:lnSpc>
              <a:spcBef>
                <a:spcPts val="0"/>
              </a:spcBef>
              <a:spcAft>
                <a:spcPts val="1067"/>
              </a:spcAft>
              <a:buClr>
                <a:srgbClr val="000000"/>
              </a:buClr>
              <a:buSzTx/>
              <a:buFontTx/>
              <a:buNone/>
              <a:tabLst/>
              <a:defRPr/>
            </a:pPr>
            <a:r>
              <a:rPr kumimoji="0" lang="en-US" sz="2600" b="1" i="0" u="none" strike="noStrike" kern="0" cap="none" spc="0" normalizeH="0" baseline="0" noProof="0" smtClean="0">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Arial"/>
              </a:rPr>
              <a:t>II</a:t>
            </a:r>
            <a:r>
              <a:rPr kumimoji="0" lang="en-US" sz="2600" b="1" i="0" u="none" strike="noStrike" kern="0" cap="none" spc="0" normalizeH="0" baseline="0" noProof="0" dirty="0">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Arial"/>
              </a:rPr>
              <a:t>. </a:t>
            </a:r>
            <a:r>
              <a:rPr kumimoji="0" lang="en-US" sz="2600" b="1" i="0" u="none" strike="noStrike" kern="0" cap="none" spc="0" normalizeH="0" baseline="0" noProof="0" dirty="0" err="1">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Arial"/>
              </a:rPr>
              <a:t>Thân</a:t>
            </a:r>
            <a:r>
              <a:rPr kumimoji="0" lang="en-US" sz="2600" b="1" i="0" u="none" strike="noStrike" kern="0" cap="none" spc="0" normalizeH="0" baseline="0" noProof="0" dirty="0">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Arial"/>
              </a:rPr>
              <a:t> </a:t>
            </a:r>
            <a:r>
              <a:rPr kumimoji="0" lang="en-US" sz="2600" b="1" i="0" u="none" strike="noStrike" kern="0" cap="none" spc="0" normalizeH="0" baseline="0" noProof="0" dirty="0" err="1">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Arial"/>
              </a:rPr>
              <a:t>bài</a:t>
            </a:r>
            <a:endParaRPr kumimoji="0" lang="en-US" sz="2600" b="0" i="0" u="none" strike="noStrike" kern="0" cap="none" spc="0" normalizeH="0" baseline="0" noProof="0" dirty="0">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Arial"/>
            </a:endParaRPr>
          </a:p>
          <a:p>
            <a:pPr marL="0" marR="0" lvl="0" indent="0" algn="just" defTabSz="914400" rtl="0" eaLnBrk="1" fontAlgn="auto" latinLnBrk="0" hangingPunct="1">
              <a:lnSpc>
                <a:spcPct val="107000"/>
              </a:lnSpc>
              <a:spcBef>
                <a:spcPts val="0"/>
              </a:spcBef>
              <a:spcAft>
                <a:spcPts val="0"/>
              </a:spcAft>
              <a:buClrTx/>
              <a:buSzTx/>
              <a:buFontTx/>
              <a:buNone/>
              <a:tabLst/>
              <a:defRPr/>
            </a:pPr>
            <a:r>
              <a:rPr kumimoji="0" lang="en-US" sz="2600" b="0" i="0" u="none" strike="noStrike" kern="1200" cap="none" spc="0" normalizeH="0" baseline="0" noProof="0" smtClean="0">
                <a:ln>
                  <a:noFill/>
                </a:ln>
                <a:solidFill>
                  <a:srgbClr val="000000"/>
                </a:solidFill>
                <a:effectLst/>
                <a:uLnTx/>
                <a:uFillTx/>
                <a:latin typeface="Times New Roman" panose="02020603050405020304" pitchFamily="18" charset="0"/>
                <a:ea typeface="Calibri" panose="020F0502020204030204" pitchFamily="34" charset="0"/>
                <a:cs typeface="Times New Roman" panose="02020603050405020304" pitchFamily="18" charset="0"/>
              </a:rPr>
              <a:t>1</a:t>
            </a:r>
            <a:r>
              <a:rPr kumimoji="0" lang="en-US" sz="2600" b="0" i="0" u="none" strike="noStrike" kern="1200" cap="none" spc="0" normalizeH="0" baseline="0" noProof="0">
                <a:ln>
                  <a:noFill/>
                </a:ln>
                <a:solidFill>
                  <a:srgbClr val="000000"/>
                </a:solidFill>
                <a:effectLst/>
                <a:uLnTx/>
                <a:uFillTx/>
                <a:latin typeface="Times New Roman" panose="02020603050405020304" pitchFamily="18" charset="0"/>
                <a:ea typeface="Calibri" panose="020F0502020204030204" pitchFamily="34" charset="0"/>
                <a:cs typeface="Times New Roman" panose="02020603050405020304" pitchFamily="18" charset="0"/>
              </a:rPr>
              <a:t>. </a:t>
            </a:r>
            <a:r>
              <a:rPr kumimoji="0" lang="en-US" sz="2600" b="1" i="0" u="none" strike="noStrike" kern="1200" cap="none" spc="0" normalizeH="0" baseline="0" noProof="0">
                <a:ln>
                  <a:noFill/>
                </a:ln>
                <a:solidFill>
                  <a:srgbClr val="000000"/>
                </a:solidFill>
                <a:effectLst/>
                <a:uLnTx/>
                <a:uFillTx/>
                <a:latin typeface="Times New Roman" panose="02020603050405020304" pitchFamily="18" charset="0"/>
                <a:ea typeface="Calibri" panose="020F0502020204030204" pitchFamily="34" charset="0"/>
                <a:cs typeface="Times New Roman" panose="02020603050405020304" pitchFamily="18" charset="0"/>
              </a:rPr>
              <a:t>Giải </a:t>
            </a:r>
            <a:r>
              <a:rPr kumimoji="0" lang="en-US" sz="2600" b="1" i="0" u="none" strike="noStrike" kern="1200" cap="none" spc="0" normalizeH="0" baseline="0" noProof="0" smtClean="0">
                <a:ln>
                  <a:noFill/>
                </a:ln>
                <a:solidFill>
                  <a:srgbClr val="000000"/>
                </a:solidFill>
                <a:effectLst/>
                <a:uLnTx/>
                <a:uFillTx/>
                <a:latin typeface="Times New Roman" panose="02020603050405020304" pitchFamily="18" charset="0"/>
                <a:ea typeface="Calibri" panose="020F0502020204030204" pitchFamily="34" charset="0"/>
                <a:cs typeface="Times New Roman" panose="02020603050405020304" pitchFamily="18" charset="0"/>
              </a:rPr>
              <a:t>thích</a:t>
            </a:r>
            <a:r>
              <a:rPr kumimoji="0" lang="en-US" sz="2600" b="0" i="0" u="none" strike="noStrike" kern="1200" cap="none" spc="0" normalizeH="0" baseline="0" noProof="0" smtClean="0">
                <a:ln>
                  <a:noFill/>
                </a:ln>
                <a:solidFill>
                  <a:srgbClr val="000000"/>
                </a:solidFill>
                <a:effectLst/>
                <a:uLnTx/>
                <a:uFillTx/>
                <a:latin typeface="Times New Roman" panose="02020603050405020304" pitchFamily="18" charset="0"/>
                <a:ea typeface="Calibri" panose="020F0502020204030204" pitchFamily="34" charset="0"/>
                <a:cs typeface="Times New Roman" panose="02020603050405020304" pitchFamily="18" charset="0"/>
              </a:rPr>
              <a:t>.</a:t>
            </a:r>
            <a:endParaRPr kumimoji="0" lang="en-US" sz="2600" b="0" i="0" u="none" strike="noStrike" kern="1200" cap="none" spc="0" normalizeH="0" baseline="0" noProof="0">
              <a:ln>
                <a:noFill/>
              </a:ln>
              <a:solidFill>
                <a:srgbClr val="000000"/>
              </a:solidFill>
              <a:effectLst/>
              <a:uLnTx/>
              <a:uFillTx/>
              <a:latin typeface="Calibri" panose="020F0502020204030204" pitchFamily="34" charset="0"/>
              <a:ea typeface="Calibri" panose="020F0502020204030204" pitchFamily="34" charset="0"/>
              <a:cs typeface="Times New Roman" panose="02020603050405020304" pitchFamily="18" charset="0"/>
            </a:endParaRPr>
          </a:p>
          <a:p>
            <a:pPr marL="0" marR="0" lvl="0" indent="0" algn="just" defTabSz="914400" rtl="0" eaLnBrk="1" fontAlgn="auto" latinLnBrk="0" hangingPunct="1">
              <a:lnSpc>
                <a:spcPct val="107000"/>
              </a:lnSpc>
              <a:spcBef>
                <a:spcPts val="0"/>
              </a:spcBef>
              <a:spcAft>
                <a:spcPts val="0"/>
              </a:spcAft>
              <a:buClrTx/>
              <a:buSzTx/>
              <a:buFontTx/>
              <a:buNone/>
              <a:tabLst/>
              <a:defRPr/>
            </a:pPr>
            <a:r>
              <a:rPr kumimoji="0" lang="en-US" sz="2600" b="1" i="0" u="none" strike="noStrike" kern="1200" cap="none" spc="0" normalizeH="0" baseline="0" noProof="0">
                <a:ln>
                  <a:noFill/>
                </a:ln>
                <a:solidFill>
                  <a:srgbClr val="000000"/>
                </a:solidFill>
                <a:effectLst/>
                <a:uLnTx/>
                <a:uFillTx/>
                <a:latin typeface="Times New Roman" panose="02020603050405020304" pitchFamily="18" charset="0"/>
                <a:ea typeface="Calibri" panose="020F0502020204030204" pitchFamily="34" charset="0"/>
                <a:cs typeface="Times New Roman" panose="02020603050405020304" pitchFamily="18" charset="0"/>
              </a:rPr>
              <a:t>2. Bàn luận </a:t>
            </a:r>
            <a:r>
              <a:rPr kumimoji="0" lang="en-US" sz="2600" b="0" i="0" u="none" strike="noStrike" kern="1200" cap="none" spc="0" normalizeH="0" baseline="0" noProof="0">
                <a:ln>
                  <a:noFill/>
                </a:ln>
                <a:solidFill>
                  <a:srgbClr val="000000"/>
                </a:solidFill>
                <a:effectLst/>
                <a:uLnTx/>
                <a:uFillTx/>
                <a:latin typeface="Times New Roman" panose="02020603050405020304" pitchFamily="18" charset="0"/>
                <a:ea typeface="Calibri" panose="020F0502020204030204" pitchFamily="34" charset="0"/>
                <a:cs typeface="Times New Roman" panose="02020603050405020304" pitchFamily="18" charset="0"/>
              </a:rPr>
              <a:t>về </a:t>
            </a:r>
            <a:r>
              <a:rPr kumimoji="0" lang="en-US" sz="2600" b="0" i="1" u="none" strike="noStrike" kern="1200" cap="none" spc="0" normalizeH="0" baseline="0" noProof="0">
                <a:ln>
                  <a:noFill/>
                </a:ln>
                <a:solidFill>
                  <a:srgbClr val="000000"/>
                </a:solidFill>
                <a:effectLst/>
                <a:uLnTx/>
                <a:uFillTx/>
                <a:latin typeface="Times New Roman" panose="02020603050405020304" pitchFamily="18" charset="0"/>
                <a:ea typeface="Calibri" panose="020F0502020204030204" pitchFamily="34" charset="0"/>
                <a:cs typeface="Times New Roman" panose="02020603050405020304" pitchFamily="18" charset="0"/>
              </a:rPr>
              <a:t>sống đẹp</a:t>
            </a:r>
            <a:endParaRPr kumimoji="0" lang="en-US" sz="2600" b="0" i="0" u="none" strike="noStrike" kern="1200" cap="none" spc="0" normalizeH="0" baseline="0" noProof="0">
              <a:ln>
                <a:noFill/>
              </a:ln>
              <a:solidFill>
                <a:srgbClr val="000000"/>
              </a:solidFill>
              <a:effectLst/>
              <a:uLnTx/>
              <a:uFillTx/>
              <a:latin typeface="Calibri" panose="020F0502020204030204" pitchFamily="34" charset="0"/>
              <a:ea typeface="Calibri" panose="020F0502020204030204" pitchFamily="34" charset="0"/>
              <a:cs typeface="Times New Roman" panose="02020603050405020304" pitchFamily="18" charset="0"/>
            </a:endParaRPr>
          </a:p>
          <a:p>
            <a:pPr marL="0" marR="0" lvl="0" indent="0" algn="just" defTabSz="914400" rtl="0" eaLnBrk="1" fontAlgn="auto" latinLnBrk="0" hangingPunct="1">
              <a:lnSpc>
                <a:spcPct val="107000"/>
              </a:lnSpc>
              <a:spcBef>
                <a:spcPts val="0"/>
              </a:spcBef>
              <a:spcAft>
                <a:spcPts val="0"/>
              </a:spcAft>
              <a:buClrTx/>
              <a:buSzTx/>
              <a:buFontTx/>
              <a:buNone/>
              <a:tabLst/>
              <a:defRPr/>
            </a:pPr>
            <a:r>
              <a:rPr kumimoji="0" lang="en-US" sz="2600" b="0" i="0" u="none" strike="noStrike" kern="1200" cap="none" spc="0" normalizeH="0" baseline="0" noProof="0">
                <a:ln>
                  <a:noFill/>
                </a:ln>
                <a:solidFill>
                  <a:srgbClr val="000000"/>
                </a:solidFill>
                <a:effectLst/>
                <a:uLnTx/>
                <a:uFillTx/>
                <a:latin typeface="Times New Roman" panose="02020603050405020304" pitchFamily="18" charset="0"/>
                <a:ea typeface="Calibri" panose="020F0502020204030204" pitchFamily="34" charset="0"/>
                <a:cs typeface="Times New Roman" panose="02020603050405020304" pitchFamily="18" charset="0"/>
              </a:rPr>
              <a:t>*Những biểu hiện của </a:t>
            </a:r>
            <a:r>
              <a:rPr kumimoji="0" lang="en-US" sz="2600" b="0" i="1" u="none" strike="noStrike" kern="1200" cap="none" spc="0" normalizeH="0" baseline="0" noProof="0">
                <a:ln>
                  <a:noFill/>
                </a:ln>
                <a:solidFill>
                  <a:srgbClr val="000000"/>
                </a:solidFill>
                <a:effectLst/>
                <a:uLnTx/>
                <a:uFillTx/>
                <a:latin typeface="Times New Roman" panose="02020603050405020304" pitchFamily="18" charset="0"/>
                <a:ea typeface="Calibri" panose="020F0502020204030204" pitchFamily="34" charset="0"/>
                <a:cs typeface="Times New Roman" panose="02020603050405020304" pitchFamily="18" charset="0"/>
              </a:rPr>
              <a:t>sống </a:t>
            </a:r>
            <a:r>
              <a:rPr kumimoji="0" lang="en-US" sz="2600" b="0" i="1" u="none" strike="noStrike" kern="1200" cap="none" spc="0" normalizeH="0" baseline="0" noProof="0" smtClean="0">
                <a:ln>
                  <a:noFill/>
                </a:ln>
                <a:solidFill>
                  <a:srgbClr val="000000"/>
                </a:solidFill>
                <a:effectLst/>
                <a:uLnTx/>
                <a:uFillTx/>
                <a:latin typeface="Times New Roman" panose="02020603050405020304" pitchFamily="18" charset="0"/>
                <a:ea typeface="Calibri" panose="020F0502020204030204" pitchFamily="34" charset="0"/>
                <a:cs typeface="Times New Roman" panose="02020603050405020304" pitchFamily="18" charset="0"/>
              </a:rPr>
              <a:t>đẹp</a:t>
            </a:r>
          </a:p>
          <a:p>
            <a:pPr marL="0" marR="0" lvl="0" indent="0" algn="just" defTabSz="914400" rtl="0" eaLnBrk="1" fontAlgn="auto" latinLnBrk="0" hangingPunct="1">
              <a:lnSpc>
                <a:spcPct val="107000"/>
              </a:lnSpc>
              <a:spcBef>
                <a:spcPts val="0"/>
              </a:spcBef>
              <a:spcAft>
                <a:spcPts val="0"/>
              </a:spcAft>
              <a:buClrTx/>
              <a:buSzTx/>
              <a:buFontTx/>
              <a:buNone/>
              <a:tabLst/>
              <a:defRPr/>
            </a:pPr>
            <a:r>
              <a:rPr lang="en-US" sz="2600" i="1" smtClean="0">
                <a:solidFill>
                  <a:srgbClr val="000000"/>
                </a:solidFill>
                <a:latin typeface="Times New Roman" panose="02020603050405020304" pitchFamily="18" charset="0"/>
                <a:ea typeface="Calibri" panose="020F0502020204030204" pitchFamily="34" charset="0"/>
                <a:cs typeface="Times New Roman" panose="02020603050405020304" pitchFamily="18" charset="0"/>
              </a:rPr>
              <a:t>* </a:t>
            </a:r>
            <a:r>
              <a:rPr lang="en-US" sz="2600" smtClean="0">
                <a:solidFill>
                  <a:srgbClr val="000000"/>
                </a:solidFill>
                <a:latin typeface="Times New Roman" panose="02020603050405020304" pitchFamily="18" charset="0"/>
                <a:ea typeface="Calibri" panose="020F0502020204030204" pitchFamily="34" charset="0"/>
                <a:cs typeface="Times New Roman" panose="02020603050405020304" pitchFamily="18" charset="0"/>
              </a:rPr>
              <a:t>Ý nghĩa của sống đẹp</a:t>
            </a:r>
          </a:p>
          <a:p>
            <a:pPr marL="0" marR="0" lvl="0" indent="0" algn="just" defTabSz="914400" rtl="0" eaLnBrk="1" fontAlgn="auto" latinLnBrk="0" hangingPunct="1">
              <a:lnSpc>
                <a:spcPct val="107000"/>
              </a:lnSpc>
              <a:spcBef>
                <a:spcPts val="0"/>
              </a:spcBef>
              <a:spcAft>
                <a:spcPts val="0"/>
              </a:spcAft>
              <a:buClrTx/>
              <a:buSzTx/>
              <a:buFontTx/>
              <a:buNone/>
              <a:tabLst/>
              <a:defRPr/>
            </a:pPr>
            <a:r>
              <a:rPr lang="en-US" sz="2600" smtClean="0">
                <a:solidFill>
                  <a:srgbClr val="000000"/>
                </a:solidFill>
                <a:latin typeface="Times New Roman" panose="02020603050405020304" pitchFamily="18" charset="0"/>
                <a:ea typeface="Calibri" panose="020F0502020204030204" pitchFamily="34" charset="0"/>
                <a:cs typeface="Times New Roman" panose="02020603050405020304" pitchFamily="18" charset="0"/>
              </a:rPr>
              <a:t>* Phản đề</a:t>
            </a:r>
          </a:p>
          <a:p>
            <a:pPr algn="just">
              <a:lnSpc>
                <a:spcPct val="107000"/>
              </a:lnSpc>
              <a:spcAft>
                <a:spcPts val="0"/>
              </a:spcAft>
            </a:pPr>
            <a:r>
              <a:rPr lang="en-US" sz="2800" b="1">
                <a:latin typeface="Times New Roman" panose="02020603050405020304" pitchFamily="18" charset="0"/>
                <a:ea typeface="Calibri" panose="020F0502020204030204" pitchFamily="34" charset="0"/>
                <a:cs typeface="Times New Roman" panose="02020603050405020304" pitchFamily="18" charset="0"/>
              </a:rPr>
              <a:t>3. Bài học nhận thức và hành động</a:t>
            </a:r>
            <a:endParaRPr lang="en-US" sz="2000" b="1">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n-US" sz="2800" b="1" smtClean="0">
                <a:latin typeface="Times New Roman" panose="02020603050405020304" pitchFamily="18" charset="0"/>
                <a:ea typeface="Calibri" panose="020F0502020204030204" pitchFamily="34" charset="0"/>
                <a:cs typeface="Times New Roman" panose="02020603050405020304" pitchFamily="18" charset="0"/>
              </a:rPr>
              <a:t>III. Kết </a:t>
            </a:r>
            <a:r>
              <a:rPr lang="en-US" sz="2800" b="1">
                <a:latin typeface="Times New Roman" panose="02020603050405020304" pitchFamily="18" charset="0"/>
                <a:ea typeface="Calibri" panose="020F0502020204030204" pitchFamily="34" charset="0"/>
                <a:cs typeface="Times New Roman" panose="02020603050405020304" pitchFamily="18" charset="0"/>
              </a:rPr>
              <a:t>bài </a:t>
            </a:r>
            <a:endParaRPr lang="en-US" sz="2000">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n-US" sz="2800">
                <a:latin typeface="Times New Roman" panose="02020603050405020304" pitchFamily="18" charset="0"/>
                <a:ea typeface="Calibri" panose="020F0502020204030204" pitchFamily="34" charset="0"/>
                <a:cs typeface="Times New Roman" panose="02020603050405020304" pitchFamily="18" charset="0"/>
              </a:rPr>
              <a:t>Khẳng định lại ý nghĩa vấn đề.</a:t>
            </a:r>
            <a:endParaRPr lang="en-US" sz="2000">
              <a:latin typeface="Calibri" panose="020F0502020204030204" pitchFamily="34" charset="0"/>
              <a:ea typeface="Calibri" panose="020F0502020204030204" pitchFamily="34" charset="0"/>
              <a:cs typeface="Times New Roman" panose="02020603050405020304" pitchFamily="18" charset="0"/>
            </a:endParaRPr>
          </a:p>
          <a:p>
            <a:pPr marL="0" marR="0" lvl="0" indent="0" algn="just" defTabSz="914400" rtl="0" eaLnBrk="1" fontAlgn="auto" latinLnBrk="0" hangingPunct="1">
              <a:lnSpc>
                <a:spcPct val="107000"/>
              </a:lnSpc>
              <a:spcBef>
                <a:spcPts val="0"/>
              </a:spcBef>
              <a:spcAft>
                <a:spcPts val="0"/>
              </a:spcAft>
              <a:buClrTx/>
              <a:buSzTx/>
              <a:buFontTx/>
              <a:buNone/>
              <a:tabLst/>
              <a:defRPr/>
            </a:pPr>
            <a:endParaRPr lang="en-US" sz="2600" smtClean="0">
              <a:solidFill>
                <a:srgbClr val="000000"/>
              </a:solidFill>
              <a:latin typeface="Times New Roman" panose="02020603050405020304" pitchFamily="18" charset="0"/>
              <a:ea typeface="Calibri" panose="020F0502020204030204" pitchFamily="34" charset="0"/>
              <a:cs typeface="Times New Roman" panose="02020603050405020304" pitchFamily="18" charset="0"/>
            </a:endParaRPr>
          </a:p>
          <a:p>
            <a:pPr marL="0" marR="0" lvl="0" indent="0" algn="just" defTabSz="914400" rtl="0" eaLnBrk="1" fontAlgn="auto" latinLnBrk="0" hangingPunct="1">
              <a:lnSpc>
                <a:spcPct val="107000"/>
              </a:lnSpc>
              <a:spcBef>
                <a:spcPts val="0"/>
              </a:spcBef>
              <a:spcAft>
                <a:spcPts val="0"/>
              </a:spcAft>
              <a:buClrTx/>
              <a:buSzTx/>
              <a:buFontTx/>
              <a:buNone/>
              <a:tabLst/>
              <a:defRPr/>
            </a:pPr>
            <a:endParaRPr lang="en-US" sz="2600" smtClean="0">
              <a:solidFill>
                <a:srgbClr val="000000"/>
              </a:solidFill>
              <a:latin typeface="Times New Roman" panose="02020603050405020304" pitchFamily="18" charset="0"/>
              <a:ea typeface="Calibri" panose="020F0502020204030204" pitchFamily="34" charset="0"/>
              <a:cs typeface="Times New Roman" panose="02020603050405020304" pitchFamily="18" charset="0"/>
            </a:endParaRPr>
          </a:p>
          <a:p>
            <a:pPr marL="0" marR="0" lvl="0" indent="0" algn="just" defTabSz="914400" rtl="0" eaLnBrk="1" fontAlgn="auto" latinLnBrk="0" hangingPunct="1">
              <a:lnSpc>
                <a:spcPct val="107000"/>
              </a:lnSpc>
              <a:spcBef>
                <a:spcPts val="0"/>
              </a:spcBef>
              <a:spcAft>
                <a:spcPts val="0"/>
              </a:spcAft>
              <a:buClrTx/>
              <a:buSzTx/>
              <a:buFontTx/>
              <a:buNone/>
              <a:tabLst/>
              <a:defRPr/>
            </a:pPr>
            <a:endParaRPr kumimoji="0" lang="en-US" sz="2600" b="0" i="1" u="none" strike="noStrike" kern="1200" cap="none" spc="0" normalizeH="0" baseline="0" noProof="0" smtClean="0">
              <a:ln>
                <a:noFill/>
              </a:ln>
              <a:solidFill>
                <a:srgbClr val="000000"/>
              </a:solidFill>
              <a:effectLst/>
              <a:uLnTx/>
              <a:uFillTx/>
              <a:latin typeface="Times New Roman" panose="02020603050405020304" pitchFamily="18" charset="0"/>
              <a:ea typeface="Calibri" panose="020F0502020204030204" pitchFamily="34" charset="0"/>
              <a:cs typeface="Times New Roman" panose="02020603050405020304" pitchFamily="18" charset="0"/>
            </a:endParaRPr>
          </a:p>
          <a:p>
            <a:pPr marL="0" marR="0" lvl="0" indent="0" algn="just" defTabSz="914400" rtl="0" eaLnBrk="1" fontAlgn="auto" latinLnBrk="0" hangingPunct="1">
              <a:lnSpc>
                <a:spcPct val="107000"/>
              </a:lnSpc>
              <a:spcBef>
                <a:spcPts val="0"/>
              </a:spcBef>
              <a:spcAft>
                <a:spcPts val="0"/>
              </a:spcAft>
              <a:buClrTx/>
              <a:buSzTx/>
              <a:buFontTx/>
              <a:buNone/>
              <a:tabLst/>
              <a:defRPr/>
            </a:pPr>
            <a:endParaRPr kumimoji="0" lang="en-US" sz="2600" b="0" i="0" u="none" strike="noStrike" kern="1200" cap="none" spc="0" normalizeH="0" baseline="0" noProof="0">
              <a:ln>
                <a:noFill/>
              </a:ln>
              <a:solidFill>
                <a:srgbClr val="000000"/>
              </a:solidFill>
              <a:effectLst/>
              <a:uLnTx/>
              <a:uFillTx/>
              <a:latin typeface="Calibri" panose="020F0502020204030204" pitchFamily="34" charset="0"/>
              <a:ea typeface="Calibri" panose="020F0502020204030204" pitchFamily="34" charset="0"/>
              <a:cs typeface="Times New Roman" panose="02020603050405020304" pitchFamily="18" charset="0"/>
            </a:endParaRPr>
          </a:p>
          <a:p>
            <a:pPr marL="0" marR="0" lvl="0" indent="0" algn="just" defTabSz="1219170" rtl="0" eaLnBrk="1" fontAlgn="auto" latinLnBrk="0" hangingPunct="1">
              <a:lnSpc>
                <a:spcPct val="100000"/>
              </a:lnSpc>
              <a:spcBef>
                <a:spcPts val="0"/>
              </a:spcBef>
              <a:spcAft>
                <a:spcPts val="1067"/>
              </a:spcAft>
              <a:buClr>
                <a:srgbClr val="000000"/>
              </a:buClr>
              <a:buSzTx/>
              <a:buFontTx/>
              <a:buNone/>
              <a:tabLst/>
              <a:defRPr/>
            </a:pPr>
            <a:endParaRPr kumimoji="0" lang="en-US" sz="2133" b="0" i="0" u="none" strike="noStrike" kern="0" cap="none" spc="0" normalizeH="0" baseline="0" noProof="0" dirty="0">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Arial"/>
            </a:endParaRPr>
          </a:p>
        </p:txBody>
      </p:sp>
    </p:spTree>
    <p:extLst>
      <p:ext uri="{BB962C8B-B14F-4D97-AF65-F5344CB8AC3E}">
        <p14:creationId xmlns:p14="http://schemas.microsoft.com/office/powerpoint/2010/main" val="4183611927"/>
      </p:ext>
    </p:extLst>
  </p:cSld>
  <p:clrMapOvr>
    <a:masterClrMapping/>
  </p:clrMapOvr>
  <p:transition spd="slow">
    <p:wip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2022"/>
                                        </p:tgtEl>
                                        <p:attrNameLst>
                                          <p:attrName>style.visibility</p:attrName>
                                        </p:attrNameLst>
                                      </p:cBhvr>
                                      <p:to>
                                        <p:strVal val="visible"/>
                                      </p:to>
                                    </p:set>
                                    <p:animEffect transition="in" filter="barn(inVertical)">
                                      <p:cBhvr>
                                        <p:cTn id="7" dur="500"/>
                                        <p:tgtEl>
                                          <p:spTgt spid="2022"/>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2023"/>
                                        </p:tgtEl>
                                        <p:attrNameLst>
                                          <p:attrName>style.visibility</p:attrName>
                                        </p:attrNameLst>
                                      </p:cBhvr>
                                      <p:to>
                                        <p:strVal val="visible"/>
                                      </p:to>
                                    </p:set>
                                    <p:animEffect transition="in" filter="barn(inVertical)">
                                      <p:cBhvr>
                                        <p:cTn id="10" dur="500"/>
                                        <p:tgtEl>
                                          <p:spTgt spid="2023"/>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nodeType="clickEffect">
                                  <p:stCondLst>
                                    <p:cond delay="0"/>
                                  </p:stCondLst>
                                  <p:childTnLst>
                                    <p:set>
                                      <p:cBhvr>
                                        <p:cTn id="14" dur="1" fill="hold">
                                          <p:stCondLst>
                                            <p:cond delay="0"/>
                                          </p:stCondLst>
                                        </p:cTn>
                                        <p:tgtEl>
                                          <p:spTgt spid="2019"/>
                                        </p:tgtEl>
                                        <p:attrNameLst>
                                          <p:attrName>style.visibility</p:attrName>
                                        </p:attrNameLst>
                                      </p:cBhvr>
                                      <p:to>
                                        <p:strVal val="visible"/>
                                      </p:to>
                                    </p:set>
                                    <p:animEffect transition="in" filter="barn(inVertical)">
                                      <p:cBhvr>
                                        <p:cTn id="15" dur="500"/>
                                        <p:tgtEl>
                                          <p:spTgt spid="2019"/>
                                        </p:tgtEl>
                                      </p:cBhvr>
                                    </p:animEffect>
                                  </p:childTnLst>
                                </p:cTn>
                              </p:par>
                              <p:par>
                                <p:cTn id="16" presetID="16" presetClass="entr" presetSubtype="21" fill="hold" grpId="0" nodeType="withEffect">
                                  <p:stCondLst>
                                    <p:cond delay="0"/>
                                  </p:stCondLst>
                                  <p:childTnLst>
                                    <p:set>
                                      <p:cBhvr>
                                        <p:cTn id="17" dur="1" fill="hold">
                                          <p:stCondLst>
                                            <p:cond delay="0"/>
                                          </p:stCondLst>
                                        </p:cTn>
                                        <p:tgtEl>
                                          <p:spTgt spid="29"/>
                                        </p:tgtEl>
                                        <p:attrNameLst>
                                          <p:attrName>style.visibility</p:attrName>
                                        </p:attrNameLst>
                                      </p:cBhvr>
                                      <p:to>
                                        <p:strVal val="visible"/>
                                      </p:to>
                                    </p:set>
                                    <p:animEffect transition="in" filter="barn(inVertical)">
                                      <p:cBhvr>
                                        <p:cTn id="18" dur="500"/>
                                        <p:tgtEl>
                                          <p:spTgt spid="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22" grpId="0" animBg="1"/>
      <p:bldP spid="2023" grpId="0"/>
      <p:bldP spid="29" grpId="0"/>
    </p:bldLst>
  </p:timing>
</p:sld>
</file>

<file path=ppt/slides/slide2.xml><?xml version="1.0" encoding="utf-8"?>
<p:sld xmlns:a="http://schemas.openxmlformats.org/drawingml/2006/main" xmlns:r="http://schemas.openxmlformats.org/officeDocument/2006/relationships" xmlns:p="http://schemas.openxmlformats.org/presentationml/2006/main">
  <p:cSld>
    <p:bg>
      <p:bgPr>
        <a:solidFill>
          <a:srgbClr val="9DB0EF"/>
        </a:solidFill>
        <a:effectLst/>
      </p:bgPr>
    </p:bg>
    <p:spTree>
      <p:nvGrpSpPr>
        <p:cNvPr id="1" name=""/>
        <p:cNvGrpSpPr/>
        <p:nvPr/>
      </p:nvGrpSpPr>
      <p:grpSpPr>
        <a:xfrm>
          <a:off x="0" y="0"/>
          <a:ext cx="0" cy="0"/>
          <a:chOff x="0" y="0"/>
          <a:chExt cx="0" cy="0"/>
        </a:xfrm>
      </p:grpSpPr>
      <p:pic>
        <p:nvPicPr>
          <p:cNvPr id="4" name="图片 3"/>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flipH="1">
            <a:off x="0" y="0"/>
            <a:ext cx="5772150" cy="6858000"/>
          </a:xfrm>
          <a:prstGeom prst="rect">
            <a:avLst/>
          </a:prstGeom>
        </p:spPr>
      </p:pic>
      <p:pic>
        <p:nvPicPr>
          <p:cNvPr id="15" name="图片 14"/>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flipH="1">
            <a:off x="-707308" y="-678426"/>
            <a:ext cx="12860594" cy="7732700"/>
          </a:xfrm>
          <a:prstGeom prst="rect">
            <a:avLst/>
          </a:prstGeom>
        </p:spPr>
      </p:pic>
      <p:sp>
        <p:nvSpPr>
          <p:cNvPr id="19" name="矩形: 圆角 18"/>
          <p:cNvSpPr/>
          <p:nvPr/>
        </p:nvSpPr>
        <p:spPr>
          <a:xfrm rot="20347536" flipV="1">
            <a:off x="3187322" y="5370069"/>
            <a:ext cx="45719" cy="314334"/>
          </a:xfrm>
          <a:prstGeom prst="roundRect">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dirty="0">
              <a:ln>
                <a:noFill/>
              </a:ln>
              <a:solidFill>
                <a:prstClr val="white"/>
              </a:solidFill>
              <a:effectLst/>
              <a:uLnTx/>
              <a:uFillTx/>
              <a:latin typeface="思源黑体 CN Light" panose="020B0300000000000000" pitchFamily="34" charset="-122"/>
              <a:ea typeface="思源黑体 CN Light" panose="020B0300000000000000" pitchFamily="34" charset="-122"/>
              <a:cs typeface="+mn-cs"/>
            </a:endParaRPr>
          </a:p>
        </p:txBody>
      </p:sp>
      <p:sp>
        <p:nvSpPr>
          <p:cNvPr id="20" name="星形: 四角 19"/>
          <p:cNvSpPr/>
          <p:nvPr/>
        </p:nvSpPr>
        <p:spPr>
          <a:xfrm>
            <a:off x="3752333" y="1734617"/>
            <a:ext cx="390525" cy="390525"/>
          </a:xfrm>
          <a:prstGeom prst="star4">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dirty="0">
              <a:ln>
                <a:noFill/>
              </a:ln>
              <a:solidFill>
                <a:prstClr val="white"/>
              </a:solidFill>
              <a:effectLst/>
              <a:uLnTx/>
              <a:uFillTx/>
              <a:latin typeface="思源黑体 CN Light" panose="020B0300000000000000" pitchFamily="34" charset="-122"/>
              <a:ea typeface="思源黑体 CN Light" panose="020B0300000000000000" pitchFamily="34" charset="-122"/>
              <a:cs typeface="+mn-cs"/>
            </a:endParaRPr>
          </a:p>
        </p:txBody>
      </p:sp>
      <p:sp>
        <p:nvSpPr>
          <p:cNvPr id="21" name="星形: 四角 20"/>
          <p:cNvSpPr/>
          <p:nvPr/>
        </p:nvSpPr>
        <p:spPr>
          <a:xfrm>
            <a:off x="2169714" y="3901913"/>
            <a:ext cx="187297" cy="187297"/>
          </a:xfrm>
          <a:prstGeom prst="star4">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dirty="0">
              <a:ln>
                <a:noFill/>
              </a:ln>
              <a:solidFill>
                <a:prstClr val="white"/>
              </a:solidFill>
              <a:effectLst/>
              <a:uLnTx/>
              <a:uFillTx/>
              <a:latin typeface="思源黑体 CN Light" panose="020B0300000000000000" pitchFamily="34" charset="-122"/>
              <a:ea typeface="思源黑体 CN Light" panose="020B0300000000000000" pitchFamily="34" charset="-122"/>
              <a:cs typeface="+mn-cs"/>
            </a:endParaRPr>
          </a:p>
        </p:txBody>
      </p:sp>
      <p:sp>
        <p:nvSpPr>
          <p:cNvPr id="24" name="星形: 四角 23"/>
          <p:cNvSpPr/>
          <p:nvPr/>
        </p:nvSpPr>
        <p:spPr>
          <a:xfrm>
            <a:off x="4162393" y="4581605"/>
            <a:ext cx="390525" cy="390525"/>
          </a:xfrm>
          <a:prstGeom prst="star4">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dirty="0">
              <a:ln>
                <a:noFill/>
              </a:ln>
              <a:solidFill>
                <a:prstClr val="white"/>
              </a:solidFill>
              <a:effectLst/>
              <a:uLnTx/>
              <a:uFillTx/>
              <a:latin typeface="思源黑体 CN Light" panose="020B0300000000000000" pitchFamily="34" charset="-122"/>
              <a:ea typeface="思源黑体 CN Light" panose="020B0300000000000000" pitchFamily="34" charset="-122"/>
              <a:cs typeface="+mn-cs"/>
            </a:endParaRPr>
          </a:p>
        </p:txBody>
      </p:sp>
      <p:sp>
        <p:nvSpPr>
          <p:cNvPr id="25" name="星形: 四角 24"/>
          <p:cNvSpPr/>
          <p:nvPr/>
        </p:nvSpPr>
        <p:spPr>
          <a:xfrm>
            <a:off x="1009650" y="918849"/>
            <a:ext cx="260799" cy="260799"/>
          </a:xfrm>
          <a:prstGeom prst="star4">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dirty="0">
              <a:ln>
                <a:noFill/>
              </a:ln>
              <a:solidFill>
                <a:prstClr val="white"/>
              </a:solidFill>
              <a:effectLst/>
              <a:uLnTx/>
              <a:uFillTx/>
              <a:latin typeface="思源黑体 CN Light" panose="020B0300000000000000" pitchFamily="34" charset="-122"/>
              <a:ea typeface="思源黑体 CN Light" panose="020B0300000000000000" pitchFamily="34" charset="-122"/>
              <a:cs typeface="+mn-cs"/>
            </a:endParaRPr>
          </a:p>
        </p:txBody>
      </p:sp>
      <p:sp>
        <p:nvSpPr>
          <p:cNvPr id="28" name="星形: 四角 27"/>
          <p:cNvSpPr/>
          <p:nvPr/>
        </p:nvSpPr>
        <p:spPr>
          <a:xfrm>
            <a:off x="7428640" y="5372240"/>
            <a:ext cx="315185" cy="315185"/>
          </a:xfrm>
          <a:prstGeom prst="star4">
            <a:avLst/>
          </a:prstGeom>
          <a:solidFill>
            <a:srgbClr val="8957A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dirty="0">
              <a:ln>
                <a:noFill/>
              </a:ln>
              <a:solidFill>
                <a:prstClr val="white"/>
              </a:solidFill>
              <a:effectLst/>
              <a:uLnTx/>
              <a:uFillTx/>
              <a:latin typeface="思源黑体 CN Light" panose="020B0300000000000000" pitchFamily="34" charset="-122"/>
              <a:ea typeface="思源黑体 CN Light" panose="020B0300000000000000" pitchFamily="34" charset="-122"/>
              <a:cs typeface="+mn-cs"/>
            </a:endParaRPr>
          </a:p>
        </p:txBody>
      </p:sp>
      <p:pic>
        <p:nvPicPr>
          <p:cNvPr id="30" name="图片 29"/>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0" y="4316875"/>
            <a:ext cx="12192000" cy="2729499"/>
          </a:xfrm>
          <a:prstGeom prst="rect">
            <a:avLst/>
          </a:prstGeom>
        </p:spPr>
      </p:pic>
      <p:sp>
        <p:nvSpPr>
          <p:cNvPr id="2" name="TextBox 1">
            <a:extLst>
              <a:ext uri="{FF2B5EF4-FFF2-40B4-BE49-F238E27FC236}">
                <a16:creationId xmlns:a16="http://schemas.microsoft.com/office/drawing/2014/main" id="{9AF7DB2C-D6CF-1B95-0C4E-3AF36EDE5732}"/>
              </a:ext>
            </a:extLst>
          </p:cNvPr>
          <p:cNvSpPr txBox="1"/>
          <p:nvPr/>
        </p:nvSpPr>
        <p:spPr>
          <a:xfrm>
            <a:off x="1366564" y="1224768"/>
            <a:ext cx="1980893" cy="3046988"/>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4800" b="0" i="0" u="none" strike="noStrike" kern="1200" cap="none" spc="0" normalizeH="0" baseline="0" noProof="0" dirty="0" err="1">
                <a:ln>
                  <a:noFill/>
                </a:ln>
                <a:solidFill>
                  <a:srgbClr val="41294D"/>
                </a:solidFill>
                <a:effectLst/>
                <a:uLnTx/>
                <a:uFillTx/>
                <a:latin typeface="#9Slide03 Open Sans ExtraBold" panose="020B0906030804020204" pitchFamily="34" charset="0"/>
                <a:ea typeface="#9Slide03 Open Sans ExtraBold" panose="020B0906030804020204" pitchFamily="34" charset="0"/>
                <a:cs typeface="#9Slide03 Open Sans ExtraBold" panose="020B0906030804020204" pitchFamily="34" charset="0"/>
              </a:rPr>
              <a:t>MỤC</a:t>
            </a:r>
            <a:r>
              <a:rPr kumimoji="0" lang="en-US" sz="4800" b="0" i="0" u="none" strike="noStrike" kern="1200" cap="none" spc="0" normalizeH="0" baseline="0" noProof="0" dirty="0">
                <a:ln>
                  <a:noFill/>
                </a:ln>
                <a:solidFill>
                  <a:srgbClr val="41294D"/>
                </a:solidFill>
                <a:effectLst/>
                <a:uLnTx/>
                <a:uFillTx/>
                <a:latin typeface="#9Slide03 Open Sans ExtraBold" panose="020B0906030804020204" pitchFamily="34" charset="0"/>
                <a:ea typeface="#9Slide03 Open Sans ExtraBold" panose="020B0906030804020204" pitchFamily="34" charset="0"/>
                <a:cs typeface="#9Slide03 Open Sans ExtraBold" panose="020B0906030804020204" pitchFamily="34" charset="0"/>
              </a:rPr>
              <a:t> </a:t>
            </a:r>
            <a:r>
              <a:rPr kumimoji="0" lang="en-US" sz="4800" b="0" i="0" u="none" strike="noStrike" kern="1200" cap="none" spc="0" normalizeH="0" baseline="0" noProof="0" dirty="0" err="1">
                <a:ln>
                  <a:noFill/>
                </a:ln>
                <a:solidFill>
                  <a:srgbClr val="41294D"/>
                </a:solidFill>
                <a:effectLst/>
                <a:uLnTx/>
                <a:uFillTx/>
                <a:latin typeface="#9Slide03 Open Sans ExtraBold" panose="020B0906030804020204" pitchFamily="34" charset="0"/>
                <a:ea typeface="#9Slide03 Open Sans ExtraBold" panose="020B0906030804020204" pitchFamily="34" charset="0"/>
                <a:cs typeface="#9Slide03 Open Sans ExtraBold" panose="020B0906030804020204" pitchFamily="34" charset="0"/>
              </a:rPr>
              <a:t>TIÊU</a:t>
            </a:r>
            <a:r>
              <a:rPr kumimoji="0" lang="en-US" sz="4800" b="0" i="0" u="none" strike="noStrike" kern="1200" cap="none" spc="0" normalizeH="0" baseline="0" noProof="0" dirty="0">
                <a:ln>
                  <a:noFill/>
                </a:ln>
                <a:solidFill>
                  <a:srgbClr val="41294D"/>
                </a:solidFill>
                <a:effectLst/>
                <a:uLnTx/>
                <a:uFillTx/>
                <a:latin typeface="#9Slide03 Open Sans ExtraBold" panose="020B0906030804020204" pitchFamily="34" charset="0"/>
                <a:ea typeface="#9Slide03 Open Sans ExtraBold" panose="020B0906030804020204" pitchFamily="34" charset="0"/>
                <a:cs typeface="#9Slide03 Open Sans ExtraBold" panose="020B0906030804020204" pitchFamily="34" charset="0"/>
              </a:rPr>
              <a:t> </a:t>
            </a:r>
            <a:r>
              <a:rPr kumimoji="0" lang="en-US" sz="4800" b="0" i="0" u="none" strike="noStrike" kern="1200" cap="none" spc="0" normalizeH="0" baseline="0" noProof="0" dirty="0" err="1">
                <a:ln>
                  <a:noFill/>
                </a:ln>
                <a:solidFill>
                  <a:srgbClr val="41294D"/>
                </a:solidFill>
                <a:effectLst/>
                <a:uLnTx/>
                <a:uFillTx/>
                <a:latin typeface="#9Slide03 Open Sans ExtraBold" panose="020B0906030804020204" pitchFamily="34" charset="0"/>
                <a:ea typeface="#9Slide03 Open Sans ExtraBold" panose="020B0906030804020204" pitchFamily="34" charset="0"/>
                <a:cs typeface="#9Slide03 Open Sans ExtraBold" panose="020B0906030804020204" pitchFamily="34" charset="0"/>
              </a:rPr>
              <a:t>BÀI</a:t>
            </a:r>
            <a:r>
              <a:rPr kumimoji="0" lang="en-US" sz="4800" b="0" i="0" u="none" strike="noStrike" kern="1200" cap="none" spc="0" normalizeH="0" baseline="0" noProof="0" dirty="0">
                <a:ln>
                  <a:noFill/>
                </a:ln>
                <a:solidFill>
                  <a:srgbClr val="41294D"/>
                </a:solidFill>
                <a:effectLst/>
                <a:uLnTx/>
                <a:uFillTx/>
                <a:latin typeface="#9Slide03 Open Sans ExtraBold" panose="020B0906030804020204" pitchFamily="34" charset="0"/>
                <a:ea typeface="#9Slide03 Open Sans ExtraBold" panose="020B0906030804020204" pitchFamily="34" charset="0"/>
                <a:cs typeface="#9Slide03 Open Sans ExtraBold" panose="020B0906030804020204" pitchFamily="34" charset="0"/>
              </a:rPr>
              <a:t> </a:t>
            </a:r>
            <a:r>
              <a:rPr kumimoji="0" lang="en-US" sz="4800" b="0" i="0" u="none" strike="noStrike" kern="1200" cap="none" spc="0" normalizeH="0" baseline="0" noProof="0" dirty="0" err="1">
                <a:ln>
                  <a:noFill/>
                </a:ln>
                <a:solidFill>
                  <a:srgbClr val="41294D"/>
                </a:solidFill>
                <a:effectLst/>
                <a:uLnTx/>
                <a:uFillTx/>
                <a:latin typeface="#9Slide03 Open Sans ExtraBold" panose="020B0906030804020204" pitchFamily="34" charset="0"/>
                <a:ea typeface="#9Slide03 Open Sans ExtraBold" panose="020B0906030804020204" pitchFamily="34" charset="0"/>
                <a:cs typeface="#9Slide03 Open Sans ExtraBold" panose="020B0906030804020204" pitchFamily="34" charset="0"/>
              </a:rPr>
              <a:t>HỌC</a:t>
            </a:r>
            <a:endParaRPr kumimoji="0" lang="en-US" sz="4800" b="0" i="0" u="none" strike="noStrike" kern="1200" cap="none" spc="0" normalizeH="0" baseline="0" noProof="0" dirty="0">
              <a:ln>
                <a:noFill/>
              </a:ln>
              <a:solidFill>
                <a:srgbClr val="41294D"/>
              </a:solidFill>
              <a:effectLst/>
              <a:uLnTx/>
              <a:uFillTx/>
              <a:latin typeface="#9Slide03 Open Sans ExtraBold" panose="020B0906030804020204" pitchFamily="34" charset="0"/>
              <a:ea typeface="#9Slide03 Open Sans ExtraBold" panose="020B0906030804020204" pitchFamily="34" charset="0"/>
              <a:cs typeface="#9Slide03 Open Sans ExtraBold" panose="020B0906030804020204" pitchFamily="34" charset="0"/>
            </a:endParaRPr>
          </a:p>
        </p:txBody>
      </p:sp>
      <p:cxnSp>
        <p:nvCxnSpPr>
          <p:cNvPr id="5" name="Straight Connector 4">
            <a:extLst>
              <a:ext uri="{FF2B5EF4-FFF2-40B4-BE49-F238E27FC236}">
                <a16:creationId xmlns:a16="http://schemas.microsoft.com/office/drawing/2014/main" id="{E533EB51-D39D-B702-C4C4-4556F48C528A}"/>
              </a:ext>
            </a:extLst>
          </p:cNvPr>
          <p:cNvCxnSpPr>
            <a:cxnSpLocks/>
          </p:cNvCxnSpPr>
          <p:nvPr/>
        </p:nvCxnSpPr>
        <p:spPr>
          <a:xfrm>
            <a:off x="3452023" y="1446014"/>
            <a:ext cx="41644" cy="3343700"/>
          </a:xfrm>
          <a:prstGeom prst="line">
            <a:avLst/>
          </a:prstGeom>
          <a:ln w="38100">
            <a:solidFill>
              <a:srgbClr val="8957A1"/>
            </a:solidFill>
          </a:ln>
        </p:spPr>
        <p:style>
          <a:lnRef idx="1">
            <a:schemeClr val="accent1"/>
          </a:lnRef>
          <a:fillRef idx="0">
            <a:schemeClr val="accent1"/>
          </a:fillRef>
          <a:effectRef idx="0">
            <a:schemeClr val="accent1"/>
          </a:effectRef>
          <a:fontRef idx="minor">
            <a:schemeClr val="tx1"/>
          </a:fontRef>
        </p:style>
      </p:cxnSp>
      <p:sp>
        <p:nvSpPr>
          <p:cNvPr id="34" name="íšḻiḑé">
            <a:extLst>
              <a:ext uri="{FF2B5EF4-FFF2-40B4-BE49-F238E27FC236}">
                <a16:creationId xmlns:a16="http://schemas.microsoft.com/office/drawing/2014/main" id="{C08B8C0D-B13F-51F2-BC52-31A5F3FBAC8E}"/>
              </a:ext>
            </a:extLst>
          </p:cNvPr>
          <p:cNvSpPr/>
          <p:nvPr/>
        </p:nvSpPr>
        <p:spPr>
          <a:xfrm>
            <a:off x="4250700" y="465045"/>
            <a:ext cx="671398" cy="418125"/>
          </a:xfrm>
          <a:prstGeom prst="rect">
            <a:avLst/>
          </a:prstGeom>
          <a:solidFill>
            <a:srgbClr val="F5EB38"/>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norm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prstClr val="white"/>
                </a:solidFill>
                <a:effectLst>
                  <a:outerShdw blurRad="38100" dist="38100" dir="2700000" algn="tl">
                    <a:srgbClr val="000000">
                      <a:alpha val="43137"/>
                    </a:srgbClr>
                  </a:outerShdw>
                </a:effectLst>
                <a:uLnTx/>
                <a:uFillTx/>
                <a:latin typeface="义启紫水晶体" panose="02010601030101010101" pitchFamily="2" charset="-122"/>
                <a:ea typeface="义启紫水晶体" panose="02010601030101010101" pitchFamily="2" charset="-122"/>
                <a:cs typeface="+mn-cs"/>
                <a:sym typeface="FZHei-B01S" panose="02010601030101010101" pitchFamily="2" charset="-122"/>
              </a:rPr>
              <a:t>01</a:t>
            </a:r>
          </a:p>
        </p:txBody>
      </p:sp>
      <p:sp>
        <p:nvSpPr>
          <p:cNvPr id="37" name="TextBox 36">
            <a:extLst>
              <a:ext uri="{FF2B5EF4-FFF2-40B4-BE49-F238E27FC236}">
                <a16:creationId xmlns:a16="http://schemas.microsoft.com/office/drawing/2014/main" id="{6EE9A1CD-C47A-0967-BD6A-0A3014B5D3C0}"/>
              </a:ext>
            </a:extLst>
          </p:cNvPr>
          <p:cNvSpPr txBox="1"/>
          <p:nvPr/>
        </p:nvSpPr>
        <p:spPr>
          <a:xfrm>
            <a:off x="5048963" y="243917"/>
            <a:ext cx="6100916" cy="724173"/>
          </a:xfrm>
          <a:prstGeom prst="rect">
            <a:avLst/>
          </a:prstGeom>
          <a:noFill/>
        </p:spPr>
        <p:txBody>
          <a:bodyPr wrap="square">
            <a:spAutoFit/>
          </a:bodyPr>
          <a:lstStyle/>
          <a:p>
            <a:pPr marL="0" marR="0" lvl="0" indent="0" algn="just" defTabSz="914400" rtl="0" eaLnBrk="1" fontAlgn="auto" latinLnBrk="0" hangingPunct="1">
              <a:lnSpc>
                <a:spcPct val="150000"/>
              </a:lnSpc>
              <a:spcBef>
                <a:spcPts val="0"/>
              </a:spcBef>
              <a:spcAft>
                <a:spcPts val="800"/>
              </a:spcAft>
              <a:buClrTx/>
              <a:buSzTx/>
              <a:buFontTx/>
              <a:buNone/>
              <a:tabLst/>
              <a:defRPr/>
            </a:pPr>
            <a:r>
              <a:rPr kumimoji="0" lang="en-US" sz="3200" b="1" i="0" u="none" strike="noStrike" kern="1200" cap="none" spc="0" normalizeH="0" baseline="0" noProof="0" dirty="0" err="1">
                <a:ln>
                  <a:noFill/>
                </a:ln>
                <a:solidFill>
                  <a:srgbClr val="C00000"/>
                </a:solidFill>
                <a:effectLst/>
                <a:uLnTx/>
                <a:uFillTx/>
                <a:latin typeface="#9Slide03 SFU Grenoble" panose="00000500000000000000" pitchFamily="2" charset="0"/>
                <a:ea typeface="Yu Mincho" panose="02020400000000000000" pitchFamily="18" charset="-128"/>
                <a:cs typeface="Times New Roman" panose="02020603050405020304" pitchFamily="18" charset="0"/>
              </a:rPr>
              <a:t>VỀ</a:t>
            </a:r>
            <a:r>
              <a:rPr kumimoji="0" lang="en-US" sz="3200" b="1" i="0" u="none" strike="noStrike" kern="1200" cap="none" spc="0" normalizeH="0" baseline="0" noProof="0" dirty="0">
                <a:ln>
                  <a:noFill/>
                </a:ln>
                <a:solidFill>
                  <a:srgbClr val="C00000"/>
                </a:solidFill>
                <a:effectLst/>
                <a:uLnTx/>
                <a:uFillTx/>
                <a:latin typeface="#9Slide03 SFU Grenoble" panose="00000500000000000000" pitchFamily="2" charset="0"/>
                <a:ea typeface="Yu Mincho" panose="02020400000000000000" pitchFamily="18" charset="-128"/>
                <a:cs typeface="Times New Roman" panose="02020603050405020304" pitchFamily="18" charset="0"/>
              </a:rPr>
              <a:t> </a:t>
            </a:r>
            <a:r>
              <a:rPr kumimoji="0" lang="en-US" sz="3200" b="1" i="0" u="none" strike="noStrike" kern="1200" cap="none" spc="0" normalizeH="0" baseline="0" noProof="0" dirty="0" err="1">
                <a:ln>
                  <a:noFill/>
                </a:ln>
                <a:solidFill>
                  <a:srgbClr val="C00000"/>
                </a:solidFill>
                <a:effectLst/>
                <a:uLnTx/>
                <a:uFillTx/>
                <a:latin typeface="#9Slide03 SFU Grenoble" panose="00000500000000000000" pitchFamily="2" charset="0"/>
                <a:ea typeface="Yu Mincho" panose="02020400000000000000" pitchFamily="18" charset="-128"/>
                <a:cs typeface="Times New Roman" panose="02020603050405020304" pitchFamily="18" charset="0"/>
              </a:rPr>
              <a:t>KIẾN</a:t>
            </a:r>
            <a:r>
              <a:rPr kumimoji="0" lang="en-US" sz="3200" b="1" i="0" u="none" strike="noStrike" kern="1200" cap="none" spc="0" normalizeH="0" baseline="0" noProof="0" dirty="0">
                <a:ln>
                  <a:noFill/>
                </a:ln>
                <a:solidFill>
                  <a:srgbClr val="C00000"/>
                </a:solidFill>
                <a:effectLst/>
                <a:uLnTx/>
                <a:uFillTx/>
                <a:latin typeface="#9Slide03 SFU Grenoble" panose="00000500000000000000" pitchFamily="2" charset="0"/>
                <a:ea typeface="Yu Mincho" panose="02020400000000000000" pitchFamily="18" charset="-128"/>
                <a:cs typeface="Times New Roman" panose="02020603050405020304" pitchFamily="18" charset="0"/>
              </a:rPr>
              <a:t> </a:t>
            </a:r>
            <a:r>
              <a:rPr kumimoji="0" lang="en-US" sz="3200" b="1" i="0" u="none" strike="noStrike" kern="1200" cap="none" spc="0" normalizeH="0" baseline="0" noProof="0" dirty="0" err="1">
                <a:ln>
                  <a:noFill/>
                </a:ln>
                <a:solidFill>
                  <a:srgbClr val="C00000"/>
                </a:solidFill>
                <a:effectLst/>
                <a:uLnTx/>
                <a:uFillTx/>
                <a:latin typeface="#9Slide03 SFU Grenoble" panose="00000500000000000000" pitchFamily="2" charset="0"/>
                <a:ea typeface="Yu Mincho" panose="02020400000000000000" pitchFamily="18" charset="-128"/>
                <a:cs typeface="Times New Roman" panose="02020603050405020304" pitchFamily="18" charset="0"/>
              </a:rPr>
              <a:t>THỨC</a:t>
            </a:r>
            <a:endParaRPr kumimoji="0" lang="en-US" sz="2800" b="0" i="0" u="none" strike="noStrike" kern="1200" cap="none" spc="0" normalizeH="0" baseline="0" noProof="0" dirty="0">
              <a:ln>
                <a:noFill/>
              </a:ln>
              <a:solidFill>
                <a:srgbClr val="C00000"/>
              </a:solidFill>
              <a:effectLst/>
              <a:uLnTx/>
              <a:uFillTx/>
              <a:latin typeface="#9Slide03 SFU Grenoble" panose="00000500000000000000" pitchFamily="2" charset="0"/>
              <a:ea typeface="Yu Mincho" panose="02020400000000000000" pitchFamily="18" charset="-128"/>
              <a:cs typeface="Times New Roman" panose="02020603050405020304" pitchFamily="18" charset="0"/>
            </a:endParaRPr>
          </a:p>
        </p:txBody>
      </p:sp>
      <p:sp>
        <p:nvSpPr>
          <p:cNvPr id="38" name="TextBox 37">
            <a:extLst>
              <a:ext uri="{FF2B5EF4-FFF2-40B4-BE49-F238E27FC236}">
                <a16:creationId xmlns:a16="http://schemas.microsoft.com/office/drawing/2014/main" id="{D654EE44-1FBB-A411-061C-0BCB4C9E2C78}"/>
              </a:ext>
            </a:extLst>
          </p:cNvPr>
          <p:cNvSpPr txBox="1"/>
          <p:nvPr/>
        </p:nvSpPr>
        <p:spPr>
          <a:xfrm>
            <a:off x="3493667" y="1308545"/>
            <a:ext cx="7061121" cy="3170099"/>
          </a:xfrm>
          <a:prstGeom prst="rect">
            <a:avLst/>
          </a:prstGeom>
          <a:noFill/>
        </p:spPr>
        <p:txBody>
          <a:bodyPr wrap="square">
            <a:spAutoFit/>
          </a:bodyPr>
          <a:lstStyle/>
          <a:p>
            <a:pPr marL="342900" indent="-342900" algn="just">
              <a:buFont typeface="Wingdings" panose="05000000000000000000" pitchFamily="2" charset="2"/>
              <a:buChar char=""/>
            </a:pPr>
            <a:r>
              <a:rPr kumimoji="0" lang="en-US" sz="2800" b="1" i="0" u="none" strike="noStrike" kern="1200" cap="none" spc="0" normalizeH="0" baseline="0" noProof="0" dirty="0" err="1">
                <a:ln>
                  <a:noFill/>
                </a:ln>
                <a:solidFill>
                  <a:prstClr val="black"/>
                </a:solidFill>
                <a:effectLst/>
                <a:uLnTx/>
                <a:uFillTx/>
                <a:latin typeface="Calibri" panose="020F0502020204030204" pitchFamily="34" charset="0"/>
                <a:ea typeface="Yu Mincho" panose="02020400000000000000" pitchFamily="18" charset="-128"/>
                <a:cs typeface="Calibri" panose="020F0502020204030204" pitchFamily="34" charset="0"/>
              </a:rPr>
              <a:t>Học</a:t>
            </a:r>
            <a:r>
              <a:rPr kumimoji="0" lang="en-US" sz="2800" b="1" i="0" u="none" strike="noStrike" kern="1200" cap="none" spc="0" normalizeH="0" baseline="0" noProof="0" dirty="0">
                <a:ln>
                  <a:noFill/>
                </a:ln>
                <a:solidFill>
                  <a:prstClr val="black"/>
                </a:solidFill>
                <a:effectLst/>
                <a:uLnTx/>
                <a:uFillTx/>
                <a:latin typeface="Calibri" panose="020F0502020204030204" pitchFamily="34" charset="0"/>
                <a:ea typeface="Yu Mincho" panose="02020400000000000000" pitchFamily="18" charset="-128"/>
                <a:cs typeface="Calibri" panose="020F0502020204030204" pitchFamily="34" charset="0"/>
              </a:rPr>
              <a:t> </a:t>
            </a:r>
            <a:r>
              <a:rPr kumimoji="0" lang="en-US" sz="2800" b="1" i="0" u="none" strike="noStrike" kern="1200" cap="none" spc="0" normalizeH="0" baseline="0" noProof="0" err="1">
                <a:ln>
                  <a:noFill/>
                </a:ln>
                <a:solidFill>
                  <a:prstClr val="black"/>
                </a:solidFill>
                <a:effectLst/>
                <a:uLnTx/>
                <a:uFillTx/>
                <a:latin typeface="Calibri" panose="020F0502020204030204" pitchFamily="34" charset="0"/>
                <a:ea typeface="Yu Mincho" panose="02020400000000000000" pitchFamily="18" charset="-128"/>
                <a:cs typeface="Calibri" panose="020F0502020204030204" pitchFamily="34" charset="0"/>
              </a:rPr>
              <a:t>sinh</a:t>
            </a:r>
            <a:r>
              <a:rPr kumimoji="0" lang="en-US" sz="2800" b="1" i="0" u="none" strike="noStrike" kern="1200" cap="none" spc="0" normalizeH="0" baseline="0" noProof="0">
                <a:ln>
                  <a:noFill/>
                </a:ln>
                <a:solidFill>
                  <a:prstClr val="black"/>
                </a:solidFill>
                <a:effectLst/>
                <a:uLnTx/>
                <a:uFillTx/>
                <a:latin typeface="Calibri" panose="020F0502020204030204" pitchFamily="34" charset="0"/>
                <a:ea typeface="Yu Mincho" panose="02020400000000000000" pitchFamily="18" charset="-128"/>
                <a:cs typeface="Calibri" panose="020F0502020204030204" pitchFamily="34" charset="0"/>
              </a:rPr>
              <a:t> </a:t>
            </a:r>
            <a:r>
              <a:rPr kumimoji="0" lang="en-US" sz="2800" b="1" i="0" u="none" strike="noStrike" kern="1200" cap="none" spc="0" normalizeH="0" baseline="0" noProof="0" smtClean="0">
                <a:ln>
                  <a:noFill/>
                </a:ln>
                <a:solidFill>
                  <a:prstClr val="black"/>
                </a:solidFill>
                <a:effectLst/>
                <a:uLnTx/>
                <a:uFillTx/>
                <a:latin typeface="Calibri" panose="020F0502020204030204" pitchFamily="34" charset="0"/>
                <a:ea typeface="Yu Mincho" panose="02020400000000000000" pitchFamily="18" charset="-128"/>
                <a:cs typeface="Calibri" panose="020F0502020204030204" pitchFamily="34" charset="0"/>
              </a:rPr>
              <a:t>viết được</a:t>
            </a:r>
            <a:r>
              <a:rPr kumimoji="0" lang="en-US" sz="2800" b="0" i="0" u="none" strike="noStrike" kern="1200" cap="none" spc="0" normalizeH="0" baseline="0" noProof="0" smtClean="0">
                <a:ln>
                  <a:noFill/>
                </a:ln>
                <a:solidFill>
                  <a:prstClr val="black"/>
                </a:solidFill>
                <a:effectLst/>
                <a:uLnTx/>
                <a:uFillTx/>
                <a:latin typeface="Calibri" panose="020F0502020204030204" pitchFamily="34" charset="0"/>
                <a:ea typeface="Yu Mincho" panose="02020400000000000000" pitchFamily="18" charset="-128"/>
                <a:cs typeface="Calibri" panose="020F0502020204030204" pitchFamily="34" charset="0"/>
              </a:rPr>
              <a:t> </a:t>
            </a:r>
            <a:r>
              <a:rPr kumimoji="0" lang="en-US" sz="2800" b="0" i="0" u="none" strike="noStrike" kern="1200" cap="none" spc="0" normalizeH="0" baseline="0" noProof="0" dirty="0" err="1">
                <a:ln>
                  <a:noFill/>
                </a:ln>
                <a:solidFill>
                  <a:prstClr val="black"/>
                </a:solidFill>
                <a:effectLst/>
                <a:uLnTx/>
                <a:uFillTx/>
                <a:latin typeface="Calibri" panose="020F0502020204030204" pitchFamily="34" charset="0"/>
                <a:ea typeface="Yu Mincho" panose="02020400000000000000" pitchFamily="18" charset="-128"/>
                <a:cs typeface="Calibri" panose="020F0502020204030204" pitchFamily="34" charset="0"/>
              </a:rPr>
              <a:t>một</a:t>
            </a:r>
            <a:r>
              <a:rPr kumimoji="0" lang="en-US" sz="2800" b="0" i="0" u="none" strike="noStrike" kern="1200" cap="none" spc="0" normalizeH="0" baseline="0" noProof="0" dirty="0">
                <a:ln>
                  <a:noFill/>
                </a:ln>
                <a:solidFill>
                  <a:prstClr val="black"/>
                </a:solidFill>
                <a:effectLst/>
                <a:uLnTx/>
                <a:uFillTx/>
                <a:latin typeface="Calibri" panose="020F0502020204030204" pitchFamily="34" charset="0"/>
                <a:ea typeface="Yu Mincho" panose="02020400000000000000" pitchFamily="18" charset="-128"/>
                <a:cs typeface="Calibri" panose="020F0502020204030204" pitchFamily="34" charset="0"/>
              </a:rPr>
              <a:t> </a:t>
            </a:r>
            <a:r>
              <a:rPr kumimoji="0" lang="en-US" sz="2800" b="0" i="0" u="none" strike="noStrike" kern="1200" cap="none" spc="0" normalizeH="0" baseline="0" noProof="0" dirty="0" err="1">
                <a:ln>
                  <a:noFill/>
                </a:ln>
                <a:solidFill>
                  <a:prstClr val="black"/>
                </a:solidFill>
                <a:effectLst/>
                <a:uLnTx/>
                <a:uFillTx/>
                <a:latin typeface="Calibri" panose="020F0502020204030204" pitchFamily="34" charset="0"/>
                <a:ea typeface="Yu Mincho" panose="02020400000000000000" pitchFamily="18" charset="-128"/>
                <a:cs typeface="Calibri" panose="020F0502020204030204" pitchFamily="34" charset="0"/>
              </a:rPr>
              <a:t>đoạn</a:t>
            </a:r>
            <a:r>
              <a:rPr kumimoji="0" lang="en-US" sz="2800" b="0" i="0" u="none" strike="noStrike" kern="1200" cap="none" spc="0" normalizeH="0" baseline="0" noProof="0" dirty="0">
                <a:ln>
                  <a:noFill/>
                </a:ln>
                <a:solidFill>
                  <a:prstClr val="black"/>
                </a:solidFill>
                <a:effectLst/>
                <a:uLnTx/>
                <a:uFillTx/>
                <a:latin typeface="Calibri" panose="020F0502020204030204" pitchFamily="34" charset="0"/>
                <a:ea typeface="Yu Mincho" panose="02020400000000000000" pitchFamily="18" charset="-128"/>
                <a:cs typeface="Calibri" panose="020F0502020204030204" pitchFamily="34" charset="0"/>
              </a:rPr>
              <a:t> </a:t>
            </a:r>
            <a:r>
              <a:rPr kumimoji="0" lang="en-US" sz="2800" b="0" i="0" u="none" strike="noStrike" kern="1200" cap="none" spc="0" normalizeH="0" baseline="0" noProof="0" dirty="0" err="1">
                <a:ln>
                  <a:noFill/>
                </a:ln>
                <a:solidFill>
                  <a:prstClr val="black"/>
                </a:solidFill>
                <a:effectLst/>
                <a:uLnTx/>
                <a:uFillTx/>
                <a:latin typeface="Calibri" panose="020F0502020204030204" pitchFamily="34" charset="0"/>
                <a:ea typeface="Yu Mincho" panose="02020400000000000000" pitchFamily="18" charset="-128"/>
                <a:cs typeface="Calibri" panose="020F0502020204030204" pitchFamily="34" charset="0"/>
              </a:rPr>
              <a:t>nêu</a:t>
            </a:r>
            <a:r>
              <a:rPr kumimoji="0" lang="en-US" sz="2800" b="0" i="0" u="none" strike="noStrike" kern="1200" cap="none" spc="0" normalizeH="0" baseline="0" noProof="0" dirty="0">
                <a:ln>
                  <a:noFill/>
                </a:ln>
                <a:solidFill>
                  <a:prstClr val="black"/>
                </a:solidFill>
                <a:effectLst/>
                <a:uLnTx/>
                <a:uFillTx/>
                <a:latin typeface="Calibri" panose="020F0502020204030204" pitchFamily="34" charset="0"/>
                <a:ea typeface="Yu Mincho" panose="02020400000000000000" pitchFamily="18" charset="-128"/>
                <a:cs typeface="Calibri" panose="020F0502020204030204" pitchFamily="34" charset="0"/>
              </a:rPr>
              <a:t> </a:t>
            </a:r>
            <a:r>
              <a:rPr kumimoji="0" lang="en-US" sz="2800" b="0" i="0" u="none" strike="noStrike" kern="1200" cap="none" spc="0" normalizeH="0" baseline="0" noProof="0" err="1">
                <a:ln>
                  <a:noFill/>
                </a:ln>
                <a:solidFill>
                  <a:prstClr val="black"/>
                </a:solidFill>
                <a:effectLst/>
                <a:uLnTx/>
                <a:uFillTx/>
                <a:latin typeface="Calibri" panose="020F0502020204030204" pitchFamily="34" charset="0"/>
                <a:ea typeface="Yu Mincho" panose="02020400000000000000" pitchFamily="18" charset="-128"/>
                <a:cs typeface="Calibri" panose="020F0502020204030204" pitchFamily="34" charset="0"/>
              </a:rPr>
              <a:t>hoặc</a:t>
            </a:r>
            <a:r>
              <a:rPr kumimoji="0" lang="en-US" sz="2800" b="0" i="0" u="none" strike="noStrike" kern="1200" cap="none" spc="0" normalizeH="0" baseline="0" noProof="0">
                <a:ln>
                  <a:noFill/>
                </a:ln>
                <a:solidFill>
                  <a:prstClr val="black"/>
                </a:solidFill>
                <a:effectLst/>
                <a:uLnTx/>
                <a:uFillTx/>
                <a:latin typeface="Calibri" panose="020F0502020204030204" pitchFamily="34" charset="0"/>
                <a:ea typeface="Yu Mincho" panose="02020400000000000000" pitchFamily="18" charset="-128"/>
                <a:cs typeface="Calibri" panose="020F0502020204030204" pitchFamily="34" charset="0"/>
              </a:rPr>
              <a:t> </a:t>
            </a:r>
            <a:r>
              <a:rPr lang="en-US" sz="2400" smtClean="0"/>
              <a:t>trình </a:t>
            </a:r>
            <a:r>
              <a:rPr lang="en-US" sz="2400"/>
              <a:t>bày ngắn gọn quan điểm cá nhân về một vấn đề hay một khía cạnh vấn đề xã hội ( kể cả vấn đề xã hội được rút ra từ văn bản văn học). </a:t>
            </a:r>
          </a:p>
          <a:p>
            <a:pPr marL="342900" indent="-342900" algn="just">
              <a:buFont typeface="Wingdings" panose="05000000000000000000" pitchFamily="2" charset="2"/>
              <a:buChar char=""/>
            </a:pPr>
            <a:r>
              <a:rPr lang="en-US" sz="2400" b="1" smtClean="0"/>
              <a:t>Học </a:t>
            </a:r>
            <a:r>
              <a:rPr lang="en-US" sz="2400" b="1"/>
              <a:t>sinh đánh giá</a:t>
            </a:r>
            <a:r>
              <a:rPr lang="en-US" sz="2400"/>
              <a:t> vấn đề xã hội trên quan điểm cá nhân. </a:t>
            </a:r>
            <a:endParaRPr kumimoji="0" lang="en-US" sz="2400" b="0" i="0" u="none" strike="noStrike" kern="1200" cap="none" spc="0" normalizeH="0" baseline="0" noProof="0" dirty="0">
              <a:ln>
                <a:noFill/>
              </a:ln>
              <a:solidFill>
                <a:prstClr val="black"/>
              </a:solidFill>
              <a:effectLst/>
              <a:uLnTx/>
              <a:uFillTx/>
              <a:latin typeface="Calibri" panose="020F0502020204030204" pitchFamily="34" charset="0"/>
              <a:ea typeface="Yu Mincho" panose="02020400000000000000" pitchFamily="18" charset="-128"/>
              <a:cs typeface="Calibri" panose="020F0502020204030204" pitchFamily="34" charset="0"/>
            </a:endParaRPr>
          </a:p>
          <a:p>
            <a:pPr marL="342900" lvl="0" indent="-342900" algn="just">
              <a:spcAft>
                <a:spcPts val="800"/>
              </a:spcAft>
              <a:buFont typeface="Wingdings" panose="05000000000000000000" pitchFamily="2" charset="2"/>
              <a:buChar char=""/>
            </a:pPr>
            <a:r>
              <a:rPr lang="en-US" sz="2400" b="1"/>
              <a:t>Học sinh khẳng định</a:t>
            </a:r>
            <a:r>
              <a:rPr lang="en-US" sz="2400"/>
              <a:t> ý nghĩa của vấn đề xã hội trong đời sống. </a:t>
            </a:r>
            <a:r>
              <a:rPr kumimoji="0" lang="en-US" sz="2800" b="0" i="0" u="none" strike="noStrike" kern="1200" cap="none" spc="0" normalizeH="0" baseline="0" noProof="0" smtClean="0">
                <a:ln>
                  <a:noFill/>
                </a:ln>
                <a:solidFill>
                  <a:prstClr val="black"/>
                </a:solidFill>
                <a:effectLst/>
                <a:uLnTx/>
                <a:uFillTx/>
                <a:latin typeface="Calibri" panose="020F0502020204030204" pitchFamily="34" charset="0"/>
                <a:ea typeface="Yu Mincho" panose="02020400000000000000" pitchFamily="18" charset="-128"/>
                <a:cs typeface="Calibri" panose="020F0502020204030204" pitchFamily="34" charset="0"/>
              </a:rPr>
              <a:t>.</a:t>
            </a:r>
            <a:endParaRPr kumimoji="0" lang="en-US" sz="2400" b="0" i="0" u="none" strike="noStrike" kern="1200" cap="none" spc="0" normalizeH="0" baseline="0" noProof="0" dirty="0">
              <a:ln>
                <a:noFill/>
              </a:ln>
              <a:solidFill>
                <a:prstClr val="black"/>
              </a:solidFill>
              <a:effectLst/>
              <a:uLnTx/>
              <a:uFillTx/>
              <a:latin typeface="Calibri" panose="020F0502020204030204" pitchFamily="34" charset="0"/>
              <a:ea typeface="Yu Mincho" panose="02020400000000000000" pitchFamily="18" charset="-128"/>
              <a:cs typeface="Calibri" panose="020F0502020204030204" pitchFamily="34" charset="0"/>
            </a:endParaRPr>
          </a:p>
        </p:txBody>
      </p:sp>
    </p:spTree>
    <p:extLst>
      <p:ext uri="{BB962C8B-B14F-4D97-AF65-F5344CB8AC3E}">
        <p14:creationId xmlns:p14="http://schemas.microsoft.com/office/powerpoint/2010/main" val="3827117159"/>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Vertical)">
                                      <p:cBhvr>
                                        <p:cTn id="7" dur="500"/>
                                        <p:tgtEl>
                                          <p:spTgt spid="2"/>
                                        </p:tgtEl>
                                      </p:cBhvr>
                                    </p:animEffect>
                                  </p:childTnLst>
                                </p:cTn>
                              </p:par>
                              <p:par>
                                <p:cTn id="8" presetID="16" presetClass="entr" presetSubtype="21" fill="hold"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barn(inVertical)">
                                      <p:cBhvr>
                                        <p:cTn id="10" dur="500"/>
                                        <p:tgtEl>
                                          <p:spTgt spid="5"/>
                                        </p:tgtEl>
                                      </p:cBhvr>
                                    </p:animEffect>
                                  </p:childTnLst>
                                </p:cTn>
                              </p:par>
                            </p:childTnLst>
                          </p:cTn>
                        </p:par>
                      </p:childTnLst>
                    </p:cTn>
                  </p:par>
                  <p:par>
                    <p:cTn id="11" fill="hold">
                      <p:stCondLst>
                        <p:cond delay="indefinite"/>
                      </p:stCondLst>
                      <p:childTnLst>
                        <p:par>
                          <p:cTn id="12" fill="hold">
                            <p:stCondLst>
                              <p:cond delay="0"/>
                            </p:stCondLst>
                            <p:childTnLst>
                              <p:par>
                                <p:cTn id="13" presetID="22" presetClass="entr" presetSubtype="4" fill="hold" grpId="0" nodeType="clickEffect">
                                  <p:stCondLst>
                                    <p:cond delay="0"/>
                                  </p:stCondLst>
                                  <p:childTnLst>
                                    <p:set>
                                      <p:cBhvr>
                                        <p:cTn id="14" dur="1" fill="hold">
                                          <p:stCondLst>
                                            <p:cond delay="0"/>
                                          </p:stCondLst>
                                        </p:cTn>
                                        <p:tgtEl>
                                          <p:spTgt spid="37"/>
                                        </p:tgtEl>
                                        <p:attrNameLst>
                                          <p:attrName>style.visibility</p:attrName>
                                        </p:attrNameLst>
                                      </p:cBhvr>
                                      <p:to>
                                        <p:strVal val="visible"/>
                                      </p:to>
                                    </p:set>
                                    <p:animEffect transition="in" filter="wipe(down)">
                                      <p:cBhvr>
                                        <p:cTn id="15" dur="500"/>
                                        <p:tgtEl>
                                          <p:spTgt spid="37"/>
                                        </p:tgtEl>
                                      </p:cBhvr>
                                    </p:animEffect>
                                  </p:childTnLst>
                                </p:cTn>
                              </p:par>
                              <p:par>
                                <p:cTn id="16" presetID="22" presetClass="entr" presetSubtype="4" fill="hold" grpId="0" nodeType="withEffect">
                                  <p:stCondLst>
                                    <p:cond delay="0"/>
                                  </p:stCondLst>
                                  <p:childTnLst>
                                    <p:set>
                                      <p:cBhvr>
                                        <p:cTn id="17" dur="1" fill="hold">
                                          <p:stCondLst>
                                            <p:cond delay="0"/>
                                          </p:stCondLst>
                                        </p:cTn>
                                        <p:tgtEl>
                                          <p:spTgt spid="34"/>
                                        </p:tgtEl>
                                        <p:attrNameLst>
                                          <p:attrName>style.visibility</p:attrName>
                                        </p:attrNameLst>
                                      </p:cBhvr>
                                      <p:to>
                                        <p:strVal val="visible"/>
                                      </p:to>
                                    </p:set>
                                    <p:animEffect transition="in" filter="wipe(down)">
                                      <p:cBhvr>
                                        <p:cTn id="18" dur="500"/>
                                        <p:tgtEl>
                                          <p:spTgt spid="34"/>
                                        </p:tgtEl>
                                      </p:cBhvr>
                                    </p:animEffect>
                                  </p:childTnLst>
                                </p:cTn>
                              </p:par>
                            </p:childTnLst>
                          </p:cTn>
                        </p:par>
                      </p:childTnLst>
                    </p:cTn>
                  </p:par>
                  <p:par>
                    <p:cTn id="19" fill="hold">
                      <p:stCondLst>
                        <p:cond delay="indefinite"/>
                      </p:stCondLst>
                      <p:childTnLst>
                        <p:par>
                          <p:cTn id="20" fill="hold">
                            <p:stCondLst>
                              <p:cond delay="0"/>
                            </p:stCondLst>
                            <p:childTnLst>
                              <p:par>
                                <p:cTn id="21" presetID="10" presetClass="entr" presetSubtype="0" fill="hold" grpId="0" nodeType="clickEffect">
                                  <p:stCondLst>
                                    <p:cond delay="0"/>
                                  </p:stCondLst>
                                  <p:childTnLst>
                                    <p:set>
                                      <p:cBhvr>
                                        <p:cTn id="22" dur="1" fill="hold">
                                          <p:stCondLst>
                                            <p:cond delay="0"/>
                                          </p:stCondLst>
                                        </p:cTn>
                                        <p:tgtEl>
                                          <p:spTgt spid="38"/>
                                        </p:tgtEl>
                                        <p:attrNameLst>
                                          <p:attrName>style.visibility</p:attrName>
                                        </p:attrNameLst>
                                      </p:cBhvr>
                                      <p:to>
                                        <p:strVal val="visible"/>
                                      </p:to>
                                    </p:set>
                                    <p:animEffect transition="in" filter="fade">
                                      <p:cBhvr>
                                        <p:cTn id="23" dur="500"/>
                                        <p:tgtEl>
                                          <p:spTgt spid="3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animBg="1"/>
      <p:bldP spid="20" grpId="0" animBg="1"/>
      <p:bldP spid="24" grpId="0" animBg="1"/>
      <p:bldP spid="28" grpId="0" animBg="1"/>
      <p:bldP spid="2" grpId="0"/>
      <p:bldP spid="34" grpId="0" animBg="1"/>
      <p:bldP spid="37" grpId="0"/>
      <p:bldP spid="38" grpId="0"/>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Shape 1932"/>
        <p:cNvGrpSpPr/>
        <p:nvPr/>
      </p:nvGrpSpPr>
      <p:grpSpPr>
        <a:xfrm>
          <a:off x="0" y="0"/>
          <a:ext cx="0" cy="0"/>
          <a:chOff x="0" y="0"/>
          <a:chExt cx="0" cy="0"/>
        </a:xfrm>
      </p:grpSpPr>
      <p:grpSp>
        <p:nvGrpSpPr>
          <p:cNvPr id="1933" name="Google Shape;1933;p41"/>
          <p:cNvGrpSpPr/>
          <p:nvPr/>
        </p:nvGrpSpPr>
        <p:grpSpPr>
          <a:xfrm>
            <a:off x="1609346" y="1552817"/>
            <a:ext cx="9093157" cy="3752383"/>
            <a:chOff x="1453903" y="1165075"/>
            <a:chExt cx="6253425" cy="2814287"/>
          </a:xfrm>
        </p:grpSpPr>
        <p:sp>
          <p:nvSpPr>
            <p:cNvPr id="1934" name="Google Shape;1934;p41"/>
            <p:cNvSpPr/>
            <p:nvPr/>
          </p:nvSpPr>
          <p:spPr>
            <a:xfrm>
              <a:off x="1530028" y="1241262"/>
              <a:ext cx="6177300" cy="2738100"/>
            </a:xfrm>
            <a:prstGeom prst="roundRect">
              <a:avLst>
                <a:gd name="adj" fmla="val 11620"/>
              </a:avLst>
            </a:prstGeom>
            <a:solidFill>
              <a:schemeClr val="lt2"/>
            </a:solidFill>
            <a:ln w="1905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latin typeface="Arial"/>
                <a:cs typeface="Arial"/>
                <a:sym typeface="Arial"/>
              </a:endParaRPr>
            </a:p>
          </p:txBody>
        </p:sp>
        <p:sp>
          <p:nvSpPr>
            <p:cNvPr id="1935" name="Google Shape;1935;p41"/>
            <p:cNvSpPr/>
            <p:nvPr/>
          </p:nvSpPr>
          <p:spPr>
            <a:xfrm>
              <a:off x="1453903" y="1165075"/>
              <a:ext cx="6177156" cy="2738065"/>
            </a:xfrm>
            <a:prstGeom prst="roundRect">
              <a:avLst>
                <a:gd name="adj" fmla="val 11620"/>
              </a:avLst>
            </a:prstGeom>
            <a:solidFill>
              <a:schemeClr val="lt1"/>
            </a:solidFill>
            <a:ln w="1905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latin typeface="Arial"/>
                <a:cs typeface="Arial"/>
                <a:sym typeface="Arial"/>
              </a:endParaRPr>
            </a:p>
          </p:txBody>
        </p:sp>
      </p:grpSp>
      <p:sp>
        <p:nvSpPr>
          <p:cNvPr id="1936" name="Google Shape;1936;p41"/>
          <p:cNvSpPr txBox="1">
            <a:spLocks noGrp="1"/>
          </p:cNvSpPr>
          <p:nvPr>
            <p:ph type="ctrTitle"/>
          </p:nvPr>
        </p:nvSpPr>
        <p:spPr>
          <a:xfrm>
            <a:off x="1387815" y="2772784"/>
            <a:ext cx="9314688" cy="1654400"/>
          </a:xfrm>
          <a:prstGeom prst="rect">
            <a:avLst/>
          </a:prstGeom>
        </p:spPr>
        <p:txBody>
          <a:bodyPr spcFirstLastPara="1" wrap="square" lIns="121900" tIns="121900" rIns="121900" bIns="121900" anchor="ctr" anchorCtr="0">
            <a:noAutofit/>
          </a:bodyPr>
          <a:lstStyle/>
          <a:p>
            <a:r>
              <a:rPr lang="en-US" sz="9600" dirty="0" err="1"/>
              <a:t>LUYỆN</a:t>
            </a:r>
            <a:r>
              <a:rPr lang="en-US" sz="9600" dirty="0"/>
              <a:t> </a:t>
            </a:r>
            <a:r>
              <a:rPr lang="en-US" sz="9600" dirty="0" err="1"/>
              <a:t>TẬP</a:t>
            </a:r>
            <a:endParaRPr sz="9600" dirty="0"/>
          </a:p>
        </p:txBody>
      </p:sp>
    </p:spTree>
    <p:extLst>
      <p:ext uri="{BB962C8B-B14F-4D97-AF65-F5344CB8AC3E}">
        <p14:creationId xmlns:p14="http://schemas.microsoft.com/office/powerpoint/2010/main" val="2278102398"/>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airplan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1933"/>
                                        </p:tgtEl>
                                        <p:attrNameLst>
                                          <p:attrName>style.visibility</p:attrName>
                                        </p:attrNameLst>
                                      </p:cBhvr>
                                      <p:to>
                                        <p:strVal val="visible"/>
                                      </p:to>
                                    </p:set>
                                    <p:anim calcmode="lin" valueType="num">
                                      <p:cBhvr additive="base">
                                        <p:cTn id="7" dur="500" fill="hold"/>
                                        <p:tgtEl>
                                          <p:spTgt spid="1933"/>
                                        </p:tgtEl>
                                        <p:attrNameLst>
                                          <p:attrName>ppt_x</p:attrName>
                                        </p:attrNameLst>
                                      </p:cBhvr>
                                      <p:tavLst>
                                        <p:tav tm="0">
                                          <p:val>
                                            <p:strVal val="#ppt_x"/>
                                          </p:val>
                                        </p:tav>
                                        <p:tav tm="100000">
                                          <p:val>
                                            <p:strVal val="#ppt_x"/>
                                          </p:val>
                                        </p:tav>
                                      </p:tavLst>
                                    </p:anim>
                                    <p:anim calcmode="lin" valueType="num">
                                      <p:cBhvr additive="base">
                                        <p:cTn id="8" dur="500" fill="hold"/>
                                        <p:tgtEl>
                                          <p:spTgt spid="1933"/>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1936"/>
                                        </p:tgtEl>
                                        <p:attrNameLst>
                                          <p:attrName>style.visibility</p:attrName>
                                        </p:attrNameLst>
                                      </p:cBhvr>
                                      <p:to>
                                        <p:strVal val="visible"/>
                                      </p:to>
                                    </p:set>
                                    <p:anim calcmode="lin" valueType="num">
                                      <p:cBhvr additive="base">
                                        <p:cTn id="11" dur="500" fill="hold"/>
                                        <p:tgtEl>
                                          <p:spTgt spid="1936"/>
                                        </p:tgtEl>
                                        <p:attrNameLst>
                                          <p:attrName>ppt_x</p:attrName>
                                        </p:attrNameLst>
                                      </p:cBhvr>
                                      <p:tavLst>
                                        <p:tav tm="0">
                                          <p:val>
                                            <p:strVal val="#ppt_x"/>
                                          </p:val>
                                        </p:tav>
                                        <p:tav tm="100000">
                                          <p:val>
                                            <p:strVal val="#ppt_x"/>
                                          </p:val>
                                        </p:tav>
                                      </p:tavLst>
                                    </p:anim>
                                    <p:anim calcmode="lin" valueType="num">
                                      <p:cBhvr additive="base">
                                        <p:cTn id="12" dur="500" fill="hold"/>
                                        <p:tgtEl>
                                          <p:spTgt spid="193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36" grpId="0"/>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Shape 2065"/>
        <p:cNvGrpSpPr/>
        <p:nvPr/>
      </p:nvGrpSpPr>
      <p:grpSpPr>
        <a:xfrm>
          <a:off x="0" y="0"/>
          <a:ext cx="0" cy="0"/>
          <a:chOff x="0" y="0"/>
          <a:chExt cx="0" cy="0"/>
        </a:xfrm>
      </p:grpSpPr>
      <p:sp>
        <p:nvSpPr>
          <p:cNvPr id="2066" name="Google Shape;2066;p48"/>
          <p:cNvSpPr/>
          <p:nvPr/>
        </p:nvSpPr>
        <p:spPr>
          <a:xfrm>
            <a:off x="2750800" y="825222"/>
            <a:ext cx="6690400" cy="1004829"/>
          </a:xfrm>
          <a:prstGeom prst="roundRect">
            <a:avLst>
              <a:gd name="adj" fmla="val 50000"/>
            </a:avLst>
          </a:prstGeom>
          <a:solidFill>
            <a:schemeClr val="lt1"/>
          </a:solidFill>
          <a:ln w="1905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2067" name="Google Shape;2067;p48"/>
          <p:cNvGrpSpPr/>
          <p:nvPr/>
        </p:nvGrpSpPr>
        <p:grpSpPr>
          <a:xfrm>
            <a:off x="1927067" y="2261955"/>
            <a:ext cx="8337900" cy="3490483"/>
            <a:chOff x="1453903" y="1500600"/>
            <a:chExt cx="6253425" cy="2814300"/>
          </a:xfrm>
        </p:grpSpPr>
        <p:sp>
          <p:nvSpPr>
            <p:cNvPr id="2068" name="Google Shape;2068;p48"/>
            <p:cNvSpPr/>
            <p:nvPr/>
          </p:nvSpPr>
          <p:spPr>
            <a:xfrm>
              <a:off x="1530028" y="1576800"/>
              <a:ext cx="6177300" cy="2738100"/>
            </a:xfrm>
            <a:prstGeom prst="roundRect">
              <a:avLst>
                <a:gd name="adj" fmla="val 10064"/>
              </a:avLst>
            </a:prstGeom>
            <a:solidFill>
              <a:schemeClr val="accent1"/>
            </a:solidFill>
            <a:ln w="1905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69" name="Google Shape;2069;p48"/>
            <p:cNvSpPr/>
            <p:nvPr/>
          </p:nvSpPr>
          <p:spPr>
            <a:xfrm>
              <a:off x="1453903" y="1500600"/>
              <a:ext cx="6177156" cy="2738065"/>
            </a:xfrm>
            <a:prstGeom prst="roundRect">
              <a:avLst>
                <a:gd name="adj" fmla="val 10064"/>
              </a:avLst>
            </a:prstGeom>
            <a:solidFill>
              <a:schemeClr val="lt1"/>
            </a:solidFill>
            <a:ln w="1905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dirty="0">
                <a:solidFill>
                  <a:srgbClr val="000000"/>
                </a:solidFill>
                <a:latin typeface="Arial"/>
                <a:cs typeface="Arial"/>
                <a:sym typeface="Arial"/>
              </a:endParaRPr>
            </a:p>
          </p:txBody>
        </p:sp>
      </p:grpSp>
      <p:sp>
        <p:nvSpPr>
          <p:cNvPr id="2070" name="Google Shape;2070;p48"/>
          <p:cNvSpPr txBox="1">
            <a:spLocks noGrp="1"/>
          </p:cNvSpPr>
          <p:nvPr>
            <p:ph type="body" idx="1"/>
          </p:nvPr>
        </p:nvSpPr>
        <p:spPr>
          <a:xfrm>
            <a:off x="2622008" y="2702588"/>
            <a:ext cx="6948000" cy="2609200"/>
          </a:xfrm>
          <a:prstGeom prst="rect">
            <a:avLst/>
          </a:prstGeom>
        </p:spPr>
        <p:txBody>
          <a:bodyPr spcFirstLastPara="1" wrap="square" lIns="121900" tIns="121900" rIns="121900" bIns="121900" anchor="ctr" anchorCtr="0">
            <a:noAutofit/>
          </a:bodyPr>
          <a:lstStyle/>
          <a:p>
            <a:pPr marL="0" indent="0" algn="just">
              <a:lnSpc>
                <a:spcPct val="150000"/>
              </a:lnSpc>
              <a:buClr>
                <a:srgbClr val="273D40"/>
              </a:buClr>
              <a:buSzPts val="600"/>
              <a:buNone/>
            </a:pPr>
            <a:r>
              <a:rPr lang="en-US" sz="4267" dirty="0" err="1">
                <a:solidFill>
                  <a:srgbClr val="273638"/>
                </a:solidFill>
                <a:latin typeface="Calibri" panose="020F0502020204030204" pitchFamily="34" charset="0"/>
                <a:cs typeface="Calibri" panose="020F0502020204030204" pitchFamily="34" charset="0"/>
              </a:rPr>
              <a:t>Từ</a:t>
            </a:r>
            <a:r>
              <a:rPr lang="en-US" sz="4267" dirty="0">
                <a:solidFill>
                  <a:srgbClr val="273638"/>
                </a:solidFill>
                <a:latin typeface="Calibri" panose="020F0502020204030204" pitchFamily="34" charset="0"/>
                <a:cs typeface="Calibri" panose="020F0502020204030204" pitchFamily="34" charset="0"/>
              </a:rPr>
              <a:t> </a:t>
            </a:r>
            <a:r>
              <a:rPr lang="en-US" sz="4267" dirty="0" err="1">
                <a:solidFill>
                  <a:srgbClr val="273638"/>
                </a:solidFill>
                <a:latin typeface="Calibri" panose="020F0502020204030204" pitchFamily="34" charset="0"/>
                <a:cs typeface="Calibri" panose="020F0502020204030204" pitchFamily="34" charset="0"/>
              </a:rPr>
              <a:t>dàn</a:t>
            </a:r>
            <a:r>
              <a:rPr lang="en-US" sz="4267" dirty="0">
                <a:solidFill>
                  <a:srgbClr val="273638"/>
                </a:solidFill>
                <a:latin typeface="Calibri" panose="020F0502020204030204" pitchFamily="34" charset="0"/>
                <a:cs typeface="Calibri" panose="020F0502020204030204" pitchFamily="34" charset="0"/>
              </a:rPr>
              <a:t> ý </a:t>
            </a:r>
            <a:r>
              <a:rPr lang="en-US" sz="4267" dirty="0" err="1">
                <a:solidFill>
                  <a:srgbClr val="273638"/>
                </a:solidFill>
                <a:latin typeface="Calibri" panose="020F0502020204030204" pitchFamily="34" charset="0"/>
                <a:cs typeface="Calibri" panose="020F0502020204030204" pitchFamily="34" charset="0"/>
              </a:rPr>
              <a:t>mẫu</a:t>
            </a:r>
            <a:r>
              <a:rPr lang="en-US" sz="4267" dirty="0">
                <a:solidFill>
                  <a:srgbClr val="273638"/>
                </a:solidFill>
                <a:latin typeface="Calibri" panose="020F0502020204030204" pitchFamily="34" charset="0"/>
                <a:cs typeface="Calibri" panose="020F0502020204030204" pitchFamily="34" charset="0"/>
              </a:rPr>
              <a:t>, </a:t>
            </a:r>
            <a:r>
              <a:rPr lang="en-US" sz="4267" dirty="0" err="1">
                <a:solidFill>
                  <a:srgbClr val="273638"/>
                </a:solidFill>
                <a:latin typeface="Calibri" panose="020F0502020204030204" pitchFamily="34" charset="0"/>
                <a:cs typeface="Calibri" panose="020F0502020204030204" pitchFamily="34" charset="0"/>
              </a:rPr>
              <a:t>em</a:t>
            </a:r>
            <a:r>
              <a:rPr lang="en-US" sz="4267" dirty="0">
                <a:solidFill>
                  <a:srgbClr val="273638"/>
                </a:solidFill>
                <a:latin typeface="Calibri" panose="020F0502020204030204" pitchFamily="34" charset="0"/>
                <a:cs typeface="Calibri" panose="020F0502020204030204" pitchFamily="34" charset="0"/>
              </a:rPr>
              <a:t> </a:t>
            </a:r>
            <a:r>
              <a:rPr lang="en-US" sz="4267" dirty="0" err="1">
                <a:solidFill>
                  <a:srgbClr val="273638"/>
                </a:solidFill>
                <a:latin typeface="Calibri" panose="020F0502020204030204" pitchFamily="34" charset="0"/>
                <a:cs typeface="Calibri" panose="020F0502020204030204" pitchFamily="34" charset="0"/>
              </a:rPr>
              <a:t>hãy</a:t>
            </a:r>
            <a:r>
              <a:rPr lang="en-US" sz="4267" dirty="0">
                <a:solidFill>
                  <a:srgbClr val="273638"/>
                </a:solidFill>
                <a:latin typeface="Calibri" panose="020F0502020204030204" pitchFamily="34" charset="0"/>
                <a:cs typeface="Calibri" panose="020F0502020204030204" pitchFamily="34" charset="0"/>
              </a:rPr>
              <a:t> </a:t>
            </a:r>
            <a:r>
              <a:rPr lang="en-US" sz="4267" dirty="0" err="1">
                <a:solidFill>
                  <a:srgbClr val="273638"/>
                </a:solidFill>
                <a:latin typeface="Calibri" panose="020F0502020204030204" pitchFamily="34" charset="0"/>
                <a:cs typeface="Calibri" panose="020F0502020204030204" pitchFamily="34" charset="0"/>
              </a:rPr>
              <a:t>hoàn</a:t>
            </a:r>
            <a:r>
              <a:rPr lang="en-US" sz="4267" dirty="0">
                <a:solidFill>
                  <a:srgbClr val="273638"/>
                </a:solidFill>
                <a:latin typeface="Calibri" panose="020F0502020204030204" pitchFamily="34" charset="0"/>
                <a:cs typeface="Calibri" panose="020F0502020204030204" pitchFamily="34" charset="0"/>
              </a:rPr>
              <a:t> </a:t>
            </a:r>
            <a:r>
              <a:rPr lang="en-US" sz="4267" dirty="0" err="1">
                <a:solidFill>
                  <a:srgbClr val="273638"/>
                </a:solidFill>
                <a:latin typeface="Calibri" panose="020F0502020204030204" pitchFamily="34" charset="0"/>
                <a:cs typeface="Calibri" panose="020F0502020204030204" pitchFamily="34" charset="0"/>
              </a:rPr>
              <a:t>chỉnh</a:t>
            </a:r>
            <a:r>
              <a:rPr lang="en-US" sz="4267" dirty="0">
                <a:solidFill>
                  <a:srgbClr val="273638"/>
                </a:solidFill>
                <a:latin typeface="Calibri" panose="020F0502020204030204" pitchFamily="34" charset="0"/>
                <a:cs typeface="Calibri" panose="020F0502020204030204" pitchFamily="34" charset="0"/>
              </a:rPr>
              <a:t> </a:t>
            </a:r>
            <a:r>
              <a:rPr lang="en-US" sz="4267" dirty="0" err="1">
                <a:solidFill>
                  <a:srgbClr val="273638"/>
                </a:solidFill>
                <a:latin typeface="Calibri" panose="020F0502020204030204" pitchFamily="34" charset="0"/>
                <a:cs typeface="Calibri" panose="020F0502020204030204" pitchFamily="34" charset="0"/>
              </a:rPr>
              <a:t>bài</a:t>
            </a:r>
            <a:r>
              <a:rPr lang="en-US" sz="4267" dirty="0">
                <a:solidFill>
                  <a:srgbClr val="273638"/>
                </a:solidFill>
                <a:latin typeface="Calibri" panose="020F0502020204030204" pitchFamily="34" charset="0"/>
                <a:cs typeface="Calibri" panose="020F0502020204030204" pitchFamily="34" charset="0"/>
              </a:rPr>
              <a:t> </a:t>
            </a:r>
            <a:r>
              <a:rPr lang="en-US" sz="4267" dirty="0" err="1">
                <a:solidFill>
                  <a:srgbClr val="273638"/>
                </a:solidFill>
                <a:latin typeface="Calibri" panose="020F0502020204030204" pitchFamily="34" charset="0"/>
                <a:cs typeface="Calibri" panose="020F0502020204030204" pitchFamily="34" charset="0"/>
              </a:rPr>
              <a:t>viết</a:t>
            </a:r>
            <a:r>
              <a:rPr lang="en-US" sz="4267" dirty="0">
                <a:solidFill>
                  <a:srgbClr val="273638"/>
                </a:solidFill>
                <a:latin typeface="Calibri" panose="020F0502020204030204" pitchFamily="34" charset="0"/>
                <a:cs typeface="Calibri" panose="020F0502020204030204" pitchFamily="34" charset="0"/>
              </a:rPr>
              <a:t> </a:t>
            </a:r>
            <a:r>
              <a:rPr lang="en-US" sz="4267" dirty="0" err="1">
                <a:solidFill>
                  <a:srgbClr val="273638"/>
                </a:solidFill>
                <a:latin typeface="Calibri" panose="020F0502020204030204" pitchFamily="34" charset="0"/>
                <a:cs typeface="Calibri" panose="020F0502020204030204" pitchFamily="34" charset="0"/>
              </a:rPr>
              <a:t>của</a:t>
            </a:r>
            <a:r>
              <a:rPr lang="en-US" sz="4267" dirty="0">
                <a:solidFill>
                  <a:srgbClr val="273638"/>
                </a:solidFill>
                <a:latin typeface="Calibri" panose="020F0502020204030204" pitchFamily="34" charset="0"/>
                <a:cs typeface="Calibri" panose="020F0502020204030204" pitchFamily="34" charset="0"/>
              </a:rPr>
              <a:t> </a:t>
            </a:r>
            <a:r>
              <a:rPr lang="en-US" sz="4267" dirty="0" err="1">
                <a:solidFill>
                  <a:srgbClr val="273638"/>
                </a:solidFill>
                <a:latin typeface="Calibri" panose="020F0502020204030204" pitchFamily="34" charset="0"/>
                <a:cs typeface="Calibri" panose="020F0502020204030204" pitchFamily="34" charset="0"/>
              </a:rPr>
              <a:t>mình</a:t>
            </a:r>
            <a:endParaRPr sz="4267" dirty="0">
              <a:solidFill>
                <a:srgbClr val="273638"/>
              </a:solidFill>
              <a:latin typeface="Calibri" panose="020F0502020204030204" pitchFamily="34" charset="0"/>
              <a:cs typeface="Calibri" panose="020F0502020204030204" pitchFamily="34" charset="0"/>
            </a:endParaRPr>
          </a:p>
        </p:txBody>
      </p:sp>
      <p:sp>
        <p:nvSpPr>
          <p:cNvPr id="2071" name="Google Shape;2071;p48"/>
          <p:cNvSpPr txBox="1">
            <a:spLocks noGrp="1"/>
          </p:cNvSpPr>
          <p:nvPr>
            <p:ph type="title"/>
          </p:nvPr>
        </p:nvSpPr>
        <p:spPr>
          <a:xfrm>
            <a:off x="2622008" y="1158832"/>
            <a:ext cx="6270800" cy="435600"/>
          </a:xfrm>
          <a:prstGeom prst="rect">
            <a:avLst/>
          </a:prstGeom>
        </p:spPr>
        <p:txBody>
          <a:bodyPr spcFirstLastPara="1" wrap="square" lIns="121900" tIns="121900" rIns="121900" bIns="121900" anchor="ctr" anchorCtr="0">
            <a:noAutofit/>
          </a:bodyPr>
          <a:lstStyle/>
          <a:p>
            <a:r>
              <a:rPr lang="en-US" sz="4800" dirty="0" err="1"/>
              <a:t>NHIỆM</a:t>
            </a:r>
            <a:r>
              <a:rPr lang="en-US" sz="4800" dirty="0"/>
              <a:t> </a:t>
            </a:r>
            <a:r>
              <a:rPr lang="en-US" sz="4800" dirty="0" err="1"/>
              <a:t>VỤ</a:t>
            </a:r>
            <a:endParaRPr sz="4800" dirty="0"/>
          </a:p>
        </p:txBody>
      </p:sp>
      <p:grpSp>
        <p:nvGrpSpPr>
          <p:cNvPr id="2072" name="Google Shape;2072;p48"/>
          <p:cNvGrpSpPr/>
          <p:nvPr/>
        </p:nvGrpSpPr>
        <p:grpSpPr>
          <a:xfrm rot="-561541" flipH="1">
            <a:off x="9574024" y="4648493"/>
            <a:ext cx="3141672" cy="2465155"/>
            <a:chOff x="-2415600" y="2986400"/>
            <a:chExt cx="1943075" cy="1524659"/>
          </a:xfrm>
        </p:grpSpPr>
        <p:sp>
          <p:nvSpPr>
            <p:cNvPr id="2073" name="Google Shape;2073;p48"/>
            <p:cNvSpPr/>
            <p:nvPr/>
          </p:nvSpPr>
          <p:spPr>
            <a:xfrm>
              <a:off x="-2415600" y="2986400"/>
              <a:ext cx="1117375" cy="1251275"/>
            </a:xfrm>
            <a:custGeom>
              <a:avLst/>
              <a:gdLst/>
              <a:ahLst/>
              <a:cxnLst/>
              <a:rect l="l" t="t" r="r" b="b"/>
              <a:pathLst>
                <a:path w="44695" h="50051" extrusionOk="0">
                  <a:moveTo>
                    <a:pt x="11387" y="1"/>
                  </a:moveTo>
                  <a:cubicBezTo>
                    <a:pt x="10743" y="1"/>
                    <a:pt x="10152" y="449"/>
                    <a:pt x="10001" y="1099"/>
                  </a:cubicBezTo>
                  <a:lnTo>
                    <a:pt x="180" y="41127"/>
                  </a:lnTo>
                  <a:cubicBezTo>
                    <a:pt x="0" y="41896"/>
                    <a:pt x="462" y="42665"/>
                    <a:pt x="1257" y="42871"/>
                  </a:cubicBezTo>
                  <a:lnTo>
                    <a:pt x="33617" y="50051"/>
                  </a:lnTo>
                  <a:lnTo>
                    <a:pt x="44695" y="8433"/>
                  </a:lnTo>
                  <a:lnTo>
                    <a:pt x="11744" y="48"/>
                  </a:lnTo>
                  <a:cubicBezTo>
                    <a:pt x="11625" y="16"/>
                    <a:pt x="11505" y="1"/>
                    <a:pt x="1138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74" name="Google Shape;2074;p48"/>
            <p:cNvSpPr/>
            <p:nvPr/>
          </p:nvSpPr>
          <p:spPr>
            <a:xfrm>
              <a:off x="-1586075" y="3188225"/>
              <a:ext cx="1113550" cy="1279575"/>
            </a:xfrm>
            <a:custGeom>
              <a:avLst/>
              <a:gdLst/>
              <a:ahLst/>
              <a:cxnLst/>
              <a:rect l="l" t="t" r="r" b="b"/>
              <a:pathLst>
                <a:path w="44542" h="51183" extrusionOk="0">
                  <a:moveTo>
                    <a:pt x="10411" y="1"/>
                  </a:moveTo>
                  <a:lnTo>
                    <a:pt x="0" y="41772"/>
                  </a:lnTo>
                  <a:lnTo>
                    <a:pt x="31797" y="51132"/>
                  </a:lnTo>
                  <a:cubicBezTo>
                    <a:pt x="31925" y="51166"/>
                    <a:pt x="32054" y="51182"/>
                    <a:pt x="32181" y="51182"/>
                  </a:cubicBezTo>
                  <a:cubicBezTo>
                    <a:pt x="32815" y="51182"/>
                    <a:pt x="33395" y="50773"/>
                    <a:pt x="33566" y="50132"/>
                  </a:cubicBezTo>
                  <a:lnTo>
                    <a:pt x="44336" y="10360"/>
                  </a:lnTo>
                  <a:cubicBezTo>
                    <a:pt x="44541" y="9591"/>
                    <a:pt x="44080" y="8796"/>
                    <a:pt x="43310" y="8591"/>
                  </a:cubicBezTo>
                  <a:lnTo>
                    <a:pt x="10411"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75" name="Google Shape;2075;p48"/>
            <p:cNvSpPr/>
            <p:nvPr/>
          </p:nvSpPr>
          <p:spPr>
            <a:xfrm>
              <a:off x="-2402775" y="2994000"/>
              <a:ext cx="1133400" cy="1217400"/>
            </a:xfrm>
            <a:custGeom>
              <a:avLst/>
              <a:gdLst/>
              <a:ahLst/>
              <a:cxnLst/>
              <a:rect l="l" t="t" r="r" b="b"/>
              <a:pathLst>
                <a:path w="45336" h="48696" extrusionOk="0">
                  <a:moveTo>
                    <a:pt x="12283" y="0"/>
                  </a:moveTo>
                  <a:lnTo>
                    <a:pt x="0" y="41900"/>
                  </a:lnTo>
                  <a:lnTo>
                    <a:pt x="19104" y="42131"/>
                  </a:lnTo>
                  <a:cubicBezTo>
                    <a:pt x="23976" y="42823"/>
                    <a:pt x="28540" y="44874"/>
                    <a:pt x="32309" y="48054"/>
                  </a:cubicBezTo>
                  <a:lnTo>
                    <a:pt x="33053" y="48695"/>
                  </a:lnTo>
                  <a:lnTo>
                    <a:pt x="45336" y="6770"/>
                  </a:lnTo>
                  <a:lnTo>
                    <a:pt x="44567" y="6129"/>
                  </a:lnTo>
                  <a:cubicBezTo>
                    <a:pt x="40797" y="2975"/>
                    <a:pt x="36233" y="923"/>
                    <a:pt x="31361" y="231"/>
                  </a:cubicBezTo>
                  <a:lnTo>
                    <a:pt x="12283"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76" name="Google Shape;2076;p48"/>
            <p:cNvSpPr/>
            <p:nvPr/>
          </p:nvSpPr>
          <p:spPr>
            <a:xfrm>
              <a:off x="-2351263" y="3014809"/>
              <a:ext cx="1085975" cy="1231500"/>
            </a:xfrm>
            <a:custGeom>
              <a:avLst/>
              <a:gdLst/>
              <a:ahLst/>
              <a:cxnLst/>
              <a:rect l="l" t="t" r="r" b="b"/>
              <a:pathLst>
                <a:path w="43439" h="49260" extrusionOk="0">
                  <a:moveTo>
                    <a:pt x="12258" y="0"/>
                  </a:moveTo>
                  <a:lnTo>
                    <a:pt x="1" y="41925"/>
                  </a:lnTo>
                  <a:lnTo>
                    <a:pt x="17207" y="42695"/>
                  </a:lnTo>
                  <a:cubicBezTo>
                    <a:pt x="22079" y="43387"/>
                    <a:pt x="26643" y="45438"/>
                    <a:pt x="30412" y="48618"/>
                  </a:cubicBezTo>
                  <a:lnTo>
                    <a:pt x="31156" y="49259"/>
                  </a:lnTo>
                  <a:lnTo>
                    <a:pt x="43439" y="7334"/>
                  </a:lnTo>
                  <a:lnTo>
                    <a:pt x="42670" y="6693"/>
                  </a:lnTo>
                  <a:cubicBezTo>
                    <a:pt x="38900" y="3539"/>
                    <a:pt x="34336" y="1487"/>
                    <a:pt x="29464" y="769"/>
                  </a:cubicBezTo>
                  <a:lnTo>
                    <a:pt x="12258" y="0"/>
                  </a:ln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77" name="Google Shape;2077;p48"/>
            <p:cNvSpPr/>
            <p:nvPr/>
          </p:nvSpPr>
          <p:spPr>
            <a:xfrm>
              <a:off x="-1573663" y="3188659"/>
              <a:ext cx="1070600" cy="1322400"/>
            </a:xfrm>
            <a:custGeom>
              <a:avLst/>
              <a:gdLst/>
              <a:ahLst/>
              <a:cxnLst/>
              <a:rect l="l" t="t" r="r" b="b"/>
              <a:pathLst>
                <a:path w="42824" h="52896" extrusionOk="0">
                  <a:moveTo>
                    <a:pt x="17135" y="1"/>
                  </a:moveTo>
                  <a:cubicBezTo>
                    <a:pt x="15803" y="1"/>
                    <a:pt x="14490" y="86"/>
                    <a:pt x="13232" y="252"/>
                  </a:cubicBezTo>
                  <a:lnTo>
                    <a:pt x="12258" y="380"/>
                  </a:lnTo>
                  <a:lnTo>
                    <a:pt x="1" y="42280"/>
                  </a:lnTo>
                  <a:lnTo>
                    <a:pt x="975" y="42151"/>
                  </a:lnTo>
                  <a:cubicBezTo>
                    <a:pt x="2113" y="42002"/>
                    <a:pt x="3255" y="41927"/>
                    <a:pt x="4394" y="41927"/>
                  </a:cubicBezTo>
                  <a:cubicBezTo>
                    <a:pt x="8133" y="41927"/>
                    <a:pt x="11844" y="42727"/>
                    <a:pt x="15284" y="44280"/>
                  </a:cubicBezTo>
                  <a:lnTo>
                    <a:pt x="30208" y="52895"/>
                  </a:lnTo>
                  <a:lnTo>
                    <a:pt x="42824" y="9124"/>
                  </a:lnTo>
                  <a:lnTo>
                    <a:pt x="28284" y="2226"/>
                  </a:lnTo>
                  <a:cubicBezTo>
                    <a:pt x="24955" y="704"/>
                    <a:pt x="20963" y="1"/>
                    <a:pt x="17135" y="1"/>
                  </a:cubicBez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2078" name="Google Shape;2078;p48"/>
            <p:cNvGrpSpPr/>
            <p:nvPr/>
          </p:nvGrpSpPr>
          <p:grpSpPr>
            <a:xfrm>
              <a:off x="-2218800" y="3088875"/>
              <a:ext cx="1598825" cy="1190475"/>
              <a:chOff x="-2218800" y="3088875"/>
              <a:chExt cx="1598825" cy="1190475"/>
            </a:xfrm>
          </p:grpSpPr>
          <p:sp>
            <p:nvSpPr>
              <p:cNvPr id="2079" name="Google Shape;2079;p48"/>
              <p:cNvSpPr/>
              <p:nvPr/>
            </p:nvSpPr>
            <p:spPr>
              <a:xfrm>
                <a:off x="-2218800" y="3088875"/>
                <a:ext cx="841100" cy="985325"/>
              </a:xfrm>
              <a:custGeom>
                <a:avLst/>
                <a:gdLst/>
                <a:ahLst/>
                <a:cxnLst/>
                <a:rect l="l" t="t" r="r" b="b"/>
                <a:pathLst>
                  <a:path w="33644" h="39413" extrusionOk="0">
                    <a:moveTo>
                      <a:pt x="9539" y="0"/>
                    </a:moveTo>
                    <a:lnTo>
                      <a:pt x="9462" y="667"/>
                    </a:lnTo>
                    <a:lnTo>
                      <a:pt x="22412" y="2385"/>
                    </a:lnTo>
                    <a:cubicBezTo>
                      <a:pt x="26027" y="3077"/>
                      <a:pt x="29489" y="4436"/>
                      <a:pt x="32643" y="6360"/>
                    </a:cubicBezTo>
                    <a:lnTo>
                      <a:pt x="33284" y="6744"/>
                    </a:lnTo>
                    <a:lnTo>
                      <a:pt x="33643" y="6154"/>
                    </a:lnTo>
                    <a:lnTo>
                      <a:pt x="33002" y="5770"/>
                    </a:lnTo>
                    <a:cubicBezTo>
                      <a:pt x="29797" y="3795"/>
                      <a:pt x="26233" y="2411"/>
                      <a:pt x="22540" y="1693"/>
                    </a:cubicBezTo>
                    <a:lnTo>
                      <a:pt x="9539" y="0"/>
                    </a:lnTo>
                    <a:close/>
                    <a:moveTo>
                      <a:pt x="8668" y="2385"/>
                    </a:moveTo>
                    <a:lnTo>
                      <a:pt x="8591" y="3052"/>
                    </a:lnTo>
                    <a:lnTo>
                      <a:pt x="21540" y="4770"/>
                    </a:lnTo>
                    <a:cubicBezTo>
                      <a:pt x="25156" y="5462"/>
                      <a:pt x="28617" y="6821"/>
                      <a:pt x="31771" y="8744"/>
                    </a:cubicBezTo>
                    <a:lnTo>
                      <a:pt x="32387" y="9129"/>
                    </a:lnTo>
                    <a:lnTo>
                      <a:pt x="32771" y="8565"/>
                    </a:lnTo>
                    <a:lnTo>
                      <a:pt x="32130" y="8180"/>
                    </a:lnTo>
                    <a:cubicBezTo>
                      <a:pt x="28899" y="6206"/>
                      <a:pt x="25361" y="4821"/>
                      <a:pt x="21668" y="4103"/>
                    </a:cubicBezTo>
                    <a:lnTo>
                      <a:pt x="8668" y="2385"/>
                    </a:lnTo>
                    <a:close/>
                    <a:moveTo>
                      <a:pt x="7796" y="4795"/>
                    </a:moveTo>
                    <a:lnTo>
                      <a:pt x="7719" y="5488"/>
                    </a:lnTo>
                    <a:lnTo>
                      <a:pt x="20668" y="7180"/>
                    </a:lnTo>
                    <a:cubicBezTo>
                      <a:pt x="24284" y="7898"/>
                      <a:pt x="27746" y="9232"/>
                      <a:pt x="30900" y="11180"/>
                    </a:cubicBezTo>
                    <a:lnTo>
                      <a:pt x="31515" y="11565"/>
                    </a:lnTo>
                    <a:lnTo>
                      <a:pt x="31874" y="10975"/>
                    </a:lnTo>
                    <a:lnTo>
                      <a:pt x="31259" y="10591"/>
                    </a:lnTo>
                    <a:cubicBezTo>
                      <a:pt x="28028" y="8616"/>
                      <a:pt x="24489" y="7231"/>
                      <a:pt x="20796" y="6513"/>
                    </a:cubicBezTo>
                    <a:lnTo>
                      <a:pt x="7796" y="4795"/>
                    </a:lnTo>
                    <a:close/>
                    <a:moveTo>
                      <a:pt x="6873" y="9206"/>
                    </a:moveTo>
                    <a:lnTo>
                      <a:pt x="6770" y="9873"/>
                    </a:lnTo>
                    <a:lnTo>
                      <a:pt x="19745" y="11591"/>
                    </a:lnTo>
                    <a:cubicBezTo>
                      <a:pt x="23361" y="12283"/>
                      <a:pt x="26822" y="13642"/>
                      <a:pt x="29976" y="15565"/>
                    </a:cubicBezTo>
                    <a:lnTo>
                      <a:pt x="30592" y="15950"/>
                    </a:lnTo>
                    <a:lnTo>
                      <a:pt x="30951" y="15386"/>
                    </a:lnTo>
                    <a:lnTo>
                      <a:pt x="30335" y="15001"/>
                    </a:lnTo>
                    <a:cubicBezTo>
                      <a:pt x="27104" y="13027"/>
                      <a:pt x="23566" y="11642"/>
                      <a:pt x="19848" y="10924"/>
                    </a:cubicBezTo>
                    <a:lnTo>
                      <a:pt x="6873" y="9206"/>
                    </a:lnTo>
                    <a:close/>
                    <a:moveTo>
                      <a:pt x="5975" y="11616"/>
                    </a:moveTo>
                    <a:lnTo>
                      <a:pt x="5898" y="12283"/>
                    </a:lnTo>
                    <a:lnTo>
                      <a:pt x="18848" y="14001"/>
                    </a:lnTo>
                    <a:cubicBezTo>
                      <a:pt x="22463" y="14693"/>
                      <a:pt x="25925" y="16052"/>
                      <a:pt x="29079" y="17976"/>
                    </a:cubicBezTo>
                    <a:lnTo>
                      <a:pt x="29694" y="18360"/>
                    </a:lnTo>
                    <a:lnTo>
                      <a:pt x="30079" y="17796"/>
                    </a:lnTo>
                    <a:lnTo>
                      <a:pt x="29438" y="17411"/>
                    </a:lnTo>
                    <a:cubicBezTo>
                      <a:pt x="26207" y="15437"/>
                      <a:pt x="22668" y="14052"/>
                      <a:pt x="18976" y="13334"/>
                    </a:cubicBezTo>
                    <a:lnTo>
                      <a:pt x="5975" y="11616"/>
                    </a:lnTo>
                    <a:close/>
                    <a:moveTo>
                      <a:pt x="5078" y="14027"/>
                    </a:moveTo>
                    <a:lnTo>
                      <a:pt x="5001" y="14693"/>
                    </a:lnTo>
                    <a:lnTo>
                      <a:pt x="17950" y="16411"/>
                    </a:lnTo>
                    <a:cubicBezTo>
                      <a:pt x="21566" y="17104"/>
                      <a:pt x="25027" y="18463"/>
                      <a:pt x="28181" y="20386"/>
                    </a:cubicBezTo>
                    <a:lnTo>
                      <a:pt x="28797" y="20796"/>
                    </a:lnTo>
                    <a:lnTo>
                      <a:pt x="29181" y="20206"/>
                    </a:lnTo>
                    <a:lnTo>
                      <a:pt x="28566" y="19822"/>
                    </a:lnTo>
                    <a:cubicBezTo>
                      <a:pt x="25335" y="17847"/>
                      <a:pt x="21796" y="16463"/>
                      <a:pt x="18104" y="15745"/>
                    </a:cubicBezTo>
                    <a:lnTo>
                      <a:pt x="5078" y="14027"/>
                    </a:lnTo>
                    <a:close/>
                    <a:moveTo>
                      <a:pt x="4078" y="19053"/>
                    </a:moveTo>
                    <a:lnTo>
                      <a:pt x="4001" y="19719"/>
                    </a:lnTo>
                    <a:lnTo>
                      <a:pt x="16950" y="21437"/>
                    </a:lnTo>
                    <a:cubicBezTo>
                      <a:pt x="20591" y="22130"/>
                      <a:pt x="24053" y="23489"/>
                      <a:pt x="27207" y="25412"/>
                    </a:cubicBezTo>
                    <a:lnTo>
                      <a:pt x="27822" y="25797"/>
                    </a:lnTo>
                    <a:lnTo>
                      <a:pt x="28181" y="25232"/>
                    </a:lnTo>
                    <a:lnTo>
                      <a:pt x="27566" y="24822"/>
                    </a:lnTo>
                    <a:cubicBezTo>
                      <a:pt x="24335" y="22848"/>
                      <a:pt x="20796" y="21463"/>
                      <a:pt x="17104" y="20745"/>
                    </a:cubicBezTo>
                    <a:lnTo>
                      <a:pt x="4078" y="19053"/>
                    </a:lnTo>
                    <a:close/>
                    <a:moveTo>
                      <a:pt x="3231" y="21463"/>
                    </a:moveTo>
                    <a:lnTo>
                      <a:pt x="3129" y="22130"/>
                    </a:lnTo>
                    <a:lnTo>
                      <a:pt x="16078" y="23848"/>
                    </a:lnTo>
                    <a:cubicBezTo>
                      <a:pt x="19899" y="24617"/>
                      <a:pt x="24438" y="26668"/>
                      <a:pt x="26310" y="27848"/>
                    </a:cubicBezTo>
                    <a:lnTo>
                      <a:pt x="26925" y="28233"/>
                    </a:lnTo>
                    <a:lnTo>
                      <a:pt x="27310" y="27643"/>
                    </a:lnTo>
                    <a:lnTo>
                      <a:pt x="26669" y="27258"/>
                    </a:lnTo>
                    <a:cubicBezTo>
                      <a:pt x="24745" y="26053"/>
                      <a:pt x="20104" y="23925"/>
                      <a:pt x="16206" y="23155"/>
                    </a:cubicBezTo>
                    <a:lnTo>
                      <a:pt x="3231" y="21463"/>
                    </a:lnTo>
                    <a:close/>
                    <a:moveTo>
                      <a:pt x="2334" y="23848"/>
                    </a:moveTo>
                    <a:lnTo>
                      <a:pt x="2231" y="24514"/>
                    </a:lnTo>
                    <a:lnTo>
                      <a:pt x="15206" y="26232"/>
                    </a:lnTo>
                    <a:cubicBezTo>
                      <a:pt x="18925" y="26976"/>
                      <a:pt x="24540" y="29669"/>
                      <a:pt x="25438" y="30233"/>
                    </a:cubicBezTo>
                    <a:lnTo>
                      <a:pt x="26053" y="30617"/>
                    </a:lnTo>
                    <a:lnTo>
                      <a:pt x="26412" y="30053"/>
                    </a:lnTo>
                    <a:lnTo>
                      <a:pt x="25797" y="29669"/>
                    </a:lnTo>
                    <a:cubicBezTo>
                      <a:pt x="24848" y="29079"/>
                      <a:pt x="19207" y="26335"/>
                      <a:pt x="15335" y="25566"/>
                    </a:cubicBezTo>
                    <a:lnTo>
                      <a:pt x="2334" y="23848"/>
                    </a:lnTo>
                    <a:close/>
                    <a:moveTo>
                      <a:pt x="1283" y="27592"/>
                    </a:moveTo>
                    <a:lnTo>
                      <a:pt x="1180" y="28284"/>
                    </a:lnTo>
                    <a:lnTo>
                      <a:pt x="14155" y="29976"/>
                    </a:lnTo>
                    <a:cubicBezTo>
                      <a:pt x="17771" y="30694"/>
                      <a:pt x="21232" y="32053"/>
                      <a:pt x="24361" y="33976"/>
                    </a:cubicBezTo>
                    <a:lnTo>
                      <a:pt x="25002" y="34361"/>
                    </a:lnTo>
                    <a:lnTo>
                      <a:pt x="25361" y="33797"/>
                    </a:lnTo>
                    <a:lnTo>
                      <a:pt x="24745" y="33387"/>
                    </a:lnTo>
                    <a:cubicBezTo>
                      <a:pt x="21514" y="31412"/>
                      <a:pt x="17976" y="30028"/>
                      <a:pt x="14258" y="29310"/>
                    </a:cubicBezTo>
                    <a:lnTo>
                      <a:pt x="1283" y="27592"/>
                    </a:lnTo>
                    <a:close/>
                    <a:moveTo>
                      <a:pt x="693" y="30156"/>
                    </a:moveTo>
                    <a:lnTo>
                      <a:pt x="590" y="30822"/>
                    </a:lnTo>
                    <a:lnTo>
                      <a:pt x="13565" y="32541"/>
                    </a:lnTo>
                    <a:cubicBezTo>
                      <a:pt x="17181" y="33233"/>
                      <a:pt x="20643" y="34592"/>
                      <a:pt x="23797" y="36515"/>
                    </a:cubicBezTo>
                    <a:lnTo>
                      <a:pt x="24412" y="36900"/>
                    </a:lnTo>
                    <a:lnTo>
                      <a:pt x="24771" y="36310"/>
                    </a:lnTo>
                    <a:lnTo>
                      <a:pt x="24130" y="35925"/>
                    </a:lnTo>
                    <a:cubicBezTo>
                      <a:pt x="20925" y="33951"/>
                      <a:pt x="17386" y="32566"/>
                      <a:pt x="13668" y="31874"/>
                    </a:cubicBezTo>
                    <a:lnTo>
                      <a:pt x="693" y="30156"/>
                    </a:lnTo>
                    <a:close/>
                    <a:moveTo>
                      <a:pt x="103" y="32643"/>
                    </a:moveTo>
                    <a:lnTo>
                      <a:pt x="0" y="33335"/>
                    </a:lnTo>
                    <a:lnTo>
                      <a:pt x="12975" y="35053"/>
                    </a:lnTo>
                    <a:cubicBezTo>
                      <a:pt x="16591" y="35746"/>
                      <a:pt x="20053" y="37105"/>
                      <a:pt x="23207" y="39028"/>
                    </a:cubicBezTo>
                    <a:lnTo>
                      <a:pt x="23848" y="39413"/>
                    </a:lnTo>
                    <a:lnTo>
                      <a:pt x="24181" y="38823"/>
                    </a:lnTo>
                    <a:lnTo>
                      <a:pt x="23540" y="38438"/>
                    </a:lnTo>
                    <a:cubicBezTo>
                      <a:pt x="20335" y="36464"/>
                      <a:pt x="16796" y="35079"/>
                      <a:pt x="13104" y="34361"/>
                    </a:cubicBezTo>
                    <a:lnTo>
                      <a:pt x="103" y="32643"/>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80" name="Google Shape;2080;p48"/>
              <p:cNvSpPr/>
              <p:nvPr/>
            </p:nvSpPr>
            <p:spPr>
              <a:xfrm>
                <a:off x="-1461075" y="3283625"/>
                <a:ext cx="841100" cy="995725"/>
              </a:xfrm>
              <a:custGeom>
                <a:avLst/>
                <a:gdLst/>
                <a:ahLst/>
                <a:cxnLst/>
                <a:rect l="l" t="t" r="r" b="b"/>
                <a:pathLst>
                  <a:path w="33644" h="39829" extrusionOk="0">
                    <a:moveTo>
                      <a:pt x="11739" y="1"/>
                    </a:moveTo>
                    <a:cubicBezTo>
                      <a:pt x="10432" y="1"/>
                      <a:pt x="9481" y="31"/>
                      <a:pt x="9386" y="31"/>
                    </a:cubicBezTo>
                    <a:lnTo>
                      <a:pt x="9386" y="698"/>
                    </a:lnTo>
                    <a:cubicBezTo>
                      <a:pt x="9406" y="698"/>
                      <a:pt x="10284" y="673"/>
                      <a:pt x="11526" y="673"/>
                    </a:cubicBezTo>
                    <a:cubicBezTo>
                      <a:pt x="13388" y="673"/>
                      <a:pt x="16068" y="729"/>
                      <a:pt x="17899" y="1006"/>
                    </a:cubicBezTo>
                    <a:cubicBezTo>
                      <a:pt x="22643" y="1775"/>
                      <a:pt x="29618" y="4878"/>
                      <a:pt x="32618" y="6750"/>
                    </a:cubicBezTo>
                    <a:lnTo>
                      <a:pt x="33259" y="7134"/>
                    </a:lnTo>
                    <a:lnTo>
                      <a:pt x="33644" y="6570"/>
                    </a:lnTo>
                    <a:lnTo>
                      <a:pt x="33028" y="6185"/>
                    </a:lnTo>
                    <a:cubicBezTo>
                      <a:pt x="29977" y="4288"/>
                      <a:pt x="22874" y="1108"/>
                      <a:pt x="18053" y="365"/>
                    </a:cubicBezTo>
                    <a:cubicBezTo>
                      <a:pt x="16198" y="63"/>
                      <a:pt x="13606" y="1"/>
                      <a:pt x="11739" y="1"/>
                    </a:cubicBezTo>
                    <a:close/>
                    <a:moveTo>
                      <a:pt x="8770" y="2801"/>
                    </a:moveTo>
                    <a:lnTo>
                      <a:pt x="8770" y="3493"/>
                    </a:lnTo>
                    <a:cubicBezTo>
                      <a:pt x="8847" y="3493"/>
                      <a:pt x="16130" y="3519"/>
                      <a:pt x="19258" y="4288"/>
                    </a:cubicBezTo>
                    <a:cubicBezTo>
                      <a:pt x="22976" y="5211"/>
                      <a:pt x="28489" y="7134"/>
                      <a:pt x="31746" y="9160"/>
                    </a:cubicBezTo>
                    <a:lnTo>
                      <a:pt x="32387" y="9545"/>
                    </a:lnTo>
                    <a:lnTo>
                      <a:pt x="32746" y="8980"/>
                    </a:lnTo>
                    <a:lnTo>
                      <a:pt x="32105" y="8570"/>
                    </a:lnTo>
                    <a:cubicBezTo>
                      <a:pt x="28797" y="6519"/>
                      <a:pt x="23207" y="4570"/>
                      <a:pt x="19412" y="3621"/>
                    </a:cubicBezTo>
                    <a:cubicBezTo>
                      <a:pt x="16207" y="2852"/>
                      <a:pt x="9078" y="2801"/>
                      <a:pt x="8770" y="2801"/>
                    </a:cubicBezTo>
                    <a:close/>
                    <a:moveTo>
                      <a:pt x="8129" y="5570"/>
                    </a:moveTo>
                    <a:lnTo>
                      <a:pt x="8129" y="6262"/>
                    </a:lnTo>
                    <a:cubicBezTo>
                      <a:pt x="8232" y="6262"/>
                      <a:pt x="17412" y="6467"/>
                      <a:pt x="20592" y="7570"/>
                    </a:cubicBezTo>
                    <a:cubicBezTo>
                      <a:pt x="21463" y="7878"/>
                      <a:pt x="22361" y="8160"/>
                      <a:pt x="23233" y="8442"/>
                    </a:cubicBezTo>
                    <a:cubicBezTo>
                      <a:pt x="25976" y="9314"/>
                      <a:pt x="28592" y="10160"/>
                      <a:pt x="30874" y="11570"/>
                    </a:cubicBezTo>
                    <a:lnTo>
                      <a:pt x="31490" y="11955"/>
                    </a:lnTo>
                    <a:lnTo>
                      <a:pt x="31849" y="11391"/>
                    </a:lnTo>
                    <a:lnTo>
                      <a:pt x="31208" y="11006"/>
                    </a:lnTo>
                    <a:cubicBezTo>
                      <a:pt x="28874" y="9519"/>
                      <a:pt x="26079" y="8647"/>
                      <a:pt x="23412" y="7801"/>
                    </a:cubicBezTo>
                    <a:cubicBezTo>
                      <a:pt x="22540" y="7519"/>
                      <a:pt x="21669" y="7237"/>
                      <a:pt x="20797" y="6929"/>
                    </a:cubicBezTo>
                    <a:cubicBezTo>
                      <a:pt x="17540" y="5801"/>
                      <a:pt x="8514" y="5570"/>
                      <a:pt x="8129" y="5570"/>
                    </a:cubicBezTo>
                    <a:close/>
                    <a:moveTo>
                      <a:pt x="6822" y="9596"/>
                    </a:moveTo>
                    <a:lnTo>
                      <a:pt x="6745" y="10263"/>
                    </a:lnTo>
                    <a:lnTo>
                      <a:pt x="19694" y="11981"/>
                    </a:lnTo>
                    <a:cubicBezTo>
                      <a:pt x="23310" y="12699"/>
                      <a:pt x="26771" y="14032"/>
                      <a:pt x="29925" y="15981"/>
                    </a:cubicBezTo>
                    <a:lnTo>
                      <a:pt x="30566" y="16365"/>
                    </a:lnTo>
                    <a:lnTo>
                      <a:pt x="30925" y="15776"/>
                    </a:lnTo>
                    <a:lnTo>
                      <a:pt x="30284" y="15391"/>
                    </a:lnTo>
                    <a:cubicBezTo>
                      <a:pt x="27079" y="13417"/>
                      <a:pt x="23515" y="12032"/>
                      <a:pt x="19822" y="11314"/>
                    </a:cubicBezTo>
                    <a:lnTo>
                      <a:pt x="6822" y="9596"/>
                    </a:lnTo>
                    <a:close/>
                    <a:moveTo>
                      <a:pt x="5950" y="12006"/>
                    </a:moveTo>
                    <a:lnTo>
                      <a:pt x="5847" y="12673"/>
                    </a:lnTo>
                    <a:lnTo>
                      <a:pt x="18822" y="14391"/>
                    </a:lnTo>
                    <a:cubicBezTo>
                      <a:pt x="22438" y="15109"/>
                      <a:pt x="25900" y="16442"/>
                      <a:pt x="29054" y="18391"/>
                    </a:cubicBezTo>
                    <a:lnTo>
                      <a:pt x="29669" y="18776"/>
                    </a:lnTo>
                    <a:lnTo>
                      <a:pt x="30054" y="18186"/>
                    </a:lnTo>
                    <a:lnTo>
                      <a:pt x="29413" y="17801"/>
                    </a:lnTo>
                    <a:cubicBezTo>
                      <a:pt x="26182" y="15827"/>
                      <a:pt x="22643" y="14442"/>
                      <a:pt x="18925" y="13724"/>
                    </a:cubicBezTo>
                    <a:lnTo>
                      <a:pt x="5950" y="12006"/>
                    </a:lnTo>
                    <a:close/>
                    <a:moveTo>
                      <a:pt x="5052" y="14417"/>
                    </a:moveTo>
                    <a:lnTo>
                      <a:pt x="4975" y="15109"/>
                    </a:lnTo>
                    <a:lnTo>
                      <a:pt x="17925" y="16801"/>
                    </a:lnTo>
                    <a:cubicBezTo>
                      <a:pt x="21540" y="17519"/>
                      <a:pt x="25028" y="18853"/>
                      <a:pt x="28156" y="20802"/>
                    </a:cubicBezTo>
                    <a:lnTo>
                      <a:pt x="28797" y="21186"/>
                    </a:lnTo>
                    <a:lnTo>
                      <a:pt x="29156" y="20596"/>
                    </a:lnTo>
                    <a:lnTo>
                      <a:pt x="28515" y="20212"/>
                    </a:lnTo>
                    <a:cubicBezTo>
                      <a:pt x="25310" y="18237"/>
                      <a:pt x="21745" y="16853"/>
                      <a:pt x="18053" y="16135"/>
                    </a:cubicBezTo>
                    <a:lnTo>
                      <a:pt x="5052" y="14417"/>
                    </a:lnTo>
                    <a:close/>
                    <a:moveTo>
                      <a:pt x="4078" y="19443"/>
                    </a:moveTo>
                    <a:lnTo>
                      <a:pt x="4001" y="20109"/>
                    </a:lnTo>
                    <a:lnTo>
                      <a:pt x="16950" y="21827"/>
                    </a:lnTo>
                    <a:cubicBezTo>
                      <a:pt x="20566" y="22545"/>
                      <a:pt x="24028" y="23879"/>
                      <a:pt x="27182" y="25827"/>
                    </a:cubicBezTo>
                    <a:lnTo>
                      <a:pt x="27823" y="26212"/>
                    </a:lnTo>
                    <a:lnTo>
                      <a:pt x="28156" y="25622"/>
                    </a:lnTo>
                    <a:lnTo>
                      <a:pt x="27541" y="25238"/>
                    </a:lnTo>
                    <a:cubicBezTo>
                      <a:pt x="24310" y="23263"/>
                      <a:pt x="20771" y="21879"/>
                      <a:pt x="17079" y="21161"/>
                    </a:cubicBezTo>
                    <a:lnTo>
                      <a:pt x="4078" y="19443"/>
                    </a:lnTo>
                    <a:close/>
                    <a:moveTo>
                      <a:pt x="3180" y="21853"/>
                    </a:moveTo>
                    <a:lnTo>
                      <a:pt x="3103" y="22520"/>
                    </a:lnTo>
                    <a:lnTo>
                      <a:pt x="16053" y="24238"/>
                    </a:lnTo>
                    <a:cubicBezTo>
                      <a:pt x="19874" y="24981"/>
                      <a:pt x="24438" y="27058"/>
                      <a:pt x="26284" y="28212"/>
                    </a:cubicBezTo>
                    <a:lnTo>
                      <a:pt x="26925" y="28623"/>
                    </a:lnTo>
                    <a:lnTo>
                      <a:pt x="27284" y="28033"/>
                    </a:lnTo>
                    <a:lnTo>
                      <a:pt x="26643" y="27648"/>
                    </a:lnTo>
                    <a:cubicBezTo>
                      <a:pt x="24720" y="26443"/>
                      <a:pt x="20079" y="24340"/>
                      <a:pt x="16181" y="23571"/>
                    </a:cubicBezTo>
                    <a:lnTo>
                      <a:pt x="3180" y="21853"/>
                    </a:lnTo>
                    <a:close/>
                    <a:moveTo>
                      <a:pt x="2309" y="24263"/>
                    </a:moveTo>
                    <a:lnTo>
                      <a:pt x="2232" y="24930"/>
                    </a:lnTo>
                    <a:lnTo>
                      <a:pt x="15181" y="26648"/>
                    </a:lnTo>
                    <a:cubicBezTo>
                      <a:pt x="18925" y="27392"/>
                      <a:pt x="24515" y="30084"/>
                      <a:pt x="25412" y="30623"/>
                    </a:cubicBezTo>
                    <a:lnTo>
                      <a:pt x="26053" y="31007"/>
                    </a:lnTo>
                    <a:lnTo>
                      <a:pt x="26387" y="30443"/>
                    </a:lnTo>
                    <a:lnTo>
                      <a:pt x="25771" y="30058"/>
                    </a:lnTo>
                    <a:cubicBezTo>
                      <a:pt x="24823" y="29469"/>
                      <a:pt x="19181" y="26751"/>
                      <a:pt x="15309" y="25981"/>
                    </a:cubicBezTo>
                    <a:lnTo>
                      <a:pt x="2309" y="24263"/>
                    </a:lnTo>
                    <a:close/>
                    <a:moveTo>
                      <a:pt x="1257" y="28007"/>
                    </a:moveTo>
                    <a:lnTo>
                      <a:pt x="1180" y="28674"/>
                    </a:lnTo>
                    <a:lnTo>
                      <a:pt x="14130" y="30392"/>
                    </a:lnTo>
                    <a:cubicBezTo>
                      <a:pt x="17745" y="31110"/>
                      <a:pt x="21207" y="32443"/>
                      <a:pt x="24361" y="34392"/>
                    </a:cubicBezTo>
                    <a:lnTo>
                      <a:pt x="24976" y="34777"/>
                    </a:lnTo>
                    <a:lnTo>
                      <a:pt x="25335" y="34187"/>
                    </a:lnTo>
                    <a:lnTo>
                      <a:pt x="24720" y="33802"/>
                    </a:lnTo>
                    <a:cubicBezTo>
                      <a:pt x="21489" y="31828"/>
                      <a:pt x="17950" y="30443"/>
                      <a:pt x="14258" y="29725"/>
                    </a:cubicBezTo>
                    <a:lnTo>
                      <a:pt x="1257" y="28007"/>
                    </a:lnTo>
                    <a:close/>
                    <a:moveTo>
                      <a:pt x="667" y="30520"/>
                    </a:moveTo>
                    <a:lnTo>
                      <a:pt x="591" y="31212"/>
                    </a:lnTo>
                    <a:lnTo>
                      <a:pt x="13566" y="32905"/>
                    </a:lnTo>
                    <a:cubicBezTo>
                      <a:pt x="17155" y="33623"/>
                      <a:pt x="20617" y="34982"/>
                      <a:pt x="23771" y="36905"/>
                    </a:cubicBezTo>
                    <a:lnTo>
                      <a:pt x="24412" y="37290"/>
                    </a:lnTo>
                    <a:lnTo>
                      <a:pt x="24746" y="36726"/>
                    </a:lnTo>
                    <a:lnTo>
                      <a:pt x="24130" y="36315"/>
                    </a:lnTo>
                    <a:cubicBezTo>
                      <a:pt x="20899" y="34341"/>
                      <a:pt x="17361" y="32956"/>
                      <a:pt x="13668" y="32238"/>
                    </a:cubicBezTo>
                    <a:lnTo>
                      <a:pt x="667" y="30520"/>
                    </a:lnTo>
                    <a:close/>
                    <a:moveTo>
                      <a:pt x="103" y="33059"/>
                    </a:moveTo>
                    <a:lnTo>
                      <a:pt x="1" y="33725"/>
                    </a:lnTo>
                    <a:lnTo>
                      <a:pt x="12950" y="35443"/>
                    </a:lnTo>
                    <a:cubicBezTo>
                      <a:pt x="16566" y="36136"/>
                      <a:pt x="20027" y="37495"/>
                      <a:pt x="23181" y="39418"/>
                    </a:cubicBezTo>
                    <a:lnTo>
                      <a:pt x="23797" y="39828"/>
                    </a:lnTo>
                    <a:lnTo>
                      <a:pt x="24156" y="39238"/>
                    </a:lnTo>
                    <a:lnTo>
                      <a:pt x="23515" y="38854"/>
                    </a:lnTo>
                    <a:cubicBezTo>
                      <a:pt x="20310" y="36879"/>
                      <a:pt x="16745" y="35495"/>
                      <a:pt x="13053" y="34777"/>
                    </a:cubicBezTo>
                    <a:lnTo>
                      <a:pt x="103" y="33059"/>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spTree>
    <p:extLst>
      <p:ext uri="{BB962C8B-B14F-4D97-AF65-F5344CB8AC3E}">
        <p14:creationId xmlns:p14="http://schemas.microsoft.com/office/powerpoint/2010/main" val="2052624533"/>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2071"/>
                                        </p:tgtEl>
                                        <p:attrNameLst>
                                          <p:attrName>style.visibility</p:attrName>
                                        </p:attrNameLst>
                                      </p:cBhvr>
                                      <p:to>
                                        <p:strVal val="visible"/>
                                      </p:to>
                                    </p:set>
                                    <p:animEffect transition="in" filter="barn(inVertical)">
                                      <p:cBhvr>
                                        <p:cTn id="7" dur="500"/>
                                        <p:tgtEl>
                                          <p:spTgt spid="2071"/>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2066"/>
                                        </p:tgtEl>
                                        <p:attrNameLst>
                                          <p:attrName>style.visibility</p:attrName>
                                        </p:attrNameLst>
                                      </p:cBhvr>
                                      <p:to>
                                        <p:strVal val="visible"/>
                                      </p:to>
                                    </p:set>
                                    <p:animEffect transition="in" filter="barn(inVertical)">
                                      <p:cBhvr>
                                        <p:cTn id="10" dur="500"/>
                                        <p:tgtEl>
                                          <p:spTgt spid="2066"/>
                                        </p:tgtEl>
                                      </p:cBhvr>
                                    </p:animEffect>
                                  </p:childTnLst>
                                </p:cTn>
                              </p:par>
                            </p:childTnLst>
                          </p:cTn>
                        </p:par>
                      </p:childTnLst>
                    </p:cTn>
                  </p:par>
                  <p:par>
                    <p:cTn id="11" fill="hold">
                      <p:stCondLst>
                        <p:cond delay="indefinite"/>
                      </p:stCondLst>
                      <p:childTnLst>
                        <p:par>
                          <p:cTn id="12" fill="hold">
                            <p:stCondLst>
                              <p:cond delay="0"/>
                            </p:stCondLst>
                            <p:childTnLst>
                              <p:par>
                                <p:cTn id="13" presetID="22" presetClass="entr" presetSubtype="4" fill="hold" grpId="0" nodeType="clickEffect">
                                  <p:stCondLst>
                                    <p:cond delay="0"/>
                                  </p:stCondLst>
                                  <p:childTnLst>
                                    <p:set>
                                      <p:cBhvr>
                                        <p:cTn id="14" dur="1" fill="hold">
                                          <p:stCondLst>
                                            <p:cond delay="0"/>
                                          </p:stCondLst>
                                        </p:cTn>
                                        <p:tgtEl>
                                          <p:spTgt spid="2070">
                                            <p:txEl>
                                              <p:pRg st="0" end="0"/>
                                            </p:txEl>
                                          </p:spTgt>
                                        </p:tgtEl>
                                        <p:attrNameLst>
                                          <p:attrName>style.visibility</p:attrName>
                                        </p:attrNameLst>
                                      </p:cBhvr>
                                      <p:to>
                                        <p:strVal val="visible"/>
                                      </p:to>
                                    </p:set>
                                    <p:animEffect transition="in" filter="wipe(down)">
                                      <p:cBhvr>
                                        <p:cTn id="15" dur="500"/>
                                        <p:tgtEl>
                                          <p:spTgt spid="2070">
                                            <p:txEl>
                                              <p:pRg st="0" end="0"/>
                                            </p:txEl>
                                          </p:spTgt>
                                        </p:tgtEl>
                                      </p:cBhvr>
                                    </p:animEffect>
                                  </p:childTnLst>
                                </p:cTn>
                              </p:par>
                              <p:par>
                                <p:cTn id="16" presetID="22" presetClass="entr" presetSubtype="4" fill="hold" nodeType="withEffect">
                                  <p:stCondLst>
                                    <p:cond delay="0"/>
                                  </p:stCondLst>
                                  <p:childTnLst>
                                    <p:set>
                                      <p:cBhvr>
                                        <p:cTn id="17" dur="1" fill="hold">
                                          <p:stCondLst>
                                            <p:cond delay="0"/>
                                          </p:stCondLst>
                                        </p:cTn>
                                        <p:tgtEl>
                                          <p:spTgt spid="2067"/>
                                        </p:tgtEl>
                                        <p:attrNameLst>
                                          <p:attrName>style.visibility</p:attrName>
                                        </p:attrNameLst>
                                      </p:cBhvr>
                                      <p:to>
                                        <p:strVal val="visible"/>
                                      </p:to>
                                    </p:set>
                                    <p:animEffect transition="in" filter="wipe(down)">
                                      <p:cBhvr>
                                        <p:cTn id="18" dur="500"/>
                                        <p:tgtEl>
                                          <p:spTgt spid="206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66" grpId="0" animBg="1"/>
      <p:bldP spid="2070" grpId="0" build="p"/>
      <p:bldP spid="2071" grpId="0"/>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Shape 2187"/>
        <p:cNvGrpSpPr/>
        <p:nvPr/>
      </p:nvGrpSpPr>
      <p:grpSpPr>
        <a:xfrm>
          <a:off x="0" y="0"/>
          <a:ext cx="0" cy="0"/>
          <a:chOff x="0" y="0"/>
          <a:chExt cx="0" cy="0"/>
        </a:xfrm>
      </p:grpSpPr>
      <p:grpSp>
        <p:nvGrpSpPr>
          <p:cNvPr id="2188" name="Google Shape;2188;p53"/>
          <p:cNvGrpSpPr/>
          <p:nvPr/>
        </p:nvGrpSpPr>
        <p:grpSpPr>
          <a:xfrm>
            <a:off x="526696" y="546202"/>
            <a:ext cx="11342969" cy="6388607"/>
            <a:chOff x="1453903" y="1500600"/>
            <a:chExt cx="6253425" cy="2828943"/>
          </a:xfrm>
        </p:grpSpPr>
        <p:sp>
          <p:nvSpPr>
            <p:cNvPr id="2189" name="Google Shape;2189;p53"/>
            <p:cNvSpPr/>
            <p:nvPr/>
          </p:nvSpPr>
          <p:spPr>
            <a:xfrm>
              <a:off x="1530028" y="1591443"/>
              <a:ext cx="6177300" cy="2738100"/>
            </a:xfrm>
            <a:prstGeom prst="roundRect">
              <a:avLst>
                <a:gd name="adj" fmla="val 10064"/>
              </a:avLst>
            </a:prstGeom>
            <a:solidFill>
              <a:schemeClr val="lt2"/>
            </a:solidFill>
            <a:ln w="1905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90" name="Google Shape;2190;p53"/>
            <p:cNvSpPr/>
            <p:nvPr/>
          </p:nvSpPr>
          <p:spPr>
            <a:xfrm>
              <a:off x="1453903" y="1500600"/>
              <a:ext cx="6177300" cy="2738100"/>
            </a:xfrm>
            <a:prstGeom prst="roundRect">
              <a:avLst>
                <a:gd name="adj" fmla="val 10064"/>
              </a:avLst>
            </a:prstGeom>
            <a:solidFill>
              <a:schemeClr val="lt1"/>
            </a:solidFill>
            <a:ln w="1905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17" name="Google Shape;2093;p49">
            <a:extLst>
              <a:ext uri="{FF2B5EF4-FFF2-40B4-BE49-F238E27FC236}">
                <a16:creationId xmlns:a16="http://schemas.microsoft.com/office/drawing/2014/main" id="{2B192D8A-B9AD-40E5-AF4E-6A9353E47B90}"/>
              </a:ext>
            </a:extLst>
          </p:cNvPr>
          <p:cNvSpPr/>
          <p:nvPr/>
        </p:nvSpPr>
        <p:spPr>
          <a:xfrm>
            <a:off x="4870292" y="351129"/>
            <a:ext cx="2942341" cy="638800"/>
          </a:xfrm>
          <a:prstGeom prst="roundRect">
            <a:avLst>
              <a:gd name="adj" fmla="val 50000"/>
            </a:avLst>
          </a:prstGeom>
          <a:solidFill>
            <a:schemeClr val="accent1"/>
          </a:solidFill>
          <a:ln w="1905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algn="ctr" defTabSz="1219170">
              <a:buClr>
                <a:srgbClr val="000000"/>
              </a:buClr>
            </a:pPr>
            <a:r>
              <a:rPr lang="en-US" sz="2600" kern="0" dirty="0" err="1">
                <a:solidFill>
                  <a:srgbClr val="000000"/>
                </a:solidFill>
                <a:latin typeface="Calibri" panose="020F0502020204030204" pitchFamily="34" charset="0"/>
                <a:cs typeface="Calibri" panose="020F0502020204030204" pitchFamily="34" charset="0"/>
                <a:sym typeface="Arial"/>
              </a:rPr>
              <a:t>Bài</a:t>
            </a:r>
            <a:r>
              <a:rPr lang="en-US" sz="2600" kern="0" dirty="0">
                <a:solidFill>
                  <a:srgbClr val="000000"/>
                </a:solidFill>
                <a:latin typeface="Calibri" panose="020F0502020204030204" pitchFamily="34" charset="0"/>
                <a:cs typeface="Calibri" panose="020F0502020204030204" pitchFamily="34" charset="0"/>
                <a:sym typeface="Arial"/>
              </a:rPr>
              <a:t> </a:t>
            </a:r>
            <a:r>
              <a:rPr lang="en-US" sz="2600" kern="0" dirty="0" err="1">
                <a:solidFill>
                  <a:srgbClr val="000000"/>
                </a:solidFill>
                <a:latin typeface="Calibri" panose="020F0502020204030204" pitchFamily="34" charset="0"/>
                <a:cs typeface="Calibri" panose="020F0502020204030204" pitchFamily="34" charset="0"/>
                <a:sym typeface="Arial"/>
              </a:rPr>
              <a:t>làm</a:t>
            </a:r>
            <a:r>
              <a:rPr lang="en-US" sz="2600" kern="0" dirty="0">
                <a:solidFill>
                  <a:srgbClr val="000000"/>
                </a:solidFill>
                <a:latin typeface="Calibri" panose="020F0502020204030204" pitchFamily="34" charset="0"/>
                <a:cs typeface="Calibri" panose="020F0502020204030204" pitchFamily="34" charset="0"/>
                <a:sym typeface="Arial"/>
              </a:rPr>
              <a:t> </a:t>
            </a:r>
            <a:r>
              <a:rPr lang="en-US" sz="2600" kern="0" dirty="0" err="1">
                <a:solidFill>
                  <a:srgbClr val="000000"/>
                </a:solidFill>
                <a:latin typeface="Calibri" panose="020F0502020204030204" pitchFamily="34" charset="0"/>
                <a:cs typeface="Calibri" panose="020F0502020204030204" pitchFamily="34" charset="0"/>
                <a:sym typeface="Arial"/>
              </a:rPr>
              <a:t>tham</a:t>
            </a:r>
            <a:r>
              <a:rPr lang="en-US" sz="2600" kern="0" dirty="0">
                <a:solidFill>
                  <a:srgbClr val="000000"/>
                </a:solidFill>
                <a:latin typeface="Calibri" panose="020F0502020204030204" pitchFamily="34" charset="0"/>
                <a:cs typeface="Calibri" panose="020F0502020204030204" pitchFamily="34" charset="0"/>
                <a:sym typeface="Arial"/>
              </a:rPr>
              <a:t> </a:t>
            </a:r>
            <a:r>
              <a:rPr lang="en-US" sz="2600" kern="0" dirty="0" err="1">
                <a:solidFill>
                  <a:srgbClr val="000000"/>
                </a:solidFill>
                <a:latin typeface="Calibri" panose="020F0502020204030204" pitchFamily="34" charset="0"/>
                <a:cs typeface="Calibri" panose="020F0502020204030204" pitchFamily="34" charset="0"/>
                <a:sym typeface="Arial"/>
              </a:rPr>
              <a:t>khảo</a:t>
            </a:r>
            <a:endParaRPr sz="2600" kern="0" dirty="0">
              <a:solidFill>
                <a:srgbClr val="000000"/>
              </a:solidFill>
              <a:latin typeface="Calibri" panose="020F0502020204030204" pitchFamily="34" charset="0"/>
              <a:cs typeface="Calibri" panose="020F0502020204030204" pitchFamily="34" charset="0"/>
              <a:sym typeface="Arial"/>
            </a:endParaRPr>
          </a:p>
        </p:txBody>
      </p:sp>
      <p:sp>
        <p:nvSpPr>
          <p:cNvPr id="19" name="TextBox 18">
            <a:extLst>
              <a:ext uri="{FF2B5EF4-FFF2-40B4-BE49-F238E27FC236}">
                <a16:creationId xmlns:a16="http://schemas.microsoft.com/office/drawing/2014/main" id="{A801BE4F-D778-49CB-8B98-92A41B4F686E}"/>
              </a:ext>
            </a:extLst>
          </p:cNvPr>
          <p:cNvSpPr txBox="1"/>
          <p:nvPr/>
        </p:nvSpPr>
        <p:spPr>
          <a:xfrm>
            <a:off x="716790" y="989930"/>
            <a:ext cx="10814810" cy="6350456"/>
          </a:xfrm>
          <a:prstGeom prst="rect">
            <a:avLst/>
          </a:prstGeom>
          <a:noFill/>
        </p:spPr>
        <p:txBody>
          <a:bodyPr wrap="square">
            <a:spAutoFit/>
          </a:bodyPr>
          <a:lstStyle/>
          <a:p>
            <a:pPr indent="270510" algn="just">
              <a:lnSpc>
                <a:spcPts val="1950"/>
              </a:lnSpc>
              <a:spcAft>
                <a:spcPts val="1200"/>
              </a:spcAft>
            </a:pPr>
            <a:r>
              <a:rPr lang="en-US" sz="2400">
                <a:latin typeface="+mj-lt"/>
                <a:ea typeface="Times New Roman" panose="02020603050405020304" pitchFamily="18" charset="0"/>
                <a:cs typeface="Times New Roman" panose="02020603050405020304" pitchFamily="18" charset="0"/>
              </a:rPr>
              <a:t>Mỗi chúng ta sinh ra và lớn lên ai mà không có ước mơ, hoài bão cho riêng mình. Có thế đó chỉ là những nhu cầu bình thường trong sinh hoạt hằng ngày. Nhưng cũng có thể là những khát vọng cuộc sống, vững niềm tin và có lý tưởng sống tốt đẹp. Xã hội luôn muốn hướng con người đến một lối sống đẹp, văn minh, thân thiện, hòa đồng trong tập thể và cộng đồng. Lối sống đẹp được xem là một tiêu chuẩn đạo đức chung là thước đo đánh giá nhân cách của mỗi người trong xã hội, đang được định hướng được áp dụng rộng rãi trong quá trình giáo dục từ gia đình đến nhà trường để góp phần tạo nên một đất nước văn minh, tiến bộ.</a:t>
            </a:r>
            <a:endParaRPr lang="en-US" sz="2400">
              <a:latin typeface="+mj-lt"/>
              <a:ea typeface="Calibri" panose="020F0502020204030204" pitchFamily="34" charset="0"/>
              <a:cs typeface="Times New Roman" panose="02020603050405020304" pitchFamily="18" charset="0"/>
            </a:endParaRPr>
          </a:p>
          <a:p>
            <a:pPr indent="270510" algn="just">
              <a:lnSpc>
                <a:spcPts val="1950"/>
              </a:lnSpc>
              <a:spcAft>
                <a:spcPts val="1200"/>
              </a:spcAft>
            </a:pPr>
            <a:r>
              <a:rPr lang="en-US" sz="2400" smtClean="0">
                <a:latin typeface="+mj-lt"/>
                <a:ea typeface="Times New Roman" panose="02020603050405020304" pitchFamily="18" charset="0"/>
                <a:cs typeface="Times New Roman" panose="02020603050405020304" pitchFamily="18" charset="0"/>
              </a:rPr>
              <a:t>Trước hết chúng ta phải hiểu được thế nào là sống đẹp? “ Sống đẹp” chỉ là hai từ ngắn gọn, đơn giản nhưng hàm nghĩa của nó không hề giản đơn. Sống đẹp là sống biết yêu thương, chia sẻ, đồng cảm và rộng lòng vị tha với mọi người xung quanh…</a:t>
            </a:r>
          </a:p>
          <a:p>
            <a:pPr indent="270510" algn="just">
              <a:lnSpc>
                <a:spcPts val="1950"/>
              </a:lnSpc>
              <a:spcAft>
                <a:spcPts val="1200"/>
              </a:spcAft>
            </a:pPr>
            <a:r>
              <a:rPr lang="en-US" sz="2400">
                <a:latin typeface="+mj-lt"/>
                <a:ea typeface="Times New Roman" panose="02020603050405020304" pitchFamily="18" charset="0"/>
                <a:cs typeface="Times New Roman" panose="02020603050405020304" pitchFamily="18" charset="0"/>
              </a:rPr>
              <a:t>Sống đẹp là người luôn có mục tiêu, kế hoạch, luôn có ước mơ, khát vọng và lý tưởng sống rõ ràng. Sống đẹp là người có ý chí, nghị lực và vươn lên trong cuộc sống, sống dũng cảm, bản lĩnh vượt qua mọi gian nan thử thách của cuộc đời để chắp cánh ước mơ bay cao bay xa. Sống đẹp là sống yêu thương, trân trọng, sẻ chia với mọi người, trân trọng những gì mình có, đồng thời cũng biết căm ghét, lên án, phê phán những điều sai trái, những tội ác và bảo vệ chính nghĩa và lẽ phải.</a:t>
            </a:r>
            <a:endParaRPr lang="en-US" sz="2400">
              <a:latin typeface="+mj-lt"/>
              <a:ea typeface="Calibri" panose="020F0502020204030204" pitchFamily="34" charset="0"/>
              <a:cs typeface="Times New Roman" panose="02020603050405020304" pitchFamily="18" charset="0"/>
            </a:endParaRPr>
          </a:p>
          <a:p>
            <a:pPr indent="270510" algn="just">
              <a:lnSpc>
                <a:spcPts val="1950"/>
              </a:lnSpc>
              <a:spcAft>
                <a:spcPts val="1200"/>
              </a:spcAft>
            </a:pPr>
            <a:endParaRPr lang="en-US" sz="2600" smtClean="0">
              <a:latin typeface="Times New Roman" panose="02020603050405020304" pitchFamily="18" charset="0"/>
              <a:ea typeface="Times New Roman" panose="02020603050405020304" pitchFamily="18" charset="0"/>
              <a:cs typeface="Times New Roman" panose="02020603050405020304" pitchFamily="18" charset="0"/>
            </a:endParaRPr>
          </a:p>
          <a:p>
            <a:pPr indent="270510" algn="just">
              <a:lnSpc>
                <a:spcPts val="1950"/>
              </a:lnSpc>
              <a:spcAft>
                <a:spcPts val="1200"/>
              </a:spcAft>
            </a:pPr>
            <a:endParaRPr lang="en-US" sz="2600">
              <a:latin typeface="Calibri" panose="020F0502020204030204" pitchFamily="34" charset="0"/>
              <a:ea typeface="Calibri" panose="020F0502020204030204" pitchFamily="34" charset="0"/>
              <a:cs typeface="Times New Roman" panose="02020603050405020304" pitchFamily="18" charset="0"/>
            </a:endParaRPr>
          </a:p>
        </p:txBody>
      </p:sp>
    </p:spTree>
    <p:extLst>
      <p:ext uri="{BB962C8B-B14F-4D97-AF65-F5344CB8AC3E}">
        <p14:creationId xmlns:p14="http://schemas.microsoft.com/office/powerpoint/2010/main" val="2604187999"/>
      </p:ext>
    </p:extLst>
  </p:cSld>
  <p:clrMapOvr>
    <a:masterClrMapping/>
  </p:clrMapOvr>
  <mc:AlternateContent xmlns:mc="http://schemas.openxmlformats.org/markup-compatibility/2006" xmlns:p14="http://schemas.microsoft.com/office/powerpoint/2010/main">
    <mc:Choice Requires="p14">
      <p:transition p14:dur="100">
        <p:cut/>
      </p:transition>
    </mc:Choice>
    <mc:Fallback xmlns="">
      <p:transition>
        <p:cut/>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17"/>
                                        </p:tgtEl>
                                        <p:attrNameLst>
                                          <p:attrName>style.visibility</p:attrName>
                                        </p:attrNameLst>
                                      </p:cBhvr>
                                      <p:to>
                                        <p:strVal val="visible"/>
                                      </p:to>
                                    </p:set>
                                    <p:anim calcmode="lin" valueType="num">
                                      <p:cBhvr additive="base">
                                        <p:cTn id="7" dur="500" fill="hold"/>
                                        <p:tgtEl>
                                          <p:spTgt spid="17"/>
                                        </p:tgtEl>
                                        <p:attrNameLst>
                                          <p:attrName>ppt_x</p:attrName>
                                        </p:attrNameLst>
                                      </p:cBhvr>
                                      <p:tavLst>
                                        <p:tav tm="0">
                                          <p:val>
                                            <p:strVal val="#ppt_x"/>
                                          </p:val>
                                        </p:tav>
                                        <p:tav tm="100000">
                                          <p:val>
                                            <p:strVal val="#ppt_x"/>
                                          </p:val>
                                        </p:tav>
                                      </p:tavLst>
                                    </p:anim>
                                    <p:anim calcmode="lin" valueType="num">
                                      <p:cBhvr additive="base">
                                        <p:cTn id="8" dur="500" fill="hold"/>
                                        <p:tgtEl>
                                          <p:spTgt spid="17"/>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2188"/>
                                        </p:tgtEl>
                                        <p:attrNameLst>
                                          <p:attrName>style.visibility</p:attrName>
                                        </p:attrNameLst>
                                      </p:cBhvr>
                                      <p:to>
                                        <p:strVal val="visible"/>
                                      </p:to>
                                    </p:set>
                                    <p:anim calcmode="lin" valueType="num">
                                      <p:cBhvr additive="base">
                                        <p:cTn id="11" dur="500" fill="hold"/>
                                        <p:tgtEl>
                                          <p:spTgt spid="2188"/>
                                        </p:tgtEl>
                                        <p:attrNameLst>
                                          <p:attrName>ppt_x</p:attrName>
                                        </p:attrNameLst>
                                      </p:cBhvr>
                                      <p:tavLst>
                                        <p:tav tm="0">
                                          <p:val>
                                            <p:strVal val="#ppt_x"/>
                                          </p:val>
                                        </p:tav>
                                        <p:tav tm="100000">
                                          <p:val>
                                            <p:strVal val="#ppt_x"/>
                                          </p:val>
                                        </p:tav>
                                      </p:tavLst>
                                    </p:anim>
                                    <p:anim calcmode="lin" valueType="num">
                                      <p:cBhvr additive="base">
                                        <p:cTn id="12" dur="500" fill="hold"/>
                                        <p:tgtEl>
                                          <p:spTgt spid="2188"/>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19"/>
                                        </p:tgtEl>
                                        <p:attrNameLst>
                                          <p:attrName>style.visibility</p:attrName>
                                        </p:attrNameLst>
                                      </p:cBhvr>
                                      <p:to>
                                        <p:strVal val="visible"/>
                                      </p:to>
                                    </p:set>
                                    <p:anim calcmode="lin" valueType="num">
                                      <p:cBhvr additive="base">
                                        <p:cTn id="15" dur="500" fill="hold"/>
                                        <p:tgtEl>
                                          <p:spTgt spid="19"/>
                                        </p:tgtEl>
                                        <p:attrNameLst>
                                          <p:attrName>ppt_x</p:attrName>
                                        </p:attrNameLst>
                                      </p:cBhvr>
                                      <p:tavLst>
                                        <p:tav tm="0">
                                          <p:val>
                                            <p:strVal val="#ppt_x"/>
                                          </p:val>
                                        </p:tav>
                                        <p:tav tm="100000">
                                          <p:val>
                                            <p:strVal val="#ppt_x"/>
                                          </p:val>
                                        </p:tav>
                                      </p:tavLst>
                                    </p:anim>
                                    <p:anim calcmode="lin" valueType="num">
                                      <p:cBhvr additive="base">
                                        <p:cTn id="16" dur="500" fill="hold"/>
                                        <p:tgtEl>
                                          <p:spTgt spid="1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animBg="1"/>
      <p:bldP spid="19" grpId="0"/>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Shape 2187"/>
        <p:cNvGrpSpPr/>
        <p:nvPr/>
      </p:nvGrpSpPr>
      <p:grpSpPr>
        <a:xfrm>
          <a:off x="0" y="0"/>
          <a:ext cx="0" cy="0"/>
          <a:chOff x="0" y="0"/>
          <a:chExt cx="0" cy="0"/>
        </a:xfrm>
      </p:grpSpPr>
      <p:grpSp>
        <p:nvGrpSpPr>
          <p:cNvPr id="2188" name="Google Shape;2188;p53"/>
          <p:cNvGrpSpPr/>
          <p:nvPr/>
        </p:nvGrpSpPr>
        <p:grpSpPr>
          <a:xfrm>
            <a:off x="526696" y="546202"/>
            <a:ext cx="11342969" cy="6388607"/>
            <a:chOff x="1453903" y="1500600"/>
            <a:chExt cx="6253425" cy="2828943"/>
          </a:xfrm>
        </p:grpSpPr>
        <p:sp>
          <p:nvSpPr>
            <p:cNvPr id="2189" name="Google Shape;2189;p53"/>
            <p:cNvSpPr/>
            <p:nvPr/>
          </p:nvSpPr>
          <p:spPr>
            <a:xfrm>
              <a:off x="1530028" y="1591443"/>
              <a:ext cx="6177300" cy="2738100"/>
            </a:xfrm>
            <a:prstGeom prst="roundRect">
              <a:avLst>
                <a:gd name="adj" fmla="val 10064"/>
              </a:avLst>
            </a:prstGeom>
            <a:solidFill>
              <a:schemeClr val="lt2"/>
            </a:solidFill>
            <a:ln w="1905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90" name="Google Shape;2190;p53"/>
            <p:cNvSpPr/>
            <p:nvPr/>
          </p:nvSpPr>
          <p:spPr>
            <a:xfrm>
              <a:off x="1453903" y="1500600"/>
              <a:ext cx="6177300" cy="2738100"/>
            </a:xfrm>
            <a:prstGeom prst="roundRect">
              <a:avLst>
                <a:gd name="adj" fmla="val 10064"/>
              </a:avLst>
            </a:prstGeom>
            <a:solidFill>
              <a:schemeClr val="lt1"/>
            </a:solidFill>
            <a:ln w="1905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17" name="Google Shape;2093;p49">
            <a:extLst>
              <a:ext uri="{FF2B5EF4-FFF2-40B4-BE49-F238E27FC236}">
                <a16:creationId xmlns:a16="http://schemas.microsoft.com/office/drawing/2014/main" id="{2B192D8A-B9AD-40E5-AF4E-6A9353E47B90}"/>
              </a:ext>
            </a:extLst>
          </p:cNvPr>
          <p:cNvSpPr/>
          <p:nvPr/>
        </p:nvSpPr>
        <p:spPr>
          <a:xfrm>
            <a:off x="4870292" y="351129"/>
            <a:ext cx="2942341" cy="638800"/>
          </a:xfrm>
          <a:prstGeom prst="roundRect">
            <a:avLst>
              <a:gd name="adj" fmla="val 50000"/>
            </a:avLst>
          </a:prstGeom>
          <a:solidFill>
            <a:schemeClr val="accent1"/>
          </a:solidFill>
          <a:ln w="1905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r>
              <a:rPr kumimoji="0" lang="en-US" sz="2600" b="0" i="0" u="none" strike="noStrike" kern="0" cap="none" spc="0" normalizeH="0" baseline="0" noProof="0" dirty="0" err="1">
                <a:ln>
                  <a:noFill/>
                </a:ln>
                <a:solidFill>
                  <a:srgbClr val="000000"/>
                </a:solidFill>
                <a:effectLst/>
                <a:uLnTx/>
                <a:uFillTx/>
                <a:latin typeface="Calibri" panose="020F0502020204030204" pitchFamily="34" charset="0"/>
                <a:ea typeface="+mn-ea"/>
                <a:cs typeface="Calibri" panose="020F0502020204030204" pitchFamily="34" charset="0"/>
                <a:sym typeface="Arial"/>
              </a:rPr>
              <a:t>Bài</a:t>
            </a:r>
            <a:r>
              <a:rPr kumimoji="0" lang="en-US" sz="2600" b="0"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sym typeface="Arial"/>
              </a:rPr>
              <a:t> </a:t>
            </a:r>
            <a:r>
              <a:rPr kumimoji="0" lang="en-US" sz="2600" b="0" i="0" u="none" strike="noStrike" kern="0" cap="none" spc="0" normalizeH="0" baseline="0" noProof="0" dirty="0" err="1">
                <a:ln>
                  <a:noFill/>
                </a:ln>
                <a:solidFill>
                  <a:srgbClr val="000000"/>
                </a:solidFill>
                <a:effectLst/>
                <a:uLnTx/>
                <a:uFillTx/>
                <a:latin typeface="Calibri" panose="020F0502020204030204" pitchFamily="34" charset="0"/>
                <a:ea typeface="+mn-ea"/>
                <a:cs typeface="Calibri" panose="020F0502020204030204" pitchFamily="34" charset="0"/>
                <a:sym typeface="Arial"/>
              </a:rPr>
              <a:t>làm</a:t>
            </a:r>
            <a:r>
              <a:rPr kumimoji="0" lang="en-US" sz="2600" b="0"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sym typeface="Arial"/>
              </a:rPr>
              <a:t> </a:t>
            </a:r>
            <a:r>
              <a:rPr kumimoji="0" lang="en-US" sz="2600" b="0" i="0" u="none" strike="noStrike" kern="0" cap="none" spc="0" normalizeH="0" baseline="0" noProof="0" dirty="0" err="1">
                <a:ln>
                  <a:noFill/>
                </a:ln>
                <a:solidFill>
                  <a:srgbClr val="000000"/>
                </a:solidFill>
                <a:effectLst/>
                <a:uLnTx/>
                <a:uFillTx/>
                <a:latin typeface="Calibri" panose="020F0502020204030204" pitchFamily="34" charset="0"/>
                <a:ea typeface="+mn-ea"/>
                <a:cs typeface="Calibri" panose="020F0502020204030204" pitchFamily="34" charset="0"/>
                <a:sym typeface="Arial"/>
              </a:rPr>
              <a:t>tham</a:t>
            </a:r>
            <a:r>
              <a:rPr kumimoji="0" lang="en-US" sz="2600" b="0"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sym typeface="Arial"/>
              </a:rPr>
              <a:t> </a:t>
            </a:r>
            <a:r>
              <a:rPr kumimoji="0" lang="en-US" sz="2600" b="0" i="0" u="none" strike="noStrike" kern="0" cap="none" spc="0" normalizeH="0" baseline="0" noProof="0" dirty="0" err="1">
                <a:ln>
                  <a:noFill/>
                </a:ln>
                <a:solidFill>
                  <a:srgbClr val="000000"/>
                </a:solidFill>
                <a:effectLst/>
                <a:uLnTx/>
                <a:uFillTx/>
                <a:latin typeface="Calibri" panose="020F0502020204030204" pitchFamily="34" charset="0"/>
                <a:ea typeface="+mn-ea"/>
                <a:cs typeface="Calibri" panose="020F0502020204030204" pitchFamily="34" charset="0"/>
                <a:sym typeface="Arial"/>
              </a:rPr>
              <a:t>khảo</a:t>
            </a:r>
            <a:endParaRPr kumimoji="0" sz="2600" b="0"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sym typeface="Arial"/>
            </a:endParaRPr>
          </a:p>
        </p:txBody>
      </p:sp>
      <p:sp>
        <p:nvSpPr>
          <p:cNvPr id="19" name="TextBox 18">
            <a:extLst>
              <a:ext uri="{FF2B5EF4-FFF2-40B4-BE49-F238E27FC236}">
                <a16:creationId xmlns:a16="http://schemas.microsoft.com/office/drawing/2014/main" id="{A801BE4F-D778-49CB-8B98-92A41B4F686E}"/>
              </a:ext>
            </a:extLst>
          </p:cNvPr>
          <p:cNvSpPr txBox="1"/>
          <p:nvPr/>
        </p:nvSpPr>
        <p:spPr>
          <a:xfrm>
            <a:off x="716789" y="989930"/>
            <a:ext cx="11014793" cy="5221942"/>
          </a:xfrm>
          <a:prstGeom prst="rect">
            <a:avLst/>
          </a:prstGeom>
          <a:noFill/>
        </p:spPr>
        <p:txBody>
          <a:bodyPr wrap="square">
            <a:spAutoFit/>
          </a:bodyPr>
          <a:lstStyle/>
          <a:p>
            <a:pPr indent="270510" algn="just">
              <a:lnSpc>
                <a:spcPts val="1950"/>
              </a:lnSpc>
              <a:spcAft>
                <a:spcPts val="1200"/>
              </a:spcAft>
            </a:pPr>
            <a:r>
              <a:rPr lang="en-US" sz="2400">
                <a:latin typeface="+mj-lt"/>
                <a:ea typeface="Times New Roman" panose="02020603050405020304" pitchFamily="18" charset="0"/>
                <a:cs typeface="Times New Roman" panose="02020603050405020304" pitchFamily="18" charset="0"/>
              </a:rPr>
              <a:t>Một người sống đẹp có thể biểu hiện ở nhiều góc độc khía cạnh, ở trên nhiều lĩnh vực khác nhau nhưng đều có những điểm chung là luôn có ước mơ, hoài bão và lý tưởng tốt đẹp. Ước mơ đó dù nhỏ hay lớn, dù bình thường hay cao sang thì cũng trải qua sự nỗ lực phấn đấu không ngừng để đạt được những mục tiêu vạch đích đã đặt ra, chạm tới ước mơ. Lối sống đẹp thể hiện cả quá trình mỗi cá nhân tu dưỡng đạo đức, nhân cách, thể hiện lòng nhân hậu, bác ái, có lòng vị tha, sự khoan dung đối với những sai lầm của người khác. Những biểu hiện trong thực tế cuộc sống xã hội hiện nay về lối sống cao đẹp: chẳng hạn như hoạt động thiện nguyện, quyên góp quỹ vacxin Covid-19, giúp đỡ đồng bào thiên tai lũ lụt ở các tỉnh miền Trung, những nạn nhân chất độc màu da cam do chịu hậu quả của chiến tranh,… Sống đẹp đơn giản là cách ứng xử lịch sự, hòa đồng thân thiện với mọi người xung quanh. Một người có lối sống đẹp không những cố gắng tu dưỡng đạo đức, tuân theo các chuẩn mực xã hội mà còn phải nghiêm túc chấp hành pháp luật, là một công dân tốt có ích cho xã hội, thể hiện lòng yêu nước tha thiết, sẵn sàng ra đi khi Tổ quốc gọi tên. Người có lối sống đẹp là một người có lối sống văn minh, ngay thẳng, không bị cám dỗ bởi những giá trị tầm thường, những thói hư tật xấu, luôn biết cân bằng cuộc sống cá nhân, có kế hoạch rõ ràng, đặt lợi ích của tập thể lên trên nhu cầu của cá nhân, luôn có ý chí phấn đấu, vươn lên không mặc cảm, tự ti về hoàn cảnh của bản thân, tự tin bình tĩnh trong mọi trường hợp.</a:t>
            </a:r>
            <a:endParaRPr lang="en-US" sz="2400">
              <a:effectLst/>
              <a:latin typeface="+mj-lt"/>
              <a:ea typeface="Calibri" panose="020F0502020204030204" pitchFamily="34" charset="0"/>
              <a:cs typeface="Times New Roman" panose="02020603050405020304" pitchFamily="18" charset="0"/>
            </a:endParaRPr>
          </a:p>
        </p:txBody>
      </p:sp>
    </p:spTree>
    <p:extLst>
      <p:ext uri="{BB962C8B-B14F-4D97-AF65-F5344CB8AC3E}">
        <p14:creationId xmlns:p14="http://schemas.microsoft.com/office/powerpoint/2010/main" val="2570260350"/>
      </p:ext>
    </p:extLst>
  </p:cSld>
  <p:clrMapOvr>
    <a:masterClrMapping/>
  </p:clrMapOvr>
  <mc:AlternateContent xmlns:mc="http://schemas.openxmlformats.org/markup-compatibility/2006" xmlns:p14="http://schemas.microsoft.com/office/powerpoint/2010/main">
    <mc:Choice Requires="p14">
      <p:transition p14:dur="100">
        <p:cut/>
      </p:transition>
    </mc:Choice>
    <mc:Fallback xmlns="">
      <p:transition>
        <p:cut/>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17"/>
                                        </p:tgtEl>
                                        <p:attrNameLst>
                                          <p:attrName>style.visibility</p:attrName>
                                        </p:attrNameLst>
                                      </p:cBhvr>
                                      <p:to>
                                        <p:strVal val="visible"/>
                                      </p:to>
                                    </p:set>
                                    <p:anim calcmode="lin" valueType="num">
                                      <p:cBhvr additive="base">
                                        <p:cTn id="7" dur="500" fill="hold"/>
                                        <p:tgtEl>
                                          <p:spTgt spid="17"/>
                                        </p:tgtEl>
                                        <p:attrNameLst>
                                          <p:attrName>ppt_x</p:attrName>
                                        </p:attrNameLst>
                                      </p:cBhvr>
                                      <p:tavLst>
                                        <p:tav tm="0">
                                          <p:val>
                                            <p:strVal val="#ppt_x"/>
                                          </p:val>
                                        </p:tav>
                                        <p:tav tm="100000">
                                          <p:val>
                                            <p:strVal val="#ppt_x"/>
                                          </p:val>
                                        </p:tav>
                                      </p:tavLst>
                                    </p:anim>
                                    <p:anim calcmode="lin" valueType="num">
                                      <p:cBhvr additive="base">
                                        <p:cTn id="8" dur="500" fill="hold"/>
                                        <p:tgtEl>
                                          <p:spTgt spid="17"/>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2188"/>
                                        </p:tgtEl>
                                        <p:attrNameLst>
                                          <p:attrName>style.visibility</p:attrName>
                                        </p:attrNameLst>
                                      </p:cBhvr>
                                      <p:to>
                                        <p:strVal val="visible"/>
                                      </p:to>
                                    </p:set>
                                    <p:anim calcmode="lin" valueType="num">
                                      <p:cBhvr additive="base">
                                        <p:cTn id="11" dur="500" fill="hold"/>
                                        <p:tgtEl>
                                          <p:spTgt spid="2188"/>
                                        </p:tgtEl>
                                        <p:attrNameLst>
                                          <p:attrName>ppt_x</p:attrName>
                                        </p:attrNameLst>
                                      </p:cBhvr>
                                      <p:tavLst>
                                        <p:tav tm="0">
                                          <p:val>
                                            <p:strVal val="#ppt_x"/>
                                          </p:val>
                                        </p:tav>
                                        <p:tav tm="100000">
                                          <p:val>
                                            <p:strVal val="#ppt_x"/>
                                          </p:val>
                                        </p:tav>
                                      </p:tavLst>
                                    </p:anim>
                                    <p:anim calcmode="lin" valueType="num">
                                      <p:cBhvr additive="base">
                                        <p:cTn id="12" dur="500" fill="hold"/>
                                        <p:tgtEl>
                                          <p:spTgt spid="2188"/>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19"/>
                                        </p:tgtEl>
                                        <p:attrNameLst>
                                          <p:attrName>style.visibility</p:attrName>
                                        </p:attrNameLst>
                                      </p:cBhvr>
                                      <p:to>
                                        <p:strVal val="visible"/>
                                      </p:to>
                                    </p:set>
                                    <p:anim calcmode="lin" valueType="num">
                                      <p:cBhvr additive="base">
                                        <p:cTn id="15" dur="500" fill="hold"/>
                                        <p:tgtEl>
                                          <p:spTgt spid="19"/>
                                        </p:tgtEl>
                                        <p:attrNameLst>
                                          <p:attrName>ppt_x</p:attrName>
                                        </p:attrNameLst>
                                      </p:cBhvr>
                                      <p:tavLst>
                                        <p:tav tm="0">
                                          <p:val>
                                            <p:strVal val="#ppt_x"/>
                                          </p:val>
                                        </p:tav>
                                        <p:tav tm="100000">
                                          <p:val>
                                            <p:strVal val="#ppt_x"/>
                                          </p:val>
                                        </p:tav>
                                      </p:tavLst>
                                    </p:anim>
                                    <p:anim calcmode="lin" valueType="num">
                                      <p:cBhvr additive="base">
                                        <p:cTn id="16" dur="500" fill="hold"/>
                                        <p:tgtEl>
                                          <p:spTgt spid="1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animBg="1"/>
      <p:bldP spid="19" grpId="0"/>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Shape 2187"/>
        <p:cNvGrpSpPr/>
        <p:nvPr/>
      </p:nvGrpSpPr>
      <p:grpSpPr>
        <a:xfrm>
          <a:off x="0" y="0"/>
          <a:ext cx="0" cy="0"/>
          <a:chOff x="0" y="0"/>
          <a:chExt cx="0" cy="0"/>
        </a:xfrm>
      </p:grpSpPr>
      <p:grpSp>
        <p:nvGrpSpPr>
          <p:cNvPr id="2188" name="Google Shape;2188;p53"/>
          <p:cNvGrpSpPr/>
          <p:nvPr/>
        </p:nvGrpSpPr>
        <p:grpSpPr>
          <a:xfrm>
            <a:off x="526696" y="546202"/>
            <a:ext cx="11342969" cy="6388607"/>
            <a:chOff x="1453903" y="1500600"/>
            <a:chExt cx="6253425" cy="2828943"/>
          </a:xfrm>
        </p:grpSpPr>
        <p:sp>
          <p:nvSpPr>
            <p:cNvPr id="2189" name="Google Shape;2189;p53"/>
            <p:cNvSpPr/>
            <p:nvPr/>
          </p:nvSpPr>
          <p:spPr>
            <a:xfrm>
              <a:off x="1530028" y="1591443"/>
              <a:ext cx="6177300" cy="2738100"/>
            </a:xfrm>
            <a:prstGeom prst="roundRect">
              <a:avLst>
                <a:gd name="adj" fmla="val 10064"/>
              </a:avLst>
            </a:prstGeom>
            <a:solidFill>
              <a:schemeClr val="lt2"/>
            </a:solidFill>
            <a:ln w="1905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90" name="Google Shape;2190;p53"/>
            <p:cNvSpPr/>
            <p:nvPr/>
          </p:nvSpPr>
          <p:spPr>
            <a:xfrm>
              <a:off x="1453903" y="1500600"/>
              <a:ext cx="6177300" cy="2738100"/>
            </a:xfrm>
            <a:prstGeom prst="roundRect">
              <a:avLst>
                <a:gd name="adj" fmla="val 10064"/>
              </a:avLst>
            </a:prstGeom>
            <a:solidFill>
              <a:schemeClr val="lt1"/>
            </a:solidFill>
            <a:ln w="1905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17" name="Google Shape;2093;p49">
            <a:extLst>
              <a:ext uri="{FF2B5EF4-FFF2-40B4-BE49-F238E27FC236}">
                <a16:creationId xmlns:a16="http://schemas.microsoft.com/office/drawing/2014/main" id="{2B192D8A-B9AD-40E5-AF4E-6A9353E47B90}"/>
              </a:ext>
            </a:extLst>
          </p:cNvPr>
          <p:cNvSpPr/>
          <p:nvPr/>
        </p:nvSpPr>
        <p:spPr>
          <a:xfrm>
            <a:off x="4870292" y="351129"/>
            <a:ext cx="2942341" cy="638800"/>
          </a:xfrm>
          <a:prstGeom prst="roundRect">
            <a:avLst>
              <a:gd name="adj" fmla="val 50000"/>
            </a:avLst>
          </a:prstGeom>
          <a:solidFill>
            <a:schemeClr val="accent1"/>
          </a:solidFill>
          <a:ln w="1905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r>
              <a:rPr kumimoji="0" lang="en-US" sz="2600" b="0" i="0" u="none" strike="noStrike" kern="0" cap="none" spc="0" normalizeH="0" baseline="0" noProof="0" dirty="0" err="1">
                <a:ln>
                  <a:noFill/>
                </a:ln>
                <a:solidFill>
                  <a:srgbClr val="000000"/>
                </a:solidFill>
                <a:effectLst/>
                <a:uLnTx/>
                <a:uFillTx/>
                <a:latin typeface="Calibri" panose="020F0502020204030204" pitchFamily="34" charset="0"/>
                <a:ea typeface="+mn-ea"/>
                <a:cs typeface="Calibri" panose="020F0502020204030204" pitchFamily="34" charset="0"/>
                <a:sym typeface="Arial"/>
              </a:rPr>
              <a:t>Bài</a:t>
            </a:r>
            <a:r>
              <a:rPr kumimoji="0" lang="en-US" sz="2600" b="0"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sym typeface="Arial"/>
              </a:rPr>
              <a:t> </a:t>
            </a:r>
            <a:r>
              <a:rPr kumimoji="0" lang="en-US" sz="2600" b="0" i="0" u="none" strike="noStrike" kern="0" cap="none" spc="0" normalizeH="0" baseline="0" noProof="0" dirty="0" err="1">
                <a:ln>
                  <a:noFill/>
                </a:ln>
                <a:solidFill>
                  <a:srgbClr val="000000"/>
                </a:solidFill>
                <a:effectLst/>
                <a:uLnTx/>
                <a:uFillTx/>
                <a:latin typeface="Calibri" panose="020F0502020204030204" pitchFamily="34" charset="0"/>
                <a:ea typeface="+mn-ea"/>
                <a:cs typeface="Calibri" panose="020F0502020204030204" pitchFamily="34" charset="0"/>
                <a:sym typeface="Arial"/>
              </a:rPr>
              <a:t>làm</a:t>
            </a:r>
            <a:r>
              <a:rPr kumimoji="0" lang="en-US" sz="2600" b="0"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sym typeface="Arial"/>
              </a:rPr>
              <a:t> </a:t>
            </a:r>
            <a:r>
              <a:rPr kumimoji="0" lang="en-US" sz="2600" b="0" i="0" u="none" strike="noStrike" kern="0" cap="none" spc="0" normalizeH="0" baseline="0" noProof="0" dirty="0" err="1">
                <a:ln>
                  <a:noFill/>
                </a:ln>
                <a:solidFill>
                  <a:srgbClr val="000000"/>
                </a:solidFill>
                <a:effectLst/>
                <a:uLnTx/>
                <a:uFillTx/>
                <a:latin typeface="Calibri" panose="020F0502020204030204" pitchFamily="34" charset="0"/>
                <a:ea typeface="+mn-ea"/>
                <a:cs typeface="Calibri" panose="020F0502020204030204" pitchFamily="34" charset="0"/>
                <a:sym typeface="Arial"/>
              </a:rPr>
              <a:t>tham</a:t>
            </a:r>
            <a:r>
              <a:rPr kumimoji="0" lang="en-US" sz="2600" b="0"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sym typeface="Arial"/>
              </a:rPr>
              <a:t> </a:t>
            </a:r>
            <a:r>
              <a:rPr kumimoji="0" lang="en-US" sz="2600" b="0" i="0" u="none" strike="noStrike" kern="0" cap="none" spc="0" normalizeH="0" baseline="0" noProof="0" dirty="0" err="1">
                <a:ln>
                  <a:noFill/>
                </a:ln>
                <a:solidFill>
                  <a:srgbClr val="000000"/>
                </a:solidFill>
                <a:effectLst/>
                <a:uLnTx/>
                <a:uFillTx/>
                <a:latin typeface="Calibri" panose="020F0502020204030204" pitchFamily="34" charset="0"/>
                <a:ea typeface="+mn-ea"/>
                <a:cs typeface="Calibri" panose="020F0502020204030204" pitchFamily="34" charset="0"/>
                <a:sym typeface="Arial"/>
              </a:rPr>
              <a:t>khảo</a:t>
            </a:r>
            <a:endParaRPr kumimoji="0" sz="2600" b="0"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sym typeface="Arial"/>
            </a:endParaRPr>
          </a:p>
        </p:txBody>
      </p:sp>
      <p:sp>
        <p:nvSpPr>
          <p:cNvPr id="19" name="TextBox 18">
            <a:extLst>
              <a:ext uri="{FF2B5EF4-FFF2-40B4-BE49-F238E27FC236}">
                <a16:creationId xmlns:a16="http://schemas.microsoft.com/office/drawing/2014/main" id="{A801BE4F-D778-49CB-8B98-92A41B4F686E}"/>
              </a:ext>
            </a:extLst>
          </p:cNvPr>
          <p:cNvSpPr txBox="1"/>
          <p:nvPr/>
        </p:nvSpPr>
        <p:spPr>
          <a:xfrm>
            <a:off x="664777" y="913058"/>
            <a:ext cx="10731355" cy="4868769"/>
          </a:xfrm>
          <a:prstGeom prst="rect">
            <a:avLst/>
          </a:prstGeom>
          <a:noFill/>
        </p:spPr>
        <p:txBody>
          <a:bodyPr wrap="square">
            <a:spAutoFit/>
          </a:bodyPr>
          <a:lstStyle/>
          <a:p>
            <a:pPr indent="270510" algn="just">
              <a:lnSpc>
                <a:spcPts val="1950"/>
              </a:lnSpc>
              <a:spcAft>
                <a:spcPts val="1200"/>
              </a:spcAft>
            </a:pPr>
            <a:r>
              <a:rPr lang="en-US" sz="2400">
                <a:latin typeface="+mj-lt"/>
                <a:ea typeface="Times New Roman" panose="02020603050405020304" pitchFamily="18" charset="0"/>
                <a:cs typeface="Times New Roman" panose="02020603050405020304" pitchFamily="18" charset="0"/>
              </a:rPr>
              <a:t>Trong xã hội hiện tại nhiều tấm gương sống đẹp mà chúng ta cần phải học hỏi và noi theo. Câu chuyện vợ chồng anh Vũ Công Tuấn lại cùng nhau vi vu đi hết những nơi mà họ muốn đến và điểm mà họ để lại ấn tượng trong mắt mọi người xung quanh và lan tỏa khắp xã hội đó là ở bất cứ nơi nào anh chị đến đều hành động làm sạch môi trường. Anh chị từng chia sẻ “Dọn rác không phải là vấn đề khó nhưng khi dọn xong, làm sao để không phải dọn đi dọn lại mãi như vậy?, đó là trăn trở của đôi vợ chồng trẻ trong những lần vừa hưởng tuần trăng mật vừa làm sạch môi trường. Đây là nghĩa cử cao đẹp, thói quen giữ gìn môi trường xanh sạch đẹp. Khi chúng ta yêu thiên nhiên không có nghĩa là chỉ hưởng cái hay cái đẹp của thiên nhiên mà góp phần bảo vệ và giữ gìn. Chính vì vậy, lối sống đẹp cần phải duy trì và lan tỏa rộng rãi với tất cả mọi người.</a:t>
            </a:r>
            <a:endParaRPr lang="en-US" sz="2400">
              <a:latin typeface="+mj-lt"/>
              <a:ea typeface="Calibri" panose="020F0502020204030204" pitchFamily="34" charset="0"/>
              <a:cs typeface="Times New Roman" panose="02020603050405020304" pitchFamily="18" charset="0"/>
            </a:endParaRPr>
          </a:p>
          <a:p>
            <a:pPr indent="270510" algn="just">
              <a:lnSpc>
                <a:spcPts val="1950"/>
              </a:lnSpc>
              <a:spcAft>
                <a:spcPts val="1200"/>
              </a:spcAft>
            </a:pPr>
            <a:r>
              <a:rPr lang="en-US" sz="2400">
                <a:latin typeface="+mj-lt"/>
                <a:ea typeface="Times New Roman" panose="02020603050405020304" pitchFamily="18" charset="0"/>
                <a:cs typeface="Times New Roman" panose="02020603050405020304" pitchFamily="18" charset="0"/>
              </a:rPr>
              <a:t>Thực tế cuộc sống đã chứng minh những người sống có lý tưởng, ước mơ, hoài bão và khát vọng thì chắc chắn họ sẽ tạo nên những thành tựu trong cuộc sống bằng năng lực, trí tuệ, bằng vẻ đẹp đạo đức và bản lĩnh văn hóa của chính họ. Hơn thế, những người biết yêu thương, biết sẻ chia với người khác thì họ luôn luôn được yêu mến và tôn trọng. Điều đó, góp phần khẳng định bản lĩnh văn hóa và trí tuệ Việt Nam. </a:t>
            </a:r>
            <a:endParaRPr lang="en-US" sz="2400">
              <a:effectLst/>
              <a:latin typeface="+mj-lt"/>
              <a:ea typeface="Calibri" panose="020F0502020204030204" pitchFamily="34" charset="0"/>
              <a:cs typeface="Times New Roman" panose="02020603050405020304" pitchFamily="18" charset="0"/>
            </a:endParaRPr>
          </a:p>
        </p:txBody>
      </p:sp>
    </p:spTree>
    <p:extLst>
      <p:ext uri="{BB962C8B-B14F-4D97-AF65-F5344CB8AC3E}">
        <p14:creationId xmlns:p14="http://schemas.microsoft.com/office/powerpoint/2010/main" val="3568350127"/>
      </p:ext>
    </p:extLst>
  </p:cSld>
  <p:clrMapOvr>
    <a:masterClrMapping/>
  </p:clrMapOvr>
  <mc:AlternateContent xmlns:mc="http://schemas.openxmlformats.org/markup-compatibility/2006" xmlns:p14="http://schemas.microsoft.com/office/powerpoint/2010/main">
    <mc:Choice Requires="p14">
      <p:transition p14:dur="100">
        <p:cut/>
      </p:transition>
    </mc:Choice>
    <mc:Fallback xmlns="">
      <p:transition>
        <p:cut/>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17"/>
                                        </p:tgtEl>
                                        <p:attrNameLst>
                                          <p:attrName>style.visibility</p:attrName>
                                        </p:attrNameLst>
                                      </p:cBhvr>
                                      <p:to>
                                        <p:strVal val="visible"/>
                                      </p:to>
                                    </p:set>
                                    <p:anim calcmode="lin" valueType="num">
                                      <p:cBhvr additive="base">
                                        <p:cTn id="7" dur="500" fill="hold"/>
                                        <p:tgtEl>
                                          <p:spTgt spid="17"/>
                                        </p:tgtEl>
                                        <p:attrNameLst>
                                          <p:attrName>ppt_x</p:attrName>
                                        </p:attrNameLst>
                                      </p:cBhvr>
                                      <p:tavLst>
                                        <p:tav tm="0">
                                          <p:val>
                                            <p:strVal val="#ppt_x"/>
                                          </p:val>
                                        </p:tav>
                                        <p:tav tm="100000">
                                          <p:val>
                                            <p:strVal val="#ppt_x"/>
                                          </p:val>
                                        </p:tav>
                                      </p:tavLst>
                                    </p:anim>
                                    <p:anim calcmode="lin" valueType="num">
                                      <p:cBhvr additive="base">
                                        <p:cTn id="8" dur="500" fill="hold"/>
                                        <p:tgtEl>
                                          <p:spTgt spid="17"/>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2188"/>
                                        </p:tgtEl>
                                        <p:attrNameLst>
                                          <p:attrName>style.visibility</p:attrName>
                                        </p:attrNameLst>
                                      </p:cBhvr>
                                      <p:to>
                                        <p:strVal val="visible"/>
                                      </p:to>
                                    </p:set>
                                    <p:anim calcmode="lin" valueType="num">
                                      <p:cBhvr additive="base">
                                        <p:cTn id="11" dur="500" fill="hold"/>
                                        <p:tgtEl>
                                          <p:spTgt spid="2188"/>
                                        </p:tgtEl>
                                        <p:attrNameLst>
                                          <p:attrName>ppt_x</p:attrName>
                                        </p:attrNameLst>
                                      </p:cBhvr>
                                      <p:tavLst>
                                        <p:tav tm="0">
                                          <p:val>
                                            <p:strVal val="#ppt_x"/>
                                          </p:val>
                                        </p:tav>
                                        <p:tav tm="100000">
                                          <p:val>
                                            <p:strVal val="#ppt_x"/>
                                          </p:val>
                                        </p:tav>
                                      </p:tavLst>
                                    </p:anim>
                                    <p:anim calcmode="lin" valueType="num">
                                      <p:cBhvr additive="base">
                                        <p:cTn id="12" dur="500" fill="hold"/>
                                        <p:tgtEl>
                                          <p:spTgt spid="2188"/>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19"/>
                                        </p:tgtEl>
                                        <p:attrNameLst>
                                          <p:attrName>style.visibility</p:attrName>
                                        </p:attrNameLst>
                                      </p:cBhvr>
                                      <p:to>
                                        <p:strVal val="visible"/>
                                      </p:to>
                                    </p:set>
                                    <p:anim calcmode="lin" valueType="num">
                                      <p:cBhvr additive="base">
                                        <p:cTn id="15" dur="500" fill="hold"/>
                                        <p:tgtEl>
                                          <p:spTgt spid="19"/>
                                        </p:tgtEl>
                                        <p:attrNameLst>
                                          <p:attrName>ppt_x</p:attrName>
                                        </p:attrNameLst>
                                      </p:cBhvr>
                                      <p:tavLst>
                                        <p:tav tm="0">
                                          <p:val>
                                            <p:strVal val="#ppt_x"/>
                                          </p:val>
                                        </p:tav>
                                        <p:tav tm="100000">
                                          <p:val>
                                            <p:strVal val="#ppt_x"/>
                                          </p:val>
                                        </p:tav>
                                      </p:tavLst>
                                    </p:anim>
                                    <p:anim calcmode="lin" valueType="num">
                                      <p:cBhvr additive="base">
                                        <p:cTn id="16" dur="500" fill="hold"/>
                                        <p:tgtEl>
                                          <p:spTgt spid="1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animBg="1"/>
      <p:bldP spid="19" grpId="0"/>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Shape 2187"/>
        <p:cNvGrpSpPr/>
        <p:nvPr/>
      </p:nvGrpSpPr>
      <p:grpSpPr>
        <a:xfrm>
          <a:off x="0" y="0"/>
          <a:ext cx="0" cy="0"/>
          <a:chOff x="0" y="0"/>
          <a:chExt cx="0" cy="0"/>
        </a:xfrm>
      </p:grpSpPr>
      <p:grpSp>
        <p:nvGrpSpPr>
          <p:cNvPr id="2188" name="Google Shape;2188;p53"/>
          <p:cNvGrpSpPr/>
          <p:nvPr/>
        </p:nvGrpSpPr>
        <p:grpSpPr>
          <a:xfrm>
            <a:off x="526696" y="546202"/>
            <a:ext cx="11342969" cy="6388607"/>
            <a:chOff x="1453903" y="1500600"/>
            <a:chExt cx="6253425" cy="2828943"/>
          </a:xfrm>
        </p:grpSpPr>
        <p:sp>
          <p:nvSpPr>
            <p:cNvPr id="2189" name="Google Shape;2189;p53"/>
            <p:cNvSpPr/>
            <p:nvPr/>
          </p:nvSpPr>
          <p:spPr>
            <a:xfrm>
              <a:off x="1530028" y="1591443"/>
              <a:ext cx="6177300" cy="2738100"/>
            </a:xfrm>
            <a:prstGeom prst="roundRect">
              <a:avLst>
                <a:gd name="adj" fmla="val 10064"/>
              </a:avLst>
            </a:prstGeom>
            <a:solidFill>
              <a:schemeClr val="lt2"/>
            </a:solidFill>
            <a:ln w="1905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90" name="Google Shape;2190;p53"/>
            <p:cNvSpPr/>
            <p:nvPr/>
          </p:nvSpPr>
          <p:spPr>
            <a:xfrm>
              <a:off x="1453903" y="1500600"/>
              <a:ext cx="6177300" cy="2738100"/>
            </a:xfrm>
            <a:prstGeom prst="roundRect">
              <a:avLst>
                <a:gd name="adj" fmla="val 10064"/>
              </a:avLst>
            </a:prstGeom>
            <a:solidFill>
              <a:schemeClr val="lt1"/>
            </a:solidFill>
            <a:ln w="1905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17" name="Google Shape;2093;p49">
            <a:extLst>
              <a:ext uri="{FF2B5EF4-FFF2-40B4-BE49-F238E27FC236}">
                <a16:creationId xmlns:a16="http://schemas.microsoft.com/office/drawing/2014/main" id="{2B192D8A-B9AD-40E5-AF4E-6A9353E47B90}"/>
              </a:ext>
            </a:extLst>
          </p:cNvPr>
          <p:cNvSpPr/>
          <p:nvPr/>
        </p:nvSpPr>
        <p:spPr>
          <a:xfrm>
            <a:off x="4870292" y="351129"/>
            <a:ext cx="2942341" cy="638800"/>
          </a:xfrm>
          <a:prstGeom prst="roundRect">
            <a:avLst>
              <a:gd name="adj" fmla="val 50000"/>
            </a:avLst>
          </a:prstGeom>
          <a:solidFill>
            <a:schemeClr val="accent1"/>
          </a:solidFill>
          <a:ln w="1905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r>
              <a:rPr kumimoji="0" lang="en-US" sz="2600" b="0" i="0" u="none" strike="noStrike" kern="0" cap="none" spc="0" normalizeH="0" baseline="0" noProof="0" dirty="0" err="1">
                <a:ln>
                  <a:noFill/>
                </a:ln>
                <a:solidFill>
                  <a:srgbClr val="000000"/>
                </a:solidFill>
                <a:effectLst/>
                <a:uLnTx/>
                <a:uFillTx/>
                <a:latin typeface="Calibri" panose="020F0502020204030204" pitchFamily="34" charset="0"/>
                <a:ea typeface="+mn-ea"/>
                <a:cs typeface="Calibri" panose="020F0502020204030204" pitchFamily="34" charset="0"/>
                <a:sym typeface="Arial"/>
              </a:rPr>
              <a:t>Bài</a:t>
            </a:r>
            <a:r>
              <a:rPr kumimoji="0" lang="en-US" sz="2600" b="0"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sym typeface="Arial"/>
              </a:rPr>
              <a:t> </a:t>
            </a:r>
            <a:r>
              <a:rPr kumimoji="0" lang="en-US" sz="2600" b="0" i="0" u="none" strike="noStrike" kern="0" cap="none" spc="0" normalizeH="0" baseline="0" noProof="0" dirty="0" err="1">
                <a:ln>
                  <a:noFill/>
                </a:ln>
                <a:solidFill>
                  <a:srgbClr val="000000"/>
                </a:solidFill>
                <a:effectLst/>
                <a:uLnTx/>
                <a:uFillTx/>
                <a:latin typeface="Calibri" panose="020F0502020204030204" pitchFamily="34" charset="0"/>
                <a:ea typeface="+mn-ea"/>
                <a:cs typeface="Calibri" panose="020F0502020204030204" pitchFamily="34" charset="0"/>
                <a:sym typeface="Arial"/>
              </a:rPr>
              <a:t>làm</a:t>
            </a:r>
            <a:r>
              <a:rPr kumimoji="0" lang="en-US" sz="2600" b="0"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sym typeface="Arial"/>
              </a:rPr>
              <a:t> </a:t>
            </a:r>
            <a:r>
              <a:rPr kumimoji="0" lang="en-US" sz="2600" b="0" i="0" u="none" strike="noStrike" kern="0" cap="none" spc="0" normalizeH="0" baseline="0" noProof="0" dirty="0" err="1">
                <a:ln>
                  <a:noFill/>
                </a:ln>
                <a:solidFill>
                  <a:srgbClr val="000000"/>
                </a:solidFill>
                <a:effectLst/>
                <a:uLnTx/>
                <a:uFillTx/>
                <a:latin typeface="Calibri" panose="020F0502020204030204" pitchFamily="34" charset="0"/>
                <a:ea typeface="+mn-ea"/>
                <a:cs typeface="Calibri" panose="020F0502020204030204" pitchFamily="34" charset="0"/>
                <a:sym typeface="Arial"/>
              </a:rPr>
              <a:t>tham</a:t>
            </a:r>
            <a:r>
              <a:rPr kumimoji="0" lang="en-US" sz="2600" b="0"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sym typeface="Arial"/>
              </a:rPr>
              <a:t> </a:t>
            </a:r>
            <a:r>
              <a:rPr kumimoji="0" lang="en-US" sz="2600" b="0" i="0" u="none" strike="noStrike" kern="0" cap="none" spc="0" normalizeH="0" baseline="0" noProof="0" dirty="0" err="1">
                <a:ln>
                  <a:noFill/>
                </a:ln>
                <a:solidFill>
                  <a:srgbClr val="000000"/>
                </a:solidFill>
                <a:effectLst/>
                <a:uLnTx/>
                <a:uFillTx/>
                <a:latin typeface="Calibri" panose="020F0502020204030204" pitchFamily="34" charset="0"/>
                <a:ea typeface="+mn-ea"/>
                <a:cs typeface="Calibri" panose="020F0502020204030204" pitchFamily="34" charset="0"/>
                <a:sym typeface="Arial"/>
              </a:rPr>
              <a:t>khảo</a:t>
            </a:r>
            <a:endParaRPr kumimoji="0" sz="2600" b="0"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sym typeface="Arial"/>
            </a:endParaRPr>
          </a:p>
        </p:txBody>
      </p:sp>
      <p:sp>
        <p:nvSpPr>
          <p:cNvPr id="19" name="TextBox 18">
            <a:extLst>
              <a:ext uri="{FF2B5EF4-FFF2-40B4-BE49-F238E27FC236}">
                <a16:creationId xmlns:a16="http://schemas.microsoft.com/office/drawing/2014/main" id="{A801BE4F-D778-49CB-8B98-92A41B4F686E}"/>
              </a:ext>
            </a:extLst>
          </p:cNvPr>
          <p:cNvSpPr txBox="1"/>
          <p:nvPr/>
        </p:nvSpPr>
        <p:spPr>
          <a:xfrm>
            <a:off x="664778" y="913058"/>
            <a:ext cx="10611916" cy="5789214"/>
          </a:xfrm>
          <a:prstGeom prst="rect">
            <a:avLst/>
          </a:prstGeom>
          <a:noFill/>
        </p:spPr>
        <p:txBody>
          <a:bodyPr wrap="square">
            <a:spAutoFit/>
          </a:bodyPr>
          <a:lstStyle/>
          <a:p>
            <a:pPr indent="270510" algn="just">
              <a:lnSpc>
                <a:spcPts val="1950"/>
              </a:lnSpc>
              <a:spcAft>
                <a:spcPts val="1200"/>
              </a:spcAft>
            </a:pPr>
            <a:r>
              <a:rPr lang="en-US" sz="2300">
                <a:latin typeface="+mj-lt"/>
                <a:ea typeface="Times New Roman" panose="02020603050405020304" pitchFamily="18" charset="0"/>
                <a:cs typeface="Times New Roman" panose="02020603050405020304" pitchFamily="18" charset="0"/>
              </a:rPr>
              <a:t>Nhưng bên cạnh những người có lối sống đẹp, sống lành mạnh, tích cực lại có những người có lối sống tiêu cực, sống ích kỷ. Họ sống buông thả, không có mục đích, lí tưởng sống, phó mặc cho số phận, đổ lỗi mà không tự lực cố gắng. Thường những người như vậy rất dễ sa vào các tệ nạn xã hội, là mối nguy hại với cộng đồng và xã hội. Bên cạnh đó tồn tại những kẻ sống vô ơn, vô cảm trước những vấn đề nan giải của xã hội, những người có số phận bất hạnh, sống thiếu trách nhiệm, thờ ơ với mọi người xung quanh.</a:t>
            </a:r>
            <a:endParaRPr lang="en-US" sz="2300">
              <a:latin typeface="+mj-lt"/>
              <a:ea typeface="Calibri" panose="020F0502020204030204" pitchFamily="34" charset="0"/>
              <a:cs typeface="Times New Roman" panose="02020603050405020304" pitchFamily="18" charset="0"/>
            </a:endParaRPr>
          </a:p>
          <a:p>
            <a:pPr indent="270510" algn="just">
              <a:lnSpc>
                <a:spcPts val="1950"/>
              </a:lnSpc>
              <a:spcAft>
                <a:spcPts val="1200"/>
              </a:spcAft>
            </a:pPr>
            <a:r>
              <a:rPr lang="en-US" sz="2300">
                <a:latin typeface="+mj-lt"/>
                <a:ea typeface="Times New Roman" panose="02020603050405020304" pitchFamily="18" charset="0"/>
                <a:cs typeface="Times New Roman" panose="02020603050405020304" pitchFamily="18" charset="0"/>
              </a:rPr>
              <a:t>Là một học sinh chúng ta không chỉ trau dồi kiến thức mà còn phải tu dưỡng đạo đức, để trở thành công dẫn có ích trong xã hội. Muốn được như vậy, chúng là cần sống có hoài bão, lí tưởng, không ngừng nỗ lực phấn đấu. Cần có ý chí kiên cường, bền bỉ, dù gặp bất cứ khó khăn gì cũng không được nản chí, bỏ cuộc.</a:t>
            </a:r>
            <a:endParaRPr lang="en-US" sz="2300">
              <a:latin typeface="+mj-lt"/>
              <a:ea typeface="Calibri" panose="020F0502020204030204" pitchFamily="34" charset="0"/>
              <a:cs typeface="Times New Roman" panose="02020603050405020304" pitchFamily="18" charset="0"/>
            </a:endParaRPr>
          </a:p>
          <a:p>
            <a:pPr indent="270510" algn="just">
              <a:lnSpc>
                <a:spcPts val="1950"/>
              </a:lnSpc>
              <a:spcAft>
                <a:spcPts val="1200"/>
              </a:spcAft>
            </a:pPr>
            <a:r>
              <a:rPr lang="en-US" sz="2300">
                <a:latin typeface="+mj-lt"/>
                <a:ea typeface="Times New Roman" panose="02020603050405020304" pitchFamily="18" charset="0"/>
                <a:cs typeface="Times New Roman" panose="02020603050405020304" pitchFamily="18" charset="0"/>
              </a:rPr>
              <a:t>Qua các thời kỳ, sống đẹp tuy có khác nhau nhưng đều quy về cái tốt đẹp cho xã hội. Sống đẹp là truyền thống quý báu của dân tộc ta nó phải được phát huy mạnh mẽ trong suốt chiều dài lịch sử dựng nước và giữ nước. Là một công dân Việt Nam chúng ta hãy luôn giữ vững niềm tin, bản lĩnh, sáng suốt, dám chịu trách nhiệm trong mọi hành động của chính mình để không bị cám dỗ bởi những giá trị tầm thường nhằm góp phần tạo cuộc sống trở nên tốt đẹp hơn. Sống đẹp trong lòng tổ quốc và nhân dân, sống đẹp cho hôm nay và ngày mai. Sống đẹp trong cách sống, trong học tập và lao động. Các bạn hãy nhớ sống để hiến dâng và phục vụ như Tố Hữu đã nói: “</a:t>
            </a:r>
            <a:r>
              <a:rPr lang="en-US" sz="2300" i="1">
                <a:latin typeface="+mj-lt"/>
                <a:ea typeface="Times New Roman" panose="02020603050405020304" pitchFamily="18" charset="0"/>
                <a:cs typeface="Times New Roman" panose="02020603050405020304" pitchFamily="18" charset="0"/>
              </a:rPr>
              <a:t>Sống là cho đâu nhận chỉ riêng mình”.</a:t>
            </a:r>
            <a:endParaRPr lang="en-US" sz="2300">
              <a:effectLst/>
              <a:latin typeface="+mj-lt"/>
              <a:ea typeface="Calibri" panose="020F0502020204030204" pitchFamily="34" charset="0"/>
              <a:cs typeface="Times New Roman" panose="02020603050405020304" pitchFamily="18" charset="0"/>
            </a:endParaRPr>
          </a:p>
        </p:txBody>
      </p:sp>
    </p:spTree>
    <p:extLst>
      <p:ext uri="{BB962C8B-B14F-4D97-AF65-F5344CB8AC3E}">
        <p14:creationId xmlns:p14="http://schemas.microsoft.com/office/powerpoint/2010/main" val="2310943384"/>
      </p:ext>
    </p:extLst>
  </p:cSld>
  <p:clrMapOvr>
    <a:masterClrMapping/>
  </p:clrMapOvr>
  <mc:AlternateContent xmlns:mc="http://schemas.openxmlformats.org/markup-compatibility/2006" xmlns:p14="http://schemas.microsoft.com/office/powerpoint/2010/main">
    <mc:Choice Requires="p14">
      <p:transition p14:dur="100">
        <p:cut/>
      </p:transition>
    </mc:Choice>
    <mc:Fallback xmlns="">
      <p:transition>
        <p:cut/>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17"/>
                                        </p:tgtEl>
                                        <p:attrNameLst>
                                          <p:attrName>style.visibility</p:attrName>
                                        </p:attrNameLst>
                                      </p:cBhvr>
                                      <p:to>
                                        <p:strVal val="visible"/>
                                      </p:to>
                                    </p:set>
                                    <p:anim calcmode="lin" valueType="num">
                                      <p:cBhvr additive="base">
                                        <p:cTn id="7" dur="500" fill="hold"/>
                                        <p:tgtEl>
                                          <p:spTgt spid="17"/>
                                        </p:tgtEl>
                                        <p:attrNameLst>
                                          <p:attrName>ppt_x</p:attrName>
                                        </p:attrNameLst>
                                      </p:cBhvr>
                                      <p:tavLst>
                                        <p:tav tm="0">
                                          <p:val>
                                            <p:strVal val="#ppt_x"/>
                                          </p:val>
                                        </p:tav>
                                        <p:tav tm="100000">
                                          <p:val>
                                            <p:strVal val="#ppt_x"/>
                                          </p:val>
                                        </p:tav>
                                      </p:tavLst>
                                    </p:anim>
                                    <p:anim calcmode="lin" valueType="num">
                                      <p:cBhvr additive="base">
                                        <p:cTn id="8" dur="500" fill="hold"/>
                                        <p:tgtEl>
                                          <p:spTgt spid="17"/>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2188"/>
                                        </p:tgtEl>
                                        <p:attrNameLst>
                                          <p:attrName>style.visibility</p:attrName>
                                        </p:attrNameLst>
                                      </p:cBhvr>
                                      <p:to>
                                        <p:strVal val="visible"/>
                                      </p:to>
                                    </p:set>
                                    <p:anim calcmode="lin" valueType="num">
                                      <p:cBhvr additive="base">
                                        <p:cTn id="11" dur="500" fill="hold"/>
                                        <p:tgtEl>
                                          <p:spTgt spid="2188"/>
                                        </p:tgtEl>
                                        <p:attrNameLst>
                                          <p:attrName>ppt_x</p:attrName>
                                        </p:attrNameLst>
                                      </p:cBhvr>
                                      <p:tavLst>
                                        <p:tav tm="0">
                                          <p:val>
                                            <p:strVal val="#ppt_x"/>
                                          </p:val>
                                        </p:tav>
                                        <p:tav tm="100000">
                                          <p:val>
                                            <p:strVal val="#ppt_x"/>
                                          </p:val>
                                        </p:tav>
                                      </p:tavLst>
                                    </p:anim>
                                    <p:anim calcmode="lin" valueType="num">
                                      <p:cBhvr additive="base">
                                        <p:cTn id="12" dur="500" fill="hold"/>
                                        <p:tgtEl>
                                          <p:spTgt spid="2188"/>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19"/>
                                        </p:tgtEl>
                                        <p:attrNameLst>
                                          <p:attrName>style.visibility</p:attrName>
                                        </p:attrNameLst>
                                      </p:cBhvr>
                                      <p:to>
                                        <p:strVal val="visible"/>
                                      </p:to>
                                    </p:set>
                                    <p:anim calcmode="lin" valueType="num">
                                      <p:cBhvr additive="base">
                                        <p:cTn id="15" dur="500" fill="hold"/>
                                        <p:tgtEl>
                                          <p:spTgt spid="19"/>
                                        </p:tgtEl>
                                        <p:attrNameLst>
                                          <p:attrName>ppt_x</p:attrName>
                                        </p:attrNameLst>
                                      </p:cBhvr>
                                      <p:tavLst>
                                        <p:tav tm="0">
                                          <p:val>
                                            <p:strVal val="#ppt_x"/>
                                          </p:val>
                                        </p:tav>
                                        <p:tav tm="100000">
                                          <p:val>
                                            <p:strVal val="#ppt_x"/>
                                          </p:val>
                                        </p:tav>
                                      </p:tavLst>
                                    </p:anim>
                                    <p:anim calcmode="lin" valueType="num">
                                      <p:cBhvr additive="base">
                                        <p:cTn id="16" dur="500" fill="hold"/>
                                        <p:tgtEl>
                                          <p:spTgt spid="1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animBg="1"/>
      <p:bldP spid="19" grpId="0"/>
    </p:bldLst>
  </p:timing>
</p:sld>
</file>

<file path=ppt/slides/slide26.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601"/>
        <p:cNvGrpSpPr/>
        <p:nvPr/>
      </p:nvGrpSpPr>
      <p:grpSpPr>
        <a:xfrm>
          <a:off x="0" y="0"/>
          <a:ext cx="0" cy="0"/>
          <a:chOff x="0" y="0"/>
          <a:chExt cx="0" cy="0"/>
        </a:xfrm>
      </p:grpSpPr>
      <p:graphicFrame>
        <p:nvGraphicFramePr>
          <p:cNvPr id="6" name="Table 5">
            <a:extLst>
              <a:ext uri="{FF2B5EF4-FFF2-40B4-BE49-F238E27FC236}">
                <a16:creationId xmlns:a16="http://schemas.microsoft.com/office/drawing/2014/main" id="{9DE775B9-ACC5-A04A-E8F7-7373C88B80EA}"/>
              </a:ext>
            </a:extLst>
          </p:cNvPr>
          <p:cNvGraphicFramePr>
            <a:graphicFrameLocks noGrp="1"/>
          </p:cNvGraphicFramePr>
          <p:nvPr>
            <p:extLst/>
          </p:nvPr>
        </p:nvGraphicFramePr>
        <p:xfrm>
          <a:off x="-87352" y="417775"/>
          <a:ext cx="12279352" cy="7354625"/>
        </p:xfrm>
        <a:graphic>
          <a:graphicData uri="http://schemas.openxmlformats.org/drawingml/2006/table">
            <a:tbl>
              <a:tblPr firstRow="1" firstCol="1" bandRow="1">
                <a:tableStyleId>{E269D01E-BC32-4049-B463-5C60D7B0CCD2}</a:tableStyleId>
              </a:tblPr>
              <a:tblGrid>
                <a:gridCol w="1188019">
                  <a:extLst>
                    <a:ext uri="{9D8B030D-6E8A-4147-A177-3AD203B41FA5}">
                      <a16:colId xmlns:a16="http://schemas.microsoft.com/office/drawing/2014/main" val="494302526"/>
                    </a:ext>
                  </a:extLst>
                </a:gridCol>
                <a:gridCol w="3192510">
                  <a:extLst>
                    <a:ext uri="{9D8B030D-6E8A-4147-A177-3AD203B41FA5}">
                      <a16:colId xmlns:a16="http://schemas.microsoft.com/office/drawing/2014/main" val="2844761987"/>
                    </a:ext>
                  </a:extLst>
                </a:gridCol>
                <a:gridCol w="3748284">
                  <a:extLst>
                    <a:ext uri="{9D8B030D-6E8A-4147-A177-3AD203B41FA5}">
                      <a16:colId xmlns:a16="http://schemas.microsoft.com/office/drawing/2014/main" val="3163556830"/>
                    </a:ext>
                  </a:extLst>
                </a:gridCol>
                <a:gridCol w="4150539">
                  <a:extLst>
                    <a:ext uri="{9D8B030D-6E8A-4147-A177-3AD203B41FA5}">
                      <a16:colId xmlns:a16="http://schemas.microsoft.com/office/drawing/2014/main" val="300063951"/>
                    </a:ext>
                  </a:extLst>
                </a:gridCol>
              </a:tblGrid>
              <a:tr h="598225">
                <a:tc>
                  <a:txBody>
                    <a:bodyPr/>
                    <a:lstStyle/>
                    <a:p>
                      <a:pPr algn="ctr">
                        <a:lnSpc>
                          <a:spcPct val="150000"/>
                        </a:lnSpc>
                        <a:spcAft>
                          <a:spcPts val="800"/>
                        </a:spcAft>
                      </a:pPr>
                      <a:r>
                        <a:rPr lang="en-US" sz="1600" b="1">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TIÊU CHÍ</a:t>
                      </a:r>
                      <a:endParaRPr lang="en-US" sz="1600">
                        <a:solidFill>
                          <a:schemeClr val="tx1"/>
                        </a:solidFill>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tc>
                <a:tc>
                  <a:txBody>
                    <a:bodyPr/>
                    <a:lstStyle/>
                    <a:p>
                      <a:pPr algn="ctr">
                        <a:lnSpc>
                          <a:spcPct val="150000"/>
                        </a:lnSpc>
                        <a:spcAft>
                          <a:spcPts val="800"/>
                        </a:spcAft>
                      </a:pPr>
                      <a:r>
                        <a:rPr lang="en-US" sz="1600" b="1">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CẦN CỐ </a:t>
                      </a:r>
                      <a:r>
                        <a:rPr lang="en-US" sz="1600" b="1" smtClean="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GẮNG  (</a:t>
                      </a:r>
                      <a:r>
                        <a:rPr lang="en-US" sz="1600" b="1">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0 – 4 điểm)</a:t>
                      </a:r>
                      <a:endParaRPr lang="en-US" sz="1600">
                        <a:solidFill>
                          <a:schemeClr val="tx1"/>
                        </a:solidFill>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tc>
                <a:tc>
                  <a:txBody>
                    <a:bodyPr/>
                    <a:lstStyle/>
                    <a:p>
                      <a:pPr algn="ctr">
                        <a:lnSpc>
                          <a:spcPct val="150000"/>
                        </a:lnSpc>
                        <a:spcAft>
                          <a:spcPts val="800"/>
                        </a:spcAft>
                      </a:pPr>
                      <a:r>
                        <a:rPr lang="en-US" sz="1600" b="1">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ĐÃ LÀM </a:t>
                      </a:r>
                      <a:r>
                        <a:rPr lang="en-US" sz="1600" b="1" smtClean="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TỐT  (</a:t>
                      </a:r>
                      <a:r>
                        <a:rPr lang="en-US" sz="1600" b="1">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5 – 7 điểm)</a:t>
                      </a:r>
                      <a:endParaRPr lang="en-US" sz="1600">
                        <a:solidFill>
                          <a:schemeClr val="tx1"/>
                        </a:solidFill>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tc>
                <a:tc>
                  <a:txBody>
                    <a:bodyPr/>
                    <a:lstStyle/>
                    <a:p>
                      <a:pPr algn="ctr">
                        <a:lnSpc>
                          <a:spcPct val="150000"/>
                        </a:lnSpc>
                        <a:spcAft>
                          <a:spcPts val="800"/>
                        </a:spcAft>
                      </a:pPr>
                      <a:r>
                        <a:rPr lang="en-US" sz="1600" b="1">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RẤT XUẤT </a:t>
                      </a:r>
                      <a:r>
                        <a:rPr lang="en-US" sz="1600" b="1" smtClean="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SẮC (</a:t>
                      </a:r>
                      <a:r>
                        <a:rPr lang="en-US" sz="1600" b="1">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8 – 10 điểm)</a:t>
                      </a:r>
                      <a:endParaRPr lang="en-US" sz="1600">
                        <a:solidFill>
                          <a:schemeClr val="tx1"/>
                        </a:solidFill>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tc>
                <a:extLst>
                  <a:ext uri="{0D108BD9-81ED-4DB2-BD59-A6C34878D82A}">
                    <a16:rowId xmlns:a16="http://schemas.microsoft.com/office/drawing/2014/main" val="933814722"/>
                  </a:ext>
                </a:extLst>
              </a:tr>
              <a:tr h="2492587">
                <a:tc>
                  <a:txBody>
                    <a:bodyPr/>
                    <a:lstStyle/>
                    <a:p>
                      <a:pPr algn="ctr">
                        <a:lnSpc>
                          <a:spcPct val="150000"/>
                        </a:lnSpc>
                        <a:spcAft>
                          <a:spcPts val="800"/>
                        </a:spcAft>
                      </a:pPr>
                      <a:r>
                        <a:rPr lang="en-US" sz="1600" b="1">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Hình thức</a:t>
                      </a:r>
                      <a:endParaRPr lang="en-US" sz="1600">
                        <a:solidFill>
                          <a:schemeClr val="tx1"/>
                        </a:solidFill>
                        <a:effectLst/>
                        <a:latin typeface="Calibri" panose="020F0502020204030204" pitchFamily="34" charset="0"/>
                        <a:ea typeface="Calibri" panose="020F0502020204030204" pitchFamily="34" charset="0"/>
                        <a:cs typeface="Times New Roman" panose="02020603050405020304" pitchFamily="18" charset="0"/>
                      </a:endParaRPr>
                    </a:p>
                    <a:p>
                      <a:pPr algn="ctr">
                        <a:lnSpc>
                          <a:spcPct val="150000"/>
                        </a:lnSpc>
                        <a:spcAft>
                          <a:spcPts val="800"/>
                        </a:spcAft>
                      </a:pPr>
                      <a:r>
                        <a:rPr lang="en-US" sz="1600" b="1">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(2 điểm)</a:t>
                      </a:r>
                      <a:endParaRPr lang="en-US" sz="1600">
                        <a:solidFill>
                          <a:schemeClr val="tx1"/>
                        </a:solidFill>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tc>
                <a:tc>
                  <a:txBody>
                    <a:bodyPr/>
                    <a:lstStyle/>
                    <a:p>
                      <a:pPr algn="ctr">
                        <a:lnSpc>
                          <a:spcPct val="150000"/>
                        </a:lnSpc>
                        <a:spcAft>
                          <a:spcPts val="800"/>
                        </a:spcAft>
                      </a:pPr>
                      <a:r>
                        <a:rPr lang="en-US" sz="1600" b="1">
                          <a:solidFill>
                            <a:schemeClr val="tx1"/>
                          </a:solidFill>
                          <a:effectLst/>
                          <a:latin typeface="+mj-lt"/>
                          <a:ea typeface="Times New Roman" panose="02020603050405020304" pitchFamily="18" charset="0"/>
                          <a:cs typeface="Times New Roman" panose="02020603050405020304" pitchFamily="18" charset="0"/>
                        </a:rPr>
                        <a:t>0 điểm </a:t>
                      </a:r>
                      <a:endParaRPr lang="en-US" sz="1600">
                        <a:solidFill>
                          <a:schemeClr val="tx1"/>
                        </a:solidFill>
                        <a:effectLst/>
                        <a:latin typeface="+mj-lt"/>
                        <a:ea typeface="Calibri" panose="020F0502020204030204" pitchFamily="34" charset="0"/>
                        <a:cs typeface="Times New Roman" panose="02020603050405020304" pitchFamily="18" charset="0"/>
                      </a:endParaRPr>
                    </a:p>
                    <a:p>
                      <a:pPr algn="just">
                        <a:lnSpc>
                          <a:spcPct val="150000"/>
                        </a:lnSpc>
                        <a:spcAft>
                          <a:spcPts val="800"/>
                        </a:spcAft>
                      </a:pPr>
                      <a:r>
                        <a:rPr lang="en-US" sz="1600">
                          <a:solidFill>
                            <a:schemeClr val="tx1"/>
                          </a:solidFill>
                          <a:effectLst/>
                          <a:latin typeface="+mj-lt"/>
                          <a:ea typeface="Times New Roman" panose="02020603050405020304" pitchFamily="18" charset="0"/>
                          <a:cs typeface="Times New Roman" panose="02020603050405020304" pitchFamily="18" charset="0"/>
                        </a:rPr>
                        <a:t>Không đảm bảo cấu trúc bài văn nghị luận.</a:t>
                      </a:r>
                      <a:endParaRPr lang="en-US" sz="1600">
                        <a:solidFill>
                          <a:schemeClr val="tx1"/>
                        </a:solidFill>
                        <a:effectLst/>
                        <a:latin typeface="+mj-lt"/>
                        <a:ea typeface="Calibri" panose="020F0502020204030204" pitchFamily="34" charset="0"/>
                        <a:cs typeface="Times New Roman" panose="02020603050405020304" pitchFamily="18" charset="0"/>
                      </a:endParaRPr>
                    </a:p>
                    <a:p>
                      <a:pPr algn="just">
                        <a:lnSpc>
                          <a:spcPct val="150000"/>
                        </a:lnSpc>
                        <a:spcAft>
                          <a:spcPts val="800"/>
                        </a:spcAft>
                      </a:pPr>
                      <a:r>
                        <a:rPr lang="en-US" sz="1600">
                          <a:solidFill>
                            <a:schemeClr val="tx1"/>
                          </a:solidFill>
                          <a:effectLst/>
                          <a:latin typeface="+mj-lt"/>
                          <a:ea typeface="Times New Roman" panose="02020603050405020304" pitchFamily="18" charset="0"/>
                          <a:cs typeface="Times New Roman" panose="02020603050405020304" pitchFamily="18" charset="0"/>
                        </a:rPr>
                        <a:t>Bài làm sơ sài, trình bày chưa khoa học.</a:t>
                      </a:r>
                      <a:endParaRPr lang="en-US" sz="1600">
                        <a:solidFill>
                          <a:schemeClr val="tx1"/>
                        </a:solidFill>
                        <a:effectLst/>
                        <a:latin typeface="+mj-lt"/>
                        <a:ea typeface="Calibri" panose="020F0502020204030204" pitchFamily="34" charset="0"/>
                        <a:cs typeface="Times New Roman" panose="02020603050405020304" pitchFamily="18" charset="0"/>
                      </a:endParaRPr>
                    </a:p>
                    <a:p>
                      <a:pPr algn="just">
                        <a:lnSpc>
                          <a:spcPct val="150000"/>
                        </a:lnSpc>
                        <a:spcAft>
                          <a:spcPts val="800"/>
                        </a:spcAft>
                      </a:pPr>
                      <a:r>
                        <a:rPr lang="en-US" sz="1600">
                          <a:solidFill>
                            <a:schemeClr val="tx1"/>
                          </a:solidFill>
                          <a:effectLst/>
                          <a:latin typeface="+mj-lt"/>
                          <a:ea typeface="Times New Roman" panose="02020603050405020304" pitchFamily="18" charset="0"/>
                          <a:cs typeface="Times New Roman" panose="02020603050405020304" pitchFamily="18" charset="0"/>
                        </a:rPr>
                        <a:t>Còn sai nhiều lỗi chính tả, lỗi dùng từ, diễn đạt.</a:t>
                      </a:r>
                      <a:endParaRPr lang="en-US" sz="1600">
                        <a:solidFill>
                          <a:schemeClr val="tx1"/>
                        </a:solidFill>
                        <a:effectLst/>
                        <a:latin typeface="+mj-lt"/>
                        <a:ea typeface="Calibri" panose="020F0502020204030204" pitchFamily="34" charset="0"/>
                        <a:cs typeface="Times New Roman" panose="02020603050405020304" pitchFamily="18" charset="0"/>
                      </a:endParaRPr>
                    </a:p>
                  </a:txBody>
                  <a:tcPr marL="68580" marR="68580" marT="0" marB="0"/>
                </a:tc>
                <a:tc>
                  <a:txBody>
                    <a:bodyPr/>
                    <a:lstStyle/>
                    <a:p>
                      <a:pPr algn="ctr">
                        <a:lnSpc>
                          <a:spcPct val="150000"/>
                        </a:lnSpc>
                        <a:spcAft>
                          <a:spcPts val="800"/>
                        </a:spcAft>
                      </a:pPr>
                      <a:r>
                        <a:rPr lang="en-US" sz="1600" b="1">
                          <a:solidFill>
                            <a:schemeClr val="tx1"/>
                          </a:solidFill>
                          <a:effectLst/>
                          <a:latin typeface="+mj-lt"/>
                          <a:ea typeface="Times New Roman" panose="02020603050405020304" pitchFamily="18" charset="0"/>
                          <a:cs typeface="Times New Roman" panose="02020603050405020304" pitchFamily="18" charset="0"/>
                        </a:rPr>
                        <a:t>1 điểm</a:t>
                      </a:r>
                      <a:endParaRPr lang="en-US" sz="1600">
                        <a:solidFill>
                          <a:schemeClr val="tx1"/>
                        </a:solidFill>
                        <a:effectLst/>
                        <a:latin typeface="+mj-lt"/>
                        <a:ea typeface="Calibri" panose="020F0502020204030204" pitchFamily="34" charset="0"/>
                        <a:cs typeface="Times New Roman" panose="02020603050405020304" pitchFamily="18" charset="0"/>
                      </a:endParaRPr>
                    </a:p>
                    <a:p>
                      <a:pPr algn="just">
                        <a:lnSpc>
                          <a:spcPct val="150000"/>
                        </a:lnSpc>
                        <a:spcAft>
                          <a:spcPts val="800"/>
                        </a:spcAft>
                      </a:pPr>
                      <a:r>
                        <a:rPr lang="en-US" sz="1600">
                          <a:solidFill>
                            <a:schemeClr val="tx1"/>
                          </a:solidFill>
                          <a:effectLst/>
                          <a:latin typeface="+mj-lt"/>
                          <a:ea typeface="Times New Roman" panose="02020603050405020304" pitchFamily="18" charset="0"/>
                          <a:cs typeface="Times New Roman" panose="02020603050405020304" pitchFamily="18" charset="0"/>
                        </a:rPr>
                        <a:t>Đảm bảo cấu trúc bài văn nghị luận.</a:t>
                      </a:r>
                      <a:endParaRPr lang="en-US" sz="1600">
                        <a:solidFill>
                          <a:schemeClr val="tx1"/>
                        </a:solidFill>
                        <a:effectLst/>
                        <a:latin typeface="+mj-lt"/>
                        <a:ea typeface="Calibri" panose="020F0502020204030204" pitchFamily="34" charset="0"/>
                        <a:cs typeface="Times New Roman" panose="02020603050405020304" pitchFamily="18" charset="0"/>
                      </a:endParaRPr>
                    </a:p>
                    <a:p>
                      <a:pPr algn="just">
                        <a:lnSpc>
                          <a:spcPct val="150000"/>
                        </a:lnSpc>
                        <a:spcAft>
                          <a:spcPts val="800"/>
                        </a:spcAft>
                      </a:pPr>
                      <a:r>
                        <a:rPr lang="en-US" sz="1600">
                          <a:solidFill>
                            <a:schemeClr val="tx1"/>
                          </a:solidFill>
                          <a:effectLst/>
                          <a:latin typeface="+mj-lt"/>
                          <a:ea typeface="Times New Roman" panose="02020603050405020304" pitchFamily="18" charset="0"/>
                          <a:cs typeface="Times New Roman" panose="02020603050405020304" pitchFamily="18" charset="0"/>
                        </a:rPr>
                        <a:t>Bài làm đảm bảo 2/3 ý theo yêu cầu của đề bài. </a:t>
                      </a:r>
                      <a:endParaRPr lang="en-US" sz="1600">
                        <a:solidFill>
                          <a:schemeClr val="tx1"/>
                        </a:solidFill>
                        <a:effectLst/>
                        <a:latin typeface="+mj-lt"/>
                        <a:ea typeface="Calibri" panose="020F0502020204030204" pitchFamily="34" charset="0"/>
                        <a:cs typeface="Times New Roman" panose="02020603050405020304" pitchFamily="18" charset="0"/>
                      </a:endParaRPr>
                    </a:p>
                    <a:p>
                      <a:pPr algn="just">
                        <a:lnSpc>
                          <a:spcPct val="150000"/>
                        </a:lnSpc>
                        <a:spcAft>
                          <a:spcPts val="800"/>
                        </a:spcAft>
                      </a:pPr>
                      <a:r>
                        <a:rPr lang="en-US" sz="1600">
                          <a:solidFill>
                            <a:schemeClr val="tx1"/>
                          </a:solidFill>
                          <a:effectLst/>
                          <a:latin typeface="+mj-lt"/>
                          <a:ea typeface="Times New Roman" panose="02020603050405020304" pitchFamily="18" charset="0"/>
                          <a:cs typeface="Times New Roman" panose="02020603050405020304" pitchFamily="18" charset="0"/>
                        </a:rPr>
                        <a:t>Trình bày cẩn thận, sạch đẹp. </a:t>
                      </a:r>
                      <a:endParaRPr lang="en-US" sz="1600">
                        <a:solidFill>
                          <a:schemeClr val="tx1"/>
                        </a:solidFill>
                        <a:effectLst/>
                        <a:latin typeface="+mj-lt"/>
                        <a:ea typeface="Calibri" panose="020F0502020204030204" pitchFamily="34" charset="0"/>
                        <a:cs typeface="Times New Roman" panose="02020603050405020304" pitchFamily="18" charset="0"/>
                      </a:endParaRPr>
                    </a:p>
                    <a:p>
                      <a:pPr algn="just">
                        <a:lnSpc>
                          <a:spcPct val="150000"/>
                        </a:lnSpc>
                        <a:spcAft>
                          <a:spcPts val="800"/>
                        </a:spcAft>
                      </a:pPr>
                      <a:r>
                        <a:rPr lang="en-US" sz="1600">
                          <a:solidFill>
                            <a:schemeClr val="tx1"/>
                          </a:solidFill>
                          <a:effectLst/>
                          <a:latin typeface="+mj-lt"/>
                          <a:ea typeface="Times New Roman" panose="02020603050405020304" pitchFamily="18" charset="0"/>
                          <a:cs typeface="Times New Roman" panose="02020603050405020304" pitchFamily="18" charset="0"/>
                        </a:rPr>
                        <a:t>Còn mắc ít lỗi chính tả, dùng từ, diễn đạt </a:t>
                      </a:r>
                      <a:endParaRPr lang="en-US" sz="1600">
                        <a:solidFill>
                          <a:schemeClr val="tx1"/>
                        </a:solidFill>
                        <a:effectLst/>
                        <a:latin typeface="+mj-lt"/>
                        <a:ea typeface="Calibri" panose="020F0502020204030204" pitchFamily="34" charset="0"/>
                        <a:cs typeface="Times New Roman" panose="02020603050405020304" pitchFamily="18" charset="0"/>
                      </a:endParaRPr>
                    </a:p>
                  </a:txBody>
                  <a:tcPr marL="68580" marR="68580" marT="0" marB="0"/>
                </a:tc>
                <a:tc>
                  <a:txBody>
                    <a:bodyPr/>
                    <a:lstStyle/>
                    <a:p>
                      <a:pPr algn="ctr">
                        <a:lnSpc>
                          <a:spcPct val="150000"/>
                        </a:lnSpc>
                        <a:spcAft>
                          <a:spcPts val="800"/>
                        </a:spcAft>
                      </a:pPr>
                      <a:r>
                        <a:rPr lang="en-US" sz="1600" b="1">
                          <a:solidFill>
                            <a:schemeClr val="tx1"/>
                          </a:solidFill>
                          <a:effectLst/>
                          <a:latin typeface="+mj-lt"/>
                          <a:ea typeface="Times New Roman" panose="02020603050405020304" pitchFamily="18" charset="0"/>
                          <a:cs typeface="Times New Roman" panose="02020603050405020304" pitchFamily="18" charset="0"/>
                        </a:rPr>
                        <a:t>2 điểm </a:t>
                      </a:r>
                      <a:endParaRPr lang="en-US" sz="1600">
                        <a:solidFill>
                          <a:schemeClr val="tx1"/>
                        </a:solidFill>
                        <a:effectLst/>
                        <a:latin typeface="+mj-lt"/>
                        <a:ea typeface="Calibri" panose="020F0502020204030204" pitchFamily="34" charset="0"/>
                        <a:cs typeface="Times New Roman" panose="02020603050405020304" pitchFamily="18" charset="0"/>
                      </a:endParaRPr>
                    </a:p>
                    <a:p>
                      <a:pPr algn="just">
                        <a:lnSpc>
                          <a:spcPct val="150000"/>
                        </a:lnSpc>
                        <a:spcAft>
                          <a:spcPts val="800"/>
                        </a:spcAft>
                      </a:pPr>
                      <a:r>
                        <a:rPr lang="en-US" sz="1600">
                          <a:solidFill>
                            <a:schemeClr val="tx1"/>
                          </a:solidFill>
                          <a:effectLst/>
                          <a:latin typeface="+mj-lt"/>
                          <a:ea typeface="Times New Roman" panose="02020603050405020304" pitchFamily="18" charset="0"/>
                          <a:cs typeface="Times New Roman" panose="02020603050405020304" pitchFamily="18" charset="0"/>
                        </a:rPr>
                        <a:t>Đảm bảo cấu trúc bài văn nghị luận.</a:t>
                      </a:r>
                      <a:endParaRPr lang="en-US" sz="1600">
                        <a:solidFill>
                          <a:schemeClr val="tx1"/>
                        </a:solidFill>
                        <a:effectLst/>
                        <a:latin typeface="+mj-lt"/>
                        <a:ea typeface="Calibri" panose="020F0502020204030204" pitchFamily="34" charset="0"/>
                        <a:cs typeface="Times New Roman" panose="02020603050405020304" pitchFamily="18" charset="0"/>
                      </a:endParaRPr>
                    </a:p>
                    <a:p>
                      <a:pPr algn="just">
                        <a:lnSpc>
                          <a:spcPct val="150000"/>
                        </a:lnSpc>
                        <a:spcAft>
                          <a:spcPts val="800"/>
                        </a:spcAft>
                      </a:pPr>
                      <a:r>
                        <a:rPr lang="en-US" sz="1600">
                          <a:solidFill>
                            <a:schemeClr val="tx1"/>
                          </a:solidFill>
                          <a:effectLst/>
                          <a:latin typeface="+mj-lt"/>
                          <a:ea typeface="Times New Roman" panose="02020603050405020304" pitchFamily="18" charset="0"/>
                          <a:cs typeface="Times New Roman" panose="02020603050405020304" pitchFamily="18" charset="0"/>
                        </a:rPr>
                        <a:t>Bài làm  đẩy đủ ý </a:t>
                      </a:r>
                      <a:endParaRPr lang="en-US" sz="1600">
                        <a:solidFill>
                          <a:schemeClr val="tx1"/>
                        </a:solidFill>
                        <a:effectLst/>
                        <a:latin typeface="+mj-lt"/>
                        <a:ea typeface="Calibri" panose="020F0502020204030204" pitchFamily="34" charset="0"/>
                        <a:cs typeface="Times New Roman" panose="02020603050405020304" pitchFamily="18" charset="0"/>
                      </a:endParaRPr>
                    </a:p>
                    <a:p>
                      <a:pPr algn="just">
                        <a:lnSpc>
                          <a:spcPct val="150000"/>
                        </a:lnSpc>
                        <a:spcAft>
                          <a:spcPts val="800"/>
                        </a:spcAft>
                      </a:pPr>
                      <a:r>
                        <a:rPr lang="en-US" sz="1600">
                          <a:solidFill>
                            <a:schemeClr val="tx1"/>
                          </a:solidFill>
                          <a:effectLst/>
                          <a:latin typeface="+mj-lt"/>
                          <a:ea typeface="Times New Roman" panose="02020603050405020304" pitchFamily="18" charset="0"/>
                          <a:cs typeface="Times New Roman" panose="02020603050405020304" pitchFamily="18" charset="0"/>
                        </a:rPr>
                        <a:t>Trình bày logic, khoa học</a:t>
                      </a:r>
                      <a:endParaRPr lang="en-US" sz="1600">
                        <a:solidFill>
                          <a:schemeClr val="tx1"/>
                        </a:solidFill>
                        <a:effectLst/>
                        <a:latin typeface="+mj-lt"/>
                        <a:ea typeface="Calibri" panose="020F0502020204030204" pitchFamily="34" charset="0"/>
                        <a:cs typeface="Times New Roman" panose="02020603050405020304" pitchFamily="18" charset="0"/>
                      </a:endParaRPr>
                    </a:p>
                    <a:p>
                      <a:pPr algn="just">
                        <a:lnSpc>
                          <a:spcPct val="150000"/>
                        </a:lnSpc>
                        <a:spcAft>
                          <a:spcPts val="800"/>
                        </a:spcAft>
                      </a:pPr>
                      <a:r>
                        <a:rPr lang="en-US" sz="1600">
                          <a:solidFill>
                            <a:schemeClr val="tx1"/>
                          </a:solidFill>
                          <a:effectLst/>
                          <a:latin typeface="+mj-lt"/>
                          <a:ea typeface="Times New Roman" panose="02020603050405020304" pitchFamily="18" charset="0"/>
                          <a:cs typeface="Times New Roman" panose="02020603050405020304" pitchFamily="18" charset="0"/>
                        </a:rPr>
                        <a:t>Không có lỗi chính tả, diễn đạt mạch lạc, rõ ràng.</a:t>
                      </a:r>
                      <a:endParaRPr lang="en-US" sz="1600">
                        <a:solidFill>
                          <a:schemeClr val="tx1"/>
                        </a:solidFill>
                        <a:effectLst/>
                        <a:latin typeface="+mj-lt"/>
                        <a:ea typeface="Calibri" panose="020F0502020204030204" pitchFamily="34" charset="0"/>
                        <a:cs typeface="Times New Roman" panose="02020603050405020304" pitchFamily="18" charset="0"/>
                      </a:endParaRPr>
                    </a:p>
                    <a:p>
                      <a:pPr algn="just">
                        <a:lnSpc>
                          <a:spcPct val="150000"/>
                        </a:lnSpc>
                        <a:spcAft>
                          <a:spcPts val="800"/>
                        </a:spcAft>
                      </a:pPr>
                      <a:r>
                        <a:rPr lang="en-US" sz="1600">
                          <a:solidFill>
                            <a:schemeClr val="tx1"/>
                          </a:solidFill>
                          <a:effectLst/>
                          <a:latin typeface="+mj-lt"/>
                          <a:ea typeface="Times New Roman" panose="02020603050405020304" pitchFamily="18" charset="0"/>
                          <a:cs typeface="Times New Roman" panose="02020603050405020304" pitchFamily="18" charset="0"/>
                        </a:rPr>
                        <a:t>Có sự sáng tạo</a:t>
                      </a:r>
                      <a:endParaRPr lang="en-US" sz="1600">
                        <a:solidFill>
                          <a:schemeClr val="tx1"/>
                        </a:solidFill>
                        <a:effectLst/>
                        <a:latin typeface="+mj-lt"/>
                        <a:ea typeface="Calibri" panose="020F0502020204030204" pitchFamily="34" charset="0"/>
                        <a:cs typeface="Times New Roman" panose="02020603050405020304" pitchFamily="18" charset="0"/>
                      </a:endParaRPr>
                    </a:p>
                  </a:txBody>
                  <a:tcPr marL="68580" marR="68580" marT="0" marB="0"/>
                </a:tc>
                <a:extLst>
                  <a:ext uri="{0D108BD9-81ED-4DB2-BD59-A6C34878D82A}">
                    <a16:rowId xmlns:a16="http://schemas.microsoft.com/office/drawing/2014/main" val="2680974261"/>
                  </a:ext>
                </a:extLst>
              </a:tr>
              <a:tr h="1571413">
                <a:tc>
                  <a:txBody>
                    <a:bodyPr/>
                    <a:lstStyle/>
                    <a:p>
                      <a:pPr algn="ctr">
                        <a:lnSpc>
                          <a:spcPct val="150000"/>
                        </a:lnSpc>
                        <a:spcAft>
                          <a:spcPts val="800"/>
                        </a:spcAft>
                      </a:pPr>
                      <a:r>
                        <a:rPr lang="en-US" sz="1600" b="1">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Nội dung</a:t>
                      </a:r>
                      <a:endParaRPr lang="en-US" sz="1600">
                        <a:solidFill>
                          <a:schemeClr val="tx1"/>
                        </a:solidFill>
                        <a:effectLst/>
                        <a:latin typeface="Calibri" panose="020F0502020204030204" pitchFamily="34" charset="0"/>
                        <a:ea typeface="Calibri" panose="020F0502020204030204" pitchFamily="34" charset="0"/>
                        <a:cs typeface="Times New Roman" panose="02020603050405020304" pitchFamily="18" charset="0"/>
                      </a:endParaRPr>
                    </a:p>
                    <a:p>
                      <a:pPr algn="ctr">
                        <a:lnSpc>
                          <a:spcPct val="150000"/>
                        </a:lnSpc>
                        <a:spcAft>
                          <a:spcPts val="800"/>
                        </a:spcAft>
                      </a:pPr>
                      <a:r>
                        <a:rPr lang="en-US" sz="1600" b="1">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(6 điểm)</a:t>
                      </a:r>
                      <a:endParaRPr lang="en-US" sz="1600">
                        <a:solidFill>
                          <a:schemeClr val="tx1"/>
                        </a:solidFill>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tc>
                <a:tc>
                  <a:txBody>
                    <a:bodyPr/>
                    <a:lstStyle/>
                    <a:p>
                      <a:pPr algn="ctr">
                        <a:lnSpc>
                          <a:spcPct val="150000"/>
                        </a:lnSpc>
                        <a:spcAft>
                          <a:spcPts val="800"/>
                        </a:spcAft>
                      </a:pPr>
                      <a:r>
                        <a:rPr lang="en-US" sz="1600" b="1">
                          <a:solidFill>
                            <a:schemeClr val="tx1"/>
                          </a:solidFill>
                          <a:effectLst/>
                          <a:latin typeface="+mj-lt"/>
                          <a:ea typeface="Times New Roman" panose="02020603050405020304" pitchFamily="18" charset="0"/>
                          <a:cs typeface="Times New Roman" panose="02020603050405020304" pitchFamily="18" charset="0"/>
                        </a:rPr>
                        <a:t>1 - 3 điểm</a:t>
                      </a:r>
                      <a:endParaRPr lang="en-US" sz="1600">
                        <a:solidFill>
                          <a:schemeClr val="tx1"/>
                        </a:solidFill>
                        <a:effectLst/>
                        <a:latin typeface="+mj-lt"/>
                        <a:ea typeface="Calibri" panose="020F0502020204030204" pitchFamily="34" charset="0"/>
                        <a:cs typeface="Times New Roman" panose="02020603050405020304" pitchFamily="18" charset="0"/>
                      </a:endParaRPr>
                    </a:p>
                    <a:p>
                      <a:pPr algn="just">
                        <a:lnSpc>
                          <a:spcPct val="150000"/>
                        </a:lnSpc>
                        <a:spcAft>
                          <a:spcPts val="800"/>
                        </a:spcAft>
                      </a:pPr>
                      <a:r>
                        <a:rPr lang="en-US" sz="1600">
                          <a:solidFill>
                            <a:schemeClr val="tx1"/>
                          </a:solidFill>
                          <a:effectLst/>
                          <a:latin typeface="+mj-lt"/>
                          <a:ea typeface="Times New Roman" panose="02020603050405020304" pitchFamily="18" charset="0"/>
                          <a:cs typeface="Times New Roman" panose="02020603050405020304" pitchFamily="18" charset="0"/>
                        </a:rPr>
                        <a:t>Chưa trả lời đúng câu hỏi trọng tâm </a:t>
                      </a:r>
                      <a:endParaRPr lang="en-US" sz="1600">
                        <a:solidFill>
                          <a:schemeClr val="tx1"/>
                        </a:solidFill>
                        <a:effectLst/>
                        <a:latin typeface="+mj-lt"/>
                        <a:ea typeface="Calibri" panose="020F0502020204030204" pitchFamily="34" charset="0"/>
                        <a:cs typeface="Times New Roman" panose="02020603050405020304" pitchFamily="18" charset="0"/>
                      </a:endParaRPr>
                    </a:p>
                    <a:p>
                      <a:pPr algn="just">
                        <a:lnSpc>
                          <a:spcPct val="150000"/>
                        </a:lnSpc>
                        <a:spcAft>
                          <a:spcPts val="800"/>
                        </a:spcAft>
                      </a:pPr>
                      <a:r>
                        <a:rPr lang="en-US" sz="1600">
                          <a:solidFill>
                            <a:schemeClr val="tx1"/>
                          </a:solidFill>
                          <a:effectLst/>
                          <a:latin typeface="+mj-lt"/>
                          <a:ea typeface="Times New Roman" panose="02020603050405020304" pitchFamily="18" charset="0"/>
                          <a:cs typeface="Times New Roman" panose="02020603050405020304" pitchFamily="18" charset="0"/>
                        </a:rPr>
                        <a:t>Không trả lời đủ hết các câu hỏi gợi dẫn </a:t>
                      </a:r>
                      <a:endParaRPr lang="en-US" sz="1600">
                        <a:solidFill>
                          <a:schemeClr val="tx1"/>
                        </a:solidFill>
                        <a:effectLst/>
                        <a:latin typeface="+mj-lt"/>
                        <a:ea typeface="Calibri" panose="020F0502020204030204" pitchFamily="34" charset="0"/>
                        <a:cs typeface="Times New Roman" panose="02020603050405020304" pitchFamily="18" charset="0"/>
                      </a:endParaRPr>
                    </a:p>
                    <a:p>
                      <a:pPr algn="just">
                        <a:lnSpc>
                          <a:spcPct val="150000"/>
                        </a:lnSpc>
                        <a:spcAft>
                          <a:spcPts val="800"/>
                        </a:spcAft>
                      </a:pPr>
                      <a:r>
                        <a:rPr lang="en-US" sz="1600">
                          <a:solidFill>
                            <a:schemeClr val="tx1"/>
                          </a:solidFill>
                          <a:effectLst/>
                          <a:latin typeface="+mj-lt"/>
                          <a:ea typeface="Times New Roman" panose="02020603050405020304" pitchFamily="18" charset="0"/>
                          <a:cs typeface="Times New Roman" panose="02020603050405020304" pitchFamily="18" charset="0"/>
                        </a:rPr>
                        <a:t>Nội dung sơ sài mới dừng lại ở mức độ biết và nhận diện </a:t>
                      </a:r>
                      <a:endParaRPr lang="en-US" sz="1600">
                        <a:solidFill>
                          <a:schemeClr val="tx1"/>
                        </a:solidFill>
                        <a:effectLst/>
                        <a:latin typeface="+mj-lt"/>
                        <a:ea typeface="Calibri" panose="020F0502020204030204" pitchFamily="34" charset="0"/>
                        <a:cs typeface="Times New Roman" panose="02020603050405020304" pitchFamily="18" charset="0"/>
                      </a:endParaRPr>
                    </a:p>
                  </a:txBody>
                  <a:tcPr marL="68580" marR="68580" marT="0" marB="0"/>
                </a:tc>
                <a:tc>
                  <a:txBody>
                    <a:bodyPr/>
                    <a:lstStyle/>
                    <a:p>
                      <a:pPr algn="ctr">
                        <a:lnSpc>
                          <a:spcPct val="150000"/>
                        </a:lnSpc>
                        <a:spcAft>
                          <a:spcPts val="800"/>
                        </a:spcAft>
                      </a:pPr>
                      <a:r>
                        <a:rPr lang="en-US" sz="1600" b="1">
                          <a:solidFill>
                            <a:schemeClr val="tx1"/>
                          </a:solidFill>
                          <a:effectLst/>
                          <a:latin typeface="+mj-lt"/>
                          <a:ea typeface="Times New Roman" panose="02020603050405020304" pitchFamily="18" charset="0"/>
                          <a:cs typeface="Times New Roman" panose="02020603050405020304" pitchFamily="18" charset="0"/>
                        </a:rPr>
                        <a:t>4 – 5 điểm </a:t>
                      </a:r>
                      <a:endParaRPr lang="en-US" sz="1600">
                        <a:solidFill>
                          <a:schemeClr val="tx1"/>
                        </a:solidFill>
                        <a:effectLst/>
                        <a:latin typeface="+mj-lt"/>
                        <a:ea typeface="Calibri" panose="020F0502020204030204" pitchFamily="34" charset="0"/>
                        <a:cs typeface="Times New Roman" panose="02020603050405020304" pitchFamily="18" charset="0"/>
                      </a:endParaRPr>
                    </a:p>
                    <a:p>
                      <a:pPr algn="just">
                        <a:lnSpc>
                          <a:spcPct val="150000"/>
                        </a:lnSpc>
                        <a:spcAft>
                          <a:spcPts val="800"/>
                        </a:spcAft>
                      </a:pPr>
                      <a:r>
                        <a:rPr lang="en-US" sz="1600">
                          <a:solidFill>
                            <a:schemeClr val="tx1"/>
                          </a:solidFill>
                          <a:effectLst/>
                          <a:latin typeface="+mj-lt"/>
                          <a:ea typeface="Times New Roman" panose="02020603050405020304" pitchFamily="18" charset="0"/>
                          <a:cs typeface="Times New Roman" panose="02020603050405020304" pitchFamily="18" charset="0"/>
                        </a:rPr>
                        <a:t>Trả lời tương đối đầy đủ các câu hỏi gợi dẫn </a:t>
                      </a:r>
                      <a:endParaRPr lang="en-US" sz="1600">
                        <a:solidFill>
                          <a:schemeClr val="tx1"/>
                        </a:solidFill>
                        <a:effectLst/>
                        <a:latin typeface="+mj-lt"/>
                        <a:ea typeface="Calibri" panose="020F0502020204030204" pitchFamily="34" charset="0"/>
                        <a:cs typeface="Times New Roman" panose="02020603050405020304" pitchFamily="18" charset="0"/>
                      </a:endParaRPr>
                    </a:p>
                    <a:p>
                      <a:pPr algn="just">
                        <a:lnSpc>
                          <a:spcPct val="150000"/>
                        </a:lnSpc>
                        <a:spcAft>
                          <a:spcPts val="800"/>
                        </a:spcAft>
                      </a:pPr>
                      <a:r>
                        <a:rPr lang="en-US" sz="1600">
                          <a:solidFill>
                            <a:schemeClr val="tx1"/>
                          </a:solidFill>
                          <a:effectLst/>
                          <a:latin typeface="+mj-lt"/>
                          <a:ea typeface="Times New Roman" panose="02020603050405020304" pitchFamily="18" charset="0"/>
                          <a:cs typeface="Times New Roman" panose="02020603050405020304" pitchFamily="18" charset="0"/>
                        </a:rPr>
                        <a:t>Trả lời đúng trọng tâm</a:t>
                      </a:r>
                      <a:endParaRPr lang="en-US" sz="1600">
                        <a:solidFill>
                          <a:schemeClr val="tx1"/>
                        </a:solidFill>
                        <a:effectLst/>
                        <a:latin typeface="+mj-lt"/>
                        <a:ea typeface="Calibri" panose="020F0502020204030204" pitchFamily="34" charset="0"/>
                        <a:cs typeface="Times New Roman" panose="02020603050405020304" pitchFamily="18" charset="0"/>
                      </a:endParaRPr>
                    </a:p>
                    <a:p>
                      <a:pPr algn="just">
                        <a:lnSpc>
                          <a:spcPct val="150000"/>
                        </a:lnSpc>
                        <a:spcAft>
                          <a:spcPts val="800"/>
                        </a:spcAft>
                      </a:pPr>
                      <a:r>
                        <a:rPr lang="en-US" sz="1600">
                          <a:solidFill>
                            <a:schemeClr val="tx1"/>
                          </a:solidFill>
                          <a:effectLst/>
                          <a:latin typeface="+mj-lt"/>
                          <a:ea typeface="Times New Roman" panose="02020603050405020304" pitchFamily="18" charset="0"/>
                          <a:cs typeface="Times New Roman" panose="02020603050405020304" pitchFamily="18" charset="0"/>
                        </a:rPr>
                        <a:t>Có ít nhất 1 – 2 ý mở rộng nâng cao </a:t>
                      </a:r>
                      <a:endParaRPr lang="en-US" sz="1600">
                        <a:solidFill>
                          <a:schemeClr val="tx1"/>
                        </a:solidFill>
                        <a:effectLst/>
                        <a:latin typeface="+mj-lt"/>
                        <a:ea typeface="Calibri" panose="020F0502020204030204" pitchFamily="34" charset="0"/>
                        <a:cs typeface="Times New Roman" panose="02020603050405020304" pitchFamily="18" charset="0"/>
                      </a:endParaRPr>
                    </a:p>
                  </a:txBody>
                  <a:tcPr marL="68580" marR="68580" marT="0" marB="0"/>
                </a:tc>
                <a:tc>
                  <a:txBody>
                    <a:bodyPr/>
                    <a:lstStyle/>
                    <a:p>
                      <a:pPr algn="ctr">
                        <a:lnSpc>
                          <a:spcPct val="150000"/>
                        </a:lnSpc>
                        <a:spcAft>
                          <a:spcPts val="800"/>
                        </a:spcAft>
                      </a:pPr>
                      <a:r>
                        <a:rPr lang="en-US" sz="1600" b="1">
                          <a:solidFill>
                            <a:schemeClr val="tx1"/>
                          </a:solidFill>
                          <a:effectLst/>
                          <a:latin typeface="+mj-lt"/>
                          <a:ea typeface="Times New Roman" panose="02020603050405020304" pitchFamily="18" charset="0"/>
                          <a:cs typeface="Times New Roman" panose="02020603050405020304" pitchFamily="18" charset="0"/>
                        </a:rPr>
                        <a:t>6 điểm</a:t>
                      </a:r>
                      <a:endParaRPr lang="en-US" sz="1600">
                        <a:solidFill>
                          <a:schemeClr val="tx1"/>
                        </a:solidFill>
                        <a:effectLst/>
                        <a:latin typeface="+mj-lt"/>
                        <a:ea typeface="Calibri" panose="020F0502020204030204" pitchFamily="34" charset="0"/>
                        <a:cs typeface="Times New Roman" panose="02020603050405020304" pitchFamily="18" charset="0"/>
                      </a:endParaRPr>
                    </a:p>
                    <a:p>
                      <a:pPr algn="just">
                        <a:lnSpc>
                          <a:spcPct val="150000"/>
                        </a:lnSpc>
                        <a:spcAft>
                          <a:spcPts val="800"/>
                        </a:spcAft>
                      </a:pPr>
                      <a:r>
                        <a:rPr lang="en-US" sz="1600">
                          <a:solidFill>
                            <a:schemeClr val="tx1"/>
                          </a:solidFill>
                          <a:effectLst/>
                          <a:latin typeface="+mj-lt"/>
                          <a:ea typeface="Times New Roman" panose="02020603050405020304" pitchFamily="18" charset="0"/>
                          <a:cs typeface="Times New Roman" panose="02020603050405020304" pitchFamily="18" charset="0"/>
                        </a:rPr>
                        <a:t>Trả lời đầy đủ các câu hỏi gợi dẫn </a:t>
                      </a:r>
                      <a:endParaRPr lang="en-US" sz="1600">
                        <a:solidFill>
                          <a:schemeClr val="tx1"/>
                        </a:solidFill>
                        <a:effectLst/>
                        <a:latin typeface="+mj-lt"/>
                        <a:ea typeface="Calibri" panose="020F0502020204030204" pitchFamily="34" charset="0"/>
                        <a:cs typeface="Times New Roman" panose="02020603050405020304" pitchFamily="18" charset="0"/>
                      </a:endParaRPr>
                    </a:p>
                    <a:p>
                      <a:pPr algn="just">
                        <a:lnSpc>
                          <a:spcPct val="150000"/>
                        </a:lnSpc>
                        <a:spcAft>
                          <a:spcPts val="800"/>
                        </a:spcAft>
                      </a:pPr>
                      <a:r>
                        <a:rPr lang="en-US" sz="1600">
                          <a:solidFill>
                            <a:schemeClr val="tx1"/>
                          </a:solidFill>
                          <a:effectLst/>
                          <a:latin typeface="+mj-lt"/>
                          <a:ea typeface="Times New Roman" panose="02020603050405020304" pitchFamily="18" charset="0"/>
                          <a:cs typeface="Times New Roman" panose="02020603050405020304" pitchFamily="18" charset="0"/>
                        </a:rPr>
                        <a:t>Trả lời đúng trọng tâm</a:t>
                      </a:r>
                      <a:endParaRPr lang="en-US" sz="1600">
                        <a:solidFill>
                          <a:schemeClr val="tx1"/>
                        </a:solidFill>
                        <a:effectLst/>
                        <a:latin typeface="+mj-lt"/>
                        <a:ea typeface="Calibri" panose="020F0502020204030204" pitchFamily="34" charset="0"/>
                        <a:cs typeface="Times New Roman" panose="02020603050405020304" pitchFamily="18" charset="0"/>
                      </a:endParaRPr>
                    </a:p>
                    <a:p>
                      <a:pPr algn="just">
                        <a:lnSpc>
                          <a:spcPct val="150000"/>
                        </a:lnSpc>
                        <a:spcAft>
                          <a:spcPts val="800"/>
                        </a:spcAft>
                      </a:pPr>
                      <a:r>
                        <a:rPr lang="en-US" sz="1600">
                          <a:solidFill>
                            <a:schemeClr val="tx1"/>
                          </a:solidFill>
                          <a:effectLst/>
                          <a:latin typeface="+mj-lt"/>
                          <a:ea typeface="Times New Roman" panose="02020603050405020304" pitchFamily="18" charset="0"/>
                          <a:cs typeface="Times New Roman" panose="02020603050405020304" pitchFamily="18" charset="0"/>
                        </a:rPr>
                        <a:t>Có nhiều hơn 2 ý mở rộng nâng cao</a:t>
                      </a:r>
                      <a:endParaRPr lang="en-US" sz="1600">
                        <a:solidFill>
                          <a:schemeClr val="tx1"/>
                        </a:solidFill>
                        <a:effectLst/>
                        <a:latin typeface="+mj-lt"/>
                        <a:ea typeface="Calibri" panose="020F0502020204030204" pitchFamily="34" charset="0"/>
                        <a:cs typeface="Times New Roman" panose="02020603050405020304" pitchFamily="18" charset="0"/>
                      </a:endParaRPr>
                    </a:p>
                    <a:p>
                      <a:pPr algn="just">
                        <a:lnSpc>
                          <a:spcPct val="150000"/>
                        </a:lnSpc>
                        <a:spcAft>
                          <a:spcPts val="800"/>
                        </a:spcAft>
                      </a:pPr>
                      <a:r>
                        <a:rPr lang="en-US" sz="1600">
                          <a:solidFill>
                            <a:schemeClr val="tx1"/>
                          </a:solidFill>
                          <a:effectLst/>
                          <a:latin typeface="+mj-lt"/>
                          <a:ea typeface="Times New Roman" panose="02020603050405020304" pitchFamily="18" charset="0"/>
                          <a:cs typeface="Times New Roman" panose="02020603050405020304" pitchFamily="18" charset="0"/>
                        </a:rPr>
                        <a:t>Có sự sáng tạo </a:t>
                      </a:r>
                      <a:endParaRPr lang="en-US" sz="1600">
                        <a:solidFill>
                          <a:schemeClr val="tx1"/>
                        </a:solidFill>
                        <a:effectLst/>
                        <a:latin typeface="+mj-lt"/>
                        <a:ea typeface="Calibri" panose="020F0502020204030204" pitchFamily="34" charset="0"/>
                        <a:cs typeface="Times New Roman" panose="02020603050405020304" pitchFamily="18" charset="0"/>
                      </a:endParaRPr>
                    </a:p>
                  </a:txBody>
                  <a:tcPr marL="68580" marR="68580" marT="0" marB="0"/>
                </a:tc>
                <a:extLst>
                  <a:ext uri="{0D108BD9-81ED-4DB2-BD59-A6C34878D82A}">
                    <a16:rowId xmlns:a16="http://schemas.microsoft.com/office/drawing/2014/main" val="1669329078"/>
                  </a:ext>
                </a:extLst>
              </a:tr>
              <a:tr h="325120">
                <a:tc>
                  <a:txBody>
                    <a:bodyPr/>
                    <a:lstStyle/>
                    <a:p>
                      <a:pPr algn="just">
                        <a:lnSpc>
                          <a:spcPct val="150000"/>
                        </a:lnSpc>
                        <a:spcAft>
                          <a:spcPts val="800"/>
                        </a:spcAft>
                      </a:pPr>
                      <a:r>
                        <a:rPr lang="en-US" sz="1800" b="1">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Điểm </a:t>
                      </a:r>
                      <a:endParaRPr lang="en-US" sz="1800">
                        <a:solidFill>
                          <a:schemeClr val="tx1"/>
                        </a:solidFill>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tc>
                <a:tc>
                  <a:txBody>
                    <a:bodyPr/>
                    <a:lstStyle/>
                    <a:p>
                      <a:pPr algn="just">
                        <a:lnSpc>
                          <a:spcPct val="150000"/>
                        </a:lnSpc>
                        <a:spcAft>
                          <a:spcPts val="800"/>
                        </a:spcAft>
                      </a:pPr>
                      <a:r>
                        <a:rPr lang="en-US" sz="180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1800">
                        <a:solidFill>
                          <a:schemeClr val="tx1"/>
                        </a:solidFill>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tc>
                <a:tc>
                  <a:txBody>
                    <a:bodyPr/>
                    <a:lstStyle/>
                    <a:p>
                      <a:pPr algn="just">
                        <a:lnSpc>
                          <a:spcPct val="150000"/>
                        </a:lnSpc>
                        <a:spcAft>
                          <a:spcPts val="800"/>
                        </a:spcAft>
                      </a:pPr>
                      <a:r>
                        <a:rPr lang="en-US" sz="180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1800">
                        <a:solidFill>
                          <a:schemeClr val="tx1"/>
                        </a:solidFill>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tc>
                <a:tc>
                  <a:txBody>
                    <a:bodyPr/>
                    <a:lstStyle/>
                    <a:p>
                      <a:pPr algn="just">
                        <a:lnSpc>
                          <a:spcPct val="150000"/>
                        </a:lnSpc>
                        <a:spcAft>
                          <a:spcPts val="800"/>
                        </a:spcAft>
                      </a:pPr>
                      <a:r>
                        <a:rPr lang="en-US" sz="180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1800">
                        <a:solidFill>
                          <a:schemeClr val="tx1"/>
                        </a:solidFill>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tc>
                <a:extLst>
                  <a:ext uri="{0D108BD9-81ED-4DB2-BD59-A6C34878D82A}">
                    <a16:rowId xmlns:a16="http://schemas.microsoft.com/office/drawing/2014/main" val="2384148450"/>
                  </a:ext>
                </a:extLst>
              </a:tr>
              <a:tr h="325120">
                <a:tc>
                  <a:txBody>
                    <a:bodyPr/>
                    <a:lstStyle/>
                    <a:p>
                      <a:pPr algn="just">
                        <a:lnSpc>
                          <a:spcPct val="150000"/>
                        </a:lnSpc>
                        <a:spcAft>
                          <a:spcPts val="800"/>
                        </a:spcAft>
                      </a:pPr>
                      <a:r>
                        <a:rPr lang="en-US" sz="1800" b="1">
                          <a:effectLst/>
                          <a:latin typeface="Times New Roman" panose="02020603050405020304" pitchFamily="18" charset="0"/>
                          <a:ea typeface="Times New Roman" panose="02020603050405020304" pitchFamily="18" charset="0"/>
                          <a:cs typeface="Times New Roman" panose="02020603050405020304" pitchFamily="18" charset="0"/>
                        </a:rPr>
                        <a:t>TỔNG </a:t>
                      </a:r>
                      <a:endParaRPr lang="en-US" sz="18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tc>
                <a:tc gridSpan="3">
                  <a:txBody>
                    <a:bodyPr/>
                    <a:lstStyle/>
                    <a:p>
                      <a:pPr algn="just">
                        <a:lnSpc>
                          <a:spcPct val="150000"/>
                        </a:lnSpc>
                        <a:spcAft>
                          <a:spcPts val="800"/>
                        </a:spcAft>
                      </a:pPr>
                      <a:r>
                        <a:rPr lang="en-US" sz="1800">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18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4015304003"/>
                  </a:ext>
                </a:extLst>
              </a:tr>
            </a:tbl>
          </a:graphicData>
        </a:graphic>
      </p:graphicFrame>
      <p:sp>
        <p:nvSpPr>
          <p:cNvPr id="37" name="Google Shape;602;p31">
            <a:extLst>
              <a:ext uri="{FF2B5EF4-FFF2-40B4-BE49-F238E27FC236}">
                <a16:creationId xmlns:a16="http://schemas.microsoft.com/office/drawing/2014/main" id="{F961F547-08E9-6414-49E9-9CAA10476A87}"/>
              </a:ext>
            </a:extLst>
          </p:cNvPr>
          <p:cNvSpPr txBox="1">
            <a:spLocks/>
          </p:cNvSpPr>
          <p:nvPr/>
        </p:nvSpPr>
        <p:spPr>
          <a:xfrm>
            <a:off x="1377879" y="15513"/>
            <a:ext cx="5578400" cy="414132"/>
          </a:xfrm>
          <a:prstGeom prst="rect">
            <a:avLst/>
          </a:prstGeom>
          <a:noFill/>
          <a:ln>
            <a:noFill/>
          </a:ln>
        </p:spPr>
        <p:txBody>
          <a:bodyPr spcFirstLastPara="1" wrap="square" lIns="0" tIns="0" rIns="0" bIns="0" anchor="b"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chemeClr val="lt1"/>
              </a:buClr>
              <a:buSzPts val="4800"/>
              <a:buFont typeface="Sue Ellen Francisco"/>
              <a:buNone/>
              <a:defRPr sz="4800" b="0" i="0" u="none" strike="noStrike" cap="none">
                <a:solidFill>
                  <a:schemeClr val="lt1"/>
                </a:solidFill>
                <a:latin typeface="Sue Ellen Francisco"/>
                <a:ea typeface="Sue Ellen Francisco"/>
                <a:cs typeface="Sue Ellen Francisco"/>
                <a:sym typeface="Sue Ellen Francisco"/>
              </a:defRPr>
            </a:lvl1pPr>
            <a:lvl2pPr marR="0" lvl="1" algn="l" rtl="0">
              <a:lnSpc>
                <a:spcPct val="100000"/>
              </a:lnSpc>
              <a:spcBef>
                <a:spcPts val="0"/>
              </a:spcBef>
              <a:spcAft>
                <a:spcPts val="0"/>
              </a:spcAft>
              <a:buClr>
                <a:schemeClr val="accent1"/>
              </a:buClr>
              <a:buSzPts val="6000"/>
              <a:buFont typeface="Joti One"/>
              <a:buNone/>
              <a:defRPr sz="6000" b="0" i="0" u="none" strike="noStrike" cap="none">
                <a:solidFill>
                  <a:schemeClr val="accent1"/>
                </a:solidFill>
                <a:latin typeface="Joti One"/>
                <a:ea typeface="Joti One"/>
                <a:cs typeface="Joti One"/>
                <a:sym typeface="Joti One"/>
              </a:defRPr>
            </a:lvl2pPr>
            <a:lvl3pPr marR="0" lvl="2" algn="l" rtl="0">
              <a:lnSpc>
                <a:spcPct val="100000"/>
              </a:lnSpc>
              <a:spcBef>
                <a:spcPts val="0"/>
              </a:spcBef>
              <a:spcAft>
                <a:spcPts val="0"/>
              </a:spcAft>
              <a:buClr>
                <a:schemeClr val="accent1"/>
              </a:buClr>
              <a:buSzPts val="6000"/>
              <a:buFont typeface="Joti One"/>
              <a:buNone/>
              <a:defRPr sz="6000" b="0" i="0" u="none" strike="noStrike" cap="none">
                <a:solidFill>
                  <a:schemeClr val="accent1"/>
                </a:solidFill>
                <a:latin typeface="Joti One"/>
                <a:ea typeface="Joti One"/>
                <a:cs typeface="Joti One"/>
                <a:sym typeface="Joti One"/>
              </a:defRPr>
            </a:lvl3pPr>
            <a:lvl4pPr marR="0" lvl="3" algn="l" rtl="0">
              <a:lnSpc>
                <a:spcPct val="100000"/>
              </a:lnSpc>
              <a:spcBef>
                <a:spcPts val="0"/>
              </a:spcBef>
              <a:spcAft>
                <a:spcPts val="0"/>
              </a:spcAft>
              <a:buClr>
                <a:schemeClr val="accent1"/>
              </a:buClr>
              <a:buSzPts val="6000"/>
              <a:buFont typeface="Joti One"/>
              <a:buNone/>
              <a:defRPr sz="6000" b="0" i="0" u="none" strike="noStrike" cap="none">
                <a:solidFill>
                  <a:schemeClr val="accent1"/>
                </a:solidFill>
                <a:latin typeface="Joti One"/>
                <a:ea typeface="Joti One"/>
                <a:cs typeface="Joti One"/>
                <a:sym typeface="Joti One"/>
              </a:defRPr>
            </a:lvl4pPr>
            <a:lvl5pPr marR="0" lvl="4" algn="l" rtl="0">
              <a:lnSpc>
                <a:spcPct val="100000"/>
              </a:lnSpc>
              <a:spcBef>
                <a:spcPts val="0"/>
              </a:spcBef>
              <a:spcAft>
                <a:spcPts val="0"/>
              </a:spcAft>
              <a:buClr>
                <a:schemeClr val="accent1"/>
              </a:buClr>
              <a:buSzPts val="6000"/>
              <a:buFont typeface="Joti One"/>
              <a:buNone/>
              <a:defRPr sz="6000" b="0" i="0" u="none" strike="noStrike" cap="none">
                <a:solidFill>
                  <a:schemeClr val="accent1"/>
                </a:solidFill>
                <a:latin typeface="Joti One"/>
                <a:ea typeface="Joti One"/>
                <a:cs typeface="Joti One"/>
                <a:sym typeface="Joti One"/>
              </a:defRPr>
            </a:lvl5pPr>
            <a:lvl6pPr marR="0" lvl="5" algn="l" rtl="0">
              <a:lnSpc>
                <a:spcPct val="100000"/>
              </a:lnSpc>
              <a:spcBef>
                <a:spcPts val="0"/>
              </a:spcBef>
              <a:spcAft>
                <a:spcPts val="0"/>
              </a:spcAft>
              <a:buClr>
                <a:schemeClr val="accent1"/>
              </a:buClr>
              <a:buSzPts val="6000"/>
              <a:buFont typeface="Joti One"/>
              <a:buNone/>
              <a:defRPr sz="6000" b="0" i="0" u="none" strike="noStrike" cap="none">
                <a:solidFill>
                  <a:schemeClr val="accent1"/>
                </a:solidFill>
                <a:latin typeface="Joti One"/>
                <a:ea typeface="Joti One"/>
                <a:cs typeface="Joti One"/>
                <a:sym typeface="Joti One"/>
              </a:defRPr>
            </a:lvl6pPr>
            <a:lvl7pPr marR="0" lvl="6" algn="l" rtl="0">
              <a:lnSpc>
                <a:spcPct val="100000"/>
              </a:lnSpc>
              <a:spcBef>
                <a:spcPts val="0"/>
              </a:spcBef>
              <a:spcAft>
                <a:spcPts val="0"/>
              </a:spcAft>
              <a:buClr>
                <a:schemeClr val="accent1"/>
              </a:buClr>
              <a:buSzPts val="6000"/>
              <a:buFont typeface="Joti One"/>
              <a:buNone/>
              <a:defRPr sz="6000" b="0" i="0" u="none" strike="noStrike" cap="none">
                <a:solidFill>
                  <a:schemeClr val="accent1"/>
                </a:solidFill>
                <a:latin typeface="Joti One"/>
                <a:ea typeface="Joti One"/>
                <a:cs typeface="Joti One"/>
                <a:sym typeface="Joti One"/>
              </a:defRPr>
            </a:lvl7pPr>
            <a:lvl8pPr marR="0" lvl="7" algn="l" rtl="0">
              <a:lnSpc>
                <a:spcPct val="100000"/>
              </a:lnSpc>
              <a:spcBef>
                <a:spcPts val="0"/>
              </a:spcBef>
              <a:spcAft>
                <a:spcPts val="0"/>
              </a:spcAft>
              <a:buClr>
                <a:schemeClr val="accent1"/>
              </a:buClr>
              <a:buSzPts val="6000"/>
              <a:buFont typeface="Joti One"/>
              <a:buNone/>
              <a:defRPr sz="6000" b="0" i="0" u="none" strike="noStrike" cap="none">
                <a:solidFill>
                  <a:schemeClr val="accent1"/>
                </a:solidFill>
                <a:latin typeface="Joti One"/>
                <a:ea typeface="Joti One"/>
                <a:cs typeface="Joti One"/>
                <a:sym typeface="Joti One"/>
              </a:defRPr>
            </a:lvl8pPr>
            <a:lvl9pPr marR="0" lvl="8" algn="l" rtl="0">
              <a:lnSpc>
                <a:spcPct val="100000"/>
              </a:lnSpc>
              <a:spcBef>
                <a:spcPts val="0"/>
              </a:spcBef>
              <a:spcAft>
                <a:spcPts val="0"/>
              </a:spcAft>
              <a:buClr>
                <a:schemeClr val="accent1"/>
              </a:buClr>
              <a:buSzPts val="6000"/>
              <a:buFont typeface="Joti One"/>
              <a:buNone/>
              <a:defRPr sz="6000" b="0" i="0" u="none" strike="noStrike" cap="none">
                <a:solidFill>
                  <a:schemeClr val="accent1"/>
                </a:solidFill>
                <a:latin typeface="Joti One"/>
                <a:ea typeface="Joti One"/>
                <a:cs typeface="Joti One"/>
                <a:sym typeface="Joti One"/>
              </a:defRPr>
            </a:lvl9pPr>
          </a:lstStyle>
          <a:p>
            <a:pPr marL="0" marR="0" lvl="0" indent="0" algn="l" defTabSz="1219170" rtl="0" eaLnBrk="1" fontAlgn="auto" latinLnBrk="0" hangingPunct="1">
              <a:lnSpc>
                <a:spcPct val="100000"/>
              </a:lnSpc>
              <a:spcBef>
                <a:spcPts val="0"/>
              </a:spcBef>
              <a:spcAft>
                <a:spcPts val="0"/>
              </a:spcAft>
              <a:buClr>
                <a:srgbClr val="FFFFFF"/>
              </a:buClr>
              <a:buSzPts val="4800"/>
              <a:buFont typeface="Sue Ellen Francisco"/>
              <a:buNone/>
              <a:tabLst/>
              <a:defRPr/>
            </a:pPr>
            <a:r>
              <a:rPr kumimoji="0" lang="en-US" sz="2400" b="0" i="0" u="none" strike="noStrike" kern="0" cap="none" spc="0" normalizeH="0" baseline="0" noProof="0">
                <a:ln>
                  <a:noFill/>
                </a:ln>
                <a:solidFill>
                  <a:srgbClr val="FFFFFF"/>
                </a:solidFill>
                <a:effectLst/>
                <a:uLnTx/>
                <a:uFillTx/>
                <a:latin typeface="#9Slide03 Kaleko 105 Round Bold" pitchFamily="2" charset="0"/>
                <a:sym typeface="Sue Ellen Francisco"/>
              </a:rPr>
              <a:t>RUBIC ĐÁNH GIÁ BÀI VIẾT</a:t>
            </a:r>
            <a:endParaRPr kumimoji="0" lang="en-US" sz="2400" b="0" i="0" u="none" strike="noStrike" kern="0" cap="none" spc="0" normalizeH="0" baseline="0" noProof="0" dirty="0">
              <a:ln>
                <a:noFill/>
              </a:ln>
              <a:solidFill>
                <a:srgbClr val="A4C2F4"/>
              </a:solidFill>
              <a:effectLst/>
              <a:uLnTx/>
              <a:uFillTx/>
              <a:latin typeface="#9Slide03 Kaleko 105 Round Bold" pitchFamily="2" charset="0"/>
              <a:sym typeface="Sue Ellen Francisco"/>
            </a:endParaRPr>
          </a:p>
        </p:txBody>
      </p:sp>
      <p:grpSp>
        <p:nvGrpSpPr>
          <p:cNvPr id="38" name="Google Shape;605;p31">
            <a:extLst>
              <a:ext uri="{FF2B5EF4-FFF2-40B4-BE49-F238E27FC236}">
                <a16:creationId xmlns:a16="http://schemas.microsoft.com/office/drawing/2014/main" id="{48DE7C4C-C341-2A7B-2011-160774A5E42B}"/>
              </a:ext>
            </a:extLst>
          </p:cNvPr>
          <p:cNvGrpSpPr/>
          <p:nvPr/>
        </p:nvGrpSpPr>
        <p:grpSpPr>
          <a:xfrm rot="2857804" flipH="1">
            <a:off x="-679703" y="-538769"/>
            <a:ext cx="1760469" cy="1371283"/>
            <a:chOff x="2489257" y="2639067"/>
            <a:chExt cx="2406830" cy="1875488"/>
          </a:xfrm>
        </p:grpSpPr>
        <p:sp>
          <p:nvSpPr>
            <p:cNvPr id="39" name="Google Shape;606;p31">
              <a:extLst>
                <a:ext uri="{FF2B5EF4-FFF2-40B4-BE49-F238E27FC236}">
                  <a16:creationId xmlns:a16="http://schemas.microsoft.com/office/drawing/2014/main" id="{286C97CE-21B5-C280-5FBE-4DC3D5B3E1C1}"/>
                </a:ext>
              </a:extLst>
            </p:cNvPr>
            <p:cNvSpPr/>
            <p:nvPr/>
          </p:nvSpPr>
          <p:spPr>
            <a:xfrm>
              <a:off x="2489257" y="2639067"/>
              <a:ext cx="1160693" cy="1271383"/>
            </a:xfrm>
            <a:custGeom>
              <a:avLst/>
              <a:gdLst/>
              <a:ahLst/>
              <a:cxnLst/>
              <a:rect l="l" t="t" r="r" b="b"/>
              <a:pathLst>
                <a:path w="49976" h="54742" extrusionOk="0">
                  <a:moveTo>
                    <a:pt x="3077" y="2435"/>
                  </a:moveTo>
                  <a:lnTo>
                    <a:pt x="3077" y="2435"/>
                  </a:lnTo>
                  <a:cubicBezTo>
                    <a:pt x="3114" y="2463"/>
                    <a:pt x="3150" y="2490"/>
                    <a:pt x="3191" y="2517"/>
                  </a:cubicBezTo>
                  <a:cubicBezTo>
                    <a:pt x="4271" y="3241"/>
                    <a:pt x="5356" y="3962"/>
                    <a:pt x="6458" y="4650"/>
                  </a:cubicBezTo>
                  <a:cubicBezTo>
                    <a:pt x="8691" y="6048"/>
                    <a:pt x="10864" y="7506"/>
                    <a:pt x="13011" y="9033"/>
                  </a:cubicBezTo>
                  <a:cubicBezTo>
                    <a:pt x="17101" y="11940"/>
                    <a:pt x="21088" y="14992"/>
                    <a:pt x="25231" y="17840"/>
                  </a:cubicBezTo>
                  <a:cubicBezTo>
                    <a:pt x="29445" y="20733"/>
                    <a:pt x="33464" y="23822"/>
                    <a:pt x="37468" y="26994"/>
                  </a:cubicBezTo>
                  <a:cubicBezTo>
                    <a:pt x="39255" y="28411"/>
                    <a:pt x="41146" y="29696"/>
                    <a:pt x="43032" y="30976"/>
                  </a:cubicBezTo>
                  <a:cubicBezTo>
                    <a:pt x="44826" y="32192"/>
                    <a:pt x="46567" y="33500"/>
                    <a:pt x="48344" y="34740"/>
                  </a:cubicBezTo>
                  <a:cubicBezTo>
                    <a:pt x="47474" y="34885"/>
                    <a:pt x="46622" y="35287"/>
                    <a:pt x="45783" y="35523"/>
                  </a:cubicBezTo>
                  <a:cubicBezTo>
                    <a:pt x="44613" y="35855"/>
                    <a:pt x="43419" y="36107"/>
                    <a:pt x="42225" y="36362"/>
                  </a:cubicBezTo>
                  <a:cubicBezTo>
                    <a:pt x="40166" y="36803"/>
                    <a:pt x="37874" y="37091"/>
                    <a:pt x="35914" y="37960"/>
                  </a:cubicBezTo>
                  <a:cubicBezTo>
                    <a:pt x="35847" y="37765"/>
                    <a:pt x="35641" y="37619"/>
                    <a:pt x="35428" y="37605"/>
                  </a:cubicBezTo>
                  <a:cubicBezTo>
                    <a:pt x="34826" y="37560"/>
                    <a:pt x="33687" y="36084"/>
                    <a:pt x="33249" y="35674"/>
                  </a:cubicBezTo>
                  <a:cubicBezTo>
                    <a:pt x="32425" y="34899"/>
                    <a:pt x="31622" y="34101"/>
                    <a:pt x="30825" y="33295"/>
                  </a:cubicBezTo>
                  <a:cubicBezTo>
                    <a:pt x="29235" y="31678"/>
                    <a:pt x="27700" y="30005"/>
                    <a:pt x="26142" y="28356"/>
                  </a:cubicBezTo>
                  <a:cubicBezTo>
                    <a:pt x="23034" y="25057"/>
                    <a:pt x="19991" y="21704"/>
                    <a:pt x="17019" y="18283"/>
                  </a:cubicBezTo>
                  <a:cubicBezTo>
                    <a:pt x="14186" y="15020"/>
                    <a:pt x="11201" y="11899"/>
                    <a:pt x="8368" y="8645"/>
                  </a:cubicBezTo>
                  <a:cubicBezTo>
                    <a:pt x="7018" y="7096"/>
                    <a:pt x="5807" y="5434"/>
                    <a:pt x="4444" y="3903"/>
                  </a:cubicBezTo>
                  <a:cubicBezTo>
                    <a:pt x="3998" y="3401"/>
                    <a:pt x="3538" y="2919"/>
                    <a:pt x="3077" y="2435"/>
                  </a:cubicBezTo>
                  <a:close/>
                  <a:moveTo>
                    <a:pt x="863" y="1552"/>
                  </a:moveTo>
                  <a:lnTo>
                    <a:pt x="863" y="1552"/>
                  </a:lnTo>
                  <a:cubicBezTo>
                    <a:pt x="3123" y="4048"/>
                    <a:pt x="4858" y="7055"/>
                    <a:pt x="6942" y="9693"/>
                  </a:cubicBezTo>
                  <a:cubicBezTo>
                    <a:pt x="9556" y="13001"/>
                    <a:pt x="12191" y="16281"/>
                    <a:pt x="14591" y="19749"/>
                  </a:cubicBezTo>
                  <a:cubicBezTo>
                    <a:pt x="16878" y="23052"/>
                    <a:pt x="19189" y="26314"/>
                    <a:pt x="21654" y="29491"/>
                  </a:cubicBezTo>
                  <a:cubicBezTo>
                    <a:pt x="22806" y="30976"/>
                    <a:pt x="23959" y="32461"/>
                    <a:pt x="25162" y="33906"/>
                  </a:cubicBezTo>
                  <a:cubicBezTo>
                    <a:pt x="26406" y="35409"/>
                    <a:pt x="27504" y="37041"/>
                    <a:pt x="28775" y="38513"/>
                  </a:cubicBezTo>
                  <a:cubicBezTo>
                    <a:pt x="28858" y="38612"/>
                    <a:pt x="28966" y="38651"/>
                    <a:pt x="29074" y="38651"/>
                  </a:cubicBezTo>
                  <a:cubicBezTo>
                    <a:pt x="29085" y="38651"/>
                    <a:pt x="29096" y="38650"/>
                    <a:pt x="29107" y="38649"/>
                  </a:cubicBezTo>
                  <a:cubicBezTo>
                    <a:pt x="29126" y="38708"/>
                    <a:pt x="29144" y="38767"/>
                    <a:pt x="29162" y="38822"/>
                  </a:cubicBezTo>
                  <a:cubicBezTo>
                    <a:pt x="26670" y="40120"/>
                    <a:pt x="24127" y="41296"/>
                    <a:pt x="21513" y="42334"/>
                  </a:cubicBezTo>
                  <a:cubicBezTo>
                    <a:pt x="19143" y="43278"/>
                    <a:pt x="16647" y="43916"/>
                    <a:pt x="14300" y="44914"/>
                  </a:cubicBezTo>
                  <a:cubicBezTo>
                    <a:pt x="13078" y="45433"/>
                    <a:pt x="11844" y="46058"/>
                    <a:pt x="10513" y="46231"/>
                  </a:cubicBezTo>
                  <a:cubicBezTo>
                    <a:pt x="10414" y="46243"/>
                    <a:pt x="10328" y="46250"/>
                    <a:pt x="10253" y="46250"/>
                  </a:cubicBezTo>
                  <a:cubicBezTo>
                    <a:pt x="9814" y="46250"/>
                    <a:pt x="9744" y="46029"/>
                    <a:pt x="9720" y="45520"/>
                  </a:cubicBezTo>
                  <a:cubicBezTo>
                    <a:pt x="9693" y="44941"/>
                    <a:pt x="9579" y="44399"/>
                    <a:pt x="9465" y="43834"/>
                  </a:cubicBezTo>
                  <a:cubicBezTo>
                    <a:pt x="8877" y="40904"/>
                    <a:pt x="8576" y="37924"/>
                    <a:pt x="8002" y="34990"/>
                  </a:cubicBezTo>
                  <a:cubicBezTo>
                    <a:pt x="6841" y="29031"/>
                    <a:pt x="5579" y="23080"/>
                    <a:pt x="4276" y="17152"/>
                  </a:cubicBezTo>
                  <a:cubicBezTo>
                    <a:pt x="3628" y="14218"/>
                    <a:pt x="3073" y="11266"/>
                    <a:pt x="2398" y="8336"/>
                  </a:cubicBezTo>
                  <a:cubicBezTo>
                    <a:pt x="2093" y="7010"/>
                    <a:pt x="1866" y="5666"/>
                    <a:pt x="1515" y="4349"/>
                  </a:cubicBezTo>
                  <a:cubicBezTo>
                    <a:pt x="1273" y="3420"/>
                    <a:pt x="1014" y="2494"/>
                    <a:pt x="863" y="1552"/>
                  </a:cubicBezTo>
                  <a:close/>
                  <a:moveTo>
                    <a:pt x="12559" y="14906"/>
                  </a:moveTo>
                  <a:lnTo>
                    <a:pt x="12559" y="14906"/>
                  </a:lnTo>
                  <a:cubicBezTo>
                    <a:pt x="13917" y="16405"/>
                    <a:pt x="15274" y="17904"/>
                    <a:pt x="16592" y="19435"/>
                  </a:cubicBezTo>
                  <a:cubicBezTo>
                    <a:pt x="19753" y="23112"/>
                    <a:pt x="23052" y="26661"/>
                    <a:pt x="26373" y="30196"/>
                  </a:cubicBezTo>
                  <a:cubicBezTo>
                    <a:pt x="27927" y="31847"/>
                    <a:pt x="29477" y="33500"/>
                    <a:pt x="31081" y="35095"/>
                  </a:cubicBezTo>
                  <a:cubicBezTo>
                    <a:pt x="31887" y="35897"/>
                    <a:pt x="32716" y="36671"/>
                    <a:pt x="33563" y="37428"/>
                  </a:cubicBezTo>
                  <a:cubicBezTo>
                    <a:pt x="34015" y="37829"/>
                    <a:pt x="34475" y="38385"/>
                    <a:pt x="35067" y="38557"/>
                  </a:cubicBezTo>
                  <a:cubicBezTo>
                    <a:pt x="35077" y="38567"/>
                    <a:pt x="35090" y="38576"/>
                    <a:pt x="35100" y="38585"/>
                  </a:cubicBezTo>
                  <a:cubicBezTo>
                    <a:pt x="35120" y="38716"/>
                    <a:pt x="35239" y="38847"/>
                    <a:pt x="35370" y="38847"/>
                  </a:cubicBezTo>
                  <a:cubicBezTo>
                    <a:pt x="35380" y="38847"/>
                    <a:pt x="35390" y="38847"/>
                    <a:pt x="35400" y="38845"/>
                  </a:cubicBezTo>
                  <a:cubicBezTo>
                    <a:pt x="35756" y="38799"/>
                    <a:pt x="36106" y="38744"/>
                    <a:pt x="36457" y="38685"/>
                  </a:cubicBezTo>
                  <a:lnTo>
                    <a:pt x="36457" y="38685"/>
                  </a:lnTo>
                  <a:cubicBezTo>
                    <a:pt x="35723" y="39432"/>
                    <a:pt x="35209" y="40376"/>
                    <a:pt x="34749" y="41328"/>
                  </a:cubicBezTo>
                  <a:cubicBezTo>
                    <a:pt x="33979" y="42923"/>
                    <a:pt x="32821" y="44317"/>
                    <a:pt x="31937" y="45861"/>
                  </a:cubicBezTo>
                  <a:cubicBezTo>
                    <a:pt x="31085" y="47343"/>
                    <a:pt x="30196" y="48754"/>
                    <a:pt x="29235" y="50172"/>
                  </a:cubicBezTo>
                  <a:cubicBezTo>
                    <a:pt x="28785" y="50836"/>
                    <a:pt x="28324" y="51543"/>
                    <a:pt x="27959" y="52285"/>
                  </a:cubicBezTo>
                  <a:cubicBezTo>
                    <a:pt x="27964" y="52031"/>
                    <a:pt x="27964" y="51771"/>
                    <a:pt x="27964" y="51516"/>
                  </a:cubicBezTo>
                  <a:cubicBezTo>
                    <a:pt x="27955" y="50226"/>
                    <a:pt x="28087" y="48987"/>
                    <a:pt x="28228" y="47711"/>
                  </a:cubicBezTo>
                  <a:cubicBezTo>
                    <a:pt x="28497" y="45246"/>
                    <a:pt x="28293" y="42595"/>
                    <a:pt x="28816" y="40162"/>
                  </a:cubicBezTo>
                  <a:cubicBezTo>
                    <a:pt x="29113" y="40006"/>
                    <a:pt x="29408" y="39847"/>
                    <a:pt x="29700" y="39683"/>
                  </a:cubicBezTo>
                  <a:cubicBezTo>
                    <a:pt x="30001" y="39514"/>
                    <a:pt x="30005" y="39205"/>
                    <a:pt x="29860" y="38986"/>
                  </a:cubicBezTo>
                  <a:cubicBezTo>
                    <a:pt x="29860" y="38967"/>
                    <a:pt x="29860" y="38950"/>
                    <a:pt x="29855" y="38927"/>
                  </a:cubicBezTo>
                  <a:cubicBezTo>
                    <a:pt x="29809" y="38749"/>
                    <a:pt x="29709" y="38585"/>
                    <a:pt x="29645" y="38416"/>
                  </a:cubicBezTo>
                  <a:cubicBezTo>
                    <a:pt x="29613" y="38330"/>
                    <a:pt x="29582" y="38244"/>
                    <a:pt x="29550" y="38162"/>
                  </a:cubicBezTo>
                  <a:cubicBezTo>
                    <a:pt x="29550" y="38130"/>
                    <a:pt x="29545" y="38103"/>
                    <a:pt x="29536" y="38075"/>
                  </a:cubicBezTo>
                  <a:cubicBezTo>
                    <a:pt x="29044" y="36549"/>
                    <a:pt x="27923" y="35314"/>
                    <a:pt x="26920" y="34093"/>
                  </a:cubicBezTo>
                  <a:cubicBezTo>
                    <a:pt x="25641" y="32534"/>
                    <a:pt x="24378" y="30967"/>
                    <a:pt x="23130" y="29382"/>
                  </a:cubicBezTo>
                  <a:cubicBezTo>
                    <a:pt x="20409" y="25919"/>
                    <a:pt x="17886" y="22329"/>
                    <a:pt x="15362" y="18724"/>
                  </a:cubicBezTo>
                  <a:cubicBezTo>
                    <a:pt x="14460" y="17430"/>
                    <a:pt x="13520" y="16159"/>
                    <a:pt x="12559" y="14906"/>
                  </a:cubicBezTo>
                  <a:close/>
                  <a:moveTo>
                    <a:pt x="27973" y="40603"/>
                  </a:moveTo>
                  <a:lnTo>
                    <a:pt x="27973" y="40603"/>
                  </a:lnTo>
                  <a:cubicBezTo>
                    <a:pt x="27627" y="42590"/>
                    <a:pt x="27709" y="44664"/>
                    <a:pt x="27426" y="46654"/>
                  </a:cubicBezTo>
                  <a:cubicBezTo>
                    <a:pt x="27254" y="47866"/>
                    <a:pt x="27035" y="49092"/>
                    <a:pt x="26980" y="50317"/>
                  </a:cubicBezTo>
                  <a:cubicBezTo>
                    <a:pt x="26939" y="51210"/>
                    <a:pt x="27030" y="52108"/>
                    <a:pt x="26926" y="52983"/>
                  </a:cubicBezTo>
                  <a:cubicBezTo>
                    <a:pt x="26064" y="51575"/>
                    <a:pt x="25786" y="49762"/>
                    <a:pt x="25412" y="48208"/>
                  </a:cubicBezTo>
                  <a:cubicBezTo>
                    <a:pt x="24966" y="46340"/>
                    <a:pt x="24533" y="44317"/>
                    <a:pt x="23599" y="42613"/>
                  </a:cubicBezTo>
                  <a:cubicBezTo>
                    <a:pt x="25080" y="41998"/>
                    <a:pt x="26543" y="41328"/>
                    <a:pt x="27973" y="40603"/>
                  </a:cubicBezTo>
                  <a:close/>
                  <a:moveTo>
                    <a:pt x="379" y="1"/>
                  </a:moveTo>
                  <a:cubicBezTo>
                    <a:pt x="189" y="1"/>
                    <a:pt x="0" y="137"/>
                    <a:pt x="7" y="362"/>
                  </a:cubicBezTo>
                  <a:cubicBezTo>
                    <a:pt x="70" y="2941"/>
                    <a:pt x="976" y="5575"/>
                    <a:pt x="1478" y="8094"/>
                  </a:cubicBezTo>
                  <a:cubicBezTo>
                    <a:pt x="2135" y="11370"/>
                    <a:pt x="2763" y="14641"/>
                    <a:pt x="3451" y="17909"/>
                  </a:cubicBezTo>
                  <a:cubicBezTo>
                    <a:pt x="4143" y="21194"/>
                    <a:pt x="4709" y="24506"/>
                    <a:pt x="5411" y="27786"/>
                  </a:cubicBezTo>
                  <a:cubicBezTo>
                    <a:pt x="6126" y="31117"/>
                    <a:pt x="6881" y="34439"/>
                    <a:pt x="7461" y="37792"/>
                  </a:cubicBezTo>
                  <a:cubicBezTo>
                    <a:pt x="7958" y="40658"/>
                    <a:pt x="8235" y="43560"/>
                    <a:pt x="8750" y="46413"/>
                  </a:cubicBezTo>
                  <a:cubicBezTo>
                    <a:pt x="8877" y="47112"/>
                    <a:pt x="9423" y="47350"/>
                    <a:pt x="10113" y="47350"/>
                  </a:cubicBezTo>
                  <a:cubicBezTo>
                    <a:pt x="11338" y="47350"/>
                    <a:pt x="13015" y="46600"/>
                    <a:pt x="13589" y="46359"/>
                  </a:cubicBezTo>
                  <a:cubicBezTo>
                    <a:pt x="16277" y="45228"/>
                    <a:pt x="19074" y="44412"/>
                    <a:pt x="21795" y="43346"/>
                  </a:cubicBezTo>
                  <a:cubicBezTo>
                    <a:pt x="22191" y="43192"/>
                    <a:pt x="22592" y="43028"/>
                    <a:pt x="22989" y="42868"/>
                  </a:cubicBezTo>
                  <a:cubicBezTo>
                    <a:pt x="23667" y="44927"/>
                    <a:pt x="24196" y="47042"/>
                    <a:pt x="24678" y="49151"/>
                  </a:cubicBezTo>
                  <a:cubicBezTo>
                    <a:pt x="25103" y="51006"/>
                    <a:pt x="25508" y="53029"/>
                    <a:pt x="26821" y="54478"/>
                  </a:cubicBezTo>
                  <a:cubicBezTo>
                    <a:pt x="26915" y="54581"/>
                    <a:pt x="27030" y="54625"/>
                    <a:pt x="27144" y="54625"/>
                  </a:cubicBezTo>
                  <a:cubicBezTo>
                    <a:pt x="27190" y="54625"/>
                    <a:pt x="27236" y="54618"/>
                    <a:pt x="27281" y="54605"/>
                  </a:cubicBezTo>
                  <a:cubicBezTo>
                    <a:pt x="27327" y="54692"/>
                    <a:pt x="27430" y="54741"/>
                    <a:pt x="27530" y="54741"/>
                  </a:cubicBezTo>
                  <a:cubicBezTo>
                    <a:pt x="27620" y="54741"/>
                    <a:pt x="27707" y="54702"/>
                    <a:pt x="27750" y="54615"/>
                  </a:cubicBezTo>
                  <a:cubicBezTo>
                    <a:pt x="29113" y="51835"/>
                    <a:pt x="31113" y="49493"/>
                    <a:pt x="32534" y="46759"/>
                  </a:cubicBezTo>
                  <a:cubicBezTo>
                    <a:pt x="33317" y="45251"/>
                    <a:pt x="34347" y="43875"/>
                    <a:pt x="35295" y="42467"/>
                  </a:cubicBezTo>
                  <a:cubicBezTo>
                    <a:pt x="36129" y="41223"/>
                    <a:pt x="36416" y="39865"/>
                    <a:pt x="37664" y="38881"/>
                  </a:cubicBezTo>
                  <a:cubicBezTo>
                    <a:pt x="37815" y="38759"/>
                    <a:pt x="37838" y="38585"/>
                    <a:pt x="37788" y="38431"/>
                  </a:cubicBezTo>
                  <a:cubicBezTo>
                    <a:pt x="39369" y="38103"/>
                    <a:pt x="40940" y="37706"/>
                    <a:pt x="42513" y="37392"/>
                  </a:cubicBezTo>
                  <a:cubicBezTo>
                    <a:pt x="43706" y="37154"/>
                    <a:pt x="44891" y="36877"/>
                    <a:pt x="46071" y="36562"/>
                  </a:cubicBezTo>
                  <a:cubicBezTo>
                    <a:pt x="47110" y="36280"/>
                    <a:pt x="48331" y="36038"/>
                    <a:pt x="49142" y="35295"/>
                  </a:cubicBezTo>
                  <a:cubicBezTo>
                    <a:pt x="49151" y="35287"/>
                    <a:pt x="49160" y="35273"/>
                    <a:pt x="49169" y="35264"/>
                  </a:cubicBezTo>
                  <a:cubicBezTo>
                    <a:pt x="49197" y="35269"/>
                    <a:pt x="49225" y="35272"/>
                    <a:pt x="49252" y="35272"/>
                  </a:cubicBezTo>
                  <a:cubicBezTo>
                    <a:pt x="49701" y="35272"/>
                    <a:pt x="49976" y="34563"/>
                    <a:pt x="49520" y="34211"/>
                  </a:cubicBezTo>
                  <a:cubicBezTo>
                    <a:pt x="45615" y="31231"/>
                    <a:pt x="41323" y="28716"/>
                    <a:pt x="37550" y="25568"/>
                  </a:cubicBezTo>
                  <a:cubicBezTo>
                    <a:pt x="33682" y="22333"/>
                    <a:pt x="29568" y="19408"/>
                    <a:pt x="25412" y="16560"/>
                  </a:cubicBezTo>
                  <a:cubicBezTo>
                    <a:pt x="21271" y="13722"/>
                    <a:pt x="17252" y="10714"/>
                    <a:pt x="13142" y="7840"/>
                  </a:cubicBezTo>
                  <a:cubicBezTo>
                    <a:pt x="10988" y="6330"/>
                    <a:pt x="8782" y="4905"/>
                    <a:pt x="6499" y="3597"/>
                  </a:cubicBezTo>
                  <a:cubicBezTo>
                    <a:pt x="5383" y="2964"/>
                    <a:pt x="4299" y="2267"/>
                    <a:pt x="3186" y="1615"/>
                  </a:cubicBezTo>
                  <a:cubicBezTo>
                    <a:pt x="2425" y="1164"/>
                    <a:pt x="1866" y="622"/>
                    <a:pt x="1027" y="366"/>
                  </a:cubicBezTo>
                  <a:cubicBezTo>
                    <a:pt x="1019" y="210"/>
                    <a:pt x="888" y="67"/>
                    <a:pt x="717" y="67"/>
                  </a:cubicBezTo>
                  <a:cubicBezTo>
                    <a:pt x="683" y="67"/>
                    <a:pt x="648" y="72"/>
                    <a:pt x="612" y="84"/>
                  </a:cubicBezTo>
                  <a:cubicBezTo>
                    <a:pt x="545" y="27"/>
                    <a:pt x="462" y="1"/>
                    <a:pt x="379" y="1"/>
                  </a:cubicBezTo>
                  <a:close/>
                </a:path>
              </a:pathLst>
            </a:cu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 name="Google Shape;607;p31">
              <a:extLst>
                <a:ext uri="{FF2B5EF4-FFF2-40B4-BE49-F238E27FC236}">
                  <a16:creationId xmlns:a16="http://schemas.microsoft.com/office/drawing/2014/main" id="{590E0FC2-B15D-183E-B547-4CB6524F68C6}"/>
                </a:ext>
              </a:extLst>
            </p:cNvPr>
            <p:cNvSpPr/>
            <p:nvPr/>
          </p:nvSpPr>
          <p:spPr>
            <a:xfrm>
              <a:off x="3106020" y="3927358"/>
              <a:ext cx="36208" cy="122465"/>
            </a:xfrm>
            <a:custGeom>
              <a:avLst/>
              <a:gdLst/>
              <a:ahLst/>
              <a:cxnLst/>
              <a:rect l="l" t="t" r="r" b="b"/>
              <a:pathLst>
                <a:path w="1559" h="5273" extrusionOk="0">
                  <a:moveTo>
                    <a:pt x="980" y="1"/>
                  </a:moveTo>
                  <a:cubicBezTo>
                    <a:pt x="638" y="1796"/>
                    <a:pt x="233" y="3527"/>
                    <a:pt x="0" y="5273"/>
                  </a:cubicBezTo>
                  <a:cubicBezTo>
                    <a:pt x="273" y="5263"/>
                    <a:pt x="542" y="5231"/>
                    <a:pt x="788" y="5195"/>
                  </a:cubicBezTo>
                  <a:cubicBezTo>
                    <a:pt x="998" y="3477"/>
                    <a:pt x="1399" y="1764"/>
                    <a:pt x="1558" y="41"/>
                  </a:cubicBezTo>
                  <a:cubicBezTo>
                    <a:pt x="1367" y="37"/>
                    <a:pt x="1171" y="24"/>
                    <a:pt x="980" y="1"/>
                  </a:cubicBezTo>
                  <a:close/>
                </a:path>
              </a:pathLst>
            </a:cu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 name="Google Shape;608;p31">
              <a:extLst>
                <a:ext uri="{FF2B5EF4-FFF2-40B4-BE49-F238E27FC236}">
                  <a16:creationId xmlns:a16="http://schemas.microsoft.com/office/drawing/2014/main" id="{8E05FFE8-95C7-94B8-AECF-09835419A283}"/>
                </a:ext>
              </a:extLst>
            </p:cNvPr>
            <p:cNvSpPr/>
            <p:nvPr/>
          </p:nvSpPr>
          <p:spPr>
            <a:xfrm>
              <a:off x="3104742" y="4157216"/>
              <a:ext cx="50723" cy="108693"/>
            </a:xfrm>
            <a:custGeom>
              <a:avLst/>
              <a:gdLst/>
              <a:ahLst/>
              <a:cxnLst/>
              <a:rect l="l" t="t" r="r" b="b"/>
              <a:pathLst>
                <a:path w="2184" h="4680" extrusionOk="0">
                  <a:moveTo>
                    <a:pt x="962" y="0"/>
                  </a:moveTo>
                  <a:cubicBezTo>
                    <a:pt x="643" y="23"/>
                    <a:pt x="320" y="36"/>
                    <a:pt x="0" y="36"/>
                  </a:cubicBezTo>
                  <a:cubicBezTo>
                    <a:pt x="23" y="200"/>
                    <a:pt x="46" y="360"/>
                    <a:pt x="74" y="524"/>
                  </a:cubicBezTo>
                  <a:cubicBezTo>
                    <a:pt x="320" y="1950"/>
                    <a:pt x="734" y="3344"/>
                    <a:pt x="1294" y="4679"/>
                  </a:cubicBezTo>
                  <a:cubicBezTo>
                    <a:pt x="1586" y="4475"/>
                    <a:pt x="1882" y="4269"/>
                    <a:pt x="2183" y="4078"/>
                  </a:cubicBezTo>
                  <a:cubicBezTo>
                    <a:pt x="2105" y="3895"/>
                    <a:pt x="2028" y="3714"/>
                    <a:pt x="1956" y="3527"/>
                  </a:cubicBezTo>
                  <a:cubicBezTo>
                    <a:pt x="1513" y="2397"/>
                    <a:pt x="1176" y="1207"/>
                    <a:pt x="962" y="0"/>
                  </a:cubicBezTo>
                  <a:close/>
                </a:path>
              </a:pathLst>
            </a:cu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 name="Google Shape;609;p31">
              <a:extLst>
                <a:ext uri="{FF2B5EF4-FFF2-40B4-BE49-F238E27FC236}">
                  <a16:creationId xmlns:a16="http://schemas.microsoft.com/office/drawing/2014/main" id="{B9F919BD-EEC5-E678-3266-5B0D5D0FB1BE}"/>
                </a:ext>
              </a:extLst>
            </p:cNvPr>
            <p:cNvSpPr/>
            <p:nvPr/>
          </p:nvSpPr>
          <p:spPr>
            <a:xfrm>
              <a:off x="3189072" y="4347359"/>
              <a:ext cx="116659" cy="115475"/>
            </a:xfrm>
            <a:custGeom>
              <a:avLst/>
              <a:gdLst/>
              <a:ahLst/>
              <a:cxnLst/>
              <a:rect l="l" t="t" r="r" b="b"/>
              <a:pathLst>
                <a:path w="5023" h="4972" extrusionOk="0">
                  <a:moveTo>
                    <a:pt x="880" y="0"/>
                  </a:moveTo>
                  <a:cubicBezTo>
                    <a:pt x="584" y="206"/>
                    <a:pt x="293" y="416"/>
                    <a:pt x="1" y="634"/>
                  </a:cubicBezTo>
                  <a:cubicBezTo>
                    <a:pt x="28" y="666"/>
                    <a:pt x="51" y="702"/>
                    <a:pt x="74" y="734"/>
                  </a:cubicBezTo>
                  <a:cubicBezTo>
                    <a:pt x="1386" y="2507"/>
                    <a:pt x="3012" y="3919"/>
                    <a:pt x="4840" y="4971"/>
                  </a:cubicBezTo>
                  <a:cubicBezTo>
                    <a:pt x="4894" y="4593"/>
                    <a:pt x="4953" y="4216"/>
                    <a:pt x="5022" y="3837"/>
                  </a:cubicBezTo>
                  <a:cubicBezTo>
                    <a:pt x="3400" y="2853"/>
                    <a:pt x="2020" y="1522"/>
                    <a:pt x="880" y="0"/>
                  </a:cubicBezTo>
                  <a:close/>
                </a:path>
              </a:pathLst>
            </a:cu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 name="Google Shape;610;p31">
              <a:extLst>
                <a:ext uri="{FF2B5EF4-FFF2-40B4-BE49-F238E27FC236}">
                  <a16:creationId xmlns:a16="http://schemas.microsoft.com/office/drawing/2014/main" id="{E397632B-2AC7-372A-8363-00D9F92A3B67}"/>
                </a:ext>
              </a:extLst>
            </p:cNvPr>
            <p:cNvSpPr/>
            <p:nvPr/>
          </p:nvSpPr>
          <p:spPr>
            <a:xfrm>
              <a:off x="3406969" y="4475515"/>
              <a:ext cx="202661" cy="39041"/>
            </a:xfrm>
            <a:custGeom>
              <a:avLst/>
              <a:gdLst/>
              <a:ahLst/>
              <a:cxnLst/>
              <a:rect l="l" t="t" r="r" b="b"/>
              <a:pathLst>
                <a:path w="8726" h="1681" extrusionOk="0">
                  <a:moveTo>
                    <a:pt x="8052" y="0"/>
                  </a:moveTo>
                  <a:cubicBezTo>
                    <a:pt x="6713" y="370"/>
                    <a:pt x="5330" y="547"/>
                    <a:pt x="3945" y="547"/>
                  </a:cubicBezTo>
                  <a:cubicBezTo>
                    <a:pt x="2667" y="547"/>
                    <a:pt x="1388" y="396"/>
                    <a:pt x="141" y="105"/>
                  </a:cubicBezTo>
                  <a:cubicBezTo>
                    <a:pt x="87" y="479"/>
                    <a:pt x="42" y="857"/>
                    <a:pt x="0" y="1230"/>
                  </a:cubicBezTo>
                  <a:cubicBezTo>
                    <a:pt x="1291" y="1529"/>
                    <a:pt x="2623" y="1681"/>
                    <a:pt x="3968" y="1681"/>
                  </a:cubicBezTo>
                  <a:cubicBezTo>
                    <a:pt x="4836" y="1681"/>
                    <a:pt x="5709" y="1618"/>
                    <a:pt x="6580" y="1491"/>
                  </a:cubicBezTo>
                  <a:cubicBezTo>
                    <a:pt x="7318" y="1386"/>
                    <a:pt x="8033" y="1226"/>
                    <a:pt x="8725" y="1026"/>
                  </a:cubicBezTo>
                  <a:cubicBezTo>
                    <a:pt x="8489" y="698"/>
                    <a:pt x="8261" y="351"/>
                    <a:pt x="8052" y="0"/>
                  </a:cubicBezTo>
                  <a:close/>
                </a:path>
              </a:pathLst>
            </a:cu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 name="Google Shape;611;p31">
              <a:extLst>
                <a:ext uri="{FF2B5EF4-FFF2-40B4-BE49-F238E27FC236}">
                  <a16:creationId xmlns:a16="http://schemas.microsoft.com/office/drawing/2014/main" id="{343CF85A-660D-0E1B-2E3F-835D695C6034}"/>
                </a:ext>
              </a:extLst>
            </p:cNvPr>
            <p:cNvSpPr/>
            <p:nvPr/>
          </p:nvSpPr>
          <p:spPr>
            <a:xfrm>
              <a:off x="3695424" y="4299539"/>
              <a:ext cx="154539" cy="151961"/>
            </a:xfrm>
            <a:custGeom>
              <a:avLst/>
              <a:gdLst/>
              <a:ahLst/>
              <a:cxnLst/>
              <a:rect l="l" t="t" r="r" b="b"/>
              <a:pathLst>
                <a:path w="6654" h="6543" extrusionOk="0">
                  <a:moveTo>
                    <a:pt x="5459" y="0"/>
                  </a:moveTo>
                  <a:cubicBezTo>
                    <a:pt x="4015" y="2229"/>
                    <a:pt x="2193" y="4155"/>
                    <a:pt x="0" y="5586"/>
                  </a:cubicBezTo>
                  <a:cubicBezTo>
                    <a:pt x="242" y="5937"/>
                    <a:pt x="502" y="6265"/>
                    <a:pt x="780" y="6543"/>
                  </a:cubicBezTo>
                  <a:cubicBezTo>
                    <a:pt x="3127" y="5012"/>
                    <a:pt x="5104" y="2917"/>
                    <a:pt x="6653" y="492"/>
                  </a:cubicBezTo>
                  <a:cubicBezTo>
                    <a:pt x="6252" y="347"/>
                    <a:pt x="5851" y="183"/>
                    <a:pt x="5459" y="0"/>
                  </a:cubicBezTo>
                  <a:close/>
                </a:path>
              </a:pathLst>
            </a:cu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 name="Google Shape;612;p31">
              <a:extLst>
                <a:ext uri="{FF2B5EF4-FFF2-40B4-BE49-F238E27FC236}">
                  <a16:creationId xmlns:a16="http://schemas.microsoft.com/office/drawing/2014/main" id="{63517774-D522-5065-A396-6772DFF01BAE}"/>
                </a:ext>
              </a:extLst>
            </p:cNvPr>
            <p:cNvSpPr/>
            <p:nvPr/>
          </p:nvSpPr>
          <p:spPr>
            <a:xfrm>
              <a:off x="3673825" y="3700798"/>
              <a:ext cx="239937" cy="148059"/>
            </a:xfrm>
            <a:custGeom>
              <a:avLst/>
              <a:gdLst/>
              <a:ahLst/>
              <a:cxnLst/>
              <a:rect l="l" t="t" r="r" b="b"/>
              <a:pathLst>
                <a:path w="10331" h="6375" extrusionOk="0">
                  <a:moveTo>
                    <a:pt x="4138" y="1"/>
                  </a:moveTo>
                  <a:cubicBezTo>
                    <a:pt x="2222" y="1"/>
                    <a:pt x="708" y="1255"/>
                    <a:pt x="1" y="2967"/>
                  </a:cubicBezTo>
                  <a:cubicBezTo>
                    <a:pt x="348" y="2972"/>
                    <a:pt x="690" y="2989"/>
                    <a:pt x="1035" y="3012"/>
                  </a:cubicBezTo>
                  <a:cubicBezTo>
                    <a:pt x="1090" y="2890"/>
                    <a:pt x="1149" y="2770"/>
                    <a:pt x="1218" y="2652"/>
                  </a:cubicBezTo>
                  <a:cubicBezTo>
                    <a:pt x="1853" y="1536"/>
                    <a:pt x="2883" y="1052"/>
                    <a:pt x="3985" y="1052"/>
                  </a:cubicBezTo>
                  <a:cubicBezTo>
                    <a:pt x="4591" y="1052"/>
                    <a:pt x="5220" y="1199"/>
                    <a:pt x="5815" y="1468"/>
                  </a:cubicBezTo>
                  <a:cubicBezTo>
                    <a:pt x="7323" y="2147"/>
                    <a:pt x="8257" y="3714"/>
                    <a:pt x="8918" y="5154"/>
                  </a:cubicBezTo>
                  <a:cubicBezTo>
                    <a:pt x="9104" y="5555"/>
                    <a:pt x="9268" y="5960"/>
                    <a:pt x="9415" y="6375"/>
                  </a:cubicBezTo>
                  <a:cubicBezTo>
                    <a:pt x="9743" y="6211"/>
                    <a:pt x="10048" y="5996"/>
                    <a:pt x="10330" y="5733"/>
                  </a:cubicBezTo>
                  <a:cubicBezTo>
                    <a:pt x="10248" y="5500"/>
                    <a:pt x="10162" y="5272"/>
                    <a:pt x="10067" y="5049"/>
                  </a:cubicBezTo>
                  <a:cubicBezTo>
                    <a:pt x="9142" y="2780"/>
                    <a:pt x="7323" y="365"/>
                    <a:pt x="4703" y="37"/>
                  </a:cubicBezTo>
                  <a:cubicBezTo>
                    <a:pt x="4511" y="13"/>
                    <a:pt x="4323" y="1"/>
                    <a:pt x="4138" y="1"/>
                  </a:cubicBezTo>
                  <a:close/>
                </a:path>
              </a:pathLst>
            </a:cu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 name="Google Shape;613;p31">
              <a:extLst>
                <a:ext uri="{FF2B5EF4-FFF2-40B4-BE49-F238E27FC236}">
                  <a16:creationId xmlns:a16="http://schemas.microsoft.com/office/drawing/2014/main" id="{C19E7C41-A74A-4872-D691-DCE9E65CF1B3}"/>
                </a:ext>
              </a:extLst>
            </p:cNvPr>
            <p:cNvSpPr/>
            <p:nvPr/>
          </p:nvSpPr>
          <p:spPr>
            <a:xfrm>
              <a:off x="3670550" y="3879213"/>
              <a:ext cx="65123" cy="96639"/>
            </a:xfrm>
            <a:custGeom>
              <a:avLst/>
              <a:gdLst/>
              <a:ahLst/>
              <a:cxnLst/>
              <a:rect l="l" t="t" r="r" b="b"/>
              <a:pathLst>
                <a:path w="2804" h="4161" extrusionOk="0">
                  <a:moveTo>
                    <a:pt x="1" y="0"/>
                  </a:moveTo>
                  <a:lnTo>
                    <a:pt x="1" y="0"/>
                  </a:lnTo>
                  <a:cubicBezTo>
                    <a:pt x="461" y="1554"/>
                    <a:pt x="1378" y="2972"/>
                    <a:pt x="2557" y="4160"/>
                  </a:cubicBezTo>
                  <a:cubicBezTo>
                    <a:pt x="2644" y="3773"/>
                    <a:pt x="2726" y="3386"/>
                    <a:pt x="2803" y="2995"/>
                  </a:cubicBezTo>
                  <a:cubicBezTo>
                    <a:pt x="2070" y="2137"/>
                    <a:pt x="1460" y="1126"/>
                    <a:pt x="1081" y="55"/>
                  </a:cubicBezTo>
                  <a:cubicBezTo>
                    <a:pt x="712" y="28"/>
                    <a:pt x="356" y="5"/>
                    <a:pt x="1" y="0"/>
                  </a:cubicBezTo>
                  <a:close/>
                </a:path>
              </a:pathLst>
            </a:cu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 name="Google Shape;614;p31">
              <a:extLst>
                <a:ext uri="{FF2B5EF4-FFF2-40B4-BE49-F238E27FC236}">
                  <a16:creationId xmlns:a16="http://schemas.microsoft.com/office/drawing/2014/main" id="{4A3F3344-8319-7F29-A596-F227891E24D1}"/>
                </a:ext>
              </a:extLst>
            </p:cNvPr>
            <p:cNvSpPr/>
            <p:nvPr/>
          </p:nvSpPr>
          <p:spPr>
            <a:xfrm>
              <a:off x="4310561" y="3545771"/>
              <a:ext cx="97382" cy="134008"/>
            </a:xfrm>
            <a:custGeom>
              <a:avLst/>
              <a:gdLst/>
              <a:ahLst/>
              <a:cxnLst/>
              <a:rect l="l" t="t" r="r" b="b"/>
              <a:pathLst>
                <a:path w="4193" h="5770" extrusionOk="0">
                  <a:moveTo>
                    <a:pt x="3641" y="1"/>
                  </a:moveTo>
                  <a:cubicBezTo>
                    <a:pt x="2225" y="1513"/>
                    <a:pt x="1058" y="3245"/>
                    <a:pt x="0" y="5050"/>
                  </a:cubicBezTo>
                  <a:cubicBezTo>
                    <a:pt x="251" y="5313"/>
                    <a:pt x="520" y="5559"/>
                    <a:pt x="812" y="5769"/>
                  </a:cubicBezTo>
                  <a:cubicBezTo>
                    <a:pt x="1823" y="4083"/>
                    <a:pt x="2921" y="2466"/>
                    <a:pt x="4193" y="1063"/>
                  </a:cubicBezTo>
                  <a:cubicBezTo>
                    <a:pt x="4002" y="712"/>
                    <a:pt x="3819" y="356"/>
                    <a:pt x="3641" y="1"/>
                  </a:cubicBezTo>
                  <a:close/>
                </a:path>
              </a:pathLst>
            </a:cu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 name="Google Shape;615;p31">
              <a:extLst>
                <a:ext uri="{FF2B5EF4-FFF2-40B4-BE49-F238E27FC236}">
                  <a16:creationId xmlns:a16="http://schemas.microsoft.com/office/drawing/2014/main" id="{96115B6E-4E40-D6FE-36D5-A34699679A7D}"/>
                </a:ext>
              </a:extLst>
            </p:cNvPr>
            <p:cNvSpPr/>
            <p:nvPr/>
          </p:nvSpPr>
          <p:spPr>
            <a:xfrm>
              <a:off x="4482844" y="3437775"/>
              <a:ext cx="197598" cy="61871"/>
            </a:xfrm>
            <a:custGeom>
              <a:avLst/>
              <a:gdLst/>
              <a:ahLst/>
              <a:cxnLst/>
              <a:rect l="l" t="t" r="r" b="b"/>
              <a:pathLst>
                <a:path w="8508" h="2664" extrusionOk="0">
                  <a:moveTo>
                    <a:pt x="6648" y="0"/>
                  </a:moveTo>
                  <a:cubicBezTo>
                    <a:pt x="4285" y="0"/>
                    <a:pt x="2028" y="586"/>
                    <a:pt x="1" y="1690"/>
                  </a:cubicBezTo>
                  <a:cubicBezTo>
                    <a:pt x="142" y="2018"/>
                    <a:pt x="292" y="2340"/>
                    <a:pt x="451" y="2664"/>
                  </a:cubicBezTo>
                  <a:cubicBezTo>
                    <a:pt x="2046" y="1739"/>
                    <a:pt x="3873" y="1143"/>
                    <a:pt x="6005" y="1010"/>
                  </a:cubicBezTo>
                  <a:cubicBezTo>
                    <a:pt x="6243" y="997"/>
                    <a:pt x="6479" y="990"/>
                    <a:pt x="6713" y="990"/>
                  </a:cubicBezTo>
                  <a:cubicBezTo>
                    <a:pt x="7271" y="990"/>
                    <a:pt x="7820" y="1029"/>
                    <a:pt x="8356" y="1106"/>
                  </a:cubicBezTo>
                  <a:cubicBezTo>
                    <a:pt x="8411" y="778"/>
                    <a:pt x="8461" y="449"/>
                    <a:pt x="8507" y="121"/>
                  </a:cubicBezTo>
                  <a:cubicBezTo>
                    <a:pt x="8489" y="117"/>
                    <a:pt x="8466" y="117"/>
                    <a:pt x="8448" y="113"/>
                  </a:cubicBezTo>
                  <a:cubicBezTo>
                    <a:pt x="7843" y="38"/>
                    <a:pt x="7242" y="0"/>
                    <a:pt x="6648" y="0"/>
                  </a:cubicBezTo>
                  <a:close/>
                </a:path>
              </a:pathLst>
            </a:cu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 name="Google Shape;616;p31">
              <a:extLst>
                <a:ext uri="{FF2B5EF4-FFF2-40B4-BE49-F238E27FC236}">
                  <a16:creationId xmlns:a16="http://schemas.microsoft.com/office/drawing/2014/main" id="{410B6563-743A-4E1D-4B79-D5AE07858894}"/>
                </a:ext>
              </a:extLst>
            </p:cNvPr>
            <p:cNvSpPr/>
            <p:nvPr/>
          </p:nvSpPr>
          <p:spPr>
            <a:xfrm>
              <a:off x="4869285" y="3645987"/>
              <a:ext cx="26802" cy="77479"/>
            </a:xfrm>
            <a:custGeom>
              <a:avLst/>
              <a:gdLst/>
              <a:ahLst/>
              <a:cxnLst/>
              <a:rect l="l" t="t" r="r" b="b"/>
              <a:pathLst>
                <a:path w="1154" h="3336" extrusionOk="0">
                  <a:moveTo>
                    <a:pt x="1104" y="1"/>
                  </a:moveTo>
                  <a:cubicBezTo>
                    <a:pt x="771" y="137"/>
                    <a:pt x="443" y="270"/>
                    <a:pt x="114" y="401"/>
                  </a:cubicBezTo>
                  <a:cubicBezTo>
                    <a:pt x="183" y="1090"/>
                    <a:pt x="133" y="1795"/>
                    <a:pt x="1" y="2484"/>
                  </a:cubicBezTo>
                  <a:cubicBezTo>
                    <a:pt x="284" y="2771"/>
                    <a:pt x="562" y="3053"/>
                    <a:pt x="839" y="3336"/>
                  </a:cubicBezTo>
                  <a:cubicBezTo>
                    <a:pt x="1004" y="2638"/>
                    <a:pt x="1094" y="1932"/>
                    <a:pt x="1131" y="1276"/>
                  </a:cubicBezTo>
                  <a:cubicBezTo>
                    <a:pt x="1153" y="844"/>
                    <a:pt x="1145" y="420"/>
                    <a:pt x="1104" y="1"/>
                  </a:cubicBezTo>
                  <a:close/>
                </a:path>
              </a:pathLst>
            </a:cu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 name="Google Shape;617;p31">
              <a:extLst>
                <a:ext uri="{FF2B5EF4-FFF2-40B4-BE49-F238E27FC236}">
                  <a16:creationId xmlns:a16="http://schemas.microsoft.com/office/drawing/2014/main" id="{9305A4E9-676A-FFBC-78B8-E2AEAC378D25}"/>
                </a:ext>
              </a:extLst>
            </p:cNvPr>
            <p:cNvSpPr/>
            <p:nvPr/>
          </p:nvSpPr>
          <p:spPr>
            <a:xfrm>
              <a:off x="4713352" y="3788821"/>
              <a:ext cx="117565" cy="44638"/>
            </a:xfrm>
            <a:custGeom>
              <a:avLst/>
              <a:gdLst/>
              <a:ahLst/>
              <a:cxnLst/>
              <a:rect l="l" t="t" r="r" b="b"/>
              <a:pathLst>
                <a:path w="5062" h="1922" extrusionOk="0">
                  <a:moveTo>
                    <a:pt x="597" y="0"/>
                  </a:moveTo>
                  <a:cubicBezTo>
                    <a:pt x="276" y="0"/>
                    <a:pt x="0" y="463"/>
                    <a:pt x="295" y="713"/>
                  </a:cubicBezTo>
                  <a:cubicBezTo>
                    <a:pt x="1195" y="1477"/>
                    <a:pt x="2170" y="1921"/>
                    <a:pt x="3149" y="1921"/>
                  </a:cubicBezTo>
                  <a:cubicBezTo>
                    <a:pt x="3791" y="1921"/>
                    <a:pt x="4435" y="1731"/>
                    <a:pt x="5061" y="1314"/>
                  </a:cubicBezTo>
                  <a:cubicBezTo>
                    <a:pt x="4805" y="1064"/>
                    <a:pt x="4559" y="808"/>
                    <a:pt x="4309" y="557"/>
                  </a:cubicBezTo>
                  <a:cubicBezTo>
                    <a:pt x="3918" y="766"/>
                    <a:pt x="3496" y="869"/>
                    <a:pt x="3055" y="869"/>
                  </a:cubicBezTo>
                  <a:cubicBezTo>
                    <a:pt x="2339" y="869"/>
                    <a:pt x="1572" y="598"/>
                    <a:pt x="797" y="65"/>
                  </a:cubicBezTo>
                  <a:cubicBezTo>
                    <a:pt x="731" y="20"/>
                    <a:pt x="663" y="0"/>
                    <a:pt x="597" y="0"/>
                  </a:cubicBezTo>
                  <a:close/>
                </a:path>
              </a:pathLst>
            </a:cu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 name="Google Shape;618;p31">
              <a:extLst>
                <a:ext uri="{FF2B5EF4-FFF2-40B4-BE49-F238E27FC236}">
                  <a16:creationId xmlns:a16="http://schemas.microsoft.com/office/drawing/2014/main" id="{AEF0954E-42D9-447A-9FB1-52275BEB3114}"/>
                </a:ext>
              </a:extLst>
            </p:cNvPr>
            <p:cNvSpPr/>
            <p:nvPr/>
          </p:nvSpPr>
          <p:spPr>
            <a:xfrm>
              <a:off x="4780101" y="3478465"/>
              <a:ext cx="75342" cy="75690"/>
            </a:xfrm>
            <a:custGeom>
              <a:avLst/>
              <a:gdLst/>
              <a:ahLst/>
              <a:cxnLst/>
              <a:rect l="l" t="t" r="r" b="b"/>
              <a:pathLst>
                <a:path w="3244" h="3259" extrusionOk="0">
                  <a:moveTo>
                    <a:pt x="182" y="1"/>
                  </a:moveTo>
                  <a:cubicBezTo>
                    <a:pt x="123" y="361"/>
                    <a:pt x="64" y="725"/>
                    <a:pt x="0" y="1086"/>
                  </a:cubicBezTo>
                  <a:cubicBezTo>
                    <a:pt x="843" y="1677"/>
                    <a:pt x="1586" y="2407"/>
                    <a:pt x="2205" y="3259"/>
                  </a:cubicBezTo>
                  <a:cubicBezTo>
                    <a:pt x="2556" y="3126"/>
                    <a:pt x="2903" y="2990"/>
                    <a:pt x="3244" y="2848"/>
                  </a:cubicBezTo>
                  <a:cubicBezTo>
                    <a:pt x="2429" y="1719"/>
                    <a:pt x="1376" y="752"/>
                    <a:pt x="182" y="1"/>
                  </a:cubicBezTo>
                  <a:close/>
                </a:path>
              </a:pathLst>
            </a:cu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 name="Google Shape;619;p31">
              <a:extLst>
                <a:ext uri="{FF2B5EF4-FFF2-40B4-BE49-F238E27FC236}">
                  <a16:creationId xmlns:a16="http://schemas.microsoft.com/office/drawing/2014/main" id="{7B8DCD6C-4646-C613-7E3A-E26BD7E2EC96}"/>
                </a:ext>
              </a:extLst>
            </p:cNvPr>
            <p:cNvSpPr/>
            <p:nvPr/>
          </p:nvSpPr>
          <p:spPr>
            <a:xfrm>
              <a:off x="4134585" y="3761323"/>
              <a:ext cx="141510" cy="206795"/>
            </a:xfrm>
            <a:custGeom>
              <a:avLst/>
              <a:gdLst/>
              <a:ahLst/>
              <a:cxnLst/>
              <a:rect l="l" t="t" r="r" b="b"/>
              <a:pathLst>
                <a:path w="6093" h="8904" extrusionOk="0">
                  <a:moveTo>
                    <a:pt x="5254" y="0"/>
                  </a:moveTo>
                  <a:cubicBezTo>
                    <a:pt x="5154" y="187"/>
                    <a:pt x="5054" y="374"/>
                    <a:pt x="4953" y="561"/>
                  </a:cubicBezTo>
                  <a:cubicBezTo>
                    <a:pt x="3546" y="3150"/>
                    <a:pt x="2051" y="5865"/>
                    <a:pt x="0" y="8033"/>
                  </a:cubicBezTo>
                  <a:cubicBezTo>
                    <a:pt x="173" y="8338"/>
                    <a:pt x="370" y="8630"/>
                    <a:pt x="593" y="8904"/>
                  </a:cubicBezTo>
                  <a:cubicBezTo>
                    <a:pt x="2907" y="6534"/>
                    <a:pt x="4530" y="3532"/>
                    <a:pt x="6092" y="616"/>
                  </a:cubicBezTo>
                  <a:cubicBezTo>
                    <a:pt x="5805" y="425"/>
                    <a:pt x="5523" y="219"/>
                    <a:pt x="5254" y="0"/>
                  </a:cubicBezTo>
                  <a:close/>
                </a:path>
              </a:pathLst>
            </a:cu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 name="Google Shape;620;p31">
              <a:extLst>
                <a:ext uri="{FF2B5EF4-FFF2-40B4-BE49-F238E27FC236}">
                  <a16:creationId xmlns:a16="http://schemas.microsoft.com/office/drawing/2014/main" id="{FB600C9E-9E45-625A-6EFD-2FD20E474763}"/>
                </a:ext>
              </a:extLst>
            </p:cNvPr>
            <p:cNvSpPr/>
            <p:nvPr/>
          </p:nvSpPr>
          <p:spPr>
            <a:xfrm>
              <a:off x="3826343" y="3948214"/>
              <a:ext cx="234805" cy="264347"/>
            </a:xfrm>
            <a:custGeom>
              <a:avLst/>
              <a:gdLst/>
              <a:ahLst/>
              <a:cxnLst/>
              <a:rect l="l" t="t" r="r" b="b"/>
              <a:pathLst>
                <a:path w="10110" h="11382" extrusionOk="0">
                  <a:moveTo>
                    <a:pt x="4848" y="1"/>
                  </a:moveTo>
                  <a:cubicBezTo>
                    <a:pt x="4520" y="160"/>
                    <a:pt x="4183" y="297"/>
                    <a:pt x="3841" y="415"/>
                  </a:cubicBezTo>
                  <a:cubicBezTo>
                    <a:pt x="3927" y="1563"/>
                    <a:pt x="3910" y="2725"/>
                    <a:pt x="3800" y="3878"/>
                  </a:cubicBezTo>
                  <a:cubicBezTo>
                    <a:pt x="2588" y="3778"/>
                    <a:pt x="1389" y="3477"/>
                    <a:pt x="260" y="3003"/>
                  </a:cubicBezTo>
                  <a:cubicBezTo>
                    <a:pt x="178" y="3336"/>
                    <a:pt x="91" y="3668"/>
                    <a:pt x="0" y="4001"/>
                  </a:cubicBezTo>
                  <a:cubicBezTo>
                    <a:pt x="815" y="4356"/>
                    <a:pt x="1654" y="4616"/>
                    <a:pt x="2483" y="4780"/>
                  </a:cubicBezTo>
                  <a:cubicBezTo>
                    <a:pt x="2880" y="4857"/>
                    <a:pt x="3276" y="4903"/>
                    <a:pt x="3668" y="4939"/>
                  </a:cubicBezTo>
                  <a:cubicBezTo>
                    <a:pt x="3372" y="6995"/>
                    <a:pt x="2793" y="9026"/>
                    <a:pt x="2000" y="10944"/>
                  </a:cubicBezTo>
                  <a:cubicBezTo>
                    <a:pt x="2388" y="11113"/>
                    <a:pt x="2775" y="11259"/>
                    <a:pt x="3176" y="11382"/>
                  </a:cubicBezTo>
                  <a:cubicBezTo>
                    <a:pt x="3982" y="9327"/>
                    <a:pt x="4529" y="7159"/>
                    <a:pt x="4785" y="4980"/>
                  </a:cubicBezTo>
                  <a:cubicBezTo>
                    <a:pt x="6638" y="4949"/>
                    <a:pt x="8457" y="4457"/>
                    <a:pt x="10110" y="3627"/>
                  </a:cubicBezTo>
                  <a:cubicBezTo>
                    <a:pt x="9905" y="3367"/>
                    <a:pt x="9710" y="3103"/>
                    <a:pt x="9527" y="2821"/>
                  </a:cubicBezTo>
                  <a:cubicBezTo>
                    <a:pt x="8055" y="3540"/>
                    <a:pt x="6470" y="3896"/>
                    <a:pt x="4884" y="3914"/>
                  </a:cubicBezTo>
                  <a:cubicBezTo>
                    <a:pt x="4980" y="2602"/>
                    <a:pt x="4970" y="1290"/>
                    <a:pt x="4848" y="1"/>
                  </a:cubicBezTo>
                  <a:close/>
                </a:path>
              </a:pathLst>
            </a:cu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Tree>
    <p:extLst>
      <p:ext uri="{BB962C8B-B14F-4D97-AF65-F5344CB8AC3E}">
        <p14:creationId xmlns:p14="http://schemas.microsoft.com/office/powerpoint/2010/main" val="4021932594"/>
      </p:ext>
    </p:extLst>
  </p:cSld>
  <p:clrMapOvr>
    <a:masterClrMapping/>
  </p:clrMapOvr>
  <p:transition spd="slow">
    <p:push dir="u"/>
  </p:transition>
  <p:timing>
    <p:tnLst>
      <p:par>
        <p:cTn id="1" dur="indefinite" restart="never" nodeType="tmRoot"/>
      </p:par>
    </p:tn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Shape 1932"/>
        <p:cNvGrpSpPr/>
        <p:nvPr/>
      </p:nvGrpSpPr>
      <p:grpSpPr>
        <a:xfrm>
          <a:off x="0" y="0"/>
          <a:ext cx="0" cy="0"/>
          <a:chOff x="0" y="0"/>
          <a:chExt cx="0" cy="0"/>
        </a:xfrm>
      </p:grpSpPr>
      <p:grpSp>
        <p:nvGrpSpPr>
          <p:cNvPr id="1933" name="Google Shape;1933;p41"/>
          <p:cNvGrpSpPr/>
          <p:nvPr/>
        </p:nvGrpSpPr>
        <p:grpSpPr>
          <a:xfrm>
            <a:off x="1609346" y="1552817"/>
            <a:ext cx="9093157" cy="3752383"/>
            <a:chOff x="1453903" y="1165075"/>
            <a:chExt cx="6253425" cy="2814287"/>
          </a:xfrm>
        </p:grpSpPr>
        <p:sp>
          <p:nvSpPr>
            <p:cNvPr id="1934" name="Google Shape;1934;p41"/>
            <p:cNvSpPr/>
            <p:nvPr/>
          </p:nvSpPr>
          <p:spPr>
            <a:xfrm>
              <a:off x="1530028" y="1241262"/>
              <a:ext cx="6177300" cy="2738100"/>
            </a:xfrm>
            <a:prstGeom prst="roundRect">
              <a:avLst>
                <a:gd name="adj" fmla="val 11620"/>
              </a:avLst>
            </a:prstGeom>
            <a:solidFill>
              <a:schemeClr val="lt2"/>
            </a:solidFill>
            <a:ln w="1905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latin typeface="Arial"/>
                <a:cs typeface="Arial"/>
                <a:sym typeface="Arial"/>
              </a:endParaRPr>
            </a:p>
          </p:txBody>
        </p:sp>
        <p:sp>
          <p:nvSpPr>
            <p:cNvPr id="1935" name="Google Shape;1935;p41"/>
            <p:cNvSpPr/>
            <p:nvPr/>
          </p:nvSpPr>
          <p:spPr>
            <a:xfrm>
              <a:off x="1453903" y="1165075"/>
              <a:ext cx="6177156" cy="2738065"/>
            </a:xfrm>
            <a:prstGeom prst="roundRect">
              <a:avLst>
                <a:gd name="adj" fmla="val 11620"/>
              </a:avLst>
            </a:prstGeom>
            <a:solidFill>
              <a:schemeClr val="lt1"/>
            </a:solidFill>
            <a:ln w="1905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latin typeface="Arial"/>
                <a:cs typeface="Arial"/>
                <a:sym typeface="Arial"/>
              </a:endParaRPr>
            </a:p>
          </p:txBody>
        </p:sp>
      </p:grpSp>
      <p:sp>
        <p:nvSpPr>
          <p:cNvPr id="1936" name="Google Shape;1936;p41"/>
          <p:cNvSpPr txBox="1">
            <a:spLocks noGrp="1"/>
          </p:cNvSpPr>
          <p:nvPr>
            <p:ph type="ctrTitle"/>
          </p:nvPr>
        </p:nvSpPr>
        <p:spPr>
          <a:xfrm>
            <a:off x="1387815" y="2772784"/>
            <a:ext cx="9314688" cy="1654400"/>
          </a:xfrm>
          <a:prstGeom prst="rect">
            <a:avLst/>
          </a:prstGeom>
        </p:spPr>
        <p:txBody>
          <a:bodyPr spcFirstLastPara="1" wrap="square" lIns="121900" tIns="121900" rIns="121900" bIns="121900" anchor="ctr" anchorCtr="0">
            <a:noAutofit/>
          </a:bodyPr>
          <a:lstStyle/>
          <a:p>
            <a:r>
              <a:rPr lang="en-US" sz="9600" dirty="0" err="1"/>
              <a:t>LIÊN</a:t>
            </a:r>
            <a:r>
              <a:rPr lang="en-US" sz="9600" dirty="0"/>
              <a:t> </a:t>
            </a:r>
            <a:r>
              <a:rPr lang="en-US" sz="9600" dirty="0" err="1"/>
              <a:t>HỆ</a:t>
            </a:r>
            <a:endParaRPr sz="9600" dirty="0"/>
          </a:p>
        </p:txBody>
      </p:sp>
    </p:spTree>
    <p:extLst>
      <p:ext uri="{BB962C8B-B14F-4D97-AF65-F5344CB8AC3E}">
        <p14:creationId xmlns:p14="http://schemas.microsoft.com/office/powerpoint/2010/main" val="3503130547"/>
      </p:ext>
    </p:extLst>
  </p:cSld>
  <p:clrMapOvr>
    <a:masterClrMapping/>
  </p:clrMapOvr>
  <p:transition spd="slow">
    <p:wip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1933"/>
                                        </p:tgtEl>
                                        <p:attrNameLst>
                                          <p:attrName>style.visibility</p:attrName>
                                        </p:attrNameLst>
                                      </p:cBhvr>
                                      <p:to>
                                        <p:strVal val="visible"/>
                                      </p:to>
                                    </p:set>
                                    <p:anim calcmode="lin" valueType="num">
                                      <p:cBhvr additive="base">
                                        <p:cTn id="7" dur="500" fill="hold"/>
                                        <p:tgtEl>
                                          <p:spTgt spid="1933"/>
                                        </p:tgtEl>
                                        <p:attrNameLst>
                                          <p:attrName>ppt_x</p:attrName>
                                        </p:attrNameLst>
                                      </p:cBhvr>
                                      <p:tavLst>
                                        <p:tav tm="0">
                                          <p:val>
                                            <p:strVal val="#ppt_x"/>
                                          </p:val>
                                        </p:tav>
                                        <p:tav tm="100000">
                                          <p:val>
                                            <p:strVal val="#ppt_x"/>
                                          </p:val>
                                        </p:tav>
                                      </p:tavLst>
                                    </p:anim>
                                    <p:anim calcmode="lin" valueType="num">
                                      <p:cBhvr additive="base">
                                        <p:cTn id="8" dur="500" fill="hold"/>
                                        <p:tgtEl>
                                          <p:spTgt spid="1933"/>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1936"/>
                                        </p:tgtEl>
                                        <p:attrNameLst>
                                          <p:attrName>style.visibility</p:attrName>
                                        </p:attrNameLst>
                                      </p:cBhvr>
                                      <p:to>
                                        <p:strVal val="visible"/>
                                      </p:to>
                                    </p:set>
                                    <p:anim calcmode="lin" valueType="num">
                                      <p:cBhvr additive="base">
                                        <p:cTn id="11" dur="500" fill="hold"/>
                                        <p:tgtEl>
                                          <p:spTgt spid="1936"/>
                                        </p:tgtEl>
                                        <p:attrNameLst>
                                          <p:attrName>ppt_x</p:attrName>
                                        </p:attrNameLst>
                                      </p:cBhvr>
                                      <p:tavLst>
                                        <p:tav tm="0">
                                          <p:val>
                                            <p:strVal val="#ppt_x"/>
                                          </p:val>
                                        </p:tav>
                                        <p:tav tm="100000">
                                          <p:val>
                                            <p:strVal val="#ppt_x"/>
                                          </p:val>
                                        </p:tav>
                                      </p:tavLst>
                                    </p:anim>
                                    <p:anim calcmode="lin" valueType="num">
                                      <p:cBhvr additive="base">
                                        <p:cTn id="12" dur="500" fill="hold"/>
                                        <p:tgtEl>
                                          <p:spTgt spid="193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36" grpId="0"/>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Shape 2167"/>
        <p:cNvGrpSpPr/>
        <p:nvPr/>
      </p:nvGrpSpPr>
      <p:grpSpPr>
        <a:xfrm>
          <a:off x="0" y="0"/>
          <a:ext cx="0" cy="0"/>
          <a:chOff x="0" y="0"/>
          <a:chExt cx="0" cy="0"/>
        </a:xfrm>
      </p:grpSpPr>
      <p:grpSp>
        <p:nvGrpSpPr>
          <p:cNvPr id="2168" name="Google Shape;2168;p52"/>
          <p:cNvGrpSpPr/>
          <p:nvPr/>
        </p:nvGrpSpPr>
        <p:grpSpPr>
          <a:xfrm>
            <a:off x="609600" y="1490133"/>
            <a:ext cx="7300799" cy="5198534"/>
            <a:chOff x="807626" y="1311856"/>
            <a:chExt cx="7594182" cy="2511888"/>
          </a:xfrm>
        </p:grpSpPr>
        <p:sp>
          <p:nvSpPr>
            <p:cNvPr id="2169" name="Google Shape;2169;p52"/>
            <p:cNvSpPr/>
            <p:nvPr/>
          </p:nvSpPr>
          <p:spPr>
            <a:xfrm>
              <a:off x="944408" y="1388043"/>
              <a:ext cx="7457400" cy="2435700"/>
            </a:xfrm>
            <a:prstGeom prst="roundRect">
              <a:avLst>
                <a:gd name="adj" fmla="val 11422"/>
              </a:avLst>
            </a:prstGeom>
            <a:solidFill>
              <a:schemeClr val="accent1"/>
            </a:solidFill>
            <a:ln w="1905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70" name="Google Shape;2170;p52"/>
            <p:cNvSpPr/>
            <p:nvPr/>
          </p:nvSpPr>
          <p:spPr>
            <a:xfrm>
              <a:off x="807626" y="1311856"/>
              <a:ext cx="7457400" cy="2435700"/>
            </a:xfrm>
            <a:prstGeom prst="roundRect">
              <a:avLst>
                <a:gd name="adj" fmla="val 11422"/>
              </a:avLst>
            </a:prstGeom>
            <a:solidFill>
              <a:schemeClr val="lt1"/>
            </a:solidFill>
            <a:ln w="1905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dirty="0">
                <a:solidFill>
                  <a:srgbClr val="000000"/>
                </a:solidFill>
                <a:latin typeface="Arial"/>
                <a:cs typeface="Arial"/>
                <a:sym typeface="Arial"/>
              </a:endParaRPr>
            </a:p>
          </p:txBody>
        </p:sp>
      </p:grpSp>
      <p:sp>
        <p:nvSpPr>
          <p:cNvPr id="2171" name="Google Shape;2171;p52"/>
          <p:cNvSpPr/>
          <p:nvPr/>
        </p:nvSpPr>
        <p:spPr>
          <a:xfrm>
            <a:off x="3596470" y="2048256"/>
            <a:ext cx="670973" cy="550085"/>
          </a:xfrm>
          <a:prstGeom prst="ellipse">
            <a:avLst/>
          </a:prstGeom>
          <a:solidFill>
            <a:schemeClr val="accent3"/>
          </a:solidFill>
          <a:ln w="1905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2175" name="Google Shape;2175;p52"/>
          <p:cNvGrpSpPr/>
          <p:nvPr/>
        </p:nvGrpSpPr>
        <p:grpSpPr>
          <a:xfrm rot="4282019">
            <a:off x="7916654" y="2146511"/>
            <a:ext cx="2436812" cy="2564967"/>
            <a:chOff x="1526600" y="450800"/>
            <a:chExt cx="4540675" cy="4779475"/>
          </a:xfrm>
        </p:grpSpPr>
        <p:sp>
          <p:nvSpPr>
            <p:cNvPr id="2176" name="Google Shape;2176;p52"/>
            <p:cNvSpPr/>
            <p:nvPr/>
          </p:nvSpPr>
          <p:spPr>
            <a:xfrm>
              <a:off x="1610100" y="473575"/>
              <a:ext cx="4457175" cy="4689450"/>
            </a:xfrm>
            <a:custGeom>
              <a:avLst/>
              <a:gdLst/>
              <a:ahLst/>
              <a:cxnLst/>
              <a:rect l="l" t="t" r="r" b="b"/>
              <a:pathLst>
                <a:path w="178287" h="187578" extrusionOk="0">
                  <a:moveTo>
                    <a:pt x="95602" y="1"/>
                  </a:moveTo>
                  <a:cubicBezTo>
                    <a:pt x="95141" y="1"/>
                    <a:pt x="94676" y="129"/>
                    <a:pt x="94258" y="394"/>
                  </a:cubicBezTo>
                  <a:lnTo>
                    <a:pt x="0" y="63859"/>
                  </a:lnTo>
                  <a:lnTo>
                    <a:pt x="79645" y="185257"/>
                  </a:lnTo>
                  <a:cubicBezTo>
                    <a:pt x="80631" y="186769"/>
                    <a:pt x="82280" y="187578"/>
                    <a:pt x="83965" y="187578"/>
                  </a:cubicBezTo>
                  <a:cubicBezTo>
                    <a:pt x="84955" y="187578"/>
                    <a:pt x="85959" y="187298"/>
                    <a:pt x="86847" y="186719"/>
                  </a:cubicBezTo>
                  <a:lnTo>
                    <a:pt x="176826" y="126176"/>
                  </a:lnTo>
                  <a:cubicBezTo>
                    <a:pt x="177974" y="125393"/>
                    <a:pt x="178287" y="123880"/>
                    <a:pt x="177504" y="122732"/>
                  </a:cubicBezTo>
                  <a:lnTo>
                    <a:pt x="97703" y="1125"/>
                  </a:lnTo>
                  <a:cubicBezTo>
                    <a:pt x="97205" y="394"/>
                    <a:pt x="96410" y="1"/>
                    <a:pt x="95602" y="1"/>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77" name="Google Shape;2177;p52"/>
            <p:cNvSpPr/>
            <p:nvPr/>
          </p:nvSpPr>
          <p:spPr>
            <a:xfrm>
              <a:off x="1616625" y="450800"/>
              <a:ext cx="4391950" cy="4645025"/>
            </a:xfrm>
            <a:custGeom>
              <a:avLst/>
              <a:gdLst/>
              <a:ahLst/>
              <a:cxnLst/>
              <a:rect l="l" t="t" r="r" b="b"/>
              <a:pathLst>
                <a:path w="175678" h="185801" extrusionOk="0">
                  <a:moveTo>
                    <a:pt x="93162" y="0"/>
                  </a:moveTo>
                  <a:lnTo>
                    <a:pt x="0" y="61587"/>
                  </a:lnTo>
                  <a:lnTo>
                    <a:pt x="80323" y="184028"/>
                  </a:lnTo>
                  <a:cubicBezTo>
                    <a:pt x="81085" y="185187"/>
                    <a:pt x="82329" y="185800"/>
                    <a:pt x="83604" y="185800"/>
                  </a:cubicBezTo>
                  <a:cubicBezTo>
                    <a:pt x="84339" y="185800"/>
                    <a:pt x="85083" y="185597"/>
                    <a:pt x="85751" y="185177"/>
                  </a:cubicBezTo>
                  <a:lnTo>
                    <a:pt x="175677" y="125782"/>
                  </a:lnTo>
                  <a:lnTo>
                    <a:pt x="93162"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78" name="Google Shape;2178;p52"/>
            <p:cNvSpPr/>
            <p:nvPr/>
          </p:nvSpPr>
          <p:spPr>
            <a:xfrm>
              <a:off x="3931325" y="462525"/>
              <a:ext cx="2064200" cy="3145900"/>
            </a:xfrm>
            <a:custGeom>
              <a:avLst/>
              <a:gdLst/>
              <a:ahLst/>
              <a:cxnLst/>
              <a:rect l="l" t="t" r="r" b="b"/>
              <a:pathLst>
                <a:path w="82568" h="125836" fill="none" extrusionOk="0">
                  <a:moveTo>
                    <a:pt x="0" y="1"/>
                  </a:moveTo>
                  <a:lnTo>
                    <a:pt x="82567" y="125835"/>
                  </a:lnTo>
                </a:path>
              </a:pathLst>
            </a:custGeom>
            <a:noFill/>
            <a:ln w="11750" cap="flat" cmpd="sng">
              <a:solidFill>
                <a:schemeClr val="dk1"/>
              </a:solidFill>
              <a:prstDash val="solid"/>
              <a:miter lim="52191"/>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79" name="Google Shape;2179;p52"/>
            <p:cNvSpPr/>
            <p:nvPr/>
          </p:nvSpPr>
          <p:spPr>
            <a:xfrm>
              <a:off x="3898700" y="482100"/>
              <a:ext cx="2065500" cy="3145900"/>
            </a:xfrm>
            <a:custGeom>
              <a:avLst/>
              <a:gdLst/>
              <a:ahLst/>
              <a:cxnLst/>
              <a:rect l="l" t="t" r="r" b="b"/>
              <a:pathLst>
                <a:path w="82620" h="125836" fill="none" extrusionOk="0">
                  <a:moveTo>
                    <a:pt x="1" y="1"/>
                  </a:moveTo>
                  <a:lnTo>
                    <a:pt x="82620" y="125835"/>
                  </a:lnTo>
                </a:path>
              </a:pathLst>
            </a:custGeom>
            <a:noFill/>
            <a:ln w="11750" cap="flat" cmpd="sng">
              <a:solidFill>
                <a:schemeClr val="dk1"/>
              </a:solidFill>
              <a:prstDash val="solid"/>
              <a:miter lim="52191"/>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80" name="Google Shape;2180;p52"/>
            <p:cNvSpPr/>
            <p:nvPr/>
          </p:nvSpPr>
          <p:spPr>
            <a:xfrm>
              <a:off x="3742125" y="4138150"/>
              <a:ext cx="842925" cy="1092125"/>
            </a:xfrm>
            <a:custGeom>
              <a:avLst/>
              <a:gdLst/>
              <a:ahLst/>
              <a:cxnLst/>
              <a:rect l="l" t="t" r="r" b="b"/>
              <a:pathLst>
                <a:path w="33717" h="43685" extrusionOk="0">
                  <a:moveTo>
                    <a:pt x="9604" y="0"/>
                  </a:moveTo>
                  <a:lnTo>
                    <a:pt x="1" y="6159"/>
                  </a:lnTo>
                  <a:lnTo>
                    <a:pt x="24113" y="43685"/>
                  </a:lnTo>
                  <a:lnTo>
                    <a:pt x="25679" y="35595"/>
                  </a:lnTo>
                  <a:lnTo>
                    <a:pt x="33716" y="37526"/>
                  </a:lnTo>
                  <a:lnTo>
                    <a:pt x="9604"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81" name="Google Shape;2181;p52"/>
            <p:cNvSpPr/>
            <p:nvPr/>
          </p:nvSpPr>
          <p:spPr>
            <a:xfrm>
              <a:off x="1526600" y="464775"/>
              <a:ext cx="4343675" cy="4627200"/>
            </a:xfrm>
            <a:custGeom>
              <a:avLst/>
              <a:gdLst/>
              <a:ahLst/>
              <a:cxnLst/>
              <a:rect l="l" t="t" r="r" b="b"/>
              <a:pathLst>
                <a:path w="173747" h="185088" extrusionOk="0">
                  <a:moveTo>
                    <a:pt x="91115" y="1"/>
                  </a:moveTo>
                  <a:cubicBezTo>
                    <a:pt x="90634" y="1"/>
                    <a:pt x="90147" y="140"/>
                    <a:pt x="89718" y="433"/>
                  </a:cubicBezTo>
                  <a:lnTo>
                    <a:pt x="0" y="59357"/>
                  </a:lnTo>
                  <a:lnTo>
                    <a:pt x="82515" y="185087"/>
                  </a:lnTo>
                  <a:lnTo>
                    <a:pt x="172285" y="126163"/>
                  </a:lnTo>
                  <a:cubicBezTo>
                    <a:pt x="173433" y="125380"/>
                    <a:pt x="173746" y="123866"/>
                    <a:pt x="172963" y="122718"/>
                  </a:cubicBezTo>
                  <a:lnTo>
                    <a:pt x="93162" y="1111"/>
                  </a:lnTo>
                  <a:cubicBezTo>
                    <a:pt x="92705" y="392"/>
                    <a:pt x="91920" y="1"/>
                    <a:pt x="91115" y="1"/>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82" name="Google Shape;2182;p52"/>
            <p:cNvSpPr/>
            <p:nvPr/>
          </p:nvSpPr>
          <p:spPr>
            <a:xfrm>
              <a:off x="1636200" y="1843000"/>
              <a:ext cx="2130750" cy="3199400"/>
            </a:xfrm>
            <a:custGeom>
              <a:avLst/>
              <a:gdLst/>
              <a:ahLst/>
              <a:cxnLst/>
              <a:rect l="l" t="t" r="r" b="b"/>
              <a:pathLst>
                <a:path w="85230" h="127976" extrusionOk="0">
                  <a:moveTo>
                    <a:pt x="2506" y="1"/>
                  </a:moveTo>
                  <a:lnTo>
                    <a:pt x="0" y="1619"/>
                  </a:lnTo>
                  <a:lnTo>
                    <a:pt x="82724" y="127975"/>
                  </a:lnTo>
                  <a:lnTo>
                    <a:pt x="85229" y="126357"/>
                  </a:lnTo>
                  <a:lnTo>
                    <a:pt x="2506" y="1"/>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83" name="Google Shape;2183;p52"/>
            <p:cNvSpPr/>
            <p:nvPr/>
          </p:nvSpPr>
          <p:spPr>
            <a:xfrm>
              <a:off x="2647400" y="1567700"/>
              <a:ext cx="2116400" cy="2399550"/>
            </a:xfrm>
            <a:custGeom>
              <a:avLst/>
              <a:gdLst/>
              <a:ahLst/>
              <a:cxnLst/>
              <a:rect l="l" t="t" r="r" b="b"/>
              <a:pathLst>
                <a:path w="84656" h="95982" fill="none" extrusionOk="0">
                  <a:moveTo>
                    <a:pt x="82777" y="71347"/>
                  </a:moveTo>
                  <a:cubicBezTo>
                    <a:pt x="82777" y="69937"/>
                    <a:pt x="83507" y="68633"/>
                    <a:pt x="84656" y="67850"/>
                  </a:cubicBezTo>
                  <a:lnTo>
                    <a:pt x="40919" y="1201"/>
                  </a:lnTo>
                  <a:cubicBezTo>
                    <a:pt x="38988" y="2453"/>
                    <a:pt x="36431" y="1932"/>
                    <a:pt x="35178" y="0"/>
                  </a:cubicBezTo>
                  <a:lnTo>
                    <a:pt x="1149" y="22286"/>
                  </a:lnTo>
                  <a:cubicBezTo>
                    <a:pt x="2454" y="24217"/>
                    <a:pt x="1932" y="26827"/>
                    <a:pt x="1" y="28080"/>
                  </a:cubicBezTo>
                  <a:lnTo>
                    <a:pt x="43737" y="94729"/>
                  </a:lnTo>
                  <a:cubicBezTo>
                    <a:pt x="45668" y="93476"/>
                    <a:pt x="48226" y="94050"/>
                    <a:pt x="49478" y="95981"/>
                  </a:cubicBezTo>
                  <a:lnTo>
                    <a:pt x="83455" y="73643"/>
                  </a:lnTo>
                  <a:cubicBezTo>
                    <a:pt x="82985" y="72965"/>
                    <a:pt x="82777" y="72182"/>
                    <a:pt x="82777" y="71347"/>
                  </a:cubicBezTo>
                  <a:close/>
                </a:path>
              </a:pathLst>
            </a:custGeom>
            <a:solidFill>
              <a:schemeClr val="lt1"/>
            </a:solidFill>
            <a:ln w="14350" cap="flat" cmpd="sng">
              <a:solidFill>
                <a:schemeClr val="lt1"/>
              </a:solidFill>
              <a:prstDash val="solid"/>
              <a:miter lim="52191"/>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25" name="TextBox 24">
            <a:extLst>
              <a:ext uri="{FF2B5EF4-FFF2-40B4-BE49-F238E27FC236}">
                <a16:creationId xmlns:a16="http://schemas.microsoft.com/office/drawing/2014/main" id="{2B696F3F-C053-4A74-8B36-0A0F784BB84A}"/>
              </a:ext>
            </a:extLst>
          </p:cNvPr>
          <p:cNvSpPr txBox="1"/>
          <p:nvPr/>
        </p:nvSpPr>
        <p:spPr>
          <a:xfrm>
            <a:off x="1083734" y="2824826"/>
            <a:ext cx="6219660" cy="3554819"/>
          </a:xfrm>
          <a:prstGeom prst="rect">
            <a:avLst/>
          </a:prstGeom>
          <a:noFill/>
        </p:spPr>
        <p:txBody>
          <a:bodyPr wrap="square">
            <a:spAutoFit/>
          </a:bodyPr>
          <a:lstStyle/>
          <a:p>
            <a:pPr algn="just" defTabSz="1219170">
              <a:lnSpc>
                <a:spcPct val="150000"/>
              </a:lnSpc>
              <a:buClr>
                <a:srgbClr val="000000"/>
              </a:buClr>
            </a:pPr>
            <a:r>
              <a:rPr lang="en-US" sz="3000" kern="0" smtClean="0">
                <a:solidFill>
                  <a:srgbClr val="000000"/>
                </a:solidFill>
                <a:latin typeface="Calibri" panose="020F0502020204030204" pitchFamily="34" charset="0"/>
                <a:ea typeface="Yu Mincho" panose="02020400000000000000" pitchFamily="18" charset="-128"/>
                <a:cs typeface="Calibri" panose="020F0502020204030204" pitchFamily="34" charset="0"/>
                <a:sym typeface="Arial"/>
              </a:rPr>
              <a:t>Qua </a:t>
            </a:r>
            <a:r>
              <a:rPr lang="en-US" sz="3000" i="1" kern="0" smtClean="0">
                <a:solidFill>
                  <a:srgbClr val="000000"/>
                </a:solidFill>
                <a:latin typeface="Calibri" panose="020F0502020204030204" pitchFamily="34" charset="0"/>
                <a:ea typeface="Yu Mincho" panose="02020400000000000000" pitchFamily="18" charset="-128"/>
                <a:cs typeface="Calibri" panose="020F0502020204030204" pitchFamily="34" charset="0"/>
                <a:sym typeface="Arial"/>
              </a:rPr>
              <a:t>Đại cáo bình ngô, Bảo kính cảnh giới, Dục Thúy sơn, </a:t>
            </a:r>
            <a:r>
              <a:rPr lang="en-US" sz="3000" kern="0" smtClean="0">
                <a:solidFill>
                  <a:srgbClr val="000000"/>
                </a:solidFill>
                <a:latin typeface="Calibri" panose="020F0502020204030204" pitchFamily="34" charset="0"/>
                <a:ea typeface="Yu Mincho" panose="02020400000000000000" pitchFamily="18" charset="-128"/>
                <a:cs typeface="Calibri" panose="020F0502020204030204" pitchFamily="34" charset="0"/>
                <a:sym typeface="Arial"/>
              </a:rPr>
              <a:t>anh/ chị hãy viết một văn bản nghị luận bàn về tinh thần yêu nước của con người Việt Nam.  </a:t>
            </a:r>
            <a:endParaRPr lang="en-US" sz="3000" kern="0" dirty="0">
              <a:solidFill>
                <a:srgbClr val="000000"/>
              </a:solidFill>
              <a:latin typeface="Calibri" panose="020F0502020204030204" pitchFamily="34" charset="0"/>
              <a:cs typeface="Calibri" panose="020F0502020204030204" pitchFamily="34" charset="0"/>
              <a:sym typeface="Arial"/>
            </a:endParaRPr>
          </a:p>
        </p:txBody>
      </p:sp>
    </p:spTree>
    <p:extLst>
      <p:ext uri="{BB962C8B-B14F-4D97-AF65-F5344CB8AC3E}">
        <p14:creationId xmlns:p14="http://schemas.microsoft.com/office/powerpoint/2010/main" val="3289555072"/>
      </p:ext>
    </p:extLst>
  </p:cSld>
  <p:clrMapOvr>
    <a:masterClrMapping/>
  </p:clrMapOvr>
  <mc:AlternateContent xmlns:mc="http://schemas.openxmlformats.org/markup-compatibility/2006" xmlns:p14="http://schemas.microsoft.com/office/powerpoint/2010/main">
    <mc:Choice Requires="p14">
      <p:transition spd="slow" p14:dur="1500">
        <p:split orient="vert"/>
      </p:transition>
    </mc:Choice>
    <mc:Fallback xmlns="">
      <p:transition spd="slow">
        <p:split orient="vert"/>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2168"/>
                                        </p:tgtEl>
                                        <p:attrNameLst>
                                          <p:attrName>style.visibility</p:attrName>
                                        </p:attrNameLst>
                                      </p:cBhvr>
                                      <p:to>
                                        <p:strVal val="visible"/>
                                      </p:to>
                                    </p:set>
                                    <p:animEffect transition="in" filter="barn(inVertical)">
                                      <p:cBhvr>
                                        <p:cTn id="7" dur="500"/>
                                        <p:tgtEl>
                                          <p:spTgt spid="2168"/>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25"/>
                                        </p:tgtEl>
                                        <p:attrNameLst>
                                          <p:attrName>style.visibility</p:attrName>
                                        </p:attrNameLst>
                                      </p:cBhvr>
                                      <p:to>
                                        <p:strVal val="visible"/>
                                      </p:to>
                                    </p:set>
                                    <p:animEffect transition="in" filter="barn(inVertical)">
                                      <p:cBhvr>
                                        <p:cTn id="10" dur="500"/>
                                        <p:tgtEl>
                                          <p:spTgt spid="25"/>
                                        </p:tgtEl>
                                      </p:cBhvr>
                                    </p:animEffect>
                                  </p:childTnLst>
                                </p:cTn>
                              </p:par>
                              <p:par>
                                <p:cTn id="11" presetID="16" presetClass="entr" presetSubtype="21" fill="hold" grpId="0" nodeType="withEffect">
                                  <p:stCondLst>
                                    <p:cond delay="0"/>
                                  </p:stCondLst>
                                  <p:childTnLst>
                                    <p:set>
                                      <p:cBhvr>
                                        <p:cTn id="12" dur="1" fill="hold">
                                          <p:stCondLst>
                                            <p:cond delay="0"/>
                                          </p:stCondLst>
                                        </p:cTn>
                                        <p:tgtEl>
                                          <p:spTgt spid="2171"/>
                                        </p:tgtEl>
                                        <p:attrNameLst>
                                          <p:attrName>style.visibility</p:attrName>
                                        </p:attrNameLst>
                                      </p:cBhvr>
                                      <p:to>
                                        <p:strVal val="visible"/>
                                      </p:to>
                                    </p:set>
                                    <p:animEffect transition="in" filter="barn(inVertical)">
                                      <p:cBhvr>
                                        <p:cTn id="13" dur="500"/>
                                        <p:tgtEl>
                                          <p:spTgt spid="217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71" grpId="0" animBg="1"/>
      <p:bldP spid="25" grpId="0"/>
    </p:bldLst>
  </p:timing>
</p:sld>
</file>

<file path=ppt/slides/slide3.xml><?xml version="1.0" encoding="utf-8"?>
<p:sld xmlns:a="http://schemas.openxmlformats.org/drawingml/2006/main" xmlns:r="http://schemas.openxmlformats.org/officeDocument/2006/relationships" xmlns:p="http://schemas.openxmlformats.org/presentationml/2006/main">
  <p:cSld>
    <p:bg>
      <p:bgPr>
        <a:solidFill>
          <a:srgbClr val="9DB0EF"/>
        </a:solidFill>
        <a:effectLst/>
      </p:bgPr>
    </p:bg>
    <p:spTree>
      <p:nvGrpSpPr>
        <p:cNvPr id="1" name=""/>
        <p:cNvGrpSpPr/>
        <p:nvPr/>
      </p:nvGrpSpPr>
      <p:grpSpPr>
        <a:xfrm>
          <a:off x="0" y="0"/>
          <a:ext cx="0" cy="0"/>
          <a:chOff x="0" y="0"/>
          <a:chExt cx="0" cy="0"/>
        </a:xfrm>
      </p:grpSpPr>
      <p:pic>
        <p:nvPicPr>
          <p:cNvPr id="4" name="图片 3"/>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flipH="1">
            <a:off x="0" y="0"/>
            <a:ext cx="5772150" cy="6858000"/>
          </a:xfrm>
          <a:prstGeom prst="rect">
            <a:avLst/>
          </a:prstGeom>
        </p:spPr>
      </p:pic>
      <p:pic>
        <p:nvPicPr>
          <p:cNvPr id="15" name="图片 14"/>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flipH="1">
            <a:off x="-707308" y="-678426"/>
            <a:ext cx="12899308" cy="7732700"/>
          </a:xfrm>
          <a:prstGeom prst="rect">
            <a:avLst/>
          </a:prstGeom>
        </p:spPr>
      </p:pic>
      <p:sp>
        <p:nvSpPr>
          <p:cNvPr id="19" name="矩形: 圆角 18"/>
          <p:cNvSpPr/>
          <p:nvPr/>
        </p:nvSpPr>
        <p:spPr>
          <a:xfrm rot="20347536" flipV="1">
            <a:off x="3187322" y="5370069"/>
            <a:ext cx="45719" cy="314334"/>
          </a:xfrm>
          <a:prstGeom prst="roundRect">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dirty="0">
              <a:ln>
                <a:noFill/>
              </a:ln>
              <a:solidFill>
                <a:prstClr val="white"/>
              </a:solidFill>
              <a:effectLst/>
              <a:uLnTx/>
              <a:uFillTx/>
              <a:latin typeface="思源黑体 CN Light" panose="020B0300000000000000" pitchFamily="34" charset="-122"/>
              <a:ea typeface="思源黑体 CN Light" panose="020B0300000000000000" pitchFamily="34" charset="-122"/>
              <a:cs typeface="+mn-cs"/>
            </a:endParaRPr>
          </a:p>
        </p:txBody>
      </p:sp>
      <p:sp>
        <p:nvSpPr>
          <p:cNvPr id="20" name="星形: 四角 19"/>
          <p:cNvSpPr/>
          <p:nvPr/>
        </p:nvSpPr>
        <p:spPr>
          <a:xfrm>
            <a:off x="3752333" y="1734617"/>
            <a:ext cx="390525" cy="390525"/>
          </a:xfrm>
          <a:prstGeom prst="star4">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dirty="0">
              <a:ln>
                <a:noFill/>
              </a:ln>
              <a:solidFill>
                <a:prstClr val="white"/>
              </a:solidFill>
              <a:effectLst/>
              <a:uLnTx/>
              <a:uFillTx/>
              <a:latin typeface="思源黑体 CN Light" panose="020B0300000000000000" pitchFamily="34" charset="-122"/>
              <a:ea typeface="思源黑体 CN Light" panose="020B0300000000000000" pitchFamily="34" charset="-122"/>
              <a:cs typeface="+mn-cs"/>
            </a:endParaRPr>
          </a:p>
        </p:txBody>
      </p:sp>
      <p:sp>
        <p:nvSpPr>
          <p:cNvPr id="21" name="星形: 四角 20"/>
          <p:cNvSpPr/>
          <p:nvPr/>
        </p:nvSpPr>
        <p:spPr>
          <a:xfrm>
            <a:off x="2169714" y="3901913"/>
            <a:ext cx="187297" cy="187297"/>
          </a:xfrm>
          <a:prstGeom prst="star4">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dirty="0">
              <a:ln>
                <a:noFill/>
              </a:ln>
              <a:solidFill>
                <a:prstClr val="white"/>
              </a:solidFill>
              <a:effectLst/>
              <a:uLnTx/>
              <a:uFillTx/>
              <a:latin typeface="思源黑体 CN Light" panose="020B0300000000000000" pitchFamily="34" charset="-122"/>
              <a:ea typeface="思源黑体 CN Light" panose="020B0300000000000000" pitchFamily="34" charset="-122"/>
              <a:cs typeface="+mn-cs"/>
            </a:endParaRPr>
          </a:p>
        </p:txBody>
      </p:sp>
      <p:sp>
        <p:nvSpPr>
          <p:cNvPr id="24" name="星形: 四角 23"/>
          <p:cNvSpPr/>
          <p:nvPr/>
        </p:nvSpPr>
        <p:spPr>
          <a:xfrm>
            <a:off x="4162393" y="4581605"/>
            <a:ext cx="390525" cy="390525"/>
          </a:xfrm>
          <a:prstGeom prst="star4">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dirty="0">
              <a:ln>
                <a:noFill/>
              </a:ln>
              <a:solidFill>
                <a:prstClr val="white"/>
              </a:solidFill>
              <a:effectLst/>
              <a:uLnTx/>
              <a:uFillTx/>
              <a:latin typeface="思源黑体 CN Light" panose="020B0300000000000000" pitchFamily="34" charset="-122"/>
              <a:ea typeface="思源黑体 CN Light" panose="020B0300000000000000" pitchFamily="34" charset="-122"/>
              <a:cs typeface="+mn-cs"/>
            </a:endParaRPr>
          </a:p>
        </p:txBody>
      </p:sp>
      <p:sp>
        <p:nvSpPr>
          <p:cNvPr id="25" name="星形: 四角 24"/>
          <p:cNvSpPr/>
          <p:nvPr/>
        </p:nvSpPr>
        <p:spPr>
          <a:xfrm>
            <a:off x="1009650" y="918849"/>
            <a:ext cx="260799" cy="260799"/>
          </a:xfrm>
          <a:prstGeom prst="star4">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dirty="0">
              <a:ln>
                <a:noFill/>
              </a:ln>
              <a:solidFill>
                <a:prstClr val="white"/>
              </a:solidFill>
              <a:effectLst/>
              <a:uLnTx/>
              <a:uFillTx/>
              <a:latin typeface="思源黑体 CN Light" panose="020B0300000000000000" pitchFamily="34" charset="-122"/>
              <a:ea typeface="思源黑体 CN Light" panose="020B0300000000000000" pitchFamily="34" charset="-122"/>
              <a:cs typeface="+mn-cs"/>
            </a:endParaRPr>
          </a:p>
        </p:txBody>
      </p:sp>
      <p:sp>
        <p:nvSpPr>
          <p:cNvPr id="28" name="星形: 四角 27"/>
          <p:cNvSpPr/>
          <p:nvPr/>
        </p:nvSpPr>
        <p:spPr>
          <a:xfrm>
            <a:off x="7428640" y="5372240"/>
            <a:ext cx="315185" cy="315185"/>
          </a:xfrm>
          <a:prstGeom prst="star4">
            <a:avLst/>
          </a:prstGeom>
          <a:solidFill>
            <a:srgbClr val="8957A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dirty="0">
              <a:ln>
                <a:noFill/>
              </a:ln>
              <a:solidFill>
                <a:prstClr val="white"/>
              </a:solidFill>
              <a:effectLst/>
              <a:uLnTx/>
              <a:uFillTx/>
              <a:latin typeface="思源黑体 CN Light" panose="020B0300000000000000" pitchFamily="34" charset="-122"/>
              <a:ea typeface="思源黑体 CN Light" panose="020B0300000000000000" pitchFamily="34" charset="-122"/>
              <a:cs typeface="+mn-cs"/>
            </a:endParaRPr>
          </a:p>
        </p:txBody>
      </p:sp>
      <p:pic>
        <p:nvPicPr>
          <p:cNvPr id="30" name="图片 29"/>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0" y="4316875"/>
            <a:ext cx="12192000" cy="2729499"/>
          </a:xfrm>
          <a:prstGeom prst="rect">
            <a:avLst/>
          </a:prstGeom>
        </p:spPr>
      </p:pic>
      <p:sp>
        <p:nvSpPr>
          <p:cNvPr id="2" name="TextBox 1">
            <a:extLst>
              <a:ext uri="{FF2B5EF4-FFF2-40B4-BE49-F238E27FC236}">
                <a16:creationId xmlns:a16="http://schemas.microsoft.com/office/drawing/2014/main" id="{9AF7DB2C-D6CF-1B95-0C4E-3AF36EDE5732}"/>
              </a:ext>
            </a:extLst>
          </p:cNvPr>
          <p:cNvSpPr txBox="1"/>
          <p:nvPr/>
        </p:nvSpPr>
        <p:spPr>
          <a:xfrm>
            <a:off x="1342218" y="580644"/>
            <a:ext cx="1980893" cy="4406271"/>
          </a:xfrm>
          <a:prstGeom prst="rect">
            <a:avLst/>
          </a:prstGeom>
          <a:noFill/>
        </p:spPr>
        <p:txBody>
          <a:bodyPr wrap="square" rtlCol="0">
            <a:spAutoFit/>
          </a:bodyPr>
          <a:lstStyle/>
          <a:p>
            <a:pPr marL="0" marR="0" lvl="0" indent="0" algn="ctr" defTabSz="914400" rtl="0" eaLnBrk="1" fontAlgn="auto" latinLnBrk="0" hangingPunct="1">
              <a:lnSpc>
                <a:spcPct val="150000"/>
              </a:lnSpc>
              <a:spcBef>
                <a:spcPts val="0"/>
              </a:spcBef>
              <a:spcAft>
                <a:spcPts val="0"/>
              </a:spcAft>
              <a:buClrTx/>
              <a:buSzTx/>
              <a:buFontTx/>
              <a:buNone/>
              <a:tabLst/>
              <a:defRPr/>
            </a:pPr>
            <a:r>
              <a:rPr kumimoji="0" lang="en-US" sz="4800" b="0" i="0" u="none" strike="noStrike" kern="1200" cap="none" spc="0" normalizeH="0" baseline="0" noProof="0" dirty="0" err="1">
                <a:ln>
                  <a:noFill/>
                </a:ln>
                <a:solidFill>
                  <a:srgbClr val="41294D"/>
                </a:solidFill>
                <a:effectLst/>
                <a:uLnTx/>
                <a:uFillTx/>
                <a:latin typeface="#9Slide03 Open Sans ExtraBold" panose="020B0906030804020204" pitchFamily="34" charset="0"/>
                <a:ea typeface="#9Slide03 Open Sans ExtraBold" panose="020B0906030804020204" pitchFamily="34" charset="0"/>
                <a:cs typeface="#9Slide03 Open Sans ExtraBold" panose="020B0906030804020204" pitchFamily="34" charset="0"/>
              </a:rPr>
              <a:t>MỤC</a:t>
            </a:r>
            <a:r>
              <a:rPr kumimoji="0" lang="en-US" sz="4800" b="0" i="0" u="none" strike="noStrike" kern="1200" cap="none" spc="0" normalizeH="0" baseline="0" noProof="0" dirty="0">
                <a:ln>
                  <a:noFill/>
                </a:ln>
                <a:solidFill>
                  <a:srgbClr val="41294D"/>
                </a:solidFill>
                <a:effectLst/>
                <a:uLnTx/>
                <a:uFillTx/>
                <a:latin typeface="#9Slide03 Open Sans ExtraBold" panose="020B0906030804020204" pitchFamily="34" charset="0"/>
                <a:ea typeface="#9Slide03 Open Sans ExtraBold" panose="020B0906030804020204" pitchFamily="34" charset="0"/>
                <a:cs typeface="#9Slide03 Open Sans ExtraBold" panose="020B0906030804020204" pitchFamily="34" charset="0"/>
              </a:rPr>
              <a:t> </a:t>
            </a:r>
            <a:r>
              <a:rPr kumimoji="0" lang="en-US" sz="4800" b="0" i="0" u="none" strike="noStrike" kern="1200" cap="none" spc="0" normalizeH="0" baseline="0" noProof="0" dirty="0" err="1">
                <a:ln>
                  <a:noFill/>
                </a:ln>
                <a:solidFill>
                  <a:srgbClr val="41294D"/>
                </a:solidFill>
                <a:effectLst/>
                <a:uLnTx/>
                <a:uFillTx/>
                <a:latin typeface="#9Slide03 Open Sans ExtraBold" panose="020B0906030804020204" pitchFamily="34" charset="0"/>
                <a:ea typeface="#9Slide03 Open Sans ExtraBold" panose="020B0906030804020204" pitchFamily="34" charset="0"/>
                <a:cs typeface="#9Slide03 Open Sans ExtraBold" panose="020B0906030804020204" pitchFamily="34" charset="0"/>
              </a:rPr>
              <a:t>TIÊU</a:t>
            </a:r>
            <a:r>
              <a:rPr kumimoji="0" lang="en-US" sz="4800" b="0" i="0" u="none" strike="noStrike" kern="1200" cap="none" spc="0" normalizeH="0" baseline="0" noProof="0" dirty="0">
                <a:ln>
                  <a:noFill/>
                </a:ln>
                <a:solidFill>
                  <a:srgbClr val="41294D"/>
                </a:solidFill>
                <a:effectLst/>
                <a:uLnTx/>
                <a:uFillTx/>
                <a:latin typeface="#9Slide03 Open Sans ExtraBold" panose="020B0906030804020204" pitchFamily="34" charset="0"/>
                <a:ea typeface="#9Slide03 Open Sans ExtraBold" panose="020B0906030804020204" pitchFamily="34" charset="0"/>
                <a:cs typeface="#9Slide03 Open Sans ExtraBold" panose="020B0906030804020204" pitchFamily="34" charset="0"/>
              </a:rPr>
              <a:t> </a:t>
            </a:r>
            <a:r>
              <a:rPr kumimoji="0" lang="en-US" sz="4800" b="0" i="0" u="none" strike="noStrike" kern="1200" cap="none" spc="0" normalizeH="0" baseline="0" noProof="0" dirty="0" err="1">
                <a:ln>
                  <a:noFill/>
                </a:ln>
                <a:solidFill>
                  <a:srgbClr val="41294D"/>
                </a:solidFill>
                <a:effectLst/>
                <a:uLnTx/>
                <a:uFillTx/>
                <a:latin typeface="#9Slide03 Open Sans ExtraBold" panose="020B0906030804020204" pitchFamily="34" charset="0"/>
                <a:ea typeface="#9Slide03 Open Sans ExtraBold" panose="020B0906030804020204" pitchFamily="34" charset="0"/>
                <a:cs typeface="#9Slide03 Open Sans ExtraBold" panose="020B0906030804020204" pitchFamily="34" charset="0"/>
              </a:rPr>
              <a:t>BÀI</a:t>
            </a:r>
            <a:r>
              <a:rPr kumimoji="0" lang="en-US" sz="4800" b="0" i="0" u="none" strike="noStrike" kern="1200" cap="none" spc="0" normalizeH="0" baseline="0" noProof="0" dirty="0">
                <a:ln>
                  <a:noFill/>
                </a:ln>
                <a:solidFill>
                  <a:srgbClr val="41294D"/>
                </a:solidFill>
                <a:effectLst/>
                <a:uLnTx/>
                <a:uFillTx/>
                <a:latin typeface="#9Slide03 Open Sans ExtraBold" panose="020B0906030804020204" pitchFamily="34" charset="0"/>
                <a:ea typeface="#9Slide03 Open Sans ExtraBold" panose="020B0906030804020204" pitchFamily="34" charset="0"/>
                <a:cs typeface="#9Slide03 Open Sans ExtraBold" panose="020B0906030804020204" pitchFamily="34" charset="0"/>
              </a:rPr>
              <a:t> </a:t>
            </a:r>
            <a:r>
              <a:rPr kumimoji="0" lang="en-US" sz="4800" b="0" i="0" u="none" strike="noStrike" kern="1200" cap="none" spc="0" normalizeH="0" baseline="0" noProof="0" dirty="0" err="1">
                <a:ln>
                  <a:noFill/>
                </a:ln>
                <a:solidFill>
                  <a:srgbClr val="41294D"/>
                </a:solidFill>
                <a:effectLst/>
                <a:uLnTx/>
                <a:uFillTx/>
                <a:latin typeface="#9Slide03 Open Sans ExtraBold" panose="020B0906030804020204" pitchFamily="34" charset="0"/>
                <a:ea typeface="#9Slide03 Open Sans ExtraBold" panose="020B0906030804020204" pitchFamily="34" charset="0"/>
                <a:cs typeface="#9Slide03 Open Sans ExtraBold" panose="020B0906030804020204" pitchFamily="34" charset="0"/>
              </a:rPr>
              <a:t>HỌC</a:t>
            </a:r>
            <a:endParaRPr kumimoji="0" lang="en-US" sz="4800" b="0" i="0" u="none" strike="noStrike" kern="1200" cap="none" spc="0" normalizeH="0" baseline="0" noProof="0" dirty="0">
              <a:ln>
                <a:noFill/>
              </a:ln>
              <a:solidFill>
                <a:srgbClr val="41294D"/>
              </a:solidFill>
              <a:effectLst/>
              <a:uLnTx/>
              <a:uFillTx/>
              <a:latin typeface="#9Slide03 Open Sans ExtraBold" panose="020B0906030804020204" pitchFamily="34" charset="0"/>
              <a:ea typeface="#9Slide03 Open Sans ExtraBold" panose="020B0906030804020204" pitchFamily="34" charset="0"/>
              <a:cs typeface="#9Slide03 Open Sans ExtraBold" panose="020B0906030804020204" pitchFamily="34" charset="0"/>
            </a:endParaRPr>
          </a:p>
        </p:txBody>
      </p:sp>
      <p:cxnSp>
        <p:nvCxnSpPr>
          <p:cNvPr id="5" name="Straight Connector 4">
            <a:extLst>
              <a:ext uri="{FF2B5EF4-FFF2-40B4-BE49-F238E27FC236}">
                <a16:creationId xmlns:a16="http://schemas.microsoft.com/office/drawing/2014/main" id="{E533EB51-D39D-B702-C4C4-4556F48C528A}"/>
              </a:ext>
            </a:extLst>
          </p:cNvPr>
          <p:cNvCxnSpPr>
            <a:cxnSpLocks/>
          </p:cNvCxnSpPr>
          <p:nvPr/>
        </p:nvCxnSpPr>
        <p:spPr>
          <a:xfrm flipH="1">
            <a:off x="3412083" y="671483"/>
            <a:ext cx="23421" cy="5081746"/>
          </a:xfrm>
          <a:prstGeom prst="line">
            <a:avLst/>
          </a:prstGeom>
          <a:ln w="38100">
            <a:solidFill>
              <a:srgbClr val="8957A1"/>
            </a:solidFill>
          </a:ln>
        </p:spPr>
        <p:style>
          <a:lnRef idx="1">
            <a:schemeClr val="accent1"/>
          </a:lnRef>
          <a:fillRef idx="0">
            <a:schemeClr val="accent1"/>
          </a:fillRef>
          <a:effectRef idx="0">
            <a:schemeClr val="accent1"/>
          </a:effectRef>
          <a:fontRef idx="minor">
            <a:schemeClr val="tx1"/>
          </a:fontRef>
        </p:style>
      </p:cxnSp>
      <p:sp>
        <p:nvSpPr>
          <p:cNvPr id="34" name="íšḻiḑé">
            <a:extLst>
              <a:ext uri="{FF2B5EF4-FFF2-40B4-BE49-F238E27FC236}">
                <a16:creationId xmlns:a16="http://schemas.microsoft.com/office/drawing/2014/main" id="{C08B8C0D-B13F-51F2-BC52-31A5F3FBAC8E}"/>
              </a:ext>
            </a:extLst>
          </p:cNvPr>
          <p:cNvSpPr/>
          <p:nvPr/>
        </p:nvSpPr>
        <p:spPr>
          <a:xfrm>
            <a:off x="3339467" y="44123"/>
            <a:ext cx="671398" cy="627360"/>
          </a:xfrm>
          <a:prstGeom prst="rect">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norm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prstClr val="white"/>
                </a:solidFill>
                <a:effectLst>
                  <a:outerShdw blurRad="38100" dist="38100" dir="2700000" algn="tl">
                    <a:srgbClr val="000000">
                      <a:alpha val="43137"/>
                    </a:srgbClr>
                  </a:outerShdw>
                </a:effectLst>
                <a:uLnTx/>
                <a:uFillTx/>
                <a:latin typeface="义启紫水晶体" panose="02010601030101010101" pitchFamily="2" charset="-122"/>
                <a:ea typeface="义启紫水晶体" panose="02010601030101010101" pitchFamily="2" charset="-122"/>
                <a:cs typeface="+mn-cs"/>
                <a:sym typeface="FZHei-B01S" panose="02010601030101010101" pitchFamily="2" charset="-122"/>
              </a:rPr>
              <a:t>02</a:t>
            </a:r>
          </a:p>
        </p:txBody>
      </p:sp>
      <p:sp>
        <p:nvSpPr>
          <p:cNvPr id="37" name="TextBox 36">
            <a:extLst>
              <a:ext uri="{FF2B5EF4-FFF2-40B4-BE49-F238E27FC236}">
                <a16:creationId xmlns:a16="http://schemas.microsoft.com/office/drawing/2014/main" id="{6EE9A1CD-C47A-0967-BD6A-0A3014B5D3C0}"/>
              </a:ext>
            </a:extLst>
          </p:cNvPr>
          <p:cNvSpPr txBox="1"/>
          <p:nvPr/>
        </p:nvSpPr>
        <p:spPr>
          <a:xfrm>
            <a:off x="4162393" y="-103957"/>
            <a:ext cx="6100916" cy="803233"/>
          </a:xfrm>
          <a:prstGeom prst="rect">
            <a:avLst/>
          </a:prstGeom>
          <a:noFill/>
        </p:spPr>
        <p:txBody>
          <a:bodyPr wrap="square">
            <a:spAutoFit/>
          </a:bodyPr>
          <a:lstStyle/>
          <a:p>
            <a:pPr marL="0" marR="0" lvl="0" indent="0" algn="just" defTabSz="914400" rtl="0" eaLnBrk="1" fontAlgn="auto" latinLnBrk="0" hangingPunct="1">
              <a:lnSpc>
                <a:spcPct val="150000"/>
              </a:lnSpc>
              <a:spcBef>
                <a:spcPts val="0"/>
              </a:spcBef>
              <a:spcAft>
                <a:spcPts val="800"/>
              </a:spcAft>
              <a:buClrTx/>
              <a:buSzTx/>
              <a:buFontTx/>
              <a:buNone/>
              <a:tabLst/>
              <a:defRPr/>
            </a:pPr>
            <a:r>
              <a:rPr kumimoji="0" lang="en-US" sz="3600" b="0" i="0" u="none" strike="noStrike" kern="1200" cap="none" spc="0" normalizeH="0" baseline="0" noProof="0" dirty="0" err="1">
                <a:ln>
                  <a:noFill/>
                </a:ln>
                <a:solidFill>
                  <a:srgbClr val="C00000"/>
                </a:solidFill>
                <a:effectLst/>
                <a:uLnTx/>
                <a:uFillTx/>
                <a:latin typeface="#9Slide03 SFU Grenoble" panose="00000500000000000000" pitchFamily="2" charset="0"/>
                <a:ea typeface="Yu Mincho" panose="02020400000000000000" pitchFamily="18" charset="-128"/>
                <a:cs typeface="Times New Roman" panose="02020603050405020304" pitchFamily="18" charset="0"/>
              </a:rPr>
              <a:t>VỀ</a:t>
            </a:r>
            <a:r>
              <a:rPr kumimoji="0" lang="en-US" sz="3600" b="0" i="0" u="none" strike="noStrike" kern="1200" cap="none" spc="0" normalizeH="0" baseline="0" noProof="0" dirty="0">
                <a:ln>
                  <a:noFill/>
                </a:ln>
                <a:solidFill>
                  <a:srgbClr val="C00000"/>
                </a:solidFill>
                <a:effectLst/>
                <a:uLnTx/>
                <a:uFillTx/>
                <a:latin typeface="#9Slide03 SFU Grenoble" panose="00000500000000000000" pitchFamily="2" charset="0"/>
                <a:ea typeface="Yu Mincho" panose="02020400000000000000" pitchFamily="18" charset="-128"/>
                <a:cs typeface="Times New Roman" panose="02020603050405020304" pitchFamily="18" charset="0"/>
              </a:rPr>
              <a:t> </a:t>
            </a:r>
            <a:r>
              <a:rPr kumimoji="0" lang="en-US" sz="3600" b="0" i="0" u="none" strike="noStrike" kern="1200" cap="none" spc="0" normalizeH="0" baseline="0" noProof="0" dirty="0" err="1">
                <a:ln>
                  <a:noFill/>
                </a:ln>
                <a:solidFill>
                  <a:srgbClr val="C00000"/>
                </a:solidFill>
                <a:effectLst/>
                <a:uLnTx/>
                <a:uFillTx/>
                <a:latin typeface="#9Slide03 SFU Grenoble" panose="00000500000000000000" pitchFamily="2" charset="0"/>
                <a:ea typeface="Yu Mincho" panose="02020400000000000000" pitchFamily="18" charset="-128"/>
                <a:cs typeface="Times New Roman" panose="02020603050405020304" pitchFamily="18" charset="0"/>
              </a:rPr>
              <a:t>NĂNG</a:t>
            </a:r>
            <a:r>
              <a:rPr kumimoji="0" lang="en-US" sz="3600" b="0" i="0" u="none" strike="noStrike" kern="1200" cap="none" spc="0" normalizeH="0" baseline="0" noProof="0" dirty="0">
                <a:ln>
                  <a:noFill/>
                </a:ln>
                <a:solidFill>
                  <a:srgbClr val="C00000"/>
                </a:solidFill>
                <a:effectLst/>
                <a:uLnTx/>
                <a:uFillTx/>
                <a:latin typeface="#9Slide03 SFU Grenoble" panose="00000500000000000000" pitchFamily="2" charset="0"/>
                <a:ea typeface="Yu Mincho" panose="02020400000000000000" pitchFamily="18" charset="-128"/>
                <a:cs typeface="Times New Roman" panose="02020603050405020304" pitchFamily="18" charset="0"/>
              </a:rPr>
              <a:t> </a:t>
            </a:r>
            <a:r>
              <a:rPr kumimoji="0" lang="en-US" sz="3600" b="0" i="0" u="none" strike="noStrike" kern="1200" cap="none" spc="0" normalizeH="0" baseline="0" noProof="0" dirty="0" err="1">
                <a:ln>
                  <a:noFill/>
                </a:ln>
                <a:solidFill>
                  <a:srgbClr val="C00000"/>
                </a:solidFill>
                <a:effectLst/>
                <a:uLnTx/>
                <a:uFillTx/>
                <a:latin typeface="#9Slide03 SFU Grenoble" panose="00000500000000000000" pitchFamily="2" charset="0"/>
                <a:ea typeface="Yu Mincho" panose="02020400000000000000" pitchFamily="18" charset="-128"/>
                <a:cs typeface="Times New Roman" panose="02020603050405020304" pitchFamily="18" charset="0"/>
              </a:rPr>
              <a:t>LỰC</a:t>
            </a:r>
            <a:endParaRPr kumimoji="0" lang="en-US" sz="3600" b="0" i="0" u="none" strike="noStrike" kern="1200" cap="none" spc="0" normalizeH="0" baseline="0" noProof="0" dirty="0">
              <a:ln>
                <a:noFill/>
              </a:ln>
              <a:solidFill>
                <a:srgbClr val="C00000"/>
              </a:solidFill>
              <a:effectLst/>
              <a:uLnTx/>
              <a:uFillTx/>
              <a:latin typeface="#9Slide03 SFU Grenoble" panose="00000500000000000000" pitchFamily="2" charset="0"/>
              <a:ea typeface="Yu Mincho" panose="02020400000000000000" pitchFamily="18" charset="-128"/>
              <a:cs typeface="Times New Roman" panose="02020603050405020304" pitchFamily="18" charset="0"/>
            </a:endParaRPr>
          </a:p>
        </p:txBody>
      </p:sp>
      <p:sp>
        <p:nvSpPr>
          <p:cNvPr id="38" name="TextBox 37">
            <a:extLst>
              <a:ext uri="{FF2B5EF4-FFF2-40B4-BE49-F238E27FC236}">
                <a16:creationId xmlns:a16="http://schemas.microsoft.com/office/drawing/2014/main" id="{D654EE44-1FBB-A411-061C-0BCB4C9E2C78}"/>
              </a:ext>
            </a:extLst>
          </p:cNvPr>
          <p:cNvSpPr txBox="1"/>
          <p:nvPr/>
        </p:nvSpPr>
        <p:spPr>
          <a:xfrm>
            <a:off x="3435504" y="591223"/>
            <a:ext cx="8504846" cy="4832092"/>
          </a:xfrm>
          <a:prstGeom prst="rect">
            <a:avLst/>
          </a:prstGeom>
          <a:noFill/>
        </p:spPr>
        <p:txBody>
          <a:bodyPr wrap="square">
            <a:spAutoFit/>
          </a:bodyPr>
          <a:lstStyle/>
          <a:p>
            <a:pPr marL="342900" lvl="0" indent="-342900" algn="just">
              <a:buFont typeface="Wingdings" panose="05000000000000000000" pitchFamily="2" charset="2"/>
              <a:buChar char=""/>
              <a:defRPr/>
            </a:pPr>
            <a:r>
              <a:rPr lang="en-US" sz="2600" b="1"/>
              <a:t>Học sinh biết </a:t>
            </a:r>
            <a:r>
              <a:rPr lang="en-US" sz="2600"/>
              <a:t>vận dụng kết hợp các phương thức biểu đạt trong văn nghị luận.</a:t>
            </a:r>
            <a:r>
              <a:rPr kumimoji="0" lang="en-US" sz="2600" i="0" u="none" strike="noStrike" kern="1200" cap="none" spc="0" normalizeH="0" baseline="0" noProof="0" smtClean="0">
                <a:ln>
                  <a:noFill/>
                </a:ln>
                <a:solidFill>
                  <a:srgbClr val="41294D"/>
                </a:solidFill>
                <a:effectLst/>
                <a:uLnTx/>
                <a:uFillTx/>
                <a:latin typeface="Calibri" panose="020F0502020204030204" pitchFamily="34" charset="0"/>
                <a:ea typeface="Yu Mincho" panose="02020400000000000000" pitchFamily="18" charset="-128"/>
                <a:cs typeface="Calibri" panose="020F0502020204030204" pitchFamily="34" charset="0"/>
              </a:rPr>
              <a:t> </a:t>
            </a:r>
          </a:p>
          <a:p>
            <a:pPr marL="342900" indent="-342900" algn="just">
              <a:buFont typeface="Wingdings" panose="05000000000000000000" pitchFamily="2" charset="2"/>
              <a:buChar char=""/>
              <a:defRPr/>
            </a:pPr>
            <a:r>
              <a:rPr lang="en-US" sz="2600" b="1"/>
              <a:t>Học sinh phải biết </a:t>
            </a:r>
            <a:r>
              <a:rPr lang="en-US" sz="2600"/>
              <a:t>cách trình bày quan điểm cá nhân về một vấn đề xã hội bằng hệ thống luận điểm chặt chẽ, khoa học</a:t>
            </a:r>
            <a:r>
              <a:rPr lang="en-US" sz="2600" smtClean="0"/>
              <a:t>.</a:t>
            </a:r>
          </a:p>
          <a:p>
            <a:pPr marL="342900" indent="-342900" algn="just">
              <a:buFont typeface="Wingdings" panose="05000000000000000000" pitchFamily="2" charset="2"/>
              <a:buChar char=""/>
              <a:defRPr/>
            </a:pPr>
            <a:r>
              <a:rPr lang="en-US" sz="2600" smtClean="0"/>
              <a:t> </a:t>
            </a:r>
            <a:r>
              <a:rPr lang="en-US" sz="2600" b="1"/>
              <a:t>Học sinh vận dụng </a:t>
            </a:r>
            <a:r>
              <a:rPr lang="en-US" sz="2600"/>
              <a:t>lí lẽ, dẫn chứng xác thực và thuyết phục để trình bày một vấn đề xã hội được rút ra từ tác phẩm văn học.</a:t>
            </a:r>
          </a:p>
          <a:p>
            <a:pPr marL="342900" indent="-342900" algn="just">
              <a:buFont typeface="Wingdings" panose="05000000000000000000" pitchFamily="2" charset="2"/>
              <a:buChar char=""/>
              <a:defRPr/>
            </a:pPr>
            <a:endParaRPr lang="en-US" sz="2600" b="1" smtClean="0"/>
          </a:p>
          <a:p>
            <a:pPr marL="342900" indent="-342900" algn="just">
              <a:buFont typeface="Wingdings" panose="05000000000000000000" pitchFamily="2" charset="2"/>
              <a:buChar char=""/>
              <a:defRPr/>
            </a:pPr>
            <a:endParaRPr lang="en-US" sz="2400" b="1"/>
          </a:p>
          <a:p>
            <a:pPr lvl="0" algn="just">
              <a:defRPr/>
            </a:pPr>
            <a:endParaRPr kumimoji="0" lang="en-US" sz="4000" b="1" i="0" u="none" strike="noStrike" kern="1200" cap="none" spc="0" normalizeH="0" baseline="0" noProof="0" dirty="0">
              <a:ln>
                <a:noFill/>
              </a:ln>
              <a:solidFill>
                <a:srgbClr val="41294D"/>
              </a:solidFill>
              <a:effectLst/>
              <a:uLnTx/>
              <a:uFillTx/>
              <a:latin typeface="Calibri" panose="020F0502020204030204" pitchFamily="34" charset="0"/>
              <a:ea typeface="Yu Mincho" panose="02020400000000000000" pitchFamily="18" charset="-128"/>
              <a:cs typeface="Calibri" panose="020F0502020204030204" pitchFamily="34" charset="0"/>
            </a:endParaRPr>
          </a:p>
        </p:txBody>
      </p:sp>
      <p:sp>
        <p:nvSpPr>
          <p:cNvPr id="16" name="íšḻiḑé">
            <a:extLst>
              <a:ext uri="{FF2B5EF4-FFF2-40B4-BE49-F238E27FC236}">
                <a16:creationId xmlns:a16="http://schemas.microsoft.com/office/drawing/2014/main" id="{2A8E666A-0314-7DCA-ED5F-1E06C9907DBD}"/>
              </a:ext>
            </a:extLst>
          </p:cNvPr>
          <p:cNvSpPr/>
          <p:nvPr/>
        </p:nvSpPr>
        <p:spPr>
          <a:xfrm>
            <a:off x="5379846" y="3910454"/>
            <a:ext cx="671398" cy="627360"/>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norm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prstClr val="white"/>
                </a:solidFill>
                <a:effectLst>
                  <a:outerShdw blurRad="38100" dist="38100" dir="2700000" algn="tl">
                    <a:srgbClr val="000000">
                      <a:alpha val="43137"/>
                    </a:srgbClr>
                  </a:outerShdw>
                </a:effectLst>
                <a:uLnTx/>
                <a:uFillTx/>
                <a:latin typeface="义启紫水晶体" panose="02010601030101010101" pitchFamily="2" charset="-122"/>
                <a:ea typeface="义启紫水晶体" panose="02010601030101010101" pitchFamily="2" charset="-122"/>
                <a:cs typeface="+mn-cs"/>
                <a:sym typeface="FZHei-B01S" panose="02010601030101010101" pitchFamily="2" charset="-122"/>
              </a:rPr>
              <a:t>02</a:t>
            </a:r>
          </a:p>
        </p:txBody>
      </p:sp>
      <p:sp>
        <p:nvSpPr>
          <p:cNvPr id="17" name="TextBox 16">
            <a:extLst>
              <a:ext uri="{FF2B5EF4-FFF2-40B4-BE49-F238E27FC236}">
                <a16:creationId xmlns:a16="http://schemas.microsoft.com/office/drawing/2014/main" id="{13B1B942-B302-2E12-BD9D-320584BC3B66}"/>
              </a:ext>
            </a:extLst>
          </p:cNvPr>
          <p:cNvSpPr txBox="1"/>
          <p:nvPr/>
        </p:nvSpPr>
        <p:spPr>
          <a:xfrm>
            <a:off x="6099262" y="3764663"/>
            <a:ext cx="6100916" cy="803233"/>
          </a:xfrm>
          <a:prstGeom prst="rect">
            <a:avLst/>
          </a:prstGeom>
          <a:noFill/>
        </p:spPr>
        <p:txBody>
          <a:bodyPr wrap="square">
            <a:spAutoFit/>
          </a:bodyPr>
          <a:lstStyle/>
          <a:p>
            <a:pPr marL="0" marR="0" lvl="0" indent="0" algn="just" defTabSz="914400" rtl="0" eaLnBrk="1" fontAlgn="auto" latinLnBrk="0" hangingPunct="1">
              <a:lnSpc>
                <a:spcPct val="150000"/>
              </a:lnSpc>
              <a:spcBef>
                <a:spcPts val="0"/>
              </a:spcBef>
              <a:spcAft>
                <a:spcPts val="800"/>
              </a:spcAft>
              <a:buClrTx/>
              <a:buSzTx/>
              <a:buFontTx/>
              <a:buNone/>
              <a:tabLst/>
              <a:defRPr/>
            </a:pPr>
            <a:r>
              <a:rPr kumimoji="0" lang="en-US" sz="3600" b="0" i="0" u="none" strike="noStrike" kern="1200" cap="none" spc="0" normalizeH="0" baseline="0" noProof="0" dirty="0" err="1">
                <a:ln>
                  <a:noFill/>
                </a:ln>
                <a:solidFill>
                  <a:srgbClr val="C00000"/>
                </a:solidFill>
                <a:effectLst/>
                <a:uLnTx/>
                <a:uFillTx/>
                <a:latin typeface="#9Slide03 SFU Grenoble" panose="00000500000000000000" pitchFamily="2" charset="0"/>
                <a:ea typeface="Yu Mincho" panose="02020400000000000000" pitchFamily="18" charset="-128"/>
                <a:cs typeface="Times New Roman" panose="02020603050405020304" pitchFamily="18" charset="0"/>
              </a:rPr>
              <a:t>VỀ</a:t>
            </a:r>
            <a:r>
              <a:rPr kumimoji="0" lang="en-US" sz="3600" b="0" i="0" u="none" strike="noStrike" kern="1200" cap="none" spc="0" normalizeH="0" baseline="0" noProof="0" dirty="0">
                <a:ln>
                  <a:noFill/>
                </a:ln>
                <a:solidFill>
                  <a:srgbClr val="C00000"/>
                </a:solidFill>
                <a:effectLst/>
                <a:uLnTx/>
                <a:uFillTx/>
                <a:latin typeface="#9Slide03 SFU Grenoble" panose="00000500000000000000" pitchFamily="2" charset="0"/>
                <a:ea typeface="Yu Mincho" panose="02020400000000000000" pitchFamily="18" charset="-128"/>
                <a:cs typeface="Times New Roman" panose="02020603050405020304" pitchFamily="18" charset="0"/>
              </a:rPr>
              <a:t> </a:t>
            </a:r>
            <a:r>
              <a:rPr kumimoji="0" lang="en-US" sz="3600" b="0" i="0" u="none" strike="noStrike" kern="1200" cap="none" spc="0" normalizeH="0" baseline="0" noProof="0" dirty="0" err="1">
                <a:ln>
                  <a:noFill/>
                </a:ln>
                <a:solidFill>
                  <a:srgbClr val="C00000"/>
                </a:solidFill>
                <a:effectLst/>
                <a:uLnTx/>
                <a:uFillTx/>
                <a:latin typeface="#9Slide03 SFU Grenoble" panose="00000500000000000000" pitchFamily="2" charset="0"/>
                <a:ea typeface="Yu Mincho" panose="02020400000000000000" pitchFamily="18" charset="-128"/>
                <a:cs typeface="Times New Roman" panose="02020603050405020304" pitchFamily="18" charset="0"/>
              </a:rPr>
              <a:t>PHẨM</a:t>
            </a:r>
            <a:r>
              <a:rPr kumimoji="0" lang="en-US" sz="3600" b="0" i="0" u="none" strike="noStrike" kern="1200" cap="none" spc="0" normalizeH="0" baseline="0" noProof="0" dirty="0">
                <a:ln>
                  <a:noFill/>
                </a:ln>
                <a:solidFill>
                  <a:srgbClr val="C00000"/>
                </a:solidFill>
                <a:effectLst/>
                <a:uLnTx/>
                <a:uFillTx/>
                <a:latin typeface="#9Slide03 SFU Grenoble" panose="00000500000000000000" pitchFamily="2" charset="0"/>
                <a:ea typeface="Yu Mincho" panose="02020400000000000000" pitchFamily="18" charset="-128"/>
                <a:cs typeface="Times New Roman" panose="02020603050405020304" pitchFamily="18" charset="0"/>
              </a:rPr>
              <a:t> </a:t>
            </a:r>
            <a:r>
              <a:rPr kumimoji="0" lang="en-US" sz="3600" b="0" i="0" u="none" strike="noStrike" kern="1200" cap="none" spc="0" normalizeH="0" baseline="0" noProof="0" dirty="0" err="1">
                <a:ln>
                  <a:noFill/>
                </a:ln>
                <a:solidFill>
                  <a:srgbClr val="C00000"/>
                </a:solidFill>
                <a:effectLst/>
                <a:uLnTx/>
                <a:uFillTx/>
                <a:latin typeface="#9Slide03 SFU Grenoble" panose="00000500000000000000" pitchFamily="2" charset="0"/>
                <a:ea typeface="Yu Mincho" panose="02020400000000000000" pitchFamily="18" charset="-128"/>
                <a:cs typeface="Times New Roman" panose="02020603050405020304" pitchFamily="18" charset="0"/>
              </a:rPr>
              <a:t>CHẤT</a:t>
            </a:r>
            <a:endParaRPr kumimoji="0" lang="en-US" sz="3600" b="0" i="0" u="none" strike="noStrike" kern="1200" cap="none" spc="0" normalizeH="0" baseline="0" noProof="0" dirty="0">
              <a:ln>
                <a:noFill/>
              </a:ln>
              <a:solidFill>
                <a:srgbClr val="C00000"/>
              </a:solidFill>
              <a:effectLst/>
              <a:uLnTx/>
              <a:uFillTx/>
              <a:latin typeface="#9Slide03 SFU Grenoble" panose="00000500000000000000" pitchFamily="2" charset="0"/>
              <a:ea typeface="Yu Mincho" panose="02020400000000000000" pitchFamily="18" charset="-128"/>
              <a:cs typeface="Times New Roman" panose="02020603050405020304" pitchFamily="18" charset="0"/>
            </a:endParaRPr>
          </a:p>
        </p:txBody>
      </p:sp>
      <p:sp>
        <p:nvSpPr>
          <p:cNvPr id="22" name="TextBox 21">
            <a:extLst>
              <a:ext uri="{FF2B5EF4-FFF2-40B4-BE49-F238E27FC236}">
                <a16:creationId xmlns:a16="http://schemas.microsoft.com/office/drawing/2014/main" id="{31122999-1F62-8930-1E67-2A6A98838C3C}"/>
              </a:ext>
            </a:extLst>
          </p:cNvPr>
          <p:cNvSpPr txBox="1"/>
          <p:nvPr/>
        </p:nvSpPr>
        <p:spPr>
          <a:xfrm>
            <a:off x="3427326" y="4637184"/>
            <a:ext cx="8616628" cy="984885"/>
          </a:xfrm>
          <a:prstGeom prst="rect">
            <a:avLst/>
          </a:prstGeom>
          <a:noFill/>
        </p:spPr>
        <p:txBody>
          <a:bodyPr wrap="square">
            <a:spAutoFit/>
          </a:bodyPr>
          <a:lstStyle/>
          <a:p>
            <a:pPr marL="285750" lvl="0" indent="-285750" algn="just">
              <a:buFont typeface="Wingdings" panose="05000000000000000000" pitchFamily="2" charset="2"/>
              <a:buChar char="v"/>
            </a:pPr>
            <a:r>
              <a:rPr kumimoji="0" lang="en-US" sz="3200" b="0" i="0" u="none" strike="noStrike" kern="1200" cap="none" spc="0" normalizeH="0" baseline="0" noProof="0" smtClean="0">
                <a:ln>
                  <a:noFill/>
                </a:ln>
                <a:solidFill>
                  <a:srgbClr val="41294D"/>
                </a:solidFill>
                <a:effectLst/>
                <a:uLnTx/>
                <a:uFillTx/>
                <a:latin typeface="Calibri" panose="020F0502020204030204" pitchFamily="34" charset="0"/>
                <a:ea typeface="+mn-ea"/>
                <a:cs typeface="Calibri" panose="020F0502020204030204" pitchFamily="34" charset="0"/>
              </a:rPr>
              <a:t> </a:t>
            </a:r>
            <a:r>
              <a:rPr lang="en-US" sz="2600"/>
              <a:t>Khơi dậy tình yêu quê hương đất nước, niềm tự hào dân tộc và trân trọng những giá trị văn truyền thống</a:t>
            </a:r>
            <a:endParaRPr kumimoji="0" lang="en-US" sz="2600" b="0" i="0" u="none" strike="noStrike" kern="1200" cap="none" spc="0" normalizeH="0" baseline="0" noProof="0" dirty="0">
              <a:ln>
                <a:noFill/>
              </a:ln>
              <a:solidFill>
                <a:srgbClr val="41294D"/>
              </a:solidFill>
              <a:effectLst/>
              <a:uLnTx/>
              <a:uFillTx/>
              <a:latin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1406927813"/>
      </p:ext>
    </p:extLst>
  </p:cSld>
  <p:clrMapOvr>
    <a:masterClrMapping/>
  </p:clrMapOvr>
  <p:transition spd="slow">
    <p:wip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34"/>
                                        </p:tgtEl>
                                        <p:attrNameLst>
                                          <p:attrName>style.visibility</p:attrName>
                                        </p:attrNameLst>
                                      </p:cBhvr>
                                      <p:to>
                                        <p:strVal val="visible"/>
                                      </p:to>
                                    </p:set>
                                    <p:animEffect transition="in" filter="wipe(down)">
                                      <p:cBhvr>
                                        <p:cTn id="7" dur="500"/>
                                        <p:tgtEl>
                                          <p:spTgt spid="34"/>
                                        </p:tgtEl>
                                      </p:cBhvr>
                                    </p:animEffect>
                                  </p:childTnLst>
                                </p:cTn>
                              </p:par>
                              <p:par>
                                <p:cTn id="8" presetID="22" presetClass="entr" presetSubtype="4" fill="hold" grpId="0" nodeType="withEffect">
                                  <p:stCondLst>
                                    <p:cond delay="0"/>
                                  </p:stCondLst>
                                  <p:childTnLst>
                                    <p:set>
                                      <p:cBhvr>
                                        <p:cTn id="9" dur="1" fill="hold">
                                          <p:stCondLst>
                                            <p:cond delay="0"/>
                                          </p:stCondLst>
                                        </p:cTn>
                                        <p:tgtEl>
                                          <p:spTgt spid="37"/>
                                        </p:tgtEl>
                                        <p:attrNameLst>
                                          <p:attrName>style.visibility</p:attrName>
                                        </p:attrNameLst>
                                      </p:cBhvr>
                                      <p:to>
                                        <p:strVal val="visible"/>
                                      </p:to>
                                    </p:set>
                                    <p:animEffect transition="in" filter="wipe(down)">
                                      <p:cBhvr>
                                        <p:cTn id="10" dur="500"/>
                                        <p:tgtEl>
                                          <p:spTgt spid="37"/>
                                        </p:tgtEl>
                                      </p:cBhvr>
                                    </p:animEffect>
                                  </p:childTnLst>
                                </p:cTn>
                              </p:par>
                              <p:par>
                                <p:cTn id="11" presetID="22" presetClass="entr" presetSubtype="4" fill="hold" grpId="0" nodeType="withEffect">
                                  <p:stCondLst>
                                    <p:cond delay="0"/>
                                  </p:stCondLst>
                                  <p:childTnLst>
                                    <p:set>
                                      <p:cBhvr>
                                        <p:cTn id="12" dur="1" fill="hold">
                                          <p:stCondLst>
                                            <p:cond delay="0"/>
                                          </p:stCondLst>
                                        </p:cTn>
                                        <p:tgtEl>
                                          <p:spTgt spid="38"/>
                                        </p:tgtEl>
                                        <p:attrNameLst>
                                          <p:attrName>style.visibility</p:attrName>
                                        </p:attrNameLst>
                                      </p:cBhvr>
                                      <p:to>
                                        <p:strVal val="visible"/>
                                      </p:to>
                                    </p:set>
                                    <p:animEffect transition="in" filter="wipe(down)">
                                      <p:cBhvr>
                                        <p:cTn id="13" dur="500"/>
                                        <p:tgtEl>
                                          <p:spTgt spid="38"/>
                                        </p:tgtEl>
                                      </p:cBhvr>
                                    </p:animEffect>
                                  </p:childTnLst>
                                </p:cTn>
                              </p:par>
                            </p:childTnLst>
                          </p:cTn>
                        </p:par>
                      </p:childTnLst>
                    </p:cTn>
                  </p:par>
                  <p:par>
                    <p:cTn id="14" fill="hold">
                      <p:stCondLst>
                        <p:cond delay="indefinite"/>
                      </p:stCondLst>
                      <p:childTnLst>
                        <p:par>
                          <p:cTn id="15" fill="hold">
                            <p:stCondLst>
                              <p:cond delay="0"/>
                            </p:stCondLst>
                            <p:childTnLst>
                              <p:par>
                                <p:cTn id="16" presetID="22" presetClass="entr" presetSubtype="4" fill="hold" grpId="0" nodeType="clickEffect">
                                  <p:stCondLst>
                                    <p:cond delay="0"/>
                                  </p:stCondLst>
                                  <p:childTnLst>
                                    <p:set>
                                      <p:cBhvr>
                                        <p:cTn id="17" dur="1" fill="hold">
                                          <p:stCondLst>
                                            <p:cond delay="0"/>
                                          </p:stCondLst>
                                        </p:cTn>
                                        <p:tgtEl>
                                          <p:spTgt spid="17"/>
                                        </p:tgtEl>
                                        <p:attrNameLst>
                                          <p:attrName>style.visibility</p:attrName>
                                        </p:attrNameLst>
                                      </p:cBhvr>
                                      <p:to>
                                        <p:strVal val="visible"/>
                                      </p:to>
                                    </p:set>
                                    <p:animEffect transition="in" filter="wipe(down)">
                                      <p:cBhvr>
                                        <p:cTn id="18" dur="500"/>
                                        <p:tgtEl>
                                          <p:spTgt spid="17"/>
                                        </p:tgtEl>
                                      </p:cBhvr>
                                    </p:animEffect>
                                  </p:childTnLst>
                                </p:cTn>
                              </p:par>
                              <p:par>
                                <p:cTn id="19" presetID="22" presetClass="entr" presetSubtype="4" fill="hold" grpId="0" nodeType="withEffect">
                                  <p:stCondLst>
                                    <p:cond delay="0"/>
                                  </p:stCondLst>
                                  <p:childTnLst>
                                    <p:set>
                                      <p:cBhvr>
                                        <p:cTn id="20" dur="1" fill="hold">
                                          <p:stCondLst>
                                            <p:cond delay="0"/>
                                          </p:stCondLst>
                                        </p:cTn>
                                        <p:tgtEl>
                                          <p:spTgt spid="16"/>
                                        </p:tgtEl>
                                        <p:attrNameLst>
                                          <p:attrName>style.visibility</p:attrName>
                                        </p:attrNameLst>
                                      </p:cBhvr>
                                      <p:to>
                                        <p:strVal val="visible"/>
                                      </p:to>
                                    </p:set>
                                    <p:animEffect transition="in" filter="wipe(down)">
                                      <p:cBhvr>
                                        <p:cTn id="21" dur="500"/>
                                        <p:tgtEl>
                                          <p:spTgt spid="16"/>
                                        </p:tgtEl>
                                      </p:cBhvr>
                                    </p:animEffect>
                                  </p:childTnLst>
                                </p:cTn>
                              </p:par>
                              <p:par>
                                <p:cTn id="22" presetID="22" presetClass="entr" presetSubtype="4" fill="hold" grpId="0" nodeType="withEffect">
                                  <p:stCondLst>
                                    <p:cond delay="0"/>
                                  </p:stCondLst>
                                  <p:childTnLst>
                                    <p:set>
                                      <p:cBhvr>
                                        <p:cTn id="23" dur="1" fill="hold">
                                          <p:stCondLst>
                                            <p:cond delay="0"/>
                                          </p:stCondLst>
                                        </p:cTn>
                                        <p:tgtEl>
                                          <p:spTgt spid="22"/>
                                        </p:tgtEl>
                                        <p:attrNameLst>
                                          <p:attrName>style.visibility</p:attrName>
                                        </p:attrNameLst>
                                      </p:cBhvr>
                                      <p:to>
                                        <p:strVal val="visible"/>
                                      </p:to>
                                    </p:set>
                                    <p:animEffect transition="in" filter="wipe(down)">
                                      <p:cBhvr>
                                        <p:cTn id="24" dur="500"/>
                                        <p:tgtEl>
                                          <p:spTgt spid="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animBg="1"/>
      <p:bldP spid="20" grpId="0" animBg="1"/>
      <p:bldP spid="24" grpId="0" animBg="1"/>
      <p:bldP spid="28" grpId="0" animBg="1"/>
      <p:bldP spid="34" grpId="0" animBg="1"/>
      <p:bldP spid="37" grpId="0"/>
      <p:bldP spid="38" grpId="0"/>
      <p:bldP spid="16" grpId="0" animBg="1"/>
      <p:bldP spid="17" grpId="0"/>
      <p:bldP spid="22" grpId="0"/>
    </p:bldLst>
  </p:timing>
</p:sld>
</file>

<file path=ppt/slides/slide4.xml><?xml version="1.0" encoding="utf-8"?>
<p:sld xmlns:a="http://schemas.openxmlformats.org/drawingml/2006/main" xmlns:r="http://schemas.openxmlformats.org/officeDocument/2006/relationships" xmlns:p="http://schemas.openxmlformats.org/presentationml/2006/main">
  <p:cSld>
    <p:bg>
      <p:bgPr>
        <a:solidFill>
          <a:srgbClr val="9DB0EF"/>
        </a:solidFill>
        <a:effectLst/>
      </p:bgPr>
    </p:bg>
    <p:spTree>
      <p:nvGrpSpPr>
        <p:cNvPr id="1" name=""/>
        <p:cNvGrpSpPr/>
        <p:nvPr/>
      </p:nvGrpSpPr>
      <p:grpSpPr>
        <a:xfrm>
          <a:off x="0" y="0"/>
          <a:ext cx="0" cy="0"/>
          <a:chOff x="0" y="0"/>
          <a:chExt cx="0" cy="0"/>
        </a:xfrm>
      </p:grpSpPr>
      <p:sp>
        <p:nvSpPr>
          <p:cNvPr id="16" name="矩形: 圆角 15"/>
          <p:cNvSpPr/>
          <p:nvPr/>
        </p:nvSpPr>
        <p:spPr>
          <a:xfrm>
            <a:off x="-33338" y="1171575"/>
            <a:ext cx="12258675" cy="3933825"/>
          </a:xfrm>
          <a:prstGeom prst="roundRect">
            <a:avLst>
              <a:gd name="adj" fmla="val 4318"/>
            </a:avLst>
          </a:prstGeom>
          <a:solidFill>
            <a:schemeClr val="bg1"/>
          </a:solidFill>
          <a:ln>
            <a:noFill/>
          </a:ln>
          <a:effectLst>
            <a:outerShdw blurRad="203200" dist="50800" dir="2700000" algn="tl" rotWithShape="0">
              <a:schemeClr val="tx1">
                <a:lumMod val="65000"/>
                <a:lumOff val="35000"/>
                <a:alpha val="39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dirty="0">
              <a:ln>
                <a:noFill/>
              </a:ln>
              <a:solidFill>
                <a:prstClr val="white"/>
              </a:solidFill>
              <a:effectLst/>
              <a:uLnTx/>
              <a:uFillTx/>
              <a:latin typeface="思源黑体 CN Light" panose="020B0300000000000000" pitchFamily="34" charset="-122"/>
              <a:ea typeface="思源黑体 CN Light" panose="020B0300000000000000" pitchFamily="34" charset="-122"/>
              <a:cs typeface="+mn-cs"/>
            </a:endParaRPr>
          </a:p>
        </p:txBody>
      </p:sp>
      <p:pic>
        <p:nvPicPr>
          <p:cNvPr id="17" name="图片 16"/>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8035319" y="0"/>
            <a:ext cx="4156681" cy="6858000"/>
          </a:xfrm>
          <a:prstGeom prst="rect">
            <a:avLst/>
          </a:prstGeom>
        </p:spPr>
      </p:pic>
      <p:pic>
        <p:nvPicPr>
          <p:cNvPr id="19" name="图片 18"/>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flipH="1">
            <a:off x="-43248" y="0"/>
            <a:ext cx="4686300" cy="6858000"/>
          </a:xfrm>
          <a:prstGeom prst="rect">
            <a:avLst/>
          </a:prstGeom>
        </p:spPr>
      </p:pic>
      <p:pic>
        <p:nvPicPr>
          <p:cNvPr id="9" name="图片 8"/>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166650" y="4305025"/>
            <a:ext cx="12192000" cy="2729499"/>
          </a:xfrm>
          <a:prstGeom prst="rect">
            <a:avLst/>
          </a:prstGeom>
        </p:spPr>
      </p:pic>
      <p:pic>
        <p:nvPicPr>
          <p:cNvPr id="7" name="图片 6"/>
          <p:cNvPicPr>
            <a:picLocks noChangeAspect="1"/>
          </p:cNvPicPr>
          <p:nvPr/>
        </p:nvPicPr>
        <p:blipFill>
          <a:blip r:embed="rId5" cstate="print">
            <a:duotone>
              <a:prstClr val="black"/>
              <a:schemeClr val="accent1">
                <a:tint val="45000"/>
                <a:satMod val="400000"/>
              </a:schemeClr>
            </a:duotone>
            <a:extLst>
              <a:ext uri="{28A0092B-C50C-407E-A947-70E740481C1C}">
                <a14:useLocalDpi xmlns:a14="http://schemas.microsoft.com/office/drawing/2010/main" val="0"/>
              </a:ext>
            </a:extLst>
          </a:blip>
          <a:stretch>
            <a:fillRect/>
          </a:stretch>
        </p:blipFill>
        <p:spPr>
          <a:xfrm>
            <a:off x="2056602" y="3858765"/>
            <a:ext cx="9243441" cy="4422394"/>
          </a:xfrm>
          <a:prstGeom prst="rect">
            <a:avLst/>
          </a:prstGeom>
        </p:spPr>
      </p:pic>
      <p:sp>
        <p:nvSpPr>
          <p:cNvPr id="2" name="TextBox 1">
            <a:extLst>
              <a:ext uri="{FF2B5EF4-FFF2-40B4-BE49-F238E27FC236}">
                <a16:creationId xmlns:a16="http://schemas.microsoft.com/office/drawing/2014/main" id="{CC020D0A-5E98-291B-8ACA-37A4B2588BFF}"/>
              </a:ext>
            </a:extLst>
          </p:cNvPr>
          <p:cNvSpPr txBox="1"/>
          <p:nvPr/>
        </p:nvSpPr>
        <p:spPr>
          <a:xfrm>
            <a:off x="4156682" y="822468"/>
            <a:ext cx="4927952" cy="4632037"/>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9900" b="0" i="0" u="none" strike="noStrike" kern="1200" cap="none" spc="0" normalizeH="0" baseline="0" noProof="0" dirty="0" err="1">
                <a:ln>
                  <a:noFill/>
                </a:ln>
                <a:solidFill>
                  <a:srgbClr val="4A2F57"/>
                </a:solidFill>
                <a:effectLst/>
                <a:uLnTx/>
                <a:uFillTx/>
                <a:latin typeface="#9Slide04 Old Standard TT Bold" panose="00000800000000000000" pitchFamily="2" charset="0"/>
                <a:ea typeface="+mn-ea"/>
                <a:cs typeface="+mn-cs"/>
              </a:rPr>
              <a:t>K</a:t>
            </a:r>
            <a:r>
              <a:rPr kumimoji="0" lang="en-US" sz="9600" b="0" i="0" u="none" strike="noStrike" kern="1200" cap="none" spc="0" normalizeH="0" baseline="0" noProof="0" dirty="0" err="1">
                <a:ln>
                  <a:noFill/>
                </a:ln>
                <a:solidFill>
                  <a:srgbClr val="4A2F57"/>
                </a:solidFill>
                <a:effectLst/>
                <a:uLnTx/>
                <a:uFillTx/>
                <a:latin typeface="#9Slide04 Old Standard TT Bold" panose="00000800000000000000" pitchFamily="2" charset="0"/>
                <a:ea typeface="+mn-ea"/>
                <a:cs typeface="+mn-cs"/>
              </a:rPr>
              <a:t>HỞI</a:t>
            </a:r>
            <a:r>
              <a:rPr kumimoji="0" lang="en-US" sz="9600" b="0" i="0" u="none" strike="noStrike" kern="1200" cap="none" spc="0" normalizeH="0" baseline="0" noProof="0" dirty="0">
                <a:ln>
                  <a:noFill/>
                </a:ln>
                <a:solidFill>
                  <a:srgbClr val="4A2F57"/>
                </a:solidFill>
                <a:effectLst/>
                <a:uLnTx/>
                <a:uFillTx/>
                <a:latin typeface="#9Slide04 Old Standard TT Bold" panose="00000800000000000000" pitchFamily="2" charset="0"/>
                <a:ea typeface="+mn-ea"/>
                <a:cs typeface="+mn-cs"/>
              </a:rPr>
              <a:t>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600" b="0" i="0" u="none" strike="noStrike" kern="1200" cap="none" spc="0" normalizeH="0" baseline="0" noProof="0" dirty="0" err="1">
                <a:ln>
                  <a:noFill/>
                </a:ln>
                <a:solidFill>
                  <a:srgbClr val="4A2F57"/>
                </a:solidFill>
                <a:effectLst/>
                <a:uLnTx/>
                <a:uFillTx/>
                <a:latin typeface="#9Slide04 Old Standard TT Bold" panose="00000800000000000000" pitchFamily="2" charset="0"/>
                <a:ea typeface="+mn-ea"/>
                <a:cs typeface="+mn-cs"/>
              </a:rPr>
              <a:t>ĐỘNG</a:t>
            </a:r>
            <a:endParaRPr kumimoji="0" lang="en-US" sz="9600" b="0" i="0" u="none" strike="noStrike" kern="1200" cap="none" spc="0" normalizeH="0" baseline="0" noProof="0" dirty="0">
              <a:ln>
                <a:noFill/>
              </a:ln>
              <a:solidFill>
                <a:srgbClr val="4A2F57"/>
              </a:solidFill>
              <a:effectLst/>
              <a:uLnTx/>
              <a:uFillTx/>
              <a:latin typeface="#9Slide04 Old Standard TT Bold" panose="00000800000000000000" pitchFamily="2" charset="0"/>
              <a:ea typeface="+mn-ea"/>
              <a:cs typeface="+mn-cs"/>
            </a:endParaRPr>
          </a:p>
        </p:txBody>
      </p:sp>
    </p:spTree>
    <p:extLst>
      <p:ext uri="{BB962C8B-B14F-4D97-AF65-F5344CB8AC3E}">
        <p14:creationId xmlns:p14="http://schemas.microsoft.com/office/powerpoint/2010/main" val="3777184188"/>
      </p:ext>
    </p:extLst>
  </p:cSld>
  <p:clrMapOvr>
    <a:masterClrMapping/>
  </p:clrMapOvr>
  <mc:AlternateContent xmlns:mc="http://schemas.openxmlformats.org/markup-compatibility/2006" xmlns:p14="http://schemas.microsoft.com/office/powerpoint/2010/main">
    <mc:Choice Requires="p14">
      <p:transition spd="slow" p14:dur="1500">
        <p:split orient="vert"/>
      </p:transition>
    </mc:Choice>
    <mc:Fallback xmlns="">
      <p:transition spd="slow">
        <p:split orient="vert"/>
      </p:transition>
    </mc:Fallback>
  </mc:AlternateContent>
  <p:timing>
    <p:tnLst>
      <p:par>
        <p:cTn id="1" dur="indefinite" restart="never" nodeType="tmRoot"/>
      </p:par>
    </p:tnLst>
  </p:timing>
</p:sld>
</file>

<file path=ppt/slides/slide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13" name="图片 14">
            <a:extLst>
              <a:ext uri="{FF2B5EF4-FFF2-40B4-BE49-F238E27FC236}">
                <a16:creationId xmlns:a16="http://schemas.microsoft.com/office/drawing/2014/main" id="{1EA651B9-5B8C-A6D2-2B00-EAAC72BB9531}"/>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flipH="1">
            <a:off x="-4023492" y="0"/>
            <a:ext cx="16852490" cy="7732700"/>
          </a:xfrm>
          <a:prstGeom prst="rect">
            <a:avLst/>
          </a:prstGeom>
          <a:solidFill>
            <a:schemeClr val="accent1">
              <a:lumMod val="20000"/>
              <a:lumOff val="80000"/>
            </a:schemeClr>
          </a:solidFill>
        </p:spPr>
      </p:pic>
      <p:pic>
        <p:nvPicPr>
          <p:cNvPr id="18" name="图片 17"/>
          <p:cNvPicPr>
            <a:picLocks noChangeAspect="1"/>
          </p:cNvPicPr>
          <p:nvPr/>
        </p:nvPicPr>
        <p:blipFill>
          <a:blip r:embed="rId3" cstate="print">
            <a:duotone>
              <a:prstClr val="black"/>
              <a:schemeClr val="accent1">
                <a:tint val="45000"/>
                <a:satMod val="400000"/>
              </a:schemeClr>
            </a:duotone>
            <a:extLst>
              <a:ext uri="{28A0092B-C50C-407E-A947-70E740481C1C}">
                <a14:useLocalDpi xmlns:a14="http://schemas.microsoft.com/office/drawing/2010/main" val="0"/>
              </a:ext>
            </a:extLst>
          </a:blip>
          <a:stretch>
            <a:fillRect/>
          </a:stretch>
        </p:blipFill>
        <p:spPr>
          <a:xfrm>
            <a:off x="5453965" y="1933935"/>
            <a:ext cx="6738035" cy="4026675"/>
          </a:xfrm>
          <a:prstGeom prst="rect">
            <a:avLst/>
          </a:prstGeom>
        </p:spPr>
      </p:pic>
      <p:sp>
        <p:nvSpPr>
          <p:cNvPr id="8" name="圆角矩形 7"/>
          <p:cNvSpPr/>
          <p:nvPr/>
        </p:nvSpPr>
        <p:spPr>
          <a:xfrm>
            <a:off x="6062133" y="911045"/>
            <a:ext cx="5232480" cy="1610995"/>
          </a:xfrm>
          <a:prstGeom prst="roundRect">
            <a:avLst/>
          </a:prstGeom>
          <a:solidFill>
            <a:schemeClr val="accent1">
              <a:lumMod val="20000"/>
              <a:lumOff val="80000"/>
            </a:schemeClr>
          </a:solidFill>
          <a:ln>
            <a:solidFill>
              <a:schemeClr val="bg1"/>
            </a:solidFill>
          </a:ln>
          <a:effectLst>
            <a:outerShdw blurRad="342900" dist="63500" dir="2700000" sx="101000" sy="101000" algn="tl" rotWithShape="0">
              <a:schemeClr val="bg1">
                <a:lumMod val="65000"/>
                <a:alpha val="29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dirty="0">
              <a:ln>
                <a:noFill/>
              </a:ln>
              <a:solidFill>
                <a:prstClr val="white"/>
              </a:solidFill>
              <a:effectLst/>
              <a:uLnTx/>
              <a:uFillTx/>
              <a:latin typeface="思源黑体 CN Light" panose="020B0300000000000000" pitchFamily="34" charset="-122"/>
              <a:ea typeface="思源黑体 CN Light" panose="020B0300000000000000" pitchFamily="34" charset="-122"/>
              <a:cs typeface="+mn-cs"/>
            </a:endParaRPr>
          </a:p>
        </p:txBody>
      </p:sp>
      <p:sp>
        <p:nvSpPr>
          <p:cNvPr id="9" name="圆角矩形 8"/>
          <p:cNvSpPr/>
          <p:nvPr/>
        </p:nvSpPr>
        <p:spPr>
          <a:xfrm>
            <a:off x="6217476" y="2821716"/>
            <a:ext cx="4991735" cy="1610995"/>
          </a:xfrm>
          <a:prstGeom prst="roundRect">
            <a:avLst/>
          </a:prstGeom>
          <a:solidFill>
            <a:schemeClr val="accent1">
              <a:lumMod val="20000"/>
              <a:lumOff val="80000"/>
            </a:schemeClr>
          </a:solidFill>
          <a:ln>
            <a:solidFill>
              <a:schemeClr val="bg1"/>
            </a:solidFill>
          </a:ln>
          <a:effectLst>
            <a:outerShdw blurRad="342900" dist="63500" dir="2700000" sx="101000" sy="101000" algn="tl" rotWithShape="0">
              <a:schemeClr val="bg1">
                <a:lumMod val="65000"/>
                <a:alpha val="29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dirty="0">
              <a:ln>
                <a:noFill/>
              </a:ln>
              <a:solidFill>
                <a:prstClr val="white"/>
              </a:solidFill>
              <a:effectLst/>
              <a:uLnTx/>
              <a:uFillTx/>
              <a:latin typeface="思源黑体 CN Light" panose="020B0300000000000000" pitchFamily="34" charset="-122"/>
              <a:ea typeface="思源黑体 CN Light" panose="020B0300000000000000" pitchFamily="34" charset="-122"/>
              <a:cs typeface="+mn-cs"/>
            </a:endParaRPr>
          </a:p>
        </p:txBody>
      </p:sp>
      <p:sp>
        <p:nvSpPr>
          <p:cNvPr id="14" name="星形: 四角 13"/>
          <p:cNvSpPr/>
          <p:nvPr/>
        </p:nvSpPr>
        <p:spPr>
          <a:xfrm rot="1980000">
            <a:off x="353695" y="457835"/>
            <a:ext cx="587375" cy="587375"/>
          </a:xfrm>
          <a:prstGeom prst="star4">
            <a:avLst/>
          </a:prstGeom>
          <a:solidFill>
            <a:srgbClr val="8957A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dirty="0">
              <a:ln>
                <a:noFill/>
              </a:ln>
              <a:solidFill>
                <a:prstClr val="white"/>
              </a:solidFill>
              <a:effectLst/>
              <a:uLnTx/>
              <a:uFillTx/>
              <a:latin typeface="思源黑体 CN Light" panose="020B0300000000000000" pitchFamily="34" charset="-122"/>
              <a:ea typeface="思源黑体 CN Light" panose="020B0300000000000000" pitchFamily="34" charset="-122"/>
              <a:cs typeface="+mn-cs"/>
            </a:endParaRPr>
          </a:p>
        </p:txBody>
      </p:sp>
      <p:sp>
        <p:nvSpPr>
          <p:cNvPr id="5" name="星形: 四角 13"/>
          <p:cNvSpPr/>
          <p:nvPr/>
        </p:nvSpPr>
        <p:spPr>
          <a:xfrm rot="21300000">
            <a:off x="661670" y="673735"/>
            <a:ext cx="422910" cy="422910"/>
          </a:xfrm>
          <a:prstGeom prst="star4">
            <a:avLst/>
          </a:prstGeom>
          <a:solidFill>
            <a:srgbClr val="8957A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dirty="0">
              <a:ln>
                <a:noFill/>
              </a:ln>
              <a:solidFill>
                <a:prstClr val="white"/>
              </a:solidFill>
              <a:effectLst/>
              <a:uLnTx/>
              <a:uFillTx/>
              <a:latin typeface="思源黑体 CN Light" panose="020B0300000000000000" pitchFamily="34" charset="-122"/>
              <a:ea typeface="思源黑体 CN Light" panose="020B0300000000000000" pitchFamily="34" charset="-122"/>
              <a:cs typeface="+mn-cs"/>
            </a:endParaRPr>
          </a:p>
        </p:txBody>
      </p:sp>
      <p:pic>
        <p:nvPicPr>
          <p:cNvPr id="11" name="图片 10">
            <a:extLst>
              <a:ext uri="{FF2B5EF4-FFF2-40B4-BE49-F238E27FC236}">
                <a16:creationId xmlns:a16="http://schemas.microsoft.com/office/drawing/2014/main" id="{00119C9C-F453-4EDC-BD5F-6859DC1B66DF}"/>
              </a:ext>
            </a:extLst>
          </p:cNvPr>
          <p:cNvPicPr>
            <a:picLocks noChangeAspect="1"/>
          </p:cNvPicPr>
          <p:nvPr/>
        </p:nvPicPr>
        <p:blipFill rotWithShape="1">
          <a:blip r:embed="rId4">
            <a:extLst>
              <a:ext uri="{28A0092B-C50C-407E-A947-70E740481C1C}">
                <a14:useLocalDpi xmlns:a14="http://schemas.microsoft.com/office/drawing/2010/main" val="0"/>
              </a:ext>
            </a:extLst>
          </a:blip>
          <a:srcRect r="17433"/>
          <a:stretch/>
        </p:blipFill>
        <p:spPr>
          <a:xfrm rot="16200000" flipH="1">
            <a:off x="5059681" y="-274316"/>
            <a:ext cx="2072638" cy="12192000"/>
          </a:xfrm>
          <a:prstGeom prst="rect">
            <a:avLst/>
          </a:prstGeom>
        </p:spPr>
      </p:pic>
      <p:pic>
        <p:nvPicPr>
          <p:cNvPr id="12" name="图片 11">
            <a:extLst>
              <a:ext uri="{FF2B5EF4-FFF2-40B4-BE49-F238E27FC236}">
                <a16:creationId xmlns:a16="http://schemas.microsoft.com/office/drawing/2014/main" id="{B212AF81-8244-4975-AE5C-966D60EF16B5}"/>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rot="5400000">
            <a:off x="5526002" y="-180127"/>
            <a:ext cx="1688333" cy="12740952"/>
          </a:xfrm>
          <a:prstGeom prst="rect">
            <a:avLst/>
          </a:prstGeom>
        </p:spPr>
      </p:pic>
      <p:pic>
        <p:nvPicPr>
          <p:cNvPr id="17" name="Picture 17">
            <a:extLst>
              <a:ext uri="{FF2B5EF4-FFF2-40B4-BE49-F238E27FC236}">
                <a16:creationId xmlns:a16="http://schemas.microsoft.com/office/drawing/2014/main" id="{66A99588-C5F3-38EE-92DC-180C8C9656E6}"/>
              </a:ext>
            </a:extLst>
          </p:cNvPr>
          <p:cNvPicPr>
            <a:picLocks noChangeAspect="1"/>
          </p:cNvPicPr>
          <p:nvPr/>
        </p:nvPicPr>
        <p:blipFill>
          <a:blip r:embed="rId6" cstate="print">
            <a:extLst>
              <a:ext uri="{28A0092B-C50C-407E-A947-70E740481C1C}">
                <a14:useLocalDpi xmlns:a14="http://schemas.microsoft.com/office/drawing/2010/main" val="0"/>
              </a:ext>
              <a:ext uri="{96DAC541-7B7A-43D3-8B79-37D633B846F1}">
                <asvg:svgBlip xmlns:asvg="http://schemas.microsoft.com/office/drawing/2016/SVG/main" xmlns="" r:embed="rId7"/>
              </a:ext>
            </a:extLst>
          </a:blip>
          <a:srcRect/>
          <a:stretch>
            <a:fillRect/>
          </a:stretch>
        </p:blipFill>
        <p:spPr>
          <a:xfrm>
            <a:off x="124850" y="2463181"/>
            <a:ext cx="5243677" cy="2316789"/>
          </a:xfrm>
          <a:prstGeom prst="rect">
            <a:avLst/>
          </a:prstGeom>
        </p:spPr>
      </p:pic>
      <p:sp>
        <p:nvSpPr>
          <p:cNvPr id="16" name="TextBox 15">
            <a:extLst>
              <a:ext uri="{FF2B5EF4-FFF2-40B4-BE49-F238E27FC236}">
                <a16:creationId xmlns:a16="http://schemas.microsoft.com/office/drawing/2014/main" id="{8CAB0397-96D4-FC6D-4948-19E1A617A7D3}"/>
              </a:ext>
            </a:extLst>
          </p:cNvPr>
          <p:cNvSpPr txBox="1"/>
          <p:nvPr/>
        </p:nvSpPr>
        <p:spPr>
          <a:xfrm>
            <a:off x="354055" y="2935295"/>
            <a:ext cx="4785265" cy="1754326"/>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3600" b="1" smtClean="0">
                <a:solidFill>
                  <a:prstClr val="black"/>
                </a:solidFill>
                <a:latin typeface="#9Slide03 Arima Madurai Black" panose="00000A00000000000000" pitchFamily="2" charset="0"/>
                <a:ea typeface="Yu Mincho" panose="02020400000000000000" pitchFamily="18" charset="-128"/>
                <a:cs typeface="#9Slide03 Arima Madurai Black" panose="00000A00000000000000" pitchFamily="2" charset="0"/>
              </a:rPr>
              <a:t>Văn bản nghị luận tồn tại ở mấy dạng?</a:t>
            </a:r>
            <a:endParaRPr kumimoji="0" lang="en-US" sz="4800" b="1" i="0" u="none" strike="noStrike" kern="1200" cap="none" spc="0" normalizeH="0" baseline="0" noProof="0" dirty="0">
              <a:ln>
                <a:noFill/>
              </a:ln>
              <a:solidFill>
                <a:prstClr val="black"/>
              </a:solidFill>
              <a:effectLst/>
              <a:uLnTx/>
              <a:uFillTx/>
              <a:latin typeface="#9Slide03 Arima Madurai Black" panose="00000A00000000000000" pitchFamily="2" charset="0"/>
              <a:ea typeface="+mn-ea"/>
              <a:cs typeface="#9Slide03 Arima Madurai Black" panose="00000A00000000000000" pitchFamily="2" charset="0"/>
            </a:endParaRPr>
          </a:p>
        </p:txBody>
      </p:sp>
      <p:pic>
        <p:nvPicPr>
          <p:cNvPr id="19" name="Picture 14">
            <a:extLst>
              <a:ext uri="{FF2B5EF4-FFF2-40B4-BE49-F238E27FC236}">
                <a16:creationId xmlns:a16="http://schemas.microsoft.com/office/drawing/2014/main" id="{6CB611F1-7DD0-6827-5474-90DBD9B9B11C}"/>
              </a:ext>
            </a:extLst>
          </p:cNvPr>
          <p:cNvPicPr>
            <a:picLocks noChangeAspect="1"/>
          </p:cNvPicPr>
          <p:nvPr/>
        </p:nvPicPr>
        <p:blipFill>
          <a:blip r:embed="rId8" cstate="print">
            <a:extLst>
              <a:ext uri="{28A0092B-C50C-407E-A947-70E740481C1C}">
                <a14:useLocalDpi xmlns:a14="http://schemas.microsoft.com/office/drawing/2010/main" val="0"/>
              </a:ext>
              <a:ext uri="{96DAC541-7B7A-43D3-8B79-37D633B846F1}">
                <asvg:svgBlip xmlns:asvg="http://schemas.microsoft.com/office/drawing/2016/SVG/main" xmlns="" r:embed="rId9"/>
              </a:ext>
            </a:extLst>
          </a:blip>
          <a:srcRect/>
          <a:stretch>
            <a:fillRect/>
          </a:stretch>
        </p:blipFill>
        <p:spPr>
          <a:xfrm>
            <a:off x="-2169" y="4617800"/>
            <a:ext cx="2111625" cy="1501893"/>
          </a:xfrm>
          <a:prstGeom prst="rect">
            <a:avLst/>
          </a:prstGeom>
        </p:spPr>
      </p:pic>
      <p:sp>
        <p:nvSpPr>
          <p:cNvPr id="20" name="圆角矩形 8">
            <a:extLst>
              <a:ext uri="{FF2B5EF4-FFF2-40B4-BE49-F238E27FC236}">
                <a16:creationId xmlns:a16="http://schemas.microsoft.com/office/drawing/2014/main" id="{74BE5DCC-3AD8-0251-AE25-8DDAB943CE6E}"/>
              </a:ext>
            </a:extLst>
          </p:cNvPr>
          <p:cNvSpPr/>
          <p:nvPr/>
        </p:nvSpPr>
        <p:spPr>
          <a:xfrm>
            <a:off x="6213625" y="4924335"/>
            <a:ext cx="4991735" cy="1610995"/>
          </a:xfrm>
          <a:prstGeom prst="roundRect">
            <a:avLst/>
          </a:prstGeom>
          <a:solidFill>
            <a:schemeClr val="accent1">
              <a:lumMod val="20000"/>
              <a:lumOff val="80000"/>
            </a:schemeClr>
          </a:solidFill>
          <a:ln>
            <a:solidFill>
              <a:schemeClr val="bg1"/>
            </a:solidFill>
          </a:ln>
          <a:effectLst>
            <a:outerShdw blurRad="342900" dist="63500" dir="2700000" sx="101000" sy="101000" algn="tl" rotWithShape="0">
              <a:schemeClr val="bg1">
                <a:lumMod val="65000"/>
                <a:alpha val="29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dirty="0">
              <a:ln>
                <a:noFill/>
              </a:ln>
              <a:solidFill>
                <a:prstClr val="white"/>
              </a:solidFill>
              <a:effectLst/>
              <a:uLnTx/>
              <a:uFillTx/>
              <a:latin typeface="思源黑体 CN Light" panose="020B0300000000000000" pitchFamily="34" charset="-122"/>
              <a:ea typeface="思源黑体 CN Light" panose="020B0300000000000000" pitchFamily="34" charset="-122"/>
              <a:cs typeface="+mn-cs"/>
            </a:endParaRPr>
          </a:p>
        </p:txBody>
      </p:sp>
      <p:sp>
        <p:nvSpPr>
          <p:cNvPr id="21" name="TextBox 20">
            <a:extLst>
              <a:ext uri="{FF2B5EF4-FFF2-40B4-BE49-F238E27FC236}">
                <a16:creationId xmlns:a16="http://schemas.microsoft.com/office/drawing/2014/main" id="{4B3B70B7-D695-6151-1864-11BEC1E4E2CD}"/>
              </a:ext>
            </a:extLst>
          </p:cNvPr>
          <p:cNvSpPr txBox="1"/>
          <p:nvPr/>
        </p:nvSpPr>
        <p:spPr>
          <a:xfrm>
            <a:off x="6217476" y="1023883"/>
            <a:ext cx="8532686" cy="1015663"/>
          </a:xfrm>
          <a:prstGeom prst="rect">
            <a:avLst/>
          </a:prstGeom>
          <a:noFill/>
        </p:spPr>
        <p:txBody>
          <a:bodyPr wrap="square">
            <a:spAutoFit/>
          </a:bodyPr>
          <a:lstStyle/>
          <a:p>
            <a:pPr marL="0" marR="0" lvl="0" indent="0" algn="just" defTabSz="914400" rtl="0" eaLnBrk="1" fontAlgn="auto" latinLnBrk="0" hangingPunct="1">
              <a:lnSpc>
                <a:spcPct val="150000"/>
              </a:lnSpc>
              <a:spcBef>
                <a:spcPts val="0"/>
              </a:spcBef>
              <a:spcAft>
                <a:spcPts val="800"/>
              </a:spcAft>
              <a:buClrTx/>
              <a:buSzTx/>
              <a:buFontTx/>
              <a:buNone/>
              <a:tabLst/>
              <a:defRPr/>
            </a:pPr>
            <a:r>
              <a:rPr kumimoji="0" lang="en-US" sz="4000" b="0" i="0" u="none" strike="noStrike" kern="1200" cap="none" spc="0" normalizeH="0" baseline="0" noProof="0" smtClean="0">
                <a:ln>
                  <a:noFill/>
                </a:ln>
                <a:solidFill>
                  <a:srgbClr val="C00000"/>
                </a:solidFill>
                <a:effectLst/>
                <a:uLnTx/>
                <a:uFillTx/>
                <a:latin typeface="Calibri" panose="020F0502020204030204" pitchFamily="34" charset="0"/>
                <a:ea typeface="Yu Mincho" panose="02020400000000000000" pitchFamily="18" charset="-128"/>
                <a:cs typeface="Calibri" panose="020F0502020204030204" pitchFamily="34" charset="0"/>
              </a:rPr>
              <a:t>A. Một</a:t>
            </a:r>
            <a:r>
              <a:rPr kumimoji="0" lang="en-US" sz="4000" b="0" i="0" u="none" strike="noStrike" kern="1200" cap="none" spc="0" normalizeH="0" noProof="0" smtClean="0">
                <a:ln>
                  <a:noFill/>
                </a:ln>
                <a:solidFill>
                  <a:srgbClr val="C00000"/>
                </a:solidFill>
                <a:effectLst/>
                <a:uLnTx/>
                <a:uFillTx/>
                <a:latin typeface="Calibri" panose="020F0502020204030204" pitchFamily="34" charset="0"/>
                <a:ea typeface="Yu Mincho" panose="02020400000000000000" pitchFamily="18" charset="-128"/>
                <a:cs typeface="Calibri" panose="020F0502020204030204" pitchFamily="34" charset="0"/>
              </a:rPr>
              <a:t> </a:t>
            </a:r>
            <a:endParaRPr kumimoji="0" lang="en-US" sz="3200" b="0" i="0" u="none" strike="noStrike" kern="1200" cap="none" spc="0" normalizeH="0" baseline="0" noProof="0" dirty="0">
              <a:ln>
                <a:noFill/>
              </a:ln>
              <a:solidFill>
                <a:srgbClr val="C00000"/>
              </a:solidFill>
              <a:effectLst/>
              <a:uLnTx/>
              <a:uFillTx/>
              <a:latin typeface="Calibri" panose="020F0502020204030204" pitchFamily="34" charset="0"/>
              <a:ea typeface="Yu Mincho" panose="02020400000000000000" pitchFamily="18" charset="-128"/>
              <a:cs typeface="Calibri" panose="020F0502020204030204" pitchFamily="34" charset="0"/>
            </a:endParaRPr>
          </a:p>
        </p:txBody>
      </p:sp>
      <p:sp>
        <p:nvSpPr>
          <p:cNvPr id="24" name="TextBox 23">
            <a:extLst>
              <a:ext uri="{FF2B5EF4-FFF2-40B4-BE49-F238E27FC236}">
                <a16:creationId xmlns:a16="http://schemas.microsoft.com/office/drawing/2014/main" id="{B8EF5ED1-FB5B-FFDC-285E-036991208928}"/>
              </a:ext>
            </a:extLst>
          </p:cNvPr>
          <p:cNvSpPr txBox="1"/>
          <p:nvPr/>
        </p:nvSpPr>
        <p:spPr>
          <a:xfrm>
            <a:off x="6217476" y="2942096"/>
            <a:ext cx="6160790" cy="707886"/>
          </a:xfrm>
          <a:prstGeom prst="rect">
            <a:avLst/>
          </a:prstGeom>
          <a:noFill/>
        </p:spPr>
        <p:txBody>
          <a:bodyPr wrap="square">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4000" b="0" i="0" u="none" strike="noStrike" kern="1200" cap="none" spc="0" normalizeH="0" baseline="0" noProof="0" smtClean="0">
                <a:ln>
                  <a:noFill/>
                </a:ln>
                <a:solidFill>
                  <a:srgbClr val="C00000"/>
                </a:solidFill>
                <a:effectLst/>
                <a:uLnTx/>
                <a:uFillTx/>
                <a:latin typeface="Calibri" panose="020F0502020204030204" pitchFamily="34" charset="0"/>
                <a:ea typeface="Yu Mincho" panose="02020400000000000000" pitchFamily="18" charset="-128"/>
                <a:cs typeface="Calibri" panose="020F0502020204030204" pitchFamily="34" charset="0"/>
              </a:rPr>
              <a:t>B. Hai</a:t>
            </a:r>
            <a:endParaRPr kumimoji="0" lang="en-US" sz="4000" b="0" i="0" u="none" strike="noStrike" kern="1200" cap="none" spc="0" normalizeH="0" baseline="0" noProof="0" dirty="0">
              <a:ln>
                <a:noFill/>
              </a:ln>
              <a:solidFill>
                <a:srgbClr val="C00000"/>
              </a:solidFill>
              <a:effectLst/>
              <a:uLnTx/>
              <a:uFillTx/>
              <a:latin typeface="Calibri" panose="020F0502020204030204" pitchFamily="34" charset="0"/>
              <a:ea typeface="+mn-ea"/>
              <a:cs typeface="Calibri" panose="020F0502020204030204" pitchFamily="34" charset="0"/>
            </a:endParaRPr>
          </a:p>
        </p:txBody>
      </p:sp>
      <p:sp>
        <p:nvSpPr>
          <p:cNvPr id="25" name="TextBox 24">
            <a:extLst>
              <a:ext uri="{FF2B5EF4-FFF2-40B4-BE49-F238E27FC236}">
                <a16:creationId xmlns:a16="http://schemas.microsoft.com/office/drawing/2014/main" id="{FEA73B82-6148-0C1F-0D65-BCDE0DA8435B}"/>
              </a:ext>
            </a:extLst>
          </p:cNvPr>
          <p:cNvSpPr txBox="1"/>
          <p:nvPr/>
        </p:nvSpPr>
        <p:spPr>
          <a:xfrm>
            <a:off x="6401726" y="4943073"/>
            <a:ext cx="4042962" cy="707886"/>
          </a:xfrm>
          <a:prstGeom prst="rect">
            <a:avLst/>
          </a:prstGeom>
          <a:noFill/>
        </p:spPr>
        <p:txBody>
          <a:bodyPr wrap="square">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lang="en-US" sz="4000" smtClean="0">
                <a:solidFill>
                  <a:srgbClr val="C00000"/>
                </a:solidFill>
                <a:latin typeface="Calibri" panose="020F0502020204030204" pitchFamily="34" charset="0"/>
                <a:cs typeface="Calibri" panose="020F0502020204030204" pitchFamily="34" charset="0"/>
              </a:rPr>
              <a:t>C. Ba </a:t>
            </a:r>
            <a:endParaRPr kumimoji="0" lang="en-US" sz="4000" b="0" i="0" u="none" strike="noStrike" kern="1200" cap="none" spc="0" normalizeH="0" baseline="0" noProof="0" dirty="0">
              <a:ln>
                <a:noFill/>
              </a:ln>
              <a:solidFill>
                <a:srgbClr val="C00000"/>
              </a:solidFill>
              <a:effectLst/>
              <a:uLnTx/>
              <a:uFillTx/>
              <a:latin typeface="Calibri" panose="020F0502020204030204" pitchFamily="34" charset="0"/>
              <a:ea typeface="+mn-ea"/>
              <a:cs typeface="Calibri" panose="020F0502020204030204" pitchFamily="34" charset="0"/>
            </a:endParaRPr>
          </a:p>
        </p:txBody>
      </p:sp>
    </p:spTree>
    <p:extLst>
      <p:ext uri="{BB962C8B-B14F-4D97-AF65-F5344CB8AC3E}">
        <p14:creationId xmlns:p14="http://schemas.microsoft.com/office/powerpoint/2010/main" val="185370872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16"/>
                                        </p:tgtEl>
                                        <p:attrNameLst>
                                          <p:attrName>style.visibility</p:attrName>
                                        </p:attrNameLst>
                                      </p:cBhvr>
                                      <p:to>
                                        <p:strVal val="visible"/>
                                      </p:to>
                                    </p:set>
                                    <p:anim calcmode="lin" valueType="num">
                                      <p:cBhvr additive="base">
                                        <p:cTn id="7" dur="500" fill="hold"/>
                                        <p:tgtEl>
                                          <p:spTgt spid="16"/>
                                        </p:tgtEl>
                                        <p:attrNameLst>
                                          <p:attrName>ppt_x</p:attrName>
                                        </p:attrNameLst>
                                      </p:cBhvr>
                                      <p:tavLst>
                                        <p:tav tm="0">
                                          <p:val>
                                            <p:strVal val="#ppt_x"/>
                                          </p:val>
                                        </p:tav>
                                        <p:tav tm="100000">
                                          <p:val>
                                            <p:strVal val="#ppt_x"/>
                                          </p:val>
                                        </p:tav>
                                      </p:tavLst>
                                    </p:anim>
                                    <p:anim calcmode="lin" valueType="num">
                                      <p:cBhvr additive="base">
                                        <p:cTn id="8" dur="500" fill="hold"/>
                                        <p:tgtEl>
                                          <p:spTgt spid="16"/>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17"/>
                                        </p:tgtEl>
                                        <p:attrNameLst>
                                          <p:attrName>style.visibility</p:attrName>
                                        </p:attrNameLst>
                                      </p:cBhvr>
                                      <p:to>
                                        <p:strVal val="visible"/>
                                      </p:to>
                                    </p:set>
                                    <p:anim calcmode="lin" valueType="num">
                                      <p:cBhvr additive="base">
                                        <p:cTn id="11" dur="500" fill="hold"/>
                                        <p:tgtEl>
                                          <p:spTgt spid="17"/>
                                        </p:tgtEl>
                                        <p:attrNameLst>
                                          <p:attrName>ppt_x</p:attrName>
                                        </p:attrNameLst>
                                      </p:cBhvr>
                                      <p:tavLst>
                                        <p:tav tm="0">
                                          <p:val>
                                            <p:strVal val="#ppt_x"/>
                                          </p:val>
                                        </p:tav>
                                        <p:tav tm="100000">
                                          <p:val>
                                            <p:strVal val="#ppt_x"/>
                                          </p:val>
                                        </p:tav>
                                      </p:tavLst>
                                    </p:anim>
                                    <p:anim calcmode="lin" valueType="num">
                                      <p:cBhvr additive="base">
                                        <p:cTn id="12" dur="500" fill="hold"/>
                                        <p:tgtEl>
                                          <p:spTgt spid="17"/>
                                        </p:tgtEl>
                                        <p:attrNameLst>
                                          <p:attrName>ppt_y</p:attrName>
                                        </p:attrNameLst>
                                      </p:cBhvr>
                                      <p:tavLst>
                                        <p:tav tm="0">
                                          <p:val>
                                            <p:strVal val="1+#ppt_h/2"/>
                                          </p:val>
                                        </p:tav>
                                        <p:tav tm="100000">
                                          <p:val>
                                            <p:strVal val="#ppt_y"/>
                                          </p:val>
                                        </p:tav>
                                      </p:tavLst>
                                    </p:anim>
                                  </p:childTnLst>
                                </p:cTn>
                              </p:par>
                              <p:par>
                                <p:cTn id="13" presetID="2" presetClass="entr" presetSubtype="4" fill="hold" nodeType="withEffect">
                                  <p:stCondLst>
                                    <p:cond delay="0"/>
                                  </p:stCondLst>
                                  <p:childTnLst>
                                    <p:set>
                                      <p:cBhvr>
                                        <p:cTn id="14" dur="1" fill="hold">
                                          <p:stCondLst>
                                            <p:cond delay="0"/>
                                          </p:stCondLst>
                                        </p:cTn>
                                        <p:tgtEl>
                                          <p:spTgt spid="19"/>
                                        </p:tgtEl>
                                        <p:attrNameLst>
                                          <p:attrName>style.visibility</p:attrName>
                                        </p:attrNameLst>
                                      </p:cBhvr>
                                      <p:to>
                                        <p:strVal val="visible"/>
                                      </p:to>
                                    </p:set>
                                    <p:anim calcmode="lin" valueType="num">
                                      <p:cBhvr additive="base">
                                        <p:cTn id="15" dur="500" fill="hold"/>
                                        <p:tgtEl>
                                          <p:spTgt spid="19"/>
                                        </p:tgtEl>
                                        <p:attrNameLst>
                                          <p:attrName>ppt_x</p:attrName>
                                        </p:attrNameLst>
                                      </p:cBhvr>
                                      <p:tavLst>
                                        <p:tav tm="0">
                                          <p:val>
                                            <p:strVal val="#ppt_x"/>
                                          </p:val>
                                        </p:tav>
                                        <p:tav tm="100000">
                                          <p:val>
                                            <p:strVal val="#ppt_x"/>
                                          </p:val>
                                        </p:tav>
                                      </p:tavLst>
                                    </p:anim>
                                    <p:anim calcmode="lin" valueType="num">
                                      <p:cBhvr additive="base">
                                        <p:cTn id="16" dur="500" fill="hold"/>
                                        <p:tgtEl>
                                          <p:spTgt spid="19"/>
                                        </p:tgtEl>
                                        <p:attrNameLst>
                                          <p:attrName>ppt_y</p:attrName>
                                        </p:attrNameLst>
                                      </p:cBhvr>
                                      <p:tavLst>
                                        <p:tav tm="0">
                                          <p:val>
                                            <p:strVal val="1+#ppt_h/2"/>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22" presetClass="entr" presetSubtype="4" fill="hold" grpId="0" nodeType="clickEffect">
                                  <p:stCondLst>
                                    <p:cond delay="0"/>
                                  </p:stCondLst>
                                  <p:childTnLst>
                                    <p:set>
                                      <p:cBhvr>
                                        <p:cTn id="20" dur="1" fill="hold">
                                          <p:stCondLst>
                                            <p:cond delay="0"/>
                                          </p:stCondLst>
                                        </p:cTn>
                                        <p:tgtEl>
                                          <p:spTgt spid="21"/>
                                        </p:tgtEl>
                                        <p:attrNameLst>
                                          <p:attrName>style.visibility</p:attrName>
                                        </p:attrNameLst>
                                      </p:cBhvr>
                                      <p:to>
                                        <p:strVal val="visible"/>
                                      </p:to>
                                    </p:set>
                                    <p:animEffect transition="in" filter="wipe(down)">
                                      <p:cBhvr>
                                        <p:cTn id="21" dur="500"/>
                                        <p:tgtEl>
                                          <p:spTgt spid="21"/>
                                        </p:tgtEl>
                                      </p:cBhvr>
                                    </p:animEffect>
                                  </p:childTnLst>
                                </p:cTn>
                              </p:par>
                              <p:par>
                                <p:cTn id="22" presetID="22" presetClass="entr" presetSubtype="4" fill="hold" grpId="1" nodeType="withEffect">
                                  <p:stCondLst>
                                    <p:cond delay="0"/>
                                  </p:stCondLst>
                                  <p:childTnLst>
                                    <p:set>
                                      <p:cBhvr>
                                        <p:cTn id="23" dur="1" fill="hold">
                                          <p:stCondLst>
                                            <p:cond delay="0"/>
                                          </p:stCondLst>
                                        </p:cTn>
                                        <p:tgtEl>
                                          <p:spTgt spid="8"/>
                                        </p:tgtEl>
                                        <p:attrNameLst>
                                          <p:attrName>style.visibility</p:attrName>
                                        </p:attrNameLst>
                                      </p:cBhvr>
                                      <p:to>
                                        <p:strVal val="visible"/>
                                      </p:to>
                                    </p:set>
                                    <p:animEffect transition="in" filter="wipe(down)">
                                      <p:cBhvr>
                                        <p:cTn id="24" dur="500"/>
                                        <p:tgtEl>
                                          <p:spTgt spid="8"/>
                                        </p:tgtEl>
                                      </p:cBhvr>
                                    </p:animEffect>
                                  </p:childTnLst>
                                </p:cTn>
                              </p:par>
                              <p:par>
                                <p:cTn id="25" presetID="22" presetClass="entr" presetSubtype="4" fill="hold" grpId="0" nodeType="withEffect">
                                  <p:stCondLst>
                                    <p:cond delay="0"/>
                                  </p:stCondLst>
                                  <p:childTnLst>
                                    <p:set>
                                      <p:cBhvr>
                                        <p:cTn id="26" dur="1" fill="hold">
                                          <p:stCondLst>
                                            <p:cond delay="0"/>
                                          </p:stCondLst>
                                        </p:cTn>
                                        <p:tgtEl>
                                          <p:spTgt spid="24"/>
                                        </p:tgtEl>
                                        <p:attrNameLst>
                                          <p:attrName>style.visibility</p:attrName>
                                        </p:attrNameLst>
                                      </p:cBhvr>
                                      <p:to>
                                        <p:strVal val="visible"/>
                                      </p:to>
                                    </p:set>
                                    <p:animEffect transition="in" filter="wipe(down)">
                                      <p:cBhvr>
                                        <p:cTn id="27" dur="500"/>
                                        <p:tgtEl>
                                          <p:spTgt spid="24"/>
                                        </p:tgtEl>
                                      </p:cBhvr>
                                    </p:animEffect>
                                  </p:childTnLst>
                                </p:cTn>
                              </p:par>
                              <p:par>
                                <p:cTn id="28" presetID="22" presetClass="entr" presetSubtype="4" fill="hold" grpId="1" nodeType="withEffect">
                                  <p:stCondLst>
                                    <p:cond delay="0"/>
                                  </p:stCondLst>
                                  <p:childTnLst>
                                    <p:set>
                                      <p:cBhvr>
                                        <p:cTn id="29" dur="1" fill="hold">
                                          <p:stCondLst>
                                            <p:cond delay="0"/>
                                          </p:stCondLst>
                                        </p:cTn>
                                        <p:tgtEl>
                                          <p:spTgt spid="9"/>
                                        </p:tgtEl>
                                        <p:attrNameLst>
                                          <p:attrName>style.visibility</p:attrName>
                                        </p:attrNameLst>
                                      </p:cBhvr>
                                      <p:to>
                                        <p:strVal val="visible"/>
                                      </p:to>
                                    </p:set>
                                    <p:animEffect transition="in" filter="wipe(down)">
                                      <p:cBhvr>
                                        <p:cTn id="30" dur="500"/>
                                        <p:tgtEl>
                                          <p:spTgt spid="9"/>
                                        </p:tgtEl>
                                      </p:cBhvr>
                                    </p:animEffect>
                                  </p:childTnLst>
                                </p:cTn>
                              </p:par>
                              <p:par>
                                <p:cTn id="31" presetID="22" presetClass="entr" presetSubtype="4" fill="hold" grpId="0" nodeType="withEffect">
                                  <p:stCondLst>
                                    <p:cond delay="0"/>
                                  </p:stCondLst>
                                  <p:childTnLst>
                                    <p:set>
                                      <p:cBhvr>
                                        <p:cTn id="32" dur="1" fill="hold">
                                          <p:stCondLst>
                                            <p:cond delay="0"/>
                                          </p:stCondLst>
                                        </p:cTn>
                                        <p:tgtEl>
                                          <p:spTgt spid="25"/>
                                        </p:tgtEl>
                                        <p:attrNameLst>
                                          <p:attrName>style.visibility</p:attrName>
                                        </p:attrNameLst>
                                      </p:cBhvr>
                                      <p:to>
                                        <p:strVal val="visible"/>
                                      </p:to>
                                    </p:set>
                                    <p:animEffect transition="in" filter="wipe(down)">
                                      <p:cBhvr>
                                        <p:cTn id="33" dur="500"/>
                                        <p:tgtEl>
                                          <p:spTgt spid="25"/>
                                        </p:tgtEl>
                                      </p:cBhvr>
                                    </p:animEffect>
                                  </p:childTnLst>
                                </p:cTn>
                              </p:par>
                              <p:par>
                                <p:cTn id="34" presetID="22" presetClass="entr" presetSubtype="4" fill="hold" grpId="1" nodeType="withEffect">
                                  <p:stCondLst>
                                    <p:cond delay="0"/>
                                  </p:stCondLst>
                                  <p:childTnLst>
                                    <p:set>
                                      <p:cBhvr>
                                        <p:cTn id="35" dur="1" fill="hold">
                                          <p:stCondLst>
                                            <p:cond delay="0"/>
                                          </p:stCondLst>
                                        </p:cTn>
                                        <p:tgtEl>
                                          <p:spTgt spid="20"/>
                                        </p:tgtEl>
                                        <p:attrNameLst>
                                          <p:attrName>style.visibility</p:attrName>
                                        </p:attrNameLst>
                                      </p:cBhvr>
                                      <p:to>
                                        <p:strVal val="visible"/>
                                      </p:to>
                                    </p:set>
                                    <p:animEffect transition="in" filter="wipe(down)">
                                      <p:cBhvr>
                                        <p:cTn id="36" dur="500"/>
                                        <p:tgtEl>
                                          <p:spTgt spid="20"/>
                                        </p:tgtEl>
                                      </p:cBhvr>
                                    </p:animEffect>
                                  </p:childTnLst>
                                </p:cTn>
                              </p:par>
                            </p:childTnLst>
                          </p:cTn>
                        </p:par>
                      </p:childTnLst>
                    </p:cTn>
                  </p:par>
                  <p:par>
                    <p:cTn id="37" fill="hold">
                      <p:stCondLst>
                        <p:cond delay="indefinite"/>
                      </p:stCondLst>
                      <p:childTnLst>
                        <p:par>
                          <p:cTn id="38" fill="hold">
                            <p:stCondLst>
                              <p:cond delay="0"/>
                            </p:stCondLst>
                            <p:childTnLst>
                              <p:par>
                                <p:cTn id="39" presetID="27" presetClass="emph" presetSubtype="0" fill="remove" grpId="1" nodeType="clickEffect">
                                  <p:stCondLst>
                                    <p:cond delay="0"/>
                                  </p:stCondLst>
                                  <p:childTnLst>
                                    <p:animClr clrSpc="rgb" dir="cw">
                                      <p:cBhvr override="childStyle">
                                        <p:cTn id="40" dur="250" autoRev="1" fill="remove"/>
                                        <p:tgtEl>
                                          <p:spTgt spid="24"/>
                                        </p:tgtEl>
                                        <p:attrNameLst>
                                          <p:attrName>style.color</p:attrName>
                                        </p:attrNameLst>
                                      </p:cBhvr>
                                      <p:to>
                                        <a:schemeClr val="bg1"/>
                                      </p:to>
                                    </p:animClr>
                                    <p:animClr clrSpc="rgb" dir="cw">
                                      <p:cBhvr>
                                        <p:cTn id="41" dur="250" autoRev="1" fill="remove"/>
                                        <p:tgtEl>
                                          <p:spTgt spid="24"/>
                                        </p:tgtEl>
                                        <p:attrNameLst>
                                          <p:attrName>fillcolor</p:attrName>
                                        </p:attrNameLst>
                                      </p:cBhvr>
                                      <p:to>
                                        <a:schemeClr val="bg1"/>
                                      </p:to>
                                    </p:animClr>
                                    <p:set>
                                      <p:cBhvr>
                                        <p:cTn id="42" dur="250" autoRev="1" fill="remove"/>
                                        <p:tgtEl>
                                          <p:spTgt spid="24"/>
                                        </p:tgtEl>
                                        <p:attrNameLst>
                                          <p:attrName>fill.type</p:attrName>
                                        </p:attrNameLst>
                                      </p:cBhvr>
                                      <p:to>
                                        <p:strVal val="solid"/>
                                      </p:to>
                                    </p:set>
                                    <p:set>
                                      <p:cBhvr>
                                        <p:cTn id="43" dur="250" autoRev="1" fill="remove"/>
                                        <p:tgtEl>
                                          <p:spTgt spid="24"/>
                                        </p:tgtEl>
                                        <p:attrNameLst>
                                          <p:attrName>fill.on</p:attrName>
                                        </p:attrNameLst>
                                      </p:cBhvr>
                                      <p:to>
                                        <p:strVal val="tru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8" grpId="1" animBg="1"/>
      <p:bldP spid="9" grpId="0" animBg="1"/>
      <p:bldP spid="9" grpId="1" animBg="1"/>
      <p:bldP spid="14" grpId="0" animBg="1"/>
      <p:bldP spid="5" grpId="0" animBg="1"/>
      <p:bldP spid="16" grpId="0"/>
      <p:bldP spid="20" grpId="0" animBg="1"/>
      <p:bldP spid="20" grpId="1" animBg="1"/>
      <p:bldP spid="21" grpId="0"/>
      <p:bldP spid="24" grpId="0"/>
      <p:bldP spid="24" grpId="1"/>
      <p:bldP spid="25" grpId="0"/>
    </p:bldLst>
  </p:timing>
</p:sld>
</file>

<file path=ppt/slides/slide6.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13" name="图片 14">
            <a:extLst>
              <a:ext uri="{FF2B5EF4-FFF2-40B4-BE49-F238E27FC236}">
                <a16:creationId xmlns:a16="http://schemas.microsoft.com/office/drawing/2014/main" id="{1EA651B9-5B8C-A6D2-2B00-EAAC72BB9531}"/>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flipH="1">
            <a:off x="-4023492" y="0"/>
            <a:ext cx="16852490" cy="7732700"/>
          </a:xfrm>
          <a:prstGeom prst="rect">
            <a:avLst/>
          </a:prstGeom>
          <a:solidFill>
            <a:schemeClr val="accent1">
              <a:lumMod val="20000"/>
              <a:lumOff val="80000"/>
            </a:schemeClr>
          </a:solidFill>
        </p:spPr>
      </p:pic>
      <p:pic>
        <p:nvPicPr>
          <p:cNvPr id="18" name="图片 17"/>
          <p:cNvPicPr>
            <a:picLocks noChangeAspect="1"/>
          </p:cNvPicPr>
          <p:nvPr/>
        </p:nvPicPr>
        <p:blipFill>
          <a:blip r:embed="rId3" cstate="print">
            <a:duotone>
              <a:prstClr val="black"/>
              <a:schemeClr val="accent1">
                <a:tint val="45000"/>
                <a:satMod val="400000"/>
              </a:schemeClr>
            </a:duotone>
            <a:extLst>
              <a:ext uri="{28A0092B-C50C-407E-A947-70E740481C1C}">
                <a14:useLocalDpi xmlns:a14="http://schemas.microsoft.com/office/drawing/2010/main" val="0"/>
              </a:ext>
            </a:extLst>
          </a:blip>
          <a:stretch>
            <a:fillRect/>
          </a:stretch>
        </p:blipFill>
        <p:spPr>
          <a:xfrm>
            <a:off x="5454273" y="1869710"/>
            <a:ext cx="6738035" cy="4026675"/>
          </a:xfrm>
          <a:prstGeom prst="rect">
            <a:avLst/>
          </a:prstGeom>
        </p:spPr>
      </p:pic>
      <p:sp>
        <p:nvSpPr>
          <p:cNvPr id="8" name="圆角矩形 7"/>
          <p:cNvSpPr/>
          <p:nvPr/>
        </p:nvSpPr>
        <p:spPr>
          <a:xfrm>
            <a:off x="4959322" y="896920"/>
            <a:ext cx="7188696" cy="1610995"/>
          </a:xfrm>
          <a:prstGeom prst="roundRect">
            <a:avLst/>
          </a:prstGeom>
          <a:solidFill>
            <a:schemeClr val="accent1">
              <a:lumMod val="20000"/>
              <a:lumOff val="80000"/>
            </a:schemeClr>
          </a:solidFill>
          <a:ln>
            <a:solidFill>
              <a:schemeClr val="bg1"/>
            </a:solidFill>
          </a:ln>
          <a:effectLst>
            <a:outerShdw blurRad="342900" dist="63500" dir="2700000" sx="101000" sy="101000" algn="tl" rotWithShape="0">
              <a:schemeClr val="bg1">
                <a:lumMod val="65000"/>
                <a:alpha val="29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dirty="0">
              <a:ln>
                <a:noFill/>
              </a:ln>
              <a:solidFill>
                <a:prstClr val="white"/>
              </a:solidFill>
              <a:effectLst/>
              <a:uLnTx/>
              <a:uFillTx/>
              <a:latin typeface="思源黑体 CN Light" panose="020B0300000000000000" pitchFamily="34" charset="-122"/>
              <a:ea typeface="思源黑体 CN Light" panose="020B0300000000000000" pitchFamily="34" charset="-122"/>
              <a:cs typeface="+mn-cs"/>
            </a:endParaRPr>
          </a:p>
        </p:txBody>
      </p:sp>
      <p:sp>
        <p:nvSpPr>
          <p:cNvPr id="9" name="圆角矩形 8"/>
          <p:cNvSpPr/>
          <p:nvPr/>
        </p:nvSpPr>
        <p:spPr>
          <a:xfrm>
            <a:off x="4978159" y="2760644"/>
            <a:ext cx="7138428" cy="1610995"/>
          </a:xfrm>
          <a:prstGeom prst="roundRect">
            <a:avLst/>
          </a:prstGeom>
          <a:solidFill>
            <a:schemeClr val="accent1">
              <a:lumMod val="20000"/>
              <a:lumOff val="80000"/>
            </a:schemeClr>
          </a:solidFill>
          <a:ln>
            <a:solidFill>
              <a:schemeClr val="bg1"/>
            </a:solidFill>
          </a:ln>
          <a:effectLst>
            <a:outerShdw blurRad="342900" dist="63500" dir="2700000" sx="101000" sy="101000" algn="tl" rotWithShape="0">
              <a:schemeClr val="bg1">
                <a:lumMod val="65000"/>
                <a:alpha val="29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dirty="0">
              <a:ln>
                <a:noFill/>
              </a:ln>
              <a:solidFill>
                <a:prstClr val="white"/>
              </a:solidFill>
              <a:effectLst/>
              <a:uLnTx/>
              <a:uFillTx/>
              <a:latin typeface="思源黑体 CN Light" panose="020B0300000000000000" pitchFamily="34" charset="-122"/>
              <a:ea typeface="思源黑体 CN Light" panose="020B0300000000000000" pitchFamily="34" charset="-122"/>
              <a:cs typeface="+mn-cs"/>
            </a:endParaRPr>
          </a:p>
        </p:txBody>
      </p:sp>
      <p:sp>
        <p:nvSpPr>
          <p:cNvPr id="14" name="星形: 四角 13"/>
          <p:cNvSpPr/>
          <p:nvPr/>
        </p:nvSpPr>
        <p:spPr>
          <a:xfrm rot="1980000">
            <a:off x="353695" y="457835"/>
            <a:ext cx="587375" cy="587375"/>
          </a:xfrm>
          <a:prstGeom prst="star4">
            <a:avLst/>
          </a:prstGeom>
          <a:solidFill>
            <a:srgbClr val="8957A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dirty="0">
              <a:ln>
                <a:noFill/>
              </a:ln>
              <a:solidFill>
                <a:prstClr val="white"/>
              </a:solidFill>
              <a:effectLst/>
              <a:uLnTx/>
              <a:uFillTx/>
              <a:latin typeface="思源黑体 CN Light" panose="020B0300000000000000" pitchFamily="34" charset="-122"/>
              <a:ea typeface="思源黑体 CN Light" panose="020B0300000000000000" pitchFamily="34" charset="-122"/>
              <a:cs typeface="+mn-cs"/>
            </a:endParaRPr>
          </a:p>
        </p:txBody>
      </p:sp>
      <p:sp>
        <p:nvSpPr>
          <p:cNvPr id="5" name="星形: 四角 13"/>
          <p:cNvSpPr/>
          <p:nvPr/>
        </p:nvSpPr>
        <p:spPr>
          <a:xfrm rot="21300000">
            <a:off x="661670" y="673735"/>
            <a:ext cx="422910" cy="422910"/>
          </a:xfrm>
          <a:prstGeom prst="star4">
            <a:avLst/>
          </a:prstGeom>
          <a:solidFill>
            <a:srgbClr val="8957A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dirty="0">
              <a:ln>
                <a:noFill/>
              </a:ln>
              <a:solidFill>
                <a:prstClr val="white"/>
              </a:solidFill>
              <a:effectLst/>
              <a:uLnTx/>
              <a:uFillTx/>
              <a:latin typeface="思源黑体 CN Light" panose="020B0300000000000000" pitchFamily="34" charset="-122"/>
              <a:ea typeface="思源黑体 CN Light" panose="020B0300000000000000" pitchFamily="34" charset="-122"/>
              <a:cs typeface="+mn-cs"/>
            </a:endParaRPr>
          </a:p>
        </p:txBody>
      </p:sp>
      <p:pic>
        <p:nvPicPr>
          <p:cNvPr id="11" name="图片 10">
            <a:extLst>
              <a:ext uri="{FF2B5EF4-FFF2-40B4-BE49-F238E27FC236}">
                <a16:creationId xmlns:a16="http://schemas.microsoft.com/office/drawing/2014/main" id="{00119C9C-F453-4EDC-BD5F-6859DC1B66DF}"/>
              </a:ext>
            </a:extLst>
          </p:cNvPr>
          <p:cNvPicPr>
            <a:picLocks noChangeAspect="1"/>
          </p:cNvPicPr>
          <p:nvPr/>
        </p:nvPicPr>
        <p:blipFill rotWithShape="1">
          <a:blip r:embed="rId4">
            <a:extLst>
              <a:ext uri="{28A0092B-C50C-407E-A947-70E740481C1C}">
                <a14:useLocalDpi xmlns:a14="http://schemas.microsoft.com/office/drawing/2010/main" val="0"/>
              </a:ext>
            </a:extLst>
          </a:blip>
          <a:srcRect r="17433"/>
          <a:stretch/>
        </p:blipFill>
        <p:spPr>
          <a:xfrm rot="16200000" flipH="1">
            <a:off x="5059681" y="-274316"/>
            <a:ext cx="2072638" cy="12192000"/>
          </a:xfrm>
          <a:prstGeom prst="rect">
            <a:avLst/>
          </a:prstGeom>
        </p:spPr>
      </p:pic>
      <p:pic>
        <p:nvPicPr>
          <p:cNvPr id="12" name="图片 11">
            <a:extLst>
              <a:ext uri="{FF2B5EF4-FFF2-40B4-BE49-F238E27FC236}">
                <a16:creationId xmlns:a16="http://schemas.microsoft.com/office/drawing/2014/main" id="{B212AF81-8244-4975-AE5C-966D60EF16B5}"/>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rot="5400000">
            <a:off x="5526002" y="-180127"/>
            <a:ext cx="1688333" cy="12740952"/>
          </a:xfrm>
          <a:prstGeom prst="rect">
            <a:avLst/>
          </a:prstGeom>
        </p:spPr>
      </p:pic>
      <p:pic>
        <p:nvPicPr>
          <p:cNvPr id="17" name="Picture 17">
            <a:extLst>
              <a:ext uri="{FF2B5EF4-FFF2-40B4-BE49-F238E27FC236}">
                <a16:creationId xmlns:a16="http://schemas.microsoft.com/office/drawing/2014/main" id="{66A99588-C5F3-38EE-92DC-180C8C9656E6}"/>
              </a:ext>
            </a:extLst>
          </p:cNvPr>
          <p:cNvPicPr>
            <a:picLocks noChangeAspect="1"/>
          </p:cNvPicPr>
          <p:nvPr/>
        </p:nvPicPr>
        <p:blipFill>
          <a:blip r:embed="rId6" cstate="print">
            <a:extLst>
              <a:ext uri="{28A0092B-C50C-407E-A947-70E740481C1C}">
                <a14:useLocalDpi xmlns:a14="http://schemas.microsoft.com/office/drawing/2010/main" val="0"/>
              </a:ext>
              <a:ext uri="{96DAC541-7B7A-43D3-8B79-37D633B846F1}">
                <asvg:svgBlip xmlns:asvg="http://schemas.microsoft.com/office/drawing/2016/SVG/main" xmlns="" r:embed="rId7"/>
              </a:ext>
            </a:extLst>
          </a:blip>
          <a:srcRect/>
          <a:stretch>
            <a:fillRect/>
          </a:stretch>
        </p:blipFill>
        <p:spPr>
          <a:xfrm>
            <a:off x="-472840" y="1770380"/>
            <a:ext cx="5243677" cy="2912421"/>
          </a:xfrm>
          <a:prstGeom prst="rect">
            <a:avLst/>
          </a:prstGeom>
        </p:spPr>
      </p:pic>
      <p:sp>
        <p:nvSpPr>
          <p:cNvPr id="16" name="TextBox 15">
            <a:extLst>
              <a:ext uri="{FF2B5EF4-FFF2-40B4-BE49-F238E27FC236}">
                <a16:creationId xmlns:a16="http://schemas.microsoft.com/office/drawing/2014/main" id="{8CAB0397-96D4-FC6D-4948-19E1A617A7D3}"/>
              </a:ext>
            </a:extLst>
          </p:cNvPr>
          <p:cNvSpPr txBox="1"/>
          <p:nvPr/>
        </p:nvSpPr>
        <p:spPr>
          <a:xfrm>
            <a:off x="-283177" y="2124387"/>
            <a:ext cx="4785265" cy="2308324"/>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3600" b="1" smtClean="0">
                <a:solidFill>
                  <a:prstClr val="black"/>
                </a:solidFill>
                <a:latin typeface="#9Slide03 Arima Madurai Black" panose="00000A00000000000000" pitchFamily="2" charset="0"/>
                <a:ea typeface="Yu Mincho" panose="02020400000000000000" pitchFamily="18" charset="-128"/>
                <a:cs typeface="#9Slide03 Arima Madurai Black" panose="00000A00000000000000" pitchFamily="2" charset="0"/>
              </a:rPr>
              <a:t>Nghị luận về một hiện tượng đời sống được hiểu là:</a:t>
            </a:r>
            <a:endParaRPr kumimoji="0" lang="en-US" sz="4800" b="1" i="0" u="none" strike="noStrike" kern="1200" cap="none" spc="0" normalizeH="0" baseline="0" noProof="0" dirty="0">
              <a:ln>
                <a:noFill/>
              </a:ln>
              <a:solidFill>
                <a:prstClr val="black"/>
              </a:solidFill>
              <a:effectLst/>
              <a:uLnTx/>
              <a:uFillTx/>
              <a:latin typeface="#9Slide03 Arima Madurai Black" panose="00000A00000000000000" pitchFamily="2" charset="0"/>
              <a:ea typeface="+mn-ea"/>
              <a:cs typeface="#9Slide03 Arima Madurai Black" panose="00000A00000000000000" pitchFamily="2" charset="0"/>
            </a:endParaRPr>
          </a:p>
        </p:txBody>
      </p:sp>
      <p:pic>
        <p:nvPicPr>
          <p:cNvPr id="19" name="Picture 14">
            <a:extLst>
              <a:ext uri="{FF2B5EF4-FFF2-40B4-BE49-F238E27FC236}">
                <a16:creationId xmlns:a16="http://schemas.microsoft.com/office/drawing/2014/main" id="{6CB611F1-7DD0-6827-5474-90DBD9B9B11C}"/>
              </a:ext>
            </a:extLst>
          </p:cNvPr>
          <p:cNvPicPr>
            <a:picLocks noChangeAspect="1"/>
          </p:cNvPicPr>
          <p:nvPr/>
        </p:nvPicPr>
        <p:blipFill>
          <a:blip r:embed="rId8" cstate="print">
            <a:extLst>
              <a:ext uri="{28A0092B-C50C-407E-A947-70E740481C1C}">
                <a14:useLocalDpi xmlns:a14="http://schemas.microsoft.com/office/drawing/2010/main" val="0"/>
              </a:ext>
              <a:ext uri="{96DAC541-7B7A-43D3-8B79-37D633B846F1}">
                <asvg:svgBlip xmlns:asvg="http://schemas.microsoft.com/office/drawing/2016/SVG/main" xmlns="" r:embed="rId9"/>
              </a:ext>
            </a:extLst>
          </a:blip>
          <a:srcRect/>
          <a:stretch>
            <a:fillRect/>
          </a:stretch>
        </p:blipFill>
        <p:spPr>
          <a:xfrm>
            <a:off x="-2169" y="4617800"/>
            <a:ext cx="2111625" cy="1501893"/>
          </a:xfrm>
          <a:prstGeom prst="rect">
            <a:avLst/>
          </a:prstGeom>
        </p:spPr>
      </p:pic>
      <p:sp>
        <p:nvSpPr>
          <p:cNvPr id="20" name="圆角矩形 8">
            <a:extLst>
              <a:ext uri="{FF2B5EF4-FFF2-40B4-BE49-F238E27FC236}">
                <a16:creationId xmlns:a16="http://schemas.microsoft.com/office/drawing/2014/main" id="{74BE5DCC-3AD8-0251-AE25-8DDAB943CE6E}"/>
              </a:ext>
            </a:extLst>
          </p:cNvPr>
          <p:cNvSpPr/>
          <p:nvPr/>
        </p:nvSpPr>
        <p:spPr>
          <a:xfrm>
            <a:off x="4978159" y="4727795"/>
            <a:ext cx="7060008" cy="1610995"/>
          </a:xfrm>
          <a:prstGeom prst="roundRect">
            <a:avLst/>
          </a:prstGeom>
          <a:solidFill>
            <a:schemeClr val="accent1">
              <a:lumMod val="20000"/>
              <a:lumOff val="80000"/>
            </a:schemeClr>
          </a:solidFill>
          <a:ln>
            <a:solidFill>
              <a:schemeClr val="bg1"/>
            </a:solidFill>
          </a:ln>
          <a:effectLst>
            <a:outerShdw blurRad="342900" dist="63500" dir="2700000" sx="101000" sy="101000" algn="tl" rotWithShape="0">
              <a:schemeClr val="bg1">
                <a:lumMod val="65000"/>
                <a:alpha val="29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dirty="0">
              <a:ln>
                <a:noFill/>
              </a:ln>
              <a:solidFill>
                <a:prstClr val="white"/>
              </a:solidFill>
              <a:effectLst/>
              <a:uLnTx/>
              <a:uFillTx/>
              <a:latin typeface="思源黑体 CN Light" panose="020B0300000000000000" pitchFamily="34" charset="-122"/>
              <a:ea typeface="思源黑体 CN Light" panose="020B0300000000000000" pitchFamily="34" charset="-122"/>
              <a:cs typeface="+mn-cs"/>
            </a:endParaRPr>
          </a:p>
        </p:txBody>
      </p:sp>
      <p:sp>
        <p:nvSpPr>
          <p:cNvPr id="21" name="TextBox 20">
            <a:extLst>
              <a:ext uri="{FF2B5EF4-FFF2-40B4-BE49-F238E27FC236}">
                <a16:creationId xmlns:a16="http://schemas.microsoft.com/office/drawing/2014/main" id="{4B3B70B7-D695-6151-1864-11BEC1E4E2CD}"/>
              </a:ext>
            </a:extLst>
          </p:cNvPr>
          <p:cNvSpPr txBox="1"/>
          <p:nvPr/>
        </p:nvSpPr>
        <p:spPr>
          <a:xfrm>
            <a:off x="5007883" y="726843"/>
            <a:ext cx="7226780" cy="1668470"/>
          </a:xfrm>
          <a:prstGeom prst="rect">
            <a:avLst/>
          </a:prstGeom>
          <a:noFill/>
        </p:spPr>
        <p:txBody>
          <a:bodyPr wrap="square">
            <a:spAutoFit/>
          </a:bodyPr>
          <a:lstStyle/>
          <a:p>
            <a:pPr marL="742950" marR="0" lvl="0" indent="-742950" algn="just" defTabSz="914400" rtl="0" eaLnBrk="1" fontAlgn="auto" latinLnBrk="0" hangingPunct="1">
              <a:lnSpc>
                <a:spcPct val="150000"/>
              </a:lnSpc>
              <a:spcBef>
                <a:spcPts val="0"/>
              </a:spcBef>
              <a:spcAft>
                <a:spcPts val="800"/>
              </a:spcAft>
              <a:buClrTx/>
              <a:buSzTx/>
              <a:buFontTx/>
              <a:buAutoNum type="alphaUcPeriod"/>
              <a:tabLst/>
              <a:defRPr/>
            </a:pPr>
            <a:r>
              <a:rPr lang="en-US" sz="3600" smtClean="0">
                <a:solidFill>
                  <a:srgbClr val="C00000"/>
                </a:solidFill>
                <a:latin typeface="Calibri" panose="020F0502020204030204" pitchFamily="34" charset="0"/>
                <a:ea typeface="Yu Mincho" panose="02020400000000000000" pitchFamily="18" charset="-128"/>
                <a:cs typeface="Calibri" panose="020F0502020204030204" pitchFamily="34" charset="0"/>
              </a:rPr>
              <a:t>Bàn về một sự việc h</a:t>
            </a:r>
            <a:r>
              <a:rPr lang="en-US" sz="3600" noProof="0" smtClean="0">
                <a:solidFill>
                  <a:srgbClr val="C00000"/>
                </a:solidFill>
                <a:latin typeface="Calibri" panose="020F0502020204030204" pitchFamily="34" charset="0"/>
                <a:ea typeface="Yu Mincho" panose="02020400000000000000" pitchFamily="18" charset="-128"/>
                <a:cs typeface="Calibri" panose="020F0502020204030204" pitchFamily="34" charset="0"/>
              </a:rPr>
              <a:t>iện tượng có ý nghĩa đối với xã hội</a:t>
            </a:r>
            <a:endParaRPr kumimoji="0" lang="en-US" sz="2800" b="0" i="0" u="none" strike="noStrike" kern="1200" cap="none" spc="0" normalizeH="0" baseline="0" noProof="0" dirty="0">
              <a:ln>
                <a:noFill/>
              </a:ln>
              <a:solidFill>
                <a:srgbClr val="C00000"/>
              </a:solidFill>
              <a:effectLst/>
              <a:uLnTx/>
              <a:uFillTx/>
              <a:latin typeface="Calibri" panose="020F0502020204030204" pitchFamily="34" charset="0"/>
              <a:ea typeface="Yu Mincho" panose="02020400000000000000" pitchFamily="18" charset="-128"/>
              <a:cs typeface="Calibri" panose="020F0502020204030204" pitchFamily="34" charset="0"/>
            </a:endParaRPr>
          </a:p>
        </p:txBody>
      </p:sp>
      <p:sp>
        <p:nvSpPr>
          <p:cNvPr id="24" name="TextBox 23">
            <a:extLst>
              <a:ext uri="{FF2B5EF4-FFF2-40B4-BE49-F238E27FC236}">
                <a16:creationId xmlns:a16="http://schemas.microsoft.com/office/drawing/2014/main" id="{B8EF5ED1-FB5B-FFDC-285E-036991208928}"/>
              </a:ext>
            </a:extLst>
          </p:cNvPr>
          <p:cNvSpPr txBox="1"/>
          <p:nvPr/>
        </p:nvSpPr>
        <p:spPr>
          <a:xfrm>
            <a:off x="5088009" y="2842592"/>
            <a:ext cx="7060009" cy="1200329"/>
          </a:xfrm>
          <a:prstGeom prst="rect">
            <a:avLst/>
          </a:prstGeom>
          <a:noFill/>
        </p:spPr>
        <p:txBody>
          <a:bodyPr wrap="square">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lang="en-US" sz="3600" smtClean="0">
                <a:solidFill>
                  <a:srgbClr val="C00000"/>
                </a:solidFill>
                <a:latin typeface="Calibri" panose="020F0502020204030204" pitchFamily="34" charset="0"/>
                <a:ea typeface="Yu Mincho" panose="02020400000000000000" pitchFamily="18" charset="-128"/>
                <a:cs typeface="Calibri" panose="020F0502020204030204" pitchFamily="34" charset="0"/>
              </a:rPr>
              <a:t>B. Bàn về vấn đề tư tưởng đạo lý trong đời sống xã hội</a:t>
            </a:r>
            <a:endParaRPr kumimoji="0" lang="en-US" sz="3600" b="0" i="0" u="none" strike="noStrike" kern="1200" cap="none" spc="0" normalizeH="0" baseline="0" noProof="0" dirty="0">
              <a:ln>
                <a:noFill/>
              </a:ln>
              <a:solidFill>
                <a:srgbClr val="C00000"/>
              </a:solidFill>
              <a:effectLst/>
              <a:uLnTx/>
              <a:uFillTx/>
              <a:latin typeface="Calibri" panose="020F0502020204030204" pitchFamily="34" charset="0"/>
              <a:cs typeface="Calibri" panose="020F0502020204030204" pitchFamily="34" charset="0"/>
            </a:endParaRPr>
          </a:p>
        </p:txBody>
      </p:sp>
      <p:sp>
        <p:nvSpPr>
          <p:cNvPr id="25" name="TextBox 24">
            <a:extLst>
              <a:ext uri="{FF2B5EF4-FFF2-40B4-BE49-F238E27FC236}">
                <a16:creationId xmlns:a16="http://schemas.microsoft.com/office/drawing/2014/main" id="{FEA73B82-6148-0C1F-0D65-BCDE0DA8435B}"/>
              </a:ext>
            </a:extLst>
          </p:cNvPr>
          <p:cNvSpPr txBox="1"/>
          <p:nvPr/>
        </p:nvSpPr>
        <p:spPr>
          <a:xfrm>
            <a:off x="5059686" y="4739421"/>
            <a:ext cx="7029280" cy="1200329"/>
          </a:xfrm>
          <a:prstGeom prst="rect">
            <a:avLst/>
          </a:prstGeom>
          <a:noFill/>
        </p:spPr>
        <p:txBody>
          <a:bodyPr wrap="square">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lang="en-US" sz="3600" smtClean="0">
                <a:solidFill>
                  <a:srgbClr val="C00000"/>
                </a:solidFill>
                <a:latin typeface="Calibri" panose="020F0502020204030204" pitchFamily="34" charset="0"/>
                <a:cs typeface="Calibri" panose="020F0502020204030204" pitchFamily="34" charset="0"/>
              </a:rPr>
              <a:t>C. Phê phán về một hiện tượng trong xã hội.</a:t>
            </a:r>
            <a:endParaRPr kumimoji="0" lang="en-US" sz="3600" b="0" i="0" u="none" strike="noStrike" kern="1200" cap="none" spc="0" normalizeH="0" baseline="0" noProof="0" dirty="0">
              <a:ln>
                <a:noFill/>
              </a:ln>
              <a:solidFill>
                <a:srgbClr val="C00000"/>
              </a:solidFill>
              <a:effectLst/>
              <a:uLnTx/>
              <a:uFillTx/>
              <a:latin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176123649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16"/>
                                        </p:tgtEl>
                                        <p:attrNameLst>
                                          <p:attrName>style.visibility</p:attrName>
                                        </p:attrNameLst>
                                      </p:cBhvr>
                                      <p:to>
                                        <p:strVal val="visible"/>
                                      </p:to>
                                    </p:set>
                                    <p:anim calcmode="lin" valueType="num">
                                      <p:cBhvr additive="base">
                                        <p:cTn id="7" dur="500" fill="hold"/>
                                        <p:tgtEl>
                                          <p:spTgt spid="16"/>
                                        </p:tgtEl>
                                        <p:attrNameLst>
                                          <p:attrName>ppt_x</p:attrName>
                                        </p:attrNameLst>
                                      </p:cBhvr>
                                      <p:tavLst>
                                        <p:tav tm="0">
                                          <p:val>
                                            <p:strVal val="#ppt_x"/>
                                          </p:val>
                                        </p:tav>
                                        <p:tav tm="100000">
                                          <p:val>
                                            <p:strVal val="#ppt_x"/>
                                          </p:val>
                                        </p:tav>
                                      </p:tavLst>
                                    </p:anim>
                                    <p:anim calcmode="lin" valueType="num">
                                      <p:cBhvr additive="base">
                                        <p:cTn id="8" dur="500" fill="hold"/>
                                        <p:tgtEl>
                                          <p:spTgt spid="16"/>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17"/>
                                        </p:tgtEl>
                                        <p:attrNameLst>
                                          <p:attrName>style.visibility</p:attrName>
                                        </p:attrNameLst>
                                      </p:cBhvr>
                                      <p:to>
                                        <p:strVal val="visible"/>
                                      </p:to>
                                    </p:set>
                                    <p:anim calcmode="lin" valueType="num">
                                      <p:cBhvr additive="base">
                                        <p:cTn id="11" dur="500" fill="hold"/>
                                        <p:tgtEl>
                                          <p:spTgt spid="17"/>
                                        </p:tgtEl>
                                        <p:attrNameLst>
                                          <p:attrName>ppt_x</p:attrName>
                                        </p:attrNameLst>
                                      </p:cBhvr>
                                      <p:tavLst>
                                        <p:tav tm="0">
                                          <p:val>
                                            <p:strVal val="#ppt_x"/>
                                          </p:val>
                                        </p:tav>
                                        <p:tav tm="100000">
                                          <p:val>
                                            <p:strVal val="#ppt_x"/>
                                          </p:val>
                                        </p:tav>
                                      </p:tavLst>
                                    </p:anim>
                                    <p:anim calcmode="lin" valueType="num">
                                      <p:cBhvr additive="base">
                                        <p:cTn id="12" dur="500" fill="hold"/>
                                        <p:tgtEl>
                                          <p:spTgt spid="17"/>
                                        </p:tgtEl>
                                        <p:attrNameLst>
                                          <p:attrName>ppt_y</p:attrName>
                                        </p:attrNameLst>
                                      </p:cBhvr>
                                      <p:tavLst>
                                        <p:tav tm="0">
                                          <p:val>
                                            <p:strVal val="1+#ppt_h/2"/>
                                          </p:val>
                                        </p:tav>
                                        <p:tav tm="100000">
                                          <p:val>
                                            <p:strVal val="#ppt_y"/>
                                          </p:val>
                                        </p:tav>
                                      </p:tavLst>
                                    </p:anim>
                                  </p:childTnLst>
                                </p:cTn>
                              </p:par>
                              <p:par>
                                <p:cTn id="13" presetID="2" presetClass="entr" presetSubtype="4" fill="hold" nodeType="withEffect">
                                  <p:stCondLst>
                                    <p:cond delay="0"/>
                                  </p:stCondLst>
                                  <p:childTnLst>
                                    <p:set>
                                      <p:cBhvr>
                                        <p:cTn id="14" dur="1" fill="hold">
                                          <p:stCondLst>
                                            <p:cond delay="0"/>
                                          </p:stCondLst>
                                        </p:cTn>
                                        <p:tgtEl>
                                          <p:spTgt spid="19"/>
                                        </p:tgtEl>
                                        <p:attrNameLst>
                                          <p:attrName>style.visibility</p:attrName>
                                        </p:attrNameLst>
                                      </p:cBhvr>
                                      <p:to>
                                        <p:strVal val="visible"/>
                                      </p:to>
                                    </p:set>
                                    <p:anim calcmode="lin" valueType="num">
                                      <p:cBhvr additive="base">
                                        <p:cTn id="15" dur="500" fill="hold"/>
                                        <p:tgtEl>
                                          <p:spTgt spid="19"/>
                                        </p:tgtEl>
                                        <p:attrNameLst>
                                          <p:attrName>ppt_x</p:attrName>
                                        </p:attrNameLst>
                                      </p:cBhvr>
                                      <p:tavLst>
                                        <p:tav tm="0">
                                          <p:val>
                                            <p:strVal val="#ppt_x"/>
                                          </p:val>
                                        </p:tav>
                                        <p:tav tm="100000">
                                          <p:val>
                                            <p:strVal val="#ppt_x"/>
                                          </p:val>
                                        </p:tav>
                                      </p:tavLst>
                                    </p:anim>
                                    <p:anim calcmode="lin" valueType="num">
                                      <p:cBhvr additive="base">
                                        <p:cTn id="16" dur="500" fill="hold"/>
                                        <p:tgtEl>
                                          <p:spTgt spid="19"/>
                                        </p:tgtEl>
                                        <p:attrNameLst>
                                          <p:attrName>ppt_y</p:attrName>
                                        </p:attrNameLst>
                                      </p:cBhvr>
                                      <p:tavLst>
                                        <p:tav tm="0">
                                          <p:val>
                                            <p:strVal val="1+#ppt_h/2"/>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22" presetClass="entr" presetSubtype="4" fill="hold" grpId="0" nodeType="clickEffect">
                                  <p:stCondLst>
                                    <p:cond delay="0"/>
                                  </p:stCondLst>
                                  <p:childTnLst>
                                    <p:set>
                                      <p:cBhvr>
                                        <p:cTn id="20" dur="1" fill="hold">
                                          <p:stCondLst>
                                            <p:cond delay="0"/>
                                          </p:stCondLst>
                                        </p:cTn>
                                        <p:tgtEl>
                                          <p:spTgt spid="21"/>
                                        </p:tgtEl>
                                        <p:attrNameLst>
                                          <p:attrName>style.visibility</p:attrName>
                                        </p:attrNameLst>
                                      </p:cBhvr>
                                      <p:to>
                                        <p:strVal val="visible"/>
                                      </p:to>
                                    </p:set>
                                    <p:animEffect transition="in" filter="wipe(down)">
                                      <p:cBhvr>
                                        <p:cTn id="21" dur="500"/>
                                        <p:tgtEl>
                                          <p:spTgt spid="21"/>
                                        </p:tgtEl>
                                      </p:cBhvr>
                                    </p:animEffect>
                                  </p:childTnLst>
                                </p:cTn>
                              </p:par>
                              <p:par>
                                <p:cTn id="22" presetID="22" presetClass="entr" presetSubtype="4" fill="hold" grpId="1" nodeType="withEffect">
                                  <p:stCondLst>
                                    <p:cond delay="0"/>
                                  </p:stCondLst>
                                  <p:childTnLst>
                                    <p:set>
                                      <p:cBhvr>
                                        <p:cTn id="23" dur="1" fill="hold">
                                          <p:stCondLst>
                                            <p:cond delay="0"/>
                                          </p:stCondLst>
                                        </p:cTn>
                                        <p:tgtEl>
                                          <p:spTgt spid="8"/>
                                        </p:tgtEl>
                                        <p:attrNameLst>
                                          <p:attrName>style.visibility</p:attrName>
                                        </p:attrNameLst>
                                      </p:cBhvr>
                                      <p:to>
                                        <p:strVal val="visible"/>
                                      </p:to>
                                    </p:set>
                                    <p:animEffect transition="in" filter="wipe(down)">
                                      <p:cBhvr>
                                        <p:cTn id="24" dur="500"/>
                                        <p:tgtEl>
                                          <p:spTgt spid="8"/>
                                        </p:tgtEl>
                                      </p:cBhvr>
                                    </p:animEffect>
                                  </p:childTnLst>
                                </p:cTn>
                              </p:par>
                              <p:par>
                                <p:cTn id="25" presetID="22" presetClass="entr" presetSubtype="4" fill="hold" grpId="0" nodeType="withEffect">
                                  <p:stCondLst>
                                    <p:cond delay="0"/>
                                  </p:stCondLst>
                                  <p:childTnLst>
                                    <p:set>
                                      <p:cBhvr>
                                        <p:cTn id="26" dur="1" fill="hold">
                                          <p:stCondLst>
                                            <p:cond delay="0"/>
                                          </p:stCondLst>
                                        </p:cTn>
                                        <p:tgtEl>
                                          <p:spTgt spid="24"/>
                                        </p:tgtEl>
                                        <p:attrNameLst>
                                          <p:attrName>style.visibility</p:attrName>
                                        </p:attrNameLst>
                                      </p:cBhvr>
                                      <p:to>
                                        <p:strVal val="visible"/>
                                      </p:to>
                                    </p:set>
                                    <p:animEffect transition="in" filter="wipe(down)">
                                      <p:cBhvr>
                                        <p:cTn id="27" dur="500"/>
                                        <p:tgtEl>
                                          <p:spTgt spid="24"/>
                                        </p:tgtEl>
                                      </p:cBhvr>
                                    </p:animEffect>
                                  </p:childTnLst>
                                </p:cTn>
                              </p:par>
                              <p:par>
                                <p:cTn id="28" presetID="22" presetClass="entr" presetSubtype="4" fill="hold" grpId="1" nodeType="withEffect">
                                  <p:stCondLst>
                                    <p:cond delay="0"/>
                                  </p:stCondLst>
                                  <p:childTnLst>
                                    <p:set>
                                      <p:cBhvr>
                                        <p:cTn id="29" dur="1" fill="hold">
                                          <p:stCondLst>
                                            <p:cond delay="0"/>
                                          </p:stCondLst>
                                        </p:cTn>
                                        <p:tgtEl>
                                          <p:spTgt spid="9"/>
                                        </p:tgtEl>
                                        <p:attrNameLst>
                                          <p:attrName>style.visibility</p:attrName>
                                        </p:attrNameLst>
                                      </p:cBhvr>
                                      <p:to>
                                        <p:strVal val="visible"/>
                                      </p:to>
                                    </p:set>
                                    <p:animEffect transition="in" filter="wipe(down)">
                                      <p:cBhvr>
                                        <p:cTn id="30" dur="500"/>
                                        <p:tgtEl>
                                          <p:spTgt spid="9"/>
                                        </p:tgtEl>
                                      </p:cBhvr>
                                    </p:animEffect>
                                  </p:childTnLst>
                                </p:cTn>
                              </p:par>
                              <p:par>
                                <p:cTn id="31" presetID="22" presetClass="entr" presetSubtype="4" fill="hold" grpId="0" nodeType="withEffect">
                                  <p:stCondLst>
                                    <p:cond delay="0"/>
                                  </p:stCondLst>
                                  <p:childTnLst>
                                    <p:set>
                                      <p:cBhvr>
                                        <p:cTn id="32" dur="1" fill="hold">
                                          <p:stCondLst>
                                            <p:cond delay="0"/>
                                          </p:stCondLst>
                                        </p:cTn>
                                        <p:tgtEl>
                                          <p:spTgt spid="25"/>
                                        </p:tgtEl>
                                        <p:attrNameLst>
                                          <p:attrName>style.visibility</p:attrName>
                                        </p:attrNameLst>
                                      </p:cBhvr>
                                      <p:to>
                                        <p:strVal val="visible"/>
                                      </p:to>
                                    </p:set>
                                    <p:animEffect transition="in" filter="wipe(down)">
                                      <p:cBhvr>
                                        <p:cTn id="33" dur="500"/>
                                        <p:tgtEl>
                                          <p:spTgt spid="25"/>
                                        </p:tgtEl>
                                      </p:cBhvr>
                                    </p:animEffect>
                                  </p:childTnLst>
                                </p:cTn>
                              </p:par>
                              <p:par>
                                <p:cTn id="34" presetID="22" presetClass="entr" presetSubtype="4" fill="hold" grpId="1" nodeType="withEffect">
                                  <p:stCondLst>
                                    <p:cond delay="0"/>
                                  </p:stCondLst>
                                  <p:childTnLst>
                                    <p:set>
                                      <p:cBhvr>
                                        <p:cTn id="35" dur="1" fill="hold">
                                          <p:stCondLst>
                                            <p:cond delay="0"/>
                                          </p:stCondLst>
                                        </p:cTn>
                                        <p:tgtEl>
                                          <p:spTgt spid="20"/>
                                        </p:tgtEl>
                                        <p:attrNameLst>
                                          <p:attrName>style.visibility</p:attrName>
                                        </p:attrNameLst>
                                      </p:cBhvr>
                                      <p:to>
                                        <p:strVal val="visible"/>
                                      </p:to>
                                    </p:set>
                                    <p:animEffect transition="in" filter="wipe(down)">
                                      <p:cBhvr>
                                        <p:cTn id="36" dur="500"/>
                                        <p:tgtEl>
                                          <p:spTgt spid="20"/>
                                        </p:tgtEl>
                                      </p:cBhvr>
                                    </p:animEffect>
                                  </p:childTnLst>
                                </p:cTn>
                              </p:par>
                            </p:childTnLst>
                          </p:cTn>
                        </p:par>
                      </p:childTnLst>
                    </p:cTn>
                  </p:par>
                  <p:par>
                    <p:cTn id="37" fill="hold">
                      <p:stCondLst>
                        <p:cond delay="indefinite"/>
                      </p:stCondLst>
                      <p:childTnLst>
                        <p:par>
                          <p:cTn id="38" fill="hold">
                            <p:stCondLst>
                              <p:cond delay="0"/>
                            </p:stCondLst>
                            <p:childTnLst>
                              <p:par>
                                <p:cTn id="39" presetID="21" presetClass="emph" presetSubtype="0" fill="hold" grpId="1" nodeType="clickEffect">
                                  <p:stCondLst>
                                    <p:cond delay="0"/>
                                  </p:stCondLst>
                                  <p:childTnLst>
                                    <p:animClr clrSpc="hsl" dir="cw">
                                      <p:cBhvr override="childStyle">
                                        <p:cTn id="40" dur="500" fill="hold"/>
                                        <p:tgtEl>
                                          <p:spTgt spid="21"/>
                                        </p:tgtEl>
                                        <p:attrNameLst>
                                          <p:attrName>style.color</p:attrName>
                                        </p:attrNameLst>
                                      </p:cBhvr>
                                      <p:by>
                                        <p:hsl h="7200000" s="0" l="0"/>
                                      </p:by>
                                    </p:animClr>
                                    <p:animClr clrSpc="hsl" dir="cw">
                                      <p:cBhvr>
                                        <p:cTn id="41" dur="500" fill="hold"/>
                                        <p:tgtEl>
                                          <p:spTgt spid="21"/>
                                        </p:tgtEl>
                                        <p:attrNameLst>
                                          <p:attrName>fillcolor</p:attrName>
                                        </p:attrNameLst>
                                      </p:cBhvr>
                                      <p:by>
                                        <p:hsl h="7200000" s="0" l="0"/>
                                      </p:by>
                                    </p:animClr>
                                    <p:animClr clrSpc="hsl" dir="cw">
                                      <p:cBhvr>
                                        <p:cTn id="42" dur="500" fill="hold"/>
                                        <p:tgtEl>
                                          <p:spTgt spid="21"/>
                                        </p:tgtEl>
                                        <p:attrNameLst>
                                          <p:attrName>stroke.color</p:attrName>
                                        </p:attrNameLst>
                                      </p:cBhvr>
                                      <p:by>
                                        <p:hsl h="7200000" s="0" l="0"/>
                                      </p:by>
                                    </p:animClr>
                                    <p:set>
                                      <p:cBhvr>
                                        <p:cTn id="43" dur="500" fill="hold"/>
                                        <p:tgtEl>
                                          <p:spTgt spid="21"/>
                                        </p:tgtEl>
                                        <p:attrNameLst>
                                          <p:attrName>fill.type</p:attrName>
                                        </p:attrNameLst>
                                      </p:cBhvr>
                                      <p:to>
                                        <p:strVal val="solid"/>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8" grpId="1" animBg="1"/>
      <p:bldP spid="9" grpId="0" animBg="1"/>
      <p:bldP spid="9" grpId="1" animBg="1"/>
      <p:bldP spid="14" grpId="0" animBg="1"/>
      <p:bldP spid="5" grpId="0" animBg="1"/>
      <p:bldP spid="16" grpId="0"/>
      <p:bldP spid="20" grpId="0" animBg="1"/>
      <p:bldP spid="20" grpId="1" animBg="1"/>
      <p:bldP spid="21" grpId="0"/>
      <p:bldP spid="21" grpId="1"/>
      <p:bldP spid="24" grpId="0"/>
      <p:bldP spid="25" grpId="0"/>
    </p:bldLst>
  </p:timing>
</p:sld>
</file>

<file path=ppt/slides/slide7.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13" name="图片 14">
            <a:extLst>
              <a:ext uri="{FF2B5EF4-FFF2-40B4-BE49-F238E27FC236}">
                <a16:creationId xmlns:a16="http://schemas.microsoft.com/office/drawing/2014/main" id="{1EA651B9-5B8C-A6D2-2B00-EAAC72BB9531}"/>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flipH="1">
            <a:off x="-4110655" y="0"/>
            <a:ext cx="16852490" cy="7732700"/>
          </a:xfrm>
          <a:prstGeom prst="rect">
            <a:avLst/>
          </a:prstGeom>
          <a:solidFill>
            <a:schemeClr val="accent1">
              <a:lumMod val="20000"/>
              <a:lumOff val="80000"/>
            </a:schemeClr>
          </a:solidFill>
        </p:spPr>
      </p:pic>
      <p:pic>
        <p:nvPicPr>
          <p:cNvPr id="18" name="图片 17"/>
          <p:cNvPicPr>
            <a:picLocks noChangeAspect="1"/>
          </p:cNvPicPr>
          <p:nvPr/>
        </p:nvPicPr>
        <p:blipFill>
          <a:blip r:embed="rId3" cstate="print">
            <a:duotone>
              <a:prstClr val="black"/>
              <a:schemeClr val="accent1">
                <a:tint val="45000"/>
                <a:satMod val="400000"/>
              </a:schemeClr>
            </a:duotone>
            <a:extLst>
              <a:ext uri="{28A0092B-C50C-407E-A947-70E740481C1C}">
                <a14:useLocalDpi xmlns:a14="http://schemas.microsoft.com/office/drawing/2010/main" val="0"/>
              </a:ext>
            </a:extLst>
          </a:blip>
          <a:stretch>
            <a:fillRect/>
          </a:stretch>
        </p:blipFill>
        <p:spPr>
          <a:xfrm>
            <a:off x="5454273" y="1869710"/>
            <a:ext cx="6738035" cy="4026675"/>
          </a:xfrm>
          <a:prstGeom prst="rect">
            <a:avLst/>
          </a:prstGeom>
        </p:spPr>
      </p:pic>
      <p:sp>
        <p:nvSpPr>
          <p:cNvPr id="8" name="圆角矩形 7"/>
          <p:cNvSpPr/>
          <p:nvPr/>
        </p:nvSpPr>
        <p:spPr>
          <a:xfrm>
            <a:off x="5931599" y="150947"/>
            <a:ext cx="6170399" cy="1137327"/>
          </a:xfrm>
          <a:prstGeom prst="roundRect">
            <a:avLst/>
          </a:prstGeom>
          <a:solidFill>
            <a:schemeClr val="accent1">
              <a:lumMod val="20000"/>
              <a:lumOff val="80000"/>
            </a:schemeClr>
          </a:solidFill>
          <a:ln>
            <a:solidFill>
              <a:schemeClr val="bg1"/>
            </a:solidFill>
          </a:ln>
          <a:effectLst>
            <a:outerShdw blurRad="342900" dist="63500" dir="2700000" sx="101000" sy="101000" algn="tl" rotWithShape="0">
              <a:schemeClr val="bg1">
                <a:lumMod val="65000"/>
                <a:alpha val="29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dirty="0">
              <a:ln>
                <a:noFill/>
              </a:ln>
              <a:solidFill>
                <a:prstClr val="white"/>
              </a:solidFill>
              <a:effectLst/>
              <a:uLnTx/>
              <a:uFillTx/>
              <a:latin typeface="思源黑体 CN Light" panose="020B0300000000000000" pitchFamily="34" charset="-122"/>
              <a:ea typeface="思源黑体 CN Light" panose="020B0300000000000000" pitchFamily="34" charset="-122"/>
              <a:cs typeface="+mn-cs"/>
            </a:endParaRPr>
          </a:p>
        </p:txBody>
      </p:sp>
      <p:sp>
        <p:nvSpPr>
          <p:cNvPr id="9" name="圆角矩形 8"/>
          <p:cNvSpPr/>
          <p:nvPr/>
        </p:nvSpPr>
        <p:spPr>
          <a:xfrm>
            <a:off x="5931598" y="1563891"/>
            <a:ext cx="6170400" cy="1246432"/>
          </a:xfrm>
          <a:prstGeom prst="roundRect">
            <a:avLst/>
          </a:prstGeom>
          <a:solidFill>
            <a:schemeClr val="accent1">
              <a:lumMod val="20000"/>
              <a:lumOff val="80000"/>
            </a:schemeClr>
          </a:solidFill>
          <a:ln>
            <a:solidFill>
              <a:schemeClr val="bg1"/>
            </a:solidFill>
          </a:ln>
          <a:effectLst>
            <a:outerShdw blurRad="342900" dist="63500" dir="2700000" sx="101000" sy="101000" algn="tl" rotWithShape="0">
              <a:schemeClr val="bg1">
                <a:lumMod val="65000"/>
                <a:alpha val="29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dirty="0">
              <a:ln>
                <a:noFill/>
              </a:ln>
              <a:solidFill>
                <a:prstClr val="white"/>
              </a:solidFill>
              <a:effectLst/>
              <a:uLnTx/>
              <a:uFillTx/>
              <a:latin typeface="思源黑体 CN Light" panose="020B0300000000000000" pitchFamily="34" charset="-122"/>
              <a:ea typeface="思源黑体 CN Light" panose="020B0300000000000000" pitchFamily="34" charset="-122"/>
              <a:cs typeface="+mn-cs"/>
            </a:endParaRPr>
          </a:p>
        </p:txBody>
      </p:sp>
      <p:sp>
        <p:nvSpPr>
          <p:cNvPr id="14" name="星形: 四角 13"/>
          <p:cNvSpPr/>
          <p:nvPr/>
        </p:nvSpPr>
        <p:spPr>
          <a:xfrm rot="1980000">
            <a:off x="353695" y="457835"/>
            <a:ext cx="587375" cy="587375"/>
          </a:xfrm>
          <a:prstGeom prst="star4">
            <a:avLst/>
          </a:prstGeom>
          <a:solidFill>
            <a:srgbClr val="8957A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dirty="0">
              <a:ln>
                <a:noFill/>
              </a:ln>
              <a:solidFill>
                <a:prstClr val="white"/>
              </a:solidFill>
              <a:effectLst/>
              <a:uLnTx/>
              <a:uFillTx/>
              <a:latin typeface="思源黑体 CN Light" panose="020B0300000000000000" pitchFamily="34" charset="-122"/>
              <a:ea typeface="思源黑体 CN Light" panose="020B0300000000000000" pitchFamily="34" charset="-122"/>
              <a:cs typeface="+mn-cs"/>
            </a:endParaRPr>
          </a:p>
        </p:txBody>
      </p:sp>
      <p:sp>
        <p:nvSpPr>
          <p:cNvPr id="5" name="星形: 四角 13"/>
          <p:cNvSpPr/>
          <p:nvPr/>
        </p:nvSpPr>
        <p:spPr>
          <a:xfrm rot="21300000">
            <a:off x="661670" y="673735"/>
            <a:ext cx="422910" cy="422910"/>
          </a:xfrm>
          <a:prstGeom prst="star4">
            <a:avLst/>
          </a:prstGeom>
          <a:solidFill>
            <a:srgbClr val="8957A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dirty="0">
              <a:ln>
                <a:noFill/>
              </a:ln>
              <a:solidFill>
                <a:prstClr val="white"/>
              </a:solidFill>
              <a:effectLst/>
              <a:uLnTx/>
              <a:uFillTx/>
              <a:latin typeface="思源黑体 CN Light" panose="020B0300000000000000" pitchFamily="34" charset="-122"/>
              <a:ea typeface="思源黑体 CN Light" panose="020B0300000000000000" pitchFamily="34" charset="-122"/>
              <a:cs typeface="+mn-cs"/>
            </a:endParaRPr>
          </a:p>
        </p:txBody>
      </p:sp>
      <p:pic>
        <p:nvPicPr>
          <p:cNvPr id="11" name="图片 10">
            <a:extLst>
              <a:ext uri="{FF2B5EF4-FFF2-40B4-BE49-F238E27FC236}">
                <a16:creationId xmlns:a16="http://schemas.microsoft.com/office/drawing/2014/main" id="{00119C9C-F453-4EDC-BD5F-6859DC1B66DF}"/>
              </a:ext>
            </a:extLst>
          </p:cNvPr>
          <p:cNvPicPr>
            <a:picLocks noChangeAspect="1"/>
          </p:cNvPicPr>
          <p:nvPr/>
        </p:nvPicPr>
        <p:blipFill rotWithShape="1">
          <a:blip r:embed="rId4">
            <a:extLst>
              <a:ext uri="{28A0092B-C50C-407E-A947-70E740481C1C}">
                <a14:useLocalDpi xmlns:a14="http://schemas.microsoft.com/office/drawing/2010/main" val="0"/>
              </a:ext>
            </a:extLst>
          </a:blip>
          <a:srcRect r="17433"/>
          <a:stretch/>
        </p:blipFill>
        <p:spPr>
          <a:xfrm rot="16200000" flipH="1">
            <a:off x="5059681" y="-274316"/>
            <a:ext cx="2072638" cy="12192000"/>
          </a:xfrm>
          <a:prstGeom prst="rect">
            <a:avLst/>
          </a:prstGeom>
        </p:spPr>
      </p:pic>
      <p:pic>
        <p:nvPicPr>
          <p:cNvPr id="12" name="图片 11">
            <a:extLst>
              <a:ext uri="{FF2B5EF4-FFF2-40B4-BE49-F238E27FC236}">
                <a16:creationId xmlns:a16="http://schemas.microsoft.com/office/drawing/2014/main" id="{B212AF81-8244-4975-AE5C-966D60EF16B5}"/>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rot="5400000">
            <a:off x="5526002" y="-180127"/>
            <a:ext cx="1688333" cy="12740952"/>
          </a:xfrm>
          <a:prstGeom prst="rect">
            <a:avLst/>
          </a:prstGeom>
        </p:spPr>
      </p:pic>
      <p:pic>
        <p:nvPicPr>
          <p:cNvPr id="17" name="Picture 17">
            <a:extLst>
              <a:ext uri="{FF2B5EF4-FFF2-40B4-BE49-F238E27FC236}">
                <a16:creationId xmlns:a16="http://schemas.microsoft.com/office/drawing/2014/main" id="{66A99588-C5F3-38EE-92DC-180C8C9656E6}"/>
              </a:ext>
            </a:extLst>
          </p:cNvPr>
          <p:cNvPicPr>
            <a:picLocks noChangeAspect="1"/>
          </p:cNvPicPr>
          <p:nvPr/>
        </p:nvPicPr>
        <p:blipFill>
          <a:blip r:embed="rId6" cstate="print">
            <a:extLst>
              <a:ext uri="{28A0092B-C50C-407E-A947-70E740481C1C}">
                <a14:useLocalDpi xmlns:a14="http://schemas.microsoft.com/office/drawing/2010/main" val="0"/>
              </a:ext>
              <a:ext uri="{96DAC541-7B7A-43D3-8B79-37D633B846F1}">
                <asvg:svgBlip xmlns:asvg="http://schemas.microsoft.com/office/drawing/2016/SVG/main" xmlns="" r:embed="rId7"/>
              </a:ext>
            </a:extLst>
          </a:blip>
          <a:srcRect/>
          <a:stretch>
            <a:fillRect/>
          </a:stretch>
        </p:blipFill>
        <p:spPr>
          <a:xfrm>
            <a:off x="74580" y="1465896"/>
            <a:ext cx="5243677" cy="2906213"/>
          </a:xfrm>
          <a:prstGeom prst="rect">
            <a:avLst/>
          </a:prstGeom>
        </p:spPr>
      </p:pic>
      <p:sp>
        <p:nvSpPr>
          <p:cNvPr id="16" name="TextBox 15">
            <a:extLst>
              <a:ext uri="{FF2B5EF4-FFF2-40B4-BE49-F238E27FC236}">
                <a16:creationId xmlns:a16="http://schemas.microsoft.com/office/drawing/2014/main" id="{8CAB0397-96D4-FC6D-4948-19E1A617A7D3}"/>
              </a:ext>
            </a:extLst>
          </p:cNvPr>
          <p:cNvSpPr txBox="1"/>
          <p:nvPr/>
        </p:nvSpPr>
        <p:spPr>
          <a:xfrm>
            <a:off x="151390" y="1632633"/>
            <a:ext cx="4785265" cy="2862322"/>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3600" b="1" noProof="0" smtClean="0">
                <a:solidFill>
                  <a:prstClr val="black"/>
                </a:solidFill>
                <a:latin typeface="#9Slide03 Arima Madurai Black" panose="00000A00000000000000" pitchFamily="2" charset="0"/>
                <a:ea typeface="Yu Mincho" panose="02020400000000000000" pitchFamily="18" charset="-128"/>
                <a:cs typeface="#9Slide03 Arima Madurai Black" panose="00000A00000000000000" pitchFamily="2" charset="0"/>
              </a:rPr>
              <a:t>Văn bản nghị luận</a:t>
            </a:r>
            <a:r>
              <a:rPr kumimoji="0" lang="en-US" sz="3600" b="1" i="0" u="none" strike="noStrike" kern="1200" cap="none" spc="0" normalizeH="0" baseline="0" noProof="0" smtClean="0">
                <a:ln>
                  <a:noFill/>
                </a:ln>
                <a:solidFill>
                  <a:prstClr val="black"/>
                </a:solidFill>
                <a:effectLst/>
                <a:uLnTx/>
                <a:uFillTx/>
                <a:latin typeface="#9Slide03 Arima Madurai Black" panose="00000A00000000000000" pitchFamily="2" charset="0"/>
                <a:ea typeface="Yu Mincho" panose="02020400000000000000" pitchFamily="18" charset="-128"/>
                <a:cs typeface="#9Slide03 Arima Madurai Black" panose="00000A00000000000000" pitchFamily="2" charset="0"/>
              </a:rPr>
              <a:t> về</a:t>
            </a:r>
            <a:r>
              <a:rPr kumimoji="0" lang="en-US" sz="3600" b="1" i="0" u="none" strike="noStrike" kern="1200" cap="none" spc="0" normalizeH="0" noProof="0" smtClean="0">
                <a:ln>
                  <a:noFill/>
                </a:ln>
                <a:solidFill>
                  <a:prstClr val="black"/>
                </a:solidFill>
                <a:effectLst/>
                <a:uLnTx/>
                <a:uFillTx/>
                <a:latin typeface="#9Slide03 Arima Madurai Black" panose="00000A00000000000000" pitchFamily="2" charset="0"/>
                <a:ea typeface="Yu Mincho" panose="02020400000000000000" pitchFamily="18" charset="-128"/>
                <a:cs typeface="#9Slide03 Arima Madurai Black" panose="00000A00000000000000" pitchFamily="2" charset="0"/>
              </a:rPr>
              <a:t> vấn đề tư tưởng đạo lý thường được thể hiện qua: </a:t>
            </a:r>
            <a:endParaRPr kumimoji="0" lang="en-US" sz="4800" b="1" i="0" u="none" strike="noStrike" kern="1200" cap="none" spc="0" normalizeH="0" baseline="0" noProof="0" dirty="0">
              <a:ln>
                <a:noFill/>
              </a:ln>
              <a:solidFill>
                <a:prstClr val="black"/>
              </a:solidFill>
              <a:effectLst/>
              <a:uLnTx/>
              <a:uFillTx/>
              <a:latin typeface="#9Slide03 Arima Madurai Black" panose="00000A00000000000000" pitchFamily="2" charset="0"/>
              <a:ea typeface="+mn-ea"/>
              <a:cs typeface="#9Slide03 Arima Madurai Black" panose="00000A00000000000000" pitchFamily="2" charset="0"/>
            </a:endParaRPr>
          </a:p>
        </p:txBody>
      </p:sp>
      <p:pic>
        <p:nvPicPr>
          <p:cNvPr id="19" name="Picture 14">
            <a:extLst>
              <a:ext uri="{FF2B5EF4-FFF2-40B4-BE49-F238E27FC236}">
                <a16:creationId xmlns:a16="http://schemas.microsoft.com/office/drawing/2014/main" id="{6CB611F1-7DD0-6827-5474-90DBD9B9B11C}"/>
              </a:ext>
            </a:extLst>
          </p:cNvPr>
          <p:cNvPicPr>
            <a:picLocks noChangeAspect="1"/>
          </p:cNvPicPr>
          <p:nvPr/>
        </p:nvPicPr>
        <p:blipFill>
          <a:blip r:embed="rId8" cstate="print">
            <a:extLst>
              <a:ext uri="{28A0092B-C50C-407E-A947-70E740481C1C}">
                <a14:useLocalDpi xmlns:a14="http://schemas.microsoft.com/office/drawing/2010/main" val="0"/>
              </a:ext>
              <a:ext uri="{96DAC541-7B7A-43D3-8B79-37D633B846F1}">
                <asvg:svgBlip xmlns:asvg="http://schemas.microsoft.com/office/drawing/2016/SVG/main" xmlns="" r:embed="rId9"/>
              </a:ext>
            </a:extLst>
          </a:blip>
          <a:srcRect/>
          <a:stretch>
            <a:fillRect/>
          </a:stretch>
        </p:blipFill>
        <p:spPr>
          <a:xfrm>
            <a:off x="-2169" y="4617800"/>
            <a:ext cx="2111625" cy="1501893"/>
          </a:xfrm>
          <a:prstGeom prst="rect">
            <a:avLst/>
          </a:prstGeom>
        </p:spPr>
      </p:pic>
      <p:sp>
        <p:nvSpPr>
          <p:cNvPr id="20" name="圆角矩形 8">
            <a:extLst>
              <a:ext uri="{FF2B5EF4-FFF2-40B4-BE49-F238E27FC236}">
                <a16:creationId xmlns:a16="http://schemas.microsoft.com/office/drawing/2014/main" id="{74BE5DCC-3AD8-0251-AE25-8DDAB943CE6E}"/>
              </a:ext>
            </a:extLst>
          </p:cNvPr>
          <p:cNvSpPr/>
          <p:nvPr/>
        </p:nvSpPr>
        <p:spPr>
          <a:xfrm>
            <a:off x="5876747" y="3289783"/>
            <a:ext cx="6296257" cy="1431841"/>
          </a:xfrm>
          <a:prstGeom prst="roundRect">
            <a:avLst/>
          </a:prstGeom>
          <a:solidFill>
            <a:schemeClr val="accent1">
              <a:lumMod val="20000"/>
              <a:lumOff val="80000"/>
            </a:schemeClr>
          </a:solidFill>
          <a:ln>
            <a:solidFill>
              <a:schemeClr val="bg1"/>
            </a:solidFill>
          </a:ln>
          <a:effectLst>
            <a:outerShdw blurRad="342900" dist="63500" dir="2700000" sx="101000" sy="101000" algn="tl" rotWithShape="0">
              <a:schemeClr val="bg1">
                <a:lumMod val="65000"/>
                <a:alpha val="29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dirty="0">
              <a:ln>
                <a:noFill/>
              </a:ln>
              <a:solidFill>
                <a:prstClr val="white"/>
              </a:solidFill>
              <a:effectLst/>
              <a:uLnTx/>
              <a:uFillTx/>
              <a:latin typeface="思源黑体 CN Light" panose="020B0300000000000000" pitchFamily="34" charset="-122"/>
              <a:ea typeface="思源黑体 CN Light" panose="020B0300000000000000" pitchFamily="34" charset="-122"/>
              <a:cs typeface="+mn-cs"/>
            </a:endParaRPr>
          </a:p>
        </p:txBody>
      </p:sp>
      <p:sp>
        <p:nvSpPr>
          <p:cNvPr id="21" name="TextBox 20">
            <a:extLst>
              <a:ext uri="{FF2B5EF4-FFF2-40B4-BE49-F238E27FC236}">
                <a16:creationId xmlns:a16="http://schemas.microsoft.com/office/drawing/2014/main" id="{4B3B70B7-D695-6151-1864-11BEC1E4E2CD}"/>
              </a:ext>
            </a:extLst>
          </p:cNvPr>
          <p:cNvSpPr txBox="1"/>
          <p:nvPr/>
        </p:nvSpPr>
        <p:spPr>
          <a:xfrm>
            <a:off x="5965345" y="-9007"/>
            <a:ext cx="8532686" cy="837473"/>
          </a:xfrm>
          <a:prstGeom prst="rect">
            <a:avLst/>
          </a:prstGeom>
          <a:noFill/>
        </p:spPr>
        <p:txBody>
          <a:bodyPr wrap="square">
            <a:spAutoFit/>
          </a:bodyPr>
          <a:lstStyle/>
          <a:p>
            <a:pPr marL="0" marR="0" lvl="0" indent="0" algn="just" defTabSz="914400" rtl="0" eaLnBrk="1" fontAlgn="auto" latinLnBrk="0" hangingPunct="1">
              <a:lnSpc>
                <a:spcPct val="150000"/>
              </a:lnSpc>
              <a:spcBef>
                <a:spcPts val="0"/>
              </a:spcBef>
              <a:spcAft>
                <a:spcPts val="800"/>
              </a:spcAft>
              <a:buClrTx/>
              <a:buSzTx/>
              <a:buFontTx/>
              <a:buNone/>
              <a:tabLst/>
              <a:defRPr/>
            </a:pPr>
            <a:r>
              <a:rPr kumimoji="0" lang="en-US" sz="3600" b="0" i="0" u="none" strike="noStrike" kern="1200" cap="none" spc="0" normalizeH="0" baseline="0" noProof="0" smtClean="0">
                <a:ln>
                  <a:noFill/>
                </a:ln>
                <a:solidFill>
                  <a:srgbClr val="C00000"/>
                </a:solidFill>
                <a:effectLst/>
                <a:uLnTx/>
                <a:uFillTx/>
                <a:latin typeface="Calibri" panose="020F0502020204030204" pitchFamily="34" charset="0"/>
                <a:ea typeface="Yu Mincho" panose="02020400000000000000" pitchFamily="18" charset="-128"/>
                <a:cs typeface="Calibri" panose="020F0502020204030204" pitchFamily="34" charset="0"/>
              </a:rPr>
              <a:t>A. Một</a:t>
            </a:r>
            <a:r>
              <a:rPr kumimoji="0" lang="en-US" sz="3600" b="0" i="0" u="none" strike="noStrike" kern="1200" cap="none" spc="0" normalizeH="0" noProof="0" smtClean="0">
                <a:ln>
                  <a:noFill/>
                </a:ln>
                <a:solidFill>
                  <a:srgbClr val="C00000"/>
                </a:solidFill>
                <a:effectLst/>
                <a:uLnTx/>
                <a:uFillTx/>
                <a:latin typeface="Calibri" panose="020F0502020204030204" pitchFamily="34" charset="0"/>
                <a:ea typeface="Yu Mincho" panose="02020400000000000000" pitchFamily="18" charset="-128"/>
                <a:cs typeface="Calibri" panose="020F0502020204030204" pitchFamily="34" charset="0"/>
              </a:rPr>
              <a:t> câu tục ngữ, ca dao</a:t>
            </a:r>
            <a:endParaRPr kumimoji="0" lang="en-US" sz="3600" b="0" i="0" u="none" strike="noStrike" kern="1200" cap="none" spc="0" normalizeH="0" baseline="0" noProof="0" dirty="0">
              <a:ln>
                <a:noFill/>
              </a:ln>
              <a:solidFill>
                <a:srgbClr val="C00000"/>
              </a:solidFill>
              <a:effectLst/>
              <a:uLnTx/>
              <a:uFillTx/>
              <a:latin typeface="Calibri" panose="020F0502020204030204" pitchFamily="34" charset="0"/>
              <a:ea typeface="Yu Mincho" panose="02020400000000000000" pitchFamily="18" charset="-128"/>
              <a:cs typeface="Calibri" panose="020F0502020204030204" pitchFamily="34" charset="0"/>
            </a:endParaRPr>
          </a:p>
        </p:txBody>
      </p:sp>
      <p:sp>
        <p:nvSpPr>
          <p:cNvPr id="24" name="TextBox 23">
            <a:extLst>
              <a:ext uri="{FF2B5EF4-FFF2-40B4-BE49-F238E27FC236}">
                <a16:creationId xmlns:a16="http://schemas.microsoft.com/office/drawing/2014/main" id="{B8EF5ED1-FB5B-FFDC-285E-036991208928}"/>
              </a:ext>
            </a:extLst>
          </p:cNvPr>
          <p:cNvSpPr txBox="1"/>
          <p:nvPr/>
        </p:nvSpPr>
        <p:spPr>
          <a:xfrm>
            <a:off x="5979933" y="2144028"/>
            <a:ext cx="5943599" cy="707886"/>
          </a:xfrm>
          <a:prstGeom prst="rect">
            <a:avLst/>
          </a:prstGeom>
          <a:noFill/>
        </p:spPr>
        <p:txBody>
          <a:bodyPr wrap="square">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4000" b="0" i="0" u="none" strike="noStrike" kern="1200" cap="none" spc="0" normalizeH="0" baseline="0" noProof="0" smtClean="0">
                <a:ln>
                  <a:noFill/>
                </a:ln>
                <a:solidFill>
                  <a:srgbClr val="C00000"/>
                </a:solidFill>
                <a:effectLst/>
                <a:uLnTx/>
                <a:uFillTx/>
                <a:latin typeface="Calibri" panose="020F0502020204030204" pitchFamily="34" charset="0"/>
                <a:ea typeface="Yu Mincho" panose="02020400000000000000" pitchFamily="18" charset="-128"/>
                <a:cs typeface="Calibri" panose="020F0502020204030204" pitchFamily="34" charset="0"/>
              </a:rPr>
              <a:t>B. Một</a:t>
            </a:r>
            <a:r>
              <a:rPr kumimoji="0" lang="en-US" sz="4000" b="0" i="0" u="none" strike="noStrike" kern="1200" cap="none" spc="0" normalizeH="0" noProof="0" smtClean="0">
                <a:ln>
                  <a:noFill/>
                </a:ln>
                <a:solidFill>
                  <a:srgbClr val="C00000"/>
                </a:solidFill>
                <a:effectLst/>
                <a:uLnTx/>
                <a:uFillTx/>
                <a:latin typeface="Calibri" panose="020F0502020204030204" pitchFamily="34" charset="0"/>
                <a:ea typeface="Yu Mincho" panose="02020400000000000000" pitchFamily="18" charset="-128"/>
                <a:cs typeface="Calibri" panose="020F0502020204030204" pitchFamily="34" charset="0"/>
              </a:rPr>
              <a:t> câu danh ngôn</a:t>
            </a:r>
            <a:endParaRPr kumimoji="0" lang="en-US" sz="4000" b="0" i="0" u="none" strike="noStrike" kern="1200" cap="none" spc="0" normalizeH="0" baseline="0" noProof="0" dirty="0">
              <a:ln>
                <a:noFill/>
              </a:ln>
              <a:solidFill>
                <a:srgbClr val="C00000"/>
              </a:solidFill>
              <a:effectLst/>
              <a:uLnTx/>
              <a:uFillTx/>
              <a:latin typeface="Calibri" panose="020F0502020204030204" pitchFamily="34" charset="0"/>
              <a:ea typeface="+mn-ea"/>
              <a:cs typeface="Calibri" panose="020F0502020204030204" pitchFamily="34" charset="0"/>
            </a:endParaRPr>
          </a:p>
        </p:txBody>
      </p:sp>
      <p:sp>
        <p:nvSpPr>
          <p:cNvPr id="25" name="TextBox 24">
            <a:extLst>
              <a:ext uri="{FF2B5EF4-FFF2-40B4-BE49-F238E27FC236}">
                <a16:creationId xmlns:a16="http://schemas.microsoft.com/office/drawing/2014/main" id="{FEA73B82-6148-0C1F-0D65-BCDE0DA8435B}"/>
              </a:ext>
            </a:extLst>
          </p:cNvPr>
          <p:cNvSpPr txBox="1"/>
          <p:nvPr/>
        </p:nvSpPr>
        <p:spPr>
          <a:xfrm>
            <a:off x="5876747" y="3159904"/>
            <a:ext cx="5963416" cy="1323439"/>
          </a:xfrm>
          <a:prstGeom prst="rect">
            <a:avLst/>
          </a:prstGeom>
          <a:noFill/>
        </p:spPr>
        <p:txBody>
          <a:bodyPr wrap="square">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lang="en-US" sz="4000" smtClean="0">
                <a:solidFill>
                  <a:srgbClr val="C00000"/>
                </a:solidFill>
                <a:latin typeface="Calibri" panose="020F0502020204030204" pitchFamily="34" charset="0"/>
                <a:cs typeface="Calibri" panose="020F0502020204030204" pitchFamily="34" charset="0"/>
              </a:rPr>
              <a:t>C. Một câu nói của các vị hiền triết</a:t>
            </a:r>
            <a:endParaRPr kumimoji="0" lang="en-US" sz="4000" b="0" i="0" u="none" strike="noStrike" kern="1200" cap="none" spc="0" normalizeH="0" baseline="0" noProof="0" dirty="0">
              <a:ln>
                <a:noFill/>
              </a:ln>
              <a:solidFill>
                <a:srgbClr val="C00000"/>
              </a:solidFill>
              <a:effectLst/>
              <a:uLnTx/>
              <a:uFillTx/>
              <a:latin typeface="Calibri" panose="020F0502020204030204" pitchFamily="34" charset="0"/>
              <a:ea typeface="+mn-ea"/>
              <a:cs typeface="Calibri" panose="020F0502020204030204" pitchFamily="34" charset="0"/>
            </a:endParaRPr>
          </a:p>
        </p:txBody>
      </p:sp>
      <p:sp>
        <p:nvSpPr>
          <p:cNvPr id="22" name="圆角矩形 8">
            <a:extLst>
              <a:ext uri="{FF2B5EF4-FFF2-40B4-BE49-F238E27FC236}">
                <a16:creationId xmlns:a16="http://schemas.microsoft.com/office/drawing/2014/main" id="{74BE5DCC-3AD8-0251-AE25-8DDAB943CE6E}"/>
              </a:ext>
            </a:extLst>
          </p:cNvPr>
          <p:cNvSpPr/>
          <p:nvPr/>
        </p:nvSpPr>
        <p:spPr>
          <a:xfrm>
            <a:off x="5837350" y="5010449"/>
            <a:ext cx="6296257" cy="1113323"/>
          </a:xfrm>
          <a:prstGeom prst="roundRect">
            <a:avLst/>
          </a:prstGeom>
          <a:solidFill>
            <a:schemeClr val="accent1">
              <a:lumMod val="20000"/>
              <a:lumOff val="80000"/>
            </a:schemeClr>
          </a:solidFill>
          <a:ln>
            <a:solidFill>
              <a:schemeClr val="bg1"/>
            </a:solidFill>
          </a:ln>
          <a:effectLst>
            <a:outerShdw blurRad="342900" dist="63500" dir="2700000" sx="101000" sy="101000" algn="tl" rotWithShape="0">
              <a:schemeClr val="bg1">
                <a:lumMod val="65000"/>
                <a:alpha val="29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dirty="0">
              <a:ln>
                <a:noFill/>
              </a:ln>
              <a:solidFill>
                <a:prstClr val="white"/>
              </a:solidFill>
              <a:effectLst/>
              <a:uLnTx/>
              <a:uFillTx/>
              <a:latin typeface="思源黑体 CN Light" panose="020B0300000000000000" pitchFamily="34" charset="-122"/>
              <a:ea typeface="思源黑体 CN Light" panose="020B0300000000000000" pitchFamily="34" charset="-122"/>
              <a:cs typeface="+mn-cs"/>
            </a:endParaRPr>
          </a:p>
        </p:txBody>
      </p:sp>
      <p:sp>
        <p:nvSpPr>
          <p:cNvPr id="23" name="TextBox 22">
            <a:extLst>
              <a:ext uri="{FF2B5EF4-FFF2-40B4-BE49-F238E27FC236}">
                <a16:creationId xmlns:a16="http://schemas.microsoft.com/office/drawing/2014/main" id="{FEA73B82-6148-0C1F-0D65-BCDE0DA8435B}"/>
              </a:ext>
            </a:extLst>
          </p:cNvPr>
          <p:cNvSpPr txBox="1"/>
          <p:nvPr/>
        </p:nvSpPr>
        <p:spPr>
          <a:xfrm>
            <a:off x="5876747" y="5243672"/>
            <a:ext cx="5963416" cy="707886"/>
          </a:xfrm>
          <a:prstGeom prst="rect">
            <a:avLst/>
          </a:prstGeom>
          <a:noFill/>
        </p:spPr>
        <p:txBody>
          <a:bodyPr wrap="square">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lang="en-US" sz="4000">
                <a:solidFill>
                  <a:srgbClr val="C00000"/>
                </a:solidFill>
                <a:latin typeface="Calibri" panose="020F0502020204030204" pitchFamily="34" charset="0"/>
                <a:cs typeface="Calibri" panose="020F0502020204030204" pitchFamily="34" charset="0"/>
              </a:rPr>
              <a:t>D</a:t>
            </a:r>
            <a:r>
              <a:rPr lang="en-US" sz="4000" smtClean="0">
                <a:solidFill>
                  <a:srgbClr val="C00000"/>
                </a:solidFill>
                <a:latin typeface="Calibri" panose="020F0502020204030204" pitchFamily="34" charset="0"/>
                <a:cs typeface="Calibri" panose="020F0502020204030204" pitchFamily="34" charset="0"/>
              </a:rPr>
              <a:t>. Tất cả các đáp án trên.</a:t>
            </a:r>
            <a:endParaRPr kumimoji="0" lang="en-US" sz="4000" b="0" i="0" u="none" strike="noStrike" kern="1200" cap="none" spc="0" normalizeH="0" baseline="0" noProof="0" dirty="0">
              <a:ln>
                <a:noFill/>
              </a:ln>
              <a:solidFill>
                <a:srgbClr val="C00000"/>
              </a:solidFill>
              <a:effectLst/>
              <a:uLnTx/>
              <a:uFillTx/>
              <a:latin typeface="Calibri" panose="020F0502020204030204" pitchFamily="34" charset="0"/>
              <a:ea typeface="+mn-ea"/>
              <a:cs typeface="Calibri" panose="020F0502020204030204" pitchFamily="34" charset="0"/>
            </a:endParaRPr>
          </a:p>
        </p:txBody>
      </p:sp>
    </p:spTree>
    <p:extLst>
      <p:ext uri="{BB962C8B-B14F-4D97-AF65-F5344CB8AC3E}">
        <p14:creationId xmlns:p14="http://schemas.microsoft.com/office/powerpoint/2010/main" val="266740204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16"/>
                                        </p:tgtEl>
                                        <p:attrNameLst>
                                          <p:attrName>style.visibility</p:attrName>
                                        </p:attrNameLst>
                                      </p:cBhvr>
                                      <p:to>
                                        <p:strVal val="visible"/>
                                      </p:to>
                                    </p:set>
                                    <p:anim calcmode="lin" valueType="num">
                                      <p:cBhvr additive="base">
                                        <p:cTn id="7" dur="500" fill="hold"/>
                                        <p:tgtEl>
                                          <p:spTgt spid="16"/>
                                        </p:tgtEl>
                                        <p:attrNameLst>
                                          <p:attrName>ppt_x</p:attrName>
                                        </p:attrNameLst>
                                      </p:cBhvr>
                                      <p:tavLst>
                                        <p:tav tm="0">
                                          <p:val>
                                            <p:strVal val="#ppt_x"/>
                                          </p:val>
                                        </p:tav>
                                        <p:tav tm="100000">
                                          <p:val>
                                            <p:strVal val="#ppt_x"/>
                                          </p:val>
                                        </p:tav>
                                      </p:tavLst>
                                    </p:anim>
                                    <p:anim calcmode="lin" valueType="num">
                                      <p:cBhvr additive="base">
                                        <p:cTn id="8" dur="500" fill="hold"/>
                                        <p:tgtEl>
                                          <p:spTgt spid="16"/>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17"/>
                                        </p:tgtEl>
                                        <p:attrNameLst>
                                          <p:attrName>style.visibility</p:attrName>
                                        </p:attrNameLst>
                                      </p:cBhvr>
                                      <p:to>
                                        <p:strVal val="visible"/>
                                      </p:to>
                                    </p:set>
                                    <p:anim calcmode="lin" valueType="num">
                                      <p:cBhvr additive="base">
                                        <p:cTn id="11" dur="500" fill="hold"/>
                                        <p:tgtEl>
                                          <p:spTgt spid="17"/>
                                        </p:tgtEl>
                                        <p:attrNameLst>
                                          <p:attrName>ppt_x</p:attrName>
                                        </p:attrNameLst>
                                      </p:cBhvr>
                                      <p:tavLst>
                                        <p:tav tm="0">
                                          <p:val>
                                            <p:strVal val="#ppt_x"/>
                                          </p:val>
                                        </p:tav>
                                        <p:tav tm="100000">
                                          <p:val>
                                            <p:strVal val="#ppt_x"/>
                                          </p:val>
                                        </p:tav>
                                      </p:tavLst>
                                    </p:anim>
                                    <p:anim calcmode="lin" valueType="num">
                                      <p:cBhvr additive="base">
                                        <p:cTn id="12" dur="500" fill="hold"/>
                                        <p:tgtEl>
                                          <p:spTgt spid="17"/>
                                        </p:tgtEl>
                                        <p:attrNameLst>
                                          <p:attrName>ppt_y</p:attrName>
                                        </p:attrNameLst>
                                      </p:cBhvr>
                                      <p:tavLst>
                                        <p:tav tm="0">
                                          <p:val>
                                            <p:strVal val="1+#ppt_h/2"/>
                                          </p:val>
                                        </p:tav>
                                        <p:tav tm="100000">
                                          <p:val>
                                            <p:strVal val="#ppt_y"/>
                                          </p:val>
                                        </p:tav>
                                      </p:tavLst>
                                    </p:anim>
                                  </p:childTnLst>
                                </p:cTn>
                              </p:par>
                              <p:par>
                                <p:cTn id="13" presetID="2" presetClass="entr" presetSubtype="4" fill="hold" nodeType="withEffect">
                                  <p:stCondLst>
                                    <p:cond delay="0"/>
                                  </p:stCondLst>
                                  <p:childTnLst>
                                    <p:set>
                                      <p:cBhvr>
                                        <p:cTn id="14" dur="1" fill="hold">
                                          <p:stCondLst>
                                            <p:cond delay="0"/>
                                          </p:stCondLst>
                                        </p:cTn>
                                        <p:tgtEl>
                                          <p:spTgt spid="19"/>
                                        </p:tgtEl>
                                        <p:attrNameLst>
                                          <p:attrName>style.visibility</p:attrName>
                                        </p:attrNameLst>
                                      </p:cBhvr>
                                      <p:to>
                                        <p:strVal val="visible"/>
                                      </p:to>
                                    </p:set>
                                    <p:anim calcmode="lin" valueType="num">
                                      <p:cBhvr additive="base">
                                        <p:cTn id="15" dur="500" fill="hold"/>
                                        <p:tgtEl>
                                          <p:spTgt spid="19"/>
                                        </p:tgtEl>
                                        <p:attrNameLst>
                                          <p:attrName>ppt_x</p:attrName>
                                        </p:attrNameLst>
                                      </p:cBhvr>
                                      <p:tavLst>
                                        <p:tav tm="0">
                                          <p:val>
                                            <p:strVal val="#ppt_x"/>
                                          </p:val>
                                        </p:tav>
                                        <p:tav tm="100000">
                                          <p:val>
                                            <p:strVal val="#ppt_x"/>
                                          </p:val>
                                        </p:tav>
                                      </p:tavLst>
                                    </p:anim>
                                    <p:anim calcmode="lin" valueType="num">
                                      <p:cBhvr additive="base">
                                        <p:cTn id="16" dur="500" fill="hold"/>
                                        <p:tgtEl>
                                          <p:spTgt spid="19"/>
                                        </p:tgtEl>
                                        <p:attrNameLst>
                                          <p:attrName>ppt_y</p:attrName>
                                        </p:attrNameLst>
                                      </p:cBhvr>
                                      <p:tavLst>
                                        <p:tav tm="0">
                                          <p:val>
                                            <p:strVal val="1+#ppt_h/2"/>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22" presetClass="entr" presetSubtype="4" fill="hold" grpId="0" nodeType="clickEffect">
                                  <p:stCondLst>
                                    <p:cond delay="0"/>
                                  </p:stCondLst>
                                  <p:childTnLst>
                                    <p:set>
                                      <p:cBhvr>
                                        <p:cTn id="20" dur="1" fill="hold">
                                          <p:stCondLst>
                                            <p:cond delay="0"/>
                                          </p:stCondLst>
                                        </p:cTn>
                                        <p:tgtEl>
                                          <p:spTgt spid="21"/>
                                        </p:tgtEl>
                                        <p:attrNameLst>
                                          <p:attrName>style.visibility</p:attrName>
                                        </p:attrNameLst>
                                      </p:cBhvr>
                                      <p:to>
                                        <p:strVal val="visible"/>
                                      </p:to>
                                    </p:set>
                                    <p:animEffect transition="in" filter="wipe(down)">
                                      <p:cBhvr>
                                        <p:cTn id="21" dur="500"/>
                                        <p:tgtEl>
                                          <p:spTgt spid="21"/>
                                        </p:tgtEl>
                                      </p:cBhvr>
                                    </p:animEffect>
                                  </p:childTnLst>
                                </p:cTn>
                              </p:par>
                              <p:par>
                                <p:cTn id="22" presetID="22" presetClass="entr" presetSubtype="4" fill="hold" grpId="1" nodeType="withEffect">
                                  <p:stCondLst>
                                    <p:cond delay="0"/>
                                  </p:stCondLst>
                                  <p:childTnLst>
                                    <p:set>
                                      <p:cBhvr>
                                        <p:cTn id="23" dur="1" fill="hold">
                                          <p:stCondLst>
                                            <p:cond delay="0"/>
                                          </p:stCondLst>
                                        </p:cTn>
                                        <p:tgtEl>
                                          <p:spTgt spid="8"/>
                                        </p:tgtEl>
                                        <p:attrNameLst>
                                          <p:attrName>style.visibility</p:attrName>
                                        </p:attrNameLst>
                                      </p:cBhvr>
                                      <p:to>
                                        <p:strVal val="visible"/>
                                      </p:to>
                                    </p:set>
                                    <p:animEffect transition="in" filter="wipe(down)">
                                      <p:cBhvr>
                                        <p:cTn id="24" dur="500"/>
                                        <p:tgtEl>
                                          <p:spTgt spid="8"/>
                                        </p:tgtEl>
                                      </p:cBhvr>
                                    </p:animEffect>
                                  </p:childTnLst>
                                </p:cTn>
                              </p:par>
                              <p:par>
                                <p:cTn id="25" presetID="22" presetClass="entr" presetSubtype="4" fill="hold" grpId="0" nodeType="withEffect">
                                  <p:stCondLst>
                                    <p:cond delay="0"/>
                                  </p:stCondLst>
                                  <p:childTnLst>
                                    <p:set>
                                      <p:cBhvr>
                                        <p:cTn id="26" dur="1" fill="hold">
                                          <p:stCondLst>
                                            <p:cond delay="0"/>
                                          </p:stCondLst>
                                        </p:cTn>
                                        <p:tgtEl>
                                          <p:spTgt spid="24"/>
                                        </p:tgtEl>
                                        <p:attrNameLst>
                                          <p:attrName>style.visibility</p:attrName>
                                        </p:attrNameLst>
                                      </p:cBhvr>
                                      <p:to>
                                        <p:strVal val="visible"/>
                                      </p:to>
                                    </p:set>
                                    <p:animEffect transition="in" filter="wipe(down)">
                                      <p:cBhvr>
                                        <p:cTn id="27" dur="500"/>
                                        <p:tgtEl>
                                          <p:spTgt spid="24"/>
                                        </p:tgtEl>
                                      </p:cBhvr>
                                    </p:animEffect>
                                  </p:childTnLst>
                                </p:cTn>
                              </p:par>
                              <p:par>
                                <p:cTn id="28" presetID="22" presetClass="entr" presetSubtype="4" fill="hold" grpId="1" nodeType="withEffect">
                                  <p:stCondLst>
                                    <p:cond delay="0"/>
                                  </p:stCondLst>
                                  <p:childTnLst>
                                    <p:set>
                                      <p:cBhvr>
                                        <p:cTn id="29" dur="1" fill="hold">
                                          <p:stCondLst>
                                            <p:cond delay="0"/>
                                          </p:stCondLst>
                                        </p:cTn>
                                        <p:tgtEl>
                                          <p:spTgt spid="9"/>
                                        </p:tgtEl>
                                        <p:attrNameLst>
                                          <p:attrName>style.visibility</p:attrName>
                                        </p:attrNameLst>
                                      </p:cBhvr>
                                      <p:to>
                                        <p:strVal val="visible"/>
                                      </p:to>
                                    </p:set>
                                    <p:animEffect transition="in" filter="wipe(down)">
                                      <p:cBhvr>
                                        <p:cTn id="30" dur="500"/>
                                        <p:tgtEl>
                                          <p:spTgt spid="9"/>
                                        </p:tgtEl>
                                      </p:cBhvr>
                                    </p:animEffect>
                                  </p:childTnLst>
                                </p:cTn>
                              </p:par>
                              <p:par>
                                <p:cTn id="31" presetID="22" presetClass="entr" presetSubtype="4" fill="hold" grpId="0" nodeType="withEffect">
                                  <p:stCondLst>
                                    <p:cond delay="0"/>
                                  </p:stCondLst>
                                  <p:childTnLst>
                                    <p:set>
                                      <p:cBhvr>
                                        <p:cTn id="32" dur="1" fill="hold">
                                          <p:stCondLst>
                                            <p:cond delay="0"/>
                                          </p:stCondLst>
                                        </p:cTn>
                                        <p:tgtEl>
                                          <p:spTgt spid="25"/>
                                        </p:tgtEl>
                                        <p:attrNameLst>
                                          <p:attrName>style.visibility</p:attrName>
                                        </p:attrNameLst>
                                      </p:cBhvr>
                                      <p:to>
                                        <p:strVal val="visible"/>
                                      </p:to>
                                    </p:set>
                                    <p:animEffect transition="in" filter="wipe(down)">
                                      <p:cBhvr>
                                        <p:cTn id="33" dur="500"/>
                                        <p:tgtEl>
                                          <p:spTgt spid="25"/>
                                        </p:tgtEl>
                                      </p:cBhvr>
                                    </p:animEffect>
                                  </p:childTnLst>
                                </p:cTn>
                              </p:par>
                              <p:par>
                                <p:cTn id="34" presetID="22" presetClass="entr" presetSubtype="4" fill="hold" grpId="1" nodeType="withEffect">
                                  <p:stCondLst>
                                    <p:cond delay="0"/>
                                  </p:stCondLst>
                                  <p:childTnLst>
                                    <p:set>
                                      <p:cBhvr>
                                        <p:cTn id="35" dur="1" fill="hold">
                                          <p:stCondLst>
                                            <p:cond delay="0"/>
                                          </p:stCondLst>
                                        </p:cTn>
                                        <p:tgtEl>
                                          <p:spTgt spid="20"/>
                                        </p:tgtEl>
                                        <p:attrNameLst>
                                          <p:attrName>style.visibility</p:attrName>
                                        </p:attrNameLst>
                                      </p:cBhvr>
                                      <p:to>
                                        <p:strVal val="visible"/>
                                      </p:to>
                                    </p:set>
                                    <p:animEffect transition="in" filter="wipe(down)">
                                      <p:cBhvr>
                                        <p:cTn id="36" dur="500"/>
                                        <p:tgtEl>
                                          <p:spTgt spid="20"/>
                                        </p:tgtEl>
                                      </p:cBhvr>
                                    </p:animEffect>
                                  </p:childTnLst>
                                </p:cTn>
                              </p:par>
                              <p:par>
                                <p:cTn id="37" presetID="22" presetClass="entr" presetSubtype="4" fill="hold" grpId="1" nodeType="withEffect">
                                  <p:stCondLst>
                                    <p:cond delay="0"/>
                                  </p:stCondLst>
                                  <p:childTnLst>
                                    <p:set>
                                      <p:cBhvr>
                                        <p:cTn id="38" dur="1" fill="hold">
                                          <p:stCondLst>
                                            <p:cond delay="0"/>
                                          </p:stCondLst>
                                        </p:cTn>
                                        <p:tgtEl>
                                          <p:spTgt spid="22"/>
                                        </p:tgtEl>
                                        <p:attrNameLst>
                                          <p:attrName>style.visibility</p:attrName>
                                        </p:attrNameLst>
                                      </p:cBhvr>
                                      <p:to>
                                        <p:strVal val="visible"/>
                                      </p:to>
                                    </p:set>
                                    <p:animEffect transition="in" filter="wipe(down)">
                                      <p:cBhvr>
                                        <p:cTn id="39" dur="500"/>
                                        <p:tgtEl>
                                          <p:spTgt spid="22"/>
                                        </p:tgtEl>
                                      </p:cBhvr>
                                    </p:animEffect>
                                  </p:childTnLst>
                                </p:cTn>
                              </p:par>
                              <p:par>
                                <p:cTn id="40" presetID="22" presetClass="entr" presetSubtype="4" fill="hold" grpId="0" nodeType="withEffect">
                                  <p:stCondLst>
                                    <p:cond delay="0"/>
                                  </p:stCondLst>
                                  <p:childTnLst>
                                    <p:set>
                                      <p:cBhvr>
                                        <p:cTn id="41" dur="1" fill="hold">
                                          <p:stCondLst>
                                            <p:cond delay="0"/>
                                          </p:stCondLst>
                                        </p:cTn>
                                        <p:tgtEl>
                                          <p:spTgt spid="23"/>
                                        </p:tgtEl>
                                        <p:attrNameLst>
                                          <p:attrName>style.visibility</p:attrName>
                                        </p:attrNameLst>
                                      </p:cBhvr>
                                      <p:to>
                                        <p:strVal val="visible"/>
                                      </p:to>
                                    </p:set>
                                    <p:animEffect transition="in" filter="wipe(down)">
                                      <p:cBhvr>
                                        <p:cTn id="42" dur="500"/>
                                        <p:tgtEl>
                                          <p:spTgt spid="23"/>
                                        </p:tgtEl>
                                      </p:cBhvr>
                                    </p:animEffect>
                                  </p:childTnLst>
                                </p:cTn>
                              </p:par>
                            </p:childTnLst>
                          </p:cTn>
                        </p:par>
                      </p:childTnLst>
                    </p:cTn>
                  </p:par>
                  <p:par>
                    <p:cTn id="43" fill="hold">
                      <p:stCondLst>
                        <p:cond delay="indefinite"/>
                      </p:stCondLst>
                      <p:childTnLst>
                        <p:par>
                          <p:cTn id="44" fill="hold">
                            <p:stCondLst>
                              <p:cond delay="0"/>
                            </p:stCondLst>
                            <p:childTnLst>
                              <p:par>
                                <p:cTn id="45" presetID="1" presetClass="emph" presetSubtype="2" fill="hold" nodeType="clickEffect">
                                  <p:stCondLst>
                                    <p:cond delay="0"/>
                                  </p:stCondLst>
                                  <p:childTnLst>
                                    <p:animClr clrSpc="rgb" dir="cw">
                                      <p:cBhvr>
                                        <p:cTn id="46" dur="2000" fill="hold"/>
                                        <p:tgtEl>
                                          <p:spTgt spid="23"/>
                                        </p:tgtEl>
                                        <p:attrNameLst>
                                          <p:attrName>fillcolor</p:attrName>
                                        </p:attrNameLst>
                                      </p:cBhvr>
                                      <p:to>
                                        <a:schemeClr val="accent2"/>
                                      </p:to>
                                    </p:animClr>
                                    <p:set>
                                      <p:cBhvr>
                                        <p:cTn id="47" dur="2000" fill="hold"/>
                                        <p:tgtEl>
                                          <p:spTgt spid="23"/>
                                        </p:tgtEl>
                                        <p:attrNameLst>
                                          <p:attrName>fill.type</p:attrName>
                                        </p:attrNameLst>
                                      </p:cBhvr>
                                      <p:to>
                                        <p:strVal val="solid"/>
                                      </p:to>
                                    </p:set>
                                    <p:set>
                                      <p:cBhvr>
                                        <p:cTn id="48" dur="2000" fill="hold"/>
                                        <p:tgtEl>
                                          <p:spTgt spid="23"/>
                                        </p:tgtEl>
                                        <p:attrNameLst>
                                          <p:attrName>fill.on</p:attrName>
                                        </p:attrNameLst>
                                      </p:cBhvr>
                                      <p:to>
                                        <p:strVal val="tru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8" grpId="1" animBg="1"/>
      <p:bldP spid="9" grpId="0" animBg="1"/>
      <p:bldP spid="9" grpId="1" animBg="1"/>
      <p:bldP spid="14" grpId="0" animBg="1"/>
      <p:bldP spid="5" grpId="0" animBg="1"/>
      <p:bldP spid="16" grpId="0"/>
      <p:bldP spid="20" grpId="0" animBg="1"/>
      <p:bldP spid="20" grpId="1" animBg="1"/>
      <p:bldP spid="21" grpId="0"/>
      <p:bldP spid="24" grpId="0"/>
      <p:bldP spid="25" grpId="0"/>
      <p:bldP spid="22" grpId="0" animBg="1"/>
      <p:bldP spid="22" grpId="1" animBg="1"/>
      <p:bldP spid="23" grpId="0"/>
    </p:bldLst>
  </p:timing>
</p:sld>
</file>

<file path=ppt/slides/slide8.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13" name="图片 14">
            <a:extLst>
              <a:ext uri="{FF2B5EF4-FFF2-40B4-BE49-F238E27FC236}">
                <a16:creationId xmlns:a16="http://schemas.microsoft.com/office/drawing/2014/main" id="{1EA651B9-5B8C-A6D2-2B00-EAAC72BB9531}"/>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flipH="1">
            <a:off x="-4110655" y="0"/>
            <a:ext cx="16852490" cy="7732700"/>
          </a:xfrm>
          <a:prstGeom prst="rect">
            <a:avLst/>
          </a:prstGeom>
          <a:solidFill>
            <a:schemeClr val="accent1">
              <a:lumMod val="20000"/>
              <a:lumOff val="80000"/>
            </a:schemeClr>
          </a:solidFill>
        </p:spPr>
      </p:pic>
      <p:pic>
        <p:nvPicPr>
          <p:cNvPr id="18" name="图片 17"/>
          <p:cNvPicPr>
            <a:picLocks noChangeAspect="1"/>
          </p:cNvPicPr>
          <p:nvPr/>
        </p:nvPicPr>
        <p:blipFill>
          <a:blip r:embed="rId3" cstate="print">
            <a:duotone>
              <a:prstClr val="black"/>
              <a:schemeClr val="accent1">
                <a:tint val="45000"/>
                <a:satMod val="400000"/>
              </a:schemeClr>
            </a:duotone>
            <a:extLst>
              <a:ext uri="{28A0092B-C50C-407E-A947-70E740481C1C}">
                <a14:useLocalDpi xmlns:a14="http://schemas.microsoft.com/office/drawing/2010/main" val="0"/>
              </a:ext>
            </a:extLst>
          </a:blip>
          <a:stretch>
            <a:fillRect/>
          </a:stretch>
        </p:blipFill>
        <p:spPr>
          <a:xfrm>
            <a:off x="5454273" y="1869710"/>
            <a:ext cx="6738035" cy="4026675"/>
          </a:xfrm>
          <a:prstGeom prst="rect">
            <a:avLst/>
          </a:prstGeom>
        </p:spPr>
      </p:pic>
      <p:sp>
        <p:nvSpPr>
          <p:cNvPr id="8" name="圆角矩形 7"/>
          <p:cNvSpPr/>
          <p:nvPr/>
        </p:nvSpPr>
        <p:spPr>
          <a:xfrm>
            <a:off x="5944846" y="288955"/>
            <a:ext cx="6170399" cy="1251709"/>
          </a:xfrm>
          <a:prstGeom prst="roundRect">
            <a:avLst/>
          </a:prstGeom>
          <a:solidFill>
            <a:schemeClr val="accent1">
              <a:lumMod val="20000"/>
              <a:lumOff val="80000"/>
            </a:schemeClr>
          </a:solidFill>
          <a:ln>
            <a:solidFill>
              <a:schemeClr val="bg1"/>
            </a:solidFill>
          </a:ln>
          <a:effectLst>
            <a:outerShdw blurRad="342900" dist="63500" dir="2700000" sx="101000" sy="101000" algn="tl" rotWithShape="0">
              <a:schemeClr val="bg1">
                <a:lumMod val="65000"/>
                <a:alpha val="29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dirty="0">
              <a:ln>
                <a:noFill/>
              </a:ln>
              <a:solidFill>
                <a:prstClr val="white"/>
              </a:solidFill>
              <a:effectLst/>
              <a:uLnTx/>
              <a:uFillTx/>
              <a:latin typeface="思源黑体 CN Light" panose="020B0300000000000000" pitchFamily="34" charset="-122"/>
              <a:ea typeface="思源黑体 CN Light" panose="020B0300000000000000" pitchFamily="34" charset="-122"/>
              <a:cs typeface="+mn-cs"/>
            </a:endParaRPr>
          </a:p>
        </p:txBody>
      </p:sp>
      <p:sp>
        <p:nvSpPr>
          <p:cNvPr id="9" name="圆角矩形 8"/>
          <p:cNvSpPr/>
          <p:nvPr/>
        </p:nvSpPr>
        <p:spPr>
          <a:xfrm>
            <a:off x="5965345" y="1784635"/>
            <a:ext cx="6040268" cy="1610995"/>
          </a:xfrm>
          <a:prstGeom prst="roundRect">
            <a:avLst/>
          </a:prstGeom>
          <a:solidFill>
            <a:schemeClr val="accent1">
              <a:lumMod val="20000"/>
              <a:lumOff val="80000"/>
            </a:schemeClr>
          </a:solidFill>
          <a:ln>
            <a:solidFill>
              <a:schemeClr val="bg1"/>
            </a:solidFill>
          </a:ln>
          <a:effectLst>
            <a:outerShdw blurRad="342900" dist="63500" dir="2700000" sx="101000" sy="101000" algn="tl" rotWithShape="0">
              <a:schemeClr val="bg1">
                <a:lumMod val="65000"/>
                <a:alpha val="29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dirty="0">
              <a:ln>
                <a:noFill/>
              </a:ln>
              <a:solidFill>
                <a:prstClr val="white"/>
              </a:solidFill>
              <a:effectLst/>
              <a:uLnTx/>
              <a:uFillTx/>
              <a:latin typeface="思源黑体 CN Light" panose="020B0300000000000000" pitchFamily="34" charset="-122"/>
              <a:ea typeface="思源黑体 CN Light" panose="020B0300000000000000" pitchFamily="34" charset="-122"/>
              <a:cs typeface="+mn-cs"/>
            </a:endParaRPr>
          </a:p>
        </p:txBody>
      </p:sp>
      <p:sp>
        <p:nvSpPr>
          <p:cNvPr id="14" name="星形: 四角 13"/>
          <p:cNvSpPr/>
          <p:nvPr/>
        </p:nvSpPr>
        <p:spPr>
          <a:xfrm rot="1980000">
            <a:off x="353695" y="457835"/>
            <a:ext cx="587375" cy="587375"/>
          </a:xfrm>
          <a:prstGeom prst="star4">
            <a:avLst/>
          </a:prstGeom>
          <a:solidFill>
            <a:srgbClr val="8957A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dirty="0">
              <a:ln>
                <a:noFill/>
              </a:ln>
              <a:solidFill>
                <a:prstClr val="white"/>
              </a:solidFill>
              <a:effectLst/>
              <a:uLnTx/>
              <a:uFillTx/>
              <a:latin typeface="思源黑体 CN Light" panose="020B0300000000000000" pitchFamily="34" charset="-122"/>
              <a:ea typeface="思源黑体 CN Light" panose="020B0300000000000000" pitchFamily="34" charset="-122"/>
              <a:cs typeface="+mn-cs"/>
            </a:endParaRPr>
          </a:p>
        </p:txBody>
      </p:sp>
      <p:sp>
        <p:nvSpPr>
          <p:cNvPr id="5" name="星形: 四角 13"/>
          <p:cNvSpPr/>
          <p:nvPr/>
        </p:nvSpPr>
        <p:spPr>
          <a:xfrm rot="21300000">
            <a:off x="661670" y="673735"/>
            <a:ext cx="422910" cy="422910"/>
          </a:xfrm>
          <a:prstGeom prst="star4">
            <a:avLst/>
          </a:prstGeom>
          <a:solidFill>
            <a:srgbClr val="8957A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dirty="0">
              <a:ln>
                <a:noFill/>
              </a:ln>
              <a:solidFill>
                <a:prstClr val="white"/>
              </a:solidFill>
              <a:effectLst/>
              <a:uLnTx/>
              <a:uFillTx/>
              <a:latin typeface="思源黑体 CN Light" panose="020B0300000000000000" pitchFamily="34" charset="-122"/>
              <a:ea typeface="思源黑体 CN Light" panose="020B0300000000000000" pitchFamily="34" charset="-122"/>
              <a:cs typeface="+mn-cs"/>
            </a:endParaRPr>
          </a:p>
        </p:txBody>
      </p:sp>
      <p:pic>
        <p:nvPicPr>
          <p:cNvPr id="11" name="图片 10">
            <a:extLst>
              <a:ext uri="{FF2B5EF4-FFF2-40B4-BE49-F238E27FC236}">
                <a16:creationId xmlns:a16="http://schemas.microsoft.com/office/drawing/2014/main" id="{00119C9C-F453-4EDC-BD5F-6859DC1B66DF}"/>
              </a:ext>
            </a:extLst>
          </p:cNvPr>
          <p:cNvPicPr>
            <a:picLocks noChangeAspect="1"/>
          </p:cNvPicPr>
          <p:nvPr/>
        </p:nvPicPr>
        <p:blipFill rotWithShape="1">
          <a:blip r:embed="rId4">
            <a:extLst>
              <a:ext uri="{28A0092B-C50C-407E-A947-70E740481C1C}">
                <a14:useLocalDpi xmlns:a14="http://schemas.microsoft.com/office/drawing/2010/main" val="0"/>
              </a:ext>
            </a:extLst>
          </a:blip>
          <a:srcRect r="17433"/>
          <a:stretch/>
        </p:blipFill>
        <p:spPr>
          <a:xfrm rot="16200000" flipH="1">
            <a:off x="5059681" y="-274316"/>
            <a:ext cx="2072638" cy="12192000"/>
          </a:xfrm>
          <a:prstGeom prst="rect">
            <a:avLst/>
          </a:prstGeom>
        </p:spPr>
      </p:pic>
      <p:pic>
        <p:nvPicPr>
          <p:cNvPr id="12" name="图片 11">
            <a:extLst>
              <a:ext uri="{FF2B5EF4-FFF2-40B4-BE49-F238E27FC236}">
                <a16:creationId xmlns:a16="http://schemas.microsoft.com/office/drawing/2014/main" id="{B212AF81-8244-4975-AE5C-966D60EF16B5}"/>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rot="5400000">
            <a:off x="5526002" y="-180127"/>
            <a:ext cx="1688333" cy="12740952"/>
          </a:xfrm>
          <a:prstGeom prst="rect">
            <a:avLst/>
          </a:prstGeom>
        </p:spPr>
      </p:pic>
      <p:pic>
        <p:nvPicPr>
          <p:cNvPr id="17" name="Picture 17">
            <a:extLst>
              <a:ext uri="{FF2B5EF4-FFF2-40B4-BE49-F238E27FC236}">
                <a16:creationId xmlns:a16="http://schemas.microsoft.com/office/drawing/2014/main" id="{66A99588-C5F3-38EE-92DC-180C8C9656E6}"/>
              </a:ext>
            </a:extLst>
          </p:cNvPr>
          <p:cNvPicPr>
            <a:picLocks noChangeAspect="1"/>
          </p:cNvPicPr>
          <p:nvPr/>
        </p:nvPicPr>
        <p:blipFill>
          <a:blip r:embed="rId6" cstate="print">
            <a:extLst>
              <a:ext uri="{28A0092B-C50C-407E-A947-70E740481C1C}">
                <a14:useLocalDpi xmlns:a14="http://schemas.microsoft.com/office/drawing/2010/main" val="0"/>
              </a:ext>
              <a:ext uri="{96DAC541-7B7A-43D3-8B79-37D633B846F1}">
                <asvg:svgBlip xmlns:asvg="http://schemas.microsoft.com/office/drawing/2016/SVG/main" xmlns="" r:embed="rId7"/>
              </a:ext>
            </a:extLst>
          </a:blip>
          <a:srcRect/>
          <a:stretch>
            <a:fillRect/>
          </a:stretch>
        </p:blipFill>
        <p:spPr>
          <a:xfrm>
            <a:off x="74580" y="1465896"/>
            <a:ext cx="5243677" cy="2906213"/>
          </a:xfrm>
          <a:prstGeom prst="rect">
            <a:avLst/>
          </a:prstGeom>
        </p:spPr>
      </p:pic>
      <p:sp>
        <p:nvSpPr>
          <p:cNvPr id="16" name="TextBox 15">
            <a:extLst>
              <a:ext uri="{FF2B5EF4-FFF2-40B4-BE49-F238E27FC236}">
                <a16:creationId xmlns:a16="http://schemas.microsoft.com/office/drawing/2014/main" id="{8CAB0397-96D4-FC6D-4948-19E1A617A7D3}"/>
              </a:ext>
            </a:extLst>
          </p:cNvPr>
          <p:cNvSpPr txBox="1"/>
          <p:nvPr/>
        </p:nvSpPr>
        <p:spPr>
          <a:xfrm>
            <a:off x="151390" y="1632633"/>
            <a:ext cx="5627260" cy="2862322"/>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600" b="1" i="0" u="none" strike="noStrike" kern="1200" cap="none" spc="0" normalizeH="0" baseline="0" noProof="0" smtClean="0">
                <a:ln>
                  <a:noFill/>
                </a:ln>
                <a:solidFill>
                  <a:prstClr val="black"/>
                </a:solidFill>
                <a:effectLst/>
                <a:uLnTx/>
                <a:uFillTx/>
                <a:latin typeface="#9Slide03 Arima Madurai Black" panose="00000A00000000000000" pitchFamily="2" charset="0"/>
                <a:ea typeface="Yu Mincho" panose="02020400000000000000" pitchFamily="18" charset="-128"/>
                <a:cs typeface="#9Slide03 Arima Madurai Black" panose="00000A00000000000000" pitchFamily="2" charset="0"/>
              </a:rPr>
              <a:t>Văn bản</a:t>
            </a:r>
            <a:r>
              <a:rPr kumimoji="0" lang="en-US" sz="3600" b="1" i="0" u="none" strike="noStrike" kern="1200" cap="none" spc="0" normalizeH="0" noProof="0" smtClean="0">
                <a:ln>
                  <a:noFill/>
                </a:ln>
                <a:solidFill>
                  <a:prstClr val="black"/>
                </a:solidFill>
                <a:effectLst/>
                <a:uLnTx/>
                <a:uFillTx/>
                <a:latin typeface="#9Slide03 Arima Madurai Black" panose="00000A00000000000000" pitchFamily="2" charset="0"/>
                <a:ea typeface="Yu Mincho" panose="02020400000000000000" pitchFamily="18" charset="-128"/>
                <a:cs typeface="#9Slide03 Arima Madurai Black" panose="00000A00000000000000" pitchFamily="2" charset="0"/>
              </a:rPr>
              <a:t> nghị luận về hiện tượng đời sống khác văn bản nghị luận về tư tưởng, đạo lý là:</a:t>
            </a:r>
            <a:r>
              <a:rPr kumimoji="0" lang="en-US" sz="3600" b="1" i="0" u="none" strike="noStrike" kern="1200" cap="none" spc="0" normalizeH="0" baseline="0" noProof="0" smtClean="0">
                <a:ln>
                  <a:noFill/>
                </a:ln>
                <a:solidFill>
                  <a:prstClr val="black"/>
                </a:solidFill>
                <a:effectLst/>
                <a:uLnTx/>
                <a:uFillTx/>
                <a:latin typeface="#9Slide03 Arima Madurai Black" panose="00000A00000000000000" pitchFamily="2" charset="0"/>
                <a:ea typeface="Yu Mincho" panose="02020400000000000000" pitchFamily="18" charset="-128"/>
                <a:cs typeface="#9Slide03 Arima Madurai Black" panose="00000A00000000000000" pitchFamily="2" charset="0"/>
              </a:rPr>
              <a:t> </a:t>
            </a:r>
            <a:endParaRPr kumimoji="0" lang="en-US" sz="4800" b="1" i="0" u="none" strike="noStrike" kern="1200" cap="none" spc="0" normalizeH="0" baseline="0" noProof="0" dirty="0">
              <a:ln>
                <a:noFill/>
              </a:ln>
              <a:solidFill>
                <a:prstClr val="black"/>
              </a:solidFill>
              <a:effectLst/>
              <a:uLnTx/>
              <a:uFillTx/>
              <a:latin typeface="#9Slide03 Arima Madurai Black" panose="00000A00000000000000" pitchFamily="2" charset="0"/>
              <a:ea typeface="+mn-ea"/>
              <a:cs typeface="#9Slide03 Arima Madurai Black" panose="00000A00000000000000" pitchFamily="2" charset="0"/>
            </a:endParaRPr>
          </a:p>
        </p:txBody>
      </p:sp>
      <p:pic>
        <p:nvPicPr>
          <p:cNvPr id="19" name="Picture 14">
            <a:extLst>
              <a:ext uri="{FF2B5EF4-FFF2-40B4-BE49-F238E27FC236}">
                <a16:creationId xmlns:a16="http://schemas.microsoft.com/office/drawing/2014/main" id="{6CB611F1-7DD0-6827-5474-90DBD9B9B11C}"/>
              </a:ext>
            </a:extLst>
          </p:cNvPr>
          <p:cNvPicPr>
            <a:picLocks noChangeAspect="1"/>
          </p:cNvPicPr>
          <p:nvPr/>
        </p:nvPicPr>
        <p:blipFill>
          <a:blip r:embed="rId8" cstate="print">
            <a:extLst>
              <a:ext uri="{28A0092B-C50C-407E-A947-70E740481C1C}">
                <a14:useLocalDpi xmlns:a14="http://schemas.microsoft.com/office/drawing/2010/main" val="0"/>
              </a:ext>
              <a:ext uri="{96DAC541-7B7A-43D3-8B79-37D633B846F1}">
                <asvg:svgBlip xmlns:asvg="http://schemas.microsoft.com/office/drawing/2016/SVG/main" xmlns="" r:embed="rId9"/>
              </a:ext>
            </a:extLst>
          </a:blip>
          <a:srcRect/>
          <a:stretch>
            <a:fillRect/>
          </a:stretch>
        </p:blipFill>
        <p:spPr>
          <a:xfrm>
            <a:off x="-2169" y="4617800"/>
            <a:ext cx="2111625" cy="1501893"/>
          </a:xfrm>
          <a:prstGeom prst="rect">
            <a:avLst/>
          </a:prstGeom>
        </p:spPr>
      </p:pic>
      <p:sp>
        <p:nvSpPr>
          <p:cNvPr id="20" name="圆角矩形 8">
            <a:extLst>
              <a:ext uri="{FF2B5EF4-FFF2-40B4-BE49-F238E27FC236}">
                <a16:creationId xmlns:a16="http://schemas.microsoft.com/office/drawing/2014/main" id="{74BE5DCC-3AD8-0251-AE25-8DDAB943CE6E}"/>
              </a:ext>
            </a:extLst>
          </p:cNvPr>
          <p:cNvSpPr/>
          <p:nvPr/>
        </p:nvSpPr>
        <p:spPr>
          <a:xfrm>
            <a:off x="5954443" y="3934521"/>
            <a:ext cx="6296257" cy="1239789"/>
          </a:xfrm>
          <a:prstGeom prst="roundRect">
            <a:avLst/>
          </a:prstGeom>
          <a:solidFill>
            <a:schemeClr val="accent1">
              <a:lumMod val="20000"/>
              <a:lumOff val="80000"/>
            </a:schemeClr>
          </a:solidFill>
          <a:ln>
            <a:solidFill>
              <a:schemeClr val="bg1"/>
            </a:solidFill>
          </a:ln>
          <a:effectLst>
            <a:outerShdw blurRad="342900" dist="63500" dir="2700000" sx="101000" sy="101000" algn="tl" rotWithShape="0">
              <a:schemeClr val="bg1">
                <a:lumMod val="65000"/>
                <a:alpha val="29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dirty="0">
              <a:ln>
                <a:noFill/>
              </a:ln>
              <a:solidFill>
                <a:prstClr val="white"/>
              </a:solidFill>
              <a:effectLst/>
              <a:uLnTx/>
              <a:uFillTx/>
              <a:latin typeface="思源黑体 CN Light" panose="020B0300000000000000" pitchFamily="34" charset="-122"/>
              <a:ea typeface="思源黑体 CN Light" panose="020B0300000000000000" pitchFamily="34" charset="-122"/>
              <a:cs typeface="+mn-cs"/>
            </a:endParaRPr>
          </a:p>
        </p:txBody>
      </p:sp>
      <p:sp>
        <p:nvSpPr>
          <p:cNvPr id="21" name="TextBox 20">
            <a:extLst>
              <a:ext uri="{FF2B5EF4-FFF2-40B4-BE49-F238E27FC236}">
                <a16:creationId xmlns:a16="http://schemas.microsoft.com/office/drawing/2014/main" id="{4B3B70B7-D695-6151-1864-11BEC1E4E2CD}"/>
              </a:ext>
            </a:extLst>
          </p:cNvPr>
          <p:cNvSpPr txBox="1"/>
          <p:nvPr/>
        </p:nvSpPr>
        <p:spPr>
          <a:xfrm>
            <a:off x="5965345" y="-9007"/>
            <a:ext cx="8532686" cy="923330"/>
          </a:xfrm>
          <a:prstGeom prst="rect">
            <a:avLst/>
          </a:prstGeom>
          <a:noFill/>
        </p:spPr>
        <p:txBody>
          <a:bodyPr wrap="square">
            <a:spAutoFit/>
          </a:bodyPr>
          <a:lstStyle/>
          <a:p>
            <a:pPr marL="0" marR="0" lvl="0" indent="0" algn="just" defTabSz="914400" rtl="0" eaLnBrk="1" fontAlgn="auto" latinLnBrk="0" hangingPunct="1">
              <a:lnSpc>
                <a:spcPct val="150000"/>
              </a:lnSpc>
              <a:spcBef>
                <a:spcPts val="0"/>
              </a:spcBef>
              <a:spcAft>
                <a:spcPts val="800"/>
              </a:spcAft>
              <a:buClrTx/>
              <a:buSzTx/>
              <a:buFontTx/>
              <a:buNone/>
              <a:tabLst/>
              <a:defRPr/>
            </a:pPr>
            <a:r>
              <a:rPr kumimoji="0" lang="en-US" sz="3600" b="0" i="0" u="none" strike="noStrike" kern="1200" cap="none" spc="0" normalizeH="0" baseline="0" noProof="0" smtClean="0">
                <a:ln>
                  <a:noFill/>
                </a:ln>
                <a:solidFill>
                  <a:srgbClr val="C00000"/>
                </a:solidFill>
                <a:effectLst/>
                <a:uLnTx/>
                <a:uFillTx/>
                <a:latin typeface="Calibri" panose="020F0502020204030204" pitchFamily="34" charset="0"/>
                <a:ea typeface="Yu Mincho" panose="02020400000000000000" pitchFamily="18" charset="-128"/>
                <a:cs typeface="Calibri" panose="020F0502020204030204" pitchFamily="34" charset="0"/>
              </a:rPr>
              <a:t>A. Về</a:t>
            </a:r>
            <a:r>
              <a:rPr kumimoji="0" lang="en-US" sz="3600" b="0" i="0" u="none" strike="noStrike" kern="1200" cap="none" spc="0" normalizeH="0" noProof="0" smtClean="0">
                <a:ln>
                  <a:noFill/>
                </a:ln>
                <a:solidFill>
                  <a:srgbClr val="C00000"/>
                </a:solidFill>
                <a:effectLst/>
                <a:uLnTx/>
                <a:uFillTx/>
                <a:latin typeface="Calibri" panose="020F0502020204030204" pitchFamily="34" charset="0"/>
                <a:ea typeface="Yu Mincho" panose="02020400000000000000" pitchFamily="18" charset="-128"/>
                <a:cs typeface="Calibri" panose="020F0502020204030204" pitchFamily="34" charset="0"/>
              </a:rPr>
              <a:t> nội dung nghị luận</a:t>
            </a:r>
            <a:endParaRPr kumimoji="0" lang="en-US" sz="3600" b="0" i="0" u="none" strike="noStrike" kern="1200" cap="none" spc="0" normalizeH="0" baseline="0" noProof="0" dirty="0">
              <a:ln>
                <a:noFill/>
              </a:ln>
              <a:solidFill>
                <a:srgbClr val="C00000"/>
              </a:solidFill>
              <a:effectLst/>
              <a:uLnTx/>
              <a:uFillTx/>
              <a:latin typeface="Calibri" panose="020F0502020204030204" pitchFamily="34" charset="0"/>
              <a:ea typeface="Yu Mincho" panose="02020400000000000000" pitchFamily="18" charset="-128"/>
              <a:cs typeface="Calibri" panose="020F0502020204030204" pitchFamily="34" charset="0"/>
            </a:endParaRPr>
          </a:p>
        </p:txBody>
      </p:sp>
      <p:sp>
        <p:nvSpPr>
          <p:cNvPr id="24" name="TextBox 23">
            <a:extLst>
              <a:ext uri="{FF2B5EF4-FFF2-40B4-BE49-F238E27FC236}">
                <a16:creationId xmlns:a16="http://schemas.microsoft.com/office/drawing/2014/main" id="{B8EF5ED1-FB5B-FFDC-285E-036991208928}"/>
              </a:ext>
            </a:extLst>
          </p:cNvPr>
          <p:cNvSpPr txBox="1"/>
          <p:nvPr/>
        </p:nvSpPr>
        <p:spPr>
          <a:xfrm>
            <a:off x="5979933" y="2144028"/>
            <a:ext cx="5943599" cy="1323439"/>
          </a:xfrm>
          <a:prstGeom prst="rect">
            <a:avLst/>
          </a:prstGeom>
          <a:noFill/>
        </p:spPr>
        <p:txBody>
          <a:bodyPr wrap="square">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4000" b="0" i="0" u="none" strike="noStrike" kern="1200" cap="none" spc="0" normalizeH="0" baseline="0" noProof="0" smtClean="0">
                <a:ln>
                  <a:noFill/>
                </a:ln>
                <a:solidFill>
                  <a:srgbClr val="C00000"/>
                </a:solidFill>
                <a:effectLst/>
                <a:uLnTx/>
                <a:uFillTx/>
                <a:latin typeface="Calibri" panose="020F0502020204030204" pitchFamily="34" charset="0"/>
                <a:ea typeface="Yu Mincho" panose="02020400000000000000" pitchFamily="18" charset="-128"/>
                <a:cs typeface="Calibri" panose="020F0502020204030204" pitchFamily="34" charset="0"/>
              </a:rPr>
              <a:t>B. Về</a:t>
            </a:r>
            <a:r>
              <a:rPr kumimoji="0" lang="en-US" sz="4000" b="0" i="0" u="none" strike="noStrike" kern="1200" cap="none" spc="0" normalizeH="0" noProof="0" smtClean="0">
                <a:ln>
                  <a:noFill/>
                </a:ln>
                <a:solidFill>
                  <a:srgbClr val="C00000"/>
                </a:solidFill>
                <a:effectLst/>
                <a:uLnTx/>
                <a:uFillTx/>
                <a:latin typeface="Calibri" panose="020F0502020204030204" pitchFamily="34" charset="0"/>
                <a:ea typeface="Yu Mincho" panose="02020400000000000000" pitchFamily="18" charset="-128"/>
                <a:cs typeface="Calibri" panose="020F0502020204030204" pitchFamily="34" charset="0"/>
              </a:rPr>
              <a:t> sự vận dụng các thao tác nghị luận</a:t>
            </a:r>
            <a:endParaRPr kumimoji="0" lang="en-US" sz="4000" b="0" i="0" u="none" strike="noStrike" kern="1200" cap="none" spc="0" normalizeH="0" baseline="0" noProof="0" dirty="0">
              <a:ln>
                <a:noFill/>
              </a:ln>
              <a:solidFill>
                <a:srgbClr val="C00000"/>
              </a:solidFill>
              <a:effectLst/>
              <a:uLnTx/>
              <a:uFillTx/>
              <a:latin typeface="Calibri" panose="020F0502020204030204" pitchFamily="34" charset="0"/>
              <a:ea typeface="+mn-ea"/>
              <a:cs typeface="Calibri" panose="020F0502020204030204" pitchFamily="34" charset="0"/>
            </a:endParaRPr>
          </a:p>
        </p:txBody>
      </p:sp>
      <p:sp>
        <p:nvSpPr>
          <p:cNvPr id="25" name="TextBox 24">
            <a:extLst>
              <a:ext uri="{FF2B5EF4-FFF2-40B4-BE49-F238E27FC236}">
                <a16:creationId xmlns:a16="http://schemas.microsoft.com/office/drawing/2014/main" id="{FEA73B82-6148-0C1F-0D65-BCDE0DA8435B}"/>
              </a:ext>
            </a:extLst>
          </p:cNvPr>
          <p:cNvSpPr txBox="1"/>
          <p:nvPr/>
        </p:nvSpPr>
        <p:spPr>
          <a:xfrm>
            <a:off x="6095999" y="4076505"/>
            <a:ext cx="5963416" cy="707886"/>
          </a:xfrm>
          <a:prstGeom prst="rect">
            <a:avLst/>
          </a:prstGeom>
          <a:noFill/>
        </p:spPr>
        <p:txBody>
          <a:bodyPr wrap="square">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4000" b="0" i="0" u="none" strike="noStrike" kern="1200" cap="none" spc="0" normalizeH="0" baseline="0" noProof="0" smtClean="0">
                <a:ln>
                  <a:noFill/>
                </a:ln>
                <a:solidFill>
                  <a:srgbClr val="C00000"/>
                </a:solidFill>
                <a:effectLst/>
                <a:uLnTx/>
                <a:uFillTx/>
                <a:latin typeface="Calibri" panose="020F0502020204030204" pitchFamily="34" charset="0"/>
                <a:ea typeface="+mn-ea"/>
                <a:cs typeface="Calibri" panose="020F0502020204030204" pitchFamily="34" charset="0"/>
              </a:rPr>
              <a:t>C. Về</a:t>
            </a:r>
            <a:r>
              <a:rPr kumimoji="0" lang="en-US" sz="4000" b="0" i="0" u="none" strike="noStrike" kern="1200" cap="none" spc="0" normalizeH="0" noProof="0" smtClean="0">
                <a:ln>
                  <a:noFill/>
                </a:ln>
                <a:solidFill>
                  <a:srgbClr val="C00000"/>
                </a:solidFill>
                <a:effectLst/>
                <a:uLnTx/>
                <a:uFillTx/>
                <a:latin typeface="Calibri" panose="020F0502020204030204" pitchFamily="34" charset="0"/>
                <a:ea typeface="+mn-ea"/>
                <a:cs typeface="Calibri" panose="020F0502020204030204" pitchFamily="34" charset="0"/>
              </a:rPr>
              <a:t> cấu trúc bài viết</a:t>
            </a:r>
            <a:endParaRPr kumimoji="0" lang="en-US" sz="4000" b="0" i="0" u="none" strike="noStrike" kern="1200" cap="none" spc="0" normalizeH="0" baseline="0" noProof="0" dirty="0">
              <a:ln>
                <a:noFill/>
              </a:ln>
              <a:solidFill>
                <a:srgbClr val="C00000"/>
              </a:solidFill>
              <a:effectLst/>
              <a:uLnTx/>
              <a:uFillTx/>
              <a:latin typeface="Calibri" panose="020F0502020204030204" pitchFamily="34" charset="0"/>
              <a:ea typeface="+mn-ea"/>
              <a:cs typeface="Calibri" panose="020F0502020204030204" pitchFamily="34" charset="0"/>
            </a:endParaRPr>
          </a:p>
        </p:txBody>
      </p:sp>
      <p:sp>
        <p:nvSpPr>
          <p:cNvPr id="22" name="圆角矩形 8">
            <a:extLst>
              <a:ext uri="{FF2B5EF4-FFF2-40B4-BE49-F238E27FC236}">
                <a16:creationId xmlns:a16="http://schemas.microsoft.com/office/drawing/2014/main" id="{74BE5DCC-3AD8-0251-AE25-8DDAB943CE6E}"/>
              </a:ext>
            </a:extLst>
          </p:cNvPr>
          <p:cNvSpPr/>
          <p:nvPr/>
        </p:nvSpPr>
        <p:spPr>
          <a:xfrm>
            <a:off x="5805741" y="5393727"/>
            <a:ext cx="6296257" cy="1118649"/>
          </a:xfrm>
          <a:prstGeom prst="roundRect">
            <a:avLst/>
          </a:prstGeom>
          <a:solidFill>
            <a:schemeClr val="accent1">
              <a:lumMod val="20000"/>
              <a:lumOff val="80000"/>
            </a:schemeClr>
          </a:solidFill>
          <a:ln>
            <a:solidFill>
              <a:schemeClr val="bg1"/>
            </a:solidFill>
          </a:ln>
          <a:effectLst>
            <a:outerShdw blurRad="342900" dist="63500" dir="2700000" sx="101000" sy="101000" algn="tl" rotWithShape="0">
              <a:schemeClr val="bg1">
                <a:lumMod val="65000"/>
                <a:alpha val="29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dirty="0">
              <a:ln>
                <a:noFill/>
              </a:ln>
              <a:solidFill>
                <a:prstClr val="white"/>
              </a:solidFill>
              <a:effectLst/>
              <a:uLnTx/>
              <a:uFillTx/>
              <a:latin typeface="思源黑体 CN Light" panose="020B0300000000000000" pitchFamily="34" charset="-122"/>
              <a:ea typeface="思源黑体 CN Light" panose="020B0300000000000000" pitchFamily="34" charset="-122"/>
              <a:cs typeface="+mn-cs"/>
            </a:endParaRPr>
          </a:p>
        </p:txBody>
      </p:sp>
      <p:sp>
        <p:nvSpPr>
          <p:cNvPr id="23" name="TextBox 22">
            <a:extLst>
              <a:ext uri="{FF2B5EF4-FFF2-40B4-BE49-F238E27FC236}">
                <a16:creationId xmlns:a16="http://schemas.microsoft.com/office/drawing/2014/main" id="{FEA73B82-6148-0C1F-0D65-BCDE0DA8435B}"/>
              </a:ext>
            </a:extLst>
          </p:cNvPr>
          <p:cNvSpPr txBox="1"/>
          <p:nvPr/>
        </p:nvSpPr>
        <p:spPr>
          <a:xfrm>
            <a:off x="5931599" y="5630699"/>
            <a:ext cx="5836368" cy="707886"/>
          </a:xfrm>
          <a:prstGeom prst="rect">
            <a:avLst/>
          </a:prstGeom>
          <a:noFill/>
        </p:spPr>
        <p:txBody>
          <a:bodyPr wrap="square">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4000" b="0" i="0" u="none" strike="noStrike" kern="1200" cap="none" spc="0" normalizeH="0" baseline="0" noProof="0">
                <a:ln>
                  <a:noFill/>
                </a:ln>
                <a:solidFill>
                  <a:srgbClr val="C00000"/>
                </a:solidFill>
                <a:effectLst/>
                <a:uLnTx/>
                <a:uFillTx/>
                <a:latin typeface="Calibri" panose="020F0502020204030204" pitchFamily="34" charset="0"/>
                <a:ea typeface="+mn-ea"/>
                <a:cs typeface="Calibri" panose="020F0502020204030204" pitchFamily="34" charset="0"/>
              </a:rPr>
              <a:t>D</a:t>
            </a:r>
            <a:r>
              <a:rPr kumimoji="0" lang="en-US" sz="4000" b="0" i="0" u="none" strike="noStrike" kern="1200" cap="none" spc="0" normalizeH="0" baseline="0" noProof="0" smtClean="0">
                <a:ln>
                  <a:noFill/>
                </a:ln>
                <a:solidFill>
                  <a:srgbClr val="C00000"/>
                </a:solidFill>
                <a:effectLst/>
                <a:uLnTx/>
                <a:uFillTx/>
                <a:latin typeface="Calibri" panose="020F0502020204030204" pitchFamily="34" charset="0"/>
                <a:ea typeface="+mn-ea"/>
                <a:cs typeface="Calibri" panose="020F0502020204030204" pitchFamily="34" charset="0"/>
              </a:rPr>
              <a:t>. Về</a:t>
            </a:r>
            <a:r>
              <a:rPr kumimoji="0" lang="en-US" sz="4000" b="0" i="0" u="none" strike="noStrike" kern="1200" cap="none" spc="0" normalizeH="0" noProof="0" smtClean="0">
                <a:ln>
                  <a:noFill/>
                </a:ln>
                <a:solidFill>
                  <a:srgbClr val="C00000"/>
                </a:solidFill>
                <a:effectLst/>
                <a:uLnTx/>
                <a:uFillTx/>
                <a:latin typeface="Calibri" panose="020F0502020204030204" pitchFamily="34" charset="0"/>
                <a:ea typeface="+mn-ea"/>
                <a:cs typeface="Calibri" panose="020F0502020204030204" pitchFamily="34" charset="0"/>
              </a:rPr>
              <a:t> ngôn ngữ diễn đạt</a:t>
            </a:r>
            <a:r>
              <a:rPr kumimoji="0" lang="en-US" sz="4000" b="0" i="0" u="none" strike="noStrike" kern="1200" cap="none" spc="0" normalizeH="0" baseline="0" noProof="0" smtClean="0">
                <a:ln>
                  <a:noFill/>
                </a:ln>
                <a:solidFill>
                  <a:srgbClr val="C00000"/>
                </a:solidFill>
                <a:effectLst/>
                <a:uLnTx/>
                <a:uFillTx/>
                <a:latin typeface="Calibri" panose="020F0502020204030204" pitchFamily="34" charset="0"/>
                <a:ea typeface="+mn-ea"/>
                <a:cs typeface="Calibri" panose="020F0502020204030204" pitchFamily="34" charset="0"/>
              </a:rPr>
              <a:t>.</a:t>
            </a:r>
            <a:endParaRPr kumimoji="0" lang="en-US" sz="4000" b="0" i="0" u="none" strike="noStrike" kern="1200" cap="none" spc="0" normalizeH="0" baseline="0" noProof="0" dirty="0">
              <a:ln>
                <a:noFill/>
              </a:ln>
              <a:solidFill>
                <a:srgbClr val="C00000"/>
              </a:solidFill>
              <a:effectLst/>
              <a:uLnTx/>
              <a:uFillTx/>
              <a:latin typeface="Calibri" panose="020F0502020204030204" pitchFamily="34" charset="0"/>
              <a:ea typeface="+mn-ea"/>
              <a:cs typeface="Calibri" panose="020F0502020204030204" pitchFamily="34" charset="0"/>
            </a:endParaRPr>
          </a:p>
        </p:txBody>
      </p:sp>
    </p:spTree>
    <p:extLst>
      <p:ext uri="{BB962C8B-B14F-4D97-AF65-F5344CB8AC3E}">
        <p14:creationId xmlns:p14="http://schemas.microsoft.com/office/powerpoint/2010/main" val="80292592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16"/>
                                        </p:tgtEl>
                                        <p:attrNameLst>
                                          <p:attrName>style.visibility</p:attrName>
                                        </p:attrNameLst>
                                      </p:cBhvr>
                                      <p:to>
                                        <p:strVal val="visible"/>
                                      </p:to>
                                    </p:set>
                                    <p:anim calcmode="lin" valueType="num">
                                      <p:cBhvr additive="base">
                                        <p:cTn id="7" dur="500" fill="hold"/>
                                        <p:tgtEl>
                                          <p:spTgt spid="16"/>
                                        </p:tgtEl>
                                        <p:attrNameLst>
                                          <p:attrName>ppt_x</p:attrName>
                                        </p:attrNameLst>
                                      </p:cBhvr>
                                      <p:tavLst>
                                        <p:tav tm="0">
                                          <p:val>
                                            <p:strVal val="#ppt_x"/>
                                          </p:val>
                                        </p:tav>
                                        <p:tav tm="100000">
                                          <p:val>
                                            <p:strVal val="#ppt_x"/>
                                          </p:val>
                                        </p:tav>
                                      </p:tavLst>
                                    </p:anim>
                                    <p:anim calcmode="lin" valueType="num">
                                      <p:cBhvr additive="base">
                                        <p:cTn id="8" dur="500" fill="hold"/>
                                        <p:tgtEl>
                                          <p:spTgt spid="16"/>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17"/>
                                        </p:tgtEl>
                                        <p:attrNameLst>
                                          <p:attrName>style.visibility</p:attrName>
                                        </p:attrNameLst>
                                      </p:cBhvr>
                                      <p:to>
                                        <p:strVal val="visible"/>
                                      </p:to>
                                    </p:set>
                                    <p:anim calcmode="lin" valueType="num">
                                      <p:cBhvr additive="base">
                                        <p:cTn id="11" dur="500" fill="hold"/>
                                        <p:tgtEl>
                                          <p:spTgt spid="17"/>
                                        </p:tgtEl>
                                        <p:attrNameLst>
                                          <p:attrName>ppt_x</p:attrName>
                                        </p:attrNameLst>
                                      </p:cBhvr>
                                      <p:tavLst>
                                        <p:tav tm="0">
                                          <p:val>
                                            <p:strVal val="#ppt_x"/>
                                          </p:val>
                                        </p:tav>
                                        <p:tav tm="100000">
                                          <p:val>
                                            <p:strVal val="#ppt_x"/>
                                          </p:val>
                                        </p:tav>
                                      </p:tavLst>
                                    </p:anim>
                                    <p:anim calcmode="lin" valueType="num">
                                      <p:cBhvr additive="base">
                                        <p:cTn id="12" dur="500" fill="hold"/>
                                        <p:tgtEl>
                                          <p:spTgt spid="17"/>
                                        </p:tgtEl>
                                        <p:attrNameLst>
                                          <p:attrName>ppt_y</p:attrName>
                                        </p:attrNameLst>
                                      </p:cBhvr>
                                      <p:tavLst>
                                        <p:tav tm="0">
                                          <p:val>
                                            <p:strVal val="1+#ppt_h/2"/>
                                          </p:val>
                                        </p:tav>
                                        <p:tav tm="100000">
                                          <p:val>
                                            <p:strVal val="#ppt_y"/>
                                          </p:val>
                                        </p:tav>
                                      </p:tavLst>
                                    </p:anim>
                                  </p:childTnLst>
                                </p:cTn>
                              </p:par>
                              <p:par>
                                <p:cTn id="13" presetID="2" presetClass="entr" presetSubtype="4" fill="hold" nodeType="withEffect">
                                  <p:stCondLst>
                                    <p:cond delay="0"/>
                                  </p:stCondLst>
                                  <p:childTnLst>
                                    <p:set>
                                      <p:cBhvr>
                                        <p:cTn id="14" dur="1" fill="hold">
                                          <p:stCondLst>
                                            <p:cond delay="0"/>
                                          </p:stCondLst>
                                        </p:cTn>
                                        <p:tgtEl>
                                          <p:spTgt spid="19"/>
                                        </p:tgtEl>
                                        <p:attrNameLst>
                                          <p:attrName>style.visibility</p:attrName>
                                        </p:attrNameLst>
                                      </p:cBhvr>
                                      <p:to>
                                        <p:strVal val="visible"/>
                                      </p:to>
                                    </p:set>
                                    <p:anim calcmode="lin" valueType="num">
                                      <p:cBhvr additive="base">
                                        <p:cTn id="15" dur="500" fill="hold"/>
                                        <p:tgtEl>
                                          <p:spTgt spid="19"/>
                                        </p:tgtEl>
                                        <p:attrNameLst>
                                          <p:attrName>ppt_x</p:attrName>
                                        </p:attrNameLst>
                                      </p:cBhvr>
                                      <p:tavLst>
                                        <p:tav tm="0">
                                          <p:val>
                                            <p:strVal val="#ppt_x"/>
                                          </p:val>
                                        </p:tav>
                                        <p:tav tm="100000">
                                          <p:val>
                                            <p:strVal val="#ppt_x"/>
                                          </p:val>
                                        </p:tav>
                                      </p:tavLst>
                                    </p:anim>
                                    <p:anim calcmode="lin" valueType="num">
                                      <p:cBhvr additive="base">
                                        <p:cTn id="16" dur="500" fill="hold"/>
                                        <p:tgtEl>
                                          <p:spTgt spid="19"/>
                                        </p:tgtEl>
                                        <p:attrNameLst>
                                          <p:attrName>ppt_y</p:attrName>
                                        </p:attrNameLst>
                                      </p:cBhvr>
                                      <p:tavLst>
                                        <p:tav tm="0">
                                          <p:val>
                                            <p:strVal val="1+#ppt_h/2"/>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22" presetClass="entr" presetSubtype="4" fill="hold" grpId="0" nodeType="clickEffect">
                                  <p:stCondLst>
                                    <p:cond delay="0"/>
                                  </p:stCondLst>
                                  <p:childTnLst>
                                    <p:set>
                                      <p:cBhvr>
                                        <p:cTn id="20" dur="1" fill="hold">
                                          <p:stCondLst>
                                            <p:cond delay="0"/>
                                          </p:stCondLst>
                                        </p:cTn>
                                        <p:tgtEl>
                                          <p:spTgt spid="21"/>
                                        </p:tgtEl>
                                        <p:attrNameLst>
                                          <p:attrName>style.visibility</p:attrName>
                                        </p:attrNameLst>
                                      </p:cBhvr>
                                      <p:to>
                                        <p:strVal val="visible"/>
                                      </p:to>
                                    </p:set>
                                    <p:animEffect transition="in" filter="wipe(down)">
                                      <p:cBhvr>
                                        <p:cTn id="21" dur="500"/>
                                        <p:tgtEl>
                                          <p:spTgt spid="21"/>
                                        </p:tgtEl>
                                      </p:cBhvr>
                                    </p:animEffect>
                                  </p:childTnLst>
                                </p:cTn>
                              </p:par>
                              <p:par>
                                <p:cTn id="22" presetID="22" presetClass="entr" presetSubtype="4" fill="hold" grpId="1" nodeType="withEffect">
                                  <p:stCondLst>
                                    <p:cond delay="0"/>
                                  </p:stCondLst>
                                  <p:childTnLst>
                                    <p:set>
                                      <p:cBhvr>
                                        <p:cTn id="23" dur="1" fill="hold">
                                          <p:stCondLst>
                                            <p:cond delay="0"/>
                                          </p:stCondLst>
                                        </p:cTn>
                                        <p:tgtEl>
                                          <p:spTgt spid="8"/>
                                        </p:tgtEl>
                                        <p:attrNameLst>
                                          <p:attrName>style.visibility</p:attrName>
                                        </p:attrNameLst>
                                      </p:cBhvr>
                                      <p:to>
                                        <p:strVal val="visible"/>
                                      </p:to>
                                    </p:set>
                                    <p:animEffect transition="in" filter="wipe(down)">
                                      <p:cBhvr>
                                        <p:cTn id="24" dur="500"/>
                                        <p:tgtEl>
                                          <p:spTgt spid="8"/>
                                        </p:tgtEl>
                                      </p:cBhvr>
                                    </p:animEffect>
                                  </p:childTnLst>
                                </p:cTn>
                              </p:par>
                              <p:par>
                                <p:cTn id="25" presetID="22" presetClass="entr" presetSubtype="4" fill="hold" grpId="0" nodeType="withEffect">
                                  <p:stCondLst>
                                    <p:cond delay="0"/>
                                  </p:stCondLst>
                                  <p:childTnLst>
                                    <p:set>
                                      <p:cBhvr>
                                        <p:cTn id="26" dur="1" fill="hold">
                                          <p:stCondLst>
                                            <p:cond delay="0"/>
                                          </p:stCondLst>
                                        </p:cTn>
                                        <p:tgtEl>
                                          <p:spTgt spid="24"/>
                                        </p:tgtEl>
                                        <p:attrNameLst>
                                          <p:attrName>style.visibility</p:attrName>
                                        </p:attrNameLst>
                                      </p:cBhvr>
                                      <p:to>
                                        <p:strVal val="visible"/>
                                      </p:to>
                                    </p:set>
                                    <p:animEffect transition="in" filter="wipe(down)">
                                      <p:cBhvr>
                                        <p:cTn id="27" dur="500"/>
                                        <p:tgtEl>
                                          <p:spTgt spid="24"/>
                                        </p:tgtEl>
                                      </p:cBhvr>
                                    </p:animEffect>
                                  </p:childTnLst>
                                </p:cTn>
                              </p:par>
                              <p:par>
                                <p:cTn id="28" presetID="22" presetClass="entr" presetSubtype="4" fill="hold" grpId="1" nodeType="withEffect">
                                  <p:stCondLst>
                                    <p:cond delay="0"/>
                                  </p:stCondLst>
                                  <p:childTnLst>
                                    <p:set>
                                      <p:cBhvr>
                                        <p:cTn id="29" dur="1" fill="hold">
                                          <p:stCondLst>
                                            <p:cond delay="0"/>
                                          </p:stCondLst>
                                        </p:cTn>
                                        <p:tgtEl>
                                          <p:spTgt spid="9"/>
                                        </p:tgtEl>
                                        <p:attrNameLst>
                                          <p:attrName>style.visibility</p:attrName>
                                        </p:attrNameLst>
                                      </p:cBhvr>
                                      <p:to>
                                        <p:strVal val="visible"/>
                                      </p:to>
                                    </p:set>
                                    <p:animEffect transition="in" filter="wipe(down)">
                                      <p:cBhvr>
                                        <p:cTn id="30" dur="500"/>
                                        <p:tgtEl>
                                          <p:spTgt spid="9"/>
                                        </p:tgtEl>
                                      </p:cBhvr>
                                    </p:animEffect>
                                  </p:childTnLst>
                                </p:cTn>
                              </p:par>
                              <p:par>
                                <p:cTn id="31" presetID="22" presetClass="entr" presetSubtype="4" fill="hold" grpId="0" nodeType="withEffect">
                                  <p:stCondLst>
                                    <p:cond delay="0"/>
                                  </p:stCondLst>
                                  <p:childTnLst>
                                    <p:set>
                                      <p:cBhvr>
                                        <p:cTn id="32" dur="1" fill="hold">
                                          <p:stCondLst>
                                            <p:cond delay="0"/>
                                          </p:stCondLst>
                                        </p:cTn>
                                        <p:tgtEl>
                                          <p:spTgt spid="25"/>
                                        </p:tgtEl>
                                        <p:attrNameLst>
                                          <p:attrName>style.visibility</p:attrName>
                                        </p:attrNameLst>
                                      </p:cBhvr>
                                      <p:to>
                                        <p:strVal val="visible"/>
                                      </p:to>
                                    </p:set>
                                    <p:animEffect transition="in" filter="wipe(down)">
                                      <p:cBhvr>
                                        <p:cTn id="33" dur="500"/>
                                        <p:tgtEl>
                                          <p:spTgt spid="25"/>
                                        </p:tgtEl>
                                      </p:cBhvr>
                                    </p:animEffect>
                                  </p:childTnLst>
                                </p:cTn>
                              </p:par>
                              <p:par>
                                <p:cTn id="34" presetID="22" presetClass="entr" presetSubtype="4" fill="hold" grpId="1" nodeType="withEffect">
                                  <p:stCondLst>
                                    <p:cond delay="0"/>
                                  </p:stCondLst>
                                  <p:childTnLst>
                                    <p:set>
                                      <p:cBhvr>
                                        <p:cTn id="35" dur="1" fill="hold">
                                          <p:stCondLst>
                                            <p:cond delay="0"/>
                                          </p:stCondLst>
                                        </p:cTn>
                                        <p:tgtEl>
                                          <p:spTgt spid="20"/>
                                        </p:tgtEl>
                                        <p:attrNameLst>
                                          <p:attrName>style.visibility</p:attrName>
                                        </p:attrNameLst>
                                      </p:cBhvr>
                                      <p:to>
                                        <p:strVal val="visible"/>
                                      </p:to>
                                    </p:set>
                                    <p:animEffect transition="in" filter="wipe(down)">
                                      <p:cBhvr>
                                        <p:cTn id="36" dur="500"/>
                                        <p:tgtEl>
                                          <p:spTgt spid="20"/>
                                        </p:tgtEl>
                                      </p:cBhvr>
                                    </p:animEffect>
                                  </p:childTnLst>
                                </p:cTn>
                              </p:par>
                              <p:par>
                                <p:cTn id="37" presetID="22" presetClass="entr" presetSubtype="4" fill="hold" grpId="1" nodeType="withEffect">
                                  <p:stCondLst>
                                    <p:cond delay="0"/>
                                  </p:stCondLst>
                                  <p:childTnLst>
                                    <p:set>
                                      <p:cBhvr>
                                        <p:cTn id="38" dur="1" fill="hold">
                                          <p:stCondLst>
                                            <p:cond delay="0"/>
                                          </p:stCondLst>
                                        </p:cTn>
                                        <p:tgtEl>
                                          <p:spTgt spid="22"/>
                                        </p:tgtEl>
                                        <p:attrNameLst>
                                          <p:attrName>style.visibility</p:attrName>
                                        </p:attrNameLst>
                                      </p:cBhvr>
                                      <p:to>
                                        <p:strVal val="visible"/>
                                      </p:to>
                                    </p:set>
                                    <p:animEffect transition="in" filter="wipe(down)">
                                      <p:cBhvr>
                                        <p:cTn id="39" dur="500"/>
                                        <p:tgtEl>
                                          <p:spTgt spid="22"/>
                                        </p:tgtEl>
                                      </p:cBhvr>
                                    </p:animEffect>
                                  </p:childTnLst>
                                </p:cTn>
                              </p:par>
                              <p:par>
                                <p:cTn id="40" presetID="22" presetClass="entr" presetSubtype="4" fill="hold" grpId="0" nodeType="withEffect">
                                  <p:stCondLst>
                                    <p:cond delay="0"/>
                                  </p:stCondLst>
                                  <p:childTnLst>
                                    <p:set>
                                      <p:cBhvr>
                                        <p:cTn id="41" dur="1" fill="hold">
                                          <p:stCondLst>
                                            <p:cond delay="0"/>
                                          </p:stCondLst>
                                        </p:cTn>
                                        <p:tgtEl>
                                          <p:spTgt spid="23"/>
                                        </p:tgtEl>
                                        <p:attrNameLst>
                                          <p:attrName>style.visibility</p:attrName>
                                        </p:attrNameLst>
                                      </p:cBhvr>
                                      <p:to>
                                        <p:strVal val="visible"/>
                                      </p:to>
                                    </p:set>
                                    <p:animEffect transition="in" filter="wipe(down)">
                                      <p:cBhvr>
                                        <p:cTn id="42" dur="500"/>
                                        <p:tgtEl>
                                          <p:spTgt spid="23"/>
                                        </p:tgtEl>
                                      </p:cBhvr>
                                    </p:animEffect>
                                  </p:childTnLst>
                                </p:cTn>
                              </p:par>
                            </p:childTnLst>
                          </p:cTn>
                        </p:par>
                      </p:childTnLst>
                    </p:cTn>
                  </p:par>
                  <p:par>
                    <p:cTn id="43" fill="hold">
                      <p:stCondLst>
                        <p:cond delay="indefinite"/>
                      </p:stCondLst>
                      <p:childTnLst>
                        <p:par>
                          <p:cTn id="44" fill="hold">
                            <p:stCondLst>
                              <p:cond delay="0"/>
                            </p:stCondLst>
                            <p:childTnLst>
                              <p:par>
                                <p:cTn id="45" presetID="21" presetClass="emph" presetSubtype="0" fill="hold" grpId="1" nodeType="clickEffect">
                                  <p:stCondLst>
                                    <p:cond delay="0"/>
                                  </p:stCondLst>
                                  <p:childTnLst>
                                    <p:animClr clrSpc="hsl" dir="cw">
                                      <p:cBhvr override="childStyle">
                                        <p:cTn id="46" dur="500" fill="hold"/>
                                        <p:tgtEl>
                                          <p:spTgt spid="21"/>
                                        </p:tgtEl>
                                        <p:attrNameLst>
                                          <p:attrName>style.color</p:attrName>
                                        </p:attrNameLst>
                                      </p:cBhvr>
                                      <p:by>
                                        <p:hsl h="7200000" s="0" l="0"/>
                                      </p:by>
                                    </p:animClr>
                                    <p:animClr clrSpc="hsl" dir="cw">
                                      <p:cBhvr>
                                        <p:cTn id="47" dur="500" fill="hold"/>
                                        <p:tgtEl>
                                          <p:spTgt spid="21"/>
                                        </p:tgtEl>
                                        <p:attrNameLst>
                                          <p:attrName>fillcolor</p:attrName>
                                        </p:attrNameLst>
                                      </p:cBhvr>
                                      <p:by>
                                        <p:hsl h="7200000" s="0" l="0"/>
                                      </p:by>
                                    </p:animClr>
                                    <p:animClr clrSpc="hsl" dir="cw">
                                      <p:cBhvr>
                                        <p:cTn id="48" dur="500" fill="hold"/>
                                        <p:tgtEl>
                                          <p:spTgt spid="21"/>
                                        </p:tgtEl>
                                        <p:attrNameLst>
                                          <p:attrName>stroke.color</p:attrName>
                                        </p:attrNameLst>
                                      </p:cBhvr>
                                      <p:by>
                                        <p:hsl h="7200000" s="0" l="0"/>
                                      </p:by>
                                    </p:animClr>
                                    <p:set>
                                      <p:cBhvr>
                                        <p:cTn id="49" dur="500" fill="hold"/>
                                        <p:tgtEl>
                                          <p:spTgt spid="21"/>
                                        </p:tgtEl>
                                        <p:attrNameLst>
                                          <p:attrName>fill.type</p:attrName>
                                        </p:attrNameLst>
                                      </p:cBhvr>
                                      <p:to>
                                        <p:strVal val="solid"/>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8" grpId="1" animBg="1"/>
      <p:bldP spid="9" grpId="0" animBg="1"/>
      <p:bldP spid="9" grpId="1" animBg="1"/>
      <p:bldP spid="14" grpId="0" animBg="1"/>
      <p:bldP spid="5" grpId="0" animBg="1"/>
      <p:bldP spid="16" grpId="0"/>
      <p:bldP spid="20" grpId="0" animBg="1"/>
      <p:bldP spid="20" grpId="1" animBg="1"/>
      <p:bldP spid="21" grpId="0"/>
      <p:bldP spid="21" grpId="1"/>
      <p:bldP spid="24" grpId="0"/>
      <p:bldP spid="25" grpId="0"/>
      <p:bldP spid="22" grpId="0" animBg="1"/>
      <p:bldP spid="22" grpId="1" animBg="1"/>
      <p:bldP spid="23" grpId="0"/>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1932"/>
        <p:cNvGrpSpPr/>
        <p:nvPr/>
      </p:nvGrpSpPr>
      <p:grpSpPr>
        <a:xfrm>
          <a:off x="0" y="0"/>
          <a:ext cx="0" cy="0"/>
          <a:chOff x="0" y="0"/>
          <a:chExt cx="0" cy="0"/>
        </a:xfrm>
      </p:grpSpPr>
      <p:grpSp>
        <p:nvGrpSpPr>
          <p:cNvPr id="1933" name="Google Shape;1933;p41"/>
          <p:cNvGrpSpPr/>
          <p:nvPr/>
        </p:nvGrpSpPr>
        <p:grpSpPr>
          <a:xfrm>
            <a:off x="1609346" y="1552817"/>
            <a:ext cx="9093157" cy="3752383"/>
            <a:chOff x="1453903" y="1165075"/>
            <a:chExt cx="6253425" cy="2814287"/>
          </a:xfrm>
        </p:grpSpPr>
        <p:sp>
          <p:nvSpPr>
            <p:cNvPr id="1934" name="Google Shape;1934;p41"/>
            <p:cNvSpPr/>
            <p:nvPr/>
          </p:nvSpPr>
          <p:spPr>
            <a:xfrm>
              <a:off x="1530028" y="1241262"/>
              <a:ext cx="6177300" cy="2738100"/>
            </a:xfrm>
            <a:prstGeom prst="roundRect">
              <a:avLst>
                <a:gd name="adj" fmla="val 11620"/>
              </a:avLst>
            </a:prstGeom>
            <a:solidFill>
              <a:schemeClr val="lt2"/>
            </a:solidFill>
            <a:ln w="1905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latin typeface="Arial"/>
                <a:cs typeface="Arial"/>
                <a:sym typeface="Arial"/>
              </a:endParaRPr>
            </a:p>
          </p:txBody>
        </p:sp>
        <p:sp>
          <p:nvSpPr>
            <p:cNvPr id="1935" name="Google Shape;1935;p41"/>
            <p:cNvSpPr/>
            <p:nvPr/>
          </p:nvSpPr>
          <p:spPr>
            <a:xfrm>
              <a:off x="1453903" y="1165075"/>
              <a:ext cx="6177156" cy="2738065"/>
            </a:xfrm>
            <a:prstGeom prst="roundRect">
              <a:avLst>
                <a:gd name="adj" fmla="val 11620"/>
              </a:avLst>
            </a:prstGeom>
            <a:solidFill>
              <a:schemeClr val="lt1"/>
            </a:solidFill>
            <a:ln w="1905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latin typeface="Arial"/>
                <a:cs typeface="Arial"/>
                <a:sym typeface="Arial"/>
              </a:endParaRPr>
            </a:p>
          </p:txBody>
        </p:sp>
      </p:grpSp>
      <p:sp>
        <p:nvSpPr>
          <p:cNvPr id="1936" name="Google Shape;1936;p41"/>
          <p:cNvSpPr txBox="1">
            <a:spLocks noGrp="1"/>
          </p:cNvSpPr>
          <p:nvPr>
            <p:ph type="ctrTitle"/>
          </p:nvPr>
        </p:nvSpPr>
        <p:spPr>
          <a:xfrm>
            <a:off x="1387815" y="2772784"/>
            <a:ext cx="9314688" cy="1654400"/>
          </a:xfrm>
          <a:prstGeom prst="rect">
            <a:avLst/>
          </a:prstGeom>
        </p:spPr>
        <p:txBody>
          <a:bodyPr spcFirstLastPara="1" wrap="square" lIns="121900" tIns="121900" rIns="121900" bIns="121900" anchor="ctr" anchorCtr="0">
            <a:noAutofit/>
          </a:bodyPr>
          <a:lstStyle/>
          <a:p>
            <a:r>
              <a:rPr lang="en-US" sz="9600" dirty="0" err="1"/>
              <a:t>HÌNH</a:t>
            </a:r>
            <a:r>
              <a:rPr lang="en-US" sz="9600" dirty="0"/>
              <a:t> </a:t>
            </a:r>
            <a:r>
              <a:rPr lang="en-US" sz="9600" dirty="0" err="1"/>
              <a:t>THÀNH</a:t>
            </a:r>
            <a:r>
              <a:rPr lang="en-US" sz="9600" dirty="0"/>
              <a:t> </a:t>
            </a:r>
            <a:r>
              <a:rPr lang="en-US" sz="9600" dirty="0" err="1"/>
              <a:t>KIẾN</a:t>
            </a:r>
            <a:r>
              <a:rPr lang="en-US" sz="9600" dirty="0"/>
              <a:t> </a:t>
            </a:r>
            <a:r>
              <a:rPr lang="en-US" sz="9600" dirty="0" err="1"/>
              <a:t>THỨC</a:t>
            </a:r>
            <a:endParaRPr sz="9600" dirty="0"/>
          </a:p>
        </p:txBody>
      </p:sp>
    </p:spTree>
    <p:extLst>
      <p:ext uri="{BB962C8B-B14F-4D97-AF65-F5344CB8AC3E}">
        <p14:creationId xmlns:p14="http://schemas.microsoft.com/office/powerpoint/2010/main" val="3203161868"/>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1936"/>
                                        </p:tgtEl>
                                        <p:attrNameLst>
                                          <p:attrName>style.visibility</p:attrName>
                                        </p:attrNameLst>
                                      </p:cBhvr>
                                      <p:to>
                                        <p:strVal val="visible"/>
                                      </p:to>
                                    </p:set>
                                    <p:anim calcmode="lin" valueType="num">
                                      <p:cBhvr additive="base">
                                        <p:cTn id="7" dur="500" fill="hold"/>
                                        <p:tgtEl>
                                          <p:spTgt spid="1936"/>
                                        </p:tgtEl>
                                        <p:attrNameLst>
                                          <p:attrName>ppt_x</p:attrName>
                                        </p:attrNameLst>
                                      </p:cBhvr>
                                      <p:tavLst>
                                        <p:tav tm="0">
                                          <p:val>
                                            <p:strVal val="#ppt_x"/>
                                          </p:val>
                                        </p:tav>
                                        <p:tav tm="100000">
                                          <p:val>
                                            <p:strVal val="#ppt_x"/>
                                          </p:val>
                                        </p:tav>
                                      </p:tavLst>
                                    </p:anim>
                                    <p:anim calcmode="lin" valueType="num">
                                      <p:cBhvr additive="base">
                                        <p:cTn id="8" dur="500" fill="hold"/>
                                        <p:tgtEl>
                                          <p:spTgt spid="1936"/>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1933"/>
                                        </p:tgtEl>
                                        <p:attrNameLst>
                                          <p:attrName>style.visibility</p:attrName>
                                        </p:attrNameLst>
                                      </p:cBhvr>
                                      <p:to>
                                        <p:strVal val="visible"/>
                                      </p:to>
                                    </p:set>
                                    <p:anim calcmode="lin" valueType="num">
                                      <p:cBhvr additive="base">
                                        <p:cTn id="11" dur="500" fill="hold"/>
                                        <p:tgtEl>
                                          <p:spTgt spid="1933"/>
                                        </p:tgtEl>
                                        <p:attrNameLst>
                                          <p:attrName>ppt_x</p:attrName>
                                        </p:attrNameLst>
                                      </p:cBhvr>
                                      <p:tavLst>
                                        <p:tav tm="0">
                                          <p:val>
                                            <p:strVal val="#ppt_x"/>
                                          </p:val>
                                        </p:tav>
                                        <p:tav tm="100000">
                                          <p:val>
                                            <p:strVal val="#ppt_x"/>
                                          </p:val>
                                        </p:tav>
                                      </p:tavLst>
                                    </p:anim>
                                    <p:anim calcmode="lin" valueType="num">
                                      <p:cBhvr additive="base">
                                        <p:cTn id="12" dur="500" fill="hold"/>
                                        <p:tgtEl>
                                          <p:spTgt spid="193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36" grpId="0"/>
    </p:bldLst>
  </p:timing>
</p:sld>
</file>

<file path=ppt/theme/theme1.xml><?xml version="1.0" encoding="utf-8"?>
<a:theme xmlns:a="http://schemas.openxmlformats.org/drawingml/2006/main" name="1_Office 主题​​">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等线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等线"/>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0.xml><?xml version="1.0" encoding="utf-8"?>
<a:theme xmlns:a="http://schemas.openxmlformats.org/drawingml/2006/main" name="3_Language Arts Subject for High School - 9th Grade: Grammar by Slidesgo">
  <a:themeElements>
    <a:clrScheme name="Simple Light">
      <a:dk1>
        <a:srgbClr val="000000"/>
      </a:dk1>
      <a:lt1>
        <a:srgbClr val="FFE8DE"/>
      </a:lt1>
      <a:dk2>
        <a:srgbClr val="F4DED4"/>
      </a:dk2>
      <a:lt2>
        <a:srgbClr val="119B9B"/>
      </a:lt2>
      <a:accent1>
        <a:srgbClr val="F1C232"/>
      </a:accent1>
      <a:accent2>
        <a:srgbClr val="FFEBA5"/>
      </a:accent2>
      <a:accent3>
        <a:srgbClr val="E24747"/>
      </a:accent3>
      <a:accent4>
        <a:srgbClr val="FFFFFF"/>
      </a:accent4>
      <a:accent5>
        <a:srgbClr val="FAFAFA"/>
      </a:accent5>
      <a:accent6>
        <a:srgbClr val="FAFAFA"/>
      </a:accent6>
      <a:hlink>
        <a:srgbClr val="000000"/>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1.xml><?xml version="1.0" encoding="utf-8"?>
<a:theme xmlns:a="http://schemas.openxmlformats.org/drawingml/2006/main" name="4_Language Arts Subject for High School - 9th Grade: Grammar by Slidesgo">
  <a:themeElements>
    <a:clrScheme name="Simple Light">
      <a:dk1>
        <a:srgbClr val="000000"/>
      </a:dk1>
      <a:lt1>
        <a:srgbClr val="FFE8DE"/>
      </a:lt1>
      <a:dk2>
        <a:srgbClr val="F4DED4"/>
      </a:dk2>
      <a:lt2>
        <a:srgbClr val="119B9B"/>
      </a:lt2>
      <a:accent1>
        <a:srgbClr val="F1C232"/>
      </a:accent1>
      <a:accent2>
        <a:srgbClr val="FFEBA5"/>
      </a:accent2>
      <a:accent3>
        <a:srgbClr val="E24747"/>
      </a:accent3>
      <a:accent4>
        <a:srgbClr val="FFFFFF"/>
      </a:accent4>
      <a:accent5>
        <a:srgbClr val="FAFAFA"/>
      </a:accent5>
      <a:accent6>
        <a:srgbClr val="FAFAFA"/>
      </a:accent6>
      <a:hlink>
        <a:srgbClr val="000000"/>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2.xml><?xml version="1.0" encoding="utf-8"?>
<a:theme xmlns:a="http://schemas.openxmlformats.org/drawingml/2006/main" name="5_Language Arts Subject for High School - 9th Grade: Grammar by Slidesgo">
  <a:themeElements>
    <a:clrScheme name="Simple Light">
      <a:dk1>
        <a:srgbClr val="000000"/>
      </a:dk1>
      <a:lt1>
        <a:srgbClr val="FFE8DE"/>
      </a:lt1>
      <a:dk2>
        <a:srgbClr val="F4DED4"/>
      </a:dk2>
      <a:lt2>
        <a:srgbClr val="119B9B"/>
      </a:lt2>
      <a:accent1>
        <a:srgbClr val="F1C232"/>
      </a:accent1>
      <a:accent2>
        <a:srgbClr val="FFEBA5"/>
      </a:accent2>
      <a:accent3>
        <a:srgbClr val="E24747"/>
      </a:accent3>
      <a:accent4>
        <a:srgbClr val="FFFFFF"/>
      </a:accent4>
      <a:accent5>
        <a:srgbClr val="FAFAFA"/>
      </a:accent5>
      <a:accent6>
        <a:srgbClr val="FAFAFA"/>
      </a:accent6>
      <a:hlink>
        <a:srgbClr val="000000"/>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3.xml><?xml version="1.0" encoding="utf-8"?>
<a:theme xmlns:a="http://schemas.openxmlformats.org/drawingml/2006/main" name="6_Language Arts Subject for High School - 9th Grade: Grammar by Slidesgo">
  <a:themeElements>
    <a:clrScheme name="Simple Light">
      <a:dk1>
        <a:srgbClr val="000000"/>
      </a:dk1>
      <a:lt1>
        <a:srgbClr val="FFE8DE"/>
      </a:lt1>
      <a:dk2>
        <a:srgbClr val="F4DED4"/>
      </a:dk2>
      <a:lt2>
        <a:srgbClr val="119B9B"/>
      </a:lt2>
      <a:accent1>
        <a:srgbClr val="F1C232"/>
      </a:accent1>
      <a:accent2>
        <a:srgbClr val="FFEBA5"/>
      </a:accent2>
      <a:accent3>
        <a:srgbClr val="E24747"/>
      </a:accent3>
      <a:accent4>
        <a:srgbClr val="FFFFFF"/>
      </a:accent4>
      <a:accent5>
        <a:srgbClr val="FAFAFA"/>
      </a:accent5>
      <a:accent6>
        <a:srgbClr val="FAFAFA"/>
      </a:accent6>
      <a:hlink>
        <a:srgbClr val="000000"/>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4.xml><?xml version="1.0" encoding="utf-8"?>
<a:theme xmlns:a="http://schemas.openxmlformats.org/drawingml/2006/main" name="7_Language Arts Subject for High School - 9th Grade: Grammar by Slidesgo">
  <a:themeElements>
    <a:clrScheme name="Simple Light">
      <a:dk1>
        <a:srgbClr val="000000"/>
      </a:dk1>
      <a:lt1>
        <a:srgbClr val="FFE8DE"/>
      </a:lt1>
      <a:dk2>
        <a:srgbClr val="F4DED4"/>
      </a:dk2>
      <a:lt2>
        <a:srgbClr val="119B9B"/>
      </a:lt2>
      <a:accent1>
        <a:srgbClr val="F1C232"/>
      </a:accent1>
      <a:accent2>
        <a:srgbClr val="FFEBA5"/>
      </a:accent2>
      <a:accent3>
        <a:srgbClr val="E24747"/>
      </a:accent3>
      <a:accent4>
        <a:srgbClr val="FFFFFF"/>
      </a:accent4>
      <a:accent5>
        <a:srgbClr val="FAFAFA"/>
      </a:accent5>
      <a:accent6>
        <a:srgbClr val="FAFAFA"/>
      </a:accent6>
      <a:hlink>
        <a:srgbClr val="000000"/>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5.xml><?xml version="1.0" encoding="utf-8"?>
<a:theme xmlns:a="http://schemas.openxmlformats.org/drawingml/2006/main" name="8_Language Arts Subject for High School - 9th Grade: Grammar by Slidesgo">
  <a:themeElements>
    <a:clrScheme name="Simple Light">
      <a:dk1>
        <a:srgbClr val="000000"/>
      </a:dk1>
      <a:lt1>
        <a:srgbClr val="FFE8DE"/>
      </a:lt1>
      <a:dk2>
        <a:srgbClr val="F4DED4"/>
      </a:dk2>
      <a:lt2>
        <a:srgbClr val="119B9B"/>
      </a:lt2>
      <a:accent1>
        <a:srgbClr val="F1C232"/>
      </a:accent1>
      <a:accent2>
        <a:srgbClr val="FFEBA5"/>
      </a:accent2>
      <a:accent3>
        <a:srgbClr val="E24747"/>
      </a:accent3>
      <a:accent4>
        <a:srgbClr val="FFFFFF"/>
      </a:accent4>
      <a:accent5>
        <a:srgbClr val="FAFAFA"/>
      </a:accent5>
      <a:accent6>
        <a:srgbClr val="FAFAFA"/>
      </a:accent6>
      <a:hlink>
        <a:srgbClr val="000000"/>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6.xml><?xml version="1.0" encoding="utf-8"?>
<a:theme xmlns:a="http://schemas.openxmlformats.org/drawingml/2006/main" name="9_Language Arts Subject for High School - 9th Grade: Grammar by Slidesgo">
  <a:themeElements>
    <a:clrScheme name="Simple Light">
      <a:dk1>
        <a:srgbClr val="000000"/>
      </a:dk1>
      <a:lt1>
        <a:srgbClr val="FFE8DE"/>
      </a:lt1>
      <a:dk2>
        <a:srgbClr val="F4DED4"/>
      </a:dk2>
      <a:lt2>
        <a:srgbClr val="119B9B"/>
      </a:lt2>
      <a:accent1>
        <a:srgbClr val="F1C232"/>
      </a:accent1>
      <a:accent2>
        <a:srgbClr val="FFEBA5"/>
      </a:accent2>
      <a:accent3>
        <a:srgbClr val="E24747"/>
      </a:accent3>
      <a:accent4>
        <a:srgbClr val="FFFFFF"/>
      </a:accent4>
      <a:accent5>
        <a:srgbClr val="FAFAFA"/>
      </a:accent5>
      <a:accent6>
        <a:srgbClr val="FAFAFA"/>
      </a:accent6>
      <a:hlink>
        <a:srgbClr val="000000"/>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7.xml><?xml version="1.0" encoding="utf-8"?>
<a:theme xmlns:a="http://schemas.openxmlformats.org/drawingml/2006/main" name="10_Language Arts Subject for High School - 9th Grade: Grammar by Slidesgo">
  <a:themeElements>
    <a:clrScheme name="Simple Light">
      <a:dk1>
        <a:srgbClr val="000000"/>
      </a:dk1>
      <a:lt1>
        <a:srgbClr val="FFE8DE"/>
      </a:lt1>
      <a:dk2>
        <a:srgbClr val="F4DED4"/>
      </a:dk2>
      <a:lt2>
        <a:srgbClr val="119B9B"/>
      </a:lt2>
      <a:accent1>
        <a:srgbClr val="F1C232"/>
      </a:accent1>
      <a:accent2>
        <a:srgbClr val="FFEBA5"/>
      </a:accent2>
      <a:accent3>
        <a:srgbClr val="E24747"/>
      </a:accent3>
      <a:accent4>
        <a:srgbClr val="FFFFFF"/>
      </a:accent4>
      <a:accent5>
        <a:srgbClr val="FAFAFA"/>
      </a:accent5>
      <a:accent6>
        <a:srgbClr val="FAFAFA"/>
      </a:accent6>
      <a:hlink>
        <a:srgbClr val="000000"/>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8.xml><?xml version="1.0" encoding="utf-8"?>
<a:theme xmlns:a="http://schemas.openxmlformats.org/drawingml/2006/main" name="Chalkboard Background by Slidesgo">
  <a:themeElements>
    <a:clrScheme name="Office">
      <a:dk1>
        <a:srgbClr val="133B3E"/>
      </a:dk1>
      <a:lt1>
        <a:srgbClr val="FFFFFF"/>
      </a:lt1>
      <a:dk2>
        <a:srgbClr val="DD7E6B"/>
      </a:dk2>
      <a:lt2>
        <a:srgbClr val="EA9999"/>
      </a:lt2>
      <a:accent1>
        <a:srgbClr val="F9CB9C"/>
      </a:accent1>
      <a:accent2>
        <a:srgbClr val="FFE599"/>
      </a:accent2>
      <a:accent3>
        <a:srgbClr val="B6D7A8"/>
      </a:accent3>
      <a:accent4>
        <a:srgbClr val="A4C2F4"/>
      </a:accent4>
      <a:accent5>
        <a:srgbClr val="9FC5E8"/>
      </a:accent5>
      <a:accent6>
        <a:srgbClr val="B4A7D6"/>
      </a:accent6>
      <a:hlink>
        <a:srgbClr val="D5A6BD"/>
      </a:hlink>
      <a:folHlink>
        <a:srgbClr val="800080"/>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9.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等线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等线"/>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2_Office 主题​​">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等线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等线"/>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4.xml><?xml version="1.0" encoding="utf-8"?>
<a:theme xmlns:a="http://schemas.openxmlformats.org/drawingml/2006/main" name="3_Office 主题​​">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等线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等线"/>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5.xml><?xml version="1.0" encoding="utf-8"?>
<a:theme xmlns:a="http://schemas.openxmlformats.org/drawingml/2006/main" name="4_Office 主题​​">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等线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等线"/>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6.xml><?xml version="1.0" encoding="utf-8"?>
<a:theme xmlns:a="http://schemas.openxmlformats.org/drawingml/2006/main" name="Language Arts Subject for High School - 9th Grade: Grammar by Slidesgo">
  <a:themeElements>
    <a:clrScheme name="Simple Light">
      <a:dk1>
        <a:srgbClr val="000000"/>
      </a:dk1>
      <a:lt1>
        <a:srgbClr val="FFE8DE"/>
      </a:lt1>
      <a:dk2>
        <a:srgbClr val="F4DED4"/>
      </a:dk2>
      <a:lt2>
        <a:srgbClr val="119B9B"/>
      </a:lt2>
      <a:accent1>
        <a:srgbClr val="F1C232"/>
      </a:accent1>
      <a:accent2>
        <a:srgbClr val="FFEBA5"/>
      </a:accent2>
      <a:accent3>
        <a:srgbClr val="E24747"/>
      </a:accent3>
      <a:accent4>
        <a:srgbClr val="FFFFFF"/>
      </a:accent4>
      <a:accent5>
        <a:srgbClr val="FAFAFA"/>
      </a:accent5>
      <a:accent6>
        <a:srgbClr val="FAFAFA"/>
      </a:accent6>
      <a:hlink>
        <a:srgbClr val="000000"/>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7.xml><?xml version="1.0" encoding="utf-8"?>
<a:theme xmlns:a="http://schemas.openxmlformats.org/drawingml/2006/main" name="1_Language Arts Subject for High School - 9th Grade: Grammar by Slidesgo">
  <a:themeElements>
    <a:clrScheme name="Simple Light">
      <a:dk1>
        <a:srgbClr val="000000"/>
      </a:dk1>
      <a:lt1>
        <a:srgbClr val="FFE8DE"/>
      </a:lt1>
      <a:dk2>
        <a:srgbClr val="F4DED4"/>
      </a:dk2>
      <a:lt2>
        <a:srgbClr val="119B9B"/>
      </a:lt2>
      <a:accent1>
        <a:srgbClr val="F1C232"/>
      </a:accent1>
      <a:accent2>
        <a:srgbClr val="FFEBA5"/>
      </a:accent2>
      <a:accent3>
        <a:srgbClr val="E24747"/>
      </a:accent3>
      <a:accent4>
        <a:srgbClr val="FFFFFF"/>
      </a:accent4>
      <a:accent5>
        <a:srgbClr val="FAFAFA"/>
      </a:accent5>
      <a:accent6>
        <a:srgbClr val="FAFAFA"/>
      </a:accent6>
      <a:hlink>
        <a:srgbClr val="000000"/>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8.xml><?xml version="1.0" encoding="utf-8"?>
<a:theme xmlns:a="http://schemas.openxmlformats.org/drawingml/2006/main" name="2_Language Arts Subject for High School - 9th Grade: Grammar by Slidesgo">
  <a:themeElements>
    <a:clrScheme name="Simple Light">
      <a:dk1>
        <a:srgbClr val="000000"/>
      </a:dk1>
      <a:lt1>
        <a:srgbClr val="FFE8DE"/>
      </a:lt1>
      <a:dk2>
        <a:srgbClr val="F4DED4"/>
      </a:dk2>
      <a:lt2>
        <a:srgbClr val="119B9B"/>
      </a:lt2>
      <a:accent1>
        <a:srgbClr val="F1C232"/>
      </a:accent1>
      <a:accent2>
        <a:srgbClr val="FFEBA5"/>
      </a:accent2>
      <a:accent3>
        <a:srgbClr val="E24747"/>
      </a:accent3>
      <a:accent4>
        <a:srgbClr val="FFFFFF"/>
      </a:accent4>
      <a:accent5>
        <a:srgbClr val="FAFAFA"/>
      </a:accent5>
      <a:accent6>
        <a:srgbClr val="FAFAFA"/>
      </a:accent6>
      <a:hlink>
        <a:srgbClr val="000000"/>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9.xml><?xml version="1.0" encoding="utf-8"?>
<a:theme xmlns:a="http://schemas.openxmlformats.org/drawingml/2006/main" name="第一PPT，www.1ppt.com">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cfbwd45l">
      <a:majorFont>
        <a:latin typeface="微软雅黑"/>
        <a:ea typeface="义启小魏楷"/>
        <a:cs typeface=""/>
      </a:majorFont>
      <a:minorFont>
        <a:latin typeface="微软雅黑"/>
        <a:ea typeface="义启小魏楷"/>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128</TotalTime>
  <Words>2698</Words>
  <Application>Microsoft Office PowerPoint</Application>
  <PresentationFormat>Widescreen</PresentationFormat>
  <Paragraphs>168</Paragraphs>
  <Slides>28</Slides>
  <Notes>20</Notes>
  <HiddenSlides>0</HiddenSlides>
  <MMClips>0</MMClips>
  <ScaleCrop>false</ScaleCrop>
  <HeadingPairs>
    <vt:vector size="6" baseType="variant">
      <vt:variant>
        <vt:lpstr>Fonts Used</vt:lpstr>
      </vt:variant>
      <vt:variant>
        <vt:i4>27</vt:i4>
      </vt:variant>
      <vt:variant>
        <vt:lpstr>Theme</vt:lpstr>
      </vt:variant>
      <vt:variant>
        <vt:i4>18</vt:i4>
      </vt:variant>
      <vt:variant>
        <vt:lpstr>Slide Titles</vt:lpstr>
      </vt:variant>
      <vt:variant>
        <vt:i4>28</vt:i4>
      </vt:variant>
    </vt:vector>
  </HeadingPairs>
  <TitlesOfParts>
    <vt:vector size="73" baseType="lpstr">
      <vt:lpstr>微软雅黑</vt:lpstr>
      <vt:lpstr>宋体</vt:lpstr>
      <vt:lpstr>#9Slide03 Arima Madurai Black</vt:lpstr>
      <vt:lpstr>#9Slide03 Kaleko 105 Round Bold</vt:lpstr>
      <vt:lpstr>#9Slide03 Open Sans ExtraBold</vt:lpstr>
      <vt:lpstr>#9Slide03 SFU Grenoble</vt:lpstr>
      <vt:lpstr>#9Slide04 Chonburi</vt:lpstr>
      <vt:lpstr>#9Slide04 Old Standard TT Bold</vt:lpstr>
      <vt:lpstr>#9Slide04 SFU Fenice Bold</vt:lpstr>
      <vt:lpstr>Arial</vt:lpstr>
      <vt:lpstr>Barlow Semi Condensed Light</vt:lpstr>
      <vt:lpstr>BenchNine</vt:lpstr>
      <vt:lpstr>Calibri</vt:lpstr>
      <vt:lpstr>Cambria</vt:lpstr>
      <vt:lpstr>等线</vt:lpstr>
      <vt:lpstr>FZHei-B01S</vt:lpstr>
      <vt:lpstr>Josefin Sans</vt:lpstr>
      <vt:lpstr>Joti One</vt:lpstr>
      <vt:lpstr>Raleway</vt:lpstr>
      <vt:lpstr>Sue Ellen Francisco</vt:lpstr>
      <vt:lpstr>Times New Roman</vt:lpstr>
      <vt:lpstr>Wingdings</vt:lpstr>
      <vt:lpstr>Yu Mincho</vt:lpstr>
      <vt:lpstr>义启小魏楷</vt:lpstr>
      <vt:lpstr>义启紫水晶体</vt:lpstr>
      <vt:lpstr>字魂27号-布丁体</vt:lpstr>
      <vt:lpstr>思源黑体 CN Light</vt:lpstr>
      <vt:lpstr>1_Office 主题​​</vt:lpstr>
      <vt:lpstr>Office 主题​​</vt:lpstr>
      <vt:lpstr>2_Office 主题​​</vt:lpstr>
      <vt:lpstr>3_Office 主题​​</vt:lpstr>
      <vt:lpstr>4_Office 主题​​</vt:lpstr>
      <vt:lpstr>Language Arts Subject for High School - 9th Grade: Grammar by Slidesgo</vt:lpstr>
      <vt:lpstr>1_Language Arts Subject for High School - 9th Grade: Grammar by Slidesgo</vt:lpstr>
      <vt:lpstr>2_Language Arts Subject for High School - 9th Grade: Grammar by Slidesgo</vt:lpstr>
      <vt:lpstr>第一PPT，www.1ppt.com</vt:lpstr>
      <vt:lpstr>3_Language Arts Subject for High School - 9th Grade: Grammar by Slidesgo</vt:lpstr>
      <vt:lpstr>4_Language Arts Subject for High School - 9th Grade: Grammar by Slidesgo</vt:lpstr>
      <vt:lpstr>5_Language Arts Subject for High School - 9th Grade: Grammar by Slidesgo</vt:lpstr>
      <vt:lpstr>6_Language Arts Subject for High School - 9th Grade: Grammar by Slidesgo</vt:lpstr>
      <vt:lpstr>7_Language Arts Subject for High School - 9th Grade: Grammar by Slidesgo</vt:lpstr>
      <vt:lpstr>8_Language Arts Subject for High School - 9th Grade: Grammar by Slidesgo</vt:lpstr>
      <vt:lpstr>9_Language Arts Subject for High School - 9th Grade: Grammar by Slidesgo</vt:lpstr>
      <vt:lpstr>10_Language Arts Subject for High School - 9th Grade: Grammar by Slidesgo</vt:lpstr>
      <vt:lpstr>Chalkboard Background by Slidesgo</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HÌNH THÀNH KIẾN THỨC</vt:lpstr>
      <vt:lpstr>Đọc và tìm hiểu Bài viết tham khảo: Sống đơn giản – xu thế của thế kỉ XXI</vt:lpstr>
      <vt:lpstr>Phiếu học tập Họ và tên: Thời gian: 3 phút  </vt:lpstr>
      <vt:lpstr>Phiếu học tập Họ và tên: Thời gian: 3 phút  </vt:lpstr>
      <vt:lpstr>3. Hãy chỉ những luận điểm mà tác giả đã triển khai trong đoạn văn bản? </vt:lpstr>
      <vt:lpstr>PowerPoint Presentation</vt:lpstr>
      <vt:lpstr>PowerPoint Presentation</vt:lpstr>
      <vt:lpstr>NHIỆM VỤ</vt:lpstr>
      <vt:lpstr>DÀN Ý THAM KHẢO</vt:lpstr>
      <vt:lpstr>DÀN Ý THAM KHẢO</vt:lpstr>
      <vt:lpstr>DÀN Ý THAM KHẢO</vt:lpstr>
      <vt:lpstr>LUYỆN TẬP</vt:lpstr>
      <vt:lpstr>NHIỆM VỤ</vt:lpstr>
      <vt:lpstr>PowerPoint Presentation</vt:lpstr>
      <vt:lpstr>PowerPoint Presentation</vt:lpstr>
      <vt:lpstr>PowerPoint Presentation</vt:lpstr>
      <vt:lpstr>PowerPoint Presentation</vt:lpstr>
      <vt:lpstr>PowerPoint Presentation</vt:lpstr>
      <vt:lpstr>LIÊN HỆ</vt:lpstr>
      <vt:lpstr>PowerPoint Presentation</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DELL</dc:creator>
  <cp:lastModifiedBy>DELL</cp:lastModifiedBy>
  <cp:revision>27</cp:revision>
  <dcterms:created xsi:type="dcterms:W3CDTF">2022-08-03T04:29:16Z</dcterms:created>
  <dcterms:modified xsi:type="dcterms:W3CDTF">2022-08-07T04:24:57Z</dcterms:modified>
</cp:coreProperties>
</file>